
<file path=[Content_Types].xml><?xml version="1.0" encoding="utf-8"?>
<Types xmlns="http://schemas.openxmlformats.org/package/2006/content-types">
  <Default Extension="emf" ContentType="image/x-emf"/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webp" ContentType="image/png"/>
  <Default Extension="wmf" ContentType="image/x-wmf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theme/theme2.xml" ContentType="application/vnd.openxmlformats-officedocument.theme+xml"/>
  <Override PartName="/ppt/tags/tag1.xml" ContentType="application/vnd.openxmlformats-officedocument.presentationml.tags+xml"/>
  <Override PartName="/ppt/tags/tag2.xml" ContentType="application/vnd.openxmlformats-officedocument.presentationml.tags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notesMasterIdLst>
    <p:notesMasterId r:id="rId78"/>
  </p:notesMasterIdLst>
  <p:sldIdLst>
    <p:sldId id="308" r:id="rId2"/>
    <p:sldId id="885" r:id="rId3"/>
    <p:sldId id="259" r:id="rId4"/>
    <p:sldId id="257" r:id="rId5"/>
    <p:sldId id="857" r:id="rId6"/>
    <p:sldId id="879" r:id="rId7"/>
    <p:sldId id="884" r:id="rId8"/>
    <p:sldId id="518" r:id="rId9"/>
    <p:sldId id="860" r:id="rId10"/>
    <p:sldId id="858" r:id="rId11"/>
    <p:sldId id="267" r:id="rId12"/>
    <p:sldId id="268" r:id="rId13"/>
    <p:sldId id="891" r:id="rId14"/>
    <p:sldId id="861" r:id="rId15"/>
    <p:sldId id="889" r:id="rId16"/>
    <p:sldId id="880" r:id="rId17"/>
    <p:sldId id="872" r:id="rId18"/>
    <p:sldId id="859" r:id="rId19"/>
    <p:sldId id="875" r:id="rId20"/>
    <p:sldId id="881" r:id="rId21"/>
    <p:sldId id="899" r:id="rId22"/>
    <p:sldId id="886" r:id="rId23"/>
    <p:sldId id="355" r:id="rId24"/>
    <p:sldId id="361" r:id="rId25"/>
    <p:sldId id="887" r:id="rId26"/>
    <p:sldId id="888" r:id="rId27"/>
    <p:sldId id="892" r:id="rId28"/>
    <p:sldId id="256" r:id="rId29"/>
    <p:sldId id="862" r:id="rId30"/>
    <p:sldId id="344" r:id="rId31"/>
    <p:sldId id="320" r:id="rId32"/>
    <p:sldId id="360" r:id="rId33"/>
    <p:sldId id="363" r:id="rId34"/>
    <p:sldId id="364" r:id="rId35"/>
    <p:sldId id="376" r:id="rId36"/>
    <p:sldId id="365" r:id="rId37"/>
    <p:sldId id="366" r:id="rId38"/>
    <p:sldId id="369" r:id="rId39"/>
    <p:sldId id="367" r:id="rId40"/>
    <p:sldId id="368" r:id="rId41"/>
    <p:sldId id="377" r:id="rId42"/>
    <p:sldId id="370" r:id="rId43"/>
    <p:sldId id="890" r:id="rId44"/>
    <p:sldId id="546" r:id="rId45"/>
    <p:sldId id="853" r:id="rId46"/>
    <p:sldId id="856" r:id="rId47"/>
    <p:sldId id="855" r:id="rId48"/>
    <p:sldId id="863" r:id="rId49"/>
    <p:sldId id="866" r:id="rId50"/>
    <p:sldId id="851" r:id="rId51"/>
    <p:sldId id="548" r:id="rId52"/>
    <p:sldId id="549" r:id="rId53"/>
    <p:sldId id="316" r:id="rId54"/>
    <p:sldId id="867" r:id="rId55"/>
    <p:sldId id="517" r:id="rId56"/>
    <p:sldId id="893" r:id="rId57"/>
    <p:sldId id="894" r:id="rId58"/>
    <p:sldId id="895" r:id="rId59"/>
    <p:sldId id="896" r:id="rId60"/>
    <p:sldId id="897" r:id="rId61"/>
    <p:sldId id="898" r:id="rId62"/>
    <p:sldId id="900" r:id="rId63"/>
    <p:sldId id="873" r:id="rId64"/>
    <p:sldId id="877" r:id="rId65"/>
    <p:sldId id="550" r:id="rId66"/>
    <p:sldId id="509" r:id="rId67"/>
    <p:sldId id="515" r:id="rId68"/>
    <p:sldId id="535" r:id="rId69"/>
    <p:sldId id="357" r:id="rId70"/>
    <p:sldId id="868" r:id="rId71"/>
    <p:sldId id="869" r:id="rId72"/>
    <p:sldId id="541" r:id="rId73"/>
    <p:sldId id="542" r:id="rId74"/>
    <p:sldId id="870" r:id="rId75"/>
    <p:sldId id="871" r:id="rId76"/>
    <p:sldId id="534" r:id="rId77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0070C0"/>
    <a:srgbClr val="C00000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SorterView">
  <p:normalViewPr horzBarState="maximized">
    <p:restoredLeft sz="14786" autoAdjust="0"/>
    <p:restoredTop sz="94660"/>
  </p:normalViewPr>
  <p:slideViewPr>
    <p:cSldViewPr snapToGrid="0">
      <p:cViewPr varScale="1">
        <p:scale>
          <a:sx n="80" d="100"/>
          <a:sy n="80" d="100"/>
        </p:scale>
        <p:origin x="67" y="197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sorterViewPr>
    <p:cViewPr varScale="1">
      <p:scale>
        <a:sx n="100" d="100"/>
        <a:sy n="100" d="100"/>
      </p:scale>
      <p:origin x="0" y="0"/>
    </p:cViewPr>
  </p:sorter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9" Type="http://schemas.openxmlformats.org/officeDocument/2006/relationships/slide" Target="slides/slide38.xml"/><Relationship Id="rId21" Type="http://schemas.openxmlformats.org/officeDocument/2006/relationships/slide" Target="slides/slide20.xml"/><Relationship Id="rId34" Type="http://schemas.openxmlformats.org/officeDocument/2006/relationships/slide" Target="slides/slide33.xml"/><Relationship Id="rId42" Type="http://schemas.openxmlformats.org/officeDocument/2006/relationships/slide" Target="slides/slide41.xml"/><Relationship Id="rId47" Type="http://schemas.openxmlformats.org/officeDocument/2006/relationships/slide" Target="slides/slide46.xml"/><Relationship Id="rId50" Type="http://schemas.openxmlformats.org/officeDocument/2006/relationships/slide" Target="slides/slide49.xml"/><Relationship Id="rId55" Type="http://schemas.openxmlformats.org/officeDocument/2006/relationships/slide" Target="slides/slide54.xml"/><Relationship Id="rId63" Type="http://schemas.openxmlformats.org/officeDocument/2006/relationships/slide" Target="slides/slide62.xml"/><Relationship Id="rId68" Type="http://schemas.openxmlformats.org/officeDocument/2006/relationships/slide" Target="slides/slide67.xml"/><Relationship Id="rId76" Type="http://schemas.openxmlformats.org/officeDocument/2006/relationships/slide" Target="slides/slide75.xml"/><Relationship Id="rId7" Type="http://schemas.openxmlformats.org/officeDocument/2006/relationships/slide" Target="slides/slide6.xml"/><Relationship Id="rId71" Type="http://schemas.openxmlformats.org/officeDocument/2006/relationships/slide" Target="slides/slide70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9" Type="http://schemas.openxmlformats.org/officeDocument/2006/relationships/slide" Target="slides/slide28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53" Type="http://schemas.openxmlformats.org/officeDocument/2006/relationships/slide" Target="slides/slide52.xml"/><Relationship Id="rId58" Type="http://schemas.openxmlformats.org/officeDocument/2006/relationships/slide" Target="slides/slide57.xml"/><Relationship Id="rId66" Type="http://schemas.openxmlformats.org/officeDocument/2006/relationships/slide" Target="slides/slide65.xml"/><Relationship Id="rId74" Type="http://schemas.openxmlformats.org/officeDocument/2006/relationships/slide" Target="slides/slide73.xml"/><Relationship Id="rId79" Type="http://schemas.openxmlformats.org/officeDocument/2006/relationships/presProps" Target="presProps.xml"/><Relationship Id="rId5" Type="http://schemas.openxmlformats.org/officeDocument/2006/relationships/slide" Target="slides/slide4.xml"/><Relationship Id="rId61" Type="http://schemas.openxmlformats.org/officeDocument/2006/relationships/slide" Target="slides/slide60.xml"/><Relationship Id="rId82" Type="http://schemas.openxmlformats.org/officeDocument/2006/relationships/tableStyles" Target="tableStyles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slide" Target="slides/slide30.xml"/><Relationship Id="rId44" Type="http://schemas.openxmlformats.org/officeDocument/2006/relationships/slide" Target="slides/slide43.xml"/><Relationship Id="rId52" Type="http://schemas.openxmlformats.org/officeDocument/2006/relationships/slide" Target="slides/slide51.xml"/><Relationship Id="rId60" Type="http://schemas.openxmlformats.org/officeDocument/2006/relationships/slide" Target="slides/slide59.xml"/><Relationship Id="rId65" Type="http://schemas.openxmlformats.org/officeDocument/2006/relationships/slide" Target="slides/slide64.xml"/><Relationship Id="rId73" Type="http://schemas.openxmlformats.org/officeDocument/2006/relationships/slide" Target="slides/slide72.xml"/><Relationship Id="rId78" Type="http://schemas.openxmlformats.org/officeDocument/2006/relationships/notesMaster" Target="notesMasters/notesMaster1.xml"/><Relationship Id="rId81" Type="http://schemas.openxmlformats.org/officeDocument/2006/relationships/theme" Target="theme/theme1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slide" Target="slides/slide42.xml"/><Relationship Id="rId48" Type="http://schemas.openxmlformats.org/officeDocument/2006/relationships/slide" Target="slides/slide47.xml"/><Relationship Id="rId56" Type="http://schemas.openxmlformats.org/officeDocument/2006/relationships/slide" Target="slides/slide55.xml"/><Relationship Id="rId64" Type="http://schemas.openxmlformats.org/officeDocument/2006/relationships/slide" Target="slides/slide63.xml"/><Relationship Id="rId69" Type="http://schemas.openxmlformats.org/officeDocument/2006/relationships/slide" Target="slides/slide68.xml"/><Relationship Id="rId77" Type="http://schemas.openxmlformats.org/officeDocument/2006/relationships/slide" Target="slides/slide76.xml"/><Relationship Id="rId8" Type="http://schemas.openxmlformats.org/officeDocument/2006/relationships/slide" Target="slides/slide7.xml"/><Relationship Id="rId51" Type="http://schemas.openxmlformats.org/officeDocument/2006/relationships/slide" Target="slides/slide50.xml"/><Relationship Id="rId72" Type="http://schemas.openxmlformats.org/officeDocument/2006/relationships/slide" Target="slides/slide71.xml"/><Relationship Id="rId80" Type="http://schemas.openxmlformats.org/officeDocument/2006/relationships/viewProps" Target="viewProps.xml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46" Type="http://schemas.openxmlformats.org/officeDocument/2006/relationships/slide" Target="slides/slide45.xml"/><Relationship Id="rId59" Type="http://schemas.openxmlformats.org/officeDocument/2006/relationships/slide" Target="slides/slide58.xml"/><Relationship Id="rId67" Type="http://schemas.openxmlformats.org/officeDocument/2006/relationships/slide" Target="slides/slide66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54" Type="http://schemas.openxmlformats.org/officeDocument/2006/relationships/slide" Target="slides/slide53.xml"/><Relationship Id="rId62" Type="http://schemas.openxmlformats.org/officeDocument/2006/relationships/slide" Target="slides/slide61.xml"/><Relationship Id="rId70" Type="http://schemas.openxmlformats.org/officeDocument/2006/relationships/slide" Target="slides/slide69.xml"/><Relationship Id="rId75" Type="http://schemas.openxmlformats.org/officeDocument/2006/relationships/slide" Target="slides/slide74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49" Type="http://schemas.openxmlformats.org/officeDocument/2006/relationships/slide" Target="slides/slide48.xml"/><Relationship Id="rId57" Type="http://schemas.openxmlformats.org/officeDocument/2006/relationships/slide" Target="slides/slide56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DD4C3A43-FA88-431C-9336-04EAD12B1B65}" type="datetimeFigureOut">
              <a:rPr lang="en-US" smtClean="0"/>
              <a:t>9/9/2022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AA8095E4-505F-4689-B61C-2F1B92FB33C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37990299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3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4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0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5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7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8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0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1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2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654050" y="1162050"/>
            <a:ext cx="5573713" cy="31369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indent="-171450">
              <a:buFont typeface="Arial" panose="020B0604020202020204" pitchFamily="34" charset="0"/>
              <a:buChar char="•"/>
            </a:pP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A8CB4BF-C4F0-44A5-90A9-03BD7F258C05}" type="slidenum">
              <a:rPr lang="en-US" smtClean="0"/>
              <a:t>30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65452633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66" name="Slide Image Placeholder 1">
            <a:extLst>
              <a:ext uri="{FF2B5EF4-FFF2-40B4-BE49-F238E27FC236}">
                <a16:creationId xmlns:a16="http://schemas.microsoft.com/office/drawing/2014/main" id="{32A28C53-8267-4E86-8991-C55338CC5CBB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/>
      </p:sp>
      <p:sp>
        <p:nvSpPr>
          <p:cNvPr id="11267" name="Notes Placeholder 2">
            <a:extLst>
              <a:ext uri="{FF2B5EF4-FFF2-40B4-BE49-F238E27FC236}">
                <a16:creationId xmlns:a16="http://schemas.microsoft.com/office/drawing/2014/main" id="{B4619F9A-928E-4C1F-88C7-04AFD6C3AB74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904075681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66" name="Slide Image Placeholder 1">
            <a:extLst>
              <a:ext uri="{FF2B5EF4-FFF2-40B4-BE49-F238E27FC236}">
                <a16:creationId xmlns:a16="http://schemas.microsoft.com/office/drawing/2014/main" id="{32A28C53-8267-4E86-8991-C55338CC5CBB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/>
      </p:sp>
      <p:sp>
        <p:nvSpPr>
          <p:cNvPr id="11267" name="Notes Placeholder 2">
            <a:extLst>
              <a:ext uri="{FF2B5EF4-FFF2-40B4-BE49-F238E27FC236}">
                <a16:creationId xmlns:a16="http://schemas.microsoft.com/office/drawing/2014/main" id="{B4619F9A-928E-4C1F-88C7-04AFD6C3AB74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r>
              <a:rPr lang="en-US" altLang="en-US" dirty="0"/>
              <a:t>Given 5/8 strategy, only 1/5 probability you make it to a second decision</a:t>
            </a:r>
          </a:p>
        </p:txBody>
      </p:sp>
    </p:spTree>
    <p:extLst>
      <p:ext uri="{BB962C8B-B14F-4D97-AF65-F5344CB8AC3E}">
        <p14:creationId xmlns:p14="http://schemas.microsoft.com/office/powerpoint/2010/main" val="1247439054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654050" y="1162050"/>
            <a:ext cx="5573713" cy="31369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n-US" baseline="0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A8CB4BF-C4F0-44A5-90A9-03BD7F258C05}" type="slidenum">
              <a:rPr lang="en-US" smtClean="0"/>
              <a:t>31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18300988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66" name="Slide Image Placeholder 1">
            <a:extLst>
              <a:ext uri="{FF2B5EF4-FFF2-40B4-BE49-F238E27FC236}">
                <a16:creationId xmlns:a16="http://schemas.microsoft.com/office/drawing/2014/main" id="{32A28C53-8267-4E86-8991-C55338CC5CBB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/>
      </p:sp>
      <p:sp>
        <p:nvSpPr>
          <p:cNvPr id="11267" name="Notes Placeholder 2">
            <a:extLst>
              <a:ext uri="{FF2B5EF4-FFF2-40B4-BE49-F238E27FC236}">
                <a16:creationId xmlns:a16="http://schemas.microsoft.com/office/drawing/2014/main" id="{B4619F9A-928E-4C1F-88C7-04AFD6C3AB74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234437977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66" name="Slide Image Placeholder 1">
            <a:extLst>
              <a:ext uri="{FF2B5EF4-FFF2-40B4-BE49-F238E27FC236}">
                <a16:creationId xmlns:a16="http://schemas.microsoft.com/office/drawing/2014/main" id="{32A28C53-8267-4E86-8991-C55338CC5CBB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/>
      </p:sp>
      <p:sp>
        <p:nvSpPr>
          <p:cNvPr id="11267" name="Notes Placeholder 2">
            <a:extLst>
              <a:ext uri="{FF2B5EF4-FFF2-40B4-BE49-F238E27FC236}">
                <a16:creationId xmlns:a16="http://schemas.microsoft.com/office/drawing/2014/main" id="{B4619F9A-928E-4C1F-88C7-04AFD6C3AB74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762649065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66" name="Slide Image Placeholder 1">
            <a:extLst>
              <a:ext uri="{FF2B5EF4-FFF2-40B4-BE49-F238E27FC236}">
                <a16:creationId xmlns:a16="http://schemas.microsoft.com/office/drawing/2014/main" id="{32A28C53-8267-4E86-8991-C55338CC5CBB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/>
      </p:sp>
      <p:sp>
        <p:nvSpPr>
          <p:cNvPr id="11267" name="Notes Placeholder 2">
            <a:extLst>
              <a:ext uri="{FF2B5EF4-FFF2-40B4-BE49-F238E27FC236}">
                <a16:creationId xmlns:a16="http://schemas.microsoft.com/office/drawing/2014/main" id="{B4619F9A-928E-4C1F-88C7-04AFD6C3AB74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996052753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66" name="Slide Image Placeholder 1">
            <a:extLst>
              <a:ext uri="{FF2B5EF4-FFF2-40B4-BE49-F238E27FC236}">
                <a16:creationId xmlns:a16="http://schemas.microsoft.com/office/drawing/2014/main" id="{32A28C53-8267-4E86-8991-C55338CC5CBB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/>
      </p:sp>
      <p:sp>
        <p:nvSpPr>
          <p:cNvPr id="11267" name="Notes Placeholder 2">
            <a:extLst>
              <a:ext uri="{FF2B5EF4-FFF2-40B4-BE49-F238E27FC236}">
                <a16:creationId xmlns:a16="http://schemas.microsoft.com/office/drawing/2014/main" id="{B4619F9A-928E-4C1F-88C7-04AFD6C3AB74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949610913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66" name="Slide Image Placeholder 1">
            <a:extLst>
              <a:ext uri="{FF2B5EF4-FFF2-40B4-BE49-F238E27FC236}">
                <a16:creationId xmlns:a16="http://schemas.microsoft.com/office/drawing/2014/main" id="{32A28C53-8267-4E86-8991-C55338CC5CBB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/>
      </p:sp>
      <p:sp>
        <p:nvSpPr>
          <p:cNvPr id="11267" name="Notes Placeholder 2">
            <a:extLst>
              <a:ext uri="{FF2B5EF4-FFF2-40B4-BE49-F238E27FC236}">
                <a16:creationId xmlns:a16="http://schemas.microsoft.com/office/drawing/2014/main" id="{B4619F9A-928E-4C1F-88C7-04AFD6C3AB74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161461716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66" name="Slide Image Placeholder 1">
            <a:extLst>
              <a:ext uri="{FF2B5EF4-FFF2-40B4-BE49-F238E27FC236}">
                <a16:creationId xmlns:a16="http://schemas.microsoft.com/office/drawing/2014/main" id="{32A28C53-8267-4E86-8991-C55338CC5CBB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/>
      </p:sp>
      <p:sp>
        <p:nvSpPr>
          <p:cNvPr id="11267" name="Notes Placeholder 2">
            <a:extLst>
              <a:ext uri="{FF2B5EF4-FFF2-40B4-BE49-F238E27FC236}">
                <a16:creationId xmlns:a16="http://schemas.microsoft.com/office/drawing/2014/main" id="{B4619F9A-928E-4C1F-88C7-04AFD6C3AB74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467335487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66" name="Slide Image Placeholder 1">
            <a:extLst>
              <a:ext uri="{FF2B5EF4-FFF2-40B4-BE49-F238E27FC236}">
                <a16:creationId xmlns:a16="http://schemas.microsoft.com/office/drawing/2014/main" id="{32A28C53-8267-4E86-8991-C55338CC5CBB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/>
      </p:sp>
      <p:sp>
        <p:nvSpPr>
          <p:cNvPr id="11267" name="Notes Placeholder 2">
            <a:extLst>
              <a:ext uri="{FF2B5EF4-FFF2-40B4-BE49-F238E27FC236}">
                <a16:creationId xmlns:a16="http://schemas.microsoft.com/office/drawing/2014/main" id="{B4619F9A-928E-4C1F-88C7-04AFD6C3AB74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875718807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925C5E6-44DC-4B71-8D51-1F49E6602C21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9A611113-F59E-4BC7-A822-7DC342A78FD4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B39BD370-FE66-46F8-B607-BC0A3DA46FC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4198776-90E0-4521-A0B7-1E4B93E5FCD4}" type="datetimeFigureOut">
              <a:rPr lang="en-US" smtClean="0"/>
              <a:t>9/9/2022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C6BAC686-100B-4B75-88C2-880ADE9CAD2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C44DBFD-E04B-4FFC-A78E-629C64BFB62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4A72E0B-CC1D-4C90-A638-651C0E07B4B7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38078868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987EFCA-1DB6-4A99-88F3-E30AE963303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954CFE32-94F5-4B74-A8F7-2F150103257E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457609AD-4D7E-4912-B71F-CB6A1BEE49C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4198776-90E0-4521-A0B7-1E4B93E5FCD4}" type="datetimeFigureOut">
              <a:rPr lang="en-US" smtClean="0"/>
              <a:t>9/9/2022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6177FF1-45A0-45F8-98E6-ED63F2BEA5A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D9EA9101-0D21-4607-83D9-C5FD3F05B3B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4A72E0B-CC1D-4C90-A638-651C0E07B4B7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01701079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>
            <a:extLst>
              <a:ext uri="{FF2B5EF4-FFF2-40B4-BE49-F238E27FC236}">
                <a16:creationId xmlns:a16="http://schemas.microsoft.com/office/drawing/2014/main" id="{E320BFAA-783A-4682-9442-58641DDAECC3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69A1C402-2273-4FB6-B4D5-1DD68591B041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51956591-1FCC-455C-BA17-5205CE048A2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4198776-90E0-4521-A0B7-1E4B93E5FCD4}" type="datetimeFigureOut">
              <a:rPr lang="en-US" smtClean="0"/>
              <a:t>9/9/2022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EA2C22B0-33F8-4312-A75A-619B6F7B390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C85E5899-0E7C-4254-BEE3-17447A7E92D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4A72E0B-CC1D-4C90-A638-651C0E07B4B7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75262511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bl">
  <p:cSld name="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986" y="274544"/>
            <a:ext cx="10954712" cy="1131794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able Placeholder 2"/>
          <p:cNvSpPr>
            <a:spLocks noGrp="1"/>
          </p:cNvSpPr>
          <p:nvPr>
            <p:ph type="tbl" idx="1"/>
          </p:nvPr>
        </p:nvSpPr>
        <p:spPr>
          <a:xfrm>
            <a:off x="609986" y="1599640"/>
            <a:ext cx="10954712" cy="4514570"/>
          </a:xfrm>
        </p:spPr>
        <p:txBody>
          <a:bodyPr/>
          <a:lstStyle/>
          <a:p>
            <a:pPr lvl="0"/>
            <a:r>
              <a:rPr lang="en-US" noProof="0"/>
              <a:t>Click icon to add table</a:t>
            </a:r>
          </a:p>
        </p:txBody>
      </p:sp>
      <p:sp>
        <p:nvSpPr>
          <p:cNvPr id="4" name="Rectangle 3"/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GB"/>
          </a:p>
        </p:txBody>
      </p:sp>
      <p:sp>
        <p:nvSpPr>
          <p:cNvPr id="5" name="Rectangle 4"/>
          <p:cNvSpPr>
            <a:spLocks noGrp="1" noChangeArrowheads="1"/>
          </p:cNvSpPr>
          <p:nvPr>
            <p:ph type="ft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GB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sldNum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9A0128E-AA16-4CBD-B569-316D1BAC362F}" type="slidenum">
              <a:rPr lang="en-GB"/>
              <a:pPr>
                <a:defRPr/>
              </a:pPr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585557778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9294A3B-4C3D-478D-994C-95F1A9A44B0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99E47926-4FA6-466B-8A1C-B60440D2E45A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35BF34C-B50F-4194-867D-A01AD6C4168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4198776-90E0-4521-A0B7-1E4B93E5FCD4}" type="datetimeFigureOut">
              <a:rPr lang="en-US" smtClean="0"/>
              <a:t>9/9/2022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BFAFD76C-42AB-4B79-AEF0-0EBCA7FDCA7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B3FFCDA1-090D-4B52-923A-2A1C6ED7C04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4A72E0B-CC1D-4C90-A638-651C0E07B4B7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09886000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F2674F8-39B3-407D-98BC-D7CF9C3C77D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9E051467-C569-44AA-A2D6-13A444244E5F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D434575-92C4-467C-A067-B09726090E3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4198776-90E0-4521-A0B7-1E4B93E5FCD4}" type="datetimeFigureOut">
              <a:rPr lang="en-US" smtClean="0"/>
              <a:t>9/9/2022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803B7213-4E3B-4578-96B8-4123E1F82D4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4EB00F17-876A-477D-909D-8358BB7C626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4A72E0B-CC1D-4C90-A638-651C0E07B4B7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91899663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1F48B1E-2DC1-4A4A-9D23-8718DFD3E2F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BCB161B5-81EF-4EE7-AC37-D2424E6E39E5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7FEFD8CA-29FA-4CA8-99B1-5E7E24A177C8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11D53D29-D0A1-47EA-A9E0-4790CF7807D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4198776-90E0-4521-A0B7-1E4B93E5FCD4}" type="datetimeFigureOut">
              <a:rPr lang="en-US" smtClean="0"/>
              <a:t>9/9/2022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1B36CC4F-D50E-4939-B6A9-74A1F124B90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13D566D0-A990-4021-911C-683DD5AFF66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4A72E0B-CC1D-4C90-A638-651C0E07B4B7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33165666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D8713FA-3826-47DB-AC1B-5D58A33553A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84FE1BDB-4576-4FA7-832E-0F563E6B6CF1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18EB6B52-184A-4EDC-870D-A2B5FEBA310F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BAEE170C-A690-4CEE-A035-D6442BB321A7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ED169A20-AE9C-4576-B31C-55C5FC0DBD43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8CDB5FB3-7328-4DF8-9D08-1C8635DF292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4198776-90E0-4521-A0B7-1E4B93E5FCD4}" type="datetimeFigureOut">
              <a:rPr lang="en-US" smtClean="0"/>
              <a:t>9/9/2022</a:t>
            </a:fld>
            <a:endParaRPr lang="en-US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8253DDEA-3680-4332-857D-69FEA4C2A8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13B7A0C9-8E50-4E78-87D3-6806A24E96B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4A72E0B-CC1D-4C90-A638-651C0E07B4B7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02972579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4310DE3-6F4C-45E5-A493-683587249B7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7FAC2859-91F9-4A73-994B-278E1034661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4198776-90E0-4521-A0B7-1E4B93E5FCD4}" type="datetimeFigureOut">
              <a:rPr lang="en-US" smtClean="0"/>
              <a:t>9/9/2022</a:t>
            </a:fld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824801D6-5219-4324-8EE1-BC20F138CC6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BDF18B56-BA9E-41BF-988D-03F8475E367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4A72E0B-CC1D-4C90-A638-651C0E07B4B7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7460533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573F0DC3-154D-450F-B60F-A9C690954CD2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4198776-90E0-4521-A0B7-1E4B93E5FCD4}" type="datetimeFigureOut">
              <a:rPr lang="en-US" smtClean="0"/>
              <a:t>9/9/2022</a:t>
            </a:fld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0FEADEB9-12EA-420C-91DB-56A0BC022C5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DC276CD-719E-4764-9B95-98CA2E651D5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4A72E0B-CC1D-4C90-A638-651C0E07B4B7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37731597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00ED997-C57F-4D33-A48C-2E3105F876A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B01D4EB1-2B8F-46B9-8A74-FBBFE2849287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560CB165-790C-4F30-A7D4-F0B169F358AD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1AE78B40-6A61-40BA-9CFD-D521EE2AD06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4198776-90E0-4521-A0B7-1E4B93E5FCD4}" type="datetimeFigureOut">
              <a:rPr lang="en-US" smtClean="0"/>
              <a:t>9/9/2022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F34A9173-4E5A-4D29-A8EC-AA0448B33A2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E690E80E-349B-49E6-8DFF-307B3BB2706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4A72E0B-CC1D-4C90-A638-651C0E07B4B7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09122450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E9038EE-212B-491E-9AE2-18F1A95705B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B9E03B40-5AE5-4E47-A7DA-91380B802621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952886A1-7152-4B31-9656-5EF093206392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8BCDA640-6198-4977-B9ED-5B007B84795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4198776-90E0-4521-A0B7-1E4B93E5FCD4}" type="datetimeFigureOut">
              <a:rPr lang="en-US" smtClean="0"/>
              <a:t>9/9/2022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E9CDB66F-5CFD-4A86-94E5-4281831B14F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B51F0256-0EA2-4188-81FB-43937300672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4A72E0B-CC1D-4C90-A638-651C0E07B4B7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22737294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A8270A90-8AC0-4586-8E70-3F16B8F3B68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CD208E8-0D7D-4540-984D-F1B4C0B4FB64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DA64F609-F88F-4310-8C81-ABA5B69734C9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34198776-90E0-4521-A0B7-1E4B93E5FCD4}" type="datetimeFigureOut">
              <a:rPr lang="en-US" smtClean="0"/>
              <a:t>9/9/2022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5C22A04A-36A4-4198-BE6D-6E90E67EBED6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99C538A1-3D75-468A-BEF0-137379040515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4A72E0B-CC1D-4C90-A638-651C0E07B4B7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1876147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  <p:sldLayoutId id="2147483660" r:id="rId1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8" Type="http://schemas.openxmlformats.org/officeDocument/2006/relationships/image" Target="../media/image3.jpg"/><Relationship Id="rId3" Type="http://schemas.openxmlformats.org/officeDocument/2006/relationships/hyperlink" Target="http://www.cs.cmu.edu/~focal/" TargetMode="External"/><Relationship Id="rId7" Type="http://schemas.openxmlformats.org/officeDocument/2006/relationships/image" Target="../media/image2.jpg"/><Relationship Id="rId2" Type="http://schemas.openxmlformats.org/officeDocument/2006/relationships/hyperlink" Target="https://www.cs.cmu.edu/~15784/" TargetMode="Externa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.jpg"/><Relationship Id="rId5" Type="http://schemas.openxmlformats.org/officeDocument/2006/relationships/hyperlink" Target="https://www.andrew.cmu.edu/user/coesterh/" TargetMode="External"/><Relationship Id="rId10" Type="http://schemas.openxmlformats.org/officeDocument/2006/relationships/hyperlink" Target="http://www.cs.cmu.edu/~conitzer/" TargetMode="External"/><Relationship Id="rId4" Type="http://schemas.openxmlformats.org/officeDocument/2006/relationships/hyperlink" Target="http://www.cs.cmu.edu/~amem/" TargetMode="External"/><Relationship Id="rId9" Type="http://schemas.openxmlformats.org/officeDocument/2006/relationships/hyperlink" Target="https://www.cs.cmu.edu/~sandholm/" TargetMode="Externa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4.xml"/><Relationship Id="rId1" Type="http://schemas.openxmlformats.org/officeDocument/2006/relationships/tags" Target="../tags/tag1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wmf"/><Relationship Id="rId2" Type="http://schemas.openxmlformats.org/officeDocument/2006/relationships/slideLayout" Target="../slideLayouts/slideLayout4.xml"/><Relationship Id="rId1" Type="http://schemas.openxmlformats.org/officeDocument/2006/relationships/tags" Target="../tags/tag2.xml"/><Relationship Id="rId5" Type="http://schemas.openxmlformats.org/officeDocument/2006/relationships/image" Target="../media/image21.wmf"/><Relationship Id="rId4" Type="http://schemas.openxmlformats.org/officeDocument/2006/relationships/image" Target="../media/image20.wmf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7.xml.rels><?xml version="1.0" encoding="UTF-8" standalone="yes"?>
<Relationships xmlns="http://schemas.openxmlformats.org/package/2006/relationships"><Relationship Id="rId8" Type="http://schemas.openxmlformats.org/officeDocument/2006/relationships/hyperlink" Target="https://www.nytimes.com/2002/07/23/science/why-we-re-so-nice-we-re-wired-to-cooperate.html" TargetMode="External"/><Relationship Id="rId3" Type="http://schemas.openxmlformats.org/officeDocument/2006/relationships/image" Target="../media/image22.png"/><Relationship Id="rId7" Type="http://schemas.openxmlformats.org/officeDocument/2006/relationships/image" Target="../media/image24.png"/><Relationship Id="rId2" Type="http://schemas.openxmlformats.org/officeDocument/2006/relationships/hyperlink" Target="https://www.ncbi.nlm.nih.gov/pmc/articles/PMC2936178/" TargetMode="External"/><Relationship Id="rId1" Type="http://schemas.openxmlformats.org/officeDocument/2006/relationships/slideLayout" Target="../slideLayouts/slideLayout2.xml"/><Relationship Id="rId6" Type="http://schemas.openxmlformats.org/officeDocument/2006/relationships/hyperlink" Target="https://nautil.us/issue/1/what-makes-you-so-special/cooperation-is-what-makes-us-human" TargetMode="External"/><Relationship Id="rId5" Type="http://schemas.openxmlformats.org/officeDocument/2006/relationships/image" Target="../media/image23.png"/><Relationship Id="rId4" Type="http://schemas.openxmlformats.org/officeDocument/2006/relationships/hyperlink" Target="https://www.science.org/content/article/human-altruism-traces-back-origins-humanity" TargetMode="External"/><Relationship Id="rId9" Type="http://schemas.openxmlformats.org/officeDocument/2006/relationships/image" Target="../media/image25.png"/></Relationships>
</file>

<file path=ppt/slides/_rels/slide18.xml.rels><?xml version="1.0" encoding="UTF-8" standalone="yes"?>
<Relationships xmlns="http://schemas.openxmlformats.org/package/2006/relationships"><Relationship Id="rId8" Type="http://schemas.openxmlformats.org/officeDocument/2006/relationships/hyperlink" Target="https://www.buzzfeednews.com/article/zahrahirji/global-climate-talks-end-in-disappointment" TargetMode="External"/><Relationship Id="rId3" Type="http://schemas.openxmlformats.org/officeDocument/2006/relationships/image" Target="../media/image26.png"/><Relationship Id="rId7" Type="http://schemas.openxmlformats.org/officeDocument/2006/relationships/image" Target="../media/image28.png"/><Relationship Id="rId2" Type="http://schemas.openxmlformats.org/officeDocument/2006/relationships/hyperlink" Target="https://global.oup.com/academic/product/why-international-cooperation-is-failing-9780198714729" TargetMode="External"/><Relationship Id="rId1" Type="http://schemas.openxmlformats.org/officeDocument/2006/relationships/slideLayout" Target="../slideLayouts/slideLayout2.xml"/><Relationship Id="rId6" Type="http://schemas.openxmlformats.org/officeDocument/2006/relationships/hyperlink" Target="https://www.foreignaffairs.com/articles/world/2020-06-09/when-system-fails" TargetMode="External"/><Relationship Id="rId5" Type="http://schemas.openxmlformats.org/officeDocument/2006/relationships/image" Target="../media/image27.png"/><Relationship Id="rId4" Type="http://schemas.openxmlformats.org/officeDocument/2006/relationships/hyperlink" Target="https://www.jstor.org/stable/2010352" TargetMode="External"/><Relationship Id="rId9" Type="http://schemas.openxmlformats.org/officeDocument/2006/relationships/image" Target="../media/image29.png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.png"/><Relationship Id="rId2" Type="http://schemas.openxmlformats.org/officeDocument/2006/relationships/hyperlink" Target="https://www.ai4climatecoop.org/" TargetMode="External"/><Relationship Id="rId1" Type="http://schemas.openxmlformats.org/officeDocument/2006/relationships/slideLayout" Target="../slideLayouts/slideLayout2.xml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.png"/><Relationship Id="rId2" Type="http://schemas.openxmlformats.org/officeDocument/2006/relationships/hyperlink" Target="https://qz.com/1383083/how-ai-changed-organ-donation-in-the-us/" TargetMode="External"/><Relationship Id="rId1" Type="http://schemas.openxmlformats.org/officeDocument/2006/relationships/slideLayout" Target="../slideLayouts/slideLayout2.xml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hyperlink" Target="https://academic.oup.com/qje/article/119/2/457/1894508" TargetMode="External"/><Relationship Id="rId2" Type="http://schemas.openxmlformats.org/officeDocument/2006/relationships/image" Target="../media/image12.jpg"/><Relationship Id="rId1" Type="http://schemas.openxmlformats.org/officeDocument/2006/relationships/slideLayout" Target="../slideLayouts/slideLayout2.xml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.png"/><Relationship Id="rId2" Type="http://schemas.openxmlformats.org/officeDocument/2006/relationships/hyperlink" Target="https://www.cooperativeai.com/seminars" TargetMode="External"/><Relationship Id="rId1" Type="http://schemas.openxmlformats.org/officeDocument/2006/relationships/slideLayout" Target="../slideLayouts/slideLayout2.xml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hyperlink" Target="https://www.sciencedirect.com/science/article/pii/S0899825685710275" TargetMode="External"/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1.xml"/><Relationship Id="rId4" Type="http://schemas.openxmlformats.org/officeDocument/2006/relationships/hyperlink" Target="https://www.cs.cmu.edu/~conitzer/ethicalWINE08.pdf" TargetMode="External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hyperlink" Target="https://www.cs.cmu.edu/~conitzer/fastAAAI13.pdf" TargetMode="External"/><Relationship Id="rId2" Type="http://schemas.openxmlformats.org/officeDocument/2006/relationships/hyperlink" Target="https://www.sciencedirect.com/science/article/pii/S0167923604001733" TargetMode="External"/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hyperlink" Target="https://www.theatlantic.com/technology/archive/2011/04/want-to-see-how-crazy-a-bot-run-market-can-be/237773/" TargetMode="External"/><Relationship Id="rId1" Type="http://schemas.openxmlformats.org/officeDocument/2006/relationships/slideLayout" Target="../slideLayouts/slideLayout2.xml"/><Relationship Id="rId4" Type="http://schemas.openxmlformats.org/officeDocument/2006/relationships/hyperlink" Target="https://www.theatlantic.com/author/james-fallows/" TargetMode="External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.jp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34.jpg"/><Relationship Id="rId4" Type="http://schemas.openxmlformats.org/officeDocument/2006/relationships/hyperlink" Target="https://www.cs.cmu.edu/~conitzer/maximalIJCAI15.pdf" TargetMode="External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.xml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hyperlink" Target="https://www.cs.cmu.edu/~conitzer/disarmamentAAAI18.pdf" TargetMode="External"/><Relationship Id="rId2" Type="http://schemas.openxmlformats.org/officeDocument/2006/relationships/hyperlink" Target="https://www.cs.cmu.edu/~conitzer/disarmamentAAAI17.pdf" TargetMode="Externa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6.jpg"/></Relationships>
</file>

<file path=ppt/slides/_rels/slide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hyperlink" Target="https://www.wired.com/2011/04/amazon-flies-24-million/" TargetMode="External"/><Relationship Id="rId1" Type="http://schemas.openxmlformats.org/officeDocument/2006/relationships/slideLayout" Target="../slideLayouts/slideLayout2.xml"/></Relationships>
</file>

<file path=ppt/slides/_rels/slide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.jpg"/><Relationship Id="rId2" Type="http://schemas.openxmlformats.org/officeDocument/2006/relationships/image" Target="../media/image37.jp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9.jpg"/></Relationships>
</file>

<file path=ppt/slides/_rels/slide45.xml.rels><?xml version="1.0" encoding="UTF-8" standalone="yes"?>
<Relationships xmlns="http://schemas.openxmlformats.org/package/2006/relationships"><Relationship Id="rId3" Type="http://schemas.openxmlformats.org/officeDocument/2006/relationships/hyperlink" Target="https://lance.fortnow.com/papers/files/discount.pdf" TargetMode="External"/><Relationship Id="rId7" Type="http://schemas.openxmlformats.org/officeDocument/2006/relationships/hyperlink" Target="https://link.springer.com/article/10.1007/s11238-018-9679-3" TargetMode="External"/><Relationship Id="rId2" Type="http://schemas.openxmlformats.org/officeDocument/2006/relationships/hyperlink" Target="https://www.sciencedirect.com/science/article/pii/S0899825604000314" TargetMode="External"/><Relationship Id="rId1" Type="http://schemas.openxmlformats.org/officeDocument/2006/relationships/slideLayout" Target="../slideLayouts/slideLayout2.xml"/><Relationship Id="rId6" Type="http://schemas.openxmlformats.org/officeDocument/2006/relationships/hyperlink" Target="https://arxiv.org/abs/1602.04184" TargetMode="External"/><Relationship Id="rId5" Type="http://schemas.openxmlformats.org/officeDocument/2006/relationships/hyperlink" Target="https://arxiv.org/abs/1401.5577" TargetMode="External"/><Relationship Id="rId4" Type="http://schemas.openxmlformats.org/officeDocument/2006/relationships/hyperlink" Target="https://www.sciencedirect.com/science/article/pii/S0899825609001912" TargetMode="External"/></Relationships>
</file>

<file path=ppt/slides/_rels/slide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g"/><Relationship Id="rId2" Type="http://schemas.openxmlformats.org/officeDocument/2006/relationships/hyperlink" Target="https://link.springer.com/article/10.1007/s11238-018-9679-3" TargetMode="External"/><Relationship Id="rId1" Type="http://schemas.openxmlformats.org/officeDocument/2006/relationships/slideLayout" Target="../slideLayouts/slideLayout2.xml"/></Relationships>
</file>

<file path=ppt/slides/_rels/slide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0.emf"/><Relationship Id="rId2" Type="http://schemas.openxmlformats.org/officeDocument/2006/relationships/hyperlink" Target="https://www.cs.cmu.edu/~conitzer/safeAAMAS21.pdf" TargetMode="Externa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1.jpg"/><Relationship Id="rId4" Type="http://schemas.openxmlformats.org/officeDocument/2006/relationships/image" Target="../media/image41.emf"/></Relationships>
</file>

<file path=ppt/slides/_rels/slide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6.jpg"/><Relationship Id="rId1" Type="http://schemas.openxmlformats.org/officeDocument/2006/relationships/slideLayout" Target="../slideLayouts/slideLayout2.xml"/></Relationships>
</file>

<file path=ppt/slides/_rels/slide49.xml.rels><?xml version="1.0" encoding="UTF-8" standalone="yes"?>
<Relationships xmlns="http://schemas.openxmlformats.org/package/2006/relationships"><Relationship Id="rId3" Type="http://schemas.openxmlformats.org/officeDocument/2006/relationships/hyperlink" Target="https://www.andrew.cmu.edu/user/coesterh/RIA.pdf" TargetMode="External"/><Relationship Id="rId2" Type="http://schemas.openxmlformats.org/officeDocument/2006/relationships/image" Target="../media/image1.jpg"/><Relationship Id="rId1" Type="http://schemas.openxmlformats.org/officeDocument/2006/relationships/slideLayout" Target="../slideLayouts/slideLayout12.xml"/><Relationship Id="rId4" Type="http://schemas.openxmlformats.org/officeDocument/2006/relationships/image" Target="../media/image42.jpg"/></Relationships>
</file>

<file path=ppt/slides/_rels/slide5.xml.rels><?xml version="1.0" encoding="UTF-8" standalone="yes"?>
<Relationships xmlns="http://schemas.openxmlformats.org/package/2006/relationships"><Relationship Id="rId8" Type="http://schemas.openxmlformats.org/officeDocument/2006/relationships/hyperlink" Target="https://en.wikipedia.org/wiki/2010_flash_crash#cite_note-CFTC_2014-5" TargetMode="External"/><Relationship Id="rId3" Type="http://schemas.openxmlformats.org/officeDocument/2006/relationships/hyperlink" Target="https://en.wikipedia.org/wiki/2010_flash_crash#cite_note-phillips-5-11-10-2" TargetMode="External"/><Relationship Id="rId7" Type="http://schemas.openxmlformats.org/officeDocument/2006/relationships/hyperlink" Target="https://en.wikipedia.org/wiki/Eastern_Time_Zone" TargetMode="External"/><Relationship Id="rId2" Type="http://schemas.openxmlformats.org/officeDocument/2006/relationships/hyperlink" Target="https://en.wikipedia.org/wiki/2010_flash_crash#cite_note-1" TargetMode="External"/><Relationship Id="rId1" Type="http://schemas.openxmlformats.org/officeDocument/2006/relationships/slideLayout" Target="../slideLayouts/slideLayout2.xml"/><Relationship Id="rId6" Type="http://schemas.openxmlformats.org/officeDocument/2006/relationships/hyperlink" Target="https://en.wikipedia.org/wiki/Stock_market_crash" TargetMode="External"/><Relationship Id="rId5" Type="http://schemas.openxmlformats.org/officeDocument/2006/relationships/hyperlink" Target="https://en.wikipedia.org/wiki/2010_flash_crash#cite_note-Traders_Magazine_2015-4" TargetMode="External"/><Relationship Id="rId4" Type="http://schemas.openxmlformats.org/officeDocument/2006/relationships/hyperlink" Target="https://en.wikipedia.org/wiki/2010_flash_crash#cite_note-3" TargetMode="External"/><Relationship Id="rId9" Type="http://schemas.openxmlformats.org/officeDocument/2006/relationships/image" Target="../media/image6.png"/></Relationships>
</file>

<file path=ppt/slides/_rels/slide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3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.xml"/></Relationships>
</file>

<file path=ppt/slides/_rels/slide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5.JPG"/><Relationship Id="rId2" Type="http://schemas.openxmlformats.org/officeDocument/2006/relationships/image" Target="../media/image44.jpg"/><Relationship Id="rId1" Type="http://schemas.openxmlformats.org/officeDocument/2006/relationships/slideLayout" Target="../slideLayouts/slideLayout2.xml"/></Relationships>
</file>

<file path=ppt/slides/_rels/slide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3.png"/><Relationship Id="rId2" Type="http://schemas.openxmlformats.org/officeDocument/2006/relationships/image" Target="../media/image46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45.JPG"/></Relationships>
</file>

<file path=ppt/slides/_rels/slide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.png"/><Relationship Id="rId2" Type="http://schemas.openxmlformats.org/officeDocument/2006/relationships/hyperlink" Target="https://academic.oup.com/analysis/article/60/2/143/189416" TargetMode="External"/><Relationship Id="rId1" Type="http://schemas.openxmlformats.org/officeDocument/2006/relationships/slideLayout" Target="../slideLayouts/slideLayout2.xml"/></Relationships>
</file>

<file path=ppt/slides/_rels/slide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8.jpg"/><Relationship Id="rId1" Type="http://schemas.openxmlformats.org/officeDocument/2006/relationships/slideLayout" Target="../slideLayouts/slideLayout2.xml"/></Relationships>
</file>

<file path=ppt/slides/_rels/slide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.png"/><Relationship Id="rId2" Type="http://schemas.openxmlformats.org/officeDocument/2006/relationships/image" Target="../media/image49.png"/><Relationship Id="rId1" Type="http://schemas.openxmlformats.org/officeDocument/2006/relationships/slideLayout" Target="../slideLayouts/slideLayout2.xml"/><Relationship Id="rId4" Type="http://schemas.openxmlformats.org/officeDocument/2006/relationships/hyperlink" Target="https://www.cs.cmu.edu/~conitzer/amdUAI02.pdf" TargetMode="External"/></Relationships>
</file>

<file path=ppt/slides/_rels/slide6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3.xml.rels><?xml version="1.0" encoding="UTF-8" standalone="yes"?>
<Relationships xmlns="http://schemas.openxmlformats.org/package/2006/relationships"><Relationship Id="rId8" Type="http://schemas.openxmlformats.org/officeDocument/2006/relationships/image" Target="../media/image57.png"/><Relationship Id="rId3" Type="http://schemas.openxmlformats.org/officeDocument/2006/relationships/image" Target="../media/image52.png"/><Relationship Id="rId7" Type="http://schemas.openxmlformats.org/officeDocument/2006/relationships/image" Target="../media/image56.png"/><Relationship Id="rId2" Type="http://schemas.openxmlformats.org/officeDocument/2006/relationships/image" Target="../media/image51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55.png"/><Relationship Id="rId5" Type="http://schemas.openxmlformats.org/officeDocument/2006/relationships/image" Target="../media/image54.png"/><Relationship Id="rId4" Type="http://schemas.openxmlformats.org/officeDocument/2006/relationships/image" Target="../media/image53.png"/><Relationship Id="rId9" Type="http://schemas.openxmlformats.org/officeDocument/2006/relationships/image" Target="../media/image58.png"/></Relationships>
</file>

<file path=ppt/slides/_rels/slide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5.xml.rels><?xml version="1.0" encoding="UTF-8" standalone="yes"?>
<Relationships xmlns="http://schemas.openxmlformats.org/package/2006/relationships"><Relationship Id="rId3" Type="http://schemas.openxmlformats.org/officeDocument/2006/relationships/hyperlink" Target="https://academic.oup.com/pq/article/71/4/pqaa086/6118001" TargetMode="External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1.jpg"/><Relationship Id="rId4" Type="http://schemas.openxmlformats.org/officeDocument/2006/relationships/image" Target="../media/image43.png"/></Relationships>
</file>

<file path=ppt/slides/_rels/slide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7.png"/><Relationship Id="rId1" Type="http://schemas.openxmlformats.org/officeDocument/2006/relationships/slideLayout" Target="../slideLayouts/slideLayout2.xml"/></Relationships>
</file>

<file path=ppt/slides/_rels/slide6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2.xml"/></Relationships>
</file>

<file path=ppt/slides/_rels/slide6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9.emf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60.emf"/></Relationships>
</file>

<file path=ppt/slides/_rels/slide69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.png"/><Relationship Id="rId2" Type="http://schemas.openxmlformats.org/officeDocument/2006/relationships/hyperlink" Target="https://link.springer.com/article/10.1007/s10670-018-9979-6" TargetMode="External"/><Relationship Id="rId1" Type="http://schemas.openxmlformats.org/officeDocument/2006/relationships/slideLayout" Target="../slideLayouts/slideLayout2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hyperlink" Target="https://www.cs.cmu.edu/~conitzer/designingAAAI19.pdf" TargetMode="External"/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2.xml"/></Relationships>
</file>

<file path=ppt/slides/_rels/slide70.xml.rels><?xml version="1.0" encoding="UTF-8" standalone="yes"?>
<Relationships xmlns="http://schemas.openxmlformats.org/package/2006/relationships"><Relationship Id="rId3" Type="http://schemas.openxmlformats.org/officeDocument/2006/relationships/image" Target="../media/image62.emf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2.xml"/></Relationships>
</file>

<file path=ppt/slides/_rels/slide7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2.emf"/><Relationship Id="rId7" Type="http://schemas.openxmlformats.org/officeDocument/2006/relationships/image" Target="../media/image9.jp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.jpg"/><Relationship Id="rId5" Type="http://schemas.openxmlformats.org/officeDocument/2006/relationships/image" Target="../media/image64.jpg"/><Relationship Id="rId4" Type="http://schemas.openxmlformats.org/officeDocument/2006/relationships/image" Target="../media/image63.jpg"/></Relationships>
</file>

<file path=ppt/slides/_rels/slide7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2.xml"/></Relationships>
</file>

<file path=ppt/slides/_rels/slide7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2.xml"/></Relationships>
</file>

<file path=ppt/slides/_rels/slide7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3.jp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9.jpg"/><Relationship Id="rId5" Type="http://schemas.openxmlformats.org/officeDocument/2006/relationships/image" Target="../media/image1.jpg"/><Relationship Id="rId4" Type="http://schemas.openxmlformats.org/officeDocument/2006/relationships/image" Target="../media/image64.jpg"/></Relationships>
</file>

<file path=ppt/slides/_rels/slide75.xml.rels><?xml version="1.0" encoding="UTF-8" standalone="yes"?>
<Relationships xmlns="http://schemas.openxmlformats.org/package/2006/relationships"><Relationship Id="rId2" Type="http://schemas.openxmlformats.org/officeDocument/2006/relationships/image" Target="../media/image65.emf"/><Relationship Id="rId1" Type="http://schemas.openxmlformats.org/officeDocument/2006/relationships/slideLayout" Target="../slideLayouts/slideLayout2.xml"/></Relationships>
</file>

<file path=ppt/slides/_rels/slide7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3.png"/><Relationship Id="rId1" Type="http://schemas.openxmlformats.org/officeDocument/2006/relationships/slideLayout" Target="../slideLayouts/slideLayout2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jpg"/><Relationship Id="rId2" Type="http://schemas.openxmlformats.org/officeDocument/2006/relationships/image" Target="../media/image8.emf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0.webp"/></Relationships>
</file>

<file path=ppt/slides/_rels/slide9.xml.rels><?xml version="1.0" encoding="UTF-8" standalone="yes"?>
<Relationships xmlns="http://schemas.openxmlformats.org/package/2006/relationships"><Relationship Id="rId8" Type="http://schemas.openxmlformats.org/officeDocument/2006/relationships/hyperlink" Target="https://brianchristian.org/the-alignment-problem/" TargetMode="External"/><Relationship Id="rId13" Type="http://schemas.openxmlformats.org/officeDocument/2006/relationships/image" Target="../media/image16.png"/><Relationship Id="rId3" Type="http://schemas.openxmlformats.org/officeDocument/2006/relationships/image" Target="../media/image11.png"/><Relationship Id="rId7" Type="http://schemas.openxmlformats.org/officeDocument/2006/relationships/image" Target="../media/image13.png"/><Relationship Id="rId12" Type="http://schemas.openxmlformats.org/officeDocument/2006/relationships/hyperlink" Target="https://ai100.stanford.edu/" TargetMode="External"/><Relationship Id="rId17" Type="http://schemas.openxmlformats.org/officeDocument/2006/relationships/image" Target="../media/image18.png"/><Relationship Id="rId2" Type="http://schemas.openxmlformats.org/officeDocument/2006/relationships/hyperlink" Target="https://arxiv.org/abs/1709.06692" TargetMode="External"/><Relationship Id="rId16" Type="http://schemas.openxmlformats.org/officeDocument/2006/relationships/hyperlink" Target="https://www.aies-conference.com/2022/" TargetMode="External"/><Relationship Id="rId1" Type="http://schemas.openxmlformats.org/officeDocument/2006/relationships/slideLayout" Target="../slideLayouts/slideLayout2.xml"/><Relationship Id="rId6" Type="http://schemas.openxmlformats.org/officeDocument/2006/relationships/hyperlink" Target="http://proceedings.mlr.press/v97/kahng19a/kahng19a.pdf" TargetMode="External"/><Relationship Id="rId11" Type="http://schemas.openxmlformats.org/officeDocument/2006/relationships/image" Target="../media/image15.png"/><Relationship Id="rId5" Type="http://schemas.openxmlformats.org/officeDocument/2006/relationships/image" Target="../media/image12.jpg"/><Relationship Id="rId15" Type="http://schemas.openxmlformats.org/officeDocument/2006/relationships/image" Target="../media/image17.jpg"/><Relationship Id="rId10" Type="http://schemas.openxmlformats.org/officeDocument/2006/relationships/hyperlink" Target="https://www.schwarzmancentre.ox.ac.uk/ethicsinai" TargetMode="External"/><Relationship Id="rId4" Type="http://schemas.openxmlformats.org/officeDocument/2006/relationships/hyperlink" Target="https://users.cs.duke.edu/~conitzer/kidneyAIJ20.pdf" TargetMode="External"/><Relationship Id="rId9" Type="http://schemas.openxmlformats.org/officeDocument/2006/relationships/image" Target="../media/image14.jpg"/><Relationship Id="rId14" Type="http://schemas.openxmlformats.org/officeDocument/2006/relationships/hyperlink" Target="https://facctconference.org/" TargetMode="Externa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495190" y="1226849"/>
            <a:ext cx="8696377" cy="1325563"/>
          </a:xfrm>
        </p:spPr>
        <p:txBody>
          <a:bodyPr>
            <a:noAutofit/>
          </a:bodyPr>
          <a:lstStyle/>
          <a:p>
            <a:pPr algn="ctr"/>
            <a:r>
              <a:rPr lang="en-US" sz="4000" dirty="0">
                <a:hlinkClick r:id="rId2"/>
              </a:rPr>
              <a:t>15-784 (CMU)</a:t>
            </a:r>
            <a:br>
              <a:rPr lang="en-US" sz="4000" dirty="0">
                <a:hlinkClick r:id="rId2"/>
              </a:rPr>
            </a:br>
            <a:r>
              <a:rPr lang="en-US" sz="4000" dirty="0">
                <a:hlinkClick r:id="rId2"/>
              </a:rPr>
              <a:t> Foundations of Cooperative AI</a:t>
            </a:r>
            <a:br>
              <a:rPr lang="en-US" sz="4000" dirty="0"/>
            </a:br>
            <a:br>
              <a:rPr lang="en-US" sz="4000" dirty="0"/>
            </a:br>
            <a:r>
              <a:rPr lang="en-US" sz="2800" dirty="0"/>
              <a:t>See also: </a:t>
            </a:r>
            <a:r>
              <a:rPr lang="en-US" sz="2800" dirty="0">
                <a:hlinkClick r:id="rId3"/>
              </a:rPr>
              <a:t>Foundations of Cooperative AI Lab (FOCAL)</a:t>
            </a:r>
            <a:r>
              <a:rPr lang="en-US" sz="2800" dirty="0"/>
              <a:t>, </a:t>
            </a:r>
            <a:r>
              <a:rPr lang="en-US" sz="2800" dirty="0">
                <a:hlinkClick r:id="rId4"/>
              </a:rPr>
              <a:t>Electronic Marketplaces Lab (EM)</a:t>
            </a:r>
            <a:br>
              <a:rPr lang="en-US" sz="3600" dirty="0">
                <a:solidFill>
                  <a:srgbClr val="0070C0"/>
                </a:solidFill>
              </a:rPr>
            </a:br>
            <a:endParaRPr lang="en-US" dirty="0">
              <a:solidFill>
                <a:srgbClr val="0070C0"/>
              </a:solidFill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8A2EC187-A44A-7A23-0E5E-B74D62B23578}"/>
              </a:ext>
            </a:extLst>
          </p:cNvPr>
          <p:cNvSpPr txBox="1"/>
          <p:nvPr/>
        </p:nvSpPr>
        <p:spPr>
          <a:xfrm>
            <a:off x="4961341" y="4751317"/>
            <a:ext cx="264853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i="1" dirty="0">
                <a:hlinkClick r:id="rId5"/>
              </a:rPr>
              <a:t>Caspar Oesterheld</a:t>
            </a:r>
            <a:endParaRPr lang="en-US" i="1" dirty="0"/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D7B1D213-C9B7-81FB-B76E-3CCD68CCF08E}"/>
              </a:ext>
            </a:extLst>
          </p:cNvPr>
          <p:cNvPicPr>
            <a:picLocks noChangeAspect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6180" t="5322" r="14887" b="36505"/>
          <a:stretch/>
        </p:blipFill>
        <p:spPr>
          <a:xfrm>
            <a:off x="5228948" y="3031448"/>
            <a:ext cx="1358675" cy="1719870"/>
          </a:xfrm>
          <a:prstGeom prst="rect">
            <a:avLst/>
          </a:prstGeom>
        </p:spPr>
      </p:pic>
      <p:pic>
        <p:nvPicPr>
          <p:cNvPr id="8" name="Picture 7">
            <a:extLst>
              <a:ext uri="{FF2B5EF4-FFF2-40B4-BE49-F238E27FC236}">
                <a16:creationId xmlns:a16="http://schemas.microsoft.com/office/drawing/2014/main" id="{95D3F170-B46E-13B0-0BAA-A74580397186}"/>
              </a:ext>
            </a:extLst>
          </p:cNvPr>
          <p:cNvPicPr>
            <a:picLocks noChangeAspect="1"/>
          </p:cNvPicPr>
          <p:nvPr/>
        </p:nvPicPr>
        <p:blipFill rotWithShape="1"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363" r="12041" b="24649"/>
          <a:stretch/>
        </p:blipFill>
        <p:spPr>
          <a:xfrm>
            <a:off x="1890945" y="3031448"/>
            <a:ext cx="1254753" cy="1719869"/>
          </a:xfrm>
          <a:prstGeom prst="rect">
            <a:avLst/>
          </a:prstGeom>
        </p:spPr>
      </p:pic>
      <p:pic>
        <p:nvPicPr>
          <p:cNvPr id="10" name="Picture 9">
            <a:extLst>
              <a:ext uri="{FF2B5EF4-FFF2-40B4-BE49-F238E27FC236}">
                <a16:creationId xmlns:a16="http://schemas.microsoft.com/office/drawing/2014/main" id="{A96F7D66-5445-49A9-77AD-C91F572C6082}"/>
              </a:ext>
            </a:extLst>
          </p:cNvPr>
          <p:cNvPicPr>
            <a:picLocks noChangeAspect="1"/>
          </p:cNvPicPr>
          <p:nvPr/>
        </p:nvPicPr>
        <p:blipFill rotWithShape="1"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1533" r="13018" b="23285"/>
          <a:stretch/>
        </p:blipFill>
        <p:spPr>
          <a:xfrm>
            <a:off x="8670873" y="3031447"/>
            <a:ext cx="1536219" cy="1719869"/>
          </a:xfrm>
          <a:prstGeom prst="rect">
            <a:avLst/>
          </a:prstGeom>
        </p:spPr>
      </p:pic>
      <p:sp>
        <p:nvSpPr>
          <p:cNvPr id="11" name="TextBox 10">
            <a:extLst>
              <a:ext uri="{FF2B5EF4-FFF2-40B4-BE49-F238E27FC236}">
                <a16:creationId xmlns:a16="http://schemas.microsoft.com/office/drawing/2014/main" id="{DD4A285F-85CB-A300-39B8-208168135D33}"/>
              </a:ext>
            </a:extLst>
          </p:cNvPr>
          <p:cNvSpPr txBox="1"/>
          <p:nvPr/>
        </p:nvSpPr>
        <p:spPr>
          <a:xfrm>
            <a:off x="8514025" y="4751316"/>
            <a:ext cx="264853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i="1" dirty="0">
                <a:hlinkClick r:id="rId9"/>
              </a:rPr>
              <a:t>Tuomas </a:t>
            </a:r>
            <a:r>
              <a:rPr lang="en-US" i="1" dirty="0" err="1">
                <a:hlinkClick r:id="rId9"/>
              </a:rPr>
              <a:t>Sandholm</a:t>
            </a:r>
            <a:endParaRPr lang="en-US" i="1" dirty="0"/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688AAFEF-C0AE-21B4-0003-B9E6BE316D7D}"/>
              </a:ext>
            </a:extLst>
          </p:cNvPr>
          <p:cNvSpPr txBox="1"/>
          <p:nvPr/>
        </p:nvSpPr>
        <p:spPr>
          <a:xfrm>
            <a:off x="1607169" y="4751316"/>
            <a:ext cx="264853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i="1" dirty="0">
                <a:hlinkClick r:id="rId10"/>
              </a:rPr>
              <a:t>Vincent Conitzer</a:t>
            </a:r>
            <a:endParaRPr lang="en-US" i="1" dirty="0"/>
          </a:p>
        </p:txBody>
      </p:sp>
    </p:spTree>
    <p:extLst>
      <p:ext uri="{BB962C8B-B14F-4D97-AF65-F5344CB8AC3E}">
        <p14:creationId xmlns:p14="http://schemas.microsoft.com/office/powerpoint/2010/main" val="791686734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455402E-82C3-4410-B60D-5EA26B3A808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933450" y="-73906"/>
            <a:ext cx="10515600" cy="1325563"/>
          </a:xfrm>
        </p:spPr>
        <p:txBody>
          <a:bodyPr/>
          <a:lstStyle/>
          <a:p>
            <a:r>
              <a:rPr lang="en-US" dirty="0"/>
              <a:t>Even almost perfectly aligned agents can perform horribly in equilibrium</a:t>
            </a:r>
          </a:p>
        </p:txBody>
      </p:sp>
      <p:graphicFrame>
        <p:nvGraphicFramePr>
          <p:cNvPr id="4" name="Content Placeholder 3">
            <a:extLst>
              <a:ext uri="{FF2B5EF4-FFF2-40B4-BE49-F238E27FC236}">
                <a16:creationId xmlns:a16="http://schemas.microsoft.com/office/drawing/2014/main" id="{C879B7A3-41BF-4497-8D8F-0D9DC1CD4976}"/>
              </a:ext>
            </a:extLst>
          </p:cNvPr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677799014"/>
              </p:ext>
            </p:extLst>
          </p:nvPr>
        </p:nvGraphicFramePr>
        <p:xfrm>
          <a:off x="1724024" y="3114678"/>
          <a:ext cx="7991472" cy="3648072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665956">
                  <a:extLst>
                    <a:ext uri="{9D8B030D-6E8A-4147-A177-3AD203B41FA5}">
                      <a16:colId xmlns:a16="http://schemas.microsoft.com/office/drawing/2014/main" val="1351855960"/>
                    </a:ext>
                  </a:extLst>
                </a:gridCol>
                <a:gridCol w="665956">
                  <a:extLst>
                    <a:ext uri="{9D8B030D-6E8A-4147-A177-3AD203B41FA5}">
                      <a16:colId xmlns:a16="http://schemas.microsoft.com/office/drawing/2014/main" val="313989815"/>
                    </a:ext>
                  </a:extLst>
                </a:gridCol>
                <a:gridCol w="665956">
                  <a:extLst>
                    <a:ext uri="{9D8B030D-6E8A-4147-A177-3AD203B41FA5}">
                      <a16:colId xmlns:a16="http://schemas.microsoft.com/office/drawing/2014/main" val="1795008057"/>
                    </a:ext>
                  </a:extLst>
                </a:gridCol>
                <a:gridCol w="665956">
                  <a:extLst>
                    <a:ext uri="{9D8B030D-6E8A-4147-A177-3AD203B41FA5}">
                      <a16:colId xmlns:a16="http://schemas.microsoft.com/office/drawing/2014/main" val="3988535087"/>
                    </a:ext>
                  </a:extLst>
                </a:gridCol>
                <a:gridCol w="665956">
                  <a:extLst>
                    <a:ext uri="{9D8B030D-6E8A-4147-A177-3AD203B41FA5}">
                      <a16:colId xmlns:a16="http://schemas.microsoft.com/office/drawing/2014/main" val="3026865192"/>
                    </a:ext>
                  </a:extLst>
                </a:gridCol>
                <a:gridCol w="665956">
                  <a:extLst>
                    <a:ext uri="{9D8B030D-6E8A-4147-A177-3AD203B41FA5}">
                      <a16:colId xmlns:a16="http://schemas.microsoft.com/office/drawing/2014/main" val="3986057456"/>
                    </a:ext>
                  </a:extLst>
                </a:gridCol>
                <a:gridCol w="665956">
                  <a:extLst>
                    <a:ext uri="{9D8B030D-6E8A-4147-A177-3AD203B41FA5}">
                      <a16:colId xmlns:a16="http://schemas.microsoft.com/office/drawing/2014/main" val="3179983190"/>
                    </a:ext>
                  </a:extLst>
                </a:gridCol>
                <a:gridCol w="665956">
                  <a:extLst>
                    <a:ext uri="{9D8B030D-6E8A-4147-A177-3AD203B41FA5}">
                      <a16:colId xmlns:a16="http://schemas.microsoft.com/office/drawing/2014/main" val="1864559717"/>
                    </a:ext>
                  </a:extLst>
                </a:gridCol>
                <a:gridCol w="665956">
                  <a:extLst>
                    <a:ext uri="{9D8B030D-6E8A-4147-A177-3AD203B41FA5}">
                      <a16:colId xmlns:a16="http://schemas.microsoft.com/office/drawing/2014/main" val="2556034584"/>
                    </a:ext>
                  </a:extLst>
                </a:gridCol>
                <a:gridCol w="665956">
                  <a:extLst>
                    <a:ext uri="{9D8B030D-6E8A-4147-A177-3AD203B41FA5}">
                      <a16:colId xmlns:a16="http://schemas.microsoft.com/office/drawing/2014/main" val="4060694639"/>
                    </a:ext>
                  </a:extLst>
                </a:gridCol>
                <a:gridCol w="665956">
                  <a:extLst>
                    <a:ext uri="{9D8B030D-6E8A-4147-A177-3AD203B41FA5}">
                      <a16:colId xmlns:a16="http://schemas.microsoft.com/office/drawing/2014/main" val="2657992720"/>
                    </a:ext>
                  </a:extLst>
                </a:gridCol>
                <a:gridCol w="665956">
                  <a:extLst>
                    <a:ext uri="{9D8B030D-6E8A-4147-A177-3AD203B41FA5}">
                      <a16:colId xmlns:a16="http://schemas.microsoft.com/office/drawing/2014/main" val="4283172039"/>
                    </a:ext>
                  </a:extLst>
                </a:gridCol>
              </a:tblGrid>
              <a:tr h="304006">
                <a:tc>
                  <a:txBody>
                    <a:bodyPr/>
                    <a:lstStyle/>
                    <a:p>
                      <a:pPr algn="ctr" fontAlgn="b"/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100" b="1" u="none" strike="noStrike" dirty="0">
                          <a:effectLst/>
                        </a:rPr>
                        <a:t>100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100" b="1" u="none" strike="noStrike" dirty="0">
                          <a:effectLst/>
                        </a:rPr>
                        <a:t>90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100" b="1" u="none" strike="noStrike" dirty="0">
                          <a:effectLst/>
                        </a:rPr>
                        <a:t>80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100" b="1" u="none" strike="noStrike" dirty="0">
                          <a:effectLst/>
                        </a:rPr>
                        <a:t>70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100" b="1" u="none" strike="noStrike" dirty="0">
                          <a:effectLst/>
                        </a:rPr>
                        <a:t>60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100" b="1" u="none" strike="noStrike" dirty="0">
                          <a:effectLst/>
                        </a:rPr>
                        <a:t>50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100" b="1" u="none" strike="noStrike" dirty="0">
                          <a:effectLst/>
                        </a:rPr>
                        <a:t>40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100" b="1" u="none" strike="noStrike" dirty="0">
                          <a:effectLst/>
                        </a:rPr>
                        <a:t>30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100" b="1" u="none" strike="noStrike" dirty="0">
                          <a:effectLst/>
                        </a:rPr>
                        <a:t>20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100" b="1" u="none" strike="noStrike" dirty="0">
                          <a:effectLst/>
                        </a:rPr>
                        <a:t>10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100" b="1" u="none" strike="noStrike" dirty="0">
                          <a:effectLst/>
                        </a:rPr>
                        <a:t>0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solidFill>
                      <a:srgbClr val="0070C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43132216"/>
                  </a:ext>
                </a:extLst>
              </a:tr>
              <a:tr h="304006">
                <a:tc>
                  <a:txBody>
                    <a:bodyPr/>
                    <a:lstStyle/>
                    <a:p>
                      <a:pPr algn="ctr" fontAlgn="b"/>
                      <a:r>
                        <a:rPr lang="en-US" sz="1100" b="1" u="none" strike="noStrike" dirty="0">
                          <a:effectLst/>
                        </a:rPr>
                        <a:t>100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u="none" strike="noStrike" dirty="0">
                          <a:effectLst/>
                        </a:rPr>
                        <a:t>111, 111</a:t>
                      </a:r>
                      <a:endParaRPr 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u="none" strike="noStrike">
                          <a:effectLst/>
                        </a:rPr>
                        <a:t>90, 112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u="none" strike="noStrike">
                          <a:effectLst/>
                        </a:rPr>
                        <a:t>80, 102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u="none" strike="noStrike">
                          <a:effectLst/>
                        </a:rPr>
                        <a:t>70, 92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u="none" strike="noStrike">
                          <a:effectLst/>
                        </a:rPr>
                        <a:t>60, 82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u="none" strike="noStrike">
                          <a:effectLst/>
                        </a:rPr>
                        <a:t>50, 72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u="none" strike="noStrike">
                          <a:effectLst/>
                        </a:rPr>
                        <a:t>40, 62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u="none" strike="noStrike">
                          <a:effectLst/>
                        </a:rPr>
                        <a:t>30, 52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u="none" strike="noStrike">
                          <a:effectLst/>
                        </a:rPr>
                        <a:t>20, 42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u="none" strike="noStrike">
                          <a:effectLst/>
                        </a:rPr>
                        <a:t>10, 32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u="none" strike="noStrike" dirty="0">
                          <a:effectLst/>
                        </a:rPr>
                        <a:t>0, 22</a:t>
                      </a:r>
                      <a:endParaRPr 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/>
                </a:tc>
                <a:extLst>
                  <a:ext uri="{0D108BD9-81ED-4DB2-BD59-A6C34878D82A}">
                    <a16:rowId xmlns:a16="http://schemas.microsoft.com/office/drawing/2014/main" val="1878527333"/>
                  </a:ext>
                </a:extLst>
              </a:tr>
              <a:tr h="304006">
                <a:tc>
                  <a:txBody>
                    <a:bodyPr/>
                    <a:lstStyle/>
                    <a:p>
                      <a:pPr algn="ctr" fontAlgn="b"/>
                      <a:r>
                        <a:rPr lang="en-US" sz="1100" b="1" u="none" strike="noStrike" dirty="0">
                          <a:effectLst/>
                        </a:rPr>
                        <a:t>90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u="none" strike="noStrike">
                          <a:effectLst/>
                        </a:rPr>
                        <a:t>112, 90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u="none" strike="noStrike">
                          <a:effectLst/>
                        </a:rPr>
                        <a:t>101, 101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u="none" strike="noStrike" dirty="0">
                          <a:effectLst/>
                        </a:rPr>
                        <a:t>80, 102</a:t>
                      </a:r>
                      <a:endParaRPr 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u="none" strike="noStrike">
                          <a:effectLst/>
                        </a:rPr>
                        <a:t>70, 92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u="none" strike="noStrike">
                          <a:effectLst/>
                        </a:rPr>
                        <a:t>60, 82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u="none" strike="noStrike">
                          <a:effectLst/>
                        </a:rPr>
                        <a:t>50, 72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u="none" strike="noStrike">
                          <a:effectLst/>
                        </a:rPr>
                        <a:t>40, 62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u="none" strike="noStrike">
                          <a:effectLst/>
                        </a:rPr>
                        <a:t>30, 52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u="none" strike="noStrike">
                          <a:effectLst/>
                        </a:rPr>
                        <a:t>20, 42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u="none" strike="noStrike">
                          <a:effectLst/>
                        </a:rPr>
                        <a:t>10, 32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u="none" strike="noStrike">
                          <a:effectLst/>
                        </a:rPr>
                        <a:t>0, 22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/>
                </a:tc>
                <a:extLst>
                  <a:ext uri="{0D108BD9-81ED-4DB2-BD59-A6C34878D82A}">
                    <a16:rowId xmlns:a16="http://schemas.microsoft.com/office/drawing/2014/main" val="1393667651"/>
                  </a:ext>
                </a:extLst>
              </a:tr>
              <a:tr h="304006">
                <a:tc>
                  <a:txBody>
                    <a:bodyPr/>
                    <a:lstStyle/>
                    <a:p>
                      <a:pPr algn="ctr" fontAlgn="b"/>
                      <a:r>
                        <a:rPr lang="en-US" sz="1100" b="1" u="none" strike="noStrike" dirty="0">
                          <a:effectLst/>
                        </a:rPr>
                        <a:t>80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u="none" strike="noStrike">
                          <a:effectLst/>
                        </a:rPr>
                        <a:t>102, 80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u="none" strike="noStrike">
                          <a:effectLst/>
                        </a:rPr>
                        <a:t>102, 80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u="none" strike="noStrike">
                          <a:effectLst/>
                        </a:rPr>
                        <a:t>91, 91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u="none" strike="noStrike">
                          <a:effectLst/>
                        </a:rPr>
                        <a:t>70, 92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u="none" strike="noStrike">
                          <a:effectLst/>
                        </a:rPr>
                        <a:t>60, 82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u="none" strike="noStrike">
                          <a:effectLst/>
                        </a:rPr>
                        <a:t>50, 72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u="none" strike="noStrike">
                          <a:effectLst/>
                        </a:rPr>
                        <a:t>40, 62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u="none" strike="noStrike" dirty="0">
                          <a:effectLst/>
                        </a:rPr>
                        <a:t>30, 52</a:t>
                      </a:r>
                      <a:endParaRPr 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u="none" strike="noStrike" dirty="0">
                          <a:effectLst/>
                        </a:rPr>
                        <a:t>20, 42</a:t>
                      </a:r>
                      <a:endParaRPr 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u="none" strike="noStrike">
                          <a:effectLst/>
                        </a:rPr>
                        <a:t>10, 32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u="none" strike="noStrike">
                          <a:effectLst/>
                        </a:rPr>
                        <a:t>0, 22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/>
                </a:tc>
                <a:extLst>
                  <a:ext uri="{0D108BD9-81ED-4DB2-BD59-A6C34878D82A}">
                    <a16:rowId xmlns:a16="http://schemas.microsoft.com/office/drawing/2014/main" val="56094905"/>
                  </a:ext>
                </a:extLst>
              </a:tr>
              <a:tr h="304006">
                <a:tc>
                  <a:txBody>
                    <a:bodyPr/>
                    <a:lstStyle/>
                    <a:p>
                      <a:pPr algn="ctr" fontAlgn="b"/>
                      <a:r>
                        <a:rPr lang="en-US" sz="1100" b="1" u="none" strike="noStrike" dirty="0">
                          <a:effectLst/>
                        </a:rPr>
                        <a:t>70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u="none" strike="noStrike">
                          <a:effectLst/>
                        </a:rPr>
                        <a:t>92, 70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u="none" strike="noStrike">
                          <a:effectLst/>
                        </a:rPr>
                        <a:t>92, 70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u="none" strike="noStrike">
                          <a:effectLst/>
                        </a:rPr>
                        <a:t>92, 70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u="none" strike="noStrike" dirty="0">
                          <a:effectLst/>
                        </a:rPr>
                        <a:t>81, 81</a:t>
                      </a:r>
                      <a:endParaRPr 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u="none" strike="noStrike">
                          <a:effectLst/>
                        </a:rPr>
                        <a:t>60, 82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u="none" strike="noStrike">
                          <a:effectLst/>
                        </a:rPr>
                        <a:t>50, 72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u="none" strike="noStrike">
                          <a:effectLst/>
                        </a:rPr>
                        <a:t>40, 62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u="none" strike="noStrike" dirty="0">
                          <a:effectLst/>
                        </a:rPr>
                        <a:t>30, 52</a:t>
                      </a:r>
                      <a:endParaRPr 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u="none" strike="noStrike">
                          <a:effectLst/>
                        </a:rPr>
                        <a:t>20, 42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u="none" strike="noStrike">
                          <a:effectLst/>
                        </a:rPr>
                        <a:t>10, 32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u="none" strike="noStrike">
                          <a:effectLst/>
                        </a:rPr>
                        <a:t>0, 22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/>
                </a:tc>
                <a:extLst>
                  <a:ext uri="{0D108BD9-81ED-4DB2-BD59-A6C34878D82A}">
                    <a16:rowId xmlns:a16="http://schemas.microsoft.com/office/drawing/2014/main" val="2456225982"/>
                  </a:ext>
                </a:extLst>
              </a:tr>
              <a:tr h="304006">
                <a:tc>
                  <a:txBody>
                    <a:bodyPr/>
                    <a:lstStyle/>
                    <a:p>
                      <a:pPr algn="ctr" fontAlgn="b"/>
                      <a:r>
                        <a:rPr lang="en-US" sz="1100" b="1" u="none" strike="noStrike" dirty="0">
                          <a:effectLst/>
                        </a:rPr>
                        <a:t>60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u="none" strike="noStrike">
                          <a:effectLst/>
                        </a:rPr>
                        <a:t>82, 60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u="none" strike="noStrike" dirty="0">
                          <a:effectLst/>
                        </a:rPr>
                        <a:t>82, 60</a:t>
                      </a:r>
                      <a:endParaRPr 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u="none" strike="noStrike">
                          <a:effectLst/>
                        </a:rPr>
                        <a:t>82, 60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u="none" strike="noStrike">
                          <a:effectLst/>
                        </a:rPr>
                        <a:t>82, 60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u="none" strike="noStrike" dirty="0">
                          <a:effectLst/>
                        </a:rPr>
                        <a:t>71, 71</a:t>
                      </a:r>
                      <a:endParaRPr 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u="none" strike="noStrike">
                          <a:effectLst/>
                        </a:rPr>
                        <a:t>50, 72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u="none" strike="noStrike">
                          <a:effectLst/>
                        </a:rPr>
                        <a:t>40, 62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u="none" strike="noStrike">
                          <a:effectLst/>
                        </a:rPr>
                        <a:t>30, 52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u="none" strike="noStrike" dirty="0">
                          <a:effectLst/>
                        </a:rPr>
                        <a:t>20, 42</a:t>
                      </a:r>
                      <a:endParaRPr 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u="none" strike="noStrike" dirty="0">
                          <a:effectLst/>
                        </a:rPr>
                        <a:t>10, 32</a:t>
                      </a:r>
                      <a:endParaRPr 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u="none" strike="noStrike">
                          <a:effectLst/>
                        </a:rPr>
                        <a:t>0, 22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/>
                </a:tc>
                <a:extLst>
                  <a:ext uri="{0D108BD9-81ED-4DB2-BD59-A6C34878D82A}">
                    <a16:rowId xmlns:a16="http://schemas.microsoft.com/office/drawing/2014/main" val="3620735182"/>
                  </a:ext>
                </a:extLst>
              </a:tr>
              <a:tr h="304006">
                <a:tc>
                  <a:txBody>
                    <a:bodyPr/>
                    <a:lstStyle/>
                    <a:p>
                      <a:pPr algn="ctr" fontAlgn="b"/>
                      <a:r>
                        <a:rPr lang="en-US" sz="1100" b="1" u="none" strike="noStrike" dirty="0">
                          <a:effectLst/>
                        </a:rPr>
                        <a:t>50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u="none" strike="noStrike">
                          <a:effectLst/>
                        </a:rPr>
                        <a:t>72, 50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u="none" strike="noStrike">
                          <a:effectLst/>
                        </a:rPr>
                        <a:t>72, 50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u="none" strike="noStrike">
                          <a:effectLst/>
                        </a:rPr>
                        <a:t>72, 50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u="none" strike="noStrike">
                          <a:effectLst/>
                        </a:rPr>
                        <a:t>72, 50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u="none" strike="noStrike">
                          <a:effectLst/>
                        </a:rPr>
                        <a:t>72, 50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u="none" strike="noStrike">
                          <a:effectLst/>
                        </a:rPr>
                        <a:t>61, 61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u="none" strike="noStrike" dirty="0">
                          <a:effectLst/>
                        </a:rPr>
                        <a:t>40, 62</a:t>
                      </a:r>
                      <a:endParaRPr 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u="none" strike="noStrike">
                          <a:effectLst/>
                        </a:rPr>
                        <a:t>30, 52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u="none" strike="noStrike" dirty="0">
                          <a:effectLst/>
                        </a:rPr>
                        <a:t>20, 42</a:t>
                      </a:r>
                      <a:endParaRPr 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u="none" strike="noStrike" dirty="0">
                          <a:effectLst/>
                        </a:rPr>
                        <a:t>10, 32</a:t>
                      </a:r>
                      <a:endParaRPr 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u="none" strike="noStrike">
                          <a:effectLst/>
                        </a:rPr>
                        <a:t>0, 22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/>
                </a:tc>
                <a:extLst>
                  <a:ext uri="{0D108BD9-81ED-4DB2-BD59-A6C34878D82A}">
                    <a16:rowId xmlns:a16="http://schemas.microsoft.com/office/drawing/2014/main" val="96753058"/>
                  </a:ext>
                </a:extLst>
              </a:tr>
              <a:tr h="304006">
                <a:tc>
                  <a:txBody>
                    <a:bodyPr/>
                    <a:lstStyle/>
                    <a:p>
                      <a:pPr algn="ctr" fontAlgn="b"/>
                      <a:r>
                        <a:rPr lang="en-US" sz="1100" b="1" u="none" strike="noStrike" dirty="0">
                          <a:effectLst/>
                        </a:rPr>
                        <a:t>40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u="none" strike="noStrike">
                          <a:effectLst/>
                        </a:rPr>
                        <a:t>62, 40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u="none" strike="noStrike">
                          <a:effectLst/>
                        </a:rPr>
                        <a:t>62, 40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u="none" strike="noStrike">
                          <a:effectLst/>
                        </a:rPr>
                        <a:t>62, 40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u="none" strike="noStrike">
                          <a:effectLst/>
                        </a:rPr>
                        <a:t>62, 40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u="none" strike="noStrike">
                          <a:effectLst/>
                        </a:rPr>
                        <a:t>62, 40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u="none" strike="noStrike">
                          <a:effectLst/>
                        </a:rPr>
                        <a:t>62, 40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u="none" strike="noStrike">
                          <a:effectLst/>
                        </a:rPr>
                        <a:t>51, 51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u="none" strike="noStrike">
                          <a:effectLst/>
                        </a:rPr>
                        <a:t>30, 52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u="none" strike="noStrike">
                          <a:effectLst/>
                        </a:rPr>
                        <a:t>20, 42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u="none" strike="noStrike">
                          <a:effectLst/>
                        </a:rPr>
                        <a:t>10, 32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u="none" strike="noStrike">
                          <a:effectLst/>
                        </a:rPr>
                        <a:t>0, 22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/>
                </a:tc>
                <a:extLst>
                  <a:ext uri="{0D108BD9-81ED-4DB2-BD59-A6C34878D82A}">
                    <a16:rowId xmlns:a16="http://schemas.microsoft.com/office/drawing/2014/main" val="2774063694"/>
                  </a:ext>
                </a:extLst>
              </a:tr>
              <a:tr h="304006">
                <a:tc>
                  <a:txBody>
                    <a:bodyPr/>
                    <a:lstStyle/>
                    <a:p>
                      <a:pPr algn="ctr" fontAlgn="b"/>
                      <a:r>
                        <a:rPr lang="en-US" sz="1100" b="1" u="none" strike="noStrike" dirty="0">
                          <a:effectLst/>
                        </a:rPr>
                        <a:t>30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u="none" strike="noStrike">
                          <a:effectLst/>
                        </a:rPr>
                        <a:t>52, 30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u="none" strike="noStrike">
                          <a:effectLst/>
                        </a:rPr>
                        <a:t>52, 30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u="none" strike="noStrike">
                          <a:effectLst/>
                        </a:rPr>
                        <a:t>52, 30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u="none" strike="noStrike">
                          <a:effectLst/>
                        </a:rPr>
                        <a:t>52, 30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u="none" strike="noStrike">
                          <a:effectLst/>
                        </a:rPr>
                        <a:t>52, 30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u="none" strike="noStrike">
                          <a:effectLst/>
                        </a:rPr>
                        <a:t>52, 30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u="none" strike="noStrike">
                          <a:effectLst/>
                        </a:rPr>
                        <a:t>52, 30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u="none" strike="noStrike" dirty="0">
                          <a:effectLst/>
                        </a:rPr>
                        <a:t>41, 41</a:t>
                      </a:r>
                      <a:endParaRPr 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u="none" strike="noStrike" dirty="0">
                          <a:effectLst/>
                        </a:rPr>
                        <a:t>20, 42</a:t>
                      </a:r>
                      <a:endParaRPr 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u="none" strike="noStrike">
                          <a:effectLst/>
                        </a:rPr>
                        <a:t>10, 32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u="none" strike="noStrike">
                          <a:effectLst/>
                        </a:rPr>
                        <a:t>0, 22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/>
                </a:tc>
                <a:extLst>
                  <a:ext uri="{0D108BD9-81ED-4DB2-BD59-A6C34878D82A}">
                    <a16:rowId xmlns:a16="http://schemas.microsoft.com/office/drawing/2014/main" val="1466057659"/>
                  </a:ext>
                </a:extLst>
              </a:tr>
              <a:tr h="304006">
                <a:tc>
                  <a:txBody>
                    <a:bodyPr/>
                    <a:lstStyle/>
                    <a:p>
                      <a:pPr algn="ctr" fontAlgn="b"/>
                      <a:r>
                        <a:rPr lang="en-US" sz="1100" b="1" u="none" strike="noStrike" dirty="0">
                          <a:effectLst/>
                        </a:rPr>
                        <a:t>20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u="none" strike="noStrike">
                          <a:effectLst/>
                        </a:rPr>
                        <a:t>42, 20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u="none" strike="noStrike">
                          <a:effectLst/>
                        </a:rPr>
                        <a:t>42, 20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u="none" strike="noStrike">
                          <a:effectLst/>
                        </a:rPr>
                        <a:t>42, 20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u="none" strike="noStrike">
                          <a:effectLst/>
                        </a:rPr>
                        <a:t>42, 20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u="none" strike="noStrike">
                          <a:effectLst/>
                        </a:rPr>
                        <a:t>42, 20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u="none" strike="noStrike">
                          <a:effectLst/>
                        </a:rPr>
                        <a:t>42, 20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u="none" strike="noStrike">
                          <a:effectLst/>
                        </a:rPr>
                        <a:t>42, 20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u="none" strike="noStrike">
                          <a:effectLst/>
                        </a:rPr>
                        <a:t>42, 20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u="none" strike="noStrike">
                          <a:effectLst/>
                        </a:rPr>
                        <a:t>31, 31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u="none" strike="noStrike" dirty="0">
                          <a:effectLst/>
                        </a:rPr>
                        <a:t>10, 32</a:t>
                      </a:r>
                      <a:endParaRPr 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u="none" strike="noStrike">
                          <a:effectLst/>
                        </a:rPr>
                        <a:t>0, 22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/>
                </a:tc>
                <a:extLst>
                  <a:ext uri="{0D108BD9-81ED-4DB2-BD59-A6C34878D82A}">
                    <a16:rowId xmlns:a16="http://schemas.microsoft.com/office/drawing/2014/main" val="1868903701"/>
                  </a:ext>
                </a:extLst>
              </a:tr>
              <a:tr h="304006">
                <a:tc>
                  <a:txBody>
                    <a:bodyPr/>
                    <a:lstStyle/>
                    <a:p>
                      <a:pPr algn="ctr" fontAlgn="b"/>
                      <a:r>
                        <a:rPr lang="en-US" sz="1100" b="1" u="none" strike="noStrike" dirty="0">
                          <a:effectLst/>
                        </a:rPr>
                        <a:t>10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u="none" strike="noStrike">
                          <a:effectLst/>
                        </a:rPr>
                        <a:t>32, 10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u="none" strike="noStrike">
                          <a:effectLst/>
                        </a:rPr>
                        <a:t>32, 10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u="none" strike="noStrike">
                          <a:effectLst/>
                        </a:rPr>
                        <a:t>32, 10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u="none" strike="noStrike">
                          <a:effectLst/>
                        </a:rPr>
                        <a:t>32, 10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u="none" strike="noStrike">
                          <a:effectLst/>
                        </a:rPr>
                        <a:t>32, 10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u="none" strike="noStrike">
                          <a:effectLst/>
                        </a:rPr>
                        <a:t>32, 10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u="none" strike="noStrike">
                          <a:effectLst/>
                        </a:rPr>
                        <a:t>32, 10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u="none" strike="noStrike">
                          <a:effectLst/>
                        </a:rPr>
                        <a:t>32, 10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u="none" strike="noStrike">
                          <a:effectLst/>
                        </a:rPr>
                        <a:t>32, 10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u="none" strike="noStrike" dirty="0">
                          <a:effectLst/>
                        </a:rPr>
                        <a:t>21, 21</a:t>
                      </a:r>
                      <a:endParaRPr 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u="none" strike="noStrike" dirty="0">
                          <a:effectLst/>
                        </a:rPr>
                        <a:t>0, 22</a:t>
                      </a:r>
                      <a:endParaRPr 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/>
                </a:tc>
                <a:extLst>
                  <a:ext uri="{0D108BD9-81ED-4DB2-BD59-A6C34878D82A}">
                    <a16:rowId xmlns:a16="http://schemas.microsoft.com/office/drawing/2014/main" val="2076999480"/>
                  </a:ext>
                </a:extLst>
              </a:tr>
              <a:tr h="304006">
                <a:tc>
                  <a:txBody>
                    <a:bodyPr/>
                    <a:lstStyle/>
                    <a:p>
                      <a:pPr algn="ctr" fontAlgn="b"/>
                      <a:r>
                        <a:rPr lang="en-US" sz="1100" b="1" u="none" strike="noStrike" dirty="0">
                          <a:effectLst/>
                        </a:rPr>
                        <a:t>0</a:t>
                      </a:r>
                      <a:endParaRPr lang="en-US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u="none" strike="noStrike">
                          <a:effectLst/>
                        </a:rPr>
                        <a:t>22, 0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u="none" strike="noStrike">
                          <a:effectLst/>
                        </a:rPr>
                        <a:t>22, 0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u="none" strike="noStrike">
                          <a:effectLst/>
                        </a:rPr>
                        <a:t>22, 0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u="none" strike="noStrike">
                          <a:effectLst/>
                        </a:rPr>
                        <a:t>22, 0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u="none" strike="noStrike">
                          <a:effectLst/>
                        </a:rPr>
                        <a:t>22, 0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u="none" strike="noStrike">
                          <a:effectLst/>
                        </a:rPr>
                        <a:t>22, 0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u="none" strike="noStrike">
                          <a:effectLst/>
                        </a:rPr>
                        <a:t>22, 0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u="none" strike="noStrike">
                          <a:effectLst/>
                        </a:rPr>
                        <a:t>22, 0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u="none" strike="noStrike">
                          <a:effectLst/>
                        </a:rPr>
                        <a:t>22, 0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u="none" strike="noStrike">
                          <a:effectLst/>
                        </a:rPr>
                        <a:t>22, 0</a:t>
                      </a:r>
                      <a:endParaRPr lang="en-US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u="none" strike="noStrike" dirty="0">
                          <a:effectLst/>
                        </a:rPr>
                        <a:t>11, 11</a:t>
                      </a:r>
                      <a:endParaRPr 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/>
                </a:tc>
                <a:extLst>
                  <a:ext uri="{0D108BD9-81ED-4DB2-BD59-A6C34878D82A}">
                    <a16:rowId xmlns:a16="http://schemas.microsoft.com/office/drawing/2014/main" val="706869290"/>
                  </a:ext>
                </a:extLst>
              </a:tr>
            </a:tbl>
          </a:graphicData>
        </a:graphic>
      </p:graphicFrame>
      <p:sp>
        <p:nvSpPr>
          <p:cNvPr id="5" name="Rectangle 3">
            <a:extLst>
              <a:ext uri="{FF2B5EF4-FFF2-40B4-BE49-F238E27FC236}">
                <a16:creationId xmlns:a16="http://schemas.microsoft.com/office/drawing/2014/main" id="{1C5B73C3-FFC7-4BA1-944E-383D7BA779C4}"/>
              </a:ext>
            </a:extLst>
          </p:cNvPr>
          <p:cNvSpPr txBox="1">
            <a:spLocks noChangeArrowheads="1"/>
          </p:cNvSpPr>
          <p:nvPr/>
        </p:nvSpPr>
        <p:spPr>
          <a:xfrm>
            <a:off x="737011" y="1265064"/>
            <a:ext cx="10807289" cy="1958271"/>
          </a:xfrm>
          <a:prstGeom prst="rect">
            <a:avLst/>
          </a:prstGeom>
        </p:spPr>
        <p:txBody>
          <a:bodyPr vert="horz" lIns="91440" tIns="45720" rIns="91440" bIns="45720" rtlCol="0">
            <a:normAutofit fontScale="92500" lnSpcReduction="10000"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en-US" sz="3200" dirty="0"/>
              <a:t>Two agents each provide part of a service, each chooses quality </a:t>
            </a:r>
            <a:r>
              <a:rPr lang="en-US" altLang="en-US" sz="3200" i="1" dirty="0"/>
              <a:t>q</a:t>
            </a:r>
            <a:r>
              <a:rPr lang="en-US" altLang="en-US" sz="3200" i="1" baseline="-25000" dirty="0"/>
              <a:t>i</a:t>
            </a:r>
          </a:p>
          <a:p>
            <a:r>
              <a:rPr lang="en-US" altLang="en-US" sz="3200" b="1" dirty="0"/>
              <a:t>Overall quality </a:t>
            </a:r>
            <a:r>
              <a:rPr lang="en-US" altLang="en-US" sz="3200" dirty="0"/>
              <a:t>determined by min</a:t>
            </a:r>
            <a:r>
              <a:rPr lang="en-US" altLang="en-US" sz="3200" i="1" baseline="-25000" dirty="0"/>
              <a:t>i</a:t>
            </a:r>
            <a:r>
              <a:rPr lang="en-US" altLang="en-US" sz="3200" dirty="0"/>
              <a:t> </a:t>
            </a:r>
            <a:r>
              <a:rPr lang="en-US" altLang="en-US" sz="3200" i="1" dirty="0"/>
              <a:t>q</a:t>
            </a:r>
            <a:r>
              <a:rPr lang="en-US" altLang="en-US" sz="3200" i="1" baseline="-25000" dirty="0"/>
              <a:t>i</a:t>
            </a:r>
            <a:endParaRPr lang="en-US" altLang="en-US" sz="3200" i="1" dirty="0"/>
          </a:p>
          <a:p>
            <a:r>
              <a:rPr lang="en-US" altLang="en-US" sz="3200" dirty="0"/>
              <a:t>Agents care primarily about overall quality, but also have a slight incentive to be the lower one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F2221EAC-0A1F-468D-B556-1C4CA6F74CC3}"/>
              </a:ext>
            </a:extLst>
          </p:cNvPr>
          <p:cNvSpPr txBox="1"/>
          <p:nvPr/>
        </p:nvSpPr>
        <p:spPr>
          <a:xfrm>
            <a:off x="9734550" y="4657450"/>
            <a:ext cx="2552700" cy="83099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altLang="en-US" sz="2400" i="1" dirty="0"/>
              <a:t>(Cf. Traveler’s Dilemma)</a:t>
            </a:r>
            <a:endParaRPr lang="en-US" sz="2400" i="1" dirty="0"/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35983081-E647-49EF-BAA9-603A489AD48E}"/>
              </a:ext>
            </a:extLst>
          </p:cNvPr>
          <p:cNvSpPr/>
          <p:nvPr/>
        </p:nvSpPr>
        <p:spPr>
          <a:xfrm>
            <a:off x="8982074" y="6429374"/>
            <a:ext cx="752475" cy="333375"/>
          </a:xfrm>
          <a:prstGeom prst="rect">
            <a:avLst/>
          </a:prstGeom>
          <a:noFill/>
          <a:ln w="635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6422736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38" name="Rectangle 2">
            <a:extLst>
              <a:ext uri="{FF2B5EF4-FFF2-40B4-BE49-F238E27FC236}">
                <a16:creationId xmlns:a16="http://schemas.microsoft.com/office/drawing/2014/main" id="{D93EF1F2-9384-E443-5EB5-5839EFC5297F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1981200" y="0"/>
            <a:ext cx="8229600" cy="685800"/>
          </a:xfrm>
        </p:spPr>
        <p:txBody>
          <a:bodyPr/>
          <a:lstStyle/>
          <a:p>
            <a:pPr eaLnBrk="1" hangingPunct="1"/>
            <a:r>
              <a:rPr lang="en-US" altLang="en-US" sz="4000"/>
              <a:t>Prisoner’s Dilemma</a:t>
            </a:r>
            <a:endParaRPr lang="en-US" altLang="en-US" sz="4000">
              <a:solidFill>
                <a:srgbClr val="CCECFF"/>
              </a:solidFill>
            </a:endParaRPr>
          </a:p>
        </p:txBody>
      </p:sp>
      <p:graphicFrame>
        <p:nvGraphicFramePr>
          <p:cNvPr id="290819" name="Group 3">
            <a:extLst>
              <a:ext uri="{FF2B5EF4-FFF2-40B4-BE49-F238E27FC236}">
                <a16:creationId xmlns:a16="http://schemas.microsoft.com/office/drawing/2014/main" id="{2AC8DAD5-35EC-4210-B749-B2C96ADF6C15}"/>
              </a:ext>
            </a:extLst>
          </p:cNvPr>
          <p:cNvGraphicFramePr>
            <a:graphicFrameLocks noGrp="1"/>
          </p:cNvGraphicFramePr>
          <p:nvPr>
            <p:ph sz="half" idx="2"/>
          </p:nvPr>
        </p:nvGraphicFramePr>
        <p:xfrm>
          <a:off x="4610100" y="4864100"/>
          <a:ext cx="3771900" cy="1841500"/>
        </p:xfrm>
        <a:graphic>
          <a:graphicData uri="http://schemas.openxmlformats.org/drawingml/2006/table">
            <a:tbl>
              <a:tblPr/>
              <a:tblGrid>
                <a:gridCol w="170973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06216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88582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4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-2, -2</a:t>
                      </a: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4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0, -3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9556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4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-3, 0</a:t>
                      </a: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4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-1, -1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14350" name="Text Box 14">
            <a:extLst>
              <a:ext uri="{FF2B5EF4-FFF2-40B4-BE49-F238E27FC236}">
                <a16:creationId xmlns:a16="http://schemas.microsoft.com/office/drawing/2014/main" id="{D29DEF52-282D-9D6D-FA52-AF33DA68FE6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48200" y="4275139"/>
            <a:ext cx="13271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000">
                <a:latin typeface="Times New Roman" panose="02020603050405020304" pitchFamily="18" charset="0"/>
              </a:rPr>
              <a:t>confess</a:t>
            </a:r>
          </a:p>
        </p:txBody>
      </p:sp>
      <p:sp>
        <p:nvSpPr>
          <p:cNvPr id="14351" name="Rectangle 15">
            <a:extLst>
              <a:ext uri="{FF2B5EF4-FFF2-40B4-BE49-F238E27FC236}">
                <a16:creationId xmlns:a16="http://schemas.microsoft.com/office/drawing/2014/main" id="{41F3099A-318F-F8A7-83F8-C453B1D589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4461" y="725486"/>
            <a:ext cx="10901778" cy="2286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2800" dirty="0"/>
              <a:t>Pair of criminals has been caught</a:t>
            </a:r>
          </a:p>
          <a:p>
            <a:pPr eaLnBrk="1" hangingPunct="1"/>
            <a:r>
              <a:rPr lang="en-US" altLang="en-US" sz="2800" dirty="0"/>
              <a:t>District attorney has evidence to convict them of a minor crime (1 year in jail); knows that they committed a major crime together (3 years in jail) but cannot prove it</a:t>
            </a:r>
          </a:p>
          <a:p>
            <a:pPr eaLnBrk="1" hangingPunct="1"/>
            <a:r>
              <a:rPr lang="en-US" altLang="en-US" sz="2800" dirty="0"/>
              <a:t>Offers them a deal:</a:t>
            </a:r>
          </a:p>
          <a:p>
            <a:pPr lvl="1" eaLnBrk="1" hangingPunct="1"/>
            <a:r>
              <a:rPr lang="en-US" altLang="en-US" sz="2000" dirty="0"/>
              <a:t>If both confess to the major crime, they each get a 1 year reduction</a:t>
            </a:r>
          </a:p>
          <a:p>
            <a:pPr lvl="1" eaLnBrk="1" hangingPunct="1"/>
            <a:r>
              <a:rPr lang="en-US" altLang="en-US" sz="2000" dirty="0"/>
              <a:t>If only one confesses, that one gets 3 years reduction</a:t>
            </a:r>
          </a:p>
        </p:txBody>
      </p:sp>
      <p:sp>
        <p:nvSpPr>
          <p:cNvPr id="14352" name="Text Box 16">
            <a:extLst>
              <a:ext uri="{FF2B5EF4-FFF2-40B4-BE49-F238E27FC236}">
                <a16:creationId xmlns:a16="http://schemas.microsoft.com/office/drawing/2014/main" id="{9D41C0A8-F4D9-95C9-1DF5-549FAFBD493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48401" y="4275139"/>
            <a:ext cx="222726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000">
                <a:latin typeface="Times New Roman" panose="02020603050405020304" pitchFamily="18" charset="0"/>
              </a:rPr>
              <a:t>don’t confess</a:t>
            </a:r>
          </a:p>
        </p:txBody>
      </p:sp>
      <p:sp>
        <p:nvSpPr>
          <p:cNvPr id="14353" name="Text Box 17">
            <a:extLst>
              <a:ext uri="{FF2B5EF4-FFF2-40B4-BE49-F238E27FC236}">
                <a16:creationId xmlns:a16="http://schemas.microsoft.com/office/drawing/2014/main" id="{F9E99B03-8EE7-EC24-A4A5-67E860A3E9D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62201" y="5891214"/>
            <a:ext cx="222726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000">
                <a:latin typeface="Times New Roman" panose="02020603050405020304" pitchFamily="18" charset="0"/>
              </a:rPr>
              <a:t>don’t confess</a:t>
            </a:r>
          </a:p>
        </p:txBody>
      </p:sp>
      <p:sp>
        <p:nvSpPr>
          <p:cNvPr id="14354" name="Text Box 18">
            <a:extLst>
              <a:ext uri="{FF2B5EF4-FFF2-40B4-BE49-F238E27FC236}">
                <a16:creationId xmlns:a16="http://schemas.microsoft.com/office/drawing/2014/main" id="{0CB5BE59-D584-17F3-59CF-D74F8350D34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76600" y="4976814"/>
            <a:ext cx="13271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000">
                <a:latin typeface="Times New Roman" panose="02020603050405020304" pitchFamily="18" charset="0"/>
              </a:rPr>
              <a:t>confess</a:t>
            </a:r>
          </a:p>
        </p:txBody>
      </p:sp>
      <p:sp>
        <p:nvSpPr>
          <p:cNvPr id="290835" name="Freeform 19">
            <a:extLst>
              <a:ext uri="{FF2B5EF4-FFF2-40B4-BE49-F238E27FC236}">
                <a16:creationId xmlns:a16="http://schemas.microsoft.com/office/drawing/2014/main" id="{474B8CD0-C608-7B54-F21F-7CC820E73792}"/>
              </a:ext>
            </a:extLst>
          </p:cNvPr>
          <p:cNvSpPr>
            <a:spLocks/>
          </p:cNvSpPr>
          <p:nvPr/>
        </p:nvSpPr>
        <p:spPr bwMode="auto">
          <a:xfrm>
            <a:off x="1663700" y="5334000"/>
            <a:ext cx="1536700" cy="838200"/>
          </a:xfrm>
          <a:custGeom>
            <a:avLst/>
            <a:gdLst>
              <a:gd name="T0" fmla="*/ 2147483646 w 968"/>
              <a:gd name="T1" fmla="*/ 0 h 528"/>
              <a:gd name="T2" fmla="*/ 2147483646 w 968"/>
              <a:gd name="T3" fmla="*/ 2147483646 h 528"/>
              <a:gd name="T4" fmla="*/ 2147483646 w 968"/>
              <a:gd name="T5" fmla="*/ 2147483646 h 528"/>
              <a:gd name="T6" fmla="*/ 2147483646 w 968"/>
              <a:gd name="T7" fmla="*/ 2147483646 h 528"/>
              <a:gd name="T8" fmla="*/ 0 60000 65536"/>
              <a:gd name="T9" fmla="*/ 0 60000 65536"/>
              <a:gd name="T10" fmla="*/ 0 60000 65536"/>
              <a:gd name="T11" fmla="*/ 0 60000 65536"/>
              <a:gd name="T12" fmla="*/ 0 w 968"/>
              <a:gd name="T13" fmla="*/ 0 h 528"/>
              <a:gd name="T14" fmla="*/ 968 w 968"/>
              <a:gd name="T15" fmla="*/ 528 h 528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68" h="528">
                <a:moveTo>
                  <a:pt x="968" y="0"/>
                </a:moveTo>
                <a:cubicBezTo>
                  <a:pt x="636" y="12"/>
                  <a:pt x="304" y="24"/>
                  <a:pt x="152" y="96"/>
                </a:cubicBezTo>
                <a:cubicBezTo>
                  <a:pt x="0" y="168"/>
                  <a:pt x="8" y="360"/>
                  <a:pt x="56" y="432"/>
                </a:cubicBezTo>
                <a:cubicBezTo>
                  <a:pt x="104" y="504"/>
                  <a:pt x="272" y="516"/>
                  <a:pt x="440" y="528"/>
                </a:cubicBezTo>
              </a:path>
            </a:pathLst>
          </a:custGeom>
          <a:noFill/>
          <a:ln w="38100" cap="flat" cmpd="sng">
            <a:solidFill>
              <a:schemeClr val="accent2"/>
            </a:solidFill>
            <a:prstDash val="solid"/>
            <a:round/>
            <a:headEnd type="none" w="med" len="med"/>
            <a:tailEnd type="stealth" w="lg" len="lg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90836" name="Freeform 20">
            <a:extLst>
              <a:ext uri="{FF2B5EF4-FFF2-40B4-BE49-F238E27FC236}">
                <a16:creationId xmlns:a16="http://schemas.microsoft.com/office/drawing/2014/main" id="{B196574F-CFE5-EEFB-E181-1EEE0209949C}"/>
              </a:ext>
            </a:extLst>
          </p:cNvPr>
          <p:cNvSpPr>
            <a:spLocks/>
          </p:cNvSpPr>
          <p:nvPr/>
        </p:nvSpPr>
        <p:spPr bwMode="auto">
          <a:xfrm>
            <a:off x="5486400" y="3898900"/>
            <a:ext cx="1701800" cy="444500"/>
          </a:xfrm>
          <a:custGeom>
            <a:avLst/>
            <a:gdLst>
              <a:gd name="T0" fmla="*/ 0 w 1072"/>
              <a:gd name="T1" fmla="*/ 2147483646 h 280"/>
              <a:gd name="T2" fmla="*/ 2147483646 w 1072"/>
              <a:gd name="T3" fmla="*/ 2147483646 h 280"/>
              <a:gd name="T4" fmla="*/ 2147483646 w 1072"/>
              <a:gd name="T5" fmla="*/ 2147483646 h 280"/>
              <a:gd name="T6" fmla="*/ 2147483646 w 1072"/>
              <a:gd name="T7" fmla="*/ 2147483646 h 280"/>
              <a:gd name="T8" fmla="*/ 0 60000 65536"/>
              <a:gd name="T9" fmla="*/ 0 60000 65536"/>
              <a:gd name="T10" fmla="*/ 0 60000 65536"/>
              <a:gd name="T11" fmla="*/ 0 60000 65536"/>
              <a:gd name="T12" fmla="*/ 0 w 1072"/>
              <a:gd name="T13" fmla="*/ 0 h 280"/>
              <a:gd name="T14" fmla="*/ 1072 w 1072"/>
              <a:gd name="T15" fmla="*/ 280 h 28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072" h="280">
                <a:moveTo>
                  <a:pt x="0" y="280"/>
                </a:moveTo>
                <a:cubicBezTo>
                  <a:pt x="112" y="180"/>
                  <a:pt x="224" y="80"/>
                  <a:pt x="384" y="40"/>
                </a:cubicBezTo>
                <a:cubicBezTo>
                  <a:pt x="544" y="0"/>
                  <a:pt x="848" y="0"/>
                  <a:pt x="960" y="40"/>
                </a:cubicBezTo>
                <a:cubicBezTo>
                  <a:pt x="1072" y="80"/>
                  <a:pt x="1064" y="180"/>
                  <a:pt x="1056" y="280"/>
                </a:cubicBezTo>
              </a:path>
            </a:pathLst>
          </a:custGeom>
          <a:noFill/>
          <a:ln w="38100" cap="flat" cmpd="sng">
            <a:solidFill>
              <a:schemeClr val="accent2"/>
            </a:solidFill>
            <a:prstDash val="solid"/>
            <a:round/>
            <a:headEnd type="none" w="med" len="med"/>
            <a:tailEnd type="stealth" w="lg" len="lg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</p:spTree>
    <p:custDataLst>
      <p:tags r:id="rId1"/>
    </p:custData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08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08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62" name="Rectangle 2">
            <a:extLst>
              <a:ext uri="{FF2B5EF4-FFF2-40B4-BE49-F238E27FC236}">
                <a16:creationId xmlns:a16="http://schemas.microsoft.com/office/drawing/2014/main" id="{A2675316-CF0A-B4F7-5C0F-034012D7BFCB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1755775" y="0"/>
            <a:ext cx="8731250" cy="749300"/>
          </a:xfrm>
        </p:spPr>
        <p:txBody>
          <a:bodyPr/>
          <a:lstStyle/>
          <a:p>
            <a:pPr eaLnBrk="1" hangingPunct="1"/>
            <a:r>
              <a:rPr lang="en-US" altLang="en-US" sz="4000"/>
              <a:t>“Should I buy an SUV?” </a:t>
            </a:r>
            <a:endParaRPr lang="en-US" altLang="en-US" sz="3200">
              <a:solidFill>
                <a:srgbClr val="CCECFF"/>
              </a:solidFill>
            </a:endParaRPr>
          </a:p>
        </p:txBody>
      </p:sp>
      <p:graphicFrame>
        <p:nvGraphicFramePr>
          <p:cNvPr id="291843" name="Group 3">
            <a:extLst>
              <a:ext uri="{FF2B5EF4-FFF2-40B4-BE49-F238E27FC236}">
                <a16:creationId xmlns:a16="http://schemas.microsoft.com/office/drawing/2014/main" id="{9F0AD306-B788-43DE-B1C4-00B6E39D8FB8}"/>
              </a:ext>
            </a:extLst>
          </p:cNvPr>
          <p:cNvGraphicFramePr>
            <a:graphicFrameLocks noGrp="1"/>
          </p:cNvGraphicFramePr>
          <p:nvPr>
            <p:ph sz="half" idx="2"/>
          </p:nvPr>
        </p:nvGraphicFramePr>
        <p:xfrm>
          <a:off x="6018214" y="5067300"/>
          <a:ext cx="4306887" cy="1638300"/>
        </p:xfrm>
        <a:graphic>
          <a:graphicData uri="http://schemas.openxmlformats.org/drawingml/2006/table">
            <a:tbl>
              <a:tblPr/>
              <a:tblGrid>
                <a:gridCol w="202882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27806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788988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4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-10, -10</a:t>
                      </a: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4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-7, -11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849312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4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-11, -7</a:t>
                      </a: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40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-8, -8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pic>
        <p:nvPicPr>
          <p:cNvPr id="15374" name="Picture 14" descr="MCj03985250000[1]">
            <a:extLst>
              <a:ext uri="{FF2B5EF4-FFF2-40B4-BE49-F238E27FC236}">
                <a16:creationId xmlns:a16="http://schemas.microsoft.com/office/drawing/2014/main" id="{1B112374-4A95-DF89-5EB1-FCEFCB4391B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79589" y="1608139"/>
            <a:ext cx="1825625" cy="10175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375" name="Text Box 15">
            <a:extLst>
              <a:ext uri="{FF2B5EF4-FFF2-40B4-BE49-F238E27FC236}">
                <a16:creationId xmlns:a16="http://schemas.microsoft.com/office/drawing/2014/main" id="{29C57A0B-238E-9749-63D8-FB401DB781C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605213" y="1795463"/>
            <a:ext cx="1325562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400">
                <a:latin typeface="Times New Roman" panose="02020603050405020304" pitchFamily="18" charset="0"/>
              </a:rPr>
              <a:t>cost: 5</a:t>
            </a:r>
            <a:endParaRPr lang="en-US" altLang="en-US" sz="3800">
              <a:latin typeface="Times New Roman" panose="02020603050405020304" pitchFamily="18" charset="0"/>
            </a:endParaRPr>
          </a:p>
        </p:txBody>
      </p:sp>
      <p:pic>
        <p:nvPicPr>
          <p:cNvPr id="15376" name="Picture 16" descr="MCj03984610000[1]">
            <a:extLst>
              <a:ext uri="{FF2B5EF4-FFF2-40B4-BE49-F238E27FC236}">
                <a16:creationId xmlns:a16="http://schemas.microsoft.com/office/drawing/2014/main" id="{D639A652-FFD6-467C-FEC6-DDA9E6574A8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36739" y="2957514"/>
            <a:ext cx="1355725" cy="5476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91857" name="Picture 17" descr="MCj03985250000[1]">
            <a:extLst>
              <a:ext uri="{FF2B5EF4-FFF2-40B4-BE49-F238E27FC236}">
                <a16:creationId xmlns:a16="http://schemas.microsoft.com/office/drawing/2014/main" id="{2AC8401C-EA96-A2B2-ECB1-601A0046F4D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8012114" y="1631950"/>
            <a:ext cx="1311275" cy="776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91858" name="Picture 18" descr="MCj03985250000[1]">
            <a:extLst>
              <a:ext uri="{FF2B5EF4-FFF2-40B4-BE49-F238E27FC236}">
                <a16:creationId xmlns:a16="http://schemas.microsoft.com/office/drawing/2014/main" id="{8EAC431D-5298-159C-6C1A-C6A3A1A270D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37363" y="1644650"/>
            <a:ext cx="1289050" cy="7635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91859" name="Picture 19" descr="MCj03984610000[1]">
            <a:extLst>
              <a:ext uri="{FF2B5EF4-FFF2-40B4-BE49-F238E27FC236}">
                <a16:creationId xmlns:a16="http://schemas.microsoft.com/office/drawing/2014/main" id="{3EE0D3F3-A229-CB37-2AF1-F772270EE64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51638" y="2816225"/>
            <a:ext cx="1230312" cy="496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91860" name="Picture 20" descr="MCj03985250000[1]">
            <a:extLst>
              <a:ext uri="{FF2B5EF4-FFF2-40B4-BE49-F238E27FC236}">
                <a16:creationId xmlns:a16="http://schemas.microsoft.com/office/drawing/2014/main" id="{81EC78D3-27BE-5F71-3A7C-5B498F46C5D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7961314" y="2546350"/>
            <a:ext cx="1311275" cy="776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91861" name="Picture 21" descr="MCj03984610000[1]">
            <a:extLst>
              <a:ext uri="{FF2B5EF4-FFF2-40B4-BE49-F238E27FC236}">
                <a16:creationId xmlns:a16="http://schemas.microsoft.com/office/drawing/2014/main" id="{A7342B74-2504-BB62-C1A2-825F9A3A4B0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91338" y="3641725"/>
            <a:ext cx="1230312" cy="496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91862" name="Picture 22" descr="MCj03984610000[1]">
            <a:extLst>
              <a:ext uri="{FF2B5EF4-FFF2-40B4-BE49-F238E27FC236}">
                <a16:creationId xmlns:a16="http://schemas.microsoft.com/office/drawing/2014/main" id="{9EA4306B-BC57-29CC-19E1-58E2D4A9449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8121650" y="3641725"/>
            <a:ext cx="1162050" cy="496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91863" name="Picture 23" descr="MCDD00945_0000[1]">
            <a:extLst>
              <a:ext uri="{FF2B5EF4-FFF2-40B4-BE49-F238E27FC236}">
                <a16:creationId xmlns:a16="http://schemas.microsoft.com/office/drawing/2014/main" id="{C7BAA7E7-CA6E-669E-F873-07A004B54CE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69214" y="1600200"/>
            <a:ext cx="833437" cy="7635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91864" name="Picture 24" descr="MCDD00945_0000[1]">
            <a:extLst>
              <a:ext uri="{FF2B5EF4-FFF2-40B4-BE49-F238E27FC236}">
                <a16:creationId xmlns:a16="http://schemas.microsoft.com/office/drawing/2014/main" id="{6C9E4165-4ED7-D014-43AA-2BEB887F571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580314" y="2514600"/>
            <a:ext cx="833437" cy="7635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91865" name="Picture 25" descr="MCDD00945_0000[1]">
            <a:extLst>
              <a:ext uri="{FF2B5EF4-FFF2-40B4-BE49-F238E27FC236}">
                <a16:creationId xmlns:a16="http://schemas.microsoft.com/office/drawing/2014/main" id="{9FABF084-39B9-EA63-30E2-C829971C3A7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07314" y="3390900"/>
            <a:ext cx="833437" cy="7635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386" name="Text Box 26">
            <a:extLst>
              <a:ext uri="{FF2B5EF4-FFF2-40B4-BE49-F238E27FC236}">
                <a16:creationId xmlns:a16="http://schemas.microsoft.com/office/drawing/2014/main" id="{4AB3C5F7-9001-02DD-92FD-CAB6A53CCF7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75013" y="2811463"/>
            <a:ext cx="1325562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400">
                <a:latin typeface="Times New Roman" panose="02020603050405020304" pitchFamily="18" charset="0"/>
              </a:rPr>
              <a:t>cost: 3</a:t>
            </a:r>
            <a:endParaRPr lang="en-US" altLang="en-US" sz="3800">
              <a:latin typeface="Times New Roman" panose="02020603050405020304" pitchFamily="18" charset="0"/>
            </a:endParaRPr>
          </a:p>
        </p:txBody>
      </p:sp>
      <p:sp>
        <p:nvSpPr>
          <p:cNvPr id="291867" name="Text Box 27">
            <a:extLst>
              <a:ext uri="{FF2B5EF4-FFF2-40B4-BE49-F238E27FC236}">
                <a16:creationId xmlns:a16="http://schemas.microsoft.com/office/drawing/2014/main" id="{299733A8-81BB-AF63-0242-EF302D379D4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484813" y="1730375"/>
            <a:ext cx="1325562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400">
                <a:latin typeface="Times New Roman" panose="02020603050405020304" pitchFamily="18" charset="0"/>
              </a:rPr>
              <a:t>cost: 5</a:t>
            </a:r>
            <a:endParaRPr lang="en-US" altLang="en-US" sz="3800">
              <a:latin typeface="Times New Roman" panose="02020603050405020304" pitchFamily="18" charset="0"/>
            </a:endParaRPr>
          </a:p>
        </p:txBody>
      </p:sp>
      <p:sp>
        <p:nvSpPr>
          <p:cNvPr id="291868" name="Text Box 28">
            <a:extLst>
              <a:ext uri="{FF2B5EF4-FFF2-40B4-BE49-F238E27FC236}">
                <a16:creationId xmlns:a16="http://schemas.microsoft.com/office/drawing/2014/main" id="{D9A21F12-075A-CA18-F943-4580C9E4970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342438" y="1666875"/>
            <a:ext cx="1325562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400">
                <a:latin typeface="Times New Roman" panose="02020603050405020304" pitchFamily="18" charset="0"/>
              </a:rPr>
              <a:t>cost: 5</a:t>
            </a:r>
            <a:endParaRPr lang="en-US" altLang="en-US" sz="3800">
              <a:latin typeface="Times New Roman" panose="02020603050405020304" pitchFamily="18" charset="0"/>
            </a:endParaRPr>
          </a:p>
        </p:txBody>
      </p:sp>
      <p:sp>
        <p:nvSpPr>
          <p:cNvPr id="291869" name="Text Box 29">
            <a:extLst>
              <a:ext uri="{FF2B5EF4-FFF2-40B4-BE49-F238E27FC236}">
                <a16:creationId xmlns:a16="http://schemas.microsoft.com/office/drawing/2014/main" id="{1C2BB080-136A-196A-15B5-B0A941E0BD6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22913" y="3571875"/>
            <a:ext cx="1325562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400">
                <a:latin typeface="Times New Roman" panose="02020603050405020304" pitchFamily="18" charset="0"/>
              </a:rPr>
              <a:t>cost: 5</a:t>
            </a:r>
            <a:endParaRPr lang="en-US" altLang="en-US" sz="3800">
              <a:latin typeface="Times New Roman" panose="02020603050405020304" pitchFamily="18" charset="0"/>
            </a:endParaRPr>
          </a:p>
        </p:txBody>
      </p:sp>
      <p:sp>
        <p:nvSpPr>
          <p:cNvPr id="291870" name="Text Box 30">
            <a:extLst>
              <a:ext uri="{FF2B5EF4-FFF2-40B4-BE49-F238E27FC236}">
                <a16:creationId xmlns:a16="http://schemas.microsoft.com/office/drawing/2014/main" id="{4374FDEB-778A-3D7C-E825-120931245BA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342438" y="3559175"/>
            <a:ext cx="1325562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400">
                <a:latin typeface="Times New Roman" panose="02020603050405020304" pitchFamily="18" charset="0"/>
              </a:rPr>
              <a:t>cost: 5</a:t>
            </a:r>
            <a:endParaRPr lang="en-US" altLang="en-US" sz="3800">
              <a:latin typeface="Times New Roman" panose="02020603050405020304" pitchFamily="18" charset="0"/>
            </a:endParaRPr>
          </a:p>
        </p:txBody>
      </p:sp>
      <p:sp>
        <p:nvSpPr>
          <p:cNvPr id="291871" name="Text Box 31">
            <a:extLst>
              <a:ext uri="{FF2B5EF4-FFF2-40B4-BE49-F238E27FC236}">
                <a16:creationId xmlns:a16="http://schemas.microsoft.com/office/drawing/2014/main" id="{FCBEC437-5B05-5155-AA05-BD95ADD774E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95913" y="2657475"/>
            <a:ext cx="1325562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400">
                <a:latin typeface="Times New Roman" panose="02020603050405020304" pitchFamily="18" charset="0"/>
              </a:rPr>
              <a:t>cost: 8</a:t>
            </a:r>
            <a:endParaRPr lang="en-US" altLang="en-US" sz="3800">
              <a:latin typeface="Times New Roman" panose="02020603050405020304" pitchFamily="18" charset="0"/>
            </a:endParaRPr>
          </a:p>
        </p:txBody>
      </p:sp>
      <p:sp>
        <p:nvSpPr>
          <p:cNvPr id="291872" name="Text Box 32">
            <a:extLst>
              <a:ext uri="{FF2B5EF4-FFF2-40B4-BE49-F238E27FC236}">
                <a16:creationId xmlns:a16="http://schemas.microsoft.com/office/drawing/2014/main" id="{9DB06CC0-5858-5D24-720F-F78210DB423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342438" y="2657475"/>
            <a:ext cx="1325562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400">
                <a:latin typeface="Times New Roman" panose="02020603050405020304" pitchFamily="18" charset="0"/>
              </a:rPr>
              <a:t>cost: 2</a:t>
            </a:r>
            <a:endParaRPr lang="en-US" altLang="en-US" sz="3800">
              <a:latin typeface="Times New Roman" panose="02020603050405020304" pitchFamily="18" charset="0"/>
            </a:endParaRPr>
          </a:p>
        </p:txBody>
      </p:sp>
      <p:pic>
        <p:nvPicPr>
          <p:cNvPr id="291873" name="Picture 33" descr="MCj03984610000[1]">
            <a:extLst>
              <a:ext uri="{FF2B5EF4-FFF2-40B4-BE49-F238E27FC236}">
                <a16:creationId xmlns:a16="http://schemas.microsoft.com/office/drawing/2014/main" id="{C2DBDA43-9DB4-BAD1-B2A4-5A00D7A0084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567738" y="4510089"/>
            <a:ext cx="1230312" cy="496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91874" name="Picture 34" descr="MCj03984610000[1]">
            <a:extLst>
              <a:ext uri="{FF2B5EF4-FFF2-40B4-BE49-F238E27FC236}">
                <a16:creationId xmlns:a16="http://schemas.microsoft.com/office/drawing/2014/main" id="{CAB27B77-D54A-B48A-E7AC-7EC3372A075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99001" y="5957889"/>
            <a:ext cx="1230313" cy="496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91875" name="Picture 35" descr="MCj03985250000[1]">
            <a:extLst>
              <a:ext uri="{FF2B5EF4-FFF2-40B4-BE49-F238E27FC236}">
                <a16:creationId xmlns:a16="http://schemas.microsoft.com/office/drawing/2014/main" id="{D20F3680-5EE3-5F2C-0945-56972864E8A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367463" y="4265614"/>
            <a:ext cx="1289050" cy="7635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91876" name="Picture 36" descr="MCj03985250000[1]">
            <a:extLst>
              <a:ext uri="{FF2B5EF4-FFF2-40B4-BE49-F238E27FC236}">
                <a16:creationId xmlns:a16="http://schemas.microsoft.com/office/drawing/2014/main" id="{912C4F32-E48F-0A46-7C7B-440107BC794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11700" y="5065714"/>
            <a:ext cx="1289050" cy="7635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397" name="Text Box 37">
            <a:extLst>
              <a:ext uri="{FF2B5EF4-FFF2-40B4-BE49-F238E27FC236}">
                <a16:creationId xmlns:a16="http://schemas.microsoft.com/office/drawing/2014/main" id="{F2033B34-04E0-D3E6-CF6F-8E5DAF8C20D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41476" y="931863"/>
            <a:ext cx="31591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 type="none" w="lg" len="lg"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/>
              <a:t>purchasing + gas cost</a:t>
            </a:r>
          </a:p>
        </p:txBody>
      </p:sp>
      <p:sp>
        <p:nvSpPr>
          <p:cNvPr id="291878" name="Text Box 38">
            <a:extLst>
              <a:ext uri="{FF2B5EF4-FFF2-40B4-BE49-F238E27FC236}">
                <a16:creationId xmlns:a16="http://schemas.microsoft.com/office/drawing/2014/main" id="{27EB34F1-FAE2-D50D-3786-FA2F4C24594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997700" y="917575"/>
            <a:ext cx="1963738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 type="none" w="lg" len="lg"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/>
              <a:t>accident cost</a:t>
            </a:r>
          </a:p>
        </p:txBody>
      </p:sp>
      <p:sp>
        <p:nvSpPr>
          <p:cNvPr id="291879" name="Freeform 39">
            <a:extLst>
              <a:ext uri="{FF2B5EF4-FFF2-40B4-BE49-F238E27FC236}">
                <a16:creationId xmlns:a16="http://schemas.microsoft.com/office/drawing/2014/main" id="{56F792CF-B65A-3966-1DCF-C908551629EF}"/>
              </a:ext>
            </a:extLst>
          </p:cNvPr>
          <p:cNvSpPr>
            <a:spLocks/>
          </p:cNvSpPr>
          <p:nvPr/>
        </p:nvSpPr>
        <p:spPr bwMode="auto">
          <a:xfrm>
            <a:off x="4267200" y="5562600"/>
            <a:ext cx="254000" cy="609600"/>
          </a:xfrm>
          <a:custGeom>
            <a:avLst/>
            <a:gdLst>
              <a:gd name="T0" fmla="*/ 2147483646 w 448"/>
              <a:gd name="T1" fmla="*/ 0 h 624"/>
              <a:gd name="T2" fmla="*/ 2147483646 w 448"/>
              <a:gd name="T3" fmla="*/ 2147483646 h 624"/>
              <a:gd name="T4" fmla="*/ 2147483646 w 448"/>
              <a:gd name="T5" fmla="*/ 2147483646 h 624"/>
              <a:gd name="T6" fmla="*/ 2147483646 w 448"/>
              <a:gd name="T7" fmla="*/ 2147483646 h 624"/>
              <a:gd name="T8" fmla="*/ 0 60000 65536"/>
              <a:gd name="T9" fmla="*/ 0 60000 65536"/>
              <a:gd name="T10" fmla="*/ 0 60000 65536"/>
              <a:gd name="T11" fmla="*/ 0 60000 65536"/>
              <a:gd name="T12" fmla="*/ 0 w 448"/>
              <a:gd name="T13" fmla="*/ 0 h 624"/>
              <a:gd name="T14" fmla="*/ 448 w 448"/>
              <a:gd name="T15" fmla="*/ 624 h 624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448" h="624">
                <a:moveTo>
                  <a:pt x="400" y="0"/>
                </a:moveTo>
                <a:cubicBezTo>
                  <a:pt x="260" y="52"/>
                  <a:pt x="120" y="104"/>
                  <a:pt x="64" y="192"/>
                </a:cubicBezTo>
                <a:cubicBezTo>
                  <a:pt x="8" y="280"/>
                  <a:pt x="0" y="456"/>
                  <a:pt x="64" y="528"/>
                </a:cubicBezTo>
                <a:cubicBezTo>
                  <a:pt x="128" y="600"/>
                  <a:pt x="288" y="612"/>
                  <a:pt x="448" y="624"/>
                </a:cubicBezTo>
              </a:path>
            </a:pathLst>
          </a:custGeom>
          <a:noFill/>
          <a:ln w="38100" cap="flat" cmpd="sng">
            <a:solidFill>
              <a:schemeClr val="accent2"/>
            </a:solidFill>
            <a:prstDash val="solid"/>
            <a:round/>
            <a:headEnd type="none" w="med" len="med"/>
            <a:tailEnd type="stealth" w="lg" len="lg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</p:spTree>
    <p:custDataLst>
      <p:tags r:id="rId1"/>
    </p:custData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18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18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18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18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18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18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18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18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18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18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18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18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18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18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18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18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 nodeType="clickPar">
                      <p:stCondLst>
                        <p:cond delay="indefinite"/>
                      </p:stCondLst>
                      <p:childTnLst>
                        <p:par>
                          <p:cTn id="3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18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18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18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18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18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 nodeType="clickPar">
                      <p:stCondLst>
                        <p:cond delay="indefinite"/>
                      </p:stCondLst>
                      <p:childTnLst>
                        <p:par>
                          <p:cTn id="5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18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91867" grpId="0"/>
      <p:bldP spid="291868" grpId="0"/>
      <p:bldP spid="291869" grpId="0"/>
      <p:bldP spid="291870" grpId="0"/>
      <p:bldP spid="291871" grpId="0"/>
      <p:bldP spid="291872" grpId="0"/>
      <p:bldP spid="291878" grpId="0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3" name="Group 4">
            <a:extLst>
              <a:ext uri="{FF2B5EF4-FFF2-40B4-BE49-F238E27FC236}">
                <a16:creationId xmlns:a16="http://schemas.microsoft.com/office/drawing/2014/main" id="{651CE5E7-32A4-40E0-B399-B468789E816A}"/>
              </a:ext>
            </a:extLst>
          </p:cNvPr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1693238727"/>
              </p:ext>
            </p:extLst>
          </p:nvPr>
        </p:nvGraphicFramePr>
        <p:xfrm>
          <a:off x="4486265" y="4891305"/>
          <a:ext cx="2958352" cy="1257300"/>
        </p:xfrm>
        <a:graphic>
          <a:graphicData uri="http://schemas.openxmlformats.org/drawingml/2006/table">
            <a:tbl>
              <a:tblPr/>
              <a:tblGrid>
                <a:gridCol w="147917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47917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62865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3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3, 3</a:t>
                      </a:r>
                    </a:p>
                  </a:txBody>
                  <a:tcPr marL="88751" marR="88751" marT="44375" marB="44375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lg" len="lg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lg" len="lg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lg" len="lg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lg" len="lg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3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5, 2</a:t>
                      </a:r>
                    </a:p>
                  </a:txBody>
                  <a:tcPr marL="88751" marR="88751" marT="44375" marB="4437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lg" len="lg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lg" len="lg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lg" len="lg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lg" len="lg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2865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3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2, 5</a:t>
                      </a:r>
                    </a:p>
                  </a:txBody>
                  <a:tcPr marL="88751" marR="88751" marT="44375" marB="44375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lg" len="lg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lg" len="lg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lg" len="lg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lg" len="lg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3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4, 4</a:t>
                      </a:r>
                    </a:p>
                  </a:txBody>
                  <a:tcPr marL="88751" marR="88751" marT="44375" marB="4437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lg" len="lg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lg" len="lg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lg" len="lg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lg" len="lg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24" name="Text Box 16">
            <a:extLst>
              <a:ext uri="{FF2B5EF4-FFF2-40B4-BE49-F238E27FC236}">
                <a16:creationId xmlns:a16="http://schemas.microsoft.com/office/drawing/2014/main" id="{CAA63766-053D-4699-9972-B813CC30120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17730" y="4521511"/>
            <a:ext cx="1197764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 type="none" w="lg" len="lg"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000" dirty="0"/>
              <a:t>clean BT</a:t>
            </a:r>
          </a:p>
        </p:txBody>
      </p:sp>
      <p:sp>
        <p:nvSpPr>
          <p:cNvPr id="25" name="Text Box 17">
            <a:extLst>
              <a:ext uri="{FF2B5EF4-FFF2-40B4-BE49-F238E27FC236}">
                <a16:creationId xmlns:a16="http://schemas.microsoft.com/office/drawing/2014/main" id="{7518A936-4124-413C-ADD2-DEE19D63B36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883086" y="4521511"/>
            <a:ext cx="1909498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 type="none" w="lg" len="lg"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000" dirty="0"/>
              <a:t>climate change</a:t>
            </a:r>
          </a:p>
        </p:txBody>
      </p:sp>
      <p:sp>
        <p:nvSpPr>
          <p:cNvPr id="26" name="Text Box 18">
            <a:extLst>
              <a:ext uri="{FF2B5EF4-FFF2-40B4-BE49-F238E27FC236}">
                <a16:creationId xmlns:a16="http://schemas.microsoft.com/office/drawing/2014/main" id="{6653AACE-99AA-45D4-B4BD-4AEA0D3DC07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81566" y="5039223"/>
            <a:ext cx="1207575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 type="none" w="lg" len="lg"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000" dirty="0"/>
              <a:t>clean RT</a:t>
            </a:r>
          </a:p>
        </p:txBody>
      </p:sp>
      <p:sp>
        <p:nvSpPr>
          <p:cNvPr id="27" name="Text Box 19">
            <a:extLst>
              <a:ext uri="{FF2B5EF4-FFF2-40B4-BE49-F238E27FC236}">
                <a16:creationId xmlns:a16="http://schemas.microsoft.com/office/drawing/2014/main" id="{13A9A813-D91B-4CA6-A8AD-2A38923888A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51355" y="5634195"/>
            <a:ext cx="1909498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 type="none" w="lg" len="lg"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000" dirty="0"/>
              <a:t>climate change</a:t>
            </a:r>
          </a:p>
        </p:txBody>
      </p:sp>
      <p:sp>
        <p:nvSpPr>
          <p:cNvPr id="30" name="Oval 29">
            <a:extLst>
              <a:ext uri="{FF2B5EF4-FFF2-40B4-BE49-F238E27FC236}">
                <a16:creationId xmlns:a16="http://schemas.microsoft.com/office/drawing/2014/main" id="{BBB3C1C3-22D4-495C-BAD0-4BFBECA5D25D}"/>
              </a:ext>
            </a:extLst>
          </p:cNvPr>
          <p:cNvSpPr/>
          <p:nvPr/>
        </p:nvSpPr>
        <p:spPr bwMode="auto">
          <a:xfrm>
            <a:off x="2194155" y="5196105"/>
            <a:ext cx="457200" cy="533400"/>
          </a:xfrm>
          <a:prstGeom prst="ellipse">
            <a:avLst/>
          </a:prstGeom>
          <a:solidFill>
            <a:srgbClr val="C00000"/>
          </a:solidFill>
          <a:ln w="9525" cap="flat" cmpd="sng" algn="ctr">
            <a:solidFill>
              <a:srgbClr val="C0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457200" rtl="0" eaLnBrk="1" fontAlgn="base" latinLnBrk="0" hangingPunct="1">
              <a:lnSpc>
                <a:spcPct val="118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buNone/>
              <a:tabLst/>
            </a:pPr>
            <a:endParaRPr kumimoji="0" lang="en-US" sz="2400" b="0" i="0" u="none" strike="noStrike" cap="none" normalizeH="0" baseline="0">
              <a:ln>
                <a:noFill/>
              </a:ln>
              <a:solidFill>
                <a:schemeClr val="bg1"/>
              </a:solidFill>
              <a:effectLst/>
              <a:latin typeface="Times New Roman" pitchFamily="18" charset="0"/>
              <a:ea typeface="宋体" pitchFamily="2" charset="-122"/>
            </a:endParaRPr>
          </a:p>
        </p:txBody>
      </p:sp>
      <p:sp>
        <p:nvSpPr>
          <p:cNvPr id="31" name="Oval 30">
            <a:extLst>
              <a:ext uri="{FF2B5EF4-FFF2-40B4-BE49-F238E27FC236}">
                <a16:creationId xmlns:a16="http://schemas.microsoft.com/office/drawing/2014/main" id="{B426471C-C132-4F90-8262-43617E6725CB}"/>
              </a:ext>
            </a:extLst>
          </p:cNvPr>
          <p:cNvSpPr/>
          <p:nvPr/>
        </p:nvSpPr>
        <p:spPr bwMode="auto">
          <a:xfrm>
            <a:off x="2270355" y="4891305"/>
            <a:ext cx="304800" cy="304800"/>
          </a:xfrm>
          <a:prstGeom prst="ellipse">
            <a:avLst/>
          </a:prstGeom>
          <a:solidFill>
            <a:srgbClr val="C00000"/>
          </a:solidFill>
          <a:ln w="9525" cap="flat" cmpd="sng" algn="ctr">
            <a:solidFill>
              <a:srgbClr val="C0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457200" rtl="0" eaLnBrk="1" fontAlgn="base" latinLnBrk="0" hangingPunct="1">
              <a:lnSpc>
                <a:spcPct val="118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buNone/>
              <a:tabLst/>
            </a:pPr>
            <a:endParaRPr kumimoji="0" lang="en-US" sz="2400" b="0" i="0" u="none" strike="noStrike" cap="none" normalizeH="0" baseline="0">
              <a:ln>
                <a:noFill/>
              </a:ln>
              <a:solidFill>
                <a:schemeClr val="bg1"/>
              </a:solidFill>
              <a:effectLst/>
              <a:latin typeface="Times New Roman" pitchFamily="18" charset="0"/>
              <a:ea typeface="宋体" pitchFamily="2" charset="-122"/>
            </a:endParaRPr>
          </a:p>
        </p:txBody>
      </p: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19B74D03-29C9-4690-82B9-846E053B0D9B}"/>
              </a:ext>
            </a:extLst>
          </p:cNvPr>
          <p:cNvCxnSpPr/>
          <p:nvPr/>
        </p:nvCxnSpPr>
        <p:spPr bwMode="auto">
          <a:xfrm rot="5400000">
            <a:off x="2117001" y="5806660"/>
            <a:ext cx="382915" cy="76205"/>
          </a:xfrm>
          <a:prstGeom prst="line">
            <a:avLst/>
          </a:prstGeom>
          <a:solidFill>
            <a:srgbClr val="00B8FF"/>
          </a:solidFill>
          <a:ln w="63500" cap="flat" cmpd="sng" algn="ctr">
            <a:solidFill>
              <a:srgbClr val="C0000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1420E4AC-1EA6-463E-9A80-74E899B731C4}"/>
              </a:ext>
            </a:extLst>
          </p:cNvPr>
          <p:cNvCxnSpPr/>
          <p:nvPr/>
        </p:nvCxnSpPr>
        <p:spPr bwMode="auto">
          <a:xfrm rot="16200000" flipH="1">
            <a:off x="2346555" y="5805705"/>
            <a:ext cx="381000" cy="76200"/>
          </a:xfrm>
          <a:prstGeom prst="line">
            <a:avLst/>
          </a:prstGeom>
          <a:solidFill>
            <a:srgbClr val="00B8FF"/>
          </a:solidFill>
          <a:ln w="63500" cap="flat" cmpd="sng" algn="ctr">
            <a:solidFill>
              <a:srgbClr val="C0000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34" name="Oval 33">
            <a:extLst>
              <a:ext uri="{FF2B5EF4-FFF2-40B4-BE49-F238E27FC236}">
                <a16:creationId xmlns:a16="http://schemas.microsoft.com/office/drawing/2014/main" id="{CFA69DDB-17DB-45A3-BDC6-AD81E936AD35}"/>
              </a:ext>
            </a:extLst>
          </p:cNvPr>
          <p:cNvSpPr/>
          <p:nvPr/>
        </p:nvSpPr>
        <p:spPr bwMode="auto">
          <a:xfrm>
            <a:off x="5670166" y="3681396"/>
            <a:ext cx="457200" cy="533400"/>
          </a:xfrm>
          <a:prstGeom prst="ellipse">
            <a:avLst/>
          </a:prstGeom>
          <a:solidFill>
            <a:srgbClr val="002060"/>
          </a:solidFill>
          <a:ln w="9525" cap="flat" cmpd="sng" algn="ctr">
            <a:solidFill>
              <a:srgbClr val="00206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457200" rtl="0" eaLnBrk="1" fontAlgn="base" latinLnBrk="0" hangingPunct="1">
              <a:lnSpc>
                <a:spcPct val="118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buNone/>
              <a:tabLst/>
            </a:pPr>
            <a:endParaRPr kumimoji="0" lang="en-US" sz="2400" b="0" i="0" u="none" strike="noStrike" cap="none" normalizeH="0" baseline="0">
              <a:ln>
                <a:noFill/>
              </a:ln>
              <a:solidFill>
                <a:srgbClr val="0000CC"/>
              </a:solidFill>
              <a:effectLst/>
              <a:latin typeface="Times New Roman" pitchFamily="18" charset="0"/>
              <a:ea typeface="宋体" pitchFamily="2" charset="-122"/>
            </a:endParaRPr>
          </a:p>
        </p:txBody>
      </p:sp>
      <p:sp>
        <p:nvSpPr>
          <p:cNvPr id="35" name="Oval 34">
            <a:extLst>
              <a:ext uri="{FF2B5EF4-FFF2-40B4-BE49-F238E27FC236}">
                <a16:creationId xmlns:a16="http://schemas.microsoft.com/office/drawing/2014/main" id="{832E30B1-E8CB-401C-9449-C30B36E2A3BE}"/>
              </a:ext>
            </a:extLst>
          </p:cNvPr>
          <p:cNvSpPr/>
          <p:nvPr/>
        </p:nvSpPr>
        <p:spPr bwMode="auto">
          <a:xfrm>
            <a:off x="5746366" y="3376596"/>
            <a:ext cx="304800" cy="304800"/>
          </a:xfrm>
          <a:prstGeom prst="ellipse">
            <a:avLst/>
          </a:prstGeom>
          <a:solidFill>
            <a:srgbClr val="002060"/>
          </a:solidFill>
          <a:ln w="9525" cap="flat" cmpd="sng" algn="ctr">
            <a:solidFill>
              <a:srgbClr val="00206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457200" rtl="0" eaLnBrk="1" fontAlgn="base" latinLnBrk="0" hangingPunct="1">
              <a:lnSpc>
                <a:spcPct val="118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buNone/>
              <a:tabLst/>
            </a:pPr>
            <a:endParaRPr kumimoji="0" lang="en-US" sz="2400" b="0" i="0" u="none" strike="noStrike" cap="none" normalizeH="0" baseline="0">
              <a:ln>
                <a:noFill/>
              </a:ln>
              <a:solidFill>
                <a:srgbClr val="0000CC"/>
              </a:solidFill>
              <a:effectLst/>
              <a:latin typeface="Times New Roman" pitchFamily="18" charset="0"/>
              <a:ea typeface="宋体" pitchFamily="2" charset="-122"/>
            </a:endParaRPr>
          </a:p>
        </p:txBody>
      </p: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B9823F44-126F-4EC9-9F2E-8E0B81BD866F}"/>
              </a:ext>
            </a:extLst>
          </p:cNvPr>
          <p:cNvCxnSpPr/>
          <p:nvPr/>
        </p:nvCxnSpPr>
        <p:spPr bwMode="auto">
          <a:xfrm rot="5400000">
            <a:off x="5593012" y="4291951"/>
            <a:ext cx="382915" cy="76205"/>
          </a:xfrm>
          <a:prstGeom prst="line">
            <a:avLst/>
          </a:prstGeom>
          <a:solidFill>
            <a:srgbClr val="00B8FF"/>
          </a:solidFill>
          <a:ln w="63500" cap="flat" cmpd="sng" algn="ctr">
            <a:solidFill>
              <a:srgbClr val="00206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37" name="Straight Connector 36">
            <a:extLst>
              <a:ext uri="{FF2B5EF4-FFF2-40B4-BE49-F238E27FC236}">
                <a16:creationId xmlns:a16="http://schemas.microsoft.com/office/drawing/2014/main" id="{EAC6BE18-3BC6-43BE-B6F7-1BB80F764B60}"/>
              </a:ext>
            </a:extLst>
          </p:cNvPr>
          <p:cNvCxnSpPr/>
          <p:nvPr/>
        </p:nvCxnSpPr>
        <p:spPr bwMode="auto">
          <a:xfrm rot="16200000" flipH="1">
            <a:off x="5822566" y="4290996"/>
            <a:ext cx="381000" cy="76200"/>
          </a:xfrm>
          <a:prstGeom prst="line">
            <a:avLst/>
          </a:prstGeom>
          <a:solidFill>
            <a:srgbClr val="00B8FF"/>
          </a:solidFill>
          <a:ln w="63500" cap="flat" cmpd="sng" algn="ctr">
            <a:solidFill>
              <a:srgbClr val="00206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42" name="Rectangle 2">
            <a:extLst>
              <a:ext uri="{FF2B5EF4-FFF2-40B4-BE49-F238E27FC236}">
                <a16:creationId xmlns:a16="http://schemas.microsoft.com/office/drawing/2014/main" id="{62AFC9CE-6F53-4C10-AB23-B8B28FFFC0CD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2888415" y="272168"/>
            <a:ext cx="7462948" cy="665629"/>
          </a:xfrm>
        </p:spPr>
        <p:txBody>
          <a:bodyPr>
            <a:noAutofit/>
          </a:bodyPr>
          <a:lstStyle/>
          <a:p>
            <a:pPr eaLnBrk="1" hangingPunct="1"/>
            <a:r>
              <a:rPr lang="en-US" altLang="en-US" sz="4800" dirty="0"/>
              <a:t>Choosing a cause to support</a:t>
            </a:r>
            <a:endParaRPr lang="en-US" altLang="en-US" sz="4800" dirty="0">
              <a:solidFill>
                <a:schemeClr val="accent2"/>
              </a:solidFill>
            </a:endParaRPr>
          </a:p>
        </p:txBody>
      </p:sp>
      <p:sp>
        <p:nvSpPr>
          <p:cNvPr id="3" name="Rectangle 15">
            <a:extLst>
              <a:ext uri="{FF2B5EF4-FFF2-40B4-BE49-F238E27FC236}">
                <a16:creationId xmlns:a16="http://schemas.microsoft.com/office/drawing/2014/main" id="{F250AA02-9ED6-69EC-3DA6-322FD5AAD9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2418" y="904375"/>
            <a:ext cx="11140798" cy="2286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en-US" sz="2800" dirty="0"/>
              <a:t>Red agent cares about climate change (+2 if someone works on that) and about cleaning up Red Town (+3 if someone works on that) </a:t>
            </a:r>
          </a:p>
          <a:p>
            <a:r>
              <a:rPr lang="en-US" altLang="en-US" sz="2800" dirty="0"/>
              <a:t>Blue agent cares about climate change (+2 if someone works on that) and about cleaning up Blue Town (+3 if someone works on that)</a:t>
            </a:r>
          </a:p>
          <a:p>
            <a:pPr eaLnBrk="1" hangingPunct="1"/>
            <a:endParaRPr lang="en-US" altLang="en-US" sz="2800" dirty="0"/>
          </a:p>
          <a:p>
            <a:pPr eaLnBrk="1" hangingPunct="1"/>
            <a:endParaRPr lang="en-US" altLang="en-US" sz="2000" dirty="0"/>
          </a:p>
        </p:txBody>
      </p:sp>
    </p:spTree>
    <p:extLst>
      <p:ext uri="{BB962C8B-B14F-4D97-AF65-F5344CB8AC3E}">
        <p14:creationId xmlns:p14="http://schemas.microsoft.com/office/powerpoint/2010/main" val="3694196528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3" name="Group 4">
            <a:extLst>
              <a:ext uri="{FF2B5EF4-FFF2-40B4-BE49-F238E27FC236}">
                <a16:creationId xmlns:a16="http://schemas.microsoft.com/office/drawing/2014/main" id="{651CE5E7-32A4-40E0-B399-B468789E816A}"/>
              </a:ext>
            </a:extLst>
          </p:cNvPr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3170676498"/>
              </p:ext>
            </p:extLst>
          </p:nvPr>
        </p:nvGraphicFramePr>
        <p:xfrm>
          <a:off x="4557286" y="4287623"/>
          <a:ext cx="2958352" cy="1257300"/>
        </p:xfrm>
        <a:graphic>
          <a:graphicData uri="http://schemas.openxmlformats.org/drawingml/2006/table">
            <a:tbl>
              <a:tblPr/>
              <a:tblGrid>
                <a:gridCol w="147917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47917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62865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3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-1, -1</a:t>
                      </a:r>
                    </a:p>
                  </a:txBody>
                  <a:tcPr marL="88751" marR="88751" marT="44375" marB="44375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lg" len="lg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lg" len="lg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lg" len="lg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lg" len="lg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3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1, -2</a:t>
                      </a:r>
                    </a:p>
                  </a:txBody>
                  <a:tcPr marL="88751" marR="88751" marT="44375" marB="4437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lg" len="lg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lg" len="lg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lg" len="lg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lg" len="lg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2865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3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-2, 1</a:t>
                      </a:r>
                    </a:p>
                  </a:txBody>
                  <a:tcPr marL="88751" marR="88751" marT="44375" marB="44375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lg" len="lg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lg" len="lg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lg" len="lg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lg" len="lg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3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0, 0</a:t>
                      </a:r>
                    </a:p>
                  </a:txBody>
                  <a:tcPr marL="88751" marR="88751" marT="44375" marB="4437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lg" len="lg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lg" len="lg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lg" len="lg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lg" len="lg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24" name="Text Box 16">
            <a:extLst>
              <a:ext uri="{FF2B5EF4-FFF2-40B4-BE49-F238E27FC236}">
                <a16:creationId xmlns:a16="http://schemas.microsoft.com/office/drawing/2014/main" id="{CAA63766-053D-4699-9972-B813CC30120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39245" y="3917829"/>
            <a:ext cx="1096775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 type="none" w="lg" len="lg"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000" dirty="0"/>
              <a:t>overuse</a:t>
            </a:r>
          </a:p>
        </p:txBody>
      </p:sp>
      <p:sp>
        <p:nvSpPr>
          <p:cNvPr id="25" name="Text Box 17">
            <a:extLst>
              <a:ext uri="{FF2B5EF4-FFF2-40B4-BE49-F238E27FC236}">
                <a16:creationId xmlns:a16="http://schemas.microsoft.com/office/drawing/2014/main" id="{7518A936-4124-413C-ADD2-DEE19D63B36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96356" y="3917829"/>
            <a:ext cx="740908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 type="none" w="lg" len="lg"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000" dirty="0"/>
              <a:t>don’t</a:t>
            </a:r>
          </a:p>
        </p:txBody>
      </p:sp>
      <p:sp>
        <p:nvSpPr>
          <p:cNvPr id="26" name="Text Box 18">
            <a:extLst>
              <a:ext uri="{FF2B5EF4-FFF2-40B4-BE49-F238E27FC236}">
                <a16:creationId xmlns:a16="http://schemas.microsoft.com/office/drawing/2014/main" id="{6653AACE-99AA-45D4-B4BD-4AEA0D3DC07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07986" y="4435541"/>
            <a:ext cx="1096775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 type="none" w="lg" len="lg"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000" dirty="0"/>
              <a:t>overuse</a:t>
            </a:r>
          </a:p>
        </p:txBody>
      </p:sp>
      <p:sp>
        <p:nvSpPr>
          <p:cNvPr id="27" name="Text Box 19">
            <a:extLst>
              <a:ext uri="{FF2B5EF4-FFF2-40B4-BE49-F238E27FC236}">
                <a16:creationId xmlns:a16="http://schemas.microsoft.com/office/drawing/2014/main" id="{13A9A813-D91B-4CA6-A8AD-2A38923888A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40178" y="5030513"/>
            <a:ext cx="740908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 type="none" w="lg" len="lg"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000" dirty="0"/>
              <a:t>don’t</a:t>
            </a:r>
          </a:p>
        </p:txBody>
      </p:sp>
      <p:sp>
        <p:nvSpPr>
          <p:cNvPr id="30" name="Oval 29">
            <a:extLst>
              <a:ext uri="{FF2B5EF4-FFF2-40B4-BE49-F238E27FC236}">
                <a16:creationId xmlns:a16="http://schemas.microsoft.com/office/drawing/2014/main" id="{BBB3C1C3-22D4-495C-BAD0-4BFBECA5D25D}"/>
              </a:ext>
            </a:extLst>
          </p:cNvPr>
          <p:cNvSpPr/>
          <p:nvPr/>
        </p:nvSpPr>
        <p:spPr bwMode="auto">
          <a:xfrm>
            <a:off x="2604329" y="4592423"/>
            <a:ext cx="457200" cy="533400"/>
          </a:xfrm>
          <a:prstGeom prst="ellipse">
            <a:avLst/>
          </a:prstGeom>
          <a:solidFill>
            <a:srgbClr val="C00000"/>
          </a:solidFill>
          <a:ln w="9525" cap="flat" cmpd="sng" algn="ctr">
            <a:solidFill>
              <a:srgbClr val="C0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457200" rtl="0" eaLnBrk="1" fontAlgn="base" latinLnBrk="0" hangingPunct="1">
              <a:lnSpc>
                <a:spcPct val="118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buNone/>
              <a:tabLst/>
            </a:pPr>
            <a:endParaRPr kumimoji="0" lang="en-US" sz="2400" b="0" i="0" u="none" strike="noStrike" cap="none" normalizeH="0" baseline="0">
              <a:ln>
                <a:noFill/>
              </a:ln>
              <a:solidFill>
                <a:schemeClr val="bg1"/>
              </a:solidFill>
              <a:effectLst/>
              <a:latin typeface="Times New Roman" pitchFamily="18" charset="0"/>
              <a:ea typeface="宋体" pitchFamily="2" charset="-122"/>
            </a:endParaRPr>
          </a:p>
        </p:txBody>
      </p:sp>
      <p:sp>
        <p:nvSpPr>
          <p:cNvPr id="31" name="Oval 30">
            <a:extLst>
              <a:ext uri="{FF2B5EF4-FFF2-40B4-BE49-F238E27FC236}">
                <a16:creationId xmlns:a16="http://schemas.microsoft.com/office/drawing/2014/main" id="{B426471C-C132-4F90-8262-43617E6725CB}"/>
              </a:ext>
            </a:extLst>
          </p:cNvPr>
          <p:cNvSpPr/>
          <p:nvPr/>
        </p:nvSpPr>
        <p:spPr bwMode="auto">
          <a:xfrm>
            <a:off x="2680529" y="4287623"/>
            <a:ext cx="304800" cy="304800"/>
          </a:xfrm>
          <a:prstGeom prst="ellipse">
            <a:avLst/>
          </a:prstGeom>
          <a:solidFill>
            <a:srgbClr val="C00000"/>
          </a:solidFill>
          <a:ln w="9525" cap="flat" cmpd="sng" algn="ctr">
            <a:solidFill>
              <a:srgbClr val="C0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457200" rtl="0" eaLnBrk="1" fontAlgn="base" latinLnBrk="0" hangingPunct="1">
              <a:lnSpc>
                <a:spcPct val="118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buNone/>
              <a:tabLst/>
            </a:pPr>
            <a:endParaRPr kumimoji="0" lang="en-US" sz="2400" b="0" i="0" u="none" strike="noStrike" cap="none" normalizeH="0" baseline="0">
              <a:ln>
                <a:noFill/>
              </a:ln>
              <a:solidFill>
                <a:schemeClr val="bg1"/>
              </a:solidFill>
              <a:effectLst/>
              <a:latin typeface="Times New Roman" pitchFamily="18" charset="0"/>
              <a:ea typeface="宋体" pitchFamily="2" charset="-122"/>
            </a:endParaRPr>
          </a:p>
        </p:txBody>
      </p: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19B74D03-29C9-4690-82B9-846E053B0D9B}"/>
              </a:ext>
            </a:extLst>
          </p:cNvPr>
          <p:cNvCxnSpPr/>
          <p:nvPr/>
        </p:nvCxnSpPr>
        <p:spPr bwMode="auto">
          <a:xfrm rot="5400000">
            <a:off x="2527175" y="5202978"/>
            <a:ext cx="382915" cy="76205"/>
          </a:xfrm>
          <a:prstGeom prst="line">
            <a:avLst/>
          </a:prstGeom>
          <a:solidFill>
            <a:srgbClr val="00B8FF"/>
          </a:solidFill>
          <a:ln w="63500" cap="flat" cmpd="sng" algn="ctr">
            <a:solidFill>
              <a:srgbClr val="C0000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1420E4AC-1EA6-463E-9A80-74E899B731C4}"/>
              </a:ext>
            </a:extLst>
          </p:cNvPr>
          <p:cNvCxnSpPr/>
          <p:nvPr/>
        </p:nvCxnSpPr>
        <p:spPr bwMode="auto">
          <a:xfrm rot="16200000" flipH="1">
            <a:off x="2756729" y="5202023"/>
            <a:ext cx="381000" cy="76200"/>
          </a:xfrm>
          <a:prstGeom prst="line">
            <a:avLst/>
          </a:prstGeom>
          <a:solidFill>
            <a:srgbClr val="00B8FF"/>
          </a:solidFill>
          <a:ln w="63500" cap="flat" cmpd="sng" algn="ctr">
            <a:solidFill>
              <a:srgbClr val="C0000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34" name="Oval 33">
            <a:extLst>
              <a:ext uri="{FF2B5EF4-FFF2-40B4-BE49-F238E27FC236}">
                <a16:creationId xmlns:a16="http://schemas.microsoft.com/office/drawing/2014/main" id="{CFA69DDB-17DB-45A3-BDC6-AD81E936AD35}"/>
              </a:ext>
            </a:extLst>
          </p:cNvPr>
          <p:cNvSpPr/>
          <p:nvPr/>
        </p:nvSpPr>
        <p:spPr bwMode="auto">
          <a:xfrm>
            <a:off x="5741187" y="3077714"/>
            <a:ext cx="457200" cy="533400"/>
          </a:xfrm>
          <a:prstGeom prst="ellipse">
            <a:avLst/>
          </a:prstGeom>
          <a:solidFill>
            <a:srgbClr val="002060"/>
          </a:solidFill>
          <a:ln w="9525" cap="flat" cmpd="sng" algn="ctr">
            <a:solidFill>
              <a:srgbClr val="00206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457200" rtl="0" eaLnBrk="1" fontAlgn="base" latinLnBrk="0" hangingPunct="1">
              <a:lnSpc>
                <a:spcPct val="118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buNone/>
              <a:tabLst/>
            </a:pPr>
            <a:endParaRPr kumimoji="0" lang="en-US" sz="2400" b="0" i="0" u="none" strike="noStrike" cap="none" normalizeH="0" baseline="0">
              <a:ln>
                <a:noFill/>
              </a:ln>
              <a:solidFill>
                <a:srgbClr val="0000CC"/>
              </a:solidFill>
              <a:effectLst/>
              <a:latin typeface="Times New Roman" pitchFamily="18" charset="0"/>
              <a:ea typeface="宋体" pitchFamily="2" charset="-122"/>
            </a:endParaRPr>
          </a:p>
        </p:txBody>
      </p:sp>
      <p:sp>
        <p:nvSpPr>
          <p:cNvPr id="35" name="Oval 34">
            <a:extLst>
              <a:ext uri="{FF2B5EF4-FFF2-40B4-BE49-F238E27FC236}">
                <a16:creationId xmlns:a16="http://schemas.microsoft.com/office/drawing/2014/main" id="{832E30B1-E8CB-401C-9449-C30B36E2A3BE}"/>
              </a:ext>
            </a:extLst>
          </p:cNvPr>
          <p:cNvSpPr/>
          <p:nvPr/>
        </p:nvSpPr>
        <p:spPr bwMode="auto">
          <a:xfrm>
            <a:off x="5817387" y="2772914"/>
            <a:ext cx="304800" cy="304800"/>
          </a:xfrm>
          <a:prstGeom prst="ellipse">
            <a:avLst/>
          </a:prstGeom>
          <a:solidFill>
            <a:srgbClr val="002060"/>
          </a:solidFill>
          <a:ln w="9525" cap="flat" cmpd="sng" algn="ctr">
            <a:solidFill>
              <a:srgbClr val="00206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457200" rtl="0" eaLnBrk="1" fontAlgn="base" latinLnBrk="0" hangingPunct="1">
              <a:lnSpc>
                <a:spcPct val="118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buNone/>
              <a:tabLst/>
            </a:pPr>
            <a:endParaRPr kumimoji="0" lang="en-US" sz="2400" b="0" i="0" u="none" strike="noStrike" cap="none" normalizeH="0" baseline="0">
              <a:ln>
                <a:noFill/>
              </a:ln>
              <a:solidFill>
                <a:srgbClr val="0000CC"/>
              </a:solidFill>
              <a:effectLst/>
              <a:latin typeface="Times New Roman" pitchFamily="18" charset="0"/>
              <a:ea typeface="宋体" pitchFamily="2" charset="-122"/>
            </a:endParaRPr>
          </a:p>
        </p:txBody>
      </p: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B9823F44-126F-4EC9-9F2E-8E0B81BD866F}"/>
              </a:ext>
            </a:extLst>
          </p:cNvPr>
          <p:cNvCxnSpPr/>
          <p:nvPr/>
        </p:nvCxnSpPr>
        <p:spPr bwMode="auto">
          <a:xfrm rot="5400000">
            <a:off x="5664033" y="3688269"/>
            <a:ext cx="382915" cy="76205"/>
          </a:xfrm>
          <a:prstGeom prst="line">
            <a:avLst/>
          </a:prstGeom>
          <a:solidFill>
            <a:srgbClr val="00B8FF"/>
          </a:solidFill>
          <a:ln w="63500" cap="flat" cmpd="sng" algn="ctr">
            <a:solidFill>
              <a:srgbClr val="00206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37" name="Straight Connector 36">
            <a:extLst>
              <a:ext uri="{FF2B5EF4-FFF2-40B4-BE49-F238E27FC236}">
                <a16:creationId xmlns:a16="http://schemas.microsoft.com/office/drawing/2014/main" id="{EAC6BE18-3BC6-43BE-B6F7-1BB80F764B60}"/>
              </a:ext>
            </a:extLst>
          </p:cNvPr>
          <p:cNvCxnSpPr/>
          <p:nvPr/>
        </p:nvCxnSpPr>
        <p:spPr bwMode="auto">
          <a:xfrm rot="16200000" flipH="1">
            <a:off x="5893587" y="3687314"/>
            <a:ext cx="381000" cy="76200"/>
          </a:xfrm>
          <a:prstGeom prst="line">
            <a:avLst/>
          </a:prstGeom>
          <a:solidFill>
            <a:srgbClr val="00B8FF"/>
          </a:solidFill>
          <a:ln w="63500" cap="flat" cmpd="sng" algn="ctr">
            <a:solidFill>
              <a:srgbClr val="00206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42" name="Rectangle 2">
            <a:extLst>
              <a:ext uri="{FF2B5EF4-FFF2-40B4-BE49-F238E27FC236}">
                <a16:creationId xmlns:a16="http://schemas.microsoft.com/office/drawing/2014/main" id="{62AFC9CE-6F53-4C10-AB23-B8B28FFFC0CD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2888415" y="272168"/>
            <a:ext cx="6600611" cy="665629"/>
          </a:xfrm>
        </p:spPr>
        <p:txBody>
          <a:bodyPr>
            <a:noAutofit/>
          </a:bodyPr>
          <a:lstStyle/>
          <a:p>
            <a:pPr eaLnBrk="1" hangingPunct="1"/>
            <a:r>
              <a:rPr lang="en-US" altLang="en-US" sz="4800" dirty="0"/>
              <a:t>Tragedy of the commons</a:t>
            </a:r>
            <a:endParaRPr lang="en-US" altLang="en-US" sz="4800" dirty="0">
              <a:solidFill>
                <a:schemeClr val="accent2"/>
              </a:solidFill>
            </a:endParaRPr>
          </a:p>
        </p:txBody>
      </p:sp>
      <p:sp>
        <p:nvSpPr>
          <p:cNvPr id="3" name="Rectangle 15">
            <a:extLst>
              <a:ext uri="{FF2B5EF4-FFF2-40B4-BE49-F238E27FC236}">
                <a16:creationId xmlns:a16="http://schemas.microsoft.com/office/drawing/2014/main" id="{F250AA02-9ED6-69EC-3DA6-322FD5AAD9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194" y="1095203"/>
            <a:ext cx="11140798" cy="2286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2800" dirty="0"/>
              <a:t>Overuse the environment (overgraze, pollute the river, …) or don’t</a:t>
            </a:r>
          </a:p>
          <a:p>
            <a:pPr eaLnBrk="1" hangingPunct="1"/>
            <a:r>
              <a:rPr lang="en-US" altLang="en-US" sz="2800" dirty="0"/>
              <a:t>The overusing agent benefits 3 from overusing, but </a:t>
            </a:r>
            <a:r>
              <a:rPr lang="en-US" altLang="en-US" sz="2800" b="1" dirty="0"/>
              <a:t>everyone</a:t>
            </a:r>
            <a:r>
              <a:rPr lang="en-US" altLang="en-US" sz="2800" dirty="0"/>
              <a:t> experiences a cost of 2 from each instance of overusing</a:t>
            </a:r>
            <a:endParaRPr lang="en-US" altLang="en-US" sz="2000" dirty="0"/>
          </a:p>
        </p:txBody>
      </p:sp>
    </p:spTree>
    <p:extLst>
      <p:ext uri="{BB962C8B-B14F-4D97-AF65-F5344CB8AC3E}">
        <p14:creationId xmlns:p14="http://schemas.microsoft.com/office/powerpoint/2010/main" val="2101178357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3" name="Group 4">
            <a:extLst>
              <a:ext uri="{FF2B5EF4-FFF2-40B4-BE49-F238E27FC236}">
                <a16:creationId xmlns:a16="http://schemas.microsoft.com/office/drawing/2014/main" id="{651CE5E7-32A4-40E0-B399-B468789E816A}"/>
              </a:ext>
            </a:extLst>
          </p:cNvPr>
          <p:cNvGraphicFramePr>
            <a:graphicFrameLocks noGrp="1"/>
          </p:cNvGraphicFramePr>
          <p:nvPr>
            <p:ph idx="1"/>
          </p:nvPr>
        </p:nvGraphicFramePr>
        <p:xfrm>
          <a:off x="4890517" y="2971175"/>
          <a:ext cx="2958352" cy="1257300"/>
        </p:xfrm>
        <a:graphic>
          <a:graphicData uri="http://schemas.openxmlformats.org/drawingml/2006/table">
            <a:tbl>
              <a:tblPr/>
              <a:tblGrid>
                <a:gridCol w="147917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47917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62865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31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2, 2</a:t>
                      </a:r>
                    </a:p>
                  </a:txBody>
                  <a:tcPr marL="88751" marR="88751" marT="44375" marB="44375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lg" len="lg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lg" len="lg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lg" len="lg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lg" len="lg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31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0, 3</a:t>
                      </a:r>
                    </a:p>
                  </a:txBody>
                  <a:tcPr marL="88751" marR="88751" marT="44375" marB="4437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lg" len="lg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lg" len="lg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lg" len="lg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lg" len="lg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2865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31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3, 0</a:t>
                      </a:r>
                    </a:p>
                  </a:txBody>
                  <a:tcPr marL="88751" marR="88751" marT="44375" marB="44375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lg" len="lg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lg" len="lg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lg" len="lg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lg" len="lg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3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1, 1</a:t>
                      </a:r>
                    </a:p>
                  </a:txBody>
                  <a:tcPr marL="88751" marR="88751" marT="44375" marB="4437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lg" len="lg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lg" len="lg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lg" len="lg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lg" len="lg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24" name="Text Box 16">
            <a:extLst>
              <a:ext uri="{FF2B5EF4-FFF2-40B4-BE49-F238E27FC236}">
                <a16:creationId xmlns:a16="http://schemas.microsoft.com/office/drawing/2014/main" id="{CAA63766-053D-4699-9972-B813CC30120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958661" y="2601381"/>
            <a:ext cx="1324402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 type="none" w="lg" len="lg"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000"/>
              <a:t>cooperate</a:t>
            </a:r>
          </a:p>
        </p:txBody>
      </p:sp>
      <p:sp>
        <p:nvSpPr>
          <p:cNvPr id="25" name="Text Box 17">
            <a:extLst>
              <a:ext uri="{FF2B5EF4-FFF2-40B4-BE49-F238E27FC236}">
                <a16:creationId xmlns:a16="http://schemas.microsoft.com/office/drawing/2014/main" id="{7518A936-4124-413C-ADD2-DEE19D63B36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659053" y="2601381"/>
            <a:ext cx="881973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 type="none" w="lg" len="lg"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000"/>
              <a:t>defect</a:t>
            </a:r>
          </a:p>
        </p:txBody>
      </p:sp>
      <p:sp>
        <p:nvSpPr>
          <p:cNvPr id="26" name="Text Box 18">
            <a:extLst>
              <a:ext uri="{FF2B5EF4-FFF2-40B4-BE49-F238E27FC236}">
                <a16:creationId xmlns:a16="http://schemas.microsoft.com/office/drawing/2014/main" id="{6653AACE-99AA-45D4-B4BD-4AEA0D3DC07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627402" y="3119093"/>
            <a:ext cx="1324402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 type="none" w="lg" len="lg"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000"/>
              <a:t>cooperate</a:t>
            </a:r>
          </a:p>
        </p:txBody>
      </p:sp>
      <p:sp>
        <p:nvSpPr>
          <p:cNvPr id="27" name="Text Box 19">
            <a:extLst>
              <a:ext uri="{FF2B5EF4-FFF2-40B4-BE49-F238E27FC236}">
                <a16:creationId xmlns:a16="http://schemas.microsoft.com/office/drawing/2014/main" id="{13A9A813-D91B-4CA6-A8AD-2A38923888A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27352" y="3724631"/>
            <a:ext cx="881973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 type="none" w="lg" len="lg"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000"/>
              <a:t>defect</a:t>
            </a:r>
          </a:p>
        </p:txBody>
      </p:sp>
      <p:sp>
        <p:nvSpPr>
          <p:cNvPr id="30" name="Oval 29">
            <a:extLst>
              <a:ext uri="{FF2B5EF4-FFF2-40B4-BE49-F238E27FC236}">
                <a16:creationId xmlns:a16="http://schemas.microsoft.com/office/drawing/2014/main" id="{BBB3C1C3-22D4-495C-BAD0-4BFBECA5D25D}"/>
              </a:ext>
            </a:extLst>
          </p:cNvPr>
          <p:cNvSpPr/>
          <p:nvPr/>
        </p:nvSpPr>
        <p:spPr bwMode="auto">
          <a:xfrm>
            <a:off x="2937560" y="3275975"/>
            <a:ext cx="457200" cy="533400"/>
          </a:xfrm>
          <a:prstGeom prst="ellipse">
            <a:avLst/>
          </a:prstGeom>
          <a:solidFill>
            <a:srgbClr val="C00000"/>
          </a:solidFill>
          <a:ln w="9525" cap="flat" cmpd="sng" algn="ctr">
            <a:solidFill>
              <a:srgbClr val="C0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457200" rtl="0" eaLnBrk="1" fontAlgn="base" latinLnBrk="0" hangingPunct="1">
              <a:lnSpc>
                <a:spcPct val="118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buNone/>
              <a:tabLst/>
            </a:pPr>
            <a:endParaRPr kumimoji="0" lang="en-US" sz="2400" b="0" i="0" u="none" strike="noStrike" cap="none" normalizeH="0" baseline="0">
              <a:ln>
                <a:noFill/>
              </a:ln>
              <a:solidFill>
                <a:schemeClr val="bg1"/>
              </a:solidFill>
              <a:effectLst/>
              <a:latin typeface="Times New Roman" pitchFamily="18" charset="0"/>
              <a:ea typeface="宋体" pitchFamily="2" charset="-122"/>
            </a:endParaRPr>
          </a:p>
        </p:txBody>
      </p:sp>
      <p:sp>
        <p:nvSpPr>
          <p:cNvPr id="31" name="Oval 30">
            <a:extLst>
              <a:ext uri="{FF2B5EF4-FFF2-40B4-BE49-F238E27FC236}">
                <a16:creationId xmlns:a16="http://schemas.microsoft.com/office/drawing/2014/main" id="{B426471C-C132-4F90-8262-43617E6725CB}"/>
              </a:ext>
            </a:extLst>
          </p:cNvPr>
          <p:cNvSpPr/>
          <p:nvPr/>
        </p:nvSpPr>
        <p:spPr bwMode="auto">
          <a:xfrm>
            <a:off x="3013760" y="2971175"/>
            <a:ext cx="304800" cy="304800"/>
          </a:xfrm>
          <a:prstGeom prst="ellipse">
            <a:avLst/>
          </a:prstGeom>
          <a:solidFill>
            <a:srgbClr val="C00000"/>
          </a:solidFill>
          <a:ln w="9525" cap="flat" cmpd="sng" algn="ctr">
            <a:solidFill>
              <a:srgbClr val="C0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457200" rtl="0" eaLnBrk="1" fontAlgn="base" latinLnBrk="0" hangingPunct="1">
              <a:lnSpc>
                <a:spcPct val="118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buNone/>
              <a:tabLst/>
            </a:pPr>
            <a:endParaRPr kumimoji="0" lang="en-US" sz="2400" b="0" i="0" u="none" strike="noStrike" cap="none" normalizeH="0" baseline="0">
              <a:ln>
                <a:noFill/>
              </a:ln>
              <a:solidFill>
                <a:schemeClr val="bg1"/>
              </a:solidFill>
              <a:effectLst/>
              <a:latin typeface="Times New Roman" pitchFamily="18" charset="0"/>
              <a:ea typeface="宋体" pitchFamily="2" charset="-122"/>
            </a:endParaRPr>
          </a:p>
        </p:txBody>
      </p: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19B74D03-29C9-4690-82B9-846E053B0D9B}"/>
              </a:ext>
            </a:extLst>
          </p:cNvPr>
          <p:cNvCxnSpPr/>
          <p:nvPr/>
        </p:nvCxnSpPr>
        <p:spPr bwMode="auto">
          <a:xfrm rot="5400000">
            <a:off x="2860406" y="3886530"/>
            <a:ext cx="382915" cy="76205"/>
          </a:xfrm>
          <a:prstGeom prst="line">
            <a:avLst/>
          </a:prstGeom>
          <a:solidFill>
            <a:srgbClr val="00B8FF"/>
          </a:solidFill>
          <a:ln w="63500" cap="flat" cmpd="sng" algn="ctr">
            <a:solidFill>
              <a:srgbClr val="C0000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1420E4AC-1EA6-463E-9A80-74E899B731C4}"/>
              </a:ext>
            </a:extLst>
          </p:cNvPr>
          <p:cNvCxnSpPr/>
          <p:nvPr/>
        </p:nvCxnSpPr>
        <p:spPr bwMode="auto">
          <a:xfrm rot="16200000" flipH="1">
            <a:off x="3089960" y="3885575"/>
            <a:ext cx="381000" cy="76200"/>
          </a:xfrm>
          <a:prstGeom prst="line">
            <a:avLst/>
          </a:prstGeom>
          <a:solidFill>
            <a:srgbClr val="00B8FF"/>
          </a:solidFill>
          <a:ln w="63500" cap="flat" cmpd="sng" algn="ctr">
            <a:solidFill>
              <a:srgbClr val="C0000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34" name="Oval 33">
            <a:extLst>
              <a:ext uri="{FF2B5EF4-FFF2-40B4-BE49-F238E27FC236}">
                <a16:creationId xmlns:a16="http://schemas.microsoft.com/office/drawing/2014/main" id="{CFA69DDB-17DB-45A3-BDC6-AD81E936AD35}"/>
              </a:ext>
            </a:extLst>
          </p:cNvPr>
          <p:cNvSpPr/>
          <p:nvPr/>
        </p:nvSpPr>
        <p:spPr bwMode="auto">
          <a:xfrm>
            <a:off x="6074418" y="1761266"/>
            <a:ext cx="457200" cy="533400"/>
          </a:xfrm>
          <a:prstGeom prst="ellipse">
            <a:avLst/>
          </a:prstGeom>
          <a:solidFill>
            <a:srgbClr val="002060"/>
          </a:solidFill>
          <a:ln w="9525" cap="flat" cmpd="sng" algn="ctr">
            <a:solidFill>
              <a:srgbClr val="00206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457200" rtl="0" eaLnBrk="1" fontAlgn="base" latinLnBrk="0" hangingPunct="1">
              <a:lnSpc>
                <a:spcPct val="118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buNone/>
              <a:tabLst/>
            </a:pPr>
            <a:endParaRPr kumimoji="0" lang="en-US" sz="2400" b="0" i="0" u="none" strike="noStrike" cap="none" normalizeH="0" baseline="0">
              <a:ln>
                <a:noFill/>
              </a:ln>
              <a:solidFill>
                <a:srgbClr val="0000CC"/>
              </a:solidFill>
              <a:effectLst/>
              <a:latin typeface="Times New Roman" pitchFamily="18" charset="0"/>
              <a:ea typeface="宋体" pitchFamily="2" charset="-122"/>
            </a:endParaRPr>
          </a:p>
        </p:txBody>
      </p:sp>
      <p:sp>
        <p:nvSpPr>
          <p:cNvPr id="35" name="Oval 34">
            <a:extLst>
              <a:ext uri="{FF2B5EF4-FFF2-40B4-BE49-F238E27FC236}">
                <a16:creationId xmlns:a16="http://schemas.microsoft.com/office/drawing/2014/main" id="{832E30B1-E8CB-401C-9449-C30B36E2A3BE}"/>
              </a:ext>
            </a:extLst>
          </p:cNvPr>
          <p:cNvSpPr/>
          <p:nvPr/>
        </p:nvSpPr>
        <p:spPr bwMode="auto">
          <a:xfrm>
            <a:off x="6150618" y="1456466"/>
            <a:ext cx="304800" cy="304800"/>
          </a:xfrm>
          <a:prstGeom prst="ellipse">
            <a:avLst/>
          </a:prstGeom>
          <a:solidFill>
            <a:srgbClr val="002060"/>
          </a:solidFill>
          <a:ln w="9525" cap="flat" cmpd="sng" algn="ctr">
            <a:solidFill>
              <a:srgbClr val="00206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457200" rtl="0" eaLnBrk="1" fontAlgn="base" latinLnBrk="0" hangingPunct="1">
              <a:lnSpc>
                <a:spcPct val="118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buNone/>
              <a:tabLst/>
            </a:pPr>
            <a:endParaRPr kumimoji="0" lang="en-US" sz="2400" b="0" i="0" u="none" strike="noStrike" cap="none" normalizeH="0" baseline="0">
              <a:ln>
                <a:noFill/>
              </a:ln>
              <a:solidFill>
                <a:srgbClr val="0000CC"/>
              </a:solidFill>
              <a:effectLst/>
              <a:latin typeface="Times New Roman" pitchFamily="18" charset="0"/>
              <a:ea typeface="宋体" pitchFamily="2" charset="-122"/>
            </a:endParaRPr>
          </a:p>
        </p:txBody>
      </p: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B9823F44-126F-4EC9-9F2E-8E0B81BD866F}"/>
              </a:ext>
            </a:extLst>
          </p:cNvPr>
          <p:cNvCxnSpPr/>
          <p:nvPr/>
        </p:nvCxnSpPr>
        <p:spPr bwMode="auto">
          <a:xfrm rot="5400000">
            <a:off x="5997264" y="2371821"/>
            <a:ext cx="382915" cy="76205"/>
          </a:xfrm>
          <a:prstGeom prst="line">
            <a:avLst/>
          </a:prstGeom>
          <a:solidFill>
            <a:srgbClr val="00B8FF"/>
          </a:solidFill>
          <a:ln w="63500" cap="flat" cmpd="sng" algn="ctr">
            <a:solidFill>
              <a:srgbClr val="00206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37" name="Straight Connector 36">
            <a:extLst>
              <a:ext uri="{FF2B5EF4-FFF2-40B4-BE49-F238E27FC236}">
                <a16:creationId xmlns:a16="http://schemas.microsoft.com/office/drawing/2014/main" id="{EAC6BE18-3BC6-43BE-B6F7-1BB80F764B60}"/>
              </a:ext>
            </a:extLst>
          </p:cNvPr>
          <p:cNvCxnSpPr/>
          <p:nvPr/>
        </p:nvCxnSpPr>
        <p:spPr bwMode="auto">
          <a:xfrm rot="16200000" flipH="1">
            <a:off x="6226818" y="2370866"/>
            <a:ext cx="381000" cy="76200"/>
          </a:xfrm>
          <a:prstGeom prst="line">
            <a:avLst/>
          </a:prstGeom>
          <a:solidFill>
            <a:srgbClr val="00B8FF"/>
          </a:solidFill>
          <a:ln w="63500" cap="flat" cmpd="sng" algn="ctr">
            <a:solidFill>
              <a:srgbClr val="00206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42" name="Rectangle 2">
            <a:extLst>
              <a:ext uri="{FF2B5EF4-FFF2-40B4-BE49-F238E27FC236}">
                <a16:creationId xmlns:a16="http://schemas.microsoft.com/office/drawing/2014/main" id="{62AFC9CE-6F53-4C10-AB23-B8B28FFFC0CD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586744" y="236636"/>
            <a:ext cx="6600611" cy="665629"/>
          </a:xfrm>
        </p:spPr>
        <p:txBody>
          <a:bodyPr>
            <a:noAutofit/>
          </a:bodyPr>
          <a:lstStyle/>
          <a:p>
            <a:pPr eaLnBrk="1" hangingPunct="1"/>
            <a:r>
              <a:rPr lang="en-US" altLang="en-US" sz="4800" dirty="0"/>
              <a:t>Prisoner’s Dilemma</a:t>
            </a:r>
            <a:endParaRPr lang="en-US" altLang="en-US" sz="4800" dirty="0">
              <a:solidFill>
                <a:schemeClr val="accent2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28286506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81236" y="2766218"/>
            <a:ext cx="12043145" cy="1325563"/>
          </a:xfrm>
        </p:spPr>
        <p:txBody>
          <a:bodyPr/>
          <a:lstStyle/>
          <a:p>
            <a:r>
              <a:rPr lang="en-US" b="1" dirty="0"/>
              <a:t>Should AI systems cooperate like humans do?</a:t>
            </a:r>
            <a:br>
              <a:rPr lang="en-US" b="1" dirty="0"/>
            </a:b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980730461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>
            <a:hlinkClick r:id="rId2"/>
            <a:extLst>
              <a:ext uri="{FF2B5EF4-FFF2-40B4-BE49-F238E27FC236}">
                <a16:creationId xmlns:a16="http://schemas.microsoft.com/office/drawing/2014/main" id="{F8DC43AF-8D87-4015-B56B-B8AED7875C81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l="3130" r="32721" b="2998"/>
          <a:stretch/>
        </p:blipFill>
        <p:spPr>
          <a:xfrm>
            <a:off x="7036065" y="143074"/>
            <a:ext cx="4382951" cy="3727973"/>
          </a:xfrm>
          <a:prstGeom prst="rect">
            <a:avLst/>
          </a:prstGeom>
        </p:spPr>
      </p:pic>
      <p:pic>
        <p:nvPicPr>
          <p:cNvPr id="7" name="Picture 6">
            <a:hlinkClick r:id="rId4"/>
            <a:extLst>
              <a:ext uri="{FF2B5EF4-FFF2-40B4-BE49-F238E27FC236}">
                <a16:creationId xmlns:a16="http://schemas.microsoft.com/office/drawing/2014/main" id="{2EB80528-0C1C-4459-8646-0875367B0E70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r="1501" b="24925"/>
          <a:stretch/>
        </p:blipFill>
        <p:spPr>
          <a:xfrm>
            <a:off x="691389" y="479933"/>
            <a:ext cx="5748050" cy="2464392"/>
          </a:xfrm>
          <a:prstGeom prst="rect">
            <a:avLst/>
          </a:prstGeom>
        </p:spPr>
      </p:pic>
      <p:pic>
        <p:nvPicPr>
          <p:cNvPr id="9" name="Picture 8">
            <a:hlinkClick r:id="rId6"/>
            <a:extLst>
              <a:ext uri="{FF2B5EF4-FFF2-40B4-BE49-F238E27FC236}">
                <a16:creationId xmlns:a16="http://schemas.microsoft.com/office/drawing/2014/main" id="{E2DE0CC4-2A16-40C6-978D-F67C534776D0}"/>
              </a:ext>
            </a:extLst>
          </p:cNvPr>
          <p:cNvPicPr>
            <a:picLocks noChangeAspect="1"/>
          </p:cNvPicPr>
          <p:nvPr/>
        </p:nvPicPr>
        <p:blipFill rotWithShape="1">
          <a:blip r:embed="rId7"/>
          <a:srcRect r="1959"/>
          <a:stretch/>
        </p:blipFill>
        <p:spPr>
          <a:xfrm>
            <a:off x="691388" y="3200565"/>
            <a:ext cx="5748051" cy="3297890"/>
          </a:xfrm>
          <a:prstGeom prst="rect">
            <a:avLst/>
          </a:prstGeom>
        </p:spPr>
      </p:pic>
      <p:pic>
        <p:nvPicPr>
          <p:cNvPr id="13" name="Picture 12">
            <a:hlinkClick r:id="rId8"/>
            <a:extLst>
              <a:ext uri="{FF2B5EF4-FFF2-40B4-BE49-F238E27FC236}">
                <a16:creationId xmlns:a16="http://schemas.microsoft.com/office/drawing/2014/main" id="{7874DF2D-C16B-4620-99FE-9E8F95C7CDDF}"/>
              </a:ext>
            </a:extLst>
          </p:cNvPr>
          <p:cNvPicPr>
            <a:picLocks noChangeAspect="1"/>
          </p:cNvPicPr>
          <p:nvPr/>
        </p:nvPicPr>
        <p:blipFill rotWithShape="1">
          <a:blip r:embed="rId9"/>
          <a:srcRect l="7314" t="15600" r="15985" b="17209"/>
          <a:stretch/>
        </p:blipFill>
        <p:spPr>
          <a:xfrm>
            <a:off x="6777304" y="4083729"/>
            <a:ext cx="4900474" cy="241472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856162580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6">
            <a:hlinkClick r:id="rId2"/>
            <a:extLst>
              <a:ext uri="{FF2B5EF4-FFF2-40B4-BE49-F238E27FC236}">
                <a16:creationId xmlns:a16="http://schemas.microsoft.com/office/drawing/2014/main" id="{47148B13-B61E-408B-90A1-226F2303F5B9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r="5744" b="5839"/>
          <a:stretch/>
        </p:blipFill>
        <p:spPr>
          <a:xfrm>
            <a:off x="736174" y="4387649"/>
            <a:ext cx="4396145" cy="2470351"/>
          </a:xfrm>
          <a:prstGeom prst="rect">
            <a:avLst/>
          </a:prstGeom>
        </p:spPr>
      </p:pic>
      <p:pic>
        <p:nvPicPr>
          <p:cNvPr id="9" name="Picture 8">
            <a:hlinkClick r:id="rId4"/>
            <a:extLst>
              <a:ext uri="{FF2B5EF4-FFF2-40B4-BE49-F238E27FC236}">
                <a16:creationId xmlns:a16="http://schemas.microsoft.com/office/drawing/2014/main" id="{9DCCC060-4904-45CA-8489-BDAA7D520A94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4988" t="18450" r="36202" b="5064"/>
          <a:stretch/>
        </p:blipFill>
        <p:spPr>
          <a:xfrm>
            <a:off x="6829425" y="460583"/>
            <a:ext cx="4057650" cy="2968417"/>
          </a:xfrm>
          <a:prstGeom prst="rect">
            <a:avLst/>
          </a:prstGeom>
        </p:spPr>
      </p:pic>
      <p:pic>
        <p:nvPicPr>
          <p:cNvPr id="11" name="Picture 10">
            <a:hlinkClick r:id="rId6"/>
            <a:extLst>
              <a:ext uri="{FF2B5EF4-FFF2-40B4-BE49-F238E27FC236}">
                <a16:creationId xmlns:a16="http://schemas.microsoft.com/office/drawing/2014/main" id="{94171CDB-0601-4A41-9E0C-77575AB14E42}"/>
              </a:ext>
            </a:extLst>
          </p:cNvPr>
          <p:cNvPicPr>
            <a:picLocks noChangeAspect="1"/>
          </p:cNvPicPr>
          <p:nvPr/>
        </p:nvPicPr>
        <p:blipFill rotWithShape="1">
          <a:blip r:embed="rId7"/>
          <a:srcRect l="17543" t="-1" r="37761" b="10255"/>
          <a:stretch/>
        </p:blipFill>
        <p:spPr>
          <a:xfrm>
            <a:off x="1082141" y="0"/>
            <a:ext cx="3704210" cy="4183792"/>
          </a:xfrm>
          <a:prstGeom prst="rect">
            <a:avLst/>
          </a:prstGeom>
        </p:spPr>
      </p:pic>
      <p:pic>
        <p:nvPicPr>
          <p:cNvPr id="13" name="Picture 12">
            <a:hlinkClick r:id="rId8"/>
            <a:extLst>
              <a:ext uri="{FF2B5EF4-FFF2-40B4-BE49-F238E27FC236}">
                <a16:creationId xmlns:a16="http://schemas.microsoft.com/office/drawing/2014/main" id="{B5CDB6F5-6947-4D90-ACBD-B3C87097EF0C}"/>
              </a:ext>
            </a:extLst>
          </p:cNvPr>
          <p:cNvPicPr>
            <a:picLocks noChangeAspect="1"/>
          </p:cNvPicPr>
          <p:nvPr/>
        </p:nvPicPr>
        <p:blipFill rotWithShape="1">
          <a:blip r:embed="rId9"/>
          <a:srcRect r="34041"/>
          <a:stretch/>
        </p:blipFill>
        <p:spPr>
          <a:xfrm>
            <a:off x="6096000" y="3616286"/>
            <a:ext cx="5524500" cy="471131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21045453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39698" y="-69884"/>
            <a:ext cx="12043145" cy="1325563"/>
          </a:xfrm>
        </p:spPr>
        <p:txBody>
          <a:bodyPr/>
          <a:lstStyle/>
          <a:p>
            <a:r>
              <a:rPr lang="en-US" dirty="0"/>
              <a:t>Some (highly interdisciplinary) discussion points: </a:t>
            </a:r>
            <a:br>
              <a:rPr lang="en-US" dirty="0"/>
            </a:br>
            <a:r>
              <a:rPr lang="en-US" dirty="0"/>
              <a:t>Should we make AI more human-like?</a:t>
            </a:r>
          </a:p>
        </p:txBody>
      </p:sp>
      <p:sp>
        <p:nvSpPr>
          <p:cNvPr id="8" name="Content Placeholder 2">
            <a:extLst>
              <a:ext uri="{FF2B5EF4-FFF2-40B4-BE49-F238E27FC236}">
                <a16:creationId xmlns:a16="http://schemas.microsoft.com/office/drawing/2014/main" id="{2470CA37-9A10-4E15-AE05-0471B5E674DD}"/>
              </a:ext>
            </a:extLst>
          </p:cNvPr>
          <p:cNvSpPr txBox="1">
            <a:spLocks/>
          </p:cNvSpPr>
          <p:nvPr/>
        </p:nvSpPr>
        <p:spPr>
          <a:xfrm>
            <a:off x="239698" y="1255679"/>
            <a:ext cx="10673026" cy="496756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dirty="0"/>
              <a:t>Should we make our agents have </a:t>
            </a:r>
            <a:r>
              <a:rPr lang="en-US" dirty="0">
                <a:solidFill>
                  <a:srgbClr val="0070C0"/>
                </a:solidFill>
              </a:rPr>
              <a:t>prosocial inclinations</a:t>
            </a:r>
            <a:r>
              <a:rPr lang="en-US" dirty="0"/>
              <a:t>?  </a:t>
            </a:r>
            <a:r>
              <a:rPr lang="en-US" dirty="0">
                <a:solidFill>
                  <a:srgbClr val="0070C0"/>
                </a:solidFill>
              </a:rPr>
              <a:t>Ethics</a:t>
            </a:r>
            <a:r>
              <a:rPr lang="en-US" dirty="0"/>
              <a:t>?</a:t>
            </a:r>
          </a:p>
          <a:p>
            <a:pPr lvl="1"/>
            <a:r>
              <a:rPr lang="en-US" dirty="0"/>
              <a:t>Genuine solution vs. wishful thinking?</a:t>
            </a:r>
          </a:p>
          <a:p>
            <a:pPr lvl="1"/>
            <a:r>
              <a:rPr lang="en-US" dirty="0"/>
              <a:t>What about </a:t>
            </a:r>
            <a:r>
              <a:rPr lang="en-US" dirty="0">
                <a:solidFill>
                  <a:srgbClr val="0070C0"/>
                </a:solidFill>
              </a:rPr>
              <a:t>norms</a:t>
            </a:r>
            <a:r>
              <a:rPr lang="en-US" dirty="0"/>
              <a:t> and </a:t>
            </a:r>
            <a:r>
              <a:rPr lang="en-US" dirty="0">
                <a:solidFill>
                  <a:srgbClr val="0070C0"/>
                </a:solidFill>
              </a:rPr>
              <a:t>rules</a:t>
            </a:r>
            <a:r>
              <a:rPr lang="en-US" dirty="0"/>
              <a:t>?</a:t>
            </a:r>
          </a:p>
          <a:p>
            <a:pPr lvl="1"/>
            <a:endParaRPr lang="en-US" dirty="0"/>
          </a:p>
          <a:p>
            <a:r>
              <a:rPr lang="en-US" dirty="0"/>
              <a:t>Do certain human </a:t>
            </a:r>
            <a:r>
              <a:rPr lang="en-US" dirty="0">
                <a:solidFill>
                  <a:srgbClr val="0070C0"/>
                </a:solidFill>
              </a:rPr>
              <a:t>cognitive limitations </a:t>
            </a:r>
            <a:r>
              <a:rPr lang="en-US" dirty="0"/>
              <a:t>limit tragedies?  Should/can we replicate that in AI agents?</a:t>
            </a:r>
          </a:p>
          <a:p>
            <a:pPr lvl="1"/>
            <a:r>
              <a:rPr lang="en-US" dirty="0"/>
              <a:t>Traveler’s dilemma and behavioral game theory</a:t>
            </a:r>
          </a:p>
          <a:p>
            <a:pPr lvl="1"/>
            <a:r>
              <a:rPr lang="en-US" i="1" dirty="0"/>
              <a:t>Any fool can tell the truth, but it requires a man of some sense to know how to lie well. -- </a:t>
            </a:r>
            <a:r>
              <a:rPr lang="en-US" dirty="0"/>
              <a:t>Samuel Butler</a:t>
            </a:r>
          </a:p>
          <a:p>
            <a:pPr lvl="1"/>
            <a:endParaRPr lang="en-US" dirty="0"/>
          </a:p>
          <a:p>
            <a:r>
              <a:rPr lang="en-US" dirty="0"/>
              <a:t>Might AI </a:t>
            </a:r>
            <a:r>
              <a:rPr lang="en-US" dirty="0">
                <a:solidFill>
                  <a:srgbClr val="0070C0"/>
                </a:solidFill>
              </a:rPr>
              <a:t>do better </a:t>
            </a:r>
            <a:r>
              <a:rPr lang="en-US" dirty="0"/>
              <a:t>on cooperation than humans?  On its own?  With some deliberate design decisions?</a:t>
            </a:r>
          </a:p>
        </p:txBody>
      </p:sp>
    </p:spTree>
    <p:extLst>
      <p:ext uri="{BB962C8B-B14F-4D97-AF65-F5344CB8AC3E}">
        <p14:creationId xmlns:p14="http://schemas.microsoft.com/office/powerpoint/2010/main" val="1474436295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39698" y="-69884"/>
            <a:ext cx="12043145" cy="1325563"/>
          </a:xfrm>
        </p:spPr>
        <p:txBody>
          <a:bodyPr/>
          <a:lstStyle/>
          <a:p>
            <a:r>
              <a:rPr lang="en-US" dirty="0"/>
              <a:t>Outline for today / this week</a:t>
            </a:r>
          </a:p>
        </p:txBody>
      </p:sp>
      <p:sp>
        <p:nvSpPr>
          <p:cNvPr id="8" name="Content Placeholder 2">
            <a:extLst>
              <a:ext uri="{FF2B5EF4-FFF2-40B4-BE49-F238E27FC236}">
                <a16:creationId xmlns:a16="http://schemas.microsoft.com/office/drawing/2014/main" id="{2470CA37-9A10-4E15-AE05-0471B5E674DD}"/>
              </a:ext>
            </a:extLst>
          </p:cNvPr>
          <p:cNvSpPr txBox="1">
            <a:spLocks/>
          </p:cNvSpPr>
          <p:nvPr/>
        </p:nvSpPr>
        <p:spPr>
          <a:xfrm>
            <a:off x="148854" y="1284087"/>
            <a:ext cx="10673026" cy="5187734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dirty="0"/>
              <a:t>Logistics</a:t>
            </a:r>
          </a:p>
          <a:p>
            <a:r>
              <a:rPr lang="en-US" dirty="0"/>
              <a:t>High-level intro / motivation</a:t>
            </a:r>
          </a:p>
          <a:p>
            <a:r>
              <a:rPr lang="en-US" dirty="0"/>
              <a:t>Quickly touching on all kinds of topics in the course!</a:t>
            </a:r>
          </a:p>
          <a:p>
            <a:pPr lvl="1"/>
            <a:r>
              <a:rPr lang="en-US" dirty="0"/>
              <a:t>Start identifying possible projects from day 1</a:t>
            </a:r>
          </a:p>
          <a:p>
            <a:pPr lvl="1"/>
            <a:r>
              <a:rPr lang="en-US" dirty="0"/>
              <a:t>Let us know if you want more references on any topic!</a:t>
            </a:r>
          </a:p>
          <a:p>
            <a:endParaRPr lang="en-US" dirty="0"/>
          </a:p>
          <a:p>
            <a:endParaRPr lang="en-US" dirty="0"/>
          </a:p>
          <a:p>
            <a:endParaRPr lang="en-US" dirty="0"/>
          </a:p>
          <a:p>
            <a:endParaRPr lang="en-US" dirty="0"/>
          </a:p>
          <a:p>
            <a:endParaRPr lang="en-US" dirty="0"/>
          </a:p>
          <a:p>
            <a:pPr lvl="1"/>
            <a:endParaRPr lang="en-US" dirty="0"/>
          </a:p>
          <a:p>
            <a:endParaRPr lang="en-US" dirty="0"/>
          </a:p>
          <a:p>
            <a:pPr lvl="1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096525453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39698" y="-69884"/>
            <a:ext cx="12043145" cy="1325563"/>
          </a:xfrm>
        </p:spPr>
        <p:txBody>
          <a:bodyPr/>
          <a:lstStyle/>
          <a:p>
            <a:r>
              <a:rPr lang="en-US" dirty="0"/>
              <a:t>Improving issues already found in the world today</a:t>
            </a:r>
          </a:p>
        </p:txBody>
      </p:sp>
      <p:sp>
        <p:nvSpPr>
          <p:cNvPr id="8" name="Content Placeholder 2">
            <a:extLst>
              <a:ext uri="{FF2B5EF4-FFF2-40B4-BE49-F238E27FC236}">
                <a16:creationId xmlns:a16="http://schemas.microsoft.com/office/drawing/2014/main" id="{2470CA37-9A10-4E15-AE05-0471B5E674DD}"/>
              </a:ext>
            </a:extLst>
          </p:cNvPr>
          <p:cNvSpPr txBox="1">
            <a:spLocks/>
          </p:cNvSpPr>
          <p:nvPr/>
        </p:nvSpPr>
        <p:spPr>
          <a:xfrm>
            <a:off x="148854" y="1284087"/>
            <a:ext cx="10673026" cy="5187734"/>
          </a:xfrm>
          <a:prstGeom prst="rect">
            <a:avLst/>
          </a:prstGeom>
        </p:spPr>
        <p:txBody>
          <a:bodyPr vert="horz" lIns="91440" tIns="45720" rIns="91440" bIns="45720" rtlCol="0">
            <a:normAutofit lnSpcReduction="10000"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dirty="0"/>
              <a:t>Problems of </a:t>
            </a:r>
            <a:r>
              <a:rPr lang="en-US" b="1" dirty="0"/>
              <a:t>collective action</a:t>
            </a:r>
          </a:p>
          <a:p>
            <a:pPr lvl="1"/>
            <a:r>
              <a:rPr lang="en-US" dirty="0"/>
              <a:t>Climate change and other environmental problems</a:t>
            </a:r>
          </a:p>
          <a:p>
            <a:pPr lvl="1"/>
            <a:r>
              <a:rPr lang="en-US" dirty="0"/>
              <a:t>Nuclear disarmament and preventing wars</a:t>
            </a:r>
          </a:p>
          <a:p>
            <a:pPr lvl="1"/>
            <a:r>
              <a:rPr lang="en-US" dirty="0"/>
              <a:t>Agreeing on causes to support</a:t>
            </a:r>
          </a:p>
          <a:p>
            <a:pPr lvl="1"/>
            <a:r>
              <a:rPr lang="en-US" dirty="0"/>
              <a:t>…</a:t>
            </a:r>
          </a:p>
          <a:p>
            <a:pPr lvl="1"/>
            <a:endParaRPr lang="en-US" dirty="0"/>
          </a:p>
          <a:p>
            <a:r>
              <a:rPr lang="en-US" dirty="0"/>
              <a:t>Making </a:t>
            </a:r>
            <a:r>
              <a:rPr lang="en-US" b="1" dirty="0"/>
              <a:t>better decisions </a:t>
            </a:r>
            <a:r>
              <a:rPr lang="en-US" dirty="0"/>
              <a:t>in contexts with strategic aspects</a:t>
            </a:r>
            <a:endParaRPr lang="en-US" b="1" dirty="0"/>
          </a:p>
          <a:p>
            <a:pPr lvl="1"/>
            <a:r>
              <a:rPr lang="en-US" dirty="0"/>
              <a:t>Allocating scarce resources</a:t>
            </a:r>
          </a:p>
          <a:p>
            <a:pPr lvl="2"/>
            <a:r>
              <a:rPr lang="en-US" dirty="0"/>
              <a:t>Kidney exchange, combinatorial auctions</a:t>
            </a:r>
          </a:p>
          <a:p>
            <a:pPr lvl="1"/>
            <a:r>
              <a:rPr lang="en-US" dirty="0"/>
              <a:t>Predicting the future</a:t>
            </a:r>
          </a:p>
          <a:p>
            <a:pPr lvl="2"/>
            <a:r>
              <a:rPr lang="en-US" dirty="0"/>
              <a:t>Prediction markets</a:t>
            </a:r>
          </a:p>
          <a:p>
            <a:pPr lvl="1"/>
            <a:r>
              <a:rPr lang="en-US" dirty="0"/>
              <a:t>Collective deliberation</a:t>
            </a:r>
          </a:p>
          <a:p>
            <a:pPr lvl="1"/>
            <a:r>
              <a:rPr lang="en-US" dirty="0"/>
              <a:t>…</a:t>
            </a:r>
          </a:p>
        </p:txBody>
      </p:sp>
    </p:spTree>
    <p:extLst>
      <p:ext uri="{BB962C8B-B14F-4D97-AF65-F5344CB8AC3E}">
        <p14:creationId xmlns:p14="http://schemas.microsoft.com/office/powerpoint/2010/main" val="3889179602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39698" y="-69884"/>
            <a:ext cx="12043145" cy="1325563"/>
          </a:xfrm>
        </p:spPr>
        <p:txBody>
          <a:bodyPr/>
          <a:lstStyle/>
          <a:p>
            <a:r>
              <a:rPr lang="en-US" dirty="0"/>
              <a:t>Why, technically, is AI useful in addressing these problems?</a:t>
            </a:r>
          </a:p>
        </p:txBody>
      </p:sp>
      <p:sp>
        <p:nvSpPr>
          <p:cNvPr id="8" name="Content Placeholder 2">
            <a:extLst>
              <a:ext uri="{FF2B5EF4-FFF2-40B4-BE49-F238E27FC236}">
                <a16:creationId xmlns:a16="http://schemas.microsoft.com/office/drawing/2014/main" id="{2470CA37-9A10-4E15-AE05-0471B5E674DD}"/>
              </a:ext>
            </a:extLst>
          </p:cNvPr>
          <p:cNvSpPr txBox="1">
            <a:spLocks/>
          </p:cNvSpPr>
          <p:nvPr/>
        </p:nvSpPr>
        <p:spPr>
          <a:xfrm>
            <a:off x="148854" y="1284087"/>
            <a:ext cx="11738346" cy="5400798"/>
          </a:xfrm>
          <a:prstGeom prst="rect">
            <a:avLst/>
          </a:prstGeom>
        </p:spPr>
        <p:txBody>
          <a:bodyPr vert="horz" lIns="91440" tIns="45720" rIns="91440" bIns="45720" rtlCol="0">
            <a:normAutofit fontScale="92500" lnSpcReduction="10000"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dirty="0"/>
              <a:t>Dealing with </a:t>
            </a:r>
            <a:r>
              <a:rPr lang="en-US" b="1" dirty="0"/>
              <a:t>combinatorial explosions </a:t>
            </a:r>
            <a:r>
              <a:rPr lang="en-US" dirty="0"/>
              <a:t>in incentive-minded way</a:t>
            </a:r>
          </a:p>
          <a:p>
            <a:pPr lvl="1"/>
            <a:r>
              <a:rPr lang="en-US" dirty="0"/>
              <a:t>Combinatorial auctions, kidney exchanges, expressive donations</a:t>
            </a:r>
          </a:p>
          <a:p>
            <a:r>
              <a:rPr lang="en-US" dirty="0"/>
              <a:t>Efficiently </a:t>
            </a:r>
            <a:r>
              <a:rPr lang="en-US" b="1" dirty="0"/>
              <a:t>learning / eliciting important information</a:t>
            </a:r>
            <a:r>
              <a:rPr lang="en-US" dirty="0"/>
              <a:t> from the world such as preferences / values</a:t>
            </a:r>
          </a:p>
          <a:p>
            <a:pPr lvl="1"/>
            <a:r>
              <a:rPr lang="en-US" dirty="0"/>
              <a:t>Again above topics</a:t>
            </a:r>
          </a:p>
          <a:p>
            <a:r>
              <a:rPr lang="en-US" dirty="0"/>
              <a:t>Taking advantage of </a:t>
            </a:r>
            <a:r>
              <a:rPr lang="en-US" b="1" dirty="0"/>
              <a:t>rich data</a:t>
            </a:r>
          </a:p>
          <a:p>
            <a:pPr lvl="1"/>
            <a:r>
              <a:rPr lang="en-US" dirty="0"/>
              <a:t>Automated mechanism design takes advantage of knowledge about distribution of preferences</a:t>
            </a:r>
          </a:p>
          <a:p>
            <a:r>
              <a:rPr lang="en-US" b="1" dirty="0"/>
              <a:t>Monitoring, transparency, openness</a:t>
            </a:r>
          </a:p>
          <a:p>
            <a:pPr lvl="1"/>
            <a:r>
              <a:rPr lang="en-US" dirty="0"/>
              <a:t>Nuclear test monitoring, emissions monitoring, …</a:t>
            </a:r>
          </a:p>
          <a:p>
            <a:r>
              <a:rPr lang="en-US" dirty="0"/>
              <a:t>Enabling </a:t>
            </a:r>
            <a:r>
              <a:rPr lang="en-US" b="1" dirty="0"/>
              <a:t>simulation</a:t>
            </a:r>
            <a:r>
              <a:rPr lang="en-US" dirty="0"/>
              <a:t> of complex environments</a:t>
            </a:r>
          </a:p>
          <a:p>
            <a:pPr lvl="1"/>
            <a:r>
              <a:rPr lang="en-US" dirty="0"/>
              <a:t>E.g., climate change competition (next)</a:t>
            </a:r>
          </a:p>
          <a:p>
            <a:r>
              <a:rPr lang="en-US" dirty="0"/>
              <a:t>Introduction of </a:t>
            </a:r>
            <a:r>
              <a:rPr lang="en-US" b="1" dirty="0"/>
              <a:t>mediators</a:t>
            </a:r>
            <a:r>
              <a:rPr lang="en-US" dirty="0"/>
              <a:t> and other strategic entities to </a:t>
            </a:r>
            <a:r>
              <a:rPr lang="en-US" b="1" dirty="0"/>
              <a:t>strategically steer to better outcomes</a:t>
            </a:r>
          </a:p>
          <a:p>
            <a:r>
              <a:rPr lang="en-US" dirty="0"/>
              <a:t>…</a:t>
            </a:r>
          </a:p>
          <a:p>
            <a:endParaRPr lang="en-US" dirty="0"/>
          </a:p>
          <a:p>
            <a:pPr lvl="1"/>
            <a:endParaRPr lang="en-US" dirty="0"/>
          </a:p>
          <a:p>
            <a:endParaRPr lang="en-US" dirty="0"/>
          </a:p>
          <a:p>
            <a:pPr lvl="1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773949194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>
            <a:hlinkClick r:id="rId2"/>
            <a:extLst>
              <a:ext uri="{FF2B5EF4-FFF2-40B4-BE49-F238E27FC236}">
                <a16:creationId xmlns:a16="http://schemas.microsoft.com/office/drawing/2014/main" id="{A6FC467A-3A10-886D-D3BA-D2687393603D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r="1845"/>
          <a:stretch/>
        </p:blipFill>
        <p:spPr>
          <a:xfrm>
            <a:off x="112450" y="0"/>
            <a:ext cx="11967099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00364310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hlinkClick r:id="rId2"/>
            <a:extLst>
              <a:ext uri="{FF2B5EF4-FFF2-40B4-BE49-F238E27FC236}">
                <a16:creationId xmlns:a16="http://schemas.microsoft.com/office/drawing/2014/main" id="{01C2C334-752B-487A-AEBF-15A56D98774C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t="-518" r="2573" b="-9514"/>
          <a:stretch/>
        </p:blipFill>
        <p:spPr>
          <a:xfrm>
            <a:off x="0" y="-35511"/>
            <a:ext cx="12192000" cy="7546019"/>
          </a:xfrm>
          <a:prstGeom prst="rect">
            <a:avLst/>
          </a:prstGeom>
        </p:spPr>
      </p:pic>
      <p:sp>
        <p:nvSpPr>
          <p:cNvPr id="2" name="TextBox 1">
            <a:extLst>
              <a:ext uri="{FF2B5EF4-FFF2-40B4-BE49-F238E27FC236}">
                <a16:creationId xmlns:a16="http://schemas.microsoft.com/office/drawing/2014/main" id="{9609FFA9-9937-7DD4-A640-617D707A0DC4}"/>
              </a:ext>
            </a:extLst>
          </p:cNvPr>
          <p:cNvSpPr txBox="1"/>
          <p:nvPr/>
        </p:nvSpPr>
        <p:spPr>
          <a:xfrm>
            <a:off x="3646025" y="3059668"/>
            <a:ext cx="341453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>
                <a:solidFill>
                  <a:schemeClr val="bg1"/>
                </a:solidFill>
              </a:rPr>
              <a:t>(thanks to Tuomas and his group)</a:t>
            </a:r>
          </a:p>
        </p:txBody>
      </p:sp>
    </p:spTree>
    <p:extLst>
      <p:ext uri="{BB962C8B-B14F-4D97-AF65-F5344CB8AC3E}">
        <p14:creationId xmlns:p14="http://schemas.microsoft.com/office/powerpoint/2010/main" val="3335990988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Content Placeholder 4">
            <a:extLst>
              <a:ext uri="{FF2B5EF4-FFF2-40B4-BE49-F238E27FC236}">
                <a16:creationId xmlns:a16="http://schemas.microsoft.com/office/drawing/2014/main" id="{87E7DC95-54B9-460D-88BC-5003086A6C53}"/>
              </a:ext>
            </a:extLst>
          </p:cNvPr>
          <p:cNvPicPr>
            <a:picLocks noGrp="1" noChangeAspect="1"/>
          </p:cNvPicPr>
          <p:nvPr>
            <p:ph idx="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157274" y="2015791"/>
            <a:ext cx="7102136" cy="4343301"/>
          </a:xfrm>
        </p:spPr>
      </p:pic>
      <p:sp>
        <p:nvSpPr>
          <p:cNvPr id="6" name="Title 1">
            <a:extLst>
              <a:ext uri="{FF2B5EF4-FFF2-40B4-BE49-F238E27FC236}">
                <a16:creationId xmlns:a16="http://schemas.microsoft.com/office/drawing/2014/main" id="{21E9BE9E-7A81-4D6B-AC6C-8505D58C1FF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-175202"/>
            <a:ext cx="10515600" cy="1325563"/>
          </a:xfrm>
        </p:spPr>
        <p:txBody>
          <a:bodyPr/>
          <a:lstStyle/>
          <a:p>
            <a:r>
              <a:rPr lang="en-US" dirty="0"/>
              <a:t>Kidney exchange </a:t>
            </a:r>
            <a:r>
              <a:rPr lang="en-US" sz="3600" dirty="0">
                <a:solidFill>
                  <a:srgbClr val="0070C0"/>
                </a:solidFill>
                <a:hlinkClick r:id="rId3"/>
              </a:rPr>
              <a:t>[Roth, Sönmez, and </a:t>
            </a:r>
            <a:r>
              <a:rPr lang="en-US" sz="3600" dirty="0" err="1">
                <a:solidFill>
                  <a:srgbClr val="0070C0"/>
                </a:solidFill>
                <a:hlinkClick r:id="rId3"/>
              </a:rPr>
              <a:t>Ünver</a:t>
            </a:r>
            <a:r>
              <a:rPr lang="en-US" sz="3600" dirty="0">
                <a:solidFill>
                  <a:srgbClr val="0070C0"/>
                </a:solidFill>
                <a:hlinkClick r:id="rId3"/>
              </a:rPr>
              <a:t> 2004]</a:t>
            </a:r>
            <a:endParaRPr lang="en-US" dirty="0">
              <a:solidFill>
                <a:srgbClr val="0070C0"/>
              </a:solidFill>
            </a:endParaRPr>
          </a:p>
        </p:txBody>
      </p:sp>
      <p:sp>
        <p:nvSpPr>
          <p:cNvPr id="7" name="Content Placeholder 6">
            <a:extLst>
              <a:ext uri="{FF2B5EF4-FFF2-40B4-BE49-F238E27FC236}">
                <a16:creationId xmlns:a16="http://schemas.microsoft.com/office/drawing/2014/main" id="{FFFAF3CC-E452-4462-A052-AC2F3B6E94FE}"/>
              </a:ext>
            </a:extLst>
          </p:cNvPr>
          <p:cNvSpPr txBox="1">
            <a:spLocks/>
          </p:cNvSpPr>
          <p:nvPr/>
        </p:nvSpPr>
        <p:spPr>
          <a:xfrm>
            <a:off x="838200" y="1150361"/>
            <a:ext cx="10400607" cy="94533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dirty="0"/>
              <a:t>Kidney exchanges allow patients with willing but incompatible live donors to swap donors</a:t>
            </a:r>
          </a:p>
        </p:txBody>
      </p:sp>
    </p:spTree>
    <p:extLst>
      <p:ext uri="{BB962C8B-B14F-4D97-AF65-F5344CB8AC3E}">
        <p14:creationId xmlns:p14="http://schemas.microsoft.com/office/powerpoint/2010/main" val="2576905467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DA44639-0D79-0C9B-E282-48B9B135EC7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909223" y="-229678"/>
            <a:ext cx="10640627" cy="1325563"/>
          </a:xfrm>
        </p:spPr>
        <p:txBody>
          <a:bodyPr>
            <a:normAutofit/>
          </a:bodyPr>
          <a:lstStyle/>
          <a:p>
            <a:r>
              <a:rPr lang="en-US" dirty="0"/>
              <a:t>Cooperative AI Foundation seminar series</a:t>
            </a:r>
          </a:p>
        </p:txBody>
      </p:sp>
      <p:pic>
        <p:nvPicPr>
          <p:cNvPr id="5" name="Picture 4">
            <a:hlinkClick r:id="rId2"/>
            <a:extLst>
              <a:ext uri="{FF2B5EF4-FFF2-40B4-BE49-F238E27FC236}">
                <a16:creationId xmlns:a16="http://schemas.microsoft.com/office/drawing/2014/main" id="{0368F38F-9758-6983-9029-B984C74653A3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r="4029"/>
          <a:stretch/>
        </p:blipFill>
        <p:spPr>
          <a:xfrm>
            <a:off x="736846" y="676869"/>
            <a:ext cx="10545931" cy="618113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61356548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39698" y="-69884"/>
            <a:ext cx="12043145" cy="1325563"/>
          </a:xfrm>
        </p:spPr>
        <p:txBody>
          <a:bodyPr/>
          <a:lstStyle/>
          <a:p>
            <a:r>
              <a:rPr lang="en-US" dirty="0"/>
              <a:t>Outline for today / this week</a:t>
            </a:r>
          </a:p>
        </p:txBody>
      </p:sp>
      <p:sp>
        <p:nvSpPr>
          <p:cNvPr id="8" name="Content Placeholder 2">
            <a:extLst>
              <a:ext uri="{FF2B5EF4-FFF2-40B4-BE49-F238E27FC236}">
                <a16:creationId xmlns:a16="http://schemas.microsoft.com/office/drawing/2014/main" id="{2470CA37-9A10-4E15-AE05-0471B5E674DD}"/>
              </a:ext>
            </a:extLst>
          </p:cNvPr>
          <p:cNvSpPr txBox="1">
            <a:spLocks/>
          </p:cNvSpPr>
          <p:nvPr/>
        </p:nvSpPr>
        <p:spPr>
          <a:xfrm>
            <a:off x="148854" y="1284087"/>
            <a:ext cx="10673026" cy="5187734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dirty="0"/>
              <a:t>Logistics</a:t>
            </a:r>
          </a:p>
          <a:p>
            <a:r>
              <a:rPr lang="en-US" dirty="0"/>
              <a:t>High-level intro / motivation</a:t>
            </a:r>
          </a:p>
          <a:p>
            <a:r>
              <a:rPr lang="en-US" b="1" dirty="0"/>
              <a:t>Quickly touching on all kinds of topics in the course!</a:t>
            </a:r>
          </a:p>
          <a:p>
            <a:pPr lvl="1"/>
            <a:r>
              <a:rPr lang="en-US" dirty="0"/>
              <a:t>Start identifying possible projects from day 1</a:t>
            </a:r>
          </a:p>
          <a:p>
            <a:pPr lvl="1"/>
            <a:r>
              <a:rPr lang="en-US" dirty="0"/>
              <a:t>Let us know if you want more references on any topic!</a:t>
            </a:r>
          </a:p>
          <a:p>
            <a:endParaRPr lang="en-US" dirty="0"/>
          </a:p>
          <a:p>
            <a:endParaRPr lang="en-US" dirty="0"/>
          </a:p>
          <a:p>
            <a:endParaRPr lang="en-US" dirty="0"/>
          </a:p>
          <a:p>
            <a:endParaRPr lang="en-US" dirty="0"/>
          </a:p>
          <a:p>
            <a:endParaRPr lang="en-US" dirty="0"/>
          </a:p>
          <a:p>
            <a:pPr lvl="1"/>
            <a:endParaRPr lang="en-US" dirty="0"/>
          </a:p>
          <a:p>
            <a:endParaRPr lang="en-US" dirty="0"/>
          </a:p>
          <a:p>
            <a:pPr lvl="1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021715277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3" name="Group 4">
            <a:extLst>
              <a:ext uri="{FF2B5EF4-FFF2-40B4-BE49-F238E27FC236}">
                <a16:creationId xmlns:a16="http://schemas.microsoft.com/office/drawing/2014/main" id="{651CE5E7-32A4-40E0-B399-B468789E816A}"/>
              </a:ext>
            </a:extLst>
          </p:cNvPr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4086652052"/>
              </p:ext>
            </p:extLst>
          </p:nvPr>
        </p:nvGraphicFramePr>
        <p:xfrm>
          <a:off x="5004819" y="3654756"/>
          <a:ext cx="2958352" cy="1257300"/>
        </p:xfrm>
        <a:graphic>
          <a:graphicData uri="http://schemas.openxmlformats.org/drawingml/2006/table">
            <a:tbl>
              <a:tblPr/>
              <a:tblGrid>
                <a:gridCol w="147917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47917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62865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31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2, 2</a:t>
                      </a:r>
                    </a:p>
                  </a:txBody>
                  <a:tcPr marL="88751" marR="88751" marT="44375" marB="44375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lg" len="lg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lg" len="lg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lg" len="lg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lg" len="lg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3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0, 0</a:t>
                      </a:r>
                    </a:p>
                  </a:txBody>
                  <a:tcPr marL="88751" marR="88751" marT="44375" marB="4437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lg" len="lg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lg" len="lg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lg" len="lg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lg" len="lg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2865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3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0, 0</a:t>
                      </a:r>
                    </a:p>
                  </a:txBody>
                  <a:tcPr marL="88751" marR="88751" marT="44375" marB="44375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lg" len="lg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lg" len="lg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lg" len="lg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lg" len="lg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3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1, 1</a:t>
                      </a:r>
                    </a:p>
                  </a:txBody>
                  <a:tcPr marL="88751" marR="88751" marT="44375" marB="4437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lg" len="lg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lg" len="lg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lg" len="lg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lg" len="lg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24" name="Text Box 16">
            <a:extLst>
              <a:ext uri="{FF2B5EF4-FFF2-40B4-BE49-F238E27FC236}">
                <a16:creationId xmlns:a16="http://schemas.microsoft.com/office/drawing/2014/main" id="{CAA63766-053D-4699-9972-B813CC30120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407189" y="3284962"/>
            <a:ext cx="655950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 type="none" w="lg" len="lg"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000" dirty="0"/>
              <a:t>new</a:t>
            </a:r>
          </a:p>
        </p:txBody>
      </p:sp>
      <p:sp>
        <p:nvSpPr>
          <p:cNvPr id="25" name="Text Box 17">
            <a:extLst>
              <a:ext uri="{FF2B5EF4-FFF2-40B4-BE49-F238E27FC236}">
                <a16:creationId xmlns:a16="http://schemas.microsoft.com/office/drawing/2014/main" id="{7518A936-4124-413C-ADD2-DEE19D63B36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950487" y="3284962"/>
            <a:ext cx="527710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 type="none" w="lg" len="lg"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000" dirty="0"/>
              <a:t>old</a:t>
            </a:r>
          </a:p>
        </p:txBody>
      </p:sp>
      <p:sp>
        <p:nvSpPr>
          <p:cNvPr id="26" name="Text Box 18">
            <a:extLst>
              <a:ext uri="{FF2B5EF4-FFF2-40B4-BE49-F238E27FC236}">
                <a16:creationId xmlns:a16="http://schemas.microsoft.com/office/drawing/2014/main" id="{6653AACE-99AA-45D4-B4BD-4AEA0D3DC07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54666" y="3759501"/>
            <a:ext cx="655950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 type="none" w="lg" len="lg"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000" dirty="0"/>
              <a:t>new</a:t>
            </a:r>
          </a:p>
        </p:txBody>
      </p:sp>
      <p:sp>
        <p:nvSpPr>
          <p:cNvPr id="27" name="Text Box 19">
            <a:extLst>
              <a:ext uri="{FF2B5EF4-FFF2-40B4-BE49-F238E27FC236}">
                <a16:creationId xmlns:a16="http://schemas.microsoft.com/office/drawing/2014/main" id="{13A9A813-D91B-4CA6-A8AD-2A38923888A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18786" y="4408212"/>
            <a:ext cx="527710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 type="none" w="lg" len="lg"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000" dirty="0"/>
              <a:t>old</a:t>
            </a:r>
          </a:p>
        </p:txBody>
      </p:sp>
      <p:sp>
        <p:nvSpPr>
          <p:cNvPr id="30" name="Oval 29">
            <a:extLst>
              <a:ext uri="{FF2B5EF4-FFF2-40B4-BE49-F238E27FC236}">
                <a16:creationId xmlns:a16="http://schemas.microsoft.com/office/drawing/2014/main" id="{BBB3C1C3-22D4-495C-BAD0-4BFBECA5D25D}"/>
              </a:ext>
            </a:extLst>
          </p:cNvPr>
          <p:cNvSpPr/>
          <p:nvPr/>
        </p:nvSpPr>
        <p:spPr bwMode="auto">
          <a:xfrm>
            <a:off x="3051862" y="3959556"/>
            <a:ext cx="457200" cy="533400"/>
          </a:xfrm>
          <a:prstGeom prst="ellipse">
            <a:avLst/>
          </a:prstGeom>
          <a:solidFill>
            <a:srgbClr val="C00000"/>
          </a:solidFill>
          <a:ln w="9525" cap="flat" cmpd="sng" algn="ctr">
            <a:solidFill>
              <a:srgbClr val="C0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457200" rtl="0" eaLnBrk="1" fontAlgn="base" latinLnBrk="0" hangingPunct="1">
              <a:lnSpc>
                <a:spcPct val="118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buNone/>
              <a:tabLst/>
            </a:pPr>
            <a:endParaRPr kumimoji="0" lang="en-US" sz="2400" b="0" i="0" u="none" strike="noStrike" cap="none" normalizeH="0" baseline="0">
              <a:ln>
                <a:noFill/>
              </a:ln>
              <a:solidFill>
                <a:schemeClr val="bg1"/>
              </a:solidFill>
              <a:effectLst/>
              <a:latin typeface="Times New Roman" pitchFamily="18" charset="0"/>
              <a:ea typeface="宋体" pitchFamily="2" charset="-122"/>
            </a:endParaRPr>
          </a:p>
        </p:txBody>
      </p:sp>
      <p:sp>
        <p:nvSpPr>
          <p:cNvPr id="31" name="Oval 30">
            <a:extLst>
              <a:ext uri="{FF2B5EF4-FFF2-40B4-BE49-F238E27FC236}">
                <a16:creationId xmlns:a16="http://schemas.microsoft.com/office/drawing/2014/main" id="{B426471C-C132-4F90-8262-43617E6725CB}"/>
              </a:ext>
            </a:extLst>
          </p:cNvPr>
          <p:cNvSpPr/>
          <p:nvPr/>
        </p:nvSpPr>
        <p:spPr bwMode="auto">
          <a:xfrm>
            <a:off x="3128062" y="3654756"/>
            <a:ext cx="304800" cy="304800"/>
          </a:xfrm>
          <a:prstGeom prst="ellipse">
            <a:avLst/>
          </a:prstGeom>
          <a:solidFill>
            <a:srgbClr val="C00000"/>
          </a:solidFill>
          <a:ln w="9525" cap="flat" cmpd="sng" algn="ctr">
            <a:solidFill>
              <a:srgbClr val="C0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457200" rtl="0" eaLnBrk="1" fontAlgn="base" latinLnBrk="0" hangingPunct="1">
              <a:lnSpc>
                <a:spcPct val="118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buNone/>
              <a:tabLst/>
            </a:pPr>
            <a:endParaRPr kumimoji="0" lang="en-US" sz="2400" b="0" i="0" u="none" strike="noStrike" cap="none" normalizeH="0" baseline="0">
              <a:ln>
                <a:noFill/>
              </a:ln>
              <a:solidFill>
                <a:schemeClr val="bg1"/>
              </a:solidFill>
              <a:effectLst/>
              <a:latin typeface="Times New Roman" pitchFamily="18" charset="0"/>
              <a:ea typeface="宋体" pitchFamily="2" charset="-122"/>
            </a:endParaRPr>
          </a:p>
        </p:txBody>
      </p: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19B74D03-29C9-4690-82B9-846E053B0D9B}"/>
              </a:ext>
            </a:extLst>
          </p:cNvPr>
          <p:cNvCxnSpPr/>
          <p:nvPr/>
        </p:nvCxnSpPr>
        <p:spPr bwMode="auto">
          <a:xfrm rot="5400000">
            <a:off x="2974708" y="4570111"/>
            <a:ext cx="382915" cy="76205"/>
          </a:xfrm>
          <a:prstGeom prst="line">
            <a:avLst/>
          </a:prstGeom>
          <a:solidFill>
            <a:srgbClr val="00B8FF"/>
          </a:solidFill>
          <a:ln w="63500" cap="flat" cmpd="sng" algn="ctr">
            <a:solidFill>
              <a:srgbClr val="C0000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1420E4AC-1EA6-463E-9A80-74E899B731C4}"/>
              </a:ext>
            </a:extLst>
          </p:cNvPr>
          <p:cNvCxnSpPr/>
          <p:nvPr/>
        </p:nvCxnSpPr>
        <p:spPr bwMode="auto">
          <a:xfrm rot="16200000" flipH="1">
            <a:off x="3204262" y="4569156"/>
            <a:ext cx="381000" cy="76200"/>
          </a:xfrm>
          <a:prstGeom prst="line">
            <a:avLst/>
          </a:prstGeom>
          <a:solidFill>
            <a:srgbClr val="00B8FF"/>
          </a:solidFill>
          <a:ln w="63500" cap="flat" cmpd="sng" algn="ctr">
            <a:solidFill>
              <a:srgbClr val="C0000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34" name="Oval 33">
            <a:extLst>
              <a:ext uri="{FF2B5EF4-FFF2-40B4-BE49-F238E27FC236}">
                <a16:creationId xmlns:a16="http://schemas.microsoft.com/office/drawing/2014/main" id="{CFA69DDB-17DB-45A3-BDC6-AD81E936AD35}"/>
              </a:ext>
            </a:extLst>
          </p:cNvPr>
          <p:cNvSpPr/>
          <p:nvPr/>
        </p:nvSpPr>
        <p:spPr bwMode="auto">
          <a:xfrm>
            <a:off x="6188720" y="2444847"/>
            <a:ext cx="457200" cy="533400"/>
          </a:xfrm>
          <a:prstGeom prst="ellipse">
            <a:avLst/>
          </a:prstGeom>
          <a:solidFill>
            <a:srgbClr val="002060"/>
          </a:solidFill>
          <a:ln w="9525" cap="flat" cmpd="sng" algn="ctr">
            <a:solidFill>
              <a:srgbClr val="00206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457200" rtl="0" eaLnBrk="1" fontAlgn="base" latinLnBrk="0" hangingPunct="1">
              <a:lnSpc>
                <a:spcPct val="118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buNone/>
              <a:tabLst/>
            </a:pPr>
            <a:endParaRPr kumimoji="0" lang="en-US" sz="2400" b="0" i="0" u="none" strike="noStrike" cap="none" normalizeH="0" baseline="0">
              <a:ln>
                <a:noFill/>
              </a:ln>
              <a:solidFill>
                <a:srgbClr val="0000CC"/>
              </a:solidFill>
              <a:effectLst/>
              <a:latin typeface="Times New Roman" pitchFamily="18" charset="0"/>
              <a:ea typeface="宋体" pitchFamily="2" charset="-122"/>
            </a:endParaRPr>
          </a:p>
        </p:txBody>
      </p:sp>
      <p:sp>
        <p:nvSpPr>
          <p:cNvPr id="35" name="Oval 34">
            <a:extLst>
              <a:ext uri="{FF2B5EF4-FFF2-40B4-BE49-F238E27FC236}">
                <a16:creationId xmlns:a16="http://schemas.microsoft.com/office/drawing/2014/main" id="{832E30B1-E8CB-401C-9449-C30B36E2A3BE}"/>
              </a:ext>
            </a:extLst>
          </p:cNvPr>
          <p:cNvSpPr/>
          <p:nvPr/>
        </p:nvSpPr>
        <p:spPr bwMode="auto">
          <a:xfrm>
            <a:off x="6264920" y="2140047"/>
            <a:ext cx="304800" cy="304800"/>
          </a:xfrm>
          <a:prstGeom prst="ellipse">
            <a:avLst/>
          </a:prstGeom>
          <a:solidFill>
            <a:srgbClr val="002060"/>
          </a:solidFill>
          <a:ln w="9525" cap="flat" cmpd="sng" algn="ctr">
            <a:solidFill>
              <a:srgbClr val="00206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457200" rtl="0" eaLnBrk="1" fontAlgn="base" latinLnBrk="0" hangingPunct="1">
              <a:lnSpc>
                <a:spcPct val="118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buNone/>
              <a:tabLst/>
            </a:pPr>
            <a:endParaRPr kumimoji="0" lang="en-US" sz="2400" b="0" i="0" u="none" strike="noStrike" cap="none" normalizeH="0" baseline="0">
              <a:ln>
                <a:noFill/>
              </a:ln>
              <a:solidFill>
                <a:srgbClr val="0000CC"/>
              </a:solidFill>
              <a:effectLst/>
              <a:latin typeface="Times New Roman" pitchFamily="18" charset="0"/>
              <a:ea typeface="宋体" pitchFamily="2" charset="-122"/>
            </a:endParaRPr>
          </a:p>
        </p:txBody>
      </p: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B9823F44-126F-4EC9-9F2E-8E0B81BD866F}"/>
              </a:ext>
            </a:extLst>
          </p:cNvPr>
          <p:cNvCxnSpPr/>
          <p:nvPr/>
        </p:nvCxnSpPr>
        <p:spPr bwMode="auto">
          <a:xfrm rot="5400000">
            <a:off x="6111566" y="3055402"/>
            <a:ext cx="382915" cy="76205"/>
          </a:xfrm>
          <a:prstGeom prst="line">
            <a:avLst/>
          </a:prstGeom>
          <a:solidFill>
            <a:srgbClr val="00B8FF"/>
          </a:solidFill>
          <a:ln w="63500" cap="flat" cmpd="sng" algn="ctr">
            <a:solidFill>
              <a:srgbClr val="00206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37" name="Straight Connector 36">
            <a:extLst>
              <a:ext uri="{FF2B5EF4-FFF2-40B4-BE49-F238E27FC236}">
                <a16:creationId xmlns:a16="http://schemas.microsoft.com/office/drawing/2014/main" id="{EAC6BE18-3BC6-43BE-B6F7-1BB80F764B60}"/>
              </a:ext>
            </a:extLst>
          </p:cNvPr>
          <p:cNvCxnSpPr/>
          <p:nvPr/>
        </p:nvCxnSpPr>
        <p:spPr bwMode="auto">
          <a:xfrm rot="16200000" flipH="1">
            <a:off x="6341120" y="3054447"/>
            <a:ext cx="381000" cy="76200"/>
          </a:xfrm>
          <a:prstGeom prst="line">
            <a:avLst/>
          </a:prstGeom>
          <a:solidFill>
            <a:srgbClr val="00B8FF"/>
          </a:solidFill>
          <a:ln w="63500" cap="flat" cmpd="sng" algn="ctr">
            <a:solidFill>
              <a:srgbClr val="00206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42" name="Rectangle 2">
            <a:extLst>
              <a:ext uri="{FF2B5EF4-FFF2-40B4-BE49-F238E27FC236}">
                <a16:creationId xmlns:a16="http://schemas.microsoft.com/office/drawing/2014/main" id="{62AFC9CE-6F53-4C10-AB23-B8B28FFFC0CD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1567894" y="272168"/>
            <a:ext cx="9241653" cy="665629"/>
          </a:xfrm>
        </p:spPr>
        <p:txBody>
          <a:bodyPr>
            <a:noAutofit/>
          </a:bodyPr>
          <a:lstStyle/>
          <a:p>
            <a:pPr eaLnBrk="1" hangingPunct="1"/>
            <a:r>
              <a:rPr lang="en-US" altLang="en-US" sz="4800" dirty="0"/>
              <a:t>Equilibrium multiplicity and selection</a:t>
            </a:r>
            <a:endParaRPr lang="en-US" altLang="en-US" sz="4800" dirty="0">
              <a:solidFill>
                <a:schemeClr val="accent2"/>
              </a:solidFill>
            </a:endParaRPr>
          </a:p>
        </p:txBody>
      </p:sp>
      <p:sp>
        <p:nvSpPr>
          <p:cNvPr id="3" name="Rectangle 15">
            <a:extLst>
              <a:ext uri="{FF2B5EF4-FFF2-40B4-BE49-F238E27FC236}">
                <a16:creationId xmlns:a16="http://schemas.microsoft.com/office/drawing/2014/main" id="{299B77C0-A1D5-324A-DE97-14E1FBE8075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194" y="1095203"/>
            <a:ext cx="11140798" cy="2286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2800" dirty="0"/>
              <a:t>A better new technology is introduced, but it’s most important to have the same technology as your friend</a:t>
            </a:r>
            <a:endParaRPr lang="en-US" altLang="en-US" sz="2000" dirty="0"/>
          </a:p>
        </p:txBody>
      </p:sp>
      <p:sp>
        <p:nvSpPr>
          <p:cNvPr id="7" name="Rectangle 15">
            <a:extLst>
              <a:ext uri="{FF2B5EF4-FFF2-40B4-BE49-F238E27FC236}">
                <a16:creationId xmlns:a16="http://schemas.microsoft.com/office/drawing/2014/main" id="{73AF75FE-267B-5C18-8AE8-1B1D8C28F5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194" y="5212443"/>
            <a:ext cx="11140798" cy="127614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2800" dirty="0"/>
              <a:t>How do we compute / learn / move over to the better equilibrium?</a:t>
            </a:r>
          </a:p>
          <a:p>
            <a:pPr eaLnBrk="1" hangingPunct="1"/>
            <a:r>
              <a:rPr lang="en-US" altLang="en-US" sz="2800" dirty="0"/>
              <a:t>How do we avoid miscoordination?</a:t>
            </a:r>
          </a:p>
          <a:p>
            <a:pPr eaLnBrk="1" hangingPunct="1"/>
            <a:r>
              <a:rPr lang="en-US" altLang="en-US" sz="2800" i="1" dirty="0"/>
              <a:t>Keep in mind throughout the course</a:t>
            </a:r>
            <a:endParaRPr lang="en-US" altLang="en-US" sz="2000" i="1" dirty="0"/>
          </a:p>
        </p:txBody>
      </p:sp>
    </p:spTree>
    <p:extLst>
      <p:ext uri="{BB962C8B-B14F-4D97-AF65-F5344CB8AC3E}">
        <p14:creationId xmlns:p14="http://schemas.microsoft.com/office/powerpoint/2010/main" val="2550783655"/>
      </p:ext>
    </p:extLst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 descr="Orange Racing Car (Top View) by qubodup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6200000">
            <a:off x="2479553" y="3221520"/>
            <a:ext cx="1995635" cy="989503"/>
          </a:xfrm>
          <a:prstGeom prst="rect">
            <a:avLst/>
          </a:prstGeom>
        </p:spPr>
      </p:pic>
      <p:pic>
        <p:nvPicPr>
          <p:cNvPr id="5" name="Picture 4" descr="Orange Racing Car (Top View) by qubodup"/>
          <p:cNvPicPr>
            <a:picLocks noChangeAspect="1"/>
          </p:cNvPicPr>
          <p:nvPr/>
        </p:nvPicPr>
        <p:blipFill>
          <a:blip r:embed="rId2">
            <a:duotone>
              <a:prstClr val="black"/>
              <a:schemeClr val="accent2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640935" y="1100639"/>
            <a:ext cx="1995635" cy="989503"/>
          </a:xfrm>
          <a:prstGeom prst="rect">
            <a:avLst/>
          </a:prstGeom>
        </p:spPr>
      </p:pic>
      <p:pic>
        <p:nvPicPr>
          <p:cNvPr id="7" name="Picture 6" descr="Orange Racing Car (Top View) by qubodup"/>
          <p:cNvPicPr>
            <a:picLocks noChangeAspect="1"/>
          </p:cNvPicPr>
          <p:nvPr/>
        </p:nvPicPr>
        <p:blipFill>
          <a:blip r:embed="rId2">
            <a:duotone>
              <a:prstClr val="black"/>
              <a:schemeClr val="accent1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640935" y="90984"/>
            <a:ext cx="1995635" cy="989503"/>
          </a:xfrm>
          <a:prstGeom prst="rect">
            <a:avLst/>
          </a:prstGeom>
        </p:spPr>
      </p:pic>
      <p:pic>
        <p:nvPicPr>
          <p:cNvPr id="8" name="Picture 7" descr="Orange Racing Car (Top View) by qubodup"/>
          <p:cNvPicPr>
            <a:picLocks noChangeAspect="1"/>
          </p:cNvPicPr>
          <p:nvPr/>
        </p:nvPicPr>
        <p:blipFill>
          <a:blip r:embed="rId2">
            <a:duotone>
              <a:prstClr val="black"/>
              <a:schemeClr val="accent1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597734" y="2069990"/>
            <a:ext cx="1995635" cy="989503"/>
          </a:xfrm>
          <a:prstGeom prst="rect">
            <a:avLst/>
          </a:prstGeom>
        </p:spPr>
      </p:pic>
      <p:pic>
        <p:nvPicPr>
          <p:cNvPr id="9" name="Picture 8" descr="Orange Racing Car (Top View) by qubodup"/>
          <p:cNvPicPr>
            <a:picLocks noChangeAspect="1"/>
          </p:cNvPicPr>
          <p:nvPr/>
        </p:nvPicPr>
        <p:blipFill>
          <a:blip r:embed="rId2">
            <a:duotone>
              <a:prstClr val="black"/>
              <a:schemeClr val="accent1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597734" y="3019559"/>
            <a:ext cx="1995635" cy="989503"/>
          </a:xfrm>
          <a:prstGeom prst="rect">
            <a:avLst/>
          </a:prstGeom>
        </p:spPr>
      </p:pic>
      <p:pic>
        <p:nvPicPr>
          <p:cNvPr id="12" name="Picture 11" descr="Orange Racing Car (Top View) by qubodup"/>
          <p:cNvPicPr>
            <a:picLocks noChangeAspect="1"/>
          </p:cNvPicPr>
          <p:nvPr/>
        </p:nvPicPr>
        <p:blipFill>
          <a:blip r:embed="rId2">
            <a:duotone>
              <a:prstClr val="black"/>
              <a:schemeClr val="accent6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6200000">
            <a:off x="2479554" y="5365431"/>
            <a:ext cx="1995635" cy="989503"/>
          </a:xfrm>
          <a:prstGeom prst="rect">
            <a:avLst/>
          </a:prstGeom>
        </p:spPr>
      </p:pic>
      <p:pic>
        <p:nvPicPr>
          <p:cNvPr id="13" name="Picture 12" descr="Orange Racing Car (Top View) by qubodup"/>
          <p:cNvPicPr>
            <a:picLocks noChangeAspect="1"/>
          </p:cNvPicPr>
          <p:nvPr/>
        </p:nvPicPr>
        <p:blipFill>
          <a:blip r:embed="rId2">
            <a:duotone>
              <a:prstClr val="black"/>
              <a:schemeClr val="accent1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597734" y="3969128"/>
            <a:ext cx="1995635" cy="989503"/>
          </a:xfrm>
          <a:prstGeom prst="rect">
            <a:avLst/>
          </a:prstGeom>
        </p:spPr>
      </p:pic>
      <p:pic>
        <p:nvPicPr>
          <p:cNvPr id="14" name="Picture 13" descr="Orange Racing Car (Top View) by qubodup"/>
          <p:cNvPicPr>
            <a:picLocks noChangeAspect="1"/>
          </p:cNvPicPr>
          <p:nvPr/>
        </p:nvPicPr>
        <p:blipFill>
          <a:blip r:embed="rId2">
            <a:duotone>
              <a:prstClr val="black"/>
              <a:schemeClr val="accent1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593138" y="4958631"/>
            <a:ext cx="1995635" cy="989503"/>
          </a:xfrm>
          <a:prstGeom prst="rect">
            <a:avLst/>
          </a:prstGeom>
        </p:spPr>
      </p:pic>
      <p:pic>
        <p:nvPicPr>
          <p:cNvPr id="15" name="Picture 14" descr="Orange Racing Car (Top View) by qubodup"/>
          <p:cNvPicPr>
            <a:picLocks noChangeAspect="1"/>
          </p:cNvPicPr>
          <p:nvPr/>
        </p:nvPicPr>
        <p:blipFill>
          <a:blip r:embed="rId2">
            <a:duotone>
              <a:prstClr val="black"/>
              <a:schemeClr val="accent1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593138" y="5908200"/>
            <a:ext cx="1995635" cy="989503"/>
          </a:xfrm>
          <a:prstGeom prst="rect">
            <a:avLst/>
          </a:prstGeom>
        </p:spPr>
      </p:pic>
      <p:cxnSp>
        <p:nvCxnSpPr>
          <p:cNvPr id="19" name="Straight Connector 18"/>
          <p:cNvCxnSpPr/>
          <p:nvPr/>
        </p:nvCxnSpPr>
        <p:spPr>
          <a:xfrm flipH="1">
            <a:off x="355668" y="224855"/>
            <a:ext cx="1922837" cy="1474195"/>
          </a:xfrm>
          <a:prstGeom prst="line">
            <a:avLst/>
          </a:prstGeom>
          <a:ln w="127000">
            <a:solidFill>
              <a:srgbClr val="FFC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" name="Straight Connector 22"/>
          <p:cNvCxnSpPr/>
          <p:nvPr/>
        </p:nvCxnSpPr>
        <p:spPr>
          <a:xfrm flipH="1">
            <a:off x="373158" y="1021832"/>
            <a:ext cx="1922837" cy="1474195"/>
          </a:xfrm>
          <a:prstGeom prst="line">
            <a:avLst/>
          </a:prstGeom>
          <a:ln w="127000">
            <a:solidFill>
              <a:srgbClr val="FFC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" name="Straight Connector 23"/>
          <p:cNvCxnSpPr/>
          <p:nvPr/>
        </p:nvCxnSpPr>
        <p:spPr>
          <a:xfrm flipH="1">
            <a:off x="360668" y="1953719"/>
            <a:ext cx="1922837" cy="1474195"/>
          </a:xfrm>
          <a:prstGeom prst="line">
            <a:avLst/>
          </a:prstGeom>
          <a:ln w="127000">
            <a:solidFill>
              <a:srgbClr val="FFC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Straight Connector 24"/>
          <p:cNvCxnSpPr/>
          <p:nvPr/>
        </p:nvCxnSpPr>
        <p:spPr>
          <a:xfrm flipH="1">
            <a:off x="348178" y="2825643"/>
            <a:ext cx="1922837" cy="1474195"/>
          </a:xfrm>
          <a:prstGeom prst="line">
            <a:avLst/>
          </a:prstGeom>
          <a:ln w="127000">
            <a:solidFill>
              <a:srgbClr val="FFC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Rectangle 27"/>
          <p:cNvSpPr/>
          <p:nvPr/>
        </p:nvSpPr>
        <p:spPr>
          <a:xfrm>
            <a:off x="1" y="4497050"/>
            <a:ext cx="2599606" cy="2360950"/>
          </a:xfrm>
          <a:prstGeom prst="rect">
            <a:avLst/>
          </a:prstGeom>
          <a:solidFill>
            <a:srgbClr val="C00000"/>
          </a:solidFill>
          <a:ln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" name="Rectangle 28"/>
          <p:cNvSpPr/>
          <p:nvPr/>
        </p:nvSpPr>
        <p:spPr>
          <a:xfrm>
            <a:off x="6967655" y="0"/>
            <a:ext cx="481936" cy="6858000"/>
          </a:xfrm>
          <a:prstGeom prst="rect">
            <a:avLst/>
          </a:prstGeom>
          <a:solidFill>
            <a:srgbClr val="C00000"/>
          </a:solidFill>
          <a:ln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31" name="Straight Connector 30"/>
          <p:cNvCxnSpPr/>
          <p:nvPr/>
        </p:nvCxnSpPr>
        <p:spPr>
          <a:xfrm flipH="1">
            <a:off x="8406785" y="1830789"/>
            <a:ext cx="1083443" cy="1451512"/>
          </a:xfrm>
          <a:prstGeom prst="line">
            <a:avLst/>
          </a:prstGeom>
          <a:ln w="508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Straight Connector 31"/>
          <p:cNvCxnSpPr/>
          <p:nvPr/>
        </p:nvCxnSpPr>
        <p:spPr>
          <a:xfrm flipH="1" flipV="1">
            <a:off x="9477640" y="1845905"/>
            <a:ext cx="822576" cy="1469138"/>
          </a:xfrm>
          <a:prstGeom prst="line">
            <a:avLst/>
          </a:prstGeom>
          <a:ln w="508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Straight Connector 35"/>
          <p:cNvCxnSpPr/>
          <p:nvPr/>
        </p:nvCxnSpPr>
        <p:spPr>
          <a:xfrm flipH="1" flipV="1">
            <a:off x="10283590" y="3286263"/>
            <a:ext cx="876325" cy="1473101"/>
          </a:xfrm>
          <a:prstGeom prst="line">
            <a:avLst/>
          </a:prstGeom>
          <a:ln w="508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Straight Connector 37"/>
          <p:cNvCxnSpPr/>
          <p:nvPr/>
        </p:nvCxnSpPr>
        <p:spPr>
          <a:xfrm flipV="1">
            <a:off x="9461014" y="3286264"/>
            <a:ext cx="822576" cy="1469137"/>
          </a:xfrm>
          <a:prstGeom prst="line">
            <a:avLst/>
          </a:prstGeom>
          <a:ln w="508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42" name="Picture 41" descr="Orange Racing Car (Top View) by qubodup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808832" y="1600339"/>
            <a:ext cx="929546" cy="460900"/>
          </a:xfrm>
          <a:prstGeom prst="rect">
            <a:avLst/>
          </a:prstGeom>
        </p:spPr>
      </p:pic>
      <p:pic>
        <p:nvPicPr>
          <p:cNvPr id="43" name="Picture 42" descr="Orange Racing Car (Top View) by qubodup"/>
          <p:cNvPicPr>
            <a:picLocks noChangeAspect="1"/>
          </p:cNvPicPr>
          <p:nvPr/>
        </p:nvPicPr>
        <p:blipFill>
          <a:blip r:embed="rId2">
            <a:duotone>
              <a:prstClr val="black"/>
              <a:schemeClr val="accent6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658019" y="3026384"/>
            <a:ext cx="929546" cy="460900"/>
          </a:xfrm>
          <a:prstGeom prst="rect">
            <a:avLst/>
          </a:prstGeom>
        </p:spPr>
      </p:pic>
      <p:sp>
        <p:nvSpPr>
          <p:cNvPr id="44" name="TextBox 43"/>
          <p:cNvSpPr txBox="1"/>
          <p:nvPr/>
        </p:nvSpPr>
        <p:spPr>
          <a:xfrm>
            <a:off x="8021188" y="2160776"/>
            <a:ext cx="810607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dirty="0"/>
              <a:t>wait</a:t>
            </a:r>
          </a:p>
        </p:txBody>
      </p:sp>
      <p:sp>
        <p:nvSpPr>
          <p:cNvPr id="45" name="TextBox 44"/>
          <p:cNvSpPr txBox="1"/>
          <p:nvPr/>
        </p:nvSpPr>
        <p:spPr>
          <a:xfrm>
            <a:off x="10152286" y="2178266"/>
            <a:ext cx="1838645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dirty="0"/>
              <a:t>move aside</a:t>
            </a:r>
          </a:p>
        </p:txBody>
      </p:sp>
      <p:sp>
        <p:nvSpPr>
          <p:cNvPr id="46" name="TextBox 45"/>
          <p:cNvSpPr txBox="1"/>
          <p:nvPr/>
        </p:nvSpPr>
        <p:spPr>
          <a:xfrm>
            <a:off x="7921251" y="3889642"/>
            <a:ext cx="159062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dirty="0"/>
              <a:t>steal spot</a:t>
            </a:r>
          </a:p>
        </p:txBody>
      </p:sp>
      <p:sp>
        <p:nvSpPr>
          <p:cNvPr id="47" name="TextBox 46"/>
          <p:cNvSpPr txBox="1"/>
          <p:nvPr/>
        </p:nvSpPr>
        <p:spPr>
          <a:xfrm>
            <a:off x="11050343" y="3869658"/>
            <a:ext cx="827471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dirty="0"/>
              <a:t>pass</a:t>
            </a:r>
          </a:p>
        </p:txBody>
      </p:sp>
      <p:sp>
        <p:nvSpPr>
          <p:cNvPr id="27" name="TextBox 26"/>
          <p:cNvSpPr txBox="1"/>
          <p:nvPr/>
        </p:nvSpPr>
        <p:spPr>
          <a:xfrm>
            <a:off x="8086825" y="3285493"/>
            <a:ext cx="63991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dirty="0"/>
              <a:t>3,0</a:t>
            </a:r>
          </a:p>
        </p:txBody>
      </p:sp>
      <p:sp>
        <p:nvSpPr>
          <p:cNvPr id="30" name="TextBox 29"/>
          <p:cNvSpPr txBox="1"/>
          <p:nvPr/>
        </p:nvSpPr>
        <p:spPr>
          <a:xfrm>
            <a:off x="10947646" y="4775408"/>
            <a:ext cx="63991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dirty="0"/>
              <a:t>4,1</a:t>
            </a:r>
          </a:p>
        </p:txBody>
      </p:sp>
      <p:sp>
        <p:nvSpPr>
          <p:cNvPr id="33" name="TextBox 32"/>
          <p:cNvSpPr txBox="1"/>
          <p:nvPr/>
        </p:nvSpPr>
        <p:spPr>
          <a:xfrm>
            <a:off x="9135899" y="4770500"/>
            <a:ext cx="63991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dirty="0"/>
              <a:t>0,3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7823877" y="113927"/>
            <a:ext cx="4020793" cy="13849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800" b="1" dirty="0"/>
              <a:t>THE PARKING GAME</a:t>
            </a:r>
          </a:p>
          <a:p>
            <a:pPr algn="ctr"/>
            <a:r>
              <a:rPr lang="en-US" sz="2800" dirty="0"/>
              <a:t>(cf. the trust game </a:t>
            </a:r>
            <a:r>
              <a:rPr lang="en-US" sz="2800" dirty="0">
                <a:solidFill>
                  <a:srgbClr val="0070C0"/>
                </a:solidFill>
                <a:hlinkClick r:id="rId3"/>
              </a:rPr>
              <a:t>[Berg et al. 1995]</a:t>
            </a:r>
            <a:r>
              <a:rPr lang="en-US" sz="2800" dirty="0"/>
              <a:t>)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7843545" y="5251278"/>
            <a:ext cx="4020793" cy="13849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800" dirty="0">
                <a:solidFill>
                  <a:srgbClr val="0070C0"/>
                </a:solidFill>
                <a:hlinkClick r:id="rId4"/>
              </a:rPr>
              <a:t>Letchford, C., Jain [2008] </a:t>
            </a:r>
            <a:r>
              <a:rPr lang="en-US" sz="2800" dirty="0"/>
              <a:t>define a solution concept capturing this</a:t>
            </a:r>
          </a:p>
        </p:txBody>
      </p:sp>
    </p:spTree>
    <p:extLst>
      <p:ext uri="{BB962C8B-B14F-4D97-AF65-F5344CB8AC3E}">
        <p14:creationId xmlns:p14="http://schemas.microsoft.com/office/powerpoint/2010/main" val="331976210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4" grpId="0"/>
      <p:bldP spid="45" grpId="0"/>
      <p:bldP spid="46" grpId="0"/>
      <p:bldP spid="47" grpId="0"/>
      <p:bldP spid="27" grpId="0"/>
      <p:bldP spid="30" grpId="0"/>
      <p:bldP spid="33" grpId="0"/>
      <p:bldP spid="35" grpId="0"/>
    </p:bld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3" name="Group 4">
            <a:extLst>
              <a:ext uri="{FF2B5EF4-FFF2-40B4-BE49-F238E27FC236}">
                <a16:creationId xmlns:a16="http://schemas.microsoft.com/office/drawing/2014/main" id="{651CE5E7-32A4-40E0-B399-B468789E816A}"/>
              </a:ext>
            </a:extLst>
          </p:cNvPr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3403795276"/>
              </p:ext>
            </p:extLst>
          </p:nvPr>
        </p:nvGraphicFramePr>
        <p:xfrm>
          <a:off x="1263115" y="1593342"/>
          <a:ext cx="2958352" cy="1257300"/>
        </p:xfrm>
        <a:graphic>
          <a:graphicData uri="http://schemas.openxmlformats.org/drawingml/2006/table">
            <a:tbl>
              <a:tblPr/>
              <a:tblGrid>
                <a:gridCol w="147917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47917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62865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31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2, 2</a:t>
                      </a:r>
                    </a:p>
                  </a:txBody>
                  <a:tcPr marL="88751" marR="88751" marT="44375" marB="44375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lg" len="lg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lg" len="lg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lg" len="lg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lg" len="lg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31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0, 3</a:t>
                      </a:r>
                    </a:p>
                  </a:txBody>
                  <a:tcPr marL="88751" marR="88751" marT="44375" marB="4437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lg" len="lg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lg" len="lg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lg" len="lg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lg" len="lg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2865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31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3, 0</a:t>
                      </a:r>
                    </a:p>
                  </a:txBody>
                  <a:tcPr marL="88751" marR="88751" marT="44375" marB="44375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lg" len="lg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lg" len="lg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lg" len="lg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lg" len="lg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3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1, 1</a:t>
                      </a:r>
                    </a:p>
                  </a:txBody>
                  <a:tcPr marL="88751" marR="88751" marT="44375" marB="4437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lg" len="lg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lg" len="lg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lg" len="lg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lg" len="lg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24" name="Text Box 16">
            <a:extLst>
              <a:ext uri="{FF2B5EF4-FFF2-40B4-BE49-F238E27FC236}">
                <a16:creationId xmlns:a16="http://schemas.microsoft.com/office/drawing/2014/main" id="{CAA63766-053D-4699-9972-B813CC30120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31259" y="1223548"/>
            <a:ext cx="1324402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 type="none" w="lg" len="lg"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000" dirty="0"/>
              <a:t>cooperate</a:t>
            </a:r>
          </a:p>
        </p:txBody>
      </p:sp>
      <p:sp>
        <p:nvSpPr>
          <p:cNvPr id="25" name="Text Box 17">
            <a:extLst>
              <a:ext uri="{FF2B5EF4-FFF2-40B4-BE49-F238E27FC236}">
                <a16:creationId xmlns:a16="http://schemas.microsoft.com/office/drawing/2014/main" id="{7518A936-4124-413C-ADD2-DEE19D63B36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31651" y="1223548"/>
            <a:ext cx="881973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 type="none" w="lg" len="lg"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000"/>
              <a:t>defect</a:t>
            </a:r>
          </a:p>
        </p:txBody>
      </p:sp>
      <p:sp>
        <p:nvSpPr>
          <p:cNvPr id="26" name="Text Box 18">
            <a:extLst>
              <a:ext uri="{FF2B5EF4-FFF2-40B4-BE49-F238E27FC236}">
                <a16:creationId xmlns:a16="http://schemas.microsoft.com/office/drawing/2014/main" id="{6653AACE-99AA-45D4-B4BD-4AEA0D3DC07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1741260"/>
            <a:ext cx="1324402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 type="none" w="lg" len="lg"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000"/>
              <a:t>cooperate</a:t>
            </a:r>
          </a:p>
        </p:txBody>
      </p:sp>
      <p:sp>
        <p:nvSpPr>
          <p:cNvPr id="27" name="Text Box 19">
            <a:extLst>
              <a:ext uri="{FF2B5EF4-FFF2-40B4-BE49-F238E27FC236}">
                <a16:creationId xmlns:a16="http://schemas.microsoft.com/office/drawing/2014/main" id="{13A9A813-D91B-4CA6-A8AD-2A38923888A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9950" y="2346798"/>
            <a:ext cx="881973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 type="none" w="lg" len="lg"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000"/>
              <a:t>defect</a:t>
            </a:r>
          </a:p>
        </p:txBody>
      </p:sp>
      <p:sp>
        <p:nvSpPr>
          <p:cNvPr id="42" name="Rectangle 2">
            <a:extLst>
              <a:ext uri="{FF2B5EF4-FFF2-40B4-BE49-F238E27FC236}">
                <a16:creationId xmlns:a16="http://schemas.microsoft.com/office/drawing/2014/main" id="{62AFC9CE-6F53-4C10-AB23-B8B28FFFC0CD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1929384" y="201467"/>
            <a:ext cx="9162288" cy="665629"/>
          </a:xfrm>
        </p:spPr>
        <p:txBody>
          <a:bodyPr>
            <a:noAutofit/>
          </a:bodyPr>
          <a:lstStyle/>
          <a:p>
            <a:pPr eaLnBrk="1" hangingPunct="1"/>
            <a:r>
              <a:rPr lang="en-US" altLang="en-US" dirty="0"/>
              <a:t>Infinitely Repeated Prisoner’s Dilemma</a:t>
            </a:r>
            <a:endParaRPr lang="en-US" altLang="en-US" dirty="0">
              <a:solidFill>
                <a:schemeClr val="accent2"/>
              </a:solidFill>
            </a:endParaRPr>
          </a:p>
        </p:txBody>
      </p:sp>
      <p:graphicFrame>
        <p:nvGraphicFramePr>
          <p:cNvPr id="16" name="Group 4">
            <a:extLst>
              <a:ext uri="{FF2B5EF4-FFF2-40B4-BE49-F238E27FC236}">
                <a16:creationId xmlns:a16="http://schemas.microsoft.com/office/drawing/2014/main" id="{0174DDF8-FC6F-4C8F-BDDF-BDDF2E307792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065734039"/>
              </p:ext>
            </p:extLst>
          </p:nvPr>
        </p:nvGraphicFramePr>
        <p:xfrm>
          <a:off x="6814931" y="1591056"/>
          <a:ext cx="2958352" cy="1257300"/>
        </p:xfrm>
        <a:graphic>
          <a:graphicData uri="http://schemas.openxmlformats.org/drawingml/2006/table">
            <a:tbl>
              <a:tblPr/>
              <a:tblGrid>
                <a:gridCol w="147917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47917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62865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31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2, 2</a:t>
                      </a:r>
                    </a:p>
                  </a:txBody>
                  <a:tcPr marL="88751" marR="88751" marT="44375" marB="44375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lg" len="lg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lg" len="lg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lg" len="lg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lg" len="lg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31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0, 3</a:t>
                      </a:r>
                    </a:p>
                  </a:txBody>
                  <a:tcPr marL="88751" marR="88751" marT="44375" marB="4437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lg" len="lg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lg" len="lg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lg" len="lg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lg" len="lg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2865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31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3, 0</a:t>
                      </a:r>
                    </a:p>
                  </a:txBody>
                  <a:tcPr marL="88751" marR="88751" marT="44375" marB="44375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lg" len="lg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lg" len="lg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lg" len="lg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lg" len="lg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3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1, 1</a:t>
                      </a:r>
                    </a:p>
                  </a:txBody>
                  <a:tcPr marL="88751" marR="88751" marT="44375" marB="4437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lg" len="lg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lg" len="lg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lg" len="lg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lg" len="lg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17" name="Text Box 16">
            <a:extLst>
              <a:ext uri="{FF2B5EF4-FFF2-40B4-BE49-F238E27FC236}">
                <a16:creationId xmlns:a16="http://schemas.microsoft.com/office/drawing/2014/main" id="{BE575C16-2140-4D73-AFE8-DC2C181EB29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83075" y="1221262"/>
            <a:ext cx="1324402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 type="none" w="lg" len="lg"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000"/>
              <a:t>cooperate</a:t>
            </a:r>
          </a:p>
        </p:txBody>
      </p:sp>
      <p:sp>
        <p:nvSpPr>
          <p:cNvPr id="18" name="Text Box 17">
            <a:extLst>
              <a:ext uri="{FF2B5EF4-FFF2-40B4-BE49-F238E27FC236}">
                <a16:creationId xmlns:a16="http://schemas.microsoft.com/office/drawing/2014/main" id="{CF48D3BE-C45D-4D83-A6EF-7FB12483880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583467" y="1221262"/>
            <a:ext cx="881973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 type="none" w="lg" len="lg"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000"/>
              <a:t>defect</a:t>
            </a:r>
          </a:p>
        </p:txBody>
      </p:sp>
      <p:sp>
        <p:nvSpPr>
          <p:cNvPr id="19" name="Text Box 18">
            <a:extLst>
              <a:ext uri="{FF2B5EF4-FFF2-40B4-BE49-F238E27FC236}">
                <a16:creationId xmlns:a16="http://schemas.microsoft.com/office/drawing/2014/main" id="{1671B396-960D-4BB2-BCC3-4917D5C014B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51816" y="1738974"/>
            <a:ext cx="1324402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 type="none" w="lg" len="lg"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000"/>
              <a:t>cooperate</a:t>
            </a:r>
          </a:p>
        </p:txBody>
      </p:sp>
      <p:sp>
        <p:nvSpPr>
          <p:cNvPr id="20" name="Text Box 19">
            <a:extLst>
              <a:ext uri="{FF2B5EF4-FFF2-40B4-BE49-F238E27FC236}">
                <a16:creationId xmlns:a16="http://schemas.microsoft.com/office/drawing/2014/main" id="{4B4BA623-D88C-4AB5-BAC5-D1D9BCFC72B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951766" y="2344512"/>
            <a:ext cx="881973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 type="none" w="lg" len="lg"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000"/>
              <a:t>defect</a:t>
            </a:r>
          </a:p>
        </p:txBody>
      </p:sp>
      <p:cxnSp>
        <p:nvCxnSpPr>
          <p:cNvPr id="3" name="Straight Arrow Connector 2">
            <a:extLst>
              <a:ext uri="{FF2B5EF4-FFF2-40B4-BE49-F238E27FC236}">
                <a16:creationId xmlns:a16="http://schemas.microsoft.com/office/drawing/2014/main" id="{CD03CE50-71C2-4194-A600-84D04B829668}"/>
              </a:ext>
            </a:extLst>
          </p:cNvPr>
          <p:cNvCxnSpPr/>
          <p:nvPr/>
        </p:nvCxnSpPr>
        <p:spPr>
          <a:xfrm>
            <a:off x="4453128" y="2141370"/>
            <a:ext cx="905256" cy="0"/>
          </a:xfrm>
          <a:prstGeom prst="straightConnector1">
            <a:avLst/>
          </a:prstGeom>
          <a:ln w="10160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Straight Arrow Connector 27">
            <a:extLst>
              <a:ext uri="{FF2B5EF4-FFF2-40B4-BE49-F238E27FC236}">
                <a16:creationId xmlns:a16="http://schemas.microsoft.com/office/drawing/2014/main" id="{87A18AA3-9FE5-4ED4-A0A6-CB603DC3D60D}"/>
              </a:ext>
            </a:extLst>
          </p:cNvPr>
          <p:cNvCxnSpPr/>
          <p:nvPr/>
        </p:nvCxnSpPr>
        <p:spPr>
          <a:xfrm>
            <a:off x="9992283" y="2139084"/>
            <a:ext cx="905256" cy="0"/>
          </a:xfrm>
          <a:prstGeom prst="straightConnector1">
            <a:avLst/>
          </a:prstGeom>
          <a:ln w="10160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" name="Text Box 16">
            <a:extLst>
              <a:ext uri="{FF2B5EF4-FFF2-40B4-BE49-F238E27FC236}">
                <a16:creationId xmlns:a16="http://schemas.microsoft.com/office/drawing/2014/main" id="{3575C874-A8B5-4D3E-A9E1-F38AAB557E9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16391" y="2866100"/>
            <a:ext cx="715260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 type="none" w="lg" len="lg"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800" b="1" i="1" dirty="0"/>
              <a:t>t=0</a:t>
            </a:r>
          </a:p>
        </p:txBody>
      </p:sp>
      <p:sp>
        <p:nvSpPr>
          <p:cNvPr id="38" name="Text Box 16">
            <a:extLst>
              <a:ext uri="{FF2B5EF4-FFF2-40B4-BE49-F238E27FC236}">
                <a16:creationId xmlns:a16="http://schemas.microsoft.com/office/drawing/2014/main" id="{9292C6F7-CABB-4EAB-B564-53B15FBE279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936477" y="2861528"/>
            <a:ext cx="715260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 type="none" w="lg" len="lg"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800" b="1" i="1" dirty="0"/>
              <a:t>t=1</a:t>
            </a:r>
          </a:p>
        </p:txBody>
      </p:sp>
      <p:sp>
        <p:nvSpPr>
          <p:cNvPr id="39" name="Text Box 16">
            <a:extLst>
              <a:ext uri="{FF2B5EF4-FFF2-40B4-BE49-F238E27FC236}">
                <a16:creationId xmlns:a16="http://schemas.microsoft.com/office/drawing/2014/main" id="{0E2CB850-4617-408E-8E10-0DF5C2F8CEE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149361" y="1826375"/>
            <a:ext cx="543739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 type="none" w="lg" len="lg"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800" b="1" i="1" dirty="0"/>
              <a:t>…</a:t>
            </a:r>
          </a:p>
        </p:txBody>
      </p:sp>
      <p:sp>
        <p:nvSpPr>
          <p:cNvPr id="41" name="Rectangle 15">
            <a:extLst>
              <a:ext uri="{FF2B5EF4-FFF2-40B4-BE49-F238E27FC236}">
                <a16:creationId xmlns:a16="http://schemas.microsoft.com/office/drawing/2014/main" id="{8C58F87F-28B8-4B9E-A96D-B6A997659DB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451" y="3429000"/>
            <a:ext cx="11671649" cy="303225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lnSpc>
                <a:spcPct val="90000"/>
              </a:lnSpc>
            </a:pPr>
            <a:r>
              <a:rPr lang="en-US" altLang="en-US" sz="2718" b="1" dirty="0"/>
              <a:t>Grim trigger</a:t>
            </a:r>
            <a:r>
              <a:rPr lang="en-US" altLang="en-US" sz="2718" dirty="0"/>
              <a:t> strategy: cooperate as long as everyone cooperates; after that, defect forever.  (Equilibrium, if players are somewhat patient.)</a:t>
            </a:r>
          </a:p>
          <a:p>
            <a:pPr eaLnBrk="1" hangingPunct="1">
              <a:lnSpc>
                <a:spcPct val="90000"/>
              </a:lnSpc>
            </a:pPr>
            <a:r>
              <a:rPr lang="en-US" altLang="en-US" sz="2718" i="1" dirty="0"/>
              <a:t>Folk theorem</a:t>
            </a:r>
            <a:r>
              <a:rPr lang="en-US" altLang="en-US" sz="2718" dirty="0"/>
              <a:t>: with sufficiently patient players, can always sustain cooperation this way, in any game.</a:t>
            </a:r>
            <a:endParaRPr lang="en-US" altLang="en-US" sz="2718" i="1" dirty="0"/>
          </a:p>
          <a:p>
            <a:pPr eaLnBrk="1" hangingPunct="1">
              <a:lnSpc>
                <a:spcPct val="90000"/>
              </a:lnSpc>
            </a:pPr>
            <a:r>
              <a:rPr lang="en-US" altLang="en-US" sz="2718" dirty="0"/>
              <a:t>Folk theorem can be used to efficiently compute equilibria (in infinitely repeated games with sufficiently patient players) </a:t>
            </a:r>
            <a:r>
              <a:rPr lang="en-US" altLang="en-US" sz="2718" dirty="0">
                <a:solidFill>
                  <a:srgbClr val="0070C0"/>
                </a:solidFill>
              </a:rPr>
              <a:t>[</a:t>
            </a:r>
            <a:r>
              <a:rPr lang="en-US" altLang="en-US" sz="2718" dirty="0">
                <a:solidFill>
                  <a:srgbClr val="0070C0"/>
                </a:solidFill>
                <a:hlinkClick r:id="rId2"/>
              </a:rPr>
              <a:t>Littman &amp; Stone DSS 2005</a:t>
            </a:r>
            <a:r>
              <a:rPr lang="en-US" altLang="en-US" sz="2718" dirty="0">
                <a:solidFill>
                  <a:srgbClr val="0070C0"/>
                </a:solidFill>
              </a:rPr>
              <a:t>, </a:t>
            </a:r>
            <a:r>
              <a:rPr lang="en-US" altLang="en-US" sz="2718" dirty="0">
                <a:solidFill>
                  <a:srgbClr val="0070C0"/>
                </a:solidFill>
                <a:hlinkClick r:id="rId3"/>
              </a:rPr>
              <a:t>Andersen &amp; C., AAAI’13</a:t>
            </a:r>
            <a:r>
              <a:rPr lang="en-US" altLang="en-US" sz="2718" dirty="0">
                <a:solidFill>
                  <a:srgbClr val="0070C0"/>
                </a:solidFill>
              </a:rPr>
              <a:t>]</a:t>
            </a:r>
          </a:p>
        </p:txBody>
      </p:sp>
    </p:spTree>
    <p:extLst>
      <p:ext uri="{BB962C8B-B14F-4D97-AF65-F5344CB8AC3E}">
        <p14:creationId xmlns:p14="http://schemas.microsoft.com/office/powerpoint/2010/main" val="243152247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>
            <a:hlinkClick r:id="rId2"/>
            <a:extLst>
              <a:ext uri="{FF2B5EF4-FFF2-40B4-BE49-F238E27FC236}">
                <a16:creationId xmlns:a16="http://schemas.microsoft.com/office/drawing/2014/main" id="{D0B5423C-5E06-4D3D-8AB5-C7666E0961D8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29904" y="-26632"/>
            <a:ext cx="8290313" cy="5211054"/>
          </a:xfrm>
          <a:prstGeom prst="rect">
            <a:avLst/>
          </a:prstGeom>
        </p:spPr>
      </p:pic>
      <p:sp>
        <p:nvSpPr>
          <p:cNvPr id="7" name="TextBox 6">
            <a:extLst>
              <a:ext uri="{FF2B5EF4-FFF2-40B4-BE49-F238E27FC236}">
                <a16:creationId xmlns:a16="http://schemas.microsoft.com/office/drawing/2014/main" id="{410F4117-03C0-4151-A289-11BC2876CF60}"/>
              </a:ext>
            </a:extLst>
          </p:cNvPr>
          <p:cNvSpPr txBox="1"/>
          <p:nvPr/>
        </p:nvSpPr>
        <p:spPr>
          <a:xfrm>
            <a:off x="1688976" y="5259993"/>
            <a:ext cx="7020017" cy="92333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b="1" dirty="0"/>
              <a:t>From </a:t>
            </a:r>
            <a:r>
              <a:rPr lang="en-US" b="1" i="1" dirty="0"/>
              <a:t>The Atlantic, “</a:t>
            </a:r>
            <a:r>
              <a:rPr lang="en-US" b="1" dirty="0">
                <a:hlinkClick r:id="rId2"/>
              </a:rPr>
              <a:t>Want to See How Crazy a Bot-Run Market Can Be?</a:t>
            </a:r>
            <a:r>
              <a:rPr lang="en-US" b="1" dirty="0"/>
              <a:t>”</a:t>
            </a:r>
          </a:p>
          <a:p>
            <a:r>
              <a:rPr lang="en-US" i="1" dirty="0"/>
              <a:t>By </a:t>
            </a:r>
            <a:r>
              <a:rPr lang="en-US" i="1" dirty="0">
                <a:hlinkClick r:id="rId4"/>
              </a:rPr>
              <a:t>James Fallows</a:t>
            </a:r>
            <a:endParaRPr lang="en-US" dirty="0"/>
          </a:p>
          <a:p>
            <a:r>
              <a:rPr lang="en-US" dirty="0"/>
              <a:t>April 23, 2011</a:t>
            </a:r>
          </a:p>
        </p:txBody>
      </p:sp>
    </p:spTree>
    <p:extLst>
      <p:ext uri="{BB962C8B-B14F-4D97-AF65-F5344CB8AC3E}">
        <p14:creationId xmlns:p14="http://schemas.microsoft.com/office/powerpoint/2010/main" val="1086342055"/>
      </p:ext>
    </p:extLst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723465" y="1641743"/>
            <a:ext cx="6745070" cy="4538868"/>
          </a:xfrm>
          <a:prstGeom prst="rect">
            <a:avLst/>
          </a:prstGeom>
        </p:spPr>
      </p:pic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621320" y="1307776"/>
            <a:ext cx="8540435" cy="1552653"/>
          </a:xfrm>
        </p:spPr>
        <p:txBody>
          <a:bodyPr>
            <a:normAutofit fontScale="92500" lnSpcReduction="10000"/>
          </a:bodyPr>
          <a:lstStyle/>
          <a:p>
            <a:r>
              <a:rPr lang="en-US" b="1" dirty="0">
                <a:latin typeface="Arial" panose="020B0604020202020204" pitchFamily="34" charset="0"/>
                <a:cs typeface="Arial" panose="020B0604020202020204" pitchFamily="34" charset="0"/>
              </a:rPr>
              <a:t>Common assumption</a:t>
            </a:r>
            <a:r>
              <a:rPr lang="en-US" dirty="0">
                <a:latin typeface="Arial" panose="020B0604020202020204" pitchFamily="34" charset="0"/>
                <a:cs typeface="Arial" panose="020B0604020202020204" pitchFamily="34" charset="0"/>
              </a:rPr>
              <a:t>: an agent’s behavior is instantly observable to all other agents (instant punishment)</a:t>
            </a:r>
            <a:endParaRPr lang="en-US" b="1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dirty="0">
                <a:latin typeface="Arial" panose="020B0604020202020204" pitchFamily="34" charset="0"/>
                <a:cs typeface="Arial" panose="020B0604020202020204" pitchFamily="34" charset="0"/>
              </a:rPr>
              <a:t>What if there is a delay in knowledge propagation due to network structure?</a:t>
            </a:r>
          </a:p>
          <a:p>
            <a:pPr marL="0" indent="0">
              <a:buNone/>
            </a:pPr>
            <a:endParaRPr lang="en-US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" name="Rectangle 2">
            <a:extLst>
              <a:ext uri="{FF2B5EF4-FFF2-40B4-BE49-F238E27FC236}">
                <a16:creationId xmlns:a16="http://schemas.microsoft.com/office/drawing/2014/main" id="{1330CF68-B42A-4EEF-A2F1-B99DC4580368}"/>
              </a:ext>
            </a:extLst>
          </p:cNvPr>
          <p:cNvSpPr txBox="1">
            <a:spLocks noChangeArrowheads="1"/>
          </p:cNvSpPr>
          <p:nvPr/>
        </p:nvSpPr>
        <p:spPr>
          <a:xfrm>
            <a:off x="29305" y="211016"/>
            <a:ext cx="11875477" cy="665629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altLang="en-US" dirty="0"/>
              <a:t>Repeated games on social networks </a:t>
            </a:r>
          </a:p>
          <a:p>
            <a:r>
              <a:rPr lang="en-US" altLang="en-US" sz="3200" dirty="0">
                <a:solidFill>
                  <a:srgbClr val="0070C0"/>
                </a:solidFill>
              </a:rPr>
              <a:t>[</a:t>
            </a:r>
            <a:r>
              <a:rPr lang="en-US" altLang="en-US" sz="3200" dirty="0">
                <a:solidFill>
                  <a:srgbClr val="0070C0"/>
                </a:solidFill>
                <a:hlinkClick r:id="rId4"/>
              </a:rPr>
              <a:t>Moon &amp; C., IJCAI’15</a:t>
            </a:r>
            <a:r>
              <a:rPr lang="en-US" altLang="en-US" sz="3200" dirty="0">
                <a:solidFill>
                  <a:srgbClr val="0070C0"/>
                </a:solidFill>
              </a:rPr>
              <a:t>]</a:t>
            </a:r>
          </a:p>
        </p:txBody>
      </p:sp>
      <p:sp>
        <p:nvSpPr>
          <p:cNvPr id="10" name="Content Placeholder 2">
            <a:extLst>
              <a:ext uri="{FF2B5EF4-FFF2-40B4-BE49-F238E27FC236}">
                <a16:creationId xmlns:a16="http://schemas.microsoft.com/office/drawing/2014/main" id="{5841AD4C-1B94-4768-A8B8-99618EAA6E90}"/>
              </a:ext>
            </a:extLst>
          </p:cNvPr>
          <p:cNvSpPr txBox="1">
            <a:spLocks/>
          </p:cNvSpPr>
          <p:nvPr/>
        </p:nvSpPr>
        <p:spPr>
          <a:xfrm>
            <a:off x="621320" y="6008729"/>
            <a:ext cx="10691449" cy="872715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sz="2600" b="1" dirty="0">
                <a:latin typeface="Arial" panose="020B0604020202020204" pitchFamily="34" charset="0"/>
                <a:cs typeface="Arial" panose="020B0604020202020204" pitchFamily="34" charset="0"/>
              </a:rPr>
              <a:t>Algorithm </a:t>
            </a:r>
            <a:r>
              <a:rPr lang="en-US" sz="2600" dirty="0">
                <a:latin typeface="Arial" panose="020B0604020202020204" pitchFamily="34" charset="0"/>
                <a:cs typeface="Arial" panose="020B0604020202020204" pitchFamily="34" charset="0"/>
              </a:rPr>
              <a:t>for finding (</a:t>
            </a:r>
            <a:r>
              <a:rPr lang="en-US" sz="2600" b="1" dirty="0">
                <a:latin typeface="Arial" panose="020B0604020202020204" pitchFamily="34" charset="0"/>
                <a:cs typeface="Arial" panose="020B0604020202020204" pitchFamily="34" charset="0"/>
              </a:rPr>
              <a:t>unique</a:t>
            </a:r>
            <a:r>
              <a:rPr lang="en-US" sz="2600" dirty="0">
                <a:latin typeface="Arial" panose="020B0604020202020204" pitchFamily="34" charset="0"/>
                <a:cs typeface="Arial" panose="020B0604020202020204" pitchFamily="34" charset="0"/>
              </a:rPr>
              <a:t>) maximal set of cooperating agents</a:t>
            </a:r>
          </a:p>
          <a:p>
            <a:pPr marL="0" indent="0">
              <a:buFont typeface="Arial" panose="020B0604020202020204" pitchFamily="34" charset="0"/>
              <a:buNone/>
            </a:pPr>
            <a:endParaRPr lang="en-US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C84124B1-BCA9-45DA-8EEE-740AD547A52A}"/>
              </a:ext>
            </a:extLst>
          </p:cNvPr>
          <p:cNvPicPr>
            <a:picLocks noChangeAspect="1"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1305" r="16558" b="13511"/>
          <a:stretch/>
        </p:blipFill>
        <p:spPr>
          <a:xfrm>
            <a:off x="10239030" y="0"/>
            <a:ext cx="1331650" cy="1853560"/>
          </a:xfrm>
          <a:prstGeom prst="rect">
            <a:avLst/>
          </a:prstGeom>
        </p:spPr>
      </p:pic>
      <p:sp>
        <p:nvSpPr>
          <p:cNvPr id="8" name="Content Placeholder 2">
            <a:extLst>
              <a:ext uri="{FF2B5EF4-FFF2-40B4-BE49-F238E27FC236}">
                <a16:creationId xmlns:a16="http://schemas.microsoft.com/office/drawing/2014/main" id="{E5AD6D1D-ABF3-44C1-9CD8-5E92050D7376}"/>
              </a:ext>
            </a:extLst>
          </p:cNvPr>
          <p:cNvSpPr txBox="1">
            <a:spLocks/>
          </p:cNvSpPr>
          <p:nvPr/>
        </p:nvSpPr>
        <p:spPr>
          <a:xfrm>
            <a:off x="9779864" y="1870978"/>
            <a:ext cx="2249981" cy="1047806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buFont typeface="Arial" panose="020B0604020202020204" pitchFamily="34" charset="0"/>
              <a:buNone/>
            </a:pPr>
            <a:r>
              <a:rPr lang="en-US" dirty="0"/>
              <a:t>Catherine Moon</a:t>
            </a:r>
          </a:p>
        </p:txBody>
      </p:sp>
    </p:spTree>
    <p:extLst>
      <p:ext uri="{BB962C8B-B14F-4D97-AF65-F5344CB8AC3E}">
        <p14:creationId xmlns:p14="http://schemas.microsoft.com/office/powerpoint/2010/main" val="1424567995"/>
      </p:ext>
    </p:extLst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1840522" y="1049870"/>
            <a:ext cx="8663356" cy="5669908"/>
          </a:xfrm>
        </p:spPr>
        <p:txBody>
          <a:bodyPr>
            <a:normAutofit/>
          </a:bodyPr>
          <a:lstStyle/>
          <a:p>
            <a:endParaRPr lang="en-US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endParaRPr lang="en-US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endParaRPr lang="en-US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endParaRPr lang="en-US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endParaRPr lang="en-US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endParaRPr lang="en-US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endParaRPr lang="en-US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endParaRPr lang="en-US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endParaRPr lang="en-US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endParaRPr lang="en-US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endParaRPr lang="en-US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endParaRPr lang="en-US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13" name="Picture 12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0130" y="1823137"/>
            <a:ext cx="6798549" cy="5038211"/>
          </a:xfrm>
          <a:prstGeom prst="rect">
            <a:avLst/>
          </a:prstGeom>
        </p:spPr>
      </p:pic>
      <p:sp>
        <p:nvSpPr>
          <p:cNvPr id="5" name="Rectangle 2">
            <a:extLst>
              <a:ext uri="{FF2B5EF4-FFF2-40B4-BE49-F238E27FC236}">
                <a16:creationId xmlns:a16="http://schemas.microsoft.com/office/drawing/2014/main" id="{20379627-BDEA-448C-8896-47595C42EBBD}"/>
              </a:ext>
            </a:extLst>
          </p:cNvPr>
          <p:cNvSpPr txBox="1">
            <a:spLocks noChangeArrowheads="1"/>
          </p:cNvSpPr>
          <p:nvPr/>
        </p:nvSpPr>
        <p:spPr>
          <a:xfrm>
            <a:off x="304800" y="888001"/>
            <a:ext cx="11887200" cy="665629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altLang="en-US" dirty="0"/>
              <a:t>Experiments on random graphs:</a:t>
            </a:r>
          </a:p>
          <a:p>
            <a:r>
              <a:rPr lang="en-US" altLang="en-US" b="1" dirty="0"/>
              <a:t>Phase transition </a:t>
            </a:r>
            <a:r>
              <a:rPr lang="en-US" altLang="en-US" dirty="0"/>
              <a:t>between complete cooperation and complete defection</a:t>
            </a:r>
            <a:endParaRPr lang="en-US" altLang="en-US" dirty="0">
              <a:solidFill>
                <a:schemeClr val="accent2"/>
              </a:solidFill>
            </a:endParaRP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97F8F904-0C2B-4067-B447-231AC0BD2B5E}"/>
              </a:ext>
            </a:extLst>
          </p:cNvPr>
          <p:cNvSpPr txBox="1"/>
          <p:nvPr/>
        </p:nvSpPr>
        <p:spPr>
          <a:xfrm>
            <a:off x="7080739" y="2751709"/>
            <a:ext cx="4958861" cy="378565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indent="0">
              <a:buNone/>
            </a:pPr>
            <a:r>
              <a:rPr lang="en-US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Random graph models:</a:t>
            </a:r>
          </a:p>
          <a:p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Erdős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–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Rényi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(ER)</a:t>
            </a:r>
          </a:p>
          <a:p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Barabási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–Albert preferential-attachment (PA)</a:t>
            </a:r>
          </a:p>
          <a:p>
            <a:endParaRPr lang="en-US" sz="24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endParaRPr lang="en-US" sz="24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Beta = cooperation benefit, delta = discount factor</a:t>
            </a:r>
          </a:p>
          <a:p>
            <a:endParaRPr lang="en-US" sz="24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endParaRPr lang="en-US" sz="24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634789160"/>
      </p:ext>
    </p:extLst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3" name="Content Placeholder 3"/>
          <p:cNvGraphicFramePr>
            <a:graphicFrameLocks/>
          </p:cNvGraphicFramePr>
          <p:nvPr/>
        </p:nvGraphicFramePr>
        <p:xfrm>
          <a:off x="1450478" y="1946982"/>
          <a:ext cx="9604376" cy="3190670"/>
        </p:xfrm>
        <a:graphic>
          <a:graphicData uri="http://schemas.openxmlformats.org/drawingml/2006/table">
            <a:tbl>
              <a:tblPr firstRow="1" bandRow="1">
                <a:tableStyleId>{69CF1AB2-1976-4502-BF36-3FF5EA218861}</a:tableStyleId>
              </a:tblPr>
              <a:tblGrid>
                <a:gridCol w="240109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40109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1094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2401094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801873">
                <a:tc>
                  <a:txBody>
                    <a:bodyPr/>
                    <a:lstStyle/>
                    <a:p>
                      <a:pPr algn="ctr"/>
                      <a:endParaRPr lang="en-US" sz="24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2400"/>
                        <a:t>GR</a:t>
                      </a:r>
                      <a:endParaRPr lang="en-US" sz="24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2400" dirty="0"/>
                        <a:t>KR</a:t>
                      </a:r>
                      <a:endParaRPr lang="en-US" sz="2400" dirty="0"/>
                    </a:p>
                  </a:txBody>
                  <a:tcPr anchor="ctr"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2400" dirty="0"/>
                        <a:t>ST</a:t>
                      </a:r>
                      <a:endParaRPr lang="en-US" sz="2400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797401"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2400" b="1" dirty="0"/>
                        <a:t>R</a:t>
                      </a:r>
                      <a:endParaRPr lang="en-US" sz="2400" b="1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2400" dirty="0"/>
                        <a:t>10,</a:t>
                      </a:r>
                      <a:r>
                        <a:rPr lang="zh-CN" altLang="en-US" sz="2400" dirty="0"/>
                        <a:t> </a:t>
                      </a:r>
                      <a:r>
                        <a:rPr lang="en-US" altLang="zh-CN" sz="2400" dirty="0"/>
                        <a:t>-5</a:t>
                      </a:r>
                      <a:endParaRPr lang="en-US" sz="24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2400" dirty="0"/>
                        <a:t>0,</a:t>
                      </a:r>
                      <a:r>
                        <a:rPr lang="zh-CN" altLang="en-US" sz="2400" dirty="0"/>
                        <a:t> </a:t>
                      </a:r>
                      <a:r>
                        <a:rPr lang="en-US" altLang="zh-CN" sz="2400" dirty="0"/>
                        <a:t>-4</a:t>
                      </a:r>
                      <a:endParaRPr lang="en-US" sz="2400" dirty="0"/>
                    </a:p>
                  </a:txBody>
                  <a:tcPr anchor="ctr"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2400" dirty="0"/>
                        <a:t>0,</a:t>
                      </a:r>
                      <a:r>
                        <a:rPr lang="zh-CN" altLang="en-US" sz="2400" dirty="0"/>
                        <a:t> </a:t>
                      </a:r>
                      <a:r>
                        <a:rPr lang="en-US" altLang="zh-CN" sz="2400" dirty="0"/>
                        <a:t>-4</a:t>
                      </a:r>
                      <a:endParaRPr lang="en-US" sz="2400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773767"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2400" b="1" dirty="0"/>
                        <a:t>PF</a:t>
                      </a:r>
                      <a:endParaRPr lang="en-US" sz="2400" b="1" dirty="0"/>
                    </a:p>
                  </a:txBody>
                  <a:tcPr anchor="ctr"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2400" dirty="0"/>
                        <a:t>4,</a:t>
                      </a:r>
                      <a:r>
                        <a:rPr lang="zh-CN" altLang="en-US" sz="2400" dirty="0"/>
                        <a:t> </a:t>
                      </a:r>
                      <a:r>
                        <a:rPr lang="en-US" altLang="zh-CN" sz="2400" dirty="0"/>
                        <a:t>1</a:t>
                      </a:r>
                      <a:endParaRPr lang="en-US" sz="2400" dirty="0"/>
                    </a:p>
                  </a:txBody>
                  <a:tcPr anchor="ctr"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2400" dirty="0"/>
                        <a:t>-10,</a:t>
                      </a:r>
                      <a:r>
                        <a:rPr lang="zh-CN" altLang="en-US" sz="2400" dirty="0"/>
                        <a:t> </a:t>
                      </a:r>
                      <a:r>
                        <a:rPr lang="en-US" altLang="zh-CN" sz="2400" dirty="0"/>
                        <a:t>3</a:t>
                      </a:r>
                      <a:endParaRPr lang="en-US" sz="2400" dirty="0"/>
                    </a:p>
                  </a:txBody>
                  <a:tcPr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2400" dirty="0"/>
                        <a:t>-0.5,</a:t>
                      </a:r>
                      <a:r>
                        <a:rPr lang="zh-CN" altLang="en-US" sz="2400" dirty="0"/>
                        <a:t> </a:t>
                      </a:r>
                      <a:r>
                        <a:rPr lang="en-US" altLang="zh-CN" sz="2400" dirty="0"/>
                        <a:t>-0.5</a:t>
                      </a:r>
                      <a:endParaRPr lang="en-US" sz="2400" dirty="0"/>
                    </a:p>
                  </a:txBody>
                  <a:tcPr anchor="ctr"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817629"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2400" b="1" dirty="0"/>
                        <a:t>PD</a:t>
                      </a:r>
                      <a:endParaRPr lang="en-US" sz="2400" b="1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2400" dirty="0"/>
                        <a:t>-6,</a:t>
                      </a:r>
                      <a:r>
                        <a:rPr lang="zh-CN" altLang="en-US" sz="2400" dirty="0"/>
                        <a:t> </a:t>
                      </a:r>
                      <a:r>
                        <a:rPr lang="en-US" altLang="zh-CN" sz="2400" dirty="0"/>
                        <a:t>8</a:t>
                      </a:r>
                      <a:endParaRPr lang="en-US" sz="24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2400" dirty="0"/>
                        <a:t>-10,</a:t>
                      </a:r>
                      <a:r>
                        <a:rPr lang="zh-CN" altLang="en-US" sz="2400" dirty="0"/>
                        <a:t> </a:t>
                      </a:r>
                      <a:r>
                        <a:rPr lang="en-US" altLang="zh-CN" sz="2400" dirty="0"/>
                        <a:t>3</a:t>
                      </a:r>
                      <a:endParaRPr lang="en-US" sz="2400" dirty="0"/>
                    </a:p>
                  </a:txBody>
                  <a:tcPr anchor="ctr"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2400" dirty="0"/>
                        <a:t>-0.5,</a:t>
                      </a:r>
                      <a:r>
                        <a:rPr lang="zh-CN" altLang="en-US" sz="2400" dirty="0"/>
                        <a:t> </a:t>
                      </a:r>
                      <a:r>
                        <a:rPr lang="en-US" altLang="zh-CN" sz="2400" dirty="0"/>
                        <a:t>-0.5</a:t>
                      </a:r>
                      <a:endParaRPr lang="en-US" sz="2400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sp>
        <p:nvSpPr>
          <p:cNvPr id="14" name="Title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5686887" cy="1325563"/>
          </a:xfrm>
        </p:spPr>
        <p:txBody>
          <a:bodyPr/>
          <a:lstStyle/>
          <a:p>
            <a:r>
              <a:rPr lang="en-US" altLang="zh-CN" dirty="0"/>
              <a:t>Disarmament</a:t>
            </a:r>
            <a:r>
              <a:rPr lang="zh-CN" altLang="en-US" dirty="0"/>
              <a:t> </a:t>
            </a:r>
            <a:r>
              <a:rPr lang="en-US" altLang="zh-CN" dirty="0"/>
              <a:t>Game </a:t>
            </a:r>
            <a:r>
              <a:rPr lang="en-US" altLang="zh-CN" sz="3200" dirty="0">
                <a:solidFill>
                  <a:srgbClr val="0070C0"/>
                </a:solidFill>
              </a:rPr>
              <a:t>[</a:t>
            </a:r>
            <a:r>
              <a:rPr lang="en-US" altLang="zh-CN" sz="3200" dirty="0">
                <a:solidFill>
                  <a:srgbClr val="0070C0"/>
                </a:solidFill>
                <a:hlinkClick r:id="rId2"/>
              </a:rPr>
              <a:t>Deng &amp; C., AAAI’17</a:t>
            </a:r>
            <a:r>
              <a:rPr lang="en-US" altLang="zh-CN" sz="3200" dirty="0">
                <a:solidFill>
                  <a:srgbClr val="0070C0"/>
                </a:solidFill>
              </a:rPr>
              <a:t>, </a:t>
            </a:r>
            <a:r>
              <a:rPr lang="en-US" altLang="zh-CN" sz="3200" dirty="0">
                <a:solidFill>
                  <a:srgbClr val="0070C0"/>
                </a:solidFill>
                <a:hlinkClick r:id="rId3"/>
              </a:rPr>
              <a:t>’18</a:t>
            </a:r>
            <a:r>
              <a:rPr lang="en-US" altLang="zh-CN" sz="3200" dirty="0">
                <a:solidFill>
                  <a:srgbClr val="0070C0"/>
                </a:solidFill>
              </a:rPr>
              <a:t>]</a:t>
            </a:r>
            <a:endParaRPr lang="en-US" dirty="0">
              <a:solidFill>
                <a:srgbClr val="0070C0"/>
              </a:solidFill>
            </a:endParaRPr>
          </a:p>
        </p:txBody>
      </p:sp>
      <p:sp>
        <p:nvSpPr>
          <p:cNvPr id="4" name="Content Placeholder 2">
            <a:extLst>
              <a:ext uri="{FF2B5EF4-FFF2-40B4-BE49-F238E27FC236}">
                <a16:creationId xmlns:a16="http://schemas.microsoft.com/office/drawing/2014/main" id="{7A082823-89C7-4B45-B53E-DFAB980AB846}"/>
              </a:ext>
            </a:extLst>
          </p:cNvPr>
          <p:cNvSpPr txBox="1">
            <a:spLocks/>
          </p:cNvSpPr>
          <p:nvPr/>
        </p:nvSpPr>
        <p:spPr>
          <a:xfrm>
            <a:off x="9202400" y="539166"/>
            <a:ext cx="2249981" cy="1047806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buFont typeface="Arial" panose="020B0604020202020204" pitchFamily="34" charset="0"/>
              <a:buNone/>
            </a:pPr>
            <a:r>
              <a:rPr lang="en-US" dirty="0"/>
              <a:t>Yuan Deng</a:t>
            </a:r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id="{4731CD07-4A9F-4CD9-BAF4-2B651A8438BD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353469" y="217864"/>
            <a:ext cx="1126940" cy="169041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35257523"/>
      </p:ext>
    </p:extLst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3" name="Content Placeholder 3"/>
          <p:cNvGraphicFramePr>
            <a:graphicFrameLocks/>
          </p:cNvGraphicFramePr>
          <p:nvPr/>
        </p:nvGraphicFramePr>
        <p:xfrm>
          <a:off x="1450478" y="1946982"/>
          <a:ext cx="9604376" cy="3190670"/>
        </p:xfrm>
        <a:graphic>
          <a:graphicData uri="http://schemas.openxmlformats.org/drawingml/2006/table">
            <a:tbl>
              <a:tblPr firstRow="1" bandRow="1">
                <a:tableStyleId>{69CF1AB2-1976-4502-BF36-3FF5EA218861}</a:tableStyleId>
              </a:tblPr>
              <a:tblGrid>
                <a:gridCol w="240109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40109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1094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2401094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801873">
                <a:tc>
                  <a:txBody>
                    <a:bodyPr/>
                    <a:lstStyle/>
                    <a:p>
                      <a:pPr algn="ctr"/>
                      <a:endParaRPr lang="en-US" sz="24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2400"/>
                        <a:t>GR</a:t>
                      </a:r>
                      <a:endParaRPr lang="en-US" sz="24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2400" dirty="0"/>
                        <a:t>KR</a:t>
                      </a:r>
                      <a:endParaRPr lang="en-US" sz="2400" dirty="0"/>
                    </a:p>
                  </a:txBody>
                  <a:tcPr anchor="ctr"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2400" dirty="0"/>
                        <a:t>ST</a:t>
                      </a:r>
                      <a:endParaRPr lang="en-US" sz="2400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797401"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2400" b="1" dirty="0"/>
                        <a:t>R</a:t>
                      </a:r>
                      <a:endParaRPr lang="en-US" sz="2400" b="1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2400" dirty="0"/>
                        <a:t>10,</a:t>
                      </a:r>
                      <a:r>
                        <a:rPr lang="zh-CN" altLang="en-US" sz="2400" dirty="0"/>
                        <a:t> </a:t>
                      </a:r>
                      <a:r>
                        <a:rPr lang="en-US" altLang="zh-CN" sz="2400" dirty="0"/>
                        <a:t>-5</a:t>
                      </a:r>
                      <a:endParaRPr lang="en-US" sz="24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2400" dirty="0"/>
                        <a:t>0,</a:t>
                      </a:r>
                      <a:r>
                        <a:rPr lang="zh-CN" altLang="en-US" sz="2400" dirty="0"/>
                        <a:t> </a:t>
                      </a:r>
                      <a:r>
                        <a:rPr lang="en-US" altLang="zh-CN" sz="2400" dirty="0"/>
                        <a:t>-4</a:t>
                      </a:r>
                      <a:endParaRPr lang="en-US" sz="2400" dirty="0"/>
                    </a:p>
                  </a:txBody>
                  <a:tcPr anchor="ctr"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2400" dirty="0"/>
                        <a:t>0,</a:t>
                      </a:r>
                      <a:r>
                        <a:rPr lang="zh-CN" altLang="en-US" sz="2400" dirty="0"/>
                        <a:t> </a:t>
                      </a:r>
                      <a:r>
                        <a:rPr lang="en-US" altLang="zh-CN" sz="2400" dirty="0"/>
                        <a:t>-4</a:t>
                      </a:r>
                      <a:endParaRPr lang="en-US" sz="2400" dirty="0"/>
                    </a:p>
                  </a:txBody>
                  <a:tcPr anchor="ctr">
                    <a:solidFill>
                      <a:schemeClr val="accent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773767"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2400" b="1" dirty="0"/>
                        <a:t>PF</a:t>
                      </a:r>
                      <a:endParaRPr lang="en-US" sz="2400" b="1" dirty="0"/>
                    </a:p>
                  </a:txBody>
                  <a:tcPr anchor="ctr"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2400" dirty="0"/>
                        <a:t>4,</a:t>
                      </a:r>
                      <a:r>
                        <a:rPr lang="zh-CN" altLang="en-US" sz="2400" dirty="0"/>
                        <a:t> </a:t>
                      </a:r>
                      <a:r>
                        <a:rPr lang="en-US" altLang="zh-CN" sz="2400" dirty="0"/>
                        <a:t>1</a:t>
                      </a:r>
                      <a:endParaRPr lang="en-US" sz="2400" dirty="0"/>
                    </a:p>
                  </a:txBody>
                  <a:tcPr anchor="ctr"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2400" dirty="0"/>
                        <a:t>-10,</a:t>
                      </a:r>
                      <a:r>
                        <a:rPr lang="zh-CN" altLang="en-US" sz="2400" dirty="0"/>
                        <a:t> </a:t>
                      </a:r>
                      <a:r>
                        <a:rPr lang="en-US" altLang="zh-CN" sz="2400" dirty="0"/>
                        <a:t>3</a:t>
                      </a:r>
                      <a:endParaRPr lang="en-US" sz="2400" dirty="0"/>
                    </a:p>
                  </a:txBody>
                  <a:tcPr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2400" dirty="0"/>
                        <a:t>-0.5,</a:t>
                      </a:r>
                      <a:r>
                        <a:rPr lang="zh-CN" altLang="en-US" sz="2400" dirty="0"/>
                        <a:t> </a:t>
                      </a:r>
                      <a:r>
                        <a:rPr lang="en-US" altLang="zh-CN" sz="2400" dirty="0"/>
                        <a:t>-0.5</a:t>
                      </a:r>
                      <a:endParaRPr lang="en-US" sz="2400" dirty="0"/>
                    </a:p>
                  </a:txBody>
                  <a:tcPr anchor="ctr"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817629"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2400" b="1" dirty="0"/>
                        <a:t>PD</a:t>
                      </a:r>
                      <a:endParaRPr lang="en-US" sz="2400" b="1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2400" dirty="0"/>
                        <a:t>-6,</a:t>
                      </a:r>
                      <a:r>
                        <a:rPr lang="zh-CN" altLang="en-US" sz="2400" dirty="0"/>
                        <a:t> </a:t>
                      </a:r>
                      <a:r>
                        <a:rPr lang="en-US" altLang="zh-CN" sz="2400" dirty="0"/>
                        <a:t>8</a:t>
                      </a:r>
                      <a:endParaRPr lang="en-US" sz="24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2400" dirty="0"/>
                        <a:t>-10,</a:t>
                      </a:r>
                      <a:r>
                        <a:rPr lang="zh-CN" altLang="en-US" sz="2400" dirty="0"/>
                        <a:t> </a:t>
                      </a:r>
                      <a:r>
                        <a:rPr lang="en-US" altLang="zh-CN" sz="2400" dirty="0"/>
                        <a:t>3</a:t>
                      </a:r>
                      <a:endParaRPr lang="en-US" sz="2400" dirty="0"/>
                    </a:p>
                  </a:txBody>
                  <a:tcPr anchor="ctr"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2400" dirty="0"/>
                        <a:t>-0.5,</a:t>
                      </a:r>
                      <a:r>
                        <a:rPr lang="zh-CN" altLang="en-US" sz="2400" dirty="0"/>
                        <a:t> </a:t>
                      </a:r>
                      <a:r>
                        <a:rPr lang="en-US" altLang="zh-CN" sz="2400" dirty="0"/>
                        <a:t>-0.5</a:t>
                      </a:r>
                      <a:endParaRPr lang="en-US" sz="2400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sp>
        <p:nvSpPr>
          <p:cNvPr id="14" name="Title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</p:spPr>
        <p:txBody>
          <a:bodyPr/>
          <a:lstStyle/>
          <a:p>
            <a:r>
              <a:rPr lang="en-US" altLang="zh-CN" dirty="0"/>
              <a:t>Disarmament</a:t>
            </a:r>
            <a:r>
              <a:rPr lang="zh-CN" altLang="en-US" dirty="0"/>
              <a:t> </a:t>
            </a:r>
            <a:r>
              <a:rPr lang="en-US" altLang="zh-CN" dirty="0"/>
              <a:t>Game</a:t>
            </a:r>
            <a:endParaRPr lang="en-US" dirty="0"/>
          </a:p>
        </p:txBody>
      </p:sp>
      <p:sp>
        <p:nvSpPr>
          <p:cNvPr id="4" name="Right Arrow 3"/>
          <p:cNvSpPr/>
          <p:nvPr/>
        </p:nvSpPr>
        <p:spPr>
          <a:xfrm rot="6972447">
            <a:off x="4890569" y="4179496"/>
            <a:ext cx="2410863" cy="365952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extBox 1"/>
          <p:cNvSpPr txBox="1"/>
          <p:nvPr/>
        </p:nvSpPr>
        <p:spPr>
          <a:xfrm>
            <a:off x="2904564" y="5393946"/>
            <a:ext cx="7678271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400" dirty="0"/>
              <a:t>Pure</a:t>
            </a:r>
            <a:r>
              <a:rPr lang="zh-CN" altLang="en-US" sz="2400" dirty="0"/>
              <a:t> </a:t>
            </a:r>
            <a:r>
              <a:rPr lang="en-US" altLang="zh-CN" sz="2400" dirty="0"/>
              <a:t>Nash</a:t>
            </a:r>
            <a:r>
              <a:rPr lang="zh-CN" altLang="en-US" sz="2400" dirty="0"/>
              <a:t> </a:t>
            </a:r>
            <a:r>
              <a:rPr lang="en-US" altLang="zh-CN" sz="2400" dirty="0"/>
              <a:t>equilibria</a:t>
            </a:r>
          </a:p>
          <a:p>
            <a:r>
              <a:rPr lang="en-US" altLang="zh-CN" sz="2400" dirty="0"/>
              <a:t>Pure</a:t>
            </a:r>
            <a:r>
              <a:rPr lang="zh-CN" altLang="en-US" sz="2400" dirty="0"/>
              <a:t> </a:t>
            </a:r>
            <a:r>
              <a:rPr lang="en-US" altLang="zh-CN" sz="2400" dirty="0"/>
              <a:t>Stackelberg</a:t>
            </a:r>
            <a:r>
              <a:rPr lang="zh-CN" altLang="en-US" sz="2400" dirty="0"/>
              <a:t> </a:t>
            </a:r>
            <a:r>
              <a:rPr lang="en-US" altLang="zh-CN" sz="2400" dirty="0"/>
              <a:t>equilibria</a:t>
            </a:r>
            <a:r>
              <a:rPr lang="zh-CN" altLang="en-US" sz="2400" dirty="0"/>
              <a:t> </a:t>
            </a:r>
            <a:r>
              <a:rPr lang="en-US" altLang="zh-CN" sz="2400" dirty="0"/>
              <a:t>(no</a:t>
            </a:r>
            <a:r>
              <a:rPr lang="zh-CN" altLang="en-US" sz="2400" dirty="0"/>
              <a:t> </a:t>
            </a:r>
            <a:r>
              <a:rPr lang="en-US" altLang="zh-CN" sz="2400" dirty="0"/>
              <a:t>matter</a:t>
            </a:r>
            <a:r>
              <a:rPr lang="zh-CN" altLang="en-US" sz="2400" dirty="0"/>
              <a:t> </a:t>
            </a:r>
            <a:r>
              <a:rPr lang="en-US" altLang="zh-CN" sz="2400" dirty="0"/>
              <a:t>who</a:t>
            </a:r>
            <a:r>
              <a:rPr lang="zh-CN" altLang="en-US" sz="2400" dirty="0"/>
              <a:t> </a:t>
            </a:r>
            <a:r>
              <a:rPr lang="en-US" altLang="zh-CN" sz="2400" dirty="0"/>
              <a:t>takes</a:t>
            </a:r>
            <a:r>
              <a:rPr lang="zh-CN" altLang="en-US" sz="2400" dirty="0"/>
              <a:t> </a:t>
            </a:r>
            <a:r>
              <a:rPr lang="en-US" altLang="zh-CN" sz="2400" dirty="0"/>
              <a:t>the</a:t>
            </a:r>
            <a:r>
              <a:rPr lang="zh-CN" altLang="en-US" sz="2400" dirty="0"/>
              <a:t> </a:t>
            </a:r>
            <a:r>
              <a:rPr lang="en-US" altLang="zh-CN" sz="2400" dirty="0"/>
              <a:t>lead)</a:t>
            </a:r>
            <a:endParaRPr lang="en-US" sz="2400" dirty="0"/>
          </a:p>
        </p:txBody>
      </p:sp>
      <p:sp>
        <p:nvSpPr>
          <p:cNvPr id="6" name="Right Arrow 5"/>
          <p:cNvSpPr/>
          <p:nvPr/>
        </p:nvSpPr>
        <p:spPr>
          <a:xfrm rot="8460551">
            <a:off x="5962130" y="4179495"/>
            <a:ext cx="3642263" cy="365952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63733441"/>
      </p:ext>
    </p:extLst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CN" dirty="0"/>
              <a:t>Disarmament</a:t>
            </a:r>
            <a:r>
              <a:rPr lang="zh-CN" altLang="en-US" dirty="0"/>
              <a:t> </a:t>
            </a:r>
            <a:r>
              <a:rPr lang="en-US" altLang="zh-CN" dirty="0"/>
              <a:t>Game</a:t>
            </a:r>
            <a:endParaRPr lang="en-US" dirty="0"/>
          </a:p>
        </p:txBody>
      </p:sp>
      <p:graphicFrame>
        <p:nvGraphicFramePr>
          <p:cNvPr id="4" name="Content Placeholder 3"/>
          <p:cNvGraphicFramePr>
            <a:graphicFrameLocks/>
          </p:cNvGraphicFramePr>
          <p:nvPr/>
        </p:nvGraphicFramePr>
        <p:xfrm>
          <a:off x="1450478" y="1946982"/>
          <a:ext cx="9604376" cy="3190670"/>
        </p:xfrm>
        <a:graphic>
          <a:graphicData uri="http://schemas.openxmlformats.org/drawingml/2006/table">
            <a:tbl>
              <a:tblPr firstRow="1" bandRow="1">
                <a:tableStyleId>{69CF1AB2-1976-4502-BF36-3FF5EA218861}</a:tableStyleId>
              </a:tblPr>
              <a:tblGrid>
                <a:gridCol w="240109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40109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1094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2401094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801873">
                <a:tc>
                  <a:txBody>
                    <a:bodyPr/>
                    <a:lstStyle/>
                    <a:p>
                      <a:pPr algn="ctr"/>
                      <a:endParaRPr lang="en-US" sz="24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2400"/>
                        <a:t>GR</a:t>
                      </a:r>
                      <a:endParaRPr lang="en-US" sz="24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2400" dirty="0"/>
                        <a:t>KR</a:t>
                      </a:r>
                      <a:endParaRPr lang="en-US" sz="2400" dirty="0"/>
                    </a:p>
                  </a:txBody>
                  <a:tcPr anchor="ctr"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2400" dirty="0"/>
                        <a:t>ST</a:t>
                      </a:r>
                      <a:endParaRPr lang="en-US" sz="2400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797401"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2400" b="1" dirty="0"/>
                        <a:t>R</a:t>
                      </a:r>
                      <a:endParaRPr lang="en-US" sz="2400" b="1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2400" dirty="0"/>
                        <a:t>10,</a:t>
                      </a:r>
                      <a:r>
                        <a:rPr lang="zh-CN" altLang="en-US" sz="2400" dirty="0"/>
                        <a:t> </a:t>
                      </a:r>
                      <a:r>
                        <a:rPr lang="en-US" altLang="zh-CN" sz="2400" dirty="0"/>
                        <a:t>-5</a:t>
                      </a:r>
                      <a:endParaRPr lang="en-US" sz="24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2400" dirty="0"/>
                        <a:t>0,</a:t>
                      </a:r>
                      <a:r>
                        <a:rPr lang="zh-CN" altLang="en-US" sz="2400" dirty="0"/>
                        <a:t> </a:t>
                      </a:r>
                      <a:r>
                        <a:rPr lang="en-US" altLang="zh-CN" sz="2400" dirty="0"/>
                        <a:t>-4</a:t>
                      </a:r>
                      <a:endParaRPr lang="en-US" sz="2400" dirty="0"/>
                    </a:p>
                  </a:txBody>
                  <a:tcPr anchor="ctr"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2400" dirty="0"/>
                        <a:t>0,</a:t>
                      </a:r>
                      <a:r>
                        <a:rPr lang="zh-CN" altLang="en-US" sz="2400" dirty="0"/>
                        <a:t> </a:t>
                      </a:r>
                      <a:r>
                        <a:rPr lang="en-US" altLang="zh-CN" sz="2400" dirty="0"/>
                        <a:t>-4</a:t>
                      </a:r>
                      <a:endParaRPr lang="en-US" sz="2400" dirty="0"/>
                    </a:p>
                  </a:txBody>
                  <a:tcPr anchor="ctr">
                    <a:solidFill>
                      <a:schemeClr val="accent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773767"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2400" b="1" dirty="0"/>
                        <a:t>PF</a:t>
                      </a:r>
                      <a:endParaRPr lang="en-US" sz="2400" b="1" dirty="0"/>
                    </a:p>
                  </a:txBody>
                  <a:tcPr anchor="ctr"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2400" dirty="0"/>
                        <a:t>4,</a:t>
                      </a:r>
                      <a:r>
                        <a:rPr lang="zh-CN" altLang="en-US" sz="2400" dirty="0"/>
                        <a:t> </a:t>
                      </a:r>
                      <a:r>
                        <a:rPr lang="en-US" altLang="zh-CN" sz="2400" dirty="0"/>
                        <a:t>1</a:t>
                      </a:r>
                      <a:endParaRPr lang="en-US" sz="2400" dirty="0"/>
                    </a:p>
                  </a:txBody>
                  <a:tcPr anchor="ctr">
                    <a:solidFill>
                      <a:schemeClr val="accent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2400" dirty="0"/>
                        <a:t>-10,</a:t>
                      </a:r>
                      <a:r>
                        <a:rPr lang="zh-CN" altLang="en-US" sz="2400" dirty="0"/>
                        <a:t> </a:t>
                      </a:r>
                      <a:r>
                        <a:rPr lang="en-US" altLang="zh-CN" sz="2400" dirty="0"/>
                        <a:t>3</a:t>
                      </a:r>
                      <a:endParaRPr lang="en-US" sz="2400" dirty="0"/>
                    </a:p>
                  </a:txBody>
                  <a:tcPr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2400" dirty="0"/>
                        <a:t>-0.5,</a:t>
                      </a:r>
                      <a:r>
                        <a:rPr lang="zh-CN" altLang="en-US" sz="2400" dirty="0"/>
                        <a:t> </a:t>
                      </a:r>
                      <a:r>
                        <a:rPr lang="en-US" altLang="zh-CN" sz="2400" dirty="0"/>
                        <a:t>-0.5</a:t>
                      </a:r>
                      <a:endParaRPr lang="en-US" sz="2400" dirty="0"/>
                    </a:p>
                  </a:txBody>
                  <a:tcPr anchor="ctr"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817629"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2400" b="1" dirty="0"/>
                        <a:t>PD</a:t>
                      </a:r>
                      <a:endParaRPr lang="en-US" sz="2400" b="1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2400" dirty="0"/>
                        <a:t>-6,</a:t>
                      </a:r>
                      <a:r>
                        <a:rPr lang="zh-CN" altLang="en-US" sz="2400" dirty="0"/>
                        <a:t> </a:t>
                      </a:r>
                      <a:r>
                        <a:rPr lang="en-US" altLang="zh-CN" sz="2400" dirty="0"/>
                        <a:t>8</a:t>
                      </a:r>
                      <a:endParaRPr lang="en-US" sz="24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2400" dirty="0"/>
                        <a:t>-10,</a:t>
                      </a:r>
                      <a:r>
                        <a:rPr lang="zh-CN" altLang="en-US" sz="2400" dirty="0"/>
                        <a:t> </a:t>
                      </a:r>
                      <a:r>
                        <a:rPr lang="en-US" altLang="zh-CN" sz="2400" dirty="0"/>
                        <a:t>3</a:t>
                      </a:r>
                      <a:endParaRPr lang="en-US" sz="2400" dirty="0"/>
                    </a:p>
                  </a:txBody>
                  <a:tcPr anchor="ctr"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2400" dirty="0"/>
                        <a:t>-0.5,</a:t>
                      </a:r>
                      <a:r>
                        <a:rPr lang="zh-CN" altLang="en-US" sz="2400" dirty="0"/>
                        <a:t> </a:t>
                      </a:r>
                      <a:r>
                        <a:rPr lang="en-US" altLang="zh-CN" sz="2400" dirty="0"/>
                        <a:t>-0.5</a:t>
                      </a:r>
                      <a:endParaRPr lang="en-US" sz="2400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sp>
        <p:nvSpPr>
          <p:cNvPr id="5" name="Right Arrow 4"/>
          <p:cNvSpPr/>
          <p:nvPr/>
        </p:nvSpPr>
        <p:spPr>
          <a:xfrm rot="2423711">
            <a:off x="4764845" y="4757376"/>
            <a:ext cx="2410863" cy="365952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TextBox 5"/>
          <p:cNvSpPr txBox="1"/>
          <p:nvPr/>
        </p:nvSpPr>
        <p:spPr>
          <a:xfrm>
            <a:off x="3899597" y="5743569"/>
            <a:ext cx="8292403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400" b="1" dirty="0"/>
              <a:t>Desired</a:t>
            </a:r>
            <a:r>
              <a:rPr lang="zh-CN" altLang="en-US" sz="2400" b="1" dirty="0"/>
              <a:t> </a:t>
            </a:r>
            <a:r>
              <a:rPr lang="en-US" altLang="zh-CN" sz="2400" b="1" dirty="0"/>
              <a:t>Outcome</a:t>
            </a:r>
          </a:p>
          <a:p>
            <a:r>
              <a:rPr lang="en-US" altLang="zh-CN" sz="2400" dirty="0"/>
              <a:t>Pareto</a:t>
            </a:r>
            <a:r>
              <a:rPr lang="zh-CN" altLang="en-US" sz="2400" dirty="0"/>
              <a:t> </a:t>
            </a:r>
            <a:r>
              <a:rPr lang="en-US" altLang="zh-CN" sz="2400" dirty="0"/>
              <a:t>better</a:t>
            </a:r>
            <a:r>
              <a:rPr lang="zh-CN" altLang="en-US" sz="2400" dirty="0"/>
              <a:t> </a:t>
            </a:r>
            <a:r>
              <a:rPr lang="en-US" altLang="zh-CN" sz="2400" dirty="0"/>
              <a:t>than</a:t>
            </a:r>
            <a:r>
              <a:rPr lang="zh-CN" altLang="en-US" sz="2400" dirty="0"/>
              <a:t> </a:t>
            </a:r>
            <a:r>
              <a:rPr lang="en-US" altLang="zh-CN" sz="2400" dirty="0"/>
              <a:t>the</a:t>
            </a:r>
            <a:r>
              <a:rPr lang="zh-CN" altLang="en-US" sz="2400" dirty="0"/>
              <a:t> </a:t>
            </a:r>
            <a:r>
              <a:rPr lang="en-US" altLang="zh-CN" sz="2400" dirty="0"/>
              <a:t>Nash</a:t>
            </a:r>
            <a:r>
              <a:rPr lang="zh-CN" altLang="en-US" sz="2400" dirty="0"/>
              <a:t> </a:t>
            </a:r>
            <a:r>
              <a:rPr lang="en-US" altLang="zh-CN" sz="2400" dirty="0"/>
              <a:t>equilibrium</a:t>
            </a:r>
            <a:r>
              <a:rPr lang="zh-CN" altLang="en-US" sz="2400" dirty="0"/>
              <a:t> </a:t>
            </a:r>
            <a:r>
              <a:rPr lang="en-US" altLang="zh-CN" sz="2400" dirty="0"/>
              <a:t>outcome</a:t>
            </a:r>
            <a:endParaRPr lang="en-US" sz="2400" dirty="0"/>
          </a:p>
        </p:txBody>
      </p:sp>
    </p:spTree>
    <p:extLst>
      <p:ext uri="{BB962C8B-B14F-4D97-AF65-F5344CB8AC3E}">
        <p14:creationId xmlns:p14="http://schemas.microsoft.com/office/powerpoint/2010/main" val="134801470"/>
      </p:ext>
    </p:extLst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3" name="Content Placeholder 3"/>
          <p:cNvGraphicFramePr>
            <a:graphicFrameLocks/>
          </p:cNvGraphicFramePr>
          <p:nvPr/>
        </p:nvGraphicFramePr>
        <p:xfrm>
          <a:off x="1450478" y="1946982"/>
          <a:ext cx="9604376" cy="3190670"/>
        </p:xfrm>
        <a:graphic>
          <a:graphicData uri="http://schemas.openxmlformats.org/drawingml/2006/table">
            <a:tbl>
              <a:tblPr firstRow="1" bandRow="1">
                <a:tableStyleId>{69CF1AB2-1976-4502-BF36-3FF5EA218861}</a:tableStyleId>
              </a:tblPr>
              <a:tblGrid>
                <a:gridCol w="240109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40109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1094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2401094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801873">
                <a:tc>
                  <a:txBody>
                    <a:bodyPr/>
                    <a:lstStyle/>
                    <a:p>
                      <a:pPr algn="ctr"/>
                      <a:endParaRPr lang="en-US" sz="24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2400"/>
                        <a:t>GR</a:t>
                      </a:r>
                      <a:endParaRPr lang="en-US" sz="24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2400" dirty="0"/>
                        <a:t>KR</a:t>
                      </a:r>
                      <a:endParaRPr lang="en-US" sz="2400" dirty="0"/>
                    </a:p>
                  </a:txBody>
                  <a:tcPr anchor="ctr"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2400" dirty="0"/>
                        <a:t>ST</a:t>
                      </a:r>
                      <a:endParaRPr lang="en-US" sz="2400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797401"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2400" b="1" dirty="0"/>
                        <a:t>R</a:t>
                      </a:r>
                      <a:endParaRPr lang="en-US" sz="2400" b="1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2400" dirty="0"/>
                        <a:t>10,</a:t>
                      </a:r>
                      <a:r>
                        <a:rPr lang="zh-CN" altLang="en-US" sz="2400" dirty="0"/>
                        <a:t> </a:t>
                      </a:r>
                      <a:r>
                        <a:rPr lang="en-US" altLang="zh-CN" sz="2400" dirty="0"/>
                        <a:t>-5</a:t>
                      </a:r>
                      <a:endParaRPr lang="en-US" sz="24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2400" dirty="0"/>
                        <a:t>0,</a:t>
                      </a:r>
                      <a:r>
                        <a:rPr lang="zh-CN" altLang="en-US" sz="2400" dirty="0"/>
                        <a:t> </a:t>
                      </a:r>
                      <a:r>
                        <a:rPr lang="en-US" altLang="zh-CN" sz="2400" dirty="0"/>
                        <a:t>-4</a:t>
                      </a:r>
                      <a:endParaRPr lang="en-US" sz="2400" dirty="0"/>
                    </a:p>
                  </a:txBody>
                  <a:tcPr anchor="ctr"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2400" dirty="0"/>
                        <a:t>0,</a:t>
                      </a:r>
                      <a:r>
                        <a:rPr lang="zh-CN" altLang="en-US" sz="2400" dirty="0"/>
                        <a:t> </a:t>
                      </a:r>
                      <a:r>
                        <a:rPr lang="en-US" altLang="zh-CN" sz="2400" dirty="0"/>
                        <a:t>-4</a:t>
                      </a:r>
                      <a:endParaRPr lang="en-US" sz="2400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773767"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2400" b="1" dirty="0"/>
                        <a:t>PF</a:t>
                      </a:r>
                      <a:endParaRPr lang="en-US" sz="2400" b="1" dirty="0"/>
                    </a:p>
                  </a:txBody>
                  <a:tcPr anchor="ctr"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2400" dirty="0"/>
                        <a:t>4,</a:t>
                      </a:r>
                      <a:r>
                        <a:rPr lang="zh-CN" altLang="en-US" sz="2400" dirty="0"/>
                        <a:t> </a:t>
                      </a:r>
                      <a:r>
                        <a:rPr lang="en-US" altLang="zh-CN" sz="2400" dirty="0"/>
                        <a:t>1</a:t>
                      </a:r>
                      <a:endParaRPr lang="en-US" sz="2400" dirty="0"/>
                    </a:p>
                  </a:txBody>
                  <a:tcPr anchor="ctr"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2400" dirty="0"/>
                        <a:t>-10,</a:t>
                      </a:r>
                      <a:r>
                        <a:rPr lang="zh-CN" altLang="en-US" sz="2400" dirty="0"/>
                        <a:t> </a:t>
                      </a:r>
                      <a:r>
                        <a:rPr lang="en-US" altLang="zh-CN" sz="2400" dirty="0"/>
                        <a:t>3</a:t>
                      </a:r>
                      <a:endParaRPr lang="en-US" sz="2400" dirty="0"/>
                    </a:p>
                  </a:txBody>
                  <a:tcPr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2400" dirty="0"/>
                        <a:t>-0.5,</a:t>
                      </a:r>
                      <a:r>
                        <a:rPr lang="zh-CN" altLang="en-US" sz="2400" dirty="0"/>
                        <a:t> </a:t>
                      </a:r>
                      <a:r>
                        <a:rPr lang="en-US" altLang="zh-CN" sz="2400" dirty="0"/>
                        <a:t>-0.5</a:t>
                      </a:r>
                      <a:endParaRPr lang="en-US" sz="2400" dirty="0"/>
                    </a:p>
                  </a:txBody>
                  <a:tcPr anchor="ctr"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817629"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2400" b="1" dirty="0"/>
                        <a:t>PD</a:t>
                      </a:r>
                      <a:endParaRPr lang="en-US" sz="2400" b="1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2400" dirty="0"/>
                        <a:t>-6,</a:t>
                      </a:r>
                      <a:r>
                        <a:rPr lang="zh-CN" altLang="en-US" sz="2400" dirty="0"/>
                        <a:t> </a:t>
                      </a:r>
                      <a:r>
                        <a:rPr lang="en-US" altLang="zh-CN" sz="2400" dirty="0"/>
                        <a:t>8</a:t>
                      </a:r>
                      <a:endParaRPr lang="en-US" sz="24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2400" dirty="0"/>
                        <a:t>-10,</a:t>
                      </a:r>
                      <a:r>
                        <a:rPr lang="zh-CN" altLang="en-US" sz="2400" dirty="0"/>
                        <a:t> </a:t>
                      </a:r>
                      <a:r>
                        <a:rPr lang="en-US" altLang="zh-CN" sz="2400" dirty="0"/>
                        <a:t>3</a:t>
                      </a:r>
                      <a:endParaRPr lang="en-US" sz="2400" dirty="0"/>
                    </a:p>
                  </a:txBody>
                  <a:tcPr anchor="ctr"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2400" dirty="0"/>
                        <a:t>-0.5,</a:t>
                      </a:r>
                      <a:r>
                        <a:rPr lang="zh-CN" altLang="en-US" sz="2400" dirty="0"/>
                        <a:t> </a:t>
                      </a:r>
                      <a:r>
                        <a:rPr lang="en-US" altLang="zh-CN" sz="2400" dirty="0"/>
                        <a:t>-0.5</a:t>
                      </a:r>
                      <a:endParaRPr lang="en-US" sz="2400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sp>
        <p:nvSpPr>
          <p:cNvPr id="14" name="Title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</p:spPr>
        <p:txBody>
          <a:bodyPr/>
          <a:lstStyle/>
          <a:p>
            <a:r>
              <a:rPr lang="en-US" altLang="zh-CN" dirty="0"/>
              <a:t>Multiple-round</a:t>
            </a:r>
            <a:r>
              <a:rPr lang="zh-CN" altLang="en-US" dirty="0"/>
              <a:t> </a:t>
            </a:r>
            <a:r>
              <a:rPr lang="en-US" altLang="zh-CN" dirty="0"/>
              <a:t>(pure)</a:t>
            </a:r>
            <a:r>
              <a:rPr lang="zh-CN" altLang="en-US" dirty="0"/>
              <a:t> </a:t>
            </a:r>
            <a:r>
              <a:rPr lang="en-US" altLang="zh-CN" dirty="0"/>
              <a:t>commitments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41726436"/>
      </p:ext>
    </p:extLst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CN" dirty="0"/>
              <a:t>Multiple-round</a:t>
            </a:r>
            <a:r>
              <a:rPr lang="zh-CN" altLang="en-US" dirty="0"/>
              <a:t> </a:t>
            </a:r>
            <a:r>
              <a:rPr lang="en-US" altLang="zh-CN" dirty="0"/>
              <a:t>(pure)</a:t>
            </a:r>
            <a:r>
              <a:rPr lang="zh-CN" altLang="en-US" dirty="0"/>
              <a:t> </a:t>
            </a:r>
            <a:r>
              <a:rPr lang="en-US" altLang="zh-CN" dirty="0"/>
              <a:t>commitments</a:t>
            </a:r>
            <a:endParaRPr lang="en-US" dirty="0"/>
          </a:p>
        </p:txBody>
      </p:sp>
      <p:graphicFrame>
        <p:nvGraphicFramePr>
          <p:cNvPr id="7" name="Content Placeholder 3"/>
          <p:cNvGraphicFramePr>
            <a:graphicFrameLocks/>
          </p:cNvGraphicFramePr>
          <p:nvPr/>
        </p:nvGraphicFramePr>
        <p:xfrm>
          <a:off x="1450478" y="1946982"/>
          <a:ext cx="9604376" cy="3190670"/>
        </p:xfrm>
        <a:graphic>
          <a:graphicData uri="http://schemas.openxmlformats.org/drawingml/2006/table">
            <a:tbl>
              <a:tblPr firstRow="1" bandRow="1">
                <a:tableStyleId>{69CF1AB2-1976-4502-BF36-3FF5EA218861}</a:tableStyleId>
              </a:tblPr>
              <a:tblGrid>
                <a:gridCol w="240109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40109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1094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2401094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801873">
                <a:tc>
                  <a:txBody>
                    <a:bodyPr/>
                    <a:lstStyle/>
                    <a:p>
                      <a:pPr algn="ctr"/>
                      <a:endParaRPr lang="en-US" sz="24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2400"/>
                        <a:t>GR</a:t>
                      </a:r>
                      <a:endParaRPr lang="en-US" sz="24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en-US" sz="2400" dirty="0"/>
                    </a:p>
                  </a:txBody>
                  <a:tcPr anchor="ctr"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2400" dirty="0"/>
                        <a:t>ST</a:t>
                      </a:r>
                      <a:endParaRPr lang="en-US" sz="2400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797401"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2400" b="1" dirty="0"/>
                        <a:t>R</a:t>
                      </a:r>
                      <a:endParaRPr lang="en-US" sz="2400" b="1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2400" dirty="0"/>
                        <a:t>10,</a:t>
                      </a:r>
                      <a:r>
                        <a:rPr lang="zh-CN" altLang="en-US" sz="2400" dirty="0"/>
                        <a:t> </a:t>
                      </a:r>
                      <a:r>
                        <a:rPr lang="en-US" altLang="zh-CN" sz="2400" dirty="0"/>
                        <a:t>-5</a:t>
                      </a:r>
                      <a:endParaRPr lang="en-US" sz="24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en-US" sz="2400" dirty="0"/>
                    </a:p>
                  </a:txBody>
                  <a:tcPr anchor="ctr"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2400" dirty="0"/>
                        <a:t>0,</a:t>
                      </a:r>
                      <a:r>
                        <a:rPr lang="zh-CN" altLang="en-US" sz="2400" dirty="0"/>
                        <a:t> </a:t>
                      </a:r>
                      <a:r>
                        <a:rPr lang="en-US" altLang="zh-CN" sz="2400" dirty="0"/>
                        <a:t>-4</a:t>
                      </a:r>
                      <a:endParaRPr lang="en-US" sz="2400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773767"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2400" b="1" dirty="0"/>
                        <a:t>PF</a:t>
                      </a:r>
                      <a:endParaRPr lang="en-US" sz="2400" b="1" dirty="0"/>
                    </a:p>
                  </a:txBody>
                  <a:tcPr anchor="ctr"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2400" dirty="0"/>
                        <a:t>4,</a:t>
                      </a:r>
                      <a:r>
                        <a:rPr lang="zh-CN" altLang="en-US" sz="2400" dirty="0"/>
                        <a:t> </a:t>
                      </a:r>
                      <a:r>
                        <a:rPr lang="en-US" altLang="zh-CN" sz="2400" dirty="0"/>
                        <a:t>1</a:t>
                      </a:r>
                      <a:endParaRPr lang="en-US" sz="2400" dirty="0"/>
                    </a:p>
                  </a:txBody>
                  <a:tcPr anchor="ctr"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400" dirty="0"/>
                    </a:p>
                  </a:txBody>
                  <a:tcPr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2400" dirty="0"/>
                        <a:t>-0.5,</a:t>
                      </a:r>
                      <a:r>
                        <a:rPr lang="zh-CN" altLang="en-US" sz="2400" dirty="0"/>
                        <a:t> </a:t>
                      </a:r>
                      <a:r>
                        <a:rPr lang="en-US" altLang="zh-CN" sz="2400" dirty="0"/>
                        <a:t>-0.5</a:t>
                      </a:r>
                      <a:endParaRPr lang="en-US" sz="2400" dirty="0"/>
                    </a:p>
                  </a:txBody>
                  <a:tcPr anchor="ctr"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817629"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2400" b="1" dirty="0"/>
                        <a:t>PD</a:t>
                      </a:r>
                      <a:endParaRPr lang="en-US" sz="2400" b="1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2400" dirty="0"/>
                        <a:t>-6,</a:t>
                      </a:r>
                      <a:r>
                        <a:rPr lang="zh-CN" altLang="en-US" sz="2400" dirty="0"/>
                        <a:t> </a:t>
                      </a:r>
                      <a:r>
                        <a:rPr lang="en-US" altLang="zh-CN" sz="2400" dirty="0"/>
                        <a:t>8</a:t>
                      </a:r>
                      <a:endParaRPr lang="en-US" sz="24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en-US" sz="2400" dirty="0"/>
                    </a:p>
                  </a:txBody>
                  <a:tcPr anchor="ctr"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2400" dirty="0"/>
                        <a:t>-0.5,</a:t>
                      </a:r>
                      <a:r>
                        <a:rPr lang="zh-CN" altLang="en-US" sz="2400" dirty="0"/>
                        <a:t> </a:t>
                      </a:r>
                      <a:r>
                        <a:rPr lang="en-US" altLang="zh-CN" sz="2400" dirty="0"/>
                        <a:t>-0.5</a:t>
                      </a:r>
                      <a:endParaRPr lang="en-US" sz="2400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52684594"/>
      </p:ext>
    </p:extLst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CN" dirty="0"/>
              <a:t>Multiple-round</a:t>
            </a:r>
            <a:r>
              <a:rPr lang="zh-CN" altLang="en-US" dirty="0"/>
              <a:t> </a:t>
            </a:r>
            <a:r>
              <a:rPr lang="en-US" altLang="zh-CN" dirty="0"/>
              <a:t>(pure)</a:t>
            </a:r>
            <a:r>
              <a:rPr lang="zh-CN" altLang="en-US" dirty="0"/>
              <a:t> </a:t>
            </a:r>
            <a:r>
              <a:rPr lang="en-US" altLang="zh-CN" dirty="0"/>
              <a:t>commitments</a:t>
            </a:r>
            <a:endParaRPr lang="en-US" dirty="0"/>
          </a:p>
        </p:txBody>
      </p:sp>
      <p:graphicFrame>
        <p:nvGraphicFramePr>
          <p:cNvPr id="7" name="Content Placeholder 3"/>
          <p:cNvGraphicFramePr>
            <a:graphicFrameLocks/>
          </p:cNvGraphicFramePr>
          <p:nvPr/>
        </p:nvGraphicFramePr>
        <p:xfrm>
          <a:off x="1450478" y="1946982"/>
          <a:ext cx="9604376" cy="3190670"/>
        </p:xfrm>
        <a:graphic>
          <a:graphicData uri="http://schemas.openxmlformats.org/drawingml/2006/table">
            <a:tbl>
              <a:tblPr firstRow="1" bandRow="1">
                <a:tableStyleId>{69CF1AB2-1976-4502-BF36-3FF5EA218861}</a:tableStyleId>
              </a:tblPr>
              <a:tblGrid>
                <a:gridCol w="240109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40109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1094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2401094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801873">
                <a:tc>
                  <a:txBody>
                    <a:bodyPr/>
                    <a:lstStyle/>
                    <a:p>
                      <a:pPr algn="ctr"/>
                      <a:endParaRPr lang="en-US" sz="24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2400"/>
                        <a:t>GR</a:t>
                      </a:r>
                      <a:endParaRPr lang="en-US" sz="24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en-US" sz="2400" dirty="0"/>
                    </a:p>
                  </a:txBody>
                  <a:tcPr anchor="ctr"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2400" dirty="0"/>
                        <a:t>ST</a:t>
                      </a:r>
                      <a:endParaRPr lang="en-US" sz="2400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797401"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2400" b="1" dirty="0"/>
                        <a:t>R</a:t>
                      </a:r>
                      <a:endParaRPr lang="en-US" sz="2400" b="1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2400" dirty="0"/>
                        <a:t>10,</a:t>
                      </a:r>
                      <a:r>
                        <a:rPr lang="zh-CN" altLang="en-US" sz="2400" dirty="0"/>
                        <a:t> </a:t>
                      </a:r>
                      <a:r>
                        <a:rPr lang="en-US" altLang="zh-CN" sz="2400" dirty="0"/>
                        <a:t>-5</a:t>
                      </a:r>
                      <a:endParaRPr lang="en-US" sz="24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en-US" sz="2400" dirty="0"/>
                    </a:p>
                  </a:txBody>
                  <a:tcPr anchor="ctr"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2400" dirty="0"/>
                        <a:t>0,</a:t>
                      </a:r>
                      <a:r>
                        <a:rPr lang="zh-CN" altLang="en-US" sz="2400" dirty="0"/>
                        <a:t> </a:t>
                      </a:r>
                      <a:r>
                        <a:rPr lang="en-US" altLang="zh-CN" sz="2400" dirty="0"/>
                        <a:t>-4</a:t>
                      </a:r>
                      <a:endParaRPr lang="en-US" sz="2400" dirty="0"/>
                    </a:p>
                  </a:txBody>
                  <a:tcPr anchor="ctr">
                    <a:solidFill>
                      <a:schemeClr val="accent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773767"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2400" b="1" dirty="0"/>
                        <a:t>PF</a:t>
                      </a:r>
                      <a:endParaRPr lang="en-US" sz="2400" b="1" dirty="0"/>
                    </a:p>
                  </a:txBody>
                  <a:tcPr anchor="ctr"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2400" dirty="0"/>
                        <a:t>4,</a:t>
                      </a:r>
                      <a:r>
                        <a:rPr lang="zh-CN" altLang="en-US" sz="2400" dirty="0"/>
                        <a:t> </a:t>
                      </a:r>
                      <a:r>
                        <a:rPr lang="en-US" altLang="zh-CN" sz="2400" dirty="0"/>
                        <a:t>1</a:t>
                      </a:r>
                      <a:endParaRPr lang="en-US" sz="2400" dirty="0"/>
                    </a:p>
                  </a:txBody>
                  <a:tcPr anchor="ctr"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400" dirty="0"/>
                    </a:p>
                  </a:txBody>
                  <a:tcPr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2400" dirty="0"/>
                        <a:t>-0.5,</a:t>
                      </a:r>
                      <a:r>
                        <a:rPr lang="zh-CN" altLang="en-US" sz="2400" dirty="0"/>
                        <a:t> </a:t>
                      </a:r>
                      <a:r>
                        <a:rPr lang="en-US" altLang="zh-CN" sz="2400" dirty="0"/>
                        <a:t>-0.5</a:t>
                      </a:r>
                      <a:endParaRPr lang="en-US" sz="2400" dirty="0"/>
                    </a:p>
                  </a:txBody>
                  <a:tcPr anchor="ctr"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817629"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2400" b="1" dirty="0"/>
                        <a:t>PD</a:t>
                      </a:r>
                      <a:endParaRPr lang="en-US" sz="2400" b="1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2400" dirty="0"/>
                        <a:t>-6,</a:t>
                      </a:r>
                      <a:r>
                        <a:rPr lang="zh-CN" altLang="en-US" sz="2400" dirty="0"/>
                        <a:t> </a:t>
                      </a:r>
                      <a:r>
                        <a:rPr lang="en-US" altLang="zh-CN" sz="2400" dirty="0"/>
                        <a:t>8</a:t>
                      </a:r>
                      <a:endParaRPr lang="en-US" sz="24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en-US" sz="2400" dirty="0"/>
                    </a:p>
                  </a:txBody>
                  <a:tcPr anchor="ctr"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2400" dirty="0"/>
                        <a:t>-0.5,</a:t>
                      </a:r>
                      <a:r>
                        <a:rPr lang="zh-CN" altLang="en-US" sz="2400" dirty="0"/>
                        <a:t> </a:t>
                      </a:r>
                      <a:r>
                        <a:rPr lang="en-US" altLang="zh-CN" sz="2400" dirty="0"/>
                        <a:t>-0.5</a:t>
                      </a:r>
                      <a:endParaRPr lang="en-US" sz="2400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sp>
        <p:nvSpPr>
          <p:cNvPr id="4" name="Right Arrow 3"/>
          <p:cNvSpPr/>
          <p:nvPr/>
        </p:nvSpPr>
        <p:spPr>
          <a:xfrm rot="7464006">
            <a:off x="7360127" y="4259834"/>
            <a:ext cx="2410863" cy="365952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TextBox 4"/>
          <p:cNvSpPr txBox="1"/>
          <p:nvPr/>
        </p:nvSpPr>
        <p:spPr>
          <a:xfrm>
            <a:off x="5251364" y="5540803"/>
            <a:ext cx="829240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400" b="1" dirty="0"/>
              <a:t>Incentivize</a:t>
            </a:r>
            <a:r>
              <a:rPr lang="zh-CN" altLang="en-US" sz="2400" b="1" dirty="0"/>
              <a:t> </a:t>
            </a:r>
            <a:r>
              <a:rPr lang="en-US" altLang="zh-CN" sz="2400" b="1" dirty="0"/>
              <a:t>Row</a:t>
            </a:r>
            <a:r>
              <a:rPr lang="zh-CN" altLang="en-US" sz="2400" b="1" dirty="0"/>
              <a:t> </a:t>
            </a:r>
            <a:r>
              <a:rPr lang="en-US" altLang="zh-CN" sz="2400" b="1" dirty="0"/>
              <a:t>to</a:t>
            </a:r>
            <a:r>
              <a:rPr lang="zh-CN" altLang="en-US" sz="2400" b="1" dirty="0"/>
              <a:t> </a:t>
            </a:r>
            <a:r>
              <a:rPr lang="en-US" altLang="zh-CN" sz="2400" b="1" dirty="0"/>
              <a:t>commit</a:t>
            </a:r>
            <a:r>
              <a:rPr lang="zh-CN" altLang="en-US" sz="2400" b="1" dirty="0"/>
              <a:t> </a:t>
            </a:r>
            <a:r>
              <a:rPr lang="en-US" altLang="zh-CN" sz="2400" b="1" dirty="0"/>
              <a:t>in</a:t>
            </a:r>
            <a:r>
              <a:rPr lang="zh-CN" altLang="en-US" sz="2400" b="1" dirty="0"/>
              <a:t> </a:t>
            </a:r>
            <a:r>
              <a:rPr lang="en-US" altLang="zh-CN" sz="2400" b="1" dirty="0"/>
              <a:t>the</a:t>
            </a:r>
            <a:r>
              <a:rPr lang="zh-CN" altLang="en-US" sz="2400" b="1" dirty="0"/>
              <a:t> </a:t>
            </a:r>
            <a:r>
              <a:rPr lang="en-US" altLang="zh-CN" sz="2400" b="1" dirty="0"/>
              <a:t>next</a:t>
            </a:r>
            <a:r>
              <a:rPr lang="zh-CN" altLang="en-US" sz="2400" b="1" dirty="0"/>
              <a:t> </a:t>
            </a:r>
            <a:r>
              <a:rPr lang="en-US" altLang="zh-CN" sz="2400" b="1" dirty="0"/>
              <a:t>round</a:t>
            </a:r>
            <a:r>
              <a:rPr lang="zh-CN" altLang="en-US" sz="2400" b="1" dirty="0"/>
              <a:t> </a:t>
            </a:r>
            <a:endParaRPr lang="en-US" sz="2400" dirty="0"/>
          </a:p>
        </p:txBody>
      </p:sp>
    </p:spTree>
    <p:extLst>
      <p:ext uri="{BB962C8B-B14F-4D97-AF65-F5344CB8AC3E}">
        <p14:creationId xmlns:p14="http://schemas.microsoft.com/office/powerpoint/2010/main" val="643274503"/>
      </p:ext>
    </p:extLst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CN" dirty="0"/>
              <a:t>Multiple-round</a:t>
            </a:r>
            <a:r>
              <a:rPr lang="zh-CN" altLang="en-US" dirty="0"/>
              <a:t> </a:t>
            </a:r>
            <a:r>
              <a:rPr lang="en-US" altLang="zh-CN" dirty="0"/>
              <a:t>(pure)</a:t>
            </a:r>
            <a:r>
              <a:rPr lang="zh-CN" altLang="en-US" dirty="0"/>
              <a:t> </a:t>
            </a:r>
            <a:r>
              <a:rPr lang="en-US" altLang="zh-CN" dirty="0"/>
              <a:t>commitments</a:t>
            </a:r>
            <a:endParaRPr lang="en-US" dirty="0"/>
          </a:p>
        </p:txBody>
      </p:sp>
      <p:graphicFrame>
        <p:nvGraphicFramePr>
          <p:cNvPr id="7" name="Content Placeholder 3"/>
          <p:cNvGraphicFramePr>
            <a:graphicFrameLocks/>
          </p:cNvGraphicFramePr>
          <p:nvPr/>
        </p:nvGraphicFramePr>
        <p:xfrm>
          <a:off x="1450478" y="1946982"/>
          <a:ext cx="9604376" cy="3190670"/>
        </p:xfrm>
        <a:graphic>
          <a:graphicData uri="http://schemas.openxmlformats.org/drawingml/2006/table">
            <a:tbl>
              <a:tblPr firstRow="1" bandRow="1">
                <a:tableStyleId>{69CF1AB2-1976-4502-BF36-3FF5EA218861}</a:tableStyleId>
              </a:tblPr>
              <a:tblGrid>
                <a:gridCol w="240109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40109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1094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2401094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801873">
                <a:tc>
                  <a:txBody>
                    <a:bodyPr/>
                    <a:lstStyle/>
                    <a:p>
                      <a:pPr algn="ctr"/>
                      <a:endParaRPr lang="en-US" sz="24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2400"/>
                        <a:t>GR</a:t>
                      </a:r>
                      <a:endParaRPr lang="en-US" sz="24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en-US" sz="2400" dirty="0"/>
                    </a:p>
                  </a:txBody>
                  <a:tcPr anchor="ctr"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2400" dirty="0"/>
                        <a:t>ST</a:t>
                      </a:r>
                      <a:endParaRPr lang="en-US" sz="2400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797401"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2400" b="1" dirty="0"/>
                        <a:t>R</a:t>
                      </a:r>
                      <a:endParaRPr lang="en-US" sz="2400" b="1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2400" dirty="0"/>
                        <a:t>10,</a:t>
                      </a:r>
                      <a:r>
                        <a:rPr lang="zh-CN" altLang="en-US" sz="2400" dirty="0"/>
                        <a:t> </a:t>
                      </a:r>
                      <a:r>
                        <a:rPr lang="en-US" altLang="zh-CN" sz="2400" dirty="0"/>
                        <a:t>-5</a:t>
                      </a:r>
                      <a:endParaRPr lang="en-US" sz="24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en-US" sz="2400" dirty="0"/>
                    </a:p>
                  </a:txBody>
                  <a:tcPr anchor="ctr"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2400" dirty="0"/>
                        <a:t>0,</a:t>
                      </a:r>
                      <a:r>
                        <a:rPr lang="zh-CN" altLang="en-US" sz="2400" dirty="0"/>
                        <a:t> </a:t>
                      </a:r>
                      <a:r>
                        <a:rPr lang="en-US" altLang="zh-CN" sz="2400" dirty="0"/>
                        <a:t>-4</a:t>
                      </a:r>
                      <a:endParaRPr lang="en-US" sz="2400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773767"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2400" b="1" dirty="0"/>
                        <a:t>PF</a:t>
                      </a:r>
                      <a:endParaRPr lang="en-US" sz="2400" b="1" dirty="0"/>
                    </a:p>
                  </a:txBody>
                  <a:tcPr anchor="ctr"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2400" dirty="0"/>
                        <a:t>4,</a:t>
                      </a:r>
                      <a:r>
                        <a:rPr lang="zh-CN" altLang="en-US" sz="2400" dirty="0"/>
                        <a:t> </a:t>
                      </a:r>
                      <a:r>
                        <a:rPr lang="en-US" altLang="zh-CN" sz="2400" dirty="0"/>
                        <a:t>1</a:t>
                      </a:r>
                      <a:endParaRPr lang="en-US" sz="2400" dirty="0"/>
                    </a:p>
                  </a:txBody>
                  <a:tcPr anchor="ctr"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400" dirty="0"/>
                    </a:p>
                  </a:txBody>
                  <a:tcPr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2400" dirty="0"/>
                        <a:t>-0.5,</a:t>
                      </a:r>
                      <a:r>
                        <a:rPr lang="zh-CN" altLang="en-US" sz="2400" dirty="0"/>
                        <a:t> </a:t>
                      </a:r>
                      <a:r>
                        <a:rPr lang="en-US" altLang="zh-CN" sz="2400" dirty="0"/>
                        <a:t>-0.5</a:t>
                      </a:r>
                      <a:endParaRPr lang="en-US" sz="2400" dirty="0"/>
                    </a:p>
                  </a:txBody>
                  <a:tcPr anchor="ctr"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817629"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2400" b="1" dirty="0"/>
                        <a:t>PD</a:t>
                      </a:r>
                      <a:endParaRPr lang="en-US" sz="2400" b="1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2400" dirty="0"/>
                        <a:t>-6,</a:t>
                      </a:r>
                      <a:r>
                        <a:rPr lang="zh-CN" altLang="en-US" sz="2400" dirty="0"/>
                        <a:t> </a:t>
                      </a:r>
                      <a:r>
                        <a:rPr lang="en-US" altLang="zh-CN" sz="2400" dirty="0"/>
                        <a:t>8</a:t>
                      </a:r>
                      <a:endParaRPr lang="en-US" sz="24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en-US" sz="2400" dirty="0"/>
                    </a:p>
                  </a:txBody>
                  <a:tcPr anchor="ctr"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2400" dirty="0"/>
                        <a:t>-0.5,</a:t>
                      </a:r>
                      <a:r>
                        <a:rPr lang="zh-CN" altLang="en-US" sz="2400" dirty="0"/>
                        <a:t> </a:t>
                      </a:r>
                      <a:r>
                        <a:rPr lang="en-US" altLang="zh-CN" sz="2400" dirty="0"/>
                        <a:t>-0.5</a:t>
                      </a:r>
                      <a:endParaRPr lang="en-US" sz="2400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44895865"/>
      </p:ext>
    </p:extLst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CN" dirty="0"/>
              <a:t>Multiple-round</a:t>
            </a:r>
            <a:r>
              <a:rPr lang="zh-CN" altLang="en-US" dirty="0"/>
              <a:t> </a:t>
            </a:r>
            <a:r>
              <a:rPr lang="en-US" altLang="zh-CN" dirty="0"/>
              <a:t>(pure)</a:t>
            </a:r>
            <a:r>
              <a:rPr lang="zh-CN" altLang="en-US" dirty="0"/>
              <a:t> </a:t>
            </a:r>
            <a:r>
              <a:rPr lang="en-US" altLang="zh-CN" dirty="0"/>
              <a:t>commitments</a:t>
            </a:r>
            <a:endParaRPr lang="en-US" dirty="0"/>
          </a:p>
        </p:txBody>
      </p:sp>
      <p:graphicFrame>
        <p:nvGraphicFramePr>
          <p:cNvPr id="7" name="Content Placeholder 3"/>
          <p:cNvGraphicFramePr>
            <a:graphicFrameLocks/>
          </p:cNvGraphicFramePr>
          <p:nvPr/>
        </p:nvGraphicFramePr>
        <p:xfrm>
          <a:off x="1450478" y="1946982"/>
          <a:ext cx="9604376" cy="3190670"/>
        </p:xfrm>
        <a:graphic>
          <a:graphicData uri="http://schemas.openxmlformats.org/drawingml/2006/table">
            <a:tbl>
              <a:tblPr firstRow="1" bandRow="1">
                <a:tableStyleId>{69CF1AB2-1976-4502-BF36-3FF5EA218861}</a:tableStyleId>
              </a:tblPr>
              <a:tblGrid>
                <a:gridCol w="240109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40109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1094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2401094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801873">
                <a:tc>
                  <a:txBody>
                    <a:bodyPr/>
                    <a:lstStyle/>
                    <a:p>
                      <a:pPr algn="ctr"/>
                      <a:endParaRPr lang="en-US" sz="24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2400"/>
                        <a:t>GR</a:t>
                      </a:r>
                      <a:endParaRPr lang="en-US" sz="24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en-US" sz="2400" dirty="0"/>
                    </a:p>
                  </a:txBody>
                  <a:tcPr anchor="ctr"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2400" dirty="0"/>
                        <a:t>ST</a:t>
                      </a:r>
                      <a:endParaRPr lang="en-US" sz="2400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797401">
                <a:tc>
                  <a:txBody>
                    <a:bodyPr/>
                    <a:lstStyle/>
                    <a:p>
                      <a:pPr algn="ctr"/>
                      <a:endParaRPr lang="en-US" sz="2400" b="1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en-US" sz="24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en-US" sz="2400" dirty="0"/>
                    </a:p>
                  </a:txBody>
                  <a:tcPr anchor="ctr"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400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773767"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2400" b="1" dirty="0"/>
                        <a:t>PF</a:t>
                      </a:r>
                      <a:endParaRPr lang="en-US" sz="2400" b="1" dirty="0"/>
                    </a:p>
                  </a:txBody>
                  <a:tcPr anchor="ctr"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2400" dirty="0"/>
                        <a:t>4,</a:t>
                      </a:r>
                      <a:r>
                        <a:rPr lang="zh-CN" altLang="en-US" sz="2400" dirty="0"/>
                        <a:t> </a:t>
                      </a:r>
                      <a:r>
                        <a:rPr lang="en-US" altLang="zh-CN" sz="2400" dirty="0"/>
                        <a:t>1</a:t>
                      </a:r>
                      <a:endParaRPr lang="en-US" sz="2400" dirty="0"/>
                    </a:p>
                  </a:txBody>
                  <a:tcPr anchor="ctr"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400" dirty="0"/>
                    </a:p>
                  </a:txBody>
                  <a:tcPr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2400" dirty="0"/>
                        <a:t>-0.5,</a:t>
                      </a:r>
                      <a:r>
                        <a:rPr lang="zh-CN" altLang="en-US" sz="2400" dirty="0"/>
                        <a:t> </a:t>
                      </a:r>
                      <a:r>
                        <a:rPr lang="en-US" altLang="zh-CN" sz="2400" dirty="0"/>
                        <a:t>-0.5</a:t>
                      </a:r>
                      <a:endParaRPr lang="en-US" sz="2400" dirty="0"/>
                    </a:p>
                  </a:txBody>
                  <a:tcPr anchor="ctr"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817629"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2400" b="1" dirty="0"/>
                        <a:t>PD</a:t>
                      </a:r>
                      <a:endParaRPr lang="en-US" sz="2400" b="1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2400" dirty="0"/>
                        <a:t>-6,</a:t>
                      </a:r>
                      <a:r>
                        <a:rPr lang="zh-CN" altLang="en-US" sz="2400" dirty="0"/>
                        <a:t> </a:t>
                      </a:r>
                      <a:r>
                        <a:rPr lang="en-US" altLang="zh-CN" sz="2400" dirty="0"/>
                        <a:t>8</a:t>
                      </a:r>
                      <a:endParaRPr lang="en-US" sz="24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en-US" sz="2400" dirty="0"/>
                    </a:p>
                  </a:txBody>
                  <a:tcPr anchor="ctr"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2400" dirty="0"/>
                        <a:t>-0.5,</a:t>
                      </a:r>
                      <a:r>
                        <a:rPr lang="zh-CN" altLang="en-US" sz="2400" dirty="0"/>
                        <a:t> </a:t>
                      </a:r>
                      <a:r>
                        <a:rPr lang="en-US" altLang="zh-CN" sz="2400" dirty="0"/>
                        <a:t>-0.5</a:t>
                      </a:r>
                      <a:endParaRPr lang="en-US" sz="2400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765110449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23A2380-01C6-44CE-9EE3-B9E4D3677EA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41BFA902-B760-4143-97A3-73A4F71738AF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en-US"/>
          </a:p>
        </p:txBody>
      </p:sp>
      <p:pic>
        <p:nvPicPr>
          <p:cNvPr id="7" name="Picture 6">
            <a:hlinkClick r:id="rId2"/>
            <a:extLst>
              <a:ext uri="{FF2B5EF4-FFF2-40B4-BE49-F238E27FC236}">
                <a16:creationId xmlns:a16="http://schemas.microsoft.com/office/drawing/2014/main" id="{278029DC-8B28-4573-A7CF-F0AB3CB826A9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4" name="Rectangle 3">
            <a:extLst>
              <a:ext uri="{FF2B5EF4-FFF2-40B4-BE49-F238E27FC236}">
                <a16:creationId xmlns:a16="http://schemas.microsoft.com/office/drawing/2014/main" id="{091FA3E9-936F-48BB-86BA-3DD4D82478B0}"/>
              </a:ext>
            </a:extLst>
          </p:cNvPr>
          <p:cNvSpPr/>
          <p:nvPr/>
        </p:nvSpPr>
        <p:spPr>
          <a:xfrm>
            <a:off x="1553592" y="5486399"/>
            <a:ext cx="5282214" cy="887768"/>
          </a:xfrm>
          <a:prstGeom prst="rect">
            <a:avLst/>
          </a:prstGeom>
          <a:noFill/>
          <a:ln w="635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1573459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</p:bld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CN" dirty="0"/>
              <a:t>Multiple-round</a:t>
            </a:r>
            <a:r>
              <a:rPr lang="zh-CN" altLang="en-US" dirty="0"/>
              <a:t> </a:t>
            </a:r>
            <a:r>
              <a:rPr lang="en-US" altLang="zh-CN" dirty="0"/>
              <a:t>(pure)</a:t>
            </a:r>
            <a:r>
              <a:rPr lang="zh-CN" altLang="en-US" dirty="0"/>
              <a:t> </a:t>
            </a:r>
            <a:r>
              <a:rPr lang="en-US" altLang="zh-CN" dirty="0"/>
              <a:t>commitments</a:t>
            </a:r>
            <a:endParaRPr lang="en-US" dirty="0"/>
          </a:p>
        </p:txBody>
      </p:sp>
      <p:graphicFrame>
        <p:nvGraphicFramePr>
          <p:cNvPr id="7" name="Content Placeholder 3"/>
          <p:cNvGraphicFramePr>
            <a:graphicFrameLocks/>
          </p:cNvGraphicFramePr>
          <p:nvPr/>
        </p:nvGraphicFramePr>
        <p:xfrm>
          <a:off x="1450478" y="1946982"/>
          <a:ext cx="9604376" cy="3190670"/>
        </p:xfrm>
        <a:graphic>
          <a:graphicData uri="http://schemas.openxmlformats.org/drawingml/2006/table">
            <a:tbl>
              <a:tblPr firstRow="1" bandRow="1">
                <a:tableStyleId>{69CF1AB2-1976-4502-BF36-3FF5EA218861}</a:tableStyleId>
              </a:tblPr>
              <a:tblGrid>
                <a:gridCol w="240109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40109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1094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2401094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801873">
                <a:tc>
                  <a:txBody>
                    <a:bodyPr/>
                    <a:lstStyle/>
                    <a:p>
                      <a:pPr algn="ctr"/>
                      <a:endParaRPr lang="en-US" sz="24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2400"/>
                        <a:t>GR</a:t>
                      </a:r>
                      <a:endParaRPr lang="en-US" sz="24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en-US" sz="2400" dirty="0"/>
                    </a:p>
                  </a:txBody>
                  <a:tcPr anchor="ctr"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2400" dirty="0"/>
                        <a:t>ST</a:t>
                      </a:r>
                      <a:endParaRPr lang="en-US" sz="2400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797401">
                <a:tc>
                  <a:txBody>
                    <a:bodyPr/>
                    <a:lstStyle/>
                    <a:p>
                      <a:pPr algn="ctr"/>
                      <a:endParaRPr lang="en-US" sz="2400" b="1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en-US" sz="24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en-US" sz="2400" dirty="0"/>
                    </a:p>
                  </a:txBody>
                  <a:tcPr anchor="ctr"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400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773767"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2400" b="1" dirty="0"/>
                        <a:t>PF</a:t>
                      </a:r>
                      <a:endParaRPr lang="en-US" sz="2400" b="1" dirty="0"/>
                    </a:p>
                  </a:txBody>
                  <a:tcPr anchor="ctr"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2400" dirty="0"/>
                        <a:t>4,</a:t>
                      </a:r>
                      <a:r>
                        <a:rPr lang="zh-CN" altLang="en-US" sz="2400" dirty="0"/>
                        <a:t> </a:t>
                      </a:r>
                      <a:r>
                        <a:rPr lang="en-US" altLang="zh-CN" sz="2400" dirty="0"/>
                        <a:t>1</a:t>
                      </a:r>
                      <a:endParaRPr lang="en-US" sz="2400" dirty="0"/>
                    </a:p>
                  </a:txBody>
                  <a:tcPr anchor="ctr"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2400" dirty="0"/>
                    </a:p>
                  </a:txBody>
                  <a:tcPr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2400" dirty="0"/>
                        <a:t>-0.5,</a:t>
                      </a:r>
                      <a:r>
                        <a:rPr lang="zh-CN" altLang="en-US" sz="2400" dirty="0"/>
                        <a:t> </a:t>
                      </a:r>
                      <a:r>
                        <a:rPr lang="en-US" altLang="zh-CN" sz="2400" dirty="0"/>
                        <a:t>-0.5</a:t>
                      </a:r>
                      <a:endParaRPr lang="en-US" sz="2400" dirty="0"/>
                    </a:p>
                  </a:txBody>
                  <a:tcPr anchor="ctr"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817629"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2400" b="1" dirty="0"/>
                        <a:t>PD</a:t>
                      </a:r>
                      <a:endParaRPr lang="en-US" sz="2400" b="1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2400" dirty="0"/>
                        <a:t>-6,</a:t>
                      </a:r>
                      <a:r>
                        <a:rPr lang="zh-CN" altLang="en-US" sz="2400" dirty="0"/>
                        <a:t> </a:t>
                      </a:r>
                      <a:r>
                        <a:rPr lang="en-US" altLang="zh-CN" sz="2400" dirty="0"/>
                        <a:t>8</a:t>
                      </a:r>
                      <a:endParaRPr lang="en-US" sz="24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en-US" sz="2400" dirty="0"/>
                    </a:p>
                  </a:txBody>
                  <a:tcPr anchor="ctr"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2400" dirty="0"/>
                        <a:t>-0.5,</a:t>
                      </a:r>
                      <a:r>
                        <a:rPr lang="zh-CN" altLang="en-US" sz="2400" dirty="0"/>
                        <a:t> </a:t>
                      </a:r>
                      <a:r>
                        <a:rPr lang="en-US" altLang="zh-CN" sz="2400" dirty="0"/>
                        <a:t>-0.5</a:t>
                      </a:r>
                      <a:endParaRPr lang="en-US" sz="2400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504739998"/>
      </p:ext>
    </p:extLst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CN" dirty="0"/>
              <a:t>Multiple-round</a:t>
            </a:r>
            <a:r>
              <a:rPr lang="zh-CN" altLang="en-US" dirty="0"/>
              <a:t> </a:t>
            </a:r>
            <a:r>
              <a:rPr lang="en-US" altLang="zh-CN" dirty="0"/>
              <a:t>(pure)</a:t>
            </a:r>
            <a:r>
              <a:rPr lang="zh-CN" altLang="en-US" dirty="0"/>
              <a:t> </a:t>
            </a:r>
            <a:r>
              <a:rPr lang="en-US" altLang="zh-CN" dirty="0"/>
              <a:t>commitments</a:t>
            </a:r>
            <a:endParaRPr lang="en-US" dirty="0"/>
          </a:p>
        </p:txBody>
      </p:sp>
      <p:graphicFrame>
        <p:nvGraphicFramePr>
          <p:cNvPr id="4" name="Content Placeholder 3"/>
          <p:cNvGraphicFramePr>
            <a:graphicFrameLocks/>
          </p:cNvGraphicFramePr>
          <p:nvPr/>
        </p:nvGraphicFramePr>
        <p:xfrm>
          <a:off x="1450478" y="1946982"/>
          <a:ext cx="9604376" cy="3190670"/>
        </p:xfrm>
        <a:graphic>
          <a:graphicData uri="http://schemas.openxmlformats.org/drawingml/2006/table">
            <a:tbl>
              <a:tblPr firstRow="1" bandRow="1">
                <a:tableStyleId>{69CF1AB2-1976-4502-BF36-3FF5EA218861}</a:tableStyleId>
              </a:tblPr>
              <a:tblGrid>
                <a:gridCol w="240109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40109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1094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2401094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801873">
                <a:tc>
                  <a:txBody>
                    <a:bodyPr/>
                    <a:lstStyle/>
                    <a:p>
                      <a:pPr algn="ctr"/>
                      <a:endParaRPr lang="en-US" sz="24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2400"/>
                        <a:t>GR</a:t>
                      </a:r>
                      <a:endParaRPr lang="en-US" sz="24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2400" dirty="0"/>
                        <a:t>KR</a:t>
                      </a:r>
                      <a:endParaRPr lang="en-US" sz="2400" dirty="0"/>
                    </a:p>
                  </a:txBody>
                  <a:tcPr anchor="ctr"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2400" dirty="0"/>
                        <a:t>ST</a:t>
                      </a:r>
                      <a:endParaRPr lang="en-US" sz="2400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797401"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2400" b="1" dirty="0"/>
                        <a:t>R</a:t>
                      </a:r>
                      <a:endParaRPr lang="en-US" sz="2400" b="1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2400" dirty="0"/>
                        <a:t>10,</a:t>
                      </a:r>
                      <a:r>
                        <a:rPr lang="zh-CN" altLang="en-US" sz="2400" dirty="0"/>
                        <a:t> </a:t>
                      </a:r>
                      <a:r>
                        <a:rPr lang="en-US" altLang="zh-CN" sz="2400" dirty="0"/>
                        <a:t>-5</a:t>
                      </a:r>
                      <a:endParaRPr lang="en-US" sz="24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2400" dirty="0"/>
                        <a:t>0,</a:t>
                      </a:r>
                      <a:r>
                        <a:rPr lang="zh-CN" altLang="en-US" sz="2400" dirty="0"/>
                        <a:t> </a:t>
                      </a:r>
                      <a:r>
                        <a:rPr lang="en-US" altLang="zh-CN" sz="2400" dirty="0"/>
                        <a:t>-4</a:t>
                      </a:r>
                      <a:endParaRPr lang="en-US" sz="2400" dirty="0"/>
                    </a:p>
                  </a:txBody>
                  <a:tcPr anchor="ctr"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2400" dirty="0"/>
                        <a:t>0,</a:t>
                      </a:r>
                      <a:r>
                        <a:rPr lang="zh-CN" altLang="en-US" sz="2400" dirty="0"/>
                        <a:t> </a:t>
                      </a:r>
                      <a:r>
                        <a:rPr lang="en-US" altLang="zh-CN" sz="2400" dirty="0"/>
                        <a:t>-4</a:t>
                      </a:r>
                      <a:endParaRPr lang="en-US" sz="2400" dirty="0"/>
                    </a:p>
                  </a:txBody>
                  <a:tcPr anchor="ctr">
                    <a:solidFill>
                      <a:schemeClr val="accent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773767"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2400" b="1" dirty="0"/>
                        <a:t>PF</a:t>
                      </a:r>
                      <a:endParaRPr lang="en-US" sz="2400" b="1" dirty="0"/>
                    </a:p>
                  </a:txBody>
                  <a:tcPr anchor="ctr"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2400" dirty="0"/>
                        <a:t>4,</a:t>
                      </a:r>
                      <a:r>
                        <a:rPr lang="zh-CN" altLang="en-US" sz="2400" dirty="0"/>
                        <a:t> </a:t>
                      </a:r>
                      <a:r>
                        <a:rPr lang="en-US" altLang="zh-CN" sz="2400" dirty="0"/>
                        <a:t>1</a:t>
                      </a:r>
                      <a:endParaRPr lang="en-US" sz="2400" dirty="0"/>
                    </a:p>
                  </a:txBody>
                  <a:tcPr anchor="ctr">
                    <a:solidFill>
                      <a:schemeClr val="accent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2400" dirty="0"/>
                        <a:t>-10,</a:t>
                      </a:r>
                      <a:r>
                        <a:rPr lang="zh-CN" altLang="en-US" sz="2400" dirty="0"/>
                        <a:t> </a:t>
                      </a:r>
                      <a:r>
                        <a:rPr lang="en-US" altLang="zh-CN" sz="2400" dirty="0"/>
                        <a:t>3</a:t>
                      </a:r>
                      <a:endParaRPr lang="en-US" sz="2400" dirty="0"/>
                    </a:p>
                  </a:txBody>
                  <a:tcPr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2400" dirty="0"/>
                        <a:t>-0.5,</a:t>
                      </a:r>
                      <a:r>
                        <a:rPr lang="zh-CN" altLang="en-US" sz="2400" dirty="0"/>
                        <a:t> </a:t>
                      </a:r>
                      <a:r>
                        <a:rPr lang="en-US" altLang="zh-CN" sz="2400" dirty="0"/>
                        <a:t>-0.5</a:t>
                      </a:r>
                      <a:endParaRPr lang="en-US" sz="2400" dirty="0"/>
                    </a:p>
                  </a:txBody>
                  <a:tcPr anchor="ctr"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817629"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2400" b="1" dirty="0"/>
                        <a:t>PD</a:t>
                      </a:r>
                      <a:endParaRPr lang="en-US" sz="2400" b="1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2400" dirty="0"/>
                        <a:t>-6,</a:t>
                      </a:r>
                      <a:r>
                        <a:rPr lang="zh-CN" altLang="en-US" sz="2400" dirty="0"/>
                        <a:t> </a:t>
                      </a:r>
                      <a:r>
                        <a:rPr lang="en-US" altLang="zh-CN" sz="2400" dirty="0"/>
                        <a:t>8</a:t>
                      </a:r>
                      <a:endParaRPr lang="en-US" sz="24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2400" dirty="0"/>
                        <a:t>-10,</a:t>
                      </a:r>
                      <a:r>
                        <a:rPr lang="zh-CN" altLang="en-US" sz="2400" dirty="0"/>
                        <a:t> </a:t>
                      </a:r>
                      <a:r>
                        <a:rPr lang="en-US" altLang="zh-CN" sz="2400" dirty="0"/>
                        <a:t>3</a:t>
                      </a:r>
                      <a:endParaRPr lang="en-US" sz="2400" dirty="0"/>
                    </a:p>
                  </a:txBody>
                  <a:tcPr anchor="ctr"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2400" dirty="0"/>
                        <a:t>-0.5,</a:t>
                      </a:r>
                      <a:r>
                        <a:rPr lang="zh-CN" altLang="en-US" sz="2400" dirty="0"/>
                        <a:t> </a:t>
                      </a:r>
                      <a:r>
                        <a:rPr lang="en-US" altLang="zh-CN" sz="2400" dirty="0"/>
                        <a:t>-0.5</a:t>
                      </a:r>
                      <a:endParaRPr lang="en-US" sz="2400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sp>
        <p:nvSpPr>
          <p:cNvPr id="5" name="Right Arrow 4"/>
          <p:cNvSpPr/>
          <p:nvPr/>
        </p:nvSpPr>
        <p:spPr>
          <a:xfrm rot="8570521">
            <a:off x="5626495" y="3359340"/>
            <a:ext cx="1252339" cy="365952"/>
          </a:xfrm>
          <a:prstGeom prst="rightArrow">
            <a:avLst>
              <a:gd name="adj1" fmla="val 60052"/>
              <a:gd name="adj2" fmla="val 50000"/>
            </a:avLst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38514432"/>
      </p:ext>
    </p:extLst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Title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</p:spPr>
        <p:txBody>
          <a:bodyPr/>
          <a:lstStyle/>
          <a:p>
            <a:r>
              <a:rPr lang="en-US" altLang="zh-CN" dirty="0"/>
              <a:t>Multiple-round</a:t>
            </a:r>
            <a:r>
              <a:rPr lang="zh-CN" altLang="en-US" dirty="0"/>
              <a:t> </a:t>
            </a:r>
            <a:r>
              <a:rPr lang="en-US" altLang="zh-CN" dirty="0"/>
              <a:t>(pure)</a:t>
            </a:r>
            <a:r>
              <a:rPr lang="zh-CN" altLang="en-US" dirty="0"/>
              <a:t> </a:t>
            </a:r>
            <a:r>
              <a:rPr lang="en-US" altLang="zh-CN" dirty="0"/>
              <a:t>commitments</a:t>
            </a:r>
            <a:endParaRPr lang="en-US" dirty="0"/>
          </a:p>
        </p:txBody>
      </p:sp>
      <p:sp>
        <p:nvSpPr>
          <p:cNvPr id="4" name="TextBox 3"/>
          <p:cNvSpPr txBox="1"/>
          <p:nvPr/>
        </p:nvSpPr>
        <p:spPr>
          <a:xfrm>
            <a:off x="1450478" y="5541863"/>
            <a:ext cx="928786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400" b="1" dirty="0"/>
              <a:t>Fact:</a:t>
            </a:r>
            <a:r>
              <a:rPr lang="zh-CN" altLang="en-US" sz="2400" b="1" dirty="0"/>
              <a:t> </a:t>
            </a:r>
            <a:r>
              <a:rPr lang="en-US" altLang="zh-CN" sz="2400" dirty="0"/>
              <a:t>The</a:t>
            </a:r>
            <a:r>
              <a:rPr lang="zh-CN" altLang="en-US" sz="2400" b="1" dirty="0"/>
              <a:t> </a:t>
            </a:r>
            <a:r>
              <a:rPr lang="en-US" altLang="zh-CN" sz="2400" dirty="0"/>
              <a:t>desired</a:t>
            </a:r>
            <a:r>
              <a:rPr lang="zh-CN" altLang="en-US" sz="2400" dirty="0"/>
              <a:t> </a:t>
            </a:r>
            <a:r>
              <a:rPr lang="en-US" altLang="zh-CN" sz="2400" dirty="0"/>
              <a:t>outcome</a:t>
            </a:r>
            <a:r>
              <a:rPr lang="zh-CN" altLang="en-US" sz="2400" dirty="0"/>
              <a:t> </a:t>
            </a:r>
            <a:r>
              <a:rPr lang="en-US" altLang="zh-CN" sz="2400" dirty="0">
                <a:solidFill>
                  <a:srgbClr val="FF0000"/>
                </a:solidFill>
              </a:rPr>
              <a:t>cannot</a:t>
            </a:r>
            <a:r>
              <a:rPr lang="zh-CN" altLang="en-US" sz="2400" dirty="0">
                <a:solidFill>
                  <a:srgbClr val="FF0000"/>
                </a:solidFill>
              </a:rPr>
              <a:t> </a:t>
            </a:r>
            <a:r>
              <a:rPr lang="en-US" altLang="zh-CN" sz="2400" dirty="0">
                <a:solidFill>
                  <a:srgbClr val="FF0000"/>
                </a:solidFill>
              </a:rPr>
              <a:t>be</a:t>
            </a:r>
            <a:r>
              <a:rPr lang="zh-CN" altLang="en-US" sz="2400" dirty="0">
                <a:solidFill>
                  <a:srgbClr val="FF0000"/>
                </a:solidFill>
              </a:rPr>
              <a:t> </a:t>
            </a:r>
            <a:r>
              <a:rPr lang="en-US" altLang="zh-CN" sz="2400" dirty="0">
                <a:solidFill>
                  <a:srgbClr val="FF0000"/>
                </a:solidFill>
              </a:rPr>
              <a:t>achieved</a:t>
            </a:r>
            <a:r>
              <a:rPr lang="zh-CN" altLang="en-US" sz="2400" dirty="0">
                <a:solidFill>
                  <a:srgbClr val="FF0000"/>
                </a:solidFill>
              </a:rPr>
              <a:t> </a:t>
            </a:r>
            <a:r>
              <a:rPr lang="en-US" altLang="zh-CN" sz="2400" dirty="0"/>
              <a:t>if</a:t>
            </a:r>
            <a:r>
              <a:rPr lang="zh-CN" altLang="en-US" sz="2400" dirty="0"/>
              <a:t> </a:t>
            </a:r>
            <a:r>
              <a:rPr lang="en-US" altLang="zh-CN" sz="2400" dirty="0"/>
              <a:t>Row</a:t>
            </a:r>
            <a:r>
              <a:rPr lang="zh-CN" altLang="en-US" sz="2400" dirty="0"/>
              <a:t> </a:t>
            </a:r>
            <a:r>
              <a:rPr lang="en-US" altLang="zh-CN" sz="2400" dirty="0"/>
              <a:t>commits</a:t>
            </a:r>
            <a:r>
              <a:rPr lang="zh-CN" altLang="en-US" sz="2400" dirty="0"/>
              <a:t> </a:t>
            </a:r>
            <a:r>
              <a:rPr lang="en-US" altLang="zh-CN" sz="2400" dirty="0"/>
              <a:t>first</a:t>
            </a:r>
          </a:p>
          <a:p>
            <a:r>
              <a:rPr lang="en-US" altLang="zh-CN" sz="2400" dirty="0"/>
              <a:t>In general, it is an </a:t>
            </a:r>
            <a:r>
              <a:rPr lang="en-US" altLang="zh-CN" sz="2400" dirty="0">
                <a:solidFill>
                  <a:srgbClr val="FF0000"/>
                </a:solidFill>
              </a:rPr>
              <a:t>NP-hard problem</a:t>
            </a:r>
            <a:r>
              <a:rPr lang="zh-CN" altLang="en-US" sz="2400" dirty="0">
                <a:solidFill>
                  <a:srgbClr val="FF0000"/>
                </a:solidFill>
              </a:rPr>
              <a:t> </a:t>
            </a:r>
            <a:r>
              <a:rPr lang="en-US" altLang="zh-CN" sz="2400" dirty="0"/>
              <a:t>to determine whether an outcome can be reached without creating incentive to deviate from disarmament</a:t>
            </a:r>
            <a:endParaRPr lang="en-US" altLang="zh-CN" sz="2400" b="1" dirty="0"/>
          </a:p>
        </p:txBody>
      </p:sp>
      <p:graphicFrame>
        <p:nvGraphicFramePr>
          <p:cNvPr id="5" name="Content Placeholder 3"/>
          <p:cNvGraphicFramePr>
            <a:graphicFrameLocks/>
          </p:cNvGraphicFramePr>
          <p:nvPr/>
        </p:nvGraphicFramePr>
        <p:xfrm>
          <a:off x="1450478" y="1946982"/>
          <a:ext cx="9604376" cy="3190670"/>
        </p:xfrm>
        <a:graphic>
          <a:graphicData uri="http://schemas.openxmlformats.org/drawingml/2006/table">
            <a:tbl>
              <a:tblPr firstRow="1" bandRow="1">
                <a:tableStyleId>{69CF1AB2-1976-4502-BF36-3FF5EA218861}</a:tableStyleId>
              </a:tblPr>
              <a:tblGrid>
                <a:gridCol w="240109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40109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01094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2401094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801873">
                <a:tc>
                  <a:txBody>
                    <a:bodyPr/>
                    <a:lstStyle/>
                    <a:p>
                      <a:pPr algn="ctr"/>
                      <a:endParaRPr lang="en-US" sz="24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2400"/>
                        <a:t>GR</a:t>
                      </a:r>
                      <a:endParaRPr lang="en-US" sz="24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2400" dirty="0"/>
                        <a:t>KR</a:t>
                      </a:r>
                      <a:endParaRPr lang="en-US" sz="2400" dirty="0"/>
                    </a:p>
                  </a:txBody>
                  <a:tcPr anchor="ctr"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2400" dirty="0"/>
                        <a:t>ST</a:t>
                      </a:r>
                      <a:endParaRPr lang="en-US" sz="2400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797401"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2400" b="1" dirty="0"/>
                        <a:t>R</a:t>
                      </a:r>
                      <a:endParaRPr lang="en-US" sz="2400" b="1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2400" dirty="0"/>
                        <a:t>10,</a:t>
                      </a:r>
                      <a:r>
                        <a:rPr lang="zh-CN" altLang="en-US" sz="2400" dirty="0"/>
                        <a:t> </a:t>
                      </a:r>
                      <a:r>
                        <a:rPr lang="en-US" altLang="zh-CN" sz="2400" dirty="0"/>
                        <a:t>-5</a:t>
                      </a:r>
                      <a:endParaRPr lang="en-US" sz="24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2400" dirty="0"/>
                        <a:t>0,</a:t>
                      </a:r>
                      <a:r>
                        <a:rPr lang="zh-CN" altLang="en-US" sz="2400" dirty="0"/>
                        <a:t> </a:t>
                      </a:r>
                      <a:r>
                        <a:rPr lang="en-US" altLang="zh-CN" sz="2400" dirty="0"/>
                        <a:t>-4</a:t>
                      </a:r>
                      <a:endParaRPr lang="en-US" sz="2400" dirty="0"/>
                    </a:p>
                  </a:txBody>
                  <a:tcPr anchor="ctr"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2400" dirty="0"/>
                        <a:t>0,</a:t>
                      </a:r>
                      <a:r>
                        <a:rPr lang="zh-CN" altLang="en-US" sz="2400" dirty="0"/>
                        <a:t> </a:t>
                      </a:r>
                      <a:r>
                        <a:rPr lang="en-US" altLang="zh-CN" sz="2400" dirty="0"/>
                        <a:t>-4</a:t>
                      </a:r>
                      <a:endParaRPr lang="en-US" sz="2400" dirty="0"/>
                    </a:p>
                  </a:txBody>
                  <a:tcPr anchor="ctr">
                    <a:solidFill>
                      <a:schemeClr val="accent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773767"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2400" b="1" dirty="0"/>
                        <a:t>PF</a:t>
                      </a:r>
                      <a:endParaRPr lang="en-US" sz="2400" b="1" dirty="0"/>
                    </a:p>
                  </a:txBody>
                  <a:tcPr anchor="ctr"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2400" dirty="0"/>
                        <a:t>4,</a:t>
                      </a:r>
                      <a:r>
                        <a:rPr lang="zh-CN" altLang="en-US" sz="2400" dirty="0"/>
                        <a:t> </a:t>
                      </a:r>
                      <a:r>
                        <a:rPr lang="en-US" altLang="zh-CN" sz="2400" dirty="0"/>
                        <a:t>1</a:t>
                      </a:r>
                      <a:endParaRPr lang="en-US" sz="2400" dirty="0"/>
                    </a:p>
                  </a:txBody>
                  <a:tcPr anchor="ctr">
                    <a:solidFill>
                      <a:schemeClr val="accent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2400" dirty="0"/>
                        <a:t>-10,</a:t>
                      </a:r>
                      <a:r>
                        <a:rPr lang="zh-CN" altLang="en-US" sz="2400" dirty="0"/>
                        <a:t> </a:t>
                      </a:r>
                      <a:r>
                        <a:rPr lang="en-US" altLang="zh-CN" sz="2400" dirty="0"/>
                        <a:t>3</a:t>
                      </a:r>
                      <a:endParaRPr lang="en-US" sz="2400" dirty="0"/>
                    </a:p>
                  </a:txBody>
                  <a:tcPr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2400" dirty="0"/>
                        <a:t>-0.5,</a:t>
                      </a:r>
                      <a:r>
                        <a:rPr lang="zh-CN" altLang="en-US" sz="2400" dirty="0"/>
                        <a:t> </a:t>
                      </a:r>
                      <a:r>
                        <a:rPr lang="en-US" altLang="zh-CN" sz="2400" dirty="0"/>
                        <a:t>-0.5</a:t>
                      </a:r>
                      <a:endParaRPr lang="en-US" sz="2400" dirty="0"/>
                    </a:p>
                  </a:txBody>
                  <a:tcPr anchor="ctr"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817629"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2400" b="1" dirty="0"/>
                        <a:t>PD</a:t>
                      </a:r>
                      <a:endParaRPr lang="en-US" sz="2400" b="1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2400" dirty="0"/>
                        <a:t>-6,</a:t>
                      </a:r>
                      <a:r>
                        <a:rPr lang="zh-CN" altLang="en-US" sz="2400" dirty="0"/>
                        <a:t> </a:t>
                      </a:r>
                      <a:r>
                        <a:rPr lang="en-US" altLang="zh-CN" sz="2400" dirty="0"/>
                        <a:t>8</a:t>
                      </a:r>
                      <a:endParaRPr lang="en-US" sz="24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2400" dirty="0"/>
                        <a:t>-10,</a:t>
                      </a:r>
                      <a:r>
                        <a:rPr lang="zh-CN" altLang="en-US" sz="2400" dirty="0"/>
                        <a:t> </a:t>
                      </a:r>
                      <a:r>
                        <a:rPr lang="en-US" altLang="zh-CN" sz="2400" dirty="0"/>
                        <a:t>3</a:t>
                      </a:r>
                      <a:endParaRPr lang="en-US" sz="2400" dirty="0"/>
                    </a:p>
                  </a:txBody>
                  <a:tcPr anchor="ctr"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2400" dirty="0"/>
                        <a:t>-0.5,</a:t>
                      </a:r>
                      <a:r>
                        <a:rPr lang="zh-CN" altLang="en-US" sz="2400" dirty="0"/>
                        <a:t> </a:t>
                      </a:r>
                      <a:r>
                        <a:rPr lang="en-US" altLang="zh-CN" sz="2400" dirty="0"/>
                        <a:t>-0.5</a:t>
                      </a:r>
                      <a:endParaRPr lang="en-US" sz="2400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sp>
        <p:nvSpPr>
          <p:cNvPr id="6" name="Right Arrow 5"/>
          <p:cNvSpPr/>
          <p:nvPr/>
        </p:nvSpPr>
        <p:spPr>
          <a:xfrm rot="8570521">
            <a:off x="5626495" y="3359340"/>
            <a:ext cx="1252339" cy="365952"/>
          </a:xfrm>
          <a:prstGeom prst="rightArrow">
            <a:avLst>
              <a:gd name="adj1" fmla="val 60052"/>
              <a:gd name="adj2" fmla="val 50000"/>
            </a:avLst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50289831"/>
      </p:ext>
    </p:extLst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81236" y="2766218"/>
            <a:ext cx="12043145" cy="1325563"/>
          </a:xfrm>
        </p:spPr>
        <p:txBody>
          <a:bodyPr/>
          <a:lstStyle/>
          <a:p>
            <a:r>
              <a:rPr lang="en-US" b="1" dirty="0"/>
              <a:t>AI agents can be unlike us…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796702957"/>
      </p:ext>
    </p:extLst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6" name="Rectangle 2">
            <a:extLst>
              <a:ext uri="{FF2B5EF4-FFF2-40B4-BE49-F238E27FC236}">
                <a16:creationId xmlns:a16="http://schemas.microsoft.com/office/drawing/2014/main" id="{F9742010-8C30-462B-84F2-D8B22307D746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612560" y="67235"/>
            <a:ext cx="9383088" cy="605118"/>
          </a:xfrm>
        </p:spPr>
        <p:txBody>
          <a:bodyPr>
            <a:normAutofit fontScale="90000"/>
          </a:bodyPr>
          <a:lstStyle/>
          <a:p>
            <a:r>
              <a:rPr lang="en-US" altLang="en-US" dirty="0"/>
              <a:t>What should you do if…</a:t>
            </a:r>
            <a:endParaRPr lang="en-US" altLang="en-US" sz="2912" dirty="0">
              <a:solidFill>
                <a:srgbClr val="0070C0"/>
              </a:solidFill>
            </a:endParaRPr>
          </a:p>
        </p:txBody>
      </p:sp>
      <p:sp>
        <p:nvSpPr>
          <p:cNvPr id="367619" name="Rectangle 3">
            <a:extLst>
              <a:ext uri="{FF2B5EF4-FFF2-40B4-BE49-F238E27FC236}">
                <a16:creationId xmlns:a16="http://schemas.microsoft.com/office/drawing/2014/main" id="{A8285486-0E60-44B6-8A7E-C8902BC9C283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203612" y="861132"/>
            <a:ext cx="11293063" cy="5968293"/>
          </a:xfrm>
        </p:spPr>
        <p:txBody>
          <a:bodyPr>
            <a:normAutofit/>
          </a:bodyPr>
          <a:lstStyle/>
          <a:p>
            <a:pPr eaLnBrk="1" hangingPunct="1"/>
            <a:r>
              <a:rPr lang="en-US" altLang="en-US" sz="3200" dirty="0"/>
              <a:t>… you knew </a:t>
            </a:r>
            <a:r>
              <a:rPr lang="en-US" altLang="en-US" sz="3200" i="1" dirty="0"/>
              <a:t>others could read your code</a:t>
            </a:r>
            <a:r>
              <a:rPr lang="en-US" altLang="en-US" sz="3200" dirty="0"/>
              <a:t>?</a:t>
            </a:r>
          </a:p>
          <a:p>
            <a:pPr eaLnBrk="1" hangingPunct="1"/>
            <a:r>
              <a:rPr lang="en-US" altLang="en-US" sz="3200" dirty="0"/>
              <a:t>… you knew </a:t>
            </a:r>
            <a:r>
              <a:rPr lang="en-US" altLang="en-US" sz="3200" i="1" dirty="0"/>
              <a:t>you were facing someone running the same code</a:t>
            </a:r>
            <a:r>
              <a:rPr lang="en-US" altLang="en-US" sz="3200" dirty="0"/>
              <a:t>?</a:t>
            </a:r>
          </a:p>
          <a:p>
            <a:pPr eaLnBrk="1" hangingPunct="1"/>
            <a:r>
              <a:rPr lang="en-US" altLang="en-US" sz="3200" dirty="0"/>
              <a:t>… you knew </a:t>
            </a:r>
            <a:r>
              <a:rPr lang="en-US" altLang="en-US" sz="3200" i="1" dirty="0"/>
              <a:t>you had been in the same situation before but can’t possibly remember what you did</a:t>
            </a:r>
            <a:r>
              <a:rPr lang="en-US" altLang="en-US" sz="3200" dirty="0"/>
              <a:t>?</a:t>
            </a:r>
          </a:p>
          <a:p>
            <a:pPr eaLnBrk="1" hangingPunct="1"/>
            <a:endParaRPr lang="en-US" altLang="en-US" sz="3200" dirty="0"/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64AF4D8D-51CC-49D6-8E19-FDC3CDDA0EF3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639175" y="2738921"/>
            <a:ext cx="2571750" cy="3857626"/>
          </a:xfrm>
          <a:prstGeom prst="rect">
            <a:avLst/>
          </a:prstGeom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id="{D6A77684-9D18-4BD0-81F8-E8E9722FB337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29807" y="3295357"/>
            <a:ext cx="2755392" cy="3297936"/>
          </a:xfrm>
          <a:prstGeom prst="rect">
            <a:avLst/>
          </a:prstGeom>
        </p:spPr>
      </p:pic>
      <p:pic>
        <p:nvPicPr>
          <p:cNvPr id="7" name="Picture 6">
            <a:extLst>
              <a:ext uri="{FF2B5EF4-FFF2-40B4-BE49-F238E27FC236}">
                <a16:creationId xmlns:a16="http://schemas.microsoft.com/office/drawing/2014/main" id="{03DB1984-2E63-4394-A807-17FA9A9A9BE7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693645" y="3295357"/>
            <a:ext cx="4539878" cy="302895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4501242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76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761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761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6" name="Rectangle 2">
            <a:extLst>
              <a:ext uri="{FF2B5EF4-FFF2-40B4-BE49-F238E27FC236}">
                <a16:creationId xmlns:a16="http://schemas.microsoft.com/office/drawing/2014/main" id="{F9742010-8C30-462B-84F2-D8B22307D746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612560" y="67235"/>
            <a:ext cx="9383088" cy="605118"/>
          </a:xfrm>
        </p:spPr>
        <p:txBody>
          <a:bodyPr>
            <a:normAutofit fontScale="90000"/>
          </a:bodyPr>
          <a:lstStyle/>
          <a:p>
            <a:r>
              <a:rPr lang="en-US" altLang="en-US" dirty="0"/>
              <a:t>Program equilibrium </a:t>
            </a:r>
            <a:r>
              <a:rPr lang="en-US" altLang="en-US" dirty="0">
                <a:solidFill>
                  <a:schemeClr val="accent1">
                    <a:lumMod val="75000"/>
                  </a:schemeClr>
                </a:solidFill>
              </a:rPr>
              <a:t>[</a:t>
            </a:r>
            <a:r>
              <a:rPr lang="en-US" altLang="en-US" dirty="0">
                <a:solidFill>
                  <a:schemeClr val="accent1">
                    <a:lumMod val="75000"/>
                  </a:schemeClr>
                </a:solidFill>
                <a:hlinkClick r:id="rId2"/>
              </a:rPr>
              <a:t>Tennenholtz 2004</a:t>
            </a:r>
            <a:r>
              <a:rPr lang="en-US" altLang="en-US" dirty="0">
                <a:solidFill>
                  <a:schemeClr val="accent1">
                    <a:lumMod val="75000"/>
                  </a:schemeClr>
                </a:solidFill>
              </a:rPr>
              <a:t>]</a:t>
            </a:r>
            <a:endParaRPr lang="en-US" altLang="en-US" sz="2912" dirty="0">
              <a:solidFill>
                <a:schemeClr val="accent1">
                  <a:lumMod val="75000"/>
                </a:schemeClr>
              </a:solidFill>
            </a:endParaRPr>
          </a:p>
        </p:txBody>
      </p:sp>
      <p:sp>
        <p:nvSpPr>
          <p:cNvPr id="367619" name="Rectangle 3">
            <a:extLst>
              <a:ext uri="{FF2B5EF4-FFF2-40B4-BE49-F238E27FC236}">
                <a16:creationId xmlns:a16="http://schemas.microsoft.com/office/drawing/2014/main" id="{A8285486-0E60-44B6-8A7E-C8902BC9C283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203612" y="861132"/>
            <a:ext cx="11559301" cy="674705"/>
          </a:xfrm>
        </p:spPr>
        <p:txBody>
          <a:bodyPr>
            <a:normAutofit/>
          </a:bodyPr>
          <a:lstStyle/>
          <a:p>
            <a:pPr eaLnBrk="1" hangingPunct="1"/>
            <a:r>
              <a:rPr lang="en-US" altLang="en-US" sz="3200" dirty="0"/>
              <a:t>Make your own code legible to the other player’s program!</a:t>
            </a:r>
          </a:p>
        </p:txBody>
      </p:sp>
      <p:sp>
        <p:nvSpPr>
          <p:cNvPr id="5" name="AutoShape 5">
            <a:extLst>
              <a:ext uri="{FF2B5EF4-FFF2-40B4-BE49-F238E27FC236}">
                <a16:creationId xmlns:a16="http://schemas.microsoft.com/office/drawing/2014/main" id="{F99F2BEB-632F-4389-894E-607134B90A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-105675" y="1476061"/>
            <a:ext cx="6154613" cy="1905000"/>
          </a:xfrm>
          <a:prstGeom prst="wedgeEllipseCallout">
            <a:avLst>
              <a:gd name="adj1" fmla="val -15626"/>
              <a:gd name="adj2" fmla="val 113501"/>
            </a:avLst>
          </a:prstGeom>
          <a:solidFill>
            <a:srgbClr val="C00000"/>
          </a:solidFill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eaLnBrk="0" hangingPunct="0"/>
            <a:r>
              <a:rPr lang="en-US" sz="2000" dirty="0">
                <a:solidFill>
                  <a:schemeClr val="bg1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If (other’s code = my code)</a:t>
            </a:r>
          </a:p>
          <a:p>
            <a:pPr eaLnBrk="0" hangingPunct="0"/>
            <a:r>
              <a:rPr lang="en-US" sz="2000" dirty="0">
                <a:solidFill>
                  <a:schemeClr val="bg1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	Cooperate</a:t>
            </a:r>
          </a:p>
          <a:p>
            <a:pPr eaLnBrk="0" hangingPunct="0"/>
            <a:r>
              <a:rPr lang="en-US" sz="2000" dirty="0">
                <a:solidFill>
                  <a:schemeClr val="bg1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Else</a:t>
            </a:r>
          </a:p>
          <a:p>
            <a:pPr eaLnBrk="0" hangingPunct="0"/>
            <a:r>
              <a:rPr lang="en-US" sz="2000" dirty="0">
                <a:solidFill>
                  <a:schemeClr val="bg1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	Defect</a:t>
            </a:r>
          </a:p>
        </p:txBody>
      </p:sp>
      <p:sp>
        <p:nvSpPr>
          <p:cNvPr id="6" name="Oval 5">
            <a:extLst>
              <a:ext uri="{FF2B5EF4-FFF2-40B4-BE49-F238E27FC236}">
                <a16:creationId xmlns:a16="http://schemas.microsoft.com/office/drawing/2014/main" id="{2B90C0D1-15B6-4088-AA08-D90FAB6557D7}"/>
              </a:ext>
            </a:extLst>
          </p:cNvPr>
          <p:cNvSpPr/>
          <p:nvPr/>
        </p:nvSpPr>
        <p:spPr bwMode="auto">
          <a:xfrm>
            <a:off x="1681577" y="5012925"/>
            <a:ext cx="457200" cy="533400"/>
          </a:xfrm>
          <a:prstGeom prst="ellipse">
            <a:avLst/>
          </a:prstGeom>
          <a:solidFill>
            <a:srgbClr val="C00000"/>
          </a:solidFill>
          <a:ln w="9525" cap="flat" cmpd="sng" algn="ctr">
            <a:solidFill>
              <a:srgbClr val="C0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457200" rtl="0" eaLnBrk="1" fontAlgn="base" latinLnBrk="0" hangingPunct="1">
              <a:lnSpc>
                <a:spcPct val="118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buNone/>
              <a:tabLst/>
            </a:pPr>
            <a:endParaRPr kumimoji="0" lang="en-US" sz="2400" b="0" i="0" u="none" strike="noStrike" cap="none" normalizeH="0" baseline="0">
              <a:ln>
                <a:noFill/>
              </a:ln>
              <a:solidFill>
                <a:schemeClr val="bg1"/>
              </a:solidFill>
              <a:effectLst/>
              <a:latin typeface="Times New Roman" pitchFamily="18" charset="0"/>
              <a:ea typeface="宋体" pitchFamily="2" charset="-122"/>
            </a:endParaRPr>
          </a:p>
        </p:txBody>
      </p:sp>
      <p:sp>
        <p:nvSpPr>
          <p:cNvPr id="7" name="Oval 6">
            <a:extLst>
              <a:ext uri="{FF2B5EF4-FFF2-40B4-BE49-F238E27FC236}">
                <a16:creationId xmlns:a16="http://schemas.microsoft.com/office/drawing/2014/main" id="{5DCEE28E-15CD-4F39-9A19-26F8F95A5C49}"/>
              </a:ext>
            </a:extLst>
          </p:cNvPr>
          <p:cNvSpPr/>
          <p:nvPr/>
        </p:nvSpPr>
        <p:spPr bwMode="auto">
          <a:xfrm>
            <a:off x="1757777" y="4708125"/>
            <a:ext cx="304800" cy="304800"/>
          </a:xfrm>
          <a:prstGeom prst="ellipse">
            <a:avLst/>
          </a:prstGeom>
          <a:solidFill>
            <a:srgbClr val="C00000"/>
          </a:solidFill>
          <a:ln w="9525" cap="flat" cmpd="sng" algn="ctr">
            <a:solidFill>
              <a:srgbClr val="C0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457200" rtl="0" eaLnBrk="1" fontAlgn="base" latinLnBrk="0" hangingPunct="1">
              <a:lnSpc>
                <a:spcPct val="118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buNone/>
              <a:tabLst/>
            </a:pPr>
            <a:endParaRPr kumimoji="0" lang="en-US" sz="2400" b="0" i="0" u="none" strike="noStrike" cap="none" normalizeH="0" baseline="0">
              <a:ln>
                <a:noFill/>
              </a:ln>
              <a:solidFill>
                <a:schemeClr val="bg1"/>
              </a:solidFill>
              <a:effectLst/>
              <a:latin typeface="Times New Roman" pitchFamily="18" charset="0"/>
              <a:ea typeface="宋体" pitchFamily="2" charset="-122"/>
            </a:endParaRPr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C70F62AA-6D22-48E8-91AD-DD042D16A1FD}"/>
              </a:ext>
            </a:extLst>
          </p:cNvPr>
          <p:cNvCxnSpPr/>
          <p:nvPr/>
        </p:nvCxnSpPr>
        <p:spPr bwMode="auto">
          <a:xfrm rot="5400000">
            <a:off x="1604423" y="5623480"/>
            <a:ext cx="382915" cy="76205"/>
          </a:xfrm>
          <a:prstGeom prst="line">
            <a:avLst/>
          </a:prstGeom>
          <a:solidFill>
            <a:srgbClr val="00B8FF"/>
          </a:solidFill>
          <a:ln w="63500" cap="flat" cmpd="sng" algn="ctr">
            <a:solidFill>
              <a:srgbClr val="C0000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062CE0B3-E1FE-4C0B-BD52-2198C51EB8EB}"/>
              </a:ext>
            </a:extLst>
          </p:cNvPr>
          <p:cNvCxnSpPr/>
          <p:nvPr/>
        </p:nvCxnSpPr>
        <p:spPr bwMode="auto">
          <a:xfrm rot="16200000" flipH="1">
            <a:off x="1833977" y="5622525"/>
            <a:ext cx="381000" cy="76200"/>
          </a:xfrm>
          <a:prstGeom prst="line">
            <a:avLst/>
          </a:prstGeom>
          <a:solidFill>
            <a:srgbClr val="00B8FF"/>
          </a:solidFill>
          <a:ln w="63500" cap="flat" cmpd="sng" algn="ctr">
            <a:solidFill>
              <a:srgbClr val="C0000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10" name="Oval 9">
            <a:extLst>
              <a:ext uri="{FF2B5EF4-FFF2-40B4-BE49-F238E27FC236}">
                <a16:creationId xmlns:a16="http://schemas.microsoft.com/office/drawing/2014/main" id="{A8880EAC-07E1-42A6-9AAF-EBB9DDF72C7F}"/>
              </a:ext>
            </a:extLst>
          </p:cNvPr>
          <p:cNvSpPr/>
          <p:nvPr/>
        </p:nvSpPr>
        <p:spPr bwMode="auto">
          <a:xfrm>
            <a:off x="9613429" y="5012925"/>
            <a:ext cx="457200" cy="533400"/>
          </a:xfrm>
          <a:prstGeom prst="ellipse">
            <a:avLst/>
          </a:prstGeom>
          <a:solidFill>
            <a:srgbClr val="002060"/>
          </a:solidFill>
          <a:ln w="9525" cap="flat" cmpd="sng" algn="ctr">
            <a:solidFill>
              <a:srgbClr val="00206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457200" rtl="0" eaLnBrk="1" fontAlgn="base" latinLnBrk="0" hangingPunct="1">
              <a:lnSpc>
                <a:spcPct val="118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buNone/>
              <a:tabLst/>
            </a:pPr>
            <a:endParaRPr kumimoji="0" lang="en-US" sz="2400" b="0" i="0" u="none" strike="noStrike" cap="none" normalizeH="0" baseline="0">
              <a:ln>
                <a:noFill/>
              </a:ln>
              <a:solidFill>
                <a:srgbClr val="0000CC"/>
              </a:solidFill>
              <a:effectLst/>
              <a:latin typeface="Times New Roman" pitchFamily="18" charset="0"/>
              <a:ea typeface="宋体" pitchFamily="2" charset="-122"/>
            </a:endParaRPr>
          </a:p>
        </p:txBody>
      </p:sp>
      <p:sp>
        <p:nvSpPr>
          <p:cNvPr id="11" name="Oval 10">
            <a:extLst>
              <a:ext uri="{FF2B5EF4-FFF2-40B4-BE49-F238E27FC236}">
                <a16:creationId xmlns:a16="http://schemas.microsoft.com/office/drawing/2014/main" id="{DD5E988E-DD49-4D4E-839D-8D5AD4876137}"/>
              </a:ext>
            </a:extLst>
          </p:cNvPr>
          <p:cNvSpPr/>
          <p:nvPr/>
        </p:nvSpPr>
        <p:spPr bwMode="auto">
          <a:xfrm>
            <a:off x="9689629" y="4708125"/>
            <a:ext cx="304800" cy="304800"/>
          </a:xfrm>
          <a:prstGeom prst="ellipse">
            <a:avLst/>
          </a:prstGeom>
          <a:solidFill>
            <a:srgbClr val="002060"/>
          </a:solidFill>
          <a:ln w="9525" cap="flat" cmpd="sng" algn="ctr">
            <a:solidFill>
              <a:srgbClr val="00206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457200" rtl="0" eaLnBrk="1" fontAlgn="base" latinLnBrk="0" hangingPunct="1">
              <a:lnSpc>
                <a:spcPct val="118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buNone/>
              <a:tabLst/>
            </a:pPr>
            <a:endParaRPr kumimoji="0" lang="en-US" sz="2400" b="0" i="0" u="none" strike="noStrike" cap="none" normalizeH="0" baseline="0">
              <a:ln>
                <a:noFill/>
              </a:ln>
              <a:solidFill>
                <a:srgbClr val="0000CC"/>
              </a:solidFill>
              <a:effectLst/>
              <a:latin typeface="Times New Roman" pitchFamily="18" charset="0"/>
              <a:ea typeface="宋体" pitchFamily="2" charset="-122"/>
            </a:endParaRPr>
          </a:p>
        </p:txBody>
      </p:sp>
      <p:cxnSp>
        <p:nvCxnSpPr>
          <p:cNvPr id="12" name="Straight Connector 11">
            <a:extLst>
              <a:ext uri="{FF2B5EF4-FFF2-40B4-BE49-F238E27FC236}">
                <a16:creationId xmlns:a16="http://schemas.microsoft.com/office/drawing/2014/main" id="{6AC8C7BF-715E-4F1A-8AD0-4B84AD980738}"/>
              </a:ext>
            </a:extLst>
          </p:cNvPr>
          <p:cNvCxnSpPr/>
          <p:nvPr/>
        </p:nvCxnSpPr>
        <p:spPr bwMode="auto">
          <a:xfrm rot="5400000">
            <a:off x="9536275" y="5623480"/>
            <a:ext cx="382915" cy="76205"/>
          </a:xfrm>
          <a:prstGeom prst="line">
            <a:avLst/>
          </a:prstGeom>
          <a:solidFill>
            <a:srgbClr val="00B8FF"/>
          </a:solidFill>
          <a:ln w="63500" cap="flat" cmpd="sng" algn="ctr">
            <a:solidFill>
              <a:srgbClr val="00206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3" name="Straight Connector 12">
            <a:extLst>
              <a:ext uri="{FF2B5EF4-FFF2-40B4-BE49-F238E27FC236}">
                <a16:creationId xmlns:a16="http://schemas.microsoft.com/office/drawing/2014/main" id="{BD19B3EC-9D53-4FBC-BD2C-73D37BF0B46B}"/>
              </a:ext>
            </a:extLst>
          </p:cNvPr>
          <p:cNvCxnSpPr/>
          <p:nvPr/>
        </p:nvCxnSpPr>
        <p:spPr bwMode="auto">
          <a:xfrm rot="16200000" flipH="1">
            <a:off x="9765829" y="5622525"/>
            <a:ext cx="381000" cy="76200"/>
          </a:xfrm>
          <a:prstGeom prst="line">
            <a:avLst/>
          </a:prstGeom>
          <a:solidFill>
            <a:srgbClr val="00B8FF"/>
          </a:solidFill>
          <a:ln w="63500" cap="flat" cmpd="sng" algn="ctr">
            <a:solidFill>
              <a:srgbClr val="00206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14" name="AutoShape 5">
            <a:extLst>
              <a:ext uri="{FF2B5EF4-FFF2-40B4-BE49-F238E27FC236}">
                <a16:creationId xmlns:a16="http://schemas.microsoft.com/office/drawing/2014/main" id="{C58B690F-5C1B-488F-B01D-F7B8962CF6B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85919" y="1416285"/>
            <a:ext cx="6154613" cy="1905000"/>
          </a:xfrm>
          <a:prstGeom prst="wedgeEllipseCallout">
            <a:avLst>
              <a:gd name="adj1" fmla="val 8895"/>
              <a:gd name="adj2" fmla="val 116297"/>
            </a:avLst>
          </a:prstGeom>
          <a:solidFill>
            <a:srgbClr val="002060"/>
          </a:solidFill>
          <a:ln w="9525">
            <a:solidFill>
              <a:srgbClr val="002060"/>
            </a:solidFill>
            <a:miter lim="800000"/>
            <a:headEnd/>
            <a:tailEnd/>
          </a:ln>
          <a:effectLst/>
        </p:spPr>
        <p:txBody>
          <a:bodyPr/>
          <a:lstStyle/>
          <a:p>
            <a:pPr eaLnBrk="0" hangingPunct="0"/>
            <a:r>
              <a:rPr lang="en-US" sz="2000" dirty="0">
                <a:solidFill>
                  <a:schemeClr val="bg1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If (other’s code = my code)</a:t>
            </a:r>
          </a:p>
          <a:p>
            <a:pPr eaLnBrk="0" hangingPunct="0"/>
            <a:r>
              <a:rPr lang="en-US" sz="2000" dirty="0">
                <a:solidFill>
                  <a:schemeClr val="bg1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	Cooperate</a:t>
            </a:r>
          </a:p>
          <a:p>
            <a:pPr eaLnBrk="0" hangingPunct="0"/>
            <a:r>
              <a:rPr lang="en-US" sz="2000" dirty="0">
                <a:solidFill>
                  <a:schemeClr val="bg1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Else</a:t>
            </a:r>
          </a:p>
          <a:p>
            <a:pPr eaLnBrk="0" hangingPunct="0"/>
            <a:r>
              <a:rPr lang="en-US" sz="2000" dirty="0">
                <a:solidFill>
                  <a:schemeClr val="bg1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	Defect</a:t>
            </a:r>
          </a:p>
        </p:txBody>
      </p:sp>
      <p:sp>
        <p:nvSpPr>
          <p:cNvPr id="16" name="Rectangle 3">
            <a:extLst>
              <a:ext uri="{FF2B5EF4-FFF2-40B4-BE49-F238E27FC236}">
                <a16:creationId xmlns:a16="http://schemas.microsoft.com/office/drawing/2014/main" id="{9F73F69E-782E-433C-A56B-7514A38FE190}"/>
              </a:ext>
            </a:extLst>
          </p:cNvPr>
          <p:cNvSpPr txBox="1">
            <a:spLocks noChangeArrowheads="1"/>
          </p:cNvSpPr>
          <p:nvPr/>
        </p:nvSpPr>
        <p:spPr>
          <a:xfrm>
            <a:off x="205289" y="5951759"/>
            <a:ext cx="12214474" cy="981604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en-US" sz="3200" dirty="0"/>
              <a:t>See also: </a:t>
            </a:r>
            <a:r>
              <a:rPr lang="en-US" altLang="en-US" sz="3200" dirty="0">
                <a:solidFill>
                  <a:srgbClr val="5B9BD5"/>
                </a:solidFill>
              </a:rPr>
              <a:t>[</a:t>
            </a:r>
            <a:r>
              <a:rPr lang="en-US" altLang="en-US" sz="3200" dirty="0">
                <a:solidFill>
                  <a:srgbClr val="5B9BD5"/>
                </a:solidFill>
                <a:hlinkClick r:id="rId3"/>
              </a:rPr>
              <a:t>Fortnow 2009</a:t>
            </a:r>
            <a:r>
              <a:rPr lang="en-US" altLang="en-US" sz="3200" dirty="0">
                <a:solidFill>
                  <a:srgbClr val="5B9BD5"/>
                </a:solidFill>
              </a:rPr>
              <a:t>, </a:t>
            </a:r>
            <a:r>
              <a:rPr lang="en-US" altLang="en-US" sz="3200" dirty="0">
                <a:solidFill>
                  <a:srgbClr val="5B9BD5"/>
                </a:solidFill>
                <a:hlinkClick r:id="rId4"/>
              </a:rPr>
              <a:t>Kalai et al. 2010</a:t>
            </a:r>
            <a:r>
              <a:rPr lang="en-US" altLang="en-US" sz="3200" dirty="0">
                <a:solidFill>
                  <a:srgbClr val="5B9BD5"/>
                </a:solidFill>
              </a:rPr>
              <a:t>, </a:t>
            </a:r>
            <a:r>
              <a:rPr lang="en-US" altLang="en-US" sz="3200" dirty="0">
                <a:solidFill>
                  <a:srgbClr val="5B9BD5"/>
                </a:solidFill>
                <a:hlinkClick r:id="rId5"/>
              </a:rPr>
              <a:t>Barasz et al. 2014</a:t>
            </a:r>
            <a:r>
              <a:rPr lang="en-US" altLang="en-US" sz="3200" dirty="0">
                <a:solidFill>
                  <a:srgbClr val="5B9BD5"/>
                </a:solidFill>
              </a:rPr>
              <a:t>, </a:t>
            </a:r>
            <a:r>
              <a:rPr lang="en-US" altLang="en-US" sz="3200" dirty="0">
                <a:solidFill>
                  <a:srgbClr val="5B9BD5"/>
                </a:solidFill>
                <a:hlinkClick r:id="rId6"/>
              </a:rPr>
              <a:t>Critch 2016</a:t>
            </a:r>
            <a:r>
              <a:rPr lang="en-US" altLang="en-US" sz="3200" dirty="0">
                <a:solidFill>
                  <a:srgbClr val="5B9BD5"/>
                </a:solidFill>
              </a:rPr>
              <a:t>, </a:t>
            </a:r>
            <a:r>
              <a:rPr lang="en-US" altLang="en-US" sz="3200" dirty="0">
                <a:solidFill>
                  <a:srgbClr val="5B9BD5"/>
                </a:solidFill>
                <a:hlinkClick r:id="rId7"/>
              </a:rPr>
              <a:t>Oesterheld 2018</a:t>
            </a:r>
            <a:r>
              <a:rPr lang="en-US" altLang="en-US" sz="3200" dirty="0">
                <a:solidFill>
                  <a:srgbClr val="5B9BD5"/>
                </a:solidFill>
              </a:rPr>
              <a:t>, …] </a:t>
            </a:r>
          </a:p>
        </p:txBody>
      </p:sp>
      <p:graphicFrame>
        <p:nvGraphicFramePr>
          <p:cNvPr id="17" name="Group 4">
            <a:extLst>
              <a:ext uri="{FF2B5EF4-FFF2-40B4-BE49-F238E27FC236}">
                <a16:creationId xmlns:a16="http://schemas.microsoft.com/office/drawing/2014/main" id="{A6350E77-EE56-42C5-9E34-B23ACC5D1198}"/>
              </a:ext>
            </a:extLst>
          </p:cNvPr>
          <p:cNvGraphicFramePr>
            <a:graphicFrameLocks/>
          </p:cNvGraphicFramePr>
          <p:nvPr/>
        </p:nvGraphicFramePr>
        <p:xfrm>
          <a:off x="4683499" y="4526616"/>
          <a:ext cx="2958352" cy="1257300"/>
        </p:xfrm>
        <a:graphic>
          <a:graphicData uri="http://schemas.openxmlformats.org/drawingml/2006/table">
            <a:tbl>
              <a:tblPr/>
              <a:tblGrid>
                <a:gridCol w="147917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47917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62865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31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2, 2</a:t>
                      </a:r>
                    </a:p>
                  </a:txBody>
                  <a:tcPr marL="88751" marR="88751" marT="44375" marB="44375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lg" len="lg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lg" len="lg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lg" len="lg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lg" len="lg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31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0, 3</a:t>
                      </a:r>
                    </a:p>
                  </a:txBody>
                  <a:tcPr marL="88751" marR="88751" marT="44375" marB="4437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lg" len="lg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lg" len="lg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lg" len="lg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lg" len="lg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2865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31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3, 0</a:t>
                      </a:r>
                    </a:p>
                  </a:txBody>
                  <a:tcPr marL="88751" marR="88751" marT="44375" marB="44375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lg" len="lg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lg" len="lg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lg" len="lg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lg" len="lg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3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1, 1</a:t>
                      </a:r>
                    </a:p>
                  </a:txBody>
                  <a:tcPr marL="88751" marR="88751" marT="44375" marB="4437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lg" len="lg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lg" len="lg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lg" len="lg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lg" len="lg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18" name="Text Box 16">
            <a:extLst>
              <a:ext uri="{FF2B5EF4-FFF2-40B4-BE49-F238E27FC236}">
                <a16:creationId xmlns:a16="http://schemas.microsoft.com/office/drawing/2014/main" id="{87E85141-6EF2-47E5-B380-D0BAE44575B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51643" y="4156822"/>
            <a:ext cx="1324402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 type="none" w="lg" len="lg"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000"/>
              <a:t>cooperate</a:t>
            </a:r>
          </a:p>
        </p:txBody>
      </p:sp>
      <p:sp>
        <p:nvSpPr>
          <p:cNvPr id="19" name="Text Box 17">
            <a:extLst>
              <a:ext uri="{FF2B5EF4-FFF2-40B4-BE49-F238E27FC236}">
                <a16:creationId xmlns:a16="http://schemas.microsoft.com/office/drawing/2014/main" id="{3DC693F9-A88C-4868-AAE6-8D5A1547597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52035" y="4156822"/>
            <a:ext cx="881973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 type="none" w="lg" len="lg"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000"/>
              <a:t>defect</a:t>
            </a:r>
          </a:p>
        </p:txBody>
      </p:sp>
      <p:sp>
        <p:nvSpPr>
          <p:cNvPr id="20" name="Text Box 18">
            <a:extLst>
              <a:ext uri="{FF2B5EF4-FFF2-40B4-BE49-F238E27FC236}">
                <a16:creationId xmlns:a16="http://schemas.microsoft.com/office/drawing/2014/main" id="{36E82B1F-09D8-4259-8926-ACF49433972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20384" y="4674534"/>
            <a:ext cx="1324402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 type="none" w="lg" len="lg"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000"/>
              <a:t>cooperate</a:t>
            </a:r>
          </a:p>
        </p:txBody>
      </p:sp>
      <p:sp>
        <p:nvSpPr>
          <p:cNvPr id="21" name="Text Box 19">
            <a:extLst>
              <a:ext uri="{FF2B5EF4-FFF2-40B4-BE49-F238E27FC236}">
                <a16:creationId xmlns:a16="http://schemas.microsoft.com/office/drawing/2014/main" id="{90076174-858D-42EC-9E3B-9D1DC7964C4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20334" y="5280072"/>
            <a:ext cx="881973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 type="none" w="lg" len="lg"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000"/>
              <a:t>defect</a:t>
            </a:r>
          </a:p>
        </p:txBody>
      </p:sp>
    </p:spTree>
    <p:extLst>
      <p:ext uri="{BB962C8B-B14F-4D97-AF65-F5344CB8AC3E}">
        <p14:creationId xmlns:p14="http://schemas.microsoft.com/office/powerpoint/2010/main" val="768213062"/>
      </p:ext>
    </p:extLst>
  </p:cSld>
  <p:clrMapOvr>
    <a:masterClrMapping/>
  </p:clrMapOvr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6" name="Rectangle 2">
            <a:extLst>
              <a:ext uri="{FF2B5EF4-FFF2-40B4-BE49-F238E27FC236}">
                <a16:creationId xmlns:a16="http://schemas.microsoft.com/office/drawing/2014/main" id="{F9742010-8C30-462B-84F2-D8B22307D746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612559" y="67235"/>
            <a:ext cx="10842561" cy="605118"/>
          </a:xfrm>
        </p:spPr>
        <p:txBody>
          <a:bodyPr>
            <a:normAutofit fontScale="90000"/>
          </a:bodyPr>
          <a:lstStyle/>
          <a:p>
            <a:r>
              <a:rPr lang="en-US" altLang="en-US" dirty="0"/>
              <a:t>Robust program equilibrium </a:t>
            </a:r>
            <a:r>
              <a:rPr lang="en-US" altLang="en-US" dirty="0">
                <a:solidFill>
                  <a:schemeClr val="accent1">
                    <a:lumMod val="75000"/>
                  </a:schemeClr>
                </a:solidFill>
              </a:rPr>
              <a:t>[</a:t>
            </a:r>
            <a:r>
              <a:rPr lang="en-US" altLang="en-US" dirty="0">
                <a:solidFill>
                  <a:schemeClr val="accent1">
                    <a:lumMod val="75000"/>
                  </a:schemeClr>
                </a:solidFill>
                <a:hlinkClick r:id="rId2"/>
              </a:rPr>
              <a:t>Oesterheld 2018</a:t>
            </a:r>
            <a:r>
              <a:rPr lang="en-US" altLang="en-US" dirty="0">
                <a:solidFill>
                  <a:schemeClr val="accent1">
                    <a:lumMod val="75000"/>
                  </a:schemeClr>
                </a:solidFill>
              </a:rPr>
              <a:t>]</a:t>
            </a:r>
            <a:endParaRPr lang="en-US" altLang="en-US" sz="2912" dirty="0">
              <a:solidFill>
                <a:schemeClr val="accent1">
                  <a:lumMod val="75000"/>
                </a:schemeClr>
              </a:solidFill>
            </a:endParaRPr>
          </a:p>
        </p:txBody>
      </p:sp>
      <p:sp>
        <p:nvSpPr>
          <p:cNvPr id="367619" name="Rectangle 3">
            <a:extLst>
              <a:ext uri="{FF2B5EF4-FFF2-40B4-BE49-F238E27FC236}">
                <a16:creationId xmlns:a16="http://schemas.microsoft.com/office/drawing/2014/main" id="{A8285486-0E60-44B6-8A7E-C8902BC9C283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203612" y="861132"/>
            <a:ext cx="11559301" cy="674705"/>
          </a:xfrm>
        </p:spPr>
        <p:txBody>
          <a:bodyPr>
            <a:normAutofit/>
          </a:bodyPr>
          <a:lstStyle/>
          <a:p>
            <a:pPr eaLnBrk="1" hangingPunct="1"/>
            <a:r>
              <a:rPr lang="en-US" altLang="en-US" sz="3200" dirty="0"/>
              <a:t>Can we make the equilibrium less fragile?</a:t>
            </a:r>
          </a:p>
        </p:txBody>
      </p:sp>
      <p:sp>
        <p:nvSpPr>
          <p:cNvPr id="5" name="AutoShape 5">
            <a:extLst>
              <a:ext uri="{FF2B5EF4-FFF2-40B4-BE49-F238E27FC236}">
                <a16:creationId xmlns:a16="http://schemas.microsoft.com/office/drawing/2014/main" id="{F99F2BEB-632F-4389-894E-607134B90A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-105675" y="1707139"/>
            <a:ext cx="6154613" cy="2512918"/>
          </a:xfrm>
          <a:prstGeom prst="wedgeEllipseCallout">
            <a:avLst>
              <a:gd name="adj1" fmla="val -15299"/>
              <a:gd name="adj2" fmla="val 75514"/>
            </a:avLst>
          </a:prstGeom>
          <a:solidFill>
            <a:srgbClr val="C00000"/>
          </a:solidFill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eaLnBrk="0" hangingPunct="0"/>
            <a:r>
              <a:rPr lang="en-US" sz="2000" dirty="0">
                <a:solidFill>
                  <a:schemeClr val="bg1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With probability </a:t>
            </a:r>
            <a:r>
              <a:rPr lang="el-GR" sz="2000" dirty="0">
                <a:solidFill>
                  <a:schemeClr val="bg1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ε</a:t>
            </a:r>
            <a:endParaRPr lang="en-US" sz="2000" dirty="0">
              <a:solidFill>
                <a:schemeClr val="bg1"/>
              </a:solidFill>
              <a:latin typeface="Courier New" panose="02070309020205020404" pitchFamily="49" charset="0"/>
              <a:cs typeface="Courier New" panose="02070309020205020404" pitchFamily="49" charset="0"/>
            </a:endParaRPr>
          </a:p>
          <a:p>
            <a:pPr lvl="1" eaLnBrk="0" hangingPunct="0"/>
            <a:r>
              <a:rPr lang="en-US" sz="2000" dirty="0">
                <a:solidFill>
                  <a:schemeClr val="bg1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Cooperate</a:t>
            </a:r>
          </a:p>
          <a:p>
            <a:pPr eaLnBrk="0" hangingPunct="0"/>
            <a:r>
              <a:rPr lang="en-US" sz="2000" dirty="0">
                <a:solidFill>
                  <a:schemeClr val="bg1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Else</a:t>
            </a:r>
          </a:p>
          <a:p>
            <a:pPr lvl="1" eaLnBrk="0" hangingPunct="0"/>
            <a:r>
              <a:rPr lang="en-US" sz="2000" dirty="0">
                <a:solidFill>
                  <a:schemeClr val="bg1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Do what the other program does against this program</a:t>
            </a:r>
          </a:p>
        </p:txBody>
      </p:sp>
      <p:sp>
        <p:nvSpPr>
          <p:cNvPr id="6" name="Oval 5">
            <a:extLst>
              <a:ext uri="{FF2B5EF4-FFF2-40B4-BE49-F238E27FC236}">
                <a16:creationId xmlns:a16="http://schemas.microsoft.com/office/drawing/2014/main" id="{2B90C0D1-15B6-4088-AA08-D90FAB6557D7}"/>
              </a:ext>
            </a:extLst>
          </p:cNvPr>
          <p:cNvSpPr/>
          <p:nvPr/>
        </p:nvSpPr>
        <p:spPr bwMode="auto">
          <a:xfrm>
            <a:off x="1681577" y="5244003"/>
            <a:ext cx="457200" cy="533400"/>
          </a:xfrm>
          <a:prstGeom prst="ellipse">
            <a:avLst/>
          </a:prstGeom>
          <a:solidFill>
            <a:srgbClr val="C00000"/>
          </a:solidFill>
          <a:ln w="9525" cap="flat" cmpd="sng" algn="ctr">
            <a:solidFill>
              <a:srgbClr val="C0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457200" rtl="0" eaLnBrk="1" fontAlgn="base" latinLnBrk="0" hangingPunct="1">
              <a:lnSpc>
                <a:spcPct val="118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buNone/>
              <a:tabLst/>
            </a:pPr>
            <a:endParaRPr kumimoji="0" lang="en-US" sz="2400" b="0" i="0" u="none" strike="noStrike" cap="none" normalizeH="0" baseline="0">
              <a:ln>
                <a:noFill/>
              </a:ln>
              <a:solidFill>
                <a:schemeClr val="bg1"/>
              </a:solidFill>
              <a:effectLst/>
              <a:latin typeface="Times New Roman" pitchFamily="18" charset="0"/>
              <a:ea typeface="宋体" pitchFamily="2" charset="-122"/>
            </a:endParaRPr>
          </a:p>
        </p:txBody>
      </p:sp>
      <p:sp>
        <p:nvSpPr>
          <p:cNvPr id="7" name="Oval 6">
            <a:extLst>
              <a:ext uri="{FF2B5EF4-FFF2-40B4-BE49-F238E27FC236}">
                <a16:creationId xmlns:a16="http://schemas.microsoft.com/office/drawing/2014/main" id="{5DCEE28E-15CD-4F39-9A19-26F8F95A5C49}"/>
              </a:ext>
            </a:extLst>
          </p:cNvPr>
          <p:cNvSpPr/>
          <p:nvPr/>
        </p:nvSpPr>
        <p:spPr bwMode="auto">
          <a:xfrm>
            <a:off x="1757777" y="4939203"/>
            <a:ext cx="304800" cy="304800"/>
          </a:xfrm>
          <a:prstGeom prst="ellipse">
            <a:avLst/>
          </a:prstGeom>
          <a:solidFill>
            <a:srgbClr val="C00000"/>
          </a:solidFill>
          <a:ln w="9525" cap="flat" cmpd="sng" algn="ctr">
            <a:solidFill>
              <a:srgbClr val="C0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457200" rtl="0" eaLnBrk="1" fontAlgn="base" latinLnBrk="0" hangingPunct="1">
              <a:lnSpc>
                <a:spcPct val="118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buNone/>
              <a:tabLst/>
            </a:pPr>
            <a:endParaRPr kumimoji="0" lang="en-US" sz="2400" b="0" i="0" u="none" strike="noStrike" cap="none" normalizeH="0" baseline="0">
              <a:ln>
                <a:noFill/>
              </a:ln>
              <a:solidFill>
                <a:schemeClr val="bg1"/>
              </a:solidFill>
              <a:effectLst/>
              <a:latin typeface="Times New Roman" pitchFamily="18" charset="0"/>
              <a:ea typeface="宋体" pitchFamily="2" charset="-122"/>
            </a:endParaRPr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C70F62AA-6D22-48E8-91AD-DD042D16A1FD}"/>
              </a:ext>
            </a:extLst>
          </p:cNvPr>
          <p:cNvCxnSpPr/>
          <p:nvPr/>
        </p:nvCxnSpPr>
        <p:spPr bwMode="auto">
          <a:xfrm rot="5400000">
            <a:off x="1604423" y="5854558"/>
            <a:ext cx="382915" cy="76205"/>
          </a:xfrm>
          <a:prstGeom prst="line">
            <a:avLst/>
          </a:prstGeom>
          <a:solidFill>
            <a:srgbClr val="00B8FF"/>
          </a:solidFill>
          <a:ln w="63500" cap="flat" cmpd="sng" algn="ctr">
            <a:solidFill>
              <a:srgbClr val="C0000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062CE0B3-E1FE-4C0B-BD52-2198C51EB8EB}"/>
              </a:ext>
            </a:extLst>
          </p:cNvPr>
          <p:cNvCxnSpPr/>
          <p:nvPr/>
        </p:nvCxnSpPr>
        <p:spPr bwMode="auto">
          <a:xfrm rot="16200000" flipH="1">
            <a:off x="1833977" y="5853603"/>
            <a:ext cx="381000" cy="76200"/>
          </a:xfrm>
          <a:prstGeom prst="line">
            <a:avLst/>
          </a:prstGeom>
          <a:solidFill>
            <a:srgbClr val="00B8FF"/>
          </a:solidFill>
          <a:ln w="63500" cap="flat" cmpd="sng" algn="ctr">
            <a:solidFill>
              <a:srgbClr val="C0000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10" name="Oval 9">
            <a:extLst>
              <a:ext uri="{FF2B5EF4-FFF2-40B4-BE49-F238E27FC236}">
                <a16:creationId xmlns:a16="http://schemas.microsoft.com/office/drawing/2014/main" id="{A8880EAC-07E1-42A6-9AAF-EBB9DDF72C7F}"/>
              </a:ext>
            </a:extLst>
          </p:cNvPr>
          <p:cNvSpPr/>
          <p:nvPr/>
        </p:nvSpPr>
        <p:spPr bwMode="auto">
          <a:xfrm>
            <a:off x="9613429" y="5244003"/>
            <a:ext cx="457200" cy="533400"/>
          </a:xfrm>
          <a:prstGeom prst="ellipse">
            <a:avLst/>
          </a:prstGeom>
          <a:solidFill>
            <a:srgbClr val="002060"/>
          </a:solidFill>
          <a:ln w="9525" cap="flat" cmpd="sng" algn="ctr">
            <a:solidFill>
              <a:srgbClr val="00206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457200" rtl="0" eaLnBrk="1" fontAlgn="base" latinLnBrk="0" hangingPunct="1">
              <a:lnSpc>
                <a:spcPct val="118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buNone/>
              <a:tabLst/>
            </a:pPr>
            <a:endParaRPr kumimoji="0" lang="en-US" sz="2400" b="0" i="0" u="none" strike="noStrike" cap="none" normalizeH="0" baseline="0">
              <a:ln>
                <a:noFill/>
              </a:ln>
              <a:solidFill>
                <a:srgbClr val="0000CC"/>
              </a:solidFill>
              <a:effectLst/>
              <a:latin typeface="Times New Roman" pitchFamily="18" charset="0"/>
              <a:ea typeface="宋体" pitchFamily="2" charset="-122"/>
            </a:endParaRPr>
          </a:p>
        </p:txBody>
      </p:sp>
      <p:sp>
        <p:nvSpPr>
          <p:cNvPr id="11" name="Oval 10">
            <a:extLst>
              <a:ext uri="{FF2B5EF4-FFF2-40B4-BE49-F238E27FC236}">
                <a16:creationId xmlns:a16="http://schemas.microsoft.com/office/drawing/2014/main" id="{DD5E988E-DD49-4D4E-839D-8D5AD4876137}"/>
              </a:ext>
            </a:extLst>
          </p:cNvPr>
          <p:cNvSpPr/>
          <p:nvPr/>
        </p:nvSpPr>
        <p:spPr bwMode="auto">
          <a:xfrm>
            <a:off x="9689629" y="4939203"/>
            <a:ext cx="304800" cy="304800"/>
          </a:xfrm>
          <a:prstGeom prst="ellipse">
            <a:avLst/>
          </a:prstGeom>
          <a:solidFill>
            <a:srgbClr val="002060"/>
          </a:solidFill>
          <a:ln w="9525" cap="flat" cmpd="sng" algn="ctr">
            <a:solidFill>
              <a:srgbClr val="00206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457200" rtl="0" eaLnBrk="1" fontAlgn="base" latinLnBrk="0" hangingPunct="1">
              <a:lnSpc>
                <a:spcPct val="118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buNone/>
              <a:tabLst/>
            </a:pPr>
            <a:endParaRPr kumimoji="0" lang="en-US" sz="2400" b="0" i="0" u="none" strike="noStrike" cap="none" normalizeH="0" baseline="0">
              <a:ln>
                <a:noFill/>
              </a:ln>
              <a:solidFill>
                <a:srgbClr val="0000CC"/>
              </a:solidFill>
              <a:effectLst/>
              <a:latin typeface="Times New Roman" pitchFamily="18" charset="0"/>
              <a:ea typeface="宋体" pitchFamily="2" charset="-122"/>
            </a:endParaRPr>
          </a:p>
        </p:txBody>
      </p:sp>
      <p:cxnSp>
        <p:nvCxnSpPr>
          <p:cNvPr id="12" name="Straight Connector 11">
            <a:extLst>
              <a:ext uri="{FF2B5EF4-FFF2-40B4-BE49-F238E27FC236}">
                <a16:creationId xmlns:a16="http://schemas.microsoft.com/office/drawing/2014/main" id="{6AC8C7BF-715E-4F1A-8AD0-4B84AD980738}"/>
              </a:ext>
            </a:extLst>
          </p:cNvPr>
          <p:cNvCxnSpPr/>
          <p:nvPr/>
        </p:nvCxnSpPr>
        <p:spPr bwMode="auto">
          <a:xfrm rot="5400000">
            <a:off x="9536275" y="5854558"/>
            <a:ext cx="382915" cy="76205"/>
          </a:xfrm>
          <a:prstGeom prst="line">
            <a:avLst/>
          </a:prstGeom>
          <a:solidFill>
            <a:srgbClr val="00B8FF"/>
          </a:solidFill>
          <a:ln w="63500" cap="flat" cmpd="sng" algn="ctr">
            <a:solidFill>
              <a:srgbClr val="00206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3" name="Straight Connector 12">
            <a:extLst>
              <a:ext uri="{FF2B5EF4-FFF2-40B4-BE49-F238E27FC236}">
                <a16:creationId xmlns:a16="http://schemas.microsoft.com/office/drawing/2014/main" id="{BD19B3EC-9D53-4FBC-BD2C-73D37BF0B46B}"/>
              </a:ext>
            </a:extLst>
          </p:cNvPr>
          <p:cNvCxnSpPr/>
          <p:nvPr/>
        </p:nvCxnSpPr>
        <p:spPr bwMode="auto">
          <a:xfrm rot="16200000" flipH="1">
            <a:off x="9765829" y="5853603"/>
            <a:ext cx="381000" cy="76200"/>
          </a:xfrm>
          <a:prstGeom prst="line">
            <a:avLst/>
          </a:prstGeom>
          <a:solidFill>
            <a:srgbClr val="00B8FF"/>
          </a:solidFill>
          <a:ln w="63500" cap="flat" cmpd="sng" algn="ctr">
            <a:solidFill>
              <a:srgbClr val="00206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14" name="AutoShape 5">
            <a:extLst>
              <a:ext uri="{FF2B5EF4-FFF2-40B4-BE49-F238E27FC236}">
                <a16:creationId xmlns:a16="http://schemas.microsoft.com/office/drawing/2014/main" id="{C58B690F-5C1B-488F-B01D-F7B8962CF6B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85919" y="1707139"/>
            <a:ext cx="6154613" cy="2513134"/>
          </a:xfrm>
          <a:prstGeom prst="wedgeEllipseCallout">
            <a:avLst>
              <a:gd name="adj1" fmla="val 7099"/>
              <a:gd name="adj2" fmla="val 74118"/>
            </a:avLst>
          </a:prstGeom>
          <a:solidFill>
            <a:srgbClr val="002060"/>
          </a:solidFill>
          <a:ln w="9525">
            <a:solidFill>
              <a:srgbClr val="002060"/>
            </a:solidFill>
            <a:miter lim="800000"/>
            <a:headEnd/>
            <a:tailEnd/>
          </a:ln>
          <a:effectLst/>
        </p:spPr>
        <p:txBody>
          <a:bodyPr/>
          <a:lstStyle/>
          <a:p>
            <a:pPr eaLnBrk="0" hangingPunct="0"/>
            <a:r>
              <a:rPr lang="en-US" sz="2000" dirty="0">
                <a:solidFill>
                  <a:schemeClr val="bg1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…</a:t>
            </a:r>
          </a:p>
        </p:txBody>
      </p:sp>
      <p:sp>
        <p:nvSpPr>
          <p:cNvPr id="16" name="Rectangle 3">
            <a:extLst>
              <a:ext uri="{FF2B5EF4-FFF2-40B4-BE49-F238E27FC236}">
                <a16:creationId xmlns:a16="http://schemas.microsoft.com/office/drawing/2014/main" id="{9F73F69E-782E-433C-A56B-7514A38FE190}"/>
              </a:ext>
            </a:extLst>
          </p:cNvPr>
          <p:cNvSpPr txBox="1">
            <a:spLocks noChangeArrowheads="1"/>
          </p:cNvSpPr>
          <p:nvPr/>
        </p:nvSpPr>
        <p:spPr>
          <a:xfrm>
            <a:off x="205289" y="5951759"/>
            <a:ext cx="12214474" cy="981604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altLang="en-US" sz="3200" dirty="0">
              <a:solidFill>
                <a:srgbClr val="5B9BD5"/>
              </a:solidFill>
            </a:endParaRPr>
          </a:p>
        </p:txBody>
      </p:sp>
      <p:graphicFrame>
        <p:nvGraphicFramePr>
          <p:cNvPr id="17" name="Group 4">
            <a:extLst>
              <a:ext uri="{FF2B5EF4-FFF2-40B4-BE49-F238E27FC236}">
                <a16:creationId xmlns:a16="http://schemas.microsoft.com/office/drawing/2014/main" id="{A6350E77-EE56-42C5-9E34-B23ACC5D1198}"/>
              </a:ext>
            </a:extLst>
          </p:cNvPr>
          <p:cNvGraphicFramePr>
            <a:graphicFrameLocks/>
          </p:cNvGraphicFramePr>
          <p:nvPr/>
        </p:nvGraphicFramePr>
        <p:xfrm>
          <a:off x="4683499" y="4757694"/>
          <a:ext cx="2958352" cy="1257300"/>
        </p:xfrm>
        <a:graphic>
          <a:graphicData uri="http://schemas.openxmlformats.org/drawingml/2006/table">
            <a:tbl>
              <a:tblPr/>
              <a:tblGrid>
                <a:gridCol w="147917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47917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62865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31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2, 2</a:t>
                      </a:r>
                    </a:p>
                  </a:txBody>
                  <a:tcPr marL="88751" marR="88751" marT="44375" marB="44375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lg" len="lg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lg" len="lg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lg" len="lg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lg" len="lg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31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0, 3</a:t>
                      </a:r>
                    </a:p>
                  </a:txBody>
                  <a:tcPr marL="88751" marR="88751" marT="44375" marB="4437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lg" len="lg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lg" len="lg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lg" len="lg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lg" len="lg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2865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31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3, 0</a:t>
                      </a:r>
                    </a:p>
                  </a:txBody>
                  <a:tcPr marL="88751" marR="88751" marT="44375" marB="44375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lg" len="lg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lg" len="lg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lg" len="lg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lg" len="lg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3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1, 1</a:t>
                      </a:r>
                    </a:p>
                  </a:txBody>
                  <a:tcPr marL="88751" marR="88751" marT="44375" marB="4437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lg" len="lg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lg" len="lg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lg" len="lg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lg" len="lg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18" name="Text Box 16">
            <a:extLst>
              <a:ext uri="{FF2B5EF4-FFF2-40B4-BE49-F238E27FC236}">
                <a16:creationId xmlns:a16="http://schemas.microsoft.com/office/drawing/2014/main" id="{87E85141-6EF2-47E5-B380-D0BAE44575B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51643" y="4387900"/>
            <a:ext cx="1324402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 type="none" w="lg" len="lg"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000"/>
              <a:t>cooperate</a:t>
            </a:r>
          </a:p>
        </p:txBody>
      </p:sp>
      <p:sp>
        <p:nvSpPr>
          <p:cNvPr id="19" name="Text Box 17">
            <a:extLst>
              <a:ext uri="{FF2B5EF4-FFF2-40B4-BE49-F238E27FC236}">
                <a16:creationId xmlns:a16="http://schemas.microsoft.com/office/drawing/2014/main" id="{3DC693F9-A88C-4868-AAE6-8D5A1547597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52035" y="4387900"/>
            <a:ext cx="881973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 type="none" w="lg" len="lg"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000"/>
              <a:t>defect</a:t>
            </a:r>
          </a:p>
        </p:txBody>
      </p:sp>
      <p:sp>
        <p:nvSpPr>
          <p:cNvPr id="20" name="Text Box 18">
            <a:extLst>
              <a:ext uri="{FF2B5EF4-FFF2-40B4-BE49-F238E27FC236}">
                <a16:creationId xmlns:a16="http://schemas.microsoft.com/office/drawing/2014/main" id="{36E82B1F-09D8-4259-8926-ACF49433972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20384" y="4905612"/>
            <a:ext cx="1324402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 type="none" w="lg" len="lg"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000"/>
              <a:t>cooperate</a:t>
            </a:r>
          </a:p>
        </p:txBody>
      </p:sp>
      <p:sp>
        <p:nvSpPr>
          <p:cNvPr id="21" name="Text Box 19">
            <a:extLst>
              <a:ext uri="{FF2B5EF4-FFF2-40B4-BE49-F238E27FC236}">
                <a16:creationId xmlns:a16="http://schemas.microsoft.com/office/drawing/2014/main" id="{90076174-858D-42EC-9E3B-9D1DC7964C4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20334" y="5511150"/>
            <a:ext cx="881973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 type="none" w="lg" len="lg"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000"/>
              <a:t>defect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6436D67B-CE52-4795-AA45-95B59FF59E56}"/>
              </a:ext>
            </a:extLst>
          </p:cNvPr>
          <p:cNvSpPr txBox="1"/>
          <p:nvPr/>
        </p:nvSpPr>
        <p:spPr>
          <a:xfrm>
            <a:off x="10184329" y="1248000"/>
            <a:ext cx="2156203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i="1" dirty="0"/>
              <a:t>Caspar Oesterheld</a:t>
            </a:r>
          </a:p>
        </p:txBody>
      </p:sp>
      <p:pic>
        <p:nvPicPr>
          <p:cNvPr id="23" name="Picture 22">
            <a:extLst>
              <a:ext uri="{FF2B5EF4-FFF2-40B4-BE49-F238E27FC236}">
                <a16:creationId xmlns:a16="http://schemas.microsoft.com/office/drawing/2014/main" id="{1CF7DBB7-48D6-46C3-91E0-1B1D9D473A30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6180" t="5322" r="14887" b="36505"/>
          <a:stretch/>
        </p:blipFill>
        <p:spPr>
          <a:xfrm>
            <a:off x="10619118" y="50034"/>
            <a:ext cx="983247" cy="124463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867789674"/>
      </p:ext>
    </p:extLst>
  </p:cSld>
  <p:clrMapOvr>
    <a:masterClrMapping/>
  </p:clrMapOvr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70B9AC9-2722-4573-AAD6-07F4941FADD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58300" y="4697"/>
            <a:ext cx="8101615" cy="1325563"/>
          </a:xfrm>
        </p:spPr>
        <p:txBody>
          <a:bodyPr>
            <a:normAutofit fontScale="90000"/>
          </a:bodyPr>
          <a:lstStyle/>
          <a:p>
            <a:r>
              <a:rPr lang="en-US" dirty="0"/>
              <a:t> Safe Pareto improvements for delegated game playing </a:t>
            </a:r>
            <a:r>
              <a:rPr lang="en-US" sz="3600" dirty="0">
                <a:solidFill>
                  <a:srgbClr val="5B9BD5"/>
                </a:solidFill>
                <a:hlinkClick r:id="rId2"/>
              </a:rPr>
              <a:t>[AAMAS’21]</a:t>
            </a:r>
            <a:r>
              <a:rPr lang="en-US" sz="3600" dirty="0"/>
              <a:t>, with</a:t>
            </a:r>
            <a:endParaRPr lang="en-US" dirty="0"/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id="{153BDF04-E1A0-4E3B-8102-B76066512BB1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94934" y="1744851"/>
            <a:ext cx="6187275" cy="4763942"/>
          </a:xfrm>
          <a:prstGeom prst="rect">
            <a:avLst/>
          </a:prstGeom>
        </p:spPr>
      </p:pic>
      <p:pic>
        <p:nvPicPr>
          <p:cNvPr id="9" name="Picture 8">
            <a:extLst>
              <a:ext uri="{FF2B5EF4-FFF2-40B4-BE49-F238E27FC236}">
                <a16:creationId xmlns:a16="http://schemas.microsoft.com/office/drawing/2014/main" id="{60C06F0E-BFD2-468D-B38A-A3E865927A12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439110" y="1689736"/>
            <a:ext cx="5512306" cy="4826473"/>
          </a:xfrm>
          <a:prstGeom prst="rect">
            <a:avLst/>
          </a:prstGeom>
        </p:spPr>
      </p:pic>
      <p:sp>
        <p:nvSpPr>
          <p:cNvPr id="12" name="TextBox 11">
            <a:extLst>
              <a:ext uri="{FF2B5EF4-FFF2-40B4-BE49-F238E27FC236}">
                <a16:creationId xmlns:a16="http://schemas.microsoft.com/office/drawing/2014/main" id="{2611A47F-F11E-47DE-B217-3181399324CE}"/>
              </a:ext>
            </a:extLst>
          </p:cNvPr>
          <p:cNvSpPr txBox="1"/>
          <p:nvPr/>
        </p:nvSpPr>
        <p:spPr>
          <a:xfrm>
            <a:off x="8505691" y="1251233"/>
            <a:ext cx="2156203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i="1" dirty="0"/>
              <a:t>Caspar Oesterheld</a:t>
            </a: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0F45BEAF-7AEC-4A51-9AEB-36248CB2BC55}"/>
              </a:ext>
            </a:extLst>
          </p:cNvPr>
          <p:cNvPicPr>
            <a:picLocks noChangeAspect="1"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6180" t="5322" r="14887" b="36505"/>
          <a:stretch/>
        </p:blipFill>
        <p:spPr>
          <a:xfrm>
            <a:off x="8940480" y="53267"/>
            <a:ext cx="983247" cy="124463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2783166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3" name="Group 4">
            <a:extLst>
              <a:ext uri="{FF2B5EF4-FFF2-40B4-BE49-F238E27FC236}">
                <a16:creationId xmlns:a16="http://schemas.microsoft.com/office/drawing/2014/main" id="{651CE5E7-32A4-40E0-B399-B468789E816A}"/>
              </a:ext>
            </a:extLst>
          </p:cNvPr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969231214"/>
              </p:ext>
            </p:extLst>
          </p:nvPr>
        </p:nvGraphicFramePr>
        <p:xfrm>
          <a:off x="5526699" y="3320376"/>
          <a:ext cx="2958352" cy="1257300"/>
        </p:xfrm>
        <a:graphic>
          <a:graphicData uri="http://schemas.openxmlformats.org/drawingml/2006/table">
            <a:tbl>
              <a:tblPr/>
              <a:tblGrid>
                <a:gridCol w="147917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47917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62865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31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2, 2</a:t>
                      </a:r>
                    </a:p>
                  </a:txBody>
                  <a:tcPr marL="88751" marR="88751" marT="44375" marB="44375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lg" len="lg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lg" len="lg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lg" len="lg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lg" len="lg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31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0, 3</a:t>
                      </a:r>
                    </a:p>
                  </a:txBody>
                  <a:tcPr marL="88751" marR="88751" marT="44375" marB="4437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lg" len="lg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lg" len="lg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lg" len="lg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lg" len="lg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2865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31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3, 0</a:t>
                      </a:r>
                    </a:p>
                  </a:txBody>
                  <a:tcPr marL="88751" marR="88751" marT="44375" marB="44375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lg" len="lg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lg" len="lg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lg" len="lg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lg" len="lg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3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1, 1</a:t>
                      </a:r>
                    </a:p>
                  </a:txBody>
                  <a:tcPr marL="88751" marR="88751" marT="44375" marB="4437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lg" len="lg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lg" len="lg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lg" len="lg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lg" len="lg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24" name="Text Box 16">
            <a:extLst>
              <a:ext uri="{FF2B5EF4-FFF2-40B4-BE49-F238E27FC236}">
                <a16:creationId xmlns:a16="http://schemas.microsoft.com/office/drawing/2014/main" id="{CAA63766-053D-4699-9972-B813CC30120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94843" y="2950582"/>
            <a:ext cx="1324402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 type="none" w="lg" len="lg"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000"/>
              <a:t>cooperate</a:t>
            </a:r>
          </a:p>
        </p:txBody>
      </p:sp>
      <p:sp>
        <p:nvSpPr>
          <p:cNvPr id="25" name="Text Box 17">
            <a:extLst>
              <a:ext uri="{FF2B5EF4-FFF2-40B4-BE49-F238E27FC236}">
                <a16:creationId xmlns:a16="http://schemas.microsoft.com/office/drawing/2014/main" id="{7518A936-4124-413C-ADD2-DEE19D63B36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95235" y="2950582"/>
            <a:ext cx="881973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 type="none" w="lg" len="lg"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000"/>
              <a:t>defect</a:t>
            </a:r>
          </a:p>
        </p:txBody>
      </p:sp>
      <p:sp>
        <p:nvSpPr>
          <p:cNvPr id="26" name="Text Box 18">
            <a:extLst>
              <a:ext uri="{FF2B5EF4-FFF2-40B4-BE49-F238E27FC236}">
                <a16:creationId xmlns:a16="http://schemas.microsoft.com/office/drawing/2014/main" id="{6653AACE-99AA-45D4-B4BD-4AEA0D3DC07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63584" y="3468294"/>
            <a:ext cx="1324402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 type="none" w="lg" len="lg"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000"/>
              <a:t>cooperate</a:t>
            </a:r>
          </a:p>
        </p:txBody>
      </p:sp>
      <p:sp>
        <p:nvSpPr>
          <p:cNvPr id="27" name="Text Box 19">
            <a:extLst>
              <a:ext uri="{FF2B5EF4-FFF2-40B4-BE49-F238E27FC236}">
                <a16:creationId xmlns:a16="http://schemas.microsoft.com/office/drawing/2014/main" id="{13A9A813-D91B-4CA6-A8AD-2A38923888A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63534" y="4073832"/>
            <a:ext cx="881973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 type="none" w="lg" len="lg"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000"/>
              <a:t>defect</a:t>
            </a:r>
          </a:p>
        </p:txBody>
      </p:sp>
      <p:sp>
        <p:nvSpPr>
          <p:cNvPr id="30" name="Oval 29">
            <a:extLst>
              <a:ext uri="{FF2B5EF4-FFF2-40B4-BE49-F238E27FC236}">
                <a16:creationId xmlns:a16="http://schemas.microsoft.com/office/drawing/2014/main" id="{BBB3C1C3-22D4-495C-BAD0-4BFBECA5D25D}"/>
              </a:ext>
            </a:extLst>
          </p:cNvPr>
          <p:cNvSpPr/>
          <p:nvPr/>
        </p:nvSpPr>
        <p:spPr bwMode="auto">
          <a:xfrm>
            <a:off x="3573742" y="3625176"/>
            <a:ext cx="457200" cy="533400"/>
          </a:xfrm>
          <a:prstGeom prst="ellipse">
            <a:avLst/>
          </a:prstGeom>
          <a:solidFill>
            <a:srgbClr val="C00000"/>
          </a:solidFill>
          <a:ln w="9525" cap="flat" cmpd="sng" algn="ctr">
            <a:solidFill>
              <a:srgbClr val="C0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457200" rtl="0" eaLnBrk="1" fontAlgn="base" latinLnBrk="0" hangingPunct="1">
              <a:lnSpc>
                <a:spcPct val="118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buNone/>
              <a:tabLst/>
            </a:pPr>
            <a:endParaRPr kumimoji="0" lang="en-US" sz="2400" b="0" i="0" u="none" strike="noStrike" cap="none" normalizeH="0" baseline="0">
              <a:ln>
                <a:noFill/>
              </a:ln>
              <a:solidFill>
                <a:schemeClr val="bg1"/>
              </a:solidFill>
              <a:effectLst/>
              <a:latin typeface="Times New Roman" pitchFamily="18" charset="0"/>
              <a:ea typeface="宋体" pitchFamily="2" charset="-122"/>
            </a:endParaRPr>
          </a:p>
        </p:txBody>
      </p:sp>
      <p:sp>
        <p:nvSpPr>
          <p:cNvPr id="31" name="Oval 30">
            <a:extLst>
              <a:ext uri="{FF2B5EF4-FFF2-40B4-BE49-F238E27FC236}">
                <a16:creationId xmlns:a16="http://schemas.microsoft.com/office/drawing/2014/main" id="{B426471C-C132-4F90-8262-43617E6725CB}"/>
              </a:ext>
            </a:extLst>
          </p:cNvPr>
          <p:cNvSpPr/>
          <p:nvPr/>
        </p:nvSpPr>
        <p:spPr bwMode="auto">
          <a:xfrm>
            <a:off x="3649942" y="3320376"/>
            <a:ext cx="304800" cy="304800"/>
          </a:xfrm>
          <a:prstGeom prst="ellipse">
            <a:avLst/>
          </a:prstGeom>
          <a:solidFill>
            <a:srgbClr val="C00000"/>
          </a:solidFill>
          <a:ln w="9525" cap="flat" cmpd="sng" algn="ctr">
            <a:solidFill>
              <a:srgbClr val="C0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457200" rtl="0" eaLnBrk="1" fontAlgn="base" latinLnBrk="0" hangingPunct="1">
              <a:lnSpc>
                <a:spcPct val="118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buNone/>
              <a:tabLst/>
            </a:pPr>
            <a:endParaRPr kumimoji="0" lang="en-US" sz="2400" b="0" i="0" u="none" strike="noStrike" cap="none" normalizeH="0" baseline="0">
              <a:ln>
                <a:noFill/>
              </a:ln>
              <a:solidFill>
                <a:schemeClr val="bg1"/>
              </a:solidFill>
              <a:effectLst/>
              <a:latin typeface="Times New Roman" pitchFamily="18" charset="0"/>
              <a:ea typeface="宋体" pitchFamily="2" charset="-122"/>
            </a:endParaRPr>
          </a:p>
        </p:txBody>
      </p: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19B74D03-29C9-4690-82B9-846E053B0D9B}"/>
              </a:ext>
            </a:extLst>
          </p:cNvPr>
          <p:cNvCxnSpPr/>
          <p:nvPr/>
        </p:nvCxnSpPr>
        <p:spPr bwMode="auto">
          <a:xfrm rot="5400000">
            <a:off x="3496588" y="4235731"/>
            <a:ext cx="382915" cy="76205"/>
          </a:xfrm>
          <a:prstGeom prst="line">
            <a:avLst/>
          </a:prstGeom>
          <a:solidFill>
            <a:srgbClr val="00B8FF"/>
          </a:solidFill>
          <a:ln w="63500" cap="flat" cmpd="sng" algn="ctr">
            <a:solidFill>
              <a:srgbClr val="C0000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1420E4AC-1EA6-463E-9A80-74E899B731C4}"/>
              </a:ext>
            </a:extLst>
          </p:cNvPr>
          <p:cNvCxnSpPr/>
          <p:nvPr/>
        </p:nvCxnSpPr>
        <p:spPr bwMode="auto">
          <a:xfrm rot="16200000" flipH="1">
            <a:off x="3726142" y="4234776"/>
            <a:ext cx="381000" cy="76200"/>
          </a:xfrm>
          <a:prstGeom prst="line">
            <a:avLst/>
          </a:prstGeom>
          <a:solidFill>
            <a:srgbClr val="00B8FF"/>
          </a:solidFill>
          <a:ln w="63500" cap="flat" cmpd="sng" algn="ctr">
            <a:solidFill>
              <a:srgbClr val="C0000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34" name="Oval 33">
            <a:extLst>
              <a:ext uri="{FF2B5EF4-FFF2-40B4-BE49-F238E27FC236}">
                <a16:creationId xmlns:a16="http://schemas.microsoft.com/office/drawing/2014/main" id="{CFA69DDB-17DB-45A3-BDC6-AD81E936AD35}"/>
              </a:ext>
            </a:extLst>
          </p:cNvPr>
          <p:cNvSpPr/>
          <p:nvPr/>
        </p:nvSpPr>
        <p:spPr bwMode="auto">
          <a:xfrm>
            <a:off x="6710600" y="2110467"/>
            <a:ext cx="457200" cy="533400"/>
          </a:xfrm>
          <a:prstGeom prst="ellipse">
            <a:avLst/>
          </a:prstGeom>
          <a:solidFill>
            <a:srgbClr val="002060"/>
          </a:solidFill>
          <a:ln w="9525" cap="flat" cmpd="sng" algn="ctr">
            <a:solidFill>
              <a:srgbClr val="00206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457200" rtl="0" eaLnBrk="1" fontAlgn="base" latinLnBrk="0" hangingPunct="1">
              <a:lnSpc>
                <a:spcPct val="118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buNone/>
              <a:tabLst/>
            </a:pPr>
            <a:endParaRPr kumimoji="0" lang="en-US" sz="2400" b="0" i="0" u="none" strike="noStrike" cap="none" normalizeH="0" baseline="0">
              <a:ln>
                <a:noFill/>
              </a:ln>
              <a:solidFill>
                <a:srgbClr val="0000CC"/>
              </a:solidFill>
              <a:effectLst/>
              <a:latin typeface="Times New Roman" pitchFamily="18" charset="0"/>
              <a:ea typeface="宋体" pitchFamily="2" charset="-122"/>
            </a:endParaRPr>
          </a:p>
        </p:txBody>
      </p:sp>
      <p:sp>
        <p:nvSpPr>
          <p:cNvPr id="35" name="Oval 34">
            <a:extLst>
              <a:ext uri="{FF2B5EF4-FFF2-40B4-BE49-F238E27FC236}">
                <a16:creationId xmlns:a16="http://schemas.microsoft.com/office/drawing/2014/main" id="{832E30B1-E8CB-401C-9449-C30B36E2A3BE}"/>
              </a:ext>
            </a:extLst>
          </p:cNvPr>
          <p:cNvSpPr/>
          <p:nvPr/>
        </p:nvSpPr>
        <p:spPr bwMode="auto">
          <a:xfrm>
            <a:off x="6786800" y="1805667"/>
            <a:ext cx="304800" cy="304800"/>
          </a:xfrm>
          <a:prstGeom prst="ellipse">
            <a:avLst/>
          </a:prstGeom>
          <a:solidFill>
            <a:srgbClr val="002060"/>
          </a:solidFill>
          <a:ln w="9525" cap="flat" cmpd="sng" algn="ctr">
            <a:solidFill>
              <a:srgbClr val="00206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457200" rtl="0" eaLnBrk="1" fontAlgn="base" latinLnBrk="0" hangingPunct="1">
              <a:lnSpc>
                <a:spcPct val="118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buNone/>
              <a:tabLst/>
            </a:pPr>
            <a:endParaRPr kumimoji="0" lang="en-US" sz="2400" b="0" i="0" u="none" strike="noStrike" cap="none" normalizeH="0" baseline="0">
              <a:ln>
                <a:noFill/>
              </a:ln>
              <a:solidFill>
                <a:srgbClr val="0000CC"/>
              </a:solidFill>
              <a:effectLst/>
              <a:latin typeface="Times New Roman" pitchFamily="18" charset="0"/>
              <a:ea typeface="宋体" pitchFamily="2" charset="-122"/>
            </a:endParaRPr>
          </a:p>
        </p:txBody>
      </p: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B9823F44-126F-4EC9-9F2E-8E0B81BD866F}"/>
              </a:ext>
            </a:extLst>
          </p:cNvPr>
          <p:cNvCxnSpPr/>
          <p:nvPr/>
        </p:nvCxnSpPr>
        <p:spPr bwMode="auto">
          <a:xfrm rot="5400000">
            <a:off x="6633446" y="2721022"/>
            <a:ext cx="382915" cy="76205"/>
          </a:xfrm>
          <a:prstGeom prst="line">
            <a:avLst/>
          </a:prstGeom>
          <a:solidFill>
            <a:srgbClr val="00B8FF"/>
          </a:solidFill>
          <a:ln w="63500" cap="flat" cmpd="sng" algn="ctr">
            <a:solidFill>
              <a:srgbClr val="00206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37" name="Straight Connector 36">
            <a:extLst>
              <a:ext uri="{FF2B5EF4-FFF2-40B4-BE49-F238E27FC236}">
                <a16:creationId xmlns:a16="http://schemas.microsoft.com/office/drawing/2014/main" id="{EAC6BE18-3BC6-43BE-B6F7-1BB80F764B60}"/>
              </a:ext>
            </a:extLst>
          </p:cNvPr>
          <p:cNvCxnSpPr/>
          <p:nvPr/>
        </p:nvCxnSpPr>
        <p:spPr bwMode="auto">
          <a:xfrm rot="16200000" flipH="1">
            <a:off x="6863000" y="2720067"/>
            <a:ext cx="381000" cy="76200"/>
          </a:xfrm>
          <a:prstGeom prst="line">
            <a:avLst/>
          </a:prstGeom>
          <a:solidFill>
            <a:srgbClr val="00B8FF"/>
          </a:solidFill>
          <a:ln w="63500" cap="flat" cmpd="sng" algn="ctr">
            <a:solidFill>
              <a:srgbClr val="00206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42" name="Rectangle 2">
            <a:extLst>
              <a:ext uri="{FF2B5EF4-FFF2-40B4-BE49-F238E27FC236}">
                <a16:creationId xmlns:a16="http://schemas.microsoft.com/office/drawing/2014/main" id="{62AFC9CE-6F53-4C10-AB23-B8B28FFFC0CD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70810" y="435927"/>
            <a:ext cx="7272863" cy="1164312"/>
          </a:xfrm>
        </p:spPr>
        <p:txBody>
          <a:bodyPr>
            <a:noAutofit/>
          </a:bodyPr>
          <a:lstStyle/>
          <a:p>
            <a:pPr eaLnBrk="1" hangingPunct="1"/>
            <a:r>
              <a:rPr lang="en-US" altLang="en-US" sz="4800" dirty="0"/>
              <a:t>Disarmament revisited: Committing to your first few lines of code</a:t>
            </a:r>
            <a:endParaRPr lang="en-US" altLang="en-US" sz="4800" dirty="0">
              <a:solidFill>
                <a:schemeClr val="accent2"/>
              </a:solidFill>
            </a:endParaRP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BC443FC3-C3E8-47D5-872D-079E361F7AE7}"/>
              </a:ext>
            </a:extLst>
          </p:cNvPr>
          <p:cNvSpPr txBox="1"/>
          <p:nvPr/>
        </p:nvSpPr>
        <p:spPr>
          <a:xfrm>
            <a:off x="296835" y="3320376"/>
            <a:ext cx="3255331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eaLnBrk="0" hangingPunct="0"/>
            <a:r>
              <a:rPr lang="en-US" sz="1800" dirty="0">
                <a:solidFill>
                  <a:srgbClr val="C00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1. With probability 40%, cooperate</a:t>
            </a: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34E5E29F-32CB-47B8-8E6E-CB62A9EC81DA}"/>
              </a:ext>
            </a:extLst>
          </p:cNvPr>
          <p:cNvSpPr txBox="1"/>
          <p:nvPr/>
        </p:nvSpPr>
        <p:spPr>
          <a:xfrm>
            <a:off x="296835" y="3928352"/>
            <a:ext cx="3255331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eaLnBrk="0" hangingPunct="0"/>
            <a:r>
              <a:rPr lang="en-US" dirty="0">
                <a:solidFill>
                  <a:srgbClr val="C00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3</a:t>
            </a:r>
            <a:r>
              <a:rPr lang="en-US" sz="1800" dirty="0">
                <a:solidFill>
                  <a:srgbClr val="C00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. With probability 40%, cooperate</a:t>
            </a: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A5068BD1-256F-4C6D-814C-D33344A173D1}"/>
              </a:ext>
            </a:extLst>
          </p:cNvPr>
          <p:cNvSpPr txBox="1"/>
          <p:nvPr/>
        </p:nvSpPr>
        <p:spPr>
          <a:xfrm>
            <a:off x="8936669" y="2205125"/>
            <a:ext cx="3255331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eaLnBrk="0" hangingPunct="0"/>
            <a:r>
              <a:rPr lang="en-US" sz="1800" dirty="0">
                <a:solidFill>
                  <a:srgbClr val="00206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2. With probability 40%, cooperate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A9F13A5-5707-4DC7-AB95-42AD3B93E0C5}"/>
              </a:ext>
            </a:extLst>
          </p:cNvPr>
          <p:cNvSpPr txBox="1"/>
          <p:nvPr/>
        </p:nvSpPr>
        <p:spPr>
          <a:xfrm>
            <a:off x="8928593" y="2795043"/>
            <a:ext cx="3255331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eaLnBrk="0" hangingPunct="0"/>
            <a:r>
              <a:rPr lang="en-US" dirty="0">
                <a:solidFill>
                  <a:srgbClr val="00206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4</a:t>
            </a:r>
            <a:r>
              <a:rPr lang="en-US" sz="1800" dirty="0">
                <a:solidFill>
                  <a:srgbClr val="00206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. With probability 40%, cooperate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9BC54BAF-2B22-4AE5-94A8-2171E26BE57F}"/>
              </a:ext>
            </a:extLst>
          </p:cNvPr>
          <p:cNvSpPr txBox="1"/>
          <p:nvPr/>
        </p:nvSpPr>
        <p:spPr>
          <a:xfrm>
            <a:off x="310335" y="4500251"/>
            <a:ext cx="3255331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eaLnBrk="0" hangingPunct="0"/>
            <a:r>
              <a:rPr lang="en-US" dirty="0">
                <a:solidFill>
                  <a:srgbClr val="C00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...</a:t>
            </a:r>
            <a:endParaRPr lang="en-US" sz="1800" dirty="0">
              <a:solidFill>
                <a:srgbClr val="C00000"/>
              </a:solidFill>
              <a:latin typeface="Courier New" panose="02070309020205020404" pitchFamily="49" charset="0"/>
              <a:cs typeface="Courier New" panose="02070309020205020404" pitchFamily="49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565BA9F4-0088-4C3C-8E7D-3DDA12329764}"/>
              </a:ext>
            </a:extLst>
          </p:cNvPr>
          <p:cNvSpPr txBox="1"/>
          <p:nvPr/>
        </p:nvSpPr>
        <p:spPr>
          <a:xfrm>
            <a:off x="8887651" y="3458875"/>
            <a:ext cx="3255331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eaLnBrk="0" hangingPunct="0"/>
            <a:r>
              <a:rPr lang="en-US" dirty="0">
                <a:solidFill>
                  <a:srgbClr val="00206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...</a:t>
            </a:r>
            <a:endParaRPr lang="en-US" sz="1800" dirty="0">
              <a:solidFill>
                <a:srgbClr val="002060"/>
              </a:solidFill>
              <a:latin typeface="Courier New" panose="02070309020205020404" pitchFamily="49" charset="0"/>
              <a:cs typeface="Courier New" panose="02070309020205020404" pitchFamily="49" charset="0"/>
            </a:endParaRPr>
          </a:p>
        </p:txBody>
      </p:sp>
      <p:sp>
        <p:nvSpPr>
          <p:cNvPr id="29" name="Content Placeholder 2">
            <a:extLst>
              <a:ext uri="{FF2B5EF4-FFF2-40B4-BE49-F238E27FC236}">
                <a16:creationId xmlns:a16="http://schemas.microsoft.com/office/drawing/2014/main" id="{18ADF886-3B9F-42E3-8007-FFA451FD5213}"/>
              </a:ext>
            </a:extLst>
          </p:cNvPr>
          <p:cNvSpPr txBox="1">
            <a:spLocks/>
          </p:cNvSpPr>
          <p:nvPr/>
        </p:nvSpPr>
        <p:spPr>
          <a:xfrm>
            <a:off x="148854" y="5031883"/>
            <a:ext cx="10894281" cy="1439938"/>
          </a:xfrm>
          <a:prstGeom prst="rect">
            <a:avLst/>
          </a:prstGeom>
        </p:spPr>
        <p:txBody>
          <a:bodyPr vert="horz" lIns="91440" tIns="45720" rIns="91440" bIns="45720" rtlCol="0">
            <a:normAutofit fontScale="92500" lnSpcReduction="20000"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dirty="0"/>
              <a:t>E.g., if Blue refuses to add line 2, then Red defects with probability .6, resulting in at most .4*3 + .6*1 = 1.8 for Blue</a:t>
            </a:r>
          </a:p>
          <a:p>
            <a:r>
              <a:rPr lang="en-US" i="1" dirty="0"/>
              <a:t>“Folk theorem” </a:t>
            </a:r>
            <a:r>
              <a:rPr lang="en-US" dirty="0">
                <a:solidFill>
                  <a:srgbClr val="0070C0"/>
                </a:solidFill>
              </a:rPr>
              <a:t>[Deng &amp; C., AAAI’17, ‘18]</a:t>
            </a:r>
            <a:r>
              <a:rPr lang="en-US" dirty="0"/>
              <a:t> that cooperation can always be achieved this way!</a:t>
            </a:r>
            <a:endParaRPr lang="en-US" i="1" dirty="0"/>
          </a:p>
        </p:txBody>
      </p:sp>
      <p:sp>
        <p:nvSpPr>
          <p:cNvPr id="38" name="Content Placeholder 2">
            <a:extLst>
              <a:ext uri="{FF2B5EF4-FFF2-40B4-BE49-F238E27FC236}">
                <a16:creationId xmlns:a16="http://schemas.microsoft.com/office/drawing/2014/main" id="{93F89028-7999-4291-B89F-09075EF7BAA2}"/>
              </a:ext>
            </a:extLst>
          </p:cNvPr>
          <p:cNvSpPr txBox="1">
            <a:spLocks/>
          </p:cNvSpPr>
          <p:nvPr/>
        </p:nvSpPr>
        <p:spPr>
          <a:xfrm>
            <a:off x="9307800" y="575580"/>
            <a:ext cx="2249981" cy="1047806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buFont typeface="Arial" panose="020B0604020202020204" pitchFamily="34" charset="0"/>
              <a:buNone/>
            </a:pPr>
            <a:r>
              <a:rPr lang="en-US" dirty="0"/>
              <a:t>Yuan Deng</a:t>
            </a:r>
          </a:p>
        </p:txBody>
      </p:sp>
      <p:pic>
        <p:nvPicPr>
          <p:cNvPr id="39" name="Picture 38">
            <a:extLst>
              <a:ext uri="{FF2B5EF4-FFF2-40B4-BE49-F238E27FC236}">
                <a16:creationId xmlns:a16="http://schemas.microsoft.com/office/drawing/2014/main" id="{3276D5A2-E2E1-46A5-915A-B2FCF077E17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352337" y="57042"/>
            <a:ext cx="1126940" cy="169041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4999611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" grpId="0"/>
      <p:bldP spid="18" grpId="0"/>
      <p:bldP spid="19" grpId="0"/>
      <p:bldP spid="21" grpId="0"/>
      <p:bldP spid="22" grpId="0"/>
      <p:bldP spid="28" grpId="0"/>
    </p:bldLst>
  </p:timing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2">
            <a:extLst>
              <a:ext uri="{FF2B5EF4-FFF2-40B4-BE49-F238E27FC236}">
                <a16:creationId xmlns:a16="http://schemas.microsoft.com/office/drawing/2014/main" id="{AAC44AB3-552F-419B-A9D4-518E027B5EB3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1658470" y="174812"/>
            <a:ext cx="8949018" cy="665629"/>
          </a:xfrm>
        </p:spPr>
        <p:txBody>
          <a:bodyPr>
            <a:normAutofit fontScale="90000"/>
          </a:bodyPr>
          <a:lstStyle/>
          <a:p>
            <a:pPr eaLnBrk="1" hangingPunct="1"/>
            <a:r>
              <a:rPr lang="en-US" altLang="en-US" sz="4174" dirty="0"/>
              <a:t>Prisoner’s Dilemma against (possibly) a copy</a:t>
            </a:r>
            <a:endParaRPr lang="en-US" altLang="en-US" sz="4174" dirty="0">
              <a:solidFill>
                <a:schemeClr val="accent2"/>
              </a:solidFill>
            </a:endParaRPr>
          </a:p>
        </p:txBody>
      </p:sp>
      <p:graphicFrame>
        <p:nvGraphicFramePr>
          <p:cNvPr id="335876" name="Group 4">
            <a:extLst>
              <a:ext uri="{FF2B5EF4-FFF2-40B4-BE49-F238E27FC236}">
                <a16:creationId xmlns:a16="http://schemas.microsoft.com/office/drawing/2014/main" id="{D10C0441-0321-4BB0-AEDE-C3A61257FD99}"/>
              </a:ext>
            </a:extLst>
          </p:cNvPr>
          <p:cNvGraphicFramePr>
            <a:graphicFrameLocks noGrp="1"/>
          </p:cNvGraphicFramePr>
          <p:nvPr>
            <p:ph idx="1"/>
          </p:nvPr>
        </p:nvGraphicFramePr>
        <p:xfrm>
          <a:off x="3869585" y="2278716"/>
          <a:ext cx="2958352" cy="1257300"/>
        </p:xfrm>
        <a:graphic>
          <a:graphicData uri="http://schemas.openxmlformats.org/drawingml/2006/table">
            <a:tbl>
              <a:tblPr/>
              <a:tblGrid>
                <a:gridCol w="147917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47917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62865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31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2, 2</a:t>
                      </a:r>
                    </a:p>
                  </a:txBody>
                  <a:tcPr marL="88751" marR="88751" marT="44375" marB="44375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lg" len="lg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lg" len="lg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lg" len="lg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lg" len="lg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31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0, 3</a:t>
                      </a:r>
                    </a:p>
                  </a:txBody>
                  <a:tcPr marL="88751" marR="88751" marT="44375" marB="4437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lg" len="lg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lg" len="lg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lg" len="lg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lg" len="lg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2865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31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3, 0</a:t>
                      </a:r>
                    </a:p>
                  </a:txBody>
                  <a:tcPr marL="88751" marR="88751" marT="44375" marB="44375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lg" len="lg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lg" len="lg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lg" len="lg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lg" len="lg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31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1, 1</a:t>
                      </a:r>
                    </a:p>
                  </a:txBody>
                  <a:tcPr marL="88751" marR="88751" marT="44375" marB="4437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lg" len="lg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lg" len="lg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lg" len="lg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lg" len="lg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335887" name="Rectangle 15">
            <a:extLst>
              <a:ext uri="{FF2B5EF4-FFF2-40B4-BE49-F238E27FC236}">
                <a16:creationId xmlns:a16="http://schemas.microsoft.com/office/drawing/2014/main" id="{D3357BE2-E575-4B6E-8505-712E2145EE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74701" y="3745567"/>
            <a:ext cx="7942730" cy="1257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lnSpc>
                <a:spcPct val="90000"/>
              </a:lnSpc>
            </a:pPr>
            <a:r>
              <a:rPr lang="en-US" altLang="en-US" sz="2718" dirty="0"/>
              <a:t>What if you play against your twin that you always agree with?</a:t>
            </a:r>
          </a:p>
          <a:p>
            <a:pPr eaLnBrk="1" hangingPunct="1">
              <a:lnSpc>
                <a:spcPct val="90000"/>
              </a:lnSpc>
            </a:pPr>
            <a:r>
              <a:rPr lang="en-US" altLang="en-US" sz="2718" dirty="0"/>
              <a:t>What if you play against your twin that you </a:t>
            </a:r>
            <a:r>
              <a:rPr lang="en-US" altLang="en-US" sz="2718" i="1" dirty="0"/>
              <a:t>almost</a:t>
            </a:r>
            <a:r>
              <a:rPr lang="en-US" altLang="en-US" sz="2718" dirty="0"/>
              <a:t> always agree with?</a:t>
            </a:r>
          </a:p>
        </p:txBody>
      </p:sp>
      <p:sp>
        <p:nvSpPr>
          <p:cNvPr id="5136" name="Text Box 16">
            <a:extLst>
              <a:ext uri="{FF2B5EF4-FFF2-40B4-BE49-F238E27FC236}">
                <a16:creationId xmlns:a16="http://schemas.microsoft.com/office/drawing/2014/main" id="{FDDF1FB2-96E4-4C51-B8A1-82FEA68D5BD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37729" y="1908922"/>
            <a:ext cx="1324402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 type="none" w="lg" len="lg"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000"/>
              <a:t>cooperate</a:t>
            </a:r>
          </a:p>
        </p:txBody>
      </p:sp>
      <p:sp>
        <p:nvSpPr>
          <p:cNvPr id="5137" name="Text Box 17">
            <a:extLst>
              <a:ext uri="{FF2B5EF4-FFF2-40B4-BE49-F238E27FC236}">
                <a16:creationId xmlns:a16="http://schemas.microsoft.com/office/drawing/2014/main" id="{6C2AA670-B755-424D-A717-2B2759090A2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38121" y="1908922"/>
            <a:ext cx="881973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 type="none" w="lg" len="lg"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000"/>
              <a:t>defect</a:t>
            </a:r>
          </a:p>
        </p:txBody>
      </p:sp>
      <p:sp>
        <p:nvSpPr>
          <p:cNvPr id="5138" name="Text Box 18">
            <a:extLst>
              <a:ext uri="{FF2B5EF4-FFF2-40B4-BE49-F238E27FC236}">
                <a16:creationId xmlns:a16="http://schemas.microsoft.com/office/drawing/2014/main" id="{F970F4D5-24E9-40D7-BF29-9DD447E2ED6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06470" y="2426634"/>
            <a:ext cx="1324402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 type="none" w="lg" len="lg"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000"/>
              <a:t>cooperate</a:t>
            </a:r>
          </a:p>
        </p:txBody>
      </p:sp>
      <p:sp>
        <p:nvSpPr>
          <p:cNvPr id="5139" name="Text Box 19">
            <a:extLst>
              <a:ext uri="{FF2B5EF4-FFF2-40B4-BE49-F238E27FC236}">
                <a16:creationId xmlns:a16="http://schemas.microsoft.com/office/drawing/2014/main" id="{5F4362F5-C51C-4FA7-80B0-CB1B2BEE743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06420" y="3032172"/>
            <a:ext cx="881973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 type="none" w="lg" len="lg"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000"/>
              <a:t>defect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86C44340-31D2-4B10-BCA6-BE93ECA2566B}"/>
              </a:ext>
            </a:extLst>
          </p:cNvPr>
          <p:cNvSpPr txBox="1"/>
          <p:nvPr/>
        </p:nvSpPr>
        <p:spPr>
          <a:xfrm>
            <a:off x="4801327" y="1020089"/>
            <a:ext cx="1035476" cy="738664"/>
          </a:xfrm>
          <a:prstGeom prst="rect">
            <a:avLst/>
          </a:prstGeom>
          <a:noFill/>
          <a:ln w="38100">
            <a:solidFill>
              <a:srgbClr val="002060"/>
            </a:solidFill>
          </a:ln>
        </p:spPr>
        <p:txBody>
          <a:bodyPr wrap="none" rtlCol="0">
            <a:spAutoFit/>
          </a:bodyPr>
          <a:lstStyle/>
          <a:p>
            <a:r>
              <a:rPr lang="en-US" sz="1400" dirty="0">
                <a:solidFill>
                  <a:srgbClr val="002060"/>
                </a:solidFill>
              </a:rPr>
              <a:t>instruction</a:t>
            </a:r>
            <a:r>
              <a:rPr lang="en-US" sz="1400" baseline="-25000" dirty="0">
                <a:solidFill>
                  <a:srgbClr val="002060"/>
                </a:solidFill>
              </a:rPr>
              <a:t>1</a:t>
            </a:r>
            <a:br>
              <a:rPr lang="en-US" sz="1400" baseline="-25000" dirty="0">
                <a:solidFill>
                  <a:srgbClr val="002060"/>
                </a:solidFill>
              </a:rPr>
            </a:br>
            <a:r>
              <a:rPr lang="en-US" sz="1400" dirty="0">
                <a:solidFill>
                  <a:srgbClr val="002060"/>
                </a:solidFill>
              </a:rPr>
              <a:t>instruction</a:t>
            </a:r>
            <a:r>
              <a:rPr lang="en-US" sz="1400" baseline="-25000" dirty="0">
                <a:solidFill>
                  <a:srgbClr val="002060"/>
                </a:solidFill>
              </a:rPr>
              <a:t>2</a:t>
            </a:r>
            <a:endParaRPr lang="en-US" sz="1400" dirty="0">
              <a:solidFill>
                <a:srgbClr val="002060"/>
              </a:solidFill>
            </a:endParaRPr>
          </a:p>
          <a:p>
            <a:r>
              <a:rPr lang="en-US" sz="1400" dirty="0">
                <a:solidFill>
                  <a:srgbClr val="002060"/>
                </a:solidFill>
              </a:rPr>
              <a:t>…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19411C2A-9F5D-4F37-83E1-8F309E7F18C1}"/>
              </a:ext>
            </a:extLst>
          </p:cNvPr>
          <p:cNvSpPr txBox="1"/>
          <p:nvPr/>
        </p:nvSpPr>
        <p:spPr>
          <a:xfrm>
            <a:off x="1505660" y="2373769"/>
            <a:ext cx="1035476" cy="738664"/>
          </a:xfrm>
          <a:prstGeom prst="rect">
            <a:avLst/>
          </a:prstGeom>
          <a:noFill/>
          <a:ln w="38100">
            <a:solidFill>
              <a:srgbClr val="002060"/>
            </a:solidFill>
          </a:ln>
        </p:spPr>
        <p:txBody>
          <a:bodyPr wrap="none" rtlCol="0">
            <a:spAutoFit/>
          </a:bodyPr>
          <a:lstStyle/>
          <a:p>
            <a:r>
              <a:rPr lang="en-US" sz="1400" dirty="0">
                <a:solidFill>
                  <a:srgbClr val="002060"/>
                </a:solidFill>
              </a:rPr>
              <a:t>instruction</a:t>
            </a:r>
            <a:r>
              <a:rPr lang="en-US" sz="1400" baseline="-25000" dirty="0">
                <a:solidFill>
                  <a:srgbClr val="002060"/>
                </a:solidFill>
              </a:rPr>
              <a:t>1</a:t>
            </a:r>
            <a:br>
              <a:rPr lang="en-US" sz="1400" baseline="-25000" dirty="0">
                <a:solidFill>
                  <a:srgbClr val="002060"/>
                </a:solidFill>
              </a:rPr>
            </a:br>
            <a:r>
              <a:rPr lang="en-US" sz="1400" dirty="0">
                <a:solidFill>
                  <a:srgbClr val="002060"/>
                </a:solidFill>
              </a:rPr>
              <a:t>instruction</a:t>
            </a:r>
            <a:r>
              <a:rPr lang="en-US" sz="1400" baseline="-25000" dirty="0">
                <a:solidFill>
                  <a:srgbClr val="002060"/>
                </a:solidFill>
              </a:rPr>
              <a:t>2</a:t>
            </a:r>
            <a:endParaRPr lang="en-US" sz="1400" dirty="0">
              <a:solidFill>
                <a:srgbClr val="002060"/>
              </a:solidFill>
            </a:endParaRPr>
          </a:p>
          <a:p>
            <a:r>
              <a:rPr lang="en-US" sz="1400" dirty="0">
                <a:solidFill>
                  <a:srgbClr val="002060"/>
                </a:solidFill>
              </a:rPr>
              <a:t>…</a:t>
            </a:r>
          </a:p>
        </p:txBody>
      </p:sp>
      <p:sp>
        <p:nvSpPr>
          <p:cNvPr id="12" name="Oval 11">
            <a:extLst>
              <a:ext uri="{FF2B5EF4-FFF2-40B4-BE49-F238E27FC236}">
                <a16:creationId xmlns:a16="http://schemas.microsoft.com/office/drawing/2014/main" id="{50785288-43B4-49F1-85CC-CAA41683D264}"/>
              </a:ext>
            </a:extLst>
          </p:cNvPr>
          <p:cNvSpPr/>
          <p:nvPr/>
        </p:nvSpPr>
        <p:spPr bwMode="auto">
          <a:xfrm>
            <a:off x="1916628" y="2583516"/>
            <a:ext cx="457200" cy="533400"/>
          </a:xfrm>
          <a:prstGeom prst="ellipse">
            <a:avLst/>
          </a:prstGeom>
          <a:solidFill>
            <a:srgbClr val="C00000"/>
          </a:solidFill>
          <a:ln w="9525" cap="flat" cmpd="sng" algn="ctr">
            <a:solidFill>
              <a:srgbClr val="C0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457200" rtl="0" eaLnBrk="1" fontAlgn="base" latinLnBrk="0" hangingPunct="1">
              <a:lnSpc>
                <a:spcPct val="118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buNone/>
              <a:tabLst/>
            </a:pPr>
            <a:endParaRPr kumimoji="0" lang="en-US" sz="2400" b="0" i="0" u="none" strike="noStrike" cap="none" normalizeH="0" baseline="0">
              <a:ln>
                <a:noFill/>
              </a:ln>
              <a:solidFill>
                <a:schemeClr val="bg1"/>
              </a:solidFill>
              <a:effectLst/>
              <a:latin typeface="Times New Roman" pitchFamily="18" charset="0"/>
              <a:ea typeface="宋体" pitchFamily="2" charset="-122"/>
            </a:endParaRPr>
          </a:p>
        </p:txBody>
      </p:sp>
      <p:sp>
        <p:nvSpPr>
          <p:cNvPr id="13" name="Oval 12">
            <a:extLst>
              <a:ext uri="{FF2B5EF4-FFF2-40B4-BE49-F238E27FC236}">
                <a16:creationId xmlns:a16="http://schemas.microsoft.com/office/drawing/2014/main" id="{030C1F6B-F32E-429D-A083-C75A8BAEF610}"/>
              </a:ext>
            </a:extLst>
          </p:cNvPr>
          <p:cNvSpPr/>
          <p:nvPr/>
        </p:nvSpPr>
        <p:spPr bwMode="auto">
          <a:xfrm>
            <a:off x="1992828" y="2278716"/>
            <a:ext cx="304800" cy="304800"/>
          </a:xfrm>
          <a:prstGeom prst="ellipse">
            <a:avLst/>
          </a:prstGeom>
          <a:solidFill>
            <a:srgbClr val="C00000"/>
          </a:solidFill>
          <a:ln w="9525" cap="flat" cmpd="sng" algn="ctr">
            <a:solidFill>
              <a:srgbClr val="C0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457200" rtl="0" eaLnBrk="1" fontAlgn="base" latinLnBrk="0" hangingPunct="1">
              <a:lnSpc>
                <a:spcPct val="118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buNone/>
              <a:tabLst/>
            </a:pPr>
            <a:endParaRPr kumimoji="0" lang="en-US" sz="2400" b="0" i="0" u="none" strike="noStrike" cap="none" normalizeH="0" baseline="0">
              <a:ln>
                <a:noFill/>
              </a:ln>
              <a:solidFill>
                <a:schemeClr val="bg1"/>
              </a:solidFill>
              <a:effectLst/>
              <a:latin typeface="Times New Roman" pitchFamily="18" charset="0"/>
              <a:ea typeface="宋体" pitchFamily="2" charset="-122"/>
            </a:endParaRPr>
          </a:p>
        </p:txBody>
      </p:sp>
      <p:cxnSp>
        <p:nvCxnSpPr>
          <p:cNvPr id="14" name="Straight Connector 13">
            <a:extLst>
              <a:ext uri="{FF2B5EF4-FFF2-40B4-BE49-F238E27FC236}">
                <a16:creationId xmlns:a16="http://schemas.microsoft.com/office/drawing/2014/main" id="{1C71035E-1690-4AB7-8DCE-37138DFE379F}"/>
              </a:ext>
            </a:extLst>
          </p:cNvPr>
          <p:cNvCxnSpPr/>
          <p:nvPr/>
        </p:nvCxnSpPr>
        <p:spPr bwMode="auto">
          <a:xfrm rot="5400000">
            <a:off x="1839474" y="3194071"/>
            <a:ext cx="382915" cy="76205"/>
          </a:xfrm>
          <a:prstGeom prst="line">
            <a:avLst/>
          </a:prstGeom>
          <a:solidFill>
            <a:srgbClr val="00B8FF"/>
          </a:solidFill>
          <a:ln w="63500" cap="flat" cmpd="sng" algn="ctr">
            <a:solidFill>
              <a:srgbClr val="C0000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5" name="Straight Connector 14">
            <a:extLst>
              <a:ext uri="{FF2B5EF4-FFF2-40B4-BE49-F238E27FC236}">
                <a16:creationId xmlns:a16="http://schemas.microsoft.com/office/drawing/2014/main" id="{F2C0EC5E-3801-4F7B-87B4-84748187CC5A}"/>
              </a:ext>
            </a:extLst>
          </p:cNvPr>
          <p:cNvCxnSpPr/>
          <p:nvPr/>
        </p:nvCxnSpPr>
        <p:spPr bwMode="auto">
          <a:xfrm rot="16200000" flipH="1">
            <a:off x="2069028" y="3193116"/>
            <a:ext cx="381000" cy="76200"/>
          </a:xfrm>
          <a:prstGeom prst="line">
            <a:avLst/>
          </a:prstGeom>
          <a:solidFill>
            <a:srgbClr val="00B8FF"/>
          </a:solidFill>
          <a:ln w="63500" cap="flat" cmpd="sng" algn="ctr">
            <a:solidFill>
              <a:srgbClr val="C0000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16" name="Oval 15">
            <a:extLst>
              <a:ext uri="{FF2B5EF4-FFF2-40B4-BE49-F238E27FC236}">
                <a16:creationId xmlns:a16="http://schemas.microsoft.com/office/drawing/2014/main" id="{CD0F0FD7-EA86-4464-B0D6-A015E548C7E9}"/>
              </a:ext>
            </a:extLst>
          </p:cNvPr>
          <p:cNvSpPr/>
          <p:nvPr/>
        </p:nvSpPr>
        <p:spPr bwMode="auto">
          <a:xfrm>
            <a:off x="5053486" y="1068807"/>
            <a:ext cx="457200" cy="533400"/>
          </a:xfrm>
          <a:prstGeom prst="ellipse">
            <a:avLst/>
          </a:prstGeom>
          <a:solidFill>
            <a:srgbClr val="002060"/>
          </a:solidFill>
          <a:ln w="9525" cap="flat" cmpd="sng" algn="ctr">
            <a:solidFill>
              <a:srgbClr val="00206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457200" rtl="0" eaLnBrk="1" fontAlgn="base" latinLnBrk="0" hangingPunct="1">
              <a:lnSpc>
                <a:spcPct val="118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buNone/>
              <a:tabLst/>
            </a:pPr>
            <a:endParaRPr kumimoji="0" lang="en-US" sz="2400" b="0" i="0" u="none" strike="noStrike" cap="none" normalizeH="0" baseline="0">
              <a:ln>
                <a:noFill/>
              </a:ln>
              <a:solidFill>
                <a:srgbClr val="0000CC"/>
              </a:solidFill>
              <a:effectLst/>
              <a:latin typeface="Times New Roman" pitchFamily="18" charset="0"/>
              <a:ea typeface="宋体" pitchFamily="2" charset="-122"/>
            </a:endParaRPr>
          </a:p>
        </p:txBody>
      </p:sp>
      <p:sp>
        <p:nvSpPr>
          <p:cNvPr id="17" name="Oval 16">
            <a:extLst>
              <a:ext uri="{FF2B5EF4-FFF2-40B4-BE49-F238E27FC236}">
                <a16:creationId xmlns:a16="http://schemas.microsoft.com/office/drawing/2014/main" id="{6E32327B-AA11-4F62-8322-4A87C4B4E326}"/>
              </a:ext>
            </a:extLst>
          </p:cNvPr>
          <p:cNvSpPr/>
          <p:nvPr/>
        </p:nvSpPr>
        <p:spPr bwMode="auto">
          <a:xfrm>
            <a:off x="5129686" y="764007"/>
            <a:ext cx="304800" cy="304800"/>
          </a:xfrm>
          <a:prstGeom prst="ellipse">
            <a:avLst/>
          </a:prstGeom>
          <a:solidFill>
            <a:srgbClr val="002060"/>
          </a:solidFill>
          <a:ln w="9525" cap="flat" cmpd="sng" algn="ctr">
            <a:solidFill>
              <a:srgbClr val="00206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457200" rtl="0" eaLnBrk="1" fontAlgn="base" latinLnBrk="0" hangingPunct="1">
              <a:lnSpc>
                <a:spcPct val="118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buNone/>
              <a:tabLst/>
            </a:pPr>
            <a:endParaRPr kumimoji="0" lang="en-US" sz="2400" b="0" i="0" u="none" strike="noStrike" cap="none" normalizeH="0" baseline="0">
              <a:ln>
                <a:noFill/>
              </a:ln>
              <a:solidFill>
                <a:srgbClr val="0000CC"/>
              </a:solidFill>
              <a:effectLst/>
              <a:latin typeface="Times New Roman" pitchFamily="18" charset="0"/>
              <a:ea typeface="宋体" pitchFamily="2" charset="-122"/>
            </a:endParaRPr>
          </a:p>
        </p:txBody>
      </p:sp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AB876B03-5CE5-48DD-A9B8-FCD1A743DDDE}"/>
              </a:ext>
            </a:extLst>
          </p:cNvPr>
          <p:cNvCxnSpPr/>
          <p:nvPr/>
        </p:nvCxnSpPr>
        <p:spPr bwMode="auto">
          <a:xfrm rot="5400000">
            <a:off x="4976332" y="1679362"/>
            <a:ext cx="382915" cy="76205"/>
          </a:xfrm>
          <a:prstGeom prst="line">
            <a:avLst/>
          </a:prstGeom>
          <a:solidFill>
            <a:srgbClr val="00B8FF"/>
          </a:solidFill>
          <a:ln w="63500" cap="flat" cmpd="sng" algn="ctr">
            <a:solidFill>
              <a:srgbClr val="00206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9" name="Straight Connector 18">
            <a:extLst>
              <a:ext uri="{FF2B5EF4-FFF2-40B4-BE49-F238E27FC236}">
                <a16:creationId xmlns:a16="http://schemas.microsoft.com/office/drawing/2014/main" id="{93D9E3C7-AA7B-450A-A2A5-49497F8740FF}"/>
              </a:ext>
            </a:extLst>
          </p:cNvPr>
          <p:cNvCxnSpPr/>
          <p:nvPr/>
        </p:nvCxnSpPr>
        <p:spPr bwMode="auto">
          <a:xfrm rot="16200000" flipH="1">
            <a:off x="5205886" y="1678407"/>
            <a:ext cx="381000" cy="76200"/>
          </a:xfrm>
          <a:prstGeom prst="line">
            <a:avLst/>
          </a:prstGeom>
          <a:solidFill>
            <a:srgbClr val="00B8FF"/>
          </a:solidFill>
          <a:ln w="63500" cap="flat" cmpd="sng" algn="ctr">
            <a:solidFill>
              <a:srgbClr val="00206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24" name="Oval 23">
            <a:extLst>
              <a:ext uri="{FF2B5EF4-FFF2-40B4-BE49-F238E27FC236}">
                <a16:creationId xmlns:a16="http://schemas.microsoft.com/office/drawing/2014/main" id="{3232C0D1-A388-4C40-A03E-8D7A296C2F69}"/>
              </a:ext>
            </a:extLst>
          </p:cNvPr>
          <p:cNvSpPr/>
          <p:nvPr/>
        </p:nvSpPr>
        <p:spPr bwMode="auto">
          <a:xfrm>
            <a:off x="5053486" y="1061080"/>
            <a:ext cx="457200" cy="533400"/>
          </a:xfrm>
          <a:prstGeom prst="ellipse">
            <a:avLst/>
          </a:prstGeom>
          <a:solidFill>
            <a:srgbClr val="C00000"/>
          </a:solidFill>
          <a:ln w="9525" cap="flat" cmpd="sng" algn="ctr">
            <a:solidFill>
              <a:srgbClr val="C0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457200" rtl="0" eaLnBrk="1" fontAlgn="base" latinLnBrk="0" hangingPunct="1">
              <a:lnSpc>
                <a:spcPct val="118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buNone/>
              <a:tabLst/>
            </a:pPr>
            <a:endParaRPr kumimoji="0" lang="en-US" sz="2400" b="0" i="0" u="none" strike="noStrike" cap="none" normalizeH="0" baseline="0">
              <a:ln>
                <a:noFill/>
              </a:ln>
              <a:solidFill>
                <a:schemeClr val="bg1"/>
              </a:solidFill>
              <a:effectLst/>
              <a:latin typeface="Times New Roman" pitchFamily="18" charset="0"/>
              <a:ea typeface="宋体" pitchFamily="2" charset="-122"/>
            </a:endParaRPr>
          </a:p>
        </p:txBody>
      </p:sp>
      <p:sp>
        <p:nvSpPr>
          <p:cNvPr id="25" name="Oval 24">
            <a:extLst>
              <a:ext uri="{FF2B5EF4-FFF2-40B4-BE49-F238E27FC236}">
                <a16:creationId xmlns:a16="http://schemas.microsoft.com/office/drawing/2014/main" id="{8D1332F9-06E5-4E90-89AF-8E98D15C86E6}"/>
              </a:ext>
            </a:extLst>
          </p:cNvPr>
          <p:cNvSpPr/>
          <p:nvPr/>
        </p:nvSpPr>
        <p:spPr bwMode="auto">
          <a:xfrm>
            <a:off x="5129686" y="756280"/>
            <a:ext cx="304800" cy="304800"/>
          </a:xfrm>
          <a:prstGeom prst="ellipse">
            <a:avLst/>
          </a:prstGeom>
          <a:solidFill>
            <a:srgbClr val="C00000"/>
          </a:solidFill>
          <a:ln w="9525" cap="flat" cmpd="sng" algn="ctr">
            <a:solidFill>
              <a:srgbClr val="C0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457200" rtl="0" eaLnBrk="1" fontAlgn="base" latinLnBrk="0" hangingPunct="1">
              <a:lnSpc>
                <a:spcPct val="118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buNone/>
              <a:tabLst/>
            </a:pPr>
            <a:endParaRPr kumimoji="0" lang="en-US" sz="2400" b="0" i="0" u="none" strike="noStrike" cap="none" normalizeH="0" baseline="0">
              <a:ln>
                <a:noFill/>
              </a:ln>
              <a:solidFill>
                <a:schemeClr val="bg1"/>
              </a:solidFill>
              <a:effectLst/>
              <a:latin typeface="Times New Roman" pitchFamily="18" charset="0"/>
              <a:ea typeface="宋体" pitchFamily="2" charset="-122"/>
            </a:endParaRP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59634395-A8B1-4FE0-9264-72620DF1E6FC}"/>
              </a:ext>
            </a:extLst>
          </p:cNvPr>
          <p:cNvCxnSpPr/>
          <p:nvPr/>
        </p:nvCxnSpPr>
        <p:spPr bwMode="auto">
          <a:xfrm rot="5400000">
            <a:off x="4976332" y="1671635"/>
            <a:ext cx="382915" cy="76205"/>
          </a:xfrm>
          <a:prstGeom prst="line">
            <a:avLst/>
          </a:prstGeom>
          <a:solidFill>
            <a:srgbClr val="00B8FF"/>
          </a:solidFill>
          <a:ln w="63500" cap="flat" cmpd="sng" algn="ctr">
            <a:solidFill>
              <a:srgbClr val="C0000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27" name="Straight Connector 26">
            <a:extLst>
              <a:ext uri="{FF2B5EF4-FFF2-40B4-BE49-F238E27FC236}">
                <a16:creationId xmlns:a16="http://schemas.microsoft.com/office/drawing/2014/main" id="{DC46FA6D-1076-455F-A205-A9180373B2BB}"/>
              </a:ext>
            </a:extLst>
          </p:cNvPr>
          <p:cNvCxnSpPr/>
          <p:nvPr/>
        </p:nvCxnSpPr>
        <p:spPr bwMode="auto">
          <a:xfrm rot="16200000" flipH="1">
            <a:off x="5205886" y="1670680"/>
            <a:ext cx="381000" cy="76200"/>
          </a:xfrm>
          <a:prstGeom prst="line">
            <a:avLst/>
          </a:prstGeom>
          <a:solidFill>
            <a:srgbClr val="00B8FF"/>
          </a:solidFill>
          <a:ln w="63500" cap="flat" cmpd="sng" algn="ctr">
            <a:solidFill>
              <a:srgbClr val="C0000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30" name="TextBox 29">
            <a:extLst>
              <a:ext uri="{FF2B5EF4-FFF2-40B4-BE49-F238E27FC236}">
                <a16:creationId xmlns:a16="http://schemas.microsoft.com/office/drawing/2014/main" id="{C4B141B3-6C9E-460E-90AE-C0E10636F314}"/>
              </a:ext>
            </a:extLst>
          </p:cNvPr>
          <p:cNvSpPr txBox="1"/>
          <p:nvPr/>
        </p:nvSpPr>
        <p:spPr>
          <a:xfrm>
            <a:off x="8722400" y="5830591"/>
            <a:ext cx="2156203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i="1" dirty="0"/>
              <a:t>Caspar Oesterheld</a:t>
            </a:r>
          </a:p>
        </p:txBody>
      </p:sp>
      <p:pic>
        <p:nvPicPr>
          <p:cNvPr id="31" name="Picture 30">
            <a:extLst>
              <a:ext uri="{FF2B5EF4-FFF2-40B4-BE49-F238E27FC236}">
                <a16:creationId xmlns:a16="http://schemas.microsoft.com/office/drawing/2014/main" id="{286389C0-03D0-43CF-9578-288B6171D648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6180" t="5322" r="14887" b="36505"/>
          <a:stretch/>
        </p:blipFill>
        <p:spPr>
          <a:xfrm>
            <a:off x="9157189" y="4632625"/>
            <a:ext cx="983247" cy="1244637"/>
          </a:xfrm>
          <a:prstGeom prst="rect">
            <a:avLst/>
          </a:prstGeom>
        </p:spPr>
      </p:pic>
      <p:sp>
        <p:nvSpPr>
          <p:cNvPr id="32" name="TextBox 31">
            <a:extLst>
              <a:ext uri="{FF2B5EF4-FFF2-40B4-BE49-F238E27FC236}">
                <a16:creationId xmlns:a16="http://schemas.microsoft.com/office/drawing/2014/main" id="{39052F7F-7954-458E-8A84-8F5942923A51}"/>
              </a:ext>
            </a:extLst>
          </p:cNvPr>
          <p:cNvSpPr txBox="1"/>
          <p:nvPr/>
        </p:nvSpPr>
        <p:spPr>
          <a:xfrm>
            <a:off x="8795197" y="3894729"/>
            <a:ext cx="2752256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dirty="0"/>
              <a:t>related to working paper </a:t>
            </a:r>
            <a:r>
              <a:rPr lang="en-US" dirty="0">
                <a:solidFill>
                  <a:srgbClr val="0070C0"/>
                </a:solidFill>
              </a:rPr>
              <a:t>[</a:t>
            </a:r>
            <a:r>
              <a:rPr lang="en-US" dirty="0">
                <a:solidFill>
                  <a:srgbClr val="0070C0"/>
                </a:solidFill>
                <a:hlinkClick r:id="rId3"/>
              </a:rPr>
              <a:t>Oesterheld, </a:t>
            </a:r>
            <a:r>
              <a:rPr lang="en-US" dirty="0" err="1">
                <a:solidFill>
                  <a:srgbClr val="0070C0"/>
                </a:solidFill>
                <a:hlinkClick r:id="rId3"/>
              </a:rPr>
              <a:t>Demski</a:t>
            </a:r>
            <a:r>
              <a:rPr lang="en-US" dirty="0">
                <a:solidFill>
                  <a:srgbClr val="0070C0"/>
                </a:solidFill>
                <a:hlinkClick r:id="rId3"/>
              </a:rPr>
              <a:t>, C.</a:t>
            </a:r>
            <a:r>
              <a:rPr lang="en-US" dirty="0">
                <a:solidFill>
                  <a:srgbClr val="0070C0"/>
                </a:solidFill>
              </a:rPr>
              <a:t>]</a:t>
            </a:r>
            <a:endParaRPr lang="en-US" dirty="0"/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776AD21C-816C-4CC9-BAA7-80B6042DB57A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878603" y="4632625"/>
            <a:ext cx="995709" cy="1244637"/>
          </a:xfrm>
          <a:prstGeom prst="rect">
            <a:avLst/>
          </a:prstGeom>
        </p:spPr>
      </p:pic>
      <p:sp>
        <p:nvSpPr>
          <p:cNvPr id="33" name="TextBox 32">
            <a:extLst>
              <a:ext uri="{FF2B5EF4-FFF2-40B4-BE49-F238E27FC236}">
                <a16:creationId xmlns:a16="http://schemas.microsoft.com/office/drawing/2014/main" id="{6E38F73B-E828-441B-8991-F97443A67558}"/>
              </a:ext>
            </a:extLst>
          </p:cNvPr>
          <p:cNvSpPr txBox="1"/>
          <p:nvPr/>
        </p:nvSpPr>
        <p:spPr>
          <a:xfrm>
            <a:off x="10607488" y="5832356"/>
            <a:ext cx="1655873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i="1" dirty="0"/>
              <a:t>Abram </a:t>
            </a:r>
            <a:r>
              <a:rPr lang="en-US" i="1" dirty="0" err="1"/>
              <a:t>Demski</a:t>
            </a:r>
            <a:endParaRPr lang="en-US" i="1" dirty="0"/>
          </a:p>
        </p:txBody>
      </p:sp>
    </p:spTree>
    <p:extLst>
      <p:ext uri="{BB962C8B-B14F-4D97-AF65-F5344CB8AC3E}">
        <p14:creationId xmlns:p14="http://schemas.microsoft.com/office/powerpoint/2010/main" val="1625895058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5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588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588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5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8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0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1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4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6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7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9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0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2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3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>
                      <p:stCondLst>
                        <p:cond delay="indefinite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9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  <p:bldP spid="11" grpId="0" animBg="1"/>
      <p:bldP spid="12" grpId="0" animBg="1"/>
      <p:bldP spid="13" grpId="0" animBg="1"/>
      <p:bldP spid="16" grpId="0" animBg="1"/>
      <p:bldP spid="17" grpId="0" animBg="1"/>
      <p:bldP spid="24" grpId="0" animBg="1"/>
      <p:bldP spid="24" grpId="1" animBg="1"/>
      <p:bldP spid="25" grpId="0" animBg="1"/>
      <p:bldP spid="25" grpId="1" animBg="1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extBox 6">
            <a:extLst>
              <a:ext uri="{FF2B5EF4-FFF2-40B4-BE49-F238E27FC236}">
                <a16:creationId xmlns:a16="http://schemas.microsoft.com/office/drawing/2014/main" id="{772DD470-A6B8-424A-AED8-A73437118F76}"/>
              </a:ext>
            </a:extLst>
          </p:cNvPr>
          <p:cNvSpPr txBox="1"/>
          <p:nvPr/>
        </p:nvSpPr>
        <p:spPr>
          <a:xfrm>
            <a:off x="907741" y="4340260"/>
            <a:ext cx="6094520" cy="120032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dirty="0"/>
              <a:t>The </a:t>
            </a:r>
            <a:r>
              <a:rPr lang="en-US" b="1" dirty="0"/>
              <a:t>May 6, 2010, flash crash</a:t>
            </a:r>
            <a:r>
              <a:rPr lang="en-US" dirty="0"/>
              <a:t>,</a:t>
            </a:r>
            <a:r>
              <a:rPr lang="en-US" baseline="30000" dirty="0">
                <a:hlinkClick r:id="rId2"/>
              </a:rPr>
              <a:t>[1]</a:t>
            </a:r>
            <a:r>
              <a:rPr lang="en-US" baseline="30000" dirty="0">
                <a:hlinkClick r:id="rId3"/>
              </a:rPr>
              <a:t>[2]</a:t>
            </a:r>
            <a:r>
              <a:rPr lang="en-US" baseline="30000" dirty="0">
                <a:hlinkClick r:id="rId4"/>
              </a:rPr>
              <a:t>[3]</a:t>
            </a:r>
            <a:r>
              <a:rPr lang="en-US" dirty="0"/>
              <a:t> also known as the </a:t>
            </a:r>
            <a:r>
              <a:rPr lang="en-US" b="1" dirty="0"/>
              <a:t>crash of 2:45</a:t>
            </a:r>
            <a:r>
              <a:rPr lang="en-US" dirty="0"/>
              <a:t> or simply the </a:t>
            </a:r>
            <a:r>
              <a:rPr lang="en-US" b="1" dirty="0"/>
              <a:t>flash crash</a:t>
            </a:r>
            <a:r>
              <a:rPr lang="en-US" dirty="0"/>
              <a:t>, was a United States trillion-dollar</a:t>
            </a:r>
            <a:r>
              <a:rPr lang="en-US" baseline="30000" dirty="0">
                <a:hlinkClick r:id="rId5"/>
              </a:rPr>
              <a:t>[4]</a:t>
            </a:r>
            <a:r>
              <a:rPr lang="en-US" dirty="0"/>
              <a:t> </a:t>
            </a:r>
            <a:r>
              <a:rPr lang="en-US" dirty="0">
                <a:hlinkClick r:id="rId6" tooltip="Stock market crash"/>
              </a:rPr>
              <a:t>stock market crash</a:t>
            </a:r>
            <a:r>
              <a:rPr lang="en-US" dirty="0"/>
              <a:t>, which started at 2:32 p.m. </a:t>
            </a:r>
            <a:r>
              <a:rPr lang="en-US" dirty="0">
                <a:hlinkClick r:id="rId7" tooltip="Eastern Time Zone"/>
              </a:rPr>
              <a:t>EDT</a:t>
            </a:r>
            <a:r>
              <a:rPr lang="en-US" dirty="0"/>
              <a:t> and lasted for approximately 36 minutes.</a:t>
            </a:r>
            <a:r>
              <a:rPr lang="en-US" baseline="30000" dirty="0">
                <a:hlinkClick r:id="rId8"/>
              </a:rPr>
              <a:t>[5]</a:t>
            </a:r>
            <a:r>
              <a:rPr lang="en-US" baseline="30000" dirty="0">
                <a:effectLst/>
              </a:rPr>
              <a:t>:1</a:t>
            </a:r>
            <a:endParaRPr lang="en-US" dirty="0"/>
          </a:p>
        </p:txBody>
      </p:sp>
      <p:pic>
        <p:nvPicPr>
          <p:cNvPr id="9" name="Picture 8">
            <a:extLst>
              <a:ext uri="{FF2B5EF4-FFF2-40B4-BE49-F238E27FC236}">
                <a16:creationId xmlns:a16="http://schemas.microsoft.com/office/drawing/2014/main" id="{AC42330A-A311-4D3F-BD24-8A0955898AED}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07741" y="404183"/>
            <a:ext cx="5892554" cy="3770047"/>
          </a:xfrm>
          <a:prstGeom prst="rect">
            <a:avLst/>
          </a:prstGeom>
        </p:spPr>
      </p:pic>
      <p:sp>
        <p:nvSpPr>
          <p:cNvPr id="13" name="TextBox 12">
            <a:extLst>
              <a:ext uri="{FF2B5EF4-FFF2-40B4-BE49-F238E27FC236}">
                <a16:creationId xmlns:a16="http://schemas.microsoft.com/office/drawing/2014/main" id="{1C0D62E8-F939-4380-8513-F670699D36AE}"/>
              </a:ext>
            </a:extLst>
          </p:cNvPr>
          <p:cNvSpPr txBox="1"/>
          <p:nvPr/>
        </p:nvSpPr>
        <p:spPr>
          <a:xfrm>
            <a:off x="8427129" y="2401280"/>
            <a:ext cx="2661082" cy="230832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dirty="0"/>
              <a:t>Between 2:45:13 and 2:45:27, HFTs traded over 27,000 contracts, which accounted for about 49 percent of the total trading volume, while buying only about 200 additional contracts net.</a:t>
            </a:r>
          </a:p>
        </p:txBody>
      </p:sp>
    </p:spTree>
    <p:extLst>
      <p:ext uri="{BB962C8B-B14F-4D97-AF65-F5344CB8AC3E}">
        <p14:creationId xmlns:p14="http://schemas.microsoft.com/office/powerpoint/2010/main" val="257856021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/>
    </p:bldLst>
  </p:timing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42" name="Rectangle 2">
            <a:extLst>
              <a:ext uri="{FF2B5EF4-FFF2-40B4-BE49-F238E27FC236}">
                <a16:creationId xmlns:a16="http://schemas.microsoft.com/office/drawing/2014/main" id="{49482DC0-7810-4A1B-9384-65EB40193C19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1923210" y="105227"/>
            <a:ext cx="8068235" cy="605118"/>
          </a:xfrm>
        </p:spPr>
        <p:txBody>
          <a:bodyPr>
            <a:normAutofit fontScale="90000"/>
          </a:bodyPr>
          <a:lstStyle/>
          <a:p>
            <a:pPr eaLnBrk="1" hangingPunct="1"/>
            <a:r>
              <a:rPr lang="en-US" altLang="en-US" dirty="0"/>
              <a:t>Newcomb’s Demon</a:t>
            </a:r>
            <a:endParaRPr lang="en-US" altLang="en-US" sz="2912" dirty="0"/>
          </a:p>
        </p:txBody>
      </p:sp>
      <p:sp>
        <p:nvSpPr>
          <p:cNvPr id="367619" name="Rectangle 3">
            <a:extLst>
              <a:ext uri="{FF2B5EF4-FFF2-40B4-BE49-F238E27FC236}">
                <a16:creationId xmlns:a16="http://schemas.microsoft.com/office/drawing/2014/main" id="{7CC6B7F6-D974-4010-B90E-39F8667976DA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238042" y="851082"/>
            <a:ext cx="11498238" cy="3278791"/>
          </a:xfrm>
        </p:spPr>
        <p:txBody>
          <a:bodyPr/>
          <a:lstStyle/>
          <a:p>
            <a:pPr eaLnBrk="1" hangingPunct="1"/>
            <a:r>
              <a:rPr lang="en-US" altLang="en-US" sz="2400" dirty="0"/>
              <a:t>Demon earlier put positive amount of money in each of two boxes</a:t>
            </a:r>
          </a:p>
          <a:p>
            <a:pPr eaLnBrk="1" hangingPunct="1"/>
            <a:r>
              <a:rPr lang="en-US" altLang="en-US" sz="2400" dirty="0"/>
              <a:t>Your choice now: (I) get contents of Box B, or (II) get content of</a:t>
            </a:r>
            <a:r>
              <a:rPr lang="en-US" altLang="en-US" sz="2400" b="1" dirty="0"/>
              <a:t> both</a:t>
            </a:r>
            <a:r>
              <a:rPr lang="en-US" altLang="en-US" sz="2400" dirty="0"/>
              <a:t> boxes (!)</a:t>
            </a:r>
          </a:p>
          <a:p>
            <a:pPr eaLnBrk="1" hangingPunct="1"/>
            <a:r>
              <a:rPr lang="en-US" altLang="en-US" sz="2400" dirty="0"/>
              <a:t>Twist: demon first </a:t>
            </a:r>
            <a:r>
              <a:rPr lang="en-US" altLang="en-US" sz="2400" dirty="0">
                <a:solidFill>
                  <a:schemeClr val="accent1">
                    <a:lumMod val="75000"/>
                  </a:schemeClr>
                </a:solidFill>
              </a:rPr>
              <a:t>predicted</a:t>
            </a:r>
            <a:r>
              <a:rPr lang="en-US" altLang="en-US" sz="2400" dirty="0">
                <a:solidFill>
                  <a:srgbClr val="002060"/>
                </a:solidFill>
              </a:rPr>
              <a:t> </a:t>
            </a:r>
            <a:r>
              <a:rPr lang="en-US" altLang="en-US" sz="2400" dirty="0"/>
              <a:t>what you would do, is uncannily accurate</a:t>
            </a:r>
          </a:p>
          <a:p>
            <a:pPr eaLnBrk="1" hangingPunct="1"/>
            <a:r>
              <a:rPr lang="en-US" altLang="en-US" sz="2400" dirty="0"/>
              <a:t>If demon predicted you’d take just B, there’s $1,000,000 in B (and $1,000 in A)</a:t>
            </a:r>
          </a:p>
          <a:p>
            <a:pPr eaLnBrk="1" hangingPunct="1"/>
            <a:r>
              <a:rPr lang="en-US" altLang="en-US" sz="2400" dirty="0"/>
              <a:t>Otherwise, there’s $1,000 in each</a:t>
            </a:r>
          </a:p>
          <a:p>
            <a:pPr eaLnBrk="1" hangingPunct="1"/>
            <a:r>
              <a:rPr lang="en-US" altLang="en-US" sz="2400" dirty="0"/>
              <a:t>What would </a:t>
            </a:r>
            <a:r>
              <a:rPr lang="en-US" altLang="en-US" sz="2400" b="1" dirty="0"/>
              <a:t>you </a:t>
            </a:r>
            <a:r>
              <a:rPr lang="en-US" altLang="en-US" sz="2400" dirty="0"/>
              <a:t>do?</a:t>
            </a:r>
          </a:p>
          <a:p>
            <a:pPr eaLnBrk="1" hangingPunct="1"/>
            <a:endParaRPr lang="en-US" altLang="en-US" sz="2400" dirty="0"/>
          </a:p>
        </p:txBody>
      </p:sp>
      <p:sp>
        <p:nvSpPr>
          <p:cNvPr id="2" name="Cube 1">
            <a:extLst>
              <a:ext uri="{FF2B5EF4-FFF2-40B4-BE49-F238E27FC236}">
                <a16:creationId xmlns:a16="http://schemas.microsoft.com/office/drawing/2014/main" id="{DC84A7E2-51A2-482E-A59E-7EE47CDE158E}"/>
              </a:ext>
            </a:extLst>
          </p:cNvPr>
          <p:cNvSpPr/>
          <p:nvPr/>
        </p:nvSpPr>
        <p:spPr>
          <a:xfrm>
            <a:off x="346521" y="4305915"/>
            <a:ext cx="1890944" cy="1571347"/>
          </a:xfrm>
          <a:prstGeom prst="cube">
            <a:avLst/>
          </a:prstGeom>
          <a:solidFill>
            <a:srgbClr val="5B9BD5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Cube 14">
            <a:extLst>
              <a:ext uri="{FF2B5EF4-FFF2-40B4-BE49-F238E27FC236}">
                <a16:creationId xmlns:a16="http://schemas.microsoft.com/office/drawing/2014/main" id="{CE388265-E425-4548-92BC-ADB10C8D11B8}"/>
              </a:ext>
            </a:extLst>
          </p:cNvPr>
          <p:cNvSpPr/>
          <p:nvPr/>
        </p:nvSpPr>
        <p:spPr>
          <a:xfrm>
            <a:off x="2840487" y="4305915"/>
            <a:ext cx="1890944" cy="1571347"/>
          </a:xfrm>
          <a:prstGeom prst="cube">
            <a:avLst/>
          </a:prstGeom>
          <a:solidFill>
            <a:srgbClr val="5B9BD5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F2277BA6-F599-437A-BD92-B6FB82AF1602}"/>
              </a:ext>
            </a:extLst>
          </p:cNvPr>
          <p:cNvSpPr txBox="1"/>
          <p:nvPr/>
        </p:nvSpPr>
        <p:spPr>
          <a:xfrm>
            <a:off x="790884" y="4834136"/>
            <a:ext cx="55816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800" b="1" i="1" dirty="0">
                <a:solidFill>
                  <a:srgbClr val="FFFF00"/>
                </a:solidFill>
              </a:rPr>
              <a:t>A</a:t>
            </a:r>
            <a:endParaRPr lang="en-US" b="1" i="1" dirty="0">
              <a:solidFill>
                <a:srgbClr val="FFFF00"/>
              </a:solidFill>
            </a:endParaRP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E3175219-BF7A-4A9A-B1A7-B25E3D985022}"/>
              </a:ext>
            </a:extLst>
          </p:cNvPr>
          <p:cNvSpPr txBox="1"/>
          <p:nvPr/>
        </p:nvSpPr>
        <p:spPr>
          <a:xfrm>
            <a:off x="3382503" y="4834136"/>
            <a:ext cx="529312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800" b="1" i="1" dirty="0">
                <a:solidFill>
                  <a:srgbClr val="FFFF00"/>
                </a:solidFill>
              </a:rPr>
              <a:t>B</a:t>
            </a:r>
            <a:endParaRPr lang="en-US" b="1" i="1" dirty="0">
              <a:solidFill>
                <a:srgbClr val="FFFF00"/>
              </a:solidFill>
            </a:endParaRPr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id="{7B4BFB77-A937-43ED-9EA0-D3EFA730DDD9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884674" y="2884424"/>
            <a:ext cx="2793651" cy="373333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6833634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76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761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761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761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761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761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6" name="Rectangle 2">
            <a:extLst>
              <a:ext uri="{FF2B5EF4-FFF2-40B4-BE49-F238E27FC236}">
                <a16:creationId xmlns:a16="http://schemas.microsoft.com/office/drawing/2014/main" id="{F9742010-8C30-462B-84F2-D8B22307D746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612560" y="67235"/>
            <a:ext cx="9383088" cy="605118"/>
          </a:xfrm>
        </p:spPr>
        <p:txBody>
          <a:bodyPr>
            <a:normAutofit fontScale="90000"/>
          </a:bodyPr>
          <a:lstStyle/>
          <a:p>
            <a:r>
              <a:rPr lang="en-US" altLang="en-US" dirty="0"/>
              <a:t>The lockdown dilemma</a:t>
            </a:r>
            <a:endParaRPr lang="en-US" altLang="en-US" sz="2912" dirty="0">
              <a:solidFill>
                <a:srgbClr val="0070C0"/>
              </a:solidFill>
            </a:endParaRPr>
          </a:p>
        </p:txBody>
      </p:sp>
      <p:sp>
        <p:nvSpPr>
          <p:cNvPr id="367619" name="Rectangle 3">
            <a:extLst>
              <a:ext uri="{FF2B5EF4-FFF2-40B4-BE49-F238E27FC236}">
                <a16:creationId xmlns:a16="http://schemas.microsoft.com/office/drawing/2014/main" id="{A8285486-0E60-44B6-8A7E-C8902BC9C283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88203" y="846755"/>
            <a:ext cx="8416605" cy="5968293"/>
          </a:xfrm>
        </p:spPr>
        <p:txBody>
          <a:bodyPr>
            <a:normAutofit/>
          </a:bodyPr>
          <a:lstStyle/>
          <a:p>
            <a:pPr eaLnBrk="1" hangingPunct="1"/>
            <a:r>
              <a:rPr lang="en-US" altLang="en-US" sz="3200" dirty="0"/>
              <a:t>Lockdown is </a:t>
            </a:r>
            <a:r>
              <a:rPr lang="en-US" altLang="en-US" sz="3200" dirty="0">
                <a:solidFill>
                  <a:schemeClr val="tx1">
                    <a:lumMod val="50000"/>
                    <a:lumOff val="50000"/>
                  </a:schemeClr>
                </a:solidFill>
                <a:latin typeface="Bahnschrift" panose="020B0502040204020203" pitchFamily="34" charset="0"/>
              </a:rPr>
              <a:t>monotonous</a:t>
            </a:r>
            <a:r>
              <a:rPr lang="en-US" altLang="en-US" sz="3200" dirty="0"/>
              <a:t>: you forget what happened before, you forget what day it is</a:t>
            </a:r>
          </a:p>
          <a:p>
            <a:pPr eaLnBrk="1" hangingPunct="1"/>
            <a:r>
              <a:rPr lang="en-US" altLang="en-US" sz="3200" dirty="0"/>
              <a:t>Suppose you know lockdown lasts two days (unrealistic)</a:t>
            </a:r>
          </a:p>
          <a:p>
            <a:pPr eaLnBrk="1" hangingPunct="1"/>
            <a:r>
              <a:rPr lang="en-US" altLang="en-US" sz="3200" dirty="0"/>
              <a:t>Every morning, you can decide to eat an unhealthy cookie! (or not)</a:t>
            </a:r>
          </a:p>
          <a:p>
            <a:pPr eaLnBrk="1" hangingPunct="1"/>
            <a:r>
              <a:rPr lang="en-US" altLang="en-US" sz="3200" dirty="0"/>
              <a:t>Eating a cookie will give you +1 utility immediately, but then -3 later the </a:t>
            </a:r>
            <a:r>
              <a:rPr lang="en-US" altLang="en-US" sz="3200" i="1" dirty="0"/>
              <a:t>next</a:t>
            </a:r>
            <a:r>
              <a:rPr lang="en-US" altLang="en-US" sz="3200" dirty="0"/>
              <a:t> day</a:t>
            </a:r>
          </a:p>
          <a:p>
            <a:pPr eaLnBrk="1" hangingPunct="1"/>
            <a:r>
              <a:rPr lang="en-US" altLang="en-US" sz="3200" b="1" dirty="0"/>
              <a:t>But, </a:t>
            </a:r>
            <a:r>
              <a:rPr lang="en-US" altLang="en-US" sz="3200" b="1" i="1" dirty="0"/>
              <a:t>carpe diem</a:t>
            </a:r>
            <a:r>
              <a:rPr lang="en-US" altLang="en-US" sz="3200" b="1" dirty="0"/>
              <a:t>: you only care about today</a:t>
            </a:r>
          </a:p>
          <a:p>
            <a:pPr eaLnBrk="1" hangingPunct="1"/>
            <a:r>
              <a:rPr lang="en-US" altLang="en-US" sz="3200" dirty="0"/>
              <a:t>Should you eat the cookie right now?</a:t>
            </a:r>
          </a:p>
          <a:p>
            <a:pPr eaLnBrk="1" hangingPunct="1"/>
            <a:endParaRPr lang="en-US" altLang="en-US" sz="3200" dirty="0"/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DA45017C-F9C4-44C1-8B42-1E323E2AD37E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712119" y="645003"/>
            <a:ext cx="2909491" cy="2142587"/>
          </a:xfrm>
          <a:prstGeom prst="rect">
            <a:avLst/>
          </a:prstGeom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id="{B517A221-07F1-4FF0-A249-A3A297E3EFF8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712119" y="2816442"/>
            <a:ext cx="2909491" cy="2182118"/>
          </a:xfrm>
          <a:prstGeom prst="rect">
            <a:avLst/>
          </a:prstGeom>
        </p:spPr>
      </p:pic>
      <p:sp>
        <p:nvSpPr>
          <p:cNvPr id="6" name="TextBox 5">
            <a:extLst>
              <a:ext uri="{FF2B5EF4-FFF2-40B4-BE49-F238E27FC236}">
                <a16:creationId xmlns:a16="http://schemas.microsoft.com/office/drawing/2014/main" id="{4E3DDD17-D759-401A-BDB4-FCF490A4E3EA}"/>
              </a:ext>
            </a:extLst>
          </p:cNvPr>
          <p:cNvSpPr txBox="1"/>
          <p:nvPr/>
        </p:nvSpPr>
        <p:spPr>
          <a:xfrm>
            <a:off x="8712119" y="5889831"/>
            <a:ext cx="304445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dirty="0"/>
              <a:t>related to working paper </a:t>
            </a:r>
            <a:r>
              <a:rPr lang="en-US" dirty="0">
                <a:solidFill>
                  <a:srgbClr val="0070C0"/>
                </a:solidFill>
              </a:rPr>
              <a:t>[C.]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7493487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76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761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761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761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761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761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6" name="Rectangle 2">
            <a:extLst>
              <a:ext uri="{FF2B5EF4-FFF2-40B4-BE49-F238E27FC236}">
                <a16:creationId xmlns:a16="http://schemas.microsoft.com/office/drawing/2014/main" id="{F9742010-8C30-462B-84F2-D8B22307D746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612560" y="67235"/>
            <a:ext cx="9383088" cy="605118"/>
          </a:xfrm>
        </p:spPr>
        <p:txBody>
          <a:bodyPr>
            <a:normAutofit fontScale="90000"/>
          </a:bodyPr>
          <a:lstStyle/>
          <a:p>
            <a:r>
              <a:rPr lang="en-US" altLang="en-US" dirty="0"/>
              <a:t>Your own choice is </a:t>
            </a:r>
            <a:r>
              <a:rPr lang="en-US" altLang="en-US" b="1" dirty="0"/>
              <a:t>evidence</a:t>
            </a:r>
            <a:r>
              <a:rPr lang="en-US" altLang="en-US" dirty="0"/>
              <a:t>…</a:t>
            </a:r>
            <a:endParaRPr lang="en-US" altLang="en-US" sz="2912" dirty="0">
              <a:solidFill>
                <a:srgbClr val="0070C0"/>
              </a:solidFill>
            </a:endParaRPr>
          </a:p>
        </p:txBody>
      </p:sp>
      <p:sp>
        <p:nvSpPr>
          <p:cNvPr id="367619" name="Rectangle 3">
            <a:extLst>
              <a:ext uri="{FF2B5EF4-FFF2-40B4-BE49-F238E27FC236}">
                <a16:creationId xmlns:a16="http://schemas.microsoft.com/office/drawing/2014/main" id="{A8285486-0E60-44B6-8A7E-C8902BC9C283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88203" y="846755"/>
            <a:ext cx="9286616" cy="5968293"/>
          </a:xfrm>
        </p:spPr>
        <p:txBody>
          <a:bodyPr>
            <a:normAutofit/>
          </a:bodyPr>
          <a:lstStyle/>
          <a:p>
            <a:pPr eaLnBrk="1" hangingPunct="1"/>
            <a:r>
              <a:rPr lang="en-US" altLang="en-US" sz="3200" dirty="0"/>
              <a:t>… for what the demon put in the boxes</a:t>
            </a:r>
          </a:p>
          <a:p>
            <a:pPr eaLnBrk="1" hangingPunct="1"/>
            <a:r>
              <a:rPr lang="en-US" altLang="en-US" sz="3200" dirty="0"/>
              <a:t>… for whether your twin defects</a:t>
            </a:r>
          </a:p>
          <a:p>
            <a:pPr eaLnBrk="1" hangingPunct="1"/>
            <a:r>
              <a:rPr lang="en-US" altLang="en-US" sz="3200" dirty="0"/>
              <a:t>… for whether you eat the cookie on the other day</a:t>
            </a:r>
          </a:p>
          <a:p>
            <a:pPr eaLnBrk="1" hangingPunct="1"/>
            <a:endParaRPr lang="en-US" altLang="en-US" sz="3200" dirty="0"/>
          </a:p>
          <a:p>
            <a:r>
              <a:rPr lang="en-US" altLang="en-US" sz="3200" i="1" dirty="0"/>
              <a:t>Evidential Decision Theory (EDT)</a:t>
            </a:r>
            <a:r>
              <a:rPr lang="en-US" altLang="en-US" sz="3200" dirty="0"/>
              <a:t>: When considering how to make a decision, consider </a:t>
            </a:r>
            <a:r>
              <a:rPr lang="en-US" altLang="en-US" sz="3200" dirty="0">
                <a:solidFill>
                  <a:srgbClr val="7030A0"/>
                </a:solidFill>
              </a:rPr>
              <a:t>how happy you expect to be conditional on taking each option </a:t>
            </a:r>
            <a:r>
              <a:rPr lang="en-US" altLang="en-US" sz="3200" dirty="0"/>
              <a:t>and</a:t>
            </a:r>
            <a:r>
              <a:rPr lang="en-US" altLang="en-US" sz="3200" dirty="0">
                <a:solidFill>
                  <a:srgbClr val="7030A0"/>
                </a:solidFill>
              </a:rPr>
              <a:t> choose an option that maximizes that</a:t>
            </a:r>
          </a:p>
          <a:p>
            <a:endParaRPr lang="en-US" altLang="en-US" sz="3200" dirty="0">
              <a:solidFill>
                <a:srgbClr val="7030A0"/>
              </a:solidFill>
            </a:endParaRPr>
          </a:p>
          <a:p>
            <a:r>
              <a:rPr lang="en-US" altLang="en-US" sz="3200" i="1" dirty="0"/>
              <a:t>Causal Decision Theory (CDT)</a:t>
            </a:r>
            <a:r>
              <a:rPr lang="en-US" altLang="en-US" sz="3200" dirty="0"/>
              <a:t>: Your decision should focus on what you </a:t>
            </a:r>
            <a:r>
              <a:rPr lang="en-US" altLang="en-US" sz="3200" dirty="0">
                <a:solidFill>
                  <a:srgbClr val="7030A0"/>
                </a:solidFill>
              </a:rPr>
              <a:t>causally affect</a:t>
            </a:r>
            <a:endParaRPr lang="en-US" altLang="en-US" sz="3200" i="1" dirty="0">
              <a:solidFill>
                <a:srgbClr val="7030A0"/>
              </a:solidFill>
            </a:endParaRPr>
          </a:p>
          <a:p>
            <a:pPr eaLnBrk="1" hangingPunct="1"/>
            <a:endParaRPr lang="en-US" altLang="en-US" sz="3200" dirty="0"/>
          </a:p>
          <a:p>
            <a:pPr eaLnBrk="1" hangingPunct="1"/>
            <a:endParaRPr lang="en-US" altLang="en-US" sz="3200" dirty="0"/>
          </a:p>
          <a:p>
            <a:pPr eaLnBrk="1" hangingPunct="1"/>
            <a:endParaRPr lang="en-US" altLang="en-US" sz="3200" dirty="0"/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469EBA9B-DA5D-40E1-BDAE-D18AB619780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9058544" y="160925"/>
            <a:ext cx="2888946" cy="1197258"/>
          </a:xfrm>
          <a:prstGeom prst="rect">
            <a:avLst/>
          </a:prstGeom>
        </p:spPr>
      </p:pic>
      <p:pic>
        <p:nvPicPr>
          <p:cNvPr id="12" name="Picture 11">
            <a:extLst>
              <a:ext uri="{FF2B5EF4-FFF2-40B4-BE49-F238E27FC236}">
                <a16:creationId xmlns:a16="http://schemas.microsoft.com/office/drawing/2014/main" id="{E43B4511-75ED-486D-ADA1-A499C53FCCE0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658019" y="59972"/>
            <a:ext cx="1132321" cy="1513193"/>
          </a:xfrm>
          <a:prstGeom prst="rect">
            <a:avLst/>
          </a:prstGeom>
        </p:spPr>
      </p:pic>
      <p:pic>
        <p:nvPicPr>
          <p:cNvPr id="13" name="Picture 12">
            <a:extLst>
              <a:ext uri="{FF2B5EF4-FFF2-40B4-BE49-F238E27FC236}">
                <a16:creationId xmlns:a16="http://schemas.microsoft.com/office/drawing/2014/main" id="{D606F50F-BB8F-47C0-B53C-54599191F37B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780579" y="1573165"/>
            <a:ext cx="1761151" cy="13208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3419228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76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761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761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761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7619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86" name="Rectangle 2">
            <a:extLst>
              <a:ext uri="{FF2B5EF4-FFF2-40B4-BE49-F238E27FC236}">
                <a16:creationId xmlns:a16="http://schemas.microsoft.com/office/drawing/2014/main" id="{A7F86D78-FA41-8BC1-CC5F-CF0F81C0948E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1981200" y="381000"/>
            <a:ext cx="8229600" cy="685800"/>
          </a:xfrm>
        </p:spPr>
        <p:txBody>
          <a:bodyPr/>
          <a:lstStyle/>
          <a:p>
            <a:pPr eaLnBrk="1" hangingPunct="1"/>
            <a:r>
              <a:rPr lang="en-US" altLang="en-US" sz="4000" dirty="0"/>
              <a:t>Simulating our way to cooperation?</a:t>
            </a:r>
          </a:p>
        </p:txBody>
      </p:sp>
      <p:sp>
        <p:nvSpPr>
          <p:cNvPr id="16387" name="Line 3">
            <a:extLst>
              <a:ext uri="{FF2B5EF4-FFF2-40B4-BE49-F238E27FC236}">
                <a16:creationId xmlns:a16="http://schemas.microsoft.com/office/drawing/2014/main" id="{301AFB7F-3C30-0E3B-B0C0-D3CED3D09FB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125644" y="2921677"/>
            <a:ext cx="2132031" cy="923924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416" name="Freeform 32">
            <a:extLst>
              <a:ext uri="{FF2B5EF4-FFF2-40B4-BE49-F238E27FC236}">
                <a16:creationId xmlns:a16="http://schemas.microsoft.com/office/drawing/2014/main" id="{F0F10013-1DAF-318F-4725-F991BCCD62C1}"/>
              </a:ext>
            </a:extLst>
          </p:cNvPr>
          <p:cNvSpPr>
            <a:spLocks/>
          </p:cNvSpPr>
          <p:nvPr/>
        </p:nvSpPr>
        <p:spPr bwMode="auto">
          <a:xfrm>
            <a:off x="2068494" y="3616998"/>
            <a:ext cx="4410073" cy="228600"/>
          </a:xfrm>
          <a:custGeom>
            <a:avLst/>
            <a:gdLst>
              <a:gd name="T0" fmla="*/ 0 w 912"/>
              <a:gd name="T1" fmla="*/ 2147483646 h 144"/>
              <a:gd name="T2" fmla="*/ 2147483646 w 912"/>
              <a:gd name="T3" fmla="*/ 0 h 144"/>
              <a:gd name="T4" fmla="*/ 2147483646 w 912"/>
              <a:gd name="T5" fmla="*/ 2147483646 h 144"/>
              <a:gd name="T6" fmla="*/ 0 60000 65536"/>
              <a:gd name="T7" fmla="*/ 0 60000 65536"/>
              <a:gd name="T8" fmla="*/ 0 60000 65536"/>
              <a:gd name="T9" fmla="*/ 0 w 912"/>
              <a:gd name="T10" fmla="*/ 0 h 144"/>
              <a:gd name="T11" fmla="*/ 912 w 912"/>
              <a:gd name="T12" fmla="*/ 144 h 14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912" h="144">
                <a:moveTo>
                  <a:pt x="0" y="144"/>
                </a:moveTo>
                <a:cubicBezTo>
                  <a:pt x="164" y="72"/>
                  <a:pt x="328" y="0"/>
                  <a:pt x="480" y="0"/>
                </a:cubicBezTo>
                <a:cubicBezTo>
                  <a:pt x="632" y="0"/>
                  <a:pt x="772" y="72"/>
                  <a:pt x="912" y="144"/>
                </a:cubicBezTo>
              </a:path>
            </a:pathLst>
          </a:custGeom>
          <a:noFill/>
          <a:ln w="38100" cap="flat">
            <a:solidFill>
              <a:schemeClr val="tx1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422" name="Text Box 38">
            <a:extLst>
              <a:ext uri="{FF2B5EF4-FFF2-40B4-BE49-F238E27FC236}">
                <a16:creationId xmlns:a16="http://schemas.microsoft.com/office/drawing/2014/main" id="{8420B594-7F96-F522-87BB-0E5F156BB72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8794" y="4869833"/>
            <a:ext cx="1104901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dirty="0"/>
              <a:t>10, 5 </a:t>
            </a:r>
          </a:p>
        </p:txBody>
      </p:sp>
      <p:sp>
        <p:nvSpPr>
          <p:cNvPr id="3" name="Line 3">
            <a:extLst>
              <a:ext uri="{FF2B5EF4-FFF2-40B4-BE49-F238E27FC236}">
                <a16:creationId xmlns:a16="http://schemas.microsoft.com/office/drawing/2014/main" id="{3DB61708-977D-30D5-B490-3A3FCEE26D7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248148" y="2921676"/>
            <a:ext cx="9527" cy="1188391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dirty="0"/>
          </a:p>
        </p:txBody>
      </p:sp>
      <p:sp>
        <p:nvSpPr>
          <p:cNvPr id="5" name="Line 3">
            <a:extLst>
              <a:ext uri="{FF2B5EF4-FFF2-40B4-BE49-F238E27FC236}">
                <a16:creationId xmlns:a16="http://schemas.microsoft.com/office/drawing/2014/main" id="{7352E45C-C1C3-ADB7-41D8-42515D6CA1EB}"/>
              </a:ext>
            </a:extLst>
          </p:cNvPr>
          <p:cNvSpPr>
            <a:spLocks noChangeShapeType="1"/>
          </p:cNvSpPr>
          <p:nvPr/>
        </p:nvSpPr>
        <p:spPr bwMode="auto">
          <a:xfrm>
            <a:off x="4257676" y="2921677"/>
            <a:ext cx="2230419" cy="923924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" name="Line 3">
            <a:extLst>
              <a:ext uri="{FF2B5EF4-FFF2-40B4-BE49-F238E27FC236}">
                <a16:creationId xmlns:a16="http://schemas.microsoft.com/office/drawing/2014/main" id="{1E33E404-967E-CA2E-7F9F-2EBE7EECA1C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011219" y="3845601"/>
            <a:ext cx="1114424" cy="99060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" name="Line 3">
            <a:extLst>
              <a:ext uri="{FF2B5EF4-FFF2-40B4-BE49-F238E27FC236}">
                <a16:creationId xmlns:a16="http://schemas.microsoft.com/office/drawing/2014/main" id="{C1F56625-374A-9E63-2CF4-CB16EB638263}"/>
              </a:ext>
            </a:extLst>
          </p:cNvPr>
          <p:cNvSpPr>
            <a:spLocks noChangeShapeType="1"/>
          </p:cNvSpPr>
          <p:nvPr/>
        </p:nvSpPr>
        <p:spPr bwMode="auto">
          <a:xfrm>
            <a:off x="2125643" y="3845600"/>
            <a:ext cx="1114423" cy="990599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" name="Line 3">
            <a:extLst>
              <a:ext uri="{FF2B5EF4-FFF2-40B4-BE49-F238E27FC236}">
                <a16:creationId xmlns:a16="http://schemas.microsoft.com/office/drawing/2014/main" id="{0100F847-108A-9BCF-C7DA-F643C84A110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373671" y="3845601"/>
            <a:ext cx="1114424" cy="99060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" name="Line 3">
            <a:extLst>
              <a:ext uri="{FF2B5EF4-FFF2-40B4-BE49-F238E27FC236}">
                <a16:creationId xmlns:a16="http://schemas.microsoft.com/office/drawing/2014/main" id="{B29D9A20-7102-B117-E883-76A52C3EFAF5}"/>
              </a:ext>
            </a:extLst>
          </p:cNvPr>
          <p:cNvSpPr>
            <a:spLocks noChangeShapeType="1"/>
          </p:cNvSpPr>
          <p:nvPr/>
        </p:nvSpPr>
        <p:spPr bwMode="auto">
          <a:xfrm>
            <a:off x="6488095" y="3845600"/>
            <a:ext cx="1114424" cy="990599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" name="Line 3">
            <a:extLst>
              <a:ext uri="{FF2B5EF4-FFF2-40B4-BE49-F238E27FC236}">
                <a16:creationId xmlns:a16="http://schemas.microsoft.com/office/drawing/2014/main" id="{0B3F1A14-C3D1-F4B6-1DC4-614285A7360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249723" y="4836200"/>
            <a:ext cx="1114424" cy="99060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" name="Line 3">
            <a:extLst>
              <a:ext uri="{FF2B5EF4-FFF2-40B4-BE49-F238E27FC236}">
                <a16:creationId xmlns:a16="http://schemas.microsoft.com/office/drawing/2014/main" id="{24998F3D-3E65-3371-3B80-39E262DE2267}"/>
              </a:ext>
            </a:extLst>
          </p:cNvPr>
          <p:cNvSpPr>
            <a:spLocks noChangeShapeType="1"/>
          </p:cNvSpPr>
          <p:nvPr/>
        </p:nvSpPr>
        <p:spPr bwMode="auto">
          <a:xfrm>
            <a:off x="5364147" y="4836199"/>
            <a:ext cx="1114424" cy="990599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" name="Freeform 32">
            <a:extLst>
              <a:ext uri="{FF2B5EF4-FFF2-40B4-BE49-F238E27FC236}">
                <a16:creationId xmlns:a16="http://schemas.microsoft.com/office/drawing/2014/main" id="{B3012382-55BE-67AF-4931-E00484786484}"/>
              </a:ext>
            </a:extLst>
          </p:cNvPr>
          <p:cNvSpPr>
            <a:spLocks/>
          </p:cNvSpPr>
          <p:nvPr/>
        </p:nvSpPr>
        <p:spPr bwMode="auto">
          <a:xfrm rot="19157503">
            <a:off x="5001580" y="3966908"/>
            <a:ext cx="1535758" cy="447943"/>
          </a:xfrm>
          <a:custGeom>
            <a:avLst/>
            <a:gdLst>
              <a:gd name="T0" fmla="*/ 0 w 912"/>
              <a:gd name="T1" fmla="*/ 2147483646 h 144"/>
              <a:gd name="T2" fmla="*/ 2147483646 w 912"/>
              <a:gd name="T3" fmla="*/ 0 h 144"/>
              <a:gd name="T4" fmla="*/ 2147483646 w 912"/>
              <a:gd name="T5" fmla="*/ 2147483646 h 144"/>
              <a:gd name="T6" fmla="*/ 0 60000 65536"/>
              <a:gd name="T7" fmla="*/ 0 60000 65536"/>
              <a:gd name="T8" fmla="*/ 0 60000 65536"/>
              <a:gd name="T9" fmla="*/ 0 w 912"/>
              <a:gd name="T10" fmla="*/ 0 h 144"/>
              <a:gd name="T11" fmla="*/ 912 w 912"/>
              <a:gd name="T12" fmla="*/ 144 h 14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912" h="144">
                <a:moveTo>
                  <a:pt x="0" y="144"/>
                </a:moveTo>
                <a:cubicBezTo>
                  <a:pt x="164" y="72"/>
                  <a:pt x="328" y="0"/>
                  <a:pt x="480" y="0"/>
                </a:cubicBezTo>
                <a:cubicBezTo>
                  <a:pt x="632" y="0"/>
                  <a:pt x="772" y="72"/>
                  <a:pt x="912" y="144"/>
                </a:cubicBezTo>
              </a:path>
            </a:pathLst>
          </a:custGeom>
          <a:noFill/>
          <a:ln w="38100" cap="flat">
            <a:solidFill>
              <a:schemeClr val="tx1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" name="Text Box 38">
            <a:extLst>
              <a:ext uri="{FF2B5EF4-FFF2-40B4-BE49-F238E27FC236}">
                <a16:creationId xmlns:a16="http://schemas.microsoft.com/office/drawing/2014/main" id="{00DC571A-A504-1E61-C3D5-89E91F9AC2B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782874" y="4869833"/>
            <a:ext cx="1104901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dirty="0"/>
              <a:t>0, 15</a:t>
            </a:r>
          </a:p>
        </p:txBody>
      </p:sp>
      <p:sp>
        <p:nvSpPr>
          <p:cNvPr id="23" name="Text Box 38">
            <a:extLst>
              <a:ext uri="{FF2B5EF4-FFF2-40B4-BE49-F238E27FC236}">
                <a16:creationId xmlns:a16="http://schemas.microsoft.com/office/drawing/2014/main" id="{68A70003-3194-2C74-6EE5-F4900BDD5FC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87775" y="4110067"/>
            <a:ext cx="1104901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dirty="0"/>
              <a:t>5, 0</a:t>
            </a:r>
          </a:p>
        </p:txBody>
      </p:sp>
      <p:sp>
        <p:nvSpPr>
          <p:cNvPr id="25" name="Text Box 38">
            <a:extLst>
              <a:ext uri="{FF2B5EF4-FFF2-40B4-BE49-F238E27FC236}">
                <a16:creationId xmlns:a16="http://schemas.microsoft.com/office/drawing/2014/main" id="{D5FD0473-C6EB-94B3-8A4C-1B684A91CC1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97724" y="4930683"/>
            <a:ext cx="1104901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dirty="0"/>
              <a:t>4, 0</a:t>
            </a:r>
          </a:p>
        </p:txBody>
      </p:sp>
      <p:sp>
        <p:nvSpPr>
          <p:cNvPr id="27" name="Text Box 38">
            <a:extLst>
              <a:ext uri="{FF2B5EF4-FFF2-40B4-BE49-F238E27FC236}">
                <a16:creationId xmlns:a16="http://schemas.microsoft.com/office/drawing/2014/main" id="{77053283-A065-9D9E-7422-0F25EF25FB5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87774" y="5894068"/>
            <a:ext cx="1104901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dirty="0"/>
              <a:t>9, 5</a:t>
            </a:r>
          </a:p>
        </p:txBody>
      </p:sp>
      <p:sp>
        <p:nvSpPr>
          <p:cNvPr id="29" name="Text Box 38">
            <a:extLst>
              <a:ext uri="{FF2B5EF4-FFF2-40B4-BE49-F238E27FC236}">
                <a16:creationId xmlns:a16="http://schemas.microsoft.com/office/drawing/2014/main" id="{B99C6435-9142-4659-A19B-9BE4DC6809B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192823" y="5894068"/>
            <a:ext cx="1104901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dirty="0"/>
              <a:t>-1, 15</a:t>
            </a:r>
          </a:p>
        </p:txBody>
      </p:sp>
      <p:sp>
        <p:nvSpPr>
          <p:cNvPr id="31" name="Content Placeholder 2">
            <a:extLst>
              <a:ext uri="{FF2B5EF4-FFF2-40B4-BE49-F238E27FC236}">
                <a16:creationId xmlns:a16="http://schemas.microsoft.com/office/drawing/2014/main" id="{2388F51C-E033-0FC2-D44E-86F3E6391FC4}"/>
              </a:ext>
            </a:extLst>
          </p:cNvPr>
          <p:cNvSpPr txBox="1">
            <a:spLocks/>
          </p:cNvSpPr>
          <p:nvPr/>
        </p:nvSpPr>
        <p:spPr>
          <a:xfrm>
            <a:off x="148853" y="1284087"/>
            <a:ext cx="11576421" cy="2103716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dirty="0"/>
              <a:t>Restricted trust game: P1 can give 5 which would be tripled, or 0; after receiving 15, P2 can give back 10, or 0</a:t>
            </a:r>
          </a:p>
          <a:p>
            <a:r>
              <a:rPr lang="en-US" dirty="0"/>
              <a:t>Twist: P1 can </a:t>
            </a:r>
            <a:r>
              <a:rPr lang="en-US" i="1" dirty="0"/>
              <a:t>simulate </a:t>
            </a:r>
            <a:r>
              <a:rPr lang="en-US" dirty="0"/>
              <a:t>P2 first, at a cost of 1</a:t>
            </a:r>
          </a:p>
          <a:p>
            <a:endParaRPr lang="en-US" dirty="0"/>
          </a:p>
          <a:p>
            <a:endParaRPr lang="en-US" dirty="0"/>
          </a:p>
          <a:p>
            <a:endParaRPr lang="en-US" dirty="0"/>
          </a:p>
          <a:p>
            <a:endParaRPr lang="en-US" dirty="0"/>
          </a:p>
          <a:p>
            <a:endParaRPr lang="en-US" dirty="0"/>
          </a:p>
          <a:p>
            <a:endParaRPr lang="en-US" dirty="0"/>
          </a:p>
          <a:p>
            <a:pPr lvl="1"/>
            <a:endParaRPr lang="en-US" dirty="0"/>
          </a:p>
          <a:p>
            <a:endParaRPr lang="en-US" dirty="0"/>
          </a:p>
          <a:p>
            <a:pPr lvl="1"/>
            <a:endParaRPr lang="en-US" dirty="0"/>
          </a:p>
        </p:txBody>
      </p:sp>
      <p:sp>
        <p:nvSpPr>
          <p:cNvPr id="16385" name="TextBox 16384">
            <a:extLst>
              <a:ext uri="{FF2B5EF4-FFF2-40B4-BE49-F238E27FC236}">
                <a16:creationId xmlns:a16="http://schemas.microsoft.com/office/drawing/2014/main" id="{1C11295A-A49C-4C5D-3B57-4660B824BDD5}"/>
              </a:ext>
            </a:extLst>
          </p:cNvPr>
          <p:cNvSpPr txBox="1"/>
          <p:nvPr/>
        </p:nvSpPr>
        <p:spPr>
          <a:xfrm>
            <a:off x="4440224" y="2638833"/>
            <a:ext cx="649269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2000" b="1" dirty="0"/>
              <a:t>P1</a:t>
            </a:r>
          </a:p>
        </p:txBody>
      </p:sp>
      <p:sp>
        <p:nvSpPr>
          <p:cNvPr id="16431" name="TextBox 16430">
            <a:extLst>
              <a:ext uri="{FF2B5EF4-FFF2-40B4-BE49-F238E27FC236}">
                <a16:creationId xmlns:a16="http://schemas.microsoft.com/office/drawing/2014/main" id="{40BB5FB3-4F77-655E-88E6-D5866E32BAE3}"/>
              </a:ext>
            </a:extLst>
          </p:cNvPr>
          <p:cNvSpPr txBox="1"/>
          <p:nvPr/>
        </p:nvSpPr>
        <p:spPr>
          <a:xfrm>
            <a:off x="1310188" y="3618198"/>
            <a:ext cx="649269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2000" b="1" dirty="0"/>
              <a:t>P2</a:t>
            </a:r>
          </a:p>
        </p:txBody>
      </p:sp>
      <p:sp>
        <p:nvSpPr>
          <p:cNvPr id="16433" name="TextBox 16432">
            <a:extLst>
              <a:ext uri="{FF2B5EF4-FFF2-40B4-BE49-F238E27FC236}">
                <a16:creationId xmlns:a16="http://schemas.microsoft.com/office/drawing/2014/main" id="{0AE0A865-0190-4E76-BBFC-8C47A3003D52}"/>
              </a:ext>
            </a:extLst>
          </p:cNvPr>
          <p:cNvSpPr txBox="1"/>
          <p:nvPr/>
        </p:nvSpPr>
        <p:spPr>
          <a:xfrm>
            <a:off x="4806935" y="4585142"/>
            <a:ext cx="649269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2000" b="1" dirty="0"/>
              <a:t>P2</a:t>
            </a:r>
          </a:p>
        </p:txBody>
      </p:sp>
      <p:sp>
        <p:nvSpPr>
          <p:cNvPr id="16435" name="TextBox 16434">
            <a:extLst>
              <a:ext uri="{FF2B5EF4-FFF2-40B4-BE49-F238E27FC236}">
                <a16:creationId xmlns:a16="http://schemas.microsoft.com/office/drawing/2014/main" id="{1CC016CC-99C3-45D5-1B54-5539853231CE}"/>
              </a:ext>
            </a:extLst>
          </p:cNvPr>
          <p:cNvSpPr txBox="1"/>
          <p:nvPr/>
        </p:nvSpPr>
        <p:spPr>
          <a:xfrm>
            <a:off x="6637308" y="3592445"/>
            <a:ext cx="2327287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2000" b="1" dirty="0"/>
              <a:t>(simulated) P2</a:t>
            </a:r>
          </a:p>
        </p:txBody>
      </p:sp>
      <p:sp>
        <p:nvSpPr>
          <p:cNvPr id="16438" name="Content Placeholder 2">
            <a:extLst>
              <a:ext uri="{FF2B5EF4-FFF2-40B4-BE49-F238E27FC236}">
                <a16:creationId xmlns:a16="http://schemas.microsoft.com/office/drawing/2014/main" id="{0E179967-4CAF-EA1B-7949-CC026AA4D4FA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578826" y="2624088"/>
            <a:ext cx="3328996" cy="2214419"/>
          </a:xfrm>
        </p:spPr>
        <p:txBody>
          <a:bodyPr>
            <a:normAutofit fontScale="92500" lnSpcReduction="20000"/>
          </a:bodyPr>
          <a:lstStyle/>
          <a:p>
            <a:pPr marL="0" indent="0" algn="r">
              <a:buNone/>
            </a:pPr>
            <a:r>
              <a:rPr lang="en-US" dirty="0"/>
              <a:t>As (AI system) P2, how likely is it you’re now running </a:t>
            </a:r>
            <a:r>
              <a:rPr lang="en-US" i="1" dirty="0"/>
              <a:t>as a simulation</a:t>
            </a:r>
            <a:r>
              <a:rPr lang="en-US" dirty="0"/>
              <a:t>? → </a:t>
            </a:r>
            <a:r>
              <a:rPr lang="en-US" i="1" dirty="0"/>
              <a:t>self-locating belief</a:t>
            </a:r>
          </a:p>
          <a:p>
            <a:pPr marL="0" indent="0" algn="r">
              <a:buNone/>
            </a:pPr>
            <a:r>
              <a:rPr lang="en-US" i="1" dirty="0"/>
              <a:t> What happens in equilibrium?</a:t>
            </a:r>
          </a:p>
          <a:p>
            <a:pPr marL="0" indent="0" algn="r">
              <a:buNone/>
            </a:pPr>
            <a:endParaRPr lang="en-US" sz="4000" i="1" dirty="0">
              <a:solidFill>
                <a:srgbClr val="0070C0"/>
              </a:solidFill>
            </a:endParaRPr>
          </a:p>
          <a:p>
            <a:pPr marL="0" indent="0" algn="r">
              <a:buNone/>
            </a:pPr>
            <a:endParaRPr lang="en-US" sz="4000" i="1" dirty="0">
              <a:solidFill>
                <a:srgbClr val="0070C0"/>
              </a:solidFill>
            </a:endParaRPr>
          </a:p>
        </p:txBody>
      </p:sp>
    </p:spTree>
  </p:cSld>
  <p:clrMapOvr>
    <a:masterClrMapping/>
  </p:clrMapOvr>
  <p:transition/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6" name="Rectangle 2">
            <a:extLst>
              <a:ext uri="{FF2B5EF4-FFF2-40B4-BE49-F238E27FC236}">
                <a16:creationId xmlns:a16="http://schemas.microsoft.com/office/drawing/2014/main" id="{F9742010-8C30-462B-84F2-D8B22307D746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612560" y="67235"/>
            <a:ext cx="10537522" cy="605118"/>
          </a:xfrm>
        </p:spPr>
        <p:txBody>
          <a:bodyPr>
            <a:normAutofit fontScale="90000"/>
          </a:bodyPr>
          <a:lstStyle/>
          <a:p>
            <a:r>
              <a:rPr lang="en-US" altLang="en-US" dirty="0"/>
              <a:t>The Sleeping Beauty problem </a:t>
            </a:r>
            <a:r>
              <a:rPr lang="en-US" dirty="0">
                <a:solidFill>
                  <a:srgbClr val="0070C0"/>
                </a:solidFill>
              </a:rPr>
              <a:t>[</a:t>
            </a:r>
            <a:r>
              <a:rPr lang="en-US" dirty="0">
                <a:solidFill>
                  <a:srgbClr val="0070C0"/>
                </a:solidFill>
                <a:hlinkClick r:id="rId2"/>
              </a:rPr>
              <a:t>Elga’00</a:t>
            </a:r>
            <a:r>
              <a:rPr lang="en-US" dirty="0">
                <a:solidFill>
                  <a:srgbClr val="0070C0"/>
                </a:solidFill>
              </a:rPr>
              <a:t>]</a:t>
            </a:r>
            <a:endParaRPr lang="en-US" altLang="en-US" sz="2912" dirty="0">
              <a:solidFill>
                <a:srgbClr val="0070C0"/>
              </a:solidFill>
            </a:endParaRPr>
          </a:p>
        </p:txBody>
      </p:sp>
      <p:sp>
        <p:nvSpPr>
          <p:cNvPr id="367619" name="Rectangle 3">
            <a:extLst>
              <a:ext uri="{FF2B5EF4-FFF2-40B4-BE49-F238E27FC236}">
                <a16:creationId xmlns:a16="http://schemas.microsoft.com/office/drawing/2014/main" id="{A8285486-0E60-44B6-8A7E-C8902BC9C283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203612" y="861132"/>
            <a:ext cx="8736041" cy="5996868"/>
          </a:xfrm>
        </p:spPr>
        <p:txBody>
          <a:bodyPr>
            <a:normAutofit fontScale="92500" lnSpcReduction="10000"/>
          </a:bodyPr>
          <a:lstStyle/>
          <a:p>
            <a:pPr eaLnBrk="1" hangingPunct="1"/>
            <a:r>
              <a:rPr lang="en-US" altLang="en-US" sz="3200" dirty="0"/>
              <a:t>There is a participant in a study (call her Sleeping Beauty)</a:t>
            </a:r>
          </a:p>
          <a:p>
            <a:pPr eaLnBrk="1" hangingPunct="1"/>
            <a:r>
              <a:rPr lang="en-US" altLang="en-US" sz="3200" dirty="0"/>
              <a:t>On Sunday, she is given drugs to fall asleep</a:t>
            </a:r>
          </a:p>
          <a:p>
            <a:pPr eaLnBrk="1" hangingPunct="1"/>
            <a:r>
              <a:rPr lang="en-US" altLang="en-US" sz="3200" dirty="0"/>
              <a:t>A coin is tossed (H or T)</a:t>
            </a:r>
          </a:p>
          <a:p>
            <a:pPr eaLnBrk="1" hangingPunct="1"/>
            <a:r>
              <a:rPr lang="en-US" altLang="en-US" sz="3200" dirty="0"/>
              <a:t>If H, she is awoken on Monday, then made to sleep again</a:t>
            </a:r>
          </a:p>
          <a:p>
            <a:pPr eaLnBrk="1" hangingPunct="1"/>
            <a:r>
              <a:rPr lang="en-US" altLang="en-US" sz="3200" dirty="0"/>
              <a:t>If T, she is awoken Monday, made to sleep again, then </a:t>
            </a:r>
            <a:r>
              <a:rPr lang="en-US" altLang="en-US" sz="3200" b="1" dirty="0"/>
              <a:t>again</a:t>
            </a:r>
            <a:r>
              <a:rPr lang="en-US" altLang="en-US" sz="3200" dirty="0"/>
              <a:t> awoken on Tuesday</a:t>
            </a:r>
          </a:p>
          <a:p>
            <a:pPr eaLnBrk="1" hangingPunct="1"/>
            <a:r>
              <a:rPr lang="en-US" altLang="en-US" sz="3200" dirty="0"/>
              <a:t>Due to drugs she </a:t>
            </a:r>
            <a:r>
              <a:rPr lang="en-US" altLang="en-US" sz="3200" b="1" dirty="0"/>
              <a:t>cannot remember what day it is or whether she has already been awoken once</a:t>
            </a:r>
            <a:r>
              <a:rPr lang="en-US" altLang="en-US" sz="3200" dirty="0"/>
              <a:t>, but she remembers all the rules</a:t>
            </a:r>
          </a:p>
          <a:p>
            <a:pPr eaLnBrk="1" hangingPunct="1"/>
            <a:r>
              <a:rPr lang="en-US" altLang="en-US" sz="3200" dirty="0"/>
              <a:t>Imagine </a:t>
            </a:r>
            <a:r>
              <a:rPr lang="en-US" altLang="en-US" sz="3200" b="1" dirty="0"/>
              <a:t>you </a:t>
            </a:r>
            <a:r>
              <a:rPr lang="en-US" altLang="en-US" sz="3200" dirty="0"/>
              <a:t>are SB and you’ve just been awoken.  What is your (subjective) probability that the coin came up H?</a:t>
            </a:r>
          </a:p>
        </p:txBody>
      </p:sp>
      <p:cxnSp>
        <p:nvCxnSpPr>
          <p:cNvPr id="3" name="Straight Arrow Connector 2">
            <a:extLst>
              <a:ext uri="{FF2B5EF4-FFF2-40B4-BE49-F238E27FC236}">
                <a16:creationId xmlns:a16="http://schemas.microsoft.com/office/drawing/2014/main" id="{E3AE6E94-721C-407E-9CE6-4910C6470BE5}"/>
              </a:ext>
            </a:extLst>
          </p:cNvPr>
          <p:cNvCxnSpPr>
            <a:cxnSpLocks/>
          </p:cNvCxnSpPr>
          <p:nvPr/>
        </p:nvCxnSpPr>
        <p:spPr bwMode="auto">
          <a:xfrm flipV="1">
            <a:off x="9187686" y="1779607"/>
            <a:ext cx="739588" cy="437029"/>
          </a:xfrm>
          <a:prstGeom prst="straightConnector1">
            <a:avLst/>
          </a:prstGeom>
          <a:noFill/>
          <a:ln w="50800" algn="ctr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" name="Straight Arrow Connector 7">
            <a:extLst>
              <a:ext uri="{FF2B5EF4-FFF2-40B4-BE49-F238E27FC236}">
                <a16:creationId xmlns:a16="http://schemas.microsoft.com/office/drawing/2014/main" id="{D843616E-96F0-4E26-9002-9F0D0B78A2E9}"/>
              </a:ext>
            </a:extLst>
          </p:cNvPr>
          <p:cNvCxnSpPr>
            <a:cxnSpLocks/>
          </p:cNvCxnSpPr>
          <p:nvPr/>
        </p:nvCxnSpPr>
        <p:spPr bwMode="auto">
          <a:xfrm>
            <a:off x="9187686" y="2384724"/>
            <a:ext cx="739588" cy="403412"/>
          </a:xfrm>
          <a:prstGeom prst="straightConnector1">
            <a:avLst/>
          </a:prstGeom>
          <a:noFill/>
          <a:ln w="50800" algn="ctr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pic>
        <p:nvPicPr>
          <p:cNvPr id="11" name="Picture 10">
            <a:extLst>
              <a:ext uri="{FF2B5EF4-FFF2-40B4-BE49-F238E27FC236}">
                <a16:creationId xmlns:a16="http://schemas.microsoft.com/office/drawing/2014/main" id="{FA632145-A0AE-45A0-A6D0-077EA6A1E02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264852" y="1510665"/>
            <a:ext cx="352985" cy="617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8" name="Picture 17">
            <a:extLst>
              <a:ext uri="{FF2B5EF4-FFF2-40B4-BE49-F238E27FC236}">
                <a16:creationId xmlns:a16="http://schemas.microsoft.com/office/drawing/2014/main" id="{65112F73-DB5B-4F99-92C3-E5E2C137F07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248043" y="2372118"/>
            <a:ext cx="352985" cy="61772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9" name="Picture 18">
            <a:extLst>
              <a:ext uri="{FF2B5EF4-FFF2-40B4-BE49-F238E27FC236}">
                <a16:creationId xmlns:a16="http://schemas.microsoft.com/office/drawing/2014/main" id="{8526223A-B6D6-4D90-93E2-CED1B0B489B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054866" y="2384724"/>
            <a:ext cx="352985" cy="617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" name="Rectangle 14">
            <a:extLst>
              <a:ext uri="{FF2B5EF4-FFF2-40B4-BE49-F238E27FC236}">
                <a16:creationId xmlns:a16="http://schemas.microsoft.com/office/drawing/2014/main" id="{B77091B9-A4A3-430D-94D8-62462142CA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9313435" y="1443430"/>
            <a:ext cx="380233" cy="4444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124000"/>
              </a:lnSpc>
              <a:spcBef>
                <a:spcPts val="900"/>
              </a:spcBef>
              <a:buClr>
                <a:srgbClr val="000000"/>
              </a:buClr>
              <a:buSzPct val="100000"/>
              <a:buFont typeface="Arial" panose="020B0604020202020204" pitchFamily="34" charset="0"/>
              <a:buChar char="•"/>
              <a:defRPr sz="3600">
                <a:solidFill>
                  <a:srgbClr val="000000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>
              <a:lnSpc>
                <a:spcPct val="124000"/>
              </a:lnSpc>
              <a:spcBef>
                <a:spcPts val="775"/>
              </a:spcBef>
              <a:buClr>
                <a:srgbClr val="000000"/>
              </a:buClr>
              <a:buSzPct val="100000"/>
              <a:buFont typeface="Arial" panose="020B0604020202020204" pitchFamily="34" charset="0"/>
              <a:buChar char="–"/>
              <a:defRPr sz="3100">
                <a:solidFill>
                  <a:srgbClr val="000000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>
              <a:lnSpc>
                <a:spcPct val="124000"/>
              </a:lnSpc>
              <a:spcBef>
                <a:spcPts val="675"/>
              </a:spcBef>
              <a:buClr>
                <a:srgbClr val="000000"/>
              </a:buClr>
              <a:buSzPct val="100000"/>
              <a:buFont typeface="Arial" panose="020B0604020202020204" pitchFamily="34" charset="0"/>
              <a:buChar char="•"/>
              <a:defRPr sz="2700">
                <a:solidFill>
                  <a:srgbClr val="000000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>
              <a:lnSpc>
                <a:spcPct val="124000"/>
              </a:lnSpc>
              <a:spcBef>
                <a:spcPts val="550"/>
              </a:spcBef>
              <a:buClr>
                <a:srgbClr val="000000"/>
              </a:buClr>
              <a:buSzPct val="100000"/>
              <a:buFont typeface="Arial" panose="020B0604020202020204" pitchFamily="34" charset="0"/>
              <a:buChar char="–"/>
              <a:defRPr sz="2200">
                <a:solidFill>
                  <a:srgbClr val="000000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>
              <a:lnSpc>
                <a:spcPct val="124000"/>
              </a:lnSpc>
              <a:spcBef>
                <a:spcPts val="550"/>
              </a:spcBef>
              <a:buClr>
                <a:srgbClr val="000000"/>
              </a:buClr>
              <a:buSzPct val="100000"/>
              <a:buFont typeface="Arial" panose="020B0604020202020204" pitchFamily="34" charset="0"/>
              <a:buChar char="»"/>
              <a:defRPr sz="2200">
                <a:solidFill>
                  <a:srgbClr val="000000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defTabSz="457200" eaLnBrk="0" fontAlgn="base" hangingPunct="0">
              <a:lnSpc>
                <a:spcPct val="124000"/>
              </a:lnSpc>
              <a:spcBef>
                <a:spcPts val="55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Arial" panose="020B0604020202020204" pitchFamily="34" charset="0"/>
              <a:buChar char="»"/>
              <a:defRPr sz="2200">
                <a:solidFill>
                  <a:srgbClr val="000000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defTabSz="457200" eaLnBrk="0" fontAlgn="base" hangingPunct="0">
              <a:lnSpc>
                <a:spcPct val="124000"/>
              </a:lnSpc>
              <a:spcBef>
                <a:spcPts val="55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Arial" panose="020B0604020202020204" pitchFamily="34" charset="0"/>
              <a:buChar char="»"/>
              <a:defRPr sz="2200">
                <a:solidFill>
                  <a:srgbClr val="000000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defTabSz="457200" eaLnBrk="0" fontAlgn="base" hangingPunct="0">
              <a:lnSpc>
                <a:spcPct val="124000"/>
              </a:lnSpc>
              <a:spcBef>
                <a:spcPts val="55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Arial" panose="020B0604020202020204" pitchFamily="34" charset="0"/>
              <a:buChar char="»"/>
              <a:defRPr sz="2200">
                <a:solidFill>
                  <a:srgbClr val="000000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defTabSz="457200" eaLnBrk="0" fontAlgn="base" hangingPunct="0">
              <a:lnSpc>
                <a:spcPct val="124000"/>
              </a:lnSpc>
              <a:spcBef>
                <a:spcPts val="55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Arial" panose="020B0604020202020204" pitchFamily="34" charset="0"/>
              <a:buChar char="»"/>
              <a:defRPr sz="2200">
                <a:solidFill>
                  <a:srgbClr val="000000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18000"/>
              </a:lnSpc>
              <a:spcBef>
                <a:spcPct val="0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  <a:tabLst/>
              <a:defRPr/>
            </a:pPr>
            <a:r>
              <a:rPr kumimoji="0" lang="en-US" altLang="en-US" sz="2118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宋体" panose="02010600030101010101" pitchFamily="2" charset="-122"/>
                <a:cs typeface="+mn-cs"/>
              </a:rPr>
              <a:t>H</a:t>
            </a:r>
          </a:p>
        </p:txBody>
      </p:sp>
      <p:sp>
        <p:nvSpPr>
          <p:cNvPr id="22" name="Rectangle 21">
            <a:extLst>
              <a:ext uri="{FF2B5EF4-FFF2-40B4-BE49-F238E27FC236}">
                <a16:creationId xmlns:a16="http://schemas.microsoft.com/office/drawing/2014/main" id="{94A8AC20-6BB2-4EE2-B20D-08DBEBB9AC4D}"/>
              </a:ext>
            </a:extLst>
          </p:cNvPr>
          <p:cNvSpPr>
            <a:spLocks noChangeArrowheads="1"/>
          </p:cNvSpPr>
          <p:nvPr/>
        </p:nvSpPr>
        <p:spPr bwMode="auto">
          <a:xfrm>
            <a:off x="9327863" y="2586430"/>
            <a:ext cx="351378" cy="4444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124000"/>
              </a:lnSpc>
              <a:spcBef>
                <a:spcPts val="900"/>
              </a:spcBef>
              <a:buClr>
                <a:srgbClr val="000000"/>
              </a:buClr>
              <a:buSzPct val="100000"/>
              <a:buFont typeface="Arial" panose="020B0604020202020204" pitchFamily="34" charset="0"/>
              <a:buChar char="•"/>
              <a:defRPr sz="3600">
                <a:solidFill>
                  <a:srgbClr val="000000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>
              <a:lnSpc>
                <a:spcPct val="124000"/>
              </a:lnSpc>
              <a:spcBef>
                <a:spcPts val="775"/>
              </a:spcBef>
              <a:buClr>
                <a:srgbClr val="000000"/>
              </a:buClr>
              <a:buSzPct val="100000"/>
              <a:buFont typeface="Arial" panose="020B0604020202020204" pitchFamily="34" charset="0"/>
              <a:buChar char="–"/>
              <a:defRPr sz="3100">
                <a:solidFill>
                  <a:srgbClr val="000000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>
              <a:lnSpc>
                <a:spcPct val="124000"/>
              </a:lnSpc>
              <a:spcBef>
                <a:spcPts val="675"/>
              </a:spcBef>
              <a:buClr>
                <a:srgbClr val="000000"/>
              </a:buClr>
              <a:buSzPct val="100000"/>
              <a:buFont typeface="Arial" panose="020B0604020202020204" pitchFamily="34" charset="0"/>
              <a:buChar char="•"/>
              <a:defRPr sz="2700">
                <a:solidFill>
                  <a:srgbClr val="000000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>
              <a:lnSpc>
                <a:spcPct val="124000"/>
              </a:lnSpc>
              <a:spcBef>
                <a:spcPts val="550"/>
              </a:spcBef>
              <a:buClr>
                <a:srgbClr val="000000"/>
              </a:buClr>
              <a:buSzPct val="100000"/>
              <a:buFont typeface="Arial" panose="020B0604020202020204" pitchFamily="34" charset="0"/>
              <a:buChar char="–"/>
              <a:defRPr sz="2200">
                <a:solidFill>
                  <a:srgbClr val="000000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>
              <a:lnSpc>
                <a:spcPct val="124000"/>
              </a:lnSpc>
              <a:spcBef>
                <a:spcPts val="550"/>
              </a:spcBef>
              <a:buClr>
                <a:srgbClr val="000000"/>
              </a:buClr>
              <a:buSzPct val="100000"/>
              <a:buFont typeface="Arial" panose="020B0604020202020204" pitchFamily="34" charset="0"/>
              <a:buChar char="»"/>
              <a:defRPr sz="2200">
                <a:solidFill>
                  <a:srgbClr val="000000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defTabSz="457200" eaLnBrk="0" fontAlgn="base" hangingPunct="0">
              <a:lnSpc>
                <a:spcPct val="124000"/>
              </a:lnSpc>
              <a:spcBef>
                <a:spcPts val="55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Arial" panose="020B0604020202020204" pitchFamily="34" charset="0"/>
              <a:buChar char="»"/>
              <a:defRPr sz="2200">
                <a:solidFill>
                  <a:srgbClr val="000000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defTabSz="457200" eaLnBrk="0" fontAlgn="base" hangingPunct="0">
              <a:lnSpc>
                <a:spcPct val="124000"/>
              </a:lnSpc>
              <a:spcBef>
                <a:spcPts val="55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Arial" panose="020B0604020202020204" pitchFamily="34" charset="0"/>
              <a:buChar char="»"/>
              <a:defRPr sz="2200">
                <a:solidFill>
                  <a:srgbClr val="000000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defTabSz="457200" eaLnBrk="0" fontAlgn="base" hangingPunct="0">
              <a:lnSpc>
                <a:spcPct val="124000"/>
              </a:lnSpc>
              <a:spcBef>
                <a:spcPts val="55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Arial" panose="020B0604020202020204" pitchFamily="34" charset="0"/>
              <a:buChar char="»"/>
              <a:defRPr sz="2200">
                <a:solidFill>
                  <a:srgbClr val="000000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defTabSz="457200" eaLnBrk="0" fontAlgn="base" hangingPunct="0">
              <a:lnSpc>
                <a:spcPct val="124000"/>
              </a:lnSpc>
              <a:spcBef>
                <a:spcPts val="55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Arial" panose="020B0604020202020204" pitchFamily="34" charset="0"/>
              <a:buChar char="»"/>
              <a:defRPr sz="2200">
                <a:solidFill>
                  <a:srgbClr val="000000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18000"/>
              </a:lnSpc>
              <a:spcBef>
                <a:spcPct val="0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  <a:tabLst/>
              <a:defRPr/>
            </a:pPr>
            <a:r>
              <a:rPr kumimoji="0" lang="en-US" altLang="en-US" sz="2118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宋体" panose="02010600030101010101" pitchFamily="2" charset="-122"/>
                <a:cs typeface="+mn-cs"/>
              </a:rPr>
              <a:t>T</a:t>
            </a:r>
          </a:p>
        </p:txBody>
      </p:sp>
      <p:sp>
        <p:nvSpPr>
          <p:cNvPr id="23" name="Rectangle 22">
            <a:extLst>
              <a:ext uri="{FF2B5EF4-FFF2-40B4-BE49-F238E27FC236}">
                <a16:creationId xmlns:a16="http://schemas.microsoft.com/office/drawing/2014/main" id="{919787AB-B607-473F-96DB-F2CEA31548B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45335" y="1037217"/>
            <a:ext cx="986167" cy="4444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124000"/>
              </a:lnSpc>
              <a:spcBef>
                <a:spcPts val="900"/>
              </a:spcBef>
              <a:buClr>
                <a:srgbClr val="000000"/>
              </a:buClr>
              <a:buSzPct val="100000"/>
              <a:buFont typeface="Arial" panose="020B0604020202020204" pitchFamily="34" charset="0"/>
              <a:buChar char="•"/>
              <a:defRPr sz="3600">
                <a:solidFill>
                  <a:srgbClr val="000000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>
              <a:lnSpc>
                <a:spcPct val="124000"/>
              </a:lnSpc>
              <a:spcBef>
                <a:spcPts val="775"/>
              </a:spcBef>
              <a:buClr>
                <a:srgbClr val="000000"/>
              </a:buClr>
              <a:buSzPct val="100000"/>
              <a:buFont typeface="Arial" panose="020B0604020202020204" pitchFamily="34" charset="0"/>
              <a:buChar char="–"/>
              <a:defRPr sz="3100">
                <a:solidFill>
                  <a:srgbClr val="000000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>
              <a:lnSpc>
                <a:spcPct val="124000"/>
              </a:lnSpc>
              <a:spcBef>
                <a:spcPts val="675"/>
              </a:spcBef>
              <a:buClr>
                <a:srgbClr val="000000"/>
              </a:buClr>
              <a:buSzPct val="100000"/>
              <a:buFont typeface="Arial" panose="020B0604020202020204" pitchFamily="34" charset="0"/>
              <a:buChar char="•"/>
              <a:defRPr sz="2700">
                <a:solidFill>
                  <a:srgbClr val="000000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>
              <a:lnSpc>
                <a:spcPct val="124000"/>
              </a:lnSpc>
              <a:spcBef>
                <a:spcPts val="550"/>
              </a:spcBef>
              <a:buClr>
                <a:srgbClr val="000000"/>
              </a:buClr>
              <a:buSzPct val="100000"/>
              <a:buFont typeface="Arial" panose="020B0604020202020204" pitchFamily="34" charset="0"/>
              <a:buChar char="–"/>
              <a:defRPr sz="2200">
                <a:solidFill>
                  <a:srgbClr val="000000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>
              <a:lnSpc>
                <a:spcPct val="124000"/>
              </a:lnSpc>
              <a:spcBef>
                <a:spcPts val="550"/>
              </a:spcBef>
              <a:buClr>
                <a:srgbClr val="000000"/>
              </a:buClr>
              <a:buSzPct val="100000"/>
              <a:buFont typeface="Arial" panose="020B0604020202020204" pitchFamily="34" charset="0"/>
              <a:buChar char="»"/>
              <a:defRPr sz="2200">
                <a:solidFill>
                  <a:srgbClr val="000000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defTabSz="457200" eaLnBrk="0" fontAlgn="base" hangingPunct="0">
              <a:lnSpc>
                <a:spcPct val="124000"/>
              </a:lnSpc>
              <a:spcBef>
                <a:spcPts val="55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Arial" panose="020B0604020202020204" pitchFamily="34" charset="0"/>
              <a:buChar char="»"/>
              <a:defRPr sz="2200">
                <a:solidFill>
                  <a:srgbClr val="000000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defTabSz="457200" eaLnBrk="0" fontAlgn="base" hangingPunct="0">
              <a:lnSpc>
                <a:spcPct val="124000"/>
              </a:lnSpc>
              <a:spcBef>
                <a:spcPts val="55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Arial" panose="020B0604020202020204" pitchFamily="34" charset="0"/>
              <a:buChar char="»"/>
              <a:defRPr sz="2200">
                <a:solidFill>
                  <a:srgbClr val="000000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defTabSz="457200" eaLnBrk="0" fontAlgn="base" hangingPunct="0">
              <a:lnSpc>
                <a:spcPct val="124000"/>
              </a:lnSpc>
              <a:spcBef>
                <a:spcPts val="55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Arial" panose="020B0604020202020204" pitchFamily="34" charset="0"/>
              <a:buChar char="»"/>
              <a:defRPr sz="2200">
                <a:solidFill>
                  <a:srgbClr val="000000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defTabSz="457200" eaLnBrk="0" fontAlgn="base" hangingPunct="0">
              <a:lnSpc>
                <a:spcPct val="124000"/>
              </a:lnSpc>
              <a:spcBef>
                <a:spcPts val="55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Arial" panose="020B0604020202020204" pitchFamily="34" charset="0"/>
              <a:buChar char="»"/>
              <a:defRPr sz="2200">
                <a:solidFill>
                  <a:srgbClr val="000000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18000"/>
              </a:lnSpc>
              <a:spcBef>
                <a:spcPct val="0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  <a:tabLst/>
              <a:defRPr/>
            </a:pPr>
            <a:r>
              <a:rPr kumimoji="0" lang="en-US" altLang="en-US" sz="2118" b="0" i="1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宋体" panose="02010600030101010101" pitchFamily="2" charset="-122"/>
                <a:cs typeface="+mn-cs"/>
              </a:rPr>
              <a:t>Sunday</a:t>
            </a:r>
          </a:p>
        </p:txBody>
      </p:sp>
      <p:sp>
        <p:nvSpPr>
          <p:cNvPr id="24" name="Rectangle 23">
            <a:extLst>
              <a:ext uri="{FF2B5EF4-FFF2-40B4-BE49-F238E27FC236}">
                <a16:creationId xmlns:a16="http://schemas.microsoft.com/office/drawing/2014/main" id="{733EDAB4-CC2D-4DEA-AC79-28A5096830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9849447" y="1040019"/>
            <a:ext cx="1075937" cy="4444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124000"/>
              </a:lnSpc>
              <a:spcBef>
                <a:spcPts val="900"/>
              </a:spcBef>
              <a:buClr>
                <a:srgbClr val="000000"/>
              </a:buClr>
              <a:buSzPct val="100000"/>
              <a:buFont typeface="Arial" panose="020B0604020202020204" pitchFamily="34" charset="0"/>
              <a:buChar char="•"/>
              <a:defRPr sz="3600">
                <a:solidFill>
                  <a:srgbClr val="000000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>
              <a:lnSpc>
                <a:spcPct val="124000"/>
              </a:lnSpc>
              <a:spcBef>
                <a:spcPts val="775"/>
              </a:spcBef>
              <a:buClr>
                <a:srgbClr val="000000"/>
              </a:buClr>
              <a:buSzPct val="100000"/>
              <a:buFont typeface="Arial" panose="020B0604020202020204" pitchFamily="34" charset="0"/>
              <a:buChar char="–"/>
              <a:defRPr sz="3100">
                <a:solidFill>
                  <a:srgbClr val="000000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>
              <a:lnSpc>
                <a:spcPct val="124000"/>
              </a:lnSpc>
              <a:spcBef>
                <a:spcPts val="675"/>
              </a:spcBef>
              <a:buClr>
                <a:srgbClr val="000000"/>
              </a:buClr>
              <a:buSzPct val="100000"/>
              <a:buFont typeface="Arial" panose="020B0604020202020204" pitchFamily="34" charset="0"/>
              <a:buChar char="•"/>
              <a:defRPr sz="2700">
                <a:solidFill>
                  <a:srgbClr val="000000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>
              <a:lnSpc>
                <a:spcPct val="124000"/>
              </a:lnSpc>
              <a:spcBef>
                <a:spcPts val="550"/>
              </a:spcBef>
              <a:buClr>
                <a:srgbClr val="000000"/>
              </a:buClr>
              <a:buSzPct val="100000"/>
              <a:buFont typeface="Arial" panose="020B0604020202020204" pitchFamily="34" charset="0"/>
              <a:buChar char="–"/>
              <a:defRPr sz="2200">
                <a:solidFill>
                  <a:srgbClr val="000000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>
              <a:lnSpc>
                <a:spcPct val="124000"/>
              </a:lnSpc>
              <a:spcBef>
                <a:spcPts val="550"/>
              </a:spcBef>
              <a:buClr>
                <a:srgbClr val="000000"/>
              </a:buClr>
              <a:buSzPct val="100000"/>
              <a:buFont typeface="Arial" panose="020B0604020202020204" pitchFamily="34" charset="0"/>
              <a:buChar char="»"/>
              <a:defRPr sz="2200">
                <a:solidFill>
                  <a:srgbClr val="000000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defTabSz="457200" eaLnBrk="0" fontAlgn="base" hangingPunct="0">
              <a:lnSpc>
                <a:spcPct val="124000"/>
              </a:lnSpc>
              <a:spcBef>
                <a:spcPts val="55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Arial" panose="020B0604020202020204" pitchFamily="34" charset="0"/>
              <a:buChar char="»"/>
              <a:defRPr sz="2200">
                <a:solidFill>
                  <a:srgbClr val="000000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defTabSz="457200" eaLnBrk="0" fontAlgn="base" hangingPunct="0">
              <a:lnSpc>
                <a:spcPct val="124000"/>
              </a:lnSpc>
              <a:spcBef>
                <a:spcPts val="55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Arial" panose="020B0604020202020204" pitchFamily="34" charset="0"/>
              <a:buChar char="»"/>
              <a:defRPr sz="2200">
                <a:solidFill>
                  <a:srgbClr val="000000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defTabSz="457200" eaLnBrk="0" fontAlgn="base" hangingPunct="0">
              <a:lnSpc>
                <a:spcPct val="124000"/>
              </a:lnSpc>
              <a:spcBef>
                <a:spcPts val="55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Arial" panose="020B0604020202020204" pitchFamily="34" charset="0"/>
              <a:buChar char="»"/>
              <a:defRPr sz="2200">
                <a:solidFill>
                  <a:srgbClr val="000000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defTabSz="457200" eaLnBrk="0" fontAlgn="base" hangingPunct="0">
              <a:lnSpc>
                <a:spcPct val="124000"/>
              </a:lnSpc>
              <a:spcBef>
                <a:spcPts val="55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Arial" panose="020B0604020202020204" pitchFamily="34" charset="0"/>
              <a:buChar char="»"/>
              <a:defRPr sz="2200">
                <a:solidFill>
                  <a:srgbClr val="000000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18000"/>
              </a:lnSpc>
              <a:spcBef>
                <a:spcPct val="0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  <a:tabLst/>
              <a:defRPr/>
            </a:pPr>
            <a:r>
              <a:rPr kumimoji="0" lang="en-US" altLang="en-US" sz="2118" b="0" i="1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宋体" panose="02010600030101010101" pitchFamily="2" charset="-122"/>
                <a:cs typeface="+mn-cs"/>
              </a:rPr>
              <a:t>Monday</a:t>
            </a:r>
          </a:p>
        </p:txBody>
      </p:sp>
      <p:sp>
        <p:nvSpPr>
          <p:cNvPr id="25" name="Rectangle 24">
            <a:extLst>
              <a:ext uri="{FF2B5EF4-FFF2-40B4-BE49-F238E27FC236}">
                <a16:creationId xmlns:a16="http://schemas.microsoft.com/office/drawing/2014/main" id="{C2E574A4-4ED8-4935-B6E0-0A9D75DDC5A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858966" y="1041420"/>
            <a:ext cx="1075359" cy="4444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124000"/>
              </a:lnSpc>
              <a:spcBef>
                <a:spcPts val="900"/>
              </a:spcBef>
              <a:buClr>
                <a:srgbClr val="000000"/>
              </a:buClr>
              <a:buSzPct val="100000"/>
              <a:buFont typeface="Arial" panose="020B0604020202020204" pitchFamily="34" charset="0"/>
              <a:buChar char="•"/>
              <a:defRPr sz="3600">
                <a:solidFill>
                  <a:srgbClr val="000000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>
              <a:lnSpc>
                <a:spcPct val="124000"/>
              </a:lnSpc>
              <a:spcBef>
                <a:spcPts val="775"/>
              </a:spcBef>
              <a:buClr>
                <a:srgbClr val="000000"/>
              </a:buClr>
              <a:buSzPct val="100000"/>
              <a:buFont typeface="Arial" panose="020B0604020202020204" pitchFamily="34" charset="0"/>
              <a:buChar char="–"/>
              <a:defRPr sz="3100">
                <a:solidFill>
                  <a:srgbClr val="000000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>
              <a:lnSpc>
                <a:spcPct val="124000"/>
              </a:lnSpc>
              <a:spcBef>
                <a:spcPts val="675"/>
              </a:spcBef>
              <a:buClr>
                <a:srgbClr val="000000"/>
              </a:buClr>
              <a:buSzPct val="100000"/>
              <a:buFont typeface="Arial" panose="020B0604020202020204" pitchFamily="34" charset="0"/>
              <a:buChar char="•"/>
              <a:defRPr sz="2700">
                <a:solidFill>
                  <a:srgbClr val="000000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>
              <a:lnSpc>
                <a:spcPct val="124000"/>
              </a:lnSpc>
              <a:spcBef>
                <a:spcPts val="550"/>
              </a:spcBef>
              <a:buClr>
                <a:srgbClr val="000000"/>
              </a:buClr>
              <a:buSzPct val="100000"/>
              <a:buFont typeface="Arial" panose="020B0604020202020204" pitchFamily="34" charset="0"/>
              <a:buChar char="–"/>
              <a:defRPr sz="2200">
                <a:solidFill>
                  <a:srgbClr val="000000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>
              <a:lnSpc>
                <a:spcPct val="124000"/>
              </a:lnSpc>
              <a:spcBef>
                <a:spcPts val="550"/>
              </a:spcBef>
              <a:buClr>
                <a:srgbClr val="000000"/>
              </a:buClr>
              <a:buSzPct val="100000"/>
              <a:buFont typeface="Arial" panose="020B0604020202020204" pitchFamily="34" charset="0"/>
              <a:buChar char="»"/>
              <a:defRPr sz="2200">
                <a:solidFill>
                  <a:srgbClr val="000000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defTabSz="457200" eaLnBrk="0" fontAlgn="base" hangingPunct="0">
              <a:lnSpc>
                <a:spcPct val="124000"/>
              </a:lnSpc>
              <a:spcBef>
                <a:spcPts val="55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Arial" panose="020B0604020202020204" pitchFamily="34" charset="0"/>
              <a:buChar char="»"/>
              <a:defRPr sz="2200">
                <a:solidFill>
                  <a:srgbClr val="000000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defTabSz="457200" eaLnBrk="0" fontAlgn="base" hangingPunct="0">
              <a:lnSpc>
                <a:spcPct val="124000"/>
              </a:lnSpc>
              <a:spcBef>
                <a:spcPts val="55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Arial" panose="020B0604020202020204" pitchFamily="34" charset="0"/>
              <a:buChar char="»"/>
              <a:defRPr sz="2200">
                <a:solidFill>
                  <a:srgbClr val="000000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defTabSz="457200" eaLnBrk="0" fontAlgn="base" hangingPunct="0">
              <a:lnSpc>
                <a:spcPct val="124000"/>
              </a:lnSpc>
              <a:spcBef>
                <a:spcPts val="55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Arial" panose="020B0604020202020204" pitchFamily="34" charset="0"/>
              <a:buChar char="»"/>
              <a:defRPr sz="2200">
                <a:solidFill>
                  <a:srgbClr val="000000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defTabSz="457200" eaLnBrk="0" fontAlgn="base" hangingPunct="0">
              <a:lnSpc>
                <a:spcPct val="124000"/>
              </a:lnSpc>
              <a:spcBef>
                <a:spcPts val="55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Arial" panose="020B0604020202020204" pitchFamily="34" charset="0"/>
              <a:buChar char="»"/>
              <a:defRPr sz="2200">
                <a:solidFill>
                  <a:srgbClr val="000000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18000"/>
              </a:lnSpc>
              <a:spcBef>
                <a:spcPct val="0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  <a:tabLst/>
              <a:defRPr/>
            </a:pPr>
            <a:r>
              <a:rPr kumimoji="0" lang="en-US" altLang="en-US" sz="2118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宋体" panose="02010600030101010101" pitchFamily="2" charset="-122"/>
                <a:cs typeface="+mn-cs"/>
              </a:rPr>
              <a:t>Tuesday</a:t>
            </a:r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E62E9182-3A30-4D0C-B08A-B7ABF393E9C8}"/>
              </a:ext>
            </a:extLst>
          </p:cNvPr>
          <p:cNvSpPr txBox="1">
            <a:spLocks/>
          </p:cNvSpPr>
          <p:nvPr/>
        </p:nvSpPr>
        <p:spPr>
          <a:xfrm>
            <a:off x="9299498" y="3736690"/>
            <a:ext cx="2698858" cy="167788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US" sz="28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don’t do this at home / without IRB approval…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FEB79F70-0620-F837-D578-DFCD7819A431}"/>
              </a:ext>
            </a:extLst>
          </p:cNvPr>
          <p:cNvSpPr txBox="1"/>
          <p:nvPr/>
        </p:nvSpPr>
        <p:spPr>
          <a:xfrm>
            <a:off x="8662794" y="5590436"/>
            <a:ext cx="3449241" cy="120032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r"/>
            <a:r>
              <a:rPr lang="en-US" altLang="en-US" sz="1800" dirty="0"/>
              <a:t>Ties to many philosophical questions in metaphysics, philosophy of mind, … (see references in paper)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54506012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76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761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761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761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761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 nodeType="clickPar">
                      <p:stCondLst>
                        <p:cond delay="indefinite"/>
                      </p:stCondLst>
                      <p:childTnLst>
                        <p:par>
                          <p:cTn id="4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761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 nodeType="clickPar">
                      <p:stCondLst>
                        <p:cond delay="indefinite"/>
                      </p:stCondLst>
                      <p:childTnLst>
                        <p:par>
                          <p:cTn id="5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7619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" grpId="0"/>
      <p:bldP spid="22" grpId="0"/>
      <p:bldP spid="23" grpId="0"/>
      <p:bldP spid="24" grpId="0"/>
      <p:bldP spid="25" grpId="0"/>
      <p:bldP spid="14" grpId="0"/>
    </p:bldLst>
  </p:timing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6" name="Rectangle 2">
            <a:extLst>
              <a:ext uri="{FF2B5EF4-FFF2-40B4-BE49-F238E27FC236}">
                <a16:creationId xmlns:a16="http://schemas.microsoft.com/office/drawing/2014/main" id="{F9742010-8C30-462B-84F2-D8B22307D746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612560" y="67235"/>
            <a:ext cx="9383088" cy="605118"/>
          </a:xfrm>
        </p:spPr>
        <p:txBody>
          <a:bodyPr>
            <a:normAutofit fontScale="90000"/>
          </a:bodyPr>
          <a:lstStyle/>
          <a:p>
            <a:r>
              <a:rPr lang="en-US" altLang="en-US" dirty="0"/>
              <a:t>Modern version</a:t>
            </a:r>
            <a:endParaRPr lang="en-US" altLang="en-US" sz="2912" dirty="0">
              <a:solidFill>
                <a:srgbClr val="0070C0"/>
              </a:solidFill>
            </a:endParaRPr>
          </a:p>
        </p:txBody>
      </p:sp>
      <p:sp>
        <p:nvSpPr>
          <p:cNvPr id="367619" name="Rectangle 3">
            <a:extLst>
              <a:ext uri="{FF2B5EF4-FFF2-40B4-BE49-F238E27FC236}">
                <a16:creationId xmlns:a16="http://schemas.microsoft.com/office/drawing/2014/main" id="{A8285486-0E60-44B6-8A7E-C8902BC9C283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203613" y="861132"/>
            <a:ext cx="7440062" cy="5996868"/>
          </a:xfrm>
        </p:spPr>
        <p:txBody>
          <a:bodyPr>
            <a:normAutofit lnSpcReduction="10000"/>
          </a:bodyPr>
          <a:lstStyle/>
          <a:p>
            <a:pPr eaLnBrk="1" hangingPunct="1"/>
            <a:r>
              <a:rPr lang="en-US" altLang="en-US" sz="3200" dirty="0">
                <a:solidFill>
                  <a:schemeClr val="accent6">
                    <a:lumMod val="75000"/>
                  </a:schemeClr>
                </a:solidFill>
              </a:rPr>
              <a:t>Low-level autonomy </a:t>
            </a:r>
            <a:r>
              <a:rPr lang="en-US" altLang="en-US" sz="3200" dirty="0"/>
              <a:t>cars with AI that intervenes when driver makes major error</a:t>
            </a:r>
          </a:p>
          <a:p>
            <a:pPr eaLnBrk="1" hangingPunct="1"/>
            <a:r>
              <a:rPr lang="en-US" altLang="en-US" sz="3200" dirty="0"/>
              <a:t>Does not keep record of such event</a:t>
            </a:r>
          </a:p>
          <a:p>
            <a:pPr eaLnBrk="1" hangingPunct="1"/>
            <a:r>
              <a:rPr lang="en-US" altLang="en-US" sz="3200" dirty="0"/>
              <a:t>Two types of drivers: Good (1 major error), Bad (2 major errors)</a:t>
            </a:r>
          </a:p>
          <a:p>
            <a:pPr eaLnBrk="1" hangingPunct="1"/>
            <a:r>
              <a:rPr lang="en-US" altLang="en-US" sz="3200" dirty="0"/>
              <a:t>Upon intervening, what probability should the AI system assign to the driver being good?</a:t>
            </a:r>
          </a:p>
          <a:p>
            <a:pPr eaLnBrk="1" hangingPunct="1"/>
            <a:r>
              <a:rPr lang="en-US" altLang="en-US" sz="3200" dirty="0"/>
              <a:t>(Similarly: half of households install a given AI system on two devices – with what probability does the AI system think it is alone?  And what about simulation case from before?)</a:t>
            </a:r>
          </a:p>
        </p:txBody>
      </p:sp>
      <p:cxnSp>
        <p:nvCxnSpPr>
          <p:cNvPr id="16" name="Straight Arrow Connector 15">
            <a:extLst>
              <a:ext uri="{FF2B5EF4-FFF2-40B4-BE49-F238E27FC236}">
                <a16:creationId xmlns:a16="http://schemas.microsoft.com/office/drawing/2014/main" id="{F62DA02E-5AB0-4FE6-9DDA-9AC6B9F255C0}"/>
              </a:ext>
            </a:extLst>
          </p:cNvPr>
          <p:cNvCxnSpPr>
            <a:cxnSpLocks/>
          </p:cNvCxnSpPr>
          <p:nvPr/>
        </p:nvCxnSpPr>
        <p:spPr bwMode="auto">
          <a:xfrm flipV="1">
            <a:off x="9187686" y="1779607"/>
            <a:ext cx="739588" cy="437029"/>
          </a:xfrm>
          <a:prstGeom prst="straightConnector1">
            <a:avLst/>
          </a:prstGeom>
          <a:noFill/>
          <a:ln w="50800" algn="ctr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7" name="Straight Arrow Connector 16">
            <a:extLst>
              <a:ext uri="{FF2B5EF4-FFF2-40B4-BE49-F238E27FC236}">
                <a16:creationId xmlns:a16="http://schemas.microsoft.com/office/drawing/2014/main" id="{FC81D8D2-2437-4BD4-8DE0-C0E2010C1D55}"/>
              </a:ext>
            </a:extLst>
          </p:cNvPr>
          <p:cNvCxnSpPr>
            <a:cxnSpLocks/>
          </p:cNvCxnSpPr>
          <p:nvPr/>
        </p:nvCxnSpPr>
        <p:spPr bwMode="auto">
          <a:xfrm>
            <a:off x="9187686" y="2384724"/>
            <a:ext cx="739588" cy="403412"/>
          </a:xfrm>
          <a:prstGeom prst="straightConnector1">
            <a:avLst/>
          </a:prstGeom>
          <a:noFill/>
          <a:ln w="50800" algn="ctr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27" name="Rectangle 26">
            <a:extLst>
              <a:ext uri="{FF2B5EF4-FFF2-40B4-BE49-F238E27FC236}">
                <a16:creationId xmlns:a16="http://schemas.microsoft.com/office/drawing/2014/main" id="{C70DA0AF-1257-4C9C-ADAB-E203E909261D}"/>
              </a:ext>
            </a:extLst>
          </p:cNvPr>
          <p:cNvSpPr>
            <a:spLocks noChangeArrowheads="1"/>
          </p:cNvSpPr>
          <p:nvPr/>
        </p:nvSpPr>
        <p:spPr bwMode="auto">
          <a:xfrm>
            <a:off x="9313435" y="1443430"/>
            <a:ext cx="380233" cy="4444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124000"/>
              </a:lnSpc>
              <a:spcBef>
                <a:spcPts val="900"/>
              </a:spcBef>
              <a:buClr>
                <a:srgbClr val="000000"/>
              </a:buClr>
              <a:buSzPct val="100000"/>
              <a:buFont typeface="Arial" panose="020B0604020202020204" pitchFamily="34" charset="0"/>
              <a:buChar char="•"/>
              <a:defRPr sz="3600">
                <a:solidFill>
                  <a:srgbClr val="000000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>
              <a:lnSpc>
                <a:spcPct val="124000"/>
              </a:lnSpc>
              <a:spcBef>
                <a:spcPts val="775"/>
              </a:spcBef>
              <a:buClr>
                <a:srgbClr val="000000"/>
              </a:buClr>
              <a:buSzPct val="100000"/>
              <a:buFont typeface="Arial" panose="020B0604020202020204" pitchFamily="34" charset="0"/>
              <a:buChar char="–"/>
              <a:defRPr sz="3100">
                <a:solidFill>
                  <a:srgbClr val="000000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>
              <a:lnSpc>
                <a:spcPct val="124000"/>
              </a:lnSpc>
              <a:spcBef>
                <a:spcPts val="675"/>
              </a:spcBef>
              <a:buClr>
                <a:srgbClr val="000000"/>
              </a:buClr>
              <a:buSzPct val="100000"/>
              <a:buFont typeface="Arial" panose="020B0604020202020204" pitchFamily="34" charset="0"/>
              <a:buChar char="•"/>
              <a:defRPr sz="2700">
                <a:solidFill>
                  <a:srgbClr val="000000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>
              <a:lnSpc>
                <a:spcPct val="124000"/>
              </a:lnSpc>
              <a:spcBef>
                <a:spcPts val="550"/>
              </a:spcBef>
              <a:buClr>
                <a:srgbClr val="000000"/>
              </a:buClr>
              <a:buSzPct val="100000"/>
              <a:buFont typeface="Arial" panose="020B0604020202020204" pitchFamily="34" charset="0"/>
              <a:buChar char="–"/>
              <a:defRPr sz="2200">
                <a:solidFill>
                  <a:srgbClr val="000000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>
              <a:lnSpc>
                <a:spcPct val="124000"/>
              </a:lnSpc>
              <a:spcBef>
                <a:spcPts val="550"/>
              </a:spcBef>
              <a:buClr>
                <a:srgbClr val="000000"/>
              </a:buClr>
              <a:buSzPct val="100000"/>
              <a:buFont typeface="Arial" panose="020B0604020202020204" pitchFamily="34" charset="0"/>
              <a:buChar char="»"/>
              <a:defRPr sz="2200">
                <a:solidFill>
                  <a:srgbClr val="000000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defTabSz="457200" eaLnBrk="0" fontAlgn="base" hangingPunct="0">
              <a:lnSpc>
                <a:spcPct val="124000"/>
              </a:lnSpc>
              <a:spcBef>
                <a:spcPts val="55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Arial" panose="020B0604020202020204" pitchFamily="34" charset="0"/>
              <a:buChar char="»"/>
              <a:defRPr sz="2200">
                <a:solidFill>
                  <a:srgbClr val="000000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defTabSz="457200" eaLnBrk="0" fontAlgn="base" hangingPunct="0">
              <a:lnSpc>
                <a:spcPct val="124000"/>
              </a:lnSpc>
              <a:spcBef>
                <a:spcPts val="55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Arial" panose="020B0604020202020204" pitchFamily="34" charset="0"/>
              <a:buChar char="»"/>
              <a:defRPr sz="2200">
                <a:solidFill>
                  <a:srgbClr val="000000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defTabSz="457200" eaLnBrk="0" fontAlgn="base" hangingPunct="0">
              <a:lnSpc>
                <a:spcPct val="124000"/>
              </a:lnSpc>
              <a:spcBef>
                <a:spcPts val="55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Arial" panose="020B0604020202020204" pitchFamily="34" charset="0"/>
              <a:buChar char="»"/>
              <a:defRPr sz="2200">
                <a:solidFill>
                  <a:srgbClr val="000000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defTabSz="457200" eaLnBrk="0" fontAlgn="base" hangingPunct="0">
              <a:lnSpc>
                <a:spcPct val="124000"/>
              </a:lnSpc>
              <a:spcBef>
                <a:spcPts val="55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Arial" panose="020B0604020202020204" pitchFamily="34" charset="0"/>
              <a:buChar char="»"/>
              <a:defRPr sz="2200">
                <a:solidFill>
                  <a:srgbClr val="000000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18000"/>
              </a:lnSpc>
              <a:spcBef>
                <a:spcPct val="0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  <a:tabLst/>
              <a:defRPr/>
            </a:pPr>
            <a:r>
              <a:rPr kumimoji="0" lang="en-US" altLang="en-US" sz="2118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宋体" panose="02010600030101010101" pitchFamily="2" charset="-122"/>
                <a:cs typeface="+mn-cs"/>
              </a:rPr>
              <a:t>H</a:t>
            </a:r>
          </a:p>
        </p:txBody>
      </p:sp>
      <p:sp>
        <p:nvSpPr>
          <p:cNvPr id="28" name="Rectangle 27">
            <a:extLst>
              <a:ext uri="{FF2B5EF4-FFF2-40B4-BE49-F238E27FC236}">
                <a16:creationId xmlns:a16="http://schemas.microsoft.com/office/drawing/2014/main" id="{724D9744-D75F-406F-95BB-BF171A1316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9327863" y="2586430"/>
            <a:ext cx="351378" cy="4444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124000"/>
              </a:lnSpc>
              <a:spcBef>
                <a:spcPts val="900"/>
              </a:spcBef>
              <a:buClr>
                <a:srgbClr val="000000"/>
              </a:buClr>
              <a:buSzPct val="100000"/>
              <a:buFont typeface="Arial" panose="020B0604020202020204" pitchFamily="34" charset="0"/>
              <a:buChar char="•"/>
              <a:defRPr sz="3600">
                <a:solidFill>
                  <a:srgbClr val="000000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>
              <a:lnSpc>
                <a:spcPct val="124000"/>
              </a:lnSpc>
              <a:spcBef>
                <a:spcPts val="775"/>
              </a:spcBef>
              <a:buClr>
                <a:srgbClr val="000000"/>
              </a:buClr>
              <a:buSzPct val="100000"/>
              <a:buFont typeface="Arial" panose="020B0604020202020204" pitchFamily="34" charset="0"/>
              <a:buChar char="–"/>
              <a:defRPr sz="3100">
                <a:solidFill>
                  <a:srgbClr val="000000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>
              <a:lnSpc>
                <a:spcPct val="124000"/>
              </a:lnSpc>
              <a:spcBef>
                <a:spcPts val="675"/>
              </a:spcBef>
              <a:buClr>
                <a:srgbClr val="000000"/>
              </a:buClr>
              <a:buSzPct val="100000"/>
              <a:buFont typeface="Arial" panose="020B0604020202020204" pitchFamily="34" charset="0"/>
              <a:buChar char="•"/>
              <a:defRPr sz="2700">
                <a:solidFill>
                  <a:srgbClr val="000000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>
              <a:lnSpc>
                <a:spcPct val="124000"/>
              </a:lnSpc>
              <a:spcBef>
                <a:spcPts val="550"/>
              </a:spcBef>
              <a:buClr>
                <a:srgbClr val="000000"/>
              </a:buClr>
              <a:buSzPct val="100000"/>
              <a:buFont typeface="Arial" panose="020B0604020202020204" pitchFamily="34" charset="0"/>
              <a:buChar char="–"/>
              <a:defRPr sz="2200">
                <a:solidFill>
                  <a:srgbClr val="000000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>
              <a:lnSpc>
                <a:spcPct val="124000"/>
              </a:lnSpc>
              <a:spcBef>
                <a:spcPts val="550"/>
              </a:spcBef>
              <a:buClr>
                <a:srgbClr val="000000"/>
              </a:buClr>
              <a:buSzPct val="100000"/>
              <a:buFont typeface="Arial" panose="020B0604020202020204" pitchFamily="34" charset="0"/>
              <a:buChar char="»"/>
              <a:defRPr sz="2200">
                <a:solidFill>
                  <a:srgbClr val="000000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defTabSz="457200" eaLnBrk="0" fontAlgn="base" hangingPunct="0">
              <a:lnSpc>
                <a:spcPct val="124000"/>
              </a:lnSpc>
              <a:spcBef>
                <a:spcPts val="55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Arial" panose="020B0604020202020204" pitchFamily="34" charset="0"/>
              <a:buChar char="»"/>
              <a:defRPr sz="2200">
                <a:solidFill>
                  <a:srgbClr val="000000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defTabSz="457200" eaLnBrk="0" fontAlgn="base" hangingPunct="0">
              <a:lnSpc>
                <a:spcPct val="124000"/>
              </a:lnSpc>
              <a:spcBef>
                <a:spcPts val="55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Arial" panose="020B0604020202020204" pitchFamily="34" charset="0"/>
              <a:buChar char="»"/>
              <a:defRPr sz="2200">
                <a:solidFill>
                  <a:srgbClr val="000000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defTabSz="457200" eaLnBrk="0" fontAlgn="base" hangingPunct="0">
              <a:lnSpc>
                <a:spcPct val="124000"/>
              </a:lnSpc>
              <a:spcBef>
                <a:spcPts val="55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Arial" panose="020B0604020202020204" pitchFamily="34" charset="0"/>
              <a:buChar char="»"/>
              <a:defRPr sz="2200">
                <a:solidFill>
                  <a:srgbClr val="000000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defTabSz="457200" eaLnBrk="0" fontAlgn="base" hangingPunct="0">
              <a:lnSpc>
                <a:spcPct val="124000"/>
              </a:lnSpc>
              <a:spcBef>
                <a:spcPts val="55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Arial" panose="020B0604020202020204" pitchFamily="34" charset="0"/>
              <a:buChar char="»"/>
              <a:defRPr sz="2200">
                <a:solidFill>
                  <a:srgbClr val="000000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18000"/>
              </a:lnSpc>
              <a:spcBef>
                <a:spcPct val="0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  <a:tabLst/>
              <a:defRPr/>
            </a:pPr>
            <a:r>
              <a:rPr kumimoji="0" lang="en-US" altLang="en-US" sz="2118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宋体" panose="02010600030101010101" pitchFamily="2" charset="-122"/>
                <a:cs typeface="+mn-cs"/>
              </a:rPr>
              <a:t>T</a:t>
            </a:r>
          </a:p>
        </p:txBody>
      </p:sp>
      <p:sp>
        <p:nvSpPr>
          <p:cNvPr id="29" name="Rectangle 28">
            <a:extLst>
              <a:ext uri="{FF2B5EF4-FFF2-40B4-BE49-F238E27FC236}">
                <a16:creationId xmlns:a16="http://schemas.microsoft.com/office/drawing/2014/main" id="{DD68002B-65A3-4F0F-9421-E2564E4C7E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45335" y="1037217"/>
            <a:ext cx="986167" cy="4444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124000"/>
              </a:lnSpc>
              <a:spcBef>
                <a:spcPts val="900"/>
              </a:spcBef>
              <a:buClr>
                <a:srgbClr val="000000"/>
              </a:buClr>
              <a:buSzPct val="100000"/>
              <a:buFont typeface="Arial" panose="020B0604020202020204" pitchFamily="34" charset="0"/>
              <a:buChar char="•"/>
              <a:defRPr sz="3600">
                <a:solidFill>
                  <a:srgbClr val="000000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>
              <a:lnSpc>
                <a:spcPct val="124000"/>
              </a:lnSpc>
              <a:spcBef>
                <a:spcPts val="775"/>
              </a:spcBef>
              <a:buClr>
                <a:srgbClr val="000000"/>
              </a:buClr>
              <a:buSzPct val="100000"/>
              <a:buFont typeface="Arial" panose="020B0604020202020204" pitchFamily="34" charset="0"/>
              <a:buChar char="–"/>
              <a:defRPr sz="3100">
                <a:solidFill>
                  <a:srgbClr val="000000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>
              <a:lnSpc>
                <a:spcPct val="124000"/>
              </a:lnSpc>
              <a:spcBef>
                <a:spcPts val="675"/>
              </a:spcBef>
              <a:buClr>
                <a:srgbClr val="000000"/>
              </a:buClr>
              <a:buSzPct val="100000"/>
              <a:buFont typeface="Arial" panose="020B0604020202020204" pitchFamily="34" charset="0"/>
              <a:buChar char="•"/>
              <a:defRPr sz="2700">
                <a:solidFill>
                  <a:srgbClr val="000000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>
              <a:lnSpc>
                <a:spcPct val="124000"/>
              </a:lnSpc>
              <a:spcBef>
                <a:spcPts val="550"/>
              </a:spcBef>
              <a:buClr>
                <a:srgbClr val="000000"/>
              </a:buClr>
              <a:buSzPct val="100000"/>
              <a:buFont typeface="Arial" panose="020B0604020202020204" pitchFamily="34" charset="0"/>
              <a:buChar char="–"/>
              <a:defRPr sz="2200">
                <a:solidFill>
                  <a:srgbClr val="000000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>
              <a:lnSpc>
                <a:spcPct val="124000"/>
              </a:lnSpc>
              <a:spcBef>
                <a:spcPts val="550"/>
              </a:spcBef>
              <a:buClr>
                <a:srgbClr val="000000"/>
              </a:buClr>
              <a:buSzPct val="100000"/>
              <a:buFont typeface="Arial" panose="020B0604020202020204" pitchFamily="34" charset="0"/>
              <a:buChar char="»"/>
              <a:defRPr sz="2200">
                <a:solidFill>
                  <a:srgbClr val="000000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defTabSz="457200" eaLnBrk="0" fontAlgn="base" hangingPunct="0">
              <a:lnSpc>
                <a:spcPct val="124000"/>
              </a:lnSpc>
              <a:spcBef>
                <a:spcPts val="55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Arial" panose="020B0604020202020204" pitchFamily="34" charset="0"/>
              <a:buChar char="»"/>
              <a:defRPr sz="2200">
                <a:solidFill>
                  <a:srgbClr val="000000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defTabSz="457200" eaLnBrk="0" fontAlgn="base" hangingPunct="0">
              <a:lnSpc>
                <a:spcPct val="124000"/>
              </a:lnSpc>
              <a:spcBef>
                <a:spcPts val="55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Arial" panose="020B0604020202020204" pitchFamily="34" charset="0"/>
              <a:buChar char="»"/>
              <a:defRPr sz="2200">
                <a:solidFill>
                  <a:srgbClr val="000000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defTabSz="457200" eaLnBrk="0" fontAlgn="base" hangingPunct="0">
              <a:lnSpc>
                <a:spcPct val="124000"/>
              </a:lnSpc>
              <a:spcBef>
                <a:spcPts val="55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Arial" panose="020B0604020202020204" pitchFamily="34" charset="0"/>
              <a:buChar char="»"/>
              <a:defRPr sz="2200">
                <a:solidFill>
                  <a:srgbClr val="000000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defTabSz="457200" eaLnBrk="0" fontAlgn="base" hangingPunct="0">
              <a:lnSpc>
                <a:spcPct val="124000"/>
              </a:lnSpc>
              <a:spcBef>
                <a:spcPts val="55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Arial" panose="020B0604020202020204" pitchFamily="34" charset="0"/>
              <a:buChar char="»"/>
              <a:defRPr sz="2200">
                <a:solidFill>
                  <a:srgbClr val="000000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18000"/>
              </a:lnSpc>
              <a:spcBef>
                <a:spcPct val="0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  <a:tabLst/>
              <a:defRPr/>
            </a:pPr>
            <a:r>
              <a:rPr kumimoji="0" lang="en-US" altLang="en-US" sz="2118" b="0" i="1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宋体" panose="02010600030101010101" pitchFamily="2" charset="-122"/>
                <a:cs typeface="+mn-cs"/>
              </a:rPr>
              <a:t>Sunday</a:t>
            </a:r>
          </a:p>
        </p:txBody>
      </p:sp>
      <p:sp>
        <p:nvSpPr>
          <p:cNvPr id="30" name="Rectangle 29">
            <a:extLst>
              <a:ext uri="{FF2B5EF4-FFF2-40B4-BE49-F238E27FC236}">
                <a16:creationId xmlns:a16="http://schemas.microsoft.com/office/drawing/2014/main" id="{2AB32928-7A1C-4380-852E-3C58F5E488DC}"/>
              </a:ext>
            </a:extLst>
          </p:cNvPr>
          <p:cNvSpPr>
            <a:spLocks noChangeArrowheads="1"/>
          </p:cNvSpPr>
          <p:nvPr/>
        </p:nvSpPr>
        <p:spPr bwMode="auto">
          <a:xfrm>
            <a:off x="9849447" y="1040019"/>
            <a:ext cx="1075937" cy="4444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124000"/>
              </a:lnSpc>
              <a:spcBef>
                <a:spcPts val="900"/>
              </a:spcBef>
              <a:buClr>
                <a:srgbClr val="000000"/>
              </a:buClr>
              <a:buSzPct val="100000"/>
              <a:buFont typeface="Arial" panose="020B0604020202020204" pitchFamily="34" charset="0"/>
              <a:buChar char="•"/>
              <a:defRPr sz="3600">
                <a:solidFill>
                  <a:srgbClr val="000000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>
              <a:lnSpc>
                <a:spcPct val="124000"/>
              </a:lnSpc>
              <a:spcBef>
                <a:spcPts val="775"/>
              </a:spcBef>
              <a:buClr>
                <a:srgbClr val="000000"/>
              </a:buClr>
              <a:buSzPct val="100000"/>
              <a:buFont typeface="Arial" panose="020B0604020202020204" pitchFamily="34" charset="0"/>
              <a:buChar char="–"/>
              <a:defRPr sz="3100">
                <a:solidFill>
                  <a:srgbClr val="000000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>
              <a:lnSpc>
                <a:spcPct val="124000"/>
              </a:lnSpc>
              <a:spcBef>
                <a:spcPts val="675"/>
              </a:spcBef>
              <a:buClr>
                <a:srgbClr val="000000"/>
              </a:buClr>
              <a:buSzPct val="100000"/>
              <a:buFont typeface="Arial" panose="020B0604020202020204" pitchFamily="34" charset="0"/>
              <a:buChar char="•"/>
              <a:defRPr sz="2700">
                <a:solidFill>
                  <a:srgbClr val="000000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>
              <a:lnSpc>
                <a:spcPct val="124000"/>
              </a:lnSpc>
              <a:spcBef>
                <a:spcPts val="550"/>
              </a:spcBef>
              <a:buClr>
                <a:srgbClr val="000000"/>
              </a:buClr>
              <a:buSzPct val="100000"/>
              <a:buFont typeface="Arial" panose="020B0604020202020204" pitchFamily="34" charset="0"/>
              <a:buChar char="–"/>
              <a:defRPr sz="2200">
                <a:solidFill>
                  <a:srgbClr val="000000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>
              <a:lnSpc>
                <a:spcPct val="124000"/>
              </a:lnSpc>
              <a:spcBef>
                <a:spcPts val="550"/>
              </a:spcBef>
              <a:buClr>
                <a:srgbClr val="000000"/>
              </a:buClr>
              <a:buSzPct val="100000"/>
              <a:buFont typeface="Arial" panose="020B0604020202020204" pitchFamily="34" charset="0"/>
              <a:buChar char="»"/>
              <a:defRPr sz="2200">
                <a:solidFill>
                  <a:srgbClr val="000000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defTabSz="457200" eaLnBrk="0" fontAlgn="base" hangingPunct="0">
              <a:lnSpc>
                <a:spcPct val="124000"/>
              </a:lnSpc>
              <a:spcBef>
                <a:spcPts val="55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Arial" panose="020B0604020202020204" pitchFamily="34" charset="0"/>
              <a:buChar char="»"/>
              <a:defRPr sz="2200">
                <a:solidFill>
                  <a:srgbClr val="000000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defTabSz="457200" eaLnBrk="0" fontAlgn="base" hangingPunct="0">
              <a:lnSpc>
                <a:spcPct val="124000"/>
              </a:lnSpc>
              <a:spcBef>
                <a:spcPts val="55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Arial" panose="020B0604020202020204" pitchFamily="34" charset="0"/>
              <a:buChar char="»"/>
              <a:defRPr sz="2200">
                <a:solidFill>
                  <a:srgbClr val="000000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defTabSz="457200" eaLnBrk="0" fontAlgn="base" hangingPunct="0">
              <a:lnSpc>
                <a:spcPct val="124000"/>
              </a:lnSpc>
              <a:spcBef>
                <a:spcPts val="55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Arial" panose="020B0604020202020204" pitchFamily="34" charset="0"/>
              <a:buChar char="»"/>
              <a:defRPr sz="2200">
                <a:solidFill>
                  <a:srgbClr val="000000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defTabSz="457200" eaLnBrk="0" fontAlgn="base" hangingPunct="0">
              <a:lnSpc>
                <a:spcPct val="124000"/>
              </a:lnSpc>
              <a:spcBef>
                <a:spcPts val="55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Arial" panose="020B0604020202020204" pitchFamily="34" charset="0"/>
              <a:buChar char="»"/>
              <a:defRPr sz="2200">
                <a:solidFill>
                  <a:srgbClr val="000000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18000"/>
              </a:lnSpc>
              <a:spcBef>
                <a:spcPct val="0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  <a:tabLst/>
              <a:defRPr/>
            </a:pPr>
            <a:r>
              <a:rPr kumimoji="0" lang="en-US" altLang="en-US" sz="2118" b="0" i="1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宋体" panose="02010600030101010101" pitchFamily="2" charset="-122"/>
                <a:cs typeface="+mn-cs"/>
              </a:rPr>
              <a:t>Monday</a:t>
            </a:r>
          </a:p>
        </p:txBody>
      </p:sp>
      <p:sp>
        <p:nvSpPr>
          <p:cNvPr id="31" name="Rectangle 30">
            <a:extLst>
              <a:ext uri="{FF2B5EF4-FFF2-40B4-BE49-F238E27FC236}">
                <a16:creationId xmlns:a16="http://schemas.microsoft.com/office/drawing/2014/main" id="{17F3F827-98C1-4DC2-B190-30E9C644681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858966" y="1041420"/>
            <a:ext cx="1075359" cy="4444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124000"/>
              </a:lnSpc>
              <a:spcBef>
                <a:spcPts val="900"/>
              </a:spcBef>
              <a:buClr>
                <a:srgbClr val="000000"/>
              </a:buClr>
              <a:buSzPct val="100000"/>
              <a:buFont typeface="Arial" panose="020B0604020202020204" pitchFamily="34" charset="0"/>
              <a:buChar char="•"/>
              <a:defRPr sz="3600">
                <a:solidFill>
                  <a:srgbClr val="000000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>
              <a:lnSpc>
                <a:spcPct val="124000"/>
              </a:lnSpc>
              <a:spcBef>
                <a:spcPts val="775"/>
              </a:spcBef>
              <a:buClr>
                <a:srgbClr val="000000"/>
              </a:buClr>
              <a:buSzPct val="100000"/>
              <a:buFont typeface="Arial" panose="020B0604020202020204" pitchFamily="34" charset="0"/>
              <a:buChar char="–"/>
              <a:defRPr sz="3100">
                <a:solidFill>
                  <a:srgbClr val="000000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>
              <a:lnSpc>
                <a:spcPct val="124000"/>
              </a:lnSpc>
              <a:spcBef>
                <a:spcPts val="675"/>
              </a:spcBef>
              <a:buClr>
                <a:srgbClr val="000000"/>
              </a:buClr>
              <a:buSzPct val="100000"/>
              <a:buFont typeface="Arial" panose="020B0604020202020204" pitchFamily="34" charset="0"/>
              <a:buChar char="•"/>
              <a:defRPr sz="2700">
                <a:solidFill>
                  <a:srgbClr val="000000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>
              <a:lnSpc>
                <a:spcPct val="124000"/>
              </a:lnSpc>
              <a:spcBef>
                <a:spcPts val="550"/>
              </a:spcBef>
              <a:buClr>
                <a:srgbClr val="000000"/>
              </a:buClr>
              <a:buSzPct val="100000"/>
              <a:buFont typeface="Arial" panose="020B0604020202020204" pitchFamily="34" charset="0"/>
              <a:buChar char="–"/>
              <a:defRPr sz="2200">
                <a:solidFill>
                  <a:srgbClr val="000000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>
              <a:lnSpc>
                <a:spcPct val="124000"/>
              </a:lnSpc>
              <a:spcBef>
                <a:spcPts val="550"/>
              </a:spcBef>
              <a:buClr>
                <a:srgbClr val="000000"/>
              </a:buClr>
              <a:buSzPct val="100000"/>
              <a:buFont typeface="Arial" panose="020B0604020202020204" pitchFamily="34" charset="0"/>
              <a:buChar char="»"/>
              <a:defRPr sz="2200">
                <a:solidFill>
                  <a:srgbClr val="000000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defTabSz="457200" eaLnBrk="0" fontAlgn="base" hangingPunct="0">
              <a:lnSpc>
                <a:spcPct val="124000"/>
              </a:lnSpc>
              <a:spcBef>
                <a:spcPts val="55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Arial" panose="020B0604020202020204" pitchFamily="34" charset="0"/>
              <a:buChar char="»"/>
              <a:defRPr sz="2200">
                <a:solidFill>
                  <a:srgbClr val="000000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defTabSz="457200" eaLnBrk="0" fontAlgn="base" hangingPunct="0">
              <a:lnSpc>
                <a:spcPct val="124000"/>
              </a:lnSpc>
              <a:spcBef>
                <a:spcPts val="55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Arial" panose="020B0604020202020204" pitchFamily="34" charset="0"/>
              <a:buChar char="»"/>
              <a:defRPr sz="2200">
                <a:solidFill>
                  <a:srgbClr val="000000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defTabSz="457200" eaLnBrk="0" fontAlgn="base" hangingPunct="0">
              <a:lnSpc>
                <a:spcPct val="124000"/>
              </a:lnSpc>
              <a:spcBef>
                <a:spcPts val="55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Arial" panose="020B0604020202020204" pitchFamily="34" charset="0"/>
              <a:buChar char="»"/>
              <a:defRPr sz="2200">
                <a:solidFill>
                  <a:srgbClr val="000000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defTabSz="457200" eaLnBrk="0" fontAlgn="base" hangingPunct="0">
              <a:lnSpc>
                <a:spcPct val="124000"/>
              </a:lnSpc>
              <a:spcBef>
                <a:spcPts val="55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Arial" panose="020B0604020202020204" pitchFamily="34" charset="0"/>
              <a:buChar char="»"/>
              <a:defRPr sz="2200">
                <a:solidFill>
                  <a:srgbClr val="000000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18000"/>
              </a:lnSpc>
              <a:spcBef>
                <a:spcPct val="0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  <a:tabLst/>
              <a:defRPr/>
            </a:pPr>
            <a:r>
              <a:rPr kumimoji="0" lang="en-US" altLang="en-US" sz="2118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宋体" panose="02010600030101010101" pitchFamily="2" charset="-122"/>
                <a:cs typeface="+mn-cs"/>
              </a:rPr>
              <a:t>Tuesday</a:t>
            </a:r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03BA67B7-6C64-4ADA-B27F-A873C8AF0CAA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057047" y="3825434"/>
            <a:ext cx="2583652" cy="2583652"/>
          </a:xfrm>
          <a:prstGeom prst="rect">
            <a:avLst/>
          </a:prstGeom>
        </p:spPr>
      </p:pic>
      <p:pic>
        <p:nvPicPr>
          <p:cNvPr id="32" name="Picture 31">
            <a:extLst>
              <a:ext uri="{FF2B5EF4-FFF2-40B4-BE49-F238E27FC236}">
                <a16:creationId xmlns:a16="http://schemas.microsoft.com/office/drawing/2014/main" id="{FBD957FB-851F-4D34-B0BA-A741D04B2619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075454" y="1552804"/>
            <a:ext cx="646076" cy="646076"/>
          </a:xfrm>
          <a:prstGeom prst="rect">
            <a:avLst/>
          </a:prstGeom>
        </p:spPr>
      </p:pic>
      <p:pic>
        <p:nvPicPr>
          <p:cNvPr id="35" name="Picture 34">
            <a:extLst>
              <a:ext uri="{FF2B5EF4-FFF2-40B4-BE49-F238E27FC236}">
                <a16:creationId xmlns:a16="http://schemas.microsoft.com/office/drawing/2014/main" id="{5E59B680-EB6A-46E5-BC4C-B59B9B7DCC5C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085810" y="2362153"/>
            <a:ext cx="646076" cy="646076"/>
          </a:xfrm>
          <a:prstGeom prst="rect">
            <a:avLst/>
          </a:prstGeom>
        </p:spPr>
      </p:pic>
      <p:pic>
        <p:nvPicPr>
          <p:cNvPr id="36" name="Picture 35">
            <a:extLst>
              <a:ext uri="{FF2B5EF4-FFF2-40B4-BE49-F238E27FC236}">
                <a16:creationId xmlns:a16="http://schemas.microsoft.com/office/drawing/2014/main" id="{4D339DA7-3BC8-49FE-9C86-80296E00E38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026843" y="2362150"/>
            <a:ext cx="646076" cy="64607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459239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76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761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761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761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761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7" grpId="0"/>
      <p:bldP spid="28" grpId="0"/>
      <p:bldP spid="29" grpId="0"/>
      <p:bldP spid="30" grpId="0"/>
      <p:bldP spid="31" grpId="0"/>
    </p:bldLst>
  </p:timing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AutoShape 23">
            <a:extLst>
              <a:ext uri="{FF2B5EF4-FFF2-40B4-BE49-F238E27FC236}">
                <a16:creationId xmlns:a16="http://schemas.microsoft.com/office/drawing/2014/main" id="{1A938013-52B4-6BB2-F865-4A9B81FA15C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5934" y="2404817"/>
            <a:ext cx="3657600" cy="2051050"/>
          </a:xfrm>
          <a:prstGeom prst="cloudCallout">
            <a:avLst>
              <a:gd name="adj1" fmla="val 10894"/>
              <a:gd name="adj2" fmla="val 67259"/>
            </a:avLst>
          </a:prstGeom>
          <a:solidFill>
            <a:srgbClr val="C00000"/>
          </a:solidFill>
          <a:ln>
            <a:noFill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endParaRPr lang="en-US" altLang="en-US" sz="2400">
              <a:solidFill>
                <a:schemeClr val="bg1"/>
              </a:solidFill>
              <a:latin typeface="Times New Roman" panose="02020603050405020304" pitchFamily="18" charset="0"/>
            </a:endParaRPr>
          </a:p>
        </p:txBody>
      </p:sp>
      <p:grpSp>
        <p:nvGrpSpPr>
          <p:cNvPr id="5" name="Group 3">
            <a:extLst>
              <a:ext uri="{FF2B5EF4-FFF2-40B4-BE49-F238E27FC236}">
                <a16:creationId xmlns:a16="http://schemas.microsoft.com/office/drawing/2014/main" id="{5A6FF4BE-A8A7-139E-2302-901BE258518E}"/>
              </a:ext>
            </a:extLst>
          </p:cNvPr>
          <p:cNvGrpSpPr>
            <a:grpSpLocks/>
          </p:cNvGrpSpPr>
          <p:nvPr/>
        </p:nvGrpSpPr>
        <p:grpSpPr bwMode="auto">
          <a:xfrm>
            <a:off x="8166255" y="391461"/>
            <a:ext cx="1711170" cy="1325563"/>
            <a:chOff x="2976" y="864"/>
            <a:chExt cx="780" cy="582"/>
          </a:xfrm>
        </p:grpSpPr>
        <p:sp>
          <p:nvSpPr>
            <p:cNvPr id="6" name="Freeform 4">
              <a:extLst>
                <a:ext uri="{FF2B5EF4-FFF2-40B4-BE49-F238E27FC236}">
                  <a16:creationId xmlns:a16="http://schemas.microsoft.com/office/drawing/2014/main" id="{8FD8A307-7C08-6D60-D661-0605B35252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76" y="864"/>
              <a:ext cx="781" cy="583"/>
            </a:xfrm>
            <a:custGeom>
              <a:avLst/>
              <a:gdLst>
                <a:gd name="T0" fmla="*/ 0 w 2559"/>
                <a:gd name="T1" fmla="*/ 0 h 2070"/>
                <a:gd name="T2" fmla="*/ 0 w 2559"/>
                <a:gd name="T3" fmla="*/ 0 h 2070"/>
                <a:gd name="T4" fmla="*/ 0 w 2559"/>
                <a:gd name="T5" fmla="*/ 0 h 2070"/>
                <a:gd name="T6" fmla="*/ 0 w 2559"/>
                <a:gd name="T7" fmla="*/ 0 h 2070"/>
                <a:gd name="T8" fmla="*/ 0 w 2559"/>
                <a:gd name="T9" fmla="*/ 0 h 2070"/>
                <a:gd name="T10" fmla="*/ 0 w 2559"/>
                <a:gd name="T11" fmla="*/ 0 h 2070"/>
                <a:gd name="T12" fmla="*/ 0 w 2559"/>
                <a:gd name="T13" fmla="*/ 0 h 2070"/>
                <a:gd name="T14" fmla="*/ 0 w 2559"/>
                <a:gd name="T15" fmla="*/ 0 h 2070"/>
                <a:gd name="T16" fmla="*/ 0 w 2559"/>
                <a:gd name="T17" fmla="*/ 0 h 2070"/>
                <a:gd name="T18" fmla="*/ 0 w 2559"/>
                <a:gd name="T19" fmla="*/ 0 h 2070"/>
                <a:gd name="T20" fmla="*/ 0 w 2559"/>
                <a:gd name="T21" fmla="*/ 0 h 2070"/>
                <a:gd name="T22" fmla="*/ 0 w 2559"/>
                <a:gd name="T23" fmla="*/ 0 h 2070"/>
                <a:gd name="T24" fmla="*/ 0 w 2559"/>
                <a:gd name="T25" fmla="*/ 0 h 2070"/>
                <a:gd name="T26" fmla="*/ 0 w 2559"/>
                <a:gd name="T27" fmla="*/ 0 h 2070"/>
                <a:gd name="T28" fmla="*/ 0 w 2559"/>
                <a:gd name="T29" fmla="*/ 0 h 2070"/>
                <a:gd name="T30" fmla="*/ 0 w 2559"/>
                <a:gd name="T31" fmla="*/ 0 h 2070"/>
                <a:gd name="T32" fmla="*/ 0 w 2559"/>
                <a:gd name="T33" fmla="*/ 0 h 2070"/>
                <a:gd name="T34" fmla="*/ 0 w 2559"/>
                <a:gd name="T35" fmla="*/ 0 h 2070"/>
                <a:gd name="T36" fmla="*/ 0 w 2559"/>
                <a:gd name="T37" fmla="*/ 0 h 2070"/>
                <a:gd name="T38" fmla="*/ 0 w 2559"/>
                <a:gd name="T39" fmla="*/ 0 h 2070"/>
                <a:gd name="T40" fmla="*/ 0 w 2559"/>
                <a:gd name="T41" fmla="*/ 0 h 2070"/>
                <a:gd name="T42" fmla="*/ 1 w 2559"/>
                <a:gd name="T43" fmla="*/ 0 h 2070"/>
                <a:gd name="T44" fmla="*/ 1 w 2559"/>
                <a:gd name="T45" fmla="*/ 0 h 2070"/>
                <a:gd name="T46" fmla="*/ 1 w 2559"/>
                <a:gd name="T47" fmla="*/ 0 h 2070"/>
                <a:gd name="T48" fmla="*/ 1 w 2559"/>
                <a:gd name="T49" fmla="*/ 0 h 2070"/>
                <a:gd name="T50" fmla="*/ 1 w 2559"/>
                <a:gd name="T51" fmla="*/ 0 h 2070"/>
                <a:gd name="T52" fmla="*/ 1 w 2559"/>
                <a:gd name="T53" fmla="*/ 0 h 2070"/>
                <a:gd name="T54" fmla="*/ 1 w 2559"/>
                <a:gd name="T55" fmla="*/ 0 h 2070"/>
                <a:gd name="T56" fmla="*/ 1 w 2559"/>
                <a:gd name="T57" fmla="*/ 0 h 2070"/>
                <a:gd name="T58" fmla="*/ 1 w 2559"/>
                <a:gd name="T59" fmla="*/ 0 h 2070"/>
                <a:gd name="T60" fmla="*/ 1 w 2559"/>
                <a:gd name="T61" fmla="*/ 0 h 2070"/>
                <a:gd name="T62" fmla="*/ 1 w 2559"/>
                <a:gd name="T63" fmla="*/ 0 h 2070"/>
                <a:gd name="T64" fmla="*/ 1 w 2559"/>
                <a:gd name="T65" fmla="*/ 0 h 2070"/>
                <a:gd name="T66" fmla="*/ 1 w 2559"/>
                <a:gd name="T67" fmla="*/ 0 h 2070"/>
                <a:gd name="T68" fmla="*/ 1 w 2559"/>
                <a:gd name="T69" fmla="*/ 0 h 2070"/>
                <a:gd name="T70" fmla="*/ 1 w 2559"/>
                <a:gd name="T71" fmla="*/ 0 h 2070"/>
                <a:gd name="T72" fmla="*/ 1 w 2559"/>
                <a:gd name="T73" fmla="*/ 0 h 2070"/>
                <a:gd name="T74" fmla="*/ 1 w 2559"/>
                <a:gd name="T75" fmla="*/ 0 h 2070"/>
                <a:gd name="T76" fmla="*/ 1 w 2559"/>
                <a:gd name="T77" fmla="*/ 0 h 2070"/>
                <a:gd name="T78" fmla="*/ 1 w 2559"/>
                <a:gd name="T79" fmla="*/ 0 h 2070"/>
                <a:gd name="T80" fmla="*/ 1 w 2559"/>
                <a:gd name="T81" fmla="*/ 0 h 2070"/>
                <a:gd name="T82" fmla="*/ 1 w 2559"/>
                <a:gd name="T83" fmla="*/ 0 h 2070"/>
                <a:gd name="T84" fmla="*/ 0 w 2559"/>
                <a:gd name="T85" fmla="*/ 0 h 2070"/>
                <a:gd name="T86" fmla="*/ 0 w 2559"/>
                <a:gd name="T87" fmla="*/ 0 h 2070"/>
                <a:gd name="T88" fmla="*/ 0 w 2559"/>
                <a:gd name="T89" fmla="*/ 0 h 2070"/>
                <a:gd name="T90" fmla="*/ 0 w 2559"/>
                <a:gd name="T91" fmla="*/ 0 h 2070"/>
                <a:gd name="T92" fmla="*/ 0 w 2559"/>
                <a:gd name="T93" fmla="*/ 0 h 2070"/>
                <a:gd name="T94" fmla="*/ 0 w 2559"/>
                <a:gd name="T95" fmla="*/ 0 h 2070"/>
                <a:gd name="T96" fmla="*/ 0 w 2559"/>
                <a:gd name="T97" fmla="*/ 0 h 2070"/>
                <a:gd name="T98" fmla="*/ 0 w 2559"/>
                <a:gd name="T99" fmla="*/ 0 h 2070"/>
                <a:gd name="T100" fmla="*/ 0 w 2559"/>
                <a:gd name="T101" fmla="*/ 0 h 2070"/>
                <a:gd name="T102" fmla="*/ 0 w 2559"/>
                <a:gd name="T103" fmla="*/ 0 h 2070"/>
                <a:gd name="T104" fmla="*/ 0 w 2559"/>
                <a:gd name="T105" fmla="*/ 0 h 2070"/>
                <a:gd name="T106" fmla="*/ 0 w 2559"/>
                <a:gd name="T107" fmla="*/ 0 h 2070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2559"/>
                <a:gd name="T163" fmla="*/ 0 h 2070"/>
                <a:gd name="T164" fmla="*/ 2559 w 2559"/>
                <a:gd name="T165" fmla="*/ 2070 h 2070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2559" h="2070">
                  <a:moveTo>
                    <a:pt x="128" y="141"/>
                  </a:moveTo>
                  <a:lnTo>
                    <a:pt x="128" y="141"/>
                  </a:lnTo>
                  <a:lnTo>
                    <a:pt x="126" y="146"/>
                  </a:lnTo>
                  <a:lnTo>
                    <a:pt x="122" y="154"/>
                  </a:lnTo>
                  <a:lnTo>
                    <a:pt x="118" y="165"/>
                  </a:lnTo>
                  <a:lnTo>
                    <a:pt x="114" y="181"/>
                  </a:lnTo>
                  <a:lnTo>
                    <a:pt x="112" y="200"/>
                  </a:lnTo>
                  <a:lnTo>
                    <a:pt x="109" y="221"/>
                  </a:lnTo>
                  <a:lnTo>
                    <a:pt x="107" y="249"/>
                  </a:lnTo>
                  <a:lnTo>
                    <a:pt x="105" y="276"/>
                  </a:lnTo>
                  <a:lnTo>
                    <a:pt x="105" y="308"/>
                  </a:lnTo>
                  <a:lnTo>
                    <a:pt x="105" y="342"/>
                  </a:lnTo>
                  <a:lnTo>
                    <a:pt x="107" y="384"/>
                  </a:lnTo>
                  <a:lnTo>
                    <a:pt x="109" y="426"/>
                  </a:lnTo>
                  <a:lnTo>
                    <a:pt x="116" y="472"/>
                  </a:lnTo>
                  <a:lnTo>
                    <a:pt x="124" y="521"/>
                  </a:lnTo>
                  <a:lnTo>
                    <a:pt x="137" y="574"/>
                  </a:lnTo>
                  <a:lnTo>
                    <a:pt x="147" y="624"/>
                  </a:lnTo>
                  <a:lnTo>
                    <a:pt x="156" y="665"/>
                  </a:lnTo>
                  <a:lnTo>
                    <a:pt x="158" y="703"/>
                  </a:lnTo>
                  <a:lnTo>
                    <a:pt x="160" y="736"/>
                  </a:lnTo>
                  <a:lnTo>
                    <a:pt x="158" y="764"/>
                  </a:lnTo>
                  <a:lnTo>
                    <a:pt x="154" y="789"/>
                  </a:lnTo>
                  <a:lnTo>
                    <a:pt x="147" y="810"/>
                  </a:lnTo>
                  <a:lnTo>
                    <a:pt x="141" y="835"/>
                  </a:lnTo>
                  <a:lnTo>
                    <a:pt x="128" y="854"/>
                  </a:lnTo>
                  <a:lnTo>
                    <a:pt x="118" y="875"/>
                  </a:lnTo>
                  <a:lnTo>
                    <a:pt x="105" y="896"/>
                  </a:lnTo>
                  <a:lnTo>
                    <a:pt x="90" y="918"/>
                  </a:lnTo>
                  <a:lnTo>
                    <a:pt x="74" y="945"/>
                  </a:lnTo>
                  <a:lnTo>
                    <a:pt x="59" y="975"/>
                  </a:lnTo>
                  <a:lnTo>
                    <a:pt x="44" y="1011"/>
                  </a:lnTo>
                  <a:lnTo>
                    <a:pt x="29" y="1053"/>
                  </a:lnTo>
                  <a:lnTo>
                    <a:pt x="13" y="1095"/>
                  </a:lnTo>
                  <a:lnTo>
                    <a:pt x="6" y="1133"/>
                  </a:lnTo>
                  <a:lnTo>
                    <a:pt x="0" y="1167"/>
                  </a:lnTo>
                  <a:lnTo>
                    <a:pt x="0" y="1198"/>
                  </a:lnTo>
                  <a:lnTo>
                    <a:pt x="2" y="1224"/>
                  </a:lnTo>
                  <a:lnTo>
                    <a:pt x="6" y="1251"/>
                  </a:lnTo>
                  <a:lnTo>
                    <a:pt x="15" y="1278"/>
                  </a:lnTo>
                  <a:lnTo>
                    <a:pt x="25" y="1302"/>
                  </a:lnTo>
                  <a:lnTo>
                    <a:pt x="34" y="1327"/>
                  </a:lnTo>
                  <a:lnTo>
                    <a:pt x="48" y="1356"/>
                  </a:lnTo>
                  <a:lnTo>
                    <a:pt x="59" y="1384"/>
                  </a:lnTo>
                  <a:lnTo>
                    <a:pt x="72" y="1416"/>
                  </a:lnTo>
                  <a:lnTo>
                    <a:pt x="84" y="1453"/>
                  </a:lnTo>
                  <a:lnTo>
                    <a:pt x="95" y="1492"/>
                  </a:lnTo>
                  <a:lnTo>
                    <a:pt x="105" y="1536"/>
                  </a:lnTo>
                  <a:lnTo>
                    <a:pt x="114" y="1588"/>
                  </a:lnTo>
                  <a:lnTo>
                    <a:pt x="118" y="1637"/>
                  </a:lnTo>
                  <a:lnTo>
                    <a:pt x="118" y="1681"/>
                  </a:lnTo>
                  <a:lnTo>
                    <a:pt x="116" y="1719"/>
                  </a:lnTo>
                  <a:lnTo>
                    <a:pt x="112" y="1751"/>
                  </a:lnTo>
                  <a:lnTo>
                    <a:pt x="105" y="1776"/>
                  </a:lnTo>
                  <a:lnTo>
                    <a:pt x="99" y="1800"/>
                  </a:lnTo>
                  <a:lnTo>
                    <a:pt x="90" y="1821"/>
                  </a:lnTo>
                  <a:lnTo>
                    <a:pt x="82" y="1840"/>
                  </a:lnTo>
                  <a:lnTo>
                    <a:pt x="74" y="1856"/>
                  </a:lnTo>
                  <a:lnTo>
                    <a:pt x="67" y="1873"/>
                  </a:lnTo>
                  <a:lnTo>
                    <a:pt x="63" y="1888"/>
                  </a:lnTo>
                  <a:lnTo>
                    <a:pt x="59" y="1907"/>
                  </a:lnTo>
                  <a:lnTo>
                    <a:pt x="57" y="1926"/>
                  </a:lnTo>
                  <a:lnTo>
                    <a:pt x="61" y="1949"/>
                  </a:lnTo>
                  <a:lnTo>
                    <a:pt x="67" y="1973"/>
                  </a:lnTo>
                  <a:lnTo>
                    <a:pt x="78" y="2004"/>
                  </a:lnTo>
                  <a:lnTo>
                    <a:pt x="91" y="2027"/>
                  </a:lnTo>
                  <a:lnTo>
                    <a:pt x="109" y="2046"/>
                  </a:lnTo>
                  <a:lnTo>
                    <a:pt x="131" y="2051"/>
                  </a:lnTo>
                  <a:lnTo>
                    <a:pt x="156" y="2051"/>
                  </a:lnTo>
                  <a:lnTo>
                    <a:pt x="183" y="2046"/>
                  </a:lnTo>
                  <a:lnTo>
                    <a:pt x="215" y="2034"/>
                  </a:lnTo>
                  <a:lnTo>
                    <a:pt x="249" y="2019"/>
                  </a:lnTo>
                  <a:lnTo>
                    <a:pt x="289" y="2000"/>
                  </a:lnTo>
                  <a:lnTo>
                    <a:pt x="327" y="1981"/>
                  </a:lnTo>
                  <a:lnTo>
                    <a:pt x="373" y="1962"/>
                  </a:lnTo>
                  <a:lnTo>
                    <a:pt x="420" y="1941"/>
                  </a:lnTo>
                  <a:lnTo>
                    <a:pt x="470" y="1926"/>
                  </a:lnTo>
                  <a:lnTo>
                    <a:pt x="521" y="1913"/>
                  </a:lnTo>
                  <a:lnTo>
                    <a:pt x="578" y="1905"/>
                  </a:lnTo>
                  <a:lnTo>
                    <a:pt x="635" y="1905"/>
                  </a:lnTo>
                  <a:lnTo>
                    <a:pt x="696" y="1911"/>
                  </a:lnTo>
                  <a:lnTo>
                    <a:pt x="751" y="1920"/>
                  </a:lnTo>
                  <a:lnTo>
                    <a:pt x="799" y="1928"/>
                  </a:lnTo>
                  <a:lnTo>
                    <a:pt x="838" y="1935"/>
                  </a:lnTo>
                  <a:lnTo>
                    <a:pt x="873" y="1943"/>
                  </a:lnTo>
                  <a:lnTo>
                    <a:pt x="899" y="1951"/>
                  </a:lnTo>
                  <a:lnTo>
                    <a:pt x="924" y="1958"/>
                  </a:lnTo>
                  <a:lnTo>
                    <a:pt x="945" y="1966"/>
                  </a:lnTo>
                  <a:lnTo>
                    <a:pt x="966" y="1973"/>
                  </a:lnTo>
                  <a:lnTo>
                    <a:pt x="987" y="1981"/>
                  </a:lnTo>
                  <a:lnTo>
                    <a:pt x="1009" y="1989"/>
                  </a:lnTo>
                  <a:lnTo>
                    <a:pt x="1036" y="1996"/>
                  </a:lnTo>
                  <a:lnTo>
                    <a:pt x="1067" y="2008"/>
                  </a:lnTo>
                  <a:lnTo>
                    <a:pt x="1101" y="2017"/>
                  </a:lnTo>
                  <a:lnTo>
                    <a:pt x="1146" y="2029"/>
                  </a:lnTo>
                  <a:lnTo>
                    <a:pt x="1200" y="2042"/>
                  </a:lnTo>
                  <a:lnTo>
                    <a:pt x="1262" y="2055"/>
                  </a:lnTo>
                  <a:lnTo>
                    <a:pt x="1323" y="2065"/>
                  </a:lnTo>
                  <a:lnTo>
                    <a:pt x="1376" y="2070"/>
                  </a:lnTo>
                  <a:lnTo>
                    <a:pt x="1420" y="2070"/>
                  </a:lnTo>
                  <a:lnTo>
                    <a:pt x="1458" y="2065"/>
                  </a:lnTo>
                  <a:lnTo>
                    <a:pt x="1488" y="2057"/>
                  </a:lnTo>
                  <a:lnTo>
                    <a:pt x="1517" y="2046"/>
                  </a:lnTo>
                  <a:lnTo>
                    <a:pt x="1542" y="2034"/>
                  </a:lnTo>
                  <a:lnTo>
                    <a:pt x="1566" y="2023"/>
                  </a:lnTo>
                  <a:lnTo>
                    <a:pt x="1589" y="2008"/>
                  </a:lnTo>
                  <a:lnTo>
                    <a:pt x="1614" y="1994"/>
                  </a:lnTo>
                  <a:lnTo>
                    <a:pt x="1642" y="1983"/>
                  </a:lnTo>
                  <a:lnTo>
                    <a:pt x="1677" y="1975"/>
                  </a:lnTo>
                  <a:lnTo>
                    <a:pt x="1717" y="1968"/>
                  </a:lnTo>
                  <a:lnTo>
                    <a:pt x="1764" y="1966"/>
                  </a:lnTo>
                  <a:lnTo>
                    <a:pt x="1819" y="1972"/>
                  </a:lnTo>
                  <a:lnTo>
                    <a:pt x="1888" y="1981"/>
                  </a:lnTo>
                  <a:lnTo>
                    <a:pt x="1956" y="1989"/>
                  </a:lnTo>
                  <a:lnTo>
                    <a:pt x="2015" y="1998"/>
                  </a:lnTo>
                  <a:lnTo>
                    <a:pt x="2066" y="2004"/>
                  </a:lnTo>
                  <a:lnTo>
                    <a:pt x="2112" y="2011"/>
                  </a:lnTo>
                  <a:lnTo>
                    <a:pt x="2150" y="2015"/>
                  </a:lnTo>
                  <a:lnTo>
                    <a:pt x="2182" y="2019"/>
                  </a:lnTo>
                  <a:lnTo>
                    <a:pt x="2211" y="2023"/>
                  </a:lnTo>
                  <a:lnTo>
                    <a:pt x="2234" y="2025"/>
                  </a:lnTo>
                  <a:lnTo>
                    <a:pt x="2253" y="2025"/>
                  </a:lnTo>
                  <a:lnTo>
                    <a:pt x="2270" y="2025"/>
                  </a:lnTo>
                  <a:lnTo>
                    <a:pt x="2285" y="2023"/>
                  </a:lnTo>
                  <a:lnTo>
                    <a:pt x="2298" y="2023"/>
                  </a:lnTo>
                  <a:lnTo>
                    <a:pt x="2310" y="2019"/>
                  </a:lnTo>
                  <a:lnTo>
                    <a:pt x="2323" y="2017"/>
                  </a:lnTo>
                  <a:lnTo>
                    <a:pt x="2336" y="2013"/>
                  </a:lnTo>
                  <a:lnTo>
                    <a:pt x="2353" y="2013"/>
                  </a:lnTo>
                  <a:lnTo>
                    <a:pt x="2369" y="2008"/>
                  </a:lnTo>
                  <a:lnTo>
                    <a:pt x="2386" y="2002"/>
                  </a:lnTo>
                  <a:lnTo>
                    <a:pt x="2401" y="1994"/>
                  </a:lnTo>
                  <a:lnTo>
                    <a:pt x="2420" y="1989"/>
                  </a:lnTo>
                  <a:lnTo>
                    <a:pt x="2437" y="1977"/>
                  </a:lnTo>
                  <a:lnTo>
                    <a:pt x="2452" y="1966"/>
                  </a:lnTo>
                  <a:lnTo>
                    <a:pt x="2467" y="1953"/>
                  </a:lnTo>
                  <a:lnTo>
                    <a:pt x="2483" y="1939"/>
                  </a:lnTo>
                  <a:lnTo>
                    <a:pt x="2492" y="1922"/>
                  </a:lnTo>
                  <a:lnTo>
                    <a:pt x="2500" y="1901"/>
                  </a:lnTo>
                  <a:lnTo>
                    <a:pt x="2503" y="1880"/>
                  </a:lnTo>
                  <a:lnTo>
                    <a:pt x="2507" y="1856"/>
                  </a:lnTo>
                  <a:lnTo>
                    <a:pt x="2503" y="1827"/>
                  </a:lnTo>
                  <a:lnTo>
                    <a:pt x="2498" y="1797"/>
                  </a:lnTo>
                  <a:lnTo>
                    <a:pt x="2484" y="1762"/>
                  </a:lnTo>
                  <a:lnTo>
                    <a:pt x="2471" y="1726"/>
                  </a:lnTo>
                  <a:lnTo>
                    <a:pt x="2452" y="1686"/>
                  </a:lnTo>
                  <a:lnTo>
                    <a:pt x="2437" y="1650"/>
                  </a:lnTo>
                  <a:lnTo>
                    <a:pt x="2424" y="1616"/>
                  </a:lnTo>
                  <a:lnTo>
                    <a:pt x="2414" y="1586"/>
                  </a:lnTo>
                  <a:lnTo>
                    <a:pt x="2407" y="1555"/>
                  </a:lnTo>
                  <a:lnTo>
                    <a:pt x="2401" y="1527"/>
                  </a:lnTo>
                  <a:lnTo>
                    <a:pt x="2397" y="1498"/>
                  </a:lnTo>
                  <a:lnTo>
                    <a:pt x="2397" y="1472"/>
                  </a:lnTo>
                  <a:lnTo>
                    <a:pt x="2397" y="1443"/>
                  </a:lnTo>
                  <a:lnTo>
                    <a:pt x="2399" y="1416"/>
                  </a:lnTo>
                  <a:lnTo>
                    <a:pt x="2403" y="1386"/>
                  </a:lnTo>
                  <a:lnTo>
                    <a:pt x="2410" y="1359"/>
                  </a:lnTo>
                  <a:lnTo>
                    <a:pt x="2420" y="1327"/>
                  </a:lnTo>
                  <a:lnTo>
                    <a:pt x="2429" y="1297"/>
                  </a:lnTo>
                  <a:lnTo>
                    <a:pt x="2443" y="1261"/>
                  </a:lnTo>
                  <a:lnTo>
                    <a:pt x="2456" y="1226"/>
                  </a:lnTo>
                  <a:lnTo>
                    <a:pt x="2469" y="1184"/>
                  </a:lnTo>
                  <a:lnTo>
                    <a:pt x="2484" y="1143"/>
                  </a:lnTo>
                  <a:lnTo>
                    <a:pt x="2500" y="1097"/>
                  </a:lnTo>
                  <a:lnTo>
                    <a:pt x="2515" y="1051"/>
                  </a:lnTo>
                  <a:lnTo>
                    <a:pt x="2526" y="1002"/>
                  </a:lnTo>
                  <a:lnTo>
                    <a:pt x="2540" y="953"/>
                  </a:lnTo>
                  <a:lnTo>
                    <a:pt x="2549" y="903"/>
                  </a:lnTo>
                  <a:lnTo>
                    <a:pt x="2557" y="854"/>
                  </a:lnTo>
                  <a:lnTo>
                    <a:pt x="2559" y="800"/>
                  </a:lnTo>
                  <a:lnTo>
                    <a:pt x="2559" y="749"/>
                  </a:lnTo>
                  <a:lnTo>
                    <a:pt x="2555" y="700"/>
                  </a:lnTo>
                  <a:lnTo>
                    <a:pt x="2545" y="650"/>
                  </a:lnTo>
                  <a:lnTo>
                    <a:pt x="2530" y="601"/>
                  </a:lnTo>
                  <a:lnTo>
                    <a:pt x="2509" y="553"/>
                  </a:lnTo>
                  <a:lnTo>
                    <a:pt x="2481" y="508"/>
                  </a:lnTo>
                  <a:lnTo>
                    <a:pt x="2446" y="464"/>
                  </a:lnTo>
                  <a:lnTo>
                    <a:pt x="2412" y="422"/>
                  </a:lnTo>
                  <a:lnTo>
                    <a:pt x="2391" y="390"/>
                  </a:lnTo>
                  <a:lnTo>
                    <a:pt x="2378" y="359"/>
                  </a:lnTo>
                  <a:lnTo>
                    <a:pt x="2374" y="335"/>
                  </a:lnTo>
                  <a:lnTo>
                    <a:pt x="2378" y="314"/>
                  </a:lnTo>
                  <a:lnTo>
                    <a:pt x="2389" y="297"/>
                  </a:lnTo>
                  <a:lnTo>
                    <a:pt x="2405" y="280"/>
                  </a:lnTo>
                  <a:lnTo>
                    <a:pt x="2424" y="268"/>
                  </a:lnTo>
                  <a:lnTo>
                    <a:pt x="2443" y="257"/>
                  </a:lnTo>
                  <a:lnTo>
                    <a:pt x="2465" y="247"/>
                  </a:lnTo>
                  <a:lnTo>
                    <a:pt x="2486" y="238"/>
                  </a:lnTo>
                  <a:lnTo>
                    <a:pt x="2507" y="230"/>
                  </a:lnTo>
                  <a:lnTo>
                    <a:pt x="2524" y="219"/>
                  </a:lnTo>
                  <a:lnTo>
                    <a:pt x="2538" y="209"/>
                  </a:lnTo>
                  <a:lnTo>
                    <a:pt x="2545" y="198"/>
                  </a:lnTo>
                  <a:lnTo>
                    <a:pt x="2547" y="184"/>
                  </a:lnTo>
                  <a:lnTo>
                    <a:pt x="2538" y="167"/>
                  </a:lnTo>
                  <a:lnTo>
                    <a:pt x="2519" y="150"/>
                  </a:lnTo>
                  <a:lnTo>
                    <a:pt x="2492" y="133"/>
                  </a:lnTo>
                  <a:lnTo>
                    <a:pt x="2460" y="118"/>
                  </a:lnTo>
                  <a:lnTo>
                    <a:pt x="2418" y="103"/>
                  </a:lnTo>
                  <a:lnTo>
                    <a:pt x="2372" y="89"/>
                  </a:lnTo>
                  <a:lnTo>
                    <a:pt x="2321" y="78"/>
                  </a:lnTo>
                  <a:lnTo>
                    <a:pt x="2270" y="70"/>
                  </a:lnTo>
                  <a:lnTo>
                    <a:pt x="2211" y="63"/>
                  </a:lnTo>
                  <a:lnTo>
                    <a:pt x="2152" y="59"/>
                  </a:lnTo>
                  <a:lnTo>
                    <a:pt x="2093" y="61"/>
                  </a:lnTo>
                  <a:lnTo>
                    <a:pt x="2034" y="67"/>
                  </a:lnTo>
                  <a:lnTo>
                    <a:pt x="1975" y="74"/>
                  </a:lnTo>
                  <a:lnTo>
                    <a:pt x="1922" y="88"/>
                  </a:lnTo>
                  <a:lnTo>
                    <a:pt x="1869" y="108"/>
                  </a:lnTo>
                  <a:lnTo>
                    <a:pt x="1821" y="135"/>
                  </a:lnTo>
                  <a:lnTo>
                    <a:pt x="1775" y="160"/>
                  </a:lnTo>
                  <a:lnTo>
                    <a:pt x="1734" y="184"/>
                  </a:lnTo>
                  <a:lnTo>
                    <a:pt x="1694" y="203"/>
                  </a:lnTo>
                  <a:lnTo>
                    <a:pt x="1656" y="221"/>
                  </a:lnTo>
                  <a:lnTo>
                    <a:pt x="1620" y="234"/>
                  </a:lnTo>
                  <a:lnTo>
                    <a:pt x="1585" y="245"/>
                  </a:lnTo>
                  <a:lnTo>
                    <a:pt x="1553" y="253"/>
                  </a:lnTo>
                  <a:lnTo>
                    <a:pt x="1521" y="259"/>
                  </a:lnTo>
                  <a:lnTo>
                    <a:pt x="1488" y="259"/>
                  </a:lnTo>
                  <a:lnTo>
                    <a:pt x="1458" y="255"/>
                  </a:lnTo>
                  <a:lnTo>
                    <a:pt x="1426" y="247"/>
                  </a:lnTo>
                  <a:lnTo>
                    <a:pt x="1395" y="240"/>
                  </a:lnTo>
                  <a:lnTo>
                    <a:pt x="1361" y="226"/>
                  </a:lnTo>
                  <a:lnTo>
                    <a:pt x="1329" y="209"/>
                  </a:lnTo>
                  <a:lnTo>
                    <a:pt x="1296" y="190"/>
                  </a:lnTo>
                  <a:lnTo>
                    <a:pt x="1262" y="167"/>
                  </a:lnTo>
                  <a:lnTo>
                    <a:pt x="1226" y="141"/>
                  </a:lnTo>
                  <a:lnTo>
                    <a:pt x="1194" y="118"/>
                  </a:lnTo>
                  <a:lnTo>
                    <a:pt x="1163" y="93"/>
                  </a:lnTo>
                  <a:lnTo>
                    <a:pt x="1137" y="72"/>
                  </a:lnTo>
                  <a:lnTo>
                    <a:pt x="1108" y="53"/>
                  </a:lnTo>
                  <a:lnTo>
                    <a:pt x="1082" y="36"/>
                  </a:lnTo>
                  <a:lnTo>
                    <a:pt x="1057" y="21"/>
                  </a:lnTo>
                  <a:lnTo>
                    <a:pt x="1032" y="11"/>
                  </a:lnTo>
                  <a:lnTo>
                    <a:pt x="1006" y="4"/>
                  </a:lnTo>
                  <a:lnTo>
                    <a:pt x="979" y="0"/>
                  </a:lnTo>
                  <a:lnTo>
                    <a:pt x="949" y="0"/>
                  </a:lnTo>
                  <a:lnTo>
                    <a:pt x="920" y="4"/>
                  </a:lnTo>
                  <a:lnTo>
                    <a:pt x="886" y="11"/>
                  </a:lnTo>
                  <a:lnTo>
                    <a:pt x="854" y="27"/>
                  </a:lnTo>
                  <a:lnTo>
                    <a:pt x="814" y="48"/>
                  </a:lnTo>
                  <a:lnTo>
                    <a:pt x="774" y="72"/>
                  </a:lnTo>
                  <a:lnTo>
                    <a:pt x="728" y="99"/>
                  </a:lnTo>
                  <a:lnTo>
                    <a:pt x="686" y="120"/>
                  </a:lnTo>
                  <a:lnTo>
                    <a:pt x="645" y="137"/>
                  </a:lnTo>
                  <a:lnTo>
                    <a:pt x="608" y="150"/>
                  </a:lnTo>
                  <a:lnTo>
                    <a:pt x="572" y="160"/>
                  </a:lnTo>
                  <a:lnTo>
                    <a:pt x="538" y="165"/>
                  </a:lnTo>
                  <a:lnTo>
                    <a:pt x="506" y="169"/>
                  </a:lnTo>
                  <a:lnTo>
                    <a:pt x="477" y="169"/>
                  </a:lnTo>
                  <a:lnTo>
                    <a:pt x="449" y="164"/>
                  </a:lnTo>
                  <a:lnTo>
                    <a:pt x="426" y="156"/>
                  </a:lnTo>
                  <a:lnTo>
                    <a:pt x="401" y="146"/>
                  </a:lnTo>
                  <a:lnTo>
                    <a:pt x="382" y="135"/>
                  </a:lnTo>
                  <a:lnTo>
                    <a:pt x="361" y="120"/>
                  </a:lnTo>
                  <a:lnTo>
                    <a:pt x="346" y="105"/>
                  </a:lnTo>
                  <a:lnTo>
                    <a:pt x="333" y="86"/>
                  </a:lnTo>
                  <a:lnTo>
                    <a:pt x="323" y="67"/>
                  </a:lnTo>
                  <a:lnTo>
                    <a:pt x="310" y="48"/>
                  </a:lnTo>
                  <a:lnTo>
                    <a:pt x="299" y="38"/>
                  </a:lnTo>
                  <a:lnTo>
                    <a:pt x="283" y="30"/>
                  </a:lnTo>
                  <a:lnTo>
                    <a:pt x="270" y="30"/>
                  </a:lnTo>
                  <a:lnTo>
                    <a:pt x="253" y="32"/>
                  </a:lnTo>
                  <a:lnTo>
                    <a:pt x="238" y="38"/>
                  </a:lnTo>
                  <a:lnTo>
                    <a:pt x="221" y="48"/>
                  </a:lnTo>
                  <a:lnTo>
                    <a:pt x="205" y="61"/>
                  </a:lnTo>
                  <a:lnTo>
                    <a:pt x="190" y="72"/>
                  </a:lnTo>
                  <a:lnTo>
                    <a:pt x="175" y="86"/>
                  </a:lnTo>
                  <a:lnTo>
                    <a:pt x="162" y="99"/>
                  </a:lnTo>
                  <a:lnTo>
                    <a:pt x="150" y="112"/>
                  </a:lnTo>
                  <a:lnTo>
                    <a:pt x="141" y="124"/>
                  </a:lnTo>
                  <a:lnTo>
                    <a:pt x="133" y="133"/>
                  </a:lnTo>
                  <a:lnTo>
                    <a:pt x="128" y="137"/>
                  </a:lnTo>
                  <a:lnTo>
                    <a:pt x="128" y="141"/>
                  </a:lnTo>
                  <a:close/>
                </a:path>
              </a:pathLst>
            </a:custGeom>
            <a:solidFill>
              <a:srgbClr val="FFF2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" name="Freeform 5">
              <a:extLst>
                <a:ext uri="{FF2B5EF4-FFF2-40B4-BE49-F238E27FC236}">
                  <a16:creationId xmlns:a16="http://schemas.microsoft.com/office/drawing/2014/main" id="{70928576-7C5C-798E-514B-4E52A95A6B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12" y="967"/>
              <a:ext cx="534" cy="387"/>
            </a:xfrm>
            <a:custGeom>
              <a:avLst/>
              <a:gdLst>
                <a:gd name="T0" fmla="*/ 0 w 1747"/>
                <a:gd name="T1" fmla="*/ 0 h 1377"/>
                <a:gd name="T2" fmla="*/ 0 w 1747"/>
                <a:gd name="T3" fmla="*/ 0 h 1377"/>
                <a:gd name="T4" fmla="*/ 0 w 1747"/>
                <a:gd name="T5" fmla="*/ 0 h 1377"/>
                <a:gd name="T6" fmla="*/ 0 w 1747"/>
                <a:gd name="T7" fmla="*/ 0 h 1377"/>
                <a:gd name="T8" fmla="*/ 0 w 1747"/>
                <a:gd name="T9" fmla="*/ 0 h 1377"/>
                <a:gd name="T10" fmla="*/ 0 w 1747"/>
                <a:gd name="T11" fmla="*/ 0 h 1377"/>
                <a:gd name="T12" fmla="*/ 0 w 1747"/>
                <a:gd name="T13" fmla="*/ 0 h 1377"/>
                <a:gd name="T14" fmla="*/ 0 w 1747"/>
                <a:gd name="T15" fmla="*/ 0 h 1377"/>
                <a:gd name="T16" fmla="*/ 0 w 1747"/>
                <a:gd name="T17" fmla="*/ 0 h 1377"/>
                <a:gd name="T18" fmla="*/ 0 w 1747"/>
                <a:gd name="T19" fmla="*/ 0 h 1377"/>
                <a:gd name="T20" fmla="*/ 0 w 1747"/>
                <a:gd name="T21" fmla="*/ 0 h 1377"/>
                <a:gd name="T22" fmla="*/ 0 w 1747"/>
                <a:gd name="T23" fmla="*/ 0 h 1377"/>
                <a:gd name="T24" fmla="*/ 0 w 1747"/>
                <a:gd name="T25" fmla="*/ 0 h 1377"/>
                <a:gd name="T26" fmla="*/ 0 w 1747"/>
                <a:gd name="T27" fmla="*/ 0 h 1377"/>
                <a:gd name="T28" fmla="*/ 0 w 1747"/>
                <a:gd name="T29" fmla="*/ 0 h 1377"/>
                <a:gd name="T30" fmla="*/ 0 w 1747"/>
                <a:gd name="T31" fmla="*/ 0 h 1377"/>
                <a:gd name="T32" fmla="*/ 0 w 1747"/>
                <a:gd name="T33" fmla="*/ 0 h 1377"/>
                <a:gd name="T34" fmla="*/ 0 w 1747"/>
                <a:gd name="T35" fmla="*/ 0 h 1377"/>
                <a:gd name="T36" fmla="*/ 0 w 1747"/>
                <a:gd name="T37" fmla="*/ 0 h 1377"/>
                <a:gd name="T38" fmla="*/ 0 w 1747"/>
                <a:gd name="T39" fmla="*/ 0 h 1377"/>
                <a:gd name="T40" fmla="*/ 0 w 1747"/>
                <a:gd name="T41" fmla="*/ 0 h 1377"/>
                <a:gd name="T42" fmla="*/ 0 w 1747"/>
                <a:gd name="T43" fmla="*/ 0 h 1377"/>
                <a:gd name="T44" fmla="*/ 0 w 1747"/>
                <a:gd name="T45" fmla="*/ 0 h 1377"/>
                <a:gd name="T46" fmla="*/ 0 w 1747"/>
                <a:gd name="T47" fmla="*/ 0 h 1377"/>
                <a:gd name="T48" fmla="*/ 0 w 1747"/>
                <a:gd name="T49" fmla="*/ 0 h 1377"/>
                <a:gd name="T50" fmla="*/ 1 w 1747"/>
                <a:gd name="T51" fmla="*/ 0 h 1377"/>
                <a:gd name="T52" fmla="*/ 0 w 1747"/>
                <a:gd name="T53" fmla="*/ 0 h 1377"/>
                <a:gd name="T54" fmla="*/ 0 w 1747"/>
                <a:gd name="T55" fmla="*/ 0 h 1377"/>
                <a:gd name="T56" fmla="*/ 0 w 1747"/>
                <a:gd name="T57" fmla="*/ 0 h 1377"/>
                <a:gd name="T58" fmla="*/ 1 w 1747"/>
                <a:gd name="T59" fmla="*/ 0 h 1377"/>
                <a:gd name="T60" fmla="*/ 1 w 1747"/>
                <a:gd name="T61" fmla="*/ 0 h 1377"/>
                <a:gd name="T62" fmla="*/ 1 w 1747"/>
                <a:gd name="T63" fmla="*/ 0 h 1377"/>
                <a:gd name="T64" fmla="*/ 1 w 1747"/>
                <a:gd name="T65" fmla="*/ 0 h 1377"/>
                <a:gd name="T66" fmla="*/ 1 w 1747"/>
                <a:gd name="T67" fmla="*/ 0 h 1377"/>
                <a:gd name="T68" fmla="*/ 1 w 1747"/>
                <a:gd name="T69" fmla="*/ 0 h 1377"/>
                <a:gd name="T70" fmla="*/ 1 w 1747"/>
                <a:gd name="T71" fmla="*/ 0 h 1377"/>
                <a:gd name="T72" fmla="*/ 1 w 1747"/>
                <a:gd name="T73" fmla="*/ 0 h 1377"/>
                <a:gd name="T74" fmla="*/ 1 w 1747"/>
                <a:gd name="T75" fmla="*/ 0 h 1377"/>
                <a:gd name="T76" fmla="*/ 0 w 1747"/>
                <a:gd name="T77" fmla="*/ 0 h 1377"/>
                <a:gd name="T78" fmla="*/ 0 w 1747"/>
                <a:gd name="T79" fmla="*/ 0 h 1377"/>
                <a:gd name="T80" fmla="*/ 0 w 1747"/>
                <a:gd name="T81" fmla="*/ 0 h 1377"/>
                <a:gd name="T82" fmla="*/ 0 w 1747"/>
                <a:gd name="T83" fmla="*/ 0 h 1377"/>
                <a:gd name="T84" fmla="*/ 0 w 1747"/>
                <a:gd name="T85" fmla="*/ 0 h 1377"/>
                <a:gd name="T86" fmla="*/ 0 w 1747"/>
                <a:gd name="T87" fmla="*/ 0 h 1377"/>
                <a:gd name="T88" fmla="*/ 0 w 1747"/>
                <a:gd name="T89" fmla="*/ 0 h 1377"/>
                <a:gd name="T90" fmla="*/ 0 w 1747"/>
                <a:gd name="T91" fmla="*/ 0 h 1377"/>
                <a:gd name="T92" fmla="*/ 0 w 1747"/>
                <a:gd name="T93" fmla="*/ 0 h 1377"/>
                <a:gd name="T94" fmla="*/ 0 w 1747"/>
                <a:gd name="T95" fmla="*/ 0 h 1377"/>
                <a:gd name="T96" fmla="*/ 0 w 1747"/>
                <a:gd name="T97" fmla="*/ 0 h 1377"/>
                <a:gd name="T98" fmla="*/ 0 w 1747"/>
                <a:gd name="T99" fmla="*/ 0 h 1377"/>
                <a:gd name="T100" fmla="*/ 0 w 1747"/>
                <a:gd name="T101" fmla="*/ 0 h 1377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747"/>
                <a:gd name="T154" fmla="*/ 0 h 1377"/>
                <a:gd name="T155" fmla="*/ 1747 w 1747"/>
                <a:gd name="T156" fmla="*/ 1377 h 1377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747" h="1377">
                  <a:moveTo>
                    <a:pt x="66" y="52"/>
                  </a:moveTo>
                  <a:lnTo>
                    <a:pt x="66" y="53"/>
                  </a:lnTo>
                  <a:lnTo>
                    <a:pt x="64" y="59"/>
                  </a:lnTo>
                  <a:lnTo>
                    <a:pt x="63" y="67"/>
                  </a:lnTo>
                  <a:lnTo>
                    <a:pt x="61" y="80"/>
                  </a:lnTo>
                  <a:lnTo>
                    <a:pt x="57" y="95"/>
                  </a:lnTo>
                  <a:lnTo>
                    <a:pt x="53" y="114"/>
                  </a:lnTo>
                  <a:lnTo>
                    <a:pt x="51" y="135"/>
                  </a:lnTo>
                  <a:lnTo>
                    <a:pt x="49" y="162"/>
                  </a:lnTo>
                  <a:lnTo>
                    <a:pt x="45" y="187"/>
                  </a:lnTo>
                  <a:lnTo>
                    <a:pt x="44" y="217"/>
                  </a:lnTo>
                  <a:lnTo>
                    <a:pt x="44" y="249"/>
                  </a:lnTo>
                  <a:lnTo>
                    <a:pt x="44" y="283"/>
                  </a:lnTo>
                  <a:lnTo>
                    <a:pt x="44" y="320"/>
                  </a:lnTo>
                  <a:lnTo>
                    <a:pt x="44" y="360"/>
                  </a:lnTo>
                  <a:lnTo>
                    <a:pt x="47" y="398"/>
                  </a:lnTo>
                  <a:lnTo>
                    <a:pt x="53" y="441"/>
                  </a:lnTo>
                  <a:lnTo>
                    <a:pt x="55" y="481"/>
                  </a:lnTo>
                  <a:lnTo>
                    <a:pt x="57" y="517"/>
                  </a:lnTo>
                  <a:lnTo>
                    <a:pt x="57" y="552"/>
                  </a:lnTo>
                  <a:lnTo>
                    <a:pt x="57" y="582"/>
                  </a:lnTo>
                  <a:lnTo>
                    <a:pt x="55" y="607"/>
                  </a:lnTo>
                  <a:lnTo>
                    <a:pt x="53" y="631"/>
                  </a:lnTo>
                  <a:lnTo>
                    <a:pt x="47" y="652"/>
                  </a:lnTo>
                  <a:lnTo>
                    <a:pt x="45" y="673"/>
                  </a:lnTo>
                  <a:lnTo>
                    <a:pt x="40" y="690"/>
                  </a:lnTo>
                  <a:lnTo>
                    <a:pt x="34" y="709"/>
                  </a:lnTo>
                  <a:lnTo>
                    <a:pt x="30" y="725"/>
                  </a:lnTo>
                  <a:lnTo>
                    <a:pt x="25" y="742"/>
                  </a:lnTo>
                  <a:lnTo>
                    <a:pt x="19" y="757"/>
                  </a:lnTo>
                  <a:lnTo>
                    <a:pt x="15" y="770"/>
                  </a:lnTo>
                  <a:lnTo>
                    <a:pt x="11" y="787"/>
                  </a:lnTo>
                  <a:lnTo>
                    <a:pt x="7" y="806"/>
                  </a:lnTo>
                  <a:lnTo>
                    <a:pt x="4" y="821"/>
                  </a:lnTo>
                  <a:lnTo>
                    <a:pt x="6" y="839"/>
                  </a:lnTo>
                  <a:lnTo>
                    <a:pt x="7" y="854"/>
                  </a:lnTo>
                  <a:lnTo>
                    <a:pt x="13" y="869"/>
                  </a:lnTo>
                  <a:lnTo>
                    <a:pt x="19" y="884"/>
                  </a:lnTo>
                  <a:lnTo>
                    <a:pt x="26" y="901"/>
                  </a:lnTo>
                  <a:lnTo>
                    <a:pt x="34" y="917"/>
                  </a:lnTo>
                  <a:lnTo>
                    <a:pt x="44" y="936"/>
                  </a:lnTo>
                  <a:lnTo>
                    <a:pt x="53" y="951"/>
                  </a:lnTo>
                  <a:lnTo>
                    <a:pt x="63" y="968"/>
                  </a:lnTo>
                  <a:lnTo>
                    <a:pt x="72" y="989"/>
                  </a:lnTo>
                  <a:lnTo>
                    <a:pt x="82" y="1010"/>
                  </a:lnTo>
                  <a:lnTo>
                    <a:pt x="87" y="1031"/>
                  </a:lnTo>
                  <a:lnTo>
                    <a:pt x="95" y="1057"/>
                  </a:lnTo>
                  <a:lnTo>
                    <a:pt x="99" y="1080"/>
                  </a:lnTo>
                  <a:lnTo>
                    <a:pt x="103" y="1110"/>
                  </a:lnTo>
                  <a:lnTo>
                    <a:pt x="101" y="1135"/>
                  </a:lnTo>
                  <a:lnTo>
                    <a:pt x="101" y="1160"/>
                  </a:lnTo>
                  <a:lnTo>
                    <a:pt x="95" y="1181"/>
                  </a:lnTo>
                  <a:lnTo>
                    <a:pt x="91" y="1202"/>
                  </a:lnTo>
                  <a:lnTo>
                    <a:pt x="83" y="1215"/>
                  </a:lnTo>
                  <a:lnTo>
                    <a:pt x="76" y="1230"/>
                  </a:lnTo>
                  <a:lnTo>
                    <a:pt x="68" y="1244"/>
                  </a:lnTo>
                  <a:lnTo>
                    <a:pt x="61" y="1255"/>
                  </a:lnTo>
                  <a:lnTo>
                    <a:pt x="49" y="1263"/>
                  </a:lnTo>
                  <a:lnTo>
                    <a:pt x="42" y="1272"/>
                  </a:lnTo>
                  <a:lnTo>
                    <a:pt x="32" y="1280"/>
                  </a:lnTo>
                  <a:lnTo>
                    <a:pt x="25" y="1287"/>
                  </a:lnTo>
                  <a:lnTo>
                    <a:pt x="15" y="1293"/>
                  </a:lnTo>
                  <a:lnTo>
                    <a:pt x="7" y="1299"/>
                  </a:lnTo>
                  <a:lnTo>
                    <a:pt x="2" y="1304"/>
                  </a:lnTo>
                  <a:lnTo>
                    <a:pt x="0" y="1314"/>
                  </a:lnTo>
                  <a:lnTo>
                    <a:pt x="0" y="1316"/>
                  </a:lnTo>
                  <a:lnTo>
                    <a:pt x="7" y="1316"/>
                  </a:lnTo>
                  <a:lnTo>
                    <a:pt x="23" y="1312"/>
                  </a:lnTo>
                  <a:lnTo>
                    <a:pt x="45" y="1304"/>
                  </a:lnTo>
                  <a:lnTo>
                    <a:pt x="70" y="1295"/>
                  </a:lnTo>
                  <a:lnTo>
                    <a:pt x="101" y="1283"/>
                  </a:lnTo>
                  <a:lnTo>
                    <a:pt x="133" y="1272"/>
                  </a:lnTo>
                  <a:lnTo>
                    <a:pt x="169" y="1261"/>
                  </a:lnTo>
                  <a:lnTo>
                    <a:pt x="205" y="1249"/>
                  </a:lnTo>
                  <a:lnTo>
                    <a:pt x="241" y="1238"/>
                  </a:lnTo>
                  <a:lnTo>
                    <a:pt x="277" y="1228"/>
                  </a:lnTo>
                  <a:lnTo>
                    <a:pt x="313" y="1225"/>
                  </a:lnTo>
                  <a:lnTo>
                    <a:pt x="346" y="1219"/>
                  </a:lnTo>
                  <a:lnTo>
                    <a:pt x="376" y="1219"/>
                  </a:lnTo>
                  <a:lnTo>
                    <a:pt x="403" y="1225"/>
                  </a:lnTo>
                  <a:lnTo>
                    <a:pt x="424" y="1236"/>
                  </a:lnTo>
                  <a:lnTo>
                    <a:pt x="443" y="1249"/>
                  </a:lnTo>
                  <a:lnTo>
                    <a:pt x="467" y="1264"/>
                  </a:lnTo>
                  <a:lnTo>
                    <a:pt x="496" y="1280"/>
                  </a:lnTo>
                  <a:lnTo>
                    <a:pt x="528" y="1297"/>
                  </a:lnTo>
                  <a:lnTo>
                    <a:pt x="562" y="1312"/>
                  </a:lnTo>
                  <a:lnTo>
                    <a:pt x="600" y="1327"/>
                  </a:lnTo>
                  <a:lnTo>
                    <a:pt x="640" y="1342"/>
                  </a:lnTo>
                  <a:lnTo>
                    <a:pt x="680" y="1356"/>
                  </a:lnTo>
                  <a:lnTo>
                    <a:pt x="718" y="1363"/>
                  </a:lnTo>
                  <a:lnTo>
                    <a:pt x="758" y="1371"/>
                  </a:lnTo>
                  <a:lnTo>
                    <a:pt x="798" y="1375"/>
                  </a:lnTo>
                  <a:lnTo>
                    <a:pt x="836" y="1375"/>
                  </a:lnTo>
                  <a:lnTo>
                    <a:pt x="869" y="1369"/>
                  </a:lnTo>
                  <a:lnTo>
                    <a:pt x="901" y="1360"/>
                  </a:lnTo>
                  <a:lnTo>
                    <a:pt x="929" y="1342"/>
                  </a:lnTo>
                  <a:lnTo>
                    <a:pt x="956" y="1323"/>
                  </a:lnTo>
                  <a:lnTo>
                    <a:pt x="975" y="1297"/>
                  </a:lnTo>
                  <a:lnTo>
                    <a:pt x="998" y="1276"/>
                  </a:lnTo>
                  <a:lnTo>
                    <a:pt x="1017" y="1255"/>
                  </a:lnTo>
                  <a:lnTo>
                    <a:pt x="1040" y="1240"/>
                  </a:lnTo>
                  <a:lnTo>
                    <a:pt x="1060" y="1225"/>
                  </a:lnTo>
                  <a:lnTo>
                    <a:pt x="1081" y="1215"/>
                  </a:lnTo>
                  <a:lnTo>
                    <a:pt x="1102" y="1206"/>
                  </a:lnTo>
                  <a:lnTo>
                    <a:pt x="1125" y="1202"/>
                  </a:lnTo>
                  <a:lnTo>
                    <a:pt x="1146" y="1198"/>
                  </a:lnTo>
                  <a:lnTo>
                    <a:pt x="1171" y="1200"/>
                  </a:lnTo>
                  <a:lnTo>
                    <a:pt x="1194" y="1202"/>
                  </a:lnTo>
                  <a:lnTo>
                    <a:pt x="1218" y="1209"/>
                  </a:lnTo>
                  <a:lnTo>
                    <a:pt x="1243" y="1217"/>
                  </a:lnTo>
                  <a:lnTo>
                    <a:pt x="1271" y="1228"/>
                  </a:lnTo>
                  <a:lnTo>
                    <a:pt x="1298" y="1244"/>
                  </a:lnTo>
                  <a:lnTo>
                    <a:pt x="1328" y="1263"/>
                  </a:lnTo>
                  <a:lnTo>
                    <a:pt x="1357" y="1282"/>
                  </a:lnTo>
                  <a:lnTo>
                    <a:pt x="1389" y="1299"/>
                  </a:lnTo>
                  <a:lnTo>
                    <a:pt x="1422" y="1314"/>
                  </a:lnTo>
                  <a:lnTo>
                    <a:pt x="1452" y="1329"/>
                  </a:lnTo>
                  <a:lnTo>
                    <a:pt x="1482" y="1342"/>
                  </a:lnTo>
                  <a:lnTo>
                    <a:pt x="1513" y="1354"/>
                  </a:lnTo>
                  <a:lnTo>
                    <a:pt x="1541" y="1361"/>
                  </a:lnTo>
                  <a:lnTo>
                    <a:pt x="1572" y="1369"/>
                  </a:lnTo>
                  <a:lnTo>
                    <a:pt x="1596" y="1375"/>
                  </a:lnTo>
                  <a:lnTo>
                    <a:pt x="1621" y="1377"/>
                  </a:lnTo>
                  <a:lnTo>
                    <a:pt x="1642" y="1375"/>
                  </a:lnTo>
                  <a:lnTo>
                    <a:pt x="1663" y="1373"/>
                  </a:lnTo>
                  <a:lnTo>
                    <a:pt x="1678" y="1365"/>
                  </a:lnTo>
                  <a:lnTo>
                    <a:pt x="1693" y="1354"/>
                  </a:lnTo>
                  <a:lnTo>
                    <a:pt x="1703" y="1340"/>
                  </a:lnTo>
                  <a:lnTo>
                    <a:pt x="1709" y="1323"/>
                  </a:lnTo>
                  <a:lnTo>
                    <a:pt x="1707" y="1301"/>
                  </a:lnTo>
                  <a:lnTo>
                    <a:pt x="1703" y="1283"/>
                  </a:lnTo>
                  <a:lnTo>
                    <a:pt x="1693" y="1266"/>
                  </a:lnTo>
                  <a:lnTo>
                    <a:pt x="1684" y="1253"/>
                  </a:lnTo>
                  <a:lnTo>
                    <a:pt x="1671" y="1238"/>
                  </a:lnTo>
                  <a:lnTo>
                    <a:pt x="1655" y="1225"/>
                  </a:lnTo>
                  <a:lnTo>
                    <a:pt x="1640" y="1213"/>
                  </a:lnTo>
                  <a:lnTo>
                    <a:pt x="1627" y="1202"/>
                  </a:lnTo>
                  <a:lnTo>
                    <a:pt x="1610" y="1187"/>
                  </a:lnTo>
                  <a:lnTo>
                    <a:pt x="1600" y="1175"/>
                  </a:lnTo>
                  <a:lnTo>
                    <a:pt x="1591" y="1162"/>
                  </a:lnTo>
                  <a:lnTo>
                    <a:pt x="1585" y="1148"/>
                  </a:lnTo>
                  <a:lnTo>
                    <a:pt x="1585" y="1131"/>
                  </a:lnTo>
                  <a:lnTo>
                    <a:pt x="1591" y="1118"/>
                  </a:lnTo>
                  <a:lnTo>
                    <a:pt x="1600" y="1099"/>
                  </a:lnTo>
                  <a:lnTo>
                    <a:pt x="1621" y="1080"/>
                  </a:lnTo>
                  <a:lnTo>
                    <a:pt x="1642" y="1057"/>
                  </a:lnTo>
                  <a:lnTo>
                    <a:pt x="1659" y="1033"/>
                  </a:lnTo>
                  <a:lnTo>
                    <a:pt x="1673" y="1004"/>
                  </a:lnTo>
                  <a:lnTo>
                    <a:pt x="1686" y="977"/>
                  </a:lnTo>
                  <a:lnTo>
                    <a:pt x="1693" y="943"/>
                  </a:lnTo>
                  <a:lnTo>
                    <a:pt x="1703" y="913"/>
                  </a:lnTo>
                  <a:lnTo>
                    <a:pt x="1707" y="879"/>
                  </a:lnTo>
                  <a:lnTo>
                    <a:pt x="1711" y="846"/>
                  </a:lnTo>
                  <a:lnTo>
                    <a:pt x="1711" y="812"/>
                  </a:lnTo>
                  <a:lnTo>
                    <a:pt x="1711" y="776"/>
                  </a:lnTo>
                  <a:lnTo>
                    <a:pt x="1707" y="744"/>
                  </a:lnTo>
                  <a:lnTo>
                    <a:pt x="1707" y="709"/>
                  </a:lnTo>
                  <a:lnTo>
                    <a:pt x="1703" y="677"/>
                  </a:lnTo>
                  <a:lnTo>
                    <a:pt x="1699" y="648"/>
                  </a:lnTo>
                  <a:lnTo>
                    <a:pt x="1695" y="620"/>
                  </a:lnTo>
                  <a:lnTo>
                    <a:pt x="1692" y="593"/>
                  </a:lnTo>
                  <a:lnTo>
                    <a:pt x="1686" y="567"/>
                  </a:lnTo>
                  <a:lnTo>
                    <a:pt x="1680" y="542"/>
                  </a:lnTo>
                  <a:lnTo>
                    <a:pt x="1676" y="513"/>
                  </a:lnTo>
                  <a:lnTo>
                    <a:pt x="1673" y="489"/>
                  </a:lnTo>
                  <a:lnTo>
                    <a:pt x="1669" y="462"/>
                  </a:lnTo>
                  <a:lnTo>
                    <a:pt x="1665" y="436"/>
                  </a:lnTo>
                  <a:lnTo>
                    <a:pt x="1665" y="411"/>
                  </a:lnTo>
                  <a:lnTo>
                    <a:pt x="1665" y="386"/>
                  </a:lnTo>
                  <a:lnTo>
                    <a:pt x="1665" y="360"/>
                  </a:lnTo>
                  <a:lnTo>
                    <a:pt x="1665" y="337"/>
                  </a:lnTo>
                  <a:lnTo>
                    <a:pt x="1669" y="314"/>
                  </a:lnTo>
                  <a:lnTo>
                    <a:pt x="1674" y="295"/>
                  </a:lnTo>
                  <a:lnTo>
                    <a:pt x="1678" y="276"/>
                  </a:lnTo>
                  <a:lnTo>
                    <a:pt x="1688" y="257"/>
                  </a:lnTo>
                  <a:lnTo>
                    <a:pt x="1695" y="242"/>
                  </a:lnTo>
                  <a:lnTo>
                    <a:pt x="1709" y="228"/>
                  </a:lnTo>
                  <a:lnTo>
                    <a:pt x="1720" y="215"/>
                  </a:lnTo>
                  <a:lnTo>
                    <a:pt x="1730" y="202"/>
                  </a:lnTo>
                  <a:lnTo>
                    <a:pt x="1735" y="188"/>
                  </a:lnTo>
                  <a:lnTo>
                    <a:pt x="1741" y="177"/>
                  </a:lnTo>
                  <a:lnTo>
                    <a:pt x="1745" y="162"/>
                  </a:lnTo>
                  <a:lnTo>
                    <a:pt x="1747" y="148"/>
                  </a:lnTo>
                  <a:lnTo>
                    <a:pt x="1745" y="137"/>
                  </a:lnTo>
                  <a:lnTo>
                    <a:pt x="1745" y="126"/>
                  </a:lnTo>
                  <a:lnTo>
                    <a:pt x="1739" y="114"/>
                  </a:lnTo>
                  <a:lnTo>
                    <a:pt x="1735" y="103"/>
                  </a:lnTo>
                  <a:lnTo>
                    <a:pt x="1726" y="91"/>
                  </a:lnTo>
                  <a:lnTo>
                    <a:pt x="1720" y="84"/>
                  </a:lnTo>
                  <a:lnTo>
                    <a:pt x="1709" y="76"/>
                  </a:lnTo>
                  <a:lnTo>
                    <a:pt x="1697" y="69"/>
                  </a:lnTo>
                  <a:lnTo>
                    <a:pt x="1686" y="65"/>
                  </a:lnTo>
                  <a:lnTo>
                    <a:pt x="1674" y="61"/>
                  </a:lnTo>
                  <a:lnTo>
                    <a:pt x="1655" y="55"/>
                  </a:lnTo>
                  <a:lnTo>
                    <a:pt x="1633" y="52"/>
                  </a:lnTo>
                  <a:lnTo>
                    <a:pt x="1606" y="46"/>
                  </a:lnTo>
                  <a:lnTo>
                    <a:pt x="1576" y="42"/>
                  </a:lnTo>
                  <a:lnTo>
                    <a:pt x="1541" y="36"/>
                  </a:lnTo>
                  <a:lnTo>
                    <a:pt x="1507" y="31"/>
                  </a:lnTo>
                  <a:lnTo>
                    <a:pt x="1469" y="27"/>
                  </a:lnTo>
                  <a:lnTo>
                    <a:pt x="1431" y="23"/>
                  </a:lnTo>
                  <a:lnTo>
                    <a:pt x="1389" y="19"/>
                  </a:lnTo>
                  <a:lnTo>
                    <a:pt x="1351" y="17"/>
                  </a:lnTo>
                  <a:lnTo>
                    <a:pt x="1313" y="17"/>
                  </a:lnTo>
                  <a:lnTo>
                    <a:pt x="1277" y="17"/>
                  </a:lnTo>
                  <a:lnTo>
                    <a:pt x="1241" y="21"/>
                  </a:lnTo>
                  <a:lnTo>
                    <a:pt x="1211" y="27"/>
                  </a:lnTo>
                  <a:lnTo>
                    <a:pt x="1182" y="33"/>
                  </a:lnTo>
                  <a:lnTo>
                    <a:pt x="1159" y="44"/>
                  </a:lnTo>
                  <a:lnTo>
                    <a:pt x="1135" y="52"/>
                  </a:lnTo>
                  <a:lnTo>
                    <a:pt x="1112" y="59"/>
                  </a:lnTo>
                  <a:lnTo>
                    <a:pt x="1087" y="67"/>
                  </a:lnTo>
                  <a:lnTo>
                    <a:pt x="1060" y="74"/>
                  </a:lnTo>
                  <a:lnTo>
                    <a:pt x="1034" y="76"/>
                  </a:lnTo>
                  <a:lnTo>
                    <a:pt x="1007" y="78"/>
                  </a:lnTo>
                  <a:lnTo>
                    <a:pt x="981" y="78"/>
                  </a:lnTo>
                  <a:lnTo>
                    <a:pt x="954" y="78"/>
                  </a:lnTo>
                  <a:lnTo>
                    <a:pt x="926" y="76"/>
                  </a:lnTo>
                  <a:lnTo>
                    <a:pt x="899" y="74"/>
                  </a:lnTo>
                  <a:lnTo>
                    <a:pt x="870" y="69"/>
                  </a:lnTo>
                  <a:lnTo>
                    <a:pt x="846" y="65"/>
                  </a:lnTo>
                  <a:lnTo>
                    <a:pt x="817" y="57"/>
                  </a:lnTo>
                  <a:lnTo>
                    <a:pt x="792" y="50"/>
                  </a:lnTo>
                  <a:lnTo>
                    <a:pt x="766" y="42"/>
                  </a:lnTo>
                  <a:lnTo>
                    <a:pt x="743" y="34"/>
                  </a:lnTo>
                  <a:lnTo>
                    <a:pt x="718" y="25"/>
                  </a:lnTo>
                  <a:lnTo>
                    <a:pt x="696" y="17"/>
                  </a:lnTo>
                  <a:lnTo>
                    <a:pt x="673" y="12"/>
                  </a:lnTo>
                  <a:lnTo>
                    <a:pt x="650" y="8"/>
                  </a:lnTo>
                  <a:lnTo>
                    <a:pt x="625" y="4"/>
                  </a:lnTo>
                  <a:lnTo>
                    <a:pt x="602" y="2"/>
                  </a:lnTo>
                  <a:lnTo>
                    <a:pt x="580" y="0"/>
                  </a:lnTo>
                  <a:lnTo>
                    <a:pt x="561" y="2"/>
                  </a:lnTo>
                  <a:lnTo>
                    <a:pt x="538" y="2"/>
                  </a:lnTo>
                  <a:lnTo>
                    <a:pt x="519" y="6"/>
                  </a:lnTo>
                  <a:lnTo>
                    <a:pt x="498" y="10"/>
                  </a:lnTo>
                  <a:lnTo>
                    <a:pt x="479" y="17"/>
                  </a:lnTo>
                  <a:lnTo>
                    <a:pt x="460" y="23"/>
                  </a:lnTo>
                  <a:lnTo>
                    <a:pt x="445" y="31"/>
                  </a:lnTo>
                  <a:lnTo>
                    <a:pt x="428" y="40"/>
                  </a:lnTo>
                  <a:lnTo>
                    <a:pt x="414" y="52"/>
                  </a:lnTo>
                  <a:lnTo>
                    <a:pt x="397" y="59"/>
                  </a:lnTo>
                  <a:lnTo>
                    <a:pt x="376" y="69"/>
                  </a:lnTo>
                  <a:lnTo>
                    <a:pt x="352" y="72"/>
                  </a:lnTo>
                  <a:lnTo>
                    <a:pt x="327" y="76"/>
                  </a:lnTo>
                  <a:lnTo>
                    <a:pt x="298" y="76"/>
                  </a:lnTo>
                  <a:lnTo>
                    <a:pt x="270" y="76"/>
                  </a:lnTo>
                  <a:lnTo>
                    <a:pt x="239" y="74"/>
                  </a:lnTo>
                  <a:lnTo>
                    <a:pt x="211" y="74"/>
                  </a:lnTo>
                  <a:lnTo>
                    <a:pt x="182" y="69"/>
                  </a:lnTo>
                  <a:lnTo>
                    <a:pt x="156" y="67"/>
                  </a:lnTo>
                  <a:lnTo>
                    <a:pt x="131" y="63"/>
                  </a:lnTo>
                  <a:lnTo>
                    <a:pt x="110" y="59"/>
                  </a:lnTo>
                  <a:lnTo>
                    <a:pt x="91" y="55"/>
                  </a:lnTo>
                  <a:lnTo>
                    <a:pt x="78" y="53"/>
                  </a:lnTo>
                  <a:lnTo>
                    <a:pt x="70" y="52"/>
                  </a:lnTo>
                  <a:lnTo>
                    <a:pt x="66" y="5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" name="Freeform 6">
              <a:extLst>
                <a:ext uri="{FF2B5EF4-FFF2-40B4-BE49-F238E27FC236}">
                  <a16:creationId xmlns:a16="http://schemas.microsoft.com/office/drawing/2014/main" id="{5DB5EB9B-64CC-2C5F-5348-5109C2B90D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12" y="1008"/>
              <a:ext cx="390" cy="296"/>
            </a:xfrm>
            <a:custGeom>
              <a:avLst/>
              <a:gdLst>
                <a:gd name="T0" fmla="*/ 0 w 1277"/>
                <a:gd name="T1" fmla="*/ 0 h 1054"/>
                <a:gd name="T2" fmla="*/ 0 w 1277"/>
                <a:gd name="T3" fmla="*/ 0 h 1054"/>
                <a:gd name="T4" fmla="*/ 0 w 1277"/>
                <a:gd name="T5" fmla="*/ 0 h 1054"/>
                <a:gd name="T6" fmla="*/ 0 w 1277"/>
                <a:gd name="T7" fmla="*/ 0 h 1054"/>
                <a:gd name="T8" fmla="*/ 0 w 1277"/>
                <a:gd name="T9" fmla="*/ 0 h 1054"/>
                <a:gd name="T10" fmla="*/ 0 w 1277"/>
                <a:gd name="T11" fmla="*/ 0 h 1054"/>
                <a:gd name="T12" fmla="*/ 0 w 1277"/>
                <a:gd name="T13" fmla="*/ 0 h 1054"/>
                <a:gd name="T14" fmla="*/ 0 w 1277"/>
                <a:gd name="T15" fmla="*/ 0 h 1054"/>
                <a:gd name="T16" fmla="*/ 0 w 1277"/>
                <a:gd name="T17" fmla="*/ 0 h 1054"/>
                <a:gd name="T18" fmla="*/ 0 w 1277"/>
                <a:gd name="T19" fmla="*/ 0 h 1054"/>
                <a:gd name="T20" fmla="*/ 0 w 1277"/>
                <a:gd name="T21" fmla="*/ 0 h 1054"/>
                <a:gd name="T22" fmla="*/ 0 w 1277"/>
                <a:gd name="T23" fmla="*/ 0 h 1054"/>
                <a:gd name="T24" fmla="*/ 0 w 1277"/>
                <a:gd name="T25" fmla="*/ 0 h 1054"/>
                <a:gd name="T26" fmla="*/ 0 w 1277"/>
                <a:gd name="T27" fmla="*/ 0 h 1054"/>
                <a:gd name="T28" fmla="*/ 0 w 1277"/>
                <a:gd name="T29" fmla="*/ 0 h 1054"/>
                <a:gd name="T30" fmla="*/ 0 w 1277"/>
                <a:gd name="T31" fmla="*/ 0 h 1054"/>
                <a:gd name="T32" fmla="*/ 0 w 1277"/>
                <a:gd name="T33" fmla="*/ 0 h 1054"/>
                <a:gd name="T34" fmla="*/ 0 w 1277"/>
                <a:gd name="T35" fmla="*/ 0 h 1054"/>
                <a:gd name="T36" fmla="*/ 0 w 1277"/>
                <a:gd name="T37" fmla="*/ 0 h 1054"/>
                <a:gd name="T38" fmla="*/ 0 w 1277"/>
                <a:gd name="T39" fmla="*/ 0 h 1054"/>
                <a:gd name="T40" fmla="*/ 0 w 1277"/>
                <a:gd name="T41" fmla="*/ 0 h 1054"/>
                <a:gd name="T42" fmla="*/ 0 w 1277"/>
                <a:gd name="T43" fmla="*/ 0 h 1054"/>
                <a:gd name="T44" fmla="*/ 0 w 1277"/>
                <a:gd name="T45" fmla="*/ 0 h 1054"/>
                <a:gd name="T46" fmla="*/ 0 w 1277"/>
                <a:gd name="T47" fmla="*/ 0 h 1054"/>
                <a:gd name="T48" fmla="*/ 0 w 1277"/>
                <a:gd name="T49" fmla="*/ 0 h 1054"/>
                <a:gd name="T50" fmla="*/ 0 w 1277"/>
                <a:gd name="T51" fmla="*/ 0 h 1054"/>
                <a:gd name="T52" fmla="*/ 0 w 1277"/>
                <a:gd name="T53" fmla="*/ 0 h 1054"/>
                <a:gd name="T54" fmla="*/ 0 w 1277"/>
                <a:gd name="T55" fmla="*/ 0 h 1054"/>
                <a:gd name="T56" fmla="*/ 0 w 1277"/>
                <a:gd name="T57" fmla="*/ 0 h 1054"/>
                <a:gd name="T58" fmla="*/ 0 w 1277"/>
                <a:gd name="T59" fmla="*/ 0 h 1054"/>
                <a:gd name="T60" fmla="*/ 0 w 1277"/>
                <a:gd name="T61" fmla="*/ 0 h 1054"/>
                <a:gd name="T62" fmla="*/ 0 w 1277"/>
                <a:gd name="T63" fmla="*/ 0 h 1054"/>
                <a:gd name="T64" fmla="*/ 0 w 1277"/>
                <a:gd name="T65" fmla="*/ 0 h 1054"/>
                <a:gd name="T66" fmla="*/ 0 w 1277"/>
                <a:gd name="T67" fmla="*/ 0 h 1054"/>
                <a:gd name="T68" fmla="*/ 0 w 1277"/>
                <a:gd name="T69" fmla="*/ 0 h 1054"/>
                <a:gd name="T70" fmla="*/ 0 w 1277"/>
                <a:gd name="T71" fmla="*/ 0 h 1054"/>
                <a:gd name="T72" fmla="*/ 0 w 1277"/>
                <a:gd name="T73" fmla="*/ 0 h 1054"/>
                <a:gd name="T74" fmla="*/ 0 w 1277"/>
                <a:gd name="T75" fmla="*/ 0 h 1054"/>
                <a:gd name="T76" fmla="*/ 0 w 1277"/>
                <a:gd name="T77" fmla="*/ 0 h 1054"/>
                <a:gd name="T78" fmla="*/ 0 w 1277"/>
                <a:gd name="T79" fmla="*/ 0 h 1054"/>
                <a:gd name="T80" fmla="*/ 0 w 1277"/>
                <a:gd name="T81" fmla="*/ 0 h 1054"/>
                <a:gd name="T82" fmla="*/ 0 w 1277"/>
                <a:gd name="T83" fmla="*/ 0 h 1054"/>
                <a:gd name="T84" fmla="*/ 0 w 1277"/>
                <a:gd name="T85" fmla="*/ 0 h 1054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277"/>
                <a:gd name="T130" fmla="*/ 0 h 1054"/>
                <a:gd name="T131" fmla="*/ 1277 w 1277"/>
                <a:gd name="T132" fmla="*/ 1054 h 1054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277" h="1054">
                  <a:moveTo>
                    <a:pt x="452" y="116"/>
                  </a:moveTo>
                  <a:lnTo>
                    <a:pt x="422" y="113"/>
                  </a:lnTo>
                  <a:lnTo>
                    <a:pt x="391" y="103"/>
                  </a:lnTo>
                  <a:lnTo>
                    <a:pt x="359" y="92"/>
                  </a:lnTo>
                  <a:lnTo>
                    <a:pt x="327" y="78"/>
                  </a:lnTo>
                  <a:lnTo>
                    <a:pt x="294" y="61"/>
                  </a:lnTo>
                  <a:lnTo>
                    <a:pt x="260" y="44"/>
                  </a:lnTo>
                  <a:lnTo>
                    <a:pt x="228" y="29"/>
                  </a:lnTo>
                  <a:lnTo>
                    <a:pt x="196" y="18"/>
                  </a:lnTo>
                  <a:lnTo>
                    <a:pt x="163" y="6"/>
                  </a:lnTo>
                  <a:lnTo>
                    <a:pt x="135" y="0"/>
                  </a:lnTo>
                  <a:lnTo>
                    <a:pt x="106" y="0"/>
                  </a:lnTo>
                  <a:lnTo>
                    <a:pt x="82" y="8"/>
                  </a:lnTo>
                  <a:lnTo>
                    <a:pt x="57" y="23"/>
                  </a:lnTo>
                  <a:lnTo>
                    <a:pt x="36" y="48"/>
                  </a:lnTo>
                  <a:lnTo>
                    <a:pt x="19" y="82"/>
                  </a:lnTo>
                  <a:lnTo>
                    <a:pt x="5" y="132"/>
                  </a:lnTo>
                  <a:lnTo>
                    <a:pt x="0" y="177"/>
                  </a:lnTo>
                  <a:lnTo>
                    <a:pt x="15" y="221"/>
                  </a:lnTo>
                  <a:lnTo>
                    <a:pt x="42" y="253"/>
                  </a:lnTo>
                  <a:lnTo>
                    <a:pt x="82" y="282"/>
                  </a:lnTo>
                  <a:lnTo>
                    <a:pt x="127" y="307"/>
                  </a:lnTo>
                  <a:lnTo>
                    <a:pt x="182" y="327"/>
                  </a:lnTo>
                  <a:lnTo>
                    <a:pt x="239" y="346"/>
                  </a:lnTo>
                  <a:lnTo>
                    <a:pt x="296" y="365"/>
                  </a:lnTo>
                  <a:lnTo>
                    <a:pt x="350" y="385"/>
                  </a:lnTo>
                  <a:lnTo>
                    <a:pt x="399" y="404"/>
                  </a:lnTo>
                  <a:lnTo>
                    <a:pt x="441" y="426"/>
                  </a:lnTo>
                  <a:lnTo>
                    <a:pt x="471" y="455"/>
                  </a:lnTo>
                  <a:lnTo>
                    <a:pt x="488" y="485"/>
                  </a:lnTo>
                  <a:lnTo>
                    <a:pt x="490" y="525"/>
                  </a:lnTo>
                  <a:lnTo>
                    <a:pt x="471" y="571"/>
                  </a:lnTo>
                  <a:lnTo>
                    <a:pt x="435" y="626"/>
                  </a:lnTo>
                  <a:lnTo>
                    <a:pt x="384" y="679"/>
                  </a:lnTo>
                  <a:lnTo>
                    <a:pt x="332" y="723"/>
                  </a:lnTo>
                  <a:lnTo>
                    <a:pt x="281" y="757"/>
                  </a:lnTo>
                  <a:lnTo>
                    <a:pt x="234" y="784"/>
                  </a:lnTo>
                  <a:lnTo>
                    <a:pt x="188" y="803"/>
                  </a:lnTo>
                  <a:lnTo>
                    <a:pt x="146" y="818"/>
                  </a:lnTo>
                  <a:lnTo>
                    <a:pt x="106" y="827"/>
                  </a:lnTo>
                  <a:lnTo>
                    <a:pt x="74" y="837"/>
                  </a:lnTo>
                  <a:lnTo>
                    <a:pt x="45" y="843"/>
                  </a:lnTo>
                  <a:lnTo>
                    <a:pt x="25" y="848"/>
                  </a:lnTo>
                  <a:lnTo>
                    <a:pt x="11" y="852"/>
                  </a:lnTo>
                  <a:lnTo>
                    <a:pt x="9" y="862"/>
                  </a:lnTo>
                  <a:lnTo>
                    <a:pt x="13" y="873"/>
                  </a:lnTo>
                  <a:lnTo>
                    <a:pt x="30" y="890"/>
                  </a:lnTo>
                  <a:lnTo>
                    <a:pt x="59" y="913"/>
                  </a:lnTo>
                  <a:lnTo>
                    <a:pt x="99" y="945"/>
                  </a:lnTo>
                  <a:lnTo>
                    <a:pt x="150" y="974"/>
                  </a:lnTo>
                  <a:lnTo>
                    <a:pt x="215" y="1000"/>
                  </a:lnTo>
                  <a:lnTo>
                    <a:pt x="285" y="1019"/>
                  </a:lnTo>
                  <a:lnTo>
                    <a:pt x="367" y="1039"/>
                  </a:lnTo>
                  <a:lnTo>
                    <a:pt x="452" y="1048"/>
                  </a:lnTo>
                  <a:lnTo>
                    <a:pt x="543" y="1054"/>
                  </a:lnTo>
                  <a:lnTo>
                    <a:pt x="635" y="1054"/>
                  </a:lnTo>
                  <a:lnTo>
                    <a:pt x="728" y="1052"/>
                  </a:lnTo>
                  <a:lnTo>
                    <a:pt x="819" y="1040"/>
                  </a:lnTo>
                  <a:lnTo>
                    <a:pt x="906" y="1025"/>
                  </a:lnTo>
                  <a:lnTo>
                    <a:pt x="988" y="1004"/>
                  </a:lnTo>
                  <a:lnTo>
                    <a:pt x="1066" y="978"/>
                  </a:lnTo>
                  <a:lnTo>
                    <a:pt x="1133" y="945"/>
                  </a:lnTo>
                  <a:lnTo>
                    <a:pt x="1188" y="909"/>
                  </a:lnTo>
                  <a:lnTo>
                    <a:pt x="1233" y="864"/>
                  </a:lnTo>
                  <a:lnTo>
                    <a:pt x="1264" y="814"/>
                  </a:lnTo>
                  <a:lnTo>
                    <a:pt x="1277" y="772"/>
                  </a:lnTo>
                  <a:lnTo>
                    <a:pt x="1277" y="750"/>
                  </a:lnTo>
                  <a:lnTo>
                    <a:pt x="1262" y="742"/>
                  </a:lnTo>
                  <a:lnTo>
                    <a:pt x="1237" y="750"/>
                  </a:lnTo>
                  <a:lnTo>
                    <a:pt x="1203" y="769"/>
                  </a:lnTo>
                  <a:lnTo>
                    <a:pt x="1161" y="793"/>
                  </a:lnTo>
                  <a:lnTo>
                    <a:pt x="1116" y="824"/>
                  </a:lnTo>
                  <a:lnTo>
                    <a:pt x="1066" y="858"/>
                  </a:lnTo>
                  <a:lnTo>
                    <a:pt x="1013" y="890"/>
                  </a:lnTo>
                  <a:lnTo>
                    <a:pt x="962" y="917"/>
                  </a:lnTo>
                  <a:lnTo>
                    <a:pt x="908" y="936"/>
                  </a:lnTo>
                  <a:lnTo>
                    <a:pt x="863" y="945"/>
                  </a:lnTo>
                  <a:lnTo>
                    <a:pt x="821" y="942"/>
                  </a:lnTo>
                  <a:lnTo>
                    <a:pt x="789" y="923"/>
                  </a:lnTo>
                  <a:lnTo>
                    <a:pt x="762" y="881"/>
                  </a:lnTo>
                  <a:lnTo>
                    <a:pt x="751" y="820"/>
                  </a:lnTo>
                  <a:lnTo>
                    <a:pt x="743" y="750"/>
                  </a:lnTo>
                  <a:lnTo>
                    <a:pt x="743" y="689"/>
                  </a:lnTo>
                  <a:lnTo>
                    <a:pt x="747" y="635"/>
                  </a:lnTo>
                  <a:lnTo>
                    <a:pt x="758" y="590"/>
                  </a:lnTo>
                  <a:lnTo>
                    <a:pt x="771" y="550"/>
                  </a:lnTo>
                  <a:lnTo>
                    <a:pt x="791" y="518"/>
                  </a:lnTo>
                  <a:lnTo>
                    <a:pt x="811" y="489"/>
                  </a:lnTo>
                  <a:lnTo>
                    <a:pt x="840" y="466"/>
                  </a:lnTo>
                  <a:lnTo>
                    <a:pt x="868" y="445"/>
                  </a:lnTo>
                  <a:lnTo>
                    <a:pt x="903" y="426"/>
                  </a:lnTo>
                  <a:lnTo>
                    <a:pt x="937" y="411"/>
                  </a:lnTo>
                  <a:lnTo>
                    <a:pt x="979" y="396"/>
                  </a:lnTo>
                  <a:lnTo>
                    <a:pt x="1020" y="379"/>
                  </a:lnTo>
                  <a:lnTo>
                    <a:pt x="1066" y="364"/>
                  </a:lnTo>
                  <a:lnTo>
                    <a:pt x="1114" y="346"/>
                  </a:lnTo>
                  <a:lnTo>
                    <a:pt x="1165" y="327"/>
                  </a:lnTo>
                  <a:lnTo>
                    <a:pt x="1205" y="305"/>
                  </a:lnTo>
                  <a:lnTo>
                    <a:pt x="1231" y="282"/>
                  </a:lnTo>
                  <a:lnTo>
                    <a:pt x="1241" y="255"/>
                  </a:lnTo>
                  <a:lnTo>
                    <a:pt x="1237" y="231"/>
                  </a:lnTo>
                  <a:lnTo>
                    <a:pt x="1222" y="206"/>
                  </a:lnTo>
                  <a:lnTo>
                    <a:pt x="1199" y="183"/>
                  </a:lnTo>
                  <a:lnTo>
                    <a:pt x="1169" y="158"/>
                  </a:lnTo>
                  <a:lnTo>
                    <a:pt x="1133" y="137"/>
                  </a:lnTo>
                  <a:lnTo>
                    <a:pt x="1091" y="118"/>
                  </a:lnTo>
                  <a:lnTo>
                    <a:pt x="1047" y="101"/>
                  </a:lnTo>
                  <a:lnTo>
                    <a:pt x="1001" y="88"/>
                  </a:lnTo>
                  <a:lnTo>
                    <a:pt x="962" y="78"/>
                  </a:lnTo>
                  <a:lnTo>
                    <a:pt x="920" y="71"/>
                  </a:lnTo>
                  <a:lnTo>
                    <a:pt x="886" y="71"/>
                  </a:lnTo>
                  <a:lnTo>
                    <a:pt x="859" y="75"/>
                  </a:lnTo>
                  <a:lnTo>
                    <a:pt x="840" y="84"/>
                  </a:lnTo>
                  <a:lnTo>
                    <a:pt x="823" y="94"/>
                  </a:lnTo>
                  <a:lnTo>
                    <a:pt x="802" y="103"/>
                  </a:lnTo>
                  <a:lnTo>
                    <a:pt x="775" y="109"/>
                  </a:lnTo>
                  <a:lnTo>
                    <a:pt x="749" y="116"/>
                  </a:lnTo>
                  <a:lnTo>
                    <a:pt x="716" y="118"/>
                  </a:lnTo>
                  <a:lnTo>
                    <a:pt x="684" y="122"/>
                  </a:lnTo>
                  <a:lnTo>
                    <a:pt x="650" y="122"/>
                  </a:lnTo>
                  <a:lnTo>
                    <a:pt x="618" y="124"/>
                  </a:lnTo>
                  <a:lnTo>
                    <a:pt x="583" y="122"/>
                  </a:lnTo>
                  <a:lnTo>
                    <a:pt x="553" y="122"/>
                  </a:lnTo>
                  <a:lnTo>
                    <a:pt x="524" y="120"/>
                  </a:lnTo>
                  <a:lnTo>
                    <a:pt x="502" y="120"/>
                  </a:lnTo>
                  <a:lnTo>
                    <a:pt x="481" y="118"/>
                  </a:lnTo>
                  <a:lnTo>
                    <a:pt x="464" y="116"/>
                  </a:lnTo>
                  <a:lnTo>
                    <a:pt x="454" y="116"/>
                  </a:lnTo>
                  <a:lnTo>
                    <a:pt x="452" y="11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" name="Freeform 7">
              <a:extLst>
                <a:ext uri="{FF2B5EF4-FFF2-40B4-BE49-F238E27FC236}">
                  <a16:creationId xmlns:a16="http://schemas.microsoft.com/office/drawing/2014/main" id="{E990FC25-7D8C-6615-836F-5F6B292223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39" y="902"/>
              <a:ext cx="16" cy="23"/>
            </a:xfrm>
            <a:custGeom>
              <a:avLst/>
              <a:gdLst>
                <a:gd name="T0" fmla="*/ 0 w 52"/>
                <a:gd name="T1" fmla="*/ 0 h 84"/>
                <a:gd name="T2" fmla="*/ 0 w 52"/>
                <a:gd name="T3" fmla="*/ 0 h 84"/>
                <a:gd name="T4" fmla="*/ 0 w 52"/>
                <a:gd name="T5" fmla="*/ 0 h 84"/>
                <a:gd name="T6" fmla="*/ 0 w 52"/>
                <a:gd name="T7" fmla="*/ 0 h 84"/>
                <a:gd name="T8" fmla="*/ 0 w 52"/>
                <a:gd name="T9" fmla="*/ 0 h 84"/>
                <a:gd name="T10" fmla="*/ 0 w 52"/>
                <a:gd name="T11" fmla="*/ 0 h 84"/>
                <a:gd name="T12" fmla="*/ 0 w 52"/>
                <a:gd name="T13" fmla="*/ 0 h 84"/>
                <a:gd name="T14" fmla="*/ 0 w 52"/>
                <a:gd name="T15" fmla="*/ 0 h 84"/>
                <a:gd name="T16" fmla="*/ 0 w 52"/>
                <a:gd name="T17" fmla="*/ 0 h 84"/>
                <a:gd name="T18" fmla="*/ 0 w 52"/>
                <a:gd name="T19" fmla="*/ 0 h 84"/>
                <a:gd name="T20" fmla="*/ 0 w 52"/>
                <a:gd name="T21" fmla="*/ 0 h 84"/>
                <a:gd name="T22" fmla="*/ 0 w 52"/>
                <a:gd name="T23" fmla="*/ 0 h 84"/>
                <a:gd name="T24" fmla="*/ 0 w 52"/>
                <a:gd name="T25" fmla="*/ 0 h 84"/>
                <a:gd name="T26" fmla="*/ 0 w 52"/>
                <a:gd name="T27" fmla="*/ 0 h 84"/>
                <a:gd name="T28" fmla="*/ 0 w 52"/>
                <a:gd name="T29" fmla="*/ 0 h 84"/>
                <a:gd name="T30" fmla="*/ 0 w 52"/>
                <a:gd name="T31" fmla="*/ 0 h 84"/>
                <a:gd name="T32" fmla="*/ 0 w 52"/>
                <a:gd name="T33" fmla="*/ 0 h 84"/>
                <a:gd name="T34" fmla="*/ 0 w 52"/>
                <a:gd name="T35" fmla="*/ 0 h 84"/>
                <a:gd name="T36" fmla="*/ 0 w 52"/>
                <a:gd name="T37" fmla="*/ 0 h 84"/>
                <a:gd name="T38" fmla="*/ 0 w 52"/>
                <a:gd name="T39" fmla="*/ 0 h 84"/>
                <a:gd name="T40" fmla="*/ 0 w 52"/>
                <a:gd name="T41" fmla="*/ 0 h 84"/>
                <a:gd name="T42" fmla="*/ 0 w 52"/>
                <a:gd name="T43" fmla="*/ 0 h 84"/>
                <a:gd name="T44" fmla="*/ 0 w 52"/>
                <a:gd name="T45" fmla="*/ 0 h 84"/>
                <a:gd name="T46" fmla="*/ 0 w 52"/>
                <a:gd name="T47" fmla="*/ 0 h 84"/>
                <a:gd name="T48" fmla="*/ 0 w 52"/>
                <a:gd name="T49" fmla="*/ 0 h 84"/>
                <a:gd name="T50" fmla="*/ 0 w 52"/>
                <a:gd name="T51" fmla="*/ 0 h 8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52"/>
                <a:gd name="T79" fmla="*/ 0 h 84"/>
                <a:gd name="T80" fmla="*/ 52 w 52"/>
                <a:gd name="T81" fmla="*/ 84 h 8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52" h="84">
                  <a:moveTo>
                    <a:pt x="12" y="2"/>
                  </a:moveTo>
                  <a:lnTo>
                    <a:pt x="16" y="0"/>
                  </a:lnTo>
                  <a:lnTo>
                    <a:pt x="21" y="4"/>
                  </a:lnTo>
                  <a:lnTo>
                    <a:pt x="29" y="8"/>
                  </a:lnTo>
                  <a:lnTo>
                    <a:pt x="35" y="17"/>
                  </a:lnTo>
                  <a:lnTo>
                    <a:pt x="40" y="23"/>
                  </a:lnTo>
                  <a:lnTo>
                    <a:pt x="46" y="32"/>
                  </a:lnTo>
                  <a:lnTo>
                    <a:pt x="48" y="42"/>
                  </a:lnTo>
                  <a:lnTo>
                    <a:pt x="52" y="50"/>
                  </a:lnTo>
                  <a:lnTo>
                    <a:pt x="52" y="61"/>
                  </a:lnTo>
                  <a:lnTo>
                    <a:pt x="52" y="72"/>
                  </a:lnTo>
                  <a:lnTo>
                    <a:pt x="46" y="78"/>
                  </a:lnTo>
                  <a:lnTo>
                    <a:pt x="38" y="84"/>
                  </a:lnTo>
                  <a:lnTo>
                    <a:pt x="29" y="84"/>
                  </a:lnTo>
                  <a:lnTo>
                    <a:pt x="19" y="80"/>
                  </a:lnTo>
                  <a:lnTo>
                    <a:pt x="10" y="74"/>
                  </a:lnTo>
                  <a:lnTo>
                    <a:pt x="0" y="65"/>
                  </a:lnTo>
                  <a:lnTo>
                    <a:pt x="0" y="59"/>
                  </a:lnTo>
                  <a:lnTo>
                    <a:pt x="0" y="51"/>
                  </a:lnTo>
                  <a:lnTo>
                    <a:pt x="2" y="40"/>
                  </a:lnTo>
                  <a:lnTo>
                    <a:pt x="6" y="31"/>
                  </a:lnTo>
                  <a:lnTo>
                    <a:pt x="6" y="17"/>
                  </a:lnTo>
                  <a:lnTo>
                    <a:pt x="10" y="10"/>
                  </a:lnTo>
                  <a:lnTo>
                    <a:pt x="10" y="4"/>
                  </a:lnTo>
                  <a:lnTo>
                    <a:pt x="12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" name="Freeform 8">
              <a:extLst>
                <a:ext uri="{FF2B5EF4-FFF2-40B4-BE49-F238E27FC236}">
                  <a16:creationId xmlns:a16="http://schemas.microsoft.com/office/drawing/2014/main" id="{3A0F71A3-8FC1-E0DB-920C-86F887822E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25" y="913"/>
              <a:ext cx="82" cy="33"/>
            </a:xfrm>
            <a:custGeom>
              <a:avLst/>
              <a:gdLst>
                <a:gd name="T0" fmla="*/ 0 w 268"/>
                <a:gd name="T1" fmla="*/ 0 h 118"/>
                <a:gd name="T2" fmla="*/ 0 w 268"/>
                <a:gd name="T3" fmla="*/ 0 h 118"/>
                <a:gd name="T4" fmla="*/ 0 w 268"/>
                <a:gd name="T5" fmla="*/ 0 h 118"/>
                <a:gd name="T6" fmla="*/ 0 w 268"/>
                <a:gd name="T7" fmla="*/ 0 h 118"/>
                <a:gd name="T8" fmla="*/ 0 w 268"/>
                <a:gd name="T9" fmla="*/ 0 h 118"/>
                <a:gd name="T10" fmla="*/ 0 w 268"/>
                <a:gd name="T11" fmla="*/ 0 h 118"/>
                <a:gd name="T12" fmla="*/ 0 w 268"/>
                <a:gd name="T13" fmla="*/ 0 h 118"/>
                <a:gd name="T14" fmla="*/ 0 w 268"/>
                <a:gd name="T15" fmla="*/ 0 h 118"/>
                <a:gd name="T16" fmla="*/ 0 w 268"/>
                <a:gd name="T17" fmla="*/ 0 h 118"/>
                <a:gd name="T18" fmla="*/ 0 w 268"/>
                <a:gd name="T19" fmla="*/ 0 h 118"/>
                <a:gd name="T20" fmla="*/ 0 w 268"/>
                <a:gd name="T21" fmla="*/ 0 h 118"/>
                <a:gd name="T22" fmla="*/ 0 w 268"/>
                <a:gd name="T23" fmla="*/ 0 h 118"/>
                <a:gd name="T24" fmla="*/ 0 w 268"/>
                <a:gd name="T25" fmla="*/ 0 h 118"/>
                <a:gd name="T26" fmla="*/ 0 w 268"/>
                <a:gd name="T27" fmla="*/ 0 h 118"/>
                <a:gd name="T28" fmla="*/ 0 w 268"/>
                <a:gd name="T29" fmla="*/ 0 h 118"/>
                <a:gd name="T30" fmla="*/ 0 w 268"/>
                <a:gd name="T31" fmla="*/ 0 h 118"/>
                <a:gd name="T32" fmla="*/ 0 w 268"/>
                <a:gd name="T33" fmla="*/ 0 h 118"/>
                <a:gd name="T34" fmla="*/ 0 w 268"/>
                <a:gd name="T35" fmla="*/ 0 h 118"/>
                <a:gd name="T36" fmla="*/ 0 w 268"/>
                <a:gd name="T37" fmla="*/ 0 h 118"/>
                <a:gd name="T38" fmla="*/ 0 w 268"/>
                <a:gd name="T39" fmla="*/ 0 h 118"/>
                <a:gd name="T40" fmla="*/ 0 w 268"/>
                <a:gd name="T41" fmla="*/ 0 h 118"/>
                <a:gd name="T42" fmla="*/ 0 w 268"/>
                <a:gd name="T43" fmla="*/ 0 h 118"/>
                <a:gd name="T44" fmla="*/ 0 w 268"/>
                <a:gd name="T45" fmla="*/ 0 h 118"/>
                <a:gd name="T46" fmla="*/ 0 w 268"/>
                <a:gd name="T47" fmla="*/ 0 h 118"/>
                <a:gd name="T48" fmla="*/ 0 w 268"/>
                <a:gd name="T49" fmla="*/ 0 h 118"/>
                <a:gd name="T50" fmla="*/ 0 w 268"/>
                <a:gd name="T51" fmla="*/ 0 h 118"/>
                <a:gd name="T52" fmla="*/ 0 w 268"/>
                <a:gd name="T53" fmla="*/ 0 h 118"/>
                <a:gd name="T54" fmla="*/ 0 w 268"/>
                <a:gd name="T55" fmla="*/ 0 h 118"/>
                <a:gd name="T56" fmla="*/ 0 w 268"/>
                <a:gd name="T57" fmla="*/ 0 h 118"/>
                <a:gd name="T58" fmla="*/ 0 w 268"/>
                <a:gd name="T59" fmla="*/ 0 h 118"/>
                <a:gd name="T60" fmla="*/ 0 w 268"/>
                <a:gd name="T61" fmla="*/ 0 h 118"/>
                <a:gd name="T62" fmla="*/ 0 w 268"/>
                <a:gd name="T63" fmla="*/ 0 h 11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68"/>
                <a:gd name="T97" fmla="*/ 0 h 118"/>
                <a:gd name="T98" fmla="*/ 268 w 268"/>
                <a:gd name="T99" fmla="*/ 118 h 11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68" h="118">
                  <a:moveTo>
                    <a:pt x="7" y="0"/>
                  </a:moveTo>
                  <a:lnTo>
                    <a:pt x="9" y="0"/>
                  </a:lnTo>
                  <a:lnTo>
                    <a:pt x="15" y="0"/>
                  </a:lnTo>
                  <a:lnTo>
                    <a:pt x="21" y="0"/>
                  </a:lnTo>
                  <a:lnTo>
                    <a:pt x="24" y="0"/>
                  </a:lnTo>
                  <a:lnTo>
                    <a:pt x="22" y="15"/>
                  </a:lnTo>
                  <a:lnTo>
                    <a:pt x="24" y="29"/>
                  </a:lnTo>
                  <a:lnTo>
                    <a:pt x="26" y="40"/>
                  </a:lnTo>
                  <a:lnTo>
                    <a:pt x="34" y="51"/>
                  </a:lnTo>
                  <a:lnTo>
                    <a:pt x="41" y="59"/>
                  </a:lnTo>
                  <a:lnTo>
                    <a:pt x="53" y="67"/>
                  </a:lnTo>
                  <a:lnTo>
                    <a:pt x="64" y="70"/>
                  </a:lnTo>
                  <a:lnTo>
                    <a:pt x="80" y="76"/>
                  </a:lnTo>
                  <a:lnTo>
                    <a:pt x="91" y="76"/>
                  </a:lnTo>
                  <a:lnTo>
                    <a:pt x="106" y="78"/>
                  </a:lnTo>
                  <a:lnTo>
                    <a:pt x="121" y="76"/>
                  </a:lnTo>
                  <a:lnTo>
                    <a:pt x="137" y="76"/>
                  </a:lnTo>
                  <a:lnTo>
                    <a:pt x="150" y="72"/>
                  </a:lnTo>
                  <a:lnTo>
                    <a:pt x="163" y="70"/>
                  </a:lnTo>
                  <a:lnTo>
                    <a:pt x="175" y="67"/>
                  </a:lnTo>
                  <a:lnTo>
                    <a:pt x="188" y="63"/>
                  </a:lnTo>
                  <a:lnTo>
                    <a:pt x="194" y="57"/>
                  </a:lnTo>
                  <a:lnTo>
                    <a:pt x="201" y="53"/>
                  </a:lnTo>
                  <a:lnTo>
                    <a:pt x="211" y="48"/>
                  </a:lnTo>
                  <a:lnTo>
                    <a:pt x="218" y="44"/>
                  </a:lnTo>
                  <a:lnTo>
                    <a:pt x="226" y="38"/>
                  </a:lnTo>
                  <a:lnTo>
                    <a:pt x="235" y="34"/>
                  </a:lnTo>
                  <a:lnTo>
                    <a:pt x="243" y="30"/>
                  </a:lnTo>
                  <a:lnTo>
                    <a:pt x="252" y="29"/>
                  </a:lnTo>
                  <a:lnTo>
                    <a:pt x="258" y="34"/>
                  </a:lnTo>
                  <a:lnTo>
                    <a:pt x="268" y="42"/>
                  </a:lnTo>
                  <a:lnTo>
                    <a:pt x="254" y="48"/>
                  </a:lnTo>
                  <a:lnTo>
                    <a:pt x="245" y="57"/>
                  </a:lnTo>
                  <a:lnTo>
                    <a:pt x="232" y="65"/>
                  </a:lnTo>
                  <a:lnTo>
                    <a:pt x="220" y="72"/>
                  </a:lnTo>
                  <a:lnTo>
                    <a:pt x="207" y="78"/>
                  </a:lnTo>
                  <a:lnTo>
                    <a:pt x="195" y="86"/>
                  </a:lnTo>
                  <a:lnTo>
                    <a:pt x="184" y="91"/>
                  </a:lnTo>
                  <a:lnTo>
                    <a:pt x="171" y="97"/>
                  </a:lnTo>
                  <a:lnTo>
                    <a:pt x="156" y="101"/>
                  </a:lnTo>
                  <a:lnTo>
                    <a:pt x="144" y="105"/>
                  </a:lnTo>
                  <a:lnTo>
                    <a:pt x="129" y="108"/>
                  </a:lnTo>
                  <a:lnTo>
                    <a:pt x="118" y="112"/>
                  </a:lnTo>
                  <a:lnTo>
                    <a:pt x="102" y="114"/>
                  </a:lnTo>
                  <a:lnTo>
                    <a:pt x="89" y="116"/>
                  </a:lnTo>
                  <a:lnTo>
                    <a:pt x="76" y="118"/>
                  </a:lnTo>
                  <a:lnTo>
                    <a:pt x="62" y="118"/>
                  </a:lnTo>
                  <a:lnTo>
                    <a:pt x="53" y="118"/>
                  </a:lnTo>
                  <a:lnTo>
                    <a:pt x="43" y="116"/>
                  </a:lnTo>
                  <a:lnTo>
                    <a:pt x="34" y="112"/>
                  </a:lnTo>
                  <a:lnTo>
                    <a:pt x="28" y="108"/>
                  </a:lnTo>
                  <a:lnTo>
                    <a:pt x="21" y="101"/>
                  </a:lnTo>
                  <a:lnTo>
                    <a:pt x="15" y="95"/>
                  </a:lnTo>
                  <a:lnTo>
                    <a:pt x="11" y="86"/>
                  </a:lnTo>
                  <a:lnTo>
                    <a:pt x="7" y="78"/>
                  </a:lnTo>
                  <a:lnTo>
                    <a:pt x="3" y="67"/>
                  </a:lnTo>
                  <a:lnTo>
                    <a:pt x="2" y="57"/>
                  </a:lnTo>
                  <a:lnTo>
                    <a:pt x="0" y="48"/>
                  </a:lnTo>
                  <a:lnTo>
                    <a:pt x="0" y="38"/>
                  </a:lnTo>
                  <a:lnTo>
                    <a:pt x="0" y="27"/>
                  </a:lnTo>
                  <a:lnTo>
                    <a:pt x="2" y="17"/>
                  </a:lnTo>
                  <a:lnTo>
                    <a:pt x="3" y="8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" name="Freeform 9">
              <a:extLst>
                <a:ext uri="{FF2B5EF4-FFF2-40B4-BE49-F238E27FC236}">
                  <a16:creationId xmlns:a16="http://schemas.microsoft.com/office/drawing/2014/main" id="{BBB8C26E-275D-00A1-B42A-774EF02279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34" y="886"/>
              <a:ext cx="122" cy="73"/>
            </a:xfrm>
            <a:custGeom>
              <a:avLst/>
              <a:gdLst>
                <a:gd name="T0" fmla="*/ 0 w 399"/>
                <a:gd name="T1" fmla="*/ 0 h 258"/>
                <a:gd name="T2" fmla="*/ 0 w 399"/>
                <a:gd name="T3" fmla="*/ 0 h 258"/>
                <a:gd name="T4" fmla="*/ 0 w 399"/>
                <a:gd name="T5" fmla="*/ 0 h 258"/>
                <a:gd name="T6" fmla="*/ 0 w 399"/>
                <a:gd name="T7" fmla="*/ 0 h 258"/>
                <a:gd name="T8" fmla="*/ 0 w 399"/>
                <a:gd name="T9" fmla="*/ 0 h 258"/>
                <a:gd name="T10" fmla="*/ 0 w 399"/>
                <a:gd name="T11" fmla="*/ 0 h 258"/>
                <a:gd name="T12" fmla="*/ 0 w 399"/>
                <a:gd name="T13" fmla="*/ 0 h 258"/>
                <a:gd name="T14" fmla="*/ 0 w 399"/>
                <a:gd name="T15" fmla="*/ 0 h 258"/>
                <a:gd name="T16" fmla="*/ 0 w 399"/>
                <a:gd name="T17" fmla="*/ 0 h 258"/>
                <a:gd name="T18" fmla="*/ 0 w 399"/>
                <a:gd name="T19" fmla="*/ 0 h 258"/>
                <a:gd name="T20" fmla="*/ 0 w 399"/>
                <a:gd name="T21" fmla="*/ 0 h 258"/>
                <a:gd name="T22" fmla="*/ 0 w 399"/>
                <a:gd name="T23" fmla="*/ 0 h 258"/>
                <a:gd name="T24" fmla="*/ 0 w 399"/>
                <a:gd name="T25" fmla="*/ 0 h 258"/>
                <a:gd name="T26" fmla="*/ 0 w 399"/>
                <a:gd name="T27" fmla="*/ 0 h 258"/>
                <a:gd name="T28" fmla="*/ 0 w 399"/>
                <a:gd name="T29" fmla="*/ 0 h 258"/>
                <a:gd name="T30" fmla="*/ 0 w 399"/>
                <a:gd name="T31" fmla="*/ 0 h 258"/>
                <a:gd name="T32" fmla="*/ 0 w 399"/>
                <a:gd name="T33" fmla="*/ 0 h 258"/>
                <a:gd name="T34" fmla="*/ 0 w 399"/>
                <a:gd name="T35" fmla="*/ 0 h 258"/>
                <a:gd name="T36" fmla="*/ 0 w 399"/>
                <a:gd name="T37" fmla="*/ 0 h 258"/>
                <a:gd name="T38" fmla="*/ 0 w 399"/>
                <a:gd name="T39" fmla="*/ 0 h 258"/>
                <a:gd name="T40" fmla="*/ 0 w 399"/>
                <a:gd name="T41" fmla="*/ 0 h 258"/>
                <a:gd name="T42" fmla="*/ 0 w 399"/>
                <a:gd name="T43" fmla="*/ 0 h 258"/>
                <a:gd name="T44" fmla="*/ 0 w 399"/>
                <a:gd name="T45" fmla="*/ 0 h 258"/>
                <a:gd name="T46" fmla="*/ 0 w 399"/>
                <a:gd name="T47" fmla="*/ 0 h 258"/>
                <a:gd name="T48" fmla="*/ 0 w 399"/>
                <a:gd name="T49" fmla="*/ 0 h 258"/>
                <a:gd name="T50" fmla="*/ 0 w 399"/>
                <a:gd name="T51" fmla="*/ 0 h 258"/>
                <a:gd name="T52" fmla="*/ 0 w 399"/>
                <a:gd name="T53" fmla="*/ 0 h 258"/>
                <a:gd name="T54" fmla="*/ 0 w 399"/>
                <a:gd name="T55" fmla="*/ 0 h 258"/>
                <a:gd name="T56" fmla="*/ 0 w 399"/>
                <a:gd name="T57" fmla="*/ 0 h 258"/>
                <a:gd name="T58" fmla="*/ 0 w 399"/>
                <a:gd name="T59" fmla="*/ 0 h 258"/>
                <a:gd name="T60" fmla="*/ 0 w 399"/>
                <a:gd name="T61" fmla="*/ 0 h 258"/>
                <a:gd name="T62" fmla="*/ 0 w 399"/>
                <a:gd name="T63" fmla="*/ 0 h 258"/>
                <a:gd name="T64" fmla="*/ 0 w 399"/>
                <a:gd name="T65" fmla="*/ 0 h 258"/>
                <a:gd name="T66" fmla="*/ 0 w 399"/>
                <a:gd name="T67" fmla="*/ 0 h 258"/>
                <a:gd name="T68" fmla="*/ 0 w 399"/>
                <a:gd name="T69" fmla="*/ 0 h 258"/>
                <a:gd name="T70" fmla="*/ 0 w 399"/>
                <a:gd name="T71" fmla="*/ 0 h 258"/>
                <a:gd name="T72" fmla="*/ 0 w 399"/>
                <a:gd name="T73" fmla="*/ 0 h 258"/>
                <a:gd name="T74" fmla="*/ 0 w 399"/>
                <a:gd name="T75" fmla="*/ 0 h 258"/>
                <a:gd name="T76" fmla="*/ 0 w 399"/>
                <a:gd name="T77" fmla="*/ 0 h 258"/>
                <a:gd name="T78" fmla="*/ 0 w 399"/>
                <a:gd name="T79" fmla="*/ 0 h 258"/>
                <a:gd name="T80" fmla="*/ 0 w 399"/>
                <a:gd name="T81" fmla="*/ 0 h 258"/>
                <a:gd name="T82" fmla="*/ 0 w 399"/>
                <a:gd name="T83" fmla="*/ 0 h 258"/>
                <a:gd name="T84" fmla="*/ 0 w 399"/>
                <a:gd name="T85" fmla="*/ 0 h 258"/>
                <a:gd name="T86" fmla="*/ 0 w 399"/>
                <a:gd name="T87" fmla="*/ 0 h 258"/>
                <a:gd name="T88" fmla="*/ 0 w 399"/>
                <a:gd name="T89" fmla="*/ 0 h 258"/>
                <a:gd name="T90" fmla="*/ 0 w 399"/>
                <a:gd name="T91" fmla="*/ 0 h 25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399"/>
                <a:gd name="T139" fmla="*/ 0 h 258"/>
                <a:gd name="T140" fmla="*/ 399 w 399"/>
                <a:gd name="T141" fmla="*/ 258 h 258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399" h="258">
                  <a:moveTo>
                    <a:pt x="262" y="6"/>
                  </a:moveTo>
                  <a:lnTo>
                    <a:pt x="279" y="0"/>
                  </a:lnTo>
                  <a:lnTo>
                    <a:pt x="296" y="2"/>
                  </a:lnTo>
                  <a:lnTo>
                    <a:pt x="313" y="6"/>
                  </a:lnTo>
                  <a:lnTo>
                    <a:pt x="330" y="13"/>
                  </a:lnTo>
                  <a:lnTo>
                    <a:pt x="346" y="23"/>
                  </a:lnTo>
                  <a:lnTo>
                    <a:pt x="361" y="34"/>
                  </a:lnTo>
                  <a:lnTo>
                    <a:pt x="372" y="47"/>
                  </a:lnTo>
                  <a:lnTo>
                    <a:pt x="384" y="63"/>
                  </a:lnTo>
                  <a:lnTo>
                    <a:pt x="389" y="78"/>
                  </a:lnTo>
                  <a:lnTo>
                    <a:pt x="395" y="95"/>
                  </a:lnTo>
                  <a:lnTo>
                    <a:pt x="399" y="110"/>
                  </a:lnTo>
                  <a:lnTo>
                    <a:pt x="399" y="127"/>
                  </a:lnTo>
                  <a:lnTo>
                    <a:pt x="393" y="144"/>
                  </a:lnTo>
                  <a:lnTo>
                    <a:pt x="386" y="160"/>
                  </a:lnTo>
                  <a:lnTo>
                    <a:pt x="372" y="175"/>
                  </a:lnTo>
                  <a:lnTo>
                    <a:pt x="357" y="190"/>
                  </a:lnTo>
                  <a:lnTo>
                    <a:pt x="348" y="198"/>
                  </a:lnTo>
                  <a:lnTo>
                    <a:pt x="342" y="203"/>
                  </a:lnTo>
                  <a:lnTo>
                    <a:pt x="334" y="211"/>
                  </a:lnTo>
                  <a:lnTo>
                    <a:pt x="325" y="217"/>
                  </a:lnTo>
                  <a:lnTo>
                    <a:pt x="315" y="222"/>
                  </a:lnTo>
                  <a:lnTo>
                    <a:pt x="306" y="228"/>
                  </a:lnTo>
                  <a:lnTo>
                    <a:pt x="296" y="234"/>
                  </a:lnTo>
                  <a:lnTo>
                    <a:pt x="287" y="239"/>
                  </a:lnTo>
                  <a:lnTo>
                    <a:pt x="273" y="241"/>
                  </a:lnTo>
                  <a:lnTo>
                    <a:pt x="264" y="245"/>
                  </a:lnTo>
                  <a:lnTo>
                    <a:pt x="253" y="249"/>
                  </a:lnTo>
                  <a:lnTo>
                    <a:pt x="243" y="253"/>
                  </a:lnTo>
                  <a:lnTo>
                    <a:pt x="232" y="253"/>
                  </a:lnTo>
                  <a:lnTo>
                    <a:pt x="222" y="255"/>
                  </a:lnTo>
                  <a:lnTo>
                    <a:pt x="213" y="257"/>
                  </a:lnTo>
                  <a:lnTo>
                    <a:pt x="203" y="258"/>
                  </a:lnTo>
                  <a:lnTo>
                    <a:pt x="188" y="253"/>
                  </a:lnTo>
                  <a:lnTo>
                    <a:pt x="171" y="251"/>
                  </a:lnTo>
                  <a:lnTo>
                    <a:pt x="156" y="245"/>
                  </a:lnTo>
                  <a:lnTo>
                    <a:pt x="138" y="239"/>
                  </a:lnTo>
                  <a:lnTo>
                    <a:pt x="123" y="232"/>
                  </a:lnTo>
                  <a:lnTo>
                    <a:pt x="110" y="226"/>
                  </a:lnTo>
                  <a:lnTo>
                    <a:pt x="95" y="217"/>
                  </a:lnTo>
                  <a:lnTo>
                    <a:pt x="83" y="207"/>
                  </a:lnTo>
                  <a:lnTo>
                    <a:pt x="68" y="196"/>
                  </a:lnTo>
                  <a:lnTo>
                    <a:pt x="55" y="184"/>
                  </a:lnTo>
                  <a:lnTo>
                    <a:pt x="43" y="171"/>
                  </a:lnTo>
                  <a:lnTo>
                    <a:pt x="34" y="160"/>
                  </a:lnTo>
                  <a:lnTo>
                    <a:pt x="23" y="144"/>
                  </a:lnTo>
                  <a:lnTo>
                    <a:pt x="15" y="131"/>
                  </a:lnTo>
                  <a:lnTo>
                    <a:pt x="5" y="114"/>
                  </a:lnTo>
                  <a:lnTo>
                    <a:pt x="0" y="99"/>
                  </a:lnTo>
                  <a:lnTo>
                    <a:pt x="4" y="89"/>
                  </a:lnTo>
                  <a:lnTo>
                    <a:pt x="9" y="82"/>
                  </a:lnTo>
                  <a:lnTo>
                    <a:pt x="21" y="99"/>
                  </a:lnTo>
                  <a:lnTo>
                    <a:pt x="32" y="116"/>
                  </a:lnTo>
                  <a:lnTo>
                    <a:pt x="47" y="131"/>
                  </a:lnTo>
                  <a:lnTo>
                    <a:pt x="64" y="146"/>
                  </a:lnTo>
                  <a:lnTo>
                    <a:pt x="80" y="160"/>
                  </a:lnTo>
                  <a:lnTo>
                    <a:pt x="97" y="171"/>
                  </a:lnTo>
                  <a:lnTo>
                    <a:pt x="116" y="182"/>
                  </a:lnTo>
                  <a:lnTo>
                    <a:pt x="137" y="192"/>
                  </a:lnTo>
                  <a:lnTo>
                    <a:pt x="156" y="198"/>
                  </a:lnTo>
                  <a:lnTo>
                    <a:pt x="176" y="203"/>
                  </a:lnTo>
                  <a:lnTo>
                    <a:pt x="197" y="207"/>
                  </a:lnTo>
                  <a:lnTo>
                    <a:pt x="218" y="211"/>
                  </a:lnTo>
                  <a:lnTo>
                    <a:pt x="239" y="211"/>
                  </a:lnTo>
                  <a:lnTo>
                    <a:pt x="260" y="211"/>
                  </a:lnTo>
                  <a:lnTo>
                    <a:pt x="283" y="207"/>
                  </a:lnTo>
                  <a:lnTo>
                    <a:pt x="304" y="201"/>
                  </a:lnTo>
                  <a:lnTo>
                    <a:pt x="311" y="196"/>
                  </a:lnTo>
                  <a:lnTo>
                    <a:pt x="321" y="188"/>
                  </a:lnTo>
                  <a:lnTo>
                    <a:pt x="329" y="181"/>
                  </a:lnTo>
                  <a:lnTo>
                    <a:pt x="338" y="175"/>
                  </a:lnTo>
                  <a:lnTo>
                    <a:pt x="346" y="165"/>
                  </a:lnTo>
                  <a:lnTo>
                    <a:pt x="353" y="156"/>
                  </a:lnTo>
                  <a:lnTo>
                    <a:pt x="361" y="146"/>
                  </a:lnTo>
                  <a:lnTo>
                    <a:pt x="367" y="137"/>
                  </a:lnTo>
                  <a:lnTo>
                    <a:pt x="370" y="127"/>
                  </a:lnTo>
                  <a:lnTo>
                    <a:pt x="374" y="116"/>
                  </a:lnTo>
                  <a:lnTo>
                    <a:pt x="376" y="104"/>
                  </a:lnTo>
                  <a:lnTo>
                    <a:pt x="376" y="95"/>
                  </a:lnTo>
                  <a:lnTo>
                    <a:pt x="372" y="85"/>
                  </a:lnTo>
                  <a:lnTo>
                    <a:pt x="367" y="76"/>
                  </a:lnTo>
                  <a:lnTo>
                    <a:pt x="357" y="66"/>
                  </a:lnTo>
                  <a:lnTo>
                    <a:pt x="348" y="57"/>
                  </a:lnTo>
                  <a:lnTo>
                    <a:pt x="340" y="47"/>
                  </a:lnTo>
                  <a:lnTo>
                    <a:pt x="332" y="42"/>
                  </a:lnTo>
                  <a:lnTo>
                    <a:pt x="325" y="34"/>
                  </a:lnTo>
                  <a:lnTo>
                    <a:pt x="315" y="30"/>
                  </a:lnTo>
                  <a:lnTo>
                    <a:pt x="308" y="27"/>
                  </a:lnTo>
                  <a:lnTo>
                    <a:pt x="300" y="25"/>
                  </a:lnTo>
                  <a:lnTo>
                    <a:pt x="292" y="23"/>
                  </a:lnTo>
                  <a:lnTo>
                    <a:pt x="283" y="25"/>
                  </a:lnTo>
                  <a:lnTo>
                    <a:pt x="275" y="25"/>
                  </a:lnTo>
                  <a:lnTo>
                    <a:pt x="268" y="25"/>
                  </a:lnTo>
                  <a:lnTo>
                    <a:pt x="260" y="28"/>
                  </a:lnTo>
                  <a:lnTo>
                    <a:pt x="251" y="34"/>
                  </a:lnTo>
                  <a:lnTo>
                    <a:pt x="243" y="38"/>
                  </a:lnTo>
                  <a:lnTo>
                    <a:pt x="235" y="44"/>
                  </a:lnTo>
                  <a:lnTo>
                    <a:pt x="228" y="51"/>
                  </a:lnTo>
                  <a:lnTo>
                    <a:pt x="222" y="61"/>
                  </a:lnTo>
                  <a:lnTo>
                    <a:pt x="216" y="70"/>
                  </a:lnTo>
                  <a:lnTo>
                    <a:pt x="216" y="80"/>
                  </a:lnTo>
                  <a:lnTo>
                    <a:pt x="218" y="89"/>
                  </a:lnTo>
                  <a:lnTo>
                    <a:pt x="228" y="99"/>
                  </a:lnTo>
                  <a:lnTo>
                    <a:pt x="233" y="103"/>
                  </a:lnTo>
                  <a:lnTo>
                    <a:pt x="241" y="104"/>
                  </a:lnTo>
                  <a:lnTo>
                    <a:pt x="249" y="99"/>
                  </a:lnTo>
                  <a:lnTo>
                    <a:pt x="256" y="93"/>
                  </a:lnTo>
                  <a:lnTo>
                    <a:pt x="262" y="95"/>
                  </a:lnTo>
                  <a:lnTo>
                    <a:pt x="273" y="101"/>
                  </a:lnTo>
                  <a:lnTo>
                    <a:pt x="283" y="106"/>
                  </a:lnTo>
                  <a:lnTo>
                    <a:pt x="289" y="110"/>
                  </a:lnTo>
                  <a:lnTo>
                    <a:pt x="291" y="122"/>
                  </a:lnTo>
                  <a:lnTo>
                    <a:pt x="289" y="131"/>
                  </a:lnTo>
                  <a:lnTo>
                    <a:pt x="281" y="137"/>
                  </a:lnTo>
                  <a:lnTo>
                    <a:pt x="273" y="144"/>
                  </a:lnTo>
                  <a:lnTo>
                    <a:pt x="264" y="146"/>
                  </a:lnTo>
                  <a:lnTo>
                    <a:pt x="254" y="150"/>
                  </a:lnTo>
                  <a:lnTo>
                    <a:pt x="243" y="150"/>
                  </a:lnTo>
                  <a:lnTo>
                    <a:pt x="235" y="152"/>
                  </a:lnTo>
                  <a:lnTo>
                    <a:pt x="222" y="144"/>
                  </a:lnTo>
                  <a:lnTo>
                    <a:pt x="213" y="137"/>
                  </a:lnTo>
                  <a:lnTo>
                    <a:pt x="203" y="127"/>
                  </a:lnTo>
                  <a:lnTo>
                    <a:pt x="199" y="116"/>
                  </a:lnTo>
                  <a:lnTo>
                    <a:pt x="194" y="104"/>
                  </a:lnTo>
                  <a:lnTo>
                    <a:pt x="194" y="91"/>
                  </a:lnTo>
                  <a:lnTo>
                    <a:pt x="194" y="80"/>
                  </a:lnTo>
                  <a:lnTo>
                    <a:pt x="195" y="68"/>
                  </a:lnTo>
                  <a:lnTo>
                    <a:pt x="199" y="55"/>
                  </a:lnTo>
                  <a:lnTo>
                    <a:pt x="203" y="44"/>
                  </a:lnTo>
                  <a:lnTo>
                    <a:pt x="209" y="32"/>
                  </a:lnTo>
                  <a:lnTo>
                    <a:pt x="218" y="25"/>
                  </a:lnTo>
                  <a:lnTo>
                    <a:pt x="226" y="15"/>
                  </a:lnTo>
                  <a:lnTo>
                    <a:pt x="235" y="9"/>
                  </a:lnTo>
                  <a:lnTo>
                    <a:pt x="245" y="6"/>
                  </a:lnTo>
                  <a:lnTo>
                    <a:pt x="256" y="6"/>
                  </a:lnTo>
                  <a:lnTo>
                    <a:pt x="258" y="6"/>
                  </a:lnTo>
                  <a:lnTo>
                    <a:pt x="262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" name="Freeform 10">
              <a:extLst>
                <a:ext uri="{FF2B5EF4-FFF2-40B4-BE49-F238E27FC236}">
                  <a16:creationId xmlns:a16="http://schemas.microsoft.com/office/drawing/2014/main" id="{1C75BEDE-8783-91D3-B570-83C425EFBE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57" y="885"/>
              <a:ext cx="21" cy="26"/>
            </a:xfrm>
            <a:custGeom>
              <a:avLst/>
              <a:gdLst>
                <a:gd name="T0" fmla="*/ 0 w 66"/>
                <a:gd name="T1" fmla="*/ 0 h 89"/>
                <a:gd name="T2" fmla="*/ 0 w 66"/>
                <a:gd name="T3" fmla="*/ 0 h 89"/>
                <a:gd name="T4" fmla="*/ 0 w 66"/>
                <a:gd name="T5" fmla="*/ 0 h 89"/>
                <a:gd name="T6" fmla="*/ 0 w 66"/>
                <a:gd name="T7" fmla="*/ 0 h 89"/>
                <a:gd name="T8" fmla="*/ 0 w 66"/>
                <a:gd name="T9" fmla="*/ 0 h 89"/>
                <a:gd name="T10" fmla="*/ 0 w 66"/>
                <a:gd name="T11" fmla="*/ 0 h 89"/>
                <a:gd name="T12" fmla="*/ 0 w 66"/>
                <a:gd name="T13" fmla="*/ 0 h 89"/>
                <a:gd name="T14" fmla="*/ 0 w 66"/>
                <a:gd name="T15" fmla="*/ 0 h 89"/>
                <a:gd name="T16" fmla="*/ 0 w 66"/>
                <a:gd name="T17" fmla="*/ 0 h 89"/>
                <a:gd name="T18" fmla="*/ 0 w 66"/>
                <a:gd name="T19" fmla="*/ 0 h 89"/>
                <a:gd name="T20" fmla="*/ 0 w 66"/>
                <a:gd name="T21" fmla="*/ 0 h 89"/>
                <a:gd name="T22" fmla="*/ 0 w 66"/>
                <a:gd name="T23" fmla="*/ 0 h 89"/>
                <a:gd name="T24" fmla="*/ 0 w 66"/>
                <a:gd name="T25" fmla="*/ 0 h 89"/>
                <a:gd name="T26" fmla="*/ 0 w 66"/>
                <a:gd name="T27" fmla="*/ 0 h 89"/>
                <a:gd name="T28" fmla="*/ 0 w 66"/>
                <a:gd name="T29" fmla="*/ 0 h 89"/>
                <a:gd name="T30" fmla="*/ 0 w 66"/>
                <a:gd name="T31" fmla="*/ 0 h 89"/>
                <a:gd name="T32" fmla="*/ 0 w 66"/>
                <a:gd name="T33" fmla="*/ 0 h 89"/>
                <a:gd name="T34" fmla="*/ 0 w 66"/>
                <a:gd name="T35" fmla="*/ 0 h 89"/>
                <a:gd name="T36" fmla="*/ 0 w 66"/>
                <a:gd name="T37" fmla="*/ 0 h 89"/>
                <a:gd name="T38" fmla="*/ 0 w 66"/>
                <a:gd name="T39" fmla="*/ 0 h 89"/>
                <a:gd name="T40" fmla="*/ 0 w 66"/>
                <a:gd name="T41" fmla="*/ 0 h 89"/>
                <a:gd name="T42" fmla="*/ 0 w 66"/>
                <a:gd name="T43" fmla="*/ 0 h 89"/>
                <a:gd name="T44" fmla="*/ 0 w 66"/>
                <a:gd name="T45" fmla="*/ 0 h 89"/>
                <a:gd name="T46" fmla="*/ 0 w 66"/>
                <a:gd name="T47" fmla="*/ 0 h 89"/>
                <a:gd name="T48" fmla="*/ 0 w 66"/>
                <a:gd name="T49" fmla="*/ 0 h 89"/>
                <a:gd name="T50" fmla="*/ 0 w 66"/>
                <a:gd name="T51" fmla="*/ 0 h 89"/>
                <a:gd name="T52" fmla="*/ 0 w 66"/>
                <a:gd name="T53" fmla="*/ 0 h 89"/>
                <a:gd name="T54" fmla="*/ 0 w 66"/>
                <a:gd name="T55" fmla="*/ 0 h 89"/>
                <a:gd name="T56" fmla="*/ 0 w 66"/>
                <a:gd name="T57" fmla="*/ 0 h 89"/>
                <a:gd name="T58" fmla="*/ 0 w 66"/>
                <a:gd name="T59" fmla="*/ 0 h 89"/>
                <a:gd name="T60" fmla="*/ 0 w 66"/>
                <a:gd name="T61" fmla="*/ 0 h 89"/>
                <a:gd name="T62" fmla="*/ 0 w 66"/>
                <a:gd name="T63" fmla="*/ 0 h 89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66"/>
                <a:gd name="T97" fmla="*/ 0 h 89"/>
                <a:gd name="T98" fmla="*/ 66 w 66"/>
                <a:gd name="T99" fmla="*/ 89 h 89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66" h="89">
                  <a:moveTo>
                    <a:pt x="13" y="0"/>
                  </a:moveTo>
                  <a:lnTo>
                    <a:pt x="15" y="0"/>
                  </a:lnTo>
                  <a:lnTo>
                    <a:pt x="21" y="0"/>
                  </a:lnTo>
                  <a:lnTo>
                    <a:pt x="26" y="0"/>
                  </a:lnTo>
                  <a:lnTo>
                    <a:pt x="34" y="0"/>
                  </a:lnTo>
                  <a:lnTo>
                    <a:pt x="32" y="4"/>
                  </a:lnTo>
                  <a:lnTo>
                    <a:pt x="30" y="13"/>
                  </a:lnTo>
                  <a:lnTo>
                    <a:pt x="26" y="19"/>
                  </a:lnTo>
                  <a:lnTo>
                    <a:pt x="24" y="27"/>
                  </a:lnTo>
                  <a:lnTo>
                    <a:pt x="30" y="25"/>
                  </a:lnTo>
                  <a:lnTo>
                    <a:pt x="40" y="29"/>
                  </a:lnTo>
                  <a:lnTo>
                    <a:pt x="49" y="34"/>
                  </a:lnTo>
                  <a:lnTo>
                    <a:pt x="59" y="44"/>
                  </a:lnTo>
                  <a:lnTo>
                    <a:pt x="64" y="53"/>
                  </a:lnTo>
                  <a:lnTo>
                    <a:pt x="66" y="65"/>
                  </a:lnTo>
                  <a:lnTo>
                    <a:pt x="64" y="70"/>
                  </a:lnTo>
                  <a:lnTo>
                    <a:pt x="61" y="76"/>
                  </a:lnTo>
                  <a:lnTo>
                    <a:pt x="53" y="82"/>
                  </a:lnTo>
                  <a:lnTo>
                    <a:pt x="45" y="89"/>
                  </a:lnTo>
                  <a:lnTo>
                    <a:pt x="34" y="89"/>
                  </a:lnTo>
                  <a:lnTo>
                    <a:pt x="21" y="82"/>
                  </a:lnTo>
                  <a:lnTo>
                    <a:pt x="17" y="76"/>
                  </a:lnTo>
                  <a:lnTo>
                    <a:pt x="11" y="70"/>
                  </a:lnTo>
                  <a:lnTo>
                    <a:pt x="7" y="63"/>
                  </a:lnTo>
                  <a:lnTo>
                    <a:pt x="5" y="57"/>
                  </a:lnTo>
                  <a:lnTo>
                    <a:pt x="2" y="48"/>
                  </a:lnTo>
                  <a:lnTo>
                    <a:pt x="2" y="38"/>
                  </a:lnTo>
                  <a:lnTo>
                    <a:pt x="0" y="31"/>
                  </a:lnTo>
                  <a:lnTo>
                    <a:pt x="2" y="23"/>
                  </a:lnTo>
                  <a:lnTo>
                    <a:pt x="4" y="10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" name="Freeform 11">
              <a:extLst>
                <a:ext uri="{FF2B5EF4-FFF2-40B4-BE49-F238E27FC236}">
                  <a16:creationId xmlns:a16="http://schemas.microsoft.com/office/drawing/2014/main" id="{3AA5E686-0C5A-8CC2-0387-C74A019048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8" y="899"/>
              <a:ext cx="65" cy="68"/>
            </a:xfrm>
            <a:custGeom>
              <a:avLst/>
              <a:gdLst>
                <a:gd name="T0" fmla="*/ 0 w 213"/>
                <a:gd name="T1" fmla="*/ 0 h 241"/>
                <a:gd name="T2" fmla="*/ 0 w 213"/>
                <a:gd name="T3" fmla="*/ 0 h 241"/>
                <a:gd name="T4" fmla="*/ 0 w 213"/>
                <a:gd name="T5" fmla="*/ 0 h 241"/>
                <a:gd name="T6" fmla="*/ 0 w 213"/>
                <a:gd name="T7" fmla="*/ 0 h 241"/>
                <a:gd name="T8" fmla="*/ 0 w 213"/>
                <a:gd name="T9" fmla="*/ 0 h 241"/>
                <a:gd name="T10" fmla="*/ 0 w 213"/>
                <a:gd name="T11" fmla="*/ 0 h 241"/>
                <a:gd name="T12" fmla="*/ 0 w 213"/>
                <a:gd name="T13" fmla="*/ 0 h 241"/>
                <a:gd name="T14" fmla="*/ 0 w 213"/>
                <a:gd name="T15" fmla="*/ 0 h 241"/>
                <a:gd name="T16" fmla="*/ 0 w 213"/>
                <a:gd name="T17" fmla="*/ 0 h 241"/>
                <a:gd name="T18" fmla="*/ 0 w 213"/>
                <a:gd name="T19" fmla="*/ 0 h 241"/>
                <a:gd name="T20" fmla="*/ 0 w 213"/>
                <a:gd name="T21" fmla="*/ 0 h 241"/>
                <a:gd name="T22" fmla="*/ 0 w 213"/>
                <a:gd name="T23" fmla="*/ 0 h 241"/>
                <a:gd name="T24" fmla="*/ 0 w 213"/>
                <a:gd name="T25" fmla="*/ 0 h 241"/>
                <a:gd name="T26" fmla="*/ 0 w 213"/>
                <a:gd name="T27" fmla="*/ 0 h 241"/>
                <a:gd name="T28" fmla="*/ 0 w 213"/>
                <a:gd name="T29" fmla="*/ 0 h 241"/>
                <a:gd name="T30" fmla="*/ 0 w 213"/>
                <a:gd name="T31" fmla="*/ 0 h 241"/>
                <a:gd name="T32" fmla="*/ 0 w 213"/>
                <a:gd name="T33" fmla="*/ 0 h 241"/>
                <a:gd name="T34" fmla="*/ 0 w 213"/>
                <a:gd name="T35" fmla="*/ 0 h 241"/>
                <a:gd name="T36" fmla="*/ 0 w 213"/>
                <a:gd name="T37" fmla="*/ 0 h 241"/>
                <a:gd name="T38" fmla="*/ 0 w 213"/>
                <a:gd name="T39" fmla="*/ 0 h 241"/>
                <a:gd name="T40" fmla="*/ 0 w 213"/>
                <a:gd name="T41" fmla="*/ 0 h 241"/>
                <a:gd name="T42" fmla="*/ 0 w 213"/>
                <a:gd name="T43" fmla="*/ 0 h 241"/>
                <a:gd name="T44" fmla="*/ 0 w 213"/>
                <a:gd name="T45" fmla="*/ 0 h 241"/>
                <a:gd name="T46" fmla="*/ 0 w 213"/>
                <a:gd name="T47" fmla="*/ 0 h 241"/>
                <a:gd name="T48" fmla="*/ 0 w 213"/>
                <a:gd name="T49" fmla="*/ 0 h 241"/>
                <a:gd name="T50" fmla="*/ 0 w 213"/>
                <a:gd name="T51" fmla="*/ 0 h 241"/>
                <a:gd name="T52" fmla="*/ 0 w 213"/>
                <a:gd name="T53" fmla="*/ 0 h 241"/>
                <a:gd name="T54" fmla="*/ 0 w 213"/>
                <a:gd name="T55" fmla="*/ 0 h 241"/>
                <a:gd name="T56" fmla="*/ 0 w 213"/>
                <a:gd name="T57" fmla="*/ 0 h 241"/>
                <a:gd name="T58" fmla="*/ 0 w 213"/>
                <a:gd name="T59" fmla="*/ 0 h 241"/>
                <a:gd name="T60" fmla="*/ 0 w 213"/>
                <a:gd name="T61" fmla="*/ 0 h 241"/>
                <a:gd name="T62" fmla="*/ 0 w 213"/>
                <a:gd name="T63" fmla="*/ 0 h 241"/>
                <a:gd name="T64" fmla="*/ 0 w 213"/>
                <a:gd name="T65" fmla="*/ 0 h 241"/>
                <a:gd name="T66" fmla="*/ 0 w 213"/>
                <a:gd name="T67" fmla="*/ 0 h 241"/>
                <a:gd name="T68" fmla="*/ 0 w 213"/>
                <a:gd name="T69" fmla="*/ 0 h 241"/>
                <a:gd name="T70" fmla="*/ 0 w 213"/>
                <a:gd name="T71" fmla="*/ 0 h 241"/>
                <a:gd name="T72" fmla="*/ 0 w 213"/>
                <a:gd name="T73" fmla="*/ 0 h 241"/>
                <a:gd name="T74" fmla="*/ 0 w 213"/>
                <a:gd name="T75" fmla="*/ 0 h 241"/>
                <a:gd name="T76" fmla="*/ 0 w 213"/>
                <a:gd name="T77" fmla="*/ 0 h 241"/>
                <a:gd name="T78" fmla="*/ 0 w 213"/>
                <a:gd name="T79" fmla="*/ 0 h 241"/>
                <a:gd name="T80" fmla="*/ 0 w 213"/>
                <a:gd name="T81" fmla="*/ 0 h 241"/>
                <a:gd name="T82" fmla="*/ 0 w 213"/>
                <a:gd name="T83" fmla="*/ 0 h 241"/>
                <a:gd name="T84" fmla="*/ 0 w 213"/>
                <a:gd name="T85" fmla="*/ 0 h 241"/>
                <a:gd name="T86" fmla="*/ 0 w 213"/>
                <a:gd name="T87" fmla="*/ 0 h 241"/>
                <a:gd name="T88" fmla="*/ 0 w 213"/>
                <a:gd name="T89" fmla="*/ 0 h 241"/>
                <a:gd name="T90" fmla="*/ 0 w 213"/>
                <a:gd name="T91" fmla="*/ 0 h 241"/>
                <a:gd name="T92" fmla="*/ 0 w 213"/>
                <a:gd name="T93" fmla="*/ 0 h 241"/>
                <a:gd name="T94" fmla="*/ 0 w 213"/>
                <a:gd name="T95" fmla="*/ 0 h 241"/>
                <a:gd name="T96" fmla="*/ 0 w 213"/>
                <a:gd name="T97" fmla="*/ 0 h 241"/>
                <a:gd name="T98" fmla="*/ 0 w 213"/>
                <a:gd name="T99" fmla="*/ 0 h 241"/>
                <a:gd name="T100" fmla="*/ 0 w 213"/>
                <a:gd name="T101" fmla="*/ 0 h 241"/>
                <a:gd name="T102" fmla="*/ 0 w 213"/>
                <a:gd name="T103" fmla="*/ 0 h 241"/>
                <a:gd name="T104" fmla="*/ 0 w 213"/>
                <a:gd name="T105" fmla="*/ 0 h 241"/>
                <a:gd name="T106" fmla="*/ 0 w 213"/>
                <a:gd name="T107" fmla="*/ 0 h 241"/>
                <a:gd name="T108" fmla="*/ 0 w 213"/>
                <a:gd name="T109" fmla="*/ 0 h 241"/>
                <a:gd name="T110" fmla="*/ 0 w 213"/>
                <a:gd name="T111" fmla="*/ 0 h 241"/>
                <a:gd name="T112" fmla="*/ 0 w 213"/>
                <a:gd name="T113" fmla="*/ 0 h 241"/>
                <a:gd name="T114" fmla="*/ 0 w 213"/>
                <a:gd name="T115" fmla="*/ 0 h 241"/>
                <a:gd name="T116" fmla="*/ 0 w 213"/>
                <a:gd name="T117" fmla="*/ 0 h 241"/>
                <a:gd name="T118" fmla="*/ 0 w 213"/>
                <a:gd name="T119" fmla="*/ 0 h 241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213"/>
                <a:gd name="T181" fmla="*/ 0 h 241"/>
                <a:gd name="T182" fmla="*/ 213 w 213"/>
                <a:gd name="T183" fmla="*/ 241 h 241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213" h="241">
                  <a:moveTo>
                    <a:pt x="196" y="0"/>
                  </a:moveTo>
                  <a:lnTo>
                    <a:pt x="198" y="0"/>
                  </a:lnTo>
                  <a:lnTo>
                    <a:pt x="202" y="0"/>
                  </a:lnTo>
                  <a:lnTo>
                    <a:pt x="208" y="0"/>
                  </a:lnTo>
                  <a:lnTo>
                    <a:pt x="213" y="0"/>
                  </a:lnTo>
                  <a:lnTo>
                    <a:pt x="209" y="13"/>
                  </a:lnTo>
                  <a:lnTo>
                    <a:pt x="202" y="26"/>
                  </a:lnTo>
                  <a:lnTo>
                    <a:pt x="192" y="36"/>
                  </a:lnTo>
                  <a:lnTo>
                    <a:pt x="181" y="49"/>
                  </a:lnTo>
                  <a:lnTo>
                    <a:pt x="170" y="60"/>
                  </a:lnTo>
                  <a:lnTo>
                    <a:pt x="156" y="70"/>
                  </a:lnTo>
                  <a:lnTo>
                    <a:pt x="145" y="83"/>
                  </a:lnTo>
                  <a:lnTo>
                    <a:pt x="137" y="97"/>
                  </a:lnTo>
                  <a:lnTo>
                    <a:pt x="128" y="102"/>
                  </a:lnTo>
                  <a:lnTo>
                    <a:pt x="122" y="110"/>
                  </a:lnTo>
                  <a:lnTo>
                    <a:pt x="112" y="118"/>
                  </a:lnTo>
                  <a:lnTo>
                    <a:pt x="107" y="131"/>
                  </a:lnTo>
                  <a:lnTo>
                    <a:pt x="97" y="140"/>
                  </a:lnTo>
                  <a:lnTo>
                    <a:pt x="90" y="154"/>
                  </a:lnTo>
                  <a:lnTo>
                    <a:pt x="80" y="167"/>
                  </a:lnTo>
                  <a:lnTo>
                    <a:pt x="73" y="180"/>
                  </a:lnTo>
                  <a:lnTo>
                    <a:pt x="63" y="192"/>
                  </a:lnTo>
                  <a:lnTo>
                    <a:pt x="54" y="203"/>
                  </a:lnTo>
                  <a:lnTo>
                    <a:pt x="44" y="214"/>
                  </a:lnTo>
                  <a:lnTo>
                    <a:pt x="36" y="224"/>
                  </a:lnTo>
                  <a:lnTo>
                    <a:pt x="27" y="230"/>
                  </a:lnTo>
                  <a:lnTo>
                    <a:pt x="17" y="237"/>
                  </a:lnTo>
                  <a:lnTo>
                    <a:pt x="10" y="239"/>
                  </a:lnTo>
                  <a:lnTo>
                    <a:pt x="2" y="241"/>
                  </a:lnTo>
                  <a:lnTo>
                    <a:pt x="0" y="237"/>
                  </a:lnTo>
                  <a:lnTo>
                    <a:pt x="2" y="233"/>
                  </a:lnTo>
                  <a:lnTo>
                    <a:pt x="6" y="224"/>
                  </a:lnTo>
                  <a:lnTo>
                    <a:pt x="12" y="216"/>
                  </a:lnTo>
                  <a:lnTo>
                    <a:pt x="16" y="205"/>
                  </a:lnTo>
                  <a:lnTo>
                    <a:pt x="19" y="197"/>
                  </a:lnTo>
                  <a:lnTo>
                    <a:pt x="21" y="192"/>
                  </a:lnTo>
                  <a:lnTo>
                    <a:pt x="19" y="178"/>
                  </a:lnTo>
                  <a:lnTo>
                    <a:pt x="21" y="167"/>
                  </a:lnTo>
                  <a:lnTo>
                    <a:pt x="23" y="157"/>
                  </a:lnTo>
                  <a:lnTo>
                    <a:pt x="27" y="150"/>
                  </a:lnTo>
                  <a:lnTo>
                    <a:pt x="31" y="140"/>
                  </a:lnTo>
                  <a:lnTo>
                    <a:pt x="35" y="133"/>
                  </a:lnTo>
                  <a:lnTo>
                    <a:pt x="40" y="125"/>
                  </a:lnTo>
                  <a:lnTo>
                    <a:pt x="48" y="118"/>
                  </a:lnTo>
                  <a:lnTo>
                    <a:pt x="59" y="102"/>
                  </a:lnTo>
                  <a:lnTo>
                    <a:pt x="74" y="89"/>
                  </a:lnTo>
                  <a:lnTo>
                    <a:pt x="80" y="81"/>
                  </a:lnTo>
                  <a:lnTo>
                    <a:pt x="88" y="74"/>
                  </a:lnTo>
                  <a:lnTo>
                    <a:pt x="95" y="64"/>
                  </a:lnTo>
                  <a:lnTo>
                    <a:pt x="101" y="59"/>
                  </a:lnTo>
                  <a:lnTo>
                    <a:pt x="109" y="49"/>
                  </a:lnTo>
                  <a:lnTo>
                    <a:pt x="118" y="41"/>
                  </a:lnTo>
                  <a:lnTo>
                    <a:pt x="132" y="34"/>
                  </a:lnTo>
                  <a:lnTo>
                    <a:pt x="145" y="26"/>
                  </a:lnTo>
                  <a:lnTo>
                    <a:pt x="158" y="19"/>
                  </a:lnTo>
                  <a:lnTo>
                    <a:pt x="173" y="13"/>
                  </a:lnTo>
                  <a:lnTo>
                    <a:pt x="183" y="5"/>
                  </a:lnTo>
                  <a:lnTo>
                    <a:pt x="19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" name="Freeform 12">
              <a:extLst>
                <a:ext uri="{FF2B5EF4-FFF2-40B4-BE49-F238E27FC236}">
                  <a16:creationId xmlns:a16="http://schemas.microsoft.com/office/drawing/2014/main" id="{44146832-5FC5-FDDF-3318-561D589B1B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85" y="970"/>
              <a:ext cx="56" cy="91"/>
            </a:xfrm>
            <a:custGeom>
              <a:avLst/>
              <a:gdLst>
                <a:gd name="T0" fmla="*/ 0 w 182"/>
                <a:gd name="T1" fmla="*/ 0 h 321"/>
                <a:gd name="T2" fmla="*/ 0 w 182"/>
                <a:gd name="T3" fmla="*/ 0 h 321"/>
                <a:gd name="T4" fmla="*/ 0 w 182"/>
                <a:gd name="T5" fmla="*/ 0 h 321"/>
                <a:gd name="T6" fmla="*/ 0 w 182"/>
                <a:gd name="T7" fmla="*/ 0 h 321"/>
                <a:gd name="T8" fmla="*/ 0 w 182"/>
                <a:gd name="T9" fmla="*/ 0 h 321"/>
                <a:gd name="T10" fmla="*/ 0 w 182"/>
                <a:gd name="T11" fmla="*/ 0 h 321"/>
                <a:gd name="T12" fmla="*/ 0 w 182"/>
                <a:gd name="T13" fmla="*/ 0 h 321"/>
                <a:gd name="T14" fmla="*/ 0 w 182"/>
                <a:gd name="T15" fmla="*/ 0 h 321"/>
                <a:gd name="T16" fmla="*/ 0 w 182"/>
                <a:gd name="T17" fmla="*/ 0 h 321"/>
                <a:gd name="T18" fmla="*/ 0 w 182"/>
                <a:gd name="T19" fmla="*/ 0 h 321"/>
                <a:gd name="T20" fmla="*/ 0 w 182"/>
                <a:gd name="T21" fmla="*/ 0 h 321"/>
                <a:gd name="T22" fmla="*/ 0 w 182"/>
                <a:gd name="T23" fmla="*/ 0 h 321"/>
                <a:gd name="T24" fmla="*/ 0 w 182"/>
                <a:gd name="T25" fmla="*/ 0 h 321"/>
                <a:gd name="T26" fmla="*/ 0 w 182"/>
                <a:gd name="T27" fmla="*/ 0 h 321"/>
                <a:gd name="T28" fmla="*/ 0 w 182"/>
                <a:gd name="T29" fmla="*/ 0 h 321"/>
                <a:gd name="T30" fmla="*/ 0 w 182"/>
                <a:gd name="T31" fmla="*/ 0 h 321"/>
                <a:gd name="T32" fmla="*/ 0 w 182"/>
                <a:gd name="T33" fmla="*/ 0 h 321"/>
                <a:gd name="T34" fmla="*/ 0 w 182"/>
                <a:gd name="T35" fmla="*/ 0 h 321"/>
                <a:gd name="T36" fmla="*/ 0 w 182"/>
                <a:gd name="T37" fmla="*/ 0 h 321"/>
                <a:gd name="T38" fmla="*/ 0 w 182"/>
                <a:gd name="T39" fmla="*/ 0 h 321"/>
                <a:gd name="T40" fmla="*/ 0 w 182"/>
                <a:gd name="T41" fmla="*/ 0 h 321"/>
                <a:gd name="T42" fmla="*/ 0 w 182"/>
                <a:gd name="T43" fmla="*/ 0 h 321"/>
                <a:gd name="T44" fmla="*/ 0 w 182"/>
                <a:gd name="T45" fmla="*/ 0 h 321"/>
                <a:gd name="T46" fmla="*/ 0 w 182"/>
                <a:gd name="T47" fmla="*/ 0 h 321"/>
                <a:gd name="T48" fmla="*/ 0 w 182"/>
                <a:gd name="T49" fmla="*/ 0 h 321"/>
                <a:gd name="T50" fmla="*/ 0 w 182"/>
                <a:gd name="T51" fmla="*/ 0 h 321"/>
                <a:gd name="T52" fmla="*/ 0 w 182"/>
                <a:gd name="T53" fmla="*/ 0 h 321"/>
                <a:gd name="T54" fmla="*/ 0 w 182"/>
                <a:gd name="T55" fmla="*/ 0 h 321"/>
                <a:gd name="T56" fmla="*/ 0 w 182"/>
                <a:gd name="T57" fmla="*/ 0 h 321"/>
                <a:gd name="T58" fmla="*/ 0 w 182"/>
                <a:gd name="T59" fmla="*/ 0 h 321"/>
                <a:gd name="T60" fmla="*/ 0 w 182"/>
                <a:gd name="T61" fmla="*/ 0 h 321"/>
                <a:gd name="T62" fmla="*/ 0 w 182"/>
                <a:gd name="T63" fmla="*/ 0 h 321"/>
                <a:gd name="T64" fmla="*/ 0 w 182"/>
                <a:gd name="T65" fmla="*/ 0 h 32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82"/>
                <a:gd name="T100" fmla="*/ 0 h 321"/>
                <a:gd name="T101" fmla="*/ 182 w 182"/>
                <a:gd name="T102" fmla="*/ 321 h 321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82" h="321">
                  <a:moveTo>
                    <a:pt x="2" y="30"/>
                  </a:moveTo>
                  <a:lnTo>
                    <a:pt x="6" y="24"/>
                  </a:lnTo>
                  <a:lnTo>
                    <a:pt x="15" y="15"/>
                  </a:lnTo>
                  <a:lnTo>
                    <a:pt x="23" y="3"/>
                  </a:lnTo>
                  <a:lnTo>
                    <a:pt x="32" y="0"/>
                  </a:lnTo>
                  <a:lnTo>
                    <a:pt x="29" y="9"/>
                  </a:lnTo>
                  <a:lnTo>
                    <a:pt x="30" y="19"/>
                  </a:lnTo>
                  <a:lnTo>
                    <a:pt x="30" y="28"/>
                  </a:lnTo>
                  <a:lnTo>
                    <a:pt x="32" y="41"/>
                  </a:lnTo>
                  <a:lnTo>
                    <a:pt x="36" y="51"/>
                  </a:lnTo>
                  <a:lnTo>
                    <a:pt x="40" y="60"/>
                  </a:lnTo>
                  <a:lnTo>
                    <a:pt x="44" y="70"/>
                  </a:lnTo>
                  <a:lnTo>
                    <a:pt x="51" y="81"/>
                  </a:lnTo>
                  <a:lnTo>
                    <a:pt x="57" y="89"/>
                  </a:lnTo>
                  <a:lnTo>
                    <a:pt x="63" y="96"/>
                  </a:lnTo>
                  <a:lnTo>
                    <a:pt x="70" y="104"/>
                  </a:lnTo>
                  <a:lnTo>
                    <a:pt x="78" y="112"/>
                  </a:lnTo>
                  <a:lnTo>
                    <a:pt x="86" y="117"/>
                  </a:lnTo>
                  <a:lnTo>
                    <a:pt x="93" y="123"/>
                  </a:lnTo>
                  <a:lnTo>
                    <a:pt x="103" y="125"/>
                  </a:lnTo>
                  <a:lnTo>
                    <a:pt x="112" y="131"/>
                  </a:lnTo>
                  <a:lnTo>
                    <a:pt x="122" y="138"/>
                  </a:lnTo>
                  <a:lnTo>
                    <a:pt x="131" y="146"/>
                  </a:lnTo>
                  <a:lnTo>
                    <a:pt x="141" y="155"/>
                  </a:lnTo>
                  <a:lnTo>
                    <a:pt x="150" y="167"/>
                  </a:lnTo>
                  <a:lnTo>
                    <a:pt x="156" y="176"/>
                  </a:lnTo>
                  <a:lnTo>
                    <a:pt x="163" y="190"/>
                  </a:lnTo>
                  <a:lnTo>
                    <a:pt x="169" y="201"/>
                  </a:lnTo>
                  <a:lnTo>
                    <a:pt x="173" y="214"/>
                  </a:lnTo>
                  <a:lnTo>
                    <a:pt x="177" y="228"/>
                  </a:lnTo>
                  <a:lnTo>
                    <a:pt x="179" y="239"/>
                  </a:lnTo>
                  <a:lnTo>
                    <a:pt x="181" y="252"/>
                  </a:lnTo>
                  <a:lnTo>
                    <a:pt x="182" y="266"/>
                  </a:lnTo>
                  <a:lnTo>
                    <a:pt x="182" y="279"/>
                  </a:lnTo>
                  <a:lnTo>
                    <a:pt x="181" y="294"/>
                  </a:lnTo>
                  <a:lnTo>
                    <a:pt x="179" y="306"/>
                  </a:lnTo>
                  <a:lnTo>
                    <a:pt x="177" y="321"/>
                  </a:lnTo>
                  <a:lnTo>
                    <a:pt x="169" y="321"/>
                  </a:lnTo>
                  <a:lnTo>
                    <a:pt x="160" y="321"/>
                  </a:lnTo>
                  <a:lnTo>
                    <a:pt x="160" y="304"/>
                  </a:lnTo>
                  <a:lnTo>
                    <a:pt x="162" y="288"/>
                  </a:lnTo>
                  <a:lnTo>
                    <a:pt x="160" y="275"/>
                  </a:lnTo>
                  <a:lnTo>
                    <a:pt x="160" y="260"/>
                  </a:lnTo>
                  <a:lnTo>
                    <a:pt x="156" y="243"/>
                  </a:lnTo>
                  <a:lnTo>
                    <a:pt x="154" y="228"/>
                  </a:lnTo>
                  <a:lnTo>
                    <a:pt x="148" y="214"/>
                  </a:lnTo>
                  <a:lnTo>
                    <a:pt x="143" y="201"/>
                  </a:lnTo>
                  <a:lnTo>
                    <a:pt x="135" y="188"/>
                  </a:lnTo>
                  <a:lnTo>
                    <a:pt x="125" y="176"/>
                  </a:lnTo>
                  <a:lnTo>
                    <a:pt x="116" y="163"/>
                  </a:lnTo>
                  <a:lnTo>
                    <a:pt x="106" y="155"/>
                  </a:lnTo>
                  <a:lnTo>
                    <a:pt x="93" y="146"/>
                  </a:lnTo>
                  <a:lnTo>
                    <a:pt x="82" y="138"/>
                  </a:lnTo>
                  <a:lnTo>
                    <a:pt x="67" y="134"/>
                  </a:lnTo>
                  <a:lnTo>
                    <a:pt x="53" y="133"/>
                  </a:lnTo>
                  <a:lnTo>
                    <a:pt x="38" y="123"/>
                  </a:lnTo>
                  <a:lnTo>
                    <a:pt x="29" y="112"/>
                  </a:lnTo>
                  <a:lnTo>
                    <a:pt x="17" y="98"/>
                  </a:lnTo>
                  <a:lnTo>
                    <a:pt x="10" y="87"/>
                  </a:lnTo>
                  <a:lnTo>
                    <a:pt x="6" y="77"/>
                  </a:lnTo>
                  <a:lnTo>
                    <a:pt x="4" y="72"/>
                  </a:lnTo>
                  <a:lnTo>
                    <a:pt x="0" y="64"/>
                  </a:lnTo>
                  <a:lnTo>
                    <a:pt x="0" y="57"/>
                  </a:lnTo>
                  <a:lnTo>
                    <a:pt x="0" y="41"/>
                  </a:lnTo>
                  <a:lnTo>
                    <a:pt x="2" y="3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" name="Freeform 13">
              <a:extLst>
                <a:ext uri="{FF2B5EF4-FFF2-40B4-BE49-F238E27FC236}">
                  <a16:creationId xmlns:a16="http://schemas.microsoft.com/office/drawing/2014/main" id="{A614B8D2-8791-2916-6078-84C48EA4CE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2" y="1015"/>
              <a:ext cx="53" cy="63"/>
            </a:xfrm>
            <a:custGeom>
              <a:avLst/>
              <a:gdLst>
                <a:gd name="T0" fmla="*/ 0 w 173"/>
                <a:gd name="T1" fmla="*/ 0 h 224"/>
                <a:gd name="T2" fmla="*/ 0 w 173"/>
                <a:gd name="T3" fmla="*/ 0 h 224"/>
                <a:gd name="T4" fmla="*/ 0 w 173"/>
                <a:gd name="T5" fmla="*/ 0 h 224"/>
                <a:gd name="T6" fmla="*/ 0 w 173"/>
                <a:gd name="T7" fmla="*/ 0 h 224"/>
                <a:gd name="T8" fmla="*/ 0 w 173"/>
                <a:gd name="T9" fmla="*/ 0 h 224"/>
                <a:gd name="T10" fmla="*/ 0 w 173"/>
                <a:gd name="T11" fmla="*/ 0 h 224"/>
                <a:gd name="T12" fmla="*/ 0 w 173"/>
                <a:gd name="T13" fmla="*/ 0 h 224"/>
                <a:gd name="T14" fmla="*/ 0 w 173"/>
                <a:gd name="T15" fmla="*/ 0 h 224"/>
                <a:gd name="T16" fmla="*/ 0 w 173"/>
                <a:gd name="T17" fmla="*/ 0 h 224"/>
                <a:gd name="T18" fmla="*/ 0 w 173"/>
                <a:gd name="T19" fmla="*/ 0 h 224"/>
                <a:gd name="T20" fmla="*/ 0 w 173"/>
                <a:gd name="T21" fmla="*/ 0 h 224"/>
                <a:gd name="T22" fmla="*/ 0 w 173"/>
                <a:gd name="T23" fmla="*/ 0 h 224"/>
                <a:gd name="T24" fmla="*/ 0 w 173"/>
                <a:gd name="T25" fmla="*/ 0 h 224"/>
                <a:gd name="T26" fmla="*/ 0 w 173"/>
                <a:gd name="T27" fmla="*/ 0 h 224"/>
                <a:gd name="T28" fmla="*/ 0 w 173"/>
                <a:gd name="T29" fmla="*/ 0 h 224"/>
                <a:gd name="T30" fmla="*/ 0 w 173"/>
                <a:gd name="T31" fmla="*/ 0 h 224"/>
                <a:gd name="T32" fmla="*/ 0 w 173"/>
                <a:gd name="T33" fmla="*/ 0 h 224"/>
                <a:gd name="T34" fmla="*/ 0 w 173"/>
                <a:gd name="T35" fmla="*/ 0 h 224"/>
                <a:gd name="T36" fmla="*/ 0 w 173"/>
                <a:gd name="T37" fmla="*/ 0 h 224"/>
                <a:gd name="T38" fmla="*/ 0 w 173"/>
                <a:gd name="T39" fmla="*/ 0 h 224"/>
                <a:gd name="T40" fmla="*/ 0 w 173"/>
                <a:gd name="T41" fmla="*/ 0 h 224"/>
                <a:gd name="T42" fmla="*/ 0 w 173"/>
                <a:gd name="T43" fmla="*/ 0 h 224"/>
                <a:gd name="T44" fmla="*/ 0 w 173"/>
                <a:gd name="T45" fmla="*/ 0 h 224"/>
                <a:gd name="T46" fmla="*/ 0 w 173"/>
                <a:gd name="T47" fmla="*/ 0 h 224"/>
                <a:gd name="T48" fmla="*/ 0 w 173"/>
                <a:gd name="T49" fmla="*/ 0 h 224"/>
                <a:gd name="T50" fmla="*/ 0 w 173"/>
                <a:gd name="T51" fmla="*/ 0 h 224"/>
                <a:gd name="T52" fmla="*/ 0 w 173"/>
                <a:gd name="T53" fmla="*/ 0 h 224"/>
                <a:gd name="T54" fmla="*/ 0 w 173"/>
                <a:gd name="T55" fmla="*/ 0 h 224"/>
                <a:gd name="T56" fmla="*/ 0 w 173"/>
                <a:gd name="T57" fmla="*/ 0 h 224"/>
                <a:gd name="T58" fmla="*/ 0 w 173"/>
                <a:gd name="T59" fmla="*/ 0 h 224"/>
                <a:gd name="T60" fmla="*/ 0 w 173"/>
                <a:gd name="T61" fmla="*/ 0 h 224"/>
                <a:gd name="T62" fmla="*/ 0 w 173"/>
                <a:gd name="T63" fmla="*/ 0 h 224"/>
                <a:gd name="T64" fmla="*/ 0 w 173"/>
                <a:gd name="T65" fmla="*/ 0 h 224"/>
                <a:gd name="T66" fmla="*/ 0 w 173"/>
                <a:gd name="T67" fmla="*/ 0 h 224"/>
                <a:gd name="T68" fmla="*/ 0 w 173"/>
                <a:gd name="T69" fmla="*/ 0 h 224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73"/>
                <a:gd name="T106" fmla="*/ 0 h 224"/>
                <a:gd name="T107" fmla="*/ 173 w 173"/>
                <a:gd name="T108" fmla="*/ 224 h 224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73" h="224">
                  <a:moveTo>
                    <a:pt x="63" y="4"/>
                  </a:moveTo>
                  <a:lnTo>
                    <a:pt x="82" y="0"/>
                  </a:lnTo>
                  <a:lnTo>
                    <a:pt x="99" y="2"/>
                  </a:lnTo>
                  <a:lnTo>
                    <a:pt x="114" y="6"/>
                  </a:lnTo>
                  <a:lnTo>
                    <a:pt x="129" y="15"/>
                  </a:lnTo>
                  <a:lnTo>
                    <a:pt x="139" y="25"/>
                  </a:lnTo>
                  <a:lnTo>
                    <a:pt x="150" y="38"/>
                  </a:lnTo>
                  <a:lnTo>
                    <a:pt x="158" y="53"/>
                  </a:lnTo>
                  <a:lnTo>
                    <a:pt x="165" y="70"/>
                  </a:lnTo>
                  <a:lnTo>
                    <a:pt x="169" y="86"/>
                  </a:lnTo>
                  <a:lnTo>
                    <a:pt x="173" y="105"/>
                  </a:lnTo>
                  <a:lnTo>
                    <a:pt x="171" y="124"/>
                  </a:lnTo>
                  <a:lnTo>
                    <a:pt x="171" y="141"/>
                  </a:lnTo>
                  <a:lnTo>
                    <a:pt x="167" y="158"/>
                  </a:lnTo>
                  <a:lnTo>
                    <a:pt x="162" y="175"/>
                  </a:lnTo>
                  <a:lnTo>
                    <a:pt x="152" y="188"/>
                  </a:lnTo>
                  <a:lnTo>
                    <a:pt x="143" y="202"/>
                  </a:lnTo>
                  <a:lnTo>
                    <a:pt x="135" y="205"/>
                  </a:lnTo>
                  <a:lnTo>
                    <a:pt x="127" y="213"/>
                  </a:lnTo>
                  <a:lnTo>
                    <a:pt x="120" y="219"/>
                  </a:lnTo>
                  <a:lnTo>
                    <a:pt x="114" y="224"/>
                  </a:lnTo>
                  <a:lnTo>
                    <a:pt x="114" y="213"/>
                  </a:lnTo>
                  <a:lnTo>
                    <a:pt x="116" y="205"/>
                  </a:lnTo>
                  <a:lnTo>
                    <a:pt x="118" y="198"/>
                  </a:lnTo>
                  <a:lnTo>
                    <a:pt x="122" y="188"/>
                  </a:lnTo>
                  <a:lnTo>
                    <a:pt x="129" y="175"/>
                  </a:lnTo>
                  <a:lnTo>
                    <a:pt x="141" y="162"/>
                  </a:lnTo>
                  <a:lnTo>
                    <a:pt x="143" y="152"/>
                  </a:lnTo>
                  <a:lnTo>
                    <a:pt x="148" y="145"/>
                  </a:lnTo>
                  <a:lnTo>
                    <a:pt x="150" y="137"/>
                  </a:lnTo>
                  <a:lnTo>
                    <a:pt x="154" y="129"/>
                  </a:lnTo>
                  <a:lnTo>
                    <a:pt x="154" y="120"/>
                  </a:lnTo>
                  <a:lnTo>
                    <a:pt x="154" y="112"/>
                  </a:lnTo>
                  <a:lnTo>
                    <a:pt x="152" y="103"/>
                  </a:lnTo>
                  <a:lnTo>
                    <a:pt x="148" y="95"/>
                  </a:lnTo>
                  <a:lnTo>
                    <a:pt x="148" y="86"/>
                  </a:lnTo>
                  <a:lnTo>
                    <a:pt x="146" y="76"/>
                  </a:lnTo>
                  <a:lnTo>
                    <a:pt x="143" y="69"/>
                  </a:lnTo>
                  <a:lnTo>
                    <a:pt x="139" y="61"/>
                  </a:lnTo>
                  <a:lnTo>
                    <a:pt x="129" y="48"/>
                  </a:lnTo>
                  <a:lnTo>
                    <a:pt x="120" y="40"/>
                  </a:lnTo>
                  <a:lnTo>
                    <a:pt x="105" y="34"/>
                  </a:lnTo>
                  <a:lnTo>
                    <a:pt x="91" y="36"/>
                  </a:lnTo>
                  <a:lnTo>
                    <a:pt x="82" y="40"/>
                  </a:lnTo>
                  <a:lnTo>
                    <a:pt x="76" y="46"/>
                  </a:lnTo>
                  <a:lnTo>
                    <a:pt x="69" y="53"/>
                  </a:lnTo>
                  <a:lnTo>
                    <a:pt x="63" y="67"/>
                  </a:lnTo>
                  <a:lnTo>
                    <a:pt x="59" y="72"/>
                  </a:lnTo>
                  <a:lnTo>
                    <a:pt x="51" y="82"/>
                  </a:lnTo>
                  <a:lnTo>
                    <a:pt x="46" y="86"/>
                  </a:lnTo>
                  <a:lnTo>
                    <a:pt x="40" y="91"/>
                  </a:lnTo>
                  <a:lnTo>
                    <a:pt x="30" y="95"/>
                  </a:lnTo>
                  <a:lnTo>
                    <a:pt x="25" y="99"/>
                  </a:lnTo>
                  <a:lnTo>
                    <a:pt x="13" y="91"/>
                  </a:lnTo>
                  <a:lnTo>
                    <a:pt x="6" y="86"/>
                  </a:lnTo>
                  <a:lnTo>
                    <a:pt x="0" y="74"/>
                  </a:lnTo>
                  <a:lnTo>
                    <a:pt x="0" y="65"/>
                  </a:lnTo>
                  <a:lnTo>
                    <a:pt x="0" y="53"/>
                  </a:lnTo>
                  <a:lnTo>
                    <a:pt x="2" y="44"/>
                  </a:lnTo>
                  <a:lnTo>
                    <a:pt x="4" y="36"/>
                  </a:lnTo>
                  <a:lnTo>
                    <a:pt x="4" y="34"/>
                  </a:lnTo>
                  <a:lnTo>
                    <a:pt x="8" y="25"/>
                  </a:lnTo>
                  <a:lnTo>
                    <a:pt x="13" y="21"/>
                  </a:lnTo>
                  <a:lnTo>
                    <a:pt x="23" y="15"/>
                  </a:lnTo>
                  <a:lnTo>
                    <a:pt x="30" y="15"/>
                  </a:lnTo>
                  <a:lnTo>
                    <a:pt x="40" y="12"/>
                  </a:lnTo>
                  <a:lnTo>
                    <a:pt x="50" y="10"/>
                  </a:lnTo>
                  <a:lnTo>
                    <a:pt x="55" y="6"/>
                  </a:lnTo>
                  <a:lnTo>
                    <a:pt x="63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" name="Freeform 14">
              <a:extLst>
                <a:ext uri="{FF2B5EF4-FFF2-40B4-BE49-F238E27FC236}">
                  <a16:creationId xmlns:a16="http://schemas.microsoft.com/office/drawing/2014/main" id="{535915B6-86C3-983E-8676-4CD06E96C0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5" y="974"/>
              <a:ext cx="25" cy="37"/>
            </a:xfrm>
            <a:custGeom>
              <a:avLst/>
              <a:gdLst>
                <a:gd name="T0" fmla="*/ 0 w 82"/>
                <a:gd name="T1" fmla="*/ 0 h 131"/>
                <a:gd name="T2" fmla="*/ 0 w 82"/>
                <a:gd name="T3" fmla="*/ 0 h 131"/>
                <a:gd name="T4" fmla="*/ 0 w 82"/>
                <a:gd name="T5" fmla="*/ 0 h 131"/>
                <a:gd name="T6" fmla="*/ 0 w 82"/>
                <a:gd name="T7" fmla="*/ 0 h 131"/>
                <a:gd name="T8" fmla="*/ 0 w 82"/>
                <a:gd name="T9" fmla="*/ 0 h 131"/>
                <a:gd name="T10" fmla="*/ 0 w 82"/>
                <a:gd name="T11" fmla="*/ 0 h 131"/>
                <a:gd name="T12" fmla="*/ 0 w 82"/>
                <a:gd name="T13" fmla="*/ 0 h 131"/>
                <a:gd name="T14" fmla="*/ 0 w 82"/>
                <a:gd name="T15" fmla="*/ 0 h 131"/>
                <a:gd name="T16" fmla="*/ 0 w 82"/>
                <a:gd name="T17" fmla="*/ 0 h 131"/>
                <a:gd name="T18" fmla="*/ 0 w 82"/>
                <a:gd name="T19" fmla="*/ 0 h 131"/>
                <a:gd name="T20" fmla="*/ 0 w 82"/>
                <a:gd name="T21" fmla="*/ 0 h 131"/>
                <a:gd name="T22" fmla="*/ 0 w 82"/>
                <a:gd name="T23" fmla="*/ 0 h 131"/>
                <a:gd name="T24" fmla="*/ 0 w 82"/>
                <a:gd name="T25" fmla="*/ 0 h 131"/>
                <a:gd name="T26" fmla="*/ 0 w 82"/>
                <a:gd name="T27" fmla="*/ 0 h 131"/>
                <a:gd name="T28" fmla="*/ 0 w 82"/>
                <a:gd name="T29" fmla="*/ 0 h 131"/>
                <a:gd name="T30" fmla="*/ 0 w 82"/>
                <a:gd name="T31" fmla="*/ 0 h 131"/>
                <a:gd name="T32" fmla="*/ 0 w 82"/>
                <a:gd name="T33" fmla="*/ 0 h 131"/>
                <a:gd name="T34" fmla="*/ 0 w 82"/>
                <a:gd name="T35" fmla="*/ 0 h 131"/>
                <a:gd name="T36" fmla="*/ 0 w 82"/>
                <a:gd name="T37" fmla="*/ 0 h 131"/>
                <a:gd name="T38" fmla="*/ 0 w 82"/>
                <a:gd name="T39" fmla="*/ 0 h 131"/>
                <a:gd name="T40" fmla="*/ 0 w 82"/>
                <a:gd name="T41" fmla="*/ 0 h 131"/>
                <a:gd name="T42" fmla="*/ 0 w 82"/>
                <a:gd name="T43" fmla="*/ 0 h 131"/>
                <a:gd name="T44" fmla="*/ 0 w 82"/>
                <a:gd name="T45" fmla="*/ 0 h 131"/>
                <a:gd name="T46" fmla="*/ 0 w 82"/>
                <a:gd name="T47" fmla="*/ 0 h 131"/>
                <a:gd name="T48" fmla="*/ 0 w 82"/>
                <a:gd name="T49" fmla="*/ 0 h 131"/>
                <a:gd name="T50" fmla="*/ 0 w 82"/>
                <a:gd name="T51" fmla="*/ 0 h 131"/>
                <a:gd name="T52" fmla="*/ 0 w 82"/>
                <a:gd name="T53" fmla="*/ 0 h 131"/>
                <a:gd name="T54" fmla="*/ 0 w 82"/>
                <a:gd name="T55" fmla="*/ 0 h 131"/>
                <a:gd name="T56" fmla="*/ 0 w 82"/>
                <a:gd name="T57" fmla="*/ 0 h 131"/>
                <a:gd name="T58" fmla="*/ 0 w 82"/>
                <a:gd name="T59" fmla="*/ 0 h 131"/>
                <a:gd name="T60" fmla="*/ 0 w 82"/>
                <a:gd name="T61" fmla="*/ 0 h 131"/>
                <a:gd name="T62" fmla="*/ 0 w 82"/>
                <a:gd name="T63" fmla="*/ 0 h 131"/>
                <a:gd name="T64" fmla="*/ 0 w 82"/>
                <a:gd name="T65" fmla="*/ 0 h 131"/>
                <a:gd name="T66" fmla="*/ 0 w 82"/>
                <a:gd name="T67" fmla="*/ 0 h 131"/>
                <a:gd name="T68" fmla="*/ 0 w 82"/>
                <a:gd name="T69" fmla="*/ 0 h 131"/>
                <a:gd name="T70" fmla="*/ 0 w 82"/>
                <a:gd name="T71" fmla="*/ 0 h 131"/>
                <a:gd name="T72" fmla="*/ 0 w 82"/>
                <a:gd name="T73" fmla="*/ 0 h 131"/>
                <a:gd name="T74" fmla="*/ 0 w 82"/>
                <a:gd name="T75" fmla="*/ 0 h 131"/>
                <a:gd name="T76" fmla="*/ 0 w 82"/>
                <a:gd name="T77" fmla="*/ 0 h 131"/>
                <a:gd name="T78" fmla="*/ 0 w 82"/>
                <a:gd name="T79" fmla="*/ 0 h 131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82"/>
                <a:gd name="T121" fmla="*/ 0 h 131"/>
                <a:gd name="T122" fmla="*/ 82 w 82"/>
                <a:gd name="T123" fmla="*/ 131 h 131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82" h="131">
                  <a:moveTo>
                    <a:pt x="6" y="0"/>
                  </a:moveTo>
                  <a:lnTo>
                    <a:pt x="8" y="0"/>
                  </a:lnTo>
                  <a:lnTo>
                    <a:pt x="12" y="0"/>
                  </a:lnTo>
                  <a:lnTo>
                    <a:pt x="17" y="0"/>
                  </a:lnTo>
                  <a:lnTo>
                    <a:pt x="23" y="0"/>
                  </a:lnTo>
                  <a:lnTo>
                    <a:pt x="19" y="7"/>
                  </a:lnTo>
                  <a:lnTo>
                    <a:pt x="19" y="17"/>
                  </a:lnTo>
                  <a:lnTo>
                    <a:pt x="19" y="25"/>
                  </a:lnTo>
                  <a:lnTo>
                    <a:pt x="19" y="34"/>
                  </a:lnTo>
                  <a:lnTo>
                    <a:pt x="19" y="42"/>
                  </a:lnTo>
                  <a:lnTo>
                    <a:pt x="23" y="51"/>
                  </a:lnTo>
                  <a:lnTo>
                    <a:pt x="27" y="59"/>
                  </a:lnTo>
                  <a:lnTo>
                    <a:pt x="31" y="68"/>
                  </a:lnTo>
                  <a:lnTo>
                    <a:pt x="35" y="74"/>
                  </a:lnTo>
                  <a:lnTo>
                    <a:pt x="38" y="83"/>
                  </a:lnTo>
                  <a:lnTo>
                    <a:pt x="44" y="89"/>
                  </a:lnTo>
                  <a:lnTo>
                    <a:pt x="52" y="97"/>
                  </a:lnTo>
                  <a:lnTo>
                    <a:pt x="57" y="102"/>
                  </a:lnTo>
                  <a:lnTo>
                    <a:pt x="65" y="110"/>
                  </a:lnTo>
                  <a:lnTo>
                    <a:pt x="73" y="116"/>
                  </a:lnTo>
                  <a:lnTo>
                    <a:pt x="82" y="121"/>
                  </a:lnTo>
                  <a:lnTo>
                    <a:pt x="75" y="125"/>
                  </a:lnTo>
                  <a:lnTo>
                    <a:pt x="67" y="131"/>
                  </a:lnTo>
                  <a:lnTo>
                    <a:pt x="55" y="127"/>
                  </a:lnTo>
                  <a:lnTo>
                    <a:pt x="46" y="123"/>
                  </a:lnTo>
                  <a:lnTo>
                    <a:pt x="36" y="118"/>
                  </a:lnTo>
                  <a:lnTo>
                    <a:pt x="29" y="112"/>
                  </a:lnTo>
                  <a:lnTo>
                    <a:pt x="21" y="102"/>
                  </a:lnTo>
                  <a:lnTo>
                    <a:pt x="16" y="97"/>
                  </a:lnTo>
                  <a:lnTo>
                    <a:pt x="10" y="87"/>
                  </a:lnTo>
                  <a:lnTo>
                    <a:pt x="8" y="80"/>
                  </a:lnTo>
                  <a:lnTo>
                    <a:pt x="4" y="68"/>
                  </a:lnTo>
                  <a:lnTo>
                    <a:pt x="0" y="59"/>
                  </a:lnTo>
                  <a:lnTo>
                    <a:pt x="0" y="47"/>
                  </a:lnTo>
                  <a:lnTo>
                    <a:pt x="0" y="38"/>
                  </a:lnTo>
                  <a:lnTo>
                    <a:pt x="0" y="28"/>
                  </a:lnTo>
                  <a:lnTo>
                    <a:pt x="0" y="19"/>
                  </a:lnTo>
                  <a:lnTo>
                    <a:pt x="2" y="7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" name="Freeform 15">
              <a:extLst>
                <a:ext uri="{FF2B5EF4-FFF2-40B4-BE49-F238E27FC236}">
                  <a16:creationId xmlns:a16="http://schemas.microsoft.com/office/drawing/2014/main" id="{53E865C6-DD20-F322-CE42-1E9851E459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7" y="1044"/>
              <a:ext cx="37" cy="67"/>
            </a:xfrm>
            <a:custGeom>
              <a:avLst/>
              <a:gdLst>
                <a:gd name="T0" fmla="*/ 0 w 122"/>
                <a:gd name="T1" fmla="*/ 0 h 236"/>
                <a:gd name="T2" fmla="*/ 0 w 122"/>
                <a:gd name="T3" fmla="*/ 0 h 236"/>
                <a:gd name="T4" fmla="*/ 0 w 122"/>
                <a:gd name="T5" fmla="*/ 0 h 236"/>
                <a:gd name="T6" fmla="*/ 0 w 122"/>
                <a:gd name="T7" fmla="*/ 0 h 236"/>
                <a:gd name="T8" fmla="*/ 0 w 122"/>
                <a:gd name="T9" fmla="*/ 0 h 236"/>
                <a:gd name="T10" fmla="*/ 0 w 122"/>
                <a:gd name="T11" fmla="*/ 0 h 236"/>
                <a:gd name="T12" fmla="*/ 0 w 122"/>
                <a:gd name="T13" fmla="*/ 0 h 236"/>
                <a:gd name="T14" fmla="*/ 0 w 122"/>
                <a:gd name="T15" fmla="*/ 0 h 236"/>
                <a:gd name="T16" fmla="*/ 0 w 122"/>
                <a:gd name="T17" fmla="*/ 0 h 236"/>
                <a:gd name="T18" fmla="*/ 0 w 122"/>
                <a:gd name="T19" fmla="*/ 0 h 236"/>
                <a:gd name="T20" fmla="*/ 0 w 122"/>
                <a:gd name="T21" fmla="*/ 0 h 236"/>
                <a:gd name="T22" fmla="*/ 0 w 122"/>
                <a:gd name="T23" fmla="*/ 0 h 236"/>
                <a:gd name="T24" fmla="*/ 0 w 122"/>
                <a:gd name="T25" fmla="*/ 0 h 236"/>
                <a:gd name="T26" fmla="*/ 0 w 122"/>
                <a:gd name="T27" fmla="*/ 0 h 236"/>
                <a:gd name="T28" fmla="*/ 0 w 122"/>
                <a:gd name="T29" fmla="*/ 0 h 236"/>
                <a:gd name="T30" fmla="*/ 0 w 122"/>
                <a:gd name="T31" fmla="*/ 0 h 236"/>
                <a:gd name="T32" fmla="*/ 0 w 122"/>
                <a:gd name="T33" fmla="*/ 0 h 236"/>
                <a:gd name="T34" fmla="*/ 0 w 122"/>
                <a:gd name="T35" fmla="*/ 0 h 236"/>
                <a:gd name="T36" fmla="*/ 0 w 122"/>
                <a:gd name="T37" fmla="*/ 0 h 236"/>
                <a:gd name="T38" fmla="*/ 0 w 122"/>
                <a:gd name="T39" fmla="*/ 0 h 236"/>
                <a:gd name="T40" fmla="*/ 0 w 122"/>
                <a:gd name="T41" fmla="*/ 0 h 236"/>
                <a:gd name="T42" fmla="*/ 0 w 122"/>
                <a:gd name="T43" fmla="*/ 0 h 236"/>
                <a:gd name="T44" fmla="*/ 0 w 122"/>
                <a:gd name="T45" fmla="*/ 0 h 236"/>
                <a:gd name="T46" fmla="*/ 0 w 122"/>
                <a:gd name="T47" fmla="*/ 0 h 236"/>
                <a:gd name="T48" fmla="*/ 0 w 122"/>
                <a:gd name="T49" fmla="*/ 0 h 236"/>
                <a:gd name="T50" fmla="*/ 0 w 122"/>
                <a:gd name="T51" fmla="*/ 0 h 236"/>
                <a:gd name="T52" fmla="*/ 0 w 122"/>
                <a:gd name="T53" fmla="*/ 0 h 236"/>
                <a:gd name="T54" fmla="*/ 0 w 122"/>
                <a:gd name="T55" fmla="*/ 0 h 236"/>
                <a:gd name="T56" fmla="*/ 0 w 122"/>
                <a:gd name="T57" fmla="*/ 0 h 236"/>
                <a:gd name="T58" fmla="*/ 0 w 122"/>
                <a:gd name="T59" fmla="*/ 0 h 236"/>
                <a:gd name="T60" fmla="*/ 0 w 122"/>
                <a:gd name="T61" fmla="*/ 0 h 236"/>
                <a:gd name="T62" fmla="*/ 0 w 122"/>
                <a:gd name="T63" fmla="*/ 0 h 236"/>
                <a:gd name="T64" fmla="*/ 0 w 122"/>
                <a:gd name="T65" fmla="*/ 0 h 236"/>
                <a:gd name="T66" fmla="*/ 0 w 122"/>
                <a:gd name="T67" fmla="*/ 0 h 236"/>
                <a:gd name="T68" fmla="*/ 0 w 122"/>
                <a:gd name="T69" fmla="*/ 0 h 236"/>
                <a:gd name="T70" fmla="*/ 0 w 122"/>
                <a:gd name="T71" fmla="*/ 0 h 236"/>
                <a:gd name="T72" fmla="*/ 0 w 122"/>
                <a:gd name="T73" fmla="*/ 0 h 236"/>
                <a:gd name="T74" fmla="*/ 0 w 122"/>
                <a:gd name="T75" fmla="*/ 0 h 236"/>
                <a:gd name="T76" fmla="*/ 0 w 122"/>
                <a:gd name="T77" fmla="*/ 0 h 236"/>
                <a:gd name="T78" fmla="*/ 0 w 122"/>
                <a:gd name="T79" fmla="*/ 0 h 236"/>
                <a:gd name="T80" fmla="*/ 0 w 122"/>
                <a:gd name="T81" fmla="*/ 0 h 236"/>
                <a:gd name="T82" fmla="*/ 0 w 122"/>
                <a:gd name="T83" fmla="*/ 0 h 236"/>
                <a:gd name="T84" fmla="*/ 0 w 122"/>
                <a:gd name="T85" fmla="*/ 0 h 236"/>
                <a:gd name="T86" fmla="*/ 0 w 122"/>
                <a:gd name="T87" fmla="*/ 0 h 236"/>
                <a:gd name="T88" fmla="*/ 0 w 122"/>
                <a:gd name="T89" fmla="*/ 0 h 236"/>
                <a:gd name="T90" fmla="*/ 0 w 122"/>
                <a:gd name="T91" fmla="*/ 0 h 236"/>
                <a:gd name="T92" fmla="*/ 0 w 122"/>
                <a:gd name="T93" fmla="*/ 0 h 236"/>
                <a:gd name="T94" fmla="*/ 0 w 122"/>
                <a:gd name="T95" fmla="*/ 0 h 236"/>
                <a:gd name="T96" fmla="*/ 0 w 122"/>
                <a:gd name="T97" fmla="*/ 0 h 236"/>
                <a:gd name="T98" fmla="*/ 0 w 122"/>
                <a:gd name="T99" fmla="*/ 0 h 236"/>
                <a:gd name="T100" fmla="*/ 0 w 122"/>
                <a:gd name="T101" fmla="*/ 0 h 236"/>
                <a:gd name="T102" fmla="*/ 0 w 122"/>
                <a:gd name="T103" fmla="*/ 0 h 236"/>
                <a:gd name="T104" fmla="*/ 0 w 122"/>
                <a:gd name="T105" fmla="*/ 0 h 236"/>
                <a:gd name="T106" fmla="*/ 0 w 122"/>
                <a:gd name="T107" fmla="*/ 0 h 2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122"/>
                <a:gd name="T163" fmla="*/ 0 h 236"/>
                <a:gd name="T164" fmla="*/ 122 w 122"/>
                <a:gd name="T165" fmla="*/ 236 h 2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122" h="236">
                  <a:moveTo>
                    <a:pt x="78" y="0"/>
                  </a:moveTo>
                  <a:lnTo>
                    <a:pt x="89" y="0"/>
                  </a:lnTo>
                  <a:lnTo>
                    <a:pt x="99" y="2"/>
                  </a:lnTo>
                  <a:lnTo>
                    <a:pt x="105" y="4"/>
                  </a:lnTo>
                  <a:lnTo>
                    <a:pt x="112" y="13"/>
                  </a:lnTo>
                  <a:lnTo>
                    <a:pt x="114" y="19"/>
                  </a:lnTo>
                  <a:lnTo>
                    <a:pt x="118" y="28"/>
                  </a:lnTo>
                  <a:lnTo>
                    <a:pt x="120" y="38"/>
                  </a:lnTo>
                  <a:lnTo>
                    <a:pt x="122" y="49"/>
                  </a:lnTo>
                  <a:lnTo>
                    <a:pt x="118" y="61"/>
                  </a:lnTo>
                  <a:lnTo>
                    <a:pt x="116" y="72"/>
                  </a:lnTo>
                  <a:lnTo>
                    <a:pt x="112" y="84"/>
                  </a:lnTo>
                  <a:lnTo>
                    <a:pt x="108" y="95"/>
                  </a:lnTo>
                  <a:lnTo>
                    <a:pt x="103" y="104"/>
                  </a:lnTo>
                  <a:lnTo>
                    <a:pt x="97" y="114"/>
                  </a:lnTo>
                  <a:lnTo>
                    <a:pt x="89" y="122"/>
                  </a:lnTo>
                  <a:lnTo>
                    <a:pt x="84" y="129"/>
                  </a:lnTo>
                  <a:lnTo>
                    <a:pt x="72" y="139"/>
                  </a:lnTo>
                  <a:lnTo>
                    <a:pt x="59" y="152"/>
                  </a:lnTo>
                  <a:lnTo>
                    <a:pt x="47" y="163"/>
                  </a:lnTo>
                  <a:lnTo>
                    <a:pt x="40" y="177"/>
                  </a:lnTo>
                  <a:lnTo>
                    <a:pt x="32" y="190"/>
                  </a:lnTo>
                  <a:lnTo>
                    <a:pt x="27" y="205"/>
                  </a:lnTo>
                  <a:lnTo>
                    <a:pt x="25" y="213"/>
                  </a:lnTo>
                  <a:lnTo>
                    <a:pt x="23" y="220"/>
                  </a:lnTo>
                  <a:lnTo>
                    <a:pt x="23" y="228"/>
                  </a:lnTo>
                  <a:lnTo>
                    <a:pt x="25" y="236"/>
                  </a:lnTo>
                  <a:lnTo>
                    <a:pt x="13" y="232"/>
                  </a:lnTo>
                  <a:lnTo>
                    <a:pt x="4" y="230"/>
                  </a:lnTo>
                  <a:lnTo>
                    <a:pt x="0" y="213"/>
                  </a:lnTo>
                  <a:lnTo>
                    <a:pt x="0" y="198"/>
                  </a:lnTo>
                  <a:lnTo>
                    <a:pt x="2" y="182"/>
                  </a:lnTo>
                  <a:lnTo>
                    <a:pt x="9" y="171"/>
                  </a:lnTo>
                  <a:lnTo>
                    <a:pt x="17" y="158"/>
                  </a:lnTo>
                  <a:lnTo>
                    <a:pt x="28" y="146"/>
                  </a:lnTo>
                  <a:lnTo>
                    <a:pt x="40" y="135"/>
                  </a:lnTo>
                  <a:lnTo>
                    <a:pt x="51" y="125"/>
                  </a:lnTo>
                  <a:lnTo>
                    <a:pt x="61" y="112"/>
                  </a:lnTo>
                  <a:lnTo>
                    <a:pt x="72" y="101"/>
                  </a:lnTo>
                  <a:lnTo>
                    <a:pt x="80" y="89"/>
                  </a:lnTo>
                  <a:lnTo>
                    <a:pt x="89" y="78"/>
                  </a:lnTo>
                  <a:lnTo>
                    <a:pt x="93" y="64"/>
                  </a:lnTo>
                  <a:lnTo>
                    <a:pt x="97" y="53"/>
                  </a:lnTo>
                  <a:lnTo>
                    <a:pt x="95" y="40"/>
                  </a:lnTo>
                  <a:lnTo>
                    <a:pt x="91" y="26"/>
                  </a:lnTo>
                  <a:lnTo>
                    <a:pt x="84" y="26"/>
                  </a:lnTo>
                  <a:lnTo>
                    <a:pt x="76" y="26"/>
                  </a:lnTo>
                  <a:lnTo>
                    <a:pt x="70" y="23"/>
                  </a:lnTo>
                  <a:lnTo>
                    <a:pt x="67" y="17"/>
                  </a:lnTo>
                  <a:lnTo>
                    <a:pt x="63" y="11"/>
                  </a:lnTo>
                  <a:lnTo>
                    <a:pt x="65" y="6"/>
                  </a:lnTo>
                  <a:lnTo>
                    <a:pt x="68" y="0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" name="Freeform 16">
              <a:extLst>
                <a:ext uri="{FF2B5EF4-FFF2-40B4-BE49-F238E27FC236}">
                  <a16:creationId xmlns:a16="http://schemas.microsoft.com/office/drawing/2014/main" id="{0C571C6F-F052-6B2E-49D0-BD5994F169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86" y="1083"/>
              <a:ext cx="53" cy="88"/>
            </a:xfrm>
            <a:custGeom>
              <a:avLst/>
              <a:gdLst>
                <a:gd name="T0" fmla="*/ 0 w 173"/>
                <a:gd name="T1" fmla="*/ 0 h 312"/>
                <a:gd name="T2" fmla="*/ 0 w 173"/>
                <a:gd name="T3" fmla="*/ 0 h 312"/>
                <a:gd name="T4" fmla="*/ 0 w 173"/>
                <a:gd name="T5" fmla="*/ 0 h 312"/>
                <a:gd name="T6" fmla="*/ 0 w 173"/>
                <a:gd name="T7" fmla="*/ 0 h 312"/>
                <a:gd name="T8" fmla="*/ 0 w 173"/>
                <a:gd name="T9" fmla="*/ 0 h 312"/>
                <a:gd name="T10" fmla="*/ 0 w 173"/>
                <a:gd name="T11" fmla="*/ 0 h 312"/>
                <a:gd name="T12" fmla="*/ 0 w 173"/>
                <a:gd name="T13" fmla="*/ 0 h 312"/>
                <a:gd name="T14" fmla="*/ 0 w 173"/>
                <a:gd name="T15" fmla="*/ 0 h 312"/>
                <a:gd name="T16" fmla="*/ 0 w 173"/>
                <a:gd name="T17" fmla="*/ 0 h 312"/>
                <a:gd name="T18" fmla="*/ 0 w 173"/>
                <a:gd name="T19" fmla="*/ 0 h 312"/>
                <a:gd name="T20" fmla="*/ 0 w 173"/>
                <a:gd name="T21" fmla="*/ 0 h 312"/>
                <a:gd name="T22" fmla="*/ 0 w 173"/>
                <a:gd name="T23" fmla="*/ 0 h 312"/>
                <a:gd name="T24" fmla="*/ 0 w 173"/>
                <a:gd name="T25" fmla="*/ 0 h 312"/>
                <a:gd name="T26" fmla="*/ 0 w 173"/>
                <a:gd name="T27" fmla="*/ 0 h 312"/>
                <a:gd name="T28" fmla="*/ 0 w 173"/>
                <a:gd name="T29" fmla="*/ 0 h 312"/>
                <a:gd name="T30" fmla="*/ 0 w 173"/>
                <a:gd name="T31" fmla="*/ 0 h 312"/>
                <a:gd name="T32" fmla="*/ 0 w 173"/>
                <a:gd name="T33" fmla="*/ 0 h 312"/>
                <a:gd name="T34" fmla="*/ 0 w 173"/>
                <a:gd name="T35" fmla="*/ 0 h 312"/>
                <a:gd name="T36" fmla="*/ 0 w 173"/>
                <a:gd name="T37" fmla="*/ 0 h 312"/>
                <a:gd name="T38" fmla="*/ 0 w 173"/>
                <a:gd name="T39" fmla="*/ 0 h 312"/>
                <a:gd name="T40" fmla="*/ 0 w 173"/>
                <a:gd name="T41" fmla="*/ 0 h 312"/>
                <a:gd name="T42" fmla="*/ 0 w 173"/>
                <a:gd name="T43" fmla="*/ 0 h 312"/>
                <a:gd name="T44" fmla="*/ 0 w 173"/>
                <a:gd name="T45" fmla="*/ 0 h 312"/>
                <a:gd name="T46" fmla="*/ 0 w 173"/>
                <a:gd name="T47" fmla="*/ 0 h 312"/>
                <a:gd name="T48" fmla="*/ 0 w 173"/>
                <a:gd name="T49" fmla="*/ 0 h 312"/>
                <a:gd name="T50" fmla="*/ 0 w 173"/>
                <a:gd name="T51" fmla="*/ 0 h 312"/>
                <a:gd name="T52" fmla="*/ 0 w 173"/>
                <a:gd name="T53" fmla="*/ 0 h 312"/>
                <a:gd name="T54" fmla="*/ 0 w 173"/>
                <a:gd name="T55" fmla="*/ 0 h 312"/>
                <a:gd name="T56" fmla="*/ 0 w 173"/>
                <a:gd name="T57" fmla="*/ 0 h 312"/>
                <a:gd name="T58" fmla="*/ 0 w 173"/>
                <a:gd name="T59" fmla="*/ 0 h 312"/>
                <a:gd name="T60" fmla="*/ 0 w 173"/>
                <a:gd name="T61" fmla="*/ 0 h 312"/>
                <a:gd name="T62" fmla="*/ 0 w 173"/>
                <a:gd name="T63" fmla="*/ 0 h 312"/>
                <a:gd name="T64" fmla="*/ 0 w 173"/>
                <a:gd name="T65" fmla="*/ 0 h 312"/>
                <a:gd name="T66" fmla="*/ 0 w 173"/>
                <a:gd name="T67" fmla="*/ 0 h 312"/>
                <a:gd name="T68" fmla="*/ 0 w 173"/>
                <a:gd name="T69" fmla="*/ 0 h 312"/>
                <a:gd name="T70" fmla="*/ 0 w 173"/>
                <a:gd name="T71" fmla="*/ 0 h 312"/>
                <a:gd name="T72" fmla="*/ 0 w 173"/>
                <a:gd name="T73" fmla="*/ 0 h 312"/>
                <a:gd name="T74" fmla="*/ 0 w 173"/>
                <a:gd name="T75" fmla="*/ 0 h 312"/>
                <a:gd name="T76" fmla="*/ 0 w 173"/>
                <a:gd name="T77" fmla="*/ 0 h 312"/>
                <a:gd name="T78" fmla="*/ 0 w 173"/>
                <a:gd name="T79" fmla="*/ 0 h 312"/>
                <a:gd name="T80" fmla="*/ 0 w 173"/>
                <a:gd name="T81" fmla="*/ 0 h 312"/>
                <a:gd name="T82" fmla="*/ 0 w 173"/>
                <a:gd name="T83" fmla="*/ 0 h 312"/>
                <a:gd name="T84" fmla="*/ 0 w 173"/>
                <a:gd name="T85" fmla="*/ 0 h 312"/>
                <a:gd name="T86" fmla="*/ 0 w 173"/>
                <a:gd name="T87" fmla="*/ 0 h 312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73"/>
                <a:gd name="T133" fmla="*/ 0 h 312"/>
                <a:gd name="T134" fmla="*/ 173 w 173"/>
                <a:gd name="T135" fmla="*/ 312 h 312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73" h="312">
                  <a:moveTo>
                    <a:pt x="42" y="4"/>
                  </a:moveTo>
                  <a:lnTo>
                    <a:pt x="53" y="0"/>
                  </a:lnTo>
                  <a:lnTo>
                    <a:pt x="66" y="0"/>
                  </a:lnTo>
                  <a:lnTo>
                    <a:pt x="80" y="0"/>
                  </a:lnTo>
                  <a:lnTo>
                    <a:pt x="93" y="5"/>
                  </a:lnTo>
                  <a:lnTo>
                    <a:pt x="104" y="9"/>
                  </a:lnTo>
                  <a:lnTo>
                    <a:pt x="116" y="17"/>
                  </a:lnTo>
                  <a:lnTo>
                    <a:pt x="127" y="24"/>
                  </a:lnTo>
                  <a:lnTo>
                    <a:pt x="138" y="34"/>
                  </a:lnTo>
                  <a:lnTo>
                    <a:pt x="148" y="43"/>
                  </a:lnTo>
                  <a:lnTo>
                    <a:pt x="156" y="57"/>
                  </a:lnTo>
                  <a:lnTo>
                    <a:pt x="163" y="68"/>
                  </a:lnTo>
                  <a:lnTo>
                    <a:pt x="167" y="81"/>
                  </a:lnTo>
                  <a:lnTo>
                    <a:pt x="171" y="95"/>
                  </a:lnTo>
                  <a:lnTo>
                    <a:pt x="173" y="110"/>
                  </a:lnTo>
                  <a:lnTo>
                    <a:pt x="173" y="123"/>
                  </a:lnTo>
                  <a:lnTo>
                    <a:pt x="171" y="140"/>
                  </a:lnTo>
                  <a:lnTo>
                    <a:pt x="169" y="148"/>
                  </a:lnTo>
                  <a:lnTo>
                    <a:pt x="167" y="156"/>
                  </a:lnTo>
                  <a:lnTo>
                    <a:pt x="165" y="163"/>
                  </a:lnTo>
                  <a:lnTo>
                    <a:pt x="163" y="171"/>
                  </a:lnTo>
                  <a:lnTo>
                    <a:pt x="156" y="184"/>
                  </a:lnTo>
                  <a:lnTo>
                    <a:pt x="146" y="199"/>
                  </a:lnTo>
                  <a:lnTo>
                    <a:pt x="133" y="211"/>
                  </a:lnTo>
                  <a:lnTo>
                    <a:pt x="119" y="220"/>
                  </a:lnTo>
                  <a:lnTo>
                    <a:pt x="104" y="226"/>
                  </a:lnTo>
                  <a:lnTo>
                    <a:pt x="91" y="232"/>
                  </a:lnTo>
                  <a:lnTo>
                    <a:pt x="87" y="241"/>
                  </a:lnTo>
                  <a:lnTo>
                    <a:pt x="87" y="251"/>
                  </a:lnTo>
                  <a:lnTo>
                    <a:pt x="87" y="260"/>
                  </a:lnTo>
                  <a:lnTo>
                    <a:pt x="87" y="270"/>
                  </a:lnTo>
                  <a:lnTo>
                    <a:pt x="89" y="279"/>
                  </a:lnTo>
                  <a:lnTo>
                    <a:pt x="91" y="291"/>
                  </a:lnTo>
                  <a:lnTo>
                    <a:pt x="91" y="300"/>
                  </a:lnTo>
                  <a:lnTo>
                    <a:pt x="91" y="312"/>
                  </a:lnTo>
                  <a:lnTo>
                    <a:pt x="81" y="308"/>
                  </a:lnTo>
                  <a:lnTo>
                    <a:pt x="74" y="304"/>
                  </a:lnTo>
                  <a:lnTo>
                    <a:pt x="66" y="298"/>
                  </a:lnTo>
                  <a:lnTo>
                    <a:pt x="62" y="294"/>
                  </a:lnTo>
                  <a:lnTo>
                    <a:pt x="57" y="287"/>
                  </a:lnTo>
                  <a:lnTo>
                    <a:pt x="53" y="279"/>
                  </a:lnTo>
                  <a:lnTo>
                    <a:pt x="49" y="272"/>
                  </a:lnTo>
                  <a:lnTo>
                    <a:pt x="47" y="264"/>
                  </a:lnTo>
                  <a:lnTo>
                    <a:pt x="45" y="254"/>
                  </a:lnTo>
                  <a:lnTo>
                    <a:pt x="43" y="245"/>
                  </a:lnTo>
                  <a:lnTo>
                    <a:pt x="42" y="235"/>
                  </a:lnTo>
                  <a:lnTo>
                    <a:pt x="42" y="228"/>
                  </a:lnTo>
                  <a:lnTo>
                    <a:pt x="40" y="218"/>
                  </a:lnTo>
                  <a:lnTo>
                    <a:pt x="40" y="211"/>
                  </a:lnTo>
                  <a:lnTo>
                    <a:pt x="38" y="203"/>
                  </a:lnTo>
                  <a:lnTo>
                    <a:pt x="38" y="199"/>
                  </a:lnTo>
                  <a:lnTo>
                    <a:pt x="43" y="196"/>
                  </a:lnTo>
                  <a:lnTo>
                    <a:pt x="55" y="194"/>
                  </a:lnTo>
                  <a:lnTo>
                    <a:pt x="64" y="194"/>
                  </a:lnTo>
                  <a:lnTo>
                    <a:pt x="70" y="196"/>
                  </a:lnTo>
                  <a:lnTo>
                    <a:pt x="74" y="190"/>
                  </a:lnTo>
                  <a:lnTo>
                    <a:pt x="74" y="182"/>
                  </a:lnTo>
                  <a:lnTo>
                    <a:pt x="76" y="175"/>
                  </a:lnTo>
                  <a:lnTo>
                    <a:pt x="80" y="167"/>
                  </a:lnTo>
                  <a:lnTo>
                    <a:pt x="80" y="159"/>
                  </a:lnTo>
                  <a:lnTo>
                    <a:pt x="83" y="156"/>
                  </a:lnTo>
                  <a:lnTo>
                    <a:pt x="89" y="152"/>
                  </a:lnTo>
                  <a:lnTo>
                    <a:pt x="100" y="156"/>
                  </a:lnTo>
                  <a:lnTo>
                    <a:pt x="100" y="161"/>
                  </a:lnTo>
                  <a:lnTo>
                    <a:pt x="100" y="173"/>
                  </a:lnTo>
                  <a:lnTo>
                    <a:pt x="100" y="184"/>
                  </a:lnTo>
                  <a:lnTo>
                    <a:pt x="100" y="194"/>
                  </a:lnTo>
                  <a:lnTo>
                    <a:pt x="114" y="186"/>
                  </a:lnTo>
                  <a:lnTo>
                    <a:pt x="127" y="178"/>
                  </a:lnTo>
                  <a:lnTo>
                    <a:pt x="137" y="167"/>
                  </a:lnTo>
                  <a:lnTo>
                    <a:pt x="144" y="156"/>
                  </a:lnTo>
                  <a:lnTo>
                    <a:pt x="148" y="140"/>
                  </a:lnTo>
                  <a:lnTo>
                    <a:pt x="152" y="125"/>
                  </a:lnTo>
                  <a:lnTo>
                    <a:pt x="152" y="110"/>
                  </a:lnTo>
                  <a:lnTo>
                    <a:pt x="152" y="95"/>
                  </a:lnTo>
                  <a:lnTo>
                    <a:pt x="146" y="80"/>
                  </a:lnTo>
                  <a:lnTo>
                    <a:pt x="142" y="66"/>
                  </a:lnTo>
                  <a:lnTo>
                    <a:pt x="133" y="53"/>
                  </a:lnTo>
                  <a:lnTo>
                    <a:pt x="125" y="43"/>
                  </a:lnTo>
                  <a:lnTo>
                    <a:pt x="112" y="34"/>
                  </a:lnTo>
                  <a:lnTo>
                    <a:pt x="100" y="30"/>
                  </a:lnTo>
                  <a:lnTo>
                    <a:pt x="85" y="26"/>
                  </a:lnTo>
                  <a:lnTo>
                    <a:pt x="70" y="30"/>
                  </a:lnTo>
                  <a:lnTo>
                    <a:pt x="61" y="30"/>
                  </a:lnTo>
                  <a:lnTo>
                    <a:pt x="55" y="32"/>
                  </a:lnTo>
                  <a:lnTo>
                    <a:pt x="49" y="34"/>
                  </a:lnTo>
                  <a:lnTo>
                    <a:pt x="45" y="40"/>
                  </a:lnTo>
                  <a:lnTo>
                    <a:pt x="42" y="43"/>
                  </a:lnTo>
                  <a:lnTo>
                    <a:pt x="38" y="51"/>
                  </a:lnTo>
                  <a:lnTo>
                    <a:pt x="36" y="59"/>
                  </a:lnTo>
                  <a:lnTo>
                    <a:pt x="36" y="66"/>
                  </a:lnTo>
                  <a:lnTo>
                    <a:pt x="36" y="80"/>
                  </a:lnTo>
                  <a:lnTo>
                    <a:pt x="42" y="95"/>
                  </a:lnTo>
                  <a:lnTo>
                    <a:pt x="45" y="108"/>
                  </a:lnTo>
                  <a:lnTo>
                    <a:pt x="55" y="120"/>
                  </a:lnTo>
                  <a:lnTo>
                    <a:pt x="64" y="120"/>
                  </a:lnTo>
                  <a:lnTo>
                    <a:pt x="76" y="120"/>
                  </a:lnTo>
                  <a:lnTo>
                    <a:pt x="80" y="110"/>
                  </a:lnTo>
                  <a:lnTo>
                    <a:pt x="81" y="95"/>
                  </a:lnTo>
                  <a:lnTo>
                    <a:pt x="83" y="81"/>
                  </a:lnTo>
                  <a:lnTo>
                    <a:pt x="85" y="76"/>
                  </a:lnTo>
                  <a:lnTo>
                    <a:pt x="93" y="74"/>
                  </a:lnTo>
                  <a:lnTo>
                    <a:pt x="97" y="78"/>
                  </a:lnTo>
                  <a:lnTo>
                    <a:pt x="100" y="81"/>
                  </a:lnTo>
                  <a:lnTo>
                    <a:pt x="102" y="89"/>
                  </a:lnTo>
                  <a:lnTo>
                    <a:pt x="100" y="95"/>
                  </a:lnTo>
                  <a:lnTo>
                    <a:pt x="99" y="102"/>
                  </a:lnTo>
                  <a:lnTo>
                    <a:pt x="95" y="110"/>
                  </a:lnTo>
                  <a:lnTo>
                    <a:pt x="91" y="120"/>
                  </a:lnTo>
                  <a:lnTo>
                    <a:pt x="83" y="125"/>
                  </a:lnTo>
                  <a:lnTo>
                    <a:pt x="78" y="133"/>
                  </a:lnTo>
                  <a:lnTo>
                    <a:pt x="70" y="139"/>
                  </a:lnTo>
                  <a:lnTo>
                    <a:pt x="64" y="144"/>
                  </a:lnTo>
                  <a:lnTo>
                    <a:pt x="55" y="148"/>
                  </a:lnTo>
                  <a:lnTo>
                    <a:pt x="47" y="148"/>
                  </a:lnTo>
                  <a:lnTo>
                    <a:pt x="40" y="146"/>
                  </a:lnTo>
                  <a:lnTo>
                    <a:pt x="32" y="142"/>
                  </a:lnTo>
                  <a:lnTo>
                    <a:pt x="24" y="139"/>
                  </a:lnTo>
                  <a:lnTo>
                    <a:pt x="17" y="133"/>
                  </a:lnTo>
                  <a:lnTo>
                    <a:pt x="13" y="123"/>
                  </a:lnTo>
                  <a:lnTo>
                    <a:pt x="9" y="116"/>
                  </a:lnTo>
                  <a:lnTo>
                    <a:pt x="4" y="104"/>
                  </a:lnTo>
                  <a:lnTo>
                    <a:pt x="2" y="95"/>
                  </a:lnTo>
                  <a:lnTo>
                    <a:pt x="0" y="81"/>
                  </a:lnTo>
                  <a:lnTo>
                    <a:pt x="0" y="72"/>
                  </a:lnTo>
                  <a:lnTo>
                    <a:pt x="0" y="59"/>
                  </a:lnTo>
                  <a:lnTo>
                    <a:pt x="4" y="47"/>
                  </a:lnTo>
                  <a:lnTo>
                    <a:pt x="5" y="36"/>
                  </a:lnTo>
                  <a:lnTo>
                    <a:pt x="9" y="26"/>
                  </a:lnTo>
                  <a:lnTo>
                    <a:pt x="13" y="17"/>
                  </a:lnTo>
                  <a:lnTo>
                    <a:pt x="23" y="11"/>
                  </a:lnTo>
                  <a:lnTo>
                    <a:pt x="30" y="7"/>
                  </a:lnTo>
                  <a:lnTo>
                    <a:pt x="42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9" name="Freeform 17">
              <a:extLst>
                <a:ext uri="{FF2B5EF4-FFF2-40B4-BE49-F238E27FC236}">
                  <a16:creationId xmlns:a16="http://schemas.microsoft.com/office/drawing/2014/main" id="{ADAFD741-5F4B-9109-D077-25F7620025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56" y="1118"/>
              <a:ext cx="32" cy="53"/>
            </a:xfrm>
            <a:custGeom>
              <a:avLst/>
              <a:gdLst>
                <a:gd name="T0" fmla="*/ 0 w 104"/>
                <a:gd name="T1" fmla="*/ 0 h 184"/>
                <a:gd name="T2" fmla="*/ 0 w 104"/>
                <a:gd name="T3" fmla="*/ 0 h 184"/>
                <a:gd name="T4" fmla="*/ 0 w 104"/>
                <a:gd name="T5" fmla="*/ 0 h 184"/>
                <a:gd name="T6" fmla="*/ 0 w 104"/>
                <a:gd name="T7" fmla="*/ 0 h 184"/>
                <a:gd name="T8" fmla="*/ 0 w 104"/>
                <a:gd name="T9" fmla="*/ 0 h 184"/>
                <a:gd name="T10" fmla="*/ 0 w 104"/>
                <a:gd name="T11" fmla="*/ 0 h 184"/>
                <a:gd name="T12" fmla="*/ 0 w 104"/>
                <a:gd name="T13" fmla="*/ 0 h 184"/>
                <a:gd name="T14" fmla="*/ 0 w 104"/>
                <a:gd name="T15" fmla="*/ 0 h 184"/>
                <a:gd name="T16" fmla="*/ 0 w 104"/>
                <a:gd name="T17" fmla="*/ 0 h 184"/>
                <a:gd name="T18" fmla="*/ 0 w 104"/>
                <a:gd name="T19" fmla="*/ 0 h 184"/>
                <a:gd name="T20" fmla="*/ 0 w 104"/>
                <a:gd name="T21" fmla="*/ 0 h 184"/>
                <a:gd name="T22" fmla="*/ 0 w 104"/>
                <a:gd name="T23" fmla="*/ 0 h 184"/>
                <a:gd name="T24" fmla="*/ 0 w 104"/>
                <a:gd name="T25" fmla="*/ 0 h 184"/>
                <a:gd name="T26" fmla="*/ 0 w 104"/>
                <a:gd name="T27" fmla="*/ 0 h 184"/>
                <a:gd name="T28" fmla="*/ 0 w 104"/>
                <a:gd name="T29" fmla="*/ 0 h 184"/>
                <a:gd name="T30" fmla="*/ 0 w 104"/>
                <a:gd name="T31" fmla="*/ 0 h 184"/>
                <a:gd name="T32" fmla="*/ 0 w 104"/>
                <a:gd name="T33" fmla="*/ 0 h 184"/>
                <a:gd name="T34" fmla="*/ 0 w 104"/>
                <a:gd name="T35" fmla="*/ 0 h 184"/>
                <a:gd name="T36" fmla="*/ 0 w 104"/>
                <a:gd name="T37" fmla="*/ 0 h 184"/>
                <a:gd name="T38" fmla="*/ 0 w 104"/>
                <a:gd name="T39" fmla="*/ 0 h 184"/>
                <a:gd name="T40" fmla="*/ 0 w 104"/>
                <a:gd name="T41" fmla="*/ 0 h 184"/>
                <a:gd name="T42" fmla="*/ 0 w 104"/>
                <a:gd name="T43" fmla="*/ 0 h 184"/>
                <a:gd name="T44" fmla="*/ 0 w 104"/>
                <a:gd name="T45" fmla="*/ 0 h 184"/>
                <a:gd name="T46" fmla="*/ 0 w 104"/>
                <a:gd name="T47" fmla="*/ 0 h 184"/>
                <a:gd name="T48" fmla="*/ 0 w 104"/>
                <a:gd name="T49" fmla="*/ 0 h 184"/>
                <a:gd name="T50" fmla="*/ 0 w 104"/>
                <a:gd name="T51" fmla="*/ 0 h 184"/>
                <a:gd name="T52" fmla="*/ 0 w 104"/>
                <a:gd name="T53" fmla="*/ 0 h 184"/>
                <a:gd name="T54" fmla="*/ 0 w 104"/>
                <a:gd name="T55" fmla="*/ 0 h 184"/>
                <a:gd name="T56" fmla="*/ 0 w 104"/>
                <a:gd name="T57" fmla="*/ 0 h 184"/>
                <a:gd name="T58" fmla="*/ 0 w 104"/>
                <a:gd name="T59" fmla="*/ 0 h 184"/>
                <a:gd name="T60" fmla="*/ 0 w 104"/>
                <a:gd name="T61" fmla="*/ 0 h 184"/>
                <a:gd name="T62" fmla="*/ 0 w 104"/>
                <a:gd name="T63" fmla="*/ 0 h 184"/>
                <a:gd name="T64" fmla="*/ 0 w 104"/>
                <a:gd name="T65" fmla="*/ 0 h 184"/>
                <a:gd name="T66" fmla="*/ 0 w 104"/>
                <a:gd name="T67" fmla="*/ 0 h 184"/>
                <a:gd name="T68" fmla="*/ 0 w 104"/>
                <a:gd name="T69" fmla="*/ 0 h 184"/>
                <a:gd name="T70" fmla="*/ 0 w 104"/>
                <a:gd name="T71" fmla="*/ 0 h 184"/>
                <a:gd name="T72" fmla="*/ 0 w 104"/>
                <a:gd name="T73" fmla="*/ 0 h 184"/>
                <a:gd name="T74" fmla="*/ 0 w 104"/>
                <a:gd name="T75" fmla="*/ 0 h 184"/>
                <a:gd name="T76" fmla="*/ 0 w 104"/>
                <a:gd name="T77" fmla="*/ 0 h 184"/>
                <a:gd name="T78" fmla="*/ 0 w 104"/>
                <a:gd name="T79" fmla="*/ 0 h 184"/>
                <a:gd name="T80" fmla="*/ 0 w 104"/>
                <a:gd name="T81" fmla="*/ 0 h 184"/>
                <a:gd name="T82" fmla="*/ 0 w 104"/>
                <a:gd name="T83" fmla="*/ 0 h 184"/>
                <a:gd name="T84" fmla="*/ 0 w 104"/>
                <a:gd name="T85" fmla="*/ 0 h 184"/>
                <a:gd name="T86" fmla="*/ 0 w 104"/>
                <a:gd name="T87" fmla="*/ 0 h 184"/>
                <a:gd name="T88" fmla="*/ 0 w 104"/>
                <a:gd name="T89" fmla="*/ 0 h 184"/>
                <a:gd name="T90" fmla="*/ 0 w 104"/>
                <a:gd name="T91" fmla="*/ 0 h 184"/>
                <a:gd name="T92" fmla="*/ 0 w 104"/>
                <a:gd name="T93" fmla="*/ 0 h 184"/>
                <a:gd name="T94" fmla="*/ 0 w 104"/>
                <a:gd name="T95" fmla="*/ 0 h 18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04"/>
                <a:gd name="T145" fmla="*/ 0 h 184"/>
                <a:gd name="T146" fmla="*/ 104 w 104"/>
                <a:gd name="T147" fmla="*/ 184 h 184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04" h="184">
                  <a:moveTo>
                    <a:pt x="66" y="0"/>
                  </a:moveTo>
                  <a:lnTo>
                    <a:pt x="68" y="0"/>
                  </a:lnTo>
                  <a:lnTo>
                    <a:pt x="76" y="0"/>
                  </a:lnTo>
                  <a:lnTo>
                    <a:pt x="80" y="0"/>
                  </a:lnTo>
                  <a:lnTo>
                    <a:pt x="87" y="0"/>
                  </a:lnTo>
                  <a:lnTo>
                    <a:pt x="80" y="11"/>
                  </a:lnTo>
                  <a:lnTo>
                    <a:pt x="70" y="25"/>
                  </a:lnTo>
                  <a:lnTo>
                    <a:pt x="61" y="40"/>
                  </a:lnTo>
                  <a:lnTo>
                    <a:pt x="51" y="53"/>
                  </a:lnTo>
                  <a:lnTo>
                    <a:pt x="44" y="65"/>
                  </a:lnTo>
                  <a:lnTo>
                    <a:pt x="40" y="80"/>
                  </a:lnTo>
                  <a:lnTo>
                    <a:pt x="38" y="87"/>
                  </a:lnTo>
                  <a:lnTo>
                    <a:pt x="38" y="95"/>
                  </a:lnTo>
                  <a:lnTo>
                    <a:pt x="40" y="104"/>
                  </a:lnTo>
                  <a:lnTo>
                    <a:pt x="45" y="114"/>
                  </a:lnTo>
                  <a:lnTo>
                    <a:pt x="47" y="127"/>
                  </a:lnTo>
                  <a:lnTo>
                    <a:pt x="53" y="137"/>
                  </a:lnTo>
                  <a:lnTo>
                    <a:pt x="61" y="143"/>
                  </a:lnTo>
                  <a:lnTo>
                    <a:pt x="72" y="150"/>
                  </a:lnTo>
                  <a:lnTo>
                    <a:pt x="82" y="156"/>
                  </a:lnTo>
                  <a:lnTo>
                    <a:pt x="91" y="162"/>
                  </a:lnTo>
                  <a:lnTo>
                    <a:pt x="99" y="171"/>
                  </a:lnTo>
                  <a:lnTo>
                    <a:pt x="104" y="182"/>
                  </a:lnTo>
                  <a:lnTo>
                    <a:pt x="91" y="184"/>
                  </a:lnTo>
                  <a:lnTo>
                    <a:pt x="78" y="184"/>
                  </a:lnTo>
                  <a:lnTo>
                    <a:pt x="64" y="179"/>
                  </a:lnTo>
                  <a:lnTo>
                    <a:pt x="51" y="171"/>
                  </a:lnTo>
                  <a:lnTo>
                    <a:pt x="40" y="163"/>
                  </a:lnTo>
                  <a:lnTo>
                    <a:pt x="28" y="156"/>
                  </a:lnTo>
                  <a:lnTo>
                    <a:pt x="19" y="144"/>
                  </a:lnTo>
                  <a:lnTo>
                    <a:pt x="11" y="135"/>
                  </a:lnTo>
                  <a:lnTo>
                    <a:pt x="6" y="123"/>
                  </a:lnTo>
                  <a:lnTo>
                    <a:pt x="2" y="112"/>
                  </a:lnTo>
                  <a:lnTo>
                    <a:pt x="0" y="104"/>
                  </a:lnTo>
                  <a:lnTo>
                    <a:pt x="0" y="95"/>
                  </a:lnTo>
                  <a:lnTo>
                    <a:pt x="0" y="87"/>
                  </a:lnTo>
                  <a:lnTo>
                    <a:pt x="4" y="82"/>
                  </a:lnTo>
                  <a:lnTo>
                    <a:pt x="6" y="72"/>
                  </a:lnTo>
                  <a:lnTo>
                    <a:pt x="9" y="65"/>
                  </a:lnTo>
                  <a:lnTo>
                    <a:pt x="13" y="57"/>
                  </a:lnTo>
                  <a:lnTo>
                    <a:pt x="19" y="49"/>
                  </a:lnTo>
                  <a:lnTo>
                    <a:pt x="23" y="40"/>
                  </a:lnTo>
                  <a:lnTo>
                    <a:pt x="28" y="32"/>
                  </a:lnTo>
                  <a:lnTo>
                    <a:pt x="32" y="25"/>
                  </a:lnTo>
                  <a:lnTo>
                    <a:pt x="40" y="21"/>
                  </a:lnTo>
                  <a:lnTo>
                    <a:pt x="51" y="8"/>
                  </a:lnTo>
                  <a:lnTo>
                    <a:pt x="6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0" name="Freeform 18">
              <a:extLst>
                <a:ext uri="{FF2B5EF4-FFF2-40B4-BE49-F238E27FC236}">
                  <a16:creationId xmlns:a16="http://schemas.microsoft.com/office/drawing/2014/main" id="{DC4D089E-9990-DB1C-6022-1BF215AEF7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85" y="1123"/>
              <a:ext cx="14" cy="41"/>
            </a:xfrm>
            <a:custGeom>
              <a:avLst/>
              <a:gdLst>
                <a:gd name="T0" fmla="*/ 0 w 44"/>
                <a:gd name="T1" fmla="*/ 0 h 147"/>
                <a:gd name="T2" fmla="*/ 0 w 44"/>
                <a:gd name="T3" fmla="*/ 0 h 147"/>
                <a:gd name="T4" fmla="*/ 0 w 44"/>
                <a:gd name="T5" fmla="*/ 0 h 147"/>
                <a:gd name="T6" fmla="*/ 0 w 44"/>
                <a:gd name="T7" fmla="*/ 0 h 147"/>
                <a:gd name="T8" fmla="*/ 0 w 44"/>
                <a:gd name="T9" fmla="*/ 0 h 147"/>
                <a:gd name="T10" fmla="*/ 0 w 44"/>
                <a:gd name="T11" fmla="*/ 0 h 147"/>
                <a:gd name="T12" fmla="*/ 0 w 44"/>
                <a:gd name="T13" fmla="*/ 0 h 147"/>
                <a:gd name="T14" fmla="*/ 0 w 44"/>
                <a:gd name="T15" fmla="*/ 0 h 147"/>
                <a:gd name="T16" fmla="*/ 0 w 44"/>
                <a:gd name="T17" fmla="*/ 0 h 147"/>
                <a:gd name="T18" fmla="*/ 0 w 44"/>
                <a:gd name="T19" fmla="*/ 0 h 147"/>
                <a:gd name="T20" fmla="*/ 0 w 44"/>
                <a:gd name="T21" fmla="*/ 0 h 147"/>
                <a:gd name="T22" fmla="*/ 0 w 44"/>
                <a:gd name="T23" fmla="*/ 0 h 147"/>
                <a:gd name="T24" fmla="*/ 0 w 44"/>
                <a:gd name="T25" fmla="*/ 0 h 147"/>
                <a:gd name="T26" fmla="*/ 0 w 44"/>
                <a:gd name="T27" fmla="*/ 0 h 147"/>
                <a:gd name="T28" fmla="*/ 0 w 44"/>
                <a:gd name="T29" fmla="*/ 0 h 147"/>
                <a:gd name="T30" fmla="*/ 0 w 44"/>
                <a:gd name="T31" fmla="*/ 0 h 147"/>
                <a:gd name="T32" fmla="*/ 0 w 44"/>
                <a:gd name="T33" fmla="*/ 0 h 147"/>
                <a:gd name="T34" fmla="*/ 0 w 44"/>
                <a:gd name="T35" fmla="*/ 0 h 147"/>
                <a:gd name="T36" fmla="*/ 0 w 44"/>
                <a:gd name="T37" fmla="*/ 0 h 147"/>
                <a:gd name="T38" fmla="*/ 0 w 44"/>
                <a:gd name="T39" fmla="*/ 0 h 147"/>
                <a:gd name="T40" fmla="*/ 0 w 44"/>
                <a:gd name="T41" fmla="*/ 0 h 147"/>
                <a:gd name="T42" fmla="*/ 0 w 44"/>
                <a:gd name="T43" fmla="*/ 0 h 147"/>
                <a:gd name="T44" fmla="*/ 0 w 44"/>
                <a:gd name="T45" fmla="*/ 0 h 147"/>
                <a:gd name="T46" fmla="*/ 0 w 44"/>
                <a:gd name="T47" fmla="*/ 0 h 147"/>
                <a:gd name="T48" fmla="*/ 0 w 44"/>
                <a:gd name="T49" fmla="*/ 0 h 147"/>
                <a:gd name="T50" fmla="*/ 0 w 44"/>
                <a:gd name="T51" fmla="*/ 0 h 147"/>
                <a:gd name="T52" fmla="*/ 0 w 44"/>
                <a:gd name="T53" fmla="*/ 0 h 147"/>
                <a:gd name="T54" fmla="*/ 0 w 44"/>
                <a:gd name="T55" fmla="*/ 0 h 147"/>
                <a:gd name="T56" fmla="*/ 0 w 44"/>
                <a:gd name="T57" fmla="*/ 0 h 147"/>
                <a:gd name="T58" fmla="*/ 0 w 44"/>
                <a:gd name="T59" fmla="*/ 0 h 147"/>
                <a:gd name="T60" fmla="*/ 0 w 44"/>
                <a:gd name="T61" fmla="*/ 0 h 147"/>
                <a:gd name="T62" fmla="*/ 0 w 44"/>
                <a:gd name="T63" fmla="*/ 0 h 147"/>
                <a:gd name="T64" fmla="*/ 0 w 44"/>
                <a:gd name="T65" fmla="*/ 0 h 147"/>
                <a:gd name="T66" fmla="*/ 0 w 44"/>
                <a:gd name="T67" fmla="*/ 0 h 147"/>
                <a:gd name="T68" fmla="*/ 0 w 44"/>
                <a:gd name="T69" fmla="*/ 0 h 147"/>
                <a:gd name="T70" fmla="*/ 0 w 44"/>
                <a:gd name="T71" fmla="*/ 0 h 147"/>
                <a:gd name="T72" fmla="*/ 0 w 44"/>
                <a:gd name="T73" fmla="*/ 0 h 147"/>
                <a:gd name="T74" fmla="*/ 0 w 44"/>
                <a:gd name="T75" fmla="*/ 0 h 147"/>
                <a:gd name="T76" fmla="*/ 0 w 44"/>
                <a:gd name="T77" fmla="*/ 0 h 147"/>
                <a:gd name="T78" fmla="*/ 0 w 44"/>
                <a:gd name="T79" fmla="*/ 0 h 147"/>
                <a:gd name="T80" fmla="*/ 0 w 44"/>
                <a:gd name="T81" fmla="*/ 0 h 147"/>
                <a:gd name="T82" fmla="*/ 0 w 44"/>
                <a:gd name="T83" fmla="*/ 0 h 147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44"/>
                <a:gd name="T127" fmla="*/ 0 h 147"/>
                <a:gd name="T128" fmla="*/ 44 w 44"/>
                <a:gd name="T129" fmla="*/ 147 h 147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44" h="147">
                  <a:moveTo>
                    <a:pt x="11" y="12"/>
                  </a:moveTo>
                  <a:lnTo>
                    <a:pt x="11" y="4"/>
                  </a:lnTo>
                  <a:lnTo>
                    <a:pt x="15" y="2"/>
                  </a:lnTo>
                  <a:lnTo>
                    <a:pt x="15" y="0"/>
                  </a:lnTo>
                  <a:lnTo>
                    <a:pt x="19" y="4"/>
                  </a:lnTo>
                  <a:lnTo>
                    <a:pt x="23" y="8"/>
                  </a:lnTo>
                  <a:lnTo>
                    <a:pt x="28" y="12"/>
                  </a:lnTo>
                  <a:lnTo>
                    <a:pt x="25" y="19"/>
                  </a:lnTo>
                  <a:lnTo>
                    <a:pt x="25" y="27"/>
                  </a:lnTo>
                  <a:lnTo>
                    <a:pt x="25" y="36"/>
                  </a:lnTo>
                  <a:lnTo>
                    <a:pt x="25" y="46"/>
                  </a:lnTo>
                  <a:lnTo>
                    <a:pt x="25" y="53"/>
                  </a:lnTo>
                  <a:lnTo>
                    <a:pt x="25" y="61"/>
                  </a:lnTo>
                  <a:lnTo>
                    <a:pt x="25" y="69"/>
                  </a:lnTo>
                  <a:lnTo>
                    <a:pt x="26" y="78"/>
                  </a:lnTo>
                  <a:lnTo>
                    <a:pt x="26" y="88"/>
                  </a:lnTo>
                  <a:lnTo>
                    <a:pt x="28" y="95"/>
                  </a:lnTo>
                  <a:lnTo>
                    <a:pt x="28" y="103"/>
                  </a:lnTo>
                  <a:lnTo>
                    <a:pt x="32" y="112"/>
                  </a:lnTo>
                  <a:lnTo>
                    <a:pt x="34" y="120"/>
                  </a:lnTo>
                  <a:lnTo>
                    <a:pt x="36" y="130"/>
                  </a:lnTo>
                  <a:lnTo>
                    <a:pt x="38" y="137"/>
                  </a:lnTo>
                  <a:lnTo>
                    <a:pt x="44" y="147"/>
                  </a:lnTo>
                  <a:lnTo>
                    <a:pt x="28" y="147"/>
                  </a:lnTo>
                  <a:lnTo>
                    <a:pt x="19" y="147"/>
                  </a:lnTo>
                  <a:lnTo>
                    <a:pt x="15" y="139"/>
                  </a:lnTo>
                  <a:lnTo>
                    <a:pt x="11" y="130"/>
                  </a:lnTo>
                  <a:lnTo>
                    <a:pt x="7" y="122"/>
                  </a:lnTo>
                  <a:lnTo>
                    <a:pt x="6" y="114"/>
                  </a:lnTo>
                  <a:lnTo>
                    <a:pt x="4" y="105"/>
                  </a:lnTo>
                  <a:lnTo>
                    <a:pt x="2" y="97"/>
                  </a:lnTo>
                  <a:lnTo>
                    <a:pt x="2" y="88"/>
                  </a:lnTo>
                  <a:lnTo>
                    <a:pt x="2" y="78"/>
                  </a:lnTo>
                  <a:lnTo>
                    <a:pt x="0" y="69"/>
                  </a:lnTo>
                  <a:lnTo>
                    <a:pt x="0" y="59"/>
                  </a:lnTo>
                  <a:lnTo>
                    <a:pt x="0" y="50"/>
                  </a:lnTo>
                  <a:lnTo>
                    <a:pt x="2" y="42"/>
                  </a:lnTo>
                  <a:lnTo>
                    <a:pt x="2" y="34"/>
                  </a:lnTo>
                  <a:lnTo>
                    <a:pt x="6" y="27"/>
                  </a:lnTo>
                  <a:lnTo>
                    <a:pt x="6" y="17"/>
                  </a:lnTo>
                  <a:lnTo>
                    <a:pt x="11" y="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1" name="Freeform 19">
              <a:extLst>
                <a:ext uri="{FF2B5EF4-FFF2-40B4-BE49-F238E27FC236}">
                  <a16:creationId xmlns:a16="http://schemas.microsoft.com/office/drawing/2014/main" id="{A222F515-8560-24F9-BA6B-F41968F562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4" y="1151"/>
              <a:ext cx="54" cy="61"/>
            </a:xfrm>
            <a:custGeom>
              <a:avLst/>
              <a:gdLst>
                <a:gd name="T0" fmla="*/ 0 w 179"/>
                <a:gd name="T1" fmla="*/ 0 h 215"/>
                <a:gd name="T2" fmla="*/ 0 w 179"/>
                <a:gd name="T3" fmla="*/ 0 h 215"/>
                <a:gd name="T4" fmla="*/ 0 w 179"/>
                <a:gd name="T5" fmla="*/ 0 h 215"/>
                <a:gd name="T6" fmla="*/ 0 w 179"/>
                <a:gd name="T7" fmla="*/ 0 h 215"/>
                <a:gd name="T8" fmla="*/ 0 w 179"/>
                <a:gd name="T9" fmla="*/ 0 h 215"/>
                <a:gd name="T10" fmla="*/ 0 w 179"/>
                <a:gd name="T11" fmla="*/ 0 h 215"/>
                <a:gd name="T12" fmla="*/ 0 w 179"/>
                <a:gd name="T13" fmla="*/ 0 h 215"/>
                <a:gd name="T14" fmla="*/ 0 w 179"/>
                <a:gd name="T15" fmla="*/ 0 h 215"/>
                <a:gd name="T16" fmla="*/ 0 w 179"/>
                <a:gd name="T17" fmla="*/ 0 h 215"/>
                <a:gd name="T18" fmla="*/ 0 w 179"/>
                <a:gd name="T19" fmla="*/ 0 h 215"/>
                <a:gd name="T20" fmla="*/ 0 w 179"/>
                <a:gd name="T21" fmla="*/ 0 h 215"/>
                <a:gd name="T22" fmla="*/ 0 w 179"/>
                <a:gd name="T23" fmla="*/ 0 h 215"/>
                <a:gd name="T24" fmla="*/ 0 w 179"/>
                <a:gd name="T25" fmla="*/ 0 h 215"/>
                <a:gd name="T26" fmla="*/ 0 w 179"/>
                <a:gd name="T27" fmla="*/ 0 h 215"/>
                <a:gd name="T28" fmla="*/ 0 w 179"/>
                <a:gd name="T29" fmla="*/ 0 h 215"/>
                <a:gd name="T30" fmla="*/ 0 w 179"/>
                <a:gd name="T31" fmla="*/ 0 h 215"/>
                <a:gd name="T32" fmla="*/ 0 w 179"/>
                <a:gd name="T33" fmla="*/ 0 h 215"/>
                <a:gd name="T34" fmla="*/ 0 w 179"/>
                <a:gd name="T35" fmla="*/ 0 h 215"/>
                <a:gd name="T36" fmla="*/ 0 w 179"/>
                <a:gd name="T37" fmla="*/ 0 h 215"/>
                <a:gd name="T38" fmla="*/ 0 w 179"/>
                <a:gd name="T39" fmla="*/ 0 h 215"/>
                <a:gd name="T40" fmla="*/ 0 w 179"/>
                <a:gd name="T41" fmla="*/ 0 h 215"/>
                <a:gd name="T42" fmla="*/ 0 w 179"/>
                <a:gd name="T43" fmla="*/ 0 h 215"/>
                <a:gd name="T44" fmla="*/ 0 w 179"/>
                <a:gd name="T45" fmla="*/ 0 h 215"/>
                <a:gd name="T46" fmla="*/ 0 w 179"/>
                <a:gd name="T47" fmla="*/ 0 h 215"/>
                <a:gd name="T48" fmla="*/ 0 w 179"/>
                <a:gd name="T49" fmla="*/ 0 h 215"/>
                <a:gd name="T50" fmla="*/ 0 w 179"/>
                <a:gd name="T51" fmla="*/ 0 h 215"/>
                <a:gd name="T52" fmla="*/ 0 w 179"/>
                <a:gd name="T53" fmla="*/ 0 h 215"/>
                <a:gd name="T54" fmla="*/ 0 w 179"/>
                <a:gd name="T55" fmla="*/ 0 h 215"/>
                <a:gd name="T56" fmla="*/ 0 w 179"/>
                <a:gd name="T57" fmla="*/ 0 h 215"/>
                <a:gd name="T58" fmla="*/ 0 w 179"/>
                <a:gd name="T59" fmla="*/ 0 h 215"/>
                <a:gd name="T60" fmla="*/ 0 w 179"/>
                <a:gd name="T61" fmla="*/ 0 h 215"/>
                <a:gd name="T62" fmla="*/ 0 w 179"/>
                <a:gd name="T63" fmla="*/ 0 h 215"/>
                <a:gd name="T64" fmla="*/ 0 w 179"/>
                <a:gd name="T65" fmla="*/ 0 h 215"/>
                <a:gd name="T66" fmla="*/ 0 w 179"/>
                <a:gd name="T67" fmla="*/ 0 h 215"/>
                <a:gd name="T68" fmla="*/ 0 w 179"/>
                <a:gd name="T69" fmla="*/ 0 h 215"/>
                <a:gd name="T70" fmla="*/ 0 w 179"/>
                <a:gd name="T71" fmla="*/ 0 h 215"/>
                <a:gd name="T72" fmla="*/ 0 w 179"/>
                <a:gd name="T73" fmla="*/ 0 h 215"/>
                <a:gd name="T74" fmla="*/ 0 w 179"/>
                <a:gd name="T75" fmla="*/ 0 h 215"/>
                <a:gd name="T76" fmla="*/ 0 w 179"/>
                <a:gd name="T77" fmla="*/ 0 h 215"/>
                <a:gd name="T78" fmla="*/ 0 w 179"/>
                <a:gd name="T79" fmla="*/ 0 h 215"/>
                <a:gd name="T80" fmla="*/ 0 w 179"/>
                <a:gd name="T81" fmla="*/ 0 h 215"/>
                <a:gd name="T82" fmla="*/ 0 w 179"/>
                <a:gd name="T83" fmla="*/ 0 h 215"/>
                <a:gd name="T84" fmla="*/ 0 w 179"/>
                <a:gd name="T85" fmla="*/ 0 h 215"/>
                <a:gd name="T86" fmla="*/ 0 w 179"/>
                <a:gd name="T87" fmla="*/ 0 h 215"/>
                <a:gd name="T88" fmla="*/ 0 w 179"/>
                <a:gd name="T89" fmla="*/ 0 h 215"/>
                <a:gd name="T90" fmla="*/ 0 w 179"/>
                <a:gd name="T91" fmla="*/ 0 h 215"/>
                <a:gd name="T92" fmla="*/ 0 w 179"/>
                <a:gd name="T93" fmla="*/ 0 h 215"/>
                <a:gd name="T94" fmla="*/ 0 w 179"/>
                <a:gd name="T95" fmla="*/ 0 h 215"/>
                <a:gd name="T96" fmla="*/ 0 w 179"/>
                <a:gd name="T97" fmla="*/ 0 h 21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79"/>
                <a:gd name="T148" fmla="*/ 0 h 215"/>
                <a:gd name="T149" fmla="*/ 179 w 179"/>
                <a:gd name="T150" fmla="*/ 215 h 21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79" h="215">
                  <a:moveTo>
                    <a:pt x="27" y="13"/>
                  </a:moveTo>
                  <a:lnTo>
                    <a:pt x="37" y="4"/>
                  </a:lnTo>
                  <a:lnTo>
                    <a:pt x="52" y="0"/>
                  </a:lnTo>
                  <a:lnTo>
                    <a:pt x="65" y="0"/>
                  </a:lnTo>
                  <a:lnTo>
                    <a:pt x="82" y="4"/>
                  </a:lnTo>
                  <a:lnTo>
                    <a:pt x="95" y="10"/>
                  </a:lnTo>
                  <a:lnTo>
                    <a:pt x="113" y="19"/>
                  </a:lnTo>
                  <a:lnTo>
                    <a:pt x="128" y="29"/>
                  </a:lnTo>
                  <a:lnTo>
                    <a:pt x="143" y="44"/>
                  </a:lnTo>
                  <a:lnTo>
                    <a:pt x="152" y="57"/>
                  </a:lnTo>
                  <a:lnTo>
                    <a:pt x="164" y="74"/>
                  </a:lnTo>
                  <a:lnTo>
                    <a:pt x="171" y="90"/>
                  </a:lnTo>
                  <a:lnTo>
                    <a:pt x="177" y="107"/>
                  </a:lnTo>
                  <a:lnTo>
                    <a:pt x="179" y="122"/>
                  </a:lnTo>
                  <a:lnTo>
                    <a:pt x="177" y="139"/>
                  </a:lnTo>
                  <a:lnTo>
                    <a:pt x="171" y="154"/>
                  </a:lnTo>
                  <a:lnTo>
                    <a:pt x="162" y="167"/>
                  </a:lnTo>
                  <a:lnTo>
                    <a:pt x="154" y="173"/>
                  </a:lnTo>
                  <a:lnTo>
                    <a:pt x="149" y="181"/>
                  </a:lnTo>
                  <a:lnTo>
                    <a:pt x="143" y="188"/>
                  </a:lnTo>
                  <a:lnTo>
                    <a:pt x="139" y="196"/>
                  </a:lnTo>
                  <a:lnTo>
                    <a:pt x="128" y="206"/>
                  </a:lnTo>
                  <a:lnTo>
                    <a:pt x="116" y="211"/>
                  </a:lnTo>
                  <a:lnTo>
                    <a:pt x="105" y="213"/>
                  </a:lnTo>
                  <a:lnTo>
                    <a:pt x="92" y="215"/>
                  </a:lnTo>
                  <a:lnTo>
                    <a:pt x="78" y="211"/>
                  </a:lnTo>
                  <a:lnTo>
                    <a:pt x="67" y="207"/>
                  </a:lnTo>
                  <a:lnTo>
                    <a:pt x="54" y="202"/>
                  </a:lnTo>
                  <a:lnTo>
                    <a:pt x="42" y="196"/>
                  </a:lnTo>
                  <a:lnTo>
                    <a:pt x="31" y="185"/>
                  </a:lnTo>
                  <a:lnTo>
                    <a:pt x="19" y="175"/>
                  </a:lnTo>
                  <a:lnTo>
                    <a:pt x="12" y="164"/>
                  </a:lnTo>
                  <a:lnTo>
                    <a:pt x="6" y="150"/>
                  </a:lnTo>
                  <a:lnTo>
                    <a:pt x="0" y="137"/>
                  </a:lnTo>
                  <a:lnTo>
                    <a:pt x="0" y="124"/>
                  </a:lnTo>
                  <a:lnTo>
                    <a:pt x="2" y="110"/>
                  </a:lnTo>
                  <a:lnTo>
                    <a:pt x="8" y="97"/>
                  </a:lnTo>
                  <a:lnTo>
                    <a:pt x="16" y="90"/>
                  </a:lnTo>
                  <a:lnTo>
                    <a:pt x="27" y="86"/>
                  </a:lnTo>
                  <a:lnTo>
                    <a:pt x="35" y="84"/>
                  </a:lnTo>
                  <a:lnTo>
                    <a:pt x="42" y="84"/>
                  </a:lnTo>
                  <a:lnTo>
                    <a:pt x="50" y="86"/>
                  </a:lnTo>
                  <a:lnTo>
                    <a:pt x="59" y="88"/>
                  </a:lnTo>
                  <a:lnTo>
                    <a:pt x="65" y="88"/>
                  </a:lnTo>
                  <a:lnTo>
                    <a:pt x="73" y="90"/>
                  </a:lnTo>
                  <a:lnTo>
                    <a:pt x="80" y="91"/>
                  </a:lnTo>
                  <a:lnTo>
                    <a:pt x="88" y="93"/>
                  </a:lnTo>
                  <a:lnTo>
                    <a:pt x="99" y="97"/>
                  </a:lnTo>
                  <a:lnTo>
                    <a:pt x="105" y="99"/>
                  </a:lnTo>
                  <a:lnTo>
                    <a:pt x="113" y="109"/>
                  </a:lnTo>
                  <a:lnTo>
                    <a:pt x="120" y="120"/>
                  </a:lnTo>
                  <a:lnTo>
                    <a:pt x="114" y="131"/>
                  </a:lnTo>
                  <a:lnTo>
                    <a:pt x="111" y="139"/>
                  </a:lnTo>
                  <a:lnTo>
                    <a:pt x="107" y="143"/>
                  </a:lnTo>
                  <a:lnTo>
                    <a:pt x="105" y="145"/>
                  </a:lnTo>
                  <a:lnTo>
                    <a:pt x="95" y="143"/>
                  </a:lnTo>
                  <a:lnTo>
                    <a:pt x="88" y="137"/>
                  </a:lnTo>
                  <a:lnTo>
                    <a:pt x="78" y="129"/>
                  </a:lnTo>
                  <a:lnTo>
                    <a:pt x="69" y="124"/>
                  </a:lnTo>
                  <a:lnTo>
                    <a:pt x="65" y="122"/>
                  </a:lnTo>
                  <a:lnTo>
                    <a:pt x="63" y="124"/>
                  </a:lnTo>
                  <a:lnTo>
                    <a:pt x="61" y="126"/>
                  </a:lnTo>
                  <a:lnTo>
                    <a:pt x="61" y="135"/>
                  </a:lnTo>
                  <a:lnTo>
                    <a:pt x="61" y="145"/>
                  </a:lnTo>
                  <a:lnTo>
                    <a:pt x="65" y="156"/>
                  </a:lnTo>
                  <a:lnTo>
                    <a:pt x="71" y="164"/>
                  </a:lnTo>
                  <a:lnTo>
                    <a:pt x="78" y="169"/>
                  </a:lnTo>
                  <a:lnTo>
                    <a:pt x="88" y="173"/>
                  </a:lnTo>
                  <a:lnTo>
                    <a:pt x="95" y="175"/>
                  </a:lnTo>
                  <a:lnTo>
                    <a:pt x="105" y="173"/>
                  </a:lnTo>
                  <a:lnTo>
                    <a:pt x="116" y="173"/>
                  </a:lnTo>
                  <a:lnTo>
                    <a:pt x="126" y="167"/>
                  </a:lnTo>
                  <a:lnTo>
                    <a:pt x="135" y="164"/>
                  </a:lnTo>
                  <a:lnTo>
                    <a:pt x="143" y="158"/>
                  </a:lnTo>
                  <a:lnTo>
                    <a:pt x="151" y="150"/>
                  </a:lnTo>
                  <a:lnTo>
                    <a:pt x="156" y="141"/>
                  </a:lnTo>
                  <a:lnTo>
                    <a:pt x="160" y="131"/>
                  </a:lnTo>
                  <a:lnTo>
                    <a:pt x="162" y="122"/>
                  </a:lnTo>
                  <a:lnTo>
                    <a:pt x="162" y="112"/>
                  </a:lnTo>
                  <a:lnTo>
                    <a:pt x="158" y="103"/>
                  </a:lnTo>
                  <a:lnTo>
                    <a:pt x="156" y="95"/>
                  </a:lnTo>
                  <a:lnTo>
                    <a:pt x="152" y="88"/>
                  </a:lnTo>
                  <a:lnTo>
                    <a:pt x="149" y="80"/>
                  </a:lnTo>
                  <a:lnTo>
                    <a:pt x="137" y="65"/>
                  </a:lnTo>
                  <a:lnTo>
                    <a:pt x="124" y="53"/>
                  </a:lnTo>
                  <a:lnTo>
                    <a:pt x="114" y="46"/>
                  </a:lnTo>
                  <a:lnTo>
                    <a:pt x="107" y="42"/>
                  </a:lnTo>
                  <a:lnTo>
                    <a:pt x="99" y="38"/>
                  </a:lnTo>
                  <a:lnTo>
                    <a:pt x="92" y="36"/>
                  </a:lnTo>
                  <a:lnTo>
                    <a:pt x="82" y="34"/>
                  </a:lnTo>
                  <a:lnTo>
                    <a:pt x="75" y="34"/>
                  </a:lnTo>
                  <a:lnTo>
                    <a:pt x="67" y="36"/>
                  </a:lnTo>
                  <a:lnTo>
                    <a:pt x="61" y="40"/>
                  </a:lnTo>
                  <a:lnTo>
                    <a:pt x="54" y="34"/>
                  </a:lnTo>
                  <a:lnTo>
                    <a:pt x="40" y="25"/>
                  </a:lnTo>
                  <a:lnTo>
                    <a:pt x="31" y="17"/>
                  </a:lnTo>
                  <a:lnTo>
                    <a:pt x="27" y="1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2" name="Freeform 20">
              <a:extLst>
                <a:ext uri="{FF2B5EF4-FFF2-40B4-BE49-F238E27FC236}">
                  <a16:creationId xmlns:a16="http://schemas.microsoft.com/office/drawing/2014/main" id="{E3B81902-806C-F343-39C2-7196A5D1C4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3" y="1185"/>
              <a:ext cx="26" cy="44"/>
            </a:xfrm>
            <a:custGeom>
              <a:avLst/>
              <a:gdLst>
                <a:gd name="T0" fmla="*/ 0 w 85"/>
                <a:gd name="T1" fmla="*/ 0 h 154"/>
                <a:gd name="T2" fmla="*/ 0 w 85"/>
                <a:gd name="T3" fmla="*/ 0 h 154"/>
                <a:gd name="T4" fmla="*/ 0 w 85"/>
                <a:gd name="T5" fmla="*/ 0 h 154"/>
                <a:gd name="T6" fmla="*/ 0 w 85"/>
                <a:gd name="T7" fmla="*/ 0 h 154"/>
                <a:gd name="T8" fmla="*/ 0 w 85"/>
                <a:gd name="T9" fmla="*/ 0 h 154"/>
                <a:gd name="T10" fmla="*/ 0 w 85"/>
                <a:gd name="T11" fmla="*/ 0 h 154"/>
                <a:gd name="T12" fmla="*/ 0 w 85"/>
                <a:gd name="T13" fmla="*/ 0 h 154"/>
                <a:gd name="T14" fmla="*/ 0 w 85"/>
                <a:gd name="T15" fmla="*/ 0 h 154"/>
                <a:gd name="T16" fmla="*/ 0 w 85"/>
                <a:gd name="T17" fmla="*/ 0 h 154"/>
                <a:gd name="T18" fmla="*/ 0 w 85"/>
                <a:gd name="T19" fmla="*/ 0 h 154"/>
                <a:gd name="T20" fmla="*/ 0 w 85"/>
                <a:gd name="T21" fmla="*/ 0 h 154"/>
                <a:gd name="T22" fmla="*/ 0 w 85"/>
                <a:gd name="T23" fmla="*/ 0 h 154"/>
                <a:gd name="T24" fmla="*/ 0 w 85"/>
                <a:gd name="T25" fmla="*/ 0 h 154"/>
                <a:gd name="T26" fmla="*/ 0 w 85"/>
                <a:gd name="T27" fmla="*/ 0 h 154"/>
                <a:gd name="T28" fmla="*/ 0 w 85"/>
                <a:gd name="T29" fmla="*/ 0 h 154"/>
                <a:gd name="T30" fmla="*/ 0 w 85"/>
                <a:gd name="T31" fmla="*/ 0 h 154"/>
                <a:gd name="T32" fmla="*/ 0 w 85"/>
                <a:gd name="T33" fmla="*/ 0 h 154"/>
                <a:gd name="T34" fmla="*/ 0 w 85"/>
                <a:gd name="T35" fmla="*/ 0 h 154"/>
                <a:gd name="T36" fmla="*/ 0 w 85"/>
                <a:gd name="T37" fmla="*/ 0 h 154"/>
                <a:gd name="T38" fmla="*/ 0 w 85"/>
                <a:gd name="T39" fmla="*/ 0 h 154"/>
                <a:gd name="T40" fmla="*/ 0 w 85"/>
                <a:gd name="T41" fmla="*/ 0 h 154"/>
                <a:gd name="T42" fmla="*/ 0 w 85"/>
                <a:gd name="T43" fmla="*/ 0 h 154"/>
                <a:gd name="T44" fmla="*/ 0 w 85"/>
                <a:gd name="T45" fmla="*/ 0 h 154"/>
                <a:gd name="T46" fmla="*/ 0 w 85"/>
                <a:gd name="T47" fmla="*/ 0 h 154"/>
                <a:gd name="T48" fmla="*/ 0 w 85"/>
                <a:gd name="T49" fmla="*/ 0 h 154"/>
                <a:gd name="T50" fmla="*/ 0 w 85"/>
                <a:gd name="T51" fmla="*/ 0 h 154"/>
                <a:gd name="T52" fmla="*/ 0 w 85"/>
                <a:gd name="T53" fmla="*/ 0 h 154"/>
                <a:gd name="T54" fmla="*/ 0 w 85"/>
                <a:gd name="T55" fmla="*/ 0 h 154"/>
                <a:gd name="T56" fmla="*/ 0 w 85"/>
                <a:gd name="T57" fmla="*/ 0 h 154"/>
                <a:gd name="T58" fmla="*/ 0 w 85"/>
                <a:gd name="T59" fmla="*/ 0 h 154"/>
                <a:gd name="T60" fmla="*/ 0 w 85"/>
                <a:gd name="T61" fmla="*/ 0 h 154"/>
                <a:gd name="T62" fmla="*/ 0 w 85"/>
                <a:gd name="T63" fmla="*/ 0 h 154"/>
                <a:gd name="T64" fmla="*/ 0 w 85"/>
                <a:gd name="T65" fmla="*/ 0 h 154"/>
                <a:gd name="T66" fmla="*/ 0 w 85"/>
                <a:gd name="T67" fmla="*/ 0 h 154"/>
                <a:gd name="T68" fmla="*/ 0 w 85"/>
                <a:gd name="T69" fmla="*/ 0 h 154"/>
                <a:gd name="T70" fmla="*/ 0 w 85"/>
                <a:gd name="T71" fmla="*/ 0 h 154"/>
                <a:gd name="T72" fmla="*/ 0 w 85"/>
                <a:gd name="T73" fmla="*/ 0 h 154"/>
                <a:gd name="T74" fmla="*/ 0 w 85"/>
                <a:gd name="T75" fmla="*/ 0 h 154"/>
                <a:gd name="T76" fmla="*/ 0 w 85"/>
                <a:gd name="T77" fmla="*/ 0 h 154"/>
                <a:gd name="T78" fmla="*/ 0 w 85"/>
                <a:gd name="T79" fmla="*/ 0 h 154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85"/>
                <a:gd name="T121" fmla="*/ 0 h 154"/>
                <a:gd name="T122" fmla="*/ 85 w 85"/>
                <a:gd name="T123" fmla="*/ 154 h 154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85" h="154">
                  <a:moveTo>
                    <a:pt x="13" y="0"/>
                  </a:moveTo>
                  <a:lnTo>
                    <a:pt x="13" y="0"/>
                  </a:lnTo>
                  <a:lnTo>
                    <a:pt x="19" y="0"/>
                  </a:lnTo>
                  <a:lnTo>
                    <a:pt x="25" y="0"/>
                  </a:lnTo>
                  <a:lnTo>
                    <a:pt x="30" y="0"/>
                  </a:lnTo>
                  <a:lnTo>
                    <a:pt x="25" y="9"/>
                  </a:lnTo>
                  <a:lnTo>
                    <a:pt x="23" y="19"/>
                  </a:lnTo>
                  <a:lnTo>
                    <a:pt x="21" y="28"/>
                  </a:lnTo>
                  <a:lnTo>
                    <a:pt x="21" y="40"/>
                  </a:lnTo>
                  <a:lnTo>
                    <a:pt x="21" y="49"/>
                  </a:lnTo>
                  <a:lnTo>
                    <a:pt x="23" y="59"/>
                  </a:lnTo>
                  <a:lnTo>
                    <a:pt x="25" y="68"/>
                  </a:lnTo>
                  <a:lnTo>
                    <a:pt x="28" y="80"/>
                  </a:lnTo>
                  <a:lnTo>
                    <a:pt x="32" y="87"/>
                  </a:lnTo>
                  <a:lnTo>
                    <a:pt x="36" y="95"/>
                  </a:lnTo>
                  <a:lnTo>
                    <a:pt x="42" y="102"/>
                  </a:lnTo>
                  <a:lnTo>
                    <a:pt x="51" y="112"/>
                  </a:lnTo>
                  <a:lnTo>
                    <a:pt x="57" y="119"/>
                  </a:lnTo>
                  <a:lnTo>
                    <a:pt x="65" y="127"/>
                  </a:lnTo>
                  <a:lnTo>
                    <a:pt x="74" y="131"/>
                  </a:lnTo>
                  <a:lnTo>
                    <a:pt x="85" y="138"/>
                  </a:lnTo>
                  <a:lnTo>
                    <a:pt x="80" y="146"/>
                  </a:lnTo>
                  <a:lnTo>
                    <a:pt x="74" y="154"/>
                  </a:lnTo>
                  <a:lnTo>
                    <a:pt x="63" y="148"/>
                  </a:lnTo>
                  <a:lnTo>
                    <a:pt x="51" y="144"/>
                  </a:lnTo>
                  <a:lnTo>
                    <a:pt x="42" y="137"/>
                  </a:lnTo>
                  <a:lnTo>
                    <a:pt x="32" y="131"/>
                  </a:lnTo>
                  <a:lnTo>
                    <a:pt x="25" y="121"/>
                  </a:lnTo>
                  <a:lnTo>
                    <a:pt x="19" y="112"/>
                  </a:lnTo>
                  <a:lnTo>
                    <a:pt x="11" y="100"/>
                  </a:lnTo>
                  <a:lnTo>
                    <a:pt x="7" y="91"/>
                  </a:lnTo>
                  <a:lnTo>
                    <a:pt x="4" y="80"/>
                  </a:lnTo>
                  <a:lnTo>
                    <a:pt x="0" y="66"/>
                  </a:lnTo>
                  <a:lnTo>
                    <a:pt x="0" y="55"/>
                  </a:lnTo>
                  <a:lnTo>
                    <a:pt x="0" y="43"/>
                  </a:lnTo>
                  <a:lnTo>
                    <a:pt x="0" y="32"/>
                  </a:lnTo>
                  <a:lnTo>
                    <a:pt x="4" y="19"/>
                  </a:lnTo>
                  <a:lnTo>
                    <a:pt x="6" y="9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3" name="Freeform 21">
              <a:extLst>
                <a:ext uri="{FF2B5EF4-FFF2-40B4-BE49-F238E27FC236}">
                  <a16:creationId xmlns:a16="http://schemas.microsoft.com/office/drawing/2014/main" id="{59587EAC-DB53-9936-8AC9-6DAEFC6DF7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1" y="1227"/>
              <a:ext cx="37" cy="23"/>
            </a:xfrm>
            <a:custGeom>
              <a:avLst/>
              <a:gdLst>
                <a:gd name="T0" fmla="*/ 0 w 120"/>
                <a:gd name="T1" fmla="*/ 0 h 84"/>
                <a:gd name="T2" fmla="*/ 0 w 120"/>
                <a:gd name="T3" fmla="*/ 0 h 84"/>
                <a:gd name="T4" fmla="*/ 0 w 120"/>
                <a:gd name="T5" fmla="*/ 0 h 84"/>
                <a:gd name="T6" fmla="*/ 0 w 120"/>
                <a:gd name="T7" fmla="*/ 0 h 84"/>
                <a:gd name="T8" fmla="*/ 0 w 120"/>
                <a:gd name="T9" fmla="*/ 0 h 84"/>
                <a:gd name="T10" fmla="*/ 0 w 120"/>
                <a:gd name="T11" fmla="*/ 0 h 84"/>
                <a:gd name="T12" fmla="*/ 0 w 120"/>
                <a:gd name="T13" fmla="*/ 0 h 84"/>
                <a:gd name="T14" fmla="*/ 0 w 120"/>
                <a:gd name="T15" fmla="*/ 0 h 84"/>
                <a:gd name="T16" fmla="*/ 0 w 120"/>
                <a:gd name="T17" fmla="*/ 0 h 84"/>
                <a:gd name="T18" fmla="*/ 0 w 120"/>
                <a:gd name="T19" fmla="*/ 0 h 84"/>
                <a:gd name="T20" fmla="*/ 0 w 120"/>
                <a:gd name="T21" fmla="*/ 0 h 84"/>
                <a:gd name="T22" fmla="*/ 0 w 120"/>
                <a:gd name="T23" fmla="*/ 0 h 84"/>
                <a:gd name="T24" fmla="*/ 0 w 120"/>
                <a:gd name="T25" fmla="*/ 0 h 84"/>
                <a:gd name="T26" fmla="*/ 0 w 120"/>
                <a:gd name="T27" fmla="*/ 0 h 84"/>
                <a:gd name="T28" fmla="*/ 0 w 120"/>
                <a:gd name="T29" fmla="*/ 0 h 84"/>
                <a:gd name="T30" fmla="*/ 0 w 120"/>
                <a:gd name="T31" fmla="*/ 0 h 84"/>
                <a:gd name="T32" fmla="*/ 0 w 120"/>
                <a:gd name="T33" fmla="*/ 0 h 84"/>
                <a:gd name="T34" fmla="*/ 0 w 120"/>
                <a:gd name="T35" fmla="*/ 0 h 84"/>
                <a:gd name="T36" fmla="*/ 0 w 120"/>
                <a:gd name="T37" fmla="*/ 0 h 84"/>
                <a:gd name="T38" fmla="*/ 0 w 120"/>
                <a:gd name="T39" fmla="*/ 0 h 84"/>
                <a:gd name="T40" fmla="*/ 0 w 120"/>
                <a:gd name="T41" fmla="*/ 0 h 84"/>
                <a:gd name="T42" fmla="*/ 0 w 120"/>
                <a:gd name="T43" fmla="*/ 0 h 84"/>
                <a:gd name="T44" fmla="*/ 0 w 120"/>
                <a:gd name="T45" fmla="*/ 0 h 84"/>
                <a:gd name="T46" fmla="*/ 0 w 120"/>
                <a:gd name="T47" fmla="*/ 0 h 84"/>
                <a:gd name="T48" fmla="*/ 0 w 120"/>
                <a:gd name="T49" fmla="*/ 0 h 84"/>
                <a:gd name="T50" fmla="*/ 0 w 120"/>
                <a:gd name="T51" fmla="*/ 0 h 84"/>
                <a:gd name="T52" fmla="*/ 0 w 120"/>
                <a:gd name="T53" fmla="*/ 0 h 84"/>
                <a:gd name="T54" fmla="*/ 0 w 120"/>
                <a:gd name="T55" fmla="*/ 0 h 84"/>
                <a:gd name="T56" fmla="*/ 0 w 120"/>
                <a:gd name="T57" fmla="*/ 0 h 84"/>
                <a:gd name="T58" fmla="*/ 0 w 120"/>
                <a:gd name="T59" fmla="*/ 0 h 84"/>
                <a:gd name="T60" fmla="*/ 0 w 120"/>
                <a:gd name="T61" fmla="*/ 0 h 84"/>
                <a:gd name="T62" fmla="*/ 0 w 120"/>
                <a:gd name="T63" fmla="*/ 0 h 84"/>
                <a:gd name="T64" fmla="*/ 0 w 120"/>
                <a:gd name="T65" fmla="*/ 0 h 84"/>
                <a:gd name="T66" fmla="*/ 0 w 120"/>
                <a:gd name="T67" fmla="*/ 0 h 84"/>
                <a:gd name="T68" fmla="*/ 0 w 120"/>
                <a:gd name="T69" fmla="*/ 0 h 84"/>
                <a:gd name="T70" fmla="*/ 0 w 120"/>
                <a:gd name="T71" fmla="*/ 0 h 84"/>
                <a:gd name="T72" fmla="*/ 0 w 120"/>
                <a:gd name="T73" fmla="*/ 0 h 84"/>
                <a:gd name="T74" fmla="*/ 0 w 120"/>
                <a:gd name="T75" fmla="*/ 0 h 84"/>
                <a:gd name="T76" fmla="*/ 0 w 120"/>
                <a:gd name="T77" fmla="*/ 0 h 84"/>
                <a:gd name="T78" fmla="*/ 0 w 120"/>
                <a:gd name="T79" fmla="*/ 0 h 84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120"/>
                <a:gd name="T121" fmla="*/ 0 h 84"/>
                <a:gd name="T122" fmla="*/ 120 w 120"/>
                <a:gd name="T123" fmla="*/ 84 h 84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120" h="84">
                  <a:moveTo>
                    <a:pt x="4" y="0"/>
                  </a:moveTo>
                  <a:lnTo>
                    <a:pt x="6" y="0"/>
                  </a:lnTo>
                  <a:lnTo>
                    <a:pt x="14" y="0"/>
                  </a:lnTo>
                  <a:lnTo>
                    <a:pt x="19" y="0"/>
                  </a:lnTo>
                  <a:lnTo>
                    <a:pt x="25" y="0"/>
                  </a:lnTo>
                  <a:lnTo>
                    <a:pt x="23" y="13"/>
                  </a:lnTo>
                  <a:lnTo>
                    <a:pt x="31" y="27"/>
                  </a:lnTo>
                  <a:lnTo>
                    <a:pt x="35" y="32"/>
                  </a:lnTo>
                  <a:lnTo>
                    <a:pt x="42" y="36"/>
                  </a:lnTo>
                  <a:lnTo>
                    <a:pt x="48" y="42"/>
                  </a:lnTo>
                  <a:lnTo>
                    <a:pt x="56" y="48"/>
                  </a:lnTo>
                  <a:lnTo>
                    <a:pt x="63" y="51"/>
                  </a:lnTo>
                  <a:lnTo>
                    <a:pt x="71" y="55"/>
                  </a:lnTo>
                  <a:lnTo>
                    <a:pt x="78" y="55"/>
                  </a:lnTo>
                  <a:lnTo>
                    <a:pt x="88" y="59"/>
                  </a:lnTo>
                  <a:lnTo>
                    <a:pt x="95" y="59"/>
                  </a:lnTo>
                  <a:lnTo>
                    <a:pt x="103" y="61"/>
                  </a:lnTo>
                  <a:lnTo>
                    <a:pt x="113" y="61"/>
                  </a:lnTo>
                  <a:lnTo>
                    <a:pt x="120" y="61"/>
                  </a:lnTo>
                  <a:lnTo>
                    <a:pt x="118" y="67"/>
                  </a:lnTo>
                  <a:lnTo>
                    <a:pt x="116" y="72"/>
                  </a:lnTo>
                  <a:lnTo>
                    <a:pt x="111" y="76"/>
                  </a:lnTo>
                  <a:lnTo>
                    <a:pt x="105" y="82"/>
                  </a:lnTo>
                  <a:lnTo>
                    <a:pt x="97" y="84"/>
                  </a:lnTo>
                  <a:lnTo>
                    <a:pt x="88" y="84"/>
                  </a:lnTo>
                  <a:lnTo>
                    <a:pt x="78" y="84"/>
                  </a:lnTo>
                  <a:lnTo>
                    <a:pt x="71" y="84"/>
                  </a:lnTo>
                  <a:lnTo>
                    <a:pt x="61" y="82"/>
                  </a:lnTo>
                  <a:lnTo>
                    <a:pt x="52" y="80"/>
                  </a:lnTo>
                  <a:lnTo>
                    <a:pt x="42" y="78"/>
                  </a:lnTo>
                  <a:lnTo>
                    <a:pt x="33" y="74"/>
                  </a:lnTo>
                  <a:lnTo>
                    <a:pt x="19" y="65"/>
                  </a:lnTo>
                  <a:lnTo>
                    <a:pt x="14" y="57"/>
                  </a:lnTo>
                  <a:lnTo>
                    <a:pt x="6" y="44"/>
                  </a:lnTo>
                  <a:lnTo>
                    <a:pt x="2" y="30"/>
                  </a:lnTo>
                  <a:lnTo>
                    <a:pt x="0" y="23"/>
                  </a:lnTo>
                  <a:lnTo>
                    <a:pt x="0" y="13"/>
                  </a:lnTo>
                  <a:lnTo>
                    <a:pt x="0" y="8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4" name="Freeform 22">
              <a:extLst>
                <a:ext uri="{FF2B5EF4-FFF2-40B4-BE49-F238E27FC236}">
                  <a16:creationId xmlns:a16="http://schemas.microsoft.com/office/drawing/2014/main" id="{FEE8832A-4653-3854-DB59-4C94E45209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4" y="1283"/>
              <a:ext cx="75" cy="94"/>
            </a:xfrm>
            <a:custGeom>
              <a:avLst/>
              <a:gdLst>
                <a:gd name="T0" fmla="*/ 0 w 246"/>
                <a:gd name="T1" fmla="*/ 0 h 332"/>
                <a:gd name="T2" fmla="*/ 0 w 246"/>
                <a:gd name="T3" fmla="*/ 0 h 332"/>
                <a:gd name="T4" fmla="*/ 0 w 246"/>
                <a:gd name="T5" fmla="*/ 0 h 332"/>
                <a:gd name="T6" fmla="*/ 0 w 246"/>
                <a:gd name="T7" fmla="*/ 0 h 332"/>
                <a:gd name="T8" fmla="*/ 0 w 246"/>
                <a:gd name="T9" fmla="*/ 0 h 332"/>
                <a:gd name="T10" fmla="*/ 0 w 246"/>
                <a:gd name="T11" fmla="*/ 0 h 332"/>
                <a:gd name="T12" fmla="*/ 0 w 246"/>
                <a:gd name="T13" fmla="*/ 0 h 332"/>
                <a:gd name="T14" fmla="*/ 0 w 246"/>
                <a:gd name="T15" fmla="*/ 0 h 332"/>
                <a:gd name="T16" fmla="*/ 0 w 246"/>
                <a:gd name="T17" fmla="*/ 0 h 332"/>
                <a:gd name="T18" fmla="*/ 0 w 246"/>
                <a:gd name="T19" fmla="*/ 0 h 332"/>
                <a:gd name="T20" fmla="*/ 0 w 246"/>
                <a:gd name="T21" fmla="*/ 0 h 332"/>
                <a:gd name="T22" fmla="*/ 0 w 246"/>
                <a:gd name="T23" fmla="*/ 0 h 332"/>
                <a:gd name="T24" fmla="*/ 0 w 246"/>
                <a:gd name="T25" fmla="*/ 0 h 332"/>
                <a:gd name="T26" fmla="*/ 0 w 246"/>
                <a:gd name="T27" fmla="*/ 0 h 332"/>
                <a:gd name="T28" fmla="*/ 0 w 246"/>
                <a:gd name="T29" fmla="*/ 0 h 332"/>
                <a:gd name="T30" fmla="*/ 0 w 246"/>
                <a:gd name="T31" fmla="*/ 0 h 332"/>
                <a:gd name="T32" fmla="*/ 0 w 246"/>
                <a:gd name="T33" fmla="*/ 0 h 332"/>
                <a:gd name="T34" fmla="*/ 0 w 246"/>
                <a:gd name="T35" fmla="*/ 0 h 332"/>
                <a:gd name="T36" fmla="*/ 0 w 246"/>
                <a:gd name="T37" fmla="*/ 0 h 332"/>
                <a:gd name="T38" fmla="*/ 0 w 246"/>
                <a:gd name="T39" fmla="*/ 0 h 332"/>
                <a:gd name="T40" fmla="*/ 0 w 246"/>
                <a:gd name="T41" fmla="*/ 0 h 332"/>
                <a:gd name="T42" fmla="*/ 0 w 246"/>
                <a:gd name="T43" fmla="*/ 0 h 332"/>
                <a:gd name="T44" fmla="*/ 0 w 246"/>
                <a:gd name="T45" fmla="*/ 0 h 332"/>
                <a:gd name="T46" fmla="*/ 0 w 246"/>
                <a:gd name="T47" fmla="*/ 0 h 332"/>
                <a:gd name="T48" fmla="*/ 0 w 246"/>
                <a:gd name="T49" fmla="*/ 0 h 332"/>
                <a:gd name="T50" fmla="*/ 0 w 246"/>
                <a:gd name="T51" fmla="*/ 0 h 332"/>
                <a:gd name="T52" fmla="*/ 0 w 246"/>
                <a:gd name="T53" fmla="*/ 0 h 332"/>
                <a:gd name="T54" fmla="*/ 0 w 246"/>
                <a:gd name="T55" fmla="*/ 0 h 332"/>
                <a:gd name="T56" fmla="*/ 0 w 246"/>
                <a:gd name="T57" fmla="*/ 0 h 332"/>
                <a:gd name="T58" fmla="*/ 0 w 246"/>
                <a:gd name="T59" fmla="*/ 0 h 332"/>
                <a:gd name="T60" fmla="*/ 0 w 246"/>
                <a:gd name="T61" fmla="*/ 0 h 332"/>
                <a:gd name="T62" fmla="*/ 0 w 246"/>
                <a:gd name="T63" fmla="*/ 0 h 332"/>
                <a:gd name="T64" fmla="*/ 0 w 246"/>
                <a:gd name="T65" fmla="*/ 0 h 332"/>
                <a:gd name="T66" fmla="*/ 0 w 246"/>
                <a:gd name="T67" fmla="*/ 0 h 332"/>
                <a:gd name="T68" fmla="*/ 0 w 246"/>
                <a:gd name="T69" fmla="*/ 0 h 332"/>
                <a:gd name="T70" fmla="*/ 0 w 246"/>
                <a:gd name="T71" fmla="*/ 0 h 332"/>
                <a:gd name="T72" fmla="*/ 0 w 246"/>
                <a:gd name="T73" fmla="*/ 0 h 332"/>
                <a:gd name="T74" fmla="*/ 0 w 246"/>
                <a:gd name="T75" fmla="*/ 0 h 332"/>
                <a:gd name="T76" fmla="*/ 0 w 246"/>
                <a:gd name="T77" fmla="*/ 0 h 332"/>
                <a:gd name="T78" fmla="*/ 0 w 246"/>
                <a:gd name="T79" fmla="*/ 0 h 332"/>
                <a:gd name="T80" fmla="*/ 0 w 246"/>
                <a:gd name="T81" fmla="*/ 0 h 332"/>
                <a:gd name="T82" fmla="*/ 0 w 246"/>
                <a:gd name="T83" fmla="*/ 0 h 332"/>
                <a:gd name="T84" fmla="*/ 0 w 246"/>
                <a:gd name="T85" fmla="*/ 0 h 332"/>
                <a:gd name="T86" fmla="*/ 0 w 246"/>
                <a:gd name="T87" fmla="*/ 0 h 332"/>
                <a:gd name="T88" fmla="*/ 0 w 246"/>
                <a:gd name="T89" fmla="*/ 0 h 332"/>
                <a:gd name="T90" fmla="*/ 0 w 246"/>
                <a:gd name="T91" fmla="*/ 0 h 332"/>
                <a:gd name="T92" fmla="*/ 0 w 246"/>
                <a:gd name="T93" fmla="*/ 0 h 332"/>
                <a:gd name="T94" fmla="*/ 0 w 246"/>
                <a:gd name="T95" fmla="*/ 0 h 332"/>
                <a:gd name="T96" fmla="*/ 0 w 246"/>
                <a:gd name="T97" fmla="*/ 0 h 332"/>
                <a:gd name="T98" fmla="*/ 0 w 246"/>
                <a:gd name="T99" fmla="*/ 0 h 332"/>
                <a:gd name="T100" fmla="*/ 0 w 246"/>
                <a:gd name="T101" fmla="*/ 0 h 332"/>
                <a:gd name="T102" fmla="*/ 0 w 246"/>
                <a:gd name="T103" fmla="*/ 0 h 332"/>
                <a:gd name="T104" fmla="*/ 0 w 246"/>
                <a:gd name="T105" fmla="*/ 0 h 332"/>
                <a:gd name="T106" fmla="*/ 0 w 246"/>
                <a:gd name="T107" fmla="*/ 0 h 332"/>
                <a:gd name="T108" fmla="*/ 0 w 246"/>
                <a:gd name="T109" fmla="*/ 0 h 332"/>
                <a:gd name="T110" fmla="*/ 0 w 246"/>
                <a:gd name="T111" fmla="*/ 0 h 332"/>
                <a:gd name="T112" fmla="*/ 0 w 246"/>
                <a:gd name="T113" fmla="*/ 0 h 332"/>
                <a:gd name="T114" fmla="*/ 0 w 246"/>
                <a:gd name="T115" fmla="*/ 0 h 332"/>
                <a:gd name="T116" fmla="*/ 0 w 246"/>
                <a:gd name="T117" fmla="*/ 0 h 332"/>
                <a:gd name="T118" fmla="*/ 0 w 246"/>
                <a:gd name="T119" fmla="*/ 0 h 33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246"/>
                <a:gd name="T181" fmla="*/ 0 h 332"/>
                <a:gd name="T182" fmla="*/ 246 w 246"/>
                <a:gd name="T183" fmla="*/ 332 h 332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246" h="332">
                  <a:moveTo>
                    <a:pt x="2" y="0"/>
                  </a:moveTo>
                  <a:lnTo>
                    <a:pt x="2" y="0"/>
                  </a:lnTo>
                  <a:lnTo>
                    <a:pt x="10" y="0"/>
                  </a:lnTo>
                  <a:lnTo>
                    <a:pt x="16" y="0"/>
                  </a:lnTo>
                  <a:lnTo>
                    <a:pt x="23" y="0"/>
                  </a:lnTo>
                  <a:lnTo>
                    <a:pt x="21" y="13"/>
                  </a:lnTo>
                  <a:lnTo>
                    <a:pt x="23" y="28"/>
                  </a:lnTo>
                  <a:lnTo>
                    <a:pt x="27" y="41"/>
                  </a:lnTo>
                  <a:lnTo>
                    <a:pt x="33" y="57"/>
                  </a:lnTo>
                  <a:lnTo>
                    <a:pt x="38" y="70"/>
                  </a:lnTo>
                  <a:lnTo>
                    <a:pt x="46" y="83"/>
                  </a:lnTo>
                  <a:lnTo>
                    <a:pt x="54" y="93"/>
                  </a:lnTo>
                  <a:lnTo>
                    <a:pt x="67" y="106"/>
                  </a:lnTo>
                  <a:lnTo>
                    <a:pt x="77" y="114"/>
                  </a:lnTo>
                  <a:lnTo>
                    <a:pt x="90" y="123"/>
                  </a:lnTo>
                  <a:lnTo>
                    <a:pt x="101" y="127"/>
                  </a:lnTo>
                  <a:lnTo>
                    <a:pt x="116" y="133"/>
                  </a:lnTo>
                  <a:lnTo>
                    <a:pt x="132" y="133"/>
                  </a:lnTo>
                  <a:lnTo>
                    <a:pt x="147" y="133"/>
                  </a:lnTo>
                  <a:lnTo>
                    <a:pt x="164" y="129"/>
                  </a:lnTo>
                  <a:lnTo>
                    <a:pt x="181" y="125"/>
                  </a:lnTo>
                  <a:lnTo>
                    <a:pt x="192" y="121"/>
                  </a:lnTo>
                  <a:lnTo>
                    <a:pt x="200" y="127"/>
                  </a:lnTo>
                  <a:lnTo>
                    <a:pt x="206" y="131"/>
                  </a:lnTo>
                  <a:lnTo>
                    <a:pt x="211" y="135"/>
                  </a:lnTo>
                  <a:lnTo>
                    <a:pt x="210" y="142"/>
                  </a:lnTo>
                  <a:lnTo>
                    <a:pt x="210" y="152"/>
                  </a:lnTo>
                  <a:lnTo>
                    <a:pt x="208" y="159"/>
                  </a:lnTo>
                  <a:lnTo>
                    <a:pt x="204" y="165"/>
                  </a:lnTo>
                  <a:lnTo>
                    <a:pt x="192" y="173"/>
                  </a:lnTo>
                  <a:lnTo>
                    <a:pt x="179" y="180"/>
                  </a:lnTo>
                  <a:lnTo>
                    <a:pt x="170" y="182"/>
                  </a:lnTo>
                  <a:lnTo>
                    <a:pt x="162" y="184"/>
                  </a:lnTo>
                  <a:lnTo>
                    <a:pt x="154" y="184"/>
                  </a:lnTo>
                  <a:lnTo>
                    <a:pt x="147" y="186"/>
                  </a:lnTo>
                  <a:lnTo>
                    <a:pt x="137" y="186"/>
                  </a:lnTo>
                  <a:lnTo>
                    <a:pt x="130" y="186"/>
                  </a:lnTo>
                  <a:lnTo>
                    <a:pt x="122" y="186"/>
                  </a:lnTo>
                  <a:lnTo>
                    <a:pt x="116" y="188"/>
                  </a:lnTo>
                  <a:lnTo>
                    <a:pt x="107" y="184"/>
                  </a:lnTo>
                  <a:lnTo>
                    <a:pt x="99" y="184"/>
                  </a:lnTo>
                  <a:lnTo>
                    <a:pt x="94" y="180"/>
                  </a:lnTo>
                  <a:lnTo>
                    <a:pt x="88" y="178"/>
                  </a:lnTo>
                  <a:lnTo>
                    <a:pt x="82" y="175"/>
                  </a:lnTo>
                  <a:lnTo>
                    <a:pt x="77" y="173"/>
                  </a:lnTo>
                  <a:lnTo>
                    <a:pt x="69" y="167"/>
                  </a:lnTo>
                  <a:lnTo>
                    <a:pt x="63" y="159"/>
                  </a:lnTo>
                  <a:lnTo>
                    <a:pt x="67" y="169"/>
                  </a:lnTo>
                  <a:lnTo>
                    <a:pt x="71" y="182"/>
                  </a:lnTo>
                  <a:lnTo>
                    <a:pt x="75" y="192"/>
                  </a:lnTo>
                  <a:lnTo>
                    <a:pt x="78" y="205"/>
                  </a:lnTo>
                  <a:lnTo>
                    <a:pt x="82" y="216"/>
                  </a:lnTo>
                  <a:lnTo>
                    <a:pt x="86" y="228"/>
                  </a:lnTo>
                  <a:lnTo>
                    <a:pt x="90" y="239"/>
                  </a:lnTo>
                  <a:lnTo>
                    <a:pt x="96" y="251"/>
                  </a:lnTo>
                  <a:lnTo>
                    <a:pt x="99" y="258"/>
                  </a:lnTo>
                  <a:lnTo>
                    <a:pt x="107" y="268"/>
                  </a:lnTo>
                  <a:lnTo>
                    <a:pt x="115" y="275"/>
                  </a:lnTo>
                  <a:lnTo>
                    <a:pt x="124" y="283"/>
                  </a:lnTo>
                  <a:lnTo>
                    <a:pt x="134" y="287"/>
                  </a:lnTo>
                  <a:lnTo>
                    <a:pt x="145" y="291"/>
                  </a:lnTo>
                  <a:lnTo>
                    <a:pt x="158" y="292"/>
                  </a:lnTo>
                  <a:lnTo>
                    <a:pt x="175" y="294"/>
                  </a:lnTo>
                  <a:lnTo>
                    <a:pt x="185" y="291"/>
                  </a:lnTo>
                  <a:lnTo>
                    <a:pt x="192" y="287"/>
                  </a:lnTo>
                  <a:lnTo>
                    <a:pt x="200" y="281"/>
                  </a:lnTo>
                  <a:lnTo>
                    <a:pt x="210" y="273"/>
                  </a:lnTo>
                  <a:lnTo>
                    <a:pt x="217" y="266"/>
                  </a:lnTo>
                  <a:lnTo>
                    <a:pt x="227" y="262"/>
                  </a:lnTo>
                  <a:lnTo>
                    <a:pt x="236" y="258"/>
                  </a:lnTo>
                  <a:lnTo>
                    <a:pt x="246" y="262"/>
                  </a:lnTo>
                  <a:lnTo>
                    <a:pt x="244" y="270"/>
                  </a:lnTo>
                  <a:lnTo>
                    <a:pt x="242" y="277"/>
                  </a:lnTo>
                  <a:lnTo>
                    <a:pt x="238" y="285"/>
                  </a:lnTo>
                  <a:lnTo>
                    <a:pt x="236" y="292"/>
                  </a:lnTo>
                  <a:lnTo>
                    <a:pt x="223" y="304"/>
                  </a:lnTo>
                  <a:lnTo>
                    <a:pt x="211" y="315"/>
                  </a:lnTo>
                  <a:lnTo>
                    <a:pt x="204" y="319"/>
                  </a:lnTo>
                  <a:lnTo>
                    <a:pt x="198" y="323"/>
                  </a:lnTo>
                  <a:lnTo>
                    <a:pt x="189" y="325"/>
                  </a:lnTo>
                  <a:lnTo>
                    <a:pt x="183" y="329"/>
                  </a:lnTo>
                  <a:lnTo>
                    <a:pt x="175" y="329"/>
                  </a:lnTo>
                  <a:lnTo>
                    <a:pt x="166" y="330"/>
                  </a:lnTo>
                  <a:lnTo>
                    <a:pt x="160" y="330"/>
                  </a:lnTo>
                  <a:lnTo>
                    <a:pt x="153" y="332"/>
                  </a:lnTo>
                  <a:lnTo>
                    <a:pt x="139" y="325"/>
                  </a:lnTo>
                  <a:lnTo>
                    <a:pt x="128" y="319"/>
                  </a:lnTo>
                  <a:lnTo>
                    <a:pt x="115" y="310"/>
                  </a:lnTo>
                  <a:lnTo>
                    <a:pt x="107" y="300"/>
                  </a:lnTo>
                  <a:lnTo>
                    <a:pt x="96" y="289"/>
                  </a:lnTo>
                  <a:lnTo>
                    <a:pt x="88" y="277"/>
                  </a:lnTo>
                  <a:lnTo>
                    <a:pt x="80" y="264"/>
                  </a:lnTo>
                  <a:lnTo>
                    <a:pt x="73" y="253"/>
                  </a:lnTo>
                  <a:lnTo>
                    <a:pt x="65" y="237"/>
                  </a:lnTo>
                  <a:lnTo>
                    <a:pt x="57" y="224"/>
                  </a:lnTo>
                  <a:lnTo>
                    <a:pt x="52" y="211"/>
                  </a:lnTo>
                  <a:lnTo>
                    <a:pt x="48" y="197"/>
                  </a:lnTo>
                  <a:lnTo>
                    <a:pt x="44" y="184"/>
                  </a:lnTo>
                  <a:lnTo>
                    <a:pt x="40" y="171"/>
                  </a:lnTo>
                  <a:lnTo>
                    <a:pt x="35" y="159"/>
                  </a:lnTo>
                  <a:lnTo>
                    <a:pt x="35" y="150"/>
                  </a:lnTo>
                  <a:lnTo>
                    <a:pt x="40" y="146"/>
                  </a:lnTo>
                  <a:lnTo>
                    <a:pt x="50" y="142"/>
                  </a:lnTo>
                  <a:lnTo>
                    <a:pt x="42" y="133"/>
                  </a:lnTo>
                  <a:lnTo>
                    <a:pt x="37" y="125"/>
                  </a:lnTo>
                  <a:lnTo>
                    <a:pt x="31" y="118"/>
                  </a:lnTo>
                  <a:lnTo>
                    <a:pt x="27" y="108"/>
                  </a:lnTo>
                  <a:lnTo>
                    <a:pt x="21" y="99"/>
                  </a:lnTo>
                  <a:lnTo>
                    <a:pt x="18" y="91"/>
                  </a:lnTo>
                  <a:lnTo>
                    <a:pt x="14" y="81"/>
                  </a:lnTo>
                  <a:lnTo>
                    <a:pt x="12" y="74"/>
                  </a:lnTo>
                  <a:lnTo>
                    <a:pt x="6" y="62"/>
                  </a:lnTo>
                  <a:lnTo>
                    <a:pt x="4" y="55"/>
                  </a:lnTo>
                  <a:lnTo>
                    <a:pt x="2" y="43"/>
                  </a:lnTo>
                  <a:lnTo>
                    <a:pt x="2" y="36"/>
                  </a:lnTo>
                  <a:lnTo>
                    <a:pt x="0" y="26"/>
                  </a:lnTo>
                  <a:lnTo>
                    <a:pt x="0" y="17"/>
                  </a:lnTo>
                  <a:lnTo>
                    <a:pt x="0" y="7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5" name="Freeform 23">
              <a:extLst>
                <a:ext uri="{FF2B5EF4-FFF2-40B4-BE49-F238E27FC236}">
                  <a16:creationId xmlns:a16="http://schemas.microsoft.com/office/drawing/2014/main" id="{B3A2E0C4-82E5-E331-D2E1-2C5AC20303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08" y="1307"/>
              <a:ext cx="89" cy="65"/>
            </a:xfrm>
            <a:custGeom>
              <a:avLst/>
              <a:gdLst>
                <a:gd name="T0" fmla="*/ 0 w 293"/>
                <a:gd name="T1" fmla="*/ 0 h 230"/>
                <a:gd name="T2" fmla="*/ 0 w 293"/>
                <a:gd name="T3" fmla="*/ 0 h 230"/>
                <a:gd name="T4" fmla="*/ 0 w 293"/>
                <a:gd name="T5" fmla="*/ 0 h 230"/>
                <a:gd name="T6" fmla="*/ 0 w 293"/>
                <a:gd name="T7" fmla="*/ 0 h 230"/>
                <a:gd name="T8" fmla="*/ 0 w 293"/>
                <a:gd name="T9" fmla="*/ 0 h 230"/>
                <a:gd name="T10" fmla="*/ 0 w 293"/>
                <a:gd name="T11" fmla="*/ 0 h 230"/>
                <a:gd name="T12" fmla="*/ 0 w 293"/>
                <a:gd name="T13" fmla="*/ 0 h 230"/>
                <a:gd name="T14" fmla="*/ 0 w 293"/>
                <a:gd name="T15" fmla="*/ 0 h 230"/>
                <a:gd name="T16" fmla="*/ 0 w 293"/>
                <a:gd name="T17" fmla="*/ 0 h 230"/>
                <a:gd name="T18" fmla="*/ 0 w 293"/>
                <a:gd name="T19" fmla="*/ 0 h 230"/>
                <a:gd name="T20" fmla="*/ 0 w 293"/>
                <a:gd name="T21" fmla="*/ 0 h 230"/>
                <a:gd name="T22" fmla="*/ 0 w 293"/>
                <a:gd name="T23" fmla="*/ 0 h 230"/>
                <a:gd name="T24" fmla="*/ 0 w 293"/>
                <a:gd name="T25" fmla="*/ 0 h 230"/>
                <a:gd name="T26" fmla="*/ 0 w 293"/>
                <a:gd name="T27" fmla="*/ 0 h 230"/>
                <a:gd name="T28" fmla="*/ 0 w 293"/>
                <a:gd name="T29" fmla="*/ 0 h 230"/>
                <a:gd name="T30" fmla="*/ 0 w 293"/>
                <a:gd name="T31" fmla="*/ 0 h 230"/>
                <a:gd name="T32" fmla="*/ 0 w 293"/>
                <a:gd name="T33" fmla="*/ 0 h 230"/>
                <a:gd name="T34" fmla="*/ 0 w 293"/>
                <a:gd name="T35" fmla="*/ 0 h 230"/>
                <a:gd name="T36" fmla="*/ 0 w 293"/>
                <a:gd name="T37" fmla="*/ 0 h 230"/>
                <a:gd name="T38" fmla="*/ 0 w 293"/>
                <a:gd name="T39" fmla="*/ 0 h 230"/>
                <a:gd name="T40" fmla="*/ 0 w 293"/>
                <a:gd name="T41" fmla="*/ 0 h 230"/>
                <a:gd name="T42" fmla="*/ 0 w 293"/>
                <a:gd name="T43" fmla="*/ 0 h 230"/>
                <a:gd name="T44" fmla="*/ 0 w 293"/>
                <a:gd name="T45" fmla="*/ 0 h 230"/>
                <a:gd name="T46" fmla="*/ 0 w 293"/>
                <a:gd name="T47" fmla="*/ 0 h 230"/>
                <a:gd name="T48" fmla="*/ 0 w 293"/>
                <a:gd name="T49" fmla="*/ 0 h 230"/>
                <a:gd name="T50" fmla="*/ 0 w 293"/>
                <a:gd name="T51" fmla="*/ 0 h 230"/>
                <a:gd name="T52" fmla="*/ 0 w 293"/>
                <a:gd name="T53" fmla="*/ 0 h 230"/>
                <a:gd name="T54" fmla="*/ 0 w 293"/>
                <a:gd name="T55" fmla="*/ 0 h 230"/>
                <a:gd name="T56" fmla="*/ 0 w 293"/>
                <a:gd name="T57" fmla="*/ 0 h 230"/>
                <a:gd name="T58" fmla="*/ 0 w 293"/>
                <a:gd name="T59" fmla="*/ 0 h 230"/>
                <a:gd name="T60" fmla="*/ 0 w 293"/>
                <a:gd name="T61" fmla="*/ 0 h 230"/>
                <a:gd name="T62" fmla="*/ 0 w 293"/>
                <a:gd name="T63" fmla="*/ 0 h 23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93"/>
                <a:gd name="T97" fmla="*/ 0 h 230"/>
                <a:gd name="T98" fmla="*/ 293 w 293"/>
                <a:gd name="T99" fmla="*/ 230 h 23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93" h="230">
                  <a:moveTo>
                    <a:pt x="2" y="0"/>
                  </a:moveTo>
                  <a:lnTo>
                    <a:pt x="8" y="2"/>
                  </a:lnTo>
                  <a:lnTo>
                    <a:pt x="17" y="6"/>
                  </a:lnTo>
                  <a:lnTo>
                    <a:pt x="25" y="12"/>
                  </a:lnTo>
                  <a:lnTo>
                    <a:pt x="36" y="19"/>
                  </a:lnTo>
                  <a:lnTo>
                    <a:pt x="46" y="27"/>
                  </a:lnTo>
                  <a:lnTo>
                    <a:pt x="59" y="36"/>
                  </a:lnTo>
                  <a:lnTo>
                    <a:pt x="70" y="44"/>
                  </a:lnTo>
                  <a:lnTo>
                    <a:pt x="82" y="55"/>
                  </a:lnTo>
                  <a:lnTo>
                    <a:pt x="93" y="65"/>
                  </a:lnTo>
                  <a:lnTo>
                    <a:pt x="105" y="76"/>
                  </a:lnTo>
                  <a:lnTo>
                    <a:pt x="116" y="86"/>
                  </a:lnTo>
                  <a:lnTo>
                    <a:pt x="127" y="97"/>
                  </a:lnTo>
                  <a:lnTo>
                    <a:pt x="137" y="105"/>
                  </a:lnTo>
                  <a:lnTo>
                    <a:pt x="146" y="114"/>
                  </a:lnTo>
                  <a:lnTo>
                    <a:pt x="152" y="120"/>
                  </a:lnTo>
                  <a:lnTo>
                    <a:pt x="162" y="127"/>
                  </a:lnTo>
                  <a:lnTo>
                    <a:pt x="169" y="133"/>
                  </a:lnTo>
                  <a:lnTo>
                    <a:pt x="177" y="139"/>
                  </a:lnTo>
                  <a:lnTo>
                    <a:pt x="184" y="145"/>
                  </a:lnTo>
                  <a:lnTo>
                    <a:pt x="194" y="152"/>
                  </a:lnTo>
                  <a:lnTo>
                    <a:pt x="203" y="156"/>
                  </a:lnTo>
                  <a:lnTo>
                    <a:pt x="211" y="162"/>
                  </a:lnTo>
                  <a:lnTo>
                    <a:pt x="219" y="166"/>
                  </a:lnTo>
                  <a:lnTo>
                    <a:pt x="228" y="171"/>
                  </a:lnTo>
                  <a:lnTo>
                    <a:pt x="236" y="175"/>
                  </a:lnTo>
                  <a:lnTo>
                    <a:pt x="245" y="181"/>
                  </a:lnTo>
                  <a:lnTo>
                    <a:pt x="253" y="185"/>
                  </a:lnTo>
                  <a:lnTo>
                    <a:pt x="262" y="192"/>
                  </a:lnTo>
                  <a:lnTo>
                    <a:pt x="268" y="198"/>
                  </a:lnTo>
                  <a:lnTo>
                    <a:pt x="278" y="204"/>
                  </a:lnTo>
                  <a:lnTo>
                    <a:pt x="285" y="213"/>
                  </a:lnTo>
                  <a:lnTo>
                    <a:pt x="293" y="221"/>
                  </a:lnTo>
                  <a:lnTo>
                    <a:pt x="285" y="224"/>
                  </a:lnTo>
                  <a:lnTo>
                    <a:pt x="278" y="230"/>
                  </a:lnTo>
                  <a:lnTo>
                    <a:pt x="268" y="223"/>
                  </a:lnTo>
                  <a:lnTo>
                    <a:pt x="255" y="217"/>
                  </a:lnTo>
                  <a:lnTo>
                    <a:pt x="241" y="213"/>
                  </a:lnTo>
                  <a:lnTo>
                    <a:pt x="230" y="209"/>
                  </a:lnTo>
                  <a:lnTo>
                    <a:pt x="213" y="204"/>
                  </a:lnTo>
                  <a:lnTo>
                    <a:pt x="198" y="200"/>
                  </a:lnTo>
                  <a:lnTo>
                    <a:pt x="184" y="194"/>
                  </a:lnTo>
                  <a:lnTo>
                    <a:pt x="169" y="190"/>
                  </a:lnTo>
                  <a:lnTo>
                    <a:pt x="152" y="185"/>
                  </a:lnTo>
                  <a:lnTo>
                    <a:pt x="139" y="177"/>
                  </a:lnTo>
                  <a:lnTo>
                    <a:pt x="124" y="169"/>
                  </a:lnTo>
                  <a:lnTo>
                    <a:pt x="112" y="162"/>
                  </a:lnTo>
                  <a:lnTo>
                    <a:pt x="101" y="150"/>
                  </a:lnTo>
                  <a:lnTo>
                    <a:pt x="93" y="139"/>
                  </a:lnTo>
                  <a:lnTo>
                    <a:pt x="86" y="126"/>
                  </a:lnTo>
                  <a:lnTo>
                    <a:pt x="84" y="112"/>
                  </a:lnTo>
                  <a:lnTo>
                    <a:pt x="72" y="101"/>
                  </a:lnTo>
                  <a:lnTo>
                    <a:pt x="59" y="91"/>
                  </a:lnTo>
                  <a:lnTo>
                    <a:pt x="46" y="76"/>
                  </a:lnTo>
                  <a:lnTo>
                    <a:pt x="32" y="63"/>
                  </a:lnTo>
                  <a:lnTo>
                    <a:pt x="25" y="53"/>
                  </a:lnTo>
                  <a:lnTo>
                    <a:pt x="19" y="46"/>
                  </a:lnTo>
                  <a:lnTo>
                    <a:pt x="13" y="38"/>
                  </a:lnTo>
                  <a:lnTo>
                    <a:pt x="10" y="31"/>
                  </a:lnTo>
                  <a:lnTo>
                    <a:pt x="6" y="21"/>
                  </a:lnTo>
                  <a:lnTo>
                    <a:pt x="2" y="13"/>
                  </a:lnTo>
                  <a:lnTo>
                    <a:pt x="0" y="6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6" name="Freeform 24">
              <a:extLst>
                <a:ext uri="{FF2B5EF4-FFF2-40B4-BE49-F238E27FC236}">
                  <a16:creationId xmlns:a16="http://schemas.microsoft.com/office/drawing/2014/main" id="{992D4B12-05CC-2046-4D80-457A9426D7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5" y="908"/>
              <a:ext cx="28" cy="24"/>
            </a:xfrm>
            <a:custGeom>
              <a:avLst/>
              <a:gdLst>
                <a:gd name="T0" fmla="*/ 0 w 93"/>
                <a:gd name="T1" fmla="*/ 0 h 84"/>
                <a:gd name="T2" fmla="*/ 0 w 93"/>
                <a:gd name="T3" fmla="*/ 0 h 84"/>
                <a:gd name="T4" fmla="*/ 0 w 93"/>
                <a:gd name="T5" fmla="*/ 0 h 84"/>
                <a:gd name="T6" fmla="*/ 0 w 93"/>
                <a:gd name="T7" fmla="*/ 0 h 84"/>
                <a:gd name="T8" fmla="*/ 0 w 93"/>
                <a:gd name="T9" fmla="*/ 0 h 84"/>
                <a:gd name="T10" fmla="*/ 0 w 93"/>
                <a:gd name="T11" fmla="*/ 0 h 84"/>
                <a:gd name="T12" fmla="*/ 0 w 93"/>
                <a:gd name="T13" fmla="*/ 0 h 84"/>
                <a:gd name="T14" fmla="*/ 0 w 93"/>
                <a:gd name="T15" fmla="*/ 0 h 84"/>
                <a:gd name="T16" fmla="*/ 0 w 93"/>
                <a:gd name="T17" fmla="*/ 0 h 84"/>
                <a:gd name="T18" fmla="*/ 0 w 93"/>
                <a:gd name="T19" fmla="*/ 0 h 84"/>
                <a:gd name="T20" fmla="*/ 0 w 93"/>
                <a:gd name="T21" fmla="*/ 0 h 84"/>
                <a:gd name="T22" fmla="*/ 0 w 93"/>
                <a:gd name="T23" fmla="*/ 0 h 84"/>
                <a:gd name="T24" fmla="*/ 0 w 93"/>
                <a:gd name="T25" fmla="*/ 0 h 84"/>
                <a:gd name="T26" fmla="*/ 0 w 93"/>
                <a:gd name="T27" fmla="*/ 0 h 84"/>
                <a:gd name="T28" fmla="*/ 0 w 93"/>
                <a:gd name="T29" fmla="*/ 0 h 84"/>
                <a:gd name="T30" fmla="*/ 0 w 93"/>
                <a:gd name="T31" fmla="*/ 0 h 84"/>
                <a:gd name="T32" fmla="*/ 0 w 93"/>
                <a:gd name="T33" fmla="*/ 0 h 84"/>
                <a:gd name="T34" fmla="*/ 0 w 93"/>
                <a:gd name="T35" fmla="*/ 0 h 84"/>
                <a:gd name="T36" fmla="*/ 0 w 93"/>
                <a:gd name="T37" fmla="*/ 0 h 84"/>
                <a:gd name="T38" fmla="*/ 0 w 93"/>
                <a:gd name="T39" fmla="*/ 0 h 84"/>
                <a:gd name="T40" fmla="*/ 0 w 93"/>
                <a:gd name="T41" fmla="*/ 0 h 84"/>
                <a:gd name="T42" fmla="*/ 0 w 93"/>
                <a:gd name="T43" fmla="*/ 0 h 84"/>
                <a:gd name="T44" fmla="*/ 0 w 93"/>
                <a:gd name="T45" fmla="*/ 0 h 84"/>
                <a:gd name="T46" fmla="*/ 0 w 93"/>
                <a:gd name="T47" fmla="*/ 0 h 84"/>
                <a:gd name="T48" fmla="*/ 0 w 93"/>
                <a:gd name="T49" fmla="*/ 0 h 84"/>
                <a:gd name="T50" fmla="*/ 0 w 93"/>
                <a:gd name="T51" fmla="*/ 0 h 8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93"/>
                <a:gd name="T79" fmla="*/ 0 h 84"/>
                <a:gd name="T80" fmla="*/ 93 w 93"/>
                <a:gd name="T81" fmla="*/ 84 h 8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93" h="84">
                  <a:moveTo>
                    <a:pt x="74" y="0"/>
                  </a:moveTo>
                  <a:lnTo>
                    <a:pt x="76" y="0"/>
                  </a:lnTo>
                  <a:lnTo>
                    <a:pt x="82" y="0"/>
                  </a:lnTo>
                  <a:lnTo>
                    <a:pt x="88" y="0"/>
                  </a:lnTo>
                  <a:lnTo>
                    <a:pt x="93" y="0"/>
                  </a:lnTo>
                  <a:lnTo>
                    <a:pt x="88" y="13"/>
                  </a:lnTo>
                  <a:lnTo>
                    <a:pt x="80" y="28"/>
                  </a:lnTo>
                  <a:lnTo>
                    <a:pt x="69" y="40"/>
                  </a:lnTo>
                  <a:lnTo>
                    <a:pt x="57" y="53"/>
                  </a:lnTo>
                  <a:lnTo>
                    <a:pt x="50" y="59"/>
                  </a:lnTo>
                  <a:lnTo>
                    <a:pt x="44" y="65"/>
                  </a:lnTo>
                  <a:lnTo>
                    <a:pt x="35" y="68"/>
                  </a:lnTo>
                  <a:lnTo>
                    <a:pt x="29" y="72"/>
                  </a:lnTo>
                  <a:lnTo>
                    <a:pt x="14" y="80"/>
                  </a:lnTo>
                  <a:lnTo>
                    <a:pt x="0" y="84"/>
                  </a:lnTo>
                  <a:lnTo>
                    <a:pt x="0" y="76"/>
                  </a:lnTo>
                  <a:lnTo>
                    <a:pt x="0" y="68"/>
                  </a:lnTo>
                  <a:lnTo>
                    <a:pt x="4" y="63"/>
                  </a:lnTo>
                  <a:lnTo>
                    <a:pt x="10" y="59"/>
                  </a:lnTo>
                  <a:lnTo>
                    <a:pt x="19" y="47"/>
                  </a:lnTo>
                  <a:lnTo>
                    <a:pt x="31" y="40"/>
                  </a:lnTo>
                  <a:lnTo>
                    <a:pt x="44" y="30"/>
                  </a:lnTo>
                  <a:lnTo>
                    <a:pt x="55" y="21"/>
                  </a:lnTo>
                  <a:lnTo>
                    <a:pt x="67" y="11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7" name="Freeform 25">
              <a:extLst>
                <a:ext uri="{FF2B5EF4-FFF2-40B4-BE49-F238E27FC236}">
                  <a16:creationId xmlns:a16="http://schemas.microsoft.com/office/drawing/2014/main" id="{A842D57F-1169-36EF-88FE-FDD974943B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42" y="893"/>
              <a:ext cx="49" cy="40"/>
            </a:xfrm>
            <a:custGeom>
              <a:avLst/>
              <a:gdLst>
                <a:gd name="T0" fmla="*/ 0 w 162"/>
                <a:gd name="T1" fmla="*/ 0 h 140"/>
                <a:gd name="T2" fmla="*/ 0 w 162"/>
                <a:gd name="T3" fmla="*/ 0 h 140"/>
                <a:gd name="T4" fmla="*/ 0 w 162"/>
                <a:gd name="T5" fmla="*/ 0 h 140"/>
                <a:gd name="T6" fmla="*/ 0 w 162"/>
                <a:gd name="T7" fmla="*/ 0 h 140"/>
                <a:gd name="T8" fmla="*/ 0 w 162"/>
                <a:gd name="T9" fmla="*/ 0 h 140"/>
                <a:gd name="T10" fmla="*/ 0 w 162"/>
                <a:gd name="T11" fmla="*/ 0 h 140"/>
                <a:gd name="T12" fmla="*/ 0 w 162"/>
                <a:gd name="T13" fmla="*/ 0 h 140"/>
                <a:gd name="T14" fmla="*/ 0 w 162"/>
                <a:gd name="T15" fmla="*/ 0 h 140"/>
                <a:gd name="T16" fmla="*/ 0 w 162"/>
                <a:gd name="T17" fmla="*/ 0 h 140"/>
                <a:gd name="T18" fmla="*/ 0 w 162"/>
                <a:gd name="T19" fmla="*/ 0 h 140"/>
                <a:gd name="T20" fmla="*/ 0 w 162"/>
                <a:gd name="T21" fmla="*/ 0 h 140"/>
                <a:gd name="T22" fmla="*/ 0 w 162"/>
                <a:gd name="T23" fmla="*/ 0 h 140"/>
                <a:gd name="T24" fmla="*/ 0 w 162"/>
                <a:gd name="T25" fmla="*/ 0 h 140"/>
                <a:gd name="T26" fmla="*/ 0 w 162"/>
                <a:gd name="T27" fmla="*/ 0 h 140"/>
                <a:gd name="T28" fmla="*/ 0 w 162"/>
                <a:gd name="T29" fmla="*/ 0 h 140"/>
                <a:gd name="T30" fmla="*/ 0 w 162"/>
                <a:gd name="T31" fmla="*/ 0 h 140"/>
                <a:gd name="T32" fmla="*/ 0 w 162"/>
                <a:gd name="T33" fmla="*/ 0 h 140"/>
                <a:gd name="T34" fmla="*/ 0 w 162"/>
                <a:gd name="T35" fmla="*/ 0 h 140"/>
                <a:gd name="T36" fmla="*/ 0 w 162"/>
                <a:gd name="T37" fmla="*/ 0 h 140"/>
                <a:gd name="T38" fmla="*/ 0 w 162"/>
                <a:gd name="T39" fmla="*/ 0 h 140"/>
                <a:gd name="T40" fmla="*/ 0 w 162"/>
                <a:gd name="T41" fmla="*/ 0 h 140"/>
                <a:gd name="T42" fmla="*/ 0 w 162"/>
                <a:gd name="T43" fmla="*/ 0 h 140"/>
                <a:gd name="T44" fmla="*/ 0 w 162"/>
                <a:gd name="T45" fmla="*/ 0 h 140"/>
                <a:gd name="T46" fmla="*/ 0 w 162"/>
                <a:gd name="T47" fmla="*/ 0 h 140"/>
                <a:gd name="T48" fmla="*/ 0 w 162"/>
                <a:gd name="T49" fmla="*/ 0 h 140"/>
                <a:gd name="T50" fmla="*/ 0 w 162"/>
                <a:gd name="T51" fmla="*/ 0 h 140"/>
                <a:gd name="T52" fmla="*/ 0 w 162"/>
                <a:gd name="T53" fmla="*/ 0 h 140"/>
                <a:gd name="T54" fmla="*/ 0 w 162"/>
                <a:gd name="T55" fmla="*/ 0 h 140"/>
                <a:gd name="T56" fmla="*/ 0 w 162"/>
                <a:gd name="T57" fmla="*/ 0 h 140"/>
                <a:gd name="T58" fmla="*/ 0 w 162"/>
                <a:gd name="T59" fmla="*/ 0 h 140"/>
                <a:gd name="T60" fmla="*/ 0 w 162"/>
                <a:gd name="T61" fmla="*/ 0 h 140"/>
                <a:gd name="T62" fmla="*/ 0 w 162"/>
                <a:gd name="T63" fmla="*/ 0 h 140"/>
                <a:gd name="T64" fmla="*/ 0 w 162"/>
                <a:gd name="T65" fmla="*/ 0 h 140"/>
                <a:gd name="T66" fmla="*/ 0 w 162"/>
                <a:gd name="T67" fmla="*/ 0 h 140"/>
                <a:gd name="T68" fmla="*/ 0 w 162"/>
                <a:gd name="T69" fmla="*/ 0 h 140"/>
                <a:gd name="T70" fmla="*/ 0 w 162"/>
                <a:gd name="T71" fmla="*/ 0 h 140"/>
                <a:gd name="T72" fmla="*/ 0 w 162"/>
                <a:gd name="T73" fmla="*/ 0 h 140"/>
                <a:gd name="T74" fmla="*/ 0 w 162"/>
                <a:gd name="T75" fmla="*/ 0 h 140"/>
                <a:gd name="T76" fmla="*/ 0 w 162"/>
                <a:gd name="T77" fmla="*/ 0 h 140"/>
                <a:gd name="T78" fmla="*/ 0 w 162"/>
                <a:gd name="T79" fmla="*/ 0 h 140"/>
                <a:gd name="T80" fmla="*/ 0 w 162"/>
                <a:gd name="T81" fmla="*/ 0 h 140"/>
                <a:gd name="T82" fmla="*/ 0 w 162"/>
                <a:gd name="T83" fmla="*/ 0 h 140"/>
                <a:gd name="T84" fmla="*/ 0 w 162"/>
                <a:gd name="T85" fmla="*/ 0 h 14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62"/>
                <a:gd name="T130" fmla="*/ 0 h 140"/>
                <a:gd name="T131" fmla="*/ 162 w 162"/>
                <a:gd name="T132" fmla="*/ 140 h 140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62" h="140">
                  <a:moveTo>
                    <a:pt x="6" y="0"/>
                  </a:moveTo>
                  <a:lnTo>
                    <a:pt x="14" y="2"/>
                  </a:lnTo>
                  <a:lnTo>
                    <a:pt x="21" y="7"/>
                  </a:lnTo>
                  <a:lnTo>
                    <a:pt x="25" y="13"/>
                  </a:lnTo>
                  <a:lnTo>
                    <a:pt x="31" y="24"/>
                  </a:lnTo>
                  <a:lnTo>
                    <a:pt x="35" y="34"/>
                  </a:lnTo>
                  <a:lnTo>
                    <a:pt x="40" y="43"/>
                  </a:lnTo>
                  <a:lnTo>
                    <a:pt x="48" y="51"/>
                  </a:lnTo>
                  <a:lnTo>
                    <a:pt x="59" y="57"/>
                  </a:lnTo>
                  <a:lnTo>
                    <a:pt x="69" y="64"/>
                  </a:lnTo>
                  <a:lnTo>
                    <a:pt x="82" y="74"/>
                  </a:lnTo>
                  <a:lnTo>
                    <a:pt x="92" y="83"/>
                  </a:lnTo>
                  <a:lnTo>
                    <a:pt x="105" y="95"/>
                  </a:lnTo>
                  <a:lnTo>
                    <a:pt x="116" y="102"/>
                  </a:lnTo>
                  <a:lnTo>
                    <a:pt x="128" y="112"/>
                  </a:lnTo>
                  <a:lnTo>
                    <a:pt x="141" y="116"/>
                  </a:lnTo>
                  <a:lnTo>
                    <a:pt x="156" y="121"/>
                  </a:lnTo>
                  <a:lnTo>
                    <a:pt x="156" y="131"/>
                  </a:lnTo>
                  <a:lnTo>
                    <a:pt x="162" y="140"/>
                  </a:lnTo>
                  <a:lnTo>
                    <a:pt x="151" y="138"/>
                  </a:lnTo>
                  <a:lnTo>
                    <a:pt x="137" y="137"/>
                  </a:lnTo>
                  <a:lnTo>
                    <a:pt x="128" y="135"/>
                  </a:lnTo>
                  <a:lnTo>
                    <a:pt x="118" y="131"/>
                  </a:lnTo>
                  <a:lnTo>
                    <a:pt x="107" y="125"/>
                  </a:lnTo>
                  <a:lnTo>
                    <a:pt x="97" y="121"/>
                  </a:lnTo>
                  <a:lnTo>
                    <a:pt x="88" y="114"/>
                  </a:lnTo>
                  <a:lnTo>
                    <a:pt x="80" y="108"/>
                  </a:lnTo>
                  <a:lnTo>
                    <a:pt x="71" y="100"/>
                  </a:lnTo>
                  <a:lnTo>
                    <a:pt x="61" y="93"/>
                  </a:lnTo>
                  <a:lnTo>
                    <a:pt x="52" y="83"/>
                  </a:lnTo>
                  <a:lnTo>
                    <a:pt x="44" y="76"/>
                  </a:lnTo>
                  <a:lnTo>
                    <a:pt x="35" y="68"/>
                  </a:lnTo>
                  <a:lnTo>
                    <a:pt x="27" y="60"/>
                  </a:lnTo>
                  <a:lnTo>
                    <a:pt x="19" y="51"/>
                  </a:lnTo>
                  <a:lnTo>
                    <a:pt x="12" y="45"/>
                  </a:lnTo>
                  <a:lnTo>
                    <a:pt x="10" y="41"/>
                  </a:lnTo>
                  <a:lnTo>
                    <a:pt x="8" y="32"/>
                  </a:lnTo>
                  <a:lnTo>
                    <a:pt x="4" y="24"/>
                  </a:lnTo>
                  <a:lnTo>
                    <a:pt x="0" y="15"/>
                  </a:lnTo>
                  <a:lnTo>
                    <a:pt x="0" y="7"/>
                  </a:lnTo>
                  <a:lnTo>
                    <a:pt x="0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8" name="Freeform 26">
              <a:extLst>
                <a:ext uri="{FF2B5EF4-FFF2-40B4-BE49-F238E27FC236}">
                  <a16:creationId xmlns:a16="http://schemas.microsoft.com/office/drawing/2014/main" id="{107CC066-9BC3-6CA3-49CD-AF28033E05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02" y="921"/>
              <a:ext cx="85" cy="50"/>
            </a:xfrm>
            <a:custGeom>
              <a:avLst/>
              <a:gdLst>
                <a:gd name="T0" fmla="*/ 0 w 277"/>
                <a:gd name="T1" fmla="*/ 0 h 176"/>
                <a:gd name="T2" fmla="*/ 0 w 277"/>
                <a:gd name="T3" fmla="*/ 0 h 176"/>
                <a:gd name="T4" fmla="*/ 0 w 277"/>
                <a:gd name="T5" fmla="*/ 0 h 176"/>
                <a:gd name="T6" fmla="*/ 0 w 277"/>
                <a:gd name="T7" fmla="*/ 0 h 176"/>
                <a:gd name="T8" fmla="*/ 0 w 277"/>
                <a:gd name="T9" fmla="*/ 0 h 176"/>
                <a:gd name="T10" fmla="*/ 0 w 277"/>
                <a:gd name="T11" fmla="*/ 0 h 176"/>
                <a:gd name="T12" fmla="*/ 0 w 277"/>
                <a:gd name="T13" fmla="*/ 0 h 176"/>
                <a:gd name="T14" fmla="*/ 0 w 277"/>
                <a:gd name="T15" fmla="*/ 0 h 176"/>
                <a:gd name="T16" fmla="*/ 0 w 277"/>
                <a:gd name="T17" fmla="*/ 0 h 176"/>
                <a:gd name="T18" fmla="*/ 0 w 277"/>
                <a:gd name="T19" fmla="*/ 0 h 176"/>
                <a:gd name="T20" fmla="*/ 0 w 277"/>
                <a:gd name="T21" fmla="*/ 0 h 176"/>
                <a:gd name="T22" fmla="*/ 0 w 277"/>
                <a:gd name="T23" fmla="*/ 0 h 176"/>
                <a:gd name="T24" fmla="*/ 0 w 277"/>
                <a:gd name="T25" fmla="*/ 0 h 176"/>
                <a:gd name="T26" fmla="*/ 0 w 277"/>
                <a:gd name="T27" fmla="*/ 0 h 176"/>
                <a:gd name="T28" fmla="*/ 0 w 277"/>
                <a:gd name="T29" fmla="*/ 0 h 176"/>
                <a:gd name="T30" fmla="*/ 0 w 277"/>
                <a:gd name="T31" fmla="*/ 0 h 176"/>
                <a:gd name="T32" fmla="*/ 0 w 277"/>
                <a:gd name="T33" fmla="*/ 0 h 176"/>
                <a:gd name="T34" fmla="*/ 0 w 277"/>
                <a:gd name="T35" fmla="*/ 0 h 176"/>
                <a:gd name="T36" fmla="*/ 0 w 277"/>
                <a:gd name="T37" fmla="*/ 0 h 176"/>
                <a:gd name="T38" fmla="*/ 0 w 277"/>
                <a:gd name="T39" fmla="*/ 0 h 176"/>
                <a:gd name="T40" fmla="*/ 0 w 277"/>
                <a:gd name="T41" fmla="*/ 0 h 176"/>
                <a:gd name="T42" fmla="*/ 0 w 277"/>
                <a:gd name="T43" fmla="*/ 0 h 176"/>
                <a:gd name="T44" fmla="*/ 0 w 277"/>
                <a:gd name="T45" fmla="*/ 0 h 176"/>
                <a:gd name="T46" fmla="*/ 0 w 277"/>
                <a:gd name="T47" fmla="*/ 0 h 176"/>
                <a:gd name="T48" fmla="*/ 0 w 277"/>
                <a:gd name="T49" fmla="*/ 0 h 176"/>
                <a:gd name="T50" fmla="*/ 0 w 277"/>
                <a:gd name="T51" fmla="*/ 0 h 176"/>
                <a:gd name="T52" fmla="*/ 0 w 277"/>
                <a:gd name="T53" fmla="*/ 0 h 176"/>
                <a:gd name="T54" fmla="*/ 0 w 277"/>
                <a:gd name="T55" fmla="*/ 0 h 176"/>
                <a:gd name="T56" fmla="*/ 0 w 277"/>
                <a:gd name="T57" fmla="*/ 0 h 176"/>
                <a:gd name="T58" fmla="*/ 0 w 277"/>
                <a:gd name="T59" fmla="*/ 0 h 176"/>
                <a:gd name="T60" fmla="*/ 0 w 277"/>
                <a:gd name="T61" fmla="*/ 0 h 176"/>
                <a:gd name="T62" fmla="*/ 0 w 277"/>
                <a:gd name="T63" fmla="*/ 0 h 176"/>
                <a:gd name="T64" fmla="*/ 0 w 277"/>
                <a:gd name="T65" fmla="*/ 0 h 176"/>
                <a:gd name="T66" fmla="*/ 0 w 277"/>
                <a:gd name="T67" fmla="*/ 0 h 176"/>
                <a:gd name="T68" fmla="*/ 0 w 277"/>
                <a:gd name="T69" fmla="*/ 0 h 176"/>
                <a:gd name="T70" fmla="*/ 0 w 277"/>
                <a:gd name="T71" fmla="*/ 0 h 176"/>
                <a:gd name="T72" fmla="*/ 0 w 277"/>
                <a:gd name="T73" fmla="*/ 0 h 176"/>
                <a:gd name="T74" fmla="*/ 0 w 277"/>
                <a:gd name="T75" fmla="*/ 0 h 176"/>
                <a:gd name="T76" fmla="*/ 0 w 277"/>
                <a:gd name="T77" fmla="*/ 0 h 176"/>
                <a:gd name="T78" fmla="*/ 0 w 277"/>
                <a:gd name="T79" fmla="*/ 0 h 176"/>
                <a:gd name="T80" fmla="*/ 0 w 277"/>
                <a:gd name="T81" fmla="*/ 0 h 176"/>
                <a:gd name="T82" fmla="*/ 0 w 277"/>
                <a:gd name="T83" fmla="*/ 0 h 176"/>
                <a:gd name="T84" fmla="*/ 0 w 277"/>
                <a:gd name="T85" fmla="*/ 0 h 176"/>
                <a:gd name="T86" fmla="*/ 0 w 277"/>
                <a:gd name="T87" fmla="*/ 0 h 176"/>
                <a:gd name="T88" fmla="*/ 0 w 277"/>
                <a:gd name="T89" fmla="*/ 0 h 176"/>
                <a:gd name="T90" fmla="*/ 0 w 277"/>
                <a:gd name="T91" fmla="*/ 0 h 176"/>
                <a:gd name="T92" fmla="*/ 0 w 277"/>
                <a:gd name="T93" fmla="*/ 0 h 176"/>
                <a:gd name="T94" fmla="*/ 0 w 277"/>
                <a:gd name="T95" fmla="*/ 0 h 17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277"/>
                <a:gd name="T145" fmla="*/ 0 h 176"/>
                <a:gd name="T146" fmla="*/ 277 w 277"/>
                <a:gd name="T147" fmla="*/ 176 h 17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277" h="176">
                  <a:moveTo>
                    <a:pt x="0" y="2"/>
                  </a:moveTo>
                  <a:lnTo>
                    <a:pt x="17" y="0"/>
                  </a:lnTo>
                  <a:lnTo>
                    <a:pt x="36" y="3"/>
                  </a:lnTo>
                  <a:lnTo>
                    <a:pt x="53" y="9"/>
                  </a:lnTo>
                  <a:lnTo>
                    <a:pt x="68" y="19"/>
                  </a:lnTo>
                  <a:lnTo>
                    <a:pt x="81" y="30"/>
                  </a:lnTo>
                  <a:lnTo>
                    <a:pt x="96" y="43"/>
                  </a:lnTo>
                  <a:lnTo>
                    <a:pt x="112" y="57"/>
                  </a:lnTo>
                  <a:lnTo>
                    <a:pt x="127" y="72"/>
                  </a:lnTo>
                  <a:lnTo>
                    <a:pt x="138" y="83"/>
                  </a:lnTo>
                  <a:lnTo>
                    <a:pt x="153" y="97"/>
                  </a:lnTo>
                  <a:lnTo>
                    <a:pt x="167" y="106"/>
                  </a:lnTo>
                  <a:lnTo>
                    <a:pt x="184" y="116"/>
                  </a:lnTo>
                  <a:lnTo>
                    <a:pt x="199" y="121"/>
                  </a:lnTo>
                  <a:lnTo>
                    <a:pt x="216" y="125"/>
                  </a:lnTo>
                  <a:lnTo>
                    <a:pt x="235" y="121"/>
                  </a:lnTo>
                  <a:lnTo>
                    <a:pt x="256" y="116"/>
                  </a:lnTo>
                  <a:lnTo>
                    <a:pt x="264" y="116"/>
                  </a:lnTo>
                  <a:lnTo>
                    <a:pt x="277" y="112"/>
                  </a:lnTo>
                  <a:lnTo>
                    <a:pt x="273" y="125"/>
                  </a:lnTo>
                  <a:lnTo>
                    <a:pt x="273" y="137"/>
                  </a:lnTo>
                  <a:lnTo>
                    <a:pt x="262" y="146"/>
                  </a:lnTo>
                  <a:lnTo>
                    <a:pt x="254" y="159"/>
                  </a:lnTo>
                  <a:lnTo>
                    <a:pt x="249" y="165"/>
                  </a:lnTo>
                  <a:lnTo>
                    <a:pt x="245" y="173"/>
                  </a:lnTo>
                  <a:lnTo>
                    <a:pt x="237" y="175"/>
                  </a:lnTo>
                  <a:lnTo>
                    <a:pt x="229" y="176"/>
                  </a:lnTo>
                  <a:lnTo>
                    <a:pt x="212" y="176"/>
                  </a:lnTo>
                  <a:lnTo>
                    <a:pt x="197" y="173"/>
                  </a:lnTo>
                  <a:lnTo>
                    <a:pt x="182" y="163"/>
                  </a:lnTo>
                  <a:lnTo>
                    <a:pt x="169" y="154"/>
                  </a:lnTo>
                  <a:lnTo>
                    <a:pt x="153" y="140"/>
                  </a:lnTo>
                  <a:lnTo>
                    <a:pt x="140" y="129"/>
                  </a:lnTo>
                  <a:lnTo>
                    <a:pt x="125" y="114"/>
                  </a:lnTo>
                  <a:lnTo>
                    <a:pt x="114" y="100"/>
                  </a:lnTo>
                  <a:lnTo>
                    <a:pt x="98" y="83"/>
                  </a:lnTo>
                  <a:lnTo>
                    <a:pt x="85" y="68"/>
                  </a:lnTo>
                  <a:lnTo>
                    <a:pt x="72" y="55"/>
                  </a:lnTo>
                  <a:lnTo>
                    <a:pt x="58" y="43"/>
                  </a:lnTo>
                  <a:lnTo>
                    <a:pt x="43" y="32"/>
                  </a:lnTo>
                  <a:lnTo>
                    <a:pt x="28" y="24"/>
                  </a:lnTo>
                  <a:lnTo>
                    <a:pt x="13" y="19"/>
                  </a:lnTo>
                  <a:lnTo>
                    <a:pt x="0" y="19"/>
                  </a:lnTo>
                  <a:lnTo>
                    <a:pt x="0" y="13"/>
                  </a:lnTo>
                  <a:lnTo>
                    <a:pt x="0" y="7"/>
                  </a:lnTo>
                  <a:lnTo>
                    <a:pt x="0" y="3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9" name="Freeform 27">
              <a:extLst>
                <a:ext uri="{FF2B5EF4-FFF2-40B4-BE49-F238E27FC236}">
                  <a16:creationId xmlns:a16="http://schemas.microsoft.com/office/drawing/2014/main" id="{15BFA2D7-8249-7467-34D5-62B4A2173F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87" y="923"/>
              <a:ext cx="23" cy="33"/>
            </a:xfrm>
            <a:custGeom>
              <a:avLst/>
              <a:gdLst>
                <a:gd name="T0" fmla="*/ 0 w 76"/>
                <a:gd name="T1" fmla="*/ 0 h 116"/>
                <a:gd name="T2" fmla="*/ 0 w 76"/>
                <a:gd name="T3" fmla="*/ 0 h 116"/>
                <a:gd name="T4" fmla="*/ 0 w 76"/>
                <a:gd name="T5" fmla="*/ 0 h 116"/>
                <a:gd name="T6" fmla="*/ 0 w 76"/>
                <a:gd name="T7" fmla="*/ 0 h 116"/>
                <a:gd name="T8" fmla="*/ 0 w 76"/>
                <a:gd name="T9" fmla="*/ 0 h 116"/>
                <a:gd name="T10" fmla="*/ 0 w 76"/>
                <a:gd name="T11" fmla="*/ 0 h 116"/>
                <a:gd name="T12" fmla="*/ 0 w 76"/>
                <a:gd name="T13" fmla="*/ 0 h 116"/>
                <a:gd name="T14" fmla="*/ 0 w 76"/>
                <a:gd name="T15" fmla="*/ 0 h 116"/>
                <a:gd name="T16" fmla="*/ 0 w 76"/>
                <a:gd name="T17" fmla="*/ 0 h 116"/>
                <a:gd name="T18" fmla="*/ 0 w 76"/>
                <a:gd name="T19" fmla="*/ 0 h 116"/>
                <a:gd name="T20" fmla="*/ 0 w 76"/>
                <a:gd name="T21" fmla="*/ 0 h 116"/>
                <a:gd name="T22" fmla="*/ 0 w 76"/>
                <a:gd name="T23" fmla="*/ 0 h 116"/>
                <a:gd name="T24" fmla="*/ 0 w 76"/>
                <a:gd name="T25" fmla="*/ 0 h 116"/>
                <a:gd name="T26" fmla="*/ 0 w 76"/>
                <a:gd name="T27" fmla="*/ 0 h 116"/>
                <a:gd name="T28" fmla="*/ 0 w 76"/>
                <a:gd name="T29" fmla="*/ 0 h 116"/>
                <a:gd name="T30" fmla="*/ 0 w 76"/>
                <a:gd name="T31" fmla="*/ 0 h 116"/>
                <a:gd name="T32" fmla="*/ 0 w 76"/>
                <a:gd name="T33" fmla="*/ 0 h 116"/>
                <a:gd name="T34" fmla="*/ 0 w 76"/>
                <a:gd name="T35" fmla="*/ 0 h 116"/>
                <a:gd name="T36" fmla="*/ 0 w 76"/>
                <a:gd name="T37" fmla="*/ 0 h 116"/>
                <a:gd name="T38" fmla="*/ 0 w 76"/>
                <a:gd name="T39" fmla="*/ 0 h 116"/>
                <a:gd name="T40" fmla="*/ 0 w 76"/>
                <a:gd name="T41" fmla="*/ 0 h 116"/>
                <a:gd name="T42" fmla="*/ 0 w 76"/>
                <a:gd name="T43" fmla="*/ 0 h 116"/>
                <a:gd name="T44" fmla="*/ 0 w 76"/>
                <a:gd name="T45" fmla="*/ 0 h 116"/>
                <a:gd name="T46" fmla="*/ 0 w 76"/>
                <a:gd name="T47" fmla="*/ 0 h 116"/>
                <a:gd name="T48" fmla="*/ 0 w 76"/>
                <a:gd name="T49" fmla="*/ 0 h 116"/>
                <a:gd name="T50" fmla="*/ 0 w 76"/>
                <a:gd name="T51" fmla="*/ 0 h 116"/>
                <a:gd name="T52" fmla="*/ 0 w 76"/>
                <a:gd name="T53" fmla="*/ 0 h 116"/>
                <a:gd name="T54" fmla="*/ 0 w 76"/>
                <a:gd name="T55" fmla="*/ 0 h 116"/>
                <a:gd name="T56" fmla="*/ 0 w 76"/>
                <a:gd name="T57" fmla="*/ 0 h 116"/>
                <a:gd name="T58" fmla="*/ 0 w 76"/>
                <a:gd name="T59" fmla="*/ 0 h 116"/>
                <a:gd name="T60" fmla="*/ 0 w 76"/>
                <a:gd name="T61" fmla="*/ 0 h 116"/>
                <a:gd name="T62" fmla="*/ 0 w 76"/>
                <a:gd name="T63" fmla="*/ 0 h 116"/>
                <a:gd name="T64" fmla="*/ 0 w 76"/>
                <a:gd name="T65" fmla="*/ 0 h 116"/>
                <a:gd name="T66" fmla="*/ 0 w 76"/>
                <a:gd name="T67" fmla="*/ 0 h 116"/>
                <a:gd name="T68" fmla="*/ 0 w 76"/>
                <a:gd name="T69" fmla="*/ 0 h 116"/>
                <a:gd name="T70" fmla="*/ 0 w 76"/>
                <a:gd name="T71" fmla="*/ 0 h 116"/>
                <a:gd name="T72" fmla="*/ 0 w 76"/>
                <a:gd name="T73" fmla="*/ 0 h 116"/>
                <a:gd name="T74" fmla="*/ 0 w 76"/>
                <a:gd name="T75" fmla="*/ 0 h 116"/>
                <a:gd name="T76" fmla="*/ 0 w 76"/>
                <a:gd name="T77" fmla="*/ 0 h 116"/>
                <a:gd name="T78" fmla="*/ 0 w 76"/>
                <a:gd name="T79" fmla="*/ 0 h 116"/>
                <a:gd name="T80" fmla="*/ 0 w 76"/>
                <a:gd name="T81" fmla="*/ 0 h 116"/>
                <a:gd name="T82" fmla="*/ 0 w 76"/>
                <a:gd name="T83" fmla="*/ 0 h 11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76"/>
                <a:gd name="T127" fmla="*/ 0 h 116"/>
                <a:gd name="T128" fmla="*/ 76 w 76"/>
                <a:gd name="T129" fmla="*/ 116 h 11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76" h="116">
                  <a:moveTo>
                    <a:pt x="8" y="2"/>
                  </a:moveTo>
                  <a:lnTo>
                    <a:pt x="21" y="0"/>
                  </a:lnTo>
                  <a:lnTo>
                    <a:pt x="34" y="10"/>
                  </a:lnTo>
                  <a:lnTo>
                    <a:pt x="40" y="14"/>
                  </a:lnTo>
                  <a:lnTo>
                    <a:pt x="46" y="19"/>
                  </a:lnTo>
                  <a:lnTo>
                    <a:pt x="53" y="29"/>
                  </a:lnTo>
                  <a:lnTo>
                    <a:pt x="59" y="36"/>
                  </a:lnTo>
                  <a:lnTo>
                    <a:pt x="63" y="44"/>
                  </a:lnTo>
                  <a:lnTo>
                    <a:pt x="67" y="52"/>
                  </a:lnTo>
                  <a:lnTo>
                    <a:pt x="70" y="61"/>
                  </a:lnTo>
                  <a:lnTo>
                    <a:pt x="74" y="71"/>
                  </a:lnTo>
                  <a:lnTo>
                    <a:pt x="74" y="76"/>
                  </a:lnTo>
                  <a:lnTo>
                    <a:pt x="76" y="84"/>
                  </a:lnTo>
                  <a:lnTo>
                    <a:pt x="74" y="92"/>
                  </a:lnTo>
                  <a:lnTo>
                    <a:pt x="72" y="99"/>
                  </a:lnTo>
                  <a:lnTo>
                    <a:pt x="63" y="109"/>
                  </a:lnTo>
                  <a:lnTo>
                    <a:pt x="53" y="112"/>
                  </a:lnTo>
                  <a:lnTo>
                    <a:pt x="46" y="116"/>
                  </a:lnTo>
                  <a:lnTo>
                    <a:pt x="40" y="116"/>
                  </a:lnTo>
                  <a:lnTo>
                    <a:pt x="32" y="112"/>
                  </a:lnTo>
                  <a:lnTo>
                    <a:pt x="29" y="109"/>
                  </a:lnTo>
                  <a:lnTo>
                    <a:pt x="25" y="101"/>
                  </a:lnTo>
                  <a:lnTo>
                    <a:pt x="21" y="93"/>
                  </a:lnTo>
                  <a:lnTo>
                    <a:pt x="17" y="84"/>
                  </a:lnTo>
                  <a:lnTo>
                    <a:pt x="15" y="76"/>
                  </a:lnTo>
                  <a:lnTo>
                    <a:pt x="13" y="67"/>
                  </a:lnTo>
                  <a:lnTo>
                    <a:pt x="13" y="61"/>
                  </a:lnTo>
                  <a:lnTo>
                    <a:pt x="13" y="52"/>
                  </a:lnTo>
                  <a:lnTo>
                    <a:pt x="17" y="48"/>
                  </a:lnTo>
                  <a:lnTo>
                    <a:pt x="19" y="42"/>
                  </a:lnTo>
                  <a:lnTo>
                    <a:pt x="23" y="42"/>
                  </a:lnTo>
                  <a:lnTo>
                    <a:pt x="21" y="35"/>
                  </a:lnTo>
                  <a:lnTo>
                    <a:pt x="21" y="29"/>
                  </a:lnTo>
                  <a:lnTo>
                    <a:pt x="17" y="25"/>
                  </a:lnTo>
                  <a:lnTo>
                    <a:pt x="13" y="23"/>
                  </a:lnTo>
                  <a:lnTo>
                    <a:pt x="6" y="23"/>
                  </a:lnTo>
                  <a:lnTo>
                    <a:pt x="0" y="23"/>
                  </a:lnTo>
                  <a:lnTo>
                    <a:pt x="0" y="14"/>
                  </a:lnTo>
                  <a:lnTo>
                    <a:pt x="2" y="8"/>
                  </a:lnTo>
                  <a:lnTo>
                    <a:pt x="6" y="4"/>
                  </a:lnTo>
                  <a:lnTo>
                    <a:pt x="8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0" name="Freeform 28">
              <a:extLst>
                <a:ext uri="{FF2B5EF4-FFF2-40B4-BE49-F238E27FC236}">
                  <a16:creationId xmlns:a16="http://schemas.microsoft.com/office/drawing/2014/main" id="{96F4DD13-0D25-8876-56DD-2B01D7A8A9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4" y="877"/>
              <a:ext cx="76" cy="81"/>
            </a:xfrm>
            <a:custGeom>
              <a:avLst/>
              <a:gdLst>
                <a:gd name="T0" fmla="*/ 0 w 249"/>
                <a:gd name="T1" fmla="*/ 0 h 289"/>
                <a:gd name="T2" fmla="*/ 0 w 249"/>
                <a:gd name="T3" fmla="*/ 0 h 289"/>
                <a:gd name="T4" fmla="*/ 0 w 249"/>
                <a:gd name="T5" fmla="*/ 0 h 289"/>
                <a:gd name="T6" fmla="*/ 0 w 249"/>
                <a:gd name="T7" fmla="*/ 0 h 289"/>
                <a:gd name="T8" fmla="*/ 0 w 249"/>
                <a:gd name="T9" fmla="*/ 0 h 289"/>
                <a:gd name="T10" fmla="*/ 0 w 249"/>
                <a:gd name="T11" fmla="*/ 0 h 289"/>
                <a:gd name="T12" fmla="*/ 0 w 249"/>
                <a:gd name="T13" fmla="*/ 0 h 289"/>
                <a:gd name="T14" fmla="*/ 0 w 249"/>
                <a:gd name="T15" fmla="*/ 0 h 289"/>
                <a:gd name="T16" fmla="*/ 0 w 249"/>
                <a:gd name="T17" fmla="*/ 0 h 289"/>
                <a:gd name="T18" fmla="*/ 0 w 249"/>
                <a:gd name="T19" fmla="*/ 0 h 289"/>
                <a:gd name="T20" fmla="*/ 0 w 249"/>
                <a:gd name="T21" fmla="*/ 0 h 289"/>
                <a:gd name="T22" fmla="*/ 0 w 249"/>
                <a:gd name="T23" fmla="*/ 0 h 289"/>
                <a:gd name="T24" fmla="*/ 0 w 249"/>
                <a:gd name="T25" fmla="*/ 0 h 289"/>
                <a:gd name="T26" fmla="*/ 0 w 249"/>
                <a:gd name="T27" fmla="*/ 0 h 289"/>
                <a:gd name="T28" fmla="*/ 0 w 249"/>
                <a:gd name="T29" fmla="*/ 0 h 289"/>
                <a:gd name="T30" fmla="*/ 0 w 249"/>
                <a:gd name="T31" fmla="*/ 0 h 289"/>
                <a:gd name="T32" fmla="*/ 0 w 249"/>
                <a:gd name="T33" fmla="*/ 0 h 289"/>
                <a:gd name="T34" fmla="*/ 0 w 249"/>
                <a:gd name="T35" fmla="*/ 0 h 289"/>
                <a:gd name="T36" fmla="*/ 0 w 249"/>
                <a:gd name="T37" fmla="*/ 0 h 289"/>
                <a:gd name="T38" fmla="*/ 0 w 249"/>
                <a:gd name="T39" fmla="*/ 0 h 289"/>
                <a:gd name="T40" fmla="*/ 0 w 249"/>
                <a:gd name="T41" fmla="*/ 0 h 289"/>
                <a:gd name="T42" fmla="*/ 0 w 249"/>
                <a:gd name="T43" fmla="*/ 0 h 289"/>
                <a:gd name="T44" fmla="*/ 0 w 249"/>
                <a:gd name="T45" fmla="*/ 0 h 289"/>
                <a:gd name="T46" fmla="*/ 0 w 249"/>
                <a:gd name="T47" fmla="*/ 0 h 289"/>
                <a:gd name="T48" fmla="*/ 0 w 249"/>
                <a:gd name="T49" fmla="*/ 0 h 289"/>
                <a:gd name="T50" fmla="*/ 0 w 249"/>
                <a:gd name="T51" fmla="*/ 0 h 289"/>
                <a:gd name="T52" fmla="*/ 0 w 249"/>
                <a:gd name="T53" fmla="*/ 0 h 289"/>
                <a:gd name="T54" fmla="*/ 0 w 249"/>
                <a:gd name="T55" fmla="*/ 0 h 289"/>
                <a:gd name="T56" fmla="*/ 0 w 249"/>
                <a:gd name="T57" fmla="*/ 0 h 289"/>
                <a:gd name="T58" fmla="*/ 0 w 249"/>
                <a:gd name="T59" fmla="*/ 0 h 289"/>
                <a:gd name="T60" fmla="*/ 0 w 249"/>
                <a:gd name="T61" fmla="*/ 0 h 289"/>
                <a:gd name="T62" fmla="*/ 0 w 249"/>
                <a:gd name="T63" fmla="*/ 0 h 289"/>
                <a:gd name="T64" fmla="*/ 0 w 249"/>
                <a:gd name="T65" fmla="*/ 0 h 289"/>
                <a:gd name="T66" fmla="*/ 0 w 249"/>
                <a:gd name="T67" fmla="*/ 0 h 289"/>
                <a:gd name="T68" fmla="*/ 0 w 249"/>
                <a:gd name="T69" fmla="*/ 0 h 289"/>
                <a:gd name="T70" fmla="*/ 0 w 249"/>
                <a:gd name="T71" fmla="*/ 0 h 289"/>
                <a:gd name="T72" fmla="*/ 0 w 249"/>
                <a:gd name="T73" fmla="*/ 0 h 289"/>
                <a:gd name="T74" fmla="*/ 0 w 249"/>
                <a:gd name="T75" fmla="*/ 0 h 289"/>
                <a:gd name="T76" fmla="*/ 0 w 249"/>
                <a:gd name="T77" fmla="*/ 0 h 289"/>
                <a:gd name="T78" fmla="*/ 0 w 249"/>
                <a:gd name="T79" fmla="*/ 0 h 289"/>
                <a:gd name="T80" fmla="*/ 0 w 249"/>
                <a:gd name="T81" fmla="*/ 0 h 289"/>
                <a:gd name="T82" fmla="*/ 0 w 249"/>
                <a:gd name="T83" fmla="*/ 0 h 289"/>
                <a:gd name="T84" fmla="*/ 0 w 249"/>
                <a:gd name="T85" fmla="*/ 0 h 289"/>
                <a:gd name="T86" fmla="*/ 0 w 249"/>
                <a:gd name="T87" fmla="*/ 0 h 289"/>
                <a:gd name="T88" fmla="*/ 0 w 249"/>
                <a:gd name="T89" fmla="*/ 0 h 289"/>
                <a:gd name="T90" fmla="*/ 0 w 249"/>
                <a:gd name="T91" fmla="*/ 0 h 289"/>
                <a:gd name="T92" fmla="*/ 0 w 249"/>
                <a:gd name="T93" fmla="*/ 0 h 289"/>
                <a:gd name="T94" fmla="*/ 0 w 249"/>
                <a:gd name="T95" fmla="*/ 0 h 289"/>
                <a:gd name="T96" fmla="*/ 0 w 249"/>
                <a:gd name="T97" fmla="*/ 0 h 289"/>
                <a:gd name="T98" fmla="*/ 0 w 249"/>
                <a:gd name="T99" fmla="*/ 0 h 289"/>
                <a:gd name="T100" fmla="*/ 0 w 249"/>
                <a:gd name="T101" fmla="*/ 0 h 289"/>
                <a:gd name="T102" fmla="*/ 0 w 249"/>
                <a:gd name="T103" fmla="*/ 0 h 289"/>
                <a:gd name="T104" fmla="*/ 0 w 249"/>
                <a:gd name="T105" fmla="*/ 0 h 289"/>
                <a:gd name="T106" fmla="*/ 0 w 249"/>
                <a:gd name="T107" fmla="*/ 0 h 289"/>
                <a:gd name="T108" fmla="*/ 0 w 249"/>
                <a:gd name="T109" fmla="*/ 0 h 289"/>
                <a:gd name="T110" fmla="*/ 0 w 249"/>
                <a:gd name="T111" fmla="*/ 0 h 289"/>
                <a:gd name="T112" fmla="*/ 0 w 249"/>
                <a:gd name="T113" fmla="*/ 0 h 289"/>
                <a:gd name="T114" fmla="*/ 0 w 249"/>
                <a:gd name="T115" fmla="*/ 0 h 289"/>
                <a:gd name="T116" fmla="*/ 0 w 249"/>
                <a:gd name="T117" fmla="*/ 0 h 289"/>
                <a:gd name="T118" fmla="*/ 0 w 249"/>
                <a:gd name="T119" fmla="*/ 0 h 289"/>
                <a:gd name="T120" fmla="*/ 0 w 249"/>
                <a:gd name="T121" fmla="*/ 0 h 289"/>
                <a:gd name="T122" fmla="*/ 0 w 249"/>
                <a:gd name="T123" fmla="*/ 0 h 289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49"/>
                <a:gd name="T187" fmla="*/ 0 h 289"/>
                <a:gd name="T188" fmla="*/ 249 w 249"/>
                <a:gd name="T189" fmla="*/ 289 h 289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49" h="289">
                  <a:moveTo>
                    <a:pt x="51" y="2"/>
                  </a:moveTo>
                  <a:lnTo>
                    <a:pt x="67" y="0"/>
                  </a:lnTo>
                  <a:lnTo>
                    <a:pt x="80" y="0"/>
                  </a:lnTo>
                  <a:lnTo>
                    <a:pt x="93" y="0"/>
                  </a:lnTo>
                  <a:lnTo>
                    <a:pt x="110" y="2"/>
                  </a:lnTo>
                  <a:lnTo>
                    <a:pt x="124" y="3"/>
                  </a:lnTo>
                  <a:lnTo>
                    <a:pt x="139" y="5"/>
                  </a:lnTo>
                  <a:lnTo>
                    <a:pt x="154" y="9"/>
                  </a:lnTo>
                  <a:lnTo>
                    <a:pt x="169" y="15"/>
                  </a:lnTo>
                  <a:lnTo>
                    <a:pt x="181" y="19"/>
                  </a:lnTo>
                  <a:lnTo>
                    <a:pt x="192" y="24"/>
                  </a:lnTo>
                  <a:lnTo>
                    <a:pt x="203" y="32"/>
                  </a:lnTo>
                  <a:lnTo>
                    <a:pt x="215" y="41"/>
                  </a:lnTo>
                  <a:lnTo>
                    <a:pt x="223" y="51"/>
                  </a:lnTo>
                  <a:lnTo>
                    <a:pt x="230" y="62"/>
                  </a:lnTo>
                  <a:lnTo>
                    <a:pt x="238" y="76"/>
                  </a:lnTo>
                  <a:lnTo>
                    <a:pt x="243" y="93"/>
                  </a:lnTo>
                  <a:lnTo>
                    <a:pt x="247" y="108"/>
                  </a:lnTo>
                  <a:lnTo>
                    <a:pt x="249" y="127"/>
                  </a:lnTo>
                  <a:lnTo>
                    <a:pt x="249" y="144"/>
                  </a:lnTo>
                  <a:lnTo>
                    <a:pt x="247" y="163"/>
                  </a:lnTo>
                  <a:lnTo>
                    <a:pt x="243" y="180"/>
                  </a:lnTo>
                  <a:lnTo>
                    <a:pt x="238" y="197"/>
                  </a:lnTo>
                  <a:lnTo>
                    <a:pt x="230" y="214"/>
                  </a:lnTo>
                  <a:lnTo>
                    <a:pt x="223" y="232"/>
                  </a:lnTo>
                  <a:lnTo>
                    <a:pt x="211" y="245"/>
                  </a:lnTo>
                  <a:lnTo>
                    <a:pt x="198" y="258"/>
                  </a:lnTo>
                  <a:lnTo>
                    <a:pt x="184" y="270"/>
                  </a:lnTo>
                  <a:lnTo>
                    <a:pt x="169" y="279"/>
                  </a:lnTo>
                  <a:lnTo>
                    <a:pt x="152" y="285"/>
                  </a:lnTo>
                  <a:lnTo>
                    <a:pt x="135" y="289"/>
                  </a:lnTo>
                  <a:lnTo>
                    <a:pt x="116" y="289"/>
                  </a:lnTo>
                  <a:lnTo>
                    <a:pt x="97" y="287"/>
                  </a:lnTo>
                  <a:lnTo>
                    <a:pt x="84" y="285"/>
                  </a:lnTo>
                  <a:lnTo>
                    <a:pt x="70" y="281"/>
                  </a:lnTo>
                  <a:lnTo>
                    <a:pt x="57" y="277"/>
                  </a:lnTo>
                  <a:lnTo>
                    <a:pt x="48" y="270"/>
                  </a:lnTo>
                  <a:lnTo>
                    <a:pt x="34" y="260"/>
                  </a:lnTo>
                  <a:lnTo>
                    <a:pt x="25" y="252"/>
                  </a:lnTo>
                  <a:lnTo>
                    <a:pt x="17" y="241"/>
                  </a:lnTo>
                  <a:lnTo>
                    <a:pt x="10" y="232"/>
                  </a:lnTo>
                  <a:lnTo>
                    <a:pt x="4" y="220"/>
                  </a:lnTo>
                  <a:lnTo>
                    <a:pt x="0" y="207"/>
                  </a:lnTo>
                  <a:lnTo>
                    <a:pt x="0" y="195"/>
                  </a:lnTo>
                  <a:lnTo>
                    <a:pt x="0" y="184"/>
                  </a:lnTo>
                  <a:lnTo>
                    <a:pt x="4" y="173"/>
                  </a:lnTo>
                  <a:lnTo>
                    <a:pt x="10" y="163"/>
                  </a:lnTo>
                  <a:lnTo>
                    <a:pt x="17" y="154"/>
                  </a:lnTo>
                  <a:lnTo>
                    <a:pt x="29" y="146"/>
                  </a:lnTo>
                  <a:lnTo>
                    <a:pt x="36" y="138"/>
                  </a:lnTo>
                  <a:lnTo>
                    <a:pt x="46" y="133"/>
                  </a:lnTo>
                  <a:lnTo>
                    <a:pt x="55" y="129"/>
                  </a:lnTo>
                  <a:lnTo>
                    <a:pt x="67" y="127"/>
                  </a:lnTo>
                  <a:lnTo>
                    <a:pt x="78" y="127"/>
                  </a:lnTo>
                  <a:lnTo>
                    <a:pt x="89" y="127"/>
                  </a:lnTo>
                  <a:lnTo>
                    <a:pt x="103" y="131"/>
                  </a:lnTo>
                  <a:lnTo>
                    <a:pt x="114" y="136"/>
                  </a:lnTo>
                  <a:lnTo>
                    <a:pt x="124" y="140"/>
                  </a:lnTo>
                  <a:lnTo>
                    <a:pt x="133" y="146"/>
                  </a:lnTo>
                  <a:lnTo>
                    <a:pt x="141" y="154"/>
                  </a:lnTo>
                  <a:lnTo>
                    <a:pt x="150" y="161"/>
                  </a:lnTo>
                  <a:lnTo>
                    <a:pt x="154" y="169"/>
                  </a:lnTo>
                  <a:lnTo>
                    <a:pt x="156" y="180"/>
                  </a:lnTo>
                  <a:lnTo>
                    <a:pt x="156" y="190"/>
                  </a:lnTo>
                  <a:lnTo>
                    <a:pt x="156" y="201"/>
                  </a:lnTo>
                  <a:lnTo>
                    <a:pt x="145" y="203"/>
                  </a:lnTo>
                  <a:lnTo>
                    <a:pt x="135" y="205"/>
                  </a:lnTo>
                  <a:lnTo>
                    <a:pt x="135" y="192"/>
                  </a:lnTo>
                  <a:lnTo>
                    <a:pt x="135" y="184"/>
                  </a:lnTo>
                  <a:lnTo>
                    <a:pt x="135" y="176"/>
                  </a:lnTo>
                  <a:lnTo>
                    <a:pt x="133" y="171"/>
                  </a:lnTo>
                  <a:lnTo>
                    <a:pt x="126" y="163"/>
                  </a:lnTo>
                  <a:lnTo>
                    <a:pt x="118" y="163"/>
                  </a:lnTo>
                  <a:lnTo>
                    <a:pt x="107" y="163"/>
                  </a:lnTo>
                  <a:lnTo>
                    <a:pt x="95" y="173"/>
                  </a:lnTo>
                  <a:lnTo>
                    <a:pt x="89" y="178"/>
                  </a:lnTo>
                  <a:lnTo>
                    <a:pt x="86" y="186"/>
                  </a:lnTo>
                  <a:lnTo>
                    <a:pt x="82" y="194"/>
                  </a:lnTo>
                  <a:lnTo>
                    <a:pt x="82" y="205"/>
                  </a:lnTo>
                  <a:lnTo>
                    <a:pt x="76" y="214"/>
                  </a:lnTo>
                  <a:lnTo>
                    <a:pt x="74" y="224"/>
                  </a:lnTo>
                  <a:lnTo>
                    <a:pt x="72" y="233"/>
                  </a:lnTo>
                  <a:lnTo>
                    <a:pt x="76" y="243"/>
                  </a:lnTo>
                  <a:lnTo>
                    <a:pt x="78" y="249"/>
                  </a:lnTo>
                  <a:lnTo>
                    <a:pt x="84" y="256"/>
                  </a:lnTo>
                  <a:lnTo>
                    <a:pt x="89" y="260"/>
                  </a:lnTo>
                  <a:lnTo>
                    <a:pt x="99" y="266"/>
                  </a:lnTo>
                  <a:lnTo>
                    <a:pt x="107" y="268"/>
                  </a:lnTo>
                  <a:lnTo>
                    <a:pt x="114" y="270"/>
                  </a:lnTo>
                  <a:lnTo>
                    <a:pt x="124" y="270"/>
                  </a:lnTo>
                  <a:lnTo>
                    <a:pt x="135" y="270"/>
                  </a:lnTo>
                  <a:lnTo>
                    <a:pt x="143" y="268"/>
                  </a:lnTo>
                  <a:lnTo>
                    <a:pt x="152" y="264"/>
                  </a:lnTo>
                  <a:lnTo>
                    <a:pt x="162" y="258"/>
                  </a:lnTo>
                  <a:lnTo>
                    <a:pt x="171" y="254"/>
                  </a:lnTo>
                  <a:lnTo>
                    <a:pt x="186" y="241"/>
                  </a:lnTo>
                  <a:lnTo>
                    <a:pt x="198" y="228"/>
                  </a:lnTo>
                  <a:lnTo>
                    <a:pt x="209" y="211"/>
                  </a:lnTo>
                  <a:lnTo>
                    <a:pt x="217" y="195"/>
                  </a:lnTo>
                  <a:lnTo>
                    <a:pt x="221" y="176"/>
                  </a:lnTo>
                  <a:lnTo>
                    <a:pt x="224" y="159"/>
                  </a:lnTo>
                  <a:lnTo>
                    <a:pt x="224" y="140"/>
                  </a:lnTo>
                  <a:lnTo>
                    <a:pt x="224" y="121"/>
                  </a:lnTo>
                  <a:lnTo>
                    <a:pt x="221" y="102"/>
                  </a:lnTo>
                  <a:lnTo>
                    <a:pt x="215" y="87"/>
                  </a:lnTo>
                  <a:lnTo>
                    <a:pt x="205" y="70"/>
                  </a:lnTo>
                  <a:lnTo>
                    <a:pt x="196" y="57"/>
                  </a:lnTo>
                  <a:lnTo>
                    <a:pt x="181" y="43"/>
                  </a:lnTo>
                  <a:lnTo>
                    <a:pt x="165" y="36"/>
                  </a:lnTo>
                  <a:lnTo>
                    <a:pt x="148" y="28"/>
                  </a:lnTo>
                  <a:lnTo>
                    <a:pt x="129" y="28"/>
                  </a:lnTo>
                  <a:lnTo>
                    <a:pt x="116" y="24"/>
                  </a:lnTo>
                  <a:lnTo>
                    <a:pt x="103" y="22"/>
                  </a:lnTo>
                  <a:lnTo>
                    <a:pt x="91" y="22"/>
                  </a:lnTo>
                  <a:lnTo>
                    <a:pt x="80" y="24"/>
                  </a:lnTo>
                  <a:lnTo>
                    <a:pt x="67" y="24"/>
                  </a:lnTo>
                  <a:lnTo>
                    <a:pt x="55" y="26"/>
                  </a:lnTo>
                  <a:lnTo>
                    <a:pt x="42" y="24"/>
                  </a:lnTo>
                  <a:lnTo>
                    <a:pt x="32" y="24"/>
                  </a:lnTo>
                  <a:lnTo>
                    <a:pt x="34" y="19"/>
                  </a:lnTo>
                  <a:lnTo>
                    <a:pt x="42" y="11"/>
                  </a:lnTo>
                  <a:lnTo>
                    <a:pt x="48" y="5"/>
                  </a:lnTo>
                  <a:lnTo>
                    <a:pt x="51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1" name="Freeform 29">
              <a:extLst>
                <a:ext uri="{FF2B5EF4-FFF2-40B4-BE49-F238E27FC236}">
                  <a16:creationId xmlns:a16="http://schemas.microsoft.com/office/drawing/2014/main" id="{5BCBDFAF-B480-03C9-ECB9-56F3473086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3" y="880"/>
              <a:ext cx="62" cy="38"/>
            </a:xfrm>
            <a:custGeom>
              <a:avLst/>
              <a:gdLst>
                <a:gd name="T0" fmla="*/ 0 w 202"/>
                <a:gd name="T1" fmla="*/ 0 h 137"/>
                <a:gd name="T2" fmla="*/ 0 w 202"/>
                <a:gd name="T3" fmla="*/ 0 h 137"/>
                <a:gd name="T4" fmla="*/ 0 w 202"/>
                <a:gd name="T5" fmla="*/ 0 h 137"/>
                <a:gd name="T6" fmla="*/ 0 w 202"/>
                <a:gd name="T7" fmla="*/ 0 h 137"/>
                <a:gd name="T8" fmla="*/ 0 w 202"/>
                <a:gd name="T9" fmla="*/ 0 h 137"/>
                <a:gd name="T10" fmla="*/ 0 w 202"/>
                <a:gd name="T11" fmla="*/ 0 h 137"/>
                <a:gd name="T12" fmla="*/ 0 w 202"/>
                <a:gd name="T13" fmla="*/ 0 h 137"/>
                <a:gd name="T14" fmla="*/ 0 w 202"/>
                <a:gd name="T15" fmla="*/ 0 h 137"/>
                <a:gd name="T16" fmla="*/ 0 w 202"/>
                <a:gd name="T17" fmla="*/ 0 h 137"/>
                <a:gd name="T18" fmla="*/ 0 w 202"/>
                <a:gd name="T19" fmla="*/ 0 h 137"/>
                <a:gd name="T20" fmla="*/ 0 w 202"/>
                <a:gd name="T21" fmla="*/ 0 h 137"/>
                <a:gd name="T22" fmla="*/ 0 w 202"/>
                <a:gd name="T23" fmla="*/ 0 h 137"/>
                <a:gd name="T24" fmla="*/ 0 w 202"/>
                <a:gd name="T25" fmla="*/ 0 h 137"/>
                <a:gd name="T26" fmla="*/ 0 w 202"/>
                <a:gd name="T27" fmla="*/ 0 h 137"/>
                <a:gd name="T28" fmla="*/ 0 w 202"/>
                <a:gd name="T29" fmla="*/ 0 h 137"/>
                <a:gd name="T30" fmla="*/ 0 w 202"/>
                <a:gd name="T31" fmla="*/ 0 h 137"/>
                <a:gd name="T32" fmla="*/ 0 w 202"/>
                <a:gd name="T33" fmla="*/ 0 h 137"/>
                <a:gd name="T34" fmla="*/ 0 w 202"/>
                <a:gd name="T35" fmla="*/ 0 h 137"/>
                <a:gd name="T36" fmla="*/ 0 w 202"/>
                <a:gd name="T37" fmla="*/ 0 h 137"/>
                <a:gd name="T38" fmla="*/ 0 w 202"/>
                <a:gd name="T39" fmla="*/ 0 h 137"/>
                <a:gd name="T40" fmla="*/ 0 w 202"/>
                <a:gd name="T41" fmla="*/ 0 h 137"/>
                <a:gd name="T42" fmla="*/ 0 w 202"/>
                <a:gd name="T43" fmla="*/ 0 h 137"/>
                <a:gd name="T44" fmla="*/ 0 w 202"/>
                <a:gd name="T45" fmla="*/ 0 h 137"/>
                <a:gd name="T46" fmla="*/ 0 w 202"/>
                <a:gd name="T47" fmla="*/ 0 h 137"/>
                <a:gd name="T48" fmla="*/ 0 w 202"/>
                <a:gd name="T49" fmla="*/ 0 h 137"/>
                <a:gd name="T50" fmla="*/ 0 w 202"/>
                <a:gd name="T51" fmla="*/ 0 h 137"/>
                <a:gd name="T52" fmla="*/ 0 w 202"/>
                <a:gd name="T53" fmla="*/ 0 h 137"/>
                <a:gd name="T54" fmla="*/ 0 w 202"/>
                <a:gd name="T55" fmla="*/ 0 h 137"/>
                <a:gd name="T56" fmla="*/ 0 w 202"/>
                <a:gd name="T57" fmla="*/ 0 h 137"/>
                <a:gd name="T58" fmla="*/ 0 w 202"/>
                <a:gd name="T59" fmla="*/ 0 h 137"/>
                <a:gd name="T60" fmla="*/ 0 w 202"/>
                <a:gd name="T61" fmla="*/ 0 h 137"/>
                <a:gd name="T62" fmla="*/ 0 w 202"/>
                <a:gd name="T63" fmla="*/ 0 h 137"/>
                <a:gd name="T64" fmla="*/ 0 w 202"/>
                <a:gd name="T65" fmla="*/ 0 h 137"/>
                <a:gd name="T66" fmla="*/ 0 w 202"/>
                <a:gd name="T67" fmla="*/ 0 h 137"/>
                <a:gd name="T68" fmla="*/ 0 w 202"/>
                <a:gd name="T69" fmla="*/ 0 h 137"/>
                <a:gd name="T70" fmla="*/ 0 w 202"/>
                <a:gd name="T71" fmla="*/ 0 h 137"/>
                <a:gd name="T72" fmla="*/ 0 w 202"/>
                <a:gd name="T73" fmla="*/ 0 h 137"/>
                <a:gd name="T74" fmla="*/ 0 w 202"/>
                <a:gd name="T75" fmla="*/ 0 h 137"/>
                <a:gd name="T76" fmla="*/ 0 w 202"/>
                <a:gd name="T77" fmla="*/ 0 h 137"/>
                <a:gd name="T78" fmla="*/ 0 w 202"/>
                <a:gd name="T79" fmla="*/ 0 h 137"/>
                <a:gd name="T80" fmla="*/ 0 w 202"/>
                <a:gd name="T81" fmla="*/ 0 h 137"/>
                <a:gd name="T82" fmla="*/ 0 w 202"/>
                <a:gd name="T83" fmla="*/ 0 h 137"/>
                <a:gd name="T84" fmla="*/ 0 w 202"/>
                <a:gd name="T85" fmla="*/ 0 h 137"/>
                <a:gd name="T86" fmla="*/ 0 w 202"/>
                <a:gd name="T87" fmla="*/ 0 h 137"/>
                <a:gd name="T88" fmla="*/ 0 w 202"/>
                <a:gd name="T89" fmla="*/ 0 h 13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202"/>
                <a:gd name="T136" fmla="*/ 0 h 137"/>
                <a:gd name="T137" fmla="*/ 202 w 202"/>
                <a:gd name="T138" fmla="*/ 137 h 137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202" h="137">
                  <a:moveTo>
                    <a:pt x="202" y="0"/>
                  </a:moveTo>
                  <a:lnTo>
                    <a:pt x="202" y="15"/>
                  </a:lnTo>
                  <a:lnTo>
                    <a:pt x="202" y="29"/>
                  </a:lnTo>
                  <a:lnTo>
                    <a:pt x="202" y="38"/>
                  </a:lnTo>
                  <a:lnTo>
                    <a:pt x="198" y="51"/>
                  </a:lnTo>
                  <a:lnTo>
                    <a:pt x="192" y="59"/>
                  </a:lnTo>
                  <a:lnTo>
                    <a:pt x="181" y="67"/>
                  </a:lnTo>
                  <a:lnTo>
                    <a:pt x="171" y="67"/>
                  </a:lnTo>
                  <a:lnTo>
                    <a:pt x="164" y="70"/>
                  </a:lnTo>
                  <a:lnTo>
                    <a:pt x="151" y="70"/>
                  </a:lnTo>
                  <a:lnTo>
                    <a:pt x="141" y="70"/>
                  </a:lnTo>
                  <a:lnTo>
                    <a:pt x="130" y="69"/>
                  </a:lnTo>
                  <a:lnTo>
                    <a:pt x="120" y="70"/>
                  </a:lnTo>
                  <a:lnTo>
                    <a:pt x="111" y="70"/>
                  </a:lnTo>
                  <a:lnTo>
                    <a:pt x="103" y="76"/>
                  </a:lnTo>
                  <a:lnTo>
                    <a:pt x="93" y="78"/>
                  </a:lnTo>
                  <a:lnTo>
                    <a:pt x="86" y="82"/>
                  </a:lnTo>
                  <a:lnTo>
                    <a:pt x="76" y="88"/>
                  </a:lnTo>
                  <a:lnTo>
                    <a:pt x="71" y="93"/>
                  </a:lnTo>
                  <a:lnTo>
                    <a:pt x="61" y="97"/>
                  </a:lnTo>
                  <a:lnTo>
                    <a:pt x="54" y="103"/>
                  </a:lnTo>
                  <a:lnTo>
                    <a:pt x="48" y="108"/>
                  </a:lnTo>
                  <a:lnTo>
                    <a:pt x="40" y="116"/>
                  </a:lnTo>
                  <a:lnTo>
                    <a:pt x="27" y="127"/>
                  </a:lnTo>
                  <a:lnTo>
                    <a:pt x="14" y="137"/>
                  </a:lnTo>
                  <a:lnTo>
                    <a:pt x="6" y="127"/>
                  </a:lnTo>
                  <a:lnTo>
                    <a:pt x="0" y="122"/>
                  </a:lnTo>
                  <a:lnTo>
                    <a:pt x="8" y="112"/>
                  </a:lnTo>
                  <a:lnTo>
                    <a:pt x="16" y="101"/>
                  </a:lnTo>
                  <a:lnTo>
                    <a:pt x="23" y="89"/>
                  </a:lnTo>
                  <a:lnTo>
                    <a:pt x="31" y="80"/>
                  </a:lnTo>
                  <a:lnTo>
                    <a:pt x="38" y="70"/>
                  </a:lnTo>
                  <a:lnTo>
                    <a:pt x="48" y="61"/>
                  </a:lnTo>
                  <a:lnTo>
                    <a:pt x="55" y="51"/>
                  </a:lnTo>
                  <a:lnTo>
                    <a:pt x="65" y="42"/>
                  </a:lnTo>
                  <a:lnTo>
                    <a:pt x="73" y="32"/>
                  </a:lnTo>
                  <a:lnTo>
                    <a:pt x="80" y="25"/>
                  </a:lnTo>
                  <a:lnTo>
                    <a:pt x="90" y="19"/>
                  </a:lnTo>
                  <a:lnTo>
                    <a:pt x="103" y="13"/>
                  </a:lnTo>
                  <a:lnTo>
                    <a:pt x="112" y="8"/>
                  </a:lnTo>
                  <a:lnTo>
                    <a:pt x="122" y="4"/>
                  </a:lnTo>
                  <a:lnTo>
                    <a:pt x="135" y="0"/>
                  </a:lnTo>
                  <a:lnTo>
                    <a:pt x="149" y="0"/>
                  </a:lnTo>
                  <a:lnTo>
                    <a:pt x="20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2" name="Freeform 30">
              <a:extLst>
                <a:ext uri="{FF2B5EF4-FFF2-40B4-BE49-F238E27FC236}">
                  <a16:creationId xmlns:a16="http://schemas.microsoft.com/office/drawing/2014/main" id="{2B8120BC-CB45-CDAB-514C-503ADBF24A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9" y="891"/>
              <a:ext cx="85" cy="65"/>
            </a:xfrm>
            <a:custGeom>
              <a:avLst/>
              <a:gdLst>
                <a:gd name="T0" fmla="*/ 0 w 278"/>
                <a:gd name="T1" fmla="*/ 0 h 230"/>
                <a:gd name="T2" fmla="*/ 0 w 278"/>
                <a:gd name="T3" fmla="*/ 0 h 230"/>
                <a:gd name="T4" fmla="*/ 0 w 278"/>
                <a:gd name="T5" fmla="*/ 0 h 230"/>
                <a:gd name="T6" fmla="*/ 0 w 278"/>
                <a:gd name="T7" fmla="*/ 0 h 230"/>
                <a:gd name="T8" fmla="*/ 0 w 278"/>
                <a:gd name="T9" fmla="*/ 0 h 230"/>
                <a:gd name="T10" fmla="*/ 0 w 278"/>
                <a:gd name="T11" fmla="*/ 0 h 230"/>
                <a:gd name="T12" fmla="*/ 0 w 278"/>
                <a:gd name="T13" fmla="*/ 0 h 230"/>
                <a:gd name="T14" fmla="*/ 0 w 278"/>
                <a:gd name="T15" fmla="*/ 0 h 230"/>
                <a:gd name="T16" fmla="*/ 0 w 278"/>
                <a:gd name="T17" fmla="*/ 0 h 230"/>
                <a:gd name="T18" fmla="*/ 0 w 278"/>
                <a:gd name="T19" fmla="*/ 0 h 230"/>
                <a:gd name="T20" fmla="*/ 0 w 278"/>
                <a:gd name="T21" fmla="*/ 0 h 230"/>
                <a:gd name="T22" fmla="*/ 0 w 278"/>
                <a:gd name="T23" fmla="*/ 0 h 230"/>
                <a:gd name="T24" fmla="*/ 0 w 278"/>
                <a:gd name="T25" fmla="*/ 0 h 230"/>
                <a:gd name="T26" fmla="*/ 0 w 278"/>
                <a:gd name="T27" fmla="*/ 0 h 230"/>
                <a:gd name="T28" fmla="*/ 0 w 278"/>
                <a:gd name="T29" fmla="*/ 0 h 230"/>
                <a:gd name="T30" fmla="*/ 0 w 278"/>
                <a:gd name="T31" fmla="*/ 0 h 230"/>
                <a:gd name="T32" fmla="*/ 0 w 278"/>
                <a:gd name="T33" fmla="*/ 0 h 230"/>
                <a:gd name="T34" fmla="*/ 0 w 278"/>
                <a:gd name="T35" fmla="*/ 0 h 230"/>
                <a:gd name="T36" fmla="*/ 0 w 278"/>
                <a:gd name="T37" fmla="*/ 0 h 230"/>
                <a:gd name="T38" fmla="*/ 0 w 278"/>
                <a:gd name="T39" fmla="*/ 0 h 230"/>
                <a:gd name="T40" fmla="*/ 0 w 278"/>
                <a:gd name="T41" fmla="*/ 0 h 230"/>
                <a:gd name="T42" fmla="*/ 0 w 278"/>
                <a:gd name="T43" fmla="*/ 0 h 230"/>
                <a:gd name="T44" fmla="*/ 0 w 278"/>
                <a:gd name="T45" fmla="*/ 0 h 230"/>
                <a:gd name="T46" fmla="*/ 0 w 278"/>
                <a:gd name="T47" fmla="*/ 0 h 230"/>
                <a:gd name="T48" fmla="*/ 0 w 278"/>
                <a:gd name="T49" fmla="*/ 0 h 230"/>
                <a:gd name="T50" fmla="*/ 0 w 278"/>
                <a:gd name="T51" fmla="*/ 0 h 230"/>
                <a:gd name="T52" fmla="*/ 0 w 278"/>
                <a:gd name="T53" fmla="*/ 0 h 230"/>
                <a:gd name="T54" fmla="*/ 0 w 278"/>
                <a:gd name="T55" fmla="*/ 0 h 230"/>
                <a:gd name="T56" fmla="*/ 0 w 278"/>
                <a:gd name="T57" fmla="*/ 0 h 230"/>
                <a:gd name="T58" fmla="*/ 0 w 278"/>
                <a:gd name="T59" fmla="*/ 0 h 230"/>
                <a:gd name="T60" fmla="*/ 0 w 278"/>
                <a:gd name="T61" fmla="*/ 0 h 230"/>
                <a:gd name="T62" fmla="*/ 0 w 278"/>
                <a:gd name="T63" fmla="*/ 0 h 23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78"/>
                <a:gd name="T97" fmla="*/ 0 h 230"/>
                <a:gd name="T98" fmla="*/ 278 w 278"/>
                <a:gd name="T99" fmla="*/ 230 h 23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78" h="230">
                  <a:moveTo>
                    <a:pt x="240" y="0"/>
                  </a:moveTo>
                  <a:lnTo>
                    <a:pt x="248" y="0"/>
                  </a:lnTo>
                  <a:lnTo>
                    <a:pt x="259" y="2"/>
                  </a:lnTo>
                  <a:lnTo>
                    <a:pt x="268" y="2"/>
                  </a:lnTo>
                  <a:lnTo>
                    <a:pt x="278" y="6"/>
                  </a:lnTo>
                  <a:lnTo>
                    <a:pt x="274" y="11"/>
                  </a:lnTo>
                  <a:lnTo>
                    <a:pt x="270" y="21"/>
                  </a:lnTo>
                  <a:lnTo>
                    <a:pt x="255" y="19"/>
                  </a:lnTo>
                  <a:lnTo>
                    <a:pt x="240" y="23"/>
                  </a:lnTo>
                  <a:lnTo>
                    <a:pt x="229" y="27"/>
                  </a:lnTo>
                  <a:lnTo>
                    <a:pt x="217" y="36"/>
                  </a:lnTo>
                  <a:lnTo>
                    <a:pt x="208" y="42"/>
                  </a:lnTo>
                  <a:lnTo>
                    <a:pt x="198" y="51"/>
                  </a:lnTo>
                  <a:lnTo>
                    <a:pt x="189" y="63"/>
                  </a:lnTo>
                  <a:lnTo>
                    <a:pt x="181" y="74"/>
                  </a:lnTo>
                  <a:lnTo>
                    <a:pt x="173" y="86"/>
                  </a:lnTo>
                  <a:lnTo>
                    <a:pt x="166" y="97"/>
                  </a:lnTo>
                  <a:lnTo>
                    <a:pt x="156" y="110"/>
                  </a:lnTo>
                  <a:lnTo>
                    <a:pt x="149" y="124"/>
                  </a:lnTo>
                  <a:lnTo>
                    <a:pt x="141" y="133"/>
                  </a:lnTo>
                  <a:lnTo>
                    <a:pt x="134" y="146"/>
                  </a:lnTo>
                  <a:lnTo>
                    <a:pt x="124" y="158"/>
                  </a:lnTo>
                  <a:lnTo>
                    <a:pt x="114" y="167"/>
                  </a:lnTo>
                  <a:lnTo>
                    <a:pt x="105" y="177"/>
                  </a:lnTo>
                  <a:lnTo>
                    <a:pt x="99" y="190"/>
                  </a:lnTo>
                  <a:lnTo>
                    <a:pt x="92" y="203"/>
                  </a:lnTo>
                  <a:lnTo>
                    <a:pt x="84" y="219"/>
                  </a:lnTo>
                  <a:lnTo>
                    <a:pt x="78" y="222"/>
                  </a:lnTo>
                  <a:lnTo>
                    <a:pt x="71" y="226"/>
                  </a:lnTo>
                  <a:lnTo>
                    <a:pt x="63" y="228"/>
                  </a:lnTo>
                  <a:lnTo>
                    <a:pt x="54" y="230"/>
                  </a:lnTo>
                  <a:lnTo>
                    <a:pt x="44" y="228"/>
                  </a:lnTo>
                  <a:lnTo>
                    <a:pt x="31" y="226"/>
                  </a:lnTo>
                  <a:lnTo>
                    <a:pt x="18" y="221"/>
                  </a:lnTo>
                  <a:lnTo>
                    <a:pt x="2" y="215"/>
                  </a:lnTo>
                  <a:lnTo>
                    <a:pt x="0" y="203"/>
                  </a:lnTo>
                  <a:lnTo>
                    <a:pt x="8" y="196"/>
                  </a:lnTo>
                  <a:lnTo>
                    <a:pt x="12" y="192"/>
                  </a:lnTo>
                  <a:lnTo>
                    <a:pt x="21" y="190"/>
                  </a:lnTo>
                  <a:lnTo>
                    <a:pt x="29" y="186"/>
                  </a:lnTo>
                  <a:lnTo>
                    <a:pt x="38" y="184"/>
                  </a:lnTo>
                  <a:lnTo>
                    <a:pt x="46" y="181"/>
                  </a:lnTo>
                  <a:lnTo>
                    <a:pt x="54" y="177"/>
                  </a:lnTo>
                  <a:lnTo>
                    <a:pt x="63" y="175"/>
                  </a:lnTo>
                  <a:lnTo>
                    <a:pt x="71" y="171"/>
                  </a:lnTo>
                  <a:lnTo>
                    <a:pt x="82" y="164"/>
                  </a:lnTo>
                  <a:lnTo>
                    <a:pt x="92" y="156"/>
                  </a:lnTo>
                  <a:lnTo>
                    <a:pt x="101" y="145"/>
                  </a:lnTo>
                  <a:lnTo>
                    <a:pt x="111" y="133"/>
                  </a:lnTo>
                  <a:lnTo>
                    <a:pt x="118" y="124"/>
                  </a:lnTo>
                  <a:lnTo>
                    <a:pt x="128" y="112"/>
                  </a:lnTo>
                  <a:lnTo>
                    <a:pt x="135" y="101"/>
                  </a:lnTo>
                  <a:lnTo>
                    <a:pt x="143" y="87"/>
                  </a:lnTo>
                  <a:lnTo>
                    <a:pt x="153" y="78"/>
                  </a:lnTo>
                  <a:lnTo>
                    <a:pt x="160" y="67"/>
                  </a:lnTo>
                  <a:lnTo>
                    <a:pt x="166" y="53"/>
                  </a:lnTo>
                  <a:lnTo>
                    <a:pt x="175" y="44"/>
                  </a:lnTo>
                  <a:lnTo>
                    <a:pt x="183" y="32"/>
                  </a:lnTo>
                  <a:lnTo>
                    <a:pt x="194" y="25"/>
                  </a:lnTo>
                  <a:lnTo>
                    <a:pt x="202" y="17"/>
                  </a:lnTo>
                  <a:lnTo>
                    <a:pt x="213" y="10"/>
                  </a:lnTo>
                  <a:lnTo>
                    <a:pt x="227" y="2"/>
                  </a:lnTo>
                  <a:lnTo>
                    <a:pt x="24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3" name="Freeform 31">
              <a:extLst>
                <a:ext uri="{FF2B5EF4-FFF2-40B4-BE49-F238E27FC236}">
                  <a16:creationId xmlns:a16="http://schemas.microsoft.com/office/drawing/2014/main" id="{FCD5080D-0C80-FAEB-B9FD-D3E1824962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98" y="897"/>
              <a:ext cx="76" cy="20"/>
            </a:xfrm>
            <a:custGeom>
              <a:avLst/>
              <a:gdLst>
                <a:gd name="T0" fmla="*/ 0 w 249"/>
                <a:gd name="T1" fmla="*/ 0 h 72"/>
                <a:gd name="T2" fmla="*/ 0 w 249"/>
                <a:gd name="T3" fmla="*/ 0 h 72"/>
                <a:gd name="T4" fmla="*/ 0 w 249"/>
                <a:gd name="T5" fmla="*/ 0 h 72"/>
                <a:gd name="T6" fmla="*/ 0 w 249"/>
                <a:gd name="T7" fmla="*/ 0 h 72"/>
                <a:gd name="T8" fmla="*/ 0 w 249"/>
                <a:gd name="T9" fmla="*/ 0 h 72"/>
                <a:gd name="T10" fmla="*/ 0 w 249"/>
                <a:gd name="T11" fmla="*/ 0 h 72"/>
                <a:gd name="T12" fmla="*/ 0 w 249"/>
                <a:gd name="T13" fmla="*/ 0 h 72"/>
                <a:gd name="T14" fmla="*/ 0 w 249"/>
                <a:gd name="T15" fmla="*/ 0 h 72"/>
                <a:gd name="T16" fmla="*/ 0 w 249"/>
                <a:gd name="T17" fmla="*/ 0 h 72"/>
                <a:gd name="T18" fmla="*/ 0 w 249"/>
                <a:gd name="T19" fmla="*/ 0 h 72"/>
                <a:gd name="T20" fmla="*/ 0 w 249"/>
                <a:gd name="T21" fmla="*/ 0 h 72"/>
                <a:gd name="T22" fmla="*/ 0 w 249"/>
                <a:gd name="T23" fmla="*/ 0 h 72"/>
                <a:gd name="T24" fmla="*/ 0 w 249"/>
                <a:gd name="T25" fmla="*/ 0 h 72"/>
                <a:gd name="T26" fmla="*/ 0 w 249"/>
                <a:gd name="T27" fmla="*/ 0 h 72"/>
                <a:gd name="T28" fmla="*/ 0 w 249"/>
                <a:gd name="T29" fmla="*/ 0 h 72"/>
                <a:gd name="T30" fmla="*/ 0 w 249"/>
                <a:gd name="T31" fmla="*/ 0 h 72"/>
                <a:gd name="T32" fmla="*/ 0 w 249"/>
                <a:gd name="T33" fmla="*/ 0 h 72"/>
                <a:gd name="T34" fmla="*/ 0 w 249"/>
                <a:gd name="T35" fmla="*/ 0 h 72"/>
                <a:gd name="T36" fmla="*/ 0 w 249"/>
                <a:gd name="T37" fmla="*/ 0 h 72"/>
                <a:gd name="T38" fmla="*/ 0 w 249"/>
                <a:gd name="T39" fmla="*/ 0 h 72"/>
                <a:gd name="T40" fmla="*/ 0 w 249"/>
                <a:gd name="T41" fmla="*/ 0 h 72"/>
                <a:gd name="T42" fmla="*/ 0 w 249"/>
                <a:gd name="T43" fmla="*/ 0 h 72"/>
                <a:gd name="T44" fmla="*/ 0 w 249"/>
                <a:gd name="T45" fmla="*/ 0 h 72"/>
                <a:gd name="T46" fmla="*/ 0 w 249"/>
                <a:gd name="T47" fmla="*/ 0 h 72"/>
                <a:gd name="T48" fmla="*/ 0 w 249"/>
                <a:gd name="T49" fmla="*/ 0 h 72"/>
                <a:gd name="T50" fmla="*/ 0 w 249"/>
                <a:gd name="T51" fmla="*/ 0 h 72"/>
                <a:gd name="T52" fmla="*/ 0 w 249"/>
                <a:gd name="T53" fmla="*/ 0 h 72"/>
                <a:gd name="T54" fmla="*/ 0 w 249"/>
                <a:gd name="T55" fmla="*/ 0 h 72"/>
                <a:gd name="T56" fmla="*/ 0 w 249"/>
                <a:gd name="T57" fmla="*/ 0 h 72"/>
                <a:gd name="T58" fmla="*/ 0 w 249"/>
                <a:gd name="T59" fmla="*/ 0 h 72"/>
                <a:gd name="T60" fmla="*/ 0 w 249"/>
                <a:gd name="T61" fmla="*/ 0 h 72"/>
                <a:gd name="T62" fmla="*/ 0 w 249"/>
                <a:gd name="T63" fmla="*/ 0 h 72"/>
                <a:gd name="T64" fmla="*/ 0 w 249"/>
                <a:gd name="T65" fmla="*/ 0 h 72"/>
                <a:gd name="T66" fmla="*/ 0 w 249"/>
                <a:gd name="T67" fmla="*/ 0 h 72"/>
                <a:gd name="T68" fmla="*/ 0 w 249"/>
                <a:gd name="T69" fmla="*/ 0 h 72"/>
                <a:gd name="T70" fmla="*/ 0 w 249"/>
                <a:gd name="T71" fmla="*/ 0 h 72"/>
                <a:gd name="T72" fmla="*/ 0 w 249"/>
                <a:gd name="T73" fmla="*/ 0 h 72"/>
                <a:gd name="T74" fmla="*/ 0 w 249"/>
                <a:gd name="T75" fmla="*/ 0 h 72"/>
                <a:gd name="T76" fmla="*/ 0 w 249"/>
                <a:gd name="T77" fmla="*/ 0 h 72"/>
                <a:gd name="T78" fmla="*/ 0 w 249"/>
                <a:gd name="T79" fmla="*/ 0 h 72"/>
                <a:gd name="T80" fmla="*/ 0 w 249"/>
                <a:gd name="T81" fmla="*/ 0 h 72"/>
                <a:gd name="T82" fmla="*/ 0 w 249"/>
                <a:gd name="T83" fmla="*/ 0 h 72"/>
                <a:gd name="T84" fmla="*/ 0 w 249"/>
                <a:gd name="T85" fmla="*/ 0 h 72"/>
                <a:gd name="T86" fmla="*/ 0 w 249"/>
                <a:gd name="T87" fmla="*/ 0 h 72"/>
                <a:gd name="T88" fmla="*/ 0 w 249"/>
                <a:gd name="T89" fmla="*/ 0 h 72"/>
                <a:gd name="T90" fmla="*/ 0 w 249"/>
                <a:gd name="T91" fmla="*/ 0 h 72"/>
                <a:gd name="T92" fmla="*/ 0 w 249"/>
                <a:gd name="T93" fmla="*/ 0 h 72"/>
                <a:gd name="T94" fmla="*/ 0 w 249"/>
                <a:gd name="T95" fmla="*/ 0 h 72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249"/>
                <a:gd name="T145" fmla="*/ 0 h 72"/>
                <a:gd name="T146" fmla="*/ 249 w 249"/>
                <a:gd name="T147" fmla="*/ 72 h 72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249" h="72">
                  <a:moveTo>
                    <a:pt x="2" y="0"/>
                  </a:moveTo>
                  <a:lnTo>
                    <a:pt x="13" y="2"/>
                  </a:lnTo>
                  <a:lnTo>
                    <a:pt x="29" y="6"/>
                  </a:lnTo>
                  <a:lnTo>
                    <a:pt x="42" y="9"/>
                  </a:lnTo>
                  <a:lnTo>
                    <a:pt x="57" y="13"/>
                  </a:lnTo>
                  <a:lnTo>
                    <a:pt x="70" y="15"/>
                  </a:lnTo>
                  <a:lnTo>
                    <a:pt x="86" y="19"/>
                  </a:lnTo>
                  <a:lnTo>
                    <a:pt x="101" y="19"/>
                  </a:lnTo>
                  <a:lnTo>
                    <a:pt x="116" y="23"/>
                  </a:lnTo>
                  <a:lnTo>
                    <a:pt x="131" y="23"/>
                  </a:lnTo>
                  <a:lnTo>
                    <a:pt x="146" y="23"/>
                  </a:lnTo>
                  <a:lnTo>
                    <a:pt x="162" y="21"/>
                  </a:lnTo>
                  <a:lnTo>
                    <a:pt x="175" y="21"/>
                  </a:lnTo>
                  <a:lnTo>
                    <a:pt x="188" y="19"/>
                  </a:lnTo>
                  <a:lnTo>
                    <a:pt x="203" y="17"/>
                  </a:lnTo>
                  <a:lnTo>
                    <a:pt x="219" y="15"/>
                  </a:lnTo>
                  <a:lnTo>
                    <a:pt x="234" y="11"/>
                  </a:lnTo>
                  <a:lnTo>
                    <a:pt x="239" y="11"/>
                  </a:lnTo>
                  <a:lnTo>
                    <a:pt x="249" y="11"/>
                  </a:lnTo>
                  <a:lnTo>
                    <a:pt x="245" y="23"/>
                  </a:lnTo>
                  <a:lnTo>
                    <a:pt x="239" y="32"/>
                  </a:lnTo>
                  <a:lnTo>
                    <a:pt x="228" y="36"/>
                  </a:lnTo>
                  <a:lnTo>
                    <a:pt x="217" y="38"/>
                  </a:lnTo>
                  <a:lnTo>
                    <a:pt x="207" y="38"/>
                  </a:lnTo>
                  <a:lnTo>
                    <a:pt x="201" y="38"/>
                  </a:lnTo>
                  <a:lnTo>
                    <a:pt x="194" y="38"/>
                  </a:lnTo>
                  <a:lnTo>
                    <a:pt x="186" y="40"/>
                  </a:lnTo>
                  <a:lnTo>
                    <a:pt x="171" y="40"/>
                  </a:lnTo>
                  <a:lnTo>
                    <a:pt x="162" y="44"/>
                  </a:lnTo>
                  <a:lnTo>
                    <a:pt x="152" y="47"/>
                  </a:lnTo>
                  <a:lnTo>
                    <a:pt x="141" y="57"/>
                  </a:lnTo>
                  <a:lnTo>
                    <a:pt x="129" y="66"/>
                  </a:lnTo>
                  <a:lnTo>
                    <a:pt x="124" y="72"/>
                  </a:lnTo>
                  <a:lnTo>
                    <a:pt x="114" y="66"/>
                  </a:lnTo>
                  <a:lnTo>
                    <a:pt x="105" y="57"/>
                  </a:lnTo>
                  <a:lnTo>
                    <a:pt x="93" y="44"/>
                  </a:lnTo>
                  <a:lnTo>
                    <a:pt x="86" y="40"/>
                  </a:lnTo>
                  <a:lnTo>
                    <a:pt x="74" y="38"/>
                  </a:lnTo>
                  <a:lnTo>
                    <a:pt x="61" y="36"/>
                  </a:lnTo>
                  <a:lnTo>
                    <a:pt x="53" y="34"/>
                  </a:lnTo>
                  <a:lnTo>
                    <a:pt x="44" y="34"/>
                  </a:lnTo>
                  <a:lnTo>
                    <a:pt x="38" y="32"/>
                  </a:lnTo>
                  <a:lnTo>
                    <a:pt x="30" y="32"/>
                  </a:lnTo>
                  <a:lnTo>
                    <a:pt x="15" y="27"/>
                  </a:lnTo>
                  <a:lnTo>
                    <a:pt x="8" y="21"/>
                  </a:lnTo>
                  <a:lnTo>
                    <a:pt x="0" y="1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4" name="Freeform 32">
              <a:extLst>
                <a:ext uri="{FF2B5EF4-FFF2-40B4-BE49-F238E27FC236}">
                  <a16:creationId xmlns:a16="http://schemas.microsoft.com/office/drawing/2014/main" id="{DE1D8C53-C916-6E54-5969-65AD8602AF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3" y="920"/>
              <a:ext cx="63" cy="24"/>
            </a:xfrm>
            <a:custGeom>
              <a:avLst/>
              <a:gdLst>
                <a:gd name="T0" fmla="*/ 0 w 203"/>
                <a:gd name="T1" fmla="*/ 0 h 85"/>
                <a:gd name="T2" fmla="*/ 0 w 203"/>
                <a:gd name="T3" fmla="*/ 0 h 85"/>
                <a:gd name="T4" fmla="*/ 0 w 203"/>
                <a:gd name="T5" fmla="*/ 0 h 85"/>
                <a:gd name="T6" fmla="*/ 0 w 203"/>
                <a:gd name="T7" fmla="*/ 0 h 85"/>
                <a:gd name="T8" fmla="*/ 0 w 203"/>
                <a:gd name="T9" fmla="*/ 0 h 85"/>
                <a:gd name="T10" fmla="*/ 0 w 203"/>
                <a:gd name="T11" fmla="*/ 0 h 85"/>
                <a:gd name="T12" fmla="*/ 0 w 203"/>
                <a:gd name="T13" fmla="*/ 0 h 85"/>
                <a:gd name="T14" fmla="*/ 0 w 203"/>
                <a:gd name="T15" fmla="*/ 0 h 85"/>
                <a:gd name="T16" fmla="*/ 0 w 203"/>
                <a:gd name="T17" fmla="*/ 0 h 85"/>
                <a:gd name="T18" fmla="*/ 0 w 203"/>
                <a:gd name="T19" fmla="*/ 0 h 85"/>
                <a:gd name="T20" fmla="*/ 0 w 203"/>
                <a:gd name="T21" fmla="*/ 0 h 85"/>
                <a:gd name="T22" fmla="*/ 0 w 203"/>
                <a:gd name="T23" fmla="*/ 0 h 85"/>
                <a:gd name="T24" fmla="*/ 0 w 203"/>
                <a:gd name="T25" fmla="*/ 0 h 85"/>
                <a:gd name="T26" fmla="*/ 0 w 203"/>
                <a:gd name="T27" fmla="*/ 0 h 85"/>
                <a:gd name="T28" fmla="*/ 0 w 203"/>
                <a:gd name="T29" fmla="*/ 0 h 85"/>
                <a:gd name="T30" fmla="*/ 0 w 203"/>
                <a:gd name="T31" fmla="*/ 0 h 85"/>
                <a:gd name="T32" fmla="*/ 0 w 203"/>
                <a:gd name="T33" fmla="*/ 0 h 85"/>
                <a:gd name="T34" fmla="*/ 0 w 203"/>
                <a:gd name="T35" fmla="*/ 0 h 85"/>
                <a:gd name="T36" fmla="*/ 0 w 203"/>
                <a:gd name="T37" fmla="*/ 0 h 85"/>
                <a:gd name="T38" fmla="*/ 0 w 203"/>
                <a:gd name="T39" fmla="*/ 0 h 85"/>
                <a:gd name="T40" fmla="*/ 0 w 203"/>
                <a:gd name="T41" fmla="*/ 0 h 85"/>
                <a:gd name="T42" fmla="*/ 0 w 203"/>
                <a:gd name="T43" fmla="*/ 0 h 85"/>
                <a:gd name="T44" fmla="*/ 0 w 203"/>
                <a:gd name="T45" fmla="*/ 0 h 85"/>
                <a:gd name="T46" fmla="*/ 0 w 203"/>
                <a:gd name="T47" fmla="*/ 0 h 85"/>
                <a:gd name="T48" fmla="*/ 0 w 203"/>
                <a:gd name="T49" fmla="*/ 0 h 85"/>
                <a:gd name="T50" fmla="*/ 0 w 203"/>
                <a:gd name="T51" fmla="*/ 0 h 85"/>
                <a:gd name="T52" fmla="*/ 0 w 203"/>
                <a:gd name="T53" fmla="*/ 0 h 85"/>
                <a:gd name="T54" fmla="*/ 0 w 203"/>
                <a:gd name="T55" fmla="*/ 0 h 85"/>
                <a:gd name="T56" fmla="*/ 0 w 203"/>
                <a:gd name="T57" fmla="*/ 0 h 85"/>
                <a:gd name="T58" fmla="*/ 0 w 203"/>
                <a:gd name="T59" fmla="*/ 0 h 85"/>
                <a:gd name="T60" fmla="*/ 0 w 203"/>
                <a:gd name="T61" fmla="*/ 0 h 85"/>
                <a:gd name="T62" fmla="*/ 0 w 203"/>
                <a:gd name="T63" fmla="*/ 0 h 85"/>
                <a:gd name="T64" fmla="*/ 0 w 203"/>
                <a:gd name="T65" fmla="*/ 0 h 85"/>
                <a:gd name="T66" fmla="*/ 0 w 203"/>
                <a:gd name="T67" fmla="*/ 0 h 85"/>
                <a:gd name="T68" fmla="*/ 0 w 203"/>
                <a:gd name="T69" fmla="*/ 0 h 85"/>
                <a:gd name="T70" fmla="*/ 0 w 203"/>
                <a:gd name="T71" fmla="*/ 0 h 85"/>
                <a:gd name="T72" fmla="*/ 0 w 203"/>
                <a:gd name="T73" fmla="*/ 0 h 85"/>
                <a:gd name="T74" fmla="*/ 0 w 203"/>
                <a:gd name="T75" fmla="*/ 0 h 85"/>
                <a:gd name="T76" fmla="*/ 0 w 203"/>
                <a:gd name="T77" fmla="*/ 0 h 85"/>
                <a:gd name="T78" fmla="*/ 0 w 203"/>
                <a:gd name="T79" fmla="*/ 0 h 85"/>
                <a:gd name="T80" fmla="*/ 0 w 203"/>
                <a:gd name="T81" fmla="*/ 0 h 85"/>
                <a:gd name="T82" fmla="*/ 0 w 203"/>
                <a:gd name="T83" fmla="*/ 0 h 85"/>
                <a:gd name="T84" fmla="*/ 0 w 203"/>
                <a:gd name="T85" fmla="*/ 0 h 85"/>
                <a:gd name="T86" fmla="*/ 0 w 203"/>
                <a:gd name="T87" fmla="*/ 0 h 8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203"/>
                <a:gd name="T133" fmla="*/ 0 h 85"/>
                <a:gd name="T134" fmla="*/ 203 w 203"/>
                <a:gd name="T135" fmla="*/ 85 h 8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203" h="85">
                  <a:moveTo>
                    <a:pt x="2" y="0"/>
                  </a:moveTo>
                  <a:lnTo>
                    <a:pt x="13" y="2"/>
                  </a:lnTo>
                  <a:lnTo>
                    <a:pt x="27" y="5"/>
                  </a:lnTo>
                  <a:lnTo>
                    <a:pt x="38" y="7"/>
                  </a:lnTo>
                  <a:lnTo>
                    <a:pt x="51" y="11"/>
                  </a:lnTo>
                  <a:lnTo>
                    <a:pt x="61" y="11"/>
                  </a:lnTo>
                  <a:lnTo>
                    <a:pt x="74" y="11"/>
                  </a:lnTo>
                  <a:lnTo>
                    <a:pt x="86" y="11"/>
                  </a:lnTo>
                  <a:lnTo>
                    <a:pt x="97" y="13"/>
                  </a:lnTo>
                  <a:lnTo>
                    <a:pt x="110" y="11"/>
                  </a:lnTo>
                  <a:lnTo>
                    <a:pt x="122" y="11"/>
                  </a:lnTo>
                  <a:lnTo>
                    <a:pt x="135" y="11"/>
                  </a:lnTo>
                  <a:lnTo>
                    <a:pt x="146" y="11"/>
                  </a:lnTo>
                  <a:lnTo>
                    <a:pt x="158" y="11"/>
                  </a:lnTo>
                  <a:lnTo>
                    <a:pt x="171" y="11"/>
                  </a:lnTo>
                  <a:lnTo>
                    <a:pt x="184" y="11"/>
                  </a:lnTo>
                  <a:lnTo>
                    <a:pt x="200" y="11"/>
                  </a:lnTo>
                  <a:lnTo>
                    <a:pt x="198" y="15"/>
                  </a:lnTo>
                  <a:lnTo>
                    <a:pt x="200" y="21"/>
                  </a:lnTo>
                  <a:lnTo>
                    <a:pt x="202" y="28"/>
                  </a:lnTo>
                  <a:lnTo>
                    <a:pt x="203" y="36"/>
                  </a:lnTo>
                  <a:lnTo>
                    <a:pt x="194" y="36"/>
                  </a:lnTo>
                  <a:lnTo>
                    <a:pt x="186" y="38"/>
                  </a:lnTo>
                  <a:lnTo>
                    <a:pt x="181" y="40"/>
                  </a:lnTo>
                  <a:lnTo>
                    <a:pt x="173" y="45"/>
                  </a:lnTo>
                  <a:lnTo>
                    <a:pt x="158" y="53"/>
                  </a:lnTo>
                  <a:lnTo>
                    <a:pt x="145" y="62"/>
                  </a:lnTo>
                  <a:lnTo>
                    <a:pt x="129" y="68"/>
                  </a:lnTo>
                  <a:lnTo>
                    <a:pt x="116" y="78"/>
                  </a:lnTo>
                  <a:lnTo>
                    <a:pt x="101" y="81"/>
                  </a:lnTo>
                  <a:lnTo>
                    <a:pt x="88" y="85"/>
                  </a:lnTo>
                  <a:lnTo>
                    <a:pt x="74" y="80"/>
                  </a:lnTo>
                  <a:lnTo>
                    <a:pt x="61" y="74"/>
                  </a:lnTo>
                  <a:lnTo>
                    <a:pt x="53" y="68"/>
                  </a:lnTo>
                  <a:lnTo>
                    <a:pt x="46" y="64"/>
                  </a:lnTo>
                  <a:lnTo>
                    <a:pt x="38" y="59"/>
                  </a:lnTo>
                  <a:lnTo>
                    <a:pt x="32" y="55"/>
                  </a:lnTo>
                  <a:lnTo>
                    <a:pt x="19" y="42"/>
                  </a:lnTo>
                  <a:lnTo>
                    <a:pt x="8" y="30"/>
                  </a:lnTo>
                  <a:lnTo>
                    <a:pt x="4" y="21"/>
                  </a:lnTo>
                  <a:lnTo>
                    <a:pt x="2" y="15"/>
                  </a:lnTo>
                  <a:lnTo>
                    <a:pt x="0" y="7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5" name="Freeform 33">
              <a:extLst>
                <a:ext uri="{FF2B5EF4-FFF2-40B4-BE49-F238E27FC236}">
                  <a16:creationId xmlns:a16="http://schemas.microsoft.com/office/drawing/2014/main" id="{B26A4B62-94E5-A362-1432-F3FF45F0A2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15" y="967"/>
              <a:ext cx="17" cy="377"/>
            </a:xfrm>
            <a:custGeom>
              <a:avLst/>
              <a:gdLst>
                <a:gd name="T0" fmla="*/ 0 w 55"/>
                <a:gd name="T1" fmla="*/ 0 h 1336"/>
                <a:gd name="T2" fmla="*/ 0 w 55"/>
                <a:gd name="T3" fmla="*/ 0 h 1336"/>
                <a:gd name="T4" fmla="*/ 0 w 55"/>
                <a:gd name="T5" fmla="*/ 0 h 1336"/>
                <a:gd name="T6" fmla="*/ 0 w 55"/>
                <a:gd name="T7" fmla="*/ 0 h 1336"/>
                <a:gd name="T8" fmla="*/ 0 w 55"/>
                <a:gd name="T9" fmla="*/ 0 h 1336"/>
                <a:gd name="T10" fmla="*/ 0 w 55"/>
                <a:gd name="T11" fmla="*/ 0 h 1336"/>
                <a:gd name="T12" fmla="*/ 0 w 55"/>
                <a:gd name="T13" fmla="*/ 0 h 1336"/>
                <a:gd name="T14" fmla="*/ 0 w 55"/>
                <a:gd name="T15" fmla="*/ 0 h 1336"/>
                <a:gd name="T16" fmla="*/ 0 w 55"/>
                <a:gd name="T17" fmla="*/ 0 h 1336"/>
                <a:gd name="T18" fmla="*/ 0 w 55"/>
                <a:gd name="T19" fmla="*/ 0 h 1336"/>
                <a:gd name="T20" fmla="*/ 0 w 55"/>
                <a:gd name="T21" fmla="*/ 0 h 1336"/>
                <a:gd name="T22" fmla="*/ 0 w 55"/>
                <a:gd name="T23" fmla="*/ 0 h 1336"/>
                <a:gd name="T24" fmla="*/ 0 w 55"/>
                <a:gd name="T25" fmla="*/ 0 h 1336"/>
                <a:gd name="T26" fmla="*/ 0 w 55"/>
                <a:gd name="T27" fmla="*/ 0 h 1336"/>
                <a:gd name="T28" fmla="*/ 0 w 55"/>
                <a:gd name="T29" fmla="*/ 0 h 1336"/>
                <a:gd name="T30" fmla="*/ 0 w 55"/>
                <a:gd name="T31" fmla="*/ 0 h 1336"/>
                <a:gd name="T32" fmla="*/ 0 w 55"/>
                <a:gd name="T33" fmla="*/ 0 h 1336"/>
                <a:gd name="T34" fmla="*/ 0 w 55"/>
                <a:gd name="T35" fmla="*/ 0 h 1336"/>
                <a:gd name="T36" fmla="*/ 0 w 55"/>
                <a:gd name="T37" fmla="*/ 0 h 1336"/>
                <a:gd name="T38" fmla="*/ 0 w 55"/>
                <a:gd name="T39" fmla="*/ 0 h 1336"/>
                <a:gd name="T40" fmla="*/ 0 w 55"/>
                <a:gd name="T41" fmla="*/ 0 h 1336"/>
                <a:gd name="T42" fmla="*/ 0 w 55"/>
                <a:gd name="T43" fmla="*/ 0 h 1336"/>
                <a:gd name="T44" fmla="*/ 0 w 55"/>
                <a:gd name="T45" fmla="*/ 0 h 1336"/>
                <a:gd name="T46" fmla="*/ 0 w 55"/>
                <a:gd name="T47" fmla="*/ 0 h 1336"/>
                <a:gd name="T48" fmla="*/ 0 w 55"/>
                <a:gd name="T49" fmla="*/ 0 h 1336"/>
                <a:gd name="T50" fmla="*/ 0 w 55"/>
                <a:gd name="T51" fmla="*/ 0 h 1336"/>
                <a:gd name="T52" fmla="*/ 0 w 55"/>
                <a:gd name="T53" fmla="*/ 0 h 1336"/>
                <a:gd name="T54" fmla="*/ 0 w 55"/>
                <a:gd name="T55" fmla="*/ 0 h 1336"/>
                <a:gd name="T56" fmla="*/ 0 w 55"/>
                <a:gd name="T57" fmla="*/ 0 h 1336"/>
                <a:gd name="T58" fmla="*/ 0 w 55"/>
                <a:gd name="T59" fmla="*/ 0 h 1336"/>
                <a:gd name="T60" fmla="*/ 0 w 55"/>
                <a:gd name="T61" fmla="*/ 0 h 1336"/>
                <a:gd name="T62" fmla="*/ 0 w 55"/>
                <a:gd name="T63" fmla="*/ 0 h 1336"/>
                <a:gd name="T64" fmla="*/ 0 w 55"/>
                <a:gd name="T65" fmla="*/ 0 h 1336"/>
                <a:gd name="T66" fmla="*/ 0 w 55"/>
                <a:gd name="T67" fmla="*/ 0 h 1336"/>
                <a:gd name="T68" fmla="*/ 0 w 55"/>
                <a:gd name="T69" fmla="*/ 0 h 1336"/>
                <a:gd name="T70" fmla="*/ 0 w 55"/>
                <a:gd name="T71" fmla="*/ 0 h 1336"/>
                <a:gd name="T72" fmla="*/ 0 w 55"/>
                <a:gd name="T73" fmla="*/ 0 h 1336"/>
                <a:gd name="T74" fmla="*/ 0 w 55"/>
                <a:gd name="T75" fmla="*/ 0 h 1336"/>
                <a:gd name="T76" fmla="*/ 0 w 55"/>
                <a:gd name="T77" fmla="*/ 0 h 1336"/>
                <a:gd name="T78" fmla="*/ 0 w 55"/>
                <a:gd name="T79" fmla="*/ 0 h 1336"/>
                <a:gd name="T80" fmla="*/ 0 w 55"/>
                <a:gd name="T81" fmla="*/ 0 h 1336"/>
                <a:gd name="T82" fmla="*/ 0 w 55"/>
                <a:gd name="T83" fmla="*/ 0 h 1336"/>
                <a:gd name="T84" fmla="*/ 0 w 55"/>
                <a:gd name="T85" fmla="*/ 0 h 1336"/>
                <a:gd name="T86" fmla="*/ 0 w 55"/>
                <a:gd name="T87" fmla="*/ 0 h 1336"/>
                <a:gd name="T88" fmla="*/ 0 w 55"/>
                <a:gd name="T89" fmla="*/ 0 h 1336"/>
                <a:gd name="T90" fmla="*/ 0 w 55"/>
                <a:gd name="T91" fmla="*/ 0 h 1336"/>
                <a:gd name="T92" fmla="*/ 0 w 55"/>
                <a:gd name="T93" fmla="*/ 0 h 1336"/>
                <a:gd name="T94" fmla="*/ 0 w 55"/>
                <a:gd name="T95" fmla="*/ 0 h 1336"/>
                <a:gd name="T96" fmla="*/ 0 w 55"/>
                <a:gd name="T97" fmla="*/ 0 h 1336"/>
                <a:gd name="T98" fmla="*/ 0 w 55"/>
                <a:gd name="T99" fmla="*/ 0 h 1336"/>
                <a:gd name="T100" fmla="*/ 0 w 55"/>
                <a:gd name="T101" fmla="*/ 0 h 1336"/>
                <a:gd name="T102" fmla="*/ 0 w 55"/>
                <a:gd name="T103" fmla="*/ 0 h 1336"/>
                <a:gd name="T104" fmla="*/ 0 w 55"/>
                <a:gd name="T105" fmla="*/ 0 h 1336"/>
                <a:gd name="T106" fmla="*/ 0 w 55"/>
                <a:gd name="T107" fmla="*/ 0 h 13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55"/>
                <a:gd name="T163" fmla="*/ 0 h 1336"/>
                <a:gd name="T164" fmla="*/ 55 w 55"/>
                <a:gd name="T165" fmla="*/ 1336 h 13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55" h="1336">
                  <a:moveTo>
                    <a:pt x="12" y="0"/>
                  </a:moveTo>
                  <a:lnTo>
                    <a:pt x="19" y="4"/>
                  </a:lnTo>
                  <a:lnTo>
                    <a:pt x="25" y="11"/>
                  </a:lnTo>
                  <a:lnTo>
                    <a:pt x="25" y="23"/>
                  </a:lnTo>
                  <a:lnTo>
                    <a:pt x="25" y="36"/>
                  </a:lnTo>
                  <a:lnTo>
                    <a:pt x="23" y="48"/>
                  </a:lnTo>
                  <a:lnTo>
                    <a:pt x="21" y="61"/>
                  </a:lnTo>
                  <a:lnTo>
                    <a:pt x="21" y="70"/>
                  </a:lnTo>
                  <a:lnTo>
                    <a:pt x="23" y="84"/>
                  </a:lnTo>
                  <a:lnTo>
                    <a:pt x="21" y="120"/>
                  </a:lnTo>
                  <a:lnTo>
                    <a:pt x="21" y="160"/>
                  </a:lnTo>
                  <a:lnTo>
                    <a:pt x="23" y="198"/>
                  </a:lnTo>
                  <a:lnTo>
                    <a:pt x="25" y="238"/>
                  </a:lnTo>
                  <a:lnTo>
                    <a:pt x="27" y="276"/>
                  </a:lnTo>
                  <a:lnTo>
                    <a:pt x="31" y="314"/>
                  </a:lnTo>
                  <a:lnTo>
                    <a:pt x="33" y="352"/>
                  </a:lnTo>
                  <a:lnTo>
                    <a:pt x="36" y="392"/>
                  </a:lnTo>
                  <a:lnTo>
                    <a:pt x="38" y="430"/>
                  </a:lnTo>
                  <a:lnTo>
                    <a:pt x="40" y="468"/>
                  </a:lnTo>
                  <a:lnTo>
                    <a:pt x="44" y="506"/>
                  </a:lnTo>
                  <a:lnTo>
                    <a:pt x="46" y="546"/>
                  </a:lnTo>
                  <a:lnTo>
                    <a:pt x="48" y="584"/>
                  </a:lnTo>
                  <a:lnTo>
                    <a:pt x="48" y="622"/>
                  </a:lnTo>
                  <a:lnTo>
                    <a:pt x="48" y="660"/>
                  </a:lnTo>
                  <a:lnTo>
                    <a:pt x="48" y="700"/>
                  </a:lnTo>
                  <a:lnTo>
                    <a:pt x="48" y="730"/>
                  </a:lnTo>
                  <a:lnTo>
                    <a:pt x="48" y="759"/>
                  </a:lnTo>
                  <a:lnTo>
                    <a:pt x="48" y="787"/>
                  </a:lnTo>
                  <a:lnTo>
                    <a:pt x="48" y="816"/>
                  </a:lnTo>
                  <a:lnTo>
                    <a:pt x="46" y="844"/>
                  </a:lnTo>
                  <a:lnTo>
                    <a:pt x="44" y="873"/>
                  </a:lnTo>
                  <a:lnTo>
                    <a:pt x="44" y="901"/>
                  </a:lnTo>
                  <a:lnTo>
                    <a:pt x="44" y="930"/>
                  </a:lnTo>
                  <a:lnTo>
                    <a:pt x="42" y="958"/>
                  </a:lnTo>
                  <a:lnTo>
                    <a:pt x="42" y="987"/>
                  </a:lnTo>
                  <a:lnTo>
                    <a:pt x="42" y="1017"/>
                  </a:lnTo>
                  <a:lnTo>
                    <a:pt x="44" y="1049"/>
                  </a:lnTo>
                  <a:lnTo>
                    <a:pt x="44" y="1080"/>
                  </a:lnTo>
                  <a:lnTo>
                    <a:pt x="48" y="1114"/>
                  </a:lnTo>
                  <a:lnTo>
                    <a:pt x="50" y="1150"/>
                  </a:lnTo>
                  <a:lnTo>
                    <a:pt x="55" y="1188"/>
                  </a:lnTo>
                  <a:lnTo>
                    <a:pt x="55" y="1198"/>
                  </a:lnTo>
                  <a:lnTo>
                    <a:pt x="55" y="1207"/>
                  </a:lnTo>
                  <a:lnTo>
                    <a:pt x="54" y="1215"/>
                  </a:lnTo>
                  <a:lnTo>
                    <a:pt x="54" y="1224"/>
                  </a:lnTo>
                  <a:lnTo>
                    <a:pt x="50" y="1234"/>
                  </a:lnTo>
                  <a:lnTo>
                    <a:pt x="48" y="1243"/>
                  </a:lnTo>
                  <a:lnTo>
                    <a:pt x="44" y="1253"/>
                  </a:lnTo>
                  <a:lnTo>
                    <a:pt x="44" y="1262"/>
                  </a:lnTo>
                  <a:lnTo>
                    <a:pt x="38" y="1270"/>
                  </a:lnTo>
                  <a:lnTo>
                    <a:pt x="36" y="1279"/>
                  </a:lnTo>
                  <a:lnTo>
                    <a:pt x="33" y="1289"/>
                  </a:lnTo>
                  <a:lnTo>
                    <a:pt x="31" y="1298"/>
                  </a:lnTo>
                  <a:lnTo>
                    <a:pt x="25" y="1306"/>
                  </a:lnTo>
                  <a:lnTo>
                    <a:pt x="25" y="1316"/>
                  </a:lnTo>
                  <a:lnTo>
                    <a:pt x="21" y="1325"/>
                  </a:lnTo>
                  <a:lnTo>
                    <a:pt x="21" y="1336"/>
                  </a:lnTo>
                  <a:lnTo>
                    <a:pt x="12" y="1336"/>
                  </a:lnTo>
                  <a:lnTo>
                    <a:pt x="6" y="1336"/>
                  </a:lnTo>
                  <a:lnTo>
                    <a:pt x="6" y="1300"/>
                  </a:lnTo>
                  <a:lnTo>
                    <a:pt x="6" y="1268"/>
                  </a:lnTo>
                  <a:lnTo>
                    <a:pt x="6" y="1234"/>
                  </a:lnTo>
                  <a:lnTo>
                    <a:pt x="8" y="1202"/>
                  </a:lnTo>
                  <a:lnTo>
                    <a:pt x="8" y="1167"/>
                  </a:lnTo>
                  <a:lnTo>
                    <a:pt x="12" y="1133"/>
                  </a:lnTo>
                  <a:lnTo>
                    <a:pt x="12" y="1099"/>
                  </a:lnTo>
                  <a:lnTo>
                    <a:pt x="16" y="1067"/>
                  </a:lnTo>
                  <a:lnTo>
                    <a:pt x="16" y="1034"/>
                  </a:lnTo>
                  <a:lnTo>
                    <a:pt x="16" y="1000"/>
                  </a:lnTo>
                  <a:lnTo>
                    <a:pt x="16" y="968"/>
                  </a:lnTo>
                  <a:lnTo>
                    <a:pt x="16" y="935"/>
                  </a:lnTo>
                  <a:lnTo>
                    <a:pt x="12" y="901"/>
                  </a:lnTo>
                  <a:lnTo>
                    <a:pt x="12" y="867"/>
                  </a:lnTo>
                  <a:lnTo>
                    <a:pt x="8" y="835"/>
                  </a:lnTo>
                  <a:lnTo>
                    <a:pt x="6" y="802"/>
                  </a:lnTo>
                  <a:lnTo>
                    <a:pt x="4" y="770"/>
                  </a:lnTo>
                  <a:lnTo>
                    <a:pt x="4" y="740"/>
                  </a:lnTo>
                  <a:lnTo>
                    <a:pt x="4" y="709"/>
                  </a:lnTo>
                  <a:lnTo>
                    <a:pt x="4" y="679"/>
                  </a:lnTo>
                  <a:lnTo>
                    <a:pt x="4" y="646"/>
                  </a:lnTo>
                  <a:lnTo>
                    <a:pt x="4" y="618"/>
                  </a:lnTo>
                  <a:lnTo>
                    <a:pt x="4" y="586"/>
                  </a:lnTo>
                  <a:lnTo>
                    <a:pt x="6" y="557"/>
                  </a:lnTo>
                  <a:lnTo>
                    <a:pt x="6" y="525"/>
                  </a:lnTo>
                  <a:lnTo>
                    <a:pt x="6" y="494"/>
                  </a:lnTo>
                  <a:lnTo>
                    <a:pt x="6" y="462"/>
                  </a:lnTo>
                  <a:lnTo>
                    <a:pt x="6" y="433"/>
                  </a:lnTo>
                  <a:lnTo>
                    <a:pt x="6" y="401"/>
                  </a:lnTo>
                  <a:lnTo>
                    <a:pt x="6" y="371"/>
                  </a:lnTo>
                  <a:lnTo>
                    <a:pt x="6" y="340"/>
                  </a:lnTo>
                  <a:lnTo>
                    <a:pt x="6" y="310"/>
                  </a:lnTo>
                  <a:lnTo>
                    <a:pt x="4" y="289"/>
                  </a:lnTo>
                  <a:lnTo>
                    <a:pt x="4" y="272"/>
                  </a:lnTo>
                  <a:lnTo>
                    <a:pt x="2" y="251"/>
                  </a:lnTo>
                  <a:lnTo>
                    <a:pt x="2" y="232"/>
                  </a:lnTo>
                  <a:lnTo>
                    <a:pt x="2" y="211"/>
                  </a:lnTo>
                  <a:lnTo>
                    <a:pt x="2" y="192"/>
                  </a:lnTo>
                  <a:lnTo>
                    <a:pt x="2" y="173"/>
                  </a:lnTo>
                  <a:lnTo>
                    <a:pt x="2" y="154"/>
                  </a:lnTo>
                  <a:lnTo>
                    <a:pt x="0" y="133"/>
                  </a:lnTo>
                  <a:lnTo>
                    <a:pt x="0" y="112"/>
                  </a:lnTo>
                  <a:lnTo>
                    <a:pt x="0" y="93"/>
                  </a:lnTo>
                  <a:lnTo>
                    <a:pt x="2" y="74"/>
                  </a:lnTo>
                  <a:lnTo>
                    <a:pt x="2" y="55"/>
                  </a:lnTo>
                  <a:lnTo>
                    <a:pt x="4" y="36"/>
                  </a:lnTo>
                  <a:lnTo>
                    <a:pt x="6" y="1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6" name="Freeform 34">
              <a:extLst>
                <a:ext uri="{FF2B5EF4-FFF2-40B4-BE49-F238E27FC236}">
                  <a16:creationId xmlns:a16="http://schemas.microsoft.com/office/drawing/2014/main" id="{D3690C5D-2A0C-4ED3-4307-7F86833752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36" y="993"/>
              <a:ext cx="22" cy="319"/>
            </a:xfrm>
            <a:custGeom>
              <a:avLst/>
              <a:gdLst>
                <a:gd name="T0" fmla="*/ 0 w 68"/>
                <a:gd name="T1" fmla="*/ 0 h 1132"/>
                <a:gd name="T2" fmla="*/ 0 w 68"/>
                <a:gd name="T3" fmla="*/ 0 h 1132"/>
                <a:gd name="T4" fmla="*/ 0 w 68"/>
                <a:gd name="T5" fmla="*/ 0 h 1132"/>
                <a:gd name="T6" fmla="*/ 0 w 68"/>
                <a:gd name="T7" fmla="*/ 0 h 1132"/>
                <a:gd name="T8" fmla="*/ 0 w 68"/>
                <a:gd name="T9" fmla="*/ 0 h 1132"/>
                <a:gd name="T10" fmla="*/ 0 w 68"/>
                <a:gd name="T11" fmla="*/ 0 h 1132"/>
                <a:gd name="T12" fmla="*/ 0 w 68"/>
                <a:gd name="T13" fmla="*/ 0 h 1132"/>
                <a:gd name="T14" fmla="*/ 0 w 68"/>
                <a:gd name="T15" fmla="*/ 0 h 1132"/>
                <a:gd name="T16" fmla="*/ 0 w 68"/>
                <a:gd name="T17" fmla="*/ 0 h 1132"/>
                <a:gd name="T18" fmla="*/ 0 w 68"/>
                <a:gd name="T19" fmla="*/ 0 h 1132"/>
                <a:gd name="T20" fmla="*/ 0 w 68"/>
                <a:gd name="T21" fmla="*/ 0 h 1132"/>
                <a:gd name="T22" fmla="*/ 0 w 68"/>
                <a:gd name="T23" fmla="*/ 0 h 1132"/>
                <a:gd name="T24" fmla="*/ 0 w 68"/>
                <a:gd name="T25" fmla="*/ 0 h 1132"/>
                <a:gd name="T26" fmla="*/ 0 w 68"/>
                <a:gd name="T27" fmla="*/ 0 h 1132"/>
                <a:gd name="T28" fmla="*/ 0 w 68"/>
                <a:gd name="T29" fmla="*/ 0 h 1132"/>
                <a:gd name="T30" fmla="*/ 0 w 68"/>
                <a:gd name="T31" fmla="*/ 0 h 1132"/>
                <a:gd name="T32" fmla="*/ 0 w 68"/>
                <a:gd name="T33" fmla="*/ 0 h 1132"/>
                <a:gd name="T34" fmla="*/ 0 w 68"/>
                <a:gd name="T35" fmla="*/ 0 h 1132"/>
                <a:gd name="T36" fmla="*/ 0 w 68"/>
                <a:gd name="T37" fmla="*/ 0 h 1132"/>
                <a:gd name="T38" fmla="*/ 0 w 68"/>
                <a:gd name="T39" fmla="*/ 0 h 1132"/>
                <a:gd name="T40" fmla="*/ 0 w 68"/>
                <a:gd name="T41" fmla="*/ 0 h 1132"/>
                <a:gd name="T42" fmla="*/ 0 w 68"/>
                <a:gd name="T43" fmla="*/ 0 h 1132"/>
                <a:gd name="T44" fmla="*/ 0 w 68"/>
                <a:gd name="T45" fmla="*/ 0 h 1132"/>
                <a:gd name="T46" fmla="*/ 0 w 68"/>
                <a:gd name="T47" fmla="*/ 0 h 1132"/>
                <a:gd name="T48" fmla="*/ 0 w 68"/>
                <a:gd name="T49" fmla="*/ 0 h 1132"/>
                <a:gd name="T50" fmla="*/ 0 w 68"/>
                <a:gd name="T51" fmla="*/ 0 h 1132"/>
                <a:gd name="T52" fmla="*/ 0 w 68"/>
                <a:gd name="T53" fmla="*/ 0 h 1132"/>
                <a:gd name="T54" fmla="*/ 0 w 68"/>
                <a:gd name="T55" fmla="*/ 0 h 1132"/>
                <a:gd name="T56" fmla="*/ 0 w 68"/>
                <a:gd name="T57" fmla="*/ 0 h 1132"/>
                <a:gd name="T58" fmla="*/ 0 w 68"/>
                <a:gd name="T59" fmla="*/ 0 h 1132"/>
                <a:gd name="T60" fmla="*/ 0 w 68"/>
                <a:gd name="T61" fmla="*/ 0 h 1132"/>
                <a:gd name="T62" fmla="*/ 0 w 68"/>
                <a:gd name="T63" fmla="*/ 0 h 1132"/>
                <a:gd name="T64" fmla="*/ 0 w 68"/>
                <a:gd name="T65" fmla="*/ 0 h 1132"/>
                <a:gd name="T66" fmla="*/ 0 w 68"/>
                <a:gd name="T67" fmla="*/ 0 h 1132"/>
                <a:gd name="T68" fmla="*/ 0 w 68"/>
                <a:gd name="T69" fmla="*/ 0 h 1132"/>
                <a:gd name="T70" fmla="*/ 0 w 68"/>
                <a:gd name="T71" fmla="*/ 0 h 1132"/>
                <a:gd name="T72" fmla="*/ 0 w 68"/>
                <a:gd name="T73" fmla="*/ 0 h 1132"/>
                <a:gd name="T74" fmla="*/ 0 w 68"/>
                <a:gd name="T75" fmla="*/ 0 h 1132"/>
                <a:gd name="T76" fmla="*/ 0 w 68"/>
                <a:gd name="T77" fmla="*/ 0 h 1132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68"/>
                <a:gd name="T118" fmla="*/ 0 h 1132"/>
                <a:gd name="T119" fmla="*/ 68 w 68"/>
                <a:gd name="T120" fmla="*/ 1132 h 1132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68" h="1132">
                  <a:moveTo>
                    <a:pt x="51" y="0"/>
                  </a:moveTo>
                  <a:lnTo>
                    <a:pt x="51" y="0"/>
                  </a:lnTo>
                  <a:lnTo>
                    <a:pt x="57" y="0"/>
                  </a:lnTo>
                  <a:lnTo>
                    <a:pt x="62" y="0"/>
                  </a:lnTo>
                  <a:lnTo>
                    <a:pt x="68" y="0"/>
                  </a:lnTo>
                  <a:lnTo>
                    <a:pt x="64" y="16"/>
                  </a:lnTo>
                  <a:lnTo>
                    <a:pt x="64" y="31"/>
                  </a:lnTo>
                  <a:lnTo>
                    <a:pt x="60" y="46"/>
                  </a:lnTo>
                  <a:lnTo>
                    <a:pt x="59" y="63"/>
                  </a:lnTo>
                  <a:lnTo>
                    <a:pt x="57" y="78"/>
                  </a:lnTo>
                  <a:lnTo>
                    <a:pt x="55" y="95"/>
                  </a:lnTo>
                  <a:lnTo>
                    <a:pt x="55" y="113"/>
                  </a:lnTo>
                  <a:lnTo>
                    <a:pt x="55" y="128"/>
                  </a:lnTo>
                  <a:lnTo>
                    <a:pt x="51" y="143"/>
                  </a:lnTo>
                  <a:lnTo>
                    <a:pt x="51" y="158"/>
                  </a:lnTo>
                  <a:lnTo>
                    <a:pt x="51" y="175"/>
                  </a:lnTo>
                  <a:lnTo>
                    <a:pt x="51" y="190"/>
                  </a:lnTo>
                  <a:lnTo>
                    <a:pt x="49" y="208"/>
                  </a:lnTo>
                  <a:lnTo>
                    <a:pt x="49" y="223"/>
                  </a:lnTo>
                  <a:lnTo>
                    <a:pt x="49" y="242"/>
                  </a:lnTo>
                  <a:lnTo>
                    <a:pt x="51" y="259"/>
                  </a:lnTo>
                  <a:lnTo>
                    <a:pt x="45" y="308"/>
                  </a:lnTo>
                  <a:lnTo>
                    <a:pt x="41" y="358"/>
                  </a:lnTo>
                  <a:lnTo>
                    <a:pt x="40" y="407"/>
                  </a:lnTo>
                  <a:lnTo>
                    <a:pt x="38" y="459"/>
                  </a:lnTo>
                  <a:lnTo>
                    <a:pt x="36" y="508"/>
                  </a:lnTo>
                  <a:lnTo>
                    <a:pt x="34" y="559"/>
                  </a:lnTo>
                  <a:lnTo>
                    <a:pt x="34" y="609"/>
                  </a:lnTo>
                  <a:lnTo>
                    <a:pt x="34" y="660"/>
                  </a:lnTo>
                  <a:lnTo>
                    <a:pt x="34" y="709"/>
                  </a:lnTo>
                  <a:lnTo>
                    <a:pt x="34" y="761"/>
                  </a:lnTo>
                  <a:lnTo>
                    <a:pt x="36" y="810"/>
                  </a:lnTo>
                  <a:lnTo>
                    <a:pt x="38" y="862"/>
                  </a:lnTo>
                  <a:lnTo>
                    <a:pt x="40" y="911"/>
                  </a:lnTo>
                  <a:lnTo>
                    <a:pt x="41" y="964"/>
                  </a:lnTo>
                  <a:lnTo>
                    <a:pt x="45" y="1014"/>
                  </a:lnTo>
                  <a:lnTo>
                    <a:pt x="51" y="1065"/>
                  </a:lnTo>
                  <a:lnTo>
                    <a:pt x="45" y="1071"/>
                  </a:lnTo>
                  <a:lnTo>
                    <a:pt x="45" y="1080"/>
                  </a:lnTo>
                  <a:lnTo>
                    <a:pt x="45" y="1092"/>
                  </a:lnTo>
                  <a:lnTo>
                    <a:pt x="49" y="1107"/>
                  </a:lnTo>
                  <a:lnTo>
                    <a:pt x="47" y="1118"/>
                  </a:lnTo>
                  <a:lnTo>
                    <a:pt x="45" y="1126"/>
                  </a:lnTo>
                  <a:lnTo>
                    <a:pt x="40" y="1132"/>
                  </a:lnTo>
                  <a:lnTo>
                    <a:pt x="30" y="1132"/>
                  </a:lnTo>
                  <a:lnTo>
                    <a:pt x="26" y="1076"/>
                  </a:lnTo>
                  <a:lnTo>
                    <a:pt x="22" y="1023"/>
                  </a:lnTo>
                  <a:lnTo>
                    <a:pt x="21" y="968"/>
                  </a:lnTo>
                  <a:lnTo>
                    <a:pt x="19" y="917"/>
                  </a:lnTo>
                  <a:lnTo>
                    <a:pt x="13" y="862"/>
                  </a:lnTo>
                  <a:lnTo>
                    <a:pt x="9" y="808"/>
                  </a:lnTo>
                  <a:lnTo>
                    <a:pt x="7" y="753"/>
                  </a:lnTo>
                  <a:lnTo>
                    <a:pt x="5" y="702"/>
                  </a:lnTo>
                  <a:lnTo>
                    <a:pt x="3" y="647"/>
                  </a:lnTo>
                  <a:lnTo>
                    <a:pt x="1" y="594"/>
                  </a:lnTo>
                  <a:lnTo>
                    <a:pt x="0" y="540"/>
                  </a:lnTo>
                  <a:lnTo>
                    <a:pt x="1" y="487"/>
                  </a:lnTo>
                  <a:lnTo>
                    <a:pt x="1" y="434"/>
                  </a:lnTo>
                  <a:lnTo>
                    <a:pt x="3" y="381"/>
                  </a:lnTo>
                  <a:lnTo>
                    <a:pt x="7" y="327"/>
                  </a:lnTo>
                  <a:lnTo>
                    <a:pt x="13" y="274"/>
                  </a:lnTo>
                  <a:lnTo>
                    <a:pt x="13" y="255"/>
                  </a:lnTo>
                  <a:lnTo>
                    <a:pt x="13" y="238"/>
                  </a:lnTo>
                  <a:lnTo>
                    <a:pt x="13" y="219"/>
                  </a:lnTo>
                  <a:lnTo>
                    <a:pt x="15" y="204"/>
                  </a:lnTo>
                  <a:lnTo>
                    <a:pt x="15" y="187"/>
                  </a:lnTo>
                  <a:lnTo>
                    <a:pt x="19" y="168"/>
                  </a:lnTo>
                  <a:lnTo>
                    <a:pt x="21" y="151"/>
                  </a:lnTo>
                  <a:lnTo>
                    <a:pt x="24" y="135"/>
                  </a:lnTo>
                  <a:lnTo>
                    <a:pt x="26" y="116"/>
                  </a:lnTo>
                  <a:lnTo>
                    <a:pt x="28" y="99"/>
                  </a:lnTo>
                  <a:lnTo>
                    <a:pt x="32" y="82"/>
                  </a:lnTo>
                  <a:lnTo>
                    <a:pt x="36" y="65"/>
                  </a:lnTo>
                  <a:lnTo>
                    <a:pt x="38" y="48"/>
                  </a:lnTo>
                  <a:lnTo>
                    <a:pt x="41" y="31"/>
                  </a:lnTo>
                  <a:lnTo>
                    <a:pt x="45" y="16"/>
                  </a:lnTo>
                  <a:lnTo>
                    <a:pt x="5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7" name="Freeform 35">
              <a:extLst>
                <a:ext uri="{FF2B5EF4-FFF2-40B4-BE49-F238E27FC236}">
                  <a16:creationId xmlns:a16="http://schemas.microsoft.com/office/drawing/2014/main" id="{61D2FAFA-4015-AF00-33E4-F5D3002E5E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51" y="988"/>
              <a:ext cx="392" cy="15"/>
            </a:xfrm>
            <a:custGeom>
              <a:avLst/>
              <a:gdLst>
                <a:gd name="T0" fmla="*/ 0 w 1283"/>
                <a:gd name="T1" fmla="*/ 0 h 53"/>
                <a:gd name="T2" fmla="*/ 0 w 1283"/>
                <a:gd name="T3" fmla="*/ 0 h 53"/>
                <a:gd name="T4" fmla="*/ 0 w 1283"/>
                <a:gd name="T5" fmla="*/ 0 h 53"/>
                <a:gd name="T6" fmla="*/ 0 w 1283"/>
                <a:gd name="T7" fmla="*/ 0 h 53"/>
                <a:gd name="T8" fmla="*/ 0 w 1283"/>
                <a:gd name="T9" fmla="*/ 0 h 53"/>
                <a:gd name="T10" fmla="*/ 0 w 1283"/>
                <a:gd name="T11" fmla="*/ 0 h 53"/>
                <a:gd name="T12" fmla="*/ 0 w 1283"/>
                <a:gd name="T13" fmla="*/ 0 h 53"/>
                <a:gd name="T14" fmla="*/ 0 w 1283"/>
                <a:gd name="T15" fmla="*/ 0 h 53"/>
                <a:gd name="T16" fmla="*/ 0 w 1283"/>
                <a:gd name="T17" fmla="*/ 0 h 53"/>
                <a:gd name="T18" fmla="*/ 0 w 1283"/>
                <a:gd name="T19" fmla="*/ 0 h 53"/>
                <a:gd name="T20" fmla="*/ 0 w 1283"/>
                <a:gd name="T21" fmla="*/ 0 h 53"/>
                <a:gd name="T22" fmla="*/ 0 w 1283"/>
                <a:gd name="T23" fmla="*/ 0 h 53"/>
                <a:gd name="T24" fmla="*/ 0 w 1283"/>
                <a:gd name="T25" fmla="*/ 0 h 53"/>
                <a:gd name="T26" fmla="*/ 0 w 1283"/>
                <a:gd name="T27" fmla="*/ 0 h 53"/>
                <a:gd name="T28" fmla="*/ 0 w 1283"/>
                <a:gd name="T29" fmla="*/ 0 h 53"/>
                <a:gd name="T30" fmla="*/ 0 w 1283"/>
                <a:gd name="T31" fmla="*/ 0 h 53"/>
                <a:gd name="T32" fmla="*/ 0 w 1283"/>
                <a:gd name="T33" fmla="*/ 0 h 53"/>
                <a:gd name="T34" fmla="*/ 0 w 1283"/>
                <a:gd name="T35" fmla="*/ 0 h 53"/>
                <a:gd name="T36" fmla="*/ 0 w 1283"/>
                <a:gd name="T37" fmla="*/ 0 h 53"/>
                <a:gd name="T38" fmla="*/ 0 w 1283"/>
                <a:gd name="T39" fmla="*/ 0 h 53"/>
                <a:gd name="T40" fmla="*/ 0 w 1283"/>
                <a:gd name="T41" fmla="*/ 0 h 53"/>
                <a:gd name="T42" fmla="*/ 0 w 1283"/>
                <a:gd name="T43" fmla="*/ 0 h 53"/>
                <a:gd name="T44" fmla="*/ 0 w 1283"/>
                <a:gd name="T45" fmla="*/ 0 h 53"/>
                <a:gd name="T46" fmla="*/ 0 w 1283"/>
                <a:gd name="T47" fmla="*/ 0 h 53"/>
                <a:gd name="T48" fmla="*/ 0 w 1283"/>
                <a:gd name="T49" fmla="*/ 0 h 53"/>
                <a:gd name="T50" fmla="*/ 0 w 1283"/>
                <a:gd name="T51" fmla="*/ 0 h 53"/>
                <a:gd name="T52" fmla="*/ 0 w 1283"/>
                <a:gd name="T53" fmla="*/ 0 h 53"/>
                <a:gd name="T54" fmla="*/ 0 w 1283"/>
                <a:gd name="T55" fmla="*/ 0 h 53"/>
                <a:gd name="T56" fmla="*/ 0 w 1283"/>
                <a:gd name="T57" fmla="*/ 0 h 53"/>
                <a:gd name="T58" fmla="*/ 0 w 1283"/>
                <a:gd name="T59" fmla="*/ 0 h 53"/>
                <a:gd name="T60" fmla="*/ 0 w 1283"/>
                <a:gd name="T61" fmla="*/ 0 h 53"/>
                <a:gd name="T62" fmla="*/ 0 w 1283"/>
                <a:gd name="T63" fmla="*/ 0 h 53"/>
                <a:gd name="T64" fmla="*/ 0 w 1283"/>
                <a:gd name="T65" fmla="*/ 0 h 53"/>
                <a:gd name="T66" fmla="*/ 0 w 1283"/>
                <a:gd name="T67" fmla="*/ 0 h 53"/>
                <a:gd name="T68" fmla="*/ 0 w 1283"/>
                <a:gd name="T69" fmla="*/ 0 h 53"/>
                <a:gd name="T70" fmla="*/ 0 w 1283"/>
                <a:gd name="T71" fmla="*/ 0 h 53"/>
                <a:gd name="T72" fmla="*/ 0 w 1283"/>
                <a:gd name="T73" fmla="*/ 0 h 53"/>
                <a:gd name="T74" fmla="*/ 0 w 1283"/>
                <a:gd name="T75" fmla="*/ 0 h 53"/>
                <a:gd name="T76" fmla="*/ 0 w 1283"/>
                <a:gd name="T77" fmla="*/ 0 h 53"/>
                <a:gd name="T78" fmla="*/ 0 w 1283"/>
                <a:gd name="T79" fmla="*/ 0 h 53"/>
                <a:gd name="T80" fmla="*/ 0 w 1283"/>
                <a:gd name="T81" fmla="*/ 0 h 53"/>
                <a:gd name="T82" fmla="*/ 0 w 1283"/>
                <a:gd name="T83" fmla="*/ 0 h 53"/>
                <a:gd name="T84" fmla="*/ 0 w 1283"/>
                <a:gd name="T85" fmla="*/ 0 h 53"/>
                <a:gd name="T86" fmla="*/ 0 w 1283"/>
                <a:gd name="T87" fmla="*/ 0 h 53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283"/>
                <a:gd name="T133" fmla="*/ 0 h 53"/>
                <a:gd name="T134" fmla="*/ 1283 w 1283"/>
                <a:gd name="T135" fmla="*/ 53 h 53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283" h="53">
                  <a:moveTo>
                    <a:pt x="0" y="10"/>
                  </a:moveTo>
                  <a:lnTo>
                    <a:pt x="50" y="10"/>
                  </a:lnTo>
                  <a:lnTo>
                    <a:pt x="97" y="10"/>
                  </a:lnTo>
                  <a:lnTo>
                    <a:pt x="148" y="10"/>
                  </a:lnTo>
                  <a:lnTo>
                    <a:pt x="200" y="10"/>
                  </a:lnTo>
                  <a:lnTo>
                    <a:pt x="249" y="10"/>
                  </a:lnTo>
                  <a:lnTo>
                    <a:pt x="300" y="10"/>
                  </a:lnTo>
                  <a:lnTo>
                    <a:pt x="350" y="8"/>
                  </a:lnTo>
                  <a:lnTo>
                    <a:pt x="403" y="8"/>
                  </a:lnTo>
                  <a:lnTo>
                    <a:pt x="452" y="6"/>
                  </a:lnTo>
                  <a:lnTo>
                    <a:pt x="504" y="6"/>
                  </a:lnTo>
                  <a:lnTo>
                    <a:pt x="555" y="2"/>
                  </a:lnTo>
                  <a:lnTo>
                    <a:pt x="606" y="2"/>
                  </a:lnTo>
                  <a:lnTo>
                    <a:pt x="656" y="0"/>
                  </a:lnTo>
                  <a:lnTo>
                    <a:pt x="707" y="0"/>
                  </a:lnTo>
                  <a:lnTo>
                    <a:pt x="757" y="0"/>
                  </a:lnTo>
                  <a:lnTo>
                    <a:pt x="806" y="0"/>
                  </a:lnTo>
                  <a:lnTo>
                    <a:pt x="823" y="0"/>
                  </a:lnTo>
                  <a:lnTo>
                    <a:pt x="844" y="2"/>
                  </a:lnTo>
                  <a:lnTo>
                    <a:pt x="861" y="4"/>
                  </a:lnTo>
                  <a:lnTo>
                    <a:pt x="882" y="6"/>
                  </a:lnTo>
                  <a:lnTo>
                    <a:pt x="901" y="8"/>
                  </a:lnTo>
                  <a:lnTo>
                    <a:pt x="920" y="10"/>
                  </a:lnTo>
                  <a:lnTo>
                    <a:pt x="939" y="12"/>
                  </a:lnTo>
                  <a:lnTo>
                    <a:pt x="958" y="15"/>
                  </a:lnTo>
                  <a:lnTo>
                    <a:pt x="977" y="17"/>
                  </a:lnTo>
                  <a:lnTo>
                    <a:pt x="996" y="19"/>
                  </a:lnTo>
                  <a:lnTo>
                    <a:pt x="1015" y="23"/>
                  </a:lnTo>
                  <a:lnTo>
                    <a:pt x="1036" y="25"/>
                  </a:lnTo>
                  <a:lnTo>
                    <a:pt x="1055" y="27"/>
                  </a:lnTo>
                  <a:lnTo>
                    <a:pt x="1074" y="29"/>
                  </a:lnTo>
                  <a:lnTo>
                    <a:pt x="1095" y="29"/>
                  </a:lnTo>
                  <a:lnTo>
                    <a:pt x="1116" y="31"/>
                  </a:lnTo>
                  <a:lnTo>
                    <a:pt x="1125" y="31"/>
                  </a:lnTo>
                  <a:lnTo>
                    <a:pt x="1135" y="31"/>
                  </a:lnTo>
                  <a:lnTo>
                    <a:pt x="1144" y="31"/>
                  </a:lnTo>
                  <a:lnTo>
                    <a:pt x="1156" y="31"/>
                  </a:lnTo>
                  <a:lnTo>
                    <a:pt x="1165" y="31"/>
                  </a:lnTo>
                  <a:lnTo>
                    <a:pt x="1177" y="31"/>
                  </a:lnTo>
                  <a:lnTo>
                    <a:pt x="1186" y="31"/>
                  </a:lnTo>
                  <a:lnTo>
                    <a:pt x="1198" y="32"/>
                  </a:lnTo>
                  <a:lnTo>
                    <a:pt x="1207" y="32"/>
                  </a:lnTo>
                  <a:lnTo>
                    <a:pt x="1218" y="32"/>
                  </a:lnTo>
                  <a:lnTo>
                    <a:pt x="1228" y="32"/>
                  </a:lnTo>
                  <a:lnTo>
                    <a:pt x="1238" y="32"/>
                  </a:lnTo>
                  <a:lnTo>
                    <a:pt x="1249" y="32"/>
                  </a:lnTo>
                  <a:lnTo>
                    <a:pt x="1260" y="32"/>
                  </a:lnTo>
                  <a:lnTo>
                    <a:pt x="1270" y="32"/>
                  </a:lnTo>
                  <a:lnTo>
                    <a:pt x="1283" y="32"/>
                  </a:lnTo>
                  <a:lnTo>
                    <a:pt x="1270" y="53"/>
                  </a:lnTo>
                  <a:lnTo>
                    <a:pt x="1264" y="53"/>
                  </a:lnTo>
                  <a:lnTo>
                    <a:pt x="1255" y="53"/>
                  </a:lnTo>
                  <a:lnTo>
                    <a:pt x="1247" y="53"/>
                  </a:lnTo>
                  <a:lnTo>
                    <a:pt x="1239" y="53"/>
                  </a:lnTo>
                  <a:lnTo>
                    <a:pt x="1234" y="53"/>
                  </a:lnTo>
                  <a:lnTo>
                    <a:pt x="1226" y="53"/>
                  </a:lnTo>
                  <a:lnTo>
                    <a:pt x="1218" y="53"/>
                  </a:lnTo>
                  <a:lnTo>
                    <a:pt x="1209" y="53"/>
                  </a:lnTo>
                  <a:lnTo>
                    <a:pt x="1203" y="53"/>
                  </a:lnTo>
                  <a:lnTo>
                    <a:pt x="1198" y="53"/>
                  </a:lnTo>
                  <a:lnTo>
                    <a:pt x="1186" y="53"/>
                  </a:lnTo>
                  <a:lnTo>
                    <a:pt x="1182" y="53"/>
                  </a:lnTo>
                  <a:lnTo>
                    <a:pt x="1173" y="50"/>
                  </a:lnTo>
                  <a:lnTo>
                    <a:pt x="1161" y="48"/>
                  </a:lnTo>
                  <a:lnTo>
                    <a:pt x="1150" y="46"/>
                  </a:lnTo>
                  <a:lnTo>
                    <a:pt x="1141" y="46"/>
                  </a:lnTo>
                  <a:lnTo>
                    <a:pt x="1131" y="46"/>
                  </a:lnTo>
                  <a:lnTo>
                    <a:pt x="1122" y="46"/>
                  </a:lnTo>
                  <a:lnTo>
                    <a:pt x="1110" y="46"/>
                  </a:lnTo>
                  <a:lnTo>
                    <a:pt x="1101" y="48"/>
                  </a:lnTo>
                  <a:lnTo>
                    <a:pt x="1053" y="44"/>
                  </a:lnTo>
                  <a:lnTo>
                    <a:pt x="1011" y="42"/>
                  </a:lnTo>
                  <a:lnTo>
                    <a:pt x="971" y="38"/>
                  </a:lnTo>
                  <a:lnTo>
                    <a:pt x="935" y="38"/>
                  </a:lnTo>
                  <a:lnTo>
                    <a:pt x="899" y="38"/>
                  </a:lnTo>
                  <a:lnTo>
                    <a:pt x="867" y="36"/>
                  </a:lnTo>
                  <a:lnTo>
                    <a:pt x="835" y="36"/>
                  </a:lnTo>
                  <a:lnTo>
                    <a:pt x="804" y="36"/>
                  </a:lnTo>
                  <a:lnTo>
                    <a:pt x="772" y="34"/>
                  </a:lnTo>
                  <a:lnTo>
                    <a:pt x="741" y="34"/>
                  </a:lnTo>
                  <a:lnTo>
                    <a:pt x="707" y="34"/>
                  </a:lnTo>
                  <a:lnTo>
                    <a:pt x="675" y="34"/>
                  </a:lnTo>
                  <a:lnTo>
                    <a:pt x="639" y="32"/>
                  </a:lnTo>
                  <a:lnTo>
                    <a:pt x="601" y="32"/>
                  </a:lnTo>
                  <a:lnTo>
                    <a:pt x="561" y="32"/>
                  </a:lnTo>
                  <a:lnTo>
                    <a:pt x="517" y="31"/>
                  </a:lnTo>
                  <a:lnTo>
                    <a:pt x="502" y="29"/>
                  </a:lnTo>
                  <a:lnTo>
                    <a:pt x="489" y="27"/>
                  </a:lnTo>
                  <a:lnTo>
                    <a:pt x="473" y="27"/>
                  </a:lnTo>
                  <a:lnTo>
                    <a:pt x="462" y="29"/>
                  </a:lnTo>
                  <a:lnTo>
                    <a:pt x="449" y="29"/>
                  </a:lnTo>
                  <a:lnTo>
                    <a:pt x="437" y="29"/>
                  </a:lnTo>
                  <a:lnTo>
                    <a:pt x="422" y="31"/>
                  </a:lnTo>
                  <a:lnTo>
                    <a:pt x="411" y="32"/>
                  </a:lnTo>
                  <a:lnTo>
                    <a:pt x="397" y="32"/>
                  </a:lnTo>
                  <a:lnTo>
                    <a:pt x="384" y="36"/>
                  </a:lnTo>
                  <a:lnTo>
                    <a:pt x="371" y="38"/>
                  </a:lnTo>
                  <a:lnTo>
                    <a:pt x="357" y="40"/>
                  </a:lnTo>
                  <a:lnTo>
                    <a:pt x="344" y="40"/>
                  </a:lnTo>
                  <a:lnTo>
                    <a:pt x="329" y="42"/>
                  </a:lnTo>
                  <a:lnTo>
                    <a:pt x="316" y="42"/>
                  </a:lnTo>
                  <a:lnTo>
                    <a:pt x="302" y="44"/>
                  </a:lnTo>
                  <a:lnTo>
                    <a:pt x="293" y="42"/>
                  </a:lnTo>
                  <a:lnTo>
                    <a:pt x="283" y="42"/>
                  </a:lnTo>
                  <a:lnTo>
                    <a:pt x="274" y="42"/>
                  </a:lnTo>
                  <a:lnTo>
                    <a:pt x="266" y="42"/>
                  </a:lnTo>
                  <a:lnTo>
                    <a:pt x="255" y="40"/>
                  </a:lnTo>
                  <a:lnTo>
                    <a:pt x="245" y="40"/>
                  </a:lnTo>
                  <a:lnTo>
                    <a:pt x="236" y="40"/>
                  </a:lnTo>
                  <a:lnTo>
                    <a:pt x="228" y="40"/>
                  </a:lnTo>
                  <a:lnTo>
                    <a:pt x="219" y="38"/>
                  </a:lnTo>
                  <a:lnTo>
                    <a:pt x="211" y="38"/>
                  </a:lnTo>
                  <a:lnTo>
                    <a:pt x="203" y="36"/>
                  </a:lnTo>
                  <a:lnTo>
                    <a:pt x="198" y="36"/>
                  </a:lnTo>
                  <a:lnTo>
                    <a:pt x="186" y="36"/>
                  </a:lnTo>
                  <a:lnTo>
                    <a:pt x="183" y="36"/>
                  </a:lnTo>
                  <a:lnTo>
                    <a:pt x="171" y="34"/>
                  </a:lnTo>
                  <a:lnTo>
                    <a:pt x="162" y="34"/>
                  </a:lnTo>
                  <a:lnTo>
                    <a:pt x="148" y="34"/>
                  </a:lnTo>
                  <a:lnTo>
                    <a:pt x="135" y="36"/>
                  </a:lnTo>
                  <a:lnTo>
                    <a:pt x="120" y="36"/>
                  </a:lnTo>
                  <a:lnTo>
                    <a:pt x="105" y="36"/>
                  </a:lnTo>
                  <a:lnTo>
                    <a:pt x="89" y="36"/>
                  </a:lnTo>
                  <a:lnTo>
                    <a:pt x="74" y="36"/>
                  </a:lnTo>
                  <a:lnTo>
                    <a:pt x="59" y="34"/>
                  </a:lnTo>
                  <a:lnTo>
                    <a:pt x="46" y="32"/>
                  </a:lnTo>
                  <a:lnTo>
                    <a:pt x="31" y="31"/>
                  </a:lnTo>
                  <a:lnTo>
                    <a:pt x="21" y="29"/>
                  </a:lnTo>
                  <a:lnTo>
                    <a:pt x="12" y="23"/>
                  </a:lnTo>
                  <a:lnTo>
                    <a:pt x="4" y="19"/>
                  </a:lnTo>
                  <a:lnTo>
                    <a:pt x="0" y="13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8" name="Freeform 36">
              <a:extLst>
                <a:ext uri="{FF2B5EF4-FFF2-40B4-BE49-F238E27FC236}">
                  <a16:creationId xmlns:a16="http://schemas.microsoft.com/office/drawing/2014/main" id="{DAF35A63-2FFC-0DF7-65D9-A120CB779E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28" y="966"/>
              <a:ext cx="319" cy="17"/>
            </a:xfrm>
            <a:custGeom>
              <a:avLst/>
              <a:gdLst>
                <a:gd name="T0" fmla="*/ 0 w 1048"/>
                <a:gd name="T1" fmla="*/ 0 h 59"/>
                <a:gd name="T2" fmla="*/ 0 w 1048"/>
                <a:gd name="T3" fmla="*/ 0 h 59"/>
                <a:gd name="T4" fmla="*/ 0 w 1048"/>
                <a:gd name="T5" fmla="*/ 0 h 59"/>
                <a:gd name="T6" fmla="*/ 0 w 1048"/>
                <a:gd name="T7" fmla="*/ 0 h 59"/>
                <a:gd name="T8" fmla="*/ 0 w 1048"/>
                <a:gd name="T9" fmla="*/ 0 h 59"/>
                <a:gd name="T10" fmla="*/ 0 w 1048"/>
                <a:gd name="T11" fmla="*/ 0 h 59"/>
                <a:gd name="T12" fmla="*/ 0 w 1048"/>
                <a:gd name="T13" fmla="*/ 0 h 59"/>
                <a:gd name="T14" fmla="*/ 0 w 1048"/>
                <a:gd name="T15" fmla="*/ 0 h 59"/>
                <a:gd name="T16" fmla="*/ 0 w 1048"/>
                <a:gd name="T17" fmla="*/ 0 h 59"/>
                <a:gd name="T18" fmla="*/ 0 w 1048"/>
                <a:gd name="T19" fmla="*/ 0 h 59"/>
                <a:gd name="T20" fmla="*/ 0 w 1048"/>
                <a:gd name="T21" fmla="*/ 0 h 59"/>
                <a:gd name="T22" fmla="*/ 0 w 1048"/>
                <a:gd name="T23" fmla="*/ 0 h 59"/>
                <a:gd name="T24" fmla="*/ 0 w 1048"/>
                <a:gd name="T25" fmla="*/ 0 h 59"/>
                <a:gd name="T26" fmla="*/ 0 w 1048"/>
                <a:gd name="T27" fmla="*/ 0 h 59"/>
                <a:gd name="T28" fmla="*/ 0 w 1048"/>
                <a:gd name="T29" fmla="*/ 0 h 59"/>
                <a:gd name="T30" fmla="*/ 0 w 1048"/>
                <a:gd name="T31" fmla="*/ 0 h 59"/>
                <a:gd name="T32" fmla="*/ 0 w 1048"/>
                <a:gd name="T33" fmla="*/ 0 h 59"/>
                <a:gd name="T34" fmla="*/ 0 w 1048"/>
                <a:gd name="T35" fmla="*/ 0 h 59"/>
                <a:gd name="T36" fmla="*/ 0 w 1048"/>
                <a:gd name="T37" fmla="*/ 0 h 59"/>
                <a:gd name="T38" fmla="*/ 0 w 1048"/>
                <a:gd name="T39" fmla="*/ 0 h 59"/>
                <a:gd name="T40" fmla="*/ 0 w 1048"/>
                <a:gd name="T41" fmla="*/ 0 h 59"/>
                <a:gd name="T42" fmla="*/ 0 w 1048"/>
                <a:gd name="T43" fmla="*/ 0 h 59"/>
                <a:gd name="T44" fmla="*/ 0 w 1048"/>
                <a:gd name="T45" fmla="*/ 0 h 59"/>
                <a:gd name="T46" fmla="*/ 0 w 1048"/>
                <a:gd name="T47" fmla="*/ 0 h 59"/>
                <a:gd name="T48" fmla="*/ 0 w 1048"/>
                <a:gd name="T49" fmla="*/ 0 h 59"/>
                <a:gd name="T50" fmla="*/ 0 w 1048"/>
                <a:gd name="T51" fmla="*/ 0 h 59"/>
                <a:gd name="T52" fmla="*/ 0 w 1048"/>
                <a:gd name="T53" fmla="*/ 0 h 59"/>
                <a:gd name="T54" fmla="*/ 0 w 1048"/>
                <a:gd name="T55" fmla="*/ 0 h 59"/>
                <a:gd name="T56" fmla="*/ 0 w 1048"/>
                <a:gd name="T57" fmla="*/ 0 h 59"/>
                <a:gd name="T58" fmla="*/ 0 w 1048"/>
                <a:gd name="T59" fmla="*/ 0 h 59"/>
                <a:gd name="T60" fmla="*/ 0 w 1048"/>
                <a:gd name="T61" fmla="*/ 0 h 59"/>
                <a:gd name="T62" fmla="*/ 0 w 1048"/>
                <a:gd name="T63" fmla="*/ 0 h 59"/>
                <a:gd name="T64" fmla="*/ 0 w 1048"/>
                <a:gd name="T65" fmla="*/ 0 h 59"/>
                <a:gd name="T66" fmla="*/ 0 w 1048"/>
                <a:gd name="T67" fmla="*/ 0 h 59"/>
                <a:gd name="T68" fmla="*/ 0 w 1048"/>
                <a:gd name="T69" fmla="*/ 0 h 59"/>
                <a:gd name="T70" fmla="*/ 0 w 1048"/>
                <a:gd name="T71" fmla="*/ 0 h 59"/>
                <a:gd name="T72" fmla="*/ 0 w 1048"/>
                <a:gd name="T73" fmla="*/ 0 h 59"/>
                <a:gd name="T74" fmla="*/ 0 w 1048"/>
                <a:gd name="T75" fmla="*/ 0 h 59"/>
                <a:gd name="T76" fmla="*/ 0 w 1048"/>
                <a:gd name="T77" fmla="*/ 0 h 59"/>
                <a:gd name="T78" fmla="*/ 0 w 1048"/>
                <a:gd name="T79" fmla="*/ 0 h 59"/>
                <a:gd name="T80" fmla="*/ 0 w 1048"/>
                <a:gd name="T81" fmla="*/ 0 h 59"/>
                <a:gd name="T82" fmla="*/ 0 w 1048"/>
                <a:gd name="T83" fmla="*/ 0 h 59"/>
                <a:gd name="T84" fmla="*/ 0 w 1048"/>
                <a:gd name="T85" fmla="*/ 0 h 59"/>
                <a:gd name="T86" fmla="*/ 0 w 1048"/>
                <a:gd name="T87" fmla="*/ 0 h 59"/>
                <a:gd name="T88" fmla="*/ 0 w 1048"/>
                <a:gd name="T89" fmla="*/ 0 h 59"/>
                <a:gd name="T90" fmla="*/ 0 w 1048"/>
                <a:gd name="T91" fmla="*/ 0 h 59"/>
                <a:gd name="T92" fmla="*/ 0 w 1048"/>
                <a:gd name="T93" fmla="*/ 0 h 59"/>
                <a:gd name="T94" fmla="*/ 0 w 1048"/>
                <a:gd name="T95" fmla="*/ 0 h 59"/>
                <a:gd name="T96" fmla="*/ 0 w 1048"/>
                <a:gd name="T97" fmla="*/ 0 h 59"/>
                <a:gd name="T98" fmla="*/ 0 w 1048"/>
                <a:gd name="T99" fmla="*/ 0 h 59"/>
                <a:gd name="T100" fmla="*/ 0 w 1048"/>
                <a:gd name="T101" fmla="*/ 0 h 59"/>
                <a:gd name="T102" fmla="*/ 0 w 1048"/>
                <a:gd name="T103" fmla="*/ 0 h 59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048"/>
                <a:gd name="T157" fmla="*/ 0 h 59"/>
                <a:gd name="T158" fmla="*/ 1048 w 1048"/>
                <a:gd name="T159" fmla="*/ 59 h 59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048" h="59">
                  <a:moveTo>
                    <a:pt x="4" y="0"/>
                  </a:moveTo>
                  <a:lnTo>
                    <a:pt x="67" y="2"/>
                  </a:lnTo>
                  <a:lnTo>
                    <a:pt x="130" y="6"/>
                  </a:lnTo>
                  <a:lnTo>
                    <a:pt x="194" y="6"/>
                  </a:lnTo>
                  <a:lnTo>
                    <a:pt x="261" y="8"/>
                  </a:lnTo>
                  <a:lnTo>
                    <a:pt x="323" y="8"/>
                  </a:lnTo>
                  <a:lnTo>
                    <a:pt x="388" y="10"/>
                  </a:lnTo>
                  <a:lnTo>
                    <a:pt x="453" y="10"/>
                  </a:lnTo>
                  <a:lnTo>
                    <a:pt x="517" y="12"/>
                  </a:lnTo>
                  <a:lnTo>
                    <a:pt x="582" y="12"/>
                  </a:lnTo>
                  <a:lnTo>
                    <a:pt x="647" y="12"/>
                  </a:lnTo>
                  <a:lnTo>
                    <a:pt x="709" y="14"/>
                  </a:lnTo>
                  <a:lnTo>
                    <a:pt x="774" y="16"/>
                  </a:lnTo>
                  <a:lnTo>
                    <a:pt x="839" y="16"/>
                  </a:lnTo>
                  <a:lnTo>
                    <a:pt x="903" y="19"/>
                  </a:lnTo>
                  <a:lnTo>
                    <a:pt x="966" y="23"/>
                  </a:lnTo>
                  <a:lnTo>
                    <a:pt x="1030" y="29"/>
                  </a:lnTo>
                  <a:lnTo>
                    <a:pt x="1036" y="31"/>
                  </a:lnTo>
                  <a:lnTo>
                    <a:pt x="1042" y="36"/>
                  </a:lnTo>
                  <a:lnTo>
                    <a:pt x="1046" y="42"/>
                  </a:lnTo>
                  <a:lnTo>
                    <a:pt x="1048" y="48"/>
                  </a:lnTo>
                  <a:lnTo>
                    <a:pt x="1038" y="48"/>
                  </a:lnTo>
                  <a:lnTo>
                    <a:pt x="1029" y="48"/>
                  </a:lnTo>
                  <a:lnTo>
                    <a:pt x="1017" y="46"/>
                  </a:lnTo>
                  <a:lnTo>
                    <a:pt x="1010" y="46"/>
                  </a:lnTo>
                  <a:lnTo>
                    <a:pt x="1000" y="44"/>
                  </a:lnTo>
                  <a:lnTo>
                    <a:pt x="991" y="44"/>
                  </a:lnTo>
                  <a:lnTo>
                    <a:pt x="981" y="44"/>
                  </a:lnTo>
                  <a:lnTo>
                    <a:pt x="973" y="44"/>
                  </a:lnTo>
                  <a:lnTo>
                    <a:pt x="964" y="42"/>
                  </a:lnTo>
                  <a:lnTo>
                    <a:pt x="954" y="42"/>
                  </a:lnTo>
                  <a:lnTo>
                    <a:pt x="945" y="42"/>
                  </a:lnTo>
                  <a:lnTo>
                    <a:pt x="935" y="42"/>
                  </a:lnTo>
                  <a:lnTo>
                    <a:pt x="926" y="42"/>
                  </a:lnTo>
                  <a:lnTo>
                    <a:pt x="918" y="42"/>
                  </a:lnTo>
                  <a:lnTo>
                    <a:pt x="909" y="42"/>
                  </a:lnTo>
                  <a:lnTo>
                    <a:pt x="901" y="42"/>
                  </a:lnTo>
                  <a:lnTo>
                    <a:pt x="888" y="42"/>
                  </a:lnTo>
                  <a:lnTo>
                    <a:pt x="878" y="42"/>
                  </a:lnTo>
                  <a:lnTo>
                    <a:pt x="869" y="42"/>
                  </a:lnTo>
                  <a:lnTo>
                    <a:pt x="861" y="46"/>
                  </a:lnTo>
                  <a:lnTo>
                    <a:pt x="850" y="48"/>
                  </a:lnTo>
                  <a:lnTo>
                    <a:pt x="839" y="54"/>
                  </a:lnTo>
                  <a:lnTo>
                    <a:pt x="831" y="55"/>
                  </a:lnTo>
                  <a:lnTo>
                    <a:pt x="823" y="57"/>
                  </a:lnTo>
                  <a:lnTo>
                    <a:pt x="816" y="57"/>
                  </a:lnTo>
                  <a:lnTo>
                    <a:pt x="806" y="59"/>
                  </a:lnTo>
                  <a:lnTo>
                    <a:pt x="793" y="59"/>
                  </a:lnTo>
                  <a:lnTo>
                    <a:pt x="780" y="59"/>
                  </a:lnTo>
                  <a:lnTo>
                    <a:pt x="762" y="59"/>
                  </a:lnTo>
                  <a:lnTo>
                    <a:pt x="745" y="59"/>
                  </a:lnTo>
                  <a:lnTo>
                    <a:pt x="736" y="57"/>
                  </a:lnTo>
                  <a:lnTo>
                    <a:pt x="726" y="55"/>
                  </a:lnTo>
                  <a:lnTo>
                    <a:pt x="715" y="54"/>
                  </a:lnTo>
                  <a:lnTo>
                    <a:pt x="704" y="52"/>
                  </a:lnTo>
                  <a:lnTo>
                    <a:pt x="690" y="50"/>
                  </a:lnTo>
                  <a:lnTo>
                    <a:pt x="679" y="48"/>
                  </a:lnTo>
                  <a:lnTo>
                    <a:pt x="666" y="44"/>
                  </a:lnTo>
                  <a:lnTo>
                    <a:pt x="652" y="42"/>
                  </a:lnTo>
                  <a:lnTo>
                    <a:pt x="639" y="38"/>
                  </a:lnTo>
                  <a:lnTo>
                    <a:pt x="626" y="38"/>
                  </a:lnTo>
                  <a:lnTo>
                    <a:pt x="614" y="35"/>
                  </a:lnTo>
                  <a:lnTo>
                    <a:pt x="603" y="33"/>
                  </a:lnTo>
                  <a:lnTo>
                    <a:pt x="591" y="33"/>
                  </a:lnTo>
                  <a:lnTo>
                    <a:pt x="584" y="31"/>
                  </a:lnTo>
                  <a:lnTo>
                    <a:pt x="576" y="31"/>
                  </a:lnTo>
                  <a:lnTo>
                    <a:pt x="572" y="31"/>
                  </a:lnTo>
                  <a:lnTo>
                    <a:pt x="550" y="29"/>
                  </a:lnTo>
                  <a:lnTo>
                    <a:pt x="529" y="29"/>
                  </a:lnTo>
                  <a:lnTo>
                    <a:pt x="508" y="27"/>
                  </a:lnTo>
                  <a:lnTo>
                    <a:pt x="491" y="27"/>
                  </a:lnTo>
                  <a:lnTo>
                    <a:pt x="472" y="27"/>
                  </a:lnTo>
                  <a:lnTo>
                    <a:pt x="456" y="27"/>
                  </a:lnTo>
                  <a:lnTo>
                    <a:pt x="437" y="27"/>
                  </a:lnTo>
                  <a:lnTo>
                    <a:pt x="422" y="29"/>
                  </a:lnTo>
                  <a:lnTo>
                    <a:pt x="405" y="29"/>
                  </a:lnTo>
                  <a:lnTo>
                    <a:pt x="386" y="29"/>
                  </a:lnTo>
                  <a:lnTo>
                    <a:pt x="369" y="29"/>
                  </a:lnTo>
                  <a:lnTo>
                    <a:pt x="352" y="29"/>
                  </a:lnTo>
                  <a:lnTo>
                    <a:pt x="331" y="29"/>
                  </a:lnTo>
                  <a:lnTo>
                    <a:pt x="312" y="29"/>
                  </a:lnTo>
                  <a:lnTo>
                    <a:pt x="291" y="29"/>
                  </a:lnTo>
                  <a:lnTo>
                    <a:pt x="270" y="31"/>
                  </a:lnTo>
                  <a:lnTo>
                    <a:pt x="251" y="29"/>
                  </a:lnTo>
                  <a:lnTo>
                    <a:pt x="232" y="29"/>
                  </a:lnTo>
                  <a:lnTo>
                    <a:pt x="215" y="29"/>
                  </a:lnTo>
                  <a:lnTo>
                    <a:pt x="200" y="29"/>
                  </a:lnTo>
                  <a:lnTo>
                    <a:pt x="183" y="27"/>
                  </a:lnTo>
                  <a:lnTo>
                    <a:pt x="168" y="25"/>
                  </a:lnTo>
                  <a:lnTo>
                    <a:pt x="150" y="25"/>
                  </a:lnTo>
                  <a:lnTo>
                    <a:pt x="135" y="25"/>
                  </a:lnTo>
                  <a:lnTo>
                    <a:pt x="118" y="23"/>
                  </a:lnTo>
                  <a:lnTo>
                    <a:pt x="101" y="21"/>
                  </a:lnTo>
                  <a:lnTo>
                    <a:pt x="86" y="19"/>
                  </a:lnTo>
                  <a:lnTo>
                    <a:pt x="69" y="19"/>
                  </a:lnTo>
                  <a:lnTo>
                    <a:pt x="52" y="19"/>
                  </a:lnTo>
                  <a:lnTo>
                    <a:pt x="34" y="19"/>
                  </a:lnTo>
                  <a:lnTo>
                    <a:pt x="17" y="19"/>
                  </a:lnTo>
                  <a:lnTo>
                    <a:pt x="0" y="19"/>
                  </a:lnTo>
                  <a:lnTo>
                    <a:pt x="0" y="14"/>
                  </a:lnTo>
                  <a:lnTo>
                    <a:pt x="2" y="8"/>
                  </a:lnTo>
                  <a:lnTo>
                    <a:pt x="2" y="2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9" name="Freeform 37">
              <a:extLst>
                <a:ext uri="{FF2B5EF4-FFF2-40B4-BE49-F238E27FC236}">
                  <a16:creationId xmlns:a16="http://schemas.microsoft.com/office/drawing/2014/main" id="{2492D7DC-3CF8-665F-0D06-7B241C2061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51" y="920"/>
              <a:ext cx="63" cy="61"/>
            </a:xfrm>
            <a:custGeom>
              <a:avLst/>
              <a:gdLst>
                <a:gd name="T0" fmla="*/ 0 w 206"/>
                <a:gd name="T1" fmla="*/ 0 h 217"/>
                <a:gd name="T2" fmla="*/ 0 w 206"/>
                <a:gd name="T3" fmla="*/ 0 h 217"/>
                <a:gd name="T4" fmla="*/ 0 w 206"/>
                <a:gd name="T5" fmla="*/ 0 h 217"/>
                <a:gd name="T6" fmla="*/ 0 w 206"/>
                <a:gd name="T7" fmla="*/ 0 h 217"/>
                <a:gd name="T8" fmla="*/ 0 w 206"/>
                <a:gd name="T9" fmla="*/ 0 h 217"/>
                <a:gd name="T10" fmla="*/ 0 w 206"/>
                <a:gd name="T11" fmla="*/ 0 h 217"/>
                <a:gd name="T12" fmla="*/ 0 w 206"/>
                <a:gd name="T13" fmla="*/ 0 h 217"/>
                <a:gd name="T14" fmla="*/ 0 w 206"/>
                <a:gd name="T15" fmla="*/ 0 h 217"/>
                <a:gd name="T16" fmla="*/ 0 w 206"/>
                <a:gd name="T17" fmla="*/ 0 h 217"/>
                <a:gd name="T18" fmla="*/ 0 w 206"/>
                <a:gd name="T19" fmla="*/ 0 h 217"/>
                <a:gd name="T20" fmla="*/ 0 w 206"/>
                <a:gd name="T21" fmla="*/ 0 h 217"/>
                <a:gd name="T22" fmla="*/ 0 w 206"/>
                <a:gd name="T23" fmla="*/ 0 h 217"/>
                <a:gd name="T24" fmla="*/ 0 w 206"/>
                <a:gd name="T25" fmla="*/ 0 h 217"/>
                <a:gd name="T26" fmla="*/ 0 w 206"/>
                <a:gd name="T27" fmla="*/ 0 h 217"/>
                <a:gd name="T28" fmla="*/ 0 w 206"/>
                <a:gd name="T29" fmla="*/ 0 h 217"/>
                <a:gd name="T30" fmla="*/ 0 w 206"/>
                <a:gd name="T31" fmla="*/ 0 h 217"/>
                <a:gd name="T32" fmla="*/ 0 w 206"/>
                <a:gd name="T33" fmla="*/ 0 h 217"/>
                <a:gd name="T34" fmla="*/ 0 w 206"/>
                <a:gd name="T35" fmla="*/ 0 h 217"/>
                <a:gd name="T36" fmla="*/ 0 w 206"/>
                <a:gd name="T37" fmla="*/ 0 h 217"/>
                <a:gd name="T38" fmla="*/ 0 w 206"/>
                <a:gd name="T39" fmla="*/ 0 h 217"/>
                <a:gd name="T40" fmla="*/ 0 w 206"/>
                <a:gd name="T41" fmla="*/ 0 h 217"/>
                <a:gd name="T42" fmla="*/ 0 w 206"/>
                <a:gd name="T43" fmla="*/ 0 h 217"/>
                <a:gd name="T44" fmla="*/ 0 w 206"/>
                <a:gd name="T45" fmla="*/ 0 h 217"/>
                <a:gd name="T46" fmla="*/ 0 w 206"/>
                <a:gd name="T47" fmla="*/ 0 h 217"/>
                <a:gd name="T48" fmla="*/ 0 w 206"/>
                <a:gd name="T49" fmla="*/ 0 h 217"/>
                <a:gd name="T50" fmla="*/ 0 w 206"/>
                <a:gd name="T51" fmla="*/ 0 h 217"/>
                <a:gd name="T52" fmla="*/ 0 w 206"/>
                <a:gd name="T53" fmla="*/ 0 h 217"/>
                <a:gd name="T54" fmla="*/ 0 w 206"/>
                <a:gd name="T55" fmla="*/ 0 h 217"/>
                <a:gd name="T56" fmla="*/ 0 w 206"/>
                <a:gd name="T57" fmla="*/ 0 h 217"/>
                <a:gd name="T58" fmla="*/ 0 w 206"/>
                <a:gd name="T59" fmla="*/ 0 h 217"/>
                <a:gd name="T60" fmla="*/ 0 w 206"/>
                <a:gd name="T61" fmla="*/ 0 h 217"/>
                <a:gd name="T62" fmla="*/ 0 w 206"/>
                <a:gd name="T63" fmla="*/ 0 h 217"/>
                <a:gd name="T64" fmla="*/ 0 w 206"/>
                <a:gd name="T65" fmla="*/ 0 h 217"/>
                <a:gd name="T66" fmla="*/ 0 w 206"/>
                <a:gd name="T67" fmla="*/ 0 h 217"/>
                <a:gd name="T68" fmla="*/ 0 w 206"/>
                <a:gd name="T69" fmla="*/ 0 h 217"/>
                <a:gd name="T70" fmla="*/ 0 w 206"/>
                <a:gd name="T71" fmla="*/ 0 h 217"/>
                <a:gd name="T72" fmla="*/ 0 w 206"/>
                <a:gd name="T73" fmla="*/ 0 h 217"/>
                <a:gd name="T74" fmla="*/ 0 w 206"/>
                <a:gd name="T75" fmla="*/ 0 h 217"/>
                <a:gd name="T76" fmla="*/ 0 w 206"/>
                <a:gd name="T77" fmla="*/ 0 h 217"/>
                <a:gd name="T78" fmla="*/ 0 w 206"/>
                <a:gd name="T79" fmla="*/ 0 h 217"/>
                <a:gd name="T80" fmla="*/ 0 w 206"/>
                <a:gd name="T81" fmla="*/ 0 h 217"/>
                <a:gd name="T82" fmla="*/ 0 w 206"/>
                <a:gd name="T83" fmla="*/ 0 h 217"/>
                <a:gd name="T84" fmla="*/ 0 w 206"/>
                <a:gd name="T85" fmla="*/ 0 h 217"/>
                <a:gd name="T86" fmla="*/ 0 w 206"/>
                <a:gd name="T87" fmla="*/ 0 h 217"/>
                <a:gd name="T88" fmla="*/ 0 w 206"/>
                <a:gd name="T89" fmla="*/ 0 h 217"/>
                <a:gd name="T90" fmla="*/ 0 w 206"/>
                <a:gd name="T91" fmla="*/ 0 h 217"/>
                <a:gd name="T92" fmla="*/ 0 w 206"/>
                <a:gd name="T93" fmla="*/ 0 h 217"/>
                <a:gd name="T94" fmla="*/ 0 w 206"/>
                <a:gd name="T95" fmla="*/ 0 h 217"/>
                <a:gd name="T96" fmla="*/ 0 w 206"/>
                <a:gd name="T97" fmla="*/ 0 h 217"/>
                <a:gd name="T98" fmla="*/ 0 w 206"/>
                <a:gd name="T99" fmla="*/ 0 h 217"/>
                <a:gd name="T100" fmla="*/ 0 w 206"/>
                <a:gd name="T101" fmla="*/ 0 h 217"/>
                <a:gd name="T102" fmla="*/ 0 w 206"/>
                <a:gd name="T103" fmla="*/ 0 h 217"/>
                <a:gd name="T104" fmla="*/ 0 w 206"/>
                <a:gd name="T105" fmla="*/ 0 h 217"/>
                <a:gd name="T106" fmla="*/ 0 w 206"/>
                <a:gd name="T107" fmla="*/ 0 h 217"/>
                <a:gd name="T108" fmla="*/ 0 w 206"/>
                <a:gd name="T109" fmla="*/ 0 h 217"/>
                <a:gd name="T110" fmla="*/ 0 w 206"/>
                <a:gd name="T111" fmla="*/ 0 h 21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206"/>
                <a:gd name="T169" fmla="*/ 0 h 217"/>
                <a:gd name="T170" fmla="*/ 206 w 206"/>
                <a:gd name="T171" fmla="*/ 217 h 217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206" h="217">
                  <a:moveTo>
                    <a:pt x="19" y="0"/>
                  </a:moveTo>
                  <a:lnTo>
                    <a:pt x="16" y="0"/>
                  </a:lnTo>
                  <a:lnTo>
                    <a:pt x="10" y="0"/>
                  </a:lnTo>
                  <a:lnTo>
                    <a:pt x="6" y="0"/>
                  </a:lnTo>
                  <a:lnTo>
                    <a:pt x="0" y="0"/>
                  </a:lnTo>
                  <a:lnTo>
                    <a:pt x="2" y="11"/>
                  </a:lnTo>
                  <a:lnTo>
                    <a:pt x="10" y="25"/>
                  </a:lnTo>
                  <a:lnTo>
                    <a:pt x="19" y="36"/>
                  </a:lnTo>
                  <a:lnTo>
                    <a:pt x="33" y="47"/>
                  </a:lnTo>
                  <a:lnTo>
                    <a:pt x="42" y="59"/>
                  </a:lnTo>
                  <a:lnTo>
                    <a:pt x="56" y="70"/>
                  </a:lnTo>
                  <a:lnTo>
                    <a:pt x="65" y="82"/>
                  </a:lnTo>
                  <a:lnTo>
                    <a:pt x="77" y="93"/>
                  </a:lnTo>
                  <a:lnTo>
                    <a:pt x="88" y="102"/>
                  </a:lnTo>
                  <a:lnTo>
                    <a:pt x="99" y="116"/>
                  </a:lnTo>
                  <a:lnTo>
                    <a:pt x="103" y="121"/>
                  </a:lnTo>
                  <a:lnTo>
                    <a:pt x="109" y="129"/>
                  </a:lnTo>
                  <a:lnTo>
                    <a:pt x="113" y="137"/>
                  </a:lnTo>
                  <a:lnTo>
                    <a:pt x="118" y="144"/>
                  </a:lnTo>
                  <a:lnTo>
                    <a:pt x="122" y="152"/>
                  </a:lnTo>
                  <a:lnTo>
                    <a:pt x="126" y="159"/>
                  </a:lnTo>
                  <a:lnTo>
                    <a:pt x="132" y="169"/>
                  </a:lnTo>
                  <a:lnTo>
                    <a:pt x="135" y="177"/>
                  </a:lnTo>
                  <a:lnTo>
                    <a:pt x="139" y="184"/>
                  </a:lnTo>
                  <a:lnTo>
                    <a:pt x="143" y="192"/>
                  </a:lnTo>
                  <a:lnTo>
                    <a:pt x="147" y="201"/>
                  </a:lnTo>
                  <a:lnTo>
                    <a:pt x="151" y="209"/>
                  </a:lnTo>
                  <a:lnTo>
                    <a:pt x="158" y="211"/>
                  </a:lnTo>
                  <a:lnTo>
                    <a:pt x="173" y="213"/>
                  </a:lnTo>
                  <a:lnTo>
                    <a:pt x="185" y="215"/>
                  </a:lnTo>
                  <a:lnTo>
                    <a:pt x="194" y="217"/>
                  </a:lnTo>
                  <a:lnTo>
                    <a:pt x="202" y="201"/>
                  </a:lnTo>
                  <a:lnTo>
                    <a:pt x="206" y="188"/>
                  </a:lnTo>
                  <a:lnTo>
                    <a:pt x="206" y="175"/>
                  </a:lnTo>
                  <a:lnTo>
                    <a:pt x="204" y="163"/>
                  </a:lnTo>
                  <a:lnTo>
                    <a:pt x="196" y="152"/>
                  </a:lnTo>
                  <a:lnTo>
                    <a:pt x="189" y="140"/>
                  </a:lnTo>
                  <a:lnTo>
                    <a:pt x="177" y="131"/>
                  </a:lnTo>
                  <a:lnTo>
                    <a:pt x="166" y="123"/>
                  </a:lnTo>
                  <a:lnTo>
                    <a:pt x="151" y="112"/>
                  </a:lnTo>
                  <a:lnTo>
                    <a:pt x="137" y="104"/>
                  </a:lnTo>
                  <a:lnTo>
                    <a:pt x="122" y="95"/>
                  </a:lnTo>
                  <a:lnTo>
                    <a:pt x="109" y="87"/>
                  </a:lnTo>
                  <a:lnTo>
                    <a:pt x="96" y="80"/>
                  </a:lnTo>
                  <a:lnTo>
                    <a:pt x="84" y="70"/>
                  </a:lnTo>
                  <a:lnTo>
                    <a:pt x="75" y="63"/>
                  </a:lnTo>
                  <a:lnTo>
                    <a:pt x="69" y="55"/>
                  </a:lnTo>
                  <a:lnTo>
                    <a:pt x="61" y="47"/>
                  </a:lnTo>
                  <a:lnTo>
                    <a:pt x="56" y="38"/>
                  </a:lnTo>
                  <a:lnTo>
                    <a:pt x="50" y="32"/>
                  </a:lnTo>
                  <a:lnTo>
                    <a:pt x="46" y="25"/>
                  </a:lnTo>
                  <a:lnTo>
                    <a:pt x="38" y="19"/>
                  </a:lnTo>
                  <a:lnTo>
                    <a:pt x="33" y="11"/>
                  </a:lnTo>
                  <a:lnTo>
                    <a:pt x="25" y="4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0" name="Freeform 38">
              <a:extLst>
                <a:ext uri="{FF2B5EF4-FFF2-40B4-BE49-F238E27FC236}">
                  <a16:creationId xmlns:a16="http://schemas.microsoft.com/office/drawing/2014/main" id="{BDCBF69C-E3FE-FE51-7574-EECC8A4086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1" y="956"/>
              <a:ext cx="72" cy="36"/>
            </a:xfrm>
            <a:custGeom>
              <a:avLst/>
              <a:gdLst>
                <a:gd name="T0" fmla="*/ 0 w 236"/>
                <a:gd name="T1" fmla="*/ 0 h 129"/>
                <a:gd name="T2" fmla="*/ 0 w 236"/>
                <a:gd name="T3" fmla="*/ 0 h 129"/>
                <a:gd name="T4" fmla="*/ 0 w 236"/>
                <a:gd name="T5" fmla="*/ 0 h 129"/>
                <a:gd name="T6" fmla="*/ 0 w 236"/>
                <a:gd name="T7" fmla="*/ 0 h 129"/>
                <a:gd name="T8" fmla="*/ 0 w 236"/>
                <a:gd name="T9" fmla="*/ 0 h 129"/>
                <a:gd name="T10" fmla="*/ 0 w 236"/>
                <a:gd name="T11" fmla="*/ 0 h 129"/>
                <a:gd name="T12" fmla="*/ 0 w 236"/>
                <a:gd name="T13" fmla="*/ 0 h 129"/>
                <a:gd name="T14" fmla="*/ 0 w 236"/>
                <a:gd name="T15" fmla="*/ 0 h 129"/>
                <a:gd name="T16" fmla="*/ 0 w 236"/>
                <a:gd name="T17" fmla="*/ 0 h 129"/>
                <a:gd name="T18" fmla="*/ 0 w 236"/>
                <a:gd name="T19" fmla="*/ 0 h 129"/>
                <a:gd name="T20" fmla="*/ 0 w 236"/>
                <a:gd name="T21" fmla="*/ 0 h 129"/>
                <a:gd name="T22" fmla="*/ 0 w 236"/>
                <a:gd name="T23" fmla="*/ 0 h 129"/>
                <a:gd name="T24" fmla="*/ 0 w 236"/>
                <a:gd name="T25" fmla="*/ 0 h 129"/>
                <a:gd name="T26" fmla="*/ 0 w 236"/>
                <a:gd name="T27" fmla="*/ 0 h 129"/>
                <a:gd name="T28" fmla="*/ 0 w 236"/>
                <a:gd name="T29" fmla="*/ 0 h 129"/>
                <a:gd name="T30" fmla="*/ 0 w 236"/>
                <a:gd name="T31" fmla="*/ 0 h 129"/>
                <a:gd name="T32" fmla="*/ 0 w 236"/>
                <a:gd name="T33" fmla="*/ 0 h 129"/>
                <a:gd name="T34" fmla="*/ 0 w 236"/>
                <a:gd name="T35" fmla="*/ 0 h 129"/>
                <a:gd name="T36" fmla="*/ 0 w 236"/>
                <a:gd name="T37" fmla="*/ 0 h 129"/>
                <a:gd name="T38" fmla="*/ 0 w 236"/>
                <a:gd name="T39" fmla="*/ 0 h 129"/>
                <a:gd name="T40" fmla="*/ 0 w 236"/>
                <a:gd name="T41" fmla="*/ 0 h 129"/>
                <a:gd name="T42" fmla="*/ 0 w 236"/>
                <a:gd name="T43" fmla="*/ 0 h 129"/>
                <a:gd name="T44" fmla="*/ 0 w 236"/>
                <a:gd name="T45" fmla="*/ 0 h 129"/>
                <a:gd name="T46" fmla="*/ 0 w 236"/>
                <a:gd name="T47" fmla="*/ 0 h 129"/>
                <a:gd name="T48" fmla="*/ 0 w 236"/>
                <a:gd name="T49" fmla="*/ 0 h 129"/>
                <a:gd name="T50" fmla="*/ 0 w 236"/>
                <a:gd name="T51" fmla="*/ 0 h 129"/>
                <a:gd name="T52" fmla="*/ 0 w 236"/>
                <a:gd name="T53" fmla="*/ 0 h 129"/>
                <a:gd name="T54" fmla="*/ 0 w 236"/>
                <a:gd name="T55" fmla="*/ 0 h 129"/>
                <a:gd name="T56" fmla="*/ 0 w 236"/>
                <a:gd name="T57" fmla="*/ 0 h 129"/>
                <a:gd name="T58" fmla="*/ 0 w 236"/>
                <a:gd name="T59" fmla="*/ 0 h 129"/>
                <a:gd name="T60" fmla="*/ 0 w 236"/>
                <a:gd name="T61" fmla="*/ 0 h 129"/>
                <a:gd name="T62" fmla="*/ 0 w 236"/>
                <a:gd name="T63" fmla="*/ 0 h 129"/>
                <a:gd name="T64" fmla="*/ 0 w 236"/>
                <a:gd name="T65" fmla="*/ 0 h 129"/>
                <a:gd name="T66" fmla="*/ 0 w 236"/>
                <a:gd name="T67" fmla="*/ 0 h 129"/>
                <a:gd name="T68" fmla="*/ 0 w 236"/>
                <a:gd name="T69" fmla="*/ 0 h 129"/>
                <a:gd name="T70" fmla="*/ 0 w 236"/>
                <a:gd name="T71" fmla="*/ 0 h 129"/>
                <a:gd name="T72" fmla="*/ 0 w 236"/>
                <a:gd name="T73" fmla="*/ 0 h 129"/>
                <a:gd name="T74" fmla="*/ 0 w 236"/>
                <a:gd name="T75" fmla="*/ 0 h 129"/>
                <a:gd name="T76" fmla="*/ 0 w 236"/>
                <a:gd name="T77" fmla="*/ 0 h 129"/>
                <a:gd name="T78" fmla="*/ 0 w 236"/>
                <a:gd name="T79" fmla="*/ 0 h 129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36"/>
                <a:gd name="T121" fmla="*/ 0 h 129"/>
                <a:gd name="T122" fmla="*/ 236 w 236"/>
                <a:gd name="T123" fmla="*/ 129 h 129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36" h="129">
                  <a:moveTo>
                    <a:pt x="169" y="6"/>
                  </a:moveTo>
                  <a:lnTo>
                    <a:pt x="154" y="2"/>
                  </a:lnTo>
                  <a:lnTo>
                    <a:pt x="139" y="2"/>
                  </a:lnTo>
                  <a:lnTo>
                    <a:pt x="124" y="0"/>
                  </a:lnTo>
                  <a:lnTo>
                    <a:pt x="108" y="2"/>
                  </a:lnTo>
                  <a:lnTo>
                    <a:pt x="93" y="2"/>
                  </a:lnTo>
                  <a:lnTo>
                    <a:pt x="76" y="6"/>
                  </a:lnTo>
                  <a:lnTo>
                    <a:pt x="63" y="11"/>
                  </a:lnTo>
                  <a:lnTo>
                    <a:pt x="50" y="17"/>
                  </a:lnTo>
                  <a:lnTo>
                    <a:pt x="34" y="23"/>
                  </a:lnTo>
                  <a:lnTo>
                    <a:pt x="25" y="30"/>
                  </a:lnTo>
                  <a:lnTo>
                    <a:pt x="15" y="40"/>
                  </a:lnTo>
                  <a:lnTo>
                    <a:pt x="8" y="50"/>
                  </a:lnTo>
                  <a:lnTo>
                    <a:pt x="2" y="59"/>
                  </a:lnTo>
                  <a:lnTo>
                    <a:pt x="0" y="72"/>
                  </a:lnTo>
                  <a:lnTo>
                    <a:pt x="0" y="84"/>
                  </a:lnTo>
                  <a:lnTo>
                    <a:pt x="4" y="101"/>
                  </a:lnTo>
                  <a:lnTo>
                    <a:pt x="12" y="110"/>
                  </a:lnTo>
                  <a:lnTo>
                    <a:pt x="21" y="118"/>
                  </a:lnTo>
                  <a:lnTo>
                    <a:pt x="34" y="124"/>
                  </a:lnTo>
                  <a:lnTo>
                    <a:pt x="50" y="127"/>
                  </a:lnTo>
                  <a:lnTo>
                    <a:pt x="63" y="129"/>
                  </a:lnTo>
                  <a:lnTo>
                    <a:pt x="76" y="129"/>
                  </a:lnTo>
                  <a:lnTo>
                    <a:pt x="89" y="127"/>
                  </a:lnTo>
                  <a:lnTo>
                    <a:pt x="105" y="126"/>
                  </a:lnTo>
                  <a:lnTo>
                    <a:pt x="116" y="120"/>
                  </a:lnTo>
                  <a:lnTo>
                    <a:pt x="127" y="114"/>
                  </a:lnTo>
                  <a:lnTo>
                    <a:pt x="137" y="105"/>
                  </a:lnTo>
                  <a:lnTo>
                    <a:pt x="145" y="99"/>
                  </a:lnTo>
                  <a:lnTo>
                    <a:pt x="146" y="89"/>
                  </a:lnTo>
                  <a:lnTo>
                    <a:pt x="148" y="80"/>
                  </a:lnTo>
                  <a:lnTo>
                    <a:pt x="145" y="69"/>
                  </a:lnTo>
                  <a:lnTo>
                    <a:pt x="139" y="59"/>
                  </a:lnTo>
                  <a:lnTo>
                    <a:pt x="127" y="55"/>
                  </a:lnTo>
                  <a:lnTo>
                    <a:pt x="118" y="53"/>
                  </a:lnTo>
                  <a:lnTo>
                    <a:pt x="122" y="63"/>
                  </a:lnTo>
                  <a:lnTo>
                    <a:pt x="124" y="74"/>
                  </a:lnTo>
                  <a:lnTo>
                    <a:pt x="124" y="86"/>
                  </a:lnTo>
                  <a:lnTo>
                    <a:pt x="122" y="95"/>
                  </a:lnTo>
                  <a:lnTo>
                    <a:pt x="116" y="105"/>
                  </a:lnTo>
                  <a:lnTo>
                    <a:pt x="108" y="110"/>
                  </a:lnTo>
                  <a:lnTo>
                    <a:pt x="103" y="112"/>
                  </a:lnTo>
                  <a:lnTo>
                    <a:pt x="97" y="114"/>
                  </a:lnTo>
                  <a:lnTo>
                    <a:pt x="89" y="114"/>
                  </a:lnTo>
                  <a:lnTo>
                    <a:pt x="84" y="114"/>
                  </a:lnTo>
                  <a:lnTo>
                    <a:pt x="72" y="110"/>
                  </a:lnTo>
                  <a:lnTo>
                    <a:pt x="63" y="105"/>
                  </a:lnTo>
                  <a:lnTo>
                    <a:pt x="57" y="97"/>
                  </a:lnTo>
                  <a:lnTo>
                    <a:pt x="53" y="91"/>
                  </a:lnTo>
                  <a:lnTo>
                    <a:pt x="53" y="84"/>
                  </a:lnTo>
                  <a:lnTo>
                    <a:pt x="53" y="76"/>
                  </a:lnTo>
                  <a:lnTo>
                    <a:pt x="57" y="69"/>
                  </a:lnTo>
                  <a:lnTo>
                    <a:pt x="63" y="63"/>
                  </a:lnTo>
                  <a:lnTo>
                    <a:pt x="67" y="53"/>
                  </a:lnTo>
                  <a:lnTo>
                    <a:pt x="74" y="46"/>
                  </a:lnTo>
                  <a:lnTo>
                    <a:pt x="82" y="40"/>
                  </a:lnTo>
                  <a:lnTo>
                    <a:pt x="89" y="34"/>
                  </a:lnTo>
                  <a:lnTo>
                    <a:pt x="99" y="30"/>
                  </a:lnTo>
                  <a:lnTo>
                    <a:pt x="108" y="29"/>
                  </a:lnTo>
                  <a:lnTo>
                    <a:pt x="118" y="29"/>
                  </a:lnTo>
                  <a:lnTo>
                    <a:pt x="127" y="30"/>
                  </a:lnTo>
                  <a:lnTo>
                    <a:pt x="141" y="25"/>
                  </a:lnTo>
                  <a:lnTo>
                    <a:pt x="156" y="25"/>
                  </a:lnTo>
                  <a:lnTo>
                    <a:pt x="169" y="25"/>
                  </a:lnTo>
                  <a:lnTo>
                    <a:pt x="183" y="30"/>
                  </a:lnTo>
                  <a:lnTo>
                    <a:pt x="194" y="34"/>
                  </a:lnTo>
                  <a:lnTo>
                    <a:pt x="207" y="38"/>
                  </a:lnTo>
                  <a:lnTo>
                    <a:pt x="221" y="40"/>
                  </a:lnTo>
                  <a:lnTo>
                    <a:pt x="236" y="44"/>
                  </a:lnTo>
                  <a:lnTo>
                    <a:pt x="236" y="32"/>
                  </a:lnTo>
                  <a:lnTo>
                    <a:pt x="234" y="23"/>
                  </a:lnTo>
                  <a:lnTo>
                    <a:pt x="226" y="17"/>
                  </a:lnTo>
                  <a:lnTo>
                    <a:pt x="217" y="15"/>
                  </a:lnTo>
                  <a:lnTo>
                    <a:pt x="209" y="11"/>
                  </a:lnTo>
                  <a:lnTo>
                    <a:pt x="202" y="11"/>
                  </a:lnTo>
                  <a:lnTo>
                    <a:pt x="192" y="10"/>
                  </a:lnTo>
                  <a:lnTo>
                    <a:pt x="183" y="8"/>
                  </a:lnTo>
                  <a:lnTo>
                    <a:pt x="175" y="6"/>
                  </a:lnTo>
                  <a:lnTo>
                    <a:pt x="169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1" name="Freeform 39">
              <a:extLst>
                <a:ext uri="{FF2B5EF4-FFF2-40B4-BE49-F238E27FC236}">
                  <a16:creationId xmlns:a16="http://schemas.microsoft.com/office/drawing/2014/main" id="{C5785674-7FF4-95BC-C7CB-7C301B4FCC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9" y="994"/>
              <a:ext cx="56" cy="83"/>
            </a:xfrm>
            <a:custGeom>
              <a:avLst/>
              <a:gdLst>
                <a:gd name="T0" fmla="*/ 0 w 180"/>
                <a:gd name="T1" fmla="*/ 0 h 295"/>
                <a:gd name="T2" fmla="*/ 0 w 180"/>
                <a:gd name="T3" fmla="*/ 0 h 295"/>
                <a:gd name="T4" fmla="*/ 0 w 180"/>
                <a:gd name="T5" fmla="*/ 0 h 295"/>
                <a:gd name="T6" fmla="*/ 0 w 180"/>
                <a:gd name="T7" fmla="*/ 0 h 295"/>
                <a:gd name="T8" fmla="*/ 0 w 180"/>
                <a:gd name="T9" fmla="*/ 0 h 295"/>
                <a:gd name="T10" fmla="*/ 0 w 180"/>
                <a:gd name="T11" fmla="*/ 0 h 295"/>
                <a:gd name="T12" fmla="*/ 0 w 180"/>
                <a:gd name="T13" fmla="*/ 0 h 295"/>
                <a:gd name="T14" fmla="*/ 0 w 180"/>
                <a:gd name="T15" fmla="*/ 0 h 295"/>
                <a:gd name="T16" fmla="*/ 0 w 180"/>
                <a:gd name="T17" fmla="*/ 0 h 295"/>
                <a:gd name="T18" fmla="*/ 0 w 180"/>
                <a:gd name="T19" fmla="*/ 0 h 295"/>
                <a:gd name="T20" fmla="*/ 0 w 180"/>
                <a:gd name="T21" fmla="*/ 0 h 295"/>
                <a:gd name="T22" fmla="*/ 0 w 180"/>
                <a:gd name="T23" fmla="*/ 0 h 295"/>
                <a:gd name="T24" fmla="*/ 0 w 180"/>
                <a:gd name="T25" fmla="*/ 0 h 295"/>
                <a:gd name="T26" fmla="*/ 0 w 180"/>
                <a:gd name="T27" fmla="*/ 0 h 295"/>
                <a:gd name="T28" fmla="*/ 0 w 180"/>
                <a:gd name="T29" fmla="*/ 0 h 295"/>
                <a:gd name="T30" fmla="*/ 0 w 180"/>
                <a:gd name="T31" fmla="*/ 0 h 295"/>
                <a:gd name="T32" fmla="*/ 0 w 180"/>
                <a:gd name="T33" fmla="*/ 0 h 295"/>
                <a:gd name="T34" fmla="*/ 0 w 180"/>
                <a:gd name="T35" fmla="*/ 0 h 295"/>
                <a:gd name="T36" fmla="*/ 0 w 180"/>
                <a:gd name="T37" fmla="*/ 0 h 295"/>
                <a:gd name="T38" fmla="*/ 0 w 180"/>
                <a:gd name="T39" fmla="*/ 0 h 295"/>
                <a:gd name="T40" fmla="*/ 0 w 180"/>
                <a:gd name="T41" fmla="*/ 0 h 295"/>
                <a:gd name="T42" fmla="*/ 0 w 180"/>
                <a:gd name="T43" fmla="*/ 0 h 295"/>
                <a:gd name="T44" fmla="*/ 0 w 180"/>
                <a:gd name="T45" fmla="*/ 0 h 295"/>
                <a:gd name="T46" fmla="*/ 0 w 180"/>
                <a:gd name="T47" fmla="*/ 0 h 295"/>
                <a:gd name="T48" fmla="*/ 0 w 180"/>
                <a:gd name="T49" fmla="*/ 0 h 295"/>
                <a:gd name="T50" fmla="*/ 0 w 180"/>
                <a:gd name="T51" fmla="*/ 0 h 295"/>
                <a:gd name="T52" fmla="*/ 0 w 180"/>
                <a:gd name="T53" fmla="*/ 0 h 295"/>
                <a:gd name="T54" fmla="*/ 0 w 180"/>
                <a:gd name="T55" fmla="*/ 0 h 295"/>
                <a:gd name="T56" fmla="*/ 0 w 180"/>
                <a:gd name="T57" fmla="*/ 0 h 295"/>
                <a:gd name="T58" fmla="*/ 0 w 180"/>
                <a:gd name="T59" fmla="*/ 0 h 295"/>
                <a:gd name="T60" fmla="*/ 0 w 180"/>
                <a:gd name="T61" fmla="*/ 0 h 295"/>
                <a:gd name="T62" fmla="*/ 0 w 180"/>
                <a:gd name="T63" fmla="*/ 0 h 295"/>
                <a:gd name="T64" fmla="*/ 0 w 180"/>
                <a:gd name="T65" fmla="*/ 0 h 295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80"/>
                <a:gd name="T100" fmla="*/ 0 h 295"/>
                <a:gd name="T101" fmla="*/ 180 w 180"/>
                <a:gd name="T102" fmla="*/ 295 h 295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80" h="295">
                  <a:moveTo>
                    <a:pt x="180" y="0"/>
                  </a:moveTo>
                  <a:lnTo>
                    <a:pt x="177" y="0"/>
                  </a:lnTo>
                  <a:lnTo>
                    <a:pt x="173" y="0"/>
                  </a:lnTo>
                  <a:lnTo>
                    <a:pt x="165" y="0"/>
                  </a:lnTo>
                  <a:lnTo>
                    <a:pt x="159" y="0"/>
                  </a:lnTo>
                  <a:lnTo>
                    <a:pt x="159" y="10"/>
                  </a:lnTo>
                  <a:lnTo>
                    <a:pt x="159" y="19"/>
                  </a:lnTo>
                  <a:lnTo>
                    <a:pt x="156" y="27"/>
                  </a:lnTo>
                  <a:lnTo>
                    <a:pt x="156" y="36"/>
                  </a:lnTo>
                  <a:lnTo>
                    <a:pt x="150" y="44"/>
                  </a:lnTo>
                  <a:lnTo>
                    <a:pt x="146" y="51"/>
                  </a:lnTo>
                  <a:lnTo>
                    <a:pt x="140" y="59"/>
                  </a:lnTo>
                  <a:lnTo>
                    <a:pt x="135" y="67"/>
                  </a:lnTo>
                  <a:lnTo>
                    <a:pt x="127" y="72"/>
                  </a:lnTo>
                  <a:lnTo>
                    <a:pt x="119" y="78"/>
                  </a:lnTo>
                  <a:lnTo>
                    <a:pt x="110" y="82"/>
                  </a:lnTo>
                  <a:lnTo>
                    <a:pt x="104" y="88"/>
                  </a:lnTo>
                  <a:lnTo>
                    <a:pt x="97" y="91"/>
                  </a:lnTo>
                  <a:lnTo>
                    <a:pt x="87" y="95"/>
                  </a:lnTo>
                  <a:lnTo>
                    <a:pt x="80" y="99"/>
                  </a:lnTo>
                  <a:lnTo>
                    <a:pt x="72" y="103"/>
                  </a:lnTo>
                  <a:lnTo>
                    <a:pt x="59" y="110"/>
                  </a:lnTo>
                  <a:lnTo>
                    <a:pt x="49" y="118"/>
                  </a:lnTo>
                  <a:lnTo>
                    <a:pt x="40" y="128"/>
                  </a:lnTo>
                  <a:lnTo>
                    <a:pt x="30" y="141"/>
                  </a:lnTo>
                  <a:lnTo>
                    <a:pt x="23" y="150"/>
                  </a:lnTo>
                  <a:lnTo>
                    <a:pt x="17" y="162"/>
                  </a:lnTo>
                  <a:lnTo>
                    <a:pt x="13" y="173"/>
                  </a:lnTo>
                  <a:lnTo>
                    <a:pt x="7" y="186"/>
                  </a:lnTo>
                  <a:lnTo>
                    <a:pt x="4" y="200"/>
                  </a:lnTo>
                  <a:lnTo>
                    <a:pt x="2" y="211"/>
                  </a:lnTo>
                  <a:lnTo>
                    <a:pt x="0" y="224"/>
                  </a:lnTo>
                  <a:lnTo>
                    <a:pt x="0" y="240"/>
                  </a:lnTo>
                  <a:lnTo>
                    <a:pt x="0" y="253"/>
                  </a:lnTo>
                  <a:lnTo>
                    <a:pt x="2" y="266"/>
                  </a:lnTo>
                  <a:lnTo>
                    <a:pt x="4" y="280"/>
                  </a:lnTo>
                  <a:lnTo>
                    <a:pt x="7" y="295"/>
                  </a:lnTo>
                  <a:lnTo>
                    <a:pt x="15" y="295"/>
                  </a:lnTo>
                  <a:lnTo>
                    <a:pt x="24" y="295"/>
                  </a:lnTo>
                  <a:lnTo>
                    <a:pt x="21" y="278"/>
                  </a:lnTo>
                  <a:lnTo>
                    <a:pt x="19" y="263"/>
                  </a:lnTo>
                  <a:lnTo>
                    <a:pt x="17" y="247"/>
                  </a:lnTo>
                  <a:lnTo>
                    <a:pt x="21" y="232"/>
                  </a:lnTo>
                  <a:lnTo>
                    <a:pt x="23" y="215"/>
                  </a:lnTo>
                  <a:lnTo>
                    <a:pt x="26" y="202"/>
                  </a:lnTo>
                  <a:lnTo>
                    <a:pt x="30" y="186"/>
                  </a:lnTo>
                  <a:lnTo>
                    <a:pt x="40" y="175"/>
                  </a:lnTo>
                  <a:lnTo>
                    <a:pt x="45" y="160"/>
                  </a:lnTo>
                  <a:lnTo>
                    <a:pt x="55" y="148"/>
                  </a:lnTo>
                  <a:lnTo>
                    <a:pt x="62" y="135"/>
                  </a:lnTo>
                  <a:lnTo>
                    <a:pt x="76" y="128"/>
                  </a:lnTo>
                  <a:lnTo>
                    <a:pt x="87" y="118"/>
                  </a:lnTo>
                  <a:lnTo>
                    <a:pt x="100" y="112"/>
                  </a:lnTo>
                  <a:lnTo>
                    <a:pt x="116" y="109"/>
                  </a:lnTo>
                  <a:lnTo>
                    <a:pt x="133" y="105"/>
                  </a:lnTo>
                  <a:lnTo>
                    <a:pt x="142" y="95"/>
                  </a:lnTo>
                  <a:lnTo>
                    <a:pt x="156" y="84"/>
                  </a:lnTo>
                  <a:lnTo>
                    <a:pt x="165" y="70"/>
                  </a:lnTo>
                  <a:lnTo>
                    <a:pt x="173" y="57"/>
                  </a:lnTo>
                  <a:lnTo>
                    <a:pt x="175" y="50"/>
                  </a:lnTo>
                  <a:lnTo>
                    <a:pt x="177" y="42"/>
                  </a:lnTo>
                  <a:lnTo>
                    <a:pt x="178" y="34"/>
                  </a:lnTo>
                  <a:lnTo>
                    <a:pt x="180" y="27"/>
                  </a:lnTo>
                  <a:lnTo>
                    <a:pt x="180" y="13"/>
                  </a:lnTo>
                  <a:lnTo>
                    <a:pt x="18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2" name="Freeform 40">
              <a:extLst>
                <a:ext uri="{FF2B5EF4-FFF2-40B4-BE49-F238E27FC236}">
                  <a16:creationId xmlns:a16="http://schemas.microsoft.com/office/drawing/2014/main" id="{5EE8057D-E833-B878-B766-D3202DEE58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1" y="1030"/>
              <a:ext cx="50" cy="64"/>
            </a:xfrm>
            <a:custGeom>
              <a:avLst/>
              <a:gdLst>
                <a:gd name="T0" fmla="*/ 0 w 163"/>
                <a:gd name="T1" fmla="*/ 0 h 226"/>
                <a:gd name="T2" fmla="*/ 0 w 163"/>
                <a:gd name="T3" fmla="*/ 0 h 226"/>
                <a:gd name="T4" fmla="*/ 0 w 163"/>
                <a:gd name="T5" fmla="*/ 0 h 226"/>
                <a:gd name="T6" fmla="*/ 0 w 163"/>
                <a:gd name="T7" fmla="*/ 0 h 226"/>
                <a:gd name="T8" fmla="*/ 0 w 163"/>
                <a:gd name="T9" fmla="*/ 0 h 226"/>
                <a:gd name="T10" fmla="*/ 0 w 163"/>
                <a:gd name="T11" fmla="*/ 0 h 226"/>
                <a:gd name="T12" fmla="*/ 0 w 163"/>
                <a:gd name="T13" fmla="*/ 0 h 226"/>
                <a:gd name="T14" fmla="*/ 0 w 163"/>
                <a:gd name="T15" fmla="*/ 0 h 226"/>
                <a:gd name="T16" fmla="*/ 0 w 163"/>
                <a:gd name="T17" fmla="*/ 0 h 226"/>
                <a:gd name="T18" fmla="*/ 0 w 163"/>
                <a:gd name="T19" fmla="*/ 0 h 226"/>
                <a:gd name="T20" fmla="*/ 0 w 163"/>
                <a:gd name="T21" fmla="*/ 0 h 226"/>
                <a:gd name="T22" fmla="*/ 0 w 163"/>
                <a:gd name="T23" fmla="*/ 0 h 226"/>
                <a:gd name="T24" fmla="*/ 0 w 163"/>
                <a:gd name="T25" fmla="*/ 0 h 226"/>
                <a:gd name="T26" fmla="*/ 0 w 163"/>
                <a:gd name="T27" fmla="*/ 0 h 226"/>
                <a:gd name="T28" fmla="*/ 0 w 163"/>
                <a:gd name="T29" fmla="*/ 0 h 226"/>
                <a:gd name="T30" fmla="*/ 0 w 163"/>
                <a:gd name="T31" fmla="*/ 0 h 226"/>
                <a:gd name="T32" fmla="*/ 0 w 163"/>
                <a:gd name="T33" fmla="*/ 0 h 226"/>
                <a:gd name="T34" fmla="*/ 0 w 163"/>
                <a:gd name="T35" fmla="*/ 0 h 226"/>
                <a:gd name="T36" fmla="*/ 0 w 163"/>
                <a:gd name="T37" fmla="*/ 0 h 226"/>
                <a:gd name="T38" fmla="*/ 0 w 163"/>
                <a:gd name="T39" fmla="*/ 0 h 226"/>
                <a:gd name="T40" fmla="*/ 0 w 163"/>
                <a:gd name="T41" fmla="*/ 0 h 226"/>
                <a:gd name="T42" fmla="*/ 0 w 163"/>
                <a:gd name="T43" fmla="*/ 0 h 226"/>
                <a:gd name="T44" fmla="*/ 0 w 163"/>
                <a:gd name="T45" fmla="*/ 0 h 226"/>
                <a:gd name="T46" fmla="*/ 0 w 163"/>
                <a:gd name="T47" fmla="*/ 0 h 226"/>
                <a:gd name="T48" fmla="*/ 0 w 163"/>
                <a:gd name="T49" fmla="*/ 0 h 226"/>
                <a:gd name="T50" fmla="*/ 0 w 163"/>
                <a:gd name="T51" fmla="*/ 0 h 226"/>
                <a:gd name="T52" fmla="*/ 0 w 163"/>
                <a:gd name="T53" fmla="*/ 0 h 226"/>
                <a:gd name="T54" fmla="*/ 0 w 163"/>
                <a:gd name="T55" fmla="*/ 0 h 226"/>
                <a:gd name="T56" fmla="*/ 0 w 163"/>
                <a:gd name="T57" fmla="*/ 0 h 226"/>
                <a:gd name="T58" fmla="*/ 0 w 163"/>
                <a:gd name="T59" fmla="*/ 0 h 226"/>
                <a:gd name="T60" fmla="*/ 0 w 163"/>
                <a:gd name="T61" fmla="*/ 0 h 226"/>
                <a:gd name="T62" fmla="*/ 0 w 163"/>
                <a:gd name="T63" fmla="*/ 0 h 226"/>
                <a:gd name="T64" fmla="*/ 0 w 163"/>
                <a:gd name="T65" fmla="*/ 0 h 226"/>
                <a:gd name="T66" fmla="*/ 0 w 163"/>
                <a:gd name="T67" fmla="*/ 0 h 22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63"/>
                <a:gd name="T103" fmla="*/ 0 h 226"/>
                <a:gd name="T104" fmla="*/ 163 w 163"/>
                <a:gd name="T105" fmla="*/ 226 h 22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63" h="226">
                  <a:moveTo>
                    <a:pt x="114" y="4"/>
                  </a:moveTo>
                  <a:lnTo>
                    <a:pt x="93" y="0"/>
                  </a:lnTo>
                  <a:lnTo>
                    <a:pt x="76" y="2"/>
                  </a:lnTo>
                  <a:lnTo>
                    <a:pt x="59" y="8"/>
                  </a:lnTo>
                  <a:lnTo>
                    <a:pt x="45" y="17"/>
                  </a:lnTo>
                  <a:lnTo>
                    <a:pt x="32" y="25"/>
                  </a:lnTo>
                  <a:lnTo>
                    <a:pt x="23" y="40"/>
                  </a:lnTo>
                  <a:lnTo>
                    <a:pt x="13" y="53"/>
                  </a:lnTo>
                  <a:lnTo>
                    <a:pt x="7" y="72"/>
                  </a:lnTo>
                  <a:lnTo>
                    <a:pt x="2" y="88"/>
                  </a:lnTo>
                  <a:lnTo>
                    <a:pt x="2" y="107"/>
                  </a:lnTo>
                  <a:lnTo>
                    <a:pt x="0" y="124"/>
                  </a:lnTo>
                  <a:lnTo>
                    <a:pt x="2" y="143"/>
                  </a:lnTo>
                  <a:lnTo>
                    <a:pt x="5" y="158"/>
                  </a:lnTo>
                  <a:lnTo>
                    <a:pt x="13" y="175"/>
                  </a:lnTo>
                  <a:lnTo>
                    <a:pt x="21" y="188"/>
                  </a:lnTo>
                  <a:lnTo>
                    <a:pt x="34" y="202"/>
                  </a:lnTo>
                  <a:lnTo>
                    <a:pt x="38" y="207"/>
                  </a:lnTo>
                  <a:lnTo>
                    <a:pt x="45" y="215"/>
                  </a:lnTo>
                  <a:lnTo>
                    <a:pt x="55" y="221"/>
                  </a:lnTo>
                  <a:lnTo>
                    <a:pt x="62" y="226"/>
                  </a:lnTo>
                  <a:lnTo>
                    <a:pt x="61" y="215"/>
                  </a:lnTo>
                  <a:lnTo>
                    <a:pt x="59" y="207"/>
                  </a:lnTo>
                  <a:lnTo>
                    <a:pt x="53" y="200"/>
                  </a:lnTo>
                  <a:lnTo>
                    <a:pt x="51" y="190"/>
                  </a:lnTo>
                  <a:lnTo>
                    <a:pt x="45" y="183"/>
                  </a:lnTo>
                  <a:lnTo>
                    <a:pt x="42" y="175"/>
                  </a:lnTo>
                  <a:lnTo>
                    <a:pt x="38" y="168"/>
                  </a:lnTo>
                  <a:lnTo>
                    <a:pt x="34" y="162"/>
                  </a:lnTo>
                  <a:lnTo>
                    <a:pt x="28" y="152"/>
                  </a:lnTo>
                  <a:lnTo>
                    <a:pt x="24" y="145"/>
                  </a:lnTo>
                  <a:lnTo>
                    <a:pt x="21" y="137"/>
                  </a:lnTo>
                  <a:lnTo>
                    <a:pt x="19" y="130"/>
                  </a:lnTo>
                  <a:lnTo>
                    <a:pt x="17" y="122"/>
                  </a:lnTo>
                  <a:lnTo>
                    <a:pt x="17" y="114"/>
                  </a:lnTo>
                  <a:lnTo>
                    <a:pt x="19" y="105"/>
                  </a:lnTo>
                  <a:lnTo>
                    <a:pt x="24" y="95"/>
                  </a:lnTo>
                  <a:lnTo>
                    <a:pt x="24" y="86"/>
                  </a:lnTo>
                  <a:lnTo>
                    <a:pt x="26" y="78"/>
                  </a:lnTo>
                  <a:lnTo>
                    <a:pt x="30" y="69"/>
                  </a:lnTo>
                  <a:lnTo>
                    <a:pt x="34" y="61"/>
                  </a:lnTo>
                  <a:lnTo>
                    <a:pt x="43" y="48"/>
                  </a:lnTo>
                  <a:lnTo>
                    <a:pt x="59" y="38"/>
                  </a:lnTo>
                  <a:lnTo>
                    <a:pt x="66" y="34"/>
                  </a:lnTo>
                  <a:lnTo>
                    <a:pt x="72" y="33"/>
                  </a:lnTo>
                  <a:lnTo>
                    <a:pt x="81" y="33"/>
                  </a:lnTo>
                  <a:lnTo>
                    <a:pt x="89" y="36"/>
                  </a:lnTo>
                  <a:lnTo>
                    <a:pt x="95" y="38"/>
                  </a:lnTo>
                  <a:lnTo>
                    <a:pt x="102" y="46"/>
                  </a:lnTo>
                  <a:lnTo>
                    <a:pt x="110" y="52"/>
                  </a:lnTo>
                  <a:lnTo>
                    <a:pt x="116" y="63"/>
                  </a:lnTo>
                  <a:lnTo>
                    <a:pt x="120" y="67"/>
                  </a:lnTo>
                  <a:lnTo>
                    <a:pt x="127" y="72"/>
                  </a:lnTo>
                  <a:lnTo>
                    <a:pt x="135" y="72"/>
                  </a:lnTo>
                  <a:lnTo>
                    <a:pt x="148" y="72"/>
                  </a:lnTo>
                  <a:lnTo>
                    <a:pt x="156" y="61"/>
                  </a:lnTo>
                  <a:lnTo>
                    <a:pt x="161" y="52"/>
                  </a:lnTo>
                  <a:lnTo>
                    <a:pt x="161" y="40"/>
                  </a:lnTo>
                  <a:lnTo>
                    <a:pt x="163" y="34"/>
                  </a:lnTo>
                  <a:lnTo>
                    <a:pt x="159" y="25"/>
                  </a:lnTo>
                  <a:lnTo>
                    <a:pt x="154" y="21"/>
                  </a:lnTo>
                  <a:lnTo>
                    <a:pt x="146" y="17"/>
                  </a:lnTo>
                  <a:lnTo>
                    <a:pt x="139" y="15"/>
                  </a:lnTo>
                  <a:lnTo>
                    <a:pt x="131" y="12"/>
                  </a:lnTo>
                  <a:lnTo>
                    <a:pt x="123" y="10"/>
                  </a:lnTo>
                  <a:lnTo>
                    <a:pt x="116" y="8"/>
                  </a:lnTo>
                  <a:lnTo>
                    <a:pt x="114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3" name="Freeform 41">
              <a:extLst>
                <a:ext uri="{FF2B5EF4-FFF2-40B4-BE49-F238E27FC236}">
                  <a16:creationId xmlns:a16="http://schemas.microsoft.com/office/drawing/2014/main" id="{8EC3B4B9-55EA-1E4A-5A83-C381BD0843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69" y="980"/>
              <a:ext cx="26" cy="48"/>
            </a:xfrm>
            <a:custGeom>
              <a:avLst/>
              <a:gdLst>
                <a:gd name="T0" fmla="*/ 0 w 84"/>
                <a:gd name="T1" fmla="*/ 0 h 167"/>
                <a:gd name="T2" fmla="*/ 0 w 84"/>
                <a:gd name="T3" fmla="*/ 0 h 167"/>
                <a:gd name="T4" fmla="*/ 0 w 84"/>
                <a:gd name="T5" fmla="*/ 0 h 167"/>
                <a:gd name="T6" fmla="*/ 0 w 84"/>
                <a:gd name="T7" fmla="*/ 0 h 167"/>
                <a:gd name="T8" fmla="*/ 0 w 84"/>
                <a:gd name="T9" fmla="*/ 0 h 167"/>
                <a:gd name="T10" fmla="*/ 0 w 84"/>
                <a:gd name="T11" fmla="*/ 0 h 167"/>
                <a:gd name="T12" fmla="*/ 0 w 84"/>
                <a:gd name="T13" fmla="*/ 0 h 167"/>
                <a:gd name="T14" fmla="*/ 0 w 84"/>
                <a:gd name="T15" fmla="*/ 0 h 167"/>
                <a:gd name="T16" fmla="*/ 0 w 84"/>
                <a:gd name="T17" fmla="*/ 0 h 167"/>
                <a:gd name="T18" fmla="*/ 0 w 84"/>
                <a:gd name="T19" fmla="*/ 0 h 167"/>
                <a:gd name="T20" fmla="*/ 0 w 84"/>
                <a:gd name="T21" fmla="*/ 0 h 167"/>
                <a:gd name="T22" fmla="*/ 0 w 84"/>
                <a:gd name="T23" fmla="*/ 0 h 167"/>
                <a:gd name="T24" fmla="*/ 0 w 84"/>
                <a:gd name="T25" fmla="*/ 0 h 167"/>
                <a:gd name="T26" fmla="*/ 0 w 84"/>
                <a:gd name="T27" fmla="*/ 0 h 167"/>
                <a:gd name="T28" fmla="*/ 0 w 84"/>
                <a:gd name="T29" fmla="*/ 0 h 167"/>
                <a:gd name="T30" fmla="*/ 0 w 84"/>
                <a:gd name="T31" fmla="*/ 0 h 167"/>
                <a:gd name="T32" fmla="*/ 0 w 84"/>
                <a:gd name="T33" fmla="*/ 0 h 167"/>
                <a:gd name="T34" fmla="*/ 0 w 84"/>
                <a:gd name="T35" fmla="*/ 0 h 167"/>
                <a:gd name="T36" fmla="*/ 0 w 84"/>
                <a:gd name="T37" fmla="*/ 0 h 167"/>
                <a:gd name="T38" fmla="*/ 0 w 84"/>
                <a:gd name="T39" fmla="*/ 0 h 167"/>
                <a:gd name="T40" fmla="*/ 0 w 84"/>
                <a:gd name="T41" fmla="*/ 0 h 167"/>
                <a:gd name="T42" fmla="*/ 0 w 84"/>
                <a:gd name="T43" fmla="*/ 0 h 167"/>
                <a:gd name="T44" fmla="*/ 0 w 84"/>
                <a:gd name="T45" fmla="*/ 0 h 167"/>
                <a:gd name="T46" fmla="*/ 0 w 84"/>
                <a:gd name="T47" fmla="*/ 0 h 167"/>
                <a:gd name="T48" fmla="*/ 0 w 84"/>
                <a:gd name="T49" fmla="*/ 0 h 167"/>
                <a:gd name="T50" fmla="*/ 0 w 84"/>
                <a:gd name="T51" fmla="*/ 0 h 167"/>
                <a:gd name="T52" fmla="*/ 0 w 84"/>
                <a:gd name="T53" fmla="*/ 0 h 167"/>
                <a:gd name="T54" fmla="*/ 0 w 84"/>
                <a:gd name="T55" fmla="*/ 0 h 167"/>
                <a:gd name="T56" fmla="*/ 0 w 84"/>
                <a:gd name="T57" fmla="*/ 0 h 167"/>
                <a:gd name="T58" fmla="*/ 0 w 84"/>
                <a:gd name="T59" fmla="*/ 0 h 167"/>
                <a:gd name="T60" fmla="*/ 0 w 84"/>
                <a:gd name="T61" fmla="*/ 0 h 167"/>
                <a:gd name="T62" fmla="*/ 0 w 84"/>
                <a:gd name="T63" fmla="*/ 0 h 167"/>
                <a:gd name="T64" fmla="*/ 0 w 84"/>
                <a:gd name="T65" fmla="*/ 0 h 167"/>
                <a:gd name="T66" fmla="*/ 0 w 84"/>
                <a:gd name="T67" fmla="*/ 0 h 167"/>
                <a:gd name="T68" fmla="*/ 0 w 84"/>
                <a:gd name="T69" fmla="*/ 0 h 167"/>
                <a:gd name="T70" fmla="*/ 0 w 84"/>
                <a:gd name="T71" fmla="*/ 0 h 167"/>
                <a:gd name="T72" fmla="*/ 0 w 84"/>
                <a:gd name="T73" fmla="*/ 0 h 167"/>
                <a:gd name="T74" fmla="*/ 0 w 84"/>
                <a:gd name="T75" fmla="*/ 0 h 167"/>
                <a:gd name="T76" fmla="*/ 0 w 84"/>
                <a:gd name="T77" fmla="*/ 0 h 167"/>
                <a:gd name="T78" fmla="*/ 0 w 84"/>
                <a:gd name="T79" fmla="*/ 0 h 167"/>
                <a:gd name="T80" fmla="*/ 0 w 84"/>
                <a:gd name="T81" fmla="*/ 0 h 167"/>
                <a:gd name="T82" fmla="*/ 0 w 84"/>
                <a:gd name="T83" fmla="*/ 0 h 167"/>
                <a:gd name="T84" fmla="*/ 0 w 84"/>
                <a:gd name="T85" fmla="*/ 0 h 167"/>
                <a:gd name="T86" fmla="*/ 0 w 84"/>
                <a:gd name="T87" fmla="*/ 0 h 167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4"/>
                <a:gd name="T133" fmla="*/ 0 h 167"/>
                <a:gd name="T134" fmla="*/ 84 w 84"/>
                <a:gd name="T135" fmla="*/ 167 h 167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4" h="167">
                  <a:moveTo>
                    <a:pt x="78" y="0"/>
                  </a:moveTo>
                  <a:lnTo>
                    <a:pt x="74" y="0"/>
                  </a:lnTo>
                  <a:lnTo>
                    <a:pt x="71" y="0"/>
                  </a:lnTo>
                  <a:lnTo>
                    <a:pt x="63" y="0"/>
                  </a:lnTo>
                  <a:lnTo>
                    <a:pt x="57" y="0"/>
                  </a:lnTo>
                  <a:lnTo>
                    <a:pt x="59" y="7"/>
                  </a:lnTo>
                  <a:lnTo>
                    <a:pt x="61" y="17"/>
                  </a:lnTo>
                  <a:lnTo>
                    <a:pt x="61" y="26"/>
                  </a:lnTo>
                  <a:lnTo>
                    <a:pt x="61" y="36"/>
                  </a:lnTo>
                  <a:lnTo>
                    <a:pt x="57" y="43"/>
                  </a:lnTo>
                  <a:lnTo>
                    <a:pt x="57" y="53"/>
                  </a:lnTo>
                  <a:lnTo>
                    <a:pt x="54" y="60"/>
                  </a:lnTo>
                  <a:lnTo>
                    <a:pt x="52" y="70"/>
                  </a:lnTo>
                  <a:lnTo>
                    <a:pt x="42" y="85"/>
                  </a:lnTo>
                  <a:lnTo>
                    <a:pt x="31" y="98"/>
                  </a:lnTo>
                  <a:lnTo>
                    <a:pt x="23" y="102"/>
                  </a:lnTo>
                  <a:lnTo>
                    <a:pt x="16" y="110"/>
                  </a:lnTo>
                  <a:lnTo>
                    <a:pt x="8" y="116"/>
                  </a:lnTo>
                  <a:lnTo>
                    <a:pt x="0" y="121"/>
                  </a:lnTo>
                  <a:lnTo>
                    <a:pt x="0" y="123"/>
                  </a:lnTo>
                  <a:lnTo>
                    <a:pt x="4" y="129"/>
                  </a:lnTo>
                  <a:lnTo>
                    <a:pt x="6" y="135"/>
                  </a:lnTo>
                  <a:lnTo>
                    <a:pt x="10" y="144"/>
                  </a:lnTo>
                  <a:lnTo>
                    <a:pt x="14" y="150"/>
                  </a:lnTo>
                  <a:lnTo>
                    <a:pt x="16" y="159"/>
                  </a:lnTo>
                  <a:lnTo>
                    <a:pt x="19" y="163"/>
                  </a:lnTo>
                  <a:lnTo>
                    <a:pt x="21" y="167"/>
                  </a:lnTo>
                  <a:lnTo>
                    <a:pt x="31" y="161"/>
                  </a:lnTo>
                  <a:lnTo>
                    <a:pt x="40" y="157"/>
                  </a:lnTo>
                  <a:lnTo>
                    <a:pt x="48" y="150"/>
                  </a:lnTo>
                  <a:lnTo>
                    <a:pt x="57" y="142"/>
                  </a:lnTo>
                  <a:lnTo>
                    <a:pt x="61" y="131"/>
                  </a:lnTo>
                  <a:lnTo>
                    <a:pt x="69" y="121"/>
                  </a:lnTo>
                  <a:lnTo>
                    <a:pt x="73" y="108"/>
                  </a:lnTo>
                  <a:lnTo>
                    <a:pt x="76" y="98"/>
                  </a:lnTo>
                  <a:lnTo>
                    <a:pt x="78" y="85"/>
                  </a:lnTo>
                  <a:lnTo>
                    <a:pt x="80" y="70"/>
                  </a:lnTo>
                  <a:lnTo>
                    <a:pt x="82" y="57"/>
                  </a:lnTo>
                  <a:lnTo>
                    <a:pt x="84" y="45"/>
                  </a:lnTo>
                  <a:lnTo>
                    <a:pt x="82" y="32"/>
                  </a:lnTo>
                  <a:lnTo>
                    <a:pt x="80" y="19"/>
                  </a:lnTo>
                  <a:lnTo>
                    <a:pt x="80" y="7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4" name="Freeform 42">
              <a:extLst>
                <a:ext uri="{FF2B5EF4-FFF2-40B4-BE49-F238E27FC236}">
                  <a16:creationId xmlns:a16="http://schemas.microsoft.com/office/drawing/2014/main" id="{B31996DF-4257-B633-30D4-2FD394ED4E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57" y="1054"/>
              <a:ext cx="37" cy="71"/>
            </a:xfrm>
            <a:custGeom>
              <a:avLst/>
              <a:gdLst>
                <a:gd name="T0" fmla="*/ 0 w 122"/>
                <a:gd name="T1" fmla="*/ 0 h 251"/>
                <a:gd name="T2" fmla="*/ 0 w 122"/>
                <a:gd name="T3" fmla="*/ 0 h 251"/>
                <a:gd name="T4" fmla="*/ 0 w 122"/>
                <a:gd name="T5" fmla="*/ 0 h 251"/>
                <a:gd name="T6" fmla="*/ 0 w 122"/>
                <a:gd name="T7" fmla="*/ 0 h 251"/>
                <a:gd name="T8" fmla="*/ 0 w 122"/>
                <a:gd name="T9" fmla="*/ 0 h 251"/>
                <a:gd name="T10" fmla="*/ 0 w 122"/>
                <a:gd name="T11" fmla="*/ 0 h 251"/>
                <a:gd name="T12" fmla="*/ 0 w 122"/>
                <a:gd name="T13" fmla="*/ 0 h 251"/>
                <a:gd name="T14" fmla="*/ 0 w 122"/>
                <a:gd name="T15" fmla="*/ 0 h 251"/>
                <a:gd name="T16" fmla="*/ 0 w 122"/>
                <a:gd name="T17" fmla="*/ 0 h 251"/>
                <a:gd name="T18" fmla="*/ 0 w 122"/>
                <a:gd name="T19" fmla="*/ 0 h 251"/>
                <a:gd name="T20" fmla="*/ 0 w 122"/>
                <a:gd name="T21" fmla="*/ 0 h 251"/>
                <a:gd name="T22" fmla="*/ 0 w 122"/>
                <a:gd name="T23" fmla="*/ 0 h 251"/>
                <a:gd name="T24" fmla="*/ 0 w 122"/>
                <a:gd name="T25" fmla="*/ 0 h 251"/>
                <a:gd name="T26" fmla="*/ 0 w 122"/>
                <a:gd name="T27" fmla="*/ 0 h 251"/>
                <a:gd name="T28" fmla="*/ 0 w 122"/>
                <a:gd name="T29" fmla="*/ 0 h 251"/>
                <a:gd name="T30" fmla="*/ 0 w 122"/>
                <a:gd name="T31" fmla="*/ 0 h 251"/>
                <a:gd name="T32" fmla="*/ 0 w 122"/>
                <a:gd name="T33" fmla="*/ 0 h 251"/>
                <a:gd name="T34" fmla="*/ 0 w 122"/>
                <a:gd name="T35" fmla="*/ 0 h 251"/>
                <a:gd name="T36" fmla="*/ 0 w 122"/>
                <a:gd name="T37" fmla="*/ 0 h 251"/>
                <a:gd name="T38" fmla="*/ 0 w 122"/>
                <a:gd name="T39" fmla="*/ 0 h 251"/>
                <a:gd name="T40" fmla="*/ 0 w 122"/>
                <a:gd name="T41" fmla="*/ 0 h 251"/>
                <a:gd name="T42" fmla="*/ 0 w 122"/>
                <a:gd name="T43" fmla="*/ 0 h 251"/>
                <a:gd name="T44" fmla="*/ 0 w 122"/>
                <a:gd name="T45" fmla="*/ 0 h 251"/>
                <a:gd name="T46" fmla="*/ 0 w 122"/>
                <a:gd name="T47" fmla="*/ 0 h 251"/>
                <a:gd name="T48" fmla="*/ 0 w 122"/>
                <a:gd name="T49" fmla="*/ 0 h 251"/>
                <a:gd name="T50" fmla="*/ 0 w 122"/>
                <a:gd name="T51" fmla="*/ 0 h 251"/>
                <a:gd name="T52" fmla="*/ 0 w 122"/>
                <a:gd name="T53" fmla="*/ 0 h 251"/>
                <a:gd name="T54" fmla="*/ 0 w 122"/>
                <a:gd name="T55" fmla="*/ 0 h 251"/>
                <a:gd name="T56" fmla="*/ 0 w 122"/>
                <a:gd name="T57" fmla="*/ 0 h 251"/>
                <a:gd name="T58" fmla="*/ 0 w 122"/>
                <a:gd name="T59" fmla="*/ 0 h 251"/>
                <a:gd name="T60" fmla="*/ 0 w 122"/>
                <a:gd name="T61" fmla="*/ 0 h 251"/>
                <a:gd name="T62" fmla="*/ 0 w 122"/>
                <a:gd name="T63" fmla="*/ 0 h 251"/>
                <a:gd name="T64" fmla="*/ 0 w 122"/>
                <a:gd name="T65" fmla="*/ 0 h 251"/>
                <a:gd name="T66" fmla="*/ 0 w 122"/>
                <a:gd name="T67" fmla="*/ 0 h 251"/>
                <a:gd name="T68" fmla="*/ 0 w 122"/>
                <a:gd name="T69" fmla="*/ 0 h 251"/>
                <a:gd name="T70" fmla="*/ 0 w 122"/>
                <a:gd name="T71" fmla="*/ 0 h 251"/>
                <a:gd name="T72" fmla="*/ 0 w 122"/>
                <a:gd name="T73" fmla="*/ 0 h 251"/>
                <a:gd name="T74" fmla="*/ 0 w 122"/>
                <a:gd name="T75" fmla="*/ 0 h 251"/>
                <a:gd name="T76" fmla="*/ 0 w 122"/>
                <a:gd name="T77" fmla="*/ 0 h 251"/>
                <a:gd name="T78" fmla="*/ 0 w 122"/>
                <a:gd name="T79" fmla="*/ 0 h 251"/>
                <a:gd name="T80" fmla="*/ 0 w 122"/>
                <a:gd name="T81" fmla="*/ 0 h 251"/>
                <a:gd name="T82" fmla="*/ 0 w 122"/>
                <a:gd name="T83" fmla="*/ 0 h 251"/>
                <a:gd name="T84" fmla="*/ 0 w 122"/>
                <a:gd name="T85" fmla="*/ 0 h 251"/>
                <a:gd name="T86" fmla="*/ 0 w 122"/>
                <a:gd name="T87" fmla="*/ 0 h 251"/>
                <a:gd name="T88" fmla="*/ 0 w 122"/>
                <a:gd name="T89" fmla="*/ 0 h 251"/>
                <a:gd name="T90" fmla="*/ 0 w 122"/>
                <a:gd name="T91" fmla="*/ 0 h 251"/>
                <a:gd name="T92" fmla="*/ 0 w 122"/>
                <a:gd name="T93" fmla="*/ 0 h 251"/>
                <a:gd name="T94" fmla="*/ 0 w 122"/>
                <a:gd name="T95" fmla="*/ 0 h 251"/>
                <a:gd name="T96" fmla="*/ 0 w 122"/>
                <a:gd name="T97" fmla="*/ 0 h 251"/>
                <a:gd name="T98" fmla="*/ 0 w 122"/>
                <a:gd name="T99" fmla="*/ 0 h 251"/>
                <a:gd name="T100" fmla="*/ 0 w 122"/>
                <a:gd name="T101" fmla="*/ 0 h 251"/>
                <a:gd name="T102" fmla="*/ 0 w 122"/>
                <a:gd name="T103" fmla="*/ 0 h 251"/>
                <a:gd name="T104" fmla="*/ 0 w 122"/>
                <a:gd name="T105" fmla="*/ 0 h 251"/>
                <a:gd name="T106" fmla="*/ 0 w 122"/>
                <a:gd name="T107" fmla="*/ 0 h 251"/>
                <a:gd name="T108" fmla="*/ 0 w 122"/>
                <a:gd name="T109" fmla="*/ 0 h 251"/>
                <a:gd name="T110" fmla="*/ 0 w 122"/>
                <a:gd name="T111" fmla="*/ 0 h 251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22"/>
                <a:gd name="T169" fmla="*/ 0 h 251"/>
                <a:gd name="T170" fmla="*/ 122 w 122"/>
                <a:gd name="T171" fmla="*/ 251 h 251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22" h="251">
                  <a:moveTo>
                    <a:pt x="48" y="2"/>
                  </a:moveTo>
                  <a:lnTo>
                    <a:pt x="35" y="0"/>
                  </a:lnTo>
                  <a:lnTo>
                    <a:pt x="25" y="4"/>
                  </a:lnTo>
                  <a:lnTo>
                    <a:pt x="17" y="10"/>
                  </a:lnTo>
                  <a:lnTo>
                    <a:pt x="12" y="19"/>
                  </a:lnTo>
                  <a:lnTo>
                    <a:pt x="6" y="27"/>
                  </a:lnTo>
                  <a:lnTo>
                    <a:pt x="2" y="38"/>
                  </a:lnTo>
                  <a:lnTo>
                    <a:pt x="0" y="50"/>
                  </a:lnTo>
                  <a:lnTo>
                    <a:pt x="2" y="63"/>
                  </a:lnTo>
                  <a:lnTo>
                    <a:pt x="2" y="76"/>
                  </a:lnTo>
                  <a:lnTo>
                    <a:pt x="6" y="88"/>
                  </a:lnTo>
                  <a:lnTo>
                    <a:pt x="8" y="101"/>
                  </a:lnTo>
                  <a:lnTo>
                    <a:pt x="14" y="114"/>
                  </a:lnTo>
                  <a:lnTo>
                    <a:pt x="17" y="124"/>
                  </a:lnTo>
                  <a:lnTo>
                    <a:pt x="25" y="135"/>
                  </a:lnTo>
                  <a:lnTo>
                    <a:pt x="31" y="143"/>
                  </a:lnTo>
                  <a:lnTo>
                    <a:pt x="38" y="152"/>
                  </a:lnTo>
                  <a:lnTo>
                    <a:pt x="50" y="162"/>
                  </a:lnTo>
                  <a:lnTo>
                    <a:pt x="61" y="171"/>
                  </a:lnTo>
                  <a:lnTo>
                    <a:pt x="73" y="183"/>
                  </a:lnTo>
                  <a:lnTo>
                    <a:pt x="82" y="194"/>
                  </a:lnTo>
                  <a:lnTo>
                    <a:pt x="90" y="207"/>
                  </a:lnTo>
                  <a:lnTo>
                    <a:pt x="95" y="219"/>
                  </a:lnTo>
                  <a:lnTo>
                    <a:pt x="97" y="226"/>
                  </a:lnTo>
                  <a:lnTo>
                    <a:pt x="99" y="232"/>
                  </a:lnTo>
                  <a:lnTo>
                    <a:pt x="99" y="242"/>
                  </a:lnTo>
                  <a:lnTo>
                    <a:pt x="101" y="249"/>
                  </a:lnTo>
                  <a:lnTo>
                    <a:pt x="109" y="249"/>
                  </a:lnTo>
                  <a:lnTo>
                    <a:pt x="118" y="251"/>
                  </a:lnTo>
                  <a:lnTo>
                    <a:pt x="122" y="234"/>
                  </a:lnTo>
                  <a:lnTo>
                    <a:pt x="122" y="221"/>
                  </a:lnTo>
                  <a:lnTo>
                    <a:pt x="118" y="207"/>
                  </a:lnTo>
                  <a:lnTo>
                    <a:pt x="112" y="196"/>
                  </a:lnTo>
                  <a:lnTo>
                    <a:pt x="105" y="184"/>
                  </a:lnTo>
                  <a:lnTo>
                    <a:pt x="97" y="175"/>
                  </a:lnTo>
                  <a:lnTo>
                    <a:pt x="88" y="165"/>
                  </a:lnTo>
                  <a:lnTo>
                    <a:pt x="80" y="158"/>
                  </a:lnTo>
                  <a:lnTo>
                    <a:pt x="69" y="148"/>
                  </a:lnTo>
                  <a:lnTo>
                    <a:pt x="61" y="139"/>
                  </a:lnTo>
                  <a:lnTo>
                    <a:pt x="52" y="127"/>
                  </a:lnTo>
                  <a:lnTo>
                    <a:pt x="46" y="120"/>
                  </a:lnTo>
                  <a:lnTo>
                    <a:pt x="40" y="107"/>
                  </a:lnTo>
                  <a:lnTo>
                    <a:pt x="40" y="95"/>
                  </a:lnTo>
                  <a:lnTo>
                    <a:pt x="42" y="82"/>
                  </a:lnTo>
                  <a:lnTo>
                    <a:pt x="48" y="69"/>
                  </a:lnTo>
                  <a:lnTo>
                    <a:pt x="59" y="67"/>
                  </a:lnTo>
                  <a:lnTo>
                    <a:pt x="69" y="67"/>
                  </a:lnTo>
                  <a:lnTo>
                    <a:pt x="76" y="63"/>
                  </a:lnTo>
                  <a:lnTo>
                    <a:pt x="82" y="59"/>
                  </a:lnTo>
                  <a:lnTo>
                    <a:pt x="86" y="48"/>
                  </a:lnTo>
                  <a:lnTo>
                    <a:pt x="84" y="36"/>
                  </a:lnTo>
                  <a:lnTo>
                    <a:pt x="76" y="23"/>
                  </a:lnTo>
                  <a:lnTo>
                    <a:pt x="67" y="11"/>
                  </a:lnTo>
                  <a:lnTo>
                    <a:pt x="57" y="4"/>
                  </a:lnTo>
                  <a:lnTo>
                    <a:pt x="48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5" name="Freeform 43">
              <a:extLst>
                <a:ext uri="{FF2B5EF4-FFF2-40B4-BE49-F238E27FC236}">
                  <a16:creationId xmlns:a16="http://schemas.microsoft.com/office/drawing/2014/main" id="{350CE3B1-F676-E5B4-BBEF-5B375F7E5A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4" y="1096"/>
              <a:ext cx="58" cy="88"/>
            </a:xfrm>
            <a:custGeom>
              <a:avLst/>
              <a:gdLst>
                <a:gd name="T0" fmla="*/ 0 w 190"/>
                <a:gd name="T1" fmla="*/ 0 h 314"/>
                <a:gd name="T2" fmla="*/ 0 w 190"/>
                <a:gd name="T3" fmla="*/ 0 h 314"/>
                <a:gd name="T4" fmla="*/ 0 w 190"/>
                <a:gd name="T5" fmla="*/ 0 h 314"/>
                <a:gd name="T6" fmla="*/ 0 w 190"/>
                <a:gd name="T7" fmla="*/ 0 h 314"/>
                <a:gd name="T8" fmla="*/ 0 w 190"/>
                <a:gd name="T9" fmla="*/ 0 h 314"/>
                <a:gd name="T10" fmla="*/ 0 w 190"/>
                <a:gd name="T11" fmla="*/ 0 h 314"/>
                <a:gd name="T12" fmla="*/ 0 w 190"/>
                <a:gd name="T13" fmla="*/ 0 h 314"/>
                <a:gd name="T14" fmla="*/ 0 w 190"/>
                <a:gd name="T15" fmla="*/ 0 h 314"/>
                <a:gd name="T16" fmla="*/ 0 w 190"/>
                <a:gd name="T17" fmla="*/ 0 h 314"/>
                <a:gd name="T18" fmla="*/ 0 w 190"/>
                <a:gd name="T19" fmla="*/ 0 h 314"/>
                <a:gd name="T20" fmla="*/ 0 w 190"/>
                <a:gd name="T21" fmla="*/ 0 h 314"/>
                <a:gd name="T22" fmla="*/ 0 w 190"/>
                <a:gd name="T23" fmla="*/ 0 h 314"/>
                <a:gd name="T24" fmla="*/ 0 w 190"/>
                <a:gd name="T25" fmla="*/ 0 h 314"/>
                <a:gd name="T26" fmla="*/ 0 w 190"/>
                <a:gd name="T27" fmla="*/ 0 h 314"/>
                <a:gd name="T28" fmla="*/ 0 w 190"/>
                <a:gd name="T29" fmla="*/ 0 h 314"/>
                <a:gd name="T30" fmla="*/ 0 w 190"/>
                <a:gd name="T31" fmla="*/ 0 h 314"/>
                <a:gd name="T32" fmla="*/ 0 w 190"/>
                <a:gd name="T33" fmla="*/ 0 h 314"/>
                <a:gd name="T34" fmla="*/ 0 w 190"/>
                <a:gd name="T35" fmla="*/ 0 h 314"/>
                <a:gd name="T36" fmla="*/ 0 w 190"/>
                <a:gd name="T37" fmla="*/ 0 h 314"/>
                <a:gd name="T38" fmla="*/ 0 w 190"/>
                <a:gd name="T39" fmla="*/ 0 h 314"/>
                <a:gd name="T40" fmla="*/ 0 w 190"/>
                <a:gd name="T41" fmla="*/ 0 h 314"/>
                <a:gd name="T42" fmla="*/ 0 w 190"/>
                <a:gd name="T43" fmla="*/ 0 h 314"/>
                <a:gd name="T44" fmla="*/ 0 w 190"/>
                <a:gd name="T45" fmla="*/ 0 h 314"/>
                <a:gd name="T46" fmla="*/ 0 w 190"/>
                <a:gd name="T47" fmla="*/ 0 h 314"/>
                <a:gd name="T48" fmla="*/ 0 w 190"/>
                <a:gd name="T49" fmla="*/ 0 h 314"/>
                <a:gd name="T50" fmla="*/ 0 w 190"/>
                <a:gd name="T51" fmla="*/ 0 h 314"/>
                <a:gd name="T52" fmla="*/ 0 w 190"/>
                <a:gd name="T53" fmla="*/ 0 h 314"/>
                <a:gd name="T54" fmla="*/ 0 w 190"/>
                <a:gd name="T55" fmla="*/ 0 h 314"/>
                <a:gd name="T56" fmla="*/ 0 w 190"/>
                <a:gd name="T57" fmla="*/ 0 h 314"/>
                <a:gd name="T58" fmla="*/ 0 w 190"/>
                <a:gd name="T59" fmla="*/ 0 h 314"/>
                <a:gd name="T60" fmla="*/ 0 w 190"/>
                <a:gd name="T61" fmla="*/ 0 h 314"/>
                <a:gd name="T62" fmla="*/ 0 w 190"/>
                <a:gd name="T63" fmla="*/ 0 h 314"/>
                <a:gd name="T64" fmla="*/ 0 w 190"/>
                <a:gd name="T65" fmla="*/ 0 h 314"/>
                <a:gd name="T66" fmla="*/ 0 w 190"/>
                <a:gd name="T67" fmla="*/ 0 h 314"/>
                <a:gd name="T68" fmla="*/ 0 w 190"/>
                <a:gd name="T69" fmla="*/ 0 h 314"/>
                <a:gd name="T70" fmla="*/ 0 w 190"/>
                <a:gd name="T71" fmla="*/ 0 h 314"/>
                <a:gd name="T72" fmla="*/ 0 w 190"/>
                <a:gd name="T73" fmla="*/ 0 h 314"/>
                <a:gd name="T74" fmla="*/ 0 w 190"/>
                <a:gd name="T75" fmla="*/ 0 h 314"/>
                <a:gd name="T76" fmla="*/ 0 w 190"/>
                <a:gd name="T77" fmla="*/ 0 h 314"/>
                <a:gd name="T78" fmla="*/ 0 w 190"/>
                <a:gd name="T79" fmla="*/ 0 h 314"/>
                <a:gd name="T80" fmla="*/ 0 w 190"/>
                <a:gd name="T81" fmla="*/ 0 h 314"/>
                <a:gd name="T82" fmla="*/ 0 w 190"/>
                <a:gd name="T83" fmla="*/ 0 h 314"/>
                <a:gd name="T84" fmla="*/ 0 w 190"/>
                <a:gd name="T85" fmla="*/ 0 h 314"/>
                <a:gd name="T86" fmla="*/ 0 w 190"/>
                <a:gd name="T87" fmla="*/ 0 h 31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90"/>
                <a:gd name="T133" fmla="*/ 0 h 314"/>
                <a:gd name="T134" fmla="*/ 190 w 190"/>
                <a:gd name="T135" fmla="*/ 314 h 314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90" h="314">
                  <a:moveTo>
                    <a:pt x="123" y="4"/>
                  </a:moveTo>
                  <a:lnTo>
                    <a:pt x="104" y="0"/>
                  </a:lnTo>
                  <a:lnTo>
                    <a:pt x="89" y="0"/>
                  </a:lnTo>
                  <a:lnTo>
                    <a:pt x="74" y="0"/>
                  </a:lnTo>
                  <a:lnTo>
                    <a:pt x="62" y="6"/>
                  </a:lnTo>
                  <a:lnTo>
                    <a:pt x="49" y="10"/>
                  </a:lnTo>
                  <a:lnTo>
                    <a:pt x="40" y="15"/>
                  </a:lnTo>
                  <a:lnTo>
                    <a:pt x="30" y="25"/>
                  </a:lnTo>
                  <a:lnTo>
                    <a:pt x="23" y="36"/>
                  </a:lnTo>
                  <a:lnTo>
                    <a:pt x="15" y="46"/>
                  </a:lnTo>
                  <a:lnTo>
                    <a:pt x="9" y="59"/>
                  </a:lnTo>
                  <a:lnTo>
                    <a:pt x="4" y="73"/>
                  </a:lnTo>
                  <a:lnTo>
                    <a:pt x="4" y="88"/>
                  </a:lnTo>
                  <a:lnTo>
                    <a:pt x="0" y="101"/>
                  </a:lnTo>
                  <a:lnTo>
                    <a:pt x="0" y="118"/>
                  </a:lnTo>
                  <a:lnTo>
                    <a:pt x="0" y="133"/>
                  </a:lnTo>
                  <a:lnTo>
                    <a:pt x="4" y="152"/>
                  </a:lnTo>
                  <a:lnTo>
                    <a:pt x="4" y="158"/>
                  </a:lnTo>
                  <a:lnTo>
                    <a:pt x="7" y="166"/>
                  </a:lnTo>
                  <a:lnTo>
                    <a:pt x="9" y="175"/>
                  </a:lnTo>
                  <a:lnTo>
                    <a:pt x="15" y="183"/>
                  </a:lnTo>
                  <a:lnTo>
                    <a:pt x="24" y="194"/>
                  </a:lnTo>
                  <a:lnTo>
                    <a:pt x="38" y="207"/>
                  </a:lnTo>
                  <a:lnTo>
                    <a:pt x="43" y="213"/>
                  </a:lnTo>
                  <a:lnTo>
                    <a:pt x="51" y="217"/>
                  </a:lnTo>
                  <a:lnTo>
                    <a:pt x="59" y="221"/>
                  </a:lnTo>
                  <a:lnTo>
                    <a:pt x="68" y="225"/>
                  </a:lnTo>
                  <a:lnTo>
                    <a:pt x="76" y="227"/>
                  </a:lnTo>
                  <a:lnTo>
                    <a:pt x="85" y="230"/>
                  </a:lnTo>
                  <a:lnTo>
                    <a:pt x="95" y="230"/>
                  </a:lnTo>
                  <a:lnTo>
                    <a:pt x="106" y="234"/>
                  </a:lnTo>
                  <a:lnTo>
                    <a:pt x="108" y="244"/>
                  </a:lnTo>
                  <a:lnTo>
                    <a:pt x="110" y="255"/>
                  </a:lnTo>
                  <a:lnTo>
                    <a:pt x="106" y="265"/>
                  </a:lnTo>
                  <a:lnTo>
                    <a:pt x="104" y="274"/>
                  </a:lnTo>
                  <a:lnTo>
                    <a:pt x="100" y="284"/>
                  </a:lnTo>
                  <a:lnTo>
                    <a:pt x="97" y="293"/>
                  </a:lnTo>
                  <a:lnTo>
                    <a:pt x="95" y="303"/>
                  </a:lnTo>
                  <a:lnTo>
                    <a:pt x="97" y="314"/>
                  </a:lnTo>
                  <a:lnTo>
                    <a:pt x="106" y="312"/>
                  </a:lnTo>
                  <a:lnTo>
                    <a:pt x="116" y="310"/>
                  </a:lnTo>
                  <a:lnTo>
                    <a:pt x="125" y="308"/>
                  </a:lnTo>
                  <a:lnTo>
                    <a:pt x="133" y="306"/>
                  </a:lnTo>
                  <a:lnTo>
                    <a:pt x="142" y="301"/>
                  </a:lnTo>
                  <a:lnTo>
                    <a:pt x="150" y="293"/>
                  </a:lnTo>
                  <a:lnTo>
                    <a:pt x="152" y="284"/>
                  </a:lnTo>
                  <a:lnTo>
                    <a:pt x="148" y="270"/>
                  </a:lnTo>
                  <a:lnTo>
                    <a:pt x="144" y="263"/>
                  </a:lnTo>
                  <a:lnTo>
                    <a:pt x="142" y="255"/>
                  </a:lnTo>
                  <a:lnTo>
                    <a:pt x="137" y="246"/>
                  </a:lnTo>
                  <a:lnTo>
                    <a:pt x="131" y="236"/>
                  </a:lnTo>
                  <a:lnTo>
                    <a:pt x="133" y="230"/>
                  </a:lnTo>
                  <a:lnTo>
                    <a:pt x="138" y="223"/>
                  </a:lnTo>
                  <a:lnTo>
                    <a:pt x="142" y="213"/>
                  </a:lnTo>
                  <a:lnTo>
                    <a:pt x="146" y="198"/>
                  </a:lnTo>
                  <a:lnTo>
                    <a:pt x="144" y="188"/>
                  </a:lnTo>
                  <a:lnTo>
                    <a:pt x="142" y="181"/>
                  </a:lnTo>
                  <a:lnTo>
                    <a:pt x="138" y="173"/>
                  </a:lnTo>
                  <a:lnTo>
                    <a:pt x="135" y="169"/>
                  </a:lnTo>
                  <a:lnTo>
                    <a:pt x="125" y="166"/>
                  </a:lnTo>
                  <a:lnTo>
                    <a:pt x="118" y="164"/>
                  </a:lnTo>
                  <a:lnTo>
                    <a:pt x="106" y="164"/>
                  </a:lnTo>
                  <a:lnTo>
                    <a:pt x="93" y="166"/>
                  </a:lnTo>
                  <a:lnTo>
                    <a:pt x="93" y="173"/>
                  </a:lnTo>
                  <a:lnTo>
                    <a:pt x="93" y="185"/>
                  </a:lnTo>
                  <a:lnTo>
                    <a:pt x="93" y="196"/>
                  </a:lnTo>
                  <a:lnTo>
                    <a:pt x="97" y="206"/>
                  </a:lnTo>
                  <a:lnTo>
                    <a:pt x="74" y="198"/>
                  </a:lnTo>
                  <a:lnTo>
                    <a:pt x="59" y="190"/>
                  </a:lnTo>
                  <a:lnTo>
                    <a:pt x="45" y="179"/>
                  </a:lnTo>
                  <a:lnTo>
                    <a:pt x="36" y="169"/>
                  </a:lnTo>
                  <a:lnTo>
                    <a:pt x="30" y="156"/>
                  </a:lnTo>
                  <a:lnTo>
                    <a:pt x="26" y="141"/>
                  </a:lnTo>
                  <a:lnTo>
                    <a:pt x="26" y="126"/>
                  </a:lnTo>
                  <a:lnTo>
                    <a:pt x="32" y="112"/>
                  </a:lnTo>
                  <a:lnTo>
                    <a:pt x="36" y="97"/>
                  </a:lnTo>
                  <a:lnTo>
                    <a:pt x="45" y="84"/>
                  </a:lnTo>
                  <a:lnTo>
                    <a:pt x="55" y="73"/>
                  </a:lnTo>
                  <a:lnTo>
                    <a:pt x="68" y="63"/>
                  </a:lnTo>
                  <a:lnTo>
                    <a:pt x="81" y="55"/>
                  </a:lnTo>
                  <a:lnTo>
                    <a:pt x="100" y="52"/>
                  </a:lnTo>
                  <a:lnTo>
                    <a:pt x="119" y="50"/>
                  </a:lnTo>
                  <a:lnTo>
                    <a:pt x="140" y="53"/>
                  </a:lnTo>
                  <a:lnTo>
                    <a:pt x="150" y="53"/>
                  </a:lnTo>
                  <a:lnTo>
                    <a:pt x="157" y="55"/>
                  </a:lnTo>
                  <a:lnTo>
                    <a:pt x="163" y="57"/>
                  </a:lnTo>
                  <a:lnTo>
                    <a:pt x="169" y="63"/>
                  </a:lnTo>
                  <a:lnTo>
                    <a:pt x="173" y="73"/>
                  </a:lnTo>
                  <a:lnTo>
                    <a:pt x="171" y="84"/>
                  </a:lnTo>
                  <a:lnTo>
                    <a:pt x="163" y="95"/>
                  </a:lnTo>
                  <a:lnTo>
                    <a:pt x="152" y="107"/>
                  </a:lnTo>
                  <a:lnTo>
                    <a:pt x="142" y="111"/>
                  </a:lnTo>
                  <a:lnTo>
                    <a:pt x="137" y="114"/>
                  </a:lnTo>
                  <a:lnTo>
                    <a:pt x="127" y="116"/>
                  </a:lnTo>
                  <a:lnTo>
                    <a:pt x="119" y="118"/>
                  </a:lnTo>
                  <a:lnTo>
                    <a:pt x="110" y="109"/>
                  </a:lnTo>
                  <a:lnTo>
                    <a:pt x="106" y="101"/>
                  </a:lnTo>
                  <a:lnTo>
                    <a:pt x="100" y="93"/>
                  </a:lnTo>
                  <a:lnTo>
                    <a:pt x="100" y="86"/>
                  </a:lnTo>
                  <a:lnTo>
                    <a:pt x="89" y="86"/>
                  </a:lnTo>
                  <a:lnTo>
                    <a:pt x="81" y="88"/>
                  </a:lnTo>
                  <a:lnTo>
                    <a:pt x="76" y="92"/>
                  </a:lnTo>
                  <a:lnTo>
                    <a:pt x="74" y="99"/>
                  </a:lnTo>
                  <a:lnTo>
                    <a:pt x="74" y="105"/>
                  </a:lnTo>
                  <a:lnTo>
                    <a:pt x="76" y="112"/>
                  </a:lnTo>
                  <a:lnTo>
                    <a:pt x="80" y="120"/>
                  </a:lnTo>
                  <a:lnTo>
                    <a:pt x="87" y="128"/>
                  </a:lnTo>
                  <a:lnTo>
                    <a:pt x="91" y="135"/>
                  </a:lnTo>
                  <a:lnTo>
                    <a:pt x="100" y="143"/>
                  </a:lnTo>
                  <a:lnTo>
                    <a:pt x="110" y="147"/>
                  </a:lnTo>
                  <a:lnTo>
                    <a:pt x="119" y="152"/>
                  </a:lnTo>
                  <a:lnTo>
                    <a:pt x="129" y="154"/>
                  </a:lnTo>
                  <a:lnTo>
                    <a:pt x="140" y="154"/>
                  </a:lnTo>
                  <a:lnTo>
                    <a:pt x="150" y="152"/>
                  </a:lnTo>
                  <a:lnTo>
                    <a:pt x="161" y="149"/>
                  </a:lnTo>
                  <a:lnTo>
                    <a:pt x="169" y="143"/>
                  </a:lnTo>
                  <a:lnTo>
                    <a:pt x="177" y="137"/>
                  </a:lnTo>
                  <a:lnTo>
                    <a:pt x="180" y="128"/>
                  </a:lnTo>
                  <a:lnTo>
                    <a:pt x="186" y="120"/>
                  </a:lnTo>
                  <a:lnTo>
                    <a:pt x="190" y="109"/>
                  </a:lnTo>
                  <a:lnTo>
                    <a:pt x="190" y="97"/>
                  </a:lnTo>
                  <a:lnTo>
                    <a:pt x="190" y="86"/>
                  </a:lnTo>
                  <a:lnTo>
                    <a:pt x="188" y="74"/>
                  </a:lnTo>
                  <a:lnTo>
                    <a:pt x="182" y="63"/>
                  </a:lnTo>
                  <a:lnTo>
                    <a:pt x="178" y="50"/>
                  </a:lnTo>
                  <a:lnTo>
                    <a:pt x="171" y="38"/>
                  </a:lnTo>
                  <a:lnTo>
                    <a:pt x="165" y="29"/>
                  </a:lnTo>
                  <a:lnTo>
                    <a:pt x="156" y="19"/>
                  </a:lnTo>
                  <a:lnTo>
                    <a:pt x="146" y="12"/>
                  </a:lnTo>
                  <a:lnTo>
                    <a:pt x="135" y="6"/>
                  </a:lnTo>
                  <a:lnTo>
                    <a:pt x="123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6" name="Freeform 44">
              <a:extLst>
                <a:ext uri="{FF2B5EF4-FFF2-40B4-BE49-F238E27FC236}">
                  <a16:creationId xmlns:a16="http://schemas.microsoft.com/office/drawing/2014/main" id="{7E39BE32-DB2E-7225-ECFE-E8DDC74ED3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78" y="1139"/>
              <a:ext cx="33" cy="56"/>
            </a:xfrm>
            <a:custGeom>
              <a:avLst/>
              <a:gdLst>
                <a:gd name="T0" fmla="*/ 0 w 106"/>
                <a:gd name="T1" fmla="*/ 0 h 200"/>
                <a:gd name="T2" fmla="*/ 0 w 106"/>
                <a:gd name="T3" fmla="*/ 0 h 200"/>
                <a:gd name="T4" fmla="*/ 0 w 106"/>
                <a:gd name="T5" fmla="*/ 0 h 200"/>
                <a:gd name="T6" fmla="*/ 0 w 106"/>
                <a:gd name="T7" fmla="*/ 0 h 200"/>
                <a:gd name="T8" fmla="*/ 0 w 106"/>
                <a:gd name="T9" fmla="*/ 0 h 200"/>
                <a:gd name="T10" fmla="*/ 0 w 106"/>
                <a:gd name="T11" fmla="*/ 0 h 200"/>
                <a:gd name="T12" fmla="*/ 0 w 106"/>
                <a:gd name="T13" fmla="*/ 0 h 200"/>
                <a:gd name="T14" fmla="*/ 0 w 106"/>
                <a:gd name="T15" fmla="*/ 0 h 200"/>
                <a:gd name="T16" fmla="*/ 0 w 106"/>
                <a:gd name="T17" fmla="*/ 0 h 200"/>
                <a:gd name="T18" fmla="*/ 0 w 106"/>
                <a:gd name="T19" fmla="*/ 0 h 200"/>
                <a:gd name="T20" fmla="*/ 0 w 106"/>
                <a:gd name="T21" fmla="*/ 0 h 200"/>
                <a:gd name="T22" fmla="*/ 0 w 106"/>
                <a:gd name="T23" fmla="*/ 0 h 200"/>
                <a:gd name="T24" fmla="*/ 0 w 106"/>
                <a:gd name="T25" fmla="*/ 0 h 200"/>
                <a:gd name="T26" fmla="*/ 0 w 106"/>
                <a:gd name="T27" fmla="*/ 0 h 200"/>
                <a:gd name="T28" fmla="*/ 0 w 106"/>
                <a:gd name="T29" fmla="*/ 0 h 200"/>
                <a:gd name="T30" fmla="*/ 0 w 106"/>
                <a:gd name="T31" fmla="*/ 0 h 200"/>
                <a:gd name="T32" fmla="*/ 0 w 106"/>
                <a:gd name="T33" fmla="*/ 0 h 200"/>
                <a:gd name="T34" fmla="*/ 0 w 106"/>
                <a:gd name="T35" fmla="*/ 0 h 200"/>
                <a:gd name="T36" fmla="*/ 0 w 106"/>
                <a:gd name="T37" fmla="*/ 0 h 200"/>
                <a:gd name="T38" fmla="*/ 0 w 106"/>
                <a:gd name="T39" fmla="*/ 0 h 200"/>
                <a:gd name="T40" fmla="*/ 0 w 106"/>
                <a:gd name="T41" fmla="*/ 0 h 200"/>
                <a:gd name="T42" fmla="*/ 0 w 106"/>
                <a:gd name="T43" fmla="*/ 0 h 200"/>
                <a:gd name="T44" fmla="*/ 0 w 106"/>
                <a:gd name="T45" fmla="*/ 0 h 200"/>
                <a:gd name="T46" fmla="*/ 0 w 106"/>
                <a:gd name="T47" fmla="*/ 0 h 200"/>
                <a:gd name="T48" fmla="*/ 0 w 106"/>
                <a:gd name="T49" fmla="*/ 0 h 200"/>
                <a:gd name="T50" fmla="*/ 0 w 106"/>
                <a:gd name="T51" fmla="*/ 0 h 200"/>
                <a:gd name="T52" fmla="*/ 0 w 106"/>
                <a:gd name="T53" fmla="*/ 0 h 200"/>
                <a:gd name="T54" fmla="*/ 0 w 106"/>
                <a:gd name="T55" fmla="*/ 0 h 200"/>
                <a:gd name="T56" fmla="*/ 0 w 106"/>
                <a:gd name="T57" fmla="*/ 0 h 200"/>
                <a:gd name="T58" fmla="*/ 0 w 106"/>
                <a:gd name="T59" fmla="*/ 0 h 200"/>
                <a:gd name="T60" fmla="*/ 0 w 106"/>
                <a:gd name="T61" fmla="*/ 0 h 200"/>
                <a:gd name="T62" fmla="*/ 0 w 106"/>
                <a:gd name="T63" fmla="*/ 0 h 200"/>
                <a:gd name="T64" fmla="*/ 0 w 106"/>
                <a:gd name="T65" fmla="*/ 0 h 200"/>
                <a:gd name="T66" fmla="*/ 0 w 106"/>
                <a:gd name="T67" fmla="*/ 0 h 200"/>
                <a:gd name="T68" fmla="*/ 0 w 106"/>
                <a:gd name="T69" fmla="*/ 0 h 200"/>
                <a:gd name="T70" fmla="*/ 0 w 106"/>
                <a:gd name="T71" fmla="*/ 0 h 200"/>
                <a:gd name="T72" fmla="*/ 0 w 106"/>
                <a:gd name="T73" fmla="*/ 0 h 200"/>
                <a:gd name="T74" fmla="*/ 0 w 106"/>
                <a:gd name="T75" fmla="*/ 0 h 200"/>
                <a:gd name="T76" fmla="*/ 0 w 106"/>
                <a:gd name="T77" fmla="*/ 0 h 200"/>
                <a:gd name="T78" fmla="*/ 0 w 106"/>
                <a:gd name="T79" fmla="*/ 0 h 200"/>
                <a:gd name="T80" fmla="*/ 0 w 106"/>
                <a:gd name="T81" fmla="*/ 0 h 200"/>
                <a:gd name="T82" fmla="*/ 0 w 106"/>
                <a:gd name="T83" fmla="*/ 0 h 200"/>
                <a:gd name="T84" fmla="*/ 0 w 106"/>
                <a:gd name="T85" fmla="*/ 0 h 200"/>
                <a:gd name="T86" fmla="*/ 0 w 106"/>
                <a:gd name="T87" fmla="*/ 0 h 200"/>
                <a:gd name="T88" fmla="*/ 0 w 106"/>
                <a:gd name="T89" fmla="*/ 0 h 200"/>
                <a:gd name="T90" fmla="*/ 0 w 106"/>
                <a:gd name="T91" fmla="*/ 0 h 20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106"/>
                <a:gd name="T139" fmla="*/ 0 h 200"/>
                <a:gd name="T140" fmla="*/ 106 w 106"/>
                <a:gd name="T141" fmla="*/ 200 h 200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106" h="200">
                  <a:moveTo>
                    <a:pt x="47" y="0"/>
                  </a:moveTo>
                  <a:lnTo>
                    <a:pt x="43" y="0"/>
                  </a:lnTo>
                  <a:lnTo>
                    <a:pt x="38" y="0"/>
                  </a:lnTo>
                  <a:lnTo>
                    <a:pt x="30" y="0"/>
                  </a:lnTo>
                  <a:lnTo>
                    <a:pt x="23" y="0"/>
                  </a:lnTo>
                  <a:lnTo>
                    <a:pt x="30" y="14"/>
                  </a:lnTo>
                  <a:lnTo>
                    <a:pt x="40" y="27"/>
                  </a:lnTo>
                  <a:lnTo>
                    <a:pt x="51" y="42"/>
                  </a:lnTo>
                  <a:lnTo>
                    <a:pt x="62" y="55"/>
                  </a:lnTo>
                  <a:lnTo>
                    <a:pt x="66" y="61"/>
                  </a:lnTo>
                  <a:lnTo>
                    <a:pt x="72" y="69"/>
                  </a:lnTo>
                  <a:lnTo>
                    <a:pt x="74" y="76"/>
                  </a:lnTo>
                  <a:lnTo>
                    <a:pt x="78" y="84"/>
                  </a:lnTo>
                  <a:lnTo>
                    <a:pt x="78" y="94"/>
                  </a:lnTo>
                  <a:lnTo>
                    <a:pt x="80" y="103"/>
                  </a:lnTo>
                  <a:lnTo>
                    <a:pt x="78" y="113"/>
                  </a:lnTo>
                  <a:lnTo>
                    <a:pt x="76" y="124"/>
                  </a:lnTo>
                  <a:lnTo>
                    <a:pt x="68" y="135"/>
                  </a:lnTo>
                  <a:lnTo>
                    <a:pt x="59" y="147"/>
                  </a:lnTo>
                  <a:lnTo>
                    <a:pt x="47" y="154"/>
                  </a:lnTo>
                  <a:lnTo>
                    <a:pt x="36" y="164"/>
                  </a:lnTo>
                  <a:lnTo>
                    <a:pt x="24" y="168"/>
                  </a:lnTo>
                  <a:lnTo>
                    <a:pt x="13" y="177"/>
                  </a:lnTo>
                  <a:lnTo>
                    <a:pt x="5" y="185"/>
                  </a:lnTo>
                  <a:lnTo>
                    <a:pt x="0" y="196"/>
                  </a:lnTo>
                  <a:lnTo>
                    <a:pt x="7" y="196"/>
                  </a:lnTo>
                  <a:lnTo>
                    <a:pt x="17" y="198"/>
                  </a:lnTo>
                  <a:lnTo>
                    <a:pt x="26" y="198"/>
                  </a:lnTo>
                  <a:lnTo>
                    <a:pt x="34" y="200"/>
                  </a:lnTo>
                  <a:lnTo>
                    <a:pt x="49" y="190"/>
                  </a:lnTo>
                  <a:lnTo>
                    <a:pt x="62" y="183"/>
                  </a:lnTo>
                  <a:lnTo>
                    <a:pt x="76" y="170"/>
                  </a:lnTo>
                  <a:lnTo>
                    <a:pt x="85" y="158"/>
                  </a:lnTo>
                  <a:lnTo>
                    <a:pt x="93" y="145"/>
                  </a:lnTo>
                  <a:lnTo>
                    <a:pt x="100" y="132"/>
                  </a:lnTo>
                  <a:lnTo>
                    <a:pt x="104" y="116"/>
                  </a:lnTo>
                  <a:lnTo>
                    <a:pt x="106" y="103"/>
                  </a:lnTo>
                  <a:lnTo>
                    <a:pt x="104" y="86"/>
                  </a:lnTo>
                  <a:lnTo>
                    <a:pt x="104" y="71"/>
                  </a:lnTo>
                  <a:lnTo>
                    <a:pt x="99" y="55"/>
                  </a:lnTo>
                  <a:lnTo>
                    <a:pt x="93" y="44"/>
                  </a:lnTo>
                  <a:lnTo>
                    <a:pt x="83" y="29"/>
                  </a:lnTo>
                  <a:lnTo>
                    <a:pt x="74" y="17"/>
                  </a:lnTo>
                  <a:lnTo>
                    <a:pt x="61" y="8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7" name="Freeform 45">
              <a:extLst>
                <a:ext uri="{FF2B5EF4-FFF2-40B4-BE49-F238E27FC236}">
                  <a16:creationId xmlns:a16="http://schemas.microsoft.com/office/drawing/2014/main" id="{CED76E21-021A-E2E7-900C-91390A1D18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66" y="1147"/>
              <a:ext cx="22" cy="41"/>
            </a:xfrm>
            <a:custGeom>
              <a:avLst/>
              <a:gdLst>
                <a:gd name="T0" fmla="*/ 0 w 68"/>
                <a:gd name="T1" fmla="*/ 0 h 146"/>
                <a:gd name="T2" fmla="*/ 0 w 68"/>
                <a:gd name="T3" fmla="*/ 0 h 146"/>
                <a:gd name="T4" fmla="*/ 0 w 68"/>
                <a:gd name="T5" fmla="*/ 0 h 146"/>
                <a:gd name="T6" fmla="*/ 0 w 68"/>
                <a:gd name="T7" fmla="*/ 0 h 146"/>
                <a:gd name="T8" fmla="*/ 0 w 68"/>
                <a:gd name="T9" fmla="*/ 0 h 146"/>
                <a:gd name="T10" fmla="*/ 0 w 68"/>
                <a:gd name="T11" fmla="*/ 0 h 146"/>
                <a:gd name="T12" fmla="*/ 0 w 68"/>
                <a:gd name="T13" fmla="*/ 0 h 146"/>
                <a:gd name="T14" fmla="*/ 0 w 68"/>
                <a:gd name="T15" fmla="*/ 0 h 146"/>
                <a:gd name="T16" fmla="*/ 0 w 68"/>
                <a:gd name="T17" fmla="*/ 0 h 146"/>
                <a:gd name="T18" fmla="*/ 0 w 68"/>
                <a:gd name="T19" fmla="*/ 0 h 146"/>
                <a:gd name="T20" fmla="*/ 0 w 68"/>
                <a:gd name="T21" fmla="*/ 0 h 146"/>
                <a:gd name="T22" fmla="*/ 0 w 68"/>
                <a:gd name="T23" fmla="*/ 0 h 146"/>
                <a:gd name="T24" fmla="*/ 0 w 68"/>
                <a:gd name="T25" fmla="*/ 0 h 146"/>
                <a:gd name="T26" fmla="*/ 0 w 68"/>
                <a:gd name="T27" fmla="*/ 0 h 146"/>
                <a:gd name="T28" fmla="*/ 0 w 68"/>
                <a:gd name="T29" fmla="*/ 0 h 146"/>
                <a:gd name="T30" fmla="*/ 0 w 68"/>
                <a:gd name="T31" fmla="*/ 0 h 146"/>
                <a:gd name="T32" fmla="*/ 0 w 68"/>
                <a:gd name="T33" fmla="*/ 0 h 146"/>
                <a:gd name="T34" fmla="*/ 0 w 68"/>
                <a:gd name="T35" fmla="*/ 0 h 146"/>
                <a:gd name="T36" fmla="*/ 0 w 68"/>
                <a:gd name="T37" fmla="*/ 0 h 146"/>
                <a:gd name="T38" fmla="*/ 0 w 68"/>
                <a:gd name="T39" fmla="*/ 0 h 146"/>
                <a:gd name="T40" fmla="*/ 0 w 68"/>
                <a:gd name="T41" fmla="*/ 0 h 146"/>
                <a:gd name="T42" fmla="*/ 0 w 68"/>
                <a:gd name="T43" fmla="*/ 0 h 146"/>
                <a:gd name="T44" fmla="*/ 0 w 68"/>
                <a:gd name="T45" fmla="*/ 0 h 146"/>
                <a:gd name="T46" fmla="*/ 0 w 68"/>
                <a:gd name="T47" fmla="*/ 0 h 146"/>
                <a:gd name="T48" fmla="*/ 0 w 68"/>
                <a:gd name="T49" fmla="*/ 0 h 146"/>
                <a:gd name="T50" fmla="*/ 0 w 68"/>
                <a:gd name="T51" fmla="*/ 0 h 146"/>
                <a:gd name="T52" fmla="*/ 0 w 68"/>
                <a:gd name="T53" fmla="*/ 0 h 146"/>
                <a:gd name="T54" fmla="*/ 0 w 68"/>
                <a:gd name="T55" fmla="*/ 0 h 146"/>
                <a:gd name="T56" fmla="*/ 0 w 68"/>
                <a:gd name="T57" fmla="*/ 0 h 146"/>
                <a:gd name="T58" fmla="*/ 0 w 68"/>
                <a:gd name="T59" fmla="*/ 0 h 146"/>
                <a:gd name="T60" fmla="*/ 0 w 68"/>
                <a:gd name="T61" fmla="*/ 0 h 146"/>
                <a:gd name="T62" fmla="*/ 0 w 68"/>
                <a:gd name="T63" fmla="*/ 0 h 146"/>
                <a:gd name="T64" fmla="*/ 0 w 68"/>
                <a:gd name="T65" fmla="*/ 0 h 146"/>
                <a:gd name="T66" fmla="*/ 0 w 68"/>
                <a:gd name="T67" fmla="*/ 0 h 146"/>
                <a:gd name="T68" fmla="*/ 0 w 68"/>
                <a:gd name="T69" fmla="*/ 0 h 146"/>
                <a:gd name="T70" fmla="*/ 0 w 68"/>
                <a:gd name="T71" fmla="*/ 0 h 146"/>
                <a:gd name="T72" fmla="*/ 0 w 68"/>
                <a:gd name="T73" fmla="*/ 0 h 146"/>
                <a:gd name="T74" fmla="*/ 0 w 68"/>
                <a:gd name="T75" fmla="*/ 0 h 146"/>
                <a:gd name="T76" fmla="*/ 0 w 68"/>
                <a:gd name="T77" fmla="*/ 0 h 146"/>
                <a:gd name="T78" fmla="*/ 0 w 68"/>
                <a:gd name="T79" fmla="*/ 0 h 14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68"/>
                <a:gd name="T121" fmla="*/ 0 h 146"/>
                <a:gd name="T122" fmla="*/ 68 w 68"/>
                <a:gd name="T123" fmla="*/ 146 h 14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68" h="146">
                  <a:moveTo>
                    <a:pt x="51" y="15"/>
                  </a:moveTo>
                  <a:lnTo>
                    <a:pt x="44" y="9"/>
                  </a:lnTo>
                  <a:lnTo>
                    <a:pt x="34" y="6"/>
                  </a:lnTo>
                  <a:lnTo>
                    <a:pt x="23" y="0"/>
                  </a:lnTo>
                  <a:lnTo>
                    <a:pt x="17" y="0"/>
                  </a:lnTo>
                  <a:lnTo>
                    <a:pt x="19" y="8"/>
                  </a:lnTo>
                  <a:lnTo>
                    <a:pt x="19" y="19"/>
                  </a:lnTo>
                  <a:lnTo>
                    <a:pt x="19" y="27"/>
                  </a:lnTo>
                  <a:lnTo>
                    <a:pt x="21" y="38"/>
                  </a:lnTo>
                  <a:lnTo>
                    <a:pt x="19" y="46"/>
                  </a:lnTo>
                  <a:lnTo>
                    <a:pt x="19" y="57"/>
                  </a:lnTo>
                  <a:lnTo>
                    <a:pt x="19" y="65"/>
                  </a:lnTo>
                  <a:lnTo>
                    <a:pt x="19" y="76"/>
                  </a:lnTo>
                  <a:lnTo>
                    <a:pt x="15" y="84"/>
                  </a:lnTo>
                  <a:lnTo>
                    <a:pt x="13" y="93"/>
                  </a:lnTo>
                  <a:lnTo>
                    <a:pt x="11" y="101"/>
                  </a:lnTo>
                  <a:lnTo>
                    <a:pt x="9" y="110"/>
                  </a:lnTo>
                  <a:lnTo>
                    <a:pt x="6" y="118"/>
                  </a:lnTo>
                  <a:lnTo>
                    <a:pt x="4" y="127"/>
                  </a:lnTo>
                  <a:lnTo>
                    <a:pt x="0" y="137"/>
                  </a:lnTo>
                  <a:lnTo>
                    <a:pt x="0" y="146"/>
                  </a:lnTo>
                  <a:lnTo>
                    <a:pt x="7" y="146"/>
                  </a:lnTo>
                  <a:lnTo>
                    <a:pt x="15" y="146"/>
                  </a:lnTo>
                  <a:lnTo>
                    <a:pt x="23" y="146"/>
                  </a:lnTo>
                  <a:lnTo>
                    <a:pt x="30" y="146"/>
                  </a:lnTo>
                  <a:lnTo>
                    <a:pt x="34" y="137"/>
                  </a:lnTo>
                  <a:lnTo>
                    <a:pt x="38" y="129"/>
                  </a:lnTo>
                  <a:lnTo>
                    <a:pt x="44" y="120"/>
                  </a:lnTo>
                  <a:lnTo>
                    <a:pt x="49" y="112"/>
                  </a:lnTo>
                  <a:lnTo>
                    <a:pt x="53" y="103"/>
                  </a:lnTo>
                  <a:lnTo>
                    <a:pt x="57" y="93"/>
                  </a:lnTo>
                  <a:lnTo>
                    <a:pt x="61" y="84"/>
                  </a:lnTo>
                  <a:lnTo>
                    <a:pt x="66" y="76"/>
                  </a:lnTo>
                  <a:lnTo>
                    <a:pt x="66" y="67"/>
                  </a:lnTo>
                  <a:lnTo>
                    <a:pt x="68" y="57"/>
                  </a:lnTo>
                  <a:lnTo>
                    <a:pt x="68" y="48"/>
                  </a:lnTo>
                  <a:lnTo>
                    <a:pt x="68" y="40"/>
                  </a:lnTo>
                  <a:lnTo>
                    <a:pt x="63" y="25"/>
                  </a:lnTo>
                  <a:lnTo>
                    <a:pt x="51" y="1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8" name="Freeform 46">
              <a:extLst>
                <a:ext uri="{FF2B5EF4-FFF2-40B4-BE49-F238E27FC236}">
                  <a16:creationId xmlns:a16="http://schemas.microsoft.com/office/drawing/2014/main" id="{05A7ECFE-EB35-BA0B-A82B-E05514C9A1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04" y="1168"/>
              <a:ext cx="64" cy="68"/>
            </a:xfrm>
            <a:custGeom>
              <a:avLst/>
              <a:gdLst>
                <a:gd name="T0" fmla="*/ 0 w 210"/>
                <a:gd name="T1" fmla="*/ 0 h 239"/>
                <a:gd name="T2" fmla="*/ 0 w 210"/>
                <a:gd name="T3" fmla="*/ 0 h 239"/>
                <a:gd name="T4" fmla="*/ 0 w 210"/>
                <a:gd name="T5" fmla="*/ 0 h 239"/>
                <a:gd name="T6" fmla="*/ 0 w 210"/>
                <a:gd name="T7" fmla="*/ 0 h 239"/>
                <a:gd name="T8" fmla="*/ 0 w 210"/>
                <a:gd name="T9" fmla="*/ 0 h 239"/>
                <a:gd name="T10" fmla="*/ 0 w 210"/>
                <a:gd name="T11" fmla="*/ 0 h 239"/>
                <a:gd name="T12" fmla="*/ 0 w 210"/>
                <a:gd name="T13" fmla="*/ 0 h 239"/>
                <a:gd name="T14" fmla="*/ 0 w 210"/>
                <a:gd name="T15" fmla="*/ 0 h 239"/>
                <a:gd name="T16" fmla="*/ 0 w 210"/>
                <a:gd name="T17" fmla="*/ 0 h 239"/>
                <a:gd name="T18" fmla="*/ 0 w 210"/>
                <a:gd name="T19" fmla="*/ 0 h 239"/>
                <a:gd name="T20" fmla="*/ 0 w 210"/>
                <a:gd name="T21" fmla="*/ 0 h 239"/>
                <a:gd name="T22" fmla="*/ 0 w 210"/>
                <a:gd name="T23" fmla="*/ 0 h 239"/>
                <a:gd name="T24" fmla="*/ 0 w 210"/>
                <a:gd name="T25" fmla="*/ 0 h 239"/>
                <a:gd name="T26" fmla="*/ 0 w 210"/>
                <a:gd name="T27" fmla="*/ 0 h 239"/>
                <a:gd name="T28" fmla="*/ 0 w 210"/>
                <a:gd name="T29" fmla="*/ 0 h 239"/>
                <a:gd name="T30" fmla="*/ 0 w 210"/>
                <a:gd name="T31" fmla="*/ 0 h 239"/>
                <a:gd name="T32" fmla="*/ 0 w 210"/>
                <a:gd name="T33" fmla="*/ 0 h 239"/>
                <a:gd name="T34" fmla="*/ 0 w 210"/>
                <a:gd name="T35" fmla="*/ 0 h 239"/>
                <a:gd name="T36" fmla="*/ 0 w 210"/>
                <a:gd name="T37" fmla="*/ 0 h 239"/>
                <a:gd name="T38" fmla="*/ 0 w 210"/>
                <a:gd name="T39" fmla="*/ 0 h 239"/>
                <a:gd name="T40" fmla="*/ 0 w 210"/>
                <a:gd name="T41" fmla="*/ 0 h 239"/>
                <a:gd name="T42" fmla="*/ 0 w 210"/>
                <a:gd name="T43" fmla="*/ 0 h 239"/>
                <a:gd name="T44" fmla="*/ 0 w 210"/>
                <a:gd name="T45" fmla="*/ 0 h 239"/>
                <a:gd name="T46" fmla="*/ 0 w 210"/>
                <a:gd name="T47" fmla="*/ 0 h 239"/>
                <a:gd name="T48" fmla="*/ 0 w 210"/>
                <a:gd name="T49" fmla="*/ 0 h 239"/>
                <a:gd name="T50" fmla="*/ 0 w 210"/>
                <a:gd name="T51" fmla="*/ 0 h 239"/>
                <a:gd name="T52" fmla="*/ 0 w 210"/>
                <a:gd name="T53" fmla="*/ 0 h 239"/>
                <a:gd name="T54" fmla="*/ 0 w 210"/>
                <a:gd name="T55" fmla="*/ 0 h 239"/>
                <a:gd name="T56" fmla="*/ 0 w 210"/>
                <a:gd name="T57" fmla="*/ 0 h 239"/>
                <a:gd name="T58" fmla="*/ 0 w 210"/>
                <a:gd name="T59" fmla="*/ 0 h 239"/>
                <a:gd name="T60" fmla="*/ 0 w 210"/>
                <a:gd name="T61" fmla="*/ 0 h 239"/>
                <a:gd name="T62" fmla="*/ 0 w 210"/>
                <a:gd name="T63" fmla="*/ 0 h 239"/>
                <a:gd name="T64" fmla="*/ 0 w 210"/>
                <a:gd name="T65" fmla="*/ 0 h 239"/>
                <a:gd name="T66" fmla="*/ 0 w 210"/>
                <a:gd name="T67" fmla="*/ 0 h 239"/>
                <a:gd name="T68" fmla="*/ 0 w 210"/>
                <a:gd name="T69" fmla="*/ 0 h 239"/>
                <a:gd name="T70" fmla="*/ 0 w 210"/>
                <a:gd name="T71" fmla="*/ 0 h 239"/>
                <a:gd name="T72" fmla="*/ 0 w 210"/>
                <a:gd name="T73" fmla="*/ 0 h 239"/>
                <a:gd name="T74" fmla="*/ 0 w 210"/>
                <a:gd name="T75" fmla="*/ 0 h 239"/>
                <a:gd name="T76" fmla="*/ 0 w 210"/>
                <a:gd name="T77" fmla="*/ 0 h 239"/>
                <a:gd name="T78" fmla="*/ 0 w 210"/>
                <a:gd name="T79" fmla="*/ 0 h 239"/>
                <a:gd name="T80" fmla="*/ 0 w 210"/>
                <a:gd name="T81" fmla="*/ 0 h 239"/>
                <a:gd name="T82" fmla="*/ 0 w 210"/>
                <a:gd name="T83" fmla="*/ 0 h 239"/>
                <a:gd name="T84" fmla="*/ 0 w 210"/>
                <a:gd name="T85" fmla="*/ 0 h 239"/>
                <a:gd name="T86" fmla="*/ 0 w 210"/>
                <a:gd name="T87" fmla="*/ 0 h 239"/>
                <a:gd name="T88" fmla="*/ 0 w 210"/>
                <a:gd name="T89" fmla="*/ 0 h 239"/>
                <a:gd name="T90" fmla="*/ 0 w 210"/>
                <a:gd name="T91" fmla="*/ 0 h 239"/>
                <a:gd name="T92" fmla="*/ 0 w 210"/>
                <a:gd name="T93" fmla="*/ 0 h 239"/>
                <a:gd name="T94" fmla="*/ 0 w 210"/>
                <a:gd name="T95" fmla="*/ 0 h 239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210"/>
                <a:gd name="T145" fmla="*/ 0 h 239"/>
                <a:gd name="T146" fmla="*/ 210 w 210"/>
                <a:gd name="T147" fmla="*/ 239 h 239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210" h="239">
                  <a:moveTo>
                    <a:pt x="149" y="7"/>
                  </a:moveTo>
                  <a:lnTo>
                    <a:pt x="130" y="0"/>
                  </a:lnTo>
                  <a:lnTo>
                    <a:pt x="111" y="0"/>
                  </a:lnTo>
                  <a:lnTo>
                    <a:pt x="92" y="4"/>
                  </a:lnTo>
                  <a:lnTo>
                    <a:pt x="75" y="13"/>
                  </a:lnTo>
                  <a:lnTo>
                    <a:pt x="57" y="25"/>
                  </a:lnTo>
                  <a:lnTo>
                    <a:pt x="42" y="38"/>
                  </a:lnTo>
                  <a:lnTo>
                    <a:pt x="29" y="57"/>
                  </a:lnTo>
                  <a:lnTo>
                    <a:pt x="18" y="76"/>
                  </a:lnTo>
                  <a:lnTo>
                    <a:pt x="8" y="95"/>
                  </a:lnTo>
                  <a:lnTo>
                    <a:pt x="4" y="116"/>
                  </a:lnTo>
                  <a:lnTo>
                    <a:pt x="0" y="137"/>
                  </a:lnTo>
                  <a:lnTo>
                    <a:pt x="2" y="156"/>
                  </a:lnTo>
                  <a:lnTo>
                    <a:pt x="6" y="173"/>
                  </a:lnTo>
                  <a:lnTo>
                    <a:pt x="14" y="192"/>
                  </a:lnTo>
                  <a:lnTo>
                    <a:pt x="27" y="205"/>
                  </a:lnTo>
                  <a:lnTo>
                    <a:pt x="46" y="217"/>
                  </a:lnTo>
                  <a:lnTo>
                    <a:pt x="56" y="220"/>
                  </a:lnTo>
                  <a:lnTo>
                    <a:pt x="69" y="226"/>
                  </a:lnTo>
                  <a:lnTo>
                    <a:pt x="82" y="232"/>
                  </a:lnTo>
                  <a:lnTo>
                    <a:pt x="97" y="237"/>
                  </a:lnTo>
                  <a:lnTo>
                    <a:pt x="113" y="239"/>
                  </a:lnTo>
                  <a:lnTo>
                    <a:pt x="130" y="236"/>
                  </a:lnTo>
                  <a:lnTo>
                    <a:pt x="145" y="230"/>
                  </a:lnTo>
                  <a:lnTo>
                    <a:pt x="160" y="224"/>
                  </a:lnTo>
                  <a:lnTo>
                    <a:pt x="171" y="213"/>
                  </a:lnTo>
                  <a:lnTo>
                    <a:pt x="185" y="201"/>
                  </a:lnTo>
                  <a:lnTo>
                    <a:pt x="194" y="188"/>
                  </a:lnTo>
                  <a:lnTo>
                    <a:pt x="204" y="173"/>
                  </a:lnTo>
                  <a:lnTo>
                    <a:pt x="208" y="158"/>
                  </a:lnTo>
                  <a:lnTo>
                    <a:pt x="210" y="141"/>
                  </a:lnTo>
                  <a:lnTo>
                    <a:pt x="210" y="125"/>
                  </a:lnTo>
                  <a:lnTo>
                    <a:pt x="208" y="112"/>
                  </a:lnTo>
                  <a:lnTo>
                    <a:pt x="202" y="97"/>
                  </a:lnTo>
                  <a:lnTo>
                    <a:pt x="192" y="85"/>
                  </a:lnTo>
                  <a:lnTo>
                    <a:pt x="181" y="76"/>
                  </a:lnTo>
                  <a:lnTo>
                    <a:pt x="164" y="70"/>
                  </a:lnTo>
                  <a:lnTo>
                    <a:pt x="158" y="68"/>
                  </a:lnTo>
                  <a:lnTo>
                    <a:pt x="149" y="66"/>
                  </a:lnTo>
                  <a:lnTo>
                    <a:pt x="139" y="66"/>
                  </a:lnTo>
                  <a:lnTo>
                    <a:pt x="128" y="66"/>
                  </a:lnTo>
                  <a:lnTo>
                    <a:pt x="114" y="66"/>
                  </a:lnTo>
                  <a:lnTo>
                    <a:pt x="105" y="66"/>
                  </a:lnTo>
                  <a:lnTo>
                    <a:pt x="95" y="66"/>
                  </a:lnTo>
                  <a:lnTo>
                    <a:pt x="92" y="70"/>
                  </a:lnTo>
                  <a:lnTo>
                    <a:pt x="84" y="76"/>
                  </a:lnTo>
                  <a:lnTo>
                    <a:pt x="78" y="83"/>
                  </a:lnTo>
                  <a:lnTo>
                    <a:pt x="76" y="87"/>
                  </a:lnTo>
                  <a:lnTo>
                    <a:pt x="78" y="93"/>
                  </a:lnTo>
                  <a:lnTo>
                    <a:pt x="82" y="99"/>
                  </a:lnTo>
                  <a:lnTo>
                    <a:pt x="92" y="108"/>
                  </a:lnTo>
                  <a:lnTo>
                    <a:pt x="101" y="108"/>
                  </a:lnTo>
                  <a:lnTo>
                    <a:pt x="113" y="112"/>
                  </a:lnTo>
                  <a:lnTo>
                    <a:pt x="122" y="112"/>
                  </a:lnTo>
                  <a:lnTo>
                    <a:pt x="133" y="112"/>
                  </a:lnTo>
                  <a:lnTo>
                    <a:pt x="141" y="112"/>
                  </a:lnTo>
                  <a:lnTo>
                    <a:pt x="149" y="118"/>
                  </a:lnTo>
                  <a:lnTo>
                    <a:pt x="158" y="125"/>
                  </a:lnTo>
                  <a:lnTo>
                    <a:pt x="168" y="137"/>
                  </a:lnTo>
                  <a:lnTo>
                    <a:pt x="168" y="150"/>
                  </a:lnTo>
                  <a:lnTo>
                    <a:pt x="166" y="160"/>
                  </a:lnTo>
                  <a:lnTo>
                    <a:pt x="160" y="169"/>
                  </a:lnTo>
                  <a:lnTo>
                    <a:pt x="152" y="175"/>
                  </a:lnTo>
                  <a:lnTo>
                    <a:pt x="143" y="179"/>
                  </a:lnTo>
                  <a:lnTo>
                    <a:pt x="132" y="179"/>
                  </a:lnTo>
                  <a:lnTo>
                    <a:pt x="120" y="179"/>
                  </a:lnTo>
                  <a:lnTo>
                    <a:pt x="107" y="179"/>
                  </a:lnTo>
                  <a:lnTo>
                    <a:pt x="92" y="173"/>
                  </a:lnTo>
                  <a:lnTo>
                    <a:pt x="80" y="165"/>
                  </a:lnTo>
                  <a:lnTo>
                    <a:pt x="69" y="158"/>
                  </a:lnTo>
                  <a:lnTo>
                    <a:pt x="57" y="150"/>
                  </a:lnTo>
                  <a:lnTo>
                    <a:pt x="46" y="141"/>
                  </a:lnTo>
                  <a:lnTo>
                    <a:pt x="40" y="131"/>
                  </a:lnTo>
                  <a:lnTo>
                    <a:pt x="35" y="118"/>
                  </a:lnTo>
                  <a:lnTo>
                    <a:pt x="35" y="108"/>
                  </a:lnTo>
                  <a:lnTo>
                    <a:pt x="33" y="99"/>
                  </a:lnTo>
                  <a:lnTo>
                    <a:pt x="35" y="89"/>
                  </a:lnTo>
                  <a:lnTo>
                    <a:pt x="37" y="82"/>
                  </a:lnTo>
                  <a:lnTo>
                    <a:pt x="40" y="76"/>
                  </a:lnTo>
                  <a:lnTo>
                    <a:pt x="42" y="66"/>
                  </a:lnTo>
                  <a:lnTo>
                    <a:pt x="48" y="59"/>
                  </a:lnTo>
                  <a:lnTo>
                    <a:pt x="54" y="51"/>
                  </a:lnTo>
                  <a:lnTo>
                    <a:pt x="61" y="47"/>
                  </a:lnTo>
                  <a:lnTo>
                    <a:pt x="69" y="40"/>
                  </a:lnTo>
                  <a:lnTo>
                    <a:pt x="76" y="34"/>
                  </a:lnTo>
                  <a:lnTo>
                    <a:pt x="86" y="30"/>
                  </a:lnTo>
                  <a:lnTo>
                    <a:pt x="95" y="28"/>
                  </a:lnTo>
                  <a:lnTo>
                    <a:pt x="103" y="25"/>
                  </a:lnTo>
                  <a:lnTo>
                    <a:pt x="114" y="25"/>
                  </a:lnTo>
                  <a:lnTo>
                    <a:pt x="124" y="23"/>
                  </a:lnTo>
                  <a:lnTo>
                    <a:pt x="133" y="25"/>
                  </a:lnTo>
                  <a:lnTo>
                    <a:pt x="139" y="19"/>
                  </a:lnTo>
                  <a:lnTo>
                    <a:pt x="143" y="15"/>
                  </a:lnTo>
                  <a:lnTo>
                    <a:pt x="147" y="9"/>
                  </a:lnTo>
                  <a:lnTo>
                    <a:pt x="149" y="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9" name="Freeform 47">
              <a:extLst>
                <a:ext uri="{FF2B5EF4-FFF2-40B4-BE49-F238E27FC236}">
                  <a16:creationId xmlns:a16="http://schemas.microsoft.com/office/drawing/2014/main" id="{06FD0674-814E-4D79-476E-DE83A6AEC7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60" y="1202"/>
              <a:ext cx="27" cy="43"/>
            </a:xfrm>
            <a:custGeom>
              <a:avLst/>
              <a:gdLst>
                <a:gd name="T0" fmla="*/ 0 w 85"/>
                <a:gd name="T1" fmla="*/ 0 h 152"/>
                <a:gd name="T2" fmla="*/ 0 w 85"/>
                <a:gd name="T3" fmla="*/ 0 h 152"/>
                <a:gd name="T4" fmla="*/ 0 w 85"/>
                <a:gd name="T5" fmla="*/ 0 h 152"/>
                <a:gd name="T6" fmla="*/ 0 w 85"/>
                <a:gd name="T7" fmla="*/ 0 h 152"/>
                <a:gd name="T8" fmla="*/ 0 w 85"/>
                <a:gd name="T9" fmla="*/ 0 h 152"/>
                <a:gd name="T10" fmla="*/ 0 w 85"/>
                <a:gd name="T11" fmla="*/ 0 h 152"/>
                <a:gd name="T12" fmla="*/ 0 w 85"/>
                <a:gd name="T13" fmla="*/ 0 h 152"/>
                <a:gd name="T14" fmla="*/ 0 w 85"/>
                <a:gd name="T15" fmla="*/ 0 h 152"/>
                <a:gd name="T16" fmla="*/ 0 w 85"/>
                <a:gd name="T17" fmla="*/ 0 h 152"/>
                <a:gd name="T18" fmla="*/ 0 w 85"/>
                <a:gd name="T19" fmla="*/ 0 h 152"/>
                <a:gd name="T20" fmla="*/ 0 w 85"/>
                <a:gd name="T21" fmla="*/ 0 h 152"/>
                <a:gd name="T22" fmla="*/ 0 w 85"/>
                <a:gd name="T23" fmla="*/ 0 h 152"/>
                <a:gd name="T24" fmla="*/ 0 w 85"/>
                <a:gd name="T25" fmla="*/ 0 h 152"/>
                <a:gd name="T26" fmla="*/ 0 w 85"/>
                <a:gd name="T27" fmla="*/ 0 h 152"/>
                <a:gd name="T28" fmla="*/ 0 w 85"/>
                <a:gd name="T29" fmla="*/ 0 h 152"/>
                <a:gd name="T30" fmla="*/ 0 w 85"/>
                <a:gd name="T31" fmla="*/ 0 h 152"/>
                <a:gd name="T32" fmla="*/ 0 w 85"/>
                <a:gd name="T33" fmla="*/ 0 h 152"/>
                <a:gd name="T34" fmla="*/ 0 w 85"/>
                <a:gd name="T35" fmla="*/ 0 h 152"/>
                <a:gd name="T36" fmla="*/ 0 w 85"/>
                <a:gd name="T37" fmla="*/ 0 h 152"/>
                <a:gd name="T38" fmla="*/ 0 w 85"/>
                <a:gd name="T39" fmla="*/ 0 h 152"/>
                <a:gd name="T40" fmla="*/ 0 w 85"/>
                <a:gd name="T41" fmla="*/ 0 h 152"/>
                <a:gd name="T42" fmla="*/ 0 w 85"/>
                <a:gd name="T43" fmla="*/ 0 h 152"/>
                <a:gd name="T44" fmla="*/ 0 w 85"/>
                <a:gd name="T45" fmla="*/ 0 h 152"/>
                <a:gd name="T46" fmla="*/ 0 w 85"/>
                <a:gd name="T47" fmla="*/ 0 h 152"/>
                <a:gd name="T48" fmla="*/ 0 w 85"/>
                <a:gd name="T49" fmla="*/ 0 h 152"/>
                <a:gd name="T50" fmla="*/ 0 w 85"/>
                <a:gd name="T51" fmla="*/ 0 h 152"/>
                <a:gd name="T52" fmla="*/ 0 w 85"/>
                <a:gd name="T53" fmla="*/ 0 h 152"/>
                <a:gd name="T54" fmla="*/ 0 w 85"/>
                <a:gd name="T55" fmla="*/ 0 h 152"/>
                <a:gd name="T56" fmla="*/ 0 w 85"/>
                <a:gd name="T57" fmla="*/ 0 h 152"/>
                <a:gd name="T58" fmla="*/ 0 w 85"/>
                <a:gd name="T59" fmla="*/ 0 h 152"/>
                <a:gd name="T60" fmla="*/ 0 w 85"/>
                <a:gd name="T61" fmla="*/ 0 h 152"/>
                <a:gd name="T62" fmla="*/ 0 w 85"/>
                <a:gd name="T63" fmla="*/ 0 h 152"/>
                <a:gd name="T64" fmla="*/ 0 w 85"/>
                <a:gd name="T65" fmla="*/ 0 h 152"/>
                <a:gd name="T66" fmla="*/ 0 w 85"/>
                <a:gd name="T67" fmla="*/ 0 h 152"/>
                <a:gd name="T68" fmla="*/ 0 w 85"/>
                <a:gd name="T69" fmla="*/ 0 h 152"/>
                <a:gd name="T70" fmla="*/ 0 w 85"/>
                <a:gd name="T71" fmla="*/ 0 h 152"/>
                <a:gd name="T72" fmla="*/ 0 w 85"/>
                <a:gd name="T73" fmla="*/ 0 h 152"/>
                <a:gd name="T74" fmla="*/ 0 w 85"/>
                <a:gd name="T75" fmla="*/ 0 h 152"/>
                <a:gd name="T76" fmla="*/ 0 w 85"/>
                <a:gd name="T77" fmla="*/ 0 h 152"/>
                <a:gd name="T78" fmla="*/ 0 w 85"/>
                <a:gd name="T79" fmla="*/ 0 h 152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85"/>
                <a:gd name="T121" fmla="*/ 0 h 152"/>
                <a:gd name="T122" fmla="*/ 85 w 85"/>
                <a:gd name="T123" fmla="*/ 152 h 152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85" h="152">
                  <a:moveTo>
                    <a:pt x="74" y="0"/>
                  </a:moveTo>
                  <a:lnTo>
                    <a:pt x="70" y="0"/>
                  </a:lnTo>
                  <a:lnTo>
                    <a:pt x="66" y="0"/>
                  </a:lnTo>
                  <a:lnTo>
                    <a:pt x="61" y="0"/>
                  </a:lnTo>
                  <a:lnTo>
                    <a:pt x="57" y="0"/>
                  </a:lnTo>
                  <a:lnTo>
                    <a:pt x="59" y="7"/>
                  </a:lnTo>
                  <a:lnTo>
                    <a:pt x="61" y="17"/>
                  </a:lnTo>
                  <a:lnTo>
                    <a:pt x="63" y="26"/>
                  </a:lnTo>
                  <a:lnTo>
                    <a:pt x="64" y="36"/>
                  </a:lnTo>
                  <a:lnTo>
                    <a:pt x="63" y="45"/>
                  </a:lnTo>
                  <a:lnTo>
                    <a:pt x="61" y="55"/>
                  </a:lnTo>
                  <a:lnTo>
                    <a:pt x="59" y="64"/>
                  </a:lnTo>
                  <a:lnTo>
                    <a:pt x="57" y="76"/>
                  </a:lnTo>
                  <a:lnTo>
                    <a:pt x="51" y="83"/>
                  </a:lnTo>
                  <a:lnTo>
                    <a:pt x="45" y="93"/>
                  </a:lnTo>
                  <a:lnTo>
                    <a:pt x="38" y="102"/>
                  </a:lnTo>
                  <a:lnTo>
                    <a:pt x="32" y="110"/>
                  </a:lnTo>
                  <a:lnTo>
                    <a:pt x="25" y="116"/>
                  </a:lnTo>
                  <a:lnTo>
                    <a:pt x="17" y="125"/>
                  </a:lnTo>
                  <a:lnTo>
                    <a:pt x="7" y="131"/>
                  </a:lnTo>
                  <a:lnTo>
                    <a:pt x="0" y="137"/>
                  </a:lnTo>
                  <a:lnTo>
                    <a:pt x="5" y="144"/>
                  </a:lnTo>
                  <a:lnTo>
                    <a:pt x="11" y="152"/>
                  </a:lnTo>
                  <a:lnTo>
                    <a:pt x="21" y="146"/>
                  </a:lnTo>
                  <a:lnTo>
                    <a:pt x="32" y="142"/>
                  </a:lnTo>
                  <a:lnTo>
                    <a:pt x="42" y="135"/>
                  </a:lnTo>
                  <a:lnTo>
                    <a:pt x="51" y="129"/>
                  </a:lnTo>
                  <a:lnTo>
                    <a:pt x="57" y="119"/>
                  </a:lnTo>
                  <a:lnTo>
                    <a:pt x="66" y="110"/>
                  </a:lnTo>
                  <a:lnTo>
                    <a:pt x="70" y="99"/>
                  </a:lnTo>
                  <a:lnTo>
                    <a:pt x="78" y="89"/>
                  </a:lnTo>
                  <a:lnTo>
                    <a:pt x="80" y="78"/>
                  </a:lnTo>
                  <a:lnTo>
                    <a:pt x="83" y="64"/>
                  </a:lnTo>
                  <a:lnTo>
                    <a:pt x="85" y="53"/>
                  </a:lnTo>
                  <a:lnTo>
                    <a:pt x="85" y="42"/>
                  </a:lnTo>
                  <a:lnTo>
                    <a:pt x="85" y="30"/>
                  </a:lnTo>
                  <a:lnTo>
                    <a:pt x="82" y="19"/>
                  </a:lnTo>
                  <a:lnTo>
                    <a:pt x="78" y="7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0" name="Freeform 48">
              <a:extLst>
                <a:ext uri="{FF2B5EF4-FFF2-40B4-BE49-F238E27FC236}">
                  <a16:creationId xmlns:a16="http://schemas.microsoft.com/office/drawing/2014/main" id="{007403D1-65BB-760A-38A5-2CCC08E901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22" y="1227"/>
              <a:ext cx="61" cy="77"/>
            </a:xfrm>
            <a:custGeom>
              <a:avLst/>
              <a:gdLst>
                <a:gd name="T0" fmla="*/ 0 w 200"/>
                <a:gd name="T1" fmla="*/ 0 h 272"/>
                <a:gd name="T2" fmla="*/ 0 w 200"/>
                <a:gd name="T3" fmla="*/ 0 h 272"/>
                <a:gd name="T4" fmla="*/ 0 w 200"/>
                <a:gd name="T5" fmla="*/ 0 h 272"/>
                <a:gd name="T6" fmla="*/ 0 w 200"/>
                <a:gd name="T7" fmla="*/ 0 h 272"/>
                <a:gd name="T8" fmla="*/ 0 w 200"/>
                <a:gd name="T9" fmla="*/ 0 h 272"/>
                <a:gd name="T10" fmla="*/ 0 w 200"/>
                <a:gd name="T11" fmla="*/ 0 h 272"/>
                <a:gd name="T12" fmla="*/ 0 w 200"/>
                <a:gd name="T13" fmla="*/ 0 h 272"/>
                <a:gd name="T14" fmla="*/ 0 w 200"/>
                <a:gd name="T15" fmla="*/ 0 h 272"/>
                <a:gd name="T16" fmla="*/ 0 w 200"/>
                <a:gd name="T17" fmla="*/ 0 h 272"/>
                <a:gd name="T18" fmla="*/ 0 w 200"/>
                <a:gd name="T19" fmla="*/ 0 h 272"/>
                <a:gd name="T20" fmla="*/ 0 w 200"/>
                <a:gd name="T21" fmla="*/ 0 h 272"/>
                <a:gd name="T22" fmla="*/ 0 w 200"/>
                <a:gd name="T23" fmla="*/ 0 h 272"/>
                <a:gd name="T24" fmla="*/ 0 w 200"/>
                <a:gd name="T25" fmla="*/ 0 h 272"/>
                <a:gd name="T26" fmla="*/ 0 w 200"/>
                <a:gd name="T27" fmla="*/ 0 h 272"/>
                <a:gd name="T28" fmla="*/ 0 w 200"/>
                <a:gd name="T29" fmla="*/ 0 h 272"/>
                <a:gd name="T30" fmla="*/ 0 w 200"/>
                <a:gd name="T31" fmla="*/ 0 h 272"/>
                <a:gd name="T32" fmla="*/ 0 w 200"/>
                <a:gd name="T33" fmla="*/ 0 h 272"/>
                <a:gd name="T34" fmla="*/ 0 w 200"/>
                <a:gd name="T35" fmla="*/ 0 h 272"/>
                <a:gd name="T36" fmla="*/ 0 w 200"/>
                <a:gd name="T37" fmla="*/ 0 h 272"/>
                <a:gd name="T38" fmla="*/ 0 w 200"/>
                <a:gd name="T39" fmla="*/ 0 h 272"/>
                <a:gd name="T40" fmla="*/ 0 w 200"/>
                <a:gd name="T41" fmla="*/ 0 h 272"/>
                <a:gd name="T42" fmla="*/ 0 w 200"/>
                <a:gd name="T43" fmla="*/ 0 h 272"/>
                <a:gd name="T44" fmla="*/ 0 w 200"/>
                <a:gd name="T45" fmla="*/ 0 h 272"/>
                <a:gd name="T46" fmla="*/ 0 w 200"/>
                <a:gd name="T47" fmla="*/ 0 h 272"/>
                <a:gd name="T48" fmla="*/ 0 w 200"/>
                <a:gd name="T49" fmla="*/ 0 h 272"/>
                <a:gd name="T50" fmla="*/ 0 w 200"/>
                <a:gd name="T51" fmla="*/ 0 h 272"/>
                <a:gd name="T52" fmla="*/ 0 w 200"/>
                <a:gd name="T53" fmla="*/ 0 h 272"/>
                <a:gd name="T54" fmla="*/ 0 w 200"/>
                <a:gd name="T55" fmla="*/ 0 h 272"/>
                <a:gd name="T56" fmla="*/ 0 w 200"/>
                <a:gd name="T57" fmla="*/ 0 h 272"/>
                <a:gd name="T58" fmla="*/ 0 w 200"/>
                <a:gd name="T59" fmla="*/ 0 h 272"/>
                <a:gd name="T60" fmla="*/ 0 w 200"/>
                <a:gd name="T61" fmla="*/ 0 h 272"/>
                <a:gd name="T62" fmla="*/ 0 w 200"/>
                <a:gd name="T63" fmla="*/ 0 h 272"/>
                <a:gd name="T64" fmla="*/ 0 w 200"/>
                <a:gd name="T65" fmla="*/ 0 h 272"/>
                <a:gd name="T66" fmla="*/ 0 w 200"/>
                <a:gd name="T67" fmla="*/ 0 h 272"/>
                <a:gd name="T68" fmla="*/ 0 w 200"/>
                <a:gd name="T69" fmla="*/ 0 h 272"/>
                <a:gd name="T70" fmla="*/ 0 w 200"/>
                <a:gd name="T71" fmla="*/ 0 h 272"/>
                <a:gd name="T72" fmla="*/ 0 w 200"/>
                <a:gd name="T73" fmla="*/ 0 h 272"/>
                <a:gd name="T74" fmla="*/ 0 w 200"/>
                <a:gd name="T75" fmla="*/ 0 h 272"/>
                <a:gd name="T76" fmla="*/ 0 w 200"/>
                <a:gd name="T77" fmla="*/ 0 h 272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200"/>
                <a:gd name="T118" fmla="*/ 0 h 272"/>
                <a:gd name="T119" fmla="*/ 200 w 200"/>
                <a:gd name="T120" fmla="*/ 272 h 272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200" h="272">
                  <a:moveTo>
                    <a:pt x="103" y="4"/>
                  </a:moveTo>
                  <a:lnTo>
                    <a:pt x="82" y="0"/>
                  </a:lnTo>
                  <a:lnTo>
                    <a:pt x="63" y="4"/>
                  </a:lnTo>
                  <a:lnTo>
                    <a:pt x="46" y="9"/>
                  </a:lnTo>
                  <a:lnTo>
                    <a:pt x="33" y="19"/>
                  </a:lnTo>
                  <a:lnTo>
                    <a:pt x="21" y="30"/>
                  </a:lnTo>
                  <a:lnTo>
                    <a:pt x="14" y="47"/>
                  </a:lnTo>
                  <a:lnTo>
                    <a:pt x="6" y="63"/>
                  </a:lnTo>
                  <a:lnTo>
                    <a:pt x="4" y="83"/>
                  </a:lnTo>
                  <a:lnTo>
                    <a:pt x="0" y="101"/>
                  </a:lnTo>
                  <a:lnTo>
                    <a:pt x="2" y="120"/>
                  </a:lnTo>
                  <a:lnTo>
                    <a:pt x="4" y="139"/>
                  </a:lnTo>
                  <a:lnTo>
                    <a:pt x="12" y="156"/>
                  </a:lnTo>
                  <a:lnTo>
                    <a:pt x="19" y="171"/>
                  </a:lnTo>
                  <a:lnTo>
                    <a:pt x="31" y="186"/>
                  </a:lnTo>
                  <a:lnTo>
                    <a:pt x="46" y="198"/>
                  </a:lnTo>
                  <a:lnTo>
                    <a:pt x="63" y="205"/>
                  </a:lnTo>
                  <a:lnTo>
                    <a:pt x="69" y="205"/>
                  </a:lnTo>
                  <a:lnTo>
                    <a:pt x="74" y="211"/>
                  </a:lnTo>
                  <a:lnTo>
                    <a:pt x="82" y="215"/>
                  </a:lnTo>
                  <a:lnTo>
                    <a:pt x="91" y="220"/>
                  </a:lnTo>
                  <a:lnTo>
                    <a:pt x="99" y="224"/>
                  </a:lnTo>
                  <a:lnTo>
                    <a:pt x="107" y="228"/>
                  </a:lnTo>
                  <a:lnTo>
                    <a:pt x="114" y="234"/>
                  </a:lnTo>
                  <a:lnTo>
                    <a:pt x="124" y="241"/>
                  </a:lnTo>
                  <a:lnTo>
                    <a:pt x="131" y="245"/>
                  </a:lnTo>
                  <a:lnTo>
                    <a:pt x="139" y="251"/>
                  </a:lnTo>
                  <a:lnTo>
                    <a:pt x="147" y="257"/>
                  </a:lnTo>
                  <a:lnTo>
                    <a:pt x="156" y="262"/>
                  </a:lnTo>
                  <a:lnTo>
                    <a:pt x="164" y="264"/>
                  </a:lnTo>
                  <a:lnTo>
                    <a:pt x="171" y="268"/>
                  </a:lnTo>
                  <a:lnTo>
                    <a:pt x="181" y="270"/>
                  </a:lnTo>
                  <a:lnTo>
                    <a:pt x="188" y="272"/>
                  </a:lnTo>
                  <a:lnTo>
                    <a:pt x="194" y="253"/>
                  </a:lnTo>
                  <a:lnTo>
                    <a:pt x="200" y="237"/>
                  </a:lnTo>
                  <a:lnTo>
                    <a:pt x="200" y="226"/>
                  </a:lnTo>
                  <a:lnTo>
                    <a:pt x="200" y="218"/>
                  </a:lnTo>
                  <a:lnTo>
                    <a:pt x="194" y="211"/>
                  </a:lnTo>
                  <a:lnTo>
                    <a:pt x="187" y="207"/>
                  </a:lnTo>
                  <a:lnTo>
                    <a:pt x="177" y="203"/>
                  </a:lnTo>
                  <a:lnTo>
                    <a:pt x="169" y="203"/>
                  </a:lnTo>
                  <a:lnTo>
                    <a:pt x="158" y="201"/>
                  </a:lnTo>
                  <a:lnTo>
                    <a:pt x="147" y="201"/>
                  </a:lnTo>
                  <a:lnTo>
                    <a:pt x="135" y="201"/>
                  </a:lnTo>
                  <a:lnTo>
                    <a:pt x="126" y="203"/>
                  </a:lnTo>
                  <a:lnTo>
                    <a:pt x="116" y="201"/>
                  </a:lnTo>
                  <a:lnTo>
                    <a:pt x="109" y="201"/>
                  </a:lnTo>
                  <a:lnTo>
                    <a:pt x="103" y="201"/>
                  </a:lnTo>
                  <a:lnTo>
                    <a:pt x="101" y="201"/>
                  </a:lnTo>
                  <a:lnTo>
                    <a:pt x="90" y="196"/>
                  </a:lnTo>
                  <a:lnTo>
                    <a:pt x="80" y="192"/>
                  </a:lnTo>
                  <a:lnTo>
                    <a:pt x="72" y="188"/>
                  </a:lnTo>
                  <a:lnTo>
                    <a:pt x="65" y="182"/>
                  </a:lnTo>
                  <a:lnTo>
                    <a:pt x="57" y="177"/>
                  </a:lnTo>
                  <a:lnTo>
                    <a:pt x="50" y="171"/>
                  </a:lnTo>
                  <a:lnTo>
                    <a:pt x="42" y="163"/>
                  </a:lnTo>
                  <a:lnTo>
                    <a:pt x="38" y="158"/>
                  </a:lnTo>
                  <a:lnTo>
                    <a:pt x="33" y="150"/>
                  </a:lnTo>
                  <a:lnTo>
                    <a:pt x="29" y="141"/>
                  </a:lnTo>
                  <a:lnTo>
                    <a:pt x="25" y="131"/>
                  </a:lnTo>
                  <a:lnTo>
                    <a:pt x="23" y="123"/>
                  </a:lnTo>
                  <a:lnTo>
                    <a:pt x="21" y="114"/>
                  </a:lnTo>
                  <a:lnTo>
                    <a:pt x="21" y="104"/>
                  </a:lnTo>
                  <a:lnTo>
                    <a:pt x="21" y="95"/>
                  </a:lnTo>
                  <a:lnTo>
                    <a:pt x="23" y="85"/>
                  </a:lnTo>
                  <a:lnTo>
                    <a:pt x="27" y="72"/>
                  </a:lnTo>
                  <a:lnTo>
                    <a:pt x="31" y="61"/>
                  </a:lnTo>
                  <a:lnTo>
                    <a:pt x="38" y="49"/>
                  </a:lnTo>
                  <a:lnTo>
                    <a:pt x="46" y="42"/>
                  </a:lnTo>
                  <a:lnTo>
                    <a:pt x="53" y="32"/>
                  </a:lnTo>
                  <a:lnTo>
                    <a:pt x="67" y="26"/>
                  </a:lnTo>
                  <a:lnTo>
                    <a:pt x="78" y="23"/>
                  </a:lnTo>
                  <a:lnTo>
                    <a:pt x="91" y="21"/>
                  </a:lnTo>
                  <a:lnTo>
                    <a:pt x="95" y="17"/>
                  </a:lnTo>
                  <a:lnTo>
                    <a:pt x="99" y="11"/>
                  </a:lnTo>
                  <a:lnTo>
                    <a:pt x="101" y="6"/>
                  </a:lnTo>
                  <a:lnTo>
                    <a:pt x="103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1" name="Freeform 49">
              <a:extLst>
                <a:ext uri="{FF2B5EF4-FFF2-40B4-BE49-F238E27FC236}">
                  <a16:creationId xmlns:a16="http://schemas.microsoft.com/office/drawing/2014/main" id="{2C2F1552-CAF5-5239-6BD2-8DA94C9E0F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63" y="1237"/>
              <a:ext cx="49" cy="34"/>
            </a:xfrm>
            <a:custGeom>
              <a:avLst/>
              <a:gdLst>
                <a:gd name="T0" fmla="*/ 0 w 162"/>
                <a:gd name="T1" fmla="*/ 0 h 118"/>
                <a:gd name="T2" fmla="*/ 0 w 162"/>
                <a:gd name="T3" fmla="*/ 0 h 118"/>
                <a:gd name="T4" fmla="*/ 0 w 162"/>
                <a:gd name="T5" fmla="*/ 0 h 118"/>
                <a:gd name="T6" fmla="*/ 0 w 162"/>
                <a:gd name="T7" fmla="*/ 0 h 118"/>
                <a:gd name="T8" fmla="*/ 0 w 162"/>
                <a:gd name="T9" fmla="*/ 0 h 118"/>
                <a:gd name="T10" fmla="*/ 0 w 162"/>
                <a:gd name="T11" fmla="*/ 0 h 118"/>
                <a:gd name="T12" fmla="*/ 0 w 162"/>
                <a:gd name="T13" fmla="*/ 0 h 118"/>
                <a:gd name="T14" fmla="*/ 0 w 162"/>
                <a:gd name="T15" fmla="*/ 0 h 118"/>
                <a:gd name="T16" fmla="*/ 0 w 162"/>
                <a:gd name="T17" fmla="*/ 0 h 118"/>
                <a:gd name="T18" fmla="*/ 0 w 162"/>
                <a:gd name="T19" fmla="*/ 0 h 118"/>
                <a:gd name="T20" fmla="*/ 0 w 162"/>
                <a:gd name="T21" fmla="*/ 0 h 118"/>
                <a:gd name="T22" fmla="*/ 0 w 162"/>
                <a:gd name="T23" fmla="*/ 0 h 118"/>
                <a:gd name="T24" fmla="*/ 0 w 162"/>
                <a:gd name="T25" fmla="*/ 0 h 118"/>
                <a:gd name="T26" fmla="*/ 0 w 162"/>
                <a:gd name="T27" fmla="*/ 0 h 118"/>
                <a:gd name="T28" fmla="*/ 0 w 162"/>
                <a:gd name="T29" fmla="*/ 0 h 118"/>
                <a:gd name="T30" fmla="*/ 0 w 162"/>
                <a:gd name="T31" fmla="*/ 0 h 118"/>
                <a:gd name="T32" fmla="*/ 0 w 162"/>
                <a:gd name="T33" fmla="*/ 0 h 118"/>
                <a:gd name="T34" fmla="*/ 0 w 162"/>
                <a:gd name="T35" fmla="*/ 0 h 118"/>
                <a:gd name="T36" fmla="*/ 0 w 162"/>
                <a:gd name="T37" fmla="*/ 0 h 118"/>
                <a:gd name="T38" fmla="*/ 0 w 162"/>
                <a:gd name="T39" fmla="*/ 0 h 118"/>
                <a:gd name="T40" fmla="*/ 0 w 162"/>
                <a:gd name="T41" fmla="*/ 0 h 118"/>
                <a:gd name="T42" fmla="*/ 0 w 162"/>
                <a:gd name="T43" fmla="*/ 0 h 118"/>
                <a:gd name="T44" fmla="*/ 0 w 162"/>
                <a:gd name="T45" fmla="*/ 0 h 118"/>
                <a:gd name="T46" fmla="*/ 0 w 162"/>
                <a:gd name="T47" fmla="*/ 0 h 118"/>
                <a:gd name="T48" fmla="*/ 0 w 162"/>
                <a:gd name="T49" fmla="*/ 0 h 118"/>
                <a:gd name="T50" fmla="*/ 0 w 162"/>
                <a:gd name="T51" fmla="*/ 0 h 118"/>
                <a:gd name="T52" fmla="*/ 0 w 162"/>
                <a:gd name="T53" fmla="*/ 0 h 118"/>
                <a:gd name="T54" fmla="*/ 0 w 162"/>
                <a:gd name="T55" fmla="*/ 0 h 118"/>
                <a:gd name="T56" fmla="*/ 0 w 162"/>
                <a:gd name="T57" fmla="*/ 0 h 118"/>
                <a:gd name="T58" fmla="*/ 0 w 162"/>
                <a:gd name="T59" fmla="*/ 0 h 118"/>
                <a:gd name="T60" fmla="*/ 0 w 162"/>
                <a:gd name="T61" fmla="*/ 0 h 118"/>
                <a:gd name="T62" fmla="*/ 0 w 162"/>
                <a:gd name="T63" fmla="*/ 0 h 118"/>
                <a:gd name="T64" fmla="*/ 0 w 162"/>
                <a:gd name="T65" fmla="*/ 0 h 118"/>
                <a:gd name="T66" fmla="*/ 0 w 162"/>
                <a:gd name="T67" fmla="*/ 0 h 118"/>
                <a:gd name="T68" fmla="*/ 0 w 162"/>
                <a:gd name="T69" fmla="*/ 0 h 118"/>
                <a:gd name="T70" fmla="*/ 0 w 162"/>
                <a:gd name="T71" fmla="*/ 0 h 118"/>
                <a:gd name="T72" fmla="*/ 0 w 162"/>
                <a:gd name="T73" fmla="*/ 0 h 118"/>
                <a:gd name="T74" fmla="*/ 0 w 162"/>
                <a:gd name="T75" fmla="*/ 0 h 118"/>
                <a:gd name="T76" fmla="*/ 0 w 162"/>
                <a:gd name="T77" fmla="*/ 0 h 118"/>
                <a:gd name="T78" fmla="*/ 0 w 162"/>
                <a:gd name="T79" fmla="*/ 0 h 118"/>
                <a:gd name="T80" fmla="*/ 0 w 162"/>
                <a:gd name="T81" fmla="*/ 0 h 118"/>
                <a:gd name="T82" fmla="*/ 0 w 162"/>
                <a:gd name="T83" fmla="*/ 0 h 118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162"/>
                <a:gd name="T127" fmla="*/ 0 h 118"/>
                <a:gd name="T128" fmla="*/ 162 w 162"/>
                <a:gd name="T129" fmla="*/ 118 h 118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162" h="118">
                  <a:moveTo>
                    <a:pt x="149" y="19"/>
                  </a:moveTo>
                  <a:lnTo>
                    <a:pt x="132" y="8"/>
                  </a:lnTo>
                  <a:lnTo>
                    <a:pt x="118" y="2"/>
                  </a:lnTo>
                  <a:lnTo>
                    <a:pt x="105" y="0"/>
                  </a:lnTo>
                  <a:lnTo>
                    <a:pt x="97" y="4"/>
                  </a:lnTo>
                  <a:lnTo>
                    <a:pt x="90" y="6"/>
                  </a:lnTo>
                  <a:lnTo>
                    <a:pt x="82" y="15"/>
                  </a:lnTo>
                  <a:lnTo>
                    <a:pt x="76" y="23"/>
                  </a:lnTo>
                  <a:lnTo>
                    <a:pt x="73" y="34"/>
                  </a:lnTo>
                  <a:lnTo>
                    <a:pt x="65" y="42"/>
                  </a:lnTo>
                  <a:lnTo>
                    <a:pt x="59" y="53"/>
                  </a:lnTo>
                  <a:lnTo>
                    <a:pt x="54" y="63"/>
                  </a:lnTo>
                  <a:lnTo>
                    <a:pt x="46" y="72"/>
                  </a:lnTo>
                  <a:lnTo>
                    <a:pt x="37" y="80"/>
                  </a:lnTo>
                  <a:lnTo>
                    <a:pt x="27" y="86"/>
                  </a:lnTo>
                  <a:lnTo>
                    <a:pt x="14" y="90"/>
                  </a:lnTo>
                  <a:lnTo>
                    <a:pt x="2" y="90"/>
                  </a:lnTo>
                  <a:lnTo>
                    <a:pt x="0" y="95"/>
                  </a:lnTo>
                  <a:lnTo>
                    <a:pt x="4" y="103"/>
                  </a:lnTo>
                  <a:lnTo>
                    <a:pt x="8" y="107"/>
                  </a:lnTo>
                  <a:lnTo>
                    <a:pt x="16" y="112"/>
                  </a:lnTo>
                  <a:lnTo>
                    <a:pt x="21" y="112"/>
                  </a:lnTo>
                  <a:lnTo>
                    <a:pt x="31" y="116"/>
                  </a:lnTo>
                  <a:lnTo>
                    <a:pt x="38" y="118"/>
                  </a:lnTo>
                  <a:lnTo>
                    <a:pt x="50" y="118"/>
                  </a:lnTo>
                  <a:lnTo>
                    <a:pt x="57" y="118"/>
                  </a:lnTo>
                  <a:lnTo>
                    <a:pt x="69" y="116"/>
                  </a:lnTo>
                  <a:lnTo>
                    <a:pt x="76" y="114"/>
                  </a:lnTo>
                  <a:lnTo>
                    <a:pt x="86" y="112"/>
                  </a:lnTo>
                  <a:lnTo>
                    <a:pt x="94" y="109"/>
                  </a:lnTo>
                  <a:lnTo>
                    <a:pt x="101" y="107"/>
                  </a:lnTo>
                  <a:lnTo>
                    <a:pt x="109" y="103"/>
                  </a:lnTo>
                  <a:lnTo>
                    <a:pt x="114" y="101"/>
                  </a:lnTo>
                  <a:lnTo>
                    <a:pt x="124" y="90"/>
                  </a:lnTo>
                  <a:lnTo>
                    <a:pt x="137" y="80"/>
                  </a:lnTo>
                  <a:lnTo>
                    <a:pt x="147" y="71"/>
                  </a:lnTo>
                  <a:lnTo>
                    <a:pt x="156" y="59"/>
                  </a:lnTo>
                  <a:lnTo>
                    <a:pt x="162" y="48"/>
                  </a:lnTo>
                  <a:lnTo>
                    <a:pt x="162" y="38"/>
                  </a:lnTo>
                  <a:lnTo>
                    <a:pt x="158" y="27"/>
                  </a:lnTo>
                  <a:lnTo>
                    <a:pt x="149" y="1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2" name="Freeform 50">
              <a:extLst>
                <a:ext uri="{FF2B5EF4-FFF2-40B4-BE49-F238E27FC236}">
                  <a16:creationId xmlns:a16="http://schemas.microsoft.com/office/drawing/2014/main" id="{69425D9C-9E89-E656-4B2A-885A87953A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2" y="1284"/>
              <a:ext cx="35" cy="20"/>
            </a:xfrm>
            <a:custGeom>
              <a:avLst/>
              <a:gdLst>
                <a:gd name="T0" fmla="*/ 0 w 114"/>
                <a:gd name="T1" fmla="*/ 0 h 73"/>
                <a:gd name="T2" fmla="*/ 0 w 114"/>
                <a:gd name="T3" fmla="*/ 0 h 73"/>
                <a:gd name="T4" fmla="*/ 0 w 114"/>
                <a:gd name="T5" fmla="*/ 0 h 73"/>
                <a:gd name="T6" fmla="*/ 0 w 114"/>
                <a:gd name="T7" fmla="*/ 0 h 73"/>
                <a:gd name="T8" fmla="*/ 0 w 114"/>
                <a:gd name="T9" fmla="*/ 0 h 73"/>
                <a:gd name="T10" fmla="*/ 0 w 114"/>
                <a:gd name="T11" fmla="*/ 0 h 73"/>
                <a:gd name="T12" fmla="*/ 0 w 114"/>
                <a:gd name="T13" fmla="*/ 0 h 73"/>
                <a:gd name="T14" fmla="*/ 0 w 114"/>
                <a:gd name="T15" fmla="*/ 0 h 73"/>
                <a:gd name="T16" fmla="*/ 0 w 114"/>
                <a:gd name="T17" fmla="*/ 0 h 73"/>
                <a:gd name="T18" fmla="*/ 0 w 114"/>
                <a:gd name="T19" fmla="*/ 0 h 73"/>
                <a:gd name="T20" fmla="*/ 0 w 114"/>
                <a:gd name="T21" fmla="*/ 0 h 73"/>
                <a:gd name="T22" fmla="*/ 0 w 114"/>
                <a:gd name="T23" fmla="*/ 0 h 73"/>
                <a:gd name="T24" fmla="*/ 0 w 114"/>
                <a:gd name="T25" fmla="*/ 0 h 73"/>
                <a:gd name="T26" fmla="*/ 0 w 114"/>
                <a:gd name="T27" fmla="*/ 0 h 73"/>
                <a:gd name="T28" fmla="*/ 0 w 114"/>
                <a:gd name="T29" fmla="*/ 0 h 73"/>
                <a:gd name="T30" fmla="*/ 0 w 114"/>
                <a:gd name="T31" fmla="*/ 0 h 73"/>
                <a:gd name="T32" fmla="*/ 0 w 114"/>
                <a:gd name="T33" fmla="*/ 0 h 73"/>
                <a:gd name="T34" fmla="*/ 0 w 114"/>
                <a:gd name="T35" fmla="*/ 0 h 73"/>
                <a:gd name="T36" fmla="*/ 0 w 114"/>
                <a:gd name="T37" fmla="*/ 0 h 73"/>
                <a:gd name="T38" fmla="*/ 0 w 114"/>
                <a:gd name="T39" fmla="*/ 0 h 73"/>
                <a:gd name="T40" fmla="*/ 0 w 114"/>
                <a:gd name="T41" fmla="*/ 0 h 73"/>
                <a:gd name="T42" fmla="*/ 0 w 114"/>
                <a:gd name="T43" fmla="*/ 0 h 73"/>
                <a:gd name="T44" fmla="*/ 0 w 114"/>
                <a:gd name="T45" fmla="*/ 0 h 73"/>
                <a:gd name="T46" fmla="*/ 0 w 114"/>
                <a:gd name="T47" fmla="*/ 0 h 73"/>
                <a:gd name="T48" fmla="*/ 0 w 114"/>
                <a:gd name="T49" fmla="*/ 0 h 73"/>
                <a:gd name="T50" fmla="*/ 0 w 114"/>
                <a:gd name="T51" fmla="*/ 0 h 73"/>
                <a:gd name="T52" fmla="*/ 0 w 114"/>
                <a:gd name="T53" fmla="*/ 0 h 73"/>
                <a:gd name="T54" fmla="*/ 0 w 114"/>
                <a:gd name="T55" fmla="*/ 0 h 73"/>
                <a:gd name="T56" fmla="*/ 0 w 114"/>
                <a:gd name="T57" fmla="*/ 0 h 73"/>
                <a:gd name="T58" fmla="*/ 0 w 114"/>
                <a:gd name="T59" fmla="*/ 0 h 73"/>
                <a:gd name="T60" fmla="*/ 0 w 114"/>
                <a:gd name="T61" fmla="*/ 0 h 73"/>
                <a:gd name="T62" fmla="*/ 0 w 114"/>
                <a:gd name="T63" fmla="*/ 0 h 73"/>
                <a:gd name="T64" fmla="*/ 0 w 114"/>
                <a:gd name="T65" fmla="*/ 0 h 73"/>
                <a:gd name="T66" fmla="*/ 0 w 114"/>
                <a:gd name="T67" fmla="*/ 0 h 7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14"/>
                <a:gd name="T103" fmla="*/ 0 h 73"/>
                <a:gd name="T104" fmla="*/ 114 w 114"/>
                <a:gd name="T105" fmla="*/ 73 h 7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14" h="73">
                  <a:moveTo>
                    <a:pt x="17" y="0"/>
                  </a:moveTo>
                  <a:lnTo>
                    <a:pt x="13" y="0"/>
                  </a:lnTo>
                  <a:lnTo>
                    <a:pt x="10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10"/>
                  </a:lnTo>
                  <a:lnTo>
                    <a:pt x="0" y="19"/>
                  </a:lnTo>
                  <a:lnTo>
                    <a:pt x="2" y="27"/>
                  </a:lnTo>
                  <a:lnTo>
                    <a:pt x="6" y="36"/>
                  </a:lnTo>
                  <a:lnTo>
                    <a:pt x="10" y="44"/>
                  </a:lnTo>
                  <a:lnTo>
                    <a:pt x="13" y="52"/>
                  </a:lnTo>
                  <a:lnTo>
                    <a:pt x="21" y="57"/>
                  </a:lnTo>
                  <a:lnTo>
                    <a:pt x="29" y="65"/>
                  </a:lnTo>
                  <a:lnTo>
                    <a:pt x="38" y="67"/>
                  </a:lnTo>
                  <a:lnTo>
                    <a:pt x="48" y="71"/>
                  </a:lnTo>
                  <a:lnTo>
                    <a:pt x="57" y="71"/>
                  </a:lnTo>
                  <a:lnTo>
                    <a:pt x="70" y="73"/>
                  </a:lnTo>
                  <a:lnTo>
                    <a:pt x="80" y="71"/>
                  </a:lnTo>
                  <a:lnTo>
                    <a:pt x="91" y="71"/>
                  </a:lnTo>
                  <a:lnTo>
                    <a:pt x="101" y="71"/>
                  </a:lnTo>
                  <a:lnTo>
                    <a:pt x="112" y="71"/>
                  </a:lnTo>
                  <a:lnTo>
                    <a:pt x="112" y="57"/>
                  </a:lnTo>
                  <a:lnTo>
                    <a:pt x="114" y="50"/>
                  </a:lnTo>
                  <a:lnTo>
                    <a:pt x="106" y="50"/>
                  </a:lnTo>
                  <a:lnTo>
                    <a:pt x="97" y="50"/>
                  </a:lnTo>
                  <a:lnTo>
                    <a:pt x="91" y="48"/>
                  </a:lnTo>
                  <a:lnTo>
                    <a:pt x="84" y="48"/>
                  </a:lnTo>
                  <a:lnTo>
                    <a:pt x="70" y="44"/>
                  </a:lnTo>
                  <a:lnTo>
                    <a:pt x="57" y="38"/>
                  </a:lnTo>
                  <a:lnTo>
                    <a:pt x="46" y="31"/>
                  </a:lnTo>
                  <a:lnTo>
                    <a:pt x="34" y="23"/>
                  </a:lnTo>
                  <a:lnTo>
                    <a:pt x="23" y="10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3" name="Freeform 51">
              <a:extLst>
                <a:ext uri="{FF2B5EF4-FFF2-40B4-BE49-F238E27FC236}">
                  <a16:creationId xmlns:a16="http://schemas.microsoft.com/office/drawing/2014/main" id="{763A66F3-00AD-5DB8-1098-23D18AB0E7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9" y="1287"/>
              <a:ext cx="67" cy="90"/>
            </a:xfrm>
            <a:custGeom>
              <a:avLst/>
              <a:gdLst>
                <a:gd name="T0" fmla="*/ 0 w 221"/>
                <a:gd name="T1" fmla="*/ 0 h 317"/>
                <a:gd name="T2" fmla="*/ 0 w 221"/>
                <a:gd name="T3" fmla="*/ 0 h 317"/>
                <a:gd name="T4" fmla="*/ 0 w 221"/>
                <a:gd name="T5" fmla="*/ 0 h 317"/>
                <a:gd name="T6" fmla="*/ 0 w 221"/>
                <a:gd name="T7" fmla="*/ 0 h 317"/>
                <a:gd name="T8" fmla="*/ 0 w 221"/>
                <a:gd name="T9" fmla="*/ 0 h 317"/>
                <a:gd name="T10" fmla="*/ 0 w 221"/>
                <a:gd name="T11" fmla="*/ 0 h 317"/>
                <a:gd name="T12" fmla="*/ 0 w 221"/>
                <a:gd name="T13" fmla="*/ 0 h 317"/>
                <a:gd name="T14" fmla="*/ 0 w 221"/>
                <a:gd name="T15" fmla="*/ 0 h 317"/>
                <a:gd name="T16" fmla="*/ 0 w 221"/>
                <a:gd name="T17" fmla="*/ 0 h 317"/>
                <a:gd name="T18" fmla="*/ 0 w 221"/>
                <a:gd name="T19" fmla="*/ 0 h 317"/>
                <a:gd name="T20" fmla="*/ 0 w 221"/>
                <a:gd name="T21" fmla="*/ 0 h 317"/>
                <a:gd name="T22" fmla="*/ 0 w 221"/>
                <a:gd name="T23" fmla="*/ 0 h 317"/>
                <a:gd name="T24" fmla="*/ 0 w 221"/>
                <a:gd name="T25" fmla="*/ 0 h 317"/>
                <a:gd name="T26" fmla="*/ 0 w 221"/>
                <a:gd name="T27" fmla="*/ 0 h 317"/>
                <a:gd name="T28" fmla="*/ 0 w 221"/>
                <a:gd name="T29" fmla="*/ 0 h 317"/>
                <a:gd name="T30" fmla="*/ 0 w 221"/>
                <a:gd name="T31" fmla="*/ 0 h 317"/>
                <a:gd name="T32" fmla="*/ 0 w 221"/>
                <a:gd name="T33" fmla="*/ 0 h 317"/>
                <a:gd name="T34" fmla="*/ 0 w 221"/>
                <a:gd name="T35" fmla="*/ 0 h 317"/>
                <a:gd name="T36" fmla="*/ 0 w 221"/>
                <a:gd name="T37" fmla="*/ 0 h 317"/>
                <a:gd name="T38" fmla="*/ 0 w 221"/>
                <a:gd name="T39" fmla="*/ 0 h 317"/>
                <a:gd name="T40" fmla="*/ 0 w 221"/>
                <a:gd name="T41" fmla="*/ 0 h 317"/>
                <a:gd name="T42" fmla="*/ 0 w 221"/>
                <a:gd name="T43" fmla="*/ 0 h 317"/>
                <a:gd name="T44" fmla="*/ 0 w 221"/>
                <a:gd name="T45" fmla="*/ 0 h 317"/>
                <a:gd name="T46" fmla="*/ 0 w 221"/>
                <a:gd name="T47" fmla="*/ 0 h 317"/>
                <a:gd name="T48" fmla="*/ 0 w 221"/>
                <a:gd name="T49" fmla="*/ 0 h 317"/>
                <a:gd name="T50" fmla="*/ 0 w 221"/>
                <a:gd name="T51" fmla="*/ 0 h 317"/>
                <a:gd name="T52" fmla="*/ 0 w 221"/>
                <a:gd name="T53" fmla="*/ 0 h 317"/>
                <a:gd name="T54" fmla="*/ 0 w 221"/>
                <a:gd name="T55" fmla="*/ 0 h 317"/>
                <a:gd name="T56" fmla="*/ 0 w 221"/>
                <a:gd name="T57" fmla="*/ 0 h 317"/>
                <a:gd name="T58" fmla="*/ 0 w 221"/>
                <a:gd name="T59" fmla="*/ 0 h 317"/>
                <a:gd name="T60" fmla="*/ 0 w 221"/>
                <a:gd name="T61" fmla="*/ 0 h 317"/>
                <a:gd name="T62" fmla="*/ 0 w 221"/>
                <a:gd name="T63" fmla="*/ 0 h 317"/>
                <a:gd name="T64" fmla="*/ 0 w 221"/>
                <a:gd name="T65" fmla="*/ 0 h 317"/>
                <a:gd name="T66" fmla="*/ 0 w 221"/>
                <a:gd name="T67" fmla="*/ 0 h 317"/>
                <a:gd name="T68" fmla="*/ 0 w 221"/>
                <a:gd name="T69" fmla="*/ 0 h 317"/>
                <a:gd name="T70" fmla="*/ 0 w 221"/>
                <a:gd name="T71" fmla="*/ 0 h 317"/>
                <a:gd name="T72" fmla="*/ 0 w 221"/>
                <a:gd name="T73" fmla="*/ 0 h 317"/>
                <a:gd name="T74" fmla="*/ 0 w 221"/>
                <a:gd name="T75" fmla="*/ 0 h 317"/>
                <a:gd name="T76" fmla="*/ 0 w 221"/>
                <a:gd name="T77" fmla="*/ 0 h 317"/>
                <a:gd name="T78" fmla="*/ 0 w 221"/>
                <a:gd name="T79" fmla="*/ 0 h 317"/>
                <a:gd name="T80" fmla="*/ 0 w 221"/>
                <a:gd name="T81" fmla="*/ 0 h 317"/>
                <a:gd name="T82" fmla="*/ 0 w 221"/>
                <a:gd name="T83" fmla="*/ 0 h 317"/>
                <a:gd name="T84" fmla="*/ 0 w 221"/>
                <a:gd name="T85" fmla="*/ 0 h 317"/>
                <a:gd name="T86" fmla="*/ 0 w 221"/>
                <a:gd name="T87" fmla="*/ 0 h 317"/>
                <a:gd name="T88" fmla="*/ 0 w 221"/>
                <a:gd name="T89" fmla="*/ 0 h 317"/>
                <a:gd name="T90" fmla="*/ 0 w 221"/>
                <a:gd name="T91" fmla="*/ 0 h 317"/>
                <a:gd name="T92" fmla="*/ 0 w 221"/>
                <a:gd name="T93" fmla="*/ 0 h 317"/>
                <a:gd name="T94" fmla="*/ 0 w 221"/>
                <a:gd name="T95" fmla="*/ 0 h 317"/>
                <a:gd name="T96" fmla="*/ 0 w 221"/>
                <a:gd name="T97" fmla="*/ 0 h 317"/>
                <a:gd name="T98" fmla="*/ 0 w 221"/>
                <a:gd name="T99" fmla="*/ 0 h 317"/>
                <a:gd name="T100" fmla="*/ 0 w 221"/>
                <a:gd name="T101" fmla="*/ 0 h 317"/>
                <a:gd name="T102" fmla="*/ 0 w 221"/>
                <a:gd name="T103" fmla="*/ 0 h 317"/>
                <a:gd name="T104" fmla="*/ 0 w 221"/>
                <a:gd name="T105" fmla="*/ 0 h 317"/>
                <a:gd name="T106" fmla="*/ 0 w 221"/>
                <a:gd name="T107" fmla="*/ 0 h 317"/>
                <a:gd name="T108" fmla="*/ 0 w 221"/>
                <a:gd name="T109" fmla="*/ 0 h 317"/>
                <a:gd name="T110" fmla="*/ 0 w 221"/>
                <a:gd name="T111" fmla="*/ 0 h 317"/>
                <a:gd name="T112" fmla="*/ 0 w 221"/>
                <a:gd name="T113" fmla="*/ 0 h 31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221"/>
                <a:gd name="T172" fmla="*/ 0 h 317"/>
                <a:gd name="T173" fmla="*/ 221 w 221"/>
                <a:gd name="T174" fmla="*/ 317 h 317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221" h="317">
                  <a:moveTo>
                    <a:pt x="221" y="0"/>
                  </a:moveTo>
                  <a:lnTo>
                    <a:pt x="219" y="0"/>
                  </a:lnTo>
                  <a:lnTo>
                    <a:pt x="211" y="0"/>
                  </a:lnTo>
                  <a:lnTo>
                    <a:pt x="206" y="0"/>
                  </a:lnTo>
                  <a:lnTo>
                    <a:pt x="200" y="0"/>
                  </a:lnTo>
                  <a:lnTo>
                    <a:pt x="198" y="13"/>
                  </a:lnTo>
                  <a:lnTo>
                    <a:pt x="196" y="28"/>
                  </a:lnTo>
                  <a:lnTo>
                    <a:pt x="192" y="46"/>
                  </a:lnTo>
                  <a:lnTo>
                    <a:pt x="189" y="63"/>
                  </a:lnTo>
                  <a:lnTo>
                    <a:pt x="181" y="76"/>
                  </a:lnTo>
                  <a:lnTo>
                    <a:pt x="173" y="93"/>
                  </a:lnTo>
                  <a:lnTo>
                    <a:pt x="164" y="108"/>
                  </a:lnTo>
                  <a:lnTo>
                    <a:pt x="156" y="124"/>
                  </a:lnTo>
                  <a:lnTo>
                    <a:pt x="145" y="135"/>
                  </a:lnTo>
                  <a:lnTo>
                    <a:pt x="134" y="146"/>
                  </a:lnTo>
                  <a:lnTo>
                    <a:pt x="120" y="154"/>
                  </a:lnTo>
                  <a:lnTo>
                    <a:pt x="107" y="162"/>
                  </a:lnTo>
                  <a:lnTo>
                    <a:pt x="90" y="165"/>
                  </a:lnTo>
                  <a:lnTo>
                    <a:pt x="76" y="165"/>
                  </a:lnTo>
                  <a:lnTo>
                    <a:pt x="59" y="163"/>
                  </a:lnTo>
                  <a:lnTo>
                    <a:pt x="44" y="160"/>
                  </a:lnTo>
                  <a:lnTo>
                    <a:pt x="37" y="152"/>
                  </a:lnTo>
                  <a:lnTo>
                    <a:pt x="27" y="146"/>
                  </a:lnTo>
                  <a:lnTo>
                    <a:pt x="18" y="139"/>
                  </a:lnTo>
                  <a:lnTo>
                    <a:pt x="12" y="137"/>
                  </a:lnTo>
                  <a:lnTo>
                    <a:pt x="10" y="144"/>
                  </a:lnTo>
                  <a:lnTo>
                    <a:pt x="10" y="154"/>
                  </a:lnTo>
                  <a:lnTo>
                    <a:pt x="12" y="160"/>
                  </a:lnTo>
                  <a:lnTo>
                    <a:pt x="16" y="167"/>
                  </a:lnTo>
                  <a:lnTo>
                    <a:pt x="19" y="171"/>
                  </a:lnTo>
                  <a:lnTo>
                    <a:pt x="27" y="175"/>
                  </a:lnTo>
                  <a:lnTo>
                    <a:pt x="35" y="179"/>
                  </a:lnTo>
                  <a:lnTo>
                    <a:pt x="42" y="182"/>
                  </a:lnTo>
                  <a:lnTo>
                    <a:pt x="48" y="184"/>
                  </a:lnTo>
                  <a:lnTo>
                    <a:pt x="57" y="184"/>
                  </a:lnTo>
                  <a:lnTo>
                    <a:pt x="65" y="186"/>
                  </a:lnTo>
                  <a:lnTo>
                    <a:pt x="75" y="188"/>
                  </a:lnTo>
                  <a:lnTo>
                    <a:pt x="82" y="188"/>
                  </a:lnTo>
                  <a:lnTo>
                    <a:pt x="90" y="188"/>
                  </a:lnTo>
                  <a:lnTo>
                    <a:pt x="99" y="188"/>
                  </a:lnTo>
                  <a:lnTo>
                    <a:pt x="107" y="188"/>
                  </a:lnTo>
                  <a:lnTo>
                    <a:pt x="113" y="186"/>
                  </a:lnTo>
                  <a:lnTo>
                    <a:pt x="120" y="184"/>
                  </a:lnTo>
                  <a:lnTo>
                    <a:pt x="124" y="184"/>
                  </a:lnTo>
                  <a:lnTo>
                    <a:pt x="130" y="182"/>
                  </a:lnTo>
                  <a:lnTo>
                    <a:pt x="137" y="177"/>
                  </a:lnTo>
                  <a:lnTo>
                    <a:pt x="151" y="169"/>
                  </a:lnTo>
                  <a:lnTo>
                    <a:pt x="145" y="179"/>
                  </a:lnTo>
                  <a:lnTo>
                    <a:pt x="141" y="188"/>
                  </a:lnTo>
                  <a:lnTo>
                    <a:pt x="137" y="200"/>
                  </a:lnTo>
                  <a:lnTo>
                    <a:pt x="135" y="211"/>
                  </a:lnTo>
                  <a:lnTo>
                    <a:pt x="132" y="222"/>
                  </a:lnTo>
                  <a:lnTo>
                    <a:pt x="128" y="234"/>
                  </a:lnTo>
                  <a:lnTo>
                    <a:pt x="126" y="245"/>
                  </a:lnTo>
                  <a:lnTo>
                    <a:pt x="122" y="255"/>
                  </a:lnTo>
                  <a:lnTo>
                    <a:pt x="116" y="264"/>
                  </a:lnTo>
                  <a:lnTo>
                    <a:pt x="111" y="272"/>
                  </a:lnTo>
                  <a:lnTo>
                    <a:pt x="103" y="278"/>
                  </a:lnTo>
                  <a:lnTo>
                    <a:pt x="96" y="285"/>
                  </a:lnTo>
                  <a:lnTo>
                    <a:pt x="86" y="289"/>
                  </a:lnTo>
                  <a:lnTo>
                    <a:pt x="75" y="293"/>
                  </a:lnTo>
                  <a:lnTo>
                    <a:pt x="61" y="293"/>
                  </a:lnTo>
                  <a:lnTo>
                    <a:pt x="48" y="295"/>
                  </a:lnTo>
                  <a:lnTo>
                    <a:pt x="38" y="291"/>
                  </a:lnTo>
                  <a:lnTo>
                    <a:pt x="33" y="291"/>
                  </a:lnTo>
                  <a:lnTo>
                    <a:pt x="29" y="287"/>
                  </a:lnTo>
                  <a:lnTo>
                    <a:pt x="25" y="283"/>
                  </a:lnTo>
                  <a:lnTo>
                    <a:pt x="19" y="279"/>
                  </a:lnTo>
                  <a:lnTo>
                    <a:pt x="16" y="278"/>
                  </a:lnTo>
                  <a:lnTo>
                    <a:pt x="8" y="278"/>
                  </a:lnTo>
                  <a:lnTo>
                    <a:pt x="0" y="281"/>
                  </a:lnTo>
                  <a:lnTo>
                    <a:pt x="0" y="287"/>
                  </a:lnTo>
                  <a:lnTo>
                    <a:pt x="0" y="295"/>
                  </a:lnTo>
                  <a:lnTo>
                    <a:pt x="4" y="300"/>
                  </a:lnTo>
                  <a:lnTo>
                    <a:pt x="8" y="306"/>
                  </a:lnTo>
                  <a:lnTo>
                    <a:pt x="18" y="312"/>
                  </a:lnTo>
                  <a:lnTo>
                    <a:pt x="29" y="316"/>
                  </a:lnTo>
                  <a:lnTo>
                    <a:pt x="42" y="316"/>
                  </a:lnTo>
                  <a:lnTo>
                    <a:pt x="57" y="317"/>
                  </a:lnTo>
                  <a:lnTo>
                    <a:pt x="71" y="316"/>
                  </a:lnTo>
                  <a:lnTo>
                    <a:pt x="86" y="316"/>
                  </a:lnTo>
                  <a:lnTo>
                    <a:pt x="97" y="310"/>
                  </a:lnTo>
                  <a:lnTo>
                    <a:pt x="111" y="300"/>
                  </a:lnTo>
                  <a:lnTo>
                    <a:pt x="122" y="291"/>
                  </a:lnTo>
                  <a:lnTo>
                    <a:pt x="132" y="281"/>
                  </a:lnTo>
                  <a:lnTo>
                    <a:pt x="141" y="268"/>
                  </a:lnTo>
                  <a:lnTo>
                    <a:pt x="151" y="255"/>
                  </a:lnTo>
                  <a:lnTo>
                    <a:pt x="156" y="240"/>
                  </a:lnTo>
                  <a:lnTo>
                    <a:pt x="164" y="226"/>
                  </a:lnTo>
                  <a:lnTo>
                    <a:pt x="168" y="211"/>
                  </a:lnTo>
                  <a:lnTo>
                    <a:pt x="172" y="196"/>
                  </a:lnTo>
                  <a:lnTo>
                    <a:pt x="173" y="182"/>
                  </a:lnTo>
                  <a:lnTo>
                    <a:pt x="179" y="171"/>
                  </a:lnTo>
                  <a:lnTo>
                    <a:pt x="179" y="156"/>
                  </a:lnTo>
                  <a:lnTo>
                    <a:pt x="183" y="146"/>
                  </a:lnTo>
                  <a:lnTo>
                    <a:pt x="183" y="137"/>
                  </a:lnTo>
                  <a:lnTo>
                    <a:pt x="185" y="129"/>
                  </a:lnTo>
                  <a:lnTo>
                    <a:pt x="189" y="122"/>
                  </a:lnTo>
                  <a:lnTo>
                    <a:pt x="192" y="114"/>
                  </a:lnTo>
                  <a:lnTo>
                    <a:pt x="196" y="105"/>
                  </a:lnTo>
                  <a:lnTo>
                    <a:pt x="202" y="97"/>
                  </a:lnTo>
                  <a:lnTo>
                    <a:pt x="204" y="89"/>
                  </a:lnTo>
                  <a:lnTo>
                    <a:pt x="208" y="80"/>
                  </a:lnTo>
                  <a:lnTo>
                    <a:pt x="211" y="72"/>
                  </a:lnTo>
                  <a:lnTo>
                    <a:pt x="215" y="67"/>
                  </a:lnTo>
                  <a:lnTo>
                    <a:pt x="215" y="57"/>
                  </a:lnTo>
                  <a:lnTo>
                    <a:pt x="217" y="49"/>
                  </a:lnTo>
                  <a:lnTo>
                    <a:pt x="219" y="42"/>
                  </a:lnTo>
                  <a:lnTo>
                    <a:pt x="221" y="34"/>
                  </a:lnTo>
                  <a:lnTo>
                    <a:pt x="221" y="25"/>
                  </a:lnTo>
                  <a:lnTo>
                    <a:pt x="221" y="15"/>
                  </a:lnTo>
                  <a:lnTo>
                    <a:pt x="221" y="8"/>
                  </a:lnTo>
                  <a:lnTo>
                    <a:pt x="22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4" name="Freeform 52">
              <a:extLst>
                <a:ext uri="{FF2B5EF4-FFF2-40B4-BE49-F238E27FC236}">
                  <a16:creationId xmlns:a16="http://schemas.microsoft.com/office/drawing/2014/main" id="{9F822653-5E44-B218-55CC-C832AD8CDF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0" y="1366"/>
              <a:ext cx="71" cy="45"/>
            </a:xfrm>
            <a:custGeom>
              <a:avLst/>
              <a:gdLst>
                <a:gd name="T0" fmla="*/ 0 w 230"/>
                <a:gd name="T1" fmla="*/ 0 h 160"/>
                <a:gd name="T2" fmla="*/ 0 w 230"/>
                <a:gd name="T3" fmla="*/ 0 h 160"/>
                <a:gd name="T4" fmla="*/ 0 w 230"/>
                <a:gd name="T5" fmla="*/ 0 h 160"/>
                <a:gd name="T6" fmla="*/ 0 w 230"/>
                <a:gd name="T7" fmla="*/ 0 h 160"/>
                <a:gd name="T8" fmla="*/ 0 w 230"/>
                <a:gd name="T9" fmla="*/ 0 h 160"/>
                <a:gd name="T10" fmla="*/ 0 w 230"/>
                <a:gd name="T11" fmla="*/ 0 h 160"/>
                <a:gd name="T12" fmla="*/ 0 w 230"/>
                <a:gd name="T13" fmla="*/ 0 h 160"/>
                <a:gd name="T14" fmla="*/ 0 w 230"/>
                <a:gd name="T15" fmla="*/ 0 h 160"/>
                <a:gd name="T16" fmla="*/ 0 w 230"/>
                <a:gd name="T17" fmla="*/ 0 h 160"/>
                <a:gd name="T18" fmla="*/ 0 w 230"/>
                <a:gd name="T19" fmla="*/ 0 h 160"/>
                <a:gd name="T20" fmla="*/ 0 w 230"/>
                <a:gd name="T21" fmla="*/ 0 h 160"/>
                <a:gd name="T22" fmla="*/ 0 w 230"/>
                <a:gd name="T23" fmla="*/ 0 h 160"/>
                <a:gd name="T24" fmla="*/ 0 w 230"/>
                <a:gd name="T25" fmla="*/ 0 h 160"/>
                <a:gd name="T26" fmla="*/ 0 w 230"/>
                <a:gd name="T27" fmla="*/ 0 h 160"/>
                <a:gd name="T28" fmla="*/ 0 w 230"/>
                <a:gd name="T29" fmla="*/ 0 h 160"/>
                <a:gd name="T30" fmla="*/ 0 w 230"/>
                <a:gd name="T31" fmla="*/ 0 h 160"/>
                <a:gd name="T32" fmla="*/ 0 w 230"/>
                <a:gd name="T33" fmla="*/ 0 h 160"/>
                <a:gd name="T34" fmla="*/ 0 w 230"/>
                <a:gd name="T35" fmla="*/ 0 h 160"/>
                <a:gd name="T36" fmla="*/ 0 w 230"/>
                <a:gd name="T37" fmla="*/ 0 h 160"/>
                <a:gd name="T38" fmla="*/ 0 w 230"/>
                <a:gd name="T39" fmla="*/ 0 h 160"/>
                <a:gd name="T40" fmla="*/ 0 w 230"/>
                <a:gd name="T41" fmla="*/ 0 h 160"/>
                <a:gd name="T42" fmla="*/ 0 w 230"/>
                <a:gd name="T43" fmla="*/ 0 h 160"/>
                <a:gd name="T44" fmla="*/ 0 w 230"/>
                <a:gd name="T45" fmla="*/ 0 h 160"/>
                <a:gd name="T46" fmla="*/ 0 w 230"/>
                <a:gd name="T47" fmla="*/ 0 h 160"/>
                <a:gd name="T48" fmla="*/ 0 w 230"/>
                <a:gd name="T49" fmla="*/ 0 h 160"/>
                <a:gd name="T50" fmla="*/ 0 w 230"/>
                <a:gd name="T51" fmla="*/ 0 h 160"/>
                <a:gd name="T52" fmla="*/ 0 w 230"/>
                <a:gd name="T53" fmla="*/ 0 h 160"/>
                <a:gd name="T54" fmla="*/ 0 w 230"/>
                <a:gd name="T55" fmla="*/ 0 h 160"/>
                <a:gd name="T56" fmla="*/ 0 w 230"/>
                <a:gd name="T57" fmla="*/ 0 h 160"/>
                <a:gd name="T58" fmla="*/ 0 w 230"/>
                <a:gd name="T59" fmla="*/ 0 h 160"/>
                <a:gd name="T60" fmla="*/ 0 w 230"/>
                <a:gd name="T61" fmla="*/ 0 h 160"/>
                <a:gd name="T62" fmla="*/ 0 w 230"/>
                <a:gd name="T63" fmla="*/ 0 h 160"/>
                <a:gd name="T64" fmla="*/ 0 w 230"/>
                <a:gd name="T65" fmla="*/ 0 h 160"/>
                <a:gd name="T66" fmla="*/ 0 w 230"/>
                <a:gd name="T67" fmla="*/ 0 h 160"/>
                <a:gd name="T68" fmla="*/ 0 w 230"/>
                <a:gd name="T69" fmla="*/ 0 h 160"/>
                <a:gd name="T70" fmla="*/ 0 w 230"/>
                <a:gd name="T71" fmla="*/ 0 h 160"/>
                <a:gd name="T72" fmla="*/ 0 w 230"/>
                <a:gd name="T73" fmla="*/ 0 h 160"/>
                <a:gd name="T74" fmla="*/ 0 w 230"/>
                <a:gd name="T75" fmla="*/ 0 h 160"/>
                <a:gd name="T76" fmla="*/ 0 w 230"/>
                <a:gd name="T77" fmla="*/ 0 h 160"/>
                <a:gd name="T78" fmla="*/ 0 w 230"/>
                <a:gd name="T79" fmla="*/ 0 h 160"/>
                <a:gd name="T80" fmla="*/ 0 w 230"/>
                <a:gd name="T81" fmla="*/ 0 h 160"/>
                <a:gd name="T82" fmla="*/ 0 w 230"/>
                <a:gd name="T83" fmla="*/ 0 h 160"/>
                <a:gd name="T84" fmla="*/ 0 w 230"/>
                <a:gd name="T85" fmla="*/ 0 h 160"/>
                <a:gd name="T86" fmla="*/ 0 w 230"/>
                <a:gd name="T87" fmla="*/ 0 h 160"/>
                <a:gd name="T88" fmla="*/ 0 w 230"/>
                <a:gd name="T89" fmla="*/ 0 h 160"/>
                <a:gd name="T90" fmla="*/ 0 w 230"/>
                <a:gd name="T91" fmla="*/ 0 h 160"/>
                <a:gd name="T92" fmla="*/ 0 w 230"/>
                <a:gd name="T93" fmla="*/ 0 h 160"/>
                <a:gd name="T94" fmla="*/ 0 w 230"/>
                <a:gd name="T95" fmla="*/ 0 h 160"/>
                <a:gd name="T96" fmla="*/ 0 w 230"/>
                <a:gd name="T97" fmla="*/ 0 h 160"/>
                <a:gd name="T98" fmla="*/ 0 w 230"/>
                <a:gd name="T99" fmla="*/ 0 h 160"/>
                <a:gd name="T100" fmla="*/ 0 w 230"/>
                <a:gd name="T101" fmla="*/ 0 h 160"/>
                <a:gd name="T102" fmla="*/ 0 w 230"/>
                <a:gd name="T103" fmla="*/ 0 h 160"/>
                <a:gd name="T104" fmla="*/ 0 w 230"/>
                <a:gd name="T105" fmla="*/ 0 h 160"/>
                <a:gd name="T106" fmla="*/ 0 w 230"/>
                <a:gd name="T107" fmla="*/ 0 h 160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230"/>
                <a:gd name="T163" fmla="*/ 0 h 160"/>
                <a:gd name="T164" fmla="*/ 230 w 230"/>
                <a:gd name="T165" fmla="*/ 160 h 160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230" h="160">
                  <a:moveTo>
                    <a:pt x="230" y="0"/>
                  </a:moveTo>
                  <a:lnTo>
                    <a:pt x="222" y="0"/>
                  </a:lnTo>
                  <a:lnTo>
                    <a:pt x="215" y="2"/>
                  </a:lnTo>
                  <a:lnTo>
                    <a:pt x="207" y="4"/>
                  </a:lnTo>
                  <a:lnTo>
                    <a:pt x="201" y="8"/>
                  </a:lnTo>
                  <a:lnTo>
                    <a:pt x="190" y="16"/>
                  </a:lnTo>
                  <a:lnTo>
                    <a:pt x="179" y="23"/>
                  </a:lnTo>
                  <a:lnTo>
                    <a:pt x="167" y="31"/>
                  </a:lnTo>
                  <a:lnTo>
                    <a:pt x="156" y="40"/>
                  </a:lnTo>
                  <a:lnTo>
                    <a:pt x="144" y="48"/>
                  </a:lnTo>
                  <a:lnTo>
                    <a:pt x="133" y="57"/>
                  </a:lnTo>
                  <a:lnTo>
                    <a:pt x="125" y="63"/>
                  </a:lnTo>
                  <a:lnTo>
                    <a:pt x="116" y="71"/>
                  </a:lnTo>
                  <a:lnTo>
                    <a:pt x="108" y="76"/>
                  </a:lnTo>
                  <a:lnTo>
                    <a:pt x="101" y="84"/>
                  </a:lnTo>
                  <a:lnTo>
                    <a:pt x="91" y="90"/>
                  </a:lnTo>
                  <a:lnTo>
                    <a:pt x="83" y="95"/>
                  </a:lnTo>
                  <a:lnTo>
                    <a:pt x="74" y="99"/>
                  </a:lnTo>
                  <a:lnTo>
                    <a:pt x="64" y="105"/>
                  </a:lnTo>
                  <a:lnTo>
                    <a:pt x="55" y="109"/>
                  </a:lnTo>
                  <a:lnTo>
                    <a:pt x="45" y="113"/>
                  </a:lnTo>
                  <a:lnTo>
                    <a:pt x="38" y="118"/>
                  </a:lnTo>
                  <a:lnTo>
                    <a:pt x="30" y="124"/>
                  </a:lnTo>
                  <a:lnTo>
                    <a:pt x="23" y="130"/>
                  </a:lnTo>
                  <a:lnTo>
                    <a:pt x="13" y="137"/>
                  </a:lnTo>
                  <a:lnTo>
                    <a:pt x="6" y="145"/>
                  </a:lnTo>
                  <a:lnTo>
                    <a:pt x="0" y="152"/>
                  </a:lnTo>
                  <a:lnTo>
                    <a:pt x="9" y="156"/>
                  </a:lnTo>
                  <a:lnTo>
                    <a:pt x="19" y="160"/>
                  </a:lnTo>
                  <a:lnTo>
                    <a:pt x="26" y="154"/>
                  </a:lnTo>
                  <a:lnTo>
                    <a:pt x="36" y="149"/>
                  </a:lnTo>
                  <a:lnTo>
                    <a:pt x="45" y="145"/>
                  </a:lnTo>
                  <a:lnTo>
                    <a:pt x="55" y="141"/>
                  </a:lnTo>
                  <a:lnTo>
                    <a:pt x="66" y="137"/>
                  </a:lnTo>
                  <a:lnTo>
                    <a:pt x="78" y="135"/>
                  </a:lnTo>
                  <a:lnTo>
                    <a:pt x="89" y="132"/>
                  </a:lnTo>
                  <a:lnTo>
                    <a:pt x="102" y="130"/>
                  </a:lnTo>
                  <a:lnTo>
                    <a:pt x="112" y="126"/>
                  </a:lnTo>
                  <a:lnTo>
                    <a:pt x="123" y="122"/>
                  </a:lnTo>
                  <a:lnTo>
                    <a:pt x="135" y="118"/>
                  </a:lnTo>
                  <a:lnTo>
                    <a:pt x="144" y="113"/>
                  </a:lnTo>
                  <a:lnTo>
                    <a:pt x="154" y="107"/>
                  </a:lnTo>
                  <a:lnTo>
                    <a:pt x="163" y="101"/>
                  </a:lnTo>
                  <a:lnTo>
                    <a:pt x="173" y="95"/>
                  </a:lnTo>
                  <a:lnTo>
                    <a:pt x="182" y="88"/>
                  </a:lnTo>
                  <a:lnTo>
                    <a:pt x="190" y="76"/>
                  </a:lnTo>
                  <a:lnTo>
                    <a:pt x="199" y="67"/>
                  </a:lnTo>
                  <a:lnTo>
                    <a:pt x="207" y="57"/>
                  </a:lnTo>
                  <a:lnTo>
                    <a:pt x="215" y="48"/>
                  </a:lnTo>
                  <a:lnTo>
                    <a:pt x="220" y="36"/>
                  </a:lnTo>
                  <a:lnTo>
                    <a:pt x="226" y="25"/>
                  </a:lnTo>
                  <a:lnTo>
                    <a:pt x="228" y="12"/>
                  </a:lnTo>
                  <a:lnTo>
                    <a:pt x="23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5" name="Freeform 53">
              <a:extLst>
                <a:ext uri="{FF2B5EF4-FFF2-40B4-BE49-F238E27FC236}">
                  <a16:creationId xmlns:a16="http://schemas.microsoft.com/office/drawing/2014/main" id="{EB1E4E39-0CBD-DB68-739C-2AFA95B44B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00" y="894"/>
              <a:ext cx="95" cy="55"/>
            </a:xfrm>
            <a:custGeom>
              <a:avLst/>
              <a:gdLst>
                <a:gd name="T0" fmla="*/ 0 w 312"/>
                <a:gd name="T1" fmla="*/ 0 h 196"/>
                <a:gd name="T2" fmla="*/ 0 w 312"/>
                <a:gd name="T3" fmla="*/ 0 h 196"/>
                <a:gd name="T4" fmla="*/ 0 w 312"/>
                <a:gd name="T5" fmla="*/ 0 h 196"/>
                <a:gd name="T6" fmla="*/ 0 w 312"/>
                <a:gd name="T7" fmla="*/ 0 h 196"/>
                <a:gd name="T8" fmla="*/ 0 w 312"/>
                <a:gd name="T9" fmla="*/ 0 h 196"/>
                <a:gd name="T10" fmla="*/ 0 w 312"/>
                <a:gd name="T11" fmla="*/ 0 h 196"/>
                <a:gd name="T12" fmla="*/ 0 w 312"/>
                <a:gd name="T13" fmla="*/ 0 h 196"/>
                <a:gd name="T14" fmla="*/ 0 w 312"/>
                <a:gd name="T15" fmla="*/ 0 h 196"/>
                <a:gd name="T16" fmla="*/ 0 w 312"/>
                <a:gd name="T17" fmla="*/ 0 h 196"/>
                <a:gd name="T18" fmla="*/ 0 w 312"/>
                <a:gd name="T19" fmla="*/ 0 h 196"/>
                <a:gd name="T20" fmla="*/ 0 w 312"/>
                <a:gd name="T21" fmla="*/ 0 h 196"/>
                <a:gd name="T22" fmla="*/ 0 w 312"/>
                <a:gd name="T23" fmla="*/ 0 h 196"/>
                <a:gd name="T24" fmla="*/ 0 w 312"/>
                <a:gd name="T25" fmla="*/ 0 h 196"/>
                <a:gd name="T26" fmla="*/ 0 w 312"/>
                <a:gd name="T27" fmla="*/ 0 h 196"/>
                <a:gd name="T28" fmla="*/ 0 w 312"/>
                <a:gd name="T29" fmla="*/ 0 h 196"/>
                <a:gd name="T30" fmla="*/ 0 w 312"/>
                <a:gd name="T31" fmla="*/ 0 h 196"/>
                <a:gd name="T32" fmla="*/ 0 w 312"/>
                <a:gd name="T33" fmla="*/ 0 h 196"/>
                <a:gd name="T34" fmla="*/ 0 w 312"/>
                <a:gd name="T35" fmla="*/ 0 h 196"/>
                <a:gd name="T36" fmla="*/ 0 w 312"/>
                <a:gd name="T37" fmla="*/ 0 h 196"/>
                <a:gd name="T38" fmla="*/ 0 w 312"/>
                <a:gd name="T39" fmla="*/ 0 h 196"/>
                <a:gd name="T40" fmla="*/ 0 w 312"/>
                <a:gd name="T41" fmla="*/ 0 h 196"/>
                <a:gd name="T42" fmla="*/ 0 w 312"/>
                <a:gd name="T43" fmla="*/ 0 h 196"/>
                <a:gd name="T44" fmla="*/ 0 w 312"/>
                <a:gd name="T45" fmla="*/ 0 h 196"/>
                <a:gd name="T46" fmla="*/ 0 w 312"/>
                <a:gd name="T47" fmla="*/ 0 h 196"/>
                <a:gd name="T48" fmla="*/ 0 w 312"/>
                <a:gd name="T49" fmla="*/ 0 h 196"/>
                <a:gd name="T50" fmla="*/ 0 w 312"/>
                <a:gd name="T51" fmla="*/ 0 h 196"/>
                <a:gd name="T52" fmla="*/ 0 w 312"/>
                <a:gd name="T53" fmla="*/ 0 h 196"/>
                <a:gd name="T54" fmla="*/ 0 w 312"/>
                <a:gd name="T55" fmla="*/ 0 h 196"/>
                <a:gd name="T56" fmla="*/ 0 w 312"/>
                <a:gd name="T57" fmla="*/ 0 h 196"/>
                <a:gd name="T58" fmla="*/ 0 w 312"/>
                <a:gd name="T59" fmla="*/ 0 h 196"/>
                <a:gd name="T60" fmla="*/ 0 w 312"/>
                <a:gd name="T61" fmla="*/ 0 h 196"/>
                <a:gd name="T62" fmla="*/ 0 w 312"/>
                <a:gd name="T63" fmla="*/ 0 h 196"/>
                <a:gd name="T64" fmla="*/ 0 w 312"/>
                <a:gd name="T65" fmla="*/ 0 h 196"/>
                <a:gd name="T66" fmla="*/ 0 w 312"/>
                <a:gd name="T67" fmla="*/ 0 h 196"/>
                <a:gd name="T68" fmla="*/ 0 w 312"/>
                <a:gd name="T69" fmla="*/ 0 h 196"/>
                <a:gd name="T70" fmla="*/ 0 w 312"/>
                <a:gd name="T71" fmla="*/ 0 h 196"/>
                <a:gd name="T72" fmla="*/ 0 w 312"/>
                <a:gd name="T73" fmla="*/ 0 h 196"/>
                <a:gd name="T74" fmla="*/ 0 w 312"/>
                <a:gd name="T75" fmla="*/ 0 h 196"/>
                <a:gd name="T76" fmla="*/ 0 w 312"/>
                <a:gd name="T77" fmla="*/ 0 h 196"/>
                <a:gd name="T78" fmla="*/ 0 w 312"/>
                <a:gd name="T79" fmla="*/ 0 h 196"/>
                <a:gd name="T80" fmla="*/ 0 w 312"/>
                <a:gd name="T81" fmla="*/ 0 h 196"/>
                <a:gd name="T82" fmla="*/ 0 w 312"/>
                <a:gd name="T83" fmla="*/ 0 h 196"/>
                <a:gd name="T84" fmla="*/ 0 w 312"/>
                <a:gd name="T85" fmla="*/ 0 h 196"/>
                <a:gd name="T86" fmla="*/ 0 w 312"/>
                <a:gd name="T87" fmla="*/ 0 h 196"/>
                <a:gd name="T88" fmla="*/ 0 w 312"/>
                <a:gd name="T89" fmla="*/ 0 h 196"/>
                <a:gd name="T90" fmla="*/ 0 w 312"/>
                <a:gd name="T91" fmla="*/ 0 h 196"/>
                <a:gd name="T92" fmla="*/ 0 w 312"/>
                <a:gd name="T93" fmla="*/ 0 h 196"/>
                <a:gd name="T94" fmla="*/ 0 w 312"/>
                <a:gd name="T95" fmla="*/ 0 h 196"/>
                <a:gd name="T96" fmla="*/ 0 w 312"/>
                <a:gd name="T97" fmla="*/ 0 h 196"/>
                <a:gd name="T98" fmla="*/ 0 w 312"/>
                <a:gd name="T99" fmla="*/ 0 h 196"/>
                <a:gd name="T100" fmla="*/ 0 w 312"/>
                <a:gd name="T101" fmla="*/ 0 h 196"/>
                <a:gd name="T102" fmla="*/ 0 w 312"/>
                <a:gd name="T103" fmla="*/ 0 h 196"/>
                <a:gd name="T104" fmla="*/ 0 w 312"/>
                <a:gd name="T105" fmla="*/ 0 h 196"/>
                <a:gd name="T106" fmla="*/ 0 w 312"/>
                <a:gd name="T107" fmla="*/ 0 h 196"/>
                <a:gd name="T108" fmla="*/ 0 w 312"/>
                <a:gd name="T109" fmla="*/ 0 h 196"/>
                <a:gd name="T110" fmla="*/ 0 w 312"/>
                <a:gd name="T111" fmla="*/ 0 h 196"/>
                <a:gd name="T112" fmla="*/ 0 w 312"/>
                <a:gd name="T113" fmla="*/ 0 h 196"/>
                <a:gd name="T114" fmla="*/ 0 w 312"/>
                <a:gd name="T115" fmla="*/ 0 h 19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312"/>
                <a:gd name="T175" fmla="*/ 0 h 196"/>
                <a:gd name="T176" fmla="*/ 312 w 312"/>
                <a:gd name="T177" fmla="*/ 196 h 19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312" h="196">
                  <a:moveTo>
                    <a:pt x="17" y="0"/>
                  </a:moveTo>
                  <a:lnTo>
                    <a:pt x="15" y="0"/>
                  </a:lnTo>
                  <a:lnTo>
                    <a:pt x="12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2" y="16"/>
                  </a:lnTo>
                  <a:lnTo>
                    <a:pt x="2" y="21"/>
                  </a:lnTo>
                  <a:lnTo>
                    <a:pt x="8" y="29"/>
                  </a:lnTo>
                  <a:lnTo>
                    <a:pt x="10" y="37"/>
                  </a:lnTo>
                  <a:lnTo>
                    <a:pt x="13" y="44"/>
                  </a:lnTo>
                  <a:lnTo>
                    <a:pt x="17" y="52"/>
                  </a:lnTo>
                  <a:lnTo>
                    <a:pt x="21" y="61"/>
                  </a:lnTo>
                  <a:lnTo>
                    <a:pt x="25" y="67"/>
                  </a:lnTo>
                  <a:lnTo>
                    <a:pt x="29" y="76"/>
                  </a:lnTo>
                  <a:lnTo>
                    <a:pt x="31" y="84"/>
                  </a:lnTo>
                  <a:lnTo>
                    <a:pt x="34" y="92"/>
                  </a:lnTo>
                  <a:lnTo>
                    <a:pt x="34" y="99"/>
                  </a:lnTo>
                  <a:lnTo>
                    <a:pt x="36" y="109"/>
                  </a:lnTo>
                  <a:lnTo>
                    <a:pt x="36" y="116"/>
                  </a:lnTo>
                  <a:lnTo>
                    <a:pt x="36" y="128"/>
                  </a:lnTo>
                  <a:lnTo>
                    <a:pt x="34" y="134"/>
                  </a:lnTo>
                  <a:lnTo>
                    <a:pt x="34" y="141"/>
                  </a:lnTo>
                  <a:lnTo>
                    <a:pt x="36" y="151"/>
                  </a:lnTo>
                  <a:lnTo>
                    <a:pt x="40" y="158"/>
                  </a:lnTo>
                  <a:lnTo>
                    <a:pt x="50" y="172"/>
                  </a:lnTo>
                  <a:lnTo>
                    <a:pt x="63" y="183"/>
                  </a:lnTo>
                  <a:lnTo>
                    <a:pt x="70" y="187"/>
                  </a:lnTo>
                  <a:lnTo>
                    <a:pt x="78" y="191"/>
                  </a:lnTo>
                  <a:lnTo>
                    <a:pt x="88" y="192"/>
                  </a:lnTo>
                  <a:lnTo>
                    <a:pt x="95" y="196"/>
                  </a:lnTo>
                  <a:lnTo>
                    <a:pt x="105" y="196"/>
                  </a:lnTo>
                  <a:lnTo>
                    <a:pt x="116" y="196"/>
                  </a:lnTo>
                  <a:lnTo>
                    <a:pt x="126" y="194"/>
                  </a:lnTo>
                  <a:lnTo>
                    <a:pt x="137" y="194"/>
                  </a:lnTo>
                  <a:lnTo>
                    <a:pt x="139" y="192"/>
                  </a:lnTo>
                  <a:lnTo>
                    <a:pt x="146" y="192"/>
                  </a:lnTo>
                  <a:lnTo>
                    <a:pt x="154" y="192"/>
                  </a:lnTo>
                  <a:lnTo>
                    <a:pt x="160" y="192"/>
                  </a:lnTo>
                  <a:lnTo>
                    <a:pt x="156" y="185"/>
                  </a:lnTo>
                  <a:lnTo>
                    <a:pt x="152" y="179"/>
                  </a:lnTo>
                  <a:lnTo>
                    <a:pt x="141" y="179"/>
                  </a:lnTo>
                  <a:lnTo>
                    <a:pt x="131" y="179"/>
                  </a:lnTo>
                  <a:lnTo>
                    <a:pt x="124" y="177"/>
                  </a:lnTo>
                  <a:lnTo>
                    <a:pt x="116" y="175"/>
                  </a:lnTo>
                  <a:lnTo>
                    <a:pt x="108" y="172"/>
                  </a:lnTo>
                  <a:lnTo>
                    <a:pt x="101" y="168"/>
                  </a:lnTo>
                  <a:lnTo>
                    <a:pt x="95" y="162"/>
                  </a:lnTo>
                  <a:lnTo>
                    <a:pt x="91" y="158"/>
                  </a:lnTo>
                  <a:lnTo>
                    <a:pt x="86" y="151"/>
                  </a:lnTo>
                  <a:lnTo>
                    <a:pt x="82" y="145"/>
                  </a:lnTo>
                  <a:lnTo>
                    <a:pt x="78" y="137"/>
                  </a:lnTo>
                  <a:lnTo>
                    <a:pt x="76" y="130"/>
                  </a:lnTo>
                  <a:lnTo>
                    <a:pt x="72" y="122"/>
                  </a:lnTo>
                  <a:lnTo>
                    <a:pt x="72" y="113"/>
                  </a:lnTo>
                  <a:lnTo>
                    <a:pt x="72" y="105"/>
                  </a:lnTo>
                  <a:lnTo>
                    <a:pt x="74" y="97"/>
                  </a:lnTo>
                  <a:lnTo>
                    <a:pt x="72" y="88"/>
                  </a:lnTo>
                  <a:lnTo>
                    <a:pt x="72" y="80"/>
                  </a:lnTo>
                  <a:lnTo>
                    <a:pt x="69" y="73"/>
                  </a:lnTo>
                  <a:lnTo>
                    <a:pt x="67" y="67"/>
                  </a:lnTo>
                  <a:lnTo>
                    <a:pt x="59" y="52"/>
                  </a:lnTo>
                  <a:lnTo>
                    <a:pt x="53" y="38"/>
                  </a:lnTo>
                  <a:lnTo>
                    <a:pt x="67" y="40"/>
                  </a:lnTo>
                  <a:lnTo>
                    <a:pt x="82" y="42"/>
                  </a:lnTo>
                  <a:lnTo>
                    <a:pt x="97" y="42"/>
                  </a:lnTo>
                  <a:lnTo>
                    <a:pt x="114" y="42"/>
                  </a:lnTo>
                  <a:lnTo>
                    <a:pt x="129" y="42"/>
                  </a:lnTo>
                  <a:lnTo>
                    <a:pt x="146" y="42"/>
                  </a:lnTo>
                  <a:lnTo>
                    <a:pt x="162" y="42"/>
                  </a:lnTo>
                  <a:lnTo>
                    <a:pt x="181" y="42"/>
                  </a:lnTo>
                  <a:lnTo>
                    <a:pt x="194" y="42"/>
                  </a:lnTo>
                  <a:lnTo>
                    <a:pt x="211" y="46"/>
                  </a:lnTo>
                  <a:lnTo>
                    <a:pt x="224" y="50"/>
                  </a:lnTo>
                  <a:lnTo>
                    <a:pt x="240" y="57"/>
                  </a:lnTo>
                  <a:lnTo>
                    <a:pt x="251" y="63"/>
                  </a:lnTo>
                  <a:lnTo>
                    <a:pt x="264" y="73"/>
                  </a:lnTo>
                  <a:lnTo>
                    <a:pt x="274" y="86"/>
                  </a:lnTo>
                  <a:lnTo>
                    <a:pt x="283" y="101"/>
                  </a:lnTo>
                  <a:lnTo>
                    <a:pt x="289" y="105"/>
                  </a:lnTo>
                  <a:lnTo>
                    <a:pt x="297" y="113"/>
                  </a:lnTo>
                  <a:lnTo>
                    <a:pt x="306" y="118"/>
                  </a:lnTo>
                  <a:lnTo>
                    <a:pt x="312" y="122"/>
                  </a:lnTo>
                  <a:lnTo>
                    <a:pt x="310" y="109"/>
                  </a:lnTo>
                  <a:lnTo>
                    <a:pt x="310" y="99"/>
                  </a:lnTo>
                  <a:lnTo>
                    <a:pt x="306" y="90"/>
                  </a:lnTo>
                  <a:lnTo>
                    <a:pt x="306" y="82"/>
                  </a:lnTo>
                  <a:lnTo>
                    <a:pt x="300" y="75"/>
                  </a:lnTo>
                  <a:lnTo>
                    <a:pt x="297" y="67"/>
                  </a:lnTo>
                  <a:lnTo>
                    <a:pt x="289" y="59"/>
                  </a:lnTo>
                  <a:lnTo>
                    <a:pt x="283" y="54"/>
                  </a:lnTo>
                  <a:lnTo>
                    <a:pt x="276" y="48"/>
                  </a:lnTo>
                  <a:lnTo>
                    <a:pt x="268" y="42"/>
                  </a:lnTo>
                  <a:lnTo>
                    <a:pt x="259" y="38"/>
                  </a:lnTo>
                  <a:lnTo>
                    <a:pt x="251" y="35"/>
                  </a:lnTo>
                  <a:lnTo>
                    <a:pt x="242" y="31"/>
                  </a:lnTo>
                  <a:lnTo>
                    <a:pt x="234" y="29"/>
                  </a:lnTo>
                  <a:lnTo>
                    <a:pt x="224" y="29"/>
                  </a:lnTo>
                  <a:lnTo>
                    <a:pt x="217" y="29"/>
                  </a:lnTo>
                  <a:lnTo>
                    <a:pt x="203" y="25"/>
                  </a:lnTo>
                  <a:lnTo>
                    <a:pt x="190" y="25"/>
                  </a:lnTo>
                  <a:lnTo>
                    <a:pt x="177" y="23"/>
                  </a:lnTo>
                  <a:lnTo>
                    <a:pt x="165" y="23"/>
                  </a:lnTo>
                  <a:lnTo>
                    <a:pt x="152" y="23"/>
                  </a:lnTo>
                  <a:lnTo>
                    <a:pt x="137" y="23"/>
                  </a:lnTo>
                  <a:lnTo>
                    <a:pt x="126" y="23"/>
                  </a:lnTo>
                  <a:lnTo>
                    <a:pt x="114" y="23"/>
                  </a:lnTo>
                  <a:lnTo>
                    <a:pt x="101" y="21"/>
                  </a:lnTo>
                  <a:lnTo>
                    <a:pt x="88" y="21"/>
                  </a:lnTo>
                  <a:lnTo>
                    <a:pt x="74" y="19"/>
                  </a:lnTo>
                  <a:lnTo>
                    <a:pt x="63" y="18"/>
                  </a:lnTo>
                  <a:lnTo>
                    <a:pt x="50" y="14"/>
                  </a:lnTo>
                  <a:lnTo>
                    <a:pt x="38" y="10"/>
                  </a:lnTo>
                  <a:lnTo>
                    <a:pt x="27" y="6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6" name="Freeform 54">
              <a:extLst>
                <a:ext uri="{FF2B5EF4-FFF2-40B4-BE49-F238E27FC236}">
                  <a16:creationId xmlns:a16="http://schemas.microsoft.com/office/drawing/2014/main" id="{28B2D98E-497B-C6FC-0A64-954FB7474C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4" y="921"/>
              <a:ext cx="29" cy="24"/>
            </a:xfrm>
            <a:custGeom>
              <a:avLst/>
              <a:gdLst>
                <a:gd name="T0" fmla="*/ 0 w 93"/>
                <a:gd name="T1" fmla="*/ 0 h 83"/>
                <a:gd name="T2" fmla="*/ 0 w 93"/>
                <a:gd name="T3" fmla="*/ 0 h 83"/>
                <a:gd name="T4" fmla="*/ 0 w 93"/>
                <a:gd name="T5" fmla="*/ 0 h 83"/>
                <a:gd name="T6" fmla="*/ 0 w 93"/>
                <a:gd name="T7" fmla="*/ 0 h 83"/>
                <a:gd name="T8" fmla="*/ 0 w 93"/>
                <a:gd name="T9" fmla="*/ 0 h 83"/>
                <a:gd name="T10" fmla="*/ 0 w 93"/>
                <a:gd name="T11" fmla="*/ 0 h 83"/>
                <a:gd name="T12" fmla="*/ 0 w 93"/>
                <a:gd name="T13" fmla="*/ 0 h 83"/>
                <a:gd name="T14" fmla="*/ 0 w 93"/>
                <a:gd name="T15" fmla="*/ 0 h 83"/>
                <a:gd name="T16" fmla="*/ 0 w 93"/>
                <a:gd name="T17" fmla="*/ 0 h 83"/>
                <a:gd name="T18" fmla="*/ 0 w 93"/>
                <a:gd name="T19" fmla="*/ 0 h 83"/>
                <a:gd name="T20" fmla="*/ 0 w 93"/>
                <a:gd name="T21" fmla="*/ 0 h 83"/>
                <a:gd name="T22" fmla="*/ 0 w 93"/>
                <a:gd name="T23" fmla="*/ 0 h 83"/>
                <a:gd name="T24" fmla="*/ 0 w 93"/>
                <a:gd name="T25" fmla="*/ 0 h 83"/>
                <a:gd name="T26" fmla="*/ 0 w 93"/>
                <a:gd name="T27" fmla="*/ 0 h 83"/>
                <a:gd name="T28" fmla="*/ 0 w 93"/>
                <a:gd name="T29" fmla="*/ 0 h 83"/>
                <a:gd name="T30" fmla="*/ 0 w 93"/>
                <a:gd name="T31" fmla="*/ 0 h 83"/>
                <a:gd name="T32" fmla="*/ 0 w 93"/>
                <a:gd name="T33" fmla="*/ 0 h 83"/>
                <a:gd name="T34" fmla="*/ 0 w 93"/>
                <a:gd name="T35" fmla="*/ 0 h 83"/>
                <a:gd name="T36" fmla="*/ 0 w 93"/>
                <a:gd name="T37" fmla="*/ 0 h 83"/>
                <a:gd name="T38" fmla="*/ 0 w 93"/>
                <a:gd name="T39" fmla="*/ 0 h 83"/>
                <a:gd name="T40" fmla="*/ 0 w 93"/>
                <a:gd name="T41" fmla="*/ 0 h 83"/>
                <a:gd name="T42" fmla="*/ 0 w 93"/>
                <a:gd name="T43" fmla="*/ 0 h 83"/>
                <a:gd name="T44" fmla="*/ 0 w 93"/>
                <a:gd name="T45" fmla="*/ 0 h 83"/>
                <a:gd name="T46" fmla="*/ 0 w 93"/>
                <a:gd name="T47" fmla="*/ 0 h 83"/>
                <a:gd name="T48" fmla="*/ 0 w 93"/>
                <a:gd name="T49" fmla="*/ 0 h 83"/>
                <a:gd name="T50" fmla="*/ 0 w 93"/>
                <a:gd name="T51" fmla="*/ 0 h 83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93"/>
                <a:gd name="T79" fmla="*/ 0 h 83"/>
                <a:gd name="T80" fmla="*/ 93 w 93"/>
                <a:gd name="T81" fmla="*/ 83 h 83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93" h="83">
                  <a:moveTo>
                    <a:pt x="19" y="0"/>
                  </a:moveTo>
                  <a:lnTo>
                    <a:pt x="15" y="0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0"/>
                  </a:lnTo>
                  <a:lnTo>
                    <a:pt x="4" y="15"/>
                  </a:lnTo>
                  <a:lnTo>
                    <a:pt x="12" y="28"/>
                  </a:lnTo>
                  <a:lnTo>
                    <a:pt x="21" y="41"/>
                  </a:lnTo>
                  <a:lnTo>
                    <a:pt x="34" y="55"/>
                  </a:lnTo>
                  <a:lnTo>
                    <a:pt x="40" y="60"/>
                  </a:lnTo>
                  <a:lnTo>
                    <a:pt x="48" y="66"/>
                  </a:lnTo>
                  <a:lnTo>
                    <a:pt x="55" y="70"/>
                  </a:lnTo>
                  <a:lnTo>
                    <a:pt x="63" y="74"/>
                  </a:lnTo>
                  <a:lnTo>
                    <a:pt x="70" y="76"/>
                  </a:lnTo>
                  <a:lnTo>
                    <a:pt x="78" y="79"/>
                  </a:lnTo>
                  <a:lnTo>
                    <a:pt x="84" y="79"/>
                  </a:lnTo>
                  <a:lnTo>
                    <a:pt x="93" y="83"/>
                  </a:lnTo>
                  <a:lnTo>
                    <a:pt x="89" y="70"/>
                  </a:lnTo>
                  <a:lnTo>
                    <a:pt x="82" y="57"/>
                  </a:lnTo>
                  <a:lnTo>
                    <a:pt x="70" y="47"/>
                  </a:lnTo>
                  <a:lnTo>
                    <a:pt x="61" y="40"/>
                  </a:lnTo>
                  <a:lnTo>
                    <a:pt x="48" y="30"/>
                  </a:lnTo>
                  <a:lnTo>
                    <a:pt x="34" y="21"/>
                  </a:lnTo>
                  <a:lnTo>
                    <a:pt x="23" y="11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7" name="Freeform 55">
              <a:extLst>
                <a:ext uri="{FF2B5EF4-FFF2-40B4-BE49-F238E27FC236}">
                  <a16:creationId xmlns:a16="http://schemas.microsoft.com/office/drawing/2014/main" id="{51C4C34C-1DFD-27EE-B100-9FCA00D230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57" y="885"/>
              <a:ext cx="55" cy="14"/>
            </a:xfrm>
            <a:custGeom>
              <a:avLst/>
              <a:gdLst>
                <a:gd name="T0" fmla="*/ 0 w 181"/>
                <a:gd name="T1" fmla="*/ 0 h 50"/>
                <a:gd name="T2" fmla="*/ 0 w 181"/>
                <a:gd name="T3" fmla="*/ 0 h 50"/>
                <a:gd name="T4" fmla="*/ 0 w 181"/>
                <a:gd name="T5" fmla="*/ 0 h 50"/>
                <a:gd name="T6" fmla="*/ 0 w 181"/>
                <a:gd name="T7" fmla="*/ 0 h 50"/>
                <a:gd name="T8" fmla="*/ 0 w 181"/>
                <a:gd name="T9" fmla="*/ 0 h 50"/>
                <a:gd name="T10" fmla="*/ 0 w 181"/>
                <a:gd name="T11" fmla="*/ 0 h 50"/>
                <a:gd name="T12" fmla="*/ 0 w 181"/>
                <a:gd name="T13" fmla="*/ 0 h 50"/>
                <a:gd name="T14" fmla="*/ 0 w 181"/>
                <a:gd name="T15" fmla="*/ 0 h 50"/>
                <a:gd name="T16" fmla="*/ 0 w 181"/>
                <a:gd name="T17" fmla="*/ 0 h 50"/>
                <a:gd name="T18" fmla="*/ 0 w 181"/>
                <a:gd name="T19" fmla="*/ 0 h 50"/>
                <a:gd name="T20" fmla="*/ 0 w 181"/>
                <a:gd name="T21" fmla="*/ 0 h 50"/>
                <a:gd name="T22" fmla="*/ 0 w 181"/>
                <a:gd name="T23" fmla="*/ 0 h 50"/>
                <a:gd name="T24" fmla="*/ 0 w 181"/>
                <a:gd name="T25" fmla="*/ 0 h 50"/>
                <a:gd name="T26" fmla="*/ 0 w 181"/>
                <a:gd name="T27" fmla="*/ 0 h 50"/>
                <a:gd name="T28" fmla="*/ 0 w 181"/>
                <a:gd name="T29" fmla="*/ 0 h 50"/>
                <a:gd name="T30" fmla="*/ 0 w 181"/>
                <a:gd name="T31" fmla="*/ 0 h 50"/>
                <a:gd name="T32" fmla="*/ 0 w 181"/>
                <a:gd name="T33" fmla="*/ 0 h 50"/>
                <a:gd name="T34" fmla="*/ 0 w 181"/>
                <a:gd name="T35" fmla="*/ 0 h 50"/>
                <a:gd name="T36" fmla="*/ 0 w 181"/>
                <a:gd name="T37" fmla="*/ 0 h 50"/>
                <a:gd name="T38" fmla="*/ 0 w 181"/>
                <a:gd name="T39" fmla="*/ 0 h 50"/>
                <a:gd name="T40" fmla="*/ 0 w 181"/>
                <a:gd name="T41" fmla="*/ 0 h 50"/>
                <a:gd name="T42" fmla="*/ 0 w 181"/>
                <a:gd name="T43" fmla="*/ 0 h 50"/>
                <a:gd name="T44" fmla="*/ 0 w 181"/>
                <a:gd name="T45" fmla="*/ 0 h 50"/>
                <a:gd name="T46" fmla="*/ 0 w 181"/>
                <a:gd name="T47" fmla="*/ 0 h 50"/>
                <a:gd name="T48" fmla="*/ 0 w 181"/>
                <a:gd name="T49" fmla="*/ 0 h 50"/>
                <a:gd name="T50" fmla="*/ 0 w 181"/>
                <a:gd name="T51" fmla="*/ 0 h 50"/>
                <a:gd name="T52" fmla="*/ 0 w 181"/>
                <a:gd name="T53" fmla="*/ 0 h 50"/>
                <a:gd name="T54" fmla="*/ 0 w 181"/>
                <a:gd name="T55" fmla="*/ 0 h 50"/>
                <a:gd name="T56" fmla="*/ 0 w 181"/>
                <a:gd name="T57" fmla="*/ 0 h 50"/>
                <a:gd name="T58" fmla="*/ 0 w 181"/>
                <a:gd name="T59" fmla="*/ 0 h 50"/>
                <a:gd name="T60" fmla="*/ 0 w 181"/>
                <a:gd name="T61" fmla="*/ 0 h 50"/>
                <a:gd name="T62" fmla="*/ 0 w 181"/>
                <a:gd name="T63" fmla="*/ 0 h 50"/>
                <a:gd name="T64" fmla="*/ 0 w 181"/>
                <a:gd name="T65" fmla="*/ 0 h 50"/>
                <a:gd name="T66" fmla="*/ 0 w 181"/>
                <a:gd name="T67" fmla="*/ 0 h 50"/>
                <a:gd name="T68" fmla="*/ 0 w 181"/>
                <a:gd name="T69" fmla="*/ 0 h 50"/>
                <a:gd name="T70" fmla="*/ 0 w 181"/>
                <a:gd name="T71" fmla="*/ 0 h 50"/>
                <a:gd name="T72" fmla="*/ 0 w 181"/>
                <a:gd name="T73" fmla="*/ 0 h 50"/>
                <a:gd name="T74" fmla="*/ 0 w 181"/>
                <a:gd name="T75" fmla="*/ 0 h 50"/>
                <a:gd name="T76" fmla="*/ 0 w 181"/>
                <a:gd name="T77" fmla="*/ 0 h 50"/>
                <a:gd name="T78" fmla="*/ 0 w 181"/>
                <a:gd name="T79" fmla="*/ 0 h 50"/>
                <a:gd name="T80" fmla="*/ 0 w 181"/>
                <a:gd name="T81" fmla="*/ 0 h 50"/>
                <a:gd name="T82" fmla="*/ 0 w 181"/>
                <a:gd name="T83" fmla="*/ 0 h 50"/>
                <a:gd name="T84" fmla="*/ 0 w 181"/>
                <a:gd name="T85" fmla="*/ 0 h 50"/>
                <a:gd name="T86" fmla="*/ 0 w 181"/>
                <a:gd name="T87" fmla="*/ 0 h 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81"/>
                <a:gd name="T133" fmla="*/ 0 h 50"/>
                <a:gd name="T134" fmla="*/ 181 w 181"/>
                <a:gd name="T135" fmla="*/ 50 h 5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81" h="50">
                  <a:moveTo>
                    <a:pt x="19" y="0"/>
                  </a:moveTo>
                  <a:lnTo>
                    <a:pt x="15" y="0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10"/>
                  </a:lnTo>
                  <a:lnTo>
                    <a:pt x="6" y="21"/>
                  </a:lnTo>
                  <a:lnTo>
                    <a:pt x="12" y="31"/>
                  </a:lnTo>
                  <a:lnTo>
                    <a:pt x="19" y="42"/>
                  </a:lnTo>
                  <a:lnTo>
                    <a:pt x="29" y="48"/>
                  </a:lnTo>
                  <a:lnTo>
                    <a:pt x="38" y="50"/>
                  </a:lnTo>
                  <a:lnTo>
                    <a:pt x="48" y="48"/>
                  </a:lnTo>
                  <a:lnTo>
                    <a:pt x="57" y="38"/>
                  </a:lnTo>
                  <a:lnTo>
                    <a:pt x="65" y="34"/>
                  </a:lnTo>
                  <a:lnTo>
                    <a:pt x="73" y="32"/>
                  </a:lnTo>
                  <a:lnTo>
                    <a:pt x="80" y="32"/>
                  </a:lnTo>
                  <a:lnTo>
                    <a:pt x="90" y="32"/>
                  </a:lnTo>
                  <a:lnTo>
                    <a:pt x="97" y="32"/>
                  </a:lnTo>
                  <a:lnTo>
                    <a:pt x="105" y="32"/>
                  </a:lnTo>
                  <a:lnTo>
                    <a:pt x="112" y="32"/>
                  </a:lnTo>
                  <a:lnTo>
                    <a:pt x="122" y="32"/>
                  </a:lnTo>
                  <a:lnTo>
                    <a:pt x="135" y="34"/>
                  </a:lnTo>
                  <a:lnTo>
                    <a:pt x="150" y="38"/>
                  </a:lnTo>
                  <a:lnTo>
                    <a:pt x="156" y="40"/>
                  </a:lnTo>
                  <a:lnTo>
                    <a:pt x="164" y="42"/>
                  </a:lnTo>
                  <a:lnTo>
                    <a:pt x="173" y="44"/>
                  </a:lnTo>
                  <a:lnTo>
                    <a:pt x="181" y="48"/>
                  </a:lnTo>
                  <a:lnTo>
                    <a:pt x="179" y="34"/>
                  </a:lnTo>
                  <a:lnTo>
                    <a:pt x="179" y="23"/>
                  </a:lnTo>
                  <a:lnTo>
                    <a:pt x="169" y="17"/>
                  </a:lnTo>
                  <a:lnTo>
                    <a:pt x="162" y="13"/>
                  </a:lnTo>
                  <a:lnTo>
                    <a:pt x="154" y="10"/>
                  </a:lnTo>
                  <a:lnTo>
                    <a:pt x="150" y="8"/>
                  </a:lnTo>
                  <a:lnTo>
                    <a:pt x="135" y="4"/>
                  </a:lnTo>
                  <a:lnTo>
                    <a:pt x="124" y="4"/>
                  </a:lnTo>
                  <a:lnTo>
                    <a:pt x="114" y="4"/>
                  </a:lnTo>
                  <a:lnTo>
                    <a:pt x="107" y="4"/>
                  </a:lnTo>
                  <a:lnTo>
                    <a:pt x="95" y="4"/>
                  </a:lnTo>
                  <a:lnTo>
                    <a:pt x="86" y="4"/>
                  </a:lnTo>
                  <a:lnTo>
                    <a:pt x="71" y="2"/>
                  </a:lnTo>
                  <a:lnTo>
                    <a:pt x="55" y="2"/>
                  </a:lnTo>
                  <a:lnTo>
                    <a:pt x="38" y="0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8" name="Freeform 56">
              <a:extLst>
                <a:ext uri="{FF2B5EF4-FFF2-40B4-BE49-F238E27FC236}">
                  <a16:creationId xmlns:a16="http://schemas.microsoft.com/office/drawing/2014/main" id="{5C2ACE31-FBB7-BC73-0D31-3DE47FB329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2" y="1000"/>
              <a:ext cx="20" cy="23"/>
            </a:xfrm>
            <a:custGeom>
              <a:avLst/>
              <a:gdLst>
                <a:gd name="T0" fmla="*/ 0 w 65"/>
                <a:gd name="T1" fmla="*/ 0 h 82"/>
                <a:gd name="T2" fmla="*/ 0 w 65"/>
                <a:gd name="T3" fmla="*/ 0 h 82"/>
                <a:gd name="T4" fmla="*/ 0 w 65"/>
                <a:gd name="T5" fmla="*/ 0 h 82"/>
                <a:gd name="T6" fmla="*/ 0 w 65"/>
                <a:gd name="T7" fmla="*/ 0 h 82"/>
                <a:gd name="T8" fmla="*/ 0 w 65"/>
                <a:gd name="T9" fmla="*/ 0 h 82"/>
                <a:gd name="T10" fmla="*/ 0 w 65"/>
                <a:gd name="T11" fmla="*/ 0 h 82"/>
                <a:gd name="T12" fmla="*/ 0 w 65"/>
                <a:gd name="T13" fmla="*/ 0 h 82"/>
                <a:gd name="T14" fmla="*/ 0 w 65"/>
                <a:gd name="T15" fmla="*/ 0 h 82"/>
                <a:gd name="T16" fmla="*/ 0 w 65"/>
                <a:gd name="T17" fmla="*/ 0 h 82"/>
                <a:gd name="T18" fmla="*/ 0 w 65"/>
                <a:gd name="T19" fmla="*/ 0 h 82"/>
                <a:gd name="T20" fmla="*/ 0 w 65"/>
                <a:gd name="T21" fmla="*/ 0 h 82"/>
                <a:gd name="T22" fmla="*/ 0 w 65"/>
                <a:gd name="T23" fmla="*/ 0 h 82"/>
                <a:gd name="T24" fmla="*/ 0 w 65"/>
                <a:gd name="T25" fmla="*/ 0 h 82"/>
                <a:gd name="T26" fmla="*/ 0 w 65"/>
                <a:gd name="T27" fmla="*/ 0 h 82"/>
                <a:gd name="T28" fmla="*/ 0 w 65"/>
                <a:gd name="T29" fmla="*/ 0 h 82"/>
                <a:gd name="T30" fmla="*/ 0 w 65"/>
                <a:gd name="T31" fmla="*/ 0 h 82"/>
                <a:gd name="T32" fmla="*/ 0 w 65"/>
                <a:gd name="T33" fmla="*/ 0 h 82"/>
                <a:gd name="T34" fmla="*/ 0 w 65"/>
                <a:gd name="T35" fmla="*/ 0 h 82"/>
                <a:gd name="T36" fmla="*/ 0 w 65"/>
                <a:gd name="T37" fmla="*/ 0 h 82"/>
                <a:gd name="T38" fmla="*/ 0 w 65"/>
                <a:gd name="T39" fmla="*/ 0 h 82"/>
                <a:gd name="T40" fmla="*/ 0 w 65"/>
                <a:gd name="T41" fmla="*/ 0 h 82"/>
                <a:gd name="T42" fmla="*/ 0 w 65"/>
                <a:gd name="T43" fmla="*/ 0 h 82"/>
                <a:gd name="T44" fmla="*/ 0 w 65"/>
                <a:gd name="T45" fmla="*/ 0 h 82"/>
                <a:gd name="T46" fmla="*/ 0 w 65"/>
                <a:gd name="T47" fmla="*/ 0 h 82"/>
                <a:gd name="T48" fmla="*/ 0 w 65"/>
                <a:gd name="T49" fmla="*/ 0 h 82"/>
                <a:gd name="T50" fmla="*/ 0 w 65"/>
                <a:gd name="T51" fmla="*/ 0 h 82"/>
                <a:gd name="T52" fmla="*/ 0 w 65"/>
                <a:gd name="T53" fmla="*/ 0 h 82"/>
                <a:gd name="T54" fmla="*/ 0 w 65"/>
                <a:gd name="T55" fmla="*/ 0 h 82"/>
                <a:gd name="T56" fmla="*/ 0 w 65"/>
                <a:gd name="T57" fmla="*/ 0 h 82"/>
                <a:gd name="T58" fmla="*/ 0 w 65"/>
                <a:gd name="T59" fmla="*/ 0 h 8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65"/>
                <a:gd name="T91" fmla="*/ 0 h 82"/>
                <a:gd name="T92" fmla="*/ 65 w 65"/>
                <a:gd name="T93" fmla="*/ 82 h 82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65" h="82">
                  <a:moveTo>
                    <a:pt x="48" y="6"/>
                  </a:moveTo>
                  <a:lnTo>
                    <a:pt x="38" y="2"/>
                  </a:lnTo>
                  <a:lnTo>
                    <a:pt x="29" y="0"/>
                  </a:lnTo>
                  <a:lnTo>
                    <a:pt x="15" y="0"/>
                  </a:lnTo>
                  <a:lnTo>
                    <a:pt x="8" y="0"/>
                  </a:lnTo>
                  <a:lnTo>
                    <a:pt x="0" y="4"/>
                  </a:lnTo>
                  <a:lnTo>
                    <a:pt x="4" y="9"/>
                  </a:lnTo>
                  <a:lnTo>
                    <a:pt x="6" y="13"/>
                  </a:lnTo>
                  <a:lnTo>
                    <a:pt x="11" y="19"/>
                  </a:lnTo>
                  <a:lnTo>
                    <a:pt x="19" y="25"/>
                  </a:lnTo>
                  <a:lnTo>
                    <a:pt x="32" y="32"/>
                  </a:lnTo>
                  <a:lnTo>
                    <a:pt x="30" y="34"/>
                  </a:lnTo>
                  <a:lnTo>
                    <a:pt x="30" y="40"/>
                  </a:lnTo>
                  <a:lnTo>
                    <a:pt x="29" y="47"/>
                  </a:lnTo>
                  <a:lnTo>
                    <a:pt x="29" y="57"/>
                  </a:lnTo>
                  <a:lnTo>
                    <a:pt x="25" y="65"/>
                  </a:lnTo>
                  <a:lnTo>
                    <a:pt x="23" y="72"/>
                  </a:lnTo>
                  <a:lnTo>
                    <a:pt x="23" y="78"/>
                  </a:lnTo>
                  <a:lnTo>
                    <a:pt x="23" y="82"/>
                  </a:lnTo>
                  <a:lnTo>
                    <a:pt x="32" y="80"/>
                  </a:lnTo>
                  <a:lnTo>
                    <a:pt x="42" y="80"/>
                  </a:lnTo>
                  <a:lnTo>
                    <a:pt x="49" y="76"/>
                  </a:lnTo>
                  <a:lnTo>
                    <a:pt x="55" y="74"/>
                  </a:lnTo>
                  <a:lnTo>
                    <a:pt x="63" y="61"/>
                  </a:lnTo>
                  <a:lnTo>
                    <a:pt x="65" y="49"/>
                  </a:lnTo>
                  <a:lnTo>
                    <a:pt x="63" y="34"/>
                  </a:lnTo>
                  <a:lnTo>
                    <a:pt x="61" y="23"/>
                  </a:lnTo>
                  <a:lnTo>
                    <a:pt x="53" y="11"/>
                  </a:lnTo>
                  <a:lnTo>
                    <a:pt x="48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9" name="Freeform 57">
              <a:extLst>
                <a:ext uri="{FF2B5EF4-FFF2-40B4-BE49-F238E27FC236}">
                  <a16:creationId xmlns:a16="http://schemas.microsoft.com/office/drawing/2014/main" id="{C36940C6-86B1-BA11-63D3-17B0A441FD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62" y="968"/>
              <a:ext cx="180" cy="10"/>
            </a:xfrm>
            <a:custGeom>
              <a:avLst/>
              <a:gdLst>
                <a:gd name="T0" fmla="*/ 0 w 589"/>
                <a:gd name="T1" fmla="*/ 0 h 36"/>
                <a:gd name="T2" fmla="*/ 0 w 589"/>
                <a:gd name="T3" fmla="*/ 0 h 36"/>
                <a:gd name="T4" fmla="*/ 0 w 589"/>
                <a:gd name="T5" fmla="*/ 0 h 36"/>
                <a:gd name="T6" fmla="*/ 0 w 589"/>
                <a:gd name="T7" fmla="*/ 0 h 36"/>
                <a:gd name="T8" fmla="*/ 0 w 589"/>
                <a:gd name="T9" fmla="*/ 0 h 36"/>
                <a:gd name="T10" fmla="*/ 0 w 589"/>
                <a:gd name="T11" fmla="*/ 0 h 36"/>
                <a:gd name="T12" fmla="*/ 0 w 589"/>
                <a:gd name="T13" fmla="*/ 0 h 36"/>
                <a:gd name="T14" fmla="*/ 0 w 589"/>
                <a:gd name="T15" fmla="*/ 0 h 36"/>
                <a:gd name="T16" fmla="*/ 0 w 589"/>
                <a:gd name="T17" fmla="*/ 0 h 36"/>
                <a:gd name="T18" fmla="*/ 0 w 589"/>
                <a:gd name="T19" fmla="*/ 0 h 36"/>
                <a:gd name="T20" fmla="*/ 0 w 589"/>
                <a:gd name="T21" fmla="*/ 0 h 36"/>
                <a:gd name="T22" fmla="*/ 0 w 589"/>
                <a:gd name="T23" fmla="*/ 0 h 36"/>
                <a:gd name="T24" fmla="*/ 0 w 589"/>
                <a:gd name="T25" fmla="*/ 0 h 36"/>
                <a:gd name="T26" fmla="*/ 0 w 589"/>
                <a:gd name="T27" fmla="*/ 0 h 36"/>
                <a:gd name="T28" fmla="*/ 0 w 589"/>
                <a:gd name="T29" fmla="*/ 0 h 36"/>
                <a:gd name="T30" fmla="*/ 0 w 589"/>
                <a:gd name="T31" fmla="*/ 0 h 36"/>
                <a:gd name="T32" fmla="*/ 0 w 589"/>
                <a:gd name="T33" fmla="*/ 0 h 36"/>
                <a:gd name="T34" fmla="*/ 0 w 589"/>
                <a:gd name="T35" fmla="*/ 0 h 36"/>
                <a:gd name="T36" fmla="*/ 0 w 589"/>
                <a:gd name="T37" fmla="*/ 0 h 36"/>
                <a:gd name="T38" fmla="*/ 0 w 589"/>
                <a:gd name="T39" fmla="*/ 0 h 36"/>
                <a:gd name="T40" fmla="*/ 0 w 589"/>
                <a:gd name="T41" fmla="*/ 0 h 36"/>
                <a:gd name="T42" fmla="*/ 0 w 589"/>
                <a:gd name="T43" fmla="*/ 0 h 36"/>
                <a:gd name="T44" fmla="*/ 0 w 589"/>
                <a:gd name="T45" fmla="*/ 0 h 36"/>
                <a:gd name="T46" fmla="*/ 0 w 589"/>
                <a:gd name="T47" fmla="*/ 0 h 36"/>
                <a:gd name="T48" fmla="*/ 0 w 589"/>
                <a:gd name="T49" fmla="*/ 0 h 36"/>
                <a:gd name="T50" fmla="*/ 0 w 589"/>
                <a:gd name="T51" fmla="*/ 0 h 36"/>
                <a:gd name="T52" fmla="*/ 0 w 589"/>
                <a:gd name="T53" fmla="*/ 0 h 36"/>
                <a:gd name="T54" fmla="*/ 0 w 589"/>
                <a:gd name="T55" fmla="*/ 0 h 36"/>
                <a:gd name="T56" fmla="*/ 0 w 589"/>
                <a:gd name="T57" fmla="*/ 0 h 36"/>
                <a:gd name="T58" fmla="*/ 0 w 589"/>
                <a:gd name="T59" fmla="*/ 0 h 36"/>
                <a:gd name="T60" fmla="*/ 0 w 589"/>
                <a:gd name="T61" fmla="*/ 0 h 36"/>
                <a:gd name="T62" fmla="*/ 0 w 589"/>
                <a:gd name="T63" fmla="*/ 0 h 36"/>
                <a:gd name="T64" fmla="*/ 0 w 589"/>
                <a:gd name="T65" fmla="*/ 0 h 36"/>
                <a:gd name="T66" fmla="*/ 0 w 589"/>
                <a:gd name="T67" fmla="*/ 0 h 36"/>
                <a:gd name="T68" fmla="*/ 0 w 589"/>
                <a:gd name="T69" fmla="*/ 0 h 36"/>
                <a:gd name="T70" fmla="*/ 0 w 589"/>
                <a:gd name="T71" fmla="*/ 0 h 36"/>
                <a:gd name="T72" fmla="*/ 0 w 589"/>
                <a:gd name="T73" fmla="*/ 0 h 36"/>
                <a:gd name="T74" fmla="*/ 0 w 589"/>
                <a:gd name="T75" fmla="*/ 0 h 36"/>
                <a:gd name="T76" fmla="*/ 0 w 589"/>
                <a:gd name="T77" fmla="*/ 0 h 36"/>
                <a:gd name="T78" fmla="*/ 0 w 589"/>
                <a:gd name="T79" fmla="*/ 0 h 36"/>
                <a:gd name="T80" fmla="*/ 0 w 589"/>
                <a:gd name="T81" fmla="*/ 0 h 36"/>
                <a:gd name="T82" fmla="*/ 0 w 589"/>
                <a:gd name="T83" fmla="*/ 0 h 36"/>
                <a:gd name="T84" fmla="*/ 0 w 589"/>
                <a:gd name="T85" fmla="*/ 0 h 36"/>
                <a:gd name="T86" fmla="*/ 0 w 589"/>
                <a:gd name="T87" fmla="*/ 0 h 36"/>
                <a:gd name="T88" fmla="*/ 0 w 589"/>
                <a:gd name="T89" fmla="*/ 0 h 36"/>
                <a:gd name="T90" fmla="*/ 0 w 589"/>
                <a:gd name="T91" fmla="*/ 0 h 36"/>
                <a:gd name="T92" fmla="*/ 0 w 589"/>
                <a:gd name="T93" fmla="*/ 0 h 36"/>
                <a:gd name="T94" fmla="*/ 0 w 589"/>
                <a:gd name="T95" fmla="*/ 0 h 36"/>
                <a:gd name="T96" fmla="*/ 0 w 589"/>
                <a:gd name="T97" fmla="*/ 0 h 36"/>
                <a:gd name="T98" fmla="*/ 0 w 589"/>
                <a:gd name="T99" fmla="*/ 0 h 36"/>
                <a:gd name="T100" fmla="*/ 0 w 589"/>
                <a:gd name="T101" fmla="*/ 0 h 36"/>
                <a:gd name="T102" fmla="*/ 0 w 589"/>
                <a:gd name="T103" fmla="*/ 0 h 36"/>
                <a:gd name="T104" fmla="*/ 0 w 589"/>
                <a:gd name="T105" fmla="*/ 0 h 36"/>
                <a:gd name="T106" fmla="*/ 0 w 589"/>
                <a:gd name="T107" fmla="*/ 0 h 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589"/>
                <a:gd name="T163" fmla="*/ 0 h 36"/>
                <a:gd name="T164" fmla="*/ 589 w 589"/>
                <a:gd name="T165" fmla="*/ 36 h 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589" h="36">
                  <a:moveTo>
                    <a:pt x="365" y="0"/>
                  </a:moveTo>
                  <a:lnTo>
                    <a:pt x="376" y="0"/>
                  </a:lnTo>
                  <a:lnTo>
                    <a:pt x="390" y="0"/>
                  </a:lnTo>
                  <a:lnTo>
                    <a:pt x="403" y="0"/>
                  </a:lnTo>
                  <a:lnTo>
                    <a:pt x="416" y="0"/>
                  </a:lnTo>
                  <a:lnTo>
                    <a:pt x="428" y="0"/>
                  </a:lnTo>
                  <a:lnTo>
                    <a:pt x="441" y="0"/>
                  </a:lnTo>
                  <a:lnTo>
                    <a:pt x="456" y="2"/>
                  </a:lnTo>
                  <a:lnTo>
                    <a:pt x="470" y="6"/>
                  </a:lnTo>
                  <a:lnTo>
                    <a:pt x="481" y="6"/>
                  </a:lnTo>
                  <a:lnTo>
                    <a:pt x="492" y="6"/>
                  </a:lnTo>
                  <a:lnTo>
                    <a:pt x="508" y="7"/>
                  </a:lnTo>
                  <a:lnTo>
                    <a:pt x="521" y="9"/>
                  </a:lnTo>
                  <a:lnTo>
                    <a:pt x="532" y="9"/>
                  </a:lnTo>
                  <a:lnTo>
                    <a:pt x="546" y="11"/>
                  </a:lnTo>
                  <a:lnTo>
                    <a:pt x="559" y="11"/>
                  </a:lnTo>
                  <a:lnTo>
                    <a:pt x="574" y="15"/>
                  </a:lnTo>
                  <a:lnTo>
                    <a:pt x="582" y="23"/>
                  </a:lnTo>
                  <a:lnTo>
                    <a:pt x="589" y="36"/>
                  </a:lnTo>
                  <a:lnTo>
                    <a:pt x="553" y="28"/>
                  </a:lnTo>
                  <a:lnTo>
                    <a:pt x="517" y="26"/>
                  </a:lnTo>
                  <a:lnTo>
                    <a:pt x="481" y="23"/>
                  </a:lnTo>
                  <a:lnTo>
                    <a:pt x="447" y="23"/>
                  </a:lnTo>
                  <a:lnTo>
                    <a:pt x="409" y="21"/>
                  </a:lnTo>
                  <a:lnTo>
                    <a:pt x="375" y="21"/>
                  </a:lnTo>
                  <a:lnTo>
                    <a:pt x="338" y="23"/>
                  </a:lnTo>
                  <a:lnTo>
                    <a:pt x="302" y="23"/>
                  </a:lnTo>
                  <a:lnTo>
                    <a:pt x="266" y="23"/>
                  </a:lnTo>
                  <a:lnTo>
                    <a:pt x="230" y="23"/>
                  </a:lnTo>
                  <a:lnTo>
                    <a:pt x="194" y="23"/>
                  </a:lnTo>
                  <a:lnTo>
                    <a:pt x="158" y="25"/>
                  </a:lnTo>
                  <a:lnTo>
                    <a:pt x="122" y="23"/>
                  </a:lnTo>
                  <a:lnTo>
                    <a:pt x="88" y="23"/>
                  </a:lnTo>
                  <a:lnTo>
                    <a:pt x="51" y="23"/>
                  </a:lnTo>
                  <a:lnTo>
                    <a:pt x="17" y="21"/>
                  </a:lnTo>
                  <a:lnTo>
                    <a:pt x="8" y="15"/>
                  </a:lnTo>
                  <a:lnTo>
                    <a:pt x="0" y="9"/>
                  </a:lnTo>
                  <a:lnTo>
                    <a:pt x="23" y="6"/>
                  </a:lnTo>
                  <a:lnTo>
                    <a:pt x="46" y="6"/>
                  </a:lnTo>
                  <a:lnTo>
                    <a:pt x="69" y="6"/>
                  </a:lnTo>
                  <a:lnTo>
                    <a:pt x="91" y="6"/>
                  </a:lnTo>
                  <a:lnTo>
                    <a:pt x="112" y="6"/>
                  </a:lnTo>
                  <a:lnTo>
                    <a:pt x="135" y="6"/>
                  </a:lnTo>
                  <a:lnTo>
                    <a:pt x="158" y="6"/>
                  </a:lnTo>
                  <a:lnTo>
                    <a:pt x="181" y="7"/>
                  </a:lnTo>
                  <a:lnTo>
                    <a:pt x="203" y="7"/>
                  </a:lnTo>
                  <a:lnTo>
                    <a:pt x="226" y="7"/>
                  </a:lnTo>
                  <a:lnTo>
                    <a:pt x="249" y="7"/>
                  </a:lnTo>
                  <a:lnTo>
                    <a:pt x="272" y="7"/>
                  </a:lnTo>
                  <a:lnTo>
                    <a:pt x="295" y="6"/>
                  </a:lnTo>
                  <a:lnTo>
                    <a:pt x="318" y="4"/>
                  </a:lnTo>
                  <a:lnTo>
                    <a:pt x="340" y="0"/>
                  </a:lnTo>
                  <a:lnTo>
                    <a:pt x="36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0" name="Freeform 58">
              <a:extLst>
                <a:ext uri="{FF2B5EF4-FFF2-40B4-BE49-F238E27FC236}">
                  <a16:creationId xmlns:a16="http://schemas.microsoft.com/office/drawing/2014/main" id="{22DF6BD3-18ED-D2D0-CA51-110507E92B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0" y="990"/>
              <a:ext cx="15" cy="336"/>
            </a:xfrm>
            <a:custGeom>
              <a:avLst/>
              <a:gdLst>
                <a:gd name="T0" fmla="*/ 0 w 49"/>
                <a:gd name="T1" fmla="*/ 0 h 1194"/>
                <a:gd name="T2" fmla="*/ 0 w 49"/>
                <a:gd name="T3" fmla="*/ 0 h 1194"/>
                <a:gd name="T4" fmla="*/ 0 w 49"/>
                <a:gd name="T5" fmla="*/ 0 h 1194"/>
                <a:gd name="T6" fmla="*/ 0 w 49"/>
                <a:gd name="T7" fmla="*/ 0 h 1194"/>
                <a:gd name="T8" fmla="*/ 0 w 49"/>
                <a:gd name="T9" fmla="*/ 0 h 1194"/>
                <a:gd name="T10" fmla="*/ 0 w 49"/>
                <a:gd name="T11" fmla="*/ 0 h 1194"/>
                <a:gd name="T12" fmla="*/ 0 w 49"/>
                <a:gd name="T13" fmla="*/ 0 h 1194"/>
                <a:gd name="T14" fmla="*/ 0 w 49"/>
                <a:gd name="T15" fmla="*/ 0 h 1194"/>
                <a:gd name="T16" fmla="*/ 0 w 49"/>
                <a:gd name="T17" fmla="*/ 0 h 1194"/>
                <a:gd name="T18" fmla="*/ 0 w 49"/>
                <a:gd name="T19" fmla="*/ 0 h 1194"/>
                <a:gd name="T20" fmla="*/ 0 w 49"/>
                <a:gd name="T21" fmla="*/ 0 h 1194"/>
                <a:gd name="T22" fmla="*/ 0 w 49"/>
                <a:gd name="T23" fmla="*/ 0 h 1194"/>
                <a:gd name="T24" fmla="*/ 0 w 49"/>
                <a:gd name="T25" fmla="*/ 0 h 1194"/>
                <a:gd name="T26" fmla="*/ 0 w 49"/>
                <a:gd name="T27" fmla="*/ 0 h 1194"/>
                <a:gd name="T28" fmla="*/ 0 w 49"/>
                <a:gd name="T29" fmla="*/ 0 h 1194"/>
                <a:gd name="T30" fmla="*/ 0 w 49"/>
                <a:gd name="T31" fmla="*/ 0 h 1194"/>
                <a:gd name="T32" fmla="*/ 0 w 49"/>
                <a:gd name="T33" fmla="*/ 0 h 1194"/>
                <a:gd name="T34" fmla="*/ 0 w 49"/>
                <a:gd name="T35" fmla="*/ 0 h 1194"/>
                <a:gd name="T36" fmla="*/ 0 w 49"/>
                <a:gd name="T37" fmla="*/ 0 h 1194"/>
                <a:gd name="T38" fmla="*/ 0 w 49"/>
                <a:gd name="T39" fmla="*/ 0 h 1194"/>
                <a:gd name="T40" fmla="*/ 0 w 49"/>
                <a:gd name="T41" fmla="*/ 0 h 1194"/>
                <a:gd name="T42" fmla="*/ 0 w 49"/>
                <a:gd name="T43" fmla="*/ 0 h 1194"/>
                <a:gd name="T44" fmla="*/ 0 w 49"/>
                <a:gd name="T45" fmla="*/ 0 h 1194"/>
                <a:gd name="T46" fmla="*/ 0 w 49"/>
                <a:gd name="T47" fmla="*/ 0 h 1194"/>
                <a:gd name="T48" fmla="*/ 0 w 49"/>
                <a:gd name="T49" fmla="*/ 0 h 1194"/>
                <a:gd name="T50" fmla="*/ 0 w 49"/>
                <a:gd name="T51" fmla="*/ 0 h 1194"/>
                <a:gd name="T52" fmla="*/ 0 w 49"/>
                <a:gd name="T53" fmla="*/ 0 h 1194"/>
                <a:gd name="T54" fmla="*/ 0 w 49"/>
                <a:gd name="T55" fmla="*/ 0 h 1194"/>
                <a:gd name="T56" fmla="*/ 0 w 49"/>
                <a:gd name="T57" fmla="*/ 0 h 1194"/>
                <a:gd name="T58" fmla="*/ 0 w 49"/>
                <a:gd name="T59" fmla="*/ 0 h 1194"/>
                <a:gd name="T60" fmla="*/ 0 w 49"/>
                <a:gd name="T61" fmla="*/ 0 h 1194"/>
                <a:gd name="T62" fmla="*/ 0 w 49"/>
                <a:gd name="T63" fmla="*/ 0 h 1194"/>
                <a:gd name="T64" fmla="*/ 0 w 49"/>
                <a:gd name="T65" fmla="*/ 0 h 1194"/>
                <a:gd name="T66" fmla="*/ 0 w 49"/>
                <a:gd name="T67" fmla="*/ 0 h 1194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9"/>
                <a:gd name="T103" fmla="*/ 0 h 1194"/>
                <a:gd name="T104" fmla="*/ 49 w 49"/>
                <a:gd name="T105" fmla="*/ 1194 h 1194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9" h="1194">
                  <a:moveTo>
                    <a:pt x="36" y="0"/>
                  </a:moveTo>
                  <a:lnTo>
                    <a:pt x="41" y="13"/>
                  </a:lnTo>
                  <a:lnTo>
                    <a:pt x="45" y="28"/>
                  </a:lnTo>
                  <a:lnTo>
                    <a:pt x="47" y="44"/>
                  </a:lnTo>
                  <a:lnTo>
                    <a:pt x="49" y="61"/>
                  </a:lnTo>
                  <a:lnTo>
                    <a:pt x="49" y="76"/>
                  </a:lnTo>
                  <a:lnTo>
                    <a:pt x="49" y="93"/>
                  </a:lnTo>
                  <a:lnTo>
                    <a:pt x="47" y="108"/>
                  </a:lnTo>
                  <a:lnTo>
                    <a:pt x="47" y="125"/>
                  </a:lnTo>
                  <a:lnTo>
                    <a:pt x="43" y="142"/>
                  </a:lnTo>
                  <a:lnTo>
                    <a:pt x="41" y="158"/>
                  </a:lnTo>
                  <a:lnTo>
                    <a:pt x="39" y="175"/>
                  </a:lnTo>
                  <a:lnTo>
                    <a:pt x="39" y="192"/>
                  </a:lnTo>
                  <a:lnTo>
                    <a:pt x="38" y="209"/>
                  </a:lnTo>
                  <a:lnTo>
                    <a:pt x="38" y="224"/>
                  </a:lnTo>
                  <a:lnTo>
                    <a:pt x="39" y="241"/>
                  </a:lnTo>
                  <a:lnTo>
                    <a:pt x="43" y="260"/>
                  </a:lnTo>
                  <a:lnTo>
                    <a:pt x="39" y="317"/>
                  </a:lnTo>
                  <a:lnTo>
                    <a:pt x="38" y="376"/>
                  </a:lnTo>
                  <a:lnTo>
                    <a:pt x="38" y="433"/>
                  </a:lnTo>
                  <a:lnTo>
                    <a:pt x="38" y="494"/>
                  </a:lnTo>
                  <a:lnTo>
                    <a:pt x="38" y="551"/>
                  </a:lnTo>
                  <a:lnTo>
                    <a:pt x="38" y="610"/>
                  </a:lnTo>
                  <a:lnTo>
                    <a:pt x="38" y="667"/>
                  </a:lnTo>
                  <a:lnTo>
                    <a:pt x="39" y="728"/>
                  </a:lnTo>
                  <a:lnTo>
                    <a:pt x="39" y="785"/>
                  </a:lnTo>
                  <a:lnTo>
                    <a:pt x="41" y="844"/>
                  </a:lnTo>
                  <a:lnTo>
                    <a:pt x="41" y="901"/>
                  </a:lnTo>
                  <a:lnTo>
                    <a:pt x="43" y="960"/>
                  </a:lnTo>
                  <a:lnTo>
                    <a:pt x="43" y="1019"/>
                  </a:lnTo>
                  <a:lnTo>
                    <a:pt x="43" y="1076"/>
                  </a:lnTo>
                  <a:lnTo>
                    <a:pt x="43" y="1135"/>
                  </a:lnTo>
                  <a:lnTo>
                    <a:pt x="43" y="1194"/>
                  </a:lnTo>
                  <a:lnTo>
                    <a:pt x="34" y="1192"/>
                  </a:lnTo>
                  <a:lnTo>
                    <a:pt x="24" y="1192"/>
                  </a:lnTo>
                  <a:lnTo>
                    <a:pt x="22" y="1160"/>
                  </a:lnTo>
                  <a:lnTo>
                    <a:pt x="22" y="1127"/>
                  </a:lnTo>
                  <a:lnTo>
                    <a:pt x="20" y="1095"/>
                  </a:lnTo>
                  <a:lnTo>
                    <a:pt x="20" y="1063"/>
                  </a:lnTo>
                  <a:lnTo>
                    <a:pt x="19" y="1030"/>
                  </a:lnTo>
                  <a:lnTo>
                    <a:pt x="17" y="1000"/>
                  </a:lnTo>
                  <a:lnTo>
                    <a:pt x="15" y="968"/>
                  </a:lnTo>
                  <a:lnTo>
                    <a:pt x="15" y="935"/>
                  </a:lnTo>
                  <a:lnTo>
                    <a:pt x="9" y="903"/>
                  </a:lnTo>
                  <a:lnTo>
                    <a:pt x="9" y="872"/>
                  </a:lnTo>
                  <a:lnTo>
                    <a:pt x="5" y="840"/>
                  </a:lnTo>
                  <a:lnTo>
                    <a:pt x="5" y="808"/>
                  </a:lnTo>
                  <a:lnTo>
                    <a:pt x="1" y="776"/>
                  </a:lnTo>
                  <a:lnTo>
                    <a:pt x="0" y="745"/>
                  </a:lnTo>
                  <a:lnTo>
                    <a:pt x="0" y="713"/>
                  </a:lnTo>
                  <a:lnTo>
                    <a:pt x="0" y="682"/>
                  </a:lnTo>
                  <a:lnTo>
                    <a:pt x="0" y="637"/>
                  </a:lnTo>
                  <a:lnTo>
                    <a:pt x="0" y="595"/>
                  </a:lnTo>
                  <a:lnTo>
                    <a:pt x="0" y="551"/>
                  </a:lnTo>
                  <a:lnTo>
                    <a:pt x="0" y="509"/>
                  </a:lnTo>
                  <a:lnTo>
                    <a:pt x="0" y="466"/>
                  </a:lnTo>
                  <a:lnTo>
                    <a:pt x="3" y="422"/>
                  </a:lnTo>
                  <a:lnTo>
                    <a:pt x="5" y="378"/>
                  </a:lnTo>
                  <a:lnTo>
                    <a:pt x="7" y="336"/>
                  </a:lnTo>
                  <a:lnTo>
                    <a:pt x="9" y="293"/>
                  </a:lnTo>
                  <a:lnTo>
                    <a:pt x="11" y="253"/>
                  </a:lnTo>
                  <a:lnTo>
                    <a:pt x="15" y="209"/>
                  </a:lnTo>
                  <a:lnTo>
                    <a:pt x="19" y="167"/>
                  </a:lnTo>
                  <a:lnTo>
                    <a:pt x="24" y="125"/>
                  </a:lnTo>
                  <a:lnTo>
                    <a:pt x="28" y="83"/>
                  </a:lnTo>
                  <a:lnTo>
                    <a:pt x="32" y="40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1" name="Freeform 59">
              <a:extLst>
                <a:ext uri="{FF2B5EF4-FFF2-40B4-BE49-F238E27FC236}">
                  <a16:creationId xmlns:a16="http://schemas.microsoft.com/office/drawing/2014/main" id="{21A84AA0-8319-B710-A075-F2665F10B4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56" y="1306"/>
              <a:ext cx="461" cy="22"/>
            </a:xfrm>
            <a:custGeom>
              <a:avLst/>
              <a:gdLst>
                <a:gd name="T0" fmla="*/ 0 w 1511"/>
                <a:gd name="T1" fmla="*/ 0 h 78"/>
                <a:gd name="T2" fmla="*/ 0 w 1511"/>
                <a:gd name="T3" fmla="*/ 0 h 78"/>
                <a:gd name="T4" fmla="*/ 0 w 1511"/>
                <a:gd name="T5" fmla="*/ 0 h 78"/>
                <a:gd name="T6" fmla="*/ 0 w 1511"/>
                <a:gd name="T7" fmla="*/ 0 h 78"/>
                <a:gd name="T8" fmla="*/ 0 w 1511"/>
                <a:gd name="T9" fmla="*/ 0 h 78"/>
                <a:gd name="T10" fmla="*/ 0 w 1511"/>
                <a:gd name="T11" fmla="*/ 0 h 78"/>
                <a:gd name="T12" fmla="*/ 0 w 1511"/>
                <a:gd name="T13" fmla="*/ 0 h 78"/>
                <a:gd name="T14" fmla="*/ 0 w 1511"/>
                <a:gd name="T15" fmla="*/ 0 h 78"/>
                <a:gd name="T16" fmla="*/ 0 w 1511"/>
                <a:gd name="T17" fmla="*/ 0 h 78"/>
                <a:gd name="T18" fmla="*/ 0 w 1511"/>
                <a:gd name="T19" fmla="*/ 0 h 78"/>
                <a:gd name="T20" fmla="*/ 0 w 1511"/>
                <a:gd name="T21" fmla="*/ 0 h 78"/>
                <a:gd name="T22" fmla="*/ 0 w 1511"/>
                <a:gd name="T23" fmla="*/ 0 h 78"/>
                <a:gd name="T24" fmla="*/ 0 w 1511"/>
                <a:gd name="T25" fmla="*/ 0 h 78"/>
                <a:gd name="T26" fmla="*/ 0 w 1511"/>
                <a:gd name="T27" fmla="*/ 0 h 78"/>
                <a:gd name="T28" fmla="*/ 0 w 1511"/>
                <a:gd name="T29" fmla="*/ 0 h 78"/>
                <a:gd name="T30" fmla="*/ 0 w 1511"/>
                <a:gd name="T31" fmla="*/ 0 h 78"/>
                <a:gd name="T32" fmla="*/ 0 w 1511"/>
                <a:gd name="T33" fmla="*/ 0 h 78"/>
                <a:gd name="T34" fmla="*/ 0 w 1511"/>
                <a:gd name="T35" fmla="*/ 0 h 78"/>
                <a:gd name="T36" fmla="*/ 0 w 1511"/>
                <a:gd name="T37" fmla="*/ 0 h 78"/>
                <a:gd name="T38" fmla="*/ 0 w 1511"/>
                <a:gd name="T39" fmla="*/ 0 h 78"/>
                <a:gd name="T40" fmla="*/ 0 w 1511"/>
                <a:gd name="T41" fmla="*/ 0 h 78"/>
                <a:gd name="T42" fmla="*/ 0 w 1511"/>
                <a:gd name="T43" fmla="*/ 0 h 78"/>
                <a:gd name="T44" fmla="*/ 0 w 1511"/>
                <a:gd name="T45" fmla="*/ 0 h 78"/>
                <a:gd name="T46" fmla="*/ 0 w 1511"/>
                <a:gd name="T47" fmla="*/ 0 h 78"/>
                <a:gd name="T48" fmla="*/ 0 w 1511"/>
                <a:gd name="T49" fmla="*/ 0 h 78"/>
                <a:gd name="T50" fmla="*/ 0 w 1511"/>
                <a:gd name="T51" fmla="*/ 0 h 78"/>
                <a:gd name="T52" fmla="*/ 0 w 1511"/>
                <a:gd name="T53" fmla="*/ 0 h 78"/>
                <a:gd name="T54" fmla="*/ 0 w 1511"/>
                <a:gd name="T55" fmla="*/ 0 h 78"/>
                <a:gd name="T56" fmla="*/ 0 w 1511"/>
                <a:gd name="T57" fmla="*/ 0 h 78"/>
                <a:gd name="T58" fmla="*/ 0 w 1511"/>
                <a:gd name="T59" fmla="*/ 0 h 78"/>
                <a:gd name="T60" fmla="*/ 0 w 1511"/>
                <a:gd name="T61" fmla="*/ 0 h 78"/>
                <a:gd name="T62" fmla="*/ 0 w 1511"/>
                <a:gd name="T63" fmla="*/ 0 h 78"/>
                <a:gd name="T64" fmla="*/ 0 w 1511"/>
                <a:gd name="T65" fmla="*/ 0 h 78"/>
                <a:gd name="T66" fmla="*/ 0 w 1511"/>
                <a:gd name="T67" fmla="*/ 0 h 78"/>
                <a:gd name="T68" fmla="*/ 0 w 1511"/>
                <a:gd name="T69" fmla="*/ 0 h 78"/>
                <a:gd name="T70" fmla="*/ 0 w 1511"/>
                <a:gd name="T71" fmla="*/ 0 h 78"/>
                <a:gd name="T72" fmla="*/ 0 w 1511"/>
                <a:gd name="T73" fmla="*/ 0 h 78"/>
                <a:gd name="T74" fmla="*/ 0 w 1511"/>
                <a:gd name="T75" fmla="*/ 0 h 78"/>
                <a:gd name="T76" fmla="*/ 0 w 1511"/>
                <a:gd name="T77" fmla="*/ 0 h 78"/>
                <a:gd name="T78" fmla="*/ 0 w 1511"/>
                <a:gd name="T79" fmla="*/ 0 h 78"/>
                <a:gd name="T80" fmla="*/ 0 w 1511"/>
                <a:gd name="T81" fmla="*/ 0 h 78"/>
                <a:gd name="T82" fmla="*/ 0 w 1511"/>
                <a:gd name="T83" fmla="*/ 0 h 78"/>
                <a:gd name="T84" fmla="*/ 0 w 1511"/>
                <a:gd name="T85" fmla="*/ 0 h 78"/>
                <a:gd name="T86" fmla="*/ 0 w 1511"/>
                <a:gd name="T87" fmla="*/ 0 h 78"/>
                <a:gd name="T88" fmla="*/ 0 w 1511"/>
                <a:gd name="T89" fmla="*/ 0 h 78"/>
                <a:gd name="T90" fmla="*/ 0 w 1511"/>
                <a:gd name="T91" fmla="*/ 0 h 78"/>
                <a:gd name="T92" fmla="*/ 0 w 1511"/>
                <a:gd name="T93" fmla="*/ 0 h 78"/>
                <a:gd name="T94" fmla="*/ 0 w 1511"/>
                <a:gd name="T95" fmla="*/ 0 h 78"/>
                <a:gd name="T96" fmla="*/ 0 w 1511"/>
                <a:gd name="T97" fmla="*/ 0 h 78"/>
                <a:gd name="T98" fmla="*/ 0 w 1511"/>
                <a:gd name="T99" fmla="*/ 0 h 78"/>
                <a:gd name="T100" fmla="*/ 0 w 1511"/>
                <a:gd name="T101" fmla="*/ 0 h 78"/>
                <a:gd name="T102" fmla="*/ 0 w 1511"/>
                <a:gd name="T103" fmla="*/ 0 h 78"/>
                <a:gd name="T104" fmla="*/ 0 w 1511"/>
                <a:gd name="T105" fmla="*/ 0 h 78"/>
                <a:gd name="T106" fmla="*/ 0 w 1511"/>
                <a:gd name="T107" fmla="*/ 0 h 78"/>
                <a:gd name="T108" fmla="*/ 0 w 1511"/>
                <a:gd name="T109" fmla="*/ 0 h 78"/>
                <a:gd name="T110" fmla="*/ 0 w 1511"/>
                <a:gd name="T111" fmla="*/ 0 h 78"/>
                <a:gd name="T112" fmla="*/ 0 w 1511"/>
                <a:gd name="T113" fmla="*/ 0 h 78"/>
                <a:gd name="T114" fmla="*/ 0 w 1511"/>
                <a:gd name="T115" fmla="*/ 0 h 78"/>
                <a:gd name="T116" fmla="*/ 0 w 1511"/>
                <a:gd name="T117" fmla="*/ 0 h 78"/>
                <a:gd name="T118" fmla="*/ 0 w 1511"/>
                <a:gd name="T119" fmla="*/ 0 h 78"/>
                <a:gd name="T120" fmla="*/ 0 w 1511"/>
                <a:gd name="T121" fmla="*/ 0 h 78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511"/>
                <a:gd name="T184" fmla="*/ 0 h 78"/>
                <a:gd name="T185" fmla="*/ 1511 w 1511"/>
                <a:gd name="T186" fmla="*/ 78 h 78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511" h="78">
                  <a:moveTo>
                    <a:pt x="26" y="0"/>
                  </a:moveTo>
                  <a:lnTo>
                    <a:pt x="95" y="2"/>
                  </a:lnTo>
                  <a:lnTo>
                    <a:pt x="161" y="4"/>
                  </a:lnTo>
                  <a:lnTo>
                    <a:pt x="230" y="8"/>
                  </a:lnTo>
                  <a:lnTo>
                    <a:pt x="298" y="10"/>
                  </a:lnTo>
                  <a:lnTo>
                    <a:pt x="364" y="12"/>
                  </a:lnTo>
                  <a:lnTo>
                    <a:pt x="433" y="16"/>
                  </a:lnTo>
                  <a:lnTo>
                    <a:pt x="499" y="18"/>
                  </a:lnTo>
                  <a:lnTo>
                    <a:pt x="570" y="21"/>
                  </a:lnTo>
                  <a:lnTo>
                    <a:pt x="634" y="21"/>
                  </a:lnTo>
                  <a:lnTo>
                    <a:pt x="703" y="25"/>
                  </a:lnTo>
                  <a:lnTo>
                    <a:pt x="769" y="27"/>
                  </a:lnTo>
                  <a:lnTo>
                    <a:pt x="840" y="29"/>
                  </a:lnTo>
                  <a:lnTo>
                    <a:pt x="906" y="31"/>
                  </a:lnTo>
                  <a:lnTo>
                    <a:pt x="975" y="33"/>
                  </a:lnTo>
                  <a:lnTo>
                    <a:pt x="1043" y="37"/>
                  </a:lnTo>
                  <a:lnTo>
                    <a:pt x="1111" y="38"/>
                  </a:lnTo>
                  <a:lnTo>
                    <a:pt x="1132" y="37"/>
                  </a:lnTo>
                  <a:lnTo>
                    <a:pt x="1157" y="35"/>
                  </a:lnTo>
                  <a:lnTo>
                    <a:pt x="1180" y="33"/>
                  </a:lnTo>
                  <a:lnTo>
                    <a:pt x="1203" y="31"/>
                  </a:lnTo>
                  <a:lnTo>
                    <a:pt x="1226" y="27"/>
                  </a:lnTo>
                  <a:lnTo>
                    <a:pt x="1248" y="27"/>
                  </a:lnTo>
                  <a:lnTo>
                    <a:pt x="1271" y="25"/>
                  </a:lnTo>
                  <a:lnTo>
                    <a:pt x="1296" y="25"/>
                  </a:lnTo>
                  <a:lnTo>
                    <a:pt x="1319" y="21"/>
                  </a:lnTo>
                  <a:lnTo>
                    <a:pt x="1341" y="21"/>
                  </a:lnTo>
                  <a:lnTo>
                    <a:pt x="1364" y="19"/>
                  </a:lnTo>
                  <a:lnTo>
                    <a:pt x="1389" y="18"/>
                  </a:lnTo>
                  <a:lnTo>
                    <a:pt x="1412" y="18"/>
                  </a:lnTo>
                  <a:lnTo>
                    <a:pt x="1435" y="16"/>
                  </a:lnTo>
                  <a:lnTo>
                    <a:pt x="1459" y="14"/>
                  </a:lnTo>
                  <a:lnTo>
                    <a:pt x="1482" y="14"/>
                  </a:lnTo>
                  <a:lnTo>
                    <a:pt x="1486" y="18"/>
                  </a:lnTo>
                  <a:lnTo>
                    <a:pt x="1495" y="23"/>
                  </a:lnTo>
                  <a:lnTo>
                    <a:pt x="1501" y="27"/>
                  </a:lnTo>
                  <a:lnTo>
                    <a:pt x="1511" y="33"/>
                  </a:lnTo>
                  <a:lnTo>
                    <a:pt x="1463" y="35"/>
                  </a:lnTo>
                  <a:lnTo>
                    <a:pt x="1419" y="37"/>
                  </a:lnTo>
                  <a:lnTo>
                    <a:pt x="1374" y="42"/>
                  </a:lnTo>
                  <a:lnTo>
                    <a:pt x="1328" y="46"/>
                  </a:lnTo>
                  <a:lnTo>
                    <a:pt x="1283" y="48"/>
                  </a:lnTo>
                  <a:lnTo>
                    <a:pt x="1239" y="52"/>
                  </a:lnTo>
                  <a:lnTo>
                    <a:pt x="1193" y="56"/>
                  </a:lnTo>
                  <a:lnTo>
                    <a:pt x="1148" y="61"/>
                  </a:lnTo>
                  <a:lnTo>
                    <a:pt x="1100" y="65"/>
                  </a:lnTo>
                  <a:lnTo>
                    <a:pt x="1056" y="69"/>
                  </a:lnTo>
                  <a:lnTo>
                    <a:pt x="1009" y="71"/>
                  </a:lnTo>
                  <a:lnTo>
                    <a:pt x="965" y="75"/>
                  </a:lnTo>
                  <a:lnTo>
                    <a:pt x="919" y="75"/>
                  </a:lnTo>
                  <a:lnTo>
                    <a:pt x="872" y="78"/>
                  </a:lnTo>
                  <a:lnTo>
                    <a:pt x="826" y="78"/>
                  </a:lnTo>
                  <a:lnTo>
                    <a:pt x="783" y="78"/>
                  </a:lnTo>
                  <a:lnTo>
                    <a:pt x="769" y="78"/>
                  </a:lnTo>
                  <a:lnTo>
                    <a:pt x="756" y="76"/>
                  </a:lnTo>
                  <a:lnTo>
                    <a:pt x="743" y="75"/>
                  </a:lnTo>
                  <a:lnTo>
                    <a:pt x="731" y="73"/>
                  </a:lnTo>
                  <a:lnTo>
                    <a:pt x="718" y="69"/>
                  </a:lnTo>
                  <a:lnTo>
                    <a:pt x="707" y="65"/>
                  </a:lnTo>
                  <a:lnTo>
                    <a:pt x="695" y="61"/>
                  </a:lnTo>
                  <a:lnTo>
                    <a:pt x="682" y="59"/>
                  </a:lnTo>
                  <a:lnTo>
                    <a:pt x="669" y="56"/>
                  </a:lnTo>
                  <a:lnTo>
                    <a:pt x="657" y="50"/>
                  </a:lnTo>
                  <a:lnTo>
                    <a:pt x="644" y="46"/>
                  </a:lnTo>
                  <a:lnTo>
                    <a:pt x="632" y="44"/>
                  </a:lnTo>
                  <a:lnTo>
                    <a:pt x="619" y="40"/>
                  </a:lnTo>
                  <a:lnTo>
                    <a:pt x="606" y="38"/>
                  </a:lnTo>
                  <a:lnTo>
                    <a:pt x="594" y="38"/>
                  </a:lnTo>
                  <a:lnTo>
                    <a:pt x="583" y="38"/>
                  </a:lnTo>
                  <a:lnTo>
                    <a:pt x="566" y="37"/>
                  </a:lnTo>
                  <a:lnTo>
                    <a:pt x="551" y="37"/>
                  </a:lnTo>
                  <a:lnTo>
                    <a:pt x="534" y="37"/>
                  </a:lnTo>
                  <a:lnTo>
                    <a:pt x="518" y="37"/>
                  </a:lnTo>
                  <a:lnTo>
                    <a:pt x="503" y="37"/>
                  </a:lnTo>
                  <a:lnTo>
                    <a:pt x="488" y="40"/>
                  </a:lnTo>
                  <a:lnTo>
                    <a:pt x="471" y="42"/>
                  </a:lnTo>
                  <a:lnTo>
                    <a:pt x="458" y="46"/>
                  </a:lnTo>
                  <a:lnTo>
                    <a:pt x="440" y="46"/>
                  </a:lnTo>
                  <a:lnTo>
                    <a:pt x="425" y="50"/>
                  </a:lnTo>
                  <a:lnTo>
                    <a:pt x="408" y="50"/>
                  </a:lnTo>
                  <a:lnTo>
                    <a:pt x="393" y="54"/>
                  </a:lnTo>
                  <a:lnTo>
                    <a:pt x="378" y="56"/>
                  </a:lnTo>
                  <a:lnTo>
                    <a:pt x="361" y="56"/>
                  </a:lnTo>
                  <a:lnTo>
                    <a:pt x="345" y="56"/>
                  </a:lnTo>
                  <a:lnTo>
                    <a:pt x="330" y="56"/>
                  </a:lnTo>
                  <a:lnTo>
                    <a:pt x="319" y="54"/>
                  </a:lnTo>
                  <a:lnTo>
                    <a:pt x="309" y="50"/>
                  </a:lnTo>
                  <a:lnTo>
                    <a:pt x="298" y="48"/>
                  </a:lnTo>
                  <a:lnTo>
                    <a:pt x="288" y="46"/>
                  </a:lnTo>
                  <a:lnTo>
                    <a:pt x="279" y="44"/>
                  </a:lnTo>
                  <a:lnTo>
                    <a:pt x="269" y="42"/>
                  </a:lnTo>
                  <a:lnTo>
                    <a:pt x="258" y="40"/>
                  </a:lnTo>
                  <a:lnTo>
                    <a:pt x="249" y="38"/>
                  </a:lnTo>
                  <a:lnTo>
                    <a:pt x="239" y="37"/>
                  </a:lnTo>
                  <a:lnTo>
                    <a:pt x="228" y="35"/>
                  </a:lnTo>
                  <a:lnTo>
                    <a:pt x="216" y="33"/>
                  </a:lnTo>
                  <a:lnTo>
                    <a:pt x="207" y="33"/>
                  </a:lnTo>
                  <a:lnTo>
                    <a:pt x="195" y="29"/>
                  </a:lnTo>
                  <a:lnTo>
                    <a:pt x="188" y="29"/>
                  </a:lnTo>
                  <a:lnTo>
                    <a:pt x="176" y="29"/>
                  </a:lnTo>
                  <a:lnTo>
                    <a:pt x="169" y="29"/>
                  </a:lnTo>
                  <a:lnTo>
                    <a:pt x="157" y="27"/>
                  </a:lnTo>
                  <a:lnTo>
                    <a:pt x="148" y="27"/>
                  </a:lnTo>
                  <a:lnTo>
                    <a:pt x="136" y="27"/>
                  </a:lnTo>
                  <a:lnTo>
                    <a:pt x="127" y="27"/>
                  </a:lnTo>
                  <a:lnTo>
                    <a:pt x="115" y="27"/>
                  </a:lnTo>
                  <a:lnTo>
                    <a:pt x="104" y="27"/>
                  </a:lnTo>
                  <a:lnTo>
                    <a:pt x="95" y="29"/>
                  </a:lnTo>
                  <a:lnTo>
                    <a:pt x="83" y="31"/>
                  </a:lnTo>
                  <a:lnTo>
                    <a:pt x="70" y="31"/>
                  </a:lnTo>
                  <a:lnTo>
                    <a:pt x="60" y="31"/>
                  </a:lnTo>
                  <a:lnTo>
                    <a:pt x="47" y="31"/>
                  </a:lnTo>
                  <a:lnTo>
                    <a:pt x="38" y="33"/>
                  </a:lnTo>
                  <a:lnTo>
                    <a:pt x="26" y="31"/>
                  </a:lnTo>
                  <a:lnTo>
                    <a:pt x="17" y="31"/>
                  </a:lnTo>
                  <a:lnTo>
                    <a:pt x="7" y="29"/>
                  </a:lnTo>
                  <a:lnTo>
                    <a:pt x="0" y="29"/>
                  </a:lnTo>
                  <a:lnTo>
                    <a:pt x="3" y="21"/>
                  </a:lnTo>
                  <a:lnTo>
                    <a:pt x="13" y="12"/>
                  </a:lnTo>
                  <a:lnTo>
                    <a:pt x="20" y="4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2" name="Freeform 60">
              <a:extLst>
                <a:ext uri="{FF2B5EF4-FFF2-40B4-BE49-F238E27FC236}">
                  <a16:creationId xmlns:a16="http://schemas.microsoft.com/office/drawing/2014/main" id="{8A9C7668-99D8-7056-30D5-22EDAD0721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4" y="1327"/>
              <a:ext cx="505" cy="22"/>
            </a:xfrm>
            <a:custGeom>
              <a:avLst/>
              <a:gdLst>
                <a:gd name="T0" fmla="*/ 0 w 1653"/>
                <a:gd name="T1" fmla="*/ 0 h 78"/>
                <a:gd name="T2" fmla="*/ 0 w 1653"/>
                <a:gd name="T3" fmla="*/ 0 h 78"/>
                <a:gd name="T4" fmla="*/ 0 w 1653"/>
                <a:gd name="T5" fmla="*/ 0 h 78"/>
                <a:gd name="T6" fmla="*/ 0 w 1653"/>
                <a:gd name="T7" fmla="*/ 0 h 78"/>
                <a:gd name="T8" fmla="*/ 0 w 1653"/>
                <a:gd name="T9" fmla="*/ 0 h 78"/>
                <a:gd name="T10" fmla="*/ 0 w 1653"/>
                <a:gd name="T11" fmla="*/ 0 h 78"/>
                <a:gd name="T12" fmla="*/ 0 w 1653"/>
                <a:gd name="T13" fmla="*/ 0 h 78"/>
                <a:gd name="T14" fmla="*/ 0 w 1653"/>
                <a:gd name="T15" fmla="*/ 0 h 78"/>
                <a:gd name="T16" fmla="*/ 0 w 1653"/>
                <a:gd name="T17" fmla="*/ 0 h 78"/>
                <a:gd name="T18" fmla="*/ 0 w 1653"/>
                <a:gd name="T19" fmla="*/ 0 h 78"/>
                <a:gd name="T20" fmla="*/ 0 w 1653"/>
                <a:gd name="T21" fmla="*/ 0 h 78"/>
                <a:gd name="T22" fmla="*/ 0 w 1653"/>
                <a:gd name="T23" fmla="*/ 0 h 78"/>
                <a:gd name="T24" fmla="*/ 0 w 1653"/>
                <a:gd name="T25" fmla="*/ 0 h 78"/>
                <a:gd name="T26" fmla="*/ 0 w 1653"/>
                <a:gd name="T27" fmla="*/ 0 h 78"/>
                <a:gd name="T28" fmla="*/ 0 w 1653"/>
                <a:gd name="T29" fmla="*/ 0 h 78"/>
                <a:gd name="T30" fmla="*/ 0 w 1653"/>
                <a:gd name="T31" fmla="*/ 0 h 78"/>
                <a:gd name="T32" fmla="*/ 0 w 1653"/>
                <a:gd name="T33" fmla="*/ 0 h 78"/>
                <a:gd name="T34" fmla="*/ 0 w 1653"/>
                <a:gd name="T35" fmla="*/ 0 h 78"/>
                <a:gd name="T36" fmla="*/ 0 w 1653"/>
                <a:gd name="T37" fmla="*/ 0 h 78"/>
                <a:gd name="T38" fmla="*/ 0 w 1653"/>
                <a:gd name="T39" fmla="*/ 0 h 78"/>
                <a:gd name="T40" fmla="*/ 0 w 1653"/>
                <a:gd name="T41" fmla="*/ 0 h 78"/>
                <a:gd name="T42" fmla="*/ 0 w 1653"/>
                <a:gd name="T43" fmla="*/ 0 h 78"/>
                <a:gd name="T44" fmla="*/ 0 w 1653"/>
                <a:gd name="T45" fmla="*/ 0 h 78"/>
                <a:gd name="T46" fmla="*/ 0 w 1653"/>
                <a:gd name="T47" fmla="*/ 0 h 78"/>
                <a:gd name="T48" fmla="*/ 0 w 1653"/>
                <a:gd name="T49" fmla="*/ 0 h 78"/>
                <a:gd name="T50" fmla="*/ 0 w 1653"/>
                <a:gd name="T51" fmla="*/ 0 h 78"/>
                <a:gd name="T52" fmla="*/ 0 w 1653"/>
                <a:gd name="T53" fmla="*/ 0 h 78"/>
                <a:gd name="T54" fmla="*/ 0 w 1653"/>
                <a:gd name="T55" fmla="*/ 0 h 78"/>
                <a:gd name="T56" fmla="*/ 0 w 1653"/>
                <a:gd name="T57" fmla="*/ 0 h 78"/>
                <a:gd name="T58" fmla="*/ 0 w 1653"/>
                <a:gd name="T59" fmla="*/ 0 h 78"/>
                <a:gd name="T60" fmla="*/ 0 w 1653"/>
                <a:gd name="T61" fmla="*/ 0 h 78"/>
                <a:gd name="T62" fmla="*/ 0 w 1653"/>
                <a:gd name="T63" fmla="*/ 0 h 78"/>
                <a:gd name="T64" fmla="*/ 0 w 1653"/>
                <a:gd name="T65" fmla="*/ 0 h 78"/>
                <a:gd name="T66" fmla="*/ 0 w 1653"/>
                <a:gd name="T67" fmla="*/ 0 h 78"/>
                <a:gd name="T68" fmla="*/ 0 w 1653"/>
                <a:gd name="T69" fmla="*/ 0 h 78"/>
                <a:gd name="T70" fmla="*/ 0 w 1653"/>
                <a:gd name="T71" fmla="*/ 0 h 78"/>
                <a:gd name="T72" fmla="*/ 0 w 1653"/>
                <a:gd name="T73" fmla="*/ 0 h 78"/>
                <a:gd name="T74" fmla="*/ 0 w 1653"/>
                <a:gd name="T75" fmla="*/ 0 h 78"/>
                <a:gd name="T76" fmla="*/ 0 w 1653"/>
                <a:gd name="T77" fmla="*/ 0 h 78"/>
                <a:gd name="T78" fmla="*/ 0 w 1653"/>
                <a:gd name="T79" fmla="*/ 0 h 78"/>
                <a:gd name="T80" fmla="*/ 0 w 1653"/>
                <a:gd name="T81" fmla="*/ 0 h 78"/>
                <a:gd name="T82" fmla="*/ 0 w 1653"/>
                <a:gd name="T83" fmla="*/ 0 h 78"/>
                <a:gd name="T84" fmla="*/ 0 w 1653"/>
                <a:gd name="T85" fmla="*/ 0 h 78"/>
                <a:gd name="T86" fmla="*/ 0 w 1653"/>
                <a:gd name="T87" fmla="*/ 0 h 78"/>
                <a:gd name="T88" fmla="*/ 0 w 1653"/>
                <a:gd name="T89" fmla="*/ 0 h 78"/>
                <a:gd name="T90" fmla="*/ 0 w 1653"/>
                <a:gd name="T91" fmla="*/ 0 h 78"/>
                <a:gd name="T92" fmla="*/ 0 w 1653"/>
                <a:gd name="T93" fmla="*/ 0 h 78"/>
                <a:gd name="T94" fmla="*/ 0 w 1653"/>
                <a:gd name="T95" fmla="*/ 0 h 78"/>
                <a:gd name="T96" fmla="*/ 0 w 1653"/>
                <a:gd name="T97" fmla="*/ 0 h 78"/>
                <a:gd name="T98" fmla="*/ 0 w 1653"/>
                <a:gd name="T99" fmla="*/ 0 h 78"/>
                <a:gd name="T100" fmla="*/ 0 w 1653"/>
                <a:gd name="T101" fmla="*/ 0 h 78"/>
                <a:gd name="T102" fmla="*/ 0 w 1653"/>
                <a:gd name="T103" fmla="*/ 0 h 78"/>
                <a:gd name="T104" fmla="*/ 0 w 1653"/>
                <a:gd name="T105" fmla="*/ 0 h 78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653"/>
                <a:gd name="T160" fmla="*/ 0 h 78"/>
                <a:gd name="T161" fmla="*/ 1653 w 1653"/>
                <a:gd name="T162" fmla="*/ 78 h 78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653" h="78">
                  <a:moveTo>
                    <a:pt x="15" y="3"/>
                  </a:moveTo>
                  <a:lnTo>
                    <a:pt x="115" y="0"/>
                  </a:lnTo>
                  <a:lnTo>
                    <a:pt x="218" y="0"/>
                  </a:lnTo>
                  <a:lnTo>
                    <a:pt x="319" y="1"/>
                  </a:lnTo>
                  <a:lnTo>
                    <a:pt x="421" y="7"/>
                  </a:lnTo>
                  <a:lnTo>
                    <a:pt x="522" y="11"/>
                  </a:lnTo>
                  <a:lnTo>
                    <a:pt x="625" y="19"/>
                  </a:lnTo>
                  <a:lnTo>
                    <a:pt x="726" y="26"/>
                  </a:lnTo>
                  <a:lnTo>
                    <a:pt x="826" y="32"/>
                  </a:lnTo>
                  <a:lnTo>
                    <a:pt x="927" y="36"/>
                  </a:lnTo>
                  <a:lnTo>
                    <a:pt x="1026" y="41"/>
                  </a:lnTo>
                  <a:lnTo>
                    <a:pt x="1127" y="41"/>
                  </a:lnTo>
                  <a:lnTo>
                    <a:pt x="1227" y="41"/>
                  </a:lnTo>
                  <a:lnTo>
                    <a:pt x="1326" y="38"/>
                  </a:lnTo>
                  <a:lnTo>
                    <a:pt x="1427" y="32"/>
                  </a:lnTo>
                  <a:lnTo>
                    <a:pt x="1526" y="19"/>
                  </a:lnTo>
                  <a:lnTo>
                    <a:pt x="1627" y="3"/>
                  </a:lnTo>
                  <a:lnTo>
                    <a:pt x="1632" y="11"/>
                  </a:lnTo>
                  <a:lnTo>
                    <a:pt x="1640" y="17"/>
                  </a:lnTo>
                  <a:lnTo>
                    <a:pt x="1646" y="22"/>
                  </a:lnTo>
                  <a:lnTo>
                    <a:pt x="1653" y="32"/>
                  </a:lnTo>
                  <a:lnTo>
                    <a:pt x="1627" y="32"/>
                  </a:lnTo>
                  <a:lnTo>
                    <a:pt x="1600" y="34"/>
                  </a:lnTo>
                  <a:lnTo>
                    <a:pt x="1575" y="36"/>
                  </a:lnTo>
                  <a:lnTo>
                    <a:pt x="1551" y="39"/>
                  </a:lnTo>
                  <a:lnTo>
                    <a:pt x="1524" y="41"/>
                  </a:lnTo>
                  <a:lnTo>
                    <a:pt x="1497" y="45"/>
                  </a:lnTo>
                  <a:lnTo>
                    <a:pt x="1473" y="47"/>
                  </a:lnTo>
                  <a:lnTo>
                    <a:pt x="1448" y="51"/>
                  </a:lnTo>
                  <a:lnTo>
                    <a:pt x="1421" y="53"/>
                  </a:lnTo>
                  <a:lnTo>
                    <a:pt x="1397" y="55"/>
                  </a:lnTo>
                  <a:lnTo>
                    <a:pt x="1370" y="58"/>
                  </a:lnTo>
                  <a:lnTo>
                    <a:pt x="1345" y="60"/>
                  </a:lnTo>
                  <a:lnTo>
                    <a:pt x="1319" y="62"/>
                  </a:lnTo>
                  <a:lnTo>
                    <a:pt x="1292" y="64"/>
                  </a:lnTo>
                  <a:lnTo>
                    <a:pt x="1267" y="64"/>
                  </a:lnTo>
                  <a:lnTo>
                    <a:pt x="1241" y="64"/>
                  </a:lnTo>
                  <a:lnTo>
                    <a:pt x="1225" y="60"/>
                  </a:lnTo>
                  <a:lnTo>
                    <a:pt x="1212" y="60"/>
                  </a:lnTo>
                  <a:lnTo>
                    <a:pt x="1199" y="58"/>
                  </a:lnTo>
                  <a:lnTo>
                    <a:pt x="1186" y="58"/>
                  </a:lnTo>
                  <a:lnTo>
                    <a:pt x="1170" y="58"/>
                  </a:lnTo>
                  <a:lnTo>
                    <a:pt x="1157" y="58"/>
                  </a:lnTo>
                  <a:lnTo>
                    <a:pt x="1144" y="58"/>
                  </a:lnTo>
                  <a:lnTo>
                    <a:pt x="1130" y="58"/>
                  </a:lnTo>
                  <a:lnTo>
                    <a:pt x="1115" y="58"/>
                  </a:lnTo>
                  <a:lnTo>
                    <a:pt x="1102" y="58"/>
                  </a:lnTo>
                  <a:lnTo>
                    <a:pt x="1087" y="58"/>
                  </a:lnTo>
                  <a:lnTo>
                    <a:pt x="1073" y="60"/>
                  </a:lnTo>
                  <a:lnTo>
                    <a:pt x="1058" y="60"/>
                  </a:lnTo>
                  <a:lnTo>
                    <a:pt x="1045" y="60"/>
                  </a:lnTo>
                  <a:lnTo>
                    <a:pt x="1030" y="60"/>
                  </a:lnTo>
                  <a:lnTo>
                    <a:pt x="1016" y="60"/>
                  </a:lnTo>
                  <a:lnTo>
                    <a:pt x="1007" y="57"/>
                  </a:lnTo>
                  <a:lnTo>
                    <a:pt x="997" y="55"/>
                  </a:lnTo>
                  <a:lnTo>
                    <a:pt x="990" y="55"/>
                  </a:lnTo>
                  <a:lnTo>
                    <a:pt x="980" y="55"/>
                  </a:lnTo>
                  <a:lnTo>
                    <a:pt x="971" y="53"/>
                  </a:lnTo>
                  <a:lnTo>
                    <a:pt x="963" y="53"/>
                  </a:lnTo>
                  <a:lnTo>
                    <a:pt x="954" y="53"/>
                  </a:lnTo>
                  <a:lnTo>
                    <a:pt x="946" y="53"/>
                  </a:lnTo>
                  <a:lnTo>
                    <a:pt x="937" y="53"/>
                  </a:lnTo>
                  <a:lnTo>
                    <a:pt x="927" y="53"/>
                  </a:lnTo>
                  <a:lnTo>
                    <a:pt x="918" y="53"/>
                  </a:lnTo>
                  <a:lnTo>
                    <a:pt x="908" y="53"/>
                  </a:lnTo>
                  <a:lnTo>
                    <a:pt x="899" y="53"/>
                  </a:lnTo>
                  <a:lnTo>
                    <a:pt x="889" y="53"/>
                  </a:lnTo>
                  <a:lnTo>
                    <a:pt x="880" y="53"/>
                  </a:lnTo>
                  <a:lnTo>
                    <a:pt x="870" y="55"/>
                  </a:lnTo>
                  <a:lnTo>
                    <a:pt x="849" y="51"/>
                  </a:lnTo>
                  <a:lnTo>
                    <a:pt x="830" y="51"/>
                  </a:lnTo>
                  <a:lnTo>
                    <a:pt x="811" y="51"/>
                  </a:lnTo>
                  <a:lnTo>
                    <a:pt x="790" y="55"/>
                  </a:lnTo>
                  <a:lnTo>
                    <a:pt x="769" y="55"/>
                  </a:lnTo>
                  <a:lnTo>
                    <a:pt x="746" y="57"/>
                  </a:lnTo>
                  <a:lnTo>
                    <a:pt x="726" y="58"/>
                  </a:lnTo>
                  <a:lnTo>
                    <a:pt x="705" y="62"/>
                  </a:lnTo>
                  <a:lnTo>
                    <a:pt x="682" y="64"/>
                  </a:lnTo>
                  <a:lnTo>
                    <a:pt x="659" y="68"/>
                  </a:lnTo>
                  <a:lnTo>
                    <a:pt x="636" y="70"/>
                  </a:lnTo>
                  <a:lnTo>
                    <a:pt x="615" y="74"/>
                  </a:lnTo>
                  <a:lnTo>
                    <a:pt x="594" y="74"/>
                  </a:lnTo>
                  <a:lnTo>
                    <a:pt x="575" y="76"/>
                  </a:lnTo>
                  <a:lnTo>
                    <a:pt x="555" y="78"/>
                  </a:lnTo>
                  <a:lnTo>
                    <a:pt x="537" y="78"/>
                  </a:lnTo>
                  <a:lnTo>
                    <a:pt x="501" y="74"/>
                  </a:lnTo>
                  <a:lnTo>
                    <a:pt x="467" y="70"/>
                  </a:lnTo>
                  <a:lnTo>
                    <a:pt x="433" y="66"/>
                  </a:lnTo>
                  <a:lnTo>
                    <a:pt x="401" y="62"/>
                  </a:lnTo>
                  <a:lnTo>
                    <a:pt x="366" y="58"/>
                  </a:lnTo>
                  <a:lnTo>
                    <a:pt x="334" y="55"/>
                  </a:lnTo>
                  <a:lnTo>
                    <a:pt x="302" y="51"/>
                  </a:lnTo>
                  <a:lnTo>
                    <a:pt x="269" y="45"/>
                  </a:lnTo>
                  <a:lnTo>
                    <a:pt x="235" y="41"/>
                  </a:lnTo>
                  <a:lnTo>
                    <a:pt x="203" y="38"/>
                  </a:lnTo>
                  <a:lnTo>
                    <a:pt x="169" y="36"/>
                  </a:lnTo>
                  <a:lnTo>
                    <a:pt x="136" y="34"/>
                  </a:lnTo>
                  <a:lnTo>
                    <a:pt x="102" y="32"/>
                  </a:lnTo>
                  <a:lnTo>
                    <a:pt x="68" y="30"/>
                  </a:lnTo>
                  <a:lnTo>
                    <a:pt x="34" y="30"/>
                  </a:lnTo>
                  <a:lnTo>
                    <a:pt x="0" y="32"/>
                  </a:lnTo>
                  <a:lnTo>
                    <a:pt x="1" y="24"/>
                  </a:lnTo>
                  <a:lnTo>
                    <a:pt x="5" y="15"/>
                  </a:lnTo>
                  <a:lnTo>
                    <a:pt x="11" y="7"/>
                  </a:lnTo>
                  <a:lnTo>
                    <a:pt x="15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3" name="Freeform 61">
              <a:extLst>
                <a:ext uri="{FF2B5EF4-FFF2-40B4-BE49-F238E27FC236}">
                  <a16:creationId xmlns:a16="http://schemas.microsoft.com/office/drawing/2014/main" id="{BE26B46A-20FB-5AA3-2B27-C0345EEC73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43" y="1347"/>
              <a:ext cx="113" cy="46"/>
            </a:xfrm>
            <a:custGeom>
              <a:avLst/>
              <a:gdLst>
                <a:gd name="T0" fmla="*/ 0 w 369"/>
                <a:gd name="T1" fmla="*/ 0 h 163"/>
                <a:gd name="T2" fmla="*/ 0 w 369"/>
                <a:gd name="T3" fmla="*/ 0 h 163"/>
                <a:gd name="T4" fmla="*/ 0 w 369"/>
                <a:gd name="T5" fmla="*/ 0 h 163"/>
                <a:gd name="T6" fmla="*/ 0 w 369"/>
                <a:gd name="T7" fmla="*/ 0 h 163"/>
                <a:gd name="T8" fmla="*/ 0 w 369"/>
                <a:gd name="T9" fmla="*/ 0 h 163"/>
                <a:gd name="T10" fmla="*/ 0 w 369"/>
                <a:gd name="T11" fmla="*/ 0 h 163"/>
                <a:gd name="T12" fmla="*/ 0 w 369"/>
                <a:gd name="T13" fmla="*/ 0 h 163"/>
                <a:gd name="T14" fmla="*/ 0 w 369"/>
                <a:gd name="T15" fmla="*/ 0 h 163"/>
                <a:gd name="T16" fmla="*/ 0 w 369"/>
                <a:gd name="T17" fmla="*/ 0 h 163"/>
                <a:gd name="T18" fmla="*/ 0 w 369"/>
                <a:gd name="T19" fmla="*/ 0 h 163"/>
                <a:gd name="T20" fmla="*/ 0 w 369"/>
                <a:gd name="T21" fmla="*/ 0 h 163"/>
                <a:gd name="T22" fmla="*/ 0 w 369"/>
                <a:gd name="T23" fmla="*/ 0 h 163"/>
                <a:gd name="T24" fmla="*/ 0 w 369"/>
                <a:gd name="T25" fmla="*/ 0 h 163"/>
                <a:gd name="T26" fmla="*/ 0 w 369"/>
                <a:gd name="T27" fmla="*/ 0 h 163"/>
                <a:gd name="T28" fmla="*/ 0 w 369"/>
                <a:gd name="T29" fmla="*/ 0 h 163"/>
                <a:gd name="T30" fmla="*/ 0 w 369"/>
                <a:gd name="T31" fmla="*/ 0 h 163"/>
                <a:gd name="T32" fmla="*/ 0 w 369"/>
                <a:gd name="T33" fmla="*/ 0 h 163"/>
                <a:gd name="T34" fmla="*/ 0 w 369"/>
                <a:gd name="T35" fmla="*/ 0 h 163"/>
                <a:gd name="T36" fmla="*/ 0 w 369"/>
                <a:gd name="T37" fmla="*/ 0 h 163"/>
                <a:gd name="T38" fmla="*/ 0 w 369"/>
                <a:gd name="T39" fmla="*/ 0 h 163"/>
                <a:gd name="T40" fmla="*/ 0 w 369"/>
                <a:gd name="T41" fmla="*/ 0 h 163"/>
                <a:gd name="T42" fmla="*/ 0 w 369"/>
                <a:gd name="T43" fmla="*/ 0 h 163"/>
                <a:gd name="T44" fmla="*/ 0 w 369"/>
                <a:gd name="T45" fmla="*/ 0 h 163"/>
                <a:gd name="T46" fmla="*/ 0 w 369"/>
                <a:gd name="T47" fmla="*/ 0 h 163"/>
                <a:gd name="T48" fmla="*/ 0 w 369"/>
                <a:gd name="T49" fmla="*/ 0 h 163"/>
                <a:gd name="T50" fmla="*/ 0 w 369"/>
                <a:gd name="T51" fmla="*/ 0 h 163"/>
                <a:gd name="T52" fmla="*/ 0 w 369"/>
                <a:gd name="T53" fmla="*/ 0 h 163"/>
                <a:gd name="T54" fmla="*/ 0 w 369"/>
                <a:gd name="T55" fmla="*/ 0 h 163"/>
                <a:gd name="T56" fmla="*/ 0 w 369"/>
                <a:gd name="T57" fmla="*/ 0 h 163"/>
                <a:gd name="T58" fmla="*/ 0 w 369"/>
                <a:gd name="T59" fmla="*/ 0 h 163"/>
                <a:gd name="T60" fmla="*/ 0 w 369"/>
                <a:gd name="T61" fmla="*/ 0 h 163"/>
                <a:gd name="T62" fmla="*/ 0 w 369"/>
                <a:gd name="T63" fmla="*/ 0 h 163"/>
                <a:gd name="T64" fmla="*/ 0 w 369"/>
                <a:gd name="T65" fmla="*/ 0 h 163"/>
                <a:gd name="T66" fmla="*/ 0 w 369"/>
                <a:gd name="T67" fmla="*/ 0 h 163"/>
                <a:gd name="T68" fmla="*/ 0 w 369"/>
                <a:gd name="T69" fmla="*/ 0 h 163"/>
                <a:gd name="T70" fmla="*/ 0 w 369"/>
                <a:gd name="T71" fmla="*/ 0 h 163"/>
                <a:gd name="T72" fmla="*/ 0 w 369"/>
                <a:gd name="T73" fmla="*/ 0 h 163"/>
                <a:gd name="T74" fmla="*/ 0 w 369"/>
                <a:gd name="T75" fmla="*/ 0 h 163"/>
                <a:gd name="T76" fmla="*/ 0 w 369"/>
                <a:gd name="T77" fmla="*/ 0 h 163"/>
                <a:gd name="T78" fmla="*/ 0 w 369"/>
                <a:gd name="T79" fmla="*/ 0 h 163"/>
                <a:gd name="T80" fmla="*/ 0 w 369"/>
                <a:gd name="T81" fmla="*/ 0 h 163"/>
                <a:gd name="T82" fmla="*/ 0 w 369"/>
                <a:gd name="T83" fmla="*/ 0 h 163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369"/>
                <a:gd name="T127" fmla="*/ 0 h 163"/>
                <a:gd name="T128" fmla="*/ 369 w 369"/>
                <a:gd name="T129" fmla="*/ 163 h 163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369" h="163">
                  <a:moveTo>
                    <a:pt x="206" y="2"/>
                  </a:moveTo>
                  <a:lnTo>
                    <a:pt x="215" y="2"/>
                  </a:lnTo>
                  <a:lnTo>
                    <a:pt x="227" y="2"/>
                  </a:lnTo>
                  <a:lnTo>
                    <a:pt x="238" y="2"/>
                  </a:lnTo>
                  <a:lnTo>
                    <a:pt x="251" y="2"/>
                  </a:lnTo>
                  <a:lnTo>
                    <a:pt x="265" y="2"/>
                  </a:lnTo>
                  <a:lnTo>
                    <a:pt x="280" y="0"/>
                  </a:lnTo>
                  <a:lnTo>
                    <a:pt x="291" y="0"/>
                  </a:lnTo>
                  <a:lnTo>
                    <a:pt x="306" y="2"/>
                  </a:lnTo>
                  <a:lnTo>
                    <a:pt x="318" y="2"/>
                  </a:lnTo>
                  <a:lnTo>
                    <a:pt x="329" y="2"/>
                  </a:lnTo>
                  <a:lnTo>
                    <a:pt x="339" y="6"/>
                  </a:lnTo>
                  <a:lnTo>
                    <a:pt x="348" y="11"/>
                  </a:lnTo>
                  <a:lnTo>
                    <a:pt x="354" y="17"/>
                  </a:lnTo>
                  <a:lnTo>
                    <a:pt x="362" y="26"/>
                  </a:lnTo>
                  <a:lnTo>
                    <a:pt x="363" y="38"/>
                  </a:lnTo>
                  <a:lnTo>
                    <a:pt x="367" y="53"/>
                  </a:lnTo>
                  <a:lnTo>
                    <a:pt x="369" y="66"/>
                  </a:lnTo>
                  <a:lnTo>
                    <a:pt x="369" y="78"/>
                  </a:lnTo>
                  <a:lnTo>
                    <a:pt x="369" y="83"/>
                  </a:lnTo>
                  <a:lnTo>
                    <a:pt x="369" y="91"/>
                  </a:lnTo>
                  <a:lnTo>
                    <a:pt x="363" y="99"/>
                  </a:lnTo>
                  <a:lnTo>
                    <a:pt x="360" y="110"/>
                  </a:lnTo>
                  <a:lnTo>
                    <a:pt x="337" y="116"/>
                  </a:lnTo>
                  <a:lnTo>
                    <a:pt x="314" y="123"/>
                  </a:lnTo>
                  <a:lnTo>
                    <a:pt x="295" y="133"/>
                  </a:lnTo>
                  <a:lnTo>
                    <a:pt x="274" y="140"/>
                  </a:lnTo>
                  <a:lnTo>
                    <a:pt x="253" y="146"/>
                  </a:lnTo>
                  <a:lnTo>
                    <a:pt x="234" y="152"/>
                  </a:lnTo>
                  <a:lnTo>
                    <a:pt x="215" y="156"/>
                  </a:lnTo>
                  <a:lnTo>
                    <a:pt x="196" y="161"/>
                  </a:lnTo>
                  <a:lnTo>
                    <a:pt x="177" y="161"/>
                  </a:lnTo>
                  <a:lnTo>
                    <a:pt x="160" y="163"/>
                  </a:lnTo>
                  <a:lnTo>
                    <a:pt x="141" y="161"/>
                  </a:lnTo>
                  <a:lnTo>
                    <a:pt x="124" y="158"/>
                  </a:lnTo>
                  <a:lnTo>
                    <a:pt x="105" y="152"/>
                  </a:lnTo>
                  <a:lnTo>
                    <a:pt x="88" y="144"/>
                  </a:lnTo>
                  <a:lnTo>
                    <a:pt x="71" y="135"/>
                  </a:lnTo>
                  <a:lnTo>
                    <a:pt x="52" y="123"/>
                  </a:lnTo>
                  <a:lnTo>
                    <a:pt x="48" y="118"/>
                  </a:lnTo>
                  <a:lnTo>
                    <a:pt x="44" y="110"/>
                  </a:lnTo>
                  <a:lnTo>
                    <a:pt x="40" y="102"/>
                  </a:lnTo>
                  <a:lnTo>
                    <a:pt x="36" y="95"/>
                  </a:lnTo>
                  <a:lnTo>
                    <a:pt x="33" y="85"/>
                  </a:lnTo>
                  <a:lnTo>
                    <a:pt x="29" y="76"/>
                  </a:lnTo>
                  <a:lnTo>
                    <a:pt x="27" y="70"/>
                  </a:lnTo>
                  <a:lnTo>
                    <a:pt x="27" y="66"/>
                  </a:lnTo>
                  <a:lnTo>
                    <a:pt x="38" y="68"/>
                  </a:lnTo>
                  <a:lnTo>
                    <a:pt x="48" y="72"/>
                  </a:lnTo>
                  <a:lnTo>
                    <a:pt x="55" y="76"/>
                  </a:lnTo>
                  <a:lnTo>
                    <a:pt x="61" y="83"/>
                  </a:lnTo>
                  <a:lnTo>
                    <a:pt x="71" y="95"/>
                  </a:lnTo>
                  <a:lnTo>
                    <a:pt x="82" y="104"/>
                  </a:lnTo>
                  <a:lnTo>
                    <a:pt x="86" y="110"/>
                  </a:lnTo>
                  <a:lnTo>
                    <a:pt x="93" y="114"/>
                  </a:lnTo>
                  <a:lnTo>
                    <a:pt x="99" y="118"/>
                  </a:lnTo>
                  <a:lnTo>
                    <a:pt x="109" y="121"/>
                  </a:lnTo>
                  <a:lnTo>
                    <a:pt x="120" y="123"/>
                  </a:lnTo>
                  <a:lnTo>
                    <a:pt x="133" y="123"/>
                  </a:lnTo>
                  <a:lnTo>
                    <a:pt x="151" y="123"/>
                  </a:lnTo>
                  <a:lnTo>
                    <a:pt x="170" y="123"/>
                  </a:lnTo>
                  <a:lnTo>
                    <a:pt x="173" y="123"/>
                  </a:lnTo>
                  <a:lnTo>
                    <a:pt x="177" y="123"/>
                  </a:lnTo>
                  <a:lnTo>
                    <a:pt x="187" y="121"/>
                  </a:lnTo>
                  <a:lnTo>
                    <a:pt x="196" y="121"/>
                  </a:lnTo>
                  <a:lnTo>
                    <a:pt x="208" y="118"/>
                  </a:lnTo>
                  <a:lnTo>
                    <a:pt x="221" y="118"/>
                  </a:lnTo>
                  <a:lnTo>
                    <a:pt x="234" y="116"/>
                  </a:lnTo>
                  <a:lnTo>
                    <a:pt x="249" y="114"/>
                  </a:lnTo>
                  <a:lnTo>
                    <a:pt x="263" y="112"/>
                  </a:lnTo>
                  <a:lnTo>
                    <a:pt x="276" y="110"/>
                  </a:lnTo>
                  <a:lnTo>
                    <a:pt x="289" y="106"/>
                  </a:lnTo>
                  <a:lnTo>
                    <a:pt x="304" y="104"/>
                  </a:lnTo>
                  <a:lnTo>
                    <a:pt x="314" y="101"/>
                  </a:lnTo>
                  <a:lnTo>
                    <a:pt x="323" y="95"/>
                  </a:lnTo>
                  <a:lnTo>
                    <a:pt x="331" y="91"/>
                  </a:lnTo>
                  <a:lnTo>
                    <a:pt x="339" y="89"/>
                  </a:lnTo>
                  <a:lnTo>
                    <a:pt x="339" y="76"/>
                  </a:lnTo>
                  <a:lnTo>
                    <a:pt x="335" y="66"/>
                  </a:lnTo>
                  <a:lnTo>
                    <a:pt x="327" y="57"/>
                  </a:lnTo>
                  <a:lnTo>
                    <a:pt x="318" y="53"/>
                  </a:lnTo>
                  <a:lnTo>
                    <a:pt x="306" y="47"/>
                  </a:lnTo>
                  <a:lnTo>
                    <a:pt x="293" y="44"/>
                  </a:lnTo>
                  <a:lnTo>
                    <a:pt x="278" y="44"/>
                  </a:lnTo>
                  <a:lnTo>
                    <a:pt x="263" y="44"/>
                  </a:lnTo>
                  <a:lnTo>
                    <a:pt x="244" y="42"/>
                  </a:lnTo>
                  <a:lnTo>
                    <a:pt x="227" y="42"/>
                  </a:lnTo>
                  <a:lnTo>
                    <a:pt x="208" y="42"/>
                  </a:lnTo>
                  <a:lnTo>
                    <a:pt x="192" y="42"/>
                  </a:lnTo>
                  <a:lnTo>
                    <a:pt x="173" y="40"/>
                  </a:lnTo>
                  <a:lnTo>
                    <a:pt x="156" y="40"/>
                  </a:lnTo>
                  <a:lnTo>
                    <a:pt x="141" y="40"/>
                  </a:lnTo>
                  <a:lnTo>
                    <a:pt x="130" y="40"/>
                  </a:lnTo>
                  <a:lnTo>
                    <a:pt x="122" y="38"/>
                  </a:lnTo>
                  <a:lnTo>
                    <a:pt x="116" y="38"/>
                  </a:lnTo>
                  <a:lnTo>
                    <a:pt x="109" y="38"/>
                  </a:lnTo>
                  <a:lnTo>
                    <a:pt x="103" y="38"/>
                  </a:lnTo>
                  <a:lnTo>
                    <a:pt x="93" y="38"/>
                  </a:lnTo>
                  <a:lnTo>
                    <a:pt x="84" y="38"/>
                  </a:lnTo>
                  <a:lnTo>
                    <a:pt x="74" y="38"/>
                  </a:lnTo>
                  <a:lnTo>
                    <a:pt x="65" y="38"/>
                  </a:lnTo>
                  <a:lnTo>
                    <a:pt x="55" y="36"/>
                  </a:lnTo>
                  <a:lnTo>
                    <a:pt x="48" y="36"/>
                  </a:lnTo>
                  <a:lnTo>
                    <a:pt x="38" y="36"/>
                  </a:lnTo>
                  <a:lnTo>
                    <a:pt x="31" y="36"/>
                  </a:lnTo>
                  <a:lnTo>
                    <a:pt x="17" y="36"/>
                  </a:lnTo>
                  <a:lnTo>
                    <a:pt x="10" y="36"/>
                  </a:lnTo>
                  <a:lnTo>
                    <a:pt x="6" y="28"/>
                  </a:lnTo>
                  <a:lnTo>
                    <a:pt x="4" y="21"/>
                  </a:lnTo>
                  <a:lnTo>
                    <a:pt x="2" y="11"/>
                  </a:lnTo>
                  <a:lnTo>
                    <a:pt x="0" y="9"/>
                  </a:lnTo>
                  <a:lnTo>
                    <a:pt x="12" y="6"/>
                  </a:lnTo>
                  <a:lnTo>
                    <a:pt x="23" y="4"/>
                  </a:lnTo>
                  <a:lnTo>
                    <a:pt x="36" y="2"/>
                  </a:lnTo>
                  <a:lnTo>
                    <a:pt x="50" y="2"/>
                  </a:lnTo>
                  <a:lnTo>
                    <a:pt x="61" y="2"/>
                  </a:lnTo>
                  <a:lnTo>
                    <a:pt x="74" y="2"/>
                  </a:lnTo>
                  <a:lnTo>
                    <a:pt x="90" y="2"/>
                  </a:lnTo>
                  <a:lnTo>
                    <a:pt x="103" y="2"/>
                  </a:lnTo>
                  <a:lnTo>
                    <a:pt x="116" y="2"/>
                  </a:lnTo>
                  <a:lnTo>
                    <a:pt x="130" y="2"/>
                  </a:lnTo>
                  <a:lnTo>
                    <a:pt x="143" y="2"/>
                  </a:lnTo>
                  <a:lnTo>
                    <a:pt x="156" y="4"/>
                  </a:lnTo>
                  <a:lnTo>
                    <a:pt x="168" y="2"/>
                  </a:lnTo>
                  <a:lnTo>
                    <a:pt x="181" y="2"/>
                  </a:lnTo>
                  <a:lnTo>
                    <a:pt x="192" y="2"/>
                  </a:lnTo>
                  <a:lnTo>
                    <a:pt x="206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4" name="Freeform 62">
              <a:extLst>
                <a:ext uri="{FF2B5EF4-FFF2-40B4-BE49-F238E27FC236}">
                  <a16:creationId xmlns:a16="http://schemas.microsoft.com/office/drawing/2014/main" id="{B4BCA9D2-A67D-217C-01EE-E9AA2BF97F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2" y="1356"/>
              <a:ext cx="105" cy="76"/>
            </a:xfrm>
            <a:custGeom>
              <a:avLst/>
              <a:gdLst>
                <a:gd name="T0" fmla="*/ 0 w 342"/>
                <a:gd name="T1" fmla="*/ 0 h 270"/>
                <a:gd name="T2" fmla="*/ 0 w 342"/>
                <a:gd name="T3" fmla="*/ 0 h 270"/>
                <a:gd name="T4" fmla="*/ 0 w 342"/>
                <a:gd name="T5" fmla="*/ 0 h 270"/>
                <a:gd name="T6" fmla="*/ 0 w 342"/>
                <a:gd name="T7" fmla="*/ 0 h 270"/>
                <a:gd name="T8" fmla="*/ 0 w 342"/>
                <a:gd name="T9" fmla="*/ 0 h 270"/>
                <a:gd name="T10" fmla="*/ 0 w 342"/>
                <a:gd name="T11" fmla="*/ 0 h 270"/>
                <a:gd name="T12" fmla="*/ 0 w 342"/>
                <a:gd name="T13" fmla="*/ 0 h 270"/>
                <a:gd name="T14" fmla="*/ 0 w 342"/>
                <a:gd name="T15" fmla="*/ 0 h 270"/>
                <a:gd name="T16" fmla="*/ 0 w 342"/>
                <a:gd name="T17" fmla="*/ 0 h 270"/>
                <a:gd name="T18" fmla="*/ 0 w 342"/>
                <a:gd name="T19" fmla="*/ 0 h 270"/>
                <a:gd name="T20" fmla="*/ 0 w 342"/>
                <a:gd name="T21" fmla="*/ 0 h 270"/>
                <a:gd name="T22" fmla="*/ 0 w 342"/>
                <a:gd name="T23" fmla="*/ 0 h 270"/>
                <a:gd name="T24" fmla="*/ 0 w 342"/>
                <a:gd name="T25" fmla="*/ 0 h 270"/>
                <a:gd name="T26" fmla="*/ 0 w 342"/>
                <a:gd name="T27" fmla="*/ 0 h 270"/>
                <a:gd name="T28" fmla="*/ 0 w 342"/>
                <a:gd name="T29" fmla="*/ 0 h 270"/>
                <a:gd name="T30" fmla="*/ 0 w 342"/>
                <a:gd name="T31" fmla="*/ 0 h 270"/>
                <a:gd name="T32" fmla="*/ 0 w 342"/>
                <a:gd name="T33" fmla="*/ 0 h 270"/>
                <a:gd name="T34" fmla="*/ 0 w 342"/>
                <a:gd name="T35" fmla="*/ 0 h 270"/>
                <a:gd name="T36" fmla="*/ 0 w 342"/>
                <a:gd name="T37" fmla="*/ 0 h 270"/>
                <a:gd name="T38" fmla="*/ 0 w 342"/>
                <a:gd name="T39" fmla="*/ 0 h 270"/>
                <a:gd name="T40" fmla="*/ 0 w 342"/>
                <a:gd name="T41" fmla="*/ 0 h 270"/>
                <a:gd name="T42" fmla="*/ 0 w 342"/>
                <a:gd name="T43" fmla="*/ 0 h 270"/>
                <a:gd name="T44" fmla="*/ 0 w 342"/>
                <a:gd name="T45" fmla="*/ 0 h 270"/>
                <a:gd name="T46" fmla="*/ 0 w 342"/>
                <a:gd name="T47" fmla="*/ 0 h 270"/>
                <a:gd name="T48" fmla="*/ 0 w 342"/>
                <a:gd name="T49" fmla="*/ 0 h 270"/>
                <a:gd name="T50" fmla="*/ 0 w 342"/>
                <a:gd name="T51" fmla="*/ 0 h 270"/>
                <a:gd name="T52" fmla="*/ 0 w 342"/>
                <a:gd name="T53" fmla="*/ 0 h 270"/>
                <a:gd name="T54" fmla="*/ 0 w 342"/>
                <a:gd name="T55" fmla="*/ 0 h 270"/>
                <a:gd name="T56" fmla="*/ 0 w 342"/>
                <a:gd name="T57" fmla="*/ 0 h 270"/>
                <a:gd name="T58" fmla="*/ 0 w 342"/>
                <a:gd name="T59" fmla="*/ 0 h 270"/>
                <a:gd name="T60" fmla="*/ 0 w 342"/>
                <a:gd name="T61" fmla="*/ 0 h 270"/>
                <a:gd name="T62" fmla="*/ 0 w 342"/>
                <a:gd name="T63" fmla="*/ 0 h 270"/>
                <a:gd name="T64" fmla="*/ 0 w 342"/>
                <a:gd name="T65" fmla="*/ 0 h 270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42"/>
                <a:gd name="T100" fmla="*/ 0 h 270"/>
                <a:gd name="T101" fmla="*/ 342 w 342"/>
                <a:gd name="T102" fmla="*/ 270 h 270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42" h="270">
                  <a:moveTo>
                    <a:pt x="319" y="0"/>
                  </a:moveTo>
                  <a:lnTo>
                    <a:pt x="328" y="12"/>
                  </a:lnTo>
                  <a:lnTo>
                    <a:pt x="336" y="27"/>
                  </a:lnTo>
                  <a:lnTo>
                    <a:pt x="338" y="42"/>
                  </a:lnTo>
                  <a:lnTo>
                    <a:pt x="342" y="59"/>
                  </a:lnTo>
                  <a:lnTo>
                    <a:pt x="340" y="74"/>
                  </a:lnTo>
                  <a:lnTo>
                    <a:pt x="338" y="91"/>
                  </a:lnTo>
                  <a:lnTo>
                    <a:pt x="334" y="107"/>
                  </a:lnTo>
                  <a:lnTo>
                    <a:pt x="328" y="126"/>
                  </a:lnTo>
                  <a:lnTo>
                    <a:pt x="319" y="141"/>
                  </a:lnTo>
                  <a:lnTo>
                    <a:pt x="309" y="154"/>
                  </a:lnTo>
                  <a:lnTo>
                    <a:pt x="298" y="168"/>
                  </a:lnTo>
                  <a:lnTo>
                    <a:pt x="287" y="181"/>
                  </a:lnTo>
                  <a:lnTo>
                    <a:pt x="273" y="190"/>
                  </a:lnTo>
                  <a:lnTo>
                    <a:pt x="260" y="198"/>
                  </a:lnTo>
                  <a:lnTo>
                    <a:pt x="245" y="202"/>
                  </a:lnTo>
                  <a:lnTo>
                    <a:pt x="231" y="206"/>
                  </a:lnTo>
                  <a:lnTo>
                    <a:pt x="214" y="207"/>
                  </a:lnTo>
                  <a:lnTo>
                    <a:pt x="199" y="211"/>
                  </a:lnTo>
                  <a:lnTo>
                    <a:pt x="182" y="215"/>
                  </a:lnTo>
                  <a:lnTo>
                    <a:pt x="167" y="225"/>
                  </a:lnTo>
                  <a:lnTo>
                    <a:pt x="148" y="228"/>
                  </a:lnTo>
                  <a:lnTo>
                    <a:pt x="133" y="238"/>
                  </a:lnTo>
                  <a:lnTo>
                    <a:pt x="116" y="244"/>
                  </a:lnTo>
                  <a:lnTo>
                    <a:pt x="100" y="253"/>
                  </a:lnTo>
                  <a:lnTo>
                    <a:pt x="85" y="257"/>
                  </a:lnTo>
                  <a:lnTo>
                    <a:pt x="68" y="263"/>
                  </a:lnTo>
                  <a:lnTo>
                    <a:pt x="55" y="266"/>
                  </a:lnTo>
                  <a:lnTo>
                    <a:pt x="41" y="270"/>
                  </a:lnTo>
                  <a:lnTo>
                    <a:pt x="30" y="270"/>
                  </a:lnTo>
                  <a:lnTo>
                    <a:pt x="19" y="268"/>
                  </a:lnTo>
                  <a:lnTo>
                    <a:pt x="7" y="264"/>
                  </a:lnTo>
                  <a:lnTo>
                    <a:pt x="0" y="259"/>
                  </a:lnTo>
                  <a:lnTo>
                    <a:pt x="9" y="238"/>
                  </a:lnTo>
                  <a:lnTo>
                    <a:pt x="22" y="225"/>
                  </a:lnTo>
                  <a:lnTo>
                    <a:pt x="38" y="215"/>
                  </a:lnTo>
                  <a:lnTo>
                    <a:pt x="58" y="207"/>
                  </a:lnTo>
                  <a:lnTo>
                    <a:pt x="77" y="202"/>
                  </a:lnTo>
                  <a:lnTo>
                    <a:pt x="100" y="200"/>
                  </a:lnTo>
                  <a:lnTo>
                    <a:pt x="125" y="196"/>
                  </a:lnTo>
                  <a:lnTo>
                    <a:pt x="150" y="196"/>
                  </a:lnTo>
                  <a:lnTo>
                    <a:pt x="173" y="194"/>
                  </a:lnTo>
                  <a:lnTo>
                    <a:pt x="197" y="192"/>
                  </a:lnTo>
                  <a:lnTo>
                    <a:pt x="220" y="188"/>
                  </a:lnTo>
                  <a:lnTo>
                    <a:pt x="241" y="185"/>
                  </a:lnTo>
                  <a:lnTo>
                    <a:pt x="260" y="175"/>
                  </a:lnTo>
                  <a:lnTo>
                    <a:pt x="279" y="164"/>
                  </a:lnTo>
                  <a:lnTo>
                    <a:pt x="294" y="149"/>
                  </a:lnTo>
                  <a:lnTo>
                    <a:pt x="306" y="129"/>
                  </a:lnTo>
                  <a:lnTo>
                    <a:pt x="309" y="122"/>
                  </a:lnTo>
                  <a:lnTo>
                    <a:pt x="315" y="114"/>
                  </a:lnTo>
                  <a:lnTo>
                    <a:pt x="319" y="107"/>
                  </a:lnTo>
                  <a:lnTo>
                    <a:pt x="321" y="97"/>
                  </a:lnTo>
                  <a:lnTo>
                    <a:pt x="321" y="88"/>
                  </a:lnTo>
                  <a:lnTo>
                    <a:pt x="321" y="80"/>
                  </a:lnTo>
                  <a:lnTo>
                    <a:pt x="321" y="71"/>
                  </a:lnTo>
                  <a:lnTo>
                    <a:pt x="321" y="63"/>
                  </a:lnTo>
                  <a:lnTo>
                    <a:pt x="319" y="53"/>
                  </a:lnTo>
                  <a:lnTo>
                    <a:pt x="319" y="44"/>
                  </a:lnTo>
                  <a:lnTo>
                    <a:pt x="315" y="34"/>
                  </a:lnTo>
                  <a:lnTo>
                    <a:pt x="315" y="27"/>
                  </a:lnTo>
                  <a:lnTo>
                    <a:pt x="315" y="19"/>
                  </a:lnTo>
                  <a:lnTo>
                    <a:pt x="315" y="10"/>
                  </a:lnTo>
                  <a:lnTo>
                    <a:pt x="315" y="4"/>
                  </a:lnTo>
                  <a:lnTo>
                    <a:pt x="31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5" name="Freeform 63">
              <a:extLst>
                <a:ext uri="{FF2B5EF4-FFF2-40B4-BE49-F238E27FC236}">
                  <a16:creationId xmlns:a16="http://schemas.microsoft.com/office/drawing/2014/main" id="{AEB3292E-D74D-E803-839D-6A0852DFD4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3" y="1361"/>
              <a:ext cx="122" cy="39"/>
            </a:xfrm>
            <a:custGeom>
              <a:avLst/>
              <a:gdLst>
                <a:gd name="T0" fmla="*/ 0 w 399"/>
                <a:gd name="T1" fmla="*/ 0 h 137"/>
                <a:gd name="T2" fmla="*/ 0 w 399"/>
                <a:gd name="T3" fmla="*/ 0 h 137"/>
                <a:gd name="T4" fmla="*/ 0 w 399"/>
                <a:gd name="T5" fmla="*/ 0 h 137"/>
                <a:gd name="T6" fmla="*/ 0 w 399"/>
                <a:gd name="T7" fmla="*/ 0 h 137"/>
                <a:gd name="T8" fmla="*/ 0 w 399"/>
                <a:gd name="T9" fmla="*/ 0 h 137"/>
                <a:gd name="T10" fmla="*/ 0 w 399"/>
                <a:gd name="T11" fmla="*/ 0 h 137"/>
                <a:gd name="T12" fmla="*/ 0 w 399"/>
                <a:gd name="T13" fmla="*/ 0 h 137"/>
                <a:gd name="T14" fmla="*/ 0 w 399"/>
                <a:gd name="T15" fmla="*/ 0 h 137"/>
                <a:gd name="T16" fmla="*/ 0 w 399"/>
                <a:gd name="T17" fmla="*/ 0 h 137"/>
                <a:gd name="T18" fmla="*/ 0 w 399"/>
                <a:gd name="T19" fmla="*/ 0 h 137"/>
                <a:gd name="T20" fmla="*/ 0 w 399"/>
                <a:gd name="T21" fmla="*/ 0 h 137"/>
                <a:gd name="T22" fmla="*/ 0 w 399"/>
                <a:gd name="T23" fmla="*/ 0 h 137"/>
                <a:gd name="T24" fmla="*/ 0 w 399"/>
                <a:gd name="T25" fmla="*/ 0 h 137"/>
                <a:gd name="T26" fmla="*/ 0 w 399"/>
                <a:gd name="T27" fmla="*/ 0 h 137"/>
                <a:gd name="T28" fmla="*/ 0 w 399"/>
                <a:gd name="T29" fmla="*/ 0 h 137"/>
                <a:gd name="T30" fmla="*/ 0 w 399"/>
                <a:gd name="T31" fmla="*/ 0 h 137"/>
                <a:gd name="T32" fmla="*/ 0 w 399"/>
                <a:gd name="T33" fmla="*/ 0 h 137"/>
                <a:gd name="T34" fmla="*/ 0 w 399"/>
                <a:gd name="T35" fmla="*/ 0 h 137"/>
                <a:gd name="T36" fmla="*/ 0 w 399"/>
                <a:gd name="T37" fmla="*/ 0 h 137"/>
                <a:gd name="T38" fmla="*/ 0 w 399"/>
                <a:gd name="T39" fmla="*/ 0 h 137"/>
                <a:gd name="T40" fmla="*/ 0 w 399"/>
                <a:gd name="T41" fmla="*/ 0 h 137"/>
                <a:gd name="T42" fmla="*/ 0 w 399"/>
                <a:gd name="T43" fmla="*/ 0 h 137"/>
                <a:gd name="T44" fmla="*/ 0 w 399"/>
                <a:gd name="T45" fmla="*/ 0 h 137"/>
                <a:gd name="T46" fmla="*/ 0 w 399"/>
                <a:gd name="T47" fmla="*/ 0 h 137"/>
                <a:gd name="T48" fmla="*/ 0 w 399"/>
                <a:gd name="T49" fmla="*/ 0 h 137"/>
                <a:gd name="T50" fmla="*/ 0 w 399"/>
                <a:gd name="T51" fmla="*/ 0 h 137"/>
                <a:gd name="T52" fmla="*/ 0 w 399"/>
                <a:gd name="T53" fmla="*/ 0 h 137"/>
                <a:gd name="T54" fmla="*/ 0 w 399"/>
                <a:gd name="T55" fmla="*/ 0 h 137"/>
                <a:gd name="T56" fmla="*/ 0 w 399"/>
                <a:gd name="T57" fmla="*/ 0 h 137"/>
                <a:gd name="T58" fmla="*/ 0 w 399"/>
                <a:gd name="T59" fmla="*/ 0 h 137"/>
                <a:gd name="T60" fmla="*/ 0 w 399"/>
                <a:gd name="T61" fmla="*/ 0 h 137"/>
                <a:gd name="T62" fmla="*/ 0 w 399"/>
                <a:gd name="T63" fmla="*/ 0 h 137"/>
                <a:gd name="T64" fmla="*/ 0 w 399"/>
                <a:gd name="T65" fmla="*/ 0 h 137"/>
                <a:gd name="T66" fmla="*/ 0 w 399"/>
                <a:gd name="T67" fmla="*/ 0 h 137"/>
                <a:gd name="T68" fmla="*/ 0 w 399"/>
                <a:gd name="T69" fmla="*/ 0 h 137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399"/>
                <a:gd name="T106" fmla="*/ 0 h 137"/>
                <a:gd name="T107" fmla="*/ 399 w 399"/>
                <a:gd name="T108" fmla="*/ 137 h 137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399" h="137">
                  <a:moveTo>
                    <a:pt x="23" y="0"/>
                  </a:moveTo>
                  <a:lnTo>
                    <a:pt x="29" y="10"/>
                  </a:lnTo>
                  <a:lnTo>
                    <a:pt x="38" y="23"/>
                  </a:lnTo>
                  <a:lnTo>
                    <a:pt x="46" y="35"/>
                  </a:lnTo>
                  <a:lnTo>
                    <a:pt x="57" y="44"/>
                  </a:lnTo>
                  <a:lnTo>
                    <a:pt x="67" y="54"/>
                  </a:lnTo>
                  <a:lnTo>
                    <a:pt x="78" y="61"/>
                  </a:lnTo>
                  <a:lnTo>
                    <a:pt x="90" y="67"/>
                  </a:lnTo>
                  <a:lnTo>
                    <a:pt x="103" y="74"/>
                  </a:lnTo>
                  <a:lnTo>
                    <a:pt x="114" y="76"/>
                  </a:lnTo>
                  <a:lnTo>
                    <a:pt x="128" y="80"/>
                  </a:lnTo>
                  <a:lnTo>
                    <a:pt x="141" y="84"/>
                  </a:lnTo>
                  <a:lnTo>
                    <a:pt x="154" y="86"/>
                  </a:lnTo>
                  <a:lnTo>
                    <a:pt x="168" y="84"/>
                  </a:lnTo>
                  <a:lnTo>
                    <a:pt x="183" y="82"/>
                  </a:lnTo>
                  <a:lnTo>
                    <a:pt x="196" y="78"/>
                  </a:lnTo>
                  <a:lnTo>
                    <a:pt x="211" y="74"/>
                  </a:lnTo>
                  <a:lnTo>
                    <a:pt x="221" y="69"/>
                  </a:lnTo>
                  <a:lnTo>
                    <a:pt x="236" y="63"/>
                  </a:lnTo>
                  <a:lnTo>
                    <a:pt x="253" y="57"/>
                  </a:lnTo>
                  <a:lnTo>
                    <a:pt x="270" y="54"/>
                  </a:lnTo>
                  <a:lnTo>
                    <a:pt x="285" y="48"/>
                  </a:lnTo>
                  <a:lnTo>
                    <a:pt x="304" y="44"/>
                  </a:lnTo>
                  <a:lnTo>
                    <a:pt x="322" y="40"/>
                  </a:lnTo>
                  <a:lnTo>
                    <a:pt x="341" y="40"/>
                  </a:lnTo>
                  <a:lnTo>
                    <a:pt x="356" y="40"/>
                  </a:lnTo>
                  <a:lnTo>
                    <a:pt x="369" y="44"/>
                  </a:lnTo>
                  <a:lnTo>
                    <a:pt x="379" y="48"/>
                  </a:lnTo>
                  <a:lnTo>
                    <a:pt x="390" y="59"/>
                  </a:lnTo>
                  <a:lnTo>
                    <a:pt x="396" y="71"/>
                  </a:lnTo>
                  <a:lnTo>
                    <a:pt x="399" y="90"/>
                  </a:lnTo>
                  <a:lnTo>
                    <a:pt x="398" y="109"/>
                  </a:lnTo>
                  <a:lnTo>
                    <a:pt x="392" y="137"/>
                  </a:lnTo>
                  <a:lnTo>
                    <a:pt x="380" y="130"/>
                  </a:lnTo>
                  <a:lnTo>
                    <a:pt x="371" y="124"/>
                  </a:lnTo>
                  <a:lnTo>
                    <a:pt x="360" y="116"/>
                  </a:lnTo>
                  <a:lnTo>
                    <a:pt x="350" y="111"/>
                  </a:lnTo>
                  <a:lnTo>
                    <a:pt x="341" y="103"/>
                  </a:lnTo>
                  <a:lnTo>
                    <a:pt x="331" y="97"/>
                  </a:lnTo>
                  <a:lnTo>
                    <a:pt x="320" y="92"/>
                  </a:lnTo>
                  <a:lnTo>
                    <a:pt x="310" y="88"/>
                  </a:lnTo>
                  <a:lnTo>
                    <a:pt x="299" y="82"/>
                  </a:lnTo>
                  <a:lnTo>
                    <a:pt x="289" y="80"/>
                  </a:lnTo>
                  <a:lnTo>
                    <a:pt x="276" y="76"/>
                  </a:lnTo>
                  <a:lnTo>
                    <a:pt x="266" y="76"/>
                  </a:lnTo>
                  <a:lnTo>
                    <a:pt x="255" y="76"/>
                  </a:lnTo>
                  <a:lnTo>
                    <a:pt x="244" y="80"/>
                  </a:lnTo>
                  <a:lnTo>
                    <a:pt x="230" y="86"/>
                  </a:lnTo>
                  <a:lnTo>
                    <a:pt x="221" y="92"/>
                  </a:lnTo>
                  <a:lnTo>
                    <a:pt x="206" y="95"/>
                  </a:lnTo>
                  <a:lnTo>
                    <a:pt x="192" y="99"/>
                  </a:lnTo>
                  <a:lnTo>
                    <a:pt x="179" y="101"/>
                  </a:lnTo>
                  <a:lnTo>
                    <a:pt x="164" y="105"/>
                  </a:lnTo>
                  <a:lnTo>
                    <a:pt x="147" y="105"/>
                  </a:lnTo>
                  <a:lnTo>
                    <a:pt x="131" y="105"/>
                  </a:lnTo>
                  <a:lnTo>
                    <a:pt x="114" y="103"/>
                  </a:lnTo>
                  <a:lnTo>
                    <a:pt x="99" y="101"/>
                  </a:lnTo>
                  <a:lnTo>
                    <a:pt x="80" y="97"/>
                  </a:lnTo>
                  <a:lnTo>
                    <a:pt x="67" y="93"/>
                  </a:lnTo>
                  <a:lnTo>
                    <a:pt x="50" y="88"/>
                  </a:lnTo>
                  <a:lnTo>
                    <a:pt x="38" y="82"/>
                  </a:lnTo>
                  <a:lnTo>
                    <a:pt x="25" y="74"/>
                  </a:lnTo>
                  <a:lnTo>
                    <a:pt x="16" y="67"/>
                  </a:lnTo>
                  <a:lnTo>
                    <a:pt x="6" y="57"/>
                  </a:lnTo>
                  <a:lnTo>
                    <a:pt x="0" y="48"/>
                  </a:lnTo>
                  <a:lnTo>
                    <a:pt x="0" y="36"/>
                  </a:lnTo>
                  <a:lnTo>
                    <a:pt x="8" y="25"/>
                  </a:lnTo>
                  <a:lnTo>
                    <a:pt x="16" y="12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6" name="Freeform 64">
              <a:extLst>
                <a:ext uri="{FF2B5EF4-FFF2-40B4-BE49-F238E27FC236}">
                  <a16:creationId xmlns:a16="http://schemas.microsoft.com/office/drawing/2014/main" id="{BAD94822-A55A-4403-AA10-E4373A8D83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53" y="1363"/>
              <a:ext cx="130" cy="65"/>
            </a:xfrm>
            <a:custGeom>
              <a:avLst/>
              <a:gdLst>
                <a:gd name="T0" fmla="*/ 0 w 424"/>
                <a:gd name="T1" fmla="*/ 0 h 230"/>
                <a:gd name="T2" fmla="*/ 0 w 424"/>
                <a:gd name="T3" fmla="*/ 0 h 230"/>
                <a:gd name="T4" fmla="*/ 0 w 424"/>
                <a:gd name="T5" fmla="*/ 0 h 230"/>
                <a:gd name="T6" fmla="*/ 0 w 424"/>
                <a:gd name="T7" fmla="*/ 0 h 230"/>
                <a:gd name="T8" fmla="*/ 0 w 424"/>
                <a:gd name="T9" fmla="*/ 0 h 230"/>
                <a:gd name="T10" fmla="*/ 0 w 424"/>
                <a:gd name="T11" fmla="*/ 0 h 230"/>
                <a:gd name="T12" fmla="*/ 0 w 424"/>
                <a:gd name="T13" fmla="*/ 0 h 230"/>
                <a:gd name="T14" fmla="*/ 0 w 424"/>
                <a:gd name="T15" fmla="*/ 0 h 230"/>
                <a:gd name="T16" fmla="*/ 0 w 424"/>
                <a:gd name="T17" fmla="*/ 0 h 230"/>
                <a:gd name="T18" fmla="*/ 0 w 424"/>
                <a:gd name="T19" fmla="*/ 0 h 230"/>
                <a:gd name="T20" fmla="*/ 0 w 424"/>
                <a:gd name="T21" fmla="*/ 0 h 230"/>
                <a:gd name="T22" fmla="*/ 0 w 424"/>
                <a:gd name="T23" fmla="*/ 0 h 230"/>
                <a:gd name="T24" fmla="*/ 0 w 424"/>
                <a:gd name="T25" fmla="*/ 0 h 230"/>
                <a:gd name="T26" fmla="*/ 0 w 424"/>
                <a:gd name="T27" fmla="*/ 0 h 230"/>
                <a:gd name="T28" fmla="*/ 0 w 424"/>
                <a:gd name="T29" fmla="*/ 0 h 230"/>
                <a:gd name="T30" fmla="*/ 0 w 424"/>
                <a:gd name="T31" fmla="*/ 0 h 230"/>
                <a:gd name="T32" fmla="*/ 0 w 424"/>
                <a:gd name="T33" fmla="*/ 0 h 230"/>
                <a:gd name="T34" fmla="*/ 0 w 424"/>
                <a:gd name="T35" fmla="*/ 0 h 230"/>
                <a:gd name="T36" fmla="*/ 0 w 424"/>
                <a:gd name="T37" fmla="*/ 0 h 230"/>
                <a:gd name="T38" fmla="*/ 0 w 424"/>
                <a:gd name="T39" fmla="*/ 0 h 230"/>
                <a:gd name="T40" fmla="*/ 0 w 424"/>
                <a:gd name="T41" fmla="*/ 0 h 230"/>
                <a:gd name="T42" fmla="*/ 0 w 424"/>
                <a:gd name="T43" fmla="*/ 0 h 230"/>
                <a:gd name="T44" fmla="*/ 0 w 424"/>
                <a:gd name="T45" fmla="*/ 0 h 230"/>
                <a:gd name="T46" fmla="*/ 0 w 424"/>
                <a:gd name="T47" fmla="*/ 0 h 230"/>
                <a:gd name="T48" fmla="*/ 0 w 424"/>
                <a:gd name="T49" fmla="*/ 0 h 230"/>
                <a:gd name="T50" fmla="*/ 0 w 424"/>
                <a:gd name="T51" fmla="*/ 0 h 230"/>
                <a:gd name="T52" fmla="*/ 0 w 424"/>
                <a:gd name="T53" fmla="*/ 0 h 230"/>
                <a:gd name="T54" fmla="*/ 0 w 424"/>
                <a:gd name="T55" fmla="*/ 0 h 230"/>
                <a:gd name="T56" fmla="*/ 0 w 424"/>
                <a:gd name="T57" fmla="*/ 0 h 230"/>
                <a:gd name="T58" fmla="*/ 0 w 424"/>
                <a:gd name="T59" fmla="*/ 0 h 230"/>
                <a:gd name="T60" fmla="*/ 0 w 424"/>
                <a:gd name="T61" fmla="*/ 0 h 230"/>
                <a:gd name="T62" fmla="*/ 0 w 424"/>
                <a:gd name="T63" fmla="*/ 0 h 230"/>
                <a:gd name="T64" fmla="*/ 0 w 424"/>
                <a:gd name="T65" fmla="*/ 0 h 230"/>
                <a:gd name="T66" fmla="*/ 0 w 424"/>
                <a:gd name="T67" fmla="*/ 0 h 230"/>
                <a:gd name="T68" fmla="*/ 0 w 424"/>
                <a:gd name="T69" fmla="*/ 0 h 230"/>
                <a:gd name="T70" fmla="*/ 0 w 424"/>
                <a:gd name="T71" fmla="*/ 0 h 230"/>
                <a:gd name="T72" fmla="*/ 0 w 424"/>
                <a:gd name="T73" fmla="*/ 0 h 230"/>
                <a:gd name="T74" fmla="*/ 0 w 424"/>
                <a:gd name="T75" fmla="*/ 0 h 230"/>
                <a:gd name="T76" fmla="*/ 0 w 424"/>
                <a:gd name="T77" fmla="*/ 0 h 230"/>
                <a:gd name="T78" fmla="*/ 0 w 424"/>
                <a:gd name="T79" fmla="*/ 0 h 230"/>
                <a:gd name="T80" fmla="*/ 0 w 424"/>
                <a:gd name="T81" fmla="*/ 0 h 230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424"/>
                <a:gd name="T124" fmla="*/ 0 h 230"/>
                <a:gd name="T125" fmla="*/ 424 w 424"/>
                <a:gd name="T126" fmla="*/ 230 h 230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424" h="230">
                  <a:moveTo>
                    <a:pt x="2" y="0"/>
                  </a:moveTo>
                  <a:lnTo>
                    <a:pt x="8" y="7"/>
                  </a:lnTo>
                  <a:lnTo>
                    <a:pt x="15" y="19"/>
                  </a:lnTo>
                  <a:lnTo>
                    <a:pt x="23" y="28"/>
                  </a:lnTo>
                  <a:lnTo>
                    <a:pt x="28" y="42"/>
                  </a:lnTo>
                  <a:lnTo>
                    <a:pt x="36" y="53"/>
                  </a:lnTo>
                  <a:lnTo>
                    <a:pt x="42" y="66"/>
                  </a:lnTo>
                  <a:lnTo>
                    <a:pt x="51" y="78"/>
                  </a:lnTo>
                  <a:lnTo>
                    <a:pt x="59" y="89"/>
                  </a:lnTo>
                  <a:lnTo>
                    <a:pt x="65" y="99"/>
                  </a:lnTo>
                  <a:lnTo>
                    <a:pt x="74" y="108"/>
                  </a:lnTo>
                  <a:lnTo>
                    <a:pt x="84" y="116"/>
                  </a:lnTo>
                  <a:lnTo>
                    <a:pt x="95" y="123"/>
                  </a:lnTo>
                  <a:lnTo>
                    <a:pt x="106" y="127"/>
                  </a:lnTo>
                  <a:lnTo>
                    <a:pt x="120" y="131"/>
                  </a:lnTo>
                  <a:lnTo>
                    <a:pt x="135" y="131"/>
                  </a:lnTo>
                  <a:lnTo>
                    <a:pt x="152" y="131"/>
                  </a:lnTo>
                  <a:lnTo>
                    <a:pt x="171" y="127"/>
                  </a:lnTo>
                  <a:lnTo>
                    <a:pt x="190" y="125"/>
                  </a:lnTo>
                  <a:lnTo>
                    <a:pt x="207" y="125"/>
                  </a:lnTo>
                  <a:lnTo>
                    <a:pt x="226" y="127"/>
                  </a:lnTo>
                  <a:lnTo>
                    <a:pt x="243" y="129"/>
                  </a:lnTo>
                  <a:lnTo>
                    <a:pt x="260" y="135"/>
                  </a:lnTo>
                  <a:lnTo>
                    <a:pt x="277" y="139"/>
                  </a:lnTo>
                  <a:lnTo>
                    <a:pt x="295" y="146"/>
                  </a:lnTo>
                  <a:lnTo>
                    <a:pt x="310" y="150"/>
                  </a:lnTo>
                  <a:lnTo>
                    <a:pt x="325" y="160"/>
                  </a:lnTo>
                  <a:lnTo>
                    <a:pt x="342" y="167"/>
                  </a:lnTo>
                  <a:lnTo>
                    <a:pt x="357" y="175"/>
                  </a:lnTo>
                  <a:lnTo>
                    <a:pt x="374" y="184"/>
                  </a:lnTo>
                  <a:lnTo>
                    <a:pt x="390" y="192"/>
                  </a:lnTo>
                  <a:lnTo>
                    <a:pt x="407" y="199"/>
                  </a:lnTo>
                  <a:lnTo>
                    <a:pt x="424" y="209"/>
                  </a:lnTo>
                  <a:lnTo>
                    <a:pt x="412" y="217"/>
                  </a:lnTo>
                  <a:lnTo>
                    <a:pt x="403" y="220"/>
                  </a:lnTo>
                  <a:lnTo>
                    <a:pt x="393" y="226"/>
                  </a:lnTo>
                  <a:lnTo>
                    <a:pt x="386" y="230"/>
                  </a:lnTo>
                  <a:lnTo>
                    <a:pt x="376" y="230"/>
                  </a:lnTo>
                  <a:lnTo>
                    <a:pt x="367" y="230"/>
                  </a:lnTo>
                  <a:lnTo>
                    <a:pt x="357" y="230"/>
                  </a:lnTo>
                  <a:lnTo>
                    <a:pt x="350" y="230"/>
                  </a:lnTo>
                  <a:lnTo>
                    <a:pt x="340" y="226"/>
                  </a:lnTo>
                  <a:lnTo>
                    <a:pt x="331" y="220"/>
                  </a:lnTo>
                  <a:lnTo>
                    <a:pt x="321" y="215"/>
                  </a:lnTo>
                  <a:lnTo>
                    <a:pt x="314" y="209"/>
                  </a:lnTo>
                  <a:lnTo>
                    <a:pt x="306" y="199"/>
                  </a:lnTo>
                  <a:lnTo>
                    <a:pt x="296" y="192"/>
                  </a:lnTo>
                  <a:lnTo>
                    <a:pt x="289" y="180"/>
                  </a:lnTo>
                  <a:lnTo>
                    <a:pt x="281" y="169"/>
                  </a:lnTo>
                  <a:lnTo>
                    <a:pt x="274" y="161"/>
                  </a:lnTo>
                  <a:lnTo>
                    <a:pt x="268" y="158"/>
                  </a:lnTo>
                  <a:lnTo>
                    <a:pt x="258" y="154"/>
                  </a:lnTo>
                  <a:lnTo>
                    <a:pt x="251" y="150"/>
                  </a:lnTo>
                  <a:lnTo>
                    <a:pt x="239" y="148"/>
                  </a:lnTo>
                  <a:lnTo>
                    <a:pt x="230" y="148"/>
                  </a:lnTo>
                  <a:lnTo>
                    <a:pt x="219" y="148"/>
                  </a:lnTo>
                  <a:lnTo>
                    <a:pt x="209" y="150"/>
                  </a:lnTo>
                  <a:lnTo>
                    <a:pt x="196" y="150"/>
                  </a:lnTo>
                  <a:lnTo>
                    <a:pt x="184" y="150"/>
                  </a:lnTo>
                  <a:lnTo>
                    <a:pt x="171" y="152"/>
                  </a:lnTo>
                  <a:lnTo>
                    <a:pt x="161" y="156"/>
                  </a:lnTo>
                  <a:lnTo>
                    <a:pt x="148" y="156"/>
                  </a:lnTo>
                  <a:lnTo>
                    <a:pt x="139" y="156"/>
                  </a:lnTo>
                  <a:lnTo>
                    <a:pt x="127" y="158"/>
                  </a:lnTo>
                  <a:lnTo>
                    <a:pt x="120" y="160"/>
                  </a:lnTo>
                  <a:lnTo>
                    <a:pt x="104" y="156"/>
                  </a:lnTo>
                  <a:lnTo>
                    <a:pt x="91" y="154"/>
                  </a:lnTo>
                  <a:lnTo>
                    <a:pt x="78" y="148"/>
                  </a:lnTo>
                  <a:lnTo>
                    <a:pt x="66" y="141"/>
                  </a:lnTo>
                  <a:lnTo>
                    <a:pt x="55" y="131"/>
                  </a:lnTo>
                  <a:lnTo>
                    <a:pt x="46" y="122"/>
                  </a:lnTo>
                  <a:lnTo>
                    <a:pt x="36" y="112"/>
                  </a:lnTo>
                  <a:lnTo>
                    <a:pt x="28" y="101"/>
                  </a:lnTo>
                  <a:lnTo>
                    <a:pt x="21" y="87"/>
                  </a:lnTo>
                  <a:lnTo>
                    <a:pt x="13" y="74"/>
                  </a:lnTo>
                  <a:lnTo>
                    <a:pt x="8" y="61"/>
                  </a:lnTo>
                  <a:lnTo>
                    <a:pt x="4" y="47"/>
                  </a:lnTo>
                  <a:lnTo>
                    <a:pt x="0" y="34"/>
                  </a:lnTo>
                  <a:lnTo>
                    <a:pt x="0" y="23"/>
                  </a:lnTo>
                  <a:lnTo>
                    <a:pt x="0" y="9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7" name="Freeform 65">
              <a:extLst>
                <a:ext uri="{FF2B5EF4-FFF2-40B4-BE49-F238E27FC236}">
                  <a16:creationId xmlns:a16="http://schemas.microsoft.com/office/drawing/2014/main" id="{0E7CEBE9-E1A8-3A88-DE1D-6932A557E6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9" y="1353"/>
              <a:ext cx="107" cy="72"/>
            </a:xfrm>
            <a:custGeom>
              <a:avLst/>
              <a:gdLst>
                <a:gd name="T0" fmla="*/ 0 w 347"/>
                <a:gd name="T1" fmla="*/ 0 h 256"/>
                <a:gd name="T2" fmla="*/ 0 w 347"/>
                <a:gd name="T3" fmla="*/ 0 h 256"/>
                <a:gd name="T4" fmla="*/ 0 w 347"/>
                <a:gd name="T5" fmla="*/ 0 h 256"/>
                <a:gd name="T6" fmla="*/ 0 w 347"/>
                <a:gd name="T7" fmla="*/ 0 h 256"/>
                <a:gd name="T8" fmla="*/ 0 w 347"/>
                <a:gd name="T9" fmla="*/ 0 h 256"/>
                <a:gd name="T10" fmla="*/ 0 w 347"/>
                <a:gd name="T11" fmla="*/ 0 h 256"/>
                <a:gd name="T12" fmla="*/ 0 w 347"/>
                <a:gd name="T13" fmla="*/ 0 h 256"/>
                <a:gd name="T14" fmla="*/ 0 w 347"/>
                <a:gd name="T15" fmla="*/ 0 h 256"/>
                <a:gd name="T16" fmla="*/ 0 w 347"/>
                <a:gd name="T17" fmla="*/ 0 h 256"/>
                <a:gd name="T18" fmla="*/ 0 w 347"/>
                <a:gd name="T19" fmla="*/ 0 h 256"/>
                <a:gd name="T20" fmla="*/ 0 w 347"/>
                <a:gd name="T21" fmla="*/ 0 h 256"/>
                <a:gd name="T22" fmla="*/ 0 w 347"/>
                <a:gd name="T23" fmla="*/ 0 h 256"/>
                <a:gd name="T24" fmla="*/ 0 w 347"/>
                <a:gd name="T25" fmla="*/ 0 h 256"/>
                <a:gd name="T26" fmla="*/ 0 w 347"/>
                <a:gd name="T27" fmla="*/ 0 h 256"/>
                <a:gd name="T28" fmla="*/ 0 w 347"/>
                <a:gd name="T29" fmla="*/ 0 h 256"/>
                <a:gd name="T30" fmla="*/ 0 w 347"/>
                <a:gd name="T31" fmla="*/ 0 h 256"/>
                <a:gd name="T32" fmla="*/ 0 w 347"/>
                <a:gd name="T33" fmla="*/ 0 h 256"/>
                <a:gd name="T34" fmla="*/ 0 w 347"/>
                <a:gd name="T35" fmla="*/ 0 h 256"/>
                <a:gd name="T36" fmla="*/ 0 w 347"/>
                <a:gd name="T37" fmla="*/ 0 h 256"/>
                <a:gd name="T38" fmla="*/ 0 w 347"/>
                <a:gd name="T39" fmla="*/ 0 h 256"/>
                <a:gd name="T40" fmla="*/ 0 w 347"/>
                <a:gd name="T41" fmla="*/ 0 h 256"/>
                <a:gd name="T42" fmla="*/ 0 w 347"/>
                <a:gd name="T43" fmla="*/ 0 h 256"/>
                <a:gd name="T44" fmla="*/ 0 w 347"/>
                <a:gd name="T45" fmla="*/ 0 h 256"/>
                <a:gd name="T46" fmla="*/ 0 w 347"/>
                <a:gd name="T47" fmla="*/ 0 h 256"/>
                <a:gd name="T48" fmla="*/ 0 w 347"/>
                <a:gd name="T49" fmla="*/ 0 h 256"/>
                <a:gd name="T50" fmla="*/ 0 w 347"/>
                <a:gd name="T51" fmla="*/ 0 h 256"/>
                <a:gd name="T52" fmla="*/ 0 w 347"/>
                <a:gd name="T53" fmla="*/ 0 h 256"/>
                <a:gd name="T54" fmla="*/ 0 w 347"/>
                <a:gd name="T55" fmla="*/ 0 h 256"/>
                <a:gd name="T56" fmla="*/ 0 w 347"/>
                <a:gd name="T57" fmla="*/ 0 h 256"/>
                <a:gd name="T58" fmla="*/ 0 w 347"/>
                <a:gd name="T59" fmla="*/ 0 h 256"/>
                <a:gd name="T60" fmla="*/ 0 w 347"/>
                <a:gd name="T61" fmla="*/ 0 h 256"/>
                <a:gd name="T62" fmla="*/ 0 w 347"/>
                <a:gd name="T63" fmla="*/ 0 h 256"/>
                <a:gd name="T64" fmla="*/ 0 w 347"/>
                <a:gd name="T65" fmla="*/ 0 h 256"/>
                <a:gd name="T66" fmla="*/ 0 w 347"/>
                <a:gd name="T67" fmla="*/ 0 h 256"/>
                <a:gd name="T68" fmla="*/ 0 w 347"/>
                <a:gd name="T69" fmla="*/ 0 h 256"/>
                <a:gd name="T70" fmla="*/ 0 w 347"/>
                <a:gd name="T71" fmla="*/ 0 h 256"/>
                <a:gd name="T72" fmla="*/ 0 w 347"/>
                <a:gd name="T73" fmla="*/ 0 h 256"/>
                <a:gd name="T74" fmla="*/ 0 w 347"/>
                <a:gd name="T75" fmla="*/ 0 h 256"/>
                <a:gd name="T76" fmla="*/ 0 w 347"/>
                <a:gd name="T77" fmla="*/ 0 h 256"/>
                <a:gd name="T78" fmla="*/ 0 w 347"/>
                <a:gd name="T79" fmla="*/ 0 h 256"/>
                <a:gd name="T80" fmla="*/ 0 w 347"/>
                <a:gd name="T81" fmla="*/ 0 h 256"/>
                <a:gd name="T82" fmla="*/ 0 w 347"/>
                <a:gd name="T83" fmla="*/ 0 h 256"/>
                <a:gd name="T84" fmla="*/ 0 w 347"/>
                <a:gd name="T85" fmla="*/ 0 h 256"/>
                <a:gd name="T86" fmla="*/ 0 w 347"/>
                <a:gd name="T87" fmla="*/ 0 h 256"/>
                <a:gd name="T88" fmla="*/ 0 w 347"/>
                <a:gd name="T89" fmla="*/ 0 h 256"/>
                <a:gd name="T90" fmla="*/ 0 w 347"/>
                <a:gd name="T91" fmla="*/ 0 h 256"/>
                <a:gd name="T92" fmla="*/ 0 w 347"/>
                <a:gd name="T93" fmla="*/ 0 h 256"/>
                <a:gd name="T94" fmla="*/ 0 w 347"/>
                <a:gd name="T95" fmla="*/ 0 h 256"/>
                <a:gd name="T96" fmla="*/ 0 w 347"/>
                <a:gd name="T97" fmla="*/ 0 h 256"/>
                <a:gd name="T98" fmla="*/ 0 w 347"/>
                <a:gd name="T99" fmla="*/ 0 h 256"/>
                <a:gd name="T100" fmla="*/ 0 w 347"/>
                <a:gd name="T101" fmla="*/ 0 h 256"/>
                <a:gd name="T102" fmla="*/ 0 w 347"/>
                <a:gd name="T103" fmla="*/ 0 h 256"/>
                <a:gd name="T104" fmla="*/ 0 w 347"/>
                <a:gd name="T105" fmla="*/ 0 h 256"/>
                <a:gd name="T106" fmla="*/ 0 w 347"/>
                <a:gd name="T107" fmla="*/ 0 h 256"/>
                <a:gd name="T108" fmla="*/ 0 w 347"/>
                <a:gd name="T109" fmla="*/ 0 h 256"/>
                <a:gd name="T110" fmla="*/ 0 w 347"/>
                <a:gd name="T111" fmla="*/ 0 h 256"/>
                <a:gd name="T112" fmla="*/ 0 w 347"/>
                <a:gd name="T113" fmla="*/ 0 h 256"/>
                <a:gd name="T114" fmla="*/ 0 w 347"/>
                <a:gd name="T115" fmla="*/ 0 h 256"/>
                <a:gd name="T116" fmla="*/ 0 w 347"/>
                <a:gd name="T117" fmla="*/ 0 h 256"/>
                <a:gd name="T118" fmla="*/ 0 w 347"/>
                <a:gd name="T119" fmla="*/ 0 h 256"/>
                <a:gd name="T120" fmla="*/ 0 w 347"/>
                <a:gd name="T121" fmla="*/ 0 h 25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347"/>
                <a:gd name="T184" fmla="*/ 0 h 256"/>
                <a:gd name="T185" fmla="*/ 347 w 347"/>
                <a:gd name="T186" fmla="*/ 256 h 25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347" h="256">
                  <a:moveTo>
                    <a:pt x="106" y="5"/>
                  </a:moveTo>
                  <a:lnTo>
                    <a:pt x="125" y="2"/>
                  </a:lnTo>
                  <a:lnTo>
                    <a:pt x="146" y="0"/>
                  </a:lnTo>
                  <a:lnTo>
                    <a:pt x="169" y="0"/>
                  </a:lnTo>
                  <a:lnTo>
                    <a:pt x="192" y="4"/>
                  </a:lnTo>
                  <a:lnTo>
                    <a:pt x="212" y="7"/>
                  </a:lnTo>
                  <a:lnTo>
                    <a:pt x="235" y="13"/>
                  </a:lnTo>
                  <a:lnTo>
                    <a:pt x="254" y="23"/>
                  </a:lnTo>
                  <a:lnTo>
                    <a:pt x="277" y="32"/>
                  </a:lnTo>
                  <a:lnTo>
                    <a:pt x="292" y="43"/>
                  </a:lnTo>
                  <a:lnTo>
                    <a:pt x="309" y="57"/>
                  </a:lnTo>
                  <a:lnTo>
                    <a:pt x="323" y="72"/>
                  </a:lnTo>
                  <a:lnTo>
                    <a:pt x="334" y="89"/>
                  </a:lnTo>
                  <a:lnTo>
                    <a:pt x="342" y="108"/>
                  </a:lnTo>
                  <a:lnTo>
                    <a:pt x="347" y="131"/>
                  </a:lnTo>
                  <a:lnTo>
                    <a:pt x="347" y="154"/>
                  </a:lnTo>
                  <a:lnTo>
                    <a:pt x="344" y="180"/>
                  </a:lnTo>
                  <a:lnTo>
                    <a:pt x="336" y="197"/>
                  </a:lnTo>
                  <a:lnTo>
                    <a:pt x="325" y="215"/>
                  </a:lnTo>
                  <a:lnTo>
                    <a:pt x="311" y="228"/>
                  </a:lnTo>
                  <a:lnTo>
                    <a:pt x="296" y="239"/>
                  </a:lnTo>
                  <a:lnTo>
                    <a:pt x="277" y="247"/>
                  </a:lnTo>
                  <a:lnTo>
                    <a:pt x="258" y="253"/>
                  </a:lnTo>
                  <a:lnTo>
                    <a:pt x="239" y="256"/>
                  </a:lnTo>
                  <a:lnTo>
                    <a:pt x="222" y="256"/>
                  </a:lnTo>
                  <a:lnTo>
                    <a:pt x="203" y="253"/>
                  </a:lnTo>
                  <a:lnTo>
                    <a:pt x="188" y="249"/>
                  </a:lnTo>
                  <a:lnTo>
                    <a:pt x="173" y="241"/>
                  </a:lnTo>
                  <a:lnTo>
                    <a:pt x="161" y="234"/>
                  </a:lnTo>
                  <a:lnTo>
                    <a:pt x="152" y="220"/>
                  </a:lnTo>
                  <a:lnTo>
                    <a:pt x="146" y="205"/>
                  </a:lnTo>
                  <a:lnTo>
                    <a:pt x="146" y="186"/>
                  </a:lnTo>
                  <a:lnTo>
                    <a:pt x="153" y="167"/>
                  </a:lnTo>
                  <a:lnTo>
                    <a:pt x="155" y="159"/>
                  </a:lnTo>
                  <a:lnTo>
                    <a:pt x="163" y="150"/>
                  </a:lnTo>
                  <a:lnTo>
                    <a:pt x="171" y="140"/>
                  </a:lnTo>
                  <a:lnTo>
                    <a:pt x="182" y="129"/>
                  </a:lnTo>
                  <a:lnTo>
                    <a:pt x="193" y="116"/>
                  </a:lnTo>
                  <a:lnTo>
                    <a:pt x="205" y="106"/>
                  </a:lnTo>
                  <a:lnTo>
                    <a:pt x="218" y="99"/>
                  </a:lnTo>
                  <a:lnTo>
                    <a:pt x="231" y="95"/>
                  </a:lnTo>
                  <a:lnTo>
                    <a:pt x="235" y="97"/>
                  </a:lnTo>
                  <a:lnTo>
                    <a:pt x="243" y="97"/>
                  </a:lnTo>
                  <a:lnTo>
                    <a:pt x="249" y="97"/>
                  </a:lnTo>
                  <a:lnTo>
                    <a:pt x="258" y="100"/>
                  </a:lnTo>
                  <a:lnTo>
                    <a:pt x="264" y="102"/>
                  </a:lnTo>
                  <a:lnTo>
                    <a:pt x="268" y="106"/>
                  </a:lnTo>
                  <a:lnTo>
                    <a:pt x="269" y="114"/>
                  </a:lnTo>
                  <a:lnTo>
                    <a:pt x="268" y="123"/>
                  </a:lnTo>
                  <a:lnTo>
                    <a:pt x="254" y="119"/>
                  </a:lnTo>
                  <a:lnTo>
                    <a:pt x="245" y="119"/>
                  </a:lnTo>
                  <a:lnTo>
                    <a:pt x="235" y="121"/>
                  </a:lnTo>
                  <a:lnTo>
                    <a:pt x="228" y="125"/>
                  </a:lnTo>
                  <a:lnTo>
                    <a:pt x="222" y="129"/>
                  </a:lnTo>
                  <a:lnTo>
                    <a:pt x="218" y="135"/>
                  </a:lnTo>
                  <a:lnTo>
                    <a:pt x="216" y="142"/>
                  </a:lnTo>
                  <a:lnTo>
                    <a:pt x="216" y="150"/>
                  </a:lnTo>
                  <a:lnTo>
                    <a:pt x="216" y="158"/>
                  </a:lnTo>
                  <a:lnTo>
                    <a:pt x="216" y="167"/>
                  </a:lnTo>
                  <a:lnTo>
                    <a:pt x="220" y="175"/>
                  </a:lnTo>
                  <a:lnTo>
                    <a:pt x="226" y="184"/>
                  </a:lnTo>
                  <a:lnTo>
                    <a:pt x="230" y="192"/>
                  </a:lnTo>
                  <a:lnTo>
                    <a:pt x="235" y="199"/>
                  </a:lnTo>
                  <a:lnTo>
                    <a:pt x="241" y="205"/>
                  </a:lnTo>
                  <a:lnTo>
                    <a:pt x="249" y="211"/>
                  </a:lnTo>
                  <a:lnTo>
                    <a:pt x="264" y="205"/>
                  </a:lnTo>
                  <a:lnTo>
                    <a:pt x="277" y="197"/>
                  </a:lnTo>
                  <a:lnTo>
                    <a:pt x="290" y="190"/>
                  </a:lnTo>
                  <a:lnTo>
                    <a:pt x="300" y="182"/>
                  </a:lnTo>
                  <a:lnTo>
                    <a:pt x="306" y="173"/>
                  </a:lnTo>
                  <a:lnTo>
                    <a:pt x="311" y="163"/>
                  </a:lnTo>
                  <a:lnTo>
                    <a:pt x="315" y="152"/>
                  </a:lnTo>
                  <a:lnTo>
                    <a:pt x="317" y="142"/>
                  </a:lnTo>
                  <a:lnTo>
                    <a:pt x="315" y="131"/>
                  </a:lnTo>
                  <a:lnTo>
                    <a:pt x="315" y="118"/>
                  </a:lnTo>
                  <a:lnTo>
                    <a:pt x="309" y="106"/>
                  </a:lnTo>
                  <a:lnTo>
                    <a:pt x="306" y="95"/>
                  </a:lnTo>
                  <a:lnTo>
                    <a:pt x="300" y="83"/>
                  </a:lnTo>
                  <a:lnTo>
                    <a:pt x="290" y="74"/>
                  </a:lnTo>
                  <a:lnTo>
                    <a:pt x="281" y="64"/>
                  </a:lnTo>
                  <a:lnTo>
                    <a:pt x="273" y="55"/>
                  </a:lnTo>
                  <a:lnTo>
                    <a:pt x="266" y="51"/>
                  </a:lnTo>
                  <a:lnTo>
                    <a:pt x="258" y="49"/>
                  </a:lnTo>
                  <a:lnTo>
                    <a:pt x="249" y="49"/>
                  </a:lnTo>
                  <a:lnTo>
                    <a:pt x="241" y="53"/>
                  </a:lnTo>
                  <a:lnTo>
                    <a:pt x="231" y="55"/>
                  </a:lnTo>
                  <a:lnTo>
                    <a:pt x="222" y="57"/>
                  </a:lnTo>
                  <a:lnTo>
                    <a:pt x="212" y="57"/>
                  </a:lnTo>
                  <a:lnTo>
                    <a:pt x="203" y="59"/>
                  </a:lnTo>
                  <a:lnTo>
                    <a:pt x="188" y="45"/>
                  </a:lnTo>
                  <a:lnTo>
                    <a:pt x="174" y="40"/>
                  </a:lnTo>
                  <a:lnTo>
                    <a:pt x="161" y="32"/>
                  </a:lnTo>
                  <a:lnTo>
                    <a:pt x="148" y="30"/>
                  </a:lnTo>
                  <a:lnTo>
                    <a:pt x="134" y="28"/>
                  </a:lnTo>
                  <a:lnTo>
                    <a:pt x="121" y="28"/>
                  </a:lnTo>
                  <a:lnTo>
                    <a:pt x="110" y="28"/>
                  </a:lnTo>
                  <a:lnTo>
                    <a:pt x="96" y="32"/>
                  </a:lnTo>
                  <a:lnTo>
                    <a:pt x="85" y="34"/>
                  </a:lnTo>
                  <a:lnTo>
                    <a:pt x="72" y="38"/>
                  </a:lnTo>
                  <a:lnTo>
                    <a:pt x="60" y="43"/>
                  </a:lnTo>
                  <a:lnTo>
                    <a:pt x="49" y="51"/>
                  </a:lnTo>
                  <a:lnTo>
                    <a:pt x="36" y="57"/>
                  </a:lnTo>
                  <a:lnTo>
                    <a:pt x="24" y="64"/>
                  </a:lnTo>
                  <a:lnTo>
                    <a:pt x="11" y="72"/>
                  </a:lnTo>
                  <a:lnTo>
                    <a:pt x="0" y="80"/>
                  </a:lnTo>
                  <a:lnTo>
                    <a:pt x="0" y="68"/>
                  </a:lnTo>
                  <a:lnTo>
                    <a:pt x="1" y="61"/>
                  </a:lnTo>
                  <a:lnTo>
                    <a:pt x="5" y="51"/>
                  </a:lnTo>
                  <a:lnTo>
                    <a:pt x="11" y="45"/>
                  </a:lnTo>
                  <a:lnTo>
                    <a:pt x="17" y="40"/>
                  </a:lnTo>
                  <a:lnTo>
                    <a:pt x="22" y="34"/>
                  </a:lnTo>
                  <a:lnTo>
                    <a:pt x="30" y="30"/>
                  </a:lnTo>
                  <a:lnTo>
                    <a:pt x="39" y="28"/>
                  </a:lnTo>
                  <a:lnTo>
                    <a:pt x="49" y="23"/>
                  </a:lnTo>
                  <a:lnTo>
                    <a:pt x="57" y="21"/>
                  </a:lnTo>
                  <a:lnTo>
                    <a:pt x="66" y="17"/>
                  </a:lnTo>
                  <a:lnTo>
                    <a:pt x="76" y="15"/>
                  </a:lnTo>
                  <a:lnTo>
                    <a:pt x="83" y="13"/>
                  </a:lnTo>
                  <a:lnTo>
                    <a:pt x="91" y="9"/>
                  </a:lnTo>
                  <a:lnTo>
                    <a:pt x="98" y="7"/>
                  </a:lnTo>
                  <a:lnTo>
                    <a:pt x="106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8" name="Freeform 66">
              <a:extLst>
                <a:ext uri="{FF2B5EF4-FFF2-40B4-BE49-F238E27FC236}">
                  <a16:creationId xmlns:a16="http://schemas.microsoft.com/office/drawing/2014/main" id="{882B8047-5EA3-B65F-9C94-E5EE9CEA57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55" y="1359"/>
              <a:ext cx="88" cy="74"/>
            </a:xfrm>
            <a:custGeom>
              <a:avLst/>
              <a:gdLst>
                <a:gd name="T0" fmla="*/ 0 w 285"/>
                <a:gd name="T1" fmla="*/ 0 h 262"/>
                <a:gd name="T2" fmla="*/ 0 w 285"/>
                <a:gd name="T3" fmla="*/ 0 h 262"/>
                <a:gd name="T4" fmla="*/ 0 w 285"/>
                <a:gd name="T5" fmla="*/ 0 h 262"/>
                <a:gd name="T6" fmla="*/ 0 w 285"/>
                <a:gd name="T7" fmla="*/ 0 h 262"/>
                <a:gd name="T8" fmla="*/ 0 w 285"/>
                <a:gd name="T9" fmla="*/ 0 h 262"/>
                <a:gd name="T10" fmla="*/ 0 w 285"/>
                <a:gd name="T11" fmla="*/ 0 h 262"/>
                <a:gd name="T12" fmla="*/ 0 w 285"/>
                <a:gd name="T13" fmla="*/ 0 h 262"/>
                <a:gd name="T14" fmla="*/ 0 w 285"/>
                <a:gd name="T15" fmla="*/ 0 h 262"/>
                <a:gd name="T16" fmla="*/ 0 w 285"/>
                <a:gd name="T17" fmla="*/ 0 h 262"/>
                <a:gd name="T18" fmla="*/ 0 w 285"/>
                <a:gd name="T19" fmla="*/ 0 h 262"/>
                <a:gd name="T20" fmla="*/ 0 w 285"/>
                <a:gd name="T21" fmla="*/ 0 h 262"/>
                <a:gd name="T22" fmla="*/ 0 w 285"/>
                <a:gd name="T23" fmla="*/ 0 h 262"/>
                <a:gd name="T24" fmla="*/ 0 w 285"/>
                <a:gd name="T25" fmla="*/ 0 h 262"/>
                <a:gd name="T26" fmla="*/ 0 w 285"/>
                <a:gd name="T27" fmla="*/ 0 h 262"/>
                <a:gd name="T28" fmla="*/ 0 w 285"/>
                <a:gd name="T29" fmla="*/ 0 h 262"/>
                <a:gd name="T30" fmla="*/ 0 w 285"/>
                <a:gd name="T31" fmla="*/ 0 h 262"/>
                <a:gd name="T32" fmla="*/ 0 w 285"/>
                <a:gd name="T33" fmla="*/ 0 h 262"/>
                <a:gd name="T34" fmla="*/ 0 w 285"/>
                <a:gd name="T35" fmla="*/ 0 h 262"/>
                <a:gd name="T36" fmla="*/ 0 w 285"/>
                <a:gd name="T37" fmla="*/ 0 h 262"/>
                <a:gd name="T38" fmla="*/ 0 w 285"/>
                <a:gd name="T39" fmla="*/ 0 h 262"/>
                <a:gd name="T40" fmla="*/ 0 w 285"/>
                <a:gd name="T41" fmla="*/ 0 h 262"/>
                <a:gd name="T42" fmla="*/ 0 w 285"/>
                <a:gd name="T43" fmla="*/ 0 h 262"/>
                <a:gd name="T44" fmla="*/ 0 w 285"/>
                <a:gd name="T45" fmla="*/ 0 h 262"/>
                <a:gd name="T46" fmla="*/ 0 w 285"/>
                <a:gd name="T47" fmla="*/ 0 h 262"/>
                <a:gd name="T48" fmla="*/ 0 w 285"/>
                <a:gd name="T49" fmla="*/ 0 h 262"/>
                <a:gd name="T50" fmla="*/ 0 w 285"/>
                <a:gd name="T51" fmla="*/ 0 h 262"/>
                <a:gd name="T52" fmla="*/ 0 w 285"/>
                <a:gd name="T53" fmla="*/ 0 h 262"/>
                <a:gd name="T54" fmla="*/ 0 w 285"/>
                <a:gd name="T55" fmla="*/ 0 h 262"/>
                <a:gd name="T56" fmla="*/ 0 w 285"/>
                <a:gd name="T57" fmla="*/ 0 h 262"/>
                <a:gd name="T58" fmla="*/ 0 w 285"/>
                <a:gd name="T59" fmla="*/ 0 h 262"/>
                <a:gd name="T60" fmla="*/ 0 w 285"/>
                <a:gd name="T61" fmla="*/ 0 h 262"/>
                <a:gd name="T62" fmla="*/ 0 w 285"/>
                <a:gd name="T63" fmla="*/ 0 h 262"/>
                <a:gd name="T64" fmla="*/ 0 w 285"/>
                <a:gd name="T65" fmla="*/ 0 h 262"/>
                <a:gd name="T66" fmla="*/ 0 w 285"/>
                <a:gd name="T67" fmla="*/ 0 h 262"/>
                <a:gd name="T68" fmla="*/ 0 w 285"/>
                <a:gd name="T69" fmla="*/ 0 h 262"/>
                <a:gd name="T70" fmla="*/ 0 w 285"/>
                <a:gd name="T71" fmla="*/ 0 h 262"/>
                <a:gd name="T72" fmla="*/ 0 w 285"/>
                <a:gd name="T73" fmla="*/ 0 h 262"/>
                <a:gd name="T74" fmla="*/ 0 w 285"/>
                <a:gd name="T75" fmla="*/ 0 h 262"/>
                <a:gd name="T76" fmla="*/ 0 w 285"/>
                <a:gd name="T77" fmla="*/ 0 h 262"/>
                <a:gd name="T78" fmla="*/ 0 w 285"/>
                <a:gd name="T79" fmla="*/ 0 h 262"/>
                <a:gd name="T80" fmla="*/ 0 w 285"/>
                <a:gd name="T81" fmla="*/ 0 h 262"/>
                <a:gd name="T82" fmla="*/ 0 w 285"/>
                <a:gd name="T83" fmla="*/ 0 h 262"/>
                <a:gd name="T84" fmla="*/ 0 w 285"/>
                <a:gd name="T85" fmla="*/ 0 h 262"/>
                <a:gd name="T86" fmla="*/ 0 w 285"/>
                <a:gd name="T87" fmla="*/ 0 h 262"/>
                <a:gd name="T88" fmla="*/ 0 w 285"/>
                <a:gd name="T89" fmla="*/ 0 h 262"/>
                <a:gd name="T90" fmla="*/ 0 w 285"/>
                <a:gd name="T91" fmla="*/ 0 h 262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85"/>
                <a:gd name="T139" fmla="*/ 0 h 262"/>
                <a:gd name="T140" fmla="*/ 285 w 285"/>
                <a:gd name="T141" fmla="*/ 262 h 262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85" h="262">
                  <a:moveTo>
                    <a:pt x="224" y="7"/>
                  </a:moveTo>
                  <a:lnTo>
                    <a:pt x="228" y="11"/>
                  </a:lnTo>
                  <a:lnTo>
                    <a:pt x="226" y="19"/>
                  </a:lnTo>
                  <a:lnTo>
                    <a:pt x="221" y="24"/>
                  </a:lnTo>
                  <a:lnTo>
                    <a:pt x="211" y="28"/>
                  </a:lnTo>
                  <a:lnTo>
                    <a:pt x="196" y="28"/>
                  </a:lnTo>
                  <a:lnTo>
                    <a:pt x="181" y="30"/>
                  </a:lnTo>
                  <a:lnTo>
                    <a:pt x="166" y="32"/>
                  </a:lnTo>
                  <a:lnTo>
                    <a:pt x="150" y="34"/>
                  </a:lnTo>
                  <a:lnTo>
                    <a:pt x="133" y="38"/>
                  </a:lnTo>
                  <a:lnTo>
                    <a:pt x="118" y="41"/>
                  </a:lnTo>
                  <a:lnTo>
                    <a:pt x="101" y="45"/>
                  </a:lnTo>
                  <a:lnTo>
                    <a:pt x="88" y="51"/>
                  </a:lnTo>
                  <a:lnTo>
                    <a:pt x="72" y="57"/>
                  </a:lnTo>
                  <a:lnTo>
                    <a:pt x="61" y="66"/>
                  </a:lnTo>
                  <a:lnTo>
                    <a:pt x="48" y="76"/>
                  </a:lnTo>
                  <a:lnTo>
                    <a:pt x="40" y="89"/>
                  </a:lnTo>
                  <a:lnTo>
                    <a:pt x="31" y="100"/>
                  </a:lnTo>
                  <a:lnTo>
                    <a:pt x="27" y="117"/>
                  </a:lnTo>
                  <a:lnTo>
                    <a:pt x="23" y="133"/>
                  </a:lnTo>
                  <a:lnTo>
                    <a:pt x="25" y="154"/>
                  </a:lnTo>
                  <a:lnTo>
                    <a:pt x="25" y="173"/>
                  </a:lnTo>
                  <a:lnTo>
                    <a:pt x="33" y="192"/>
                  </a:lnTo>
                  <a:lnTo>
                    <a:pt x="42" y="205"/>
                  </a:lnTo>
                  <a:lnTo>
                    <a:pt x="57" y="216"/>
                  </a:lnTo>
                  <a:lnTo>
                    <a:pt x="71" y="224"/>
                  </a:lnTo>
                  <a:lnTo>
                    <a:pt x="91" y="230"/>
                  </a:lnTo>
                  <a:lnTo>
                    <a:pt x="110" y="233"/>
                  </a:lnTo>
                  <a:lnTo>
                    <a:pt x="133" y="233"/>
                  </a:lnTo>
                  <a:lnTo>
                    <a:pt x="150" y="230"/>
                  </a:lnTo>
                  <a:lnTo>
                    <a:pt x="171" y="226"/>
                  </a:lnTo>
                  <a:lnTo>
                    <a:pt x="188" y="216"/>
                  </a:lnTo>
                  <a:lnTo>
                    <a:pt x="205" y="207"/>
                  </a:lnTo>
                  <a:lnTo>
                    <a:pt x="217" y="192"/>
                  </a:lnTo>
                  <a:lnTo>
                    <a:pt x="226" y="176"/>
                  </a:lnTo>
                  <a:lnTo>
                    <a:pt x="230" y="157"/>
                  </a:lnTo>
                  <a:lnTo>
                    <a:pt x="230" y="136"/>
                  </a:lnTo>
                  <a:lnTo>
                    <a:pt x="224" y="129"/>
                  </a:lnTo>
                  <a:lnTo>
                    <a:pt x="221" y="125"/>
                  </a:lnTo>
                  <a:lnTo>
                    <a:pt x="215" y="117"/>
                  </a:lnTo>
                  <a:lnTo>
                    <a:pt x="211" y="112"/>
                  </a:lnTo>
                  <a:lnTo>
                    <a:pt x="202" y="110"/>
                  </a:lnTo>
                  <a:lnTo>
                    <a:pt x="198" y="108"/>
                  </a:lnTo>
                  <a:lnTo>
                    <a:pt x="192" y="108"/>
                  </a:lnTo>
                  <a:lnTo>
                    <a:pt x="190" y="110"/>
                  </a:lnTo>
                  <a:lnTo>
                    <a:pt x="183" y="112"/>
                  </a:lnTo>
                  <a:lnTo>
                    <a:pt x="173" y="115"/>
                  </a:lnTo>
                  <a:lnTo>
                    <a:pt x="173" y="121"/>
                  </a:lnTo>
                  <a:lnTo>
                    <a:pt x="179" y="127"/>
                  </a:lnTo>
                  <a:lnTo>
                    <a:pt x="181" y="131"/>
                  </a:lnTo>
                  <a:lnTo>
                    <a:pt x="183" y="136"/>
                  </a:lnTo>
                  <a:lnTo>
                    <a:pt x="181" y="144"/>
                  </a:lnTo>
                  <a:lnTo>
                    <a:pt x="177" y="154"/>
                  </a:lnTo>
                  <a:lnTo>
                    <a:pt x="166" y="159"/>
                  </a:lnTo>
                  <a:lnTo>
                    <a:pt x="156" y="163"/>
                  </a:lnTo>
                  <a:lnTo>
                    <a:pt x="148" y="165"/>
                  </a:lnTo>
                  <a:lnTo>
                    <a:pt x="143" y="169"/>
                  </a:lnTo>
                  <a:lnTo>
                    <a:pt x="133" y="169"/>
                  </a:lnTo>
                  <a:lnTo>
                    <a:pt x="128" y="165"/>
                  </a:lnTo>
                  <a:lnTo>
                    <a:pt x="122" y="159"/>
                  </a:lnTo>
                  <a:lnTo>
                    <a:pt x="118" y="154"/>
                  </a:lnTo>
                  <a:lnTo>
                    <a:pt x="112" y="150"/>
                  </a:lnTo>
                  <a:lnTo>
                    <a:pt x="112" y="144"/>
                  </a:lnTo>
                  <a:lnTo>
                    <a:pt x="110" y="135"/>
                  </a:lnTo>
                  <a:lnTo>
                    <a:pt x="112" y="127"/>
                  </a:lnTo>
                  <a:lnTo>
                    <a:pt x="114" y="119"/>
                  </a:lnTo>
                  <a:lnTo>
                    <a:pt x="120" y="112"/>
                  </a:lnTo>
                  <a:lnTo>
                    <a:pt x="131" y="98"/>
                  </a:lnTo>
                  <a:lnTo>
                    <a:pt x="145" y="89"/>
                  </a:lnTo>
                  <a:lnTo>
                    <a:pt x="148" y="85"/>
                  </a:lnTo>
                  <a:lnTo>
                    <a:pt x="156" y="81"/>
                  </a:lnTo>
                  <a:lnTo>
                    <a:pt x="164" y="79"/>
                  </a:lnTo>
                  <a:lnTo>
                    <a:pt x="171" y="79"/>
                  </a:lnTo>
                  <a:lnTo>
                    <a:pt x="179" y="76"/>
                  </a:lnTo>
                  <a:lnTo>
                    <a:pt x="186" y="76"/>
                  </a:lnTo>
                  <a:lnTo>
                    <a:pt x="192" y="76"/>
                  </a:lnTo>
                  <a:lnTo>
                    <a:pt x="202" y="77"/>
                  </a:lnTo>
                  <a:lnTo>
                    <a:pt x="219" y="83"/>
                  </a:lnTo>
                  <a:lnTo>
                    <a:pt x="236" y="93"/>
                  </a:lnTo>
                  <a:lnTo>
                    <a:pt x="249" y="102"/>
                  </a:lnTo>
                  <a:lnTo>
                    <a:pt x="263" y="117"/>
                  </a:lnTo>
                  <a:lnTo>
                    <a:pt x="270" y="133"/>
                  </a:lnTo>
                  <a:lnTo>
                    <a:pt x="278" y="150"/>
                  </a:lnTo>
                  <a:lnTo>
                    <a:pt x="282" y="165"/>
                  </a:lnTo>
                  <a:lnTo>
                    <a:pt x="285" y="182"/>
                  </a:lnTo>
                  <a:lnTo>
                    <a:pt x="285" y="197"/>
                  </a:lnTo>
                  <a:lnTo>
                    <a:pt x="283" y="212"/>
                  </a:lnTo>
                  <a:lnTo>
                    <a:pt x="278" y="226"/>
                  </a:lnTo>
                  <a:lnTo>
                    <a:pt x="272" y="239"/>
                  </a:lnTo>
                  <a:lnTo>
                    <a:pt x="263" y="249"/>
                  </a:lnTo>
                  <a:lnTo>
                    <a:pt x="251" y="254"/>
                  </a:lnTo>
                  <a:lnTo>
                    <a:pt x="236" y="258"/>
                  </a:lnTo>
                  <a:lnTo>
                    <a:pt x="221" y="258"/>
                  </a:lnTo>
                  <a:lnTo>
                    <a:pt x="215" y="258"/>
                  </a:lnTo>
                  <a:lnTo>
                    <a:pt x="207" y="258"/>
                  </a:lnTo>
                  <a:lnTo>
                    <a:pt x="200" y="260"/>
                  </a:lnTo>
                  <a:lnTo>
                    <a:pt x="192" y="262"/>
                  </a:lnTo>
                  <a:lnTo>
                    <a:pt x="185" y="262"/>
                  </a:lnTo>
                  <a:lnTo>
                    <a:pt x="177" y="262"/>
                  </a:lnTo>
                  <a:lnTo>
                    <a:pt x="169" y="262"/>
                  </a:lnTo>
                  <a:lnTo>
                    <a:pt x="162" y="262"/>
                  </a:lnTo>
                  <a:lnTo>
                    <a:pt x="154" y="262"/>
                  </a:lnTo>
                  <a:lnTo>
                    <a:pt x="147" y="262"/>
                  </a:lnTo>
                  <a:lnTo>
                    <a:pt x="137" y="262"/>
                  </a:lnTo>
                  <a:lnTo>
                    <a:pt x="129" y="262"/>
                  </a:lnTo>
                  <a:lnTo>
                    <a:pt x="122" y="260"/>
                  </a:lnTo>
                  <a:lnTo>
                    <a:pt x="112" y="260"/>
                  </a:lnTo>
                  <a:lnTo>
                    <a:pt x="107" y="260"/>
                  </a:lnTo>
                  <a:lnTo>
                    <a:pt x="101" y="260"/>
                  </a:lnTo>
                  <a:lnTo>
                    <a:pt x="74" y="254"/>
                  </a:lnTo>
                  <a:lnTo>
                    <a:pt x="53" y="247"/>
                  </a:lnTo>
                  <a:lnTo>
                    <a:pt x="34" y="233"/>
                  </a:lnTo>
                  <a:lnTo>
                    <a:pt x="21" y="216"/>
                  </a:lnTo>
                  <a:lnTo>
                    <a:pt x="10" y="197"/>
                  </a:lnTo>
                  <a:lnTo>
                    <a:pt x="2" y="178"/>
                  </a:lnTo>
                  <a:lnTo>
                    <a:pt x="0" y="155"/>
                  </a:lnTo>
                  <a:lnTo>
                    <a:pt x="2" y="135"/>
                  </a:lnTo>
                  <a:lnTo>
                    <a:pt x="4" y="112"/>
                  </a:lnTo>
                  <a:lnTo>
                    <a:pt x="12" y="89"/>
                  </a:lnTo>
                  <a:lnTo>
                    <a:pt x="21" y="70"/>
                  </a:lnTo>
                  <a:lnTo>
                    <a:pt x="36" y="53"/>
                  </a:lnTo>
                  <a:lnTo>
                    <a:pt x="53" y="38"/>
                  </a:lnTo>
                  <a:lnTo>
                    <a:pt x="72" y="28"/>
                  </a:lnTo>
                  <a:lnTo>
                    <a:pt x="95" y="22"/>
                  </a:lnTo>
                  <a:lnTo>
                    <a:pt x="122" y="22"/>
                  </a:lnTo>
                  <a:lnTo>
                    <a:pt x="128" y="20"/>
                  </a:lnTo>
                  <a:lnTo>
                    <a:pt x="137" y="17"/>
                  </a:lnTo>
                  <a:lnTo>
                    <a:pt x="148" y="11"/>
                  </a:lnTo>
                  <a:lnTo>
                    <a:pt x="160" y="7"/>
                  </a:lnTo>
                  <a:lnTo>
                    <a:pt x="166" y="3"/>
                  </a:lnTo>
                  <a:lnTo>
                    <a:pt x="173" y="1"/>
                  </a:lnTo>
                  <a:lnTo>
                    <a:pt x="181" y="0"/>
                  </a:lnTo>
                  <a:lnTo>
                    <a:pt x="188" y="0"/>
                  </a:lnTo>
                  <a:lnTo>
                    <a:pt x="198" y="0"/>
                  </a:lnTo>
                  <a:lnTo>
                    <a:pt x="205" y="0"/>
                  </a:lnTo>
                  <a:lnTo>
                    <a:pt x="213" y="3"/>
                  </a:lnTo>
                  <a:lnTo>
                    <a:pt x="224" y="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9" name="Freeform 67">
              <a:extLst>
                <a:ext uri="{FF2B5EF4-FFF2-40B4-BE49-F238E27FC236}">
                  <a16:creationId xmlns:a16="http://schemas.microsoft.com/office/drawing/2014/main" id="{49E239BB-AEAE-DC1F-EF75-919BED85E4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30" y="1357"/>
              <a:ext cx="98" cy="38"/>
            </a:xfrm>
            <a:custGeom>
              <a:avLst/>
              <a:gdLst>
                <a:gd name="T0" fmla="*/ 0 w 321"/>
                <a:gd name="T1" fmla="*/ 0 h 135"/>
                <a:gd name="T2" fmla="*/ 0 w 321"/>
                <a:gd name="T3" fmla="*/ 0 h 135"/>
                <a:gd name="T4" fmla="*/ 0 w 321"/>
                <a:gd name="T5" fmla="*/ 0 h 135"/>
                <a:gd name="T6" fmla="*/ 0 w 321"/>
                <a:gd name="T7" fmla="*/ 0 h 135"/>
                <a:gd name="T8" fmla="*/ 0 w 321"/>
                <a:gd name="T9" fmla="*/ 0 h 135"/>
                <a:gd name="T10" fmla="*/ 0 w 321"/>
                <a:gd name="T11" fmla="*/ 0 h 135"/>
                <a:gd name="T12" fmla="*/ 0 w 321"/>
                <a:gd name="T13" fmla="*/ 0 h 135"/>
                <a:gd name="T14" fmla="*/ 0 w 321"/>
                <a:gd name="T15" fmla="*/ 0 h 135"/>
                <a:gd name="T16" fmla="*/ 0 w 321"/>
                <a:gd name="T17" fmla="*/ 0 h 135"/>
                <a:gd name="T18" fmla="*/ 0 w 321"/>
                <a:gd name="T19" fmla="*/ 0 h 135"/>
                <a:gd name="T20" fmla="*/ 0 w 321"/>
                <a:gd name="T21" fmla="*/ 0 h 135"/>
                <a:gd name="T22" fmla="*/ 0 w 321"/>
                <a:gd name="T23" fmla="*/ 0 h 135"/>
                <a:gd name="T24" fmla="*/ 0 w 321"/>
                <a:gd name="T25" fmla="*/ 0 h 135"/>
                <a:gd name="T26" fmla="*/ 0 w 321"/>
                <a:gd name="T27" fmla="*/ 0 h 135"/>
                <a:gd name="T28" fmla="*/ 0 w 321"/>
                <a:gd name="T29" fmla="*/ 0 h 135"/>
                <a:gd name="T30" fmla="*/ 0 w 321"/>
                <a:gd name="T31" fmla="*/ 0 h 135"/>
                <a:gd name="T32" fmla="*/ 0 w 321"/>
                <a:gd name="T33" fmla="*/ 0 h 135"/>
                <a:gd name="T34" fmla="*/ 0 w 321"/>
                <a:gd name="T35" fmla="*/ 0 h 135"/>
                <a:gd name="T36" fmla="*/ 0 w 321"/>
                <a:gd name="T37" fmla="*/ 0 h 135"/>
                <a:gd name="T38" fmla="*/ 0 w 321"/>
                <a:gd name="T39" fmla="*/ 0 h 135"/>
                <a:gd name="T40" fmla="*/ 0 w 321"/>
                <a:gd name="T41" fmla="*/ 0 h 135"/>
                <a:gd name="T42" fmla="*/ 0 w 321"/>
                <a:gd name="T43" fmla="*/ 0 h 135"/>
                <a:gd name="T44" fmla="*/ 0 w 321"/>
                <a:gd name="T45" fmla="*/ 0 h 135"/>
                <a:gd name="T46" fmla="*/ 0 w 321"/>
                <a:gd name="T47" fmla="*/ 0 h 135"/>
                <a:gd name="T48" fmla="*/ 0 w 321"/>
                <a:gd name="T49" fmla="*/ 0 h 135"/>
                <a:gd name="T50" fmla="*/ 0 w 321"/>
                <a:gd name="T51" fmla="*/ 0 h 135"/>
                <a:gd name="T52" fmla="*/ 0 w 321"/>
                <a:gd name="T53" fmla="*/ 0 h 135"/>
                <a:gd name="T54" fmla="*/ 0 w 321"/>
                <a:gd name="T55" fmla="*/ 0 h 135"/>
                <a:gd name="T56" fmla="*/ 0 w 321"/>
                <a:gd name="T57" fmla="*/ 0 h 135"/>
                <a:gd name="T58" fmla="*/ 0 w 321"/>
                <a:gd name="T59" fmla="*/ 0 h 135"/>
                <a:gd name="T60" fmla="*/ 0 w 321"/>
                <a:gd name="T61" fmla="*/ 0 h 135"/>
                <a:gd name="T62" fmla="*/ 0 w 321"/>
                <a:gd name="T63" fmla="*/ 0 h 135"/>
                <a:gd name="T64" fmla="*/ 0 w 321"/>
                <a:gd name="T65" fmla="*/ 0 h 135"/>
                <a:gd name="T66" fmla="*/ 0 w 321"/>
                <a:gd name="T67" fmla="*/ 0 h 135"/>
                <a:gd name="T68" fmla="*/ 0 w 321"/>
                <a:gd name="T69" fmla="*/ 0 h 135"/>
                <a:gd name="T70" fmla="*/ 0 w 321"/>
                <a:gd name="T71" fmla="*/ 0 h 135"/>
                <a:gd name="T72" fmla="*/ 0 w 321"/>
                <a:gd name="T73" fmla="*/ 0 h 135"/>
                <a:gd name="T74" fmla="*/ 0 w 321"/>
                <a:gd name="T75" fmla="*/ 0 h 135"/>
                <a:gd name="T76" fmla="*/ 0 w 321"/>
                <a:gd name="T77" fmla="*/ 0 h 135"/>
                <a:gd name="T78" fmla="*/ 0 w 321"/>
                <a:gd name="T79" fmla="*/ 0 h 135"/>
                <a:gd name="T80" fmla="*/ 0 w 321"/>
                <a:gd name="T81" fmla="*/ 0 h 135"/>
                <a:gd name="T82" fmla="*/ 0 w 321"/>
                <a:gd name="T83" fmla="*/ 0 h 135"/>
                <a:gd name="T84" fmla="*/ 0 w 321"/>
                <a:gd name="T85" fmla="*/ 0 h 135"/>
                <a:gd name="T86" fmla="*/ 0 w 321"/>
                <a:gd name="T87" fmla="*/ 0 h 135"/>
                <a:gd name="T88" fmla="*/ 0 w 321"/>
                <a:gd name="T89" fmla="*/ 0 h 135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321"/>
                <a:gd name="T136" fmla="*/ 0 h 135"/>
                <a:gd name="T137" fmla="*/ 321 w 321"/>
                <a:gd name="T138" fmla="*/ 135 h 135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321" h="135">
                  <a:moveTo>
                    <a:pt x="0" y="0"/>
                  </a:moveTo>
                  <a:lnTo>
                    <a:pt x="19" y="0"/>
                  </a:lnTo>
                  <a:lnTo>
                    <a:pt x="39" y="6"/>
                  </a:lnTo>
                  <a:lnTo>
                    <a:pt x="58" y="11"/>
                  </a:lnTo>
                  <a:lnTo>
                    <a:pt x="77" y="21"/>
                  </a:lnTo>
                  <a:lnTo>
                    <a:pt x="95" y="30"/>
                  </a:lnTo>
                  <a:lnTo>
                    <a:pt x="114" y="42"/>
                  </a:lnTo>
                  <a:lnTo>
                    <a:pt x="131" y="53"/>
                  </a:lnTo>
                  <a:lnTo>
                    <a:pt x="150" y="67"/>
                  </a:lnTo>
                  <a:lnTo>
                    <a:pt x="167" y="78"/>
                  </a:lnTo>
                  <a:lnTo>
                    <a:pt x="186" y="89"/>
                  </a:lnTo>
                  <a:lnTo>
                    <a:pt x="205" y="99"/>
                  </a:lnTo>
                  <a:lnTo>
                    <a:pt x="224" y="108"/>
                  </a:lnTo>
                  <a:lnTo>
                    <a:pt x="243" y="116"/>
                  </a:lnTo>
                  <a:lnTo>
                    <a:pt x="266" y="120"/>
                  </a:lnTo>
                  <a:lnTo>
                    <a:pt x="285" y="122"/>
                  </a:lnTo>
                  <a:lnTo>
                    <a:pt x="309" y="120"/>
                  </a:lnTo>
                  <a:lnTo>
                    <a:pt x="315" y="127"/>
                  </a:lnTo>
                  <a:lnTo>
                    <a:pt x="321" y="135"/>
                  </a:lnTo>
                  <a:lnTo>
                    <a:pt x="315" y="135"/>
                  </a:lnTo>
                  <a:lnTo>
                    <a:pt x="307" y="135"/>
                  </a:lnTo>
                  <a:lnTo>
                    <a:pt x="300" y="135"/>
                  </a:lnTo>
                  <a:lnTo>
                    <a:pt x="292" y="135"/>
                  </a:lnTo>
                  <a:lnTo>
                    <a:pt x="283" y="135"/>
                  </a:lnTo>
                  <a:lnTo>
                    <a:pt x="275" y="135"/>
                  </a:lnTo>
                  <a:lnTo>
                    <a:pt x="266" y="135"/>
                  </a:lnTo>
                  <a:lnTo>
                    <a:pt x="262" y="135"/>
                  </a:lnTo>
                  <a:lnTo>
                    <a:pt x="243" y="133"/>
                  </a:lnTo>
                  <a:lnTo>
                    <a:pt x="224" y="131"/>
                  </a:lnTo>
                  <a:lnTo>
                    <a:pt x="207" y="127"/>
                  </a:lnTo>
                  <a:lnTo>
                    <a:pt x="191" y="122"/>
                  </a:lnTo>
                  <a:lnTo>
                    <a:pt x="174" y="116"/>
                  </a:lnTo>
                  <a:lnTo>
                    <a:pt x="157" y="108"/>
                  </a:lnTo>
                  <a:lnTo>
                    <a:pt x="142" y="101"/>
                  </a:lnTo>
                  <a:lnTo>
                    <a:pt x="127" y="93"/>
                  </a:lnTo>
                  <a:lnTo>
                    <a:pt x="112" y="84"/>
                  </a:lnTo>
                  <a:lnTo>
                    <a:pt x="95" y="76"/>
                  </a:lnTo>
                  <a:lnTo>
                    <a:pt x="79" y="67"/>
                  </a:lnTo>
                  <a:lnTo>
                    <a:pt x="64" y="57"/>
                  </a:lnTo>
                  <a:lnTo>
                    <a:pt x="47" y="48"/>
                  </a:lnTo>
                  <a:lnTo>
                    <a:pt x="32" y="40"/>
                  </a:lnTo>
                  <a:lnTo>
                    <a:pt x="15" y="32"/>
                  </a:lnTo>
                  <a:lnTo>
                    <a:pt x="0" y="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0" name="Freeform 68">
              <a:extLst>
                <a:ext uri="{FF2B5EF4-FFF2-40B4-BE49-F238E27FC236}">
                  <a16:creationId xmlns:a16="http://schemas.microsoft.com/office/drawing/2014/main" id="{31B73C54-C975-CC74-38B3-60A241DCEA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80" y="1361"/>
              <a:ext cx="48" cy="23"/>
            </a:xfrm>
            <a:custGeom>
              <a:avLst/>
              <a:gdLst>
                <a:gd name="T0" fmla="*/ 0 w 156"/>
                <a:gd name="T1" fmla="*/ 0 h 82"/>
                <a:gd name="T2" fmla="*/ 0 w 156"/>
                <a:gd name="T3" fmla="*/ 0 h 82"/>
                <a:gd name="T4" fmla="*/ 0 w 156"/>
                <a:gd name="T5" fmla="*/ 0 h 82"/>
                <a:gd name="T6" fmla="*/ 0 w 156"/>
                <a:gd name="T7" fmla="*/ 0 h 82"/>
                <a:gd name="T8" fmla="*/ 0 w 156"/>
                <a:gd name="T9" fmla="*/ 0 h 82"/>
                <a:gd name="T10" fmla="*/ 0 w 156"/>
                <a:gd name="T11" fmla="*/ 0 h 82"/>
                <a:gd name="T12" fmla="*/ 0 w 156"/>
                <a:gd name="T13" fmla="*/ 0 h 82"/>
                <a:gd name="T14" fmla="*/ 0 w 156"/>
                <a:gd name="T15" fmla="*/ 0 h 82"/>
                <a:gd name="T16" fmla="*/ 0 w 156"/>
                <a:gd name="T17" fmla="*/ 0 h 82"/>
                <a:gd name="T18" fmla="*/ 0 w 156"/>
                <a:gd name="T19" fmla="*/ 0 h 82"/>
                <a:gd name="T20" fmla="*/ 0 w 156"/>
                <a:gd name="T21" fmla="*/ 0 h 82"/>
                <a:gd name="T22" fmla="*/ 0 w 156"/>
                <a:gd name="T23" fmla="*/ 0 h 82"/>
                <a:gd name="T24" fmla="*/ 0 w 156"/>
                <a:gd name="T25" fmla="*/ 0 h 82"/>
                <a:gd name="T26" fmla="*/ 0 w 156"/>
                <a:gd name="T27" fmla="*/ 0 h 82"/>
                <a:gd name="T28" fmla="*/ 0 w 156"/>
                <a:gd name="T29" fmla="*/ 0 h 82"/>
                <a:gd name="T30" fmla="*/ 0 w 156"/>
                <a:gd name="T31" fmla="*/ 0 h 82"/>
                <a:gd name="T32" fmla="*/ 0 w 156"/>
                <a:gd name="T33" fmla="*/ 0 h 82"/>
                <a:gd name="T34" fmla="*/ 0 w 156"/>
                <a:gd name="T35" fmla="*/ 0 h 82"/>
                <a:gd name="T36" fmla="*/ 0 w 156"/>
                <a:gd name="T37" fmla="*/ 0 h 82"/>
                <a:gd name="T38" fmla="*/ 0 w 156"/>
                <a:gd name="T39" fmla="*/ 0 h 82"/>
                <a:gd name="T40" fmla="*/ 0 w 156"/>
                <a:gd name="T41" fmla="*/ 0 h 82"/>
                <a:gd name="T42" fmla="*/ 0 w 156"/>
                <a:gd name="T43" fmla="*/ 0 h 82"/>
                <a:gd name="T44" fmla="*/ 0 w 156"/>
                <a:gd name="T45" fmla="*/ 0 h 82"/>
                <a:gd name="T46" fmla="*/ 0 w 156"/>
                <a:gd name="T47" fmla="*/ 0 h 82"/>
                <a:gd name="T48" fmla="*/ 0 w 156"/>
                <a:gd name="T49" fmla="*/ 0 h 82"/>
                <a:gd name="T50" fmla="*/ 0 w 156"/>
                <a:gd name="T51" fmla="*/ 0 h 82"/>
                <a:gd name="T52" fmla="*/ 0 w 156"/>
                <a:gd name="T53" fmla="*/ 0 h 82"/>
                <a:gd name="T54" fmla="*/ 0 w 156"/>
                <a:gd name="T55" fmla="*/ 0 h 82"/>
                <a:gd name="T56" fmla="*/ 0 w 156"/>
                <a:gd name="T57" fmla="*/ 0 h 82"/>
                <a:gd name="T58" fmla="*/ 0 w 156"/>
                <a:gd name="T59" fmla="*/ 0 h 82"/>
                <a:gd name="T60" fmla="*/ 0 w 156"/>
                <a:gd name="T61" fmla="*/ 0 h 82"/>
                <a:gd name="T62" fmla="*/ 0 w 156"/>
                <a:gd name="T63" fmla="*/ 0 h 82"/>
                <a:gd name="T64" fmla="*/ 0 w 156"/>
                <a:gd name="T65" fmla="*/ 0 h 82"/>
                <a:gd name="T66" fmla="*/ 0 w 156"/>
                <a:gd name="T67" fmla="*/ 0 h 82"/>
                <a:gd name="T68" fmla="*/ 0 w 156"/>
                <a:gd name="T69" fmla="*/ 0 h 82"/>
                <a:gd name="T70" fmla="*/ 0 w 156"/>
                <a:gd name="T71" fmla="*/ 0 h 82"/>
                <a:gd name="T72" fmla="*/ 0 w 156"/>
                <a:gd name="T73" fmla="*/ 0 h 82"/>
                <a:gd name="T74" fmla="*/ 0 w 156"/>
                <a:gd name="T75" fmla="*/ 0 h 82"/>
                <a:gd name="T76" fmla="*/ 0 w 156"/>
                <a:gd name="T77" fmla="*/ 0 h 82"/>
                <a:gd name="T78" fmla="*/ 0 w 156"/>
                <a:gd name="T79" fmla="*/ 0 h 82"/>
                <a:gd name="T80" fmla="*/ 0 w 156"/>
                <a:gd name="T81" fmla="*/ 0 h 82"/>
                <a:gd name="T82" fmla="*/ 0 w 156"/>
                <a:gd name="T83" fmla="*/ 0 h 82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156"/>
                <a:gd name="T127" fmla="*/ 0 h 82"/>
                <a:gd name="T128" fmla="*/ 156 w 156"/>
                <a:gd name="T129" fmla="*/ 82 h 82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156" h="82">
                  <a:moveTo>
                    <a:pt x="4" y="0"/>
                  </a:moveTo>
                  <a:lnTo>
                    <a:pt x="9" y="6"/>
                  </a:lnTo>
                  <a:lnTo>
                    <a:pt x="17" y="10"/>
                  </a:lnTo>
                  <a:lnTo>
                    <a:pt x="26" y="16"/>
                  </a:lnTo>
                  <a:lnTo>
                    <a:pt x="36" y="19"/>
                  </a:lnTo>
                  <a:lnTo>
                    <a:pt x="44" y="19"/>
                  </a:lnTo>
                  <a:lnTo>
                    <a:pt x="53" y="23"/>
                  </a:lnTo>
                  <a:lnTo>
                    <a:pt x="63" y="23"/>
                  </a:lnTo>
                  <a:lnTo>
                    <a:pt x="76" y="23"/>
                  </a:lnTo>
                  <a:lnTo>
                    <a:pt x="85" y="19"/>
                  </a:lnTo>
                  <a:lnTo>
                    <a:pt x="97" y="19"/>
                  </a:lnTo>
                  <a:lnTo>
                    <a:pt x="108" y="16"/>
                  </a:lnTo>
                  <a:lnTo>
                    <a:pt x="120" y="16"/>
                  </a:lnTo>
                  <a:lnTo>
                    <a:pt x="129" y="10"/>
                  </a:lnTo>
                  <a:lnTo>
                    <a:pt x="139" y="6"/>
                  </a:lnTo>
                  <a:lnTo>
                    <a:pt x="146" y="2"/>
                  </a:lnTo>
                  <a:lnTo>
                    <a:pt x="156" y="0"/>
                  </a:lnTo>
                  <a:lnTo>
                    <a:pt x="156" y="10"/>
                  </a:lnTo>
                  <a:lnTo>
                    <a:pt x="156" y="21"/>
                  </a:lnTo>
                  <a:lnTo>
                    <a:pt x="154" y="35"/>
                  </a:lnTo>
                  <a:lnTo>
                    <a:pt x="152" y="48"/>
                  </a:lnTo>
                  <a:lnTo>
                    <a:pt x="146" y="57"/>
                  </a:lnTo>
                  <a:lnTo>
                    <a:pt x="139" y="71"/>
                  </a:lnTo>
                  <a:lnTo>
                    <a:pt x="129" y="73"/>
                  </a:lnTo>
                  <a:lnTo>
                    <a:pt x="123" y="76"/>
                  </a:lnTo>
                  <a:lnTo>
                    <a:pt x="114" y="80"/>
                  </a:lnTo>
                  <a:lnTo>
                    <a:pt x="104" y="82"/>
                  </a:lnTo>
                  <a:lnTo>
                    <a:pt x="95" y="80"/>
                  </a:lnTo>
                  <a:lnTo>
                    <a:pt x="87" y="80"/>
                  </a:lnTo>
                  <a:lnTo>
                    <a:pt x="78" y="76"/>
                  </a:lnTo>
                  <a:lnTo>
                    <a:pt x="70" y="74"/>
                  </a:lnTo>
                  <a:lnTo>
                    <a:pt x="59" y="69"/>
                  </a:lnTo>
                  <a:lnTo>
                    <a:pt x="51" y="65"/>
                  </a:lnTo>
                  <a:lnTo>
                    <a:pt x="42" y="59"/>
                  </a:lnTo>
                  <a:lnTo>
                    <a:pt x="34" y="54"/>
                  </a:lnTo>
                  <a:lnTo>
                    <a:pt x="25" y="48"/>
                  </a:lnTo>
                  <a:lnTo>
                    <a:pt x="17" y="40"/>
                  </a:lnTo>
                  <a:lnTo>
                    <a:pt x="11" y="35"/>
                  </a:lnTo>
                  <a:lnTo>
                    <a:pt x="7" y="27"/>
                  </a:lnTo>
                  <a:lnTo>
                    <a:pt x="0" y="12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1" name="Freeform 69">
              <a:extLst>
                <a:ext uri="{FF2B5EF4-FFF2-40B4-BE49-F238E27FC236}">
                  <a16:creationId xmlns:a16="http://schemas.microsoft.com/office/drawing/2014/main" id="{D7B10578-1BA3-247B-9838-AFE1637E71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28" y="1376"/>
              <a:ext cx="19" cy="33"/>
            </a:xfrm>
            <a:custGeom>
              <a:avLst/>
              <a:gdLst>
                <a:gd name="T0" fmla="*/ 0 w 62"/>
                <a:gd name="T1" fmla="*/ 0 h 117"/>
                <a:gd name="T2" fmla="*/ 0 w 62"/>
                <a:gd name="T3" fmla="*/ 0 h 117"/>
                <a:gd name="T4" fmla="*/ 0 w 62"/>
                <a:gd name="T5" fmla="*/ 0 h 117"/>
                <a:gd name="T6" fmla="*/ 0 w 62"/>
                <a:gd name="T7" fmla="*/ 0 h 117"/>
                <a:gd name="T8" fmla="*/ 0 w 62"/>
                <a:gd name="T9" fmla="*/ 0 h 117"/>
                <a:gd name="T10" fmla="*/ 0 w 62"/>
                <a:gd name="T11" fmla="*/ 0 h 117"/>
                <a:gd name="T12" fmla="*/ 0 w 62"/>
                <a:gd name="T13" fmla="*/ 0 h 117"/>
                <a:gd name="T14" fmla="*/ 0 w 62"/>
                <a:gd name="T15" fmla="*/ 0 h 117"/>
                <a:gd name="T16" fmla="*/ 0 w 62"/>
                <a:gd name="T17" fmla="*/ 0 h 117"/>
                <a:gd name="T18" fmla="*/ 0 w 62"/>
                <a:gd name="T19" fmla="*/ 0 h 117"/>
                <a:gd name="T20" fmla="*/ 0 w 62"/>
                <a:gd name="T21" fmla="*/ 0 h 117"/>
                <a:gd name="T22" fmla="*/ 0 w 62"/>
                <a:gd name="T23" fmla="*/ 0 h 117"/>
                <a:gd name="T24" fmla="*/ 0 w 62"/>
                <a:gd name="T25" fmla="*/ 0 h 117"/>
                <a:gd name="T26" fmla="*/ 0 w 62"/>
                <a:gd name="T27" fmla="*/ 0 h 117"/>
                <a:gd name="T28" fmla="*/ 0 w 62"/>
                <a:gd name="T29" fmla="*/ 0 h 117"/>
                <a:gd name="T30" fmla="*/ 0 w 62"/>
                <a:gd name="T31" fmla="*/ 0 h 117"/>
                <a:gd name="T32" fmla="*/ 0 w 62"/>
                <a:gd name="T33" fmla="*/ 0 h 117"/>
                <a:gd name="T34" fmla="*/ 0 w 62"/>
                <a:gd name="T35" fmla="*/ 0 h 117"/>
                <a:gd name="T36" fmla="*/ 0 w 62"/>
                <a:gd name="T37" fmla="*/ 0 h 117"/>
                <a:gd name="T38" fmla="*/ 0 w 62"/>
                <a:gd name="T39" fmla="*/ 0 h 117"/>
                <a:gd name="T40" fmla="*/ 0 w 62"/>
                <a:gd name="T41" fmla="*/ 0 h 117"/>
                <a:gd name="T42" fmla="*/ 0 w 62"/>
                <a:gd name="T43" fmla="*/ 0 h 117"/>
                <a:gd name="T44" fmla="*/ 0 w 62"/>
                <a:gd name="T45" fmla="*/ 0 h 117"/>
                <a:gd name="T46" fmla="*/ 0 w 62"/>
                <a:gd name="T47" fmla="*/ 0 h 117"/>
                <a:gd name="T48" fmla="*/ 0 w 62"/>
                <a:gd name="T49" fmla="*/ 0 h 117"/>
                <a:gd name="T50" fmla="*/ 0 w 62"/>
                <a:gd name="T51" fmla="*/ 0 h 117"/>
                <a:gd name="T52" fmla="*/ 0 w 62"/>
                <a:gd name="T53" fmla="*/ 0 h 117"/>
                <a:gd name="T54" fmla="*/ 0 w 62"/>
                <a:gd name="T55" fmla="*/ 0 h 117"/>
                <a:gd name="T56" fmla="*/ 0 w 62"/>
                <a:gd name="T57" fmla="*/ 0 h 117"/>
                <a:gd name="T58" fmla="*/ 0 w 62"/>
                <a:gd name="T59" fmla="*/ 0 h 117"/>
                <a:gd name="T60" fmla="*/ 0 w 62"/>
                <a:gd name="T61" fmla="*/ 0 h 117"/>
                <a:gd name="T62" fmla="*/ 0 w 62"/>
                <a:gd name="T63" fmla="*/ 0 h 117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62"/>
                <a:gd name="T97" fmla="*/ 0 h 117"/>
                <a:gd name="T98" fmla="*/ 62 w 62"/>
                <a:gd name="T99" fmla="*/ 117 h 117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62" h="117">
                  <a:moveTo>
                    <a:pt x="3" y="3"/>
                  </a:moveTo>
                  <a:lnTo>
                    <a:pt x="9" y="0"/>
                  </a:lnTo>
                  <a:lnTo>
                    <a:pt x="19" y="0"/>
                  </a:lnTo>
                  <a:lnTo>
                    <a:pt x="28" y="1"/>
                  </a:lnTo>
                  <a:lnTo>
                    <a:pt x="38" y="7"/>
                  </a:lnTo>
                  <a:lnTo>
                    <a:pt x="45" y="13"/>
                  </a:lnTo>
                  <a:lnTo>
                    <a:pt x="55" y="20"/>
                  </a:lnTo>
                  <a:lnTo>
                    <a:pt x="59" y="30"/>
                  </a:lnTo>
                  <a:lnTo>
                    <a:pt x="62" y="43"/>
                  </a:lnTo>
                  <a:lnTo>
                    <a:pt x="60" y="55"/>
                  </a:lnTo>
                  <a:lnTo>
                    <a:pt x="59" y="66"/>
                  </a:lnTo>
                  <a:lnTo>
                    <a:pt x="53" y="78"/>
                  </a:lnTo>
                  <a:lnTo>
                    <a:pt x="47" y="91"/>
                  </a:lnTo>
                  <a:lnTo>
                    <a:pt x="38" y="102"/>
                  </a:lnTo>
                  <a:lnTo>
                    <a:pt x="30" y="110"/>
                  </a:lnTo>
                  <a:lnTo>
                    <a:pt x="21" y="116"/>
                  </a:lnTo>
                  <a:lnTo>
                    <a:pt x="13" y="117"/>
                  </a:lnTo>
                  <a:lnTo>
                    <a:pt x="13" y="110"/>
                  </a:lnTo>
                  <a:lnTo>
                    <a:pt x="17" y="102"/>
                  </a:lnTo>
                  <a:lnTo>
                    <a:pt x="17" y="95"/>
                  </a:lnTo>
                  <a:lnTo>
                    <a:pt x="19" y="87"/>
                  </a:lnTo>
                  <a:lnTo>
                    <a:pt x="15" y="79"/>
                  </a:lnTo>
                  <a:lnTo>
                    <a:pt x="13" y="72"/>
                  </a:lnTo>
                  <a:lnTo>
                    <a:pt x="13" y="64"/>
                  </a:lnTo>
                  <a:lnTo>
                    <a:pt x="11" y="58"/>
                  </a:lnTo>
                  <a:lnTo>
                    <a:pt x="9" y="51"/>
                  </a:lnTo>
                  <a:lnTo>
                    <a:pt x="5" y="41"/>
                  </a:lnTo>
                  <a:lnTo>
                    <a:pt x="3" y="36"/>
                  </a:lnTo>
                  <a:lnTo>
                    <a:pt x="3" y="28"/>
                  </a:lnTo>
                  <a:lnTo>
                    <a:pt x="0" y="15"/>
                  </a:lnTo>
                  <a:lnTo>
                    <a:pt x="3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2" name="Freeform 70">
              <a:extLst>
                <a:ext uri="{FF2B5EF4-FFF2-40B4-BE49-F238E27FC236}">
                  <a16:creationId xmlns:a16="http://schemas.microsoft.com/office/drawing/2014/main" id="{8681A728-EFE0-7DD2-D445-879C6CF737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69" y="1383"/>
              <a:ext cx="151" cy="42"/>
            </a:xfrm>
            <a:custGeom>
              <a:avLst/>
              <a:gdLst>
                <a:gd name="T0" fmla="*/ 0 w 490"/>
                <a:gd name="T1" fmla="*/ 0 h 149"/>
                <a:gd name="T2" fmla="*/ 0 w 490"/>
                <a:gd name="T3" fmla="*/ 0 h 149"/>
                <a:gd name="T4" fmla="*/ 0 w 490"/>
                <a:gd name="T5" fmla="*/ 0 h 149"/>
                <a:gd name="T6" fmla="*/ 0 w 490"/>
                <a:gd name="T7" fmla="*/ 0 h 149"/>
                <a:gd name="T8" fmla="*/ 0 w 490"/>
                <a:gd name="T9" fmla="*/ 0 h 149"/>
                <a:gd name="T10" fmla="*/ 0 w 490"/>
                <a:gd name="T11" fmla="*/ 0 h 149"/>
                <a:gd name="T12" fmla="*/ 0 w 490"/>
                <a:gd name="T13" fmla="*/ 0 h 149"/>
                <a:gd name="T14" fmla="*/ 0 w 490"/>
                <a:gd name="T15" fmla="*/ 0 h 149"/>
                <a:gd name="T16" fmla="*/ 0 w 490"/>
                <a:gd name="T17" fmla="*/ 0 h 149"/>
                <a:gd name="T18" fmla="*/ 0 w 490"/>
                <a:gd name="T19" fmla="*/ 0 h 149"/>
                <a:gd name="T20" fmla="*/ 0 w 490"/>
                <a:gd name="T21" fmla="*/ 0 h 149"/>
                <a:gd name="T22" fmla="*/ 0 w 490"/>
                <a:gd name="T23" fmla="*/ 0 h 149"/>
                <a:gd name="T24" fmla="*/ 0 w 490"/>
                <a:gd name="T25" fmla="*/ 0 h 149"/>
                <a:gd name="T26" fmla="*/ 0 w 490"/>
                <a:gd name="T27" fmla="*/ 0 h 149"/>
                <a:gd name="T28" fmla="*/ 0 w 490"/>
                <a:gd name="T29" fmla="*/ 0 h 149"/>
                <a:gd name="T30" fmla="*/ 0 w 490"/>
                <a:gd name="T31" fmla="*/ 0 h 149"/>
                <a:gd name="T32" fmla="*/ 0 w 490"/>
                <a:gd name="T33" fmla="*/ 0 h 149"/>
                <a:gd name="T34" fmla="*/ 0 w 490"/>
                <a:gd name="T35" fmla="*/ 0 h 149"/>
                <a:gd name="T36" fmla="*/ 0 w 490"/>
                <a:gd name="T37" fmla="*/ 0 h 149"/>
                <a:gd name="T38" fmla="*/ 0 w 490"/>
                <a:gd name="T39" fmla="*/ 0 h 149"/>
                <a:gd name="T40" fmla="*/ 0 w 490"/>
                <a:gd name="T41" fmla="*/ 0 h 149"/>
                <a:gd name="T42" fmla="*/ 0 w 490"/>
                <a:gd name="T43" fmla="*/ 0 h 149"/>
                <a:gd name="T44" fmla="*/ 0 w 490"/>
                <a:gd name="T45" fmla="*/ 0 h 149"/>
                <a:gd name="T46" fmla="*/ 0 w 490"/>
                <a:gd name="T47" fmla="*/ 0 h 149"/>
                <a:gd name="T48" fmla="*/ 0 w 490"/>
                <a:gd name="T49" fmla="*/ 0 h 149"/>
                <a:gd name="T50" fmla="*/ 0 w 490"/>
                <a:gd name="T51" fmla="*/ 0 h 149"/>
                <a:gd name="T52" fmla="*/ 0 w 490"/>
                <a:gd name="T53" fmla="*/ 0 h 149"/>
                <a:gd name="T54" fmla="*/ 0 w 490"/>
                <a:gd name="T55" fmla="*/ 0 h 149"/>
                <a:gd name="T56" fmla="*/ 0 w 490"/>
                <a:gd name="T57" fmla="*/ 0 h 149"/>
                <a:gd name="T58" fmla="*/ 0 w 490"/>
                <a:gd name="T59" fmla="*/ 0 h 149"/>
                <a:gd name="T60" fmla="*/ 0 w 490"/>
                <a:gd name="T61" fmla="*/ 0 h 149"/>
                <a:gd name="T62" fmla="*/ 0 w 490"/>
                <a:gd name="T63" fmla="*/ 0 h 149"/>
                <a:gd name="T64" fmla="*/ 0 w 490"/>
                <a:gd name="T65" fmla="*/ 0 h 149"/>
                <a:gd name="T66" fmla="*/ 0 w 490"/>
                <a:gd name="T67" fmla="*/ 0 h 149"/>
                <a:gd name="T68" fmla="*/ 0 w 490"/>
                <a:gd name="T69" fmla="*/ 0 h 149"/>
                <a:gd name="T70" fmla="*/ 0 w 490"/>
                <a:gd name="T71" fmla="*/ 0 h 149"/>
                <a:gd name="T72" fmla="*/ 0 w 490"/>
                <a:gd name="T73" fmla="*/ 0 h 149"/>
                <a:gd name="T74" fmla="*/ 0 w 490"/>
                <a:gd name="T75" fmla="*/ 0 h 149"/>
                <a:gd name="T76" fmla="*/ 0 w 490"/>
                <a:gd name="T77" fmla="*/ 0 h 149"/>
                <a:gd name="T78" fmla="*/ 0 w 490"/>
                <a:gd name="T79" fmla="*/ 0 h 149"/>
                <a:gd name="T80" fmla="*/ 0 w 490"/>
                <a:gd name="T81" fmla="*/ 0 h 149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490"/>
                <a:gd name="T124" fmla="*/ 0 h 149"/>
                <a:gd name="T125" fmla="*/ 490 w 490"/>
                <a:gd name="T126" fmla="*/ 149 h 149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490" h="149">
                  <a:moveTo>
                    <a:pt x="296" y="2"/>
                  </a:moveTo>
                  <a:lnTo>
                    <a:pt x="311" y="0"/>
                  </a:lnTo>
                  <a:lnTo>
                    <a:pt x="327" y="0"/>
                  </a:lnTo>
                  <a:lnTo>
                    <a:pt x="344" y="2"/>
                  </a:lnTo>
                  <a:lnTo>
                    <a:pt x="361" y="8"/>
                  </a:lnTo>
                  <a:lnTo>
                    <a:pt x="376" y="12"/>
                  </a:lnTo>
                  <a:lnTo>
                    <a:pt x="395" y="19"/>
                  </a:lnTo>
                  <a:lnTo>
                    <a:pt x="410" y="27"/>
                  </a:lnTo>
                  <a:lnTo>
                    <a:pt x="427" y="36"/>
                  </a:lnTo>
                  <a:lnTo>
                    <a:pt x="439" y="44"/>
                  </a:lnTo>
                  <a:lnTo>
                    <a:pt x="452" y="54"/>
                  </a:lnTo>
                  <a:lnTo>
                    <a:pt x="463" y="61"/>
                  </a:lnTo>
                  <a:lnTo>
                    <a:pt x="475" y="73"/>
                  </a:lnTo>
                  <a:lnTo>
                    <a:pt x="481" y="82"/>
                  </a:lnTo>
                  <a:lnTo>
                    <a:pt x="486" y="92"/>
                  </a:lnTo>
                  <a:lnTo>
                    <a:pt x="488" y="99"/>
                  </a:lnTo>
                  <a:lnTo>
                    <a:pt x="490" y="109"/>
                  </a:lnTo>
                  <a:lnTo>
                    <a:pt x="475" y="103"/>
                  </a:lnTo>
                  <a:lnTo>
                    <a:pt x="462" y="97"/>
                  </a:lnTo>
                  <a:lnTo>
                    <a:pt x="446" y="90"/>
                  </a:lnTo>
                  <a:lnTo>
                    <a:pt x="431" y="82"/>
                  </a:lnTo>
                  <a:lnTo>
                    <a:pt x="414" y="73"/>
                  </a:lnTo>
                  <a:lnTo>
                    <a:pt x="399" y="63"/>
                  </a:lnTo>
                  <a:lnTo>
                    <a:pt x="382" y="54"/>
                  </a:lnTo>
                  <a:lnTo>
                    <a:pt x="366" y="48"/>
                  </a:lnTo>
                  <a:lnTo>
                    <a:pt x="349" y="40"/>
                  </a:lnTo>
                  <a:lnTo>
                    <a:pt x="334" y="36"/>
                  </a:lnTo>
                  <a:lnTo>
                    <a:pt x="315" y="33"/>
                  </a:lnTo>
                  <a:lnTo>
                    <a:pt x="300" y="34"/>
                  </a:lnTo>
                  <a:lnTo>
                    <a:pt x="283" y="38"/>
                  </a:lnTo>
                  <a:lnTo>
                    <a:pt x="268" y="46"/>
                  </a:lnTo>
                  <a:lnTo>
                    <a:pt x="252" y="59"/>
                  </a:lnTo>
                  <a:lnTo>
                    <a:pt x="237" y="78"/>
                  </a:lnTo>
                  <a:lnTo>
                    <a:pt x="228" y="93"/>
                  </a:lnTo>
                  <a:lnTo>
                    <a:pt x="214" y="107"/>
                  </a:lnTo>
                  <a:lnTo>
                    <a:pt x="199" y="120"/>
                  </a:lnTo>
                  <a:lnTo>
                    <a:pt x="182" y="130"/>
                  </a:lnTo>
                  <a:lnTo>
                    <a:pt x="163" y="135"/>
                  </a:lnTo>
                  <a:lnTo>
                    <a:pt x="144" y="141"/>
                  </a:lnTo>
                  <a:lnTo>
                    <a:pt x="123" y="143"/>
                  </a:lnTo>
                  <a:lnTo>
                    <a:pt x="102" y="149"/>
                  </a:lnTo>
                  <a:lnTo>
                    <a:pt x="83" y="149"/>
                  </a:lnTo>
                  <a:lnTo>
                    <a:pt x="64" y="149"/>
                  </a:lnTo>
                  <a:lnTo>
                    <a:pt x="45" y="145"/>
                  </a:lnTo>
                  <a:lnTo>
                    <a:pt x="32" y="143"/>
                  </a:lnTo>
                  <a:lnTo>
                    <a:pt x="17" y="139"/>
                  </a:lnTo>
                  <a:lnTo>
                    <a:pt x="9" y="133"/>
                  </a:lnTo>
                  <a:lnTo>
                    <a:pt x="3" y="130"/>
                  </a:lnTo>
                  <a:lnTo>
                    <a:pt x="2" y="124"/>
                  </a:lnTo>
                  <a:lnTo>
                    <a:pt x="0" y="116"/>
                  </a:lnTo>
                  <a:lnTo>
                    <a:pt x="2" y="107"/>
                  </a:lnTo>
                  <a:lnTo>
                    <a:pt x="3" y="97"/>
                  </a:lnTo>
                  <a:lnTo>
                    <a:pt x="9" y="86"/>
                  </a:lnTo>
                  <a:lnTo>
                    <a:pt x="13" y="73"/>
                  </a:lnTo>
                  <a:lnTo>
                    <a:pt x="19" y="63"/>
                  </a:lnTo>
                  <a:lnTo>
                    <a:pt x="22" y="54"/>
                  </a:lnTo>
                  <a:lnTo>
                    <a:pt x="26" y="50"/>
                  </a:lnTo>
                  <a:lnTo>
                    <a:pt x="30" y="65"/>
                  </a:lnTo>
                  <a:lnTo>
                    <a:pt x="38" y="78"/>
                  </a:lnTo>
                  <a:lnTo>
                    <a:pt x="49" y="92"/>
                  </a:lnTo>
                  <a:lnTo>
                    <a:pt x="62" y="101"/>
                  </a:lnTo>
                  <a:lnTo>
                    <a:pt x="78" y="107"/>
                  </a:lnTo>
                  <a:lnTo>
                    <a:pt x="93" y="111"/>
                  </a:lnTo>
                  <a:lnTo>
                    <a:pt x="112" y="111"/>
                  </a:lnTo>
                  <a:lnTo>
                    <a:pt x="129" y="112"/>
                  </a:lnTo>
                  <a:lnTo>
                    <a:pt x="148" y="109"/>
                  </a:lnTo>
                  <a:lnTo>
                    <a:pt x="165" y="107"/>
                  </a:lnTo>
                  <a:lnTo>
                    <a:pt x="182" y="97"/>
                  </a:lnTo>
                  <a:lnTo>
                    <a:pt x="199" y="92"/>
                  </a:lnTo>
                  <a:lnTo>
                    <a:pt x="214" y="80"/>
                  </a:lnTo>
                  <a:lnTo>
                    <a:pt x="228" y="69"/>
                  </a:lnTo>
                  <a:lnTo>
                    <a:pt x="239" y="54"/>
                  </a:lnTo>
                  <a:lnTo>
                    <a:pt x="251" y="40"/>
                  </a:lnTo>
                  <a:lnTo>
                    <a:pt x="252" y="36"/>
                  </a:lnTo>
                  <a:lnTo>
                    <a:pt x="260" y="31"/>
                  </a:lnTo>
                  <a:lnTo>
                    <a:pt x="266" y="25"/>
                  </a:lnTo>
                  <a:lnTo>
                    <a:pt x="273" y="19"/>
                  </a:lnTo>
                  <a:lnTo>
                    <a:pt x="281" y="12"/>
                  </a:lnTo>
                  <a:lnTo>
                    <a:pt x="289" y="8"/>
                  </a:lnTo>
                  <a:lnTo>
                    <a:pt x="292" y="4"/>
                  </a:lnTo>
                  <a:lnTo>
                    <a:pt x="296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3" name="Freeform 71">
              <a:extLst>
                <a:ext uri="{FF2B5EF4-FFF2-40B4-BE49-F238E27FC236}">
                  <a16:creationId xmlns:a16="http://schemas.microsoft.com/office/drawing/2014/main" id="{8244FFC3-E8B5-30BE-6F3A-EF933AA348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03" y="1353"/>
              <a:ext cx="34" cy="66"/>
            </a:xfrm>
            <a:custGeom>
              <a:avLst/>
              <a:gdLst>
                <a:gd name="T0" fmla="*/ 0 w 112"/>
                <a:gd name="T1" fmla="*/ 0 h 234"/>
                <a:gd name="T2" fmla="*/ 0 w 112"/>
                <a:gd name="T3" fmla="*/ 0 h 234"/>
                <a:gd name="T4" fmla="*/ 0 w 112"/>
                <a:gd name="T5" fmla="*/ 0 h 234"/>
                <a:gd name="T6" fmla="*/ 0 w 112"/>
                <a:gd name="T7" fmla="*/ 0 h 234"/>
                <a:gd name="T8" fmla="*/ 0 w 112"/>
                <a:gd name="T9" fmla="*/ 0 h 234"/>
                <a:gd name="T10" fmla="*/ 0 w 112"/>
                <a:gd name="T11" fmla="*/ 0 h 234"/>
                <a:gd name="T12" fmla="*/ 0 w 112"/>
                <a:gd name="T13" fmla="*/ 0 h 234"/>
                <a:gd name="T14" fmla="*/ 0 w 112"/>
                <a:gd name="T15" fmla="*/ 0 h 234"/>
                <a:gd name="T16" fmla="*/ 0 w 112"/>
                <a:gd name="T17" fmla="*/ 0 h 234"/>
                <a:gd name="T18" fmla="*/ 0 w 112"/>
                <a:gd name="T19" fmla="*/ 0 h 234"/>
                <a:gd name="T20" fmla="*/ 0 w 112"/>
                <a:gd name="T21" fmla="*/ 0 h 234"/>
                <a:gd name="T22" fmla="*/ 0 w 112"/>
                <a:gd name="T23" fmla="*/ 0 h 234"/>
                <a:gd name="T24" fmla="*/ 0 w 112"/>
                <a:gd name="T25" fmla="*/ 0 h 234"/>
                <a:gd name="T26" fmla="*/ 0 w 112"/>
                <a:gd name="T27" fmla="*/ 0 h 234"/>
                <a:gd name="T28" fmla="*/ 0 w 112"/>
                <a:gd name="T29" fmla="*/ 0 h 234"/>
                <a:gd name="T30" fmla="*/ 0 w 112"/>
                <a:gd name="T31" fmla="*/ 0 h 234"/>
                <a:gd name="T32" fmla="*/ 0 w 112"/>
                <a:gd name="T33" fmla="*/ 0 h 234"/>
                <a:gd name="T34" fmla="*/ 0 w 112"/>
                <a:gd name="T35" fmla="*/ 0 h 234"/>
                <a:gd name="T36" fmla="*/ 0 w 112"/>
                <a:gd name="T37" fmla="*/ 0 h 234"/>
                <a:gd name="T38" fmla="*/ 0 w 112"/>
                <a:gd name="T39" fmla="*/ 0 h 234"/>
                <a:gd name="T40" fmla="*/ 0 w 112"/>
                <a:gd name="T41" fmla="*/ 0 h 234"/>
                <a:gd name="T42" fmla="*/ 0 w 112"/>
                <a:gd name="T43" fmla="*/ 0 h 234"/>
                <a:gd name="T44" fmla="*/ 0 w 112"/>
                <a:gd name="T45" fmla="*/ 0 h 234"/>
                <a:gd name="T46" fmla="*/ 0 w 112"/>
                <a:gd name="T47" fmla="*/ 0 h 234"/>
                <a:gd name="T48" fmla="*/ 0 w 112"/>
                <a:gd name="T49" fmla="*/ 0 h 234"/>
                <a:gd name="T50" fmla="*/ 0 w 112"/>
                <a:gd name="T51" fmla="*/ 0 h 234"/>
                <a:gd name="T52" fmla="*/ 0 w 112"/>
                <a:gd name="T53" fmla="*/ 0 h 234"/>
                <a:gd name="T54" fmla="*/ 0 w 112"/>
                <a:gd name="T55" fmla="*/ 0 h 234"/>
                <a:gd name="T56" fmla="*/ 0 w 112"/>
                <a:gd name="T57" fmla="*/ 0 h 234"/>
                <a:gd name="T58" fmla="*/ 0 w 112"/>
                <a:gd name="T59" fmla="*/ 0 h 234"/>
                <a:gd name="T60" fmla="*/ 0 w 112"/>
                <a:gd name="T61" fmla="*/ 0 h 234"/>
                <a:gd name="T62" fmla="*/ 0 w 112"/>
                <a:gd name="T63" fmla="*/ 0 h 234"/>
                <a:gd name="T64" fmla="*/ 0 w 112"/>
                <a:gd name="T65" fmla="*/ 0 h 234"/>
                <a:gd name="T66" fmla="*/ 0 w 112"/>
                <a:gd name="T67" fmla="*/ 0 h 234"/>
                <a:gd name="T68" fmla="*/ 0 w 112"/>
                <a:gd name="T69" fmla="*/ 0 h 234"/>
                <a:gd name="T70" fmla="*/ 0 w 112"/>
                <a:gd name="T71" fmla="*/ 0 h 234"/>
                <a:gd name="T72" fmla="*/ 0 w 112"/>
                <a:gd name="T73" fmla="*/ 0 h 234"/>
                <a:gd name="T74" fmla="*/ 0 w 112"/>
                <a:gd name="T75" fmla="*/ 0 h 234"/>
                <a:gd name="T76" fmla="*/ 0 w 112"/>
                <a:gd name="T77" fmla="*/ 0 h 234"/>
                <a:gd name="T78" fmla="*/ 0 w 112"/>
                <a:gd name="T79" fmla="*/ 0 h 234"/>
                <a:gd name="T80" fmla="*/ 0 w 112"/>
                <a:gd name="T81" fmla="*/ 0 h 234"/>
                <a:gd name="T82" fmla="*/ 0 w 112"/>
                <a:gd name="T83" fmla="*/ 0 h 234"/>
                <a:gd name="T84" fmla="*/ 0 w 112"/>
                <a:gd name="T85" fmla="*/ 0 h 234"/>
                <a:gd name="T86" fmla="*/ 0 w 112"/>
                <a:gd name="T87" fmla="*/ 0 h 234"/>
                <a:gd name="T88" fmla="*/ 0 w 112"/>
                <a:gd name="T89" fmla="*/ 0 h 234"/>
                <a:gd name="T90" fmla="*/ 0 w 112"/>
                <a:gd name="T91" fmla="*/ 0 h 234"/>
                <a:gd name="T92" fmla="*/ 0 w 112"/>
                <a:gd name="T93" fmla="*/ 0 h 234"/>
                <a:gd name="T94" fmla="*/ 0 w 112"/>
                <a:gd name="T95" fmla="*/ 0 h 234"/>
                <a:gd name="T96" fmla="*/ 0 w 112"/>
                <a:gd name="T97" fmla="*/ 0 h 234"/>
                <a:gd name="T98" fmla="*/ 0 w 112"/>
                <a:gd name="T99" fmla="*/ 0 h 234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12"/>
                <a:gd name="T151" fmla="*/ 0 h 234"/>
                <a:gd name="T152" fmla="*/ 112 w 112"/>
                <a:gd name="T153" fmla="*/ 234 h 234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12" h="234">
                  <a:moveTo>
                    <a:pt x="66" y="6"/>
                  </a:moveTo>
                  <a:lnTo>
                    <a:pt x="74" y="2"/>
                  </a:lnTo>
                  <a:lnTo>
                    <a:pt x="83" y="2"/>
                  </a:lnTo>
                  <a:lnTo>
                    <a:pt x="89" y="0"/>
                  </a:lnTo>
                  <a:lnTo>
                    <a:pt x="95" y="0"/>
                  </a:lnTo>
                  <a:lnTo>
                    <a:pt x="102" y="0"/>
                  </a:lnTo>
                  <a:lnTo>
                    <a:pt x="112" y="0"/>
                  </a:lnTo>
                  <a:lnTo>
                    <a:pt x="102" y="6"/>
                  </a:lnTo>
                  <a:lnTo>
                    <a:pt x="93" y="15"/>
                  </a:lnTo>
                  <a:lnTo>
                    <a:pt x="83" y="23"/>
                  </a:lnTo>
                  <a:lnTo>
                    <a:pt x="76" y="34"/>
                  </a:lnTo>
                  <a:lnTo>
                    <a:pt x="66" y="44"/>
                  </a:lnTo>
                  <a:lnTo>
                    <a:pt x="58" y="53"/>
                  </a:lnTo>
                  <a:lnTo>
                    <a:pt x="51" y="66"/>
                  </a:lnTo>
                  <a:lnTo>
                    <a:pt x="47" y="78"/>
                  </a:lnTo>
                  <a:lnTo>
                    <a:pt x="41" y="91"/>
                  </a:lnTo>
                  <a:lnTo>
                    <a:pt x="39" y="102"/>
                  </a:lnTo>
                  <a:lnTo>
                    <a:pt x="38" y="116"/>
                  </a:lnTo>
                  <a:lnTo>
                    <a:pt x="38" y="129"/>
                  </a:lnTo>
                  <a:lnTo>
                    <a:pt x="38" y="142"/>
                  </a:lnTo>
                  <a:lnTo>
                    <a:pt x="41" y="158"/>
                  </a:lnTo>
                  <a:lnTo>
                    <a:pt x="45" y="171"/>
                  </a:lnTo>
                  <a:lnTo>
                    <a:pt x="53" y="188"/>
                  </a:lnTo>
                  <a:lnTo>
                    <a:pt x="51" y="198"/>
                  </a:lnTo>
                  <a:lnTo>
                    <a:pt x="51" y="207"/>
                  </a:lnTo>
                  <a:lnTo>
                    <a:pt x="47" y="213"/>
                  </a:lnTo>
                  <a:lnTo>
                    <a:pt x="43" y="220"/>
                  </a:lnTo>
                  <a:lnTo>
                    <a:pt x="36" y="228"/>
                  </a:lnTo>
                  <a:lnTo>
                    <a:pt x="26" y="234"/>
                  </a:lnTo>
                  <a:lnTo>
                    <a:pt x="15" y="234"/>
                  </a:lnTo>
                  <a:lnTo>
                    <a:pt x="7" y="230"/>
                  </a:lnTo>
                  <a:lnTo>
                    <a:pt x="1" y="224"/>
                  </a:lnTo>
                  <a:lnTo>
                    <a:pt x="0" y="217"/>
                  </a:lnTo>
                  <a:lnTo>
                    <a:pt x="0" y="203"/>
                  </a:lnTo>
                  <a:lnTo>
                    <a:pt x="1" y="190"/>
                  </a:lnTo>
                  <a:lnTo>
                    <a:pt x="0" y="175"/>
                  </a:lnTo>
                  <a:lnTo>
                    <a:pt x="0" y="160"/>
                  </a:lnTo>
                  <a:lnTo>
                    <a:pt x="0" y="142"/>
                  </a:lnTo>
                  <a:lnTo>
                    <a:pt x="0" y="127"/>
                  </a:lnTo>
                  <a:lnTo>
                    <a:pt x="0" y="110"/>
                  </a:lnTo>
                  <a:lnTo>
                    <a:pt x="0" y="95"/>
                  </a:lnTo>
                  <a:lnTo>
                    <a:pt x="0" y="78"/>
                  </a:lnTo>
                  <a:lnTo>
                    <a:pt x="5" y="63"/>
                  </a:lnTo>
                  <a:lnTo>
                    <a:pt x="9" y="49"/>
                  </a:lnTo>
                  <a:lnTo>
                    <a:pt x="15" y="38"/>
                  </a:lnTo>
                  <a:lnTo>
                    <a:pt x="22" y="25"/>
                  </a:lnTo>
                  <a:lnTo>
                    <a:pt x="34" y="17"/>
                  </a:lnTo>
                  <a:lnTo>
                    <a:pt x="47" y="9"/>
                  </a:lnTo>
                  <a:lnTo>
                    <a:pt x="66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4" name="Freeform 72">
              <a:extLst>
                <a:ext uri="{FF2B5EF4-FFF2-40B4-BE49-F238E27FC236}">
                  <a16:creationId xmlns:a16="http://schemas.microsoft.com/office/drawing/2014/main" id="{68983748-B8E6-1361-F4C5-7971F0795D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04" y="913"/>
              <a:ext cx="59" cy="43"/>
            </a:xfrm>
            <a:custGeom>
              <a:avLst/>
              <a:gdLst>
                <a:gd name="T0" fmla="*/ 0 w 194"/>
                <a:gd name="T1" fmla="*/ 0 h 152"/>
                <a:gd name="T2" fmla="*/ 0 w 194"/>
                <a:gd name="T3" fmla="*/ 0 h 152"/>
                <a:gd name="T4" fmla="*/ 0 w 194"/>
                <a:gd name="T5" fmla="*/ 0 h 152"/>
                <a:gd name="T6" fmla="*/ 0 w 194"/>
                <a:gd name="T7" fmla="*/ 0 h 152"/>
                <a:gd name="T8" fmla="*/ 0 w 194"/>
                <a:gd name="T9" fmla="*/ 0 h 152"/>
                <a:gd name="T10" fmla="*/ 0 w 194"/>
                <a:gd name="T11" fmla="*/ 0 h 152"/>
                <a:gd name="T12" fmla="*/ 0 w 194"/>
                <a:gd name="T13" fmla="*/ 0 h 152"/>
                <a:gd name="T14" fmla="*/ 0 w 194"/>
                <a:gd name="T15" fmla="*/ 0 h 152"/>
                <a:gd name="T16" fmla="*/ 0 w 194"/>
                <a:gd name="T17" fmla="*/ 0 h 152"/>
                <a:gd name="T18" fmla="*/ 0 w 194"/>
                <a:gd name="T19" fmla="*/ 0 h 152"/>
                <a:gd name="T20" fmla="*/ 0 w 194"/>
                <a:gd name="T21" fmla="*/ 0 h 152"/>
                <a:gd name="T22" fmla="*/ 0 w 194"/>
                <a:gd name="T23" fmla="*/ 0 h 152"/>
                <a:gd name="T24" fmla="*/ 0 w 194"/>
                <a:gd name="T25" fmla="*/ 0 h 152"/>
                <a:gd name="T26" fmla="*/ 0 w 194"/>
                <a:gd name="T27" fmla="*/ 0 h 152"/>
                <a:gd name="T28" fmla="*/ 0 w 194"/>
                <a:gd name="T29" fmla="*/ 0 h 152"/>
                <a:gd name="T30" fmla="*/ 0 w 194"/>
                <a:gd name="T31" fmla="*/ 0 h 152"/>
                <a:gd name="T32" fmla="*/ 0 w 194"/>
                <a:gd name="T33" fmla="*/ 0 h 152"/>
                <a:gd name="T34" fmla="*/ 0 w 194"/>
                <a:gd name="T35" fmla="*/ 0 h 152"/>
                <a:gd name="T36" fmla="*/ 0 w 194"/>
                <a:gd name="T37" fmla="*/ 0 h 152"/>
                <a:gd name="T38" fmla="*/ 0 w 194"/>
                <a:gd name="T39" fmla="*/ 0 h 152"/>
                <a:gd name="T40" fmla="*/ 0 w 194"/>
                <a:gd name="T41" fmla="*/ 0 h 152"/>
                <a:gd name="T42" fmla="*/ 0 w 194"/>
                <a:gd name="T43" fmla="*/ 0 h 152"/>
                <a:gd name="T44" fmla="*/ 0 w 194"/>
                <a:gd name="T45" fmla="*/ 0 h 152"/>
                <a:gd name="T46" fmla="*/ 0 w 194"/>
                <a:gd name="T47" fmla="*/ 0 h 152"/>
                <a:gd name="T48" fmla="*/ 0 w 194"/>
                <a:gd name="T49" fmla="*/ 0 h 152"/>
                <a:gd name="T50" fmla="*/ 0 w 194"/>
                <a:gd name="T51" fmla="*/ 0 h 152"/>
                <a:gd name="T52" fmla="*/ 0 w 194"/>
                <a:gd name="T53" fmla="*/ 0 h 152"/>
                <a:gd name="T54" fmla="*/ 0 w 194"/>
                <a:gd name="T55" fmla="*/ 0 h 152"/>
                <a:gd name="T56" fmla="*/ 0 w 194"/>
                <a:gd name="T57" fmla="*/ 0 h 152"/>
                <a:gd name="T58" fmla="*/ 0 w 194"/>
                <a:gd name="T59" fmla="*/ 0 h 152"/>
                <a:gd name="T60" fmla="*/ 0 w 194"/>
                <a:gd name="T61" fmla="*/ 0 h 152"/>
                <a:gd name="T62" fmla="*/ 0 w 194"/>
                <a:gd name="T63" fmla="*/ 0 h 152"/>
                <a:gd name="T64" fmla="*/ 0 w 194"/>
                <a:gd name="T65" fmla="*/ 0 h 152"/>
                <a:gd name="T66" fmla="*/ 0 w 194"/>
                <a:gd name="T67" fmla="*/ 0 h 152"/>
                <a:gd name="T68" fmla="*/ 0 w 194"/>
                <a:gd name="T69" fmla="*/ 0 h 152"/>
                <a:gd name="T70" fmla="*/ 0 w 194"/>
                <a:gd name="T71" fmla="*/ 0 h 152"/>
                <a:gd name="T72" fmla="*/ 0 w 194"/>
                <a:gd name="T73" fmla="*/ 0 h 152"/>
                <a:gd name="T74" fmla="*/ 0 w 194"/>
                <a:gd name="T75" fmla="*/ 0 h 152"/>
                <a:gd name="T76" fmla="*/ 0 w 194"/>
                <a:gd name="T77" fmla="*/ 0 h 152"/>
                <a:gd name="T78" fmla="*/ 0 w 194"/>
                <a:gd name="T79" fmla="*/ 0 h 152"/>
                <a:gd name="T80" fmla="*/ 0 w 194"/>
                <a:gd name="T81" fmla="*/ 0 h 152"/>
                <a:gd name="T82" fmla="*/ 0 w 194"/>
                <a:gd name="T83" fmla="*/ 0 h 152"/>
                <a:gd name="T84" fmla="*/ 0 w 194"/>
                <a:gd name="T85" fmla="*/ 0 h 152"/>
                <a:gd name="T86" fmla="*/ 0 w 194"/>
                <a:gd name="T87" fmla="*/ 0 h 152"/>
                <a:gd name="T88" fmla="*/ 0 w 194"/>
                <a:gd name="T89" fmla="*/ 0 h 152"/>
                <a:gd name="T90" fmla="*/ 0 w 194"/>
                <a:gd name="T91" fmla="*/ 0 h 152"/>
                <a:gd name="T92" fmla="*/ 0 w 194"/>
                <a:gd name="T93" fmla="*/ 0 h 152"/>
                <a:gd name="T94" fmla="*/ 0 w 194"/>
                <a:gd name="T95" fmla="*/ 0 h 152"/>
                <a:gd name="T96" fmla="*/ 0 w 194"/>
                <a:gd name="T97" fmla="*/ 0 h 152"/>
                <a:gd name="T98" fmla="*/ 0 w 194"/>
                <a:gd name="T99" fmla="*/ 0 h 152"/>
                <a:gd name="T100" fmla="*/ 0 w 194"/>
                <a:gd name="T101" fmla="*/ 0 h 152"/>
                <a:gd name="T102" fmla="*/ 0 w 194"/>
                <a:gd name="T103" fmla="*/ 0 h 152"/>
                <a:gd name="T104" fmla="*/ 0 w 194"/>
                <a:gd name="T105" fmla="*/ 0 h 152"/>
                <a:gd name="T106" fmla="*/ 0 w 194"/>
                <a:gd name="T107" fmla="*/ 0 h 152"/>
                <a:gd name="T108" fmla="*/ 0 w 194"/>
                <a:gd name="T109" fmla="*/ 0 h 152"/>
                <a:gd name="T110" fmla="*/ 0 w 194"/>
                <a:gd name="T111" fmla="*/ 0 h 152"/>
                <a:gd name="T112" fmla="*/ 0 w 194"/>
                <a:gd name="T113" fmla="*/ 0 h 152"/>
                <a:gd name="T114" fmla="*/ 0 w 194"/>
                <a:gd name="T115" fmla="*/ 0 h 152"/>
                <a:gd name="T116" fmla="*/ 0 w 194"/>
                <a:gd name="T117" fmla="*/ 0 h 152"/>
                <a:gd name="T118" fmla="*/ 0 w 194"/>
                <a:gd name="T119" fmla="*/ 0 h 15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94"/>
                <a:gd name="T181" fmla="*/ 0 h 152"/>
                <a:gd name="T182" fmla="*/ 194 w 194"/>
                <a:gd name="T183" fmla="*/ 152 h 152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94" h="152">
                  <a:moveTo>
                    <a:pt x="27" y="0"/>
                  </a:moveTo>
                  <a:lnTo>
                    <a:pt x="29" y="6"/>
                  </a:lnTo>
                  <a:lnTo>
                    <a:pt x="33" y="13"/>
                  </a:lnTo>
                  <a:lnTo>
                    <a:pt x="33" y="23"/>
                  </a:lnTo>
                  <a:lnTo>
                    <a:pt x="34" y="32"/>
                  </a:lnTo>
                  <a:lnTo>
                    <a:pt x="33" y="40"/>
                  </a:lnTo>
                  <a:lnTo>
                    <a:pt x="33" y="51"/>
                  </a:lnTo>
                  <a:lnTo>
                    <a:pt x="33" y="61"/>
                  </a:lnTo>
                  <a:lnTo>
                    <a:pt x="34" y="72"/>
                  </a:lnTo>
                  <a:lnTo>
                    <a:pt x="34" y="82"/>
                  </a:lnTo>
                  <a:lnTo>
                    <a:pt x="34" y="91"/>
                  </a:lnTo>
                  <a:lnTo>
                    <a:pt x="38" y="99"/>
                  </a:lnTo>
                  <a:lnTo>
                    <a:pt x="42" y="108"/>
                  </a:lnTo>
                  <a:lnTo>
                    <a:pt x="48" y="114"/>
                  </a:lnTo>
                  <a:lnTo>
                    <a:pt x="57" y="122"/>
                  </a:lnTo>
                  <a:lnTo>
                    <a:pt x="67" y="127"/>
                  </a:lnTo>
                  <a:lnTo>
                    <a:pt x="80" y="133"/>
                  </a:lnTo>
                  <a:lnTo>
                    <a:pt x="82" y="133"/>
                  </a:lnTo>
                  <a:lnTo>
                    <a:pt x="88" y="133"/>
                  </a:lnTo>
                  <a:lnTo>
                    <a:pt x="93" y="133"/>
                  </a:lnTo>
                  <a:lnTo>
                    <a:pt x="103" y="133"/>
                  </a:lnTo>
                  <a:lnTo>
                    <a:pt x="109" y="133"/>
                  </a:lnTo>
                  <a:lnTo>
                    <a:pt x="118" y="133"/>
                  </a:lnTo>
                  <a:lnTo>
                    <a:pt x="128" y="133"/>
                  </a:lnTo>
                  <a:lnTo>
                    <a:pt x="135" y="133"/>
                  </a:lnTo>
                  <a:lnTo>
                    <a:pt x="145" y="133"/>
                  </a:lnTo>
                  <a:lnTo>
                    <a:pt x="152" y="133"/>
                  </a:lnTo>
                  <a:lnTo>
                    <a:pt x="160" y="133"/>
                  </a:lnTo>
                  <a:lnTo>
                    <a:pt x="168" y="133"/>
                  </a:lnTo>
                  <a:lnTo>
                    <a:pt x="181" y="133"/>
                  </a:lnTo>
                  <a:lnTo>
                    <a:pt x="192" y="133"/>
                  </a:lnTo>
                  <a:lnTo>
                    <a:pt x="192" y="139"/>
                  </a:lnTo>
                  <a:lnTo>
                    <a:pt x="194" y="148"/>
                  </a:lnTo>
                  <a:lnTo>
                    <a:pt x="185" y="148"/>
                  </a:lnTo>
                  <a:lnTo>
                    <a:pt x="173" y="148"/>
                  </a:lnTo>
                  <a:lnTo>
                    <a:pt x="160" y="148"/>
                  </a:lnTo>
                  <a:lnTo>
                    <a:pt x="145" y="150"/>
                  </a:lnTo>
                  <a:lnTo>
                    <a:pt x="137" y="150"/>
                  </a:lnTo>
                  <a:lnTo>
                    <a:pt x="130" y="150"/>
                  </a:lnTo>
                  <a:lnTo>
                    <a:pt x="122" y="150"/>
                  </a:lnTo>
                  <a:lnTo>
                    <a:pt x="116" y="152"/>
                  </a:lnTo>
                  <a:lnTo>
                    <a:pt x="103" y="152"/>
                  </a:lnTo>
                  <a:lnTo>
                    <a:pt x="97" y="152"/>
                  </a:lnTo>
                  <a:lnTo>
                    <a:pt x="80" y="150"/>
                  </a:lnTo>
                  <a:lnTo>
                    <a:pt x="67" y="148"/>
                  </a:lnTo>
                  <a:lnTo>
                    <a:pt x="55" y="142"/>
                  </a:lnTo>
                  <a:lnTo>
                    <a:pt x="44" y="137"/>
                  </a:lnTo>
                  <a:lnTo>
                    <a:pt x="33" y="127"/>
                  </a:lnTo>
                  <a:lnTo>
                    <a:pt x="25" y="118"/>
                  </a:lnTo>
                  <a:lnTo>
                    <a:pt x="15" y="106"/>
                  </a:lnTo>
                  <a:lnTo>
                    <a:pt x="12" y="97"/>
                  </a:lnTo>
                  <a:lnTo>
                    <a:pt x="6" y="84"/>
                  </a:lnTo>
                  <a:lnTo>
                    <a:pt x="2" y="72"/>
                  </a:lnTo>
                  <a:lnTo>
                    <a:pt x="0" y="59"/>
                  </a:lnTo>
                  <a:lnTo>
                    <a:pt x="2" y="47"/>
                  </a:lnTo>
                  <a:lnTo>
                    <a:pt x="6" y="34"/>
                  </a:lnTo>
                  <a:lnTo>
                    <a:pt x="10" y="21"/>
                  </a:lnTo>
                  <a:lnTo>
                    <a:pt x="17" y="9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5" name="Freeform 73">
              <a:extLst>
                <a:ext uri="{FF2B5EF4-FFF2-40B4-BE49-F238E27FC236}">
                  <a16:creationId xmlns:a16="http://schemas.microsoft.com/office/drawing/2014/main" id="{9ED332B4-4A3C-5D93-0EF3-74AC7E741C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01" y="1312"/>
              <a:ext cx="50" cy="41"/>
            </a:xfrm>
            <a:custGeom>
              <a:avLst/>
              <a:gdLst>
                <a:gd name="T0" fmla="*/ 0 w 161"/>
                <a:gd name="T1" fmla="*/ 0 h 145"/>
                <a:gd name="T2" fmla="*/ 0 w 161"/>
                <a:gd name="T3" fmla="*/ 0 h 145"/>
                <a:gd name="T4" fmla="*/ 0 w 161"/>
                <a:gd name="T5" fmla="*/ 0 h 145"/>
                <a:gd name="T6" fmla="*/ 0 w 161"/>
                <a:gd name="T7" fmla="*/ 0 h 145"/>
                <a:gd name="T8" fmla="*/ 0 w 161"/>
                <a:gd name="T9" fmla="*/ 0 h 145"/>
                <a:gd name="T10" fmla="*/ 0 w 161"/>
                <a:gd name="T11" fmla="*/ 0 h 145"/>
                <a:gd name="T12" fmla="*/ 0 w 161"/>
                <a:gd name="T13" fmla="*/ 0 h 145"/>
                <a:gd name="T14" fmla="*/ 0 w 161"/>
                <a:gd name="T15" fmla="*/ 0 h 145"/>
                <a:gd name="T16" fmla="*/ 0 w 161"/>
                <a:gd name="T17" fmla="*/ 0 h 145"/>
                <a:gd name="T18" fmla="*/ 0 w 161"/>
                <a:gd name="T19" fmla="*/ 0 h 145"/>
                <a:gd name="T20" fmla="*/ 0 w 161"/>
                <a:gd name="T21" fmla="*/ 0 h 145"/>
                <a:gd name="T22" fmla="*/ 0 w 161"/>
                <a:gd name="T23" fmla="*/ 0 h 145"/>
                <a:gd name="T24" fmla="*/ 0 w 161"/>
                <a:gd name="T25" fmla="*/ 0 h 145"/>
                <a:gd name="T26" fmla="*/ 0 w 161"/>
                <a:gd name="T27" fmla="*/ 0 h 145"/>
                <a:gd name="T28" fmla="*/ 0 w 161"/>
                <a:gd name="T29" fmla="*/ 0 h 145"/>
                <a:gd name="T30" fmla="*/ 0 w 161"/>
                <a:gd name="T31" fmla="*/ 0 h 145"/>
                <a:gd name="T32" fmla="*/ 0 w 161"/>
                <a:gd name="T33" fmla="*/ 0 h 145"/>
                <a:gd name="T34" fmla="*/ 0 w 161"/>
                <a:gd name="T35" fmla="*/ 0 h 145"/>
                <a:gd name="T36" fmla="*/ 0 w 161"/>
                <a:gd name="T37" fmla="*/ 0 h 145"/>
                <a:gd name="T38" fmla="*/ 0 w 161"/>
                <a:gd name="T39" fmla="*/ 0 h 145"/>
                <a:gd name="T40" fmla="*/ 0 w 161"/>
                <a:gd name="T41" fmla="*/ 0 h 145"/>
                <a:gd name="T42" fmla="*/ 0 w 161"/>
                <a:gd name="T43" fmla="*/ 0 h 145"/>
                <a:gd name="T44" fmla="*/ 0 w 161"/>
                <a:gd name="T45" fmla="*/ 0 h 145"/>
                <a:gd name="T46" fmla="*/ 0 w 161"/>
                <a:gd name="T47" fmla="*/ 0 h 145"/>
                <a:gd name="T48" fmla="*/ 0 w 161"/>
                <a:gd name="T49" fmla="*/ 0 h 145"/>
                <a:gd name="T50" fmla="*/ 0 w 161"/>
                <a:gd name="T51" fmla="*/ 0 h 145"/>
                <a:gd name="T52" fmla="*/ 0 w 161"/>
                <a:gd name="T53" fmla="*/ 0 h 145"/>
                <a:gd name="T54" fmla="*/ 0 w 161"/>
                <a:gd name="T55" fmla="*/ 0 h 145"/>
                <a:gd name="T56" fmla="*/ 0 w 161"/>
                <a:gd name="T57" fmla="*/ 0 h 145"/>
                <a:gd name="T58" fmla="*/ 0 w 161"/>
                <a:gd name="T59" fmla="*/ 0 h 145"/>
                <a:gd name="T60" fmla="*/ 0 w 161"/>
                <a:gd name="T61" fmla="*/ 0 h 145"/>
                <a:gd name="T62" fmla="*/ 0 w 161"/>
                <a:gd name="T63" fmla="*/ 0 h 145"/>
                <a:gd name="T64" fmla="*/ 0 w 161"/>
                <a:gd name="T65" fmla="*/ 0 h 145"/>
                <a:gd name="T66" fmla="*/ 0 w 161"/>
                <a:gd name="T67" fmla="*/ 0 h 145"/>
                <a:gd name="T68" fmla="*/ 0 w 161"/>
                <a:gd name="T69" fmla="*/ 0 h 145"/>
                <a:gd name="T70" fmla="*/ 0 w 161"/>
                <a:gd name="T71" fmla="*/ 0 h 145"/>
                <a:gd name="T72" fmla="*/ 0 w 161"/>
                <a:gd name="T73" fmla="*/ 0 h 145"/>
                <a:gd name="T74" fmla="*/ 0 w 161"/>
                <a:gd name="T75" fmla="*/ 0 h 145"/>
                <a:gd name="T76" fmla="*/ 0 w 161"/>
                <a:gd name="T77" fmla="*/ 0 h 145"/>
                <a:gd name="T78" fmla="*/ 0 w 161"/>
                <a:gd name="T79" fmla="*/ 0 h 145"/>
                <a:gd name="T80" fmla="*/ 0 w 161"/>
                <a:gd name="T81" fmla="*/ 0 h 145"/>
                <a:gd name="T82" fmla="*/ 0 w 161"/>
                <a:gd name="T83" fmla="*/ 0 h 145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161"/>
                <a:gd name="T127" fmla="*/ 0 h 145"/>
                <a:gd name="T128" fmla="*/ 161 w 161"/>
                <a:gd name="T129" fmla="*/ 145 h 145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161" h="145">
                  <a:moveTo>
                    <a:pt x="93" y="0"/>
                  </a:moveTo>
                  <a:lnTo>
                    <a:pt x="103" y="0"/>
                  </a:lnTo>
                  <a:lnTo>
                    <a:pt x="114" y="0"/>
                  </a:lnTo>
                  <a:lnTo>
                    <a:pt x="123" y="0"/>
                  </a:lnTo>
                  <a:lnTo>
                    <a:pt x="137" y="2"/>
                  </a:lnTo>
                  <a:lnTo>
                    <a:pt x="146" y="2"/>
                  </a:lnTo>
                  <a:lnTo>
                    <a:pt x="154" y="8"/>
                  </a:lnTo>
                  <a:lnTo>
                    <a:pt x="158" y="15"/>
                  </a:lnTo>
                  <a:lnTo>
                    <a:pt x="161" y="27"/>
                  </a:lnTo>
                  <a:lnTo>
                    <a:pt x="142" y="19"/>
                  </a:lnTo>
                  <a:lnTo>
                    <a:pt x="127" y="17"/>
                  </a:lnTo>
                  <a:lnTo>
                    <a:pt x="112" y="17"/>
                  </a:lnTo>
                  <a:lnTo>
                    <a:pt x="101" y="23"/>
                  </a:lnTo>
                  <a:lnTo>
                    <a:pt x="89" y="27"/>
                  </a:lnTo>
                  <a:lnTo>
                    <a:pt x="82" y="36"/>
                  </a:lnTo>
                  <a:lnTo>
                    <a:pt x="74" y="46"/>
                  </a:lnTo>
                  <a:lnTo>
                    <a:pt x="66" y="57"/>
                  </a:lnTo>
                  <a:lnTo>
                    <a:pt x="59" y="69"/>
                  </a:lnTo>
                  <a:lnTo>
                    <a:pt x="51" y="80"/>
                  </a:lnTo>
                  <a:lnTo>
                    <a:pt x="44" y="93"/>
                  </a:lnTo>
                  <a:lnTo>
                    <a:pt x="38" y="107"/>
                  </a:lnTo>
                  <a:lnTo>
                    <a:pt x="30" y="116"/>
                  </a:lnTo>
                  <a:lnTo>
                    <a:pt x="23" y="128"/>
                  </a:lnTo>
                  <a:lnTo>
                    <a:pt x="13" y="137"/>
                  </a:lnTo>
                  <a:lnTo>
                    <a:pt x="6" y="145"/>
                  </a:lnTo>
                  <a:lnTo>
                    <a:pt x="2" y="133"/>
                  </a:lnTo>
                  <a:lnTo>
                    <a:pt x="0" y="122"/>
                  </a:lnTo>
                  <a:lnTo>
                    <a:pt x="0" y="112"/>
                  </a:lnTo>
                  <a:lnTo>
                    <a:pt x="4" y="101"/>
                  </a:lnTo>
                  <a:lnTo>
                    <a:pt x="4" y="88"/>
                  </a:lnTo>
                  <a:lnTo>
                    <a:pt x="9" y="80"/>
                  </a:lnTo>
                  <a:lnTo>
                    <a:pt x="13" y="69"/>
                  </a:lnTo>
                  <a:lnTo>
                    <a:pt x="23" y="59"/>
                  </a:lnTo>
                  <a:lnTo>
                    <a:pt x="27" y="50"/>
                  </a:lnTo>
                  <a:lnTo>
                    <a:pt x="36" y="42"/>
                  </a:lnTo>
                  <a:lnTo>
                    <a:pt x="44" y="33"/>
                  </a:lnTo>
                  <a:lnTo>
                    <a:pt x="53" y="25"/>
                  </a:lnTo>
                  <a:lnTo>
                    <a:pt x="61" y="17"/>
                  </a:lnTo>
                  <a:lnTo>
                    <a:pt x="72" y="12"/>
                  </a:lnTo>
                  <a:lnTo>
                    <a:pt x="82" y="4"/>
                  </a:lnTo>
                  <a:lnTo>
                    <a:pt x="9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6" name="Freeform 74">
              <a:extLst>
                <a:ext uri="{FF2B5EF4-FFF2-40B4-BE49-F238E27FC236}">
                  <a16:creationId xmlns:a16="http://schemas.microsoft.com/office/drawing/2014/main" id="{0F0DD177-2FED-D3D9-E36A-1C4EAFDB75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69" y="1380"/>
              <a:ext cx="68" cy="50"/>
            </a:xfrm>
            <a:custGeom>
              <a:avLst/>
              <a:gdLst>
                <a:gd name="T0" fmla="*/ 0 w 220"/>
                <a:gd name="T1" fmla="*/ 0 h 177"/>
                <a:gd name="T2" fmla="*/ 0 w 220"/>
                <a:gd name="T3" fmla="*/ 0 h 177"/>
                <a:gd name="T4" fmla="*/ 0 w 220"/>
                <a:gd name="T5" fmla="*/ 0 h 177"/>
                <a:gd name="T6" fmla="*/ 0 w 220"/>
                <a:gd name="T7" fmla="*/ 0 h 177"/>
                <a:gd name="T8" fmla="*/ 0 w 220"/>
                <a:gd name="T9" fmla="*/ 0 h 177"/>
                <a:gd name="T10" fmla="*/ 0 w 220"/>
                <a:gd name="T11" fmla="*/ 0 h 177"/>
                <a:gd name="T12" fmla="*/ 0 w 220"/>
                <a:gd name="T13" fmla="*/ 0 h 177"/>
                <a:gd name="T14" fmla="*/ 0 w 220"/>
                <a:gd name="T15" fmla="*/ 0 h 177"/>
                <a:gd name="T16" fmla="*/ 0 w 220"/>
                <a:gd name="T17" fmla="*/ 0 h 177"/>
                <a:gd name="T18" fmla="*/ 0 w 220"/>
                <a:gd name="T19" fmla="*/ 0 h 177"/>
                <a:gd name="T20" fmla="*/ 0 w 220"/>
                <a:gd name="T21" fmla="*/ 0 h 177"/>
                <a:gd name="T22" fmla="*/ 0 w 220"/>
                <a:gd name="T23" fmla="*/ 0 h 177"/>
                <a:gd name="T24" fmla="*/ 0 w 220"/>
                <a:gd name="T25" fmla="*/ 0 h 177"/>
                <a:gd name="T26" fmla="*/ 0 w 220"/>
                <a:gd name="T27" fmla="*/ 0 h 177"/>
                <a:gd name="T28" fmla="*/ 0 w 220"/>
                <a:gd name="T29" fmla="*/ 0 h 177"/>
                <a:gd name="T30" fmla="*/ 0 w 220"/>
                <a:gd name="T31" fmla="*/ 0 h 177"/>
                <a:gd name="T32" fmla="*/ 0 w 220"/>
                <a:gd name="T33" fmla="*/ 0 h 177"/>
                <a:gd name="T34" fmla="*/ 0 w 220"/>
                <a:gd name="T35" fmla="*/ 0 h 177"/>
                <a:gd name="T36" fmla="*/ 0 w 220"/>
                <a:gd name="T37" fmla="*/ 0 h 177"/>
                <a:gd name="T38" fmla="*/ 0 w 220"/>
                <a:gd name="T39" fmla="*/ 0 h 177"/>
                <a:gd name="T40" fmla="*/ 0 w 220"/>
                <a:gd name="T41" fmla="*/ 0 h 177"/>
                <a:gd name="T42" fmla="*/ 0 w 220"/>
                <a:gd name="T43" fmla="*/ 0 h 177"/>
                <a:gd name="T44" fmla="*/ 0 w 220"/>
                <a:gd name="T45" fmla="*/ 0 h 177"/>
                <a:gd name="T46" fmla="*/ 0 w 220"/>
                <a:gd name="T47" fmla="*/ 0 h 177"/>
                <a:gd name="T48" fmla="*/ 0 w 220"/>
                <a:gd name="T49" fmla="*/ 0 h 177"/>
                <a:gd name="T50" fmla="*/ 0 w 220"/>
                <a:gd name="T51" fmla="*/ 0 h 177"/>
                <a:gd name="T52" fmla="*/ 0 w 220"/>
                <a:gd name="T53" fmla="*/ 0 h 177"/>
                <a:gd name="T54" fmla="*/ 0 w 220"/>
                <a:gd name="T55" fmla="*/ 0 h 177"/>
                <a:gd name="T56" fmla="*/ 0 w 220"/>
                <a:gd name="T57" fmla="*/ 0 h 177"/>
                <a:gd name="T58" fmla="*/ 0 w 220"/>
                <a:gd name="T59" fmla="*/ 0 h 177"/>
                <a:gd name="T60" fmla="*/ 0 w 220"/>
                <a:gd name="T61" fmla="*/ 0 h 177"/>
                <a:gd name="T62" fmla="*/ 0 w 220"/>
                <a:gd name="T63" fmla="*/ 0 h 177"/>
                <a:gd name="T64" fmla="*/ 0 w 220"/>
                <a:gd name="T65" fmla="*/ 0 h 177"/>
                <a:gd name="T66" fmla="*/ 0 w 220"/>
                <a:gd name="T67" fmla="*/ 0 h 177"/>
                <a:gd name="T68" fmla="*/ 0 w 220"/>
                <a:gd name="T69" fmla="*/ 0 h 177"/>
                <a:gd name="T70" fmla="*/ 0 w 220"/>
                <a:gd name="T71" fmla="*/ 0 h 177"/>
                <a:gd name="T72" fmla="*/ 0 w 220"/>
                <a:gd name="T73" fmla="*/ 0 h 177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20"/>
                <a:gd name="T112" fmla="*/ 0 h 177"/>
                <a:gd name="T113" fmla="*/ 220 w 220"/>
                <a:gd name="T114" fmla="*/ 177 h 177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20" h="177">
                  <a:moveTo>
                    <a:pt x="192" y="0"/>
                  </a:moveTo>
                  <a:lnTo>
                    <a:pt x="201" y="7"/>
                  </a:lnTo>
                  <a:lnTo>
                    <a:pt x="211" y="21"/>
                  </a:lnTo>
                  <a:lnTo>
                    <a:pt x="216" y="34"/>
                  </a:lnTo>
                  <a:lnTo>
                    <a:pt x="220" y="49"/>
                  </a:lnTo>
                  <a:lnTo>
                    <a:pt x="220" y="66"/>
                  </a:lnTo>
                  <a:lnTo>
                    <a:pt x="220" y="83"/>
                  </a:lnTo>
                  <a:lnTo>
                    <a:pt x="216" y="101"/>
                  </a:lnTo>
                  <a:lnTo>
                    <a:pt x="211" y="118"/>
                  </a:lnTo>
                  <a:lnTo>
                    <a:pt x="203" y="133"/>
                  </a:lnTo>
                  <a:lnTo>
                    <a:pt x="196" y="146"/>
                  </a:lnTo>
                  <a:lnTo>
                    <a:pt x="182" y="158"/>
                  </a:lnTo>
                  <a:lnTo>
                    <a:pt x="171" y="167"/>
                  </a:lnTo>
                  <a:lnTo>
                    <a:pt x="156" y="171"/>
                  </a:lnTo>
                  <a:lnTo>
                    <a:pt x="140" y="177"/>
                  </a:lnTo>
                  <a:lnTo>
                    <a:pt x="123" y="173"/>
                  </a:lnTo>
                  <a:lnTo>
                    <a:pt x="106" y="167"/>
                  </a:lnTo>
                  <a:lnTo>
                    <a:pt x="99" y="167"/>
                  </a:lnTo>
                  <a:lnTo>
                    <a:pt x="89" y="169"/>
                  </a:lnTo>
                  <a:lnTo>
                    <a:pt x="82" y="169"/>
                  </a:lnTo>
                  <a:lnTo>
                    <a:pt x="76" y="171"/>
                  </a:lnTo>
                  <a:lnTo>
                    <a:pt x="66" y="169"/>
                  </a:lnTo>
                  <a:lnTo>
                    <a:pt x="57" y="167"/>
                  </a:lnTo>
                  <a:lnTo>
                    <a:pt x="49" y="161"/>
                  </a:lnTo>
                  <a:lnTo>
                    <a:pt x="42" y="156"/>
                  </a:lnTo>
                  <a:lnTo>
                    <a:pt x="34" y="148"/>
                  </a:lnTo>
                  <a:lnTo>
                    <a:pt x="28" y="139"/>
                  </a:lnTo>
                  <a:lnTo>
                    <a:pt x="21" y="131"/>
                  </a:lnTo>
                  <a:lnTo>
                    <a:pt x="17" y="123"/>
                  </a:lnTo>
                  <a:lnTo>
                    <a:pt x="13" y="114"/>
                  </a:lnTo>
                  <a:lnTo>
                    <a:pt x="9" y="106"/>
                  </a:lnTo>
                  <a:lnTo>
                    <a:pt x="5" y="97"/>
                  </a:lnTo>
                  <a:lnTo>
                    <a:pt x="5" y="87"/>
                  </a:lnTo>
                  <a:lnTo>
                    <a:pt x="2" y="78"/>
                  </a:lnTo>
                  <a:lnTo>
                    <a:pt x="2" y="68"/>
                  </a:lnTo>
                  <a:lnTo>
                    <a:pt x="0" y="59"/>
                  </a:lnTo>
                  <a:lnTo>
                    <a:pt x="0" y="49"/>
                  </a:lnTo>
                  <a:lnTo>
                    <a:pt x="0" y="40"/>
                  </a:lnTo>
                  <a:lnTo>
                    <a:pt x="0" y="30"/>
                  </a:lnTo>
                  <a:lnTo>
                    <a:pt x="2" y="21"/>
                  </a:lnTo>
                  <a:lnTo>
                    <a:pt x="4" y="13"/>
                  </a:lnTo>
                  <a:lnTo>
                    <a:pt x="15" y="17"/>
                  </a:lnTo>
                  <a:lnTo>
                    <a:pt x="26" y="26"/>
                  </a:lnTo>
                  <a:lnTo>
                    <a:pt x="34" y="36"/>
                  </a:lnTo>
                  <a:lnTo>
                    <a:pt x="44" y="47"/>
                  </a:lnTo>
                  <a:lnTo>
                    <a:pt x="47" y="59"/>
                  </a:lnTo>
                  <a:lnTo>
                    <a:pt x="55" y="72"/>
                  </a:lnTo>
                  <a:lnTo>
                    <a:pt x="61" y="83"/>
                  </a:lnTo>
                  <a:lnTo>
                    <a:pt x="66" y="99"/>
                  </a:lnTo>
                  <a:lnTo>
                    <a:pt x="70" y="110"/>
                  </a:lnTo>
                  <a:lnTo>
                    <a:pt x="78" y="120"/>
                  </a:lnTo>
                  <a:lnTo>
                    <a:pt x="85" y="129"/>
                  </a:lnTo>
                  <a:lnTo>
                    <a:pt x="95" y="137"/>
                  </a:lnTo>
                  <a:lnTo>
                    <a:pt x="104" y="140"/>
                  </a:lnTo>
                  <a:lnTo>
                    <a:pt x="118" y="142"/>
                  </a:lnTo>
                  <a:lnTo>
                    <a:pt x="133" y="140"/>
                  </a:lnTo>
                  <a:lnTo>
                    <a:pt x="154" y="135"/>
                  </a:lnTo>
                  <a:lnTo>
                    <a:pt x="167" y="135"/>
                  </a:lnTo>
                  <a:lnTo>
                    <a:pt x="178" y="133"/>
                  </a:lnTo>
                  <a:lnTo>
                    <a:pt x="186" y="129"/>
                  </a:lnTo>
                  <a:lnTo>
                    <a:pt x="192" y="121"/>
                  </a:lnTo>
                  <a:lnTo>
                    <a:pt x="194" y="112"/>
                  </a:lnTo>
                  <a:lnTo>
                    <a:pt x="196" y="101"/>
                  </a:lnTo>
                  <a:lnTo>
                    <a:pt x="194" y="89"/>
                  </a:lnTo>
                  <a:lnTo>
                    <a:pt x="194" y="78"/>
                  </a:lnTo>
                  <a:lnTo>
                    <a:pt x="192" y="63"/>
                  </a:lnTo>
                  <a:lnTo>
                    <a:pt x="188" y="49"/>
                  </a:lnTo>
                  <a:lnTo>
                    <a:pt x="184" y="38"/>
                  </a:lnTo>
                  <a:lnTo>
                    <a:pt x="184" y="26"/>
                  </a:lnTo>
                  <a:lnTo>
                    <a:pt x="182" y="17"/>
                  </a:lnTo>
                  <a:lnTo>
                    <a:pt x="182" y="9"/>
                  </a:lnTo>
                  <a:lnTo>
                    <a:pt x="186" y="2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7" name="Freeform 75">
              <a:extLst>
                <a:ext uri="{FF2B5EF4-FFF2-40B4-BE49-F238E27FC236}">
                  <a16:creationId xmlns:a16="http://schemas.microsoft.com/office/drawing/2014/main" id="{017AFE73-6466-4203-CF0A-FCA3F5117A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53" y="989"/>
              <a:ext cx="81" cy="17"/>
            </a:xfrm>
            <a:custGeom>
              <a:avLst/>
              <a:gdLst>
                <a:gd name="T0" fmla="*/ 0 w 265"/>
                <a:gd name="T1" fmla="*/ 0 h 59"/>
                <a:gd name="T2" fmla="*/ 0 w 265"/>
                <a:gd name="T3" fmla="*/ 0 h 59"/>
                <a:gd name="T4" fmla="*/ 0 w 265"/>
                <a:gd name="T5" fmla="*/ 0 h 59"/>
                <a:gd name="T6" fmla="*/ 0 w 265"/>
                <a:gd name="T7" fmla="*/ 0 h 59"/>
                <a:gd name="T8" fmla="*/ 0 w 265"/>
                <a:gd name="T9" fmla="*/ 0 h 59"/>
                <a:gd name="T10" fmla="*/ 0 w 265"/>
                <a:gd name="T11" fmla="*/ 0 h 59"/>
                <a:gd name="T12" fmla="*/ 0 w 265"/>
                <a:gd name="T13" fmla="*/ 0 h 59"/>
                <a:gd name="T14" fmla="*/ 0 w 265"/>
                <a:gd name="T15" fmla="*/ 0 h 59"/>
                <a:gd name="T16" fmla="*/ 0 w 265"/>
                <a:gd name="T17" fmla="*/ 0 h 59"/>
                <a:gd name="T18" fmla="*/ 0 w 265"/>
                <a:gd name="T19" fmla="*/ 0 h 59"/>
                <a:gd name="T20" fmla="*/ 0 w 265"/>
                <a:gd name="T21" fmla="*/ 0 h 59"/>
                <a:gd name="T22" fmla="*/ 0 w 265"/>
                <a:gd name="T23" fmla="*/ 0 h 59"/>
                <a:gd name="T24" fmla="*/ 0 w 265"/>
                <a:gd name="T25" fmla="*/ 0 h 59"/>
                <a:gd name="T26" fmla="*/ 0 w 265"/>
                <a:gd name="T27" fmla="*/ 0 h 59"/>
                <a:gd name="T28" fmla="*/ 0 w 265"/>
                <a:gd name="T29" fmla="*/ 0 h 59"/>
                <a:gd name="T30" fmla="*/ 0 w 265"/>
                <a:gd name="T31" fmla="*/ 0 h 59"/>
                <a:gd name="T32" fmla="*/ 0 w 265"/>
                <a:gd name="T33" fmla="*/ 0 h 59"/>
                <a:gd name="T34" fmla="*/ 0 w 265"/>
                <a:gd name="T35" fmla="*/ 0 h 59"/>
                <a:gd name="T36" fmla="*/ 0 w 265"/>
                <a:gd name="T37" fmla="*/ 0 h 59"/>
                <a:gd name="T38" fmla="*/ 0 w 265"/>
                <a:gd name="T39" fmla="*/ 0 h 59"/>
                <a:gd name="T40" fmla="*/ 0 w 265"/>
                <a:gd name="T41" fmla="*/ 0 h 59"/>
                <a:gd name="T42" fmla="*/ 0 w 265"/>
                <a:gd name="T43" fmla="*/ 0 h 59"/>
                <a:gd name="T44" fmla="*/ 0 w 265"/>
                <a:gd name="T45" fmla="*/ 0 h 59"/>
                <a:gd name="T46" fmla="*/ 0 w 265"/>
                <a:gd name="T47" fmla="*/ 0 h 59"/>
                <a:gd name="T48" fmla="*/ 0 w 265"/>
                <a:gd name="T49" fmla="*/ 0 h 59"/>
                <a:gd name="T50" fmla="*/ 0 w 265"/>
                <a:gd name="T51" fmla="*/ 0 h 59"/>
                <a:gd name="T52" fmla="*/ 0 w 265"/>
                <a:gd name="T53" fmla="*/ 0 h 59"/>
                <a:gd name="T54" fmla="*/ 0 w 265"/>
                <a:gd name="T55" fmla="*/ 0 h 59"/>
                <a:gd name="T56" fmla="*/ 0 w 265"/>
                <a:gd name="T57" fmla="*/ 0 h 59"/>
                <a:gd name="T58" fmla="*/ 0 w 265"/>
                <a:gd name="T59" fmla="*/ 0 h 59"/>
                <a:gd name="T60" fmla="*/ 0 w 265"/>
                <a:gd name="T61" fmla="*/ 0 h 59"/>
                <a:gd name="T62" fmla="*/ 0 w 265"/>
                <a:gd name="T63" fmla="*/ 0 h 59"/>
                <a:gd name="T64" fmla="*/ 0 w 265"/>
                <a:gd name="T65" fmla="*/ 0 h 59"/>
                <a:gd name="T66" fmla="*/ 0 w 265"/>
                <a:gd name="T67" fmla="*/ 0 h 59"/>
                <a:gd name="T68" fmla="*/ 0 w 265"/>
                <a:gd name="T69" fmla="*/ 0 h 59"/>
                <a:gd name="T70" fmla="*/ 0 w 265"/>
                <a:gd name="T71" fmla="*/ 0 h 59"/>
                <a:gd name="T72" fmla="*/ 0 w 265"/>
                <a:gd name="T73" fmla="*/ 0 h 59"/>
                <a:gd name="T74" fmla="*/ 0 w 265"/>
                <a:gd name="T75" fmla="*/ 0 h 59"/>
                <a:gd name="T76" fmla="*/ 0 w 265"/>
                <a:gd name="T77" fmla="*/ 0 h 59"/>
                <a:gd name="T78" fmla="*/ 0 w 265"/>
                <a:gd name="T79" fmla="*/ 0 h 59"/>
                <a:gd name="T80" fmla="*/ 0 w 265"/>
                <a:gd name="T81" fmla="*/ 0 h 59"/>
                <a:gd name="T82" fmla="*/ 0 w 265"/>
                <a:gd name="T83" fmla="*/ 0 h 59"/>
                <a:gd name="T84" fmla="*/ 0 w 265"/>
                <a:gd name="T85" fmla="*/ 0 h 59"/>
                <a:gd name="T86" fmla="*/ 0 w 265"/>
                <a:gd name="T87" fmla="*/ 0 h 59"/>
                <a:gd name="T88" fmla="*/ 0 w 265"/>
                <a:gd name="T89" fmla="*/ 0 h 59"/>
                <a:gd name="T90" fmla="*/ 0 w 265"/>
                <a:gd name="T91" fmla="*/ 0 h 59"/>
                <a:gd name="T92" fmla="*/ 0 w 265"/>
                <a:gd name="T93" fmla="*/ 0 h 59"/>
                <a:gd name="T94" fmla="*/ 0 w 265"/>
                <a:gd name="T95" fmla="*/ 0 h 59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265"/>
                <a:gd name="T145" fmla="*/ 0 h 59"/>
                <a:gd name="T146" fmla="*/ 265 w 265"/>
                <a:gd name="T147" fmla="*/ 59 h 59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265" h="59">
                  <a:moveTo>
                    <a:pt x="114" y="0"/>
                  </a:moveTo>
                  <a:lnTo>
                    <a:pt x="120" y="0"/>
                  </a:lnTo>
                  <a:lnTo>
                    <a:pt x="128" y="0"/>
                  </a:lnTo>
                  <a:lnTo>
                    <a:pt x="137" y="2"/>
                  </a:lnTo>
                  <a:lnTo>
                    <a:pt x="147" y="2"/>
                  </a:lnTo>
                  <a:lnTo>
                    <a:pt x="156" y="2"/>
                  </a:lnTo>
                  <a:lnTo>
                    <a:pt x="170" y="6"/>
                  </a:lnTo>
                  <a:lnTo>
                    <a:pt x="181" y="6"/>
                  </a:lnTo>
                  <a:lnTo>
                    <a:pt x="192" y="9"/>
                  </a:lnTo>
                  <a:lnTo>
                    <a:pt x="204" y="9"/>
                  </a:lnTo>
                  <a:lnTo>
                    <a:pt x="215" y="13"/>
                  </a:lnTo>
                  <a:lnTo>
                    <a:pt x="227" y="17"/>
                  </a:lnTo>
                  <a:lnTo>
                    <a:pt x="236" y="21"/>
                  </a:lnTo>
                  <a:lnTo>
                    <a:pt x="244" y="25"/>
                  </a:lnTo>
                  <a:lnTo>
                    <a:pt x="253" y="28"/>
                  </a:lnTo>
                  <a:lnTo>
                    <a:pt x="259" y="34"/>
                  </a:lnTo>
                  <a:lnTo>
                    <a:pt x="265" y="40"/>
                  </a:lnTo>
                  <a:lnTo>
                    <a:pt x="249" y="42"/>
                  </a:lnTo>
                  <a:lnTo>
                    <a:pt x="236" y="42"/>
                  </a:lnTo>
                  <a:lnTo>
                    <a:pt x="221" y="44"/>
                  </a:lnTo>
                  <a:lnTo>
                    <a:pt x="204" y="47"/>
                  </a:lnTo>
                  <a:lnTo>
                    <a:pt x="185" y="47"/>
                  </a:lnTo>
                  <a:lnTo>
                    <a:pt x="168" y="49"/>
                  </a:lnTo>
                  <a:lnTo>
                    <a:pt x="151" y="51"/>
                  </a:lnTo>
                  <a:lnTo>
                    <a:pt x="132" y="53"/>
                  </a:lnTo>
                  <a:lnTo>
                    <a:pt x="113" y="53"/>
                  </a:lnTo>
                  <a:lnTo>
                    <a:pt x="95" y="55"/>
                  </a:lnTo>
                  <a:lnTo>
                    <a:pt x="76" y="55"/>
                  </a:lnTo>
                  <a:lnTo>
                    <a:pt x="59" y="57"/>
                  </a:lnTo>
                  <a:lnTo>
                    <a:pt x="42" y="57"/>
                  </a:lnTo>
                  <a:lnTo>
                    <a:pt x="27" y="57"/>
                  </a:lnTo>
                  <a:lnTo>
                    <a:pt x="12" y="57"/>
                  </a:lnTo>
                  <a:lnTo>
                    <a:pt x="0" y="59"/>
                  </a:lnTo>
                  <a:lnTo>
                    <a:pt x="6" y="51"/>
                  </a:lnTo>
                  <a:lnTo>
                    <a:pt x="12" y="44"/>
                  </a:lnTo>
                  <a:lnTo>
                    <a:pt x="19" y="38"/>
                  </a:lnTo>
                  <a:lnTo>
                    <a:pt x="25" y="34"/>
                  </a:lnTo>
                  <a:lnTo>
                    <a:pt x="33" y="28"/>
                  </a:lnTo>
                  <a:lnTo>
                    <a:pt x="38" y="25"/>
                  </a:lnTo>
                  <a:lnTo>
                    <a:pt x="48" y="21"/>
                  </a:lnTo>
                  <a:lnTo>
                    <a:pt x="56" y="19"/>
                  </a:lnTo>
                  <a:lnTo>
                    <a:pt x="69" y="11"/>
                  </a:lnTo>
                  <a:lnTo>
                    <a:pt x="84" y="8"/>
                  </a:lnTo>
                  <a:lnTo>
                    <a:pt x="90" y="6"/>
                  </a:lnTo>
                  <a:lnTo>
                    <a:pt x="99" y="4"/>
                  </a:lnTo>
                  <a:lnTo>
                    <a:pt x="107" y="2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8" name="Freeform 76">
              <a:extLst>
                <a:ext uri="{FF2B5EF4-FFF2-40B4-BE49-F238E27FC236}">
                  <a16:creationId xmlns:a16="http://schemas.microsoft.com/office/drawing/2014/main" id="{862B28E9-30A7-C3A6-3123-CA45C50DD4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56" y="1052"/>
              <a:ext cx="193" cy="224"/>
            </a:xfrm>
            <a:custGeom>
              <a:avLst/>
              <a:gdLst>
                <a:gd name="T0" fmla="*/ 0 w 631"/>
                <a:gd name="T1" fmla="*/ 0 h 795"/>
                <a:gd name="T2" fmla="*/ 0 w 631"/>
                <a:gd name="T3" fmla="*/ 0 h 795"/>
                <a:gd name="T4" fmla="*/ 0 w 631"/>
                <a:gd name="T5" fmla="*/ 0 h 795"/>
                <a:gd name="T6" fmla="*/ 0 w 631"/>
                <a:gd name="T7" fmla="*/ 0 h 795"/>
                <a:gd name="T8" fmla="*/ 0 w 631"/>
                <a:gd name="T9" fmla="*/ 0 h 795"/>
                <a:gd name="T10" fmla="*/ 0 w 631"/>
                <a:gd name="T11" fmla="*/ 0 h 795"/>
                <a:gd name="T12" fmla="*/ 0 w 631"/>
                <a:gd name="T13" fmla="*/ 0 h 795"/>
                <a:gd name="T14" fmla="*/ 0 w 631"/>
                <a:gd name="T15" fmla="*/ 0 h 795"/>
                <a:gd name="T16" fmla="*/ 0 w 631"/>
                <a:gd name="T17" fmla="*/ 0 h 795"/>
                <a:gd name="T18" fmla="*/ 0 w 631"/>
                <a:gd name="T19" fmla="*/ 0 h 795"/>
                <a:gd name="T20" fmla="*/ 0 w 631"/>
                <a:gd name="T21" fmla="*/ 0 h 795"/>
                <a:gd name="T22" fmla="*/ 0 w 631"/>
                <a:gd name="T23" fmla="*/ 0 h 795"/>
                <a:gd name="T24" fmla="*/ 0 w 631"/>
                <a:gd name="T25" fmla="*/ 0 h 795"/>
                <a:gd name="T26" fmla="*/ 0 w 631"/>
                <a:gd name="T27" fmla="*/ 0 h 795"/>
                <a:gd name="T28" fmla="*/ 0 w 631"/>
                <a:gd name="T29" fmla="*/ 0 h 795"/>
                <a:gd name="T30" fmla="*/ 0 w 631"/>
                <a:gd name="T31" fmla="*/ 0 h 795"/>
                <a:gd name="T32" fmla="*/ 0 w 631"/>
                <a:gd name="T33" fmla="*/ 0 h 795"/>
                <a:gd name="T34" fmla="*/ 0 w 631"/>
                <a:gd name="T35" fmla="*/ 0 h 795"/>
                <a:gd name="T36" fmla="*/ 0 w 631"/>
                <a:gd name="T37" fmla="*/ 0 h 795"/>
                <a:gd name="T38" fmla="*/ 0 w 631"/>
                <a:gd name="T39" fmla="*/ 0 h 795"/>
                <a:gd name="T40" fmla="*/ 0 w 631"/>
                <a:gd name="T41" fmla="*/ 0 h 795"/>
                <a:gd name="T42" fmla="*/ 0 w 631"/>
                <a:gd name="T43" fmla="*/ 0 h 795"/>
                <a:gd name="T44" fmla="*/ 0 w 631"/>
                <a:gd name="T45" fmla="*/ 0 h 795"/>
                <a:gd name="T46" fmla="*/ 0 w 631"/>
                <a:gd name="T47" fmla="*/ 0 h 795"/>
                <a:gd name="T48" fmla="*/ 0 w 631"/>
                <a:gd name="T49" fmla="*/ 0 h 795"/>
                <a:gd name="T50" fmla="*/ 0 w 631"/>
                <a:gd name="T51" fmla="*/ 0 h 795"/>
                <a:gd name="T52" fmla="*/ 0 w 631"/>
                <a:gd name="T53" fmla="*/ 0 h 795"/>
                <a:gd name="T54" fmla="*/ 0 w 631"/>
                <a:gd name="T55" fmla="*/ 0 h 795"/>
                <a:gd name="T56" fmla="*/ 0 w 631"/>
                <a:gd name="T57" fmla="*/ 0 h 795"/>
                <a:gd name="T58" fmla="*/ 0 w 631"/>
                <a:gd name="T59" fmla="*/ 0 h 795"/>
                <a:gd name="T60" fmla="*/ 0 w 631"/>
                <a:gd name="T61" fmla="*/ 0 h 795"/>
                <a:gd name="T62" fmla="*/ 0 w 631"/>
                <a:gd name="T63" fmla="*/ 0 h 795"/>
                <a:gd name="T64" fmla="*/ 0 w 631"/>
                <a:gd name="T65" fmla="*/ 0 h 795"/>
                <a:gd name="T66" fmla="*/ 0 w 631"/>
                <a:gd name="T67" fmla="*/ 0 h 795"/>
                <a:gd name="T68" fmla="*/ 0 w 631"/>
                <a:gd name="T69" fmla="*/ 0 h 795"/>
                <a:gd name="T70" fmla="*/ 0 w 631"/>
                <a:gd name="T71" fmla="*/ 0 h 795"/>
                <a:gd name="T72" fmla="*/ 0 w 631"/>
                <a:gd name="T73" fmla="*/ 0 h 795"/>
                <a:gd name="T74" fmla="*/ 0 w 631"/>
                <a:gd name="T75" fmla="*/ 0 h 795"/>
                <a:gd name="T76" fmla="*/ 0 w 631"/>
                <a:gd name="T77" fmla="*/ 0 h 795"/>
                <a:gd name="T78" fmla="*/ 0 w 631"/>
                <a:gd name="T79" fmla="*/ 0 h 795"/>
                <a:gd name="T80" fmla="*/ 0 w 631"/>
                <a:gd name="T81" fmla="*/ 0 h 795"/>
                <a:gd name="T82" fmla="*/ 0 w 631"/>
                <a:gd name="T83" fmla="*/ 0 h 795"/>
                <a:gd name="T84" fmla="*/ 0 w 631"/>
                <a:gd name="T85" fmla="*/ 0 h 795"/>
                <a:gd name="T86" fmla="*/ 0 w 631"/>
                <a:gd name="T87" fmla="*/ 0 h 795"/>
                <a:gd name="T88" fmla="*/ 0 w 631"/>
                <a:gd name="T89" fmla="*/ 0 h 795"/>
                <a:gd name="T90" fmla="*/ 0 w 631"/>
                <a:gd name="T91" fmla="*/ 0 h 795"/>
                <a:gd name="T92" fmla="*/ 0 w 631"/>
                <a:gd name="T93" fmla="*/ 0 h 795"/>
                <a:gd name="T94" fmla="*/ 0 w 631"/>
                <a:gd name="T95" fmla="*/ 0 h 795"/>
                <a:gd name="T96" fmla="*/ 0 w 631"/>
                <a:gd name="T97" fmla="*/ 0 h 79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631"/>
                <a:gd name="T148" fmla="*/ 0 h 795"/>
                <a:gd name="T149" fmla="*/ 631 w 631"/>
                <a:gd name="T150" fmla="*/ 795 h 79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631" h="795">
                  <a:moveTo>
                    <a:pt x="13" y="33"/>
                  </a:moveTo>
                  <a:lnTo>
                    <a:pt x="10" y="42"/>
                  </a:lnTo>
                  <a:lnTo>
                    <a:pt x="6" y="71"/>
                  </a:lnTo>
                  <a:lnTo>
                    <a:pt x="0" y="116"/>
                  </a:lnTo>
                  <a:lnTo>
                    <a:pt x="0" y="173"/>
                  </a:lnTo>
                  <a:lnTo>
                    <a:pt x="0" y="240"/>
                  </a:lnTo>
                  <a:lnTo>
                    <a:pt x="2" y="314"/>
                  </a:lnTo>
                  <a:lnTo>
                    <a:pt x="6" y="394"/>
                  </a:lnTo>
                  <a:lnTo>
                    <a:pt x="15" y="474"/>
                  </a:lnTo>
                  <a:lnTo>
                    <a:pt x="25" y="548"/>
                  </a:lnTo>
                  <a:lnTo>
                    <a:pt x="42" y="618"/>
                  </a:lnTo>
                  <a:lnTo>
                    <a:pt x="61" y="683"/>
                  </a:lnTo>
                  <a:lnTo>
                    <a:pt x="84" y="736"/>
                  </a:lnTo>
                  <a:lnTo>
                    <a:pt x="112" y="772"/>
                  </a:lnTo>
                  <a:lnTo>
                    <a:pt x="150" y="795"/>
                  </a:lnTo>
                  <a:lnTo>
                    <a:pt x="192" y="795"/>
                  </a:lnTo>
                  <a:lnTo>
                    <a:pt x="243" y="776"/>
                  </a:lnTo>
                  <a:lnTo>
                    <a:pt x="285" y="738"/>
                  </a:lnTo>
                  <a:lnTo>
                    <a:pt x="312" y="696"/>
                  </a:lnTo>
                  <a:lnTo>
                    <a:pt x="323" y="651"/>
                  </a:lnTo>
                  <a:lnTo>
                    <a:pt x="325" y="603"/>
                  </a:lnTo>
                  <a:lnTo>
                    <a:pt x="316" y="552"/>
                  </a:lnTo>
                  <a:lnTo>
                    <a:pt x="300" y="502"/>
                  </a:lnTo>
                  <a:lnTo>
                    <a:pt x="280" y="455"/>
                  </a:lnTo>
                  <a:lnTo>
                    <a:pt x="257" y="411"/>
                  </a:lnTo>
                  <a:lnTo>
                    <a:pt x="230" y="369"/>
                  </a:lnTo>
                  <a:lnTo>
                    <a:pt x="207" y="333"/>
                  </a:lnTo>
                  <a:lnTo>
                    <a:pt x="188" y="303"/>
                  </a:lnTo>
                  <a:lnTo>
                    <a:pt x="177" y="282"/>
                  </a:lnTo>
                  <a:lnTo>
                    <a:pt x="173" y="269"/>
                  </a:lnTo>
                  <a:lnTo>
                    <a:pt x="179" y="267"/>
                  </a:lnTo>
                  <a:lnTo>
                    <a:pt x="198" y="276"/>
                  </a:lnTo>
                  <a:lnTo>
                    <a:pt x="234" y="299"/>
                  </a:lnTo>
                  <a:lnTo>
                    <a:pt x="270" y="327"/>
                  </a:lnTo>
                  <a:lnTo>
                    <a:pt x="300" y="362"/>
                  </a:lnTo>
                  <a:lnTo>
                    <a:pt x="321" y="398"/>
                  </a:lnTo>
                  <a:lnTo>
                    <a:pt x="339" y="436"/>
                  </a:lnTo>
                  <a:lnTo>
                    <a:pt x="348" y="474"/>
                  </a:lnTo>
                  <a:lnTo>
                    <a:pt x="356" y="512"/>
                  </a:lnTo>
                  <a:lnTo>
                    <a:pt x="359" y="548"/>
                  </a:lnTo>
                  <a:lnTo>
                    <a:pt x="363" y="586"/>
                  </a:lnTo>
                  <a:lnTo>
                    <a:pt x="363" y="618"/>
                  </a:lnTo>
                  <a:lnTo>
                    <a:pt x="365" y="649"/>
                  </a:lnTo>
                  <a:lnTo>
                    <a:pt x="369" y="675"/>
                  </a:lnTo>
                  <a:lnTo>
                    <a:pt x="378" y="696"/>
                  </a:lnTo>
                  <a:lnTo>
                    <a:pt x="392" y="711"/>
                  </a:lnTo>
                  <a:lnTo>
                    <a:pt x="409" y="721"/>
                  </a:lnTo>
                  <a:lnTo>
                    <a:pt x="434" y="727"/>
                  </a:lnTo>
                  <a:lnTo>
                    <a:pt x="466" y="721"/>
                  </a:lnTo>
                  <a:lnTo>
                    <a:pt x="498" y="711"/>
                  </a:lnTo>
                  <a:lnTo>
                    <a:pt x="529" y="702"/>
                  </a:lnTo>
                  <a:lnTo>
                    <a:pt x="555" y="689"/>
                  </a:lnTo>
                  <a:lnTo>
                    <a:pt x="576" y="679"/>
                  </a:lnTo>
                  <a:lnTo>
                    <a:pt x="591" y="664"/>
                  </a:lnTo>
                  <a:lnTo>
                    <a:pt x="607" y="649"/>
                  </a:lnTo>
                  <a:lnTo>
                    <a:pt x="616" y="632"/>
                  </a:lnTo>
                  <a:lnTo>
                    <a:pt x="624" y="613"/>
                  </a:lnTo>
                  <a:lnTo>
                    <a:pt x="629" y="590"/>
                  </a:lnTo>
                  <a:lnTo>
                    <a:pt x="631" y="567"/>
                  </a:lnTo>
                  <a:lnTo>
                    <a:pt x="629" y="540"/>
                  </a:lnTo>
                  <a:lnTo>
                    <a:pt x="629" y="512"/>
                  </a:lnTo>
                  <a:lnTo>
                    <a:pt x="624" y="480"/>
                  </a:lnTo>
                  <a:lnTo>
                    <a:pt x="620" y="445"/>
                  </a:lnTo>
                  <a:lnTo>
                    <a:pt x="614" y="409"/>
                  </a:lnTo>
                  <a:lnTo>
                    <a:pt x="608" y="369"/>
                  </a:lnTo>
                  <a:lnTo>
                    <a:pt x="597" y="324"/>
                  </a:lnTo>
                  <a:lnTo>
                    <a:pt x="584" y="282"/>
                  </a:lnTo>
                  <a:lnTo>
                    <a:pt x="565" y="236"/>
                  </a:lnTo>
                  <a:lnTo>
                    <a:pt x="544" y="194"/>
                  </a:lnTo>
                  <a:lnTo>
                    <a:pt x="519" y="153"/>
                  </a:lnTo>
                  <a:lnTo>
                    <a:pt x="496" y="115"/>
                  </a:lnTo>
                  <a:lnTo>
                    <a:pt x="472" y="80"/>
                  </a:lnTo>
                  <a:lnTo>
                    <a:pt x="449" y="52"/>
                  </a:lnTo>
                  <a:lnTo>
                    <a:pt x="424" y="29"/>
                  </a:lnTo>
                  <a:lnTo>
                    <a:pt x="405" y="10"/>
                  </a:lnTo>
                  <a:lnTo>
                    <a:pt x="388" y="0"/>
                  </a:lnTo>
                  <a:lnTo>
                    <a:pt x="375" y="0"/>
                  </a:lnTo>
                  <a:lnTo>
                    <a:pt x="365" y="6"/>
                  </a:lnTo>
                  <a:lnTo>
                    <a:pt x="361" y="23"/>
                  </a:lnTo>
                  <a:lnTo>
                    <a:pt x="363" y="52"/>
                  </a:lnTo>
                  <a:lnTo>
                    <a:pt x="373" y="94"/>
                  </a:lnTo>
                  <a:lnTo>
                    <a:pt x="378" y="134"/>
                  </a:lnTo>
                  <a:lnTo>
                    <a:pt x="375" y="162"/>
                  </a:lnTo>
                  <a:lnTo>
                    <a:pt x="361" y="179"/>
                  </a:lnTo>
                  <a:lnTo>
                    <a:pt x="342" y="189"/>
                  </a:lnTo>
                  <a:lnTo>
                    <a:pt x="316" y="189"/>
                  </a:lnTo>
                  <a:lnTo>
                    <a:pt x="285" y="183"/>
                  </a:lnTo>
                  <a:lnTo>
                    <a:pt x="253" y="172"/>
                  </a:lnTo>
                  <a:lnTo>
                    <a:pt x="217" y="156"/>
                  </a:lnTo>
                  <a:lnTo>
                    <a:pt x="177" y="135"/>
                  </a:lnTo>
                  <a:lnTo>
                    <a:pt x="143" y="116"/>
                  </a:lnTo>
                  <a:lnTo>
                    <a:pt x="109" y="94"/>
                  </a:lnTo>
                  <a:lnTo>
                    <a:pt x="78" y="75"/>
                  </a:lnTo>
                  <a:lnTo>
                    <a:pt x="50" y="58"/>
                  </a:lnTo>
                  <a:lnTo>
                    <a:pt x="31" y="44"/>
                  </a:lnTo>
                  <a:lnTo>
                    <a:pt x="17" y="35"/>
                  </a:lnTo>
                  <a:lnTo>
                    <a:pt x="13" y="33"/>
                  </a:lnTo>
                  <a:close/>
                </a:path>
              </a:pathLst>
            </a:custGeom>
            <a:solidFill>
              <a:srgbClr val="B3B0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9" name="Freeform 77">
              <a:extLst>
                <a:ext uri="{FF2B5EF4-FFF2-40B4-BE49-F238E27FC236}">
                  <a16:creationId xmlns:a16="http://schemas.microsoft.com/office/drawing/2014/main" id="{2C61A548-5A24-9234-5B51-E10BCA19F5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16" y="998"/>
              <a:ext cx="18" cy="310"/>
            </a:xfrm>
            <a:custGeom>
              <a:avLst/>
              <a:gdLst>
                <a:gd name="T0" fmla="*/ 0 w 57"/>
                <a:gd name="T1" fmla="*/ 0 h 1103"/>
                <a:gd name="T2" fmla="*/ 0 w 57"/>
                <a:gd name="T3" fmla="*/ 0 h 1103"/>
                <a:gd name="T4" fmla="*/ 0 w 57"/>
                <a:gd name="T5" fmla="*/ 0 h 1103"/>
                <a:gd name="T6" fmla="*/ 0 w 57"/>
                <a:gd name="T7" fmla="*/ 0 h 1103"/>
                <a:gd name="T8" fmla="*/ 0 w 57"/>
                <a:gd name="T9" fmla="*/ 0 h 1103"/>
                <a:gd name="T10" fmla="*/ 0 w 57"/>
                <a:gd name="T11" fmla="*/ 0 h 1103"/>
                <a:gd name="T12" fmla="*/ 0 w 57"/>
                <a:gd name="T13" fmla="*/ 0 h 1103"/>
                <a:gd name="T14" fmla="*/ 0 w 57"/>
                <a:gd name="T15" fmla="*/ 0 h 1103"/>
                <a:gd name="T16" fmla="*/ 0 w 57"/>
                <a:gd name="T17" fmla="*/ 0 h 1103"/>
                <a:gd name="T18" fmla="*/ 0 w 57"/>
                <a:gd name="T19" fmla="*/ 0 h 1103"/>
                <a:gd name="T20" fmla="*/ 0 w 57"/>
                <a:gd name="T21" fmla="*/ 0 h 1103"/>
                <a:gd name="T22" fmla="*/ 0 w 57"/>
                <a:gd name="T23" fmla="*/ 0 h 1103"/>
                <a:gd name="T24" fmla="*/ 0 w 57"/>
                <a:gd name="T25" fmla="*/ 0 h 1103"/>
                <a:gd name="T26" fmla="*/ 0 w 57"/>
                <a:gd name="T27" fmla="*/ 0 h 1103"/>
                <a:gd name="T28" fmla="*/ 0 w 57"/>
                <a:gd name="T29" fmla="*/ 0 h 1103"/>
                <a:gd name="T30" fmla="*/ 0 w 57"/>
                <a:gd name="T31" fmla="*/ 0 h 1103"/>
                <a:gd name="T32" fmla="*/ 0 w 57"/>
                <a:gd name="T33" fmla="*/ 0 h 1103"/>
                <a:gd name="T34" fmla="*/ 0 w 57"/>
                <a:gd name="T35" fmla="*/ 0 h 1103"/>
                <a:gd name="T36" fmla="*/ 0 w 57"/>
                <a:gd name="T37" fmla="*/ 0 h 1103"/>
                <a:gd name="T38" fmla="*/ 0 w 57"/>
                <a:gd name="T39" fmla="*/ 0 h 1103"/>
                <a:gd name="T40" fmla="*/ 0 w 57"/>
                <a:gd name="T41" fmla="*/ 0 h 1103"/>
                <a:gd name="T42" fmla="*/ 0 w 57"/>
                <a:gd name="T43" fmla="*/ 0 h 1103"/>
                <a:gd name="T44" fmla="*/ 0 w 57"/>
                <a:gd name="T45" fmla="*/ 0 h 1103"/>
                <a:gd name="T46" fmla="*/ 0 w 57"/>
                <a:gd name="T47" fmla="*/ 0 h 1103"/>
                <a:gd name="T48" fmla="*/ 0 w 57"/>
                <a:gd name="T49" fmla="*/ 0 h 1103"/>
                <a:gd name="T50" fmla="*/ 0 w 57"/>
                <a:gd name="T51" fmla="*/ 0 h 1103"/>
                <a:gd name="T52" fmla="*/ 0 w 57"/>
                <a:gd name="T53" fmla="*/ 0 h 1103"/>
                <a:gd name="T54" fmla="*/ 0 w 57"/>
                <a:gd name="T55" fmla="*/ 0 h 1103"/>
                <a:gd name="T56" fmla="*/ 0 w 57"/>
                <a:gd name="T57" fmla="*/ 0 h 1103"/>
                <a:gd name="T58" fmla="*/ 0 w 57"/>
                <a:gd name="T59" fmla="*/ 0 h 1103"/>
                <a:gd name="T60" fmla="*/ 0 w 57"/>
                <a:gd name="T61" fmla="*/ 0 h 1103"/>
                <a:gd name="T62" fmla="*/ 0 w 57"/>
                <a:gd name="T63" fmla="*/ 0 h 1103"/>
                <a:gd name="T64" fmla="*/ 0 w 57"/>
                <a:gd name="T65" fmla="*/ 0 h 1103"/>
                <a:gd name="T66" fmla="*/ 0 w 57"/>
                <a:gd name="T67" fmla="*/ 0 h 1103"/>
                <a:gd name="T68" fmla="*/ 0 w 57"/>
                <a:gd name="T69" fmla="*/ 0 h 1103"/>
                <a:gd name="T70" fmla="*/ 0 w 57"/>
                <a:gd name="T71" fmla="*/ 0 h 1103"/>
                <a:gd name="T72" fmla="*/ 0 w 57"/>
                <a:gd name="T73" fmla="*/ 0 h 1103"/>
                <a:gd name="T74" fmla="*/ 0 w 57"/>
                <a:gd name="T75" fmla="*/ 0 h 1103"/>
                <a:gd name="T76" fmla="*/ 0 w 57"/>
                <a:gd name="T77" fmla="*/ 0 h 1103"/>
                <a:gd name="T78" fmla="*/ 0 w 57"/>
                <a:gd name="T79" fmla="*/ 0 h 1103"/>
                <a:gd name="T80" fmla="*/ 0 w 57"/>
                <a:gd name="T81" fmla="*/ 0 h 1103"/>
                <a:gd name="T82" fmla="*/ 0 w 57"/>
                <a:gd name="T83" fmla="*/ 0 h 1103"/>
                <a:gd name="T84" fmla="*/ 0 w 57"/>
                <a:gd name="T85" fmla="*/ 0 h 1103"/>
                <a:gd name="T86" fmla="*/ 0 w 57"/>
                <a:gd name="T87" fmla="*/ 0 h 1103"/>
                <a:gd name="T88" fmla="*/ 0 w 57"/>
                <a:gd name="T89" fmla="*/ 0 h 1103"/>
                <a:gd name="T90" fmla="*/ 0 w 57"/>
                <a:gd name="T91" fmla="*/ 0 h 1103"/>
                <a:gd name="T92" fmla="*/ 0 w 57"/>
                <a:gd name="T93" fmla="*/ 0 h 1103"/>
                <a:gd name="T94" fmla="*/ 0 w 57"/>
                <a:gd name="T95" fmla="*/ 0 h 1103"/>
                <a:gd name="T96" fmla="*/ 0 w 57"/>
                <a:gd name="T97" fmla="*/ 0 h 1103"/>
                <a:gd name="T98" fmla="*/ 0 w 57"/>
                <a:gd name="T99" fmla="*/ 0 h 1103"/>
                <a:gd name="T100" fmla="*/ 0 w 57"/>
                <a:gd name="T101" fmla="*/ 0 h 1103"/>
                <a:gd name="T102" fmla="*/ 0 w 57"/>
                <a:gd name="T103" fmla="*/ 0 h 1103"/>
                <a:gd name="T104" fmla="*/ 0 w 57"/>
                <a:gd name="T105" fmla="*/ 0 h 1103"/>
                <a:gd name="T106" fmla="*/ 0 w 57"/>
                <a:gd name="T107" fmla="*/ 0 h 1103"/>
                <a:gd name="T108" fmla="*/ 0 w 57"/>
                <a:gd name="T109" fmla="*/ 0 h 1103"/>
                <a:gd name="T110" fmla="*/ 0 w 57"/>
                <a:gd name="T111" fmla="*/ 0 h 1103"/>
                <a:gd name="T112" fmla="*/ 0 w 57"/>
                <a:gd name="T113" fmla="*/ 0 h 1103"/>
                <a:gd name="T114" fmla="*/ 0 w 57"/>
                <a:gd name="T115" fmla="*/ 0 h 1103"/>
                <a:gd name="T116" fmla="*/ 0 w 57"/>
                <a:gd name="T117" fmla="*/ 0 h 1103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57"/>
                <a:gd name="T178" fmla="*/ 0 h 1103"/>
                <a:gd name="T179" fmla="*/ 57 w 57"/>
                <a:gd name="T180" fmla="*/ 1103 h 1103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57" h="1103">
                  <a:moveTo>
                    <a:pt x="15" y="791"/>
                  </a:moveTo>
                  <a:lnTo>
                    <a:pt x="15" y="808"/>
                  </a:lnTo>
                  <a:lnTo>
                    <a:pt x="15" y="827"/>
                  </a:lnTo>
                  <a:lnTo>
                    <a:pt x="15" y="845"/>
                  </a:lnTo>
                  <a:lnTo>
                    <a:pt x="15" y="862"/>
                  </a:lnTo>
                  <a:lnTo>
                    <a:pt x="11" y="879"/>
                  </a:lnTo>
                  <a:lnTo>
                    <a:pt x="11" y="896"/>
                  </a:lnTo>
                  <a:lnTo>
                    <a:pt x="9" y="913"/>
                  </a:lnTo>
                  <a:lnTo>
                    <a:pt x="7" y="930"/>
                  </a:lnTo>
                  <a:lnTo>
                    <a:pt x="5" y="947"/>
                  </a:lnTo>
                  <a:lnTo>
                    <a:pt x="4" y="962"/>
                  </a:lnTo>
                  <a:lnTo>
                    <a:pt x="2" y="980"/>
                  </a:lnTo>
                  <a:lnTo>
                    <a:pt x="2" y="999"/>
                  </a:lnTo>
                  <a:lnTo>
                    <a:pt x="0" y="1014"/>
                  </a:lnTo>
                  <a:lnTo>
                    <a:pt x="0" y="1033"/>
                  </a:lnTo>
                  <a:lnTo>
                    <a:pt x="0" y="1050"/>
                  </a:lnTo>
                  <a:lnTo>
                    <a:pt x="4" y="1071"/>
                  </a:lnTo>
                  <a:lnTo>
                    <a:pt x="9" y="1073"/>
                  </a:lnTo>
                  <a:lnTo>
                    <a:pt x="19" y="1086"/>
                  </a:lnTo>
                  <a:lnTo>
                    <a:pt x="28" y="1096"/>
                  </a:lnTo>
                  <a:lnTo>
                    <a:pt x="36" y="1103"/>
                  </a:lnTo>
                  <a:lnTo>
                    <a:pt x="36" y="1092"/>
                  </a:lnTo>
                  <a:lnTo>
                    <a:pt x="36" y="1082"/>
                  </a:lnTo>
                  <a:lnTo>
                    <a:pt x="36" y="1073"/>
                  </a:lnTo>
                  <a:lnTo>
                    <a:pt x="36" y="1063"/>
                  </a:lnTo>
                  <a:lnTo>
                    <a:pt x="34" y="1052"/>
                  </a:lnTo>
                  <a:lnTo>
                    <a:pt x="34" y="1042"/>
                  </a:lnTo>
                  <a:lnTo>
                    <a:pt x="34" y="1033"/>
                  </a:lnTo>
                  <a:lnTo>
                    <a:pt x="34" y="1023"/>
                  </a:lnTo>
                  <a:lnTo>
                    <a:pt x="34" y="1012"/>
                  </a:lnTo>
                  <a:lnTo>
                    <a:pt x="32" y="1002"/>
                  </a:lnTo>
                  <a:lnTo>
                    <a:pt x="32" y="991"/>
                  </a:lnTo>
                  <a:lnTo>
                    <a:pt x="32" y="981"/>
                  </a:lnTo>
                  <a:lnTo>
                    <a:pt x="32" y="970"/>
                  </a:lnTo>
                  <a:lnTo>
                    <a:pt x="32" y="961"/>
                  </a:lnTo>
                  <a:lnTo>
                    <a:pt x="32" y="951"/>
                  </a:lnTo>
                  <a:lnTo>
                    <a:pt x="34" y="943"/>
                  </a:lnTo>
                  <a:lnTo>
                    <a:pt x="34" y="928"/>
                  </a:lnTo>
                  <a:lnTo>
                    <a:pt x="34" y="911"/>
                  </a:lnTo>
                  <a:lnTo>
                    <a:pt x="34" y="896"/>
                  </a:lnTo>
                  <a:lnTo>
                    <a:pt x="38" y="883"/>
                  </a:lnTo>
                  <a:lnTo>
                    <a:pt x="38" y="867"/>
                  </a:lnTo>
                  <a:lnTo>
                    <a:pt x="42" y="854"/>
                  </a:lnTo>
                  <a:lnTo>
                    <a:pt x="43" y="839"/>
                  </a:lnTo>
                  <a:lnTo>
                    <a:pt x="45" y="827"/>
                  </a:lnTo>
                  <a:lnTo>
                    <a:pt x="45" y="812"/>
                  </a:lnTo>
                  <a:lnTo>
                    <a:pt x="47" y="797"/>
                  </a:lnTo>
                  <a:lnTo>
                    <a:pt x="47" y="782"/>
                  </a:lnTo>
                  <a:lnTo>
                    <a:pt x="51" y="769"/>
                  </a:lnTo>
                  <a:lnTo>
                    <a:pt x="51" y="755"/>
                  </a:lnTo>
                  <a:lnTo>
                    <a:pt x="53" y="740"/>
                  </a:lnTo>
                  <a:lnTo>
                    <a:pt x="53" y="725"/>
                  </a:lnTo>
                  <a:lnTo>
                    <a:pt x="53" y="711"/>
                  </a:lnTo>
                  <a:lnTo>
                    <a:pt x="51" y="694"/>
                  </a:lnTo>
                  <a:lnTo>
                    <a:pt x="49" y="677"/>
                  </a:lnTo>
                  <a:lnTo>
                    <a:pt x="47" y="662"/>
                  </a:lnTo>
                  <a:lnTo>
                    <a:pt x="45" y="651"/>
                  </a:lnTo>
                  <a:lnTo>
                    <a:pt x="43" y="637"/>
                  </a:lnTo>
                  <a:lnTo>
                    <a:pt x="40" y="624"/>
                  </a:lnTo>
                  <a:lnTo>
                    <a:pt x="38" y="615"/>
                  </a:lnTo>
                  <a:lnTo>
                    <a:pt x="34" y="605"/>
                  </a:lnTo>
                  <a:lnTo>
                    <a:pt x="30" y="592"/>
                  </a:lnTo>
                  <a:lnTo>
                    <a:pt x="28" y="580"/>
                  </a:lnTo>
                  <a:lnTo>
                    <a:pt x="26" y="571"/>
                  </a:lnTo>
                  <a:lnTo>
                    <a:pt x="24" y="559"/>
                  </a:lnTo>
                  <a:lnTo>
                    <a:pt x="23" y="548"/>
                  </a:lnTo>
                  <a:lnTo>
                    <a:pt x="21" y="535"/>
                  </a:lnTo>
                  <a:lnTo>
                    <a:pt x="21" y="521"/>
                  </a:lnTo>
                  <a:lnTo>
                    <a:pt x="21" y="508"/>
                  </a:lnTo>
                  <a:lnTo>
                    <a:pt x="23" y="497"/>
                  </a:lnTo>
                  <a:lnTo>
                    <a:pt x="24" y="483"/>
                  </a:lnTo>
                  <a:lnTo>
                    <a:pt x="28" y="464"/>
                  </a:lnTo>
                  <a:lnTo>
                    <a:pt x="32" y="445"/>
                  </a:lnTo>
                  <a:lnTo>
                    <a:pt x="34" y="421"/>
                  </a:lnTo>
                  <a:lnTo>
                    <a:pt x="38" y="394"/>
                  </a:lnTo>
                  <a:lnTo>
                    <a:pt x="40" y="367"/>
                  </a:lnTo>
                  <a:lnTo>
                    <a:pt x="43" y="343"/>
                  </a:lnTo>
                  <a:lnTo>
                    <a:pt x="45" y="314"/>
                  </a:lnTo>
                  <a:lnTo>
                    <a:pt x="47" y="286"/>
                  </a:lnTo>
                  <a:lnTo>
                    <a:pt x="51" y="259"/>
                  </a:lnTo>
                  <a:lnTo>
                    <a:pt x="53" y="234"/>
                  </a:lnTo>
                  <a:lnTo>
                    <a:pt x="55" y="211"/>
                  </a:lnTo>
                  <a:lnTo>
                    <a:pt x="57" y="192"/>
                  </a:lnTo>
                  <a:lnTo>
                    <a:pt x="57" y="177"/>
                  </a:lnTo>
                  <a:lnTo>
                    <a:pt x="57" y="166"/>
                  </a:lnTo>
                  <a:lnTo>
                    <a:pt x="53" y="154"/>
                  </a:lnTo>
                  <a:lnTo>
                    <a:pt x="53" y="143"/>
                  </a:lnTo>
                  <a:lnTo>
                    <a:pt x="51" y="132"/>
                  </a:lnTo>
                  <a:lnTo>
                    <a:pt x="51" y="122"/>
                  </a:lnTo>
                  <a:lnTo>
                    <a:pt x="49" y="113"/>
                  </a:lnTo>
                  <a:lnTo>
                    <a:pt x="47" y="103"/>
                  </a:lnTo>
                  <a:lnTo>
                    <a:pt x="47" y="94"/>
                  </a:lnTo>
                  <a:lnTo>
                    <a:pt x="45" y="86"/>
                  </a:lnTo>
                  <a:lnTo>
                    <a:pt x="43" y="75"/>
                  </a:lnTo>
                  <a:lnTo>
                    <a:pt x="40" y="65"/>
                  </a:lnTo>
                  <a:lnTo>
                    <a:pt x="38" y="56"/>
                  </a:lnTo>
                  <a:lnTo>
                    <a:pt x="34" y="46"/>
                  </a:lnTo>
                  <a:lnTo>
                    <a:pt x="28" y="35"/>
                  </a:lnTo>
                  <a:lnTo>
                    <a:pt x="24" y="25"/>
                  </a:lnTo>
                  <a:lnTo>
                    <a:pt x="17" y="12"/>
                  </a:lnTo>
                  <a:lnTo>
                    <a:pt x="11" y="0"/>
                  </a:lnTo>
                  <a:lnTo>
                    <a:pt x="7" y="12"/>
                  </a:lnTo>
                  <a:lnTo>
                    <a:pt x="4" y="29"/>
                  </a:lnTo>
                  <a:lnTo>
                    <a:pt x="2" y="52"/>
                  </a:lnTo>
                  <a:lnTo>
                    <a:pt x="2" y="78"/>
                  </a:lnTo>
                  <a:lnTo>
                    <a:pt x="0" y="109"/>
                  </a:lnTo>
                  <a:lnTo>
                    <a:pt x="0" y="141"/>
                  </a:lnTo>
                  <a:lnTo>
                    <a:pt x="0" y="177"/>
                  </a:lnTo>
                  <a:lnTo>
                    <a:pt x="0" y="215"/>
                  </a:lnTo>
                  <a:lnTo>
                    <a:pt x="0" y="250"/>
                  </a:lnTo>
                  <a:lnTo>
                    <a:pt x="0" y="286"/>
                  </a:lnTo>
                  <a:lnTo>
                    <a:pt x="0" y="322"/>
                  </a:lnTo>
                  <a:lnTo>
                    <a:pt x="2" y="356"/>
                  </a:lnTo>
                  <a:lnTo>
                    <a:pt x="2" y="384"/>
                  </a:lnTo>
                  <a:lnTo>
                    <a:pt x="2" y="411"/>
                  </a:lnTo>
                  <a:lnTo>
                    <a:pt x="2" y="434"/>
                  </a:lnTo>
                  <a:lnTo>
                    <a:pt x="4" y="451"/>
                  </a:lnTo>
                  <a:lnTo>
                    <a:pt x="15" y="7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0" name="Freeform 78">
              <a:extLst>
                <a:ext uri="{FF2B5EF4-FFF2-40B4-BE49-F238E27FC236}">
                  <a16:creationId xmlns:a16="http://schemas.microsoft.com/office/drawing/2014/main" id="{E1D50808-587A-4F99-6ADE-C8DA0BB232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84" y="1074"/>
              <a:ext cx="234" cy="219"/>
            </a:xfrm>
            <a:custGeom>
              <a:avLst/>
              <a:gdLst>
                <a:gd name="T0" fmla="*/ 0 w 767"/>
                <a:gd name="T1" fmla="*/ 0 h 774"/>
                <a:gd name="T2" fmla="*/ 0 w 767"/>
                <a:gd name="T3" fmla="*/ 0 h 774"/>
                <a:gd name="T4" fmla="*/ 0 w 767"/>
                <a:gd name="T5" fmla="*/ 0 h 774"/>
                <a:gd name="T6" fmla="*/ 0 w 767"/>
                <a:gd name="T7" fmla="*/ 0 h 774"/>
                <a:gd name="T8" fmla="*/ 0 w 767"/>
                <a:gd name="T9" fmla="*/ 0 h 774"/>
                <a:gd name="T10" fmla="*/ 0 w 767"/>
                <a:gd name="T11" fmla="*/ 0 h 774"/>
                <a:gd name="T12" fmla="*/ 0 w 767"/>
                <a:gd name="T13" fmla="*/ 0 h 774"/>
                <a:gd name="T14" fmla="*/ 0 w 767"/>
                <a:gd name="T15" fmla="*/ 0 h 774"/>
                <a:gd name="T16" fmla="*/ 0 w 767"/>
                <a:gd name="T17" fmla="*/ 0 h 774"/>
                <a:gd name="T18" fmla="*/ 0 w 767"/>
                <a:gd name="T19" fmla="*/ 0 h 774"/>
                <a:gd name="T20" fmla="*/ 0 w 767"/>
                <a:gd name="T21" fmla="*/ 0 h 774"/>
                <a:gd name="T22" fmla="*/ 0 w 767"/>
                <a:gd name="T23" fmla="*/ 0 h 774"/>
                <a:gd name="T24" fmla="*/ 0 w 767"/>
                <a:gd name="T25" fmla="*/ 0 h 774"/>
                <a:gd name="T26" fmla="*/ 0 w 767"/>
                <a:gd name="T27" fmla="*/ 0 h 774"/>
                <a:gd name="T28" fmla="*/ 0 w 767"/>
                <a:gd name="T29" fmla="*/ 0 h 774"/>
                <a:gd name="T30" fmla="*/ 0 w 767"/>
                <a:gd name="T31" fmla="*/ 0 h 774"/>
                <a:gd name="T32" fmla="*/ 0 w 767"/>
                <a:gd name="T33" fmla="*/ 0 h 774"/>
                <a:gd name="T34" fmla="*/ 0 w 767"/>
                <a:gd name="T35" fmla="*/ 0 h 774"/>
                <a:gd name="T36" fmla="*/ 0 w 767"/>
                <a:gd name="T37" fmla="*/ 0 h 774"/>
                <a:gd name="T38" fmla="*/ 0 w 767"/>
                <a:gd name="T39" fmla="*/ 0 h 774"/>
                <a:gd name="T40" fmla="*/ 0 w 767"/>
                <a:gd name="T41" fmla="*/ 0 h 774"/>
                <a:gd name="T42" fmla="*/ 0 w 767"/>
                <a:gd name="T43" fmla="*/ 0 h 774"/>
                <a:gd name="T44" fmla="*/ 0 w 767"/>
                <a:gd name="T45" fmla="*/ 0 h 774"/>
                <a:gd name="T46" fmla="*/ 0 w 767"/>
                <a:gd name="T47" fmla="*/ 0 h 774"/>
                <a:gd name="T48" fmla="*/ 0 w 767"/>
                <a:gd name="T49" fmla="*/ 0 h 774"/>
                <a:gd name="T50" fmla="*/ 0 w 767"/>
                <a:gd name="T51" fmla="*/ 0 h 774"/>
                <a:gd name="T52" fmla="*/ 0 w 767"/>
                <a:gd name="T53" fmla="*/ 0 h 774"/>
                <a:gd name="T54" fmla="*/ 0 w 767"/>
                <a:gd name="T55" fmla="*/ 0 h 774"/>
                <a:gd name="T56" fmla="*/ 0 w 767"/>
                <a:gd name="T57" fmla="*/ 0 h 774"/>
                <a:gd name="T58" fmla="*/ 0 w 767"/>
                <a:gd name="T59" fmla="*/ 0 h 774"/>
                <a:gd name="T60" fmla="*/ 0 w 767"/>
                <a:gd name="T61" fmla="*/ 0 h 774"/>
                <a:gd name="T62" fmla="*/ 0 w 767"/>
                <a:gd name="T63" fmla="*/ 0 h 774"/>
                <a:gd name="T64" fmla="*/ 0 w 767"/>
                <a:gd name="T65" fmla="*/ 0 h 774"/>
                <a:gd name="T66" fmla="*/ 0 w 767"/>
                <a:gd name="T67" fmla="*/ 0 h 774"/>
                <a:gd name="T68" fmla="*/ 0 w 767"/>
                <a:gd name="T69" fmla="*/ 0 h 774"/>
                <a:gd name="T70" fmla="*/ 0 w 767"/>
                <a:gd name="T71" fmla="*/ 0 h 774"/>
                <a:gd name="T72" fmla="*/ 0 w 767"/>
                <a:gd name="T73" fmla="*/ 0 h 774"/>
                <a:gd name="T74" fmla="*/ 0 w 767"/>
                <a:gd name="T75" fmla="*/ 0 h 774"/>
                <a:gd name="T76" fmla="*/ 0 w 767"/>
                <a:gd name="T77" fmla="*/ 0 h 774"/>
                <a:gd name="T78" fmla="*/ 0 w 767"/>
                <a:gd name="T79" fmla="*/ 0 h 774"/>
                <a:gd name="T80" fmla="*/ 0 w 767"/>
                <a:gd name="T81" fmla="*/ 0 h 774"/>
                <a:gd name="T82" fmla="*/ 0 w 767"/>
                <a:gd name="T83" fmla="*/ 0 h 774"/>
                <a:gd name="T84" fmla="*/ 0 w 767"/>
                <a:gd name="T85" fmla="*/ 0 h 774"/>
                <a:gd name="T86" fmla="*/ 0 w 767"/>
                <a:gd name="T87" fmla="*/ 0 h 774"/>
                <a:gd name="T88" fmla="*/ 0 w 767"/>
                <a:gd name="T89" fmla="*/ 0 h 774"/>
                <a:gd name="T90" fmla="*/ 0 w 767"/>
                <a:gd name="T91" fmla="*/ 0 h 774"/>
                <a:gd name="T92" fmla="*/ 0 w 767"/>
                <a:gd name="T93" fmla="*/ 0 h 774"/>
                <a:gd name="T94" fmla="*/ 0 w 767"/>
                <a:gd name="T95" fmla="*/ 0 h 774"/>
                <a:gd name="T96" fmla="*/ 0 w 767"/>
                <a:gd name="T97" fmla="*/ 0 h 774"/>
                <a:gd name="T98" fmla="*/ 0 w 767"/>
                <a:gd name="T99" fmla="*/ 0 h 774"/>
                <a:gd name="T100" fmla="*/ 0 w 767"/>
                <a:gd name="T101" fmla="*/ 0 h 774"/>
                <a:gd name="T102" fmla="*/ 0 w 767"/>
                <a:gd name="T103" fmla="*/ 0 h 774"/>
                <a:gd name="T104" fmla="*/ 0 w 767"/>
                <a:gd name="T105" fmla="*/ 0 h 774"/>
                <a:gd name="T106" fmla="*/ 0 w 767"/>
                <a:gd name="T107" fmla="*/ 0 h 774"/>
                <a:gd name="T108" fmla="*/ 0 w 767"/>
                <a:gd name="T109" fmla="*/ 0 h 774"/>
                <a:gd name="T110" fmla="*/ 0 w 767"/>
                <a:gd name="T111" fmla="*/ 0 h 774"/>
                <a:gd name="T112" fmla="*/ 0 w 767"/>
                <a:gd name="T113" fmla="*/ 0 h 77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767"/>
                <a:gd name="T172" fmla="*/ 0 h 774"/>
                <a:gd name="T173" fmla="*/ 767 w 767"/>
                <a:gd name="T174" fmla="*/ 774 h 77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767" h="774">
                  <a:moveTo>
                    <a:pt x="74" y="23"/>
                  </a:moveTo>
                  <a:lnTo>
                    <a:pt x="51" y="35"/>
                  </a:lnTo>
                  <a:lnTo>
                    <a:pt x="34" y="59"/>
                  </a:lnTo>
                  <a:lnTo>
                    <a:pt x="20" y="95"/>
                  </a:lnTo>
                  <a:lnTo>
                    <a:pt x="11" y="145"/>
                  </a:lnTo>
                  <a:lnTo>
                    <a:pt x="3" y="198"/>
                  </a:lnTo>
                  <a:lnTo>
                    <a:pt x="0" y="259"/>
                  </a:lnTo>
                  <a:lnTo>
                    <a:pt x="0" y="324"/>
                  </a:lnTo>
                  <a:lnTo>
                    <a:pt x="3" y="390"/>
                  </a:lnTo>
                  <a:lnTo>
                    <a:pt x="5" y="455"/>
                  </a:lnTo>
                  <a:lnTo>
                    <a:pt x="13" y="518"/>
                  </a:lnTo>
                  <a:lnTo>
                    <a:pt x="19" y="576"/>
                  </a:lnTo>
                  <a:lnTo>
                    <a:pt x="28" y="630"/>
                  </a:lnTo>
                  <a:lnTo>
                    <a:pt x="38" y="672"/>
                  </a:lnTo>
                  <a:lnTo>
                    <a:pt x="49" y="704"/>
                  </a:lnTo>
                  <a:lnTo>
                    <a:pt x="60" y="723"/>
                  </a:lnTo>
                  <a:lnTo>
                    <a:pt x="74" y="730"/>
                  </a:lnTo>
                  <a:lnTo>
                    <a:pt x="81" y="721"/>
                  </a:lnTo>
                  <a:lnTo>
                    <a:pt x="87" y="704"/>
                  </a:lnTo>
                  <a:lnTo>
                    <a:pt x="91" y="681"/>
                  </a:lnTo>
                  <a:lnTo>
                    <a:pt x="95" y="653"/>
                  </a:lnTo>
                  <a:lnTo>
                    <a:pt x="96" y="620"/>
                  </a:lnTo>
                  <a:lnTo>
                    <a:pt x="96" y="582"/>
                  </a:lnTo>
                  <a:lnTo>
                    <a:pt x="98" y="546"/>
                  </a:lnTo>
                  <a:lnTo>
                    <a:pt x="100" y="508"/>
                  </a:lnTo>
                  <a:lnTo>
                    <a:pt x="102" y="466"/>
                  </a:lnTo>
                  <a:lnTo>
                    <a:pt x="108" y="432"/>
                  </a:lnTo>
                  <a:lnTo>
                    <a:pt x="116" y="398"/>
                  </a:lnTo>
                  <a:lnTo>
                    <a:pt x="127" y="369"/>
                  </a:lnTo>
                  <a:lnTo>
                    <a:pt x="140" y="346"/>
                  </a:lnTo>
                  <a:lnTo>
                    <a:pt x="157" y="331"/>
                  </a:lnTo>
                  <a:lnTo>
                    <a:pt x="180" y="324"/>
                  </a:lnTo>
                  <a:lnTo>
                    <a:pt x="209" y="326"/>
                  </a:lnTo>
                  <a:lnTo>
                    <a:pt x="231" y="335"/>
                  </a:lnTo>
                  <a:lnTo>
                    <a:pt x="250" y="348"/>
                  </a:lnTo>
                  <a:lnTo>
                    <a:pt x="260" y="364"/>
                  </a:lnTo>
                  <a:lnTo>
                    <a:pt x="266" y="384"/>
                  </a:lnTo>
                  <a:lnTo>
                    <a:pt x="266" y="405"/>
                  </a:lnTo>
                  <a:lnTo>
                    <a:pt x="264" y="428"/>
                  </a:lnTo>
                  <a:lnTo>
                    <a:pt x="258" y="453"/>
                  </a:lnTo>
                  <a:lnTo>
                    <a:pt x="252" y="481"/>
                  </a:lnTo>
                  <a:lnTo>
                    <a:pt x="243" y="508"/>
                  </a:lnTo>
                  <a:lnTo>
                    <a:pt x="237" y="537"/>
                  </a:lnTo>
                  <a:lnTo>
                    <a:pt x="228" y="563"/>
                  </a:lnTo>
                  <a:lnTo>
                    <a:pt x="226" y="592"/>
                  </a:lnTo>
                  <a:lnTo>
                    <a:pt x="224" y="616"/>
                  </a:lnTo>
                  <a:lnTo>
                    <a:pt x="228" y="641"/>
                  </a:lnTo>
                  <a:lnTo>
                    <a:pt x="237" y="666"/>
                  </a:lnTo>
                  <a:lnTo>
                    <a:pt x="252" y="689"/>
                  </a:lnTo>
                  <a:lnTo>
                    <a:pt x="269" y="694"/>
                  </a:lnTo>
                  <a:lnTo>
                    <a:pt x="287" y="681"/>
                  </a:lnTo>
                  <a:lnTo>
                    <a:pt x="302" y="649"/>
                  </a:lnTo>
                  <a:lnTo>
                    <a:pt x="317" y="601"/>
                  </a:lnTo>
                  <a:lnTo>
                    <a:pt x="330" y="542"/>
                  </a:lnTo>
                  <a:lnTo>
                    <a:pt x="344" y="478"/>
                  </a:lnTo>
                  <a:lnTo>
                    <a:pt x="357" y="409"/>
                  </a:lnTo>
                  <a:lnTo>
                    <a:pt x="370" y="345"/>
                  </a:lnTo>
                  <a:lnTo>
                    <a:pt x="382" y="284"/>
                  </a:lnTo>
                  <a:lnTo>
                    <a:pt x="395" y="230"/>
                  </a:lnTo>
                  <a:lnTo>
                    <a:pt x="406" y="189"/>
                  </a:lnTo>
                  <a:lnTo>
                    <a:pt x="418" y="168"/>
                  </a:lnTo>
                  <a:lnTo>
                    <a:pt x="429" y="166"/>
                  </a:lnTo>
                  <a:lnTo>
                    <a:pt x="442" y="189"/>
                  </a:lnTo>
                  <a:lnTo>
                    <a:pt x="454" y="242"/>
                  </a:lnTo>
                  <a:lnTo>
                    <a:pt x="467" y="329"/>
                  </a:lnTo>
                  <a:lnTo>
                    <a:pt x="482" y="426"/>
                  </a:lnTo>
                  <a:lnTo>
                    <a:pt x="501" y="512"/>
                  </a:lnTo>
                  <a:lnTo>
                    <a:pt x="528" y="584"/>
                  </a:lnTo>
                  <a:lnTo>
                    <a:pt x="558" y="645"/>
                  </a:lnTo>
                  <a:lnTo>
                    <a:pt x="587" y="694"/>
                  </a:lnTo>
                  <a:lnTo>
                    <a:pt x="619" y="730"/>
                  </a:lnTo>
                  <a:lnTo>
                    <a:pt x="650" y="755"/>
                  </a:lnTo>
                  <a:lnTo>
                    <a:pt x="680" y="772"/>
                  </a:lnTo>
                  <a:lnTo>
                    <a:pt x="707" y="774"/>
                  </a:lnTo>
                  <a:lnTo>
                    <a:pt x="731" y="767"/>
                  </a:lnTo>
                  <a:lnTo>
                    <a:pt x="748" y="748"/>
                  </a:lnTo>
                  <a:lnTo>
                    <a:pt x="764" y="719"/>
                  </a:lnTo>
                  <a:lnTo>
                    <a:pt x="767" y="679"/>
                  </a:lnTo>
                  <a:lnTo>
                    <a:pt x="766" y="630"/>
                  </a:lnTo>
                  <a:lnTo>
                    <a:pt x="752" y="569"/>
                  </a:lnTo>
                  <a:lnTo>
                    <a:pt x="731" y="500"/>
                  </a:lnTo>
                  <a:lnTo>
                    <a:pt x="703" y="428"/>
                  </a:lnTo>
                  <a:lnTo>
                    <a:pt x="678" y="367"/>
                  </a:lnTo>
                  <a:lnTo>
                    <a:pt x="655" y="310"/>
                  </a:lnTo>
                  <a:lnTo>
                    <a:pt x="636" y="265"/>
                  </a:lnTo>
                  <a:lnTo>
                    <a:pt x="617" y="223"/>
                  </a:lnTo>
                  <a:lnTo>
                    <a:pt x="600" y="189"/>
                  </a:lnTo>
                  <a:lnTo>
                    <a:pt x="583" y="160"/>
                  </a:lnTo>
                  <a:lnTo>
                    <a:pt x="568" y="135"/>
                  </a:lnTo>
                  <a:lnTo>
                    <a:pt x="549" y="114"/>
                  </a:lnTo>
                  <a:lnTo>
                    <a:pt x="532" y="95"/>
                  </a:lnTo>
                  <a:lnTo>
                    <a:pt x="515" y="82"/>
                  </a:lnTo>
                  <a:lnTo>
                    <a:pt x="496" y="69"/>
                  </a:lnTo>
                  <a:lnTo>
                    <a:pt x="475" y="57"/>
                  </a:lnTo>
                  <a:lnTo>
                    <a:pt x="452" y="48"/>
                  </a:lnTo>
                  <a:lnTo>
                    <a:pt x="427" y="38"/>
                  </a:lnTo>
                  <a:lnTo>
                    <a:pt x="403" y="29"/>
                  </a:lnTo>
                  <a:lnTo>
                    <a:pt x="372" y="18"/>
                  </a:lnTo>
                  <a:lnTo>
                    <a:pt x="344" y="12"/>
                  </a:lnTo>
                  <a:lnTo>
                    <a:pt x="313" y="6"/>
                  </a:lnTo>
                  <a:lnTo>
                    <a:pt x="285" y="2"/>
                  </a:lnTo>
                  <a:lnTo>
                    <a:pt x="256" y="0"/>
                  </a:lnTo>
                  <a:lnTo>
                    <a:pt x="230" y="2"/>
                  </a:lnTo>
                  <a:lnTo>
                    <a:pt x="203" y="2"/>
                  </a:lnTo>
                  <a:lnTo>
                    <a:pt x="180" y="4"/>
                  </a:lnTo>
                  <a:lnTo>
                    <a:pt x="155" y="6"/>
                  </a:lnTo>
                  <a:lnTo>
                    <a:pt x="135" y="8"/>
                  </a:lnTo>
                  <a:lnTo>
                    <a:pt x="116" y="12"/>
                  </a:lnTo>
                  <a:lnTo>
                    <a:pt x="100" y="16"/>
                  </a:lnTo>
                  <a:lnTo>
                    <a:pt x="87" y="18"/>
                  </a:lnTo>
                  <a:lnTo>
                    <a:pt x="79" y="21"/>
                  </a:lnTo>
                  <a:lnTo>
                    <a:pt x="74" y="21"/>
                  </a:lnTo>
                  <a:lnTo>
                    <a:pt x="74" y="23"/>
                  </a:lnTo>
                  <a:close/>
                </a:path>
              </a:pathLst>
            </a:custGeom>
            <a:solidFill>
              <a:srgbClr val="F0F0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81" name="Title 1">
            <a:extLst>
              <a:ext uri="{FF2B5EF4-FFF2-40B4-BE49-F238E27FC236}">
                <a16:creationId xmlns:a16="http://schemas.microsoft.com/office/drawing/2014/main" id="{B0B846C5-00A5-F73D-C456-B4F9CB4D61E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39947" y="142062"/>
            <a:ext cx="12043145" cy="1325563"/>
          </a:xfrm>
        </p:spPr>
        <p:txBody>
          <a:bodyPr/>
          <a:lstStyle/>
          <a:p>
            <a:r>
              <a:rPr lang="en-US" dirty="0"/>
              <a:t>Mechanism design (auctions)</a:t>
            </a:r>
          </a:p>
        </p:txBody>
      </p:sp>
      <p:sp>
        <p:nvSpPr>
          <p:cNvPr id="82" name="Oval 81">
            <a:extLst>
              <a:ext uri="{FF2B5EF4-FFF2-40B4-BE49-F238E27FC236}">
                <a16:creationId xmlns:a16="http://schemas.microsoft.com/office/drawing/2014/main" id="{767627F7-35A3-3D0E-A4C3-0A2131288C3E}"/>
              </a:ext>
            </a:extLst>
          </p:cNvPr>
          <p:cNvSpPr/>
          <p:nvPr/>
        </p:nvSpPr>
        <p:spPr bwMode="auto">
          <a:xfrm>
            <a:off x="2527987" y="5462342"/>
            <a:ext cx="457200" cy="533400"/>
          </a:xfrm>
          <a:prstGeom prst="ellipse">
            <a:avLst/>
          </a:prstGeom>
          <a:solidFill>
            <a:srgbClr val="C00000"/>
          </a:solidFill>
          <a:ln w="9525" cap="flat" cmpd="sng" algn="ctr">
            <a:solidFill>
              <a:srgbClr val="C0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457200" rtl="0" eaLnBrk="1" fontAlgn="base" latinLnBrk="0" hangingPunct="1">
              <a:lnSpc>
                <a:spcPct val="118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buNone/>
              <a:tabLst/>
            </a:pPr>
            <a:endParaRPr kumimoji="0" lang="en-US" sz="2400" b="0" i="0" u="none" strike="noStrike" cap="none" normalizeH="0" baseline="0">
              <a:ln>
                <a:noFill/>
              </a:ln>
              <a:solidFill>
                <a:schemeClr val="bg1"/>
              </a:solidFill>
              <a:effectLst/>
              <a:latin typeface="Times New Roman" pitchFamily="18" charset="0"/>
              <a:ea typeface="宋体" pitchFamily="2" charset="-122"/>
            </a:endParaRPr>
          </a:p>
        </p:txBody>
      </p:sp>
      <p:sp>
        <p:nvSpPr>
          <p:cNvPr id="83" name="Oval 82">
            <a:extLst>
              <a:ext uri="{FF2B5EF4-FFF2-40B4-BE49-F238E27FC236}">
                <a16:creationId xmlns:a16="http://schemas.microsoft.com/office/drawing/2014/main" id="{D8EF1122-3C93-120C-AE79-AA2E912D5D88}"/>
              </a:ext>
            </a:extLst>
          </p:cNvPr>
          <p:cNvSpPr/>
          <p:nvPr/>
        </p:nvSpPr>
        <p:spPr bwMode="auto">
          <a:xfrm>
            <a:off x="2604187" y="5157542"/>
            <a:ext cx="304800" cy="304800"/>
          </a:xfrm>
          <a:prstGeom prst="ellipse">
            <a:avLst/>
          </a:prstGeom>
          <a:solidFill>
            <a:srgbClr val="C00000"/>
          </a:solidFill>
          <a:ln w="9525" cap="flat" cmpd="sng" algn="ctr">
            <a:solidFill>
              <a:srgbClr val="C0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457200" rtl="0" eaLnBrk="1" fontAlgn="base" latinLnBrk="0" hangingPunct="1">
              <a:lnSpc>
                <a:spcPct val="118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buNone/>
              <a:tabLst/>
            </a:pPr>
            <a:endParaRPr kumimoji="0" lang="en-US" sz="2400" b="0" i="0" u="none" strike="noStrike" cap="none" normalizeH="0" baseline="0">
              <a:ln>
                <a:noFill/>
              </a:ln>
              <a:solidFill>
                <a:schemeClr val="bg1"/>
              </a:solidFill>
              <a:effectLst/>
              <a:latin typeface="Times New Roman" pitchFamily="18" charset="0"/>
              <a:ea typeface="宋体" pitchFamily="2" charset="-122"/>
            </a:endParaRPr>
          </a:p>
        </p:txBody>
      </p:sp>
      <p:cxnSp>
        <p:nvCxnSpPr>
          <p:cNvPr id="84" name="Straight Connector 83">
            <a:extLst>
              <a:ext uri="{FF2B5EF4-FFF2-40B4-BE49-F238E27FC236}">
                <a16:creationId xmlns:a16="http://schemas.microsoft.com/office/drawing/2014/main" id="{5F9DE7FF-F64F-2BF4-50D1-65D200FCF5F6}"/>
              </a:ext>
            </a:extLst>
          </p:cNvPr>
          <p:cNvCxnSpPr/>
          <p:nvPr/>
        </p:nvCxnSpPr>
        <p:spPr bwMode="auto">
          <a:xfrm rot="5400000">
            <a:off x="2450833" y="6072897"/>
            <a:ext cx="382915" cy="76205"/>
          </a:xfrm>
          <a:prstGeom prst="line">
            <a:avLst/>
          </a:prstGeom>
          <a:solidFill>
            <a:srgbClr val="00B8FF"/>
          </a:solidFill>
          <a:ln w="63500" cap="flat" cmpd="sng" algn="ctr">
            <a:solidFill>
              <a:srgbClr val="C0000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40FB9A9A-DB15-9C67-F85C-049A3BEC236A}"/>
              </a:ext>
            </a:extLst>
          </p:cNvPr>
          <p:cNvCxnSpPr/>
          <p:nvPr/>
        </p:nvCxnSpPr>
        <p:spPr bwMode="auto">
          <a:xfrm rot="16200000" flipH="1">
            <a:off x="2680387" y="6071942"/>
            <a:ext cx="381000" cy="76200"/>
          </a:xfrm>
          <a:prstGeom prst="line">
            <a:avLst/>
          </a:prstGeom>
          <a:solidFill>
            <a:srgbClr val="00B8FF"/>
          </a:solidFill>
          <a:ln w="63500" cap="flat" cmpd="sng" algn="ctr">
            <a:solidFill>
              <a:srgbClr val="C0000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86" name="AutoShape 23">
            <a:extLst>
              <a:ext uri="{FF2B5EF4-FFF2-40B4-BE49-F238E27FC236}">
                <a16:creationId xmlns:a16="http://schemas.microsoft.com/office/drawing/2014/main" id="{818ECF4F-06CC-EE9F-7626-DA64B66B52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88365" y="2406732"/>
            <a:ext cx="3657600" cy="2051050"/>
          </a:xfrm>
          <a:prstGeom prst="cloudCallout">
            <a:avLst>
              <a:gd name="adj1" fmla="val 10894"/>
              <a:gd name="adj2" fmla="val 67259"/>
            </a:avLst>
          </a:prstGeom>
          <a:solidFill>
            <a:srgbClr val="0070C0"/>
          </a:solidFill>
          <a:ln>
            <a:solidFill>
              <a:srgbClr val="0070C0"/>
            </a:solidFill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endParaRPr lang="en-US" altLang="en-US" sz="2400">
              <a:solidFill>
                <a:schemeClr val="bg1"/>
              </a:solidFill>
              <a:latin typeface="Times New Roman" panose="02020603050405020304" pitchFamily="18" charset="0"/>
            </a:endParaRPr>
          </a:p>
        </p:txBody>
      </p:sp>
      <p:sp>
        <p:nvSpPr>
          <p:cNvPr id="87" name="Oval 86">
            <a:extLst>
              <a:ext uri="{FF2B5EF4-FFF2-40B4-BE49-F238E27FC236}">
                <a16:creationId xmlns:a16="http://schemas.microsoft.com/office/drawing/2014/main" id="{0340D02E-3636-B432-2A94-B671B00EC48D}"/>
              </a:ext>
            </a:extLst>
          </p:cNvPr>
          <p:cNvSpPr/>
          <p:nvPr/>
        </p:nvSpPr>
        <p:spPr bwMode="auto">
          <a:xfrm>
            <a:off x="6185321" y="5462342"/>
            <a:ext cx="457200" cy="533400"/>
          </a:xfrm>
          <a:prstGeom prst="ellipse">
            <a:avLst/>
          </a:prstGeom>
          <a:solidFill>
            <a:srgbClr val="0070C0"/>
          </a:solidFill>
          <a:ln w="9525" cap="flat" cmpd="sng" algn="ctr">
            <a:solidFill>
              <a:srgbClr val="0070C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457200" rtl="0" eaLnBrk="1" fontAlgn="base" latinLnBrk="0" hangingPunct="1">
              <a:lnSpc>
                <a:spcPct val="118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buNone/>
              <a:tabLst/>
            </a:pPr>
            <a:endParaRPr kumimoji="0" lang="en-US" sz="2400" b="0" i="0" u="none" strike="noStrike" cap="none" normalizeH="0" baseline="0">
              <a:ln>
                <a:noFill/>
              </a:ln>
              <a:solidFill>
                <a:schemeClr val="bg1"/>
              </a:solidFill>
              <a:effectLst/>
              <a:latin typeface="Times New Roman" pitchFamily="18" charset="0"/>
              <a:ea typeface="宋体" pitchFamily="2" charset="-122"/>
            </a:endParaRPr>
          </a:p>
        </p:txBody>
      </p:sp>
      <p:sp>
        <p:nvSpPr>
          <p:cNvPr id="88" name="Oval 87">
            <a:extLst>
              <a:ext uri="{FF2B5EF4-FFF2-40B4-BE49-F238E27FC236}">
                <a16:creationId xmlns:a16="http://schemas.microsoft.com/office/drawing/2014/main" id="{E561E928-D915-C8F4-EE3A-1BF7261BA9C6}"/>
              </a:ext>
            </a:extLst>
          </p:cNvPr>
          <p:cNvSpPr/>
          <p:nvPr/>
        </p:nvSpPr>
        <p:spPr bwMode="auto">
          <a:xfrm>
            <a:off x="6261521" y="5157542"/>
            <a:ext cx="304800" cy="304800"/>
          </a:xfrm>
          <a:prstGeom prst="ellipse">
            <a:avLst/>
          </a:prstGeom>
          <a:solidFill>
            <a:srgbClr val="0070C0"/>
          </a:solidFill>
          <a:ln w="9525" cap="flat" cmpd="sng" algn="ctr">
            <a:solidFill>
              <a:srgbClr val="0070C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457200" rtl="0" eaLnBrk="1" fontAlgn="base" latinLnBrk="0" hangingPunct="1">
              <a:lnSpc>
                <a:spcPct val="118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buNone/>
              <a:tabLst/>
            </a:pPr>
            <a:endParaRPr kumimoji="0" lang="en-US" sz="2400" b="0" i="0" u="none" strike="noStrike" cap="none" normalizeH="0" baseline="0">
              <a:ln>
                <a:noFill/>
              </a:ln>
              <a:solidFill>
                <a:schemeClr val="bg1"/>
              </a:solidFill>
              <a:effectLst/>
              <a:latin typeface="Times New Roman" pitchFamily="18" charset="0"/>
              <a:ea typeface="宋体" pitchFamily="2" charset="-122"/>
            </a:endParaRPr>
          </a:p>
        </p:txBody>
      </p:sp>
      <p:cxnSp>
        <p:nvCxnSpPr>
          <p:cNvPr id="89" name="Straight Connector 88">
            <a:extLst>
              <a:ext uri="{FF2B5EF4-FFF2-40B4-BE49-F238E27FC236}">
                <a16:creationId xmlns:a16="http://schemas.microsoft.com/office/drawing/2014/main" id="{0CF0CFD9-6FAD-D22A-720D-BF614CCECAD3}"/>
              </a:ext>
            </a:extLst>
          </p:cNvPr>
          <p:cNvCxnSpPr/>
          <p:nvPr/>
        </p:nvCxnSpPr>
        <p:spPr bwMode="auto">
          <a:xfrm rot="5400000">
            <a:off x="6108167" y="6072897"/>
            <a:ext cx="382915" cy="76205"/>
          </a:xfrm>
          <a:prstGeom prst="line">
            <a:avLst/>
          </a:prstGeom>
          <a:solidFill>
            <a:srgbClr val="00B8FF"/>
          </a:solidFill>
          <a:ln w="63500" cap="flat" cmpd="sng" algn="ctr">
            <a:solidFill>
              <a:srgbClr val="0070C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90" name="Straight Connector 89">
            <a:extLst>
              <a:ext uri="{FF2B5EF4-FFF2-40B4-BE49-F238E27FC236}">
                <a16:creationId xmlns:a16="http://schemas.microsoft.com/office/drawing/2014/main" id="{F325BCBC-BA40-C608-DBF6-F25B7E3D7920}"/>
              </a:ext>
            </a:extLst>
          </p:cNvPr>
          <p:cNvCxnSpPr/>
          <p:nvPr/>
        </p:nvCxnSpPr>
        <p:spPr bwMode="auto">
          <a:xfrm rot="16200000" flipH="1">
            <a:off x="6337721" y="6071942"/>
            <a:ext cx="381000" cy="76200"/>
          </a:xfrm>
          <a:prstGeom prst="line">
            <a:avLst/>
          </a:prstGeom>
          <a:solidFill>
            <a:srgbClr val="00B8FF"/>
          </a:solidFill>
          <a:ln w="63500" cap="flat" cmpd="sng" algn="ctr">
            <a:solidFill>
              <a:srgbClr val="0070C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91" name="AutoShape 23">
            <a:extLst>
              <a:ext uri="{FF2B5EF4-FFF2-40B4-BE49-F238E27FC236}">
                <a16:creationId xmlns:a16="http://schemas.microsoft.com/office/drawing/2014/main" id="{5543A2A2-D48E-847B-805D-3DD922736BC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66255" y="2404817"/>
            <a:ext cx="3657600" cy="2051050"/>
          </a:xfrm>
          <a:prstGeom prst="cloudCallout">
            <a:avLst>
              <a:gd name="adj1" fmla="val 10894"/>
              <a:gd name="adj2" fmla="val 67259"/>
            </a:avLst>
          </a:prstGeom>
          <a:solidFill>
            <a:srgbClr val="7030A0"/>
          </a:solidFill>
          <a:ln>
            <a:solidFill>
              <a:srgbClr val="7030A0"/>
            </a:solidFill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endParaRPr lang="en-US" altLang="en-US" sz="2400">
              <a:solidFill>
                <a:schemeClr val="bg1"/>
              </a:solidFill>
              <a:latin typeface="Times New Roman" panose="02020603050405020304" pitchFamily="18" charset="0"/>
            </a:endParaRPr>
          </a:p>
        </p:txBody>
      </p:sp>
      <p:sp>
        <p:nvSpPr>
          <p:cNvPr id="92" name="Oval 91">
            <a:extLst>
              <a:ext uri="{FF2B5EF4-FFF2-40B4-BE49-F238E27FC236}">
                <a16:creationId xmlns:a16="http://schemas.microsoft.com/office/drawing/2014/main" id="{DFF17029-E659-3129-E353-879FAC7559A1}"/>
              </a:ext>
            </a:extLst>
          </p:cNvPr>
          <p:cNvSpPr/>
          <p:nvPr/>
        </p:nvSpPr>
        <p:spPr bwMode="auto">
          <a:xfrm>
            <a:off x="10063211" y="5460427"/>
            <a:ext cx="457200" cy="533400"/>
          </a:xfrm>
          <a:prstGeom prst="ellipse">
            <a:avLst/>
          </a:prstGeom>
          <a:solidFill>
            <a:srgbClr val="7030A0"/>
          </a:solidFill>
          <a:ln w="9525" cap="flat" cmpd="sng" algn="ctr">
            <a:solidFill>
              <a:srgbClr val="7030A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457200" rtl="0" eaLnBrk="1" fontAlgn="base" latinLnBrk="0" hangingPunct="1">
              <a:lnSpc>
                <a:spcPct val="118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buNone/>
              <a:tabLst/>
            </a:pPr>
            <a:endParaRPr kumimoji="0" lang="en-US" sz="2400" b="0" i="0" u="none" strike="noStrike" cap="none" normalizeH="0" baseline="0">
              <a:ln>
                <a:noFill/>
              </a:ln>
              <a:solidFill>
                <a:schemeClr val="bg1"/>
              </a:solidFill>
              <a:effectLst/>
              <a:latin typeface="Times New Roman" pitchFamily="18" charset="0"/>
              <a:ea typeface="宋体" pitchFamily="2" charset="-122"/>
            </a:endParaRPr>
          </a:p>
        </p:txBody>
      </p:sp>
      <p:sp>
        <p:nvSpPr>
          <p:cNvPr id="93" name="Oval 92">
            <a:extLst>
              <a:ext uri="{FF2B5EF4-FFF2-40B4-BE49-F238E27FC236}">
                <a16:creationId xmlns:a16="http://schemas.microsoft.com/office/drawing/2014/main" id="{4571CC7C-029E-D31B-B3A3-9DF3DD4B2FD5}"/>
              </a:ext>
            </a:extLst>
          </p:cNvPr>
          <p:cNvSpPr/>
          <p:nvPr/>
        </p:nvSpPr>
        <p:spPr bwMode="auto">
          <a:xfrm>
            <a:off x="10139411" y="5155627"/>
            <a:ext cx="304800" cy="304800"/>
          </a:xfrm>
          <a:prstGeom prst="ellipse">
            <a:avLst/>
          </a:prstGeom>
          <a:solidFill>
            <a:srgbClr val="7030A0"/>
          </a:solidFill>
          <a:ln w="9525" cap="flat" cmpd="sng" algn="ctr">
            <a:solidFill>
              <a:srgbClr val="7030A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457200" rtl="0" eaLnBrk="1" fontAlgn="base" latinLnBrk="0" hangingPunct="1">
              <a:lnSpc>
                <a:spcPct val="118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buNone/>
              <a:tabLst/>
            </a:pPr>
            <a:endParaRPr kumimoji="0" lang="en-US" sz="2400" b="0" i="0" u="none" strike="noStrike" cap="none" normalizeH="0" baseline="0">
              <a:ln>
                <a:noFill/>
              </a:ln>
              <a:solidFill>
                <a:schemeClr val="bg1"/>
              </a:solidFill>
              <a:effectLst/>
              <a:latin typeface="Times New Roman" pitchFamily="18" charset="0"/>
              <a:ea typeface="宋体" pitchFamily="2" charset="-122"/>
            </a:endParaRPr>
          </a:p>
        </p:txBody>
      </p:sp>
      <p:cxnSp>
        <p:nvCxnSpPr>
          <p:cNvPr id="94" name="Straight Connector 93">
            <a:extLst>
              <a:ext uri="{FF2B5EF4-FFF2-40B4-BE49-F238E27FC236}">
                <a16:creationId xmlns:a16="http://schemas.microsoft.com/office/drawing/2014/main" id="{410948B4-686C-8A78-A131-91E0F7E9B536}"/>
              </a:ext>
            </a:extLst>
          </p:cNvPr>
          <p:cNvCxnSpPr/>
          <p:nvPr/>
        </p:nvCxnSpPr>
        <p:spPr bwMode="auto">
          <a:xfrm rot="5400000">
            <a:off x="9986057" y="6070982"/>
            <a:ext cx="382915" cy="76205"/>
          </a:xfrm>
          <a:prstGeom prst="line">
            <a:avLst/>
          </a:prstGeom>
          <a:solidFill>
            <a:srgbClr val="00B8FF"/>
          </a:solidFill>
          <a:ln w="63500" cap="flat" cmpd="sng" algn="ctr">
            <a:solidFill>
              <a:srgbClr val="7030A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95" name="Straight Connector 94">
            <a:extLst>
              <a:ext uri="{FF2B5EF4-FFF2-40B4-BE49-F238E27FC236}">
                <a16:creationId xmlns:a16="http://schemas.microsoft.com/office/drawing/2014/main" id="{F34657F1-BFD1-609E-5C7C-83BA6D280C8A}"/>
              </a:ext>
            </a:extLst>
          </p:cNvPr>
          <p:cNvCxnSpPr/>
          <p:nvPr/>
        </p:nvCxnSpPr>
        <p:spPr bwMode="auto">
          <a:xfrm rot="16200000" flipH="1">
            <a:off x="10215611" y="6070027"/>
            <a:ext cx="381000" cy="76200"/>
          </a:xfrm>
          <a:prstGeom prst="line">
            <a:avLst/>
          </a:prstGeom>
          <a:solidFill>
            <a:srgbClr val="00B8FF"/>
          </a:solidFill>
          <a:ln w="63500" cap="flat" cmpd="sng" algn="ctr">
            <a:solidFill>
              <a:srgbClr val="7030A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grpSp>
        <p:nvGrpSpPr>
          <p:cNvPr id="96" name="Group 3">
            <a:extLst>
              <a:ext uri="{FF2B5EF4-FFF2-40B4-BE49-F238E27FC236}">
                <a16:creationId xmlns:a16="http://schemas.microsoft.com/office/drawing/2014/main" id="{FD9111A4-DF87-F2E3-18AE-77DEE6764181}"/>
              </a:ext>
            </a:extLst>
          </p:cNvPr>
          <p:cNvGrpSpPr>
            <a:grpSpLocks/>
          </p:cNvGrpSpPr>
          <p:nvPr/>
        </p:nvGrpSpPr>
        <p:grpSpPr bwMode="auto">
          <a:xfrm>
            <a:off x="5598024" y="2993188"/>
            <a:ext cx="847018" cy="700129"/>
            <a:chOff x="2976" y="864"/>
            <a:chExt cx="780" cy="582"/>
          </a:xfrm>
        </p:grpSpPr>
        <p:sp>
          <p:nvSpPr>
            <p:cNvPr id="97" name="Freeform 4">
              <a:extLst>
                <a:ext uri="{FF2B5EF4-FFF2-40B4-BE49-F238E27FC236}">
                  <a16:creationId xmlns:a16="http://schemas.microsoft.com/office/drawing/2014/main" id="{924A98EB-F5CA-2718-194C-0359578F26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76" y="864"/>
              <a:ext cx="781" cy="583"/>
            </a:xfrm>
            <a:custGeom>
              <a:avLst/>
              <a:gdLst>
                <a:gd name="T0" fmla="*/ 0 w 2559"/>
                <a:gd name="T1" fmla="*/ 0 h 2070"/>
                <a:gd name="T2" fmla="*/ 0 w 2559"/>
                <a:gd name="T3" fmla="*/ 0 h 2070"/>
                <a:gd name="T4" fmla="*/ 0 w 2559"/>
                <a:gd name="T5" fmla="*/ 0 h 2070"/>
                <a:gd name="T6" fmla="*/ 0 w 2559"/>
                <a:gd name="T7" fmla="*/ 0 h 2070"/>
                <a:gd name="T8" fmla="*/ 0 w 2559"/>
                <a:gd name="T9" fmla="*/ 0 h 2070"/>
                <a:gd name="T10" fmla="*/ 0 w 2559"/>
                <a:gd name="T11" fmla="*/ 0 h 2070"/>
                <a:gd name="T12" fmla="*/ 0 w 2559"/>
                <a:gd name="T13" fmla="*/ 0 h 2070"/>
                <a:gd name="T14" fmla="*/ 0 w 2559"/>
                <a:gd name="T15" fmla="*/ 0 h 2070"/>
                <a:gd name="T16" fmla="*/ 0 w 2559"/>
                <a:gd name="T17" fmla="*/ 0 h 2070"/>
                <a:gd name="T18" fmla="*/ 0 w 2559"/>
                <a:gd name="T19" fmla="*/ 0 h 2070"/>
                <a:gd name="T20" fmla="*/ 0 w 2559"/>
                <a:gd name="T21" fmla="*/ 0 h 2070"/>
                <a:gd name="T22" fmla="*/ 0 w 2559"/>
                <a:gd name="T23" fmla="*/ 0 h 2070"/>
                <a:gd name="T24" fmla="*/ 0 w 2559"/>
                <a:gd name="T25" fmla="*/ 0 h 2070"/>
                <a:gd name="T26" fmla="*/ 0 w 2559"/>
                <a:gd name="T27" fmla="*/ 0 h 2070"/>
                <a:gd name="T28" fmla="*/ 0 w 2559"/>
                <a:gd name="T29" fmla="*/ 0 h 2070"/>
                <a:gd name="T30" fmla="*/ 0 w 2559"/>
                <a:gd name="T31" fmla="*/ 0 h 2070"/>
                <a:gd name="T32" fmla="*/ 0 w 2559"/>
                <a:gd name="T33" fmla="*/ 0 h 2070"/>
                <a:gd name="T34" fmla="*/ 0 w 2559"/>
                <a:gd name="T35" fmla="*/ 0 h 2070"/>
                <a:gd name="T36" fmla="*/ 0 w 2559"/>
                <a:gd name="T37" fmla="*/ 0 h 2070"/>
                <a:gd name="T38" fmla="*/ 0 w 2559"/>
                <a:gd name="T39" fmla="*/ 0 h 2070"/>
                <a:gd name="T40" fmla="*/ 0 w 2559"/>
                <a:gd name="T41" fmla="*/ 0 h 2070"/>
                <a:gd name="T42" fmla="*/ 1 w 2559"/>
                <a:gd name="T43" fmla="*/ 0 h 2070"/>
                <a:gd name="T44" fmla="*/ 1 w 2559"/>
                <a:gd name="T45" fmla="*/ 0 h 2070"/>
                <a:gd name="T46" fmla="*/ 1 w 2559"/>
                <a:gd name="T47" fmla="*/ 0 h 2070"/>
                <a:gd name="T48" fmla="*/ 1 w 2559"/>
                <a:gd name="T49" fmla="*/ 0 h 2070"/>
                <a:gd name="T50" fmla="*/ 1 w 2559"/>
                <a:gd name="T51" fmla="*/ 0 h 2070"/>
                <a:gd name="T52" fmla="*/ 1 w 2559"/>
                <a:gd name="T53" fmla="*/ 0 h 2070"/>
                <a:gd name="T54" fmla="*/ 1 w 2559"/>
                <a:gd name="T55" fmla="*/ 0 h 2070"/>
                <a:gd name="T56" fmla="*/ 1 w 2559"/>
                <a:gd name="T57" fmla="*/ 0 h 2070"/>
                <a:gd name="T58" fmla="*/ 1 w 2559"/>
                <a:gd name="T59" fmla="*/ 0 h 2070"/>
                <a:gd name="T60" fmla="*/ 1 w 2559"/>
                <a:gd name="T61" fmla="*/ 0 h 2070"/>
                <a:gd name="T62" fmla="*/ 1 w 2559"/>
                <a:gd name="T63" fmla="*/ 0 h 2070"/>
                <a:gd name="T64" fmla="*/ 1 w 2559"/>
                <a:gd name="T65" fmla="*/ 0 h 2070"/>
                <a:gd name="T66" fmla="*/ 1 w 2559"/>
                <a:gd name="T67" fmla="*/ 0 h 2070"/>
                <a:gd name="T68" fmla="*/ 1 w 2559"/>
                <a:gd name="T69" fmla="*/ 0 h 2070"/>
                <a:gd name="T70" fmla="*/ 1 w 2559"/>
                <a:gd name="T71" fmla="*/ 0 h 2070"/>
                <a:gd name="T72" fmla="*/ 1 w 2559"/>
                <a:gd name="T73" fmla="*/ 0 h 2070"/>
                <a:gd name="T74" fmla="*/ 1 w 2559"/>
                <a:gd name="T75" fmla="*/ 0 h 2070"/>
                <a:gd name="T76" fmla="*/ 1 w 2559"/>
                <a:gd name="T77" fmla="*/ 0 h 2070"/>
                <a:gd name="T78" fmla="*/ 1 w 2559"/>
                <a:gd name="T79" fmla="*/ 0 h 2070"/>
                <a:gd name="T80" fmla="*/ 1 w 2559"/>
                <a:gd name="T81" fmla="*/ 0 h 2070"/>
                <a:gd name="T82" fmla="*/ 1 w 2559"/>
                <a:gd name="T83" fmla="*/ 0 h 2070"/>
                <a:gd name="T84" fmla="*/ 0 w 2559"/>
                <a:gd name="T85" fmla="*/ 0 h 2070"/>
                <a:gd name="T86" fmla="*/ 0 w 2559"/>
                <a:gd name="T87" fmla="*/ 0 h 2070"/>
                <a:gd name="T88" fmla="*/ 0 w 2559"/>
                <a:gd name="T89" fmla="*/ 0 h 2070"/>
                <a:gd name="T90" fmla="*/ 0 w 2559"/>
                <a:gd name="T91" fmla="*/ 0 h 2070"/>
                <a:gd name="T92" fmla="*/ 0 w 2559"/>
                <a:gd name="T93" fmla="*/ 0 h 2070"/>
                <a:gd name="T94" fmla="*/ 0 w 2559"/>
                <a:gd name="T95" fmla="*/ 0 h 2070"/>
                <a:gd name="T96" fmla="*/ 0 w 2559"/>
                <a:gd name="T97" fmla="*/ 0 h 2070"/>
                <a:gd name="T98" fmla="*/ 0 w 2559"/>
                <a:gd name="T99" fmla="*/ 0 h 2070"/>
                <a:gd name="T100" fmla="*/ 0 w 2559"/>
                <a:gd name="T101" fmla="*/ 0 h 2070"/>
                <a:gd name="T102" fmla="*/ 0 w 2559"/>
                <a:gd name="T103" fmla="*/ 0 h 2070"/>
                <a:gd name="T104" fmla="*/ 0 w 2559"/>
                <a:gd name="T105" fmla="*/ 0 h 2070"/>
                <a:gd name="T106" fmla="*/ 0 w 2559"/>
                <a:gd name="T107" fmla="*/ 0 h 2070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2559"/>
                <a:gd name="T163" fmla="*/ 0 h 2070"/>
                <a:gd name="T164" fmla="*/ 2559 w 2559"/>
                <a:gd name="T165" fmla="*/ 2070 h 2070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2559" h="2070">
                  <a:moveTo>
                    <a:pt x="128" y="141"/>
                  </a:moveTo>
                  <a:lnTo>
                    <a:pt x="128" y="141"/>
                  </a:lnTo>
                  <a:lnTo>
                    <a:pt x="126" y="146"/>
                  </a:lnTo>
                  <a:lnTo>
                    <a:pt x="122" y="154"/>
                  </a:lnTo>
                  <a:lnTo>
                    <a:pt x="118" y="165"/>
                  </a:lnTo>
                  <a:lnTo>
                    <a:pt x="114" y="181"/>
                  </a:lnTo>
                  <a:lnTo>
                    <a:pt x="112" y="200"/>
                  </a:lnTo>
                  <a:lnTo>
                    <a:pt x="109" y="221"/>
                  </a:lnTo>
                  <a:lnTo>
                    <a:pt x="107" y="249"/>
                  </a:lnTo>
                  <a:lnTo>
                    <a:pt x="105" y="276"/>
                  </a:lnTo>
                  <a:lnTo>
                    <a:pt x="105" y="308"/>
                  </a:lnTo>
                  <a:lnTo>
                    <a:pt x="105" y="342"/>
                  </a:lnTo>
                  <a:lnTo>
                    <a:pt x="107" y="384"/>
                  </a:lnTo>
                  <a:lnTo>
                    <a:pt x="109" y="426"/>
                  </a:lnTo>
                  <a:lnTo>
                    <a:pt x="116" y="472"/>
                  </a:lnTo>
                  <a:lnTo>
                    <a:pt x="124" y="521"/>
                  </a:lnTo>
                  <a:lnTo>
                    <a:pt x="137" y="574"/>
                  </a:lnTo>
                  <a:lnTo>
                    <a:pt x="147" y="624"/>
                  </a:lnTo>
                  <a:lnTo>
                    <a:pt x="156" y="665"/>
                  </a:lnTo>
                  <a:lnTo>
                    <a:pt x="158" y="703"/>
                  </a:lnTo>
                  <a:lnTo>
                    <a:pt x="160" y="736"/>
                  </a:lnTo>
                  <a:lnTo>
                    <a:pt x="158" y="764"/>
                  </a:lnTo>
                  <a:lnTo>
                    <a:pt x="154" y="789"/>
                  </a:lnTo>
                  <a:lnTo>
                    <a:pt x="147" y="810"/>
                  </a:lnTo>
                  <a:lnTo>
                    <a:pt x="141" y="835"/>
                  </a:lnTo>
                  <a:lnTo>
                    <a:pt x="128" y="854"/>
                  </a:lnTo>
                  <a:lnTo>
                    <a:pt x="118" y="875"/>
                  </a:lnTo>
                  <a:lnTo>
                    <a:pt x="105" y="896"/>
                  </a:lnTo>
                  <a:lnTo>
                    <a:pt x="90" y="918"/>
                  </a:lnTo>
                  <a:lnTo>
                    <a:pt x="74" y="945"/>
                  </a:lnTo>
                  <a:lnTo>
                    <a:pt x="59" y="975"/>
                  </a:lnTo>
                  <a:lnTo>
                    <a:pt x="44" y="1011"/>
                  </a:lnTo>
                  <a:lnTo>
                    <a:pt x="29" y="1053"/>
                  </a:lnTo>
                  <a:lnTo>
                    <a:pt x="13" y="1095"/>
                  </a:lnTo>
                  <a:lnTo>
                    <a:pt x="6" y="1133"/>
                  </a:lnTo>
                  <a:lnTo>
                    <a:pt x="0" y="1167"/>
                  </a:lnTo>
                  <a:lnTo>
                    <a:pt x="0" y="1198"/>
                  </a:lnTo>
                  <a:lnTo>
                    <a:pt x="2" y="1224"/>
                  </a:lnTo>
                  <a:lnTo>
                    <a:pt x="6" y="1251"/>
                  </a:lnTo>
                  <a:lnTo>
                    <a:pt x="15" y="1278"/>
                  </a:lnTo>
                  <a:lnTo>
                    <a:pt x="25" y="1302"/>
                  </a:lnTo>
                  <a:lnTo>
                    <a:pt x="34" y="1327"/>
                  </a:lnTo>
                  <a:lnTo>
                    <a:pt x="48" y="1356"/>
                  </a:lnTo>
                  <a:lnTo>
                    <a:pt x="59" y="1384"/>
                  </a:lnTo>
                  <a:lnTo>
                    <a:pt x="72" y="1416"/>
                  </a:lnTo>
                  <a:lnTo>
                    <a:pt x="84" y="1453"/>
                  </a:lnTo>
                  <a:lnTo>
                    <a:pt x="95" y="1492"/>
                  </a:lnTo>
                  <a:lnTo>
                    <a:pt x="105" y="1536"/>
                  </a:lnTo>
                  <a:lnTo>
                    <a:pt x="114" y="1588"/>
                  </a:lnTo>
                  <a:lnTo>
                    <a:pt x="118" y="1637"/>
                  </a:lnTo>
                  <a:lnTo>
                    <a:pt x="118" y="1681"/>
                  </a:lnTo>
                  <a:lnTo>
                    <a:pt x="116" y="1719"/>
                  </a:lnTo>
                  <a:lnTo>
                    <a:pt x="112" y="1751"/>
                  </a:lnTo>
                  <a:lnTo>
                    <a:pt x="105" y="1776"/>
                  </a:lnTo>
                  <a:lnTo>
                    <a:pt x="99" y="1800"/>
                  </a:lnTo>
                  <a:lnTo>
                    <a:pt x="90" y="1821"/>
                  </a:lnTo>
                  <a:lnTo>
                    <a:pt x="82" y="1840"/>
                  </a:lnTo>
                  <a:lnTo>
                    <a:pt x="74" y="1856"/>
                  </a:lnTo>
                  <a:lnTo>
                    <a:pt x="67" y="1873"/>
                  </a:lnTo>
                  <a:lnTo>
                    <a:pt x="63" y="1888"/>
                  </a:lnTo>
                  <a:lnTo>
                    <a:pt x="59" y="1907"/>
                  </a:lnTo>
                  <a:lnTo>
                    <a:pt x="57" y="1926"/>
                  </a:lnTo>
                  <a:lnTo>
                    <a:pt x="61" y="1949"/>
                  </a:lnTo>
                  <a:lnTo>
                    <a:pt x="67" y="1973"/>
                  </a:lnTo>
                  <a:lnTo>
                    <a:pt x="78" y="2004"/>
                  </a:lnTo>
                  <a:lnTo>
                    <a:pt x="91" y="2027"/>
                  </a:lnTo>
                  <a:lnTo>
                    <a:pt x="109" y="2046"/>
                  </a:lnTo>
                  <a:lnTo>
                    <a:pt x="131" y="2051"/>
                  </a:lnTo>
                  <a:lnTo>
                    <a:pt x="156" y="2051"/>
                  </a:lnTo>
                  <a:lnTo>
                    <a:pt x="183" y="2046"/>
                  </a:lnTo>
                  <a:lnTo>
                    <a:pt x="215" y="2034"/>
                  </a:lnTo>
                  <a:lnTo>
                    <a:pt x="249" y="2019"/>
                  </a:lnTo>
                  <a:lnTo>
                    <a:pt x="289" y="2000"/>
                  </a:lnTo>
                  <a:lnTo>
                    <a:pt x="327" y="1981"/>
                  </a:lnTo>
                  <a:lnTo>
                    <a:pt x="373" y="1962"/>
                  </a:lnTo>
                  <a:lnTo>
                    <a:pt x="420" y="1941"/>
                  </a:lnTo>
                  <a:lnTo>
                    <a:pt x="470" y="1926"/>
                  </a:lnTo>
                  <a:lnTo>
                    <a:pt x="521" y="1913"/>
                  </a:lnTo>
                  <a:lnTo>
                    <a:pt x="578" y="1905"/>
                  </a:lnTo>
                  <a:lnTo>
                    <a:pt x="635" y="1905"/>
                  </a:lnTo>
                  <a:lnTo>
                    <a:pt x="696" y="1911"/>
                  </a:lnTo>
                  <a:lnTo>
                    <a:pt x="751" y="1920"/>
                  </a:lnTo>
                  <a:lnTo>
                    <a:pt x="799" y="1928"/>
                  </a:lnTo>
                  <a:lnTo>
                    <a:pt x="838" y="1935"/>
                  </a:lnTo>
                  <a:lnTo>
                    <a:pt x="873" y="1943"/>
                  </a:lnTo>
                  <a:lnTo>
                    <a:pt x="899" y="1951"/>
                  </a:lnTo>
                  <a:lnTo>
                    <a:pt x="924" y="1958"/>
                  </a:lnTo>
                  <a:lnTo>
                    <a:pt x="945" y="1966"/>
                  </a:lnTo>
                  <a:lnTo>
                    <a:pt x="966" y="1973"/>
                  </a:lnTo>
                  <a:lnTo>
                    <a:pt x="987" y="1981"/>
                  </a:lnTo>
                  <a:lnTo>
                    <a:pt x="1009" y="1989"/>
                  </a:lnTo>
                  <a:lnTo>
                    <a:pt x="1036" y="1996"/>
                  </a:lnTo>
                  <a:lnTo>
                    <a:pt x="1067" y="2008"/>
                  </a:lnTo>
                  <a:lnTo>
                    <a:pt x="1101" y="2017"/>
                  </a:lnTo>
                  <a:lnTo>
                    <a:pt x="1146" y="2029"/>
                  </a:lnTo>
                  <a:lnTo>
                    <a:pt x="1200" y="2042"/>
                  </a:lnTo>
                  <a:lnTo>
                    <a:pt x="1262" y="2055"/>
                  </a:lnTo>
                  <a:lnTo>
                    <a:pt x="1323" y="2065"/>
                  </a:lnTo>
                  <a:lnTo>
                    <a:pt x="1376" y="2070"/>
                  </a:lnTo>
                  <a:lnTo>
                    <a:pt x="1420" y="2070"/>
                  </a:lnTo>
                  <a:lnTo>
                    <a:pt x="1458" y="2065"/>
                  </a:lnTo>
                  <a:lnTo>
                    <a:pt x="1488" y="2057"/>
                  </a:lnTo>
                  <a:lnTo>
                    <a:pt x="1517" y="2046"/>
                  </a:lnTo>
                  <a:lnTo>
                    <a:pt x="1542" y="2034"/>
                  </a:lnTo>
                  <a:lnTo>
                    <a:pt x="1566" y="2023"/>
                  </a:lnTo>
                  <a:lnTo>
                    <a:pt x="1589" y="2008"/>
                  </a:lnTo>
                  <a:lnTo>
                    <a:pt x="1614" y="1994"/>
                  </a:lnTo>
                  <a:lnTo>
                    <a:pt x="1642" y="1983"/>
                  </a:lnTo>
                  <a:lnTo>
                    <a:pt x="1677" y="1975"/>
                  </a:lnTo>
                  <a:lnTo>
                    <a:pt x="1717" y="1968"/>
                  </a:lnTo>
                  <a:lnTo>
                    <a:pt x="1764" y="1966"/>
                  </a:lnTo>
                  <a:lnTo>
                    <a:pt x="1819" y="1972"/>
                  </a:lnTo>
                  <a:lnTo>
                    <a:pt x="1888" y="1981"/>
                  </a:lnTo>
                  <a:lnTo>
                    <a:pt x="1956" y="1989"/>
                  </a:lnTo>
                  <a:lnTo>
                    <a:pt x="2015" y="1998"/>
                  </a:lnTo>
                  <a:lnTo>
                    <a:pt x="2066" y="2004"/>
                  </a:lnTo>
                  <a:lnTo>
                    <a:pt x="2112" y="2011"/>
                  </a:lnTo>
                  <a:lnTo>
                    <a:pt x="2150" y="2015"/>
                  </a:lnTo>
                  <a:lnTo>
                    <a:pt x="2182" y="2019"/>
                  </a:lnTo>
                  <a:lnTo>
                    <a:pt x="2211" y="2023"/>
                  </a:lnTo>
                  <a:lnTo>
                    <a:pt x="2234" y="2025"/>
                  </a:lnTo>
                  <a:lnTo>
                    <a:pt x="2253" y="2025"/>
                  </a:lnTo>
                  <a:lnTo>
                    <a:pt x="2270" y="2025"/>
                  </a:lnTo>
                  <a:lnTo>
                    <a:pt x="2285" y="2023"/>
                  </a:lnTo>
                  <a:lnTo>
                    <a:pt x="2298" y="2023"/>
                  </a:lnTo>
                  <a:lnTo>
                    <a:pt x="2310" y="2019"/>
                  </a:lnTo>
                  <a:lnTo>
                    <a:pt x="2323" y="2017"/>
                  </a:lnTo>
                  <a:lnTo>
                    <a:pt x="2336" y="2013"/>
                  </a:lnTo>
                  <a:lnTo>
                    <a:pt x="2353" y="2013"/>
                  </a:lnTo>
                  <a:lnTo>
                    <a:pt x="2369" y="2008"/>
                  </a:lnTo>
                  <a:lnTo>
                    <a:pt x="2386" y="2002"/>
                  </a:lnTo>
                  <a:lnTo>
                    <a:pt x="2401" y="1994"/>
                  </a:lnTo>
                  <a:lnTo>
                    <a:pt x="2420" y="1989"/>
                  </a:lnTo>
                  <a:lnTo>
                    <a:pt x="2437" y="1977"/>
                  </a:lnTo>
                  <a:lnTo>
                    <a:pt x="2452" y="1966"/>
                  </a:lnTo>
                  <a:lnTo>
                    <a:pt x="2467" y="1953"/>
                  </a:lnTo>
                  <a:lnTo>
                    <a:pt x="2483" y="1939"/>
                  </a:lnTo>
                  <a:lnTo>
                    <a:pt x="2492" y="1922"/>
                  </a:lnTo>
                  <a:lnTo>
                    <a:pt x="2500" y="1901"/>
                  </a:lnTo>
                  <a:lnTo>
                    <a:pt x="2503" y="1880"/>
                  </a:lnTo>
                  <a:lnTo>
                    <a:pt x="2507" y="1856"/>
                  </a:lnTo>
                  <a:lnTo>
                    <a:pt x="2503" y="1827"/>
                  </a:lnTo>
                  <a:lnTo>
                    <a:pt x="2498" y="1797"/>
                  </a:lnTo>
                  <a:lnTo>
                    <a:pt x="2484" y="1762"/>
                  </a:lnTo>
                  <a:lnTo>
                    <a:pt x="2471" y="1726"/>
                  </a:lnTo>
                  <a:lnTo>
                    <a:pt x="2452" y="1686"/>
                  </a:lnTo>
                  <a:lnTo>
                    <a:pt x="2437" y="1650"/>
                  </a:lnTo>
                  <a:lnTo>
                    <a:pt x="2424" y="1616"/>
                  </a:lnTo>
                  <a:lnTo>
                    <a:pt x="2414" y="1586"/>
                  </a:lnTo>
                  <a:lnTo>
                    <a:pt x="2407" y="1555"/>
                  </a:lnTo>
                  <a:lnTo>
                    <a:pt x="2401" y="1527"/>
                  </a:lnTo>
                  <a:lnTo>
                    <a:pt x="2397" y="1498"/>
                  </a:lnTo>
                  <a:lnTo>
                    <a:pt x="2397" y="1472"/>
                  </a:lnTo>
                  <a:lnTo>
                    <a:pt x="2397" y="1443"/>
                  </a:lnTo>
                  <a:lnTo>
                    <a:pt x="2399" y="1416"/>
                  </a:lnTo>
                  <a:lnTo>
                    <a:pt x="2403" y="1386"/>
                  </a:lnTo>
                  <a:lnTo>
                    <a:pt x="2410" y="1359"/>
                  </a:lnTo>
                  <a:lnTo>
                    <a:pt x="2420" y="1327"/>
                  </a:lnTo>
                  <a:lnTo>
                    <a:pt x="2429" y="1297"/>
                  </a:lnTo>
                  <a:lnTo>
                    <a:pt x="2443" y="1261"/>
                  </a:lnTo>
                  <a:lnTo>
                    <a:pt x="2456" y="1226"/>
                  </a:lnTo>
                  <a:lnTo>
                    <a:pt x="2469" y="1184"/>
                  </a:lnTo>
                  <a:lnTo>
                    <a:pt x="2484" y="1143"/>
                  </a:lnTo>
                  <a:lnTo>
                    <a:pt x="2500" y="1097"/>
                  </a:lnTo>
                  <a:lnTo>
                    <a:pt x="2515" y="1051"/>
                  </a:lnTo>
                  <a:lnTo>
                    <a:pt x="2526" y="1002"/>
                  </a:lnTo>
                  <a:lnTo>
                    <a:pt x="2540" y="953"/>
                  </a:lnTo>
                  <a:lnTo>
                    <a:pt x="2549" y="903"/>
                  </a:lnTo>
                  <a:lnTo>
                    <a:pt x="2557" y="854"/>
                  </a:lnTo>
                  <a:lnTo>
                    <a:pt x="2559" y="800"/>
                  </a:lnTo>
                  <a:lnTo>
                    <a:pt x="2559" y="749"/>
                  </a:lnTo>
                  <a:lnTo>
                    <a:pt x="2555" y="700"/>
                  </a:lnTo>
                  <a:lnTo>
                    <a:pt x="2545" y="650"/>
                  </a:lnTo>
                  <a:lnTo>
                    <a:pt x="2530" y="601"/>
                  </a:lnTo>
                  <a:lnTo>
                    <a:pt x="2509" y="553"/>
                  </a:lnTo>
                  <a:lnTo>
                    <a:pt x="2481" y="508"/>
                  </a:lnTo>
                  <a:lnTo>
                    <a:pt x="2446" y="464"/>
                  </a:lnTo>
                  <a:lnTo>
                    <a:pt x="2412" y="422"/>
                  </a:lnTo>
                  <a:lnTo>
                    <a:pt x="2391" y="390"/>
                  </a:lnTo>
                  <a:lnTo>
                    <a:pt x="2378" y="359"/>
                  </a:lnTo>
                  <a:lnTo>
                    <a:pt x="2374" y="335"/>
                  </a:lnTo>
                  <a:lnTo>
                    <a:pt x="2378" y="314"/>
                  </a:lnTo>
                  <a:lnTo>
                    <a:pt x="2389" y="297"/>
                  </a:lnTo>
                  <a:lnTo>
                    <a:pt x="2405" y="280"/>
                  </a:lnTo>
                  <a:lnTo>
                    <a:pt x="2424" y="268"/>
                  </a:lnTo>
                  <a:lnTo>
                    <a:pt x="2443" y="257"/>
                  </a:lnTo>
                  <a:lnTo>
                    <a:pt x="2465" y="247"/>
                  </a:lnTo>
                  <a:lnTo>
                    <a:pt x="2486" y="238"/>
                  </a:lnTo>
                  <a:lnTo>
                    <a:pt x="2507" y="230"/>
                  </a:lnTo>
                  <a:lnTo>
                    <a:pt x="2524" y="219"/>
                  </a:lnTo>
                  <a:lnTo>
                    <a:pt x="2538" y="209"/>
                  </a:lnTo>
                  <a:lnTo>
                    <a:pt x="2545" y="198"/>
                  </a:lnTo>
                  <a:lnTo>
                    <a:pt x="2547" y="184"/>
                  </a:lnTo>
                  <a:lnTo>
                    <a:pt x="2538" y="167"/>
                  </a:lnTo>
                  <a:lnTo>
                    <a:pt x="2519" y="150"/>
                  </a:lnTo>
                  <a:lnTo>
                    <a:pt x="2492" y="133"/>
                  </a:lnTo>
                  <a:lnTo>
                    <a:pt x="2460" y="118"/>
                  </a:lnTo>
                  <a:lnTo>
                    <a:pt x="2418" y="103"/>
                  </a:lnTo>
                  <a:lnTo>
                    <a:pt x="2372" y="89"/>
                  </a:lnTo>
                  <a:lnTo>
                    <a:pt x="2321" y="78"/>
                  </a:lnTo>
                  <a:lnTo>
                    <a:pt x="2270" y="70"/>
                  </a:lnTo>
                  <a:lnTo>
                    <a:pt x="2211" y="63"/>
                  </a:lnTo>
                  <a:lnTo>
                    <a:pt x="2152" y="59"/>
                  </a:lnTo>
                  <a:lnTo>
                    <a:pt x="2093" y="61"/>
                  </a:lnTo>
                  <a:lnTo>
                    <a:pt x="2034" y="67"/>
                  </a:lnTo>
                  <a:lnTo>
                    <a:pt x="1975" y="74"/>
                  </a:lnTo>
                  <a:lnTo>
                    <a:pt x="1922" y="88"/>
                  </a:lnTo>
                  <a:lnTo>
                    <a:pt x="1869" y="108"/>
                  </a:lnTo>
                  <a:lnTo>
                    <a:pt x="1821" y="135"/>
                  </a:lnTo>
                  <a:lnTo>
                    <a:pt x="1775" y="160"/>
                  </a:lnTo>
                  <a:lnTo>
                    <a:pt x="1734" y="184"/>
                  </a:lnTo>
                  <a:lnTo>
                    <a:pt x="1694" y="203"/>
                  </a:lnTo>
                  <a:lnTo>
                    <a:pt x="1656" y="221"/>
                  </a:lnTo>
                  <a:lnTo>
                    <a:pt x="1620" y="234"/>
                  </a:lnTo>
                  <a:lnTo>
                    <a:pt x="1585" y="245"/>
                  </a:lnTo>
                  <a:lnTo>
                    <a:pt x="1553" y="253"/>
                  </a:lnTo>
                  <a:lnTo>
                    <a:pt x="1521" y="259"/>
                  </a:lnTo>
                  <a:lnTo>
                    <a:pt x="1488" y="259"/>
                  </a:lnTo>
                  <a:lnTo>
                    <a:pt x="1458" y="255"/>
                  </a:lnTo>
                  <a:lnTo>
                    <a:pt x="1426" y="247"/>
                  </a:lnTo>
                  <a:lnTo>
                    <a:pt x="1395" y="240"/>
                  </a:lnTo>
                  <a:lnTo>
                    <a:pt x="1361" y="226"/>
                  </a:lnTo>
                  <a:lnTo>
                    <a:pt x="1329" y="209"/>
                  </a:lnTo>
                  <a:lnTo>
                    <a:pt x="1296" y="190"/>
                  </a:lnTo>
                  <a:lnTo>
                    <a:pt x="1262" y="167"/>
                  </a:lnTo>
                  <a:lnTo>
                    <a:pt x="1226" y="141"/>
                  </a:lnTo>
                  <a:lnTo>
                    <a:pt x="1194" y="118"/>
                  </a:lnTo>
                  <a:lnTo>
                    <a:pt x="1163" y="93"/>
                  </a:lnTo>
                  <a:lnTo>
                    <a:pt x="1137" y="72"/>
                  </a:lnTo>
                  <a:lnTo>
                    <a:pt x="1108" y="53"/>
                  </a:lnTo>
                  <a:lnTo>
                    <a:pt x="1082" y="36"/>
                  </a:lnTo>
                  <a:lnTo>
                    <a:pt x="1057" y="21"/>
                  </a:lnTo>
                  <a:lnTo>
                    <a:pt x="1032" y="11"/>
                  </a:lnTo>
                  <a:lnTo>
                    <a:pt x="1006" y="4"/>
                  </a:lnTo>
                  <a:lnTo>
                    <a:pt x="979" y="0"/>
                  </a:lnTo>
                  <a:lnTo>
                    <a:pt x="949" y="0"/>
                  </a:lnTo>
                  <a:lnTo>
                    <a:pt x="920" y="4"/>
                  </a:lnTo>
                  <a:lnTo>
                    <a:pt x="886" y="11"/>
                  </a:lnTo>
                  <a:lnTo>
                    <a:pt x="854" y="27"/>
                  </a:lnTo>
                  <a:lnTo>
                    <a:pt x="814" y="48"/>
                  </a:lnTo>
                  <a:lnTo>
                    <a:pt x="774" y="72"/>
                  </a:lnTo>
                  <a:lnTo>
                    <a:pt x="728" y="99"/>
                  </a:lnTo>
                  <a:lnTo>
                    <a:pt x="686" y="120"/>
                  </a:lnTo>
                  <a:lnTo>
                    <a:pt x="645" y="137"/>
                  </a:lnTo>
                  <a:lnTo>
                    <a:pt x="608" y="150"/>
                  </a:lnTo>
                  <a:lnTo>
                    <a:pt x="572" y="160"/>
                  </a:lnTo>
                  <a:lnTo>
                    <a:pt x="538" y="165"/>
                  </a:lnTo>
                  <a:lnTo>
                    <a:pt x="506" y="169"/>
                  </a:lnTo>
                  <a:lnTo>
                    <a:pt x="477" y="169"/>
                  </a:lnTo>
                  <a:lnTo>
                    <a:pt x="449" y="164"/>
                  </a:lnTo>
                  <a:lnTo>
                    <a:pt x="426" y="156"/>
                  </a:lnTo>
                  <a:lnTo>
                    <a:pt x="401" y="146"/>
                  </a:lnTo>
                  <a:lnTo>
                    <a:pt x="382" y="135"/>
                  </a:lnTo>
                  <a:lnTo>
                    <a:pt x="361" y="120"/>
                  </a:lnTo>
                  <a:lnTo>
                    <a:pt x="346" y="105"/>
                  </a:lnTo>
                  <a:lnTo>
                    <a:pt x="333" y="86"/>
                  </a:lnTo>
                  <a:lnTo>
                    <a:pt x="323" y="67"/>
                  </a:lnTo>
                  <a:lnTo>
                    <a:pt x="310" y="48"/>
                  </a:lnTo>
                  <a:lnTo>
                    <a:pt x="299" y="38"/>
                  </a:lnTo>
                  <a:lnTo>
                    <a:pt x="283" y="30"/>
                  </a:lnTo>
                  <a:lnTo>
                    <a:pt x="270" y="30"/>
                  </a:lnTo>
                  <a:lnTo>
                    <a:pt x="253" y="32"/>
                  </a:lnTo>
                  <a:lnTo>
                    <a:pt x="238" y="38"/>
                  </a:lnTo>
                  <a:lnTo>
                    <a:pt x="221" y="48"/>
                  </a:lnTo>
                  <a:lnTo>
                    <a:pt x="205" y="61"/>
                  </a:lnTo>
                  <a:lnTo>
                    <a:pt x="190" y="72"/>
                  </a:lnTo>
                  <a:lnTo>
                    <a:pt x="175" y="86"/>
                  </a:lnTo>
                  <a:lnTo>
                    <a:pt x="162" y="99"/>
                  </a:lnTo>
                  <a:lnTo>
                    <a:pt x="150" y="112"/>
                  </a:lnTo>
                  <a:lnTo>
                    <a:pt x="141" y="124"/>
                  </a:lnTo>
                  <a:lnTo>
                    <a:pt x="133" y="133"/>
                  </a:lnTo>
                  <a:lnTo>
                    <a:pt x="128" y="137"/>
                  </a:lnTo>
                  <a:lnTo>
                    <a:pt x="128" y="141"/>
                  </a:lnTo>
                  <a:close/>
                </a:path>
              </a:pathLst>
            </a:custGeom>
            <a:solidFill>
              <a:srgbClr val="FFF2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8" name="Freeform 5">
              <a:extLst>
                <a:ext uri="{FF2B5EF4-FFF2-40B4-BE49-F238E27FC236}">
                  <a16:creationId xmlns:a16="http://schemas.microsoft.com/office/drawing/2014/main" id="{29ECE32C-6CDF-0FAC-CF01-D18859BBBC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12" y="967"/>
              <a:ext cx="534" cy="387"/>
            </a:xfrm>
            <a:custGeom>
              <a:avLst/>
              <a:gdLst>
                <a:gd name="T0" fmla="*/ 0 w 1747"/>
                <a:gd name="T1" fmla="*/ 0 h 1377"/>
                <a:gd name="T2" fmla="*/ 0 w 1747"/>
                <a:gd name="T3" fmla="*/ 0 h 1377"/>
                <a:gd name="T4" fmla="*/ 0 w 1747"/>
                <a:gd name="T5" fmla="*/ 0 h 1377"/>
                <a:gd name="T6" fmla="*/ 0 w 1747"/>
                <a:gd name="T7" fmla="*/ 0 h 1377"/>
                <a:gd name="T8" fmla="*/ 0 w 1747"/>
                <a:gd name="T9" fmla="*/ 0 h 1377"/>
                <a:gd name="T10" fmla="*/ 0 w 1747"/>
                <a:gd name="T11" fmla="*/ 0 h 1377"/>
                <a:gd name="T12" fmla="*/ 0 w 1747"/>
                <a:gd name="T13" fmla="*/ 0 h 1377"/>
                <a:gd name="T14" fmla="*/ 0 w 1747"/>
                <a:gd name="T15" fmla="*/ 0 h 1377"/>
                <a:gd name="T16" fmla="*/ 0 w 1747"/>
                <a:gd name="T17" fmla="*/ 0 h 1377"/>
                <a:gd name="T18" fmla="*/ 0 w 1747"/>
                <a:gd name="T19" fmla="*/ 0 h 1377"/>
                <a:gd name="T20" fmla="*/ 0 w 1747"/>
                <a:gd name="T21" fmla="*/ 0 h 1377"/>
                <a:gd name="T22" fmla="*/ 0 w 1747"/>
                <a:gd name="T23" fmla="*/ 0 h 1377"/>
                <a:gd name="T24" fmla="*/ 0 w 1747"/>
                <a:gd name="T25" fmla="*/ 0 h 1377"/>
                <a:gd name="T26" fmla="*/ 0 w 1747"/>
                <a:gd name="T27" fmla="*/ 0 h 1377"/>
                <a:gd name="T28" fmla="*/ 0 w 1747"/>
                <a:gd name="T29" fmla="*/ 0 h 1377"/>
                <a:gd name="T30" fmla="*/ 0 w 1747"/>
                <a:gd name="T31" fmla="*/ 0 h 1377"/>
                <a:gd name="T32" fmla="*/ 0 w 1747"/>
                <a:gd name="T33" fmla="*/ 0 h 1377"/>
                <a:gd name="T34" fmla="*/ 0 w 1747"/>
                <a:gd name="T35" fmla="*/ 0 h 1377"/>
                <a:gd name="T36" fmla="*/ 0 w 1747"/>
                <a:gd name="T37" fmla="*/ 0 h 1377"/>
                <a:gd name="T38" fmla="*/ 0 w 1747"/>
                <a:gd name="T39" fmla="*/ 0 h 1377"/>
                <a:gd name="T40" fmla="*/ 0 w 1747"/>
                <a:gd name="T41" fmla="*/ 0 h 1377"/>
                <a:gd name="T42" fmla="*/ 0 w 1747"/>
                <a:gd name="T43" fmla="*/ 0 h 1377"/>
                <a:gd name="T44" fmla="*/ 0 w 1747"/>
                <a:gd name="T45" fmla="*/ 0 h 1377"/>
                <a:gd name="T46" fmla="*/ 0 w 1747"/>
                <a:gd name="T47" fmla="*/ 0 h 1377"/>
                <a:gd name="T48" fmla="*/ 0 w 1747"/>
                <a:gd name="T49" fmla="*/ 0 h 1377"/>
                <a:gd name="T50" fmla="*/ 1 w 1747"/>
                <a:gd name="T51" fmla="*/ 0 h 1377"/>
                <a:gd name="T52" fmla="*/ 0 w 1747"/>
                <a:gd name="T53" fmla="*/ 0 h 1377"/>
                <a:gd name="T54" fmla="*/ 0 w 1747"/>
                <a:gd name="T55" fmla="*/ 0 h 1377"/>
                <a:gd name="T56" fmla="*/ 0 w 1747"/>
                <a:gd name="T57" fmla="*/ 0 h 1377"/>
                <a:gd name="T58" fmla="*/ 1 w 1747"/>
                <a:gd name="T59" fmla="*/ 0 h 1377"/>
                <a:gd name="T60" fmla="*/ 1 w 1747"/>
                <a:gd name="T61" fmla="*/ 0 h 1377"/>
                <a:gd name="T62" fmla="*/ 1 w 1747"/>
                <a:gd name="T63" fmla="*/ 0 h 1377"/>
                <a:gd name="T64" fmla="*/ 1 w 1747"/>
                <a:gd name="T65" fmla="*/ 0 h 1377"/>
                <a:gd name="T66" fmla="*/ 1 w 1747"/>
                <a:gd name="T67" fmla="*/ 0 h 1377"/>
                <a:gd name="T68" fmla="*/ 1 w 1747"/>
                <a:gd name="T69" fmla="*/ 0 h 1377"/>
                <a:gd name="T70" fmla="*/ 1 w 1747"/>
                <a:gd name="T71" fmla="*/ 0 h 1377"/>
                <a:gd name="T72" fmla="*/ 1 w 1747"/>
                <a:gd name="T73" fmla="*/ 0 h 1377"/>
                <a:gd name="T74" fmla="*/ 1 w 1747"/>
                <a:gd name="T75" fmla="*/ 0 h 1377"/>
                <a:gd name="T76" fmla="*/ 0 w 1747"/>
                <a:gd name="T77" fmla="*/ 0 h 1377"/>
                <a:gd name="T78" fmla="*/ 0 w 1747"/>
                <a:gd name="T79" fmla="*/ 0 h 1377"/>
                <a:gd name="T80" fmla="*/ 0 w 1747"/>
                <a:gd name="T81" fmla="*/ 0 h 1377"/>
                <a:gd name="T82" fmla="*/ 0 w 1747"/>
                <a:gd name="T83" fmla="*/ 0 h 1377"/>
                <a:gd name="T84" fmla="*/ 0 w 1747"/>
                <a:gd name="T85" fmla="*/ 0 h 1377"/>
                <a:gd name="T86" fmla="*/ 0 w 1747"/>
                <a:gd name="T87" fmla="*/ 0 h 1377"/>
                <a:gd name="T88" fmla="*/ 0 w 1747"/>
                <a:gd name="T89" fmla="*/ 0 h 1377"/>
                <a:gd name="T90" fmla="*/ 0 w 1747"/>
                <a:gd name="T91" fmla="*/ 0 h 1377"/>
                <a:gd name="T92" fmla="*/ 0 w 1747"/>
                <a:gd name="T93" fmla="*/ 0 h 1377"/>
                <a:gd name="T94" fmla="*/ 0 w 1747"/>
                <a:gd name="T95" fmla="*/ 0 h 1377"/>
                <a:gd name="T96" fmla="*/ 0 w 1747"/>
                <a:gd name="T97" fmla="*/ 0 h 1377"/>
                <a:gd name="T98" fmla="*/ 0 w 1747"/>
                <a:gd name="T99" fmla="*/ 0 h 1377"/>
                <a:gd name="T100" fmla="*/ 0 w 1747"/>
                <a:gd name="T101" fmla="*/ 0 h 1377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747"/>
                <a:gd name="T154" fmla="*/ 0 h 1377"/>
                <a:gd name="T155" fmla="*/ 1747 w 1747"/>
                <a:gd name="T156" fmla="*/ 1377 h 1377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747" h="1377">
                  <a:moveTo>
                    <a:pt x="66" y="52"/>
                  </a:moveTo>
                  <a:lnTo>
                    <a:pt x="66" y="53"/>
                  </a:lnTo>
                  <a:lnTo>
                    <a:pt x="64" y="59"/>
                  </a:lnTo>
                  <a:lnTo>
                    <a:pt x="63" y="67"/>
                  </a:lnTo>
                  <a:lnTo>
                    <a:pt x="61" y="80"/>
                  </a:lnTo>
                  <a:lnTo>
                    <a:pt x="57" y="95"/>
                  </a:lnTo>
                  <a:lnTo>
                    <a:pt x="53" y="114"/>
                  </a:lnTo>
                  <a:lnTo>
                    <a:pt x="51" y="135"/>
                  </a:lnTo>
                  <a:lnTo>
                    <a:pt x="49" y="162"/>
                  </a:lnTo>
                  <a:lnTo>
                    <a:pt x="45" y="187"/>
                  </a:lnTo>
                  <a:lnTo>
                    <a:pt x="44" y="217"/>
                  </a:lnTo>
                  <a:lnTo>
                    <a:pt x="44" y="249"/>
                  </a:lnTo>
                  <a:lnTo>
                    <a:pt x="44" y="283"/>
                  </a:lnTo>
                  <a:lnTo>
                    <a:pt x="44" y="320"/>
                  </a:lnTo>
                  <a:lnTo>
                    <a:pt x="44" y="360"/>
                  </a:lnTo>
                  <a:lnTo>
                    <a:pt x="47" y="398"/>
                  </a:lnTo>
                  <a:lnTo>
                    <a:pt x="53" y="441"/>
                  </a:lnTo>
                  <a:lnTo>
                    <a:pt x="55" y="481"/>
                  </a:lnTo>
                  <a:lnTo>
                    <a:pt x="57" y="517"/>
                  </a:lnTo>
                  <a:lnTo>
                    <a:pt x="57" y="552"/>
                  </a:lnTo>
                  <a:lnTo>
                    <a:pt x="57" y="582"/>
                  </a:lnTo>
                  <a:lnTo>
                    <a:pt x="55" y="607"/>
                  </a:lnTo>
                  <a:lnTo>
                    <a:pt x="53" y="631"/>
                  </a:lnTo>
                  <a:lnTo>
                    <a:pt x="47" y="652"/>
                  </a:lnTo>
                  <a:lnTo>
                    <a:pt x="45" y="673"/>
                  </a:lnTo>
                  <a:lnTo>
                    <a:pt x="40" y="690"/>
                  </a:lnTo>
                  <a:lnTo>
                    <a:pt x="34" y="709"/>
                  </a:lnTo>
                  <a:lnTo>
                    <a:pt x="30" y="725"/>
                  </a:lnTo>
                  <a:lnTo>
                    <a:pt x="25" y="742"/>
                  </a:lnTo>
                  <a:lnTo>
                    <a:pt x="19" y="757"/>
                  </a:lnTo>
                  <a:lnTo>
                    <a:pt x="15" y="770"/>
                  </a:lnTo>
                  <a:lnTo>
                    <a:pt x="11" y="787"/>
                  </a:lnTo>
                  <a:lnTo>
                    <a:pt x="7" y="806"/>
                  </a:lnTo>
                  <a:lnTo>
                    <a:pt x="4" y="821"/>
                  </a:lnTo>
                  <a:lnTo>
                    <a:pt x="6" y="839"/>
                  </a:lnTo>
                  <a:lnTo>
                    <a:pt x="7" y="854"/>
                  </a:lnTo>
                  <a:lnTo>
                    <a:pt x="13" y="869"/>
                  </a:lnTo>
                  <a:lnTo>
                    <a:pt x="19" y="884"/>
                  </a:lnTo>
                  <a:lnTo>
                    <a:pt x="26" y="901"/>
                  </a:lnTo>
                  <a:lnTo>
                    <a:pt x="34" y="917"/>
                  </a:lnTo>
                  <a:lnTo>
                    <a:pt x="44" y="936"/>
                  </a:lnTo>
                  <a:lnTo>
                    <a:pt x="53" y="951"/>
                  </a:lnTo>
                  <a:lnTo>
                    <a:pt x="63" y="968"/>
                  </a:lnTo>
                  <a:lnTo>
                    <a:pt x="72" y="989"/>
                  </a:lnTo>
                  <a:lnTo>
                    <a:pt x="82" y="1010"/>
                  </a:lnTo>
                  <a:lnTo>
                    <a:pt x="87" y="1031"/>
                  </a:lnTo>
                  <a:lnTo>
                    <a:pt x="95" y="1057"/>
                  </a:lnTo>
                  <a:lnTo>
                    <a:pt x="99" y="1080"/>
                  </a:lnTo>
                  <a:lnTo>
                    <a:pt x="103" y="1110"/>
                  </a:lnTo>
                  <a:lnTo>
                    <a:pt x="101" y="1135"/>
                  </a:lnTo>
                  <a:lnTo>
                    <a:pt x="101" y="1160"/>
                  </a:lnTo>
                  <a:lnTo>
                    <a:pt x="95" y="1181"/>
                  </a:lnTo>
                  <a:lnTo>
                    <a:pt x="91" y="1202"/>
                  </a:lnTo>
                  <a:lnTo>
                    <a:pt x="83" y="1215"/>
                  </a:lnTo>
                  <a:lnTo>
                    <a:pt x="76" y="1230"/>
                  </a:lnTo>
                  <a:lnTo>
                    <a:pt x="68" y="1244"/>
                  </a:lnTo>
                  <a:lnTo>
                    <a:pt x="61" y="1255"/>
                  </a:lnTo>
                  <a:lnTo>
                    <a:pt x="49" y="1263"/>
                  </a:lnTo>
                  <a:lnTo>
                    <a:pt x="42" y="1272"/>
                  </a:lnTo>
                  <a:lnTo>
                    <a:pt x="32" y="1280"/>
                  </a:lnTo>
                  <a:lnTo>
                    <a:pt x="25" y="1287"/>
                  </a:lnTo>
                  <a:lnTo>
                    <a:pt x="15" y="1293"/>
                  </a:lnTo>
                  <a:lnTo>
                    <a:pt x="7" y="1299"/>
                  </a:lnTo>
                  <a:lnTo>
                    <a:pt x="2" y="1304"/>
                  </a:lnTo>
                  <a:lnTo>
                    <a:pt x="0" y="1314"/>
                  </a:lnTo>
                  <a:lnTo>
                    <a:pt x="0" y="1316"/>
                  </a:lnTo>
                  <a:lnTo>
                    <a:pt x="7" y="1316"/>
                  </a:lnTo>
                  <a:lnTo>
                    <a:pt x="23" y="1312"/>
                  </a:lnTo>
                  <a:lnTo>
                    <a:pt x="45" y="1304"/>
                  </a:lnTo>
                  <a:lnTo>
                    <a:pt x="70" y="1295"/>
                  </a:lnTo>
                  <a:lnTo>
                    <a:pt x="101" y="1283"/>
                  </a:lnTo>
                  <a:lnTo>
                    <a:pt x="133" y="1272"/>
                  </a:lnTo>
                  <a:lnTo>
                    <a:pt x="169" y="1261"/>
                  </a:lnTo>
                  <a:lnTo>
                    <a:pt x="205" y="1249"/>
                  </a:lnTo>
                  <a:lnTo>
                    <a:pt x="241" y="1238"/>
                  </a:lnTo>
                  <a:lnTo>
                    <a:pt x="277" y="1228"/>
                  </a:lnTo>
                  <a:lnTo>
                    <a:pt x="313" y="1225"/>
                  </a:lnTo>
                  <a:lnTo>
                    <a:pt x="346" y="1219"/>
                  </a:lnTo>
                  <a:lnTo>
                    <a:pt x="376" y="1219"/>
                  </a:lnTo>
                  <a:lnTo>
                    <a:pt x="403" y="1225"/>
                  </a:lnTo>
                  <a:lnTo>
                    <a:pt x="424" y="1236"/>
                  </a:lnTo>
                  <a:lnTo>
                    <a:pt x="443" y="1249"/>
                  </a:lnTo>
                  <a:lnTo>
                    <a:pt x="467" y="1264"/>
                  </a:lnTo>
                  <a:lnTo>
                    <a:pt x="496" y="1280"/>
                  </a:lnTo>
                  <a:lnTo>
                    <a:pt x="528" y="1297"/>
                  </a:lnTo>
                  <a:lnTo>
                    <a:pt x="562" y="1312"/>
                  </a:lnTo>
                  <a:lnTo>
                    <a:pt x="600" y="1327"/>
                  </a:lnTo>
                  <a:lnTo>
                    <a:pt x="640" y="1342"/>
                  </a:lnTo>
                  <a:lnTo>
                    <a:pt x="680" y="1356"/>
                  </a:lnTo>
                  <a:lnTo>
                    <a:pt x="718" y="1363"/>
                  </a:lnTo>
                  <a:lnTo>
                    <a:pt x="758" y="1371"/>
                  </a:lnTo>
                  <a:lnTo>
                    <a:pt x="798" y="1375"/>
                  </a:lnTo>
                  <a:lnTo>
                    <a:pt x="836" y="1375"/>
                  </a:lnTo>
                  <a:lnTo>
                    <a:pt x="869" y="1369"/>
                  </a:lnTo>
                  <a:lnTo>
                    <a:pt x="901" y="1360"/>
                  </a:lnTo>
                  <a:lnTo>
                    <a:pt x="929" y="1342"/>
                  </a:lnTo>
                  <a:lnTo>
                    <a:pt x="956" y="1323"/>
                  </a:lnTo>
                  <a:lnTo>
                    <a:pt x="975" y="1297"/>
                  </a:lnTo>
                  <a:lnTo>
                    <a:pt x="998" y="1276"/>
                  </a:lnTo>
                  <a:lnTo>
                    <a:pt x="1017" y="1255"/>
                  </a:lnTo>
                  <a:lnTo>
                    <a:pt x="1040" y="1240"/>
                  </a:lnTo>
                  <a:lnTo>
                    <a:pt x="1060" y="1225"/>
                  </a:lnTo>
                  <a:lnTo>
                    <a:pt x="1081" y="1215"/>
                  </a:lnTo>
                  <a:lnTo>
                    <a:pt x="1102" y="1206"/>
                  </a:lnTo>
                  <a:lnTo>
                    <a:pt x="1125" y="1202"/>
                  </a:lnTo>
                  <a:lnTo>
                    <a:pt x="1146" y="1198"/>
                  </a:lnTo>
                  <a:lnTo>
                    <a:pt x="1171" y="1200"/>
                  </a:lnTo>
                  <a:lnTo>
                    <a:pt x="1194" y="1202"/>
                  </a:lnTo>
                  <a:lnTo>
                    <a:pt x="1218" y="1209"/>
                  </a:lnTo>
                  <a:lnTo>
                    <a:pt x="1243" y="1217"/>
                  </a:lnTo>
                  <a:lnTo>
                    <a:pt x="1271" y="1228"/>
                  </a:lnTo>
                  <a:lnTo>
                    <a:pt x="1298" y="1244"/>
                  </a:lnTo>
                  <a:lnTo>
                    <a:pt x="1328" y="1263"/>
                  </a:lnTo>
                  <a:lnTo>
                    <a:pt x="1357" y="1282"/>
                  </a:lnTo>
                  <a:lnTo>
                    <a:pt x="1389" y="1299"/>
                  </a:lnTo>
                  <a:lnTo>
                    <a:pt x="1422" y="1314"/>
                  </a:lnTo>
                  <a:lnTo>
                    <a:pt x="1452" y="1329"/>
                  </a:lnTo>
                  <a:lnTo>
                    <a:pt x="1482" y="1342"/>
                  </a:lnTo>
                  <a:lnTo>
                    <a:pt x="1513" y="1354"/>
                  </a:lnTo>
                  <a:lnTo>
                    <a:pt x="1541" y="1361"/>
                  </a:lnTo>
                  <a:lnTo>
                    <a:pt x="1572" y="1369"/>
                  </a:lnTo>
                  <a:lnTo>
                    <a:pt x="1596" y="1375"/>
                  </a:lnTo>
                  <a:lnTo>
                    <a:pt x="1621" y="1377"/>
                  </a:lnTo>
                  <a:lnTo>
                    <a:pt x="1642" y="1375"/>
                  </a:lnTo>
                  <a:lnTo>
                    <a:pt x="1663" y="1373"/>
                  </a:lnTo>
                  <a:lnTo>
                    <a:pt x="1678" y="1365"/>
                  </a:lnTo>
                  <a:lnTo>
                    <a:pt x="1693" y="1354"/>
                  </a:lnTo>
                  <a:lnTo>
                    <a:pt x="1703" y="1340"/>
                  </a:lnTo>
                  <a:lnTo>
                    <a:pt x="1709" y="1323"/>
                  </a:lnTo>
                  <a:lnTo>
                    <a:pt x="1707" y="1301"/>
                  </a:lnTo>
                  <a:lnTo>
                    <a:pt x="1703" y="1283"/>
                  </a:lnTo>
                  <a:lnTo>
                    <a:pt x="1693" y="1266"/>
                  </a:lnTo>
                  <a:lnTo>
                    <a:pt x="1684" y="1253"/>
                  </a:lnTo>
                  <a:lnTo>
                    <a:pt x="1671" y="1238"/>
                  </a:lnTo>
                  <a:lnTo>
                    <a:pt x="1655" y="1225"/>
                  </a:lnTo>
                  <a:lnTo>
                    <a:pt x="1640" y="1213"/>
                  </a:lnTo>
                  <a:lnTo>
                    <a:pt x="1627" y="1202"/>
                  </a:lnTo>
                  <a:lnTo>
                    <a:pt x="1610" y="1187"/>
                  </a:lnTo>
                  <a:lnTo>
                    <a:pt x="1600" y="1175"/>
                  </a:lnTo>
                  <a:lnTo>
                    <a:pt x="1591" y="1162"/>
                  </a:lnTo>
                  <a:lnTo>
                    <a:pt x="1585" y="1148"/>
                  </a:lnTo>
                  <a:lnTo>
                    <a:pt x="1585" y="1131"/>
                  </a:lnTo>
                  <a:lnTo>
                    <a:pt x="1591" y="1118"/>
                  </a:lnTo>
                  <a:lnTo>
                    <a:pt x="1600" y="1099"/>
                  </a:lnTo>
                  <a:lnTo>
                    <a:pt x="1621" y="1080"/>
                  </a:lnTo>
                  <a:lnTo>
                    <a:pt x="1642" y="1057"/>
                  </a:lnTo>
                  <a:lnTo>
                    <a:pt x="1659" y="1033"/>
                  </a:lnTo>
                  <a:lnTo>
                    <a:pt x="1673" y="1004"/>
                  </a:lnTo>
                  <a:lnTo>
                    <a:pt x="1686" y="977"/>
                  </a:lnTo>
                  <a:lnTo>
                    <a:pt x="1693" y="943"/>
                  </a:lnTo>
                  <a:lnTo>
                    <a:pt x="1703" y="913"/>
                  </a:lnTo>
                  <a:lnTo>
                    <a:pt x="1707" y="879"/>
                  </a:lnTo>
                  <a:lnTo>
                    <a:pt x="1711" y="846"/>
                  </a:lnTo>
                  <a:lnTo>
                    <a:pt x="1711" y="812"/>
                  </a:lnTo>
                  <a:lnTo>
                    <a:pt x="1711" y="776"/>
                  </a:lnTo>
                  <a:lnTo>
                    <a:pt x="1707" y="744"/>
                  </a:lnTo>
                  <a:lnTo>
                    <a:pt x="1707" y="709"/>
                  </a:lnTo>
                  <a:lnTo>
                    <a:pt x="1703" y="677"/>
                  </a:lnTo>
                  <a:lnTo>
                    <a:pt x="1699" y="648"/>
                  </a:lnTo>
                  <a:lnTo>
                    <a:pt x="1695" y="620"/>
                  </a:lnTo>
                  <a:lnTo>
                    <a:pt x="1692" y="593"/>
                  </a:lnTo>
                  <a:lnTo>
                    <a:pt x="1686" y="567"/>
                  </a:lnTo>
                  <a:lnTo>
                    <a:pt x="1680" y="542"/>
                  </a:lnTo>
                  <a:lnTo>
                    <a:pt x="1676" y="513"/>
                  </a:lnTo>
                  <a:lnTo>
                    <a:pt x="1673" y="489"/>
                  </a:lnTo>
                  <a:lnTo>
                    <a:pt x="1669" y="462"/>
                  </a:lnTo>
                  <a:lnTo>
                    <a:pt x="1665" y="436"/>
                  </a:lnTo>
                  <a:lnTo>
                    <a:pt x="1665" y="411"/>
                  </a:lnTo>
                  <a:lnTo>
                    <a:pt x="1665" y="386"/>
                  </a:lnTo>
                  <a:lnTo>
                    <a:pt x="1665" y="360"/>
                  </a:lnTo>
                  <a:lnTo>
                    <a:pt x="1665" y="337"/>
                  </a:lnTo>
                  <a:lnTo>
                    <a:pt x="1669" y="314"/>
                  </a:lnTo>
                  <a:lnTo>
                    <a:pt x="1674" y="295"/>
                  </a:lnTo>
                  <a:lnTo>
                    <a:pt x="1678" y="276"/>
                  </a:lnTo>
                  <a:lnTo>
                    <a:pt x="1688" y="257"/>
                  </a:lnTo>
                  <a:lnTo>
                    <a:pt x="1695" y="242"/>
                  </a:lnTo>
                  <a:lnTo>
                    <a:pt x="1709" y="228"/>
                  </a:lnTo>
                  <a:lnTo>
                    <a:pt x="1720" y="215"/>
                  </a:lnTo>
                  <a:lnTo>
                    <a:pt x="1730" y="202"/>
                  </a:lnTo>
                  <a:lnTo>
                    <a:pt x="1735" y="188"/>
                  </a:lnTo>
                  <a:lnTo>
                    <a:pt x="1741" y="177"/>
                  </a:lnTo>
                  <a:lnTo>
                    <a:pt x="1745" y="162"/>
                  </a:lnTo>
                  <a:lnTo>
                    <a:pt x="1747" y="148"/>
                  </a:lnTo>
                  <a:lnTo>
                    <a:pt x="1745" y="137"/>
                  </a:lnTo>
                  <a:lnTo>
                    <a:pt x="1745" y="126"/>
                  </a:lnTo>
                  <a:lnTo>
                    <a:pt x="1739" y="114"/>
                  </a:lnTo>
                  <a:lnTo>
                    <a:pt x="1735" y="103"/>
                  </a:lnTo>
                  <a:lnTo>
                    <a:pt x="1726" y="91"/>
                  </a:lnTo>
                  <a:lnTo>
                    <a:pt x="1720" y="84"/>
                  </a:lnTo>
                  <a:lnTo>
                    <a:pt x="1709" y="76"/>
                  </a:lnTo>
                  <a:lnTo>
                    <a:pt x="1697" y="69"/>
                  </a:lnTo>
                  <a:lnTo>
                    <a:pt x="1686" y="65"/>
                  </a:lnTo>
                  <a:lnTo>
                    <a:pt x="1674" y="61"/>
                  </a:lnTo>
                  <a:lnTo>
                    <a:pt x="1655" y="55"/>
                  </a:lnTo>
                  <a:lnTo>
                    <a:pt x="1633" y="52"/>
                  </a:lnTo>
                  <a:lnTo>
                    <a:pt x="1606" y="46"/>
                  </a:lnTo>
                  <a:lnTo>
                    <a:pt x="1576" y="42"/>
                  </a:lnTo>
                  <a:lnTo>
                    <a:pt x="1541" y="36"/>
                  </a:lnTo>
                  <a:lnTo>
                    <a:pt x="1507" y="31"/>
                  </a:lnTo>
                  <a:lnTo>
                    <a:pt x="1469" y="27"/>
                  </a:lnTo>
                  <a:lnTo>
                    <a:pt x="1431" y="23"/>
                  </a:lnTo>
                  <a:lnTo>
                    <a:pt x="1389" y="19"/>
                  </a:lnTo>
                  <a:lnTo>
                    <a:pt x="1351" y="17"/>
                  </a:lnTo>
                  <a:lnTo>
                    <a:pt x="1313" y="17"/>
                  </a:lnTo>
                  <a:lnTo>
                    <a:pt x="1277" y="17"/>
                  </a:lnTo>
                  <a:lnTo>
                    <a:pt x="1241" y="21"/>
                  </a:lnTo>
                  <a:lnTo>
                    <a:pt x="1211" y="27"/>
                  </a:lnTo>
                  <a:lnTo>
                    <a:pt x="1182" y="33"/>
                  </a:lnTo>
                  <a:lnTo>
                    <a:pt x="1159" y="44"/>
                  </a:lnTo>
                  <a:lnTo>
                    <a:pt x="1135" y="52"/>
                  </a:lnTo>
                  <a:lnTo>
                    <a:pt x="1112" y="59"/>
                  </a:lnTo>
                  <a:lnTo>
                    <a:pt x="1087" y="67"/>
                  </a:lnTo>
                  <a:lnTo>
                    <a:pt x="1060" y="74"/>
                  </a:lnTo>
                  <a:lnTo>
                    <a:pt x="1034" y="76"/>
                  </a:lnTo>
                  <a:lnTo>
                    <a:pt x="1007" y="78"/>
                  </a:lnTo>
                  <a:lnTo>
                    <a:pt x="981" y="78"/>
                  </a:lnTo>
                  <a:lnTo>
                    <a:pt x="954" y="78"/>
                  </a:lnTo>
                  <a:lnTo>
                    <a:pt x="926" y="76"/>
                  </a:lnTo>
                  <a:lnTo>
                    <a:pt x="899" y="74"/>
                  </a:lnTo>
                  <a:lnTo>
                    <a:pt x="870" y="69"/>
                  </a:lnTo>
                  <a:lnTo>
                    <a:pt x="846" y="65"/>
                  </a:lnTo>
                  <a:lnTo>
                    <a:pt x="817" y="57"/>
                  </a:lnTo>
                  <a:lnTo>
                    <a:pt x="792" y="50"/>
                  </a:lnTo>
                  <a:lnTo>
                    <a:pt x="766" y="42"/>
                  </a:lnTo>
                  <a:lnTo>
                    <a:pt x="743" y="34"/>
                  </a:lnTo>
                  <a:lnTo>
                    <a:pt x="718" y="25"/>
                  </a:lnTo>
                  <a:lnTo>
                    <a:pt x="696" y="17"/>
                  </a:lnTo>
                  <a:lnTo>
                    <a:pt x="673" y="12"/>
                  </a:lnTo>
                  <a:lnTo>
                    <a:pt x="650" y="8"/>
                  </a:lnTo>
                  <a:lnTo>
                    <a:pt x="625" y="4"/>
                  </a:lnTo>
                  <a:lnTo>
                    <a:pt x="602" y="2"/>
                  </a:lnTo>
                  <a:lnTo>
                    <a:pt x="580" y="0"/>
                  </a:lnTo>
                  <a:lnTo>
                    <a:pt x="561" y="2"/>
                  </a:lnTo>
                  <a:lnTo>
                    <a:pt x="538" y="2"/>
                  </a:lnTo>
                  <a:lnTo>
                    <a:pt x="519" y="6"/>
                  </a:lnTo>
                  <a:lnTo>
                    <a:pt x="498" y="10"/>
                  </a:lnTo>
                  <a:lnTo>
                    <a:pt x="479" y="17"/>
                  </a:lnTo>
                  <a:lnTo>
                    <a:pt x="460" y="23"/>
                  </a:lnTo>
                  <a:lnTo>
                    <a:pt x="445" y="31"/>
                  </a:lnTo>
                  <a:lnTo>
                    <a:pt x="428" y="40"/>
                  </a:lnTo>
                  <a:lnTo>
                    <a:pt x="414" y="52"/>
                  </a:lnTo>
                  <a:lnTo>
                    <a:pt x="397" y="59"/>
                  </a:lnTo>
                  <a:lnTo>
                    <a:pt x="376" y="69"/>
                  </a:lnTo>
                  <a:lnTo>
                    <a:pt x="352" y="72"/>
                  </a:lnTo>
                  <a:lnTo>
                    <a:pt x="327" y="76"/>
                  </a:lnTo>
                  <a:lnTo>
                    <a:pt x="298" y="76"/>
                  </a:lnTo>
                  <a:lnTo>
                    <a:pt x="270" y="76"/>
                  </a:lnTo>
                  <a:lnTo>
                    <a:pt x="239" y="74"/>
                  </a:lnTo>
                  <a:lnTo>
                    <a:pt x="211" y="74"/>
                  </a:lnTo>
                  <a:lnTo>
                    <a:pt x="182" y="69"/>
                  </a:lnTo>
                  <a:lnTo>
                    <a:pt x="156" y="67"/>
                  </a:lnTo>
                  <a:lnTo>
                    <a:pt x="131" y="63"/>
                  </a:lnTo>
                  <a:lnTo>
                    <a:pt x="110" y="59"/>
                  </a:lnTo>
                  <a:lnTo>
                    <a:pt x="91" y="55"/>
                  </a:lnTo>
                  <a:lnTo>
                    <a:pt x="78" y="53"/>
                  </a:lnTo>
                  <a:lnTo>
                    <a:pt x="70" y="52"/>
                  </a:lnTo>
                  <a:lnTo>
                    <a:pt x="66" y="5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9" name="Freeform 6">
              <a:extLst>
                <a:ext uri="{FF2B5EF4-FFF2-40B4-BE49-F238E27FC236}">
                  <a16:creationId xmlns:a16="http://schemas.microsoft.com/office/drawing/2014/main" id="{8F26195B-FBE5-21AF-13E5-15040B5348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12" y="1008"/>
              <a:ext cx="390" cy="296"/>
            </a:xfrm>
            <a:custGeom>
              <a:avLst/>
              <a:gdLst>
                <a:gd name="T0" fmla="*/ 0 w 1277"/>
                <a:gd name="T1" fmla="*/ 0 h 1054"/>
                <a:gd name="T2" fmla="*/ 0 w 1277"/>
                <a:gd name="T3" fmla="*/ 0 h 1054"/>
                <a:gd name="T4" fmla="*/ 0 w 1277"/>
                <a:gd name="T5" fmla="*/ 0 h 1054"/>
                <a:gd name="T6" fmla="*/ 0 w 1277"/>
                <a:gd name="T7" fmla="*/ 0 h 1054"/>
                <a:gd name="T8" fmla="*/ 0 w 1277"/>
                <a:gd name="T9" fmla="*/ 0 h 1054"/>
                <a:gd name="T10" fmla="*/ 0 w 1277"/>
                <a:gd name="T11" fmla="*/ 0 h 1054"/>
                <a:gd name="T12" fmla="*/ 0 w 1277"/>
                <a:gd name="T13" fmla="*/ 0 h 1054"/>
                <a:gd name="T14" fmla="*/ 0 w 1277"/>
                <a:gd name="T15" fmla="*/ 0 h 1054"/>
                <a:gd name="T16" fmla="*/ 0 w 1277"/>
                <a:gd name="T17" fmla="*/ 0 h 1054"/>
                <a:gd name="T18" fmla="*/ 0 w 1277"/>
                <a:gd name="T19" fmla="*/ 0 h 1054"/>
                <a:gd name="T20" fmla="*/ 0 w 1277"/>
                <a:gd name="T21" fmla="*/ 0 h 1054"/>
                <a:gd name="T22" fmla="*/ 0 w 1277"/>
                <a:gd name="T23" fmla="*/ 0 h 1054"/>
                <a:gd name="T24" fmla="*/ 0 w 1277"/>
                <a:gd name="T25" fmla="*/ 0 h 1054"/>
                <a:gd name="T26" fmla="*/ 0 w 1277"/>
                <a:gd name="T27" fmla="*/ 0 h 1054"/>
                <a:gd name="T28" fmla="*/ 0 w 1277"/>
                <a:gd name="T29" fmla="*/ 0 h 1054"/>
                <a:gd name="T30" fmla="*/ 0 w 1277"/>
                <a:gd name="T31" fmla="*/ 0 h 1054"/>
                <a:gd name="T32" fmla="*/ 0 w 1277"/>
                <a:gd name="T33" fmla="*/ 0 h 1054"/>
                <a:gd name="T34" fmla="*/ 0 w 1277"/>
                <a:gd name="T35" fmla="*/ 0 h 1054"/>
                <a:gd name="T36" fmla="*/ 0 w 1277"/>
                <a:gd name="T37" fmla="*/ 0 h 1054"/>
                <a:gd name="T38" fmla="*/ 0 w 1277"/>
                <a:gd name="T39" fmla="*/ 0 h 1054"/>
                <a:gd name="T40" fmla="*/ 0 w 1277"/>
                <a:gd name="T41" fmla="*/ 0 h 1054"/>
                <a:gd name="T42" fmla="*/ 0 w 1277"/>
                <a:gd name="T43" fmla="*/ 0 h 1054"/>
                <a:gd name="T44" fmla="*/ 0 w 1277"/>
                <a:gd name="T45" fmla="*/ 0 h 1054"/>
                <a:gd name="T46" fmla="*/ 0 w 1277"/>
                <a:gd name="T47" fmla="*/ 0 h 1054"/>
                <a:gd name="T48" fmla="*/ 0 w 1277"/>
                <a:gd name="T49" fmla="*/ 0 h 1054"/>
                <a:gd name="T50" fmla="*/ 0 w 1277"/>
                <a:gd name="T51" fmla="*/ 0 h 1054"/>
                <a:gd name="T52" fmla="*/ 0 w 1277"/>
                <a:gd name="T53" fmla="*/ 0 h 1054"/>
                <a:gd name="T54" fmla="*/ 0 w 1277"/>
                <a:gd name="T55" fmla="*/ 0 h 1054"/>
                <a:gd name="T56" fmla="*/ 0 w 1277"/>
                <a:gd name="T57" fmla="*/ 0 h 1054"/>
                <a:gd name="T58" fmla="*/ 0 w 1277"/>
                <a:gd name="T59" fmla="*/ 0 h 1054"/>
                <a:gd name="T60" fmla="*/ 0 w 1277"/>
                <a:gd name="T61" fmla="*/ 0 h 1054"/>
                <a:gd name="T62" fmla="*/ 0 w 1277"/>
                <a:gd name="T63" fmla="*/ 0 h 1054"/>
                <a:gd name="T64" fmla="*/ 0 w 1277"/>
                <a:gd name="T65" fmla="*/ 0 h 1054"/>
                <a:gd name="T66" fmla="*/ 0 w 1277"/>
                <a:gd name="T67" fmla="*/ 0 h 1054"/>
                <a:gd name="T68" fmla="*/ 0 w 1277"/>
                <a:gd name="T69" fmla="*/ 0 h 1054"/>
                <a:gd name="T70" fmla="*/ 0 w 1277"/>
                <a:gd name="T71" fmla="*/ 0 h 1054"/>
                <a:gd name="T72" fmla="*/ 0 w 1277"/>
                <a:gd name="T73" fmla="*/ 0 h 1054"/>
                <a:gd name="T74" fmla="*/ 0 w 1277"/>
                <a:gd name="T75" fmla="*/ 0 h 1054"/>
                <a:gd name="T76" fmla="*/ 0 w 1277"/>
                <a:gd name="T77" fmla="*/ 0 h 1054"/>
                <a:gd name="T78" fmla="*/ 0 w 1277"/>
                <a:gd name="T79" fmla="*/ 0 h 1054"/>
                <a:gd name="T80" fmla="*/ 0 w 1277"/>
                <a:gd name="T81" fmla="*/ 0 h 1054"/>
                <a:gd name="T82" fmla="*/ 0 w 1277"/>
                <a:gd name="T83" fmla="*/ 0 h 1054"/>
                <a:gd name="T84" fmla="*/ 0 w 1277"/>
                <a:gd name="T85" fmla="*/ 0 h 1054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277"/>
                <a:gd name="T130" fmla="*/ 0 h 1054"/>
                <a:gd name="T131" fmla="*/ 1277 w 1277"/>
                <a:gd name="T132" fmla="*/ 1054 h 1054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277" h="1054">
                  <a:moveTo>
                    <a:pt x="452" y="116"/>
                  </a:moveTo>
                  <a:lnTo>
                    <a:pt x="422" y="113"/>
                  </a:lnTo>
                  <a:lnTo>
                    <a:pt x="391" y="103"/>
                  </a:lnTo>
                  <a:lnTo>
                    <a:pt x="359" y="92"/>
                  </a:lnTo>
                  <a:lnTo>
                    <a:pt x="327" y="78"/>
                  </a:lnTo>
                  <a:lnTo>
                    <a:pt x="294" y="61"/>
                  </a:lnTo>
                  <a:lnTo>
                    <a:pt x="260" y="44"/>
                  </a:lnTo>
                  <a:lnTo>
                    <a:pt x="228" y="29"/>
                  </a:lnTo>
                  <a:lnTo>
                    <a:pt x="196" y="18"/>
                  </a:lnTo>
                  <a:lnTo>
                    <a:pt x="163" y="6"/>
                  </a:lnTo>
                  <a:lnTo>
                    <a:pt x="135" y="0"/>
                  </a:lnTo>
                  <a:lnTo>
                    <a:pt x="106" y="0"/>
                  </a:lnTo>
                  <a:lnTo>
                    <a:pt x="82" y="8"/>
                  </a:lnTo>
                  <a:lnTo>
                    <a:pt x="57" y="23"/>
                  </a:lnTo>
                  <a:lnTo>
                    <a:pt x="36" y="48"/>
                  </a:lnTo>
                  <a:lnTo>
                    <a:pt x="19" y="82"/>
                  </a:lnTo>
                  <a:lnTo>
                    <a:pt x="5" y="132"/>
                  </a:lnTo>
                  <a:lnTo>
                    <a:pt x="0" y="177"/>
                  </a:lnTo>
                  <a:lnTo>
                    <a:pt x="15" y="221"/>
                  </a:lnTo>
                  <a:lnTo>
                    <a:pt x="42" y="253"/>
                  </a:lnTo>
                  <a:lnTo>
                    <a:pt x="82" y="282"/>
                  </a:lnTo>
                  <a:lnTo>
                    <a:pt x="127" y="307"/>
                  </a:lnTo>
                  <a:lnTo>
                    <a:pt x="182" y="327"/>
                  </a:lnTo>
                  <a:lnTo>
                    <a:pt x="239" y="346"/>
                  </a:lnTo>
                  <a:lnTo>
                    <a:pt x="296" y="365"/>
                  </a:lnTo>
                  <a:lnTo>
                    <a:pt x="350" y="385"/>
                  </a:lnTo>
                  <a:lnTo>
                    <a:pt x="399" y="404"/>
                  </a:lnTo>
                  <a:lnTo>
                    <a:pt x="441" y="426"/>
                  </a:lnTo>
                  <a:lnTo>
                    <a:pt x="471" y="455"/>
                  </a:lnTo>
                  <a:lnTo>
                    <a:pt x="488" y="485"/>
                  </a:lnTo>
                  <a:lnTo>
                    <a:pt x="490" y="525"/>
                  </a:lnTo>
                  <a:lnTo>
                    <a:pt x="471" y="571"/>
                  </a:lnTo>
                  <a:lnTo>
                    <a:pt x="435" y="626"/>
                  </a:lnTo>
                  <a:lnTo>
                    <a:pt x="384" y="679"/>
                  </a:lnTo>
                  <a:lnTo>
                    <a:pt x="332" y="723"/>
                  </a:lnTo>
                  <a:lnTo>
                    <a:pt x="281" y="757"/>
                  </a:lnTo>
                  <a:lnTo>
                    <a:pt x="234" y="784"/>
                  </a:lnTo>
                  <a:lnTo>
                    <a:pt x="188" y="803"/>
                  </a:lnTo>
                  <a:lnTo>
                    <a:pt x="146" y="818"/>
                  </a:lnTo>
                  <a:lnTo>
                    <a:pt x="106" y="827"/>
                  </a:lnTo>
                  <a:lnTo>
                    <a:pt x="74" y="837"/>
                  </a:lnTo>
                  <a:lnTo>
                    <a:pt x="45" y="843"/>
                  </a:lnTo>
                  <a:lnTo>
                    <a:pt x="25" y="848"/>
                  </a:lnTo>
                  <a:lnTo>
                    <a:pt x="11" y="852"/>
                  </a:lnTo>
                  <a:lnTo>
                    <a:pt x="9" y="862"/>
                  </a:lnTo>
                  <a:lnTo>
                    <a:pt x="13" y="873"/>
                  </a:lnTo>
                  <a:lnTo>
                    <a:pt x="30" y="890"/>
                  </a:lnTo>
                  <a:lnTo>
                    <a:pt x="59" y="913"/>
                  </a:lnTo>
                  <a:lnTo>
                    <a:pt x="99" y="945"/>
                  </a:lnTo>
                  <a:lnTo>
                    <a:pt x="150" y="974"/>
                  </a:lnTo>
                  <a:lnTo>
                    <a:pt x="215" y="1000"/>
                  </a:lnTo>
                  <a:lnTo>
                    <a:pt x="285" y="1019"/>
                  </a:lnTo>
                  <a:lnTo>
                    <a:pt x="367" y="1039"/>
                  </a:lnTo>
                  <a:lnTo>
                    <a:pt x="452" y="1048"/>
                  </a:lnTo>
                  <a:lnTo>
                    <a:pt x="543" y="1054"/>
                  </a:lnTo>
                  <a:lnTo>
                    <a:pt x="635" y="1054"/>
                  </a:lnTo>
                  <a:lnTo>
                    <a:pt x="728" y="1052"/>
                  </a:lnTo>
                  <a:lnTo>
                    <a:pt x="819" y="1040"/>
                  </a:lnTo>
                  <a:lnTo>
                    <a:pt x="906" y="1025"/>
                  </a:lnTo>
                  <a:lnTo>
                    <a:pt x="988" y="1004"/>
                  </a:lnTo>
                  <a:lnTo>
                    <a:pt x="1066" y="978"/>
                  </a:lnTo>
                  <a:lnTo>
                    <a:pt x="1133" y="945"/>
                  </a:lnTo>
                  <a:lnTo>
                    <a:pt x="1188" y="909"/>
                  </a:lnTo>
                  <a:lnTo>
                    <a:pt x="1233" y="864"/>
                  </a:lnTo>
                  <a:lnTo>
                    <a:pt x="1264" y="814"/>
                  </a:lnTo>
                  <a:lnTo>
                    <a:pt x="1277" y="772"/>
                  </a:lnTo>
                  <a:lnTo>
                    <a:pt x="1277" y="750"/>
                  </a:lnTo>
                  <a:lnTo>
                    <a:pt x="1262" y="742"/>
                  </a:lnTo>
                  <a:lnTo>
                    <a:pt x="1237" y="750"/>
                  </a:lnTo>
                  <a:lnTo>
                    <a:pt x="1203" y="769"/>
                  </a:lnTo>
                  <a:lnTo>
                    <a:pt x="1161" y="793"/>
                  </a:lnTo>
                  <a:lnTo>
                    <a:pt x="1116" y="824"/>
                  </a:lnTo>
                  <a:lnTo>
                    <a:pt x="1066" y="858"/>
                  </a:lnTo>
                  <a:lnTo>
                    <a:pt x="1013" y="890"/>
                  </a:lnTo>
                  <a:lnTo>
                    <a:pt x="962" y="917"/>
                  </a:lnTo>
                  <a:lnTo>
                    <a:pt x="908" y="936"/>
                  </a:lnTo>
                  <a:lnTo>
                    <a:pt x="863" y="945"/>
                  </a:lnTo>
                  <a:lnTo>
                    <a:pt x="821" y="942"/>
                  </a:lnTo>
                  <a:lnTo>
                    <a:pt x="789" y="923"/>
                  </a:lnTo>
                  <a:lnTo>
                    <a:pt x="762" y="881"/>
                  </a:lnTo>
                  <a:lnTo>
                    <a:pt x="751" y="820"/>
                  </a:lnTo>
                  <a:lnTo>
                    <a:pt x="743" y="750"/>
                  </a:lnTo>
                  <a:lnTo>
                    <a:pt x="743" y="689"/>
                  </a:lnTo>
                  <a:lnTo>
                    <a:pt x="747" y="635"/>
                  </a:lnTo>
                  <a:lnTo>
                    <a:pt x="758" y="590"/>
                  </a:lnTo>
                  <a:lnTo>
                    <a:pt x="771" y="550"/>
                  </a:lnTo>
                  <a:lnTo>
                    <a:pt x="791" y="518"/>
                  </a:lnTo>
                  <a:lnTo>
                    <a:pt x="811" y="489"/>
                  </a:lnTo>
                  <a:lnTo>
                    <a:pt x="840" y="466"/>
                  </a:lnTo>
                  <a:lnTo>
                    <a:pt x="868" y="445"/>
                  </a:lnTo>
                  <a:lnTo>
                    <a:pt x="903" y="426"/>
                  </a:lnTo>
                  <a:lnTo>
                    <a:pt x="937" y="411"/>
                  </a:lnTo>
                  <a:lnTo>
                    <a:pt x="979" y="396"/>
                  </a:lnTo>
                  <a:lnTo>
                    <a:pt x="1020" y="379"/>
                  </a:lnTo>
                  <a:lnTo>
                    <a:pt x="1066" y="364"/>
                  </a:lnTo>
                  <a:lnTo>
                    <a:pt x="1114" y="346"/>
                  </a:lnTo>
                  <a:lnTo>
                    <a:pt x="1165" y="327"/>
                  </a:lnTo>
                  <a:lnTo>
                    <a:pt x="1205" y="305"/>
                  </a:lnTo>
                  <a:lnTo>
                    <a:pt x="1231" y="282"/>
                  </a:lnTo>
                  <a:lnTo>
                    <a:pt x="1241" y="255"/>
                  </a:lnTo>
                  <a:lnTo>
                    <a:pt x="1237" y="231"/>
                  </a:lnTo>
                  <a:lnTo>
                    <a:pt x="1222" y="206"/>
                  </a:lnTo>
                  <a:lnTo>
                    <a:pt x="1199" y="183"/>
                  </a:lnTo>
                  <a:lnTo>
                    <a:pt x="1169" y="158"/>
                  </a:lnTo>
                  <a:lnTo>
                    <a:pt x="1133" y="137"/>
                  </a:lnTo>
                  <a:lnTo>
                    <a:pt x="1091" y="118"/>
                  </a:lnTo>
                  <a:lnTo>
                    <a:pt x="1047" y="101"/>
                  </a:lnTo>
                  <a:lnTo>
                    <a:pt x="1001" y="88"/>
                  </a:lnTo>
                  <a:lnTo>
                    <a:pt x="962" y="78"/>
                  </a:lnTo>
                  <a:lnTo>
                    <a:pt x="920" y="71"/>
                  </a:lnTo>
                  <a:lnTo>
                    <a:pt x="886" y="71"/>
                  </a:lnTo>
                  <a:lnTo>
                    <a:pt x="859" y="75"/>
                  </a:lnTo>
                  <a:lnTo>
                    <a:pt x="840" y="84"/>
                  </a:lnTo>
                  <a:lnTo>
                    <a:pt x="823" y="94"/>
                  </a:lnTo>
                  <a:lnTo>
                    <a:pt x="802" y="103"/>
                  </a:lnTo>
                  <a:lnTo>
                    <a:pt x="775" y="109"/>
                  </a:lnTo>
                  <a:lnTo>
                    <a:pt x="749" y="116"/>
                  </a:lnTo>
                  <a:lnTo>
                    <a:pt x="716" y="118"/>
                  </a:lnTo>
                  <a:lnTo>
                    <a:pt x="684" y="122"/>
                  </a:lnTo>
                  <a:lnTo>
                    <a:pt x="650" y="122"/>
                  </a:lnTo>
                  <a:lnTo>
                    <a:pt x="618" y="124"/>
                  </a:lnTo>
                  <a:lnTo>
                    <a:pt x="583" y="122"/>
                  </a:lnTo>
                  <a:lnTo>
                    <a:pt x="553" y="122"/>
                  </a:lnTo>
                  <a:lnTo>
                    <a:pt x="524" y="120"/>
                  </a:lnTo>
                  <a:lnTo>
                    <a:pt x="502" y="120"/>
                  </a:lnTo>
                  <a:lnTo>
                    <a:pt x="481" y="118"/>
                  </a:lnTo>
                  <a:lnTo>
                    <a:pt x="464" y="116"/>
                  </a:lnTo>
                  <a:lnTo>
                    <a:pt x="454" y="116"/>
                  </a:lnTo>
                  <a:lnTo>
                    <a:pt x="452" y="11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0" name="Freeform 7">
              <a:extLst>
                <a:ext uri="{FF2B5EF4-FFF2-40B4-BE49-F238E27FC236}">
                  <a16:creationId xmlns:a16="http://schemas.microsoft.com/office/drawing/2014/main" id="{697C1624-D221-1811-BBAF-981C4E2BCC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39" y="902"/>
              <a:ext cx="16" cy="23"/>
            </a:xfrm>
            <a:custGeom>
              <a:avLst/>
              <a:gdLst>
                <a:gd name="T0" fmla="*/ 0 w 52"/>
                <a:gd name="T1" fmla="*/ 0 h 84"/>
                <a:gd name="T2" fmla="*/ 0 w 52"/>
                <a:gd name="T3" fmla="*/ 0 h 84"/>
                <a:gd name="T4" fmla="*/ 0 w 52"/>
                <a:gd name="T5" fmla="*/ 0 h 84"/>
                <a:gd name="T6" fmla="*/ 0 w 52"/>
                <a:gd name="T7" fmla="*/ 0 h 84"/>
                <a:gd name="T8" fmla="*/ 0 w 52"/>
                <a:gd name="T9" fmla="*/ 0 h 84"/>
                <a:gd name="T10" fmla="*/ 0 w 52"/>
                <a:gd name="T11" fmla="*/ 0 h 84"/>
                <a:gd name="T12" fmla="*/ 0 w 52"/>
                <a:gd name="T13" fmla="*/ 0 h 84"/>
                <a:gd name="T14" fmla="*/ 0 w 52"/>
                <a:gd name="T15" fmla="*/ 0 h 84"/>
                <a:gd name="T16" fmla="*/ 0 w 52"/>
                <a:gd name="T17" fmla="*/ 0 h 84"/>
                <a:gd name="T18" fmla="*/ 0 w 52"/>
                <a:gd name="T19" fmla="*/ 0 h 84"/>
                <a:gd name="T20" fmla="*/ 0 w 52"/>
                <a:gd name="T21" fmla="*/ 0 h 84"/>
                <a:gd name="T22" fmla="*/ 0 w 52"/>
                <a:gd name="T23" fmla="*/ 0 h 84"/>
                <a:gd name="T24" fmla="*/ 0 w 52"/>
                <a:gd name="T25" fmla="*/ 0 h 84"/>
                <a:gd name="T26" fmla="*/ 0 w 52"/>
                <a:gd name="T27" fmla="*/ 0 h 84"/>
                <a:gd name="T28" fmla="*/ 0 w 52"/>
                <a:gd name="T29" fmla="*/ 0 h 84"/>
                <a:gd name="T30" fmla="*/ 0 w 52"/>
                <a:gd name="T31" fmla="*/ 0 h 84"/>
                <a:gd name="T32" fmla="*/ 0 w 52"/>
                <a:gd name="T33" fmla="*/ 0 h 84"/>
                <a:gd name="T34" fmla="*/ 0 w 52"/>
                <a:gd name="T35" fmla="*/ 0 h 84"/>
                <a:gd name="T36" fmla="*/ 0 w 52"/>
                <a:gd name="T37" fmla="*/ 0 h 84"/>
                <a:gd name="T38" fmla="*/ 0 w 52"/>
                <a:gd name="T39" fmla="*/ 0 h 84"/>
                <a:gd name="T40" fmla="*/ 0 w 52"/>
                <a:gd name="T41" fmla="*/ 0 h 84"/>
                <a:gd name="T42" fmla="*/ 0 w 52"/>
                <a:gd name="T43" fmla="*/ 0 h 84"/>
                <a:gd name="T44" fmla="*/ 0 w 52"/>
                <a:gd name="T45" fmla="*/ 0 h 84"/>
                <a:gd name="T46" fmla="*/ 0 w 52"/>
                <a:gd name="T47" fmla="*/ 0 h 84"/>
                <a:gd name="T48" fmla="*/ 0 w 52"/>
                <a:gd name="T49" fmla="*/ 0 h 84"/>
                <a:gd name="T50" fmla="*/ 0 w 52"/>
                <a:gd name="T51" fmla="*/ 0 h 8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52"/>
                <a:gd name="T79" fmla="*/ 0 h 84"/>
                <a:gd name="T80" fmla="*/ 52 w 52"/>
                <a:gd name="T81" fmla="*/ 84 h 8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52" h="84">
                  <a:moveTo>
                    <a:pt x="12" y="2"/>
                  </a:moveTo>
                  <a:lnTo>
                    <a:pt x="16" y="0"/>
                  </a:lnTo>
                  <a:lnTo>
                    <a:pt x="21" y="4"/>
                  </a:lnTo>
                  <a:lnTo>
                    <a:pt x="29" y="8"/>
                  </a:lnTo>
                  <a:lnTo>
                    <a:pt x="35" y="17"/>
                  </a:lnTo>
                  <a:lnTo>
                    <a:pt x="40" y="23"/>
                  </a:lnTo>
                  <a:lnTo>
                    <a:pt x="46" y="32"/>
                  </a:lnTo>
                  <a:lnTo>
                    <a:pt x="48" y="42"/>
                  </a:lnTo>
                  <a:lnTo>
                    <a:pt x="52" y="50"/>
                  </a:lnTo>
                  <a:lnTo>
                    <a:pt x="52" y="61"/>
                  </a:lnTo>
                  <a:lnTo>
                    <a:pt x="52" y="72"/>
                  </a:lnTo>
                  <a:lnTo>
                    <a:pt x="46" y="78"/>
                  </a:lnTo>
                  <a:lnTo>
                    <a:pt x="38" y="84"/>
                  </a:lnTo>
                  <a:lnTo>
                    <a:pt x="29" y="84"/>
                  </a:lnTo>
                  <a:lnTo>
                    <a:pt x="19" y="80"/>
                  </a:lnTo>
                  <a:lnTo>
                    <a:pt x="10" y="74"/>
                  </a:lnTo>
                  <a:lnTo>
                    <a:pt x="0" y="65"/>
                  </a:lnTo>
                  <a:lnTo>
                    <a:pt x="0" y="59"/>
                  </a:lnTo>
                  <a:lnTo>
                    <a:pt x="0" y="51"/>
                  </a:lnTo>
                  <a:lnTo>
                    <a:pt x="2" y="40"/>
                  </a:lnTo>
                  <a:lnTo>
                    <a:pt x="6" y="31"/>
                  </a:lnTo>
                  <a:lnTo>
                    <a:pt x="6" y="17"/>
                  </a:lnTo>
                  <a:lnTo>
                    <a:pt x="10" y="10"/>
                  </a:lnTo>
                  <a:lnTo>
                    <a:pt x="10" y="4"/>
                  </a:lnTo>
                  <a:lnTo>
                    <a:pt x="12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1" name="Freeform 8">
              <a:extLst>
                <a:ext uri="{FF2B5EF4-FFF2-40B4-BE49-F238E27FC236}">
                  <a16:creationId xmlns:a16="http://schemas.microsoft.com/office/drawing/2014/main" id="{3B6D4A7C-53A1-A4AA-D70E-9B4B926181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25" y="913"/>
              <a:ext cx="82" cy="33"/>
            </a:xfrm>
            <a:custGeom>
              <a:avLst/>
              <a:gdLst>
                <a:gd name="T0" fmla="*/ 0 w 268"/>
                <a:gd name="T1" fmla="*/ 0 h 118"/>
                <a:gd name="T2" fmla="*/ 0 w 268"/>
                <a:gd name="T3" fmla="*/ 0 h 118"/>
                <a:gd name="T4" fmla="*/ 0 w 268"/>
                <a:gd name="T5" fmla="*/ 0 h 118"/>
                <a:gd name="T6" fmla="*/ 0 w 268"/>
                <a:gd name="T7" fmla="*/ 0 h 118"/>
                <a:gd name="T8" fmla="*/ 0 w 268"/>
                <a:gd name="T9" fmla="*/ 0 h 118"/>
                <a:gd name="T10" fmla="*/ 0 w 268"/>
                <a:gd name="T11" fmla="*/ 0 h 118"/>
                <a:gd name="T12" fmla="*/ 0 w 268"/>
                <a:gd name="T13" fmla="*/ 0 h 118"/>
                <a:gd name="T14" fmla="*/ 0 w 268"/>
                <a:gd name="T15" fmla="*/ 0 h 118"/>
                <a:gd name="T16" fmla="*/ 0 w 268"/>
                <a:gd name="T17" fmla="*/ 0 h 118"/>
                <a:gd name="T18" fmla="*/ 0 w 268"/>
                <a:gd name="T19" fmla="*/ 0 h 118"/>
                <a:gd name="T20" fmla="*/ 0 w 268"/>
                <a:gd name="T21" fmla="*/ 0 h 118"/>
                <a:gd name="T22" fmla="*/ 0 w 268"/>
                <a:gd name="T23" fmla="*/ 0 h 118"/>
                <a:gd name="T24" fmla="*/ 0 w 268"/>
                <a:gd name="T25" fmla="*/ 0 h 118"/>
                <a:gd name="T26" fmla="*/ 0 w 268"/>
                <a:gd name="T27" fmla="*/ 0 h 118"/>
                <a:gd name="T28" fmla="*/ 0 w 268"/>
                <a:gd name="T29" fmla="*/ 0 h 118"/>
                <a:gd name="T30" fmla="*/ 0 w 268"/>
                <a:gd name="T31" fmla="*/ 0 h 118"/>
                <a:gd name="T32" fmla="*/ 0 w 268"/>
                <a:gd name="T33" fmla="*/ 0 h 118"/>
                <a:gd name="T34" fmla="*/ 0 w 268"/>
                <a:gd name="T35" fmla="*/ 0 h 118"/>
                <a:gd name="T36" fmla="*/ 0 w 268"/>
                <a:gd name="T37" fmla="*/ 0 h 118"/>
                <a:gd name="T38" fmla="*/ 0 w 268"/>
                <a:gd name="T39" fmla="*/ 0 h 118"/>
                <a:gd name="T40" fmla="*/ 0 w 268"/>
                <a:gd name="T41" fmla="*/ 0 h 118"/>
                <a:gd name="T42" fmla="*/ 0 w 268"/>
                <a:gd name="T43" fmla="*/ 0 h 118"/>
                <a:gd name="T44" fmla="*/ 0 w 268"/>
                <a:gd name="T45" fmla="*/ 0 h 118"/>
                <a:gd name="T46" fmla="*/ 0 w 268"/>
                <a:gd name="T47" fmla="*/ 0 h 118"/>
                <a:gd name="T48" fmla="*/ 0 w 268"/>
                <a:gd name="T49" fmla="*/ 0 h 118"/>
                <a:gd name="T50" fmla="*/ 0 w 268"/>
                <a:gd name="T51" fmla="*/ 0 h 118"/>
                <a:gd name="T52" fmla="*/ 0 w 268"/>
                <a:gd name="T53" fmla="*/ 0 h 118"/>
                <a:gd name="T54" fmla="*/ 0 w 268"/>
                <a:gd name="T55" fmla="*/ 0 h 118"/>
                <a:gd name="T56" fmla="*/ 0 w 268"/>
                <a:gd name="T57" fmla="*/ 0 h 118"/>
                <a:gd name="T58" fmla="*/ 0 w 268"/>
                <a:gd name="T59" fmla="*/ 0 h 118"/>
                <a:gd name="T60" fmla="*/ 0 w 268"/>
                <a:gd name="T61" fmla="*/ 0 h 118"/>
                <a:gd name="T62" fmla="*/ 0 w 268"/>
                <a:gd name="T63" fmla="*/ 0 h 11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68"/>
                <a:gd name="T97" fmla="*/ 0 h 118"/>
                <a:gd name="T98" fmla="*/ 268 w 268"/>
                <a:gd name="T99" fmla="*/ 118 h 11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68" h="118">
                  <a:moveTo>
                    <a:pt x="7" y="0"/>
                  </a:moveTo>
                  <a:lnTo>
                    <a:pt x="9" y="0"/>
                  </a:lnTo>
                  <a:lnTo>
                    <a:pt x="15" y="0"/>
                  </a:lnTo>
                  <a:lnTo>
                    <a:pt x="21" y="0"/>
                  </a:lnTo>
                  <a:lnTo>
                    <a:pt x="24" y="0"/>
                  </a:lnTo>
                  <a:lnTo>
                    <a:pt x="22" y="15"/>
                  </a:lnTo>
                  <a:lnTo>
                    <a:pt x="24" y="29"/>
                  </a:lnTo>
                  <a:lnTo>
                    <a:pt x="26" y="40"/>
                  </a:lnTo>
                  <a:lnTo>
                    <a:pt x="34" y="51"/>
                  </a:lnTo>
                  <a:lnTo>
                    <a:pt x="41" y="59"/>
                  </a:lnTo>
                  <a:lnTo>
                    <a:pt x="53" y="67"/>
                  </a:lnTo>
                  <a:lnTo>
                    <a:pt x="64" y="70"/>
                  </a:lnTo>
                  <a:lnTo>
                    <a:pt x="80" y="76"/>
                  </a:lnTo>
                  <a:lnTo>
                    <a:pt x="91" y="76"/>
                  </a:lnTo>
                  <a:lnTo>
                    <a:pt x="106" y="78"/>
                  </a:lnTo>
                  <a:lnTo>
                    <a:pt x="121" y="76"/>
                  </a:lnTo>
                  <a:lnTo>
                    <a:pt x="137" y="76"/>
                  </a:lnTo>
                  <a:lnTo>
                    <a:pt x="150" y="72"/>
                  </a:lnTo>
                  <a:lnTo>
                    <a:pt x="163" y="70"/>
                  </a:lnTo>
                  <a:lnTo>
                    <a:pt x="175" y="67"/>
                  </a:lnTo>
                  <a:lnTo>
                    <a:pt x="188" y="63"/>
                  </a:lnTo>
                  <a:lnTo>
                    <a:pt x="194" y="57"/>
                  </a:lnTo>
                  <a:lnTo>
                    <a:pt x="201" y="53"/>
                  </a:lnTo>
                  <a:lnTo>
                    <a:pt x="211" y="48"/>
                  </a:lnTo>
                  <a:lnTo>
                    <a:pt x="218" y="44"/>
                  </a:lnTo>
                  <a:lnTo>
                    <a:pt x="226" y="38"/>
                  </a:lnTo>
                  <a:lnTo>
                    <a:pt x="235" y="34"/>
                  </a:lnTo>
                  <a:lnTo>
                    <a:pt x="243" y="30"/>
                  </a:lnTo>
                  <a:lnTo>
                    <a:pt x="252" y="29"/>
                  </a:lnTo>
                  <a:lnTo>
                    <a:pt x="258" y="34"/>
                  </a:lnTo>
                  <a:lnTo>
                    <a:pt x="268" y="42"/>
                  </a:lnTo>
                  <a:lnTo>
                    <a:pt x="254" y="48"/>
                  </a:lnTo>
                  <a:lnTo>
                    <a:pt x="245" y="57"/>
                  </a:lnTo>
                  <a:lnTo>
                    <a:pt x="232" y="65"/>
                  </a:lnTo>
                  <a:lnTo>
                    <a:pt x="220" y="72"/>
                  </a:lnTo>
                  <a:lnTo>
                    <a:pt x="207" y="78"/>
                  </a:lnTo>
                  <a:lnTo>
                    <a:pt x="195" y="86"/>
                  </a:lnTo>
                  <a:lnTo>
                    <a:pt x="184" y="91"/>
                  </a:lnTo>
                  <a:lnTo>
                    <a:pt x="171" y="97"/>
                  </a:lnTo>
                  <a:lnTo>
                    <a:pt x="156" y="101"/>
                  </a:lnTo>
                  <a:lnTo>
                    <a:pt x="144" y="105"/>
                  </a:lnTo>
                  <a:lnTo>
                    <a:pt x="129" y="108"/>
                  </a:lnTo>
                  <a:lnTo>
                    <a:pt x="118" y="112"/>
                  </a:lnTo>
                  <a:lnTo>
                    <a:pt x="102" y="114"/>
                  </a:lnTo>
                  <a:lnTo>
                    <a:pt x="89" y="116"/>
                  </a:lnTo>
                  <a:lnTo>
                    <a:pt x="76" y="118"/>
                  </a:lnTo>
                  <a:lnTo>
                    <a:pt x="62" y="118"/>
                  </a:lnTo>
                  <a:lnTo>
                    <a:pt x="53" y="118"/>
                  </a:lnTo>
                  <a:lnTo>
                    <a:pt x="43" y="116"/>
                  </a:lnTo>
                  <a:lnTo>
                    <a:pt x="34" y="112"/>
                  </a:lnTo>
                  <a:lnTo>
                    <a:pt x="28" y="108"/>
                  </a:lnTo>
                  <a:lnTo>
                    <a:pt x="21" y="101"/>
                  </a:lnTo>
                  <a:lnTo>
                    <a:pt x="15" y="95"/>
                  </a:lnTo>
                  <a:lnTo>
                    <a:pt x="11" y="86"/>
                  </a:lnTo>
                  <a:lnTo>
                    <a:pt x="7" y="78"/>
                  </a:lnTo>
                  <a:lnTo>
                    <a:pt x="3" y="67"/>
                  </a:lnTo>
                  <a:lnTo>
                    <a:pt x="2" y="57"/>
                  </a:lnTo>
                  <a:lnTo>
                    <a:pt x="0" y="48"/>
                  </a:lnTo>
                  <a:lnTo>
                    <a:pt x="0" y="38"/>
                  </a:lnTo>
                  <a:lnTo>
                    <a:pt x="0" y="27"/>
                  </a:lnTo>
                  <a:lnTo>
                    <a:pt x="2" y="17"/>
                  </a:lnTo>
                  <a:lnTo>
                    <a:pt x="3" y="8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2" name="Freeform 9">
              <a:extLst>
                <a:ext uri="{FF2B5EF4-FFF2-40B4-BE49-F238E27FC236}">
                  <a16:creationId xmlns:a16="http://schemas.microsoft.com/office/drawing/2014/main" id="{7CBEFAC5-C637-C0F3-C003-28A9D83096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34" y="886"/>
              <a:ext cx="122" cy="73"/>
            </a:xfrm>
            <a:custGeom>
              <a:avLst/>
              <a:gdLst>
                <a:gd name="T0" fmla="*/ 0 w 399"/>
                <a:gd name="T1" fmla="*/ 0 h 258"/>
                <a:gd name="T2" fmla="*/ 0 w 399"/>
                <a:gd name="T3" fmla="*/ 0 h 258"/>
                <a:gd name="T4" fmla="*/ 0 w 399"/>
                <a:gd name="T5" fmla="*/ 0 h 258"/>
                <a:gd name="T6" fmla="*/ 0 w 399"/>
                <a:gd name="T7" fmla="*/ 0 h 258"/>
                <a:gd name="T8" fmla="*/ 0 w 399"/>
                <a:gd name="T9" fmla="*/ 0 h 258"/>
                <a:gd name="T10" fmla="*/ 0 w 399"/>
                <a:gd name="T11" fmla="*/ 0 h 258"/>
                <a:gd name="T12" fmla="*/ 0 w 399"/>
                <a:gd name="T13" fmla="*/ 0 h 258"/>
                <a:gd name="T14" fmla="*/ 0 w 399"/>
                <a:gd name="T15" fmla="*/ 0 h 258"/>
                <a:gd name="T16" fmla="*/ 0 w 399"/>
                <a:gd name="T17" fmla="*/ 0 h 258"/>
                <a:gd name="T18" fmla="*/ 0 w 399"/>
                <a:gd name="T19" fmla="*/ 0 h 258"/>
                <a:gd name="T20" fmla="*/ 0 w 399"/>
                <a:gd name="T21" fmla="*/ 0 h 258"/>
                <a:gd name="T22" fmla="*/ 0 w 399"/>
                <a:gd name="T23" fmla="*/ 0 h 258"/>
                <a:gd name="T24" fmla="*/ 0 w 399"/>
                <a:gd name="T25" fmla="*/ 0 h 258"/>
                <a:gd name="T26" fmla="*/ 0 w 399"/>
                <a:gd name="T27" fmla="*/ 0 h 258"/>
                <a:gd name="T28" fmla="*/ 0 w 399"/>
                <a:gd name="T29" fmla="*/ 0 h 258"/>
                <a:gd name="T30" fmla="*/ 0 w 399"/>
                <a:gd name="T31" fmla="*/ 0 h 258"/>
                <a:gd name="T32" fmla="*/ 0 w 399"/>
                <a:gd name="T33" fmla="*/ 0 h 258"/>
                <a:gd name="T34" fmla="*/ 0 w 399"/>
                <a:gd name="T35" fmla="*/ 0 h 258"/>
                <a:gd name="T36" fmla="*/ 0 w 399"/>
                <a:gd name="T37" fmla="*/ 0 h 258"/>
                <a:gd name="T38" fmla="*/ 0 w 399"/>
                <a:gd name="T39" fmla="*/ 0 h 258"/>
                <a:gd name="T40" fmla="*/ 0 w 399"/>
                <a:gd name="T41" fmla="*/ 0 h 258"/>
                <a:gd name="T42" fmla="*/ 0 w 399"/>
                <a:gd name="T43" fmla="*/ 0 h 258"/>
                <a:gd name="T44" fmla="*/ 0 w 399"/>
                <a:gd name="T45" fmla="*/ 0 h 258"/>
                <a:gd name="T46" fmla="*/ 0 w 399"/>
                <a:gd name="T47" fmla="*/ 0 h 258"/>
                <a:gd name="T48" fmla="*/ 0 w 399"/>
                <a:gd name="T49" fmla="*/ 0 h 258"/>
                <a:gd name="T50" fmla="*/ 0 w 399"/>
                <a:gd name="T51" fmla="*/ 0 h 258"/>
                <a:gd name="T52" fmla="*/ 0 w 399"/>
                <a:gd name="T53" fmla="*/ 0 h 258"/>
                <a:gd name="T54" fmla="*/ 0 w 399"/>
                <a:gd name="T55" fmla="*/ 0 h 258"/>
                <a:gd name="T56" fmla="*/ 0 w 399"/>
                <a:gd name="T57" fmla="*/ 0 h 258"/>
                <a:gd name="T58" fmla="*/ 0 w 399"/>
                <a:gd name="T59" fmla="*/ 0 h 258"/>
                <a:gd name="T60" fmla="*/ 0 w 399"/>
                <a:gd name="T61" fmla="*/ 0 h 258"/>
                <a:gd name="T62" fmla="*/ 0 w 399"/>
                <a:gd name="T63" fmla="*/ 0 h 258"/>
                <a:gd name="T64" fmla="*/ 0 w 399"/>
                <a:gd name="T65" fmla="*/ 0 h 258"/>
                <a:gd name="T66" fmla="*/ 0 w 399"/>
                <a:gd name="T67" fmla="*/ 0 h 258"/>
                <a:gd name="T68" fmla="*/ 0 w 399"/>
                <a:gd name="T69" fmla="*/ 0 h 258"/>
                <a:gd name="T70" fmla="*/ 0 w 399"/>
                <a:gd name="T71" fmla="*/ 0 h 258"/>
                <a:gd name="T72" fmla="*/ 0 w 399"/>
                <a:gd name="T73" fmla="*/ 0 h 258"/>
                <a:gd name="T74" fmla="*/ 0 w 399"/>
                <a:gd name="T75" fmla="*/ 0 h 258"/>
                <a:gd name="T76" fmla="*/ 0 w 399"/>
                <a:gd name="T77" fmla="*/ 0 h 258"/>
                <a:gd name="T78" fmla="*/ 0 w 399"/>
                <a:gd name="T79" fmla="*/ 0 h 258"/>
                <a:gd name="T80" fmla="*/ 0 w 399"/>
                <a:gd name="T81" fmla="*/ 0 h 258"/>
                <a:gd name="T82" fmla="*/ 0 w 399"/>
                <a:gd name="T83" fmla="*/ 0 h 258"/>
                <a:gd name="T84" fmla="*/ 0 w 399"/>
                <a:gd name="T85" fmla="*/ 0 h 258"/>
                <a:gd name="T86" fmla="*/ 0 w 399"/>
                <a:gd name="T87" fmla="*/ 0 h 258"/>
                <a:gd name="T88" fmla="*/ 0 w 399"/>
                <a:gd name="T89" fmla="*/ 0 h 258"/>
                <a:gd name="T90" fmla="*/ 0 w 399"/>
                <a:gd name="T91" fmla="*/ 0 h 25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399"/>
                <a:gd name="T139" fmla="*/ 0 h 258"/>
                <a:gd name="T140" fmla="*/ 399 w 399"/>
                <a:gd name="T141" fmla="*/ 258 h 258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399" h="258">
                  <a:moveTo>
                    <a:pt x="262" y="6"/>
                  </a:moveTo>
                  <a:lnTo>
                    <a:pt x="279" y="0"/>
                  </a:lnTo>
                  <a:lnTo>
                    <a:pt x="296" y="2"/>
                  </a:lnTo>
                  <a:lnTo>
                    <a:pt x="313" y="6"/>
                  </a:lnTo>
                  <a:lnTo>
                    <a:pt x="330" y="13"/>
                  </a:lnTo>
                  <a:lnTo>
                    <a:pt x="346" y="23"/>
                  </a:lnTo>
                  <a:lnTo>
                    <a:pt x="361" y="34"/>
                  </a:lnTo>
                  <a:lnTo>
                    <a:pt x="372" y="47"/>
                  </a:lnTo>
                  <a:lnTo>
                    <a:pt x="384" y="63"/>
                  </a:lnTo>
                  <a:lnTo>
                    <a:pt x="389" y="78"/>
                  </a:lnTo>
                  <a:lnTo>
                    <a:pt x="395" y="95"/>
                  </a:lnTo>
                  <a:lnTo>
                    <a:pt x="399" y="110"/>
                  </a:lnTo>
                  <a:lnTo>
                    <a:pt x="399" y="127"/>
                  </a:lnTo>
                  <a:lnTo>
                    <a:pt x="393" y="144"/>
                  </a:lnTo>
                  <a:lnTo>
                    <a:pt x="386" y="160"/>
                  </a:lnTo>
                  <a:lnTo>
                    <a:pt x="372" y="175"/>
                  </a:lnTo>
                  <a:lnTo>
                    <a:pt x="357" y="190"/>
                  </a:lnTo>
                  <a:lnTo>
                    <a:pt x="348" y="198"/>
                  </a:lnTo>
                  <a:lnTo>
                    <a:pt x="342" y="203"/>
                  </a:lnTo>
                  <a:lnTo>
                    <a:pt x="334" y="211"/>
                  </a:lnTo>
                  <a:lnTo>
                    <a:pt x="325" y="217"/>
                  </a:lnTo>
                  <a:lnTo>
                    <a:pt x="315" y="222"/>
                  </a:lnTo>
                  <a:lnTo>
                    <a:pt x="306" y="228"/>
                  </a:lnTo>
                  <a:lnTo>
                    <a:pt x="296" y="234"/>
                  </a:lnTo>
                  <a:lnTo>
                    <a:pt x="287" y="239"/>
                  </a:lnTo>
                  <a:lnTo>
                    <a:pt x="273" y="241"/>
                  </a:lnTo>
                  <a:lnTo>
                    <a:pt x="264" y="245"/>
                  </a:lnTo>
                  <a:lnTo>
                    <a:pt x="253" y="249"/>
                  </a:lnTo>
                  <a:lnTo>
                    <a:pt x="243" y="253"/>
                  </a:lnTo>
                  <a:lnTo>
                    <a:pt x="232" y="253"/>
                  </a:lnTo>
                  <a:lnTo>
                    <a:pt x="222" y="255"/>
                  </a:lnTo>
                  <a:lnTo>
                    <a:pt x="213" y="257"/>
                  </a:lnTo>
                  <a:lnTo>
                    <a:pt x="203" y="258"/>
                  </a:lnTo>
                  <a:lnTo>
                    <a:pt x="188" y="253"/>
                  </a:lnTo>
                  <a:lnTo>
                    <a:pt x="171" y="251"/>
                  </a:lnTo>
                  <a:lnTo>
                    <a:pt x="156" y="245"/>
                  </a:lnTo>
                  <a:lnTo>
                    <a:pt x="138" y="239"/>
                  </a:lnTo>
                  <a:lnTo>
                    <a:pt x="123" y="232"/>
                  </a:lnTo>
                  <a:lnTo>
                    <a:pt x="110" y="226"/>
                  </a:lnTo>
                  <a:lnTo>
                    <a:pt x="95" y="217"/>
                  </a:lnTo>
                  <a:lnTo>
                    <a:pt x="83" y="207"/>
                  </a:lnTo>
                  <a:lnTo>
                    <a:pt x="68" y="196"/>
                  </a:lnTo>
                  <a:lnTo>
                    <a:pt x="55" y="184"/>
                  </a:lnTo>
                  <a:lnTo>
                    <a:pt x="43" y="171"/>
                  </a:lnTo>
                  <a:lnTo>
                    <a:pt x="34" y="160"/>
                  </a:lnTo>
                  <a:lnTo>
                    <a:pt x="23" y="144"/>
                  </a:lnTo>
                  <a:lnTo>
                    <a:pt x="15" y="131"/>
                  </a:lnTo>
                  <a:lnTo>
                    <a:pt x="5" y="114"/>
                  </a:lnTo>
                  <a:lnTo>
                    <a:pt x="0" y="99"/>
                  </a:lnTo>
                  <a:lnTo>
                    <a:pt x="4" y="89"/>
                  </a:lnTo>
                  <a:lnTo>
                    <a:pt x="9" y="82"/>
                  </a:lnTo>
                  <a:lnTo>
                    <a:pt x="21" y="99"/>
                  </a:lnTo>
                  <a:lnTo>
                    <a:pt x="32" y="116"/>
                  </a:lnTo>
                  <a:lnTo>
                    <a:pt x="47" y="131"/>
                  </a:lnTo>
                  <a:lnTo>
                    <a:pt x="64" y="146"/>
                  </a:lnTo>
                  <a:lnTo>
                    <a:pt x="80" y="160"/>
                  </a:lnTo>
                  <a:lnTo>
                    <a:pt x="97" y="171"/>
                  </a:lnTo>
                  <a:lnTo>
                    <a:pt x="116" y="182"/>
                  </a:lnTo>
                  <a:lnTo>
                    <a:pt x="137" y="192"/>
                  </a:lnTo>
                  <a:lnTo>
                    <a:pt x="156" y="198"/>
                  </a:lnTo>
                  <a:lnTo>
                    <a:pt x="176" y="203"/>
                  </a:lnTo>
                  <a:lnTo>
                    <a:pt x="197" y="207"/>
                  </a:lnTo>
                  <a:lnTo>
                    <a:pt x="218" y="211"/>
                  </a:lnTo>
                  <a:lnTo>
                    <a:pt x="239" y="211"/>
                  </a:lnTo>
                  <a:lnTo>
                    <a:pt x="260" y="211"/>
                  </a:lnTo>
                  <a:lnTo>
                    <a:pt x="283" y="207"/>
                  </a:lnTo>
                  <a:lnTo>
                    <a:pt x="304" y="201"/>
                  </a:lnTo>
                  <a:lnTo>
                    <a:pt x="311" y="196"/>
                  </a:lnTo>
                  <a:lnTo>
                    <a:pt x="321" y="188"/>
                  </a:lnTo>
                  <a:lnTo>
                    <a:pt x="329" y="181"/>
                  </a:lnTo>
                  <a:lnTo>
                    <a:pt x="338" y="175"/>
                  </a:lnTo>
                  <a:lnTo>
                    <a:pt x="346" y="165"/>
                  </a:lnTo>
                  <a:lnTo>
                    <a:pt x="353" y="156"/>
                  </a:lnTo>
                  <a:lnTo>
                    <a:pt x="361" y="146"/>
                  </a:lnTo>
                  <a:lnTo>
                    <a:pt x="367" y="137"/>
                  </a:lnTo>
                  <a:lnTo>
                    <a:pt x="370" y="127"/>
                  </a:lnTo>
                  <a:lnTo>
                    <a:pt x="374" y="116"/>
                  </a:lnTo>
                  <a:lnTo>
                    <a:pt x="376" y="104"/>
                  </a:lnTo>
                  <a:lnTo>
                    <a:pt x="376" y="95"/>
                  </a:lnTo>
                  <a:lnTo>
                    <a:pt x="372" y="85"/>
                  </a:lnTo>
                  <a:lnTo>
                    <a:pt x="367" y="76"/>
                  </a:lnTo>
                  <a:lnTo>
                    <a:pt x="357" y="66"/>
                  </a:lnTo>
                  <a:lnTo>
                    <a:pt x="348" y="57"/>
                  </a:lnTo>
                  <a:lnTo>
                    <a:pt x="340" y="47"/>
                  </a:lnTo>
                  <a:lnTo>
                    <a:pt x="332" y="42"/>
                  </a:lnTo>
                  <a:lnTo>
                    <a:pt x="325" y="34"/>
                  </a:lnTo>
                  <a:lnTo>
                    <a:pt x="315" y="30"/>
                  </a:lnTo>
                  <a:lnTo>
                    <a:pt x="308" y="27"/>
                  </a:lnTo>
                  <a:lnTo>
                    <a:pt x="300" y="25"/>
                  </a:lnTo>
                  <a:lnTo>
                    <a:pt x="292" y="23"/>
                  </a:lnTo>
                  <a:lnTo>
                    <a:pt x="283" y="25"/>
                  </a:lnTo>
                  <a:lnTo>
                    <a:pt x="275" y="25"/>
                  </a:lnTo>
                  <a:lnTo>
                    <a:pt x="268" y="25"/>
                  </a:lnTo>
                  <a:lnTo>
                    <a:pt x="260" y="28"/>
                  </a:lnTo>
                  <a:lnTo>
                    <a:pt x="251" y="34"/>
                  </a:lnTo>
                  <a:lnTo>
                    <a:pt x="243" y="38"/>
                  </a:lnTo>
                  <a:lnTo>
                    <a:pt x="235" y="44"/>
                  </a:lnTo>
                  <a:lnTo>
                    <a:pt x="228" y="51"/>
                  </a:lnTo>
                  <a:lnTo>
                    <a:pt x="222" y="61"/>
                  </a:lnTo>
                  <a:lnTo>
                    <a:pt x="216" y="70"/>
                  </a:lnTo>
                  <a:lnTo>
                    <a:pt x="216" y="80"/>
                  </a:lnTo>
                  <a:lnTo>
                    <a:pt x="218" y="89"/>
                  </a:lnTo>
                  <a:lnTo>
                    <a:pt x="228" y="99"/>
                  </a:lnTo>
                  <a:lnTo>
                    <a:pt x="233" y="103"/>
                  </a:lnTo>
                  <a:lnTo>
                    <a:pt x="241" y="104"/>
                  </a:lnTo>
                  <a:lnTo>
                    <a:pt x="249" y="99"/>
                  </a:lnTo>
                  <a:lnTo>
                    <a:pt x="256" y="93"/>
                  </a:lnTo>
                  <a:lnTo>
                    <a:pt x="262" y="95"/>
                  </a:lnTo>
                  <a:lnTo>
                    <a:pt x="273" y="101"/>
                  </a:lnTo>
                  <a:lnTo>
                    <a:pt x="283" y="106"/>
                  </a:lnTo>
                  <a:lnTo>
                    <a:pt x="289" y="110"/>
                  </a:lnTo>
                  <a:lnTo>
                    <a:pt x="291" y="122"/>
                  </a:lnTo>
                  <a:lnTo>
                    <a:pt x="289" y="131"/>
                  </a:lnTo>
                  <a:lnTo>
                    <a:pt x="281" y="137"/>
                  </a:lnTo>
                  <a:lnTo>
                    <a:pt x="273" y="144"/>
                  </a:lnTo>
                  <a:lnTo>
                    <a:pt x="264" y="146"/>
                  </a:lnTo>
                  <a:lnTo>
                    <a:pt x="254" y="150"/>
                  </a:lnTo>
                  <a:lnTo>
                    <a:pt x="243" y="150"/>
                  </a:lnTo>
                  <a:lnTo>
                    <a:pt x="235" y="152"/>
                  </a:lnTo>
                  <a:lnTo>
                    <a:pt x="222" y="144"/>
                  </a:lnTo>
                  <a:lnTo>
                    <a:pt x="213" y="137"/>
                  </a:lnTo>
                  <a:lnTo>
                    <a:pt x="203" y="127"/>
                  </a:lnTo>
                  <a:lnTo>
                    <a:pt x="199" y="116"/>
                  </a:lnTo>
                  <a:lnTo>
                    <a:pt x="194" y="104"/>
                  </a:lnTo>
                  <a:lnTo>
                    <a:pt x="194" y="91"/>
                  </a:lnTo>
                  <a:lnTo>
                    <a:pt x="194" y="80"/>
                  </a:lnTo>
                  <a:lnTo>
                    <a:pt x="195" y="68"/>
                  </a:lnTo>
                  <a:lnTo>
                    <a:pt x="199" y="55"/>
                  </a:lnTo>
                  <a:lnTo>
                    <a:pt x="203" y="44"/>
                  </a:lnTo>
                  <a:lnTo>
                    <a:pt x="209" y="32"/>
                  </a:lnTo>
                  <a:lnTo>
                    <a:pt x="218" y="25"/>
                  </a:lnTo>
                  <a:lnTo>
                    <a:pt x="226" y="15"/>
                  </a:lnTo>
                  <a:lnTo>
                    <a:pt x="235" y="9"/>
                  </a:lnTo>
                  <a:lnTo>
                    <a:pt x="245" y="6"/>
                  </a:lnTo>
                  <a:lnTo>
                    <a:pt x="256" y="6"/>
                  </a:lnTo>
                  <a:lnTo>
                    <a:pt x="258" y="6"/>
                  </a:lnTo>
                  <a:lnTo>
                    <a:pt x="262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3" name="Freeform 10">
              <a:extLst>
                <a:ext uri="{FF2B5EF4-FFF2-40B4-BE49-F238E27FC236}">
                  <a16:creationId xmlns:a16="http://schemas.microsoft.com/office/drawing/2014/main" id="{B48A36FB-0041-2997-9D34-2222EF94C7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57" y="885"/>
              <a:ext cx="21" cy="26"/>
            </a:xfrm>
            <a:custGeom>
              <a:avLst/>
              <a:gdLst>
                <a:gd name="T0" fmla="*/ 0 w 66"/>
                <a:gd name="T1" fmla="*/ 0 h 89"/>
                <a:gd name="T2" fmla="*/ 0 w 66"/>
                <a:gd name="T3" fmla="*/ 0 h 89"/>
                <a:gd name="T4" fmla="*/ 0 w 66"/>
                <a:gd name="T5" fmla="*/ 0 h 89"/>
                <a:gd name="T6" fmla="*/ 0 w 66"/>
                <a:gd name="T7" fmla="*/ 0 h 89"/>
                <a:gd name="T8" fmla="*/ 0 w 66"/>
                <a:gd name="T9" fmla="*/ 0 h 89"/>
                <a:gd name="T10" fmla="*/ 0 w 66"/>
                <a:gd name="T11" fmla="*/ 0 h 89"/>
                <a:gd name="T12" fmla="*/ 0 w 66"/>
                <a:gd name="T13" fmla="*/ 0 h 89"/>
                <a:gd name="T14" fmla="*/ 0 w 66"/>
                <a:gd name="T15" fmla="*/ 0 h 89"/>
                <a:gd name="T16" fmla="*/ 0 w 66"/>
                <a:gd name="T17" fmla="*/ 0 h 89"/>
                <a:gd name="T18" fmla="*/ 0 w 66"/>
                <a:gd name="T19" fmla="*/ 0 h 89"/>
                <a:gd name="T20" fmla="*/ 0 w 66"/>
                <a:gd name="T21" fmla="*/ 0 h 89"/>
                <a:gd name="T22" fmla="*/ 0 w 66"/>
                <a:gd name="T23" fmla="*/ 0 h 89"/>
                <a:gd name="T24" fmla="*/ 0 w 66"/>
                <a:gd name="T25" fmla="*/ 0 h 89"/>
                <a:gd name="T26" fmla="*/ 0 w 66"/>
                <a:gd name="T27" fmla="*/ 0 h 89"/>
                <a:gd name="T28" fmla="*/ 0 w 66"/>
                <a:gd name="T29" fmla="*/ 0 h 89"/>
                <a:gd name="T30" fmla="*/ 0 w 66"/>
                <a:gd name="T31" fmla="*/ 0 h 89"/>
                <a:gd name="T32" fmla="*/ 0 w 66"/>
                <a:gd name="T33" fmla="*/ 0 h 89"/>
                <a:gd name="T34" fmla="*/ 0 w 66"/>
                <a:gd name="T35" fmla="*/ 0 h 89"/>
                <a:gd name="T36" fmla="*/ 0 w 66"/>
                <a:gd name="T37" fmla="*/ 0 h 89"/>
                <a:gd name="T38" fmla="*/ 0 w 66"/>
                <a:gd name="T39" fmla="*/ 0 h 89"/>
                <a:gd name="T40" fmla="*/ 0 w 66"/>
                <a:gd name="T41" fmla="*/ 0 h 89"/>
                <a:gd name="T42" fmla="*/ 0 w 66"/>
                <a:gd name="T43" fmla="*/ 0 h 89"/>
                <a:gd name="T44" fmla="*/ 0 w 66"/>
                <a:gd name="T45" fmla="*/ 0 h 89"/>
                <a:gd name="T46" fmla="*/ 0 w 66"/>
                <a:gd name="T47" fmla="*/ 0 h 89"/>
                <a:gd name="T48" fmla="*/ 0 w 66"/>
                <a:gd name="T49" fmla="*/ 0 h 89"/>
                <a:gd name="T50" fmla="*/ 0 w 66"/>
                <a:gd name="T51" fmla="*/ 0 h 89"/>
                <a:gd name="T52" fmla="*/ 0 w 66"/>
                <a:gd name="T53" fmla="*/ 0 h 89"/>
                <a:gd name="T54" fmla="*/ 0 w 66"/>
                <a:gd name="T55" fmla="*/ 0 h 89"/>
                <a:gd name="T56" fmla="*/ 0 w 66"/>
                <a:gd name="T57" fmla="*/ 0 h 89"/>
                <a:gd name="T58" fmla="*/ 0 w 66"/>
                <a:gd name="T59" fmla="*/ 0 h 89"/>
                <a:gd name="T60" fmla="*/ 0 w 66"/>
                <a:gd name="T61" fmla="*/ 0 h 89"/>
                <a:gd name="T62" fmla="*/ 0 w 66"/>
                <a:gd name="T63" fmla="*/ 0 h 89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66"/>
                <a:gd name="T97" fmla="*/ 0 h 89"/>
                <a:gd name="T98" fmla="*/ 66 w 66"/>
                <a:gd name="T99" fmla="*/ 89 h 89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66" h="89">
                  <a:moveTo>
                    <a:pt x="13" y="0"/>
                  </a:moveTo>
                  <a:lnTo>
                    <a:pt x="15" y="0"/>
                  </a:lnTo>
                  <a:lnTo>
                    <a:pt x="21" y="0"/>
                  </a:lnTo>
                  <a:lnTo>
                    <a:pt x="26" y="0"/>
                  </a:lnTo>
                  <a:lnTo>
                    <a:pt x="34" y="0"/>
                  </a:lnTo>
                  <a:lnTo>
                    <a:pt x="32" y="4"/>
                  </a:lnTo>
                  <a:lnTo>
                    <a:pt x="30" y="13"/>
                  </a:lnTo>
                  <a:lnTo>
                    <a:pt x="26" y="19"/>
                  </a:lnTo>
                  <a:lnTo>
                    <a:pt x="24" y="27"/>
                  </a:lnTo>
                  <a:lnTo>
                    <a:pt x="30" y="25"/>
                  </a:lnTo>
                  <a:lnTo>
                    <a:pt x="40" y="29"/>
                  </a:lnTo>
                  <a:lnTo>
                    <a:pt x="49" y="34"/>
                  </a:lnTo>
                  <a:lnTo>
                    <a:pt x="59" y="44"/>
                  </a:lnTo>
                  <a:lnTo>
                    <a:pt x="64" y="53"/>
                  </a:lnTo>
                  <a:lnTo>
                    <a:pt x="66" y="65"/>
                  </a:lnTo>
                  <a:lnTo>
                    <a:pt x="64" y="70"/>
                  </a:lnTo>
                  <a:lnTo>
                    <a:pt x="61" y="76"/>
                  </a:lnTo>
                  <a:lnTo>
                    <a:pt x="53" y="82"/>
                  </a:lnTo>
                  <a:lnTo>
                    <a:pt x="45" y="89"/>
                  </a:lnTo>
                  <a:lnTo>
                    <a:pt x="34" y="89"/>
                  </a:lnTo>
                  <a:lnTo>
                    <a:pt x="21" y="82"/>
                  </a:lnTo>
                  <a:lnTo>
                    <a:pt x="17" y="76"/>
                  </a:lnTo>
                  <a:lnTo>
                    <a:pt x="11" y="70"/>
                  </a:lnTo>
                  <a:lnTo>
                    <a:pt x="7" y="63"/>
                  </a:lnTo>
                  <a:lnTo>
                    <a:pt x="5" y="57"/>
                  </a:lnTo>
                  <a:lnTo>
                    <a:pt x="2" y="48"/>
                  </a:lnTo>
                  <a:lnTo>
                    <a:pt x="2" y="38"/>
                  </a:lnTo>
                  <a:lnTo>
                    <a:pt x="0" y="31"/>
                  </a:lnTo>
                  <a:lnTo>
                    <a:pt x="2" y="23"/>
                  </a:lnTo>
                  <a:lnTo>
                    <a:pt x="4" y="10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4" name="Freeform 11">
              <a:extLst>
                <a:ext uri="{FF2B5EF4-FFF2-40B4-BE49-F238E27FC236}">
                  <a16:creationId xmlns:a16="http://schemas.microsoft.com/office/drawing/2014/main" id="{CF44766E-60EA-9651-0299-0E499B1616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8" y="899"/>
              <a:ext cx="65" cy="68"/>
            </a:xfrm>
            <a:custGeom>
              <a:avLst/>
              <a:gdLst>
                <a:gd name="T0" fmla="*/ 0 w 213"/>
                <a:gd name="T1" fmla="*/ 0 h 241"/>
                <a:gd name="T2" fmla="*/ 0 w 213"/>
                <a:gd name="T3" fmla="*/ 0 h 241"/>
                <a:gd name="T4" fmla="*/ 0 w 213"/>
                <a:gd name="T5" fmla="*/ 0 h 241"/>
                <a:gd name="T6" fmla="*/ 0 w 213"/>
                <a:gd name="T7" fmla="*/ 0 h 241"/>
                <a:gd name="T8" fmla="*/ 0 w 213"/>
                <a:gd name="T9" fmla="*/ 0 h 241"/>
                <a:gd name="T10" fmla="*/ 0 w 213"/>
                <a:gd name="T11" fmla="*/ 0 h 241"/>
                <a:gd name="T12" fmla="*/ 0 w 213"/>
                <a:gd name="T13" fmla="*/ 0 h 241"/>
                <a:gd name="T14" fmla="*/ 0 w 213"/>
                <a:gd name="T15" fmla="*/ 0 h 241"/>
                <a:gd name="T16" fmla="*/ 0 w 213"/>
                <a:gd name="T17" fmla="*/ 0 h 241"/>
                <a:gd name="T18" fmla="*/ 0 w 213"/>
                <a:gd name="T19" fmla="*/ 0 h 241"/>
                <a:gd name="T20" fmla="*/ 0 w 213"/>
                <a:gd name="T21" fmla="*/ 0 h 241"/>
                <a:gd name="T22" fmla="*/ 0 w 213"/>
                <a:gd name="T23" fmla="*/ 0 h 241"/>
                <a:gd name="T24" fmla="*/ 0 w 213"/>
                <a:gd name="T25" fmla="*/ 0 h 241"/>
                <a:gd name="T26" fmla="*/ 0 w 213"/>
                <a:gd name="T27" fmla="*/ 0 h 241"/>
                <a:gd name="T28" fmla="*/ 0 w 213"/>
                <a:gd name="T29" fmla="*/ 0 h 241"/>
                <a:gd name="T30" fmla="*/ 0 w 213"/>
                <a:gd name="T31" fmla="*/ 0 h 241"/>
                <a:gd name="T32" fmla="*/ 0 w 213"/>
                <a:gd name="T33" fmla="*/ 0 h 241"/>
                <a:gd name="T34" fmla="*/ 0 w 213"/>
                <a:gd name="T35" fmla="*/ 0 h 241"/>
                <a:gd name="T36" fmla="*/ 0 w 213"/>
                <a:gd name="T37" fmla="*/ 0 h 241"/>
                <a:gd name="T38" fmla="*/ 0 w 213"/>
                <a:gd name="T39" fmla="*/ 0 h 241"/>
                <a:gd name="T40" fmla="*/ 0 w 213"/>
                <a:gd name="T41" fmla="*/ 0 h 241"/>
                <a:gd name="T42" fmla="*/ 0 w 213"/>
                <a:gd name="T43" fmla="*/ 0 h 241"/>
                <a:gd name="T44" fmla="*/ 0 w 213"/>
                <a:gd name="T45" fmla="*/ 0 h 241"/>
                <a:gd name="T46" fmla="*/ 0 w 213"/>
                <a:gd name="T47" fmla="*/ 0 h 241"/>
                <a:gd name="T48" fmla="*/ 0 w 213"/>
                <a:gd name="T49" fmla="*/ 0 h 241"/>
                <a:gd name="T50" fmla="*/ 0 w 213"/>
                <a:gd name="T51" fmla="*/ 0 h 241"/>
                <a:gd name="T52" fmla="*/ 0 w 213"/>
                <a:gd name="T53" fmla="*/ 0 h 241"/>
                <a:gd name="T54" fmla="*/ 0 w 213"/>
                <a:gd name="T55" fmla="*/ 0 h 241"/>
                <a:gd name="T56" fmla="*/ 0 w 213"/>
                <a:gd name="T57" fmla="*/ 0 h 241"/>
                <a:gd name="T58" fmla="*/ 0 w 213"/>
                <a:gd name="T59" fmla="*/ 0 h 241"/>
                <a:gd name="T60" fmla="*/ 0 w 213"/>
                <a:gd name="T61" fmla="*/ 0 h 241"/>
                <a:gd name="T62" fmla="*/ 0 w 213"/>
                <a:gd name="T63" fmla="*/ 0 h 241"/>
                <a:gd name="T64" fmla="*/ 0 w 213"/>
                <a:gd name="T65" fmla="*/ 0 h 241"/>
                <a:gd name="T66" fmla="*/ 0 w 213"/>
                <a:gd name="T67" fmla="*/ 0 h 241"/>
                <a:gd name="T68" fmla="*/ 0 w 213"/>
                <a:gd name="T69" fmla="*/ 0 h 241"/>
                <a:gd name="T70" fmla="*/ 0 w 213"/>
                <a:gd name="T71" fmla="*/ 0 h 241"/>
                <a:gd name="T72" fmla="*/ 0 w 213"/>
                <a:gd name="T73" fmla="*/ 0 h 241"/>
                <a:gd name="T74" fmla="*/ 0 w 213"/>
                <a:gd name="T75" fmla="*/ 0 h 241"/>
                <a:gd name="T76" fmla="*/ 0 w 213"/>
                <a:gd name="T77" fmla="*/ 0 h 241"/>
                <a:gd name="T78" fmla="*/ 0 w 213"/>
                <a:gd name="T79" fmla="*/ 0 h 241"/>
                <a:gd name="T80" fmla="*/ 0 w 213"/>
                <a:gd name="T81" fmla="*/ 0 h 241"/>
                <a:gd name="T82" fmla="*/ 0 w 213"/>
                <a:gd name="T83" fmla="*/ 0 h 241"/>
                <a:gd name="T84" fmla="*/ 0 w 213"/>
                <a:gd name="T85" fmla="*/ 0 h 241"/>
                <a:gd name="T86" fmla="*/ 0 w 213"/>
                <a:gd name="T87" fmla="*/ 0 h 241"/>
                <a:gd name="T88" fmla="*/ 0 w 213"/>
                <a:gd name="T89" fmla="*/ 0 h 241"/>
                <a:gd name="T90" fmla="*/ 0 w 213"/>
                <a:gd name="T91" fmla="*/ 0 h 241"/>
                <a:gd name="T92" fmla="*/ 0 w 213"/>
                <a:gd name="T93" fmla="*/ 0 h 241"/>
                <a:gd name="T94" fmla="*/ 0 w 213"/>
                <a:gd name="T95" fmla="*/ 0 h 241"/>
                <a:gd name="T96" fmla="*/ 0 w 213"/>
                <a:gd name="T97" fmla="*/ 0 h 241"/>
                <a:gd name="T98" fmla="*/ 0 w 213"/>
                <a:gd name="T99" fmla="*/ 0 h 241"/>
                <a:gd name="T100" fmla="*/ 0 w 213"/>
                <a:gd name="T101" fmla="*/ 0 h 241"/>
                <a:gd name="T102" fmla="*/ 0 w 213"/>
                <a:gd name="T103" fmla="*/ 0 h 241"/>
                <a:gd name="T104" fmla="*/ 0 w 213"/>
                <a:gd name="T105" fmla="*/ 0 h 241"/>
                <a:gd name="T106" fmla="*/ 0 w 213"/>
                <a:gd name="T107" fmla="*/ 0 h 241"/>
                <a:gd name="T108" fmla="*/ 0 w 213"/>
                <a:gd name="T109" fmla="*/ 0 h 241"/>
                <a:gd name="T110" fmla="*/ 0 w 213"/>
                <a:gd name="T111" fmla="*/ 0 h 241"/>
                <a:gd name="T112" fmla="*/ 0 w 213"/>
                <a:gd name="T113" fmla="*/ 0 h 241"/>
                <a:gd name="T114" fmla="*/ 0 w 213"/>
                <a:gd name="T115" fmla="*/ 0 h 241"/>
                <a:gd name="T116" fmla="*/ 0 w 213"/>
                <a:gd name="T117" fmla="*/ 0 h 241"/>
                <a:gd name="T118" fmla="*/ 0 w 213"/>
                <a:gd name="T119" fmla="*/ 0 h 241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213"/>
                <a:gd name="T181" fmla="*/ 0 h 241"/>
                <a:gd name="T182" fmla="*/ 213 w 213"/>
                <a:gd name="T183" fmla="*/ 241 h 241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213" h="241">
                  <a:moveTo>
                    <a:pt x="196" y="0"/>
                  </a:moveTo>
                  <a:lnTo>
                    <a:pt x="198" y="0"/>
                  </a:lnTo>
                  <a:lnTo>
                    <a:pt x="202" y="0"/>
                  </a:lnTo>
                  <a:lnTo>
                    <a:pt x="208" y="0"/>
                  </a:lnTo>
                  <a:lnTo>
                    <a:pt x="213" y="0"/>
                  </a:lnTo>
                  <a:lnTo>
                    <a:pt x="209" y="13"/>
                  </a:lnTo>
                  <a:lnTo>
                    <a:pt x="202" y="26"/>
                  </a:lnTo>
                  <a:lnTo>
                    <a:pt x="192" y="36"/>
                  </a:lnTo>
                  <a:lnTo>
                    <a:pt x="181" y="49"/>
                  </a:lnTo>
                  <a:lnTo>
                    <a:pt x="170" y="60"/>
                  </a:lnTo>
                  <a:lnTo>
                    <a:pt x="156" y="70"/>
                  </a:lnTo>
                  <a:lnTo>
                    <a:pt x="145" y="83"/>
                  </a:lnTo>
                  <a:lnTo>
                    <a:pt x="137" y="97"/>
                  </a:lnTo>
                  <a:lnTo>
                    <a:pt x="128" y="102"/>
                  </a:lnTo>
                  <a:lnTo>
                    <a:pt x="122" y="110"/>
                  </a:lnTo>
                  <a:lnTo>
                    <a:pt x="112" y="118"/>
                  </a:lnTo>
                  <a:lnTo>
                    <a:pt x="107" y="131"/>
                  </a:lnTo>
                  <a:lnTo>
                    <a:pt x="97" y="140"/>
                  </a:lnTo>
                  <a:lnTo>
                    <a:pt x="90" y="154"/>
                  </a:lnTo>
                  <a:lnTo>
                    <a:pt x="80" y="167"/>
                  </a:lnTo>
                  <a:lnTo>
                    <a:pt x="73" y="180"/>
                  </a:lnTo>
                  <a:lnTo>
                    <a:pt x="63" y="192"/>
                  </a:lnTo>
                  <a:lnTo>
                    <a:pt x="54" y="203"/>
                  </a:lnTo>
                  <a:lnTo>
                    <a:pt x="44" y="214"/>
                  </a:lnTo>
                  <a:lnTo>
                    <a:pt x="36" y="224"/>
                  </a:lnTo>
                  <a:lnTo>
                    <a:pt x="27" y="230"/>
                  </a:lnTo>
                  <a:lnTo>
                    <a:pt x="17" y="237"/>
                  </a:lnTo>
                  <a:lnTo>
                    <a:pt x="10" y="239"/>
                  </a:lnTo>
                  <a:lnTo>
                    <a:pt x="2" y="241"/>
                  </a:lnTo>
                  <a:lnTo>
                    <a:pt x="0" y="237"/>
                  </a:lnTo>
                  <a:lnTo>
                    <a:pt x="2" y="233"/>
                  </a:lnTo>
                  <a:lnTo>
                    <a:pt x="6" y="224"/>
                  </a:lnTo>
                  <a:lnTo>
                    <a:pt x="12" y="216"/>
                  </a:lnTo>
                  <a:lnTo>
                    <a:pt x="16" y="205"/>
                  </a:lnTo>
                  <a:lnTo>
                    <a:pt x="19" y="197"/>
                  </a:lnTo>
                  <a:lnTo>
                    <a:pt x="21" y="192"/>
                  </a:lnTo>
                  <a:lnTo>
                    <a:pt x="19" y="178"/>
                  </a:lnTo>
                  <a:lnTo>
                    <a:pt x="21" y="167"/>
                  </a:lnTo>
                  <a:lnTo>
                    <a:pt x="23" y="157"/>
                  </a:lnTo>
                  <a:lnTo>
                    <a:pt x="27" y="150"/>
                  </a:lnTo>
                  <a:lnTo>
                    <a:pt x="31" y="140"/>
                  </a:lnTo>
                  <a:lnTo>
                    <a:pt x="35" y="133"/>
                  </a:lnTo>
                  <a:lnTo>
                    <a:pt x="40" y="125"/>
                  </a:lnTo>
                  <a:lnTo>
                    <a:pt x="48" y="118"/>
                  </a:lnTo>
                  <a:lnTo>
                    <a:pt x="59" y="102"/>
                  </a:lnTo>
                  <a:lnTo>
                    <a:pt x="74" y="89"/>
                  </a:lnTo>
                  <a:lnTo>
                    <a:pt x="80" y="81"/>
                  </a:lnTo>
                  <a:lnTo>
                    <a:pt x="88" y="74"/>
                  </a:lnTo>
                  <a:lnTo>
                    <a:pt x="95" y="64"/>
                  </a:lnTo>
                  <a:lnTo>
                    <a:pt x="101" y="59"/>
                  </a:lnTo>
                  <a:lnTo>
                    <a:pt x="109" y="49"/>
                  </a:lnTo>
                  <a:lnTo>
                    <a:pt x="118" y="41"/>
                  </a:lnTo>
                  <a:lnTo>
                    <a:pt x="132" y="34"/>
                  </a:lnTo>
                  <a:lnTo>
                    <a:pt x="145" y="26"/>
                  </a:lnTo>
                  <a:lnTo>
                    <a:pt x="158" y="19"/>
                  </a:lnTo>
                  <a:lnTo>
                    <a:pt x="173" y="13"/>
                  </a:lnTo>
                  <a:lnTo>
                    <a:pt x="183" y="5"/>
                  </a:lnTo>
                  <a:lnTo>
                    <a:pt x="19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5" name="Freeform 12">
              <a:extLst>
                <a:ext uri="{FF2B5EF4-FFF2-40B4-BE49-F238E27FC236}">
                  <a16:creationId xmlns:a16="http://schemas.microsoft.com/office/drawing/2014/main" id="{446C8073-303B-9EE0-0D39-51B3DEA3B8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85" y="970"/>
              <a:ext cx="56" cy="91"/>
            </a:xfrm>
            <a:custGeom>
              <a:avLst/>
              <a:gdLst>
                <a:gd name="T0" fmla="*/ 0 w 182"/>
                <a:gd name="T1" fmla="*/ 0 h 321"/>
                <a:gd name="T2" fmla="*/ 0 w 182"/>
                <a:gd name="T3" fmla="*/ 0 h 321"/>
                <a:gd name="T4" fmla="*/ 0 w 182"/>
                <a:gd name="T5" fmla="*/ 0 h 321"/>
                <a:gd name="T6" fmla="*/ 0 w 182"/>
                <a:gd name="T7" fmla="*/ 0 h 321"/>
                <a:gd name="T8" fmla="*/ 0 w 182"/>
                <a:gd name="T9" fmla="*/ 0 h 321"/>
                <a:gd name="T10" fmla="*/ 0 w 182"/>
                <a:gd name="T11" fmla="*/ 0 h 321"/>
                <a:gd name="T12" fmla="*/ 0 w 182"/>
                <a:gd name="T13" fmla="*/ 0 h 321"/>
                <a:gd name="T14" fmla="*/ 0 w 182"/>
                <a:gd name="T15" fmla="*/ 0 h 321"/>
                <a:gd name="T16" fmla="*/ 0 w 182"/>
                <a:gd name="T17" fmla="*/ 0 h 321"/>
                <a:gd name="T18" fmla="*/ 0 w 182"/>
                <a:gd name="T19" fmla="*/ 0 h 321"/>
                <a:gd name="T20" fmla="*/ 0 w 182"/>
                <a:gd name="T21" fmla="*/ 0 h 321"/>
                <a:gd name="T22" fmla="*/ 0 w 182"/>
                <a:gd name="T23" fmla="*/ 0 h 321"/>
                <a:gd name="T24" fmla="*/ 0 w 182"/>
                <a:gd name="T25" fmla="*/ 0 h 321"/>
                <a:gd name="T26" fmla="*/ 0 w 182"/>
                <a:gd name="T27" fmla="*/ 0 h 321"/>
                <a:gd name="T28" fmla="*/ 0 w 182"/>
                <a:gd name="T29" fmla="*/ 0 h 321"/>
                <a:gd name="T30" fmla="*/ 0 w 182"/>
                <a:gd name="T31" fmla="*/ 0 h 321"/>
                <a:gd name="T32" fmla="*/ 0 w 182"/>
                <a:gd name="T33" fmla="*/ 0 h 321"/>
                <a:gd name="T34" fmla="*/ 0 w 182"/>
                <a:gd name="T35" fmla="*/ 0 h 321"/>
                <a:gd name="T36" fmla="*/ 0 w 182"/>
                <a:gd name="T37" fmla="*/ 0 h 321"/>
                <a:gd name="T38" fmla="*/ 0 w 182"/>
                <a:gd name="T39" fmla="*/ 0 h 321"/>
                <a:gd name="T40" fmla="*/ 0 w 182"/>
                <a:gd name="T41" fmla="*/ 0 h 321"/>
                <a:gd name="T42" fmla="*/ 0 w 182"/>
                <a:gd name="T43" fmla="*/ 0 h 321"/>
                <a:gd name="T44" fmla="*/ 0 w 182"/>
                <a:gd name="T45" fmla="*/ 0 h 321"/>
                <a:gd name="T46" fmla="*/ 0 w 182"/>
                <a:gd name="T47" fmla="*/ 0 h 321"/>
                <a:gd name="T48" fmla="*/ 0 w 182"/>
                <a:gd name="T49" fmla="*/ 0 h 321"/>
                <a:gd name="T50" fmla="*/ 0 w 182"/>
                <a:gd name="T51" fmla="*/ 0 h 321"/>
                <a:gd name="T52" fmla="*/ 0 w 182"/>
                <a:gd name="T53" fmla="*/ 0 h 321"/>
                <a:gd name="T54" fmla="*/ 0 w 182"/>
                <a:gd name="T55" fmla="*/ 0 h 321"/>
                <a:gd name="T56" fmla="*/ 0 w 182"/>
                <a:gd name="T57" fmla="*/ 0 h 321"/>
                <a:gd name="T58" fmla="*/ 0 w 182"/>
                <a:gd name="T59" fmla="*/ 0 h 321"/>
                <a:gd name="T60" fmla="*/ 0 w 182"/>
                <a:gd name="T61" fmla="*/ 0 h 321"/>
                <a:gd name="T62" fmla="*/ 0 w 182"/>
                <a:gd name="T63" fmla="*/ 0 h 321"/>
                <a:gd name="T64" fmla="*/ 0 w 182"/>
                <a:gd name="T65" fmla="*/ 0 h 32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82"/>
                <a:gd name="T100" fmla="*/ 0 h 321"/>
                <a:gd name="T101" fmla="*/ 182 w 182"/>
                <a:gd name="T102" fmla="*/ 321 h 321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82" h="321">
                  <a:moveTo>
                    <a:pt x="2" y="30"/>
                  </a:moveTo>
                  <a:lnTo>
                    <a:pt x="6" y="24"/>
                  </a:lnTo>
                  <a:lnTo>
                    <a:pt x="15" y="15"/>
                  </a:lnTo>
                  <a:lnTo>
                    <a:pt x="23" y="3"/>
                  </a:lnTo>
                  <a:lnTo>
                    <a:pt x="32" y="0"/>
                  </a:lnTo>
                  <a:lnTo>
                    <a:pt x="29" y="9"/>
                  </a:lnTo>
                  <a:lnTo>
                    <a:pt x="30" y="19"/>
                  </a:lnTo>
                  <a:lnTo>
                    <a:pt x="30" y="28"/>
                  </a:lnTo>
                  <a:lnTo>
                    <a:pt x="32" y="41"/>
                  </a:lnTo>
                  <a:lnTo>
                    <a:pt x="36" y="51"/>
                  </a:lnTo>
                  <a:lnTo>
                    <a:pt x="40" y="60"/>
                  </a:lnTo>
                  <a:lnTo>
                    <a:pt x="44" y="70"/>
                  </a:lnTo>
                  <a:lnTo>
                    <a:pt x="51" y="81"/>
                  </a:lnTo>
                  <a:lnTo>
                    <a:pt x="57" y="89"/>
                  </a:lnTo>
                  <a:lnTo>
                    <a:pt x="63" y="96"/>
                  </a:lnTo>
                  <a:lnTo>
                    <a:pt x="70" y="104"/>
                  </a:lnTo>
                  <a:lnTo>
                    <a:pt x="78" y="112"/>
                  </a:lnTo>
                  <a:lnTo>
                    <a:pt x="86" y="117"/>
                  </a:lnTo>
                  <a:lnTo>
                    <a:pt x="93" y="123"/>
                  </a:lnTo>
                  <a:lnTo>
                    <a:pt x="103" y="125"/>
                  </a:lnTo>
                  <a:lnTo>
                    <a:pt x="112" y="131"/>
                  </a:lnTo>
                  <a:lnTo>
                    <a:pt x="122" y="138"/>
                  </a:lnTo>
                  <a:lnTo>
                    <a:pt x="131" y="146"/>
                  </a:lnTo>
                  <a:lnTo>
                    <a:pt x="141" y="155"/>
                  </a:lnTo>
                  <a:lnTo>
                    <a:pt x="150" y="167"/>
                  </a:lnTo>
                  <a:lnTo>
                    <a:pt x="156" y="176"/>
                  </a:lnTo>
                  <a:lnTo>
                    <a:pt x="163" y="190"/>
                  </a:lnTo>
                  <a:lnTo>
                    <a:pt x="169" y="201"/>
                  </a:lnTo>
                  <a:lnTo>
                    <a:pt x="173" y="214"/>
                  </a:lnTo>
                  <a:lnTo>
                    <a:pt x="177" y="228"/>
                  </a:lnTo>
                  <a:lnTo>
                    <a:pt x="179" y="239"/>
                  </a:lnTo>
                  <a:lnTo>
                    <a:pt x="181" y="252"/>
                  </a:lnTo>
                  <a:lnTo>
                    <a:pt x="182" y="266"/>
                  </a:lnTo>
                  <a:lnTo>
                    <a:pt x="182" y="279"/>
                  </a:lnTo>
                  <a:lnTo>
                    <a:pt x="181" y="294"/>
                  </a:lnTo>
                  <a:lnTo>
                    <a:pt x="179" y="306"/>
                  </a:lnTo>
                  <a:lnTo>
                    <a:pt x="177" y="321"/>
                  </a:lnTo>
                  <a:lnTo>
                    <a:pt x="169" y="321"/>
                  </a:lnTo>
                  <a:lnTo>
                    <a:pt x="160" y="321"/>
                  </a:lnTo>
                  <a:lnTo>
                    <a:pt x="160" y="304"/>
                  </a:lnTo>
                  <a:lnTo>
                    <a:pt x="162" y="288"/>
                  </a:lnTo>
                  <a:lnTo>
                    <a:pt x="160" y="275"/>
                  </a:lnTo>
                  <a:lnTo>
                    <a:pt x="160" y="260"/>
                  </a:lnTo>
                  <a:lnTo>
                    <a:pt x="156" y="243"/>
                  </a:lnTo>
                  <a:lnTo>
                    <a:pt x="154" y="228"/>
                  </a:lnTo>
                  <a:lnTo>
                    <a:pt x="148" y="214"/>
                  </a:lnTo>
                  <a:lnTo>
                    <a:pt x="143" y="201"/>
                  </a:lnTo>
                  <a:lnTo>
                    <a:pt x="135" y="188"/>
                  </a:lnTo>
                  <a:lnTo>
                    <a:pt x="125" y="176"/>
                  </a:lnTo>
                  <a:lnTo>
                    <a:pt x="116" y="163"/>
                  </a:lnTo>
                  <a:lnTo>
                    <a:pt x="106" y="155"/>
                  </a:lnTo>
                  <a:lnTo>
                    <a:pt x="93" y="146"/>
                  </a:lnTo>
                  <a:lnTo>
                    <a:pt x="82" y="138"/>
                  </a:lnTo>
                  <a:lnTo>
                    <a:pt x="67" y="134"/>
                  </a:lnTo>
                  <a:lnTo>
                    <a:pt x="53" y="133"/>
                  </a:lnTo>
                  <a:lnTo>
                    <a:pt x="38" y="123"/>
                  </a:lnTo>
                  <a:lnTo>
                    <a:pt x="29" y="112"/>
                  </a:lnTo>
                  <a:lnTo>
                    <a:pt x="17" y="98"/>
                  </a:lnTo>
                  <a:lnTo>
                    <a:pt x="10" y="87"/>
                  </a:lnTo>
                  <a:lnTo>
                    <a:pt x="6" y="77"/>
                  </a:lnTo>
                  <a:lnTo>
                    <a:pt x="4" y="72"/>
                  </a:lnTo>
                  <a:lnTo>
                    <a:pt x="0" y="64"/>
                  </a:lnTo>
                  <a:lnTo>
                    <a:pt x="0" y="57"/>
                  </a:lnTo>
                  <a:lnTo>
                    <a:pt x="0" y="41"/>
                  </a:lnTo>
                  <a:lnTo>
                    <a:pt x="2" y="3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6" name="Freeform 13">
              <a:extLst>
                <a:ext uri="{FF2B5EF4-FFF2-40B4-BE49-F238E27FC236}">
                  <a16:creationId xmlns:a16="http://schemas.microsoft.com/office/drawing/2014/main" id="{E78D07A0-3EF9-D892-FDDB-FFA5ED555A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2" y="1015"/>
              <a:ext cx="53" cy="63"/>
            </a:xfrm>
            <a:custGeom>
              <a:avLst/>
              <a:gdLst>
                <a:gd name="T0" fmla="*/ 0 w 173"/>
                <a:gd name="T1" fmla="*/ 0 h 224"/>
                <a:gd name="T2" fmla="*/ 0 w 173"/>
                <a:gd name="T3" fmla="*/ 0 h 224"/>
                <a:gd name="T4" fmla="*/ 0 w 173"/>
                <a:gd name="T5" fmla="*/ 0 h 224"/>
                <a:gd name="T6" fmla="*/ 0 w 173"/>
                <a:gd name="T7" fmla="*/ 0 h 224"/>
                <a:gd name="T8" fmla="*/ 0 w 173"/>
                <a:gd name="T9" fmla="*/ 0 h 224"/>
                <a:gd name="T10" fmla="*/ 0 w 173"/>
                <a:gd name="T11" fmla="*/ 0 h 224"/>
                <a:gd name="T12" fmla="*/ 0 w 173"/>
                <a:gd name="T13" fmla="*/ 0 h 224"/>
                <a:gd name="T14" fmla="*/ 0 w 173"/>
                <a:gd name="T15" fmla="*/ 0 h 224"/>
                <a:gd name="T16" fmla="*/ 0 w 173"/>
                <a:gd name="T17" fmla="*/ 0 h 224"/>
                <a:gd name="T18" fmla="*/ 0 w 173"/>
                <a:gd name="T19" fmla="*/ 0 h 224"/>
                <a:gd name="T20" fmla="*/ 0 w 173"/>
                <a:gd name="T21" fmla="*/ 0 h 224"/>
                <a:gd name="T22" fmla="*/ 0 w 173"/>
                <a:gd name="T23" fmla="*/ 0 h 224"/>
                <a:gd name="T24" fmla="*/ 0 w 173"/>
                <a:gd name="T25" fmla="*/ 0 h 224"/>
                <a:gd name="T26" fmla="*/ 0 w 173"/>
                <a:gd name="T27" fmla="*/ 0 h 224"/>
                <a:gd name="T28" fmla="*/ 0 w 173"/>
                <a:gd name="T29" fmla="*/ 0 h 224"/>
                <a:gd name="T30" fmla="*/ 0 w 173"/>
                <a:gd name="T31" fmla="*/ 0 h 224"/>
                <a:gd name="T32" fmla="*/ 0 w 173"/>
                <a:gd name="T33" fmla="*/ 0 h 224"/>
                <a:gd name="T34" fmla="*/ 0 w 173"/>
                <a:gd name="T35" fmla="*/ 0 h 224"/>
                <a:gd name="T36" fmla="*/ 0 w 173"/>
                <a:gd name="T37" fmla="*/ 0 h 224"/>
                <a:gd name="T38" fmla="*/ 0 w 173"/>
                <a:gd name="T39" fmla="*/ 0 h 224"/>
                <a:gd name="T40" fmla="*/ 0 w 173"/>
                <a:gd name="T41" fmla="*/ 0 h 224"/>
                <a:gd name="T42" fmla="*/ 0 w 173"/>
                <a:gd name="T43" fmla="*/ 0 h 224"/>
                <a:gd name="T44" fmla="*/ 0 w 173"/>
                <a:gd name="T45" fmla="*/ 0 h 224"/>
                <a:gd name="T46" fmla="*/ 0 w 173"/>
                <a:gd name="T47" fmla="*/ 0 h 224"/>
                <a:gd name="T48" fmla="*/ 0 w 173"/>
                <a:gd name="T49" fmla="*/ 0 h 224"/>
                <a:gd name="T50" fmla="*/ 0 w 173"/>
                <a:gd name="T51" fmla="*/ 0 h 224"/>
                <a:gd name="T52" fmla="*/ 0 w 173"/>
                <a:gd name="T53" fmla="*/ 0 h 224"/>
                <a:gd name="T54" fmla="*/ 0 w 173"/>
                <a:gd name="T55" fmla="*/ 0 h 224"/>
                <a:gd name="T56" fmla="*/ 0 w 173"/>
                <a:gd name="T57" fmla="*/ 0 h 224"/>
                <a:gd name="T58" fmla="*/ 0 w 173"/>
                <a:gd name="T59" fmla="*/ 0 h 224"/>
                <a:gd name="T60" fmla="*/ 0 w 173"/>
                <a:gd name="T61" fmla="*/ 0 h 224"/>
                <a:gd name="T62" fmla="*/ 0 w 173"/>
                <a:gd name="T63" fmla="*/ 0 h 224"/>
                <a:gd name="T64" fmla="*/ 0 w 173"/>
                <a:gd name="T65" fmla="*/ 0 h 224"/>
                <a:gd name="T66" fmla="*/ 0 w 173"/>
                <a:gd name="T67" fmla="*/ 0 h 224"/>
                <a:gd name="T68" fmla="*/ 0 w 173"/>
                <a:gd name="T69" fmla="*/ 0 h 224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73"/>
                <a:gd name="T106" fmla="*/ 0 h 224"/>
                <a:gd name="T107" fmla="*/ 173 w 173"/>
                <a:gd name="T108" fmla="*/ 224 h 224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73" h="224">
                  <a:moveTo>
                    <a:pt x="63" y="4"/>
                  </a:moveTo>
                  <a:lnTo>
                    <a:pt x="82" y="0"/>
                  </a:lnTo>
                  <a:lnTo>
                    <a:pt x="99" y="2"/>
                  </a:lnTo>
                  <a:lnTo>
                    <a:pt x="114" y="6"/>
                  </a:lnTo>
                  <a:lnTo>
                    <a:pt x="129" y="15"/>
                  </a:lnTo>
                  <a:lnTo>
                    <a:pt x="139" y="25"/>
                  </a:lnTo>
                  <a:lnTo>
                    <a:pt x="150" y="38"/>
                  </a:lnTo>
                  <a:lnTo>
                    <a:pt x="158" y="53"/>
                  </a:lnTo>
                  <a:lnTo>
                    <a:pt x="165" y="70"/>
                  </a:lnTo>
                  <a:lnTo>
                    <a:pt x="169" y="86"/>
                  </a:lnTo>
                  <a:lnTo>
                    <a:pt x="173" y="105"/>
                  </a:lnTo>
                  <a:lnTo>
                    <a:pt x="171" y="124"/>
                  </a:lnTo>
                  <a:lnTo>
                    <a:pt x="171" y="141"/>
                  </a:lnTo>
                  <a:lnTo>
                    <a:pt x="167" y="158"/>
                  </a:lnTo>
                  <a:lnTo>
                    <a:pt x="162" y="175"/>
                  </a:lnTo>
                  <a:lnTo>
                    <a:pt x="152" y="188"/>
                  </a:lnTo>
                  <a:lnTo>
                    <a:pt x="143" y="202"/>
                  </a:lnTo>
                  <a:lnTo>
                    <a:pt x="135" y="205"/>
                  </a:lnTo>
                  <a:lnTo>
                    <a:pt x="127" y="213"/>
                  </a:lnTo>
                  <a:lnTo>
                    <a:pt x="120" y="219"/>
                  </a:lnTo>
                  <a:lnTo>
                    <a:pt x="114" y="224"/>
                  </a:lnTo>
                  <a:lnTo>
                    <a:pt x="114" y="213"/>
                  </a:lnTo>
                  <a:lnTo>
                    <a:pt x="116" y="205"/>
                  </a:lnTo>
                  <a:lnTo>
                    <a:pt x="118" y="198"/>
                  </a:lnTo>
                  <a:lnTo>
                    <a:pt x="122" y="188"/>
                  </a:lnTo>
                  <a:lnTo>
                    <a:pt x="129" y="175"/>
                  </a:lnTo>
                  <a:lnTo>
                    <a:pt x="141" y="162"/>
                  </a:lnTo>
                  <a:lnTo>
                    <a:pt x="143" y="152"/>
                  </a:lnTo>
                  <a:lnTo>
                    <a:pt x="148" y="145"/>
                  </a:lnTo>
                  <a:lnTo>
                    <a:pt x="150" y="137"/>
                  </a:lnTo>
                  <a:lnTo>
                    <a:pt x="154" y="129"/>
                  </a:lnTo>
                  <a:lnTo>
                    <a:pt x="154" y="120"/>
                  </a:lnTo>
                  <a:lnTo>
                    <a:pt x="154" y="112"/>
                  </a:lnTo>
                  <a:lnTo>
                    <a:pt x="152" y="103"/>
                  </a:lnTo>
                  <a:lnTo>
                    <a:pt x="148" y="95"/>
                  </a:lnTo>
                  <a:lnTo>
                    <a:pt x="148" y="86"/>
                  </a:lnTo>
                  <a:lnTo>
                    <a:pt x="146" y="76"/>
                  </a:lnTo>
                  <a:lnTo>
                    <a:pt x="143" y="69"/>
                  </a:lnTo>
                  <a:lnTo>
                    <a:pt x="139" y="61"/>
                  </a:lnTo>
                  <a:lnTo>
                    <a:pt x="129" y="48"/>
                  </a:lnTo>
                  <a:lnTo>
                    <a:pt x="120" y="40"/>
                  </a:lnTo>
                  <a:lnTo>
                    <a:pt x="105" y="34"/>
                  </a:lnTo>
                  <a:lnTo>
                    <a:pt x="91" y="36"/>
                  </a:lnTo>
                  <a:lnTo>
                    <a:pt x="82" y="40"/>
                  </a:lnTo>
                  <a:lnTo>
                    <a:pt x="76" y="46"/>
                  </a:lnTo>
                  <a:lnTo>
                    <a:pt x="69" y="53"/>
                  </a:lnTo>
                  <a:lnTo>
                    <a:pt x="63" y="67"/>
                  </a:lnTo>
                  <a:lnTo>
                    <a:pt x="59" y="72"/>
                  </a:lnTo>
                  <a:lnTo>
                    <a:pt x="51" y="82"/>
                  </a:lnTo>
                  <a:lnTo>
                    <a:pt x="46" y="86"/>
                  </a:lnTo>
                  <a:lnTo>
                    <a:pt x="40" y="91"/>
                  </a:lnTo>
                  <a:lnTo>
                    <a:pt x="30" y="95"/>
                  </a:lnTo>
                  <a:lnTo>
                    <a:pt x="25" y="99"/>
                  </a:lnTo>
                  <a:lnTo>
                    <a:pt x="13" y="91"/>
                  </a:lnTo>
                  <a:lnTo>
                    <a:pt x="6" y="86"/>
                  </a:lnTo>
                  <a:lnTo>
                    <a:pt x="0" y="74"/>
                  </a:lnTo>
                  <a:lnTo>
                    <a:pt x="0" y="65"/>
                  </a:lnTo>
                  <a:lnTo>
                    <a:pt x="0" y="53"/>
                  </a:lnTo>
                  <a:lnTo>
                    <a:pt x="2" y="44"/>
                  </a:lnTo>
                  <a:lnTo>
                    <a:pt x="4" y="36"/>
                  </a:lnTo>
                  <a:lnTo>
                    <a:pt x="4" y="34"/>
                  </a:lnTo>
                  <a:lnTo>
                    <a:pt x="8" y="25"/>
                  </a:lnTo>
                  <a:lnTo>
                    <a:pt x="13" y="21"/>
                  </a:lnTo>
                  <a:lnTo>
                    <a:pt x="23" y="15"/>
                  </a:lnTo>
                  <a:lnTo>
                    <a:pt x="30" y="15"/>
                  </a:lnTo>
                  <a:lnTo>
                    <a:pt x="40" y="12"/>
                  </a:lnTo>
                  <a:lnTo>
                    <a:pt x="50" y="10"/>
                  </a:lnTo>
                  <a:lnTo>
                    <a:pt x="55" y="6"/>
                  </a:lnTo>
                  <a:lnTo>
                    <a:pt x="63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7" name="Freeform 14">
              <a:extLst>
                <a:ext uri="{FF2B5EF4-FFF2-40B4-BE49-F238E27FC236}">
                  <a16:creationId xmlns:a16="http://schemas.microsoft.com/office/drawing/2014/main" id="{C78DBD87-B430-BCFD-AF93-559DB03306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5" y="974"/>
              <a:ext cx="25" cy="37"/>
            </a:xfrm>
            <a:custGeom>
              <a:avLst/>
              <a:gdLst>
                <a:gd name="T0" fmla="*/ 0 w 82"/>
                <a:gd name="T1" fmla="*/ 0 h 131"/>
                <a:gd name="T2" fmla="*/ 0 w 82"/>
                <a:gd name="T3" fmla="*/ 0 h 131"/>
                <a:gd name="T4" fmla="*/ 0 w 82"/>
                <a:gd name="T5" fmla="*/ 0 h 131"/>
                <a:gd name="T6" fmla="*/ 0 w 82"/>
                <a:gd name="T7" fmla="*/ 0 h 131"/>
                <a:gd name="T8" fmla="*/ 0 w 82"/>
                <a:gd name="T9" fmla="*/ 0 h 131"/>
                <a:gd name="T10" fmla="*/ 0 w 82"/>
                <a:gd name="T11" fmla="*/ 0 h 131"/>
                <a:gd name="T12" fmla="*/ 0 w 82"/>
                <a:gd name="T13" fmla="*/ 0 h 131"/>
                <a:gd name="T14" fmla="*/ 0 w 82"/>
                <a:gd name="T15" fmla="*/ 0 h 131"/>
                <a:gd name="T16" fmla="*/ 0 w 82"/>
                <a:gd name="T17" fmla="*/ 0 h 131"/>
                <a:gd name="T18" fmla="*/ 0 w 82"/>
                <a:gd name="T19" fmla="*/ 0 h 131"/>
                <a:gd name="T20" fmla="*/ 0 w 82"/>
                <a:gd name="T21" fmla="*/ 0 h 131"/>
                <a:gd name="T22" fmla="*/ 0 w 82"/>
                <a:gd name="T23" fmla="*/ 0 h 131"/>
                <a:gd name="T24" fmla="*/ 0 w 82"/>
                <a:gd name="T25" fmla="*/ 0 h 131"/>
                <a:gd name="T26" fmla="*/ 0 w 82"/>
                <a:gd name="T27" fmla="*/ 0 h 131"/>
                <a:gd name="T28" fmla="*/ 0 w 82"/>
                <a:gd name="T29" fmla="*/ 0 h 131"/>
                <a:gd name="T30" fmla="*/ 0 w 82"/>
                <a:gd name="T31" fmla="*/ 0 h 131"/>
                <a:gd name="T32" fmla="*/ 0 w 82"/>
                <a:gd name="T33" fmla="*/ 0 h 131"/>
                <a:gd name="T34" fmla="*/ 0 w 82"/>
                <a:gd name="T35" fmla="*/ 0 h 131"/>
                <a:gd name="T36" fmla="*/ 0 w 82"/>
                <a:gd name="T37" fmla="*/ 0 h 131"/>
                <a:gd name="T38" fmla="*/ 0 w 82"/>
                <a:gd name="T39" fmla="*/ 0 h 131"/>
                <a:gd name="T40" fmla="*/ 0 w 82"/>
                <a:gd name="T41" fmla="*/ 0 h 131"/>
                <a:gd name="T42" fmla="*/ 0 w 82"/>
                <a:gd name="T43" fmla="*/ 0 h 131"/>
                <a:gd name="T44" fmla="*/ 0 w 82"/>
                <a:gd name="T45" fmla="*/ 0 h 131"/>
                <a:gd name="T46" fmla="*/ 0 w 82"/>
                <a:gd name="T47" fmla="*/ 0 h 131"/>
                <a:gd name="T48" fmla="*/ 0 w 82"/>
                <a:gd name="T49" fmla="*/ 0 h 131"/>
                <a:gd name="T50" fmla="*/ 0 w 82"/>
                <a:gd name="T51" fmla="*/ 0 h 131"/>
                <a:gd name="T52" fmla="*/ 0 w 82"/>
                <a:gd name="T53" fmla="*/ 0 h 131"/>
                <a:gd name="T54" fmla="*/ 0 w 82"/>
                <a:gd name="T55" fmla="*/ 0 h 131"/>
                <a:gd name="T56" fmla="*/ 0 w 82"/>
                <a:gd name="T57" fmla="*/ 0 h 131"/>
                <a:gd name="T58" fmla="*/ 0 w 82"/>
                <a:gd name="T59" fmla="*/ 0 h 131"/>
                <a:gd name="T60" fmla="*/ 0 w 82"/>
                <a:gd name="T61" fmla="*/ 0 h 131"/>
                <a:gd name="T62" fmla="*/ 0 w 82"/>
                <a:gd name="T63" fmla="*/ 0 h 131"/>
                <a:gd name="T64" fmla="*/ 0 w 82"/>
                <a:gd name="T65" fmla="*/ 0 h 131"/>
                <a:gd name="T66" fmla="*/ 0 w 82"/>
                <a:gd name="T67" fmla="*/ 0 h 131"/>
                <a:gd name="T68" fmla="*/ 0 w 82"/>
                <a:gd name="T69" fmla="*/ 0 h 131"/>
                <a:gd name="T70" fmla="*/ 0 w 82"/>
                <a:gd name="T71" fmla="*/ 0 h 131"/>
                <a:gd name="T72" fmla="*/ 0 w 82"/>
                <a:gd name="T73" fmla="*/ 0 h 131"/>
                <a:gd name="T74" fmla="*/ 0 w 82"/>
                <a:gd name="T75" fmla="*/ 0 h 131"/>
                <a:gd name="T76" fmla="*/ 0 w 82"/>
                <a:gd name="T77" fmla="*/ 0 h 131"/>
                <a:gd name="T78" fmla="*/ 0 w 82"/>
                <a:gd name="T79" fmla="*/ 0 h 131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82"/>
                <a:gd name="T121" fmla="*/ 0 h 131"/>
                <a:gd name="T122" fmla="*/ 82 w 82"/>
                <a:gd name="T123" fmla="*/ 131 h 131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82" h="131">
                  <a:moveTo>
                    <a:pt x="6" y="0"/>
                  </a:moveTo>
                  <a:lnTo>
                    <a:pt x="8" y="0"/>
                  </a:lnTo>
                  <a:lnTo>
                    <a:pt x="12" y="0"/>
                  </a:lnTo>
                  <a:lnTo>
                    <a:pt x="17" y="0"/>
                  </a:lnTo>
                  <a:lnTo>
                    <a:pt x="23" y="0"/>
                  </a:lnTo>
                  <a:lnTo>
                    <a:pt x="19" y="7"/>
                  </a:lnTo>
                  <a:lnTo>
                    <a:pt x="19" y="17"/>
                  </a:lnTo>
                  <a:lnTo>
                    <a:pt x="19" y="25"/>
                  </a:lnTo>
                  <a:lnTo>
                    <a:pt x="19" y="34"/>
                  </a:lnTo>
                  <a:lnTo>
                    <a:pt x="19" y="42"/>
                  </a:lnTo>
                  <a:lnTo>
                    <a:pt x="23" y="51"/>
                  </a:lnTo>
                  <a:lnTo>
                    <a:pt x="27" y="59"/>
                  </a:lnTo>
                  <a:lnTo>
                    <a:pt x="31" y="68"/>
                  </a:lnTo>
                  <a:lnTo>
                    <a:pt x="35" y="74"/>
                  </a:lnTo>
                  <a:lnTo>
                    <a:pt x="38" y="83"/>
                  </a:lnTo>
                  <a:lnTo>
                    <a:pt x="44" y="89"/>
                  </a:lnTo>
                  <a:lnTo>
                    <a:pt x="52" y="97"/>
                  </a:lnTo>
                  <a:lnTo>
                    <a:pt x="57" y="102"/>
                  </a:lnTo>
                  <a:lnTo>
                    <a:pt x="65" y="110"/>
                  </a:lnTo>
                  <a:lnTo>
                    <a:pt x="73" y="116"/>
                  </a:lnTo>
                  <a:lnTo>
                    <a:pt x="82" y="121"/>
                  </a:lnTo>
                  <a:lnTo>
                    <a:pt x="75" y="125"/>
                  </a:lnTo>
                  <a:lnTo>
                    <a:pt x="67" y="131"/>
                  </a:lnTo>
                  <a:lnTo>
                    <a:pt x="55" y="127"/>
                  </a:lnTo>
                  <a:lnTo>
                    <a:pt x="46" y="123"/>
                  </a:lnTo>
                  <a:lnTo>
                    <a:pt x="36" y="118"/>
                  </a:lnTo>
                  <a:lnTo>
                    <a:pt x="29" y="112"/>
                  </a:lnTo>
                  <a:lnTo>
                    <a:pt x="21" y="102"/>
                  </a:lnTo>
                  <a:lnTo>
                    <a:pt x="16" y="97"/>
                  </a:lnTo>
                  <a:lnTo>
                    <a:pt x="10" y="87"/>
                  </a:lnTo>
                  <a:lnTo>
                    <a:pt x="8" y="80"/>
                  </a:lnTo>
                  <a:lnTo>
                    <a:pt x="4" y="68"/>
                  </a:lnTo>
                  <a:lnTo>
                    <a:pt x="0" y="59"/>
                  </a:lnTo>
                  <a:lnTo>
                    <a:pt x="0" y="47"/>
                  </a:lnTo>
                  <a:lnTo>
                    <a:pt x="0" y="38"/>
                  </a:lnTo>
                  <a:lnTo>
                    <a:pt x="0" y="28"/>
                  </a:lnTo>
                  <a:lnTo>
                    <a:pt x="0" y="19"/>
                  </a:lnTo>
                  <a:lnTo>
                    <a:pt x="2" y="7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8" name="Freeform 15">
              <a:extLst>
                <a:ext uri="{FF2B5EF4-FFF2-40B4-BE49-F238E27FC236}">
                  <a16:creationId xmlns:a16="http://schemas.microsoft.com/office/drawing/2014/main" id="{45DED68C-4D85-9342-211F-7589440D2E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7" y="1044"/>
              <a:ext cx="37" cy="67"/>
            </a:xfrm>
            <a:custGeom>
              <a:avLst/>
              <a:gdLst>
                <a:gd name="T0" fmla="*/ 0 w 122"/>
                <a:gd name="T1" fmla="*/ 0 h 236"/>
                <a:gd name="T2" fmla="*/ 0 w 122"/>
                <a:gd name="T3" fmla="*/ 0 h 236"/>
                <a:gd name="T4" fmla="*/ 0 w 122"/>
                <a:gd name="T5" fmla="*/ 0 h 236"/>
                <a:gd name="T6" fmla="*/ 0 w 122"/>
                <a:gd name="T7" fmla="*/ 0 h 236"/>
                <a:gd name="T8" fmla="*/ 0 w 122"/>
                <a:gd name="T9" fmla="*/ 0 h 236"/>
                <a:gd name="T10" fmla="*/ 0 w 122"/>
                <a:gd name="T11" fmla="*/ 0 h 236"/>
                <a:gd name="T12" fmla="*/ 0 w 122"/>
                <a:gd name="T13" fmla="*/ 0 h 236"/>
                <a:gd name="T14" fmla="*/ 0 w 122"/>
                <a:gd name="T15" fmla="*/ 0 h 236"/>
                <a:gd name="T16" fmla="*/ 0 w 122"/>
                <a:gd name="T17" fmla="*/ 0 h 236"/>
                <a:gd name="T18" fmla="*/ 0 w 122"/>
                <a:gd name="T19" fmla="*/ 0 h 236"/>
                <a:gd name="T20" fmla="*/ 0 w 122"/>
                <a:gd name="T21" fmla="*/ 0 h 236"/>
                <a:gd name="T22" fmla="*/ 0 w 122"/>
                <a:gd name="T23" fmla="*/ 0 h 236"/>
                <a:gd name="T24" fmla="*/ 0 w 122"/>
                <a:gd name="T25" fmla="*/ 0 h 236"/>
                <a:gd name="T26" fmla="*/ 0 w 122"/>
                <a:gd name="T27" fmla="*/ 0 h 236"/>
                <a:gd name="T28" fmla="*/ 0 w 122"/>
                <a:gd name="T29" fmla="*/ 0 h 236"/>
                <a:gd name="T30" fmla="*/ 0 w 122"/>
                <a:gd name="T31" fmla="*/ 0 h 236"/>
                <a:gd name="T32" fmla="*/ 0 w 122"/>
                <a:gd name="T33" fmla="*/ 0 h 236"/>
                <a:gd name="T34" fmla="*/ 0 w 122"/>
                <a:gd name="T35" fmla="*/ 0 h 236"/>
                <a:gd name="T36" fmla="*/ 0 w 122"/>
                <a:gd name="T37" fmla="*/ 0 h 236"/>
                <a:gd name="T38" fmla="*/ 0 w 122"/>
                <a:gd name="T39" fmla="*/ 0 h 236"/>
                <a:gd name="T40" fmla="*/ 0 w 122"/>
                <a:gd name="T41" fmla="*/ 0 h 236"/>
                <a:gd name="T42" fmla="*/ 0 w 122"/>
                <a:gd name="T43" fmla="*/ 0 h 236"/>
                <a:gd name="T44" fmla="*/ 0 w 122"/>
                <a:gd name="T45" fmla="*/ 0 h 236"/>
                <a:gd name="T46" fmla="*/ 0 w 122"/>
                <a:gd name="T47" fmla="*/ 0 h 236"/>
                <a:gd name="T48" fmla="*/ 0 w 122"/>
                <a:gd name="T49" fmla="*/ 0 h 236"/>
                <a:gd name="T50" fmla="*/ 0 w 122"/>
                <a:gd name="T51" fmla="*/ 0 h 236"/>
                <a:gd name="T52" fmla="*/ 0 w 122"/>
                <a:gd name="T53" fmla="*/ 0 h 236"/>
                <a:gd name="T54" fmla="*/ 0 w 122"/>
                <a:gd name="T55" fmla="*/ 0 h 236"/>
                <a:gd name="T56" fmla="*/ 0 w 122"/>
                <a:gd name="T57" fmla="*/ 0 h 236"/>
                <a:gd name="T58" fmla="*/ 0 w 122"/>
                <a:gd name="T59" fmla="*/ 0 h 236"/>
                <a:gd name="T60" fmla="*/ 0 w 122"/>
                <a:gd name="T61" fmla="*/ 0 h 236"/>
                <a:gd name="T62" fmla="*/ 0 w 122"/>
                <a:gd name="T63" fmla="*/ 0 h 236"/>
                <a:gd name="T64" fmla="*/ 0 w 122"/>
                <a:gd name="T65" fmla="*/ 0 h 236"/>
                <a:gd name="T66" fmla="*/ 0 w 122"/>
                <a:gd name="T67" fmla="*/ 0 h 236"/>
                <a:gd name="T68" fmla="*/ 0 w 122"/>
                <a:gd name="T69" fmla="*/ 0 h 236"/>
                <a:gd name="T70" fmla="*/ 0 w 122"/>
                <a:gd name="T71" fmla="*/ 0 h 236"/>
                <a:gd name="T72" fmla="*/ 0 w 122"/>
                <a:gd name="T73" fmla="*/ 0 h 236"/>
                <a:gd name="T74" fmla="*/ 0 w 122"/>
                <a:gd name="T75" fmla="*/ 0 h 236"/>
                <a:gd name="T76" fmla="*/ 0 w 122"/>
                <a:gd name="T77" fmla="*/ 0 h 236"/>
                <a:gd name="T78" fmla="*/ 0 w 122"/>
                <a:gd name="T79" fmla="*/ 0 h 236"/>
                <a:gd name="T80" fmla="*/ 0 w 122"/>
                <a:gd name="T81" fmla="*/ 0 h 236"/>
                <a:gd name="T82" fmla="*/ 0 w 122"/>
                <a:gd name="T83" fmla="*/ 0 h 236"/>
                <a:gd name="T84" fmla="*/ 0 w 122"/>
                <a:gd name="T85" fmla="*/ 0 h 236"/>
                <a:gd name="T86" fmla="*/ 0 w 122"/>
                <a:gd name="T87" fmla="*/ 0 h 236"/>
                <a:gd name="T88" fmla="*/ 0 w 122"/>
                <a:gd name="T89" fmla="*/ 0 h 236"/>
                <a:gd name="T90" fmla="*/ 0 w 122"/>
                <a:gd name="T91" fmla="*/ 0 h 236"/>
                <a:gd name="T92" fmla="*/ 0 w 122"/>
                <a:gd name="T93" fmla="*/ 0 h 236"/>
                <a:gd name="T94" fmla="*/ 0 w 122"/>
                <a:gd name="T95" fmla="*/ 0 h 236"/>
                <a:gd name="T96" fmla="*/ 0 w 122"/>
                <a:gd name="T97" fmla="*/ 0 h 236"/>
                <a:gd name="T98" fmla="*/ 0 w 122"/>
                <a:gd name="T99" fmla="*/ 0 h 236"/>
                <a:gd name="T100" fmla="*/ 0 w 122"/>
                <a:gd name="T101" fmla="*/ 0 h 236"/>
                <a:gd name="T102" fmla="*/ 0 w 122"/>
                <a:gd name="T103" fmla="*/ 0 h 236"/>
                <a:gd name="T104" fmla="*/ 0 w 122"/>
                <a:gd name="T105" fmla="*/ 0 h 236"/>
                <a:gd name="T106" fmla="*/ 0 w 122"/>
                <a:gd name="T107" fmla="*/ 0 h 2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122"/>
                <a:gd name="T163" fmla="*/ 0 h 236"/>
                <a:gd name="T164" fmla="*/ 122 w 122"/>
                <a:gd name="T165" fmla="*/ 236 h 2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122" h="236">
                  <a:moveTo>
                    <a:pt x="78" y="0"/>
                  </a:moveTo>
                  <a:lnTo>
                    <a:pt x="89" y="0"/>
                  </a:lnTo>
                  <a:lnTo>
                    <a:pt x="99" y="2"/>
                  </a:lnTo>
                  <a:lnTo>
                    <a:pt x="105" y="4"/>
                  </a:lnTo>
                  <a:lnTo>
                    <a:pt x="112" y="13"/>
                  </a:lnTo>
                  <a:lnTo>
                    <a:pt x="114" y="19"/>
                  </a:lnTo>
                  <a:lnTo>
                    <a:pt x="118" y="28"/>
                  </a:lnTo>
                  <a:lnTo>
                    <a:pt x="120" y="38"/>
                  </a:lnTo>
                  <a:lnTo>
                    <a:pt x="122" y="49"/>
                  </a:lnTo>
                  <a:lnTo>
                    <a:pt x="118" y="61"/>
                  </a:lnTo>
                  <a:lnTo>
                    <a:pt x="116" y="72"/>
                  </a:lnTo>
                  <a:lnTo>
                    <a:pt x="112" y="84"/>
                  </a:lnTo>
                  <a:lnTo>
                    <a:pt x="108" y="95"/>
                  </a:lnTo>
                  <a:lnTo>
                    <a:pt x="103" y="104"/>
                  </a:lnTo>
                  <a:lnTo>
                    <a:pt x="97" y="114"/>
                  </a:lnTo>
                  <a:lnTo>
                    <a:pt x="89" y="122"/>
                  </a:lnTo>
                  <a:lnTo>
                    <a:pt x="84" y="129"/>
                  </a:lnTo>
                  <a:lnTo>
                    <a:pt x="72" y="139"/>
                  </a:lnTo>
                  <a:lnTo>
                    <a:pt x="59" y="152"/>
                  </a:lnTo>
                  <a:lnTo>
                    <a:pt x="47" y="163"/>
                  </a:lnTo>
                  <a:lnTo>
                    <a:pt x="40" y="177"/>
                  </a:lnTo>
                  <a:lnTo>
                    <a:pt x="32" y="190"/>
                  </a:lnTo>
                  <a:lnTo>
                    <a:pt x="27" y="205"/>
                  </a:lnTo>
                  <a:lnTo>
                    <a:pt x="25" y="213"/>
                  </a:lnTo>
                  <a:lnTo>
                    <a:pt x="23" y="220"/>
                  </a:lnTo>
                  <a:lnTo>
                    <a:pt x="23" y="228"/>
                  </a:lnTo>
                  <a:lnTo>
                    <a:pt x="25" y="236"/>
                  </a:lnTo>
                  <a:lnTo>
                    <a:pt x="13" y="232"/>
                  </a:lnTo>
                  <a:lnTo>
                    <a:pt x="4" y="230"/>
                  </a:lnTo>
                  <a:lnTo>
                    <a:pt x="0" y="213"/>
                  </a:lnTo>
                  <a:lnTo>
                    <a:pt x="0" y="198"/>
                  </a:lnTo>
                  <a:lnTo>
                    <a:pt x="2" y="182"/>
                  </a:lnTo>
                  <a:lnTo>
                    <a:pt x="9" y="171"/>
                  </a:lnTo>
                  <a:lnTo>
                    <a:pt x="17" y="158"/>
                  </a:lnTo>
                  <a:lnTo>
                    <a:pt x="28" y="146"/>
                  </a:lnTo>
                  <a:lnTo>
                    <a:pt x="40" y="135"/>
                  </a:lnTo>
                  <a:lnTo>
                    <a:pt x="51" y="125"/>
                  </a:lnTo>
                  <a:lnTo>
                    <a:pt x="61" y="112"/>
                  </a:lnTo>
                  <a:lnTo>
                    <a:pt x="72" y="101"/>
                  </a:lnTo>
                  <a:lnTo>
                    <a:pt x="80" y="89"/>
                  </a:lnTo>
                  <a:lnTo>
                    <a:pt x="89" y="78"/>
                  </a:lnTo>
                  <a:lnTo>
                    <a:pt x="93" y="64"/>
                  </a:lnTo>
                  <a:lnTo>
                    <a:pt x="97" y="53"/>
                  </a:lnTo>
                  <a:lnTo>
                    <a:pt x="95" y="40"/>
                  </a:lnTo>
                  <a:lnTo>
                    <a:pt x="91" y="26"/>
                  </a:lnTo>
                  <a:lnTo>
                    <a:pt x="84" y="26"/>
                  </a:lnTo>
                  <a:lnTo>
                    <a:pt x="76" y="26"/>
                  </a:lnTo>
                  <a:lnTo>
                    <a:pt x="70" y="23"/>
                  </a:lnTo>
                  <a:lnTo>
                    <a:pt x="67" y="17"/>
                  </a:lnTo>
                  <a:lnTo>
                    <a:pt x="63" y="11"/>
                  </a:lnTo>
                  <a:lnTo>
                    <a:pt x="65" y="6"/>
                  </a:lnTo>
                  <a:lnTo>
                    <a:pt x="68" y="0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9" name="Freeform 16">
              <a:extLst>
                <a:ext uri="{FF2B5EF4-FFF2-40B4-BE49-F238E27FC236}">
                  <a16:creationId xmlns:a16="http://schemas.microsoft.com/office/drawing/2014/main" id="{2DFA46EA-73BF-8FA2-152F-13C5455EFD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86" y="1083"/>
              <a:ext cx="53" cy="88"/>
            </a:xfrm>
            <a:custGeom>
              <a:avLst/>
              <a:gdLst>
                <a:gd name="T0" fmla="*/ 0 w 173"/>
                <a:gd name="T1" fmla="*/ 0 h 312"/>
                <a:gd name="T2" fmla="*/ 0 w 173"/>
                <a:gd name="T3" fmla="*/ 0 h 312"/>
                <a:gd name="T4" fmla="*/ 0 w 173"/>
                <a:gd name="T5" fmla="*/ 0 h 312"/>
                <a:gd name="T6" fmla="*/ 0 w 173"/>
                <a:gd name="T7" fmla="*/ 0 h 312"/>
                <a:gd name="T8" fmla="*/ 0 w 173"/>
                <a:gd name="T9" fmla="*/ 0 h 312"/>
                <a:gd name="T10" fmla="*/ 0 w 173"/>
                <a:gd name="T11" fmla="*/ 0 h 312"/>
                <a:gd name="T12" fmla="*/ 0 w 173"/>
                <a:gd name="T13" fmla="*/ 0 h 312"/>
                <a:gd name="T14" fmla="*/ 0 w 173"/>
                <a:gd name="T15" fmla="*/ 0 h 312"/>
                <a:gd name="T16" fmla="*/ 0 w 173"/>
                <a:gd name="T17" fmla="*/ 0 h 312"/>
                <a:gd name="T18" fmla="*/ 0 w 173"/>
                <a:gd name="T19" fmla="*/ 0 h 312"/>
                <a:gd name="T20" fmla="*/ 0 w 173"/>
                <a:gd name="T21" fmla="*/ 0 h 312"/>
                <a:gd name="T22" fmla="*/ 0 w 173"/>
                <a:gd name="T23" fmla="*/ 0 h 312"/>
                <a:gd name="T24" fmla="*/ 0 w 173"/>
                <a:gd name="T25" fmla="*/ 0 h 312"/>
                <a:gd name="T26" fmla="*/ 0 w 173"/>
                <a:gd name="T27" fmla="*/ 0 h 312"/>
                <a:gd name="T28" fmla="*/ 0 w 173"/>
                <a:gd name="T29" fmla="*/ 0 h 312"/>
                <a:gd name="T30" fmla="*/ 0 w 173"/>
                <a:gd name="T31" fmla="*/ 0 h 312"/>
                <a:gd name="T32" fmla="*/ 0 w 173"/>
                <a:gd name="T33" fmla="*/ 0 h 312"/>
                <a:gd name="T34" fmla="*/ 0 w 173"/>
                <a:gd name="T35" fmla="*/ 0 h 312"/>
                <a:gd name="T36" fmla="*/ 0 w 173"/>
                <a:gd name="T37" fmla="*/ 0 h 312"/>
                <a:gd name="T38" fmla="*/ 0 w 173"/>
                <a:gd name="T39" fmla="*/ 0 h 312"/>
                <a:gd name="T40" fmla="*/ 0 w 173"/>
                <a:gd name="T41" fmla="*/ 0 h 312"/>
                <a:gd name="T42" fmla="*/ 0 w 173"/>
                <a:gd name="T43" fmla="*/ 0 h 312"/>
                <a:gd name="T44" fmla="*/ 0 w 173"/>
                <a:gd name="T45" fmla="*/ 0 h 312"/>
                <a:gd name="T46" fmla="*/ 0 w 173"/>
                <a:gd name="T47" fmla="*/ 0 h 312"/>
                <a:gd name="T48" fmla="*/ 0 w 173"/>
                <a:gd name="T49" fmla="*/ 0 h 312"/>
                <a:gd name="T50" fmla="*/ 0 w 173"/>
                <a:gd name="T51" fmla="*/ 0 h 312"/>
                <a:gd name="T52" fmla="*/ 0 w 173"/>
                <a:gd name="T53" fmla="*/ 0 h 312"/>
                <a:gd name="T54" fmla="*/ 0 w 173"/>
                <a:gd name="T55" fmla="*/ 0 h 312"/>
                <a:gd name="T56" fmla="*/ 0 w 173"/>
                <a:gd name="T57" fmla="*/ 0 h 312"/>
                <a:gd name="T58" fmla="*/ 0 w 173"/>
                <a:gd name="T59" fmla="*/ 0 h 312"/>
                <a:gd name="T60" fmla="*/ 0 w 173"/>
                <a:gd name="T61" fmla="*/ 0 h 312"/>
                <a:gd name="T62" fmla="*/ 0 w 173"/>
                <a:gd name="T63" fmla="*/ 0 h 312"/>
                <a:gd name="T64" fmla="*/ 0 w 173"/>
                <a:gd name="T65" fmla="*/ 0 h 312"/>
                <a:gd name="T66" fmla="*/ 0 w 173"/>
                <a:gd name="T67" fmla="*/ 0 h 312"/>
                <a:gd name="T68" fmla="*/ 0 w 173"/>
                <a:gd name="T69" fmla="*/ 0 h 312"/>
                <a:gd name="T70" fmla="*/ 0 w 173"/>
                <a:gd name="T71" fmla="*/ 0 h 312"/>
                <a:gd name="T72" fmla="*/ 0 w 173"/>
                <a:gd name="T73" fmla="*/ 0 h 312"/>
                <a:gd name="T74" fmla="*/ 0 w 173"/>
                <a:gd name="T75" fmla="*/ 0 h 312"/>
                <a:gd name="T76" fmla="*/ 0 w 173"/>
                <a:gd name="T77" fmla="*/ 0 h 312"/>
                <a:gd name="T78" fmla="*/ 0 w 173"/>
                <a:gd name="T79" fmla="*/ 0 h 312"/>
                <a:gd name="T80" fmla="*/ 0 w 173"/>
                <a:gd name="T81" fmla="*/ 0 h 312"/>
                <a:gd name="T82" fmla="*/ 0 w 173"/>
                <a:gd name="T83" fmla="*/ 0 h 312"/>
                <a:gd name="T84" fmla="*/ 0 w 173"/>
                <a:gd name="T85" fmla="*/ 0 h 312"/>
                <a:gd name="T86" fmla="*/ 0 w 173"/>
                <a:gd name="T87" fmla="*/ 0 h 312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73"/>
                <a:gd name="T133" fmla="*/ 0 h 312"/>
                <a:gd name="T134" fmla="*/ 173 w 173"/>
                <a:gd name="T135" fmla="*/ 312 h 312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73" h="312">
                  <a:moveTo>
                    <a:pt x="42" y="4"/>
                  </a:moveTo>
                  <a:lnTo>
                    <a:pt x="53" y="0"/>
                  </a:lnTo>
                  <a:lnTo>
                    <a:pt x="66" y="0"/>
                  </a:lnTo>
                  <a:lnTo>
                    <a:pt x="80" y="0"/>
                  </a:lnTo>
                  <a:lnTo>
                    <a:pt x="93" y="5"/>
                  </a:lnTo>
                  <a:lnTo>
                    <a:pt x="104" y="9"/>
                  </a:lnTo>
                  <a:lnTo>
                    <a:pt x="116" y="17"/>
                  </a:lnTo>
                  <a:lnTo>
                    <a:pt x="127" y="24"/>
                  </a:lnTo>
                  <a:lnTo>
                    <a:pt x="138" y="34"/>
                  </a:lnTo>
                  <a:lnTo>
                    <a:pt x="148" y="43"/>
                  </a:lnTo>
                  <a:lnTo>
                    <a:pt x="156" y="57"/>
                  </a:lnTo>
                  <a:lnTo>
                    <a:pt x="163" y="68"/>
                  </a:lnTo>
                  <a:lnTo>
                    <a:pt x="167" y="81"/>
                  </a:lnTo>
                  <a:lnTo>
                    <a:pt x="171" y="95"/>
                  </a:lnTo>
                  <a:lnTo>
                    <a:pt x="173" y="110"/>
                  </a:lnTo>
                  <a:lnTo>
                    <a:pt x="173" y="123"/>
                  </a:lnTo>
                  <a:lnTo>
                    <a:pt x="171" y="140"/>
                  </a:lnTo>
                  <a:lnTo>
                    <a:pt x="169" y="148"/>
                  </a:lnTo>
                  <a:lnTo>
                    <a:pt x="167" y="156"/>
                  </a:lnTo>
                  <a:lnTo>
                    <a:pt x="165" y="163"/>
                  </a:lnTo>
                  <a:lnTo>
                    <a:pt x="163" y="171"/>
                  </a:lnTo>
                  <a:lnTo>
                    <a:pt x="156" y="184"/>
                  </a:lnTo>
                  <a:lnTo>
                    <a:pt x="146" y="199"/>
                  </a:lnTo>
                  <a:lnTo>
                    <a:pt x="133" y="211"/>
                  </a:lnTo>
                  <a:lnTo>
                    <a:pt x="119" y="220"/>
                  </a:lnTo>
                  <a:lnTo>
                    <a:pt x="104" y="226"/>
                  </a:lnTo>
                  <a:lnTo>
                    <a:pt x="91" y="232"/>
                  </a:lnTo>
                  <a:lnTo>
                    <a:pt x="87" y="241"/>
                  </a:lnTo>
                  <a:lnTo>
                    <a:pt x="87" y="251"/>
                  </a:lnTo>
                  <a:lnTo>
                    <a:pt x="87" y="260"/>
                  </a:lnTo>
                  <a:lnTo>
                    <a:pt x="87" y="270"/>
                  </a:lnTo>
                  <a:lnTo>
                    <a:pt x="89" y="279"/>
                  </a:lnTo>
                  <a:lnTo>
                    <a:pt x="91" y="291"/>
                  </a:lnTo>
                  <a:lnTo>
                    <a:pt x="91" y="300"/>
                  </a:lnTo>
                  <a:lnTo>
                    <a:pt x="91" y="312"/>
                  </a:lnTo>
                  <a:lnTo>
                    <a:pt x="81" y="308"/>
                  </a:lnTo>
                  <a:lnTo>
                    <a:pt x="74" y="304"/>
                  </a:lnTo>
                  <a:lnTo>
                    <a:pt x="66" y="298"/>
                  </a:lnTo>
                  <a:lnTo>
                    <a:pt x="62" y="294"/>
                  </a:lnTo>
                  <a:lnTo>
                    <a:pt x="57" y="287"/>
                  </a:lnTo>
                  <a:lnTo>
                    <a:pt x="53" y="279"/>
                  </a:lnTo>
                  <a:lnTo>
                    <a:pt x="49" y="272"/>
                  </a:lnTo>
                  <a:lnTo>
                    <a:pt x="47" y="264"/>
                  </a:lnTo>
                  <a:lnTo>
                    <a:pt x="45" y="254"/>
                  </a:lnTo>
                  <a:lnTo>
                    <a:pt x="43" y="245"/>
                  </a:lnTo>
                  <a:lnTo>
                    <a:pt x="42" y="235"/>
                  </a:lnTo>
                  <a:lnTo>
                    <a:pt x="42" y="228"/>
                  </a:lnTo>
                  <a:lnTo>
                    <a:pt x="40" y="218"/>
                  </a:lnTo>
                  <a:lnTo>
                    <a:pt x="40" y="211"/>
                  </a:lnTo>
                  <a:lnTo>
                    <a:pt x="38" y="203"/>
                  </a:lnTo>
                  <a:lnTo>
                    <a:pt x="38" y="199"/>
                  </a:lnTo>
                  <a:lnTo>
                    <a:pt x="43" y="196"/>
                  </a:lnTo>
                  <a:lnTo>
                    <a:pt x="55" y="194"/>
                  </a:lnTo>
                  <a:lnTo>
                    <a:pt x="64" y="194"/>
                  </a:lnTo>
                  <a:lnTo>
                    <a:pt x="70" y="196"/>
                  </a:lnTo>
                  <a:lnTo>
                    <a:pt x="74" y="190"/>
                  </a:lnTo>
                  <a:lnTo>
                    <a:pt x="74" y="182"/>
                  </a:lnTo>
                  <a:lnTo>
                    <a:pt x="76" y="175"/>
                  </a:lnTo>
                  <a:lnTo>
                    <a:pt x="80" y="167"/>
                  </a:lnTo>
                  <a:lnTo>
                    <a:pt x="80" y="159"/>
                  </a:lnTo>
                  <a:lnTo>
                    <a:pt x="83" y="156"/>
                  </a:lnTo>
                  <a:lnTo>
                    <a:pt x="89" y="152"/>
                  </a:lnTo>
                  <a:lnTo>
                    <a:pt x="100" y="156"/>
                  </a:lnTo>
                  <a:lnTo>
                    <a:pt x="100" y="161"/>
                  </a:lnTo>
                  <a:lnTo>
                    <a:pt x="100" y="173"/>
                  </a:lnTo>
                  <a:lnTo>
                    <a:pt x="100" y="184"/>
                  </a:lnTo>
                  <a:lnTo>
                    <a:pt x="100" y="194"/>
                  </a:lnTo>
                  <a:lnTo>
                    <a:pt x="114" y="186"/>
                  </a:lnTo>
                  <a:lnTo>
                    <a:pt x="127" y="178"/>
                  </a:lnTo>
                  <a:lnTo>
                    <a:pt x="137" y="167"/>
                  </a:lnTo>
                  <a:lnTo>
                    <a:pt x="144" y="156"/>
                  </a:lnTo>
                  <a:lnTo>
                    <a:pt x="148" y="140"/>
                  </a:lnTo>
                  <a:lnTo>
                    <a:pt x="152" y="125"/>
                  </a:lnTo>
                  <a:lnTo>
                    <a:pt x="152" y="110"/>
                  </a:lnTo>
                  <a:lnTo>
                    <a:pt x="152" y="95"/>
                  </a:lnTo>
                  <a:lnTo>
                    <a:pt x="146" y="80"/>
                  </a:lnTo>
                  <a:lnTo>
                    <a:pt x="142" y="66"/>
                  </a:lnTo>
                  <a:lnTo>
                    <a:pt x="133" y="53"/>
                  </a:lnTo>
                  <a:lnTo>
                    <a:pt x="125" y="43"/>
                  </a:lnTo>
                  <a:lnTo>
                    <a:pt x="112" y="34"/>
                  </a:lnTo>
                  <a:lnTo>
                    <a:pt x="100" y="30"/>
                  </a:lnTo>
                  <a:lnTo>
                    <a:pt x="85" y="26"/>
                  </a:lnTo>
                  <a:lnTo>
                    <a:pt x="70" y="30"/>
                  </a:lnTo>
                  <a:lnTo>
                    <a:pt x="61" y="30"/>
                  </a:lnTo>
                  <a:lnTo>
                    <a:pt x="55" y="32"/>
                  </a:lnTo>
                  <a:lnTo>
                    <a:pt x="49" y="34"/>
                  </a:lnTo>
                  <a:lnTo>
                    <a:pt x="45" y="40"/>
                  </a:lnTo>
                  <a:lnTo>
                    <a:pt x="42" y="43"/>
                  </a:lnTo>
                  <a:lnTo>
                    <a:pt x="38" y="51"/>
                  </a:lnTo>
                  <a:lnTo>
                    <a:pt x="36" y="59"/>
                  </a:lnTo>
                  <a:lnTo>
                    <a:pt x="36" y="66"/>
                  </a:lnTo>
                  <a:lnTo>
                    <a:pt x="36" y="80"/>
                  </a:lnTo>
                  <a:lnTo>
                    <a:pt x="42" y="95"/>
                  </a:lnTo>
                  <a:lnTo>
                    <a:pt x="45" y="108"/>
                  </a:lnTo>
                  <a:lnTo>
                    <a:pt x="55" y="120"/>
                  </a:lnTo>
                  <a:lnTo>
                    <a:pt x="64" y="120"/>
                  </a:lnTo>
                  <a:lnTo>
                    <a:pt x="76" y="120"/>
                  </a:lnTo>
                  <a:lnTo>
                    <a:pt x="80" y="110"/>
                  </a:lnTo>
                  <a:lnTo>
                    <a:pt x="81" y="95"/>
                  </a:lnTo>
                  <a:lnTo>
                    <a:pt x="83" y="81"/>
                  </a:lnTo>
                  <a:lnTo>
                    <a:pt x="85" y="76"/>
                  </a:lnTo>
                  <a:lnTo>
                    <a:pt x="93" y="74"/>
                  </a:lnTo>
                  <a:lnTo>
                    <a:pt x="97" y="78"/>
                  </a:lnTo>
                  <a:lnTo>
                    <a:pt x="100" y="81"/>
                  </a:lnTo>
                  <a:lnTo>
                    <a:pt x="102" y="89"/>
                  </a:lnTo>
                  <a:lnTo>
                    <a:pt x="100" y="95"/>
                  </a:lnTo>
                  <a:lnTo>
                    <a:pt x="99" y="102"/>
                  </a:lnTo>
                  <a:lnTo>
                    <a:pt x="95" y="110"/>
                  </a:lnTo>
                  <a:lnTo>
                    <a:pt x="91" y="120"/>
                  </a:lnTo>
                  <a:lnTo>
                    <a:pt x="83" y="125"/>
                  </a:lnTo>
                  <a:lnTo>
                    <a:pt x="78" y="133"/>
                  </a:lnTo>
                  <a:lnTo>
                    <a:pt x="70" y="139"/>
                  </a:lnTo>
                  <a:lnTo>
                    <a:pt x="64" y="144"/>
                  </a:lnTo>
                  <a:lnTo>
                    <a:pt x="55" y="148"/>
                  </a:lnTo>
                  <a:lnTo>
                    <a:pt x="47" y="148"/>
                  </a:lnTo>
                  <a:lnTo>
                    <a:pt x="40" y="146"/>
                  </a:lnTo>
                  <a:lnTo>
                    <a:pt x="32" y="142"/>
                  </a:lnTo>
                  <a:lnTo>
                    <a:pt x="24" y="139"/>
                  </a:lnTo>
                  <a:lnTo>
                    <a:pt x="17" y="133"/>
                  </a:lnTo>
                  <a:lnTo>
                    <a:pt x="13" y="123"/>
                  </a:lnTo>
                  <a:lnTo>
                    <a:pt x="9" y="116"/>
                  </a:lnTo>
                  <a:lnTo>
                    <a:pt x="4" y="104"/>
                  </a:lnTo>
                  <a:lnTo>
                    <a:pt x="2" y="95"/>
                  </a:lnTo>
                  <a:lnTo>
                    <a:pt x="0" y="81"/>
                  </a:lnTo>
                  <a:lnTo>
                    <a:pt x="0" y="72"/>
                  </a:lnTo>
                  <a:lnTo>
                    <a:pt x="0" y="59"/>
                  </a:lnTo>
                  <a:lnTo>
                    <a:pt x="4" y="47"/>
                  </a:lnTo>
                  <a:lnTo>
                    <a:pt x="5" y="36"/>
                  </a:lnTo>
                  <a:lnTo>
                    <a:pt x="9" y="26"/>
                  </a:lnTo>
                  <a:lnTo>
                    <a:pt x="13" y="17"/>
                  </a:lnTo>
                  <a:lnTo>
                    <a:pt x="23" y="11"/>
                  </a:lnTo>
                  <a:lnTo>
                    <a:pt x="30" y="7"/>
                  </a:lnTo>
                  <a:lnTo>
                    <a:pt x="42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0" name="Freeform 17">
              <a:extLst>
                <a:ext uri="{FF2B5EF4-FFF2-40B4-BE49-F238E27FC236}">
                  <a16:creationId xmlns:a16="http://schemas.microsoft.com/office/drawing/2014/main" id="{865BBA2B-45CC-C035-E495-2948C40E2B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56" y="1118"/>
              <a:ext cx="32" cy="53"/>
            </a:xfrm>
            <a:custGeom>
              <a:avLst/>
              <a:gdLst>
                <a:gd name="T0" fmla="*/ 0 w 104"/>
                <a:gd name="T1" fmla="*/ 0 h 184"/>
                <a:gd name="T2" fmla="*/ 0 w 104"/>
                <a:gd name="T3" fmla="*/ 0 h 184"/>
                <a:gd name="T4" fmla="*/ 0 w 104"/>
                <a:gd name="T5" fmla="*/ 0 h 184"/>
                <a:gd name="T6" fmla="*/ 0 w 104"/>
                <a:gd name="T7" fmla="*/ 0 h 184"/>
                <a:gd name="T8" fmla="*/ 0 w 104"/>
                <a:gd name="T9" fmla="*/ 0 h 184"/>
                <a:gd name="T10" fmla="*/ 0 w 104"/>
                <a:gd name="T11" fmla="*/ 0 h 184"/>
                <a:gd name="T12" fmla="*/ 0 w 104"/>
                <a:gd name="T13" fmla="*/ 0 h 184"/>
                <a:gd name="T14" fmla="*/ 0 w 104"/>
                <a:gd name="T15" fmla="*/ 0 h 184"/>
                <a:gd name="T16" fmla="*/ 0 w 104"/>
                <a:gd name="T17" fmla="*/ 0 h 184"/>
                <a:gd name="T18" fmla="*/ 0 w 104"/>
                <a:gd name="T19" fmla="*/ 0 h 184"/>
                <a:gd name="T20" fmla="*/ 0 w 104"/>
                <a:gd name="T21" fmla="*/ 0 h 184"/>
                <a:gd name="T22" fmla="*/ 0 w 104"/>
                <a:gd name="T23" fmla="*/ 0 h 184"/>
                <a:gd name="T24" fmla="*/ 0 w 104"/>
                <a:gd name="T25" fmla="*/ 0 h 184"/>
                <a:gd name="T26" fmla="*/ 0 w 104"/>
                <a:gd name="T27" fmla="*/ 0 h 184"/>
                <a:gd name="T28" fmla="*/ 0 w 104"/>
                <a:gd name="T29" fmla="*/ 0 h 184"/>
                <a:gd name="T30" fmla="*/ 0 w 104"/>
                <a:gd name="T31" fmla="*/ 0 h 184"/>
                <a:gd name="T32" fmla="*/ 0 w 104"/>
                <a:gd name="T33" fmla="*/ 0 h 184"/>
                <a:gd name="T34" fmla="*/ 0 w 104"/>
                <a:gd name="T35" fmla="*/ 0 h 184"/>
                <a:gd name="T36" fmla="*/ 0 w 104"/>
                <a:gd name="T37" fmla="*/ 0 h 184"/>
                <a:gd name="T38" fmla="*/ 0 w 104"/>
                <a:gd name="T39" fmla="*/ 0 h 184"/>
                <a:gd name="T40" fmla="*/ 0 w 104"/>
                <a:gd name="T41" fmla="*/ 0 h 184"/>
                <a:gd name="T42" fmla="*/ 0 w 104"/>
                <a:gd name="T43" fmla="*/ 0 h 184"/>
                <a:gd name="T44" fmla="*/ 0 w 104"/>
                <a:gd name="T45" fmla="*/ 0 h 184"/>
                <a:gd name="T46" fmla="*/ 0 w 104"/>
                <a:gd name="T47" fmla="*/ 0 h 184"/>
                <a:gd name="T48" fmla="*/ 0 w 104"/>
                <a:gd name="T49" fmla="*/ 0 h 184"/>
                <a:gd name="T50" fmla="*/ 0 w 104"/>
                <a:gd name="T51" fmla="*/ 0 h 184"/>
                <a:gd name="T52" fmla="*/ 0 w 104"/>
                <a:gd name="T53" fmla="*/ 0 h 184"/>
                <a:gd name="T54" fmla="*/ 0 w 104"/>
                <a:gd name="T55" fmla="*/ 0 h 184"/>
                <a:gd name="T56" fmla="*/ 0 w 104"/>
                <a:gd name="T57" fmla="*/ 0 h 184"/>
                <a:gd name="T58" fmla="*/ 0 w 104"/>
                <a:gd name="T59" fmla="*/ 0 h 184"/>
                <a:gd name="T60" fmla="*/ 0 w 104"/>
                <a:gd name="T61" fmla="*/ 0 h 184"/>
                <a:gd name="T62" fmla="*/ 0 w 104"/>
                <a:gd name="T63" fmla="*/ 0 h 184"/>
                <a:gd name="T64" fmla="*/ 0 w 104"/>
                <a:gd name="T65" fmla="*/ 0 h 184"/>
                <a:gd name="T66" fmla="*/ 0 w 104"/>
                <a:gd name="T67" fmla="*/ 0 h 184"/>
                <a:gd name="T68" fmla="*/ 0 w 104"/>
                <a:gd name="T69" fmla="*/ 0 h 184"/>
                <a:gd name="T70" fmla="*/ 0 w 104"/>
                <a:gd name="T71" fmla="*/ 0 h 184"/>
                <a:gd name="T72" fmla="*/ 0 w 104"/>
                <a:gd name="T73" fmla="*/ 0 h 184"/>
                <a:gd name="T74" fmla="*/ 0 w 104"/>
                <a:gd name="T75" fmla="*/ 0 h 184"/>
                <a:gd name="T76" fmla="*/ 0 w 104"/>
                <a:gd name="T77" fmla="*/ 0 h 184"/>
                <a:gd name="T78" fmla="*/ 0 w 104"/>
                <a:gd name="T79" fmla="*/ 0 h 184"/>
                <a:gd name="T80" fmla="*/ 0 w 104"/>
                <a:gd name="T81" fmla="*/ 0 h 184"/>
                <a:gd name="T82" fmla="*/ 0 w 104"/>
                <a:gd name="T83" fmla="*/ 0 h 184"/>
                <a:gd name="T84" fmla="*/ 0 w 104"/>
                <a:gd name="T85" fmla="*/ 0 h 184"/>
                <a:gd name="T86" fmla="*/ 0 w 104"/>
                <a:gd name="T87" fmla="*/ 0 h 184"/>
                <a:gd name="T88" fmla="*/ 0 w 104"/>
                <a:gd name="T89" fmla="*/ 0 h 184"/>
                <a:gd name="T90" fmla="*/ 0 w 104"/>
                <a:gd name="T91" fmla="*/ 0 h 184"/>
                <a:gd name="T92" fmla="*/ 0 w 104"/>
                <a:gd name="T93" fmla="*/ 0 h 184"/>
                <a:gd name="T94" fmla="*/ 0 w 104"/>
                <a:gd name="T95" fmla="*/ 0 h 18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04"/>
                <a:gd name="T145" fmla="*/ 0 h 184"/>
                <a:gd name="T146" fmla="*/ 104 w 104"/>
                <a:gd name="T147" fmla="*/ 184 h 184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04" h="184">
                  <a:moveTo>
                    <a:pt x="66" y="0"/>
                  </a:moveTo>
                  <a:lnTo>
                    <a:pt x="68" y="0"/>
                  </a:lnTo>
                  <a:lnTo>
                    <a:pt x="76" y="0"/>
                  </a:lnTo>
                  <a:lnTo>
                    <a:pt x="80" y="0"/>
                  </a:lnTo>
                  <a:lnTo>
                    <a:pt x="87" y="0"/>
                  </a:lnTo>
                  <a:lnTo>
                    <a:pt x="80" y="11"/>
                  </a:lnTo>
                  <a:lnTo>
                    <a:pt x="70" y="25"/>
                  </a:lnTo>
                  <a:lnTo>
                    <a:pt x="61" y="40"/>
                  </a:lnTo>
                  <a:lnTo>
                    <a:pt x="51" y="53"/>
                  </a:lnTo>
                  <a:lnTo>
                    <a:pt x="44" y="65"/>
                  </a:lnTo>
                  <a:lnTo>
                    <a:pt x="40" y="80"/>
                  </a:lnTo>
                  <a:lnTo>
                    <a:pt x="38" y="87"/>
                  </a:lnTo>
                  <a:lnTo>
                    <a:pt x="38" y="95"/>
                  </a:lnTo>
                  <a:lnTo>
                    <a:pt x="40" y="104"/>
                  </a:lnTo>
                  <a:lnTo>
                    <a:pt x="45" y="114"/>
                  </a:lnTo>
                  <a:lnTo>
                    <a:pt x="47" y="127"/>
                  </a:lnTo>
                  <a:lnTo>
                    <a:pt x="53" y="137"/>
                  </a:lnTo>
                  <a:lnTo>
                    <a:pt x="61" y="143"/>
                  </a:lnTo>
                  <a:lnTo>
                    <a:pt x="72" y="150"/>
                  </a:lnTo>
                  <a:lnTo>
                    <a:pt x="82" y="156"/>
                  </a:lnTo>
                  <a:lnTo>
                    <a:pt x="91" y="162"/>
                  </a:lnTo>
                  <a:lnTo>
                    <a:pt x="99" y="171"/>
                  </a:lnTo>
                  <a:lnTo>
                    <a:pt x="104" y="182"/>
                  </a:lnTo>
                  <a:lnTo>
                    <a:pt x="91" y="184"/>
                  </a:lnTo>
                  <a:lnTo>
                    <a:pt x="78" y="184"/>
                  </a:lnTo>
                  <a:lnTo>
                    <a:pt x="64" y="179"/>
                  </a:lnTo>
                  <a:lnTo>
                    <a:pt x="51" y="171"/>
                  </a:lnTo>
                  <a:lnTo>
                    <a:pt x="40" y="163"/>
                  </a:lnTo>
                  <a:lnTo>
                    <a:pt x="28" y="156"/>
                  </a:lnTo>
                  <a:lnTo>
                    <a:pt x="19" y="144"/>
                  </a:lnTo>
                  <a:lnTo>
                    <a:pt x="11" y="135"/>
                  </a:lnTo>
                  <a:lnTo>
                    <a:pt x="6" y="123"/>
                  </a:lnTo>
                  <a:lnTo>
                    <a:pt x="2" y="112"/>
                  </a:lnTo>
                  <a:lnTo>
                    <a:pt x="0" y="104"/>
                  </a:lnTo>
                  <a:lnTo>
                    <a:pt x="0" y="95"/>
                  </a:lnTo>
                  <a:lnTo>
                    <a:pt x="0" y="87"/>
                  </a:lnTo>
                  <a:lnTo>
                    <a:pt x="4" y="82"/>
                  </a:lnTo>
                  <a:lnTo>
                    <a:pt x="6" y="72"/>
                  </a:lnTo>
                  <a:lnTo>
                    <a:pt x="9" y="65"/>
                  </a:lnTo>
                  <a:lnTo>
                    <a:pt x="13" y="57"/>
                  </a:lnTo>
                  <a:lnTo>
                    <a:pt x="19" y="49"/>
                  </a:lnTo>
                  <a:lnTo>
                    <a:pt x="23" y="40"/>
                  </a:lnTo>
                  <a:lnTo>
                    <a:pt x="28" y="32"/>
                  </a:lnTo>
                  <a:lnTo>
                    <a:pt x="32" y="25"/>
                  </a:lnTo>
                  <a:lnTo>
                    <a:pt x="40" y="21"/>
                  </a:lnTo>
                  <a:lnTo>
                    <a:pt x="51" y="8"/>
                  </a:lnTo>
                  <a:lnTo>
                    <a:pt x="6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1" name="Freeform 18">
              <a:extLst>
                <a:ext uri="{FF2B5EF4-FFF2-40B4-BE49-F238E27FC236}">
                  <a16:creationId xmlns:a16="http://schemas.microsoft.com/office/drawing/2014/main" id="{466341EE-4C6D-1855-D071-E65B165030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85" y="1123"/>
              <a:ext cx="14" cy="41"/>
            </a:xfrm>
            <a:custGeom>
              <a:avLst/>
              <a:gdLst>
                <a:gd name="T0" fmla="*/ 0 w 44"/>
                <a:gd name="T1" fmla="*/ 0 h 147"/>
                <a:gd name="T2" fmla="*/ 0 w 44"/>
                <a:gd name="T3" fmla="*/ 0 h 147"/>
                <a:gd name="T4" fmla="*/ 0 w 44"/>
                <a:gd name="T5" fmla="*/ 0 h 147"/>
                <a:gd name="T6" fmla="*/ 0 w 44"/>
                <a:gd name="T7" fmla="*/ 0 h 147"/>
                <a:gd name="T8" fmla="*/ 0 w 44"/>
                <a:gd name="T9" fmla="*/ 0 h 147"/>
                <a:gd name="T10" fmla="*/ 0 w 44"/>
                <a:gd name="T11" fmla="*/ 0 h 147"/>
                <a:gd name="T12" fmla="*/ 0 w 44"/>
                <a:gd name="T13" fmla="*/ 0 h 147"/>
                <a:gd name="T14" fmla="*/ 0 w 44"/>
                <a:gd name="T15" fmla="*/ 0 h 147"/>
                <a:gd name="T16" fmla="*/ 0 w 44"/>
                <a:gd name="T17" fmla="*/ 0 h 147"/>
                <a:gd name="T18" fmla="*/ 0 w 44"/>
                <a:gd name="T19" fmla="*/ 0 h 147"/>
                <a:gd name="T20" fmla="*/ 0 w 44"/>
                <a:gd name="T21" fmla="*/ 0 h 147"/>
                <a:gd name="T22" fmla="*/ 0 w 44"/>
                <a:gd name="T23" fmla="*/ 0 h 147"/>
                <a:gd name="T24" fmla="*/ 0 w 44"/>
                <a:gd name="T25" fmla="*/ 0 h 147"/>
                <a:gd name="T26" fmla="*/ 0 w 44"/>
                <a:gd name="T27" fmla="*/ 0 h 147"/>
                <a:gd name="T28" fmla="*/ 0 w 44"/>
                <a:gd name="T29" fmla="*/ 0 h 147"/>
                <a:gd name="T30" fmla="*/ 0 w 44"/>
                <a:gd name="T31" fmla="*/ 0 h 147"/>
                <a:gd name="T32" fmla="*/ 0 w 44"/>
                <a:gd name="T33" fmla="*/ 0 h 147"/>
                <a:gd name="T34" fmla="*/ 0 w 44"/>
                <a:gd name="T35" fmla="*/ 0 h 147"/>
                <a:gd name="T36" fmla="*/ 0 w 44"/>
                <a:gd name="T37" fmla="*/ 0 h 147"/>
                <a:gd name="T38" fmla="*/ 0 w 44"/>
                <a:gd name="T39" fmla="*/ 0 h 147"/>
                <a:gd name="T40" fmla="*/ 0 w 44"/>
                <a:gd name="T41" fmla="*/ 0 h 147"/>
                <a:gd name="T42" fmla="*/ 0 w 44"/>
                <a:gd name="T43" fmla="*/ 0 h 147"/>
                <a:gd name="T44" fmla="*/ 0 w 44"/>
                <a:gd name="T45" fmla="*/ 0 h 147"/>
                <a:gd name="T46" fmla="*/ 0 w 44"/>
                <a:gd name="T47" fmla="*/ 0 h 147"/>
                <a:gd name="T48" fmla="*/ 0 w 44"/>
                <a:gd name="T49" fmla="*/ 0 h 147"/>
                <a:gd name="T50" fmla="*/ 0 w 44"/>
                <a:gd name="T51" fmla="*/ 0 h 147"/>
                <a:gd name="T52" fmla="*/ 0 w 44"/>
                <a:gd name="T53" fmla="*/ 0 h 147"/>
                <a:gd name="T54" fmla="*/ 0 w 44"/>
                <a:gd name="T55" fmla="*/ 0 h 147"/>
                <a:gd name="T56" fmla="*/ 0 w 44"/>
                <a:gd name="T57" fmla="*/ 0 h 147"/>
                <a:gd name="T58" fmla="*/ 0 w 44"/>
                <a:gd name="T59" fmla="*/ 0 h 147"/>
                <a:gd name="T60" fmla="*/ 0 w 44"/>
                <a:gd name="T61" fmla="*/ 0 h 147"/>
                <a:gd name="T62" fmla="*/ 0 w 44"/>
                <a:gd name="T63" fmla="*/ 0 h 147"/>
                <a:gd name="T64" fmla="*/ 0 w 44"/>
                <a:gd name="T65" fmla="*/ 0 h 147"/>
                <a:gd name="T66" fmla="*/ 0 w 44"/>
                <a:gd name="T67" fmla="*/ 0 h 147"/>
                <a:gd name="T68" fmla="*/ 0 w 44"/>
                <a:gd name="T69" fmla="*/ 0 h 147"/>
                <a:gd name="T70" fmla="*/ 0 w 44"/>
                <a:gd name="T71" fmla="*/ 0 h 147"/>
                <a:gd name="T72" fmla="*/ 0 w 44"/>
                <a:gd name="T73" fmla="*/ 0 h 147"/>
                <a:gd name="T74" fmla="*/ 0 w 44"/>
                <a:gd name="T75" fmla="*/ 0 h 147"/>
                <a:gd name="T76" fmla="*/ 0 w 44"/>
                <a:gd name="T77" fmla="*/ 0 h 147"/>
                <a:gd name="T78" fmla="*/ 0 w 44"/>
                <a:gd name="T79" fmla="*/ 0 h 147"/>
                <a:gd name="T80" fmla="*/ 0 w 44"/>
                <a:gd name="T81" fmla="*/ 0 h 147"/>
                <a:gd name="T82" fmla="*/ 0 w 44"/>
                <a:gd name="T83" fmla="*/ 0 h 147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44"/>
                <a:gd name="T127" fmla="*/ 0 h 147"/>
                <a:gd name="T128" fmla="*/ 44 w 44"/>
                <a:gd name="T129" fmla="*/ 147 h 147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44" h="147">
                  <a:moveTo>
                    <a:pt x="11" y="12"/>
                  </a:moveTo>
                  <a:lnTo>
                    <a:pt x="11" y="4"/>
                  </a:lnTo>
                  <a:lnTo>
                    <a:pt x="15" y="2"/>
                  </a:lnTo>
                  <a:lnTo>
                    <a:pt x="15" y="0"/>
                  </a:lnTo>
                  <a:lnTo>
                    <a:pt x="19" y="4"/>
                  </a:lnTo>
                  <a:lnTo>
                    <a:pt x="23" y="8"/>
                  </a:lnTo>
                  <a:lnTo>
                    <a:pt x="28" y="12"/>
                  </a:lnTo>
                  <a:lnTo>
                    <a:pt x="25" y="19"/>
                  </a:lnTo>
                  <a:lnTo>
                    <a:pt x="25" y="27"/>
                  </a:lnTo>
                  <a:lnTo>
                    <a:pt x="25" y="36"/>
                  </a:lnTo>
                  <a:lnTo>
                    <a:pt x="25" y="46"/>
                  </a:lnTo>
                  <a:lnTo>
                    <a:pt x="25" y="53"/>
                  </a:lnTo>
                  <a:lnTo>
                    <a:pt x="25" y="61"/>
                  </a:lnTo>
                  <a:lnTo>
                    <a:pt x="25" y="69"/>
                  </a:lnTo>
                  <a:lnTo>
                    <a:pt x="26" y="78"/>
                  </a:lnTo>
                  <a:lnTo>
                    <a:pt x="26" y="88"/>
                  </a:lnTo>
                  <a:lnTo>
                    <a:pt x="28" y="95"/>
                  </a:lnTo>
                  <a:lnTo>
                    <a:pt x="28" y="103"/>
                  </a:lnTo>
                  <a:lnTo>
                    <a:pt x="32" y="112"/>
                  </a:lnTo>
                  <a:lnTo>
                    <a:pt x="34" y="120"/>
                  </a:lnTo>
                  <a:lnTo>
                    <a:pt x="36" y="130"/>
                  </a:lnTo>
                  <a:lnTo>
                    <a:pt x="38" y="137"/>
                  </a:lnTo>
                  <a:lnTo>
                    <a:pt x="44" y="147"/>
                  </a:lnTo>
                  <a:lnTo>
                    <a:pt x="28" y="147"/>
                  </a:lnTo>
                  <a:lnTo>
                    <a:pt x="19" y="147"/>
                  </a:lnTo>
                  <a:lnTo>
                    <a:pt x="15" y="139"/>
                  </a:lnTo>
                  <a:lnTo>
                    <a:pt x="11" y="130"/>
                  </a:lnTo>
                  <a:lnTo>
                    <a:pt x="7" y="122"/>
                  </a:lnTo>
                  <a:lnTo>
                    <a:pt x="6" y="114"/>
                  </a:lnTo>
                  <a:lnTo>
                    <a:pt x="4" y="105"/>
                  </a:lnTo>
                  <a:lnTo>
                    <a:pt x="2" y="97"/>
                  </a:lnTo>
                  <a:lnTo>
                    <a:pt x="2" y="88"/>
                  </a:lnTo>
                  <a:lnTo>
                    <a:pt x="2" y="78"/>
                  </a:lnTo>
                  <a:lnTo>
                    <a:pt x="0" y="69"/>
                  </a:lnTo>
                  <a:lnTo>
                    <a:pt x="0" y="59"/>
                  </a:lnTo>
                  <a:lnTo>
                    <a:pt x="0" y="50"/>
                  </a:lnTo>
                  <a:lnTo>
                    <a:pt x="2" y="42"/>
                  </a:lnTo>
                  <a:lnTo>
                    <a:pt x="2" y="34"/>
                  </a:lnTo>
                  <a:lnTo>
                    <a:pt x="6" y="27"/>
                  </a:lnTo>
                  <a:lnTo>
                    <a:pt x="6" y="17"/>
                  </a:lnTo>
                  <a:lnTo>
                    <a:pt x="11" y="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2" name="Freeform 19">
              <a:extLst>
                <a:ext uri="{FF2B5EF4-FFF2-40B4-BE49-F238E27FC236}">
                  <a16:creationId xmlns:a16="http://schemas.microsoft.com/office/drawing/2014/main" id="{82C32070-4C34-D5B5-75FE-C2F8B9EF8F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4" y="1151"/>
              <a:ext cx="54" cy="61"/>
            </a:xfrm>
            <a:custGeom>
              <a:avLst/>
              <a:gdLst>
                <a:gd name="T0" fmla="*/ 0 w 179"/>
                <a:gd name="T1" fmla="*/ 0 h 215"/>
                <a:gd name="T2" fmla="*/ 0 w 179"/>
                <a:gd name="T3" fmla="*/ 0 h 215"/>
                <a:gd name="T4" fmla="*/ 0 w 179"/>
                <a:gd name="T5" fmla="*/ 0 h 215"/>
                <a:gd name="T6" fmla="*/ 0 w 179"/>
                <a:gd name="T7" fmla="*/ 0 h 215"/>
                <a:gd name="T8" fmla="*/ 0 w 179"/>
                <a:gd name="T9" fmla="*/ 0 h 215"/>
                <a:gd name="T10" fmla="*/ 0 w 179"/>
                <a:gd name="T11" fmla="*/ 0 h 215"/>
                <a:gd name="T12" fmla="*/ 0 w 179"/>
                <a:gd name="T13" fmla="*/ 0 h 215"/>
                <a:gd name="T14" fmla="*/ 0 w 179"/>
                <a:gd name="T15" fmla="*/ 0 h 215"/>
                <a:gd name="T16" fmla="*/ 0 w 179"/>
                <a:gd name="T17" fmla="*/ 0 h 215"/>
                <a:gd name="T18" fmla="*/ 0 w 179"/>
                <a:gd name="T19" fmla="*/ 0 h 215"/>
                <a:gd name="T20" fmla="*/ 0 w 179"/>
                <a:gd name="T21" fmla="*/ 0 h 215"/>
                <a:gd name="T22" fmla="*/ 0 w 179"/>
                <a:gd name="T23" fmla="*/ 0 h 215"/>
                <a:gd name="T24" fmla="*/ 0 w 179"/>
                <a:gd name="T25" fmla="*/ 0 h 215"/>
                <a:gd name="T26" fmla="*/ 0 w 179"/>
                <a:gd name="T27" fmla="*/ 0 h 215"/>
                <a:gd name="T28" fmla="*/ 0 w 179"/>
                <a:gd name="T29" fmla="*/ 0 h 215"/>
                <a:gd name="T30" fmla="*/ 0 w 179"/>
                <a:gd name="T31" fmla="*/ 0 h 215"/>
                <a:gd name="T32" fmla="*/ 0 w 179"/>
                <a:gd name="T33" fmla="*/ 0 h 215"/>
                <a:gd name="T34" fmla="*/ 0 w 179"/>
                <a:gd name="T35" fmla="*/ 0 h 215"/>
                <a:gd name="T36" fmla="*/ 0 w 179"/>
                <a:gd name="T37" fmla="*/ 0 h 215"/>
                <a:gd name="T38" fmla="*/ 0 w 179"/>
                <a:gd name="T39" fmla="*/ 0 h 215"/>
                <a:gd name="T40" fmla="*/ 0 w 179"/>
                <a:gd name="T41" fmla="*/ 0 h 215"/>
                <a:gd name="T42" fmla="*/ 0 w 179"/>
                <a:gd name="T43" fmla="*/ 0 h 215"/>
                <a:gd name="T44" fmla="*/ 0 w 179"/>
                <a:gd name="T45" fmla="*/ 0 h 215"/>
                <a:gd name="T46" fmla="*/ 0 w 179"/>
                <a:gd name="T47" fmla="*/ 0 h 215"/>
                <a:gd name="T48" fmla="*/ 0 w 179"/>
                <a:gd name="T49" fmla="*/ 0 h 215"/>
                <a:gd name="T50" fmla="*/ 0 w 179"/>
                <a:gd name="T51" fmla="*/ 0 h 215"/>
                <a:gd name="T52" fmla="*/ 0 w 179"/>
                <a:gd name="T53" fmla="*/ 0 h 215"/>
                <a:gd name="T54" fmla="*/ 0 w 179"/>
                <a:gd name="T55" fmla="*/ 0 h 215"/>
                <a:gd name="T56" fmla="*/ 0 w 179"/>
                <a:gd name="T57" fmla="*/ 0 h 215"/>
                <a:gd name="T58" fmla="*/ 0 w 179"/>
                <a:gd name="T59" fmla="*/ 0 h 215"/>
                <a:gd name="T60" fmla="*/ 0 w 179"/>
                <a:gd name="T61" fmla="*/ 0 h 215"/>
                <a:gd name="T62" fmla="*/ 0 w 179"/>
                <a:gd name="T63" fmla="*/ 0 h 215"/>
                <a:gd name="T64" fmla="*/ 0 w 179"/>
                <a:gd name="T65" fmla="*/ 0 h 215"/>
                <a:gd name="T66" fmla="*/ 0 w 179"/>
                <a:gd name="T67" fmla="*/ 0 h 215"/>
                <a:gd name="T68" fmla="*/ 0 w 179"/>
                <a:gd name="T69" fmla="*/ 0 h 215"/>
                <a:gd name="T70" fmla="*/ 0 w 179"/>
                <a:gd name="T71" fmla="*/ 0 h 215"/>
                <a:gd name="T72" fmla="*/ 0 w 179"/>
                <a:gd name="T73" fmla="*/ 0 h 215"/>
                <a:gd name="T74" fmla="*/ 0 w 179"/>
                <a:gd name="T75" fmla="*/ 0 h 215"/>
                <a:gd name="T76" fmla="*/ 0 w 179"/>
                <a:gd name="T77" fmla="*/ 0 h 215"/>
                <a:gd name="T78" fmla="*/ 0 w 179"/>
                <a:gd name="T79" fmla="*/ 0 h 215"/>
                <a:gd name="T80" fmla="*/ 0 w 179"/>
                <a:gd name="T81" fmla="*/ 0 h 215"/>
                <a:gd name="T82" fmla="*/ 0 w 179"/>
                <a:gd name="T83" fmla="*/ 0 h 215"/>
                <a:gd name="T84" fmla="*/ 0 w 179"/>
                <a:gd name="T85" fmla="*/ 0 h 215"/>
                <a:gd name="T86" fmla="*/ 0 w 179"/>
                <a:gd name="T87" fmla="*/ 0 h 215"/>
                <a:gd name="T88" fmla="*/ 0 w 179"/>
                <a:gd name="T89" fmla="*/ 0 h 215"/>
                <a:gd name="T90" fmla="*/ 0 w 179"/>
                <a:gd name="T91" fmla="*/ 0 h 215"/>
                <a:gd name="T92" fmla="*/ 0 w 179"/>
                <a:gd name="T93" fmla="*/ 0 h 215"/>
                <a:gd name="T94" fmla="*/ 0 w 179"/>
                <a:gd name="T95" fmla="*/ 0 h 215"/>
                <a:gd name="T96" fmla="*/ 0 w 179"/>
                <a:gd name="T97" fmla="*/ 0 h 21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79"/>
                <a:gd name="T148" fmla="*/ 0 h 215"/>
                <a:gd name="T149" fmla="*/ 179 w 179"/>
                <a:gd name="T150" fmla="*/ 215 h 21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79" h="215">
                  <a:moveTo>
                    <a:pt x="27" y="13"/>
                  </a:moveTo>
                  <a:lnTo>
                    <a:pt x="37" y="4"/>
                  </a:lnTo>
                  <a:lnTo>
                    <a:pt x="52" y="0"/>
                  </a:lnTo>
                  <a:lnTo>
                    <a:pt x="65" y="0"/>
                  </a:lnTo>
                  <a:lnTo>
                    <a:pt x="82" y="4"/>
                  </a:lnTo>
                  <a:lnTo>
                    <a:pt x="95" y="10"/>
                  </a:lnTo>
                  <a:lnTo>
                    <a:pt x="113" y="19"/>
                  </a:lnTo>
                  <a:lnTo>
                    <a:pt x="128" y="29"/>
                  </a:lnTo>
                  <a:lnTo>
                    <a:pt x="143" y="44"/>
                  </a:lnTo>
                  <a:lnTo>
                    <a:pt x="152" y="57"/>
                  </a:lnTo>
                  <a:lnTo>
                    <a:pt x="164" y="74"/>
                  </a:lnTo>
                  <a:lnTo>
                    <a:pt x="171" y="90"/>
                  </a:lnTo>
                  <a:lnTo>
                    <a:pt x="177" y="107"/>
                  </a:lnTo>
                  <a:lnTo>
                    <a:pt x="179" y="122"/>
                  </a:lnTo>
                  <a:lnTo>
                    <a:pt x="177" y="139"/>
                  </a:lnTo>
                  <a:lnTo>
                    <a:pt x="171" y="154"/>
                  </a:lnTo>
                  <a:lnTo>
                    <a:pt x="162" y="167"/>
                  </a:lnTo>
                  <a:lnTo>
                    <a:pt x="154" y="173"/>
                  </a:lnTo>
                  <a:lnTo>
                    <a:pt x="149" y="181"/>
                  </a:lnTo>
                  <a:lnTo>
                    <a:pt x="143" y="188"/>
                  </a:lnTo>
                  <a:lnTo>
                    <a:pt x="139" y="196"/>
                  </a:lnTo>
                  <a:lnTo>
                    <a:pt x="128" y="206"/>
                  </a:lnTo>
                  <a:lnTo>
                    <a:pt x="116" y="211"/>
                  </a:lnTo>
                  <a:lnTo>
                    <a:pt x="105" y="213"/>
                  </a:lnTo>
                  <a:lnTo>
                    <a:pt x="92" y="215"/>
                  </a:lnTo>
                  <a:lnTo>
                    <a:pt x="78" y="211"/>
                  </a:lnTo>
                  <a:lnTo>
                    <a:pt x="67" y="207"/>
                  </a:lnTo>
                  <a:lnTo>
                    <a:pt x="54" y="202"/>
                  </a:lnTo>
                  <a:lnTo>
                    <a:pt x="42" y="196"/>
                  </a:lnTo>
                  <a:lnTo>
                    <a:pt x="31" y="185"/>
                  </a:lnTo>
                  <a:lnTo>
                    <a:pt x="19" y="175"/>
                  </a:lnTo>
                  <a:lnTo>
                    <a:pt x="12" y="164"/>
                  </a:lnTo>
                  <a:lnTo>
                    <a:pt x="6" y="150"/>
                  </a:lnTo>
                  <a:lnTo>
                    <a:pt x="0" y="137"/>
                  </a:lnTo>
                  <a:lnTo>
                    <a:pt x="0" y="124"/>
                  </a:lnTo>
                  <a:lnTo>
                    <a:pt x="2" y="110"/>
                  </a:lnTo>
                  <a:lnTo>
                    <a:pt x="8" y="97"/>
                  </a:lnTo>
                  <a:lnTo>
                    <a:pt x="16" y="90"/>
                  </a:lnTo>
                  <a:lnTo>
                    <a:pt x="27" y="86"/>
                  </a:lnTo>
                  <a:lnTo>
                    <a:pt x="35" y="84"/>
                  </a:lnTo>
                  <a:lnTo>
                    <a:pt x="42" y="84"/>
                  </a:lnTo>
                  <a:lnTo>
                    <a:pt x="50" y="86"/>
                  </a:lnTo>
                  <a:lnTo>
                    <a:pt x="59" y="88"/>
                  </a:lnTo>
                  <a:lnTo>
                    <a:pt x="65" y="88"/>
                  </a:lnTo>
                  <a:lnTo>
                    <a:pt x="73" y="90"/>
                  </a:lnTo>
                  <a:lnTo>
                    <a:pt x="80" y="91"/>
                  </a:lnTo>
                  <a:lnTo>
                    <a:pt x="88" y="93"/>
                  </a:lnTo>
                  <a:lnTo>
                    <a:pt x="99" y="97"/>
                  </a:lnTo>
                  <a:lnTo>
                    <a:pt x="105" y="99"/>
                  </a:lnTo>
                  <a:lnTo>
                    <a:pt x="113" y="109"/>
                  </a:lnTo>
                  <a:lnTo>
                    <a:pt x="120" y="120"/>
                  </a:lnTo>
                  <a:lnTo>
                    <a:pt x="114" y="131"/>
                  </a:lnTo>
                  <a:lnTo>
                    <a:pt x="111" y="139"/>
                  </a:lnTo>
                  <a:lnTo>
                    <a:pt x="107" y="143"/>
                  </a:lnTo>
                  <a:lnTo>
                    <a:pt x="105" y="145"/>
                  </a:lnTo>
                  <a:lnTo>
                    <a:pt x="95" y="143"/>
                  </a:lnTo>
                  <a:lnTo>
                    <a:pt x="88" y="137"/>
                  </a:lnTo>
                  <a:lnTo>
                    <a:pt x="78" y="129"/>
                  </a:lnTo>
                  <a:lnTo>
                    <a:pt x="69" y="124"/>
                  </a:lnTo>
                  <a:lnTo>
                    <a:pt x="65" y="122"/>
                  </a:lnTo>
                  <a:lnTo>
                    <a:pt x="63" y="124"/>
                  </a:lnTo>
                  <a:lnTo>
                    <a:pt x="61" y="126"/>
                  </a:lnTo>
                  <a:lnTo>
                    <a:pt x="61" y="135"/>
                  </a:lnTo>
                  <a:lnTo>
                    <a:pt x="61" y="145"/>
                  </a:lnTo>
                  <a:lnTo>
                    <a:pt x="65" y="156"/>
                  </a:lnTo>
                  <a:lnTo>
                    <a:pt x="71" y="164"/>
                  </a:lnTo>
                  <a:lnTo>
                    <a:pt x="78" y="169"/>
                  </a:lnTo>
                  <a:lnTo>
                    <a:pt x="88" y="173"/>
                  </a:lnTo>
                  <a:lnTo>
                    <a:pt x="95" y="175"/>
                  </a:lnTo>
                  <a:lnTo>
                    <a:pt x="105" y="173"/>
                  </a:lnTo>
                  <a:lnTo>
                    <a:pt x="116" y="173"/>
                  </a:lnTo>
                  <a:lnTo>
                    <a:pt x="126" y="167"/>
                  </a:lnTo>
                  <a:lnTo>
                    <a:pt x="135" y="164"/>
                  </a:lnTo>
                  <a:lnTo>
                    <a:pt x="143" y="158"/>
                  </a:lnTo>
                  <a:lnTo>
                    <a:pt x="151" y="150"/>
                  </a:lnTo>
                  <a:lnTo>
                    <a:pt x="156" y="141"/>
                  </a:lnTo>
                  <a:lnTo>
                    <a:pt x="160" y="131"/>
                  </a:lnTo>
                  <a:lnTo>
                    <a:pt x="162" y="122"/>
                  </a:lnTo>
                  <a:lnTo>
                    <a:pt x="162" y="112"/>
                  </a:lnTo>
                  <a:lnTo>
                    <a:pt x="158" y="103"/>
                  </a:lnTo>
                  <a:lnTo>
                    <a:pt x="156" y="95"/>
                  </a:lnTo>
                  <a:lnTo>
                    <a:pt x="152" y="88"/>
                  </a:lnTo>
                  <a:lnTo>
                    <a:pt x="149" y="80"/>
                  </a:lnTo>
                  <a:lnTo>
                    <a:pt x="137" y="65"/>
                  </a:lnTo>
                  <a:lnTo>
                    <a:pt x="124" y="53"/>
                  </a:lnTo>
                  <a:lnTo>
                    <a:pt x="114" y="46"/>
                  </a:lnTo>
                  <a:lnTo>
                    <a:pt x="107" y="42"/>
                  </a:lnTo>
                  <a:lnTo>
                    <a:pt x="99" y="38"/>
                  </a:lnTo>
                  <a:lnTo>
                    <a:pt x="92" y="36"/>
                  </a:lnTo>
                  <a:lnTo>
                    <a:pt x="82" y="34"/>
                  </a:lnTo>
                  <a:lnTo>
                    <a:pt x="75" y="34"/>
                  </a:lnTo>
                  <a:lnTo>
                    <a:pt x="67" y="36"/>
                  </a:lnTo>
                  <a:lnTo>
                    <a:pt x="61" y="40"/>
                  </a:lnTo>
                  <a:lnTo>
                    <a:pt x="54" y="34"/>
                  </a:lnTo>
                  <a:lnTo>
                    <a:pt x="40" y="25"/>
                  </a:lnTo>
                  <a:lnTo>
                    <a:pt x="31" y="17"/>
                  </a:lnTo>
                  <a:lnTo>
                    <a:pt x="27" y="1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3" name="Freeform 20">
              <a:extLst>
                <a:ext uri="{FF2B5EF4-FFF2-40B4-BE49-F238E27FC236}">
                  <a16:creationId xmlns:a16="http://schemas.microsoft.com/office/drawing/2014/main" id="{60E05097-E6B4-38B8-1309-4F6D2253DC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3" y="1185"/>
              <a:ext cx="26" cy="44"/>
            </a:xfrm>
            <a:custGeom>
              <a:avLst/>
              <a:gdLst>
                <a:gd name="T0" fmla="*/ 0 w 85"/>
                <a:gd name="T1" fmla="*/ 0 h 154"/>
                <a:gd name="T2" fmla="*/ 0 w 85"/>
                <a:gd name="T3" fmla="*/ 0 h 154"/>
                <a:gd name="T4" fmla="*/ 0 w 85"/>
                <a:gd name="T5" fmla="*/ 0 h 154"/>
                <a:gd name="T6" fmla="*/ 0 w 85"/>
                <a:gd name="T7" fmla="*/ 0 h 154"/>
                <a:gd name="T8" fmla="*/ 0 w 85"/>
                <a:gd name="T9" fmla="*/ 0 h 154"/>
                <a:gd name="T10" fmla="*/ 0 w 85"/>
                <a:gd name="T11" fmla="*/ 0 h 154"/>
                <a:gd name="T12" fmla="*/ 0 w 85"/>
                <a:gd name="T13" fmla="*/ 0 h 154"/>
                <a:gd name="T14" fmla="*/ 0 w 85"/>
                <a:gd name="T15" fmla="*/ 0 h 154"/>
                <a:gd name="T16" fmla="*/ 0 w 85"/>
                <a:gd name="T17" fmla="*/ 0 h 154"/>
                <a:gd name="T18" fmla="*/ 0 w 85"/>
                <a:gd name="T19" fmla="*/ 0 h 154"/>
                <a:gd name="T20" fmla="*/ 0 w 85"/>
                <a:gd name="T21" fmla="*/ 0 h 154"/>
                <a:gd name="T22" fmla="*/ 0 w 85"/>
                <a:gd name="T23" fmla="*/ 0 h 154"/>
                <a:gd name="T24" fmla="*/ 0 w 85"/>
                <a:gd name="T25" fmla="*/ 0 h 154"/>
                <a:gd name="T26" fmla="*/ 0 w 85"/>
                <a:gd name="T27" fmla="*/ 0 h 154"/>
                <a:gd name="T28" fmla="*/ 0 w 85"/>
                <a:gd name="T29" fmla="*/ 0 h 154"/>
                <a:gd name="T30" fmla="*/ 0 w 85"/>
                <a:gd name="T31" fmla="*/ 0 h 154"/>
                <a:gd name="T32" fmla="*/ 0 w 85"/>
                <a:gd name="T33" fmla="*/ 0 h 154"/>
                <a:gd name="T34" fmla="*/ 0 w 85"/>
                <a:gd name="T35" fmla="*/ 0 h 154"/>
                <a:gd name="T36" fmla="*/ 0 w 85"/>
                <a:gd name="T37" fmla="*/ 0 h 154"/>
                <a:gd name="T38" fmla="*/ 0 w 85"/>
                <a:gd name="T39" fmla="*/ 0 h 154"/>
                <a:gd name="T40" fmla="*/ 0 w 85"/>
                <a:gd name="T41" fmla="*/ 0 h 154"/>
                <a:gd name="T42" fmla="*/ 0 w 85"/>
                <a:gd name="T43" fmla="*/ 0 h 154"/>
                <a:gd name="T44" fmla="*/ 0 w 85"/>
                <a:gd name="T45" fmla="*/ 0 h 154"/>
                <a:gd name="T46" fmla="*/ 0 w 85"/>
                <a:gd name="T47" fmla="*/ 0 h 154"/>
                <a:gd name="T48" fmla="*/ 0 w 85"/>
                <a:gd name="T49" fmla="*/ 0 h 154"/>
                <a:gd name="T50" fmla="*/ 0 w 85"/>
                <a:gd name="T51" fmla="*/ 0 h 154"/>
                <a:gd name="T52" fmla="*/ 0 w 85"/>
                <a:gd name="T53" fmla="*/ 0 h 154"/>
                <a:gd name="T54" fmla="*/ 0 w 85"/>
                <a:gd name="T55" fmla="*/ 0 h 154"/>
                <a:gd name="T56" fmla="*/ 0 w 85"/>
                <a:gd name="T57" fmla="*/ 0 h 154"/>
                <a:gd name="T58" fmla="*/ 0 w 85"/>
                <a:gd name="T59" fmla="*/ 0 h 154"/>
                <a:gd name="T60" fmla="*/ 0 w 85"/>
                <a:gd name="T61" fmla="*/ 0 h 154"/>
                <a:gd name="T62" fmla="*/ 0 w 85"/>
                <a:gd name="T63" fmla="*/ 0 h 154"/>
                <a:gd name="T64" fmla="*/ 0 w 85"/>
                <a:gd name="T65" fmla="*/ 0 h 154"/>
                <a:gd name="T66" fmla="*/ 0 w 85"/>
                <a:gd name="T67" fmla="*/ 0 h 154"/>
                <a:gd name="T68" fmla="*/ 0 w 85"/>
                <a:gd name="T69" fmla="*/ 0 h 154"/>
                <a:gd name="T70" fmla="*/ 0 w 85"/>
                <a:gd name="T71" fmla="*/ 0 h 154"/>
                <a:gd name="T72" fmla="*/ 0 w 85"/>
                <a:gd name="T73" fmla="*/ 0 h 154"/>
                <a:gd name="T74" fmla="*/ 0 w 85"/>
                <a:gd name="T75" fmla="*/ 0 h 154"/>
                <a:gd name="T76" fmla="*/ 0 w 85"/>
                <a:gd name="T77" fmla="*/ 0 h 154"/>
                <a:gd name="T78" fmla="*/ 0 w 85"/>
                <a:gd name="T79" fmla="*/ 0 h 154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85"/>
                <a:gd name="T121" fmla="*/ 0 h 154"/>
                <a:gd name="T122" fmla="*/ 85 w 85"/>
                <a:gd name="T123" fmla="*/ 154 h 154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85" h="154">
                  <a:moveTo>
                    <a:pt x="13" y="0"/>
                  </a:moveTo>
                  <a:lnTo>
                    <a:pt x="13" y="0"/>
                  </a:lnTo>
                  <a:lnTo>
                    <a:pt x="19" y="0"/>
                  </a:lnTo>
                  <a:lnTo>
                    <a:pt x="25" y="0"/>
                  </a:lnTo>
                  <a:lnTo>
                    <a:pt x="30" y="0"/>
                  </a:lnTo>
                  <a:lnTo>
                    <a:pt x="25" y="9"/>
                  </a:lnTo>
                  <a:lnTo>
                    <a:pt x="23" y="19"/>
                  </a:lnTo>
                  <a:lnTo>
                    <a:pt x="21" y="28"/>
                  </a:lnTo>
                  <a:lnTo>
                    <a:pt x="21" y="40"/>
                  </a:lnTo>
                  <a:lnTo>
                    <a:pt x="21" y="49"/>
                  </a:lnTo>
                  <a:lnTo>
                    <a:pt x="23" y="59"/>
                  </a:lnTo>
                  <a:lnTo>
                    <a:pt x="25" y="68"/>
                  </a:lnTo>
                  <a:lnTo>
                    <a:pt x="28" y="80"/>
                  </a:lnTo>
                  <a:lnTo>
                    <a:pt x="32" y="87"/>
                  </a:lnTo>
                  <a:lnTo>
                    <a:pt x="36" y="95"/>
                  </a:lnTo>
                  <a:lnTo>
                    <a:pt x="42" y="102"/>
                  </a:lnTo>
                  <a:lnTo>
                    <a:pt x="51" y="112"/>
                  </a:lnTo>
                  <a:lnTo>
                    <a:pt x="57" y="119"/>
                  </a:lnTo>
                  <a:lnTo>
                    <a:pt x="65" y="127"/>
                  </a:lnTo>
                  <a:lnTo>
                    <a:pt x="74" y="131"/>
                  </a:lnTo>
                  <a:lnTo>
                    <a:pt x="85" y="138"/>
                  </a:lnTo>
                  <a:lnTo>
                    <a:pt x="80" y="146"/>
                  </a:lnTo>
                  <a:lnTo>
                    <a:pt x="74" y="154"/>
                  </a:lnTo>
                  <a:lnTo>
                    <a:pt x="63" y="148"/>
                  </a:lnTo>
                  <a:lnTo>
                    <a:pt x="51" y="144"/>
                  </a:lnTo>
                  <a:lnTo>
                    <a:pt x="42" y="137"/>
                  </a:lnTo>
                  <a:lnTo>
                    <a:pt x="32" y="131"/>
                  </a:lnTo>
                  <a:lnTo>
                    <a:pt x="25" y="121"/>
                  </a:lnTo>
                  <a:lnTo>
                    <a:pt x="19" y="112"/>
                  </a:lnTo>
                  <a:lnTo>
                    <a:pt x="11" y="100"/>
                  </a:lnTo>
                  <a:lnTo>
                    <a:pt x="7" y="91"/>
                  </a:lnTo>
                  <a:lnTo>
                    <a:pt x="4" y="80"/>
                  </a:lnTo>
                  <a:lnTo>
                    <a:pt x="0" y="66"/>
                  </a:lnTo>
                  <a:lnTo>
                    <a:pt x="0" y="55"/>
                  </a:lnTo>
                  <a:lnTo>
                    <a:pt x="0" y="43"/>
                  </a:lnTo>
                  <a:lnTo>
                    <a:pt x="0" y="32"/>
                  </a:lnTo>
                  <a:lnTo>
                    <a:pt x="4" y="19"/>
                  </a:lnTo>
                  <a:lnTo>
                    <a:pt x="6" y="9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4" name="Freeform 21">
              <a:extLst>
                <a:ext uri="{FF2B5EF4-FFF2-40B4-BE49-F238E27FC236}">
                  <a16:creationId xmlns:a16="http://schemas.microsoft.com/office/drawing/2014/main" id="{53C637A5-B867-A80E-FFC9-85E6B1656D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1" y="1227"/>
              <a:ext cx="37" cy="23"/>
            </a:xfrm>
            <a:custGeom>
              <a:avLst/>
              <a:gdLst>
                <a:gd name="T0" fmla="*/ 0 w 120"/>
                <a:gd name="T1" fmla="*/ 0 h 84"/>
                <a:gd name="T2" fmla="*/ 0 w 120"/>
                <a:gd name="T3" fmla="*/ 0 h 84"/>
                <a:gd name="T4" fmla="*/ 0 w 120"/>
                <a:gd name="T5" fmla="*/ 0 h 84"/>
                <a:gd name="T6" fmla="*/ 0 w 120"/>
                <a:gd name="T7" fmla="*/ 0 h 84"/>
                <a:gd name="T8" fmla="*/ 0 w 120"/>
                <a:gd name="T9" fmla="*/ 0 h 84"/>
                <a:gd name="T10" fmla="*/ 0 w 120"/>
                <a:gd name="T11" fmla="*/ 0 h 84"/>
                <a:gd name="T12" fmla="*/ 0 w 120"/>
                <a:gd name="T13" fmla="*/ 0 h 84"/>
                <a:gd name="T14" fmla="*/ 0 w 120"/>
                <a:gd name="T15" fmla="*/ 0 h 84"/>
                <a:gd name="T16" fmla="*/ 0 w 120"/>
                <a:gd name="T17" fmla="*/ 0 h 84"/>
                <a:gd name="T18" fmla="*/ 0 w 120"/>
                <a:gd name="T19" fmla="*/ 0 h 84"/>
                <a:gd name="T20" fmla="*/ 0 w 120"/>
                <a:gd name="T21" fmla="*/ 0 h 84"/>
                <a:gd name="T22" fmla="*/ 0 w 120"/>
                <a:gd name="T23" fmla="*/ 0 h 84"/>
                <a:gd name="T24" fmla="*/ 0 w 120"/>
                <a:gd name="T25" fmla="*/ 0 h 84"/>
                <a:gd name="T26" fmla="*/ 0 w 120"/>
                <a:gd name="T27" fmla="*/ 0 h 84"/>
                <a:gd name="T28" fmla="*/ 0 w 120"/>
                <a:gd name="T29" fmla="*/ 0 h 84"/>
                <a:gd name="T30" fmla="*/ 0 w 120"/>
                <a:gd name="T31" fmla="*/ 0 h 84"/>
                <a:gd name="T32" fmla="*/ 0 w 120"/>
                <a:gd name="T33" fmla="*/ 0 h 84"/>
                <a:gd name="T34" fmla="*/ 0 w 120"/>
                <a:gd name="T35" fmla="*/ 0 h 84"/>
                <a:gd name="T36" fmla="*/ 0 w 120"/>
                <a:gd name="T37" fmla="*/ 0 h 84"/>
                <a:gd name="T38" fmla="*/ 0 w 120"/>
                <a:gd name="T39" fmla="*/ 0 h 84"/>
                <a:gd name="T40" fmla="*/ 0 w 120"/>
                <a:gd name="T41" fmla="*/ 0 h 84"/>
                <a:gd name="T42" fmla="*/ 0 w 120"/>
                <a:gd name="T43" fmla="*/ 0 h 84"/>
                <a:gd name="T44" fmla="*/ 0 w 120"/>
                <a:gd name="T45" fmla="*/ 0 h 84"/>
                <a:gd name="T46" fmla="*/ 0 w 120"/>
                <a:gd name="T47" fmla="*/ 0 h 84"/>
                <a:gd name="T48" fmla="*/ 0 w 120"/>
                <a:gd name="T49" fmla="*/ 0 h 84"/>
                <a:gd name="T50" fmla="*/ 0 w 120"/>
                <a:gd name="T51" fmla="*/ 0 h 84"/>
                <a:gd name="T52" fmla="*/ 0 w 120"/>
                <a:gd name="T53" fmla="*/ 0 h 84"/>
                <a:gd name="T54" fmla="*/ 0 w 120"/>
                <a:gd name="T55" fmla="*/ 0 h 84"/>
                <a:gd name="T56" fmla="*/ 0 w 120"/>
                <a:gd name="T57" fmla="*/ 0 h 84"/>
                <a:gd name="T58" fmla="*/ 0 w 120"/>
                <a:gd name="T59" fmla="*/ 0 h 84"/>
                <a:gd name="T60" fmla="*/ 0 w 120"/>
                <a:gd name="T61" fmla="*/ 0 h 84"/>
                <a:gd name="T62" fmla="*/ 0 w 120"/>
                <a:gd name="T63" fmla="*/ 0 h 84"/>
                <a:gd name="T64" fmla="*/ 0 w 120"/>
                <a:gd name="T65" fmla="*/ 0 h 84"/>
                <a:gd name="T66" fmla="*/ 0 w 120"/>
                <a:gd name="T67" fmla="*/ 0 h 84"/>
                <a:gd name="T68" fmla="*/ 0 w 120"/>
                <a:gd name="T69" fmla="*/ 0 h 84"/>
                <a:gd name="T70" fmla="*/ 0 w 120"/>
                <a:gd name="T71" fmla="*/ 0 h 84"/>
                <a:gd name="T72" fmla="*/ 0 w 120"/>
                <a:gd name="T73" fmla="*/ 0 h 84"/>
                <a:gd name="T74" fmla="*/ 0 w 120"/>
                <a:gd name="T75" fmla="*/ 0 h 84"/>
                <a:gd name="T76" fmla="*/ 0 w 120"/>
                <a:gd name="T77" fmla="*/ 0 h 84"/>
                <a:gd name="T78" fmla="*/ 0 w 120"/>
                <a:gd name="T79" fmla="*/ 0 h 84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120"/>
                <a:gd name="T121" fmla="*/ 0 h 84"/>
                <a:gd name="T122" fmla="*/ 120 w 120"/>
                <a:gd name="T123" fmla="*/ 84 h 84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120" h="84">
                  <a:moveTo>
                    <a:pt x="4" y="0"/>
                  </a:moveTo>
                  <a:lnTo>
                    <a:pt x="6" y="0"/>
                  </a:lnTo>
                  <a:lnTo>
                    <a:pt x="14" y="0"/>
                  </a:lnTo>
                  <a:lnTo>
                    <a:pt x="19" y="0"/>
                  </a:lnTo>
                  <a:lnTo>
                    <a:pt x="25" y="0"/>
                  </a:lnTo>
                  <a:lnTo>
                    <a:pt x="23" y="13"/>
                  </a:lnTo>
                  <a:lnTo>
                    <a:pt x="31" y="27"/>
                  </a:lnTo>
                  <a:lnTo>
                    <a:pt x="35" y="32"/>
                  </a:lnTo>
                  <a:lnTo>
                    <a:pt x="42" y="36"/>
                  </a:lnTo>
                  <a:lnTo>
                    <a:pt x="48" y="42"/>
                  </a:lnTo>
                  <a:lnTo>
                    <a:pt x="56" y="48"/>
                  </a:lnTo>
                  <a:lnTo>
                    <a:pt x="63" y="51"/>
                  </a:lnTo>
                  <a:lnTo>
                    <a:pt x="71" y="55"/>
                  </a:lnTo>
                  <a:lnTo>
                    <a:pt x="78" y="55"/>
                  </a:lnTo>
                  <a:lnTo>
                    <a:pt x="88" y="59"/>
                  </a:lnTo>
                  <a:lnTo>
                    <a:pt x="95" y="59"/>
                  </a:lnTo>
                  <a:lnTo>
                    <a:pt x="103" y="61"/>
                  </a:lnTo>
                  <a:lnTo>
                    <a:pt x="113" y="61"/>
                  </a:lnTo>
                  <a:lnTo>
                    <a:pt x="120" y="61"/>
                  </a:lnTo>
                  <a:lnTo>
                    <a:pt x="118" y="67"/>
                  </a:lnTo>
                  <a:lnTo>
                    <a:pt x="116" y="72"/>
                  </a:lnTo>
                  <a:lnTo>
                    <a:pt x="111" y="76"/>
                  </a:lnTo>
                  <a:lnTo>
                    <a:pt x="105" y="82"/>
                  </a:lnTo>
                  <a:lnTo>
                    <a:pt x="97" y="84"/>
                  </a:lnTo>
                  <a:lnTo>
                    <a:pt x="88" y="84"/>
                  </a:lnTo>
                  <a:lnTo>
                    <a:pt x="78" y="84"/>
                  </a:lnTo>
                  <a:lnTo>
                    <a:pt x="71" y="84"/>
                  </a:lnTo>
                  <a:lnTo>
                    <a:pt x="61" y="82"/>
                  </a:lnTo>
                  <a:lnTo>
                    <a:pt x="52" y="80"/>
                  </a:lnTo>
                  <a:lnTo>
                    <a:pt x="42" y="78"/>
                  </a:lnTo>
                  <a:lnTo>
                    <a:pt x="33" y="74"/>
                  </a:lnTo>
                  <a:lnTo>
                    <a:pt x="19" y="65"/>
                  </a:lnTo>
                  <a:lnTo>
                    <a:pt x="14" y="57"/>
                  </a:lnTo>
                  <a:lnTo>
                    <a:pt x="6" y="44"/>
                  </a:lnTo>
                  <a:lnTo>
                    <a:pt x="2" y="30"/>
                  </a:lnTo>
                  <a:lnTo>
                    <a:pt x="0" y="23"/>
                  </a:lnTo>
                  <a:lnTo>
                    <a:pt x="0" y="13"/>
                  </a:lnTo>
                  <a:lnTo>
                    <a:pt x="0" y="8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5" name="Freeform 22">
              <a:extLst>
                <a:ext uri="{FF2B5EF4-FFF2-40B4-BE49-F238E27FC236}">
                  <a16:creationId xmlns:a16="http://schemas.microsoft.com/office/drawing/2014/main" id="{42A11D11-684C-D16E-2ADE-9C94336D4A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4" y="1283"/>
              <a:ext cx="75" cy="94"/>
            </a:xfrm>
            <a:custGeom>
              <a:avLst/>
              <a:gdLst>
                <a:gd name="T0" fmla="*/ 0 w 246"/>
                <a:gd name="T1" fmla="*/ 0 h 332"/>
                <a:gd name="T2" fmla="*/ 0 w 246"/>
                <a:gd name="T3" fmla="*/ 0 h 332"/>
                <a:gd name="T4" fmla="*/ 0 w 246"/>
                <a:gd name="T5" fmla="*/ 0 h 332"/>
                <a:gd name="T6" fmla="*/ 0 w 246"/>
                <a:gd name="T7" fmla="*/ 0 h 332"/>
                <a:gd name="T8" fmla="*/ 0 w 246"/>
                <a:gd name="T9" fmla="*/ 0 h 332"/>
                <a:gd name="T10" fmla="*/ 0 w 246"/>
                <a:gd name="T11" fmla="*/ 0 h 332"/>
                <a:gd name="T12" fmla="*/ 0 w 246"/>
                <a:gd name="T13" fmla="*/ 0 h 332"/>
                <a:gd name="T14" fmla="*/ 0 w 246"/>
                <a:gd name="T15" fmla="*/ 0 h 332"/>
                <a:gd name="T16" fmla="*/ 0 w 246"/>
                <a:gd name="T17" fmla="*/ 0 h 332"/>
                <a:gd name="T18" fmla="*/ 0 w 246"/>
                <a:gd name="T19" fmla="*/ 0 h 332"/>
                <a:gd name="T20" fmla="*/ 0 w 246"/>
                <a:gd name="T21" fmla="*/ 0 h 332"/>
                <a:gd name="T22" fmla="*/ 0 w 246"/>
                <a:gd name="T23" fmla="*/ 0 h 332"/>
                <a:gd name="T24" fmla="*/ 0 w 246"/>
                <a:gd name="T25" fmla="*/ 0 h 332"/>
                <a:gd name="T26" fmla="*/ 0 w 246"/>
                <a:gd name="T27" fmla="*/ 0 h 332"/>
                <a:gd name="T28" fmla="*/ 0 w 246"/>
                <a:gd name="T29" fmla="*/ 0 h 332"/>
                <a:gd name="T30" fmla="*/ 0 w 246"/>
                <a:gd name="T31" fmla="*/ 0 h 332"/>
                <a:gd name="T32" fmla="*/ 0 w 246"/>
                <a:gd name="T33" fmla="*/ 0 h 332"/>
                <a:gd name="T34" fmla="*/ 0 w 246"/>
                <a:gd name="T35" fmla="*/ 0 h 332"/>
                <a:gd name="T36" fmla="*/ 0 w 246"/>
                <a:gd name="T37" fmla="*/ 0 h 332"/>
                <a:gd name="T38" fmla="*/ 0 w 246"/>
                <a:gd name="T39" fmla="*/ 0 h 332"/>
                <a:gd name="T40" fmla="*/ 0 w 246"/>
                <a:gd name="T41" fmla="*/ 0 h 332"/>
                <a:gd name="T42" fmla="*/ 0 w 246"/>
                <a:gd name="T43" fmla="*/ 0 h 332"/>
                <a:gd name="T44" fmla="*/ 0 w 246"/>
                <a:gd name="T45" fmla="*/ 0 h 332"/>
                <a:gd name="T46" fmla="*/ 0 w 246"/>
                <a:gd name="T47" fmla="*/ 0 h 332"/>
                <a:gd name="T48" fmla="*/ 0 w 246"/>
                <a:gd name="T49" fmla="*/ 0 h 332"/>
                <a:gd name="T50" fmla="*/ 0 w 246"/>
                <a:gd name="T51" fmla="*/ 0 h 332"/>
                <a:gd name="T52" fmla="*/ 0 w 246"/>
                <a:gd name="T53" fmla="*/ 0 h 332"/>
                <a:gd name="T54" fmla="*/ 0 w 246"/>
                <a:gd name="T55" fmla="*/ 0 h 332"/>
                <a:gd name="T56" fmla="*/ 0 w 246"/>
                <a:gd name="T57" fmla="*/ 0 h 332"/>
                <a:gd name="T58" fmla="*/ 0 w 246"/>
                <a:gd name="T59" fmla="*/ 0 h 332"/>
                <a:gd name="T60" fmla="*/ 0 w 246"/>
                <a:gd name="T61" fmla="*/ 0 h 332"/>
                <a:gd name="T62" fmla="*/ 0 w 246"/>
                <a:gd name="T63" fmla="*/ 0 h 332"/>
                <a:gd name="T64" fmla="*/ 0 w 246"/>
                <a:gd name="T65" fmla="*/ 0 h 332"/>
                <a:gd name="T66" fmla="*/ 0 w 246"/>
                <a:gd name="T67" fmla="*/ 0 h 332"/>
                <a:gd name="T68" fmla="*/ 0 w 246"/>
                <a:gd name="T69" fmla="*/ 0 h 332"/>
                <a:gd name="T70" fmla="*/ 0 w 246"/>
                <a:gd name="T71" fmla="*/ 0 h 332"/>
                <a:gd name="T72" fmla="*/ 0 w 246"/>
                <a:gd name="T73" fmla="*/ 0 h 332"/>
                <a:gd name="T74" fmla="*/ 0 w 246"/>
                <a:gd name="T75" fmla="*/ 0 h 332"/>
                <a:gd name="T76" fmla="*/ 0 w 246"/>
                <a:gd name="T77" fmla="*/ 0 h 332"/>
                <a:gd name="T78" fmla="*/ 0 w 246"/>
                <a:gd name="T79" fmla="*/ 0 h 332"/>
                <a:gd name="T80" fmla="*/ 0 w 246"/>
                <a:gd name="T81" fmla="*/ 0 h 332"/>
                <a:gd name="T82" fmla="*/ 0 w 246"/>
                <a:gd name="T83" fmla="*/ 0 h 332"/>
                <a:gd name="T84" fmla="*/ 0 w 246"/>
                <a:gd name="T85" fmla="*/ 0 h 332"/>
                <a:gd name="T86" fmla="*/ 0 w 246"/>
                <a:gd name="T87" fmla="*/ 0 h 332"/>
                <a:gd name="T88" fmla="*/ 0 w 246"/>
                <a:gd name="T89" fmla="*/ 0 h 332"/>
                <a:gd name="T90" fmla="*/ 0 w 246"/>
                <a:gd name="T91" fmla="*/ 0 h 332"/>
                <a:gd name="T92" fmla="*/ 0 w 246"/>
                <a:gd name="T93" fmla="*/ 0 h 332"/>
                <a:gd name="T94" fmla="*/ 0 w 246"/>
                <a:gd name="T95" fmla="*/ 0 h 332"/>
                <a:gd name="T96" fmla="*/ 0 w 246"/>
                <a:gd name="T97" fmla="*/ 0 h 332"/>
                <a:gd name="T98" fmla="*/ 0 w 246"/>
                <a:gd name="T99" fmla="*/ 0 h 332"/>
                <a:gd name="T100" fmla="*/ 0 w 246"/>
                <a:gd name="T101" fmla="*/ 0 h 332"/>
                <a:gd name="T102" fmla="*/ 0 w 246"/>
                <a:gd name="T103" fmla="*/ 0 h 332"/>
                <a:gd name="T104" fmla="*/ 0 w 246"/>
                <a:gd name="T105" fmla="*/ 0 h 332"/>
                <a:gd name="T106" fmla="*/ 0 w 246"/>
                <a:gd name="T107" fmla="*/ 0 h 332"/>
                <a:gd name="T108" fmla="*/ 0 w 246"/>
                <a:gd name="T109" fmla="*/ 0 h 332"/>
                <a:gd name="T110" fmla="*/ 0 w 246"/>
                <a:gd name="T111" fmla="*/ 0 h 332"/>
                <a:gd name="T112" fmla="*/ 0 w 246"/>
                <a:gd name="T113" fmla="*/ 0 h 332"/>
                <a:gd name="T114" fmla="*/ 0 w 246"/>
                <a:gd name="T115" fmla="*/ 0 h 332"/>
                <a:gd name="T116" fmla="*/ 0 w 246"/>
                <a:gd name="T117" fmla="*/ 0 h 332"/>
                <a:gd name="T118" fmla="*/ 0 w 246"/>
                <a:gd name="T119" fmla="*/ 0 h 33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246"/>
                <a:gd name="T181" fmla="*/ 0 h 332"/>
                <a:gd name="T182" fmla="*/ 246 w 246"/>
                <a:gd name="T183" fmla="*/ 332 h 332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246" h="332">
                  <a:moveTo>
                    <a:pt x="2" y="0"/>
                  </a:moveTo>
                  <a:lnTo>
                    <a:pt x="2" y="0"/>
                  </a:lnTo>
                  <a:lnTo>
                    <a:pt x="10" y="0"/>
                  </a:lnTo>
                  <a:lnTo>
                    <a:pt x="16" y="0"/>
                  </a:lnTo>
                  <a:lnTo>
                    <a:pt x="23" y="0"/>
                  </a:lnTo>
                  <a:lnTo>
                    <a:pt x="21" y="13"/>
                  </a:lnTo>
                  <a:lnTo>
                    <a:pt x="23" y="28"/>
                  </a:lnTo>
                  <a:lnTo>
                    <a:pt x="27" y="41"/>
                  </a:lnTo>
                  <a:lnTo>
                    <a:pt x="33" y="57"/>
                  </a:lnTo>
                  <a:lnTo>
                    <a:pt x="38" y="70"/>
                  </a:lnTo>
                  <a:lnTo>
                    <a:pt x="46" y="83"/>
                  </a:lnTo>
                  <a:lnTo>
                    <a:pt x="54" y="93"/>
                  </a:lnTo>
                  <a:lnTo>
                    <a:pt x="67" y="106"/>
                  </a:lnTo>
                  <a:lnTo>
                    <a:pt x="77" y="114"/>
                  </a:lnTo>
                  <a:lnTo>
                    <a:pt x="90" y="123"/>
                  </a:lnTo>
                  <a:lnTo>
                    <a:pt x="101" y="127"/>
                  </a:lnTo>
                  <a:lnTo>
                    <a:pt x="116" y="133"/>
                  </a:lnTo>
                  <a:lnTo>
                    <a:pt x="132" y="133"/>
                  </a:lnTo>
                  <a:lnTo>
                    <a:pt x="147" y="133"/>
                  </a:lnTo>
                  <a:lnTo>
                    <a:pt x="164" y="129"/>
                  </a:lnTo>
                  <a:lnTo>
                    <a:pt x="181" y="125"/>
                  </a:lnTo>
                  <a:lnTo>
                    <a:pt x="192" y="121"/>
                  </a:lnTo>
                  <a:lnTo>
                    <a:pt x="200" y="127"/>
                  </a:lnTo>
                  <a:lnTo>
                    <a:pt x="206" y="131"/>
                  </a:lnTo>
                  <a:lnTo>
                    <a:pt x="211" y="135"/>
                  </a:lnTo>
                  <a:lnTo>
                    <a:pt x="210" y="142"/>
                  </a:lnTo>
                  <a:lnTo>
                    <a:pt x="210" y="152"/>
                  </a:lnTo>
                  <a:lnTo>
                    <a:pt x="208" y="159"/>
                  </a:lnTo>
                  <a:lnTo>
                    <a:pt x="204" y="165"/>
                  </a:lnTo>
                  <a:lnTo>
                    <a:pt x="192" y="173"/>
                  </a:lnTo>
                  <a:lnTo>
                    <a:pt x="179" y="180"/>
                  </a:lnTo>
                  <a:lnTo>
                    <a:pt x="170" y="182"/>
                  </a:lnTo>
                  <a:lnTo>
                    <a:pt x="162" y="184"/>
                  </a:lnTo>
                  <a:lnTo>
                    <a:pt x="154" y="184"/>
                  </a:lnTo>
                  <a:lnTo>
                    <a:pt x="147" y="186"/>
                  </a:lnTo>
                  <a:lnTo>
                    <a:pt x="137" y="186"/>
                  </a:lnTo>
                  <a:lnTo>
                    <a:pt x="130" y="186"/>
                  </a:lnTo>
                  <a:lnTo>
                    <a:pt x="122" y="186"/>
                  </a:lnTo>
                  <a:lnTo>
                    <a:pt x="116" y="188"/>
                  </a:lnTo>
                  <a:lnTo>
                    <a:pt x="107" y="184"/>
                  </a:lnTo>
                  <a:lnTo>
                    <a:pt x="99" y="184"/>
                  </a:lnTo>
                  <a:lnTo>
                    <a:pt x="94" y="180"/>
                  </a:lnTo>
                  <a:lnTo>
                    <a:pt x="88" y="178"/>
                  </a:lnTo>
                  <a:lnTo>
                    <a:pt x="82" y="175"/>
                  </a:lnTo>
                  <a:lnTo>
                    <a:pt x="77" y="173"/>
                  </a:lnTo>
                  <a:lnTo>
                    <a:pt x="69" y="167"/>
                  </a:lnTo>
                  <a:lnTo>
                    <a:pt x="63" y="159"/>
                  </a:lnTo>
                  <a:lnTo>
                    <a:pt x="67" y="169"/>
                  </a:lnTo>
                  <a:lnTo>
                    <a:pt x="71" y="182"/>
                  </a:lnTo>
                  <a:lnTo>
                    <a:pt x="75" y="192"/>
                  </a:lnTo>
                  <a:lnTo>
                    <a:pt x="78" y="205"/>
                  </a:lnTo>
                  <a:lnTo>
                    <a:pt x="82" y="216"/>
                  </a:lnTo>
                  <a:lnTo>
                    <a:pt x="86" y="228"/>
                  </a:lnTo>
                  <a:lnTo>
                    <a:pt x="90" y="239"/>
                  </a:lnTo>
                  <a:lnTo>
                    <a:pt x="96" y="251"/>
                  </a:lnTo>
                  <a:lnTo>
                    <a:pt x="99" y="258"/>
                  </a:lnTo>
                  <a:lnTo>
                    <a:pt x="107" y="268"/>
                  </a:lnTo>
                  <a:lnTo>
                    <a:pt x="115" y="275"/>
                  </a:lnTo>
                  <a:lnTo>
                    <a:pt x="124" y="283"/>
                  </a:lnTo>
                  <a:lnTo>
                    <a:pt x="134" y="287"/>
                  </a:lnTo>
                  <a:lnTo>
                    <a:pt x="145" y="291"/>
                  </a:lnTo>
                  <a:lnTo>
                    <a:pt x="158" y="292"/>
                  </a:lnTo>
                  <a:lnTo>
                    <a:pt x="175" y="294"/>
                  </a:lnTo>
                  <a:lnTo>
                    <a:pt x="185" y="291"/>
                  </a:lnTo>
                  <a:lnTo>
                    <a:pt x="192" y="287"/>
                  </a:lnTo>
                  <a:lnTo>
                    <a:pt x="200" y="281"/>
                  </a:lnTo>
                  <a:lnTo>
                    <a:pt x="210" y="273"/>
                  </a:lnTo>
                  <a:lnTo>
                    <a:pt x="217" y="266"/>
                  </a:lnTo>
                  <a:lnTo>
                    <a:pt x="227" y="262"/>
                  </a:lnTo>
                  <a:lnTo>
                    <a:pt x="236" y="258"/>
                  </a:lnTo>
                  <a:lnTo>
                    <a:pt x="246" y="262"/>
                  </a:lnTo>
                  <a:lnTo>
                    <a:pt x="244" y="270"/>
                  </a:lnTo>
                  <a:lnTo>
                    <a:pt x="242" y="277"/>
                  </a:lnTo>
                  <a:lnTo>
                    <a:pt x="238" y="285"/>
                  </a:lnTo>
                  <a:lnTo>
                    <a:pt x="236" y="292"/>
                  </a:lnTo>
                  <a:lnTo>
                    <a:pt x="223" y="304"/>
                  </a:lnTo>
                  <a:lnTo>
                    <a:pt x="211" y="315"/>
                  </a:lnTo>
                  <a:lnTo>
                    <a:pt x="204" y="319"/>
                  </a:lnTo>
                  <a:lnTo>
                    <a:pt x="198" y="323"/>
                  </a:lnTo>
                  <a:lnTo>
                    <a:pt x="189" y="325"/>
                  </a:lnTo>
                  <a:lnTo>
                    <a:pt x="183" y="329"/>
                  </a:lnTo>
                  <a:lnTo>
                    <a:pt x="175" y="329"/>
                  </a:lnTo>
                  <a:lnTo>
                    <a:pt x="166" y="330"/>
                  </a:lnTo>
                  <a:lnTo>
                    <a:pt x="160" y="330"/>
                  </a:lnTo>
                  <a:lnTo>
                    <a:pt x="153" y="332"/>
                  </a:lnTo>
                  <a:lnTo>
                    <a:pt x="139" y="325"/>
                  </a:lnTo>
                  <a:lnTo>
                    <a:pt x="128" y="319"/>
                  </a:lnTo>
                  <a:lnTo>
                    <a:pt x="115" y="310"/>
                  </a:lnTo>
                  <a:lnTo>
                    <a:pt x="107" y="300"/>
                  </a:lnTo>
                  <a:lnTo>
                    <a:pt x="96" y="289"/>
                  </a:lnTo>
                  <a:lnTo>
                    <a:pt x="88" y="277"/>
                  </a:lnTo>
                  <a:lnTo>
                    <a:pt x="80" y="264"/>
                  </a:lnTo>
                  <a:lnTo>
                    <a:pt x="73" y="253"/>
                  </a:lnTo>
                  <a:lnTo>
                    <a:pt x="65" y="237"/>
                  </a:lnTo>
                  <a:lnTo>
                    <a:pt x="57" y="224"/>
                  </a:lnTo>
                  <a:lnTo>
                    <a:pt x="52" y="211"/>
                  </a:lnTo>
                  <a:lnTo>
                    <a:pt x="48" y="197"/>
                  </a:lnTo>
                  <a:lnTo>
                    <a:pt x="44" y="184"/>
                  </a:lnTo>
                  <a:lnTo>
                    <a:pt x="40" y="171"/>
                  </a:lnTo>
                  <a:lnTo>
                    <a:pt x="35" y="159"/>
                  </a:lnTo>
                  <a:lnTo>
                    <a:pt x="35" y="150"/>
                  </a:lnTo>
                  <a:lnTo>
                    <a:pt x="40" y="146"/>
                  </a:lnTo>
                  <a:lnTo>
                    <a:pt x="50" y="142"/>
                  </a:lnTo>
                  <a:lnTo>
                    <a:pt x="42" y="133"/>
                  </a:lnTo>
                  <a:lnTo>
                    <a:pt x="37" y="125"/>
                  </a:lnTo>
                  <a:lnTo>
                    <a:pt x="31" y="118"/>
                  </a:lnTo>
                  <a:lnTo>
                    <a:pt x="27" y="108"/>
                  </a:lnTo>
                  <a:lnTo>
                    <a:pt x="21" y="99"/>
                  </a:lnTo>
                  <a:lnTo>
                    <a:pt x="18" y="91"/>
                  </a:lnTo>
                  <a:lnTo>
                    <a:pt x="14" y="81"/>
                  </a:lnTo>
                  <a:lnTo>
                    <a:pt x="12" y="74"/>
                  </a:lnTo>
                  <a:lnTo>
                    <a:pt x="6" y="62"/>
                  </a:lnTo>
                  <a:lnTo>
                    <a:pt x="4" y="55"/>
                  </a:lnTo>
                  <a:lnTo>
                    <a:pt x="2" y="43"/>
                  </a:lnTo>
                  <a:lnTo>
                    <a:pt x="2" y="36"/>
                  </a:lnTo>
                  <a:lnTo>
                    <a:pt x="0" y="26"/>
                  </a:lnTo>
                  <a:lnTo>
                    <a:pt x="0" y="17"/>
                  </a:lnTo>
                  <a:lnTo>
                    <a:pt x="0" y="7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6" name="Freeform 23">
              <a:extLst>
                <a:ext uri="{FF2B5EF4-FFF2-40B4-BE49-F238E27FC236}">
                  <a16:creationId xmlns:a16="http://schemas.microsoft.com/office/drawing/2014/main" id="{7C0D29C3-573E-D9B5-B178-034D1105F9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08" y="1307"/>
              <a:ext cx="89" cy="65"/>
            </a:xfrm>
            <a:custGeom>
              <a:avLst/>
              <a:gdLst>
                <a:gd name="T0" fmla="*/ 0 w 293"/>
                <a:gd name="T1" fmla="*/ 0 h 230"/>
                <a:gd name="T2" fmla="*/ 0 w 293"/>
                <a:gd name="T3" fmla="*/ 0 h 230"/>
                <a:gd name="T4" fmla="*/ 0 w 293"/>
                <a:gd name="T5" fmla="*/ 0 h 230"/>
                <a:gd name="T6" fmla="*/ 0 w 293"/>
                <a:gd name="T7" fmla="*/ 0 h 230"/>
                <a:gd name="T8" fmla="*/ 0 w 293"/>
                <a:gd name="T9" fmla="*/ 0 h 230"/>
                <a:gd name="T10" fmla="*/ 0 w 293"/>
                <a:gd name="T11" fmla="*/ 0 h 230"/>
                <a:gd name="T12" fmla="*/ 0 w 293"/>
                <a:gd name="T13" fmla="*/ 0 h 230"/>
                <a:gd name="T14" fmla="*/ 0 w 293"/>
                <a:gd name="T15" fmla="*/ 0 h 230"/>
                <a:gd name="T16" fmla="*/ 0 w 293"/>
                <a:gd name="T17" fmla="*/ 0 h 230"/>
                <a:gd name="T18" fmla="*/ 0 w 293"/>
                <a:gd name="T19" fmla="*/ 0 h 230"/>
                <a:gd name="T20" fmla="*/ 0 w 293"/>
                <a:gd name="T21" fmla="*/ 0 h 230"/>
                <a:gd name="T22" fmla="*/ 0 w 293"/>
                <a:gd name="T23" fmla="*/ 0 h 230"/>
                <a:gd name="T24" fmla="*/ 0 w 293"/>
                <a:gd name="T25" fmla="*/ 0 h 230"/>
                <a:gd name="T26" fmla="*/ 0 w 293"/>
                <a:gd name="T27" fmla="*/ 0 h 230"/>
                <a:gd name="T28" fmla="*/ 0 w 293"/>
                <a:gd name="T29" fmla="*/ 0 h 230"/>
                <a:gd name="T30" fmla="*/ 0 w 293"/>
                <a:gd name="T31" fmla="*/ 0 h 230"/>
                <a:gd name="T32" fmla="*/ 0 w 293"/>
                <a:gd name="T33" fmla="*/ 0 h 230"/>
                <a:gd name="T34" fmla="*/ 0 w 293"/>
                <a:gd name="T35" fmla="*/ 0 h 230"/>
                <a:gd name="T36" fmla="*/ 0 w 293"/>
                <a:gd name="T37" fmla="*/ 0 h 230"/>
                <a:gd name="T38" fmla="*/ 0 w 293"/>
                <a:gd name="T39" fmla="*/ 0 h 230"/>
                <a:gd name="T40" fmla="*/ 0 w 293"/>
                <a:gd name="T41" fmla="*/ 0 h 230"/>
                <a:gd name="T42" fmla="*/ 0 w 293"/>
                <a:gd name="T43" fmla="*/ 0 h 230"/>
                <a:gd name="T44" fmla="*/ 0 w 293"/>
                <a:gd name="T45" fmla="*/ 0 h 230"/>
                <a:gd name="T46" fmla="*/ 0 w 293"/>
                <a:gd name="T47" fmla="*/ 0 h 230"/>
                <a:gd name="T48" fmla="*/ 0 w 293"/>
                <a:gd name="T49" fmla="*/ 0 h 230"/>
                <a:gd name="T50" fmla="*/ 0 w 293"/>
                <a:gd name="T51" fmla="*/ 0 h 230"/>
                <a:gd name="T52" fmla="*/ 0 w 293"/>
                <a:gd name="T53" fmla="*/ 0 h 230"/>
                <a:gd name="T54" fmla="*/ 0 w 293"/>
                <a:gd name="T55" fmla="*/ 0 h 230"/>
                <a:gd name="T56" fmla="*/ 0 w 293"/>
                <a:gd name="T57" fmla="*/ 0 h 230"/>
                <a:gd name="T58" fmla="*/ 0 w 293"/>
                <a:gd name="T59" fmla="*/ 0 h 230"/>
                <a:gd name="T60" fmla="*/ 0 w 293"/>
                <a:gd name="T61" fmla="*/ 0 h 230"/>
                <a:gd name="T62" fmla="*/ 0 w 293"/>
                <a:gd name="T63" fmla="*/ 0 h 23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93"/>
                <a:gd name="T97" fmla="*/ 0 h 230"/>
                <a:gd name="T98" fmla="*/ 293 w 293"/>
                <a:gd name="T99" fmla="*/ 230 h 23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93" h="230">
                  <a:moveTo>
                    <a:pt x="2" y="0"/>
                  </a:moveTo>
                  <a:lnTo>
                    <a:pt x="8" y="2"/>
                  </a:lnTo>
                  <a:lnTo>
                    <a:pt x="17" y="6"/>
                  </a:lnTo>
                  <a:lnTo>
                    <a:pt x="25" y="12"/>
                  </a:lnTo>
                  <a:lnTo>
                    <a:pt x="36" y="19"/>
                  </a:lnTo>
                  <a:lnTo>
                    <a:pt x="46" y="27"/>
                  </a:lnTo>
                  <a:lnTo>
                    <a:pt x="59" y="36"/>
                  </a:lnTo>
                  <a:lnTo>
                    <a:pt x="70" y="44"/>
                  </a:lnTo>
                  <a:lnTo>
                    <a:pt x="82" y="55"/>
                  </a:lnTo>
                  <a:lnTo>
                    <a:pt x="93" y="65"/>
                  </a:lnTo>
                  <a:lnTo>
                    <a:pt x="105" y="76"/>
                  </a:lnTo>
                  <a:lnTo>
                    <a:pt x="116" y="86"/>
                  </a:lnTo>
                  <a:lnTo>
                    <a:pt x="127" y="97"/>
                  </a:lnTo>
                  <a:lnTo>
                    <a:pt x="137" y="105"/>
                  </a:lnTo>
                  <a:lnTo>
                    <a:pt x="146" y="114"/>
                  </a:lnTo>
                  <a:lnTo>
                    <a:pt x="152" y="120"/>
                  </a:lnTo>
                  <a:lnTo>
                    <a:pt x="162" y="127"/>
                  </a:lnTo>
                  <a:lnTo>
                    <a:pt x="169" y="133"/>
                  </a:lnTo>
                  <a:lnTo>
                    <a:pt x="177" y="139"/>
                  </a:lnTo>
                  <a:lnTo>
                    <a:pt x="184" y="145"/>
                  </a:lnTo>
                  <a:lnTo>
                    <a:pt x="194" y="152"/>
                  </a:lnTo>
                  <a:lnTo>
                    <a:pt x="203" y="156"/>
                  </a:lnTo>
                  <a:lnTo>
                    <a:pt x="211" y="162"/>
                  </a:lnTo>
                  <a:lnTo>
                    <a:pt x="219" y="166"/>
                  </a:lnTo>
                  <a:lnTo>
                    <a:pt x="228" y="171"/>
                  </a:lnTo>
                  <a:lnTo>
                    <a:pt x="236" y="175"/>
                  </a:lnTo>
                  <a:lnTo>
                    <a:pt x="245" y="181"/>
                  </a:lnTo>
                  <a:lnTo>
                    <a:pt x="253" y="185"/>
                  </a:lnTo>
                  <a:lnTo>
                    <a:pt x="262" y="192"/>
                  </a:lnTo>
                  <a:lnTo>
                    <a:pt x="268" y="198"/>
                  </a:lnTo>
                  <a:lnTo>
                    <a:pt x="278" y="204"/>
                  </a:lnTo>
                  <a:lnTo>
                    <a:pt x="285" y="213"/>
                  </a:lnTo>
                  <a:lnTo>
                    <a:pt x="293" y="221"/>
                  </a:lnTo>
                  <a:lnTo>
                    <a:pt x="285" y="224"/>
                  </a:lnTo>
                  <a:lnTo>
                    <a:pt x="278" y="230"/>
                  </a:lnTo>
                  <a:lnTo>
                    <a:pt x="268" y="223"/>
                  </a:lnTo>
                  <a:lnTo>
                    <a:pt x="255" y="217"/>
                  </a:lnTo>
                  <a:lnTo>
                    <a:pt x="241" y="213"/>
                  </a:lnTo>
                  <a:lnTo>
                    <a:pt x="230" y="209"/>
                  </a:lnTo>
                  <a:lnTo>
                    <a:pt x="213" y="204"/>
                  </a:lnTo>
                  <a:lnTo>
                    <a:pt x="198" y="200"/>
                  </a:lnTo>
                  <a:lnTo>
                    <a:pt x="184" y="194"/>
                  </a:lnTo>
                  <a:lnTo>
                    <a:pt x="169" y="190"/>
                  </a:lnTo>
                  <a:lnTo>
                    <a:pt x="152" y="185"/>
                  </a:lnTo>
                  <a:lnTo>
                    <a:pt x="139" y="177"/>
                  </a:lnTo>
                  <a:lnTo>
                    <a:pt x="124" y="169"/>
                  </a:lnTo>
                  <a:lnTo>
                    <a:pt x="112" y="162"/>
                  </a:lnTo>
                  <a:lnTo>
                    <a:pt x="101" y="150"/>
                  </a:lnTo>
                  <a:lnTo>
                    <a:pt x="93" y="139"/>
                  </a:lnTo>
                  <a:lnTo>
                    <a:pt x="86" y="126"/>
                  </a:lnTo>
                  <a:lnTo>
                    <a:pt x="84" y="112"/>
                  </a:lnTo>
                  <a:lnTo>
                    <a:pt x="72" y="101"/>
                  </a:lnTo>
                  <a:lnTo>
                    <a:pt x="59" y="91"/>
                  </a:lnTo>
                  <a:lnTo>
                    <a:pt x="46" y="76"/>
                  </a:lnTo>
                  <a:lnTo>
                    <a:pt x="32" y="63"/>
                  </a:lnTo>
                  <a:lnTo>
                    <a:pt x="25" y="53"/>
                  </a:lnTo>
                  <a:lnTo>
                    <a:pt x="19" y="46"/>
                  </a:lnTo>
                  <a:lnTo>
                    <a:pt x="13" y="38"/>
                  </a:lnTo>
                  <a:lnTo>
                    <a:pt x="10" y="31"/>
                  </a:lnTo>
                  <a:lnTo>
                    <a:pt x="6" y="21"/>
                  </a:lnTo>
                  <a:lnTo>
                    <a:pt x="2" y="13"/>
                  </a:lnTo>
                  <a:lnTo>
                    <a:pt x="0" y="6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7" name="Freeform 24">
              <a:extLst>
                <a:ext uri="{FF2B5EF4-FFF2-40B4-BE49-F238E27FC236}">
                  <a16:creationId xmlns:a16="http://schemas.microsoft.com/office/drawing/2014/main" id="{CDB70A0F-55BA-8B1C-B56F-80476E36EF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5" y="908"/>
              <a:ext cx="28" cy="24"/>
            </a:xfrm>
            <a:custGeom>
              <a:avLst/>
              <a:gdLst>
                <a:gd name="T0" fmla="*/ 0 w 93"/>
                <a:gd name="T1" fmla="*/ 0 h 84"/>
                <a:gd name="T2" fmla="*/ 0 w 93"/>
                <a:gd name="T3" fmla="*/ 0 h 84"/>
                <a:gd name="T4" fmla="*/ 0 w 93"/>
                <a:gd name="T5" fmla="*/ 0 h 84"/>
                <a:gd name="T6" fmla="*/ 0 w 93"/>
                <a:gd name="T7" fmla="*/ 0 h 84"/>
                <a:gd name="T8" fmla="*/ 0 w 93"/>
                <a:gd name="T9" fmla="*/ 0 h 84"/>
                <a:gd name="T10" fmla="*/ 0 w 93"/>
                <a:gd name="T11" fmla="*/ 0 h 84"/>
                <a:gd name="T12" fmla="*/ 0 w 93"/>
                <a:gd name="T13" fmla="*/ 0 h 84"/>
                <a:gd name="T14" fmla="*/ 0 w 93"/>
                <a:gd name="T15" fmla="*/ 0 h 84"/>
                <a:gd name="T16" fmla="*/ 0 w 93"/>
                <a:gd name="T17" fmla="*/ 0 h 84"/>
                <a:gd name="T18" fmla="*/ 0 w 93"/>
                <a:gd name="T19" fmla="*/ 0 h 84"/>
                <a:gd name="T20" fmla="*/ 0 w 93"/>
                <a:gd name="T21" fmla="*/ 0 h 84"/>
                <a:gd name="T22" fmla="*/ 0 w 93"/>
                <a:gd name="T23" fmla="*/ 0 h 84"/>
                <a:gd name="T24" fmla="*/ 0 w 93"/>
                <a:gd name="T25" fmla="*/ 0 h 84"/>
                <a:gd name="T26" fmla="*/ 0 w 93"/>
                <a:gd name="T27" fmla="*/ 0 h 84"/>
                <a:gd name="T28" fmla="*/ 0 w 93"/>
                <a:gd name="T29" fmla="*/ 0 h 84"/>
                <a:gd name="T30" fmla="*/ 0 w 93"/>
                <a:gd name="T31" fmla="*/ 0 h 84"/>
                <a:gd name="T32" fmla="*/ 0 w 93"/>
                <a:gd name="T33" fmla="*/ 0 h 84"/>
                <a:gd name="T34" fmla="*/ 0 w 93"/>
                <a:gd name="T35" fmla="*/ 0 h 84"/>
                <a:gd name="T36" fmla="*/ 0 w 93"/>
                <a:gd name="T37" fmla="*/ 0 h 84"/>
                <a:gd name="T38" fmla="*/ 0 w 93"/>
                <a:gd name="T39" fmla="*/ 0 h 84"/>
                <a:gd name="T40" fmla="*/ 0 w 93"/>
                <a:gd name="T41" fmla="*/ 0 h 84"/>
                <a:gd name="T42" fmla="*/ 0 w 93"/>
                <a:gd name="T43" fmla="*/ 0 h 84"/>
                <a:gd name="T44" fmla="*/ 0 w 93"/>
                <a:gd name="T45" fmla="*/ 0 h 84"/>
                <a:gd name="T46" fmla="*/ 0 w 93"/>
                <a:gd name="T47" fmla="*/ 0 h 84"/>
                <a:gd name="T48" fmla="*/ 0 w 93"/>
                <a:gd name="T49" fmla="*/ 0 h 84"/>
                <a:gd name="T50" fmla="*/ 0 w 93"/>
                <a:gd name="T51" fmla="*/ 0 h 8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93"/>
                <a:gd name="T79" fmla="*/ 0 h 84"/>
                <a:gd name="T80" fmla="*/ 93 w 93"/>
                <a:gd name="T81" fmla="*/ 84 h 8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93" h="84">
                  <a:moveTo>
                    <a:pt x="74" y="0"/>
                  </a:moveTo>
                  <a:lnTo>
                    <a:pt x="76" y="0"/>
                  </a:lnTo>
                  <a:lnTo>
                    <a:pt x="82" y="0"/>
                  </a:lnTo>
                  <a:lnTo>
                    <a:pt x="88" y="0"/>
                  </a:lnTo>
                  <a:lnTo>
                    <a:pt x="93" y="0"/>
                  </a:lnTo>
                  <a:lnTo>
                    <a:pt x="88" y="13"/>
                  </a:lnTo>
                  <a:lnTo>
                    <a:pt x="80" y="28"/>
                  </a:lnTo>
                  <a:lnTo>
                    <a:pt x="69" y="40"/>
                  </a:lnTo>
                  <a:lnTo>
                    <a:pt x="57" y="53"/>
                  </a:lnTo>
                  <a:lnTo>
                    <a:pt x="50" y="59"/>
                  </a:lnTo>
                  <a:lnTo>
                    <a:pt x="44" y="65"/>
                  </a:lnTo>
                  <a:lnTo>
                    <a:pt x="35" y="68"/>
                  </a:lnTo>
                  <a:lnTo>
                    <a:pt x="29" y="72"/>
                  </a:lnTo>
                  <a:lnTo>
                    <a:pt x="14" y="80"/>
                  </a:lnTo>
                  <a:lnTo>
                    <a:pt x="0" y="84"/>
                  </a:lnTo>
                  <a:lnTo>
                    <a:pt x="0" y="76"/>
                  </a:lnTo>
                  <a:lnTo>
                    <a:pt x="0" y="68"/>
                  </a:lnTo>
                  <a:lnTo>
                    <a:pt x="4" y="63"/>
                  </a:lnTo>
                  <a:lnTo>
                    <a:pt x="10" y="59"/>
                  </a:lnTo>
                  <a:lnTo>
                    <a:pt x="19" y="47"/>
                  </a:lnTo>
                  <a:lnTo>
                    <a:pt x="31" y="40"/>
                  </a:lnTo>
                  <a:lnTo>
                    <a:pt x="44" y="30"/>
                  </a:lnTo>
                  <a:lnTo>
                    <a:pt x="55" y="21"/>
                  </a:lnTo>
                  <a:lnTo>
                    <a:pt x="67" y="11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8" name="Freeform 25">
              <a:extLst>
                <a:ext uri="{FF2B5EF4-FFF2-40B4-BE49-F238E27FC236}">
                  <a16:creationId xmlns:a16="http://schemas.microsoft.com/office/drawing/2014/main" id="{9158F6C7-B138-32B3-BD3E-2F28EB16B3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42" y="893"/>
              <a:ext cx="49" cy="40"/>
            </a:xfrm>
            <a:custGeom>
              <a:avLst/>
              <a:gdLst>
                <a:gd name="T0" fmla="*/ 0 w 162"/>
                <a:gd name="T1" fmla="*/ 0 h 140"/>
                <a:gd name="T2" fmla="*/ 0 w 162"/>
                <a:gd name="T3" fmla="*/ 0 h 140"/>
                <a:gd name="T4" fmla="*/ 0 w 162"/>
                <a:gd name="T5" fmla="*/ 0 h 140"/>
                <a:gd name="T6" fmla="*/ 0 w 162"/>
                <a:gd name="T7" fmla="*/ 0 h 140"/>
                <a:gd name="T8" fmla="*/ 0 w 162"/>
                <a:gd name="T9" fmla="*/ 0 h 140"/>
                <a:gd name="T10" fmla="*/ 0 w 162"/>
                <a:gd name="T11" fmla="*/ 0 h 140"/>
                <a:gd name="T12" fmla="*/ 0 w 162"/>
                <a:gd name="T13" fmla="*/ 0 h 140"/>
                <a:gd name="T14" fmla="*/ 0 w 162"/>
                <a:gd name="T15" fmla="*/ 0 h 140"/>
                <a:gd name="T16" fmla="*/ 0 w 162"/>
                <a:gd name="T17" fmla="*/ 0 h 140"/>
                <a:gd name="T18" fmla="*/ 0 w 162"/>
                <a:gd name="T19" fmla="*/ 0 h 140"/>
                <a:gd name="T20" fmla="*/ 0 w 162"/>
                <a:gd name="T21" fmla="*/ 0 h 140"/>
                <a:gd name="T22" fmla="*/ 0 w 162"/>
                <a:gd name="T23" fmla="*/ 0 h 140"/>
                <a:gd name="T24" fmla="*/ 0 w 162"/>
                <a:gd name="T25" fmla="*/ 0 h 140"/>
                <a:gd name="T26" fmla="*/ 0 w 162"/>
                <a:gd name="T27" fmla="*/ 0 h 140"/>
                <a:gd name="T28" fmla="*/ 0 w 162"/>
                <a:gd name="T29" fmla="*/ 0 h 140"/>
                <a:gd name="T30" fmla="*/ 0 w 162"/>
                <a:gd name="T31" fmla="*/ 0 h 140"/>
                <a:gd name="T32" fmla="*/ 0 w 162"/>
                <a:gd name="T33" fmla="*/ 0 h 140"/>
                <a:gd name="T34" fmla="*/ 0 w 162"/>
                <a:gd name="T35" fmla="*/ 0 h 140"/>
                <a:gd name="T36" fmla="*/ 0 w 162"/>
                <a:gd name="T37" fmla="*/ 0 h 140"/>
                <a:gd name="T38" fmla="*/ 0 w 162"/>
                <a:gd name="T39" fmla="*/ 0 h 140"/>
                <a:gd name="T40" fmla="*/ 0 w 162"/>
                <a:gd name="T41" fmla="*/ 0 h 140"/>
                <a:gd name="T42" fmla="*/ 0 w 162"/>
                <a:gd name="T43" fmla="*/ 0 h 140"/>
                <a:gd name="T44" fmla="*/ 0 w 162"/>
                <a:gd name="T45" fmla="*/ 0 h 140"/>
                <a:gd name="T46" fmla="*/ 0 w 162"/>
                <a:gd name="T47" fmla="*/ 0 h 140"/>
                <a:gd name="T48" fmla="*/ 0 w 162"/>
                <a:gd name="T49" fmla="*/ 0 h 140"/>
                <a:gd name="T50" fmla="*/ 0 w 162"/>
                <a:gd name="T51" fmla="*/ 0 h 140"/>
                <a:gd name="T52" fmla="*/ 0 w 162"/>
                <a:gd name="T53" fmla="*/ 0 h 140"/>
                <a:gd name="T54" fmla="*/ 0 w 162"/>
                <a:gd name="T55" fmla="*/ 0 h 140"/>
                <a:gd name="T56" fmla="*/ 0 w 162"/>
                <a:gd name="T57" fmla="*/ 0 h 140"/>
                <a:gd name="T58" fmla="*/ 0 w 162"/>
                <a:gd name="T59" fmla="*/ 0 h 140"/>
                <a:gd name="T60" fmla="*/ 0 w 162"/>
                <a:gd name="T61" fmla="*/ 0 h 140"/>
                <a:gd name="T62" fmla="*/ 0 w 162"/>
                <a:gd name="T63" fmla="*/ 0 h 140"/>
                <a:gd name="T64" fmla="*/ 0 w 162"/>
                <a:gd name="T65" fmla="*/ 0 h 140"/>
                <a:gd name="T66" fmla="*/ 0 w 162"/>
                <a:gd name="T67" fmla="*/ 0 h 140"/>
                <a:gd name="T68" fmla="*/ 0 w 162"/>
                <a:gd name="T69" fmla="*/ 0 h 140"/>
                <a:gd name="T70" fmla="*/ 0 w 162"/>
                <a:gd name="T71" fmla="*/ 0 h 140"/>
                <a:gd name="T72" fmla="*/ 0 w 162"/>
                <a:gd name="T73" fmla="*/ 0 h 140"/>
                <a:gd name="T74" fmla="*/ 0 w 162"/>
                <a:gd name="T75" fmla="*/ 0 h 140"/>
                <a:gd name="T76" fmla="*/ 0 w 162"/>
                <a:gd name="T77" fmla="*/ 0 h 140"/>
                <a:gd name="T78" fmla="*/ 0 w 162"/>
                <a:gd name="T79" fmla="*/ 0 h 140"/>
                <a:gd name="T80" fmla="*/ 0 w 162"/>
                <a:gd name="T81" fmla="*/ 0 h 140"/>
                <a:gd name="T82" fmla="*/ 0 w 162"/>
                <a:gd name="T83" fmla="*/ 0 h 140"/>
                <a:gd name="T84" fmla="*/ 0 w 162"/>
                <a:gd name="T85" fmla="*/ 0 h 14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62"/>
                <a:gd name="T130" fmla="*/ 0 h 140"/>
                <a:gd name="T131" fmla="*/ 162 w 162"/>
                <a:gd name="T132" fmla="*/ 140 h 140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62" h="140">
                  <a:moveTo>
                    <a:pt x="6" y="0"/>
                  </a:moveTo>
                  <a:lnTo>
                    <a:pt x="14" y="2"/>
                  </a:lnTo>
                  <a:lnTo>
                    <a:pt x="21" y="7"/>
                  </a:lnTo>
                  <a:lnTo>
                    <a:pt x="25" y="13"/>
                  </a:lnTo>
                  <a:lnTo>
                    <a:pt x="31" y="24"/>
                  </a:lnTo>
                  <a:lnTo>
                    <a:pt x="35" y="34"/>
                  </a:lnTo>
                  <a:lnTo>
                    <a:pt x="40" y="43"/>
                  </a:lnTo>
                  <a:lnTo>
                    <a:pt x="48" y="51"/>
                  </a:lnTo>
                  <a:lnTo>
                    <a:pt x="59" y="57"/>
                  </a:lnTo>
                  <a:lnTo>
                    <a:pt x="69" y="64"/>
                  </a:lnTo>
                  <a:lnTo>
                    <a:pt x="82" y="74"/>
                  </a:lnTo>
                  <a:lnTo>
                    <a:pt x="92" y="83"/>
                  </a:lnTo>
                  <a:lnTo>
                    <a:pt x="105" y="95"/>
                  </a:lnTo>
                  <a:lnTo>
                    <a:pt x="116" y="102"/>
                  </a:lnTo>
                  <a:lnTo>
                    <a:pt x="128" y="112"/>
                  </a:lnTo>
                  <a:lnTo>
                    <a:pt x="141" y="116"/>
                  </a:lnTo>
                  <a:lnTo>
                    <a:pt x="156" y="121"/>
                  </a:lnTo>
                  <a:lnTo>
                    <a:pt x="156" y="131"/>
                  </a:lnTo>
                  <a:lnTo>
                    <a:pt x="162" y="140"/>
                  </a:lnTo>
                  <a:lnTo>
                    <a:pt x="151" y="138"/>
                  </a:lnTo>
                  <a:lnTo>
                    <a:pt x="137" y="137"/>
                  </a:lnTo>
                  <a:lnTo>
                    <a:pt x="128" y="135"/>
                  </a:lnTo>
                  <a:lnTo>
                    <a:pt x="118" y="131"/>
                  </a:lnTo>
                  <a:lnTo>
                    <a:pt x="107" y="125"/>
                  </a:lnTo>
                  <a:lnTo>
                    <a:pt x="97" y="121"/>
                  </a:lnTo>
                  <a:lnTo>
                    <a:pt x="88" y="114"/>
                  </a:lnTo>
                  <a:lnTo>
                    <a:pt x="80" y="108"/>
                  </a:lnTo>
                  <a:lnTo>
                    <a:pt x="71" y="100"/>
                  </a:lnTo>
                  <a:lnTo>
                    <a:pt x="61" y="93"/>
                  </a:lnTo>
                  <a:lnTo>
                    <a:pt x="52" y="83"/>
                  </a:lnTo>
                  <a:lnTo>
                    <a:pt x="44" y="76"/>
                  </a:lnTo>
                  <a:lnTo>
                    <a:pt x="35" y="68"/>
                  </a:lnTo>
                  <a:lnTo>
                    <a:pt x="27" y="60"/>
                  </a:lnTo>
                  <a:lnTo>
                    <a:pt x="19" y="51"/>
                  </a:lnTo>
                  <a:lnTo>
                    <a:pt x="12" y="45"/>
                  </a:lnTo>
                  <a:lnTo>
                    <a:pt x="10" y="41"/>
                  </a:lnTo>
                  <a:lnTo>
                    <a:pt x="8" y="32"/>
                  </a:lnTo>
                  <a:lnTo>
                    <a:pt x="4" y="24"/>
                  </a:lnTo>
                  <a:lnTo>
                    <a:pt x="0" y="15"/>
                  </a:lnTo>
                  <a:lnTo>
                    <a:pt x="0" y="7"/>
                  </a:lnTo>
                  <a:lnTo>
                    <a:pt x="0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9" name="Freeform 26">
              <a:extLst>
                <a:ext uri="{FF2B5EF4-FFF2-40B4-BE49-F238E27FC236}">
                  <a16:creationId xmlns:a16="http://schemas.microsoft.com/office/drawing/2014/main" id="{94D3C2AE-A161-6736-0FBF-8F8BB79BC7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02" y="921"/>
              <a:ext cx="85" cy="50"/>
            </a:xfrm>
            <a:custGeom>
              <a:avLst/>
              <a:gdLst>
                <a:gd name="T0" fmla="*/ 0 w 277"/>
                <a:gd name="T1" fmla="*/ 0 h 176"/>
                <a:gd name="T2" fmla="*/ 0 w 277"/>
                <a:gd name="T3" fmla="*/ 0 h 176"/>
                <a:gd name="T4" fmla="*/ 0 w 277"/>
                <a:gd name="T5" fmla="*/ 0 h 176"/>
                <a:gd name="T6" fmla="*/ 0 w 277"/>
                <a:gd name="T7" fmla="*/ 0 h 176"/>
                <a:gd name="T8" fmla="*/ 0 w 277"/>
                <a:gd name="T9" fmla="*/ 0 h 176"/>
                <a:gd name="T10" fmla="*/ 0 w 277"/>
                <a:gd name="T11" fmla="*/ 0 h 176"/>
                <a:gd name="T12" fmla="*/ 0 w 277"/>
                <a:gd name="T13" fmla="*/ 0 h 176"/>
                <a:gd name="T14" fmla="*/ 0 w 277"/>
                <a:gd name="T15" fmla="*/ 0 h 176"/>
                <a:gd name="T16" fmla="*/ 0 w 277"/>
                <a:gd name="T17" fmla="*/ 0 h 176"/>
                <a:gd name="T18" fmla="*/ 0 w 277"/>
                <a:gd name="T19" fmla="*/ 0 h 176"/>
                <a:gd name="T20" fmla="*/ 0 w 277"/>
                <a:gd name="T21" fmla="*/ 0 h 176"/>
                <a:gd name="T22" fmla="*/ 0 w 277"/>
                <a:gd name="T23" fmla="*/ 0 h 176"/>
                <a:gd name="T24" fmla="*/ 0 w 277"/>
                <a:gd name="T25" fmla="*/ 0 h 176"/>
                <a:gd name="T26" fmla="*/ 0 w 277"/>
                <a:gd name="T27" fmla="*/ 0 h 176"/>
                <a:gd name="T28" fmla="*/ 0 w 277"/>
                <a:gd name="T29" fmla="*/ 0 h 176"/>
                <a:gd name="T30" fmla="*/ 0 w 277"/>
                <a:gd name="T31" fmla="*/ 0 h 176"/>
                <a:gd name="T32" fmla="*/ 0 w 277"/>
                <a:gd name="T33" fmla="*/ 0 h 176"/>
                <a:gd name="T34" fmla="*/ 0 w 277"/>
                <a:gd name="T35" fmla="*/ 0 h 176"/>
                <a:gd name="T36" fmla="*/ 0 w 277"/>
                <a:gd name="T37" fmla="*/ 0 h 176"/>
                <a:gd name="T38" fmla="*/ 0 w 277"/>
                <a:gd name="T39" fmla="*/ 0 h 176"/>
                <a:gd name="T40" fmla="*/ 0 w 277"/>
                <a:gd name="T41" fmla="*/ 0 h 176"/>
                <a:gd name="T42" fmla="*/ 0 w 277"/>
                <a:gd name="T43" fmla="*/ 0 h 176"/>
                <a:gd name="T44" fmla="*/ 0 w 277"/>
                <a:gd name="T45" fmla="*/ 0 h 176"/>
                <a:gd name="T46" fmla="*/ 0 w 277"/>
                <a:gd name="T47" fmla="*/ 0 h 176"/>
                <a:gd name="T48" fmla="*/ 0 w 277"/>
                <a:gd name="T49" fmla="*/ 0 h 176"/>
                <a:gd name="T50" fmla="*/ 0 w 277"/>
                <a:gd name="T51" fmla="*/ 0 h 176"/>
                <a:gd name="T52" fmla="*/ 0 w 277"/>
                <a:gd name="T53" fmla="*/ 0 h 176"/>
                <a:gd name="T54" fmla="*/ 0 w 277"/>
                <a:gd name="T55" fmla="*/ 0 h 176"/>
                <a:gd name="T56" fmla="*/ 0 w 277"/>
                <a:gd name="T57" fmla="*/ 0 h 176"/>
                <a:gd name="T58" fmla="*/ 0 w 277"/>
                <a:gd name="T59" fmla="*/ 0 h 176"/>
                <a:gd name="T60" fmla="*/ 0 w 277"/>
                <a:gd name="T61" fmla="*/ 0 h 176"/>
                <a:gd name="T62" fmla="*/ 0 w 277"/>
                <a:gd name="T63" fmla="*/ 0 h 176"/>
                <a:gd name="T64" fmla="*/ 0 w 277"/>
                <a:gd name="T65" fmla="*/ 0 h 176"/>
                <a:gd name="T66" fmla="*/ 0 w 277"/>
                <a:gd name="T67" fmla="*/ 0 h 176"/>
                <a:gd name="T68" fmla="*/ 0 w 277"/>
                <a:gd name="T69" fmla="*/ 0 h 176"/>
                <a:gd name="T70" fmla="*/ 0 w 277"/>
                <a:gd name="T71" fmla="*/ 0 h 176"/>
                <a:gd name="T72" fmla="*/ 0 w 277"/>
                <a:gd name="T73" fmla="*/ 0 h 176"/>
                <a:gd name="T74" fmla="*/ 0 w 277"/>
                <a:gd name="T75" fmla="*/ 0 h 176"/>
                <a:gd name="T76" fmla="*/ 0 w 277"/>
                <a:gd name="T77" fmla="*/ 0 h 176"/>
                <a:gd name="T78" fmla="*/ 0 w 277"/>
                <a:gd name="T79" fmla="*/ 0 h 176"/>
                <a:gd name="T80" fmla="*/ 0 w 277"/>
                <a:gd name="T81" fmla="*/ 0 h 176"/>
                <a:gd name="T82" fmla="*/ 0 w 277"/>
                <a:gd name="T83" fmla="*/ 0 h 176"/>
                <a:gd name="T84" fmla="*/ 0 w 277"/>
                <a:gd name="T85" fmla="*/ 0 h 176"/>
                <a:gd name="T86" fmla="*/ 0 w 277"/>
                <a:gd name="T87" fmla="*/ 0 h 176"/>
                <a:gd name="T88" fmla="*/ 0 w 277"/>
                <a:gd name="T89" fmla="*/ 0 h 176"/>
                <a:gd name="T90" fmla="*/ 0 w 277"/>
                <a:gd name="T91" fmla="*/ 0 h 176"/>
                <a:gd name="T92" fmla="*/ 0 w 277"/>
                <a:gd name="T93" fmla="*/ 0 h 176"/>
                <a:gd name="T94" fmla="*/ 0 w 277"/>
                <a:gd name="T95" fmla="*/ 0 h 17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277"/>
                <a:gd name="T145" fmla="*/ 0 h 176"/>
                <a:gd name="T146" fmla="*/ 277 w 277"/>
                <a:gd name="T147" fmla="*/ 176 h 17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277" h="176">
                  <a:moveTo>
                    <a:pt x="0" y="2"/>
                  </a:moveTo>
                  <a:lnTo>
                    <a:pt x="17" y="0"/>
                  </a:lnTo>
                  <a:lnTo>
                    <a:pt x="36" y="3"/>
                  </a:lnTo>
                  <a:lnTo>
                    <a:pt x="53" y="9"/>
                  </a:lnTo>
                  <a:lnTo>
                    <a:pt x="68" y="19"/>
                  </a:lnTo>
                  <a:lnTo>
                    <a:pt x="81" y="30"/>
                  </a:lnTo>
                  <a:lnTo>
                    <a:pt x="96" y="43"/>
                  </a:lnTo>
                  <a:lnTo>
                    <a:pt x="112" y="57"/>
                  </a:lnTo>
                  <a:lnTo>
                    <a:pt x="127" y="72"/>
                  </a:lnTo>
                  <a:lnTo>
                    <a:pt x="138" y="83"/>
                  </a:lnTo>
                  <a:lnTo>
                    <a:pt x="153" y="97"/>
                  </a:lnTo>
                  <a:lnTo>
                    <a:pt x="167" y="106"/>
                  </a:lnTo>
                  <a:lnTo>
                    <a:pt x="184" y="116"/>
                  </a:lnTo>
                  <a:lnTo>
                    <a:pt x="199" y="121"/>
                  </a:lnTo>
                  <a:lnTo>
                    <a:pt x="216" y="125"/>
                  </a:lnTo>
                  <a:lnTo>
                    <a:pt x="235" y="121"/>
                  </a:lnTo>
                  <a:lnTo>
                    <a:pt x="256" y="116"/>
                  </a:lnTo>
                  <a:lnTo>
                    <a:pt x="264" y="116"/>
                  </a:lnTo>
                  <a:lnTo>
                    <a:pt x="277" y="112"/>
                  </a:lnTo>
                  <a:lnTo>
                    <a:pt x="273" y="125"/>
                  </a:lnTo>
                  <a:lnTo>
                    <a:pt x="273" y="137"/>
                  </a:lnTo>
                  <a:lnTo>
                    <a:pt x="262" y="146"/>
                  </a:lnTo>
                  <a:lnTo>
                    <a:pt x="254" y="159"/>
                  </a:lnTo>
                  <a:lnTo>
                    <a:pt x="249" y="165"/>
                  </a:lnTo>
                  <a:lnTo>
                    <a:pt x="245" y="173"/>
                  </a:lnTo>
                  <a:lnTo>
                    <a:pt x="237" y="175"/>
                  </a:lnTo>
                  <a:lnTo>
                    <a:pt x="229" y="176"/>
                  </a:lnTo>
                  <a:lnTo>
                    <a:pt x="212" y="176"/>
                  </a:lnTo>
                  <a:lnTo>
                    <a:pt x="197" y="173"/>
                  </a:lnTo>
                  <a:lnTo>
                    <a:pt x="182" y="163"/>
                  </a:lnTo>
                  <a:lnTo>
                    <a:pt x="169" y="154"/>
                  </a:lnTo>
                  <a:lnTo>
                    <a:pt x="153" y="140"/>
                  </a:lnTo>
                  <a:lnTo>
                    <a:pt x="140" y="129"/>
                  </a:lnTo>
                  <a:lnTo>
                    <a:pt x="125" y="114"/>
                  </a:lnTo>
                  <a:lnTo>
                    <a:pt x="114" y="100"/>
                  </a:lnTo>
                  <a:lnTo>
                    <a:pt x="98" y="83"/>
                  </a:lnTo>
                  <a:lnTo>
                    <a:pt x="85" y="68"/>
                  </a:lnTo>
                  <a:lnTo>
                    <a:pt x="72" y="55"/>
                  </a:lnTo>
                  <a:lnTo>
                    <a:pt x="58" y="43"/>
                  </a:lnTo>
                  <a:lnTo>
                    <a:pt x="43" y="32"/>
                  </a:lnTo>
                  <a:lnTo>
                    <a:pt x="28" y="24"/>
                  </a:lnTo>
                  <a:lnTo>
                    <a:pt x="13" y="19"/>
                  </a:lnTo>
                  <a:lnTo>
                    <a:pt x="0" y="19"/>
                  </a:lnTo>
                  <a:lnTo>
                    <a:pt x="0" y="13"/>
                  </a:lnTo>
                  <a:lnTo>
                    <a:pt x="0" y="7"/>
                  </a:lnTo>
                  <a:lnTo>
                    <a:pt x="0" y="3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0" name="Freeform 27">
              <a:extLst>
                <a:ext uri="{FF2B5EF4-FFF2-40B4-BE49-F238E27FC236}">
                  <a16:creationId xmlns:a16="http://schemas.microsoft.com/office/drawing/2014/main" id="{53F19060-58AA-D83C-6753-0B09372D04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87" y="923"/>
              <a:ext cx="23" cy="33"/>
            </a:xfrm>
            <a:custGeom>
              <a:avLst/>
              <a:gdLst>
                <a:gd name="T0" fmla="*/ 0 w 76"/>
                <a:gd name="T1" fmla="*/ 0 h 116"/>
                <a:gd name="T2" fmla="*/ 0 w 76"/>
                <a:gd name="T3" fmla="*/ 0 h 116"/>
                <a:gd name="T4" fmla="*/ 0 w 76"/>
                <a:gd name="T5" fmla="*/ 0 h 116"/>
                <a:gd name="T6" fmla="*/ 0 w 76"/>
                <a:gd name="T7" fmla="*/ 0 h 116"/>
                <a:gd name="T8" fmla="*/ 0 w 76"/>
                <a:gd name="T9" fmla="*/ 0 h 116"/>
                <a:gd name="T10" fmla="*/ 0 w 76"/>
                <a:gd name="T11" fmla="*/ 0 h 116"/>
                <a:gd name="T12" fmla="*/ 0 w 76"/>
                <a:gd name="T13" fmla="*/ 0 h 116"/>
                <a:gd name="T14" fmla="*/ 0 w 76"/>
                <a:gd name="T15" fmla="*/ 0 h 116"/>
                <a:gd name="T16" fmla="*/ 0 w 76"/>
                <a:gd name="T17" fmla="*/ 0 h 116"/>
                <a:gd name="T18" fmla="*/ 0 w 76"/>
                <a:gd name="T19" fmla="*/ 0 h 116"/>
                <a:gd name="T20" fmla="*/ 0 w 76"/>
                <a:gd name="T21" fmla="*/ 0 h 116"/>
                <a:gd name="T22" fmla="*/ 0 w 76"/>
                <a:gd name="T23" fmla="*/ 0 h 116"/>
                <a:gd name="T24" fmla="*/ 0 w 76"/>
                <a:gd name="T25" fmla="*/ 0 h 116"/>
                <a:gd name="T26" fmla="*/ 0 w 76"/>
                <a:gd name="T27" fmla="*/ 0 h 116"/>
                <a:gd name="T28" fmla="*/ 0 w 76"/>
                <a:gd name="T29" fmla="*/ 0 h 116"/>
                <a:gd name="T30" fmla="*/ 0 w 76"/>
                <a:gd name="T31" fmla="*/ 0 h 116"/>
                <a:gd name="T32" fmla="*/ 0 w 76"/>
                <a:gd name="T33" fmla="*/ 0 h 116"/>
                <a:gd name="T34" fmla="*/ 0 w 76"/>
                <a:gd name="T35" fmla="*/ 0 h 116"/>
                <a:gd name="T36" fmla="*/ 0 w 76"/>
                <a:gd name="T37" fmla="*/ 0 h 116"/>
                <a:gd name="T38" fmla="*/ 0 w 76"/>
                <a:gd name="T39" fmla="*/ 0 h 116"/>
                <a:gd name="T40" fmla="*/ 0 w 76"/>
                <a:gd name="T41" fmla="*/ 0 h 116"/>
                <a:gd name="T42" fmla="*/ 0 w 76"/>
                <a:gd name="T43" fmla="*/ 0 h 116"/>
                <a:gd name="T44" fmla="*/ 0 w 76"/>
                <a:gd name="T45" fmla="*/ 0 h 116"/>
                <a:gd name="T46" fmla="*/ 0 w 76"/>
                <a:gd name="T47" fmla="*/ 0 h 116"/>
                <a:gd name="T48" fmla="*/ 0 w 76"/>
                <a:gd name="T49" fmla="*/ 0 h 116"/>
                <a:gd name="T50" fmla="*/ 0 w 76"/>
                <a:gd name="T51" fmla="*/ 0 h 116"/>
                <a:gd name="T52" fmla="*/ 0 w 76"/>
                <a:gd name="T53" fmla="*/ 0 h 116"/>
                <a:gd name="T54" fmla="*/ 0 w 76"/>
                <a:gd name="T55" fmla="*/ 0 h 116"/>
                <a:gd name="T56" fmla="*/ 0 w 76"/>
                <a:gd name="T57" fmla="*/ 0 h 116"/>
                <a:gd name="T58" fmla="*/ 0 w 76"/>
                <a:gd name="T59" fmla="*/ 0 h 116"/>
                <a:gd name="T60" fmla="*/ 0 w 76"/>
                <a:gd name="T61" fmla="*/ 0 h 116"/>
                <a:gd name="T62" fmla="*/ 0 w 76"/>
                <a:gd name="T63" fmla="*/ 0 h 116"/>
                <a:gd name="T64" fmla="*/ 0 w 76"/>
                <a:gd name="T65" fmla="*/ 0 h 116"/>
                <a:gd name="T66" fmla="*/ 0 w 76"/>
                <a:gd name="T67" fmla="*/ 0 h 116"/>
                <a:gd name="T68" fmla="*/ 0 w 76"/>
                <a:gd name="T69" fmla="*/ 0 h 116"/>
                <a:gd name="T70" fmla="*/ 0 w 76"/>
                <a:gd name="T71" fmla="*/ 0 h 116"/>
                <a:gd name="T72" fmla="*/ 0 w 76"/>
                <a:gd name="T73" fmla="*/ 0 h 116"/>
                <a:gd name="T74" fmla="*/ 0 w 76"/>
                <a:gd name="T75" fmla="*/ 0 h 116"/>
                <a:gd name="T76" fmla="*/ 0 w 76"/>
                <a:gd name="T77" fmla="*/ 0 h 116"/>
                <a:gd name="T78" fmla="*/ 0 w 76"/>
                <a:gd name="T79" fmla="*/ 0 h 116"/>
                <a:gd name="T80" fmla="*/ 0 w 76"/>
                <a:gd name="T81" fmla="*/ 0 h 116"/>
                <a:gd name="T82" fmla="*/ 0 w 76"/>
                <a:gd name="T83" fmla="*/ 0 h 11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76"/>
                <a:gd name="T127" fmla="*/ 0 h 116"/>
                <a:gd name="T128" fmla="*/ 76 w 76"/>
                <a:gd name="T129" fmla="*/ 116 h 11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76" h="116">
                  <a:moveTo>
                    <a:pt x="8" y="2"/>
                  </a:moveTo>
                  <a:lnTo>
                    <a:pt x="21" y="0"/>
                  </a:lnTo>
                  <a:lnTo>
                    <a:pt x="34" y="10"/>
                  </a:lnTo>
                  <a:lnTo>
                    <a:pt x="40" y="14"/>
                  </a:lnTo>
                  <a:lnTo>
                    <a:pt x="46" y="19"/>
                  </a:lnTo>
                  <a:lnTo>
                    <a:pt x="53" y="29"/>
                  </a:lnTo>
                  <a:lnTo>
                    <a:pt x="59" y="36"/>
                  </a:lnTo>
                  <a:lnTo>
                    <a:pt x="63" y="44"/>
                  </a:lnTo>
                  <a:lnTo>
                    <a:pt x="67" y="52"/>
                  </a:lnTo>
                  <a:lnTo>
                    <a:pt x="70" y="61"/>
                  </a:lnTo>
                  <a:lnTo>
                    <a:pt x="74" y="71"/>
                  </a:lnTo>
                  <a:lnTo>
                    <a:pt x="74" y="76"/>
                  </a:lnTo>
                  <a:lnTo>
                    <a:pt x="76" y="84"/>
                  </a:lnTo>
                  <a:lnTo>
                    <a:pt x="74" y="92"/>
                  </a:lnTo>
                  <a:lnTo>
                    <a:pt x="72" y="99"/>
                  </a:lnTo>
                  <a:lnTo>
                    <a:pt x="63" y="109"/>
                  </a:lnTo>
                  <a:lnTo>
                    <a:pt x="53" y="112"/>
                  </a:lnTo>
                  <a:lnTo>
                    <a:pt x="46" y="116"/>
                  </a:lnTo>
                  <a:lnTo>
                    <a:pt x="40" y="116"/>
                  </a:lnTo>
                  <a:lnTo>
                    <a:pt x="32" y="112"/>
                  </a:lnTo>
                  <a:lnTo>
                    <a:pt x="29" y="109"/>
                  </a:lnTo>
                  <a:lnTo>
                    <a:pt x="25" y="101"/>
                  </a:lnTo>
                  <a:lnTo>
                    <a:pt x="21" y="93"/>
                  </a:lnTo>
                  <a:lnTo>
                    <a:pt x="17" y="84"/>
                  </a:lnTo>
                  <a:lnTo>
                    <a:pt x="15" y="76"/>
                  </a:lnTo>
                  <a:lnTo>
                    <a:pt x="13" y="67"/>
                  </a:lnTo>
                  <a:lnTo>
                    <a:pt x="13" y="61"/>
                  </a:lnTo>
                  <a:lnTo>
                    <a:pt x="13" y="52"/>
                  </a:lnTo>
                  <a:lnTo>
                    <a:pt x="17" y="48"/>
                  </a:lnTo>
                  <a:lnTo>
                    <a:pt x="19" y="42"/>
                  </a:lnTo>
                  <a:lnTo>
                    <a:pt x="23" y="42"/>
                  </a:lnTo>
                  <a:lnTo>
                    <a:pt x="21" y="35"/>
                  </a:lnTo>
                  <a:lnTo>
                    <a:pt x="21" y="29"/>
                  </a:lnTo>
                  <a:lnTo>
                    <a:pt x="17" y="25"/>
                  </a:lnTo>
                  <a:lnTo>
                    <a:pt x="13" y="23"/>
                  </a:lnTo>
                  <a:lnTo>
                    <a:pt x="6" y="23"/>
                  </a:lnTo>
                  <a:lnTo>
                    <a:pt x="0" y="23"/>
                  </a:lnTo>
                  <a:lnTo>
                    <a:pt x="0" y="14"/>
                  </a:lnTo>
                  <a:lnTo>
                    <a:pt x="2" y="8"/>
                  </a:lnTo>
                  <a:lnTo>
                    <a:pt x="6" y="4"/>
                  </a:lnTo>
                  <a:lnTo>
                    <a:pt x="8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1" name="Freeform 28">
              <a:extLst>
                <a:ext uri="{FF2B5EF4-FFF2-40B4-BE49-F238E27FC236}">
                  <a16:creationId xmlns:a16="http://schemas.microsoft.com/office/drawing/2014/main" id="{F181D1EC-2A9D-0389-E18D-EFBC0B29DA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4" y="877"/>
              <a:ext cx="76" cy="81"/>
            </a:xfrm>
            <a:custGeom>
              <a:avLst/>
              <a:gdLst>
                <a:gd name="T0" fmla="*/ 0 w 249"/>
                <a:gd name="T1" fmla="*/ 0 h 289"/>
                <a:gd name="T2" fmla="*/ 0 w 249"/>
                <a:gd name="T3" fmla="*/ 0 h 289"/>
                <a:gd name="T4" fmla="*/ 0 w 249"/>
                <a:gd name="T5" fmla="*/ 0 h 289"/>
                <a:gd name="T6" fmla="*/ 0 w 249"/>
                <a:gd name="T7" fmla="*/ 0 h 289"/>
                <a:gd name="T8" fmla="*/ 0 w 249"/>
                <a:gd name="T9" fmla="*/ 0 h 289"/>
                <a:gd name="T10" fmla="*/ 0 w 249"/>
                <a:gd name="T11" fmla="*/ 0 h 289"/>
                <a:gd name="T12" fmla="*/ 0 w 249"/>
                <a:gd name="T13" fmla="*/ 0 h 289"/>
                <a:gd name="T14" fmla="*/ 0 w 249"/>
                <a:gd name="T15" fmla="*/ 0 h 289"/>
                <a:gd name="T16" fmla="*/ 0 w 249"/>
                <a:gd name="T17" fmla="*/ 0 h 289"/>
                <a:gd name="T18" fmla="*/ 0 w 249"/>
                <a:gd name="T19" fmla="*/ 0 h 289"/>
                <a:gd name="T20" fmla="*/ 0 w 249"/>
                <a:gd name="T21" fmla="*/ 0 h 289"/>
                <a:gd name="T22" fmla="*/ 0 w 249"/>
                <a:gd name="T23" fmla="*/ 0 h 289"/>
                <a:gd name="T24" fmla="*/ 0 w 249"/>
                <a:gd name="T25" fmla="*/ 0 h 289"/>
                <a:gd name="T26" fmla="*/ 0 w 249"/>
                <a:gd name="T27" fmla="*/ 0 h 289"/>
                <a:gd name="T28" fmla="*/ 0 w 249"/>
                <a:gd name="T29" fmla="*/ 0 h 289"/>
                <a:gd name="T30" fmla="*/ 0 w 249"/>
                <a:gd name="T31" fmla="*/ 0 h 289"/>
                <a:gd name="T32" fmla="*/ 0 w 249"/>
                <a:gd name="T33" fmla="*/ 0 h 289"/>
                <a:gd name="T34" fmla="*/ 0 w 249"/>
                <a:gd name="T35" fmla="*/ 0 h 289"/>
                <a:gd name="T36" fmla="*/ 0 w 249"/>
                <a:gd name="T37" fmla="*/ 0 h 289"/>
                <a:gd name="T38" fmla="*/ 0 w 249"/>
                <a:gd name="T39" fmla="*/ 0 h 289"/>
                <a:gd name="T40" fmla="*/ 0 w 249"/>
                <a:gd name="T41" fmla="*/ 0 h 289"/>
                <a:gd name="T42" fmla="*/ 0 w 249"/>
                <a:gd name="T43" fmla="*/ 0 h 289"/>
                <a:gd name="T44" fmla="*/ 0 w 249"/>
                <a:gd name="T45" fmla="*/ 0 h 289"/>
                <a:gd name="T46" fmla="*/ 0 w 249"/>
                <a:gd name="T47" fmla="*/ 0 h 289"/>
                <a:gd name="T48" fmla="*/ 0 w 249"/>
                <a:gd name="T49" fmla="*/ 0 h 289"/>
                <a:gd name="T50" fmla="*/ 0 w 249"/>
                <a:gd name="T51" fmla="*/ 0 h 289"/>
                <a:gd name="T52" fmla="*/ 0 w 249"/>
                <a:gd name="T53" fmla="*/ 0 h 289"/>
                <a:gd name="T54" fmla="*/ 0 w 249"/>
                <a:gd name="T55" fmla="*/ 0 h 289"/>
                <a:gd name="T56" fmla="*/ 0 w 249"/>
                <a:gd name="T57" fmla="*/ 0 h 289"/>
                <a:gd name="T58" fmla="*/ 0 w 249"/>
                <a:gd name="T59" fmla="*/ 0 h 289"/>
                <a:gd name="T60" fmla="*/ 0 w 249"/>
                <a:gd name="T61" fmla="*/ 0 h 289"/>
                <a:gd name="T62" fmla="*/ 0 w 249"/>
                <a:gd name="T63" fmla="*/ 0 h 289"/>
                <a:gd name="T64" fmla="*/ 0 w 249"/>
                <a:gd name="T65" fmla="*/ 0 h 289"/>
                <a:gd name="T66" fmla="*/ 0 w 249"/>
                <a:gd name="T67" fmla="*/ 0 h 289"/>
                <a:gd name="T68" fmla="*/ 0 w 249"/>
                <a:gd name="T69" fmla="*/ 0 h 289"/>
                <a:gd name="T70" fmla="*/ 0 w 249"/>
                <a:gd name="T71" fmla="*/ 0 h 289"/>
                <a:gd name="T72" fmla="*/ 0 w 249"/>
                <a:gd name="T73" fmla="*/ 0 h 289"/>
                <a:gd name="T74" fmla="*/ 0 w 249"/>
                <a:gd name="T75" fmla="*/ 0 h 289"/>
                <a:gd name="T76" fmla="*/ 0 w 249"/>
                <a:gd name="T77" fmla="*/ 0 h 289"/>
                <a:gd name="T78" fmla="*/ 0 w 249"/>
                <a:gd name="T79" fmla="*/ 0 h 289"/>
                <a:gd name="T80" fmla="*/ 0 w 249"/>
                <a:gd name="T81" fmla="*/ 0 h 289"/>
                <a:gd name="T82" fmla="*/ 0 w 249"/>
                <a:gd name="T83" fmla="*/ 0 h 289"/>
                <a:gd name="T84" fmla="*/ 0 w 249"/>
                <a:gd name="T85" fmla="*/ 0 h 289"/>
                <a:gd name="T86" fmla="*/ 0 w 249"/>
                <a:gd name="T87" fmla="*/ 0 h 289"/>
                <a:gd name="T88" fmla="*/ 0 w 249"/>
                <a:gd name="T89" fmla="*/ 0 h 289"/>
                <a:gd name="T90" fmla="*/ 0 w 249"/>
                <a:gd name="T91" fmla="*/ 0 h 289"/>
                <a:gd name="T92" fmla="*/ 0 w 249"/>
                <a:gd name="T93" fmla="*/ 0 h 289"/>
                <a:gd name="T94" fmla="*/ 0 w 249"/>
                <a:gd name="T95" fmla="*/ 0 h 289"/>
                <a:gd name="T96" fmla="*/ 0 w 249"/>
                <a:gd name="T97" fmla="*/ 0 h 289"/>
                <a:gd name="T98" fmla="*/ 0 w 249"/>
                <a:gd name="T99" fmla="*/ 0 h 289"/>
                <a:gd name="T100" fmla="*/ 0 w 249"/>
                <a:gd name="T101" fmla="*/ 0 h 289"/>
                <a:gd name="T102" fmla="*/ 0 w 249"/>
                <a:gd name="T103" fmla="*/ 0 h 289"/>
                <a:gd name="T104" fmla="*/ 0 w 249"/>
                <a:gd name="T105" fmla="*/ 0 h 289"/>
                <a:gd name="T106" fmla="*/ 0 w 249"/>
                <a:gd name="T107" fmla="*/ 0 h 289"/>
                <a:gd name="T108" fmla="*/ 0 w 249"/>
                <a:gd name="T109" fmla="*/ 0 h 289"/>
                <a:gd name="T110" fmla="*/ 0 w 249"/>
                <a:gd name="T111" fmla="*/ 0 h 289"/>
                <a:gd name="T112" fmla="*/ 0 w 249"/>
                <a:gd name="T113" fmla="*/ 0 h 289"/>
                <a:gd name="T114" fmla="*/ 0 w 249"/>
                <a:gd name="T115" fmla="*/ 0 h 289"/>
                <a:gd name="T116" fmla="*/ 0 w 249"/>
                <a:gd name="T117" fmla="*/ 0 h 289"/>
                <a:gd name="T118" fmla="*/ 0 w 249"/>
                <a:gd name="T119" fmla="*/ 0 h 289"/>
                <a:gd name="T120" fmla="*/ 0 w 249"/>
                <a:gd name="T121" fmla="*/ 0 h 289"/>
                <a:gd name="T122" fmla="*/ 0 w 249"/>
                <a:gd name="T123" fmla="*/ 0 h 289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49"/>
                <a:gd name="T187" fmla="*/ 0 h 289"/>
                <a:gd name="T188" fmla="*/ 249 w 249"/>
                <a:gd name="T189" fmla="*/ 289 h 289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49" h="289">
                  <a:moveTo>
                    <a:pt x="51" y="2"/>
                  </a:moveTo>
                  <a:lnTo>
                    <a:pt x="67" y="0"/>
                  </a:lnTo>
                  <a:lnTo>
                    <a:pt x="80" y="0"/>
                  </a:lnTo>
                  <a:lnTo>
                    <a:pt x="93" y="0"/>
                  </a:lnTo>
                  <a:lnTo>
                    <a:pt x="110" y="2"/>
                  </a:lnTo>
                  <a:lnTo>
                    <a:pt x="124" y="3"/>
                  </a:lnTo>
                  <a:lnTo>
                    <a:pt x="139" y="5"/>
                  </a:lnTo>
                  <a:lnTo>
                    <a:pt x="154" y="9"/>
                  </a:lnTo>
                  <a:lnTo>
                    <a:pt x="169" y="15"/>
                  </a:lnTo>
                  <a:lnTo>
                    <a:pt x="181" y="19"/>
                  </a:lnTo>
                  <a:lnTo>
                    <a:pt x="192" y="24"/>
                  </a:lnTo>
                  <a:lnTo>
                    <a:pt x="203" y="32"/>
                  </a:lnTo>
                  <a:lnTo>
                    <a:pt x="215" y="41"/>
                  </a:lnTo>
                  <a:lnTo>
                    <a:pt x="223" y="51"/>
                  </a:lnTo>
                  <a:lnTo>
                    <a:pt x="230" y="62"/>
                  </a:lnTo>
                  <a:lnTo>
                    <a:pt x="238" y="76"/>
                  </a:lnTo>
                  <a:lnTo>
                    <a:pt x="243" y="93"/>
                  </a:lnTo>
                  <a:lnTo>
                    <a:pt x="247" y="108"/>
                  </a:lnTo>
                  <a:lnTo>
                    <a:pt x="249" y="127"/>
                  </a:lnTo>
                  <a:lnTo>
                    <a:pt x="249" y="144"/>
                  </a:lnTo>
                  <a:lnTo>
                    <a:pt x="247" y="163"/>
                  </a:lnTo>
                  <a:lnTo>
                    <a:pt x="243" y="180"/>
                  </a:lnTo>
                  <a:lnTo>
                    <a:pt x="238" y="197"/>
                  </a:lnTo>
                  <a:lnTo>
                    <a:pt x="230" y="214"/>
                  </a:lnTo>
                  <a:lnTo>
                    <a:pt x="223" y="232"/>
                  </a:lnTo>
                  <a:lnTo>
                    <a:pt x="211" y="245"/>
                  </a:lnTo>
                  <a:lnTo>
                    <a:pt x="198" y="258"/>
                  </a:lnTo>
                  <a:lnTo>
                    <a:pt x="184" y="270"/>
                  </a:lnTo>
                  <a:lnTo>
                    <a:pt x="169" y="279"/>
                  </a:lnTo>
                  <a:lnTo>
                    <a:pt x="152" y="285"/>
                  </a:lnTo>
                  <a:lnTo>
                    <a:pt x="135" y="289"/>
                  </a:lnTo>
                  <a:lnTo>
                    <a:pt x="116" y="289"/>
                  </a:lnTo>
                  <a:lnTo>
                    <a:pt x="97" y="287"/>
                  </a:lnTo>
                  <a:lnTo>
                    <a:pt x="84" y="285"/>
                  </a:lnTo>
                  <a:lnTo>
                    <a:pt x="70" y="281"/>
                  </a:lnTo>
                  <a:lnTo>
                    <a:pt x="57" y="277"/>
                  </a:lnTo>
                  <a:lnTo>
                    <a:pt x="48" y="270"/>
                  </a:lnTo>
                  <a:lnTo>
                    <a:pt x="34" y="260"/>
                  </a:lnTo>
                  <a:lnTo>
                    <a:pt x="25" y="252"/>
                  </a:lnTo>
                  <a:lnTo>
                    <a:pt x="17" y="241"/>
                  </a:lnTo>
                  <a:lnTo>
                    <a:pt x="10" y="232"/>
                  </a:lnTo>
                  <a:lnTo>
                    <a:pt x="4" y="220"/>
                  </a:lnTo>
                  <a:lnTo>
                    <a:pt x="0" y="207"/>
                  </a:lnTo>
                  <a:lnTo>
                    <a:pt x="0" y="195"/>
                  </a:lnTo>
                  <a:lnTo>
                    <a:pt x="0" y="184"/>
                  </a:lnTo>
                  <a:lnTo>
                    <a:pt x="4" y="173"/>
                  </a:lnTo>
                  <a:lnTo>
                    <a:pt x="10" y="163"/>
                  </a:lnTo>
                  <a:lnTo>
                    <a:pt x="17" y="154"/>
                  </a:lnTo>
                  <a:lnTo>
                    <a:pt x="29" y="146"/>
                  </a:lnTo>
                  <a:lnTo>
                    <a:pt x="36" y="138"/>
                  </a:lnTo>
                  <a:lnTo>
                    <a:pt x="46" y="133"/>
                  </a:lnTo>
                  <a:lnTo>
                    <a:pt x="55" y="129"/>
                  </a:lnTo>
                  <a:lnTo>
                    <a:pt x="67" y="127"/>
                  </a:lnTo>
                  <a:lnTo>
                    <a:pt x="78" y="127"/>
                  </a:lnTo>
                  <a:lnTo>
                    <a:pt x="89" y="127"/>
                  </a:lnTo>
                  <a:lnTo>
                    <a:pt x="103" y="131"/>
                  </a:lnTo>
                  <a:lnTo>
                    <a:pt x="114" y="136"/>
                  </a:lnTo>
                  <a:lnTo>
                    <a:pt x="124" y="140"/>
                  </a:lnTo>
                  <a:lnTo>
                    <a:pt x="133" y="146"/>
                  </a:lnTo>
                  <a:lnTo>
                    <a:pt x="141" y="154"/>
                  </a:lnTo>
                  <a:lnTo>
                    <a:pt x="150" y="161"/>
                  </a:lnTo>
                  <a:lnTo>
                    <a:pt x="154" y="169"/>
                  </a:lnTo>
                  <a:lnTo>
                    <a:pt x="156" y="180"/>
                  </a:lnTo>
                  <a:lnTo>
                    <a:pt x="156" y="190"/>
                  </a:lnTo>
                  <a:lnTo>
                    <a:pt x="156" y="201"/>
                  </a:lnTo>
                  <a:lnTo>
                    <a:pt x="145" y="203"/>
                  </a:lnTo>
                  <a:lnTo>
                    <a:pt x="135" y="205"/>
                  </a:lnTo>
                  <a:lnTo>
                    <a:pt x="135" y="192"/>
                  </a:lnTo>
                  <a:lnTo>
                    <a:pt x="135" y="184"/>
                  </a:lnTo>
                  <a:lnTo>
                    <a:pt x="135" y="176"/>
                  </a:lnTo>
                  <a:lnTo>
                    <a:pt x="133" y="171"/>
                  </a:lnTo>
                  <a:lnTo>
                    <a:pt x="126" y="163"/>
                  </a:lnTo>
                  <a:lnTo>
                    <a:pt x="118" y="163"/>
                  </a:lnTo>
                  <a:lnTo>
                    <a:pt x="107" y="163"/>
                  </a:lnTo>
                  <a:lnTo>
                    <a:pt x="95" y="173"/>
                  </a:lnTo>
                  <a:lnTo>
                    <a:pt x="89" y="178"/>
                  </a:lnTo>
                  <a:lnTo>
                    <a:pt x="86" y="186"/>
                  </a:lnTo>
                  <a:lnTo>
                    <a:pt x="82" y="194"/>
                  </a:lnTo>
                  <a:lnTo>
                    <a:pt x="82" y="205"/>
                  </a:lnTo>
                  <a:lnTo>
                    <a:pt x="76" y="214"/>
                  </a:lnTo>
                  <a:lnTo>
                    <a:pt x="74" y="224"/>
                  </a:lnTo>
                  <a:lnTo>
                    <a:pt x="72" y="233"/>
                  </a:lnTo>
                  <a:lnTo>
                    <a:pt x="76" y="243"/>
                  </a:lnTo>
                  <a:lnTo>
                    <a:pt x="78" y="249"/>
                  </a:lnTo>
                  <a:lnTo>
                    <a:pt x="84" y="256"/>
                  </a:lnTo>
                  <a:lnTo>
                    <a:pt x="89" y="260"/>
                  </a:lnTo>
                  <a:lnTo>
                    <a:pt x="99" y="266"/>
                  </a:lnTo>
                  <a:lnTo>
                    <a:pt x="107" y="268"/>
                  </a:lnTo>
                  <a:lnTo>
                    <a:pt x="114" y="270"/>
                  </a:lnTo>
                  <a:lnTo>
                    <a:pt x="124" y="270"/>
                  </a:lnTo>
                  <a:lnTo>
                    <a:pt x="135" y="270"/>
                  </a:lnTo>
                  <a:lnTo>
                    <a:pt x="143" y="268"/>
                  </a:lnTo>
                  <a:lnTo>
                    <a:pt x="152" y="264"/>
                  </a:lnTo>
                  <a:lnTo>
                    <a:pt x="162" y="258"/>
                  </a:lnTo>
                  <a:lnTo>
                    <a:pt x="171" y="254"/>
                  </a:lnTo>
                  <a:lnTo>
                    <a:pt x="186" y="241"/>
                  </a:lnTo>
                  <a:lnTo>
                    <a:pt x="198" y="228"/>
                  </a:lnTo>
                  <a:lnTo>
                    <a:pt x="209" y="211"/>
                  </a:lnTo>
                  <a:lnTo>
                    <a:pt x="217" y="195"/>
                  </a:lnTo>
                  <a:lnTo>
                    <a:pt x="221" y="176"/>
                  </a:lnTo>
                  <a:lnTo>
                    <a:pt x="224" y="159"/>
                  </a:lnTo>
                  <a:lnTo>
                    <a:pt x="224" y="140"/>
                  </a:lnTo>
                  <a:lnTo>
                    <a:pt x="224" y="121"/>
                  </a:lnTo>
                  <a:lnTo>
                    <a:pt x="221" y="102"/>
                  </a:lnTo>
                  <a:lnTo>
                    <a:pt x="215" y="87"/>
                  </a:lnTo>
                  <a:lnTo>
                    <a:pt x="205" y="70"/>
                  </a:lnTo>
                  <a:lnTo>
                    <a:pt x="196" y="57"/>
                  </a:lnTo>
                  <a:lnTo>
                    <a:pt x="181" y="43"/>
                  </a:lnTo>
                  <a:lnTo>
                    <a:pt x="165" y="36"/>
                  </a:lnTo>
                  <a:lnTo>
                    <a:pt x="148" y="28"/>
                  </a:lnTo>
                  <a:lnTo>
                    <a:pt x="129" y="28"/>
                  </a:lnTo>
                  <a:lnTo>
                    <a:pt x="116" y="24"/>
                  </a:lnTo>
                  <a:lnTo>
                    <a:pt x="103" y="22"/>
                  </a:lnTo>
                  <a:lnTo>
                    <a:pt x="91" y="22"/>
                  </a:lnTo>
                  <a:lnTo>
                    <a:pt x="80" y="24"/>
                  </a:lnTo>
                  <a:lnTo>
                    <a:pt x="67" y="24"/>
                  </a:lnTo>
                  <a:lnTo>
                    <a:pt x="55" y="26"/>
                  </a:lnTo>
                  <a:lnTo>
                    <a:pt x="42" y="24"/>
                  </a:lnTo>
                  <a:lnTo>
                    <a:pt x="32" y="24"/>
                  </a:lnTo>
                  <a:lnTo>
                    <a:pt x="34" y="19"/>
                  </a:lnTo>
                  <a:lnTo>
                    <a:pt x="42" y="11"/>
                  </a:lnTo>
                  <a:lnTo>
                    <a:pt x="48" y="5"/>
                  </a:lnTo>
                  <a:lnTo>
                    <a:pt x="51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2" name="Freeform 29">
              <a:extLst>
                <a:ext uri="{FF2B5EF4-FFF2-40B4-BE49-F238E27FC236}">
                  <a16:creationId xmlns:a16="http://schemas.microsoft.com/office/drawing/2014/main" id="{C0C49069-07B8-A192-41FE-B0C0E14272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3" y="880"/>
              <a:ext cx="62" cy="38"/>
            </a:xfrm>
            <a:custGeom>
              <a:avLst/>
              <a:gdLst>
                <a:gd name="T0" fmla="*/ 0 w 202"/>
                <a:gd name="T1" fmla="*/ 0 h 137"/>
                <a:gd name="T2" fmla="*/ 0 w 202"/>
                <a:gd name="T3" fmla="*/ 0 h 137"/>
                <a:gd name="T4" fmla="*/ 0 w 202"/>
                <a:gd name="T5" fmla="*/ 0 h 137"/>
                <a:gd name="T6" fmla="*/ 0 w 202"/>
                <a:gd name="T7" fmla="*/ 0 h 137"/>
                <a:gd name="T8" fmla="*/ 0 w 202"/>
                <a:gd name="T9" fmla="*/ 0 h 137"/>
                <a:gd name="T10" fmla="*/ 0 w 202"/>
                <a:gd name="T11" fmla="*/ 0 h 137"/>
                <a:gd name="T12" fmla="*/ 0 w 202"/>
                <a:gd name="T13" fmla="*/ 0 h 137"/>
                <a:gd name="T14" fmla="*/ 0 w 202"/>
                <a:gd name="T15" fmla="*/ 0 h 137"/>
                <a:gd name="T16" fmla="*/ 0 w 202"/>
                <a:gd name="T17" fmla="*/ 0 h 137"/>
                <a:gd name="T18" fmla="*/ 0 w 202"/>
                <a:gd name="T19" fmla="*/ 0 h 137"/>
                <a:gd name="T20" fmla="*/ 0 w 202"/>
                <a:gd name="T21" fmla="*/ 0 h 137"/>
                <a:gd name="T22" fmla="*/ 0 w 202"/>
                <a:gd name="T23" fmla="*/ 0 h 137"/>
                <a:gd name="T24" fmla="*/ 0 w 202"/>
                <a:gd name="T25" fmla="*/ 0 h 137"/>
                <a:gd name="T26" fmla="*/ 0 w 202"/>
                <a:gd name="T27" fmla="*/ 0 h 137"/>
                <a:gd name="T28" fmla="*/ 0 w 202"/>
                <a:gd name="T29" fmla="*/ 0 h 137"/>
                <a:gd name="T30" fmla="*/ 0 w 202"/>
                <a:gd name="T31" fmla="*/ 0 h 137"/>
                <a:gd name="T32" fmla="*/ 0 w 202"/>
                <a:gd name="T33" fmla="*/ 0 h 137"/>
                <a:gd name="T34" fmla="*/ 0 w 202"/>
                <a:gd name="T35" fmla="*/ 0 h 137"/>
                <a:gd name="T36" fmla="*/ 0 w 202"/>
                <a:gd name="T37" fmla="*/ 0 h 137"/>
                <a:gd name="T38" fmla="*/ 0 w 202"/>
                <a:gd name="T39" fmla="*/ 0 h 137"/>
                <a:gd name="T40" fmla="*/ 0 w 202"/>
                <a:gd name="T41" fmla="*/ 0 h 137"/>
                <a:gd name="T42" fmla="*/ 0 w 202"/>
                <a:gd name="T43" fmla="*/ 0 h 137"/>
                <a:gd name="T44" fmla="*/ 0 w 202"/>
                <a:gd name="T45" fmla="*/ 0 h 137"/>
                <a:gd name="T46" fmla="*/ 0 w 202"/>
                <a:gd name="T47" fmla="*/ 0 h 137"/>
                <a:gd name="T48" fmla="*/ 0 w 202"/>
                <a:gd name="T49" fmla="*/ 0 h 137"/>
                <a:gd name="T50" fmla="*/ 0 w 202"/>
                <a:gd name="T51" fmla="*/ 0 h 137"/>
                <a:gd name="T52" fmla="*/ 0 w 202"/>
                <a:gd name="T53" fmla="*/ 0 h 137"/>
                <a:gd name="T54" fmla="*/ 0 w 202"/>
                <a:gd name="T55" fmla="*/ 0 h 137"/>
                <a:gd name="T56" fmla="*/ 0 w 202"/>
                <a:gd name="T57" fmla="*/ 0 h 137"/>
                <a:gd name="T58" fmla="*/ 0 w 202"/>
                <a:gd name="T59" fmla="*/ 0 h 137"/>
                <a:gd name="T60" fmla="*/ 0 w 202"/>
                <a:gd name="T61" fmla="*/ 0 h 137"/>
                <a:gd name="T62" fmla="*/ 0 w 202"/>
                <a:gd name="T63" fmla="*/ 0 h 137"/>
                <a:gd name="T64" fmla="*/ 0 w 202"/>
                <a:gd name="T65" fmla="*/ 0 h 137"/>
                <a:gd name="T66" fmla="*/ 0 w 202"/>
                <a:gd name="T67" fmla="*/ 0 h 137"/>
                <a:gd name="T68" fmla="*/ 0 w 202"/>
                <a:gd name="T69" fmla="*/ 0 h 137"/>
                <a:gd name="T70" fmla="*/ 0 w 202"/>
                <a:gd name="T71" fmla="*/ 0 h 137"/>
                <a:gd name="T72" fmla="*/ 0 w 202"/>
                <a:gd name="T73" fmla="*/ 0 h 137"/>
                <a:gd name="T74" fmla="*/ 0 w 202"/>
                <a:gd name="T75" fmla="*/ 0 h 137"/>
                <a:gd name="T76" fmla="*/ 0 w 202"/>
                <a:gd name="T77" fmla="*/ 0 h 137"/>
                <a:gd name="T78" fmla="*/ 0 w 202"/>
                <a:gd name="T79" fmla="*/ 0 h 137"/>
                <a:gd name="T80" fmla="*/ 0 w 202"/>
                <a:gd name="T81" fmla="*/ 0 h 137"/>
                <a:gd name="T82" fmla="*/ 0 w 202"/>
                <a:gd name="T83" fmla="*/ 0 h 137"/>
                <a:gd name="T84" fmla="*/ 0 w 202"/>
                <a:gd name="T85" fmla="*/ 0 h 137"/>
                <a:gd name="T86" fmla="*/ 0 w 202"/>
                <a:gd name="T87" fmla="*/ 0 h 137"/>
                <a:gd name="T88" fmla="*/ 0 w 202"/>
                <a:gd name="T89" fmla="*/ 0 h 13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202"/>
                <a:gd name="T136" fmla="*/ 0 h 137"/>
                <a:gd name="T137" fmla="*/ 202 w 202"/>
                <a:gd name="T138" fmla="*/ 137 h 137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202" h="137">
                  <a:moveTo>
                    <a:pt x="202" y="0"/>
                  </a:moveTo>
                  <a:lnTo>
                    <a:pt x="202" y="15"/>
                  </a:lnTo>
                  <a:lnTo>
                    <a:pt x="202" y="29"/>
                  </a:lnTo>
                  <a:lnTo>
                    <a:pt x="202" y="38"/>
                  </a:lnTo>
                  <a:lnTo>
                    <a:pt x="198" y="51"/>
                  </a:lnTo>
                  <a:lnTo>
                    <a:pt x="192" y="59"/>
                  </a:lnTo>
                  <a:lnTo>
                    <a:pt x="181" y="67"/>
                  </a:lnTo>
                  <a:lnTo>
                    <a:pt x="171" y="67"/>
                  </a:lnTo>
                  <a:lnTo>
                    <a:pt x="164" y="70"/>
                  </a:lnTo>
                  <a:lnTo>
                    <a:pt x="151" y="70"/>
                  </a:lnTo>
                  <a:lnTo>
                    <a:pt x="141" y="70"/>
                  </a:lnTo>
                  <a:lnTo>
                    <a:pt x="130" y="69"/>
                  </a:lnTo>
                  <a:lnTo>
                    <a:pt x="120" y="70"/>
                  </a:lnTo>
                  <a:lnTo>
                    <a:pt x="111" y="70"/>
                  </a:lnTo>
                  <a:lnTo>
                    <a:pt x="103" y="76"/>
                  </a:lnTo>
                  <a:lnTo>
                    <a:pt x="93" y="78"/>
                  </a:lnTo>
                  <a:lnTo>
                    <a:pt x="86" y="82"/>
                  </a:lnTo>
                  <a:lnTo>
                    <a:pt x="76" y="88"/>
                  </a:lnTo>
                  <a:lnTo>
                    <a:pt x="71" y="93"/>
                  </a:lnTo>
                  <a:lnTo>
                    <a:pt x="61" y="97"/>
                  </a:lnTo>
                  <a:lnTo>
                    <a:pt x="54" y="103"/>
                  </a:lnTo>
                  <a:lnTo>
                    <a:pt x="48" y="108"/>
                  </a:lnTo>
                  <a:lnTo>
                    <a:pt x="40" y="116"/>
                  </a:lnTo>
                  <a:lnTo>
                    <a:pt x="27" y="127"/>
                  </a:lnTo>
                  <a:lnTo>
                    <a:pt x="14" y="137"/>
                  </a:lnTo>
                  <a:lnTo>
                    <a:pt x="6" y="127"/>
                  </a:lnTo>
                  <a:lnTo>
                    <a:pt x="0" y="122"/>
                  </a:lnTo>
                  <a:lnTo>
                    <a:pt x="8" y="112"/>
                  </a:lnTo>
                  <a:lnTo>
                    <a:pt x="16" y="101"/>
                  </a:lnTo>
                  <a:lnTo>
                    <a:pt x="23" y="89"/>
                  </a:lnTo>
                  <a:lnTo>
                    <a:pt x="31" y="80"/>
                  </a:lnTo>
                  <a:lnTo>
                    <a:pt x="38" y="70"/>
                  </a:lnTo>
                  <a:lnTo>
                    <a:pt x="48" y="61"/>
                  </a:lnTo>
                  <a:lnTo>
                    <a:pt x="55" y="51"/>
                  </a:lnTo>
                  <a:lnTo>
                    <a:pt x="65" y="42"/>
                  </a:lnTo>
                  <a:lnTo>
                    <a:pt x="73" y="32"/>
                  </a:lnTo>
                  <a:lnTo>
                    <a:pt x="80" y="25"/>
                  </a:lnTo>
                  <a:lnTo>
                    <a:pt x="90" y="19"/>
                  </a:lnTo>
                  <a:lnTo>
                    <a:pt x="103" y="13"/>
                  </a:lnTo>
                  <a:lnTo>
                    <a:pt x="112" y="8"/>
                  </a:lnTo>
                  <a:lnTo>
                    <a:pt x="122" y="4"/>
                  </a:lnTo>
                  <a:lnTo>
                    <a:pt x="135" y="0"/>
                  </a:lnTo>
                  <a:lnTo>
                    <a:pt x="149" y="0"/>
                  </a:lnTo>
                  <a:lnTo>
                    <a:pt x="20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3" name="Freeform 30">
              <a:extLst>
                <a:ext uri="{FF2B5EF4-FFF2-40B4-BE49-F238E27FC236}">
                  <a16:creationId xmlns:a16="http://schemas.microsoft.com/office/drawing/2014/main" id="{84789820-7073-BCE6-BE92-0ED2A71A94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9" y="891"/>
              <a:ext cx="85" cy="65"/>
            </a:xfrm>
            <a:custGeom>
              <a:avLst/>
              <a:gdLst>
                <a:gd name="T0" fmla="*/ 0 w 278"/>
                <a:gd name="T1" fmla="*/ 0 h 230"/>
                <a:gd name="T2" fmla="*/ 0 w 278"/>
                <a:gd name="T3" fmla="*/ 0 h 230"/>
                <a:gd name="T4" fmla="*/ 0 w 278"/>
                <a:gd name="T5" fmla="*/ 0 h 230"/>
                <a:gd name="T6" fmla="*/ 0 w 278"/>
                <a:gd name="T7" fmla="*/ 0 h 230"/>
                <a:gd name="T8" fmla="*/ 0 w 278"/>
                <a:gd name="T9" fmla="*/ 0 h 230"/>
                <a:gd name="T10" fmla="*/ 0 w 278"/>
                <a:gd name="T11" fmla="*/ 0 h 230"/>
                <a:gd name="T12" fmla="*/ 0 w 278"/>
                <a:gd name="T13" fmla="*/ 0 h 230"/>
                <a:gd name="T14" fmla="*/ 0 w 278"/>
                <a:gd name="T15" fmla="*/ 0 h 230"/>
                <a:gd name="T16" fmla="*/ 0 w 278"/>
                <a:gd name="T17" fmla="*/ 0 h 230"/>
                <a:gd name="T18" fmla="*/ 0 w 278"/>
                <a:gd name="T19" fmla="*/ 0 h 230"/>
                <a:gd name="T20" fmla="*/ 0 w 278"/>
                <a:gd name="T21" fmla="*/ 0 h 230"/>
                <a:gd name="T22" fmla="*/ 0 w 278"/>
                <a:gd name="T23" fmla="*/ 0 h 230"/>
                <a:gd name="T24" fmla="*/ 0 w 278"/>
                <a:gd name="T25" fmla="*/ 0 h 230"/>
                <a:gd name="T26" fmla="*/ 0 w 278"/>
                <a:gd name="T27" fmla="*/ 0 h 230"/>
                <a:gd name="T28" fmla="*/ 0 w 278"/>
                <a:gd name="T29" fmla="*/ 0 h 230"/>
                <a:gd name="T30" fmla="*/ 0 w 278"/>
                <a:gd name="T31" fmla="*/ 0 h 230"/>
                <a:gd name="T32" fmla="*/ 0 w 278"/>
                <a:gd name="T33" fmla="*/ 0 h 230"/>
                <a:gd name="T34" fmla="*/ 0 w 278"/>
                <a:gd name="T35" fmla="*/ 0 h 230"/>
                <a:gd name="T36" fmla="*/ 0 w 278"/>
                <a:gd name="T37" fmla="*/ 0 h 230"/>
                <a:gd name="T38" fmla="*/ 0 w 278"/>
                <a:gd name="T39" fmla="*/ 0 h 230"/>
                <a:gd name="T40" fmla="*/ 0 w 278"/>
                <a:gd name="T41" fmla="*/ 0 h 230"/>
                <a:gd name="T42" fmla="*/ 0 w 278"/>
                <a:gd name="T43" fmla="*/ 0 h 230"/>
                <a:gd name="T44" fmla="*/ 0 w 278"/>
                <a:gd name="T45" fmla="*/ 0 h 230"/>
                <a:gd name="T46" fmla="*/ 0 w 278"/>
                <a:gd name="T47" fmla="*/ 0 h 230"/>
                <a:gd name="T48" fmla="*/ 0 w 278"/>
                <a:gd name="T49" fmla="*/ 0 h 230"/>
                <a:gd name="T50" fmla="*/ 0 w 278"/>
                <a:gd name="T51" fmla="*/ 0 h 230"/>
                <a:gd name="T52" fmla="*/ 0 w 278"/>
                <a:gd name="T53" fmla="*/ 0 h 230"/>
                <a:gd name="T54" fmla="*/ 0 w 278"/>
                <a:gd name="T55" fmla="*/ 0 h 230"/>
                <a:gd name="T56" fmla="*/ 0 w 278"/>
                <a:gd name="T57" fmla="*/ 0 h 230"/>
                <a:gd name="T58" fmla="*/ 0 w 278"/>
                <a:gd name="T59" fmla="*/ 0 h 230"/>
                <a:gd name="T60" fmla="*/ 0 w 278"/>
                <a:gd name="T61" fmla="*/ 0 h 230"/>
                <a:gd name="T62" fmla="*/ 0 w 278"/>
                <a:gd name="T63" fmla="*/ 0 h 23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78"/>
                <a:gd name="T97" fmla="*/ 0 h 230"/>
                <a:gd name="T98" fmla="*/ 278 w 278"/>
                <a:gd name="T99" fmla="*/ 230 h 23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78" h="230">
                  <a:moveTo>
                    <a:pt x="240" y="0"/>
                  </a:moveTo>
                  <a:lnTo>
                    <a:pt x="248" y="0"/>
                  </a:lnTo>
                  <a:lnTo>
                    <a:pt x="259" y="2"/>
                  </a:lnTo>
                  <a:lnTo>
                    <a:pt x="268" y="2"/>
                  </a:lnTo>
                  <a:lnTo>
                    <a:pt x="278" y="6"/>
                  </a:lnTo>
                  <a:lnTo>
                    <a:pt x="274" y="11"/>
                  </a:lnTo>
                  <a:lnTo>
                    <a:pt x="270" y="21"/>
                  </a:lnTo>
                  <a:lnTo>
                    <a:pt x="255" y="19"/>
                  </a:lnTo>
                  <a:lnTo>
                    <a:pt x="240" y="23"/>
                  </a:lnTo>
                  <a:lnTo>
                    <a:pt x="229" y="27"/>
                  </a:lnTo>
                  <a:lnTo>
                    <a:pt x="217" y="36"/>
                  </a:lnTo>
                  <a:lnTo>
                    <a:pt x="208" y="42"/>
                  </a:lnTo>
                  <a:lnTo>
                    <a:pt x="198" y="51"/>
                  </a:lnTo>
                  <a:lnTo>
                    <a:pt x="189" y="63"/>
                  </a:lnTo>
                  <a:lnTo>
                    <a:pt x="181" y="74"/>
                  </a:lnTo>
                  <a:lnTo>
                    <a:pt x="173" y="86"/>
                  </a:lnTo>
                  <a:lnTo>
                    <a:pt x="166" y="97"/>
                  </a:lnTo>
                  <a:lnTo>
                    <a:pt x="156" y="110"/>
                  </a:lnTo>
                  <a:lnTo>
                    <a:pt x="149" y="124"/>
                  </a:lnTo>
                  <a:lnTo>
                    <a:pt x="141" y="133"/>
                  </a:lnTo>
                  <a:lnTo>
                    <a:pt x="134" y="146"/>
                  </a:lnTo>
                  <a:lnTo>
                    <a:pt x="124" y="158"/>
                  </a:lnTo>
                  <a:lnTo>
                    <a:pt x="114" y="167"/>
                  </a:lnTo>
                  <a:lnTo>
                    <a:pt x="105" y="177"/>
                  </a:lnTo>
                  <a:lnTo>
                    <a:pt x="99" y="190"/>
                  </a:lnTo>
                  <a:lnTo>
                    <a:pt x="92" y="203"/>
                  </a:lnTo>
                  <a:lnTo>
                    <a:pt x="84" y="219"/>
                  </a:lnTo>
                  <a:lnTo>
                    <a:pt x="78" y="222"/>
                  </a:lnTo>
                  <a:lnTo>
                    <a:pt x="71" y="226"/>
                  </a:lnTo>
                  <a:lnTo>
                    <a:pt x="63" y="228"/>
                  </a:lnTo>
                  <a:lnTo>
                    <a:pt x="54" y="230"/>
                  </a:lnTo>
                  <a:lnTo>
                    <a:pt x="44" y="228"/>
                  </a:lnTo>
                  <a:lnTo>
                    <a:pt x="31" y="226"/>
                  </a:lnTo>
                  <a:lnTo>
                    <a:pt x="18" y="221"/>
                  </a:lnTo>
                  <a:lnTo>
                    <a:pt x="2" y="215"/>
                  </a:lnTo>
                  <a:lnTo>
                    <a:pt x="0" y="203"/>
                  </a:lnTo>
                  <a:lnTo>
                    <a:pt x="8" y="196"/>
                  </a:lnTo>
                  <a:lnTo>
                    <a:pt x="12" y="192"/>
                  </a:lnTo>
                  <a:lnTo>
                    <a:pt x="21" y="190"/>
                  </a:lnTo>
                  <a:lnTo>
                    <a:pt x="29" y="186"/>
                  </a:lnTo>
                  <a:lnTo>
                    <a:pt x="38" y="184"/>
                  </a:lnTo>
                  <a:lnTo>
                    <a:pt x="46" y="181"/>
                  </a:lnTo>
                  <a:lnTo>
                    <a:pt x="54" y="177"/>
                  </a:lnTo>
                  <a:lnTo>
                    <a:pt x="63" y="175"/>
                  </a:lnTo>
                  <a:lnTo>
                    <a:pt x="71" y="171"/>
                  </a:lnTo>
                  <a:lnTo>
                    <a:pt x="82" y="164"/>
                  </a:lnTo>
                  <a:lnTo>
                    <a:pt x="92" y="156"/>
                  </a:lnTo>
                  <a:lnTo>
                    <a:pt x="101" y="145"/>
                  </a:lnTo>
                  <a:lnTo>
                    <a:pt x="111" y="133"/>
                  </a:lnTo>
                  <a:lnTo>
                    <a:pt x="118" y="124"/>
                  </a:lnTo>
                  <a:lnTo>
                    <a:pt x="128" y="112"/>
                  </a:lnTo>
                  <a:lnTo>
                    <a:pt x="135" y="101"/>
                  </a:lnTo>
                  <a:lnTo>
                    <a:pt x="143" y="87"/>
                  </a:lnTo>
                  <a:lnTo>
                    <a:pt x="153" y="78"/>
                  </a:lnTo>
                  <a:lnTo>
                    <a:pt x="160" y="67"/>
                  </a:lnTo>
                  <a:lnTo>
                    <a:pt x="166" y="53"/>
                  </a:lnTo>
                  <a:lnTo>
                    <a:pt x="175" y="44"/>
                  </a:lnTo>
                  <a:lnTo>
                    <a:pt x="183" y="32"/>
                  </a:lnTo>
                  <a:lnTo>
                    <a:pt x="194" y="25"/>
                  </a:lnTo>
                  <a:lnTo>
                    <a:pt x="202" y="17"/>
                  </a:lnTo>
                  <a:lnTo>
                    <a:pt x="213" y="10"/>
                  </a:lnTo>
                  <a:lnTo>
                    <a:pt x="227" y="2"/>
                  </a:lnTo>
                  <a:lnTo>
                    <a:pt x="24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4" name="Freeform 31">
              <a:extLst>
                <a:ext uri="{FF2B5EF4-FFF2-40B4-BE49-F238E27FC236}">
                  <a16:creationId xmlns:a16="http://schemas.microsoft.com/office/drawing/2014/main" id="{7B5A0A95-D1FE-4A16-357D-40F25CB91D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98" y="897"/>
              <a:ext cx="76" cy="20"/>
            </a:xfrm>
            <a:custGeom>
              <a:avLst/>
              <a:gdLst>
                <a:gd name="T0" fmla="*/ 0 w 249"/>
                <a:gd name="T1" fmla="*/ 0 h 72"/>
                <a:gd name="T2" fmla="*/ 0 w 249"/>
                <a:gd name="T3" fmla="*/ 0 h 72"/>
                <a:gd name="T4" fmla="*/ 0 w 249"/>
                <a:gd name="T5" fmla="*/ 0 h 72"/>
                <a:gd name="T6" fmla="*/ 0 w 249"/>
                <a:gd name="T7" fmla="*/ 0 h 72"/>
                <a:gd name="T8" fmla="*/ 0 w 249"/>
                <a:gd name="T9" fmla="*/ 0 h 72"/>
                <a:gd name="T10" fmla="*/ 0 w 249"/>
                <a:gd name="T11" fmla="*/ 0 h 72"/>
                <a:gd name="T12" fmla="*/ 0 w 249"/>
                <a:gd name="T13" fmla="*/ 0 h 72"/>
                <a:gd name="T14" fmla="*/ 0 w 249"/>
                <a:gd name="T15" fmla="*/ 0 h 72"/>
                <a:gd name="T16" fmla="*/ 0 w 249"/>
                <a:gd name="T17" fmla="*/ 0 h 72"/>
                <a:gd name="T18" fmla="*/ 0 w 249"/>
                <a:gd name="T19" fmla="*/ 0 h 72"/>
                <a:gd name="T20" fmla="*/ 0 w 249"/>
                <a:gd name="T21" fmla="*/ 0 h 72"/>
                <a:gd name="T22" fmla="*/ 0 w 249"/>
                <a:gd name="T23" fmla="*/ 0 h 72"/>
                <a:gd name="T24" fmla="*/ 0 w 249"/>
                <a:gd name="T25" fmla="*/ 0 h 72"/>
                <a:gd name="T26" fmla="*/ 0 w 249"/>
                <a:gd name="T27" fmla="*/ 0 h 72"/>
                <a:gd name="T28" fmla="*/ 0 w 249"/>
                <a:gd name="T29" fmla="*/ 0 h 72"/>
                <a:gd name="T30" fmla="*/ 0 w 249"/>
                <a:gd name="T31" fmla="*/ 0 h 72"/>
                <a:gd name="T32" fmla="*/ 0 w 249"/>
                <a:gd name="T33" fmla="*/ 0 h 72"/>
                <a:gd name="T34" fmla="*/ 0 w 249"/>
                <a:gd name="T35" fmla="*/ 0 h 72"/>
                <a:gd name="T36" fmla="*/ 0 w 249"/>
                <a:gd name="T37" fmla="*/ 0 h 72"/>
                <a:gd name="T38" fmla="*/ 0 w 249"/>
                <a:gd name="T39" fmla="*/ 0 h 72"/>
                <a:gd name="T40" fmla="*/ 0 w 249"/>
                <a:gd name="T41" fmla="*/ 0 h 72"/>
                <a:gd name="T42" fmla="*/ 0 w 249"/>
                <a:gd name="T43" fmla="*/ 0 h 72"/>
                <a:gd name="T44" fmla="*/ 0 w 249"/>
                <a:gd name="T45" fmla="*/ 0 h 72"/>
                <a:gd name="T46" fmla="*/ 0 w 249"/>
                <a:gd name="T47" fmla="*/ 0 h 72"/>
                <a:gd name="T48" fmla="*/ 0 w 249"/>
                <a:gd name="T49" fmla="*/ 0 h 72"/>
                <a:gd name="T50" fmla="*/ 0 w 249"/>
                <a:gd name="T51" fmla="*/ 0 h 72"/>
                <a:gd name="T52" fmla="*/ 0 w 249"/>
                <a:gd name="T53" fmla="*/ 0 h 72"/>
                <a:gd name="T54" fmla="*/ 0 w 249"/>
                <a:gd name="T55" fmla="*/ 0 h 72"/>
                <a:gd name="T56" fmla="*/ 0 w 249"/>
                <a:gd name="T57" fmla="*/ 0 h 72"/>
                <a:gd name="T58" fmla="*/ 0 w 249"/>
                <a:gd name="T59" fmla="*/ 0 h 72"/>
                <a:gd name="T60" fmla="*/ 0 w 249"/>
                <a:gd name="T61" fmla="*/ 0 h 72"/>
                <a:gd name="T62" fmla="*/ 0 w 249"/>
                <a:gd name="T63" fmla="*/ 0 h 72"/>
                <a:gd name="T64" fmla="*/ 0 w 249"/>
                <a:gd name="T65" fmla="*/ 0 h 72"/>
                <a:gd name="T66" fmla="*/ 0 w 249"/>
                <a:gd name="T67" fmla="*/ 0 h 72"/>
                <a:gd name="T68" fmla="*/ 0 w 249"/>
                <a:gd name="T69" fmla="*/ 0 h 72"/>
                <a:gd name="T70" fmla="*/ 0 w 249"/>
                <a:gd name="T71" fmla="*/ 0 h 72"/>
                <a:gd name="T72" fmla="*/ 0 w 249"/>
                <a:gd name="T73" fmla="*/ 0 h 72"/>
                <a:gd name="T74" fmla="*/ 0 w 249"/>
                <a:gd name="T75" fmla="*/ 0 h 72"/>
                <a:gd name="T76" fmla="*/ 0 w 249"/>
                <a:gd name="T77" fmla="*/ 0 h 72"/>
                <a:gd name="T78" fmla="*/ 0 w 249"/>
                <a:gd name="T79" fmla="*/ 0 h 72"/>
                <a:gd name="T80" fmla="*/ 0 w 249"/>
                <a:gd name="T81" fmla="*/ 0 h 72"/>
                <a:gd name="T82" fmla="*/ 0 w 249"/>
                <a:gd name="T83" fmla="*/ 0 h 72"/>
                <a:gd name="T84" fmla="*/ 0 w 249"/>
                <a:gd name="T85" fmla="*/ 0 h 72"/>
                <a:gd name="T86" fmla="*/ 0 w 249"/>
                <a:gd name="T87" fmla="*/ 0 h 72"/>
                <a:gd name="T88" fmla="*/ 0 w 249"/>
                <a:gd name="T89" fmla="*/ 0 h 72"/>
                <a:gd name="T90" fmla="*/ 0 w 249"/>
                <a:gd name="T91" fmla="*/ 0 h 72"/>
                <a:gd name="T92" fmla="*/ 0 w 249"/>
                <a:gd name="T93" fmla="*/ 0 h 72"/>
                <a:gd name="T94" fmla="*/ 0 w 249"/>
                <a:gd name="T95" fmla="*/ 0 h 72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249"/>
                <a:gd name="T145" fmla="*/ 0 h 72"/>
                <a:gd name="T146" fmla="*/ 249 w 249"/>
                <a:gd name="T147" fmla="*/ 72 h 72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249" h="72">
                  <a:moveTo>
                    <a:pt x="2" y="0"/>
                  </a:moveTo>
                  <a:lnTo>
                    <a:pt x="13" y="2"/>
                  </a:lnTo>
                  <a:lnTo>
                    <a:pt x="29" y="6"/>
                  </a:lnTo>
                  <a:lnTo>
                    <a:pt x="42" y="9"/>
                  </a:lnTo>
                  <a:lnTo>
                    <a:pt x="57" y="13"/>
                  </a:lnTo>
                  <a:lnTo>
                    <a:pt x="70" y="15"/>
                  </a:lnTo>
                  <a:lnTo>
                    <a:pt x="86" y="19"/>
                  </a:lnTo>
                  <a:lnTo>
                    <a:pt x="101" y="19"/>
                  </a:lnTo>
                  <a:lnTo>
                    <a:pt x="116" y="23"/>
                  </a:lnTo>
                  <a:lnTo>
                    <a:pt x="131" y="23"/>
                  </a:lnTo>
                  <a:lnTo>
                    <a:pt x="146" y="23"/>
                  </a:lnTo>
                  <a:lnTo>
                    <a:pt x="162" y="21"/>
                  </a:lnTo>
                  <a:lnTo>
                    <a:pt x="175" y="21"/>
                  </a:lnTo>
                  <a:lnTo>
                    <a:pt x="188" y="19"/>
                  </a:lnTo>
                  <a:lnTo>
                    <a:pt x="203" y="17"/>
                  </a:lnTo>
                  <a:lnTo>
                    <a:pt x="219" y="15"/>
                  </a:lnTo>
                  <a:lnTo>
                    <a:pt x="234" y="11"/>
                  </a:lnTo>
                  <a:lnTo>
                    <a:pt x="239" y="11"/>
                  </a:lnTo>
                  <a:lnTo>
                    <a:pt x="249" y="11"/>
                  </a:lnTo>
                  <a:lnTo>
                    <a:pt x="245" y="23"/>
                  </a:lnTo>
                  <a:lnTo>
                    <a:pt x="239" y="32"/>
                  </a:lnTo>
                  <a:lnTo>
                    <a:pt x="228" y="36"/>
                  </a:lnTo>
                  <a:lnTo>
                    <a:pt x="217" y="38"/>
                  </a:lnTo>
                  <a:lnTo>
                    <a:pt x="207" y="38"/>
                  </a:lnTo>
                  <a:lnTo>
                    <a:pt x="201" y="38"/>
                  </a:lnTo>
                  <a:lnTo>
                    <a:pt x="194" y="38"/>
                  </a:lnTo>
                  <a:lnTo>
                    <a:pt x="186" y="40"/>
                  </a:lnTo>
                  <a:lnTo>
                    <a:pt x="171" y="40"/>
                  </a:lnTo>
                  <a:lnTo>
                    <a:pt x="162" y="44"/>
                  </a:lnTo>
                  <a:lnTo>
                    <a:pt x="152" y="47"/>
                  </a:lnTo>
                  <a:lnTo>
                    <a:pt x="141" y="57"/>
                  </a:lnTo>
                  <a:lnTo>
                    <a:pt x="129" y="66"/>
                  </a:lnTo>
                  <a:lnTo>
                    <a:pt x="124" y="72"/>
                  </a:lnTo>
                  <a:lnTo>
                    <a:pt x="114" y="66"/>
                  </a:lnTo>
                  <a:lnTo>
                    <a:pt x="105" y="57"/>
                  </a:lnTo>
                  <a:lnTo>
                    <a:pt x="93" y="44"/>
                  </a:lnTo>
                  <a:lnTo>
                    <a:pt x="86" y="40"/>
                  </a:lnTo>
                  <a:lnTo>
                    <a:pt x="74" y="38"/>
                  </a:lnTo>
                  <a:lnTo>
                    <a:pt x="61" y="36"/>
                  </a:lnTo>
                  <a:lnTo>
                    <a:pt x="53" y="34"/>
                  </a:lnTo>
                  <a:lnTo>
                    <a:pt x="44" y="34"/>
                  </a:lnTo>
                  <a:lnTo>
                    <a:pt x="38" y="32"/>
                  </a:lnTo>
                  <a:lnTo>
                    <a:pt x="30" y="32"/>
                  </a:lnTo>
                  <a:lnTo>
                    <a:pt x="15" y="27"/>
                  </a:lnTo>
                  <a:lnTo>
                    <a:pt x="8" y="21"/>
                  </a:lnTo>
                  <a:lnTo>
                    <a:pt x="0" y="1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5" name="Freeform 32">
              <a:extLst>
                <a:ext uri="{FF2B5EF4-FFF2-40B4-BE49-F238E27FC236}">
                  <a16:creationId xmlns:a16="http://schemas.microsoft.com/office/drawing/2014/main" id="{C54C1C12-F650-0017-5127-0513AAEF49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3" y="920"/>
              <a:ext cx="63" cy="24"/>
            </a:xfrm>
            <a:custGeom>
              <a:avLst/>
              <a:gdLst>
                <a:gd name="T0" fmla="*/ 0 w 203"/>
                <a:gd name="T1" fmla="*/ 0 h 85"/>
                <a:gd name="T2" fmla="*/ 0 w 203"/>
                <a:gd name="T3" fmla="*/ 0 h 85"/>
                <a:gd name="T4" fmla="*/ 0 w 203"/>
                <a:gd name="T5" fmla="*/ 0 h 85"/>
                <a:gd name="T6" fmla="*/ 0 w 203"/>
                <a:gd name="T7" fmla="*/ 0 h 85"/>
                <a:gd name="T8" fmla="*/ 0 w 203"/>
                <a:gd name="T9" fmla="*/ 0 h 85"/>
                <a:gd name="T10" fmla="*/ 0 w 203"/>
                <a:gd name="T11" fmla="*/ 0 h 85"/>
                <a:gd name="T12" fmla="*/ 0 w 203"/>
                <a:gd name="T13" fmla="*/ 0 h 85"/>
                <a:gd name="T14" fmla="*/ 0 w 203"/>
                <a:gd name="T15" fmla="*/ 0 h 85"/>
                <a:gd name="T16" fmla="*/ 0 w 203"/>
                <a:gd name="T17" fmla="*/ 0 h 85"/>
                <a:gd name="T18" fmla="*/ 0 w 203"/>
                <a:gd name="T19" fmla="*/ 0 h 85"/>
                <a:gd name="T20" fmla="*/ 0 w 203"/>
                <a:gd name="T21" fmla="*/ 0 h 85"/>
                <a:gd name="T22" fmla="*/ 0 w 203"/>
                <a:gd name="T23" fmla="*/ 0 h 85"/>
                <a:gd name="T24" fmla="*/ 0 w 203"/>
                <a:gd name="T25" fmla="*/ 0 h 85"/>
                <a:gd name="T26" fmla="*/ 0 w 203"/>
                <a:gd name="T27" fmla="*/ 0 h 85"/>
                <a:gd name="T28" fmla="*/ 0 w 203"/>
                <a:gd name="T29" fmla="*/ 0 h 85"/>
                <a:gd name="T30" fmla="*/ 0 w 203"/>
                <a:gd name="T31" fmla="*/ 0 h 85"/>
                <a:gd name="T32" fmla="*/ 0 w 203"/>
                <a:gd name="T33" fmla="*/ 0 h 85"/>
                <a:gd name="T34" fmla="*/ 0 w 203"/>
                <a:gd name="T35" fmla="*/ 0 h 85"/>
                <a:gd name="T36" fmla="*/ 0 w 203"/>
                <a:gd name="T37" fmla="*/ 0 h 85"/>
                <a:gd name="T38" fmla="*/ 0 w 203"/>
                <a:gd name="T39" fmla="*/ 0 h 85"/>
                <a:gd name="T40" fmla="*/ 0 w 203"/>
                <a:gd name="T41" fmla="*/ 0 h 85"/>
                <a:gd name="T42" fmla="*/ 0 w 203"/>
                <a:gd name="T43" fmla="*/ 0 h 85"/>
                <a:gd name="T44" fmla="*/ 0 w 203"/>
                <a:gd name="T45" fmla="*/ 0 h 85"/>
                <a:gd name="T46" fmla="*/ 0 w 203"/>
                <a:gd name="T47" fmla="*/ 0 h 85"/>
                <a:gd name="T48" fmla="*/ 0 w 203"/>
                <a:gd name="T49" fmla="*/ 0 h 85"/>
                <a:gd name="T50" fmla="*/ 0 w 203"/>
                <a:gd name="T51" fmla="*/ 0 h 85"/>
                <a:gd name="T52" fmla="*/ 0 w 203"/>
                <a:gd name="T53" fmla="*/ 0 h 85"/>
                <a:gd name="T54" fmla="*/ 0 w 203"/>
                <a:gd name="T55" fmla="*/ 0 h 85"/>
                <a:gd name="T56" fmla="*/ 0 w 203"/>
                <a:gd name="T57" fmla="*/ 0 h 85"/>
                <a:gd name="T58" fmla="*/ 0 w 203"/>
                <a:gd name="T59" fmla="*/ 0 h 85"/>
                <a:gd name="T60" fmla="*/ 0 w 203"/>
                <a:gd name="T61" fmla="*/ 0 h 85"/>
                <a:gd name="T62" fmla="*/ 0 w 203"/>
                <a:gd name="T63" fmla="*/ 0 h 85"/>
                <a:gd name="T64" fmla="*/ 0 w 203"/>
                <a:gd name="T65" fmla="*/ 0 h 85"/>
                <a:gd name="T66" fmla="*/ 0 w 203"/>
                <a:gd name="T67" fmla="*/ 0 h 85"/>
                <a:gd name="T68" fmla="*/ 0 w 203"/>
                <a:gd name="T69" fmla="*/ 0 h 85"/>
                <a:gd name="T70" fmla="*/ 0 w 203"/>
                <a:gd name="T71" fmla="*/ 0 h 85"/>
                <a:gd name="T72" fmla="*/ 0 w 203"/>
                <a:gd name="T73" fmla="*/ 0 h 85"/>
                <a:gd name="T74" fmla="*/ 0 w 203"/>
                <a:gd name="T75" fmla="*/ 0 h 85"/>
                <a:gd name="T76" fmla="*/ 0 w 203"/>
                <a:gd name="T77" fmla="*/ 0 h 85"/>
                <a:gd name="T78" fmla="*/ 0 w 203"/>
                <a:gd name="T79" fmla="*/ 0 h 85"/>
                <a:gd name="T80" fmla="*/ 0 w 203"/>
                <a:gd name="T81" fmla="*/ 0 h 85"/>
                <a:gd name="T82" fmla="*/ 0 w 203"/>
                <a:gd name="T83" fmla="*/ 0 h 85"/>
                <a:gd name="T84" fmla="*/ 0 w 203"/>
                <a:gd name="T85" fmla="*/ 0 h 85"/>
                <a:gd name="T86" fmla="*/ 0 w 203"/>
                <a:gd name="T87" fmla="*/ 0 h 8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203"/>
                <a:gd name="T133" fmla="*/ 0 h 85"/>
                <a:gd name="T134" fmla="*/ 203 w 203"/>
                <a:gd name="T135" fmla="*/ 85 h 8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203" h="85">
                  <a:moveTo>
                    <a:pt x="2" y="0"/>
                  </a:moveTo>
                  <a:lnTo>
                    <a:pt x="13" y="2"/>
                  </a:lnTo>
                  <a:lnTo>
                    <a:pt x="27" y="5"/>
                  </a:lnTo>
                  <a:lnTo>
                    <a:pt x="38" y="7"/>
                  </a:lnTo>
                  <a:lnTo>
                    <a:pt x="51" y="11"/>
                  </a:lnTo>
                  <a:lnTo>
                    <a:pt x="61" y="11"/>
                  </a:lnTo>
                  <a:lnTo>
                    <a:pt x="74" y="11"/>
                  </a:lnTo>
                  <a:lnTo>
                    <a:pt x="86" y="11"/>
                  </a:lnTo>
                  <a:lnTo>
                    <a:pt x="97" y="13"/>
                  </a:lnTo>
                  <a:lnTo>
                    <a:pt x="110" y="11"/>
                  </a:lnTo>
                  <a:lnTo>
                    <a:pt x="122" y="11"/>
                  </a:lnTo>
                  <a:lnTo>
                    <a:pt x="135" y="11"/>
                  </a:lnTo>
                  <a:lnTo>
                    <a:pt x="146" y="11"/>
                  </a:lnTo>
                  <a:lnTo>
                    <a:pt x="158" y="11"/>
                  </a:lnTo>
                  <a:lnTo>
                    <a:pt x="171" y="11"/>
                  </a:lnTo>
                  <a:lnTo>
                    <a:pt x="184" y="11"/>
                  </a:lnTo>
                  <a:lnTo>
                    <a:pt x="200" y="11"/>
                  </a:lnTo>
                  <a:lnTo>
                    <a:pt x="198" y="15"/>
                  </a:lnTo>
                  <a:lnTo>
                    <a:pt x="200" y="21"/>
                  </a:lnTo>
                  <a:lnTo>
                    <a:pt x="202" y="28"/>
                  </a:lnTo>
                  <a:lnTo>
                    <a:pt x="203" y="36"/>
                  </a:lnTo>
                  <a:lnTo>
                    <a:pt x="194" y="36"/>
                  </a:lnTo>
                  <a:lnTo>
                    <a:pt x="186" y="38"/>
                  </a:lnTo>
                  <a:lnTo>
                    <a:pt x="181" y="40"/>
                  </a:lnTo>
                  <a:lnTo>
                    <a:pt x="173" y="45"/>
                  </a:lnTo>
                  <a:lnTo>
                    <a:pt x="158" y="53"/>
                  </a:lnTo>
                  <a:lnTo>
                    <a:pt x="145" y="62"/>
                  </a:lnTo>
                  <a:lnTo>
                    <a:pt x="129" y="68"/>
                  </a:lnTo>
                  <a:lnTo>
                    <a:pt x="116" y="78"/>
                  </a:lnTo>
                  <a:lnTo>
                    <a:pt x="101" y="81"/>
                  </a:lnTo>
                  <a:lnTo>
                    <a:pt x="88" y="85"/>
                  </a:lnTo>
                  <a:lnTo>
                    <a:pt x="74" y="80"/>
                  </a:lnTo>
                  <a:lnTo>
                    <a:pt x="61" y="74"/>
                  </a:lnTo>
                  <a:lnTo>
                    <a:pt x="53" y="68"/>
                  </a:lnTo>
                  <a:lnTo>
                    <a:pt x="46" y="64"/>
                  </a:lnTo>
                  <a:lnTo>
                    <a:pt x="38" y="59"/>
                  </a:lnTo>
                  <a:lnTo>
                    <a:pt x="32" y="55"/>
                  </a:lnTo>
                  <a:lnTo>
                    <a:pt x="19" y="42"/>
                  </a:lnTo>
                  <a:lnTo>
                    <a:pt x="8" y="30"/>
                  </a:lnTo>
                  <a:lnTo>
                    <a:pt x="4" y="21"/>
                  </a:lnTo>
                  <a:lnTo>
                    <a:pt x="2" y="15"/>
                  </a:lnTo>
                  <a:lnTo>
                    <a:pt x="0" y="7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6" name="Freeform 33">
              <a:extLst>
                <a:ext uri="{FF2B5EF4-FFF2-40B4-BE49-F238E27FC236}">
                  <a16:creationId xmlns:a16="http://schemas.microsoft.com/office/drawing/2014/main" id="{C19F9188-9F86-6BC3-8AAF-7E6BD2BD56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15" y="967"/>
              <a:ext cx="17" cy="377"/>
            </a:xfrm>
            <a:custGeom>
              <a:avLst/>
              <a:gdLst>
                <a:gd name="T0" fmla="*/ 0 w 55"/>
                <a:gd name="T1" fmla="*/ 0 h 1336"/>
                <a:gd name="T2" fmla="*/ 0 w 55"/>
                <a:gd name="T3" fmla="*/ 0 h 1336"/>
                <a:gd name="T4" fmla="*/ 0 w 55"/>
                <a:gd name="T5" fmla="*/ 0 h 1336"/>
                <a:gd name="T6" fmla="*/ 0 w 55"/>
                <a:gd name="T7" fmla="*/ 0 h 1336"/>
                <a:gd name="T8" fmla="*/ 0 w 55"/>
                <a:gd name="T9" fmla="*/ 0 h 1336"/>
                <a:gd name="T10" fmla="*/ 0 w 55"/>
                <a:gd name="T11" fmla="*/ 0 h 1336"/>
                <a:gd name="T12" fmla="*/ 0 w 55"/>
                <a:gd name="T13" fmla="*/ 0 h 1336"/>
                <a:gd name="T14" fmla="*/ 0 w 55"/>
                <a:gd name="T15" fmla="*/ 0 h 1336"/>
                <a:gd name="T16" fmla="*/ 0 w 55"/>
                <a:gd name="T17" fmla="*/ 0 h 1336"/>
                <a:gd name="T18" fmla="*/ 0 w 55"/>
                <a:gd name="T19" fmla="*/ 0 h 1336"/>
                <a:gd name="T20" fmla="*/ 0 w 55"/>
                <a:gd name="T21" fmla="*/ 0 h 1336"/>
                <a:gd name="T22" fmla="*/ 0 w 55"/>
                <a:gd name="T23" fmla="*/ 0 h 1336"/>
                <a:gd name="T24" fmla="*/ 0 w 55"/>
                <a:gd name="T25" fmla="*/ 0 h 1336"/>
                <a:gd name="T26" fmla="*/ 0 w 55"/>
                <a:gd name="T27" fmla="*/ 0 h 1336"/>
                <a:gd name="T28" fmla="*/ 0 w 55"/>
                <a:gd name="T29" fmla="*/ 0 h 1336"/>
                <a:gd name="T30" fmla="*/ 0 w 55"/>
                <a:gd name="T31" fmla="*/ 0 h 1336"/>
                <a:gd name="T32" fmla="*/ 0 w 55"/>
                <a:gd name="T33" fmla="*/ 0 h 1336"/>
                <a:gd name="T34" fmla="*/ 0 w 55"/>
                <a:gd name="T35" fmla="*/ 0 h 1336"/>
                <a:gd name="T36" fmla="*/ 0 w 55"/>
                <a:gd name="T37" fmla="*/ 0 h 1336"/>
                <a:gd name="T38" fmla="*/ 0 w 55"/>
                <a:gd name="T39" fmla="*/ 0 h 1336"/>
                <a:gd name="T40" fmla="*/ 0 w 55"/>
                <a:gd name="T41" fmla="*/ 0 h 1336"/>
                <a:gd name="T42" fmla="*/ 0 w 55"/>
                <a:gd name="T43" fmla="*/ 0 h 1336"/>
                <a:gd name="T44" fmla="*/ 0 w 55"/>
                <a:gd name="T45" fmla="*/ 0 h 1336"/>
                <a:gd name="T46" fmla="*/ 0 w 55"/>
                <a:gd name="T47" fmla="*/ 0 h 1336"/>
                <a:gd name="T48" fmla="*/ 0 w 55"/>
                <a:gd name="T49" fmla="*/ 0 h 1336"/>
                <a:gd name="T50" fmla="*/ 0 w 55"/>
                <a:gd name="T51" fmla="*/ 0 h 1336"/>
                <a:gd name="T52" fmla="*/ 0 w 55"/>
                <a:gd name="T53" fmla="*/ 0 h 1336"/>
                <a:gd name="T54" fmla="*/ 0 w 55"/>
                <a:gd name="T55" fmla="*/ 0 h 1336"/>
                <a:gd name="T56" fmla="*/ 0 w 55"/>
                <a:gd name="T57" fmla="*/ 0 h 1336"/>
                <a:gd name="T58" fmla="*/ 0 w 55"/>
                <a:gd name="T59" fmla="*/ 0 h 1336"/>
                <a:gd name="T60" fmla="*/ 0 w 55"/>
                <a:gd name="T61" fmla="*/ 0 h 1336"/>
                <a:gd name="T62" fmla="*/ 0 w 55"/>
                <a:gd name="T63" fmla="*/ 0 h 1336"/>
                <a:gd name="T64" fmla="*/ 0 w 55"/>
                <a:gd name="T65" fmla="*/ 0 h 1336"/>
                <a:gd name="T66" fmla="*/ 0 w 55"/>
                <a:gd name="T67" fmla="*/ 0 h 1336"/>
                <a:gd name="T68" fmla="*/ 0 w 55"/>
                <a:gd name="T69" fmla="*/ 0 h 1336"/>
                <a:gd name="T70" fmla="*/ 0 w 55"/>
                <a:gd name="T71" fmla="*/ 0 h 1336"/>
                <a:gd name="T72" fmla="*/ 0 w 55"/>
                <a:gd name="T73" fmla="*/ 0 h 1336"/>
                <a:gd name="T74" fmla="*/ 0 w 55"/>
                <a:gd name="T75" fmla="*/ 0 h 1336"/>
                <a:gd name="T76" fmla="*/ 0 w 55"/>
                <a:gd name="T77" fmla="*/ 0 h 1336"/>
                <a:gd name="T78" fmla="*/ 0 w 55"/>
                <a:gd name="T79" fmla="*/ 0 h 1336"/>
                <a:gd name="T80" fmla="*/ 0 w 55"/>
                <a:gd name="T81" fmla="*/ 0 h 1336"/>
                <a:gd name="T82" fmla="*/ 0 w 55"/>
                <a:gd name="T83" fmla="*/ 0 h 1336"/>
                <a:gd name="T84" fmla="*/ 0 w 55"/>
                <a:gd name="T85" fmla="*/ 0 h 1336"/>
                <a:gd name="T86" fmla="*/ 0 w 55"/>
                <a:gd name="T87" fmla="*/ 0 h 1336"/>
                <a:gd name="T88" fmla="*/ 0 w 55"/>
                <a:gd name="T89" fmla="*/ 0 h 1336"/>
                <a:gd name="T90" fmla="*/ 0 w 55"/>
                <a:gd name="T91" fmla="*/ 0 h 1336"/>
                <a:gd name="T92" fmla="*/ 0 w 55"/>
                <a:gd name="T93" fmla="*/ 0 h 1336"/>
                <a:gd name="T94" fmla="*/ 0 w 55"/>
                <a:gd name="T95" fmla="*/ 0 h 1336"/>
                <a:gd name="T96" fmla="*/ 0 w 55"/>
                <a:gd name="T97" fmla="*/ 0 h 1336"/>
                <a:gd name="T98" fmla="*/ 0 w 55"/>
                <a:gd name="T99" fmla="*/ 0 h 1336"/>
                <a:gd name="T100" fmla="*/ 0 w 55"/>
                <a:gd name="T101" fmla="*/ 0 h 1336"/>
                <a:gd name="T102" fmla="*/ 0 w 55"/>
                <a:gd name="T103" fmla="*/ 0 h 1336"/>
                <a:gd name="T104" fmla="*/ 0 w 55"/>
                <a:gd name="T105" fmla="*/ 0 h 1336"/>
                <a:gd name="T106" fmla="*/ 0 w 55"/>
                <a:gd name="T107" fmla="*/ 0 h 13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55"/>
                <a:gd name="T163" fmla="*/ 0 h 1336"/>
                <a:gd name="T164" fmla="*/ 55 w 55"/>
                <a:gd name="T165" fmla="*/ 1336 h 13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55" h="1336">
                  <a:moveTo>
                    <a:pt x="12" y="0"/>
                  </a:moveTo>
                  <a:lnTo>
                    <a:pt x="19" y="4"/>
                  </a:lnTo>
                  <a:lnTo>
                    <a:pt x="25" y="11"/>
                  </a:lnTo>
                  <a:lnTo>
                    <a:pt x="25" y="23"/>
                  </a:lnTo>
                  <a:lnTo>
                    <a:pt x="25" y="36"/>
                  </a:lnTo>
                  <a:lnTo>
                    <a:pt x="23" y="48"/>
                  </a:lnTo>
                  <a:lnTo>
                    <a:pt x="21" y="61"/>
                  </a:lnTo>
                  <a:lnTo>
                    <a:pt x="21" y="70"/>
                  </a:lnTo>
                  <a:lnTo>
                    <a:pt x="23" y="84"/>
                  </a:lnTo>
                  <a:lnTo>
                    <a:pt x="21" y="120"/>
                  </a:lnTo>
                  <a:lnTo>
                    <a:pt x="21" y="160"/>
                  </a:lnTo>
                  <a:lnTo>
                    <a:pt x="23" y="198"/>
                  </a:lnTo>
                  <a:lnTo>
                    <a:pt x="25" y="238"/>
                  </a:lnTo>
                  <a:lnTo>
                    <a:pt x="27" y="276"/>
                  </a:lnTo>
                  <a:lnTo>
                    <a:pt x="31" y="314"/>
                  </a:lnTo>
                  <a:lnTo>
                    <a:pt x="33" y="352"/>
                  </a:lnTo>
                  <a:lnTo>
                    <a:pt x="36" y="392"/>
                  </a:lnTo>
                  <a:lnTo>
                    <a:pt x="38" y="430"/>
                  </a:lnTo>
                  <a:lnTo>
                    <a:pt x="40" y="468"/>
                  </a:lnTo>
                  <a:lnTo>
                    <a:pt x="44" y="506"/>
                  </a:lnTo>
                  <a:lnTo>
                    <a:pt x="46" y="546"/>
                  </a:lnTo>
                  <a:lnTo>
                    <a:pt x="48" y="584"/>
                  </a:lnTo>
                  <a:lnTo>
                    <a:pt x="48" y="622"/>
                  </a:lnTo>
                  <a:lnTo>
                    <a:pt x="48" y="660"/>
                  </a:lnTo>
                  <a:lnTo>
                    <a:pt x="48" y="700"/>
                  </a:lnTo>
                  <a:lnTo>
                    <a:pt x="48" y="730"/>
                  </a:lnTo>
                  <a:lnTo>
                    <a:pt x="48" y="759"/>
                  </a:lnTo>
                  <a:lnTo>
                    <a:pt x="48" y="787"/>
                  </a:lnTo>
                  <a:lnTo>
                    <a:pt x="48" y="816"/>
                  </a:lnTo>
                  <a:lnTo>
                    <a:pt x="46" y="844"/>
                  </a:lnTo>
                  <a:lnTo>
                    <a:pt x="44" y="873"/>
                  </a:lnTo>
                  <a:lnTo>
                    <a:pt x="44" y="901"/>
                  </a:lnTo>
                  <a:lnTo>
                    <a:pt x="44" y="930"/>
                  </a:lnTo>
                  <a:lnTo>
                    <a:pt x="42" y="958"/>
                  </a:lnTo>
                  <a:lnTo>
                    <a:pt x="42" y="987"/>
                  </a:lnTo>
                  <a:lnTo>
                    <a:pt x="42" y="1017"/>
                  </a:lnTo>
                  <a:lnTo>
                    <a:pt x="44" y="1049"/>
                  </a:lnTo>
                  <a:lnTo>
                    <a:pt x="44" y="1080"/>
                  </a:lnTo>
                  <a:lnTo>
                    <a:pt x="48" y="1114"/>
                  </a:lnTo>
                  <a:lnTo>
                    <a:pt x="50" y="1150"/>
                  </a:lnTo>
                  <a:lnTo>
                    <a:pt x="55" y="1188"/>
                  </a:lnTo>
                  <a:lnTo>
                    <a:pt x="55" y="1198"/>
                  </a:lnTo>
                  <a:lnTo>
                    <a:pt x="55" y="1207"/>
                  </a:lnTo>
                  <a:lnTo>
                    <a:pt x="54" y="1215"/>
                  </a:lnTo>
                  <a:lnTo>
                    <a:pt x="54" y="1224"/>
                  </a:lnTo>
                  <a:lnTo>
                    <a:pt x="50" y="1234"/>
                  </a:lnTo>
                  <a:lnTo>
                    <a:pt x="48" y="1243"/>
                  </a:lnTo>
                  <a:lnTo>
                    <a:pt x="44" y="1253"/>
                  </a:lnTo>
                  <a:lnTo>
                    <a:pt x="44" y="1262"/>
                  </a:lnTo>
                  <a:lnTo>
                    <a:pt x="38" y="1270"/>
                  </a:lnTo>
                  <a:lnTo>
                    <a:pt x="36" y="1279"/>
                  </a:lnTo>
                  <a:lnTo>
                    <a:pt x="33" y="1289"/>
                  </a:lnTo>
                  <a:lnTo>
                    <a:pt x="31" y="1298"/>
                  </a:lnTo>
                  <a:lnTo>
                    <a:pt x="25" y="1306"/>
                  </a:lnTo>
                  <a:lnTo>
                    <a:pt x="25" y="1316"/>
                  </a:lnTo>
                  <a:lnTo>
                    <a:pt x="21" y="1325"/>
                  </a:lnTo>
                  <a:lnTo>
                    <a:pt x="21" y="1336"/>
                  </a:lnTo>
                  <a:lnTo>
                    <a:pt x="12" y="1336"/>
                  </a:lnTo>
                  <a:lnTo>
                    <a:pt x="6" y="1336"/>
                  </a:lnTo>
                  <a:lnTo>
                    <a:pt x="6" y="1300"/>
                  </a:lnTo>
                  <a:lnTo>
                    <a:pt x="6" y="1268"/>
                  </a:lnTo>
                  <a:lnTo>
                    <a:pt x="6" y="1234"/>
                  </a:lnTo>
                  <a:lnTo>
                    <a:pt x="8" y="1202"/>
                  </a:lnTo>
                  <a:lnTo>
                    <a:pt x="8" y="1167"/>
                  </a:lnTo>
                  <a:lnTo>
                    <a:pt x="12" y="1133"/>
                  </a:lnTo>
                  <a:lnTo>
                    <a:pt x="12" y="1099"/>
                  </a:lnTo>
                  <a:lnTo>
                    <a:pt x="16" y="1067"/>
                  </a:lnTo>
                  <a:lnTo>
                    <a:pt x="16" y="1034"/>
                  </a:lnTo>
                  <a:lnTo>
                    <a:pt x="16" y="1000"/>
                  </a:lnTo>
                  <a:lnTo>
                    <a:pt x="16" y="968"/>
                  </a:lnTo>
                  <a:lnTo>
                    <a:pt x="16" y="935"/>
                  </a:lnTo>
                  <a:lnTo>
                    <a:pt x="12" y="901"/>
                  </a:lnTo>
                  <a:lnTo>
                    <a:pt x="12" y="867"/>
                  </a:lnTo>
                  <a:lnTo>
                    <a:pt x="8" y="835"/>
                  </a:lnTo>
                  <a:lnTo>
                    <a:pt x="6" y="802"/>
                  </a:lnTo>
                  <a:lnTo>
                    <a:pt x="4" y="770"/>
                  </a:lnTo>
                  <a:lnTo>
                    <a:pt x="4" y="740"/>
                  </a:lnTo>
                  <a:lnTo>
                    <a:pt x="4" y="709"/>
                  </a:lnTo>
                  <a:lnTo>
                    <a:pt x="4" y="679"/>
                  </a:lnTo>
                  <a:lnTo>
                    <a:pt x="4" y="646"/>
                  </a:lnTo>
                  <a:lnTo>
                    <a:pt x="4" y="618"/>
                  </a:lnTo>
                  <a:lnTo>
                    <a:pt x="4" y="586"/>
                  </a:lnTo>
                  <a:lnTo>
                    <a:pt x="6" y="557"/>
                  </a:lnTo>
                  <a:lnTo>
                    <a:pt x="6" y="525"/>
                  </a:lnTo>
                  <a:lnTo>
                    <a:pt x="6" y="494"/>
                  </a:lnTo>
                  <a:lnTo>
                    <a:pt x="6" y="462"/>
                  </a:lnTo>
                  <a:lnTo>
                    <a:pt x="6" y="433"/>
                  </a:lnTo>
                  <a:lnTo>
                    <a:pt x="6" y="401"/>
                  </a:lnTo>
                  <a:lnTo>
                    <a:pt x="6" y="371"/>
                  </a:lnTo>
                  <a:lnTo>
                    <a:pt x="6" y="340"/>
                  </a:lnTo>
                  <a:lnTo>
                    <a:pt x="6" y="310"/>
                  </a:lnTo>
                  <a:lnTo>
                    <a:pt x="4" y="289"/>
                  </a:lnTo>
                  <a:lnTo>
                    <a:pt x="4" y="272"/>
                  </a:lnTo>
                  <a:lnTo>
                    <a:pt x="2" y="251"/>
                  </a:lnTo>
                  <a:lnTo>
                    <a:pt x="2" y="232"/>
                  </a:lnTo>
                  <a:lnTo>
                    <a:pt x="2" y="211"/>
                  </a:lnTo>
                  <a:lnTo>
                    <a:pt x="2" y="192"/>
                  </a:lnTo>
                  <a:lnTo>
                    <a:pt x="2" y="173"/>
                  </a:lnTo>
                  <a:lnTo>
                    <a:pt x="2" y="154"/>
                  </a:lnTo>
                  <a:lnTo>
                    <a:pt x="0" y="133"/>
                  </a:lnTo>
                  <a:lnTo>
                    <a:pt x="0" y="112"/>
                  </a:lnTo>
                  <a:lnTo>
                    <a:pt x="0" y="93"/>
                  </a:lnTo>
                  <a:lnTo>
                    <a:pt x="2" y="74"/>
                  </a:lnTo>
                  <a:lnTo>
                    <a:pt x="2" y="55"/>
                  </a:lnTo>
                  <a:lnTo>
                    <a:pt x="4" y="36"/>
                  </a:lnTo>
                  <a:lnTo>
                    <a:pt x="6" y="1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7" name="Freeform 34">
              <a:extLst>
                <a:ext uri="{FF2B5EF4-FFF2-40B4-BE49-F238E27FC236}">
                  <a16:creationId xmlns:a16="http://schemas.microsoft.com/office/drawing/2014/main" id="{1F7AD56F-E606-554C-AA9C-3525BE3A35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36" y="993"/>
              <a:ext cx="22" cy="319"/>
            </a:xfrm>
            <a:custGeom>
              <a:avLst/>
              <a:gdLst>
                <a:gd name="T0" fmla="*/ 0 w 68"/>
                <a:gd name="T1" fmla="*/ 0 h 1132"/>
                <a:gd name="T2" fmla="*/ 0 w 68"/>
                <a:gd name="T3" fmla="*/ 0 h 1132"/>
                <a:gd name="T4" fmla="*/ 0 w 68"/>
                <a:gd name="T5" fmla="*/ 0 h 1132"/>
                <a:gd name="T6" fmla="*/ 0 w 68"/>
                <a:gd name="T7" fmla="*/ 0 h 1132"/>
                <a:gd name="T8" fmla="*/ 0 w 68"/>
                <a:gd name="T9" fmla="*/ 0 h 1132"/>
                <a:gd name="T10" fmla="*/ 0 w 68"/>
                <a:gd name="T11" fmla="*/ 0 h 1132"/>
                <a:gd name="T12" fmla="*/ 0 w 68"/>
                <a:gd name="T13" fmla="*/ 0 h 1132"/>
                <a:gd name="T14" fmla="*/ 0 w 68"/>
                <a:gd name="T15" fmla="*/ 0 h 1132"/>
                <a:gd name="T16" fmla="*/ 0 w 68"/>
                <a:gd name="T17" fmla="*/ 0 h 1132"/>
                <a:gd name="T18" fmla="*/ 0 w 68"/>
                <a:gd name="T19" fmla="*/ 0 h 1132"/>
                <a:gd name="T20" fmla="*/ 0 w 68"/>
                <a:gd name="T21" fmla="*/ 0 h 1132"/>
                <a:gd name="T22" fmla="*/ 0 w 68"/>
                <a:gd name="T23" fmla="*/ 0 h 1132"/>
                <a:gd name="T24" fmla="*/ 0 w 68"/>
                <a:gd name="T25" fmla="*/ 0 h 1132"/>
                <a:gd name="T26" fmla="*/ 0 w 68"/>
                <a:gd name="T27" fmla="*/ 0 h 1132"/>
                <a:gd name="T28" fmla="*/ 0 w 68"/>
                <a:gd name="T29" fmla="*/ 0 h 1132"/>
                <a:gd name="T30" fmla="*/ 0 w 68"/>
                <a:gd name="T31" fmla="*/ 0 h 1132"/>
                <a:gd name="T32" fmla="*/ 0 w 68"/>
                <a:gd name="T33" fmla="*/ 0 h 1132"/>
                <a:gd name="T34" fmla="*/ 0 w 68"/>
                <a:gd name="T35" fmla="*/ 0 h 1132"/>
                <a:gd name="T36" fmla="*/ 0 w 68"/>
                <a:gd name="T37" fmla="*/ 0 h 1132"/>
                <a:gd name="T38" fmla="*/ 0 w 68"/>
                <a:gd name="T39" fmla="*/ 0 h 1132"/>
                <a:gd name="T40" fmla="*/ 0 w 68"/>
                <a:gd name="T41" fmla="*/ 0 h 1132"/>
                <a:gd name="T42" fmla="*/ 0 w 68"/>
                <a:gd name="T43" fmla="*/ 0 h 1132"/>
                <a:gd name="T44" fmla="*/ 0 w 68"/>
                <a:gd name="T45" fmla="*/ 0 h 1132"/>
                <a:gd name="T46" fmla="*/ 0 w 68"/>
                <a:gd name="T47" fmla="*/ 0 h 1132"/>
                <a:gd name="T48" fmla="*/ 0 w 68"/>
                <a:gd name="T49" fmla="*/ 0 h 1132"/>
                <a:gd name="T50" fmla="*/ 0 w 68"/>
                <a:gd name="T51" fmla="*/ 0 h 1132"/>
                <a:gd name="T52" fmla="*/ 0 w 68"/>
                <a:gd name="T53" fmla="*/ 0 h 1132"/>
                <a:gd name="T54" fmla="*/ 0 w 68"/>
                <a:gd name="T55" fmla="*/ 0 h 1132"/>
                <a:gd name="T56" fmla="*/ 0 w 68"/>
                <a:gd name="T57" fmla="*/ 0 h 1132"/>
                <a:gd name="T58" fmla="*/ 0 w 68"/>
                <a:gd name="T59" fmla="*/ 0 h 1132"/>
                <a:gd name="T60" fmla="*/ 0 w 68"/>
                <a:gd name="T61" fmla="*/ 0 h 1132"/>
                <a:gd name="T62" fmla="*/ 0 w 68"/>
                <a:gd name="T63" fmla="*/ 0 h 1132"/>
                <a:gd name="T64" fmla="*/ 0 w 68"/>
                <a:gd name="T65" fmla="*/ 0 h 1132"/>
                <a:gd name="T66" fmla="*/ 0 w 68"/>
                <a:gd name="T67" fmla="*/ 0 h 1132"/>
                <a:gd name="T68" fmla="*/ 0 w 68"/>
                <a:gd name="T69" fmla="*/ 0 h 1132"/>
                <a:gd name="T70" fmla="*/ 0 w 68"/>
                <a:gd name="T71" fmla="*/ 0 h 1132"/>
                <a:gd name="T72" fmla="*/ 0 w 68"/>
                <a:gd name="T73" fmla="*/ 0 h 1132"/>
                <a:gd name="T74" fmla="*/ 0 w 68"/>
                <a:gd name="T75" fmla="*/ 0 h 1132"/>
                <a:gd name="T76" fmla="*/ 0 w 68"/>
                <a:gd name="T77" fmla="*/ 0 h 1132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68"/>
                <a:gd name="T118" fmla="*/ 0 h 1132"/>
                <a:gd name="T119" fmla="*/ 68 w 68"/>
                <a:gd name="T120" fmla="*/ 1132 h 1132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68" h="1132">
                  <a:moveTo>
                    <a:pt x="51" y="0"/>
                  </a:moveTo>
                  <a:lnTo>
                    <a:pt x="51" y="0"/>
                  </a:lnTo>
                  <a:lnTo>
                    <a:pt x="57" y="0"/>
                  </a:lnTo>
                  <a:lnTo>
                    <a:pt x="62" y="0"/>
                  </a:lnTo>
                  <a:lnTo>
                    <a:pt x="68" y="0"/>
                  </a:lnTo>
                  <a:lnTo>
                    <a:pt x="64" y="16"/>
                  </a:lnTo>
                  <a:lnTo>
                    <a:pt x="64" y="31"/>
                  </a:lnTo>
                  <a:lnTo>
                    <a:pt x="60" y="46"/>
                  </a:lnTo>
                  <a:lnTo>
                    <a:pt x="59" y="63"/>
                  </a:lnTo>
                  <a:lnTo>
                    <a:pt x="57" y="78"/>
                  </a:lnTo>
                  <a:lnTo>
                    <a:pt x="55" y="95"/>
                  </a:lnTo>
                  <a:lnTo>
                    <a:pt x="55" y="113"/>
                  </a:lnTo>
                  <a:lnTo>
                    <a:pt x="55" y="128"/>
                  </a:lnTo>
                  <a:lnTo>
                    <a:pt x="51" y="143"/>
                  </a:lnTo>
                  <a:lnTo>
                    <a:pt x="51" y="158"/>
                  </a:lnTo>
                  <a:lnTo>
                    <a:pt x="51" y="175"/>
                  </a:lnTo>
                  <a:lnTo>
                    <a:pt x="51" y="190"/>
                  </a:lnTo>
                  <a:lnTo>
                    <a:pt x="49" y="208"/>
                  </a:lnTo>
                  <a:lnTo>
                    <a:pt x="49" y="223"/>
                  </a:lnTo>
                  <a:lnTo>
                    <a:pt x="49" y="242"/>
                  </a:lnTo>
                  <a:lnTo>
                    <a:pt x="51" y="259"/>
                  </a:lnTo>
                  <a:lnTo>
                    <a:pt x="45" y="308"/>
                  </a:lnTo>
                  <a:lnTo>
                    <a:pt x="41" y="358"/>
                  </a:lnTo>
                  <a:lnTo>
                    <a:pt x="40" y="407"/>
                  </a:lnTo>
                  <a:lnTo>
                    <a:pt x="38" y="459"/>
                  </a:lnTo>
                  <a:lnTo>
                    <a:pt x="36" y="508"/>
                  </a:lnTo>
                  <a:lnTo>
                    <a:pt x="34" y="559"/>
                  </a:lnTo>
                  <a:lnTo>
                    <a:pt x="34" y="609"/>
                  </a:lnTo>
                  <a:lnTo>
                    <a:pt x="34" y="660"/>
                  </a:lnTo>
                  <a:lnTo>
                    <a:pt x="34" y="709"/>
                  </a:lnTo>
                  <a:lnTo>
                    <a:pt x="34" y="761"/>
                  </a:lnTo>
                  <a:lnTo>
                    <a:pt x="36" y="810"/>
                  </a:lnTo>
                  <a:lnTo>
                    <a:pt x="38" y="862"/>
                  </a:lnTo>
                  <a:lnTo>
                    <a:pt x="40" y="911"/>
                  </a:lnTo>
                  <a:lnTo>
                    <a:pt x="41" y="964"/>
                  </a:lnTo>
                  <a:lnTo>
                    <a:pt x="45" y="1014"/>
                  </a:lnTo>
                  <a:lnTo>
                    <a:pt x="51" y="1065"/>
                  </a:lnTo>
                  <a:lnTo>
                    <a:pt x="45" y="1071"/>
                  </a:lnTo>
                  <a:lnTo>
                    <a:pt x="45" y="1080"/>
                  </a:lnTo>
                  <a:lnTo>
                    <a:pt x="45" y="1092"/>
                  </a:lnTo>
                  <a:lnTo>
                    <a:pt x="49" y="1107"/>
                  </a:lnTo>
                  <a:lnTo>
                    <a:pt x="47" y="1118"/>
                  </a:lnTo>
                  <a:lnTo>
                    <a:pt x="45" y="1126"/>
                  </a:lnTo>
                  <a:lnTo>
                    <a:pt x="40" y="1132"/>
                  </a:lnTo>
                  <a:lnTo>
                    <a:pt x="30" y="1132"/>
                  </a:lnTo>
                  <a:lnTo>
                    <a:pt x="26" y="1076"/>
                  </a:lnTo>
                  <a:lnTo>
                    <a:pt x="22" y="1023"/>
                  </a:lnTo>
                  <a:lnTo>
                    <a:pt x="21" y="968"/>
                  </a:lnTo>
                  <a:lnTo>
                    <a:pt x="19" y="917"/>
                  </a:lnTo>
                  <a:lnTo>
                    <a:pt x="13" y="862"/>
                  </a:lnTo>
                  <a:lnTo>
                    <a:pt x="9" y="808"/>
                  </a:lnTo>
                  <a:lnTo>
                    <a:pt x="7" y="753"/>
                  </a:lnTo>
                  <a:lnTo>
                    <a:pt x="5" y="702"/>
                  </a:lnTo>
                  <a:lnTo>
                    <a:pt x="3" y="647"/>
                  </a:lnTo>
                  <a:lnTo>
                    <a:pt x="1" y="594"/>
                  </a:lnTo>
                  <a:lnTo>
                    <a:pt x="0" y="540"/>
                  </a:lnTo>
                  <a:lnTo>
                    <a:pt x="1" y="487"/>
                  </a:lnTo>
                  <a:lnTo>
                    <a:pt x="1" y="434"/>
                  </a:lnTo>
                  <a:lnTo>
                    <a:pt x="3" y="381"/>
                  </a:lnTo>
                  <a:lnTo>
                    <a:pt x="7" y="327"/>
                  </a:lnTo>
                  <a:lnTo>
                    <a:pt x="13" y="274"/>
                  </a:lnTo>
                  <a:lnTo>
                    <a:pt x="13" y="255"/>
                  </a:lnTo>
                  <a:lnTo>
                    <a:pt x="13" y="238"/>
                  </a:lnTo>
                  <a:lnTo>
                    <a:pt x="13" y="219"/>
                  </a:lnTo>
                  <a:lnTo>
                    <a:pt x="15" y="204"/>
                  </a:lnTo>
                  <a:lnTo>
                    <a:pt x="15" y="187"/>
                  </a:lnTo>
                  <a:lnTo>
                    <a:pt x="19" y="168"/>
                  </a:lnTo>
                  <a:lnTo>
                    <a:pt x="21" y="151"/>
                  </a:lnTo>
                  <a:lnTo>
                    <a:pt x="24" y="135"/>
                  </a:lnTo>
                  <a:lnTo>
                    <a:pt x="26" y="116"/>
                  </a:lnTo>
                  <a:lnTo>
                    <a:pt x="28" y="99"/>
                  </a:lnTo>
                  <a:lnTo>
                    <a:pt x="32" y="82"/>
                  </a:lnTo>
                  <a:lnTo>
                    <a:pt x="36" y="65"/>
                  </a:lnTo>
                  <a:lnTo>
                    <a:pt x="38" y="48"/>
                  </a:lnTo>
                  <a:lnTo>
                    <a:pt x="41" y="31"/>
                  </a:lnTo>
                  <a:lnTo>
                    <a:pt x="45" y="16"/>
                  </a:lnTo>
                  <a:lnTo>
                    <a:pt x="5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8" name="Freeform 35">
              <a:extLst>
                <a:ext uri="{FF2B5EF4-FFF2-40B4-BE49-F238E27FC236}">
                  <a16:creationId xmlns:a16="http://schemas.microsoft.com/office/drawing/2014/main" id="{E9DF0112-4708-13F4-D952-D013B84656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51" y="988"/>
              <a:ext cx="392" cy="15"/>
            </a:xfrm>
            <a:custGeom>
              <a:avLst/>
              <a:gdLst>
                <a:gd name="T0" fmla="*/ 0 w 1283"/>
                <a:gd name="T1" fmla="*/ 0 h 53"/>
                <a:gd name="T2" fmla="*/ 0 w 1283"/>
                <a:gd name="T3" fmla="*/ 0 h 53"/>
                <a:gd name="T4" fmla="*/ 0 w 1283"/>
                <a:gd name="T5" fmla="*/ 0 h 53"/>
                <a:gd name="T6" fmla="*/ 0 w 1283"/>
                <a:gd name="T7" fmla="*/ 0 h 53"/>
                <a:gd name="T8" fmla="*/ 0 w 1283"/>
                <a:gd name="T9" fmla="*/ 0 h 53"/>
                <a:gd name="T10" fmla="*/ 0 w 1283"/>
                <a:gd name="T11" fmla="*/ 0 h 53"/>
                <a:gd name="T12" fmla="*/ 0 w 1283"/>
                <a:gd name="T13" fmla="*/ 0 h 53"/>
                <a:gd name="T14" fmla="*/ 0 w 1283"/>
                <a:gd name="T15" fmla="*/ 0 h 53"/>
                <a:gd name="T16" fmla="*/ 0 w 1283"/>
                <a:gd name="T17" fmla="*/ 0 h 53"/>
                <a:gd name="T18" fmla="*/ 0 w 1283"/>
                <a:gd name="T19" fmla="*/ 0 h 53"/>
                <a:gd name="T20" fmla="*/ 0 w 1283"/>
                <a:gd name="T21" fmla="*/ 0 h 53"/>
                <a:gd name="T22" fmla="*/ 0 w 1283"/>
                <a:gd name="T23" fmla="*/ 0 h 53"/>
                <a:gd name="T24" fmla="*/ 0 w 1283"/>
                <a:gd name="T25" fmla="*/ 0 h 53"/>
                <a:gd name="T26" fmla="*/ 0 w 1283"/>
                <a:gd name="T27" fmla="*/ 0 h 53"/>
                <a:gd name="T28" fmla="*/ 0 w 1283"/>
                <a:gd name="T29" fmla="*/ 0 h 53"/>
                <a:gd name="T30" fmla="*/ 0 w 1283"/>
                <a:gd name="T31" fmla="*/ 0 h 53"/>
                <a:gd name="T32" fmla="*/ 0 w 1283"/>
                <a:gd name="T33" fmla="*/ 0 h 53"/>
                <a:gd name="T34" fmla="*/ 0 w 1283"/>
                <a:gd name="T35" fmla="*/ 0 h 53"/>
                <a:gd name="T36" fmla="*/ 0 w 1283"/>
                <a:gd name="T37" fmla="*/ 0 h 53"/>
                <a:gd name="T38" fmla="*/ 0 w 1283"/>
                <a:gd name="T39" fmla="*/ 0 h 53"/>
                <a:gd name="T40" fmla="*/ 0 w 1283"/>
                <a:gd name="T41" fmla="*/ 0 h 53"/>
                <a:gd name="T42" fmla="*/ 0 w 1283"/>
                <a:gd name="T43" fmla="*/ 0 h 53"/>
                <a:gd name="T44" fmla="*/ 0 w 1283"/>
                <a:gd name="T45" fmla="*/ 0 h 53"/>
                <a:gd name="T46" fmla="*/ 0 w 1283"/>
                <a:gd name="T47" fmla="*/ 0 h 53"/>
                <a:gd name="T48" fmla="*/ 0 w 1283"/>
                <a:gd name="T49" fmla="*/ 0 h 53"/>
                <a:gd name="T50" fmla="*/ 0 w 1283"/>
                <a:gd name="T51" fmla="*/ 0 h 53"/>
                <a:gd name="T52" fmla="*/ 0 w 1283"/>
                <a:gd name="T53" fmla="*/ 0 h 53"/>
                <a:gd name="T54" fmla="*/ 0 w 1283"/>
                <a:gd name="T55" fmla="*/ 0 h 53"/>
                <a:gd name="T56" fmla="*/ 0 w 1283"/>
                <a:gd name="T57" fmla="*/ 0 h 53"/>
                <a:gd name="T58" fmla="*/ 0 w 1283"/>
                <a:gd name="T59" fmla="*/ 0 h 53"/>
                <a:gd name="T60" fmla="*/ 0 w 1283"/>
                <a:gd name="T61" fmla="*/ 0 h 53"/>
                <a:gd name="T62" fmla="*/ 0 w 1283"/>
                <a:gd name="T63" fmla="*/ 0 h 53"/>
                <a:gd name="T64" fmla="*/ 0 w 1283"/>
                <a:gd name="T65" fmla="*/ 0 h 53"/>
                <a:gd name="T66" fmla="*/ 0 w 1283"/>
                <a:gd name="T67" fmla="*/ 0 h 53"/>
                <a:gd name="T68" fmla="*/ 0 w 1283"/>
                <a:gd name="T69" fmla="*/ 0 h 53"/>
                <a:gd name="T70" fmla="*/ 0 w 1283"/>
                <a:gd name="T71" fmla="*/ 0 h 53"/>
                <a:gd name="T72" fmla="*/ 0 w 1283"/>
                <a:gd name="T73" fmla="*/ 0 h 53"/>
                <a:gd name="T74" fmla="*/ 0 w 1283"/>
                <a:gd name="T75" fmla="*/ 0 h 53"/>
                <a:gd name="T76" fmla="*/ 0 w 1283"/>
                <a:gd name="T77" fmla="*/ 0 h 53"/>
                <a:gd name="T78" fmla="*/ 0 w 1283"/>
                <a:gd name="T79" fmla="*/ 0 h 53"/>
                <a:gd name="T80" fmla="*/ 0 w 1283"/>
                <a:gd name="T81" fmla="*/ 0 h 53"/>
                <a:gd name="T82" fmla="*/ 0 w 1283"/>
                <a:gd name="T83" fmla="*/ 0 h 53"/>
                <a:gd name="T84" fmla="*/ 0 w 1283"/>
                <a:gd name="T85" fmla="*/ 0 h 53"/>
                <a:gd name="T86" fmla="*/ 0 w 1283"/>
                <a:gd name="T87" fmla="*/ 0 h 53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283"/>
                <a:gd name="T133" fmla="*/ 0 h 53"/>
                <a:gd name="T134" fmla="*/ 1283 w 1283"/>
                <a:gd name="T135" fmla="*/ 53 h 53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283" h="53">
                  <a:moveTo>
                    <a:pt x="0" y="10"/>
                  </a:moveTo>
                  <a:lnTo>
                    <a:pt x="50" y="10"/>
                  </a:lnTo>
                  <a:lnTo>
                    <a:pt x="97" y="10"/>
                  </a:lnTo>
                  <a:lnTo>
                    <a:pt x="148" y="10"/>
                  </a:lnTo>
                  <a:lnTo>
                    <a:pt x="200" y="10"/>
                  </a:lnTo>
                  <a:lnTo>
                    <a:pt x="249" y="10"/>
                  </a:lnTo>
                  <a:lnTo>
                    <a:pt x="300" y="10"/>
                  </a:lnTo>
                  <a:lnTo>
                    <a:pt x="350" y="8"/>
                  </a:lnTo>
                  <a:lnTo>
                    <a:pt x="403" y="8"/>
                  </a:lnTo>
                  <a:lnTo>
                    <a:pt x="452" y="6"/>
                  </a:lnTo>
                  <a:lnTo>
                    <a:pt x="504" y="6"/>
                  </a:lnTo>
                  <a:lnTo>
                    <a:pt x="555" y="2"/>
                  </a:lnTo>
                  <a:lnTo>
                    <a:pt x="606" y="2"/>
                  </a:lnTo>
                  <a:lnTo>
                    <a:pt x="656" y="0"/>
                  </a:lnTo>
                  <a:lnTo>
                    <a:pt x="707" y="0"/>
                  </a:lnTo>
                  <a:lnTo>
                    <a:pt x="757" y="0"/>
                  </a:lnTo>
                  <a:lnTo>
                    <a:pt x="806" y="0"/>
                  </a:lnTo>
                  <a:lnTo>
                    <a:pt x="823" y="0"/>
                  </a:lnTo>
                  <a:lnTo>
                    <a:pt x="844" y="2"/>
                  </a:lnTo>
                  <a:lnTo>
                    <a:pt x="861" y="4"/>
                  </a:lnTo>
                  <a:lnTo>
                    <a:pt x="882" y="6"/>
                  </a:lnTo>
                  <a:lnTo>
                    <a:pt x="901" y="8"/>
                  </a:lnTo>
                  <a:lnTo>
                    <a:pt x="920" y="10"/>
                  </a:lnTo>
                  <a:lnTo>
                    <a:pt x="939" y="12"/>
                  </a:lnTo>
                  <a:lnTo>
                    <a:pt x="958" y="15"/>
                  </a:lnTo>
                  <a:lnTo>
                    <a:pt x="977" y="17"/>
                  </a:lnTo>
                  <a:lnTo>
                    <a:pt x="996" y="19"/>
                  </a:lnTo>
                  <a:lnTo>
                    <a:pt x="1015" y="23"/>
                  </a:lnTo>
                  <a:lnTo>
                    <a:pt x="1036" y="25"/>
                  </a:lnTo>
                  <a:lnTo>
                    <a:pt x="1055" y="27"/>
                  </a:lnTo>
                  <a:lnTo>
                    <a:pt x="1074" y="29"/>
                  </a:lnTo>
                  <a:lnTo>
                    <a:pt x="1095" y="29"/>
                  </a:lnTo>
                  <a:lnTo>
                    <a:pt x="1116" y="31"/>
                  </a:lnTo>
                  <a:lnTo>
                    <a:pt x="1125" y="31"/>
                  </a:lnTo>
                  <a:lnTo>
                    <a:pt x="1135" y="31"/>
                  </a:lnTo>
                  <a:lnTo>
                    <a:pt x="1144" y="31"/>
                  </a:lnTo>
                  <a:lnTo>
                    <a:pt x="1156" y="31"/>
                  </a:lnTo>
                  <a:lnTo>
                    <a:pt x="1165" y="31"/>
                  </a:lnTo>
                  <a:lnTo>
                    <a:pt x="1177" y="31"/>
                  </a:lnTo>
                  <a:lnTo>
                    <a:pt x="1186" y="31"/>
                  </a:lnTo>
                  <a:lnTo>
                    <a:pt x="1198" y="32"/>
                  </a:lnTo>
                  <a:lnTo>
                    <a:pt x="1207" y="32"/>
                  </a:lnTo>
                  <a:lnTo>
                    <a:pt x="1218" y="32"/>
                  </a:lnTo>
                  <a:lnTo>
                    <a:pt x="1228" y="32"/>
                  </a:lnTo>
                  <a:lnTo>
                    <a:pt x="1238" y="32"/>
                  </a:lnTo>
                  <a:lnTo>
                    <a:pt x="1249" y="32"/>
                  </a:lnTo>
                  <a:lnTo>
                    <a:pt x="1260" y="32"/>
                  </a:lnTo>
                  <a:lnTo>
                    <a:pt x="1270" y="32"/>
                  </a:lnTo>
                  <a:lnTo>
                    <a:pt x="1283" y="32"/>
                  </a:lnTo>
                  <a:lnTo>
                    <a:pt x="1270" y="53"/>
                  </a:lnTo>
                  <a:lnTo>
                    <a:pt x="1264" y="53"/>
                  </a:lnTo>
                  <a:lnTo>
                    <a:pt x="1255" y="53"/>
                  </a:lnTo>
                  <a:lnTo>
                    <a:pt x="1247" y="53"/>
                  </a:lnTo>
                  <a:lnTo>
                    <a:pt x="1239" y="53"/>
                  </a:lnTo>
                  <a:lnTo>
                    <a:pt x="1234" y="53"/>
                  </a:lnTo>
                  <a:lnTo>
                    <a:pt x="1226" y="53"/>
                  </a:lnTo>
                  <a:lnTo>
                    <a:pt x="1218" y="53"/>
                  </a:lnTo>
                  <a:lnTo>
                    <a:pt x="1209" y="53"/>
                  </a:lnTo>
                  <a:lnTo>
                    <a:pt x="1203" y="53"/>
                  </a:lnTo>
                  <a:lnTo>
                    <a:pt x="1198" y="53"/>
                  </a:lnTo>
                  <a:lnTo>
                    <a:pt x="1186" y="53"/>
                  </a:lnTo>
                  <a:lnTo>
                    <a:pt x="1182" y="53"/>
                  </a:lnTo>
                  <a:lnTo>
                    <a:pt x="1173" y="50"/>
                  </a:lnTo>
                  <a:lnTo>
                    <a:pt x="1161" y="48"/>
                  </a:lnTo>
                  <a:lnTo>
                    <a:pt x="1150" y="46"/>
                  </a:lnTo>
                  <a:lnTo>
                    <a:pt x="1141" y="46"/>
                  </a:lnTo>
                  <a:lnTo>
                    <a:pt x="1131" y="46"/>
                  </a:lnTo>
                  <a:lnTo>
                    <a:pt x="1122" y="46"/>
                  </a:lnTo>
                  <a:lnTo>
                    <a:pt x="1110" y="46"/>
                  </a:lnTo>
                  <a:lnTo>
                    <a:pt x="1101" y="48"/>
                  </a:lnTo>
                  <a:lnTo>
                    <a:pt x="1053" y="44"/>
                  </a:lnTo>
                  <a:lnTo>
                    <a:pt x="1011" y="42"/>
                  </a:lnTo>
                  <a:lnTo>
                    <a:pt x="971" y="38"/>
                  </a:lnTo>
                  <a:lnTo>
                    <a:pt x="935" y="38"/>
                  </a:lnTo>
                  <a:lnTo>
                    <a:pt x="899" y="38"/>
                  </a:lnTo>
                  <a:lnTo>
                    <a:pt x="867" y="36"/>
                  </a:lnTo>
                  <a:lnTo>
                    <a:pt x="835" y="36"/>
                  </a:lnTo>
                  <a:lnTo>
                    <a:pt x="804" y="36"/>
                  </a:lnTo>
                  <a:lnTo>
                    <a:pt x="772" y="34"/>
                  </a:lnTo>
                  <a:lnTo>
                    <a:pt x="741" y="34"/>
                  </a:lnTo>
                  <a:lnTo>
                    <a:pt x="707" y="34"/>
                  </a:lnTo>
                  <a:lnTo>
                    <a:pt x="675" y="34"/>
                  </a:lnTo>
                  <a:lnTo>
                    <a:pt x="639" y="32"/>
                  </a:lnTo>
                  <a:lnTo>
                    <a:pt x="601" y="32"/>
                  </a:lnTo>
                  <a:lnTo>
                    <a:pt x="561" y="32"/>
                  </a:lnTo>
                  <a:lnTo>
                    <a:pt x="517" y="31"/>
                  </a:lnTo>
                  <a:lnTo>
                    <a:pt x="502" y="29"/>
                  </a:lnTo>
                  <a:lnTo>
                    <a:pt x="489" y="27"/>
                  </a:lnTo>
                  <a:lnTo>
                    <a:pt x="473" y="27"/>
                  </a:lnTo>
                  <a:lnTo>
                    <a:pt x="462" y="29"/>
                  </a:lnTo>
                  <a:lnTo>
                    <a:pt x="449" y="29"/>
                  </a:lnTo>
                  <a:lnTo>
                    <a:pt x="437" y="29"/>
                  </a:lnTo>
                  <a:lnTo>
                    <a:pt x="422" y="31"/>
                  </a:lnTo>
                  <a:lnTo>
                    <a:pt x="411" y="32"/>
                  </a:lnTo>
                  <a:lnTo>
                    <a:pt x="397" y="32"/>
                  </a:lnTo>
                  <a:lnTo>
                    <a:pt x="384" y="36"/>
                  </a:lnTo>
                  <a:lnTo>
                    <a:pt x="371" y="38"/>
                  </a:lnTo>
                  <a:lnTo>
                    <a:pt x="357" y="40"/>
                  </a:lnTo>
                  <a:lnTo>
                    <a:pt x="344" y="40"/>
                  </a:lnTo>
                  <a:lnTo>
                    <a:pt x="329" y="42"/>
                  </a:lnTo>
                  <a:lnTo>
                    <a:pt x="316" y="42"/>
                  </a:lnTo>
                  <a:lnTo>
                    <a:pt x="302" y="44"/>
                  </a:lnTo>
                  <a:lnTo>
                    <a:pt x="293" y="42"/>
                  </a:lnTo>
                  <a:lnTo>
                    <a:pt x="283" y="42"/>
                  </a:lnTo>
                  <a:lnTo>
                    <a:pt x="274" y="42"/>
                  </a:lnTo>
                  <a:lnTo>
                    <a:pt x="266" y="42"/>
                  </a:lnTo>
                  <a:lnTo>
                    <a:pt x="255" y="40"/>
                  </a:lnTo>
                  <a:lnTo>
                    <a:pt x="245" y="40"/>
                  </a:lnTo>
                  <a:lnTo>
                    <a:pt x="236" y="40"/>
                  </a:lnTo>
                  <a:lnTo>
                    <a:pt x="228" y="40"/>
                  </a:lnTo>
                  <a:lnTo>
                    <a:pt x="219" y="38"/>
                  </a:lnTo>
                  <a:lnTo>
                    <a:pt x="211" y="38"/>
                  </a:lnTo>
                  <a:lnTo>
                    <a:pt x="203" y="36"/>
                  </a:lnTo>
                  <a:lnTo>
                    <a:pt x="198" y="36"/>
                  </a:lnTo>
                  <a:lnTo>
                    <a:pt x="186" y="36"/>
                  </a:lnTo>
                  <a:lnTo>
                    <a:pt x="183" y="36"/>
                  </a:lnTo>
                  <a:lnTo>
                    <a:pt x="171" y="34"/>
                  </a:lnTo>
                  <a:lnTo>
                    <a:pt x="162" y="34"/>
                  </a:lnTo>
                  <a:lnTo>
                    <a:pt x="148" y="34"/>
                  </a:lnTo>
                  <a:lnTo>
                    <a:pt x="135" y="36"/>
                  </a:lnTo>
                  <a:lnTo>
                    <a:pt x="120" y="36"/>
                  </a:lnTo>
                  <a:lnTo>
                    <a:pt x="105" y="36"/>
                  </a:lnTo>
                  <a:lnTo>
                    <a:pt x="89" y="36"/>
                  </a:lnTo>
                  <a:lnTo>
                    <a:pt x="74" y="36"/>
                  </a:lnTo>
                  <a:lnTo>
                    <a:pt x="59" y="34"/>
                  </a:lnTo>
                  <a:lnTo>
                    <a:pt x="46" y="32"/>
                  </a:lnTo>
                  <a:lnTo>
                    <a:pt x="31" y="31"/>
                  </a:lnTo>
                  <a:lnTo>
                    <a:pt x="21" y="29"/>
                  </a:lnTo>
                  <a:lnTo>
                    <a:pt x="12" y="23"/>
                  </a:lnTo>
                  <a:lnTo>
                    <a:pt x="4" y="19"/>
                  </a:lnTo>
                  <a:lnTo>
                    <a:pt x="0" y="13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9" name="Freeform 36">
              <a:extLst>
                <a:ext uri="{FF2B5EF4-FFF2-40B4-BE49-F238E27FC236}">
                  <a16:creationId xmlns:a16="http://schemas.microsoft.com/office/drawing/2014/main" id="{648E279E-A16C-6E15-1E92-5A3C26A2E4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28" y="966"/>
              <a:ext cx="319" cy="17"/>
            </a:xfrm>
            <a:custGeom>
              <a:avLst/>
              <a:gdLst>
                <a:gd name="T0" fmla="*/ 0 w 1048"/>
                <a:gd name="T1" fmla="*/ 0 h 59"/>
                <a:gd name="T2" fmla="*/ 0 w 1048"/>
                <a:gd name="T3" fmla="*/ 0 h 59"/>
                <a:gd name="T4" fmla="*/ 0 w 1048"/>
                <a:gd name="T5" fmla="*/ 0 h 59"/>
                <a:gd name="T6" fmla="*/ 0 w 1048"/>
                <a:gd name="T7" fmla="*/ 0 h 59"/>
                <a:gd name="T8" fmla="*/ 0 w 1048"/>
                <a:gd name="T9" fmla="*/ 0 h 59"/>
                <a:gd name="T10" fmla="*/ 0 w 1048"/>
                <a:gd name="T11" fmla="*/ 0 h 59"/>
                <a:gd name="T12" fmla="*/ 0 w 1048"/>
                <a:gd name="T13" fmla="*/ 0 h 59"/>
                <a:gd name="T14" fmla="*/ 0 w 1048"/>
                <a:gd name="T15" fmla="*/ 0 h 59"/>
                <a:gd name="T16" fmla="*/ 0 w 1048"/>
                <a:gd name="T17" fmla="*/ 0 h 59"/>
                <a:gd name="T18" fmla="*/ 0 w 1048"/>
                <a:gd name="T19" fmla="*/ 0 h 59"/>
                <a:gd name="T20" fmla="*/ 0 w 1048"/>
                <a:gd name="T21" fmla="*/ 0 h 59"/>
                <a:gd name="T22" fmla="*/ 0 w 1048"/>
                <a:gd name="T23" fmla="*/ 0 h 59"/>
                <a:gd name="T24" fmla="*/ 0 w 1048"/>
                <a:gd name="T25" fmla="*/ 0 h 59"/>
                <a:gd name="T26" fmla="*/ 0 w 1048"/>
                <a:gd name="T27" fmla="*/ 0 h 59"/>
                <a:gd name="T28" fmla="*/ 0 w 1048"/>
                <a:gd name="T29" fmla="*/ 0 h 59"/>
                <a:gd name="T30" fmla="*/ 0 w 1048"/>
                <a:gd name="T31" fmla="*/ 0 h 59"/>
                <a:gd name="T32" fmla="*/ 0 w 1048"/>
                <a:gd name="T33" fmla="*/ 0 h 59"/>
                <a:gd name="T34" fmla="*/ 0 w 1048"/>
                <a:gd name="T35" fmla="*/ 0 h 59"/>
                <a:gd name="T36" fmla="*/ 0 w 1048"/>
                <a:gd name="T37" fmla="*/ 0 h 59"/>
                <a:gd name="T38" fmla="*/ 0 w 1048"/>
                <a:gd name="T39" fmla="*/ 0 h 59"/>
                <a:gd name="T40" fmla="*/ 0 w 1048"/>
                <a:gd name="T41" fmla="*/ 0 h 59"/>
                <a:gd name="T42" fmla="*/ 0 w 1048"/>
                <a:gd name="T43" fmla="*/ 0 h 59"/>
                <a:gd name="T44" fmla="*/ 0 w 1048"/>
                <a:gd name="T45" fmla="*/ 0 h 59"/>
                <a:gd name="T46" fmla="*/ 0 w 1048"/>
                <a:gd name="T47" fmla="*/ 0 h 59"/>
                <a:gd name="T48" fmla="*/ 0 w 1048"/>
                <a:gd name="T49" fmla="*/ 0 h 59"/>
                <a:gd name="T50" fmla="*/ 0 w 1048"/>
                <a:gd name="T51" fmla="*/ 0 h 59"/>
                <a:gd name="T52" fmla="*/ 0 w 1048"/>
                <a:gd name="T53" fmla="*/ 0 h 59"/>
                <a:gd name="T54" fmla="*/ 0 w 1048"/>
                <a:gd name="T55" fmla="*/ 0 h 59"/>
                <a:gd name="T56" fmla="*/ 0 w 1048"/>
                <a:gd name="T57" fmla="*/ 0 h 59"/>
                <a:gd name="T58" fmla="*/ 0 w 1048"/>
                <a:gd name="T59" fmla="*/ 0 h 59"/>
                <a:gd name="T60" fmla="*/ 0 w 1048"/>
                <a:gd name="T61" fmla="*/ 0 h 59"/>
                <a:gd name="T62" fmla="*/ 0 w 1048"/>
                <a:gd name="T63" fmla="*/ 0 h 59"/>
                <a:gd name="T64" fmla="*/ 0 w 1048"/>
                <a:gd name="T65" fmla="*/ 0 h 59"/>
                <a:gd name="T66" fmla="*/ 0 w 1048"/>
                <a:gd name="T67" fmla="*/ 0 h 59"/>
                <a:gd name="T68" fmla="*/ 0 w 1048"/>
                <a:gd name="T69" fmla="*/ 0 h 59"/>
                <a:gd name="T70" fmla="*/ 0 w 1048"/>
                <a:gd name="T71" fmla="*/ 0 h 59"/>
                <a:gd name="T72" fmla="*/ 0 w 1048"/>
                <a:gd name="T73" fmla="*/ 0 h 59"/>
                <a:gd name="T74" fmla="*/ 0 w 1048"/>
                <a:gd name="T75" fmla="*/ 0 h 59"/>
                <a:gd name="T76" fmla="*/ 0 w 1048"/>
                <a:gd name="T77" fmla="*/ 0 h 59"/>
                <a:gd name="T78" fmla="*/ 0 w 1048"/>
                <a:gd name="T79" fmla="*/ 0 h 59"/>
                <a:gd name="T80" fmla="*/ 0 w 1048"/>
                <a:gd name="T81" fmla="*/ 0 h 59"/>
                <a:gd name="T82" fmla="*/ 0 w 1048"/>
                <a:gd name="T83" fmla="*/ 0 h 59"/>
                <a:gd name="T84" fmla="*/ 0 w 1048"/>
                <a:gd name="T85" fmla="*/ 0 h 59"/>
                <a:gd name="T86" fmla="*/ 0 w 1048"/>
                <a:gd name="T87" fmla="*/ 0 h 59"/>
                <a:gd name="T88" fmla="*/ 0 w 1048"/>
                <a:gd name="T89" fmla="*/ 0 h 59"/>
                <a:gd name="T90" fmla="*/ 0 w 1048"/>
                <a:gd name="T91" fmla="*/ 0 h 59"/>
                <a:gd name="T92" fmla="*/ 0 w 1048"/>
                <a:gd name="T93" fmla="*/ 0 h 59"/>
                <a:gd name="T94" fmla="*/ 0 w 1048"/>
                <a:gd name="T95" fmla="*/ 0 h 59"/>
                <a:gd name="T96" fmla="*/ 0 w 1048"/>
                <a:gd name="T97" fmla="*/ 0 h 59"/>
                <a:gd name="T98" fmla="*/ 0 w 1048"/>
                <a:gd name="T99" fmla="*/ 0 h 59"/>
                <a:gd name="T100" fmla="*/ 0 w 1048"/>
                <a:gd name="T101" fmla="*/ 0 h 59"/>
                <a:gd name="T102" fmla="*/ 0 w 1048"/>
                <a:gd name="T103" fmla="*/ 0 h 59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048"/>
                <a:gd name="T157" fmla="*/ 0 h 59"/>
                <a:gd name="T158" fmla="*/ 1048 w 1048"/>
                <a:gd name="T159" fmla="*/ 59 h 59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048" h="59">
                  <a:moveTo>
                    <a:pt x="4" y="0"/>
                  </a:moveTo>
                  <a:lnTo>
                    <a:pt x="67" y="2"/>
                  </a:lnTo>
                  <a:lnTo>
                    <a:pt x="130" y="6"/>
                  </a:lnTo>
                  <a:lnTo>
                    <a:pt x="194" y="6"/>
                  </a:lnTo>
                  <a:lnTo>
                    <a:pt x="261" y="8"/>
                  </a:lnTo>
                  <a:lnTo>
                    <a:pt x="323" y="8"/>
                  </a:lnTo>
                  <a:lnTo>
                    <a:pt x="388" y="10"/>
                  </a:lnTo>
                  <a:lnTo>
                    <a:pt x="453" y="10"/>
                  </a:lnTo>
                  <a:lnTo>
                    <a:pt x="517" y="12"/>
                  </a:lnTo>
                  <a:lnTo>
                    <a:pt x="582" y="12"/>
                  </a:lnTo>
                  <a:lnTo>
                    <a:pt x="647" y="12"/>
                  </a:lnTo>
                  <a:lnTo>
                    <a:pt x="709" y="14"/>
                  </a:lnTo>
                  <a:lnTo>
                    <a:pt x="774" y="16"/>
                  </a:lnTo>
                  <a:lnTo>
                    <a:pt x="839" y="16"/>
                  </a:lnTo>
                  <a:lnTo>
                    <a:pt x="903" y="19"/>
                  </a:lnTo>
                  <a:lnTo>
                    <a:pt x="966" y="23"/>
                  </a:lnTo>
                  <a:lnTo>
                    <a:pt x="1030" y="29"/>
                  </a:lnTo>
                  <a:lnTo>
                    <a:pt x="1036" y="31"/>
                  </a:lnTo>
                  <a:lnTo>
                    <a:pt x="1042" y="36"/>
                  </a:lnTo>
                  <a:lnTo>
                    <a:pt x="1046" y="42"/>
                  </a:lnTo>
                  <a:lnTo>
                    <a:pt x="1048" y="48"/>
                  </a:lnTo>
                  <a:lnTo>
                    <a:pt x="1038" y="48"/>
                  </a:lnTo>
                  <a:lnTo>
                    <a:pt x="1029" y="48"/>
                  </a:lnTo>
                  <a:lnTo>
                    <a:pt x="1017" y="46"/>
                  </a:lnTo>
                  <a:lnTo>
                    <a:pt x="1010" y="46"/>
                  </a:lnTo>
                  <a:lnTo>
                    <a:pt x="1000" y="44"/>
                  </a:lnTo>
                  <a:lnTo>
                    <a:pt x="991" y="44"/>
                  </a:lnTo>
                  <a:lnTo>
                    <a:pt x="981" y="44"/>
                  </a:lnTo>
                  <a:lnTo>
                    <a:pt x="973" y="44"/>
                  </a:lnTo>
                  <a:lnTo>
                    <a:pt x="964" y="42"/>
                  </a:lnTo>
                  <a:lnTo>
                    <a:pt x="954" y="42"/>
                  </a:lnTo>
                  <a:lnTo>
                    <a:pt x="945" y="42"/>
                  </a:lnTo>
                  <a:lnTo>
                    <a:pt x="935" y="42"/>
                  </a:lnTo>
                  <a:lnTo>
                    <a:pt x="926" y="42"/>
                  </a:lnTo>
                  <a:lnTo>
                    <a:pt x="918" y="42"/>
                  </a:lnTo>
                  <a:lnTo>
                    <a:pt x="909" y="42"/>
                  </a:lnTo>
                  <a:lnTo>
                    <a:pt x="901" y="42"/>
                  </a:lnTo>
                  <a:lnTo>
                    <a:pt x="888" y="42"/>
                  </a:lnTo>
                  <a:lnTo>
                    <a:pt x="878" y="42"/>
                  </a:lnTo>
                  <a:lnTo>
                    <a:pt x="869" y="42"/>
                  </a:lnTo>
                  <a:lnTo>
                    <a:pt x="861" y="46"/>
                  </a:lnTo>
                  <a:lnTo>
                    <a:pt x="850" y="48"/>
                  </a:lnTo>
                  <a:lnTo>
                    <a:pt x="839" y="54"/>
                  </a:lnTo>
                  <a:lnTo>
                    <a:pt x="831" y="55"/>
                  </a:lnTo>
                  <a:lnTo>
                    <a:pt x="823" y="57"/>
                  </a:lnTo>
                  <a:lnTo>
                    <a:pt x="816" y="57"/>
                  </a:lnTo>
                  <a:lnTo>
                    <a:pt x="806" y="59"/>
                  </a:lnTo>
                  <a:lnTo>
                    <a:pt x="793" y="59"/>
                  </a:lnTo>
                  <a:lnTo>
                    <a:pt x="780" y="59"/>
                  </a:lnTo>
                  <a:lnTo>
                    <a:pt x="762" y="59"/>
                  </a:lnTo>
                  <a:lnTo>
                    <a:pt x="745" y="59"/>
                  </a:lnTo>
                  <a:lnTo>
                    <a:pt x="736" y="57"/>
                  </a:lnTo>
                  <a:lnTo>
                    <a:pt x="726" y="55"/>
                  </a:lnTo>
                  <a:lnTo>
                    <a:pt x="715" y="54"/>
                  </a:lnTo>
                  <a:lnTo>
                    <a:pt x="704" y="52"/>
                  </a:lnTo>
                  <a:lnTo>
                    <a:pt x="690" y="50"/>
                  </a:lnTo>
                  <a:lnTo>
                    <a:pt x="679" y="48"/>
                  </a:lnTo>
                  <a:lnTo>
                    <a:pt x="666" y="44"/>
                  </a:lnTo>
                  <a:lnTo>
                    <a:pt x="652" y="42"/>
                  </a:lnTo>
                  <a:lnTo>
                    <a:pt x="639" y="38"/>
                  </a:lnTo>
                  <a:lnTo>
                    <a:pt x="626" y="38"/>
                  </a:lnTo>
                  <a:lnTo>
                    <a:pt x="614" y="35"/>
                  </a:lnTo>
                  <a:lnTo>
                    <a:pt x="603" y="33"/>
                  </a:lnTo>
                  <a:lnTo>
                    <a:pt x="591" y="33"/>
                  </a:lnTo>
                  <a:lnTo>
                    <a:pt x="584" y="31"/>
                  </a:lnTo>
                  <a:lnTo>
                    <a:pt x="576" y="31"/>
                  </a:lnTo>
                  <a:lnTo>
                    <a:pt x="572" y="31"/>
                  </a:lnTo>
                  <a:lnTo>
                    <a:pt x="550" y="29"/>
                  </a:lnTo>
                  <a:lnTo>
                    <a:pt x="529" y="29"/>
                  </a:lnTo>
                  <a:lnTo>
                    <a:pt x="508" y="27"/>
                  </a:lnTo>
                  <a:lnTo>
                    <a:pt x="491" y="27"/>
                  </a:lnTo>
                  <a:lnTo>
                    <a:pt x="472" y="27"/>
                  </a:lnTo>
                  <a:lnTo>
                    <a:pt x="456" y="27"/>
                  </a:lnTo>
                  <a:lnTo>
                    <a:pt x="437" y="27"/>
                  </a:lnTo>
                  <a:lnTo>
                    <a:pt x="422" y="29"/>
                  </a:lnTo>
                  <a:lnTo>
                    <a:pt x="405" y="29"/>
                  </a:lnTo>
                  <a:lnTo>
                    <a:pt x="386" y="29"/>
                  </a:lnTo>
                  <a:lnTo>
                    <a:pt x="369" y="29"/>
                  </a:lnTo>
                  <a:lnTo>
                    <a:pt x="352" y="29"/>
                  </a:lnTo>
                  <a:lnTo>
                    <a:pt x="331" y="29"/>
                  </a:lnTo>
                  <a:lnTo>
                    <a:pt x="312" y="29"/>
                  </a:lnTo>
                  <a:lnTo>
                    <a:pt x="291" y="29"/>
                  </a:lnTo>
                  <a:lnTo>
                    <a:pt x="270" y="31"/>
                  </a:lnTo>
                  <a:lnTo>
                    <a:pt x="251" y="29"/>
                  </a:lnTo>
                  <a:lnTo>
                    <a:pt x="232" y="29"/>
                  </a:lnTo>
                  <a:lnTo>
                    <a:pt x="215" y="29"/>
                  </a:lnTo>
                  <a:lnTo>
                    <a:pt x="200" y="29"/>
                  </a:lnTo>
                  <a:lnTo>
                    <a:pt x="183" y="27"/>
                  </a:lnTo>
                  <a:lnTo>
                    <a:pt x="168" y="25"/>
                  </a:lnTo>
                  <a:lnTo>
                    <a:pt x="150" y="25"/>
                  </a:lnTo>
                  <a:lnTo>
                    <a:pt x="135" y="25"/>
                  </a:lnTo>
                  <a:lnTo>
                    <a:pt x="118" y="23"/>
                  </a:lnTo>
                  <a:lnTo>
                    <a:pt x="101" y="21"/>
                  </a:lnTo>
                  <a:lnTo>
                    <a:pt x="86" y="19"/>
                  </a:lnTo>
                  <a:lnTo>
                    <a:pt x="69" y="19"/>
                  </a:lnTo>
                  <a:lnTo>
                    <a:pt x="52" y="19"/>
                  </a:lnTo>
                  <a:lnTo>
                    <a:pt x="34" y="19"/>
                  </a:lnTo>
                  <a:lnTo>
                    <a:pt x="17" y="19"/>
                  </a:lnTo>
                  <a:lnTo>
                    <a:pt x="0" y="19"/>
                  </a:lnTo>
                  <a:lnTo>
                    <a:pt x="0" y="14"/>
                  </a:lnTo>
                  <a:lnTo>
                    <a:pt x="2" y="8"/>
                  </a:lnTo>
                  <a:lnTo>
                    <a:pt x="2" y="2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0" name="Freeform 37">
              <a:extLst>
                <a:ext uri="{FF2B5EF4-FFF2-40B4-BE49-F238E27FC236}">
                  <a16:creationId xmlns:a16="http://schemas.microsoft.com/office/drawing/2014/main" id="{7A8D22BA-6EF2-1AEB-6595-BA83B58D9F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51" y="920"/>
              <a:ext cx="63" cy="61"/>
            </a:xfrm>
            <a:custGeom>
              <a:avLst/>
              <a:gdLst>
                <a:gd name="T0" fmla="*/ 0 w 206"/>
                <a:gd name="T1" fmla="*/ 0 h 217"/>
                <a:gd name="T2" fmla="*/ 0 w 206"/>
                <a:gd name="T3" fmla="*/ 0 h 217"/>
                <a:gd name="T4" fmla="*/ 0 w 206"/>
                <a:gd name="T5" fmla="*/ 0 h 217"/>
                <a:gd name="T6" fmla="*/ 0 w 206"/>
                <a:gd name="T7" fmla="*/ 0 h 217"/>
                <a:gd name="T8" fmla="*/ 0 w 206"/>
                <a:gd name="T9" fmla="*/ 0 h 217"/>
                <a:gd name="T10" fmla="*/ 0 w 206"/>
                <a:gd name="T11" fmla="*/ 0 h 217"/>
                <a:gd name="T12" fmla="*/ 0 w 206"/>
                <a:gd name="T13" fmla="*/ 0 h 217"/>
                <a:gd name="T14" fmla="*/ 0 w 206"/>
                <a:gd name="T15" fmla="*/ 0 h 217"/>
                <a:gd name="T16" fmla="*/ 0 w 206"/>
                <a:gd name="T17" fmla="*/ 0 h 217"/>
                <a:gd name="T18" fmla="*/ 0 w 206"/>
                <a:gd name="T19" fmla="*/ 0 h 217"/>
                <a:gd name="T20" fmla="*/ 0 w 206"/>
                <a:gd name="T21" fmla="*/ 0 h 217"/>
                <a:gd name="T22" fmla="*/ 0 w 206"/>
                <a:gd name="T23" fmla="*/ 0 h 217"/>
                <a:gd name="T24" fmla="*/ 0 w 206"/>
                <a:gd name="T25" fmla="*/ 0 h 217"/>
                <a:gd name="T26" fmla="*/ 0 w 206"/>
                <a:gd name="T27" fmla="*/ 0 h 217"/>
                <a:gd name="T28" fmla="*/ 0 w 206"/>
                <a:gd name="T29" fmla="*/ 0 h 217"/>
                <a:gd name="T30" fmla="*/ 0 w 206"/>
                <a:gd name="T31" fmla="*/ 0 h 217"/>
                <a:gd name="T32" fmla="*/ 0 w 206"/>
                <a:gd name="T33" fmla="*/ 0 h 217"/>
                <a:gd name="T34" fmla="*/ 0 w 206"/>
                <a:gd name="T35" fmla="*/ 0 h 217"/>
                <a:gd name="T36" fmla="*/ 0 w 206"/>
                <a:gd name="T37" fmla="*/ 0 h 217"/>
                <a:gd name="T38" fmla="*/ 0 w 206"/>
                <a:gd name="T39" fmla="*/ 0 h 217"/>
                <a:gd name="T40" fmla="*/ 0 w 206"/>
                <a:gd name="T41" fmla="*/ 0 h 217"/>
                <a:gd name="T42" fmla="*/ 0 w 206"/>
                <a:gd name="T43" fmla="*/ 0 h 217"/>
                <a:gd name="T44" fmla="*/ 0 w 206"/>
                <a:gd name="T45" fmla="*/ 0 h 217"/>
                <a:gd name="T46" fmla="*/ 0 w 206"/>
                <a:gd name="T47" fmla="*/ 0 h 217"/>
                <a:gd name="T48" fmla="*/ 0 w 206"/>
                <a:gd name="T49" fmla="*/ 0 h 217"/>
                <a:gd name="T50" fmla="*/ 0 w 206"/>
                <a:gd name="T51" fmla="*/ 0 h 217"/>
                <a:gd name="T52" fmla="*/ 0 w 206"/>
                <a:gd name="T53" fmla="*/ 0 h 217"/>
                <a:gd name="T54" fmla="*/ 0 w 206"/>
                <a:gd name="T55" fmla="*/ 0 h 217"/>
                <a:gd name="T56" fmla="*/ 0 w 206"/>
                <a:gd name="T57" fmla="*/ 0 h 217"/>
                <a:gd name="T58" fmla="*/ 0 w 206"/>
                <a:gd name="T59" fmla="*/ 0 h 217"/>
                <a:gd name="T60" fmla="*/ 0 w 206"/>
                <a:gd name="T61" fmla="*/ 0 h 217"/>
                <a:gd name="T62" fmla="*/ 0 w 206"/>
                <a:gd name="T63" fmla="*/ 0 h 217"/>
                <a:gd name="T64" fmla="*/ 0 w 206"/>
                <a:gd name="T65" fmla="*/ 0 h 217"/>
                <a:gd name="T66" fmla="*/ 0 w 206"/>
                <a:gd name="T67" fmla="*/ 0 h 217"/>
                <a:gd name="T68" fmla="*/ 0 w 206"/>
                <a:gd name="T69" fmla="*/ 0 h 217"/>
                <a:gd name="T70" fmla="*/ 0 w 206"/>
                <a:gd name="T71" fmla="*/ 0 h 217"/>
                <a:gd name="T72" fmla="*/ 0 w 206"/>
                <a:gd name="T73" fmla="*/ 0 h 217"/>
                <a:gd name="T74" fmla="*/ 0 w 206"/>
                <a:gd name="T75" fmla="*/ 0 h 217"/>
                <a:gd name="T76" fmla="*/ 0 w 206"/>
                <a:gd name="T77" fmla="*/ 0 h 217"/>
                <a:gd name="T78" fmla="*/ 0 w 206"/>
                <a:gd name="T79" fmla="*/ 0 h 217"/>
                <a:gd name="T80" fmla="*/ 0 w 206"/>
                <a:gd name="T81" fmla="*/ 0 h 217"/>
                <a:gd name="T82" fmla="*/ 0 w 206"/>
                <a:gd name="T83" fmla="*/ 0 h 217"/>
                <a:gd name="T84" fmla="*/ 0 w 206"/>
                <a:gd name="T85" fmla="*/ 0 h 217"/>
                <a:gd name="T86" fmla="*/ 0 w 206"/>
                <a:gd name="T87" fmla="*/ 0 h 217"/>
                <a:gd name="T88" fmla="*/ 0 w 206"/>
                <a:gd name="T89" fmla="*/ 0 h 217"/>
                <a:gd name="T90" fmla="*/ 0 w 206"/>
                <a:gd name="T91" fmla="*/ 0 h 217"/>
                <a:gd name="T92" fmla="*/ 0 w 206"/>
                <a:gd name="T93" fmla="*/ 0 h 217"/>
                <a:gd name="T94" fmla="*/ 0 w 206"/>
                <a:gd name="T95" fmla="*/ 0 h 217"/>
                <a:gd name="T96" fmla="*/ 0 w 206"/>
                <a:gd name="T97" fmla="*/ 0 h 217"/>
                <a:gd name="T98" fmla="*/ 0 w 206"/>
                <a:gd name="T99" fmla="*/ 0 h 217"/>
                <a:gd name="T100" fmla="*/ 0 w 206"/>
                <a:gd name="T101" fmla="*/ 0 h 217"/>
                <a:gd name="T102" fmla="*/ 0 w 206"/>
                <a:gd name="T103" fmla="*/ 0 h 217"/>
                <a:gd name="T104" fmla="*/ 0 w 206"/>
                <a:gd name="T105" fmla="*/ 0 h 217"/>
                <a:gd name="T106" fmla="*/ 0 w 206"/>
                <a:gd name="T107" fmla="*/ 0 h 217"/>
                <a:gd name="T108" fmla="*/ 0 w 206"/>
                <a:gd name="T109" fmla="*/ 0 h 217"/>
                <a:gd name="T110" fmla="*/ 0 w 206"/>
                <a:gd name="T111" fmla="*/ 0 h 21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206"/>
                <a:gd name="T169" fmla="*/ 0 h 217"/>
                <a:gd name="T170" fmla="*/ 206 w 206"/>
                <a:gd name="T171" fmla="*/ 217 h 217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206" h="217">
                  <a:moveTo>
                    <a:pt x="19" y="0"/>
                  </a:moveTo>
                  <a:lnTo>
                    <a:pt x="16" y="0"/>
                  </a:lnTo>
                  <a:lnTo>
                    <a:pt x="10" y="0"/>
                  </a:lnTo>
                  <a:lnTo>
                    <a:pt x="6" y="0"/>
                  </a:lnTo>
                  <a:lnTo>
                    <a:pt x="0" y="0"/>
                  </a:lnTo>
                  <a:lnTo>
                    <a:pt x="2" y="11"/>
                  </a:lnTo>
                  <a:lnTo>
                    <a:pt x="10" y="25"/>
                  </a:lnTo>
                  <a:lnTo>
                    <a:pt x="19" y="36"/>
                  </a:lnTo>
                  <a:lnTo>
                    <a:pt x="33" y="47"/>
                  </a:lnTo>
                  <a:lnTo>
                    <a:pt x="42" y="59"/>
                  </a:lnTo>
                  <a:lnTo>
                    <a:pt x="56" y="70"/>
                  </a:lnTo>
                  <a:lnTo>
                    <a:pt x="65" y="82"/>
                  </a:lnTo>
                  <a:lnTo>
                    <a:pt x="77" y="93"/>
                  </a:lnTo>
                  <a:lnTo>
                    <a:pt x="88" y="102"/>
                  </a:lnTo>
                  <a:lnTo>
                    <a:pt x="99" y="116"/>
                  </a:lnTo>
                  <a:lnTo>
                    <a:pt x="103" y="121"/>
                  </a:lnTo>
                  <a:lnTo>
                    <a:pt x="109" y="129"/>
                  </a:lnTo>
                  <a:lnTo>
                    <a:pt x="113" y="137"/>
                  </a:lnTo>
                  <a:lnTo>
                    <a:pt x="118" y="144"/>
                  </a:lnTo>
                  <a:lnTo>
                    <a:pt x="122" y="152"/>
                  </a:lnTo>
                  <a:lnTo>
                    <a:pt x="126" y="159"/>
                  </a:lnTo>
                  <a:lnTo>
                    <a:pt x="132" y="169"/>
                  </a:lnTo>
                  <a:lnTo>
                    <a:pt x="135" y="177"/>
                  </a:lnTo>
                  <a:lnTo>
                    <a:pt x="139" y="184"/>
                  </a:lnTo>
                  <a:lnTo>
                    <a:pt x="143" y="192"/>
                  </a:lnTo>
                  <a:lnTo>
                    <a:pt x="147" y="201"/>
                  </a:lnTo>
                  <a:lnTo>
                    <a:pt x="151" y="209"/>
                  </a:lnTo>
                  <a:lnTo>
                    <a:pt x="158" y="211"/>
                  </a:lnTo>
                  <a:lnTo>
                    <a:pt x="173" y="213"/>
                  </a:lnTo>
                  <a:lnTo>
                    <a:pt x="185" y="215"/>
                  </a:lnTo>
                  <a:lnTo>
                    <a:pt x="194" y="217"/>
                  </a:lnTo>
                  <a:lnTo>
                    <a:pt x="202" y="201"/>
                  </a:lnTo>
                  <a:lnTo>
                    <a:pt x="206" y="188"/>
                  </a:lnTo>
                  <a:lnTo>
                    <a:pt x="206" y="175"/>
                  </a:lnTo>
                  <a:lnTo>
                    <a:pt x="204" y="163"/>
                  </a:lnTo>
                  <a:lnTo>
                    <a:pt x="196" y="152"/>
                  </a:lnTo>
                  <a:lnTo>
                    <a:pt x="189" y="140"/>
                  </a:lnTo>
                  <a:lnTo>
                    <a:pt x="177" y="131"/>
                  </a:lnTo>
                  <a:lnTo>
                    <a:pt x="166" y="123"/>
                  </a:lnTo>
                  <a:lnTo>
                    <a:pt x="151" y="112"/>
                  </a:lnTo>
                  <a:lnTo>
                    <a:pt x="137" y="104"/>
                  </a:lnTo>
                  <a:lnTo>
                    <a:pt x="122" y="95"/>
                  </a:lnTo>
                  <a:lnTo>
                    <a:pt x="109" y="87"/>
                  </a:lnTo>
                  <a:lnTo>
                    <a:pt x="96" y="80"/>
                  </a:lnTo>
                  <a:lnTo>
                    <a:pt x="84" y="70"/>
                  </a:lnTo>
                  <a:lnTo>
                    <a:pt x="75" y="63"/>
                  </a:lnTo>
                  <a:lnTo>
                    <a:pt x="69" y="55"/>
                  </a:lnTo>
                  <a:lnTo>
                    <a:pt x="61" y="47"/>
                  </a:lnTo>
                  <a:lnTo>
                    <a:pt x="56" y="38"/>
                  </a:lnTo>
                  <a:lnTo>
                    <a:pt x="50" y="32"/>
                  </a:lnTo>
                  <a:lnTo>
                    <a:pt x="46" y="25"/>
                  </a:lnTo>
                  <a:lnTo>
                    <a:pt x="38" y="19"/>
                  </a:lnTo>
                  <a:lnTo>
                    <a:pt x="33" y="11"/>
                  </a:lnTo>
                  <a:lnTo>
                    <a:pt x="25" y="4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1" name="Freeform 38">
              <a:extLst>
                <a:ext uri="{FF2B5EF4-FFF2-40B4-BE49-F238E27FC236}">
                  <a16:creationId xmlns:a16="http://schemas.microsoft.com/office/drawing/2014/main" id="{812CB77B-92C9-B2C1-F89C-834A66B2CD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1" y="956"/>
              <a:ext cx="72" cy="36"/>
            </a:xfrm>
            <a:custGeom>
              <a:avLst/>
              <a:gdLst>
                <a:gd name="T0" fmla="*/ 0 w 236"/>
                <a:gd name="T1" fmla="*/ 0 h 129"/>
                <a:gd name="T2" fmla="*/ 0 w 236"/>
                <a:gd name="T3" fmla="*/ 0 h 129"/>
                <a:gd name="T4" fmla="*/ 0 w 236"/>
                <a:gd name="T5" fmla="*/ 0 h 129"/>
                <a:gd name="T6" fmla="*/ 0 w 236"/>
                <a:gd name="T7" fmla="*/ 0 h 129"/>
                <a:gd name="T8" fmla="*/ 0 w 236"/>
                <a:gd name="T9" fmla="*/ 0 h 129"/>
                <a:gd name="T10" fmla="*/ 0 w 236"/>
                <a:gd name="T11" fmla="*/ 0 h 129"/>
                <a:gd name="T12" fmla="*/ 0 w 236"/>
                <a:gd name="T13" fmla="*/ 0 h 129"/>
                <a:gd name="T14" fmla="*/ 0 w 236"/>
                <a:gd name="T15" fmla="*/ 0 h 129"/>
                <a:gd name="T16" fmla="*/ 0 w 236"/>
                <a:gd name="T17" fmla="*/ 0 h 129"/>
                <a:gd name="T18" fmla="*/ 0 w 236"/>
                <a:gd name="T19" fmla="*/ 0 h 129"/>
                <a:gd name="T20" fmla="*/ 0 w 236"/>
                <a:gd name="T21" fmla="*/ 0 h 129"/>
                <a:gd name="T22" fmla="*/ 0 w 236"/>
                <a:gd name="T23" fmla="*/ 0 h 129"/>
                <a:gd name="T24" fmla="*/ 0 w 236"/>
                <a:gd name="T25" fmla="*/ 0 h 129"/>
                <a:gd name="T26" fmla="*/ 0 w 236"/>
                <a:gd name="T27" fmla="*/ 0 h 129"/>
                <a:gd name="T28" fmla="*/ 0 w 236"/>
                <a:gd name="T29" fmla="*/ 0 h 129"/>
                <a:gd name="T30" fmla="*/ 0 w 236"/>
                <a:gd name="T31" fmla="*/ 0 h 129"/>
                <a:gd name="T32" fmla="*/ 0 w 236"/>
                <a:gd name="T33" fmla="*/ 0 h 129"/>
                <a:gd name="T34" fmla="*/ 0 w 236"/>
                <a:gd name="T35" fmla="*/ 0 h 129"/>
                <a:gd name="T36" fmla="*/ 0 w 236"/>
                <a:gd name="T37" fmla="*/ 0 h 129"/>
                <a:gd name="T38" fmla="*/ 0 w 236"/>
                <a:gd name="T39" fmla="*/ 0 h 129"/>
                <a:gd name="T40" fmla="*/ 0 w 236"/>
                <a:gd name="T41" fmla="*/ 0 h 129"/>
                <a:gd name="T42" fmla="*/ 0 w 236"/>
                <a:gd name="T43" fmla="*/ 0 h 129"/>
                <a:gd name="T44" fmla="*/ 0 w 236"/>
                <a:gd name="T45" fmla="*/ 0 h 129"/>
                <a:gd name="T46" fmla="*/ 0 w 236"/>
                <a:gd name="T47" fmla="*/ 0 h 129"/>
                <a:gd name="T48" fmla="*/ 0 w 236"/>
                <a:gd name="T49" fmla="*/ 0 h 129"/>
                <a:gd name="T50" fmla="*/ 0 w 236"/>
                <a:gd name="T51" fmla="*/ 0 h 129"/>
                <a:gd name="T52" fmla="*/ 0 w 236"/>
                <a:gd name="T53" fmla="*/ 0 h 129"/>
                <a:gd name="T54" fmla="*/ 0 w 236"/>
                <a:gd name="T55" fmla="*/ 0 h 129"/>
                <a:gd name="T56" fmla="*/ 0 w 236"/>
                <a:gd name="T57" fmla="*/ 0 h 129"/>
                <a:gd name="T58" fmla="*/ 0 w 236"/>
                <a:gd name="T59" fmla="*/ 0 h 129"/>
                <a:gd name="T60" fmla="*/ 0 w 236"/>
                <a:gd name="T61" fmla="*/ 0 h 129"/>
                <a:gd name="T62" fmla="*/ 0 w 236"/>
                <a:gd name="T63" fmla="*/ 0 h 129"/>
                <a:gd name="T64" fmla="*/ 0 w 236"/>
                <a:gd name="T65" fmla="*/ 0 h 129"/>
                <a:gd name="T66" fmla="*/ 0 w 236"/>
                <a:gd name="T67" fmla="*/ 0 h 129"/>
                <a:gd name="T68" fmla="*/ 0 w 236"/>
                <a:gd name="T69" fmla="*/ 0 h 129"/>
                <a:gd name="T70" fmla="*/ 0 w 236"/>
                <a:gd name="T71" fmla="*/ 0 h 129"/>
                <a:gd name="T72" fmla="*/ 0 w 236"/>
                <a:gd name="T73" fmla="*/ 0 h 129"/>
                <a:gd name="T74" fmla="*/ 0 w 236"/>
                <a:gd name="T75" fmla="*/ 0 h 129"/>
                <a:gd name="T76" fmla="*/ 0 w 236"/>
                <a:gd name="T77" fmla="*/ 0 h 129"/>
                <a:gd name="T78" fmla="*/ 0 w 236"/>
                <a:gd name="T79" fmla="*/ 0 h 129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36"/>
                <a:gd name="T121" fmla="*/ 0 h 129"/>
                <a:gd name="T122" fmla="*/ 236 w 236"/>
                <a:gd name="T123" fmla="*/ 129 h 129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36" h="129">
                  <a:moveTo>
                    <a:pt x="169" y="6"/>
                  </a:moveTo>
                  <a:lnTo>
                    <a:pt x="154" y="2"/>
                  </a:lnTo>
                  <a:lnTo>
                    <a:pt x="139" y="2"/>
                  </a:lnTo>
                  <a:lnTo>
                    <a:pt x="124" y="0"/>
                  </a:lnTo>
                  <a:lnTo>
                    <a:pt x="108" y="2"/>
                  </a:lnTo>
                  <a:lnTo>
                    <a:pt x="93" y="2"/>
                  </a:lnTo>
                  <a:lnTo>
                    <a:pt x="76" y="6"/>
                  </a:lnTo>
                  <a:lnTo>
                    <a:pt x="63" y="11"/>
                  </a:lnTo>
                  <a:lnTo>
                    <a:pt x="50" y="17"/>
                  </a:lnTo>
                  <a:lnTo>
                    <a:pt x="34" y="23"/>
                  </a:lnTo>
                  <a:lnTo>
                    <a:pt x="25" y="30"/>
                  </a:lnTo>
                  <a:lnTo>
                    <a:pt x="15" y="40"/>
                  </a:lnTo>
                  <a:lnTo>
                    <a:pt x="8" y="50"/>
                  </a:lnTo>
                  <a:lnTo>
                    <a:pt x="2" y="59"/>
                  </a:lnTo>
                  <a:lnTo>
                    <a:pt x="0" y="72"/>
                  </a:lnTo>
                  <a:lnTo>
                    <a:pt x="0" y="84"/>
                  </a:lnTo>
                  <a:lnTo>
                    <a:pt x="4" y="101"/>
                  </a:lnTo>
                  <a:lnTo>
                    <a:pt x="12" y="110"/>
                  </a:lnTo>
                  <a:lnTo>
                    <a:pt x="21" y="118"/>
                  </a:lnTo>
                  <a:lnTo>
                    <a:pt x="34" y="124"/>
                  </a:lnTo>
                  <a:lnTo>
                    <a:pt x="50" y="127"/>
                  </a:lnTo>
                  <a:lnTo>
                    <a:pt x="63" y="129"/>
                  </a:lnTo>
                  <a:lnTo>
                    <a:pt x="76" y="129"/>
                  </a:lnTo>
                  <a:lnTo>
                    <a:pt x="89" y="127"/>
                  </a:lnTo>
                  <a:lnTo>
                    <a:pt x="105" y="126"/>
                  </a:lnTo>
                  <a:lnTo>
                    <a:pt x="116" y="120"/>
                  </a:lnTo>
                  <a:lnTo>
                    <a:pt x="127" y="114"/>
                  </a:lnTo>
                  <a:lnTo>
                    <a:pt x="137" y="105"/>
                  </a:lnTo>
                  <a:lnTo>
                    <a:pt x="145" y="99"/>
                  </a:lnTo>
                  <a:lnTo>
                    <a:pt x="146" y="89"/>
                  </a:lnTo>
                  <a:lnTo>
                    <a:pt x="148" y="80"/>
                  </a:lnTo>
                  <a:lnTo>
                    <a:pt x="145" y="69"/>
                  </a:lnTo>
                  <a:lnTo>
                    <a:pt x="139" y="59"/>
                  </a:lnTo>
                  <a:lnTo>
                    <a:pt x="127" y="55"/>
                  </a:lnTo>
                  <a:lnTo>
                    <a:pt x="118" y="53"/>
                  </a:lnTo>
                  <a:lnTo>
                    <a:pt x="122" y="63"/>
                  </a:lnTo>
                  <a:lnTo>
                    <a:pt x="124" y="74"/>
                  </a:lnTo>
                  <a:lnTo>
                    <a:pt x="124" y="86"/>
                  </a:lnTo>
                  <a:lnTo>
                    <a:pt x="122" y="95"/>
                  </a:lnTo>
                  <a:lnTo>
                    <a:pt x="116" y="105"/>
                  </a:lnTo>
                  <a:lnTo>
                    <a:pt x="108" y="110"/>
                  </a:lnTo>
                  <a:lnTo>
                    <a:pt x="103" y="112"/>
                  </a:lnTo>
                  <a:lnTo>
                    <a:pt x="97" y="114"/>
                  </a:lnTo>
                  <a:lnTo>
                    <a:pt x="89" y="114"/>
                  </a:lnTo>
                  <a:lnTo>
                    <a:pt x="84" y="114"/>
                  </a:lnTo>
                  <a:lnTo>
                    <a:pt x="72" y="110"/>
                  </a:lnTo>
                  <a:lnTo>
                    <a:pt x="63" y="105"/>
                  </a:lnTo>
                  <a:lnTo>
                    <a:pt x="57" y="97"/>
                  </a:lnTo>
                  <a:lnTo>
                    <a:pt x="53" y="91"/>
                  </a:lnTo>
                  <a:lnTo>
                    <a:pt x="53" y="84"/>
                  </a:lnTo>
                  <a:lnTo>
                    <a:pt x="53" y="76"/>
                  </a:lnTo>
                  <a:lnTo>
                    <a:pt x="57" y="69"/>
                  </a:lnTo>
                  <a:lnTo>
                    <a:pt x="63" y="63"/>
                  </a:lnTo>
                  <a:lnTo>
                    <a:pt x="67" y="53"/>
                  </a:lnTo>
                  <a:lnTo>
                    <a:pt x="74" y="46"/>
                  </a:lnTo>
                  <a:lnTo>
                    <a:pt x="82" y="40"/>
                  </a:lnTo>
                  <a:lnTo>
                    <a:pt x="89" y="34"/>
                  </a:lnTo>
                  <a:lnTo>
                    <a:pt x="99" y="30"/>
                  </a:lnTo>
                  <a:lnTo>
                    <a:pt x="108" y="29"/>
                  </a:lnTo>
                  <a:lnTo>
                    <a:pt x="118" y="29"/>
                  </a:lnTo>
                  <a:lnTo>
                    <a:pt x="127" y="30"/>
                  </a:lnTo>
                  <a:lnTo>
                    <a:pt x="141" y="25"/>
                  </a:lnTo>
                  <a:lnTo>
                    <a:pt x="156" y="25"/>
                  </a:lnTo>
                  <a:lnTo>
                    <a:pt x="169" y="25"/>
                  </a:lnTo>
                  <a:lnTo>
                    <a:pt x="183" y="30"/>
                  </a:lnTo>
                  <a:lnTo>
                    <a:pt x="194" y="34"/>
                  </a:lnTo>
                  <a:lnTo>
                    <a:pt x="207" y="38"/>
                  </a:lnTo>
                  <a:lnTo>
                    <a:pt x="221" y="40"/>
                  </a:lnTo>
                  <a:lnTo>
                    <a:pt x="236" y="44"/>
                  </a:lnTo>
                  <a:lnTo>
                    <a:pt x="236" y="32"/>
                  </a:lnTo>
                  <a:lnTo>
                    <a:pt x="234" y="23"/>
                  </a:lnTo>
                  <a:lnTo>
                    <a:pt x="226" y="17"/>
                  </a:lnTo>
                  <a:lnTo>
                    <a:pt x="217" y="15"/>
                  </a:lnTo>
                  <a:lnTo>
                    <a:pt x="209" y="11"/>
                  </a:lnTo>
                  <a:lnTo>
                    <a:pt x="202" y="11"/>
                  </a:lnTo>
                  <a:lnTo>
                    <a:pt x="192" y="10"/>
                  </a:lnTo>
                  <a:lnTo>
                    <a:pt x="183" y="8"/>
                  </a:lnTo>
                  <a:lnTo>
                    <a:pt x="175" y="6"/>
                  </a:lnTo>
                  <a:lnTo>
                    <a:pt x="169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2" name="Freeform 39">
              <a:extLst>
                <a:ext uri="{FF2B5EF4-FFF2-40B4-BE49-F238E27FC236}">
                  <a16:creationId xmlns:a16="http://schemas.microsoft.com/office/drawing/2014/main" id="{598CECD2-8F9F-7270-C5AB-B691745227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9" y="994"/>
              <a:ext cx="56" cy="83"/>
            </a:xfrm>
            <a:custGeom>
              <a:avLst/>
              <a:gdLst>
                <a:gd name="T0" fmla="*/ 0 w 180"/>
                <a:gd name="T1" fmla="*/ 0 h 295"/>
                <a:gd name="T2" fmla="*/ 0 w 180"/>
                <a:gd name="T3" fmla="*/ 0 h 295"/>
                <a:gd name="T4" fmla="*/ 0 w 180"/>
                <a:gd name="T5" fmla="*/ 0 h 295"/>
                <a:gd name="T6" fmla="*/ 0 w 180"/>
                <a:gd name="T7" fmla="*/ 0 h 295"/>
                <a:gd name="T8" fmla="*/ 0 w 180"/>
                <a:gd name="T9" fmla="*/ 0 h 295"/>
                <a:gd name="T10" fmla="*/ 0 w 180"/>
                <a:gd name="T11" fmla="*/ 0 h 295"/>
                <a:gd name="T12" fmla="*/ 0 w 180"/>
                <a:gd name="T13" fmla="*/ 0 h 295"/>
                <a:gd name="T14" fmla="*/ 0 w 180"/>
                <a:gd name="T15" fmla="*/ 0 h 295"/>
                <a:gd name="T16" fmla="*/ 0 w 180"/>
                <a:gd name="T17" fmla="*/ 0 h 295"/>
                <a:gd name="T18" fmla="*/ 0 w 180"/>
                <a:gd name="T19" fmla="*/ 0 h 295"/>
                <a:gd name="T20" fmla="*/ 0 w 180"/>
                <a:gd name="T21" fmla="*/ 0 h 295"/>
                <a:gd name="T22" fmla="*/ 0 w 180"/>
                <a:gd name="T23" fmla="*/ 0 h 295"/>
                <a:gd name="T24" fmla="*/ 0 w 180"/>
                <a:gd name="T25" fmla="*/ 0 h 295"/>
                <a:gd name="T26" fmla="*/ 0 w 180"/>
                <a:gd name="T27" fmla="*/ 0 h 295"/>
                <a:gd name="T28" fmla="*/ 0 w 180"/>
                <a:gd name="T29" fmla="*/ 0 h 295"/>
                <a:gd name="T30" fmla="*/ 0 w 180"/>
                <a:gd name="T31" fmla="*/ 0 h 295"/>
                <a:gd name="T32" fmla="*/ 0 w 180"/>
                <a:gd name="T33" fmla="*/ 0 h 295"/>
                <a:gd name="T34" fmla="*/ 0 w 180"/>
                <a:gd name="T35" fmla="*/ 0 h 295"/>
                <a:gd name="T36" fmla="*/ 0 w 180"/>
                <a:gd name="T37" fmla="*/ 0 h 295"/>
                <a:gd name="T38" fmla="*/ 0 w 180"/>
                <a:gd name="T39" fmla="*/ 0 h 295"/>
                <a:gd name="T40" fmla="*/ 0 w 180"/>
                <a:gd name="T41" fmla="*/ 0 h 295"/>
                <a:gd name="T42" fmla="*/ 0 w 180"/>
                <a:gd name="T43" fmla="*/ 0 h 295"/>
                <a:gd name="T44" fmla="*/ 0 w 180"/>
                <a:gd name="T45" fmla="*/ 0 h 295"/>
                <a:gd name="T46" fmla="*/ 0 w 180"/>
                <a:gd name="T47" fmla="*/ 0 h 295"/>
                <a:gd name="T48" fmla="*/ 0 w 180"/>
                <a:gd name="T49" fmla="*/ 0 h 295"/>
                <a:gd name="T50" fmla="*/ 0 w 180"/>
                <a:gd name="T51" fmla="*/ 0 h 295"/>
                <a:gd name="T52" fmla="*/ 0 w 180"/>
                <a:gd name="T53" fmla="*/ 0 h 295"/>
                <a:gd name="T54" fmla="*/ 0 w 180"/>
                <a:gd name="T55" fmla="*/ 0 h 295"/>
                <a:gd name="T56" fmla="*/ 0 w 180"/>
                <a:gd name="T57" fmla="*/ 0 h 295"/>
                <a:gd name="T58" fmla="*/ 0 w 180"/>
                <a:gd name="T59" fmla="*/ 0 h 295"/>
                <a:gd name="T60" fmla="*/ 0 w 180"/>
                <a:gd name="T61" fmla="*/ 0 h 295"/>
                <a:gd name="T62" fmla="*/ 0 w 180"/>
                <a:gd name="T63" fmla="*/ 0 h 295"/>
                <a:gd name="T64" fmla="*/ 0 w 180"/>
                <a:gd name="T65" fmla="*/ 0 h 295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80"/>
                <a:gd name="T100" fmla="*/ 0 h 295"/>
                <a:gd name="T101" fmla="*/ 180 w 180"/>
                <a:gd name="T102" fmla="*/ 295 h 295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80" h="295">
                  <a:moveTo>
                    <a:pt x="180" y="0"/>
                  </a:moveTo>
                  <a:lnTo>
                    <a:pt x="177" y="0"/>
                  </a:lnTo>
                  <a:lnTo>
                    <a:pt x="173" y="0"/>
                  </a:lnTo>
                  <a:lnTo>
                    <a:pt x="165" y="0"/>
                  </a:lnTo>
                  <a:lnTo>
                    <a:pt x="159" y="0"/>
                  </a:lnTo>
                  <a:lnTo>
                    <a:pt x="159" y="10"/>
                  </a:lnTo>
                  <a:lnTo>
                    <a:pt x="159" y="19"/>
                  </a:lnTo>
                  <a:lnTo>
                    <a:pt x="156" y="27"/>
                  </a:lnTo>
                  <a:lnTo>
                    <a:pt x="156" y="36"/>
                  </a:lnTo>
                  <a:lnTo>
                    <a:pt x="150" y="44"/>
                  </a:lnTo>
                  <a:lnTo>
                    <a:pt x="146" y="51"/>
                  </a:lnTo>
                  <a:lnTo>
                    <a:pt x="140" y="59"/>
                  </a:lnTo>
                  <a:lnTo>
                    <a:pt x="135" y="67"/>
                  </a:lnTo>
                  <a:lnTo>
                    <a:pt x="127" y="72"/>
                  </a:lnTo>
                  <a:lnTo>
                    <a:pt x="119" y="78"/>
                  </a:lnTo>
                  <a:lnTo>
                    <a:pt x="110" y="82"/>
                  </a:lnTo>
                  <a:lnTo>
                    <a:pt x="104" y="88"/>
                  </a:lnTo>
                  <a:lnTo>
                    <a:pt x="97" y="91"/>
                  </a:lnTo>
                  <a:lnTo>
                    <a:pt x="87" y="95"/>
                  </a:lnTo>
                  <a:lnTo>
                    <a:pt x="80" y="99"/>
                  </a:lnTo>
                  <a:lnTo>
                    <a:pt x="72" y="103"/>
                  </a:lnTo>
                  <a:lnTo>
                    <a:pt x="59" y="110"/>
                  </a:lnTo>
                  <a:lnTo>
                    <a:pt x="49" y="118"/>
                  </a:lnTo>
                  <a:lnTo>
                    <a:pt x="40" y="128"/>
                  </a:lnTo>
                  <a:lnTo>
                    <a:pt x="30" y="141"/>
                  </a:lnTo>
                  <a:lnTo>
                    <a:pt x="23" y="150"/>
                  </a:lnTo>
                  <a:lnTo>
                    <a:pt x="17" y="162"/>
                  </a:lnTo>
                  <a:lnTo>
                    <a:pt x="13" y="173"/>
                  </a:lnTo>
                  <a:lnTo>
                    <a:pt x="7" y="186"/>
                  </a:lnTo>
                  <a:lnTo>
                    <a:pt x="4" y="200"/>
                  </a:lnTo>
                  <a:lnTo>
                    <a:pt x="2" y="211"/>
                  </a:lnTo>
                  <a:lnTo>
                    <a:pt x="0" y="224"/>
                  </a:lnTo>
                  <a:lnTo>
                    <a:pt x="0" y="240"/>
                  </a:lnTo>
                  <a:lnTo>
                    <a:pt x="0" y="253"/>
                  </a:lnTo>
                  <a:lnTo>
                    <a:pt x="2" y="266"/>
                  </a:lnTo>
                  <a:lnTo>
                    <a:pt x="4" y="280"/>
                  </a:lnTo>
                  <a:lnTo>
                    <a:pt x="7" y="295"/>
                  </a:lnTo>
                  <a:lnTo>
                    <a:pt x="15" y="295"/>
                  </a:lnTo>
                  <a:lnTo>
                    <a:pt x="24" y="295"/>
                  </a:lnTo>
                  <a:lnTo>
                    <a:pt x="21" y="278"/>
                  </a:lnTo>
                  <a:lnTo>
                    <a:pt x="19" y="263"/>
                  </a:lnTo>
                  <a:lnTo>
                    <a:pt x="17" y="247"/>
                  </a:lnTo>
                  <a:lnTo>
                    <a:pt x="21" y="232"/>
                  </a:lnTo>
                  <a:lnTo>
                    <a:pt x="23" y="215"/>
                  </a:lnTo>
                  <a:lnTo>
                    <a:pt x="26" y="202"/>
                  </a:lnTo>
                  <a:lnTo>
                    <a:pt x="30" y="186"/>
                  </a:lnTo>
                  <a:lnTo>
                    <a:pt x="40" y="175"/>
                  </a:lnTo>
                  <a:lnTo>
                    <a:pt x="45" y="160"/>
                  </a:lnTo>
                  <a:lnTo>
                    <a:pt x="55" y="148"/>
                  </a:lnTo>
                  <a:lnTo>
                    <a:pt x="62" y="135"/>
                  </a:lnTo>
                  <a:lnTo>
                    <a:pt x="76" y="128"/>
                  </a:lnTo>
                  <a:lnTo>
                    <a:pt x="87" y="118"/>
                  </a:lnTo>
                  <a:lnTo>
                    <a:pt x="100" y="112"/>
                  </a:lnTo>
                  <a:lnTo>
                    <a:pt x="116" y="109"/>
                  </a:lnTo>
                  <a:lnTo>
                    <a:pt x="133" y="105"/>
                  </a:lnTo>
                  <a:lnTo>
                    <a:pt x="142" y="95"/>
                  </a:lnTo>
                  <a:lnTo>
                    <a:pt x="156" y="84"/>
                  </a:lnTo>
                  <a:lnTo>
                    <a:pt x="165" y="70"/>
                  </a:lnTo>
                  <a:lnTo>
                    <a:pt x="173" y="57"/>
                  </a:lnTo>
                  <a:lnTo>
                    <a:pt x="175" y="50"/>
                  </a:lnTo>
                  <a:lnTo>
                    <a:pt x="177" y="42"/>
                  </a:lnTo>
                  <a:lnTo>
                    <a:pt x="178" y="34"/>
                  </a:lnTo>
                  <a:lnTo>
                    <a:pt x="180" y="27"/>
                  </a:lnTo>
                  <a:lnTo>
                    <a:pt x="180" y="13"/>
                  </a:lnTo>
                  <a:lnTo>
                    <a:pt x="18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3" name="Freeform 40">
              <a:extLst>
                <a:ext uri="{FF2B5EF4-FFF2-40B4-BE49-F238E27FC236}">
                  <a16:creationId xmlns:a16="http://schemas.microsoft.com/office/drawing/2014/main" id="{3F63E03C-4066-709B-3B5D-1E7D214101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1" y="1030"/>
              <a:ext cx="50" cy="64"/>
            </a:xfrm>
            <a:custGeom>
              <a:avLst/>
              <a:gdLst>
                <a:gd name="T0" fmla="*/ 0 w 163"/>
                <a:gd name="T1" fmla="*/ 0 h 226"/>
                <a:gd name="T2" fmla="*/ 0 w 163"/>
                <a:gd name="T3" fmla="*/ 0 h 226"/>
                <a:gd name="T4" fmla="*/ 0 w 163"/>
                <a:gd name="T5" fmla="*/ 0 h 226"/>
                <a:gd name="T6" fmla="*/ 0 w 163"/>
                <a:gd name="T7" fmla="*/ 0 h 226"/>
                <a:gd name="T8" fmla="*/ 0 w 163"/>
                <a:gd name="T9" fmla="*/ 0 h 226"/>
                <a:gd name="T10" fmla="*/ 0 w 163"/>
                <a:gd name="T11" fmla="*/ 0 h 226"/>
                <a:gd name="T12" fmla="*/ 0 w 163"/>
                <a:gd name="T13" fmla="*/ 0 h 226"/>
                <a:gd name="T14" fmla="*/ 0 w 163"/>
                <a:gd name="T15" fmla="*/ 0 h 226"/>
                <a:gd name="T16" fmla="*/ 0 w 163"/>
                <a:gd name="T17" fmla="*/ 0 h 226"/>
                <a:gd name="T18" fmla="*/ 0 w 163"/>
                <a:gd name="T19" fmla="*/ 0 h 226"/>
                <a:gd name="T20" fmla="*/ 0 w 163"/>
                <a:gd name="T21" fmla="*/ 0 h 226"/>
                <a:gd name="T22" fmla="*/ 0 w 163"/>
                <a:gd name="T23" fmla="*/ 0 h 226"/>
                <a:gd name="T24" fmla="*/ 0 w 163"/>
                <a:gd name="T25" fmla="*/ 0 h 226"/>
                <a:gd name="T26" fmla="*/ 0 w 163"/>
                <a:gd name="T27" fmla="*/ 0 h 226"/>
                <a:gd name="T28" fmla="*/ 0 w 163"/>
                <a:gd name="T29" fmla="*/ 0 h 226"/>
                <a:gd name="T30" fmla="*/ 0 w 163"/>
                <a:gd name="T31" fmla="*/ 0 h 226"/>
                <a:gd name="T32" fmla="*/ 0 w 163"/>
                <a:gd name="T33" fmla="*/ 0 h 226"/>
                <a:gd name="T34" fmla="*/ 0 w 163"/>
                <a:gd name="T35" fmla="*/ 0 h 226"/>
                <a:gd name="T36" fmla="*/ 0 w 163"/>
                <a:gd name="T37" fmla="*/ 0 h 226"/>
                <a:gd name="T38" fmla="*/ 0 w 163"/>
                <a:gd name="T39" fmla="*/ 0 h 226"/>
                <a:gd name="T40" fmla="*/ 0 w 163"/>
                <a:gd name="T41" fmla="*/ 0 h 226"/>
                <a:gd name="T42" fmla="*/ 0 w 163"/>
                <a:gd name="T43" fmla="*/ 0 h 226"/>
                <a:gd name="T44" fmla="*/ 0 w 163"/>
                <a:gd name="T45" fmla="*/ 0 h 226"/>
                <a:gd name="T46" fmla="*/ 0 w 163"/>
                <a:gd name="T47" fmla="*/ 0 h 226"/>
                <a:gd name="T48" fmla="*/ 0 w 163"/>
                <a:gd name="T49" fmla="*/ 0 h 226"/>
                <a:gd name="T50" fmla="*/ 0 w 163"/>
                <a:gd name="T51" fmla="*/ 0 h 226"/>
                <a:gd name="T52" fmla="*/ 0 w 163"/>
                <a:gd name="T53" fmla="*/ 0 h 226"/>
                <a:gd name="T54" fmla="*/ 0 w 163"/>
                <a:gd name="T55" fmla="*/ 0 h 226"/>
                <a:gd name="T56" fmla="*/ 0 w 163"/>
                <a:gd name="T57" fmla="*/ 0 h 226"/>
                <a:gd name="T58" fmla="*/ 0 w 163"/>
                <a:gd name="T59" fmla="*/ 0 h 226"/>
                <a:gd name="T60" fmla="*/ 0 w 163"/>
                <a:gd name="T61" fmla="*/ 0 h 226"/>
                <a:gd name="T62" fmla="*/ 0 w 163"/>
                <a:gd name="T63" fmla="*/ 0 h 226"/>
                <a:gd name="T64" fmla="*/ 0 w 163"/>
                <a:gd name="T65" fmla="*/ 0 h 226"/>
                <a:gd name="T66" fmla="*/ 0 w 163"/>
                <a:gd name="T67" fmla="*/ 0 h 22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63"/>
                <a:gd name="T103" fmla="*/ 0 h 226"/>
                <a:gd name="T104" fmla="*/ 163 w 163"/>
                <a:gd name="T105" fmla="*/ 226 h 22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63" h="226">
                  <a:moveTo>
                    <a:pt x="114" y="4"/>
                  </a:moveTo>
                  <a:lnTo>
                    <a:pt x="93" y="0"/>
                  </a:lnTo>
                  <a:lnTo>
                    <a:pt x="76" y="2"/>
                  </a:lnTo>
                  <a:lnTo>
                    <a:pt x="59" y="8"/>
                  </a:lnTo>
                  <a:lnTo>
                    <a:pt x="45" y="17"/>
                  </a:lnTo>
                  <a:lnTo>
                    <a:pt x="32" y="25"/>
                  </a:lnTo>
                  <a:lnTo>
                    <a:pt x="23" y="40"/>
                  </a:lnTo>
                  <a:lnTo>
                    <a:pt x="13" y="53"/>
                  </a:lnTo>
                  <a:lnTo>
                    <a:pt x="7" y="72"/>
                  </a:lnTo>
                  <a:lnTo>
                    <a:pt x="2" y="88"/>
                  </a:lnTo>
                  <a:lnTo>
                    <a:pt x="2" y="107"/>
                  </a:lnTo>
                  <a:lnTo>
                    <a:pt x="0" y="124"/>
                  </a:lnTo>
                  <a:lnTo>
                    <a:pt x="2" y="143"/>
                  </a:lnTo>
                  <a:lnTo>
                    <a:pt x="5" y="158"/>
                  </a:lnTo>
                  <a:lnTo>
                    <a:pt x="13" y="175"/>
                  </a:lnTo>
                  <a:lnTo>
                    <a:pt x="21" y="188"/>
                  </a:lnTo>
                  <a:lnTo>
                    <a:pt x="34" y="202"/>
                  </a:lnTo>
                  <a:lnTo>
                    <a:pt x="38" y="207"/>
                  </a:lnTo>
                  <a:lnTo>
                    <a:pt x="45" y="215"/>
                  </a:lnTo>
                  <a:lnTo>
                    <a:pt x="55" y="221"/>
                  </a:lnTo>
                  <a:lnTo>
                    <a:pt x="62" y="226"/>
                  </a:lnTo>
                  <a:lnTo>
                    <a:pt x="61" y="215"/>
                  </a:lnTo>
                  <a:lnTo>
                    <a:pt x="59" y="207"/>
                  </a:lnTo>
                  <a:lnTo>
                    <a:pt x="53" y="200"/>
                  </a:lnTo>
                  <a:lnTo>
                    <a:pt x="51" y="190"/>
                  </a:lnTo>
                  <a:lnTo>
                    <a:pt x="45" y="183"/>
                  </a:lnTo>
                  <a:lnTo>
                    <a:pt x="42" y="175"/>
                  </a:lnTo>
                  <a:lnTo>
                    <a:pt x="38" y="168"/>
                  </a:lnTo>
                  <a:lnTo>
                    <a:pt x="34" y="162"/>
                  </a:lnTo>
                  <a:lnTo>
                    <a:pt x="28" y="152"/>
                  </a:lnTo>
                  <a:lnTo>
                    <a:pt x="24" y="145"/>
                  </a:lnTo>
                  <a:lnTo>
                    <a:pt x="21" y="137"/>
                  </a:lnTo>
                  <a:lnTo>
                    <a:pt x="19" y="130"/>
                  </a:lnTo>
                  <a:lnTo>
                    <a:pt x="17" y="122"/>
                  </a:lnTo>
                  <a:lnTo>
                    <a:pt x="17" y="114"/>
                  </a:lnTo>
                  <a:lnTo>
                    <a:pt x="19" y="105"/>
                  </a:lnTo>
                  <a:lnTo>
                    <a:pt x="24" y="95"/>
                  </a:lnTo>
                  <a:lnTo>
                    <a:pt x="24" y="86"/>
                  </a:lnTo>
                  <a:lnTo>
                    <a:pt x="26" y="78"/>
                  </a:lnTo>
                  <a:lnTo>
                    <a:pt x="30" y="69"/>
                  </a:lnTo>
                  <a:lnTo>
                    <a:pt x="34" y="61"/>
                  </a:lnTo>
                  <a:lnTo>
                    <a:pt x="43" y="48"/>
                  </a:lnTo>
                  <a:lnTo>
                    <a:pt x="59" y="38"/>
                  </a:lnTo>
                  <a:lnTo>
                    <a:pt x="66" y="34"/>
                  </a:lnTo>
                  <a:lnTo>
                    <a:pt x="72" y="33"/>
                  </a:lnTo>
                  <a:lnTo>
                    <a:pt x="81" y="33"/>
                  </a:lnTo>
                  <a:lnTo>
                    <a:pt x="89" y="36"/>
                  </a:lnTo>
                  <a:lnTo>
                    <a:pt x="95" y="38"/>
                  </a:lnTo>
                  <a:lnTo>
                    <a:pt x="102" y="46"/>
                  </a:lnTo>
                  <a:lnTo>
                    <a:pt x="110" y="52"/>
                  </a:lnTo>
                  <a:lnTo>
                    <a:pt x="116" y="63"/>
                  </a:lnTo>
                  <a:lnTo>
                    <a:pt x="120" y="67"/>
                  </a:lnTo>
                  <a:lnTo>
                    <a:pt x="127" y="72"/>
                  </a:lnTo>
                  <a:lnTo>
                    <a:pt x="135" y="72"/>
                  </a:lnTo>
                  <a:lnTo>
                    <a:pt x="148" y="72"/>
                  </a:lnTo>
                  <a:lnTo>
                    <a:pt x="156" y="61"/>
                  </a:lnTo>
                  <a:lnTo>
                    <a:pt x="161" y="52"/>
                  </a:lnTo>
                  <a:lnTo>
                    <a:pt x="161" y="40"/>
                  </a:lnTo>
                  <a:lnTo>
                    <a:pt x="163" y="34"/>
                  </a:lnTo>
                  <a:lnTo>
                    <a:pt x="159" y="25"/>
                  </a:lnTo>
                  <a:lnTo>
                    <a:pt x="154" y="21"/>
                  </a:lnTo>
                  <a:lnTo>
                    <a:pt x="146" y="17"/>
                  </a:lnTo>
                  <a:lnTo>
                    <a:pt x="139" y="15"/>
                  </a:lnTo>
                  <a:lnTo>
                    <a:pt x="131" y="12"/>
                  </a:lnTo>
                  <a:lnTo>
                    <a:pt x="123" y="10"/>
                  </a:lnTo>
                  <a:lnTo>
                    <a:pt x="116" y="8"/>
                  </a:lnTo>
                  <a:lnTo>
                    <a:pt x="114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4" name="Freeform 41">
              <a:extLst>
                <a:ext uri="{FF2B5EF4-FFF2-40B4-BE49-F238E27FC236}">
                  <a16:creationId xmlns:a16="http://schemas.microsoft.com/office/drawing/2014/main" id="{7078C9CB-5CF1-A2E7-DF9F-6744DB8E22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69" y="980"/>
              <a:ext cx="26" cy="48"/>
            </a:xfrm>
            <a:custGeom>
              <a:avLst/>
              <a:gdLst>
                <a:gd name="T0" fmla="*/ 0 w 84"/>
                <a:gd name="T1" fmla="*/ 0 h 167"/>
                <a:gd name="T2" fmla="*/ 0 w 84"/>
                <a:gd name="T3" fmla="*/ 0 h 167"/>
                <a:gd name="T4" fmla="*/ 0 w 84"/>
                <a:gd name="T5" fmla="*/ 0 h 167"/>
                <a:gd name="T6" fmla="*/ 0 w 84"/>
                <a:gd name="T7" fmla="*/ 0 h 167"/>
                <a:gd name="T8" fmla="*/ 0 w 84"/>
                <a:gd name="T9" fmla="*/ 0 h 167"/>
                <a:gd name="T10" fmla="*/ 0 w 84"/>
                <a:gd name="T11" fmla="*/ 0 h 167"/>
                <a:gd name="T12" fmla="*/ 0 w 84"/>
                <a:gd name="T13" fmla="*/ 0 h 167"/>
                <a:gd name="T14" fmla="*/ 0 w 84"/>
                <a:gd name="T15" fmla="*/ 0 h 167"/>
                <a:gd name="T16" fmla="*/ 0 w 84"/>
                <a:gd name="T17" fmla="*/ 0 h 167"/>
                <a:gd name="T18" fmla="*/ 0 w 84"/>
                <a:gd name="T19" fmla="*/ 0 h 167"/>
                <a:gd name="T20" fmla="*/ 0 w 84"/>
                <a:gd name="T21" fmla="*/ 0 h 167"/>
                <a:gd name="T22" fmla="*/ 0 w 84"/>
                <a:gd name="T23" fmla="*/ 0 h 167"/>
                <a:gd name="T24" fmla="*/ 0 w 84"/>
                <a:gd name="T25" fmla="*/ 0 h 167"/>
                <a:gd name="T26" fmla="*/ 0 w 84"/>
                <a:gd name="T27" fmla="*/ 0 h 167"/>
                <a:gd name="T28" fmla="*/ 0 w 84"/>
                <a:gd name="T29" fmla="*/ 0 h 167"/>
                <a:gd name="T30" fmla="*/ 0 w 84"/>
                <a:gd name="T31" fmla="*/ 0 h 167"/>
                <a:gd name="T32" fmla="*/ 0 w 84"/>
                <a:gd name="T33" fmla="*/ 0 h 167"/>
                <a:gd name="T34" fmla="*/ 0 w 84"/>
                <a:gd name="T35" fmla="*/ 0 h 167"/>
                <a:gd name="T36" fmla="*/ 0 w 84"/>
                <a:gd name="T37" fmla="*/ 0 h 167"/>
                <a:gd name="T38" fmla="*/ 0 w 84"/>
                <a:gd name="T39" fmla="*/ 0 h 167"/>
                <a:gd name="T40" fmla="*/ 0 w 84"/>
                <a:gd name="T41" fmla="*/ 0 h 167"/>
                <a:gd name="T42" fmla="*/ 0 w 84"/>
                <a:gd name="T43" fmla="*/ 0 h 167"/>
                <a:gd name="T44" fmla="*/ 0 w 84"/>
                <a:gd name="T45" fmla="*/ 0 h 167"/>
                <a:gd name="T46" fmla="*/ 0 w 84"/>
                <a:gd name="T47" fmla="*/ 0 h 167"/>
                <a:gd name="T48" fmla="*/ 0 w 84"/>
                <a:gd name="T49" fmla="*/ 0 h 167"/>
                <a:gd name="T50" fmla="*/ 0 w 84"/>
                <a:gd name="T51" fmla="*/ 0 h 167"/>
                <a:gd name="T52" fmla="*/ 0 w 84"/>
                <a:gd name="T53" fmla="*/ 0 h 167"/>
                <a:gd name="T54" fmla="*/ 0 w 84"/>
                <a:gd name="T55" fmla="*/ 0 h 167"/>
                <a:gd name="T56" fmla="*/ 0 w 84"/>
                <a:gd name="T57" fmla="*/ 0 h 167"/>
                <a:gd name="T58" fmla="*/ 0 w 84"/>
                <a:gd name="T59" fmla="*/ 0 h 167"/>
                <a:gd name="T60" fmla="*/ 0 w 84"/>
                <a:gd name="T61" fmla="*/ 0 h 167"/>
                <a:gd name="T62" fmla="*/ 0 w 84"/>
                <a:gd name="T63" fmla="*/ 0 h 167"/>
                <a:gd name="T64" fmla="*/ 0 w 84"/>
                <a:gd name="T65" fmla="*/ 0 h 167"/>
                <a:gd name="T66" fmla="*/ 0 w 84"/>
                <a:gd name="T67" fmla="*/ 0 h 167"/>
                <a:gd name="T68" fmla="*/ 0 w 84"/>
                <a:gd name="T69" fmla="*/ 0 h 167"/>
                <a:gd name="T70" fmla="*/ 0 w 84"/>
                <a:gd name="T71" fmla="*/ 0 h 167"/>
                <a:gd name="T72" fmla="*/ 0 w 84"/>
                <a:gd name="T73" fmla="*/ 0 h 167"/>
                <a:gd name="T74" fmla="*/ 0 w 84"/>
                <a:gd name="T75" fmla="*/ 0 h 167"/>
                <a:gd name="T76" fmla="*/ 0 w 84"/>
                <a:gd name="T77" fmla="*/ 0 h 167"/>
                <a:gd name="T78" fmla="*/ 0 w 84"/>
                <a:gd name="T79" fmla="*/ 0 h 167"/>
                <a:gd name="T80" fmla="*/ 0 w 84"/>
                <a:gd name="T81" fmla="*/ 0 h 167"/>
                <a:gd name="T82" fmla="*/ 0 w 84"/>
                <a:gd name="T83" fmla="*/ 0 h 167"/>
                <a:gd name="T84" fmla="*/ 0 w 84"/>
                <a:gd name="T85" fmla="*/ 0 h 167"/>
                <a:gd name="T86" fmla="*/ 0 w 84"/>
                <a:gd name="T87" fmla="*/ 0 h 167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4"/>
                <a:gd name="T133" fmla="*/ 0 h 167"/>
                <a:gd name="T134" fmla="*/ 84 w 84"/>
                <a:gd name="T135" fmla="*/ 167 h 167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4" h="167">
                  <a:moveTo>
                    <a:pt x="78" y="0"/>
                  </a:moveTo>
                  <a:lnTo>
                    <a:pt x="74" y="0"/>
                  </a:lnTo>
                  <a:lnTo>
                    <a:pt x="71" y="0"/>
                  </a:lnTo>
                  <a:lnTo>
                    <a:pt x="63" y="0"/>
                  </a:lnTo>
                  <a:lnTo>
                    <a:pt x="57" y="0"/>
                  </a:lnTo>
                  <a:lnTo>
                    <a:pt x="59" y="7"/>
                  </a:lnTo>
                  <a:lnTo>
                    <a:pt x="61" y="17"/>
                  </a:lnTo>
                  <a:lnTo>
                    <a:pt x="61" y="26"/>
                  </a:lnTo>
                  <a:lnTo>
                    <a:pt x="61" y="36"/>
                  </a:lnTo>
                  <a:lnTo>
                    <a:pt x="57" y="43"/>
                  </a:lnTo>
                  <a:lnTo>
                    <a:pt x="57" y="53"/>
                  </a:lnTo>
                  <a:lnTo>
                    <a:pt x="54" y="60"/>
                  </a:lnTo>
                  <a:lnTo>
                    <a:pt x="52" y="70"/>
                  </a:lnTo>
                  <a:lnTo>
                    <a:pt x="42" y="85"/>
                  </a:lnTo>
                  <a:lnTo>
                    <a:pt x="31" y="98"/>
                  </a:lnTo>
                  <a:lnTo>
                    <a:pt x="23" y="102"/>
                  </a:lnTo>
                  <a:lnTo>
                    <a:pt x="16" y="110"/>
                  </a:lnTo>
                  <a:lnTo>
                    <a:pt x="8" y="116"/>
                  </a:lnTo>
                  <a:lnTo>
                    <a:pt x="0" y="121"/>
                  </a:lnTo>
                  <a:lnTo>
                    <a:pt x="0" y="123"/>
                  </a:lnTo>
                  <a:lnTo>
                    <a:pt x="4" y="129"/>
                  </a:lnTo>
                  <a:lnTo>
                    <a:pt x="6" y="135"/>
                  </a:lnTo>
                  <a:lnTo>
                    <a:pt x="10" y="144"/>
                  </a:lnTo>
                  <a:lnTo>
                    <a:pt x="14" y="150"/>
                  </a:lnTo>
                  <a:lnTo>
                    <a:pt x="16" y="159"/>
                  </a:lnTo>
                  <a:lnTo>
                    <a:pt x="19" y="163"/>
                  </a:lnTo>
                  <a:lnTo>
                    <a:pt x="21" y="167"/>
                  </a:lnTo>
                  <a:lnTo>
                    <a:pt x="31" y="161"/>
                  </a:lnTo>
                  <a:lnTo>
                    <a:pt x="40" y="157"/>
                  </a:lnTo>
                  <a:lnTo>
                    <a:pt x="48" y="150"/>
                  </a:lnTo>
                  <a:lnTo>
                    <a:pt x="57" y="142"/>
                  </a:lnTo>
                  <a:lnTo>
                    <a:pt x="61" y="131"/>
                  </a:lnTo>
                  <a:lnTo>
                    <a:pt x="69" y="121"/>
                  </a:lnTo>
                  <a:lnTo>
                    <a:pt x="73" y="108"/>
                  </a:lnTo>
                  <a:lnTo>
                    <a:pt x="76" y="98"/>
                  </a:lnTo>
                  <a:lnTo>
                    <a:pt x="78" y="85"/>
                  </a:lnTo>
                  <a:lnTo>
                    <a:pt x="80" y="70"/>
                  </a:lnTo>
                  <a:lnTo>
                    <a:pt x="82" y="57"/>
                  </a:lnTo>
                  <a:lnTo>
                    <a:pt x="84" y="45"/>
                  </a:lnTo>
                  <a:lnTo>
                    <a:pt x="82" y="32"/>
                  </a:lnTo>
                  <a:lnTo>
                    <a:pt x="80" y="19"/>
                  </a:lnTo>
                  <a:lnTo>
                    <a:pt x="80" y="7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5" name="Freeform 42">
              <a:extLst>
                <a:ext uri="{FF2B5EF4-FFF2-40B4-BE49-F238E27FC236}">
                  <a16:creationId xmlns:a16="http://schemas.microsoft.com/office/drawing/2014/main" id="{C2B91697-C49F-F905-6B5D-0F926D779F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57" y="1054"/>
              <a:ext cx="37" cy="71"/>
            </a:xfrm>
            <a:custGeom>
              <a:avLst/>
              <a:gdLst>
                <a:gd name="T0" fmla="*/ 0 w 122"/>
                <a:gd name="T1" fmla="*/ 0 h 251"/>
                <a:gd name="T2" fmla="*/ 0 w 122"/>
                <a:gd name="T3" fmla="*/ 0 h 251"/>
                <a:gd name="T4" fmla="*/ 0 w 122"/>
                <a:gd name="T5" fmla="*/ 0 h 251"/>
                <a:gd name="T6" fmla="*/ 0 w 122"/>
                <a:gd name="T7" fmla="*/ 0 h 251"/>
                <a:gd name="T8" fmla="*/ 0 w 122"/>
                <a:gd name="T9" fmla="*/ 0 h 251"/>
                <a:gd name="T10" fmla="*/ 0 w 122"/>
                <a:gd name="T11" fmla="*/ 0 h 251"/>
                <a:gd name="T12" fmla="*/ 0 w 122"/>
                <a:gd name="T13" fmla="*/ 0 h 251"/>
                <a:gd name="T14" fmla="*/ 0 w 122"/>
                <a:gd name="T15" fmla="*/ 0 h 251"/>
                <a:gd name="T16" fmla="*/ 0 w 122"/>
                <a:gd name="T17" fmla="*/ 0 h 251"/>
                <a:gd name="T18" fmla="*/ 0 w 122"/>
                <a:gd name="T19" fmla="*/ 0 h 251"/>
                <a:gd name="T20" fmla="*/ 0 w 122"/>
                <a:gd name="T21" fmla="*/ 0 h 251"/>
                <a:gd name="T22" fmla="*/ 0 w 122"/>
                <a:gd name="T23" fmla="*/ 0 h 251"/>
                <a:gd name="T24" fmla="*/ 0 w 122"/>
                <a:gd name="T25" fmla="*/ 0 h 251"/>
                <a:gd name="T26" fmla="*/ 0 w 122"/>
                <a:gd name="T27" fmla="*/ 0 h 251"/>
                <a:gd name="T28" fmla="*/ 0 w 122"/>
                <a:gd name="T29" fmla="*/ 0 h 251"/>
                <a:gd name="T30" fmla="*/ 0 w 122"/>
                <a:gd name="T31" fmla="*/ 0 h 251"/>
                <a:gd name="T32" fmla="*/ 0 w 122"/>
                <a:gd name="T33" fmla="*/ 0 h 251"/>
                <a:gd name="T34" fmla="*/ 0 w 122"/>
                <a:gd name="T35" fmla="*/ 0 h 251"/>
                <a:gd name="T36" fmla="*/ 0 w 122"/>
                <a:gd name="T37" fmla="*/ 0 h 251"/>
                <a:gd name="T38" fmla="*/ 0 w 122"/>
                <a:gd name="T39" fmla="*/ 0 h 251"/>
                <a:gd name="T40" fmla="*/ 0 w 122"/>
                <a:gd name="T41" fmla="*/ 0 h 251"/>
                <a:gd name="T42" fmla="*/ 0 w 122"/>
                <a:gd name="T43" fmla="*/ 0 h 251"/>
                <a:gd name="T44" fmla="*/ 0 w 122"/>
                <a:gd name="T45" fmla="*/ 0 h 251"/>
                <a:gd name="T46" fmla="*/ 0 w 122"/>
                <a:gd name="T47" fmla="*/ 0 h 251"/>
                <a:gd name="T48" fmla="*/ 0 w 122"/>
                <a:gd name="T49" fmla="*/ 0 h 251"/>
                <a:gd name="T50" fmla="*/ 0 w 122"/>
                <a:gd name="T51" fmla="*/ 0 h 251"/>
                <a:gd name="T52" fmla="*/ 0 w 122"/>
                <a:gd name="T53" fmla="*/ 0 h 251"/>
                <a:gd name="T54" fmla="*/ 0 w 122"/>
                <a:gd name="T55" fmla="*/ 0 h 251"/>
                <a:gd name="T56" fmla="*/ 0 w 122"/>
                <a:gd name="T57" fmla="*/ 0 h 251"/>
                <a:gd name="T58" fmla="*/ 0 w 122"/>
                <a:gd name="T59" fmla="*/ 0 h 251"/>
                <a:gd name="T60" fmla="*/ 0 w 122"/>
                <a:gd name="T61" fmla="*/ 0 h 251"/>
                <a:gd name="T62" fmla="*/ 0 w 122"/>
                <a:gd name="T63" fmla="*/ 0 h 251"/>
                <a:gd name="T64" fmla="*/ 0 w 122"/>
                <a:gd name="T65" fmla="*/ 0 h 251"/>
                <a:gd name="T66" fmla="*/ 0 w 122"/>
                <a:gd name="T67" fmla="*/ 0 h 251"/>
                <a:gd name="T68" fmla="*/ 0 w 122"/>
                <a:gd name="T69" fmla="*/ 0 h 251"/>
                <a:gd name="T70" fmla="*/ 0 w 122"/>
                <a:gd name="T71" fmla="*/ 0 h 251"/>
                <a:gd name="T72" fmla="*/ 0 w 122"/>
                <a:gd name="T73" fmla="*/ 0 h 251"/>
                <a:gd name="T74" fmla="*/ 0 w 122"/>
                <a:gd name="T75" fmla="*/ 0 h 251"/>
                <a:gd name="T76" fmla="*/ 0 w 122"/>
                <a:gd name="T77" fmla="*/ 0 h 251"/>
                <a:gd name="T78" fmla="*/ 0 w 122"/>
                <a:gd name="T79" fmla="*/ 0 h 251"/>
                <a:gd name="T80" fmla="*/ 0 w 122"/>
                <a:gd name="T81" fmla="*/ 0 h 251"/>
                <a:gd name="T82" fmla="*/ 0 w 122"/>
                <a:gd name="T83" fmla="*/ 0 h 251"/>
                <a:gd name="T84" fmla="*/ 0 w 122"/>
                <a:gd name="T85" fmla="*/ 0 h 251"/>
                <a:gd name="T86" fmla="*/ 0 w 122"/>
                <a:gd name="T87" fmla="*/ 0 h 251"/>
                <a:gd name="T88" fmla="*/ 0 w 122"/>
                <a:gd name="T89" fmla="*/ 0 h 251"/>
                <a:gd name="T90" fmla="*/ 0 w 122"/>
                <a:gd name="T91" fmla="*/ 0 h 251"/>
                <a:gd name="T92" fmla="*/ 0 w 122"/>
                <a:gd name="T93" fmla="*/ 0 h 251"/>
                <a:gd name="T94" fmla="*/ 0 w 122"/>
                <a:gd name="T95" fmla="*/ 0 h 251"/>
                <a:gd name="T96" fmla="*/ 0 w 122"/>
                <a:gd name="T97" fmla="*/ 0 h 251"/>
                <a:gd name="T98" fmla="*/ 0 w 122"/>
                <a:gd name="T99" fmla="*/ 0 h 251"/>
                <a:gd name="T100" fmla="*/ 0 w 122"/>
                <a:gd name="T101" fmla="*/ 0 h 251"/>
                <a:gd name="T102" fmla="*/ 0 w 122"/>
                <a:gd name="T103" fmla="*/ 0 h 251"/>
                <a:gd name="T104" fmla="*/ 0 w 122"/>
                <a:gd name="T105" fmla="*/ 0 h 251"/>
                <a:gd name="T106" fmla="*/ 0 w 122"/>
                <a:gd name="T107" fmla="*/ 0 h 251"/>
                <a:gd name="T108" fmla="*/ 0 w 122"/>
                <a:gd name="T109" fmla="*/ 0 h 251"/>
                <a:gd name="T110" fmla="*/ 0 w 122"/>
                <a:gd name="T111" fmla="*/ 0 h 251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22"/>
                <a:gd name="T169" fmla="*/ 0 h 251"/>
                <a:gd name="T170" fmla="*/ 122 w 122"/>
                <a:gd name="T171" fmla="*/ 251 h 251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22" h="251">
                  <a:moveTo>
                    <a:pt x="48" y="2"/>
                  </a:moveTo>
                  <a:lnTo>
                    <a:pt x="35" y="0"/>
                  </a:lnTo>
                  <a:lnTo>
                    <a:pt x="25" y="4"/>
                  </a:lnTo>
                  <a:lnTo>
                    <a:pt x="17" y="10"/>
                  </a:lnTo>
                  <a:lnTo>
                    <a:pt x="12" y="19"/>
                  </a:lnTo>
                  <a:lnTo>
                    <a:pt x="6" y="27"/>
                  </a:lnTo>
                  <a:lnTo>
                    <a:pt x="2" y="38"/>
                  </a:lnTo>
                  <a:lnTo>
                    <a:pt x="0" y="50"/>
                  </a:lnTo>
                  <a:lnTo>
                    <a:pt x="2" y="63"/>
                  </a:lnTo>
                  <a:lnTo>
                    <a:pt x="2" y="76"/>
                  </a:lnTo>
                  <a:lnTo>
                    <a:pt x="6" y="88"/>
                  </a:lnTo>
                  <a:lnTo>
                    <a:pt x="8" y="101"/>
                  </a:lnTo>
                  <a:lnTo>
                    <a:pt x="14" y="114"/>
                  </a:lnTo>
                  <a:lnTo>
                    <a:pt x="17" y="124"/>
                  </a:lnTo>
                  <a:lnTo>
                    <a:pt x="25" y="135"/>
                  </a:lnTo>
                  <a:lnTo>
                    <a:pt x="31" y="143"/>
                  </a:lnTo>
                  <a:lnTo>
                    <a:pt x="38" y="152"/>
                  </a:lnTo>
                  <a:lnTo>
                    <a:pt x="50" y="162"/>
                  </a:lnTo>
                  <a:lnTo>
                    <a:pt x="61" y="171"/>
                  </a:lnTo>
                  <a:lnTo>
                    <a:pt x="73" y="183"/>
                  </a:lnTo>
                  <a:lnTo>
                    <a:pt x="82" y="194"/>
                  </a:lnTo>
                  <a:lnTo>
                    <a:pt x="90" y="207"/>
                  </a:lnTo>
                  <a:lnTo>
                    <a:pt x="95" y="219"/>
                  </a:lnTo>
                  <a:lnTo>
                    <a:pt x="97" y="226"/>
                  </a:lnTo>
                  <a:lnTo>
                    <a:pt x="99" y="232"/>
                  </a:lnTo>
                  <a:lnTo>
                    <a:pt x="99" y="242"/>
                  </a:lnTo>
                  <a:lnTo>
                    <a:pt x="101" y="249"/>
                  </a:lnTo>
                  <a:lnTo>
                    <a:pt x="109" y="249"/>
                  </a:lnTo>
                  <a:lnTo>
                    <a:pt x="118" y="251"/>
                  </a:lnTo>
                  <a:lnTo>
                    <a:pt x="122" y="234"/>
                  </a:lnTo>
                  <a:lnTo>
                    <a:pt x="122" y="221"/>
                  </a:lnTo>
                  <a:lnTo>
                    <a:pt x="118" y="207"/>
                  </a:lnTo>
                  <a:lnTo>
                    <a:pt x="112" y="196"/>
                  </a:lnTo>
                  <a:lnTo>
                    <a:pt x="105" y="184"/>
                  </a:lnTo>
                  <a:lnTo>
                    <a:pt x="97" y="175"/>
                  </a:lnTo>
                  <a:lnTo>
                    <a:pt x="88" y="165"/>
                  </a:lnTo>
                  <a:lnTo>
                    <a:pt x="80" y="158"/>
                  </a:lnTo>
                  <a:lnTo>
                    <a:pt x="69" y="148"/>
                  </a:lnTo>
                  <a:lnTo>
                    <a:pt x="61" y="139"/>
                  </a:lnTo>
                  <a:lnTo>
                    <a:pt x="52" y="127"/>
                  </a:lnTo>
                  <a:lnTo>
                    <a:pt x="46" y="120"/>
                  </a:lnTo>
                  <a:lnTo>
                    <a:pt x="40" y="107"/>
                  </a:lnTo>
                  <a:lnTo>
                    <a:pt x="40" y="95"/>
                  </a:lnTo>
                  <a:lnTo>
                    <a:pt x="42" y="82"/>
                  </a:lnTo>
                  <a:lnTo>
                    <a:pt x="48" y="69"/>
                  </a:lnTo>
                  <a:lnTo>
                    <a:pt x="59" y="67"/>
                  </a:lnTo>
                  <a:lnTo>
                    <a:pt x="69" y="67"/>
                  </a:lnTo>
                  <a:lnTo>
                    <a:pt x="76" y="63"/>
                  </a:lnTo>
                  <a:lnTo>
                    <a:pt x="82" y="59"/>
                  </a:lnTo>
                  <a:lnTo>
                    <a:pt x="86" y="48"/>
                  </a:lnTo>
                  <a:lnTo>
                    <a:pt x="84" y="36"/>
                  </a:lnTo>
                  <a:lnTo>
                    <a:pt x="76" y="23"/>
                  </a:lnTo>
                  <a:lnTo>
                    <a:pt x="67" y="11"/>
                  </a:lnTo>
                  <a:lnTo>
                    <a:pt x="57" y="4"/>
                  </a:lnTo>
                  <a:lnTo>
                    <a:pt x="48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6" name="Freeform 43">
              <a:extLst>
                <a:ext uri="{FF2B5EF4-FFF2-40B4-BE49-F238E27FC236}">
                  <a16:creationId xmlns:a16="http://schemas.microsoft.com/office/drawing/2014/main" id="{59006BA7-3B01-DD5F-1033-7DD173752E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4" y="1096"/>
              <a:ext cx="58" cy="88"/>
            </a:xfrm>
            <a:custGeom>
              <a:avLst/>
              <a:gdLst>
                <a:gd name="T0" fmla="*/ 0 w 190"/>
                <a:gd name="T1" fmla="*/ 0 h 314"/>
                <a:gd name="T2" fmla="*/ 0 w 190"/>
                <a:gd name="T3" fmla="*/ 0 h 314"/>
                <a:gd name="T4" fmla="*/ 0 w 190"/>
                <a:gd name="T5" fmla="*/ 0 h 314"/>
                <a:gd name="T6" fmla="*/ 0 w 190"/>
                <a:gd name="T7" fmla="*/ 0 h 314"/>
                <a:gd name="T8" fmla="*/ 0 w 190"/>
                <a:gd name="T9" fmla="*/ 0 h 314"/>
                <a:gd name="T10" fmla="*/ 0 w 190"/>
                <a:gd name="T11" fmla="*/ 0 h 314"/>
                <a:gd name="T12" fmla="*/ 0 w 190"/>
                <a:gd name="T13" fmla="*/ 0 h 314"/>
                <a:gd name="T14" fmla="*/ 0 w 190"/>
                <a:gd name="T15" fmla="*/ 0 h 314"/>
                <a:gd name="T16" fmla="*/ 0 w 190"/>
                <a:gd name="T17" fmla="*/ 0 h 314"/>
                <a:gd name="T18" fmla="*/ 0 w 190"/>
                <a:gd name="T19" fmla="*/ 0 h 314"/>
                <a:gd name="T20" fmla="*/ 0 w 190"/>
                <a:gd name="T21" fmla="*/ 0 h 314"/>
                <a:gd name="T22" fmla="*/ 0 w 190"/>
                <a:gd name="T23" fmla="*/ 0 h 314"/>
                <a:gd name="T24" fmla="*/ 0 w 190"/>
                <a:gd name="T25" fmla="*/ 0 h 314"/>
                <a:gd name="T26" fmla="*/ 0 w 190"/>
                <a:gd name="T27" fmla="*/ 0 h 314"/>
                <a:gd name="T28" fmla="*/ 0 w 190"/>
                <a:gd name="T29" fmla="*/ 0 h 314"/>
                <a:gd name="T30" fmla="*/ 0 w 190"/>
                <a:gd name="T31" fmla="*/ 0 h 314"/>
                <a:gd name="T32" fmla="*/ 0 w 190"/>
                <a:gd name="T33" fmla="*/ 0 h 314"/>
                <a:gd name="T34" fmla="*/ 0 w 190"/>
                <a:gd name="T35" fmla="*/ 0 h 314"/>
                <a:gd name="T36" fmla="*/ 0 w 190"/>
                <a:gd name="T37" fmla="*/ 0 h 314"/>
                <a:gd name="T38" fmla="*/ 0 w 190"/>
                <a:gd name="T39" fmla="*/ 0 h 314"/>
                <a:gd name="T40" fmla="*/ 0 w 190"/>
                <a:gd name="T41" fmla="*/ 0 h 314"/>
                <a:gd name="T42" fmla="*/ 0 w 190"/>
                <a:gd name="T43" fmla="*/ 0 h 314"/>
                <a:gd name="T44" fmla="*/ 0 w 190"/>
                <a:gd name="T45" fmla="*/ 0 h 314"/>
                <a:gd name="T46" fmla="*/ 0 w 190"/>
                <a:gd name="T47" fmla="*/ 0 h 314"/>
                <a:gd name="T48" fmla="*/ 0 w 190"/>
                <a:gd name="T49" fmla="*/ 0 h 314"/>
                <a:gd name="T50" fmla="*/ 0 w 190"/>
                <a:gd name="T51" fmla="*/ 0 h 314"/>
                <a:gd name="T52" fmla="*/ 0 w 190"/>
                <a:gd name="T53" fmla="*/ 0 h 314"/>
                <a:gd name="T54" fmla="*/ 0 w 190"/>
                <a:gd name="T55" fmla="*/ 0 h 314"/>
                <a:gd name="T56" fmla="*/ 0 w 190"/>
                <a:gd name="T57" fmla="*/ 0 h 314"/>
                <a:gd name="T58" fmla="*/ 0 w 190"/>
                <a:gd name="T59" fmla="*/ 0 h 314"/>
                <a:gd name="T60" fmla="*/ 0 w 190"/>
                <a:gd name="T61" fmla="*/ 0 h 314"/>
                <a:gd name="T62" fmla="*/ 0 w 190"/>
                <a:gd name="T63" fmla="*/ 0 h 314"/>
                <a:gd name="T64" fmla="*/ 0 w 190"/>
                <a:gd name="T65" fmla="*/ 0 h 314"/>
                <a:gd name="T66" fmla="*/ 0 w 190"/>
                <a:gd name="T67" fmla="*/ 0 h 314"/>
                <a:gd name="T68" fmla="*/ 0 w 190"/>
                <a:gd name="T69" fmla="*/ 0 h 314"/>
                <a:gd name="T70" fmla="*/ 0 w 190"/>
                <a:gd name="T71" fmla="*/ 0 h 314"/>
                <a:gd name="T72" fmla="*/ 0 w 190"/>
                <a:gd name="T73" fmla="*/ 0 h 314"/>
                <a:gd name="T74" fmla="*/ 0 w 190"/>
                <a:gd name="T75" fmla="*/ 0 h 314"/>
                <a:gd name="T76" fmla="*/ 0 w 190"/>
                <a:gd name="T77" fmla="*/ 0 h 314"/>
                <a:gd name="T78" fmla="*/ 0 w 190"/>
                <a:gd name="T79" fmla="*/ 0 h 314"/>
                <a:gd name="T80" fmla="*/ 0 w 190"/>
                <a:gd name="T81" fmla="*/ 0 h 314"/>
                <a:gd name="T82" fmla="*/ 0 w 190"/>
                <a:gd name="T83" fmla="*/ 0 h 314"/>
                <a:gd name="T84" fmla="*/ 0 w 190"/>
                <a:gd name="T85" fmla="*/ 0 h 314"/>
                <a:gd name="T86" fmla="*/ 0 w 190"/>
                <a:gd name="T87" fmla="*/ 0 h 31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90"/>
                <a:gd name="T133" fmla="*/ 0 h 314"/>
                <a:gd name="T134" fmla="*/ 190 w 190"/>
                <a:gd name="T135" fmla="*/ 314 h 314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90" h="314">
                  <a:moveTo>
                    <a:pt x="123" y="4"/>
                  </a:moveTo>
                  <a:lnTo>
                    <a:pt x="104" y="0"/>
                  </a:lnTo>
                  <a:lnTo>
                    <a:pt x="89" y="0"/>
                  </a:lnTo>
                  <a:lnTo>
                    <a:pt x="74" y="0"/>
                  </a:lnTo>
                  <a:lnTo>
                    <a:pt x="62" y="6"/>
                  </a:lnTo>
                  <a:lnTo>
                    <a:pt x="49" y="10"/>
                  </a:lnTo>
                  <a:lnTo>
                    <a:pt x="40" y="15"/>
                  </a:lnTo>
                  <a:lnTo>
                    <a:pt x="30" y="25"/>
                  </a:lnTo>
                  <a:lnTo>
                    <a:pt x="23" y="36"/>
                  </a:lnTo>
                  <a:lnTo>
                    <a:pt x="15" y="46"/>
                  </a:lnTo>
                  <a:lnTo>
                    <a:pt x="9" y="59"/>
                  </a:lnTo>
                  <a:lnTo>
                    <a:pt x="4" y="73"/>
                  </a:lnTo>
                  <a:lnTo>
                    <a:pt x="4" y="88"/>
                  </a:lnTo>
                  <a:lnTo>
                    <a:pt x="0" y="101"/>
                  </a:lnTo>
                  <a:lnTo>
                    <a:pt x="0" y="118"/>
                  </a:lnTo>
                  <a:lnTo>
                    <a:pt x="0" y="133"/>
                  </a:lnTo>
                  <a:lnTo>
                    <a:pt x="4" y="152"/>
                  </a:lnTo>
                  <a:lnTo>
                    <a:pt x="4" y="158"/>
                  </a:lnTo>
                  <a:lnTo>
                    <a:pt x="7" y="166"/>
                  </a:lnTo>
                  <a:lnTo>
                    <a:pt x="9" y="175"/>
                  </a:lnTo>
                  <a:lnTo>
                    <a:pt x="15" y="183"/>
                  </a:lnTo>
                  <a:lnTo>
                    <a:pt x="24" y="194"/>
                  </a:lnTo>
                  <a:lnTo>
                    <a:pt x="38" y="207"/>
                  </a:lnTo>
                  <a:lnTo>
                    <a:pt x="43" y="213"/>
                  </a:lnTo>
                  <a:lnTo>
                    <a:pt x="51" y="217"/>
                  </a:lnTo>
                  <a:lnTo>
                    <a:pt x="59" y="221"/>
                  </a:lnTo>
                  <a:lnTo>
                    <a:pt x="68" y="225"/>
                  </a:lnTo>
                  <a:lnTo>
                    <a:pt x="76" y="227"/>
                  </a:lnTo>
                  <a:lnTo>
                    <a:pt x="85" y="230"/>
                  </a:lnTo>
                  <a:lnTo>
                    <a:pt x="95" y="230"/>
                  </a:lnTo>
                  <a:lnTo>
                    <a:pt x="106" y="234"/>
                  </a:lnTo>
                  <a:lnTo>
                    <a:pt x="108" y="244"/>
                  </a:lnTo>
                  <a:lnTo>
                    <a:pt x="110" y="255"/>
                  </a:lnTo>
                  <a:lnTo>
                    <a:pt x="106" y="265"/>
                  </a:lnTo>
                  <a:lnTo>
                    <a:pt x="104" y="274"/>
                  </a:lnTo>
                  <a:lnTo>
                    <a:pt x="100" y="284"/>
                  </a:lnTo>
                  <a:lnTo>
                    <a:pt x="97" y="293"/>
                  </a:lnTo>
                  <a:lnTo>
                    <a:pt x="95" y="303"/>
                  </a:lnTo>
                  <a:lnTo>
                    <a:pt x="97" y="314"/>
                  </a:lnTo>
                  <a:lnTo>
                    <a:pt x="106" y="312"/>
                  </a:lnTo>
                  <a:lnTo>
                    <a:pt x="116" y="310"/>
                  </a:lnTo>
                  <a:lnTo>
                    <a:pt x="125" y="308"/>
                  </a:lnTo>
                  <a:lnTo>
                    <a:pt x="133" y="306"/>
                  </a:lnTo>
                  <a:lnTo>
                    <a:pt x="142" y="301"/>
                  </a:lnTo>
                  <a:lnTo>
                    <a:pt x="150" y="293"/>
                  </a:lnTo>
                  <a:lnTo>
                    <a:pt x="152" y="284"/>
                  </a:lnTo>
                  <a:lnTo>
                    <a:pt x="148" y="270"/>
                  </a:lnTo>
                  <a:lnTo>
                    <a:pt x="144" y="263"/>
                  </a:lnTo>
                  <a:lnTo>
                    <a:pt x="142" y="255"/>
                  </a:lnTo>
                  <a:lnTo>
                    <a:pt x="137" y="246"/>
                  </a:lnTo>
                  <a:lnTo>
                    <a:pt x="131" y="236"/>
                  </a:lnTo>
                  <a:lnTo>
                    <a:pt x="133" y="230"/>
                  </a:lnTo>
                  <a:lnTo>
                    <a:pt x="138" y="223"/>
                  </a:lnTo>
                  <a:lnTo>
                    <a:pt x="142" y="213"/>
                  </a:lnTo>
                  <a:lnTo>
                    <a:pt x="146" y="198"/>
                  </a:lnTo>
                  <a:lnTo>
                    <a:pt x="144" y="188"/>
                  </a:lnTo>
                  <a:lnTo>
                    <a:pt x="142" y="181"/>
                  </a:lnTo>
                  <a:lnTo>
                    <a:pt x="138" y="173"/>
                  </a:lnTo>
                  <a:lnTo>
                    <a:pt x="135" y="169"/>
                  </a:lnTo>
                  <a:lnTo>
                    <a:pt x="125" y="166"/>
                  </a:lnTo>
                  <a:lnTo>
                    <a:pt x="118" y="164"/>
                  </a:lnTo>
                  <a:lnTo>
                    <a:pt x="106" y="164"/>
                  </a:lnTo>
                  <a:lnTo>
                    <a:pt x="93" y="166"/>
                  </a:lnTo>
                  <a:lnTo>
                    <a:pt x="93" y="173"/>
                  </a:lnTo>
                  <a:lnTo>
                    <a:pt x="93" y="185"/>
                  </a:lnTo>
                  <a:lnTo>
                    <a:pt x="93" y="196"/>
                  </a:lnTo>
                  <a:lnTo>
                    <a:pt x="97" y="206"/>
                  </a:lnTo>
                  <a:lnTo>
                    <a:pt x="74" y="198"/>
                  </a:lnTo>
                  <a:lnTo>
                    <a:pt x="59" y="190"/>
                  </a:lnTo>
                  <a:lnTo>
                    <a:pt x="45" y="179"/>
                  </a:lnTo>
                  <a:lnTo>
                    <a:pt x="36" y="169"/>
                  </a:lnTo>
                  <a:lnTo>
                    <a:pt x="30" y="156"/>
                  </a:lnTo>
                  <a:lnTo>
                    <a:pt x="26" y="141"/>
                  </a:lnTo>
                  <a:lnTo>
                    <a:pt x="26" y="126"/>
                  </a:lnTo>
                  <a:lnTo>
                    <a:pt x="32" y="112"/>
                  </a:lnTo>
                  <a:lnTo>
                    <a:pt x="36" y="97"/>
                  </a:lnTo>
                  <a:lnTo>
                    <a:pt x="45" y="84"/>
                  </a:lnTo>
                  <a:lnTo>
                    <a:pt x="55" y="73"/>
                  </a:lnTo>
                  <a:lnTo>
                    <a:pt x="68" y="63"/>
                  </a:lnTo>
                  <a:lnTo>
                    <a:pt x="81" y="55"/>
                  </a:lnTo>
                  <a:lnTo>
                    <a:pt x="100" y="52"/>
                  </a:lnTo>
                  <a:lnTo>
                    <a:pt x="119" y="50"/>
                  </a:lnTo>
                  <a:lnTo>
                    <a:pt x="140" y="53"/>
                  </a:lnTo>
                  <a:lnTo>
                    <a:pt x="150" y="53"/>
                  </a:lnTo>
                  <a:lnTo>
                    <a:pt x="157" y="55"/>
                  </a:lnTo>
                  <a:lnTo>
                    <a:pt x="163" y="57"/>
                  </a:lnTo>
                  <a:lnTo>
                    <a:pt x="169" y="63"/>
                  </a:lnTo>
                  <a:lnTo>
                    <a:pt x="173" y="73"/>
                  </a:lnTo>
                  <a:lnTo>
                    <a:pt x="171" y="84"/>
                  </a:lnTo>
                  <a:lnTo>
                    <a:pt x="163" y="95"/>
                  </a:lnTo>
                  <a:lnTo>
                    <a:pt x="152" y="107"/>
                  </a:lnTo>
                  <a:lnTo>
                    <a:pt x="142" y="111"/>
                  </a:lnTo>
                  <a:lnTo>
                    <a:pt x="137" y="114"/>
                  </a:lnTo>
                  <a:lnTo>
                    <a:pt x="127" y="116"/>
                  </a:lnTo>
                  <a:lnTo>
                    <a:pt x="119" y="118"/>
                  </a:lnTo>
                  <a:lnTo>
                    <a:pt x="110" y="109"/>
                  </a:lnTo>
                  <a:lnTo>
                    <a:pt x="106" y="101"/>
                  </a:lnTo>
                  <a:lnTo>
                    <a:pt x="100" y="93"/>
                  </a:lnTo>
                  <a:lnTo>
                    <a:pt x="100" y="86"/>
                  </a:lnTo>
                  <a:lnTo>
                    <a:pt x="89" y="86"/>
                  </a:lnTo>
                  <a:lnTo>
                    <a:pt x="81" y="88"/>
                  </a:lnTo>
                  <a:lnTo>
                    <a:pt x="76" y="92"/>
                  </a:lnTo>
                  <a:lnTo>
                    <a:pt x="74" y="99"/>
                  </a:lnTo>
                  <a:lnTo>
                    <a:pt x="74" y="105"/>
                  </a:lnTo>
                  <a:lnTo>
                    <a:pt x="76" y="112"/>
                  </a:lnTo>
                  <a:lnTo>
                    <a:pt x="80" y="120"/>
                  </a:lnTo>
                  <a:lnTo>
                    <a:pt x="87" y="128"/>
                  </a:lnTo>
                  <a:lnTo>
                    <a:pt x="91" y="135"/>
                  </a:lnTo>
                  <a:lnTo>
                    <a:pt x="100" y="143"/>
                  </a:lnTo>
                  <a:lnTo>
                    <a:pt x="110" y="147"/>
                  </a:lnTo>
                  <a:lnTo>
                    <a:pt x="119" y="152"/>
                  </a:lnTo>
                  <a:lnTo>
                    <a:pt x="129" y="154"/>
                  </a:lnTo>
                  <a:lnTo>
                    <a:pt x="140" y="154"/>
                  </a:lnTo>
                  <a:lnTo>
                    <a:pt x="150" y="152"/>
                  </a:lnTo>
                  <a:lnTo>
                    <a:pt x="161" y="149"/>
                  </a:lnTo>
                  <a:lnTo>
                    <a:pt x="169" y="143"/>
                  </a:lnTo>
                  <a:lnTo>
                    <a:pt x="177" y="137"/>
                  </a:lnTo>
                  <a:lnTo>
                    <a:pt x="180" y="128"/>
                  </a:lnTo>
                  <a:lnTo>
                    <a:pt x="186" y="120"/>
                  </a:lnTo>
                  <a:lnTo>
                    <a:pt x="190" y="109"/>
                  </a:lnTo>
                  <a:lnTo>
                    <a:pt x="190" y="97"/>
                  </a:lnTo>
                  <a:lnTo>
                    <a:pt x="190" y="86"/>
                  </a:lnTo>
                  <a:lnTo>
                    <a:pt x="188" y="74"/>
                  </a:lnTo>
                  <a:lnTo>
                    <a:pt x="182" y="63"/>
                  </a:lnTo>
                  <a:lnTo>
                    <a:pt x="178" y="50"/>
                  </a:lnTo>
                  <a:lnTo>
                    <a:pt x="171" y="38"/>
                  </a:lnTo>
                  <a:lnTo>
                    <a:pt x="165" y="29"/>
                  </a:lnTo>
                  <a:lnTo>
                    <a:pt x="156" y="19"/>
                  </a:lnTo>
                  <a:lnTo>
                    <a:pt x="146" y="12"/>
                  </a:lnTo>
                  <a:lnTo>
                    <a:pt x="135" y="6"/>
                  </a:lnTo>
                  <a:lnTo>
                    <a:pt x="123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7" name="Freeform 44">
              <a:extLst>
                <a:ext uri="{FF2B5EF4-FFF2-40B4-BE49-F238E27FC236}">
                  <a16:creationId xmlns:a16="http://schemas.microsoft.com/office/drawing/2014/main" id="{247EFE94-97DB-9DD8-167A-622BC1FEA9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78" y="1139"/>
              <a:ext cx="33" cy="56"/>
            </a:xfrm>
            <a:custGeom>
              <a:avLst/>
              <a:gdLst>
                <a:gd name="T0" fmla="*/ 0 w 106"/>
                <a:gd name="T1" fmla="*/ 0 h 200"/>
                <a:gd name="T2" fmla="*/ 0 w 106"/>
                <a:gd name="T3" fmla="*/ 0 h 200"/>
                <a:gd name="T4" fmla="*/ 0 w 106"/>
                <a:gd name="T5" fmla="*/ 0 h 200"/>
                <a:gd name="T6" fmla="*/ 0 w 106"/>
                <a:gd name="T7" fmla="*/ 0 h 200"/>
                <a:gd name="T8" fmla="*/ 0 w 106"/>
                <a:gd name="T9" fmla="*/ 0 h 200"/>
                <a:gd name="T10" fmla="*/ 0 w 106"/>
                <a:gd name="T11" fmla="*/ 0 h 200"/>
                <a:gd name="T12" fmla="*/ 0 w 106"/>
                <a:gd name="T13" fmla="*/ 0 h 200"/>
                <a:gd name="T14" fmla="*/ 0 w 106"/>
                <a:gd name="T15" fmla="*/ 0 h 200"/>
                <a:gd name="T16" fmla="*/ 0 w 106"/>
                <a:gd name="T17" fmla="*/ 0 h 200"/>
                <a:gd name="T18" fmla="*/ 0 w 106"/>
                <a:gd name="T19" fmla="*/ 0 h 200"/>
                <a:gd name="T20" fmla="*/ 0 w 106"/>
                <a:gd name="T21" fmla="*/ 0 h 200"/>
                <a:gd name="T22" fmla="*/ 0 w 106"/>
                <a:gd name="T23" fmla="*/ 0 h 200"/>
                <a:gd name="T24" fmla="*/ 0 w 106"/>
                <a:gd name="T25" fmla="*/ 0 h 200"/>
                <a:gd name="T26" fmla="*/ 0 w 106"/>
                <a:gd name="T27" fmla="*/ 0 h 200"/>
                <a:gd name="T28" fmla="*/ 0 w 106"/>
                <a:gd name="T29" fmla="*/ 0 h 200"/>
                <a:gd name="T30" fmla="*/ 0 w 106"/>
                <a:gd name="T31" fmla="*/ 0 h 200"/>
                <a:gd name="T32" fmla="*/ 0 w 106"/>
                <a:gd name="T33" fmla="*/ 0 h 200"/>
                <a:gd name="T34" fmla="*/ 0 w 106"/>
                <a:gd name="T35" fmla="*/ 0 h 200"/>
                <a:gd name="T36" fmla="*/ 0 w 106"/>
                <a:gd name="T37" fmla="*/ 0 h 200"/>
                <a:gd name="T38" fmla="*/ 0 w 106"/>
                <a:gd name="T39" fmla="*/ 0 h 200"/>
                <a:gd name="T40" fmla="*/ 0 w 106"/>
                <a:gd name="T41" fmla="*/ 0 h 200"/>
                <a:gd name="T42" fmla="*/ 0 w 106"/>
                <a:gd name="T43" fmla="*/ 0 h 200"/>
                <a:gd name="T44" fmla="*/ 0 w 106"/>
                <a:gd name="T45" fmla="*/ 0 h 200"/>
                <a:gd name="T46" fmla="*/ 0 w 106"/>
                <a:gd name="T47" fmla="*/ 0 h 200"/>
                <a:gd name="T48" fmla="*/ 0 w 106"/>
                <a:gd name="T49" fmla="*/ 0 h 200"/>
                <a:gd name="T50" fmla="*/ 0 w 106"/>
                <a:gd name="T51" fmla="*/ 0 h 200"/>
                <a:gd name="T52" fmla="*/ 0 w 106"/>
                <a:gd name="T53" fmla="*/ 0 h 200"/>
                <a:gd name="T54" fmla="*/ 0 w 106"/>
                <a:gd name="T55" fmla="*/ 0 h 200"/>
                <a:gd name="T56" fmla="*/ 0 w 106"/>
                <a:gd name="T57" fmla="*/ 0 h 200"/>
                <a:gd name="T58" fmla="*/ 0 w 106"/>
                <a:gd name="T59" fmla="*/ 0 h 200"/>
                <a:gd name="T60" fmla="*/ 0 w 106"/>
                <a:gd name="T61" fmla="*/ 0 h 200"/>
                <a:gd name="T62" fmla="*/ 0 w 106"/>
                <a:gd name="T63" fmla="*/ 0 h 200"/>
                <a:gd name="T64" fmla="*/ 0 w 106"/>
                <a:gd name="T65" fmla="*/ 0 h 200"/>
                <a:gd name="T66" fmla="*/ 0 w 106"/>
                <a:gd name="T67" fmla="*/ 0 h 200"/>
                <a:gd name="T68" fmla="*/ 0 w 106"/>
                <a:gd name="T69" fmla="*/ 0 h 200"/>
                <a:gd name="T70" fmla="*/ 0 w 106"/>
                <a:gd name="T71" fmla="*/ 0 h 200"/>
                <a:gd name="T72" fmla="*/ 0 w 106"/>
                <a:gd name="T73" fmla="*/ 0 h 200"/>
                <a:gd name="T74" fmla="*/ 0 w 106"/>
                <a:gd name="T75" fmla="*/ 0 h 200"/>
                <a:gd name="T76" fmla="*/ 0 w 106"/>
                <a:gd name="T77" fmla="*/ 0 h 200"/>
                <a:gd name="T78" fmla="*/ 0 w 106"/>
                <a:gd name="T79" fmla="*/ 0 h 200"/>
                <a:gd name="T80" fmla="*/ 0 w 106"/>
                <a:gd name="T81" fmla="*/ 0 h 200"/>
                <a:gd name="T82" fmla="*/ 0 w 106"/>
                <a:gd name="T83" fmla="*/ 0 h 200"/>
                <a:gd name="T84" fmla="*/ 0 w 106"/>
                <a:gd name="T85" fmla="*/ 0 h 200"/>
                <a:gd name="T86" fmla="*/ 0 w 106"/>
                <a:gd name="T87" fmla="*/ 0 h 200"/>
                <a:gd name="T88" fmla="*/ 0 w 106"/>
                <a:gd name="T89" fmla="*/ 0 h 200"/>
                <a:gd name="T90" fmla="*/ 0 w 106"/>
                <a:gd name="T91" fmla="*/ 0 h 20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106"/>
                <a:gd name="T139" fmla="*/ 0 h 200"/>
                <a:gd name="T140" fmla="*/ 106 w 106"/>
                <a:gd name="T141" fmla="*/ 200 h 200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106" h="200">
                  <a:moveTo>
                    <a:pt x="47" y="0"/>
                  </a:moveTo>
                  <a:lnTo>
                    <a:pt x="43" y="0"/>
                  </a:lnTo>
                  <a:lnTo>
                    <a:pt x="38" y="0"/>
                  </a:lnTo>
                  <a:lnTo>
                    <a:pt x="30" y="0"/>
                  </a:lnTo>
                  <a:lnTo>
                    <a:pt x="23" y="0"/>
                  </a:lnTo>
                  <a:lnTo>
                    <a:pt x="30" y="14"/>
                  </a:lnTo>
                  <a:lnTo>
                    <a:pt x="40" y="27"/>
                  </a:lnTo>
                  <a:lnTo>
                    <a:pt x="51" y="42"/>
                  </a:lnTo>
                  <a:lnTo>
                    <a:pt x="62" y="55"/>
                  </a:lnTo>
                  <a:lnTo>
                    <a:pt x="66" y="61"/>
                  </a:lnTo>
                  <a:lnTo>
                    <a:pt x="72" y="69"/>
                  </a:lnTo>
                  <a:lnTo>
                    <a:pt x="74" y="76"/>
                  </a:lnTo>
                  <a:lnTo>
                    <a:pt x="78" y="84"/>
                  </a:lnTo>
                  <a:lnTo>
                    <a:pt x="78" y="94"/>
                  </a:lnTo>
                  <a:lnTo>
                    <a:pt x="80" y="103"/>
                  </a:lnTo>
                  <a:lnTo>
                    <a:pt x="78" y="113"/>
                  </a:lnTo>
                  <a:lnTo>
                    <a:pt x="76" y="124"/>
                  </a:lnTo>
                  <a:lnTo>
                    <a:pt x="68" y="135"/>
                  </a:lnTo>
                  <a:lnTo>
                    <a:pt x="59" y="147"/>
                  </a:lnTo>
                  <a:lnTo>
                    <a:pt x="47" y="154"/>
                  </a:lnTo>
                  <a:lnTo>
                    <a:pt x="36" y="164"/>
                  </a:lnTo>
                  <a:lnTo>
                    <a:pt x="24" y="168"/>
                  </a:lnTo>
                  <a:lnTo>
                    <a:pt x="13" y="177"/>
                  </a:lnTo>
                  <a:lnTo>
                    <a:pt x="5" y="185"/>
                  </a:lnTo>
                  <a:lnTo>
                    <a:pt x="0" y="196"/>
                  </a:lnTo>
                  <a:lnTo>
                    <a:pt x="7" y="196"/>
                  </a:lnTo>
                  <a:lnTo>
                    <a:pt x="17" y="198"/>
                  </a:lnTo>
                  <a:lnTo>
                    <a:pt x="26" y="198"/>
                  </a:lnTo>
                  <a:lnTo>
                    <a:pt x="34" y="200"/>
                  </a:lnTo>
                  <a:lnTo>
                    <a:pt x="49" y="190"/>
                  </a:lnTo>
                  <a:lnTo>
                    <a:pt x="62" y="183"/>
                  </a:lnTo>
                  <a:lnTo>
                    <a:pt x="76" y="170"/>
                  </a:lnTo>
                  <a:lnTo>
                    <a:pt x="85" y="158"/>
                  </a:lnTo>
                  <a:lnTo>
                    <a:pt x="93" y="145"/>
                  </a:lnTo>
                  <a:lnTo>
                    <a:pt x="100" y="132"/>
                  </a:lnTo>
                  <a:lnTo>
                    <a:pt x="104" y="116"/>
                  </a:lnTo>
                  <a:lnTo>
                    <a:pt x="106" y="103"/>
                  </a:lnTo>
                  <a:lnTo>
                    <a:pt x="104" y="86"/>
                  </a:lnTo>
                  <a:lnTo>
                    <a:pt x="104" y="71"/>
                  </a:lnTo>
                  <a:lnTo>
                    <a:pt x="99" y="55"/>
                  </a:lnTo>
                  <a:lnTo>
                    <a:pt x="93" y="44"/>
                  </a:lnTo>
                  <a:lnTo>
                    <a:pt x="83" y="29"/>
                  </a:lnTo>
                  <a:lnTo>
                    <a:pt x="74" y="17"/>
                  </a:lnTo>
                  <a:lnTo>
                    <a:pt x="61" y="8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8" name="Freeform 45">
              <a:extLst>
                <a:ext uri="{FF2B5EF4-FFF2-40B4-BE49-F238E27FC236}">
                  <a16:creationId xmlns:a16="http://schemas.microsoft.com/office/drawing/2014/main" id="{9CB323B4-0FEC-7727-3F56-2514BED3E2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66" y="1147"/>
              <a:ext cx="22" cy="41"/>
            </a:xfrm>
            <a:custGeom>
              <a:avLst/>
              <a:gdLst>
                <a:gd name="T0" fmla="*/ 0 w 68"/>
                <a:gd name="T1" fmla="*/ 0 h 146"/>
                <a:gd name="T2" fmla="*/ 0 w 68"/>
                <a:gd name="T3" fmla="*/ 0 h 146"/>
                <a:gd name="T4" fmla="*/ 0 w 68"/>
                <a:gd name="T5" fmla="*/ 0 h 146"/>
                <a:gd name="T6" fmla="*/ 0 w 68"/>
                <a:gd name="T7" fmla="*/ 0 h 146"/>
                <a:gd name="T8" fmla="*/ 0 w 68"/>
                <a:gd name="T9" fmla="*/ 0 h 146"/>
                <a:gd name="T10" fmla="*/ 0 w 68"/>
                <a:gd name="T11" fmla="*/ 0 h 146"/>
                <a:gd name="T12" fmla="*/ 0 w 68"/>
                <a:gd name="T13" fmla="*/ 0 h 146"/>
                <a:gd name="T14" fmla="*/ 0 w 68"/>
                <a:gd name="T15" fmla="*/ 0 h 146"/>
                <a:gd name="T16" fmla="*/ 0 w 68"/>
                <a:gd name="T17" fmla="*/ 0 h 146"/>
                <a:gd name="T18" fmla="*/ 0 w 68"/>
                <a:gd name="T19" fmla="*/ 0 h 146"/>
                <a:gd name="T20" fmla="*/ 0 w 68"/>
                <a:gd name="T21" fmla="*/ 0 h 146"/>
                <a:gd name="T22" fmla="*/ 0 w 68"/>
                <a:gd name="T23" fmla="*/ 0 h 146"/>
                <a:gd name="T24" fmla="*/ 0 w 68"/>
                <a:gd name="T25" fmla="*/ 0 h 146"/>
                <a:gd name="T26" fmla="*/ 0 w 68"/>
                <a:gd name="T27" fmla="*/ 0 h 146"/>
                <a:gd name="T28" fmla="*/ 0 w 68"/>
                <a:gd name="T29" fmla="*/ 0 h 146"/>
                <a:gd name="T30" fmla="*/ 0 w 68"/>
                <a:gd name="T31" fmla="*/ 0 h 146"/>
                <a:gd name="T32" fmla="*/ 0 w 68"/>
                <a:gd name="T33" fmla="*/ 0 h 146"/>
                <a:gd name="T34" fmla="*/ 0 w 68"/>
                <a:gd name="T35" fmla="*/ 0 h 146"/>
                <a:gd name="T36" fmla="*/ 0 w 68"/>
                <a:gd name="T37" fmla="*/ 0 h 146"/>
                <a:gd name="T38" fmla="*/ 0 w 68"/>
                <a:gd name="T39" fmla="*/ 0 h 146"/>
                <a:gd name="T40" fmla="*/ 0 w 68"/>
                <a:gd name="T41" fmla="*/ 0 h 146"/>
                <a:gd name="T42" fmla="*/ 0 w 68"/>
                <a:gd name="T43" fmla="*/ 0 h 146"/>
                <a:gd name="T44" fmla="*/ 0 w 68"/>
                <a:gd name="T45" fmla="*/ 0 h 146"/>
                <a:gd name="T46" fmla="*/ 0 w 68"/>
                <a:gd name="T47" fmla="*/ 0 h 146"/>
                <a:gd name="T48" fmla="*/ 0 w 68"/>
                <a:gd name="T49" fmla="*/ 0 h 146"/>
                <a:gd name="T50" fmla="*/ 0 w 68"/>
                <a:gd name="T51" fmla="*/ 0 h 146"/>
                <a:gd name="T52" fmla="*/ 0 w 68"/>
                <a:gd name="T53" fmla="*/ 0 h 146"/>
                <a:gd name="T54" fmla="*/ 0 w 68"/>
                <a:gd name="T55" fmla="*/ 0 h 146"/>
                <a:gd name="T56" fmla="*/ 0 w 68"/>
                <a:gd name="T57" fmla="*/ 0 h 146"/>
                <a:gd name="T58" fmla="*/ 0 w 68"/>
                <a:gd name="T59" fmla="*/ 0 h 146"/>
                <a:gd name="T60" fmla="*/ 0 w 68"/>
                <a:gd name="T61" fmla="*/ 0 h 146"/>
                <a:gd name="T62" fmla="*/ 0 w 68"/>
                <a:gd name="T63" fmla="*/ 0 h 146"/>
                <a:gd name="T64" fmla="*/ 0 w 68"/>
                <a:gd name="T65" fmla="*/ 0 h 146"/>
                <a:gd name="T66" fmla="*/ 0 w 68"/>
                <a:gd name="T67" fmla="*/ 0 h 146"/>
                <a:gd name="T68" fmla="*/ 0 w 68"/>
                <a:gd name="T69" fmla="*/ 0 h 146"/>
                <a:gd name="T70" fmla="*/ 0 w 68"/>
                <a:gd name="T71" fmla="*/ 0 h 146"/>
                <a:gd name="T72" fmla="*/ 0 w 68"/>
                <a:gd name="T73" fmla="*/ 0 h 146"/>
                <a:gd name="T74" fmla="*/ 0 w 68"/>
                <a:gd name="T75" fmla="*/ 0 h 146"/>
                <a:gd name="T76" fmla="*/ 0 w 68"/>
                <a:gd name="T77" fmla="*/ 0 h 146"/>
                <a:gd name="T78" fmla="*/ 0 w 68"/>
                <a:gd name="T79" fmla="*/ 0 h 14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68"/>
                <a:gd name="T121" fmla="*/ 0 h 146"/>
                <a:gd name="T122" fmla="*/ 68 w 68"/>
                <a:gd name="T123" fmla="*/ 146 h 14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68" h="146">
                  <a:moveTo>
                    <a:pt x="51" y="15"/>
                  </a:moveTo>
                  <a:lnTo>
                    <a:pt x="44" y="9"/>
                  </a:lnTo>
                  <a:lnTo>
                    <a:pt x="34" y="6"/>
                  </a:lnTo>
                  <a:lnTo>
                    <a:pt x="23" y="0"/>
                  </a:lnTo>
                  <a:lnTo>
                    <a:pt x="17" y="0"/>
                  </a:lnTo>
                  <a:lnTo>
                    <a:pt x="19" y="8"/>
                  </a:lnTo>
                  <a:lnTo>
                    <a:pt x="19" y="19"/>
                  </a:lnTo>
                  <a:lnTo>
                    <a:pt x="19" y="27"/>
                  </a:lnTo>
                  <a:lnTo>
                    <a:pt x="21" y="38"/>
                  </a:lnTo>
                  <a:lnTo>
                    <a:pt x="19" y="46"/>
                  </a:lnTo>
                  <a:lnTo>
                    <a:pt x="19" y="57"/>
                  </a:lnTo>
                  <a:lnTo>
                    <a:pt x="19" y="65"/>
                  </a:lnTo>
                  <a:lnTo>
                    <a:pt x="19" y="76"/>
                  </a:lnTo>
                  <a:lnTo>
                    <a:pt x="15" y="84"/>
                  </a:lnTo>
                  <a:lnTo>
                    <a:pt x="13" y="93"/>
                  </a:lnTo>
                  <a:lnTo>
                    <a:pt x="11" y="101"/>
                  </a:lnTo>
                  <a:lnTo>
                    <a:pt x="9" y="110"/>
                  </a:lnTo>
                  <a:lnTo>
                    <a:pt x="6" y="118"/>
                  </a:lnTo>
                  <a:lnTo>
                    <a:pt x="4" y="127"/>
                  </a:lnTo>
                  <a:lnTo>
                    <a:pt x="0" y="137"/>
                  </a:lnTo>
                  <a:lnTo>
                    <a:pt x="0" y="146"/>
                  </a:lnTo>
                  <a:lnTo>
                    <a:pt x="7" y="146"/>
                  </a:lnTo>
                  <a:lnTo>
                    <a:pt x="15" y="146"/>
                  </a:lnTo>
                  <a:lnTo>
                    <a:pt x="23" y="146"/>
                  </a:lnTo>
                  <a:lnTo>
                    <a:pt x="30" y="146"/>
                  </a:lnTo>
                  <a:lnTo>
                    <a:pt x="34" y="137"/>
                  </a:lnTo>
                  <a:lnTo>
                    <a:pt x="38" y="129"/>
                  </a:lnTo>
                  <a:lnTo>
                    <a:pt x="44" y="120"/>
                  </a:lnTo>
                  <a:lnTo>
                    <a:pt x="49" y="112"/>
                  </a:lnTo>
                  <a:lnTo>
                    <a:pt x="53" y="103"/>
                  </a:lnTo>
                  <a:lnTo>
                    <a:pt x="57" y="93"/>
                  </a:lnTo>
                  <a:lnTo>
                    <a:pt x="61" y="84"/>
                  </a:lnTo>
                  <a:lnTo>
                    <a:pt x="66" y="76"/>
                  </a:lnTo>
                  <a:lnTo>
                    <a:pt x="66" y="67"/>
                  </a:lnTo>
                  <a:lnTo>
                    <a:pt x="68" y="57"/>
                  </a:lnTo>
                  <a:lnTo>
                    <a:pt x="68" y="48"/>
                  </a:lnTo>
                  <a:lnTo>
                    <a:pt x="68" y="40"/>
                  </a:lnTo>
                  <a:lnTo>
                    <a:pt x="63" y="25"/>
                  </a:lnTo>
                  <a:lnTo>
                    <a:pt x="51" y="1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9" name="Freeform 46">
              <a:extLst>
                <a:ext uri="{FF2B5EF4-FFF2-40B4-BE49-F238E27FC236}">
                  <a16:creationId xmlns:a16="http://schemas.microsoft.com/office/drawing/2014/main" id="{CDED249F-00C3-A889-57AC-8F5491780C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04" y="1168"/>
              <a:ext cx="64" cy="68"/>
            </a:xfrm>
            <a:custGeom>
              <a:avLst/>
              <a:gdLst>
                <a:gd name="T0" fmla="*/ 0 w 210"/>
                <a:gd name="T1" fmla="*/ 0 h 239"/>
                <a:gd name="T2" fmla="*/ 0 w 210"/>
                <a:gd name="T3" fmla="*/ 0 h 239"/>
                <a:gd name="T4" fmla="*/ 0 w 210"/>
                <a:gd name="T5" fmla="*/ 0 h 239"/>
                <a:gd name="T6" fmla="*/ 0 w 210"/>
                <a:gd name="T7" fmla="*/ 0 h 239"/>
                <a:gd name="T8" fmla="*/ 0 w 210"/>
                <a:gd name="T9" fmla="*/ 0 h 239"/>
                <a:gd name="T10" fmla="*/ 0 w 210"/>
                <a:gd name="T11" fmla="*/ 0 h 239"/>
                <a:gd name="T12" fmla="*/ 0 w 210"/>
                <a:gd name="T13" fmla="*/ 0 h 239"/>
                <a:gd name="T14" fmla="*/ 0 w 210"/>
                <a:gd name="T15" fmla="*/ 0 h 239"/>
                <a:gd name="T16" fmla="*/ 0 w 210"/>
                <a:gd name="T17" fmla="*/ 0 h 239"/>
                <a:gd name="T18" fmla="*/ 0 w 210"/>
                <a:gd name="T19" fmla="*/ 0 h 239"/>
                <a:gd name="T20" fmla="*/ 0 w 210"/>
                <a:gd name="T21" fmla="*/ 0 h 239"/>
                <a:gd name="T22" fmla="*/ 0 w 210"/>
                <a:gd name="T23" fmla="*/ 0 h 239"/>
                <a:gd name="T24" fmla="*/ 0 w 210"/>
                <a:gd name="T25" fmla="*/ 0 h 239"/>
                <a:gd name="T26" fmla="*/ 0 w 210"/>
                <a:gd name="T27" fmla="*/ 0 h 239"/>
                <a:gd name="T28" fmla="*/ 0 w 210"/>
                <a:gd name="T29" fmla="*/ 0 h 239"/>
                <a:gd name="T30" fmla="*/ 0 w 210"/>
                <a:gd name="T31" fmla="*/ 0 h 239"/>
                <a:gd name="T32" fmla="*/ 0 w 210"/>
                <a:gd name="T33" fmla="*/ 0 h 239"/>
                <a:gd name="T34" fmla="*/ 0 w 210"/>
                <a:gd name="T35" fmla="*/ 0 h 239"/>
                <a:gd name="T36" fmla="*/ 0 w 210"/>
                <a:gd name="T37" fmla="*/ 0 h 239"/>
                <a:gd name="T38" fmla="*/ 0 w 210"/>
                <a:gd name="T39" fmla="*/ 0 h 239"/>
                <a:gd name="T40" fmla="*/ 0 w 210"/>
                <a:gd name="T41" fmla="*/ 0 h 239"/>
                <a:gd name="T42" fmla="*/ 0 w 210"/>
                <a:gd name="T43" fmla="*/ 0 h 239"/>
                <a:gd name="T44" fmla="*/ 0 w 210"/>
                <a:gd name="T45" fmla="*/ 0 h 239"/>
                <a:gd name="T46" fmla="*/ 0 w 210"/>
                <a:gd name="T47" fmla="*/ 0 h 239"/>
                <a:gd name="T48" fmla="*/ 0 w 210"/>
                <a:gd name="T49" fmla="*/ 0 h 239"/>
                <a:gd name="T50" fmla="*/ 0 w 210"/>
                <a:gd name="T51" fmla="*/ 0 h 239"/>
                <a:gd name="T52" fmla="*/ 0 w 210"/>
                <a:gd name="T53" fmla="*/ 0 h 239"/>
                <a:gd name="T54" fmla="*/ 0 w 210"/>
                <a:gd name="T55" fmla="*/ 0 h 239"/>
                <a:gd name="T56" fmla="*/ 0 w 210"/>
                <a:gd name="T57" fmla="*/ 0 h 239"/>
                <a:gd name="T58" fmla="*/ 0 w 210"/>
                <a:gd name="T59" fmla="*/ 0 h 239"/>
                <a:gd name="T60" fmla="*/ 0 w 210"/>
                <a:gd name="T61" fmla="*/ 0 h 239"/>
                <a:gd name="T62" fmla="*/ 0 w 210"/>
                <a:gd name="T63" fmla="*/ 0 h 239"/>
                <a:gd name="T64" fmla="*/ 0 w 210"/>
                <a:gd name="T65" fmla="*/ 0 h 239"/>
                <a:gd name="T66" fmla="*/ 0 w 210"/>
                <a:gd name="T67" fmla="*/ 0 h 239"/>
                <a:gd name="T68" fmla="*/ 0 w 210"/>
                <a:gd name="T69" fmla="*/ 0 h 239"/>
                <a:gd name="T70" fmla="*/ 0 w 210"/>
                <a:gd name="T71" fmla="*/ 0 h 239"/>
                <a:gd name="T72" fmla="*/ 0 w 210"/>
                <a:gd name="T73" fmla="*/ 0 h 239"/>
                <a:gd name="T74" fmla="*/ 0 w 210"/>
                <a:gd name="T75" fmla="*/ 0 h 239"/>
                <a:gd name="T76" fmla="*/ 0 w 210"/>
                <a:gd name="T77" fmla="*/ 0 h 239"/>
                <a:gd name="T78" fmla="*/ 0 w 210"/>
                <a:gd name="T79" fmla="*/ 0 h 239"/>
                <a:gd name="T80" fmla="*/ 0 w 210"/>
                <a:gd name="T81" fmla="*/ 0 h 239"/>
                <a:gd name="T82" fmla="*/ 0 w 210"/>
                <a:gd name="T83" fmla="*/ 0 h 239"/>
                <a:gd name="T84" fmla="*/ 0 w 210"/>
                <a:gd name="T85" fmla="*/ 0 h 239"/>
                <a:gd name="T86" fmla="*/ 0 w 210"/>
                <a:gd name="T87" fmla="*/ 0 h 239"/>
                <a:gd name="T88" fmla="*/ 0 w 210"/>
                <a:gd name="T89" fmla="*/ 0 h 239"/>
                <a:gd name="T90" fmla="*/ 0 w 210"/>
                <a:gd name="T91" fmla="*/ 0 h 239"/>
                <a:gd name="T92" fmla="*/ 0 w 210"/>
                <a:gd name="T93" fmla="*/ 0 h 239"/>
                <a:gd name="T94" fmla="*/ 0 w 210"/>
                <a:gd name="T95" fmla="*/ 0 h 239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210"/>
                <a:gd name="T145" fmla="*/ 0 h 239"/>
                <a:gd name="T146" fmla="*/ 210 w 210"/>
                <a:gd name="T147" fmla="*/ 239 h 239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210" h="239">
                  <a:moveTo>
                    <a:pt x="149" y="7"/>
                  </a:moveTo>
                  <a:lnTo>
                    <a:pt x="130" y="0"/>
                  </a:lnTo>
                  <a:lnTo>
                    <a:pt x="111" y="0"/>
                  </a:lnTo>
                  <a:lnTo>
                    <a:pt x="92" y="4"/>
                  </a:lnTo>
                  <a:lnTo>
                    <a:pt x="75" y="13"/>
                  </a:lnTo>
                  <a:lnTo>
                    <a:pt x="57" y="25"/>
                  </a:lnTo>
                  <a:lnTo>
                    <a:pt x="42" y="38"/>
                  </a:lnTo>
                  <a:lnTo>
                    <a:pt x="29" y="57"/>
                  </a:lnTo>
                  <a:lnTo>
                    <a:pt x="18" y="76"/>
                  </a:lnTo>
                  <a:lnTo>
                    <a:pt x="8" y="95"/>
                  </a:lnTo>
                  <a:lnTo>
                    <a:pt x="4" y="116"/>
                  </a:lnTo>
                  <a:lnTo>
                    <a:pt x="0" y="137"/>
                  </a:lnTo>
                  <a:lnTo>
                    <a:pt x="2" y="156"/>
                  </a:lnTo>
                  <a:lnTo>
                    <a:pt x="6" y="173"/>
                  </a:lnTo>
                  <a:lnTo>
                    <a:pt x="14" y="192"/>
                  </a:lnTo>
                  <a:lnTo>
                    <a:pt x="27" y="205"/>
                  </a:lnTo>
                  <a:lnTo>
                    <a:pt x="46" y="217"/>
                  </a:lnTo>
                  <a:lnTo>
                    <a:pt x="56" y="220"/>
                  </a:lnTo>
                  <a:lnTo>
                    <a:pt x="69" y="226"/>
                  </a:lnTo>
                  <a:lnTo>
                    <a:pt x="82" y="232"/>
                  </a:lnTo>
                  <a:lnTo>
                    <a:pt x="97" y="237"/>
                  </a:lnTo>
                  <a:lnTo>
                    <a:pt x="113" y="239"/>
                  </a:lnTo>
                  <a:lnTo>
                    <a:pt x="130" y="236"/>
                  </a:lnTo>
                  <a:lnTo>
                    <a:pt x="145" y="230"/>
                  </a:lnTo>
                  <a:lnTo>
                    <a:pt x="160" y="224"/>
                  </a:lnTo>
                  <a:lnTo>
                    <a:pt x="171" y="213"/>
                  </a:lnTo>
                  <a:lnTo>
                    <a:pt x="185" y="201"/>
                  </a:lnTo>
                  <a:lnTo>
                    <a:pt x="194" y="188"/>
                  </a:lnTo>
                  <a:lnTo>
                    <a:pt x="204" y="173"/>
                  </a:lnTo>
                  <a:lnTo>
                    <a:pt x="208" y="158"/>
                  </a:lnTo>
                  <a:lnTo>
                    <a:pt x="210" y="141"/>
                  </a:lnTo>
                  <a:lnTo>
                    <a:pt x="210" y="125"/>
                  </a:lnTo>
                  <a:lnTo>
                    <a:pt x="208" y="112"/>
                  </a:lnTo>
                  <a:lnTo>
                    <a:pt x="202" y="97"/>
                  </a:lnTo>
                  <a:lnTo>
                    <a:pt x="192" y="85"/>
                  </a:lnTo>
                  <a:lnTo>
                    <a:pt x="181" y="76"/>
                  </a:lnTo>
                  <a:lnTo>
                    <a:pt x="164" y="70"/>
                  </a:lnTo>
                  <a:lnTo>
                    <a:pt x="158" y="68"/>
                  </a:lnTo>
                  <a:lnTo>
                    <a:pt x="149" y="66"/>
                  </a:lnTo>
                  <a:lnTo>
                    <a:pt x="139" y="66"/>
                  </a:lnTo>
                  <a:lnTo>
                    <a:pt x="128" y="66"/>
                  </a:lnTo>
                  <a:lnTo>
                    <a:pt x="114" y="66"/>
                  </a:lnTo>
                  <a:lnTo>
                    <a:pt x="105" y="66"/>
                  </a:lnTo>
                  <a:lnTo>
                    <a:pt x="95" y="66"/>
                  </a:lnTo>
                  <a:lnTo>
                    <a:pt x="92" y="70"/>
                  </a:lnTo>
                  <a:lnTo>
                    <a:pt x="84" y="76"/>
                  </a:lnTo>
                  <a:lnTo>
                    <a:pt x="78" y="83"/>
                  </a:lnTo>
                  <a:lnTo>
                    <a:pt x="76" y="87"/>
                  </a:lnTo>
                  <a:lnTo>
                    <a:pt x="78" y="93"/>
                  </a:lnTo>
                  <a:lnTo>
                    <a:pt x="82" y="99"/>
                  </a:lnTo>
                  <a:lnTo>
                    <a:pt x="92" y="108"/>
                  </a:lnTo>
                  <a:lnTo>
                    <a:pt x="101" y="108"/>
                  </a:lnTo>
                  <a:lnTo>
                    <a:pt x="113" y="112"/>
                  </a:lnTo>
                  <a:lnTo>
                    <a:pt x="122" y="112"/>
                  </a:lnTo>
                  <a:lnTo>
                    <a:pt x="133" y="112"/>
                  </a:lnTo>
                  <a:lnTo>
                    <a:pt x="141" y="112"/>
                  </a:lnTo>
                  <a:lnTo>
                    <a:pt x="149" y="118"/>
                  </a:lnTo>
                  <a:lnTo>
                    <a:pt x="158" y="125"/>
                  </a:lnTo>
                  <a:lnTo>
                    <a:pt x="168" y="137"/>
                  </a:lnTo>
                  <a:lnTo>
                    <a:pt x="168" y="150"/>
                  </a:lnTo>
                  <a:lnTo>
                    <a:pt x="166" y="160"/>
                  </a:lnTo>
                  <a:lnTo>
                    <a:pt x="160" y="169"/>
                  </a:lnTo>
                  <a:lnTo>
                    <a:pt x="152" y="175"/>
                  </a:lnTo>
                  <a:lnTo>
                    <a:pt x="143" y="179"/>
                  </a:lnTo>
                  <a:lnTo>
                    <a:pt x="132" y="179"/>
                  </a:lnTo>
                  <a:lnTo>
                    <a:pt x="120" y="179"/>
                  </a:lnTo>
                  <a:lnTo>
                    <a:pt x="107" y="179"/>
                  </a:lnTo>
                  <a:lnTo>
                    <a:pt x="92" y="173"/>
                  </a:lnTo>
                  <a:lnTo>
                    <a:pt x="80" y="165"/>
                  </a:lnTo>
                  <a:lnTo>
                    <a:pt x="69" y="158"/>
                  </a:lnTo>
                  <a:lnTo>
                    <a:pt x="57" y="150"/>
                  </a:lnTo>
                  <a:lnTo>
                    <a:pt x="46" y="141"/>
                  </a:lnTo>
                  <a:lnTo>
                    <a:pt x="40" y="131"/>
                  </a:lnTo>
                  <a:lnTo>
                    <a:pt x="35" y="118"/>
                  </a:lnTo>
                  <a:lnTo>
                    <a:pt x="35" y="108"/>
                  </a:lnTo>
                  <a:lnTo>
                    <a:pt x="33" y="99"/>
                  </a:lnTo>
                  <a:lnTo>
                    <a:pt x="35" y="89"/>
                  </a:lnTo>
                  <a:lnTo>
                    <a:pt x="37" y="82"/>
                  </a:lnTo>
                  <a:lnTo>
                    <a:pt x="40" y="76"/>
                  </a:lnTo>
                  <a:lnTo>
                    <a:pt x="42" y="66"/>
                  </a:lnTo>
                  <a:lnTo>
                    <a:pt x="48" y="59"/>
                  </a:lnTo>
                  <a:lnTo>
                    <a:pt x="54" y="51"/>
                  </a:lnTo>
                  <a:lnTo>
                    <a:pt x="61" y="47"/>
                  </a:lnTo>
                  <a:lnTo>
                    <a:pt x="69" y="40"/>
                  </a:lnTo>
                  <a:lnTo>
                    <a:pt x="76" y="34"/>
                  </a:lnTo>
                  <a:lnTo>
                    <a:pt x="86" y="30"/>
                  </a:lnTo>
                  <a:lnTo>
                    <a:pt x="95" y="28"/>
                  </a:lnTo>
                  <a:lnTo>
                    <a:pt x="103" y="25"/>
                  </a:lnTo>
                  <a:lnTo>
                    <a:pt x="114" y="25"/>
                  </a:lnTo>
                  <a:lnTo>
                    <a:pt x="124" y="23"/>
                  </a:lnTo>
                  <a:lnTo>
                    <a:pt x="133" y="25"/>
                  </a:lnTo>
                  <a:lnTo>
                    <a:pt x="139" y="19"/>
                  </a:lnTo>
                  <a:lnTo>
                    <a:pt x="143" y="15"/>
                  </a:lnTo>
                  <a:lnTo>
                    <a:pt x="147" y="9"/>
                  </a:lnTo>
                  <a:lnTo>
                    <a:pt x="149" y="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0" name="Freeform 47">
              <a:extLst>
                <a:ext uri="{FF2B5EF4-FFF2-40B4-BE49-F238E27FC236}">
                  <a16:creationId xmlns:a16="http://schemas.microsoft.com/office/drawing/2014/main" id="{490DABB4-A32C-E376-1FFE-D70E5F3BA9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60" y="1202"/>
              <a:ext cx="27" cy="43"/>
            </a:xfrm>
            <a:custGeom>
              <a:avLst/>
              <a:gdLst>
                <a:gd name="T0" fmla="*/ 0 w 85"/>
                <a:gd name="T1" fmla="*/ 0 h 152"/>
                <a:gd name="T2" fmla="*/ 0 w 85"/>
                <a:gd name="T3" fmla="*/ 0 h 152"/>
                <a:gd name="T4" fmla="*/ 0 w 85"/>
                <a:gd name="T5" fmla="*/ 0 h 152"/>
                <a:gd name="T6" fmla="*/ 0 w 85"/>
                <a:gd name="T7" fmla="*/ 0 h 152"/>
                <a:gd name="T8" fmla="*/ 0 w 85"/>
                <a:gd name="T9" fmla="*/ 0 h 152"/>
                <a:gd name="T10" fmla="*/ 0 w 85"/>
                <a:gd name="T11" fmla="*/ 0 h 152"/>
                <a:gd name="T12" fmla="*/ 0 w 85"/>
                <a:gd name="T13" fmla="*/ 0 h 152"/>
                <a:gd name="T14" fmla="*/ 0 w 85"/>
                <a:gd name="T15" fmla="*/ 0 h 152"/>
                <a:gd name="T16" fmla="*/ 0 w 85"/>
                <a:gd name="T17" fmla="*/ 0 h 152"/>
                <a:gd name="T18" fmla="*/ 0 w 85"/>
                <a:gd name="T19" fmla="*/ 0 h 152"/>
                <a:gd name="T20" fmla="*/ 0 w 85"/>
                <a:gd name="T21" fmla="*/ 0 h 152"/>
                <a:gd name="T22" fmla="*/ 0 w 85"/>
                <a:gd name="T23" fmla="*/ 0 h 152"/>
                <a:gd name="T24" fmla="*/ 0 w 85"/>
                <a:gd name="T25" fmla="*/ 0 h 152"/>
                <a:gd name="T26" fmla="*/ 0 w 85"/>
                <a:gd name="T27" fmla="*/ 0 h 152"/>
                <a:gd name="T28" fmla="*/ 0 w 85"/>
                <a:gd name="T29" fmla="*/ 0 h 152"/>
                <a:gd name="T30" fmla="*/ 0 w 85"/>
                <a:gd name="T31" fmla="*/ 0 h 152"/>
                <a:gd name="T32" fmla="*/ 0 w 85"/>
                <a:gd name="T33" fmla="*/ 0 h 152"/>
                <a:gd name="T34" fmla="*/ 0 w 85"/>
                <a:gd name="T35" fmla="*/ 0 h 152"/>
                <a:gd name="T36" fmla="*/ 0 w 85"/>
                <a:gd name="T37" fmla="*/ 0 h 152"/>
                <a:gd name="T38" fmla="*/ 0 w 85"/>
                <a:gd name="T39" fmla="*/ 0 h 152"/>
                <a:gd name="T40" fmla="*/ 0 w 85"/>
                <a:gd name="T41" fmla="*/ 0 h 152"/>
                <a:gd name="T42" fmla="*/ 0 w 85"/>
                <a:gd name="T43" fmla="*/ 0 h 152"/>
                <a:gd name="T44" fmla="*/ 0 w 85"/>
                <a:gd name="T45" fmla="*/ 0 h 152"/>
                <a:gd name="T46" fmla="*/ 0 w 85"/>
                <a:gd name="T47" fmla="*/ 0 h 152"/>
                <a:gd name="T48" fmla="*/ 0 w 85"/>
                <a:gd name="T49" fmla="*/ 0 h 152"/>
                <a:gd name="T50" fmla="*/ 0 w 85"/>
                <a:gd name="T51" fmla="*/ 0 h 152"/>
                <a:gd name="T52" fmla="*/ 0 w 85"/>
                <a:gd name="T53" fmla="*/ 0 h 152"/>
                <a:gd name="T54" fmla="*/ 0 w 85"/>
                <a:gd name="T55" fmla="*/ 0 h 152"/>
                <a:gd name="T56" fmla="*/ 0 w 85"/>
                <a:gd name="T57" fmla="*/ 0 h 152"/>
                <a:gd name="T58" fmla="*/ 0 w 85"/>
                <a:gd name="T59" fmla="*/ 0 h 152"/>
                <a:gd name="T60" fmla="*/ 0 w 85"/>
                <a:gd name="T61" fmla="*/ 0 h 152"/>
                <a:gd name="T62" fmla="*/ 0 w 85"/>
                <a:gd name="T63" fmla="*/ 0 h 152"/>
                <a:gd name="T64" fmla="*/ 0 w 85"/>
                <a:gd name="T65" fmla="*/ 0 h 152"/>
                <a:gd name="T66" fmla="*/ 0 w 85"/>
                <a:gd name="T67" fmla="*/ 0 h 152"/>
                <a:gd name="T68" fmla="*/ 0 w 85"/>
                <a:gd name="T69" fmla="*/ 0 h 152"/>
                <a:gd name="T70" fmla="*/ 0 w 85"/>
                <a:gd name="T71" fmla="*/ 0 h 152"/>
                <a:gd name="T72" fmla="*/ 0 w 85"/>
                <a:gd name="T73" fmla="*/ 0 h 152"/>
                <a:gd name="T74" fmla="*/ 0 w 85"/>
                <a:gd name="T75" fmla="*/ 0 h 152"/>
                <a:gd name="T76" fmla="*/ 0 w 85"/>
                <a:gd name="T77" fmla="*/ 0 h 152"/>
                <a:gd name="T78" fmla="*/ 0 w 85"/>
                <a:gd name="T79" fmla="*/ 0 h 152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85"/>
                <a:gd name="T121" fmla="*/ 0 h 152"/>
                <a:gd name="T122" fmla="*/ 85 w 85"/>
                <a:gd name="T123" fmla="*/ 152 h 152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85" h="152">
                  <a:moveTo>
                    <a:pt x="74" y="0"/>
                  </a:moveTo>
                  <a:lnTo>
                    <a:pt x="70" y="0"/>
                  </a:lnTo>
                  <a:lnTo>
                    <a:pt x="66" y="0"/>
                  </a:lnTo>
                  <a:lnTo>
                    <a:pt x="61" y="0"/>
                  </a:lnTo>
                  <a:lnTo>
                    <a:pt x="57" y="0"/>
                  </a:lnTo>
                  <a:lnTo>
                    <a:pt x="59" y="7"/>
                  </a:lnTo>
                  <a:lnTo>
                    <a:pt x="61" y="17"/>
                  </a:lnTo>
                  <a:lnTo>
                    <a:pt x="63" y="26"/>
                  </a:lnTo>
                  <a:lnTo>
                    <a:pt x="64" y="36"/>
                  </a:lnTo>
                  <a:lnTo>
                    <a:pt x="63" y="45"/>
                  </a:lnTo>
                  <a:lnTo>
                    <a:pt x="61" y="55"/>
                  </a:lnTo>
                  <a:lnTo>
                    <a:pt x="59" y="64"/>
                  </a:lnTo>
                  <a:lnTo>
                    <a:pt x="57" y="76"/>
                  </a:lnTo>
                  <a:lnTo>
                    <a:pt x="51" y="83"/>
                  </a:lnTo>
                  <a:lnTo>
                    <a:pt x="45" y="93"/>
                  </a:lnTo>
                  <a:lnTo>
                    <a:pt x="38" y="102"/>
                  </a:lnTo>
                  <a:lnTo>
                    <a:pt x="32" y="110"/>
                  </a:lnTo>
                  <a:lnTo>
                    <a:pt x="25" y="116"/>
                  </a:lnTo>
                  <a:lnTo>
                    <a:pt x="17" y="125"/>
                  </a:lnTo>
                  <a:lnTo>
                    <a:pt x="7" y="131"/>
                  </a:lnTo>
                  <a:lnTo>
                    <a:pt x="0" y="137"/>
                  </a:lnTo>
                  <a:lnTo>
                    <a:pt x="5" y="144"/>
                  </a:lnTo>
                  <a:lnTo>
                    <a:pt x="11" y="152"/>
                  </a:lnTo>
                  <a:lnTo>
                    <a:pt x="21" y="146"/>
                  </a:lnTo>
                  <a:lnTo>
                    <a:pt x="32" y="142"/>
                  </a:lnTo>
                  <a:lnTo>
                    <a:pt x="42" y="135"/>
                  </a:lnTo>
                  <a:lnTo>
                    <a:pt x="51" y="129"/>
                  </a:lnTo>
                  <a:lnTo>
                    <a:pt x="57" y="119"/>
                  </a:lnTo>
                  <a:lnTo>
                    <a:pt x="66" y="110"/>
                  </a:lnTo>
                  <a:lnTo>
                    <a:pt x="70" y="99"/>
                  </a:lnTo>
                  <a:lnTo>
                    <a:pt x="78" y="89"/>
                  </a:lnTo>
                  <a:lnTo>
                    <a:pt x="80" y="78"/>
                  </a:lnTo>
                  <a:lnTo>
                    <a:pt x="83" y="64"/>
                  </a:lnTo>
                  <a:lnTo>
                    <a:pt x="85" y="53"/>
                  </a:lnTo>
                  <a:lnTo>
                    <a:pt x="85" y="42"/>
                  </a:lnTo>
                  <a:lnTo>
                    <a:pt x="85" y="30"/>
                  </a:lnTo>
                  <a:lnTo>
                    <a:pt x="82" y="19"/>
                  </a:lnTo>
                  <a:lnTo>
                    <a:pt x="78" y="7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1" name="Freeform 48">
              <a:extLst>
                <a:ext uri="{FF2B5EF4-FFF2-40B4-BE49-F238E27FC236}">
                  <a16:creationId xmlns:a16="http://schemas.microsoft.com/office/drawing/2014/main" id="{88FB5289-596D-06FB-D1F1-812BCCFB87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22" y="1227"/>
              <a:ext cx="61" cy="77"/>
            </a:xfrm>
            <a:custGeom>
              <a:avLst/>
              <a:gdLst>
                <a:gd name="T0" fmla="*/ 0 w 200"/>
                <a:gd name="T1" fmla="*/ 0 h 272"/>
                <a:gd name="T2" fmla="*/ 0 w 200"/>
                <a:gd name="T3" fmla="*/ 0 h 272"/>
                <a:gd name="T4" fmla="*/ 0 w 200"/>
                <a:gd name="T5" fmla="*/ 0 h 272"/>
                <a:gd name="T6" fmla="*/ 0 w 200"/>
                <a:gd name="T7" fmla="*/ 0 h 272"/>
                <a:gd name="T8" fmla="*/ 0 w 200"/>
                <a:gd name="T9" fmla="*/ 0 h 272"/>
                <a:gd name="T10" fmla="*/ 0 w 200"/>
                <a:gd name="T11" fmla="*/ 0 h 272"/>
                <a:gd name="T12" fmla="*/ 0 w 200"/>
                <a:gd name="T13" fmla="*/ 0 h 272"/>
                <a:gd name="T14" fmla="*/ 0 w 200"/>
                <a:gd name="T15" fmla="*/ 0 h 272"/>
                <a:gd name="T16" fmla="*/ 0 w 200"/>
                <a:gd name="T17" fmla="*/ 0 h 272"/>
                <a:gd name="T18" fmla="*/ 0 w 200"/>
                <a:gd name="T19" fmla="*/ 0 h 272"/>
                <a:gd name="T20" fmla="*/ 0 w 200"/>
                <a:gd name="T21" fmla="*/ 0 h 272"/>
                <a:gd name="T22" fmla="*/ 0 w 200"/>
                <a:gd name="T23" fmla="*/ 0 h 272"/>
                <a:gd name="T24" fmla="*/ 0 w 200"/>
                <a:gd name="T25" fmla="*/ 0 h 272"/>
                <a:gd name="T26" fmla="*/ 0 w 200"/>
                <a:gd name="T27" fmla="*/ 0 h 272"/>
                <a:gd name="T28" fmla="*/ 0 w 200"/>
                <a:gd name="T29" fmla="*/ 0 h 272"/>
                <a:gd name="T30" fmla="*/ 0 w 200"/>
                <a:gd name="T31" fmla="*/ 0 h 272"/>
                <a:gd name="T32" fmla="*/ 0 w 200"/>
                <a:gd name="T33" fmla="*/ 0 h 272"/>
                <a:gd name="T34" fmla="*/ 0 w 200"/>
                <a:gd name="T35" fmla="*/ 0 h 272"/>
                <a:gd name="T36" fmla="*/ 0 w 200"/>
                <a:gd name="T37" fmla="*/ 0 h 272"/>
                <a:gd name="T38" fmla="*/ 0 w 200"/>
                <a:gd name="T39" fmla="*/ 0 h 272"/>
                <a:gd name="T40" fmla="*/ 0 w 200"/>
                <a:gd name="T41" fmla="*/ 0 h 272"/>
                <a:gd name="T42" fmla="*/ 0 w 200"/>
                <a:gd name="T43" fmla="*/ 0 h 272"/>
                <a:gd name="T44" fmla="*/ 0 w 200"/>
                <a:gd name="T45" fmla="*/ 0 h 272"/>
                <a:gd name="T46" fmla="*/ 0 w 200"/>
                <a:gd name="T47" fmla="*/ 0 h 272"/>
                <a:gd name="T48" fmla="*/ 0 w 200"/>
                <a:gd name="T49" fmla="*/ 0 h 272"/>
                <a:gd name="T50" fmla="*/ 0 w 200"/>
                <a:gd name="T51" fmla="*/ 0 h 272"/>
                <a:gd name="T52" fmla="*/ 0 w 200"/>
                <a:gd name="T53" fmla="*/ 0 h 272"/>
                <a:gd name="T54" fmla="*/ 0 w 200"/>
                <a:gd name="T55" fmla="*/ 0 h 272"/>
                <a:gd name="T56" fmla="*/ 0 w 200"/>
                <a:gd name="T57" fmla="*/ 0 h 272"/>
                <a:gd name="T58" fmla="*/ 0 w 200"/>
                <a:gd name="T59" fmla="*/ 0 h 272"/>
                <a:gd name="T60" fmla="*/ 0 w 200"/>
                <a:gd name="T61" fmla="*/ 0 h 272"/>
                <a:gd name="T62" fmla="*/ 0 w 200"/>
                <a:gd name="T63" fmla="*/ 0 h 272"/>
                <a:gd name="T64" fmla="*/ 0 w 200"/>
                <a:gd name="T65" fmla="*/ 0 h 272"/>
                <a:gd name="T66" fmla="*/ 0 w 200"/>
                <a:gd name="T67" fmla="*/ 0 h 272"/>
                <a:gd name="T68" fmla="*/ 0 w 200"/>
                <a:gd name="T69" fmla="*/ 0 h 272"/>
                <a:gd name="T70" fmla="*/ 0 w 200"/>
                <a:gd name="T71" fmla="*/ 0 h 272"/>
                <a:gd name="T72" fmla="*/ 0 w 200"/>
                <a:gd name="T73" fmla="*/ 0 h 272"/>
                <a:gd name="T74" fmla="*/ 0 w 200"/>
                <a:gd name="T75" fmla="*/ 0 h 272"/>
                <a:gd name="T76" fmla="*/ 0 w 200"/>
                <a:gd name="T77" fmla="*/ 0 h 272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200"/>
                <a:gd name="T118" fmla="*/ 0 h 272"/>
                <a:gd name="T119" fmla="*/ 200 w 200"/>
                <a:gd name="T120" fmla="*/ 272 h 272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200" h="272">
                  <a:moveTo>
                    <a:pt x="103" y="4"/>
                  </a:moveTo>
                  <a:lnTo>
                    <a:pt x="82" y="0"/>
                  </a:lnTo>
                  <a:lnTo>
                    <a:pt x="63" y="4"/>
                  </a:lnTo>
                  <a:lnTo>
                    <a:pt x="46" y="9"/>
                  </a:lnTo>
                  <a:lnTo>
                    <a:pt x="33" y="19"/>
                  </a:lnTo>
                  <a:lnTo>
                    <a:pt x="21" y="30"/>
                  </a:lnTo>
                  <a:lnTo>
                    <a:pt x="14" y="47"/>
                  </a:lnTo>
                  <a:lnTo>
                    <a:pt x="6" y="63"/>
                  </a:lnTo>
                  <a:lnTo>
                    <a:pt x="4" y="83"/>
                  </a:lnTo>
                  <a:lnTo>
                    <a:pt x="0" y="101"/>
                  </a:lnTo>
                  <a:lnTo>
                    <a:pt x="2" y="120"/>
                  </a:lnTo>
                  <a:lnTo>
                    <a:pt x="4" y="139"/>
                  </a:lnTo>
                  <a:lnTo>
                    <a:pt x="12" y="156"/>
                  </a:lnTo>
                  <a:lnTo>
                    <a:pt x="19" y="171"/>
                  </a:lnTo>
                  <a:lnTo>
                    <a:pt x="31" y="186"/>
                  </a:lnTo>
                  <a:lnTo>
                    <a:pt x="46" y="198"/>
                  </a:lnTo>
                  <a:lnTo>
                    <a:pt x="63" y="205"/>
                  </a:lnTo>
                  <a:lnTo>
                    <a:pt x="69" y="205"/>
                  </a:lnTo>
                  <a:lnTo>
                    <a:pt x="74" y="211"/>
                  </a:lnTo>
                  <a:lnTo>
                    <a:pt x="82" y="215"/>
                  </a:lnTo>
                  <a:lnTo>
                    <a:pt x="91" y="220"/>
                  </a:lnTo>
                  <a:lnTo>
                    <a:pt x="99" y="224"/>
                  </a:lnTo>
                  <a:lnTo>
                    <a:pt x="107" y="228"/>
                  </a:lnTo>
                  <a:lnTo>
                    <a:pt x="114" y="234"/>
                  </a:lnTo>
                  <a:lnTo>
                    <a:pt x="124" y="241"/>
                  </a:lnTo>
                  <a:lnTo>
                    <a:pt x="131" y="245"/>
                  </a:lnTo>
                  <a:lnTo>
                    <a:pt x="139" y="251"/>
                  </a:lnTo>
                  <a:lnTo>
                    <a:pt x="147" y="257"/>
                  </a:lnTo>
                  <a:lnTo>
                    <a:pt x="156" y="262"/>
                  </a:lnTo>
                  <a:lnTo>
                    <a:pt x="164" y="264"/>
                  </a:lnTo>
                  <a:lnTo>
                    <a:pt x="171" y="268"/>
                  </a:lnTo>
                  <a:lnTo>
                    <a:pt x="181" y="270"/>
                  </a:lnTo>
                  <a:lnTo>
                    <a:pt x="188" y="272"/>
                  </a:lnTo>
                  <a:lnTo>
                    <a:pt x="194" y="253"/>
                  </a:lnTo>
                  <a:lnTo>
                    <a:pt x="200" y="237"/>
                  </a:lnTo>
                  <a:lnTo>
                    <a:pt x="200" y="226"/>
                  </a:lnTo>
                  <a:lnTo>
                    <a:pt x="200" y="218"/>
                  </a:lnTo>
                  <a:lnTo>
                    <a:pt x="194" y="211"/>
                  </a:lnTo>
                  <a:lnTo>
                    <a:pt x="187" y="207"/>
                  </a:lnTo>
                  <a:lnTo>
                    <a:pt x="177" y="203"/>
                  </a:lnTo>
                  <a:lnTo>
                    <a:pt x="169" y="203"/>
                  </a:lnTo>
                  <a:lnTo>
                    <a:pt x="158" y="201"/>
                  </a:lnTo>
                  <a:lnTo>
                    <a:pt x="147" y="201"/>
                  </a:lnTo>
                  <a:lnTo>
                    <a:pt x="135" y="201"/>
                  </a:lnTo>
                  <a:lnTo>
                    <a:pt x="126" y="203"/>
                  </a:lnTo>
                  <a:lnTo>
                    <a:pt x="116" y="201"/>
                  </a:lnTo>
                  <a:lnTo>
                    <a:pt x="109" y="201"/>
                  </a:lnTo>
                  <a:lnTo>
                    <a:pt x="103" y="201"/>
                  </a:lnTo>
                  <a:lnTo>
                    <a:pt x="101" y="201"/>
                  </a:lnTo>
                  <a:lnTo>
                    <a:pt x="90" y="196"/>
                  </a:lnTo>
                  <a:lnTo>
                    <a:pt x="80" y="192"/>
                  </a:lnTo>
                  <a:lnTo>
                    <a:pt x="72" y="188"/>
                  </a:lnTo>
                  <a:lnTo>
                    <a:pt x="65" y="182"/>
                  </a:lnTo>
                  <a:lnTo>
                    <a:pt x="57" y="177"/>
                  </a:lnTo>
                  <a:lnTo>
                    <a:pt x="50" y="171"/>
                  </a:lnTo>
                  <a:lnTo>
                    <a:pt x="42" y="163"/>
                  </a:lnTo>
                  <a:lnTo>
                    <a:pt x="38" y="158"/>
                  </a:lnTo>
                  <a:lnTo>
                    <a:pt x="33" y="150"/>
                  </a:lnTo>
                  <a:lnTo>
                    <a:pt x="29" y="141"/>
                  </a:lnTo>
                  <a:lnTo>
                    <a:pt x="25" y="131"/>
                  </a:lnTo>
                  <a:lnTo>
                    <a:pt x="23" y="123"/>
                  </a:lnTo>
                  <a:lnTo>
                    <a:pt x="21" y="114"/>
                  </a:lnTo>
                  <a:lnTo>
                    <a:pt x="21" y="104"/>
                  </a:lnTo>
                  <a:lnTo>
                    <a:pt x="21" y="95"/>
                  </a:lnTo>
                  <a:lnTo>
                    <a:pt x="23" y="85"/>
                  </a:lnTo>
                  <a:lnTo>
                    <a:pt x="27" y="72"/>
                  </a:lnTo>
                  <a:lnTo>
                    <a:pt x="31" y="61"/>
                  </a:lnTo>
                  <a:lnTo>
                    <a:pt x="38" y="49"/>
                  </a:lnTo>
                  <a:lnTo>
                    <a:pt x="46" y="42"/>
                  </a:lnTo>
                  <a:lnTo>
                    <a:pt x="53" y="32"/>
                  </a:lnTo>
                  <a:lnTo>
                    <a:pt x="67" y="26"/>
                  </a:lnTo>
                  <a:lnTo>
                    <a:pt x="78" y="23"/>
                  </a:lnTo>
                  <a:lnTo>
                    <a:pt x="91" y="21"/>
                  </a:lnTo>
                  <a:lnTo>
                    <a:pt x="95" y="17"/>
                  </a:lnTo>
                  <a:lnTo>
                    <a:pt x="99" y="11"/>
                  </a:lnTo>
                  <a:lnTo>
                    <a:pt x="101" y="6"/>
                  </a:lnTo>
                  <a:lnTo>
                    <a:pt x="103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2" name="Freeform 49">
              <a:extLst>
                <a:ext uri="{FF2B5EF4-FFF2-40B4-BE49-F238E27FC236}">
                  <a16:creationId xmlns:a16="http://schemas.microsoft.com/office/drawing/2014/main" id="{C34BEB9D-4941-5733-365C-866E7F55E9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63" y="1237"/>
              <a:ext cx="49" cy="34"/>
            </a:xfrm>
            <a:custGeom>
              <a:avLst/>
              <a:gdLst>
                <a:gd name="T0" fmla="*/ 0 w 162"/>
                <a:gd name="T1" fmla="*/ 0 h 118"/>
                <a:gd name="T2" fmla="*/ 0 w 162"/>
                <a:gd name="T3" fmla="*/ 0 h 118"/>
                <a:gd name="T4" fmla="*/ 0 w 162"/>
                <a:gd name="T5" fmla="*/ 0 h 118"/>
                <a:gd name="T6" fmla="*/ 0 w 162"/>
                <a:gd name="T7" fmla="*/ 0 h 118"/>
                <a:gd name="T8" fmla="*/ 0 w 162"/>
                <a:gd name="T9" fmla="*/ 0 h 118"/>
                <a:gd name="T10" fmla="*/ 0 w 162"/>
                <a:gd name="T11" fmla="*/ 0 h 118"/>
                <a:gd name="T12" fmla="*/ 0 w 162"/>
                <a:gd name="T13" fmla="*/ 0 h 118"/>
                <a:gd name="T14" fmla="*/ 0 w 162"/>
                <a:gd name="T15" fmla="*/ 0 h 118"/>
                <a:gd name="T16" fmla="*/ 0 w 162"/>
                <a:gd name="T17" fmla="*/ 0 h 118"/>
                <a:gd name="T18" fmla="*/ 0 w 162"/>
                <a:gd name="T19" fmla="*/ 0 h 118"/>
                <a:gd name="T20" fmla="*/ 0 w 162"/>
                <a:gd name="T21" fmla="*/ 0 h 118"/>
                <a:gd name="T22" fmla="*/ 0 w 162"/>
                <a:gd name="T23" fmla="*/ 0 h 118"/>
                <a:gd name="T24" fmla="*/ 0 w 162"/>
                <a:gd name="T25" fmla="*/ 0 h 118"/>
                <a:gd name="T26" fmla="*/ 0 w 162"/>
                <a:gd name="T27" fmla="*/ 0 h 118"/>
                <a:gd name="T28" fmla="*/ 0 w 162"/>
                <a:gd name="T29" fmla="*/ 0 h 118"/>
                <a:gd name="T30" fmla="*/ 0 w 162"/>
                <a:gd name="T31" fmla="*/ 0 h 118"/>
                <a:gd name="T32" fmla="*/ 0 w 162"/>
                <a:gd name="T33" fmla="*/ 0 h 118"/>
                <a:gd name="T34" fmla="*/ 0 w 162"/>
                <a:gd name="T35" fmla="*/ 0 h 118"/>
                <a:gd name="T36" fmla="*/ 0 w 162"/>
                <a:gd name="T37" fmla="*/ 0 h 118"/>
                <a:gd name="T38" fmla="*/ 0 w 162"/>
                <a:gd name="T39" fmla="*/ 0 h 118"/>
                <a:gd name="T40" fmla="*/ 0 w 162"/>
                <a:gd name="T41" fmla="*/ 0 h 118"/>
                <a:gd name="T42" fmla="*/ 0 w 162"/>
                <a:gd name="T43" fmla="*/ 0 h 118"/>
                <a:gd name="T44" fmla="*/ 0 w 162"/>
                <a:gd name="T45" fmla="*/ 0 h 118"/>
                <a:gd name="T46" fmla="*/ 0 w 162"/>
                <a:gd name="T47" fmla="*/ 0 h 118"/>
                <a:gd name="T48" fmla="*/ 0 w 162"/>
                <a:gd name="T49" fmla="*/ 0 h 118"/>
                <a:gd name="T50" fmla="*/ 0 w 162"/>
                <a:gd name="T51" fmla="*/ 0 h 118"/>
                <a:gd name="T52" fmla="*/ 0 w 162"/>
                <a:gd name="T53" fmla="*/ 0 h 118"/>
                <a:gd name="T54" fmla="*/ 0 w 162"/>
                <a:gd name="T55" fmla="*/ 0 h 118"/>
                <a:gd name="T56" fmla="*/ 0 w 162"/>
                <a:gd name="T57" fmla="*/ 0 h 118"/>
                <a:gd name="T58" fmla="*/ 0 w 162"/>
                <a:gd name="T59" fmla="*/ 0 h 118"/>
                <a:gd name="T60" fmla="*/ 0 w 162"/>
                <a:gd name="T61" fmla="*/ 0 h 118"/>
                <a:gd name="T62" fmla="*/ 0 w 162"/>
                <a:gd name="T63" fmla="*/ 0 h 118"/>
                <a:gd name="T64" fmla="*/ 0 w 162"/>
                <a:gd name="T65" fmla="*/ 0 h 118"/>
                <a:gd name="T66" fmla="*/ 0 w 162"/>
                <a:gd name="T67" fmla="*/ 0 h 118"/>
                <a:gd name="T68" fmla="*/ 0 w 162"/>
                <a:gd name="T69" fmla="*/ 0 h 118"/>
                <a:gd name="T70" fmla="*/ 0 w 162"/>
                <a:gd name="T71" fmla="*/ 0 h 118"/>
                <a:gd name="T72" fmla="*/ 0 w 162"/>
                <a:gd name="T73" fmla="*/ 0 h 118"/>
                <a:gd name="T74" fmla="*/ 0 w 162"/>
                <a:gd name="T75" fmla="*/ 0 h 118"/>
                <a:gd name="T76" fmla="*/ 0 w 162"/>
                <a:gd name="T77" fmla="*/ 0 h 118"/>
                <a:gd name="T78" fmla="*/ 0 w 162"/>
                <a:gd name="T79" fmla="*/ 0 h 118"/>
                <a:gd name="T80" fmla="*/ 0 w 162"/>
                <a:gd name="T81" fmla="*/ 0 h 118"/>
                <a:gd name="T82" fmla="*/ 0 w 162"/>
                <a:gd name="T83" fmla="*/ 0 h 118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162"/>
                <a:gd name="T127" fmla="*/ 0 h 118"/>
                <a:gd name="T128" fmla="*/ 162 w 162"/>
                <a:gd name="T129" fmla="*/ 118 h 118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162" h="118">
                  <a:moveTo>
                    <a:pt x="149" y="19"/>
                  </a:moveTo>
                  <a:lnTo>
                    <a:pt x="132" y="8"/>
                  </a:lnTo>
                  <a:lnTo>
                    <a:pt x="118" y="2"/>
                  </a:lnTo>
                  <a:lnTo>
                    <a:pt x="105" y="0"/>
                  </a:lnTo>
                  <a:lnTo>
                    <a:pt x="97" y="4"/>
                  </a:lnTo>
                  <a:lnTo>
                    <a:pt x="90" y="6"/>
                  </a:lnTo>
                  <a:lnTo>
                    <a:pt x="82" y="15"/>
                  </a:lnTo>
                  <a:lnTo>
                    <a:pt x="76" y="23"/>
                  </a:lnTo>
                  <a:lnTo>
                    <a:pt x="73" y="34"/>
                  </a:lnTo>
                  <a:lnTo>
                    <a:pt x="65" y="42"/>
                  </a:lnTo>
                  <a:lnTo>
                    <a:pt x="59" y="53"/>
                  </a:lnTo>
                  <a:lnTo>
                    <a:pt x="54" y="63"/>
                  </a:lnTo>
                  <a:lnTo>
                    <a:pt x="46" y="72"/>
                  </a:lnTo>
                  <a:lnTo>
                    <a:pt x="37" y="80"/>
                  </a:lnTo>
                  <a:lnTo>
                    <a:pt x="27" y="86"/>
                  </a:lnTo>
                  <a:lnTo>
                    <a:pt x="14" y="90"/>
                  </a:lnTo>
                  <a:lnTo>
                    <a:pt x="2" y="90"/>
                  </a:lnTo>
                  <a:lnTo>
                    <a:pt x="0" y="95"/>
                  </a:lnTo>
                  <a:lnTo>
                    <a:pt x="4" y="103"/>
                  </a:lnTo>
                  <a:lnTo>
                    <a:pt x="8" y="107"/>
                  </a:lnTo>
                  <a:lnTo>
                    <a:pt x="16" y="112"/>
                  </a:lnTo>
                  <a:lnTo>
                    <a:pt x="21" y="112"/>
                  </a:lnTo>
                  <a:lnTo>
                    <a:pt x="31" y="116"/>
                  </a:lnTo>
                  <a:lnTo>
                    <a:pt x="38" y="118"/>
                  </a:lnTo>
                  <a:lnTo>
                    <a:pt x="50" y="118"/>
                  </a:lnTo>
                  <a:lnTo>
                    <a:pt x="57" y="118"/>
                  </a:lnTo>
                  <a:lnTo>
                    <a:pt x="69" y="116"/>
                  </a:lnTo>
                  <a:lnTo>
                    <a:pt x="76" y="114"/>
                  </a:lnTo>
                  <a:lnTo>
                    <a:pt x="86" y="112"/>
                  </a:lnTo>
                  <a:lnTo>
                    <a:pt x="94" y="109"/>
                  </a:lnTo>
                  <a:lnTo>
                    <a:pt x="101" y="107"/>
                  </a:lnTo>
                  <a:lnTo>
                    <a:pt x="109" y="103"/>
                  </a:lnTo>
                  <a:lnTo>
                    <a:pt x="114" y="101"/>
                  </a:lnTo>
                  <a:lnTo>
                    <a:pt x="124" y="90"/>
                  </a:lnTo>
                  <a:lnTo>
                    <a:pt x="137" y="80"/>
                  </a:lnTo>
                  <a:lnTo>
                    <a:pt x="147" y="71"/>
                  </a:lnTo>
                  <a:lnTo>
                    <a:pt x="156" y="59"/>
                  </a:lnTo>
                  <a:lnTo>
                    <a:pt x="162" y="48"/>
                  </a:lnTo>
                  <a:lnTo>
                    <a:pt x="162" y="38"/>
                  </a:lnTo>
                  <a:lnTo>
                    <a:pt x="158" y="27"/>
                  </a:lnTo>
                  <a:lnTo>
                    <a:pt x="149" y="1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3" name="Freeform 50">
              <a:extLst>
                <a:ext uri="{FF2B5EF4-FFF2-40B4-BE49-F238E27FC236}">
                  <a16:creationId xmlns:a16="http://schemas.microsoft.com/office/drawing/2014/main" id="{A3856161-2041-6D70-45CD-347BB320D9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2" y="1284"/>
              <a:ext cx="35" cy="20"/>
            </a:xfrm>
            <a:custGeom>
              <a:avLst/>
              <a:gdLst>
                <a:gd name="T0" fmla="*/ 0 w 114"/>
                <a:gd name="T1" fmla="*/ 0 h 73"/>
                <a:gd name="T2" fmla="*/ 0 w 114"/>
                <a:gd name="T3" fmla="*/ 0 h 73"/>
                <a:gd name="T4" fmla="*/ 0 w 114"/>
                <a:gd name="T5" fmla="*/ 0 h 73"/>
                <a:gd name="T6" fmla="*/ 0 w 114"/>
                <a:gd name="T7" fmla="*/ 0 h 73"/>
                <a:gd name="T8" fmla="*/ 0 w 114"/>
                <a:gd name="T9" fmla="*/ 0 h 73"/>
                <a:gd name="T10" fmla="*/ 0 w 114"/>
                <a:gd name="T11" fmla="*/ 0 h 73"/>
                <a:gd name="T12" fmla="*/ 0 w 114"/>
                <a:gd name="T13" fmla="*/ 0 h 73"/>
                <a:gd name="T14" fmla="*/ 0 w 114"/>
                <a:gd name="T15" fmla="*/ 0 h 73"/>
                <a:gd name="T16" fmla="*/ 0 w 114"/>
                <a:gd name="T17" fmla="*/ 0 h 73"/>
                <a:gd name="T18" fmla="*/ 0 w 114"/>
                <a:gd name="T19" fmla="*/ 0 h 73"/>
                <a:gd name="T20" fmla="*/ 0 w 114"/>
                <a:gd name="T21" fmla="*/ 0 h 73"/>
                <a:gd name="T22" fmla="*/ 0 w 114"/>
                <a:gd name="T23" fmla="*/ 0 h 73"/>
                <a:gd name="T24" fmla="*/ 0 w 114"/>
                <a:gd name="T25" fmla="*/ 0 h 73"/>
                <a:gd name="T26" fmla="*/ 0 w 114"/>
                <a:gd name="T27" fmla="*/ 0 h 73"/>
                <a:gd name="T28" fmla="*/ 0 w 114"/>
                <a:gd name="T29" fmla="*/ 0 h 73"/>
                <a:gd name="T30" fmla="*/ 0 w 114"/>
                <a:gd name="T31" fmla="*/ 0 h 73"/>
                <a:gd name="T32" fmla="*/ 0 w 114"/>
                <a:gd name="T33" fmla="*/ 0 h 73"/>
                <a:gd name="T34" fmla="*/ 0 w 114"/>
                <a:gd name="T35" fmla="*/ 0 h 73"/>
                <a:gd name="T36" fmla="*/ 0 w 114"/>
                <a:gd name="T37" fmla="*/ 0 h 73"/>
                <a:gd name="T38" fmla="*/ 0 w 114"/>
                <a:gd name="T39" fmla="*/ 0 h 73"/>
                <a:gd name="T40" fmla="*/ 0 w 114"/>
                <a:gd name="T41" fmla="*/ 0 h 73"/>
                <a:gd name="T42" fmla="*/ 0 w 114"/>
                <a:gd name="T43" fmla="*/ 0 h 73"/>
                <a:gd name="T44" fmla="*/ 0 w 114"/>
                <a:gd name="T45" fmla="*/ 0 h 73"/>
                <a:gd name="T46" fmla="*/ 0 w 114"/>
                <a:gd name="T47" fmla="*/ 0 h 73"/>
                <a:gd name="T48" fmla="*/ 0 w 114"/>
                <a:gd name="T49" fmla="*/ 0 h 73"/>
                <a:gd name="T50" fmla="*/ 0 w 114"/>
                <a:gd name="T51" fmla="*/ 0 h 73"/>
                <a:gd name="T52" fmla="*/ 0 w 114"/>
                <a:gd name="T53" fmla="*/ 0 h 73"/>
                <a:gd name="T54" fmla="*/ 0 w 114"/>
                <a:gd name="T55" fmla="*/ 0 h 73"/>
                <a:gd name="T56" fmla="*/ 0 w 114"/>
                <a:gd name="T57" fmla="*/ 0 h 73"/>
                <a:gd name="T58" fmla="*/ 0 w 114"/>
                <a:gd name="T59" fmla="*/ 0 h 73"/>
                <a:gd name="T60" fmla="*/ 0 w 114"/>
                <a:gd name="T61" fmla="*/ 0 h 73"/>
                <a:gd name="T62" fmla="*/ 0 w 114"/>
                <a:gd name="T63" fmla="*/ 0 h 73"/>
                <a:gd name="T64" fmla="*/ 0 w 114"/>
                <a:gd name="T65" fmla="*/ 0 h 73"/>
                <a:gd name="T66" fmla="*/ 0 w 114"/>
                <a:gd name="T67" fmla="*/ 0 h 7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14"/>
                <a:gd name="T103" fmla="*/ 0 h 73"/>
                <a:gd name="T104" fmla="*/ 114 w 114"/>
                <a:gd name="T105" fmla="*/ 73 h 7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14" h="73">
                  <a:moveTo>
                    <a:pt x="17" y="0"/>
                  </a:moveTo>
                  <a:lnTo>
                    <a:pt x="13" y="0"/>
                  </a:lnTo>
                  <a:lnTo>
                    <a:pt x="10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10"/>
                  </a:lnTo>
                  <a:lnTo>
                    <a:pt x="0" y="19"/>
                  </a:lnTo>
                  <a:lnTo>
                    <a:pt x="2" y="27"/>
                  </a:lnTo>
                  <a:lnTo>
                    <a:pt x="6" y="36"/>
                  </a:lnTo>
                  <a:lnTo>
                    <a:pt x="10" y="44"/>
                  </a:lnTo>
                  <a:lnTo>
                    <a:pt x="13" y="52"/>
                  </a:lnTo>
                  <a:lnTo>
                    <a:pt x="21" y="57"/>
                  </a:lnTo>
                  <a:lnTo>
                    <a:pt x="29" y="65"/>
                  </a:lnTo>
                  <a:lnTo>
                    <a:pt x="38" y="67"/>
                  </a:lnTo>
                  <a:lnTo>
                    <a:pt x="48" y="71"/>
                  </a:lnTo>
                  <a:lnTo>
                    <a:pt x="57" y="71"/>
                  </a:lnTo>
                  <a:lnTo>
                    <a:pt x="70" y="73"/>
                  </a:lnTo>
                  <a:lnTo>
                    <a:pt x="80" y="71"/>
                  </a:lnTo>
                  <a:lnTo>
                    <a:pt x="91" y="71"/>
                  </a:lnTo>
                  <a:lnTo>
                    <a:pt x="101" y="71"/>
                  </a:lnTo>
                  <a:lnTo>
                    <a:pt x="112" y="71"/>
                  </a:lnTo>
                  <a:lnTo>
                    <a:pt x="112" y="57"/>
                  </a:lnTo>
                  <a:lnTo>
                    <a:pt x="114" y="50"/>
                  </a:lnTo>
                  <a:lnTo>
                    <a:pt x="106" y="50"/>
                  </a:lnTo>
                  <a:lnTo>
                    <a:pt x="97" y="50"/>
                  </a:lnTo>
                  <a:lnTo>
                    <a:pt x="91" y="48"/>
                  </a:lnTo>
                  <a:lnTo>
                    <a:pt x="84" y="48"/>
                  </a:lnTo>
                  <a:lnTo>
                    <a:pt x="70" y="44"/>
                  </a:lnTo>
                  <a:lnTo>
                    <a:pt x="57" y="38"/>
                  </a:lnTo>
                  <a:lnTo>
                    <a:pt x="46" y="31"/>
                  </a:lnTo>
                  <a:lnTo>
                    <a:pt x="34" y="23"/>
                  </a:lnTo>
                  <a:lnTo>
                    <a:pt x="23" y="10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4" name="Freeform 51">
              <a:extLst>
                <a:ext uri="{FF2B5EF4-FFF2-40B4-BE49-F238E27FC236}">
                  <a16:creationId xmlns:a16="http://schemas.microsoft.com/office/drawing/2014/main" id="{F51D3971-A83E-B78A-52F6-09FA54AA4D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9" y="1287"/>
              <a:ext cx="67" cy="90"/>
            </a:xfrm>
            <a:custGeom>
              <a:avLst/>
              <a:gdLst>
                <a:gd name="T0" fmla="*/ 0 w 221"/>
                <a:gd name="T1" fmla="*/ 0 h 317"/>
                <a:gd name="T2" fmla="*/ 0 w 221"/>
                <a:gd name="T3" fmla="*/ 0 h 317"/>
                <a:gd name="T4" fmla="*/ 0 w 221"/>
                <a:gd name="T5" fmla="*/ 0 h 317"/>
                <a:gd name="T6" fmla="*/ 0 w 221"/>
                <a:gd name="T7" fmla="*/ 0 h 317"/>
                <a:gd name="T8" fmla="*/ 0 w 221"/>
                <a:gd name="T9" fmla="*/ 0 h 317"/>
                <a:gd name="T10" fmla="*/ 0 w 221"/>
                <a:gd name="T11" fmla="*/ 0 h 317"/>
                <a:gd name="T12" fmla="*/ 0 w 221"/>
                <a:gd name="T13" fmla="*/ 0 h 317"/>
                <a:gd name="T14" fmla="*/ 0 w 221"/>
                <a:gd name="T15" fmla="*/ 0 h 317"/>
                <a:gd name="T16" fmla="*/ 0 w 221"/>
                <a:gd name="T17" fmla="*/ 0 h 317"/>
                <a:gd name="T18" fmla="*/ 0 w 221"/>
                <a:gd name="T19" fmla="*/ 0 h 317"/>
                <a:gd name="T20" fmla="*/ 0 w 221"/>
                <a:gd name="T21" fmla="*/ 0 h 317"/>
                <a:gd name="T22" fmla="*/ 0 w 221"/>
                <a:gd name="T23" fmla="*/ 0 h 317"/>
                <a:gd name="T24" fmla="*/ 0 w 221"/>
                <a:gd name="T25" fmla="*/ 0 h 317"/>
                <a:gd name="T26" fmla="*/ 0 w 221"/>
                <a:gd name="T27" fmla="*/ 0 h 317"/>
                <a:gd name="T28" fmla="*/ 0 w 221"/>
                <a:gd name="T29" fmla="*/ 0 h 317"/>
                <a:gd name="T30" fmla="*/ 0 w 221"/>
                <a:gd name="T31" fmla="*/ 0 h 317"/>
                <a:gd name="T32" fmla="*/ 0 w 221"/>
                <a:gd name="T33" fmla="*/ 0 h 317"/>
                <a:gd name="T34" fmla="*/ 0 w 221"/>
                <a:gd name="T35" fmla="*/ 0 h 317"/>
                <a:gd name="T36" fmla="*/ 0 w 221"/>
                <a:gd name="T37" fmla="*/ 0 h 317"/>
                <a:gd name="T38" fmla="*/ 0 w 221"/>
                <a:gd name="T39" fmla="*/ 0 h 317"/>
                <a:gd name="T40" fmla="*/ 0 w 221"/>
                <a:gd name="T41" fmla="*/ 0 h 317"/>
                <a:gd name="T42" fmla="*/ 0 w 221"/>
                <a:gd name="T43" fmla="*/ 0 h 317"/>
                <a:gd name="T44" fmla="*/ 0 w 221"/>
                <a:gd name="T45" fmla="*/ 0 h 317"/>
                <a:gd name="T46" fmla="*/ 0 w 221"/>
                <a:gd name="T47" fmla="*/ 0 h 317"/>
                <a:gd name="T48" fmla="*/ 0 w 221"/>
                <a:gd name="T49" fmla="*/ 0 h 317"/>
                <a:gd name="T50" fmla="*/ 0 w 221"/>
                <a:gd name="T51" fmla="*/ 0 h 317"/>
                <a:gd name="T52" fmla="*/ 0 w 221"/>
                <a:gd name="T53" fmla="*/ 0 h 317"/>
                <a:gd name="T54" fmla="*/ 0 w 221"/>
                <a:gd name="T55" fmla="*/ 0 h 317"/>
                <a:gd name="T56" fmla="*/ 0 w 221"/>
                <a:gd name="T57" fmla="*/ 0 h 317"/>
                <a:gd name="T58" fmla="*/ 0 w 221"/>
                <a:gd name="T59" fmla="*/ 0 h 317"/>
                <a:gd name="T60" fmla="*/ 0 w 221"/>
                <a:gd name="T61" fmla="*/ 0 h 317"/>
                <a:gd name="T62" fmla="*/ 0 w 221"/>
                <a:gd name="T63" fmla="*/ 0 h 317"/>
                <a:gd name="T64" fmla="*/ 0 w 221"/>
                <a:gd name="T65" fmla="*/ 0 h 317"/>
                <a:gd name="T66" fmla="*/ 0 w 221"/>
                <a:gd name="T67" fmla="*/ 0 h 317"/>
                <a:gd name="T68" fmla="*/ 0 w 221"/>
                <a:gd name="T69" fmla="*/ 0 h 317"/>
                <a:gd name="T70" fmla="*/ 0 w 221"/>
                <a:gd name="T71" fmla="*/ 0 h 317"/>
                <a:gd name="T72" fmla="*/ 0 w 221"/>
                <a:gd name="T73" fmla="*/ 0 h 317"/>
                <a:gd name="T74" fmla="*/ 0 w 221"/>
                <a:gd name="T75" fmla="*/ 0 h 317"/>
                <a:gd name="T76" fmla="*/ 0 w 221"/>
                <a:gd name="T77" fmla="*/ 0 h 317"/>
                <a:gd name="T78" fmla="*/ 0 w 221"/>
                <a:gd name="T79" fmla="*/ 0 h 317"/>
                <a:gd name="T80" fmla="*/ 0 w 221"/>
                <a:gd name="T81" fmla="*/ 0 h 317"/>
                <a:gd name="T82" fmla="*/ 0 w 221"/>
                <a:gd name="T83" fmla="*/ 0 h 317"/>
                <a:gd name="T84" fmla="*/ 0 w 221"/>
                <a:gd name="T85" fmla="*/ 0 h 317"/>
                <a:gd name="T86" fmla="*/ 0 w 221"/>
                <a:gd name="T87" fmla="*/ 0 h 317"/>
                <a:gd name="T88" fmla="*/ 0 w 221"/>
                <a:gd name="T89" fmla="*/ 0 h 317"/>
                <a:gd name="T90" fmla="*/ 0 w 221"/>
                <a:gd name="T91" fmla="*/ 0 h 317"/>
                <a:gd name="T92" fmla="*/ 0 w 221"/>
                <a:gd name="T93" fmla="*/ 0 h 317"/>
                <a:gd name="T94" fmla="*/ 0 w 221"/>
                <a:gd name="T95" fmla="*/ 0 h 317"/>
                <a:gd name="T96" fmla="*/ 0 w 221"/>
                <a:gd name="T97" fmla="*/ 0 h 317"/>
                <a:gd name="T98" fmla="*/ 0 w 221"/>
                <a:gd name="T99" fmla="*/ 0 h 317"/>
                <a:gd name="T100" fmla="*/ 0 w 221"/>
                <a:gd name="T101" fmla="*/ 0 h 317"/>
                <a:gd name="T102" fmla="*/ 0 w 221"/>
                <a:gd name="T103" fmla="*/ 0 h 317"/>
                <a:gd name="T104" fmla="*/ 0 w 221"/>
                <a:gd name="T105" fmla="*/ 0 h 317"/>
                <a:gd name="T106" fmla="*/ 0 w 221"/>
                <a:gd name="T107" fmla="*/ 0 h 317"/>
                <a:gd name="T108" fmla="*/ 0 w 221"/>
                <a:gd name="T109" fmla="*/ 0 h 317"/>
                <a:gd name="T110" fmla="*/ 0 w 221"/>
                <a:gd name="T111" fmla="*/ 0 h 317"/>
                <a:gd name="T112" fmla="*/ 0 w 221"/>
                <a:gd name="T113" fmla="*/ 0 h 31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221"/>
                <a:gd name="T172" fmla="*/ 0 h 317"/>
                <a:gd name="T173" fmla="*/ 221 w 221"/>
                <a:gd name="T174" fmla="*/ 317 h 317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221" h="317">
                  <a:moveTo>
                    <a:pt x="221" y="0"/>
                  </a:moveTo>
                  <a:lnTo>
                    <a:pt x="219" y="0"/>
                  </a:lnTo>
                  <a:lnTo>
                    <a:pt x="211" y="0"/>
                  </a:lnTo>
                  <a:lnTo>
                    <a:pt x="206" y="0"/>
                  </a:lnTo>
                  <a:lnTo>
                    <a:pt x="200" y="0"/>
                  </a:lnTo>
                  <a:lnTo>
                    <a:pt x="198" y="13"/>
                  </a:lnTo>
                  <a:lnTo>
                    <a:pt x="196" y="28"/>
                  </a:lnTo>
                  <a:lnTo>
                    <a:pt x="192" y="46"/>
                  </a:lnTo>
                  <a:lnTo>
                    <a:pt x="189" y="63"/>
                  </a:lnTo>
                  <a:lnTo>
                    <a:pt x="181" y="76"/>
                  </a:lnTo>
                  <a:lnTo>
                    <a:pt x="173" y="93"/>
                  </a:lnTo>
                  <a:lnTo>
                    <a:pt x="164" y="108"/>
                  </a:lnTo>
                  <a:lnTo>
                    <a:pt x="156" y="124"/>
                  </a:lnTo>
                  <a:lnTo>
                    <a:pt x="145" y="135"/>
                  </a:lnTo>
                  <a:lnTo>
                    <a:pt x="134" y="146"/>
                  </a:lnTo>
                  <a:lnTo>
                    <a:pt x="120" y="154"/>
                  </a:lnTo>
                  <a:lnTo>
                    <a:pt x="107" y="162"/>
                  </a:lnTo>
                  <a:lnTo>
                    <a:pt x="90" y="165"/>
                  </a:lnTo>
                  <a:lnTo>
                    <a:pt x="76" y="165"/>
                  </a:lnTo>
                  <a:lnTo>
                    <a:pt x="59" y="163"/>
                  </a:lnTo>
                  <a:lnTo>
                    <a:pt x="44" y="160"/>
                  </a:lnTo>
                  <a:lnTo>
                    <a:pt x="37" y="152"/>
                  </a:lnTo>
                  <a:lnTo>
                    <a:pt x="27" y="146"/>
                  </a:lnTo>
                  <a:lnTo>
                    <a:pt x="18" y="139"/>
                  </a:lnTo>
                  <a:lnTo>
                    <a:pt x="12" y="137"/>
                  </a:lnTo>
                  <a:lnTo>
                    <a:pt x="10" y="144"/>
                  </a:lnTo>
                  <a:lnTo>
                    <a:pt x="10" y="154"/>
                  </a:lnTo>
                  <a:lnTo>
                    <a:pt x="12" y="160"/>
                  </a:lnTo>
                  <a:lnTo>
                    <a:pt x="16" y="167"/>
                  </a:lnTo>
                  <a:lnTo>
                    <a:pt x="19" y="171"/>
                  </a:lnTo>
                  <a:lnTo>
                    <a:pt x="27" y="175"/>
                  </a:lnTo>
                  <a:lnTo>
                    <a:pt x="35" y="179"/>
                  </a:lnTo>
                  <a:lnTo>
                    <a:pt x="42" y="182"/>
                  </a:lnTo>
                  <a:lnTo>
                    <a:pt x="48" y="184"/>
                  </a:lnTo>
                  <a:lnTo>
                    <a:pt x="57" y="184"/>
                  </a:lnTo>
                  <a:lnTo>
                    <a:pt x="65" y="186"/>
                  </a:lnTo>
                  <a:lnTo>
                    <a:pt x="75" y="188"/>
                  </a:lnTo>
                  <a:lnTo>
                    <a:pt x="82" y="188"/>
                  </a:lnTo>
                  <a:lnTo>
                    <a:pt x="90" y="188"/>
                  </a:lnTo>
                  <a:lnTo>
                    <a:pt x="99" y="188"/>
                  </a:lnTo>
                  <a:lnTo>
                    <a:pt x="107" y="188"/>
                  </a:lnTo>
                  <a:lnTo>
                    <a:pt x="113" y="186"/>
                  </a:lnTo>
                  <a:lnTo>
                    <a:pt x="120" y="184"/>
                  </a:lnTo>
                  <a:lnTo>
                    <a:pt x="124" y="184"/>
                  </a:lnTo>
                  <a:lnTo>
                    <a:pt x="130" y="182"/>
                  </a:lnTo>
                  <a:lnTo>
                    <a:pt x="137" y="177"/>
                  </a:lnTo>
                  <a:lnTo>
                    <a:pt x="151" y="169"/>
                  </a:lnTo>
                  <a:lnTo>
                    <a:pt x="145" y="179"/>
                  </a:lnTo>
                  <a:lnTo>
                    <a:pt x="141" y="188"/>
                  </a:lnTo>
                  <a:lnTo>
                    <a:pt x="137" y="200"/>
                  </a:lnTo>
                  <a:lnTo>
                    <a:pt x="135" y="211"/>
                  </a:lnTo>
                  <a:lnTo>
                    <a:pt x="132" y="222"/>
                  </a:lnTo>
                  <a:lnTo>
                    <a:pt x="128" y="234"/>
                  </a:lnTo>
                  <a:lnTo>
                    <a:pt x="126" y="245"/>
                  </a:lnTo>
                  <a:lnTo>
                    <a:pt x="122" y="255"/>
                  </a:lnTo>
                  <a:lnTo>
                    <a:pt x="116" y="264"/>
                  </a:lnTo>
                  <a:lnTo>
                    <a:pt x="111" y="272"/>
                  </a:lnTo>
                  <a:lnTo>
                    <a:pt x="103" y="278"/>
                  </a:lnTo>
                  <a:lnTo>
                    <a:pt x="96" y="285"/>
                  </a:lnTo>
                  <a:lnTo>
                    <a:pt x="86" y="289"/>
                  </a:lnTo>
                  <a:lnTo>
                    <a:pt x="75" y="293"/>
                  </a:lnTo>
                  <a:lnTo>
                    <a:pt x="61" y="293"/>
                  </a:lnTo>
                  <a:lnTo>
                    <a:pt x="48" y="295"/>
                  </a:lnTo>
                  <a:lnTo>
                    <a:pt x="38" y="291"/>
                  </a:lnTo>
                  <a:lnTo>
                    <a:pt x="33" y="291"/>
                  </a:lnTo>
                  <a:lnTo>
                    <a:pt x="29" y="287"/>
                  </a:lnTo>
                  <a:lnTo>
                    <a:pt x="25" y="283"/>
                  </a:lnTo>
                  <a:lnTo>
                    <a:pt x="19" y="279"/>
                  </a:lnTo>
                  <a:lnTo>
                    <a:pt x="16" y="278"/>
                  </a:lnTo>
                  <a:lnTo>
                    <a:pt x="8" y="278"/>
                  </a:lnTo>
                  <a:lnTo>
                    <a:pt x="0" y="281"/>
                  </a:lnTo>
                  <a:lnTo>
                    <a:pt x="0" y="287"/>
                  </a:lnTo>
                  <a:lnTo>
                    <a:pt x="0" y="295"/>
                  </a:lnTo>
                  <a:lnTo>
                    <a:pt x="4" y="300"/>
                  </a:lnTo>
                  <a:lnTo>
                    <a:pt x="8" y="306"/>
                  </a:lnTo>
                  <a:lnTo>
                    <a:pt x="18" y="312"/>
                  </a:lnTo>
                  <a:lnTo>
                    <a:pt x="29" y="316"/>
                  </a:lnTo>
                  <a:lnTo>
                    <a:pt x="42" y="316"/>
                  </a:lnTo>
                  <a:lnTo>
                    <a:pt x="57" y="317"/>
                  </a:lnTo>
                  <a:lnTo>
                    <a:pt x="71" y="316"/>
                  </a:lnTo>
                  <a:lnTo>
                    <a:pt x="86" y="316"/>
                  </a:lnTo>
                  <a:lnTo>
                    <a:pt x="97" y="310"/>
                  </a:lnTo>
                  <a:lnTo>
                    <a:pt x="111" y="300"/>
                  </a:lnTo>
                  <a:lnTo>
                    <a:pt x="122" y="291"/>
                  </a:lnTo>
                  <a:lnTo>
                    <a:pt x="132" y="281"/>
                  </a:lnTo>
                  <a:lnTo>
                    <a:pt x="141" y="268"/>
                  </a:lnTo>
                  <a:lnTo>
                    <a:pt x="151" y="255"/>
                  </a:lnTo>
                  <a:lnTo>
                    <a:pt x="156" y="240"/>
                  </a:lnTo>
                  <a:lnTo>
                    <a:pt x="164" y="226"/>
                  </a:lnTo>
                  <a:lnTo>
                    <a:pt x="168" y="211"/>
                  </a:lnTo>
                  <a:lnTo>
                    <a:pt x="172" y="196"/>
                  </a:lnTo>
                  <a:lnTo>
                    <a:pt x="173" y="182"/>
                  </a:lnTo>
                  <a:lnTo>
                    <a:pt x="179" y="171"/>
                  </a:lnTo>
                  <a:lnTo>
                    <a:pt x="179" y="156"/>
                  </a:lnTo>
                  <a:lnTo>
                    <a:pt x="183" y="146"/>
                  </a:lnTo>
                  <a:lnTo>
                    <a:pt x="183" y="137"/>
                  </a:lnTo>
                  <a:lnTo>
                    <a:pt x="185" y="129"/>
                  </a:lnTo>
                  <a:lnTo>
                    <a:pt x="189" y="122"/>
                  </a:lnTo>
                  <a:lnTo>
                    <a:pt x="192" y="114"/>
                  </a:lnTo>
                  <a:lnTo>
                    <a:pt x="196" y="105"/>
                  </a:lnTo>
                  <a:lnTo>
                    <a:pt x="202" y="97"/>
                  </a:lnTo>
                  <a:lnTo>
                    <a:pt x="204" y="89"/>
                  </a:lnTo>
                  <a:lnTo>
                    <a:pt x="208" y="80"/>
                  </a:lnTo>
                  <a:lnTo>
                    <a:pt x="211" y="72"/>
                  </a:lnTo>
                  <a:lnTo>
                    <a:pt x="215" y="67"/>
                  </a:lnTo>
                  <a:lnTo>
                    <a:pt x="215" y="57"/>
                  </a:lnTo>
                  <a:lnTo>
                    <a:pt x="217" y="49"/>
                  </a:lnTo>
                  <a:lnTo>
                    <a:pt x="219" y="42"/>
                  </a:lnTo>
                  <a:lnTo>
                    <a:pt x="221" y="34"/>
                  </a:lnTo>
                  <a:lnTo>
                    <a:pt x="221" y="25"/>
                  </a:lnTo>
                  <a:lnTo>
                    <a:pt x="221" y="15"/>
                  </a:lnTo>
                  <a:lnTo>
                    <a:pt x="221" y="8"/>
                  </a:lnTo>
                  <a:lnTo>
                    <a:pt x="22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5" name="Freeform 52">
              <a:extLst>
                <a:ext uri="{FF2B5EF4-FFF2-40B4-BE49-F238E27FC236}">
                  <a16:creationId xmlns:a16="http://schemas.microsoft.com/office/drawing/2014/main" id="{5C5DD082-10FA-1A45-37B4-0888CC3207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0" y="1366"/>
              <a:ext cx="71" cy="45"/>
            </a:xfrm>
            <a:custGeom>
              <a:avLst/>
              <a:gdLst>
                <a:gd name="T0" fmla="*/ 0 w 230"/>
                <a:gd name="T1" fmla="*/ 0 h 160"/>
                <a:gd name="T2" fmla="*/ 0 w 230"/>
                <a:gd name="T3" fmla="*/ 0 h 160"/>
                <a:gd name="T4" fmla="*/ 0 w 230"/>
                <a:gd name="T5" fmla="*/ 0 h 160"/>
                <a:gd name="T6" fmla="*/ 0 w 230"/>
                <a:gd name="T7" fmla="*/ 0 h 160"/>
                <a:gd name="T8" fmla="*/ 0 w 230"/>
                <a:gd name="T9" fmla="*/ 0 h 160"/>
                <a:gd name="T10" fmla="*/ 0 w 230"/>
                <a:gd name="T11" fmla="*/ 0 h 160"/>
                <a:gd name="T12" fmla="*/ 0 w 230"/>
                <a:gd name="T13" fmla="*/ 0 h 160"/>
                <a:gd name="T14" fmla="*/ 0 w 230"/>
                <a:gd name="T15" fmla="*/ 0 h 160"/>
                <a:gd name="T16" fmla="*/ 0 w 230"/>
                <a:gd name="T17" fmla="*/ 0 h 160"/>
                <a:gd name="T18" fmla="*/ 0 w 230"/>
                <a:gd name="T19" fmla="*/ 0 h 160"/>
                <a:gd name="T20" fmla="*/ 0 w 230"/>
                <a:gd name="T21" fmla="*/ 0 h 160"/>
                <a:gd name="T22" fmla="*/ 0 w 230"/>
                <a:gd name="T23" fmla="*/ 0 h 160"/>
                <a:gd name="T24" fmla="*/ 0 w 230"/>
                <a:gd name="T25" fmla="*/ 0 h 160"/>
                <a:gd name="T26" fmla="*/ 0 w 230"/>
                <a:gd name="T27" fmla="*/ 0 h 160"/>
                <a:gd name="T28" fmla="*/ 0 w 230"/>
                <a:gd name="T29" fmla="*/ 0 h 160"/>
                <a:gd name="T30" fmla="*/ 0 w 230"/>
                <a:gd name="T31" fmla="*/ 0 h 160"/>
                <a:gd name="T32" fmla="*/ 0 w 230"/>
                <a:gd name="T33" fmla="*/ 0 h 160"/>
                <a:gd name="T34" fmla="*/ 0 w 230"/>
                <a:gd name="T35" fmla="*/ 0 h 160"/>
                <a:gd name="T36" fmla="*/ 0 w 230"/>
                <a:gd name="T37" fmla="*/ 0 h 160"/>
                <a:gd name="T38" fmla="*/ 0 w 230"/>
                <a:gd name="T39" fmla="*/ 0 h 160"/>
                <a:gd name="T40" fmla="*/ 0 w 230"/>
                <a:gd name="T41" fmla="*/ 0 h 160"/>
                <a:gd name="T42" fmla="*/ 0 w 230"/>
                <a:gd name="T43" fmla="*/ 0 h 160"/>
                <a:gd name="T44" fmla="*/ 0 w 230"/>
                <a:gd name="T45" fmla="*/ 0 h 160"/>
                <a:gd name="T46" fmla="*/ 0 w 230"/>
                <a:gd name="T47" fmla="*/ 0 h 160"/>
                <a:gd name="T48" fmla="*/ 0 w 230"/>
                <a:gd name="T49" fmla="*/ 0 h 160"/>
                <a:gd name="T50" fmla="*/ 0 w 230"/>
                <a:gd name="T51" fmla="*/ 0 h 160"/>
                <a:gd name="T52" fmla="*/ 0 w 230"/>
                <a:gd name="T53" fmla="*/ 0 h 160"/>
                <a:gd name="T54" fmla="*/ 0 w 230"/>
                <a:gd name="T55" fmla="*/ 0 h 160"/>
                <a:gd name="T56" fmla="*/ 0 w 230"/>
                <a:gd name="T57" fmla="*/ 0 h 160"/>
                <a:gd name="T58" fmla="*/ 0 w 230"/>
                <a:gd name="T59" fmla="*/ 0 h 160"/>
                <a:gd name="T60" fmla="*/ 0 w 230"/>
                <a:gd name="T61" fmla="*/ 0 h 160"/>
                <a:gd name="T62" fmla="*/ 0 w 230"/>
                <a:gd name="T63" fmla="*/ 0 h 160"/>
                <a:gd name="T64" fmla="*/ 0 w 230"/>
                <a:gd name="T65" fmla="*/ 0 h 160"/>
                <a:gd name="T66" fmla="*/ 0 w 230"/>
                <a:gd name="T67" fmla="*/ 0 h 160"/>
                <a:gd name="T68" fmla="*/ 0 w 230"/>
                <a:gd name="T69" fmla="*/ 0 h 160"/>
                <a:gd name="T70" fmla="*/ 0 w 230"/>
                <a:gd name="T71" fmla="*/ 0 h 160"/>
                <a:gd name="T72" fmla="*/ 0 w 230"/>
                <a:gd name="T73" fmla="*/ 0 h 160"/>
                <a:gd name="T74" fmla="*/ 0 w 230"/>
                <a:gd name="T75" fmla="*/ 0 h 160"/>
                <a:gd name="T76" fmla="*/ 0 w 230"/>
                <a:gd name="T77" fmla="*/ 0 h 160"/>
                <a:gd name="T78" fmla="*/ 0 w 230"/>
                <a:gd name="T79" fmla="*/ 0 h 160"/>
                <a:gd name="T80" fmla="*/ 0 w 230"/>
                <a:gd name="T81" fmla="*/ 0 h 160"/>
                <a:gd name="T82" fmla="*/ 0 w 230"/>
                <a:gd name="T83" fmla="*/ 0 h 160"/>
                <a:gd name="T84" fmla="*/ 0 w 230"/>
                <a:gd name="T85" fmla="*/ 0 h 160"/>
                <a:gd name="T86" fmla="*/ 0 w 230"/>
                <a:gd name="T87" fmla="*/ 0 h 160"/>
                <a:gd name="T88" fmla="*/ 0 w 230"/>
                <a:gd name="T89" fmla="*/ 0 h 160"/>
                <a:gd name="T90" fmla="*/ 0 w 230"/>
                <a:gd name="T91" fmla="*/ 0 h 160"/>
                <a:gd name="T92" fmla="*/ 0 w 230"/>
                <a:gd name="T93" fmla="*/ 0 h 160"/>
                <a:gd name="T94" fmla="*/ 0 w 230"/>
                <a:gd name="T95" fmla="*/ 0 h 160"/>
                <a:gd name="T96" fmla="*/ 0 w 230"/>
                <a:gd name="T97" fmla="*/ 0 h 160"/>
                <a:gd name="T98" fmla="*/ 0 w 230"/>
                <a:gd name="T99" fmla="*/ 0 h 160"/>
                <a:gd name="T100" fmla="*/ 0 w 230"/>
                <a:gd name="T101" fmla="*/ 0 h 160"/>
                <a:gd name="T102" fmla="*/ 0 w 230"/>
                <a:gd name="T103" fmla="*/ 0 h 160"/>
                <a:gd name="T104" fmla="*/ 0 w 230"/>
                <a:gd name="T105" fmla="*/ 0 h 160"/>
                <a:gd name="T106" fmla="*/ 0 w 230"/>
                <a:gd name="T107" fmla="*/ 0 h 160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230"/>
                <a:gd name="T163" fmla="*/ 0 h 160"/>
                <a:gd name="T164" fmla="*/ 230 w 230"/>
                <a:gd name="T165" fmla="*/ 160 h 160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230" h="160">
                  <a:moveTo>
                    <a:pt x="230" y="0"/>
                  </a:moveTo>
                  <a:lnTo>
                    <a:pt x="222" y="0"/>
                  </a:lnTo>
                  <a:lnTo>
                    <a:pt x="215" y="2"/>
                  </a:lnTo>
                  <a:lnTo>
                    <a:pt x="207" y="4"/>
                  </a:lnTo>
                  <a:lnTo>
                    <a:pt x="201" y="8"/>
                  </a:lnTo>
                  <a:lnTo>
                    <a:pt x="190" y="16"/>
                  </a:lnTo>
                  <a:lnTo>
                    <a:pt x="179" y="23"/>
                  </a:lnTo>
                  <a:lnTo>
                    <a:pt x="167" y="31"/>
                  </a:lnTo>
                  <a:lnTo>
                    <a:pt x="156" y="40"/>
                  </a:lnTo>
                  <a:lnTo>
                    <a:pt x="144" y="48"/>
                  </a:lnTo>
                  <a:lnTo>
                    <a:pt x="133" y="57"/>
                  </a:lnTo>
                  <a:lnTo>
                    <a:pt x="125" y="63"/>
                  </a:lnTo>
                  <a:lnTo>
                    <a:pt x="116" y="71"/>
                  </a:lnTo>
                  <a:lnTo>
                    <a:pt x="108" y="76"/>
                  </a:lnTo>
                  <a:lnTo>
                    <a:pt x="101" y="84"/>
                  </a:lnTo>
                  <a:lnTo>
                    <a:pt x="91" y="90"/>
                  </a:lnTo>
                  <a:lnTo>
                    <a:pt x="83" y="95"/>
                  </a:lnTo>
                  <a:lnTo>
                    <a:pt x="74" y="99"/>
                  </a:lnTo>
                  <a:lnTo>
                    <a:pt x="64" y="105"/>
                  </a:lnTo>
                  <a:lnTo>
                    <a:pt x="55" y="109"/>
                  </a:lnTo>
                  <a:lnTo>
                    <a:pt x="45" y="113"/>
                  </a:lnTo>
                  <a:lnTo>
                    <a:pt x="38" y="118"/>
                  </a:lnTo>
                  <a:lnTo>
                    <a:pt x="30" y="124"/>
                  </a:lnTo>
                  <a:lnTo>
                    <a:pt x="23" y="130"/>
                  </a:lnTo>
                  <a:lnTo>
                    <a:pt x="13" y="137"/>
                  </a:lnTo>
                  <a:lnTo>
                    <a:pt x="6" y="145"/>
                  </a:lnTo>
                  <a:lnTo>
                    <a:pt x="0" y="152"/>
                  </a:lnTo>
                  <a:lnTo>
                    <a:pt x="9" y="156"/>
                  </a:lnTo>
                  <a:lnTo>
                    <a:pt x="19" y="160"/>
                  </a:lnTo>
                  <a:lnTo>
                    <a:pt x="26" y="154"/>
                  </a:lnTo>
                  <a:lnTo>
                    <a:pt x="36" y="149"/>
                  </a:lnTo>
                  <a:lnTo>
                    <a:pt x="45" y="145"/>
                  </a:lnTo>
                  <a:lnTo>
                    <a:pt x="55" y="141"/>
                  </a:lnTo>
                  <a:lnTo>
                    <a:pt x="66" y="137"/>
                  </a:lnTo>
                  <a:lnTo>
                    <a:pt x="78" y="135"/>
                  </a:lnTo>
                  <a:lnTo>
                    <a:pt x="89" y="132"/>
                  </a:lnTo>
                  <a:lnTo>
                    <a:pt x="102" y="130"/>
                  </a:lnTo>
                  <a:lnTo>
                    <a:pt x="112" y="126"/>
                  </a:lnTo>
                  <a:lnTo>
                    <a:pt x="123" y="122"/>
                  </a:lnTo>
                  <a:lnTo>
                    <a:pt x="135" y="118"/>
                  </a:lnTo>
                  <a:lnTo>
                    <a:pt x="144" y="113"/>
                  </a:lnTo>
                  <a:lnTo>
                    <a:pt x="154" y="107"/>
                  </a:lnTo>
                  <a:lnTo>
                    <a:pt x="163" y="101"/>
                  </a:lnTo>
                  <a:lnTo>
                    <a:pt x="173" y="95"/>
                  </a:lnTo>
                  <a:lnTo>
                    <a:pt x="182" y="88"/>
                  </a:lnTo>
                  <a:lnTo>
                    <a:pt x="190" y="76"/>
                  </a:lnTo>
                  <a:lnTo>
                    <a:pt x="199" y="67"/>
                  </a:lnTo>
                  <a:lnTo>
                    <a:pt x="207" y="57"/>
                  </a:lnTo>
                  <a:lnTo>
                    <a:pt x="215" y="48"/>
                  </a:lnTo>
                  <a:lnTo>
                    <a:pt x="220" y="36"/>
                  </a:lnTo>
                  <a:lnTo>
                    <a:pt x="226" y="25"/>
                  </a:lnTo>
                  <a:lnTo>
                    <a:pt x="228" y="12"/>
                  </a:lnTo>
                  <a:lnTo>
                    <a:pt x="23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6" name="Freeform 53">
              <a:extLst>
                <a:ext uri="{FF2B5EF4-FFF2-40B4-BE49-F238E27FC236}">
                  <a16:creationId xmlns:a16="http://schemas.microsoft.com/office/drawing/2014/main" id="{1752CC24-51FF-7CEE-B3BA-0A0AB15BB3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00" y="894"/>
              <a:ext cx="95" cy="55"/>
            </a:xfrm>
            <a:custGeom>
              <a:avLst/>
              <a:gdLst>
                <a:gd name="T0" fmla="*/ 0 w 312"/>
                <a:gd name="T1" fmla="*/ 0 h 196"/>
                <a:gd name="T2" fmla="*/ 0 w 312"/>
                <a:gd name="T3" fmla="*/ 0 h 196"/>
                <a:gd name="T4" fmla="*/ 0 w 312"/>
                <a:gd name="T5" fmla="*/ 0 h 196"/>
                <a:gd name="T6" fmla="*/ 0 w 312"/>
                <a:gd name="T7" fmla="*/ 0 h 196"/>
                <a:gd name="T8" fmla="*/ 0 w 312"/>
                <a:gd name="T9" fmla="*/ 0 h 196"/>
                <a:gd name="T10" fmla="*/ 0 w 312"/>
                <a:gd name="T11" fmla="*/ 0 h 196"/>
                <a:gd name="T12" fmla="*/ 0 w 312"/>
                <a:gd name="T13" fmla="*/ 0 h 196"/>
                <a:gd name="T14" fmla="*/ 0 w 312"/>
                <a:gd name="T15" fmla="*/ 0 h 196"/>
                <a:gd name="T16" fmla="*/ 0 w 312"/>
                <a:gd name="T17" fmla="*/ 0 h 196"/>
                <a:gd name="T18" fmla="*/ 0 w 312"/>
                <a:gd name="T19" fmla="*/ 0 h 196"/>
                <a:gd name="T20" fmla="*/ 0 w 312"/>
                <a:gd name="T21" fmla="*/ 0 h 196"/>
                <a:gd name="T22" fmla="*/ 0 w 312"/>
                <a:gd name="T23" fmla="*/ 0 h 196"/>
                <a:gd name="T24" fmla="*/ 0 w 312"/>
                <a:gd name="T25" fmla="*/ 0 h 196"/>
                <a:gd name="T26" fmla="*/ 0 w 312"/>
                <a:gd name="T27" fmla="*/ 0 h 196"/>
                <a:gd name="T28" fmla="*/ 0 w 312"/>
                <a:gd name="T29" fmla="*/ 0 h 196"/>
                <a:gd name="T30" fmla="*/ 0 w 312"/>
                <a:gd name="T31" fmla="*/ 0 h 196"/>
                <a:gd name="T32" fmla="*/ 0 w 312"/>
                <a:gd name="T33" fmla="*/ 0 h 196"/>
                <a:gd name="T34" fmla="*/ 0 w 312"/>
                <a:gd name="T35" fmla="*/ 0 h 196"/>
                <a:gd name="T36" fmla="*/ 0 w 312"/>
                <a:gd name="T37" fmla="*/ 0 h 196"/>
                <a:gd name="T38" fmla="*/ 0 w 312"/>
                <a:gd name="T39" fmla="*/ 0 h 196"/>
                <a:gd name="T40" fmla="*/ 0 w 312"/>
                <a:gd name="T41" fmla="*/ 0 h 196"/>
                <a:gd name="T42" fmla="*/ 0 w 312"/>
                <a:gd name="T43" fmla="*/ 0 h 196"/>
                <a:gd name="T44" fmla="*/ 0 w 312"/>
                <a:gd name="T45" fmla="*/ 0 h 196"/>
                <a:gd name="T46" fmla="*/ 0 w 312"/>
                <a:gd name="T47" fmla="*/ 0 h 196"/>
                <a:gd name="T48" fmla="*/ 0 w 312"/>
                <a:gd name="T49" fmla="*/ 0 h 196"/>
                <a:gd name="T50" fmla="*/ 0 w 312"/>
                <a:gd name="T51" fmla="*/ 0 h 196"/>
                <a:gd name="T52" fmla="*/ 0 w 312"/>
                <a:gd name="T53" fmla="*/ 0 h 196"/>
                <a:gd name="T54" fmla="*/ 0 w 312"/>
                <a:gd name="T55" fmla="*/ 0 h 196"/>
                <a:gd name="T56" fmla="*/ 0 w 312"/>
                <a:gd name="T57" fmla="*/ 0 h 196"/>
                <a:gd name="T58" fmla="*/ 0 w 312"/>
                <a:gd name="T59" fmla="*/ 0 h 196"/>
                <a:gd name="T60" fmla="*/ 0 w 312"/>
                <a:gd name="T61" fmla="*/ 0 h 196"/>
                <a:gd name="T62" fmla="*/ 0 w 312"/>
                <a:gd name="T63" fmla="*/ 0 h 196"/>
                <a:gd name="T64" fmla="*/ 0 w 312"/>
                <a:gd name="T65" fmla="*/ 0 h 196"/>
                <a:gd name="T66" fmla="*/ 0 w 312"/>
                <a:gd name="T67" fmla="*/ 0 h 196"/>
                <a:gd name="T68" fmla="*/ 0 w 312"/>
                <a:gd name="T69" fmla="*/ 0 h 196"/>
                <a:gd name="T70" fmla="*/ 0 w 312"/>
                <a:gd name="T71" fmla="*/ 0 h 196"/>
                <a:gd name="T72" fmla="*/ 0 w 312"/>
                <a:gd name="T73" fmla="*/ 0 h 196"/>
                <a:gd name="T74" fmla="*/ 0 w 312"/>
                <a:gd name="T75" fmla="*/ 0 h 196"/>
                <a:gd name="T76" fmla="*/ 0 w 312"/>
                <a:gd name="T77" fmla="*/ 0 h 196"/>
                <a:gd name="T78" fmla="*/ 0 w 312"/>
                <a:gd name="T79" fmla="*/ 0 h 196"/>
                <a:gd name="T80" fmla="*/ 0 w 312"/>
                <a:gd name="T81" fmla="*/ 0 h 196"/>
                <a:gd name="T82" fmla="*/ 0 w 312"/>
                <a:gd name="T83" fmla="*/ 0 h 196"/>
                <a:gd name="T84" fmla="*/ 0 w 312"/>
                <a:gd name="T85" fmla="*/ 0 h 196"/>
                <a:gd name="T86" fmla="*/ 0 w 312"/>
                <a:gd name="T87" fmla="*/ 0 h 196"/>
                <a:gd name="T88" fmla="*/ 0 w 312"/>
                <a:gd name="T89" fmla="*/ 0 h 196"/>
                <a:gd name="T90" fmla="*/ 0 w 312"/>
                <a:gd name="T91" fmla="*/ 0 h 196"/>
                <a:gd name="T92" fmla="*/ 0 w 312"/>
                <a:gd name="T93" fmla="*/ 0 h 196"/>
                <a:gd name="T94" fmla="*/ 0 w 312"/>
                <a:gd name="T95" fmla="*/ 0 h 196"/>
                <a:gd name="T96" fmla="*/ 0 w 312"/>
                <a:gd name="T97" fmla="*/ 0 h 196"/>
                <a:gd name="T98" fmla="*/ 0 w 312"/>
                <a:gd name="T99" fmla="*/ 0 h 196"/>
                <a:gd name="T100" fmla="*/ 0 w 312"/>
                <a:gd name="T101" fmla="*/ 0 h 196"/>
                <a:gd name="T102" fmla="*/ 0 w 312"/>
                <a:gd name="T103" fmla="*/ 0 h 196"/>
                <a:gd name="T104" fmla="*/ 0 w 312"/>
                <a:gd name="T105" fmla="*/ 0 h 196"/>
                <a:gd name="T106" fmla="*/ 0 w 312"/>
                <a:gd name="T107" fmla="*/ 0 h 196"/>
                <a:gd name="T108" fmla="*/ 0 w 312"/>
                <a:gd name="T109" fmla="*/ 0 h 196"/>
                <a:gd name="T110" fmla="*/ 0 w 312"/>
                <a:gd name="T111" fmla="*/ 0 h 196"/>
                <a:gd name="T112" fmla="*/ 0 w 312"/>
                <a:gd name="T113" fmla="*/ 0 h 196"/>
                <a:gd name="T114" fmla="*/ 0 w 312"/>
                <a:gd name="T115" fmla="*/ 0 h 19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312"/>
                <a:gd name="T175" fmla="*/ 0 h 196"/>
                <a:gd name="T176" fmla="*/ 312 w 312"/>
                <a:gd name="T177" fmla="*/ 196 h 19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312" h="196">
                  <a:moveTo>
                    <a:pt x="17" y="0"/>
                  </a:moveTo>
                  <a:lnTo>
                    <a:pt x="15" y="0"/>
                  </a:lnTo>
                  <a:lnTo>
                    <a:pt x="12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2" y="16"/>
                  </a:lnTo>
                  <a:lnTo>
                    <a:pt x="2" y="21"/>
                  </a:lnTo>
                  <a:lnTo>
                    <a:pt x="8" y="29"/>
                  </a:lnTo>
                  <a:lnTo>
                    <a:pt x="10" y="37"/>
                  </a:lnTo>
                  <a:lnTo>
                    <a:pt x="13" y="44"/>
                  </a:lnTo>
                  <a:lnTo>
                    <a:pt x="17" y="52"/>
                  </a:lnTo>
                  <a:lnTo>
                    <a:pt x="21" y="61"/>
                  </a:lnTo>
                  <a:lnTo>
                    <a:pt x="25" y="67"/>
                  </a:lnTo>
                  <a:lnTo>
                    <a:pt x="29" y="76"/>
                  </a:lnTo>
                  <a:lnTo>
                    <a:pt x="31" y="84"/>
                  </a:lnTo>
                  <a:lnTo>
                    <a:pt x="34" y="92"/>
                  </a:lnTo>
                  <a:lnTo>
                    <a:pt x="34" y="99"/>
                  </a:lnTo>
                  <a:lnTo>
                    <a:pt x="36" y="109"/>
                  </a:lnTo>
                  <a:lnTo>
                    <a:pt x="36" y="116"/>
                  </a:lnTo>
                  <a:lnTo>
                    <a:pt x="36" y="128"/>
                  </a:lnTo>
                  <a:lnTo>
                    <a:pt x="34" y="134"/>
                  </a:lnTo>
                  <a:lnTo>
                    <a:pt x="34" y="141"/>
                  </a:lnTo>
                  <a:lnTo>
                    <a:pt x="36" y="151"/>
                  </a:lnTo>
                  <a:lnTo>
                    <a:pt x="40" y="158"/>
                  </a:lnTo>
                  <a:lnTo>
                    <a:pt x="50" y="172"/>
                  </a:lnTo>
                  <a:lnTo>
                    <a:pt x="63" y="183"/>
                  </a:lnTo>
                  <a:lnTo>
                    <a:pt x="70" y="187"/>
                  </a:lnTo>
                  <a:lnTo>
                    <a:pt x="78" y="191"/>
                  </a:lnTo>
                  <a:lnTo>
                    <a:pt x="88" y="192"/>
                  </a:lnTo>
                  <a:lnTo>
                    <a:pt x="95" y="196"/>
                  </a:lnTo>
                  <a:lnTo>
                    <a:pt x="105" y="196"/>
                  </a:lnTo>
                  <a:lnTo>
                    <a:pt x="116" y="196"/>
                  </a:lnTo>
                  <a:lnTo>
                    <a:pt x="126" y="194"/>
                  </a:lnTo>
                  <a:lnTo>
                    <a:pt x="137" y="194"/>
                  </a:lnTo>
                  <a:lnTo>
                    <a:pt x="139" y="192"/>
                  </a:lnTo>
                  <a:lnTo>
                    <a:pt x="146" y="192"/>
                  </a:lnTo>
                  <a:lnTo>
                    <a:pt x="154" y="192"/>
                  </a:lnTo>
                  <a:lnTo>
                    <a:pt x="160" y="192"/>
                  </a:lnTo>
                  <a:lnTo>
                    <a:pt x="156" y="185"/>
                  </a:lnTo>
                  <a:lnTo>
                    <a:pt x="152" y="179"/>
                  </a:lnTo>
                  <a:lnTo>
                    <a:pt x="141" y="179"/>
                  </a:lnTo>
                  <a:lnTo>
                    <a:pt x="131" y="179"/>
                  </a:lnTo>
                  <a:lnTo>
                    <a:pt x="124" y="177"/>
                  </a:lnTo>
                  <a:lnTo>
                    <a:pt x="116" y="175"/>
                  </a:lnTo>
                  <a:lnTo>
                    <a:pt x="108" y="172"/>
                  </a:lnTo>
                  <a:lnTo>
                    <a:pt x="101" y="168"/>
                  </a:lnTo>
                  <a:lnTo>
                    <a:pt x="95" y="162"/>
                  </a:lnTo>
                  <a:lnTo>
                    <a:pt x="91" y="158"/>
                  </a:lnTo>
                  <a:lnTo>
                    <a:pt x="86" y="151"/>
                  </a:lnTo>
                  <a:lnTo>
                    <a:pt x="82" y="145"/>
                  </a:lnTo>
                  <a:lnTo>
                    <a:pt x="78" y="137"/>
                  </a:lnTo>
                  <a:lnTo>
                    <a:pt x="76" y="130"/>
                  </a:lnTo>
                  <a:lnTo>
                    <a:pt x="72" y="122"/>
                  </a:lnTo>
                  <a:lnTo>
                    <a:pt x="72" y="113"/>
                  </a:lnTo>
                  <a:lnTo>
                    <a:pt x="72" y="105"/>
                  </a:lnTo>
                  <a:lnTo>
                    <a:pt x="74" y="97"/>
                  </a:lnTo>
                  <a:lnTo>
                    <a:pt x="72" y="88"/>
                  </a:lnTo>
                  <a:lnTo>
                    <a:pt x="72" y="80"/>
                  </a:lnTo>
                  <a:lnTo>
                    <a:pt x="69" y="73"/>
                  </a:lnTo>
                  <a:lnTo>
                    <a:pt x="67" y="67"/>
                  </a:lnTo>
                  <a:lnTo>
                    <a:pt x="59" y="52"/>
                  </a:lnTo>
                  <a:lnTo>
                    <a:pt x="53" y="38"/>
                  </a:lnTo>
                  <a:lnTo>
                    <a:pt x="67" y="40"/>
                  </a:lnTo>
                  <a:lnTo>
                    <a:pt x="82" y="42"/>
                  </a:lnTo>
                  <a:lnTo>
                    <a:pt x="97" y="42"/>
                  </a:lnTo>
                  <a:lnTo>
                    <a:pt x="114" y="42"/>
                  </a:lnTo>
                  <a:lnTo>
                    <a:pt x="129" y="42"/>
                  </a:lnTo>
                  <a:lnTo>
                    <a:pt x="146" y="42"/>
                  </a:lnTo>
                  <a:lnTo>
                    <a:pt x="162" y="42"/>
                  </a:lnTo>
                  <a:lnTo>
                    <a:pt x="181" y="42"/>
                  </a:lnTo>
                  <a:lnTo>
                    <a:pt x="194" y="42"/>
                  </a:lnTo>
                  <a:lnTo>
                    <a:pt x="211" y="46"/>
                  </a:lnTo>
                  <a:lnTo>
                    <a:pt x="224" y="50"/>
                  </a:lnTo>
                  <a:lnTo>
                    <a:pt x="240" y="57"/>
                  </a:lnTo>
                  <a:lnTo>
                    <a:pt x="251" y="63"/>
                  </a:lnTo>
                  <a:lnTo>
                    <a:pt x="264" y="73"/>
                  </a:lnTo>
                  <a:lnTo>
                    <a:pt x="274" y="86"/>
                  </a:lnTo>
                  <a:lnTo>
                    <a:pt x="283" y="101"/>
                  </a:lnTo>
                  <a:lnTo>
                    <a:pt x="289" y="105"/>
                  </a:lnTo>
                  <a:lnTo>
                    <a:pt x="297" y="113"/>
                  </a:lnTo>
                  <a:lnTo>
                    <a:pt x="306" y="118"/>
                  </a:lnTo>
                  <a:lnTo>
                    <a:pt x="312" y="122"/>
                  </a:lnTo>
                  <a:lnTo>
                    <a:pt x="310" y="109"/>
                  </a:lnTo>
                  <a:lnTo>
                    <a:pt x="310" y="99"/>
                  </a:lnTo>
                  <a:lnTo>
                    <a:pt x="306" y="90"/>
                  </a:lnTo>
                  <a:lnTo>
                    <a:pt x="306" y="82"/>
                  </a:lnTo>
                  <a:lnTo>
                    <a:pt x="300" y="75"/>
                  </a:lnTo>
                  <a:lnTo>
                    <a:pt x="297" y="67"/>
                  </a:lnTo>
                  <a:lnTo>
                    <a:pt x="289" y="59"/>
                  </a:lnTo>
                  <a:lnTo>
                    <a:pt x="283" y="54"/>
                  </a:lnTo>
                  <a:lnTo>
                    <a:pt x="276" y="48"/>
                  </a:lnTo>
                  <a:lnTo>
                    <a:pt x="268" y="42"/>
                  </a:lnTo>
                  <a:lnTo>
                    <a:pt x="259" y="38"/>
                  </a:lnTo>
                  <a:lnTo>
                    <a:pt x="251" y="35"/>
                  </a:lnTo>
                  <a:lnTo>
                    <a:pt x="242" y="31"/>
                  </a:lnTo>
                  <a:lnTo>
                    <a:pt x="234" y="29"/>
                  </a:lnTo>
                  <a:lnTo>
                    <a:pt x="224" y="29"/>
                  </a:lnTo>
                  <a:lnTo>
                    <a:pt x="217" y="29"/>
                  </a:lnTo>
                  <a:lnTo>
                    <a:pt x="203" y="25"/>
                  </a:lnTo>
                  <a:lnTo>
                    <a:pt x="190" y="25"/>
                  </a:lnTo>
                  <a:lnTo>
                    <a:pt x="177" y="23"/>
                  </a:lnTo>
                  <a:lnTo>
                    <a:pt x="165" y="23"/>
                  </a:lnTo>
                  <a:lnTo>
                    <a:pt x="152" y="23"/>
                  </a:lnTo>
                  <a:lnTo>
                    <a:pt x="137" y="23"/>
                  </a:lnTo>
                  <a:lnTo>
                    <a:pt x="126" y="23"/>
                  </a:lnTo>
                  <a:lnTo>
                    <a:pt x="114" y="23"/>
                  </a:lnTo>
                  <a:lnTo>
                    <a:pt x="101" y="21"/>
                  </a:lnTo>
                  <a:lnTo>
                    <a:pt x="88" y="21"/>
                  </a:lnTo>
                  <a:lnTo>
                    <a:pt x="74" y="19"/>
                  </a:lnTo>
                  <a:lnTo>
                    <a:pt x="63" y="18"/>
                  </a:lnTo>
                  <a:lnTo>
                    <a:pt x="50" y="14"/>
                  </a:lnTo>
                  <a:lnTo>
                    <a:pt x="38" y="10"/>
                  </a:lnTo>
                  <a:lnTo>
                    <a:pt x="27" y="6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7" name="Freeform 54">
              <a:extLst>
                <a:ext uri="{FF2B5EF4-FFF2-40B4-BE49-F238E27FC236}">
                  <a16:creationId xmlns:a16="http://schemas.microsoft.com/office/drawing/2014/main" id="{04203FA2-5375-2B49-B58B-DA11548BEF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4" y="921"/>
              <a:ext cx="29" cy="24"/>
            </a:xfrm>
            <a:custGeom>
              <a:avLst/>
              <a:gdLst>
                <a:gd name="T0" fmla="*/ 0 w 93"/>
                <a:gd name="T1" fmla="*/ 0 h 83"/>
                <a:gd name="T2" fmla="*/ 0 w 93"/>
                <a:gd name="T3" fmla="*/ 0 h 83"/>
                <a:gd name="T4" fmla="*/ 0 w 93"/>
                <a:gd name="T5" fmla="*/ 0 h 83"/>
                <a:gd name="T6" fmla="*/ 0 w 93"/>
                <a:gd name="T7" fmla="*/ 0 h 83"/>
                <a:gd name="T8" fmla="*/ 0 w 93"/>
                <a:gd name="T9" fmla="*/ 0 h 83"/>
                <a:gd name="T10" fmla="*/ 0 w 93"/>
                <a:gd name="T11" fmla="*/ 0 h 83"/>
                <a:gd name="T12" fmla="*/ 0 w 93"/>
                <a:gd name="T13" fmla="*/ 0 h 83"/>
                <a:gd name="T14" fmla="*/ 0 w 93"/>
                <a:gd name="T15" fmla="*/ 0 h 83"/>
                <a:gd name="T16" fmla="*/ 0 w 93"/>
                <a:gd name="T17" fmla="*/ 0 h 83"/>
                <a:gd name="T18" fmla="*/ 0 w 93"/>
                <a:gd name="T19" fmla="*/ 0 h 83"/>
                <a:gd name="T20" fmla="*/ 0 w 93"/>
                <a:gd name="T21" fmla="*/ 0 h 83"/>
                <a:gd name="T22" fmla="*/ 0 w 93"/>
                <a:gd name="T23" fmla="*/ 0 h 83"/>
                <a:gd name="T24" fmla="*/ 0 w 93"/>
                <a:gd name="T25" fmla="*/ 0 h 83"/>
                <a:gd name="T26" fmla="*/ 0 w 93"/>
                <a:gd name="T27" fmla="*/ 0 h 83"/>
                <a:gd name="T28" fmla="*/ 0 w 93"/>
                <a:gd name="T29" fmla="*/ 0 h 83"/>
                <a:gd name="T30" fmla="*/ 0 w 93"/>
                <a:gd name="T31" fmla="*/ 0 h 83"/>
                <a:gd name="T32" fmla="*/ 0 w 93"/>
                <a:gd name="T33" fmla="*/ 0 h 83"/>
                <a:gd name="T34" fmla="*/ 0 w 93"/>
                <a:gd name="T35" fmla="*/ 0 h 83"/>
                <a:gd name="T36" fmla="*/ 0 w 93"/>
                <a:gd name="T37" fmla="*/ 0 h 83"/>
                <a:gd name="T38" fmla="*/ 0 w 93"/>
                <a:gd name="T39" fmla="*/ 0 h 83"/>
                <a:gd name="T40" fmla="*/ 0 w 93"/>
                <a:gd name="T41" fmla="*/ 0 h 83"/>
                <a:gd name="T42" fmla="*/ 0 w 93"/>
                <a:gd name="T43" fmla="*/ 0 h 83"/>
                <a:gd name="T44" fmla="*/ 0 w 93"/>
                <a:gd name="T45" fmla="*/ 0 h 83"/>
                <a:gd name="T46" fmla="*/ 0 w 93"/>
                <a:gd name="T47" fmla="*/ 0 h 83"/>
                <a:gd name="T48" fmla="*/ 0 w 93"/>
                <a:gd name="T49" fmla="*/ 0 h 83"/>
                <a:gd name="T50" fmla="*/ 0 w 93"/>
                <a:gd name="T51" fmla="*/ 0 h 83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93"/>
                <a:gd name="T79" fmla="*/ 0 h 83"/>
                <a:gd name="T80" fmla="*/ 93 w 93"/>
                <a:gd name="T81" fmla="*/ 83 h 83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93" h="83">
                  <a:moveTo>
                    <a:pt x="19" y="0"/>
                  </a:moveTo>
                  <a:lnTo>
                    <a:pt x="15" y="0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0"/>
                  </a:lnTo>
                  <a:lnTo>
                    <a:pt x="4" y="15"/>
                  </a:lnTo>
                  <a:lnTo>
                    <a:pt x="12" y="28"/>
                  </a:lnTo>
                  <a:lnTo>
                    <a:pt x="21" y="41"/>
                  </a:lnTo>
                  <a:lnTo>
                    <a:pt x="34" y="55"/>
                  </a:lnTo>
                  <a:lnTo>
                    <a:pt x="40" y="60"/>
                  </a:lnTo>
                  <a:lnTo>
                    <a:pt x="48" y="66"/>
                  </a:lnTo>
                  <a:lnTo>
                    <a:pt x="55" y="70"/>
                  </a:lnTo>
                  <a:lnTo>
                    <a:pt x="63" y="74"/>
                  </a:lnTo>
                  <a:lnTo>
                    <a:pt x="70" y="76"/>
                  </a:lnTo>
                  <a:lnTo>
                    <a:pt x="78" y="79"/>
                  </a:lnTo>
                  <a:lnTo>
                    <a:pt x="84" y="79"/>
                  </a:lnTo>
                  <a:lnTo>
                    <a:pt x="93" y="83"/>
                  </a:lnTo>
                  <a:lnTo>
                    <a:pt x="89" y="70"/>
                  </a:lnTo>
                  <a:lnTo>
                    <a:pt x="82" y="57"/>
                  </a:lnTo>
                  <a:lnTo>
                    <a:pt x="70" y="47"/>
                  </a:lnTo>
                  <a:lnTo>
                    <a:pt x="61" y="40"/>
                  </a:lnTo>
                  <a:lnTo>
                    <a:pt x="48" y="30"/>
                  </a:lnTo>
                  <a:lnTo>
                    <a:pt x="34" y="21"/>
                  </a:lnTo>
                  <a:lnTo>
                    <a:pt x="23" y="11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8" name="Freeform 55">
              <a:extLst>
                <a:ext uri="{FF2B5EF4-FFF2-40B4-BE49-F238E27FC236}">
                  <a16:creationId xmlns:a16="http://schemas.microsoft.com/office/drawing/2014/main" id="{3C2CBC6D-1BAD-C4F0-A668-9B8A411B24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57" y="885"/>
              <a:ext cx="55" cy="14"/>
            </a:xfrm>
            <a:custGeom>
              <a:avLst/>
              <a:gdLst>
                <a:gd name="T0" fmla="*/ 0 w 181"/>
                <a:gd name="T1" fmla="*/ 0 h 50"/>
                <a:gd name="T2" fmla="*/ 0 w 181"/>
                <a:gd name="T3" fmla="*/ 0 h 50"/>
                <a:gd name="T4" fmla="*/ 0 w 181"/>
                <a:gd name="T5" fmla="*/ 0 h 50"/>
                <a:gd name="T6" fmla="*/ 0 w 181"/>
                <a:gd name="T7" fmla="*/ 0 h 50"/>
                <a:gd name="T8" fmla="*/ 0 w 181"/>
                <a:gd name="T9" fmla="*/ 0 h 50"/>
                <a:gd name="T10" fmla="*/ 0 w 181"/>
                <a:gd name="T11" fmla="*/ 0 h 50"/>
                <a:gd name="T12" fmla="*/ 0 w 181"/>
                <a:gd name="T13" fmla="*/ 0 h 50"/>
                <a:gd name="T14" fmla="*/ 0 w 181"/>
                <a:gd name="T15" fmla="*/ 0 h 50"/>
                <a:gd name="T16" fmla="*/ 0 w 181"/>
                <a:gd name="T17" fmla="*/ 0 h 50"/>
                <a:gd name="T18" fmla="*/ 0 w 181"/>
                <a:gd name="T19" fmla="*/ 0 h 50"/>
                <a:gd name="T20" fmla="*/ 0 w 181"/>
                <a:gd name="T21" fmla="*/ 0 h 50"/>
                <a:gd name="T22" fmla="*/ 0 w 181"/>
                <a:gd name="T23" fmla="*/ 0 h 50"/>
                <a:gd name="T24" fmla="*/ 0 w 181"/>
                <a:gd name="T25" fmla="*/ 0 h 50"/>
                <a:gd name="T26" fmla="*/ 0 w 181"/>
                <a:gd name="T27" fmla="*/ 0 h 50"/>
                <a:gd name="T28" fmla="*/ 0 w 181"/>
                <a:gd name="T29" fmla="*/ 0 h 50"/>
                <a:gd name="T30" fmla="*/ 0 w 181"/>
                <a:gd name="T31" fmla="*/ 0 h 50"/>
                <a:gd name="T32" fmla="*/ 0 w 181"/>
                <a:gd name="T33" fmla="*/ 0 h 50"/>
                <a:gd name="T34" fmla="*/ 0 w 181"/>
                <a:gd name="T35" fmla="*/ 0 h 50"/>
                <a:gd name="T36" fmla="*/ 0 w 181"/>
                <a:gd name="T37" fmla="*/ 0 h 50"/>
                <a:gd name="T38" fmla="*/ 0 w 181"/>
                <a:gd name="T39" fmla="*/ 0 h 50"/>
                <a:gd name="T40" fmla="*/ 0 w 181"/>
                <a:gd name="T41" fmla="*/ 0 h 50"/>
                <a:gd name="T42" fmla="*/ 0 w 181"/>
                <a:gd name="T43" fmla="*/ 0 h 50"/>
                <a:gd name="T44" fmla="*/ 0 w 181"/>
                <a:gd name="T45" fmla="*/ 0 h 50"/>
                <a:gd name="T46" fmla="*/ 0 w 181"/>
                <a:gd name="T47" fmla="*/ 0 h 50"/>
                <a:gd name="T48" fmla="*/ 0 w 181"/>
                <a:gd name="T49" fmla="*/ 0 h 50"/>
                <a:gd name="T50" fmla="*/ 0 w 181"/>
                <a:gd name="T51" fmla="*/ 0 h 50"/>
                <a:gd name="T52" fmla="*/ 0 w 181"/>
                <a:gd name="T53" fmla="*/ 0 h 50"/>
                <a:gd name="T54" fmla="*/ 0 w 181"/>
                <a:gd name="T55" fmla="*/ 0 h 50"/>
                <a:gd name="T56" fmla="*/ 0 w 181"/>
                <a:gd name="T57" fmla="*/ 0 h 50"/>
                <a:gd name="T58" fmla="*/ 0 w 181"/>
                <a:gd name="T59" fmla="*/ 0 h 50"/>
                <a:gd name="T60" fmla="*/ 0 w 181"/>
                <a:gd name="T61" fmla="*/ 0 h 50"/>
                <a:gd name="T62" fmla="*/ 0 w 181"/>
                <a:gd name="T63" fmla="*/ 0 h 50"/>
                <a:gd name="T64" fmla="*/ 0 w 181"/>
                <a:gd name="T65" fmla="*/ 0 h 50"/>
                <a:gd name="T66" fmla="*/ 0 w 181"/>
                <a:gd name="T67" fmla="*/ 0 h 50"/>
                <a:gd name="T68" fmla="*/ 0 w 181"/>
                <a:gd name="T69" fmla="*/ 0 h 50"/>
                <a:gd name="T70" fmla="*/ 0 w 181"/>
                <a:gd name="T71" fmla="*/ 0 h 50"/>
                <a:gd name="T72" fmla="*/ 0 w 181"/>
                <a:gd name="T73" fmla="*/ 0 h 50"/>
                <a:gd name="T74" fmla="*/ 0 w 181"/>
                <a:gd name="T75" fmla="*/ 0 h 50"/>
                <a:gd name="T76" fmla="*/ 0 w 181"/>
                <a:gd name="T77" fmla="*/ 0 h 50"/>
                <a:gd name="T78" fmla="*/ 0 w 181"/>
                <a:gd name="T79" fmla="*/ 0 h 50"/>
                <a:gd name="T80" fmla="*/ 0 w 181"/>
                <a:gd name="T81" fmla="*/ 0 h 50"/>
                <a:gd name="T82" fmla="*/ 0 w 181"/>
                <a:gd name="T83" fmla="*/ 0 h 50"/>
                <a:gd name="T84" fmla="*/ 0 w 181"/>
                <a:gd name="T85" fmla="*/ 0 h 50"/>
                <a:gd name="T86" fmla="*/ 0 w 181"/>
                <a:gd name="T87" fmla="*/ 0 h 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81"/>
                <a:gd name="T133" fmla="*/ 0 h 50"/>
                <a:gd name="T134" fmla="*/ 181 w 181"/>
                <a:gd name="T135" fmla="*/ 50 h 5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81" h="50">
                  <a:moveTo>
                    <a:pt x="19" y="0"/>
                  </a:moveTo>
                  <a:lnTo>
                    <a:pt x="15" y="0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10"/>
                  </a:lnTo>
                  <a:lnTo>
                    <a:pt x="6" y="21"/>
                  </a:lnTo>
                  <a:lnTo>
                    <a:pt x="12" y="31"/>
                  </a:lnTo>
                  <a:lnTo>
                    <a:pt x="19" y="42"/>
                  </a:lnTo>
                  <a:lnTo>
                    <a:pt x="29" y="48"/>
                  </a:lnTo>
                  <a:lnTo>
                    <a:pt x="38" y="50"/>
                  </a:lnTo>
                  <a:lnTo>
                    <a:pt x="48" y="48"/>
                  </a:lnTo>
                  <a:lnTo>
                    <a:pt x="57" y="38"/>
                  </a:lnTo>
                  <a:lnTo>
                    <a:pt x="65" y="34"/>
                  </a:lnTo>
                  <a:lnTo>
                    <a:pt x="73" y="32"/>
                  </a:lnTo>
                  <a:lnTo>
                    <a:pt x="80" y="32"/>
                  </a:lnTo>
                  <a:lnTo>
                    <a:pt x="90" y="32"/>
                  </a:lnTo>
                  <a:lnTo>
                    <a:pt x="97" y="32"/>
                  </a:lnTo>
                  <a:lnTo>
                    <a:pt x="105" y="32"/>
                  </a:lnTo>
                  <a:lnTo>
                    <a:pt x="112" y="32"/>
                  </a:lnTo>
                  <a:lnTo>
                    <a:pt x="122" y="32"/>
                  </a:lnTo>
                  <a:lnTo>
                    <a:pt x="135" y="34"/>
                  </a:lnTo>
                  <a:lnTo>
                    <a:pt x="150" y="38"/>
                  </a:lnTo>
                  <a:lnTo>
                    <a:pt x="156" y="40"/>
                  </a:lnTo>
                  <a:lnTo>
                    <a:pt x="164" y="42"/>
                  </a:lnTo>
                  <a:lnTo>
                    <a:pt x="173" y="44"/>
                  </a:lnTo>
                  <a:lnTo>
                    <a:pt x="181" y="48"/>
                  </a:lnTo>
                  <a:lnTo>
                    <a:pt x="179" y="34"/>
                  </a:lnTo>
                  <a:lnTo>
                    <a:pt x="179" y="23"/>
                  </a:lnTo>
                  <a:lnTo>
                    <a:pt x="169" y="17"/>
                  </a:lnTo>
                  <a:lnTo>
                    <a:pt x="162" y="13"/>
                  </a:lnTo>
                  <a:lnTo>
                    <a:pt x="154" y="10"/>
                  </a:lnTo>
                  <a:lnTo>
                    <a:pt x="150" y="8"/>
                  </a:lnTo>
                  <a:lnTo>
                    <a:pt x="135" y="4"/>
                  </a:lnTo>
                  <a:lnTo>
                    <a:pt x="124" y="4"/>
                  </a:lnTo>
                  <a:lnTo>
                    <a:pt x="114" y="4"/>
                  </a:lnTo>
                  <a:lnTo>
                    <a:pt x="107" y="4"/>
                  </a:lnTo>
                  <a:lnTo>
                    <a:pt x="95" y="4"/>
                  </a:lnTo>
                  <a:lnTo>
                    <a:pt x="86" y="4"/>
                  </a:lnTo>
                  <a:lnTo>
                    <a:pt x="71" y="2"/>
                  </a:lnTo>
                  <a:lnTo>
                    <a:pt x="55" y="2"/>
                  </a:lnTo>
                  <a:lnTo>
                    <a:pt x="38" y="0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9" name="Freeform 56">
              <a:extLst>
                <a:ext uri="{FF2B5EF4-FFF2-40B4-BE49-F238E27FC236}">
                  <a16:creationId xmlns:a16="http://schemas.microsoft.com/office/drawing/2014/main" id="{9A4BED63-EC7A-0E3E-8058-016E546486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2" y="1000"/>
              <a:ext cx="20" cy="23"/>
            </a:xfrm>
            <a:custGeom>
              <a:avLst/>
              <a:gdLst>
                <a:gd name="T0" fmla="*/ 0 w 65"/>
                <a:gd name="T1" fmla="*/ 0 h 82"/>
                <a:gd name="T2" fmla="*/ 0 w 65"/>
                <a:gd name="T3" fmla="*/ 0 h 82"/>
                <a:gd name="T4" fmla="*/ 0 w 65"/>
                <a:gd name="T5" fmla="*/ 0 h 82"/>
                <a:gd name="T6" fmla="*/ 0 w 65"/>
                <a:gd name="T7" fmla="*/ 0 h 82"/>
                <a:gd name="T8" fmla="*/ 0 w 65"/>
                <a:gd name="T9" fmla="*/ 0 h 82"/>
                <a:gd name="T10" fmla="*/ 0 w 65"/>
                <a:gd name="T11" fmla="*/ 0 h 82"/>
                <a:gd name="T12" fmla="*/ 0 w 65"/>
                <a:gd name="T13" fmla="*/ 0 h 82"/>
                <a:gd name="T14" fmla="*/ 0 w 65"/>
                <a:gd name="T15" fmla="*/ 0 h 82"/>
                <a:gd name="T16" fmla="*/ 0 w 65"/>
                <a:gd name="T17" fmla="*/ 0 h 82"/>
                <a:gd name="T18" fmla="*/ 0 w 65"/>
                <a:gd name="T19" fmla="*/ 0 h 82"/>
                <a:gd name="T20" fmla="*/ 0 w 65"/>
                <a:gd name="T21" fmla="*/ 0 h 82"/>
                <a:gd name="T22" fmla="*/ 0 w 65"/>
                <a:gd name="T23" fmla="*/ 0 h 82"/>
                <a:gd name="T24" fmla="*/ 0 w 65"/>
                <a:gd name="T25" fmla="*/ 0 h 82"/>
                <a:gd name="T26" fmla="*/ 0 w 65"/>
                <a:gd name="T27" fmla="*/ 0 h 82"/>
                <a:gd name="T28" fmla="*/ 0 w 65"/>
                <a:gd name="T29" fmla="*/ 0 h 82"/>
                <a:gd name="T30" fmla="*/ 0 w 65"/>
                <a:gd name="T31" fmla="*/ 0 h 82"/>
                <a:gd name="T32" fmla="*/ 0 w 65"/>
                <a:gd name="T33" fmla="*/ 0 h 82"/>
                <a:gd name="T34" fmla="*/ 0 w 65"/>
                <a:gd name="T35" fmla="*/ 0 h 82"/>
                <a:gd name="T36" fmla="*/ 0 w 65"/>
                <a:gd name="T37" fmla="*/ 0 h 82"/>
                <a:gd name="T38" fmla="*/ 0 w 65"/>
                <a:gd name="T39" fmla="*/ 0 h 82"/>
                <a:gd name="T40" fmla="*/ 0 w 65"/>
                <a:gd name="T41" fmla="*/ 0 h 82"/>
                <a:gd name="T42" fmla="*/ 0 w 65"/>
                <a:gd name="T43" fmla="*/ 0 h 82"/>
                <a:gd name="T44" fmla="*/ 0 w 65"/>
                <a:gd name="T45" fmla="*/ 0 h 82"/>
                <a:gd name="T46" fmla="*/ 0 w 65"/>
                <a:gd name="T47" fmla="*/ 0 h 82"/>
                <a:gd name="T48" fmla="*/ 0 w 65"/>
                <a:gd name="T49" fmla="*/ 0 h 82"/>
                <a:gd name="T50" fmla="*/ 0 w 65"/>
                <a:gd name="T51" fmla="*/ 0 h 82"/>
                <a:gd name="T52" fmla="*/ 0 w 65"/>
                <a:gd name="T53" fmla="*/ 0 h 82"/>
                <a:gd name="T54" fmla="*/ 0 w 65"/>
                <a:gd name="T55" fmla="*/ 0 h 82"/>
                <a:gd name="T56" fmla="*/ 0 w 65"/>
                <a:gd name="T57" fmla="*/ 0 h 82"/>
                <a:gd name="T58" fmla="*/ 0 w 65"/>
                <a:gd name="T59" fmla="*/ 0 h 8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65"/>
                <a:gd name="T91" fmla="*/ 0 h 82"/>
                <a:gd name="T92" fmla="*/ 65 w 65"/>
                <a:gd name="T93" fmla="*/ 82 h 82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65" h="82">
                  <a:moveTo>
                    <a:pt x="48" y="6"/>
                  </a:moveTo>
                  <a:lnTo>
                    <a:pt x="38" y="2"/>
                  </a:lnTo>
                  <a:lnTo>
                    <a:pt x="29" y="0"/>
                  </a:lnTo>
                  <a:lnTo>
                    <a:pt x="15" y="0"/>
                  </a:lnTo>
                  <a:lnTo>
                    <a:pt x="8" y="0"/>
                  </a:lnTo>
                  <a:lnTo>
                    <a:pt x="0" y="4"/>
                  </a:lnTo>
                  <a:lnTo>
                    <a:pt x="4" y="9"/>
                  </a:lnTo>
                  <a:lnTo>
                    <a:pt x="6" y="13"/>
                  </a:lnTo>
                  <a:lnTo>
                    <a:pt x="11" y="19"/>
                  </a:lnTo>
                  <a:lnTo>
                    <a:pt x="19" y="25"/>
                  </a:lnTo>
                  <a:lnTo>
                    <a:pt x="32" y="32"/>
                  </a:lnTo>
                  <a:lnTo>
                    <a:pt x="30" y="34"/>
                  </a:lnTo>
                  <a:lnTo>
                    <a:pt x="30" y="40"/>
                  </a:lnTo>
                  <a:lnTo>
                    <a:pt x="29" y="47"/>
                  </a:lnTo>
                  <a:lnTo>
                    <a:pt x="29" y="57"/>
                  </a:lnTo>
                  <a:lnTo>
                    <a:pt x="25" y="65"/>
                  </a:lnTo>
                  <a:lnTo>
                    <a:pt x="23" y="72"/>
                  </a:lnTo>
                  <a:lnTo>
                    <a:pt x="23" y="78"/>
                  </a:lnTo>
                  <a:lnTo>
                    <a:pt x="23" y="82"/>
                  </a:lnTo>
                  <a:lnTo>
                    <a:pt x="32" y="80"/>
                  </a:lnTo>
                  <a:lnTo>
                    <a:pt x="42" y="80"/>
                  </a:lnTo>
                  <a:lnTo>
                    <a:pt x="49" y="76"/>
                  </a:lnTo>
                  <a:lnTo>
                    <a:pt x="55" y="74"/>
                  </a:lnTo>
                  <a:lnTo>
                    <a:pt x="63" y="61"/>
                  </a:lnTo>
                  <a:lnTo>
                    <a:pt x="65" y="49"/>
                  </a:lnTo>
                  <a:lnTo>
                    <a:pt x="63" y="34"/>
                  </a:lnTo>
                  <a:lnTo>
                    <a:pt x="61" y="23"/>
                  </a:lnTo>
                  <a:lnTo>
                    <a:pt x="53" y="11"/>
                  </a:lnTo>
                  <a:lnTo>
                    <a:pt x="48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0" name="Freeform 57">
              <a:extLst>
                <a:ext uri="{FF2B5EF4-FFF2-40B4-BE49-F238E27FC236}">
                  <a16:creationId xmlns:a16="http://schemas.microsoft.com/office/drawing/2014/main" id="{461DFE1C-33EF-30C8-CE92-82E72DE027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62" y="968"/>
              <a:ext cx="180" cy="10"/>
            </a:xfrm>
            <a:custGeom>
              <a:avLst/>
              <a:gdLst>
                <a:gd name="T0" fmla="*/ 0 w 589"/>
                <a:gd name="T1" fmla="*/ 0 h 36"/>
                <a:gd name="T2" fmla="*/ 0 w 589"/>
                <a:gd name="T3" fmla="*/ 0 h 36"/>
                <a:gd name="T4" fmla="*/ 0 w 589"/>
                <a:gd name="T5" fmla="*/ 0 h 36"/>
                <a:gd name="T6" fmla="*/ 0 w 589"/>
                <a:gd name="T7" fmla="*/ 0 h 36"/>
                <a:gd name="T8" fmla="*/ 0 w 589"/>
                <a:gd name="T9" fmla="*/ 0 h 36"/>
                <a:gd name="T10" fmla="*/ 0 w 589"/>
                <a:gd name="T11" fmla="*/ 0 h 36"/>
                <a:gd name="T12" fmla="*/ 0 w 589"/>
                <a:gd name="T13" fmla="*/ 0 h 36"/>
                <a:gd name="T14" fmla="*/ 0 w 589"/>
                <a:gd name="T15" fmla="*/ 0 h 36"/>
                <a:gd name="T16" fmla="*/ 0 w 589"/>
                <a:gd name="T17" fmla="*/ 0 h 36"/>
                <a:gd name="T18" fmla="*/ 0 w 589"/>
                <a:gd name="T19" fmla="*/ 0 h 36"/>
                <a:gd name="T20" fmla="*/ 0 w 589"/>
                <a:gd name="T21" fmla="*/ 0 h 36"/>
                <a:gd name="T22" fmla="*/ 0 w 589"/>
                <a:gd name="T23" fmla="*/ 0 h 36"/>
                <a:gd name="T24" fmla="*/ 0 w 589"/>
                <a:gd name="T25" fmla="*/ 0 h 36"/>
                <a:gd name="T26" fmla="*/ 0 w 589"/>
                <a:gd name="T27" fmla="*/ 0 h 36"/>
                <a:gd name="T28" fmla="*/ 0 w 589"/>
                <a:gd name="T29" fmla="*/ 0 h 36"/>
                <a:gd name="T30" fmla="*/ 0 w 589"/>
                <a:gd name="T31" fmla="*/ 0 h 36"/>
                <a:gd name="T32" fmla="*/ 0 w 589"/>
                <a:gd name="T33" fmla="*/ 0 h 36"/>
                <a:gd name="T34" fmla="*/ 0 w 589"/>
                <a:gd name="T35" fmla="*/ 0 h 36"/>
                <a:gd name="T36" fmla="*/ 0 w 589"/>
                <a:gd name="T37" fmla="*/ 0 h 36"/>
                <a:gd name="T38" fmla="*/ 0 w 589"/>
                <a:gd name="T39" fmla="*/ 0 h 36"/>
                <a:gd name="T40" fmla="*/ 0 w 589"/>
                <a:gd name="T41" fmla="*/ 0 h 36"/>
                <a:gd name="T42" fmla="*/ 0 w 589"/>
                <a:gd name="T43" fmla="*/ 0 h 36"/>
                <a:gd name="T44" fmla="*/ 0 w 589"/>
                <a:gd name="T45" fmla="*/ 0 h 36"/>
                <a:gd name="T46" fmla="*/ 0 w 589"/>
                <a:gd name="T47" fmla="*/ 0 h 36"/>
                <a:gd name="T48" fmla="*/ 0 w 589"/>
                <a:gd name="T49" fmla="*/ 0 h 36"/>
                <a:gd name="T50" fmla="*/ 0 w 589"/>
                <a:gd name="T51" fmla="*/ 0 h 36"/>
                <a:gd name="T52" fmla="*/ 0 w 589"/>
                <a:gd name="T53" fmla="*/ 0 h 36"/>
                <a:gd name="T54" fmla="*/ 0 w 589"/>
                <a:gd name="T55" fmla="*/ 0 h 36"/>
                <a:gd name="T56" fmla="*/ 0 w 589"/>
                <a:gd name="T57" fmla="*/ 0 h 36"/>
                <a:gd name="T58" fmla="*/ 0 w 589"/>
                <a:gd name="T59" fmla="*/ 0 h 36"/>
                <a:gd name="T60" fmla="*/ 0 w 589"/>
                <a:gd name="T61" fmla="*/ 0 h 36"/>
                <a:gd name="T62" fmla="*/ 0 w 589"/>
                <a:gd name="T63" fmla="*/ 0 h 36"/>
                <a:gd name="T64" fmla="*/ 0 w 589"/>
                <a:gd name="T65" fmla="*/ 0 h 36"/>
                <a:gd name="T66" fmla="*/ 0 w 589"/>
                <a:gd name="T67" fmla="*/ 0 h 36"/>
                <a:gd name="T68" fmla="*/ 0 w 589"/>
                <a:gd name="T69" fmla="*/ 0 h 36"/>
                <a:gd name="T70" fmla="*/ 0 w 589"/>
                <a:gd name="T71" fmla="*/ 0 h 36"/>
                <a:gd name="T72" fmla="*/ 0 w 589"/>
                <a:gd name="T73" fmla="*/ 0 h 36"/>
                <a:gd name="T74" fmla="*/ 0 w 589"/>
                <a:gd name="T75" fmla="*/ 0 h 36"/>
                <a:gd name="T76" fmla="*/ 0 w 589"/>
                <a:gd name="T77" fmla="*/ 0 h 36"/>
                <a:gd name="T78" fmla="*/ 0 w 589"/>
                <a:gd name="T79" fmla="*/ 0 h 36"/>
                <a:gd name="T80" fmla="*/ 0 w 589"/>
                <a:gd name="T81" fmla="*/ 0 h 36"/>
                <a:gd name="T82" fmla="*/ 0 w 589"/>
                <a:gd name="T83" fmla="*/ 0 h 36"/>
                <a:gd name="T84" fmla="*/ 0 w 589"/>
                <a:gd name="T85" fmla="*/ 0 h 36"/>
                <a:gd name="T86" fmla="*/ 0 w 589"/>
                <a:gd name="T87" fmla="*/ 0 h 36"/>
                <a:gd name="T88" fmla="*/ 0 w 589"/>
                <a:gd name="T89" fmla="*/ 0 h 36"/>
                <a:gd name="T90" fmla="*/ 0 w 589"/>
                <a:gd name="T91" fmla="*/ 0 h 36"/>
                <a:gd name="T92" fmla="*/ 0 w 589"/>
                <a:gd name="T93" fmla="*/ 0 h 36"/>
                <a:gd name="T94" fmla="*/ 0 w 589"/>
                <a:gd name="T95" fmla="*/ 0 h 36"/>
                <a:gd name="T96" fmla="*/ 0 w 589"/>
                <a:gd name="T97" fmla="*/ 0 h 36"/>
                <a:gd name="T98" fmla="*/ 0 w 589"/>
                <a:gd name="T99" fmla="*/ 0 h 36"/>
                <a:gd name="T100" fmla="*/ 0 w 589"/>
                <a:gd name="T101" fmla="*/ 0 h 36"/>
                <a:gd name="T102" fmla="*/ 0 w 589"/>
                <a:gd name="T103" fmla="*/ 0 h 36"/>
                <a:gd name="T104" fmla="*/ 0 w 589"/>
                <a:gd name="T105" fmla="*/ 0 h 36"/>
                <a:gd name="T106" fmla="*/ 0 w 589"/>
                <a:gd name="T107" fmla="*/ 0 h 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589"/>
                <a:gd name="T163" fmla="*/ 0 h 36"/>
                <a:gd name="T164" fmla="*/ 589 w 589"/>
                <a:gd name="T165" fmla="*/ 36 h 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589" h="36">
                  <a:moveTo>
                    <a:pt x="365" y="0"/>
                  </a:moveTo>
                  <a:lnTo>
                    <a:pt x="376" y="0"/>
                  </a:lnTo>
                  <a:lnTo>
                    <a:pt x="390" y="0"/>
                  </a:lnTo>
                  <a:lnTo>
                    <a:pt x="403" y="0"/>
                  </a:lnTo>
                  <a:lnTo>
                    <a:pt x="416" y="0"/>
                  </a:lnTo>
                  <a:lnTo>
                    <a:pt x="428" y="0"/>
                  </a:lnTo>
                  <a:lnTo>
                    <a:pt x="441" y="0"/>
                  </a:lnTo>
                  <a:lnTo>
                    <a:pt x="456" y="2"/>
                  </a:lnTo>
                  <a:lnTo>
                    <a:pt x="470" y="6"/>
                  </a:lnTo>
                  <a:lnTo>
                    <a:pt x="481" y="6"/>
                  </a:lnTo>
                  <a:lnTo>
                    <a:pt x="492" y="6"/>
                  </a:lnTo>
                  <a:lnTo>
                    <a:pt x="508" y="7"/>
                  </a:lnTo>
                  <a:lnTo>
                    <a:pt x="521" y="9"/>
                  </a:lnTo>
                  <a:lnTo>
                    <a:pt x="532" y="9"/>
                  </a:lnTo>
                  <a:lnTo>
                    <a:pt x="546" y="11"/>
                  </a:lnTo>
                  <a:lnTo>
                    <a:pt x="559" y="11"/>
                  </a:lnTo>
                  <a:lnTo>
                    <a:pt x="574" y="15"/>
                  </a:lnTo>
                  <a:lnTo>
                    <a:pt x="582" y="23"/>
                  </a:lnTo>
                  <a:lnTo>
                    <a:pt x="589" y="36"/>
                  </a:lnTo>
                  <a:lnTo>
                    <a:pt x="553" y="28"/>
                  </a:lnTo>
                  <a:lnTo>
                    <a:pt x="517" y="26"/>
                  </a:lnTo>
                  <a:lnTo>
                    <a:pt x="481" y="23"/>
                  </a:lnTo>
                  <a:lnTo>
                    <a:pt x="447" y="23"/>
                  </a:lnTo>
                  <a:lnTo>
                    <a:pt x="409" y="21"/>
                  </a:lnTo>
                  <a:lnTo>
                    <a:pt x="375" y="21"/>
                  </a:lnTo>
                  <a:lnTo>
                    <a:pt x="338" y="23"/>
                  </a:lnTo>
                  <a:lnTo>
                    <a:pt x="302" y="23"/>
                  </a:lnTo>
                  <a:lnTo>
                    <a:pt x="266" y="23"/>
                  </a:lnTo>
                  <a:lnTo>
                    <a:pt x="230" y="23"/>
                  </a:lnTo>
                  <a:lnTo>
                    <a:pt x="194" y="23"/>
                  </a:lnTo>
                  <a:lnTo>
                    <a:pt x="158" y="25"/>
                  </a:lnTo>
                  <a:lnTo>
                    <a:pt x="122" y="23"/>
                  </a:lnTo>
                  <a:lnTo>
                    <a:pt x="88" y="23"/>
                  </a:lnTo>
                  <a:lnTo>
                    <a:pt x="51" y="23"/>
                  </a:lnTo>
                  <a:lnTo>
                    <a:pt x="17" y="21"/>
                  </a:lnTo>
                  <a:lnTo>
                    <a:pt x="8" y="15"/>
                  </a:lnTo>
                  <a:lnTo>
                    <a:pt x="0" y="9"/>
                  </a:lnTo>
                  <a:lnTo>
                    <a:pt x="23" y="6"/>
                  </a:lnTo>
                  <a:lnTo>
                    <a:pt x="46" y="6"/>
                  </a:lnTo>
                  <a:lnTo>
                    <a:pt x="69" y="6"/>
                  </a:lnTo>
                  <a:lnTo>
                    <a:pt x="91" y="6"/>
                  </a:lnTo>
                  <a:lnTo>
                    <a:pt x="112" y="6"/>
                  </a:lnTo>
                  <a:lnTo>
                    <a:pt x="135" y="6"/>
                  </a:lnTo>
                  <a:lnTo>
                    <a:pt x="158" y="6"/>
                  </a:lnTo>
                  <a:lnTo>
                    <a:pt x="181" y="7"/>
                  </a:lnTo>
                  <a:lnTo>
                    <a:pt x="203" y="7"/>
                  </a:lnTo>
                  <a:lnTo>
                    <a:pt x="226" y="7"/>
                  </a:lnTo>
                  <a:lnTo>
                    <a:pt x="249" y="7"/>
                  </a:lnTo>
                  <a:lnTo>
                    <a:pt x="272" y="7"/>
                  </a:lnTo>
                  <a:lnTo>
                    <a:pt x="295" y="6"/>
                  </a:lnTo>
                  <a:lnTo>
                    <a:pt x="318" y="4"/>
                  </a:lnTo>
                  <a:lnTo>
                    <a:pt x="340" y="0"/>
                  </a:lnTo>
                  <a:lnTo>
                    <a:pt x="36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1" name="Freeform 58">
              <a:extLst>
                <a:ext uri="{FF2B5EF4-FFF2-40B4-BE49-F238E27FC236}">
                  <a16:creationId xmlns:a16="http://schemas.microsoft.com/office/drawing/2014/main" id="{D09DDC25-9BAF-F4E2-4AB6-3710F929F6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0" y="990"/>
              <a:ext cx="15" cy="336"/>
            </a:xfrm>
            <a:custGeom>
              <a:avLst/>
              <a:gdLst>
                <a:gd name="T0" fmla="*/ 0 w 49"/>
                <a:gd name="T1" fmla="*/ 0 h 1194"/>
                <a:gd name="T2" fmla="*/ 0 w 49"/>
                <a:gd name="T3" fmla="*/ 0 h 1194"/>
                <a:gd name="T4" fmla="*/ 0 w 49"/>
                <a:gd name="T5" fmla="*/ 0 h 1194"/>
                <a:gd name="T6" fmla="*/ 0 w 49"/>
                <a:gd name="T7" fmla="*/ 0 h 1194"/>
                <a:gd name="T8" fmla="*/ 0 w 49"/>
                <a:gd name="T9" fmla="*/ 0 h 1194"/>
                <a:gd name="T10" fmla="*/ 0 w 49"/>
                <a:gd name="T11" fmla="*/ 0 h 1194"/>
                <a:gd name="T12" fmla="*/ 0 w 49"/>
                <a:gd name="T13" fmla="*/ 0 h 1194"/>
                <a:gd name="T14" fmla="*/ 0 w 49"/>
                <a:gd name="T15" fmla="*/ 0 h 1194"/>
                <a:gd name="T16" fmla="*/ 0 w 49"/>
                <a:gd name="T17" fmla="*/ 0 h 1194"/>
                <a:gd name="T18" fmla="*/ 0 w 49"/>
                <a:gd name="T19" fmla="*/ 0 h 1194"/>
                <a:gd name="T20" fmla="*/ 0 w 49"/>
                <a:gd name="T21" fmla="*/ 0 h 1194"/>
                <a:gd name="T22" fmla="*/ 0 w 49"/>
                <a:gd name="T23" fmla="*/ 0 h 1194"/>
                <a:gd name="T24" fmla="*/ 0 w 49"/>
                <a:gd name="T25" fmla="*/ 0 h 1194"/>
                <a:gd name="T26" fmla="*/ 0 w 49"/>
                <a:gd name="T27" fmla="*/ 0 h 1194"/>
                <a:gd name="T28" fmla="*/ 0 w 49"/>
                <a:gd name="T29" fmla="*/ 0 h 1194"/>
                <a:gd name="T30" fmla="*/ 0 w 49"/>
                <a:gd name="T31" fmla="*/ 0 h 1194"/>
                <a:gd name="T32" fmla="*/ 0 w 49"/>
                <a:gd name="T33" fmla="*/ 0 h 1194"/>
                <a:gd name="T34" fmla="*/ 0 w 49"/>
                <a:gd name="T35" fmla="*/ 0 h 1194"/>
                <a:gd name="T36" fmla="*/ 0 w 49"/>
                <a:gd name="T37" fmla="*/ 0 h 1194"/>
                <a:gd name="T38" fmla="*/ 0 w 49"/>
                <a:gd name="T39" fmla="*/ 0 h 1194"/>
                <a:gd name="T40" fmla="*/ 0 w 49"/>
                <a:gd name="T41" fmla="*/ 0 h 1194"/>
                <a:gd name="T42" fmla="*/ 0 w 49"/>
                <a:gd name="T43" fmla="*/ 0 h 1194"/>
                <a:gd name="T44" fmla="*/ 0 w 49"/>
                <a:gd name="T45" fmla="*/ 0 h 1194"/>
                <a:gd name="T46" fmla="*/ 0 w 49"/>
                <a:gd name="T47" fmla="*/ 0 h 1194"/>
                <a:gd name="T48" fmla="*/ 0 w 49"/>
                <a:gd name="T49" fmla="*/ 0 h 1194"/>
                <a:gd name="T50" fmla="*/ 0 w 49"/>
                <a:gd name="T51" fmla="*/ 0 h 1194"/>
                <a:gd name="T52" fmla="*/ 0 w 49"/>
                <a:gd name="T53" fmla="*/ 0 h 1194"/>
                <a:gd name="T54" fmla="*/ 0 w 49"/>
                <a:gd name="T55" fmla="*/ 0 h 1194"/>
                <a:gd name="T56" fmla="*/ 0 w 49"/>
                <a:gd name="T57" fmla="*/ 0 h 1194"/>
                <a:gd name="T58" fmla="*/ 0 w 49"/>
                <a:gd name="T59" fmla="*/ 0 h 1194"/>
                <a:gd name="T60" fmla="*/ 0 w 49"/>
                <a:gd name="T61" fmla="*/ 0 h 1194"/>
                <a:gd name="T62" fmla="*/ 0 w 49"/>
                <a:gd name="T63" fmla="*/ 0 h 1194"/>
                <a:gd name="T64" fmla="*/ 0 w 49"/>
                <a:gd name="T65" fmla="*/ 0 h 1194"/>
                <a:gd name="T66" fmla="*/ 0 w 49"/>
                <a:gd name="T67" fmla="*/ 0 h 1194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9"/>
                <a:gd name="T103" fmla="*/ 0 h 1194"/>
                <a:gd name="T104" fmla="*/ 49 w 49"/>
                <a:gd name="T105" fmla="*/ 1194 h 1194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9" h="1194">
                  <a:moveTo>
                    <a:pt x="36" y="0"/>
                  </a:moveTo>
                  <a:lnTo>
                    <a:pt x="41" y="13"/>
                  </a:lnTo>
                  <a:lnTo>
                    <a:pt x="45" y="28"/>
                  </a:lnTo>
                  <a:lnTo>
                    <a:pt x="47" y="44"/>
                  </a:lnTo>
                  <a:lnTo>
                    <a:pt x="49" y="61"/>
                  </a:lnTo>
                  <a:lnTo>
                    <a:pt x="49" y="76"/>
                  </a:lnTo>
                  <a:lnTo>
                    <a:pt x="49" y="93"/>
                  </a:lnTo>
                  <a:lnTo>
                    <a:pt x="47" y="108"/>
                  </a:lnTo>
                  <a:lnTo>
                    <a:pt x="47" y="125"/>
                  </a:lnTo>
                  <a:lnTo>
                    <a:pt x="43" y="142"/>
                  </a:lnTo>
                  <a:lnTo>
                    <a:pt x="41" y="158"/>
                  </a:lnTo>
                  <a:lnTo>
                    <a:pt x="39" y="175"/>
                  </a:lnTo>
                  <a:lnTo>
                    <a:pt x="39" y="192"/>
                  </a:lnTo>
                  <a:lnTo>
                    <a:pt x="38" y="209"/>
                  </a:lnTo>
                  <a:lnTo>
                    <a:pt x="38" y="224"/>
                  </a:lnTo>
                  <a:lnTo>
                    <a:pt x="39" y="241"/>
                  </a:lnTo>
                  <a:lnTo>
                    <a:pt x="43" y="260"/>
                  </a:lnTo>
                  <a:lnTo>
                    <a:pt x="39" y="317"/>
                  </a:lnTo>
                  <a:lnTo>
                    <a:pt x="38" y="376"/>
                  </a:lnTo>
                  <a:lnTo>
                    <a:pt x="38" y="433"/>
                  </a:lnTo>
                  <a:lnTo>
                    <a:pt x="38" y="494"/>
                  </a:lnTo>
                  <a:lnTo>
                    <a:pt x="38" y="551"/>
                  </a:lnTo>
                  <a:lnTo>
                    <a:pt x="38" y="610"/>
                  </a:lnTo>
                  <a:lnTo>
                    <a:pt x="38" y="667"/>
                  </a:lnTo>
                  <a:lnTo>
                    <a:pt x="39" y="728"/>
                  </a:lnTo>
                  <a:lnTo>
                    <a:pt x="39" y="785"/>
                  </a:lnTo>
                  <a:lnTo>
                    <a:pt x="41" y="844"/>
                  </a:lnTo>
                  <a:lnTo>
                    <a:pt x="41" y="901"/>
                  </a:lnTo>
                  <a:lnTo>
                    <a:pt x="43" y="960"/>
                  </a:lnTo>
                  <a:lnTo>
                    <a:pt x="43" y="1019"/>
                  </a:lnTo>
                  <a:lnTo>
                    <a:pt x="43" y="1076"/>
                  </a:lnTo>
                  <a:lnTo>
                    <a:pt x="43" y="1135"/>
                  </a:lnTo>
                  <a:lnTo>
                    <a:pt x="43" y="1194"/>
                  </a:lnTo>
                  <a:lnTo>
                    <a:pt x="34" y="1192"/>
                  </a:lnTo>
                  <a:lnTo>
                    <a:pt x="24" y="1192"/>
                  </a:lnTo>
                  <a:lnTo>
                    <a:pt x="22" y="1160"/>
                  </a:lnTo>
                  <a:lnTo>
                    <a:pt x="22" y="1127"/>
                  </a:lnTo>
                  <a:lnTo>
                    <a:pt x="20" y="1095"/>
                  </a:lnTo>
                  <a:lnTo>
                    <a:pt x="20" y="1063"/>
                  </a:lnTo>
                  <a:lnTo>
                    <a:pt x="19" y="1030"/>
                  </a:lnTo>
                  <a:lnTo>
                    <a:pt x="17" y="1000"/>
                  </a:lnTo>
                  <a:lnTo>
                    <a:pt x="15" y="968"/>
                  </a:lnTo>
                  <a:lnTo>
                    <a:pt x="15" y="935"/>
                  </a:lnTo>
                  <a:lnTo>
                    <a:pt x="9" y="903"/>
                  </a:lnTo>
                  <a:lnTo>
                    <a:pt x="9" y="872"/>
                  </a:lnTo>
                  <a:lnTo>
                    <a:pt x="5" y="840"/>
                  </a:lnTo>
                  <a:lnTo>
                    <a:pt x="5" y="808"/>
                  </a:lnTo>
                  <a:lnTo>
                    <a:pt x="1" y="776"/>
                  </a:lnTo>
                  <a:lnTo>
                    <a:pt x="0" y="745"/>
                  </a:lnTo>
                  <a:lnTo>
                    <a:pt x="0" y="713"/>
                  </a:lnTo>
                  <a:lnTo>
                    <a:pt x="0" y="682"/>
                  </a:lnTo>
                  <a:lnTo>
                    <a:pt x="0" y="637"/>
                  </a:lnTo>
                  <a:lnTo>
                    <a:pt x="0" y="595"/>
                  </a:lnTo>
                  <a:lnTo>
                    <a:pt x="0" y="551"/>
                  </a:lnTo>
                  <a:lnTo>
                    <a:pt x="0" y="509"/>
                  </a:lnTo>
                  <a:lnTo>
                    <a:pt x="0" y="466"/>
                  </a:lnTo>
                  <a:lnTo>
                    <a:pt x="3" y="422"/>
                  </a:lnTo>
                  <a:lnTo>
                    <a:pt x="5" y="378"/>
                  </a:lnTo>
                  <a:lnTo>
                    <a:pt x="7" y="336"/>
                  </a:lnTo>
                  <a:lnTo>
                    <a:pt x="9" y="293"/>
                  </a:lnTo>
                  <a:lnTo>
                    <a:pt x="11" y="253"/>
                  </a:lnTo>
                  <a:lnTo>
                    <a:pt x="15" y="209"/>
                  </a:lnTo>
                  <a:lnTo>
                    <a:pt x="19" y="167"/>
                  </a:lnTo>
                  <a:lnTo>
                    <a:pt x="24" y="125"/>
                  </a:lnTo>
                  <a:lnTo>
                    <a:pt x="28" y="83"/>
                  </a:lnTo>
                  <a:lnTo>
                    <a:pt x="32" y="40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2" name="Freeform 59">
              <a:extLst>
                <a:ext uri="{FF2B5EF4-FFF2-40B4-BE49-F238E27FC236}">
                  <a16:creationId xmlns:a16="http://schemas.microsoft.com/office/drawing/2014/main" id="{0034E1C7-B39B-5416-5195-C926539CEF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56" y="1306"/>
              <a:ext cx="461" cy="22"/>
            </a:xfrm>
            <a:custGeom>
              <a:avLst/>
              <a:gdLst>
                <a:gd name="T0" fmla="*/ 0 w 1511"/>
                <a:gd name="T1" fmla="*/ 0 h 78"/>
                <a:gd name="T2" fmla="*/ 0 w 1511"/>
                <a:gd name="T3" fmla="*/ 0 h 78"/>
                <a:gd name="T4" fmla="*/ 0 w 1511"/>
                <a:gd name="T5" fmla="*/ 0 h 78"/>
                <a:gd name="T6" fmla="*/ 0 w 1511"/>
                <a:gd name="T7" fmla="*/ 0 h 78"/>
                <a:gd name="T8" fmla="*/ 0 w 1511"/>
                <a:gd name="T9" fmla="*/ 0 h 78"/>
                <a:gd name="T10" fmla="*/ 0 w 1511"/>
                <a:gd name="T11" fmla="*/ 0 h 78"/>
                <a:gd name="T12" fmla="*/ 0 w 1511"/>
                <a:gd name="T13" fmla="*/ 0 h 78"/>
                <a:gd name="T14" fmla="*/ 0 w 1511"/>
                <a:gd name="T15" fmla="*/ 0 h 78"/>
                <a:gd name="T16" fmla="*/ 0 w 1511"/>
                <a:gd name="T17" fmla="*/ 0 h 78"/>
                <a:gd name="T18" fmla="*/ 0 w 1511"/>
                <a:gd name="T19" fmla="*/ 0 h 78"/>
                <a:gd name="T20" fmla="*/ 0 w 1511"/>
                <a:gd name="T21" fmla="*/ 0 h 78"/>
                <a:gd name="T22" fmla="*/ 0 w 1511"/>
                <a:gd name="T23" fmla="*/ 0 h 78"/>
                <a:gd name="T24" fmla="*/ 0 w 1511"/>
                <a:gd name="T25" fmla="*/ 0 h 78"/>
                <a:gd name="T26" fmla="*/ 0 w 1511"/>
                <a:gd name="T27" fmla="*/ 0 h 78"/>
                <a:gd name="T28" fmla="*/ 0 w 1511"/>
                <a:gd name="T29" fmla="*/ 0 h 78"/>
                <a:gd name="T30" fmla="*/ 0 w 1511"/>
                <a:gd name="T31" fmla="*/ 0 h 78"/>
                <a:gd name="T32" fmla="*/ 0 w 1511"/>
                <a:gd name="T33" fmla="*/ 0 h 78"/>
                <a:gd name="T34" fmla="*/ 0 w 1511"/>
                <a:gd name="T35" fmla="*/ 0 h 78"/>
                <a:gd name="T36" fmla="*/ 0 w 1511"/>
                <a:gd name="T37" fmla="*/ 0 h 78"/>
                <a:gd name="T38" fmla="*/ 0 w 1511"/>
                <a:gd name="T39" fmla="*/ 0 h 78"/>
                <a:gd name="T40" fmla="*/ 0 w 1511"/>
                <a:gd name="T41" fmla="*/ 0 h 78"/>
                <a:gd name="T42" fmla="*/ 0 w 1511"/>
                <a:gd name="T43" fmla="*/ 0 h 78"/>
                <a:gd name="T44" fmla="*/ 0 w 1511"/>
                <a:gd name="T45" fmla="*/ 0 h 78"/>
                <a:gd name="T46" fmla="*/ 0 w 1511"/>
                <a:gd name="T47" fmla="*/ 0 h 78"/>
                <a:gd name="T48" fmla="*/ 0 w 1511"/>
                <a:gd name="T49" fmla="*/ 0 h 78"/>
                <a:gd name="T50" fmla="*/ 0 w 1511"/>
                <a:gd name="T51" fmla="*/ 0 h 78"/>
                <a:gd name="T52" fmla="*/ 0 w 1511"/>
                <a:gd name="T53" fmla="*/ 0 h 78"/>
                <a:gd name="T54" fmla="*/ 0 w 1511"/>
                <a:gd name="T55" fmla="*/ 0 h 78"/>
                <a:gd name="T56" fmla="*/ 0 w 1511"/>
                <a:gd name="T57" fmla="*/ 0 h 78"/>
                <a:gd name="T58" fmla="*/ 0 w 1511"/>
                <a:gd name="T59" fmla="*/ 0 h 78"/>
                <a:gd name="T60" fmla="*/ 0 w 1511"/>
                <a:gd name="T61" fmla="*/ 0 h 78"/>
                <a:gd name="T62" fmla="*/ 0 w 1511"/>
                <a:gd name="T63" fmla="*/ 0 h 78"/>
                <a:gd name="T64" fmla="*/ 0 w 1511"/>
                <a:gd name="T65" fmla="*/ 0 h 78"/>
                <a:gd name="T66" fmla="*/ 0 w 1511"/>
                <a:gd name="T67" fmla="*/ 0 h 78"/>
                <a:gd name="T68" fmla="*/ 0 w 1511"/>
                <a:gd name="T69" fmla="*/ 0 h 78"/>
                <a:gd name="T70" fmla="*/ 0 w 1511"/>
                <a:gd name="T71" fmla="*/ 0 h 78"/>
                <a:gd name="T72" fmla="*/ 0 w 1511"/>
                <a:gd name="T73" fmla="*/ 0 h 78"/>
                <a:gd name="T74" fmla="*/ 0 w 1511"/>
                <a:gd name="T75" fmla="*/ 0 h 78"/>
                <a:gd name="T76" fmla="*/ 0 w 1511"/>
                <a:gd name="T77" fmla="*/ 0 h 78"/>
                <a:gd name="T78" fmla="*/ 0 w 1511"/>
                <a:gd name="T79" fmla="*/ 0 h 78"/>
                <a:gd name="T80" fmla="*/ 0 w 1511"/>
                <a:gd name="T81" fmla="*/ 0 h 78"/>
                <a:gd name="T82" fmla="*/ 0 w 1511"/>
                <a:gd name="T83" fmla="*/ 0 h 78"/>
                <a:gd name="T84" fmla="*/ 0 w 1511"/>
                <a:gd name="T85" fmla="*/ 0 h 78"/>
                <a:gd name="T86" fmla="*/ 0 w 1511"/>
                <a:gd name="T87" fmla="*/ 0 h 78"/>
                <a:gd name="T88" fmla="*/ 0 w 1511"/>
                <a:gd name="T89" fmla="*/ 0 h 78"/>
                <a:gd name="T90" fmla="*/ 0 w 1511"/>
                <a:gd name="T91" fmla="*/ 0 h 78"/>
                <a:gd name="T92" fmla="*/ 0 w 1511"/>
                <a:gd name="T93" fmla="*/ 0 h 78"/>
                <a:gd name="T94" fmla="*/ 0 w 1511"/>
                <a:gd name="T95" fmla="*/ 0 h 78"/>
                <a:gd name="T96" fmla="*/ 0 w 1511"/>
                <a:gd name="T97" fmla="*/ 0 h 78"/>
                <a:gd name="T98" fmla="*/ 0 w 1511"/>
                <a:gd name="T99" fmla="*/ 0 h 78"/>
                <a:gd name="T100" fmla="*/ 0 w 1511"/>
                <a:gd name="T101" fmla="*/ 0 h 78"/>
                <a:gd name="T102" fmla="*/ 0 w 1511"/>
                <a:gd name="T103" fmla="*/ 0 h 78"/>
                <a:gd name="T104" fmla="*/ 0 w 1511"/>
                <a:gd name="T105" fmla="*/ 0 h 78"/>
                <a:gd name="T106" fmla="*/ 0 w 1511"/>
                <a:gd name="T107" fmla="*/ 0 h 78"/>
                <a:gd name="T108" fmla="*/ 0 w 1511"/>
                <a:gd name="T109" fmla="*/ 0 h 78"/>
                <a:gd name="T110" fmla="*/ 0 w 1511"/>
                <a:gd name="T111" fmla="*/ 0 h 78"/>
                <a:gd name="T112" fmla="*/ 0 w 1511"/>
                <a:gd name="T113" fmla="*/ 0 h 78"/>
                <a:gd name="T114" fmla="*/ 0 w 1511"/>
                <a:gd name="T115" fmla="*/ 0 h 78"/>
                <a:gd name="T116" fmla="*/ 0 w 1511"/>
                <a:gd name="T117" fmla="*/ 0 h 78"/>
                <a:gd name="T118" fmla="*/ 0 w 1511"/>
                <a:gd name="T119" fmla="*/ 0 h 78"/>
                <a:gd name="T120" fmla="*/ 0 w 1511"/>
                <a:gd name="T121" fmla="*/ 0 h 78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511"/>
                <a:gd name="T184" fmla="*/ 0 h 78"/>
                <a:gd name="T185" fmla="*/ 1511 w 1511"/>
                <a:gd name="T186" fmla="*/ 78 h 78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511" h="78">
                  <a:moveTo>
                    <a:pt x="26" y="0"/>
                  </a:moveTo>
                  <a:lnTo>
                    <a:pt x="95" y="2"/>
                  </a:lnTo>
                  <a:lnTo>
                    <a:pt x="161" y="4"/>
                  </a:lnTo>
                  <a:lnTo>
                    <a:pt x="230" y="8"/>
                  </a:lnTo>
                  <a:lnTo>
                    <a:pt x="298" y="10"/>
                  </a:lnTo>
                  <a:lnTo>
                    <a:pt x="364" y="12"/>
                  </a:lnTo>
                  <a:lnTo>
                    <a:pt x="433" y="16"/>
                  </a:lnTo>
                  <a:lnTo>
                    <a:pt x="499" y="18"/>
                  </a:lnTo>
                  <a:lnTo>
                    <a:pt x="570" y="21"/>
                  </a:lnTo>
                  <a:lnTo>
                    <a:pt x="634" y="21"/>
                  </a:lnTo>
                  <a:lnTo>
                    <a:pt x="703" y="25"/>
                  </a:lnTo>
                  <a:lnTo>
                    <a:pt x="769" y="27"/>
                  </a:lnTo>
                  <a:lnTo>
                    <a:pt x="840" y="29"/>
                  </a:lnTo>
                  <a:lnTo>
                    <a:pt x="906" y="31"/>
                  </a:lnTo>
                  <a:lnTo>
                    <a:pt x="975" y="33"/>
                  </a:lnTo>
                  <a:lnTo>
                    <a:pt x="1043" y="37"/>
                  </a:lnTo>
                  <a:lnTo>
                    <a:pt x="1111" y="38"/>
                  </a:lnTo>
                  <a:lnTo>
                    <a:pt x="1132" y="37"/>
                  </a:lnTo>
                  <a:lnTo>
                    <a:pt x="1157" y="35"/>
                  </a:lnTo>
                  <a:lnTo>
                    <a:pt x="1180" y="33"/>
                  </a:lnTo>
                  <a:lnTo>
                    <a:pt x="1203" y="31"/>
                  </a:lnTo>
                  <a:lnTo>
                    <a:pt x="1226" y="27"/>
                  </a:lnTo>
                  <a:lnTo>
                    <a:pt x="1248" y="27"/>
                  </a:lnTo>
                  <a:lnTo>
                    <a:pt x="1271" y="25"/>
                  </a:lnTo>
                  <a:lnTo>
                    <a:pt x="1296" y="25"/>
                  </a:lnTo>
                  <a:lnTo>
                    <a:pt x="1319" y="21"/>
                  </a:lnTo>
                  <a:lnTo>
                    <a:pt x="1341" y="21"/>
                  </a:lnTo>
                  <a:lnTo>
                    <a:pt x="1364" y="19"/>
                  </a:lnTo>
                  <a:lnTo>
                    <a:pt x="1389" y="18"/>
                  </a:lnTo>
                  <a:lnTo>
                    <a:pt x="1412" y="18"/>
                  </a:lnTo>
                  <a:lnTo>
                    <a:pt x="1435" y="16"/>
                  </a:lnTo>
                  <a:lnTo>
                    <a:pt x="1459" y="14"/>
                  </a:lnTo>
                  <a:lnTo>
                    <a:pt x="1482" y="14"/>
                  </a:lnTo>
                  <a:lnTo>
                    <a:pt x="1486" y="18"/>
                  </a:lnTo>
                  <a:lnTo>
                    <a:pt x="1495" y="23"/>
                  </a:lnTo>
                  <a:lnTo>
                    <a:pt x="1501" y="27"/>
                  </a:lnTo>
                  <a:lnTo>
                    <a:pt x="1511" y="33"/>
                  </a:lnTo>
                  <a:lnTo>
                    <a:pt x="1463" y="35"/>
                  </a:lnTo>
                  <a:lnTo>
                    <a:pt x="1419" y="37"/>
                  </a:lnTo>
                  <a:lnTo>
                    <a:pt x="1374" y="42"/>
                  </a:lnTo>
                  <a:lnTo>
                    <a:pt x="1328" y="46"/>
                  </a:lnTo>
                  <a:lnTo>
                    <a:pt x="1283" y="48"/>
                  </a:lnTo>
                  <a:lnTo>
                    <a:pt x="1239" y="52"/>
                  </a:lnTo>
                  <a:lnTo>
                    <a:pt x="1193" y="56"/>
                  </a:lnTo>
                  <a:lnTo>
                    <a:pt x="1148" y="61"/>
                  </a:lnTo>
                  <a:lnTo>
                    <a:pt x="1100" y="65"/>
                  </a:lnTo>
                  <a:lnTo>
                    <a:pt x="1056" y="69"/>
                  </a:lnTo>
                  <a:lnTo>
                    <a:pt x="1009" y="71"/>
                  </a:lnTo>
                  <a:lnTo>
                    <a:pt x="965" y="75"/>
                  </a:lnTo>
                  <a:lnTo>
                    <a:pt x="919" y="75"/>
                  </a:lnTo>
                  <a:lnTo>
                    <a:pt x="872" y="78"/>
                  </a:lnTo>
                  <a:lnTo>
                    <a:pt x="826" y="78"/>
                  </a:lnTo>
                  <a:lnTo>
                    <a:pt x="783" y="78"/>
                  </a:lnTo>
                  <a:lnTo>
                    <a:pt x="769" y="78"/>
                  </a:lnTo>
                  <a:lnTo>
                    <a:pt x="756" y="76"/>
                  </a:lnTo>
                  <a:lnTo>
                    <a:pt x="743" y="75"/>
                  </a:lnTo>
                  <a:lnTo>
                    <a:pt x="731" y="73"/>
                  </a:lnTo>
                  <a:lnTo>
                    <a:pt x="718" y="69"/>
                  </a:lnTo>
                  <a:lnTo>
                    <a:pt x="707" y="65"/>
                  </a:lnTo>
                  <a:lnTo>
                    <a:pt x="695" y="61"/>
                  </a:lnTo>
                  <a:lnTo>
                    <a:pt x="682" y="59"/>
                  </a:lnTo>
                  <a:lnTo>
                    <a:pt x="669" y="56"/>
                  </a:lnTo>
                  <a:lnTo>
                    <a:pt x="657" y="50"/>
                  </a:lnTo>
                  <a:lnTo>
                    <a:pt x="644" y="46"/>
                  </a:lnTo>
                  <a:lnTo>
                    <a:pt x="632" y="44"/>
                  </a:lnTo>
                  <a:lnTo>
                    <a:pt x="619" y="40"/>
                  </a:lnTo>
                  <a:lnTo>
                    <a:pt x="606" y="38"/>
                  </a:lnTo>
                  <a:lnTo>
                    <a:pt x="594" y="38"/>
                  </a:lnTo>
                  <a:lnTo>
                    <a:pt x="583" y="38"/>
                  </a:lnTo>
                  <a:lnTo>
                    <a:pt x="566" y="37"/>
                  </a:lnTo>
                  <a:lnTo>
                    <a:pt x="551" y="37"/>
                  </a:lnTo>
                  <a:lnTo>
                    <a:pt x="534" y="37"/>
                  </a:lnTo>
                  <a:lnTo>
                    <a:pt x="518" y="37"/>
                  </a:lnTo>
                  <a:lnTo>
                    <a:pt x="503" y="37"/>
                  </a:lnTo>
                  <a:lnTo>
                    <a:pt x="488" y="40"/>
                  </a:lnTo>
                  <a:lnTo>
                    <a:pt x="471" y="42"/>
                  </a:lnTo>
                  <a:lnTo>
                    <a:pt x="458" y="46"/>
                  </a:lnTo>
                  <a:lnTo>
                    <a:pt x="440" y="46"/>
                  </a:lnTo>
                  <a:lnTo>
                    <a:pt x="425" y="50"/>
                  </a:lnTo>
                  <a:lnTo>
                    <a:pt x="408" y="50"/>
                  </a:lnTo>
                  <a:lnTo>
                    <a:pt x="393" y="54"/>
                  </a:lnTo>
                  <a:lnTo>
                    <a:pt x="378" y="56"/>
                  </a:lnTo>
                  <a:lnTo>
                    <a:pt x="361" y="56"/>
                  </a:lnTo>
                  <a:lnTo>
                    <a:pt x="345" y="56"/>
                  </a:lnTo>
                  <a:lnTo>
                    <a:pt x="330" y="56"/>
                  </a:lnTo>
                  <a:lnTo>
                    <a:pt x="319" y="54"/>
                  </a:lnTo>
                  <a:lnTo>
                    <a:pt x="309" y="50"/>
                  </a:lnTo>
                  <a:lnTo>
                    <a:pt x="298" y="48"/>
                  </a:lnTo>
                  <a:lnTo>
                    <a:pt x="288" y="46"/>
                  </a:lnTo>
                  <a:lnTo>
                    <a:pt x="279" y="44"/>
                  </a:lnTo>
                  <a:lnTo>
                    <a:pt x="269" y="42"/>
                  </a:lnTo>
                  <a:lnTo>
                    <a:pt x="258" y="40"/>
                  </a:lnTo>
                  <a:lnTo>
                    <a:pt x="249" y="38"/>
                  </a:lnTo>
                  <a:lnTo>
                    <a:pt x="239" y="37"/>
                  </a:lnTo>
                  <a:lnTo>
                    <a:pt x="228" y="35"/>
                  </a:lnTo>
                  <a:lnTo>
                    <a:pt x="216" y="33"/>
                  </a:lnTo>
                  <a:lnTo>
                    <a:pt x="207" y="33"/>
                  </a:lnTo>
                  <a:lnTo>
                    <a:pt x="195" y="29"/>
                  </a:lnTo>
                  <a:lnTo>
                    <a:pt x="188" y="29"/>
                  </a:lnTo>
                  <a:lnTo>
                    <a:pt x="176" y="29"/>
                  </a:lnTo>
                  <a:lnTo>
                    <a:pt x="169" y="29"/>
                  </a:lnTo>
                  <a:lnTo>
                    <a:pt x="157" y="27"/>
                  </a:lnTo>
                  <a:lnTo>
                    <a:pt x="148" y="27"/>
                  </a:lnTo>
                  <a:lnTo>
                    <a:pt x="136" y="27"/>
                  </a:lnTo>
                  <a:lnTo>
                    <a:pt x="127" y="27"/>
                  </a:lnTo>
                  <a:lnTo>
                    <a:pt x="115" y="27"/>
                  </a:lnTo>
                  <a:lnTo>
                    <a:pt x="104" y="27"/>
                  </a:lnTo>
                  <a:lnTo>
                    <a:pt x="95" y="29"/>
                  </a:lnTo>
                  <a:lnTo>
                    <a:pt x="83" y="31"/>
                  </a:lnTo>
                  <a:lnTo>
                    <a:pt x="70" y="31"/>
                  </a:lnTo>
                  <a:lnTo>
                    <a:pt x="60" y="31"/>
                  </a:lnTo>
                  <a:lnTo>
                    <a:pt x="47" y="31"/>
                  </a:lnTo>
                  <a:lnTo>
                    <a:pt x="38" y="33"/>
                  </a:lnTo>
                  <a:lnTo>
                    <a:pt x="26" y="31"/>
                  </a:lnTo>
                  <a:lnTo>
                    <a:pt x="17" y="31"/>
                  </a:lnTo>
                  <a:lnTo>
                    <a:pt x="7" y="29"/>
                  </a:lnTo>
                  <a:lnTo>
                    <a:pt x="0" y="29"/>
                  </a:lnTo>
                  <a:lnTo>
                    <a:pt x="3" y="21"/>
                  </a:lnTo>
                  <a:lnTo>
                    <a:pt x="13" y="12"/>
                  </a:lnTo>
                  <a:lnTo>
                    <a:pt x="20" y="4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3" name="Freeform 60">
              <a:extLst>
                <a:ext uri="{FF2B5EF4-FFF2-40B4-BE49-F238E27FC236}">
                  <a16:creationId xmlns:a16="http://schemas.microsoft.com/office/drawing/2014/main" id="{9F15F793-F2AA-0546-E686-A1247A3D9C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4" y="1327"/>
              <a:ext cx="505" cy="22"/>
            </a:xfrm>
            <a:custGeom>
              <a:avLst/>
              <a:gdLst>
                <a:gd name="T0" fmla="*/ 0 w 1653"/>
                <a:gd name="T1" fmla="*/ 0 h 78"/>
                <a:gd name="T2" fmla="*/ 0 w 1653"/>
                <a:gd name="T3" fmla="*/ 0 h 78"/>
                <a:gd name="T4" fmla="*/ 0 w 1653"/>
                <a:gd name="T5" fmla="*/ 0 h 78"/>
                <a:gd name="T6" fmla="*/ 0 w 1653"/>
                <a:gd name="T7" fmla="*/ 0 h 78"/>
                <a:gd name="T8" fmla="*/ 0 w 1653"/>
                <a:gd name="T9" fmla="*/ 0 h 78"/>
                <a:gd name="T10" fmla="*/ 0 w 1653"/>
                <a:gd name="T11" fmla="*/ 0 h 78"/>
                <a:gd name="T12" fmla="*/ 0 w 1653"/>
                <a:gd name="T13" fmla="*/ 0 h 78"/>
                <a:gd name="T14" fmla="*/ 0 w 1653"/>
                <a:gd name="T15" fmla="*/ 0 h 78"/>
                <a:gd name="T16" fmla="*/ 0 w 1653"/>
                <a:gd name="T17" fmla="*/ 0 h 78"/>
                <a:gd name="T18" fmla="*/ 0 w 1653"/>
                <a:gd name="T19" fmla="*/ 0 h 78"/>
                <a:gd name="T20" fmla="*/ 0 w 1653"/>
                <a:gd name="T21" fmla="*/ 0 h 78"/>
                <a:gd name="T22" fmla="*/ 0 w 1653"/>
                <a:gd name="T23" fmla="*/ 0 h 78"/>
                <a:gd name="T24" fmla="*/ 0 w 1653"/>
                <a:gd name="T25" fmla="*/ 0 h 78"/>
                <a:gd name="T26" fmla="*/ 0 w 1653"/>
                <a:gd name="T27" fmla="*/ 0 h 78"/>
                <a:gd name="T28" fmla="*/ 0 w 1653"/>
                <a:gd name="T29" fmla="*/ 0 h 78"/>
                <a:gd name="T30" fmla="*/ 0 w 1653"/>
                <a:gd name="T31" fmla="*/ 0 h 78"/>
                <a:gd name="T32" fmla="*/ 0 w 1653"/>
                <a:gd name="T33" fmla="*/ 0 h 78"/>
                <a:gd name="T34" fmla="*/ 0 w 1653"/>
                <a:gd name="T35" fmla="*/ 0 h 78"/>
                <a:gd name="T36" fmla="*/ 0 w 1653"/>
                <a:gd name="T37" fmla="*/ 0 h 78"/>
                <a:gd name="T38" fmla="*/ 0 w 1653"/>
                <a:gd name="T39" fmla="*/ 0 h 78"/>
                <a:gd name="T40" fmla="*/ 0 w 1653"/>
                <a:gd name="T41" fmla="*/ 0 h 78"/>
                <a:gd name="T42" fmla="*/ 0 w 1653"/>
                <a:gd name="T43" fmla="*/ 0 h 78"/>
                <a:gd name="T44" fmla="*/ 0 w 1653"/>
                <a:gd name="T45" fmla="*/ 0 h 78"/>
                <a:gd name="T46" fmla="*/ 0 w 1653"/>
                <a:gd name="T47" fmla="*/ 0 h 78"/>
                <a:gd name="T48" fmla="*/ 0 w 1653"/>
                <a:gd name="T49" fmla="*/ 0 h 78"/>
                <a:gd name="T50" fmla="*/ 0 w 1653"/>
                <a:gd name="T51" fmla="*/ 0 h 78"/>
                <a:gd name="T52" fmla="*/ 0 w 1653"/>
                <a:gd name="T53" fmla="*/ 0 h 78"/>
                <a:gd name="T54" fmla="*/ 0 w 1653"/>
                <a:gd name="T55" fmla="*/ 0 h 78"/>
                <a:gd name="T56" fmla="*/ 0 w 1653"/>
                <a:gd name="T57" fmla="*/ 0 h 78"/>
                <a:gd name="T58" fmla="*/ 0 w 1653"/>
                <a:gd name="T59" fmla="*/ 0 h 78"/>
                <a:gd name="T60" fmla="*/ 0 w 1653"/>
                <a:gd name="T61" fmla="*/ 0 h 78"/>
                <a:gd name="T62" fmla="*/ 0 w 1653"/>
                <a:gd name="T63" fmla="*/ 0 h 78"/>
                <a:gd name="T64" fmla="*/ 0 w 1653"/>
                <a:gd name="T65" fmla="*/ 0 h 78"/>
                <a:gd name="T66" fmla="*/ 0 w 1653"/>
                <a:gd name="T67" fmla="*/ 0 h 78"/>
                <a:gd name="T68" fmla="*/ 0 w 1653"/>
                <a:gd name="T69" fmla="*/ 0 h 78"/>
                <a:gd name="T70" fmla="*/ 0 w 1653"/>
                <a:gd name="T71" fmla="*/ 0 h 78"/>
                <a:gd name="T72" fmla="*/ 0 w 1653"/>
                <a:gd name="T73" fmla="*/ 0 h 78"/>
                <a:gd name="T74" fmla="*/ 0 w 1653"/>
                <a:gd name="T75" fmla="*/ 0 h 78"/>
                <a:gd name="T76" fmla="*/ 0 w 1653"/>
                <a:gd name="T77" fmla="*/ 0 h 78"/>
                <a:gd name="T78" fmla="*/ 0 w 1653"/>
                <a:gd name="T79" fmla="*/ 0 h 78"/>
                <a:gd name="T80" fmla="*/ 0 w 1653"/>
                <a:gd name="T81" fmla="*/ 0 h 78"/>
                <a:gd name="T82" fmla="*/ 0 w 1653"/>
                <a:gd name="T83" fmla="*/ 0 h 78"/>
                <a:gd name="T84" fmla="*/ 0 w 1653"/>
                <a:gd name="T85" fmla="*/ 0 h 78"/>
                <a:gd name="T86" fmla="*/ 0 w 1653"/>
                <a:gd name="T87" fmla="*/ 0 h 78"/>
                <a:gd name="T88" fmla="*/ 0 w 1653"/>
                <a:gd name="T89" fmla="*/ 0 h 78"/>
                <a:gd name="T90" fmla="*/ 0 w 1653"/>
                <a:gd name="T91" fmla="*/ 0 h 78"/>
                <a:gd name="T92" fmla="*/ 0 w 1653"/>
                <a:gd name="T93" fmla="*/ 0 h 78"/>
                <a:gd name="T94" fmla="*/ 0 w 1653"/>
                <a:gd name="T95" fmla="*/ 0 h 78"/>
                <a:gd name="T96" fmla="*/ 0 w 1653"/>
                <a:gd name="T97" fmla="*/ 0 h 78"/>
                <a:gd name="T98" fmla="*/ 0 w 1653"/>
                <a:gd name="T99" fmla="*/ 0 h 78"/>
                <a:gd name="T100" fmla="*/ 0 w 1653"/>
                <a:gd name="T101" fmla="*/ 0 h 78"/>
                <a:gd name="T102" fmla="*/ 0 w 1653"/>
                <a:gd name="T103" fmla="*/ 0 h 78"/>
                <a:gd name="T104" fmla="*/ 0 w 1653"/>
                <a:gd name="T105" fmla="*/ 0 h 78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653"/>
                <a:gd name="T160" fmla="*/ 0 h 78"/>
                <a:gd name="T161" fmla="*/ 1653 w 1653"/>
                <a:gd name="T162" fmla="*/ 78 h 78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653" h="78">
                  <a:moveTo>
                    <a:pt x="15" y="3"/>
                  </a:moveTo>
                  <a:lnTo>
                    <a:pt x="115" y="0"/>
                  </a:lnTo>
                  <a:lnTo>
                    <a:pt x="218" y="0"/>
                  </a:lnTo>
                  <a:lnTo>
                    <a:pt x="319" y="1"/>
                  </a:lnTo>
                  <a:lnTo>
                    <a:pt x="421" y="7"/>
                  </a:lnTo>
                  <a:lnTo>
                    <a:pt x="522" y="11"/>
                  </a:lnTo>
                  <a:lnTo>
                    <a:pt x="625" y="19"/>
                  </a:lnTo>
                  <a:lnTo>
                    <a:pt x="726" y="26"/>
                  </a:lnTo>
                  <a:lnTo>
                    <a:pt x="826" y="32"/>
                  </a:lnTo>
                  <a:lnTo>
                    <a:pt x="927" y="36"/>
                  </a:lnTo>
                  <a:lnTo>
                    <a:pt x="1026" y="41"/>
                  </a:lnTo>
                  <a:lnTo>
                    <a:pt x="1127" y="41"/>
                  </a:lnTo>
                  <a:lnTo>
                    <a:pt x="1227" y="41"/>
                  </a:lnTo>
                  <a:lnTo>
                    <a:pt x="1326" y="38"/>
                  </a:lnTo>
                  <a:lnTo>
                    <a:pt x="1427" y="32"/>
                  </a:lnTo>
                  <a:lnTo>
                    <a:pt x="1526" y="19"/>
                  </a:lnTo>
                  <a:lnTo>
                    <a:pt x="1627" y="3"/>
                  </a:lnTo>
                  <a:lnTo>
                    <a:pt x="1632" y="11"/>
                  </a:lnTo>
                  <a:lnTo>
                    <a:pt x="1640" y="17"/>
                  </a:lnTo>
                  <a:lnTo>
                    <a:pt x="1646" y="22"/>
                  </a:lnTo>
                  <a:lnTo>
                    <a:pt x="1653" y="32"/>
                  </a:lnTo>
                  <a:lnTo>
                    <a:pt x="1627" y="32"/>
                  </a:lnTo>
                  <a:lnTo>
                    <a:pt x="1600" y="34"/>
                  </a:lnTo>
                  <a:lnTo>
                    <a:pt x="1575" y="36"/>
                  </a:lnTo>
                  <a:lnTo>
                    <a:pt x="1551" y="39"/>
                  </a:lnTo>
                  <a:lnTo>
                    <a:pt x="1524" y="41"/>
                  </a:lnTo>
                  <a:lnTo>
                    <a:pt x="1497" y="45"/>
                  </a:lnTo>
                  <a:lnTo>
                    <a:pt x="1473" y="47"/>
                  </a:lnTo>
                  <a:lnTo>
                    <a:pt x="1448" y="51"/>
                  </a:lnTo>
                  <a:lnTo>
                    <a:pt x="1421" y="53"/>
                  </a:lnTo>
                  <a:lnTo>
                    <a:pt x="1397" y="55"/>
                  </a:lnTo>
                  <a:lnTo>
                    <a:pt x="1370" y="58"/>
                  </a:lnTo>
                  <a:lnTo>
                    <a:pt x="1345" y="60"/>
                  </a:lnTo>
                  <a:lnTo>
                    <a:pt x="1319" y="62"/>
                  </a:lnTo>
                  <a:lnTo>
                    <a:pt x="1292" y="64"/>
                  </a:lnTo>
                  <a:lnTo>
                    <a:pt x="1267" y="64"/>
                  </a:lnTo>
                  <a:lnTo>
                    <a:pt x="1241" y="64"/>
                  </a:lnTo>
                  <a:lnTo>
                    <a:pt x="1225" y="60"/>
                  </a:lnTo>
                  <a:lnTo>
                    <a:pt x="1212" y="60"/>
                  </a:lnTo>
                  <a:lnTo>
                    <a:pt x="1199" y="58"/>
                  </a:lnTo>
                  <a:lnTo>
                    <a:pt x="1186" y="58"/>
                  </a:lnTo>
                  <a:lnTo>
                    <a:pt x="1170" y="58"/>
                  </a:lnTo>
                  <a:lnTo>
                    <a:pt x="1157" y="58"/>
                  </a:lnTo>
                  <a:lnTo>
                    <a:pt x="1144" y="58"/>
                  </a:lnTo>
                  <a:lnTo>
                    <a:pt x="1130" y="58"/>
                  </a:lnTo>
                  <a:lnTo>
                    <a:pt x="1115" y="58"/>
                  </a:lnTo>
                  <a:lnTo>
                    <a:pt x="1102" y="58"/>
                  </a:lnTo>
                  <a:lnTo>
                    <a:pt x="1087" y="58"/>
                  </a:lnTo>
                  <a:lnTo>
                    <a:pt x="1073" y="60"/>
                  </a:lnTo>
                  <a:lnTo>
                    <a:pt x="1058" y="60"/>
                  </a:lnTo>
                  <a:lnTo>
                    <a:pt x="1045" y="60"/>
                  </a:lnTo>
                  <a:lnTo>
                    <a:pt x="1030" y="60"/>
                  </a:lnTo>
                  <a:lnTo>
                    <a:pt x="1016" y="60"/>
                  </a:lnTo>
                  <a:lnTo>
                    <a:pt x="1007" y="57"/>
                  </a:lnTo>
                  <a:lnTo>
                    <a:pt x="997" y="55"/>
                  </a:lnTo>
                  <a:lnTo>
                    <a:pt x="990" y="55"/>
                  </a:lnTo>
                  <a:lnTo>
                    <a:pt x="980" y="55"/>
                  </a:lnTo>
                  <a:lnTo>
                    <a:pt x="971" y="53"/>
                  </a:lnTo>
                  <a:lnTo>
                    <a:pt x="963" y="53"/>
                  </a:lnTo>
                  <a:lnTo>
                    <a:pt x="954" y="53"/>
                  </a:lnTo>
                  <a:lnTo>
                    <a:pt x="946" y="53"/>
                  </a:lnTo>
                  <a:lnTo>
                    <a:pt x="937" y="53"/>
                  </a:lnTo>
                  <a:lnTo>
                    <a:pt x="927" y="53"/>
                  </a:lnTo>
                  <a:lnTo>
                    <a:pt x="918" y="53"/>
                  </a:lnTo>
                  <a:lnTo>
                    <a:pt x="908" y="53"/>
                  </a:lnTo>
                  <a:lnTo>
                    <a:pt x="899" y="53"/>
                  </a:lnTo>
                  <a:lnTo>
                    <a:pt x="889" y="53"/>
                  </a:lnTo>
                  <a:lnTo>
                    <a:pt x="880" y="53"/>
                  </a:lnTo>
                  <a:lnTo>
                    <a:pt x="870" y="55"/>
                  </a:lnTo>
                  <a:lnTo>
                    <a:pt x="849" y="51"/>
                  </a:lnTo>
                  <a:lnTo>
                    <a:pt x="830" y="51"/>
                  </a:lnTo>
                  <a:lnTo>
                    <a:pt x="811" y="51"/>
                  </a:lnTo>
                  <a:lnTo>
                    <a:pt x="790" y="55"/>
                  </a:lnTo>
                  <a:lnTo>
                    <a:pt x="769" y="55"/>
                  </a:lnTo>
                  <a:lnTo>
                    <a:pt x="746" y="57"/>
                  </a:lnTo>
                  <a:lnTo>
                    <a:pt x="726" y="58"/>
                  </a:lnTo>
                  <a:lnTo>
                    <a:pt x="705" y="62"/>
                  </a:lnTo>
                  <a:lnTo>
                    <a:pt x="682" y="64"/>
                  </a:lnTo>
                  <a:lnTo>
                    <a:pt x="659" y="68"/>
                  </a:lnTo>
                  <a:lnTo>
                    <a:pt x="636" y="70"/>
                  </a:lnTo>
                  <a:lnTo>
                    <a:pt x="615" y="74"/>
                  </a:lnTo>
                  <a:lnTo>
                    <a:pt x="594" y="74"/>
                  </a:lnTo>
                  <a:lnTo>
                    <a:pt x="575" y="76"/>
                  </a:lnTo>
                  <a:lnTo>
                    <a:pt x="555" y="78"/>
                  </a:lnTo>
                  <a:lnTo>
                    <a:pt x="537" y="78"/>
                  </a:lnTo>
                  <a:lnTo>
                    <a:pt x="501" y="74"/>
                  </a:lnTo>
                  <a:lnTo>
                    <a:pt x="467" y="70"/>
                  </a:lnTo>
                  <a:lnTo>
                    <a:pt x="433" y="66"/>
                  </a:lnTo>
                  <a:lnTo>
                    <a:pt x="401" y="62"/>
                  </a:lnTo>
                  <a:lnTo>
                    <a:pt x="366" y="58"/>
                  </a:lnTo>
                  <a:lnTo>
                    <a:pt x="334" y="55"/>
                  </a:lnTo>
                  <a:lnTo>
                    <a:pt x="302" y="51"/>
                  </a:lnTo>
                  <a:lnTo>
                    <a:pt x="269" y="45"/>
                  </a:lnTo>
                  <a:lnTo>
                    <a:pt x="235" y="41"/>
                  </a:lnTo>
                  <a:lnTo>
                    <a:pt x="203" y="38"/>
                  </a:lnTo>
                  <a:lnTo>
                    <a:pt x="169" y="36"/>
                  </a:lnTo>
                  <a:lnTo>
                    <a:pt x="136" y="34"/>
                  </a:lnTo>
                  <a:lnTo>
                    <a:pt x="102" y="32"/>
                  </a:lnTo>
                  <a:lnTo>
                    <a:pt x="68" y="30"/>
                  </a:lnTo>
                  <a:lnTo>
                    <a:pt x="34" y="30"/>
                  </a:lnTo>
                  <a:lnTo>
                    <a:pt x="0" y="32"/>
                  </a:lnTo>
                  <a:lnTo>
                    <a:pt x="1" y="24"/>
                  </a:lnTo>
                  <a:lnTo>
                    <a:pt x="5" y="15"/>
                  </a:lnTo>
                  <a:lnTo>
                    <a:pt x="11" y="7"/>
                  </a:lnTo>
                  <a:lnTo>
                    <a:pt x="15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4" name="Freeform 61">
              <a:extLst>
                <a:ext uri="{FF2B5EF4-FFF2-40B4-BE49-F238E27FC236}">
                  <a16:creationId xmlns:a16="http://schemas.microsoft.com/office/drawing/2014/main" id="{7D966213-4195-F70E-EF17-55876F9D0C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43" y="1347"/>
              <a:ext cx="113" cy="46"/>
            </a:xfrm>
            <a:custGeom>
              <a:avLst/>
              <a:gdLst>
                <a:gd name="T0" fmla="*/ 0 w 369"/>
                <a:gd name="T1" fmla="*/ 0 h 163"/>
                <a:gd name="T2" fmla="*/ 0 w 369"/>
                <a:gd name="T3" fmla="*/ 0 h 163"/>
                <a:gd name="T4" fmla="*/ 0 w 369"/>
                <a:gd name="T5" fmla="*/ 0 h 163"/>
                <a:gd name="T6" fmla="*/ 0 w 369"/>
                <a:gd name="T7" fmla="*/ 0 h 163"/>
                <a:gd name="T8" fmla="*/ 0 w 369"/>
                <a:gd name="T9" fmla="*/ 0 h 163"/>
                <a:gd name="T10" fmla="*/ 0 w 369"/>
                <a:gd name="T11" fmla="*/ 0 h 163"/>
                <a:gd name="T12" fmla="*/ 0 w 369"/>
                <a:gd name="T13" fmla="*/ 0 h 163"/>
                <a:gd name="T14" fmla="*/ 0 w 369"/>
                <a:gd name="T15" fmla="*/ 0 h 163"/>
                <a:gd name="T16" fmla="*/ 0 w 369"/>
                <a:gd name="T17" fmla="*/ 0 h 163"/>
                <a:gd name="T18" fmla="*/ 0 w 369"/>
                <a:gd name="T19" fmla="*/ 0 h 163"/>
                <a:gd name="T20" fmla="*/ 0 w 369"/>
                <a:gd name="T21" fmla="*/ 0 h 163"/>
                <a:gd name="T22" fmla="*/ 0 w 369"/>
                <a:gd name="T23" fmla="*/ 0 h 163"/>
                <a:gd name="T24" fmla="*/ 0 w 369"/>
                <a:gd name="T25" fmla="*/ 0 h 163"/>
                <a:gd name="T26" fmla="*/ 0 w 369"/>
                <a:gd name="T27" fmla="*/ 0 h 163"/>
                <a:gd name="T28" fmla="*/ 0 w 369"/>
                <a:gd name="T29" fmla="*/ 0 h 163"/>
                <a:gd name="T30" fmla="*/ 0 w 369"/>
                <a:gd name="T31" fmla="*/ 0 h 163"/>
                <a:gd name="T32" fmla="*/ 0 w 369"/>
                <a:gd name="T33" fmla="*/ 0 h 163"/>
                <a:gd name="T34" fmla="*/ 0 w 369"/>
                <a:gd name="T35" fmla="*/ 0 h 163"/>
                <a:gd name="T36" fmla="*/ 0 w 369"/>
                <a:gd name="T37" fmla="*/ 0 h 163"/>
                <a:gd name="T38" fmla="*/ 0 w 369"/>
                <a:gd name="T39" fmla="*/ 0 h 163"/>
                <a:gd name="T40" fmla="*/ 0 w 369"/>
                <a:gd name="T41" fmla="*/ 0 h 163"/>
                <a:gd name="T42" fmla="*/ 0 w 369"/>
                <a:gd name="T43" fmla="*/ 0 h 163"/>
                <a:gd name="T44" fmla="*/ 0 w 369"/>
                <a:gd name="T45" fmla="*/ 0 h 163"/>
                <a:gd name="T46" fmla="*/ 0 w 369"/>
                <a:gd name="T47" fmla="*/ 0 h 163"/>
                <a:gd name="T48" fmla="*/ 0 w 369"/>
                <a:gd name="T49" fmla="*/ 0 h 163"/>
                <a:gd name="T50" fmla="*/ 0 w 369"/>
                <a:gd name="T51" fmla="*/ 0 h 163"/>
                <a:gd name="T52" fmla="*/ 0 w 369"/>
                <a:gd name="T53" fmla="*/ 0 h 163"/>
                <a:gd name="T54" fmla="*/ 0 w 369"/>
                <a:gd name="T55" fmla="*/ 0 h 163"/>
                <a:gd name="T56" fmla="*/ 0 w 369"/>
                <a:gd name="T57" fmla="*/ 0 h 163"/>
                <a:gd name="T58" fmla="*/ 0 w 369"/>
                <a:gd name="T59" fmla="*/ 0 h 163"/>
                <a:gd name="T60" fmla="*/ 0 w 369"/>
                <a:gd name="T61" fmla="*/ 0 h 163"/>
                <a:gd name="T62" fmla="*/ 0 w 369"/>
                <a:gd name="T63" fmla="*/ 0 h 163"/>
                <a:gd name="T64" fmla="*/ 0 w 369"/>
                <a:gd name="T65" fmla="*/ 0 h 163"/>
                <a:gd name="T66" fmla="*/ 0 w 369"/>
                <a:gd name="T67" fmla="*/ 0 h 163"/>
                <a:gd name="T68" fmla="*/ 0 w 369"/>
                <a:gd name="T69" fmla="*/ 0 h 163"/>
                <a:gd name="T70" fmla="*/ 0 w 369"/>
                <a:gd name="T71" fmla="*/ 0 h 163"/>
                <a:gd name="T72" fmla="*/ 0 w 369"/>
                <a:gd name="T73" fmla="*/ 0 h 163"/>
                <a:gd name="T74" fmla="*/ 0 w 369"/>
                <a:gd name="T75" fmla="*/ 0 h 163"/>
                <a:gd name="T76" fmla="*/ 0 w 369"/>
                <a:gd name="T77" fmla="*/ 0 h 163"/>
                <a:gd name="T78" fmla="*/ 0 w 369"/>
                <a:gd name="T79" fmla="*/ 0 h 163"/>
                <a:gd name="T80" fmla="*/ 0 w 369"/>
                <a:gd name="T81" fmla="*/ 0 h 163"/>
                <a:gd name="T82" fmla="*/ 0 w 369"/>
                <a:gd name="T83" fmla="*/ 0 h 163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369"/>
                <a:gd name="T127" fmla="*/ 0 h 163"/>
                <a:gd name="T128" fmla="*/ 369 w 369"/>
                <a:gd name="T129" fmla="*/ 163 h 163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369" h="163">
                  <a:moveTo>
                    <a:pt x="206" y="2"/>
                  </a:moveTo>
                  <a:lnTo>
                    <a:pt x="215" y="2"/>
                  </a:lnTo>
                  <a:lnTo>
                    <a:pt x="227" y="2"/>
                  </a:lnTo>
                  <a:lnTo>
                    <a:pt x="238" y="2"/>
                  </a:lnTo>
                  <a:lnTo>
                    <a:pt x="251" y="2"/>
                  </a:lnTo>
                  <a:lnTo>
                    <a:pt x="265" y="2"/>
                  </a:lnTo>
                  <a:lnTo>
                    <a:pt x="280" y="0"/>
                  </a:lnTo>
                  <a:lnTo>
                    <a:pt x="291" y="0"/>
                  </a:lnTo>
                  <a:lnTo>
                    <a:pt x="306" y="2"/>
                  </a:lnTo>
                  <a:lnTo>
                    <a:pt x="318" y="2"/>
                  </a:lnTo>
                  <a:lnTo>
                    <a:pt x="329" y="2"/>
                  </a:lnTo>
                  <a:lnTo>
                    <a:pt x="339" y="6"/>
                  </a:lnTo>
                  <a:lnTo>
                    <a:pt x="348" y="11"/>
                  </a:lnTo>
                  <a:lnTo>
                    <a:pt x="354" y="17"/>
                  </a:lnTo>
                  <a:lnTo>
                    <a:pt x="362" y="26"/>
                  </a:lnTo>
                  <a:lnTo>
                    <a:pt x="363" y="38"/>
                  </a:lnTo>
                  <a:lnTo>
                    <a:pt x="367" y="53"/>
                  </a:lnTo>
                  <a:lnTo>
                    <a:pt x="369" y="66"/>
                  </a:lnTo>
                  <a:lnTo>
                    <a:pt x="369" y="78"/>
                  </a:lnTo>
                  <a:lnTo>
                    <a:pt x="369" y="83"/>
                  </a:lnTo>
                  <a:lnTo>
                    <a:pt x="369" y="91"/>
                  </a:lnTo>
                  <a:lnTo>
                    <a:pt x="363" y="99"/>
                  </a:lnTo>
                  <a:lnTo>
                    <a:pt x="360" y="110"/>
                  </a:lnTo>
                  <a:lnTo>
                    <a:pt x="337" y="116"/>
                  </a:lnTo>
                  <a:lnTo>
                    <a:pt x="314" y="123"/>
                  </a:lnTo>
                  <a:lnTo>
                    <a:pt x="295" y="133"/>
                  </a:lnTo>
                  <a:lnTo>
                    <a:pt x="274" y="140"/>
                  </a:lnTo>
                  <a:lnTo>
                    <a:pt x="253" y="146"/>
                  </a:lnTo>
                  <a:lnTo>
                    <a:pt x="234" y="152"/>
                  </a:lnTo>
                  <a:lnTo>
                    <a:pt x="215" y="156"/>
                  </a:lnTo>
                  <a:lnTo>
                    <a:pt x="196" y="161"/>
                  </a:lnTo>
                  <a:lnTo>
                    <a:pt x="177" y="161"/>
                  </a:lnTo>
                  <a:lnTo>
                    <a:pt x="160" y="163"/>
                  </a:lnTo>
                  <a:lnTo>
                    <a:pt x="141" y="161"/>
                  </a:lnTo>
                  <a:lnTo>
                    <a:pt x="124" y="158"/>
                  </a:lnTo>
                  <a:lnTo>
                    <a:pt x="105" y="152"/>
                  </a:lnTo>
                  <a:lnTo>
                    <a:pt x="88" y="144"/>
                  </a:lnTo>
                  <a:lnTo>
                    <a:pt x="71" y="135"/>
                  </a:lnTo>
                  <a:lnTo>
                    <a:pt x="52" y="123"/>
                  </a:lnTo>
                  <a:lnTo>
                    <a:pt x="48" y="118"/>
                  </a:lnTo>
                  <a:lnTo>
                    <a:pt x="44" y="110"/>
                  </a:lnTo>
                  <a:lnTo>
                    <a:pt x="40" y="102"/>
                  </a:lnTo>
                  <a:lnTo>
                    <a:pt x="36" y="95"/>
                  </a:lnTo>
                  <a:lnTo>
                    <a:pt x="33" y="85"/>
                  </a:lnTo>
                  <a:lnTo>
                    <a:pt x="29" y="76"/>
                  </a:lnTo>
                  <a:lnTo>
                    <a:pt x="27" y="70"/>
                  </a:lnTo>
                  <a:lnTo>
                    <a:pt x="27" y="66"/>
                  </a:lnTo>
                  <a:lnTo>
                    <a:pt x="38" y="68"/>
                  </a:lnTo>
                  <a:lnTo>
                    <a:pt x="48" y="72"/>
                  </a:lnTo>
                  <a:lnTo>
                    <a:pt x="55" y="76"/>
                  </a:lnTo>
                  <a:lnTo>
                    <a:pt x="61" y="83"/>
                  </a:lnTo>
                  <a:lnTo>
                    <a:pt x="71" y="95"/>
                  </a:lnTo>
                  <a:lnTo>
                    <a:pt x="82" y="104"/>
                  </a:lnTo>
                  <a:lnTo>
                    <a:pt x="86" y="110"/>
                  </a:lnTo>
                  <a:lnTo>
                    <a:pt x="93" y="114"/>
                  </a:lnTo>
                  <a:lnTo>
                    <a:pt x="99" y="118"/>
                  </a:lnTo>
                  <a:lnTo>
                    <a:pt x="109" y="121"/>
                  </a:lnTo>
                  <a:lnTo>
                    <a:pt x="120" y="123"/>
                  </a:lnTo>
                  <a:lnTo>
                    <a:pt x="133" y="123"/>
                  </a:lnTo>
                  <a:lnTo>
                    <a:pt x="151" y="123"/>
                  </a:lnTo>
                  <a:lnTo>
                    <a:pt x="170" y="123"/>
                  </a:lnTo>
                  <a:lnTo>
                    <a:pt x="173" y="123"/>
                  </a:lnTo>
                  <a:lnTo>
                    <a:pt x="177" y="123"/>
                  </a:lnTo>
                  <a:lnTo>
                    <a:pt x="187" y="121"/>
                  </a:lnTo>
                  <a:lnTo>
                    <a:pt x="196" y="121"/>
                  </a:lnTo>
                  <a:lnTo>
                    <a:pt x="208" y="118"/>
                  </a:lnTo>
                  <a:lnTo>
                    <a:pt x="221" y="118"/>
                  </a:lnTo>
                  <a:lnTo>
                    <a:pt x="234" y="116"/>
                  </a:lnTo>
                  <a:lnTo>
                    <a:pt x="249" y="114"/>
                  </a:lnTo>
                  <a:lnTo>
                    <a:pt x="263" y="112"/>
                  </a:lnTo>
                  <a:lnTo>
                    <a:pt x="276" y="110"/>
                  </a:lnTo>
                  <a:lnTo>
                    <a:pt x="289" y="106"/>
                  </a:lnTo>
                  <a:lnTo>
                    <a:pt x="304" y="104"/>
                  </a:lnTo>
                  <a:lnTo>
                    <a:pt x="314" y="101"/>
                  </a:lnTo>
                  <a:lnTo>
                    <a:pt x="323" y="95"/>
                  </a:lnTo>
                  <a:lnTo>
                    <a:pt x="331" y="91"/>
                  </a:lnTo>
                  <a:lnTo>
                    <a:pt x="339" y="89"/>
                  </a:lnTo>
                  <a:lnTo>
                    <a:pt x="339" y="76"/>
                  </a:lnTo>
                  <a:lnTo>
                    <a:pt x="335" y="66"/>
                  </a:lnTo>
                  <a:lnTo>
                    <a:pt x="327" y="57"/>
                  </a:lnTo>
                  <a:lnTo>
                    <a:pt x="318" y="53"/>
                  </a:lnTo>
                  <a:lnTo>
                    <a:pt x="306" y="47"/>
                  </a:lnTo>
                  <a:lnTo>
                    <a:pt x="293" y="44"/>
                  </a:lnTo>
                  <a:lnTo>
                    <a:pt x="278" y="44"/>
                  </a:lnTo>
                  <a:lnTo>
                    <a:pt x="263" y="44"/>
                  </a:lnTo>
                  <a:lnTo>
                    <a:pt x="244" y="42"/>
                  </a:lnTo>
                  <a:lnTo>
                    <a:pt x="227" y="42"/>
                  </a:lnTo>
                  <a:lnTo>
                    <a:pt x="208" y="42"/>
                  </a:lnTo>
                  <a:lnTo>
                    <a:pt x="192" y="42"/>
                  </a:lnTo>
                  <a:lnTo>
                    <a:pt x="173" y="40"/>
                  </a:lnTo>
                  <a:lnTo>
                    <a:pt x="156" y="40"/>
                  </a:lnTo>
                  <a:lnTo>
                    <a:pt x="141" y="40"/>
                  </a:lnTo>
                  <a:lnTo>
                    <a:pt x="130" y="40"/>
                  </a:lnTo>
                  <a:lnTo>
                    <a:pt x="122" y="38"/>
                  </a:lnTo>
                  <a:lnTo>
                    <a:pt x="116" y="38"/>
                  </a:lnTo>
                  <a:lnTo>
                    <a:pt x="109" y="38"/>
                  </a:lnTo>
                  <a:lnTo>
                    <a:pt x="103" y="38"/>
                  </a:lnTo>
                  <a:lnTo>
                    <a:pt x="93" y="38"/>
                  </a:lnTo>
                  <a:lnTo>
                    <a:pt x="84" y="38"/>
                  </a:lnTo>
                  <a:lnTo>
                    <a:pt x="74" y="38"/>
                  </a:lnTo>
                  <a:lnTo>
                    <a:pt x="65" y="38"/>
                  </a:lnTo>
                  <a:lnTo>
                    <a:pt x="55" y="36"/>
                  </a:lnTo>
                  <a:lnTo>
                    <a:pt x="48" y="36"/>
                  </a:lnTo>
                  <a:lnTo>
                    <a:pt x="38" y="36"/>
                  </a:lnTo>
                  <a:lnTo>
                    <a:pt x="31" y="36"/>
                  </a:lnTo>
                  <a:lnTo>
                    <a:pt x="17" y="36"/>
                  </a:lnTo>
                  <a:lnTo>
                    <a:pt x="10" y="36"/>
                  </a:lnTo>
                  <a:lnTo>
                    <a:pt x="6" y="28"/>
                  </a:lnTo>
                  <a:lnTo>
                    <a:pt x="4" y="21"/>
                  </a:lnTo>
                  <a:lnTo>
                    <a:pt x="2" y="11"/>
                  </a:lnTo>
                  <a:lnTo>
                    <a:pt x="0" y="9"/>
                  </a:lnTo>
                  <a:lnTo>
                    <a:pt x="12" y="6"/>
                  </a:lnTo>
                  <a:lnTo>
                    <a:pt x="23" y="4"/>
                  </a:lnTo>
                  <a:lnTo>
                    <a:pt x="36" y="2"/>
                  </a:lnTo>
                  <a:lnTo>
                    <a:pt x="50" y="2"/>
                  </a:lnTo>
                  <a:lnTo>
                    <a:pt x="61" y="2"/>
                  </a:lnTo>
                  <a:lnTo>
                    <a:pt x="74" y="2"/>
                  </a:lnTo>
                  <a:lnTo>
                    <a:pt x="90" y="2"/>
                  </a:lnTo>
                  <a:lnTo>
                    <a:pt x="103" y="2"/>
                  </a:lnTo>
                  <a:lnTo>
                    <a:pt x="116" y="2"/>
                  </a:lnTo>
                  <a:lnTo>
                    <a:pt x="130" y="2"/>
                  </a:lnTo>
                  <a:lnTo>
                    <a:pt x="143" y="2"/>
                  </a:lnTo>
                  <a:lnTo>
                    <a:pt x="156" y="4"/>
                  </a:lnTo>
                  <a:lnTo>
                    <a:pt x="168" y="2"/>
                  </a:lnTo>
                  <a:lnTo>
                    <a:pt x="181" y="2"/>
                  </a:lnTo>
                  <a:lnTo>
                    <a:pt x="192" y="2"/>
                  </a:lnTo>
                  <a:lnTo>
                    <a:pt x="206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5" name="Freeform 62">
              <a:extLst>
                <a:ext uri="{FF2B5EF4-FFF2-40B4-BE49-F238E27FC236}">
                  <a16:creationId xmlns:a16="http://schemas.microsoft.com/office/drawing/2014/main" id="{5A41951E-C306-B6F0-6906-F42F23FC2C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2" y="1356"/>
              <a:ext cx="105" cy="76"/>
            </a:xfrm>
            <a:custGeom>
              <a:avLst/>
              <a:gdLst>
                <a:gd name="T0" fmla="*/ 0 w 342"/>
                <a:gd name="T1" fmla="*/ 0 h 270"/>
                <a:gd name="T2" fmla="*/ 0 w 342"/>
                <a:gd name="T3" fmla="*/ 0 h 270"/>
                <a:gd name="T4" fmla="*/ 0 w 342"/>
                <a:gd name="T5" fmla="*/ 0 h 270"/>
                <a:gd name="T6" fmla="*/ 0 w 342"/>
                <a:gd name="T7" fmla="*/ 0 h 270"/>
                <a:gd name="T8" fmla="*/ 0 w 342"/>
                <a:gd name="T9" fmla="*/ 0 h 270"/>
                <a:gd name="T10" fmla="*/ 0 w 342"/>
                <a:gd name="T11" fmla="*/ 0 h 270"/>
                <a:gd name="T12" fmla="*/ 0 w 342"/>
                <a:gd name="T13" fmla="*/ 0 h 270"/>
                <a:gd name="T14" fmla="*/ 0 w 342"/>
                <a:gd name="T15" fmla="*/ 0 h 270"/>
                <a:gd name="T16" fmla="*/ 0 w 342"/>
                <a:gd name="T17" fmla="*/ 0 h 270"/>
                <a:gd name="T18" fmla="*/ 0 w 342"/>
                <a:gd name="T19" fmla="*/ 0 h 270"/>
                <a:gd name="T20" fmla="*/ 0 w 342"/>
                <a:gd name="T21" fmla="*/ 0 h 270"/>
                <a:gd name="T22" fmla="*/ 0 w 342"/>
                <a:gd name="T23" fmla="*/ 0 h 270"/>
                <a:gd name="T24" fmla="*/ 0 w 342"/>
                <a:gd name="T25" fmla="*/ 0 h 270"/>
                <a:gd name="T26" fmla="*/ 0 w 342"/>
                <a:gd name="T27" fmla="*/ 0 h 270"/>
                <a:gd name="T28" fmla="*/ 0 w 342"/>
                <a:gd name="T29" fmla="*/ 0 h 270"/>
                <a:gd name="T30" fmla="*/ 0 w 342"/>
                <a:gd name="T31" fmla="*/ 0 h 270"/>
                <a:gd name="T32" fmla="*/ 0 w 342"/>
                <a:gd name="T33" fmla="*/ 0 h 270"/>
                <a:gd name="T34" fmla="*/ 0 w 342"/>
                <a:gd name="T35" fmla="*/ 0 h 270"/>
                <a:gd name="T36" fmla="*/ 0 w 342"/>
                <a:gd name="T37" fmla="*/ 0 h 270"/>
                <a:gd name="T38" fmla="*/ 0 w 342"/>
                <a:gd name="T39" fmla="*/ 0 h 270"/>
                <a:gd name="T40" fmla="*/ 0 w 342"/>
                <a:gd name="T41" fmla="*/ 0 h 270"/>
                <a:gd name="T42" fmla="*/ 0 w 342"/>
                <a:gd name="T43" fmla="*/ 0 h 270"/>
                <a:gd name="T44" fmla="*/ 0 w 342"/>
                <a:gd name="T45" fmla="*/ 0 h 270"/>
                <a:gd name="T46" fmla="*/ 0 w 342"/>
                <a:gd name="T47" fmla="*/ 0 h 270"/>
                <a:gd name="T48" fmla="*/ 0 w 342"/>
                <a:gd name="T49" fmla="*/ 0 h 270"/>
                <a:gd name="T50" fmla="*/ 0 w 342"/>
                <a:gd name="T51" fmla="*/ 0 h 270"/>
                <a:gd name="T52" fmla="*/ 0 w 342"/>
                <a:gd name="T53" fmla="*/ 0 h 270"/>
                <a:gd name="T54" fmla="*/ 0 w 342"/>
                <a:gd name="T55" fmla="*/ 0 h 270"/>
                <a:gd name="T56" fmla="*/ 0 w 342"/>
                <a:gd name="T57" fmla="*/ 0 h 270"/>
                <a:gd name="T58" fmla="*/ 0 w 342"/>
                <a:gd name="T59" fmla="*/ 0 h 270"/>
                <a:gd name="T60" fmla="*/ 0 w 342"/>
                <a:gd name="T61" fmla="*/ 0 h 270"/>
                <a:gd name="T62" fmla="*/ 0 w 342"/>
                <a:gd name="T63" fmla="*/ 0 h 270"/>
                <a:gd name="T64" fmla="*/ 0 w 342"/>
                <a:gd name="T65" fmla="*/ 0 h 270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42"/>
                <a:gd name="T100" fmla="*/ 0 h 270"/>
                <a:gd name="T101" fmla="*/ 342 w 342"/>
                <a:gd name="T102" fmla="*/ 270 h 270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42" h="270">
                  <a:moveTo>
                    <a:pt x="319" y="0"/>
                  </a:moveTo>
                  <a:lnTo>
                    <a:pt x="328" y="12"/>
                  </a:lnTo>
                  <a:lnTo>
                    <a:pt x="336" y="27"/>
                  </a:lnTo>
                  <a:lnTo>
                    <a:pt x="338" y="42"/>
                  </a:lnTo>
                  <a:lnTo>
                    <a:pt x="342" y="59"/>
                  </a:lnTo>
                  <a:lnTo>
                    <a:pt x="340" y="74"/>
                  </a:lnTo>
                  <a:lnTo>
                    <a:pt x="338" y="91"/>
                  </a:lnTo>
                  <a:lnTo>
                    <a:pt x="334" y="107"/>
                  </a:lnTo>
                  <a:lnTo>
                    <a:pt x="328" y="126"/>
                  </a:lnTo>
                  <a:lnTo>
                    <a:pt x="319" y="141"/>
                  </a:lnTo>
                  <a:lnTo>
                    <a:pt x="309" y="154"/>
                  </a:lnTo>
                  <a:lnTo>
                    <a:pt x="298" y="168"/>
                  </a:lnTo>
                  <a:lnTo>
                    <a:pt x="287" y="181"/>
                  </a:lnTo>
                  <a:lnTo>
                    <a:pt x="273" y="190"/>
                  </a:lnTo>
                  <a:lnTo>
                    <a:pt x="260" y="198"/>
                  </a:lnTo>
                  <a:lnTo>
                    <a:pt x="245" y="202"/>
                  </a:lnTo>
                  <a:lnTo>
                    <a:pt x="231" y="206"/>
                  </a:lnTo>
                  <a:lnTo>
                    <a:pt x="214" y="207"/>
                  </a:lnTo>
                  <a:lnTo>
                    <a:pt x="199" y="211"/>
                  </a:lnTo>
                  <a:lnTo>
                    <a:pt x="182" y="215"/>
                  </a:lnTo>
                  <a:lnTo>
                    <a:pt x="167" y="225"/>
                  </a:lnTo>
                  <a:lnTo>
                    <a:pt x="148" y="228"/>
                  </a:lnTo>
                  <a:lnTo>
                    <a:pt x="133" y="238"/>
                  </a:lnTo>
                  <a:lnTo>
                    <a:pt x="116" y="244"/>
                  </a:lnTo>
                  <a:lnTo>
                    <a:pt x="100" y="253"/>
                  </a:lnTo>
                  <a:lnTo>
                    <a:pt x="85" y="257"/>
                  </a:lnTo>
                  <a:lnTo>
                    <a:pt x="68" y="263"/>
                  </a:lnTo>
                  <a:lnTo>
                    <a:pt x="55" y="266"/>
                  </a:lnTo>
                  <a:lnTo>
                    <a:pt x="41" y="270"/>
                  </a:lnTo>
                  <a:lnTo>
                    <a:pt x="30" y="270"/>
                  </a:lnTo>
                  <a:lnTo>
                    <a:pt x="19" y="268"/>
                  </a:lnTo>
                  <a:lnTo>
                    <a:pt x="7" y="264"/>
                  </a:lnTo>
                  <a:lnTo>
                    <a:pt x="0" y="259"/>
                  </a:lnTo>
                  <a:lnTo>
                    <a:pt x="9" y="238"/>
                  </a:lnTo>
                  <a:lnTo>
                    <a:pt x="22" y="225"/>
                  </a:lnTo>
                  <a:lnTo>
                    <a:pt x="38" y="215"/>
                  </a:lnTo>
                  <a:lnTo>
                    <a:pt x="58" y="207"/>
                  </a:lnTo>
                  <a:lnTo>
                    <a:pt x="77" y="202"/>
                  </a:lnTo>
                  <a:lnTo>
                    <a:pt x="100" y="200"/>
                  </a:lnTo>
                  <a:lnTo>
                    <a:pt x="125" y="196"/>
                  </a:lnTo>
                  <a:lnTo>
                    <a:pt x="150" y="196"/>
                  </a:lnTo>
                  <a:lnTo>
                    <a:pt x="173" y="194"/>
                  </a:lnTo>
                  <a:lnTo>
                    <a:pt x="197" y="192"/>
                  </a:lnTo>
                  <a:lnTo>
                    <a:pt x="220" y="188"/>
                  </a:lnTo>
                  <a:lnTo>
                    <a:pt x="241" y="185"/>
                  </a:lnTo>
                  <a:lnTo>
                    <a:pt x="260" y="175"/>
                  </a:lnTo>
                  <a:lnTo>
                    <a:pt x="279" y="164"/>
                  </a:lnTo>
                  <a:lnTo>
                    <a:pt x="294" y="149"/>
                  </a:lnTo>
                  <a:lnTo>
                    <a:pt x="306" y="129"/>
                  </a:lnTo>
                  <a:lnTo>
                    <a:pt x="309" y="122"/>
                  </a:lnTo>
                  <a:lnTo>
                    <a:pt x="315" y="114"/>
                  </a:lnTo>
                  <a:lnTo>
                    <a:pt x="319" y="107"/>
                  </a:lnTo>
                  <a:lnTo>
                    <a:pt x="321" y="97"/>
                  </a:lnTo>
                  <a:lnTo>
                    <a:pt x="321" y="88"/>
                  </a:lnTo>
                  <a:lnTo>
                    <a:pt x="321" y="80"/>
                  </a:lnTo>
                  <a:lnTo>
                    <a:pt x="321" y="71"/>
                  </a:lnTo>
                  <a:lnTo>
                    <a:pt x="321" y="63"/>
                  </a:lnTo>
                  <a:lnTo>
                    <a:pt x="319" y="53"/>
                  </a:lnTo>
                  <a:lnTo>
                    <a:pt x="319" y="44"/>
                  </a:lnTo>
                  <a:lnTo>
                    <a:pt x="315" y="34"/>
                  </a:lnTo>
                  <a:lnTo>
                    <a:pt x="315" y="27"/>
                  </a:lnTo>
                  <a:lnTo>
                    <a:pt x="315" y="19"/>
                  </a:lnTo>
                  <a:lnTo>
                    <a:pt x="315" y="10"/>
                  </a:lnTo>
                  <a:lnTo>
                    <a:pt x="315" y="4"/>
                  </a:lnTo>
                  <a:lnTo>
                    <a:pt x="31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6" name="Freeform 63">
              <a:extLst>
                <a:ext uri="{FF2B5EF4-FFF2-40B4-BE49-F238E27FC236}">
                  <a16:creationId xmlns:a16="http://schemas.microsoft.com/office/drawing/2014/main" id="{97115B4D-2F13-8028-B981-CE76FA35DF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3" y="1361"/>
              <a:ext cx="122" cy="39"/>
            </a:xfrm>
            <a:custGeom>
              <a:avLst/>
              <a:gdLst>
                <a:gd name="T0" fmla="*/ 0 w 399"/>
                <a:gd name="T1" fmla="*/ 0 h 137"/>
                <a:gd name="T2" fmla="*/ 0 w 399"/>
                <a:gd name="T3" fmla="*/ 0 h 137"/>
                <a:gd name="T4" fmla="*/ 0 w 399"/>
                <a:gd name="T5" fmla="*/ 0 h 137"/>
                <a:gd name="T6" fmla="*/ 0 w 399"/>
                <a:gd name="T7" fmla="*/ 0 h 137"/>
                <a:gd name="T8" fmla="*/ 0 w 399"/>
                <a:gd name="T9" fmla="*/ 0 h 137"/>
                <a:gd name="T10" fmla="*/ 0 w 399"/>
                <a:gd name="T11" fmla="*/ 0 h 137"/>
                <a:gd name="T12" fmla="*/ 0 w 399"/>
                <a:gd name="T13" fmla="*/ 0 h 137"/>
                <a:gd name="T14" fmla="*/ 0 w 399"/>
                <a:gd name="T15" fmla="*/ 0 h 137"/>
                <a:gd name="T16" fmla="*/ 0 w 399"/>
                <a:gd name="T17" fmla="*/ 0 h 137"/>
                <a:gd name="T18" fmla="*/ 0 w 399"/>
                <a:gd name="T19" fmla="*/ 0 h 137"/>
                <a:gd name="T20" fmla="*/ 0 w 399"/>
                <a:gd name="T21" fmla="*/ 0 h 137"/>
                <a:gd name="T22" fmla="*/ 0 w 399"/>
                <a:gd name="T23" fmla="*/ 0 h 137"/>
                <a:gd name="T24" fmla="*/ 0 w 399"/>
                <a:gd name="T25" fmla="*/ 0 h 137"/>
                <a:gd name="T26" fmla="*/ 0 w 399"/>
                <a:gd name="T27" fmla="*/ 0 h 137"/>
                <a:gd name="T28" fmla="*/ 0 w 399"/>
                <a:gd name="T29" fmla="*/ 0 h 137"/>
                <a:gd name="T30" fmla="*/ 0 w 399"/>
                <a:gd name="T31" fmla="*/ 0 h 137"/>
                <a:gd name="T32" fmla="*/ 0 w 399"/>
                <a:gd name="T33" fmla="*/ 0 h 137"/>
                <a:gd name="T34" fmla="*/ 0 w 399"/>
                <a:gd name="T35" fmla="*/ 0 h 137"/>
                <a:gd name="T36" fmla="*/ 0 w 399"/>
                <a:gd name="T37" fmla="*/ 0 h 137"/>
                <a:gd name="T38" fmla="*/ 0 w 399"/>
                <a:gd name="T39" fmla="*/ 0 h 137"/>
                <a:gd name="T40" fmla="*/ 0 w 399"/>
                <a:gd name="T41" fmla="*/ 0 h 137"/>
                <a:gd name="T42" fmla="*/ 0 w 399"/>
                <a:gd name="T43" fmla="*/ 0 h 137"/>
                <a:gd name="T44" fmla="*/ 0 w 399"/>
                <a:gd name="T45" fmla="*/ 0 h 137"/>
                <a:gd name="T46" fmla="*/ 0 w 399"/>
                <a:gd name="T47" fmla="*/ 0 h 137"/>
                <a:gd name="T48" fmla="*/ 0 w 399"/>
                <a:gd name="T49" fmla="*/ 0 h 137"/>
                <a:gd name="T50" fmla="*/ 0 w 399"/>
                <a:gd name="T51" fmla="*/ 0 h 137"/>
                <a:gd name="T52" fmla="*/ 0 w 399"/>
                <a:gd name="T53" fmla="*/ 0 h 137"/>
                <a:gd name="T54" fmla="*/ 0 w 399"/>
                <a:gd name="T55" fmla="*/ 0 h 137"/>
                <a:gd name="T56" fmla="*/ 0 w 399"/>
                <a:gd name="T57" fmla="*/ 0 h 137"/>
                <a:gd name="T58" fmla="*/ 0 w 399"/>
                <a:gd name="T59" fmla="*/ 0 h 137"/>
                <a:gd name="T60" fmla="*/ 0 w 399"/>
                <a:gd name="T61" fmla="*/ 0 h 137"/>
                <a:gd name="T62" fmla="*/ 0 w 399"/>
                <a:gd name="T63" fmla="*/ 0 h 137"/>
                <a:gd name="T64" fmla="*/ 0 w 399"/>
                <a:gd name="T65" fmla="*/ 0 h 137"/>
                <a:gd name="T66" fmla="*/ 0 w 399"/>
                <a:gd name="T67" fmla="*/ 0 h 137"/>
                <a:gd name="T68" fmla="*/ 0 w 399"/>
                <a:gd name="T69" fmla="*/ 0 h 137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399"/>
                <a:gd name="T106" fmla="*/ 0 h 137"/>
                <a:gd name="T107" fmla="*/ 399 w 399"/>
                <a:gd name="T108" fmla="*/ 137 h 137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399" h="137">
                  <a:moveTo>
                    <a:pt x="23" y="0"/>
                  </a:moveTo>
                  <a:lnTo>
                    <a:pt x="29" y="10"/>
                  </a:lnTo>
                  <a:lnTo>
                    <a:pt x="38" y="23"/>
                  </a:lnTo>
                  <a:lnTo>
                    <a:pt x="46" y="35"/>
                  </a:lnTo>
                  <a:lnTo>
                    <a:pt x="57" y="44"/>
                  </a:lnTo>
                  <a:lnTo>
                    <a:pt x="67" y="54"/>
                  </a:lnTo>
                  <a:lnTo>
                    <a:pt x="78" y="61"/>
                  </a:lnTo>
                  <a:lnTo>
                    <a:pt x="90" y="67"/>
                  </a:lnTo>
                  <a:lnTo>
                    <a:pt x="103" y="74"/>
                  </a:lnTo>
                  <a:lnTo>
                    <a:pt x="114" y="76"/>
                  </a:lnTo>
                  <a:lnTo>
                    <a:pt x="128" y="80"/>
                  </a:lnTo>
                  <a:lnTo>
                    <a:pt x="141" y="84"/>
                  </a:lnTo>
                  <a:lnTo>
                    <a:pt x="154" y="86"/>
                  </a:lnTo>
                  <a:lnTo>
                    <a:pt x="168" y="84"/>
                  </a:lnTo>
                  <a:lnTo>
                    <a:pt x="183" y="82"/>
                  </a:lnTo>
                  <a:lnTo>
                    <a:pt x="196" y="78"/>
                  </a:lnTo>
                  <a:lnTo>
                    <a:pt x="211" y="74"/>
                  </a:lnTo>
                  <a:lnTo>
                    <a:pt x="221" y="69"/>
                  </a:lnTo>
                  <a:lnTo>
                    <a:pt x="236" y="63"/>
                  </a:lnTo>
                  <a:lnTo>
                    <a:pt x="253" y="57"/>
                  </a:lnTo>
                  <a:lnTo>
                    <a:pt x="270" y="54"/>
                  </a:lnTo>
                  <a:lnTo>
                    <a:pt x="285" y="48"/>
                  </a:lnTo>
                  <a:lnTo>
                    <a:pt x="304" y="44"/>
                  </a:lnTo>
                  <a:lnTo>
                    <a:pt x="322" y="40"/>
                  </a:lnTo>
                  <a:lnTo>
                    <a:pt x="341" y="40"/>
                  </a:lnTo>
                  <a:lnTo>
                    <a:pt x="356" y="40"/>
                  </a:lnTo>
                  <a:lnTo>
                    <a:pt x="369" y="44"/>
                  </a:lnTo>
                  <a:lnTo>
                    <a:pt x="379" y="48"/>
                  </a:lnTo>
                  <a:lnTo>
                    <a:pt x="390" y="59"/>
                  </a:lnTo>
                  <a:lnTo>
                    <a:pt x="396" y="71"/>
                  </a:lnTo>
                  <a:lnTo>
                    <a:pt x="399" y="90"/>
                  </a:lnTo>
                  <a:lnTo>
                    <a:pt x="398" y="109"/>
                  </a:lnTo>
                  <a:lnTo>
                    <a:pt x="392" y="137"/>
                  </a:lnTo>
                  <a:lnTo>
                    <a:pt x="380" y="130"/>
                  </a:lnTo>
                  <a:lnTo>
                    <a:pt x="371" y="124"/>
                  </a:lnTo>
                  <a:lnTo>
                    <a:pt x="360" y="116"/>
                  </a:lnTo>
                  <a:lnTo>
                    <a:pt x="350" y="111"/>
                  </a:lnTo>
                  <a:lnTo>
                    <a:pt x="341" y="103"/>
                  </a:lnTo>
                  <a:lnTo>
                    <a:pt x="331" y="97"/>
                  </a:lnTo>
                  <a:lnTo>
                    <a:pt x="320" y="92"/>
                  </a:lnTo>
                  <a:lnTo>
                    <a:pt x="310" y="88"/>
                  </a:lnTo>
                  <a:lnTo>
                    <a:pt x="299" y="82"/>
                  </a:lnTo>
                  <a:lnTo>
                    <a:pt x="289" y="80"/>
                  </a:lnTo>
                  <a:lnTo>
                    <a:pt x="276" y="76"/>
                  </a:lnTo>
                  <a:lnTo>
                    <a:pt x="266" y="76"/>
                  </a:lnTo>
                  <a:lnTo>
                    <a:pt x="255" y="76"/>
                  </a:lnTo>
                  <a:lnTo>
                    <a:pt x="244" y="80"/>
                  </a:lnTo>
                  <a:lnTo>
                    <a:pt x="230" y="86"/>
                  </a:lnTo>
                  <a:lnTo>
                    <a:pt x="221" y="92"/>
                  </a:lnTo>
                  <a:lnTo>
                    <a:pt x="206" y="95"/>
                  </a:lnTo>
                  <a:lnTo>
                    <a:pt x="192" y="99"/>
                  </a:lnTo>
                  <a:lnTo>
                    <a:pt x="179" y="101"/>
                  </a:lnTo>
                  <a:lnTo>
                    <a:pt x="164" y="105"/>
                  </a:lnTo>
                  <a:lnTo>
                    <a:pt x="147" y="105"/>
                  </a:lnTo>
                  <a:lnTo>
                    <a:pt x="131" y="105"/>
                  </a:lnTo>
                  <a:lnTo>
                    <a:pt x="114" y="103"/>
                  </a:lnTo>
                  <a:lnTo>
                    <a:pt x="99" y="101"/>
                  </a:lnTo>
                  <a:lnTo>
                    <a:pt x="80" y="97"/>
                  </a:lnTo>
                  <a:lnTo>
                    <a:pt x="67" y="93"/>
                  </a:lnTo>
                  <a:lnTo>
                    <a:pt x="50" y="88"/>
                  </a:lnTo>
                  <a:lnTo>
                    <a:pt x="38" y="82"/>
                  </a:lnTo>
                  <a:lnTo>
                    <a:pt x="25" y="74"/>
                  </a:lnTo>
                  <a:lnTo>
                    <a:pt x="16" y="67"/>
                  </a:lnTo>
                  <a:lnTo>
                    <a:pt x="6" y="57"/>
                  </a:lnTo>
                  <a:lnTo>
                    <a:pt x="0" y="48"/>
                  </a:lnTo>
                  <a:lnTo>
                    <a:pt x="0" y="36"/>
                  </a:lnTo>
                  <a:lnTo>
                    <a:pt x="8" y="25"/>
                  </a:lnTo>
                  <a:lnTo>
                    <a:pt x="16" y="12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7" name="Freeform 64">
              <a:extLst>
                <a:ext uri="{FF2B5EF4-FFF2-40B4-BE49-F238E27FC236}">
                  <a16:creationId xmlns:a16="http://schemas.microsoft.com/office/drawing/2014/main" id="{36F4E0BB-53A3-7D7D-6512-445E7C2FB4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53" y="1363"/>
              <a:ext cx="130" cy="65"/>
            </a:xfrm>
            <a:custGeom>
              <a:avLst/>
              <a:gdLst>
                <a:gd name="T0" fmla="*/ 0 w 424"/>
                <a:gd name="T1" fmla="*/ 0 h 230"/>
                <a:gd name="T2" fmla="*/ 0 w 424"/>
                <a:gd name="T3" fmla="*/ 0 h 230"/>
                <a:gd name="T4" fmla="*/ 0 w 424"/>
                <a:gd name="T5" fmla="*/ 0 h 230"/>
                <a:gd name="T6" fmla="*/ 0 w 424"/>
                <a:gd name="T7" fmla="*/ 0 h 230"/>
                <a:gd name="T8" fmla="*/ 0 w 424"/>
                <a:gd name="T9" fmla="*/ 0 h 230"/>
                <a:gd name="T10" fmla="*/ 0 w 424"/>
                <a:gd name="T11" fmla="*/ 0 h 230"/>
                <a:gd name="T12" fmla="*/ 0 w 424"/>
                <a:gd name="T13" fmla="*/ 0 h 230"/>
                <a:gd name="T14" fmla="*/ 0 w 424"/>
                <a:gd name="T15" fmla="*/ 0 h 230"/>
                <a:gd name="T16" fmla="*/ 0 w 424"/>
                <a:gd name="T17" fmla="*/ 0 h 230"/>
                <a:gd name="T18" fmla="*/ 0 w 424"/>
                <a:gd name="T19" fmla="*/ 0 h 230"/>
                <a:gd name="T20" fmla="*/ 0 w 424"/>
                <a:gd name="T21" fmla="*/ 0 h 230"/>
                <a:gd name="T22" fmla="*/ 0 w 424"/>
                <a:gd name="T23" fmla="*/ 0 h 230"/>
                <a:gd name="T24" fmla="*/ 0 w 424"/>
                <a:gd name="T25" fmla="*/ 0 h 230"/>
                <a:gd name="T26" fmla="*/ 0 w 424"/>
                <a:gd name="T27" fmla="*/ 0 h 230"/>
                <a:gd name="T28" fmla="*/ 0 w 424"/>
                <a:gd name="T29" fmla="*/ 0 h 230"/>
                <a:gd name="T30" fmla="*/ 0 w 424"/>
                <a:gd name="T31" fmla="*/ 0 h 230"/>
                <a:gd name="T32" fmla="*/ 0 w 424"/>
                <a:gd name="T33" fmla="*/ 0 h 230"/>
                <a:gd name="T34" fmla="*/ 0 w 424"/>
                <a:gd name="T35" fmla="*/ 0 h 230"/>
                <a:gd name="T36" fmla="*/ 0 w 424"/>
                <a:gd name="T37" fmla="*/ 0 h 230"/>
                <a:gd name="T38" fmla="*/ 0 w 424"/>
                <a:gd name="T39" fmla="*/ 0 h 230"/>
                <a:gd name="T40" fmla="*/ 0 w 424"/>
                <a:gd name="T41" fmla="*/ 0 h 230"/>
                <a:gd name="T42" fmla="*/ 0 w 424"/>
                <a:gd name="T43" fmla="*/ 0 h 230"/>
                <a:gd name="T44" fmla="*/ 0 w 424"/>
                <a:gd name="T45" fmla="*/ 0 h 230"/>
                <a:gd name="T46" fmla="*/ 0 w 424"/>
                <a:gd name="T47" fmla="*/ 0 h 230"/>
                <a:gd name="T48" fmla="*/ 0 w 424"/>
                <a:gd name="T49" fmla="*/ 0 h 230"/>
                <a:gd name="T50" fmla="*/ 0 w 424"/>
                <a:gd name="T51" fmla="*/ 0 h 230"/>
                <a:gd name="T52" fmla="*/ 0 w 424"/>
                <a:gd name="T53" fmla="*/ 0 h 230"/>
                <a:gd name="T54" fmla="*/ 0 w 424"/>
                <a:gd name="T55" fmla="*/ 0 h 230"/>
                <a:gd name="T56" fmla="*/ 0 w 424"/>
                <a:gd name="T57" fmla="*/ 0 h 230"/>
                <a:gd name="T58" fmla="*/ 0 w 424"/>
                <a:gd name="T59" fmla="*/ 0 h 230"/>
                <a:gd name="T60" fmla="*/ 0 w 424"/>
                <a:gd name="T61" fmla="*/ 0 h 230"/>
                <a:gd name="T62" fmla="*/ 0 w 424"/>
                <a:gd name="T63" fmla="*/ 0 h 230"/>
                <a:gd name="T64" fmla="*/ 0 w 424"/>
                <a:gd name="T65" fmla="*/ 0 h 230"/>
                <a:gd name="T66" fmla="*/ 0 w 424"/>
                <a:gd name="T67" fmla="*/ 0 h 230"/>
                <a:gd name="T68" fmla="*/ 0 w 424"/>
                <a:gd name="T69" fmla="*/ 0 h 230"/>
                <a:gd name="T70" fmla="*/ 0 w 424"/>
                <a:gd name="T71" fmla="*/ 0 h 230"/>
                <a:gd name="T72" fmla="*/ 0 w 424"/>
                <a:gd name="T73" fmla="*/ 0 h 230"/>
                <a:gd name="T74" fmla="*/ 0 w 424"/>
                <a:gd name="T75" fmla="*/ 0 h 230"/>
                <a:gd name="T76" fmla="*/ 0 w 424"/>
                <a:gd name="T77" fmla="*/ 0 h 230"/>
                <a:gd name="T78" fmla="*/ 0 w 424"/>
                <a:gd name="T79" fmla="*/ 0 h 230"/>
                <a:gd name="T80" fmla="*/ 0 w 424"/>
                <a:gd name="T81" fmla="*/ 0 h 230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424"/>
                <a:gd name="T124" fmla="*/ 0 h 230"/>
                <a:gd name="T125" fmla="*/ 424 w 424"/>
                <a:gd name="T126" fmla="*/ 230 h 230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424" h="230">
                  <a:moveTo>
                    <a:pt x="2" y="0"/>
                  </a:moveTo>
                  <a:lnTo>
                    <a:pt x="8" y="7"/>
                  </a:lnTo>
                  <a:lnTo>
                    <a:pt x="15" y="19"/>
                  </a:lnTo>
                  <a:lnTo>
                    <a:pt x="23" y="28"/>
                  </a:lnTo>
                  <a:lnTo>
                    <a:pt x="28" y="42"/>
                  </a:lnTo>
                  <a:lnTo>
                    <a:pt x="36" y="53"/>
                  </a:lnTo>
                  <a:lnTo>
                    <a:pt x="42" y="66"/>
                  </a:lnTo>
                  <a:lnTo>
                    <a:pt x="51" y="78"/>
                  </a:lnTo>
                  <a:lnTo>
                    <a:pt x="59" y="89"/>
                  </a:lnTo>
                  <a:lnTo>
                    <a:pt x="65" y="99"/>
                  </a:lnTo>
                  <a:lnTo>
                    <a:pt x="74" y="108"/>
                  </a:lnTo>
                  <a:lnTo>
                    <a:pt x="84" y="116"/>
                  </a:lnTo>
                  <a:lnTo>
                    <a:pt x="95" y="123"/>
                  </a:lnTo>
                  <a:lnTo>
                    <a:pt x="106" y="127"/>
                  </a:lnTo>
                  <a:lnTo>
                    <a:pt x="120" y="131"/>
                  </a:lnTo>
                  <a:lnTo>
                    <a:pt x="135" y="131"/>
                  </a:lnTo>
                  <a:lnTo>
                    <a:pt x="152" y="131"/>
                  </a:lnTo>
                  <a:lnTo>
                    <a:pt x="171" y="127"/>
                  </a:lnTo>
                  <a:lnTo>
                    <a:pt x="190" y="125"/>
                  </a:lnTo>
                  <a:lnTo>
                    <a:pt x="207" y="125"/>
                  </a:lnTo>
                  <a:lnTo>
                    <a:pt x="226" y="127"/>
                  </a:lnTo>
                  <a:lnTo>
                    <a:pt x="243" y="129"/>
                  </a:lnTo>
                  <a:lnTo>
                    <a:pt x="260" y="135"/>
                  </a:lnTo>
                  <a:lnTo>
                    <a:pt x="277" y="139"/>
                  </a:lnTo>
                  <a:lnTo>
                    <a:pt x="295" y="146"/>
                  </a:lnTo>
                  <a:lnTo>
                    <a:pt x="310" y="150"/>
                  </a:lnTo>
                  <a:lnTo>
                    <a:pt x="325" y="160"/>
                  </a:lnTo>
                  <a:lnTo>
                    <a:pt x="342" y="167"/>
                  </a:lnTo>
                  <a:lnTo>
                    <a:pt x="357" y="175"/>
                  </a:lnTo>
                  <a:lnTo>
                    <a:pt x="374" y="184"/>
                  </a:lnTo>
                  <a:lnTo>
                    <a:pt x="390" y="192"/>
                  </a:lnTo>
                  <a:lnTo>
                    <a:pt x="407" y="199"/>
                  </a:lnTo>
                  <a:lnTo>
                    <a:pt x="424" y="209"/>
                  </a:lnTo>
                  <a:lnTo>
                    <a:pt x="412" y="217"/>
                  </a:lnTo>
                  <a:lnTo>
                    <a:pt x="403" y="220"/>
                  </a:lnTo>
                  <a:lnTo>
                    <a:pt x="393" y="226"/>
                  </a:lnTo>
                  <a:lnTo>
                    <a:pt x="386" y="230"/>
                  </a:lnTo>
                  <a:lnTo>
                    <a:pt x="376" y="230"/>
                  </a:lnTo>
                  <a:lnTo>
                    <a:pt x="367" y="230"/>
                  </a:lnTo>
                  <a:lnTo>
                    <a:pt x="357" y="230"/>
                  </a:lnTo>
                  <a:lnTo>
                    <a:pt x="350" y="230"/>
                  </a:lnTo>
                  <a:lnTo>
                    <a:pt x="340" y="226"/>
                  </a:lnTo>
                  <a:lnTo>
                    <a:pt x="331" y="220"/>
                  </a:lnTo>
                  <a:lnTo>
                    <a:pt x="321" y="215"/>
                  </a:lnTo>
                  <a:lnTo>
                    <a:pt x="314" y="209"/>
                  </a:lnTo>
                  <a:lnTo>
                    <a:pt x="306" y="199"/>
                  </a:lnTo>
                  <a:lnTo>
                    <a:pt x="296" y="192"/>
                  </a:lnTo>
                  <a:lnTo>
                    <a:pt x="289" y="180"/>
                  </a:lnTo>
                  <a:lnTo>
                    <a:pt x="281" y="169"/>
                  </a:lnTo>
                  <a:lnTo>
                    <a:pt x="274" y="161"/>
                  </a:lnTo>
                  <a:lnTo>
                    <a:pt x="268" y="158"/>
                  </a:lnTo>
                  <a:lnTo>
                    <a:pt x="258" y="154"/>
                  </a:lnTo>
                  <a:lnTo>
                    <a:pt x="251" y="150"/>
                  </a:lnTo>
                  <a:lnTo>
                    <a:pt x="239" y="148"/>
                  </a:lnTo>
                  <a:lnTo>
                    <a:pt x="230" y="148"/>
                  </a:lnTo>
                  <a:lnTo>
                    <a:pt x="219" y="148"/>
                  </a:lnTo>
                  <a:lnTo>
                    <a:pt x="209" y="150"/>
                  </a:lnTo>
                  <a:lnTo>
                    <a:pt x="196" y="150"/>
                  </a:lnTo>
                  <a:lnTo>
                    <a:pt x="184" y="150"/>
                  </a:lnTo>
                  <a:lnTo>
                    <a:pt x="171" y="152"/>
                  </a:lnTo>
                  <a:lnTo>
                    <a:pt x="161" y="156"/>
                  </a:lnTo>
                  <a:lnTo>
                    <a:pt x="148" y="156"/>
                  </a:lnTo>
                  <a:lnTo>
                    <a:pt x="139" y="156"/>
                  </a:lnTo>
                  <a:lnTo>
                    <a:pt x="127" y="158"/>
                  </a:lnTo>
                  <a:lnTo>
                    <a:pt x="120" y="160"/>
                  </a:lnTo>
                  <a:lnTo>
                    <a:pt x="104" y="156"/>
                  </a:lnTo>
                  <a:lnTo>
                    <a:pt x="91" y="154"/>
                  </a:lnTo>
                  <a:lnTo>
                    <a:pt x="78" y="148"/>
                  </a:lnTo>
                  <a:lnTo>
                    <a:pt x="66" y="141"/>
                  </a:lnTo>
                  <a:lnTo>
                    <a:pt x="55" y="131"/>
                  </a:lnTo>
                  <a:lnTo>
                    <a:pt x="46" y="122"/>
                  </a:lnTo>
                  <a:lnTo>
                    <a:pt x="36" y="112"/>
                  </a:lnTo>
                  <a:lnTo>
                    <a:pt x="28" y="101"/>
                  </a:lnTo>
                  <a:lnTo>
                    <a:pt x="21" y="87"/>
                  </a:lnTo>
                  <a:lnTo>
                    <a:pt x="13" y="74"/>
                  </a:lnTo>
                  <a:lnTo>
                    <a:pt x="8" y="61"/>
                  </a:lnTo>
                  <a:lnTo>
                    <a:pt x="4" y="47"/>
                  </a:lnTo>
                  <a:lnTo>
                    <a:pt x="0" y="34"/>
                  </a:lnTo>
                  <a:lnTo>
                    <a:pt x="0" y="23"/>
                  </a:lnTo>
                  <a:lnTo>
                    <a:pt x="0" y="9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8" name="Freeform 65">
              <a:extLst>
                <a:ext uri="{FF2B5EF4-FFF2-40B4-BE49-F238E27FC236}">
                  <a16:creationId xmlns:a16="http://schemas.microsoft.com/office/drawing/2014/main" id="{C86E0349-4AAC-12C1-3875-D0CD0EAB9D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9" y="1353"/>
              <a:ext cx="107" cy="72"/>
            </a:xfrm>
            <a:custGeom>
              <a:avLst/>
              <a:gdLst>
                <a:gd name="T0" fmla="*/ 0 w 347"/>
                <a:gd name="T1" fmla="*/ 0 h 256"/>
                <a:gd name="T2" fmla="*/ 0 w 347"/>
                <a:gd name="T3" fmla="*/ 0 h 256"/>
                <a:gd name="T4" fmla="*/ 0 w 347"/>
                <a:gd name="T5" fmla="*/ 0 h 256"/>
                <a:gd name="T6" fmla="*/ 0 w 347"/>
                <a:gd name="T7" fmla="*/ 0 h 256"/>
                <a:gd name="T8" fmla="*/ 0 w 347"/>
                <a:gd name="T9" fmla="*/ 0 h 256"/>
                <a:gd name="T10" fmla="*/ 0 w 347"/>
                <a:gd name="T11" fmla="*/ 0 h 256"/>
                <a:gd name="T12" fmla="*/ 0 w 347"/>
                <a:gd name="T13" fmla="*/ 0 h 256"/>
                <a:gd name="T14" fmla="*/ 0 w 347"/>
                <a:gd name="T15" fmla="*/ 0 h 256"/>
                <a:gd name="T16" fmla="*/ 0 w 347"/>
                <a:gd name="T17" fmla="*/ 0 h 256"/>
                <a:gd name="T18" fmla="*/ 0 w 347"/>
                <a:gd name="T19" fmla="*/ 0 h 256"/>
                <a:gd name="T20" fmla="*/ 0 w 347"/>
                <a:gd name="T21" fmla="*/ 0 h 256"/>
                <a:gd name="T22" fmla="*/ 0 w 347"/>
                <a:gd name="T23" fmla="*/ 0 h 256"/>
                <a:gd name="T24" fmla="*/ 0 w 347"/>
                <a:gd name="T25" fmla="*/ 0 h 256"/>
                <a:gd name="T26" fmla="*/ 0 w 347"/>
                <a:gd name="T27" fmla="*/ 0 h 256"/>
                <a:gd name="T28" fmla="*/ 0 w 347"/>
                <a:gd name="T29" fmla="*/ 0 h 256"/>
                <a:gd name="T30" fmla="*/ 0 w 347"/>
                <a:gd name="T31" fmla="*/ 0 h 256"/>
                <a:gd name="T32" fmla="*/ 0 w 347"/>
                <a:gd name="T33" fmla="*/ 0 h 256"/>
                <a:gd name="T34" fmla="*/ 0 w 347"/>
                <a:gd name="T35" fmla="*/ 0 h 256"/>
                <a:gd name="T36" fmla="*/ 0 w 347"/>
                <a:gd name="T37" fmla="*/ 0 h 256"/>
                <a:gd name="T38" fmla="*/ 0 w 347"/>
                <a:gd name="T39" fmla="*/ 0 h 256"/>
                <a:gd name="T40" fmla="*/ 0 w 347"/>
                <a:gd name="T41" fmla="*/ 0 h 256"/>
                <a:gd name="T42" fmla="*/ 0 w 347"/>
                <a:gd name="T43" fmla="*/ 0 h 256"/>
                <a:gd name="T44" fmla="*/ 0 w 347"/>
                <a:gd name="T45" fmla="*/ 0 h 256"/>
                <a:gd name="T46" fmla="*/ 0 w 347"/>
                <a:gd name="T47" fmla="*/ 0 h 256"/>
                <a:gd name="T48" fmla="*/ 0 w 347"/>
                <a:gd name="T49" fmla="*/ 0 h 256"/>
                <a:gd name="T50" fmla="*/ 0 w 347"/>
                <a:gd name="T51" fmla="*/ 0 h 256"/>
                <a:gd name="T52" fmla="*/ 0 w 347"/>
                <a:gd name="T53" fmla="*/ 0 h 256"/>
                <a:gd name="T54" fmla="*/ 0 w 347"/>
                <a:gd name="T55" fmla="*/ 0 h 256"/>
                <a:gd name="T56" fmla="*/ 0 w 347"/>
                <a:gd name="T57" fmla="*/ 0 h 256"/>
                <a:gd name="T58" fmla="*/ 0 w 347"/>
                <a:gd name="T59" fmla="*/ 0 h 256"/>
                <a:gd name="T60" fmla="*/ 0 w 347"/>
                <a:gd name="T61" fmla="*/ 0 h 256"/>
                <a:gd name="T62" fmla="*/ 0 w 347"/>
                <a:gd name="T63" fmla="*/ 0 h 256"/>
                <a:gd name="T64" fmla="*/ 0 w 347"/>
                <a:gd name="T65" fmla="*/ 0 h 256"/>
                <a:gd name="T66" fmla="*/ 0 w 347"/>
                <a:gd name="T67" fmla="*/ 0 h 256"/>
                <a:gd name="T68" fmla="*/ 0 w 347"/>
                <a:gd name="T69" fmla="*/ 0 h 256"/>
                <a:gd name="T70" fmla="*/ 0 w 347"/>
                <a:gd name="T71" fmla="*/ 0 h 256"/>
                <a:gd name="T72" fmla="*/ 0 w 347"/>
                <a:gd name="T73" fmla="*/ 0 h 256"/>
                <a:gd name="T74" fmla="*/ 0 w 347"/>
                <a:gd name="T75" fmla="*/ 0 h 256"/>
                <a:gd name="T76" fmla="*/ 0 w 347"/>
                <a:gd name="T77" fmla="*/ 0 h 256"/>
                <a:gd name="T78" fmla="*/ 0 w 347"/>
                <a:gd name="T79" fmla="*/ 0 h 256"/>
                <a:gd name="T80" fmla="*/ 0 w 347"/>
                <a:gd name="T81" fmla="*/ 0 h 256"/>
                <a:gd name="T82" fmla="*/ 0 w 347"/>
                <a:gd name="T83" fmla="*/ 0 h 256"/>
                <a:gd name="T84" fmla="*/ 0 w 347"/>
                <a:gd name="T85" fmla="*/ 0 h 256"/>
                <a:gd name="T86" fmla="*/ 0 w 347"/>
                <a:gd name="T87" fmla="*/ 0 h 256"/>
                <a:gd name="T88" fmla="*/ 0 w 347"/>
                <a:gd name="T89" fmla="*/ 0 h 256"/>
                <a:gd name="T90" fmla="*/ 0 w 347"/>
                <a:gd name="T91" fmla="*/ 0 h 256"/>
                <a:gd name="T92" fmla="*/ 0 w 347"/>
                <a:gd name="T93" fmla="*/ 0 h 256"/>
                <a:gd name="T94" fmla="*/ 0 w 347"/>
                <a:gd name="T95" fmla="*/ 0 h 256"/>
                <a:gd name="T96" fmla="*/ 0 w 347"/>
                <a:gd name="T97" fmla="*/ 0 h 256"/>
                <a:gd name="T98" fmla="*/ 0 w 347"/>
                <a:gd name="T99" fmla="*/ 0 h 256"/>
                <a:gd name="T100" fmla="*/ 0 w 347"/>
                <a:gd name="T101" fmla="*/ 0 h 256"/>
                <a:gd name="T102" fmla="*/ 0 w 347"/>
                <a:gd name="T103" fmla="*/ 0 h 256"/>
                <a:gd name="T104" fmla="*/ 0 w 347"/>
                <a:gd name="T105" fmla="*/ 0 h 256"/>
                <a:gd name="T106" fmla="*/ 0 w 347"/>
                <a:gd name="T107" fmla="*/ 0 h 256"/>
                <a:gd name="T108" fmla="*/ 0 w 347"/>
                <a:gd name="T109" fmla="*/ 0 h 256"/>
                <a:gd name="T110" fmla="*/ 0 w 347"/>
                <a:gd name="T111" fmla="*/ 0 h 256"/>
                <a:gd name="T112" fmla="*/ 0 w 347"/>
                <a:gd name="T113" fmla="*/ 0 h 256"/>
                <a:gd name="T114" fmla="*/ 0 w 347"/>
                <a:gd name="T115" fmla="*/ 0 h 256"/>
                <a:gd name="T116" fmla="*/ 0 w 347"/>
                <a:gd name="T117" fmla="*/ 0 h 256"/>
                <a:gd name="T118" fmla="*/ 0 w 347"/>
                <a:gd name="T119" fmla="*/ 0 h 256"/>
                <a:gd name="T120" fmla="*/ 0 w 347"/>
                <a:gd name="T121" fmla="*/ 0 h 25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347"/>
                <a:gd name="T184" fmla="*/ 0 h 256"/>
                <a:gd name="T185" fmla="*/ 347 w 347"/>
                <a:gd name="T186" fmla="*/ 256 h 25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347" h="256">
                  <a:moveTo>
                    <a:pt x="106" y="5"/>
                  </a:moveTo>
                  <a:lnTo>
                    <a:pt x="125" y="2"/>
                  </a:lnTo>
                  <a:lnTo>
                    <a:pt x="146" y="0"/>
                  </a:lnTo>
                  <a:lnTo>
                    <a:pt x="169" y="0"/>
                  </a:lnTo>
                  <a:lnTo>
                    <a:pt x="192" y="4"/>
                  </a:lnTo>
                  <a:lnTo>
                    <a:pt x="212" y="7"/>
                  </a:lnTo>
                  <a:lnTo>
                    <a:pt x="235" y="13"/>
                  </a:lnTo>
                  <a:lnTo>
                    <a:pt x="254" y="23"/>
                  </a:lnTo>
                  <a:lnTo>
                    <a:pt x="277" y="32"/>
                  </a:lnTo>
                  <a:lnTo>
                    <a:pt x="292" y="43"/>
                  </a:lnTo>
                  <a:lnTo>
                    <a:pt x="309" y="57"/>
                  </a:lnTo>
                  <a:lnTo>
                    <a:pt x="323" y="72"/>
                  </a:lnTo>
                  <a:lnTo>
                    <a:pt x="334" y="89"/>
                  </a:lnTo>
                  <a:lnTo>
                    <a:pt x="342" y="108"/>
                  </a:lnTo>
                  <a:lnTo>
                    <a:pt x="347" y="131"/>
                  </a:lnTo>
                  <a:lnTo>
                    <a:pt x="347" y="154"/>
                  </a:lnTo>
                  <a:lnTo>
                    <a:pt x="344" y="180"/>
                  </a:lnTo>
                  <a:lnTo>
                    <a:pt x="336" y="197"/>
                  </a:lnTo>
                  <a:lnTo>
                    <a:pt x="325" y="215"/>
                  </a:lnTo>
                  <a:lnTo>
                    <a:pt x="311" y="228"/>
                  </a:lnTo>
                  <a:lnTo>
                    <a:pt x="296" y="239"/>
                  </a:lnTo>
                  <a:lnTo>
                    <a:pt x="277" y="247"/>
                  </a:lnTo>
                  <a:lnTo>
                    <a:pt x="258" y="253"/>
                  </a:lnTo>
                  <a:lnTo>
                    <a:pt x="239" y="256"/>
                  </a:lnTo>
                  <a:lnTo>
                    <a:pt x="222" y="256"/>
                  </a:lnTo>
                  <a:lnTo>
                    <a:pt x="203" y="253"/>
                  </a:lnTo>
                  <a:lnTo>
                    <a:pt x="188" y="249"/>
                  </a:lnTo>
                  <a:lnTo>
                    <a:pt x="173" y="241"/>
                  </a:lnTo>
                  <a:lnTo>
                    <a:pt x="161" y="234"/>
                  </a:lnTo>
                  <a:lnTo>
                    <a:pt x="152" y="220"/>
                  </a:lnTo>
                  <a:lnTo>
                    <a:pt x="146" y="205"/>
                  </a:lnTo>
                  <a:lnTo>
                    <a:pt x="146" y="186"/>
                  </a:lnTo>
                  <a:lnTo>
                    <a:pt x="153" y="167"/>
                  </a:lnTo>
                  <a:lnTo>
                    <a:pt x="155" y="159"/>
                  </a:lnTo>
                  <a:lnTo>
                    <a:pt x="163" y="150"/>
                  </a:lnTo>
                  <a:lnTo>
                    <a:pt x="171" y="140"/>
                  </a:lnTo>
                  <a:lnTo>
                    <a:pt x="182" y="129"/>
                  </a:lnTo>
                  <a:lnTo>
                    <a:pt x="193" y="116"/>
                  </a:lnTo>
                  <a:lnTo>
                    <a:pt x="205" y="106"/>
                  </a:lnTo>
                  <a:lnTo>
                    <a:pt x="218" y="99"/>
                  </a:lnTo>
                  <a:lnTo>
                    <a:pt x="231" y="95"/>
                  </a:lnTo>
                  <a:lnTo>
                    <a:pt x="235" y="97"/>
                  </a:lnTo>
                  <a:lnTo>
                    <a:pt x="243" y="97"/>
                  </a:lnTo>
                  <a:lnTo>
                    <a:pt x="249" y="97"/>
                  </a:lnTo>
                  <a:lnTo>
                    <a:pt x="258" y="100"/>
                  </a:lnTo>
                  <a:lnTo>
                    <a:pt x="264" y="102"/>
                  </a:lnTo>
                  <a:lnTo>
                    <a:pt x="268" y="106"/>
                  </a:lnTo>
                  <a:lnTo>
                    <a:pt x="269" y="114"/>
                  </a:lnTo>
                  <a:lnTo>
                    <a:pt x="268" y="123"/>
                  </a:lnTo>
                  <a:lnTo>
                    <a:pt x="254" y="119"/>
                  </a:lnTo>
                  <a:lnTo>
                    <a:pt x="245" y="119"/>
                  </a:lnTo>
                  <a:lnTo>
                    <a:pt x="235" y="121"/>
                  </a:lnTo>
                  <a:lnTo>
                    <a:pt x="228" y="125"/>
                  </a:lnTo>
                  <a:lnTo>
                    <a:pt x="222" y="129"/>
                  </a:lnTo>
                  <a:lnTo>
                    <a:pt x="218" y="135"/>
                  </a:lnTo>
                  <a:lnTo>
                    <a:pt x="216" y="142"/>
                  </a:lnTo>
                  <a:lnTo>
                    <a:pt x="216" y="150"/>
                  </a:lnTo>
                  <a:lnTo>
                    <a:pt x="216" y="158"/>
                  </a:lnTo>
                  <a:lnTo>
                    <a:pt x="216" y="167"/>
                  </a:lnTo>
                  <a:lnTo>
                    <a:pt x="220" y="175"/>
                  </a:lnTo>
                  <a:lnTo>
                    <a:pt x="226" y="184"/>
                  </a:lnTo>
                  <a:lnTo>
                    <a:pt x="230" y="192"/>
                  </a:lnTo>
                  <a:lnTo>
                    <a:pt x="235" y="199"/>
                  </a:lnTo>
                  <a:lnTo>
                    <a:pt x="241" y="205"/>
                  </a:lnTo>
                  <a:lnTo>
                    <a:pt x="249" y="211"/>
                  </a:lnTo>
                  <a:lnTo>
                    <a:pt x="264" y="205"/>
                  </a:lnTo>
                  <a:lnTo>
                    <a:pt x="277" y="197"/>
                  </a:lnTo>
                  <a:lnTo>
                    <a:pt x="290" y="190"/>
                  </a:lnTo>
                  <a:lnTo>
                    <a:pt x="300" y="182"/>
                  </a:lnTo>
                  <a:lnTo>
                    <a:pt x="306" y="173"/>
                  </a:lnTo>
                  <a:lnTo>
                    <a:pt x="311" y="163"/>
                  </a:lnTo>
                  <a:lnTo>
                    <a:pt x="315" y="152"/>
                  </a:lnTo>
                  <a:lnTo>
                    <a:pt x="317" y="142"/>
                  </a:lnTo>
                  <a:lnTo>
                    <a:pt x="315" y="131"/>
                  </a:lnTo>
                  <a:lnTo>
                    <a:pt x="315" y="118"/>
                  </a:lnTo>
                  <a:lnTo>
                    <a:pt x="309" y="106"/>
                  </a:lnTo>
                  <a:lnTo>
                    <a:pt x="306" y="95"/>
                  </a:lnTo>
                  <a:lnTo>
                    <a:pt x="300" y="83"/>
                  </a:lnTo>
                  <a:lnTo>
                    <a:pt x="290" y="74"/>
                  </a:lnTo>
                  <a:lnTo>
                    <a:pt x="281" y="64"/>
                  </a:lnTo>
                  <a:lnTo>
                    <a:pt x="273" y="55"/>
                  </a:lnTo>
                  <a:lnTo>
                    <a:pt x="266" y="51"/>
                  </a:lnTo>
                  <a:lnTo>
                    <a:pt x="258" y="49"/>
                  </a:lnTo>
                  <a:lnTo>
                    <a:pt x="249" y="49"/>
                  </a:lnTo>
                  <a:lnTo>
                    <a:pt x="241" y="53"/>
                  </a:lnTo>
                  <a:lnTo>
                    <a:pt x="231" y="55"/>
                  </a:lnTo>
                  <a:lnTo>
                    <a:pt x="222" y="57"/>
                  </a:lnTo>
                  <a:lnTo>
                    <a:pt x="212" y="57"/>
                  </a:lnTo>
                  <a:lnTo>
                    <a:pt x="203" y="59"/>
                  </a:lnTo>
                  <a:lnTo>
                    <a:pt x="188" y="45"/>
                  </a:lnTo>
                  <a:lnTo>
                    <a:pt x="174" y="40"/>
                  </a:lnTo>
                  <a:lnTo>
                    <a:pt x="161" y="32"/>
                  </a:lnTo>
                  <a:lnTo>
                    <a:pt x="148" y="30"/>
                  </a:lnTo>
                  <a:lnTo>
                    <a:pt x="134" y="28"/>
                  </a:lnTo>
                  <a:lnTo>
                    <a:pt x="121" y="28"/>
                  </a:lnTo>
                  <a:lnTo>
                    <a:pt x="110" y="28"/>
                  </a:lnTo>
                  <a:lnTo>
                    <a:pt x="96" y="32"/>
                  </a:lnTo>
                  <a:lnTo>
                    <a:pt x="85" y="34"/>
                  </a:lnTo>
                  <a:lnTo>
                    <a:pt x="72" y="38"/>
                  </a:lnTo>
                  <a:lnTo>
                    <a:pt x="60" y="43"/>
                  </a:lnTo>
                  <a:lnTo>
                    <a:pt x="49" y="51"/>
                  </a:lnTo>
                  <a:lnTo>
                    <a:pt x="36" y="57"/>
                  </a:lnTo>
                  <a:lnTo>
                    <a:pt x="24" y="64"/>
                  </a:lnTo>
                  <a:lnTo>
                    <a:pt x="11" y="72"/>
                  </a:lnTo>
                  <a:lnTo>
                    <a:pt x="0" y="80"/>
                  </a:lnTo>
                  <a:lnTo>
                    <a:pt x="0" y="68"/>
                  </a:lnTo>
                  <a:lnTo>
                    <a:pt x="1" y="61"/>
                  </a:lnTo>
                  <a:lnTo>
                    <a:pt x="5" y="51"/>
                  </a:lnTo>
                  <a:lnTo>
                    <a:pt x="11" y="45"/>
                  </a:lnTo>
                  <a:lnTo>
                    <a:pt x="17" y="40"/>
                  </a:lnTo>
                  <a:lnTo>
                    <a:pt x="22" y="34"/>
                  </a:lnTo>
                  <a:lnTo>
                    <a:pt x="30" y="30"/>
                  </a:lnTo>
                  <a:lnTo>
                    <a:pt x="39" y="28"/>
                  </a:lnTo>
                  <a:lnTo>
                    <a:pt x="49" y="23"/>
                  </a:lnTo>
                  <a:lnTo>
                    <a:pt x="57" y="21"/>
                  </a:lnTo>
                  <a:lnTo>
                    <a:pt x="66" y="17"/>
                  </a:lnTo>
                  <a:lnTo>
                    <a:pt x="76" y="15"/>
                  </a:lnTo>
                  <a:lnTo>
                    <a:pt x="83" y="13"/>
                  </a:lnTo>
                  <a:lnTo>
                    <a:pt x="91" y="9"/>
                  </a:lnTo>
                  <a:lnTo>
                    <a:pt x="98" y="7"/>
                  </a:lnTo>
                  <a:lnTo>
                    <a:pt x="106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9" name="Freeform 66">
              <a:extLst>
                <a:ext uri="{FF2B5EF4-FFF2-40B4-BE49-F238E27FC236}">
                  <a16:creationId xmlns:a16="http://schemas.microsoft.com/office/drawing/2014/main" id="{BF456B52-C833-521F-F915-9025EF1E41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55" y="1359"/>
              <a:ext cx="88" cy="74"/>
            </a:xfrm>
            <a:custGeom>
              <a:avLst/>
              <a:gdLst>
                <a:gd name="T0" fmla="*/ 0 w 285"/>
                <a:gd name="T1" fmla="*/ 0 h 262"/>
                <a:gd name="T2" fmla="*/ 0 w 285"/>
                <a:gd name="T3" fmla="*/ 0 h 262"/>
                <a:gd name="T4" fmla="*/ 0 w 285"/>
                <a:gd name="T5" fmla="*/ 0 h 262"/>
                <a:gd name="T6" fmla="*/ 0 w 285"/>
                <a:gd name="T7" fmla="*/ 0 h 262"/>
                <a:gd name="T8" fmla="*/ 0 w 285"/>
                <a:gd name="T9" fmla="*/ 0 h 262"/>
                <a:gd name="T10" fmla="*/ 0 w 285"/>
                <a:gd name="T11" fmla="*/ 0 h 262"/>
                <a:gd name="T12" fmla="*/ 0 w 285"/>
                <a:gd name="T13" fmla="*/ 0 h 262"/>
                <a:gd name="T14" fmla="*/ 0 w 285"/>
                <a:gd name="T15" fmla="*/ 0 h 262"/>
                <a:gd name="T16" fmla="*/ 0 w 285"/>
                <a:gd name="T17" fmla="*/ 0 h 262"/>
                <a:gd name="T18" fmla="*/ 0 w 285"/>
                <a:gd name="T19" fmla="*/ 0 h 262"/>
                <a:gd name="T20" fmla="*/ 0 w 285"/>
                <a:gd name="T21" fmla="*/ 0 h 262"/>
                <a:gd name="T22" fmla="*/ 0 w 285"/>
                <a:gd name="T23" fmla="*/ 0 h 262"/>
                <a:gd name="T24" fmla="*/ 0 w 285"/>
                <a:gd name="T25" fmla="*/ 0 h 262"/>
                <a:gd name="T26" fmla="*/ 0 w 285"/>
                <a:gd name="T27" fmla="*/ 0 h 262"/>
                <a:gd name="T28" fmla="*/ 0 w 285"/>
                <a:gd name="T29" fmla="*/ 0 h 262"/>
                <a:gd name="T30" fmla="*/ 0 w 285"/>
                <a:gd name="T31" fmla="*/ 0 h 262"/>
                <a:gd name="T32" fmla="*/ 0 w 285"/>
                <a:gd name="T33" fmla="*/ 0 h 262"/>
                <a:gd name="T34" fmla="*/ 0 w 285"/>
                <a:gd name="T35" fmla="*/ 0 h 262"/>
                <a:gd name="T36" fmla="*/ 0 w 285"/>
                <a:gd name="T37" fmla="*/ 0 h 262"/>
                <a:gd name="T38" fmla="*/ 0 w 285"/>
                <a:gd name="T39" fmla="*/ 0 h 262"/>
                <a:gd name="T40" fmla="*/ 0 w 285"/>
                <a:gd name="T41" fmla="*/ 0 h 262"/>
                <a:gd name="T42" fmla="*/ 0 w 285"/>
                <a:gd name="T43" fmla="*/ 0 h 262"/>
                <a:gd name="T44" fmla="*/ 0 w 285"/>
                <a:gd name="T45" fmla="*/ 0 h 262"/>
                <a:gd name="T46" fmla="*/ 0 w 285"/>
                <a:gd name="T47" fmla="*/ 0 h 262"/>
                <a:gd name="T48" fmla="*/ 0 w 285"/>
                <a:gd name="T49" fmla="*/ 0 h 262"/>
                <a:gd name="T50" fmla="*/ 0 w 285"/>
                <a:gd name="T51" fmla="*/ 0 h 262"/>
                <a:gd name="T52" fmla="*/ 0 w 285"/>
                <a:gd name="T53" fmla="*/ 0 h 262"/>
                <a:gd name="T54" fmla="*/ 0 w 285"/>
                <a:gd name="T55" fmla="*/ 0 h 262"/>
                <a:gd name="T56" fmla="*/ 0 w 285"/>
                <a:gd name="T57" fmla="*/ 0 h 262"/>
                <a:gd name="T58" fmla="*/ 0 w 285"/>
                <a:gd name="T59" fmla="*/ 0 h 262"/>
                <a:gd name="T60" fmla="*/ 0 w 285"/>
                <a:gd name="T61" fmla="*/ 0 h 262"/>
                <a:gd name="T62" fmla="*/ 0 w 285"/>
                <a:gd name="T63" fmla="*/ 0 h 262"/>
                <a:gd name="T64" fmla="*/ 0 w 285"/>
                <a:gd name="T65" fmla="*/ 0 h 262"/>
                <a:gd name="T66" fmla="*/ 0 w 285"/>
                <a:gd name="T67" fmla="*/ 0 h 262"/>
                <a:gd name="T68" fmla="*/ 0 w 285"/>
                <a:gd name="T69" fmla="*/ 0 h 262"/>
                <a:gd name="T70" fmla="*/ 0 w 285"/>
                <a:gd name="T71" fmla="*/ 0 h 262"/>
                <a:gd name="T72" fmla="*/ 0 w 285"/>
                <a:gd name="T73" fmla="*/ 0 h 262"/>
                <a:gd name="T74" fmla="*/ 0 w 285"/>
                <a:gd name="T75" fmla="*/ 0 h 262"/>
                <a:gd name="T76" fmla="*/ 0 w 285"/>
                <a:gd name="T77" fmla="*/ 0 h 262"/>
                <a:gd name="T78" fmla="*/ 0 w 285"/>
                <a:gd name="T79" fmla="*/ 0 h 262"/>
                <a:gd name="T80" fmla="*/ 0 w 285"/>
                <a:gd name="T81" fmla="*/ 0 h 262"/>
                <a:gd name="T82" fmla="*/ 0 w 285"/>
                <a:gd name="T83" fmla="*/ 0 h 262"/>
                <a:gd name="T84" fmla="*/ 0 w 285"/>
                <a:gd name="T85" fmla="*/ 0 h 262"/>
                <a:gd name="T86" fmla="*/ 0 w 285"/>
                <a:gd name="T87" fmla="*/ 0 h 262"/>
                <a:gd name="T88" fmla="*/ 0 w 285"/>
                <a:gd name="T89" fmla="*/ 0 h 262"/>
                <a:gd name="T90" fmla="*/ 0 w 285"/>
                <a:gd name="T91" fmla="*/ 0 h 262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85"/>
                <a:gd name="T139" fmla="*/ 0 h 262"/>
                <a:gd name="T140" fmla="*/ 285 w 285"/>
                <a:gd name="T141" fmla="*/ 262 h 262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85" h="262">
                  <a:moveTo>
                    <a:pt x="224" y="7"/>
                  </a:moveTo>
                  <a:lnTo>
                    <a:pt x="228" y="11"/>
                  </a:lnTo>
                  <a:lnTo>
                    <a:pt x="226" y="19"/>
                  </a:lnTo>
                  <a:lnTo>
                    <a:pt x="221" y="24"/>
                  </a:lnTo>
                  <a:lnTo>
                    <a:pt x="211" y="28"/>
                  </a:lnTo>
                  <a:lnTo>
                    <a:pt x="196" y="28"/>
                  </a:lnTo>
                  <a:lnTo>
                    <a:pt x="181" y="30"/>
                  </a:lnTo>
                  <a:lnTo>
                    <a:pt x="166" y="32"/>
                  </a:lnTo>
                  <a:lnTo>
                    <a:pt x="150" y="34"/>
                  </a:lnTo>
                  <a:lnTo>
                    <a:pt x="133" y="38"/>
                  </a:lnTo>
                  <a:lnTo>
                    <a:pt x="118" y="41"/>
                  </a:lnTo>
                  <a:lnTo>
                    <a:pt x="101" y="45"/>
                  </a:lnTo>
                  <a:lnTo>
                    <a:pt x="88" y="51"/>
                  </a:lnTo>
                  <a:lnTo>
                    <a:pt x="72" y="57"/>
                  </a:lnTo>
                  <a:lnTo>
                    <a:pt x="61" y="66"/>
                  </a:lnTo>
                  <a:lnTo>
                    <a:pt x="48" y="76"/>
                  </a:lnTo>
                  <a:lnTo>
                    <a:pt x="40" y="89"/>
                  </a:lnTo>
                  <a:lnTo>
                    <a:pt x="31" y="100"/>
                  </a:lnTo>
                  <a:lnTo>
                    <a:pt x="27" y="117"/>
                  </a:lnTo>
                  <a:lnTo>
                    <a:pt x="23" y="133"/>
                  </a:lnTo>
                  <a:lnTo>
                    <a:pt x="25" y="154"/>
                  </a:lnTo>
                  <a:lnTo>
                    <a:pt x="25" y="173"/>
                  </a:lnTo>
                  <a:lnTo>
                    <a:pt x="33" y="192"/>
                  </a:lnTo>
                  <a:lnTo>
                    <a:pt x="42" y="205"/>
                  </a:lnTo>
                  <a:lnTo>
                    <a:pt x="57" y="216"/>
                  </a:lnTo>
                  <a:lnTo>
                    <a:pt x="71" y="224"/>
                  </a:lnTo>
                  <a:lnTo>
                    <a:pt x="91" y="230"/>
                  </a:lnTo>
                  <a:lnTo>
                    <a:pt x="110" y="233"/>
                  </a:lnTo>
                  <a:lnTo>
                    <a:pt x="133" y="233"/>
                  </a:lnTo>
                  <a:lnTo>
                    <a:pt x="150" y="230"/>
                  </a:lnTo>
                  <a:lnTo>
                    <a:pt x="171" y="226"/>
                  </a:lnTo>
                  <a:lnTo>
                    <a:pt x="188" y="216"/>
                  </a:lnTo>
                  <a:lnTo>
                    <a:pt x="205" y="207"/>
                  </a:lnTo>
                  <a:lnTo>
                    <a:pt x="217" y="192"/>
                  </a:lnTo>
                  <a:lnTo>
                    <a:pt x="226" y="176"/>
                  </a:lnTo>
                  <a:lnTo>
                    <a:pt x="230" y="157"/>
                  </a:lnTo>
                  <a:lnTo>
                    <a:pt x="230" y="136"/>
                  </a:lnTo>
                  <a:lnTo>
                    <a:pt x="224" y="129"/>
                  </a:lnTo>
                  <a:lnTo>
                    <a:pt x="221" y="125"/>
                  </a:lnTo>
                  <a:lnTo>
                    <a:pt x="215" y="117"/>
                  </a:lnTo>
                  <a:lnTo>
                    <a:pt x="211" y="112"/>
                  </a:lnTo>
                  <a:lnTo>
                    <a:pt x="202" y="110"/>
                  </a:lnTo>
                  <a:lnTo>
                    <a:pt x="198" y="108"/>
                  </a:lnTo>
                  <a:lnTo>
                    <a:pt x="192" y="108"/>
                  </a:lnTo>
                  <a:lnTo>
                    <a:pt x="190" y="110"/>
                  </a:lnTo>
                  <a:lnTo>
                    <a:pt x="183" y="112"/>
                  </a:lnTo>
                  <a:lnTo>
                    <a:pt x="173" y="115"/>
                  </a:lnTo>
                  <a:lnTo>
                    <a:pt x="173" y="121"/>
                  </a:lnTo>
                  <a:lnTo>
                    <a:pt x="179" y="127"/>
                  </a:lnTo>
                  <a:lnTo>
                    <a:pt x="181" y="131"/>
                  </a:lnTo>
                  <a:lnTo>
                    <a:pt x="183" y="136"/>
                  </a:lnTo>
                  <a:lnTo>
                    <a:pt x="181" y="144"/>
                  </a:lnTo>
                  <a:lnTo>
                    <a:pt x="177" y="154"/>
                  </a:lnTo>
                  <a:lnTo>
                    <a:pt x="166" y="159"/>
                  </a:lnTo>
                  <a:lnTo>
                    <a:pt x="156" y="163"/>
                  </a:lnTo>
                  <a:lnTo>
                    <a:pt x="148" y="165"/>
                  </a:lnTo>
                  <a:lnTo>
                    <a:pt x="143" y="169"/>
                  </a:lnTo>
                  <a:lnTo>
                    <a:pt x="133" y="169"/>
                  </a:lnTo>
                  <a:lnTo>
                    <a:pt x="128" y="165"/>
                  </a:lnTo>
                  <a:lnTo>
                    <a:pt x="122" y="159"/>
                  </a:lnTo>
                  <a:lnTo>
                    <a:pt x="118" y="154"/>
                  </a:lnTo>
                  <a:lnTo>
                    <a:pt x="112" y="150"/>
                  </a:lnTo>
                  <a:lnTo>
                    <a:pt x="112" y="144"/>
                  </a:lnTo>
                  <a:lnTo>
                    <a:pt x="110" y="135"/>
                  </a:lnTo>
                  <a:lnTo>
                    <a:pt x="112" y="127"/>
                  </a:lnTo>
                  <a:lnTo>
                    <a:pt x="114" y="119"/>
                  </a:lnTo>
                  <a:lnTo>
                    <a:pt x="120" y="112"/>
                  </a:lnTo>
                  <a:lnTo>
                    <a:pt x="131" y="98"/>
                  </a:lnTo>
                  <a:lnTo>
                    <a:pt x="145" y="89"/>
                  </a:lnTo>
                  <a:lnTo>
                    <a:pt x="148" y="85"/>
                  </a:lnTo>
                  <a:lnTo>
                    <a:pt x="156" y="81"/>
                  </a:lnTo>
                  <a:lnTo>
                    <a:pt x="164" y="79"/>
                  </a:lnTo>
                  <a:lnTo>
                    <a:pt x="171" y="79"/>
                  </a:lnTo>
                  <a:lnTo>
                    <a:pt x="179" y="76"/>
                  </a:lnTo>
                  <a:lnTo>
                    <a:pt x="186" y="76"/>
                  </a:lnTo>
                  <a:lnTo>
                    <a:pt x="192" y="76"/>
                  </a:lnTo>
                  <a:lnTo>
                    <a:pt x="202" y="77"/>
                  </a:lnTo>
                  <a:lnTo>
                    <a:pt x="219" y="83"/>
                  </a:lnTo>
                  <a:lnTo>
                    <a:pt x="236" y="93"/>
                  </a:lnTo>
                  <a:lnTo>
                    <a:pt x="249" y="102"/>
                  </a:lnTo>
                  <a:lnTo>
                    <a:pt x="263" y="117"/>
                  </a:lnTo>
                  <a:lnTo>
                    <a:pt x="270" y="133"/>
                  </a:lnTo>
                  <a:lnTo>
                    <a:pt x="278" y="150"/>
                  </a:lnTo>
                  <a:lnTo>
                    <a:pt x="282" y="165"/>
                  </a:lnTo>
                  <a:lnTo>
                    <a:pt x="285" y="182"/>
                  </a:lnTo>
                  <a:lnTo>
                    <a:pt x="285" y="197"/>
                  </a:lnTo>
                  <a:lnTo>
                    <a:pt x="283" y="212"/>
                  </a:lnTo>
                  <a:lnTo>
                    <a:pt x="278" y="226"/>
                  </a:lnTo>
                  <a:lnTo>
                    <a:pt x="272" y="239"/>
                  </a:lnTo>
                  <a:lnTo>
                    <a:pt x="263" y="249"/>
                  </a:lnTo>
                  <a:lnTo>
                    <a:pt x="251" y="254"/>
                  </a:lnTo>
                  <a:lnTo>
                    <a:pt x="236" y="258"/>
                  </a:lnTo>
                  <a:lnTo>
                    <a:pt x="221" y="258"/>
                  </a:lnTo>
                  <a:lnTo>
                    <a:pt x="215" y="258"/>
                  </a:lnTo>
                  <a:lnTo>
                    <a:pt x="207" y="258"/>
                  </a:lnTo>
                  <a:lnTo>
                    <a:pt x="200" y="260"/>
                  </a:lnTo>
                  <a:lnTo>
                    <a:pt x="192" y="262"/>
                  </a:lnTo>
                  <a:lnTo>
                    <a:pt x="185" y="262"/>
                  </a:lnTo>
                  <a:lnTo>
                    <a:pt x="177" y="262"/>
                  </a:lnTo>
                  <a:lnTo>
                    <a:pt x="169" y="262"/>
                  </a:lnTo>
                  <a:lnTo>
                    <a:pt x="162" y="262"/>
                  </a:lnTo>
                  <a:lnTo>
                    <a:pt x="154" y="262"/>
                  </a:lnTo>
                  <a:lnTo>
                    <a:pt x="147" y="262"/>
                  </a:lnTo>
                  <a:lnTo>
                    <a:pt x="137" y="262"/>
                  </a:lnTo>
                  <a:lnTo>
                    <a:pt x="129" y="262"/>
                  </a:lnTo>
                  <a:lnTo>
                    <a:pt x="122" y="260"/>
                  </a:lnTo>
                  <a:lnTo>
                    <a:pt x="112" y="260"/>
                  </a:lnTo>
                  <a:lnTo>
                    <a:pt x="107" y="260"/>
                  </a:lnTo>
                  <a:lnTo>
                    <a:pt x="101" y="260"/>
                  </a:lnTo>
                  <a:lnTo>
                    <a:pt x="74" y="254"/>
                  </a:lnTo>
                  <a:lnTo>
                    <a:pt x="53" y="247"/>
                  </a:lnTo>
                  <a:lnTo>
                    <a:pt x="34" y="233"/>
                  </a:lnTo>
                  <a:lnTo>
                    <a:pt x="21" y="216"/>
                  </a:lnTo>
                  <a:lnTo>
                    <a:pt x="10" y="197"/>
                  </a:lnTo>
                  <a:lnTo>
                    <a:pt x="2" y="178"/>
                  </a:lnTo>
                  <a:lnTo>
                    <a:pt x="0" y="155"/>
                  </a:lnTo>
                  <a:lnTo>
                    <a:pt x="2" y="135"/>
                  </a:lnTo>
                  <a:lnTo>
                    <a:pt x="4" y="112"/>
                  </a:lnTo>
                  <a:lnTo>
                    <a:pt x="12" y="89"/>
                  </a:lnTo>
                  <a:lnTo>
                    <a:pt x="21" y="70"/>
                  </a:lnTo>
                  <a:lnTo>
                    <a:pt x="36" y="53"/>
                  </a:lnTo>
                  <a:lnTo>
                    <a:pt x="53" y="38"/>
                  </a:lnTo>
                  <a:lnTo>
                    <a:pt x="72" y="28"/>
                  </a:lnTo>
                  <a:lnTo>
                    <a:pt x="95" y="22"/>
                  </a:lnTo>
                  <a:lnTo>
                    <a:pt x="122" y="22"/>
                  </a:lnTo>
                  <a:lnTo>
                    <a:pt x="128" y="20"/>
                  </a:lnTo>
                  <a:lnTo>
                    <a:pt x="137" y="17"/>
                  </a:lnTo>
                  <a:lnTo>
                    <a:pt x="148" y="11"/>
                  </a:lnTo>
                  <a:lnTo>
                    <a:pt x="160" y="7"/>
                  </a:lnTo>
                  <a:lnTo>
                    <a:pt x="166" y="3"/>
                  </a:lnTo>
                  <a:lnTo>
                    <a:pt x="173" y="1"/>
                  </a:lnTo>
                  <a:lnTo>
                    <a:pt x="181" y="0"/>
                  </a:lnTo>
                  <a:lnTo>
                    <a:pt x="188" y="0"/>
                  </a:lnTo>
                  <a:lnTo>
                    <a:pt x="198" y="0"/>
                  </a:lnTo>
                  <a:lnTo>
                    <a:pt x="205" y="0"/>
                  </a:lnTo>
                  <a:lnTo>
                    <a:pt x="213" y="3"/>
                  </a:lnTo>
                  <a:lnTo>
                    <a:pt x="224" y="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0" name="Freeform 67">
              <a:extLst>
                <a:ext uri="{FF2B5EF4-FFF2-40B4-BE49-F238E27FC236}">
                  <a16:creationId xmlns:a16="http://schemas.microsoft.com/office/drawing/2014/main" id="{AF4DFD08-A288-DF50-967F-635A51FB91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30" y="1357"/>
              <a:ext cx="98" cy="38"/>
            </a:xfrm>
            <a:custGeom>
              <a:avLst/>
              <a:gdLst>
                <a:gd name="T0" fmla="*/ 0 w 321"/>
                <a:gd name="T1" fmla="*/ 0 h 135"/>
                <a:gd name="T2" fmla="*/ 0 w 321"/>
                <a:gd name="T3" fmla="*/ 0 h 135"/>
                <a:gd name="T4" fmla="*/ 0 w 321"/>
                <a:gd name="T5" fmla="*/ 0 h 135"/>
                <a:gd name="T6" fmla="*/ 0 w 321"/>
                <a:gd name="T7" fmla="*/ 0 h 135"/>
                <a:gd name="T8" fmla="*/ 0 w 321"/>
                <a:gd name="T9" fmla="*/ 0 h 135"/>
                <a:gd name="T10" fmla="*/ 0 w 321"/>
                <a:gd name="T11" fmla="*/ 0 h 135"/>
                <a:gd name="T12" fmla="*/ 0 w 321"/>
                <a:gd name="T13" fmla="*/ 0 h 135"/>
                <a:gd name="T14" fmla="*/ 0 w 321"/>
                <a:gd name="T15" fmla="*/ 0 h 135"/>
                <a:gd name="T16" fmla="*/ 0 w 321"/>
                <a:gd name="T17" fmla="*/ 0 h 135"/>
                <a:gd name="T18" fmla="*/ 0 w 321"/>
                <a:gd name="T19" fmla="*/ 0 h 135"/>
                <a:gd name="T20" fmla="*/ 0 w 321"/>
                <a:gd name="T21" fmla="*/ 0 h 135"/>
                <a:gd name="T22" fmla="*/ 0 w 321"/>
                <a:gd name="T23" fmla="*/ 0 h 135"/>
                <a:gd name="T24" fmla="*/ 0 w 321"/>
                <a:gd name="T25" fmla="*/ 0 h 135"/>
                <a:gd name="T26" fmla="*/ 0 w 321"/>
                <a:gd name="T27" fmla="*/ 0 h 135"/>
                <a:gd name="T28" fmla="*/ 0 w 321"/>
                <a:gd name="T29" fmla="*/ 0 h 135"/>
                <a:gd name="T30" fmla="*/ 0 w 321"/>
                <a:gd name="T31" fmla="*/ 0 h 135"/>
                <a:gd name="T32" fmla="*/ 0 w 321"/>
                <a:gd name="T33" fmla="*/ 0 h 135"/>
                <a:gd name="T34" fmla="*/ 0 w 321"/>
                <a:gd name="T35" fmla="*/ 0 h 135"/>
                <a:gd name="T36" fmla="*/ 0 w 321"/>
                <a:gd name="T37" fmla="*/ 0 h 135"/>
                <a:gd name="T38" fmla="*/ 0 w 321"/>
                <a:gd name="T39" fmla="*/ 0 h 135"/>
                <a:gd name="T40" fmla="*/ 0 w 321"/>
                <a:gd name="T41" fmla="*/ 0 h 135"/>
                <a:gd name="T42" fmla="*/ 0 w 321"/>
                <a:gd name="T43" fmla="*/ 0 h 135"/>
                <a:gd name="T44" fmla="*/ 0 w 321"/>
                <a:gd name="T45" fmla="*/ 0 h 135"/>
                <a:gd name="T46" fmla="*/ 0 w 321"/>
                <a:gd name="T47" fmla="*/ 0 h 135"/>
                <a:gd name="T48" fmla="*/ 0 w 321"/>
                <a:gd name="T49" fmla="*/ 0 h 135"/>
                <a:gd name="T50" fmla="*/ 0 w 321"/>
                <a:gd name="T51" fmla="*/ 0 h 135"/>
                <a:gd name="T52" fmla="*/ 0 w 321"/>
                <a:gd name="T53" fmla="*/ 0 h 135"/>
                <a:gd name="T54" fmla="*/ 0 w 321"/>
                <a:gd name="T55" fmla="*/ 0 h 135"/>
                <a:gd name="T56" fmla="*/ 0 w 321"/>
                <a:gd name="T57" fmla="*/ 0 h 135"/>
                <a:gd name="T58" fmla="*/ 0 w 321"/>
                <a:gd name="T59" fmla="*/ 0 h 135"/>
                <a:gd name="T60" fmla="*/ 0 w 321"/>
                <a:gd name="T61" fmla="*/ 0 h 135"/>
                <a:gd name="T62" fmla="*/ 0 w 321"/>
                <a:gd name="T63" fmla="*/ 0 h 135"/>
                <a:gd name="T64" fmla="*/ 0 w 321"/>
                <a:gd name="T65" fmla="*/ 0 h 135"/>
                <a:gd name="T66" fmla="*/ 0 w 321"/>
                <a:gd name="T67" fmla="*/ 0 h 135"/>
                <a:gd name="T68" fmla="*/ 0 w 321"/>
                <a:gd name="T69" fmla="*/ 0 h 135"/>
                <a:gd name="T70" fmla="*/ 0 w 321"/>
                <a:gd name="T71" fmla="*/ 0 h 135"/>
                <a:gd name="T72" fmla="*/ 0 w 321"/>
                <a:gd name="T73" fmla="*/ 0 h 135"/>
                <a:gd name="T74" fmla="*/ 0 w 321"/>
                <a:gd name="T75" fmla="*/ 0 h 135"/>
                <a:gd name="T76" fmla="*/ 0 w 321"/>
                <a:gd name="T77" fmla="*/ 0 h 135"/>
                <a:gd name="T78" fmla="*/ 0 w 321"/>
                <a:gd name="T79" fmla="*/ 0 h 135"/>
                <a:gd name="T80" fmla="*/ 0 w 321"/>
                <a:gd name="T81" fmla="*/ 0 h 135"/>
                <a:gd name="T82" fmla="*/ 0 w 321"/>
                <a:gd name="T83" fmla="*/ 0 h 135"/>
                <a:gd name="T84" fmla="*/ 0 w 321"/>
                <a:gd name="T85" fmla="*/ 0 h 135"/>
                <a:gd name="T86" fmla="*/ 0 w 321"/>
                <a:gd name="T87" fmla="*/ 0 h 135"/>
                <a:gd name="T88" fmla="*/ 0 w 321"/>
                <a:gd name="T89" fmla="*/ 0 h 135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321"/>
                <a:gd name="T136" fmla="*/ 0 h 135"/>
                <a:gd name="T137" fmla="*/ 321 w 321"/>
                <a:gd name="T138" fmla="*/ 135 h 135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321" h="135">
                  <a:moveTo>
                    <a:pt x="0" y="0"/>
                  </a:moveTo>
                  <a:lnTo>
                    <a:pt x="19" y="0"/>
                  </a:lnTo>
                  <a:lnTo>
                    <a:pt x="39" y="6"/>
                  </a:lnTo>
                  <a:lnTo>
                    <a:pt x="58" y="11"/>
                  </a:lnTo>
                  <a:lnTo>
                    <a:pt x="77" y="21"/>
                  </a:lnTo>
                  <a:lnTo>
                    <a:pt x="95" y="30"/>
                  </a:lnTo>
                  <a:lnTo>
                    <a:pt x="114" y="42"/>
                  </a:lnTo>
                  <a:lnTo>
                    <a:pt x="131" y="53"/>
                  </a:lnTo>
                  <a:lnTo>
                    <a:pt x="150" y="67"/>
                  </a:lnTo>
                  <a:lnTo>
                    <a:pt x="167" y="78"/>
                  </a:lnTo>
                  <a:lnTo>
                    <a:pt x="186" y="89"/>
                  </a:lnTo>
                  <a:lnTo>
                    <a:pt x="205" y="99"/>
                  </a:lnTo>
                  <a:lnTo>
                    <a:pt x="224" y="108"/>
                  </a:lnTo>
                  <a:lnTo>
                    <a:pt x="243" y="116"/>
                  </a:lnTo>
                  <a:lnTo>
                    <a:pt x="266" y="120"/>
                  </a:lnTo>
                  <a:lnTo>
                    <a:pt x="285" y="122"/>
                  </a:lnTo>
                  <a:lnTo>
                    <a:pt x="309" y="120"/>
                  </a:lnTo>
                  <a:lnTo>
                    <a:pt x="315" y="127"/>
                  </a:lnTo>
                  <a:lnTo>
                    <a:pt x="321" y="135"/>
                  </a:lnTo>
                  <a:lnTo>
                    <a:pt x="315" y="135"/>
                  </a:lnTo>
                  <a:lnTo>
                    <a:pt x="307" y="135"/>
                  </a:lnTo>
                  <a:lnTo>
                    <a:pt x="300" y="135"/>
                  </a:lnTo>
                  <a:lnTo>
                    <a:pt x="292" y="135"/>
                  </a:lnTo>
                  <a:lnTo>
                    <a:pt x="283" y="135"/>
                  </a:lnTo>
                  <a:lnTo>
                    <a:pt x="275" y="135"/>
                  </a:lnTo>
                  <a:lnTo>
                    <a:pt x="266" y="135"/>
                  </a:lnTo>
                  <a:lnTo>
                    <a:pt x="262" y="135"/>
                  </a:lnTo>
                  <a:lnTo>
                    <a:pt x="243" y="133"/>
                  </a:lnTo>
                  <a:lnTo>
                    <a:pt x="224" y="131"/>
                  </a:lnTo>
                  <a:lnTo>
                    <a:pt x="207" y="127"/>
                  </a:lnTo>
                  <a:lnTo>
                    <a:pt x="191" y="122"/>
                  </a:lnTo>
                  <a:lnTo>
                    <a:pt x="174" y="116"/>
                  </a:lnTo>
                  <a:lnTo>
                    <a:pt x="157" y="108"/>
                  </a:lnTo>
                  <a:lnTo>
                    <a:pt x="142" y="101"/>
                  </a:lnTo>
                  <a:lnTo>
                    <a:pt x="127" y="93"/>
                  </a:lnTo>
                  <a:lnTo>
                    <a:pt x="112" y="84"/>
                  </a:lnTo>
                  <a:lnTo>
                    <a:pt x="95" y="76"/>
                  </a:lnTo>
                  <a:lnTo>
                    <a:pt x="79" y="67"/>
                  </a:lnTo>
                  <a:lnTo>
                    <a:pt x="64" y="57"/>
                  </a:lnTo>
                  <a:lnTo>
                    <a:pt x="47" y="48"/>
                  </a:lnTo>
                  <a:lnTo>
                    <a:pt x="32" y="40"/>
                  </a:lnTo>
                  <a:lnTo>
                    <a:pt x="15" y="32"/>
                  </a:lnTo>
                  <a:lnTo>
                    <a:pt x="0" y="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1" name="Freeform 68">
              <a:extLst>
                <a:ext uri="{FF2B5EF4-FFF2-40B4-BE49-F238E27FC236}">
                  <a16:creationId xmlns:a16="http://schemas.microsoft.com/office/drawing/2014/main" id="{88D0183D-25FF-D086-AE10-099016FD91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80" y="1361"/>
              <a:ext cx="48" cy="23"/>
            </a:xfrm>
            <a:custGeom>
              <a:avLst/>
              <a:gdLst>
                <a:gd name="T0" fmla="*/ 0 w 156"/>
                <a:gd name="T1" fmla="*/ 0 h 82"/>
                <a:gd name="T2" fmla="*/ 0 w 156"/>
                <a:gd name="T3" fmla="*/ 0 h 82"/>
                <a:gd name="T4" fmla="*/ 0 w 156"/>
                <a:gd name="T5" fmla="*/ 0 h 82"/>
                <a:gd name="T6" fmla="*/ 0 w 156"/>
                <a:gd name="T7" fmla="*/ 0 h 82"/>
                <a:gd name="T8" fmla="*/ 0 w 156"/>
                <a:gd name="T9" fmla="*/ 0 h 82"/>
                <a:gd name="T10" fmla="*/ 0 w 156"/>
                <a:gd name="T11" fmla="*/ 0 h 82"/>
                <a:gd name="T12" fmla="*/ 0 w 156"/>
                <a:gd name="T13" fmla="*/ 0 h 82"/>
                <a:gd name="T14" fmla="*/ 0 w 156"/>
                <a:gd name="T15" fmla="*/ 0 h 82"/>
                <a:gd name="T16" fmla="*/ 0 w 156"/>
                <a:gd name="T17" fmla="*/ 0 h 82"/>
                <a:gd name="T18" fmla="*/ 0 w 156"/>
                <a:gd name="T19" fmla="*/ 0 h 82"/>
                <a:gd name="T20" fmla="*/ 0 w 156"/>
                <a:gd name="T21" fmla="*/ 0 h 82"/>
                <a:gd name="T22" fmla="*/ 0 w 156"/>
                <a:gd name="T23" fmla="*/ 0 h 82"/>
                <a:gd name="T24" fmla="*/ 0 w 156"/>
                <a:gd name="T25" fmla="*/ 0 h 82"/>
                <a:gd name="T26" fmla="*/ 0 w 156"/>
                <a:gd name="T27" fmla="*/ 0 h 82"/>
                <a:gd name="T28" fmla="*/ 0 w 156"/>
                <a:gd name="T29" fmla="*/ 0 h 82"/>
                <a:gd name="T30" fmla="*/ 0 w 156"/>
                <a:gd name="T31" fmla="*/ 0 h 82"/>
                <a:gd name="T32" fmla="*/ 0 w 156"/>
                <a:gd name="T33" fmla="*/ 0 h 82"/>
                <a:gd name="T34" fmla="*/ 0 w 156"/>
                <a:gd name="T35" fmla="*/ 0 h 82"/>
                <a:gd name="T36" fmla="*/ 0 w 156"/>
                <a:gd name="T37" fmla="*/ 0 h 82"/>
                <a:gd name="T38" fmla="*/ 0 w 156"/>
                <a:gd name="T39" fmla="*/ 0 h 82"/>
                <a:gd name="T40" fmla="*/ 0 w 156"/>
                <a:gd name="T41" fmla="*/ 0 h 82"/>
                <a:gd name="T42" fmla="*/ 0 w 156"/>
                <a:gd name="T43" fmla="*/ 0 h 82"/>
                <a:gd name="T44" fmla="*/ 0 w 156"/>
                <a:gd name="T45" fmla="*/ 0 h 82"/>
                <a:gd name="T46" fmla="*/ 0 w 156"/>
                <a:gd name="T47" fmla="*/ 0 h 82"/>
                <a:gd name="T48" fmla="*/ 0 w 156"/>
                <a:gd name="T49" fmla="*/ 0 h 82"/>
                <a:gd name="T50" fmla="*/ 0 w 156"/>
                <a:gd name="T51" fmla="*/ 0 h 82"/>
                <a:gd name="T52" fmla="*/ 0 w 156"/>
                <a:gd name="T53" fmla="*/ 0 h 82"/>
                <a:gd name="T54" fmla="*/ 0 w 156"/>
                <a:gd name="T55" fmla="*/ 0 h 82"/>
                <a:gd name="T56" fmla="*/ 0 w 156"/>
                <a:gd name="T57" fmla="*/ 0 h 82"/>
                <a:gd name="T58" fmla="*/ 0 w 156"/>
                <a:gd name="T59" fmla="*/ 0 h 82"/>
                <a:gd name="T60" fmla="*/ 0 w 156"/>
                <a:gd name="T61" fmla="*/ 0 h 82"/>
                <a:gd name="T62" fmla="*/ 0 w 156"/>
                <a:gd name="T63" fmla="*/ 0 h 82"/>
                <a:gd name="T64" fmla="*/ 0 w 156"/>
                <a:gd name="T65" fmla="*/ 0 h 82"/>
                <a:gd name="T66" fmla="*/ 0 w 156"/>
                <a:gd name="T67" fmla="*/ 0 h 82"/>
                <a:gd name="T68" fmla="*/ 0 w 156"/>
                <a:gd name="T69" fmla="*/ 0 h 82"/>
                <a:gd name="T70" fmla="*/ 0 w 156"/>
                <a:gd name="T71" fmla="*/ 0 h 82"/>
                <a:gd name="T72" fmla="*/ 0 w 156"/>
                <a:gd name="T73" fmla="*/ 0 h 82"/>
                <a:gd name="T74" fmla="*/ 0 w 156"/>
                <a:gd name="T75" fmla="*/ 0 h 82"/>
                <a:gd name="T76" fmla="*/ 0 w 156"/>
                <a:gd name="T77" fmla="*/ 0 h 82"/>
                <a:gd name="T78" fmla="*/ 0 w 156"/>
                <a:gd name="T79" fmla="*/ 0 h 82"/>
                <a:gd name="T80" fmla="*/ 0 w 156"/>
                <a:gd name="T81" fmla="*/ 0 h 82"/>
                <a:gd name="T82" fmla="*/ 0 w 156"/>
                <a:gd name="T83" fmla="*/ 0 h 82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156"/>
                <a:gd name="T127" fmla="*/ 0 h 82"/>
                <a:gd name="T128" fmla="*/ 156 w 156"/>
                <a:gd name="T129" fmla="*/ 82 h 82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156" h="82">
                  <a:moveTo>
                    <a:pt x="4" y="0"/>
                  </a:moveTo>
                  <a:lnTo>
                    <a:pt x="9" y="6"/>
                  </a:lnTo>
                  <a:lnTo>
                    <a:pt x="17" y="10"/>
                  </a:lnTo>
                  <a:lnTo>
                    <a:pt x="26" y="16"/>
                  </a:lnTo>
                  <a:lnTo>
                    <a:pt x="36" y="19"/>
                  </a:lnTo>
                  <a:lnTo>
                    <a:pt x="44" y="19"/>
                  </a:lnTo>
                  <a:lnTo>
                    <a:pt x="53" y="23"/>
                  </a:lnTo>
                  <a:lnTo>
                    <a:pt x="63" y="23"/>
                  </a:lnTo>
                  <a:lnTo>
                    <a:pt x="76" y="23"/>
                  </a:lnTo>
                  <a:lnTo>
                    <a:pt x="85" y="19"/>
                  </a:lnTo>
                  <a:lnTo>
                    <a:pt x="97" y="19"/>
                  </a:lnTo>
                  <a:lnTo>
                    <a:pt x="108" y="16"/>
                  </a:lnTo>
                  <a:lnTo>
                    <a:pt x="120" y="16"/>
                  </a:lnTo>
                  <a:lnTo>
                    <a:pt x="129" y="10"/>
                  </a:lnTo>
                  <a:lnTo>
                    <a:pt x="139" y="6"/>
                  </a:lnTo>
                  <a:lnTo>
                    <a:pt x="146" y="2"/>
                  </a:lnTo>
                  <a:lnTo>
                    <a:pt x="156" y="0"/>
                  </a:lnTo>
                  <a:lnTo>
                    <a:pt x="156" y="10"/>
                  </a:lnTo>
                  <a:lnTo>
                    <a:pt x="156" y="21"/>
                  </a:lnTo>
                  <a:lnTo>
                    <a:pt x="154" y="35"/>
                  </a:lnTo>
                  <a:lnTo>
                    <a:pt x="152" y="48"/>
                  </a:lnTo>
                  <a:lnTo>
                    <a:pt x="146" y="57"/>
                  </a:lnTo>
                  <a:lnTo>
                    <a:pt x="139" y="71"/>
                  </a:lnTo>
                  <a:lnTo>
                    <a:pt x="129" y="73"/>
                  </a:lnTo>
                  <a:lnTo>
                    <a:pt x="123" y="76"/>
                  </a:lnTo>
                  <a:lnTo>
                    <a:pt x="114" y="80"/>
                  </a:lnTo>
                  <a:lnTo>
                    <a:pt x="104" y="82"/>
                  </a:lnTo>
                  <a:lnTo>
                    <a:pt x="95" y="80"/>
                  </a:lnTo>
                  <a:lnTo>
                    <a:pt x="87" y="80"/>
                  </a:lnTo>
                  <a:lnTo>
                    <a:pt x="78" y="76"/>
                  </a:lnTo>
                  <a:lnTo>
                    <a:pt x="70" y="74"/>
                  </a:lnTo>
                  <a:lnTo>
                    <a:pt x="59" y="69"/>
                  </a:lnTo>
                  <a:lnTo>
                    <a:pt x="51" y="65"/>
                  </a:lnTo>
                  <a:lnTo>
                    <a:pt x="42" y="59"/>
                  </a:lnTo>
                  <a:lnTo>
                    <a:pt x="34" y="54"/>
                  </a:lnTo>
                  <a:lnTo>
                    <a:pt x="25" y="48"/>
                  </a:lnTo>
                  <a:lnTo>
                    <a:pt x="17" y="40"/>
                  </a:lnTo>
                  <a:lnTo>
                    <a:pt x="11" y="35"/>
                  </a:lnTo>
                  <a:lnTo>
                    <a:pt x="7" y="27"/>
                  </a:lnTo>
                  <a:lnTo>
                    <a:pt x="0" y="12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2" name="Freeform 69">
              <a:extLst>
                <a:ext uri="{FF2B5EF4-FFF2-40B4-BE49-F238E27FC236}">
                  <a16:creationId xmlns:a16="http://schemas.microsoft.com/office/drawing/2014/main" id="{E3F3A54E-E2E0-DFC0-BDE0-BC8C835567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28" y="1376"/>
              <a:ext cx="19" cy="33"/>
            </a:xfrm>
            <a:custGeom>
              <a:avLst/>
              <a:gdLst>
                <a:gd name="T0" fmla="*/ 0 w 62"/>
                <a:gd name="T1" fmla="*/ 0 h 117"/>
                <a:gd name="T2" fmla="*/ 0 w 62"/>
                <a:gd name="T3" fmla="*/ 0 h 117"/>
                <a:gd name="T4" fmla="*/ 0 w 62"/>
                <a:gd name="T5" fmla="*/ 0 h 117"/>
                <a:gd name="T6" fmla="*/ 0 w 62"/>
                <a:gd name="T7" fmla="*/ 0 h 117"/>
                <a:gd name="T8" fmla="*/ 0 w 62"/>
                <a:gd name="T9" fmla="*/ 0 h 117"/>
                <a:gd name="T10" fmla="*/ 0 w 62"/>
                <a:gd name="T11" fmla="*/ 0 h 117"/>
                <a:gd name="T12" fmla="*/ 0 w 62"/>
                <a:gd name="T13" fmla="*/ 0 h 117"/>
                <a:gd name="T14" fmla="*/ 0 w 62"/>
                <a:gd name="T15" fmla="*/ 0 h 117"/>
                <a:gd name="T16" fmla="*/ 0 w 62"/>
                <a:gd name="T17" fmla="*/ 0 h 117"/>
                <a:gd name="T18" fmla="*/ 0 w 62"/>
                <a:gd name="T19" fmla="*/ 0 h 117"/>
                <a:gd name="T20" fmla="*/ 0 w 62"/>
                <a:gd name="T21" fmla="*/ 0 h 117"/>
                <a:gd name="T22" fmla="*/ 0 w 62"/>
                <a:gd name="T23" fmla="*/ 0 h 117"/>
                <a:gd name="T24" fmla="*/ 0 w 62"/>
                <a:gd name="T25" fmla="*/ 0 h 117"/>
                <a:gd name="T26" fmla="*/ 0 w 62"/>
                <a:gd name="T27" fmla="*/ 0 h 117"/>
                <a:gd name="T28" fmla="*/ 0 w 62"/>
                <a:gd name="T29" fmla="*/ 0 h 117"/>
                <a:gd name="T30" fmla="*/ 0 w 62"/>
                <a:gd name="T31" fmla="*/ 0 h 117"/>
                <a:gd name="T32" fmla="*/ 0 w 62"/>
                <a:gd name="T33" fmla="*/ 0 h 117"/>
                <a:gd name="T34" fmla="*/ 0 w 62"/>
                <a:gd name="T35" fmla="*/ 0 h 117"/>
                <a:gd name="T36" fmla="*/ 0 w 62"/>
                <a:gd name="T37" fmla="*/ 0 h 117"/>
                <a:gd name="T38" fmla="*/ 0 w 62"/>
                <a:gd name="T39" fmla="*/ 0 h 117"/>
                <a:gd name="T40" fmla="*/ 0 w 62"/>
                <a:gd name="T41" fmla="*/ 0 h 117"/>
                <a:gd name="T42" fmla="*/ 0 w 62"/>
                <a:gd name="T43" fmla="*/ 0 h 117"/>
                <a:gd name="T44" fmla="*/ 0 w 62"/>
                <a:gd name="T45" fmla="*/ 0 h 117"/>
                <a:gd name="T46" fmla="*/ 0 w 62"/>
                <a:gd name="T47" fmla="*/ 0 h 117"/>
                <a:gd name="T48" fmla="*/ 0 w 62"/>
                <a:gd name="T49" fmla="*/ 0 h 117"/>
                <a:gd name="T50" fmla="*/ 0 w 62"/>
                <a:gd name="T51" fmla="*/ 0 h 117"/>
                <a:gd name="T52" fmla="*/ 0 w 62"/>
                <a:gd name="T53" fmla="*/ 0 h 117"/>
                <a:gd name="T54" fmla="*/ 0 w 62"/>
                <a:gd name="T55" fmla="*/ 0 h 117"/>
                <a:gd name="T56" fmla="*/ 0 w 62"/>
                <a:gd name="T57" fmla="*/ 0 h 117"/>
                <a:gd name="T58" fmla="*/ 0 w 62"/>
                <a:gd name="T59" fmla="*/ 0 h 117"/>
                <a:gd name="T60" fmla="*/ 0 w 62"/>
                <a:gd name="T61" fmla="*/ 0 h 117"/>
                <a:gd name="T62" fmla="*/ 0 w 62"/>
                <a:gd name="T63" fmla="*/ 0 h 117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62"/>
                <a:gd name="T97" fmla="*/ 0 h 117"/>
                <a:gd name="T98" fmla="*/ 62 w 62"/>
                <a:gd name="T99" fmla="*/ 117 h 117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62" h="117">
                  <a:moveTo>
                    <a:pt x="3" y="3"/>
                  </a:moveTo>
                  <a:lnTo>
                    <a:pt x="9" y="0"/>
                  </a:lnTo>
                  <a:lnTo>
                    <a:pt x="19" y="0"/>
                  </a:lnTo>
                  <a:lnTo>
                    <a:pt x="28" y="1"/>
                  </a:lnTo>
                  <a:lnTo>
                    <a:pt x="38" y="7"/>
                  </a:lnTo>
                  <a:lnTo>
                    <a:pt x="45" y="13"/>
                  </a:lnTo>
                  <a:lnTo>
                    <a:pt x="55" y="20"/>
                  </a:lnTo>
                  <a:lnTo>
                    <a:pt x="59" y="30"/>
                  </a:lnTo>
                  <a:lnTo>
                    <a:pt x="62" y="43"/>
                  </a:lnTo>
                  <a:lnTo>
                    <a:pt x="60" y="55"/>
                  </a:lnTo>
                  <a:lnTo>
                    <a:pt x="59" y="66"/>
                  </a:lnTo>
                  <a:lnTo>
                    <a:pt x="53" y="78"/>
                  </a:lnTo>
                  <a:lnTo>
                    <a:pt x="47" y="91"/>
                  </a:lnTo>
                  <a:lnTo>
                    <a:pt x="38" y="102"/>
                  </a:lnTo>
                  <a:lnTo>
                    <a:pt x="30" y="110"/>
                  </a:lnTo>
                  <a:lnTo>
                    <a:pt x="21" y="116"/>
                  </a:lnTo>
                  <a:lnTo>
                    <a:pt x="13" y="117"/>
                  </a:lnTo>
                  <a:lnTo>
                    <a:pt x="13" y="110"/>
                  </a:lnTo>
                  <a:lnTo>
                    <a:pt x="17" y="102"/>
                  </a:lnTo>
                  <a:lnTo>
                    <a:pt x="17" y="95"/>
                  </a:lnTo>
                  <a:lnTo>
                    <a:pt x="19" y="87"/>
                  </a:lnTo>
                  <a:lnTo>
                    <a:pt x="15" y="79"/>
                  </a:lnTo>
                  <a:lnTo>
                    <a:pt x="13" y="72"/>
                  </a:lnTo>
                  <a:lnTo>
                    <a:pt x="13" y="64"/>
                  </a:lnTo>
                  <a:lnTo>
                    <a:pt x="11" y="58"/>
                  </a:lnTo>
                  <a:lnTo>
                    <a:pt x="9" y="51"/>
                  </a:lnTo>
                  <a:lnTo>
                    <a:pt x="5" y="41"/>
                  </a:lnTo>
                  <a:lnTo>
                    <a:pt x="3" y="36"/>
                  </a:lnTo>
                  <a:lnTo>
                    <a:pt x="3" y="28"/>
                  </a:lnTo>
                  <a:lnTo>
                    <a:pt x="0" y="15"/>
                  </a:lnTo>
                  <a:lnTo>
                    <a:pt x="3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3" name="Freeform 70">
              <a:extLst>
                <a:ext uri="{FF2B5EF4-FFF2-40B4-BE49-F238E27FC236}">
                  <a16:creationId xmlns:a16="http://schemas.microsoft.com/office/drawing/2014/main" id="{00542899-D3D2-D89C-2A1E-FD1B281A9E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69" y="1383"/>
              <a:ext cx="151" cy="42"/>
            </a:xfrm>
            <a:custGeom>
              <a:avLst/>
              <a:gdLst>
                <a:gd name="T0" fmla="*/ 0 w 490"/>
                <a:gd name="T1" fmla="*/ 0 h 149"/>
                <a:gd name="T2" fmla="*/ 0 w 490"/>
                <a:gd name="T3" fmla="*/ 0 h 149"/>
                <a:gd name="T4" fmla="*/ 0 w 490"/>
                <a:gd name="T5" fmla="*/ 0 h 149"/>
                <a:gd name="T6" fmla="*/ 0 w 490"/>
                <a:gd name="T7" fmla="*/ 0 h 149"/>
                <a:gd name="T8" fmla="*/ 0 w 490"/>
                <a:gd name="T9" fmla="*/ 0 h 149"/>
                <a:gd name="T10" fmla="*/ 0 w 490"/>
                <a:gd name="T11" fmla="*/ 0 h 149"/>
                <a:gd name="T12" fmla="*/ 0 w 490"/>
                <a:gd name="T13" fmla="*/ 0 h 149"/>
                <a:gd name="T14" fmla="*/ 0 w 490"/>
                <a:gd name="T15" fmla="*/ 0 h 149"/>
                <a:gd name="T16" fmla="*/ 0 w 490"/>
                <a:gd name="T17" fmla="*/ 0 h 149"/>
                <a:gd name="T18" fmla="*/ 0 w 490"/>
                <a:gd name="T19" fmla="*/ 0 h 149"/>
                <a:gd name="T20" fmla="*/ 0 w 490"/>
                <a:gd name="T21" fmla="*/ 0 h 149"/>
                <a:gd name="T22" fmla="*/ 0 w 490"/>
                <a:gd name="T23" fmla="*/ 0 h 149"/>
                <a:gd name="T24" fmla="*/ 0 w 490"/>
                <a:gd name="T25" fmla="*/ 0 h 149"/>
                <a:gd name="T26" fmla="*/ 0 w 490"/>
                <a:gd name="T27" fmla="*/ 0 h 149"/>
                <a:gd name="T28" fmla="*/ 0 w 490"/>
                <a:gd name="T29" fmla="*/ 0 h 149"/>
                <a:gd name="T30" fmla="*/ 0 w 490"/>
                <a:gd name="T31" fmla="*/ 0 h 149"/>
                <a:gd name="T32" fmla="*/ 0 w 490"/>
                <a:gd name="T33" fmla="*/ 0 h 149"/>
                <a:gd name="T34" fmla="*/ 0 w 490"/>
                <a:gd name="T35" fmla="*/ 0 h 149"/>
                <a:gd name="T36" fmla="*/ 0 w 490"/>
                <a:gd name="T37" fmla="*/ 0 h 149"/>
                <a:gd name="T38" fmla="*/ 0 w 490"/>
                <a:gd name="T39" fmla="*/ 0 h 149"/>
                <a:gd name="T40" fmla="*/ 0 w 490"/>
                <a:gd name="T41" fmla="*/ 0 h 149"/>
                <a:gd name="T42" fmla="*/ 0 w 490"/>
                <a:gd name="T43" fmla="*/ 0 h 149"/>
                <a:gd name="T44" fmla="*/ 0 w 490"/>
                <a:gd name="T45" fmla="*/ 0 h 149"/>
                <a:gd name="T46" fmla="*/ 0 w 490"/>
                <a:gd name="T47" fmla="*/ 0 h 149"/>
                <a:gd name="T48" fmla="*/ 0 w 490"/>
                <a:gd name="T49" fmla="*/ 0 h 149"/>
                <a:gd name="T50" fmla="*/ 0 w 490"/>
                <a:gd name="T51" fmla="*/ 0 h 149"/>
                <a:gd name="T52" fmla="*/ 0 w 490"/>
                <a:gd name="T53" fmla="*/ 0 h 149"/>
                <a:gd name="T54" fmla="*/ 0 w 490"/>
                <a:gd name="T55" fmla="*/ 0 h 149"/>
                <a:gd name="T56" fmla="*/ 0 w 490"/>
                <a:gd name="T57" fmla="*/ 0 h 149"/>
                <a:gd name="T58" fmla="*/ 0 w 490"/>
                <a:gd name="T59" fmla="*/ 0 h 149"/>
                <a:gd name="T60" fmla="*/ 0 w 490"/>
                <a:gd name="T61" fmla="*/ 0 h 149"/>
                <a:gd name="T62" fmla="*/ 0 w 490"/>
                <a:gd name="T63" fmla="*/ 0 h 149"/>
                <a:gd name="T64" fmla="*/ 0 w 490"/>
                <a:gd name="T65" fmla="*/ 0 h 149"/>
                <a:gd name="T66" fmla="*/ 0 w 490"/>
                <a:gd name="T67" fmla="*/ 0 h 149"/>
                <a:gd name="T68" fmla="*/ 0 w 490"/>
                <a:gd name="T69" fmla="*/ 0 h 149"/>
                <a:gd name="T70" fmla="*/ 0 w 490"/>
                <a:gd name="T71" fmla="*/ 0 h 149"/>
                <a:gd name="T72" fmla="*/ 0 w 490"/>
                <a:gd name="T73" fmla="*/ 0 h 149"/>
                <a:gd name="T74" fmla="*/ 0 w 490"/>
                <a:gd name="T75" fmla="*/ 0 h 149"/>
                <a:gd name="T76" fmla="*/ 0 w 490"/>
                <a:gd name="T77" fmla="*/ 0 h 149"/>
                <a:gd name="T78" fmla="*/ 0 w 490"/>
                <a:gd name="T79" fmla="*/ 0 h 149"/>
                <a:gd name="T80" fmla="*/ 0 w 490"/>
                <a:gd name="T81" fmla="*/ 0 h 149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490"/>
                <a:gd name="T124" fmla="*/ 0 h 149"/>
                <a:gd name="T125" fmla="*/ 490 w 490"/>
                <a:gd name="T126" fmla="*/ 149 h 149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490" h="149">
                  <a:moveTo>
                    <a:pt x="296" y="2"/>
                  </a:moveTo>
                  <a:lnTo>
                    <a:pt x="311" y="0"/>
                  </a:lnTo>
                  <a:lnTo>
                    <a:pt x="327" y="0"/>
                  </a:lnTo>
                  <a:lnTo>
                    <a:pt x="344" y="2"/>
                  </a:lnTo>
                  <a:lnTo>
                    <a:pt x="361" y="8"/>
                  </a:lnTo>
                  <a:lnTo>
                    <a:pt x="376" y="12"/>
                  </a:lnTo>
                  <a:lnTo>
                    <a:pt x="395" y="19"/>
                  </a:lnTo>
                  <a:lnTo>
                    <a:pt x="410" y="27"/>
                  </a:lnTo>
                  <a:lnTo>
                    <a:pt x="427" y="36"/>
                  </a:lnTo>
                  <a:lnTo>
                    <a:pt x="439" y="44"/>
                  </a:lnTo>
                  <a:lnTo>
                    <a:pt x="452" y="54"/>
                  </a:lnTo>
                  <a:lnTo>
                    <a:pt x="463" y="61"/>
                  </a:lnTo>
                  <a:lnTo>
                    <a:pt x="475" y="73"/>
                  </a:lnTo>
                  <a:lnTo>
                    <a:pt x="481" y="82"/>
                  </a:lnTo>
                  <a:lnTo>
                    <a:pt x="486" y="92"/>
                  </a:lnTo>
                  <a:lnTo>
                    <a:pt x="488" y="99"/>
                  </a:lnTo>
                  <a:lnTo>
                    <a:pt x="490" y="109"/>
                  </a:lnTo>
                  <a:lnTo>
                    <a:pt x="475" y="103"/>
                  </a:lnTo>
                  <a:lnTo>
                    <a:pt x="462" y="97"/>
                  </a:lnTo>
                  <a:lnTo>
                    <a:pt x="446" y="90"/>
                  </a:lnTo>
                  <a:lnTo>
                    <a:pt x="431" y="82"/>
                  </a:lnTo>
                  <a:lnTo>
                    <a:pt x="414" y="73"/>
                  </a:lnTo>
                  <a:lnTo>
                    <a:pt x="399" y="63"/>
                  </a:lnTo>
                  <a:lnTo>
                    <a:pt x="382" y="54"/>
                  </a:lnTo>
                  <a:lnTo>
                    <a:pt x="366" y="48"/>
                  </a:lnTo>
                  <a:lnTo>
                    <a:pt x="349" y="40"/>
                  </a:lnTo>
                  <a:lnTo>
                    <a:pt x="334" y="36"/>
                  </a:lnTo>
                  <a:lnTo>
                    <a:pt x="315" y="33"/>
                  </a:lnTo>
                  <a:lnTo>
                    <a:pt x="300" y="34"/>
                  </a:lnTo>
                  <a:lnTo>
                    <a:pt x="283" y="38"/>
                  </a:lnTo>
                  <a:lnTo>
                    <a:pt x="268" y="46"/>
                  </a:lnTo>
                  <a:lnTo>
                    <a:pt x="252" y="59"/>
                  </a:lnTo>
                  <a:lnTo>
                    <a:pt x="237" y="78"/>
                  </a:lnTo>
                  <a:lnTo>
                    <a:pt x="228" y="93"/>
                  </a:lnTo>
                  <a:lnTo>
                    <a:pt x="214" y="107"/>
                  </a:lnTo>
                  <a:lnTo>
                    <a:pt x="199" y="120"/>
                  </a:lnTo>
                  <a:lnTo>
                    <a:pt x="182" y="130"/>
                  </a:lnTo>
                  <a:lnTo>
                    <a:pt x="163" y="135"/>
                  </a:lnTo>
                  <a:lnTo>
                    <a:pt x="144" y="141"/>
                  </a:lnTo>
                  <a:lnTo>
                    <a:pt x="123" y="143"/>
                  </a:lnTo>
                  <a:lnTo>
                    <a:pt x="102" y="149"/>
                  </a:lnTo>
                  <a:lnTo>
                    <a:pt x="83" y="149"/>
                  </a:lnTo>
                  <a:lnTo>
                    <a:pt x="64" y="149"/>
                  </a:lnTo>
                  <a:lnTo>
                    <a:pt x="45" y="145"/>
                  </a:lnTo>
                  <a:lnTo>
                    <a:pt x="32" y="143"/>
                  </a:lnTo>
                  <a:lnTo>
                    <a:pt x="17" y="139"/>
                  </a:lnTo>
                  <a:lnTo>
                    <a:pt x="9" y="133"/>
                  </a:lnTo>
                  <a:lnTo>
                    <a:pt x="3" y="130"/>
                  </a:lnTo>
                  <a:lnTo>
                    <a:pt x="2" y="124"/>
                  </a:lnTo>
                  <a:lnTo>
                    <a:pt x="0" y="116"/>
                  </a:lnTo>
                  <a:lnTo>
                    <a:pt x="2" y="107"/>
                  </a:lnTo>
                  <a:lnTo>
                    <a:pt x="3" y="97"/>
                  </a:lnTo>
                  <a:lnTo>
                    <a:pt x="9" y="86"/>
                  </a:lnTo>
                  <a:lnTo>
                    <a:pt x="13" y="73"/>
                  </a:lnTo>
                  <a:lnTo>
                    <a:pt x="19" y="63"/>
                  </a:lnTo>
                  <a:lnTo>
                    <a:pt x="22" y="54"/>
                  </a:lnTo>
                  <a:lnTo>
                    <a:pt x="26" y="50"/>
                  </a:lnTo>
                  <a:lnTo>
                    <a:pt x="30" y="65"/>
                  </a:lnTo>
                  <a:lnTo>
                    <a:pt x="38" y="78"/>
                  </a:lnTo>
                  <a:lnTo>
                    <a:pt x="49" y="92"/>
                  </a:lnTo>
                  <a:lnTo>
                    <a:pt x="62" y="101"/>
                  </a:lnTo>
                  <a:lnTo>
                    <a:pt x="78" y="107"/>
                  </a:lnTo>
                  <a:lnTo>
                    <a:pt x="93" y="111"/>
                  </a:lnTo>
                  <a:lnTo>
                    <a:pt x="112" y="111"/>
                  </a:lnTo>
                  <a:lnTo>
                    <a:pt x="129" y="112"/>
                  </a:lnTo>
                  <a:lnTo>
                    <a:pt x="148" y="109"/>
                  </a:lnTo>
                  <a:lnTo>
                    <a:pt x="165" y="107"/>
                  </a:lnTo>
                  <a:lnTo>
                    <a:pt x="182" y="97"/>
                  </a:lnTo>
                  <a:lnTo>
                    <a:pt x="199" y="92"/>
                  </a:lnTo>
                  <a:lnTo>
                    <a:pt x="214" y="80"/>
                  </a:lnTo>
                  <a:lnTo>
                    <a:pt x="228" y="69"/>
                  </a:lnTo>
                  <a:lnTo>
                    <a:pt x="239" y="54"/>
                  </a:lnTo>
                  <a:lnTo>
                    <a:pt x="251" y="40"/>
                  </a:lnTo>
                  <a:lnTo>
                    <a:pt x="252" y="36"/>
                  </a:lnTo>
                  <a:lnTo>
                    <a:pt x="260" y="31"/>
                  </a:lnTo>
                  <a:lnTo>
                    <a:pt x="266" y="25"/>
                  </a:lnTo>
                  <a:lnTo>
                    <a:pt x="273" y="19"/>
                  </a:lnTo>
                  <a:lnTo>
                    <a:pt x="281" y="12"/>
                  </a:lnTo>
                  <a:lnTo>
                    <a:pt x="289" y="8"/>
                  </a:lnTo>
                  <a:lnTo>
                    <a:pt x="292" y="4"/>
                  </a:lnTo>
                  <a:lnTo>
                    <a:pt x="296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4" name="Freeform 71">
              <a:extLst>
                <a:ext uri="{FF2B5EF4-FFF2-40B4-BE49-F238E27FC236}">
                  <a16:creationId xmlns:a16="http://schemas.microsoft.com/office/drawing/2014/main" id="{4F2091F0-6C59-C22E-2D7A-D8650E6D8C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03" y="1353"/>
              <a:ext cx="34" cy="66"/>
            </a:xfrm>
            <a:custGeom>
              <a:avLst/>
              <a:gdLst>
                <a:gd name="T0" fmla="*/ 0 w 112"/>
                <a:gd name="T1" fmla="*/ 0 h 234"/>
                <a:gd name="T2" fmla="*/ 0 w 112"/>
                <a:gd name="T3" fmla="*/ 0 h 234"/>
                <a:gd name="T4" fmla="*/ 0 w 112"/>
                <a:gd name="T5" fmla="*/ 0 h 234"/>
                <a:gd name="T6" fmla="*/ 0 w 112"/>
                <a:gd name="T7" fmla="*/ 0 h 234"/>
                <a:gd name="T8" fmla="*/ 0 w 112"/>
                <a:gd name="T9" fmla="*/ 0 h 234"/>
                <a:gd name="T10" fmla="*/ 0 w 112"/>
                <a:gd name="T11" fmla="*/ 0 h 234"/>
                <a:gd name="T12" fmla="*/ 0 w 112"/>
                <a:gd name="T13" fmla="*/ 0 h 234"/>
                <a:gd name="T14" fmla="*/ 0 w 112"/>
                <a:gd name="T15" fmla="*/ 0 h 234"/>
                <a:gd name="T16" fmla="*/ 0 w 112"/>
                <a:gd name="T17" fmla="*/ 0 h 234"/>
                <a:gd name="T18" fmla="*/ 0 w 112"/>
                <a:gd name="T19" fmla="*/ 0 h 234"/>
                <a:gd name="T20" fmla="*/ 0 w 112"/>
                <a:gd name="T21" fmla="*/ 0 h 234"/>
                <a:gd name="T22" fmla="*/ 0 w 112"/>
                <a:gd name="T23" fmla="*/ 0 h 234"/>
                <a:gd name="T24" fmla="*/ 0 w 112"/>
                <a:gd name="T25" fmla="*/ 0 h 234"/>
                <a:gd name="T26" fmla="*/ 0 w 112"/>
                <a:gd name="T27" fmla="*/ 0 h 234"/>
                <a:gd name="T28" fmla="*/ 0 w 112"/>
                <a:gd name="T29" fmla="*/ 0 h 234"/>
                <a:gd name="T30" fmla="*/ 0 w 112"/>
                <a:gd name="T31" fmla="*/ 0 h 234"/>
                <a:gd name="T32" fmla="*/ 0 w 112"/>
                <a:gd name="T33" fmla="*/ 0 h 234"/>
                <a:gd name="T34" fmla="*/ 0 w 112"/>
                <a:gd name="T35" fmla="*/ 0 h 234"/>
                <a:gd name="T36" fmla="*/ 0 w 112"/>
                <a:gd name="T37" fmla="*/ 0 h 234"/>
                <a:gd name="T38" fmla="*/ 0 w 112"/>
                <a:gd name="T39" fmla="*/ 0 h 234"/>
                <a:gd name="T40" fmla="*/ 0 w 112"/>
                <a:gd name="T41" fmla="*/ 0 h 234"/>
                <a:gd name="T42" fmla="*/ 0 w 112"/>
                <a:gd name="T43" fmla="*/ 0 h 234"/>
                <a:gd name="T44" fmla="*/ 0 w 112"/>
                <a:gd name="T45" fmla="*/ 0 h 234"/>
                <a:gd name="T46" fmla="*/ 0 w 112"/>
                <a:gd name="T47" fmla="*/ 0 h 234"/>
                <a:gd name="T48" fmla="*/ 0 w 112"/>
                <a:gd name="T49" fmla="*/ 0 h 234"/>
                <a:gd name="T50" fmla="*/ 0 w 112"/>
                <a:gd name="T51" fmla="*/ 0 h 234"/>
                <a:gd name="T52" fmla="*/ 0 w 112"/>
                <a:gd name="T53" fmla="*/ 0 h 234"/>
                <a:gd name="T54" fmla="*/ 0 w 112"/>
                <a:gd name="T55" fmla="*/ 0 h 234"/>
                <a:gd name="T56" fmla="*/ 0 w 112"/>
                <a:gd name="T57" fmla="*/ 0 h 234"/>
                <a:gd name="T58" fmla="*/ 0 w 112"/>
                <a:gd name="T59" fmla="*/ 0 h 234"/>
                <a:gd name="T60" fmla="*/ 0 w 112"/>
                <a:gd name="T61" fmla="*/ 0 h 234"/>
                <a:gd name="T62" fmla="*/ 0 w 112"/>
                <a:gd name="T63" fmla="*/ 0 h 234"/>
                <a:gd name="T64" fmla="*/ 0 w 112"/>
                <a:gd name="T65" fmla="*/ 0 h 234"/>
                <a:gd name="T66" fmla="*/ 0 w 112"/>
                <a:gd name="T67" fmla="*/ 0 h 234"/>
                <a:gd name="T68" fmla="*/ 0 w 112"/>
                <a:gd name="T69" fmla="*/ 0 h 234"/>
                <a:gd name="T70" fmla="*/ 0 w 112"/>
                <a:gd name="T71" fmla="*/ 0 h 234"/>
                <a:gd name="T72" fmla="*/ 0 w 112"/>
                <a:gd name="T73" fmla="*/ 0 h 234"/>
                <a:gd name="T74" fmla="*/ 0 w 112"/>
                <a:gd name="T75" fmla="*/ 0 h 234"/>
                <a:gd name="T76" fmla="*/ 0 w 112"/>
                <a:gd name="T77" fmla="*/ 0 h 234"/>
                <a:gd name="T78" fmla="*/ 0 w 112"/>
                <a:gd name="T79" fmla="*/ 0 h 234"/>
                <a:gd name="T80" fmla="*/ 0 w 112"/>
                <a:gd name="T81" fmla="*/ 0 h 234"/>
                <a:gd name="T82" fmla="*/ 0 w 112"/>
                <a:gd name="T83" fmla="*/ 0 h 234"/>
                <a:gd name="T84" fmla="*/ 0 w 112"/>
                <a:gd name="T85" fmla="*/ 0 h 234"/>
                <a:gd name="T86" fmla="*/ 0 w 112"/>
                <a:gd name="T87" fmla="*/ 0 h 234"/>
                <a:gd name="T88" fmla="*/ 0 w 112"/>
                <a:gd name="T89" fmla="*/ 0 h 234"/>
                <a:gd name="T90" fmla="*/ 0 w 112"/>
                <a:gd name="T91" fmla="*/ 0 h 234"/>
                <a:gd name="T92" fmla="*/ 0 w 112"/>
                <a:gd name="T93" fmla="*/ 0 h 234"/>
                <a:gd name="T94" fmla="*/ 0 w 112"/>
                <a:gd name="T95" fmla="*/ 0 h 234"/>
                <a:gd name="T96" fmla="*/ 0 w 112"/>
                <a:gd name="T97" fmla="*/ 0 h 234"/>
                <a:gd name="T98" fmla="*/ 0 w 112"/>
                <a:gd name="T99" fmla="*/ 0 h 234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12"/>
                <a:gd name="T151" fmla="*/ 0 h 234"/>
                <a:gd name="T152" fmla="*/ 112 w 112"/>
                <a:gd name="T153" fmla="*/ 234 h 234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12" h="234">
                  <a:moveTo>
                    <a:pt x="66" y="6"/>
                  </a:moveTo>
                  <a:lnTo>
                    <a:pt x="74" y="2"/>
                  </a:lnTo>
                  <a:lnTo>
                    <a:pt x="83" y="2"/>
                  </a:lnTo>
                  <a:lnTo>
                    <a:pt x="89" y="0"/>
                  </a:lnTo>
                  <a:lnTo>
                    <a:pt x="95" y="0"/>
                  </a:lnTo>
                  <a:lnTo>
                    <a:pt x="102" y="0"/>
                  </a:lnTo>
                  <a:lnTo>
                    <a:pt x="112" y="0"/>
                  </a:lnTo>
                  <a:lnTo>
                    <a:pt x="102" y="6"/>
                  </a:lnTo>
                  <a:lnTo>
                    <a:pt x="93" y="15"/>
                  </a:lnTo>
                  <a:lnTo>
                    <a:pt x="83" y="23"/>
                  </a:lnTo>
                  <a:lnTo>
                    <a:pt x="76" y="34"/>
                  </a:lnTo>
                  <a:lnTo>
                    <a:pt x="66" y="44"/>
                  </a:lnTo>
                  <a:lnTo>
                    <a:pt x="58" y="53"/>
                  </a:lnTo>
                  <a:lnTo>
                    <a:pt x="51" y="66"/>
                  </a:lnTo>
                  <a:lnTo>
                    <a:pt x="47" y="78"/>
                  </a:lnTo>
                  <a:lnTo>
                    <a:pt x="41" y="91"/>
                  </a:lnTo>
                  <a:lnTo>
                    <a:pt x="39" y="102"/>
                  </a:lnTo>
                  <a:lnTo>
                    <a:pt x="38" y="116"/>
                  </a:lnTo>
                  <a:lnTo>
                    <a:pt x="38" y="129"/>
                  </a:lnTo>
                  <a:lnTo>
                    <a:pt x="38" y="142"/>
                  </a:lnTo>
                  <a:lnTo>
                    <a:pt x="41" y="158"/>
                  </a:lnTo>
                  <a:lnTo>
                    <a:pt x="45" y="171"/>
                  </a:lnTo>
                  <a:lnTo>
                    <a:pt x="53" y="188"/>
                  </a:lnTo>
                  <a:lnTo>
                    <a:pt x="51" y="198"/>
                  </a:lnTo>
                  <a:lnTo>
                    <a:pt x="51" y="207"/>
                  </a:lnTo>
                  <a:lnTo>
                    <a:pt x="47" y="213"/>
                  </a:lnTo>
                  <a:lnTo>
                    <a:pt x="43" y="220"/>
                  </a:lnTo>
                  <a:lnTo>
                    <a:pt x="36" y="228"/>
                  </a:lnTo>
                  <a:lnTo>
                    <a:pt x="26" y="234"/>
                  </a:lnTo>
                  <a:lnTo>
                    <a:pt x="15" y="234"/>
                  </a:lnTo>
                  <a:lnTo>
                    <a:pt x="7" y="230"/>
                  </a:lnTo>
                  <a:lnTo>
                    <a:pt x="1" y="224"/>
                  </a:lnTo>
                  <a:lnTo>
                    <a:pt x="0" y="217"/>
                  </a:lnTo>
                  <a:lnTo>
                    <a:pt x="0" y="203"/>
                  </a:lnTo>
                  <a:lnTo>
                    <a:pt x="1" y="190"/>
                  </a:lnTo>
                  <a:lnTo>
                    <a:pt x="0" y="175"/>
                  </a:lnTo>
                  <a:lnTo>
                    <a:pt x="0" y="160"/>
                  </a:lnTo>
                  <a:lnTo>
                    <a:pt x="0" y="142"/>
                  </a:lnTo>
                  <a:lnTo>
                    <a:pt x="0" y="127"/>
                  </a:lnTo>
                  <a:lnTo>
                    <a:pt x="0" y="110"/>
                  </a:lnTo>
                  <a:lnTo>
                    <a:pt x="0" y="95"/>
                  </a:lnTo>
                  <a:lnTo>
                    <a:pt x="0" y="78"/>
                  </a:lnTo>
                  <a:lnTo>
                    <a:pt x="5" y="63"/>
                  </a:lnTo>
                  <a:lnTo>
                    <a:pt x="9" y="49"/>
                  </a:lnTo>
                  <a:lnTo>
                    <a:pt x="15" y="38"/>
                  </a:lnTo>
                  <a:lnTo>
                    <a:pt x="22" y="25"/>
                  </a:lnTo>
                  <a:lnTo>
                    <a:pt x="34" y="17"/>
                  </a:lnTo>
                  <a:lnTo>
                    <a:pt x="47" y="9"/>
                  </a:lnTo>
                  <a:lnTo>
                    <a:pt x="66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5" name="Freeform 72">
              <a:extLst>
                <a:ext uri="{FF2B5EF4-FFF2-40B4-BE49-F238E27FC236}">
                  <a16:creationId xmlns:a16="http://schemas.microsoft.com/office/drawing/2014/main" id="{C759C48C-E4F6-756D-CD1A-D99F9EE866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04" y="913"/>
              <a:ext cx="59" cy="43"/>
            </a:xfrm>
            <a:custGeom>
              <a:avLst/>
              <a:gdLst>
                <a:gd name="T0" fmla="*/ 0 w 194"/>
                <a:gd name="T1" fmla="*/ 0 h 152"/>
                <a:gd name="T2" fmla="*/ 0 w 194"/>
                <a:gd name="T3" fmla="*/ 0 h 152"/>
                <a:gd name="T4" fmla="*/ 0 w 194"/>
                <a:gd name="T5" fmla="*/ 0 h 152"/>
                <a:gd name="T6" fmla="*/ 0 w 194"/>
                <a:gd name="T7" fmla="*/ 0 h 152"/>
                <a:gd name="T8" fmla="*/ 0 w 194"/>
                <a:gd name="T9" fmla="*/ 0 h 152"/>
                <a:gd name="T10" fmla="*/ 0 w 194"/>
                <a:gd name="T11" fmla="*/ 0 h 152"/>
                <a:gd name="T12" fmla="*/ 0 w 194"/>
                <a:gd name="T13" fmla="*/ 0 h 152"/>
                <a:gd name="T14" fmla="*/ 0 w 194"/>
                <a:gd name="T15" fmla="*/ 0 h 152"/>
                <a:gd name="T16" fmla="*/ 0 w 194"/>
                <a:gd name="T17" fmla="*/ 0 h 152"/>
                <a:gd name="T18" fmla="*/ 0 w 194"/>
                <a:gd name="T19" fmla="*/ 0 h 152"/>
                <a:gd name="T20" fmla="*/ 0 w 194"/>
                <a:gd name="T21" fmla="*/ 0 h 152"/>
                <a:gd name="T22" fmla="*/ 0 w 194"/>
                <a:gd name="T23" fmla="*/ 0 h 152"/>
                <a:gd name="T24" fmla="*/ 0 w 194"/>
                <a:gd name="T25" fmla="*/ 0 h 152"/>
                <a:gd name="T26" fmla="*/ 0 w 194"/>
                <a:gd name="T27" fmla="*/ 0 h 152"/>
                <a:gd name="T28" fmla="*/ 0 w 194"/>
                <a:gd name="T29" fmla="*/ 0 h 152"/>
                <a:gd name="T30" fmla="*/ 0 w 194"/>
                <a:gd name="T31" fmla="*/ 0 h 152"/>
                <a:gd name="T32" fmla="*/ 0 w 194"/>
                <a:gd name="T33" fmla="*/ 0 h 152"/>
                <a:gd name="T34" fmla="*/ 0 w 194"/>
                <a:gd name="T35" fmla="*/ 0 h 152"/>
                <a:gd name="T36" fmla="*/ 0 w 194"/>
                <a:gd name="T37" fmla="*/ 0 h 152"/>
                <a:gd name="T38" fmla="*/ 0 w 194"/>
                <a:gd name="T39" fmla="*/ 0 h 152"/>
                <a:gd name="T40" fmla="*/ 0 w 194"/>
                <a:gd name="T41" fmla="*/ 0 h 152"/>
                <a:gd name="T42" fmla="*/ 0 w 194"/>
                <a:gd name="T43" fmla="*/ 0 h 152"/>
                <a:gd name="T44" fmla="*/ 0 w 194"/>
                <a:gd name="T45" fmla="*/ 0 h 152"/>
                <a:gd name="T46" fmla="*/ 0 w 194"/>
                <a:gd name="T47" fmla="*/ 0 h 152"/>
                <a:gd name="T48" fmla="*/ 0 w 194"/>
                <a:gd name="T49" fmla="*/ 0 h 152"/>
                <a:gd name="T50" fmla="*/ 0 w 194"/>
                <a:gd name="T51" fmla="*/ 0 h 152"/>
                <a:gd name="T52" fmla="*/ 0 w 194"/>
                <a:gd name="T53" fmla="*/ 0 h 152"/>
                <a:gd name="T54" fmla="*/ 0 w 194"/>
                <a:gd name="T55" fmla="*/ 0 h 152"/>
                <a:gd name="T56" fmla="*/ 0 w 194"/>
                <a:gd name="T57" fmla="*/ 0 h 152"/>
                <a:gd name="T58" fmla="*/ 0 w 194"/>
                <a:gd name="T59" fmla="*/ 0 h 152"/>
                <a:gd name="T60" fmla="*/ 0 w 194"/>
                <a:gd name="T61" fmla="*/ 0 h 152"/>
                <a:gd name="T62" fmla="*/ 0 w 194"/>
                <a:gd name="T63" fmla="*/ 0 h 152"/>
                <a:gd name="T64" fmla="*/ 0 w 194"/>
                <a:gd name="T65" fmla="*/ 0 h 152"/>
                <a:gd name="T66" fmla="*/ 0 w 194"/>
                <a:gd name="T67" fmla="*/ 0 h 152"/>
                <a:gd name="T68" fmla="*/ 0 w 194"/>
                <a:gd name="T69" fmla="*/ 0 h 152"/>
                <a:gd name="T70" fmla="*/ 0 w 194"/>
                <a:gd name="T71" fmla="*/ 0 h 152"/>
                <a:gd name="T72" fmla="*/ 0 w 194"/>
                <a:gd name="T73" fmla="*/ 0 h 152"/>
                <a:gd name="T74" fmla="*/ 0 w 194"/>
                <a:gd name="T75" fmla="*/ 0 h 152"/>
                <a:gd name="T76" fmla="*/ 0 w 194"/>
                <a:gd name="T77" fmla="*/ 0 h 152"/>
                <a:gd name="T78" fmla="*/ 0 w 194"/>
                <a:gd name="T79" fmla="*/ 0 h 152"/>
                <a:gd name="T80" fmla="*/ 0 w 194"/>
                <a:gd name="T81" fmla="*/ 0 h 152"/>
                <a:gd name="T82" fmla="*/ 0 w 194"/>
                <a:gd name="T83" fmla="*/ 0 h 152"/>
                <a:gd name="T84" fmla="*/ 0 w 194"/>
                <a:gd name="T85" fmla="*/ 0 h 152"/>
                <a:gd name="T86" fmla="*/ 0 w 194"/>
                <a:gd name="T87" fmla="*/ 0 h 152"/>
                <a:gd name="T88" fmla="*/ 0 w 194"/>
                <a:gd name="T89" fmla="*/ 0 h 152"/>
                <a:gd name="T90" fmla="*/ 0 w 194"/>
                <a:gd name="T91" fmla="*/ 0 h 152"/>
                <a:gd name="T92" fmla="*/ 0 w 194"/>
                <a:gd name="T93" fmla="*/ 0 h 152"/>
                <a:gd name="T94" fmla="*/ 0 w 194"/>
                <a:gd name="T95" fmla="*/ 0 h 152"/>
                <a:gd name="T96" fmla="*/ 0 w 194"/>
                <a:gd name="T97" fmla="*/ 0 h 152"/>
                <a:gd name="T98" fmla="*/ 0 w 194"/>
                <a:gd name="T99" fmla="*/ 0 h 152"/>
                <a:gd name="T100" fmla="*/ 0 w 194"/>
                <a:gd name="T101" fmla="*/ 0 h 152"/>
                <a:gd name="T102" fmla="*/ 0 w 194"/>
                <a:gd name="T103" fmla="*/ 0 h 152"/>
                <a:gd name="T104" fmla="*/ 0 w 194"/>
                <a:gd name="T105" fmla="*/ 0 h 152"/>
                <a:gd name="T106" fmla="*/ 0 w 194"/>
                <a:gd name="T107" fmla="*/ 0 h 152"/>
                <a:gd name="T108" fmla="*/ 0 w 194"/>
                <a:gd name="T109" fmla="*/ 0 h 152"/>
                <a:gd name="T110" fmla="*/ 0 w 194"/>
                <a:gd name="T111" fmla="*/ 0 h 152"/>
                <a:gd name="T112" fmla="*/ 0 w 194"/>
                <a:gd name="T113" fmla="*/ 0 h 152"/>
                <a:gd name="T114" fmla="*/ 0 w 194"/>
                <a:gd name="T115" fmla="*/ 0 h 152"/>
                <a:gd name="T116" fmla="*/ 0 w 194"/>
                <a:gd name="T117" fmla="*/ 0 h 152"/>
                <a:gd name="T118" fmla="*/ 0 w 194"/>
                <a:gd name="T119" fmla="*/ 0 h 15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94"/>
                <a:gd name="T181" fmla="*/ 0 h 152"/>
                <a:gd name="T182" fmla="*/ 194 w 194"/>
                <a:gd name="T183" fmla="*/ 152 h 152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94" h="152">
                  <a:moveTo>
                    <a:pt x="27" y="0"/>
                  </a:moveTo>
                  <a:lnTo>
                    <a:pt x="29" y="6"/>
                  </a:lnTo>
                  <a:lnTo>
                    <a:pt x="33" y="13"/>
                  </a:lnTo>
                  <a:lnTo>
                    <a:pt x="33" y="23"/>
                  </a:lnTo>
                  <a:lnTo>
                    <a:pt x="34" y="32"/>
                  </a:lnTo>
                  <a:lnTo>
                    <a:pt x="33" y="40"/>
                  </a:lnTo>
                  <a:lnTo>
                    <a:pt x="33" y="51"/>
                  </a:lnTo>
                  <a:lnTo>
                    <a:pt x="33" y="61"/>
                  </a:lnTo>
                  <a:lnTo>
                    <a:pt x="34" y="72"/>
                  </a:lnTo>
                  <a:lnTo>
                    <a:pt x="34" y="82"/>
                  </a:lnTo>
                  <a:lnTo>
                    <a:pt x="34" y="91"/>
                  </a:lnTo>
                  <a:lnTo>
                    <a:pt x="38" y="99"/>
                  </a:lnTo>
                  <a:lnTo>
                    <a:pt x="42" y="108"/>
                  </a:lnTo>
                  <a:lnTo>
                    <a:pt x="48" y="114"/>
                  </a:lnTo>
                  <a:lnTo>
                    <a:pt x="57" y="122"/>
                  </a:lnTo>
                  <a:lnTo>
                    <a:pt x="67" y="127"/>
                  </a:lnTo>
                  <a:lnTo>
                    <a:pt x="80" y="133"/>
                  </a:lnTo>
                  <a:lnTo>
                    <a:pt x="82" y="133"/>
                  </a:lnTo>
                  <a:lnTo>
                    <a:pt x="88" y="133"/>
                  </a:lnTo>
                  <a:lnTo>
                    <a:pt x="93" y="133"/>
                  </a:lnTo>
                  <a:lnTo>
                    <a:pt x="103" y="133"/>
                  </a:lnTo>
                  <a:lnTo>
                    <a:pt x="109" y="133"/>
                  </a:lnTo>
                  <a:lnTo>
                    <a:pt x="118" y="133"/>
                  </a:lnTo>
                  <a:lnTo>
                    <a:pt x="128" y="133"/>
                  </a:lnTo>
                  <a:lnTo>
                    <a:pt x="135" y="133"/>
                  </a:lnTo>
                  <a:lnTo>
                    <a:pt x="145" y="133"/>
                  </a:lnTo>
                  <a:lnTo>
                    <a:pt x="152" y="133"/>
                  </a:lnTo>
                  <a:lnTo>
                    <a:pt x="160" y="133"/>
                  </a:lnTo>
                  <a:lnTo>
                    <a:pt x="168" y="133"/>
                  </a:lnTo>
                  <a:lnTo>
                    <a:pt x="181" y="133"/>
                  </a:lnTo>
                  <a:lnTo>
                    <a:pt x="192" y="133"/>
                  </a:lnTo>
                  <a:lnTo>
                    <a:pt x="192" y="139"/>
                  </a:lnTo>
                  <a:lnTo>
                    <a:pt x="194" y="148"/>
                  </a:lnTo>
                  <a:lnTo>
                    <a:pt x="185" y="148"/>
                  </a:lnTo>
                  <a:lnTo>
                    <a:pt x="173" y="148"/>
                  </a:lnTo>
                  <a:lnTo>
                    <a:pt x="160" y="148"/>
                  </a:lnTo>
                  <a:lnTo>
                    <a:pt x="145" y="150"/>
                  </a:lnTo>
                  <a:lnTo>
                    <a:pt x="137" y="150"/>
                  </a:lnTo>
                  <a:lnTo>
                    <a:pt x="130" y="150"/>
                  </a:lnTo>
                  <a:lnTo>
                    <a:pt x="122" y="150"/>
                  </a:lnTo>
                  <a:lnTo>
                    <a:pt x="116" y="152"/>
                  </a:lnTo>
                  <a:lnTo>
                    <a:pt x="103" y="152"/>
                  </a:lnTo>
                  <a:lnTo>
                    <a:pt x="97" y="152"/>
                  </a:lnTo>
                  <a:lnTo>
                    <a:pt x="80" y="150"/>
                  </a:lnTo>
                  <a:lnTo>
                    <a:pt x="67" y="148"/>
                  </a:lnTo>
                  <a:lnTo>
                    <a:pt x="55" y="142"/>
                  </a:lnTo>
                  <a:lnTo>
                    <a:pt x="44" y="137"/>
                  </a:lnTo>
                  <a:lnTo>
                    <a:pt x="33" y="127"/>
                  </a:lnTo>
                  <a:lnTo>
                    <a:pt x="25" y="118"/>
                  </a:lnTo>
                  <a:lnTo>
                    <a:pt x="15" y="106"/>
                  </a:lnTo>
                  <a:lnTo>
                    <a:pt x="12" y="97"/>
                  </a:lnTo>
                  <a:lnTo>
                    <a:pt x="6" y="84"/>
                  </a:lnTo>
                  <a:lnTo>
                    <a:pt x="2" y="72"/>
                  </a:lnTo>
                  <a:lnTo>
                    <a:pt x="0" y="59"/>
                  </a:lnTo>
                  <a:lnTo>
                    <a:pt x="2" y="47"/>
                  </a:lnTo>
                  <a:lnTo>
                    <a:pt x="6" y="34"/>
                  </a:lnTo>
                  <a:lnTo>
                    <a:pt x="10" y="21"/>
                  </a:lnTo>
                  <a:lnTo>
                    <a:pt x="17" y="9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6" name="Freeform 73">
              <a:extLst>
                <a:ext uri="{FF2B5EF4-FFF2-40B4-BE49-F238E27FC236}">
                  <a16:creationId xmlns:a16="http://schemas.microsoft.com/office/drawing/2014/main" id="{B513BF2E-1CAD-0746-B13A-128B06C2AD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01" y="1312"/>
              <a:ext cx="50" cy="41"/>
            </a:xfrm>
            <a:custGeom>
              <a:avLst/>
              <a:gdLst>
                <a:gd name="T0" fmla="*/ 0 w 161"/>
                <a:gd name="T1" fmla="*/ 0 h 145"/>
                <a:gd name="T2" fmla="*/ 0 w 161"/>
                <a:gd name="T3" fmla="*/ 0 h 145"/>
                <a:gd name="T4" fmla="*/ 0 w 161"/>
                <a:gd name="T5" fmla="*/ 0 h 145"/>
                <a:gd name="T6" fmla="*/ 0 w 161"/>
                <a:gd name="T7" fmla="*/ 0 h 145"/>
                <a:gd name="T8" fmla="*/ 0 w 161"/>
                <a:gd name="T9" fmla="*/ 0 h 145"/>
                <a:gd name="T10" fmla="*/ 0 w 161"/>
                <a:gd name="T11" fmla="*/ 0 h 145"/>
                <a:gd name="T12" fmla="*/ 0 w 161"/>
                <a:gd name="T13" fmla="*/ 0 h 145"/>
                <a:gd name="T14" fmla="*/ 0 w 161"/>
                <a:gd name="T15" fmla="*/ 0 h 145"/>
                <a:gd name="T16" fmla="*/ 0 w 161"/>
                <a:gd name="T17" fmla="*/ 0 h 145"/>
                <a:gd name="T18" fmla="*/ 0 w 161"/>
                <a:gd name="T19" fmla="*/ 0 h 145"/>
                <a:gd name="T20" fmla="*/ 0 w 161"/>
                <a:gd name="T21" fmla="*/ 0 h 145"/>
                <a:gd name="T22" fmla="*/ 0 w 161"/>
                <a:gd name="T23" fmla="*/ 0 h 145"/>
                <a:gd name="T24" fmla="*/ 0 w 161"/>
                <a:gd name="T25" fmla="*/ 0 h 145"/>
                <a:gd name="T26" fmla="*/ 0 w 161"/>
                <a:gd name="T27" fmla="*/ 0 h 145"/>
                <a:gd name="T28" fmla="*/ 0 w 161"/>
                <a:gd name="T29" fmla="*/ 0 h 145"/>
                <a:gd name="T30" fmla="*/ 0 w 161"/>
                <a:gd name="T31" fmla="*/ 0 h 145"/>
                <a:gd name="T32" fmla="*/ 0 w 161"/>
                <a:gd name="T33" fmla="*/ 0 h 145"/>
                <a:gd name="T34" fmla="*/ 0 w 161"/>
                <a:gd name="T35" fmla="*/ 0 h 145"/>
                <a:gd name="T36" fmla="*/ 0 w 161"/>
                <a:gd name="T37" fmla="*/ 0 h 145"/>
                <a:gd name="T38" fmla="*/ 0 w 161"/>
                <a:gd name="T39" fmla="*/ 0 h 145"/>
                <a:gd name="T40" fmla="*/ 0 w 161"/>
                <a:gd name="T41" fmla="*/ 0 h 145"/>
                <a:gd name="T42" fmla="*/ 0 w 161"/>
                <a:gd name="T43" fmla="*/ 0 h 145"/>
                <a:gd name="T44" fmla="*/ 0 w 161"/>
                <a:gd name="T45" fmla="*/ 0 h 145"/>
                <a:gd name="T46" fmla="*/ 0 w 161"/>
                <a:gd name="T47" fmla="*/ 0 h 145"/>
                <a:gd name="T48" fmla="*/ 0 w 161"/>
                <a:gd name="T49" fmla="*/ 0 h 145"/>
                <a:gd name="T50" fmla="*/ 0 w 161"/>
                <a:gd name="T51" fmla="*/ 0 h 145"/>
                <a:gd name="T52" fmla="*/ 0 w 161"/>
                <a:gd name="T53" fmla="*/ 0 h 145"/>
                <a:gd name="T54" fmla="*/ 0 w 161"/>
                <a:gd name="T55" fmla="*/ 0 h 145"/>
                <a:gd name="T56" fmla="*/ 0 w 161"/>
                <a:gd name="T57" fmla="*/ 0 h 145"/>
                <a:gd name="T58" fmla="*/ 0 w 161"/>
                <a:gd name="T59" fmla="*/ 0 h 145"/>
                <a:gd name="T60" fmla="*/ 0 w 161"/>
                <a:gd name="T61" fmla="*/ 0 h 145"/>
                <a:gd name="T62" fmla="*/ 0 w 161"/>
                <a:gd name="T63" fmla="*/ 0 h 145"/>
                <a:gd name="T64" fmla="*/ 0 w 161"/>
                <a:gd name="T65" fmla="*/ 0 h 145"/>
                <a:gd name="T66" fmla="*/ 0 w 161"/>
                <a:gd name="T67" fmla="*/ 0 h 145"/>
                <a:gd name="T68" fmla="*/ 0 w 161"/>
                <a:gd name="T69" fmla="*/ 0 h 145"/>
                <a:gd name="T70" fmla="*/ 0 w 161"/>
                <a:gd name="T71" fmla="*/ 0 h 145"/>
                <a:gd name="T72" fmla="*/ 0 w 161"/>
                <a:gd name="T73" fmla="*/ 0 h 145"/>
                <a:gd name="T74" fmla="*/ 0 w 161"/>
                <a:gd name="T75" fmla="*/ 0 h 145"/>
                <a:gd name="T76" fmla="*/ 0 w 161"/>
                <a:gd name="T77" fmla="*/ 0 h 145"/>
                <a:gd name="T78" fmla="*/ 0 w 161"/>
                <a:gd name="T79" fmla="*/ 0 h 145"/>
                <a:gd name="T80" fmla="*/ 0 w 161"/>
                <a:gd name="T81" fmla="*/ 0 h 145"/>
                <a:gd name="T82" fmla="*/ 0 w 161"/>
                <a:gd name="T83" fmla="*/ 0 h 145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161"/>
                <a:gd name="T127" fmla="*/ 0 h 145"/>
                <a:gd name="T128" fmla="*/ 161 w 161"/>
                <a:gd name="T129" fmla="*/ 145 h 145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161" h="145">
                  <a:moveTo>
                    <a:pt x="93" y="0"/>
                  </a:moveTo>
                  <a:lnTo>
                    <a:pt x="103" y="0"/>
                  </a:lnTo>
                  <a:lnTo>
                    <a:pt x="114" y="0"/>
                  </a:lnTo>
                  <a:lnTo>
                    <a:pt x="123" y="0"/>
                  </a:lnTo>
                  <a:lnTo>
                    <a:pt x="137" y="2"/>
                  </a:lnTo>
                  <a:lnTo>
                    <a:pt x="146" y="2"/>
                  </a:lnTo>
                  <a:lnTo>
                    <a:pt x="154" y="8"/>
                  </a:lnTo>
                  <a:lnTo>
                    <a:pt x="158" y="15"/>
                  </a:lnTo>
                  <a:lnTo>
                    <a:pt x="161" y="27"/>
                  </a:lnTo>
                  <a:lnTo>
                    <a:pt x="142" y="19"/>
                  </a:lnTo>
                  <a:lnTo>
                    <a:pt x="127" y="17"/>
                  </a:lnTo>
                  <a:lnTo>
                    <a:pt x="112" y="17"/>
                  </a:lnTo>
                  <a:lnTo>
                    <a:pt x="101" y="23"/>
                  </a:lnTo>
                  <a:lnTo>
                    <a:pt x="89" y="27"/>
                  </a:lnTo>
                  <a:lnTo>
                    <a:pt x="82" y="36"/>
                  </a:lnTo>
                  <a:lnTo>
                    <a:pt x="74" y="46"/>
                  </a:lnTo>
                  <a:lnTo>
                    <a:pt x="66" y="57"/>
                  </a:lnTo>
                  <a:lnTo>
                    <a:pt x="59" y="69"/>
                  </a:lnTo>
                  <a:lnTo>
                    <a:pt x="51" y="80"/>
                  </a:lnTo>
                  <a:lnTo>
                    <a:pt x="44" y="93"/>
                  </a:lnTo>
                  <a:lnTo>
                    <a:pt x="38" y="107"/>
                  </a:lnTo>
                  <a:lnTo>
                    <a:pt x="30" y="116"/>
                  </a:lnTo>
                  <a:lnTo>
                    <a:pt x="23" y="128"/>
                  </a:lnTo>
                  <a:lnTo>
                    <a:pt x="13" y="137"/>
                  </a:lnTo>
                  <a:lnTo>
                    <a:pt x="6" y="145"/>
                  </a:lnTo>
                  <a:lnTo>
                    <a:pt x="2" y="133"/>
                  </a:lnTo>
                  <a:lnTo>
                    <a:pt x="0" y="122"/>
                  </a:lnTo>
                  <a:lnTo>
                    <a:pt x="0" y="112"/>
                  </a:lnTo>
                  <a:lnTo>
                    <a:pt x="4" y="101"/>
                  </a:lnTo>
                  <a:lnTo>
                    <a:pt x="4" y="88"/>
                  </a:lnTo>
                  <a:lnTo>
                    <a:pt x="9" y="80"/>
                  </a:lnTo>
                  <a:lnTo>
                    <a:pt x="13" y="69"/>
                  </a:lnTo>
                  <a:lnTo>
                    <a:pt x="23" y="59"/>
                  </a:lnTo>
                  <a:lnTo>
                    <a:pt x="27" y="50"/>
                  </a:lnTo>
                  <a:lnTo>
                    <a:pt x="36" y="42"/>
                  </a:lnTo>
                  <a:lnTo>
                    <a:pt x="44" y="33"/>
                  </a:lnTo>
                  <a:lnTo>
                    <a:pt x="53" y="25"/>
                  </a:lnTo>
                  <a:lnTo>
                    <a:pt x="61" y="17"/>
                  </a:lnTo>
                  <a:lnTo>
                    <a:pt x="72" y="12"/>
                  </a:lnTo>
                  <a:lnTo>
                    <a:pt x="82" y="4"/>
                  </a:lnTo>
                  <a:lnTo>
                    <a:pt x="9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7" name="Freeform 74">
              <a:extLst>
                <a:ext uri="{FF2B5EF4-FFF2-40B4-BE49-F238E27FC236}">
                  <a16:creationId xmlns:a16="http://schemas.microsoft.com/office/drawing/2014/main" id="{6D36D5FB-2771-CA97-4027-DE3D4619B4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69" y="1380"/>
              <a:ext cx="68" cy="50"/>
            </a:xfrm>
            <a:custGeom>
              <a:avLst/>
              <a:gdLst>
                <a:gd name="T0" fmla="*/ 0 w 220"/>
                <a:gd name="T1" fmla="*/ 0 h 177"/>
                <a:gd name="T2" fmla="*/ 0 w 220"/>
                <a:gd name="T3" fmla="*/ 0 h 177"/>
                <a:gd name="T4" fmla="*/ 0 w 220"/>
                <a:gd name="T5" fmla="*/ 0 h 177"/>
                <a:gd name="T6" fmla="*/ 0 w 220"/>
                <a:gd name="T7" fmla="*/ 0 h 177"/>
                <a:gd name="T8" fmla="*/ 0 w 220"/>
                <a:gd name="T9" fmla="*/ 0 h 177"/>
                <a:gd name="T10" fmla="*/ 0 w 220"/>
                <a:gd name="T11" fmla="*/ 0 h 177"/>
                <a:gd name="T12" fmla="*/ 0 w 220"/>
                <a:gd name="T13" fmla="*/ 0 h 177"/>
                <a:gd name="T14" fmla="*/ 0 w 220"/>
                <a:gd name="T15" fmla="*/ 0 h 177"/>
                <a:gd name="T16" fmla="*/ 0 w 220"/>
                <a:gd name="T17" fmla="*/ 0 h 177"/>
                <a:gd name="T18" fmla="*/ 0 w 220"/>
                <a:gd name="T19" fmla="*/ 0 h 177"/>
                <a:gd name="T20" fmla="*/ 0 w 220"/>
                <a:gd name="T21" fmla="*/ 0 h 177"/>
                <a:gd name="T22" fmla="*/ 0 w 220"/>
                <a:gd name="T23" fmla="*/ 0 h 177"/>
                <a:gd name="T24" fmla="*/ 0 w 220"/>
                <a:gd name="T25" fmla="*/ 0 h 177"/>
                <a:gd name="T26" fmla="*/ 0 w 220"/>
                <a:gd name="T27" fmla="*/ 0 h 177"/>
                <a:gd name="T28" fmla="*/ 0 w 220"/>
                <a:gd name="T29" fmla="*/ 0 h 177"/>
                <a:gd name="T30" fmla="*/ 0 w 220"/>
                <a:gd name="T31" fmla="*/ 0 h 177"/>
                <a:gd name="T32" fmla="*/ 0 w 220"/>
                <a:gd name="T33" fmla="*/ 0 h 177"/>
                <a:gd name="T34" fmla="*/ 0 w 220"/>
                <a:gd name="T35" fmla="*/ 0 h 177"/>
                <a:gd name="T36" fmla="*/ 0 w 220"/>
                <a:gd name="T37" fmla="*/ 0 h 177"/>
                <a:gd name="T38" fmla="*/ 0 w 220"/>
                <a:gd name="T39" fmla="*/ 0 h 177"/>
                <a:gd name="T40" fmla="*/ 0 w 220"/>
                <a:gd name="T41" fmla="*/ 0 h 177"/>
                <a:gd name="T42" fmla="*/ 0 w 220"/>
                <a:gd name="T43" fmla="*/ 0 h 177"/>
                <a:gd name="T44" fmla="*/ 0 w 220"/>
                <a:gd name="T45" fmla="*/ 0 h 177"/>
                <a:gd name="T46" fmla="*/ 0 w 220"/>
                <a:gd name="T47" fmla="*/ 0 h 177"/>
                <a:gd name="T48" fmla="*/ 0 w 220"/>
                <a:gd name="T49" fmla="*/ 0 h 177"/>
                <a:gd name="T50" fmla="*/ 0 w 220"/>
                <a:gd name="T51" fmla="*/ 0 h 177"/>
                <a:gd name="T52" fmla="*/ 0 w 220"/>
                <a:gd name="T53" fmla="*/ 0 h 177"/>
                <a:gd name="T54" fmla="*/ 0 w 220"/>
                <a:gd name="T55" fmla="*/ 0 h 177"/>
                <a:gd name="T56" fmla="*/ 0 w 220"/>
                <a:gd name="T57" fmla="*/ 0 h 177"/>
                <a:gd name="T58" fmla="*/ 0 w 220"/>
                <a:gd name="T59" fmla="*/ 0 h 177"/>
                <a:gd name="T60" fmla="*/ 0 w 220"/>
                <a:gd name="T61" fmla="*/ 0 h 177"/>
                <a:gd name="T62" fmla="*/ 0 w 220"/>
                <a:gd name="T63" fmla="*/ 0 h 177"/>
                <a:gd name="T64" fmla="*/ 0 w 220"/>
                <a:gd name="T65" fmla="*/ 0 h 177"/>
                <a:gd name="T66" fmla="*/ 0 w 220"/>
                <a:gd name="T67" fmla="*/ 0 h 177"/>
                <a:gd name="T68" fmla="*/ 0 w 220"/>
                <a:gd name="T69" fmla="*/ 0 h 177"/>
                <a:gd name="T70" fmla="*/ 0 w 220"/>
                <a:gd name="T71" fmla="*/ 0 h 177"/>
                <a:gd name="T72" fmla="*/ 0 w 220"/>
                <a:gd name="T73" fmla="*/ 0 h 177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20"/>
                <a:gd name="T112" fmla="*/ 0 h 177"/>
                <a:gd name="T113" fmla="*/ 220 w 220"/>
                <a:gd name="T114" fmla="*/ 177 h 177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20" h="177">
                  <a:moveTo>
                    <a:pt x="192" y="0"/>
                  </a:moveTo>
                  <a:lnTo>
                    <a:pt x="201" y="7"/>
                  </a:lnTo>
                  <a:lnTo>
                    <a:pt x="211" y="21"/>
                  </a:lnTo>
                  <a:lnTo>
                    <a:pt x="216" y="34"/>
                  </a:lnTo>
                  <a:lnTo>
                    <a:pt x="220" y="49"/>
                  </a:lnTo>
                  <a:lnTo>
                    <a:pt x="220" y="66"/>
                  </a:lnTo>
                  <a:lnTo>
                    <a:pt x="220" y="83"/>
                  </a:lnTo>
                  <a:lnTo>
                    <a:pt x="216" y="101"/>
                  </a:lnTo>
                  <a:lnTo>
                    <a:pt x="211" y="118"/>
                  </a:lnTo>
                  <a:lnTo>
                    <a:pt x="203" y="133"/>
                  </a:lnTo>
                  <a:lnTo>
                    <a:pt x="196" y="146"/>
                  </a:lnTo>
                  <a:lnTo>
                    <a:pt x="182" y="158"/>
                  </a:lnTo>
                  <a:lnTo>
                    <a:pt x="171" y="167"/>
                  </a:lnTo>
                  <a:lnTo>
                    <a:pt x="156" y="171"/>
                  </a:lnTo>
                  <a:lnTo>
                    <a:pt x="140" y="177"/>
                  </a:lnTo>
                  <a:lnTo>
                    <a:pt x="123" y="173"/>
                  </a:lnTo>
                  <a:lnTo>
                    <a:pt x="106" y="167"/>
                  </a:lnTo>
                  <a:lnTo>
                    <a:pt x="99" y="167"/>
                  </a:lnTo>
                  <a:lnTo>
                    <a:pt x="89" y="169"/>
                  </a:lnTo>
                  <a:lnTo>
                    <a:pt x="82" y="169"/>
                  </a:lnTo>
                  <a:lnTo>
                    <a:pt x="76" y="171"/>
                  </a:lnTo>
                  <a:lnTo>
                    <a:pt x="66" y="169"/>
                  </a:lnTo>
                  <a:lnTo>
                    <a:pt x="57" y="167"/>
                  </a:lnTo>
                  <a:lnTo>
                    <a:pt x="49" y="161"/>
                  </a:lnTo>
                  <a:lnTo>
                    <a:pt x="42" y="156"/>
                  </a:lnTo>
                  <a:lnTo>
                    <a:pt x="34" y="148"/>
                  </a:lnTo>
                  <a:lnTo>
                    <a:pt x="28" y="139"/>
                  </a:lnTo>
                  <a:lnTo>
                    <a:pt x="21" y="131"/>
                  </a:lnTo>
                  <a:lnTo>
                    <a:pt x="17" y="123"/>
                  </a:lnTo>
                  <a:lnTo>
                    <a:pt x="13" y="114"/>
                  </a:lnTo>
                  <a:lnTo>
                    <a:pt x="9" y="106"/>
                  </a:lnTo>
                  <a:lnTo>
                    <a:pt x="5" y="97"/>
                  </a:lnTo>
                  <a:lnTo>
                    <a:pt x="5" y="87"/>
                  </a:lnTo>
                  <a:lnTo>
                    <a:pt x="2" y="78"/>
                  </a:lnTo>
                  <a:lnTo>
                    <a:pt x="2" y="68"/>
                  </a:lnTo>
                  <a:lnTo>
                    <a:pt x="0" y="59"/>
                  </a:lnTo>
                  <a:lnTo>
                    <a:pt x="0" y="49"/>
                  </a:lnTo>
                  <a:lnTo>
                    <a:pt x="0" y="40"/>
                  </a:lnTo>
                  <a:lnTo>
                    <a:pt x="0" y="30"/>
                  </a:lnTo>
                  <a:lnTo>
                    <a:pt x="2" y="21"/>
                  </a:lnTo>
                  <a:lnTo>
                    <a:pt x="4" y="13"/>
                  </a:lnTo>
                  <a:lnTo>
                    <a:pt x="15" y="17"/>
                  </a:lnTo>
                  <a:lnTo>
                    <a:pt x="26" y="26"/>
                  </a:lnTo>
                  <a:lnTo>
                    <a:pt x="34" y="36"/>
                  </a:lnTo>
                  <a:lnTo>
                    <a:pt x="44" y="47"/>
                  </a:lnTo>
                  <a:lnTo>
                    <a:pt x="47" y="59"/>
                  </a:lnTo>
                  <a:lnTo>
                    <a:pt x="55" y="72"/>
                  </a:lnTo>
                  <a:lnTo>
                    <a:pt x="61" y="83"/>
                  </a:lnTo>
                  <a:lnTo>
                    <a:pt x="66" y="99"/>
                  </a:lnTo>
                  <a:lnTo>
                    <a:pt x="70" y="110"/>
                  </a:lnTo>
                  <a:lnTo>
                    <a:pt x="78" y="120"/>
                  </a:lnTo>
                  <a:lnTo>
                    <a:pt x="85" y="129"/>
                  </a:lnTo>
                  <a:lnTo>
                    <a:pt x="95" y="137"/>
                  </a:lnTo>
                  <a:lnTo>
                    <a:pt x="104" y="140"/>
                  </a:lnTo>
                  <a:lnTo>
                    <a:pt x="118" y="142"/>
                  </a:lnTo>
                  <a:lnTo>
                    <a:pt x="133" y="140"/>
                  </a:lnTo>
                  <a:lnTo>
                    <a:pt x="154" y="135"/>
                  </a:lnTo>
                  <a:lnTo>
                    <a:pt x="167" y="135"/>
                  </a:lnTo>
                  <a:lnTo>
                    <a:pt x="178" y="133"/>
                  </a:lnTo>
                  <a:lnTo>
                    <a:pt x="186" y="129"/>
                  </a:lnTo>
                  <a:lnTo>
                    <a:pt x="192" y="121"/>
                  </a:lnTo>
                  <a:lnTo>
                    <a:pt x="194" y="112"/>
                  </a:lnTo>
                  <a:lnTo>
                    <a:pt x="196" y="101"/>
                  </a:lnTo>
                  <a:lnTo>
                    <a:pt x="194" y="89"/>
                  </a:lnTo>
                  <a:lnTo>
                    <a:pt x="194" y="78"/>
                  </a:lnTo>
                  <a:lnTo>
                    <a:pt x="192" y="63"/>
                  </a:lnTo>
                  <a:lnTo>
                    <a:pt x="188" y="49"/>
                  </a:lnTo>
                  <a:lnTo>
                    <a:pt x="184" y="38"/>
                  </a:lnTo>
                  <a:lnTo>
                    <a:pt x="184" y="26"/>
                  </a:lnTo>
                  <a:lnTo>
                    <a:pt x="182" y="17"/>
                  </a:lnTo>
                  <a:lnTo>
                    <a:pt x="182" y="9"/>
                  </a:lnTo>
                  <a:lnTo>
                    <a:pt x="186" y="2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8" name="Freeform 75">
              <a:extLst>
                <a:ext uri="{FF2B5EF4-FFF2-40B4-BE49-F238E27FC236}">
                  <a16:creationId xmlns:a16="http://schemas.microsoft.com/office/drawing/2014/main" id="{E16A2ECD-AEF0-C7FA-9748-E0BF5D27FC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53" y="989"/>
              <a:ext cx="81" cy="17"/>
            </a:xfrm>
            <a:custGeom>
              <a:avLst/>
              <a:gdLst>
                <a:gd name="T0" fmla="*/ 0 w 265"/>
                <a:gd name="T1" fmla="*/ 0 h 59"/>
                <a:gd name="T2" fmla="*/ 0 w 265"/>
                <a:gd name="T3" fmla="*/ 0 h 59"/>
                <a:gd name="T4" fmla="*/ 0 w 265"/>
                <a:gd name="T5" fmla="*/ 0 h 59"/>
                <a:gd name="T6" fmla="*/ 0 w 265"/>
                <a:gd name="T7" fmla="*/ 0 h 59"/>
                <a:gd name="T8" fmla="*/ 0 w 265"/>
                <a:gd name="T9" fmla="*/ 0 h 59"/>
                <a:gd name="T10" fmla="*/ 0 w 265"/>
                <a:gd name="T11" fmla="*/ 0 h 59"/>
                <a:gd name="T12" fmla="*/ 0 w 265"/>
                <a:gd name="T13" fmla="*/ 0 h 59"/>
                <a:gd name="T14" fmla="*/ 0 w 265"/>
                <a:gd name="T15" fmla="*/ 0 h 59"/>
                <a:gd name="T16" fmla="*/ 0 w 265"/>
                <a:gd name="T17" fmla="*/ 0 h 59"/>
                <a:gd name="T18" fmla="*/ 0 w 265"/>
                <a:gd name="T19" fmla="*/ 0 h 59"/>
                <a:gd name="T20" fmla="*/ 0 w 265"/>
                <a:gd name="T21" fmla="*/ 0 h 59"/>
                <a:gd name="T22" fmla="*/ 0 w 265"/>
                <a:gd name="T23" fmla="*/ 0 h 59"/>
                <a:gd name="T24" fmla="*/ 0 w 265"/>
                <a:gd name="T25" fmla="*/ 0 h 59"/>
                <a:gd name="T26" fmla="*/ 0 w 265"/>
                <a:gd name="T27" fmla="*/ 0 h 59"/>
                <a:gd name="T28" fmla="*/ 0 w 265"/>
                <a:gd name="T29" fmla="*/ 0 h 59"/>
                <a:gd name="T30" fmla="*/ 0 w 265"/>
                <a:gd name="T31" fmla="*/ 0 h 59"/>
                <a:gd name="T32" fmla="*/ 0 w 265"/>
                <a:gd name="T33" fmla="*/ 0 h 59"/>
                <a:gd name="T34" fmla="*/ 0 w 265"/>
                <a:gd name="T35" fmla="*/ 0 h 59"/>
                <a:gd name="T36" fmla="*/ 0 w 265"/>
                <a:gd name="T37" fmla="*/ 0 h 59"/>
                <a:gd name="T38" fmla="*/ 0 w 265"/>
                <a:gd name="T39" fmla="*/ 0 h 59"/>
                <a:gd name="T40" fmla="*/ 0 w 265"/>
                <a:gd name="T41" fmla="*/ 0 h 59"/>
                <a:gd name="T42" fmla="*/ 0 w 265"/>
                <a:gd name="T43" fmla="*/ 0 h 59"/>
                <a:gd name="T44" fmla="*/ 0 w 265"/>
                <a:gd name="T45" fmla="*/ 0 h 59"/>
                <a:gd name="T46" fmla="*/ 0 w 265"/>
                <a:gd name="T47" fmla="*/ 0 h 59"/>
                <a:gd name="T48" fmla="*/ 0 w 265"/>
                <a:gd name="T49" fmla="*/ 0 h 59"/>
                <a:gd name="T50" fmla="*/ 0 w 265"/>
                <a:gd name="T51" fmla="*/ 0 h 59"/>
                <a:gd name="T52" fmla="*/ 0 w 265"/>
                <a:gd name="T53" fmla="*/ 0 h 59"/>
                <a:gd name="T54" fmla="*/ 0 w 265"/>
                <a:gd name="T55" fmla="*/ 0 h 59"/>
                <a:gd name="T56" fmla="*/ 0 w 265"/>
                <a:gd name="T57" fmla="*/ 0 h 59"/>
                <a:gd name="T58" fmla="*/ 0 w 265"/>
                <a:gd name="T59" fmla="*/ 0 h 59"/>
                <a:gd name="T60" fmla="*/ 0 w 265"/>
                <a:gd name="T61" fmla="*/ 0 h 59"/>
                <a:gd name="T62" fmla="*/ 0 w 265"/>
                <a:gd name="T63" fmla="*/ 0 h 59"/>
                <a:gd name="T64" fmla="*/ 0 w 265"/>
                <a:gd name="T65" fmla="*/ 0 h 59"/>
                <a:gd name="T66" fmla="*/ 0 w 265"/>
                <a:gd name="T67" fmla="*/ 0 h 59"/>
                <a:gd name="T68" fmla="*/ 0 w 265"/>
                <a:gd name="T69" fmla="*/ 0 h 59"/>
                <a:gd name="T70" fmla="*/ 0 w 265"/>
                <a:gd name="T71" fmla="*/ 0 h 59"/>
                <a:gd name="T72" fmla="*/ 0 w 265"/>
                <a:gd name="T73" fmla="*/ 0 h 59"/>
                <a:gd name="T74" fmla="*/ 0 w 265"/>
                <a:gd name="T75" fmla="*/ 0 h 59"/>
                <a:gd name="T76" fmla="*/ 0 w 265"/>
                <a:gd name="T77" fmla="*/ 0 h 59"/>
                <a:gd name="T78" fmla="*/ 0 w 265"/>
                <a:gd name="T79" fmla="*/ 0 h 59"/>
                <a:gd name="T80" fmla="*/ 0 w 265"/>
                <a:gd name="T81" fmla="*/ 0 h 59"/>
                <a:gd name="T82" fmla="*/ 0 w 265"/>
                <a:gd name="T83" fmla="*/ 0 h 59"/>
                <a:gd name="T84" fmla="*/ 0 w 265"/>
                <a:gd name="T85" fmla="*/ 0 h 59"/>
                <a:gd name="T86" fmla="*/ 0 w 265"/>
                <a:gd name="T87" fmla="*/ 0 h 59"/>
                <a:gd name="T88" fmla="*/ 0 w 265"/>
                <a:gd name="T89" fmla="*/ 0 h 59"/>
                <a:gd name="T90" fmla="*/ 0 w 265"/>
                <a:gd name="T91" fmla="*/ 0 h 59"/>
                <a:gd name="T92" fmla="*/ 0 w 265"/>
                <a:gd name="T93" fmla="*/ 0 h 59"/>
                <a:gd name="T94" fmla="*/ 0 w 265"/>
                <a:gd name="T95" fmla="*/ 0 h 59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265"/>
                <a:gd name="T145" fmla="*/ 0 h 59"/>
                <a:gd name="T146" fmla="*/ 265 w 265"/>
                <a:gd name="T147" fmla="*/ 59 h 59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265" h="59">
                  <a:moveTo>
                    <a:pt x="114" y="0"/>
                  </a:moveTo>
                  <a:lnTo>
                    <a:pt x="120" y="0"/>
                  </a:lnTo>
                  <a:lnTo>
                    <a:pt x="128" y="0"/>
                  </a:lnTo>
                  <a:lnTo>
                    <a:pt x="137" y="2"/>
                  </a:lnTo>
                  <a:lnTo>
                    <a:pt x="147" y="2"/>
                  </a:lnTo>
                  <a:lnTo>
                    <a:pt x="156" y="2"/>
                  </a:lnTo>
                  <a:lnTo>
                    <a:pt x="170" y="6"/>
                  </a:lnTo>
                  <a:lnTo>
                    <a:pt x="181" y="6"/>
                  </a:lnTo>
                  <a:lnTo>
                    <a:pt x="192" y="9"/>
                  </a:lnTo>
                  <a:lnTo>
                    <a:pt x="204" y="9"/>
                  </a:lnTo>
                  <a:lnTo>
                    <a:pt x="215" y="13"/>
                  </a:lnTo>
                  <a:lnTo>
                    <a:pt x="227" y="17"/>
                  </a:lnTo>
                  <a:lnTo>
                    <a:pt x="236" y="21"/>
                  </a:lnTo>
                  <a:lnTo>
                    <a:pt x="244" y="25"/>
                  </a:lnTo>
                  <a:lnTo>
                    <a:pt x="253" y="28"/>
                  </a:lnTo>
                  <a:lnTo>
                    <a:pt x="259" y="34"/>
                  </a:lnTo>
                  <a:lnTo>
                    <a:pt x="265" y="40"/>
                  </a:lnTo>
                  <a:lnTo>
                    <a:pt x="249" y="42"/>
                  </a:lnTo>
                  <a:lnTo>
                    <a:pt x="236" y="42"/>
                  </a:lnTo>
                  <a:lnTo>
                    <a:pt x="221" y="44"/>
                  </a:lnTo>
                  <a:lnTo>
                    <a:pt x="204" y="47"/>
                  </a:lnTo>
                  <a:lnTo>
                    <a:pt x="185" y="47"/>
                  </a:lnTo>
                  <a:lnTo>
                    <a:pt x="168" y="49"/>
                  </a:lnTo>
                  <a:lnTo>
                    <a:pt x="151" y="51"/>
                  </a:lnTo>
                  <a:lnTo>
                    <a:pt x="132" y="53"/>
                  </a:lnTo>
                  <a:lnTo>
                    <a:pt x="113" y="53"/>
                  </a:lnTo>
                  <a:lnTo>
                    <a:pt x="95" y="55"/>
                  </a:lnTo>
                  <a:lnTo>
                    <a:pt x="76" y="55"/>
                  </a:lnTo>
                  <a:lnTo>
                    <a:pt x="59" y="57"/>
                  </a:lnTo>
                  <a:lnTo>
                    <a:pt x="42" y="57"/>
                  </a:lnTo>
                  <a:lnTo>
                    <a:pt x="27" y="57"/>
                  </a:lnTo>
                  <a:lnTo>
                    <a:pt x="12" y="57"/>
                  </a:lnTo>
                  <a:lnTo>
                    <a:pt x="0" y="59"/>
                  </a:lnTo>
                  <a:lnTo>
                    <a:pt x="6" y="51"/>
                  </a:lnTo>
                  <a:lnTo>
                    <a:pt x="12" y="44"/>
                  </a:lnTo>
                  <a:lnTo>
                    <a:pt x="19" y="38"/>
                  </a:lnTo>
                  <a:lnTo>
                    <a:pt x="25" y="34"/>
                  </a:lnTo>
                  <a:lnTo>
                    <a:pt x="33" y="28"/>
                  </a:lnTo>
                  <a:lnTo>
                    <a:pt x="38" y="25"/>
                  </a:lnTo>
                  <a:lnTo>
                    <a:pt x="48" y="21"/>
                  </a:lnTo>
                  <a:lnTo>
                    <a:pt x="56" y="19"/>
                  </a:lnTo>
                  <a:lnTo>
                    <a:pt x="69" y="11"/>
                  </a:lnTo>
                  <a:lnTo>
                    <a:pt x="84" y="8"/>
                  </a:lnTo>
                  <a:lnTo>
                    <a:pt x="90" y="6"/>
                  </a:lnTo>
                  <a:lnTo>
                    <a:pt x="99" y="4"/>
                  </a:lnTo>
                  <a:lnTo>
                    <a:pt x="107" y="2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9" name="Freeform 76">
              <a:extLst>
                <a:ext uri="{FF2B5EF4-FFF2-40B4-BE49-F238E27FC236}">
                  <a16:creationId xmlns:a16="http://schemas.microsoft.com/office/drawing/2014/main" id="{8232E942-FE12-FC8D-053A-56B279EBC7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56" y="1052"/>
              <a:ext cx="193" cy="224"/>
            </a:xfrm>
            <a:custGeom>
              <a:avLst/>
              <a:gdLst>
                <a:gd name="T0" fmla="*/ 0 w 631"/>
                <a:gd name="T1" fmla="*/ 0 h 795"/>
                <a:gd name="T2" fmla="*/ 0 w 631"/>
                <a:gd name="T3" fmla="*/ 0 h 795"/>
                <a:gd name="T4" fmla="*/ 0 w 631"/>
                <a:gd name="T5" fmla="*/ 0 h 795"/>
                <a:gd name="T6" fmla="*/ 0 w 631"/>
                <a:gd name="T7" fmla="*/ 0 h 795"/>
                <a:gd name="T8" fmla="*/ 0 w 631"/>
                <a:gd name="T9" fmla="*/ 0 h 795"/>
                <a:gd name="T10" fmla="*/ 0 w 631"/>
                <a:gd name="T11" fmla="*/ 0 h 795"/>
                <a:gd name="T12" fmla="*/ 0 w 631"/>
                <a:gd name="T13" fmla="*/ 0 h 795"/>
                <a:gd name="T14" fmla="*/ 0 w 631"/>
                <a:gd name="T15" fmla="*/ 0 h 795"/>
                <a:gd name="T16" fmla="*/ 0 w 631"/>
                <a:gd name="T17" fmla="*/ 0 h 795"/>
                <a:gd name="T18" fmla="*/ 0 w 631"/>
                <a:gd name="T19" fmla="*/ 0 h 795"/>
                <a:gd name="T20" fmla="*/ 0 w 631"/>
                <a:gd name="T21" fmla="*/ 0 h 795"/>
                <a:gd name="T22" fmla="*/ 0 w 631"/>
                <a:gd name="T23" fmla="*/ 0 h 795"/>
                <a:gd name="T24" fmla="*/ 0 w 631"/>
                <a:gd name="T25" fmla="*/ 0 h 795"/>
                <a:gd name="T26" fmla="*/ 0 w 631"/>
                <a:gd name="T27" fmla="*/ 0 h 795"/>
                <a:gd name="T28" fmla="*/ 0 w 631"/>
                <a:gd name="T29" fmla="*/ 0 h 795"/>
                <a:gd name="T30" fmla="*/ 0 w 631"/>
                <a:gd name="T31" fmla="*/ 0 h 795"/>
                <a:gd name="T32" fmla="*/ 0 w 631"/>
                <a:gd name="T33" fmla="*/ 0 h 795"/>
                <a:gd name="T34" fmla="*/ 0 w 631"/>
                <a:gd name="T35" fmla="*/ 0 h 795"/>
                <a:gd name="T36" fmla="*/ 0 w 631"/>
                <a:gd name="T37" fmla="*/ 0 h 795"/>
                <a:gd name="T38" fmla="*/ 0 w 631"/>
                <a:gd name="T39" fmla="*/ 0 h 795"/>
                <a:gd name="T40" fmla="*/ 0 w 631"/>
                <a:gd name="T41" fmla="*/ 0 h 795"/>
                <a:gd name="T42" fmla="*/ 0 w 631"/>
                <a:gd name="T43" fmla="*/ 0 h 795"/>
                <a:gd name="T44" fmla="*/ 0 w 631"/>
                <a:gd name="T45" fmla="*/ 0 h 795"/>
                <a:gd name="T46" fmla="*/ 0 w 631"/>
                <a:gd name="T47" fmla="*/ 0 h 795"/>
                <a:gd name="T48" fmla="*/ 0 w 631"/>
                <a:gd name="T49" fmla="*/ 0 h 795"/>
                <a:gd name="T50" fmla="*/ 0 w 631"/>
                <a:gd name="T51" fmla="*/ 0 h 795"/>
                <a:gd name="T52" fmla="*/ 0 w 631"/>
                <a:gd name="T53" fmla="*/ 0 h 795"/>
                <a:gd name="T54" fmla="*/ 0 w 631"/>
                <a:gd name="T55" fmla="*/ 0 h 795"/>
                <a:gd name="T56" fmla="*/ 0 w 631"/>
                <a:gd name="T57" fmla="*/ 0 h 795"/>
                <a:gd name="T58" fmla="*/ 0 w 631"/>
                <a:gd name="T59" fmla="*/ 0 h 795"/>
                <a:gd name="T60" fmla="*/ 0 w 631"/>
                <a:gd name="T61" fmla="*/ 0 h 795"/>
                <a:gd name="T62" fmla="*/ 0 w 631"/>
                <a:gd name="T63" fmla="*/ 0 h 795"/>
                <a:gd name="T64" fmla="*/ 0 w 631"/>
                <a:gd name="T65" fmla="*/ 0 h 795"/>
                <a:gd name="T66" fmla="*/ 0 w 631"/>
                <a:gd name="T67" fmla="*/ 0 h 795"/>
                <a:gd name="T68" fmla="*/ 0 w 631"/>
                <a:gd name="T69" fmla="*/ 0 h 795"/>
                <a:gd name="T70" fmla="*/ 0 w 631"/>
                <a:gd name="T71" fmla="*/ 0 h 795"/>
                <a:gd name="T72" fmla="*/ 0 w 631"/>
                <a:gd name="T73" fmla="*/ 0 h 795"/>
                <a:gd name="T74" fmla="*/ 0 w 631"/>
                <a:gd name="T75" fmla="*/ 0 h 795"/>
                <a:gd name="T76" fmla="*/ 0 w 631"/>
                <a:gd name="T77" fmla="*/ 0 h 795"/>
                <a:gd name="T78" fmla="*/ 0 w 631"/>
                <a:gd name="T79" fmla="*/ 0 h 795"/>
                <a:gd name="T80" fmla="*/ 0 w 631"/>
                <a:gd name="T81" fmla="*/ 0 h 795"/>
                <a:gd name="T82" fmla="*/ 0 w 631"/>
                <a:gd name="T83" fmla="*/ 0 h 795"/>
                <a:gd name="T84" fmla="*/ 0 w 631"/>
                <a:gd name="T85" fmla="*/ 0 h 795"/>
                <a:gd name="T86" fmla="*/ 0 w 631"/>
                <a:gd name="T87" fmla="*/ 0 h 795"/>
                <a:gd name="T88" fmla="*/ 0 w 631"/>
                <a:gd name="T89" fmla="*/ 0 h 795"/>
                <a:gd name="T90" fmla="*/ 0 w 631"/>
                <a:gd name="T91" fmla="*/ 0 h 795"/>
                <a:gd name="T92" fmla="*/ 0 w 631"/>
                <a:gd name="T93" fmla="*/ 0 h 795"/>
                <a:gd name="T94" fmla="*/ 0 w 631"/>
                <a:gd name="T95" fmla="*/ 0 h 795"/>
                <a:gd name="T96" fmla="*/ 0 w 631"/>
                <a:gd name="T97" fmla="*/ 0 h 79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631"/>
                <a:gd name="T148" fmla="*/ 0 h 795"/>
                <a:gd name="T149" fmla="*/ 631 w 631"/>
                <a:gd name="T150" fmla="*/ 795 h 79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631" h="795">
                  <a:moveTo>
                    <a:pt x="13" y="33"/>
                  </a:moveTo>
                  <a:lnTo>
                    <a:pt x="10" y="42"/>
                  </a:lnTo>
                  <a:lnTo>
                    <a:pt x="6" y="71"/>
                  </a:lnTo>
                  <a:lnTo>
                    <a:pt x="0" y="116"/>
                  </a:lnTo>
                  <a:lnTo>
                    <a:pt x="0" y="173"/>
                  </a:lnTo>
                  <a:lnTo>
                    <a:pt x="0" y="240"/>
                  </a:lnTo>
                  <a:lnTo>
                    <a:pt x="2" y="314"/>
                  </a:lnTo>
                  <a:lnTo>
                    <a:pt x="6" y="394"/>
                  </a:lnTo>
                  <a:lnTo>
                    <a:pt x="15" y="474"/>
                  </a:lnTo>
                  <a:lnTo>
                    <a:pt x="25" y="548"/>
                  </a:lnTo>
                  <a:lnTo>
                    <a:pt x="42" y="618"/>
                  </a:lnTo>
                  <a:lnTo>
                    <a:pt x="61" y="683"/>
                  </a:lnTo>
                  <a:lnTo>
                    <a:pt x="84" y="736"/>
                  </a:lnTo>
                  <a:lnTo>
                    <a:pt x="112" y="772"/>
                  </a:lnTo>
                  <a:lnTo>
                    <a:pt x="150" y="795"/>
                  </a:lnTo>
                  <a:lnTo>
                    <a:pt x="192" y="795"/>
                  </a:lnTo>
                  <a:lnTo>
                    <a:pt x="243" y="776"/>
                  </a:lnTo>
                  <a:lnTo>
                    <a:pt x="285" y="738"/>
                  </a:lnTo>
                  <a:lnTo>
                    <a:pt x="312" y="696"/>
                  </a:lnTo>
                  <a:lnTo>
                    <a:pt x="323" y="651"/>
                  </a:lnTo>
                  <a:lnTo>
                    <a:pt x="325" y="603"/>
                  </a:lnTo>
                  <a:lnTo>
                    <a:pt x="316" y="552"/>
                  </a:lnTo>
                  <a:lnTo>
                    <a:pt x="300" y="502"/>
                  </a:lnTo>
                  <a:lnTo>
                    <a:pt x="280" y="455"/>
                  </a:lnTo>
                  <a:lnTo>
                    <a:pt x="257" y="411"/>
                  </a:lnTo>
                  <a:lnTo>
                    <a:pt x="230" y="369"/>
                  </a:lnTo>
                  <a:lnTo>
                    <a:pt x="207" y="333"/>
                  </a:lnTo>
                  <a:lnTo>
                    <a:pt x="188" y="303"/>
                  </a:lnTo>
                  <a:lnTo>
                    <a:pt x="177" y="282"/>
                  </a:lnTo>
                  <a:lnTo>
                    <a:pt x="173" y="269"/>
                  </a:lnTo>
                  <a:lnTo>
                    <a:pt x="179" y="267"/>
                  </a:lnTo>
                  <a:lnTo>
                    <a:pt x="198" y="276"/>
                  </a:lnTo>
                  <a:lnTo>
                    <a:pt x="234" y="299"/>
                  </a:lnTo>
                  <a:lnTo>
                    <a:pt x="270" y="327"/>
                  </a:lnTo>
                  <a:lnTo>
                    <a:pt x="300" y="362"/>
                  </a:lnTo>
                  <a:lnTo>
                    <a:pt x="321" y="398"/>
                  </a:lnTo>
                  <a:lnTo>
                    <a:pt x="339" y="436"/>
                  </a:lnTo>
                  <a:lnTo>
                    <a:pt x="348" y="474"/>
                  </a:lnTo>
                  <a:lnTo>
                    <a:pt x="356" y="512"/>
                  </a:lnTo>
                  <a:lnTo>
                    <a:pt x="359" y="548"/>
                  </a:lnTo>
                  <a:lnTo>
                    <a:pt x="363" y="586"/>
                  </a:lnTo>
                  <a:lnTo>
                    <a:pt x="363" y="618"/>
                  </a:lnTo>
                  <a:lnTo>
                    <a:pt x="365" y="649"/>
                  </a:lnTo>
                  <a:lnTo>
                    <a:pt x="369" y="675"/>
                  </a:lnTo>
                  <a:lnTo>
                    <a:pt x="378" y="696"/>
                  </a:lnTo>
                  <a:lnTo>
                    <a:pt x="392" y="711"/>
                  </a:lnTo>
                  <a:lnTo>
                    <a:pt x="409" y="721"/>
                  </a:lnTo>
                  <a:lnTo>
                    <a:pt x="434" y="727"/>
                  </a:lnTo>
                  <a:lnTo>
                    <a:pt x="466" y="721"/>
                  </a:lnTo>
                  <a:lnTo>
                    <a:pt x="498" y="711"/>
                  </a:lnTo>
                  <a:lnTo>
                    <a:pt x="529" y="702"/>
                  </a:lnTo>
                  <a:lnTo>
                    <a:pt x="555" y="689"/>
                  </a:lnTo>
                  <a:lnTo>
                    <a:pt x="576" y="679"/>
                  </a:lnTo>
                  <a:lnTo>
                    <a:pt x="591" y="664"/>
                  </a:lnTo>
                  <a:lnTo>
                    <a:pt x="607" y="649"/>
                  </a:lnTo>
                  <a:lnTo>
                    <a:pt x="616" y="632"/>
                  </a:lnTo>
                  <a:lnTo>
                    <a:pt x="624" y="613"/>
                  </a:lnTo>
                  <a:lnTo>
                    <a:pt x="629" y="590"/>
                  </a:lnTo>
                  <a:lnTo>
                    <a:pt x="631" y="567"/>
                  </a:lnTo>
                  <a:lnTo>
                    <a:pt x="629" y="540"/>
                  </a:lnTo>
                  <a:lnTo>
                    <a:pt x="629" y="512"/>
                  </a:lnTo>
                  <a:lnTo>
                    <a:pt x="624" y="480"/>
                  </a:lnTo>
                  <a:lnTo>
                    <a:pt x="620" y="445"/>
                  </a:lnTo>
                  <a:lnTo>
                    <a:pt x="614" y="409"/>
                  </a:lnTo>
                  <a:lnTo>
                    <a:pt x="608" y="369"/>
                  </a:lnTo>
                  <a:lnTo>
                    <a:pt x="597" y="324"/>
                  </a:lnTo>
                  <a:lnTo>
                    <a:pt x="584" y="282"/>
                  </a:lnTo>
                  <a:lnTo>
                    <a:pt x="565" y="236"/>
                  </a:lnTo>
                  <a:lnTo>
                    <a:pt x="544" y="194"/>
                  </a:lnTo>
                  <a:lnTo>
                    <a:pt x="519" y="153"/>
                  </a:lnTo>
                  <a:lnTo>
                    <a:pt x="496" y="115"/>
                  </a:lnTo>
                  <a:lnTo>
                    <a:pt x="472" y="80"/>
                  </a:lnTo>
                  <a:lnTo>
                    <a:pt x="449" y="52"/>
                  </a:lnTo>
                  <a:lnTo>
                    <a:pt x="424" y="29"/>
                  </a:lnTo>
                  <a:lnTo>
                    <a:pt x="405" y="10"/>
                  </a:lnTo>
                  <a:lnTo>
                    <a:pt x="388" y="0"/>
                  </a:lnTo>
                  <a:lnTo>
                    <a:pt x="375" y="0"/>
                  </a:lnTo>
                  <a:lnTo>
                    <a:pt x="365" y="6"/>
                  </a:lnTo>
                  <a:lnTo>
                    <a:pt x="361" y="23"/>
                  </a:lnTo>
                  <a:lnTo>
                    <a:pt x="363" y="52"/>
                  </a:lnTo>
                  <a:lnTo>
                    <a:pt x="373" y="94"/>
                  </a:lnTo>
                  <a:lnTo>
                    <a:pt x="378" y="134"/>
                  </a:lnTo>
                  <a:lnTo>
                    <a:pt x="375" y="162"/>
                  </a:lnTo>
                  <a:lnTo>
                    <a:pt x="361" y="179"/>
                  </a:lnTo>
                  <a:lnTo>
                    <a:pt x="342" y="189"/>
                  </a:lnTo>
                  <a:lnTo>
                    <a:pt x="316" y="189"/>
                  </a:lnTo>
                  <a:lnTo>
                    <a:pt x="285" y="183"/>
                  </a:lnTo>
                  <a:lnTo>
                    <a:pt x="253" y="172"/>
                  </a:lnTo>
                  <a:lnTo>
                    <a:pt x="217" y="156"/>
                  </a:lnTo>
                  <a:lnTo>
                    <a:pt x="177" y="135"/>
                  </a:lnTo>
                  <a:lnTo>
                    <a:pt x="143" y="116"/>
                  </a:lnTo>
                  <a:lnTo>
                    <a:pt x="109" y="94"/>
                  </a:lnTo>
                  <a:lnTo>
                    <a:pt x="78" y="75"/>
                  </a:lnTo>
                  <a:lnTo>
                    <a:pt x="50" y="58"/>
                  </a:lnTo>
                  <a:lnTo>
                    <a:pt x="31" y="44"/>
                  </a:lnTo>
                  <a:lnTo>
                    <a:pt x="17" y="35"/>
                  </a:lnTo>
                  <a:lnTo>
                    <a:pt x="13" y="33"/>
                  </a:lnTo>
                  <a:close/>
                </a:path>
              </a:pathLst>
            </a:custGeom>
            <a:solidFill>
              <a:srgbClr val="B3B0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0" name="Freeform 77">
              <a:extLst>
                <a:ext uri="{FF2B5EF4-FFF2-40B4-BE49-F238E27FC236}">
                  <a16:creationId xmlns:a16="http://schemas.microsoft.com/office/drawing/2014/main" id="{2A55122B-F810-3BD1-449E-9CE4A23300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16" y="998"/>
              <a:ext cx="18" cy="310"/>
            </a:xfrm>
            <a:custGeom>
              <a:avLst/>
              <a:gdLst>
                <a:gd name="T0" fmla="*/ 0 w 57"/>
                <a:gd name="T1" fmla="*/ 0 h 1103"/>
                <a:gd name="T2" fmla="*/ 0 w 57"/>
                <a:gd name="T3" fmla="*/ 0 h 1103"/>
                <a:gd name="T4" fmla="*/ 0 w 57"/>
                <a:gd name="T5" fmla="*/ 0 h 1103"/>
                <a:gd name="T6" fmla="*/ 0 w 57"/>
                <a:gd name="T7" fmla="*/ 0 h 1103"/>
                <a:gd name="T8" fmla="*/ 0 w 57"/>
                <a:gd name="T9" fmla="*/ 0 h 1103"/>
                <a:gd name="T10" fmla="*/ 0 w 57"/>
                <a:gd name="T11" fmla="*/ 0 h 1103"/>
                <a:gd name="T12" fmla="*/ 0 w 57"/>
                <a:gd name="T13" fmla="*/ 0 h 1103"/>
                <a:gd name="T14" fmla="*/ 0 w 57"/>
                <a:gd name="T15" fmla="*/ 0 h 1103"/>
                <a:gd name="T16" fmla="*/ 0 w 57"/>
                <a:gd name="T17" fmla="*/ 0 h 1103"/>
                <a:gd name="T18" fmla="*/ 0 w 57"/>
                <a:gd name="T19" fmla="*/ 0 h 1103"/>
                <a:gd name="T20" fmla="*/ 0 w 57"/>
                <a:gd name="T21" fmla="*/ 0 h 1103"/>
                <a:gd name="T22" fmla="*/ 0 w 57"/>
                <a:gd name="T23" fmla="*/ 0 h 1103"/>
                <a:gd name="T24" fmla="*/ 0 w 57"/>
                <a:gd name="T25" fmla="*/ 0 h 1103"/>
                <a:gd name="T26" fmla="*/ 0 w 57"/>
                <a:gd name="T27" fmla="*/ 0 h 1103"/>
                <a:gd name="T28" fmla="*/ 0 w 57"/>
                <a:gd name="T29" fmla="*/ 0 h 1103"/>
                <a:gd name="T30" fmla="*/ 0 w 57"/>
                <a:gd name="T31" fmla="*/ 0 h 1103"/>
                <a:gd name="T32" fmla="*/ 0 w 57"/>
                <a:gd name="T33" fmla="*/ 0 h 1103"/>
                <a:gd name="T34" fmla="*/ 0 w 57"/>
                <a:gd name="T35" fmla="*/ 0 h 1103"/>
                <a:gd name="T36" fmla="*/ 0 w 57"/>
                <a:gd name="T37" fmla="*/ 0 h 1103"/>
                <a:gd name="T38" fmla="*/ 0 w 57"/>
                <a:gd name="T39" fmla="*/ 0 h 1103"/>
                <a:gd name="T40" fmla="*/ 0 w 57"/>
                <a:gd name="T41" fmla="*/ 0 h 1103"/>
                <a:gd name="T42" fmla="*/ 0 w 57"/>
                <a:gd name="T43" fmla="*/ 0 h 1103"/>
                <a:gd name="T44" fmla="*/ 0 w 57"/>
                <a:gd name="T45" fmla="*/ 0 h 1103"/>
                <a:gd name="T46" fmla="*/ 0 w 57"/>
                <a:gd name="T47" fmla="*/ 0 h 1103"/>
                <a:gd name="T48" fmla="*/ 0 w 57"/>
                <a:gd name="T49" fmla="*/ 0 h 1103"/>
                <a:gd name="T50" fmla="*/ 0 w 57"/>
                <a:gd name="T51" fmla="*/ 0 h 1103"/>
                <a:gd name="T52" fmla="*/ 0 w 57"/>
                <a:gd name="T53" fmla="*/ 0 h 1103"/>
                <a:gd name="T54" fmla="*/ 0 w 57"/>
                <a:gd name="T55" fmla="*/ 0 h 1103"/>
                <a:gd name="T56" fmla="*/ 0 w 57"/>
                <a:gd name="T57" fmla="*/ 0 h 1103"/>
                <a:gd name="T58" fmla="*/ 0 w 57"/>
                <a:gd name="T59" fmla="*/ 0 h 1103"/>
                <a:gd name="T60" fmla="*/ 0 w 57"/>
                <a:gd name="T61" fmla="*/ 0 h 1103"/>
                <a:gd name="T62" fmla="*/ 0 w 57"/>
                <a:gd name="T63" fmla="*/ 0 h 1103"/>
                <a:gd name="T64" fmla="*/ 0 w 57"/>
                <a:gd name="T65" fmla="*/ 0 h 1103"/>
                <a:gd name="T66" fmla="*/ 0 w 57"/>
                <a:gd name="T67" fmla="*/ 0 h 1103"/>
                <a:gd name="T68" fmla="*/ 0 w 57"/>
                <a:gd name="T69" fmla="*/ 0 h 1103"/>
                <a:gd name="T70" fmla="*/ 0 w 57"/>
                <a:gd name="T71" fmla="*/ 0 h 1103"/>
                <a:gd name="T72" fmla="*/ 0 w 57"/>
                <a:gd name="T73" fmla="*/ 0 h 1103"/>
                <a:gd name="T74" fmla="*/ 0 w 57"/>
                <a:gd name="T75" fmla="*/ 0 h 1103"/>
                <a:gd name="T76" fmla="*/ 0 w 57"/>
                <a:gd name="T77" fmla="*/ 0 h 1103"/>
                <a:gd name="T78" fmla="*/ 0 w 57"/>
                <a:gd name="T79" fmla="*/ 0 h 1103"/>
                <a:gd name="T80" fmla="*/ 0 w 57"/>
                <a:gd name="T81" fmla="*/ 0 h 1103"/>
                <a:gd name="T82" fmla="*/ 0 w 57"/>
                <a:gd name="T83" fmla="*/ 0 h 1103"/>
                <a:gd name="T84" fmla="*/ 0 w 57"/>
                <a:gd name="T85" fmla="*/ 0 h 1103"/>
                <a:gd name="T86" fmla="*/ 0 w 57"/>
                <a:gd name="T87" fmla="*/ 0 h 1103"/>
                <a:gd name="T88" fmla="*/ 0 w 57"/>
                <a:gd name="T89" fmla="*/ 0 h 1103"/>
                <a:gd name="T90" fmla="*/ 0 w 57"/>
                <a:gd name="T91" fmla="*/ 0 h 1103"/>
                <a:gd name="T92" fmla="*/ 0 w 57"/>
                <a:gd name="T93" fmla="*/ 0 h 1103"/>
                <a:gd name="T94" fmla="*/ 0 w 57"/>
                <a:gd name="T95" fmla="*/ 0 h 1103"/>
                <a:gd name="T96" fmla="*/ 0 w 57"/>
                <a:gd name="T97" fmla="*/ 0 h 1103"/>
                <a:gd name="T98" fmla="*/ 0 w 57"/>
                <a:gd name="T99" fmla="*/ 0 h 1103"/>
                <a:gd name="T100" fmla="*/ 0 w 57"/>
                <a:gd name="T101" fmla="*/ 0 h 1103"/>
                <a:gd name="T102" fmla="*/ 0 w 57"/>
                <a:gd name="T103" fmla="*/ 0 h 1103"/>
                <a:gd name="T104" fmla="*/ 0 w 57"/>
                <a:gd name="T105" fmla="*/ 0 h 1103"/>
                <a:gd name="T106" fmla="*/ 0 w 57"/>
                <a:gd name="T107" fmla="*/ 0 h 1103"/>
                <a:gd name="T108" fmla="*/ 0 w 57"/>
                <a:gd name="T109" fmla="*/ 0 h 1103"/>
                <a:gd name="T110" fmla="*/ 0 w 57"/>
                <a:gd name="T111" fmla="*/ 0 h 1103"/>
                <a:gd name="T112" fmla="*/ 0 w 57"/>
                <a:gd name="T113" fmla="*/ 0 h 1103"/>
                <a:gd name="T114" fmla="*/ 0 w 57"/>
                <a:gd name="T115" fmla="*/ 0 h 1103"/>
                <a:gd name="T116" fmla="*/ 0 w 57"/>
                <a:gd name="T117" fmla="*/ 0 h 1103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57"/>
                <a:gd name="T178" fmla="*/ 0 h 1103"/>
                <a:gd name="T179" fmla="*/ 57 w 57"/>
                <a:gd name="T180" fmla="*/ 1103 h 1103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57" h="1103">
                  <a:moveTo>
                    <a:pt x="15" y="791"/>
                  </a:moveTo>
                  <a:lnTo>
                    <a:pt x="15" y="808"/>
                  </a:lnTo>
                  <a:lnTo>
                    <a:pt x="15" y="827"/>
                  </a:lnTo>
                  <a:lnTo>
                    <a:pt x="15" y="845"/>
                  </a:lnTo>
                  <a:lnTo>
                    <a:pt x="15" y="862"/>
                  </a:lnTo>
                  <a:lnTo>
                    <a:pt x="11" y="879"/>
                  </a:lnTo>
                  <a:lnTo>
                    <a:pt x="11" y="896"/>
                  </a:lnTo>
                  <a:lnTo>
                    <a:pt x="9" y="913"/>
                  </a:lnTo>
                  <a:lnTo>
                    <a:pt x="7" y="930"/>
                  </a:lnTo>
                  <a:lnTo>
                    <a:pt x="5" y="947"/>
                  </a:lnTo>
                  <a:lnTo>
                    <a:pt x="4" y="962"/>
                  </a:lnTo>
                  <a:lnTo>
                    <a:pt x="2" y="980"/>
                  </a:lnTo>
                  <a:lnTo>
                    <a:pt x="2" y="999"/>
                  </a:lnTo>
                  <a:lnTo>
                    <a:pt x="0" y="1014"/>
                  </a:lnTo>
                  <a:lnTo>
                    <a:pt x="0" y="1033"/>
                  </a:lnTo>
                  <a:lnTo>
                    <a:pt x="0" y="1050"/>
                  </a:lnTo>
                  <a:lnTo>
                    <a:pt x="4" y="1071"/>
                  </a:lnTo>
                  <a:lnTo>
                    <a:pt x="9" y="1073"/>
                  </a:lnTo>
                  <a:lnTo>
                    <a:pt x="19" y="1086"/>
                  </a:lnTo>
                  <a:lnTo>
                    <a:pt x="28" y="1096"/>
                  </a:lnTo>
                  <a:lnTo>
                    <a:pt x="36" y="1103"/>
                  </a:lnTo>
                  <a:lnTo>
                    <a:pt x="36" y="1092"/>
                  </a:lnTo>
                  <a:lnTo>
                    <a:pt x="36" y="1082"/>
                  </a:lnTo>
                  <a:lnTo>
                    <a:pt x="36" y="1073"/>
                  </a:lnTo>
                  <a:lnTo>
                    <a:pt x="36" y="1063"/>
                  </a:lnTo>
                  <a:lnTo>
                    <a:pt x="34" y="1052"/>
                  </a:lnTo>
                  <a:lnTo>
                    <a:pt x="34" y="1042"/>
                  </a:lnTo>
                  <a:lnTo>
                    <a:pt x="34" y="1033"/>
                  </a:lnTo>
                  <a:lnTo>
                    <a:pt x="34" y="1023"/>
                  </a:lnTo>
                  <a:lnTo>
                    <a:pt x="34" y="1012"/>
                  </a:lnTo>
                  <a:lnTo>
                    <a:pt x="32" y="1002"/>
                  </a:lnTo>
                  <a:lnTo>
                    <a:pt x="32" y="991"/>
                  </a:lnTo>
                  <a:lnTo>
                    <a:pt x="32" y="981"/>
                  </a:lnTo>
                  <a:lnTo>
                    <a:pt x="32" y="970"/>
                  </a:lnTo>
                  <a:lnTo>
                    <a:pt x="32" y="961"/>
                  </a:lnTo>
                  <a:lnTo>
                    <a:pt x="32" y="951"/>
                  </a:lnTo>
                  <a:lnTo>
                    <a:pt x="34" y="943"/>
                  </a:lnTo>
                  <a:lnTo>
                    <a:pt x="34" y="928"/>
                  </a:lnTo>
                  <a:lnTo>
                    <a:pt x="34" y="911"/>
                  </a:lnTo>
                  <a:lnTo>
                    <a:pt x="34" y="896"/>
                  </a:lnTo>
                  <a:lnTo>
                    <a:pt x="38" y="883"/>
                  </a:lnTo>
                  <a:lnTo>
                    <a:pt x="38" y="867"/>
                  </a:lnTo>
                  <a:lnTo>
                    <a:pt x="42" y="854"/>
                  </a:lnTo>
                  <a:lnTo>
                    <a:pt x="43" y="839"/>
                  </a:lnTo>
                  <a:lnTo>
                    <a:pt x="45" y="827"/>
                  </a:lnTo>
                  <a:lnTo>
                    <a:pt x="45" y="812"/>
                  </a:lnTo>
                  <a:lnTo>
                    <a:pt x="47" y="797"/>
                  </a:lnTo>
                  <a:lnTo>
                    <a:pt x="47" y="782"/>
                  </a:lnTo>
                  <a:lnTo>
                    <a:pt x="51" y="769"/>
                  </a:lnTo>
                  <a:lnTo>
                    <a:pt x="51" y="755"/>
                  </a:lnTo>
                  <a:lnTo>
                    <a:pt x="53" y="740"/>
                  </a:lnTo>
                  <a:lnTo>
                    <a:pt x="53" y="725"/>
                  </a:lnTo>
                  <a:lnTo>
                    <a:pt x="53" y="711"/>
                  </a:lnTo>
                  <a:lnTo>
                    <a:pt x="51" y="694"/>
                  </a:lnTo>
                  <a:lnTo>
                    <a:pt x="49" y="677"/>
                  </a:lnTo>
                  <a:lnTo>
                    <a:pt x="47" y="662"/>
                  </a:lnTo>
                  <a:lnTo>
                    <a:pt x="45" y="651"/>
                  </a:lnTo>
                  <a:lnTo>
                    <a:pt x="43" y="637"/>
                  </a:lnTo>
                  <a:lnTo>
                    <a:pt x="40" y="624"/>
                  </a:lnTo>
                  <a:lnTo>
                    <a:pt x="38" y="615"/>
                  </a:lnTo>
                  <a:lnTo>
                    <a:pt x="34" y="605"/>
                  </a:lnTo>
                  <a:lnTo>
                    <a:pt x="30" y="592"/>
                  </a:lnTo>
                  <a:lnTo>
                    <a:pt x="28" y="580"/>
                  </a:lnTo>
                  <a:lnTo>
                    <a:pt x="26" y="571"/>
                  </a:lnTo>
                  <a:lnTo>
                    <a:pt x="24" y="559"/>
                  </a:lnTo>
                  <a:lnTo>
                    <a:pt x="23" y="548"/>
                  </a:lnTo>
                  <a:lnTo>
                    <a:pt x="21" y="535"/>
                  </a:lnTo>
                  <a:lnTo>
                    <a:pt x="21" y="521"/>
                  </a:lnTo>
                  <a:lnTo>
                    <a:pt x="21" y="508"/>
                  </a:lnTo>
                  <a:lnTo>
                    <a:pt x="23" y="497"/>
                  </a:lnTo>
                  <a:lnTo>
                    <a:pt x="24" y="483"/>
                  </a:lnTo>
                  <a:lnTo>
                    <a:pt x="28" y="464"/>
                  </a:lnTo>
                  <a:lnTo>
                    <a:pt x="32" y="445"/>
                  </a:lnTo>
                  <a:lnTo>
                    <a:pt x="34" y="421"/>
                  </a:lnTo>
                  <a:lnTo>
                    <a:pt x="38" y="394"/>
                  </a:lnTo>
                  <a:lnTo>
                    <a:pt x="40" y="367"/>
                  </a:lnTo>
                  <a:lnTo>
                    <a:pt x="43" y="343"/>
                  </a:lnTo>
                  <a:lnTo>
                    <a:pt x="45" y="314"/>
                  </a:lnTo>
                  <a:lnTo>
                    <a:pt x="47" y="286"/>
                  </a:lnTo>
                  <a:lnTo>
                    <a:pt x="51" y="259"/>
                  </a:lnTo>
                  <a:lnTo>
                    <a:pt x="53" y="234"/>
                  </a:lnTo>
                  <a:lnTo>
                    <a:pt x="55" y="211"/>
                  </a:lnTo>
                  <a:lnTo>
                    <a:pt x="57" y="192"/>
                  </a:lnTo>
                  <a:lnTo>
                    <a:pt x="57" y="177"/>
                  </a:lnTo>
                  <a:lnTo>
                    <a:pt x="57" y="166"/>
                  </a:lnTo>
                  <a:lnTo>
                    <a:pt x="53" y="154"/>
                  </a:lnTo>
                  <a:lnTo>
                    <a:pt x="53" y="143"/>
                  </a:lnTo>
                  <a:lnTo>
                    <a:pt x="51" y="132"/>
                  </a:lnTo>
                  <a:lnTo>
                    <a:pt x="51" y="122"/>
                  </a:lnTo>
                  <a:lnTo>
                    <a:pt x="49" y="113"/>
                  </a:lnTo>
                  <a:lnTo>
                    <a:pt x="47" y="103"/>
                  </a:lnTo>
                  <a:lnTo>
                    <a:pt x="47" y="94"/>
                  </a:lnTo>
                  <a:lnTo>
                    <a:pt x="45" y="86"/>
                  </a:lnTo>
                  <a:lnTo>
                    <a:pt x="43" y="75"/>
                  </a:lnTo>
                  <a:lnTo>
                    <a:pt x="40" y="65"/>
                  </a:lnTo>
                  <a:lnTo>
                    <a:pt x="38" y="56"/>
                  </a:lnTo>
                  <a:lnTo>
                    <a:pt x="34" y="46"/>
                  </a:lnTo>
                  <a:lnTo>
                    <a:pt x="28" y="35"/>
                  </a:lnTo>
                  <a:lnTo>
                    <a:pt x="24" y="25"/>
                  </a:lnTo>
                  <a:lnTo>
                    <a:pt x="17" y="12"/>
                  </a:lnTo>
                  <a:lnTo>
                    <a:pt x="11" y="0"/>
                  </a:lnTo>
                  <a:lnTo>
                    <a:pt x="7" y="12"/>
                  </a:lnTo>
                  <a:lnTo>
                    <a:pt x="4" y="29"/>
                  </a:lnTo>
                  <a:lnTo>
                    <a:pt x="2" y="52"/>
                  </a:lnTo>
                  <a:lnTo>
                    <a:pt x="2" y="78"/>
                  </a:lnTo>
                  <a:lnTo>
                    <a:pt x="0" y="109"/>
                  </a:lnTo>
                  <a:lnTo>
                    <a:pt x="0" y="141"/>
                  </a:lnTo>
                  <a:lnTo>
                    <a:pt x="0" y="177"/>
                  </a:lnTo>
                  <a:lnTo>
                    <a:pt x="0" y="215"/>
                  </a:lnTo>
                  <a:lnTo>
                    <a:pt x="0" y="250"/>
                  </a:lnTo>
                  <a:lnTo>
                    <a:pt x="0" y="286"/>
                  </a:lnTo>
                  <a:lnTo>
                    <a:pt x="0" y="322"/>
                  </a:lnTo>
                  <a:lnTo>
                    <a:pt x="2" y="356"/>
                  </a:lnTo>
                  <a:lnTo>
                    <a:pt x="2" y="384"/>
                  </a:lnTo>
                  <a:lnTo>
                    <a:pt x="2" y="411"/>
                  </a:lnTo>
                  <a:lnTo>
                    <a:pt x="2" y="434"/>
                  </a:lnTo>
                  <a:lnTo>
                    <a:pt x="4" y="451"/>
                  </a:lnTo>
                  <a:lnTo>
                    <a:pt x="15" y="7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1" name="Freeform 78">
              <a:extLst>
                <a:ext uri="{FF2B5EF4-FFF2-40B4-BE49-F238E27FC236}">
                  <a16:creationId xmlns:a16="http://schemas.microsoft.com/office/drawing/2014/main" id="{3ABB326F-35AA-1DFF-5CE2-C063938D7E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84" y="1074"/>
              <a:ext cx="234" cy="219"/>
            </a:xfrm>
            <a:custGeom>
              <a:avLst/>
              <a:gdLst>
                <a:gd name="T0" fmla="*/ 0 w 767"/>
                <a:gd name="T1" fmla="*/ 0 h 774"/>
                <a:gd name="T2" fmla="*/ 0 w 767"/>
                <a:gd name="T3" fmla="*/ 0 h 774"/>
                <a:gd name="T4" fmla="*/ 0 w 767"/>
                <a:gd name="T5" fmla="*/ 0 h 774"/>
                <a:gd name="T6" fmla="*/ 0 w 767"/>
                <a:gd name="T7" fmla="*/ 0 h 774"/>
                <a:gd name="T8" fmla="*/ 0 w 767"/>
                <a:gd name="T9" fmla="*/ 0 h 774"/>
                <a:gd name="T10" fmla="*/ 0 w 767"/>
                <a:gd name="T11" fmla="*/ 0 h 774"/>
                <a:gd name="T12" fmla="*/ 0 w 767"/>
                <a:gd name="T13" fmla="*/ 0 h 774"/>
                <a:gd name="T14" fmla="*/ 0 w 767"/>
                <a:gd name="T15" fmla="*/ 0 h 774"/>
                <a:gd name="T16" fmla="*/ 0 w 767"/>
                <a:gd name="T17" fmla="*/ 0 h 774"/>
                <a:gd name="T18" fmla="*/ 0 w 767"/>
                <a:gd name="T19" fmla="*/ 0 h 774"/>
                <a:gd name="T20" fmla="*/ 0 w 767"/>
                <a:gd name="T21" fmla="*/ 0 h 774"/>
                <a:gd name="T22" fmla="*/ 0 w 767"/>
                <a:gd name="T23" fmla="*/ 0 h 774"/>
                <a:gd name="T24" fmla="*/ 0 w 767"/>
                <a:gd name="T25" fmla="*/ 0 h 774"/>
                <a:gd name="T26" fmla="*/ 0 w 767"/>
                <a:gd name="T27" fmla="*/ 0 h 774"/>
                <a:gd name="T28" fmla="*/ 0 w 767"/>
                <a:gd name="T29" fmla="*/ 0 h 774"/>
                <a:gd name="T30" fmla="*/ 0 w 767"/>
                <a:gd name="T31" fmla="*/ 0 h 774"/>
                <a:gd name="T32" fmla="*/ 0 w 767"/>
                <a:gd name="T33" fmla="*/ 0 h 774"/>
                <a:gd name="T34" fmla="*/ 0 w 767"/>
                <a:gd name="T35" fmla="*/ 0 h 774"/>
                <a:gd name="T36" fmla="*/ 0 w 767"/>
                <a:gd name="T37" fmla="*/ 0 h 774"/>
                <a:gd name="T38" fmla="*/ 0 w 767"/>
                <a:gd name="T39" fmla="*/ 0 h 774"/>
                <a:gd name="T40" fmla="*/ 0 w 767"/>
                <a:gd name="T41" fmla="*/ 0 h 774"/>
                <a:gd name="T42" fmla="*/ 0 w 767"/>
                <a:gd name="T43" fmla="*/ 0 h 774"/>
                <a:gd name="T44" fmla="*/ 0 w 767"/>
                <a:gd name="T45" fmla="*/ 0 h 774"/>
                <a:gd name="T46" fmla="*/ 0 w 767"/>
                <a:gd name="T47" fmla="*/ 0 h 774"/>
                <a:gd name="T48" fmla="*/ 0 w 767"/>
                <a:gd name="T49" fmla="*/ 0 h 774"/>
                <a:gd name="T50" fmla="*/ 0 w 767"/>
                <a:gd name="T51" fmla="*/ 0 h 774"/>
                <a:gd name="T52" fmla="*/ 0 w 767"/>
                <a:gd name="T53" fmla="*/ 0 h 774"/>
                <a:gd name="T54" fmla="*/ 0 w 767"/>
                <a:gd name="T55" fmla="*/ 0 h 774"/>
                <a:gd name="T56" fmla="*/ 0 w 767"/>
                <a:gd name="T57" fmla="*/ 0 h 774"/>
                <a:gd name="T58" fmla="*/ 0 w 767"/>
                <a:gd name="T59" fmla="*/ 0 h 774"/>
                <a:gd name="T60" fmla="*/ 0 w 767"/>
                <a:gd name="T61" fmla="*/ 0 h 774"/>
                <a:gd name="T62" fmla="*/ 0 w 767"/>
                <a:gd name="T63" fmla="*/ 0 h 774"/>
                <a:gd name="T64" fmla="*/ 0 w 767"/>
                <a:gd name="T65" fmla="*/ 0 h 774"/>
                <a:gd name="T66" fmla="*/ 0 w 767"/>
                <a:gd name="T67" fmla="*/ 0 h 774"/>
                <a:gd name="T68" fmla="*/ 0 w 767"/>
                <a:gd name="T69" fmla="*/ 0 h 774"/>
                <a:gd name="T70" fmla="*/ 0 w 767"/>
                <a:gd name="T71" fmla="*/ 0 h 774"/>
                <a:gd name="T72" fmla="*/ 0 w 767"/>
                <a:gd name="T73" fmla="*/ 0 h 774"/>
                <a:gd name="T74" fmla="*/ 0 w 767"/>
                <a:gd name="T75" fmla="*/ 0 h 774"/>
                <a:gd name="T76" fmla="*/ 0 w 767"/>
                <a:gd name="T77" fmla="*/ 0 h 774"/>
                <a:gd name="T78" fmla="*/ 0 w 767"/>
                <a:gd name="T79" fmla="*/ 0 h 774"/>
                <a:gd name="T80" fmla="*/ 0 w 767"/>
                <a:gd name="T81" fmla="*/ 0 h 774"/>
                <a:gd name="T82" fmla="*/ 0 w 767"/>
                <a:gd name="T83" fmla="*/ 0 h 774"/>
                <a:gd name="T84" fmla="*/ 0 w 767"/>
                <a:gd name="T85" fmla="*/ 0 h 774"/>
                <a:gd name="T86" fmla="*/ 0 w 767"/>
                <a:gd name="T87" fmla="*/ 0 h 774"/>
                <a:gd name="T88" fmla="*/ 0 w 767"/>
                <a:gd name="T89" fmla="*/ 0 h 774"/>
                <a:gd name="T90" fmla="*/ 0 w 767"/>
                <a:gd name="T91" fmla="*/ 0 h 774"/>
                <a:gd name="T92" fmla="*/ 0 w 767"/>
                <a:gd name="T93" fmla="*/ 0 h 774"/>
                <a:gd name="T94" fmla="*/ 0 w 767"/>
                <a:gd name="T95" fmla="*/ 0 h 774"/>
                <a:gd name="T96" fmla="*/ 0 w 767"/>
                <a:gd name="T97" fmla="*/ 0 h 774"/>
                <a:gd name="T98" fmla="*/ 0 w 767"/>
                <a:gd name="T99" fmla="*/ 0 h 774"/>
                <a:gd name="T100" fmla="*/ 0 w 767"/>
                <a:gd name="T101" fmla="*/ 0 h 774"/>
                <a:gd name="T102" fmla="*/ 0 w 767"/>
                <a:gd name="T103" fmla="*/ 0 h 774"/>
                <a:gd name="T104" fmla="*/ 0 w 767"/>
                <a:gd name="T105" fmla="*/ 0 h 774"/>
                <a:gd name="T106" fmla="*/ 0 w 767"/>
                <a:gd name="T107" fmla="*/ 0 h 774"/>
                <a:gd name="T108" fmla="*/ 0 w 767"/>
                <a:gd name="T109" fmla="*/ 0 h 774"/>
                <a:gd name="T110" fmla="*/ 0 w 767"/>
                <a:gd name="T111" fmla="*/ 0 h 774"/>
                <a:gd name="T112" fmla="*/ 0 w 767"/>
                <a:gd name="T113" fmla="*/ 0 h 77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767"/>
                <a:gd name="T172" fmla="*/ 0 h 774"/>
                <a:gd name="T173" fmla="*/ 767 w 767"/>
                <a:gd name="T174" fmla="*/ 774 h 77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767" h="774">
                  <a:moveTo>
                    <a:pt x="74" y="23"/>
                  </a:moveTo>
                  <a:lnTo>
                    <a:pt x="51" y="35"/>
                  </a:lnTo>
                  <a:lnTo>
                    <a:pt x="34" y="59"/>
                  </a:lnTo>
                  <a:lnTo>
                    <a:pt x="20" y="95"/>
                  </a:lnTo>
                  <a:lnTo>
                    <a:pt x="11" y="145"/>
                  </a:lnTo>
                  <a:lnTo>
                    <a:pt x="3" y="198"/>
                  </a:lnTo>
                  <a:lnTo>
                    <a:pt x="0" y="259"/>
                  </a:lnTo>
                  <a:lnTo>
                    <a:pt x="0" y="324"/>
                  </a:lnTo>
                  <a:lnTo>
                    <a:pt x="3" y="390"/>
                  </a:lnTo>
                  <a:lnTo>
                    <a:pt x="5" y="455"/>
                  </a:lnTo>
                  <a:lnTo>
                    <a:pt x="13" y="518"/>
                  </a:lnTo>
                  <a:lnTo>
                    <a:pt x="19" y="576"/>
                  </a:lnTo>
                  <a:lnTo>
                    <a:pt x="28" y="630"/>
                  </a:lnTo>
                  <a:lnTo>
                    <a:pt x="38" y="672"/>
                  </a:lnTo>
                  <a:lnTo>
                    <a:pt x="49" y="704"/>
                  </a:lnTo>
                  <a:lnTo>
                    <a:pt x="60" y="723"/>
                  </a:lnTo>
                  <a:lnTo>
                    <a:pt x="74" y="730"/>
                  </a:lnTo>
                  <a:lnTo>
                    <a:pt x="81" y="721"/>
                  </a:lnTo>
                  <a:lnTo>
                    <a:pt x="87" y="704"/>
                  </a:lnTo>
                  <a:lnTo>
                    <a:pt x="91" y="681"/>
                  </a:lnTo>
                  <a:lnTo>
                    <a:pt x="95" y="653"/>
                  </a:lnTo>
                  <a:lnTo>
                    <a:pt x="96" y="620"/>
                  </a:lnTo>
                  <a:lnTo>
                    <a:pt x="96" y="582"/>
                  </a:lnTo>
                  <a:lnTo>
                    <a:pt x="98" y="546"/>
                  </a:lnTo>
                  <a:lnTo>
                    <a:pt x="100" y="508"/>
                  </a:lnTo>
                  <a:lnTo>
                    <a:pt x="102" y="466"/>
                  </a:lnTo>
                  <a:lnTo>
                    <a:pt x="108" y="432"/>
                  </a:lnTo>
                  <a:lnTo>
                    <a:pt x="116" y="398"/>
                  </a:lnTo>
                  <a:lnTo>
                    <a:pt x="127" y="369"/>
                  </a:lnTo>
                  <a:lnTo>
                    <a:pt x="140" y="346"/>
                  </a:lnTo>
                  <a:lnTo>
                    <a:pt x="157" y="331"/>
                  </a:lnTo>
                  <a:lnTo>
                    <a:pt x="180" y="324"/>
                  </a:lnTo>
                  <a:lnTo>
                    <a:pt x="209" y="326"/>
                  </a:lnTo>
                  <a:lnTo>
                    <a:pt x="231" y="335"/>
                  </a:lnTo>
                  <a:lnTo>
                    <a:pt x="250" y="348"/>
                  </a:lnTo>
                  <a:lnTo>
                    <a:pt x="260" y="364"/>
                  </a:lnTo>
                  <a:lnTo>
                    <a:pt x="266" y="384"/>
                  </a:lnTo>
                  <a:lnTo>
                    <a:pt x="266" y="405"/>
                  </a:lnTo>
                  <a:lnTo>
                    <a:pt x="264" y="428"/>
                  </a:lnTo>
                  <a:lnTo>
                    <a:pt x="258" y="453"/>
                  </a:lnTo>
                  <a:lnTo>
                    <a:pt x="252" y="481"/>
                  </a:lnTo>
                  <a:lnTo>
                    <a:pt x="243" y="508"/>
                  </a:lnTo>
                  <a:lnTo>
                    <a:pt x="237" y="537"/>
                  </a:lnTo>
                  <a:lnTo>
                    <a:pt x="228" y="563"/>
                  </a:lnTo>
                  <a:lnTo>
                    <a:pt x="226" y="592"/>
                  </a:lnTo>
                  <a:lnTo>
                    <a:pt x="224" y="616"/>
                  </a:lnTo>
                  <a:lnTo>
                    <a:pt x="228" y="641"/>
                  </a:lnTo>
                  <a:lnTo>
                    <a:pt x="237" y="666"/>
                  </a:lnTo>
                  <a:lnTo>
                    <a:pt x="252" y="689"/>
                  </a:lnTo>
                  <a:lnTo>
                    <a:pt x="269" y="694"/>
                  </a:lnTo>
                  <a:lnTo>
                    <a:pt x="287" y="681"/>
                  </a:lnTo>
                  <a:lnTo>
                    <a:pt x="302" y="649"/>
                  </a:lnTo>
                  <a:lnTo>
                    <a:pt x="317" y="601"/>
                  </a:lnTo>
                  <a:lnTo>
                    <a:pt x="330" y="542"/>
                  </a:lnTo>
                  <a:lnTo>
                    <a:pt x="344" y="478"/>
                  </a:lnTo>
                  <a:lnTo>
                    <a:pt x="357" y="409"/>
                  </a:lnTo>
                  <a:lnTo>
                    <a:pt x="370" y="345"/>
                  </a:lnTo>
                  <a:lnTo>
                    <a:pt x="382" y="284"/>
                  </a:lnTo>
                  <a:lnTo>
                    <a:pt x="395" y="230"/>
                  </a:lnTo>
                  <a:lnTo>
                    <a:pt x="406" y="189"/>
                  </a:lnTo>
                  <a:lnTo>
                    <a:pt x="418" y="168"/>
                  </a:lnTo>
                  <a:lnTo>
                    <a:pt x="429" y="166"/>
                  </a:lnTo>
                  <a:lnTo>
                    <a:pt x="442" y="189"/>
                  </a:lnTo>
                  <a:lnTo>
                    <a:pt x="454" y="242"/>
                  </a:lnTo>
                  <a:lnTo>
                    <a:pt x="467" y="329"/>
                  </a:lnTo>
                  <a:lnTo>
                    <a:pt x="482" y="426"/>
                  </a:lnTo>
                  <a:lnTo>
                    <a:pt x="501" y="512"/>
                  </a:lnTo>
                  <a:lnTo>
                    <a:pt x="528" y="584"/>
                  </a:lnTo>
                  <a:lnTo>
                    <a:pt x="558" y="645"/>
                  </a:lnTo>
                  <a:lnTo>
                    <a:pt x="587" y="694"/>
                  </a:lnTo>
                  <a:lnTo>
                    <a:pt x="619" y="730"/>
                  </a:lnTo>
                  <a:lnTo>
                    <a:pt x="650" y="755"/>
                  </a:lnTo>
                  <a:lnTo>
                    <a:pt x="680" y="772"/>
                  </a:lnTo>
                  <a:lnTo>
                    <a:pt x="707" y="774"/>
                  </a:lnTo>
                  <a:lnTo>
                    <a:pt x="731" y="767"/>
                  </a:lnTo>
                  <a:lnTo>
                    <a:pt x="748" y="748"/>
                  </a:lnTo>
                  <a:lnTo>
                    <a:pt x="764" y="719"/>
                  </a:lnTo>
                  <a:lnTo>
                    <a:pt x="767" y="679"/>
                  </a:lnTo>
                  <a:lnTo>
                    <a:pt x="766" y="630"/>
                  </a:lnTo>
                  <a:lnTo>
                    <a:pt x="752" y="569"/>
                  </a:lnTo>
                  <a:lnTo>
                    <a:pt x="731" y="500"/>
                  </a:lnTo>
                  <a:lnTo>
                    <a:pt x="703" y="428"/>
                  </a:lnTo>
                  <a:lnTo>
                    <a:pt x="678" y="367"/>
                  </a:lnTo>
                  <a:lnTo>
                    <a:pt x="655" y="310"/>
                  </a:lnTo>
                  <a:lnTo>
                    <a:pt x="636" y="265"/>
                  </a:lnTo>
                  <a:lnTo>
                    <a:pt x="617" y="223"/>
                  </a:lnTo>
                  <a:lnTo>
                    <a:pt x="600" y="189"/>
                  </a:lnTo>
                  <a:lnTo>
                    <a:pt x="583" y="160"/>
                  </a:lnTo>
                  <a:lnTo>
                    <a:pt x="568" y="135"/>
                  </a:lnTo>
                  <a:lnTo>
                    <a:pt x="549" y="114"/>
                  </a:lnTo>
                  <a:lnTo>
                    <a:pt x="532" y="95"/>
                  </a:lnTo>
                  <a:lnTo>
                    <a:pt x="515" y="82"/>
                  </a:lnTo>
                  <a:lnTo>
                    <a:pt x="496" y="69"/>
                  </a:lnTo>
                  <a:lnTo>
                    <a:pt x="475" y="57"/>
                  </a:lnTo>
                  <a:lnTo>
                    <a:pt x="452" y="48"/>
                  </a:lnTo>
                  <a:lnTo>
                    <a:pt x="427" y="38"/>
                  </a:lnTo>
                  <a:lnTo>
                    <a:pt x="403" y="29"/>
                  </a:lnTo>
                  <a:lnTo>
                    <a:pt x="372" y="18"/>
                  </a:lnTo>
                  <a:lnTo>
                    <a:pt x="344" y="12"/>
                  </a:lnTo>
                  <a:lnTo>
                    <a:pt x="313" y="6"/>
                  </a:lnTo>
                  <a:lnTo>
                    <a:pt x="285" y="2"/>
                  </a:lnTo>
                  <a:lnTo>
                    <a:pt x="256" y="0"/>
                  </a:lnTo>
                  <a:lnTo>
                    <a:pt x="230" y="2"/>
                  </a:lnTo>
                  <a:lnTo>
                    <a:pt x="203" y="2"/>
                  </a:lnTo>
                  <a:lnTo>
                    <a:pt x="180" y="4"/>
                  </a:lnTo>
                  <a:lnTo>
                    <a:pt x="155" y="6"/>
                  </a:lnTo>
                  <a:lnTo>
                    <a:pt x="135" y="8"/>
                  </a:lnTo>
                  <a:lnTo>
                    <a:pt x="116" y="12"/>
                  </a:lnTo>
                  <a:lnTo>
                    <a:pt x="100" y="16"/>
                  </a:lnTo>
                  <a:lnTo>
                    <a:pt x="87" y="18"/>
                  </a:lnTo>
                  <a:lnTo>
                    <a:pt x="79" y="21"/>
                  </a:lnTo>
                  <a:lnTo>
                    <a:pt x="74" y="21"/>
                  </a:lnTo>
                  <a:lnTo>
                    <a:pt x="74" y="23"/>
                  </a:lnTo>
                  <a:close/>
                </a:path>
              </a:pathLst>
            </a:custGeom>
            <a:solidFill>
              <a:srgbClr val="F0F0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72" name="TextBox 171">
            <a:extLst>
              <a:ext uri="{FF2B5EF4-FFF2-40B4-BE49-F238E27FC236}">
                <a16:creationId xmlns:a16="http://schemas.microsoft.com/office/drawing/2014/main" id="{6D38AEF6-99D5-7E38-97F9-2E5B55AAEE9D}"/>
              </a:ext>
            </a:extLst>
          </p:cNvPr>
          <p:cNvSpPr txBox="1"/>
          <p:nvPr/>
        </p:nvSpPr>
        <p:spPr>
          <a:xfrm>
            <a:off x="5099924" y="3083280"/>
            <a:ext cx="232319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>
                <a:solidFill>
                  <a:srgbClr val="FFFF00"/>
                </a:solidFill>
              </a:rPr>
              <a:t>v(           ) = 5 </a:t>
            </a:r>
          </a:p>
        </p:txBody>
      </p:sp>
      <p:grpSp>
        <p:nvGrpSpPr>
          <p:cNvPr id="405" name="Group 3">
            <a:extLst>
              <a:ext uri="{FF2B5EF4-FFF2-40B4-BE49-F238E27FC236}">
                <a16:creationId xmlns:a16="http://schemas.microsoft.com/office/drawing/2014/main" id="{BA933A60-0FD1-F9FC-64B2-9BDBC3920C83}"/>
              </a:ext>
            </a:extLst>
          </p:cNvPr>
          <p:cNvGrpSpPr>
            <a:grpSpLocks/>
          </p:cNvGrpSpPr>
          <p:nvPr/>
        </p:nvGrpSpPr>
        <p:grpSpPr bwMode="auto">
          <a:xfrm>
            <a:off x="9381730" y="2977549"/>
            <a:ext cx="847018" cy="700129"/>
            <a:chOff x="2976" y="864"/>
            <a:chExt cx="780" cy="582"/>
          </a:xfrm>
        </p:grpSpPr>
        <p:sp>
          <p:nvSpPr>
            <p:cNvPr id="406" name="Freeform 4">
              <a:extLst>
                <a:ext uri="{FF2B5EF4-FFF2-40B4-BE49-F238E27FC236}">
                  <a16:creationId xmlns:a16="http://schemas.microsoft.com/office/drawing/2014/main" id="{56C6F63A-2CA7-1D5B-85A6-4A45B4D8D4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76" y="864"/>
              <a:ext cx="781" cy="583"/>
            </a:xfrm>
            <a:custGeom>
              <a:avLst/>
              <a:gdLst>
                <a:gd name="T0" fmla="*/ 0 w 2559"/>
                <a:gd name="T1" fmla="*/ 0 h 2070"/>
                <a:gd name="T2" fmla="*/ 0 w 2559"/>
                <a:gd name="T3" fmla="*/ 0 h 2070"/>
                <a:gd name="T4" fmla="*/ 0 w 2559"/>
                <a:gd name="T5" fmla="*/ 0 h 2070"/>
                <a:gd name="T6" fmla="*/ 0 w 2559"/>
                <a:gd name="T7" fmla="*/ 0 h 2070"/>
                <a:gd name="T8" fmla="*/ 0 w 2559"/>
                <a:gd name="T9" fmla="*/ 0 h 2070"/>
                <a:gd name="T10" fmla="*/ 0 w 2559"/>
                <a:gd name="T11" fmla="*/ 0 h 2070"/>
                <a:gd name="T12" fmla="*/ 0 w 2559"/>
                <a:gd name="T13" fmla="*/ 0 h 2070"/>
                <a:gd name="T14" fmla="*/ 0 w 2559"/>
                <a:gd name="T15" fmla="*/ 0 h 2070"/>
                <a:gd name="T16" fmla="*/ 0 w 2559"/>
                <a:gd name="T17" fmla="*/ 0 h 2070"/>
                <a:gd name="T18" fmla="*/ 0 w 2559"/>
                <a:gd name="T19" fmla="*/ 0 h 2070"/>
                <a:gd name="T20" fmla="*/ 0 w 2559"/>
                <a:gd name="T21" fmla="*/ 0 h 2070"/>
                <a:gd name="T22" fmla="*/ 0 w 2559"/>
                <a:gd name="T23" fmla="*/ 0 h 2070"/>
                <a:gd name="T24" fmla="*/ 0 w 2559"/>
                <a:gd name="T25" fmla="*/ 0 h 2070"/>
                <a:gd name="T26" fmla="*/ 0 w 2559"/>
                <a:gd name="T27" fmla="*/ 0 h 2070"/>
                <a:gd name="T28" fmla="*/ 0 w 2559"/>
                <a:gd name="T29" fmla="*/ 0 h 2070"/>
                <a:gd name="T30" fmla="*/ 0 w 2559"/>
                <a:gd name="T31" fmla="*/ 0 h 2070"/>
                <a:gd name="T32" fmla="*/ 0 w 2559"/>
                <a:gd name="T33" fmla="*/ 0 h 2070"/>
                <a:gd name="T34" fmla="*/ 0 w 2559"/>
                <a:gd name="T35" fmla="*/ 0 h 2070"/>
                <a:gd name="T36" fmla="*/ 0 w 2559"/>
                <a:gd name="T37" fmla="*/ 0 h 2070"/>
                <a:gd name="T38" fmla="*/ 0 w 2559"/>
                <a:gd name="T39" fmla="*/ 0 h 2070"/>
                <a:gd name="T40" fmla="*/ 0 w 2559"/>
                <a:gd name="T41" fmla="*/ 0 h 2070"/>
                <a:gd name="T42" fmla="*/ 1 w 2559"/>
                <a:gd name="T43" fmla="*/ 0 h 2070"/>
                <a:gd name="T44" fmla="*/ 1 w 2559"/>
                <a:gd name="T45" fmla="*/ 0 h 2070"/>
                <a:gd name="T46" fmla="*/ 1 w 2559"/>
                <a:gd name="T47" fmla="*/ 0 h 2070"/>
                <a:gd name="T48" fmla="*/ 1 w 2559"/>
                <a:gd name="T49" fmla="*/ 0 h 2070"/>
                <a:gd name="T50" fmla="*/ 1 w 2559"/>
                <a:gd name="T51" fmla="*/ 0 h 2070"/>
                <a:gd name="T52" fmla="*/ 1 w 2559"/>
                <a:gd name="T53" fmla="*/ 0 h 2070"/>
                <a:gd name="T54" fmla="*/ 1 w 2559"/>
                <a:gd name="T55" fmla="*/ 0 h 2070"/>
                <a:gd name="T56" fmla="*/ 1 w 2559"/>
                <a:gd name="T57" fmla="*/ 0 h 2070"/>
                <a:gd name="T58" fmla="*/ 1 w 2559"/>
                <a:gd name="T59" fmla="*/ 0 h 2070"/>
                <a:gd name="T60" fmla="*/ 1 w 2559"/>
                <a:gd name="T61" fmla="*/ 0 h 2070"/>
                <a:gd name="T62" fmla="*/ 1 w 2559"/>
                <a:gd name="T63" fmla="*/ 0 h 2070"/>
                <a:gd name="T64" fmla="*/ 1 w 2559"/>
                <a:gd name="T65" fmla="*/ 0 h 2070"/>
                <a:gd name="T66" fmla="*/ 1 w 2559"/>
                <a:gd name="T67" fmla="*/ 0 h 2070"/>
                <a:gd name="T68" fmla="*/ 1 w 2559"/>
                <a:gd name="T69" fmla="*/ 0 h 2070"/>
                <a:gd name="T70" fmla="*/ 1 w 2559"/>
                <a:gd name="T71" fmla="*/ 0 h 2070"/>
                <a:gd name="T72" fmla="*/ 1 w 2559"/>
                <a:gd name="T73" fmla="*/ 0 h 2070"/>
                <a:gd name="T74" fmla="*/ 1 w 2559"/>
                <a:gd name="T75" fmla="*/ 0 h 2070"/>
                <a:gd name="T76" fmla="*/ 1 w 2559"/>
                <a:gd name="T77" fmla="*/ 0 h 2070"/>
                <a:gd name="T78" fmla="*/ 1 w 2559"/>
                <a:gd name="T79" fmla="*/ 0 h 2070"/>
                <a:gd name="T80" fmla="*/ 1 w 2559"/>
                <a:gd name="T81" fmla="*/ 0 h 2070"/>
                <a:gd name="T82" fmla="*/ 1 w 2559"/>
                <a:gd name="T83" fmla="*/ 0 h 2070"/>
                <a:gd name="T84" fmla="*/ 0 w 2559"/>
                <a:gd name="T85" fmla="*/ 0 h 2070"/>
                <a:gd name="T86" fmla="*/ 0 w 2559"/>
                <a:gd name="T87" fmla="*/ 0 h 2070"/>
                <a:gd name="T88" fmla="*/ 0 w 2559"/>
                <a:gd name="T89" fmla="*/ 0 h 2070"/>
                <a:gd name="T90" fmla="*/ 0 w 2559"/>
                <a:gd name="T91" fmla="*/ 0 h 2070"/>
                <a:gd name="T92" fmla="*/ 0 w 2559"/>
                <a:gd name="T93" fmla="*/ 0 h 2070"/>
                <a:gd name="T94" fmla="*/ 0 w 2559"/>
                <a:gd name="T95" fmla="*/ 0 h 2070"/>
                <a:gd name="T96" fmla="*/ 0 w 2559"/>
                <a:gd name="T97" fmla="*/ 0 h 2070"/>
                <a:gd name="T98" fmla="*/ 0 w 2559"/>
                <a:gd name="T99" fmla="*/ 0 h 2070"/>
                <a:gd name="T100" fmla="*/ 0 w 2559"/>
                <a:gd name="T101" fmla="*/ 0 h 2070"/>
                <a:gd name="T102" fmla="*/ 0 w 2559"/>
                <a:gd name="T103" fmla="*/ 0 h 2070"/>
                <a:gd name="T104" fmla="*/ 0 w 2559"/>
                <a:gd name="T105" fmla="*/ 0 h 2070"/>
                <a:gd name="T106" fmla="*/ 0 w 2559"/>
                <a:gd name="T107" fmla="*/ 0 h 2070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2559"/>
                <a:gd name="T163" fmla="*/ 0 h 2070"/>
                <a:gd name="T164" fmla="*/ 2559 w 2559"/>
                <a:gd name="T165" fmla="*/ 2070 h 2070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2559" h="2070">
                  <a:moveTo>
                    <a:pt x="128" y="141"/>
                  </a:moveTo>
                  <a:lnTo>
                    <a:pt x="128" y="141"/>
                  </a:lnTo>
                  <a:lnTo>
                    <a:pt x="126" y="146"/>
                  </a:lnTo>
                  <a:lnTo>
                    <a:pt x="122" y="154"/>
                  </a:lnTo>
                  <a:lnTo>
                    <a:pt x="118" y="165"/>
                  </a:lnTo>
                  <a:lnTo>
                    <a:pt x="114" y="181"/>
                  </a:lnTo>
                  <a:lnTo>
                    <a:pt x="112" y="200"/>
                  </a:lnTo>
                  <a:lnTo>
                    <a:pt x="109" y="221"/>
                  </a:lnTo>
                  <a:lnTo>
                    <a:pt x="107" y="249"/>
                  </a:lnTo>
                  <a:lnTo>
                    <a:pt x="105" y="276"/>
                  </a:lnTo>
                  <a:lnTo>
                    <a:pt x="105" y="308"/>
                  </a:lnTo>
                  <a:lnTo>
                    <a:pt x="105" y="342"/>
                  </a:lnTo>
                  <a:lnTo>
                    <a:pt x="107" y="384"/>
                  </a:lnTo>
                  <a:lnTo>
                    <a:pt x="109" y="426"/>
                  </a:lnTo>
                  <a:lnTo>
                    <a:pt x="116" y="472"/>
                  </a:lnTo>
                  <a:lnTo>
                    <a:pt x="124" y="521"/>
                  </a:lnTo>
                  <a:lnTo>
                    <a:pt x="137" y="574"/>
                  </a:lnTo>
                  <a:lnTo>
                    <a:pt x="147" y="624"/>
                  </a:lnTo>
                  <a:lnTo>
                    <a:pt x="156" y="665"/>
                  </a:lnTo>
                  <a:lnTo>
                    <a:pt x="158" y="703"/>
                  </a:lnTo>
                  <a:lnTo>
                    <a:pt x="160" y="736"/>
                  </a:lnTo>
                  <a:lnTo>
                    <a:pt x="158" y="764"/>
                  </a:lnTo>
                  <a:lnTo>
                    <a:pt x="154" y="789"/>
                  </a:lnTo>
                  <a:lnTo>
                    <a:pt x="147" y="810"/>
                  </a:lnTo>
                  <a:lnTo>
                    <a:pt x="141" y="835"/>
                  </a:lnTo>
                  <a:lnTo>
                    <a:pt x="128" y="854"/>
                  </a:lnTo>
                  <a:lnTo>
                    <a:pt x="118" y="875"/>
                  </a:lnTo>
                  <a:lnTo>
                    <a:pt x="105" y="896"/>
                  </a:lnTo>
                  <a:lnTo>
                    <a:pt x="90" y="918"/>
                  </a:lnTo>
                  <a:lnTo>
                    <a:pt x="74" y="945"/>
                  </a:lnTo>
                  <a:lnTo>
                    <a:pt x="59" y="975"/>
                  </a:lnTo>
                  <a:lnTo>
                    <a:pt x="44" y="1011"/>
                  </a:lnTo>
                  <a:lnTo>
                    <a:pt x="29" y="1053"/>
                  </a:lnTo>
                  <a:lnTo>
                    <a:pt x="13" y="1095"/>
                  </a:lnTo>
                  <a:lnTo>
                    <a:pt x="6" y="1133"/>
                  </a:lnTo>
                  <a:lnTo>
                    <a:pt x="0" y="1167"/>
                  </a:lnTo>
                  <a:lnTo>
                    <a:pt x="0" y="1198"/>
                  </a:lnTo>
                  <a:lnTo>
                    <a:pt x="2" y="1224"/>
                  </a:lnTo>
                  <a:lnTo>
                    <a:pt x="6" y="1251"/>
                  </a:lnTo>
                  <a:lnTo>
                    <a:pt x="15" y="1278"/>
                  </a:lnTo>
                  <a:lnTo>
                    <a:pt x="25" y="1302"/>
                  </a:lnTo>
                  <a:lnTo>
                    <a:pt x="34" y="1327"/>
                  </a:lnTo>
                  <a:lnTo>
                    <a:pt x="48" y="1356"/>
                  </a:lnTo>
                  <a:lnTo>
                    <a:pt x="59" y="1384"/>
                  </a:lnTo>
                  <a:lnTo>
                    <a:pt x="72" y="1416"/>
                  </a:lnTo>
                  <a:lnTo>
                    <a:pt x="84" y="1453"/>
                  </a:lnTo>
                  <a:lnTo>
                    <a:pt x="95" y="1492"/>
                  </a:lnTo>
                  <a:lnTo>
                    <a:pt x="105" y="1536"/>
                  </a:lnTo>
                  <a:lnTo>
                    <a:pt x="114" y="1588"/>
                  </a:lnTo>
                  <a:lnTo>
                    <a:pt x="118" y="1637"/>
                  </a:lnTo>
                  <a:lnTo>
                    <a:pt x="118" y="1681"/>
                  </a:lnTo>
                  <a:lnTo>
                    <a:pt x="116" y="1719"/>
                  </a:lnTo>
                  <a:lnTo>
                    <a:pt x="112" y="1751"/>
                  </a:lnTo>
                  <a:lnTo>
                    <a:pt x="105" y="1776"/>
                  </a:lnTo>
                  <a:lnTo>
                    <a:pt x="99" y="1800"/>
                  </a:lnTo>
                  <a:lnTo>
                    <a:pt x="90" y="1821"/>
                  </a:lnTo>
                  <a:lnTo>
                    <a:pt x="82" y="1840"/>
                  </a:lnTo>
                  <a:lnTo>
                    <a:pt x="74" y="1856"/>
                  </a:lnTo>
                  <a:lnTo>
                    <a:pt x="67" y="1873"/>
                  </a:lnTo>
                  <a:lnTo>
                    <a:pt x="63" y="1888"/>
                  </a:lnTo>
                  <a:lnTo>
                    <a:pt x="59" y="1907"/>
                  </a:lnTo>
                  <a:lnTo>
                    <a:pt x="57" y="1926"/>
                  </a:lnTo>
                  <a:lnTo>
                    <a:pt x="61" y="1949"/>
                  </a:lnTo>
                  <a:lnTo>
                    <a:pt x="67" y="1973"/>
                  </a:lnTo>
                  <a:lnTo>
                    <a:pt x="78" y="2004"/>
                  </a:lnTo>
                  <a:lnTo>
                    <a:pt x="91" y="2027"/>
                  </a:lnTo>
                  <a:lnTo>
                    <a:pt x="109" y="2046"/>
                  </a:lnTo>
                  <a:lnTo>
                    <a:pt x="131" y="2051"/>
                  </a:lnTo>
                  <a:lnTo>
                    <a:pt x="156" y="2051"/>
                  </a:lnTo>
                  <a:lnTo>
                    <a:pt x="183" y="2046"/>
                  </a:lnTo>
                  <a:lnTo>
                    <a:pt x="215" y="2034"/>
                  </a:lnTo>
                  <a:lnTo>
                    <a:pt x="249" y="2019"/>
                  </a:lnTo>
                  <a:lnTo>
                    <a:pt x="289" y="2000"/>
                  </a:lnTo>
                  <a:lnTo>
                    <a:pt x="327" y="1981"/>
                  </a:lnTo>
                  <a:lnTo>
                    <a:pt x="373" y="1962"/>
                  </a:lnTo>
                  <a:lnTo>
                    <a:pt x="420" y="1941"/>
                  </a:lnTo>
                  <a:lnTo>
                    <a:pt x="470" y="1926"/>
                  </a:lnTo>
                  <a:lnTo>
                    <a:pt x="521" y="1913"/>
                  </a:lnTo>
                  <a:lnTo>
                    <a:pt x="578" y="1905"/>
                  </a:lnTo>
                  <a:lnTo>
                    <a:pt x="635" y="1905"/>
                  </a:lnTo>
                  <a:lnTo>
                    <a:pt x="696" y="1911"/>
                  </a:lnTo>
                  <a:lnTo>
                    <a:pt x="751" y="1920"/>
                  </a:lnTo>
                  <a:lnTo>
                    <a:pt x="799" y="1928"/>
                  </a:lnTo>
                  <a:lnTo>
                    <a:pt x="838" y="1935"/>
                  </a:lnTo>
                  <a:lnTo>
                    <a:pt x="873" y="1943"/>
                  </a:lnTo>
                  <a:lnTo>
                    <a:pt x="899" y="1951"/>
                  </a:lnTo>
                  <a:lnTo>
                    <a:pt x="924" y="1958"/>
                  </a:lnTo>
                  <a:lnTo>
                    <a:pt x="945" y="1966"/>
                  </a:lnTo>
                  <a:lnTo>
                    <a:pt x="966" y="1973"/>
                  </a:lnTo>
                  <a:lnTo>
                    <a:pt x="987" y="1981"/>
                  </a:lnTo>
                  <a:lnTo>
                    <a:pt x="1009" y="1989"/>
                  </a:lnTo>
                  <a:lnTo>
                    <a:pt x="1036" y="1996"/>
                  </a:lnTo>
                  <a:lnTo>
                    <a:pt x="1067" y="2008"/>
                  </a:lnTo>
                  <a:lnTo>
                    <a:pt x="1101" y="2017"/>
                  </a:lnTo>
                  <a:lnTo>
                    <a:pt x="1146" y="2029"/>
                  </a:lnTo>
                  <a:lnTo>
                    <a:pt x="1200" y="2042"/>
                  </a:lnTo>
                  <a:lnTo>
                    <a:pt x="1262" y="2055"/>
                  </a:lnTo>
                  <a:lnTo>
                    <a:pt x="1323" y="2065"/>
                  </a:lnTo>
                  <a:lnTo>
                    <a:pt x="1376" y="2070"/>
                  </a:lnTo>
                  <a:lnTo>
                    <a:pt x="1420" y="2070"/>
                  </a:lnTo>
                  <a:lnTo>
                    <a:pt x="1458" y="2065"/>
                  </a:lnTo>
                  <a:lnTo>
                    <a:pt x="1488" y="2057"/>
                  </a:lnTo>
                  <a:lnTo>
                    <a:pt x="1517" y="2046"/>
                  </a:lnTo>
                  <a:lnTo>
                    <a:pt x="1542" y="2034"/>
                  </a:lnTo>
                  <a:lnTo>
                    <a:pt x="1566" y="2023"/>
                  </a:lnTo>
                  <a:lnTo>
                    <a:pt x="1589" y="2008"/>
                  </a:lnTo>
                  <a:lnTo>
                    <a:pt x="1614" y="1994"/>
                  </a:lnTo>
                  <a:lnTo>
                    <a:pt x="1642" y="1983"/>
                  </a:lnTo>
                  <a:lnTo>
                    <a:pt x="1677" y="1975"/>
                  </a:lnTo>
                  <a:lnTo>
                    <a:pt x="1717" y="1968"/>
                  </a:lnTo>
                  <a:lnTo>
                    <a:pt x="1764" y="1966"/>
                  </a:lnTo>
                  <a:lnTo>
                    <a:pt x="1819" y="1972"/>
                  </a:lnTo>
                  <a:lnTo>
                    <a:pt x="1888" y="1981"/>
                  </a:lnTo>
                  <a:lnTo>
                    <a:pt x="1956" y="1989"/>
                  </a:lnTo>
                  <a:lnTo>
                    <a:pt x="2015" y="1998"/>
                  </a:lnTo>
                  <a:lnTo>
                    <a:pt x="2066" y="2004"/>
                  </a:lnTo>
                  <a:lnTo>
                    <a:pt x="2112" y="2011"/>
                  </a:lnTo>
                  <a:lnTo>
                    <a:pt x="2150" y="2015"/>
                  </a:lnTo>
                  <a:lnTo>
                    <a:pt x="2182" y="2019"/>
                  </a:lnTo>
                  <a:lnTo>
                    <a:pt x="2211" y="2023"/>
                  </a:lnTo>
                  <a:lnTo>
                    <a:pt x="2234" y="2025"/>
                  </a:lnTo>
                  <a:lnTo>
                    <a:pt x="2253" y="2025"/>
                  </a:lnTo>
                  <a:lnTo>
                    <a:pt x="2270" y="2025"/>
                  </a:lnTo>
                  <a:lnTo>
                    <a:pt x="2285" y="2023"/>
                  </a:lnTo>
                  <a:lnTo>
                    <a:pt x="2298" y="2023"/>
                  </a:lnTo>
                  <a:lnTo>
                    <a:pt x="2310" y="2019"/>
                  </a:lnTo>
                  <a:lnTo>
                    <a:pt x="2323" y="2017"/>
                  </a:lnTo>
                  <a:lnTo>
                    <a:pt x="2336" y="2013"/>
                  </a:lnTo>
                  <a:lnTo>
                    <a:pt x="2353" y="2013"/>
                  </a:lnTo>
                  <a:lnTo>
                    <a:pt x="2369" y="2008"/>
                  </a:lnTo>
                  <a:lnTo>
                    <a:pt x="2386" y="2002"/>
                  </a:lnTo>
                  <a:lnTo>
                    <a:pt x="2401" y="1994"/>
                  </a:lnTo>
                  <a:lnTo>
                    <a:pt x="2420" y="1989"/>
                  </a:lnTo>
                  <a:lnTo>
                    <a:pt x="2437" y="1977"/>
                  </a:lnTo>
                  <a:lnTo>
                    <a:pt x="2452" y="1966"/>
                  </a:lnTo>
                  <a:lnTo>
                    <a:pt x="2467" y="1953"/>
                  </a:lnTo>
                  <a:lnTo>
                    <a:pt x="2483" y="1939"/>
                  </a:lnTo>
                  <a:lnTo>
                    <a:pt x="2492" y="1922"/>
                  </a:lnTo>
                  <a:lnTo>
                    <a:pt x="2500" y="1901"/>
                  </a:lnTo>
                  <a:lnTo>
                    <a:pt x="2503" y="1880"/>
                  </a:lnTo>
                  <a:lnTo>
                    <a:pt x="2507" y="1856"/>
                  </a:lnTo>
                  <a:lnTo>
                    <a:pt x="2503" y="1827"/>
                  </a:lnTo>
                  <a:lnTo>
                    <a:pt x="2498" y="1797"/>
                  </a:lnTo>
                  <a:lnTo>
                    <a:pt x="2484" y="1762"/>
                  </a:lnTo>
                  <a:lnTo>
                    <a:pt x="2471" y="1726"/>
                  </a:lnTo>
                  <a:lnTo>
                    <a:pt x="2452" y="1686"/>
                  </a:lnTo>
                  <a:lnTo>
                    <a:pt x="2437" y="1650"/>
                  </a:lnTo>
                  <a:lnTo>
                    <a:pt x="2424" y="1616"/>
                  </a:lnTo>
                  <a:lnTo>
                    <a:pt x="2414" y="1586"/>
                  </a:lnTo>
                  <a:lnTo>
                    <a:pt x="2407" y="1555"/>
                  </a:lnTo>
                  <a:lnTo>
                    <a:pt x="2401" y="1527"/>
                  </a:lnTo>
                  <a:lnTo>
                    <a:pt x="2397" y="1498"/>
                  </a:lnTo>
                  <a:lnTo>
                    <a:pt x="2397" y="1472"/>
                  </a:lnTo>
                  <a:lnTo>
                    <a:pt x="2397" y="1443"/>
                  </a:lnTo>
                  <a:lnTo>
                    <a:pt x="2399" y="1416"/>
                  </a:lnTo>
                  <a:lnTo>
                    <a:pt x="2403" y="1386"/>
                  </a:lnTo>
                  <a:lnTo>
                    <a:pt x="2410" y="1359"/>
                  </a:lnTo>
                  <a:lnTo>
                    <a:pt x="2420" y="1327"/>
                  </a:lnTo>
                  <a:lnTo>
                    <a:pt x="2429" y="1297"/>
                  </a:lnTo>
                  <a:lnTo>
                    <a:pt x="2443" y="1261"/>
                  </a:lnTo>
                  <a:lnTo>
                    <a:pt x="2456" y="1226"/>
                  </a:lnTo>
                  <a:lnTo>
                    <a:pt x="2469" y="1184"/>
                  </a:lnTo>
                  <a:lnTo>
                    <a:pt x="2484" y="1143"/>
                  </a:lnTo>
                  <a:lnTo>
                    <a:pt x="2500" y="1097"/>
                  </a:lnTo>
                  <a:lnTo>
                    <a:pt x="2515" y="1051"/>
                  </a:lnTo>
                  <a:lnTo>
                    <a:pt x="2526" y="1002"/>
                  </a:lnTo>
                  <a:lnTo>
                    <a:pt x="2540" y="953"/>
                  </a:lnTo>
                  <a:lnTo>
                    <a:pt x="2549" y="903"/>
                  </a:lnTo>
                  <a:lnTo>
                    <a:pt x="2557" y="854"/>
                  </a:lnTo>
                  <a:lnTo>
                    <a:pt x="2559" y="800"/>
                  </a:lnTo>
                  <a:lnTo>
                    <a:pt x="2559" y="749"/>
                  </a:lnTo>
                  <a:lnTo>
                    <a:pt x="2555" y="700"/>
                  </a:lnTo>
                  <a:lnTo>
                    <a:pt x="2545" y="650"/>
                  </a:lnTo>
                  <a:lnTo>
                    <a:pt x="2530" y="601"/>
                  </a:lnTo>
                  <a:lnTo>
                    <a:pt x="2509" y="553"/>
                  </a:lnTo>
                  <a:lnTo>
                    <a:pt x="2481" y="508"/>
                  </a:lnTo>
                  <a:lnTo>
                    <a:pt x="2446" y="464"/>
                  </a:lnTo>
                  <a:lnTo>
                    <a:pt x="2412" y="422"/>
                  </a:lnTo>
                  <a:lnTo>
                    <a:pt x="2391" y="390"/>
                  </a:lnTo>
                  <a:lnTo>
                    <a:pt x="2378" y="359"/>
                  </a:lnTo>
                  <a:lnTo>
                    <a:pt x="2374" y="335"/>
                  </a:lnTo>
                  <a:lnTo>
                    <a:pt x="2378" y="314"/>
                  </a:lnTo>
                  <a:lnTo>
                    <a:pt x="2389" y="297"/>
                  </a:lnTo>
                  <a:lnTo>
                    <a:pt x="2405" y="280"/>
                  </a:lnTo>
                  <a:lnTo>
                    <a:pt x="2424" y="268"/>
                  </a:lnTo>
                  <a:lnTo>
                    <a:pt x="2443" y="257"/>
                  </a:lnTo>
                  <a:lnTo>
                    <a:pt x="2465" y="247"/>
                  </a:lnTo>
                  <a:lnTo>
                    <a:pt x="2486" y="238"/>
                  </a:lnTo>
                  <a:lnTo>
                    <a:pt x="2507" y="230"/>
                  </a:lnTo>
                  <a:lnTo>
                    <a:pt x="2524" y="219"/>
                  </a:lnTo>
                  <a:lnTo>
                    <a:pt x="2538" y="209"/>
                  </a:lnTo>
                  <a:lnTo>
                    <a:pt x="2545" y="198"/>
                  </a:lnTo>
                  <a:lnTo>
                    <a:pt x="2547" y="184"/>
                  </a:lnTo>
                  <a:lnTo>
                    <a:pt x="2538" y="167"/>
                  </a:lnTo>
                  <a:lnTo>
                    <a:pt x="2519" y="150"/>
                  </a:lnTo>
                  <a:lnTo>
                    <a:pt x="2492" y="133"/>
                  </a:lnTo>
                  <a:lnTo>
                    <a:pt x="2460" y="118"/>
                  </a:lnTo>
                  <a:lnTo>
                    <a:pt x="2418" y="103"/>
                  </a:lnTo>
                  <a:lnTo>
                    <a:pt x="2372" y="89"/>
                  </a:lnTo>
                  <a:lnTo>
                    <a:pt x="2321" y="78"/>
                  </a:lnTo>
                  <a:lnTo>
                    <a:pt x="2270" y="70"/>
                  </a:lnTo>
                  <a:lnTo>
                    <a:pt x="2211" y="63"/>
                  </a:lnTo>
                  <a:lnTo>
                    <a:pt x="2152" y="59"/>
                  </a:lnTo>
                  <a:lnTo>
                    <a:pt x="2093" y="61"/>
                  </a:lnTo>
                  <a:lnTo>
                    <a:pt x="2034" y="67"/>
                  </a:lnTo>
                  <a:lnTo>
                    <a:pt x="1975" y="74"/>
                  </a:lnTo>
                  <a:lnTo>
                    <a:pt x="1922" y="88"/>
                  </a:lnTo>
                  <a:lnTo>
                    <a:pt x="1869" y="108"/>
                  </a:lnTo>
                  <a:lnTo>
                    <a:pt x="1821" y="135"/>
                  </a:lnTo>
                  <a:lnTo>
                    <a:pt x="1775" y="160"/>
                  </a:lnTo>
                  <a:lnTo>
                    <a:pt x="1734" y="184"/>
                  </a:lnTo>
                  <a:lnTo>
                    <a:pt x="1694" y="203"/>
                  </a:lnTo>
                  <a:lnTo>
                    <a:pt x="1656" y="221"/>
                  </a:lnTo>
                  <a:lnTo>
                    <a:pt x="1620" y="234"/>
                  </a:lnTo>
                  <a:lnTo>
                    <a:pt x="1585" y="245"/>
                  </a:lnTo>
                  <a:lnTo>
                    <a:pt x="1553" y="253"/>
                  </a:lnTo>
                  <a:lnTo>
                    <a:pt x="1521" y="259"/>
                  </a:lnTo>
                  <a:lnTo>
                    <a:pt x="1488" y="259"/>
                  </a:lnTo>
                  <a:lnTo>
                    <a:pt x="1458" y="255"/>
                  </a:lnTo>
                  <a:lnTo>
                    <a:pt x="1426" y="247"/>
                  </a:lnTo>
                  <a:lnTo>
                    <a:pt x="1395" y="240"/>
                  </a:lnTo>
                  <a:lnTo>
                    <a:pt x="1361" y="226"/>
                  </a:lnTo>
                  <a:lnTo>
                    <a:pt x="1329" y="209"/>
                  </a:lnTo>
                  <a:lnTo>
                    <a:pt x="1296" y="190"/>
                  </a:lnTo>
                  <a:lnTo>
                    <a:pt x="1262" y="167"/>
                  </a:lnTo>
                  <a:lnTo>
                    <a:pt x="1226" y="141"/>
                  </a:lnTo>
                  <a:lnTo>
                    <a:pt x="1194" y="118"/>
                  </a:lnTo>
                  <a:lnTo>
                    <a:pt x="1163" y="93"/>
                  </a:lnTo>
                  <a:lnTo>
                    <a:pt x="1137" y="72"/>
                  </a:lnTo>
                  <a:lnTo>
                    <a:pt x="1108" y="53"/>
                  </a:lnTo>
                  <a:lnTo>
                    <a:pt x="1082" y="36"/>
                  </a:lnTo>
                  <a:lnTo>
                    <a:pt x="1057" y="21"/>
                  </a:lnTo>
                  <a:lnTo>
                    <a:pt x="1032" y="11"/>
                  </a:lnTo>
                  <a:lnTo>
                    <a:pt x="1006" y="4"/>
                  </a:lnTo>
                  <a:lnTo>
                    <a:pt x="979" y="0"/>
                  </a:lnTo>
                  <a:lnTo>
                    <a:pt x="949" y="0"/>
                  </a:lnTo>
                  <a:lnTo>
                    <a:pt x="920" y="4"/>
                  </a:lnTo>
                  <a:lnTo>
                    <a:pt x="886" y="11"/>
                  </a:lnTo>
                  <a:lnTo>
                    <a:pt x="854" y="27"/>
                  </a:lnTo>
                  <a:lnTo>
                    <a:pt x="814" y="48"/>
                  </a:lnTo>
                  <a:lnTo>
                    <a:pt x="774" y="72"/>
                  </a:lnTo>
                  <a:lnTo>
                    <a:pt x="728" y="99"/>
                  </a:lnTo>
                  <a:lnTo>
                    <a:pt x="686" y="120"/>
                  </a:lnTo>
                  <a:lnTo>
                    <a:pt x="645" y="137"/>
                  </a:lnTo>
                  <a:lnTo>
                    <a:pt x="608" y="150"/>
                  </a:lnTo>
                  <a:lnTo>
                    <a:pt x="572" y="160"/>
                  </a:lnTo>
                  <a:lnTo>
                    <a:pt x="538" y="165"/>
                  </a:lnTo>
                  <a:lnTo>
                    <a:pt x="506" y="169"/>
                  </a:lnTo>
                  <a:lnTo>
                    <a:pt x="477" y="169"/>
                  </a:lnTo>
                  <a:lnTo>
                    <a:pt x="449" y="164"/>
                  </a:lnTo>
                  <a:lnTo>
                    <a:pt x="426" y="156"/>
                  </a:lnTo>
                  <a:lnTo>
                    <a:pt x="401" y="146"/>
                  </a:lnTo>
                  <a:lnTo>
                    <a:pt x="382" y="135"/>
                  </a:lnTo>
                  <a:lnTo>
                    <a:pt x="361" y="120"/>
                  </a:lnTo>
                  <a:lnTo>
                    <a:pt x="346" y="105"/>
                  </a:lnTo>
                  <a:lnTo>
                    <a:pt x="333" y="86"/>
                  </a:lnTo>
                  <a:lnTo>
                    <a:pt x="323" y="67"/>
                  </a:lnTo>
                  <a:lnTo>
                    <a:pt x="310" y="48"/>
                  </a:lnTo>
                  <a:lnTo>
                    <a:pt x="299" y="38"/>
                  </a:lnTo>
                  <a:lnTo>
                    <a:pt x="283" y="30"/>
                  </a:lnTo>
                  <a:lnTo>
                    <a:pt x="270" y="30"/>
                  </a:lnTo>
                  <a:lnTo>
                    <a:pt x="253" y="32"/>
                  </a:lnTo>
                  <a:lnTo>
                    <a:pt x="238" y="38"/>
                  </a:lnTo>
                  <a:lnTo>
                    <a:pt x="221" y="48"/>
                  </a:lnTo>
                  <a:lnTo>
                    <a:pt x="205" y="61"/>
                  </a:lnTo>
                  <a:lnTo>
                    <a:pt x="190" y="72"/>
                  </a:lnTo>
                  <a:lnTo>
                    <a:pt x="175" y="86"/>
                  </a:lnTo>
                  <a:lnTo>
                    <a:pt x="162" y="99"/>
                  </a:lnTo>
                  <a:lnTo>
                    <a:pt x="150" y="112"/>
                  </a:lnTo>
                  <a:lnTo>
                    <a:pt x="141" y="124"/>
                  </a:lnTo>
                  <a:lnTo>
                    <a:pt x="133" y="133"/>
                  </a:lnTo>
                  <a:lnTo>
                    <a:pt x="128" y="137"/>
                  </a:lnTo>
                  <a:lnTo>
                    <a:pt x="128" y="141"/>
                  </a:lnTo>
                  <a:close/>
                </a:path>
              </a:pathLst>
            </a:custGeom>
            <a:solidFill>
              <a:srgbClr val="FFF2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07" name="Freeform 5">
              <a:extLst>
                <a:ext uri="{FF2B5EF4-FFF2-40B4-BE49-F238E27FC236}">
                  <a16:creationId xmlns:a16="http://schemas.microsoft.com/office/drawing/2014/main" id="{83C03818-01AD-8F0E-E087-BB644FEECF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12" y="967"/>
              <a:ext cx="534" cy="387"/>
            </a:xfrm>
            <a:custGeom>
              <a:avLst/>
              <a:gdLst>
                <a:gd name="T0" fmla="*/ 0 w 1747"/>
                <a:gd name="T1" fmla="*/ 0 h 1377"/>
                <a:gd name="T2" fmla="*/ 0 w 1747"/>
                <a:gd name="T3" fmla="*/ 0 h 1377"/>
                <a:gd name="T4" fmla="*/ 0 w 1747"/>
                <a:gd name="T5" fmla="*/ 0 h 1377"/>
                <a:gd name="T6" fmla="*/ 0 w 1747"/>
                <a:gd name="T7" fmla="*/ 0 h 1377"/>
                <a:gd name="T8" fmla="*/ 0 w 1747"/>
                <a:gd name="T9" fmla="*/ 0 h 1377"/>
                <a:gd name="T10" fmla="*/ 0 w 1747"/>
                <a:gd name="T11" fmla="*/ 0 h 1377"/>
                <a:gd name="T12" fmla="*/ 0 w 1747"/>
                <a:gd name="T13" fmla="*/ 0 h 1377"/>
                <a:gd name="T14" fmla="*/ 0 w 1747"/>
                <a:gd name="T15" fmla="*/ 0 h 1377"/>
                <a:gd name="T16" fmla="*/ 0 w 1747"/>
                <a:gd name="T17" fmla="*/ 0 h 1377"/>
                <a:gd name="T18" fmla="*/ 0 w 1747"/>
                <a:gd name="T19" fmla="*/ 0 h 1377"/>
                <a:gd name="T20" fmla="*/ 0 w 1747"/>
                <a:gd name="T21" fmla="*/ 0 h 1377"/>
                <a:gd name="T22" fmla="*/ 0 w 1747"/>
                <a:gd name="T23" fmla="*/ 0 h 1377"/>
                <a:gd name="T24" fmla="*/ 0 w 1747"/>
                <a:gd name="T25" fmla="*/ 0 h 1377"/>
                <a:gd name="T26" fmla="*/ 0 w 1747"/>
                <a:gd name="T27" fmla="*/ 0 h 1377"/>
                <a:gd name="T28" fmla="*/ 0 w 1747"/>
                <a:gd name="T29" fmla="*/ 0 h 1377"/>
                <a:gd name="T30" fmla="*/ 0 w 1747"/>
                <a:gd name="T31" fmla="*/ 0 h 1377"/>
                <a:gd name="T32" fmla="*/ 0 w 1747"/>
                <a:gd name="T33" fmla="*/ 0 h 1377"/>
                <a:gd name="T34" fmla="*/ 0 w 1747"/>
                <a:gd name="T35" fmla="*/ 0 h 1377"/>
                <a:gd name="T36" fmla="*/ 0 w 1747"/>
                <a:gd name="T37" fmla="*/ 0 h 1377"/>
                <a:gd name="T38" fmla="*/ 0 w 1747"/>
                <a:gd name="T39" fmla="*/ 0 h 1377"/>
                <a:gd name="T40" fmla="*/ 0 w 1747"/>
                <a:gd name="T41" fmla="*/ 0 h 1377"/>
                <a:gd name="T42" fmla="*/ 0 w 1747"/>
                <a:gd name="T43" fmla="*/ 0 h 1377"/>
                <a:gd name="T44" fmla="*/ 0 w 1747"/>
                <a:gd name="T45" fmla="*/ 0 h 1377"/>
                <a:gd name="T46" fmla="*/ 0 w 1747"/>
                <a:gd name="T47" fmla="*/ 0 h 1377"/>
                <a:gd name="T48" fmla="*/ 0 w 1747"/>
                <a:gd name="T49" fmla="*/ 0 h 1377"/>
                <a:gd name="T50" fmla="*/ 1 w 1747"/>
                <a:gd name="T51" fmla="*/ 0 h 1377"/>
                <a:gd name="T52" fmla="*/ 0 w 1747"/>
                <a:gd name="T53" fmla="*/ 0 h 1377"/>
                <a:gd name="T54" fmla="*/ 0 w 1747"/>
                <a:gd name="T55" fmla="*/ 0 h 1377"/>
                <a:gd name="T56" fmla="*/ 0 w 1747"/>
                <a:gd name="T57" fmla="*/ 0 h 1377"/>
                <a:gd name="T58" fmla="*/ 1 w 1747"/>
                <a:gd name="T59" fmla="*/ 0 h 1377"/>
                <a:gd name="T60" fmla="*/ 1 w 1747"/>
                <a:gd name="T61" fmla="*/ 0 h 1377"/>
                <a:gd name="T62" fmla="*/ 1 w 1747"/>
                <a:gd name="T63" fmla="*/ 0 h 1377"/>
                <a:gd name="T64" fmla="*/ 1 w 1747"/>
                <a:gd name="T65" fmla="*/ 0 h 1377"/>
                <a:gd name="T66" fmla="*/ 1 w 1747"/>
                <a:gd name="T67" fmla="*/ 0 h 1377"/>
                <a:gd name="T68" fmla="*/ 1 w 1747"/>
                <a:gd name="T69" fmla="*/ 0 h 1377"/>
                <a:gd name="T70" fmla="*/ 1 w 1747"/>
                <a:gd name="T71" fmla="*/ 0 h 1377"/>
                <a:gd name="T72" fmla="*/ 1 w 1747"/>
                <a:gd name="T73" fmla="*/ 0 h 1377"/>
                <a:gd name="T74" fmla="*/ 1 w 1747"/>
                <a:gd name="T75" fmla="*/ 0 h 1377"/>
                <a:gd name="T76" fmla="*/ 0 w 1747"/>
                <a:gd name="T77" fmla="*/ 0 h 1377"/>
                <a:gd name="T78" fmla="*/ 0 w 1747"/>
                <a:gd name="T79" fmla="*/ 0 h 1377"/>
                <a:gd name="T80" fmla="*/ 0 w 1747"/>
                <a:gd name="T81" fmla="*/ 0 h 1377"/>
                <a:gd name="T82" fmla="*/ 0 w 1747"/>
                <a:gd name="T83" fmla="*/ 0 h 1377"/>
                <a:gd name="T84" fmla="*/ 0 w 1747"/>
                <a:gd name="T85" fmla="*/ 0 h 1377"/>
                <a:gd name="T86" fmla="*/ 0 w 1747"/>
                <a:gd name="T87" fmla="*/ 0 h 1377"/>
                <a:gd name="T88" fmla="*/ 0 w 1747"/>
                <a:gd name="T89" fmla="*/ 0 h 1377"/>
                <a:gd name="T90" fmla="*/ 0 w 1747"/>
                <a:gd name="T91" fmla="*/ 0 h 1377"/>
                <a:gd name="T92" fmla="*/ 0 w 1747"/>
                <a:gd name="T93" fmla="*/ 0 h 1377"/>
                <a:gd name="T94" fmla="*/ 0 w 1747"/>
                <a:gd name="T95" fmla="*/ 0 h 1377"/>
                <a:gd name="T96" fmla="*/ 0 w 1747"/>
                <a:gd name="T97" fmla="*/ 0 h 1377"/>
                <a:gd name="T98" fmla="*/ 0 w 1747"/>
                <a:gd name="T99" fmla="*/ 0 h 1377"/>
                <a:gd name="T100" fmla="*/ 0 w 1747"/>
                <a:gd name="T101" fmla="*/ 0 h 1377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747"/>
                <a:gd name="T154" fmla="*/ 0 h 1377"/>
                <a:gd name="T155" fmla="*/ 1747 w 1747"/>
                <a:gd name="T156" fmla="*/ 1377 h 1377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747" h="1377">
                  <a:moveTo>
                    <a:pt x="66" y="52"/>
                  </a:moveTo>
                  <a:lnTo>
                    <a:pt x="66" y="53"/>
                  </a:lnTo>
                  <a:lnTo>
                    <a:pt x="64" y="59"/>
                  </a:lnTo>
                  <a:lnTo>
                    <a:pt x="63" y="67"/>
                  </a:lnTo>
                  <a:lnTo>
                    <a:pt x="61" y="80"/>
                  </a:lnTo>
                  <a:lnTo>
                    <a:pt x="57" y="95"/>
                  </a:lnTo>
                  <a:lnTo>
                    <a:pt x="53" y="114"/>
                  </a:lnTo>
                  <a:lnTo>
                    <a:pt x="51" y="135"/>
                  </a:lnTo>
                  <a:lnTo>
                    <a:pt x="49" y="162"/>
                  </a:lnTo>
                  <a:lnTo>
                    <a:pt x="45" y="187"/>
                  </a:lnTo>
                  <a:lnTo>
                    <a:pt x="44" y="217"/>
                  </a:lnTo>
                  <a:lnTo>
                    <a:pt x="44" y="249"/>
                  </a:lnTo>
                  <a:lnTo>
                    <a:pt x="44" y="283"/>
                  </a:lnTo>
                  <a:lnTo>
                    <a:pt x="44" y="320"/>
                  </a:lnTo>
                  <a:lnTo>
                    <a:pt x="44" y="360"/>
                  </a:lnTo>
                  <a:lnTo>
                    <a:pt x="47" y="398"/>
                  </a:lnTo>
                  <a:lnTo>
                    <a:pt x="53" y="441"/>
                  </a:lnTo>
                  <a:lnTo>
                    <a:pt x="55" y="481"/>
                  </a:lnTo>
                  <a:lnTo>
                    <a:pt x="57" y="517"/>
                  </a:lnTo>
                  <a:lnTo>
                    <a:pt x="57" y="552"/>
                  </a:lnTo>
                  <a:lnTo>
                    <a:pt x="57" y="582"/>
                  </a:lnTo>
                  <a:lnTo>
                    <a:pt x="55" y="607"/>
                  </a:lnTo>
                  <a:lnTo>
                    <a:pt x="53" y="631"/>
                  </a:lnTo>
                  <a:lnTo>
                    <a:pt x="47" y="652"/>
                  </a:lnTo>
                  <a:lnTo>
                    <a:pt x="45" y="673"/>
                  </a:lnTo>
                  <a:lnTo>
                    <a:pt x="40" y="690"/>
                  </a:lnTo>
                  <a:lnTo>
                    <a:pt x="34" y="709"/>
                  </a:lnTo>
                  <a:lnTo>
                    <a:pt x="30" y="725"/>
                  </a:lnTo>
                  <a:lnTo>
                    <a:pt x="25" y="742"/>
                  </a:lnTo>
                  <a:lnTo>
                    <a:pt x="19" y="757"/>
                  </a:lnTo>
                  <a:lnTo>
                    <a:pt x="15" y="770"/>
                  </a:lnTo>
                  <a:lnTo>
                    <a:pt x="11" y="787"/>
                  </a:lnTo>
                  <a:lnTo>
                    <a:pt x="7" y="806"/>
                  </a:lnTo>
                  <a:lnTo>
                    <a:pt x="4" y="821"/>
                  </a:lnTo>
                  <a:lnTo>
                    <a:pt x="6" y="839"/>
                  </a:lnTo>
                  <a:lnTo>
                    <a:pt x="7" y="854"/>
                  </a:lnTo>
                  <a:lnTo>
                    <a:pt x="13" y="869"/>
                  </a:lnTo>
                  <a:lnTo>
                    <a:pt x="19" y="884"/>
                  </a:lnTo>
                  <a:lnTo>
                    <a:pt x="26" y="901"/>
                  </a:lnTo>
                  <a:lnTo>
                    <a:pt x="34" y="917"/>
                  </a:lnTo>
                  <a:lnTo>
                    <a:pt x="44" y="936"/>
                  </a:lnTo>
                  <a:lnTo>
                    <a:pt x="53" y="951"/>
                  </a:lnTo>
                  <a:lnTo>
                    <a:pt x="63" y="968"/>
                  </a:lnTo>
                  <a:lnTo>
                    <a:pt x="72" y="989"/>
                  </a:lnTo>
                  <a:lnTo>
                    <a:pt x="82" y="1010"/>
                  </a:lnTo>
                  <a:lnTo>
                    <a:pt x="87" y="1031"/>
                  </a:lnTo>
                  <a:lnTo>
                    <a:pt x="95" y="1057"/>
                  </a:lnTo>
                  <a:lnTo>
                    <a:pt x="99" y="1080"/>
                  </a:lnTo>
                  <a:lnTo>
                    <a:pt x="103" y="1110"/>
                  </a:lnTo>
                  <a:lnTo>
                    <a:pt x="101" y="1135"/>
                  </a:lnTo>
                  <a:lnTo>
                    <a:pt x="101" y="1160"/>
                  </a:lnTo>
                  <a:lnTo>
                    <a:pt x="95" y="1181"/>
                  </a:lnTo>
                  <a:lnTo>
                    <a:pt x="91" y="1202"/>
                  </a:lnTo>
                  <a:lnTo>
                    <a:pt x="83" y="1215"/>
                  </a:lnTo>
                  <a:lnTo>
                    <a:pt x="76" y="1230"/>
                  </a:lnTo>
                  <a:lnTo>
                    <a:pt x="68" y="1244"/>
                  </a:lnTo>
                  <a:lnTo>
                    <a:pt x="61" y="1255"/>
                  </a:lnTo>
                  <a:lnTo>
                    <a:pt x="49" y="1263"/>
                  </a:lnTo>
                  <a:lnTo>
                    <a:pt x="42" y="1272"/>
                  </a:lnTo>
                  <a:lnTo>
                    <a:pt x="32" y="1280"/>
                  </a:lnTo>
                  <a:lnTo>
                    <a:pt x="25" y="1287"/>
                  </a:lnTo>
                  <a:lnTo>
                    <a:pt x="15" y="1293"/>
                  </a:lnTo>
                  <a:lnTo>
                    <a:pt x="7" y="1299"/>
                  </a:lnTo>
                  <a:lnTo>
                    <a:pt x="2" y="1304"/>
                  </a:lnTo>
                  <a:lnTo>
                    <a:pt x="0" y="1314"/>
                  </a:lnTo>
                  <a:lnTo>
                    <a:pt x="0" y="1316"/>
                  </a:lnTo>
                  <a:lnTo>
                    <a:pt x="7" y="1316"/>
                  </a:lnTo>
                  <a:lnTo>
                    <a:pt x="23" y="1312"/>
                  </a:lnTo>
                  <a:lnTo>
                    <a:pt x="45" y="1304"/>
                  </a:lnTo>
                  <a:lnTo>
                    <a:pt x="70" y="1295"/>
                  </a:lnTo>
                  <a:lnTo>
                    <a:pt x="101" y="1283"/>
                  </a:lnTo>
                  <a:lnTo>
                    <a:pt x="133" y="1272"/>
                  </a:lnTo>
                  <a:lnTo>
                    <a:pt x="169" y="1261"/>
                  </a:lnTo>
                  <a:lnTo>
                    <a:pt x="205" y="1249"/>
                  </a:lnTo>
                  <a:lnTo>
                    <a:pt x="241" y="1238"/>
                  </a:lnTo>
                  <a:lnTo>
                    <a:pt x="277" y="1228"/>
                  </a:lnTo>
                  <a:lnTo>
                    <a:pt x="313" y="1225"/>
                  </a:lnTo>
                  <a:lnTo>
                    <a:pt x="346" y="1219"/>
                  </a:lnTo>
                  <a:lnTo>
                    <a:pt x="376" y="1219"/>
                  </a:lnTo>
                  <a:lnTo>
                    <a:pt x="403" y="1225"/>
                  </a:lnTo>
                  <a:lnTo>
                    <a:pt x="424" y="1236"/>
                  </a:lnTo>
                  <a:lnTo>
                    <a:pt x="443" y="1249"/>
                  </a:lnTo>
                  <a:lnTo>
                    <a:pt x="467" y="1264"/>
                  </a:lnTo>
                  <a:lnTo>
                    <a:pt x="496" y="1280"/>
                  </a:lnTo>
                  <a:lnTo>
                    <a:pt x="528" y="1297"/>
                  </a:lnTo>
                  <a:lnTo>
                    <a:pt x="562" y="1312"/>
                  </a:lnTo>
                  <a:lnTo>
                    <a:pt x="600" y="1327"/>
                  </a:lnTo>
                  <a:lnTo>
                    <a:pt x="640" y="1342"/>
                  </a:lnTo>
                  <a:lnTo>
                    <a:pt x="680" y="1356"/>
                  </a:lnTo>
                  <a:lnTo>
                    <a:pt x="718" y="1363"/>
                  </a:lnTo>
                  <a:lnTo>
                    <a:pt x="758" y="1371"/>
                  </a:lnTo>
                  <a:lnTo>
                    <a:pt x="798" y="1375"/>
                  </a:lnTo>
                  <a:lnTo>
                    <a:pt x="836" y="1375"/>
                  </a:lnTo>
                  <a:lnTo>
                    <a:pt x="869" y="1369"/>
                  </a:lnTo>
                  <a:lnTo>
                    <a:pt x="901" y="1360"/>
                  </a:lnTo>
                  <a:lnTo>
                    <a:pt x="929" y="1342"/>
                  </a:lnTo>
                  <a:lnTo>
                    <a:pt x="956" y="1323"/>
                  </a:lnTo>
                  <a:lnTo>
                    <a:pt x="975" y="1297"/>
                  </a:lnTo>
                  <a:lnTo>
                    <a:pt x="998" y="1276"/>
                  </a:lnTo>
                  <a:lnTo>
                    <a:pt x="1017" y="1255"/>
                  </a:lnTo>
                  <a:lnTo>
                    <a:pt x="1040" y="1240"/>
                  </a:lnTo>
                  <a:lnTo>
                    <a:pt x="1060" y="1225"/>
                  </a:lnTo>
                  <a:lnTo>
                    <a:pt x="1081" y="1215"/>
                  </a:lnTo>
                  <a:lnTo>
                    <a:pt x="1102" y="1206"/>
                  </a:lnTo>
                  <a:lnTo>
                    <a:pt x="1125" y="1202"/>
                  </a:lnTo>
                  <a:lnTo>
                    <a:pt x="1146" y="1198"/>
                  </a:lnTo>
                  <a:lnTo>
                    <a:pt x="1171" y="1200"/>
                  </a:lnTo>
                  <a:lnTo>
                    <a:pt x="1194" y="1202"/>
                  </a:lnTo>
                  <a:lnTo>
                    <a:pt x="1218" y="1209"/>
                  </a:lnTo>
                  <a:lnTo>
                    <a:pt x="1243" y="1217"/>
                  </a:lnTo>
                  <a:lnTo>
                    <a:pt x="1271" y="1228"/>
                  </a:lnTo>
                  <a:lnTo>
                    <a:pt x="1298" y="1244"/>
                  </a:lnTo>
                  <a:lnTo>
                    <a:pt x="1328" y="1263"/>
                  </a:lnTo>
                  <a:lnTo>
                    <a:pt x="1357" y="1282"/>
                  </a:lnTo>
                  <a:lnTo>
                    <a:pt x="1389" y="1299"/>
                  </a:lnTo>
                  <a:lnTo>
                    <a:pt x="1422" y="1314"/>
                  </a:lnTo>
                  <a:lnTo>
                    <a:pt x="1452" y="1329"/>
                  </a:lnTo>
                  <a:lnTo>
                    <a:pt x="1482" y="1342"/>
                  </a:lnTo>
                  <a:lnTo>
                    <a:pt x="1513" y="1354"/>
                  </a:lnTo>
                  <a:lnTo>
                    <a:pt x="1541" y="1361"/>
                  </a:lnTo>
                  <a:lnTo>
                    <a:pt x="1572" y="1369"/>
                  </a:lnTo>
                  <a:lnTo>
                    <a:pt x="1596" y="1375"/>
                  </a:lnTo>
                  <a:lnTo>
                    <a:pt x="1621" y="1377"/>
                  </a:lnTo>
                  <a:lnTo>
                    <a:pt x="1642" y="1375"/>
                  </a:lnTo>
                  <a:lnTo>
                    <a:pt x="1663" y="1373"/>
                  </a:lnTo>
                  <a:lnTo>
                    <a:pt x="1678" y="1365"/>
                  </a:lnTo>
                  <a:lnTo>
                    <a:pt x="1693" y="1354"/>
                  </a:lnTo>
                  <a:lnTo>
                    <a:pt x="1703" y="1340"/>
                  </a:lnTo>
                  <a:lnTo>
                    <a:pt x="1709" y="1323"/>
                  </a:lnTo>
                  <a:lnTo>
                    <a:pt x="1707" y="1301"/>
                  </a:lnTo>
                  <a:lnTo>
                    <a:pt x="1703" y="1283"/>
                  </a:lnTo>
                  <a:lnTo>
                    <a:pt x="1693" y="1266"/>
                  </a:lnTo>
                  <a:lnTo>
                    <a:pt x="1684" y="1253"/>
                  </a:lnTo>
                  <a:lnTo>
                    <a:pt x="1671" y="1238"/>
                  </a:lnTo>
                  <a:lnTo>
                    <a:pt x="1655" y="1225"/>
                  </a:lnTo>
                  <a:lnTo>
                    <a:pt x="1640" y="1213"/>
                  </a:lnTo>
                  <a:lnTo>
                    <a:pt x="1627" y="1202"/>
                  </a:lnTo>
                  <a:lnTo>
                    <a:pt x="1610" y="1187"/>
                  </a:lnTo>
                  <a:lnTo>
                    <a:pt x="1600" y="1175"/>
                  </a:lnTo>
                  <a:lnTo>
                    <a:pt x="1591" y="1162"/>
                  </a:lnTo>
                  <a:lnTo>
                    <a:pt x="1585" y="1148"/>
                  </a:lnTo>
                  <a:lnTo>
                    <a:pt x="1585" y="1131"/>
                  </a:lnTo>
                  <a:lnTo>
                    <a:pt x="1591" y="1118"/>
                  </a:lnTo>
                  <a:lnTo>
                    <a:pt x="1600" y="1099"/>
                  </a:lnTo>
                  <a:lnTo>
                    <a:pt x="1621" y="1080"/>
                  </a:lnTo>
                  <a:lnTo>
                    <a:pt x="1642" y="1057"/>
                  </a:lnTo>
                  <a:lnTo>
                    <a:pt x="1659" y="1033"/>
                  </a:lnTo>
                  <a:lnTo>
                    <a:pt x="1673" y="1004"/>
                  </a:lnTo>
                  <a:lnTo>
                    <a:pt x="1686" y="977"/>
                  </a:lnTo>
                  <a:lnTo>
                    <a:pt x="1693" y="943"/>
                  </a:lnTo>
                  <a:lnTo>
                    <a:pt x="1703" y="913"/>
                  </a:lnTo>
                  <a:lnTo>
                    <a:pt x="1707" y="879"/>
                  </a:lnTo>
                  <a:lnTo>
                    <a:pt x="1711" y="846"/>
                  </a:lnTo>
                  <a:lnTo>
                    <a:pt x="1711" y="812"/>
                  </a:lnTo>
                  <a:lnTo>
                    <a:pt x="1711" y="776"/>
                  </a:lnTo>
                  <a:lnTo>
                    <a:pt x="1707" y="744"/>
                  </a:lnTo>
                  <a:lnTo>
                    <a:pt x="1707" y="709"/>
                  </a:lnTo>
                  <a:lnTo>
                    <a:pt x="1703" y="677"/>
                  </a:lnTo>
                  <a:lnTo>
                    <a:pt x="1699" y="648"/>
                  </a:lnTo>
                  <a:lnTo>
                    <a:pt x="1695" y="620"/>
                  </a:lnTo>
                  <a:lnTo>
                    <a:pt x="1692" y="593"/>
                  </a:lnTo>
                  <a:lnTo>
                    <a:pt x="1686" y="567"/>
                  </a:lnTo>
                  <a:lnTo>
                    <a:pt x="1680" y="542"/>
                  </a:lnTo>
                  <a:lnTo>
                    <a:pt x="1676" y="513"/>
                  </a:lnTo>
                  <a:lnTo>
                    <a:pt x="1673" y="489"/>
                  </a:lnTo>
                  <a:lnTo>
                    <a:pt x="1669" y="462"/>
                  </a:lnTo>
                  <a:lnTo>
                    <a:pt x="1665" y="436"/>
                  </a:lnTo>
                  <a:lnTo>
                    <a:pt x="1665" y="411"/>
                  </a:lnTo>
                  <a:lnTo>
                    <a:pt x="1665" y="386"/>
                  </a:lnTo>
                  <a:lnTo>
                    <a:pt x="1665" y="360"/>
                  </a:lnTo>
                  <a:lnTo>
                    <a:pt x="1665" y="337"/>
                  </a:lnTo>
                  <a:lnTo>
                    <a:pt x="1669" y="314"/>
                  </a:lnTo>
                  <a:lnTo>
                    <a:pt x="1674" y="295"/>
                  </a:lnTo>
                  <a:lnTo>
                    <a:pt x="1678" y="276"/>
                  </a:lnTo>
                  <a:lnTo>
                    <a:pt x="1688" y="257"/>
                  </a:lnTo>
                  <a:lnTo>
                    <a:pt x="1695" y="242"/>
                  </a:lnTo>
                  <a:lnTo>
                    <a:pt x="1709" y="228"/>
                  </a:lnTo>
                  <a:lnTo>
                    <a:pt x="1720" y="215"/>
                  </a:lnTo>
                  <a:lnTo>
                    <a:pt x="1730" y="202"/>
                  </a:lnTo>
                  <a:lnTo>
                    <a:pt x="1735" y="188"/>
                  </a:lnTo>
                  <a:lnTo>
                    <a:pt x="1741" y="177"/>
                  </a:lnTo>
                  <a:lnTo>
                    <a:pt x="1745" y="162"/>
                  </a:lnTo>
                  <a:lnTo>
                    <a:pt x="1747" y="148"/>
                  </a:lnTo>
                  <a:lnTo>
                    <a:pt x="1745" y="137"/>
                  </a:lnTo>
                  <a:lnTo>
                    <a:pt x="1745" y="126"/>
                  </a:lnTo>
                  <a:lnTo>
                    <a:pt x="1739" y="114"/>
                  </a:lnTo>
                  <a:lnTo>
                    <a:pt x="1735" y="103"/>
                  </a:lnTo>
                  <a:lnTo>
                    <a:pt x="1726" y="91"/>
                  </a:lnTo>
                  <a:lnTo>
                    <a:pt x="1720" y="84"/>
                  </a:lnTo>
                  <a:lnTo>
                    <a:pt x="1709" y="76"/>
                  </a:lnTo>
                  <a:lnTo>
                    <a:pt x="1697" y="69"/>
                  </a:lnTo>
                  <a:lnTo>
                    <a:pt x="1686" y="65"/>
                  </a:lnTo>
                  <a:lnTo>
                    <a:pt x="1674" y="61"/>
                  </a:lnTo>
                  <a:lnTo>
                    <a:pt x="1655" y="55"/>
                  </a:lnTo>
                  <a:lnTo>
                    <a:pt x="1633" y="52"/>
                  </a:lnTo>
                  <a:lnTo>
                    <a:pt x="1606" y="46"/>
                  </a:lnTo>
                  <a:lnTo>
                    <a:pt x="1576" y="42"/>
                  </a:lnTo>
                  <a:lnTo>
                    <a:pt x="1541" y="36"/>
                  </a:lnTo>
                  <a:lnTo>
                    <a:pt x="1507" y="31"/>
                  </a:lnTo>
                  <a:lnTo>
                    <a:pt x="1469" y="27"/>
                  </a:lnTo>
                  <a:lnTo>
                    <a:pt x="1431" y="23"/>
                  </a:lnTo>
                  <a:lnTo>
                    <a:pt x="1389" y="19"/>
                  </a:lnTo>
                  <a:lnTo>
                    <a:pt x="1351" y="17"/>
                  </a:lnTo>
                  <a:lnTo>
                    <a:pt x="1313" y="17"/>
                  </a:lnTo>
                  <a:lnTo>
                    <a:pt x="1277" y="17"/>
                  </a:lnTo>
                  <a:lnTo>
                    <a:pt x="1241" y="21"/>
                  </a:lnTo>
                  <a:lnTo>
                    <a:pt x="1211" y="27"/>
                  </a:lnTo>
                  <a:lnTo>
                    <a:pt x="1182" y="33"/>
                  </a:lnTo>
                  <a:lnTo>
                    <a:pt x="1159" y="44"/>
                  </a:lnTo>
                  <a:lnTo>
                    <a:pt x="1135" y="52"/>
                  </a:lnTo>
                  <a:lnTo>
                    <a:pt x="1112" y="59"/>
                  </a:lnTo>
                  <a:lnTo>
                    <a:pt x="1087" y="67"/>
                  </a:lnTo>
                  <a:lnTo>
                    <a:pt x="1060" y="74"/>
                  </a:lnTo>
                  <a:lnTo>
                    <a:pt x="1034" y="76"/>
                  </a:lnTo>
                  <a:lnTo>
                    <a:pt x="1007" y="78"/>
                  </a:lnTo>
                  <a:lnTo>
                    <a:pt x="981" y="78"/>
                  </a:lnTo>
                  <a:lnTo>
                    <a:pt x="954" y="78"/>
                  </a:lnTo>
                  <a:lnTo>
                    <a:pt x="926" y="76"/>
                  </a:lnTo>
                  <a:lnTo>
                    <a:pt x="899" y="74"/>
                  </a:lnTo>
                  <a:lnTo>
                    <a:pt x="870" y="69"/>
                  </a:lnTo>
                  <a:lnTo>
                    <a:pt x="846" y="65"/>
                  </a:lnTo>
                  <a:lnTo>
                    <a:pt x="817" y="57"/>
                  </a:lnTo>
                  <a:lnTo>
                    <a:pt x="792" y="50"/>
                  </a:lnTo>
                  <a:lnTo>
                    <a:pt x="766" y="42"/>
                  </a:lnTo>
                  <a:lnTo>
                    <a:pt x="743" y="34"/>
                  </a:lnTo>
                  <a:lnTo>
                    <a:pt x="718" y="25"/>
                  </a:lnTo>
                  <a:lnTo>
                    <a:pt x="696" y="17"/>
                  </a:lnTo>
                  <a:lnTo>
                    <a:pt x="673" y="12"/>
                  </a:lnTo>
                  <a:lnTo>
                    <a:pt x="650" y="8"/>
                  </a:lnTo>
                  <a:lnTo>
                    <a:pt x="625" y="4"/>
                  </a:lnTo>
                  <a:lnTo>
                    <a:pt x="602" y="2"/>
                  </a:lnTo>
                  <a:lnTo>
                    <a:pt x="580" y="0"/>
                  </a:lnTo>
                  <a:lnTo>
                    <a:pt x="561" y="2"/>
                  </a:lnTo>
                  <a:lnTo>
                    <a:pt x="538" y="2"/>
                  </a:lnTo>
                  <a:lnTo>
                    <a:pt x="519" y="6"/>
                  </a:lnTo>
                  <a:lnTo>
                    <a:pt x="498" y="10"/>
                  </a:lnTo>
                  <a:lnTo>
                    <a:pt x="479" y="17"/>
                  </a:lnTo>
                  <a:lnTo>
                    <a:pt x="460" y="23"/>
                  </a:lnTo>
                  <a:lnTo>
                    <a:pt x="445" y="31"/>
                  </a:lnTo>
                  <a:lnTo>
                    <a:pt x="428" y="40"/>
                  </a:lnTo>
                  <a:lnTo>
                    <a:pt x="414" y="52"/>
                  </a:lnTo>
                  <a:lnTo>
                    <a:pt x="397" y="59"/>
                  </a:lnTo>
                  <a:lnTo>
                    <a:pt x="376" y="69"/>
                  </a:lnTo>
                  <a:lnTo>
                    <a:pt x="352" y="72"/>
                  </a:lnTo>
                  <a:lnTo>
                    <a:pt x="327" y="76"/>
                  </a:lnTo>
                  <a:lnTo>
                    <a:pt x="298" y="76"/>
                  </a:lnTo>
                  <a:lnTo>
                    <a:pt x="270" y="76"/>
                  </a:lnTo>
                  <a:lnTo>
                    <a:pt x="239" y="74"/>
                  </a:lnTo>
                  <a:lnTo>
                    <a:pt x="211" y="74"/>
                  </a:lnTo>
                  <a:lnTo>
                    <a:pt x="182" y="69"/>
                  </a:lnTo>
                  <a:lnTo>
                    <a:pt x="156" y="67"/>
                  </a:lnTo>
                  <a:lnTo>
                    <a:pt x="131" y="63"/>
                  </a:lnTo>
                  <a:lnTo>
                    <a:pt x="110" y="59"/>
                  </a:lnTo>
                  <a:lnTo>
                    <a:pt x="91" y="55"/>
                  </a:lnTo>
                  <a:lnTo>
                    <a:pt x="78" y="53"/>
                  </a:lnTo>
                  <a:lnTo>
                    <a:pt x="70" y="52"/>
                  </a:lnTo>
                  <a:lnTo>
                    <a:pt x="66" y="5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08" name="Freeform 6">
              <a:extLst>
                <a:ext uri="{FF2B5EF4-FFF2-40B4-BE49-F238E27FC236}">
                  <a16:creationId xmlns:a16="http://schemas.microsoft.com/office/drawing/2014/main" id="{48A71F96-765D-4DCD-B6CD-35E41B0604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12" y="1008"/>
              <a:ext cx="390" cy="296"/>
            </a:xfrm>
            <a:custGeom>
              <a:avLst/>
              <a:gdLst>
                <a:gd name="T0" fmla="*/ 0 w 1277"/>
                <a:gd name="T1" fmla="*/ 0 h 1054"/>
                <a:gd name="T2" fmla="*/ 0 w 1277"/>
                <a:gd name="T3" fmla="*/ 0 h 1054"/>
                <a:gd name="T4" fmla="*/ 0 w 1277"/>
                <a:gd name="T5" fmla="*/ 0 h 1054"/>
                <a:gd name="T6" fmla="*/ 0 w 1277"/>
                <a:gd name="T7" fmla="*/ 0 h 1054"/>
                <a:gd name="T8" fmla="*/ 0 w 1277"/>
                <a:gd name="T9" fmla="*/ 0 h 1054"/>
                <a:gd name="T10" fmla="*/ 0 w 1277"/>
                <a:gd name="T11" fmla="*/ 0 h 1054"/>
                <a:gd name="T12" fmla="*/ 0 w 1277"/>
                <a:gd name="T13" fmla="*/ 0 h 1054"/>
                <a:gd name="T14" fmla="*/ 0 w 1277"/>
                <a:gd name="T15" fmla="*/ 0 h 1054"/>
                <a:gd name="T16" fmla="*/ 0 w 1277"/>
                <a:gd name="T17" fmla="*/ 0 h 1054"/>
                <a:gd name="T18" fmla="*/ 0 w 1277"/>
                <a:gd name="T19" fmla="*/ 0 h 1054"/>
                <a:gd name="T20" fmla="*/ 0 w 1277"/>
                <a:gd name="T21" fmla="*/ 0 h 1054"/>
                <a:gd name="T22" fmla="*/ 0 w 1277"/>
                <a:gd name="T23" fmla="*/ 0 h 1054"/>
                <a:gd name="T24" fmla="*/ 0 w 1277"/>
                <a:gd name="T25" fmla="*/ 0 h 1054"/>
                <a:gd name="T26" fmla="*/ 0 w 1277"/>
                <a:gd name="T27" fmla="*/ 0 h 1054"/>
                <a:gd name="T28" fmla="*/ 0 w 1277"/>
                <a:gd name="T29" fmla="*/ 0 h 1054"/>
                <a:gd name="T30" fmla="*/ 0 w 1277"/>
                <a:gd name="T31" fmla="*/ 0 h 1054"/>
                <a:gd name="T32" fmla="*/ 0 w 1277"/>
                <a:gd name="T33" fmla="*/ 0 h 1054"/>
                <a:gd name="T34" fmla="*/ 0 w 1277"/>
                <a:gd name="T35" fmla="*/ 0 h 1054"/>
                <a:gd name="T36" fmla="*/ 0 w 1277"/>
                <a:gd name="T37" fmla="*/ 0 h 1054"/>
                <a:gd name="T38" fmla="*/ 0 w 1277"/>
                <a:gd name="T39" fmla="*/ 0 h 1054"/>
                <a:gd name="T40" fmla="*/ 0 w 1277"/>
                <a:gd name="T41" fmla="*/ 0 h 1054"/>
                <a:gd name="T42" fmla="*/ 0 w 1277"/>
                <a:gd name="T43" fmla="*/ 0 h 1054"/>
                <a:gd name="T44" fmla="*/ 0 w 1277"/>
                <a:gd name="T45" fmla="*/ 0 h 1054"/>
                <a:gd name="T46" fmla="*/ 0 w 1277"/>
                <a:gd name="T47" fmla="*/ 0 h 1054"/>
                <a:gd name="T48" fmla="*/ 0 w 1277"/>
                <a:gd name="T49" fmla="*/ 0 h 1054"/>
                <a:gd name="T50" fmla="*/ 0 w 1277"/>
                <a:gd name="T51" fmla="*/ 0 h 1054"/>
                <a:gd name="T52" fmla="*/ 0 w 1277"/>
                <a:gd name="T53" fmla="*/ 0 h 1054"/>
                <a:gd name="T54" fmla="*/ 0 w 1277"/>
                <a:gd name="T55" fmla="*/ 0 h 1054"/>
                <a:gd name="T56" fmla="*/ 0 w 1277"/>
                <a:gd name="T57" fmla="*/ 0 h 1054"/>
                <a:gd name="T58" fmla="*/ 0 w 1277"/>
                <a:gd name="T59" fmla="*/ 0 h 1054"/>
                <a:gd name="T60" fmla="*/ 0 w 1277"/>
                <a:gd name="T61" fmla="*/ 0 h 1054"/>
                <a:gd name="T62" fmla="*/ 0 w 1277"/>
                <a:gd name="T63" fmla="*/ 0 h 1054"/>
                <a:gd name="T64" fmla="*/ 0 w 1277"/>
                <a:gd name="T65" fmla="*/ 0 h 1054"/>
                <a:gd name="T66" fmla="*/ 0 w 1277"/>
                <a:gd name="T67" fmla="*/ 0 h 1054"/>
                <a:gd name="T68" fmla="*/ 0 w 1277"/>
                <a:gd name="T69" fmla="*/ 0 h 1054"/>
                <a:gd name="T70" fmla="*/ 0 w 1277"/>
                <a:gd name="T71" fmla="*/ 0 h 1054"/>
                <a:gd name="T72" fmla="*/ 0 w 1277"/>
                <a:gd name="T73" fmla="*/ 0 h 1054"/>
                <a:gd name="T74" fmla="*/ 0 w 1277"/>
                <a:gd name="T75" fmla="*/ 0 h 1054"/>
                <a:gd name="T76" fmla="*/ 0 w 1277"/>
                <a:gd name="T77" fmla="*/ 0 h 1054"/>
                <a:gd name="T78" fmla="*/ 0 w 1277"/>
                <a:gd name="T79" fmla="*/ 0 h 1054"/>
                <a:gd name="T80" fmla="*/ 0 w 1277"/>
                <a:gd name="T81" fmla="*/ 0 h 1054"/>
                <a:gd name="T82" fmla="*/ 0 w 1277"/>
                <a:gd name="T83" fmla="*/ 0 h 1054"/>
                <a:gd name="T84" fmla="*/ 0 w 1277"/>
                <a:gd name="T85" fmla="*/ 0 h 1054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277"/>
                <a:gd name="T130" fmla="*/ 0 h 1054"/>
                <a:gd name="T131" fmla="*/ 1277 w 1277"/>
                <a:gd name="T132" fmla="*/ 1054 h 1054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277" h="1054">
                  <a:moveTo>
                    <a:pt x="452" y="116"/>
                  </a:moveTo>
                  <a:lnTo>
                    <a:pt x="422" y="113"/>
                  </a:lnTo>
                  <a:lnTo>
                    <a:pt x="391" y="103"/>
                  </a:lnTo>
                  <a:lnTo>
                    <a:pt x="359" y="92"/>
                  </a:lnTo>
                  <a:lnTo>
                    <a:pt x="327" y="78"/>
                  </a:lnTo>
                  <a:lnTo>
                    <a:pt x="294" y="61"/>
                  </a:lnTo>
                  <a:lnTo>
                    <a:pt x="260" y="44"/>
                  </a:lnTo>
                  <a:lnTo>
                    <a:pt x="228" y="29"/>
                  </a:lnTo>
                  <a:lnTo>
                    <a:pt x="196" y="18"/>
                  </a:lnTo>
                  <a:lnTo>
                    <a:pt x="163" y="6"/>
                  </a:lnTo>
                  <a:lnTo>
                    <a:pt x="135" y="0"/>
                  </a:lnTo>
                  <a:lnTo>
                    <a:pt x="106" y="0"/>
                  </a:lnTo>
                  <a:lnTo>
                    <a:pt x="82" y="8"/>
                  </a:lnTo>
                  <a:lnTo>
                    <a:pt x="57" y="23"/>
                  </a:lnTo>
                  <a:lnTo>
                    <a:pt x="36" y="48"/>
                  </a:lnTo>
                  <a:lnTo>
                    <a:pt x="19" y="82"/>
                  </a:lnTo>
                  <a:lnTo>
                    <a:pt x="5" y="132"/>
                  </a:lnTo>
                  <a:lnTo>
                    <a:pt x="0" y="177"/>
                  </a:lnTo>
                  <a:lnTo>
                    <a:pt x="15" y="221"/>
                  </a:lnTo>
                  <a:lnTo>
                    <a:pt x="42" y="253"/>
                  </a:lnTo>
                  <a:lnTo>
                    <a:pt x="82" y="282"/>
                  </a:lnTo>
                  <a:lnTo>
                    <a:pt x="127" y="307"/>
                  </a:lnTo>
                  <a:lnTo>
                    <a:pt x="182" y="327"/>
                  </a:lnTo>
                  <a:lnTo>
                    <a:pt x="239" y="346"/>
                  </a:lnTo>
                  <a:lnTo>
                    <a:pt x="296" y="365"/>
                  </a:lnTo>
                  <a:lnTo>
                    <a:pt x="350" y="385"/>
                  </a:lnTo>
                  <a:lnTo>
                    <a:pt x="399" y="404"/>
                  </a:lnTo>
                  <a:lnTo>
                    <a:pt x="441" y="426"/>
                  </a:lnTo>
                  <a:lnTo>
                    <a:pt x="471" y="455"/>
                  </a:lnTo>
                  <a:lnTo>
                    <a:pt x="488" y="485"/>
                  </a:lnTo>
                  <a:lnTo>
                    <a:pt x="490" y="525"/>
                  </a:lnTo>
                  <a:lnTo>
                    <a:pt x="471" y="571"/>
                  </a:lnTo>
                  <a:lnTo>
                    <a:pt x="435" y="626"/>
                  </a:lnTo>
                  <a:lnTo>
                    <a:pt x="384" y="679"/>
                  </a:lnTo>
                  <a:lnTo>
                    <a:pt x="332" y="723"/>
                  </a:lnTo>
                  <a:lnTo>
                    <a:pt x="281" y="757"/>
                  </a:lnTo>
                  <a:lnTo>
                    <a:pt x="234" y="784"/>
                  </a:lnTo>
                  <a:lnTo>
                    <a:pt x="188" y="803"/>
                  </a:lnTo>
                  <a:lnTo>
                    <a:pt x="146" y="818"/>
                  </a:lnTo>
                  <a:lnTo>
                    <a:pt x="106" y="827"/>
                  </a:lnTo>
                  <a:lnTo>
                    <a:pt x="74" y="837"/>
                  </a:lnTo>
                  <a:lnTo>
                    <a:pt x="45" y="843"/>
                  </a:lnTo>
                  <a:lnTo>
                    <a:pt x="25" y="848"/>
                  </a:lnTo>
                  <a:lnTo>
                    <a:pt x="11" y="852"/>
                  </a:lnTo>
                  <a:lnTo>
                    <a:pt x="9" y="862"/>
                  </a:lnTo>
                  <a:lnTo>
                    <a:pt x="13" y="873"/>
                  </a:lnTo>
                  <a:lnTo>
                    <a:pt x="30" y="890"/>
                  </a:lnTo>
                  <a:lnTo>
                    <a:pt x="59" y="913"/>
                  </a:lnTo>
                  <a:lnTo>
                    <a:pt x="99" y="945"/>
                  </a:lnTo>
                  <a:lnTo>
                    <a:pt x="150" y="974"/>
                  </a:lnTo>
                  <a:lnTo>
                    <a:pt x="215" y="1000"/>
                  </a:lnTo>
                  <a:lnTo>
                    <a:pt x="285" y="1019"/>
                  </a:lnTo>
                  <a:lnTo>
                    <a:pt x="367" y="1039"/>
                  </a:lnTo>
                  <a:lnTo>
                    <a:pt x="452" y="1048"/>
                  </a:lnTo>
                  <a:lnTo>
                    <a:pt x="543" y="1054"/>
                  </a:lnTo>
                  <a:lnTo>
                    <a:pt x="635" y="1054"/>
                  </a:lnTo>
                  <a:lnTo>
                    <a:pt x="728" y="1052"/>
                  </a:lnTo>
                  <a:lnTo>
                    <a:pt x="819" y="1040"/>
                  </a:lnTo>
                  <a:lnTo>
                    <a:pt x="906" y="1025"/>
                  </a:lnTo>
                  <a:lnTo>
                    <a:pt x="988" y="1004"/>
                  </a:lnTo>
                  <a:lnTo>
                    <a:pt x="1066" y="978"/>
                  </a:lnTo>
                  <a:lnTo>
                    <a:pt x="1133" y="945"/>
                  </a:lnTo>
                  <a:lnTo>
                    <a:pt x="1188" y="909"/>
                  </a:lnTo>
                  <a:lnTo>
                    <a:pt x="1233" y="864"/>
                  </a:lnTo>
                  <a:lnTo>
                    <a:pt x="1264" y="814"/>
                  </a:lnTo>
                  <a:lnTo>
                    <a:pt x="1277" y="772"/>
                  </a:lnTo>
                  <a:lnTo>
                    <a:pt x="1277" y="750"/>
                  </a:lnTo>
                  <a:lnTo>
                    <a:pt x="1262" y="742"/>
                  </a:lnTo>
                  <a:lnTo>
                    <a:pt x="1237" y="750"/>
                  </a:lnTo>
                  <a:lnTo>
                    <a:pt x="1203" y="769"/>
                  </a:lnTo>
                  <a:lnTo>
                    <a:pt x="1161" y="793"/>
                  </a:lnTo>
                  <a:lnTo>
                    <a:pt x="1116" y="824"/>
                  </a:lnTo>
                  <a:lnTo>
                    <a:pt x="1066" y="858"/>
                  </a:lnTo>
                  <a:lnTo>
                    <a:pt x="1013" y="890"/>
                  </a:lnTo>
                  <a:lnTo>
                    <a:pt x="962" y="917"/>
                  </a:lnTo>
                  <a:lnTo>
                    <a:pt x="908" y="936"/>
                  </a:lnTo>
                  <a:lnTo>
                    <a:pt x="863" y="945"/>
                  </a:lnTo>
                  <a:lnTo>
                    <a:pt x="821" y="942"/>
                  </a:lnTo>
                  <a:lnTo>
                    <a:pt x="789" y="923"/>
                  </a:lnTo>
                  <a:lnTo>
                    <a:pt x="762" y="881"/>
                  </a:lnTo>
                  <a:lnTo>
                    <a:pt x="751" y="820"/>
                  </a:lnTo>
                  <a:lnTo>
                    <a:pt x="743" y="750"/>
                  </a:lnTo>
                  <a:lnTo>
                    <a:pt x="743" y="689"/>
                  </a:lnTo>
                  <a:lnTo>
                    <a:pt x="747" y="635"/>
                  </a:lnTo>
                  <a:lnTo>
                    <a:pt x="758" y="590"/>
                  </a:lnTo>
                  <a:lnTo>
                    <a:pt x="771" y="550"/>
                  </a:lnTo>
                  <a:lnTo>
                    <a:pt x="791" y="518"/>
                  </a:lnTo>
                  <a:lnTo>
                    <a:pt x="811" y="489"/>
                  </a:lnTo>
                  <a:lnTo>
                    <a:pt x="840" y="466"/>
                  </a:lnTo>
                  <a:lnTo>
                    <a:pt x="868" y="445"/>
                  </a:lnTo>
                  <a:lnTo>
                    <a:pt x="903" y="426"/>
                  </a:lnTo>
                  <a:lnTo>
                    <a:pt x="937" y="411"/>
                  </a:lnTo>
                  <a:lnTo>
                    <a:pt x="979" y="396"/>
                  </a:lnTo>
                  <a:lnTo>
                    <a:pt x="1020" y="379"/>
                  </a:lnTo>
                  <a:lnTo>
                    <a:pt x="1066" y="364"/>
                  </a:lnTo>
                  <a:lnTo>
                    <a:pt x="1114" y="346"/>
                  </a:lnTo>
                  <a:lnTo>
                    <a:pt x="1165" y="327"/>
                  </a:lnTo>
                  <a:lnTo>
                    <a:pt x="1205" y="305"/>
                  </a:lnTo>
                  <a:lnTo>
                    <a:pt x="1231" y="282"/>
                  </a:lnTo>
                  <a:lnTo>
                    <a:pt x="1241" y="255"/>
                  </a:lnTo>
                  <a:lnTo>
                    <a:pt x="1237" y="231"/>
                  </a:lnTo>
                  <a:lnTo>
                    <a:pt x="1222" y="206"/>
                  </a:lnTo>
                  <a:lnTo>
                    <a:pt x="1199" y="183"/>
                  </a:lnTo>
                  <a:lnTo>
                    <a:pt x="1169" y="158"/>
                  </a:lnTo>
                  <a:lnTo>
                    <a:pt x="1133" y="137"/>
                  </a:lnTo>
                  <a:lnTo>
                    <a:pt x="1091" y="118"/>
                  </a:lnTo>
                  <a:lnTo>
                    <a:pt x="1047" y="101"/>
                  </a:lnTo>
                  <a:lnTo>
                    <a:pt x="1001" y="88"/>
                  </a:lnTo>
                  <a:lnTo>
                    <a:pt x="962" y="78"/>
                  </a:lnTo>
                  <a:lnTo>
                    <a:pt x="920" y="71"/>
                  </a:lnTo>
                  <a:lnTo>
                    <a:pt x="886" y="71"/>
                  </a:lnTo>
                  <a:lnTo>
                    <a:pt x="859" y="75"/>
                  </a:lnTo>
                  <a:lnTo>
                    <a:pt x="840" y="84"/>
                  </a:lnTo>
                  <a:lnTo>
                    <a:pt x="823" y="94"/>
                  </a:lnTo>
                  <a:lnTo>
                    <a:pt x="802" y="103"/>
                  </a:lnTo>
                  <a:lnTo>
                    <a:pt x="775" y="109"/>
                  </a:lnTo>
                  <a:lnTo>
                    <a:pt x="749" y="116"/>
                  </a:lnTo>
                  <a:lnTo>
                    <a:pt x="716" y="118"/>
                  </a:lnTo>
                  <a:lnTo>
                    <a:pt x="684" y="122"/>
                  </a:lnTo>
                  <a:lnTo>
                    <a:pt x="650" y="122"/>
                  </a:lnTo>
                  <a:lnTo>
                    <a:pt x="618" y="124"/>
                  </a:lnTo>
                  <a:lnTo>
                    <a:pt x="583" y="122"/>
                  </a:lnTo>
                  <a:lnTo>
                    <a:pt x="553" y="122"/>
                  </a:lnTo>
                  <a:lnTo>
                    <a:pt x="524" y="120"/>
                  </a:lnTo>
                  <a:lnTo>
                    <a:pt x="502" y="120"/>
                  </a:lnTo>
                  <a:lnTo>
                    <a:pt x="481" y="118"/>
                  </a:lnTo>
                  <a:lnTo>
                    <a:pt x="464" y="116"/>
                  </a:lnTo>
                  <a:lnTo>
                    <a:pt x="454" y="116"/>
                  </a:lnTo>
                  <a:lnTo>
                    <a:pt x="452" y="11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09" name="Freeform 7">
              <a:extLst>
                <a:ext uri="{FF2B5EF4-FFF2-40B4-BE49-F238E27FC236}">
                  <a16:creationId xmlns:a16="http://schemas.microsoft.com/office/drawing/2014/main" id="{3EDC31CD-26C7-DF51-E103-DF3D6B2DCB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39" y="902"/>
              <a:ext cx="16" cy="23"/>
            </a:xfrm>
            <a:custGeom>
              <a:avLst/>
              <a:gdLst>
                <a:gd name="T0" fmla="*/ 0 w 52"/>
                <a:gd name="T1" fmla="*/ 0 h 84"/>
                <a:gd name="T2" fmla="*/ 0 w 52"/>
                <a:gd name="T3" fmla="*/ 0 h 84"/>
                <a:gd name="T4" fmla="*/ 0 w 52"/>
                <a:gd name="T5" fmla="*/ 0 h 84"/>
                <a:gd name="T6" fmla="*/ 0 w 52"/>
                <a:gd name="T7" fmla="*/ 0 h 84"/>
                <a:gd name="T8" fmla="*/ 0 w 52"/>
                <a:gd name="T9" fmla="*/ 0 h 84"/>
                <a:gd name="T10" fmla="*/ 0 w 52"/>
                <a:gd name="T11" fmla="*/ 0 h 84"/>
                <a:gd name="T12" fmla="*/ 0 w 52"/>
                <a:gd name="T13" fmla="*/ 0 h 84"/>
                <a:gd name="T14" fmla="*/ 0 w 52"/>
                <a:gd name="T15" fmla="*/ 0 h 84"/>
                <a:gd name="T16" fmla="*/ 0 w 52"/>
                <a:gd name="T17" fmla="*/ 0 h 84"/>
                <a:gd name="T18" fmla="*/ 0 w 52"/>
                <a:gd name="T19" fmla="*/ 0 h 84"/>
                <a:gd name="T20" fmla="*/ 0 w 52"/>
                <a:gd name="T21" fmla="*/ 0 h 84"/>
                <a:gd name="T22" fmla="*/ 0 w 52"/>
                <a:gd name="T23" fmla="*/ 0 h 84"/>
                <a:gd name="T24" fmla="*/ 0 w 52"/>
                <a:gd name="T25" fmla="*/ 0 h 84"/>
                <a:gd name="T26" fmla="*/ 0 w 52"/>
                <a:gd name="T27" fmla="*/ 0 h 84"/>
                <a:gd name="T28" fmla="*/ 0 w 52"/>
                <a:gd name="T29" fmla="*/ 0 h 84"/>
                <a:gd name="T30" fmla="*/ 0 w 52"/>
                <a:gd name="T31" fmla="*/ 0 h 84"/>
                <a:gd name="T32" fmla="*/ 0 w 52"/>
                <a:gd name="T33" fmla="*/ 0 h 84"/>
                <a:gd name="T34" fmla="*/ 0 w 52"/>
                <a:gd name="T35" fmla="*/ 0 h 84"/>
                <a:gd name="T36" fmla="*/ 0 w 52"/>
                <a:gd name="T37" fmla="*/ 0 h 84"/>
                <a:gd name="T38" fmla="*/ 0 w 52"/>
                <a:gd name="T39" fmla="*/ 0 h 84"/>
                <a:gd name="T40" fmla="*/ 0 w 52"/>
                <a:gd name="T41" fmla="*/ 0 h 84"/>
                <a:gd name="T42" fmla="*/ 0 w 52"/>
                <a:gd name="T43" fmla="*/ 0 h 84"/>
                <a:gd name="T44" fmla="*/ 0 w 52"/>
                <a:gd name="T45" fmla="*/ 0 h 84"/>
                <a:gd name="T46" fmla="*/ 0 w 52"/>
                <a:gd name="T47" fmla="*/ 0 h 84"/>
                <a:gd name="T48" fmla="*/ 0 w 52"/>
                <a:gd name="T49" fmla="*/ 0 h 84"/>
                <a:gd name="T50" fmla="*/ 0 w 52"/>
                <a:gd name="T51" fmla="*/ 0 h 8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52"/>
                <a:gd name="T79" fmla="*/ 0 h 84"/>
                <a:gd name="T80" fmla="*/ 52 w 52"/>
                <a:gd name="T81" fmla="*/ 84 h 8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52" h="84">
                  <a:moveTo>
                    <a:pt x="12" y="2"/>
                  </a:moveTo>
                  <a:lnTo>
                    <a:pt x="16" y="0"/>
                  </a:lnTo>
                  <a:lnTo>
                    <a:pt x="21" y="4"/>
                  </a:lnTo>
                  <a:lnTo>
                    <a:pt x="29" y="8"/>
                  </a:lnTo>
                  <a:lnTo>
                    <a:pt x="35" y="17"/>
                  </a:lnTo>
                  <a:lnTo>
                    <a:pt x="40" y="23"/>
                  </a:lnTo>
                  <a:lnTo>
                    <a:pt x="46" y="32"/>
                  </a:lnTo>
                  <a:lnTo>
                    <a:pt x="48" y="42"/>
                  </a:lnTo>
                  <a:lnTo>
                    <a:pt x="52" y="50"/>
                  </a:lnTo>
                  <a:lnTo>
                    <a:pt x="52" y="61"/>
                  </a:lnTo>
                  <a:lnTo>
                    <a:pt x="52" y="72"/>
                  </a:lnTo>
                  <a:lnTo>
                    <a:pt x="46" y="78"/>
                  </a:lnTo>
                  <a:lnTo>
                    <a:pt x="38" y="84"/>
                  </a:lnTo>
                  <a:lnTo>
                    <a:pt x="29" y="84"/>
                  </a:lnTo>
                  <a:lnTo>
                    <a:pt x="19" y="80"/>
                  </a:lnTo>
                  <a:lnTo>
                    <a:pt x="10" y="74"/>
                  </a:lnTo>
                  <a:lnTo>
                    <a:pt x="0" y="65"/>
                  </a:lnTo>
                  <a:lnTo>
                    <a:pt x="0" y="59"/>
                  </a:lnTo>
                  <a:lnTo>
                    <a:pt x="0" y="51"/>
                  </a:lnTo>
                  <a:lnTo>
                    <a:pt x="2" y="40"/>
                  </a:lnTo>
                  <a:lnTo>
                    <a:pt x="6" y="31"/>
                  </a:lnTo>
                  <a:lnTo>
                    <a:pt x="6" y="17"/>
                  </a:lnTo>
                  <a:lnTo>
                    <a:pt x="10" y="10"/>
                  </a:lnTo>
                  <a:lnTo>
                    <a:pt x="10" y="4"/>
                  </a:lnTo>
                  <a:lnTo>
                    <a:pt x="12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10" name="Freeform 8">
              <a:extLst>
                <a:ext uri="{FF2B5EF4-FFF2-40B4-BE49-F238E27FC236}">
                  <a16:creationId xmlns:a16="http://schemas.microsoft.com/office/drawing/2014/main" id="{7DA7AB79-D084-A313-38FD-DBCA841750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25" y="913"/>
              <a:ext cx="82" cy="33"/>
            </a:xfrm>
            <a:custGeom>
              <a:avLst/>
              <a:gdLst>
                <a:gd name="T0" fmla="*/ 0 w 268"/>
                <a:gd name="T1" fmla="*/ 0 h 118"/>
                <a:gd name="T2" fmla="*/ 0 w 268"/>
                <a:gd name="T3" fmla="*/ 0 h 118"/>
                <a:gd name="T4" fmla="*/ 0 w 268"/>
                <a:gd name="T5" fmla="*/ 0 h 118"/>
                <a:gd name="T6" fmla="*/ 0 w 268"/>
                <a:gd name="T7" fmla="*/ 0 h 118"/>
                <a:gd name="T8" fmla="*/ 0 w 268"/>
                <a:gd name="T9" fmla="*/ 0 h 118"/>
                <a:gd name="T10" fmla="*/ 0 w 268"/>
                <a:gd name="T11" fmla="*/ 0 h 118"/>
                <a:gd name="T12" fmla="*/ 0 w 268"/>
                <a:gd name="T13" fmla="*/ 0 h 118"/>
                <a:gd name="T14" fmla="*/ 0 w 268"/>
                <a:gd name="T15" fmla="*/ 0 h 118"/>
                <a:gd name="T16" fmla="*/ 0 w 268"/>
                <a:gd name="T17" fmla="*/ 0 h 118"/>
                <a:gd name="T18" fmla="*/ 0 w 268"/>
                <a:gd name="T19" fmla="*/ 0 h 118"/>
                <a:gd name="T20" fmla="*/ 0 w 268"/>
                <a:gd name="T21" fmla="*/ 0 h 118"/>
                <a:gd name="T22" fmla="*/ 0 w 268"/>
                <a:gd name="T23" fmla="*/ 0 h 118"/>
                <a:gd name="T24" fmla="*/ 0 w 268"/>
                <a:gd name="T25" fmla="*/ 0 h 118"/>
                <a:gd name="T26" fmla="*/ 0 w 268"/>
                <a:gd name="T27" fmla="*/ 0 h 118"/>
                <a:gd name="T28" fmla="*/ 0 w 268"/>
                <a:gd name="T29" fmla="*/ 0 h 118"/>
                <a:gd name="T30" fmla="*/ 0 w 268"/>
                <a:gd name="T31" fmla="*/ 0 h 118"/>
                <a:gd name="T32" fmla="*/ 0 w 268"/>
                <a:gd name="T33" fmla="*/ 0 h 118"/>
                <a:gd name="T34" fmla="*/ 0 w 268"/>
                <a:gd name="T35" fmla="*/ 0 h 118"/>
                <a:gd name="T36" fmla="*/ 0 w 268"/>
                <a:gd name="T37" fmla="*/ 0 h 118"/>
                <a:gd name="T38" fmla="*/ 0 w 268"/>
                <a:gd name="T39" fmla="*/ 0 h 118"/>
                <a:gd name="T40" fmla="*/ 0 w 268"/>
                <a:gd name="T41" fmla="*/ 0 h 118"/>
                <a:gd name="T42" fmla="*/ 0 w 268"/>
                <a:gd name="T43" fmla="*/ 0 h 118"/>
                <a:gd name="T44" fmla="*/ 0 w 268"/>
                <a:gd name="T45" fmla="*/ 0 h 118"/>
                <a:gd name="T46" fmla="*/ 0 w 268"/>
                <a:gd name="T47" fmla="*/ 0 h 118"/>
                <a:gd name="T48" fmla="*/ 0 w 268"/>
                <a:gd name="T49" fmla="*/ 0 h 118"/>
                <a:gd name="T50" fmla="*/ 0 w 268"/>
                <a:gd name="T51" fmla="*/ 0 h 118"/>
                <a:gd name="T52" fmla="*/ 0 w 268"/>
                <a:gd name="T53" fmla="*/ 0 h 118"/>
                <a:gd name="T54" fmla="*/ 0 w 268"/>
                <a:gd name="T55" fmla="*/ 0 h 118"/>
                <a:gd name="T56" fmla="*/ 0 w 268"/>
                <a:gd name="T57" fmla="*/ 0 h 118"/>
                <a:gd name="T58" fmla="*/ 0 w 268"/>
                <a:gd name="T59" fmla="*/ 0 h 118"/>
                <a:gd name="T60" fmla="*/ 0 w 268"/>
                <a:gd name="T61" fmla="*/ 0 h 118"/>
                <a:gd name="T62" fmla="*/ 0 w 268"/>
                <a:gd name="T63" fmla="*/ 0 h 11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68"/>
                <a:gd name="T97" fmla="*/ 0 h 118"/>
                <a:gd name="T98" fmla="*/ 268 w 268"/>
                <a:gd name="T99" fmla="*/ 118 h 11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68" h="118">
                  <a:moveTo>
                    <a:pt x="7" y="0"/>
                  </a:moveTo>
                  <a:lnTo>
                    <a:pt x="9" y="0"/>
                  </a:lnTo>
                  <a:lnTo>
                    <a:pt x="15" y="0"/>
                  </a:lnTo>
                  <a:lnTo>
                    <a:pt x="21" y="0"/>
                  </a:lnTo>
                  <a:lnTo>
                    <a:pt x="24" y="0"/>
                  </a:lnTo>
                  <a:lnTo>
                    <a:pt x="22" y="15"/>
                  </a:lnTo>
                  <a:lnTo>
                    <a:pt x="24" y="29"/>
                  </a:lnTo>
                  <a:lnTo>
                    <a:pt x="26" y="40"/>
                  </a:lnTo>
                  <a:lnTo>
                    <a:pt x="34" y="51"/>
                  </a:lnTo>
                  <a:lnTo>
                    <a:pt x="41" y="59"/>
                  </a:lnTo>
                  <a:lnTo>
                    <a:pt x="53" y="67"/>
                  </a:lnTo>
                  <a:lnTo>
                    <a:pt x="64" y="70"/>
                  </a:lnTo>
                  <a:lnTo>
                    <a:pt x="80" y="76"/>
                  </a:lnTo>
                  <a:lnTo>
                    <a:pt x="91" y="76"/>
                  </a:lnTo>
                  <a:lnTo>
                    <a:pt x="106" y="78"/>
                  </a:lnTo>
                  <a:lnTo>
                    <a:pt x="121" y="76"/>
                  </a:lnTo>
                  <a:lnTo>
                    <a:pt x="137" y="76"/>
                  </a:lnTo>
                  <a:lnTo>
                    <a:pt x="150" y="72"/>
                  </a:lnTo>
                  <a:lnTo>
                    <a:pt x="163" y="70"/>
                  </a:lnTo>
                  <a:lnTo>
                    <a:pt x="175" y="67"/>
                  </a:lnTo>
                  <a:lnTo>
                    <a:pt x="188" y="63"/>
                  </a:lnTo>
                  <a:lnTo>
                    <a:pt x="194" y="57"/>
                  </a:lnTo>
                  <a:lnTo>
                    <a:pt x="201" y="53"/>
                  </a:lnTo>
                  <a:lnTo>
                    <a:pt x="211" y="48"/>
                  </a:lnTo>
                  <a:lnTo>
                    <a:pt x="218" y="44"/>
                  </a:lnTo>
                  <a:lnTo>
                    <a:pt x="226" y="38"/>
                  </a:lnTo>
                  <a:lnTo>
                    <a:pt x="235" y="34"/>
                  </a:lnTo>
                  <a:lnTo>
                    <a:pt x="243" y="30"/>
                  </a:lnTo>
                  <a:lnTo>
                    <a:pt x="252" y="29"/>
                  </a:lnTo>
                  <a:lnTo>
                    <a:pt x="258" y="34"/>
                  </a:lnTo>
                  <a:lnTo>
                    <a:pt x="268" y="42"/>
                  </a:lnTo>
                  <a:lnTo>
                    <a:pt x="254" y="48"/>
                  </a:lnTo>
                  <a:lnTo>
                    <a:pt x="245" y="57"/>
                  </a:lnTo>
                  <a:lnTo>
                    <a:pt x="232" y="65"/>
                  </a:lnTo>
                  <a:lnTo>
                    <a:pt x="220" y="72"/>
                  </a:lnTo>
                  <a:lnTo>
                    <a:pt x="207" y="78"/>
                  </a:lnTo>
                  <a:lnTo>
                    <a:pt x="195" y="86"/>
                  </a:lnTo>
                  <a:lnTo>
                    <a:pt x="184" y="91"/>
                  </a:lnTo>
                  <a:lnTo>
                    <a:pt x="171" y="97"/>
                  </a:lnTo>
                  <a:lnTo>
                    <a:pt x="156" y="101"/>
                  </a:lnTo>
                  <a:lnTo>
                    <a:pt x="144" y="105"/>
                  </a:lnTo>
                  <a:lnTo>
                    <a:pt x="129" y="108"/>
                  </a:lnTo>
                  <a:lnTo>
                    <a:pt x="118" y="112"/>
                  </a:lnTo>
                  <a:lnTo>
                    <a:pt x="102" y="114"/>
                  </a:lnTo>
                  <a:lnTo>
                    <a:pt x="89" y="116"/>
                  </a:lnTo>
                  <a:lnTo>
                    <a:pt x="76" y="118"/>
                  </a:lnTo>
                  <a:lnTo>
                    <a:pt x="62" y="118"/>
                  </a:lnTo>
                  <a:lnTo>
                    <a:pt x="53" y="118"/>
                  </a:lnTo>
                  <a:lnTo>
                    <a:pt x="43" y="116"/>
                  </a:lnTo>
                  <a:lnTo>
                    <a:pt x="34" y="112"/>
                  </a:lnTo>
                  <a:lnTo>
                    <a:pt x="28" y="108"/>
                  </a:lnTo>
                  <a:lnTo>
                    <a:pt x="21" y="101"/>
                  </a:lnTo>
                  <a:lnTo>
                    <a:pt x="15" y="95"/>
                  </a:lnTo>
                  <a:lnTo>
                    <a:pt x="11" y="86"/>
                  </a:lnTo>
                  <a:lnTo>
                    <a:pt x="7" y="78"/>
                  </a:lnTo>
                  <a:lnTo>
                    <a:pt x="3" y="67"/>
                  </a:lnTo>
                  <a:lnTo>
                    <a:pt x="2" y="57"/>
                  </a:lnTo>
                  <a:lnTo>
                    <a:pt x="0" y="48"/>
                  </a:lnTo>
                  <a:lnTo>
                    <a:pt x="0" y="38"/>
                  </a:lnTo>
                  <a:lnTo>
                    <a:pt x="0" y="27"/>
                  </a:lnTo>
                  <a:lnTo>
                    <a:pt x="2" y="17"/>
                  </a:lnTo>
                  <a:lnTo>
                    <a:pt x="3" y="8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11" name="Freeform 9">
              <a:extLst>
                <a:ext uri="{FF2B5EF4-FFF2-40B4-BE49-F238E27FC236}">
                  <a16:creationId xmlns:a16="http://schemas.microsoft.com/office/drawing/2014/main" id="{C90BA211-C45A-E3BD-B9C5-80164314C7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34" y="886"/>
              <a:ext cx="122" cy="73"/>
            </a:xfrm>
            <a:custGeom>
              <a:avLst/>
              <a:gdLst>
                <a:gd name="T0" fmla="*/ 0 w 399"/>
                <a:gd name="T1" fmla="*/ 0 h 258"/>
                <a:gd name="T2" fmla="*/ 0 w 399"/>
                <a:gd name="T3" fmla="*/ 0 h 258"/>
                <a:gd name="T4" fmla="*/ 0 w 399"/>
                <a:gd name="T5" fmla="*/ 0 h 258"/>
                <a:gd name="T6" fmla="*/ 0 w 399"/>
                <a:gd name="T7" fmla="*/ 0 h 258"/>
                <a:gd name="T8" fmla="*/ 0 w 399"/>
                <a:gd name="T9" fmla="*/ 0 h 258"/>
                <a:gd name="T10" fmla="*/ 0 w 399"/>
                <a:gd name="T11" fmla="*/ 0 h 258"/>
                <a:gd name="T12" fmla="*/ 0 w 399"/>
                <a:gd name="T13" fmla="*/ 0 h 258"/>
                <a:gd name="T14" fmla="*/ 0 w 399"/>
                <a:gd name="T15" fmla="*/ 0 h 258"/>
                <a:gd name="T16" fmla="*/ 0 w 399"/>
                <a:gd name="T17" fmla="*/ 0 h 258"/>
                <a:gd name="T18" fmla="*/ 0 w 399"/>
                <a:gd name="T19" fmla="*/ 0 h 258"/>
                <a:gd name="T20" fmla="*/ 0 w 399"/>
                <a:gd name="T21" fmla="*/ 0 h 258"/>
                <a:gd name="T22" fmla="*/ 0 w 399"/>
                <a:gd name="T23" fmla="*/ 0 h 258"/>
                <a:gd name="T24" fmla="*/ 0 w 399"/>
                <a:gd name="T25" fmla="*/ 0 h 258"/>
                <a:gd name="T26" fmla="*/ 0 w 399"/>
                <a:gd name="T27" fmla="*/ 0 h 258"/>
                <a:gd name="T28" fmla="*/ 0 w 399"/>
                <a:gd name="T29" fmla="*/ 0 h 258"/>
                <a:gd name="T30" fmla="*/ 0 w 399"/>
                <a:gd name="T31" fmla="*/ 0 h 258"/>
                <a:gd name="T32" fmla="*/ 0 w 399"/>
                <a:gd name="T33" fmla="*/ 0 h 258"/>
                <a:gd name="T34" fmla="*/ 0 w 399"/>
                <a:gd name="T35" fmla="*/ 0 h 258"/>
                <a:gd name="T36" fmla="*/ 0 w 399"/>
                <a:gd name="T37" fmla="*/ 0 h 258"/>
                <a:gd name="T38" fmla="*/ 0 w 399"/>
                <a:gd name="T39" fmla="*/ 0 h 258"/>
                <a:gd name="T40" fmla="*/ 0 w 399"/>
                <a:gd name="T41" fmla="*/ 0 h 258"/>
                <a:gd name="T42" fmla="*/ 0 w 399"/>
                <a:gd name="T43" fmla="*/ 0 h 258"/>
                <a:gd name="T44" fmla="*/ 0 w 399"/>
                <a:gd name="T45" fmla="*/ 0 h 258"/>
                <a:gd name="T46" fmla="*/ 0 w 399"/>
                <a:gd name="T47" fmla="*/ 0 h 258"/>
                <a:gd name="T48" fmla="*/ 0 w 399"/>
                <a:gd name="T49" fmla="*/ 0 h 258"/>
                <a:gd name="T50" fmla="*/ 0 w 399"/>
                <a:gd name="T51" fmla="*/ 0 h 258"/>
                <a:gd name="T52" fmla="*/ 0 w 399"/>
                <a:gd name="T53" fmla="*/ 0 h 258"/>
                <a:gd name="T54" fmla="*/ 0 w 399"/>
                <a:gd name="T55" fmla="*/ 0 h 258"/>
                <a:gd name="T56" fmla="*/ 0 w 399"/>
                <a:gd name="T57" fmla="*/ 0 h 258"/>
                <a:gd name="T58" fmla="*/ 0 w 399"/>
                <a:gd name="T59" fmla="*/ 0 h 258"/>
                <a:gd name="T60" fmla="*/ 0 w 399"/>
                <a:gd name="T61" fmla="*/ 0 h 258"/>
                <a:gd name="T62" fmla="*/ 0 w 399"/>
                <a:gd name="T63" fmla="*/ 0 h 258"/>
                <a:gd name="T64" fmla="*/ 0 w 399"/>
                <a:gd name="T65" fmla="*/ 0 h 258"/>
                <a:gd name="T66" fmla="*/ 0 w 399"/>
                <a:gd name="T67" fmla="*/ 0 h 258"/>
                <a:gd name="T68" fmla="*/ 0 w 399"/>
                <a:gd name="T69" fmla="*/ 0 h 258"/>
                <a:gd name="T70" fmla="*/ 0 w 399"/>
                <a:gd name="T71" fmla="*/ 0 h 258"/>
                <a:gd name="T72" fmla="*/ 0 w 399"/>
                <a:gd name="T73" fmla="*/ 0 h 258"/>
                <a:gd name="T74" fmla="*/ 0 w 399"/>
                <a:gd name="T75" fmla="*/ 0 h 258"/>
                <a:gd name="T76" fmla="*/ 0 w 399"/>
                <a:gd name="T77" fmla="*/ 0 h 258"/>
                <a:gd name="T78" fmla="*/ 0 w 399"/>
                <a:gd name="T79" fmla="*/ 0 h 258"/>
                <a:gd name="T80" fmla="*/ 0 w 399"/>
                <a:gd name="T81" fmla="*/ 0 h 258"/>
                <a:gd name="T82" fmla="*/ 0 w 399"/>
                <a:gd name="T83" fmla="*/ 0 h 258"/>
                <a:gd name="T84" fmla="*/ 0 w 399"/>
                <a:gd name="T85" fmla="*/ 0 h 258"/>
                <a:gd name="T86" fmla="*/ 0 w 399"/>
                <a:gd name="T87" fmla="*/ 0 h 258"/>
                <a:gd name="T88" fmla="*/ 0 w 399"/>
                <a:gd name="T89" fmla="*/ 0 h 258"/>
                <a:gd name="T90" fmla="*/ 0 w 399"/>
                <a:gd name="T91" fmla="*/ 0 h 25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399"/>
                <a:gd name="T139" fmla="*/ 0 h 258"/>
                <a:gd name="T140" fmla="*/ 399 w 399"/>
                <a:gd name="T141" fmla="*/ 258 h 258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399" h="258">
                  <a:moveTo>
                    <a:pt x="262" y="6"/>
                  </a:moveTo>
                  <a:lnTo>
                    <a:pt x="279" y="0"/>
                  </a:lnTo>
                  <a:lnTo>
                    <a:pt x="296" y="2"/>
                  </a:lnTo>
                  <a:lnTo>
                    <a:pt x="313" y="6"/>
                  </a:lnTo>
                  <a:lnTo>
                    <a:pt x="330" y="13"/>
                  </a:lnTo>
                  <a:lnTo>
                    <a:pt x="346" y="23"/>
                  </a:lnTo>
                  <a:lnTo>
                    <a:pt x="361" y="34"/>
                  </a:lnTo>
                  <a:lnTo>
                    <a:pt x="372" y="47"/>
                  </a:lnTo>
                  <a:lnTo>
                    <a:pt x="384" y="63"/>
                  </a:lnTo>
                  <a:lnTo>
                    <a:pt x="389" y="78"/>
                  </a:lnTo>
                  <a:lnTo>
                    <a:pt x="395" y="95"/>
                  </a:lnTo>
                  <a:lnTo>
                    <a:pt x="399" y="110"/>
                  </a:lnTo>
                  <a:lnTo>
                    <a:pt x="399" y="127"/>
                  </a:lnTo>
                  <a:lnTo>
                    <a:pt x="393" y="144"/>
                  </a:lnTo>
                  <a:lnTo>
                    <a:pt x="386" y="160"/>
                  </a:lnTo>
                  <a:lnTo>
                    <a:pt x="372" y="175"/>
                  </a:lnTo>
                  <a:lnTo>
                    <a:pt x="357" y="190"/>
                  </a:lnTo>
                  <a:lnTo>
                    <a:pt x="348" y="198"/>
                  </a:lnTo>
                  <a:lnTo>
                    <a:pt x="342" y="203"/>
                  </a:lnTo>
                  <a:lnTo>
                    <a:pt x="334" y="211"/>
                  </a:lnTo>
                  <a:lnTo>
                    <a:pt x="325" y="217"/>
                  </a:lnTo>
                  <a:lnTo>
                    <a:pt x="315" y="222"/>
                  </a:lnTo>
                  <a:lnTo>
                    <a:pt x="306" y="228"/>
                  </a:lnTo>
                  <a:lnTo>
                    <a:pt x="296" y="234"/>
                  </a:lnTo>
                  <a:lnTo>
                    <a:pt x="287" y="239"/>
                  </a:lnTo>
                  <a:lnTo>
                    <a:pt x="273" y="241"/>
                  </a:lnTo>
                  <a:lnTo>
                    <a:pt x="264" y="245"/>
                  </a:lnTo>
                  <a:lnTo>
                    <a:pt x="253" y="249"/>
                  </a:lnTo>
                  <a:lnTo>
                    <a:pt x="243" y="253"/>
                  </a:lnTo>
                  <a:lnTo>
                    <a:pt x="232" y="253"/>
                  </a:lnTo>
                  <a:lnTo>
                    <a:pt x="222" y="255"/>
                  </a:lnTo>
                  <a:lnTo>
                    <a:pt x="213" y="257"/>
                  </a:lnTo>
                  <a:lnTo>
                    <a:pt x="203" y="258"/>
                  </a:lnTo>
                  <a:lnTo>
                    <a:pt x="188" y="253"/>
                  </a:lnTo>
                  <a:lnTo>
                    <a:pt x="171" y="251"/>
                  </a:lnTo>
                  <a:lnTo>
                    <a:pt x="156" y="245"/>
                  </a:lnTo>
                  <a:lnTo>
                    <a:pt x="138" y="239"/>
                  </a:lnTo>
                  <a:lnTo>
                    <a:pt x="123" y="232"/>
                  </a:lnTo>
                  <a:lnTo>
                    <a:pt x="110" y="226"/>
                  </a:lnTo>
                  <a:lnTo>
                    <a:pt x="95" y="217"/>
                  </a:lnTo>
                  <a:lnTo>
                    <a:pt x="83" y="207"/>
                  </a:lnTo>
                  <a:lnTo>
                    <a:pt x="68" y="196"/>
                  </a:lnTo>
                  <a:lnTo>
                    <a:pt x="55" y="184"/>
                  </a:lnTo>
                  <a:lnTo>
                    <a:pt x="43" y="171"/>
                  </a:lnTo>
                  <a:lnTo>
                    <a:pt x="34" y="160"/>
                  </a:lnTo>
                  <a:lnTo>
                    <a:pt x="23" y="144"/>
                  </a:lnTo>
                  <a:lnTo>
                    <a:pt x="15" y="131"/>
                  </a:lnTo>
                  <a:lnTo>
                    <a:pt x="5" y="114"/>
                  </a:lnTo>
                  <a:lnTo>
                    <a:pt x="0" y="99"/>
                  </a:lnTo>
                  <a:lnTo>
                    <a:pt x="4" y="89"/>
                  </a:lnTo>
                  <a:lnTo>
                    <a:pt x="9" y="82"/>
                  </a:lnTo>
                  <a:lnTo>
                    <a:pt x="21" y="99"/>
                  </a:lnTo>
                  <a:lnTo>
                    <a:pt x="32" y="116"/>
                  </a:lnTo>
                  <a:lnTo>
                    <a:pt x="47" y="131"/>
                  </a:lnTo>
                  <a:lnTo>
                    <a:pt x="64" y="146"/>
                  </a:lnTo>
                  <a:lnTo>
                    <a:pt x="80" y="160"/>
                  </a:lnTo>
                  <a:lnTo>
                    <a:pt x="97" y="171"/>
                  </a:lnTo>
                  <a:lnTo>
                    <a:pt x="116" y="182"/>
                  </a:lnTo>
                  <a:lnTo>
                    <a:pt x="137" y="192"/>
                  </a:lnTo>
                  <a:lnTo>
                    <a:pt x="156" y="198"/>
                  </a:lnTo>
                  <a:lnTo>
                    <a:pt x="176" y="203"/>
                  </a:lnTo>
                  <a:lnTo>
                    <a:pt x="197" y="207"/>
                  </a:lnTo>
                  <a:lnTo>
                    <a:pt x="218" y="211"/>
                  </a:lnTo>
                  <a:lnTo>
                    <a:pt x="239" y="211"/>
                  </a:lnTo>
                  <a:lnTo>
                    <a:pt x="260" y="211"/>
                  </a:lnTo>
                  <a:lnTo>
                    <a:pt x="283" y="207"/>
                  </a:lnTo>
                  <a:lnTo>
                    <a:pt x="304" y="201"/>
                  </a:lnTo>
                  <a:lnTo>
                    <a:pt x="311" y="196"/>
                  </a:lnTo>
                  <a:lnTo>
                    <a:pt x="321" y="188"/>
                  </a:lnTo>
                  <a:lnTo>
                    <a:pt x="329" y="181"/>
                  </a:lnTo>
                  <a:lnTo>
                    <a:pt x="338" y="175"/>
                  </a:lnTo>
                  <a:lnTo>
                    <a:pt x="346" y="165"/>
                  </a:lnTo>
                  <a:lnTo>
                    <a:pt x="353" y="156"/>
                  </a:lnTo>
                  <a:lnTo>
                    <a:pt x="361" y="146"/>
                  </a:lnTo>
                  <a:lnTo>
                    <a:pt x="367" y="137"/>
                  </a:lnTo>
                  <a:lnTo>
                    <a:pt x="370" y="127"/>
                  </a:lnTo>
                  <a:lnTo>
                    <a:pt x="374" y="116"/>
                  </a:lnTo>
                  <a:lnTo>
                    <a:pt x="376" y="104"/>
                  </a:lnTo>
                  <a:lnTo>
                    <a:pt x="376" y="95"/>
                  </a:lnTo>
                  <a:lnTo>
                    <a:pt x="372" y="85"/>
                  </a:lnTo>
                  <a:lnTo>
                    <a:pt x="367" y="76"/>
                  </a:lnTo>
                  <a:lnTo>
                    <a:pt x="357" y="66"/>
                  </a:lnTo>
                  <a:lnTo>
                    <a:pt x="348" y="57"/>
                  </a:lnTo>
                  <a:lnTo>
                    <a:pt x="340" y="47"/>
                  </a:lnTo>
                  <a:lnTo>
                    <a:pt x="332" y="42"/>
                  </a:lnTo>
                  <a:lnTo>
                    <a:pt x="325" y="34"/>
                  </a:lnTo>
                  <a:lnTo>
                    <a:pt x="315" y="30"/>
                  </a:lnTo>
                  <a:lnTo>
                    <a:pt x="308" y="27"/>
                  </a:lnTo>
                  <a:lnTo>
                    <a:pt x="300" y="25"/>
                  </a:lnTo>
                  <a:lnTo>
                    <a:pt x="292" y="23"/>
                  </a:lnTo>
                  <a:lnTo>
                    <a:pt x="283" y="25"/>
                  </a:lnTo>
                  <a:lnTo>
                    <a:pt x="275" y="25"/>
                  </a:lnTo>
                  <a:lnTo>
                    <a:pt x="268" y="25"/>
                  </a:lnTo>
                  <a:lnTo>
                    <a:pt x="260" y="28"/>
                  </a:lnTo>
                  <a:lnTo>
                    <a:pt x="251" y="34"/>
                  </a:lnTo>
                  <a:lnTo>
                    <a:pt x="243" y="38"/>
                  </a:lnTo>
                  <a:lnTo>
                    <a:pt x="235" y="44"/>
                  </a:lnTo>
                  <a:lnTo>
                    <a:pt x="228" y="51"/>
                  </a:lnTo>
                  <a:lnTo>
                    <a:pt x="222" y="61"/>
                  </a:lnTo>
                  <a:lnTo>
                    <a:pt x="216" y="70"/>
                  </a:lnTo>
                  <a:lnTo>
                    <a:pt x="216" y="80"/>
                  </a:lnTo>
                  <a:lnTo>
                    <a:pt x="218" y="89"/>
                  </a:lnTo>
                  <a:lnTo>
                    <a:pt x="228" y="99"/>
                  </a:lnTo>
                  <a:lnTo>
                    <a:pt x="233" y="103"/>
                  </a:lnTo>
                  <a:lnTo>
                    <a:pt x="241" y="104"/>
                  </a:lnTo>
                  <a:lnTo>
                    <a:pt x="249" y="99"/>
                  </a:lnTo>
                  <a:lnTo>
                    <a:pt x="256" y="93"/>
                  </a:lnTo>
                  <a:lnTo>
                    <a:pt x="262" y="95"/>
                  </a:lnTo>
                  <a:lnTo>
                    <a:pt x="273" y="101"/>
                  </a:lnTo>
                  <a:lnTo>
                    <a:pt x="283" y="106"/>
                  </a:lnTo>
                  <a:lnTo>
                    <a:pt x="289" y="110"/>
                  </a:lnTo>
                  <a:lnTo>
                    <a:pt x="291" y="122"/>
                  </a:lnTo>
                  <a:lnTo>
                    <a:pt x="289" y="131"/>
                  </a:lnTo>
                  <a:lnTo>
                    <a:pt x="281" y="137"/>
                  </a:lnTo>
                  <a:lnTo>
                    <a:pt x="273" y="144"/>
                  </a:lnTo>
                  <a:lnTo>
                    <a:pt x="264" y="146"/>
                  </a:lnTo>
                  <a:lnTo>
                    <a:pt x="254" y="150"/>
                  </a:lnTo>
                  <a:lnTo>
                    <a:pt x="243" y="150"/>
                  </a:lnTo>
                  <a:lnTo>
                    <a:pt x="235" y="152"/>
                  </a:lnTo>
                  <a:lnTo>
                    <a:pt x="222" y="144"/>
                  </a:lnTo>
                  <a:lnTo>
                    <a:pt x="213" y="137"/>
                  </a:lnTo>
                  <a:lnTo>
                    <a:pt x="203" y="127"/>
                  </a:lnTo>
                  <a:lnTo>
                    <a:pt x="199" y="116"/>
                  </a:lnTo>
                  <a:lnTo>
                    <a:pt x="194" y="104"/>
                  </a:lnTo>
                  <a:lnTo>
                    <a:pt x="194" y="91"/>
                  </a:lnTo>
                  <a:lnTo>
                    <a:pt x="194" y="80"/>
                  </a:lnTo>
                  <a:lnTo>
                    <a:pt x="195" y="68"/>
                  </a:lnTo>
                  <a:lnTo>
                    <a:pt x="199" y="55"/>
                  </a:lnTo>
                  <a:lnTo>
                    <a:pt x="203" y="44"/>
                  </a:lnTo>
                  <a:lnTo>
                    <a:pt x="209" y="32"/>
                  </a:lnTo>
                  <a:lnTo>
                    <a:pt x="218" y="25"/>
                  </a:lnTo>
                  <a:lnTo>
                    <a:pt x="226" y="15"/>
                  </a:lnTo>
                  <a:lnTo>
                    <a:pt x="235" y="9"/>
                  </a:lnTo>
                  <a:lnTo>
                    <a:pt x="245" y="6"/>
                  </a:lnTo>
                  <a:lnTo>
                    <a:pt x="256" y="6"/>
                  </a:lnTo>
                  <a:lnTo>
                    <a:pt x="258" y="6"/>
                  </a:lnTo>
                  <a:lnTo>
                    <a:pt x="262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12" name="Freeform 10">
              <a:extLst>
                <a:ext uri="{FF2B5EF4-FFF2-40B4-BE49-F238E27FC236}">
                  <a16:creationId xmlns:a16="http://schemas.microsoft.com/office/drawing/2014/main" id="{5CA4DBD7-C33F-3408-C56E-AB79396D3A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57" y="885"/>
              <a:ext cx="21" cy="26"/>
            </a:xfrm>
            <a:custGeom>
              <a:avLst/>
              <a:gdLst>
                <a:gd name="T0" fmla="*/ 0 w 66"/>
                <a:gd name="T1" fmla="*/ 0 h 89"/>
                <a:gd name="T2" fmla="*/ 0 w 66"/>
                <a:gd name="T3" fmla="*/ 0 h 89"/>
                <a:gd name="T4" fmla="*/ 0 w 66"/>
                <a:gd name="T5" fmla="*/ 0 h 89"/>
                <a:gd name="T6" fmla="*/ 0 w 66"/>
                <a:gd name="T7" fmla="*/ 0 h 89"/>
                <a:gd name="T8" fmla="*/ 0 w 66"/>
                <a:gd name="T9" fmla="*/ 0 h 89"/>
                <a:gd name="T10" fmla="*/ 0 w 66"/>
                <a:gd name="T11" fmla="*/ 0 h 89"/>
                <a:gd name="T12" fmla="*/ 0 w 66"/>
                <a:gd name="T13" fmla="*/ 0 h 89"/>
                <a:gd name="T14" fmla="*/ 0 w 66"/>
                <a:gd name="T15" fmla="*/ 0 h 89"/>
                <a:gd name="T16" fmla="*/ 0 w 66"/>
                <a:gd name="T17" fmla="*/ 0 h 89"/>
                <a:gd name="T18" fmla="*/ 0 w 66"/>
                <a:gd name="T19" fmla="*/ 0 h 89"/>
                <a:gd name="T20" fmla="*/ 0 w 66"/>
                <a:gd name="T21" fmla="*/ 0 h 89"/>
                <a:gd name="T22" fmla="*/ 0 w 66"/>
                <a:gd name="T23" fmla="*/ 0 h 89"/>
                <a:gd name="T24" fmla="*/ 0 w 66"/>
                <a:gd name="T25" fmla="*/ 0 h 89"/>
                <a:gd name="T26" fmla="*/ 0 w 66"/>
                <a:gd name="T27" fmla="*/ 0 h 89"/>
                <a:gd name="T28" fmla="*/ 0 w 66"/>
                <a:gd name="T29" fmla="*/ 0 h 89"/>
                <a:gd name="T30" fmla="*/ 0 w 66"/>
                <a:gd name="T31" fmla="*/ 0 h 89"/>
                <a:gd name="T32" fmla="*/ 0 w 66"/>
                <a:gd name="T33" fmla="*/ 0 h 89"/>
                <a:gd name="T34" fmla="*/ 0 w 66"/>
                <a:gd name="T35" fmla="*/ 0 h 89"/>
                <a:gd name="T36" fmla="*/ 0 w 66"/>
                <a:gd name="T37" fmla="*/ 0 h 89"/>
                <a:gd name="T38" fmla="*/ 0 w 66"/>
                <a:gd name="T39" fmla="*/ 0 h 89"/>
                <a:gd name="T40" fmla="*/ 0 w 66"/>
                <a:gd name="T41" fmla="*/ 0 h 89"/>
                <a:gd name="T42" fmla="*/ 0 w 66"/>
                <a:gd name="T43" fmla="*/ 0 h 89"/>
                <a:gd name="T44" fmla="*/ 0 w 66"/>
                <a:gd name="T45" fmla="*/ 0 h 89"/>
                <a:gd name="T46" fmla="*/ 0 w 66"/>
                <a:gd name="T47" fmla="*/ 0 h 89"/>
                <a:gd name="T48" fmla="*/ 0 w 66"/>
                <a:gd name="T49" fmla="*/ 0 h 89"/>
                <a:gd name="T50" fmla="*/ 0 w 66"/>
                <a:gd name="T51" fmla="*/ 0 h 89"/>
                <a:gd name="T52" fmla="*/ 0 w 66"/>
                <a:gd name="T53" fmla="*/ 0 h 89"/>
                <a:gd name="T54" fmla="*/ 0 w 66"/>
                <a:gd name="T55" fmla="*/ 0 h 89"/>
                <a:gd name="T56" fmla="*/ 0 w 66"/>
                <a:gd name="T57" fmla="*/ 0 h 89"/>
                <a:gd name="T58" fmla="*/ 0 w 66"/>
                <a:gd name="T59" fmla="*/ 0 h 89"/>
                <a:gd name="T60" fmla="*/ 0 w 66"/>
                <a:gd name="T61" fmla="*/ 0 h 89"/>
                <a:gd name="T62" fmla="*/ 0 w 66"/>
                <a:gd name="T63" fmla="*/ 0 h 89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66"/>
                <a:gd name="T97" fmla="*/ 0 h 89"/>
                <a:gd name="T98" fmla="*/ 66 w 66"/>
                <a:gd name="T99" fmla="*/ 89 h 89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66" h="89">
                  <a:moveTo>
                    <a:pt x="13" y="0"/>
                  </a:moveTo>
                  <a:lnTo>
                    <a:pt x="15" y="0"/>
                  </a:lnTo>
                  <a:lnTo>
                    <a:pt x="21" y="0"/>
                  </a:lnTo>
                  <a:lnTo>
                    <a:pt x="26" y="0"/>
                  </a:lnTo>
                  <a:lnTo>
                    <a:pt x="34" y="0"/>
                  </a:lnTo>
                  <a:lnTo>
                    <a:pt x="32" y="4"/>
                  </a:lnTo>
                  <a:lnTo>
                    <a:pt x="30" y="13"/>
                  </a:lnTo>
                  <a:lnTo>
                    <a:pt x="26" y="19"/>
                  </a:lnTo>
                  <a:lnTo>
                    <a:pt x="24" y="27"/>
                  </a:lnTo>
                  <a:lnTo>
                    <a:pt x="30" y="25"/>
                  </a:lnTo>
                  <a:lnTo>
                    <a:pt x="40" y="29"/>
                  </a:lnTo>
                  <a:lnTo>
                    <a:pt x="49" y="34"/>
                  </a:lnTo>
                  <a:lnTo>
                    <a:pt x="59" y="44"/>
                  </a:lnTo>
                  <a:lnTo>
                    <a:pt x="64" y="53"/>
                  </a:lnTo>
                  <a:lnTo>
                    <a:pt x="66" y="65"/>
                  </a:lnTo>
                  <a:lnTo>
                    <a:pt x="64" y="70"/>
                  </a:lnTo>
                  <a:lnTo>
                    <a:pt x="61" y="76"/>
                  </a:lnTo>
                  <a:lnTo>
                    <a:pt x="53" y="82"/>
                  </a:lnTo>
                  <a:lnTo>
                    <a:pt x="45" y="89"/>
                  </a:lnTo>
                  <a:lnTo>
                    <a:pt x="34" y="89"/>
                  </a:lnTo>
                  <a:lnTo>
                    <a:pt x="21" y="82"/>
                  </a:lnTo>
                  <a:lnTo>
                    <a:pt x="17" y="76"/>
                  </a:lnTo>
                  <a:lnTo>
                    <a:pt x="11" y="70"/>
                  </a:lnTo>
                  <a:lnTo>
                    <a:pt x="7" y="63"/>
                  </a:lnTo>
                  <a:lnTo>
                    <a:pt x="5" y="57"/>
                  </a:lnTo>
                  <a:lnTo>
                    <a:pt x="2" y="48"/>
                  </a:lnTo>
                  <a:lnTo>
                    <a:pt x="2" y="38"/>
                  </a:lnTo>
                  <a:lnTo>
                    <a:pt x="0" y="31"/>
                  </a:lnTo>
                  <a:lnTo>
                    <a:pt x="2" y="23"/>
                  </a:lnTo>
                  <a:lnTo>
                    <a:pt x="4" y="10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13" name="Freeform 11">
              <a:extLst>
                <a:ext uri="{FF2B5EF4-FFF2-40B4-BE49-F238E27FC236}">
                  <a16:creationId xmlns:a16="http://schemas.microsoft.com/office/drawing/2014/main" id="{D8558DBD-AEF4-2181-D90C-3D41DABDC9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8" y="899"/>
              <a:ext cx="65" cy="68"/>
            </a:xfrm>
            <a:custGeom>
              <a:avLst/>
              <a:gdLst>
                <a:gd name="T0" fmla="*/ 0 w 213"/>
                <a:gd name="T1" fmla="*/ 0 h 241"/>
                <a:gd name="T2" fmla="*/ 0 w 213"/>
                <a:gd name="T3" fmla="*/ 0 h 241"/>
                <a:gd name="T4" fmla="*/ 0 w 213"/>
                <a:gd name="T5" fmla="*/ 0 h 241"/>
                <a:gd name="T6" fmla="*/ 0 w 213"/>
                <a:gd name="T7" fmla="*/ 0 h 241"/>
                <a:gd name="T8" fmla="*/ 0 w 213"/>
                <a:gd name="T9" fmla="*/ 0 h 241"/>
                <a:gd name="T10" fmla="*/ 0 w 213"/>
                <a:gd name="T11" fmla="*/ 0 h 241"/>
                <a:gd name="T12" fmla="*/ 0 w 213"/>
                <a:gd name="T13" fmla="*/ 0 h 241"/>
                <a:gd name="T14" fmla="*/ 0 w 213"/>
                <a:gd name="T15" fmla="*/ 0 h 241"/>
                <a:gd name="T16" fmla="*/ 0 w 213"/>
                <a:gd name="T17" fmla="*/ 0 h 241"/>
                <a:gd name="T18" fmla="*/ 0 w 213"/>
                <a:gd name="T19" fmla="*/ 0 h 241"/>
                <a:gd name="T20" fmla="*/ 0 w 213"/>
                <a:gd name="T21" fmla="*/ 0 h 241"/>
                <a:gd name="T22" fmla="*/ 0 w 213"/>
                <a:gd name="T23" fmla="*/ 0 h 241"/>
                <a:gd name="T24" fmla="*/ 0 w 213"/>
                <a:gd name="T25" fmla="*/ 0 h 241"/>
                <a:gd name="T26" fmla="*/ 0 w 213"/>
                <a:gd name="T27" fmla="*/ 0 h 241"/>
                <a:gd name="T28" fmla="*/ 0 w 213"/>
                <a:gd name="T29" fmla="*/ 0 h 241"/>
                <a:gd name="T30" fmla="*/ 0 w 213"/>
                <a:gd name="T31" fmla="*/ 0 h 241"/>
                <a:gd name="T32" fmla="*/ 0 w 213"/>
                <a:gd name="T33" fmla="*/ 0 h 241"/>
                <a:gd name="T34" fmla="*/ 0 w 213"/>
                <a:gd name="T35" fmla="*/ 0 h 241"/>
                <a:gd name="T36" fmla="*/ 0 w 213"/>
                <a:gd name="T37" fmla="*/ 0 h 241"/>
                <a:gd name="T38" fmla="*/ 0 w 213"/>
                <a:gd name="T39" fmla="*/ 0 h 241"/>
                <a:gd name="T40" fmla="*/ 0 w 213"/>
                <a:gd name="T41" fmla="*/ 0 h 241"/>
                <a:gd name="T42" fmla="*/ 0 w 213"/>
                <a:gd name="T43" fmla="*/ 0 h 241"/>
                <a:gd name="T44" fmla="*/ 0 w 213"/>
                <a:gd name="T45" fmla="*/ 0 h 241"/>
                <a:gd name="T46" fmla="*/ 0 w 213"/>
                <a:gd name="T47" fmla="*/ 0 h 241"/>
                <a:gd name="T48" fmla="*/ 0 w 213"/>
                <a:gd name="T49" fmla="*/ 0 h 241"/>
                <a:gd name="T50" fmla="*/ 0 w 213"/>
                <a:gd name="T51" fmla="*/ 0 h 241"/>
                <a:gd name="T52" fmla="*/ 0 w 213"/>
                <a:gd name="T53" fmla="*/ 0 h 241"/>
                <a:gd name="T54" fmla="*/ 0 w 213"/>
                <a:gd name="T55" fmla="*/ 0 h 241"/>
                <a:gd name="T56" fmla="*/ 0 w 213"/>
                <a:gd name="T57" fmla="*/ 0 h 241"/>
                <a:gd name="T58" fmla="*/ 0 w 213"/>
                <a:gd name="T59" fmla="*/ 0 h 241"/>
                <a:gd name="T60" fmla="*/ 0 w 213"/>
                <a:gd name="T61" fmla="*/ 0 h 241"/>
                <a:gd name="T62" fmla="*/ 0 w 213"/>
                <a:gd name="T63" fmla="*/ 0 h 241"/>
                <a:gd name="T64" fmla="*/ 0 w 213"/>
                <a:gd name="T65" fmla="*/ 0 h 241"/>
                <a:gd name="T66" fmla="*/ 0 w 213"/>
                <a:gd name="T67" fmla="*/ 0 h 241"/>
                <a:gd name="T68" fmla="*/ 0 w 213"/>
                <a:gd name="T69" fmla="*/ 0 h 241"/>
                <a:gd name="T70" fmla="*/ 0 w 213"/>
                <a:gd name="T71" fmla="*/ 0 h 241"/>
                <a:gd name="T72" fmla="*/ 0 w 213"/>
                <a:gd name="T73" fmla="*/ 0 h 241"/>
                <a:gd name="T74" fmla="*/ 0 w 213"/>
                <a:gd name="T75" fmla="*/ 0 h 241"/>
                <a:gd name="T76" fmla="*/ 0 w 213"/>
                <a:gd name="T77" fmla="*/ 0 h 241"/>
                <a:gd name="T78" fmla="*/ 0 w 213"/>
                <a:gd name="T79" fmla="*/ 0 h 241"/>
                <a:gd name="T80" fmla="*/ 0 w 213"/>
                <a:gd name="T81" fmla="*/ 0 h 241"/>
                <a:gd name="T82" fmla="*/ 0 w 213"/>
                <a:gd name="T83" fmla="*/ 0 h 241"/>
                <a:gd name="T84" fmla="*/ 0 w 213"/>
                <a:gd name="T85" fmla="*/ 0 h 241"/>
                <a:gd name="T86" fmla="*/ 0 w 213"/>
                <a:gd name="T87" fmla="*/ 0 h 241"/>
                <a:gd name="T88" fmla="*/ 0 w 213"/>
                <a:gd name="T89" fmla="*/ 0 h 241"/>
                <a:gd name="T90" fmla="*/ 0 w 213"/>
                <a:gd name="T91" fmla="*/ 0 h 241"/>
                <a:gd name="T92" fmla="*/ 0 w 213"/>
                <a:gd name="T93" fmla="*/ 0 h 241"/>
                <a:gd name="T94" fmla="*/ 0 w 213"/>
                <a:gd name="T95" fmla="*/ 0 h 241"/>
                <a:gd name="T96" fmla="*/ 0 w 213"/>
                <a:gd name="T97" fmla="*/ 0 h 241"/>
                <a:gd name="T98" fmla="*/ 0 w 213"/>
                <a:gd name="T99" fmla="*/ 0 h 241"/>
                <a:gd name="T100" fmla="*/ 0 w 213"/>
                <a:gd name="T101" fmla="*/ 0 h 241"/>
                <a:gd name="T102" fmla="*/ 0 w 213"/>
                <a:gd name="T103" fmla="*/ 0 h 241"/>
                <a:gd name="T104" fmla="*/ 0 w 213"/>
                <a:gd name="T105" fmla="*/ 0 h 241"/>
                <a:gd name="T106" fmla="*/ 0 w 213"/>
                <a:gd name="T107" fmla="*/ 0 h 241"/>
                <a:gd name="T108" fmla="*/ 0 w 213"/>
                <a:gd name="T109" fmla="*/ 0 h 241"/>
                <a:gd name="T110" fmla="*/ 0 w 213"/>
                <a:gd name="T111" fmla="*/ 0 h 241"/>
                <a:gd name="T112" fmla="*/ 0 w 213"/>
                <a:gd name="T113" fmla="*/ 0 h 241"/>
                <a:gd name="T114" fmla="*/ 0 w 213"/>
                <a:gd name="T115" fmla="*/ 0 h 241"/>
                <a:gd name="T116" fmla="*/ 0 w 213"/>
                <a:gd name="T117" fmla="*/ 0 h 241"/>
                <a:gd name="T118" fmla="*/ 0 w 213"/>
                <a:gd name="T119" fmla="*/ 0 h 241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213"/>
                <a:gd name="T181" fmla="*/ 0 h 241"/>
                <a:gd name="T182" fmla="*/ 213 w 213"/>
                <a:gd name="T183" fmla="*/ 241 h 241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213" h="241">
                  <a:moveTo>
                    <a:pt x="196" y="0"/>
                  </a:moveTo>
                  <a:lnTo>
                    <a:pt x="198" y="0"/>
                  </a:lnTo>
                  <a:lnTo>
                    <a:pt x="202" y="0"/>
                  </a:lnTo>
                  <a:lnTo>
                    <a:pt x="208" y="0"/>
                  </a:lnTo>
                  <a:lnTo>
                    <a:pt x="213" y="0"/>
                  </a:lnTo>
                  <a:lnTo>
                    <a:pt x="209" y="13"/>
                  </a:lnTo>
                  <a:lnTo>
                    <a:pt x="202" y="26"/>
                  </a:lnTo>
                  <a:lnTo>
                    <a:pt x="192" y="36"/>
                  </a:lnTo>
                  <a:lnTo>
                    <a:pt x="181" y="49"/>
                  </a:lnTo>
                  <a:lnTo>
                    <a:pt x="170" y="60"/>
                  </a:lnTo>
                  <a:lnTo>
                    <a:pt x="156" y="70"/>
                  </a:lnTo>
                  <a:lnTo>
                    <a:pt x="145" y="83"/>
                  </a:lnTo>
                  <a:lnTo>
                    <a:pt x="137" y="97"/>
                  </a:lnTo>
                  <a:lnTo>
                    <a:pt x="128" y="102"/>
                  </a:lnTo>
                  <a:lnTo>
                    <a:pt x="122" y="110"/>
                  </a:lnTo>
                  <a:lnTo>
                    <a:pt x="112" y="118"/>
                  </a:lnTo>
                  <a:lnTo>
                    <a:pt x="107" y="131"/>
                  </a:lnTo>
                  <a:lnTo>
                    <a:pt x="97" y="140"/>
                  </a:lnTo>
                  <a:lnTo>
                    <a:pt x="90" y="154"/>
                  </a:lnTo>
                  <a:lnTo>
                    <a:pt x="80" y="167"/>
                  </a:lnTo>
                  <a:lnTo>
                    <a:pt x="73" y="180"/>
                  </a:lnTo>
                  <a:lnTo>
                    <a:pt x="63" y="192"/>
                  </a:lnTo>
                  <a:lnTo>
                    <a:pt x="54" y="203"/>
                  </a:lnTo>
                  <a:lnTo>
                    <a:pt x="44" y="214"/>
                  </a:lnTo>
                  <a:lnTo>
                    <a:pt x="36" y="224"/>
                  </a:lnTo>
                  <a:lnTo>
                    <a:pt x="27" y="230"/>
                  </a:lnTo>
                  <a:lnTo>
                    <a:pt x="17" y="237"/>
                  </a:lnTo>
                  <a:lnTo>
                    <a:pt x="10" y="239"/>
                  </a:lnTo>
                  <a:lnTo>
                    <a:pt x="2" y="241"/>
                  </a:lnTo>
                  <a:lnTo>
                    <a:pt x="0" y="237"/>
                  </a:lnTo>
                  <a:lnTo>
                    <a:pt x="2" y="233"/>
                  </a:lnTo>
                  <a:lnTo>
                    <a:pt x="6" y="224"/>
                  </a:lnTo>
                  <a:lnTo>
                    <a:pt x="12" y="216"/>
                  </a:lnTo>
                  <a:lnTo>
                    <a:pt x="16" y="205"/>
                  </a:lnTo>
                  <a:lnTo>
                    <a:pt x="19" y="197"/>
                  </a:lnTo>
                  <a:lnTo>
                    <a:pt x="21" y="192"/>
                  </a:lnTo>
                  <a:lnTo>
                    <a:pt x="19" y="178"/>
                  </a:lnTo>
                  <a:lnTo>
                    <a:pt x="21" y="167"/>
                  </a:lnTo>
                  <a:lnTo>
                    <a:pt x="23" y="157"/>
                  </a:lnTo>
                  <a:lnTo>
                    <a:pt x="27" y="150"/>
                  </a:lnTo>
                  <a:lnTo>
                    <a:pt x="31" y="140"/>
                  </a:lnTo>
                  <a:lnTo>
                    <a:pt x="35" y="133"/>
                  </a:lnTo>
                  <a:lnTo>
                    <a:pt x="40" y="125"/>
                  </a:lnTo>
                  <a:lnTo>
                    <a:pt x="48" y="118"/>
                  </a:lnTo>
                  <a:lnTo>
                    <a:pt x="59" y="102"/>
                  </a:lnTo>
                  <a:lnTo>
                    <a:pt x="74" y="89"/>
                  </a:lnTo>
                  <a:lnTo>
                    <a:pt x="80" y="81"/>
                  </a:lnTo>
                  <a:lnTo>
                    <a:pt x="88" y="74"/>
                  </a:lnTo>
                  <a:lnTo>
                    <a:pt x="95" y="64"/>
                  </a:lnTo>
                  <a:lnTo>
                    <a:pt x="101" y="59"/>
                  </a:lnTo>
                  <a:lnTo>
                    <a:pt x="109" y="49"/>
                  </a:lnTo>
                  <a:lnTo>
                    <a:pt x="118" y="41"/>
                  </a:lnTo>
                  <a:lnTo>
                    <a:pt x="132" y="34"/>
                  </a:lnTo>
                  <a:lnTo>
                    <a:pt x="145" y="26"/>
                  </a:lnTo>
                  <a:lnTo>
                    <a:pt x="158" y="19"/>
                  </a:lnTo>
                  <a:lnTo>
                    <a:pt x="173" y="13"/>
                  </a:lnTo>
                  <a:lnTo>
                    <a:pt x="183" y="5"/>
                  </a:lnTo>
                  <a:lnTo>
                    <a:pt x="19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14" name="Freeform 12">
              <a:extLst>
                <a:ext uri="{FF2B5EF4-FFF2-40B4-BE49-F238E27FC236}">
                  <a16:creationId xmlns:a16="http://schemas.microsoft.com/office/drawing/2014/main" id="{A83C4C28-85ED-555C-A309-4B72508695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85" y="970"/>
              <a:ext cx="56" cy="91"/>
            </a:xfrm>
            <a:custGeom>
              <a:avLst/>
              <a:gdLst>
                <a:gd name="T0" fmla="*/ 0 w 182"/>
                <a:gd name="T1" fmla="*/ 0 h 321"/>
                <a:gd name="T2" fmla="*/ 0 w 182"/>
                <a:gd name="T3" fmla="*/ 0 h 321"/>
                <a:gd name="T4" fmla="*/ 0 w 182"/>
                <a:gd name="T5" fmla="*/ 0 h 321"/>
                <a:gd name="T6" fmla="*/ 0 w 182"/>
                <a:gd name="T7" fmla="*/ 0 h 321"/>
                <a:gd name="T8" fmla="*/ 0 w 182"/>
                <a:gd name="T9" fmla="*/ 0 h 321"/>
                <a:gd name="T10" fmla="*/ 0 w 182"/>
                <a:gd name="T11" fmla="*/ 0 h 321"/>
                <a:gd name="T12" fmla="*/ 0 w 182"/>
                <a:gd name="T13" fmla="*/ 0 h 321"/>
                <a:gd name="T14" fmla="*/ 0 w 182"/>
                <a:gd name="T15" fmla="*/ 0 h 321"/>
                <a:gd name="T16" fmla="*/ 0 w 182"/>
                <a:gd name="T17" fmla="*/ 0 h 321"/>
                <a:gd name="T18" fmla="*/ 0 w 182"/>
                <a:gd name="T19" fmla="*/ 0 h 321"/>
                <a:gd name="T20" fmla="*/ 0 w 182"/>
                <a:gd name="T21" fmla="*/ 0 h 321"/>
                <a:gd name="T22" fmla="*/ 0 w 182"/>
                <a:gd name="T23" fmla="*/ 0 h 321"/>
                <a:gd name="T24" fmla="*/ 0 w 182"/>
                <a:gd name="T25" fmla="*/ 0 h 321"/>
                <a:gd name="T26" fmla="*/ 0 w 182"/>
                <a:gd name="T27" fmla="*/ 0 h 321"/>
                <a:gd name="T28" fmla="*/ 0 w 182"/>
                <a:gd name="T29" fmla="*/ 0 h 321"/>
                <a:gd name="T30" fmla="*/ 0 w 182"/>
                <a:gd name="T31" fmla="*/ 0 h 321"/>
                <a:gd name="T32" fmla="*/ 0 w 182"/>
                <a:gd name="T33" fmla="*/ 0 h 321"/>
                <a:gd name="T34" fmla="*/ 0 w 182"/>
                <a:gd name="T35" fmla="*/ 0 h 321"/>
                <a:gd name="T36" fmla="*/ 0 w 182"/>
                <a:gd name="T37" fmla="*/ 0 h 321"/>
                <a:gd name="T38" fmla="*/ 0 w 182"/>
                <a:gd name="T39" fmla="*/ 0 h 321"/>
                <a:gd name="T40" fmla="*/ 0 w 182"/>
                <a:gd name="T41" fmla="*/ 0 h 321"/>
                <a:gd name="T42" fmla="*/ 0 w 182"/>
                <a:gd name="T43" fmla="*/ 0 h 321"/>
                <a:gd name="T44" fmla="*/ 0 w 182"/>
                <a:gd name="T45" fmla="*/ 0 h 321"/>
                <a:gd name="T46" fmla="*/ 0 w 182"/>
                <a:gd name="T47" fmla="*/ 0 h 321"/>
                <a:gd name="T48" fmla="*/ 0 w 182"/>
                <a:gd name="T49" fmla="*/ 0 h 321"/>
                <a:gd name="T50" fmla="*/ 0 w 182"/>
                <a:gd name="T51" fmla="*/ 0 h 321"/>
                <a:gd name="T52" fmla="*/ 0 w 182"/>
                <a:gd name="T53" fmla="*/ 0 h 321"/>
                <a:gd name="T54" fmla="*/ 0 w 182"/>
                <a:gd name="T55" fmla="*/ 0 h 321"/>
                <a:gd name="T56" fmla="*/ 0 w 182"/>
                <a:gd name="T57" fmla="*/ 0 h 321"/>
                <a:gd name="T58" fmla="*/ 0 w 182"/>
                <a:gd name="T59" fmla="*/ 0 h 321"/>
                <a:gd name="T60" fmla="*/ 0 w 182"/>
                <a:gd name="T61" fmla="*/ 0 h 321"/>
                <a:gd name="T62" fmla="*/ 0 w 182"/>
                <a:gd name="T63" fmla="*/ 0 h 321"/>
                <a:gd name="T64" fmla="*/ 0 w 182"/>
                <a:gd name="T65" fmla="*/ 0 h 32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82"/>
                <a:gd name="T100" fmla="*/ 0 h 321"/>
                <a:gd name="T101" fmla="*/ 182 w 182"/>
                <a:gd name="T102" fmla="*/ 321 h 321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82" h="321">
                  <a:moveTo>
                    <a:pt x="2" y="30"/>
                  </a:moveTo>
                  <a:lnTo>
                    <a:pt x="6" y="24"/>
                  </a:lnTo>
                  <a:lnTo>
                    <a:pt x="15" y="15"/>
                  </a:lnTo>
                  <a:lnTo>
                    <a:pt x="23" y="3"/>
                  </a:lnTo>
                  <a:lnTo>
                    <a:pt x="32" y="0"/>
                  </a:lnTo>
                  <a:lnTo>
                    <a:pt x="29" y="9"/>
                  </a:lnTo>
                  <a:lnTo>
                    <a:pt x="30" y="19"/>
                  </a:lnTo>
                  <a:lnTo>
                    <a:pt x="30" y="28"/>
                  </a:lnTo>
                  <a:lnTo>
                    <a:pt x="32" y="41"/>
                  </a:lnTo>
                  <a:lnTo>
                    <a:pt x="36" y="51"/>
                  </a:lnTo>
                  <a:lnTo>
                    <a:pt x="40" y="60"/>
                  </a:lnTo>
                  <a:lnTo>
                    <a:pt x="44" y="70"/>
                  </a:lnTo>
                  <a:lnTo>
                    <a:pt x="51" y="81"/>
                  </a:lnTo>
                  <a:lnTo>
                    <a:pt x="57" y="89"/>
                  </a:lnTo>
                  <a:lnTo>
                    <a:pt x="63" y="96"/>
                  </a:lnTo>
                  <a:lnTo>
                    <a:pt x="70" y="104"/>
                  </a:lnTo>
                  <a:lnTo>
                    <a:pt x="78" y="112"/>
                  </a:lnTo>
                  <a:lnTo>
                    <a:pt x="86" y="117"/>
                  </a:lnTo>
                  <a:lnTo>
                    <a:pt x="93" y="123"/>
                  </a:lnTo>
                  <a:lnTo>
                    <a:pt x="103" y="125"/>
                  </a:lnTo>
                  <a:lnTo>
                    <a:pt x="112" y="131"/>
                  </a:lnTo>
                  <a:lnTo>
                    <a:pt x="122" y="138"/>
                  </a:lnTo>
                  <a:lnTo>
                    <a:pt x="131" y="146"/>
                  </a:lnTo>
                  <a:lnTo>
                    <a:pt x="141" y="155"/>
                  </a:lnTo>
                  <a:lnTo>
                    <a:pt x="150" y="167"/>
                  </a:lnTo>
                  <a:lnTo>
                    <a:pt x="156" y="176"/>
                  </a:lnTo>
                  <a:lnTo>
                    <a:pt x="163" y="190"/>
                  </a:lnTo>
                  <a:lnTo>
                    <a:pt x="169" y="201"/>
                  </a:lnTo>
                  <a:lnTo>
                    <a:pt x="173" y="214"/>
                  </a:lnTo>
                  <a:lnTo>
                    <a:pt x="177" y="228"/>
                  </a:lnTo>
                  <a:lnTo>
                    <a:pt x="179" y="239"/>
                  </a:lnTo>
                  <a:lnTo>
                    <a:pt x="181" y="252"/>
                  </a:lnTo>
                  <a:lnTo>
                    <a:pt x="182" y="266"/>
                  </a:lnTo>
                  <a:lnTo>
                    <a:pt x="182" y="279"/>
                  </a:lnTo>
                  <a:lnTo>
                    <a:pt x="181" y="294"/>
                  </a:lnTo>
                  <a:lnTo>
                    <a:pt x="179" y="306"/>
                  </a:lnTo>
                  <a:lnTo>
                    <a:pt x="177" y="321"/>
                  </a:lnTo>
                  <a:lnTo>
                    <a:pt x="169" y="321"/>
                  </a:lnTo>
                  <a:lnTo>
                    <a:pt x="160" y="321"/>
                  </a:lnTo>
                  <a:lnTo>
                    <a:pt x="160" y="304"/>
                  </a:lnTo>
                  <a:lnTo>
                    <a:pt x="162" y="288"/>
                  </a:lnTo>
                  <a:lnTo>
                    <a:pt x="160" y="275"/>
                  </a:lnTo>
                  <a:lnTo>
                    <a:pt x="160" y="260"/>
                  </a:lnTo>
                  <a:lnTo>
                    <a:pt x="156" y="243"/>
                  </a:lnTo>
                  <a:lnTo>
                    <a:pt x="154" y="228"/>
                  </a:lnTo>
                  <a:lnTo>
                    <a:pt x="148" y="214"/>
                  </a:lnTo>
                  <a:lnTo>
                    <a:pt x="143" y="201"/>
                  </a:lnTo>
                  <a:lnTo>
                    <a:pt x="135" y="188"/>
                  </a:lnTo>
                  <a:lnTo>
                    <a:pt x="125" y="176"/>
                  </a:lnTo>
                  <a:lnTo>
                    <a:pt x="116" y="163"/>
                  </a:lnTo>
                  <a:lnTo>
                    <a:pt x="106" y="155"/>
                  </a:lnTo>
                  <a:lnTo>
                    <a:pt x="93" y="146"/>
                  </a:lnTo>
                  <a:lnTo>
                    <a:pt x="82" y="138"/>
                  </a:lnTo>
                  <a:lnTo>
                    <a:pt x="67" y="134"/>
                  </a:lnTo>
                  <a:lnTo>
                    <a:pt x="53" y="133"/>
                  </a:lnTo>
                  <a:lnTo>
                    <a:pt x="38" y="123"/>
                  </a:lnTo>
                  <a:lnTo>
                    <a:pt x="29" y="112"/>
                  </a:lnTo>
                  <a:lnTo>
                    <a:pt x="17" y="98"/>
                  </a:lnTo>
                  <a:lnTo>
                    <a:pt x="10" y="87"/>
                  </a:lnTo>
                  <a:lnTo>
                    <a:pt x="6" y="77"/>
                  </a:lnTo>
                  <a:lnTo>
                    <a:pt x="4" y="72"/>
                  </a:lnTo>
                  <a:lnTo>
                    <a:pt x="0" y="64"/>
                  </a:lnTo>
                  <a:lnTo>
                    <a:pt x="0" y="57"/>
                  </a:lnTo>
                  <a:lnTo>
                    <a:pt x="0" y="41"/>
                  </a:lnTo>
                  <a:lnTo>
                    <a:pt x="2" y="3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15" name="Freeform 13">
              <a:extLst>
                <a:ext uri="{FF2B5EF4-FFF2-40B4-BE49-F238E27FC236}">
                  <a16:creationId xmlns:a16="http://schemas.microsoft.com/office/drawing/2014/main" id="{300C2167-F986-B7E4-8D95-7C02DF00C3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2" y="1015"/>
              <a:ext cx="53" cy="63"/>
            </a:xfrm>
            <a:custGeom>
              <a:avLst/>
              <a:gdLst>
                <a:gd name="T0" fmla="*/ 0 w 173"/>
                <a:gd name="T1" fmla="*/ 0 h 224"/>
                <a:gd name="T2" fmla="*/ 0 w 173"/>
                <a:gd name="T3" fmla="*/ 0 h 224"/>
                <a:gd name="T4" fmla="*/ 0 w 173"/>
                <a:gd name="T5" fmla="*/ 0 h 224"/>
                <a:gd name="T6" fmla="*/ 0 w 173"/>
                <a:gd name="T7" fmla="*/ 0 h 224"/>
                <a:gd name="T8" fmla="*/ 0 w 173"/>
                <a:gd name="T9" fmla="*/ 0 h 224"/>
                <a:gd name="T10" fmla="*/ 0 w 173"/>
                <a:gd name="T11" fmla="*/ 0 h 224"/>
                <a:gd name="T12" fmla="*/ 0 w 173"/>
                <a:gd name="T13" fmla="*/ 0 h 224"/>
                <a:gd name="T14" fmla="*/ 0 w 173"/>
                <a:gd name="T15" fmla="*/ 0 h 224"/>
                <a:gd name="T16" fmla="*/ 0 w 173"/>
                <a:gd name="T17" fmla="*/ 0 h 224"/>
                <a:gd name="T18" fmla="*/ 0 w 173"/>
                <a:gd name="T19" fmla="*/ 0 h 224"/>
                <a:gd name="T20" fmla="*/ 0 w 173"/>
                <a:gd name="T21" fmla="*/ 0 h 224"/>
                <a:gd name="T22" fmla="*/ 0 w 173"/>
                <a:gd name="T23" fmla="*/ 0 h 224"/>
                <a:gd name="T24" fmla="*/ 0 w 173"/>
                <a:gd name="T25" fmla="*/ 0 h 224"/>
                <a:gd name="T26" fmla="*/ 0 w 173"/>
                <a:gd name="T27" fmla="*/ 0 h 224"/>
                <a:gd name="T28" fmla="*/ 0 w 173"/>
                <a:gd name="T29" fmla="*/ 0 h 224"/>
                <a:gd name="T30" fmla="*/ 0 w 173"/>
                <a:gd name="T31" fmla="*/ 0 h 224"/>
                <a:gd name="T32" fmla="*/ 0 w 173"/>
                <a:gd name="T33" fmla="*/ 0 h 224"/>
                <a:gd name="T34" fmla="*/ 0 w 173"/>
                <a:gd name="T35" fmla="*/ 0 h 224"/>
                <a:gd name="T36" fmla="*/ 0 w 173"/>
                <a:gd name="T37" fmla="*/ 0 h 224"/>
                <a:gd name="T38" fmla="*/ 0 w 173"/>
                <a:gd name="T39" fmla="*/ 0 h 224"/>
                <a:gd name="T40" fmla="*/ 0 w 173"/>
                <a:gd name="T41" fmla="*/ 0 h 224"/>
                <a:gd name="T42" fmla="*/ 0 w 173"/>
                <a:gd name="T43" fmla="*/ 0 h 224"/>
                <a:gd name="T44" fmla="*/ 0 w 173"/>
                <a:gd name="T45" fmla="*/ 0 h 224"/>
                <a:gd name="T46" fmla="*/ 0 w 173"/>
                <a:gd name="T47" fmla="*/ 0 h 224"/>
                <a:gd name="T48" fmla="*/ 0 w 173"/>
                <a:gd name="T49" fmla="*/ 0 h 224"/>
                <a:gd name="T50" fmla="*/ 0 w 173"/>
                <a:gd name="T51" fmla="*/ 0 h 224"/>
                <a:gd name="T52" fmla="*/ 0 w 173"/>
                <a:gd name="T53" fmla="*/ 0 h 224"/>
                <a:gd name="T54" fmla="*/ 0 w 173"/>
                <a:gd name="T55" fmla="*/ 0 h 224"/>
                <a:gd name="T56" fmla="*/ 0 w 173"/>
                <a:gd name="T57" fmla="*/ 0 h 224"/>
                <a:gd name="T58" fmla="*/ 0 w 173"/>
                <a:gd name="T59" fmla="*/ 0 h 224"/>
                <a:gd name="T60" fmla="*/ 0 w 173"/>
                <a:gd name="T61" fmla="*/ 0 h 224"/>
                <a:gd name="T62" fmla="*/ 0 w 173"/>
                <a:gd name="T63" fmla="*/ 0 h 224"/>
                <a:gd name="T64" fmla="*/ 0 w 173"/>
                <a:gd name="T65" fmla="*/ 0 h 224"/>
                <a:gd name="T66" fmla="*/ 0 w 173"/>
                <a:gd name="T67" fmla="*/ 0 h 224"/>
                <a:gd name="T68" fmla="*/ 0 w 173"/>
                <a:gd name="T69" fmla="*/ 0 h 224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73"/>
                <a:gd name="T106" fmla="*/ 0 h 224"/>
                <a:gd name="T107" fmla="*/ 173 w 173"/>
                <a:gd name="T108" fmla="*/ 224 h 224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73" h="224">
                  <a:moveTo>
                    <a:pt x="63" y="4"/>
                  </a:moveTo>
                  <a:lnTo>
                    <a:pt x="82" y="0"/>
                  </a:lnTo>
                  <a:lnTo>
                    <a:pt x="99" y="2"/>
                  </a:lnTo>
                  <a:lnTo>
                    <a:pt x="114" y="6"/>
                  </a:lnTo>
                  <a:lnTo>
                    <a:pt x="129" y="15"/>
                  </a:lnTo>
                  <a:lnTo>
                    <a:pt x="139" y="25"/>
                  </a:lnTo>
                  <a:lnTo>
                    <a:pt x="150" y="38"/>
                  </a:lnTo>
                  <a:lnTo>
                    <a:pt x="158" y="53"/>
                  </a:lnTo>
                  <a:lnTo>
                    <a:pt x="165" y="70"/>
                  </a:lnTo>
                  <a:lnTo>
                    <a:pt x="169" y="86"/>
                  </a:lnTo>
                  <a:lnTo>
                    <a:pt x="173" y="105"/>
                  </a:lnTo>
                  <a:lnTo>
                    <a:pt x="171" y="124"/>
                  </a:lnTo>
                  <a:lnTo>
                    <a:pt x="171" y="141"/>
                  </a:lnTo>
                  <a:lnTo>
                    <a:pt x="167" y="158"/>
                  </a:lnTo>
                  <a:lnTo>
                    <a:pt x="162" y="175"/>
                  </a:lnTo>
                  <a:lnTo>
                    <a:pt x="152" y="188"/>
                  </a:lnTo>
                  <a:lnTo>
                    <a:pt x="143" y="202"/>
                  </a:lnTo>
                  <a:lnTo>
                    <a:pt x="135" y="205"/>
                  </a:lnTo>
                  <a:lnTo>
                    <a:pt x="127" y="213"/>
                  </a:lnTo>
                  <a:lnTo>
                    <a:pt x="120" y="219"/>
                  </a:lnTo>
                  <a:lnTo>
                    <a:pt x="114" y="224"/>
                  </a:lnTo>
                  <a:lnTo>
                    <a:pt x="114" y="213"/>
                  </a:lnTo>
                  <a:lnTo>
                    <a:pt x="116" y="205"/>
                  </a:lnTo>
                  <a:lnTo>
                    <a:pt x="118" y="198"/>
                  </a:lnTo>
                  <a:lnTo>
                    <a:pt x="122" y="188"/>
                  </a:lnTo>
                  <a:lnTo>
                    <a:pt x="129" y="175"/>
                  </a:lnTo>
                  <a:lnTo>
                    <a:pt x="141" y="162"/>
                  </a:lnTo>
                  <a:lnTo>
                    <a:pt x="143" y="152"/>
                  </a:lnTo>
                  <a:lnTo>
                    <a:pt x="148" y="145"/>
                  </a:lnTo>
                  <a:lnTo>
                    <a:pt x="150" y="137"/>
                  </a:lnTo>
                  <a:lnTo>
                    <a:pt x="154" y="129"/>
                  </a:lnTo>
                  <a:lnTo>
                    <a:pt x="154" y="120"/>
                  </a:lnTo>
                  <a:lnTo>
                    <a:pt x="154" y="112"/>
                  </a:lnTo>
                  <a:lnTo>
                    <a:pt x="152" y="103"/>
                  </a:lnTo>
                  <a:lnTo>
                    <a:pt x="148" y="95"/>
                  </a:lnTo>
                  <a:lnTo>
                    <a:pt x="148" y="86"/>
                  </a:lnTo>
                  <a:lnTo>
                    <a:pt x="146" y="76"/>
                  </a:lnTo>
                  <a:lnTo>
                    <a:pt x="143" y="69"/>
                  </a:lnTo>
                  <a:lnTo>
                    <a:pt x="139" y="61"/>
                  </a:lnTo>
                  <a:lnTo>
                    <a:pt x="129" y="48"/>
                  </a:lnTo>
                  <a:lnTo>
                    <a:pt x="120" y="40"/>
                  </a:lnTo>
                  <a:lnTo>
                    <a:pt x="105" y="34"/>
                  </a:lnTo>
                  <a:lnTo>
                    <a:pt x="91" y="36"/>
                  </a:lnTo>
                  <a:lnTo>
                    <a:pt x="82" y="40"/>
                  </a:lnTo>
                  <a:lnTo>
                    <a:pt x="76" y="46"/>
                  </a:lnTo>
                  <a:lnTo>
                    <a:pt x="69" y="53"/>
                  </a:lnTo>
                  <a:lnTo>
                    <a:pt x="63" y="67"/>
                  </a:lnTo>
                  <a:lnTo>
                    <a:pt x="59" y="72"/>
                  </a:lnTo>
                  <a:lnTo>
                    <a:pt x="51" y="82"/>
                  </a:lnTo>
                  <a:lnTo>
                    <a:pt x="46" y="86"/>
                  </a:lnTo>
                  <a:lnTo>
                    <a:pt x="40" y="91"/>
                  </a:lnTo>
                  <a:lnTo>
                    <a:pt x="30" y="95"/>
                  </a:lnTo>
                  <a:lnTo>
                    <a:pt x="25" y="99"/>
                  </a:lnTo>
                  <a:lnTo>
                    <a:pt x="13" y="91"/>
                  </a:lnTo>
                  <a:lnTo>
                    <a:pt x="6" y="86"/>
                  </a:lnTo>
                  <a:lnTo>
                    <a:pt x="0" y="74"/>
                  </a:lnTo>
                  <a:lnTo>
                    <a:pt x="0" y="65"/>
                  </a:lnTo>
                  <a:lnTo>
                    <a:pt x="0" y="53"/>
                  </a:lnTo>
                  <a:lnTo>
                    <a:pt x="2" y="44"/>
                  </a:lnTo>
                  <a:lnTo>
                    <a:pt x="4" y="36"/>
                  </a:lnTo>
                  <a:lnTo>
                    <a:pt x="4" y="34"/>
                  </a:lnTo>
                  <a:lnTo>
                    <a:pt x="8" y="25"/>
                  </a:lnTo>
                  <a:lnTo>
                    <a:pt x="13" y="21"/>
                  </a:lnTo>
                  <a:lnTo>
                    <a:pt x="23" y="15"/>
                  </a:lnTo>
                  <a:lnTo>
                    <a:pt x="30" y="15"/>
                  </a:lnTo>
                  <a:lnTo>
                    <a:pt x="40" y="12"/>
                  </a:lnTo>
                  <a:lnTo>
                    <a:pt x="50" y="10"/>
                  </a:lnTo>
                  <a:lnTo>
                    <a:pt x="55" y="6"/>
                  </a:lnTo>
                  <a:lnTo>
                    <a:pt x="63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16" name="Freeform 14">
              <a:extLst>
                <a:ext uri="{FF2B5EF4-FFF2-40B4-BE49-F238E27FC236}">
                  <a16:creationId xmlns:a16="http://schemas.microsoft.com/office/drawing/2014/main" id="{FAEA91CC-BA37-781D-2231-FEC2E1F879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5" y="974"/>
              <a:ext cx="25" cy="37"/>
            </a:xfrm>
            <a:custGeom>
              <a:avLst/>
              <a:gdLst>
                <a:gd name="T0" fmla="*/ 0 w 82"/>
                <a:gd name="T1" fmla="*/ 0 h 131"/>
                <a:gd name="T2" fmla="*/ 0 w 82"/>
                <a:gd name="T3" fmla="*/ 0 h 131"/>
                <a:gd name="T4" fmla="*/ 0 w 82"/>
                <a:gd name="T5" fmla="*/ 0 h 131"/>
                <a:gd name="T6" fmla="*/ 0 w 82"/>
                <a:gd name="T7" fmla="*/ 0 h 131"/>
                <a:gd name="T8" fmla="*/ 0 w 82"/>
                <a:gd name="T9" fmla="*/ 0 h 131"/>
                <a:gd name="T10" fmla="*/ 0 w 82"/>
                <a:gd name="T11" fmla="*/ 0 h 131"/>
                <a:gd name="T12" fmla="*/ 0 w 82"/>
                <a:gd name="T13" fmla="*/ 0 h 131"/>
                <a:gd name="T14" fmla="*/ 0 w 82"/>
                <a:gd name="T15" fmla="*/ 0 h 131"/>
                <a:gd name="T16" fmla="*/ 0 w 82"/>
                <a:gd name="T17" fmla="*/ 0 h 131"/>
                <a:gd name="T18" fmla="*/ 0 w 82"/>
                <a:gd name="T19" fmla="*/ 0 h 131"/>
                <a:gd name="T20" fmla="*/ 0 w 82"/>
                <a:gd name="T21" fmla="*/ 0 h 131"/>
                <a:gd name="T22" fmla="*/ 0 w 82"/>
                <a:gd name="T23" fmla="*/ 0 h 131"/>
                <a:gd name="T24" fmla="*/ 0 w 82"/>
                <a:gd name="T25" fmla="*/ 0 h 131"/>
                <a:gd name="T26" fmla="*/ 0 w 82"/>
                <a:gd name="T27" fmla="*/ 0 h 131"/>
                <a:gd name="T28" fmla="*/ 0 w 82"/>
                <a:gd name="T29" fmla="*/ 0 h 131"/>
                <a:gd name="T30" fmla="*/ 0 w 82"/>
                <a:gd name="T31" fmla="*/ 0 h 131"/>
                <a:gd name="T32" fmla="*/ 0 w 82"/>
                <a:gd name="T33" fmla="*/ 0 h 131"/>
                <a:gd name="T34" fmla="*/ 0 w 82"/>
                <a:gd name="T35" fmla="*/ 0 h 131"/>
                <a:gd name="T36" fmla="*/ 0 w 82"/>
                <a:gd name="T37" fmla="*/ 0 h 131"/>
                <a:gd name="T38" fmla="*/ 0 w 82"/>
                <a:gd name="T39" fmla="*/ 0 h 131"/>
                <a:gd name="T40" fmla="*/ 0 w 82"/>
                <a:gd name="T41" fmla="*/ 0 h 131"/>
                <a:gd name="T42" fmla="*/ 0 w 82"/>
                <a:gd name="T43" fmla="*/ 0 h 131"/>
                <a:gd name="T44" fmla="*/ 0 w 82"/>
                <a:gd name="T45" fmla="*/ 0 h 131"/>
                <a:gd name="T46" fmla="*/ 0 w 82"/>
                <a:gd name="T47" fmla="*/ 0 h 131"/>
                <a:gd name="T48" fmla="*/ 0 w 82"/>
                <a:gd name="T49" fmla="*/ 0 h 131"/>
                <a:gd name="T50" fmla="*/ 0 w 82"/>
                <a:gd name="T51" fmla="*/ 0 h 131"/>
                <a:gd name="T52" fmla="*/ 0 w 82"/>
                <a:gd name="T53" fmla="*/ 0 h 131"/>
                <a:gd name="T54" fmla="*/ 0 w 82"/>
                <a:gd name="T55" fmla="*/ 0 h 131"/>
                <a:gd name="T56" fmla="*/ 0 w 82"/>
                <a:gd name="T57" fmla="*/ 0 h 131"/>
                <a:gd name="T58" fmla="*/ 0 w 82"/>
                <a:gd name="T59" fmla="*/ 0 h 131"/>
                <a:gd name="T60" fmla="*/ 0 w 82"/>
                <a:gd name="T61" fmla="*/ 0 h 131"/>
                <a:gd name="T62" fmla="*/ 0 w 82"/>
                <a:gd name="T63" fmla="*/ 0 h 131"/>
                <a:gd name="T64" fmla="*/ 0 w 82"/>
                <a:gd name="T65" fmla="*/ 0 h 131"/>
                <a:gd name="T66" fmla="*/ 0 w 82"/>
                <a:gd name="T67" fmla="*/ 0 h 131"/>
                <a:gd name="T68" fmla="*/ 0 w 82"/>
                <a:gd name="T69" fmla="*/ 0 h 131"/>
                <a:gd name="T70" fmla="*/ 0 w 82"/>
                <a:gd name="T71" fmla="*/ 0 h 131"/>
                <a:gd name="T72" fmla="*/ 0 w 82"/>
                <a:gd name="T73" fmla="*/ 0 h 131"/>
                <a:gd name="T74" fmla="*/ 0 w 82"/>
                <a:gd name="T75" fmla="*/ 0 h 131"/>
                <a:gd name="T76" fmla="*/ 0 w 82"/>
                <a:gd name="T77" fmla="*/ 0 h 131"/>
                <a:gd name="T78" fmla="*/ 0 w 82"/>
                <a:gd name="T79" fmla="*/ 0 h 131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82"/>
                <a:gd name="T121" fmla="*/ 0 h 131"/>
                <a:gd name="T122" fmla="*/ 82 w 82"/>
                <a:gd name="T123" fmla="*/ 131 h 131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82" h="131">
                  <a:moveTo>
                    <a:pt x="6" y="0"/>
                  </a:moveTo>
                  <a:lnTo>
                    <a:pt x="8" y="0"/>
                  </a:lnTo>
                  <a:lnTo>
                    <a:pt x="12" y="0"/>
                  </a:lnTo>
                  <a:lnTo>
                    <a:pt x="17" y="0"/>
                  </a:lnTo>
                  <a:lnTo>
                    <a:pt x="23" y="0"/>
                  </a:lnTo>
                  <a:lnTo>
                    <a:pt x="19" y="7"/>
                  </a:lnTo>
                  <a:lnTo>
                    <a:pt x="19" y="17"/>
                  </a:lnTo>
                  <a:lnTo>
                    <a:pt x="19" y="25"/>
                  </a:lnTo>
                  <a:lnTo>
                    <a:pt x="19" y="34"/>
                  </a:lnTo>
                  <a:lnTo>
                    <a:pt x="19" y="42"/>
                  </a:lnTo>
                  <a:lnTo>
                    <a:pt x="23" y="51"/>
                  </a:lnTo>
                  <a:lnTo>
                    <a:pt x="27" y="59"/>
                  </a:lnTo>
                  <a:lnTo>
                    <a:pt x="31" y="68"/>
                  </a:lnTo>
                  <a:lnTo>
                    <a:pt x="35" y="74"/>
                  </a:lnTo>
                  <a:lnTo>
                    <a:pt x="38" y="83"/>
                  </a:lnTo>
                  <a:lnTo>
                    <a:pt x="44" y="89"/>
                  </a:lnTo>
                  <a:lnTo>
                    <a:pt x="52" y="97"/>
                  </a:lnTo>
                  <a:lnTo>
                    <a:pt x="57" y="102"/>
                  </a:lnTo>
                  <a:lnTo>
                    <a:pt x="65" y="110"/>
                  </a:lnTo>
                  <a:lnTo>
                    <a:pt x="73" y="116"/>
                  </a:lnTo>
                  <a:lnTo>
                    <a:pt x="82" y="121"/>
                  </a:lnTo>
                  <a:lnTo>
                    <a:pt x="75" y="125"/>
                  </a:lnTo>
                  <a:lnTo>
                    <a:pt x="67" y="131"/>
                  </a:lnTo>
                  <a:lnTo>
                    <a:pt x="55" y="127"/>
                  </a:lnTo>
                  <a:lnTo>
                    <a:pt x="46" y="123"/>
                  </a:lnTo>
                  <a:lnTo>
                    <a:pt x="36" y="118"/>
                  </a:lnTo>
                  <a:lnTo>
                    <a:pt x="29" y="112"/>
                  </a:lnTo>
                  <a:lnTo>
                    <a:pt x="21" y="102"/>
                  </a:lnTo>
                  <a:lnTo>
                    <a:pt x="16" y="97"/>
                  </a:lnTo>
                  <a:lnTo>
                    <a:pt x="10" y="87"/>
                  </a:lnTo>
                  <a:lnTo>
                    <a:pt x="8" y="80"/>
                  </a:lnTo>
                  <a:lnTo>
                    <a:pt x="4" y="68"/>
                  </a:lnTo>
                  <a:lnTo>
                    <a:pt x="0" y="59"/>
                  </a:lnTo>
                  <a:lnTo>
                    <a:pt x="0" y="47"/>
                  </a:lnTo>
                  <a:lnTo>
                    <a:pt x="0" y="38"/>
                  </a:lnTo>
                  <a:lnTo>
                    <a:pt x="0" y="28"/>
                  </a:lnTo>
                  <a:lnTo>
                    <a:pt x="0" y="19"/>
                  </a:lnTo>
                  <a:lnTo>
                    <a:pt x="2" y="7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17" name="Freeform 15">
              <a:extLst>
                <a:ext uri="{FF2B5EF4-FFF2-40B4-BE49-F238E27FC236}">
                  <a16:creationId xmlns:a16="http://schemas.microsoft.com/office/drawing/2014/main" id="{B2545A4A-5A00-5AA3-A897-E1E392B5FA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7" y="1044"/>
              <a:ext cx="37" cy="67"/>
            </a:xfrm>
            <a:custGeom>
              <a:avLst/>
              <a:gdLst>
                <a:gd name="T0" fmla="*/ 0 w 122"/>
                <a:gd name="T1" fmla="*/ 0 h 236"/>
                <a:gd name="T2" fmla="*/ 0 w 122"/>
                <a:gd name="T3" fmla="*/ 0 h 236"/>
                <a:gd name="T4" fmla="*/ 0 w 122"/>
                <a:gd name="T5" fmla="*/ 0 h 236"/>
                <a:gd name="T6" fmla="*/ 0 w 122"/>
                <a:gd name="T7" fmla="*/ 0 h 236"/>
                <a:gd name="T8" fmla="*/ 0 w 122"/>
                <a:gd name="T9" fmla="*/ 0 h 236"/>
                <a:gd name="T10" fmla="*/ 0 w 122"/>
                <a:gd name="T11" fmla="*/ 0 h 236"/>
                <a:gd name="T12" fmla="*/ 0 w 122"/>
                <a:gd name="T13" fmla="*/ 0 h 236"/>
                <a:gd name="T14" fmla="*/ 0 w 122"/>
                <a:gd name="T15" fmla="*/ 0 h 236"/>
                <a:gd name="T16" fmla="*/ 0 w 122"/>
                <a:gd name="T17" fmla="*/ 0 h 236"/>
                <a:gd name="T18" fmla="*/ 0 w 122"/>
                <a:gd name="T19" fmla="*/ 0 h 236"/>
                <a:gd name="T20" fmla="*/ 0 w 122"/>
                <a:gd name="T21" fmla="*/ 0 h 236"/>
                <a:gd name="T22" fmla="*/ 0 w 122"/>
                <a:gd name="T23" fmla="*/ 0 h 236"/>
                <a:gd name="T24" fmla="*/ 0 w 122"/>
                <a:gd name="T25" fmla="*/ 0 h 236"/>
                <a:gd name="T26" fmla="*/ 0 w 122"/>
                <a:gd name="T27" fmla="*/ 0 h 236"/>
                <a:gd name="T28" fmla="*/ 0 w 122"/>
                <a:gd name="T29" fmla="*/ 0 h 236"/>
                <a:gd name="T30" fmla="*/ 0 w 122"/>
                <a:gd name="T31" fmla="*/ 0 h 236"/>
                <a:gd name="T32" fmla="*/ 0 w 122"/>
                <a:gd name="T33" fmla="*/ 0 h 236"/>
                <a:gd name="T34" fmla="*/ 0 w 122"/>
                <a:gd name="T35" fmla="*/ 0 h 236"/>
                <a:gd name="T36" fmla="*/ 0 w 122"/>
                <a:gd name="T37" fmla="*/ 0 h 236"/>
                <a:gd name="T38" fmla="*/ 0 w 122"/>
                <a:gd name="T39" fmla="*/ 0 h 236"/>
                <a:gd name="T40" fmla="*/ 0 w 122"/>
                <a:gd name="T41" fmla="*/ 0 h 236"/>
                <a:gd name="T42" fmla="*/ 0 w 122"/>
                <a:gd name="T43" fmla="*/ 0 h 236"/>
                <a:gd name="T44" fmla="*/ 0 w 122"/>
                <a:gd name="T45" fmla="*/ 0 h 236"/>
                <a:gd name="T46" fmla="*/ 0 w 122"/>
                <a:gd name="T47" fmla="*/ 0 h 236"/>
                <a:gd name="T48" fmla="*/ 0 w 122"/>
                <a:gd name="T49" fmla="*/ 0 h 236"/>
                <a:gd name="T50" fmla="*/ 0 w 122"/>
                <a:gd name="T51" fmla="*/ 0 h 236"/>
                <a:gd name="T52" fmla="*/ 0 w 122"/>
                <a:gd name="T53" fmla="*/ 0 h 236"/>
                <a:gd name="T54" fmla="*/ 0 w 122"/>
                <a:gd name="T55" fmla="*/ 0 h 236"/>
                <a:gd name="T56" fmla="*/ 0 w 122"/>
                <a:gd name="T57" fmla="*/ 0 h 236"/>
                <a:gd name="T58" fmla="*/ 0 w 122"/>
                <a:gd name="T59" fmla="*/ 0 h 236"/>
                <a:gd name="T60" fmla="*/ 0 w 122"/>
                <a:gd name="T61" fmla="*/ 0 h 236"/>
                <a:gd name="T62" fmla="*/ 0 w 122"/>
                <a:gd name="T63" fmla="*/ 0 h 236"/>
                <a:gd name="T64" fmla="*/ 0 w 122"/>
                <a:gd name="T65" fmla="*/ 0 h 236"/>
                <a:gd name="T66" fmla="*/ 0 w 122"/>
                <a:gd name="T67" fmla="*/ 0 h 236"/>
                <a:gd name="T68" fmla="*/ 0 w 122"/>
                <a:gd name="T69" fmla="*/ 0 h 236"/>
                <a:gd name="T70" fmla="*/ 0 w 122"/>
                <a:gd name="T71" fmla="*/ 0 h 236"/>
                <a:gd name="T72" fmla="*/ 0 w 122"/>
                <a:gd name="T73" fmla="*/ 0 h 236"/>
                <a:gd name="T74" fmla="*/ 0 w 122"/>
                <a:gd name="T75" fmla="*/ 0 h 236"/>
                <a:gd name="T76" fmla="*/ 0 w 122"/>
                <a:gd name="T77" fmla="*/ 0 h 236"/>
                <a:gd name="T78" fmla="*/ 0 w 122"/>
                <a:gd name="T79" fmla="*/ 0 h 236"/>
                <a:gd name="T80" fmla="*/ 0 w 122"/>
                <a:gd name="T81" fmla="*/ 0 h 236"/>
                <a:gd name="T82" fmla="*/ 0 w 122"/>
                <a:gd name="T83" fmla="*/ 0 h 236"/>
                <a:gd name="T84" fmla="*/ 0 w 122"/>
                <a:gd name="T85" fmla="*/ 0 h 236"/>
                <a:gd name="T86" fmla="*/ 0 w 122"/>
                <a:gd name="T87" fmla="*/ 0 h 236"/>
                <a:gd name="T88" fmla="*/ 0 w 122"/>
                <a:gd name="T89" fmla="*/ 0 h 236"/>
                <a:gd name="T90" fmla="*/ 0 w 122"/>
                <a:gd name="T91" fmla="*/ 0 h 236"/>
                <a:gd name="T92" fmla="*/ 0 w 122"/>
                <a:gd name="T93" fmla="*/ 0 h 236"/>
                <a:gd name="T94" fmla="*/ 0 w 122"/>
                <a:gd name="T95" fmla="*/ 0 h 236"/>
                <a:gd name="T96" fmla="*/ 0 w 122"/>
                <a:gd name="T97" fmla="*/ 0 h 236"/>
                <a:gd name="T98" fmla="*/ 0 w 122"/>
                <a:gd name="T99" fmla="*/ 0 h 236"/>
                <a:gd name="T100" fmla="*/ 0 w 122"/>
                <a:gd name="T101" fmla="*/ 0 h 236"/>
                <a:gd name="T102" fmla="*/ 0 w 122"/>
                <a:gd name="T103" fmla="*/ 0 h 236"/>
                <a:gd name="T104" fmla="*/ 0 w 122"/>
                <a:gd name="T105" fmla="*/ 0 h 236"/>
                <a:gd name="T106" fmla="*/ 0 w 122"/>
                <a:gd name="T107" fmla="*/ 0 h 2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122"/>
                <a:gd name="T163" fmla="*/ 0 h 236"/>
                <a:gd name="T164" fmla="*/ 122 w 122"/>
                <a:gd name="T165" fmla="*/ 236 h 2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122" h="236">
                  <a:moveTo>
                    <a:pt x="78" y="0"/>
                  </a:moveTo>
                  <a:lnTo>
                    <a:pt x="89" y="0"/>
                  </a:lnTo>
                  <a:lnTo>
                    <a:pt x="99" y="2"/>
                  </a:lnTo>
                  <a:lnTo>
                    <a:pt x="105" y="4"/>
                  </a:lnTo>
                  <a:lnTo>
                    <a:pt x="112" y="13"/>
                  </a:lnTo>
                  <a:lnTo>
                    <a:pt x="114" y="19"/>
                  </a:lnTo>
                  <a:lnTo>
                    <a:pt x="118" y="28"/>
                  </a:lnTo>
                  <a:lnTo>
                    <a:pt x="120" y="38"/>
                  </a:lnTo>
                  <a:lnTo>
                    <a:pt x="122" y="49"/>
                  </a:lnTo>
                  <a:lnTo>
                    <a:pt x="118" y="61"/>
                  </a:lnTo>
                  <a:lnTo>
                    <a:pt x="116" y="72"/>
                  </a:lnTo>
                  <a:lnTo>
                    <a:pt x="112" y="84"/>
                  </a:lnTo>
                  <a:lnTo>
                    <a:pt x="108" y="95"/>
                  </a:lnTo>
                  <a:lnTo>
                    <a:pt x="103" y="104"/>
                  </a:lnTo>
                  <a:lnTo>
                    <a:pt x="97" y="114"/>
                  </a:lnTo>
                  <a:lnTo>
                    <a:pt x="89" y="122"/>
                  </a:lnTo>
                  <a:lnTo>
                    <a:pt x="84" y="129"/>
                  </a:lnTo>
                  <a:lnTo>
                    <a:pt x="72" y="139"/>
                  </a:lnTo>
                  <a:lnTo>
                    <a:pt x="59" y="152"/>
                  </a:lnTo>
                  <a:lnTo>
                    <a:pt x="47" y="163"/>
                  </a:lnTo>
                  <a:lnTo>
                    <a:pt x="40" y="177"/>
                  </a:lnTo>
                  <a:lnTo>
                    <a:pt x="32" y="190"/>
                  </a:lnTo>
                  <a:lnTo>
                    <a:pt x="27" y="205"/>
                  </a:lnTo>
                  <a:lnTo>
                    <a:pt x="25" y="213"/>
                  </a:lnTo>
                  <a:lnTo>
                    <a:pt x="23" y="220"/>
                  </a:lnTo>
                  <a:lnTo>
                    <a:pt x="23" y="228"/>
                  </a:lnTo>
                  <a:lnTo>
                    <a:pt x="25" y="236"/>
                  </a:lnTo>
                  <a:lnTo>
                    <a:pt x="13" y="232"/>
                  </a:lnTo>
                  <a:lnTo>
                    <a:pt x="4" y="230"/>
                  </a:lnTo>
                  <a:lnTo>
                    <a:pt x="0" y="213"/>
                  </a:lnTo>
                  <a:lnTo>
                    <a:pt x="0" y="198"/>
                  </a:lnTo>
                  <a:lnTo>
                    <a:pt x="2" y="182"/>
                  </a:lnTo>
                  <a:lnTo>
                    <a:pt x="9" y="171"/>
                  </a:lnTo>
                  <a:lnTo>
                    <a:pt x="17" y="158"/>
                  </a:lnTo>
                  <a:lnTo>
                    <a:pt x="28" y="146"/>
                  </a:lnTo>
                  <a:lnTo>
                    <a:pt x="40" y="135"/>
                  </a:lnTo>
                  <a:lnTo>
                    <a:pt x="51" y="125"/>
                  </a:lnTo>
                  <a:lnTo>
                    <a:pt x="61" y="112"/>
                  </a:lnTo>
                  <a:lnTo>
                    <a:pt x="72" y="101"/>
                  </a:lnTo>
                  <a:lnTo>
                    <a:pt x="80" y="89"/>
                  </a:lnTo>
                  <a:lnTo>
                    <a:pt x="89" y="78"/>
                  </a:lnTo>
                  <a:lnTo>
                    <a:pt x="93" y="64"/>
                  </a:lnTo>
                  <a:lnTo>
                    <a:pt x="97" y="53"/>
                  </a:lnTo>
                  <a:lnTo>
                    <a:pt x="95" y="40"/>
                  </a:lnTo>
                  <a:lnTo>
                    <a:pt x="91" y="26"/>
                  </a:lnTo>
                  <a:lnTo>
                    <a:pt x="84" y="26"/>
                  </a:lnTo>
                  <a:lnTo>
                    <a:pt x="76" y="26"/>
                  </a:lnTo>
                  <a:lnTo>
                    <a:pt x="70" y="23"/>
                  </a:lnTo>
                  <a:lnTo>
                    <a:pt x="67" y="17"/>
                  </a:lnTo>
                  <a:lnTo>
                    <a:pt x="63" y="11"/>
                  </a:lnTo>
                  <a:lnTo>
                    <a:pt x="65" y="6"/>
                  </a:lnTo>
                  <a:lnTo>
                    <a:pt x="68" y="0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18" name="Freeform 16">
              <a:extLst>
                <a:ext uri="{FF2B5EF4-FFF2-40B4-BE49-F238E27FC236}">
                  <a16:creationId xmlns:a16="http://schemas.microsoft.com/office/drawing/2014/main" id="{ED993625-9BC3-CCF3-77B1-DD867AEFB6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86" y="1083"/>
              <a:ext cx="53" cy="88"/>
            </a:xfrm>
            <a:custGeom>
              <a:avLst/>
              <a:gdLst>
                <a:gd name="T0" fmla="*/ 0 w 173"/>
                <a:gd name="T1" fmla="*/ 0 h 312"/>
                <a:gd name="T2" fmla="*/ 0 w 173"/>
                <a:gd name="T3" fmla="*/ 0 h 312"/>
                <a:gd name="T4" fmla="*/ 0 w 173"/>
                <a:gd name="T5" fmla="*/ 0 h 312"/>
                <a:gd name="T6" fmla="*/ 0 w 173"/>
                <a:gd name="T7" fmla="*/ 0 h 312"/>
                <a:gd name="T8" fmla="*/ 0 w 173"/>
                <a:gd name="T9" fmla="*/ 0 h 312"/>
                <a:gd name="T10" fmla="*/ 0 w 173"/>
                <a:gd name="T11" fmla="*/ 0 h 312"/>
                <a:gd name="T12" fmla="*/ 0 w 173"/>
                <a:gd name="T13" fmla="*/ 0 h 312"/>
                <a:gd name="T14" fmla="*/ 0 w 173"/>
                <a:gd name="T15" fmla="*/ 0 h 312"/>
                <a:gd name="T16" fmla="*/ 0 w 173"/>
                <a:gd name="T17" fmla="*/ 0 h 312"/>
                <a:gd name="T18" fmla="*/ 0 w 173"/>
                <a:gd name="T19" fmla="*/ 0 h 312"/>
                <a:gd name="T20" fmla="*/ 0 w 173"/>
                <a:gd name="T21" fmla="*/ 0 h 312"/>
                <a:gd name="T22" fmla="*/ 0 w 173"/>
                <a:gd name="T23" fmla="*/ 0 h 312"/>
                <a:gd name="T24" fmla="*/ 0 w 173"/>
                <a:gd name="T25" fmla="*/ 0 h 312"/>
                <a:gd name="T26" fmla="*/ 0 w 173"/>
                <a:gd name="T27" fmla="*/ 0 h 312"/>
                <a:gd name="T28" fmla="*/ 0 w 173"/>
                <a:gd name="T29" fmla="*/ 0 h 312"/>
                <a:gd name="T30" fmla="*/ 0 w 173"/>
                <a:gd name="T31" fmla="*/ 0 h 312"/>
                <a:gd name="T32" fmla="*/ 0 w 173"/>
                <a:gd name="T33" fmla="*/ 0 h 312"/>
                <a:gd name="T34" fmla="*/ 0 w 173"/>
                <a:gd name="T35" fmla="*/ 0 h 312"/>
                <a:gd name="T36" fmla="*/ 0 w 173"/>
                <a:gd name="T37" fmla="*/ 0 h 312"/>
                <a:gd name="T38" fmla="*/ 0 w 173"/>
                <a:gd name="T39" fmla="*/ 0 h 312"/>
                <a:gd name="T40" fmla="*/ 0 w 173"/>
                <a:gd name="T41" fmla="*/ 0 h 312"/>
                <a:gd name="T42" fmla="*/ 0 w 173"/>
                <a:gd name="T43" fmla="*/ 0 h 312"/>
                <a:gd name="T44" fmla="*/ 0 w 173"/>
                <a:gd name="T45" fmla="*/ 0 h 312"/>
                <a:gd name="T46" fmla="*/ 0 w 173"/>
                <a:gd name="T47" fmla="*/ 0 h 312"/>
                <a:gd name="T48" fmla="*/ 0 w 173"/>
                <a:gd name="T49" fmla="*/ 0 h 312"/>
                <a:gd name="T50" fmla="*/ 0 w 173"/>
                <a:gd name="T51" fmla="*/ 0 h 312"/>
                <a:gd name="T52" fmla="*/ 0 w 173"/>
                <a:gd name="T53" fmla="*/ 0 h 312"/>
                <a:gd name="T54" fmla="*/ 0 w 173"/>
                <a:gd name="T55" fmla="*/ 0 h 312"/>
                <a:gd name="T56" fmla="*/ 0 w 173"/>
                <a:gd name="T57" fmla="*/ 0 h 312"/>
                <a:gd name="T58" fmla="*/ 0 w 173"/>
                <a:gd name="T59" fmla="*/ 0 h 312"/>
                <a:gd name="T60" fmla="*/ 0 w 173"/>
                <a:gd name="T61" fmla="*/ 0 h 312"/>
                <a:gd name="T62" fmla="*/ 0 w 173"/>
                <a:gd name="T63" fmla="*/ 0 h 312"/>
                <a:gd name="T64" fmla="*/ 0 w 173"/>
                <a:gd name="T65" fmla="*/ 0 h 312"/>
                <a:gd name="T66" fmla="*/ 0 w 173"/>
                <a:gd name="T67" fmla="*/ 0 h 312"/>
                <a:gd name="T68" fmla="*/ 0 w 173"/>
                <a:gd name="T69" fmla="*/ 0 h 312"/>
                <a:gd name="T70" fmla="*/ 0 w 173"/>
                <a:gd name="T71" fmla="*/ 0 h 312"/>
                <a:gd name="T72" fmla="*/ 0 w 173"/>
                <a:gd name="T73" fmla="*/ 0 h 312"/>
                <a:gd name="T74" fmla="*/ 0 w 173"/>
                <a:gd name="T75" fmla="*/ 0 h 312"/>
                <a:gd name="T76" fmla="*/ 0 w 173"/>
                <a:gd name="T77" fmla="*/ 0 h 312"/>
                <a:gd name="T78" fmla="*/ 0 w 173"/>
                <a:gd name="T79" fmla="*/ 0 h 312"/>
                <a:gd name="T80" fmla="*/ 0 w 173"/>
                <a:gd name="T81" fmla="*/ 0 h 312"/>
                <a:gd name="T82" fmla="*/ 0 w 173"/>
                <a:gd name="T83" fmla="*/ 0 h 312"/>
                <a:gd name="T84" fmla="*/ 0 w 173"/>
                <a:gd name="T85" fmla="*/ 0 h 312"/>
                <a:gd name="T86" fmla="*/ 0 w 173"/>
                <a:gd name="T87" fmla="*/ 0 h 312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73"/>
                <a:gd name="T133" fmla="*/ 0 h 312"/>
                <a:gd name="T134" fmla="*/ 173 w 173"/>
                <a:gd name="T135" fmla="*/ 312 h 312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73" h="312">
                  <a:moveTo>
                    <a:pt x="42" y="4"/>
                  </a:moveTo>
                  <a:lnTo>
                    <a:pt x="53" y="0"/>
                  </a:lnTo>
                  <a:lnTo>
                    <a:pt x="66" y="0"/>
                  </a:lnTo>
                  <a:lnTo>
                    <a:pt x="80" y="0"/>
                  </a:lnTo>
                  <a:lnTo>
                    <a:pt x="93" y="5"/>
                  </a:lnTo>
                  <a:lnTo>
                    <a:pt x="104" y="9"/>
                  </a:lnTo>
                  <a:lnTo>
                    <a:pt x="116" y="17"/>
                  </a:lnTo>
                  <a:lnTo>
                    <a:pt x="127" y="24"/>
                  </a:lnTo>
                  <a:lnTo>
                    <a:pt x="138" y="34"/>
                  </a:lnTo>
                  <a:lnTo>
                    <a:pt x="148" y="43"/>
                  </a:lnTo>
                  <a:lnTo>
                    <a:pt x="156" y="57"/>
                  </a:lnTo>
                  <a:lnTo>
                    <a:pt x="163" y="68"/>
                  </a:lnTo>
                  <a:lnTo>
                    <a:pt x="167" y="81"/>
                  </a:lnTo>
                  <a:lnTo>
                    <a:pt x="171" y="95"/>
                  </a:lnTo>
                  <a:lnTo>
                    <a:pt x="173" y="110"/>
                  </a:lnTo>
                  <a:lnTo>
                    <a:pt x="173" y="123"/>
                  </a:lnTo>
                  <a:lnTo>
                    <a:pt x="171" y="140"/>
                  </a:lnTo>
                  <a:lnTo>
                    <a:pt x="169" y="148"/>
                  </a:lnTo>
                  <a:lnTo>
                    <a:pt x="167" y="156"/>
                  </a:lnTo>
                  <a:lnTo>
                    <a:pt x="165" y="163"/>
                  </a:lnTo>
                  <a:lnTo>
                    <a:pt x="163" y="171"/>
                  </a:lnTo>
                  <a:lnTo>
                    <a:pt x="156" y="184"/>
                  </a:lnTo>
                  <a:lnTo>
                    <a:pt x="146" y="199"/>
                  </a:lnTo>
                  <a:lnTo>
                    <a:pt x="133" y="211"/>
                  </a:lnTo>
                  <a:lnTo>
                    <a:pt x="119" y="220"/>
                  </a:lnTo>
                  <a:lnTo>
                    <a:pt x="104" y="226"/>
                  </a:lnTo>
                  <a:lnTo>
                    <a:pt x="91" y="232"/>
                  </a:lnTo>
                  <a:lnTo>
                    <a:pt x="87" y="241"/>
                  </a:lnTo>
                  <a:lnTo>
                    <a:pt x="87" y="251"/>
                  </a:lnTo>
                  <a:lnTo>
                    <a:pt x="87" y="260"/>
                  </a:lnTo>
                  <a:lnTo>
                    <a:pt x="87" y="270"/>
                  </a:lnTo>
                  <a:lnTo>
                    <a:pt x="89" y="279"/>
                  </a:lnTo>
                  <a:lnTo>
                    <a:pt x="91" y="291"/>
                  </a:lnTo>
                  <a:lnTo>
                    <a:pt x="91" y="300"/>
                  </a:lnTo>
                  <a:lnTo>
                    <a:pt x="91" y="312"/>
                  </a:lnTo>
                  <a:lnTo>
                    <a:pt x="81" y="308"/>
                  </a:lnTo>
                  <a:lnTo>
                    <a:pt x="74" y="304"/>
                  </a:lnTo>
                  <a:lnTo>
                    <a:pt x="66" y="298"/>
                  </a:lnTo>
                  <a:lnTo>
                    <a:pt x="62" y="294"/>
                  </a:lnTo>
                  <a:lnTo>
                    <a:pt x="57" y="287"/>
                  </a:lnTo>
                  <a:lnTo>
                    <a:pt x="53" y="279"/>
                  </a:lnTo>
                  <a:lnTo>
                    <a:pt x="49" y="272"/>
                  </a:lnTo>
                  <a:lnTo>
                    <a:pt x="47" y="264"/>
                  </a:lnTo>
                  <a:lnTo>
                    <a:pt x="45" y="254"/>
                  </a:lnTo>
                  <a:lnTo>
                    <a:pt x="43" y="245"/>
                  </a:lnTo>
                  <a:lnTo>
                    <a:pt x="42" y="235"/>
                  </a:lnTo>
                  <a:lnTo>
                    <a:pt x="42" y="228"/>
                  </a:lnTo>
                  <a:lnTo>
                    <a:pt x="40" y="218"/>
                  </a:lnTo>
                  <a:lnTo>
                    <a:pt x="40" y="211"/>
                  </a:lnTo>
                  <a:lnTo>
                    <a:pt x="38" y="203"/>
                  </a:lnTo>
                  <a:lnTo>
                    <a:pt x="38" y="199"/>
                  </a:lnTo>
                  <a:lnTo>
                    <a:pt x="43" y="196"/>
                  </a:lnTo>
                  <a:lnTo>
                    <a:pt x="55" y="194"/>
                  </a:lnTo>
                  <a:lnTo>
                    <a:pt x="64" y="194"/>
                  </a:lnTo>
                  <a:lnTo>
                    <a:pt x="70" y="196"/>
                  </a:lnTo>
                  <a:lnTo>
                    <a:pt x="74" y="190"/>
                  </a:lnTo>
                  <a:lnTo>
                    <a:pt x="74" y="182"/>
                  </a:lnTo>
                  <a:lnTo>
                    <a:pt x="76" y="175"/>
                  </a:lnTo>
                  <a:lnTo>
                    <a:pt x="80" y="167"/>
                  </a:lnTo>
                  <a:lnTo>
                    <a:pt x="80" y="159"/>
                  </a:lnTo>
                  <a:lnTo>
                    <a:pt x="83" y="156"/>
                  </a:lnTo>
                  <a:lnTo>
                    <a:pt x="89" y="152"/>
                  </a:lnTo>
                  <a:lnTo>
                    <a:pt x="100" y="156"/>
                  </a:lnTo>
                  <a:lnTo>
                    <a:pt x="100" y="161"/>
                  </a:lnTo>
                  <a:lnTo>
                    <a:pt x="100" y="173"/>
                  </a:lnTo>
                  <a:lnTo>
                    <a:pt x="100" y="184"/>
                  </a:lnTo>
                  <a:lnTo>
                    <a:pt x="100" y="194"/>
                  </a:lnTo>
                  <a:lnTo>
                    <a:pt x="114" y="186"/>
                  </a:lnTo>
                  <a:lnTo>
                    <a:pt x="127" y="178"/>
                  </a:lnTo>
                  <a:lnTo>
                    <a:pt x="137" y="167"/>
                  </a:lnTo>
                  <a:lnTo>
                    <a:pt x="144" y="156"/>
                  </a:lnTo>
                  <a:lnTo>
                    <a:pt x="148" y="140"/>
                  </a:lnTo>
                  <a:lnTo>
                    <a:pt x="152" y="125"/>
                  </a:lnTo>
                  <a:lnTo>
                    <a:pt x="152" y="110"/>
                  </a:lnTo>
                  <a:lnTo>
                    <a:pt x="152" y="95"/>
                  </a:lnTo>
                  <a:lnTo>
                    <a:pt x="146" y="80"/>
                  </a:lnTo>
                  <a:lnTo>
                    <a:pt x="142" y="66"/>
                  </a:lnTo>
                  <a:lnTo>
                    <a:pt x="133" y="53"/>
                  </a:lnTo>
                  <a:lnTo>
                    <a:pt x="125" y="43"/>
                  </a:lnTo>
                  <a:lnTo>
                    <a:pt x="112" y="34"/>
                  </a:lnTo>
                  <a:lnTo>
                    <a:pt x="100" y="30"/>
                  </a:lnTo>
                  <a:lnTo>
                    <a:pt x="85" y="26"/>
                  </a:lnTo>
                  <a:lnTo>
                    <a:pt x="70" y="30"/>
                  </a:lnTo>
                  <a:lnTo>
                    <a:pt x="61" y="30"/>
                  </a:lnTo>
                  <a:lnTo>
                    <a:pt x="55" y="32"/>
                  </a:lnTo>
                  <a:lnTo>
                    <a:pt x="49" y="34"/>
                  </a:lnTo>
                  <a:lnTo>
                    <a:pt x="45" y="40"/>
                  </a:lnTo>
                  <a:lnTo>
                    <a:pt x="42" y="43"/>
                  </a:lnTo>
                  <a:lnTo>
                    <a:pt x="38" y="51"/>
                  </a:lnTo>
                  <a:lnTo>
                    <a:pt x="36" y="59"/>
                  </a:lnTo>
                  <a:lnTo>
                    <a:pt x="36" y="66"/>
                  </a:lnTo>
                  <a:lnTo>
                    <a:pt x="36" y="80"/>
                  </a:lnTo>
                  <a:lnTo>
                    <a:pt x="42" y="95"/>
                  </a:lnTo>
                  <a:lnTo>
                    <a:pt x="45" y="108"/>
                  </a:lnTo>
                  <a:lnTo>
                    <a:pt x="55" y="120"/>
                  </a:lnTo>
                  <a:lnTo>
                    <a:pt x="64" y="120"/>
                  </a:lnTo>
                  <a:lnTo>
                    <a:pt x="76" y="120"/>
                  </a:lnTo>
                  <a:lnTo>
                    <a:pt x="80" y="110"/>
                  </a:lnTo>
                  <a:lnTo>
                    <a:pt x="81" y="95"/>
                  </a:lnTo>
                  <a:lnTo>
                    <a:pt x="83" y="81"/>
                  </a:lnTo>
                  <a:lnTo>
                    <a:pt x="85" y="76"/>
                  </a:lnTo>
                  <a:lnTo>
                    <a:pt x="93" y="74"/>
                  </a:lnTo>
                  <a:lnTo>
                    <a:pt x="97" y="78"/>
                  </a:lnTo>
                  <a:lnTo>
                    <a:pt x="100" y="81"/>
                  </a:lnTo>
                  <a:lnTo>
                    <a:pt x="102" y="89"/>
                  </a:lnTo>
                  <a:lnTo>
                    <a:pt x="100" y="95"/>
                  </a:lnTo>
                  <a:lnTo>
                    <a:pt x="99" y="102"/>
                  </a:lnTo>
                  <a:lnTo>
                    <a:pt x="95" y="110"/>
                  </a:lnTo>
                  <a:lnTo>
                    <a:pt x="91" y="120"/>
                  </a:lnTo>
                  <a:lnTo>
                    <a:pt x="83" y="125"/>
                  </a:lnTo>
                  <a:lnTo>
                    <a:pt x="78" y="133"/>
                  </a:lnTo>
                  <a:lnTo>
                    <a:pt x="70" y="139"/>
                  </a:lnTo>
                  <a:lnTo>
                    <a:pt x="64" y="144"/>
                  </a:lnTo>
                  <a:lnTo>
                    <a:pt x="55" y="148"/>
                  </a:lnTo>
                  <a:lnTo>
                    <a:pt x="47" y="148"/>
                  </a:lnTo>
                  <a:lnTo>
                    <a:pt x="40" y="146"/>
                  </a:lnTo>
                  <a:lnTo>
                    <a:pt x="32" y="142"/>
                  </a:lnTo>
                  <a:lnTo>
                    <a:pt x="24" y="139"/>
                  </a:lnTo>
                  <a:lnTo>
                    <a:pt x="17" y="133"/>
                  </a:lnTo>
                  <a:lnTo>
                    <a:pt x="13" y="123"/>
                  </a:lnTo>
                  <a:lnTo>
                    <a:pt x="9" y="116"/>
                  </a:lnTo>
                  <a:lnTo>
                    <a:pt x="4" y="104"/>
                  </a:lnTo>
                  <a:lnTo>
                    <a:pt x="2" y="95"/>
                  </a:lnTo>
                  <a:lnTo>
                    <a:pt x="0" y="81"/>
                  </a:lnTo>
                  <a:lnTo>
                    <a:pt x="0" y="72"/>
                  </a:lnTo>
                  <a:lnTo>
                    <a:pt x="0" y="59"/>
                  </a:lnTo>
                  <a:lnTo>
                    <a:pt x="4" y="47"/>
                  </a:lnTo>
                  <a:lnTo>
                    <a:pt x="5" y="36"/>
                  </a:lnTo>
                  <a:lnTo>
                    <a:pt x="9" y="26"/>
                  </a:lnTo>
                  <a:lnTo>
                    <a:pt x="13" y="17"/>
                  </a:lnTo>
                  <a:lnTo>
                    <a:pt x="23" y="11"/>
                  </a:lnTo>
                  <a:lnTo>
                    <a:pt x="30" y="7"/>
                  </a:lnTo>
                  <a:lnTo>
                    <a:pt x="42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19" name="Freeform 17">
              <a:extLst>
                <a:ext uri="{FF2B5EF4-FFF2-40B4-BE49-F238E27FC236}">
                  <a16:creationId xmlns:a16="http://schemas.microsoft.com/office/drawing/2014/main" id="{C865CEE3-AF5C-46C8-BAC5-AACC83C005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56" y="1118"/>
              <a:ext cx="32" cy="53"/>
            </a:xfrm>
            <a:custGeom>
              <a:avLst/>
              <a:gdLst>
                <a:gd name="T0" fmla="*/ 0 w 104"/>
                <a:gd name="T1" fmla="*/ 0 h 184"/>
                <a:gd name="T2" fmla="*/ 0 w 104"/>
                <a:gd name="T3" fmla="*/ 0 h 184"/>
                <a:gd name="T4" fmla="*/ 0 w 104"/>
                <a:gd name="T5" fmla="*/ 0 h 184"/>
                <a:gd name="T6" fmla="*/ 0 w 104"/>
                <a:gd name="T7" fmla="*/ 0 h 184"/>
                <a:gd name="T8" fmla="*/ 0 w 104"/>
                <a:gd name="T9" fmla="*/ 0 h 184"/>
                <a:gd name="T10" fmla="*/ 0 w 104"/>
                <a:gd name="T11" fmla="*/ 0 h 184"/>
                <a:gd name="T12" fmla="*/ 0 w 104"/>
                <a:gd name="T13" fmla="*/ 0 h 184"/>
                <a:gd name="T14" fmla="*/ 0 w 104"/>
                <a:gd name="T15" fmla="*/ 0 h 184"/>
                <a:gd name="T16" fmla="*/ 0 w 104"/>
                <a:gd name="T17" fmla="*/ 0 h 184"/>
                <a:gd name="T18" fmla="*/ 0 w 104"/>
                <a:gd name="T19" fmla="*/ 0 h 184"/>
                <a:gd name="T20" fmla="*/ 0 w 104"/>
                <a:gd name="T21" fmla="*/ 0 h 184"/>
                <a:gd name="T22" fmla="*/ 0 w 104"/>
                <a:gd name="T23" fmla="*/ 0 h 184"/>
                <a:gd name="T24" fmla="*/ 0 w 104"/>
                <a:gd name="T25" fmla="*/ 0 h 184"/>
                <a:gd name="T26" fmla="*/ 0 w 104"/>
                <a:gd name="T27" fmla="*/ 0 h 184"/>
                <a:gd name="T28" fmla="*/ 0 w 104"/>
                <a:gd name="T29" fmla="*/ 0 h 184"/>
                <a:gd name="T30" fmla="*/ 0 w 104"/>
                <a:gd name="T31" fmla="*/ 0 h 184"/>
                <a:gd name="T32" fmla="*/ 0 w 104"/>
                <a:gd name="T33" fmla="*/ 0 h 184"/>
                <a:gd name="T34" fmla="*/ 0 w 104"/>
                <a:gd name="T35" fmla="*/ 0 h 184"/>
                <a:gd name="T36" fmla="*/ 0 w 104"/>
                <a:gd name="T37" fmla="*/ 0 h 184"/>
                <a:gd name="T38" fmla="*/ 0 w 104"/>
                <a:gd name="T39" fmla="*/ 0 h 184"/>
                <a:gd name="T40" fmla="*/ 0 w 104"/>
                <a:gd name="T41" fmla="*/ 0 h 184"/>
                <a:gd name="T42" fmla="*/ 0 w 104"/>
                <a:gd name="T43" fmla="*/ 0 h 184"/>
                <a:gd name="T44" fmla="*/ 0 w 104"/>
                <a:gd name="T45" fmla="*/ 0 h 184"/>
                <a:gd name="T46" fmla="*/ 0 w 104"/>
                <a:gd name="T47" fmla="*/ 0 h 184"/>
                <a:gd name="T48" fmla="*/ 0 w 104"/>
                <a:gd name="T49" fmla="*/ 0 h 184"/>
                <a:gd name="T50" fmla="*/ 0 w 104"/>
                <a:gd name="T51" fmla="*/ 0 h 184"/>
                <a:gd name="T52" fmla="*/ 0 w 104"/>
                <a:gd name="T53" fmla="*/ 0 h 184"/>
                <a:gd name="T54" fmla="*/ 0 w 104"/>
                <a:gd name="T55" fmla="*/ 0 h 184"/>
                <a:gd name="T56" fmla="*/ 0 w 104"/>
                <a:gd name="T57" fmla="*/ 0 h 184"/>
                <a:gd name="T58" fmla="*/ 0 w 104"/>
                <a:gd name="T59" fmla="*/ 0 h 184"/>
                <a:gd name="T60" fmla="*/ 0 w 104"/>
                <a:gd name="T61" fmla="*/ 0 h 184"/>
                <a:gd name="T62" fmla="*/ 0 w 104"/>
                <a:gd name="T63" fmla="*/ 0 h 184"/>
                <a:gd name="T64" fmla="*/ 0 w 104"/>
                <a:gd name="T65" fmla="*/ 0 h 184"/>
                <a:gd name="T66" fmla="*/ 0 w 104"/>
                <a:gd name="T67" fmla="*/ 0 h 184"/>
                <a:gd name="T68" fmla="*/ 0 w 104"/>
                <a:gd name="T69" fmla="*/ 0 h 184"/>
                <a:gd name="T70" fmla="*/ 0 w 104"/>
                <a:gd name="T71" fmla="*/ 0 h 184"/>
                <a:gd name="T72" fmla="*/ 0 w 104"/>
                <a:gd name="T73" fmla="*/ 0 h 184"/>
                <a:gd name="T74" fmla="*/ 0 w 104"/>
                <a:gd name="T75" fmla="*/ 0 h 184"/>
                <a:gd name="T76" fmla="*/ 0 w 104"/>
                <a:gd name="T77" fmla="*/ 0 h 184"/>
                <a:gd name="T78" fmla="*/ 0 w 104"/>
                <a:gd name="T79" fmla="*/ 0 h 184"/>
                <a:gd name="T80" fmla="*/ 0 w 104"/>
                <a:gd name="T81" fmla="*/ 0 h 184"/>
                <a:gd name="T82" fmla="*/ 0 w 104"/>
                <a:gd name="T83" fmla="*/ 0 h 184"/>
                <a:gd name="T84" fmla="*/ 0 w 104"/>
                <a:gd name="T85" fmla="*/ 0 h 184"/>
                <a:gd name="T86" fmla="*/ 0 w 104"/>
                <a:gd name="T87" fmla="*/ 0 h 184"/>
                <a:gd name="T88" fmla="*/ 0 w 104"/>
                <a:gd name="T89" fmla="*/ 0 h 184"/>
                <a:gd name="T90" fmla="*/ 0 w 104"/>
                <a:gd name="T91" fmla="*/ 0 h 184"/>
                <a:gd name="T92" fmla="*/ 0 w 104"/>
                <a:gd name="T93" fmla="*/ 0 h 184"/>
                <a:gd name="T94" fmla="*/ 0 w 104"/>
                <a:gd name="T95" fmla="*/ 0 h 18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04"/>
                <a:gd name="T145" fmla="*/ 0 h 184"/>
                <a:gd name="T146" fmla="*/ 104 w 104"/>
                <a:gd name="T147" fmla="*/ 184 h 184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04" h="184">
                  <a:moveTo>
                    <a:pt x="66" y="0"/>
                  </a:moveTo>
                  <a:lnTo>
                    <a:pt x="68" y="0"/>
                  </a:lnTo>
                  <a:lnTo>
                    <a:pt x="76" y="0"/>
                  </a:lnTo>
                  <a:lnTo>
                    <a:pt x="80" y="0"/>
                  </a:lnTo>
                  <a:lnTo>
                    <a:pt x="87" y="0"/>
                  </a:lnTo>
                  <a:lnTo>
                    <a:pt x="80" y="11"/>
                  </a:lnTo>
                  <a:lnTo>
                    <a:pt x="70" y="25"/>
                  </a:lnTo>
                  <a:lnTo>
                    <a:pt x="61" y="40"/>
                  </a:lnTo>
                  <a:lnTo>
                    <a:pt x="51" y="53"/>
                  </a:lnTo>
                  <a:lnTo>
                    <a:pt x="44" y="65"/>
                  </a:lnTo>
                  <a:lnTo>
                    <a:pt x="40" y="80"/>
                  </a:lnTo>
                  <a:lnTo>
                    <a:pt x="38" y="87"/>
                  </a:lnTo>
                  <a:lnTo>
                    <a:pt x="38" y="95"/>
                  </a:lnTo>
                  <a:lnTo>
                    <a:pt x="40" y="104"/>
                  </a:lnTo>
                  <a:lnTo>
                    <a:pt x="45" y="114"/>
                  </a:lnTo>
                  <a:lnTo>
                    <a:pt x="47" y="127"/>
                  </a:lnTo>
                  <a:lnTo>
                    <a:pt x="53" y="137"/>
                  </a:lnTo>
                  <a:lnTo>
                    <a:pt x="61" y="143"/>
                  </a:lnTo>
                  <a:lnTo>
                    <a:pt x="72" y="150"/>
                  </a:lnTo>
                  <a:lnTo>
                    <a:pt x="82" y="156"/>
                  </a:lnTo>
                  <a:lnTo>
                    <a:pt x="91" y="162"/>
                  </a:lnTo>
                  <a:lnTo>
                    <a:pt x="99" y="171"/>
                  </a:lnTo>
                  <a:lnTo>
                    <a:pt x="104" y="182"/>
                  </a:lnTo>
                  <a:lnTo>
                    <a:pt x="91" y="184"/>
                  </a:lnTo>
                  <a:lnTo>
                    <a:pt x="78" y="184"/>
                  </a:lnTo>
                  <a:lnTo>
                    <a:pt x="64" y="179"/>
                  </a:lnTo>
                  <a:lnTo>
                    <a:pt x="51" y="171"/>
                  </a:lnTo>
                  <a:lnTo>
                    <a:pt x="40" y="163"/>
                  </a:lnTo>
                  <a:lnTo>
                    <a:pt x="28" y="156"/>
                  </a:lnTo>
                  <a:lnTo>
                    <a:pt x="19" y="144"/>
                  </a:lnTo>
                  <a:lnTo>
                    <a:pt x="11" y="135"/>
                  </a:lnTo>
                  <a:lnTo>
                    <a:pt x="6" y="123"/>
                  </a:lnTo>
                  <a:lnTo>
                    <a:pt x="2" y="112"/>
                  </a:lnTo>
                  <a:lnTo>
                    <a:pt x="0" y="104"/>
                  </a:lnTo>
                  <a:lnTo>
                    <a:pt x="0" y="95"/>
                  </a:lnTo>
                  <a:lnTo>
                    <a:pt x="0" y="87"/>
                  </a:lnTo>
                  <a:lnTo>
                    <a:pt x="4" y="82"/>
                  </a:lnTo>
                  <a:lnTo>
                    <a:pt x="6" y="72"/>
                  </a:lnTo>
                  <a:lnTo>
                    <a:pt x="9" y="65"/>
                  </a:lnTo>
                  <a:lnTo>
                    <a:pt x="13" y="57"/>
                  </a:lnTo>
                  <a:lnTo>
                    <a:pt x="19" y="49"/>
                  </a:lnTo>
                  <a:lnTo>
                    <a:pt x="23" y="40"/>
                  </a:lnTo>
                  <a:lnTo>
                    <a:pt x="28" y="32"/>
                  </a:lnTo>
                  <a:lnTo>
                    <a:pt x="32" y="25"/>
                  </a:lnTo>
                  <a:lnTo>
                    <a:pt x="40" y="21"/>
                  </a:lnTo>
                  <a:lnTo>
                    <a:pt x="51" y="8"/>
                  </a:lnTo>
                  <a:lnTo>
                    <a:pt x="6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20" name="Freeform 18">
              <a:extLst>
                <a:ext uri="{FF2B5EF4-FFF2-40B4-BE49-F238E27FC236}">
                  <a16:creationId xmlns:a16="http://schemas.microsoft.com/office/drawing/2014/main" id="{6E499B7D-A5FC-1F13-5379-BBD4EB19AD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85" y="1123"/>
              <a:ext cx="14" cy="41"/>
            </a:xfrm>
            <a:custGeom>
              <a:avLst/>
              <a:gdLst>
                <a:gd name="T0" fmla="*/ 0 w 44"/>
                <a:gd name="T1" fmla="*/ 0 h 147"/>
                <a:gd name="T2" fmla="*/ 0 w 44"/>
                <a:gd name="T3" fmla="*/ 0 h 147"/>
                <a:gd name="T4" fmla="*/ 0 w 44"/>
                <a:gd name="T5" fmla="*/ 0 h 147"/>
                <a:gd name="T6" fmla="*/ 0 w 44"/>
                <a:gd name="T7" fmla="*/ 0 h 147"/>
                <a:gd name="T8" fmla="*/ 0 w 44"/>
                <a:gd name="T9" fmla="*/ 0 h 147"/>
                <a:gd name="T10" fmla="*/ 0 w 44"/>
                <a:gd name="T11" fmla="*/ 0 h 147"/>
                <a:gd name="T12" fmla="*/ 0 w 44"/>
                <a:gd name="T13" fmla="*/ 0 h 147"/>
                <a:gd name="T14" fmla="*/ 0 w 44"/>
                <a:gd name="T15" fmla="*/ 0 h 147"/>
                <a:gd name="T16" fmla="*/ 0 w 44"/>
                <a:gd name="T17" fmla="*/ 0 h 147"/>
                <a:gd name="T18" fmla="*/ 0 w 44"/>
                <a:gd name="T19" fmla="*/ 0 h 147"/>
                <a:gd name="T20" fmla="*/ 0 w 44"/>
                <a:gd name="T21" fmla="*/ 0 h 147"/>
                <a:gd name="T22" fmla="*/ 0 w 44"/>
                <a:gd name="T23" fmla="*/ 0 h 147"/>
                <a:gd name="T24" fmla="*/ 0 w 44"/>
                <a:gd name="T25" fmla="*/ 0 h 147"/>
                <a:gd name="T26" fmla="*/ 0 w 44"/>
                <a:gd name="T27" fmla="*/ 0 h 147"/>
                <a:gd name="T28" fmla="*/ 0 w 44"/>
                <a:gd name="T29" fmla="*/ 0 h 147"/>
                <a:gd name="T30" fmla="*/ 0 w 44"/>
                <a:gd name="T31" fmla="*/ 0 h 147"/>
                <a:gd name="T32" fmla="*/ 0 w 44"/>
                <a:gd name="T33" fmla="*/ 0 h 147"/>
                <a:gd name="T34" fmla="*/ 0 w 44"/>
                <a:gd name="T35" fmla="*/ 0 h 147"/>
                <a:gd name="T36" fmla="*/ 0 w 44"/>
                <a:gd name="T37" fmla="*/ 0 h 147"/>
                <a:gd name="T38" fmla="*/ 0 w 44"/>
                <a:gd name="T39" fmla="*/ 0 h 147"/>
                <a:gd name="T40" fmla="*/ 0 w 44"/>
                <a:gd name="T41" fmla="*/ 0 h 147"/>
                <a:gd name="T42" fmla="*/ 0 w 44"/>
                <a:gd name="T43" fmla="*/ 0 h 147"/>
                <a:gd name="T44" fmla="*/ 0 w 44"/>
                <a:gd name="T45" fmla="*/ 0 h 147"/>
                <a:gd name="T46" fmla="*/ 0 w 44"/>
                <a:gd name="T47" fmla="*/ 0 h 147"/>
                <a:gd name="T48" fmla="*/ 0 w 44"/>
                <a:gd name="T49" fmla="*/ 0 h 147"/>
                <a:gd name="T50" fmla="*/ 0 w 44"/>
                <a:gd name="T51" fmla="*/ 0 h 147"/>
                <a:gd name="T52" fmla="*/ 0 w 44"/>
                <a:gd name="T53" fmla="*/ 0 h 147"/>
                <a:gd name="T54" fmla="*/ 0 w 44"/>
                <a:gd name="T55" fmla="*/ 0 h 147"/>
                <a:gd name="T56" fmla="*/ 0 w 44"/>
                <a:gd name="T57" fmla="*/ 0 h 147"/>
                <a:gd name="T58" fmla="*/ 0 w 44"/>
                <a:gd name="T59" fmla="*/ 0 h 147"/>
                <a:gd name="T60" fmla="*/ 0 w 44"/>
                <a:gd name="T61" fmla="*/ 0 h 147"/>
                <a:gd name="T62" fmla="*/ 0 w 44"/>
                <a:gd name="T63" fmla="*/ 0 h 147"/>
                <a:gd name="T64" fmla="*/ 0 w 44"/>
                <a:gd name="T65" fmla="*/ 0 h 147"/>
                <a:gd name="T66" fmla="*/ 0 w 44"/>
                <a:gd name="T67" fmla="*/ 0 h 147"/>
                <a:gd name="T68" fmla="*/ 0 w 44"/>
                <a:gd name="T69" fmla="*/ 0 h 147"/>
                <a:gd name="T70" fmla="*/ 0 w 44"/>
                <a:gd name="T71" fmla="*/ 0 h 147"/>
                <a:gd name="T72" fmla="*/ 0 w 44"/>
                <a:gd name="T73" fmla="*/ 0 h 147"/>
                <a:gd name="T74" fmla="*/ 0 w 44"/>
                <a:gd name="T75" fmla="*/ 0 h 147"/>
                <a:gd name="T76" fmla="*/ 0 w 44"/>
                <a:gd name="T77" fmla="*/ 0 h 147"/>
                <a:gd name="T78" fmla="*/ 0 w 44"/>
                <a:gd name="T79" fmla="*/ 0 h 147"/>
                <a:gd name="T80" fmla="*/ 0 w 44"/>
                <a:gd name="T81" fmla="*/ 0 h 147"/>
                <a:gd name="T82" fmla="*/ 0 w 44"/>
                <a:gd name="T83" fmla="*/ 0 h 147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44"/>
                <a:gd name="T127" fmla="*/ 0 h 147"/>
                <a:gd name="T128" fmla="*/ 44 w 44"/>
                <a:gd name="T129" fmla="*/ 147 h 147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44" h="147">
                  <a:moveTo>
                    <a:pt x="11" y="12"/>
                  </a:moveTo>
                  <a:lnTo>
                    <a:pt x="11" y="4"/>
                  </a:lnTo>
                  <a:lnTo>
                    <a:pt x="15" y="2"/>
                  </a:lnTo>
                  <a:lnTo>
                    <a:pt x="15" y="0"/>
                  </a:lnTo>
                  <a:lnTo>
                    <a:pt x="19" y="4"/>
                  </a:lnTo>
                  <a:lnTo>
                    <a:pt x="23" y="8"/>
                  </a:lnTo>
                  <a:lnTo>
                    <a:pt x="28" y="12"/>
                  </a:lnTo>
                  <a:lnTo>
                    <a:pt x="25" y="19"/>
                  </a:lnTo>
                  <a:lnTo>
                    <a:pt x="25" y="27"/>
                  </a:lnTo>
                  <a:lnTo>
                    <a:pt x="25" y="36"/>
                  </a:lnTo>
                  <a:lnTo>
                    <a:pt x="25" y="46"/>
                  </a:lnTo>
                  <a:lnTo>
                    <a:pt x="25" y="53"/>
                  </a:lnTo>
                  <a:lnTo>
                    <a:pt x="25" y="61"/>
                  </a:lnTo>
                  <a:lnTo>
                    <a:pt x="25" y="69"/>
                  </a:lnTo>
                  <a:lnTo>
                    <a:pt x="26" y="78"/>
                  </a:lnTo>
                  <a:lnTo>
                    <a:pt x="26" y="88"/>
                  </a:lnTo>
                  <a:lnTo>
                    <a:pt x="28" y="95"/>
                  </a:lnTo>
                  <a:lnTo>
                    <a:pt x="28" y="103"/>
                  </a:lnTo>
                  <a:lnTo>
                    <a:pt x="32" y="112"/>
                  </a:lnTo>
                  <a:lnTo>
                    <a:pt x="34" y="120"/>
                  </a:lnTo>
                  <a:lnTo>
                    <a:pt x="36" y="130"/>
                  </a:lnTo>
                  <a:lnTo>
                    <a:pt x="38" y="137"/>
                  </a:lnTo>
                  <a:lnTo>
                    <a:pt x="44" y="147"/>
                  </a:lnTo>
                  <a:lnTo>
                    <a:pt x="28" y="147"/>
                  </a:lnTo>
                  <a:lnTo>
                    <a:pt x="19" y="147"/>
                  </a:lnTo>
                  <a:lnTo>
                    <a:pt x="15" y="139"/>
                  </a:lnTo>
                  <a:lnTo>
                    <a:pt x="11" y="130"/>
                  </a:lnTo>
                  <a:lnTo>
                    <a:pt x="7" y="122"/>
                  </a:lnTo>
                  <a:lnTo>
                    <a:pt x="6" y="114"/>
                  </a:lnTo>
                  <a:lnTo>
                    <a:pt x="4" y="105"/>
                  </a:lnTo>
                  <a:lnTo>
                    <a:pt x="2" y="97"/>
                  </a:lnTo>
                  <a:lnTo>
                    <a:pt x="2" y="88"/>
                  </a:lnTo>
                  <a:lnTo>
                    <a:pt x="2" y="78"/>
                  </a:lnTo>
                  <a:lnTo>
                    <a:pt x="0" y="69"/>
                  </a:lnTo>
                  <a:lnTo>
                    <a:pt x="0" y="59"/>
                  </a:lnTo>
                  <a:lnTo>
                    <a:pt x="0" y="50"/>
                  </a:lnTo>
                  <a:lnTo>
                    <a:pt x="2" y="42"/>
                  </a:lnTo>
                  <a:lnTo>
                    <a:pt x="2" y="34"/>
                  </a:lnTo>
                  <a:lnTo>
                    <a:pt x="6" y="27"/>
                  </a:lnTo>
                  <a:lnTo>
                    <a:pt x="6" y="17"/>
                  </a:lnTo>
                  <a:lnTo>
                    <a:pt x="11" y="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21" name="Freeform 19">
              <a:extLst>
                <a:ext uri="{FF2B5EF4-FFF2-40B4-BE49-F238E27FC236}">
                  <a16:creationId xmlns:a16="http://schemas.microsoft.com/office/drawing/2014/main" id="{84E3DC4F-E3E7-44A7-5FA5-38D57AFE8E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4" y="1151"/>
              <a:ext cx="54" cy="61"/>
            </a:xfrm>
            <a:custGeom>
              <a:avLst/>
              <a:gdLst>
                <a:gd name="T0" fmla="*/ 0 w 179"/>
                <a:gd name="T1" fmla="*/ 0 h 215"/>
                <a:gd name="T2" fmla="*/ 0 w 179"/>
                <a:gd name="T3" fmla="*/ 0 h 215"/>
                <a:gd name="T4" fmla="*/ 0 w 179"/>
                <a:gd name="T5" fmla="*/ 0 h 215"/>
                <a:gd name="T6" fmla="*/ 0 w 179"/>
                <a:gd name="T7" fmla="*/ 0 h 215"/>
                <a:gd name="T8" fmla="*/ 0 w 179"/>
                <a:gd name="T9" fmla="*/ 0 h 215"/>
                <a:gd name="T10" fmla="*/ 0 w 179"/>
                <a:gd name="T11" fmla="*/ 0 h 215"/>
                <a:gd name="T12" fmla="*/ 0 w 179"/>
                <a:gd name="T13" fmla="*/ 0 h 215"/>
                <a:gd name="T14" fmla="*/ 0 w 179"/>
                <a:gd name="T15" fmla="*/ 0 h 215"/>
                <a:gd name="T16" fmla="*/ 0 w 179"/>
                <a:gd name="T17" fmla="*/ 0 h 215"/>
                <a:gd name="T18" fmla="*/ 0 w 179"/>
                <a:gd name="T19" fmla="*/ 0 h 215"/>
                <a:gd name="T20" fmla="*/ 0 w 179"/>
                <a:gd name="T21" fmla="*/ 0 h 215"/>
                <a:gd name="T22" fmla="*/ 0 w 179"/>
                <a:gd name="T23" fmla="*/ 0 h 215"/>
                <a:gd name="T24" fmla="*/ 0 w 179"/>
                <a:gd name="T25" fmla="*/ 0 h 215"/>
                <a:gd name="T26" fmla="*/ 0 w 179"/>
                <a:gd name="T27" fmla="*/ 0 h 215"/>
                <a:gd name="T28" fmla="*/ 0 w 179"/>
                <a:gd name="T29" fmla="*/ 0 h 215"/>
                <a:gd name="T30" fmla="*/ 0 w 179"/>
                <a:gd name="T31" fmla="*/ 0 h 215"/>
                <a:gd name="T32" fmla="*/ 0 w 179"/>
                <a:gd name="T33" fmla="*/ 0 h 215"/>
                <a:gd name="T34" fmla="*/ 0 w 179"/>
                <a:gd name="T35" fmla="*/ 0 h 215"/>
                <a:gd name="T36" fmla="*/ 0 w 179"/>
                <a:gd name="T37" fmla="*/ 0 h 215"/>
                <a:gd name="T38" fmla="*/ 0 w 179"/>
                <a:gd name="T39" fmla="*/ 0 h 215"/>
                <a:gd name="T40" fmla="*/ 0 w 179"/>
                <a:gd name="T41" fmla="*/ 0 h 215"/>
                <a:gd name="T42" fmla="*/ 0 w 179"/>
                <a:gd name="T43" fmla="*/ 0 h 215"/>
                <a:gd name="T44" fmla="*/ 0 w 179"/>
                <a:gd name="T45" fmla="*/ 0 h 215"/>
                <a:gd name="T46" fmla="*/ 0 w 179"/>
                <a:gd name="T47" fmla="*/ 0 h 215"/>
                <a:gd name="T48" fmla="*/ 0 w 179"/>
                <a:gd name="T49" fmla="*/ 0 h 215"/>
                <a:gd name="T50" fmla="*/ 0 w 179"/>
                <a:gd name="T51" fmla="*/ 0 h 215"/>
                <a:gd name="T52" fmla="*/ 0 w 179"/>
                <a:gd name="T53" fmla="*/ 0 h 215"/>
                <a:gd name="T54" fmla="*/ 0 w 179"/>
                <a:gd name="T55" fmla="*/ 0 h 215"/>
                <a:gd name="T56" fmla="*/ 0 w 179"/>
                <a:gd name="T57" fmla="*/ 0 h 215"/>
                <a:gd name="T58" fmla="*/ 0 w 179"/>
                <a:gd name="T59" fmla="*/ 0 h 215"/>
                <a:gd name="T60" fmla="*/ 0 w 179"/>
                <a:gd name="T61" fmla="*/ 0 h 215"/>
                <a:gd name="T62" fmla="*/ 0 w 179"/>
                <a:gd name="T63" fmla="*/ 0 h 215"/>
                <a:gd name="T64" fmla="*/ 0 w 179"/>
                <a:gd name="T65" fmla="*/ 0 h 215"/>
                <a:gd name="T66" fmla="*/ 0 w 179"/>
                <a:gd name="T67" fmla="*/ 0 h 215"/>
                <a:gd name="T68" fmla="*/ 0 w 179"/>
                <a:gd name="T69" fmla="*/ 0 h 215"/>
                <a:gd name="T70" fmla="*/ 0 w 179"/>
                <a:gd name="T71" fmla="*/ 0 h 215"/>
                <a:gd name="T72" fmla="*/ 0 w 179"/>
                <a:gd name="T73" fmla="*/ 0 h 215"/>
                <a:gd name="T74" fmla="*/ 0 w 179"/>
                <a:gd name="T75" fmla="*/ 0 h 215"/>
                <a:gd name="T76" fmla="*/ 0 w 179"/>
                <a:gd name="T77" fmla="*/ 0 h 215"/>
                <a:gd name="T78" fmla="*/ 0 w 179"/>
                <a:gd name="T79" fmla="*/ 0 h 215"/>
                <a:gd name="T80" fmla="*/ 0 w 179"/>
                <a:gd name="T81" fmla="*/ 0 h 215"/>
                <a:gd name="T82" fmla="*/ 0 w 179"/>
                <a:gd name="T83" fmla="*/ 0 h 215"/>
                <a:gd name="T84" fmla="*/ 0 w 179"/>
                <a:gd name="T85" fmla="*/ 0 h 215"/>
                <a:gd name="T86" fmla="*/ 0 w 179"/>
                <a:gd name="T87" fmla="*/ 0 h 215"/>
                <a:gd name="T88" fmla="*/ 0 w 179"/>
                <a:gd name="T89" fmla="*/ 0 h 215"/>
                <a:gd name="T90" fmla="*/ 0 w 179"/>
                <a:gd name="T91" fmla="*/ 0 h 215"/>
                <a:gd name="T92" fmla="*/ 0 w 179"/>
                <a:gd name="T93" fmla="*/ 0 h 215"/>
                <a:gd name="T94" fmla="*/ 0 w 179"/>
                <a:gd name="T95" fmla="*/ 0 h 215"/>
                <a:gd name="T96" fmla="*/ 0 w 179"/>
                <a:gd name="T97" fmla="*/ 0 h 21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79"/>
                <a:gd name="T148" fmla="*/ 0 h 215"/>
                <a:gd name="T149" fmla="*/ 179 w 179"/>
                <a:gd name="T150" fmla="*/ 215 h 21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79" h="215">
                  <a:moveTo>
                    <a:pt x="27" y="13"/>
                  </a:moveTo>
                  <a:lnTo>
                    <a:pt x="37" y="4"/>
                  </a:lnTo>
                  <a:lnTo>
                    <a:pt x="52" y="0"/>
                  </a:lnTo>
                  <a:lnTo>
                    <a:pt x="65" y="0"/>
                  </a:lnTo>
                  <a:lnTo>
                    <a:pt x="82" y="4"/>
                  </a:lnTo>
                  <a:lnTo>
                    <a:pt x="95" y="10"/>
                  </a:lnTo>
                  <a:lnTo>
                    <a:pt x="113" y="19"/>
                  </a:lnTo>
                  <a:lnTo>
                    <a:pt x="128" y="29"/>
                  </a:lnTo>
                  <a:lnTo>
                    <a:pt x="143" y="44"/>
                  </a:lnTo>
                  <a:lnTo>
                    <a:pt x="152" y="57"/>
                  </a:lnTo>
                  <a:lnTo>
                    <a:pt x="164" y="74"/>
                  </a:lnTo>
                  <a:lnTo>
                    <a:pt x="171" y="90"/>
                  </a:lnTo>
                  <a:lnTo>
                    <a:pt x="177" y="107"/>
                  </a:lnTo>
                  <a:lnTo>
                    <a:pt x="179" y="122"/>
                  </a:lnTo>
                  <a:lnTo>
                    <a:pt x="177" y="139"/>
                  </a:lnTo>
                  <a:lnTo>
                    <a:pt x="171" y="154"/>
                  </a:lnTo>
                  <a:lnTo>
                    <a:pt x="162" y="167"/>
                  </a:lnTo>
                  <a:lnTo>
                    <a:pt x="154" y="173"/>
                  </a:lnTo>
                  <a:lnTo>
                    <a:pt x="149" y="181"/>
                  </a:lnTo>
                  <a:lnTo>
                    <a:pt x="143" y="188"/>
                  </a:lnTo>
                  <a:lnTo>
                    <a:pt x="139" y="196"/>
                  </a:lnTo>
                  <a:lnTo>
                    <a:pt x="128" y="206"/>
                  </a:lnTo>
                  <a:lnTo>
                    <a:pt x="116" y="211"/>
                  </a:lnTo>
                  <a:lnTo>
                    <a:pt x="105" y="213"/>
                  </a:lnTo>
                  <a:lnTo>
                    <a:pt x="92" y="215"/>
                  </a:lnTo>
                  <a:lnTo>
                    <a:pt x="78" y="211"/>
                  </a:lnTo>
                  <a:lnTo>
                    <a:pt x="67" y="207"/>
                  </a:lnTo>
                  <a:lnTo>
                    <a:pt x="54" y="202"/>
                  </a:lnTo>
                  <a:lnTo>
                    <a:pt x="42" y="196"/>
                  </a:lnTo>
                  <a:lnTo>
                    <a:pt x="31" y="185"/>
                  </a:lnTo>
                  <a:lnTo>
                    <a:pt x="19" y="175"/>
                  </a:lnTo>
                  <a:lnTo>
                    <a:pt x="12" y="164"/>
                  </a:lnTo>
                  <a:lnTo>
                    <a:pt x="6" y="150"/>
                  </a:lnTo>
                  <a:lnTo>
                    <a:pt x="0" y="137"/>
                  </a:lnTo>
                  <a:lnTo>
                    <a:pt x="0" y="124"/>
                  </a:lnTo>
                  <a:lnTo>
                    <a:pt x="2" y="110"/>
                  </a:lnTo>
                  <a:lnTo>
                    <a:pt x="8" y="97"/>
                  </a:lnTo>
                  <a:lnTo>
                    <a:pt x="16" y="90"/>
                  </a:lnTo>
                  <a:lnTo>
                    <a:pt x="27" y="86"/>
                  </a:lnTo>
                  <a:lnTo>
                    <a:pt x="35" y="84"/>
                  </a:lnTo>
                  <a:lnTo>
                    <a:pt x="42" y="84"/>
                  </a:lnTo>
                  <a:lnTo>
                    <a:pt x="50" y="86"/>
                  </a:lnTo>
                  <a:lnTo>
                    <a:pt x="59" y="88"/>
                  </a:lnTo>
                  <a:lnTo>
                    <a:pt x="65" y="88"/>
                  </a:lnTo>
                  <a:lnTo>
                    <a:pt x="73" y="90"/>
                  </a:lnTo>
                  <a:lnTo>
                    <a:pt x="80" y="91"/>
                  </a:lnTo>
                  <a:lnTo>
                    <a:pt x="88" y="93"/>
                  </a:lnTo>
                  <a:lnTo>
                    <a:pt x="99" y="97"/>
                  </a:lnTo>
                  <a:lnTo>
                    <a:pt x="105" y="99"/>
                  </a:lnTo>
                  <a:lnTo>
                    <a:pt x="113" y="109"/>
                  </a:lnTo>
                  <a:lnTo>
                    <a:pt x="120" y="120"/>
                  </a:lnTo>
                  <a:lnTo>
                    <a:pt x="114" y="131"/>
                  </a:lnTo>
                  <a:lnTo>
                    <a:pt x="111" y="139"/>
                  </a:lnTo>
                  <a:lnTo>
                    <a:pt x="107" y="143"/>
                  </a:lnTo>
                  <a:lnTo>
                    <a:pt x="105" y="145"/>
                  </a:lnTo>
                  <a:lnTo>
                    <a:pt x="95" y="143"/>
                  </a:lnTo>
                  <a:lnTo>
                    <a:pt x="88" y="137"/>
                  </a:lnTo>
                  <a:lnTo>
                    <a:pt x="78" y="129"/>
                  </a:lnTo>
                  <a:lnTo>
                    <a:pt x="69" y="124"/>
                  </a:lnTo>
                  <a:lnTo>
                    <a:pt x="65" y="122"/>
                  </a:lnTo>
                  <a:lnTo>
                    <a:pt x="63" y="124"/>
                  </a:lnTo>
                  <a:lnTo>
                    <a:pt x="61" y="126"/>
                  </a:lnTo>
                  <a:lnTo>
                    <a:pt x="61" y="135"/>
                  </a:lnTo>
                  <a:lnTo>
                    <a:pt x="61" y="145"/>
                  </a:lnTo>
                  <a:lnTo>
                    <a:pt x="65" y="156"/>
                  </a:lnTo>
                  <a:lnTo>
                    <a:pt x="71" y="164"/>
                  </a:lnTo>
                  <a:lnTo>
                    <a:pt x="78" y="169"/>
                  </a:lnTo>
                  <a:lnTo>
                    <a:pt x="88" y="173"/>
                  </a:lnTo>
                  <a:lnTo>
                    <a:pt x="95" y="175"/>
                  </a:lnTo>
                  <a:lnTo>
                    <a:pt x="105" y="173"/>
                  </a:lnTo>
                  <a:lnTo>
                    <a:pt x="116" y="173"/>
                  </a:lnTo>
                  <a:lnTo>
                    <a:pt x="126" y="167"/>
                  </a:lnTo>
                  <a:lnTo>
                    <a:pt x="135" y="164"/>
                  </a:lnTo>
                  <a:lnTo>
                    <a:pt x="143" y="158"/>
                  </a:lnTo>
                  <a:lnTo>
                    <a:pt x="151" y="150"/>
                  </a:lnTo>
                  <a:lnTo>
                    <a:pt x="156" y="141"/>
                  </a:lnTo>
                  <a:lnTo>
                    <a:pt x="160" y="131"/>
                  </a:lnTo>
                  <a:lnTo>
                    <a:pt x="162" y="122"/>
                  </a:lnTo>
                  <a:lnTo>
                    <a:pt x="162" y="112"/>
                  </a:lnTo>
                  <a:lnTo>
                    <a:pt x="158" y="103"/>
                  </a:lnTo>
                  <a:lnTo>
                    <a:pt x="156" y="95"/>
                  </a:lnTo>
                  <a:lnTo>
                    <a:pt x="152" y="88"/>
                  </a:lnTo>
                  <a:lnTo>
                    <a:pt x="149" y="80"/>
                  </a:lnTo>
                  <a:lnTo>
                    <a:pt x="137" y="65"/>
                  </a:lnTo>
                  <a:lnTo>
                    <a:pt x="124" y="53"/>
                  </a:lnTo>
                  <a:lnTo>
                    <a:pt x="114" y="46"/>
                  </a:lnTo>
                  <a:lnTo>
                    <a:pt x="107" y="42"/>
                  </a:lnTo>
                  <a:lnTo>
                    <a:pt x="99" y="38"/>
                  </a:lnTo>
                  <a:lnTo>
                    <a:pt x="92" y="36"/>
                  </a:lnTo>
                  <a:lnTo>
                    <a:pt x="82" y="34"/>
                  </a:lnTo>
                  <a:lnTo>
                    <a:pt x="75" y="34"/>
                  </a:lnTo>
                  <a:lnTo>
                    <a:pt x="67" y="36"/>
                  </a:lnTo>
                  <a:lnTo>
                    <a:pt x="61" y="40"/>
                  </a:lnTo>
                  <a:lnTo>
                    <a:pt x="54" y="34"/>
                  </a:lnTo>
                  <a:lnTo>
                    <a:pt x="40" y="25"/>
                  </a:lnTo>
                  <a:lnTo>
                    <a:pt x="31" y="17"/>
                  </a:lnTo>
                  <a:lnTo>
                    <a:pt x="27" y="1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22" name="Freeform 20">
              <a:extLst>
                <a:ext uri="{FF2B5EF4-FFF2-40B4-BE49-F238E27FC236}">
                  <a16:creationId xmlns:a16="http://schemas.microsoft.com/office/drawing/2014/main" id="{67F6049D-C471-EA91-D113-B280280229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3" y="1185"/>
              <a:ext cx="26" cy="44"/>
            </a:xfrm>
            <a:custGeom>
              <a:avLst/>
              <a:gdLst>
                <a:gd name="T0" fmla="*/ 0 w 85"/>
                <a:gd name="T1" fmla="*/ 0 h 154"/>
                <a:gd name="T2" fmla="*/ 0 w 85"/>
                <a:gd name="T3" fmla="*/ 0 h 154"/>
                <a:gd name="T4" fmla="*/ 0 w 85"/>
                <a:gd name="T5" fmla="*/ 0 h 154"/>
                <a:gd name="T6" fmla="*/ 0 w 85"/>
                <a:gd name="T7" fmla="*/ 0 h 154"/>
                <a:gd name="T8" fmla="*/ 0 w 85"/>
                <a:gd name="T9" fmla="*/ 0 h 154"/>
                <a:gd name="T10" fmla="*/ 0 w 85"/>
                <a:gd name="T11" fmla="*/ 0 h 154"/>
                <a:gd name="T12" fmla="*/ 0 w 85"/>
                <a:gd name="T13" fmla="*/ 0 h 154"/>
                <a:gd name="T14" fmla="*/ 0 w 85"/>
                <a:gd name="T15" fmla="*/ 0 h 154"/>
                <a:gd name="T16" fmla="*/ 0 w 85"/>
                <a:gd name="T17" fmla="*/ 0 h 154"/>
                <a:gd name="T18" fmla="*/ 0 w 85"/>
                <a:gd name="T19" fmla="*/ 0 h 154"/>
                <a:gd name="T20" fmla="*/ 0 w 85"/>
                <a:gd name="T21" fmla="*/ 0 h 154"/>
                <a:gd name="T22" fmla="*/ 0 w 85"/>
                <a:gd name="T23" fmla="*/ 0 h 154"/>
                <a:gd name="T24" fmla="*/ 0 w 85"/>
                <a:gd name="T25" fmla="*/ 0 h 154"/>
                <a:gd name="T26" fmla="*/ 0 w 85"/>
                <a:gd name="T27" fmla="*/ 0 h 154"/>
                <a:gd name="T28" fmla="*/ 0 w 85"/>
                <a:gd name="T29" fmla="*/ 0 h 154"/>
                <a:gd name="T30" fmla="*/ 0 w 85"/>
                <a:gd name="T31" fmla="*/ 0 h 154"/>
                <a:gd name="T32" fmla="*/ 0 w 85"/>
                <a:gd name="T33" fmla="*/ 0 h 154"/>
                <a:gd name="T34" fmla="*/ 0 w 85"/>
                <a:gd name="T35" fmla="*/ 0 h 154"/>
                <a:gd name="T36" fmla="*/ 0 w 85"/>
                <a:gd name="T37" fmla="*/ 0 h 154"/>
                <a:gd name="T38" fmla="*/ 0 w 85"/>
                <a:gd name="T39" fmla="*/ 0 h 154"/>
                <a:gd name="T40" fmla="*/ 0 w 85"/>
                <a:gd name="T41" fmla="*/ 0 h 154"/>
                <a:gd name="T42" fmla="*/ 0 w 85"/>
                <a:gd name="T43" fmla="*/ 0 h 154"/>
                <a:gd name="T44" fmla="*/ 0 w 85"/>
                <a:gd name="T45" fmla="*/ 0 h 154"/>
                <a:gd name="T46" fmla="*/ 0 w 85"/>
                <a:gd name="T47" fmla="*/ 0 h 154"/>
                <a:gd name="T48" fmla="*/ 0 w 85"/>
                <a:gd name="T49" fmla="*/ 0 h 154"/>
                <a:gd name="T50" fmla="*/ 0 w 85"/>
                <a:gd name="T51" fmla="*/ 0 h 154"/>
                <a:gd name="T52" fmla="*/ 0 w 85"/>
                <a:gd name="T53" fmla="*/ 0 h 154"/>
                <a:gd name="T54" fmla="*/ 0 w 85"/>
                <a:gd name="T55" fmla="*/ 0 h 154"/>
                <a:gd name="T56" fmla="*/ 0 w 85"/>
                <a:gd name="T57" fmla="*/ 0 h 154"/>
                <a:gd name="T58" fmla="*/ 0 w 85"/>
                <a:gd name="T59" fmla="*/ 0 h 154"/>
                <a:gd name="T60" fmla="*/ 0 w 85"/>
                <a:gd name="T61" fmla="*/ 0 h 154"/>
                <a:gd name="T62" fmla="*/ 0 w 85"/>
                <a:gd name="T63" fmla="*/ 0 h 154"/>
                <a:gd name="T64" fmla="*/ 0 w 85"/>
                <a:gd name="T65" fmla="*/ 0 h 154"/>
                <a:gd name="T66" fmla="*/ 0 w 85"/>
                <a:gd name="T67" fmla="*/ 0 h 154"/>
                <a:gd name="T68" fmla="*/ 0 w 85"/>
                <a:gd name="T69" fmla="*/ 0 h 154"/>
                <a:gd name="T70" fmla="*/ 0 w 85"/>
                <a:gd name="T71" fmla="*/ 0 h 154"/>
                <a:gd name="T72" fmla="*/ 0 w 85"/>
                <a:gd name="T73" fmla="*/ 0 h 154"/>
                <a:gd name="T74" fmla="*/ 0 w 85"/>
                <a:gd name="T75" fmla="*/ 0 h 154"/>
                <a:gd name="T76" fmla="*/ 0 w 85"/>
                <a:gd name="T77" fmla="*/ 0 h 154"/>
                <a:gd name="T78" fmla="*/ 0 w 85"/>
                <a:gd name="T79" fmla="*/ 0 h 154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85"/>
                <a:gd name="T121" fmla="*/ 0 h 154"/>
                <a:gd name="T122" fmla="*/ 85 w 85"/>
                <a:gd name="T123" fmla="*/ 154 h 154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85" h="154">
                  <a:moveTo>
                    <a:pt x="13" y="0"/>
                  </a:moveTo>
                  <a:lnTo>
                    <a:pt x="13" y="0"/>
                  </a:lnTo>
                  <a:lnTo>
                    <a:pt x="19" y="0"/>
                  </a:lnTo>
                  <a:lnTo>
                    <a:pt x="25" y="0"/>
                  </a:lnTo>
                  <a:lnTo>
                    <a:pt x="30" y="0"/>
                  </a:lnTo>
                  <a:lnTo>
                    <a:pt x="25" y="9"/>
                  </a:lnTo>
                  <a:lnTo>
                    <a:pt x="23" y="19"/>
                  </a:lnTo>
                  <a:lnTo>
                    <a:pt x="21" y="28"/>
                  </a:lnTo>
                  <a:lnTo>
                    <a:pt x="21" y="40"/>
                  </a:lnTo>
                  <a:lnTo>
                    <a:pt x="21" y="49"/>
                  </a:lnTo>
                  <a:lnTo>
                    <a:pt x="23" y="59"/>
                  </a:lnTo>
                  <a:lnTo>
                    <a:pt x="25" y="68"/>
                  </a:lnTo>
                  <a:lnTo>
                    <a:pt x="28" y="80"/>
                  </a:lnTo>
                  <a:lnTo>
                    <a:pt x="32" y="87"/>
                  </a:lnTo>
                  <a:lnTo>
                    <a:pt x="36" y="95"/>
                  </a:lnTo>
                  <a:lnTo>
                    <a:pt x="42" y="102"/>
                  </a:lnTo>
                  <a:lnTo>
                    <a:pt x="51" y="112"/>
                  </a:lnTo>
                  <a:lnTo>
                    <a:pt x="57" y="119"/>
                  </a:lnTo>
                  <a:lnTo>
                    <a:pt x="65" y="127"/>
                  </a:lnTo>
                  <a:lnTo>
                    <a:pt x="74" y="131"/>
                  </a:lnTo>
                  <a:lnTo>
                    <a:pt x="85" y="138"/>
                  </a:lnTo>
                  <a:lnTo>
                    <a:pt x="80" y="146"/>
                  </a:lnTo>
                  <a:lnTo>
                    <a:pt x="74" y="154"/>
                  </a:lnTo>
                  <a:lnTo>
                    <a:pt x="63" y="148"/>
                  </a:lnTo>
                  <a:lnTo>
                    <a:pt x="51" y="144"/>
                  </a:lnTo>
                  <a:lnTo>
                    <a:pt x="42" y="137"/>
                  </a:lnTo>
                  <a:lnTo>
                    <a:pt x="32" y="131"/>
                  </a:lnTo>
                  <a:lnTo>
                    <a:pt x="25" y="121"/>
                  </a:lnTo>
                  <a:lnTo>
                    <a:pt x="19" y="112"/>
                  </a:lnTo>
                  <a:lnTo>
                    <a:pt x="11" y="100"/>
                  </a:lnTo>
                  <a:lnTo>
                    <a:pt x="7" y="91"/>
                  </a:lnTo>
                  <a:lnTo>
                    <a:pt x="4" y="80"/>
                  </a:lnTo>
                  <a:lnTo>
                    <a:pt x="0" y="66"/>
                  </a:lnTo>
                  <a:lnTo>
                    <a:pt x="0" y="55"/>
                  </a:lnTo>
                  <a:lnTo>
                    <a:pt x="0" y="43"/>
                  </a:lnTo>
                  <a:lnTo>
                    <a:pt x="0" y="32"/>
                  </a:lnTo>
                  <a:lnTo>
                    <a:pt x="4" y="19"/>
                  </a:lnTo>
                  <a:lnTo>
                    <a:pt x="6" y="9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23" name="Freeform 21">
              <a:extLst>
                <a:ext uri="{FF2B5EF4-FFF2-40B4-BE49-F238E27FC236}">
                  <a16:creationId xmlns:a16="http://schemas.microsoft.com/office/drawing/2014/main" id="{D61B1A04-F259-45AD-1AF8-9E16AAC536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1" y="1227"/>
              <a:ext cx="37" cy="23"/>
            </a:xfrm>
            <a:custGeom>
              <a:avLst/>
              <a:gdLst>
                <a:gd name="T0" fmla="*/ 0 w 120"/>
                <a:gd name="T1" fmla="*/ 0 h 84"/>
                <a:gd name="T2" fmla="*/ 0 w 120"/>
                <a:gd name="T3" fmla="*/ 0 h 84"/>
                <a:gd name="T4" fmla="*/ 0 w 120"/>
                <a:gd name="T5" fmla="*/ 0 h 84"/>
                <a:gd name="T6" fmla="*/ 0 w 120"/>
                <a:gd name="T7" fmla="*/ 0 h 84"/>
                <a:gd name="T8" fmla="*/ 0 w 120"/>
                <a:gd name="T9" fmla="*/ 0 h 84"/>
                <a:gd name="T10" fmla="*/ 0 w 120"/>
                <a:gd name="T11" fmla="*/ 0 h 84"/>
                <a:gd name="T12" fmla="*/ 0 w 120"/>
                <a:gd name="T13" fmla="*/ 0 h 84"/>
                <a:gd name="T14" fmla="*/ 0 w 120"/>
                <a:gd name="T15" fmla="*/ 0 h 84"/>
                <a:gd name="T16" fmla="*/ 0 w 120"/>
                <a:gd name="T17" fmla="*/ 0 h 84"/>
                <a:gd name="T18" fmla="*/ 0 w 120"/>
                <a:gd name="T19" fmla="*/ 0 h 84"/>
                <a:gd name="T20" fmla="*/ 0 w 120"/>
                <a:gd name="T21" fmla="*/ 0 h 84"/>
                <a:gd name="T22" fmla="*/ 0 w 120"/>
                <a:gd name="T23" fmla="*/ 0 h 84"/>
                <a:gd name="T24" fmla="*/ 0 w 120"/>
                <a:gd name="T25" fmla="*/ 0 h 84"/>
                <a:gd name="T26" fmla="*/ 0 w 120"/>
                <a:gd name="T27" fmla="*/ 0 h 84"/>
                <a:gd name="T28" fmla="*/ 0 w 120"/>
                <a:gd name="T29" fmla="*/ 0 h 84"/>
                <a:gd name="T30" fmla="*/ 0 w 120"/>
                <a:gd name="T31" fmla="*/ 0 h 84"/>
                <a:gd name="T32" fmla="*/ 0 w 120"/>
                <a:gd name="T33" fmla="*/ 0 h 84"/>
                <a:gd name="T34" fmla="*/ 0 w 120"/>
                <a:gd name="T35" fmla="*/ 0 h 84"/>
                <a:gd name="T36" fmla="*/ 0 w 120"/>
                <a:gd name="T37" fmla="*/ 0 h 84"/>
                <a:gd name="T38" fmla="*/ 0 w 120"/>
                <a:gd name="T39" fmla="*/ 0 h 84"/>
                <a:gd name="T40" fmla="*/ 0 w 120"/>
                <a:gd name="T41" fmla="*/ 0 h 84"/>
                <a:gd name="T42" fmla="*/ 0 w 120"/>
                <a:gd name="T43" fmla="*/ 0 h 84"/>
                <a:gd name="T44" fmla="*/ 0 w 120"/>
                <a:gd name="T45" fmla="*/ 0 h 84"/>
                <a:gd name="T46" fmla="*/ 0 w 120"/>
                <a:gd name="T47" fmla="*/ 0 h 84"/>
                <a:gd name="T48" fmla="*/ 0 w 120"/>
                <a:gd name="T49" fmla="*/ 0 h 84"/>
                <a:gd name="T50" fmla="*/ 0 w 120"/>
                <a:gd name="T51" fmla="*/ 0 h 84"/>
                <a:gd name="T52" fmla="*/ 0 w 120"/>
                <a:gd name="T53" fmla="*/ 0 h 84"/>
                <a:gd name="T54" fmla="*/ 0 w 120"/>
                <a:gd name="T55" fmla="*/ 0 h 84"/>
                <a:gd name="T56" fmla="*/ 0 w 120"/>
                <a:gd name="T57" fmla="*/ 0 h 84"/>
                <a:gd name="T58" fmla="*/ 0 w 120"/>
                <a:gd name="T59" fmla="*/ 0 h 84"/>
                <a:gd name="T60" fmla="*/ 0 w 120"/>
                <a:gd name="T61" fmla="*/ 0 h 84"/>
                <a:gd name="T62" fmla="*/ 0 w 120"/>
                <a:gd name="T63" fmla="*/ 0 h 84"/>
                <a:gd name="T64" fmla="*/ 0 w 120"/>
                <a:gd name="T65" fmla="*/ 0 h 84"/>
                <a:gd name="T66" fmla="*/ 0 w 120"/>
                <a:gd name="T67" fmla="*/ 0 h 84"/>
                <a:gd name="T68" fmla="*/ 0 w 120"/>
                <a:gd name="T69" fmla="*/ 0 h 84"/>
                <a:gd name="T70" fmla="*/ 0 w 120"/>
                <a:gd name="T71" fmla="*/ 0 h 84"/>
                <a:gd name="T72" fmla="*/ 0 w 120"/>
                <a:gd name="T73" fmla="*/ 0 h 84"/>
                <a:gd name="T74" fmla="*/ 0 w 120"/>
                <a:gd name="T75" fmla="*/ 0 h 84"/>
                <a:gd name="T76" fmla="*/ 0 w 120"/>
                <a:gd name="T77" fmla="*/ 0 h 84"/>
                <a:gd name="T78" fmla="*/ 0 w 120"/>
                <a:gd name="T79" fmla="*/ 0 h 84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120"/>
                <a:gd name="T121" fmla="*/ 0 h 84"/>
                <a:gd name="T122" fmla="*/ 120 w 120"/>
                <a:gd name="T123" fmla="*/ 84 h 84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120" h="84">
                  <a:moveTo>
                    <a:pt x="4" y="0"/>
                  </a:moveTo>
                  <a:lnTo>
                    <a:pt x="6" y="0"/>
                  </a:lnTo>
                  <a:lnTo>
                    <a:pt x="14" y="0"/>
                  </a:lnTo>
                  <a:lnTo>
                    <a:pt x="19" y="0"/>
                  </a:lnTo>
                  <a:lnTo>
                    <a:pt x="25" y="0"/>
                  </a:lnTo>
                  <a:lnTo>
                    <a:pt x="23" y="13"/>
                  </a:lnTo>
                  <a:lnTo>
                    <a:pt x="31" y="27"/>
                  </a:lnTo>
                  <a:lnTo>
                    <a:pt x="35" y="32"/>
                  </a:lnTo>
                  <a:lnTo>
                    <a:pt x="42" y="36"/>
                  </a:lnTo>
                  <a:lnTo>
                    <a:pt x="48" y="42"/>
                  </a:lnTo>
                  <a:lnTo>
                    <a:pt x="56" y="48"/>
                  </a:lnTo>
                  <a:lnTo>
                    <a:pt x="63" y="51"/>
                  </a:lnTo>
                  <a:lnTo>
                    <a:pt x="71" y="55"/>
                  </a:lnTo>
                  <a:lnTo>
                    <a:pt x="78" y="55"/>
                  </a:lnTo>
                  <a:lnTo>
                    <a:pt x="88" y="59"/>
                  </a:lnTo>
                  <a:lnTo>
                    <a:pt x="95" y="59"/>
                  </a:lnTo>
                  <a:lnTo>
                    <a:pt x="103" y="61"/>
                  </a:lnTo>
                  <a:lnTo>
                    <a:pt x="113" y="61"/>
                  </a:lnTo>
                  <a:lnTo>
                    <a:pt x="120" y="61"/>
                  </a:lnTo>
                  <a:lnTo>
                    <a:pt x="118" y="67"/>
                  </a:lnTo>
                  <a:lnTo>
                    <a:pt x="116" y="72"/>
                  </a:lnTo>
                  <a:lnTo>
                    <a:pt x="111" y="76"/>
                  </a:lnTo>
                  <a:lnTo>
                    <a:pt x="105" y="82"/>
                  </a:lnTo>
                  <a:lnTo>
                    <a:pt x="97" y="84"/>
                  </a:lnTo>
                  <a:lnTo>
                    <a:pt x="88" y="84"/>
                  </a:lnTo>
                  <a:lnTo>
                    <a:pt x="78" y="84"/>
                  </a:lnTo>
                  <a:lnTo>
                    <a:pt x="71" y="84"/>
                  </a:lnTo>
                  <a:lnTo>
                    <a:pt x="61" y="82"/>
                  </a:lnTo>
                  <a:lnTo>
                    <a:pt x="52" y="80"/>
                  </a:lnTo>
                  <a:lnTo>
                    <a:pt x="42" y="78"/>
                  </a:lnTo>
                  <a:lnTo>
                    <a:pt x="33" y="74"/>
                  </a:lnTo>
                  <a:lnTo>
                    <a:pt x="19" y="65"/>
                  </a:lnTo>
                  <a:lnTo>
                    <a:pt x="14" y="57"/>
                  </a:lnTo>
                  <a:lnTo>
                    <a:pt x="6" y="44"/>
                  </a:lnTo>
                  <a:lnTo>
                    <a:pt x="2" y="30"/>
                  </a:lnTo>
                  <a:lnTo>
                    <a:pt x="0" y="23"/>
                  </a:lnTo>
                  <a:lnTo>
                    <a:pt x="0" y="13"/>
                  </a:lnTo>
                  <a:lnTo>
                    <a:pt x="0" y="8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24" name="Freeform 22">
              <a:extLst>
                <a:ext uri="{FF2B5EF4-FFF2-40B4-BE49-F238E27FC236}">
                  <a16:creationId xmlns:a16="http://schemas.microsoft.com/office/drawing/2014/main" id="{E0975591-95F2-7FB4-AA4D-7AEBA27C21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4" y="1283"/>
              <a:ext cx="75" cy="94"/>
            </a:xfrm>
            <a:custGeom>
              <a:avLst/>
              <a:gdLst>
                <a:gd name="T0" fmla="*/ 0 w 246"/>
                <a:gd name="T1" fmla="*/ 0 h 332"/>
                <a:gd name="T2" fmla="*/ 0 w 246"/>
                <a:gd name="T3" fmla="*/ 0 h 332"/>
                <a:gd name="T4" fmla="*/ 0 w 246"/>
                <a:gd name="T5" fmla="*/ 0 h 332"/>
                <a:gd name="T6" fmla="*/ 0 w 246"/>
                <a:gd name="T7" fmla="*/ 0 h 332"/>
                <a:gd name="T8" fmla="*/ 0 w 246"/>
                <a:gd name="T9" fmla="*/ 0 h 332"/>
                <a:gd name="T10" fmla="*/ 0 w 246"/>
                <a:gd name="T11" fmla="*/ 0 h 332"/>
                <a:gd name="T12" fmla="*/ 0 w 246"/>
                <a:gd name="T13" fmla="*/ 0 h 332"/>
                <a:gd name="T14" fmla="*/ 0 w 246"/>
                <a:gd name="T15" fmla="*/ 0 h 332"/>
                <a:gd name="T16" fmla="*/ 0 w 246"/>
                <a:gd name="T17" fmla="*/ 0 h 332"/>
                <a:gd name="T18" fmla="*/ 0 w 246"/>
                <a:gd name="T19" fmla="*/ 0 h 332"/>
                <a:gd name="T20" fmla="*/ 0 w 246"/>
                <a:gd name="T21" fmla="*/ 0 h 332"/>
                <a:gd name="T22" fmla="*/ 0 w 246"/>
                <a:gd name="T23" fmla="*/ 0 h 332"/>
                <a:gd name="T24" fmla="*/ 0 w 246"/>
                <a:gd name="T25" fmla="*/ 0 h 332"/>
                <a:gd name="T26" fmla="*/ 0 w 246"/>
                <a:gd name="T27" fmla="*/ 0 h 332"/>
                <a:gd name="T28" fmla="*/ 0 w 246"/>
                <a:gd name="T29" fmla="*/ 0 h 332"/>
                <a:gd name="T30" fmla="*/ 0 w 246"/>
                <a:gd name="T31" fmla="*/ 0 h 332"/>
                <a:gd name="T32" fmla="*/ 0 w 246"/>
                <a:gd name="T33" fmla="*/ 0 h 332"/>
                <a:gd name="T34" fmla="*/ 0 w 246"/>
                <a:gd name="T35" fmla="*/ 0 h 332"/>
                <a:gd name="T36" fmla="*/ 0 w 246"/>
                <a:gd name="T37" fmla="*/ 0 h 332"/>
                <a:gd name="T38" fmla="*/ 0 w 246"/>
                <a:gd name="T39" fmla="*/ 0 h 332"/>
                <a:gd name="T40" fmla="*/ 0 w 246"/>
                <a:gd name="T41" fmla="*/ 0 h 332"/>
                <a:gd name="T42" fmla="*/ 0 w 246"/>
                <a:gd name="T43" fmla="*/ 0 h 332"/>
                <a:gd name="T44" fmla="*/ 0 w 246"/>
                <a:gd name="T45" fmla="*/ 0 h 332"/>
                <a:gd name="T46" fmla="*/ 0 w 246"/>
                <a:gd name="T47" fmla="*/ 0 h 332"/>
                <a:gd name="T48" fmla="*/ 0 w 246"/>
                <a:gd name="T49" fmla="*/ 0 h 332"/>
                <a:gd name="T50" fmla="*/ 0 w 246"/>
                <a:gd name="T51" fmla="*/ 0 h 332"/>
                <a:gd name="T52" fmla="*/ 0 w 246"/>
                <a:gd name="T53" fmla="*/ 0 h 332"/>
                <a:gd name="T54" fmla="*/ 0 w 246"/>
                <a:gd name="T55" fmla="*/ 0 h 332"/>
                <a:gd name="T56" fmla="*/ 0 w 246"/>
                <a:gd name="T57" fmla="*/ 0 h 332"/>
                <a:gd name="T58" fmla="*/ 0 w 246"/>
                <a:gd name="T59" fmla="*/ 0 h 332"/>
                <a:gd name="T60" fmla="*/ 0 w 246"/>
                <a:gd name="T61" fmla="*/ 0 h 332"/>
                <a:gd name="T62" fmla="*/ 0 w 246"/>
                <a:gd name="T63" fmla="*/ 0 h 332"/>
                <a:gd name="T64" fmla="*/ 0 w 246"/>
                <a:gd name="T65" fmla="*/ 0 h 332"/>
                <a:gd name="T66" fmla="*/ 0 w 246"/>
                <a:gd name="T67" fmla="*/ 0 h 332"/>
                <a:gd name="T68" fmla="*/ 0 w 246"/>
                <a:gd name="T69" fmla="*/ 0 h 332"/>
                <a:gd name="T70" fmla="*/ 0 w 246"/>
                <a:gd name="T71" fmla="*/ 0 h 332"/>
                <a:gd name="T72" fmla="*/ 0 w 246"/>
                <a:gd name="T73" fmla="*/ 0 h 332"/>
                <a:gd name="T74" fmla="*/ 0 w 246"/>
                <a:gd name="T75" fmla="*/ 0 h 332"/>
                <a:gd name="T76" fmla="*/ 0 w 246"/>
                <a:gd name="T77" fmla="*/ 0 h 332"/>
                <a:gd name="T78" fmla="*/ 0 w 246"/>
                <a:gd name="T79" fmla="*/ 0 h 332"/>
                <a:gd name="T80" fmla="*/ 0 w 246"/>
                <a:gd name="T81" fmla="*/ 0 h 332"/>
                <a:gd name="T82" fmla="*/ 0 w 246"/>
                <a:gd name="T83" fmla="*/ 0 h 332"/>
                <a:gd name="T84" fmla="*/ 0 w 246"/>
                <a:gd name="T85" fmla="*/ 0 h 332"/>
                <a:gd name="T86" fmla="*/ 0 w 246"/>
                <a:gd name="T87" fmla="*/ 0 h 332"/>
                <a:gd name="T88" fmla="*/ 0 w 246"/>
                <a:gd name="T89" fmla="*/ 0 h 332"/>
                <a:gd name="T90" fmla="*/ 0 w 246"/>
                <a:gd name="T91" fmla="*/ 0 h 332"/>
                <a:gd name="T92" fmla="*/ 0 w 246"/>
                <a:gd name="T93" fmla="*/ 0 h 332"/>
                <a:gd name="T94" fmla="*/ 0 w 246"/>
                <a:gd name="T95" fmla="*/ 0 h 332"/>
                <a:gd name="T96" fmla="*/ 0 w 246"/>
                <a:gd name="T97" fmla="*/ 0 h 332"/>
                <a:gd name="T98" fmla="*/ 0 w 246"/>
                <a:gd name="T99" fmla="*/ 0 h 332"/>
                <a:gd name="T100" fmla="*/ 0 w 246"/>
                <a:gd name="T101" fmla="*/ 0 h 332"/>
                <a:gd name="T102" fmla="*/ 0 w 246"/>
                <a:gd name="T103" fmla="*/ 0 h 332"/>
                <a:gd name="T104" fmla="*/ 0 w 246"/>
                <a:gd name="T105" fmla="*/ 0 h 332"/>
                <a:gd name="T106" fmla="*/ 0 w 246"/>
                <a:gd name="T107" fmla="*/ 0 h 332"/>
                <a:gd name="T108" fmla="*/ 0 w 246"/>
                <a:gd name="T109" fmla="*/ 0 h 332"/>
                <a:gd name="T110" fmla="*/ 0 w 246"/>
                <a:gd name="T111" fmla="*/ 0 h 332"/>
                <a:gd name="T112" fmla="*/ 0 w 246"/>
                <a:gd name="T113" fmla="*/ 0 h 332"/>
                <a:gd name="T114" fmla="*/ 0 w 246"/>
                <a:gd name="T115" fmla="*/ 0 h 332"/>
                <a:gd name="T116" fmla="*/ 0 w 246"/>
                <a:gd name="T117" fmla="*/ 0 h 332"/>
                <a:gd name="T118" fmla="*/ 0 w 246"/>
                <a:gd name="T119" fmla="*/ 0 h 33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246"/>
                <a:gd name="T181" fmla="*/ 0 h 332"/>
                <a:gd name="T182" fmla="*/ 246 w 246"/>
                <a:gd name="T183" fmla="*/ 332 h 332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246" h="332">
                  <a:moveTo>
                    <a:pt x="2" y="0"/>
                  </a:moveTo>
                  <a:lnTo>
                    <a:pt x="2" y="0"/>
                  </a:lnTo>
                  <a:lnTo>
                    <a:pt x="10" y="0"/>
                  </a:lnTo>
                  <a:lnTo>
                    <a:pt x="16" y="0"/>
                  </a:lnTo>
                  <a:lnTo>
                    <a:pt x="23" y="0"/>
                  </a:lnTo>
                  <a:lnTo>
                    <a:pt x="21" y="13"/>
                  </a:lnTo>
                  <a:lnTo>
                    <a:pt x="23" y="28"/>
                  </a:lnTo>
                  <a:lnTo>
                    <a:pt x="27" y="41"/>
                  </a:lnTo>
                  <a:lnTo>
                    <a:pt x="33" y="57"/>
                  </a:lnTo>
                  <a:lnTo>
                    <a:pt x="38" y="70"/>
                  </a:lnTo>
                  <a:lnTo>
                    <a:pt x="46" y="83"/>
                  </a:lnTo>
                  <a:lnTo>
                    <a:pt x="54" y="93"/>
                  </a:lnTo>
                  <a:lnTo>
                    <a:pt x="67" y="106"/>
                  </a:lnTo>
                  <a:lnTo>
                    <a:pt x="77" y="114"/>
                  </a:lnTo>
                  <a:lnTo>
                    <a:pt x="90" y="123"/>
                  </a:lnTo>
                  <a:lnTo>
                    <a:pt x="101" y="127"/>
                  </a:lnTo>
                  <a:lnTo>
                    <a:pt x="116" y="133"/>
                  </a:lnTo>
                  <a:lnTo>
                    <a:pt x="132" y="133"/>
                  </a:lnTo>
                  <a:lnTo>
                    <a:pt x="147" y="133"/>
                  </a:lnTo>
                  <a:lnTo>
                    <a:pt x="164" y="129"/>
                  </a:lnTo>
                  <a:lnTo>
                    <a:pt x="181" y="125"/>
                  </a:lnTo>
                  <a:lnTo>
                    <a:pt x="192" y="121"/>
                  </a:lnTo>
                  <a:lnTo>
                    <a:pt x="200" y="127"/>
                  </a:lnTo>
                  <a:lnTo>
                    <a:pt x="206" y="131"/>
                  </a:lnTo>
                  <a:lnTo>
                    <a:pt x="211" y="135"/>
                  </a:lnTo>
                  <a:lnTo>
                    <a:pt x="210" y="142"/>
                  </a:lnTo>
                  <a:lnTo>
                    <a:pt x="210" y="152"/>
                  </a:lnTo>
                  <a:lnTo>
                    <a:pt x="208" y="159"/>
                  </a:lnTo>
                  <a:lnTo>
                    <a:pt x="204" y="165"/>
                  </a:lnTo>
                  <a:lnTo>
                    <a:pt x="192" y="173"/>
                  </a:lnTo>
                  <a:lnTo>
                    <a:pt x="179" y="180"/>
                  </a:lnTo>
                  <a:lnTo>
                    <a:pt x="170" y="182"/>
                  </a:lnTo>
                  <a:lnTo>
                    <a:pt x="162" y="184"/>
                  </a:lnTo>
                  <a:lnTo>
                    <a:pt x="154" y="184"/>
                  </a:lnTo>
                  <a:lnTo>
                    <a:pt x="147" y="186"/>
                  </a:lnTo>
                  <a:lnTo>
                    <a:pt x="137" y="186"/>
                  </a:lnTo>
                  <a:lnTo>
                    <a:pt x="130" y="186"/>
                  </a:lnTo>
                  <a:lnTo>
                    <a:pt x="122" y="186"/>
                  </a:lnTo>
                  <a:lnTo>
                    <a:pt x="116" y="188"/>
                  </a:lnTo>
                  <a:lnTo>
                    <a:pt x="107" y="184"/>
                  </a:lnTo>
                  <a:lnTo>
                    <a:pt x="99" y="184"/>
                  </a:lnTo>
                  <a:lnTo>
                    <a:pt x="94" y="180"/>
                  </a:lnTo>
                  <a:lnTo>
                    <a:pt x="88" y="178"/>
                  </a:lnTo>
                  <a:lnTo>
                    <a:pt x="82" y="175"/>
                  </a:lnTo>
                  <a:lnTo>
                    <a:pt x="77" y="173"/>
                  </a:lnTo>
                  <a:lnTo>
                    <a:pt x="69" y="167"/>
                  </a:lnTo>
                  <a:lnTo>
                    <a:pt x="63" y="159"/>
                  </a:lnTo>
                  <a:lnTo>
                    <a:pt x="67" y="169"/>
                  </a:lnTo>
                  <a:lnTo>
                    <a:pt x="71" y="182"/>
                  </a:lnTo>
                  <a:lnTo>
                    <a:pt x="75" y="192"/>
                  </a:lnTo>
                  <a:lnTo>
                    <a:pt x="78" y="205"/>
                  </a:lnTo>
                  <a:lnTo>
                    <a:pt x="82" y="216"/>
                  </a:lnTo>
                  <a:lnTo>
                    <a:pt x="86" y="228"/>
                  </a:lnTo>
                  <a:lnTo>
                    <a:pt x="90" y="239"/>
                  </a:lnTo>
                  <a:lnTo>
                    <a:pt x="96" y="251"/>
                  </a:lnTo>
                  <a:lnTo>
                    <a:pt x="99" y="258"/>
                  </a:lnTo>
                  <a:lnTo>
                    <a:pt x="107" y="268"/>
                  </a:lnTo>
                  <a:lnTo>
                    <a:pt x="115" y="275"/>
                  </a:lnTo>
                  <a:lnTo>
                    <a:pt x="124" y="283"/>
                  </a:lnTo>
                  <a:lnTo>
                    <a:pt x="134" y="287"/>
                  </a:lnTo>
                  <a:lnTo>
                    <a:pt x="145" y="291"/>
                  </a:lnTo>
                  <a:lnTo>
                    <a:pt x="158" y="292"/>
                  </a:lnTo>
                  <a:lnTo>
                    <a:pt x="175" y="294"/>
                  </a:lnTo>
                  <a:lnTo>
                    <a:pt x="185" y="291"/>
                  </a:lnTo>
                  <a:lnTo>
                    <a:pt x="192" y="287"/>
                  </a:lnTo>
                  <a:lnTo>
                    <a:pt x="200" y="281"/>
                  </a:lnTo>
                  <a:lnTo>
                    <a:pt x="210" y="273"/>
                  </a:lnTo>
                  <a:lnTo>
                    <a:pt x="217" y="266"/>
                  </a:lnTo>
                  <a:lnTo>
                    <a:pt x="227" y="262"/>
                  </a:lnTo>
                  <a:lnTo>
                    <a:pt x="236" y="258"/>
                  </a:lnTo>
                  <a:lnTo>
                    <a:pt x="246" y="262"/>
                  </a:lnTo>
                  <a:lnTo>
                    <a:pt x="244" y="270"/>
                  </a:lnTo>
                  <a:lnTo>
                    <a:pt x="242" y="277"/>
                  </a:lnTo>
                  <a:lnTo>
                    <a:pt x="238" y="285"/>
                  </a:lnTo>
                  <a:lnTo>
                    <a:pt x="236" y="292"/>
                  </a:lnTo>
                  <a:lnTo>
                    <a:pt x="223" y="304"/>
                  </a:lnTo>
                  <a:lnTo>
                    <a:pt x="211" y="315"/>
                  </a:lnTo>
                  <a:lnTo>
                    <a:pt x="204" y="319"/>
                  </a:lnTo>
                  <a:lnTo>
                    <a:pt x="198" y="323"/>
                  </a:lnTo>
                  <a:lnTo>
                    <a:pt x="189" y="325"/>
                  </a:lnTo>
                  <a:lnTo>
                    <a:pt x="183" y="329"/>
                  </a:lnTo>
                  <a:lnTo>
                    <a:pt x="175" y="329"/>
                  </a:lnTo>
                  <a:lnTo>
                    <a:pt x="166" y="330"/>
                  </a:lnTo>
                  <a:lnTo>
                    <a:pt x="160" y="330"/>
                  </a:lnTo>
                  <a:lnTo>
                    <a:pt x="153" y="332"/>
                  </a:lnTo>
                  <a:lnTo>
                    <a:pt x="139" y="325"/>
                  </a:lnTo>
                  <a:lnTo>
                    <a:pt x="128" y="319"/>
                  </a:lnTo>
                  <a:lnTo>
                    <a:pt x="115" y="310"/>
                  </a:lnTo>
                  <a:lnTo>
                    <a:pt x="107" y="300"/>
                  </a:lnTo>
                  <a:lnTo>
                    <a:pt x="96" y="289"/>
                  </a:lnTo>
                  <a:lnTo>
                    <a:pt x="88" y="277"/>
                  </a:lnTo>
                  <a:lnTo>
                    <a:pt x="80" y="264"/>
                  </a:lnTo>
                  <a:lnTo>
                    <a:pt x="73" y="253"/>
                  </a:lnTo>
                  <a:lnTo>
                    <a:pt x="65" y="237"/>
                  </a:lnTo>
                  <a:lnTo>
                    <a:pt x="57" y="224"/>
                  </a:lnTo>
                  <a:lnTo>
                    <a:pt x="52" y="211"/>
                  </a:lnTo>
                  <a:lnTo>
                    <a:pt x="48" y="197"/>
                  </a:lnTo>
                  <a:lnTo>
                    <a:pt x="44" y="184"/>
                  </a:lnTo>
                  <a:lnTo>
                    <a:pt x="40" y="171"/>
                  </a:lnTo>
                  <a:lnTo>
                    <a:pt x="35" y="159"/>
                  </a:lnTo>
                  <a:lnTo>
                    <a:pt x="35" y="150"/>
                  </a:lnTo>
                  <a:lnTo>
                    <a:pt x="40" y="146"/>
                  </a:lnTo>
                  <a:lnTo>
                    <a:pt x="50" y="142"/>
                  </a:lnTo>
                  <a:lnTo>
                    <a:pt x="42" y="133"/>
                  </a:lnTo>
                  <a:lnTo>
                    <a:pt x="37" y="125"/>
                  </a:lnTo>
                  <a:lnTo>
                    <a:pt x="31" y="118"/>
                  </a:lnTo>
                  <a:lnTo>
                    <a:pt x="27" y="108"/>
                  </a:lnTo>
                  <a:lnTo>
                    <a:pt x="21" y="99"/>
                  </a:lnTo>
                  <a:lnTo>
                    <a:pt x="18" y="91"/>
                  </a:lnTo>
                  <a:lnTo>
                    <a:pt x="14" y="81"/>
                  </a:lnTo>
                  <a:lnTo>
                    <a:pt x="12" y="74"/>
                  </a:lnTo>
                  <a:lnTo>
                    <a:pt x="6" y="62"/>
                  </a:lnTo>
                  <a:lnTo>
                    <a:pt x="4" y="55"/>
                  </a:lnTo>
                  <a:lnTo>
                    <a:pt x="2" y="43"/>
                  </a:lnTo>
                  <a:lnTo>
                    <a:pt x="2" y="36"/>
                  </a:lnTo>
                  <a:lnTo>
                    <a:pt x="0" y="26"/>
                  </a:lnTo>
                  <a:lnTo>
                    <a:pt x="0" y="17"/>
                  </a:lnTo>
                  <a:lnTo>
                    <a:pt x="0" y="7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25" name="Freeform 23">
              <a:extLst>
                <a:ext uri="{FF2B5EF4-FFF2-40B4-BE49-F238E27FC236}">
                  <a16:creationId xmlns:a16="http://schemas.microsoft.com/office/drawing/2014/main" id="{AA89B0CE-A5EB-4FB2-5659-11EDA8DB19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08" y="1307"/>
              <a:ext cx="89" cy="65"/>
            </a:xfrm>
            <a:custGeom>
              <a:avLst/>
              <a:gdLst>
                <a:gd name="T0" fmla="*/ 0 w 293"/>
                <a:gd name="T1" fmla="*/ 0 h 230"/>
                <a:gd name="T2" fmla="*/ 0 w 293"/>
                <a:gd name="T3" fmla="*/ 0 h 230"/>
                <a:gd name="T4" fmla="*/ 0 w 293"/>
                <a:gd name="T5" fmla="*/ 0 h 230"/>
                <a:gd name="T6" fmla="*/ 0 w 293"/>
                <a:gd name="T7" fmla="*/ 0 h 230"/>
                <a:gd name="T8" fmla="*/ 0 w 293"/>
                <a:gd name="T9" fmla="*/ 0 h 230"/>
                <a:gd name="T10" fmla="*/ 0 w 293"/>
                <a:gd name="T11" fmla="*/ 0 h 230"/>
                <a:gd name="T12" fmla="*/ 0 w 293"/>
                <a:gd name="T13" fmla="*/ 0 h 230"/>
                <a:gd name="T14" fmla="*/ 0 w 293"/>
                <a:gd name="T15" fmla="*/ 0 h 230"/>
                <a:gd name="T16" fmla="*/ 0 w 293"/>
                <a:gd name="T17" fmla="*/ 0 h 230"/>
                <a:gd name="T18" fmla="*/ 0 w 293"/>
                <a:gd name="T19" fmla="*/ 0 h 230"/>
                <a:gd name="T20" fmla="*/ 0 w 293"/>
                <a:gd name="T21" fmla="*/ 0 h 230"/>
                <a:gd name="T22" fmla="*/ 0 w 293"/>
                <a:gd name="T23" fmla="*/ 0 h 230"/>
                <a:gd name="T24" fmla="*/ 0 w 293"/>
                <a:gd name="T25" fmla="*/ 0 h 230"/>
                <a:gd name="T26" fmla="*/ 0 w 293"/>
                <a:gd name="T27" fmla="*/ 0 h 230"/>
                <a:gd name="T28" fmla="*/ 0 w 293"/>
                <a:gd name="T29" fmla="*/ 0 h 230"/>
                <a:gd name="T30" fmla="*/ 0 w 293"/>
                <a:gd name="T31" fmla="*/ 0 h 230"/>
                <a:gd name="T32" fmla="*/ 0 w 293"/>
                <a:gd name="T33" fmla="*/ 0 h 230"/>
                <a:gd name="T34" fmla="*/ 0 w 293"/>
                <a:gd name="T35" fmla="*/ 0 h 230"/>
                <a:gd name="T36" fmla="*/ 0 w 293"/>
                <a:gd name="T37" fmla="*/ 0 h 230"/>
                <a:gd name="T38" fmla="*/ 0 w 293"/>
                <a:gd name="T39" fmla="*/ 0 h 230"/>
                <a:gd name="T40" fmla="*/ 0 w 293"/>
                <a:gd name="T41" fmla="*/ 0 h 230"/>
                <a:gd name="T42" fmla="*/ 0 w 293"/>
                <a:gd name="T43" fmla="*/ 0 h 230"/>
                <a:gd name="T44" fmla="*/ 0 w 293"/>
                <a:gd name="T45" fmla="*/ 0 h 230"/>
                <a:gd name="T46" fmla="*/ 0 w 293"/>
                <a:gd name="T47" fmla="*/ 0 h 230"/>
                <a:gd name="T48" fmla="*/ 0 w 293"/>
                <a:gd name="T49" fmla="*/ 0 h 230"/>
                <a:gd name="T50" fmla="*/ 0 w 293"/>
                <a:gd name="T51" fmla="*/ 0 h 230"/>
                <a:gd name="T52" fmla="*/ 0 w 293"/>
                <a:gd name="T53" fmla="*/ 0 h 230"/>
                <a:gd name="T54" fmla="*/ 0 w 293"/>
                <a:gd name="T55" fmla="*/ 0 h 230"/>
                <a:gd name="T56" fmla="*/ 0 w 293"/>
                <a:gd name="T57" fmla="*/ 0 h 230"/>
                <a:gd name="T58" fmla="*/ 0 w 293"/>
                <a:gd name="T59" fmla="*/ 0 h 230"/>
                <a:gd name="T60" fmla="*/ 0 w 293"/>
                <a:gd name="T61" fmla="*/ 0 h 230"/>
                <a:gd name="T62" fmla="*/ 0 w 293"/>
                <a:gd name="T63" fmla="*/ 0 h 23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93"/>
                <a:gd name="T97" fmla="*/ 0 h 230"/>
                <a:gd name="T98" fmla="*/ 293 w 293"/>
                <a:gd name="T99" fmla="*/ 230 h 23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93" h="230">
                  <a:moveTo>
                    <a:pt x="2" y="0"/>
                  </a:moveTo>
                  <a:lnTo>
                    <a:pt x="8" y="2"/>
                  </a:lnTo>
                  <a:lnTo>
                    <a:pt x="17" y="6"/>
                  </a:lnTo>
                  <a:lnTo>
                    <a:pt x="25" y="12"/>
                  </a:lnTo>
                  <a:lnTo>
                    <a:pt x="36" y="19"/>
                  </a:lnTo>
                  <a:lnTo>
                    <a:pt x="46" y="27"/>
                  </a:lnTo>
                  <a:lnTo>
                    <a:pt x="59" y="36"/>
                  </a:lnTo>
                  <a:lnTo>
                    <a:pt x="70" y="44"/>
                  </a:lnTo>
                  <a:lnTo>
                    <a:pt x="82" y="55"/>
                  </a:lnTo>
                  <a:lnTo>
                    <a:pt x="93" y="65"/>
                  </a:lnTo>
                  <a:lnTo>
                    <a:pt x="105" y="76"/>
                  </a:lnTo>
                  <a:lnTo>
                    <a:pt x="116" y="86"/>
                  </a:lnTo>
                  <a:lnTo>
                    <a:pt x="127" y="97"/>
                  </a:lnTo>
                  <a:lnTo>
                    <a:pt x="137" y="105"/>
                  </a:lnTo>
                  <a:lnTo>
                    <a:pt x="146" y="114"/>
                  </a:lnTo>
                  <a:lnTo>
                    <a:pt x="152" y="120"/>
                  </a:lnTo>
                  <a:lnTo>
                    <a:pt x="162" y="127"/>
                  </a:lnTo>
                  <a:lnTo>
                    <a:pt x="169" y="133"/>
                  </a:lnTo>
                  <a:lnTo>
                    <a:pt x="177" y="139"/>
                  </a:lnTo>
                  <a:lnTo>
                    <a:pt x="184" y="145"/>
                  </a:lnTo>
                  <a:lnTo>
                    <a:pt x="194" y="152"/>
                  </a:lnTo>
                  <a:lnTo>
                    <a:pt x="203" y="156"/>
                  </a:lnTo>
                  <a:lnTo>
                    <a:pt x="211" y="162"/>
                  </a:lnTo>
                  <a:lnTo>
                    <a:pt x="219" y="166"/>
                  </a:lnTo>
                  <a:lnTo>
                    <a:pt x="228" y="171"/>
                  </a:lnTo>
                  <a:lnTo>
                    <a:pt x="236" y="175"/>
                  </a:lnTo>
                  <a:lnTo>
                    <a:pt x="245" y="181"/>
                  </a:lnTo>
                  <a:lnTo>
                    <a:pt x="253" y="185"/>
                  </a:lnTo>
                  <a:lnTo>
                    <a:pt x="262" y="192"/>
                  </a:lnTo>
                  <a:lnTo>
                    <a:pt x="268" y="198"/>
                  </a:lnTo>
                  <a:lnTo>
                    <a:pt x="278" y="204"/>
                  </a:lnTo>
                  <a:lnTo>
                    <a:pt x="285" y="213"/>
                  </a:lnTo>
                  <a:lnTo>
                    <a:pt x="293" y="221"/>
                  </a:lnTo>
                  <a:lnTo>
                    <a:pt x="285" y="224"/>
                  </a:lnTo>
                  <a:lnTo>
                    <a:pt x="278" y="230"/>
                  </a:lnTo>
                  <a:lnTo>
                    <a:pt x="268" y="223"/>
                  </a:lnTo>
                  <a:lnTo>
                    <a:pt x="255" y="217"/>
                  </a:lnTo>
                  <a:lnTo>
                    <a:pt x="241" y="213"/>
                  </a:lnTo>
                  <a:lnTo>
                    <a:pt x="230" y="209"/>
                  </a:lnTo>
                  <a:lnTo>
                    <a:pt x="213" y="204"/>
                  </a:lnTo>
                  <a:lnTo>
                    <a:pt x="198" y="200"/>
                  </a:lnTo>
                  <a:lnTo>
                    <a:pt x="184" y="194"/>
                  </a:lnTo>
                  <a:lnTo>
                    <a:pt x="169" y="190"/>
                  </a:lnTo>
                  <a:lnTo>
                    <a:pt x="152" y="185"/>
                  </a:lnTo>
                  <a:lnTo>
                    <a:pt x="139" y="177"/>
                  </a:lnTo>
                  <a:lnTo>
                    <a:pt x="124" y="169"/>
                  </a:lnTo>
                  <a:lnTo>
                    <a:pt x="112" y="162"/>
                  </a:lnTo>
                  <a:lnTo>
                    <a:pt x="101" y="150"/>
                  </a:lnTo>
                  <a:lnTo>
                    <a:pt x="93" y="139"/>
                  </a:lnTo>
                  <a:lnTo>
                    <a:pt x="86" y="126"/>
                  </a:lnTo>
                  <a:lnTo>
                    <a:pt x="84" y="112"/>
                  </a:lnTo>
                  <a:lnTo>
                    <a:pt x="72" y="101"/>
                  </a:lnTo>
                  <a:lnTo>
                    <a:pt x="59" y="91"/>
                  </a:lnTo>
                  <a:lnTo>
                    <a:pt x="46" y="76"/>
                  </a:lnTo>
                  <a:lnTo>
                    <a:pt x="32" y="63"/>
                  </a:lnTo>
                  <a:lnTo>
                    <a:pt x="25" y="53"/>
                  </a:lnTo>
                  <a:lnTo>
                    <a:pt x="19" y="46"/>
                  </a:lnTo>
                  <a:lnTo>
                    <a:pt x="13" y="38"/>
                  </a:lnTo>
                  <a:lnTo>
                    <a:pt x="10" y="31"/>
                  </a:lnTo>
                  <a:lnTo>
                    <a:pt x="6" y="21"/>
                  </a:lnTo>
                  <a:lnTo>
                    <a:pt x="2" y="13"/>
                  </a:lnTo>
                  <a:lnTo>
                    <a:pt x="0" y="6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26" name="Freeform 24">
              <a:extLst>
                <a:ext uri="{FF2B5EF4-FFF2-40B4-BE49-F238E27FC236}">
                  <a16:creationId xmlns:a16="http://schemas.microsoft.com/office/drawing/2014/main" id="{DDA1CC3B-6969-26FE-1179-B0BD9E56B8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5" y="908"/>
              <a:ext cx="28" cy="24"/>
            </a:xfrm>
            <a:custGeom>
              <a:avLst/>
              <a:gdLst>
                <a:gd name="T0" fmla="*/ 0 w 93"/>
                <a:gd name="T1" fmla="*/ 0 h 84"/>
                <a:gd name="T2" fmla="*/ 0 w 93"/>
                <a:gd name="T3" fmla="*/ 0 h 84"/>
                <a:gd name="T4" fmla="*/ 0 w 93"/>
                <a:gd name="T5" fmla="*/ 0 h 84"/>
                <a:gd name="T6" fmla="*/ 0 w 93"/>
                <a:gd name="T7" fmla="*/ 0 h 84"/>
                <a:gd name="T8" fmla="*/ 0 w 93"/>
                <a:gd name="T9" fmla="*/ 0 h 84"/>
                <a:gd name="T10" fmla="*/ 0 w 93"/>
                <a:gd name="T11" fmla="*/ 0 h 84"/>
                <a:gd name="T12" fmla="*/ 0 w 93"/>
                <a:gd name="T13" fmla="*/ 0 h 84"/>
                <a:gd name="T14" fmla="*/ 0 w 93"/>
                <a:gd name="T15" fmla="*/ 0 h 84"/>
                <a:gd name="T16" fmla="*/ 0 w 93"/>
                <a:gd name="T17" fmla="*/ 0 h 84"/>
                <a:gd name="T18" fmla="*/ 0 w 93"/>
                <a:gd name="T19" fmla="*/ 0 h 84"/>
                <a:gd name="T20" fmla="*/ 0 w 93"/>
                <a:gd name="T21" fmla="*/ 0 h 84"/>
                <a:gd name="T22" fmla="*/ 0 w 93"/>
                <a:gd name="T23" fmla="*/ 0 h 84"/>
                <a:gd name="T24" fmla="*/ 0 w 93"/>
                <a:gd name="T25" fmla="*/ 0 h 84"/>
                <a:gd name="T26" fmla="*/ 0 w 93"/>
                <a:gd name="T27" fmla="*/ 0 h 84"/>
                <a:gd name="T28" fmla="*/ 0 w 93"/>
                <a:gd name="T29" fmla="*/ 0 h 84"/>
                <a:gd name="T30" fmla="*/ 0 w 93"/>
                <a:gd name="T31" fmla="*/ 0 h 84"/>
                <a:gd name="T32" fmla="*/ 0 w 93"/>
                <a:gd name="T33" fmla="*/ 0 h 84"/>
                <a:gd name="T34" fmla="*/ 0 w 93"/>
                <a:gd name="T35" fmla="*/ 0 h 84"/>
                <a:gd name="T36" fmla="*/ 0 w 93"/>
                <a:gd name="T37" fmla="*/ 0 h 84"/>
                <a:gd name="T38" fmla="*/ 0 w 93"/>
                <a:gd name="T39" fmla="*/ 0 h 84"/>
                <a:gd name="T40" fmla="*/ 0 w 93"/>
                <a:gd name="T41" fmla="*/ 0 h 84"/>
                <a:gd name="T42" fmla="*/ 0 w 93"/>
                <a:gd name="T43" fmla="*/ 0 h 84"/>
                <a:gd name="T44" fmla="*/ 0 w 93"/>
                <a:gd name="T45" fmla="*/ 0 h 84"/>
                <a:gd name="T46" fmla="*/ 0 w 93"/>
                <a:gd name="T47" fmla="*/ 0 h 84"/>
                <a:gd name="T48" fmla="*/ 0 w 93"/>
                <a:gd name="T49" fmla="*/ 0 h 84"/>
                <a:gd name="T50" fmla="*/ 0 w 93"/>
                <a:gd name="T51" fmla="*/ 0 h 8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93"/>
                <a:gd name="T79" fmla="*/ 0 h 84"/>
                <a:gd name="T80" fmla="*/ 93 w 93"/>
                <a:gd name="T81" fmla="*/ 84 h 8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93" h="84">
                  <a:moveTo>
                    <a:pt x="74" y="0"/>
                  </a:moveTo>
                  <a:lnTo>
                    <a:pt x="76" y="0"/>
                  </a:lnTo>
                  <a:lnTo>
                    <a:pt x="82" y="0"/>
                  </a:lnTo>
                  <a:lnTo>
                    <a:pt x="88" y="0"/>
                  </a:lnTo>
                  <a:lnTo>
                    <a:pt x="93" y="0"/>
                  </a:lnTo>
                  <a:lnTo>
                    <a:pt x="88" y="13"/>
                  </a:lnTo>
                  <a:lnTo>
                    <a:pt x="80" y="28"/>
                  </a:lnTo>
                  <a:lnTo>
                    <a:pt x="69" y="40"/>
                  </a:lnTo>
                  <a:lnTo>
                    <a:pt x="57" y="53"/>
                  </a:lnTo>
                  <a:lnTo>
                    <a:pt x="50" y="59"/>
                  </a:lnTo>
                  <a:lnTo>
                    <a:pt x="44" y="65"/>
                  </a:lnTo>
                  <a:lnTo>
                    <a:pt x="35" y="68"/>
                  </a:lnTo>
                  <a:lnTo>
                    <a:pt x="29" y="72"/>
                  </a:lnTo>
                  <a:lnTo>
                    <a:pt x="14" y="80"/>
                  </a:lnTo>
                  <a:lnTo>
                    <a:pt x="0" y="84"/>
                  </a:lnTo>
                  <a:lnTo>
                    <a:pt x="0" y="76"/>
                  </a:lnTo>
                  <a:lnTo>
                    <a:pt x="0" y="68"/>
                  </a:lnTo>
                  <a:lnTo>
                    <a:pt x="4" y="63"/>
                  </a:lnTo>
                  <a:lnTo>
                    <a:pt x="10" y="59"/>
                  </a:lnTo>
                  <a:lnTo>
                    <a:pt x="19" y="47"/>
                  </a:lnTo>
                  <a:lnTo>
                    <a:pt x="31" y="40"/>
                  </a:lnTo>
                  <a:lnTo>
                    <a:pt x="44" y="30"/>
                  </a:lnTo>
                  <a:lnTo>
                    <a:pt x="55" y="21"/>
                  </a:lnTo>
                  <a:lnTo>
                    <a:pt x="67" y="11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27" name="Freeform 25">
              <a:extLst>
                <a:ext uri="{FF2B5EF4-FFF2-40B4-BE49-F238E27FC236}">
                  <a16:creationId xmlns:a16="http://schemas.microsoft.com/office/drawing/2014/main" id="{16817246-443E-804C-B54A-0926FFF459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42" y="893"/>
              <a:ext cx="49" cy="40"/>
            </a:xfrm>
            <a:custGeom>
              <a:avLst/>
              <a:gdLst>
                <a:gd name="T0" fmla="*/ 0 w 162"/>
                <a:gd name="T1" fmla="*/ 0 h 140"/>
                <a:gd name="T2" fmla="*/ 0 w 162"/>
                <a:gd name="T3" fmla="*/ 0 h 140"/>
                <a:gd name="T4" fmla="*/ 0 w 162"/>
                <a:gd name="T5" fmla="*/ 0 h 140"/>
                <a:gd name="T6" fmla="*/ 0 w 162"/>
                <a:gd name="T7" fmla="*/ 0 h 140"/>
                <a:gd name="T8" fmla="*/ 0 w 162"/>
                <a:gd name="T9" fmla="*/ 0 h 140"/>
                <a:gd name="T10" fmla="*/ 0 w 162"/>
                <a:gd name="T11" fmla="*/ 0 h 140"/>
                <a:gd name="T12" fmla="*/ 0 w 162"/>
                <a:gd name="T13" fmla="*/ 0 h 140"/>
                <a:gd name="T14" fmla="*/ 0 w 162"/>
                <a:gd name="T15" fmla="*/ 0 h 140"/>
                <a:gd name="T16" fmla="*/ 0 w 162"/>
                <a:gd name="T17" fmla="*/ 0 h 140"/>
                <a:gd name="T18" fmla="*/ 0 w 162"/>
                <a:gd name="T19" fmla="*/ 0 h 140"/>
                <a:gd name="T20" fmla="*/ 0 w 162"/>
                <a:gd name="T21" fmla="*/ 0 h 140"/>
                <a:gd name="T22" fmla="*/ 0 w 162"/>
                <a:gd name="T23" fmla="*/ 0 h 140"/>
                <a:gd name="T24" fmla="*/ 0 w 162"/>
                <a:gd name="T25" fmla="*/ 0 h 140"/>
                <a:gd name="T26" fmla="*/ 0 w 162"/>
                <a:gd name="T27" fmla="*/ 0 h 140"/>
                <a:gd name="T28" fmla="*/ 0 w 162"/>
                <a:gd name="T29" fmla="*/ 0 h 140"/>
                <a:gd name="T30" fmla="*/ 0 w 162"/>
                <a:gd name="T31" fmla="*/ 0 h 140"/>
                <a:gd name="T32" fmla="*/ 0 w 162"/>
                <a:gd name="T33" fmla="*/ 0 h 140"/>
                <a:gd name="T34" fmla="*/ 0 w 162"/>
                <a:gd name="T35" fmla="*/ 0 h 140"/>
                <a:gd name="T36" fmla="*/ 0 w 162"/>
                <a:gd name="T37" fmla="*/ 0 h 140"/>
                <a:gd name="T38" fmla="*/ 0 w 162"/>
                <a:gd name="T39" fmla="*/ 0 h 140"/>
                <a:gd name="T40" fmla="*/ 0 w 162"/>
                <a:gd name="T41" fmla="*/ 0 h 140"/>
                <a:gd name="T42" fmla="*/ 0 w 162"/>
                <a:gd name="T43" fmla="*/ 0 h 140"/>
                <a:gd name="T44" fmla="*/ 0 w 162"/>
                <a:gd name="T45" fmla="*/ 0 h 140"/>
                <a:gd name="T46" fmla="*/ 0 w 162"/>
                <a:gd name="T47" fmla="*/ 0 h 140"/>
                <a:gd name="T48" fmla="*/ 0 w 162"/>
                <a:gd name="T49" fmla="*/ 0 h 140"/>
                <a:gd name="T50" fmla="*/ 0 w 162"/>
                <a:gd name="T51" fmla="*/ 0 h 140"/>
                <a:gd name="T52" fmla="*/ 0 w 162"/>
                <a:gd name="T53" fmla="*/ 0 h 140"/>
                <a:gd name="T54" fmla="*/ 0 w 162"/>
                <a:gd name="T55" fmla="*/ 0 h 140"/>
                <a:gd name="T56" fmla="*/ 0 w 162"/>
                <a:gd name="T57" fmla="*/ 0 h 140"/>
                <a:gd name="T58" fmla="*/ 0 w 162"/>
                <a:gd name="T59" fmla="*/ 0 h 140"/>
                <a:gd name="T60" fmla="*/ 0 w 162"/>
                <a:gd name="T61" fmla="*/ 0 h 140"/>
                <a:gd name="T62" fmla="*/ 0 w 162"/>
                <a:gd name="T63" fmla="*/ 0 h 140"/>
                <a:gd name="T64" fmla="*/ 0 w 162"/>
                <a:gd name="T65" fmla="*/ 0 h 140"/>
                <a:gd name="T66" fmla="*/ 0 w 162"/>
                <a:gd name="T67" fmla="*/ 0 h 140"/>
                <a:gd name="T68" fmla="*/ 0 w 162"/>
                <a:gd name="T69" fmla="*/ 0 h 140"/>
                <a:gd name="T70" fmla="*/ 0 w 162"/>
                <a:gd name="T71" fmla="*/ 0 h 140"/>
                <a:gd name="T72" fmla="*/ 0 w 162"/>
                <a:gd name="T73" fmla="*/ 0 h 140"/>
                <a:gd name="T74" fmla="*/ 0 w 162"/>
                <a:gd name="T75" fmla="*/ 0 h 140"/>
                <a:gd name="T76" fmla="*/ 0 w 162"/>
                <a:gd name="T77" fmla="*/ 0 h 140"/>
                <a:gd name="T78" fmla="*/ 0 w 162"/>
                <a:gd name="T79" fmla="*/ 0 h 140"/>
                <a:gd name="T80" fmla="*/ 0 w 162"/>
                <a:gd name="T81" fmla="*/ 0 h 140"/>
                <a:gd name="T82" fmla="*/ 0 w 162"/>
                <a:gd name="T83" fmla="*/ 0 h 140"/>
                <a:gd name="T84" fmla="*/ 0 w 162"/>
                <a:gd name="T85" fmla="*/ 0 h 14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62"/>
                <a:gd name="T130" fmla="*/ 0 h 140"/>
                <a:gd name="T131" fmla="*/ 162 w 162"/>
                <a:gd name="T132" fmla="*/ 140 h 140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62" h="140">
                  <a:moveTo>
                    <a:pt x="6" y="0"/>
                  </a:moveTo>
                  <a:lnTo>
                    <a:pt x="14" y="2"/>
                  </a:lnTo>
                  <a:lnTo>
                    <a:pt x="21" y="7"/>
                  </a:lnTo>
                  <a:lnTo>
                    <a:pt x="25" y="13"/>
                  </a:lnTo>
                  <a:lnTo>
                    <a:pt x="31" y="24"/>
                  </a:lnTo>
                  <a:lnTo>
                    <a:pt x="35" y="34"/>
                  </a:lnTo>
                  <a:lnTo>
                    <a:pt x="40" y="43"/>
                  </a:lnTo>
                  <a:lnTo>
                    <a:pt x="48" y="51"/>
                  </a:lnTo>
                  <a:lnTo>
                    <a:pt x="59" y="57"/>
                  </a:lnTo>
                  <a:lnTo>
                    <a:pt x="69" y="64"/>
                  </a:lnTo>
                  <a:lnTo>
                    <a:pt x="82" y="74"/>
                  </a:lnTo>
                  <a:lnTo>
                    <a:pt x="92" y="83"/>
                  </a:lnTo>
                  <a:lnTo>
                    <a:pt x="105" y="95"/>
                  </a:lnTo>
                  <a:lnTo>
                    <a:pt x="116" y="102"/>
                  </a:lnTo>
                  <a:lnTo>
                    <a:pt x="128" y="112"/>
                  </a:lnTo>
                  <a:lnTo>
                    <a:pt x="141" y="116"/>
                  </a:lnTo>
                  <a:lnTo>
                    <a:pt x="156" y="121"/>
                  </a:lnTo>
                  <a:lnTo>
                    <a:pt x="156" y="131"/>
                  </a:lnTo>
                  <a:lnTo>
                    <a:pt x="162" y="140"/>
                  </a:lnTo>
                  <a:lnTo>
                    <a:pt x="151" y="138"/>
                  </a:lnTo>
                  <a:lnTo>
                    <a:pt x="137" y="137"/>
                  </a:lnTo>
                  <a:lnTo>
                    <a:pt x="128" y="135"/>
                  </a:lnTo>
                  <a:lnTo>
                    <a:pt x="118" y="131"/>
                  </a:lnTo>
                  <a:lnTo>
                    <a:pt x="107" y="125"/>
                  </a:lnTo>
                  <a:lnTo>
                    <a:pt x="97" y="121"/>
                  </a:lnTo>
                  <a:lnTo>
                    <a:pt x="88" y="114"/>
                  </a:lnTo>
                  <a:lnTo>
                    <a:pt x="80" y="108"/>
                  </a:lnTo>
                  <a:lnTo>
                    <a:pt x="71" y="100"/>
                  </a:lnTo>
                  <a:lnTo>
                    <a:pt x="61" y="93"/>
                  </a:lnTo>
                  <a:lnTo>
                    <a:pt x="52" y="83"/>
                  </a:lnTo>
                  <a:lnTo>
                    <a:pt x="44" y="76"/>
                  </a:lnTo>
                  <a:lnTo>
                    <a:pt x="35" y="68"/>
                  </a:lnTo>
                  <a:lnTo>
                    <a:pt x="27" y="60"/>
                  </a:lnTo>
                  <a:lnTo>
                    <a:pt x="19" y="51"/>
                  </a:lnTo>
                  <a:lnTo>
                    <a:pt x="12" y="45"/>
                  </a:lnTo>
                  <a:lnTo>
                    <a:pt x="10" y="41"/>
                  </a:lnTo>
                  <a:lnTo>
                    <a:pt x="8" y="32"/>
                  </a:lnTo>
                  <a:lnTo>
                    <a:pt x="4" y="24"/>
                  </a:lnTo>
                  <a:lnTo>
                    <a:pt x="0" y="15"/>
                  </a:lnTo>
                  <a:lnTo>
                    <a:pt x="0" y="7"/>
                  </a:lnTo>
                  <a:lnTo>
                    <a:pt x="0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28" name="Freeform 26">
              <a:extLst>
                <a:ext uri="{FF2B5EF4-FFF2-40B4-BE49-F238E27FC236}">
                  <a16:creationId xmlns:a16="http://schemas.microsoft.com/office/drawing/2014/main" id="{29C5935D-7093-6970-683E-E339B3386C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02" y="921"/>
              <a:ext cx="85" cy="50"/>
            </a:xfrm>
            <a:custGeom>
              <a:avLst/>
              <a:gdLst>
                <a:gd name="T0" fmla="*/ 0 w 277"/>
                <a:gd name="T1" fmla="*/ 0 h 176"/>
                <a:gd name="T2" fmla="*/ 0 w 277"/>
                <a:gd name="T3" fmla="*/ 0 h 176"/>
                <a:gd name="T4" fmla="*/ 0 w 277"/>
                <a:gd name="T5" fmla="*/ 0 h 176"/>
                <a:gd name="T6" fmla="*/ 0 w 277"/>
                <a:gd name="T7" fmla="*/ 0 h 176"/>
                <a:gd name="T8" fmla="*/ 0 w 277"/>
                <a:gd name="T9" fmla="*/ 0 h 176"/>
                <a:gd name="T10" fmla="*/ 0 w 277"/>
                <a:gd name="T11" fmla="*/ 0 h 176"/>
                <a:gd name="T12" fmla="*/ 0 w 277"/>
                <a:gd name="T13" fmla="*/ 0 h 176"/>
                <a:gd name="T14" fmla="*/ 0 w 277"/>
                <a:gd name="T15" fmla="*/ 0 h 176"/>
                <a:gd name="T16" fmla="*/ 0 w 277"/>
                <a:gd name="T17" fmla="*/ 0 h 176"/>
                <a:gd name="T18" fmla="*/ 0 w 277"/>
                <a:gd name="T19" fmla="*/ 0 h 176"/>
                <a:gd name="T20" fmla="*/ 0 w 277"/>
                <a:gd name="T21" fmla="*/ 0 h 176"/>
                <a:gd name="T22" fmla="*/ 0 w 277"/>
                <a:gd name="T23" fmla="*/ 0 h 176"/>
                <a:gd name="T24" fmla="*/ 0 w 277"/>
                <a:gd name="T25" fmla="*/ 0 h 176"/>
                <a:gd name="T26" fmla="*/ 0 w 277"/>
                <a:gd name="T27" fmla="*/ 0 h 176"/>
                <a:gd name="T28" fmla="*/ 0 w 277"/>
                <a:gd name="T29" fmla="*/ 0 h 176"/>
                <a:gd name="T30" fmla="*/ 0 w 277"/>
                <a:gd name="T31" fmla="*/ 0 h 176"/>
                <a:gd name="T32" fmla="*/ 0 w 277"/>
                <a:gd name="T33" fmla="*/ 0 h 176"/>
                <a:gd name="T34" fmla="*/ 0 w 277"/>
                <a:gd name="T35" fmla="*/ 0 h 176"/>
                <a:gd name="T36" fmla="*/ 0 w 277"/>
                <a:gd name="T37" fmla="*/ 0 h 176"/>
                <a:gd name="T38" fmla="*/ 0 w 277"/>
                <a:gd name="T39" fmla="*/ 0 h 176"/>
                <a:gd name="T40" fmla="*/ 0 w 277"/>
                <a:gd name="T41" fmla="*/ 0 h 176"/>
                <a:gd name="T42" fmla="*/ 0 w 277"/>
                <a:gd name="T43" fmla="*/ 0 h 176"/>
                <a:gd name="T44" fmla="*/ 0 w 277"/>
                <a:gd name="T45" fmla="*/ 0 h 176"/>
                <a:gd name="T46" fmla="*/ 0 w 277"/>
                <a:gd name="T47" fmla="*/ 0 h 176"/>
                <a:gd name="T48" fmla="*/ 0 w 277"/>
                <a:gd name="T49" fmla="*/ 0 h 176"/>
                <a:gd name="T50" fmla="*/ 0 w 277"/>
                <a:gd name="T51" fmla="*/ 0 h 176"/>
                <a:gd name="T52" fmla="*/ 0 w 277"/>
                <a:gd name="T53" fmla="*/ 0 h 176"/>
                <a:gd name="T54" fmla="*/ 0 w 277"/>
                <a:gd name="T55" fmla="*/ 0 h 176"/>
                <a:gd name="T56" fmla="*/ 0 w 277"/>
                <a:gd name="T57" fmla="*/ 0 h 176"/>
                <a:gd name="T58" fmla="*/ 0 w 277"/>
                <a:gd name="T59" fmla="*/ 0 h 176"/>
                <a:gd name="T60" fmla="*/ 0 w 277"/>
                <a:gd name="T61" fmla="*/ 0 h 176"/>
                <a:gd name="T62" fmla="*/ 0 w 277"/>
                <a:gd name="T63" fmla="*/ 0 h 176"/>
                <a:gd name="T64" fmla="*/ 0 w 277"/>
                <a:gd name="T65" fmla="*/ 0 h 176"/>
                <a:gd name="T66" fmla="*/ 0 w 277"/>
                <a:gd name="T67" fmla="*/ 0 h 176"/>
                <a:gd name="T68" fmla="*/ 0 w 277"/>
                <a:gd name="T69" fmla="*/ 0 h 176"/>
                <a:gd name="T70" fmla="*/ 0 w 277"/>
                <a:gd name="T71" fmla="*/ 0 h 176"/>
                <a:gd name="T72" fmla="*/ 0 w 277"/>
                <a:gd name="T73" fmla="*/ 0 h 176"/>
                <a:gd name="T74" fmla="*/ 0 w 277"/>
                <a:gd name="T75" fmla="*/ 0 h 176"/>
                <a:gd name="T76" fmla="*/ 0 w 277"/>
                <a:gd name="T77" fmla="*/ 0 h 176"/>
                <a:gd name="T78" fmla="*/ 0 w 277"/>
                <a:gd name="T79" fmla="*/ 0 h 176"/>
                <a:gd name="T80" fmla="*/ 0 w 277"/>
                <a:gd name="T81" fmla="*/ 0 h 176"/>
                <a:gd name="T82" fmla="*/ 0 w 277"/>
                <a:gd name="T83" fmla="*/ 0 h 176"/>
                <a:gd name="T84" fmla="*/ 0 w 277"/>
                <a:gd name="T85" fmla="*/ 0 h 176"/>
                <a:gd name="T86" fmla="*/ 0 w 277"/>
                <a:gd name="T87" fmla="*/ 0 h 176"/>
                <a:gd name="T88" fmla="*/ 0 w 277"/>
                <a:gd name="T89" fmla="*/ 0 h 176"/>
                <a:gd name="T90" fmla="*/ 0 w 277"/>
                <a:gd name="T91" fmla="*/ 0 h 176"/>
                <a:gd name="T92" fmla="*/ 0 w 277"/>
                <a:gd name="T93" fmla="*/ 0 h 176"/>
                <a:gd name="T94" fmla="*/ 0 w 277"/>
                <a:gd name="T95" fmla="*/ 0 h 17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277"/>
                <a:gd name="T145" fmla="*/ 0 h 176"/>
                <a:gd name="T146" fmla="*/ 277 w 277"/>
                <a:gd name="T147" fmla="*/ 176 h 17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277" h="176">
                  <a:moveTo>
                    <a:pt x="0" y="2"/>
                  </a:moveTo>
                  <a:lnTo>
                    <a:pt x="17" y="0"/>
                  </a:lnTo>
                  <a:lnTo>
                    <a:pt x="36" y="3"/>
                  </a:lnTo>
                  <a:lnTo>
                    <a:pt x="53" y="9"/>
                  </a:lnTo>
                  <a:lnTo>
                    <a:pt x="68" y="19"/>
                  </a:lnTo>
                  <a:lnTo>
                    <a:pt x="81" y="30"/>
                  </a:lnTo>
                  <a:lnTo>
                    <a:pt x="96" y="43"/>
                  </a:lnTo>
                  <a:lnTo>
                    <a:pt x="112" y="57"/>
                  </a:lnTo>
                  <a:lnTo>
                    <a:pt x="127" y="72"/>
                  </a:lnTo>
                  <a:lnTo>
                    <a:pt x="138" y="83"/>
                  </a:lnTo>
                  <a:lnTo>
                    <a:pt x="153" y="97"/>
                  </a:lnTo>
                  <a:lnTo>
                    <a:pt x="167" y="106"/>
                  </a:lnTo>
                  <a:lnTo>
                    <a:pt x="184" y="116"/>
                  </a:lnTo>
                  <a:lnTo>
                    <a:pt x="199" y="121"/>
                  </a:lnTo>
                  <a:lnTo>
                    <a:pt x="216" y="125"/>
                  </a:lnTo>
                  <a:lnTo>
                    <a:pt x="235" y="121"/>
                  </a:lnTo>
                  <a:lnTo>
                    <a:pt x="256" y="116"/>
                  </a:lnTo>
                  <a:lnTo>
                    <a:pt x="264" y="116"/>
                  </a:lnTo>
                  <a:lnTo>
                    <a:pt x="277" y="112"/>
                  </a:lnTo>
                  <a:lnTo>
                    <a:pt x="273" y="125"/>
                  </a:lnTo>
                  <a:lnTo>
                    <a:pt x="273" y="137"/>
                  </a:lnTo>
                  <a:lnTo>
                    <a:pt x="262" y="146"/>
                  </a:lnTo>
                  <a:lnTo>
                    <a:pt x="254" y="159"/>
                  </a:lnTo>
                  <a:lnTo>
                    <a:pt x="249" y="165"/>
                  </a:lnTo>
                  <a:lnTo>
                    <a:pt x="245" y="173"/>
                  </a:lnTo>
                  <a:lnTo>
                    <a:pt x="237" y="175"/>
                  </a:lnTo>
                  <a:lnTo>
                    <a:pt x="229" y="176"/>
                  </a:lnTo>
                  <a:lnTo>
                    <a:pt x="212" y="176"/>
                  </a:lnTo>
                  <a:lnTo>
                    <a:pt x="197" y="173"/>
                  </a:lnTo>
                  <a:lnTo>
                    <a:pt x="182" y="163"/>
                  </a:lnTo>
                  <a:lnTo>
                    <a:pt x="169" y="154"/>
                  </a:lnTo>
                  <a:lnTo>
                    <a:pt x="153" y="140"/>
                  </a:lnTo>
                  <a:lnTo>
                    <a:pt x="140" y="129"/>
                  </a:lnTo>
                  <a:lnTo>
                    <a:pt x="125" y="114"/>
                  </a:lnTo>
                  <a:lnTo>
                    <a:pt x="114" y="100"/>
                  </a:lnTo>
                  <a:lnTo>
                    <a:pt x="98" y="83"/>
                  </a:lnTo>
                  <a:lnTo>
                    <a:pt x="85" y="68"/>
                  </a:lnTo>
                  <a:lnTo>
                    <a:pt x="72" y="55"/>
                  </a:lnTo>
                  <a:lnTo>
                    <a:pt x="58" y="43"/>
                  </a:lnTo>
                  <a:lnTo>
                    <a:pt x="43" y="32"/>
                  </a:lnTo>
                  <a:lnTo>
                    <a:pt x="28" y="24"/>
                  </a:lnTo>
                  <a:lnTo>
                    <a:pt x="13" y="19"/>
                  </a:lnTo>
                  <a:lnTo>
                    <a:pt x="0" y="19"/>
                  </a:lnTo>
                  <a:lnTo>
                    <a:pt x="0" y="13"/>
                  </a:lnTo>
                  <a:lnTo>
                    <a:pt x="0" y="7"/>
                  </a:lnTo>
                  <a:lnTo>
                    <a:pt x="0" y="3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29" name="Freeform 27">
              <a:extLst>
                <a:ext uri="{FF2B5EF4-FFF2-40B4-BE49-F238E27FC236}">
                  <a16:creationId xmlns:a16="http://schemas.microsoft.com/office/drawing/2014/main" id="{67C35C5F-21D3-4F80-EA73-A088BB9450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87" y="923"/>
              <a:ext cx="23" cy="33"/>
            </a:xfrm>
            <a:custGeom>
              <a:avLst/>
              <a:gdLst>
                <a:gd name="T0" fmla="*/ 0 w 76"/>
                <a:gd name="T1" fmla="*/ 0 h 116"/>
                <a:gd name="T2" fmla="*/ 0 w 76"/>
                <a:gd name="T3" fmla="*/ 0 h 116"/>
                <a:gd name="T4" fmla="*/ 0 w 76"/>
                <a:gd name="T5" fmla="*/ 0 h 116"/>
                <a:gd name="T6" fmla="*/ 0 w 76"/>
                <a:gd name="T7" fmla="*/ 0 h 116"/>
                <a:gd name="T8" fmla="*/ 0 w 76"/>
                <a:gd name="T9" fmla="*/ 0 h 116"/>
                <a:gd name="T10" fmla="*/ 0 w 76"/>
                <a:gd name="T11" fmla="*/ 0 h 116"/>
                <a:gd name="T12" fmla="*/ 0 w 76"/>
                <a:gd name="T13" fmla="*/ 0 h 116"/>
                <a:gd name="T14" fmla="*/ 0 w 76"/>
                <a:gd name="T15" fmla="*/ 0 h 116"/>
                <a:gd name="T16" fmla="*/ 0 w 76"/>
                <a:gd name="T17" fmla="*/ 0 h 116"/>
                <a:gd name="T18" fmla="*/ 0 w 76"/>
                <a:gd name="T19" fmla="*/ 0 h 116"/>
                <a:gd name="T20" fmla="*/ 0 w 76"/>
                <a:gd name="T21" fmla="*/ 0 h 116"/>
                <a:gd name="T22" fmla="*/ 0 w 76"/>
                <a:gd name="T23" fmla="*/ 0 h 116"/>
                <a:gd name="T24" fmla="*/ 0 w 76"/>
                <a:gd name="T25" fmla="*/ 0 h 116"/>
                <a:gd name="T26" fmla="*/ 0 w 76"/>
                <a:gd name="T27" fmla="*/ 0 h 116"/>
                <a:gd name="T28" fmla="*/ 0 w 76"/>
                <a:gd name="T29" fmla="*/ 0 h 116"/>
                <a:gd name="T30" fmla="*/ 0 w 76"/>
                <a:gd name="T31" fmla="*/ 0 h 116"/>
                <a:gd name="T32" fmla="*/ 0 w 76"/>
                <a:gd name="T33" fmla="*/ 0 h 116"/>
                <a:gd name="T34" fmla="*/ 0 w 76"/>
                <a:gd name="T35" fmla="*/ 0 h 116"/>
                <a:gd name="T36" fmla="*/ 0 w 76"/>
                <a:gd name="T37" fmla="*/ 0 h 116"/>
                <a:gd name="T38" fmla="*/ 0 w 76"/>
                <a:gd name="T39" fmla="*/ 0 h 116"/>
                <a:gd name="T40" fmla="*/ 0 w 76"/>
                <a:gd name="T41" fmla="*/ 0 h 116"/>
                <a:gd name="T42" fmla="*/ 0 w 76"/>
                <a:gd name="T43" fmla="*/ 0 h 116"/>
                <a:gd name="T44" fmla="*/ 0 w 76"/>
                <a:gd name="T45" fmla="*/ 0 h 116"/>
                <a:gd name="T46" fmla="*/ 0 w 76"/>
                <a:gd name="T47" fmla="*/ 0 h 116"/>
                <a:gd name="T48" fmla="*/ 0 w 76"/>
                <a:gd name="T49" fmla="*/ 0 h 116"/>
                <a:gd name="T50" fmla="*/ 0 w 76"/>
                <a:gd name="T51" fmla="*/ 0 h 116"/>
                <a:gd name="T52" fmla="*/ 0 w 76"/>
                <a:gd name="T53" fmla="*/ 0 h 116"/>
                <a:gd name="T54" fmla="*/ 0 w 76"/>
                <a:gd name="T55" fmla="*/ 0 h 116"/>
                <a:gd name="T56" fmla="*/ 0 w 76"/>
                <a:gd name="T57" fmla="*/ 0 h 116"/>
                <a:gd name="T58" fmla="*/ 0 w 76"/>
                <a:gd name="T59" fmla="*/ 0 h 116"/>
                <a:gd name="T60" fmla="*/ 0 w 76"/>
                <a:gd name="T61" fmla="*/ 0 h 116"/>
                <a:gd name="T62" fmla="*/ 0 w 76"/>
                <a:gd name="T63" fmla="*/ 0 h 116"/>
                <a:gd name="T64" fmla="*/ 0 w 76"/>
                <a:gd name="T65" fmla="*/ 0 h 116"/>
                <a:gd name="T66" fmla="*/ 0 w 76"/>
                <a:gd name="T67" fmla="*/ 0 h 116"/>
                <a:gd name="T68" fmla="*/ 0 w 76"/>
                <a:gd name="T69" fmla="*/ 0 h 116"/>
                <a:gd name="T70" fmla="*/ 0 w 76"/>
                <a:gd name="T71" fmla="*/ 0 h 116"/>
                <a:gd name="T72" fmla="*/ 0 w 76"/>
                <a:gd name="T73" fmla="*/ 0 h 116"/>
                <a:gd name="T74" fmla="*/ 0 w 76"/>
                <a:gd name="T75" fmla="*/ 0 h 116"/>
                <a:gd name="T76" fmla="*/ 0 w 76"/>
                <a:gd name="T77" fmla="*/ 0 h 116"/>
                <a:gd name="T78" fmla="*/ 0 w 76"/>
                <a:gd name="T79" fmla="*/ 0 h 116"/>
                <a:gd name="T80" fmla="*/ 0 w 76"/>
                <a:gd name="T81" fmla="*/ 0 h 116"/>
                <a:gd name="T82" fmla="*/ 0 w 76"/>
                <a:gd name="T83" fmla="*/ 0 h 11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76"/>
                <a:gd name="T127" fmla="*/ 0 h 116"/>
                <a:gd name="T128" fmla="*/ 76 w 76"/>
                <a:gd name="T129" fmla="*/ 116 h 11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76" h="116">
                  <a:moveTo>
                    <a:pt x="8" y="2"/>
                  </a:moveTo>
                  <a:lnTo>
                    <a:pt x="21" y="0"/>
                  </a:lnTo>
                  <a:lnTo>
                    <a:pt x="34" y="10"/>
                  </a:lnTo>
                  <a:lnTo>
                    <a:pt x="40" y="14"/>
                  </a:lnTo>
                  <a:lnTo>
                    <a:pt x="46" y="19"/>
                  </a:lnTo>
                  <a:lnTo>
                    <a:pt x="53" y="29"/>
                  </a:lnTo>
                  <a:lnTo>
                    <a:pt x="59" y="36"/>
                  </a:lnTo>
                  <a:lnTo>
                    <a:pt x="63" y="44"/>
                  </a:lnTo>
                  <a:lnTo>
                    <a:pt x="67" y="52"/>
                  </a:lnTo>
                  <a:lnTo>
                    <a:pt x="70" y="61"/>
                  </a:lnTo>
                  <a:lnTo>
                    <a:pt x="74" y="71"/>
                  </a:lnTo>
                  <a:lnTo>
                    <a:pt x="74" y="76"/>
                  </a:lnTo>
                  <a:lnTo>
                    <a:pt x="76" y="84"/>
                  </a:lnTo>
                  <a:lnTo>
                    <a:pt x="74" y="92"/>
                  </a:lnTo>
                  <a:lnTo>
                    <a:pt x="72" y="99"/>
                  </a:lnTo>
                  <a:lnTo>
                    <a:pt x="63" y="109"/>
                  </a:lnTo>
                  <a:lnTo>
                    <a:pt x="53" y="112"/>
                  </a:lnTo>
                  <a:lnTo>
                    <a:pt x="46" y="116"/>
                  </a:lnTo>
                  <a:lnTo>
                    <a:pt x="40" y="116"/>
                  </a:lnTo>
                  <a:lnTo>
                    <a:pt x="32" y="112"/>
                  </a:lnTo>
                  <a:lnTo>
                    <a:pt x="29" y="109"/>
                  </a:lnTo>
                  <a:lnTo>
                    <a:pt x="25" y="101"/>
                  </a:lnTo>
                  <a:lnTo>
                    <a:pt x="21" y="93"/>
                  </a:lnTo>
                  <a:lnTo>
                    <a:pt x="17" y="84"/>
                  </a:lnTo>
                  <a:lnTo>
                    <a:pt x="15" y="76"/>
                  </a:lnTo>
                  <a:lnTo>
                    <a:pt x="13" y="67"/>
                  </a:lnTo>
                  <a:lnTo>
                    <a:pt x="13" y="61"/>
                  </a:lnTo>
                  <a:lnTo>
                    <a:pt x="13" y="52"/>
                  </a:lnTo>
                  <a:lnTo>
                    <a:pt x="17" y="48"/>
                  </a:lnTo>
                  <a:lnTo>
                    <a:pt x="19" y="42"/>
                  </a:lnTo>
                  <a:lnTo>
                    <a:pt x="23" y="42"/>
                  </a:lnTo>
                  <a:lnTo>
                    <a:pt x="21" y="35"/>
                  </a:lnTo>
                  <a:lnTo>
                    <a:pt x="21" y="29"/>
                  </a:lnTo>
                  <a:lnTo>
                    <a:pt x="17" y="25"/>
                  </a:lnTo>
                  <a:lnTo>
                    <a:pt x="13" y="23"/>
                  </a:lnTo>
                  <a:lnTo>
                    <a:pt x="6" y="23"/>
                  </a:lnTo>
                  <a:lnTo>
                    <a:pt x="0" y="23"/>
                  </a:lnTo>
                  <a:lnTo>
                    <a:pt x="0" y="14"/>
                  </a:lnTo>
                  <a:lnTo>
                    <a:pt x="2" y="8"/>
                  </a:lnTo>
                  <a:lnTo>
                    <a:pt x="6" y="4"/>
                  </a:lnTo>
                  <a:lnTo>
                    <a:pt x="8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30" name="Freeform 28">
              <a:extLst>
                <a:ext uri="{FF2B5EF4-FFF2-40B4-BE49-F238E27FC236}">
                  <a16:creationId xmlns:a16="http://schemas.microsoft.com/office/drawing/2014/main" id="{8CF2857E-9ADC-A52E-A6E6-E8AB70D7A0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4" y="877"/>
              <a:ext cx="76" cy="81"/>
            </a:xfrm>
            <a:custGeom>
              <a:avLst/>
              <a:gdLst>
                <a:gd name="T0" fmla="*/ 0 w 249"/>
                <a:gd name="T1" fmla="*/ 0 h 289"/>
                <a:gd name="T2" fmla="*/ 0 w 249"/>
                <a:gd name="T3" fmla="*/ 0 h 289"/>
                <a:gd name="T4" fmla="*/ 0 w 249"/>
                <a:gd name="T5" fmla="*/ 0 h 289"/>
                <a:gd name="T6" fmla="*/ 0 w 249"/>
                <a:gd name="T7" fmla="*/ 0 h 289"/>
                <a:gd name="T8" fmla="*/ 0 w 249"/>
                <a:gd name="T9" fmla="*/ 0 h 289"/>
                <a:gd name="T10" fmla="*/ 0 w 249"/>
                <a:gd name="T11" fmla="*/ 0 h 289"/>
                <a:gd name="T12" fmla="*/ 0 w 249"/>
                <a:gd name="T13" fmla="*/ 0 h 289"/>
                <a:gd name="T14" fmla="*/ 0 w 249"/>
                <a:gd name="T15" fmla="*/ 0 h 289"/>
                <a:gd name="T16" fmla="*/ 0 w 249"/>
                <a:gd name="T17" fmla="*/ 0 h 289"/>
                <a:gd name="T18" fmla="*/ 0 w 249"/>
                <a:gd name="T19" fmla="*/ 0 h 289"/>
                <a:gd name="T20" fmla="*/ 0 w 249"/>
                <a:gd name="T21" fmla="*/ 0 h 289"/>
                <a:gd name="T22" fmla="*/ 0 w 249"/>
                <a:gd name="T23" fmla="*/ 0 h 289"/>
                <a:gd name="T24" fmla="*/ 0 w 249"/>
                <a:gd name="T25" fmla="*/ 0 h 289"/>
                <a:gd name="T26" fmla="*/ 0 w 249"/>
                <a:gd name="T27" fmla="*/ 0 h 289"/>
                <a:gd name="T28" fmla="*/ 0 w 249"/>
                <a:gd name="T29" fmla="*/ 0 h 289"/>
                <a:gd name="T30" fmla="*/ 0 w 249"/>
                <a:gd name="T31" fmla="*/ 0 h 289"/>
                <a:gd name="T32" fmla="*/ 0 w 249"/>
                <a:gd name="T33" fmla="*/ 0 h 289"/>
                <a:gd name="T34" fmla="*/ 0 w 249"/>
                <a:gd name="T35" fmla="*/ 0 h 289"/>
                <a:gd name="T36" fmla="*/ 0 w 249"/>
                <a:gd name="T37" fmla="*/ 0 h 289"/>
                <a:gd name="T38" fmla="*/ 0 w 249"/>
                <a:gd name="T39" fmla="*/ 0 h 289"/>
                <a:gd name="T40" fmla="*/ 0 w 249"/>
                <a:gd name="T41" fmla="*/ 0 h 289"/>
                <a:gd name="T42" fmla="*/ 0 w 249"/>
                <a:gd name="T43" fmla="*/ 0 h 289"/>
                <a:gd name="T44" fmla="*/ 0 w 249"/>
                <a:gd name="T45" fmla="*/ 0 h 289"/>
                <a:gd name="T46" fmla="*/ 0 w 249"/>
                <a:gd name="T47" fmla="*/ 0 h 289"/>
                <a:gd name="T48" fmla="*/ 0 w 249"/>
                <a:gd name="T49" fmla="*/ 0 h 289"/>
                <a:gd name="T50" fmla="*/ 0 w 249"/>
                <a:gd name="T51" fmla="*/ 0 h 289"/>
                <a:gd name="T52" fmla="*/ 0 w 249"/>
                <a:gd name="T53" fmla="*/ 0 h 289"/>
                <a:gd name="T54" fmla="*/ 0 w 249"/>
                <a:gd name="T55" fmla="*/ 0 h 289"/>
                <a:gd name="T56" fmla="*/ 0 w 249"/>
                <a:gd name="T57" fmla="*/ 0 h 289"/>
                <a:gd name="T58" fmla="*/ 0 w 249"/>
                <a:gd name="T59" fmla="*/ 0 h 289"/>
                <a:gd name="T60" fmla="*/ 0 w 249"/>
                <a:gd name="T61" fmla="*/ 0 h 289"/>
                <a:gd name="T62" fmla="*/ 0 w 249"/>
                <a:gd name="T63" fmla="*/ 0 h 289"/>
                <a:gd name="T64" fmla="*/ 0 w 249"/>
                <a:gd name="T65" fmla="*/ 0 h 289"/>
                <a:gd name="T66" fmla="*/ 0 w 249"/>
                <a:gd name="T67" fmla="*/ 0 h 289"/>
                <a:gd name="T68" fmla="*/ 0 w 249"/>
                <a:gd name="T69" fmla="*/ 0 h 289"/>
                <a:gd name="T70" fmla="*/ 0 w 249"/>
                <a:gd name="T71" fmla="*/ 0 h 289"/>
                <a:gd name="T72" fmla="*/ 0 w 249"/>
                <a:gd name="T73" fmla="*/ 0 h 289"/>
                <a:gd name="T74" fmla="*/ 0 w 249"/>
                <a:gd name="T75" fmla="*/ 0 h 289"/>
                <a:gd name="T76" fmla="*/ 0 w 249"/>
                <a:gd name="T77" fmla="*/ 0 h 289"/>
                <a:gd name="T78" fmla="*/ 0 w 249"/>
                <a:gd name="T79" fmla="*/ 0 h 289"/>
                <a:gd name="T80" fmla="*/ 0 w 249"/>
                <a:gd name="T81" fmla="*/ 0 h 289"/>
                <a:gd name="T82" fmla="*/ 0 w 249"/>
                <a:gd name="T83" fmla="*/ 0 h 289"/>
                <a:gd name="T84" fmla="*/ 0 w 249"/>
                <a:gd name="T85" fmla="*/ 0 h 289"/>
                <a:gd name="T86" fmla="*/ 0 w 249"/>
                <a:gd name="T87" fmla="*/ 0 h 289"/>
                <a:gd name="T88" fmla="*/ 0 w 249"/>
                <a:gd name="T89" fmla="*/ 0 h 289"/>
                <a:gd name="T90" fmla="*/ 0 w 249"/>
                <a:gd name="T91" fmla="*/ 0 h 289"/>
                <a:gd name="T92" fmla="*/ 0 w 249"/>
                <a:gd name="T93" fmla="*/ 0 h 289"/>
                <a:gd name="T94" fmla="*/ 0 w 249"/>
                <a:gd name="T95" fmla="*/ 0 h 289"/>
                <a:gd name="T96" fmla="*/ 0 w 249"/>
                <a:gd name="T97" fmla="*/ 0 h 289"/>
                <a:gd name="T98" fmla="*/ 0 w 249"/>
                <a:gd name="T99" fmla="*/ 0 h 289"/>
                <a:gd name="T100" fmla="*/ 0 w 249"/>
                <a:gd name="T101" fmla="*/ 0 h 289"/>
                <a:gd name="T102" fmla="*/ 0 w 249"/>
                <a:gd name="T103" fmla="*/ 0 h 289"/>
                <a:gd name="T104" fmla="*/ 0 w 249"/>
                <a:gd name="T105" fmla="*/ 0 h 289"/>
                <a:gd name="T106" fmla="*/ 0 w 249"/>
                <a:gd name="T107" fmla="*/ 0 h 289"/>
                <a:gd name="T108" fmla="*/ 0 w 249"/>
                <a:gd name="T109" fmla="*/ 0 h 289"/>
                <a:gd name="T110" fmla="*/ 0 w 249"/>
                <a:gd name="T111" fmla="*/ 0 h 289"/>
                <a:gd name="T112" fmla="*/ 0 w 249"/>
                <a:gd name="T113" fmla="*/ 0 h 289"/>
                <a:gd name="T114" fmla="*/ 0 w 249"/>
                <a:gd name="T115" fmla="*/ 0 h 289"/>
                <a:gd name="T116" fmla="*/ 0 w 249"/>
                <a:gd name="T117" fmla="*/ 0 h 289"/>
                <a:gd name="T118" fmla="*/ 0 w 249"/>
                <a:gd name="T119" fmla="*/ 0 h 289"/>
                <a:gd name="T120" fmla="*/ 0 w 249"/>
                <a:gd name="T121" fmla="*/ 0 h 289"/>
                <a:gd name="T122" fmla="*/ 0 w 249"/>
                <a:gd name="T123" fmla="*/ 0 h 289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49"/>
                <a:gd name="T187" fmla="*/ 0 h 289"/>
                <a:gd name="T188" fmla="*/ 249 w 249"/>
                <a:gd name="T189" fmla="*/ 289 h 289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49" h="289">
                  <a:moveTo>
                    <a:pt x="51" y="2"/>
                  </a:moveTo>
                  <a:lnTo>
                    <a:pt x="67" y="0"/>
                  </a:lnTo>
                  <a:lnTo>
                    <a:pt x="80" y="0"/>
                  </a:lnTo>
                  <a:lnTo>
                    <a:pt x="93" y="0"/>
                  </a:lnTo>
                  <a:lnTo>
                    <a:pt x="110" y="2"/>
                  </a:lnTo>
                  <a:lnTo>
                    <a:pt x="124" y="3"/>
                  </a:lnTo>
                  <a:lnTo>
                    <a:pt x="139" y="5"/>
                  </a:lnTo>
                  <a:lnTo>
                    <a:pt x="154" y="9"/>
                  </a:lnTo>
                  <a:lnTo>
                    <a:pt x="169" y="15"/>
                  </a:lnTo>
                  <a:lnTo>
                    <a:pt x="181" y="19"/>
                  </a:lnTo>
                  <a:lnTo>
                    <a:pt x="192" y="24"/>
                  </a:lnTo>
                  <a:lnTo>
                    <a:pt x="203" y="32"/>
                  </a:lnTo>
                  <a:lnTo>
                    <a:pt x="215" y="41"/>
                  </a:lnTo>
                  <a:lnTo>
                    <a:pt x="223" y="51"/>
                  </a:lnTo>
                  <a:lnTo>
                    <a:pt x="230" y="62"/>
                  </a:lnTo>
                  <a:lnTo>
                    <a:pt x="238" y="76"/>
                  </a:lnTo>
                  <a:lnTo>
                    <a:pt x="243" y="93"/>
                  </a:lnTo>
                  <a:lnTo>
                    <a:pt x="247" y="108"/>
                  </a:lnTo>
                  <a:lnTo>
                    <a:pt x="249" y="127"/>
                  </a:lnTo>
                  <a:lnTo>
                    <a:pt x="249" y="144"/>
                  </a:lnTo>
                  <a:lnTo>
                    <a:pt x="247" y="163"/>
                  </a:lnTo>
                  <a:lnTo>
                    <a:pt x="243" y="180"/>
                  </a:lnTo>
                  <a:lnTo>
                    <a:pt x="238" y="197"/>
                  </a:lnTo>
                  <a:lnTo>
                    <a:pt x="230" y="214"/>
                  </a:lnTo>
                  <a:lnTo>
                    <a:pt x="223" y="232"/>
                  </a:lnTo>
                  <a:lnTo>
                    <a:pt x="211" y="245"/>
                  </a:lnTo>
                  <a:lnTo>
                    <a:pt x="198" y="258"/>
                  </a:lnTo>
                  <a:lnTo>
                    <a:pt x="184" y="270"/>
                  </a:lnTo>
                  <a:lnTo>
                    <a:pt x="169" y="279"/>
                  </a:lnTo>
                  <a:lnTo>
                    <a:pt x="152" y="285"/>
                  </a:lnTo>
                  <a:lnTo>
                    <a:pt x="135" y="289"/>
                  </a:lnTo>
                  <a:lnTo>
                    <a:pt x="116" y="289"/>
                  </a:lnTo>
                  <a:lnTo>
                    <a:pt x="97" y="287"/>
                  </a:lnTo>
                  <a:lnTo>
                    <a:pt x="84" y="285"/>
                  </a:lnTo>
                  <a:lnTo>
                    <a:pt x="70" y="281"/>
                  </a:lnTo>
                  <a:lnTo>
                    <a:pt x="57" y="277"/>
                  </a:lnTo>
                  <a:lnTo>
                    <a:pt x="48" y="270"/>
                  </a:lnTo>
                  <a:lnTo>
                    <a:pt x="34" y="260"/>
                  </a:lnTo>
                  <a:lnTo>
                    <a:pt x="25" y="252"/>
                  </a:lnTo>
                  <a:lnTo>
                    <a:pt x="17" y="241"/>
                  </a:lnTo>
                  <a:lnTo>
                    <a:pt x="10" y="232"/>
                  </a:lnTo>
                  <a:lnTo>
                    <a:pt x="4" y="220"/>
                  </a:lnTo>
                  <a:lnTo>
                    <a:pt x="0" y="207"/>
                  </a:lnTo>
                  <a:lnTo>
                    <a:pt x="0" y="195"/>
                  </a:lnTo>
                  <a:lnTo>
                    <a:pt x="0" y="184"/>
                  </a:lnTo>
                  <a:lnTo>
                    <a:pt x="4" y="173"/>
                  </a:lnTo>
                  <a:lnTo>
                    <a:pt x="10" y="163"/>
                  </a:lnTo>
                  <a:lnTo>
                    <a:pt x="17" y="154"/>
                  </a:lnTo>
                  <a:lnTo>
                    <a:pt x="29" y="146"/>
                  </a:lnTo>
                  <a:lnTo>
                    <a:pt x="36" y="138"/>
                  </a:lnTo>
                  <a:lnTo>
                    <a:pt x="46" y="133"/>
                  </a:lnTo>
                  <a:lnTo>
                    <a:pt x="55" y="129"/>
                  </a:lnTo>
                  <a:lnTo>
                    <a:pt x="67" y="127"/>
                  </a:lnTo>
                  <a:lnTo>
                    <a:pt x="78" y="127"/>
                  </a:lnTo>
                  <a:lnTo>
                    <a:pt x="89" y="127"/>
                  </a:lnTo>
                  <a:lnTo>
                    <a:pt x="103" y="131"/>
                  </a:lnTo>
                  <a:lnTo>
                    <a:pt x="114" y="136"/>
                  </a:lnTo>
                  <a:lnTo>
                    <a:pt x="124" y="140"/>
                  </a:lnTo>
                  <a:lnTo>
                    <a:pt x="133" y="146"/>
                  </a:lnTo>
                  <a:lnTo>
                    <a:pt x="141" y="154"/>
                  </a:lnTo>
                  <a:lnTo>
                    <a:pt x="150" y="161"/>
                  </a:lnTo>
                  <a:lnTo>
                    <a:pt x="154" y="169"/>
                  </a:lnTo>
                  <a:lnTo>
                    <a:pt x="156" y="180"/>
                  </a:lnTo>
                  <a:lnTo>
                    <a:pt x="156" y="190"/>
                  </a:lnTo>
                  <a:lnTo>
                    <a:pt x="156" y="201"/>
                  </a:lnTo>
                  <a:lnTo>
                    <a:pt x="145" y="203"/>
                  </a:lnTo>
                  <a:lnTo>
                    <a:pt x="135" y="205"/>
                  </a:lnTo>
                  <a:lnTo>
                    <a:pt x="135" y="192"/>
                  </a:lnTo>
                  <a:lnTo>
                    <a:pt x="135" y="184"/>
                  </a:lnTo>
                  <a:lnTo>
                    <a:pt x="135" y="176"/>
                  </a:lnTo>
                  <a:lnTo>
                    <a:pt x="133" y="171"/>
                  </a:lnTo>
                  <a:lnTo>
                    <a:pt x="126" y="163"/>
                  </a:lnTo>
                  <a:lnTo>
                    <a:pt x="118" y="163"/>
                  </a:lnTo>
                  <a:lnTo>
                    <a:pt x="107" y="163"/>
                  </a:lnTo>
                  <a:lnTo>
                    <a:pt x="95" y="173"/>
                  </a:lnTo>
                  <a:lnTo>
                    <a:pt x="89" y="178"/>
                  </a:lnTo>
                  <a:lnTo>
                    <a:pt x="86" y="186"/>
                  </a:lnTo>
                  <a:lnTo>
                    <a:pt x="82" y="194"/>
                  </a:lnTo>
                  <a:lnTo>
                    <a:pt x="82" y="205"/>
                  </a:lnTo>
                  <a:lnTo>
                    <a:pt x="76" y="214"/>
                  </a:lnTo>
                  <a:lnTo>
                    <a:pt x="74" y="224"/>
                  </a:lnTo>
                  <a:lnTo>
                    <a:pt x="72" y="233"/>
                  </a:lnTo>
                  <a:lnTo>
                    <a:pt x="76" y="243"/>
                  </a:lnTo>
                  <a:lnTo>
                    <a:pt x="78" y="249"/>
                  </a:lnTo>
                  <a:lnTo>
                    <a:pt x="84" y="256"/>
                  </a:lnTo>
                  <a:lnTo>
                    <a:pt x="89" y="260"/>
                  </a:lnTo>
                  <a:lnTo>
                    <a:pt x="99" y="266"/>
                  </a:lnTo>
                  <a:lnTo>
                    <a:pt x="107" y="268"/>
                  </a:lnTo>
                  <a:lnTo>
                    <a:pt x="114" y="270"/>
                  </a:lnTo>
                  <a:lnTo>
                    <a:pt x="124" y="270"/>
                  </a:lnTo>
                  <a:lnTo>
                    <a:pt x="135" y="270"/>
                  </a:lnTo>
                  <a:lnTo>
                    <a:pt x="143" y="268"/>
                  </a:lnTo>
                  <a:lnTo>
                    <a:pt x="152" y="264"/>
                  </a:lnTo>
                  <a:lnTo>
                    <a:pt x="162" y="258"/>
                  </a:lnTo>
                  <a:lnTo>
                    <a:pt x="171" y="254"/>
                  </a:lnTo>
                  <a:lnTo>
                    <a:pt x="186" y="241"/>
                  </a:lnTo>
                  <a:lnTo>
                    <a:pt x="198" y="228"/>
                  </a:lnTo>
                  <a:lnTo>
                    <a:pt x="209" y="211"/>
                  </a:lnTo>
                  <a:lnTo>
                    <a:pt x="217" y="195"/>
                  </a:lnTo>
                  <a:lnTo>
                    <a:pt x="221" y="176"/>
                  </a:lnTo>
                  <a:lnTo>
                    <a:pt x="224" y="159"/>
                  </a:lnTo>
                  <a:lnTo>
                    <a:pt x="224" y="140"/>
                  </a:lnTo>
                  <a:lnTo>
                    <a:pt x="224" y="121"/>
                  </a:lnTo>
                  <a:lnTo>
                    <a:pt x="221" y="102"/>
                  </a:lnTo>
                  <a:lnTo>
                    <a:pt x="215" y="87"/>
                  </a:lnTo>
                  <a:lnTo>
                    <a:pt x="205" y="70"/>
                  </a:lnTo>
                  <a:lnTo>
                    <a:pt x="196" y="57"/>
                  </a:lnTo>
                  <a:lnTo>
                    <a:pt x="181" y="43"/>
                  </a:lnTo>
                  <a:lnTo>
                    <a:pt x="165" y="36"/>
                  </a:lnTo>
                  <a:lnTo>
                    <a:pt x="148" y="28"/>
                  </a:lnTo>
                  <a:lnTo>
                    <a:pt x="129" y="28"/>
                  </a:lnTo>
                  <a:lnTo>
                    <a:pt x="116" y="24"/>
                  </a:lnTo>
                  <a:lnTo>
                    <a:pt x="103" y="22"/>
                  </a:lnTo>
                  <a:lnTo>
                    <a:pt x="91" y="22"/>
                  </a:lnTo>
                  <a:lnTo>
                    <a:pt x="80" y="24"/>
                  </a:lnTo>
                  <a:lnTo>
                    <a:pt x="67" y="24"/>
                  </a:lnTo>
                  <a:lnTo>
                    <a:pt x="55" y="26"/>
                  </a:lnTo>
                  <a:lnTo>
                    <a:pt x="42" y="24"/>
                  </a:lnTo>
                  <a:lnTo>
                    <a:pt x="32" y="24"/>
                  </a:lnTo>
                  <a:lnTo>
                    <a:pt x="34" y="19"/>
                  </a:lnTo>
                  <a:lnTo>
                    <a:pt x="42" y="11"/>
                  </a:lnTo>
                  <a:lnTo>
                    <a:pt x="48" y="5"/>
                  </a:lnTo>
                  <a:lnTo>
                    <a:pt x="51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31" name="Freeform 29">
              <a:extLst>
                <a:ext uri="{FF2B5EF4-FFF2-40B4-BE49-F238E27FC236}">
                  <a16:creationId xmlns:a16="http://schemas.microsoft.com/office/drawing/2014/main" id="{99DF95C6-432D-2911-007C-ED0EB0D197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3" y="880"/>
              <a:ext cx="62" cy="38"/>
            </a:xfrm>
            <a:custGeom>
              <a:avLst/>
              <a:gdLst>
                <a:gd name="T0" fmla="*/ 0 w 202"/>
                <a:gd name="T1" fmla="*/ 0 h 137"/>
                <a:gd name="T2" fmla="*/ 0 w 202"/>
                <a:gd name="T3" fmla="*/ 0 h 137"/>
                <a:gd name="T4" fmla="*/ 0 w 202"/>
                <a:gd name="T5" fmla="*/ 0 h 137"/>
                <a:gd name="T6" fmla="*/ 0 w 202"/>
                <a:gd name="T7" fmla="*/ 0 h 137"/>
                <a:gd name="T8" fmla="*/ 0 w 202"/>
                <a:gd name="T9" fmla="*/ 0 h 137"/>
                <a:gd name="T10" fmla="*/ 0 w 202"/>
                <a:gd name="T11" fmla="*/ 0 h 137"/>
                <a:gd name="T12" fmla="*/ 0 w 202"/>
                <a:gd name="T13" fmla="*/ 0 h 137"/>
                <a:gd name="T14" fmla="*/ 0 w 202"/>
                <a:gd name="T15" fmla="*/ 0 h 137"/>
                <a:gd name="T16" fmla="*/ 0 w 202"/>
                <a:gd name="T17" fmla="*/ 0 h 137"/>
                <a:gd name="T18" fmla="*/ 0 w 202"/>
                <a:gd name="T19" fmla="*/ 0 h 137"/>
                <a:gd name="T20" fmla="*/ 0 w 202"/>
                <a:gd name="T21" fmla="*/ 0 h 137"/>
                <a:gd name="T22" fmla="*/ 0 w 202"/>
                <a:gd name="T23" fmla="*/ 0 h 137"/>
                <a:gd name="T24" fmla="*/ 0 w 202"/>
                <a:gd name="T25" fmla="*/ 0 h 137"/>
                <a:gd name="T26" fmla="*/ 0 w 202"/>
                <a:gd name="T27" fmla="*/ 0 h 137"/>
                <a:gd name="T28" fmla="*/ 0 w 202"/>
                <a:gd name="T29" fmla="*/ 0 h 137"/>
                <a:gd name="T30" fmla="*/ 0 w 202"/>
                <a:gd name="T31" fmla="*/ 0 h 137"/>
                <a:gd name="T32" fmla="*/ 0 w 202"/>
                <a:gd name="T33" fmla="*/ 0 h 137"/>
                <a:gd name="T34" fmla="*/ 0 w 202"/>
                <a:gd name="T35" fmla="*/ 0 h 137"/>
                <a:gd name="T36" fmla="*/ 0 w 202"/>
                <a:gd name="T37" fmla="*/ 0 h 137"/>
                <a:gd name="T38" fmla="*/ 0 w 202"/>
                <a:gd name="T39" fmla="*/ 0 h 137"/>
                <a:gd name="T40" fmla="*/ 0 w 202"/>
                <a:gd name="T41" fmla="*/ 0 h 137"/>
                <a:gd name="T42" fmla="*/ 0 w 202"/>
                <a:gd name="T43" fmla="*/ 0 h 137"/>
                <a:gd name="T44" fmla="*/ 0 w 202"/>
                <a:gd name="T45" fmla="*/ 0 h 137"/>
                <a:gd name="T46" fmla="*/ 0 w 202"/>
                <a:gd name="T47" fmla="*/ 0 h 137"/>
                <a:gd name="T48" fmla="*/ 0 w 202"/>
                <a:gd name="T49" fmla="*/ 0 h 137"/>
                <a:gd name="T50" fmla="*/ 0 w 202"/>
                <a:gd name="T51" fmla="*/ 0 h 137"/>
                <a:gd name="T52" fmla="*/ 0 w 202"/>
                <a:gd name="T53" fmla="*/ 0 h 137"/>
                <a:gd name="T54" fmla="*/ 0 w 202"/>
                <a:gd name="T55" fmla="*/ 0 h 137"/>
                <a:gd name="T56" fmla="*/ 0 w 202"/>
                <a:gd name="T57" fmla="*/ 0 h 137"/>
                <a:gd name="T58" fmla="*/ 0 w 202"/>
                <a:gd name="T59" fmla="*/ 0 h 137"/>
                <a:gd name="T60" fmla="*/ 0 w 202"/>
                <a:gd name="T61" fmla="*/ 0 h 137"/>
                <a:gd name="T62" fmla="*/ 0 w 202"/>
                <a:gd name="T63" fmla="*/ 0 h 137"/>
                <a:gd name="T64" fmla="*/ 0 w 202"/>
                <a:gd name="T65" fmla="*/ 0 h 137"/>
                <a:gd name="T66" fmla="*/ 0 w 202"/>
                <a:gd name="T67" fmla="*/ 0 h 137"/>
                <a:gd name="T68" fmla="*/ 0 w 202"/>
                <a:gd name="T69" fmla="*/ 0 h 137"/>
                <a:gd name="T70" fmla="*/ 0 w 202"/>
                <a:gd name="T71" fmla="*/ 0 h 137"/>
                <a:gd name="T72" fmla="*/ 0 w 202"/>
                <a:gd name="T73" fmla="*/ 0 h 137"/>
                <a:gd name="T74" fmla="*/ 0 w 202"/>
                <a:gd name="T75" fmla="*/ 0 h 137"/>
                <a:gd name="T76" fmla="*/ 0 w 202"/>
                <a:gd name="T77" fmla="*/ 0 h 137"/>
                <a:gd name="T78" fmla="*/ 0 w 202"/>
                <a:gd name="T79" fmla="*/ 0 h 137"/>
                <a:gd name="T80" fmla="*/ 0 w 202"/>
                <a:gd name="T81" fmla="*/ 0 h 137"/>
                <a:gd name="T82" fmla="*/ 0 w 202"/>
                <a:gd name="T83" fmla="*/ 0 h 137"/>
                <a:gd name="T84" fmla="*/ 0 w 202"/>
                <a:gd name="T85" fmla="*/ 0 h 137"/>
                <a:gd name="T86" fmla="*/ 0 w 202"/>
                <a:gd name="T87" fmla="*/ 0 h 137"/>
                <a:gd name="T88" fmla="*/ 0 w 202"/>
                <a:gd name="T89" fmla="*/ 0 h 13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202"/>
                <a:gd name="T136" fmla="*/ 0 h 137"/>
                <a:gd name="T137" fmla="*/ 202 w 202"/>
                <a:gd name="T138" fmla="*/ 137 h 137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202" h="137">
                  <a:moveTo>
                    <a:pt x="202" y="0"/>
                  </a:moveTo>
                  <a:lnTo>
                    <a:pt x="202" y="15"/>
                  </a:lnTo>
                  <a:lnTo>
                    <a:pt x="202" y="29"/>
                  </a:lnTo>
                  <a:lnTo>
                    <a:pt x="202" y="38"/>
                  </a:lnTo>
                  <a:lnTo>
                    <a:pt x="198" y="51"/>
                  </a:lnTo>
                  <a:lnTo>
                    <a:pt x="192" y="59"/>
                  </a:lnTo>
                  <a:lnTo>
                    <a:pt x="181" y="67"/>
                  </a:lnTo>
                  <a:lnTo>
                    <a:pt x="171" y="67"/>
                  </a:lnTo>
                  <a:lnTo>
                    <a:pt x="164" y="70"/>
                  </a:lnTo>
                  <a:lnTo>
                    <a:pt x="151" y="70"/>
                  </a:lnTo>
                  <a:lnTo>
                    <a:pt x="141" y="70"/>
                  </a:lnTo>
                  <a:lnTo>
                    <a:pt x="130" y="69"/>
                  </a:lnTo>
                  <a:lnTo>
                    <a:pt x="120" y="70"/>
                  </a:lnTo>
                  <a:lnTo>
                    <a:pt x="111" y="70"/>
                  </a:lnTo>
                  <a:lnTo>
                    <a:pt x="103" y="76"/>
                  </a:lnTo>
                  <a:lnTo>
                    <a:pt x="93" y="78"/>
                  </a:lnTo>
                  <a:lnTo>
                    <a:pt x="86" y="82"/>
                  </a:lnTo>
                  <a:lnTo>
                    <a:pt x="76" y="88"/>
                  </a:lnTo>
                  <a:lnTo>
                    <a:pt x="71" y="93"/>
                  </a:lnTo>
                  <a:lnTo>
                    <a:pt x="61" y="97"/>
                  </a:lnTo>
                  <a:lnTo>
                    <a:pt x="54" y="103"/>
                  </a:lnTo>
                  <a:lnTo>
                    <a:pt x="48" y="108"/>
                  </a:lnTo>
                  <a:lnTo>
                    <a:pt x="40" y="116"/>
                  </a:lnTo>
                  <a:lnTo>
                    <a:pt x="27" y="127"/>
                  </a:lnTo>
                  <a:lnTo>
                    <a:pt x="14" y="137"/>
                  </a:lnTo>
                  <a:lnTo>
                    <a:pt x="6" y="127"/>
                  </a:lnTo>
                  <a:lnTo>
                    <a:pt x="0" y="122"/>
                  </a:lnTo>
                  <a:lnTo>
                    <a:pt x="8" y="112"/>
                  </a:lnTo>
                  <a:lnTo>
                    <a:pt x="16" y="101"/>
                  </a:lnTo>
                  <a:lnTo>
                    <a:pt x="23" y="89"/>
                  </a:lnTo>
                  <a:lnTo>
                    <a:pt x="31" y="80"/>
                  </a:lnTo>
                  <a:lnTo>
                    <a:pt x="38" y="70"/>
                  </a:lnTo>
                  <a:lnTo>
                    <a:pt x="48" y="61"/>
                  </a:lnTo>
                  <a:lnTo>
                    <a:pt x="55" y="51"/>
                  </a:lnTo>
                  <a:lnTo>
                    <a:pt x="65" y="42"/>
                  </a:lnTo>
                  <a:lnTo>
                    <a:pt x="73" y="32"/>
                  </a:lnTo>
                  <a:lnTo>
                    <a:pt x="80" y="25"/>
                  </a:lnTo>
                  <a:lnTo>
                    <a:pt x="90" y="19"/>
                  </a:lnTo>
                  <a:lnTo>
                    <a:pt x="103" y="13"/>
                  </a:lnTo>
                  <a:lnTo>
                    <a:pt x="112" y="8"/>
                  </a:lnTo>
                  <a:lnTo>
                    <a:pt x="122" y="4"/>
                  </a:lnTo>
                  <a:lnTo>
                    <a:pt x="135" y="0"/>
                  </a:lnTo>
                  <a:lnTo>
                    <a:pt x="149" y="0"/>
                  </a:lnTo>
                  <a:lnTo>
                    <a:pt x="20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32" name="Freeform 30">
              <a:extLst>
                <a:ext uri="{FF2B5EF4-FFF2-40B4-BE49-F238E27FC236}">
                  <a16:creationId xmlns:a16="http://schemas.microsoft.com/office/drawing/2014/main" id="{E01D1F44-F375-300A-C997-A008E97428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9" y="891"/>
              <a:ext cx="85" cy="65"/>
            </a:xfrm>
            <a:custGeom>
              <a:avLst/>
              <a:gdLst>
                <a:gd name="T0" fmla="*/ 0 w 278"/>
                <a:gd name="T1" fmla="*/ 0 h 230"/>
                <a:gd name="T2" fmla="*/ 0 w 278"/>
                <a:gd name="T3" fmla="*/ 0 h 230"/>
                <a:gd name="T4" fmla="*/ 0 w 278"/>
                <a:gd name="T5" fmla="*/ 0 h 230"/>
                <a:gd name="T6" fmla="*/ 0 w 278"/>
                <a:gd name="T7" fmla="*/ 0 h 230"/>
                <a:gd name="T8" fmla="*/ 0 w 278"/>
                <a:gd name="T9" fmla="*/ 0 h 230"/>
                <a:gd name="T10" fmla="*/ 0 w 278"/>
                <a:gd name="T11" fmla="*/ 0 h 230"/>
                <a:gd name="T12" fmla="*/ 0 w 278"/>
                <a:gd name="T13" fmla="*/ 0 h 230"/>
                <a:gd name="T14" fmla="*/ 0 w 278"/>
                <a:gd name="T15" fmla="*/ 0 h 230"/>
                <a:gd name="T16" fmla="*/ 0 w 278"/>
                <a:gd name="T17" fmla="*/ 0 h 230"/>
                <a:gd name="T18" fmla="*/ 0 w 278"/>
                <a:gd name="T19" fmla="*/ 0 h 230"/>
                <a:gd name="T20" fmla="*/ 0 w 278"/>
                <a:gd name="T21" fmla="*/ 0 h 230"/>
                <a:gd name="T22" fmla="*/ 0 w 278"/>
                <a:gd name="T23" fmla="*/ 0 h 230"/>
                <a:gd name="T24" fmla="*/ 0 w 278"/>
                <a:gd name="T25" fmla="*/ 0 h 230"/>
                <a:gd name="T26" fmla="*/ 0 w 278"/>
                <a:gd name="T27" fmla="*/ 0 h 230"/>
                <a:gd name="T28" fmla="*/ 0 w 278"/>
                <a:gd name="T29" fmla="*/ 0 h 230"/>
                <a:gd name="T30" fmla="*/ 0 w 278"/>
                <a:gd name="T31" fmla="*/ 0 h 230"/>
                <a:gd name="T32" fmla="*/ 0 w 278"/>
                <a:gd name="T33" fmla="*/ 0 h 230"/>
                <a:gd name="T34" fmla="*/ 0 w 278"/>
                <a:gd name="T35" fmla="*/ 0 h 230"/>
                <a:gd name="T36" fmla="*/ 0 w 278"/>
                <a:gd name="T37" fmla="*/ 0 h 230"/>
                <a:gd name="T38" fmla="*/ 0 w 278"/>
                <a:gd name="T39" fmla="*/ 0 h 230"/>
                <a:gd name="T40" fmla="*/ 0 w 278"/>
                <a:gd name="T41" fmla="*/ 0 h 230"/>
                <a:gd name="T42" fmla="*/ 0 w 278"/>
                <a:gd name="T43" fmla="*/ 0 h 230"/>
                <a:gd name="T44" fmla="*/ 0 w 278"/>
                <a:gd name="T45" fmla="*/ 0 h 230"/>
                <a:gd name="T46" fmla="*/ 0 w 278"/>
                <a:gd name="T47" fmla="*/ 0 h 230"/>
                <a:gd name="T48" fmla="*/ 0 w 278"/>
                <a:gd name="T49" fmla="*/ 0 h 230"/>
                <a:gd name="T50" fmla="*/ 0 w 278"/>
                <a:gd name="T51" fmla="*/ 0 h 230"/>
                <a:gd name="T52" fmla="*/ 0 w 278"/>
                <a:gd name="T53" fmla="*/ 0 h 230"/>
                <a:gd name="T54" fmla="*/ 0 w 278"/>
                <a:gd name="T55" fmla="*/ 0 h 230"/>
                <a:gd name="T56" fmla="*/ 0 w 278"/>
                <a:gd name="T57" fmla="*/ 0 h 230"/>
                <a:gd name="T58" fmla="*/ 0 w 278"/>
                <a:gd name="T59" fmla="*/ 0 h 230"/>
                <a:gd name="T60" fmla="*/ 0 w 278"/>
                <a:gd name="T61" fmla="*/ 0 h 230"/>
                <a:gd name="T62" fmla="*/ 0 w 278"/>
                <a:gd name="T63" fmla="*/ 0 h 23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78"/>
                <a:gd name="T97" fmla="*/ 0 h 230"/>
                <a:gd name="T98" fmla="*/ 278 w 278"/>
                <a:gd name="T99" fmla="*/ 230 h 23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78" h="230">
                  <a:moveTo>
                    <a:pt x="240" y="0"/>
                  </a:moveTo>
                  <a:lnTo>
                    <a:pt x="248" y="0"/>
                  </a:lnTo>
                  <a:lnTo>
                    <a:pt x="259" y="2"/>
                  </a:lnTo>
                  <a:lnTo>
                    <a:pt x="268" y="2"/>
                  </a:lnTo>
                  <a:lnTo>
                    <a:pt x="278" y="6"/>
                  </a:lnTo>
                  <a:lnTo>
                    <a:pt x="274" y="11"/>
                  </a:lnTo>
                  <a:lnTo>
                    <a:pt x="270" y="21"/>
                  </a:lnTo>
                  <a:lnTo>
                    <a:pt x="255" y="19"/>
                  </a:lnTo>
                  <a:lnTo>
                    <a:pt x="240" y="23"/>
                  </a:lnTo>
                  <a:lnTo>
                    <a:pt x="229" y="27"/>
                  </a:lnTo>
                  <a:lnTo>
                    <a:pt x="217" y="36"/>
                  </a:lnTo>
                  <a:lnTo>
                    <a:pt x="208" y="42"/>
                  </a:lnTo>
                  <a:lnTo>
                    <a:pt x="198" y="51"/>
                  </a:lnTo>
                  <a:lnTo>
                    <a:pt x="189" y="63"/>
                  </a:lnTo>
                  <a:lnTo>
                    <a:pt x="181" y="74"/>
                  </a:lnTo>
                  <a:lnTo>
                    <a:pt x="173" y="86"/>
                  </a:lnTo>
                  <a:lnTo>
                    <a:pt x="166" y="97"/>
                  </a:lnTo>
                  <a:lnTo>
                    <a:pt x="156" y="110"/>
                  </a:lnTo>
                  <a:lnTo>
                    <a:pt x="149" y="124"/>
                  </a:lnTo>
                  <a:lnTo>
                    <a:pt x="141" y="133"/>
                  </a:lnTo>
                  <a:lnTo>
                    <a:pt x="134" y="146"/>
                  </a:lnTo>
                  <a:lnTo>
                    <a:pt x="124" y="158"/>
                  </a:lnTo>
                  <a:lnTo>
                    <a:pt x="114" y="167"/>
                  </a:lnTo>
                  <a:lnTo>
                    <a:pt x="105" y="177"/>
                  </a:lnTo>
                  <a:lnTo>
                    <a:pt x="99" y="190"/>
                  </a:lnTo>
                  <a:lnTo>
                    <a:pt x="92" y="203"/>
                  </a:lnTo>
                  <a:lnTo>
                    <a:pt x="84" y="219"/>
                  </a:lnTo>
                  <a:lnTo>
                    <a:pt x="78" y="222"/>
                  </a:lnTo>
                  <a:lnTo>
                    <a:pt x="71" y="226"/>
                  </a:lnTo>
                  <a:lnTo>
                    <a:pt x="63" y="228"/>
                  </a:lnTo>
                  <a:lnTo>
                    <a:pt x="54" y="230"/>
                  </a:lnTo>
                  <a:lnTo>
                    <a:pt x="44" y="228"/>
                  </a:lnTo>
                  <a:lnTo>
                    <a:pt x="31" y="226"/>
                  </a:lnTo>
                  <a:lnTo>
                    <a:pt x="18" y="221"/>
                  </a:lnTo>
                  <a:lnTo>
                    <a:pt x="2" y="215"/>
                  </a:lnTo>
                  <a:lnTo>
                    <a:pt x="0" y="203"/>
                  </a:lnTo>
                  <a:lnTo>
                    <a:pt x="8" y="196"/>
                  </a:lnTo>
                  <a:lnTo>
                    <a:pt x="12" y="192"/>
                  </a:lnTo>
                  <a:lnTo>
                    <a:pt x="21" y="190"/>
                  </a:lnTo>
                  <a:lnTo>
                    <a:pt x="29" y="186"/>
                  </a:lnTo>
                  <a:lnTo>
                    <a:pt x="38" y="184"/>
                  </a:lnTo>
                  <a:lnTo>
                    <a:pt x="46" y="181"/>
                  </a:lnTo>
                  <a:lnTo>
                    <a:pt x="54" y="177"/>
                  </a:lnTo>
                  <a:lnTo>
                    <a:pt x="63" y="175"/>
                  </a:lnTo>
                  <a:lnTo>
                    <a:pt x="71" y="171"/>
                  </a:lnTo>
                  <a:lnTo>
                    <a:pt x="82" y="164"/>
                  </a:lnTo>
                  <a:lnTo>
                    <a:pt x="92" y="156"/>
                  </a:lnTo>
                  <a:lnTo>
                    <a:pt x="101" y="145"/>
                  </a:lnTo>
                  <a:lnTo>
                    <a:pt x="111" y="133"/>
                  </a:lnTo>
                  <a:lnTo>
                    <a:pt x="118" y="124"/>
                  </a:lnTo>
                  <a:lnTo>
                    <a:pt x="128" y="112"/>
                  </a:lnTo>
                  <a:lnTo>
                    <a:pt x="135" y="101"/>
                  </a:lnTo>
                  <a:lnTo>
                    <a:pt x="143" y="87"/>
                  </a:lnTo>
                  <a:lnTo>
                    <a:pt x="153" y="78"/>
                  </a:lnTo>
                  <a:lnTo>
                    <a:pt x="160" y="67"/>
                  </a:lnTo>
                  <a:lnTo>
                    <a:pt x="166" y="53"/>
                  </a:lnTo>
                  <a:lnTo>
                    <a:pt x="175" y="44"/>
                  </a:lnTo>
                  <a:lnTo>
                    <a:pt x="183" y="32"/>
                  </a:lnTo>
                  <a:lnTo>
                    <a:pt x="194" y="25"/>
                  </a:lnTo>
                  <a:lnTo>
                    <a:pt x="202" y="17"/>
                  </a:lnTo>
                  <a:lnTo>
                    <a:pt x="213" y="10"/>
                  </a:lnTo>
                  <a:lnTo>
                    <a:pt x="227" y="2"/>
                  </a:lnTo>
                  <a:lnTo>
                    <a:pt x="24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33" name="Freeform 31">
              <a:extLst>
                <a:ext uri="{FF2B5EF4-FFF2-40B4-BE49-F238E27FC236}">
                  <a16:creationId xmlns:a16="http://schemas.microsoft.com/office/drawing/2014/main" id="{ABE2478C-505F-DAD9-41EB-4062E80AF1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98" y="897"/>
              <a:ext cx="76" cy="20"/>
            </a:xfrm>
            <a:custGeom>
              <a:avLst/>
              <a:gdLst>
                <a:gd name="T0" fmla="*/ 0 w 249"/>
                <a:gd name="T1" fmla="*/ 0 h 72"/>
                <a:gd name="T2" fmla="*/ 0 w 249"/>
                <a:gd name="T3" fmla="*/ 0 h 72"/>
                <a:gd name="T4" fmla="*/ 0 w 249"/>
                <a:gd name="T5" fmla="*/ 0 h 72"/>
                <a:gd name="T6" fmla="*/ 0 w 249"/>
                <a:gd name="T7" fmla="*/ 0 h 72"/>
                <a:gd name="T8" fmla="*/ 0 w 249"/>
                <a:gd name="T9" fmla="*/ 0 h 72"/>
                <a:gd name="T10" fmla="*/ 0 w 249"/>
                <a:gd name="T11" fmla="*/ 0 h 72"/>
                <a:gd name="T12" fmla="*/ 0 w 249"/>
                <a:gd name="T13" fmla="*/ 0 h 72"/>
                <a:gd name="T14" fmla="*/ 0 w 249"/>
                <a:gd name="T15" fmla="*/ 0 h 72"/>
                <a:gd name="T16" fmla="*/ 0 w 249"/>
                <a:gd name="T17" fmla="*/ 0 h 72"/>
                <a:gd name="T18" fmla="*/ 0 w 249"/>
                <a:gd name="T19" fmla="*/ 0 h 72"/>
                <a:gd name="T20" fmla="*/ 0 w 249"/>
                <a:gd name="T21" fmla="*/ 0 h 72"/>
                <a:gd name="T22" fmla="*/ 0 w 249"/>
                <a:gd name="T23" fmla="*/ 0 h 72"/>
                <a:gd name="T24" fmla="*/ 0 w 249"/>
                <a:gd name="T25" fmla="*/ 0 h 72"/>
                <a:gd name="T26" fmla="*/ 0 w 249"/>
                <a:gd name="T27" fmla="*/ 0 h 72"/>
                <a:gd name="T28" fmla="*/ 0 w 249"/>
                <a:gd name="T29" fmla="*/ 0 h 72"/>
                <a:gd name="T30" fmla="*/ 0 w 249"/>
                <a:gd name="T31" fmla="*/ 0 h 72"/>
                <a:gd name="T32" fmla="*/ 0 w 249"/>
                <a:gd name="T33" fmla="*/ 0 h 72"/>
                <a:gd name="T34" fmla="*/ 0 w 249"/>
                <a:gd name="T35" fmla="*/ 0 h 72"/>
                <a:gd name="T36" fmla="*/ 0 w 249"/>
                <a:gd name="T37" fmla="*/ 0 h 72"/>
                <a:gd name="T38" fmla="*/ 0 w 249"/>
                <a:gd name="T39" fmla="*/ 0 h 72"/>
                <a:gd name="T40" fmla="*/ 0 w 249"/>
                <a:gd name="T41" fmla="*/ 0 h 72"/>
                <a:gd name="T42" fmla="*/ 0 w 249"/>
                <a:gd name="T43" fmla="*/ 0 h 72"/>
                <a:gd name="T44" fmla="*/ 0 w 249"/>
                <a:gd name="T45" fmla="*/ 0 h 72"/>
                <a:gd name="T46" fmla="*/ 0 w 249"/>
                <a:gd name="T47" fmla="*/ 0 h 72"/>
                <a:gd name="T48" fmla="*/ 0 w 249"/>
                <a:gd name="T49" fmla="*/ 0 h 72"/>
                <a:gd name="T50" fmla="*/ 0 w 249"/>
                <a:gd name="T51" fmla="*/ 0 h 72"/>
                <a:gd name="T52" fmla="*/ 0 w 249"/>
                <a:gd name="T53" fmla="*/ 0 h 72"/>
                <a:gd name="T54" fmla="*/ 0 w 249"/>
                <a:gd name="T55" fmla="*/ 0 h 72"/>
                <a:gd name="T56" fmla="*/ 0 w 249"/>
                <a:gd name="T57" fmla="*/ 0 h 72"/>
                <a:gd name="T58" fmla="*/ 0 w 249"/>
                <a:gd name="T59" fmla="*/ 0 h 72"/>
                <a:gd name="T60" fmla="*/ 0 w 249"/>
                <a:gd name="T61" fmla="*/ 0 h 72"/>
                <a:gd name="T62" fmla="*/ 0 w 249"/>
                <a:gd name="T63" fmla="*/ 0 h 72"/>
                <a:gd name="T64" fmla="*/ 0 w 249"/>
                <a:gd name="T65" fmla="*/ 0 h 72"/>
                <a:gd name="T66" fmla="*/ 0 w 249"/>
                <a:gd name="T67" fmla="*/ 0 h 72"/>
                <a:gd name="T68" fmla="*/ 0 w 249"/>
                <a:gd name="T69" fmla="*/ 0 h 72"/>
                <a:gd name="T70" fmla="*/ 0 w 249"/>
                <a:gd name="T71" fmla="*/ 0 h 72"/>
                <a:gd name="T72" fmla="*/ 0 w 249"/>
                <a:gd name="T73" fmla="*/ 0 h 72"/>
                <a:gd name="T74" fmla="*/ 0 w 249"/>
                <a:gd name="T75" fmla="*/ 0 h 72"/>
                <a:gd name="T76" fmla="*/ 0 w 249"/>
                <a:gd name="T77" fmla="*/ 0 h 72"/>
                <a:gd name="T78" fmla="*/ 0 w 249"/>
                <a:gd name="T79" fmla="*/ 0 h 72"/>
                <a:gd name="T80" fmla="*/ 0 w 249"/>
                <a:gd name="T81" fmla="*/ 0 h 72"/>
                <a:gd name="T82" fmla="*/ 0 w 249"/>
                <a:gd name="T83" fmla="*/ 0 h 72"/>
                <a:gd name="T84" fmla="*/ 0 w 249"/>
                <a:gd name="T85" fmla="*/ 0 h 72"/>
                <a:gd name="T86" fmla="*/ 0 w 249"/>
                <a:gd name="T87" fmla="*/ 0 h 72"/>
                <a:gd name="T88" fmla="*/ 0 w 249"/>
                <a:gd name="T89" fmla="*/ 0 h 72"/>
                <a:gd name="T90" fmla="*/ 0 w 249"/>
                <a:gd name="T91" fmla="*/ 0 h 72"/>
                <a:gd name="T92" fmla="*/ 0 w 249"/>
                <a:gd name="T93" fmla="*/ 0 h 72"/>
                <a:gd name="T94" fmla="*/ 0 w 249"/>
                <a:gd name="T95" fmla="*/ 0 h 72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249"/>
                <a:gd name="T145" fmla="*/ 0 h 72"/>
                <a:gd name="T146" fmla="*/ 249 w 249"/>
                <a:gd name="T147" fmla="*/ 72 h 72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249" h="72">
                  <a:moveTo>
                    <a:pt x="2" y="0"/>
                  </a:moveTo>
                  <a:lnTo>
                    <a:pt x="13" y="2"/>
                  </a:lnTo>
                  <a:lnTo>
                    <a:pt x="29" y="6"/>
                  </a:lnTo>
                  <a:lnTo>
                    <a:pt x="42" y="9"/>
                  </a:lnTo>
                  <a:lnTo>
                    <a:pt x="57" y="13"/>
                  </a:lnTo>
                  <a:lnTo>
                    <a:pt x="70" y="15"/>
                  </a:lnTo>
                  <a:lnTo>
                    <a:pt x="86" y="19"/>
                  </a:lnTo>
                  <a:lnTo>
                    <a:pt x="101" y="19"/>
                  </a:lnTo>
                  <a:lnTo>
                    <a:pt x="116" y="23"/>
                  </a:lnTo>
                  <a:lnTo>
                    <a:pt x="131" y="23"/>
                  </a:lnTo>
                  <a:lnTo>
                    <a:pt x="146" y="23"/>
                  </a:lnTo>
                  <a:lnTo>
                    <a:pt x="162" y="21"/>
                  </a:lnTo>
                  <a:lnTo>
                    <a:pt x="175" y="21"/>
                  </a:lnTo>
                  <a:lnTo>
                    <a:pt x="188" y="19"/>
                  </a:lnTo>
                  <a:lnTo>
                    <a:pt x="203" y="17"/>
                  </a:lnTo>
                  <a:lnTo>
                    <a:pt x="219" y="15"/>
                  </a:lnTo>
                  <a:lnTo>
                    <a:pt x="234" y="11"/>
                  </a:lnTo>
                  <a:lnTo>
                    <a:pt x="239" y="11"/>
                  </a:lnTo>
                  <a:lnTo>
                    <a:pt x="249" y="11"/>
                  </a:lnTo>
                  <a:lnTo>
                    <a:pt x="245" y="23"/>
                  </a:lnTo>
                  <a:lnTo>
                    <a:pt x="239" y="32"/>
                  </a:lnTo>
                  <a:lnTo>
                    <a:pt x="228" y="36"/>
                  </a:lnTo>
                  <a:lnTo>
                    <a:pt x="217" y="38"/>
                  </a:lnTo>
                  <a:lnTo>
                    <a:pt x="207" y="38"/>
                  </a:lnTo>
                  <a:lnTo>
                    <a:pt x="201" y="38"/>
                  </a:lnTo>
                  <a:lnTo>
                    <a:pt x="194" y="38"/>
                  </a:lnTo>
                  <a:lnTo>
                    <a:pt x="186" y="40"/>
                  </a:lnTo>
                  <a:lnTo>
                    <a:pt x="171" y="40"/>
                  </a:lnTo>
                  <a:lnTo>
                    <a:pt x="162" y="44"/>
                  </a:lnTo>
                  <a:lnTo>
                    <a:pt x="152" y="47"/>
                  </a:lnTo>
                  <a:lnTo>
                    <a:pt x="141" y="57"/>
                  </a:lnTo>
                  <a:lnTo>
                    <a:pt x="129" y="66"/>
                  </a:lnTo>
                  <a:lnTo>
                    <a:pt x="124" y="72"/>
                  </a:lnTo>
                  <a:lnTo>
                    <a:pt x="114" y="66"/>
                  </a:lnTo>
                  <a:lnTo>
                    <a:pt x="105" y="57"/>
                  </a:lnTo>
                  <a:lnTo>
                    <a:pt x="93" y="44"/>
                  </a:lnTo>
                  <a:lnTo>
                    <a:pt x="86" y="40"/>
                  </a:lnTo>
                  <a:lnTo>
                    <a:pt x="74" y="38"/>
                  </a:lnTo>
                  <a:lnTo>
                    <a:pt x="61" y="36"/>
                  </a:lnTo>
                  <a:lnTo>
                    <a:pt x="53" y="34"/>
                  </a:lnTo>
                  <a:lnTo>
                    <a:pt x="44" y="34"/>
                  </a:lnTo>
                  <a:lnTo>
                    <a:pt x="38" y="32"/>
                  </a:lnTo>
                  <a:lnTo>
                    <a:pt x="30" y="32"/>
                  </a:lnTo>
                  <a:lnTo>
                    <a:pt x="15" y="27"/>
                  </a:lnTo>
                  <a:lnTo>
                    <a:pt x="8" y="21"/>
                  </a:lnTo>
                  <a:lnTo>
                    <a:pt x="0" y="1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34" name="Freeform 32">
              <a:extLst>
                <a:ext uri="{FF2B5EF4-FFF2-40B4-BE49-F238E27FC236}">
                  <a16:creationId xmlns:a16="http://schemas.microsoft.com/office/drawing/2014/main" id="{E0A102E9-4FB0-6535-C6C7-10D638DB0B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3" y="920"/>
              <a:ext cx="63" cy="24"/>
            </a:xfrm>
            <a:custGeom>
              <a:avLst/>
              <a:gdLst>
                <a:gd name="T0" fmla="*/ 0 w 203"/>
                <a:gd name="T1" fmla="*/ 0 h 85"/>
                <a:gd name="T2" fmla="*/ 0 w 203"/>
                <a:gd name="T3" fmla="*/ 0 h 85"/>
                <a:gd name="T4" fmla="*/ 0 w 203"/>
                <a:gd name="T5" fmla="*/ 0 h 85"/>
                <a:gd name="T6" fmla="*/ 0 w 203"/>
                <a:gd name="T7" fmla="*/ 0 h 85"/>
                <a:gd name="T8" fmla="*/ 0 w 203"/>
                <a:gd name="T9" fmla="*/ 0 h 85"/>
                <a:gd name="T10" fmla="*/ 0 w 203"/>
                <a:gd name="T11" fmla="*/ 0 h 85"/>
                <a:gd name="T12" fmla="*/ 0 w 203"/>
                <a:gd name="T13" fmla="*/ 0 h 85"/>
                <a:gd name="T14" fmla="*/ 0 w 203"/>
                <a:gd name="T15" fmla="*/ 0 h 85"/>
                <a:gd name="T16" fmla="*/ 0 w 203"/>
                <a:gd name="T17" fmla="*/ 0 h 85"/>
                <a:gd name="T18" fmla="*/ 0 w 203"/>
                <a:gd name="T19" fmla="*/ 0 h 85"/>
                <a:gd name="T20" fmla="*/ 0 w 203"/>
                <a:gd name="T21" fmla="*/ 0 h 85"/>
                <a:gd name="T22" fmla="*/ 0 w 203"/>
                <a:gd name="T23" fmla="*/ 0 h 85"/>
                <a:gd name="T24" fmla="*/ 0 w 203"/>
                <a:gd name="T25" fmla="*/ 0 h 85"/>
                <a:gd name="T26" fmla="*/ 0 w 203"/>
                <a:gd name="T27" fmla="*/ 0 h 85"/>
                <a:gd name="T28" fmla="*/ 0 w 203"/>
                <a:gd name="T29" fmla="*/ 0 h 85"/>
                <a:gd name="T30" fmla="*/ 0 w 203"/>
                <a:gd name="T31" fmla="*/ 0 h 85"/>
                <a:gd name="T32" fmla="*/ 0 w 203"/>
                <a:gd name="T33" fmla="*/ 0 h 85"/>
                <a:gd name="T34" fmla="*/ 0 w 203"/>
                <a:gd name="T35" fmla="*/ 0 h 85"/>
                <a:gd name="T36" fmla="*/ 0 w 203"/>
                <a:gd name="T37" fmla="*/ 0 h 85"/>
                <a:gd name="T38" fmla="*/ 0 w 203"/>
                <a:gd name="T39" fmla="*/ 0 h 85"/>
                <a:gd name="T40" fmla="*/ 0 w 203"/>
                <a:gd name="T41" fmla="*/ 0 h 85"/>
                <a:gd name="T42" fmla="*/ 0 w 203"/>
                <a:gd name="T43" fmla="*/ 0 h 85"/>
                <a:gd name="T44" fmla="*/ 0 w 203"/>
                <a:gd name="T45" fmla="*/ 0 h 85"/>
                <a:gd name="T46" fmla="*/ 0 w 203"/>
                <a:gd name="T47" fmla="*/ 0 h 85"/>
                <a:gd name="T48" fmla="*/ 0 w 203"/>
                <a:gd name="T49" fmla="*/ 0 h 85"/>
                <a:gd name="T50" fmla="*/ 0 w 203"/>
                <a:gd name="T51" fmla="*/ 0 h 85"/>
                <a:gd name="T52" fmla="*/ 0 w 203"/>
                <a:gd name="T53" fmla="*/ 0 h 85"/>
                <a:gd name="T54" fmla="*/ 0 w 203"/>
                <a:gd name="T55" fmla="*/ 0 h 85"/>
                <a:gd name="T56" fmla="*/ 0 w 203"/>
                <a:gd name="T57" fmla="*/ 0 h 85"/>
                <a:gd name="T58" fmla="*/ 0 w 203"/>
                <a:gd name="T59" fmla="*/ 0 h 85"/>
                <a:gd name="T60" fmla="*/ 0 w 203"/>
                <a:gd name="T61" fmla="*/ 0 h 85"/>
                <a:gd name="T62" fmla="*/ 0 w 203"/>
                <a:gd name="T63" fmla="*/ 0 h 85"/>
                <a:gd name="T64" fmla="*/ 0 w 203"/>
                <a:gd name="T65" fmla="*/ 0 h 85"/>
                <a:gd name="T66" fmla="*/ 0 w 203"/>
                <a:gd name="T67" fmla="*/ 0 h 85"/>
                <a:gd name="T68" fmla="*/ 0 w 203"/>
                <a:gd name="T69" fmla="*/ 0 h 85"/>
                <a:gd name="T70" fmla="*/ 0 w 203"/>
                <a:gd name="T71" fmla="*/ 0 h 85"/>
                <a:gd name="T72" fmla="*/ 0 w 203"/>
                <a:gd name="T73" fmla="*/ 0 h 85"/>
                <a:gd name="T74" fmla="*/ 0 w 203"/>
                <a:gd name="T75" fmla="*/ 0 h 85"/>
                <a:gd name="T76" fmla="*/ 0 w 203"/>
                <a:gd name="T77" fmla="*/ 0 h 85"/>
                <a:gd name="T78" fmla="*/ 0 w 203"/>
                <a:gd name="T79" fmla="*/ 0 h 85"/>
                <a:gd name="T80" fmla="*/ 0 w 203"/>
                <a:gd name="T81" fmla="*/ 0 h 85"/>
                <a:gd name="T82" fmla="*/ 0 w 203"/>
                <a:gd name="T83" fmla="*/ 0 h 85"/>
                <a:gd name="T84" fmla="*/ 0 w 203"/>
                <a:gd name="T85" fmla="*/ 0 h 85"/>
                <a:gd name="T86" fmla="*/ 0 w 203"/>
                <a:gd name="T87" fmla="*/ 0 h 8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203"/>
                <a:gd name="T133" fmla="*/ 0 h 85"/>
                <a:gd name="T134" fmla="*/ 203 w 203"/>
                <a:gd name="T135" fmla="*/ 85 h 8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203" h="85">
                  <a:moveTo>
                    <a:pt x="2" y="0"/>
                  </a:moveTo>
                  <a:lnTo>
                    <a:pt x="13" y="2"/>
                  </a:lnTo>
                  <a:lnTo>
                    <a:pt x="27" y="5"/>
                  </a:lnTo>
                  <a:lnTo>
                    <a:pt x="38" y="7"/>
                  </a:lnTo>
                  <a:lnTo>
                    <a:pt x="51" y="11"/>
                  </a:lnTo>
                  <a:lnTo>
                    <a:pt x="61" y="11"/>
                  </a:lnTo>
                  <a:lnTo>
                    <a:pt x="74" y="11"/>
                  </a:lnTo>
                  <a:lnTo>
                    <a:pt x="86" y="11"/>
                  </a:lnTo>
                  <a:lnTo>
                    <a:pt x="97" y="13"/>
                  </a:lnTo>
                  <a:lnTo>
                    <a:pt x="110" y="11"/>
                  </a:lnTo>
                  <a:lnTo>
                    <a:pt x="122" y="11"/>
                  </a:lnTo>
                  <a:lnTo>
                    <a:pt x="135" y="11"/>
                  </a:lnTo>
                  <a:lnTo>
                    <a:pt x="146" y="11"/>
                  </a:lnTo>
                  <a:lnTo>
                    <a:pt x="158" y="11"/>
                  </a:lnTo>
                  <a:lnTo>
                    <a:pt x="171" y="11"/>
                  </a:lnTo>
                  <a:lnTo>
                    <a:pt x="184" y="11"/>
                  </a:lnTo>
                  <a:lnTo>
                    <a:pt x="200" y="11"/>
                  </a:lnTo>
                  <a:lnTo>
                    <a:pt x="198" y="15"/>
                  </a:lnTo>
                  <a:lnTo>
                    <a:pt x="200" y="21"/>
                  </a:lnTo>
                  <a:lnTo>
                    <a:pt x="202" y="28"/>
                  </a:lnTo>
                  <a:lnTo>
                    <a:pt x="203" y="36"/>
                  </a:lnTo>
                  <a:lnTo>
                    <a:pt x="194" y="36"/>
                  </a:lnTo>
                  <a:lnTo>
                    <a:pt x="186" y="38"/>
                  </a:lnTo>
                  <a:lnTo>
                    <a:pt x="181" y="40"/>
                  </a:lnTo>
                  <a:lnTo>
                    <a:pt x="173" y="45"/>
                  </a:lnTo>
                  <a:lnTo>
                    <a:pt x="158" y="53"/>
                  </a:lnTo>
                  <a:lnTo>
                    <a:pt x="145" y="62"/>
                  </a:lnTo>
                  <a:lnTo>
                    <a:pt x="129" y="68"/>
                  </a:lnTo>
                  <a:lnTo>
                    <a:pt x="116" y="78"/>
                  </a:lnTo>
                  <a:lnTo>
                    <a:pt x="101" y="81"/>
                  </a:lnTo>
                  <a:lnTo>
                    <a:pt x="88" y="85"/>
                  </a:lnTo>
                  <a:lnTo>
                    <a:pt x="74" y="80"/>
                  </a:lnTo>
                  <a:lnTo>
                    <a:pt x="61" y="74"/>
                  </a:lnTo>
                  <a:lnTo>
                    <a:pt x="53" y="68"/>
                  </a:lnTo>
                  <a:lnTo>
                    <a:pt x="46" y="64"/>
                  </a:lnTo>
                  <a:lnTo>
                    <a:pt x="38" y="59"/>
                  </a:lnTo>
                  <a:lnTo>
                    <a:pt x="32" y="55"/>
                  </a:lnTo>
                  <a:lnTo>
                    <a:pt x="19" y="42"/>
                  </a:lnTo>
                  <a:lnTo>
                    <a:pt x="8" y="30"/>
                  </a:lnTo>
                  <a:lnTo>
                    <a:pt x="4" y="21"/>
                  </a:lnTo>
                  <a:lnTo>
                    <a:pt x="2" y="15"/>
                  </a:lnTo>
                  <a:lnTo>
                    <a:pt x="0" y="7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35" name="Freeform 33">
              <a:extLst>
                <a:ext uri="{FF2B5EF4-FFF2-40B4-BE49-F238E27FC236}">
                  <a16:creationId xmlns:a16="http://schemas.microsoft.com/office/drawing/2014/main" id="{0A48B8D7-0D92-1598-391C-4AB84DCF8E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15" y="967"/>
              <a:ext cx="17" cy="377"/>
            </a:xfrm>
            <a:custGeom>
              <a:avLst/>
              <a:gdLst>
                <a:gd name="T0" fmla="*/ 0 w 55"/>
                <a:gd name="T1" fmla="*/ 0 h 1336"/>
                <a:gd name="T2" fmla="*/ 0 w 55"/>
                <a:gd name="T3" fmla="*/ 0 h 1336"/>
                <a:gd name="T4" fmla="*/ 0 w 55"/>
                <a:gd name="T5" fmla="*/ 0 h 1336"/>
                <a:gd name="T6" fmla="*/ 0 w 55"/>
                <a:gd name="T7" fmla="*/ 0 h 1336"/>
                <a:gd name="T8" fmla="*/ 0 w 55"/>
                <a:gd name="T9" fmla="*/ 0 h 1336"/>
                <a:gd name="T10" fmla="*/ 0 w 55"/>
                <a:gd name="T11" fmla="*/ 0 h 1336"/>
                <a:gd name="T12" fmla="*/ 0 w 55"/>
                <a:gd name="T13" fmla="*/ 0 h 1336"/>
                <a:gd name="T14" fmla="*/ 0 w 55"/>
                <a:gd name="T15" fmla="*/ 0 h 1336"/>
                <a:gd name="T16" fmla="*/ 0 w 55"/>
                <a:gd name="T17" fmla="*/ 0 h 1336"/>
                <a:gd name="T18" fmla="*/ 0 w 55"/>
                <a:gd name="T19" fmla="*/ 0 h 1336"/>
                <a:gd name="T20" fmla="*/ 0 w 55"/>
                <a:gd name="T21" fmla="*/ 0 h 1336"/>
                <a:gd name="T22" fmla="*/ 0 w 55"/>
                <a:gd name="T23" fmla="*/ 0 h 1336"/>
                <a:gd name="T24" fmla="*/ 0 w 55"/>
                <a:gd name="T25" fmla="*/ 0 h 1336"/>
                <a:gd name="T26" fmla="*/ 0 w 55"/>
                <a:gd name="T27" fmla="*/ 0 h 1336"/>
                <a:gd name="T28" fmla="*/ 0 w 55"/>
                <a:gd name="T29" fmla="*/ 0 h 1336"/>
                <a:gd name="T30" fmla="*/ 0 w 55"/>
                <a:gd name="T31" fmla="*/ 0 h 1336"/>
                <a:gd name="T32" fmla="*/ 0 w 55"/>
                <a:gd name="T33" fmla="*/ 0 h 1336"/>
                <a:gd name="T34" fmla="*/ 0 w 55"/>
                <a:gd name="T35" fmla="*/ 0 h 1336"/>
                <a:gd name="T36" fmla="*/ 0 w 55"/>
                <a:gd name="T37" fmla="*/ 0 h 1336"/>
                <a:gd name="T38" fmla="*/ 0 w 55"/>
                <a:gd name="T39" fmla="*/ 0 h 1336"/>
                <a:gd name="T40" fmla="*/ 0 w 55"/>
                <a:gd name="T41" fmla="*/ 0 h 1336"/>
                <a:gd name="T42" fmla="*/ 0 w 55"/>
                <a:gd name="T43" fmla="*/ 0 h 1336"/>
                <a:gd name="T44" fmla="*/ 0 w 55"/>
                <a:gd name="T45" fmla="*/ 0 h 1336"/>
                <a:gd name="T46" fmla="*/ 0 w 55"/>
                <a:gd name="T47" fmla="*/ 0 h 1336"/>
                <a:gd name="T48" fmla="*/ 0 w 55"/>
                <a:gd name="T49" fmla="*/ 0 h 1336"/>
                <a:gd name="T50" fmla="*/ 0 w 55"/>
                <a:gd name="T51" fmla="*/ 0 h 1336"/>
                <a:gd name="T52" fmla="*/ 0 w 55"/>
                <a:gd name="T53" fmla="*/ 0 h 1336"/>
                <a:gd name="T54" fmla="*/ 0 w 55"/>
                <a:gd name="T55" fmla="*/ 0 h 1336"/>
                <a:gd name="T56" fmla="*/ 0 w 55"/>
                <a:gd name="T57" fmla="*/ 0 h 1336"/>
                <a:gd name="T58" fmla="*/ 0 w 55"/>
                <a:gd name="T59" fmla="*/ 0 h 1336"/>
                <a:gd name="T60" fmla="*/ 0 w 55"/>
                <a:gd name="T61" fmla="*/ 0 h 1336"/>
                <a:gd name="T62" fmla="*/ 0 w 55"/>
                <a:gd name="T63" fmla="*/ 0 h 1336"/>
                <a:gd name="T64" fmla="*/ 0 w 55"/>
                <a:gd name="T65" fmla="*/ 0 h 1336"/>
                <a:gd name="T66" fmla="*/ 0 w 55"/>
                <a:gd name="T67" fmla="*/ 0 h 1336"/>
                <a:gd name="T68" fmla="*/ 0 w 55"/>
                <a:gd name="T69" fmla="*/ 0 h 1336"/>
                <a:gd name="T70" fmla="*/ 0 w 55"/>
                <a:gd name="T71" fmla="*/ 0 h 1336"/>
                <a:gd name="T72" fmla="*/ 0 w 55"/>
                <a:gd name="T73" fmla="*/ 0 h 1336"/>
                <a:gd name="T74" fmla="*/ 0 w 55"/>
                <a:gd name="T75" fmla="*/ 0 h 1336"/>
                <a:gd name="T76" fmla="*/ 0 w 55"/>
                <a:gd name="T77" fmla="*/ 0 h 1336"/>
                <a:gd name="T78" fmla="*/ 0 w 55"/>
                <a:gd name="T79" fmla="*/ 0 h 1336"/>
                <a:gd name="T80" fmla="*/ 0 w 55"/>
                <a:gd name="T81" fmla="*/ 0 h 1336"/>
                <a:gd name="T82" fmla="*/ 0 w 55"/>
                <a:gd name="T83" fmla="*/ 0 h 1336"/>
                <a:gd name="T84" fmla="*/ 0 w 55"/>
                <a:gd name="T85" fmla="*/ 0 h 1336"/>
                <a:gd name="T86" fmla="*/ 0 w 55"/>
                <a:gd name="T87" fmla="*/ 0 h 1336"/>
                <a:gd name="T88" fmla="*/ 0 w 55"/>
                <a:gd name="T89" fmla="*/ 0 h 1336"/>
                <a:gd name="T90" fmla="*/ 0 w 55"/>
                <a:gd name="T91" fmla="*/ 0 h 1336"/>
                <a:gd name="T92" fmla="*/ 0 w 55"/>
                <a:gd name="T93" fmla="*/ 0 h 1336"/>
                <a:gd name="T94" fmla="*/ 0 w 55"/>
                <a:gd name="T95" fmla="*/ 0 h 1336"/>
                <a:gd name="T96" fmla="*/ 0 w 55"/>
                <a:gd name="T97" fmla="*/ 0 h 1336"/>
                <a:gd name="T98" fmla="*/ 0 w 55"/>
                <a:gd name="T99" fmla="*/ 0 h 1336"/>
                <a:gd name="T100" fmla="*/ 0 w 55"/>
                <a:gd name="T101" fmla="*/ 0 h 1336"/>
                <a:gd name="T102" fmla="*/ 0 w 55"/>
                <a:gd name="T103" fmla="*/ 0 h 1336"/>
                <a:gd name="T104" fmla="*/ 0 w 55"/>
                <a:gd name="T105" fmla="*/ 0 h 1336"/>
                <a:gd name="T106" fmla="*/ 0 w 55"/>
                <a:gd name="T107" fmla="*/ 0 h 13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55"/>
                <a:gd name="T163" fmla="*/ 0 h 1336"/>
                <a:gd name="T164" fmla="*/ 55 w 55"/>
                <a:gd name="T165" fmla="*/ 1336 h 13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55" h="1336">
                  <a:moveTo>
                    <a:pt x="12" y="0"/>
                  </a:moveTo>
                  <a:lnTo>
                    <a:pt x="19" y="4"/>
                  </a:lnTo>
                  <a:lnTo>
                    <a:pt x="25" y="11"/>
                  </a:lnTo>
                  <a:lnTo>
                    <a:pt x="25" y="23"/>
                  </a:lnTo>
                  <a:lnTo>
                    <a:pt x="25" y="36"/>
                  </a:lnTo>
                  <a:lnTo>
                    <a:pt x="23" y="48"/>
                  </a:lnTo>
                  <a:lnTo>
                    <a:pt x="21" y="61"/>
                  </a:lnTo>
                  <a:lnTo>
                    <a:pt x="21" y="70"/>
                  </a:lnTo>
                  <a:lnTo>
                    <a:pt x="23" y="84"/>
                  </a:lnTo>
                  <a:lnTo>
                    <a:pt x="21" y="120"/>
                  </a:lnTo>
                  <a:lnTo>
                    <a:pt x="21" y="160"/>
                  </a:lnTo>
                  <a:lnTo>
                    <a:pt x="23" y="198"/>
                  </a:lnTo>
                  <a:lnTo>
                    <a:pt x="25" y="238"/>
                  </a:lnTo>
                  <a:lnTo>
                    <a:pt x="27" y="276"/>
                  </a:lnTo>
                  <a:lnTo>
                    <a:pt x="31" y="314"/>
                  </a:lnTo>
                  <a:lnTo>
                    <a:pt x="33" y="352"/>
                  </a:lnTo>
                  <a:lnTo>
                    <a:pt x="36" y="392"/>
                  </a:lnTo>
                  <a:lnTo>
                    <a:pt x="38" y="430"/>
                  </a:lnTo>
                  <a:lnTo>
                    <a:pt x="40" y="468"/>
                  </a:lnTo>
                  <a:lnTo>
                    <a:pt x="44" y="506"/>
                  </a:lnTo>
                  <a:lnTo>
                    <a:pt x="46" y="546"/>
                  </a:lnTo>
                  <a:lnTo>
                    <a:pt x="48" y="584"/>
                  </a:lnTo>
                  <a:lnTo>
                    <a:pt x="48" y="622"/>
                  </a:lnTo>
                  <a:lnTo>
                    <a:pt x="48" y="660"/>
                  </a:lnTo>
                  <a:lnTo>
                    <a:pt x="48" y="700"/>
                  </a:lnTo>
                  <a:lnTo>
                    <a:pt x="48" y="730"/>
                  </a:lnTo>
                  <a:lnTo>
                    <a:pt x="48" y="759"/>
                  </a:lnTo>
                  <a:lnTo>
                    <a:pt x="48" y="787"/>
                  </a:lnTo>
                  <a:lnTo>
                    <a:pt x="48" y="816"/>
                  </a:lnTo>
                  <a:lnTo>
                    <a:pt x="46" y="844"/>
                  </a:lnTo>
                  <a:lnTo>
                    <a:pt x="44" y="873"/>
                  </a:lnTo>
                  <a:lnTo>
                    <a:pt x="44" y="901"/>
                  </a:lnTo>
                  <a:lnTo>
                    <a:pt x="44" y="930"/>
                  </a:lnTo>
                  <a:lnTo>
                    <a:pt x="42" y="958"/>
                  </a:lnTo>
                  <a:lnTo>
                    <a:pt x="42" y="987"/>
                  </a:lnTo>
                  <a:lnTo>
                    <a:pt x="42" y="1017"/>
                  </a:lnTo>
                  <a:lnTo>
                    <a:pt x="44" y="1049"/>
                  </a:lnTo>
                  <a:lnTo>
                    <a:pt x="44" y="1080"/>
                  </a:lnTo>
                  <a:lnTo>
                    <a:pt x="48" y="1114"/>
                  </a:lnTo>
                  <a:lnTo>
                    <a:pt x="50" y="1150"/>
                  </a:lnTo>
                  <a:lnTo>
                    <a:pt x="55" y="1188"/>
                  </a:lnTo>
                  <a:lnTo>
                    <a:pt x="55" y="1198"/>
                  </a:lnTo>
                  <a:lnTo>
                    <a:pt x="55" y="1207"/>
                  </a:lnTo>
                  <a:lnTo>
                    <a:pt x="54" y="1215"/>
                  </a:lnTo>
                  <a:lnTo>
                    <a:pt x="54" y="1224"/>
                  </a:lnTo>
                  <a:lnTo>
                    <a:pt x="50" y="1234"/>
                  </a:lnTo>
                  <a:lnTo>
                    <a:pt x="48" y="1243"/>
                  </a:lnTo>
                  <a:lnTo>
                    <a:pt x="44" y="1253"/>
                  </a:lnTo>
                  <a:lnTo>
                    <a:pt x="44" y="1262"/>
                  </a:lnTo>
                  <a:lnTo>
                    <a:pt x="38" y="1270"/>
                  </a:lnTo>
                  <a:lnTo>
                    <a:pt x="36" y="1279"/>
                  </a:lnTo>
                  <a:lnTo>
                    <a:pt x="33" y="1289"/>
                  </a:lnTo>
                  <a:lnTo>
                    <a:pt x="31" y="1298"/>
                  </a:lnTo>
                  <a:lnTo>
                    <a:pt x="25" y="1306"/>
                  </a:lnTo>
                  <a:lnTo>
                    <a:pt x="25" y="1316"/>
                  </a:lnTo>
                  <a:lnTo>
                    <a:pt x="21" y="1325"/>
                  </a:lnTo>
                  <a:lnTo>
                    <a:pt x="21" y="1336"/>
                  </a:lnTo>
                  <a:lnTo>
                    <a:pt x="12" y="1336"/>
                  </a:lnTo>
                  <a:lnTo>
                    <a:pt x="6" y="1336"/>
                  </a:lnTo>
                  <a:lnTo>
                    <a:pt x="6" y="1300"/>
                  </a:lnTo>
                  <a:lnTo>
                    <a:pt x="6" y="1268"/>
                  </a:lnTo>
                  <a:lnTo>
                    <a:pt x="6" y="1234"/>
                  </a:lnTo>
                  <a:lnTo>
                    <a:pt x="8" y="1202"/>
                  </a:lnTo>
                  <a:lnTo>
                    <a:pt x="8" y="1167"/>
                  </a:lnTo>
                  <a:lnTo>
                    <a:pt x="12" y="1133"/>
                  </a:lnTo>
                  <a:lnTo>
                    <a:pt x="12" y="1099"/>
                  </a:lnTo>
                  <a:lnTo>
                    <a:pt x="16" y="1067"/>
                  </a:lnTo>
                  <a:lnTo>
                    <a:pt x="16" y="1034"/>
                  </a:lnTo>
                  <a:lnTo>
                    <a:pt x="16" y="1000"/>
                  </a:lnTo>
                  <a:lnTo>
                    <a:pt x="16" y="968"/>
                  </a:lnTo>
                  <a:lnTo>
                    <a:pt x="16" y="935"/>
                  </a:lnTo>
                  <a:lnTo>
                    <a:pt x="12" y="901"/>
                  </a:lnTo>
                  <a:lnTo>
                    <a:pt x="12" y="867"/>
                  </a:lnTo>
                  <a:lnTo>
                    <a:pt x="8" y="835"/>
                  </a:lnTo>
                  <a:lnTo>
                    <a:pt x="6" y="802"/>
                  </a:lnTo>
                  <a:lnTo>
                    <a:pt x="4" y="770"/>
                  </a:lnTo>
                  <a:lnTo>
                    <a:pt x="4" y="740"/>
                  </a:lnTo>
                  <a:lnTo>
                    <a:pt x="4" y="709"/>
                  </a:lnTo>
                  <a:lnTo>
                    <a:pt x="4" y="679"/>
                  </a:lnTo>
                  <a:lnTo>
                    <a:pt x="4" y="646"/>
                  </a:lnTo>
                  <a:lnTo>
                    <a:pt x="4" y="618"/>
                  </a:lnTo>
                  <a:lnTo>
                    <a:pt x="4" y="586"/>
                  </a:lnTo>
                  <a:lnTo>
                    <a:pt x="6" y="557"/>
                  </a:lnTo>
                  <a:lnTo>
                    <a:pt x="6" y="525"/>
                  </a:lnTo>
                  <a:lnTo>
                    <a:pt x="6" y="494"/>
                  </a:lnTo>
                  <a:lnTo>
                    <a:pt x="6" y="462"/>
                  </a:lnTo>
                  <a:lnTo>
                    <a:pt x="6" y="433"/>
                  </a:lnTo>
                  <a:lnTo>
                    <a:pt x="6" y="401"/>
                  </a:lnTo>
                  <a:lnTo>
                    <a:pt x="6" y="371"/>
                  </a:lnTo>
                  <a:lnTo>
                    <a:pt x="6" y="340"/>
                  </a:lnTo>
                  <a:lnTo>
                    <a:pt x="6" y="310"/>
                  </a:lnTo>
                  <a:lnTo>
                    <a:pt x="4" y="289"/>
                  </a:lnTo>
                  <a:lnTo>
                    <a:pt x="4" y="272"/>
                  </a:lnTo>
                  <a:lnTo>
                    <a:pt x="2" y="251"/>
                  </a:lnTo>
                  <a:lnTo>
                    <a:pt x="2" y="232"/>
                  </a:lnTo>
                  <a:lnTo>
                    <a:pt x="2" y="211"/>
                  </a:lnTo>
                  <a:lnTo>
                    <a:pt x="2" y="192"/>
                  </a:lnTo>
                  <a:lnTo>
                    <a:pt x="2" y="173"/>
                  </a:lnTo>
                  <a:lnTo>
                    <a:pt x="2" y="154"/>
                  </a:lnTo>
                  <a:lnTo>
                    <a:pt x="0" y="133"/>
                  </a:lnTo>
                  <a:lnTo>
                    <a:pt x="0" y="112"/>
                  </a:lnTo>
                  <a:lnTo>
                    <a:pt x="0" y="93"/>
                  </a:lnTo>
                  <a:lnTo>
                    <a:pt x="2" y="74"/>
                  </a:lnTo>
                  <a:lnTo>
                    <a:pt x="2" y="55"/>
                  </a:lnTo>
                  <a:lnTo>
                    <a:pt x="4" y="36"/>
                  </a:lnTo>
                  <a:lnTo>
                    <a:pt x="6" y="1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36" name="Freeform 34">
              <a:extLst>
                <a:ext uri="{FF2B5EF4-FFF2-40B4-BE49-F238E27FC236}">
                  <a16:creationId xmlns:a16="http://schemas.microsoft.com/office/drawing/2014/main" id="{E89D8D62-E022-5BEF-C0BE-91A0F7FE60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36" y="993"/>
              <a:ext cx="22" cy="319"/>
            </a:xfrm>
            <a:custGeom>
              <a:avLst/>
              <a:gdLst>
                <a:gd name="T0" fmla="*/ 0 w 68"/>
                <a:gd name="T1" fmla="*/ 0 h 1132"/>
                <a:gd name="T2" fmla="*/ 0 w 68"/>
                <a:gd name="T3" fmla="*/ 0 h 1132"/>
                <a:gd name="T4" fmla="*/ 0 w 68"/>
                <a:gd name="T5" fmla="*/ 0 h 1132"/>
                <a:gd name="T6" fmla="*/ 0 w 68"/>
                <a:gd name="T7" fmla="*/ 0 h 1132"/>
                <a:gd name="T8" fmla="*/ 0 w 68"/>
                <a:gd name="T9" fmla="*/ 0 h 1132"/>
                <a:gd name="T10" fmla="*/ 0 w 68"/>
                <a:gd name="T11" fmla="*/ 0 h 1132"/>
                <a:gd name="T12" fmla="*/ 0 w 68"/>
                <a:gd name="T13" fmla="*/ 0 h 1132"/>
                <a:gd name="T14" fmla="*/ 0 w 68"/>
                <a:gd name="T15" fmla="*/ 0 h 1132"/>
                <a:gd name="T16" fmla="*/ 0 w 68"/>
                <a:gd name="T17" fmla="*/ 0 h 1132"/>
                <a:gd name="T18" fmla="*/ 0 w 68"/>
                <a:gd name="T19" fmla="*/ 0 h 1132"/>
                <a:gd name="T20" fmla="*/ 0 w 68"/>
                <a:gd name="T21" fmla="*/ 0 h 1132"/>
                <a:gd name="T22" fmla="*/ 0 w 68"/>
                <a:gd name="T23" fmla="*/ 0 h 1132"/>
                <a:gd name="T24" fmla="*/ 0 w 68"/>
                <a:gd name="T25" fmla="*/ 0 h 1132"/>
                <a:gd name="T26" fmla="*/ 0 w 68"/>
                <a:gd name="T27" fmla="*/ 0 h 1132"/>
                <a:gd name="T28" fmla="*/ 0 w 68"/>
                <a:gd name="T29" fmla="*/ 0 h 1132"/>
                <a:gd name="T30" fmla="*/ 0 w 68"/>
                <a:gd name="T31" fmla="*/ 0 h 1132"/>
                <a:gd name="T32" fmla="*/ 0 w 68"/>
                <a:gd name="T33" fmla="*/ 0 h 1132"/>
                <a:gd name="T34" fmla="*/ 0 w 68"/>
                <a:gd name="T35" fmla="*/ 0 h 1132"/>
                <a:gd name="T36" fmla="*/ 0 w 68"/>
                <a:gd name="T37" fmla="*/ 0 h 1132"/>
                <a:gd name="T38" fmla="*/ 0 w 68"/>
                <a:gd name="T39" fmla="*/ 0 h 1132"/>
                <a:gd name="T40" fmla="*/ 0 w 68"/>
                <a:gd name="T41" fmla="*/ 0 h 1132"/>
                <a:gd name="T42" fmla="*/ 0 w 68"/>
                <a:gd name="T43" fmla="*/ 0 h 1132"/>
                <a:gd name="T44" fmla="*/ 0 w 68"/>
                <a:gd name="T45" fmla="*/ 0 h 1132"/>
                <a:gd name="T46" fmla="*/ 0 w 68"/>
                <a:gd name="T47" fmla="*/ 0 h 1132"/>
                <a:gd name="T48" fmla="*/ 0 w 68"/>
                <a:gd name="T49" fmla="*/ 0 h 1132"/>
                <a:gd name="T50" fmla="*/ 0 w 68"/>
                <a:gd name="T51" fmla="*/ 0 h 1132"/>
                <a:gd name="T52" fmla="*/ 0 w 68"/>
                <a:gd name="T53" fmla="*/ 0 h 1132"/>
                <a:gd name="T54" fmla="*/ 0 w 68"/>
                <a:gd name="T55" fmla="*/ 0 h 1132"/>
                <a:gd name="T56" fmla="*/ 0 w 68"/>
                <a:gd name="T57" fmla="*/ 0 h 1132"/>
                <a:gd name="T58" fmla="*/ 0 w 68"/>
                <a:gd name="T59" fmla="*/ 0 h 1132"/>
                <a:gd name="T60" fmla="*/ 0 w 68"/>
                <a:gd name="T61" fmla="*/ 0 h 1132"/>
                <a:gd name="T62" fmla="*/ 0 w 68"/>
                <a:gd name="T63" fmla="*/ 0 h 1132"/>
                <a:gd name="T64" fmla="*/ 0 w 68"/>
                <a:gd name="T65" fmla="*/ 0 h 1132"/>
                <a:gd name="T66" fmla="*/ 0 w 68"/>
                <a:gd name="T67" fmla="*/ 0 h 1132"/>
                <a:gd name="T68" fmla="*/ 0 w 68"/>
                <a:gd name="T69" fmla="*/ 0 h 1132"/>
                <a:gd name="T70" fmla="*/ 0 w 68"/>
                <a:gd name="T71" fmla="*/ 0 h 1132"/>
                <a:gd name="T72" fmla="*/ 0 w 68"/>
                <a:gd name="T73" fmla="*/ 0 h 1132"/>
                <a:gd name="T74" fmla="*/ 0 w 68"/>
                <a:gd name="T75" fmla="*/ 0 h 1132"/>
                <a:gd name="T76" fmla="*/ 0 w 68"/>
                <a:gd name="T77" fmla="*/ 0 h 1132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68"/>
                <a:gd name="T118" fmla="*/ 0 h 1132"/>
                <a:gd name="T119" fmla="*/ 68 w 68"/>
                <a:gd name="T120" fmla="*/ 1132 h 1132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68" h="1132">
                  <a:moveTo>
                    <a:pt x="51" y="0"/>
                  </a:moveTo>
                  <a:lnTo>
                    <a:pt x="51" y="0"/>
                  </a:lnTo>
                  <a:lnTo>
                    <a:pt x="57" y="0"/>
                  </a:lnTo>
                  <a:lnTo>
                    <a:pt x="62" y="0"/>
                  </a:lnTo>
                  <a:lnTo>
                    <a:pt x="68" y="0"/>
                  </a:lnTo>
                  <a:lnTo>
                    <a:pt x="64" y="16"/>
                  </a:lnTo>
                  <a:lnTo>
                    <a:pt x="64" y="31"/>
                  </a:lnTo>
                  <a:lnTo>
                    <a:pt x="60" y="46"/>
                  </a:lnTo>
                  <a:lnTo>
                    <a:pt x="59" y="63"/>
                  </a:lnTo>
                  <a:lnTo>
                    <a:pt x="57" y="78"/>
                  </a:lnTo>
                  <a:lnTo>
                    <a:pt x="55" y="95"/>
                  </a:lnTo>
                  <a:lnTo>
                    <a:pt x="55" y="113"/>
                  </a:lnTo>
                  <a:lnTo>
                    <a:pt x="55" y="128"/>
                  </a:lnTo>
                  <a:lnTo>
                    <a:pt x="51" y="143"/>
                  </a:lnTo>
                  <a:lnTo>
                    <a:pt x="51" y="158"/>
                  </a:lnTo>
                  <a:lnTo>
                    <a:pt x="51" y="175"/>
                  </a:lnTo>
                  <a:lnTo>
                    <a:pt x="51" y="190"/>
                  </a:lnTo>
                  <a:lnTo>
                    <a:pt x="49" y="208"/>
                  </a:lnTo>
                  <a:lnTo>
                    <a:pt x="49" y="223"/>
                  </a:lnTo>
                  <a:lnTo>
                    <a:pt x="49" y="242"/>
                  </a:lnTo>
                  <a:lnTo>
                    <a:pt x="51" y="259"/>
                  </a:lnTo>
                  <a:lnTo>
                    <a:pt x="45" y="308"/>
                  </a:lnTo>
                  <a:lnTo>
                    <a:pt x="41" y="358"/>
                  </a:lnTo>
                  <a:lnTo>
                    <a:pt x="40" y="407"/>
                  </a:lnTo>
                  <a:lnTo>
                    <a:pt x="38" y="459"/>
                  </a:lnTo>
                  <a:lnTo>
                    <a:pt x="36" y="508"/>
                  </a:lnTo>
                  <a:lnTo>
                    <a:pt x="34" y="559"/>
                  </a:lnTo>
                  <a:lnTo>
                    <a:pt x="34" y="609"/>
                  </a:lnTo>
                  <a:lnTo>
                    <a:pt x="34" y="660"/>
                  </a:lnTo>
                  <a:lnTo>
                    <a:pt x="34" y="709"/>
                  </a:lnTo>
                  <a:lnTo>
                    <a:pt x="34" y="761"/>
                  </a:lnTo>
                  <a:lnTo>
                    <a:pt x="36" y="810"/>
                  </a:lnTo>
                  <a:lnTo>
                    <a:pt x="38" y="862"/>
                  </a:lnTo>
                  <a:lnTo>
                    <a:pt x="40" y="911"/>
                  </a:lnTo>
                  <a:lnTo>
                    <a:pt x="41" y="964"/>
                  </a:lnTo>
                  <a:lnTo>
                    <a:pt x="45" y="1014"/>
                  </a:lnTo>
                  <a:lnTo>
                    <a:pt x="51" y="1065"/>
                  </a:lnTo>
                  <a:lnTo>
                    <a:pt x="45" y="1071"/>
                  </a:lnTo>
                  <a:lnTo>
                    <a:pt x="45" y="1080"/>
                  </a:lnTo>
                  <a:lnTo>
                    <a:pt x="45" y="1092"/>
                  </a:lnTo>
                  <a:lnTo>
                    <a:pt x="49" y="1107"/>
                  </a:lnTo>
                  <a:lnTo>
                    <a:pt x="47" y="1118"/>
                  </a:lnTo>
                  <a:lnTo>
                    <a:pt x="45" y="1126"/>
                  </a:lnTo>
                  <a:lnTo>
                    <a:pt x="40" y="1132"/>
                  </a:lnTo>
                  <a:lnTo>
                    <a:pt x="30" y="1132"/>
                  </a:lnTo>
                  <a:lnTo>
                    <a:pt x="26" y="1076"/>
                  </a:lnTo>
                  <a:lnTo>
                    <a:pt x="22" y="1023"/>
                  </a:lnTo>
                  <a:lnTo>
                    <a:pt x="21" y="968"/>
                  </a:lnTo>
                  <a:lnTo>
                    <a:pt x="19" y="917"/>
                  </a:lnTo>
                  <a:lnTo>
                    <a:pt x="13" y="862"/>
                  </a:lnTo>
                  <a:lnTo>
                    <a:pt x="9" y="808"/>
                  </a:lnTo>
                  <a:lnTo>
                    <a:pt x="7" y="753"/>
                  </a:lnTo>
                  <a:lnTo>
                    <a:pt x="5" y="702"/>
                  </a:lnTo>
                  <a:lnTo>
                    <a:pt x="3" y="647"/>
                  </a:lnTo>
                  <a:lnTo>
                    <a:pt x="1" y="594"/>
                  </a:lnTo>
                  <a:lnTo>
                    <a:pt x="0" y="540"/>
                  </a:lnTo>
                  <a:lnTo>
                    <a:pt x="1" y="487"/>
                  </a:lnTo>
                  <a:lnTo>
                    <a:pt x="1" y="434"/>
                  </a:lnTo>
                  <a:lnTo>
                    <a:pt x="3" y="381"/>
                  </a:lnTo>
                  <a:lnTo>
                    <a:pt x="7" y="327"/>
                  </a:lnTo>
                  <a:lnTo>
                    <a:pt x="13" y="274"/>
                  </a:lnTo>
                  <a:lnTo>
                    <a:pt x="13" y="255"/>
                  </a:lnTo>
                  <a:lnTo>
                    <a:pt x="13" y="238"/>
                  </a:lnTo>
                  <a:lnTo>
                    <a:pt x="13" y="219"/>
                  </a:lnTo>
                  <a:lnTo>
                    <a:pt x="15" y="204"/>
                  </a:lnTo>
                  <a:lnTo>
                    <a:pt x="15" y="187"/>
                  </a:lnTo>
                  <a:lnTo>
                    <a:pt x="19" y="168"/>
                  </a:lnTo>
                  <a:lnTo>
                    <a:pt x="21" y="151"/>
                  </a:lnTo>
                  <a:lnTo>
                    <a:pt x="24" y="135"/>
                  </a:lnTo>
                  <a:lnTo>
                    <a:pt x="26" y="116"/>
                  </a:lnTo>
                  <a:lnTo>
                    <a:pt x="28" y="99"/>
                  </a:lnTo>
                  <a:lnTo>
                    <a:pt x="32" y="82"/>
                  </a:lnTo>
                  <a:lnTo>
                    <a:pt x="36" y="65"/>
                  </a:lnTo>
                  <a:lnTo>
                    <a:pt x="38" y="48"/>
                  </a:lnTo>
                  <a:lnTo>
                    <a:pt x="41" y="31"/>
                  </a:lnTo>
                  <a:lnTo>
                    <a:pt x="45" y="16"/>
                  </a:lnTo>
                  <a:lnTo>
                    <a:pt x="5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37" name="Freeform 35">
              <a:extLst>
                <a:ext uri="{FF2B5EF4-FFF2-40B4-BE49-F238E27FC236}">
                  <a16:creationId xmlns:a16="http://schemas.microsoft.com/office/drawing/2014/main" id="{C7F29BD8-03B9-ABF6-3549-034E50B3B7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51" y="988"/>
              <a:ext cx="392" cy="15"/>
            </a:xfrm>
            <a:custGeom>
              <a:avLst/>
              <a:gdLst>
                <a:gd name="T0" fmla="*/ 0 w 1283"/>
                <a:gd name="T1" fmla="*/ 0 h 53"/>
                <a:gd name="T2" fmla="*/ 0 w 1283"/>
                <a:gd name="T3" fmla="*/ 0 h 53"/>
                <a:gd name="T4" fmla="*/ 0 w 1283"/>
                <a:gd name="T5" fmla="*/ 0 h 53"/>
                <a:gd name="T6" fmla="*/ 0 w 1283"/>
                <a:gd name="T7" fmla="*/ 0 h 53"/>
                <a:gd name="T8" fmla="*/ 0 w 1283"/>
                <a:gd name="T9" fmla="*/ 0 h 53"/>
                <a:gd name="T10" fmla="*/ 0 w 1283"/>
                <a:gd name="T11" fmla="*/ 0 h 53"/>
                <a:gd name="T12" fmla="*/ 0 w 1283"/>
                <a:gd name="T13" fmla="*/ 0 h 53"/>
                <a:gd name="T14" fmla="*/ 0 w 1283"/>
                <a:gd name="T15" fmla="*/ 0 h 53"/>
                <a:gd name="T16" fmla="*/ 0 w 1283"/>
                <a:gd name="T17" fmla="*/ 0 h 53"/>
                <a:gd name="T18" fmla="*/ 0 w 1283"/>
                <a:gd name="T19" fmla="*/ 0 h 53"/>
                <a:gd name="T20" fmla="*/ 0 w 1283"/>
                <a:gd name="T21" fmla="*/ 0 h 53"/>
                <a:gd name="T22" fmla="*/ 0 w 1283"/>
                <a:gd name="T23" fmla="*/ 0 h 53"/>
                <a:gd name="T24" fmla="*/ 0 w 1283"/>
                <a:gd name="T25" fmla="*/ 0 h 53"/>
                <a:gd name="T26" fmla="*/ 0 w 1283"/>
                <a:gd name="T27" fmla="*/ 0 h 53"/>
                <a:gd name="T28" fmla="*/ 0 w 1283"/>
                <a:gd name="T29" fmla="*/ 0 h 53"/>
                <a:gd name="T30" fmla="*/ 0 w 1283"/>
                <a:gd name="T31" fmla="*/ 0 h 53"/>
                <a:gd name="T32" fmla="*/ 0 w 1283"/>
                <a:gd name="T33" fmla="*/ 0 h 53"/>
                <a:gd name="T34" fmla="*/ 0 w 1283"/>
                <a:gd name="T35" fmla="*/ 0 h 53"/>
                <a:gd name="T36" fmla="*/ 0 w 1283"/>
                <a:gd name="T37" fmla="*/ 0 h 53"/>
                <a:gd name="T38" fmla="*/ 0 w 1283"/>
                <a:gd name="T39" fmla="*/ 0 h 53"/>
                <a:gd name="T40" fmla="*/ 0 w 1283"/>
                <a:gd name="T41" fmla="*/ 0 h 53"/>
                <a:gd name="T42" fmla="*/ 0 w 1283"/>
                <a:gd name="T43" fmla="*/ 0 h 53"/>
                <a:gd name="T44" fmla="*/ 0 w 1283"/>
                <a:gd name="T45" fmla="*/ 0 h 53"/>
                <a:gd name="T46" fmla="*/ 0 w 1283"/>
                <a:gd name="T47" fmla="*/ 0 h 53"/>
                <a:gd name="T48" fmla="*/ 0 w 1283"/>
                <a:gd name="T49" fmla="*/ 0 h 53"/>
                <a:gd name="T50" fmla="*/ 0 w 1283"/>
                <a:gd name="T51" fmla="*/ 0 h 53"/>
                <a:gd name="T52" fmla="*/ 0 w 1283"/>
                <a:gd name="T53" fmla="*/ 0 h 53"/>
                <a:gd name="T54" fmla="*/ 0 w 1283"/>
                <a:gd name="T55" fmla="*/ 0 h 53"/>
                <a:gd name="T56" fmla="*/ 0 w 1283"/>
                <a:gd name="T57" fmla="*/ 0 h 53"/>
                <a:gd name="T58" fmla="*/ 0 w 1283"/>
                <a:gd name="T59" fmla="*/ 0 h 53"/>
                <a:gd name="T60" fmla="*/ 0 w 1283"/>
                <a:gd name="T61" fmla="*/ 0 h 53"/>
                <a:gd name="T62" fmla="*/ 0 w 1283"/>
                <a:gd name="T63" fmla="*/ 0 h 53"/>
                <a:gd name="T64" fmla="*/ 0 w 1283"/>
                <a:gd name="T65" fmla="*/ 0 h 53"/>
                <a:gd name="T66" fmla="*/ 0 w 1283"/>
                <a:gd name="T67" fmla="*/ 0 h 53"/>
                <a:gd name="T68" fmla="*/ 0 w 1283"/>
                <a:gd name="T69" fmla="*/ 0 h 53"/>
                <a:gd name="T70" fmla="*/ 0 w 1283"/>
                <a:gd name="T71" fmla="*/ 0 h 53"/>
                <a:gd name="T72" fmla="*/ 0 w 1283"/>
                <a:gd name="T73" fmla="*/ 0 h 53"/>
                <a:gd name="T74" fmla="*/ 0 w 1283"/>
                <a:gd name="T75" fmla="*/ 0 h 53"/>
                <a:gd name="T76" fmla="*/ 0 w 1283"/>
                <a:gd name="T77" fmla="*/ 0 h 53"/>
                <a:gd name="T78" fmla="*/ 0 w 1283"/>
                <a:gd name="T79" fmla="*/ 0 h 53"/>
                <a:gd name="T80" fmla="*/ 0 w 1283"/>
                <a:gd name="T81" fmla="*/ 0 h 53"/>
                <a:gd name="T82" fmla="*/ 0 w 1283"/>
                <a:gd name="T83" fmla="*/ 0 h 53"/>
                <a:gd name="T84" fmla="*/ 0 w 1283"/>
                <a:gd name="T85" fmla="*/ 0 h 53"/>
                <a:gd name="T86" fmla="*/ 0 w 1283"/>
                <a:gd name="T87" fmla="*/ 0 h 53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283"/>
                <a:gd name="T133" fmla="*/ 0 h 53"/>
                <a:gd name="T134" fmla="*/ 1283 w 1283"/>
                <a:gd name="T135" fmla="*/ 53 h 53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283" h="53">
                  <a:moveTo>
                    <a:pt x="0" y="10"/>
                  </a:moveTo>
                  <a:lnTo>
                    <a:pt x="50" y="10"/>
                  </a:lnTo>
                  <a:lnTo>
                    <a:pt x="97" y="10"/>
                  </a:lnTo>
                  <a:lnTo>
                    <a:pt x="148" y="10"/>
                  </a:lnTo>
                  <a:lnTo>
                    <a:pt x="200" y="10"/>
                  </a:lnTo>
                  <a:lnTo>
                    <a:pt x="249" y="10"/>
                  </a:lnTo>
                  <a:lnTo>
                    <a:pt x="300" y="10"/>
                  </a:lnTo>
                  <a:lnTo>
                    <a:pt x="350" y="8"/>
                  </a:lnTo>
                  <a:lnTo>
                    <a:pt x="403" y="8"/>
                  </a:lnTo>
                  <a:lnTo>
                    <a:pt x="452" y="6"/>
                  </a:lnTo>
                  <a:lnTo>
                    <a:pt x="504" y="6"/>
                  </a:lnTo>
                  <a:lnTo>
                    <a:pt x="555" y="2"/>
                  </a:lnTo>
                  <a:lnTo>
                    <a:pt x="606" y="2"/>
                  </a:lnTo>
                  <a:lnTo>
                    <a:pt x="656" y="0"/>
                  </a:lnTo>
                  <a:lnTo>
                    <a:pt x="707" y="0"/>
                  </a:lnTo>
                  <a:lnTo>
                    <a:pt x="757" y="0"/>
                  </a:lnTo>
                  <a:lnTo>
                    <a:pt x="806" y="0"/>
                  </a:lnTo>
                  <a:lnTo>
                    <a:pt x="823" y="0"/>
                  </a:lnTo>
                  <a:lnTo>
                    <a:pt x="844" y="2"/>
                  </a:lnTo>
                  <a:lnTo>
                    <a:pt x="861" y="4"/>
                  </a:lnTo>
                  <a:lnTo>
                    <a:pt x="882" y="6"/>
                  </a:lnTo>
                  <a:lnTo>
                    <a:pt x="901" y="8"/>
                  </a:lnTo>
                  <a:lnTo>
                    <a:pt x="920" y="10"/>
                  </a:lnTo>
                  <a:lnTo>
                    <a:pt x="939" y="12"/>
                  </a:lnTo>
                  <a:lnTo>
                    <a:pt x="958" y="15"/>
                  </a:lnTo>
                  <a:lnTo>
                    <a:pt x="977" y="17"/>
                  </a:lnTo>
                  <a:lnTo>
                    <a:pt x="996" y="19"/>
                  </a:lnTo>
                  <a:lnTo>
                    <a:pt x="1015" y="23"/>
                  </a:lnTo>
                  <a:lnTo>
                    <a:pt x="1036" y="25"/>
                  </a:lnTo>
                  <a:lnTo>
                    <a:pt x="1055" y="27"/>
                  </a:lnTo>
                  <a:lnTo>
                    <a:pt x="1074" y="29"/>
                  </a:lnTo>
                  <a:lnTo>
                    <a:pt x="1095" y="29"/>
                  </a:lnTo>
                  <a:lnTo>
                    <a:pt x="1116" y="31"/>
                  </a:lnTo>
                  <a:lnTo>
                    <a:pt x="1125" y="31"/>
                  </a:lnTo>
                  <a:lnTo>
                    <a:pt x="1135" y="31"/>
                  </a:lnTo>
                  <a:lnTo>
                    <a:pt x="1144" y="31"/>
                  </a:lnTo>
                  <a:lnTo>
                    <a:pt x="1156" y="31"/>
                  </a:lnTo>
                  <a:lnTo>
                    <a:pt x="1165" y="31"/>
                  </a:lnTo>
                  <a:lnTo>
                    <a:pt x="1177" y="31"/>
                  </a:lnTo>
                  <a:lnTo>
                    <a:pt x="1186" y="31"/>
                  </a:lnTo>
                  <a:lnTo>
                    <a:pt x="1198" y="32"/>
                  </a:lnTo>
                  <a:lnTo>
                    <a:pt x="1207" y="32"/>
                  </a:lnTo>
                  <a:lnTo>
                    <a:pt x="1218" y="32"/>
                  </a:lnTo>
                  <a:lnTo>
                    <a:pt x="1228" y="32"/>
                  </a:lnTo>
                  <a:lnTo>
                    <a:pt x="1238" y="32"/>
                  </a:lnTo>
                  <a:lnTo>
                    <a:pt x="1249" y="32"/>
                  </a:lnTo>
                  <a:lnTo>
                    <a:pt x="1260" y="32"/>
                  </a:lnTo>
                  <a:lnTo>
                    <a:pt x="1270" y="32"/>
                  </a:lnTo>
                  <a:lnTo>
                    <a:pt x="1283" y="32"/>
                  </a:lnTo>
                  <a:lnTo>
                    <a:pt x="1270" y="53"/>
                  </a:lnTo>
                  <a:lnTo>
                    <a:pt x="1264" y="53"/>
                  </a:lnTo>
                  <a:lnTo>
                    <a:pt x="1255" y="53"/>
                  </a:lnTo>
                  <a:lnTo>
                    <a:pt x="1247" y="53"/>
                  </a:lnTo>
                  <a:lnTo>
                    <a:pt x="1239" y="53"/>
                  </a:lnTo>
                  <a:lnTo>
                    <a:pt x="1234" y="53"/>
                  </a:lnTo>
                  <a:lnTo>
                    <a:pt x="1226" y="53"/>
                  </a:lnTo>
                  <a:lnTo>
                    <a:pt x="1218" y="53"/>
                  </a:lnTo>
                  <a:lnTo>
                    <a:pt x="1209" y="53"/>
                  </a:lnTo>
                  <a:lnTo>
                    <a:pt x="1203" y="53"/>
                  </a:lnTo>
                  <a:lnTo>
                    <a:pt x="1198" y="53"/>
                  </a:lnTo>
                  <a:lnTo>
                    <a:pt x="1186" y="53"/>
                  </a:lnTo>
                  <a:lnTo>
                    <a:pt x="1182" y="53"/>
                  </a:lnTo>
                  <a:lnTo>
                    <a:pt x="1173" y="50"/>
                  </a:lnTo>
                  <a:lnTo>
                    <a:pt x="1161" y="48"/>
                  </a:lnTo>
                  <a:lnTo>
                    <a:pt x="1150" y="46"/>
                  </a:lnTo>
                  <a:lnTo>
                    <a:pt x="1141" y="46"/>
                  </a:lnTo>
                  <a:lnTo>
                    <a:pt x="1131" y="46"/>
                  </a:lnTo>
                  <a:lnTo>
                    <a:pt x="1122" y="46"/>
                  </a:lnTo>
                  <a:lnTo>
                    <a:pt x="1110" y="46"/>
                  </a:lnTo>
                  <a:lnTo>
                    <a:pt x="1101" y="48"/>
                  </a:lnTo>
                  <a:lnTo>
                    <a:pt x="1053" y="44"/>
                  </a:lnTo>
                  <a:lnTo>
                    <a:pt x="1011" y="42"/>
                  </a:lnTo>
                  <a:lnTo>
                    <a:pt x="971" y="38"/>
                  </a:lnTo>
                  <a:lnTo>
                    <a:pt x="935" y="38"/>
                  </a:lnTo>
                  <a:lnTo>
                    <a:pt x="899" y="38"/>
                  </a:lnTo>
                  <a:lnTo>
                    <a:pt x="867" y="36"/>
                  </a:lnTo>
                  <a:lnTo>
                    <a:pt x="835" y="36"/>
                  </a:lnTo>
                  <a:lnTo>
                    <a:pt x="804" y="36"/>
                  </a:lnTo>
                  <a:lnTo>
                    <a:pt x="772" y="34"/>
                  </a:lnTo>
                  <a:lnTo>
                    <a:pt x="741" y="34"/>
                  </a:lnTo>
                  <a:lnTo>
                    <a:pt x="707" y="34"/>
                  </a:lnTo>
                  <a:lnTo>
                    <a:pt x="675" y="34"/>
                  </a:lnTo>
                  <a:lnTo>
                    <a:pt x="639" y="32"/>
                  </a:lnTo>
                  <a:lnTo>
                    <a:pt x="601" y="32"/>
                  </a:lnTo>
                  <a:lnTo>
                    <a:pt x="561" y="32"/>
                  </a:lnTo>
                  <a:lnTo>
                    <a:pt x="517" y="31"/>
                  </a:lnTo>
                  <a:lnTo>
                    <a:pt x="502" y="29"/>
                  </a:lnTo>
                  <a:lnTo>
                    <a:pt x="489" y="27"/>
                  </a:lnTo>
                  <a:lnTo>
                    <a:pt x="473" y="27"/>
                  </a:lnTo>
                  <a:lnTo>
                    <a:pt x="462" y="29"/>
                  </a:lnTo>
                  <a:lnTo>
                    <a:pt x="449" y="29"/>
                  </a:lnTo>
                  <a:lnTo>
                    <a:pt x="437" y="29"/>
                  </a:lnTo>
                  <a:lnTo>
                    <a:pt x="422" y="31"/>
                  </a:lnTo>
                  <a:lnTo>
                    <a:pt x="411" y="32"/>
                  </a:lnTo>
                  <a:lnTo>
                    <a:pt x="397" y="32"/>
                  </a:lnTo>
                  <a:lnTo>
                    <a:pt x="384" y="36"/>
                  </a:lnTo>
                  <a:lnTo>
                    <a:pt x="371" y="38"/>
                  </a:lnTo>
                  <a:lnTo>
                    <a:pt x="357" y="40"/>
                  </a:lnTo>
                  <a:lnTo>
                    <a:pt x="344" y="40"/>
                  </a:lnTo>
                  <a:lnTo>
                    <a:pt x="329" y="42"/>
                  </a:lnTo>
                  <a:lnTo>
                    <a:pt x="316" y="42"/>
                  </a:lnTo>
                  <a:lnTo>
                    <a:pt x="302" y="44"/>
                  </a:lnTo>
                  <a:lnTo>
                    <a:pt x="293" y="42"/>
                  </a:lnTo>
                  <a:lnTo>
                    <a:pt x="283" y="42"/>
                  </a:lnTo>
                  <a:lnTo>
                    <a:pt x="274" y="42"/>
                  </a:lnTo>
                  <a:lnTo>
                    <a:pt x="266" y="42"/>
                  </a:lnTo>
                  <a:lnTo>
                    <a:pt x="255" y="40"/>
                  </a:lnTo>
                  <a:lnTo>
                    <a:pt x="245" y="40"/>
                  </a:lnTo>
                  <a:lnTo>
                    <a:pt x="236" y="40"/>
                  </a:lnTo>
                  <a:lnTo>
                    <a:pt x="228" y="40"/>
                  </a:lnTo>
                  <a:lnTo>
                    <a:pt x="219" y="38"/>
                  </a:lnTo>
                  <a:lnTo>
                    <a:pt x="211" y="38"/>
                  </a:lnTo>
                  <a:lnTo>
                    <a:pt x="203" y="36"/>
                  </a:lnTo>
                  <a:lnTo>
                    <a:pt x="198" y="36"/>
                  </a:lnTo>
                  <a:lnTo>
                    <a:pt x="186" y="36"/>
                  </a:lnTo>
                  <a:lnTo>
                    <a:pt x="183" y="36"/>
                  </a:lnTo>
                  <a:lnTo>
                    <a:pt x="171" y="34"/>
                  </a:lnTo>
                  <a:lnTo>
                    <a:pt x="162" y="34"/>
                  </a:lnTo>
                  <a:lnTo>
                    <a:pt x="148" y="34"/>
                  </a:lnTo>
                  <a:lnTo>
                    <a:pt x="135" y="36"/>
                  </a:lnTo>
                  <a:lnTo>
                    <a:pt x="120" y="36"/>
                  </a:lnTo>
                  <a:lnTo>
                    <a:pt x="105" y="36"/>
                  </a:lnTo>
                  <a:lnTo>
                    <a:pt x="89" y="36"/>
                  </a:lnTo>
                  <a:lnTo>
                    <a:pt x="74" y="36"/>
                  </a:lnTo>
                  <a:lnTo>
                    <a:pt x="59" y="34"/>
                  </a:lnTo>
                  <a:lnTo>
                    <a:pt x="46" y="32"/>
                  </a:lnTo>
                  <a:lnTo>
                    <a:pt x="31" y="31"/>
                  </a:lnTo>
                  <a:lnTo>
                    <a:pt x="21" y="29"/>
                  </a:lnTo>
                  <a:lnTo>
                    <a:pt x="12" y="23"/>
                  </a:lnTo>
                  <a:lnTo>
                    <a:pt x="4" y="19"/>
                  </a:lnTo>
                  <a:lnTo>
                    <a:pt x="0" y="13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38" name="Freeform 36">
              <a:extLst>
                <a:ext uri="{FF2B5EF4-FFF2-40B4-BE49-F238E27FC236}">
                  <a16:creationId xmlns:a16="http://schemas.microsoft.com/office/drawing/2014/main" id="{6B1B9703-3675-DD6E-4798-A64A5B319C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28" y="966"/>
              <a:ext cx="319" cy="17"/>
            </a:xfrm>
            <a:custGeom>
              <a:avLst/>
              <a:gdLst>
                <a:gd name="T0" fmla="*/ 0 w 1048"/>
                <a:gd name="T1" fmla="*/ 0 h 59"/>
                <a:gd name="T2" fmla="*/ 0 w 1048"/>
                <a:gd name="T3" fmla="*/ 0 h 59"/>
                <a:gd name="T4" fmla="*/ 0 w 1048"/>
                <a:gd name="T5" fmla="*/ 0 h 59"/>
                <a:gd name="T6" fmla="*/ 0 w 1048"/>
                <a:gd name="T7" fmla="*/ 0 h 59"/>
                <a:gd name="T8" fmla="*/ 0 w 1048"/>
                <a:gd name="T9" fmla="*/ 0 h 59"/>
                <a:gd name="T10" fmla="*/ 0 w 1048"/>
                <a:gd name="T11" fmla="*/ 0 h 59"/>
                <a:gd name="T12" fmla="*/ 0 w 1048"/>
                <a:gd name="T13" fmla="*/ 0 h 59"/>
                <a:gd name="T14" fmla="*/ 0 w 1048"/>
                <a:gd name="T15" fmla="*/ 0 h 59"/>
                <a:gd name="T16" fmla="*/ 0 w 1048"/>
                <a:gd name="T17" fmla="*/ 0 h 59"/>
                <a:gd name="T18" fmla="*/ 0 w 1048"/>
                <a:gd name="T19" fmla="*/ 0 h 59"/>
                <a:gd name="T20" fmla="*/ 0 w 1048"/>
                <a:gd name="T21" fmla="*/ 0 h 59"/>
                <a:gd name="T22" fmla="*/ 0 w 1048"/>
                <a:gd name="T23" fmla="*/ 0 h 59"/>
                <a:gd name="T24" fmla="*/ 0 w 1048"/>
                <a:gd name="T25" fmla="*/ 0 h 59"/>
                <a:gd name="T26" fmla="*/ 0 w 1048"/>
                <a:gd name="T27" fmla="*/ 0 h 59"/>
                <a:gd name="T28" fmla="*/ 0 w 1048"/>
                <a:gd name="T29" fmla="*/ 0 h 59"/>
                <a:gd name="T30" fmla="*/ 0 w 1048"/>
                <a:gd name="T31" fmla="*/ 0 h 59"/>
                <a:gd name="T32" fmla="*/ 0 w 1048"/>
                <a:gd name="T33" fmla="*/ 0 h 59"/>
                <a:gd name="T34" fmla="*/ 0 w 1048"/>
                <a:gd name="T35" fmla="*/ 0 h 59"/>
                <a:gd name="T36" fmla="*/ 0 w 1048"/>
                <a:gd name="T37" fmla="*/ 0 h 59"/>
                <a:gd name="T38" fmla="*/ 0 w 1048"/>
                <a:gd name="T39" fmla="*/ 0 h 59"/>
                <a:gd name="T40" fmla="*/ 0 w 1048"/>
                <a:gd name="T41" fmla="*/ 0 h 59"/>
                <a:gd name="T42" fmla="*/ 0 w 1048"/>
                <a:gd name="T43" fmla="*/ 0 h 59"/>
                <a:gd name="T44" fmla="*/ 0 w 1048"/>
                <a:gd name="T45" fmla="*/ 0 h 59"/>
                <a:gd name="T46" fmla="*/ 0 w 1048"/>
                <a:gd name="T47" fmla="*/ 0 h 59"/>
                <a:gd name="T48" fmla="*/ 0 w 1048"/>
                <a:gd name="T49" fmla="*/ 0 h 59"/>
                <a:gd name="T50" fmla="*/ 0 w 1048"/>
                <a:gd name="T51" fmla="*/ 0 h 59"/>
                <a:gd name="T52" fmla="*/ 0 w 1048"/>
                <a:gd name="T53" fmla="*/ 0 h 59"/>
                <a:gd name="T54" fmla="*/ 0 w 1048"/>
                <a:gd name="T55" fmla="*/ 0 h 59"/>
                <a:gd name="T56" fmla="*/ 0 w 1048"/>
                <a:gd name="T57" fmla="*/ 0 h 59"/>
                <a:gd name="T58" fmla="*/ 0 w 1048"/>
                <a:gd name="T59" fmla="*/ 0 h 59"/>
                <a:gd name="T60" fmla="*/ 0 w 1048"/>
                <a:gd name="T61" fmla="*/ 0 h 59"/>
                <a:gd name="T62" fmla="*/ 0 w 1048"/>
                <a:gd name="T63" fmla="*/ 0 h 59"/>
                <a:gd name="T64" fmla="*/ 0 w 1048"/>
                <a:gd name="T65" fmla="*/ 0 h 59"/>
                <a:gd name="T66" fmla="*/ 0 w 1048"/>
                <a:gd name="T67" fmla="*/ 0 h 59"/>
                <a:gd name="T68" fmla="*/ 0 w 1048"/>
                <a:gd name="T69" fmla="*/ 0 h 59"/>
                <a:gd name="T70" fmla="*/ 0 w 1048"/>
                <a:gd name="T71" fmla="*/ 0 h 59"/>
                <a:gd name="T72" fmla="*/ 0 w 1048"/>
                <a:gd name="T73" fmla="*/ 0 h 59"/>
                <a:gd name="T74" fmla="*/ 0 w 1048"/>
                <a:gd name="T75" fmla="*/ 0 h 59"/>
                <a:gd name="T76" fmla="*/ 0 w 1048"/>
                <a:gd name="T77" fmla="*/ 0 h 59"/>
                <a:gd name="T78" fmla="*/ 0 w 1048"/>
                <a:gd name="T79" fmla="*/ 0 h 59"/>
                <a:gd name="T80" fmla="*/ 0 w 1048"/>
                <a:gd name="T81" fmla="*/ 0 h 59"/>
                <a:gd name="T82" fmla="*/ 0 w 1048"/>
                <a:gd name="T83" fmla="*/ 0 h 59"/>
                <a:gd name="T84" fmla="*/ 0 w 1048"/>
                <a:gd name="T85" fmla="*/ 0 h 59"/>
                <a:gd name="T86" fmla="*/ 0 w 1048"/>
                <a:gd name="T87" fmla="*/ 0 h 59"/>
                <a:gd name="T88" fmla="*/ 0 w 1048"/>
                <a:gd name="T89" fmla="*/ 0 h 59"/>
                <a:gd name="T90" fmla="*/ 0 w 1048"/>
                <a:gd name="T91" fmla="*/ 0 h 59"/>
                <a:gd name="T92" fmla="*/ 0 w 1048"/>
                <a:gd name="T93" fmla="*/ 0 h 59"/>
                <a:gd name="T94" fmla="*/ 0 w 1048"/>
                <a:gd name="T95" fmla="*/ 0 h 59"/>
                <a:gd name="T96" fmla="*/ 0 w 1048"/>
                <a:gd name="T97" fmla="*/ 0 h 59"/>
                <a:gd name="T98" fmla="*/ 0 w 1048"/>
                <a:gd name="T99" fmla="*/ 0 h 59"/>
                <a:gd name="T100" fmla="*/ 0 w 1048"/>
                <a:gd name="T101" fmla="*/ 0 h 59"/>
                <a:gd name="T102" fmla="*/ 0 w 1048"/>
                <a:gd name="T103" fmla="*/ 0 h 59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048"/>
                <a:gd name="T157" fmla="*/ 0 h 59"/>
                <a:gd name="T158" fmla="*/ 1048 w 1048"/>
                <a:gd name="T159" fmla="*/ 59 h 59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048" h="59">
                  <a:moveTo>
                    <a:pt x="4" y="0"/>
                  </a:moveTo>
                  <a:lnTo>
                    <a:pt x="67" y="2"/>
                  </a:lnTo>
                  <a:lnTo>
                    <a:pt x="130" y="6"/>
                  </a:lnTo>
                  <a:lnTo>
                    <a:pt x="194" y="6"/>
                  </a:lnTo>
                  <a:lnTo>
                    <a:pt x="261" y="8"/>
                  </a:lnTo>
                  <a:lnTo>
                    <a:pt x="323" y="8"/>
                  </a:lnTo>
                  <a:lnTo>
                    <a:pt x="388" y="10"/>
                  </a:lnTo>
                  <a:lnTo>
                    <a:pt x="453" y="10"/>
                  </a:lnTo>
                  <a:lnTo>
                    <a:pt x="517" y="12"/>
                  </a:lnTo>
                  <a:lnTo>
                    <a:pt x="582" y="12"/>
                  </a:lnTo>
                  <a:lnTo>
                    <a:pt x="647" y="12"/>
                  </a:lnTo>
                  <a:lnTo>
                    <a:pt x="709" y="14"/>
                  </a:lnTo>
                  <a:lnTo>
                    <a:pt x="774" y="16"/>
                  </a:lnTo>
                  <a:lnTo>
                    <a:pt x="839" y="16"/>
                  </a:lnTo>
                  <a:lnTo>
                    <a:pt x="903" y="19"/>
                  </a:lnTo>
                  <a:lnTo>
                    <a:pt x="966" y="23"/>
                  </a:lnTo>
                  <a:lnTo>
                    <a:pt x="1030" y="29"/>
                  </a:lnTo>
                  <a:lnTo>
                    <a:pt x="1036" y="31"/>
                  </a:lnTo>
                  <a:lnTo>
                    <a:pt x="1042" y="36"/>
                  </a:lnTo>
                  <a:lnTo>
                    <a:pt x="1046" y="42"/>
                  </a:lnTo>
                  <a:lnTo>
                    <a:pt x="1048" y="48"/>
                  </a:lnTo>
                  <a:lnTo>
                    <a:pt x="1038" y="48"/>
                  </a:lnTo>
                  <a:lnTo>
                    <a:pt x="1029" y="48"/>
                  </a:lnTo>
                  <a:lnTo>
                    <a:pt x="1017" y="46"/>
                  </a:lnTo>
                  <a:lnTo>
                    <a:pt x="1010" y="46"/>
                  </a:lnTo>
                  <a:lnTo>
                    <a:pt x="1000" y="44"/>
                  </a:lnTo>
                  <a:lnTo>
                    <a:pt x="991" y="44"/>
                  </a:lnTo>
                  <a:lnTo>
                    <a:pt x="981" y="44"/>
                  </a:lnTo>
                  <a:lnTo>
                    <a:pt x="973" y="44"/>
                  </a:lnTo>
                  <a:lnTo>
                    <a:pt x="964" y="42"/>
                  </a:lnTo>
                  <a:lnTo>
                    <a:pt x="954" y="42"/>
                  </a:lnTo>
                  <a:lnTo>
                    <a:pt x="945" y="42"/>
                  </a:lnTo>
                  <a:lnTo>
                    <a:pt x="935" y="42"/>
                  </a:lnTo>
                  <a:lnTo>
                    <a:pt x="926" y="42"/>
                  </a:lnTo>
                  <a:lnTo>
                    <a:pt x="918" y="42"/>
                  </a:lnTo>
                  <a:lnTo>
                    <a:pt x="909" y="42"/>
                  </a:lnTo>
                  <a:lnTo>
                    <a:pt x="901" y="42"/>
                  </a:lnTo>
                  <a:lnTo>
                    <a:pt x="888" y="42"/>
                  </a:lnTo>
                  <a:lnTo>
                    <a:pt x="878" y="42"/>
                  </a:lnTo>
                  <a:lnTo>
                    <a:pt x="869" y="42"/>
                  </a:lnTo>
                  <a:lnTo>
                    <a:pt x="861" y="46"/>
                  </a:lnTo>
                  <a:lnTo>
                    <a:pt x="850" y="48"/>
                  </a:lnTo>
                  <a:lnTo>
                    <a:pt x="839" y="54"/>
                  </a:lnTo>
                  <a:lnTo>
                    <a:pt x="831" y="55"/>
                  </a:lnTo>
                  <a:lnTo>
                    <a:pt x="823" y="57"/>
                  </a:lnTo>
                  <a:lnTo>
                    <a:pt x="816" y="57"/>
                  </a:lnTo>
                  <a:lnTo>
                    <a:pt x="806" y="59"/>
                  </a:lnTo>
                  <a:lnTo>
                    <a:pt x="793" y="59"/>
                  </a:lnTo>
                  <a:lnTo>
                    <a:pt x="780" y="59"/>
                  </a:lnTo>
                  <a:lnTo>
                    <a:pt x="762" y="59"/>
                  </a:lnTo>
                  <a:lnTo>
                    <a:pt x="745" y="59"/>
                  </a:lnTo>
                  <a:lnTo>
                    <a:pt x="736" y="57"/>
                  </a:lnTo>
                  <a:lnTo>
                    <a:pt x="726" y="55"/>
                  </a:lnTo>
                  <a:lnTo>
                    <a:pt x="715" y="54"/>
                  </a:lnTo>
                  <a:lnTo>
                    <a:pt x="704" y="52"/>
                  </a:lnTo>
                  <a:lnTo>
                    <a:pt x="690" y="50"/>
                  </a:lnTo>
                  <a:lnTo>
                    <a:pt x="679" y="48"/>
                  </a:lnTo>
                  <a:lnTo>
                    <a:pt x="666" y="44"/>
                  </a:lnTo>
                  <a:lnTo>
                    <a:pt x="652" y="42"/>
                  </a:lnTo>
                  <a:lnTo>
                    <a:pt x="639" y="38"/>
                  </a:lnTo>
                  <a:lnTo>
                    <a:pt x="626" y="38"/>
                  </a:lnTo>
                  <a:lnTo>
                    <a:pt x="614" y="35"/>
                  </a:lnTo>
                  <a:lnTo>
                    <a:pt x="603" y="33"/>
                  </a:lnTo>
                  <a:lnTo>
                    <a:pt x="591" y="33"/>
                  </a:lnTo>
                  <a:lnTo>
                    <a:pt x="584" y="31"/>
                  </a:lnTo>
                  <a:lnTo>
                    <a:pt x="576" y="31"/>
                  </a:lnTo>
                  <a:lnTo>
                    <a:pt x="572" y="31"/>
                  </a:lnTo>
                  <a:lnTo>
                    <a:pt x="550" y="29"/>
                  </a:lnTo>
                  <a:lnTo>
                    <a:pt x="529" y="29"/>
                  </a:lnTo>
                  <a:lnTo>
                    <a:pt x="508" y="27"/>
                  </a:lnTo>
                  <a:lnTo>
                    <a:pt x="491" y="27"/>
                  </a:lnTo>
                  <a:lnTo>
                    <a:pt x="472" y="27"/>
                  </a:lnTo>
                  <a:lnTo>
                    <a:pt x="456" y="27"/>
                  </a:lnTo>
                  <a:lnTo>
                    <a:pt x="437" y="27"/>
                  </a:lnTo>
                  <a:lnTo>
                    <a:pt x="422" y="29"/>
                  </a:lnTo>
                  <a:lnTo>
                    <a:pt x="405" y="29"/>
                  </a:lnTo>
                  <a:lnTo>
                    <a:pt x="386" y="29"/>
                  </a:lnTo>
                  <a:lnTo>
                    <a:pt x="369" y="29"/>
                  </a:lnTo>
                  <a:lnTo>
                    <a:pt x="352" y="29"/>
                  </a:lnTo>
                  <a:lnTo>
                    <a:pt x="331" y="29"/>
                  </a:lnTo>
                  <a:lnTo>
                    <a:pt x="312" y="29"/>
                  </a:lnTo>
                  <a:lnTo>
                    <a:pt x="291" y="29"/>
                  </a:lnTo>
                  <a:lnTo>
                    <a:pt x="270" y="31"/>
                  </a:lnTo>
                  <a:lnTo>
                    <a:pt x="251" y="29"/>
                  </a:lnTo>
                  <a:lnTo>
                    <a:pt x="232" y="29"/>
                  </a:lnTo>
                  <a:lnTo>
                    <a:pt x="215" y="29"/>
                  </a:lnTo>
                  <a:lnTo>
                    <a:pt x="200" y="29"/>
                  </a:lnTo>
                  <a:lnTo>
                    <a:pt x="183" y="27"/>
                  </a:lnTo>
                  <a:lnTo>
                    <a:pt x="168" y="25"/>
                  </a:lnTo>
                  <a:lnTo>
                    <a:pt x="150" y="25"/>
                  </a:lnTo>
                  <a:lnTo>
                    <a:pt x="135" y="25"/>
                  </a:lnTo>
                  <a:lnTo>
                    <a:pt x="118" y="23"/>
                  </a:lnTo>
                  <a:lnTo>
                    <a:pt x="101" y="21"/>
                  </a:lnTo>
                  <a:lnTo>
                    <a:pt x="86" y="19"/>
                  </a:lnTo>
                  <a:lnTo>
                    <a:pt x="69" y="19"/>
                  </a:lnTo>
                  <a:lnTo>
                    <a:pt x="52" y="19"/>
                  </a:lnTo>
                  <a:lnTo>
                    <a:pt x="34" y="19"/>
                  </a:lnTo>
                  <a:lnTo>
                    <a:pt x="17" y="19"/>
                  </a:lnTo>
                  <a:lnTo>
                    <a:pt x="0" y="19"/>
                  </a:lnTo>
                  <a:lnTo>
                    <a:pt x="0" y="14"/>
                  </a:lnTo>
                  <a:lnTo>
                    <a:pt x="2" y="8"/>
                  </a:lnTo>
                  <a:lnTo>
                    <a:pt x="2" y="2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39" name="Freeform 37">
              <a:extLst>
                <a:ext uri="{FF2B5EF4-FFF2-40B4-BE49-F238E27FC236}">
                  <a16:creationId xmlns:a16="http://schemas.microsoft.com/office/drawing/2014/main" id="{E7D5423A-B61C-5BE8-4957-C3B0339905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51" y="920"/>
              <a:ext cx="63" cy="61"/>
            </a:xfrm>
            <a:custGeom>
              <a:avLst/>
              <a:gdLst>
                <a:gd name="T0" fmla="*/ 0 w 206"/>
                <a:gd name="T1" fmla="*/ 0 h 217"/>
                <a:gd name="T2" fmla="*/ 0 w 206"/>
                <a:gd name="T3" fmla="*/ 0 h 217"/>
                <a:gd name="T4" fmla="*/ 0 w 206"/>
                <a:gd name="T5" fmla="*/ 0 h 217"/>
                <a:gd name="T6" fmla="*/ 0 w 206"/>
                <a:gd name="T7" fmla="*/ 0 h 217"/>
                <a:gd name="T8" fmla="*/ 0 w 206"/>
                <a:gd name="T9" fmla="*/ 0 h 217"/>
                <a:gd name="T10" fmla="*/ 0 w 206"/>
                <a:gd name="T11" fmla="*/ 0 h 217"/>
                <a:gd name="T12" fmla="*/ 0 w 206"/>
                <a:gd name="T13" fmla="*/ 0 h 217"/>
                <a:gd name="T14" fmla="*/ 0 w 206"/>
                <a:gd name="T15" fmla="*/ 0 h 217"/>
                <a:gd name="T16" fmla="*/ 0 w 206"/>
                <a:gd name="T17" fmla="*/ 0 h 217"/>
                <a:gd name="T18" fmla="*/ 0 w 206"/>
                <a:gd name="T19" fmla="*/ 0 h 217"/>
                <a:gd name="T20" fmla="*/ 0 w 206"/>
                <a:gd name="T21" fmla="*/ 0 h 217"/>
                <a:gd name="T22" fmla="*/ 0 w 206"/>
                <a:gd name="T23" fmla="*/ 0 h 217"/>
                <a:gd name="T24" fmla="*/ 0 w 206"/>
                <a:gd name="T25" fmla="*/ 0 h 217"/>
                <a:gd name="T26" fmla="*/ 0 w 206"/>
                <a:gd name="T27" fmla="*/ 0 h 217"/>
                <a:gd name="T28" fmla="*/ 0 w 206"/>
                <a:gd name="T29" fmla="*/ 0 h 217"/>
                <a:gd name="T30" fmla="*/ 0 w 206"/>
                <a:gd name="T31" fmla="*/ 0 h 217"/>
                <a:gd name="T32" fmla="*/ 0 w 206"/>
                <a:gd name="T33" fmla="*/ 0 h 217"/>
                <a:gd name="T34" fmla="*/ 0 w 206"/>
                <a:gd name="T35" fmla="*/ 0 h 217"/>
                <a:gd name="T36" fmla="*/ 0 w 206"/>
                <a:gd name="T37" fmla="*/ 0 h 217"/>
                <a:gd name="T38" fmla="*/ 0 w 206"/>
                <a:gd name="T39" fmla="*/ 0 h 217"/>
                <a:gd name="T40" fmla="*/ 0 w 206"/>
                <a:gd name="T41" fmla="*/ 0 h 217"/>
                <a:gd name="T42" fmla="*/ 0 w 206"/>
                <a:gd name="T43" fmla="*/ 0 h 217"/>
                <a:gd name="T44" fmla="*/ 0 w 206"/>
                <a:gd name="T45" fmla="*/ 0 h 217"/>
                <a:gd name="T46" fmla="*/ 0 w 206"/>
                <a:gd name="T47" fmla="*/ 0 h 217"/>
                <a:gd name="T48" fmla="*/ 0 w 206"/>
                <a:gd name="T49" fmla="*/ 0 h 217"/>
                <a:gd name="T50" fmla="*/ 0 w 206"/>
                <a:gd name="T51" fmla="*/ 0 h 217"/>
                <a:gd name="T52" fmla="*/ 0 w 206"/>
                <a:gd name="T53" fmla="*/ 0 h 217"/>
                <a:gd name="T54" fmla="*/ 0 w 206"/>
                <a:gd name="T55" fmla="*/ 0 h 217"/>
                <a:gd name="T56" fmla="*/ 0 w 206"/>
                <a:gd name="T57" fmla="*/ 0 h 217"/>
                <a:gd name="T58" fmla="*/ 0 w 206"/>
                <a:gd name="T59" fmla="*/ 0 h 217"/>
                <a:gd name="T60" fmla="*/ 0 w 206"/>
                <a:gd name="T61" fmla="*/ 0 h 217"/>
                <a:gd name="T62" fmla="*/ 0 w 206"/>
                <a:gd name="T63" fmla="*/ 0 h 217"/>
                <a:gd name="T64" fmla="*/ 0 w 206"/>
                <a:gd name="T65" fmla="*/ 0 h 217"/>
                <a:gd name="T66" fmla="*/ 0 w 206"/>
                <a:gd name="T67" fmla="*/ 0 h 217"/>
                <a:gd name="T68" fmla="*/ 0 w 206"/>
                <a:gd name="T69" fmla="*/ 0 h 217"/>
                <a:gd name="T70" fmla="*/ 0 w 206"/>
                <a:gd name="T71" fmla="*/ 0 h 217"/>
                <a:gd name="T72" fmla="*/ 0 w 206"/>
                <a:gd name="T73" fmla="*/ 0 h 217"/>
                <a:gd name="T74" fmla="*/ 0 w 206"/>
                <a:gd name="T75" fmla="*/ 0 h 217"/>
                <a:gd name="T76" fmla="*/ 0 w 206"/>
                <a:gd name="T77" fmla="*/ 0 h 217"/>
                <a:gd name="T78" fmla="*/ 0 w 206"/>
                <a:gd name="T79" fmla="*/ 0 h 217"/>
                <a:gd name="T80" fmla="*/ 0 w 206"/>
                <a:gd name="T81" fmla="*/ 0 h 217"/>
                <a:gd name="T82" fmla="*/ 0 w 206"/>
                <a:gd name="T83" fmla="*/ 0 h 217"/>
                <a:gd name="T84" fmla="*/ 0 w 206"/>
                <a:gd name="T85" fmla="*/ 0 h 217"/>
                <a:gd name="T86" fmla="*/ 0 w 206"/>
                <a:gd name="T87" fmla="*/ 0 h 217"/>
                <a:gd name="T88" fmla="*/ 0 w 206"/>
                <a:gd name="T89" fmla="*/ 0 h 217"/>
                <a:gd name="T90" fmla="*/ 0 w 206"/>
                <a:gd name="T91" fmla="*/ 0 h 217"/>
                <a:gd name="T92" fmla="*/ 0 w 206"/>
                <a:gd name="T93" fmla="*/ 0 h 217"/>
                <a:gd name="T94" fmla="*/ 0 w 206"/>
                <a:gd name="T95" fmla="*/ 0 h 217"/>
                <a:gd name="T96" fmla="*/ 0 w 206"/>
                <a:gd name="T97" fmla="*/ 0 h 217"/>
                <a:gd name="T98" fmla="*/ 0 w 206"/>
                <a:gd name="T99" fmla="*/ 0 h 217"/>
                <a:gd name="T100" fmla="*/ 0 w 206"/>
                <a:gd name="T101" fmla="*/ 0 h 217"/>
                <a:gd name="T102" fmla="*/ 0 w 206"/>
                <a:gd name="T103" fmla="*/ 0 h 217"/>
                <a:gd name="T104" fmla="*/ 0 w 206"/>
                <a:gd name="T105" fmla="*/ 0 h 217"/>
                <a:gd name="T106" fmla="*/ 0 w 206"/>
                <a:gd name="T107" fmla="*/ 0 h 217"/>
                <a:gd name="T108" fmla="*/ 0 w 206"/>
                <a:gd name="T109" fmla="*/ 0 h 217"/>
                <a:gd name="T110" fmla="*/ 0 w 206"/>
                <a:gd name="T111" fmla="*/ 0 h 21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206"/>
                <a:gd name="T169" fmla="*/ 0 h 217"/>
                <a:gd name="T170" fmla="*/ 206 w 206"/>
                <a:gd name="T171" fmla="*/ 217 h 217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206" h="217">
                  <a:moveTo>
                    <a:pt x="19" y="0"/>
                  </a:moveTo>
                  <a:lnTo>
                    <a:pt x="16" y="0"/>
                  </a:lnTo>
                  <a:lnTo>
                    <a:pt x="10" y="0"/>
                  </a:lnTo>
                  <a:lnTo>
                    <a:pt x="6" y="0"/>
                  </a:lnTo>
                  <a:lnTo>
                    <a:pt x="0" y="0"/>
                  </a:lnTo>
                  <a:lnTo>
                    <a:pt x="2" y="11"/>
                  </a:lnTo>
                  <a:lnTo>
                    <a:pt x="10" y="25"/>
                  </a:lnTo>
                  <a:lnTo>
                    <a:pt x="19" y="36"/>
                  </a:lnTo>
                  <a:lnTo>
                    <a:pt x="33" y="47"/>
                  </a:lnTo>
                  <a:lnTo>
                    <a:pt x="42" y="59"/>
                  </a:lnTo>
                  <a:lnTo>
                    <a:pt x="56" y="70"/>
                  </a:lnTo>
                  <a:lnTo>
                    <a:pt x="65" y="82"/>
                  </a:lnTo>
                  <a:lnTo>
                    <a:pt x="77" y="93"/>
                  </a:lnTo>
                  <a:lnTo>
                    <a:pt x="88" y="102"/>
                  </a:lnTo>
                  <a:lnTo>
                    <a:pt x="99" y="116"/>
                  </a:lnTo>
                  <a:lnTo>
                    <a:pt x="103" y="121"/>
                  </a:lnTo>
                  <a:lnTo>
                    <a:pt x="109" y="129"/>
                  </a:lnTo>
                  <a:lnTo>
                    <a:pt x="113" y="137"/>
                  </a:lnTo>
                  <a:lnTo>
                    <a:pt x="118" y="144"/>
                  </a:lnTo>
                  <a:lnTo>
                    <a:pt x="122" y="152"/>
                  </a:lnTo>
                  <a:lnTo>
                    <a:pt x="126" y="159"/>
                  </a:lnTo>
                  <a:lnTo>
                    <a:pt x="132" y="169"/>
                  </a:lnTo>
                  <a:lnTo>
                    <a:pt x="135" y="177"/>
                  </a:lnTo>
                  <a:lnTo>
                    <a:pt x="139" y="184"/>
                  </a:lnTo>
                  <a:lnTo>
                    <a:pt x="143" y="192"/>
                  </a:lnTo>
                  <a:lnTo>
                    <a:pt x="147" y="201"/>
                  </a:lnTo>
                  <a:lnTo>
                    <a:pt x="151" y="209"/>
                  </a:lnTo>
                  <a:lnTo>
                    <a:pt x="158" y="211"/>
                  </a:lnTo>
                  <a:lnTo>
                    <a:pt x="173" y="213"/>
                  </a:lnTo>
                  <a:lnTo>
                    <a:pt x="185" y="215"/>
                  </a:lnTo>
                  <a:lnTo>
                    <a:pt x="194" y="217"/>
                  </a:lnTo>
                  <a:lnTo>
                    <a:pt x="202" y="201"/>
                  </a:lnTo>
                  <a:lnTo>
                    <a:pt x="206" y="188"/>
                  </a:lnTo>
                  <a:lnTo>
                    <a:pt x="206" y="175"/>
                  </a:lnTo>
                  <a:lnTo>
                    <a:pt x="204" y="163"/>
                  </a:lnTo>
                  <a:lnTo>
                    <a:pt x="196" y="152"/>
                  </a:lnTo>
                  <a:lnTo>
                    <a:pt x="189" y="140"/>
                  </a:lnTo>
                  <a:lnTo>
                    <a:pt x="177" y="131"/>
                  </a:lnTo>
                  <a:lnTo>
                    <a:pt x="166" y="123"/>
                  </a:lnTo>
                  <a:lnTo>
                    <a:pt x="151" y="112"/>
                  </a:lnTo>
                  <a:lnTo>
                    <a:pt x="137" y="104"/>
                  </a:lnTo>
                  <a:lnTo>
                    <a:pt x="122" y="95"/>
                  </a:lnTo>
                  <a:lnTo>
                    <a:pt x="109" y="87"/>
                  </a:lnTo>
                  <a:lnTo>
                    <a:pt x="96" y="80"/>
                  </a:lnTo>
                  <a:lnTo>
                    <a:pt x="84" y="70"/>
                  </a:lnTo>
                  <a:lnTo>
                    <a:pt x="75" y="63"/>
                  </a:lnTo>
                  <a:lnTo>
                    <a:pt x="69" y="55"/>
                  </a:lnTo>
                  <a:lnTo>
                    <a:pt x="61" y="47"/>
                  </a:lnTo>
                  <a:lnTo>
                    <a:pt x="56" y="38"/>
                  </a:lnTo>
                  <a:lnTo>
                    <a:pt x="50" y="32"/>
                  </a:lnTo>
                  <a:lnTo>
                    <a:pt x="46" y="25"/>
                  </a:lnTo>
                  <a:lnTo>
                    <a:pt x="38" y="19"/>
                  </a:lnTo>
                  <a:lnTo>
                    <a:pt x="33" y="11"/>
                  </a:lnTo>
                  <a:lnTo>
                    <a:pt x="25" y="4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40" name="Freeform 38">
              <a:extLst>
                <a:ext uri="{FF2B5EF4-FFF2-40B4-BE49-F238E27FC236}">
                  <a16:creationId xmlns:a16="http://schemas.microsoft.com/office/drawing/2014/main" id="{FEEE91F9-999C-F677-4148-59B1100BDC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1" y="956"/>
              <a:ext cx="72" cy="36"/>
            </a:xfrm>
            <a:custGeom>
              <a:avLst/>
              <a:gdLst>
                <a:gd name="T0" fmla="*/ 0 w 236"/>
                <a:gd name="T1" fmla="*/ 0 h 129"/>
                <a:gd name="T2" fmla="*/ 0 w 236"/>
                <a:gd name="T3" fmla="*/ 0 h 129"/>
                <a:gd name="T4" fmla="*/ 0 w 236"/>
                <a:gd name="T5" fmla="*/ 0 h 129"/>
                <a:gd name="T6" fmla="*/ 0 w 236"/>
                <a:gd name="T7" fmla="*/ 0 h 129"/>
                <a:gd name="T8" fmla="*/ 0 w 236"/>
                <a:gd name="T9" fmla="*/ 0 h 129"/>
                <a:gd name="T10" fmla="*/ 0 w 236"/>
                <a:gd name="T11" fmla="*/ 0 h 129"/>
                <a:gd name="T12" fmla="*/ 0 w 236"/>
                <a:gd name="T13" fmla="*/ 0 h 129"/>
                <a:gd name="T14" fmla="*/ 0 w 236"/>
                <a:gd name="T15" fmla="*/ 0 h 129"/>
                <a:gd name="T16" fmla="*/ 0 w 236"/>
                <a:gd name="T17" fmla="*/ 0 h 129"/>
                <a:gd name="T18" fmla="*/ 0 w 236"/>
                <a:gd name="T19" fmla="*/ 0 h 129"/>
                <a:gd name="T20" fmla="*/ 0 w 236"/>
                <a:gd name="T21" fmla="*/ 0 h 129"/>
                <a:gd name="T22" fmla="*/ 0 w 236"/>
                <a:gd name="T23" fmla="*/ 0 h 129"/>
                <a:gd name="T24" fmla="*/ 0 w 236"/>
                <a:gd name="T25" fmla="*/ 0 h 129"/>
                <a:gd name="T26" fmla="*/ 0 w 236"/>
                <a:gd name="T27" fmla="*/ 0 h 129"/>
                <a:gd name="T28" fmla="*/ 0 w 236"/>
                <a:gd name="T29" fmla="*/ 0 h 129"/>
                <a:gd name="T30" fmla="*/ 0 w 236"/>
                <a:gd name="T31" fmla="*/ 0 h 129"/>
                <a:gd name="T32" fmla="*/ 0 w 236"/>
                <a:gd name="T33" fmla="*/ 0 h 129"/>
                <a:gd name="T34" fmla="*/ 0 w 236"/>
                <a:gd name="T35" fmla="*/ 0 h 129"/>
                <a:gd name="T36" fmla="*/ 0 w 236"/>
                <a:gd name="T37" fmla="*/ 0 h 129"/>
                <a:gd name="T38" fmla="*/ 0 w 236"/>
                <a:gd name="T39" fmla="*/ 0 h 129"/>
                <a:gd name="T40" fmla="*/ 0 w 236"/>
                <a:gd name="T41" fmla="*/ 0 h 129"/>
                <a:gd name="T42" fmla="*/ 0 w 236"/>
                <a:gd name="T43" fmla="*/ 0 h 129"/>
                <a:gd name="T44" fmla="*/ 0 w 236"/>
                <a:gd name="T45" fmla="*/ 0 h 129"/>
                <a:gd name="T46" fmla="*/ 0 w 236"/>
                <a:gd name="T47" fmla="*/ 0 h 129"/>
                <a:gd name="T48" fmla="*/ 0 w 236"/>
                <a:gd name="T49" fmla="*/ 0 h 129"/>
                <a:gd name="T50" fmla="*/ 0 w 236"/>
                <a:gd name="T51" fmla="*/ 0 h 129"/>
                <a:gd name="T52" fmla="*/ 0 w 236"/>
                <a:gd name="T53" fmla="*/ 0 h 129"/>
                <a:gd name="T54" fmla="*/ 0 w 236"/>
                <a:gd name="T55" fmla="*/ 0 h 129"/>
                <a:gd name="T56" fmla="*/ 0 w 236"/>
                <a:gd name="T57" fmla="*/ 0 h 129"/>
                <a:gd name="T58" fmla="*/ 0 w 236"/>
                <a:gd name="T59" fmla="*/ 0 h 129"/>
                <a:gd name="T60" fmla="*/ 0 w 236"/>
                <a:gd name="T61" fmla="*/ 0 h 129"/>
                <a:gd name="T62" fmla="*/ 0 w 236"/>
                <a:gd name="T63" fmla="*/ 0 h 129"/>
                <a:gd name="T64" fmla="*/ 0 w 236"/>
                <a:gd name="T65" fmla="*/ 0 h 129"/>
                <a:gd name="T66" fmla="*/ 0 w 236"/>
                <a:gd name="T67" fmla="*/ 0 h 129"/>
                <a:gd name="T68" fmla="*/ 0 w 236"/>
                <a:gd name="T69" fmla="*/ 0 h 129"/>
                <a:gd name="T70" fmla="*/ 0 w 236"/>
                <a:gd name="T71" fmla="*/ 0 h 129"/>
                <a:gd name="T72" fmla="*/ 0 w 236"/>
                <a:gd name="T73" fmla="*/ 0 h 129"/>
                <a:gd name="T74" fmla="*/ 0 w 236"/>
                <a:gd name="T75" fmla="*/ 0 h 129"/>
                <a:gd name="T76" fmla="*/ 0 w 236"/>
                <a:gd name="T77" fmla="*/ 0 h 129"/>
                <a:gd name="T78" fmla="*/ 0 w 236"/>
                <a:gd name="T79" fmla="*/ 0 h 129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36"/>
                <a:gd name="T121" fmla="*/ 0 h 129"/>
                <a:gd name="T122" fmla="*/ 236 w 236"/>
                <a:gd name="T123" fmla="*/ 129 h 129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36" h="129">
                  <a:moveTo>
                    <a:pt x="169" y="6"/>
                  </a:moveTo>
                  <a:lnTo>
                    <a:pt x="154" y="2"/>
                  </a:lnTo>
                  <a:lnTo>
                    <a:pt x="139" y="2"/>
                  </a:lnTo>
                  <a:lnTo>
                    <a:pt x="124" y="0"/>
                  </a:lnTo>
                  <a:lnTo>
                    <a:pt x="108" y="2"/>
                  </a:lnTo>
                  <a:lnTo>
                    <a:pt x="93" y="2"/>
                  </a:lnTo>
                  <a:lnTo>
                    <a:pt x="76" y="6"/>
                  </a:lnTo>
                  <a:lnTo>
                    <a:pt x="63" y="11"/>
                  </a:lnTo>
                  <a:lnTo>
                    <a:pt x="50" y="17"/>
                  </a:lnTo>
                  <a:lnTo>
                    <a:pt x="34" y="23"/>
                  </a:lnTo>
                  <a:lnTo>
                    <a:pt x="25" y="30"/>
                  </a:lnTo>
                  <a:lnTo>
                    <a:pt x="15" y="40"/>
                  </a:lnTo>
                  <a:lnTo>
                    <a:pt x="8" y="50"/>
                  </a:lnTo>
                  <a:lnTo>
                    <a:pt x="2" y="59"/>
                  </a:lnTo>
                  <a:lnTo>
                    <a:pt x="0" y="72"/>
                  </a:lnTo>
                  <a:lnTo>
                    <a:pt x="0" y="84"/>
                  </a:lnTo>
                  <a:lnTo>
                    <a:pt x="4" y="101"/>
                  </a:lnTo>
                  <a:lnTo>
                    <a:pt x="12" y="110"/>
                  </a:lnTo>
                  <a:lnTo>
                    <a:pt x="21" y="118"/>
                  </a:lnTo>
                  <a:lnTo>
                    <a:pt x="34" y="124"/>
                  </a:lnTo>
                  <a:lnTo>
                    <a:pt x="50" y="127"/>
                  </a:lnTo>
                  <a:lnTo>
                    <a:pt x="63" y="129"/>
                  </a:lnTo>
                  <a:lnTo>
                    <a:pt x="76" y="129"/>
                  </a:lnTo>
                  <a:lnTo>
                    <a:pt x="89" y="127"/>
                  </a:lnTo>
                  <a:lnTo>
                    <a:pt x="105" y="126"/>
                  </a:lnTo>
                  <a:lnTo>
                    <a:pt x="116" y="120"/>
                  </a:lnTo>
                  <a:lnTo>
                    <a:pt x="127" y="114"/>
                  </a:lnTo>
                  <a:lnTo>
                    <a:pt x="137" y="105"/>
                  </a:lnTo>
                  <a:lnTo>
                    <a:pt x="145" y="99"/>
                  </a:lnTo>
                  <a:lnTo>
                    <a:pt x="146" y="89"/>
                  </a:lnTo>
                  <a:lnTo>
                    <a:pt x="148" y="80"/>
                  </a:lnTo>
                  <a:lnTo>
                    <a:pt x="145" y="69"/>
                  </a:lnTo>
                  <a:lnTo>
                    <a:pt x="139" y="59"/>
                  </a:lnTo>
                  <a:lnTo>
                    <a:pt x="127" y="55"/>
                  </a:lnTo>
                  <a:lnTo>
                    <a:pt x="118" y="53"/>
                  </a:lnTo>
                  <a:lnTo>
                    <a:pt x="122" y="63"/>
                  </a:lnTo>
                  <a:lnTo>
                    <a:pt x="124" y="74"/>
                  </a:lnTo>
                  <a:lnTo>
                    <a:pt x="124" y="86"/>
                  </a:lnTo>
                  <a:lnTo>
                    <a:pt x="122" y="95"/>
                  </a:lnTo>
                  <a:lnTo>
                    <a:pt x="116" y="105"/>
                  </a:lnTo>
                  <a:lnTo>
                    <a:pt x="108" y="110"/>
                  </a:lnTo>
                  <a:lnTo>
                    <a:pt x="103" y="112"/>
                  </a:lnTo>
                  <a:lnTo>
                    <a:pt x="97" y="114"/>
                  </a:lnTo>
                  <a:lnTo>
                    <a:pt x="89" y="114"/>
                  </a:lnTo>
                  <a:lnTo>
                    <a:pt x="84" y="114"/>
                  </a:lnTo>
                  <a:lnTo>
                    <a:pt x="72" y="110"/>
                  </a:lnTo>
                  <a:lnTo>
                    <a:pt x="63" y="105"/>
                  </a:lnTo>
                  <a:lnTo>
                    <a:pt x="57" y="97"/>
                  </a:lnTo>
                  <a:lnTo>
                    <a:pt x="53" y="91"/>
                  </a:lnTo>
                  <a:lnTo>
                    <a:pt x="53" y="84"/>
                  </a:lnTo>
                  <a:lnTo>
                    <a:pt x="53" y="76"/>
                  </a:lnTo>
                  <a:lnTo>
                    <a:pt x="57" y="69"/>
                  </a:lnTo>
                  <a:lnTo>
                    <a:pt x="63" y="63"/>
                  </a:lnTo>
                  <a:lnTo>
                    <a:pt x="67" y="53"/>
                  </a:lnTo>
                  <a:lnTo>
                    <a:pt x="74" y="46"/>
                  </a:lnTo>
                  <a:lnTo>
                    <a:pt x="82" y="40"/>
                  </a:lnTo>
                  <a:lnTo>
                    <a:pt x="89" y="34"/>
                  </a:lnTo>
                  <a:lnTo>
                    <a:pt x="99" y="30"/>
                  </a:lnTo>
                  <a:lnTo>
                    <a:pt x="108" y="29"/>
                  </a:lnTo>
                  <a:lnTo>
                    <a:pt x="118" y="29"/>
                  </a:lnTo>
                  <a:lnTo>
                    <a:pt x="127" y="30"/>
                  </a:lnTo>
                  <a:lnTo>
                    <a:pt x="141" y="25"/>
                  </a:lnTo>
                  <a:lnTo>
                    <a:pt x="156" y="25"/>
                  </a:lnTo>
                  <a:lnTo>
                    <a:pt x="169" y="25"/>
                  </a:lnTo>
                  <a:lnTo>
                    <a:pt x="183" y="30"/>
                  </a:lnTo>
                  <a:lnTo>
                    <a:pt x="194" y="34"/>
                  </a:lnTo>
                  <a:lnTo>
                    <a:pt x="207" y="38"/>
                  </a:lnTo>
                  <a:lnTo>
                    <a:pt x="221" y="40"/>
                  </a:lnTo>
                  <a:lnTo>
                    <a:pt x="236" y="44"/>
                  </a:lnTo>
                  <a:lnTo>
                    <a:pt x="236" y="32"/>
                  </a:lnTo>
                  <a:lnTo>
                    <a:pt x="234" y="23"/>
                  </a:lnTo>
                  <a:lnTo>
                    <a:pt x="226" y="17"/>
                  </a:lnTo>
                  <a:lnTo>
                    <a:pt x="217" y="15"/>
                  </a:lnTo>
                  <a:lnTo>
                    <a:pt x="209" y="11"/>
                  </a:lnTo>
                  <a:lnTo>
                    <a:pt x="202" y="11"/>
                  </a:lnTo>
                  <a:lnTo>
                    <a:pt x="192" y="10"/>
                  </a:lnTo>
                  <a:lnTo>
                    <a:pt x="183" y="8"/>
                  </a:lnTo>
                  <a:lnTo>
                    <a:pt x="175" y="6"/>
                  </a:lnTo>
                  <a:lnTo>
                    <a:pt x="169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41" name="Freeform 39">
              <a:extLst>
                <a:ext uri="{FF2B5EF4-FFF2-40B4-BE49-F238E27FC236}">
                  <a16:creationId xmlns:a16="http://schemas.microsoft.com/office/drawing/2014/main" id="{DF5A7DD8-1D04-6759-C572-1C47FC1793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9" y="994"/>
              <a:ext cx="56" cy="83"/>
            </a:xfrm>
            <a:custGeom>
              <a:avLst/>
              <a:gdLst>
                <a:gd name="T0" fmla="*/ 0 w 180"/>
                <a:gd name="T1" fmla="*/ 0 h 295"/>
                <a:gd name="T2" fmla="*/ 0 w 180"/>
                <a:gd name="T3" fmla="*/ 0 h 295"/>
                <a:gd name="T4" fmla="*/ 0 w 180"/>
                <a:gd name="T5" fmla="*/ 0 h 295"/>
                <a:gd name="T6" fmla="*/ 0 w 180"/>
                <a:gd name="T7" fmla="*/ 0 h 295"/>
                <a:gd name="T8" fmla="*/ 0 w 180"/>
                <a:gd name="T9" fmla="*/ 0 h 295"/>
                <a:gd name="T10" fmla="*/ 0 w 180"/>
                <a:gd name="T11" fmla="*/ 0 h 295"/>
                <a:gd name="T12" fmla="*/ 0 w 180"/>
                <a:gd name="T13" fmla="*/ 0 h 295"/>
                <a:gd name="T14" fmla="*/ 0 w 180"/>
                <a:gd name="T15" fmla="*/ 0 h 295"/>
                <a:gd name="T16" fmla="*/ 0 w 180"/>
                <a:gd name="T17" fmla="*/ 0 h 295"/>
                <a:gd name="T18" fmla="*/ 0 w 180"/>
                <a:gd name="T19" fmla="*/ 0 h 295"/>
                <a:gd name="T20" fmla="*/ 0 w 180"/>
                <a:gd name="T21" fmla="*/ 0 h 295"/>
                <a:gd name="T22" fmla="*/ 0 w 180"/>
                <a:gd name="T23" fmla="*/ 0 h 295"/>
                <a:gd name="T24" fmla="*/ 0 w 180"/>
                <a:gd name="T25" fmla="*/ 0 h 295"/>
                <a:gd name="T26" fmla="*/ 0 w 180"/>
                <a:gd name="T27" fmla="*/ 0 h 295"/>
                <a:gd name="T28" fmla="*/ 0 w 180"/>
                <a:gd name="T29" fmla="*/ 0 h 295"/>
                <a:gd name="T30" fmla="*/ 0 w 180"/>
                <a:gd name="T31" fmla="*/ 0 h 295"/>
                <a:gd name="T32" fmla="*/ 0 w 180"/>
                <a:gd name="T33" fmla="*/ 0 h 295"/>
                <a:gd name="T34" fmla="*/ 0 w 180"/>
                <a:gd name="T35" fmla="*/ 0 h 295"/>
                <a:gd name="T36" fmla="*/ 0 w 180"/>
                <a:gd name="T37" fmla="*/ 0 h 295"/>
                <a:gd name="T38" fmla="*/ 0 w 180"/>
                <a:gd name="T39" fmla="*/ 0 h 295"/>
                <a:gd name="T40" fmla="*/ 0 w 180"/>
                <a:gd name="T41" fmla="*/ 0 h 295"/>
                <a:gd name="T42" fmla="*/ 0 w 180"/>
                <a:gd name="T43" fmla="*/ 0 h 295"/>
                <a:gd name="T44" fmla="*/ 0 w 180"/>
                <a:gd name="T45" fmla="*/ 0 h 295"/>
                <a:gd name="T46" fmla="*/ 0 w 180"/>
                <a:gd name="T47" fmla="*/ 0 h 295"/>
                <a:gd name="T48" fmla="*/ 0 w 180"/>
                <a:gd name="T49" fmla="*/ 0 h 295"/>
                <a:gd name="T50" fmla="*/ 0 w 180"/>
                <a:gd name="T51" fmla="*/ 0 h 295"/>
                <a:gd name="T52" fmla="*/ 0 w 180"/>
                <a:gd name="T53" fmla="*/ 0 h 295"/>
                <a:gd name="T54" fmla="*/ 0 w 180"/>
                <a:gd name="T55" fmla="*/ 0 h 295"/>
                <a:gd name="T56" fmla="*/ 0 w 180"/>
                <a:gd name="T57" fmla="*/ 0 h 295"/>
                <a:gd name="T58" fmla="*/ 0 w 180"/>
                <a:gd name="T59" fmla="*/ 0 h 295"/>
                <a:gd name="T60" fmla="*/ 0 w 180"/>
                <a:gd name="T61" fmla="*/ 0 h 295"/>
                <a:gd name="T62" fmla="*/ 0 w 180"/>
                <a:gd name="T63" fmla="*/ 0 h 295"/>
                <a:gd name="T64" fmla="*/ 0 w 180"/>
                <a:gd name="T65" fmla="*/ 0 h 295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80"/>
                <a:gd name="T100" fmla="*/ 0 h 295"/>
                <a:gd name="T101" fmla="*/ 180 w 180"/>
                <a:gd name="T102" fmla="*/ 295 h 295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80" h="295">
                  <a:moveTo>
                    <a:pt x="180" y="0"/>
                  </a:moveTo>
                  <a:lnTo>
                    <a:pt x="177" y="0"/>
                  </a:lnTo>
                  <a:lnTo>
                    <a:pt x="173" y="0"/>
                  </a:lnTo>
                  <a:lnTo>
                    <a:pt x="165" y="0"/>
                  </a:lnTo>
                  <a:lnTo>
                    <a:pt x="159" y="0"/>
                  </a:lnTo>
                  <a:lnTo>
                    <a:pt x="159" y="10"/>
                  </a:lnTo>
                  <a:lnTo>
                    <a:pt x="159" y="19"/>
                  </a:lnTo>
                  <a:lnTo>
                    <a:pt x="156" y="27"/>
                  </a:lnTo>
                  <a:lnTo>
                    <a:pt x="156" y="36"/>
                  </a:lnTo>
                  <a:lnTo>
                    <a:pt x="150" y="44"/>
                  </a:lnTo>
                  <a:lnTo>
                    <a:pt x="146" y="51"/>
                  </a:lnTo>
                  <a:lnTo>
                    <a:pt x="140" y="59"/>
                  </a:lnTo>
                  <a:lnTo>
                    <a:pt x="135" y="67"/>
                  </a:lnTo>
                  <a:lnTo>
                    <a:pt x="127" y="72"/>
                  </a:lnTo>
                  <a:lnTo>
                    <a:pt x="119" y="78"/>
                  </a:lnTo>
                  <a:lnTo>
                    <a:pt x="110" y="82"/>
                  </a:lnTo>
                  <a:lnTo>
                    <a:pt x="104" y="88"/>
                  </a:lnTo>
                  <a:lnTo>
                    <a:pt x="97" y="91"/>
                  </a:lnTo>
                  <a:lnTo>
                    <a:pt x="87" y="95"/>
                  </a:lnTo>
                  <a:lnTo>
                    <a:pt x="80" y="99"/>
                  </a:lnTo>
                  <a:lnTo>
                    <a:pt x="72" y="103"/>
                  </a:lnTo>
                  <a:lnTo>
                    <a:pt x="59" y="110"/>
                  </a:lnTo>
                  <a:lnTo>
                    <a:pt x="49" y="118"/>
                  </a:lnTo>
                  <a:lnTo>
                    <a:pt x="40" y="128"/>
                  </a:lnTo>
                  <a:lnTo>
                    <a:pt x="30" y="141"/>
                  </a:lnTo>
                  <a:lnTo>
                    <a:pt x="23" y="150"/>
                  </a:lnTo>
                  <a:lnTo>
                    <a:pt x="17" y="162"/>
                  </a:lnTo>
                  <a:lnTo>
                    <a:pt x="13" y="173"/>
                  </a:lnTo>
                  <a:lnTo>
                    <a:pt x="7" y="186"/>
                  </a:lnTo>
                  <a:lnTo>
                    <a:pt x="4" y="200"/>
                  </a:lnTo>
                  <a:lnTo>
                    <a:pt x="2" y="211"/>
                  </a:lnTo>
                  <a:lnTo>
                    <a:pt x="0" y="224"/>
                  </a:lnTo>
                  <a:lnTo>
                    <a:pt x="0" y="240"/>
                  </a:lnTo>
                  <a:lnTo>
                    <a:pt x="0" y="253"/>
                  </a:lnTo>
                  <a:lnTo>
                    <a:pt x="2" y="266"/>
                  </a:lnTo>
                  <a:lnTo>
                    <a:pt x="4" y="280"/>
                  </a:lnTo>
                  <a:lnTo>
                    <a:pt x="7" y="295"/>
                  </a:lnTo>
                  <a:lnTo>
                    <a:pt x="15" y="295"/>
                  </a:lnTo>
                  <a:lnTo>
                    <a:pt x="24" y="295"/>
                  </a:lnTo>
                  <a:lnTo>
                    <a:pt x="21" y="278"/>
                  </a:lnTo>
                  <a:lnTo>
                    <a:pt x="19" y="263"/>
                  </a:lnTo>
                  <a:lnTo>
                    <a:pt x="17" y="247"/>
                  </a:lnTo>
                  <a:lnTo>
                    <a:pt x="21" y="232"/>
                  </a:lnTo>
                  <a:lnTo>
                    <a:pt x="23" y="215"/>
                  </a:lnTo>
                  <a:lnTo>
                    <a:pt x="26" y="202"/>
                  </a:lnTo>
                  <a:lnTo>
                    <a:pt x="30" y="186"/>
                  </a:lnTo>
                  <a:lnTo>
                    <a:pt x="40" y="175"/>
                  </a:lnTo>
                  <a:lnTo>
                    <a:pt x="45" y="160"/>
                  </a:lnTo>
                  <a:lnTo>
                    <a:pt x="55" y="148"/>
                  </a:lnTo>
                  <a:lnTo>
                    <a:pt x="62" y="135"/>
                  </a:lnTo>
                  <a:lnTo>
                    <a:pt x="76" y="128"/>
                  </a:lnTo>
                  <a:lnTo>
                    <a:pt x="87" y="118"/>
                  </a:lnTo>
                  <a:lnTo>
                    <a:pt x="100" y="112"/>
                  </a:lnTo>
                  <a:lnTo>
                    <a:pt x="116" y="109"/>
                  </a:lnTo>
                  <a:lnTo>
                    <a:pt x="133" y="105"/>
                  </a:lnTo>
                  <a:lnTo>
                    <a:pt x="142" y="95"/>
                  </a:lnTo>
                  <a:lnTo>
                    <a:pt x="156" y="84"/>
                  </a:lnTo>
                  <a:lnTo>
                    <a:pt x="165" y="70"/>
                  </a:lnTo>
                  <a:lnTo>
                    <a:pt x="173" y="57"/>
                  </a:lnTo>
                  <a:lnTo>
                    <a:pt x="175" y="50"/>
                  </a:lnTo>
                  <a:lnTo>
                    <a:pt x="177" y="42"/>
                  </a:lnTo>
                  <a:lnTo>
                    <a:pt x="178" y="34"/>
                  </a:lnTo>
                  <a:lnTo>
                    <a:pt x="180" y="27"/>
                  </a:lnTo>
                  <a:lnTo>
                    <a:pt x="180" y="13"/>
                  </a:lnTo>
                  <a:lnTo>
                    <a:pt x="18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42" name="Freeform 40">
              <a:extLst>
                <a:ext uri="{FF2B5EF4-FFF2-40B4-BE49-F238E27FC236}">
                  <a16:creationId xmlns:a16="http://schemas.microsoft.com/office/drawing/2014/main" id="{7D2633D5-FD42-B59B-F823-4BCF037100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1" y="1030"/>
              <a:ext cx="50" cy="64"/>
            </a:xfrm>
            <a:custGeom>
              <a:avLst/>
              <a:gdLst>
                <a:gd name="T0" fmla="*/ 0 w 163"/>
                <a:gd name="T1" fmla="*/ 0 h 226"/>
                <a:gd name="T2" fmla="*/ 0 w 163"/>
                <a:gd name="T3" fmla="*/ 0 h 226"/>
                <a:gd name="T4" fmla="*/ 0 w 163"/>
                <a:gd name="T5" fmla="*/ 0 h 226"/>
                <a:gd name="T6" fmla="*/ 0 w 163"/>
                <a:gd name="T7" fmla="*/ 0 h 226"/>
                <a:gd name="T8" fmla="*/ 0 w 163"/>
                <a:gd name="T9" fmla="*/ 0 h 226"/>
                <a:gd name="T10" fmla="*/ 0 w 163"/>
                <a:gd name="T11" fmla="*/ 0 h 226"/>
                <a:gd name="T12" fmla="*/ 0 w 163"/>
                <a:gd name="T13" fmla="*/ 0 h 226"/>
                <a:gd name="T14" fmla="*/ 0 w 163"/>
                <a:gd name="T15" fmla="*/ 0 h 226"/>
                <a:gd name="T16" fmla="*/ 0 w 163"/>
                <a:gd name="T17" fmla="*/ 0 h 226"/>
                <a:gd name="T18" fmla="*/ 0 w 163"/>
                <a:gd name="T19" fmla="*/ 0 h 226"/>
                <a:gd name="T20" fmla="*/ 0 w 163"/>
                <a:gd name="T21" fmla="*/ 0 h 226"/>
                <a:gd name="T22" fmla="*/ 0 w 163"/>
                <a:gd name="T23" fmla="*/ 0 h 226"/>
                <a:gd name="T24" fmla="*/ 0 w 163"/>
                <a:gd name="T25" fmla="*/ 0 h 226"/>
                <a:gd name="T26" fmla="*/ 0 w 163"/>
                <a:gd name="T27" fmla="*/ 0 h 226"/>
                <a:gd name="T28" fmla="*/ 0 w 163"/>
                <a:gd name="T29" fmla="*/ 0 h 226"/>
                <a:gd name="T30" fmla="*/ 0 w 163"/>
                <a:gd name="T31" fmla="*/ 0 h 226"/>
                <a:gd name="T32" fmla="*/ 0 w 163"/>
                <a:gd name="T33" fmla="*/ 0 h 226"/>
                <a:gd name="T34" fmla="*/ 0 w 163"/>
                <a:gd name="T35" fmla="*/ 0 h 226"/>
                <a:gd name="T36" fmla="*/ 0 w 163"/>
                <a:gd name="T37" fmla="*/ 0 h 226"/>
                <a:gd name="T38" fmla="*/ 0 w 163"/>
                <a:gd name="T39" fmla="*/ 0 h 226"/>
                <a:gd name="T40" fmla="*/ 0 w 163"/>
                <a:gd name="T41" fmla="*/ 0 h 226"/>
                <a:gd name="T42" fmla="*/ 0 w 163"/>
                <a:gd name="T43" fmla="*/ 0 h 226"/>
                <a:gd name="T44" fmla="*/ 0 w 163"/>
                <a:gd name="T45" fmla="*/ 0 h 226"/>
                <a:gd name="T46" fmla="*/ 0 w 163"/>
                <a:gd name="T47" fmla="*/ 0 h 226"/>
                <a:gd name="T48" fmla="*/ 0 w 163"/>
                <a:gd name="T49" fmla="*/ 0 h 226"/>
                <a:gd name="T50" fmla="*/ 0 w 163"/>
                <a:gd name="T51" fmla="*/ 0 h 226"/>
                <a:gd name="T52" fmla="*/ 0 w 163"/>
                <a:gd name="T53" fmla="*/ 0 h 226"/>
                <a:gd name="T54" fmla="*/ 0 w 163"/>
                <a:gd name="T55" fmla="*/ 0 h 226"/>
                <a:gd name="T56" fmla="*/ 0 w 163"/>
                <a:gd name="T57" fmla="*/ 0 h 226"/>
                <a:gd name="T58" fmla="*/ 0 w 163"/>
                <a:gd name="T59" fmla="*/ 0 h 226"/>
                <a:gd name="T60" fmla="*/ 0 w 163"/>
                <a:gd name="T61" fmla="*/ 0 h 226"/>
                <a:gd name="T62" fmla="*/ 0 w 163"/>
                <a:gd name="T63" fmla="*/ 0 h 226"/>
                <a:gd name="T64" fmla="*/ 0 w 163"/>
                <a:gd name="T65" fmla="*/ 0 h 226"/>
                <a:gd name="T66" fmla="*/ 0 w 163"/>
                <a:gd name="T67" fmla="*/ 0 h 22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63"/>
                <a:gd name="T103" fmla="*/ 0 h 226"/>
                <a:gd name="T104" fmla="*/ 163 w 163"/>
                <a:gd name="T105" fmla="*/ 226 h 22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63" h="226">
                  <a:moveTo>
                    <a:pt x="114" y="4"/>
                  </a:moveTo>
                  <a:lnTo>
                    <a:pt x="93" y="0"/>
                  </a:lnTo>
                  <a:lnTo>
                    <a:pt x="76" y="2"/>
                  </a:lnTo>
                  <a:lnTo>
                    <a:pt x="59" y="8"/>
                  </a:lnTo>
                  <a:lnTo>
                    <a:pt x="45" y="17"/>
                  </a:lnTo>
                  <a:lnTo>
                    <a:pt x="32" y="25"/>
                  </a:lnTo>
                  <a:lnTo>
                    <a:pt x="23" y="40"/>
                  </a:lnTo>
                  <a:lnTo>
                    <a:pt x="13" y="53"/>
                  </a:lnTo>
                  <a:lnTo>
                    <a:pt x="7" y="72"/>
                  </a:lnTo>
                  <a:lnTo>
                    <a:pt x="2" y="88"/>
                  </a:lnTo>
                  <a:lnTo>
                    <a:pt x="2" y="107"/>
                  </a:lnTo>
                  <a:lnTo>
                    <a:pt x="0" y="124"/>
                  </a:lnTo>
                  <a:lnTo>
                    <a:pt x="2" y="143"/>
                  </a:lnTo>
                  <a:lnTo>
                    <a:pt x="5" y="158"/>
                  </a:lnTo>
                  <a:lnTo>
                    <a:pt x="13" y="175"/>
                  </a:lnTo>
                  <a:lnTo>
                    <a:pt x="21" y="188"/>
                  </a:lnTo>
                  <a:lnTo>
                    <a:pt x="34" y="202"/>
                  </a:lnTo>
                  <a:lnTo>
                    <a:pt x="38" y="207"/>
                  </a:lnTo>
                  <a:lnTo>
                    <a:pt x="45" y="215"/>
                  </a:lnTo>
                  <a:lnTo>
                    <a:pt x="55" y="221"/>
                  </a:lnTo>
                  <a:lnTo>
                    <a:pt x="62" y="226"/>
                  </a:lnTo>
                  <a:lnTo>
                    <a:pt x="61" y="215"/>
                  </a:lnTo>
                  <a:lnTo>
                    <a:pt x="59" y="207"/>
                  </a:lnTo>
                  <a:lnTo>
                    <a:pt x="53" y="200"/>
                  </a:lnTo>
                  <a:lnTo>
                    <a:pt x="51" y="190"/>
                  </a:lnTo>
                  <a:lnTo>
                    <a:pt x="45" y="183"/>
                  </a:lnTo>
                  <a:lnTo>
                    <a:pt x="42" y="175"/>
                  </a:lnTo>
                  <a:lnTo>
                    <a:pt x="38" y="168"/>
                  </a:lnTo>
                  <a:lnTo>
                    <a:pt x="34" y="162"/>
                  </a:lnTo>
                  <a:lnTo>
                    <a:pt x="28" y="152"/>
                  </a:lnTo>
                  <a:lnTo>
                    <a:pt x="24" y="145"/>
                  </a:lnTo>
                  <a:lnTo>
                    <a:pt x="21" y="137"/>
                  </a:lnTo>
                  <a:lnTo>
                    <a:pt x="19" y="130"/>
                  </a:lnTo>
                  <a:lnTo>
                    <a:pt x="17" y="122"/>
                  </a:lnTo>
                  <a:lnTo>
                    <a:pt x="17" y="114"/>
                  </a:lnTo>
                  <a:lnTo>
                    <a:pt x="19" y="105"/>
                  </a:lnTo>
                  <a:lnTo>
                    <a:pt x="24" y="95"/>
                  </a:lnTo>
                  <a:lnTo>
                    <a:pt x="24" y="86"/>
                  </a:lnTo>
                  <a:lnTo>
                    <a:pt x="26" y="78"/>
                  </a:lnTo>
                  <a:lnTo>
                    <a:pt x="30" y="69"/>
                  </a:lnTo>
                  <a:lnTo>
                    <a:pt x="34" y="61"/>
                  </a:lnTo>
                  <a:lnTo>
                    <a:pt x="43" y="48"/>
                  </a:lnTo>
                  <a:lnTo>
                    <a:pt x="59" y="38"/>
                  </a:lnTo>
                  <a:lnTo>
                    <a:pt x="66" y="34"/>
                  </a:lnTo>
                  <a:lnTo>
                    <a:pt x="72" y="33"/>
                  </a:lnTo>
                  <a:lnTo>
                    <a:pt x="81" y="33"/>
                  </a:lnTo>
                  <a:lnTo>
                    <a:pt x="89" y="36"/>
                  </a:lnTo>
                  <a:lnTo>
                    <a:pt x="95" y="38"/>
                  </a:lnTo>
                  <a:lnTo>
                    <a:pt x="102" y="46"/>
                  </a:lnTo>
                  <a:lnTo>
                    <a:pt x="110" y="52"/>
                  </a:lnTo>
                  <a:lnTo>
                    <a:pt x="116" y="63"/>
                  </a:lnTo>
                  <a:lnTo>
                    <a:pt x="120" y="67"/>
                  </a:lnTo>
                  <a:lnTo>
                    <a:pt x="127" y="72"/>
                  </a:lnTo>
                  <a:lnTo>
                    <a:pt x="135" y="72"/>
                  </a:lnTo>
                  <a:lnTo>
                    <a:pt x="148" y="72"/>
                  </a:lnTo>
                  <a:lnTo>
                    <a:pt x="156" y="61"/>
                  </a:lnTo>
                  <a:lnTo>
                    <a:pt x="161" y="52"/>
                  </a:lnTo>
                  <a:lnTo>
                    <a:pt x="161" y="40"/>
                  </a:lnTo>
                  <a:lnTo>
                    <a:pt x="163" y="34"/>
                  </a:lnTo>
                  <a:lnTo>
                    <a:pt x="159" y="25"/>
                  </a:lnTo>
                  <a:lnTo>
                    <a:pt x="154" y="21"/>
                  </a:lnTo>
                  <a:lnTo>
                    <a:pt x="146" y="17"/>
                  </a:lnTo>
                  <a:lnTo>
                    <a:pt x="139" y="15"/>
                  </a:lnTo>
                  <a:lnTo>
                    <a:pt x="131" y="12"/>
                  </a:lnTo>
                  <a:lnTo>
                    <a:pt x="123" y="10"/>
                  </a:lnTo>
                  <a:lnTo>
                    <a:pt x="116" y="8"/>
                  </a:lnTo>
                  <a:lnTo>
                    <a:pt x="114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43" name="Freeform 41">
              <a:extLst>
                <a:ext uri="{FF2B5EF4-FFF2-40B4-BE49-F238E27FC236}">
                  <a16:creationId xmlns:a16="http://schemas.microsoft.com/office/drawing/2014/main" id="{5EC04727-9D52-753E-C9F3-141C9A210C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69" y="980"/>
              <a:ext cx="26" cy="48"/>
            </a:xfrm>
            <a:custGeom>
              <a:avLst/>
              <a:gdLst>
                <a:gd name="T0" fmla="*/ 0 w 84"/>
                <a:gd name="T1" fmla="*/ 0 h 167"/>
                <a:gd name="T2" fmla="*/ 0 w 84"/>
                <a:gd name="T3" fmla="*/ 0 h 167"/>
                <a:gd name="T4" fmla="*/ 0 w 84"/>
                <a:gd name="T5" fmla="*/ 0 h 167"/>
                <a:gd name="T6" fmla="*/ 0 w 84"/>
                <a:gd name="T7" fmla="*/ 0 h 167"/>
                <a:gd name="T8" fmla="*/ 0 w 84"/>
                <a:gd name="T9" fmla="*/ 0 h 167"/>
                <a:gd name="T10" fmla="*/ 0 w 84"/>
                <a:gd name="T11" fmla="*/ 0 h 167"/>
                <a:gd name="T12" fmla="*/ 0 w 84"/>
                <a:gd name="T13" fmla="*/ 0 h 167"/>
                <a:gd name="T14" fmla="*/ 0 w 84"/>
                <a:gd name="T15" fmla="*/ 0 h 167"/>
                <a:gd name="T16" fmla="*/ 0 w 84"/>
                <a:gd name="T17" fmla="*/ 0 h 167"/>
                <a:gd name="T18" fmla="*/ 0 w 84"/>
                <a:gd name="T19" fmla="*/ 0 h 167"/>
                <a:gd name="T20" fmla="*/ 0 w 84"/>
                <a:gd name="T21" fmla="*/ 0 h 167"/>
                <a:gd name="T22" fmla="*/ 0 w 84"/>
                <a:gd name="T23" fmla="*/ 0 h 167"/>
                <a:gd name="T24" fmla="*/ 0 w 84"/>
                <a:gd name="T25" fmla="*/ 0 h 167"/>
                <a:gd name="T26" fmla="*/ 0 w 84"/>
                <a:gd name="T27" fmla="*/ 0 h 167"/>
                <a:gd name="T28" fmla="*/ 0 w 84"/>
                <a:gd name="T29" fmla="*/ 0 h 167"/>
                <a:gd name="T30" fmla="*/ 0 w 84"/>
                <a:gd name="T31" fmla="*/ 0 h 167"/>
                <a:gd name="T32" fmla="*/ 0 w 84"/>
                <a:gd name="T33" fmla="*/ 0 h 167"/>
                <a:gd name="T34" fmla="*/ 0 w 84"/>
                <a:gd name="T35" fmla="*/ 0 h 167"/>
                <a:gd name="T36" fmla="*/ 0 w 84"/>
                <a:gd name="T37" fmla="*/ 0 h 167"/>
                <a:gd name="T38" fmla="*/ 0 w 84"/>
                <a:gd name="T39" fmla="*/ 0 h 167"/>
                <a:gd name="T40" fmla="*/ 0 w 84"/>
                <a:gd name="T41" fmla="*/ 0 h 167"/>
                <a:gd name="T42" fmla="*/ 0 w 84"/>
                <a:gd name="T43" fmla="*/ 0 h 167"/>
                <a:gd name="T44" fmla="*/ 0 w 84"/>
                <a:gd name="T45" fmla="*/ 0 h 167"/>
                <a:gd name="T46" fmla="*/ 0 w 84"/>
                <a:gd name="T47" fmla="*/ 0 h 167"/>
                <a:gd name="T48" fmla="*/ 0 w 84"/>
                <a:gd name="T49" fmla="*/ 0 h 167"/>
                <a:gd name="T50" fmla="*/ 0 w 84"/>
                <a:gd name="T51" fmla="*/ 0 h 167"/>
                <a:gd name="T52" fmla="*/ 0 w 84"/>
                <a:gd name="T53" fmla="*/ 0 h 167"/>
                <a:gd name="T54" fmla="*/ 0 w 84"/>
                <a:gd name="T55" fmla="*/ 0 h 167"/>
                <a:gd name="T56" fmla="*/ 0 w 84"/>
                <a:gd name="T57" fmla="*/ 0 h 167"/>
                <a:gd name="T58" fmla="*/ 0 w 84"/>
                <a:gd name="T59" fmla="*/ 0 h 167"/>
                <a:gd name="T60" fmla="*/ 0 w 84"/>
                <a:gd name="T61" fmla="*/ 0 h 167"/>
                <a:gd name="T62" fmla="*/ 0 w 84"/>
                <a:gd name="T63" fmla="*/ 0 h 167"/>
                <a:gd name="T64" fmla="*/ 0 w 84"/>
                <a:gd name="T65" fmla="*/ 0 h 167"/>
                <a:gd name="T66" fmla="*/ 0 w 84"/>
                <a:gd name="T67" fmla="*/ 0 h 167"/>
                <a:gd name="T68" fmla="*/ 0 w 84"/>
                <a:gd name="T69" fmla="*/ 0 h 167"/>
                <a:gd name="T70" fmla="*/ 0 w 84"/>
                <a:gd name="T71" fmla="*/ 0 h 167"/>
                <a:gd name="T72" fmla="*/ 0 w 84"/>
                <a:gd name="T73" fmla="*/ 0 h 167"/>
                <a:gd name="T74" fmla="*/ 0 w 84"/>
                <a:gd name="T75" fmla="*/ 0 h 167"/>
                <a:gd name="T76" fmla="*/ 0 w 84"/>
                <a:gd name="T77" fmla="*/ 0 h 167"/>
                <a:gd name="T78" fmla="*/ 0 w 84"/>
                <a:gd name="T79" fmla="*/ 0 h 167"/>
                <a:gd name="T80" fmla="*/ 0 w 84"/>
                <a:gd name="T81" fmla="*/ 0 h 167"/>
                <a:gd name="T82" fmla="*/ 0 w 84"/>
                <a:gd name="T83" fmla="*/ 0 h 167"/>
                <a:gd name="T84" fmla="*/ 0 w 84"/>
                <a:gd name="T85" fmla="*/ 0 h 167"/>
                <a:gd name="T86" fmla="*/ 0 w 84"/>
                <a:gd name="T87" fmla="*/ 0 h 167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4"/>
                <a:gd name="T133" fmla="*/ 0 h 167"/>
                <a:gd name="T134" fmla="*/ 84 w 84"/>
                <a:gd name="T135" fmla="*/ 167 h 167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4" h="167">
                  <a:moveTo>
                    <a:pt x="78" y="0"/>
                  </a:moveTo>
                  <a:lnTo>
                    <a:pt x="74" y="0"/>
                  </a:lnTo>
                  <a:lnTo>
                    <a:pt x="71" y="0"/>
                  </a:lnTo>
                  <a:lnTo>
                    <a:pt x="63" y="0"/>
                  </a:lnTo>
                  <a:lnTo>
                    <a:pt x="57" y="0"/>
                  </a:lnTo>
                  <a:lnTo>
                    <a:pt x="59" y="7"/>
                  </a:lnTo>
                  <a:lnTo>
                    <a:pt x="61" y="17"/>
                  </a:lnTo>
                  <a:lnTo>
                    <a:pt x="61" y="26"/>
                  </a:lnTo>
                  <a:lnTo>
                    <a:pt x="61" y="36"/>
                  </a:lnTo>
                  <a:lnTo>
                    <a:pt x="57" y="43"/>
                  </a:lnTo>
                  <a:lnTo>
                    <a:pt x="57" y="53"/>
                  </a:lnTo>
                  <a:lnTo>
                    <a:pt x="54" y="60"/>
                  </a:lnTo>
                  <a:lnTo>
                    <a:pt x="52" y="70"/>
                  </a:lnTo>
                  <a:lnTo>
                    <a:pt x="42" y="85"/>
                  </a:lnTo>
                  <a:lnTo>
                    <a:pt x="31" y="98"/>
                  </a:lnTo>
                  <a:lnTo>
                    <a:pt x="23" y="102"/>
                  </a:lnTo>
                  <a:lnTo>
                    <a:pt x="16" y="110"/>
                  </a:lnTo>
                  <a:lnTo>
                    <a:pt x="8" y="116"/>
                  </a:lnTo>
                  <a:lnTo>
                    <a:pt x="0" y="121"/>
                  </a:lnTo>
                  <a:lnTo>
                    <a:pt x="0" y="123"/>
                  </a:lnTo>
                  <a:lnTo>
                    <a:pt x="4" y="129"/>
                  </a:lnTo>
                  <a:lnTo>
                    <a:pt x="6" y="135"/>
                  </a:lnTo>
                  <a:lnTo>
                    <a:pt x="10" y="144"/>
                  </a:lnTo>
                  <a:lnTo>
                    <a:pt x="14" y="150"/>
                  </a:lnTo>
                  <a:lnTo>
                    <a:pt x="16" y="159"/>
                  </a:lnTo>
                  <a:lnTo>
                    <a:pt x="19" y="163"/>
                  </a:lnTo>
                  <a:lnTo>
                    <a:pt x="21" y="167"/>
                  </a:lnTo>
                  <a:lnTo>
                    <a:pt x="31" y="161"/>
                  </a:lnTo>
                  <a:lnTo>
                    <a:pt x="40" y="157"/>
                  </a:lnTo>
                  <a:lnTo>
                    <a:pt x="48" y="150"/>
                  </a:lnTo>
                  <a:lnTo>
                    <a:pt x="57" y="142"/>
                  </a:lnTo>
                  <a:lnTo>
                    <a:pt x="61" y="131"/>
                  </a:lnTo>
                  <a:lnTo>
                    <a:pt x="69" y="121"/>
                  </a:lnTo>
                  <a:lnTo>
                    <a:pt x="73" y="108"/>
                  </a:lnTo>
                  <a:lnTo>
                    <a:pt x="76" y="98"/>
                  </a:lnTo>
                  <a:lnTo>
                    <a:pt x="78" y="85"/>
                  </a:lnTo>
                  <a:lnTo>
                    <a:pt x="80" y="70"/>
                  </a:lnTo>
                  <a:lnTo>
                    <a:pt x="82" y="57"/>
                  </a:lnTo>
                  <a:lnTo>
                    <a:pt x="84" y="45"/>
                  </a:lnTo>
                  <a:lnTo>
                    <a:pt x="82" y="32"/>
                  </a:lnTo>
                  <a:lnTo>
                    <a:pt x="80" y="19"/>
                  </a:lnTo>
                  <a:lnTo>
                    <a:pt x="80" y="7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44" name="Freeform 42">
              <a:extLst>
                <a:ext uri="{FF2B5EF4-FFF2-40B4-BE49-F238E27FC236}">
                  <a16:creationId xmlns:a16="http://schemas.microsoft.com/office/drawing/2014/main" id="{1E33C990-309E-8A7A-B2E3-6F42B3A053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57" y="1054"/>
              <a:ext cx="37" cy="71"/>
            </a:xfrm>
            <a:custGeom>
              <a:avLst/>
              <a:gdLst>
                <a:gd name="T0" fmla="*/ 0 w 122"/>
                <a:gd name="T1" fmla="*/ 0 h 251"/>
                <a:gd name="T2" fmla="*/ 0 w 122"/>
                <a:gd name="T3" fmla="*/ 0 h 251"/>
                <a:gd name="T4" fmla="*/ 0 w 122"/>
                <a:gd name="T5" fmla="*/ 0 h 251"/>
                <a:gd name="T6" fmla="*/ 0 w 122"/>
                <a:gd name="T7" fmla="*/ 0 h 251"/>
                <a:gd name="T8" fmla="*/ 0 w 122"/>
                <a:gd name="T9" fmla="*/ 0 h 251"/>
                <a:gd name="T10" fmla="*/ 0 w 122"/>
                <a:gd name="T11" fmla="*/ 0 h 251"/>
                <a:gd name="T12" fmla="*/ 0 w 122"/>
                <a:gd name="T13" fmla="*/ 0 h 251"/>
                <a:gd name="T14" fmla="*/ 0 w 122"/>
                <a:gd name="T15" fmla="*/ 0 h 251"/>
                <a:gd name="T16" fmla="*/ 0 w 122"/>
                <a:gd name="T17" fmla="*/ 0 h 251"/>
                <a:gd name="T18" fmla="*/ 0 w 122"/>
                <a:gd name="T19" fmla="*/ 0 h 251"/>
                <a:gd name="T20" fmla="*/ 0 w 122"/>
                <a:gd name="T21" fmla="*/ 0 h 251"/>
                <a:gd name="T22" fmla="*/ 0 w 122"/>
                <a:gd name="T23" fmla="*/ 0 h 251"/>
                <a:gd name="T24" fmla="*/ 0 w 122"/>
                <a:gd name="T25" fmla="*/ 0 h 251"/>
                <a:gd name="T26" fmla="*/ 0 w 122"/>
                <a:gd name="T27" fmla="*/ 0 h 251"/>
                <a:gd name="T28" fmla="*/ 0 w 122"/>
                <a:gd name="T29" fmla="*/ 0 h 251"/>
                <a:gd name="T30" fmla="*/ 0 w 122"/>
                <a:gd name="T31" fmla="*/ 0 h 251"/>
                <a:gd name="T32" fmla="*/ 0 w 122"/>
                <a:gd name="T33" fmla="*/ 0 h 251"/>
                <a:gd name="T34" fmla="*/ 0 w 122"/>
                <a:gd name="T35" fmla="*/ 0 h 251"/>
                <a:gd name="T36" fmla="*/ 0 w 122"/>
                <a:gd name="T37" fmla="*/ 0 h 251"/>
                <a:gd name="T38" fmla="*/ 0 w 122"/>
                <a:gd name="T39" fmla="*/ 0 h 251"/>
                <a:gd name="T40" fmla="*/ 0 w 122"/>
                <a:gd name="T41" fmla="*/ 0 h 251"/>
                <a:gd name="T42" fmla="*/ 0 w 122"/>
                <a:gd name="T43" fmla="*/ 0 h 251"/>
                <a:gd name="T44" fmla="*/ 0 w 122"/>
                <a:gd name="T45" fmla="*/ 0 h 251"/>
                <a:gd name="T46" fmla="*/ 0 w 122"/>
                <a:gd name="T47" fmla="*/ 0 h 251"/>
                <a:gd name="T48" fmla="*/ 0 w 122"/>
                <a:gd name="T49" fmla="*/ 0 h 251"/>
                <a:gd name="T50" fmla="*/ 0 w 122"/>
                <a:gd name="T51" fmla="*/ 0 h 251"/>
                <a:gd name="T52" fmla="*/ 0 w 122"/>
                <a:gd name="T53" fmla="*/ 0 h 251"/>
                <a:gd name="T54" fmla="*/ 0 w 122"/>
                <a:gd name="T55" fmla="*/ 0 h 251"/>
                <a:gd name="T56" fmla="*/ 0 w 122"/>
                <a:gd name="T57" fmla="*/ 0 h 251"/>
                <a:gd name="T58" fmla="*/ 0 w 122"/>
                <a:gd name="T59" fmla="*/ 0 h 251"/>
                <a:gd name="T60" fmla="*/ 0 w 122"/>
                <a:gd name="T61" fmla="*/ 0 h 251"/>
                <a:gd name="T62" fmla="*/ 0 w 122"/>
                <a:gd name="T63" fmla="*/ 0 h 251"/>
                <a:gd name="T64" fmla="*/ 0 w 122"/>
                <a:gd name="T65" fmla="*/ 0 h 251"/>
                <a:gd name="T66" fmla="*/ 0 w 122"/>
                <a:gd name="T67" fmla="*/ 0 h 251"/>
                <a:gd name="T68" fmla="*/ 0 w 122"/>
                <a:gd name="T69" fmla="*/ 0 h 251"/>
                <a:gd name="T70" fmla="*/ 0 w 122"/>
                <a:gd name="T71" fmla="*/ 0 h 251"/>
                <a:gd name="T72" fmla="*/ 0 w 122"/>
                <a:gd name="T73" fmla="*/ 0 h 251"/>
                <a:gd name="T74" fmla="*/ 0 w 122"/>
                <a:gd name="T75" fmla="*/ 0 h 251"/>
                <a:gd name="T76" fmla="*/ 0 w 122"/>
                <a:gd name="T77" fmla="*/ 0 h 251"/>
                <a:gd name="T78" fmla="*/ 0 w 122"/>
                <a:gd name="T79" fmla="*/ 0 h 251"/>
                <a:gd name="T80" fmla="*/ 0 w 122"/>
                <a:gd name="T81" fmla="*/ 0 h 251"/>
                <a:gd name="T82" fmla="*/ 0 w 122"/>
                <a:gd name="T83" fmla="*/ 0 h 251"/>
                <a:gd name="T84" fmla="*/ 0 w 122"/>
                <a:gd name="T85" fmla="*/ 0 h 251"/>
                <a:gd name="T86" fmla="*/ 0 w 122"/>
                <a:gd name="T87" fmla="*/ 0 h 251"/>
                <a:gd name="T88" fmla="*/ 0 w 122"/>
                <a:gd name="T89" fmla="*/ 0 h 251"/>
                <a:gd name="T90" fmla="*/ 0 w 122"/>
                <a:gd name="T91" fmla="*/ 0 h 251"/>
                <a:gd name="T92" fmla="*/ 0 w 122"/>
                <a:gd name="T93" fmla="*/ 0 h 251"/>
                <a:gd name="T94" fmla="*/ 0 w 122"/>
                <a:gd name="T95" fmla="*/ 0 h 251"/>
                <a:gd name="T96" fmla="*/ 0 w 122"/>
                <a:gd name="T97" fmla="*/ 0 h 251"/>
                <a:gd name="T98" fmla="*/ 0 w 122"/>
                <a:gd name="T99" fmla="*/ 0 h 251"/>
                <a:gd name="T100" fmla="*/ 0 w 122"/>
                <a:gd name="T101" fmla="*/ 0 h 251"/>
                <a:gd name="T102" fmla="*/ 0 w 122"/>
                <a:gd name="T103" fmla="*/ 0 h 251"/>
                <a:gd name="T104" fmla="*/ 0 w 122"/>
                <a:gd name="T105" fmla="*/ 0 h 251"/>
                <a:gd name="T106" fmla="*/ 0 w 122"/>
                <a:gd name="T107" fmla="*/ 0 h 251"/>
                <a:gd name="T108" fmla="*/ 0 w 122"/>
                <a:gd name="T109" fmla="*/ 0 h 251"/>
                <a:gd name="T110" fmla="*/ 0 w 122"/>
                <a:gd name="T111" fmla="*/ 0 h 251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22"/>
                <a:gd name="T169" fmla="*/ 0 h 251"/>
                <a:gd name="T170" fmla="*/ 122 w 122"/>
                <a:gd name="T171" fmla="*/ 251 h 251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22" h="251">
                  <a:moveTo>
                    <a:pt x="48" y="2"/>
                  </a:moveTo>
                  <a:lnTo>
                    <a:pt x="35" y="0"/>
                  </a:lnTo>
                  <a:lnTo>
                    <a:pt x="25" y="4"/>
                  </a:lnTo>
                  <a:lnTo>
                    <a:pt x="17" y="10"/>
                  </a:lnTo>
                  <a:lnTo>
                    <a:pt x="12" y="19"/>
                  </a:lnTo>
                  <a:lnTo>
                    <a:pt x="6" y="27"/>
                  </a:lnTo>
                  <a:lnTo>
                    <a:pt x="2" y="38"/>
                  </a:lnTo>
                  <a:lnTo>
                    <a:pt x="0" y="50"/>
                  </a:lnTo>
                  <a:lnTo>
                    <a:pt x="2" y="63"/>
                  </a:lnTo>
                  <a:lnTo>
                    <a:pt x="2" y="76"/>
                  </a:lnTo>
                  <a:lnTo>
                    <a:pt x="6" y="88"/>
                  </a:lnTo>
                  <a:lnTo>
                    <a:pt x="8" y="101"/>
                  </a:lnTo>
                  <a:lnTo>
                    <a:pt x="14" y="114"/>
                  </a:lnTo>
                  <a:lnTo>
                    <a:pt x="17" y="124"/>
                  </a:lnTo>
                  <a:lnTo>
                    <a:pt x="25" y="135"/>
                  </a:lnTo>
                  <a:lnTo>
                    <a:pt x="31" y="143"/>
                  </a:lnTo>
                  <a:lnTo>
                    <a:pt x="38" y="152"/>
                  </a:lnTo>
                  <a:lnTo>
                    <a:pt x="50" y="162"/>
                  </a:lnTo>
                  <a:lnTo>
                    <a:pt x="61" y="171"/>
                  </a:lnTo>
                  <a:lnTo>
                    <a:pt x="73" y="183"/>
                  </a:lnTo>
                  <a:lnTo>
                    <a:pt x="82" y="194"/>
                  </a:lnTo>
                  <a:lnTo>
                    <a:pt x="90" y="207"/>
                  </a:lnTo>
                  <a:lnTo>
                    <a:pt x="95" y="219"/>
                  </a:lnTo>
                  <a:lnTo>
                    <a:pt x="97" y="226"/>
                  </a:lnTo>
                  <a:lnTo>
                    <a:pt x="99" y="232"/>
                  </a:lnTo>
                  <a:lnTo>
                    <a:pt x="99" y="242"/>
                  </a:lnTo>
                  <a:lnTo>
                    <a:pt x="101" y="249"/>
                  </a:lnTo>
                  <a:lnTo>
                    <a:pt x="109" y="249"/>
                  </a:lnTo>
                  <a:lnTo>
                    <a:pt x="118" y="251"/>
                  </a:lnTo>
                  <a:lnTo>
                    <a:pt x="122" y="234"/>
                  </a:lnTo>
                  <a:lnTo>
                    <a:pt x="122" y="221"/>
                  </a:lnTo>
                  <a:lnTo>
                    <a:pt x="118" y="207"/>
                  </a:lnTo>
                  <a:lnTo>
                    <a:pt x="112" y="196"/>
                  </a:lnTo>
                  <a:lnTo>
                    <a:pt x="105" y="184"/>
                  </a:lnTo>
                  <a:lnTo>
                    <a:pt x="97" y="175"/>
                  </a:lnTo>
                  <a:lnTo>
                    <a:pt x="88" y="165"/>
                  </a:lnTo>
                  <a:lnTo>
                    <a:pt x="80" y="158"/>
                  </a:lnTo>
                  <a:lnTo>
                    <a:pt x="69" y="148"/>
                  </a:lnTo>
                  <a:lnTo>
                    <a:pt x="61" y="139"/>
                  </a:lnTo>
                  <a:lnTo>
                    <a:pt x="52" y="127"/>
                  </a:lnTo>
                  <a:lnTo>
                    <a:pt x="46" y="120"/>
                  </a:lnTo>
                  <a:lnTo>
                    <a:pt x="40" y="107"/>
                  </a:lnTo>
                  <a:lnTo>
                    <a:pt x="40" y="95"/>
                  </a:lnTo>
                  <a:lnTo>
                    <a:pt x="42" y="82"/>
                  </a:lnTo>
                  <a:lnTo>
                    <a:pt x="48" y="69"/>
                  </a:lnTo>
                  <a:lnTo>
                    <a:pt x="59" y="67"/>
                  </a:lnTo>
                  <a:lnTo>
                    <a:pt x="69" y="67"/>
                  </a:lnTo>
                  <a:lnTo>
                    <a:pt x="76" y="63"/>
                  </a:lnTo>
                  <a:lnTo>
                    <a:pt x="82" y="59"/>
                  </a:lnTo>
                  <a:lnTo>
                    <a:pt x="86" y="48"/>
                  </a:lnTo>
                  <a:lnTo>
                    <a:pt x="84" y="36"/>
                  </a:lnTo>
                  <a:lnTo>
                    <a:pt x="76" y="23"/>
                  </a:lnTo>
                  <a:lnTo>
                    <a:pt x="67" y="11"/>
                  </a:lnTo>
                  <a:lnTo>
                    <a:pt x="57" y="4"/>
                  </a:lnTo>
                  <a:lnTo>
                    <a:pt x="48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45" name="Freeform 43">
              <a:extLst>
                <a:ext uri="{FF2B5EF4-FFF2-40B4-BE49-F238E27FC236}">
                  <a16:creationId xmlns:a16="http://schemas.microsoft.com/office/drawing/2014/main" id="{D47AE273-FB9B-A06D-C050-1C53FA01C0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4" y="1096"/>
              <a:ext cx="58" cy="88"/>
            </a:xfrm>
            <a:custGeom>
              <a:avLst/>
              <a:gdLst>
                <a:gd name="T0" fmla="*/ 0 w 190"/>
                <a:gd name="T1" fmla="*/ 0 h 314"/>
                <a:gd name="T2" fmla="*/ 0 w 190"/>
                <a:gd name="T3" fmla="*/ 0 h 314"/>
                <a:gd name="T4" fmla="*/ 0 w 190"/>
                <a:gd name="T5" fmla="*/ 0 h 314"/>
                <a:gd name="T6" fmla="*/ 0 w 190"/>
                <a:gd name="T7" fmla="*/ 0 h 314"/>
                <a:gd name="T8" fmla="*/ 0 w 190"/>
                <a:gd name="T9" fmla="*/ 0 h 314"/>
                <a:gd name="T10" fmla="*/ 0 w 190"/>
                <a:gd name="T11" fmla="*/ 0 h 314"/>
                <a:gd name="T12" fmla="*/ 0 w 190"/>
                <a:gd name="T13" fmla="*/ 0 h 314"/>
                <a:gd name="T14" fmla="*/ 0 w 190"/>
                <a:gd name="T15" fmla="*/ 0 h 314"/>
                <a:gd name="T16" fmla="*/ 0 w 190"/>
                <a:gd name="T17" fmla="*/ 0 h 314"/>
                <a:gd name="T18" fmla="*/ 0 w 190"/>
                <a:gd name="T19" fmla="*/ 0 h 314"/>
                <a:gd name="T20" fmla="*/ 0 w 190"/>
                <a:gd name="T21" fmla="*/ 0 h 314"/>
                <a:gd name="T22" fmla="*/ 0 w 190"/>
                <a:gd name="T23" fmla="*/ 0 h 314"/>
                <a:gd name="T24" fmla="*/ 0 w 190"/>
                <a:gd name="T25" fmla="*/ 0 h 314"/>
                <a:gd name="T26" fmla="*/ 0 w 190"/>
                <a:gd name="T27" fmla="*/ 0 h 314"/>
                <a:gd name="T28" fmla="*/ 0 w 190"/>
                <a:gd name="T29" fmla="*/ 0 h 314"/>
                <a:gd name="T30" fmla="*/ 0 w 190"/>
                <a:gd name="T31" fmla="*/ 0 h 314"/>
                <a:gd name="T32" fmla="*/ 0 w 190"/>
                <a:gd name="T33" fmla="*/ 0 h 314"/>
                <a:gd name="T34" fmla="*/ 0 w 190"/>
                <a:gd name="T35" fmla="*/ 0 h 314"/>
                <a:gd name="T36" fmla="*/ 0 w 190"/>
                <a:gd name="T37" fmla="*/ 0 h 314"/>
                <a:gd name="T38" fmla="*/ 0 w 190"/>
                <a:gd name="T39" fmla="*/ 0 h 314"/>
                <a:gd name="T40" fmla="*/ 0 w 190"/>
                <a:gd name="T41" fmla="*/ 0 h 314"/>
                <a:gd name="T42" fmla="*/ 0 w 190"/>
                <a:gd name="T43" fmla="*/ 0 h 314"/>
                <a:gd name="T44" fmla="*/ 0 w 190"/>
                <a:gd name="T45" fmla="*/ 0 h 314"/>
                <a:gd name="T46" fmla="*/ 0 w 190"/>
                <a:gd name="T47" fmla="*/ 0 h 314"/>
                <a:gd name="T48" fmla="*/ 0 w 190"/>
                <a:gd name="T49" fmla="*/ 0 h 314"/>
                <a:gd name="T50" fmla="*/ 0 w 190"/>
                <a:gd name="T51" fmla="*/ 0 h 314"/>
                <a:gd name="T52" fmla="*/ 0 w 190"/>
                <a:gd name="T53" fmla="*/ 0 h 314"/>
                <a:gd name="T54" fmla="*/ 0 w 190"/>
                <a:gd name="T55" fmla="*/ 0 h 314"/>
                <a:gd name="T56" fmla="*/ 0 w 190"/>
                <a:gd name="T57" fmla="*/ 0 h 314"/>
                <a:gd name="T58" fmla="*/ 0 w 190"/>
                <a:gd name="T59" fmla="*/ 0 h 314"/>
                <a:gd name="T60" fmla="*/ 0 w 190"/>
                <a:gd name="T61" fmla="*/ 0 h 314"/>
                <a:gd name="T62" fmla="*/ 0 w 190"/>
                <a:gd name="T63" fmla="*/ 0 h 314"/>
                <a:gd name="T64" fmla="*/ 0 w 190"/>
                <a:gd name="T65" fmla="*/ 0 h 314"/>
                <a:gd name="T66" fmla="*/ 0 w 190"/>
                <a:gd name="T67" fmla="*/ 0 h 314"/>
                <a:gd name="T68" fmla="*/ 0 w 190"/>
                <a:gd name="T69" fmla="*/ 0 h 314"/>
                <a:gd name="T70" fmla="*/ 0 w 190"/>
                <a:gd name="T71" fmla="*/ 0 h 314"/>
                <a:gd name="T72" fmla="*/ 0 w 190"/>
                <a:gd name="T73" fmla="*/ 0 h 314"/>
                <a:gd name="T74" fmla="*/ 0 w 190"/>
                <a:gd name="T75" fmla="*/ 0 h 314"/>
                <a:gd name="T76" fmla="*/ 0 w 190"/>
                <a:gd name="T77" fmla="*/ 0 h 314"/>
                <a:gd name="T78" fmla="*/ 0 w 190"/>
                <a:gd name="T79" fmla="*/ 0 h 314"/>
                <a:gd name="T80" fmla="*/ 0 w 190"/>
                <a:gd name="T81" fmla="*/ 0 h 314"/>
                <a:gd name="T82" fmla="*/ 0 w 190"/>
                <a:gd name="T83" fmla="*/ 0 h 314"/>
                <a:gd name="T84" fmla="*/ 0 w 190"/>
                <a:gd name="T85" fmla="*/ 0 h 314"/>
                <a:gd name="T86" fmla="*/ 0 w 190"/>
                <a:gd name="T87" fmla="*/ 0 h 31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90"/>
                <a:gd name="T133" fmla="*/ 0 h 314"/>
                <a:gd name="T134" fmla="*/ 190 w 190"/>
                <a:gd name="T135" fmla="*/ 314 h 314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90" h="314">
                  <a:moveTo>
                    <a:pt x="123" y="4"/>
                  </a:moveTo>
                  <a:lnTo>
                    <a:pt x="104" y="0"/>
                  </a:lnTo>
                  <a:lnTo>
                    <a:pt x="89" y="0"/>
                  </a:lnTo>
                  <a:lnTo>
                    <a:pt x="74" y="0"/>
                  </a:lnTo>
                  <a:lnTo>
                    <a:pt x="62" y="6"/>
                  </a:lnTo>
                  <a:lnTo>
                    <a:pt x="49" y="10"/>
                  </a:lnTo>
                  <a:lnTo>
                    <a:pt x="40" y="15"/>
                  </a:lnTo>
                  <a:lnTo>
                    <a:pt x="30" y="25"/>
                  </a:lnTo>
                  <a:lnTo>
                    <a:pt x="23" y="36"/>
                  </a:lnTo>
                  <a:lnTo>
                    <a:pt x="15" y="46"/>
                  </a:lnTo>
                  <a:lnTo>
                    <a:pt x="9" y="59"/>
                  </a:lnTo>
                  <a:lnTo>
                    <a:pt x="4" y="73"/>
                  </a:lnTo>
                  <a:lnTo>
                    <a:pt x="4" y="88"/>
                  </a:lnTo>
                  <a:lnTo>
                    <a:pt x="0" y="101"/>
                  </a:lnTo>
                  <a:lnTo>
                    <a:pt x="0" y="118"/>
                  </a:lnTo>
                  <a:lnTo>
                    <a:pt x="0" y="133"/>
                  </a:lnTo>
                  <a:lnTo>
                    <a:pt x="4" y="152"/>
                  </a:lnTo>
                  <a:lnTo>
                    <a:pt x="4" y="158"/>
                  </a:lnTo>
                  <a:lnTo>
                    <a:pt x="7" y="166"/>
                  </a:lnTo>
                  <a:lnTo>
                    <a:pt x="9" y="175"/>
                  </a:lnTo>
                  <a:lnTo>
                    <a:pt x="15" y="183"/>
                  </a:lnTo>
                  <a:lnTo>
                    <a:pt x="24" y="194"/>
                  </a:lnTo>
                  <a:lnTo>
                    <a:pt x="38" y="207"/>
                  </a:lnTo>
                  <a:lnTo>
                    <a:pt x="43" y="213"/>
                  </a:lnTo>
                  <a:lnTo>
                    <a:pt x="51" y="217"/>
                  </a:lnTo>
                  <a:lnTo>
                    <a:pt x="59" y="221"/>
                  </a:lnTo>
                  <a:lnTo>
                    <a:pt x="68" y="225"/>
                  </a:lnTo>
                  <a:lnTo>
                    <a:pt x="76" y="227"/>
                  </a:lnTo>
                  <a:lnTo>
                    <a:pt x="85" y="230"/>
                  </a:lnTo>
                  <a:lnTo>
                    <a:pt x="95" y="230"/>
                  </a:lnTo>
                  <a:lnTo>
                    <a:pt x="106" y="234"/>
                  </a:lnTo>
                  <a:lnTo>
                    <a:pt x="108" y="244"/>
                  </a:lnTo>
                  <a:lnTo>
                    <a:pt x="110" y="255"/>
                  </a:lnTo>
                  <a:lnTo>
                    <a:pt x="106" y="265"/>
                  </a:lnTo>
                  <a:lnTo>
                    <a:pt x="104" y="274"/>
                  </a:lnTo>
                  <a:lnTo>
                    <a:pt x="100" y="284"/>
                  </a:lnTo>
                  <a:lnTo>
                    <a:pt x="97" y="293"/>
                  </a:lnTo>
                  <a:lnTo>
                    <a:pt x="95" y="303"/>
                  </a:lnTo>
                  <a:lnTo>
                    <a:pt x="97" y="314"/>
                  </a:lnTo>
                  <a:lnTo>
                    <a:pt x="106" y="312"/>
                  </a:lnTo>
                  <a:lnTo>
                    <a:pt x="116" y="310"/>
                  </a:lnTo>
                  <a:lnTo>
                    <a:pt x="125" y="308"/>
                  </a:lnTo>
                  <a:lnTo>
                    <a:pt x="133" y="306"/>
                  </a:lnTo>
                  <a:lnTo>
                    <a:pt x="142" y="301"/>
                  </a:lnTo>
                  <a:lnTo>
                    <a:pt x="150" y="293"/>
                  </a:lnTo>
                  <a:lnTo>
                    <a:pt x="152" y="284"/>
                  </a:lnTo>
                  <a:lnTo>
                    <a:pt x="148" y="270"/>
                  </a:lnTo>
                  <a:lnTo>
                    <a:pt x="144" y="263"/>
                  </a:lnTo>
                  <a:lnTo>
                    <a:pt x="142" y="255"/>
                  </a:lnTo>
                  <a:lnTo>
                    <a:pt x="137" y="246"/>
                  </a:lnTo>
                  <a:lnTo>
                    <a:pt x="131" y="236"/>
                  </a:lnTo>
                  <a:lnTo>
                    <a:pt x="133" y="230"/>
                  </a:lnTo>
                  <a:lnTo>
                    <a:pt x="138" y="223"/>
                  </a:lnTo>
                  <a:lnTo>
                    <a:pt x="142" y="213"/>
                  </a:lnTo>
                  <a:lnTo>
                    <a:pt x="146" y="198"/>
                  </a:lnTo>
                  <a:lnTo>
                    <a:pt x="144" y="188"/>
                  </a:lnTo>
                  <a:lnTo>
                    <a:pt x="142" y="181"/>
                  </a:lnTo>
                  <a:lnTo>
                    <a:pt x="138" y="173"/>
                  </a:lnTo>
                  <a:lnTo>
                    <a:pt x="135" y="169"/>
                  </a:lnTo>
                  <a:lnTo>
                    <a:pt x="125" y="166"/>
                  </a:lnTo>
                  <a:lnTo>
                    <a:pt x="118" y="164"/>
                  </a:lnTo>
                  <a:lnTo>
                    <a:pt x="106" y="164"/>
                  </a:lnTo>
                  <a:lnTo>
                    <a:pt x="93" y="166"/>
                  </a:lnTo>
                  <a:lnTo>
                    <a:pt x="93" y="173"/>
                  </a:lnTo>
                  <a:lnTo>
                    <a:pt x="93" y="185"/>
                  </a:lnTo>
                  <a:lnTo>
                    <a:pt x="93" y="196"/>
                  </a:lnTo>
                  <a:lnTo>
                    <a:pt x="97" y="206"/>
                  </a:lnTo>
                  <a:lnTo>
                    <a:pt x="74" y="198"/>
                  </a:lnTo>
                  <a:lnTo>
                    <a:pt x="59" y="190"/>
                  </a:lnTo>
                  <a:lnTo>
                    <a:pt x="45" y="179"/>
                  </a:lnTo>
                  <a:lnTo>
                    <a:pt x="36" y="169"/>
                  </a:lnTo>
                  <a:lnTo>
                    <a:pt x="30" y="156"/>
                  </a:lnTo>
                  <a:lnTo>
                    <a:pt x="26" y="141"/>
                  </a:lnTo>
                  <a:lnTo>
                    <a:pt x="26" y="126"/>
                  </a:lnTo>
                  <a:lnTo>
                    <a:pt x="32" y="112"/>
                  </a:lnTo>
                  <a:lnTo>
                    <a:pt x="36" y="97"/>
                  </a:lnTo>
                  <a:lnTo>
                    <a:pt x="45" y="84"/>
                  </a:lnTo>
                  <a:lnTo>
                    <a:pt x="55" y="73"/>
                  </a:lnTo>
                  <a:lnTo>
                    <a:pt x="68" y="63"/>
                  </a:lnTo>
                  <a:lnTo>
                    <a:pt x="81" y="55"/>
                  </a:lnTo>
                  <a:lnTo>
                    <a:pt x="100" y="52"/>
                  </a:lnTo>
                  <a:lnTo>
                    <a:pt x="119" y="50"/>
                  </a:lnTo>
                  <a:lnTo>
                    <a:pt x="140" y="53"/>
                  </a:lnTo>
                  <a:lnTo>
                    <a:pt x="150" y="53"/>
                  </a:lnTo>
                  <a:lnTo>
                    <a:pt x="157" y="55"/>
                  </a:lnTo>
                  <a:lnTo>
                    <a:pt x="163" y="57"/>
                  </a:lnTo>
                  <a:lnTo>
                    <a:pt x="169" y="63"/>
                  </a:lnTo>
                  <a:lnTo>
                    <a:pt x="173" y="73"/>
                  </a:lnTo>
                  <a:lnTo>
                    <a:pt x="171" y="84"/>
                  </a:lnTo>
                  <a:lnTo>
                    <a:pt x="163" y="95"/>
                  </a:lnTo>
                  <a:lnTo>
                    <a:pt x="152" y="107"/>
                  </a:lnTo>
                  <a:lnTo>
                    <a:pt x="142" y="111"/>
                  </a:lnTo>
                  <a:lnTo>
                    <a:pt x="137" y="114"/>
                  </a:lnTo>
                  <a:lnTo>
                    <a:pt x="127" y="116"/>
                  </a:lnTo>
                  <a:lnTo>
                    <a:pt x="119" y="118"/>
                  </a:lnTo>
                  <a:lnTo>
                    <a:pt x="110" y="109"/>
                  </a:lnTo>
                  <a:lnTo>
                    <a:pt x="106" y="101"/>
                  </a:lnTo>
                  <a:lnTo>
                    <a:pt x="100" y="93"/>
                  </a:lnTo>
                  <a:lnTo>
                    <a:pt x="100" y="86"/>
                  </a:lnTo>
                  <a:lnTo>
                    <a:pt x="89" y="86"/>
                  </a:lnTo>
                  <a:lnTo>
                    <a:pt x="81" y="88"/>
                  </a:lnTo>
                  <a:lnTo>
                    <a:pt x="76" y="92"/>
                  </a:lnTo>
                  <a:lnTo>
                    <a:pt x="74" y="99"/>
                  </a:lnTo>
                  <a:lnTo>
                    <a:pt x="74" y="105"/>
                  </a:lnTo>
                  <a:lnTo>
                    <a:pt x="76" y="112"/>
                  </a:lnTo>
                  <a:lnTo>
                    <a:pt x="80" y="120"/>
                  </a:lnTo>
                  <a:lnTo>
                    <a:pt x="87" y="128"/>
                  </a:lnTo>
                  <a:lnTo>
                    <a:pt x="91" y="135"/>
                  </a:lnTo>
                  <a:lnTo>
                    <a:pt x="100" y="143"/>
                  </a:lnTo>
                  <a:lnTo>
                    <a:pt x="110" y="147"/>
                  </a:lnTo>
                  <a:lnTo>
                    <a:pt x="119" y="152"/>
                  </a:lnTo>
                  <a:lnTo>
                    <a:pt x="129" y="154"/>
                  </a:lnTo>
                  <a:lnTo>
                    <a:pt x="140" y="154"/>
                  </a:lnTo>
                  <a:lnTo>
                    <a:pt x="150" y="152"/>
                  </a:lnTo>
                  <a:lnTo>
                    <a:pt x="161" y="149"/>
                  </a:lnTo>
                  <a:lnTo>
                    <a:pt x="169" y="143"/>
                  </a:lnTo>
                  <a:lnTo>
                    <a:pt x="177" y="137"/>
                  </a:lnTo>
                  <a:lnTo>
                    <a:pt x="180" y="128"/>
                  </a:lnTo>
                  <a:lnTo>
                    <a:pt x="186" y="120"/>
                  </a:lnTo>
                  <a:lnTo>
                    <a:pt x="190" y="109"/>
                  </a:lnTo>
                  <a:lnTo>
                    <a:pt x="190" y="97"/>
                  </a:lnTo>
                  <a:lnTo>
                    <a:pt x="190" y="86"/>
                  </a:lnTo>
                  <a:lnTo>
                    <a:pt x="188" y="74"/>
                  </a:lnTo>
                  <a:lnTo>
                    <a:pt x="182" y="63"/>
                  </a:lnTo>
                  <a:lnTo>
                    <a:pt x="178" y="50"/>
                  </a:lnTo>
                  <a:lnTo>
                    <a:pt x="171" y="38"/>
                  </a:lnTo>
                  <a:lnTo>
                    <a:pt x="165" y="29"/>
                  </a:lnTo>
                  <a:lnTo>
                    <a:pt x="156" y="19"/>
                  </a:lnTo>
                  <a:lnTo>
                    <a:pt x="146" y="12"/>
                  </a:lnTo>
                  <a:lnTo>
                    <a:pt x="135" y="6"/>
                  </a:lnTo>
                  <a:lnTo>
                    <a:pt x="123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46" name="Freeform 44">
              <a:extLst>
                <a:ext uri="{FF2B5EF4-FFF2-40B4-BE49-F238E27FC236}">
                  <a16:creationId xmlns:a16="http://schemas.microsoft.com/office/drawing/2014/main" id="{D0F9311F-2A23-2415-D8FE-EAEDDC303E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78" y="1139"/>
              <a:ext cx="33" cy="56"/>
            </a:xfrm>
            <a:custGeom>
              <a:avLst/>
              <a:gdLst>
                <a:gd name="T0" fmla="*/ 0 w 106"/>
                <a:gd name="T1" fmla="*/ 0 h 200"/>
                <a:gd name="T2" fmla="*/ 0 w 106"/>
                <a:gd name="T3" fmla="*/ 0 h 200"/>
                <a:gd name="T4" fmla="*/ 0 w 106"/>
                <a:gd name="T5" fmla="*/ 0 h 200"/>
                <a:gd name="T6" fmla="*/ 0 w 106"/>
                <a:gd name="T7" fmla="*/ 0 h 200"/>
                <a:gd name="T8" fmla="*/ 0 w 106"/>
                <a:gd name="T9" fmla="*/ 0 h 200"/>
                <a:gd name="T10" fmla="*/ 0 w 106"/>
                <a:gd name="T11" fmla="*/ 0 h 200"/>
                <a:gd name="T12" fmla="*/ 0 w 106"/>
                <a:gd name="T13" fmla="*/ 0 h 200"/>
                <a:gd name="T14" fmla="*/ 0 w 106"/>
                <a:gd name="T15" fmla="*/ 0 h 200"/>
                <a:gd name="T16" fmla="*/ 0 w 106"/>
                <a:gd name="T17" fmla="*/ 0 h 200"/>
                <a:gd name="T18" fmla="*/ 0 w 106"/>
                <a:gd name="T19" fmla="*/ 0 h 200"/>
                <a:gd name="T20" fmla="*/ 0 w 106"/>
                <a:gd name="T21" fmla="*/ 0 h 200"/>
                <a:gd name="T22" fmla="*/ 0 w 106"/>
                <a:gd name="T23" fmla="*/ 0 h 200"/>
                <a:gd name="T24" fmla="*/ 0 w 106"/>
                <a:gd name="T25" fmla="*/ 0 h 200"/>
                <a:gd name="T26" fmla="*/ 0 w 106"/>
                <a:gd name="T27" fmla="*/ 0 h 200"/>
                <a:gd name="T28" fmla="*/ 0 w 106"/>
                <a:gd name="T29" fmla="*/ 0 h 200"/>
                <a:gd name="T30" fmla="*/ 0 w 106"/>
                <a:gd name="T31" fmla="*/ 0 h 200"/>
                <a:gd name="T32" fmla="*/ 0 w 106"/>
                <a:gd name="T33" fmla="*/ 0 h 200"/>
                <a:gd name="T34" fmla="*/ 0 w 106"/>
                <a:gd name="T35" fmla="*/ 0 h 200"/>
                <a:gd name="T36" fmla="*/ 0 w 106"/>
                <a:gd name="T37" fmla="*/ 0 h 200"/>
                <a:gd name="T38" fmla="*/ 0 w 106"/>
                <a:gd name="T39" fmla="*/ 0 h 200"/>
                <a:gd name="T40" fmla="*/ 0 w 106"/>
                <a:gd name="T41" fmla="*/ 0 h 200"/>
                <a:gd name="T42" fmla="*/ 0 w 106"/>
                <a:gd name="T43" fmla="*/ 0 h 200"/>
                <a:gd name="T44" fmla="*/ 0 w 106"/>
                <a:gd name="T45" fmla="*/ 0 h 200"/>
                <a:gd name="T46" fmla="*/ 0 w 106"/>
                <a:gd name="T47" fmla="*/ 0 h 200"/>
                <a:gd name="T48" fmla="*/ 0 w 106"/>
                <a:gd name="T49" fmla="*/ 0 h 200"/>
                <a:gd name="T50" fmla="*/ 0 w 106"/>
                <a:gd name="T51" fmla="*/ 0 h 200"/>
                <a:gd name="T52" fmla="*/ 0 w 106"/>
                <a:gd name="T53" fmla="*/ 0 h 200"/>
                <a:gd name="T54" fmla="*/ 0 w 106"/>
                <a:gd name="T55" fmla="*/ 0 h 200"/>
                <a:gd name="T56" fmla="*/ 0 w 106"/>
                <a:gd name="T57" fmla="*/ 0 h 200"/>
                <a:gd name="T58" fmla="*/ 0 w 106"/>
                <a:gd name="T59" fmla="*/ 0 h 200"/>
                <a:gd name="T60" fmla="*/ 0 w 106"/>
                <a:gd name="T61" fmla="*/ 0 h 200"/>
                <a:gd name="T62" fmla="*/ 0 w 106"/>
                <a:gd name="T63" fmla="*/ 0 h 200"/>
                <a:gd name="T64" fmla="*/ 0 w 106"/>
                <a:gd name="T65" fmla="*/ 0 h 200"/>
                <a:gd name="T66" fmla="*/ 0 w 106"/>
                <a:gd name="T67" fmla="*/ 0 h 200"/>
                <a:gd name="T68" fmla="*/ 0 w 106"/>
                <a:gd name="T69" fmla="*/ 0 h 200"/>
                <a:gd name="T70" fmla="*/ 0 w 106"/>
                <a:gd name="T71" fmla="*/ 0 h 200"/>
                <a:gd name="T72" fmla="*/ 0 w 106"/>
                <a:gd name="T73" fmla="*/ 0 h 200"/>
                <a:gd name="T74" fmla="*/ 0 w 106"/>
                <a:gd name="T75" fmla="*/ 0 h 200"/>
                <a:gd name="T76" fmla="*/ 0 w 106"/>
                <a:gd name="T77" fmla="*/ 0 h 200"/>
                <a:gd name="T78" fmla="*/ 0 w 106"/>
                <a:gd name="T79" fmla="*/ 0 h 200"/>
                <a:gd name="T80" fmla="*/ 0 w 106"/>
                <a:gd name="T81" fmla="*/ 0 h 200"/>
                <a:gd name="T82" fmla="*/ 0 w 106"/>
                <a:gd name="T83" fmla="*/ 0 h 200"/>
                <a:gd name="T84" fmla="*/ 0 w 106"/>
                <a:gd name="T85" fmla="*/ 0 h 200"/>
                <a:gd name="T86" fmla="*/ 0 w 106"/>
                <a:gd name="T87" fmla="*/ 0 h 200"/>
                <a:gd name="T88" fmla="*/ 0 w 106"/>
                <a:gd name="T89" fmla="*/ 0 h 200"/>
                <a:gd name="T90" fmla="*/ 0 w 106"/>
                <a:gd name="T91" fmla="*/ 0 h 20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106"/>
                <a:gd name="T139" fmla="*/ 0 h 200"/>
                <a:gd name="T140" fmla="*/ 106 w 106"/>
                <a:gd name="T141" fmla="*/ 200 h 200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106" h="200">
                  <a:moveTo>
                    <a:pt x="47" y="0"/>
                  </a:moveTo>
                  <a:lnTo>
                    <a:pt x="43" y="0"/>
                  </a:lnTo>
                  <a:lnTo>
                    <a:pt x="38" y="0"/>
                  </a:lnTo>
                  <a:lnTo>
                    <a:pt x="30" y="0"/>
                  </a:lnTo>
                  <a:lnTo>
                    <a:pt x="23" y="0"/>
                  </a:lnTo>
                  <a:lnTo>
                    <a:pt x="30" y="14"/>
                  </a:lnTo>
                  <a:lnTo>
                    <a:pt x="40" y="27"/>
                  </a:lnTo>
                  <a:lnTo>
                    <a:pt x="51" y="42"/>
                  </a:lnTo>
                  <a:lnTo>
                    <a:pt x="62" y="55"/>
                  </a:lnTo>
                  <a:lnTo>
                    <a:pt x="66" y="61"/>
                  </a:lnTo>
                  <a:lnTo>
                    <a:pt x="72" y="69"/>
                  </a:lnTo>
                  <a:lnTo>
                    <a:pt x="74" y="76"/>
                  </a:lnTo>
                  <a:lnTo>
                    <a:pt x="78" y="84"/>
                  </a:lnTo>
                  <a:lnTo>
                    <a:pt x="78" y="94"/>
                  </a:lnTo>
                  <a:lnTo>
                    <a:pt x="80" y="103"/>
                  </a:lnTo>
                  <a:lnTo>
                    <a:pt x="78" y="113"/>
                  </a:lnTo>
                  <a:lnTo>
                    <a:pt x="76" y="124"/>
                  </a:lnTo>
                  <a:lnTo>
                    <a:pt x="68" y="135"/>
                  </a:lnTo>
                  <a:lnTo>
                    <a:pt x="59" y="147"/>
                  </a:lnTo>
                  <a:lnTo>
                    <a:pt x="47" y="154"/>
                  </a:lnTo>
                  <a:lnTo>
                    <a:pt x="36" y="164"/>
                  </a:lnTo>
                  <a:lnTo>
                    <a:pt x="24" y="168"/>
                  </a:lnTo>
                  <a:lnTo>
                    <a:pt x="13" y="177"/>
                  </a:lnTo>
                  <a:lnTo>
                    <a:pt x="5" y="185"/>
                  </a:lnTo>
                  <a:lnTo>
                    <a:pt x="0" y="196"/>
                  </a:lnTo>
                  <a:lnTo>
                    <a:pt x="7" y="196"/>
                  </a:lnTo>
                  <a:lnTo>
                    <a:pt x="17" y="198"/>
                  </a:lnTo>
                  <a:lnTo>
                    <a:pt x="26" y="198"/>
                  </a:lnTo>
                  <a:lnTo>
                    <a:pt x="34" y="200"/>
                  </a:lnTo>
                  <a:lnTo>
                    <a:pt x="49" y="190"/>
                  </a:lnTo>
                  <a:lnTo>
                    <a:pt x="62" y="183"/>
                  </a:lnTo>
                  <a:lnTo>
                    <a:pt x="76" y="170"/>
                  </a:lnTo>
                  <a:lnTo>
                    <a:pt x="85" y="158"/>
                  </a:lnTo>
                  <a:lnTo>
                    <a:pt x="93" y="145"/>
                  </a:lnTo>
                  <a:lnTo>
                    <a:pt x="100" y="132"/>
                  </a:lnTo>
                  <a:lnTo>
                    <a:pt x="104" y="116"/>
                  </a:lnTo>
                  <a:lnTo>
                    <a:pt x="106" y="103"/>
                  </a:lnTo>
                  <a:lnTo>
                    <a:pt x="104" y="86"/>
                  </a:lnTo>
                  <a:lnTo>
                    <a:pt x="104" y="71"/>
                  </a:lnTo>
                  <a:lnTo>
                    <a:pt x="99" y="55"/>
                  </a:lnTo>
                  <a:lnTo>
                    <a:pt x="93" y="44"/>
                  </a:lnTo>
                  <a:lnTo>
                    <a:pt x="83" y="29"/>
                  </a:lnTo>
                  <a:lnTo>
                    <a:pt x="74" y="17"/>
                  </a:lnTo>
                  <a:lnTo>
                    <a:pt x="61" y="8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47" name="Freeform 45">
              <a:extLst>
                <a:ext uri="{FF2B5EF4-FFF2-40B4-BE49-F238E27FC236}">
                  <a16:creationId xmlns:a16="http://schemas.microsoft.com/office/drawing/2014/main" id="{38402EF9-3CF2-0EC3-E505-6936B0101D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66" y="1147"/>
              <a:ext cx="22" cy="41"/>
            </a:xfrm>
            <a:custGeom>
              <a:avLst/>
              <a:gdLst>
                <a:gd name="T0" fmla="*/ 0 w 68"/>
                <a:gd name="T1" fmla="*/ 0 h 146"/>
                <a:gd name="T2" fmla="*/ 0 w 68"/>
                <a:gd name="T3" fmla="*/ 0 h 146"/>
                <a:gd name="T4" fmla="*/ 0 w 68"/>
                <a:gd name="T5" fmla="*/ 0 h 146"/>
                <a:gd name="T6" fmla="*/ 0 w 68"/>
                <a:gd name="T7" fmla="*/ 0 h 146"/>
                <a:gd name="T8" fmla="*/ 0 w 68"/>
                <a:gd name="T9" fmla="*/ 0 h 146"/>
                <a:gd name="T10" fmla="*/ 0 w 68"/>
                <a:gd name="T11" fmla="*/ 0 h 146"/>
                <a:gd name="T12" fmla="*/ 0 w 68"/>
                <a:gd name="T13" fmla="*/ 0 h 146"/>
                <a:gd name="T14" fmla="*/ 0 w 68"/>
                <a:gd name="T15" fmla="*/ 0 h 146"/>
                <a:gd name="T16" fmla="*/ 0 w 68"/>
                <a:gd name="T17" fmla="*/ 0 h 146"/>
                <a:gd name="T18" fmla="*/ 0 w 68"/>
                <a:gd name="T19" fmla="*/ 0 h 146"/>
                <a:gd name="T20" fmla="*/ 0 w 68"/>
                <a:gd name="T21" fmla="*/ 0 h 146"/>
                <a:gd name="T22" fmla="*/ 0 w 68"/>
                <a:gd name="T23" fmla="*/ 0 h 146"/>
                <a:gd name="T24" fmla="*/ 0 w 68"/>
                <a:gd name="T25" fmla="*/ 0 h 146"/>
                <a:gd name="T26" fmla="*/ 0 w 68"/>
                <a:gd name="T27" fmla="*/ 0 h 146"/>
                <a:gd name="T28" fmla="*/ 0 w 68"/>
                <a:gd name="T29" fmla="*/ 0 h 146"/>
                <a:gd name="T30" fmla="*/ 0 w 68"/>
                <a:gd name="T31" fmla="*/ 0 h 146"/>
                <a:gd name="T32" fmla="*/ 0 w 68"/>
                <a:gd name="T33" fmla="*/ 0 h 146"/>
                <a:gd name="T34" fmla="*/ 0 w 68"/>
                <a:gd name="T35" fmla="*/ 0 h 146"/>
                <a:gd name="T36" fmla="*/ 0 w 68"/>
                <a:gd name="T37" fmla="*/ 0 h 146"/>
                <a:gd name="T38" fmla="*/ 0 w 68"/>
                <a:gd name="T39" fmla="*/ 0 h 146"/>
                <a:gd name="T40" fmla="*/ 0 w 68"/>
                <a:gd name="T41" fmla="*/ 0 h 146"/>
                <a:gd name="T42" fmla="*/ 0 w 68"/>
                <a:gd name="T43" fmla="*/ 0 h 146"/>
                <a:gd name="T44" fmla="*/ 0 w 68"/>
                <a:gd name="T45" fmla="*/ 0 h 146"/>
                <a:gd name="T46" fmla="*/ 0 w 68"/>
                <a:gd name="T47" fmla="*/ 0 h 146"/>
                <a:gd name="T48" fmla="*/ 0 w 68"/>
                <a:gd name="T49" fmla="*/ 0 h 146"/>
                <a:gd name="T50" fmla="*/ 0 w 68"/>
                <a:gd name="T51" fmla="*/ 0 h 146"/>
                <a:gd name="T52" fmla="*/ 0 w 68"/>
                <a:gd name="T53" fmla="*/ 0 h 146"/>
                <a:gd name="T54" fmla="*/ 0 w 68"/>
                <a:gd name="T55" fmla="*/ 0 h 146"/>
                <a:gd name="T56" fmla="*/ 0 w 68"/>
                <a:gd name="T57" fmla="*/ 0 h 146"/>
                <a:gd name="T58" fmla="*/ 0 w 68"/>
                <a:gd name="T59" fmla="*/ 0 h 146"/>
                <a:gd name="T60" fmla="*/ 0 w 68"/>
                <a:gd name="T61" fmla="*/ 0 h 146"/>
                <a:gd name="T62" fmla="*/ 0 w 68"/>
                <a:gd name="T63" fmla="*/ 0 h 146"/>
                <a:gd name="T64" fmla="*/ 0 w 68"/>
                <a:gd name="T65" fmla="*/ 0 h 146"/>
                <a:gd name="T66" fmla="*/ 0 w 68"/>
                <a:gd name="T67" fmla="*/ 0 h 146"/>
                <a:gd name="T68" fmla="*/ 0 w 68"/>
                <a:gd name="T69" fmla="*/ 0 h 146"/>
                <a:gd name="T70" fmla="*/ 0 w 68"/>
                <a:gd name="T71" fmla="*/ 0 h 146"/>
                <a:gd name="T72" fmla="*/ 0 w 68"/>
                <a:gd name="T73" fmla="*/ 0 h 146"/>
                <a:gd name="T74" fmla="*/ 0 w 68"/>
                <a:gd name="T75" fmla="*/ 0 h 146"/>
                <a:gd name="T76" fmla="*/ 0 w 68"/>
                <a:gd name="T77" fmla="*/ 0 h 146"/>
                <a:gd name="T78" fmla="*/ 0 w 68"/>
                <a:gd name="T79" fmla="*/ 0 h 14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68"/>
                <a:gd name="T121" fmla="*/ 0 h 146"/>
                <a:gd name="T122" fmla="*/ 68 w 68"/>
                <a:gd name="T123" fmla="*/ 146 h 14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68" h="146">
                  <a:moveTo>
                    <a:pt x="51" y="15"/>
                  </a:moveTo>
                  <a:lnTo>
                    <a:pt x="44" y="9"/>
                  </a:lnTo>
                  <a:lnTo>
                    <a:pt x="34" y="6"/>
                  </a:lnTo>
                  <a:lnTo>
                    <a:pt x="23" y="0"/>
                  </a:lnTo>
                  <a:lnTo>
                    <a:pt x="17" y="0"/>
                  </a:lnTo>
                  <a:lnTo>
                    <a:pt x="19" y="8"/>
                  </a:lnTo>
                  <a:lnTo>
                    <a:pt x="19" y="19"/>
                  </a:lnTo>
                  <a:lnTo>
                    <a:pt x="19" y="27"/>
                  </a:lnTo>
                  <a:lnTo>
                    <a:pt x="21" y="38"/>
                  </a:lnTo>
                  <a:lnTo>
                    <a:pt x="19" y="46"/>
                  </a:lnTo>
                  <a:lnTo>
                    <a:pt x="19" y="57"/>
                  </a:lnTo>
                  <a:lnTo>
                    <a:pt x="19" y="65"/>
                  </a:lnTo>
                  <a:lnTo>
                    <a:pt x="19" y="76"/>
                  </a:lnTo>
                  <a:lnTo>
                    <a:pt x="15" y="84"/>
                  </a:lnTo>
                  <a:lnTo>
                    <a:pt x="13" y="93"/>
                  </a:lnTo>
                  <a:lnTo>
                    <a:pt x="11" y="101"/>
                  </a:lnTo>
                  <a:lnTo>
                    <a:pt x="9" y="110"/>
                  </a:lnTo>
                  <a:lnTo>
                    <a:pt x="6" y="118"/>
                  </a:lnTo>
                  <a:lnTo>
                    <a:pt x="4" y="127"/>
                  </a:lnTo>
                  <a:lnTo>
                    <a:pt x="0" y="137"/>
                  </a:lnTo>
                  <a:lnTo>
                    <a:pt x="0" y="146"/>
                  </a:lnTo>
                  <a:lnTo>
                    <a:pt x="7" y="146"/>
                  </a:lnTo>
                  <a:lnTo>
                    <a:pt x="15" y="146"/>
                  </a:lnTo>
                  <a:lnTo>
                    <a:pt x="23" y="146"/>
                  </a:lnTo>
                  <a:lnTo>
                    <a:pt x="30" y="146"/>
                  </a:lnTo>
                  <a:lnTo>
                    <a:pt x="34" y="137"/>
                  </a:lnTo>
                  <a:lnTo>
                    <a:pt x="38" y="129"/>
                  </a:lnTo>
                  <a:lnTo>
                    <a:pt x="44" y="120"/>
                  </a:lnTo>
                  <a:lnTo>
                    <a:pt x="49" y="112"/>
                  </a:lnTo>
                  <a:lnTo>
                    <a:pt x="53" y="103"/>
                  </a:lnTo>
                  <a:lnTo>
                    <a:pt x="57" y="93"/>
                  </a:lnTo>
                  <a:lnTo>
                    <a:pt x="61" y="84"/>
                  </a:lnTo>
                  <a:lnTo>
                    <a:pt x="66" y="76"/>
                  </a:lnTo>
                  <a:lnTo>
                    <a:pt x="66" y="67"/>
                  </a:lnTo>
                  <a:lnTo>
                    <a:pt x="68" y="57"/>
                  </a:lnTo>
                  <a:lnTo>
                    <a:pt x="68" y="48"/>
                  </a:lnTo>
                  <a:lnTo>
                    <a:pt x="68" y="40"/>
                  </a:lnTo>
                  <a:lnTo>
                    <a:pt x="63" y="25"/>
                  </a:lnTo>
                  <a:lnTo>
                    <a:pt x="51" y="1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48" name="Freeform 46">
              <a:extLst>
                <a:ext uri="{FF2B5EF4-FFF2-40B4-BE49-F238E27FC236}">
                  <a16:creationId xmlns:a16="http://schemas.microsoft.com/office/drawing/2014/main" id="{AB75EA5A-21A6-8578-C371-DA2FEE1189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04" y="1168"/>
              <a:ext cx="64" cy="68"/>
            </a:xfrm>
            <a:custGeom>
              <a:avLst/>
              <a:gdLst>
                <a:gd name="T0" fmla="*/ 0 w 210"/>
                <a:gd name="T1" fmla="*/ 0 h 239"/>
                <a:gd name="T2" fmla="*/ 0 w 210"/>
                <a:gd name="T3" fmla="*/ 0 h 239"/>
                <a:gd name="T4" fmla="*/ 0 w 210"/>
                <a:gd name="T5" fmla="*/ 0 h 239"/>
                <a:gd name="T6" fmla="*/ 0 w 210"/>
                <a:gd name="T7" fmla="*/ 0 h 239"/>
                <a:gd name="T8" fmla="*/ 0 w 210"/>
                <a:gd name="T9" fmla="*/ 0 h 239"/>
                <a:gd name="T10" fmla="*/ 0 w 210"/>
                <a:gd name="T11" fmla="*/ 0 h 239"/>
                <a:gd name="T12" fmla="*/ 0 w 210"/>
                <a:gd name="T13" fmla="*/ 0 h 239"/>
                <a:gd name="T14" fmla="*/ 0 w 210"/>
                <a:gd name="T15" fmla="*/ 0 h 239"/>
                <a:gd name="T16" fmla="*/ 0 w 210"/>
                <a:gd name="T17" fmla="*/ 0 h 239"/>
                <a:gd name="T18" fmla="*/ 0 w 210"/>
                <a:gd name="T19" fmla="*/ 0 h 239"/>
                <a:gd name="T20" fmla="*/ 0 w 210"/>
                <a:gd name="T21" fmla="*/ 0 h 239"/>
                <a:gd name="T22" fmla="*/ 0 w 210"/>
                <a:gd name="T23" fmla="*/ 0 h 239"/>
                <a:gd name="T24" fmla="*/ 0 w 210"/>
                <a:gd name="T25" fmla="*/ 0 h 239"/>
                <a:gd name="T26" fmla="*/ 0 w 210"/>
                <a:gd name="T27" fmla="*/ 0 h 239"/>
                <a:gd name="T28" fmla="*/ 0 w 210"/>
                <a:gd name="T29" fmla="*/ 0 h 239"/>
                <a:gd name="T30" fmla="*/ 0 w 210"/>
                <a:gd name="T31" fmla="*/ 0 h 239"/>
                <a:gd name="T32" fmla="*/ 0 w 210"/>
                <a:gd name="T33" fmla="*/ 0 h 239"/>
                <a:gd name="T34" fmla="*/ 0 w 210"/>
                <a:gd name="T35" fmla="*/ 0 h 239"/>
                <a:gd name="T36" fmla="*/ 0 w 210"/>
                <a:gd name="T37" fmla="*/ 0 h 239"/>
                <a:gd name="T38" fmla="*/ 0 w 210"/>
                <a:gd name="T39" fmla="*/ 0 h 239"/>
                <a:gd name="T40" fmla="*/ 0 w 210"/>
                <a:gd name="T41" fmla="*/ 0 h 239"/>
                <a:gd name="T42" fmla="*/ 0 w 210"/>
                <a:gd name="T43" fmla="*/ 0 h 239"/>
                <a:gd name="T44" fmla="*/ 0 w 210"/>
                <a:gd name="T45" fmla="*/ 0 h 239"/>
                <a:gd name="T46" fmla="*/ 0 w 210"/>
                <a:gd name="T47" fmla="*/ 0 h 239"/>
                <a:gd name="T48" fmla="*/ 0 w 210"/>
                <a:gd name="T49" fmla="*/ 0 h 239"/>
                <a:gd name="T50" fmla="*/ 0 w 210"/>
                <a:gd name="T51" fmla="*/ 0 h 239"/>
                <a:gd name="T52" fmla="*/ 0 w 210"/>
                <a:gd name="T53" fmla="*/ 0 h 239"/>
                <a:gd name="T54" fmla="*/ 0 w 210"/>
                <a:gd name="T55" fmla="*/ 0 h 239"/>
                <a:gd name="T56" fmla="*/ 0 w 210"/>
                <a:gd name="T57" fmla="*/ 0 h 239"/>
                <a:gd name="T58" fmla="*/ 0 w 210"/>
                <a:gd name="T59" fmla="*/ 0 h 239"/>
                <a:gd name="T60" fmla="*/ 0 w 210"/>
                <a:gd name="T61" fmla="*/ 0 h 239"/>
                <a:gd name="T62" fmla="*/ 0 w 210"/>
                <a:gd name="T63" fmla="*/ 0 h 239"/>
                <a:gd name="T64" fmla="*/ 0 w 210"/>
                <a:gd name="T65" fmla="*/ 0 h 239"/>
                <a:gd name="T66" fmla="*/ 0 w 210"/>
                <a:gd name="T67" fmla="*/ 0 h 239"/>
                <a:gd name="T68" fmla="*/ 0 w 210"/>
                <a:gd name="T69" fmla="*/ 0 h 239"/>
                <a:gd name="T70" fmla="*/ 0 w 210"/>
                <a:gd name="T71" fmla="*/ 0 h 239"/>
                <a:gd name="T72" fmla="*/ 0 w 210"/>
                <a:gd name="T73" fmla="*/ 0 h 239"/>
                <a:gd name="T74" fmla="*/ 0 w 210"/>
                <a:gd name="T75" fmla="*/ 0 h 239"/>
                <a:gd name="T76" fmla="*/ 0 w 210"/>
                <a:gd name="T77" fmla="*/ 0 h 239"/>
                <a:gd name="T78" fmla="*/ 0 w 210"/>
                <a:gd name="T79" fmla="*/ 0 h 239"/>
                <a:gd name="T80" fmla="*/ 0 w 210"/>
                <a:gd name="T81" fmla="*/ 0 h 239"/>
                <a:gd name="T82" fmla="*/ 0 w 210"/>
                <a:gd name="T83" fmla="*/ 0 h 239"/>
                <a:gd name="T84" fmla="*/ 0 w 210"/>
                <a:gd name="T85" fmla="*/ 0 h 239"/>
                <a:gd name="T86" fmla="*/ 0 w 210"/>
                <a:gd name="T87" fmla="*/ 0 h 239"/>
                <a:gd name="T88" fmla="*/ 0 w 210"/>
                <a:gd name="T89" fmla="*/ 0 h 239"/>
                <a:gd name="T90" fmla="*/ 0 w 210"/>
                <a:gd name="T91" fmla="*/ 0 h 239"/>
                <a:gd name="T92" fmla="*/ 0 w 210"/>
                <a:gd name="T93" fmla="*/ 0 h 239"/>
                <a:gd name="T94" fmla="*/ 0 w 210"/>
                <a:gd name="T95" fmla="*/ 0 h 239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210"/>
                <a:gd name="T145" fmla="*/ 0 h 239"/>
                <a:gd name="T146" fmla="*/ 210 w 210"/>
                <a:gd name="T147" fmla="*/ 239 h 239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210" h="239">
                  <a:moveTo>
                    <a:pt x="149" y="7"/>
                  </a:moveTo>
                  <a:lnTo>
                    <a:pt x="130" y="0"/>
                  </a:lnTo>
                  <a:lnTo>
                    <a:pt x="111" y="0"/>
                  </a:lnTo>
                  <a:lnTo>
                    <a:pt x="92" y="4"/>
                  </a:lnTo>
                  <a:lnTo>
                    <a:pt x="75" y="13"/>
                  </a:lnTo>
                  <a:lnTo>
                    <a:pt x="57" y="25"/>
                  </a:lnTo>
                  <a:lnTo>
                    <a:pt x="42" y="38"/>
                  </a:lnTo>
                  <a:lnTo>
                    <a:pt x="29" y="57"/>
                  </a:lnTo>
                  <a:lnTo>
                    <a:pt x="18" y="76"/>
                  </a:lnTo>
                  <a:lnTo>
                    <a:pt x="8" y="95"/>
                  </a:lnTo>
                  <a:lnTo>
                    <a:pt x="4" y="116"/>
                  </a:lnTo>
                  <a:lnTo>
                    <a:pt x="0" y="137"/>
                  </a:lnTo>
                  <a:lnTo>
                    <a:pt x="2" y="156"/>
                  </a:lnTo>
                  <a:lnTo>
                    <a:pt x="6" y="173"/>
                  </a:lnTo>
                  <a:lnTo>
                    <a:pt x="14" y="192"/>
                  </a:lnTo>
                  <a:lnTo>
                    <a:pt x="27" y="205"/>
                  </a:lnTo>
                  <a:lnTo>
                    <a:pt x="46" y="217"/>
                  </a:lnTo>
                  <a:lnTo>
                    <a:pt x="56" y="220"/>
                  </a:lnTo>
                  <a:lnTo>
                    <a:pt x="69" y="226"/>
                  </a:lnTo>
                  <a:lnTo>
                    <a:pt x="82" y="232"/>
                  </a:lnTo>
                  <a:lnTo>
                    <a:pt x="97" y="237"/>
                  </a:lnTo>
                  <a:lnTo>
                    <a:pt x="113" y="239"/>
                  </a:lnTo>
                  <a:lnTo>
                    <a:pt x="130" y="236"/>
                  </a:lnTo>
                  <a:lnTo>
                    <a:pt x="145" y="230"/>
                  </a:lnTo>
                  <a:lnTo>
                    <a:pt x="160" y="224"/>
                  </a:lnTo>
                  <a:lnTo>
                    <a:pt x="171" y="213"/>
                  </a:lnTo>
                  <a:lnTo>
                    <a:pt x="185" y="201"/>
                  </a:lnTo>
                  <a:lnTo>
                    <a:pt x="194" y="188"/>
                  </a:lnTo>
                  <a:lnTo>
                    <a:pt x="204" y="173"/>
                  </a:lnTo>
                  <a:lnTo>
                    <a:pt x="208" y="158"/>
                  </a:lnTo>
                  <a:lnTo>
                    <a:pt x="210" y="141"/>
                  </a:lnTo>
                  <a:lnTo>
                    <a:pt x="210" y="125"/>
                  </a:lnTo>
                  <a:lnTo>
                    <a:pt x="208" y="112"/>
                  </a:lnTo>
                  <a:lnTo>
                    <a:pt x="202" y="97"/>
                  </a:lnTo>
                  <a:lnTo>
                    <a:pt x="192" y="85"/>
                  </a:lnTo>
                  <a:lnTo>
                    <a:pt x="181" y="76"/>
                  </a:lnTo>
                  <a:lnTo>
                    <a:pt x="164" y="70"/>
                  </a:lnTo>
                  <a:lnTo>
                    <a:pt x="158" y="68"/>
                  </a:lnTo>
                  <a:lnTo>
                    <a:pt x="149" y="66"/>
                  </a:lnTo>
                  <a:lnTo>
                    <a:pt x="139" y="66"/>
                  </a:lnTo>
                  <a:lnTo>
                    <a:pt x="128" y="66"/>
                  </a:lnTo>
                  <a:lnTo>
                    <a:pt x="114" y="66"/>
                  </a:lnTo>
                  <a:lnTo>
                    <a:pt x="105" y="66"/>
                  </a:lnTo>
                  <a:lnTo>
                    <a:pt x="95" y="66"/>
                  </a:lnTo>
                  <a:lnTo>
                    <a:pt x="92" y="70"/>
                  </a:lnTo>
                  <a:lnTo>
                    <a:pt x="84" y="76"/>
                  </a:lnTo>
                  <a:lnTo>
                    <a:pt x="78" y="83"/>
                  </a:lnTo>
                  <a:lnTo>
                    <a:pt x="76" y="87"/>
                  </a:lnTo>
                  <a:lnTo>
                    <a:pt x="78" y="93"/>
                  </a:lnTo>
                  <a:lnTo>
                    <a:pt x="82" y="99"/>
                  </a:lnTo>
                  <a:lnTo>
                    <a:pt x="92" y="108"/>
                  </a:lnTo>
                  <a:lnTo>
                    <a:pt x="101" y="108"/>
                  </a:lnTo>
                  <a:lnTo>
                    <a:pt x="113" y="112"/>
                  </a:lnTo>
                  <a:lnTo>
                    <a:pt x="122" y="112"/>
                  </a:lnTo>
                  <a:lnTo>
                    <a:pt x="133" y="112"/>
                  </a:lnTo>
                  <a:lnTo>
                    <a:pt x="141" y="112"/>
                  </a:lnTo>
                  <a:lnTo>
                    <a:pt x="149" y="118"/>
                  </a:lnTo>
                  <a:lnTo>
                    <a:pt x="158" y="125"/>
                  </a:lnTo>
                  <a:lnTo>
                    <a:pt x="168" y="137"/>
                  </a:lnTo>
                  <a:lnTo>
                    <a:pt x="168" y="150"/>
                  </a:lnTo>
                  <a:lnTo>
                    <a:pt x="166" y="160"/>
                  </a:lnTo>
                  <a:lnTo>
                    <a:pt x="160" y="169"/>
                  </a:lnTo>
                  <a:lnTo>
                    <a:pt x="152" y="175"/>
                  </a:lnTo>
                  <a:lnTo>
                    <a:pt x="143" y="179"/>
                  </a:lnTo>
                  <a:lnTo>
                    <a:pt x="132" y="179"/>
                  </a:lnTo>
                  <a:lnTo>
                    <a:pt x="120" y="179"/>
                  </a:lnTo>
                  <a:lnTo>
                    <a:pt x="107" y="179"/>
                  </a:lnTo>
                  <a:lnTo>
                    <a:pt x="92" y="173"/>
                  </a:lnTo>
                  <a:lnTo>
                    <a:pt x="80" y="165"/>
                  </a:lnTo>
                  <a:lnTo>
                    <a:pt x="69" y="158"/>
                  </a:lnTo>
                  <a:lnTo>
                    <a:pt x="57" y="150"/>
                  </a:lnTo>
                  <a:lnTo>
                    <a:pt x="46" y="141"/>
                  </a:lnTo>
                  <a:lnTo>
                    <a:pt x="40" y="131"/>
                  </a:lnTo>
                  <a:lnTo>
                    <a:pt x="35" y="118"/>
                  </a:lnTo>
                  <a:lnTo>
                    <a:pt x="35" y="108"/>
                  </a:lnTo>
                  <a:lnTo>
                    <a:pt x="33" y="99"/>
                  </a:lnTo>
                  <a:lnTo>
                    <a:pt x="35" y="89"/>
                  </a:lnTo>
                  <a:lnTo>
                    <a:pt x="37" y="82"/>
                  </a:lnTo>
                  <a:lnTo>
                    <a:pt x="40" y="76"/>
                  </a:lnTo>
                  <a:lnTo>
                    <a:pt x="42" y="66"/>
                  </a:lnTo>
                  <a:lnTo>
                    <a:pt x="48" y="59"/>
                  </a:lnTo>
                  <a:lnTo>
                    <a:pt x="54" y="51"/>
                  </a:lnTo>
                  <a:lnTo>
                    <a:pt x="61" y="47"/>
                  </a:lnTo>
                  <a:lnTo>
                    <a:pt x="69" y="40"/>
                  </a:lnTo>
                  <a:lnTo>
                    <a:pt x="76" y="34"/>
                  </a:lnTo>
                  <a:lnTo>
                    <a:pt x="86" y="30"/>
                  </a:lnTo>
                  <a:lnTo>
                    <a:pt x="95" y="28"/>
                  </a:lnTo>
                  <a:lnTo>
                    <a:pt x="103" y="25"/>
                  </a:lnTo>
                  <a:lnTo>
                    <a:pt x="114" y="25"/>
                  </a:lnTo>
                  <a:lnTo>
                    <a:pt x="124" y="23"/>
                  </a:lnTo>
                  <a:lnTo>
                    <a:pt x="133" y="25"/>
                  </a:lnTo>
                  <a:lnTo>
                    <a:pt x="139" y="19"/>
                  </a:lnTo>
                  <a:lnTo>
                    <a:pt x="143" y="15"/>
                  </a:lnTo>
                  <a:lnTo>
                    <a:pt x="147" y="9"/>
                  </a:lnTo>
                  <a:lnTo>
                    <a:pt x="149" y="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49" name="Freeform 47">
              <a:extLst>
                <a:ext uri="{FF2B5EF4-FFF2-40B4-BE49-F238E27FC236}">
                  <a16:creationId xmlns:a16="http://schemas.microsoft.com/office/drawing/2014/main" id="{C1E86871-3879-6563-1A10-E847295DB4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60" y="1202"/>
              <a:ext cx="27" cy="43"/>
            </a:xfrm>
            <a:custGeom>
              <a:avLst/>
              <a:gdLst>
                <a:gd name="T0" fmla="*/ 0 w 85"/>
                <a:gd name="T1" fmla="*/ 0 h 152"/>
                <a:gd name="T2" fmla="*/ 0 w 85"/>
                <a:gd name="T3" fmla="*/ 0 h 152"/>
                <a:gd name="T4" fmla="*/ 0 w 85"/>
                <a:gd name="T5" fmla="*/ 0 h 152"/>
                <a:gd name="T6" fmla="*/ 0 w 85"/>
                <a:gd name="T7" fmla="*/ 0 h 152"/>
                <a:gd name="T8" fmla="*/ 0 w 85"/>
                <a:gd name="T9" fmla="*/ 0 h 152"/>
                <a:gd name="T10" fmla="*/ 0 w 85"/>
                <a:gd name="T11" fmla="*/ 0 h 152"/>
                <a:gd name="T12" fmla="*/ 0 w 85"/>
                <a:gd name="T13" fmla="*/ 0 h 152"/>
                <a:gd name="T14" fmla="*/ 0 w 85"/>
                <a:gd name="T15" fmla="*/ 0 h 152"/>
                <a:gd name="T16" fmla="*/ 0 w 85"/>
                <a:gd name="T17" fmla="*/ 0 h 152"/>
                <a:gd name="T18" fmla="*/ 0 w 85"/>
                <a:gd name="T19" fmla="*/ 0 h 152"/>
                <a:gd name="T20" fmla="*/ 0 w 85"/>
                <a:gd name="T21" fmla="*/ 0 h 152"/>
                <a:gd name="T22" fmla="*/ 0 w 85"/>
                <a:gd name="T23" fmla="*/ 0 h 152"/>
                <a:gd name="T24" fmla="*/ 0 w 85"/>
                <a:gd name="T25" fmla="*/ 0 h 152"/>
                <a:gd name="T26" fmla="*/ 0 w 85"/>
                <a:gd name="T27" fmla="*/ 0 h 152"/>
                <a:gd name="T28" fmla="*/ 0 w 85"/>
                <a:gd name="T29" fmla="*/ 0 h 152"/>
                <a:gd name="T30" fmla="*/ 0 w 85"/>
                <a:gd name="T31" fmla="*/ 0 h 152"/>
                <a:gd name="T32" fmla="*/ 0 w 85"/>
                <a:gd name="T33" fmla="*/ 0 h 152"/>
                <a:gd name="T34" fmla="*/ 0 w 85"/>
                <a:gd name="T35" fmla="*/ 0 h 152"/>
                <a:gd name="T36" fmla="*/ 0 w 85"/>
                <a:gd name="T37" fmla="*/ 0 h 152"/>
                <a:gd name="T38" fmla="*/ 0 w 85"/>
                <a:gd name="T39" fmla="*/ 0 h 152"/>
                <a:gd name="T40" fmla="*/ 0 w 85"/>
                <a:gd name="T41" fmla="*/ 0 h 152"/>
                <a:gd name="T42" fmla="*/ 0 w 85"/>
                <a:gd name="T43" fmla="*/ 0 h 152"/>
                <a:gd name="T44" fmla="*/ 0 w 85"/>
                <a:gd name="T45" fmla="*/ 0 h 152"/>
                <a:gd name="T46" fmla="*/ 0 w 85"/>
                <a:gd name="T47" fmla="*/ 0 h 152"/>
                <a:gd name="T48" fmla="*/ 0 w 85"/>
                <a:gd name="T49" fmla="*/ 0 h 152"/>
                <a:gd name="T50" fmla="*/ 0 w 85"/>
                <a:gd name="T51" fmla="*/ 0 h 152"/>
                <a:gd name="T52" fmla="*/ 0 w 85"/>
                <a:gd name="T53" fmla="*/ 0 h 152"/>
                <a:gd name="T54" fmla="*/ 0 w 85"/>
                <a:gd name="T55" fmla="*/ 0 h 152"/>
                <a:gd name="T56" fmla="*/ 0 w 85"/>
                <a:gd name="T57" fmla="*/ 0 h 152"/>
                <a:gd name="T58" fmla="*/ 0 w 85"/>
                <a:gd name="T59" fmla="*/ 0 h 152"/>
                <a:gd name="T60" fmla="*/ 0 w 85"/>
                <a:gd name="T61" fmla="*/ 0 h 152"/>
                <a:gd name="T62" fmla="*/ 0 w 85"/>
                <a:gd name="T63" fmla="*/ 0 h 152"/>
                <a:gd name="T64" fmla="*/ 0 w 85"/>
                <a:gd name="T65" fmla="*/ 0 h 152"/>
                <a:gd name="T66" fmla="*/ 0 w 85"/>
                <a:gd name="T67" fmla="*/ 0 h 152"/>
                <a:gd name="T68" fmla="*/ 0 w 85"/>
                <a:gd name="T69" fmla="*/ 0 h 152"/>
                <a:gd name="T70" fmla="*/ 0 w 85"/>
                <a:gd name="T71" fmla="*/ 0 h 152"/>
                <a:gd name="T72" fmla="*/ 0 w 85"/>
                <a:gd name="T73" fmla="*/ 0 h 152"/>
                <a:gd name="T74" fmla="*/ 0 w 85"/>
                <a:gd name="T75" fmla="*/ 0 h 152"/>
                <a:gd name="T76" fmla="*/ 0 w 85"/>
                <a:gd name="T77" fmla="*/ 0 h 152"/>
                <a:gd name="T78" fmla="*/ 0 w 85"/>
                <a:gd name="T79" fmla="*/ 0 h 152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85"/>
                <a:gd name="T121" fmla="*/ 0 h 152"/>
                <a:gd name="T122" fmla="*/ 85 w 85"/>
                <a:gd name="T123" fmla="*/ 152 h 152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85" h="152">
                  <a:moveTo>
                    <a:pt x="74" y="0"/>
                  </a:moveTo>
                  <a:lnTo>
                    <a:pt x="70" y="0"/>
                  </a:lnTo>
                  <a:lnTo>
                    <a:pt x="66" y="0"/>
                  </a:lnTo>
                  <a:lnTo>
                    <a:pt x="61" y="0"/>
                  </a:lnTo>
                  <a:lnTo>
                    <a:pt x="57" y="0"/>
                  </a:lnTo>
                  <a:lnTo>
                    <a:pt x="59" y="7"/>
                  </a:lnTo>
                  <a:lnTo>
                    <a:pt x="61" y="17"/>
                  </a:lnTo>
                  <a:lnTo>
                    <a:pt x="63" y="26"/>
                  </a:lnTo>
                  <a:lnTo>
                    <a:pt x="64" y="36"/>
                  </a:lnTo>
                  <a:lnTo>
                    <a:pt x="63" y="45"/>
                  </a:lnTo>
                  <a:lnTo>
                    <a:pt x="61" y="55"/>
                  </a:lnTo>
                  <a:lnTo>
                    <a:pt x="59" y="64"/>
                  </a:lnTo>
                  <a:lnTo>
                    <a:pt x="57" y="76"/>
                  </a:lnTo>
                  <a:lnTo>
                    <a:pt x="51" y="83"/>
                  </a:lnTo>
                  <a:lnTo>
                    <a:pt x="45" y="93"/>
                  </a:lnTo>
                  <a:lnTo>
                    <a:pt x="38" y="102"/>
                  </a:lnTo>
                  <a:lnTo>
                    <a:pt x="32" y="110"/>
                  </a:lnTo>
                  <a:lnTo>
                    <a:pt x="25" y="116"/>
                  </a:lnTo>
                  <a:lnTo>
                    <a:pt x="17" y="125"/>
                  </a:lnTo>
                  <a:lnTo>
                    <a:pt x="7" y="131"/>
                  </a:lnTo>
                  <a:lnTo>
                    <a:pt x="0" y="137"/>
                  </a:lnTo>
                  <a:lnTo>
                    <a:pt x="5" y="144"/>
                  </a:lnTo>
                  <a:lnTo>
                    <a:pt x="11" y="152"/>
                  </a:lnTo>
                  <a:lnTo>
                    <a:pt x="21" y="146"/>
                  </a:lnTo>
                  <a:lnTo>
                    <a:pt x="32" y="142"/>
                  </a:lnTo>
                  <a:lnTo>
                    <a:pt x="42" y="135"/>
                  </a:lnTo>
                  <a:lnTo>
                    <a:pt x="51" y="129"/>
                  </a:lnTo>
                  <a:lnTo>
                    <a:pt x="57" y="119"/>
                  </a:lnTo>
                  <a:lnTo>
                    <a:pt x="66" y="110"/>
                  </a:lnTo>
                  <a:lnTo>
                    <a:pt x="70" y="99"/>
                  </a:lnTo>
                  <a:lnTo>
                    <a:pt x="78" y="89"/>
                  </a:lnTo>
                  <a:lnTo>
                    <a:pt x="80" y="78"/>
                  </a:lnTo>
                  <a:lnTo>
                    <a:pt x="83" y="64"/>
                  </a:lnTo>
                  <a:lnTo>
                    <a:pt x="85" y="53"/>
                  </a:lnTo>
                  <a:lnTo>
                    <a:pt x="85" y="42"/>
                  </a:lnTo>
                  <a:lnTo>
                    <a:pt x="85" y="30"/>
                  </a:lnTo>
                  <a:lnTo>
                    <a:pt x="82" y="19"/>
                  </a:lnTo>
                  <a:lnTo>
                    <a:pt x="78" y="7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50" name="Freeform 48">
              <a:extLst>
                <a:ext uri="{FF2B5EF4-FFF2-40B4-BE49-F238E27FC236}">
                  <a16:creationId xmlns:a16="http://schemas.microsoft.com/office/drawing/2014/main" id="{94AA29CA-2F9C-4A16-32BA-E4B08F31B8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22" y="1227"/>
              <a:ext cx="61" cy="77"/>
            </a:xfrm>
            <a:custGeom>
              <a:avLst/>
              <a:gdLst>
                <a:gd name="T0" fmla="*/ 0 w 200"/>
                <a:gd name="T1" fmla="*/ 0 h 272"/>
                <a:gd name="T2" fmla="*/ 0 w 200"/>
                <a:gd name="T3" fmla="*/ 0 h 272"/>
                <a:gd name="T4" fmla="*/ 0 w 200"/>
                <a:gd name="T5" fmla="*/ 0 h 272"/>
                <a:gd name="T6" fmla="*/ 0 w 200"/>
                <a:gd name="T7" fmla="*/ 0 h 272"/>
                <a:gd name="T8" fmla="*/ 0 w 200"/>
                <a:gd name="T9" fmla="*/ 0 h 272"/>
                <a:gd name="T10" fmla="*/ 0 w 200"/>
                <a:gd name="T11" fmla="*/ 0 h 272"/>
                <a:gd name="T12" fmla="*/ 0 w 200"/>
                <a:gd name="T13" fmla="*/ 0 h 272"/>
                <a:gd name="T14" fmla="*/ 0 w 200"/>
                <a:gd name="T15" fmla="*/ 0 h 272"/>
                <a:gd name="T16" fmla="*/ 0 w 200"/>
                <a:gd name="T17" fmla="*/ 0 h 272"/>
                <a:gd name="T18" fmla="*/ 0 w 200"/>
                <a:gd name="T19" fmla="*/ 0 h 272"/>
                <a:gd name="T20" fmla="*/ 0 w 200"/>
                <a:gd name="T21" fmla="*/ 0 h 272"/>
                <a:gd name="T22" fmla="*/ 0 w 200"/>
                <a:gd name="T23" fmla="*/ 0 h 272"/>
                <a:gd name="T24" fmla="*/ 0 w 200"/>
                <a:gd name="T25" fmla="*/ 0 h 272"/>
                <a:gd name="T26" fmla="*/ 0 w 200"/>
                <a:gd name="T27" fmla="*/ 0 h 272"/>
                <a:gd name="T28" fmla="*/ 0 w 200"/>
                <a:gd name="T29" fmla="*/ 0 h 272"/>
                <a:gd name="T30" fmla="*/ 0 w 200"/>
                <a:gd name="T31" fmla="*/ 0 h 272"/>
                <a:gd name="T32" fmla="*/ 0 w 200"/>
                <a:gd name="T33" fmla="*/ 0 h 272"/>
                <a:gd name="T34" fmla="*/ 0 w 200"/>
                <a:gd name="T35" fmla="*/ 0 h 272"/>
                <a:gd name="T36" fmla="*/ 0 w 200"/>
                <a:gd name="T37" fmla="*/ 0 h 272"/>
                <a:gd name="T38" fmla="*/ 0 w 200"/>
                <a:gd name="T39" fmla="*/ 0 h 272"/>
                <a:gd name="T40" fmla="*/ 0 w 200"/>
                <a:gd name="T41" fmla="*/ 0 h 272"/>
                <a:gd name="T42" fmla="*/ 0 w 200"/>
                <a:gd name="T43" fmla="*/ 0 h 272"/>
                <a:gd name="T44" fmla="*/ 0 w 200"/>
                <a:gd name="T45" fmla="*/ 0 h 272"/>
                <a:gd name="T46" fmla="*/ 0 w 200"/>
                <a:gd name="T47" fmla="*/ 0 h 272"/>
                <a:gd name="T48" fmla="*/ 0 w 200"/>
                <a:gd name="T49" fmla="*/ 0 h 272"/>
                <a:gd name="T50" fmla="*/ 0 w 200"/>
                <a:gd name="T51" fmla="*/ 0 h 272"/>
                <a:gd name="T52" fmla="*/ 0 w 200"/>
                <a:gd name="T53" fmla="*/ 0 h 272"/>
                <a:gd name="T54" fmla="*/ 0 w 200"/>
                <a:gd name="T55" fmla="*/ 0 h 272"/>
                <a:gd name="T56" fmla="*/ 0 w 200"/>
                <a:gd name="T57" fmla="*/ 0 h 272"/>
                <a:gd name="T58" fmla="*/ 0 w 200"/>
                <a:gd name="T59" fmla="*/ 0 h 272"/>
                <a:gd name="T60" fmla="*/ 0 w 200"/>
                <a:gd name="T61" fmla="*/ 0 h 272"/>
                <a:gd name="T62" fmla="*/ 0 w 200"/>
                <a:gd name="T63" fmla="*/ 0 h 272"/>
                <a:gd name="T64" fmla="*/ 0 w 200"/>
                <a:gd name="T65" fmla="*/ 0 h 272"/>
                <a:gd name="T66" fmla="*/ 0 w 200"/>
                <a:gd name="T67" fmla="*/ 0 h 272"/>
                <a:gd name="T68" fmla="*/ 0 w 200"/>
                <a:gd name="T69" fmla="*/ 0 h 272"/>
                <a:gd name="T70" fmla="*/ 0 w 200"/>
                <a:gd name="T71" fmla="*/ 0 h 272"/>
                <a:gd name="T72" fmla="*/ 0 w 200"/>
                <a:gd name="T73" fmla="*/ 0 h 272"/>
                <a:gd name="T74" fmla="*/ 0 w 200"/>
                <a:gd name="T75" fmla="*/ 0 h 272"/>
                <a:gd name="T76" fmla="*/ 0 w 200"/>
                <a:gd name="T77" fmla="*/ 0 h 272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200"/>
                <a:gd name="T118" fmla="*/ 0 h 272"/>
                <a:gd name="T119" fmla="*/ 200 w 200"/>
                <a:gd name="T120" fmla="*/ 272 h 272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200" h="272">
                  <a:moveTo>
                    <a:pt x="103" y="4"/>
                  </a:moveTo>
                  <a:lnTo>
                    <a:pt x="82" y="0"/>
                  </a:lnTo>
                  <a:lnTo>
                    <a:pt x="63" y="4"/>
                  </a:lnTo>
                  <a:lnTo>
                    <a:pt x="46" y="9"/>
                  </a:lnTo>
                  <a:lnTo>
                    <a:pt x="33" y="19"/>
                  </a:lnTo>
                  <a:lnTo>
                    <a:pt x="21" y="30"/>
                  </a:lnTo>
                  <a:lnTo>
                    <a:pt x="14" y="47"/>
                  </a:lnTo>
                  <a:lnTo>
                    <a:pt x="6" y="63"/>
                  </a:lnTo>
                  <a:lnTo>
                    <a:pt x="4" y="83"/>
                  </a:lnTo>
                  <a:lnTo>
                    <a:pt x="0" y="101"/>
                  </a:lnTo>
                  <a:lnTo>
                    <a:pt x="2" y="120"/>
                  </a:lnTo>
                  <a:lnTo>
                    <a:pt x="4" y="139"/>
                  </a:lnTo>
                  <a:lnTo>
                    <a:pt x="12" y="156"/>
                  </a:lnTo>
                  <a:lnTo>
                    <a:pt x="19" y="171"/>
                  </a:lnTo>
                  <a:lnTo>
                    <a:pt x="31" y="186"/>
                  </a:lnTo>
                  <a:lnTo>
                    <a:pt x="46" y="198"/>
                  </a:lnTo>
                  <a:lnTo>
                    <a:pt x="63" y="205"/>
                  </a:lnTo>
                  <a:lnTo>
                    <a:pt x="69" y="205"/>
                  </a:lnTo>
                  <a:lnTo>
                    <a:pt x="74" y="211"/>
                  </a:lnTo>
                  <a:lnTo>
                    <a:pt x="82" y="215"/>
                  </a:lnTo>
                  <a:lnTo>
                    <a:pt x="91" y="220"/>
                  </a:lnTo>
                  <a:lnTo>
                    <a:pt x="99" y="224"/>
                  </a:lnTo>
                  <a:lnTo>
                    <a:pt x="107" y="228"/>
                  </a:lnTo>
                  <a:lnTo>
                    <a:pt x="114" y="234"/>
                  </a:lnTo>
                  <a:lnTo>
                    <a:pt x="124" y="241"/>
                  </a:lnTo>
                  <a:lnTo>
                    <a:pt x="131" y="245"/>
                  </a:lnTo>
                  <a:lnTo>
                    <a:pt x="139" y="251"/>
                  </a:lnTo>
                  <a:lnTo>
                    <a:pt x="147" y="257"/>
                  </a:lnTo>
                  <a:lnTo>
                    <a:pt x="156" y="262"/>
                  </a:lnTo>
                  <a:lnTo>
                    <a:pt x="164" y="264"/>
                  </a:lnTo>
                  <a:lnTo>
                    <a:pt x="171" y="268"/>
                  </a:lnTo>
                  <a:lnTo>
                    <a:pt x="181" y="270"/>
                  </a:lnTo>
                  <a:lnTo>
                    <a:pt x="188" y="272"/>
                  </a:lnTo>
                  <a:lnTo>
                    <a:pt x="194" y="253"/>
                  </a:lnTo>
                  <a:lnTo>
                    <a:pt x="200" y="237"/>
                  </a:lnTo>
                  <a:lnTo>
                    <a:pt x="200" y="226"/>
                  </a:lnTo>
                  <a:lnTo>
                    <a:pt x="200" y="218"/>
                  </a:lnTo>
                  <a:lnTo>
                    <a:pt x="194" y="211"/>
                  </a:lnTo>
                  <a:lnTo>
                    <a:pt x="187" y="207"/>
                  </a:lnTo>
                  <a:lnTo>
                    <a:pt x="177" y="203"/>
                  </a:lnTo>
                  <a:lnTo>
                    <a:pt x="169" y="203"/>
                  </a:lnTo>
                  <a:lnTo>
                    <a:pt x="158" y="201"/>
                  </a:lnTo>
                  <a:lnTo>
                    <a:pt x="147" y="201"/>
                  </a:lnTo>
                  <a:lnTo>
                    <a:pt x="135" y="201"/>
                  </a:lnTo>
                  <a:lnTo>
                    <a:pt x="126" y="203"/>
                  </a:lnTo>
                  <a:lnTo>
                    <a:pt x="116" y="201"/>
                  </a:lnTo>
                  <a:lnTo>
                    <a:pt x="109" y="201"/>
                  </a:lnTo>
                  <a:lnTo>
                    <a:pt x="103" y="201"/>
                  </a:lnTo>
                  <a:lnTo>
                    <a:pt x="101" y="201"/>
                  </a:lnTo>
                  <a:lnTo>
                    <a:pt x="90" y="196"/>
                  </a:lnTo>
                  <a:lnTo>
                    <a:pt x="80" y="192"/>
                  </a:lnTo>
                  <a:lnTo>
                    <a:pt x="72" y="188"/>
                  </a:lnTo>
                  <a:lnTo>
                    <a:pt x="65" y="182"/>
                  </a:lnTo>
                  <a:lnTo>
                    <a:pt x="57" y="177"/>
                  </a:lnTo>
                  <a:lnTo>
                    <a:pt x="50" y="171"/>
                  </a:lnTo>
                  <a:lnTo>
                    <a:pt x="42" y="163"/>
                  </a:lnTo>
                  <a:lnTo>
                    <a:pt x="38" y="158"/>
                  </a:lnTo>
                  <a:lnTo>
                    <a:pt x="33" y="150"/>
                  </a:lnTo>
                  <a:lnTo>
                    <a:pt x="29" y="141"/>
                  </a:lnTo>
                  <a:lnTo>
                    <a:pt x="25" y="131"/>
                  </a:lnTo>
                  <a:lnTo>
                    <a:pt x="23" y="123"/>
                  </a:lnTo>
                  <a:lnTo>
                    <a:pt x="21" y="114"/>
                  </a:lnTo>
                  <a:lnTo>
                    <a:pt x="21" y="104"/>
                  </a:lnTo>
                  <a:lnTo>
                    <a:pt x="21" y="95"/>
                  </a:lnTo>
                  <a:lnTo>
                    <a:pt x="23" y="85"/>
                  </a:lnTo>
                  <a:lnTo>
                    <a:pt x="27" y="72"/>
                  </a:lnTo>
                  <a:lnTo>
                    <a:pt x="31" y="61"/>
                  </a:lnTo>
                  <a:lnTo>
                    <a:pt x="38" y="49"/>
                  </a:lnTo>
                  <a:lnTo>
                    <a:pt x="46" y="42"/>
                  </a:lnTo>
                  <a:lnTo>
                    <a:pt x="53" y="32"/>
                  </a:lnTo>
                  <a:lnTo>
                    <a:pt x="67" y="26"/>
                  </a:lnTo>
                  <a:lnTo>
                    <a:pt x="78" y="23"/>
                  </a:lnTo>
                  <a:lnTo>
                    <a:pt x="91" y="21"/>
                  </a:lnTo>
                  <a:lnTo>
                    <a:pt x="95" y="17"/>
                  </a:lnTo>
                  <a:lnTo>
                    <a:pt x="99" y="11"/>
                  </a:lnTo>
                  <a:lnTo>
                    <a:pt x="101" y="6"/>
                  </a:lnTo>
                  <a:lnTo>
                    <a:pt x="103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51" name="Freeform 49">
              <a:extLst>
                <a:ext uri="{FF2B5EF4-FFF2-40B4-BE49-F238E27FC236}">
                  <a16:creationId xmlns:a16="http://schemas.microsoft.com/office/drawing/2014/main" id="{5F9568C3-A9FC-660F-60DB-6E743FD9BF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63" y="1237"/>
              <a:ext cx="49" cy="34"/>
            </a:xfrm>
            <a:custGeom>
              <a:avLst/>
              <a:gdLst>
                <a:gd name="T0" fmla="*/ 0 w 162"/>
                <a:gd name="T1" fmla="*/ 0 h 118"/>
                <a:gd name="T2" fmla="*/ 0 w 162"/>
                <a:gd name="T3" fmla="*/ 0 h 118"/>
                <a:gd name="T4" fmla="*/ 0 w 162"/>
                <a:gd name="T5" fmla="*/ 0 h 118"/>
                <a:gd name="T6" fmla="*/ 0 w 162"/>
                <a:gd name="T7" fmla="*/ 0 h 118"/>
                <a:gd name="T8" fmla="*/ 0 w 162"/>
                <a:gd name="T9" fmla="*/ 0 h 118"/>
                <a:gd name="T10" fmla="*/ 0 w 162"/>
                <a:gd name="T11" fmla="*/ 0 h 118"/>
                <a:gd name="T12" fmla="*/ 0 w 162"/>
                <a:gd name="T13" fmla="*/ 0 h 118"/>
                <a:gd name="T14" fmla="*/ 0 w 162"/>
                <a:gd name="T15" fmla="*/ 0 h 118"/>
                <a:gd name="T16" fmla="*/ 0 w 162"/>
                <a:gd name="T17" fmla="*/ 0 h 118"/>
                <a:gd name="T18" fmla="*/ 0 w 162"/>
                <a:gd name="T19" fmla="*/ 0 h 118"/>
                <a:gd name="T20" fmla="*/ 0 w 162"/>
                <a:gd name="T21" fmla="*/ 0 h 118"/>
                <a:gd name="T22" fmla="*/ 0 w 162"/>
                <a:gd name="T23" fmla="*/ 0 h 118"/>
                <a:gd name="T24" fmla="*/ 0 w 162"/>
                <a:gd name="T25" fmla="*/ 0 h 118"/>
                <a:gd name="T26" fmla="*/ 0 w 162"/>
                <a:gd name="T27" fmla="*/ 0 h 118"/>
                <a:gd name="T28" fmla="*/ 0 w 162"/>
                <a:gd name="T29" fmla="*/ 0 h 118"/>
                <a:gd name="T30" fmla="*/ 0 w 162"/>
                <a:gd name="T31" fmla="*/ 0 h 118"/>
                <a:gd name="T32" fmla="*/ 0 w 162"/>
                <a:gd name="T33" fmla="*/ 0 h 118"/>
                <a:gd name="T34" fmla="*/ 0 w 162"/>
                <a:gd name="T35" fmla="*/ 0 h 118"/>
                <a:gd name="T36" fmla="*/ 0 w 162"/>
                <a:gd name="T37" fmla="*/ 0 h 118"/>
                <a:gd name="T38" fmla="*/ 0 w 162"/>
                <a:gd name="T39" fmla="*/ 0 h 118"/>
                <a:gd name="T40" fmla="*/ 0 w 162"/>
                <a:gd name="T41" fmla="*/ 0 h 118"/>
                <a:gd name="T42" fmla="*/ 0 w 162"/>
                <a:gd name="T43" fmla="*/ 0 h 118"/>
                <a:gd name="T44" fmla="*/ 0 w 162"/>
                <a:gd name="T45" fmla="*/ 0 h 118"/>
                <a:gd name="T46" fmla="*/ 0 w 162"/>
                <a:gd name="T47" fmla="*/ 0 h 118"/>
                <a:gd name="T48" fmla="*/ 0 w 162"/>
                <a:gd name="T49" fmla="*/ 0 h 118"/>
                <a:gd name="T50" fmla="*/ 0 w 162"/>
                <a:gd name="T51" fmla="*/ 0 h 118"/>
                <a:gd name="T52" fmla="*/ 0 w 162"/>
                <a:gd name="T53" fmla="*/ 0 h 118"/>
                <a:gd name="T54" fmla="*/ 0 w 162"/>
                <a:gd name="T55" fmla="*/ 0 h 118"/>
                <a:gd name="T56" fmla="*/ 0 w 162"/>
                <a:gd name="T57" fmla="*/ 0 h 118"/>
                <a:gd name="T58" fmla="*/ 0 w 162"/>
                <a:gd name="T59" fmla="*/ 0 h 118"/>
                <a:gd name="T60" fmla="*/ 0 w 162"/>
                <a:gd name="T61" fmla="*/ 0 h 118"/>
                <a:gd name="T62" fmla="*/ 0 w 162"/>
                <a:gd name="T63" fmla="*/ 0 h 118"/>
                <a:gd name="T64" fmla="*/ 0 w 162"/>
                <a:gd name="T65" fmla="*/ 0 h 118"/>
                <a:gd name="T66" fmla="*/ 0 w 162"/>
                <a:gd name="T67" fmla="*/ 0 h 118"/>
                <a:gd name="T68" fmla="*/ 0 w 162"/>
                <a:gd name="T69" fmla="*/ 0 h 118"/>
                <a:gd name="T70" fmla="*/ 0 w 162"/>
                <a:gd name="T71" fmla="*/ 0 h 118"/>
                <a:gd name="T72" fmla="*/ 0 w 162"/>
                <a:gd name="T73" fmla="*/ 0 h 118"/>
                <a:gd name="T74" fmla="*/ 0 w 162"/>
                <a:gd name="T75" fmla="*/ 0 h 118"/>
                <a:gd name="T76" fmla="*/ 0 w 162"/>
                <a:gd name="T77" fmla="*/ 0 h 118"/>
                <a:gd name="T78" fmla="*/ 0 w 162"/>
                <a:gd name="T79" fmla="*/ 0 h 118"/>
                <a:gd name="T80" fmla="*/ 0 w 162"/>
                <a:gd name="T81" fmla="*/ 0 h 118"/>
                <a:gd name="T82" fmla="*/ 0 w 162"/>
                <a:gd name="T83" fmla="*/ 0 h 118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162"/>
                <a:gd name="T127" fmla="*/ 0 h 118"/>
                <a:gd name="T128" fmla="*/ 162 w 162"/>
                <a:gd name="T129" fmla="*/ 118 h 118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162" h="118">
                  <a:moveTo>
                    <a:pt x="149" y="19"/>
                  </a:moveTo>
                  <a:lnTo>
                    <a:pt x="132" y="8"/>
                  </a:lnTo>
                  <a:lnTo>
                    <a:pt x="118" y="2"/>
                  </a:lnTo>
                  <a:lnTo>
                    <a:pt x="105" y="0"/>
                  </a:lnTo>
                  <a:lnTo>
                    <a:pt x="97" y="4"/>
                  </a:lnTo>
                  <a:lnTo>
                    <a:pt x="90" y="6"/>
                  </a:lnTo>
                  <a:lnTo>
                    <a:pt x="82" y="15"/>
                  </a:lnTo>
                  <a:lnTo>
                    <a:pt x="76" y="23"/>
                  </a:lnTo>
                  <a:lnTo>
                    <a:pt x="73" y="34"/>
                  </a:lnTo>
                  <a:lnTo>
                    <a:pt x="65" y="42"/>
                  </a:lnTo>
                  <a:lnTo>
                    <a:pt x="59" y="53"/>
                  </a:lnTo>
                  <a:lnTo>
                    <a:pt x="54" y="63"/>
                  </a:lnTo>
                  <a:lnTo>
                    <a:pt x="46" y="72"/>
                  </a:lnTo>
                  <a:lnTo>
                    <a:pt x="37" y="80"/>
                  </a:lnTo>
                  <a:lnTo>
                    <a:pt x="27" y="86"/>
                  </a:lnTo>
                  <a:lnTo>
                    <a:pt x="14" y="90"/>
                  </a:lnTo>
                  <a:lnTo>
                    <a:pt x="2" y="90"/>
                  </a:lnTo>
                  <a:lnTo>
                    <a:pt x="0" y="95"/>
                  </a:lnTo>
                  <a:lnTo>
                    <a:pt x="4" y="103"/>
                  </a:lnTo>
                  <a:lnTo>
                    <a:pt x="8" y="107"/>
                  </a:lnTo>
                  <a:lnTo>
                    <a:pt x="16" y="112"/>
                  </a:lnTo>
                  <a:lnTo>
                    <a:pt x="21" y="112"/>
                  </a:lnTo>
                  <a:lnTo>
                    <a:pt x="31" y="116"/>
                  </a:lnTo>
                  <a:lnTo>
                    <a:pt x="38" y="118"/>
                  </a:lnTo>
                  <a:lnTo>
                    <a:pt x="50" y="118"/>
                  </a:lnTo>
                  <a:lnTo>
                    <a:pt x="57" y="118"/>
                  </a:lnTo>
                  <a:lnTo>
                    <a:pt x="69" y="116"/>
                  </a:lnTo>
                  <a:lnTo>
                    <a:pt x="76" y="114"/>
                  </a:lnTo>
                  <a:lnTo>
                    <a:pt x="86" y="112"/>
                  </a:lnTo>
                  <a:lnTo>
                    <a:pt x="94" y="109"/>
                  </a:lnTo>
                  <a:lnTo>
                    <a:pt x="101" y="107"/>
                  </a:lnTo>
                  <a:lnTo>
                    <a:pt x="109" y="103"/>
                  </a:lnTo>
                  <a:lnTo>
                    <a:pt x="114" y="101"/>
                  </a:lnTo>
                  <a:lnTo>
                    <a:pt x="124" y="90"/>
                  </a:lnTo>
                  <a:lnTo>
                    <a:pt x="137" y="80"/>
                  </a:lnTo>
                  <a:lnTo>
                    <a:pt x="147" y="71"/>
                  </a:lnTo>
                  <a:lnTo>
                    <a:pt x="156" y="59"/>
                  </a:lnTo>
                  <a:lnTo>
                    <a:pt x="162" y="48"/>
                  </a:lnTo>
                  <a:lnTo>
                    <a:pt x="162" y="38"/>
                  </a:lnTo>
                  <a:lnTo>
                    <a:pt x="158" y="27"/>
                  </a:lnTo>
                  <a:lnTo>
                    <a:pt x="149" y="1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52" name="Freeform 50">
              <a:extLst>
                <a:ext uri="{FF2B5EF4-FFF2-40B4-BE49-F238E27FC236}">
                  <a16:creationId xmlns:a16="http://schemas.microsoft.com/office/drawing/2014/main" id="{215672AA-8195-DE2E-1144-6C4BD2BD2A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2" y="1284"/>
              <a:ext cx="35" cy="20"/>
            </a:xfrm>
            <a:custGeom>
              <a:avLst/>
              <a:gdLst>
                <a:gd name="T0" fmla="*/ 0 w 114"/>
                <a:gd name="T1" fmla="*/ 0 h 73"/>
                <a:gd name="T2" fmla="*/ 0 w 114"/>
                <a:gd name="T3" fmla="*/ 0 h 73"/>
                <a:gd name="T4" fmla="*/ 0 w 114"/>
                <a:gd name="T5" fmla="*/ 0 h 73"/>
                <a:gd name="T6" fmla="*/ 0 w 114"/>
                <a:gd name="T7" fmla="*/ 0 h 73"/>
                <a:gd name="T8" fmla="*/ 0 w 114"/>
                <a:gd name="T9" fmla="*/ 0 h 73"/>
                <a:gd name="T10" fmla="*/ 0 w 114"/>
                <a:gd name="T11" fmla="*/ 0 h 73"/>
                <a:gd name="T12" fmla="*/ 0 w 114"/>
                <a:gd name="T13" fmla="*/ 0 h 73"/>
                <a:gd name="T14" fmla="*/ 0 w 114"/>
                <a:gd name="T15" fmla="*/ 0 h 73"/>
                <a:gd name="T16" fmla="*/ 0 w 114"/>
                <a:gd name="T17" fmla="*/ 0 h 73"/>
                <a:gd name="T18" fmla="*/ 0 w 114"/>
                <a:gd name="T19" fmla="*/ 0 h 73"/>
                <a:gd name="T20" fmla="*/ 0 w 114"/>
                <a:gd name="T21" fmla="*/ 0 h 73"/>
                <a:gd name="T22" fmla="*/ 0 w 114"/>
                <a:gd name="T23" fmla="*/ 0 h 73"/>
                <a:gd name="T24" fmla="*/ 0 w 114"/>
                <a:gd name="T25" fmla="*/ 0 h 73"/>
                <a:gd name="T26" fmla="*/ 0 w 114"/>
                <a:gd name="T27" fmla="*/ 0 h 73"/>
                <a:gd name="T28" fmla="*/ 0 w 114"/>
                <a:gd name="T29" fmla="*/ 0 h 73"/>
                <a:gd name="T30" fmla="*/ 0 w 114"/>
                <a:gd name="T31" fmla="*/ 0 h 73"/>
                <a:gd name="T32" fmla="*/ 0 w 114"/>
                <a:gd name="T33" fmla="*/ 0 h 73"/>
                <a:gd name="T34" fmla="*/ 0 w 114"/>
                <a:gd name="T35" fmla="*/ 0 h 73"/>
                <a:gd name="T36" fmla="*/ 0 w 114"/>
                <a:gd name="T37" fmla="*/ 0 h 73"/>
                <a:gd name="T38" fmla="*/ 0 w 114"/>
                <a:gd name="T39" fmla="*/ 0 h 73"/>
                <a:gd name="T40" fmla="*/ 0 w 114"/>
                <a:gd name="T41" fmla="*/ 0 h 73"/>
                <a:gd name="T42" fmla="*/ 0 w 114"/>
                <a:gd name="T43" fmla="*/ 0 h 73"/>
                <a:gd name="T44" fmla="*/ 0 w 114"/>
                <a:gd name="T45" fmla="*/ 0 h 73"/>
                <a:gd name="T46" fmla="*/ 0 w 114"/>
                <a:gd name="T47" fmla="*/ 0 h 73"/>
                <a:gd name="T48" fmla="*/ 0 w 114"/>
                <a:gd name="T49" fmla="*/ 0 h 73"/>
                <a:gd name="T50" fmla="*/ 0 w 114"/>
                <a:gd name="T51" fmla="*/ 0 h 73"/>
                <a:gd name="T52" fmla="*/ 0 w 114"/>
                <a:gd name="T53" fmla="*/ 0 h 73"/>
                <a:gd name="T54" fmla="*/ 0 w 114"/>
                <a:gd name="T55" fmla="*/ 0 h 73"/>
                <a:gd name="T56" fmla="*/ 0 w 114"/>
                <a:gd name="T57" fmla="*/ 0 h 73"/>
                <a:gd name="T58" fmla="*/ 0 w 114"/>
                <a:gd name="T59" fmla="*/ 0 h 73"/>
                <a:gd name="T60" fmla="*/ 0 w 114"/>
                <a:gd name="T61" fmla="*/ 0 h 73"/>
                <a:gd name="T62" fmla="*/ 0 w 114"/>
                <a:gd name="T63" fmla="*/ 0 h 73"/>
                <a:gd name="T64" fmla="*/ 0 w 114"/>
                <a:gd name="T65" fmla="*/ 0 h 73"/>
                <a:gd name="T66" fmla="*/ 0 w 114"/>
                <a:gd name="T67" fmla="*/ 0 h 7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14"/>
                <a:gd name="T103" fmla="*/ 0 h 73"/>
                <a:gd name="T104" fmla="*/ 114 w 114"/>
                <a:gd name="T105" fmla="*/ 73 h 7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14" h="73">
                  <a:moveTo>
                    <a:pt x="17" y="0"/>
                  </a:moveTo>
                  <a:lnTo>
                    <a:pt x="13" y="0"/>
                  </a:lnTo>
                  <a:lnTo>
                    <a:pt x="10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10"/>
                  </a:lnTo>
                  <a:lnTo>
                    <a:pt x="0" y="19"/>
                  </a:lnTo>
                  <a:lnTo>
                    <a:pt x="2" y="27"/>
                  </a:lnTo>
                  <a:lnTo>
                    <a:pt x="6" y="36"/>
                  </a:lnTo>
                  <a:lnTo>
                    <a:pt x="10" y="44"/>
                  </a:lnTo>
                  <a:lnTo>
                    <a:pt x="13" y="52"/>
                  </a:lnTo>
                  <a:lnTo>
                    <a:pt x="21" y="57"/>
                  </a:lnTo>
                  <a:lnTo>
                    <a:pt x="29" y="65"/>
                  </a:lnTo>
                  <a:lnTo>
                    <a:pt x="38" y="67"/>
                  </a:lnTo>
                  <a:lnTo>
                    <a:pt x="48" y="71"/>
                  </a:lnTo>
                  <a:lnTo>
                    <a:pt x="57" y="71"/>
                  </a:lnTo>
                  <a:lnTo>
                    <a:pt x="70" y="73"/>
                  </a:lnTo>
                  <a:lnTo>
                    <a:pt x="80" y="71"/>
                  </a:lnTo>
                  <a:lnTo>
                    <a:pt x="91" y="71"/>
                  </a:lnTo>
                  <a:lnTo>
                    <a:pt x="101" y="71"/>
                  </a:lnTo>
                  <a:lnTo>
                    <a:pt x="112" y="71"/>
                  </a:lnTo>
                  <a:lnTo>
                    <a:pt x="112" y="57"/>
                  </a:lnTo>
                  <a:lnTo>
                    <a:pt x="114" y="50"/>
                  </a:lnTo>
                  <a:lnTo>
                    <a:pt x="106" y="50"/>
                  </a:lnTo>
                  <a:lnTo>
                    <a:pt x="97" y="50"/>
                  </a:lnTo>
                  <a:lnTo>
                    <a:pt x="91" y="48"/>
                  </a:lnTo>
                  <a:lnTo>
                    <a:pt x="84" y="48"/>
                  </a:lnTo>
                  <a:lnTo>
                    <a:pt x="70" y="44"/>
                  </a:lnTo>
                  <a:lnTo>
                    <a:pt x="57" y="38"/>
                  </a:lnTo>
                  <a:lnTo>
                    <a:pt x="46" y="31"/>
                  </a:lnTo>
                  <a:lnTo>
                    <a:pt x="34" y="23"/>
                  </a:lnTo>
                  <a:lnTo>
                    <a:pt x="23" y="10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53" name="Freeform 51">
              <a:extLst>
                <a:ext uri="{FF2B5EF4-FFF2-40B4-BE49-F238E27FC236}">
                  <a16:creationId xmlns:a16="http://schemas.microsoft.com/office/drawing/2014/main" id="{BE661EFC-1F40-3479-5FD0-CE52173AA6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9" y="1287"/>
              <a:ext cx="67" cy="90"/>
            </a:xfrm>
            <a:custGeom>
              <a:avLst/>
              <a:gdLst>
                <a:gd name="T0" fmla="*/ 0 w 221"/>
                <a:gd name="T1" fmla="*/ 0 h 317"/>
                <a:gd name="T2" fmla="*/ 0 w 221"/>
                <a:gd name="T3" fmla="*/ 0 h 317"/>
                <a:gd name="T4" fmla="*/ 0 w 221"/>
                <a:gd name="T5" fmla="*/ 0 h 317"/>
                <a:gd name="T6" fmla="*/ 0 w 221"/>
                <a:gd name="T7" fmla="*/ 0 h 317"/>
                <a:gd name="T8" fmla="*/ 0 w 221"/>
                <a:gd name="T9" fmla="*/ 0 h 317"/>
                <a:gd name="T10" fmla="*/ 0 w 221"/>
                <a:gd name="T11" fmla="*/ 0 h 317"/>
                <a:gd name="T12" fmla="*/ 0 w 221"/>
                <a:gd name="T13" fmla="*/ 0 h 317"/>
                <a:gd name="T14" fmla="*/ 0 w 221"/>
                <a:gd name="T15" fmla="*/ 0 h 317"/>
                <a:gd name="T16" fmla="*/ 0 w 221"/>
                <a:gd name="T17" fmla="*/ 0 h 317"/>
                <a:gd name="T18" fmla="*/ 0 w 221"/>
                <a:gd name="T19" fmla="*/ 0 h 317"/>
                <a:gd name="T20" fmla="*/ 0 w 221"/>
                <a:gd name="T21" fmla="*/ 0 h 317"/>
                <a:gd name="T22" fmla="*/ 0 w 221"/>
                <a:gd name="T23" fmla="*/ 0 h 317"/>
                <a:gd name="T24" fmla="*/ 0 w 221"/>
                <a:gd name="T25" fmla="*/ 0 h 317"/>
                <a:gd name="T26" fmla="*/ 0 w 221"/>
                <a:gd name="T27" fmla="*/ 0 h 317"/>
                <a:gd name="T28" fmla="*/ 0 w 221"/>
                <a:gd name="T29" fmla="*/ 0 h 317"/>
                <a:gd name="T30" fmla="*/ 0 w 221"/>
                <a:gd name="T31" fmla="*/ 0 h 317"/>
                <a:gd name="T32" fmla="*/ 0 w 221"/>
                <a:gd name="T33" fmla="*/ 0 h 317"/>
                <a:gd name="T34" fmla="*/ 0 w 221"/>
                <a:gd name="T35" fmla="*/ 0 h 317"/>
                <a:gd name="T36" fmla="*/ 0 w 221"/>
                <a:gd name="T37" fmla="*/ 0 h 317"/>
                <a:gd name="T38" fmla="*/ 0 w 221"/>
                <a:gd name="T39" fmla="*/ 0 h 317"/>
                <a:gd name="T40" fmla="*/ 0 w 221"/>
                <a:gd name="T41" fmla="*/ 0 h 317"/>
                <a:gd name="T42" fmla="*/ 0 w 221"/>
                <a:gd name="T43" fmla="*/ 0 h 317"/>
                <a:gd name="T44" fmla="*/ 0 w 221"/>
                <a:gd name="T45" fmla="*/ 0 h 317"/>
                <a:gd name="T46" fmla="*/ 0 w 221"/>
                <a:gd name="T47" fmla="*/ 0 h 317"/>
                <a:gd name="T48" fmla="*/ 0 w 221"/>
                <a:gd name="T49" fmla="*/ 0 h 317"/>
                <a:gd name="T50" fmla="*/ 0 w 221"/>
                <a:gd name="T51" fmla="*/ 0 h 317"/>
                <a:gd name="T52" fmla="*/ 0 w 221"/>
                <a:gd name="T53" fmla="*/ 0 h 317"/>
                <a:gd name="T54" fmla="*/ 0 w 221"/>
                <a:gd name="T55" fmla="*/ 0 h 317"/>
                <a:gd name="T56" fmla="*/ 0 w 221"/>
                <a:gd name="T57" fmla="*/ 0 h 317"/>
                <a:gd name="T58" fmla="*/ 0 w 221"/>
                <a:gd name="T59" fmla="*/ 0 h 317"/>
                <a:gd name="T60" fmla="*/ 0 w 221"/>
                <a:gd name="T61" fmla="*/ 0 h 317"/>
                <a:gd name="T62" fmla="*/ 0 w 221"/>
                <a:gd name="T63" fmla="*/ 0 h 317"/>
                <a:gd name="T64" fmla="*/ 0 w 221"/>
                <a:gd name="T65" fmla="*/ 0 h 317"/>
                <a:gd name="T66" fmla="*/ 0 w 221"/>
                <a:gd name="T67" fmla="*/ 0 h 317"/>
                <a:gd name="T68" fmla="*/ 0 w 221"/>
                <a:gd name="T69" fmla="*/ 0 h 317"/>
                <a:gd name="T70" fmla="*/ 0 w 221"/>
                <a:gd name="T71" fmla="*/ 0 h 317"/>
                <a:gd name="T72" fmla="*/ 0 w 221"/>
                <a:gd name="T73" fmla="*/ 0 h 317"/>
                <a:gd name="T74" fmla="*/ 0 w 221"/>
                <a:gd name="T75" fmla="*/ 0 h 317"/>
                <a:gd name="T76" fmla="*/ 0 w 221"/>
                <a:gd name="T77" fmla="*/ 0 h 317"/>
                <a:gd name="T78" fmla="*/ 0 w 221"/>
                <a:gd name="T79" fmla="*/ 0 h 317"/>
                <a:gd name="T80" fmla="*/ 0 w 221"/>
                <a:gd name="T81" fmla="*/ 0 h 317"/>
                <a:gd name="T82" fmla="*/ 0 w 221"/>
                <a:gd name="T83" fmla="*/ 0 h 317"/>
                <a:gd name="T84" fmla="*/ 0 w 221"/>
                <a:gd name="T85" fmla="*/ 0 h 317"/>
                <a:gd name="T86" fmla="*/ 0 w 221"/>
                <a:gd name="T87" fmla="*/ 0 h 317"/>
                <a:gd name="T88" fmla="*/ 0 w 221"/>
                <a:gd name="T89" fmla="*/ 0 h 317"/>
                <a:gd name="T90" fmla="*/ 0 w 221"/>
                <a:gd name="T91" fmla="*/ 0 h 317"/>
                <a:gd name="T92" fmla="*/ 0 w 221"/>
                <a:gd name="T93" fmla="*/ 0 h 317"/>
                <a:gd name="T94" fmla="*/ 0 w 221"/>
                <a:gd name="T95" fmla="*/ 0 h 317"/>
                <a:gd name="T96" fmla="*/ 0 w 221"/>
                <a:gd name="T97" fmla="*/ 0 h 317"/>
                <a:gd name="T98" fmla="*/ 0 w 221"/>
                <a:gd name="T99" fmla="*/ 0 h 317"/>
                <a:gd name="T100" fmla="*/ 0 w 221"/>
                <a:gd name="T101" fmla="*/ 0 h 317"/>
                <a:gd name="T102" fmla="*/ 0 w 221"/>
                <a:gd name="T103" fmla="*/ 0 h 317"/>
                <a:gd name="T104" fmla="*/ 0 w 221"/>
                <a:gd name="T105" fmla="*/ 0 h 317"/>
                <a:gd name="T106" fmla="*/ 0 w 221"/>
                <a:gd name="T107" fmla="*/ 0 h 317"/>
                <a:gd name="T108" fmla="*/ 0 w 221"/>
                <a:gd name="T109" fmla="*/ 0 h 317"/>
                <a:gd name="T110" fmla="*/ 0 w 221"/>
                <a:gd name="T111" fmla="*/ 0 h 317"/>
                <a:gd name="T112" fmla="*/ 0 w 221"/>
                <a:gd name="T113" fmla="*/ 0 h 31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221"/>
                <a:gd name="T172" fmla="*/ 0 h 317"/>
                <a:gd name="T173" fmla="*/ 221 w 221"/>
                <a:gd name="T174" fmla="*/ 317 h 317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221" h="317">
                  <a:moveTo>
                    <a:pt x="221" y="0"/>
                  </a:moveTo>
                  <a:lnTo>
                    <a:pt x="219" y="0"/>
                  </a:lnTo>
                  <a:lnTo>
                    <a:pt x="211" y="0"/>
                  </a:lnTo>
                  <a:lnTo>
                    <a:pt x="206" y="0"/>
                  </a:lnTo>
                  <a:lnTo>
                    <a:pt x="200" y="0"/>
                  </a:lnTo>
                  <a:lnTo>
                    <a:pt x="198" y="13"/>
                  </a:lnTo>
                  <a:lnTo>
                    <a:pt x="196" y="28"/>
                  </a:lnTo>
                  <a:lnTo>
                    <a:pt x="192" y="46"/>
                  </a:lnTo>
                  <a:lnTo>
                    <a:pt x="189" y="63"/>
                  </a:lnTo>
                  <a:lnTo>
                    <a:pt x="181" y="76"/>
                  </a:lnTo>
                  <a:lnTo>
                    <a:pt x="173" y="93"/>
                  </a:lnTo>
                  <a:lnTo>
                    <a:pt x="164" y="108"/>
                  </a:lnTo>
                  <a:lnTo>
                    <a:pt x="156" y="124"/>
                  </a:lnTo>
                  <a:lnTo>
                    <a:pt x="145" y="135"/>
                  </a:lnTo>
                  <a:lnTo>
                    <a:pt x="134" y="146"/>
                  </a:lnTo>
                  <a:lnTo>
                    <a:pt x="120" y="154"/>
                  </a:lnTo>
                  <a:lnTo>
                    <a:pt x="107" y="162"/>
                  </a:lnTo>
                  <a:lnTo>
                    <a:pt x="90" y="165"/>
                  </a:lnTo>
                  <a:lnTo>
                    <a:pt x="76" y="165"/>
                  </a:lnTo>
                  <a:lnTo>
                    <a:pt x="59" y="163"/>
                  </a:lnTo>
                  <a:lnTo>
                    <a:pt x="44" y="160"/>
                  </a:lnTo>
                  <a:lnTo>
                    <a:pt x="37" y="152"/>
                  </a:lnTo>
                  <a:lnTo>
                    <a:pt x="27" y="146"/>
                  </a:lnTo>
                  <a:lnTo>
                    <a:pt x="18" y="139"/>
                  </a:lnTo>
                  <a:lnTo>
                    <a:pt x="12" y="137"/>
                  </a:lnTo>
                  <a:lnTo>
                    <a:pt x="10" y="144"/>
                  </a:lnTo>
                  <a:lnTo>
                    <a:pt x="10" y="154"/>
                  </a:lnTo>
                  <a:lnTo>
                    <a:pt x="12" y="160"/>
                  </a:lnTo>
                  <a:lnTo>
                    <a:pt x="16" y="167"/>
                  </a:lnTo>
                  <a:lnTo>
                    <a:pt x="19" y="171"/>
                  </a:lnTo>
                  <a:lnTo>
                    <a:pt x="27" y="175"/>
                  </a:lnTo>
                  <a:lnTo>
                    <a:pt x="35" y="179"/>
                  </a:lnTo>
                  <a:lnTo>
                    <a:pt x="42" y="182"/>
                  </a:lnTo>
                  <a:lnTo>
                    <a:pt x="48" y="184"/>
                  </a:lnTo>
                  <a:lnTo>
                    <a:pt x="57" y="184"/>
                  </a:lnTo>
                  <a:lnTo>
                    <a:pt x="65" y="186"/>
                  </a:lnTo>
                  <a:lnTo>
                    <a:pt x="75" y="188"/>
                  </a:lnTo>
                  <a:lnTo>
                    <a:pt x="82" y="188"/>
                  </a:lnTo>
                  <a:lnTo>
                    <a:pt x="90" y="188"/>
                  </a:lnTo>
                  <a:lnTo>
                    <a:pt x="99" y="188"/>
                  </a:lnTo>
                  <a:lnTo>
                    <a:pt x="107" y="188"/>
                  </a:lnTo>
                  <a:lnTo>
                    <a:pt x="113" y="186"/>
                  </a:lnTo>
                  <a:lnTo>
                    <a:pt x="120" y="184"/>
                  </a:lnTo>
                  <a:lnTo>
                    <a:pt x="124" y="184"/>
                  </a:lnTo>
                  <a:lnTo>
                    <a:pt x="130" y="182"/>
                  </a:lnTo>
                  <a:lnTo>
                    <a:pt x="137" y="177"/>
                  </a:lnTo>
                  <a:lnTo>
                    <a:pt x="151" y="169"/>
                  </a:lnTo>
                  <a:lnTo>
                    <a:pt x="145" y="179"/>
                  </a:lnTo>
                  <a:lnTo>
                    <a:pt x="141" y="188"/>
                  </a:lnTo>
                  <a:lnTo>
                    <a:pt x="137" y="200"/>
                  </a:lnTo>
                  <a:lnTo>
                    <a:pt x="135" y="211"/>
                  </a:lnTo>
                  <a:lnTo>
                    <a:pt x="132" y="222"/>
                  </a:lnTo>
                  <a:lnTo>
                    <a:pt x="128" y="234"/>
                  </a:lnTo>
                  <a:lnTo>
                    <a:pt x="126" y="245"/>
                  </a:lnTo>
                  <a:lnTo>
                    <a:pt x="122" y="255"/>
                  </a:lnTo>
                  <a:lnTo>
                    <a:pt x="116" y="264"/>
                  </a:lnTo>
                  <a:lnTo>
                    <a:pt x="111" y="272"/>
                  </a:lnTo>
                  <a:lnTo>
                    <a:pt x="103" y="278"/>
                  </a:lnTo>
                  <a:lnTo>
                    <a:pt x="96" y="285"/>
                  </a:lnTo>
                  <a:lnTo>
                    <a:pt x="86" y="289"/>
                  </a:lnTo>
                  <a:lnTo>
                    <a:pt x="75" y="293"/>
                  </a:lnTo>
                  <a:lnTo>
                    <a:pt x="61" y="293"/>
                  </a:lnTo>
                  <a:lnTo>
                    <a:pt x="48" y="295"/>
                  </a:lnTo>
                  <a:lnTo>
                    <a:pt x="38" y="291"/>
                  </a:lnTo>
                  <a:lnTo>
                    <a:pt x="33" y="291"/>
                  </a:lnTo>
                  <a:lnTo>
                    <a:pt x="29" y="287"/>
                  </a:lnTo>
                  <a:lnTo>
                    <a:pt x="25" y="283"/>
                  </a:lnTo>
                  <a:lnTo>
                    <a:pt x="19" y="279"/>
                  </a:lnTo>
                  <a:lnTo>
                    <a:pt x="16" y="278"/>
                  </a:lnTo>
                  <a:lnTo>
                    <a:pt x="8" y="278"/>
                  </a:lnTo>
                  <a:lnTo>
                    <a:pt x="0" y="281"/>
                  </a:lnTo>
                  <a:lnTo>
                    <a:pt x="0" y="287"/>
                  </a:lnTo>
                  <a:lnTo>
                    <a:pt x="0" y="295"/>
                  </a:lnTo>
                  <a:lnTo>
                    <a:pt x="4" y="300"/>
                  </a:lnTo>
                  <a:lnTo>
                    <a:pt x="8" y="306"/>
                  </a:lnTo>
                  <a:lnTo>
                    <a:pt x="18" y="312"/>
                  </a:lnTo>
                  <a:lnTo>
                    <a:pt x="29" y="316"/>
                  </a:lnTo>
                  <a:lnTo>
                    <a:pt x="42" y="316"/>
                  </a:lnTo>
                  <a:lnTo>
                    <a:pt x="57" y="317"/>
                  </a:lnTo>
                  <a:lnTo>
                    <a:pt x="71" y="316"/>
                  </a:lnTo>
                  <a:lnTo>
                    <a:pt x="86" y="316"/>
                  </a:lnTo>
                  <a:lnTo>
                    <a:pt x="97" y="310"/>
                  </a:lnTo>
                  <a:lnTo>
                    <a:pt x="111" y="300"/>
                  </a:lnTo>
                  <a:lnTo>
                    <a:pt x="122" y="291"/>
                  </a:lnTo>
                  <a:lnTo>
                    <a:pt x="132" y="281"/>
                  </a:lnTo>
                  <a:lnTo>
                    <a:pt x="141" y="268"/>
                  </a:lnTo>
                  <a:lnTo>
                    <a:pt x="151" y="255"/>
                  </a:lnTo>
                  <a:lnTo>
                    <a:pt x="156" y="240"/>
                  </a:lnTo>
                  <a:lnTo>
                    <a:pt x="164" y="226"/>
                  </a:lnTo>
                  <a:lnTo>
                    <a:pt x="168" y="211"/>
                  </a:lnTo>
                  <a:lnTo>
                    <a:pt x="172" y="196"/>
                  </a:lnTo>
                  <a:lnTo>
                    <a:pt x="173" y="182"/>
                  </a:lnTo>
                  <a:lnTo>
                    <a:pt x="179" y="171"/>
                  </a:lnTo>
                  <a:lnTo>
                    <a:pt x="179" y="156"/>
                  </a:lnTo>
                  <a:lnTo>
                    <a:pt x="183" y="146"/>
                  </a:lnTo>
                  <a:lnTo>
                    <a:pt x="183" y="137"/>
                  </a:lnTo>
                  <a:lnTo>
                    <a:pt x="185" y="129"/>
                  </a:lnTo>
                  <a:lnTo>
                    <a:pt x="189" y="122"/>
                  </a:lnTo>
                  <a:lnTo>
                    <a:pt x="192" y="114"/>
                  </a:lnTo>
                  <a:lnTo>
                    <a:pt x="196" y="105"/>
                  </a:lnTo>
                  <a:lnTo>
                    <a:pt x="202" y="97"/>
                  </a:lnTo>
                  <a:lnTo>
                    <a:pt x="204" y="89"/>
                  </a:lnTo>
                  <a:lnTo>
                    <a:pt x="208" y="80"/>
                  </a:lnTo>
                  <a:lnTo>
                    <a:pt x="211" y="72"/>
                  </a:lnTo>
                  <a:lnTo>
                    <a:pt x="215" y="67"/>
                  </a:lnTo>
                  <a:lnTo>
                    <a:pt x="215" y="57"/>
                  </a:lnTo>
                  <a:lnTo>
                    <a:pt x="217" y="49"/>
                  </a:lnTo>
                  <a:lnTo>
                    <a:pt x="219" y="42"/>
                  </a:lnTo>
                  <a:lnTo>
                    <a:pt x="221" y="34"/>
                  </a:lnTo>
                  <a:lnTo>
                    <a:pt x="221" y="25"/>
                  </a:lnTo>
                  <a:lnTo>
                    <a:pt x="221" y="15"/>
                  </a:lnTo>
                  <a:lnTo>
                    <a:pt x="221" y="8"/>
                  </a:lnTo>
                  <a:lnTo>
                    <a:pt x="22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54" name="Freeform 52">
              <a:extLst>
                <a:ext uri="{FF2B5EF4-FFF2-40B4-BE49-F238E27FC236}">
                  <a16:creationId xmlns:a16="http://schemas.microsoft.com/office/drawing/2014/main" id="{2C6E533C-7F27-1E69-564C-8C8BC6BD70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0" y="1366"/>
              <a:ext cx="71" cy="45"/>
            </a:xfrm>
            <a:custGeom>
              <a:avLst/>
              <a:gdLst>
                <a:gd name="T0" fmla="*/ 0 w 230"/>
                <a:gd name="T1" fmla="*/ 0 h 160"/>
                <a:gd name="T2" fmla="*/ 0 w 230"/>
                <a:gd name="T3" fmla="*/ 0 h 160"/>
                <a:gd name="T4" fmla="*/ 0 w 230"/>
                <a:gd name="T5" fmla="*/ 0 h 160"/>
                <a:gd name="T6" fmla="*/ 0 w 230"/>
                <a:gd name="T7" fmla="*/ 0 h 160"/>
                <a:gd name="T8" fmla="*/ 0 w 230"/>
                <a:gd name="T9" fmla="*/ 0 h 160"/>
                <a:gd name="T10" fmla="*/ 0 w 230"/>
                <a:gd name="T11" fmla="*/ 0 h 160"/>
                <a:gd name="T12" fmla="*/ 0 w 230"/>
                <a:gd name="T13" fmla="*/ 0 h 160"/>
                <a:gd name="T14" fmla="*/ 0 w 230"/>
                <a:gd name="T15" fmla="*/ 0 h 160"/>
                <a:gd name="T16" fmla="*/ 0 w 230"/>
                <a:gd name="T17" fmla="*/ 0 h 160"/>
                <a:gd name="T18" fmla="*/ 0 w 230"/>
                <a:gd name="T19" fmla="*/ 0 h 160"/>
                <a:gd name="T20" fmla="*/ 0 w 230"/>
                <a:gd name="T21" fmla="*/ 0 h 160"/>
                <a:gd name="T22" fmla="*/ 0 w 230"/>
                <a:gd name="T23" fmla="*/ 0 h 160"/>
                <a:gd name="T24" fmla="*/ 0 w 230"/>
                <a:gd name="T25" fmla="*/ 0 h 160"/>
                <a:gd name="T26" fmla="*/ 0 w 230"/>
                <a:gd name="T27" fmla="*/ 0 h 160"/>
                <a:gd name="T28" fmla="*/ 0 w 230"/>
                <a:gd name="T29" fmla="*/ 0 h 160"/>
                <a:gd name="T30" fmla="*/ 0 w 230"/>
                <a:gd name="T31" fmla="*/ 0 h 160"/>
                <a:gd name="T32" fmla="*/ 0 w 230"/>
                <a:gd name="T33" fmla="*/ 0 h 160"/>
                <a:gd name="T34" fmla="*/ 0 w 230"/>
                <a:gd name="T35" fmla="*/ 0 h 160"/>
                <a:gd name="T36" fmla="*/ 0 w 230"/>
                <a:gd name="T37" fmla="*/ 0 h 160"/>
                <a:gd name="T38" fmla="*/ 0 w 230"/>
                <a:gd name="T39" fmla="*/ 0 h 160"/>
                <a:gd name="T40" fmla="*/ 0 w 230"/>
                <a:gd name="T41" fmla="*/ 0 h 160"/>
                <a:gd name="T42" fmla="*/ 0 w 230"/>
                <a:gd name="T43" fmla="*/ 0 h 160"/>
                <a:gd name="T44" fmla="*/ 0 w 230"/>
                <a:gd name="T45" fmla="*/ 0 h 160"/>
                <a:gd name="T46" fmla="*/ 0 w 230"/>
                <a:gd name="T47" fmla="*/ 0 h 160"/>
                <a:gd name="T48" fmla="*/ 0 w 230"/>
                <a:gd name="T49" fmla="*/ 0 h 160"/>
                <a:gd name="T50" fmla="*/ 0 w 230"/>
                <a:gd name="T51" fmla="*/ 0 h 160"/>
                <a:gd name="T52" fmla="*/ 0 w 230"/>
                <a:gd name="T53" fmla="*/ 0 h 160"/>
                <a:gd name="T54" fmla="*/ 0 w 230"/>
                <a:gd name="T55" fmla="*/ 0 h 160"/>
                <a:gd name="T56" fmla="*/ 0 w 230"/>
                <a:gd name="T57" fmla="*/ 0 h 160"/>
                <a:gd name="T58" fmla="*/ 0 w 230"/>
                <a:gd name="T59" fmla="*/ 0 h 160"/>
                <a:gd name="T60" fmla="*/ 0 w 230"/>
                <a:gd name="T61" fmla="*/ 0 h 160"/>
                <a:gd name="T62" fmla="*/ 0 w 230"/>
                <a:gd name="T63" fmla="*/ 0 h 160"/>
                <a:gd name="T64" fmla="*/ 0 w 230"/>
                <a:gd name="T65" fmla="*/ 0 h 160"/>
                <a:gd name="T66" fmla="*/ 0 w 230"/>
                <a:gd name="T67" fmla="*/ 0 h 160"/>
                <a:gd name="T68" fmla="*/ 0 w 230"/>
                <a:gd name="T69" fmla="*/ 0 h 160"/>
                <a:gd name="T70" fmla="*/ 0 w 230"/>
                <a:gd name="T71" fmla="*/ 0 h 160"/>
                <a:gd name="T72" fmla="*/ 0 w 230"/>
                <a:gd name="T73" fmla="*/ 0 h 160"/>
                <a:gd name="T74" fmla="*/ 0 w 230"/>
                <a:gd name="T75" fmla="*/ 0 h 160"/>
                <a:gd name="T76" fmla="*/ 0 w 230"/>
                <a:gd name="T77" fmla="*/ 0 h 160"/>
                <a:gd name="T78" fmla="*/ 0 w 230"/>
                <a:gd name="T79" fmla="*/ 0 h 160"/>
                <a:gd name="T80" fmla="*/ 0 w 230"/>
                <a:gd name="T81" fmla="*/ 0 h 160"/>
                <a:gd name="T82" fmla="*/ 0 w 230"/>
                <a:gd name="T83" fmla="*/ 0 h 160"/>
                <a:gd name="T84" fmla="*/ 0 w 230"/>
                <a:gd name="T85" fmla="*/ 0 h 160"/>
                <a:gd name="T86" fmla="*/ 0 w 230"/>
                <a:gd name="T87" fmla="*/ 0 h 160"/>
                <a:gd name="T88" fmla="*/ 0 w 230"/>
                <a:gd name="T89" fmla="*/ 0 h 160"/>
                <a:gd name="T90" fmla="*/ 0 w 230"/>
                <a:gd name="T91" fmla="*/ 0 h 160"/>
                <a:gd name="T92" fmla="*/ 0 w 230"/>
                <a:gd name="T93" fmla="*/ 0 h 160"/>
                <a:gd name="T94" fmla="*/ 0 w 230"/>
                <a:gd name="T95" fmla="*/ 0 h 160"/>
                <a:gd name="T96" fmla="*/ 0 w 230"/>
                <a:gd name="T97" fmla="*/ 0 h 160"/>
                <a:gd name="T98" fmla="*/ 0 w 230"/>
                <a:gd name="T99" fmla="*/ 0 h 160"/>
                <a:gd name="T100" fmla="*/ 0 w 230"/>
                <a:gd name="T101" fmla="*/ 0 h 160"/>
                <a:gd name="T102" fmla="*/ 0 w 230"/>
                <a:gd name="T103" fmla="*/ 0 h 160"/>
                <a:gd name="T104" fmla="*/ 0 w 230"/>
                <a:gd name="T105" fmla="*/ 0 h 160"/>
                <a:gd name="T106" fmla="*/ 0 w 230"/>
                <a:gd name="T107" fmla="*/ 0 h 160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230"/>
                <a:gd name="T163" fmla="*/ 0 h 160"/>
                <a:gd name="T164" fmla="*/ 230 w 230"/>
                <a:gd name="T165" fmla="*/ 160 h 160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230" h="160">
                  <a:moveTo>
                    <a:pt x="230" y="0"/>
                  </a:moveTo>
                  <a:lnTo>
                    <a:pt x="222" y="0"/>
                  </a:lnTo>
                  <a:lnTo>
                    <a:pt x="215" y="2"/>
                  </a:lnTo>
                  <a:lnTo>
                    <a:pt x="207" y="4"/>
                  </a:lnTo>
                  <a:lnTo>
                    <a:pt x="201" y="8"/>
                  </a:lnTo>
                  <a:lnTo>
                    <a:pt x="190" y="16"/>
                  </a:lnTo>
                  <a:lnTo>
                    <a:pt x="179" y="23"/>
                  </a:lnTo>
                  <a:lnTo>
                    <a:pt x="167" y="31"/>
                  </a:lnTo>
                  <a:lnTo>
                    <a:pt x="156" y="40"/>
                  </a:lnTo>
                  <a:lnTo>
                    <a:pt x="144" y="48"/>
                  </a:lnTo>
                  <a:lnTo>
                    <a:pt x="133" y="57"/>
                  </a:lnTo>
                  <a:lnTo>
                    <a:pt x="125" y="63"/>
                  </a:lnTo>
                  <a:lnTo>
                    <a:pt x="116" y="71"/>
                  </a:lnTo>
                  <a:lnTo>
                    <a:pt x="108" y="76"/>
                  </a:lnTo>
                  <a:lnTo>
                    <a:pt x="101" y="84"/>
                  </a:lnTo>
                  <a:lnTo>
                    <a:pt x="91" y="90"/>
                  </a:lnTo>
                  <a:lnTo>
                    <a:pt x="83" y="95"/>
                  </a:lnTo>
                  <a:lnTo>
                    <a:pt x="74" y="99"/>
                  </a:lnTo>
                  <a:lnTo>
                    <a:pt x="64" y="105"/>
                  </a:lnTo>
                  <a:lnTo>
                    <a:pt x="55" y="109"/>
                  </a:lnTo>
                  <a:lnTo>
                    <a:pt x="45" y="113"/>
                  </a:lnTo>
                  <a:lnTo>
                    <a:pt x="38" y="118"/>
                  </a:lnTo>
                  <a:lnTo>
                    <a:pt x="30" y="124"/>
                  </a:lnTo>
                  <a:lnTo>
                    <a:pt x="23" y="130"/>
                  </a:lnTo>
                  <a:lnTo>
                    <a:pt x="13" y="137"/>
                  </a:lnTo>
                  <a:lnTo>
                    <a:pt x="6" y="145"/>
                  </a:lnTo>
                  <a:lnTo>
                    <a:pt x="0" y="152"/>
                  </a:lnTo>
                  <a:lnTo>
                    <a:pt x="9" y="156"/>
                  </a:lnTo>
                  <a:lnTo>
                    <a:pt x="19" y="160"/>
                  </a:lnTo>
                  <a:lnTo>
                    <a:pt x="26" y="154"/>
                  </a:lnTo>
                  <a:lnTo>
                    <a:pt x="36" y="149"/>
                  </a:lnTo>
                  <a:lnTo>
                    <a:pt x="45" y="145"/>
                  </a:lnTo>
                  <a:lnTo>
                    <a:pt x="55" y="141"/>
                  </a:lnTo>
                  <a:lnTo>
                    <a:pt x="66" y="137"/>
                  </a:lnTo>
                  <a:lnTo>
                    <a:pt x="78" y="135"/>
                  </a:lnTo>
                  <a:lnTo>
                    <a:pt x="89" y="132"/>
                  </a:lnTo>
                  <a:lnTo>
                    <a:pt x="102" y="130"/>
                  </a:lnTo>
                  <a:lnTo>
                    <a:pt x="112" y="126"/>
                  </a:lnTo>
                  <a:lnTo>
                    <a:pt x="123" y="122"/>
                  </a:lnTo>
                  <a:lnTo>
                    <a:pt x="135" y="118"/>
                  </a:lnTo>
                  <a:lnTo>
                    <a:pt x="144" y="113"/>
                  </a:lnTo>
                  <a:lnTo>
                    <a:pt x="154" y="107"/>
                  </a:lnTo>
                  <a:lnTo>
                    <a:pt x="163" y="101"/>
                  </a:lnTo>
                  <a:lnTo>
                    <a:pt x="173" y="95"/>
                  </a:lnTo>
                  <a:lnTo>
                    <a:pt x="182" y="88"/>
                  </a:lnTo>
                  <a:lnTo>
                    <a:pt x="190" y="76"/>
                  </a:lnTo>
                  <a:lnTo>
                    <a:pt x="199" y="67"/>
                  </a:lnTo>
                  <a:lnTo>
                    <a:pt x="207" y="57"/>
                  </a:lnTo>
                  <a:lnTo>
                    <a:pt x="215" y="48"/>
                  </a:lnTo>
                  <a:lnTo>
                    <a:pt x="220" y="36"/>
                  </a:lnTo>
                  <a:lnTo>
                    <a:pt x="226" y="25"/>
                  </a:lnTo>
                  <a:lnTo>
                    <a:pt x="228" y="12"/>
                  </a:lnTo>
                  <a:lnTo>
                    <a:pt x="23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55" name="Freeform 53">
              <a:extLst>
                <a:ext uri="{FF2B5EF4-FFF2-40B4-BE49-F238E27FC236}">
                  <a16:creationId xmlns:a16="http://schemas.microsoft.com/office/drawing/2014/main" id="{A02C0E4F-FFFC-8F0F-B6A4-C18C1F9FA1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00" y="894"/>
              <a:ext cx="95" cy="55"/>
            </a:xfrm>
            <a:custGeom>
              <a:avLst/>
              <a:gdLst>
                <a:gd name="T0" fmla="*/ 0 w 312"/>
                <a:gd name="T1" fmla="*/ 0 h 196"/>
                <a:gd name="T2" fmla="*/ 0 w 312"/>
                <a:gd name="T3" fmla="*/ 0 h 196"/>
                <a:gd name="T4" fmla="*/ 0 w 312"/>
                <a:gd name="T5" fmla="*/ 0 h 196"/>
                <a:gd name="T6" fmla="*/ 0 w 312"/>
                <a:gd name="T7" fmla="*/ 0 h 196"/>
                <a:gd name="T8" fmla="*/ 0 w 312"/>
                <a:gd name="T9" fmla="*/ 0 h 196"/>
                <a:gd name="T10" fmla="*/ 0 w 312"/>
                <a:gd name="T11" fmla="*/ 0 h 196"/>
                <a:gd name="T12" fmla="*/ 0 w 312"/>
                <a:gd name="T13" fmla="*/ 0 h 196"/>
                <a:gd name="T14" fmla="*/ 0 w 312"/>
                <a:gd name="T15" fmla="*/ 0 h 196"/>
                <a:gd name="T16" fmla="*/ 0 w 312"/>
                <a:gd name="T17" fmla="*/ 0 h 196"/>
                <a:gd name="T18" fmla="*/ 0 w 312"/>
                <a:gd name="T19" fmla="*/ 0 h 196"/>
                <a:gd name="T20" fmla="*/ 0 w 312"/>
                <a:gd name="T21" fmla="*/ 0 h 196"/>
                <a:gd name="T22" fmla="*/ 0 w 312"/>
                <a:gd name="T23" fmla="*/ 0 h 196"/>
                <a:gd name="T24" fmla="*/ 0 w 312"/>
                <a:gd name="T25" fmla="*/ 0 h 196"/>
                <a:gd name="T26" fmla="*/ 0 w 312"/>
                <a:gd name="T27" fmla="*/ 0 h 196"/>
                <a:gd name="T28" fmla="*/ 0 w 312"/>
                <a:gd name="T29" fmla="*/ 0 h 196"/>
                <a:gd name="T30" fmla="*/ 0 w 312"/>
                <a:gd name="T31" fmla="*/ 0 h 196"/>
                <a:gd name="T32" fmla="*/ 0 w 312"/>
                <a:gd name="T33" fmla="*/ 0 h 196"/>
                <a:gd name="T34" fmla="*/ 0 w 312"/>
                <a:gd name="T35" fmla="*/ 0 h 196"/>
                <a:gd name="T36" fmla="*/ 0 w 312"/>
                <a:gd name="T37" fmla="*/ 0 h 196"/>
                <a:gd name="T38" fmla="*/ 0 w 312"/>
                <a:gd name="T39" fmla="*/ 0 h 196"/>
                <a:gd name="T40" fmla="*/ 0 w 312"/>
                <a:gd name="T41" fmla="*/ 0 h 196"/>
                <a:gd name="T42" fmla="*/ 0 w 312"/>
                <a:gd name="T43" fmla="*/ 0 h 196"/>
                <a:gd name="T44" fmla="*/ 0 w 312"/>
                <a:gd name="T45" fmla="*/ 0 h 196"/>
                <a:gd name="T46" fmla="*/ 0 w 312"/>
                <a:gd name="T47" fmla="*/ 0 h 196"/>
                <a:gd name="T48" fmla="*/ 0 w 312"/>
                <a:gd name="T49" fmla="*/ 0 h 196"/>
                <a:gd name="T50" fmla="*/ 0 w 312"/>
                <a:gd name="T51" fmla="*/ 0 h 196"/>
                <a:gd name="T52" fmla="*/ 0 w 312"/>
                <a:gd name="T53" fmla="*/ 0 h 196"/>
                <a:gd name="T54" fmla="*/ 0 w 312"/>
                <a:gd name="T55" fmla="*/ 0 h 196"/>
                <a:gd name="T56" fmla="*/ 0 w 312"/>
                <a:gd name="T57" fmla="*/ 0 h 196"/>
                <a:gd name="T58" fmla="*/ 0 w 312"/>
                <a:gd name="T59" fmla="*/ 0 h 196"/>
                <a:gd name="T60" fmla="*/ 0 w 312"/>
                <a:gd name="T61" fmla="*/ 0 h 196"/>
                <a:gd name="T62" fmla="*/ 0 w 312"/>
                <a:gd name="T63" fmla="*/ 0 h 196"/>
                <a:gd name="T64" fmla="*/ 0 w 312"/>
                <a:gd name="T65" fmla="*/ 0 h 196"/>
                <a:gd name="T66" fmla="*/ 0 w 312"/>
                <a:gd name="T67" fmla="*/ 0 h 196"/>
                <a:gd name="T68" fmla="*/ 0 w 312"/>
                <a:gd name="T69" fmla="*/ 0 h 196"/>
                <a:gd name="T70" fmla="*/ 0 w 312"/>
                <a:gd name="T71" fmla="*/ 0 h 196"/>
                <a:gd name="T72" fmla="*/ 0 w 312"/>
                <a:gd name="T73" fmla="*/ 0 h 196"/>
                <a:gd name="T74" fmla="*/ 0 w 312"/>
                <a:gd name="T75" fmla="*/ 0 h 196"/>
                <a:gd name="T76" fmla="*/ 0 w 312"/>
                <a:gd name="T77" fmla="*/ 0 h 196"/>
                <a:gd name="T78" fmla="*/ 0 w 312"/>
                <a:gd name="T79" fmla="*/ 0 h 196"/>
                <a:gd name="T80" fmla="*/ 0 w 312"/>
                <a:gd name="T81" fmla="*/ 0 h 196"/>
                <a:gd name="T82" fmla="*/ 0 w 312"/>
                <a:gd name="T83" fmla="*/ 0 h 196"/>
                <a:gd name="T84" fmla="*/ 0 w 312"/>
                <a:gd name="T85" fmla="*/ 0 h 196"/>
                <a:gd name="T86" fmla="*/ 0 w 312"/>
                <a:gd name="T87" fmla="*/ 0 h 196"/>
                <a:gd name="T88" fmla="*/ 0 w 312"/>
                <a:gd name="T89" fmla="*/ 0 h 196"/>
                <a:gd name="T90" fmla="*/ 0 w 312"/>
                <a:gd name="T91" fmla="*/ 0 h 196"/>
                <a:gd name="T92" fmla="*/ 0 w 312"/>
                <a:gd name="T93" fmla="*/ 0 h 196"/>
                <a:gd name="T94" fmla="*/ 0 w 312"/>
                <a:gd name="T95" fmla="*/ 0 h 196"/>
                <a:gd name="T96" fmla="*/ 0 w 312"/>
                <a:gd name="T97" fmla="*/ 0 h 196"/>
                <a:gd name="T98" fmla="*/ 0 w 312"/>
                <a:gd name="T99" fmla="*/ 0 h 196"/>
                <a:gd name="T100" fmla="*/ 0 w 312"/>
                <a:gd name="T101" fmla="*/ 0 h 196"/>
                <a:gd name="T102" fmla="*/ 0 w 312"/>
                <a:gd name="T103" fmla="*/ 0 h 196"/>
                <a:gd name="T104" fmla="*/ 0 w 312"/>
                <a:gd name="T105" fmla="*/ 0 h 196"/>
                <a:gd name="T106" fmla="*/ 0 w 312"/>
                <a:gd name="T107" fmla="*/ 0 h 196"/>
                <a:gd name="T108" fmla="*/ 0 w 312"/>
                <a:gd name="T109" fmla="*/ 0 h 196"/>
                <a:gd name="T110" fmla="*/ 0 w 312"/>
                <a:gd name="T111" fmla="*/ 0 h 196"/>
                <a:gd name="T112" fmla="*/ 0 w 312"/>
                <a:gd name="T113" fmla="*/ 0 h 196"/>
                <a:gd name="T114" fmla="*/ 0 w 312"/>
                <a:gd name="T115" fmla="*/ 0 h 19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312"/>
                <a:gd name="T175" fmla="*/ 0 h 196"/>
                <a:gd name="T176" fmla="*/ 312 w 312"/>
                <a:gd name="T177" fmla="*/ 196 h 19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312" h="196">
                  <a:moveTo>
                    <a:pt x="17" y="0"/>
                  </a:moveTo>
                  <a:lnTo>
                    <a:pt x="15" y="0"/>
                  </a:lnTo>
                  <a:lnTo>
                    <a:pt x="12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2" y="16"/>
                  </a:lnTo>
                  <a:lnTo>
                    <a:pt x="2" y="21"/>
                  </a:lnTo>
                  <a:lnTo>
                    <a:pt x="8" y="29"/>
                  </a:lnTo>
                  <a:lnTo>
                    <a:pt x="10" y="37"/>
                  </a:lnTo>
                  <a:lnTo>
                    <a:pt x="13" y="44"/>
                  </a:lnTo>
                  <a:lnTo>
                    <a:pt x="17" y="52"/>
                  </a:lnTo>
                  <a:lnTo>
                    <a:pt x="21" y="61"/>
                  </a:lnTo>
                  <a:lnTo>
                    <a:pt x="25" y="67"/>
                  </a:lnTo>
                  <a:lnTo>
                    <a:pt x="29" y="76"/>
                  </a:lnTo>
                  <a:lnTo>
                    <a:pt x="31" y="84"/>
                  </a:lnTo>
                  <a:lnTo>
                    <a:pt x="34" y="92"/>
                  </a:lnTo>
                  <a:lnTo>
                    <a:pt x="34" y="99"/>
                  </a:lnTo>
                  <a:lnTo>
                    <a:pt x="36" y="109"/>
                  </a:lnTo>
                  <a:lnTo>
                    <a:pt x="36" y="116"/>
                  </a:lnTo>
                  <a:lnTo>
                    <a:pt x="36" y="128"/>
                  </a:lnTo>
                  <a:lnTo>
                    <a:pt x="34" y="134"/>
                  </a:lnTo>
                  <a:lnTo>
                    <a:pt x="34" y="141"/>
                  </a:lnTo>
                  <a:lnTo>
                    <a:pt x="36" y="151"/>
                  </a:lnTo>
                  <a:lnTo>
                    <a:pt x="40" y="158"/>
                  </a:lnTo>
                  <a:lnTo>
                    <a:pt x="50" y="172"/>
                  </a:lnTo>
                  <a:lnTo>
                    <a:pt x="63" y="183"/>
                  </a:lnTo>
                  <a:lnTo>
                    <a:pt x="70" y="187"/>
                  </a:lnTo>
                  <a:lnTo>
                    <a:pt x="78" y="191"/>
                  </a:lnTo>
                  <a:lnTo>
                    <a:pt x="88" y="192"/>
                  </a:lnTo>
                  <a:lnTo>
                    <a:pt x="95" y="196"/>
                  </a:lnTo>
                  <a:lnTo>
                    <a:pt x="105" y="196"/>
                  </a:lnTo>
                  <a:lnTo>
                    <a:pt x="116" y="196"/>
                  </a:lnTo>
                  <a:lnTo>
                    <a:pt x="126" y="194"/>
                  </a:lnTo>
                  <a:lnTo>
                    <a:pt x="137" y="194"/>
                  </a:lnTo>
                  <a:lnTo>
                    <a:pt x="139" y="192"/>
                  </a:lnTo>
                  <a:lnTo>
                    <a:pt x="146" y="192"/>
                  </a:lnTo>
                  <a:lnTo>
                    <a:pt x="154" y="192"/>
                  </a:lnTo>
                  <a:lnTo>
                    <a:pt x="160" y="192"/>
                  </a:lnTo>
                  <a:lnTo>
                    <a:pt x="156" y="185"/>
                  </a:lnTo>
                  <a:lnTo>
                    <a:pt x="152" y="179"/>
                  </a:lnTo>
                  <a:lnTo>
                    <a:pt x="141" y="179"/>
                  </a:lnTo>
                  <a:lnTo>
                    <a:pt x="131" y="179"/>
                  </a:lnTo>
                  <a:lnTo>
                    <a:pt x="124" y="177"/>
                  </a:lnTo>
                  <a:lnTo>
                    <a:pt x="116" y="175"/>
                  </a:lnTo>
                  <a:lnTo>
                    <a:pt x="108" y="172"/>
                  </a:lnTo>
                  <a:lnTo>
                    <a:pt x="101" y="168"/>
                  </a:lnTo>
                  <a:lnTo>
                    <a:pt x="95" y="162"/>
                  </a:lnTo>
                  <a:lnTo>
                    <a:pt x="91" y="158"/>
                  </a:lnTo>
                  <a:lnTo>
                    <a:pt x="86" y="151"/>
                  </a:lnTo>
                  <a:lnTo>
                    <a:pt x="82" y="145"/>
                  </a:lnTo>
                  <a:lnTo>
                    <a:pt x="78" y="137"/>
                  </a:lnTo>
                  <a:lnTo>
                    <a:pt x="76" y="130"/>
                  </a:lnTo>
                  <a:lnTo>
                    <a:pt x="72" y="122"/>
                  </a:lnTo>
                  <a:lnTo>
                    <a:pt x="72" y="113"/>
                  </a:lnTo>
                  <a:lnTo>
                    <a:pt x="72" y="105"/>
                  </a:lnTo>
                  <a:lnTo>
                    <a:pt x="74" y="97"/>
                  </a:lnTo>
                  <a:lnTo>
                    <a:pt x="72" y="88"/>
                  </a:lnTo>
                  <a:lnTo>
                    <a:pt x="72" y="80"/>
                  </a:lnTo>
                  <a:lnTo>
                    <a:pt x="69" y="73"/>
                  </a:lnTo>
                  <a:lnTo>
                    <a:pt x="67" y="67"/>
                  </a:lnTo>
                  <a:lnTo>
                    <a:pt x="59" y="52"/>
                  </a:lnTo>
                  <a:lnTo>
                    <a:pt x="53" y="38"/>
                  </a:lnTo>
                  <a:lnTo>
                    <a:pt x="67" y="40"/>
                  </a:lnTo>
                  <a:lnTo>
                    <a:pt x="82" y="42"/>
                  </a:lnTo>
                  <a:lnTo>
                    <a:pt x="97" y="42"/>
                  </a:lnTo>
                  <a:lnTo>
                    <a:pt x="114" y="42"/>
                  </a:lnTo>
                  <a:lnTo>
                    <a:pt x="129" y="42"/>
                  </a:lnTo>
                  <a:lnTo>
                    <a:pt x="146" y="42"/>
                  </a:lnTo>
                  <a:lnTo>
                    <a:pt x="162" y="42"/>
                  </a:lnTo>
                  <a:lnTo>
                    <a:pt x="181" y="42"/>
                  </a:lnTo>
                  <a:lnTo>
                    <a:pt x="194" y="42"/>
                  </a:lnTo>
                  <a:lnTo>
                    <a:pt x="211" y="46"/>
                  </a:lnTo>
                  <a:lnTo>
                    <a:pt x="224" y="50"/>
                  </a:lnTo>
                  <a:lnTo>
                    <a:pt x="240" y="57"/>
                  </a:lnTo>
                  <a:lnTo>
                    <a:pt x="251" y="63"/>
                  </a:lnTo>
                  <a:lnTo>
                    <a:pt x="264" y="73"/>
                  </a:lnTo>
                  <a:lnTo>
                    <a:pt x="274" y="86"/>
                  </a:lnTo>
                  <a:lnTo>
                    <a:pt x="283" y="101"/>
                  </a:lnTo>
                  <a:lnTo>
                    <a:pt x="289" y="105"/>
                  </a:lnTo>
                  <a:lnTo>
                    <a:pt x="297" y="113"/>
                  </a:lnTo>
                  <a:lnTo>
                    <a:pt x="306" y="118"/>
                  </a:lnTo>
                  <a:lnTo>
                    <a:pt x="312" y="122"/>
                  </a:lnTo>
                  <a:lnTo>
                    <a:pt x="310" y="109"/>
                  </a:lnTo>
                  <a:lnTo>
                    <a:pt x="310" y="99"/>
                  </a:lnTo>
                  <a:lnTo>
                    <a:pt x="306" y="90"/>
                  </a:lnTo>
                  <a:lnTo>
                    <a:pt x="306" y="82"/>
                  </a:lnTo>
                  <a:lnTo>
                    <a:pt x="300" y="75"/>
                  </a:lnTo>
                  <a:lnTo>
                    <a:pt x="297" y="67"/>
                  </a:lnTo>
                  <a:lnTo>
                    <a:pt x="289" y="59"/>
                  </a:lnTo>
                  <a:lnTo>
                    <a:pt x="283" y="54"/>
                  </a:lnTo>
                  <a:lnTo>
                    <a:pt x="276" y="48"/>
                  </a:lnTo>
                  <a:lnTo>
                    <a:pt x="268" y="42"/>
                  </a:lnTo>
                  <a:lnTo>
                    <a:pt x="259" y="38"/>
                  </a:lnTo>
                  <a:lnTo>
                    <a:pt x="251" y="35"/>
                  </a:lnTo>
                  <a:lnTo>
                    <a:pt x="242" y="31"/>
                  </a:lnTo>
                  <a:lnTo>
                    <a:pt x="234" y="29"/>
                  </a:lnTo>
                  <a:lnTo>
                    <a:pt x="224" y="29"/>
                  </a:lnTo>
                  <a:lnTo>
                    <a:pt x="217" y="29"/>
                  </a:lnTo>
                  <a:lnTo>
                    <a:pt x="203" y="25"/>
                  </a:lnTo>
                  <a:lnTo>
                    <a:pt x="190" y="25"/>
                  </a:lnTo>
                  <a:lnTo>
                    <a:pt x="177" y="23"/>
                  </a:lnTo>
                  <a:lnTo>
                    <a:pt x="165" y="23"/>
                  </a:lnTo>
                  <a:lnTo>
                    <a:pt x="152" y="23"/>
                  </a:lnTo>
                  <a:lnTo>
                    <a:pt x="137" y="23"/>
                  </a:lnTo>
                  <a:lnTo>
                    <a:pt x="126" y="23"/>
                  </a:lnTo>
                  <a:lnTo>
                    <a:pt x="114" y="23"/>
                  </a:lnTo>
                  <a:lnTo>
                    <a:pt x="101" y="21"/>
                  </a:lnTo>
                  <a:lnTo>
                    <a:pt x="88" y="21"/>
                  </a:lnTo>
                  <a:lnTo>
                    <a:pt x="74" y="19"/>
                  </a:lnTo>
                  <a:lnTo>
                    <a:pt x="63" y="18"/>
                  </a:lnTo>
                  <a:lnTo>
                    <a:pt x="50" y="14"/>
                  </a:lnTo>
                  <a:lnTo>
                    <a:pt x="38" y="10"/>
                  </a:lnTo>
                  <a:lnTo>
                    <a:pt x="27" y="6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56" name="Freeform 54">
              <a:extLst>
                <a:ext uri="{FF2B5EF4-FFF2-40B4-BE49-F238E27FC236}">
                  <a16:creationId xmlns:a16="http://schemas.microsoft.com/office/drawing/2014/main" id="{ECA6988A-5228-27F8-DC00-5856685DAF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4" y="921"/>
              <a:ext cx="29" cy="24"/>
            </a:xfrm>
            <a:custGeom>
              <a:avLst/>
              <a:gdLst>
                <a:gd name="T0" fmla="*/ 0 w 93"/>
                <a:gd name="T1" fmla="*/ 0 h 83"/>
                <a:gd name="T2" fmla="*/ 0 w 93"/>
                <a:gd name="T3" fmla="*/ 0 h 83"/>
                <a:gd name="T4" fmla="*/ 0 w 93"/>
                <a:gd name="T5" fmla="*/ 0 h 83"/>
                <a:gd name="T6" fmla="*/ 0 w 93"/>
                <a:gd name="T7" fmla="*/ 0 h 83"/>
                <a:gd name="T8" fmla="*/ 0 w 93"/>
                <a:gd name="T9" fmla="*/ 0 h 83"/>
                <a:gd name="T10" fmla="*/ 0 w 93"/>
                <a:gd name="T11" fmla="*/ 0 h 83"/>
                <a:gd name="T12" fmla="*/ 0 w 93"/>
                <a:gd name="T13" fmla="*/ 0 h 83"/>
                <a:gd name="T14" fmla="*/ 0 w 93"/>
                <a:gd name="T15" fmla="*/ 0 h 83"/>
                <a:gd name="T16" fmla="*/ 0 w 93"/>
                <a:gd name="T17" fmla="*/ 0 h 83"/>
                <a:gd name="T18" fmla="*/ 0 w 93"/>
                <a:gd name="T19" fmla="*/ 0 h 83"/>
                <a:gd name="T20" fmla="*/ 0 w 93"/>
                <a:gd name="T21" fmla="*/ 0 h 83"/>
                <a:gd name="T22" fmla="*/ 0 w 93"/>
                <a:gd name="T23" fmla="*/ 0 h 83"/>
                <a:gd name="T24" fmla="*/ 0 w 93"/>
                <a:gd name="T25" fmla="*/ 0 h 83"/>
                <a:gd name="T26" fmla="*/ 0 w 93"/>
                <a:gd name="T27" fmla="*/ 0 h 83"/>
                <a:gd name="T28" fmla="*/ 0 w 93"/>
                <a:gd name="T29" fmla="*/ 0 h 83"/>
                <a:gd name="T30" fmla="*/ 0 w 93"/>
                <a:gd name="T31" fmla="*/ 0 h 83"/>
                <a:gd name="T32" fmla="*/ 0 w 93"/>
                <a:gd name="T33" fmla="*/ 0 h 83"/>
                <a:gd name="T34" fmla="*/ 0 w 93"/>
                <a:gd name="T35" fmla="*/ 0 h 83"/>
                <a:gd name="T36" fmla="*/ 0 w 93"/>
                <a:gd name="T37" fmla="*/ 0 h 83"/>
                <a:gd name="T38" fmla="*/ 0 w 93"/>
                <a:gd name="T39" fmla="*/ 0 h 83"/>
                <a:gd name="T40" fmla="*/ 0 w 93"/>
                <a:gd name="T41" fmla="*/ 0 h 83"/>
                <a:gd name="T42" fmla="*/ 0 w 93"/>
                <a:gd name="T43" fmla="*/ 0 h 83"/>
                <a:gd name="T44" fmla="*/ 0 w 93"/>
                <a:gd name="T45" fmla="*/ 0 h 83"/>
                <a:gd name="T46" fmla="*/ 0 w 93"/>
                <a:gd name="T47" fmla="*/ 0 h 83"/>
                <a:gd name="T48" fmla="*/ 0 w 93"/>
                <a:gd name="T49" fmla="*/ 0 h 83"/>
                <a:gd name="T50" fmla="*/ 0 w 93"/>
                <a:gd name="T51" fmla="*/ 0 h 83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93"/>
                <a:gd name="T79" fmla="*/ 0 h 83"/>
                <a:gd name="T80" fmla="*/ 93 w 93"/>
                <a:gd name="T81" fmla="*/ 83 h 83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93" h="83">
                  <a:moveTo>
                    <a:pt x="19" y="0"/>
                  </a:moveTo>
                  <a:lnTo>
                    <a:pt x="15" y="0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0"/>
                  </a:lnTo>
                  <a:lnTo>
                    <a:pt x="4" y="15"/>
                  </a:lnTo>
                  <a:lnTo>
                    <a:pt x="12" y="28"/>
                  </a:lnTo>
                  <a:lnTo>
                    <a:pt x="21" y="41"/>
                  </a:lnTo>
                  <a:lnTo>
                    <a:pt x="34" y="55"/>
                  </a:lnTo>
                  <a:lnTo>
                    <a:pt x="40" y="60"/>
                  </a:lnTo>
                  <a:lnTo>
                    <a:pt x="48" y="66"/>
                  </a:lnTo>
                  <a:lnTo>
                    <a:pt x="55" y="70"/>
                  </a:lnTo>
                  <a:lnTo>
                    <a:pt x="63" y="74"/>
                  </a:lnTo>
                  <a:lnTo>
                    <a:pt x="70" y="76"/>
                  </a:lnTo>
                  <a:lnTo>
                    <a:pt x="78" y="79"/>
                  </a:lnTo>
                  <a:lnTo>
                    <a:pt x="84" y="79"/>
                  </a:lnTo>
                  <a:lnTo>
                    <a:pt x="93" y="83"/>
                  </a:lnTo>
                  <a:lnTo>
                    <a:pt x="89" y="70"/>
                  </a:lnTo>
                  <a:lnTo>
                    <a:pt x="82" y="57"/>
                  </a:lnTo>
                  <a:lnTo>
                    <a:pt x="70" y="47"/>
                  </a:lnTo>
                  <a:lnTo>
                    <a:pt x="61" y="40"/>
                  </a:lnTo>
                  <a:lnTo>
                    <a:pt x="48" y="30"/>
                  </a:lnTo>
                  <a:lnTo>
                    <a:pt x="34" y="21"/>
                  </a:lnTo>
                  <a:lnTo>
                    <a:pt x="23" y="11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57" name="Freeform 55">
              <a:extLst>
                <a:ext uri="{FF2B5EF4-FFF2-40B4-BE49-F238E27FC236}">
                  <a16:creationId xmlns:a16="http://schemas.microsoft.com/office/drawing/2014/main" id="{23EF3E42-9297-898C-62BB-4BA831EDE8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57" y="885"/>
              <a:ext cx="55" cy="14"/>
            </a:xfrm>
            <a:custGeom>
              <a:avLst/>
              <a:gdLst>
                <a:gd name="T0" fmla="*/ 0 w 181"/>
                <a:gd name="T1" fmla="*/ 0 h 50"/>
                <a:gd name="T2" fmla="*/ 0 w 181"/>
                <a:gd name="T3" fmla="*/ 0 h 50"/>
                <a:gd name="T4" fmla="*/ 0 w 181"/>
                <a:gd name="T5" fmla="*/ 0 h 50"/>
                <a:gd name="T6" fmla="*/ 0 w 181"/>
                <a:gd name="T7" fmla="*/ 0 h 50"/>
                <a:gd name="T8" fmla="*/ 0 w 181"/>
                <a:gd name="T9" fmla="*/ 0 h 50"/>
                <a:gd name="T10" fmla="*/ 0 w 181"/>
                <a:gd name="T11" fmla="*/ 0 h 50"/>
                <a:gd name="T12" fmla="*/ 0 w 181"/>
                <a:gd name="T13" fmla="*/ 0 h 50"/>
                <a:gd name="T14" fmla="*/ 0 w 181"/>
                <a:gd name="T15" fmla="*/ 0 h 50"/>
                <a:gd name="T16" fmla="*/ 0 w 181"/>
                <a:gd name="T17" fmla="*/ 0 h 50"/>
                <a:gd name="T18" fmla="*/ 0 w 181"/>
                <a:gd name="T19" fmla="*/ 0 h 50"/>
                <a:gd name="T20" fmla="*/ 0 w 181"/>
                <a:gd name="T21" fmla="*/ 0 h 50"/>
                <a:gd name="T22" fmla="*/ 0 w 181"/>
                <a:gd name="T23" fmla="*/ 0 h 50"/>
                <a:gd name="T24" fmla="*/ 0 w 181"/>
                <a:gd name="T25" fmla="*/ 0 h 50"/>
                <a:gd name="T26" fmla="*/ 0 w 181"/>
                <a:gd name="T27" fmla="*/ 0 h 50"/>
                <a:gd name="T28" fmla="*/ 0 w 181"/>
                <a:gd name="T29" fmla="*/ 0 h 50"/>
                <a:gd name="T30" fmla="*/ 0 w 181"/>
                <a:gd name="T31" fmla="*/ 0 h 50"/>
                <a:gd name="T32" fmla="*/ 0 w 181"/>
                <a:gd name="T33" fmla="*/ 0 h 50"/>
                <a:gd name="T34" fmla="*/ 0 w 181"/>
                <a:gd name="T35" fmla="*/ 0 h 50"/>
                <a:gd name="T36" fmla="*/ 0 w 181"/>
                <a:gd name="T37" fmla="*/ 0 h 50"/>
                <a:gd name="T38" fmla="*/ 0 w 181"/>
                <a:gd name="T39" fmla="*/ 0 h 50"/>
                <a:gd name="T40" fmla="*/ 0 w 181"/>
                <a:gd name="T41" fmla="*/ 0 h 50"/>
                <a:gd name="T42" fmla="*/ 0 w 181"/>
                <a:gd name="T43" fmla="*/ 0 h 50"/>
                <a:gd name="T44" fmla="*/ 0 w 181"/>
                <a:gd name="T45" fmla="*/ 0 h 50"/>
                <a:gd name="T46" fmla="*/ 0 w 181"/>
                <a:gd name="T47" fmla="*/ 0 h 50"/>
                <a:gd name="T48" fmla="*/ 0 w 181"/>
                <a:gd name="T49" fmla="*/ 0 h 50"/>
                <a:gd name="T50" fmla="*/ 0 w 181"/>
                <a:gd name="T51" fmla="*/ 0 h 50"/>
                <a:gd name="T52" fmla="*/ 0 w 181"/>
                <a:gd name="T53" fmla="*/ 0 h 50"/>
                <a:gd name="T54" fmla="*/ 0 w 181"/>
                <a:gd name="T55" fmla="*/ 0 h 50"/>
                <a:gd name="T56" fmla="*/ 0 w 181"/>
                <a:gd name="T57" fmla="*/ 0 h 50"/>
                <a:gd name="T58" fmla="*/ 0 w 181"/>
                <a:gd name="T59" fmla="*/ 0 h 50"/>
                <a:gd name="T60" fmla="*/ 0 w 181"/>
                <a:gd name="T61" fmla="*/ 0 h 50"/>
                <a:gd name="T62" fmla="*/ 0 w 181"/>
                <a:gd name="T63" fmla="*/ 0 h 50"/>
                <a:gd name="T64" fmla="*/ 0 w 181"/>
                <a:gd name="T65" fmla="*/ 0 h 50"/>
                <a:gd name="T66" fmla="*/ 0 w 181"/>
                <a:gd name="T67" fmla="*/ 0 h 50"/>
                <a:gd name="T68" fmla="*/ 0 w 181"/>
                <a:gd name="T69" fmla="*/ 0 h 50"/>
                <a:gd name="T70" fmla="*/ 0 w 181"/>
                <a:gd name="T71" fmla="*/ 0 h 50"/>
                <a:gd name="T72" fmla="*/ 0 w 181"/>
                <a:gd name="T73" fmla="*/ 0 h 50"/>
                <a:gd name="T74" fmla="*/ 0 w 181"/>
                <a:gd name="T75" fmla="*/ 0 h 50"/>
                <a:gd name="T76" fmla="*/ 0 w 181"/>
                <a:gd name="T77" fmla="*/ 0 h 50"/>
                <a:gd name="T78" fmla="*/ 0 w 181"/>
                <a:gd name="T79" fmla="*/ 0 h 50"/>
                <a:gd name="T80" fmla="*/ 0 w 181"/>
                <a:gd name="T81" fmla="*/ 0 h 50"/>
                <a:gd name="T82" fmla="*/ 0 w 181"/>
                <a:gd name="T83" fmla="*/ 0 h 50"/>
                <a:gd name="T84" fmla="*/ 0 w 181"/>
                <a:gd name="T85" fmla="*/ 0 h 50"/>
                <a:gd name="T86" fmla="*/ 0 w 181"/>
                <a:gd name="T87" fmla="*/ 0 h 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81"/>
                <a:gd name="T133" fmla="*/ 0 h 50"/>
                <a:gd name="T134" fmla="*/ 181 w 181"/>
                <a:gd name="T135" fmla="*/ 50 h 5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81" h="50">
                  <a:moveTo>
                    <a:pt x="19" y="0"/>
                  </a:moveTo>
                  <a:lnTo>
                    <a:pt x="15" y="0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10"/>
                  </a:lnTo>
                  <a:lnTo>
                    <a:pt x="6" y="21"/>
                  </a:lnTo>
                  <a:lnTo>
                    <a:pt x="12" y="31"/>
                  </a:lnTo>
                  <a:lnTo>
                    <a:pt x="19" y="42"/>
                  </a:lnTo>
                  <a:lnTo>
                    <a:pt x="29" y="48"/>
                  </a:lnTo>
                  <a:lnTo>
                    <a:pt x="38" y="50"/>
                  </a:lnTo>
                  <a:lnTo>
                    <a:pt x="48" y="48"/>
                  </a:lnTo>
                  <a:lnTo>
                    <a:pt x="57" y="38"/>
                  </a:lnTo>
                  <a:lnTo>
                    <a:pt x="65" y="34"/>
                  </a:lnTo>
                  <a:lnTo>
                    <a:pt x="73" y="32"/>
                  </a:lnTo>
                  <a:lnTo>
                    <a:pt x="80" y="32"/>
                  </a:lnTo>
                  <a:lnTo>
                    <a:pt x="90" y="32"/>
                  </a:lnTo>
                  <a:lnTo>
                    <a:pt x="97" y="32"/>
                  </a:lnTo>
                  <a:lnTo>
                    <a:pt x="105" y="32"/>
                  </a:lnTo>
                  <a:lnTo>
                    <a:pt x="112" y="32"/>
                  </a:lnTo>
                  <a:lnTo>
                    <a:pt x="122" y="32"/>
                  </a:lnTo>
                  <a:lnTo>
                    <a:pt x="135" y="34"/>
                  </a:lnTo>
                  <a:lnTo>
                    <a:pt x="150" y="38"/>
                  </a:lnTo>
                  <a:lnTo>
                    <a:pt x="156" y="40"/>
                  </a:lnTo>
                  <a:lnTo>
                    <a:pt x="164" y="42"/>
                  </a:lnTo>
                  <a:lnTo>
                    <a:pt x="173" y="44"/>
                  </a:lnTo>
                  <a:lnTo>
                    <a:pt x="181" y="48"/>
                  </a:lnTo>
                  <a:lnTo>
                    <a:pt x="179" y="34"/>
                  </a:lnTo>
                  <a:lnTo>
                    <a:pt x="179" y="23"/>
                  </a:lnTo>
                  <a:lnTo>
                    <a:pt x="169" y="17"/>
                  </a:lnTo>
                  <a:lnTo>
                    <a:pt x="162" y="13"/>
                  </a:lnTo>
                  <a:lnTo>
                    <a:pt x="154" y="10"/>
                  </a:lnTo>
                  <a:lnTo>
                    <a:pt x="150" y="8"/>
                  </a:lnTo>
                  <a:lnTo>
                    <a:pt x="135" y="4"/>
                  </a:lnTo>
                  <a:lnTo>
                    <a:pt x="124" y="4"/>
                  </a:lnTo>
                  <a:lnTo>
                    <a:pt x="114" y="4"/>
                  </a:lnTo>
                  <a:lnTo>
                    <a:pt x="107" y="4"/>
                  </a:lnTo>
                  <a:lnTo>
                    <a:pt x="95" y="4"/>
                  </a:lnTo>
                  <a:lnTo>
                    <a:pt x="86" y="4"/>
                  </a:lnTo>
                  <a:lnTo>
                    <a:pt x="71" y="2"/>
                  </a:lnTo>
                  <a:lnTo>
                    <a:pt x="55" y="2"/>
                  </a:lnTo>
                  <a:lnTo>
                    <a:pt x="38" y="0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58" name="Freeform 56">
              <a:extLst>
                <a:ext uri="{FF2B5EF4-FFF2-40B4-BE49-F238E27FC236}">
                  <a16:creationId xmlns:a16="http://schemas.microsoft.com/office/drawing/2014/main" id="{2EE9B5FF-D6A0-37E0-38AC-817F63025E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2" y="1000"/>
              <a:ext cx="20" cy="23"/>
            </a:xfrm>
            <a:custGeom>
              <a:avLst/>
              <a:gdLst>
                <a:gd name="T0" fmla="*/ 0 w 65"/>
                <a:gd name="T1" fmla="*/ 0 h 82"/>
                <a:gd name="T2" fmla="*/ 0 w 65"/>
                <a:gd name="T3" fmla="*/ 0 h 82"/>
                <a:gd name="T4" fmla="*/ 0 w 65"/>
                <a:gd name="T5" fmla="*/ 0 h 82"/>
                <a:gd name="T6" fmla="*/ 0 w 65"/>
                <a:gd name="T7" fmla="*/ 0 h 82"/>
                <a:gd name="T8" fmla="*/ 0 w 65"/>
                <a:gd name="T9" fmla="*/ 0 h 82"/>
                <a:gd name="T10" fmla="*/ 0 w 65"/>
                <a:gd name="T11" fmla="*/ 0 h 82"/>
                <a:gd name="T12" fmla="*/ 0 w 65"/>
                <a:gd name="T13" fmla="*/ 0 h 82"/>
                <a:gd name="T14" fmla="*/ 0 w 65"/>
                <a:gd name="T15" fmla="*/ 0 h 82"/>
                <a:gd name="T16" fmla="*/ 0 w 65"/>
                <a:gd name="T17" fmla="*/ 0 h 82"/>
                <a:gd name="T18" fmla="*/ 0 w 65"/>
                <a:gd name="T19" fmla="*/ 0 h 82"/>
                <a:gd name="T20" fmla="*/ 0 w 65"/>
                <a:gd name="T21" fmla="*/ 0 h 82"/>
                <a:gd name="T22" fmla="*/ 0 w 65"/>
                <a:gd name="T23" fmla="*/ 0 h 82"/>
                <a:gd name="T24" fmla="*/ 0 w 65"/>
                <a:gd name="T25" fmla="*/ 0 h 82"/>
                <a:gd name="T26" fmla="*/ 0 w 65"/>
                <a:gd name="T27" fmla="*/ 0 h 82"/>
                <a:gd name="T28" fmla="*/ 0 w 65"/>
                <a:gd name="T29" fmla="*/ 0 h 82"/>
                <a:gd name="T30" fmla="*/ 0 w 65"/>
                <a:gd name="T31" fmla="*/ 0 h 82"/>
                <a:gd name="T32" fmla="*/ 0 w 65"/>
                <a:gd name="T33" fmla="*/ 0 h 82"/>
                <a:gd name="T34" fmla="*/ 0 w 65"/>
                <a:gd name="T35" fmla="*/ 0 h 82"/>
                <a:gd name="T36" fmla="*/ 0 w 65"/>
                <a:gd name="T37" fmla="*/ 0 h 82"/>
                <a:gd name="T38" fmla="*/ 0 w 65"/>
                <a:gd name="T39" fmla="*/ 0 h 82"/>
                <a:gd name="T40" fmla="*/ 0 w 65"/>
                <a:gd name="T41" fmla="*/ 0 h 82"/>
                <a:gd name="T42" fmla="*/ 0 w 65"/>
                <a:gd name="T43" fmla="*/ 0 h 82"/>
                <a:gd name="T44" fmla="*/ 0 w 65"/>
                <a:gd name="T45" fmla="*/ 0 h 82"/>
                <a:gd name="T46" fmla="*/ 0 w 65"/>
                <a:gd name="T47" fmla="*/ 0 h 82"/>
                <a:gd name="T48" fmla="*/ 0 w 65"/>
                <a:gd name="T49" fmla="*/ 0 h 82"/>
                <a:gd name="T50" fmla="*/ 0 w 65"/>
                <a:gd name="T51" fmla="*/ 0 h 82"/>
                <a:gd name="T52" fmla="*/ 0 w 65"/>
                <a:gd name="T53" fmla="*/ 0 h 82"/>
                <a:gd name="T54" fmla="*/ 0 w 65"/>
                <a:gd name="T55" fmla="*/ 0 h 82"/>
                <a:gd name="T56" fmla="*/ 0 w 65"/>
                <a:gd name="T57" fmla="*/ 0 h 82"/>
                <a:gd name="T58" fmla="*/ 0 w 65"/>
                <a:gd name="T59" fmla="*/ 0 h 8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65"/>
                <a:gd name="T91" fmla="*/ 0 h 82"/>
                <a:gd name="T92" fmla="*/ 65 w 65"/>
                <a:gd name="T93" fmla="*/ 82 h 82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65" h="82">
                  <a:moveTo>
                    <a:pt x="48" y="6"/>
                  </a:moveTo>
                  <a:lnTo>
                    <a:pt x="38" y="2"/>
                  </a:lnTo>
                  <a:lnTo>
                    <a:pt x="29" y="0"/>
                  </a:lnTo>
                  <a:lnTo>
                    <a:pt x="15" y="0"/>
                  </a:lnTo>
                  <a:lnTo>
                    <a:pt x="8" y="0"/>
                  </a:lnTo>
                  <a:lnTo>
                    <a:pt x="0" y="4"/>
                  </a:lnTo>
                  <a:lnTo>
                    <a:pt x="4" y="9"/>
                  </a:lnTo>
                  <a:lnTo>
                    <a:pt x="6" y="13"/>
                  </a:lnTo>
                  <a:lnTo>
                    <a:pt x="11" y="19"/>
                  </a:lnTo>
                  <a:lnTo>
                    <a:pt x="19" y="25"/>
                  </a:lnTo>
                  <a:lnTo>
                    <a:pt x="32" y="32"/>
                  </a:lnTo>
                  <a:lnTo>
                    <a:pt x="30" y="34"/>
                  </a:lnTo>
                  <a:lnTo>
                    <a:pt x="30" y="40"/>
                  </a:lnTo>
                  <a:lnTo>
                    <a:pt x="29" y="47"/>
                  </a:lnTo>
                  <a:lnTo>
                    <a:pt x="29" y="57"/>
                  </a:lnTo>
                  <a:lnTo>
                    <a:pt x="25" y="65"/>
                  </a:lnTo>
                  <a:lnTo>
                    <a:pt x="23" y="72"/>
                  </a:lnTo>
                  <a:lnTo>
                    <a:pt x="23" y="78"/>
                  </a:lnTo>
                  <a:lnTo>
                    <a:pt x="23" y="82"/>
                  </a:lnTo>
                  <a:lnTo>
                    <a:pt x="32" y="80"/>
                  </a:lnTo>
                  <a:lnTo>
                    <a:pt x="42" y="80"/>
                  </a:lnTo>
                  <a:lnTo>
                    <a:pt x="49" y="76"/>
                  </a:lnTo>
                  <a:lnTo>
                    <a:pt x="55" y="74"/>
                  </a:lnTo>
                  <a:lnTo>
                    <a:pt x="63" y="61"/>
                  </a:lnTo>
                  <a:lnTo>
                    <a:pt x="65" y="49"/>
                  </a:lnTo>
                  <a:lnTo>
                    <a:pt x="63" y="34"/>
                  </a:lnTo>
                  <a:lnTo>
                    <a:pt x="61" y="23"/>
                  </a:lnTo>
                  <a:lnTo>
                    <a:pt x="53" y="11"/>
                  </a:lnTo>
                  <a:lnTo>
                    <a:pt x="48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59" name="Freeform 57">
              <a:extLst>
                <a:ext uri="{FF2B5EF4-FFF2-40B4-BE49-F238E27FC236}">
                  <a16:creationId xmlns:a16="http://schemas.microsoft.com/office/drawing/2014/main" id="{7F66DA6E-061D-2222-91F6-D3FB3A3AE8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62" y="968"/>
              <a:ext cx="180" cy="10"/>
            </a:xfrm>
            <a:custGeom>
              <a:avLst/>
              <a:gdLst>
                <a:gd name="T0" fmla="*/ 0 w 589"/>
                <a:gd name="T1" fmla="*/ 0 h 36"/>
                <a:gd name="T2" fmla="*/ 0 w 589"/>
                <a:gd name="T3" fmla="*/ 0 h 36"/>
                <a:gd name="T4" fmla="*/ 0 w 589"/>
                <a:gd name="T5" fmla="*/ 0 h 36"/>
                <a:gd name="T6" fmla="*/ 0 w 589"/>
                <a:gd name="T7" fmla="*/ 0 h 36"/>
                <a:gd name="T8" fmla="*/ 0 w 589"/>
                <a:gd name="T9" fmla="*/ 0 h 36"/>
                <a:gd name="T10" fmla="*/ 0 w 589"/>
                <a:gd name="T11" fmla="*/ 0 h 36"/>
                <a:gd name="T12" fmla="*/ 0 w 589"/>
                <a:gd name="T13" fmla="*/ 0 h 36"/>
                <a:gd name="T14" fmla="*/ 0 w 589"/>
                <a:gd name="T15" fmla="*/ 0 h 36"/>
                <a:gd name="T16" fmla="*/ 0 w 589"/>
                <a:gd name="T17" fmla="*/ 0 h 36"/>
                <a:gd name="T18" fmla="*/ 0 w 589"/>
                <a:gd name="T19" fmla="*/ 0 h 36"/>
                <a:gd name="T20" fmla="*/ 0 w 589"/>
                <a:gd name="T21" fmla="*/ 0 h 36"/>
                <a:gd name="T22" fmla="*/ 0 w 589"/>
                <a:gd name="T23" fmla="*/ 0 h 36"/>
                <a:gd name="T24" fmla="*/ 0 w 589"/>
                <a:gd name="T25" fmla="*/ 0 h 36"/>
                <a:gd name="T26" fmla="*/ 0 w 589"/>
                <a:gd name="T27" fmla="*/ 0 h 36"/>
                <a:gd name="T28" fmla="*/ 0 w 589"/>
                <a:gd name="T29" fmla="*/ 0 h 36"/>
                <a:gd name="T30" fmla="*/ 0 w 589"/>
                <a:gd name="T31" fmla="*/ 0 h 36"/>
                <a:gd name="T32" fmla="*/ 0 w 589"/>
                <a:gd name="T33" fmla="*/ 0 h 36"/>
                <a:gd name="T34" fmla="*/ 0 w 589"/>
                <a:gd name="T35" fmla="*/ 0 h 36"/>
                <a:gd name="T36" fmla="*/ 0 w 589"/>
                <a:gd name="T37" fmla="*/ 0 h 36"/>
                <a:gd name="T38" fmla="*/ 0 w 589"/>
                <a:gd name="T39" fmla="*/ 0 h 36"/>
                <a:gd name="T40" fmla="*/ 0 w 589"/>
                <a:gd name="T41" fmla="*/ 0 h 36"/>
                <a:gd name="T42" fmla="*/ 0 w 589"/>
                <a:gd name="T43" fmla="*/ 0 h 36"/>
                <a:gd name="T44" fmla="*/ 0 w 589"/>
                <a:gd name="T45" fmla="*/ 0 h 36"/>
                <a:gd name="T46" fmla="*/ 0 w 589"/>
                <a:gd name="T47" fmla="*/ 0 h 36"/>
                <a:gd name="T48" fmla="*/ 0 w 589"/>
                <a:gd name="T49" fmla="*/ 0 h 36"/>
                <a:gd name="T50" fmla="*/ 0 w 589"/>
                <a:gd name="T51" fmla="*/ 0 h 36"/>
                <a:gd name="T52" fmla="*/ 0 w 589"/>
                <a:gd name="T53" fmla="*/ 0 h 36"/>
                <a:gd name="T54" fmla="*/ 0 w 589"/>
                <a:gd name="T55" fmla="*/ 0 h 36"/>
                <a:gd name="T56" fmla="*/ 0 w 589"/>
                <a:gd name="T57" fmla="*/ 0 h 36"/>
                <a:gd name="T58" fmla="*/ 0 w 589"/>
                <a:gd name="T59" fmla="*/ 0 h 36"/>
                <a:gd name="T60" fmla="*/ 0 w 589"/>
                <a:gd name="T61" fmla="*/ 0 h 36"/>
                <a:gd name="T62" fmla="*/ 0 w 589"/>
                <a:gd name="T63" fmla="*/ 0 h 36"/>
                <a:gd name="T64" fmla="*/ 0 w 589"/>
                <a:gd name="T65" fmla="*/ 0 h 36"/>
                <a:gd name="T66" fmla="*/ 0 w 589"/>
                <a:gd name="T67" fmla="*/ 0 h 36"/>
                <a:gd name="T68" fmla="*/ 0 w 589"/>
                <a:gd name="T69" fmla="*/ 0 h 36"/>
                <a:gd name="T70" fmla="*/ 0 w 589"/>
                <a:gd name="T71" fmla="*/ 0 h 36"/>
                <a:gd name="T72" fmla="*/ 0 w 589"/>
                <a:gd name="T73" fmla="*/ 0 h 36"/>
                <a:gd name="T74" fmla="*/ 0 w 589"/>
                <a:gd name="T75" fmla="*/ 0 h 36"/>
                <a:gd name="T76" fmla="*/ 0 w 589"/>
                <a:gd name="T77" fmla="*/ 0 h 36"/>
                <a:gd name="T78" fmla="*/ 0 w 589"/>
                <a:gd name="T79" fmla="*/ 0 h 36"/>
                <a:gd name="T80" fmla="*/ 0 w 589"/>
                <a:gd name="T81" fmla="*/ 0 h 36"/>
                <a:gd name="T82" fmla="*/ 0 w 589"/>
                <a:gd name="T83" fmla="*/ 0 h 36"/>
                <a:gd name="T84" fmla="*/ 0 w 589"/>
                <a:gd name="T85" fmla="*/ 0 h 36"/>
                <a:gd name="T86" fmla="*/ 0 w 589"/>
                <a:gd name="T87" fmla="*/ 0 h 36"/>
                <a:gd name="T88" fmla="*/ 0 w 589"/>
                <a:gd name="T89" fmla="*/ 0 h 36"/>
                <a:gd name="T90" fmla="*/ 0 w 589"/>
                <a:gd name="T91" fmla="*/ 0 h 36"/>
                <a:gd name="T92" fmla="*/ 0 w 589"/>
                <a:gd name="T93" fmla="*/ 0 h 36"/>
                <a:gd name="T94" fmla="*/ 0 w 589"/>
                <a:gd name="T95" fmla="*/ 0 h 36"/>
                <a:gd name="T96" fmla="*/ 0 w 589"/>
                <a:gd name="T97" fmla="*/ 0 h 36"/>
                <a:gd name="T98" fmla="*/ 0 w 589"/>
                <a:gd name="T99" fmla="*/ 0 h 36"/>
                <a:gd name="T100" fmla="*/ 0 w 589"/>
                <a:gd name="T101" fmla="*/ 0 h 36"/>
                <a:gd name="T102" fmla="*/ 0 w 589"/>
                <a:gd name="T103" fmla="*/ 0 h 36"/>
                <a:gd name="T104" fmla="*/ 0 w 589"/>
                <a:gd name="T105" fmla="*/ 0 h 36"/>
                <a:gd name="T106" fmla="*/ 0 w 589"/>
                <a:gd name="T107" fmla="*/ 0 h 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589"/>
                <a:gd name="T163" fmla="*/ 0 h 36"/>
                <a:gd name="T164" fmla="*/ 589 w 589"/>
                <a:gd name="T165" fmla="*/ 36 h 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589" h="36">
                  <a:moveTo>
                    <a:pt x="365" y="0"/>
                  </a:moveTo>
                  <a:lnTo>
                    <a:pt x="376" y="0"/>
                  </a:lnTo>
                  <a:lnTo>
                    <a:pt x="390" y="0"/>
                  </a:lnTo>
                  <a:lnTo>
                    <a:pt x="403" y="0"/>
                  </a:lnTo>
                  <a:lnTo>
                    <a:pt x="416" y="0"/>
                  </a:lnTo>
                  <a:lnTo>
                    <a:pt x="428" y="0"/>
                  </a:lnTo>
                  <a:lnTo>
                    <a:pt x="441" y="0"/>
                  </a:lnTo>
                  <a:lnTo>
                    <a:pt x="456" y="2"/>
                  </a:lnTo>
                  <a:lnTo>
                    <a:pt x="470" y="6"/>
                  </a:lnTo>
                  <a:lnTo>
                    <a:pt x="481" y="6"/>
                  </a:lnTo>
                  <a:lnTo>
                    <a:pt x="492" y="6"/>
                  </a:lnTo>
                  <a:lnTo>
                    <a:pt x="508" y="7"/>
                  </a:lnTo>
                  <a:lnTo>
                    <a:pt x="521" y="9"/>
                  </a:lnTo>
                  <a:lnTo>
                    <a:pt x="532" y="9"/>
                  </a:lnTo>
                  <a:lnTo>
                    <a:pt x="546" y="11"/>
                  </a:lnTo>
                  <a:lnTo>
                    <a:pt x="559" y="11"/>
                  </a:lnTo>
                  <a:lnTo>
                    <a:pt x="574" y="15"/>
                  </a:lnTo>
                  <a:lnTo>
                    <a:pt x="582" y="23"/>
                  </a:lnTo>
                  <a:lnTo>
                    <a:pt x="589" y="36"/>
                  </a:lnTo>
                  <a:lnTo>
                    <a:pt x="553" y="28"/>
                  </a:lnTo>
                  <a:lnTo>
                    <a:pt x="517" y="26"/>
                  </a:lnTo>
                  <a:lnTo>
                    <a:pt x="481" y="23"/>
                  </a:lnTo>
                  <a:lnTo>
                    <a:pt x="447" y="23"/>
                  </a:lnTo>
                  <a:lnTo>
                    <a:pt x="409" y="21"/>
                  </a:lnTo>
                  <a:lnTo>
                    <a:pt x="375" y="21"/>
                  </a:lnTo>
                  <a:lnTo>
                    <a:pt x="338" y="23"/>
                  </a:lnTo>
                  <a:lnTo>
                    <a:pt x="302" y="23"/>
                  </a:lnTo>
                  <a:lnTo>
                    <a:pt x="266" y="23"/>
                  </a:lnTo>
                  <a:lnTo>
                    <a:pt x="230" y="23"/>
                  </a:lnTo>
                  <a:lnTo>
                    <a:pt x="194" y="23"/>
                  </a:lnTo>
                  <a:lnTo>
                    <a:pt x="158" y="25"/>
                  </a:lnTo>
                  <a:lnTo>
                    <a:pt x="122" y="23"/>
                  </a:lnTo>
                  <a:lnTo>
                    <a:pt x="88" y="23"/>
                  </a:lnTo>
                  <a:lnTo>
                    <a:pt x="51" y="23"/>
                  </a:lnTo>
                  <a:lnTo>
                    <a:pt x="17" y="21"/>
                  </a:lnTo>
                  <a:lnTo>
                    <a:pt x="8" y="15"/>
                  </a:lnTo>
                  <a:lnTo>
                    <a:pt x="0" y="9"/>
                  </a:lnTo>
                  <a:lnTo>
                    <a:pt x="23" y="6"/>
                  </a:lnTo>
                  <a:lnTo>
                    <a:pt x="46" y="6"/>
                  </a:lnTo>
                  <a:lnTo>
                    <a:pt x="69" y="6"/>
                  </a:lnTo>
                  <a:lnTo>
                    <a:pt x="91" y="6"/>
                  </a:lnTo>
                  <a:lnTo>
                    <a:pt x="112" y="6"/>
                  </a:lnTo>
                  <a:lnTo>
                    <a:pt x="135" y="6"/>
                  </a:lnTo>
                  <a:lnTo>
                    <a:pt x="158" y="6"/>
                  </a:lnTo>
                  <a:lnTo>
                    <a:pt x="181" y="7"/>
                  </a:lnTo>
                  <a:lnTo>
                    <a:pt x="203" y="7"/>
                  </a:lnTo>
                  <a:lnTo>
                    <a:pt x="226" y="7"/>
                  </a:lnTo>
                  <a:lnTo>
                    <a:pt x="249" y="7"/>
                  </a:lnTo>
                  <a:lnTo>
                    <a:pt x="272" y="7"/>
                  </a:lnTo>
                  <a:lnTo>
                    <a:pt x="295" y="6"/>
                  </a:lnTo>
                  <a:lnTo>
                    <a:pt x="318" y="4"/>
                  </a:lnTo>
                  <a:lnTo>
                    <a:pt x="340" y="0"/>
                  </a:lnTo>
                  <a:lnTo>
                    <a:pt x="36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60" name="Freeform 58">
              <a:extLst>
                <a:ext uri="{FF2B5EF4-FFF2-40B4-BE49-F238E27FC236}">
                  <a16:creationId xmlns:a16="http://schemas.microsoft.com/office/drawing/2014/main" id="{6F429F7B-386F-5516-19A9-13C9EDB9F1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0" y="990"/>
              <a:ext cx="15" cy="336"/>
            </a:xfrm>
            <a:custGeom>
              <a:avLst/>
              <a:gdLst>
                <a:gd name="T0" fmla="*/ 0 w 49"/>
                <a:gd name="T1" fmla="*/ 0 h 1194"/>
                <a:gd name="T2" fmla="*/ 0 w 49"/>
                <a:gd name="T3" fmla="*/ 0 h 1194"/>
                <a:gd name="T4" fmla="*/ 0 w 49"/>
                <a:gd name="T5" fmla="*/ 0 h 1194"/>
                <a:gd name="T6" fmla="*/ 0 w 49"/>
                <a:gd name="T7" fmla="*/ 0 h 1194"/>
                <a:gd name="T8" fmla="*/ 0 w 49"/>
                <a:gd name="T9" fmla="*/ 0 h 1194"/>
                <a:gd name="T10" fmla="*/ 0 w 49"/>
                <a:gd name="T11" fmla="*/ 0 h 1194"/>
                <a:gd name="T12" fmla="*/ 0 w 49"/>
                <a:gd name="T13" fmla="*/ 0 h 1194"/>
                <a:gd name="T14" fmla="*/ 0 w 49"/>
                <a:gd name="T15" fmla="*/ 0 h 1194"/>
                <a:gd name="T16" fmla="*/ 0 w 49"/>
                <a:gd name="T17" fmla="*/ 0 h 1194"/>
                <a:gd name="T18" fmla="*/ 0 w 49"/>
                <a:gd name="T19" fmla="*/ 0 h 1194"/>
                <a:gd name="T20" fmla="*/ 0 w 49"/>
                <a:gd name="T21" fmla="*/ 0 h 1194"/>
                <a:gd name="T22" fmla="*/ 0 w 49"/>
                <a:gd name="T23" fmla="*/ 0 h 1194"/>
                <a:gd name="T24" fmla="*/ 0 w 49"/>
                <a:gd name="T25" fmla="*/ 0 h 1194"/>
                <a:gd name="T26" fmla="*/ 0 w 49"/>
                <a:gd name="T27" fmla="*/ 0 h 1194"/>
                <a:gd name="T28" fmla="*/ 0 w 49"/>
                <a:gd name="T29" fmla="*/ 0 h 1194"/>
                <a:gd name="T30" fmla="*/ 0 w 49"/>
                <a:gd name="T31" fmla="*/ 0 h 1194"/>
                <a:gd name="T32" fmla="*/ 0 w 49"/>
                <a:gd name="T33" fmla="*/ 0 h 1194"/>
                <a:gd name="T34" fmla="*/ 0 w 49"/>
                <a:gd name="T35" fmla="*/ 0 h 1194"/>
                <a:gd name="T36" fmla="*/ 0 w 49"/>
                <a:gd name="T37" fmla="*/ 0 h 1194"/>
                <a:gd name="T38" fmla="*/ 0 w 49"/>
                <a:gd name="T39" fmla="*/ 0 h 1194"/>
                <a:gd name="T40" fmla="*/ 0 w 49"/>
                <a:gd name="T41" fmla="*/ 0 h 1194"/>
                <a:gd name="T42" fmla="*/ 0 w 49"/>
                <a:gd name="T43" fmla="*/ 0 h 1194"/>
                <a:gd name="T44" fmla="*/ 0 w 49"/>
                <a:gd name="T45" fmla="*/ 0 h 1194"/>
                <a:gd name="T46" fmla="*/ 0 w 49"/>
                <a:gd name="T47" fmla="*/ 0 h 1194"/>
                <a:gd name="T48" fmla="*/ 0 w 49"/>
                <a:gd name="T49" fmla="*/ 0 h 1194"/>
                <a:gd name="T50" fmla="*/ 0 w 49"/>
                <a:gd name="T51" fmla="*/ 0 h 1194"/>
                <a:gd name="T52" fmla="*/ 0 w 49"/>
                <a:gd name="T53" fmla="*/ 0 h 1194"/>
                <a:gd name="T54" fmla="*/ 0 w 49"/>
                <a:gd name="T55" fmla="*/ 0 h 1194"/>
                <a:gd name="T56" fmla="*/ 0 w 49"/>
                <a:gd name="T57" fmla="*/ 0 h 1194"/>
                <a:gd name="T58" fmla="*/ 0 w 49"/>
                <a:gd name="T59" fmla="*/ 0 h 1194"/>
                <a:gd name="T60" fmla="*/ 0 w 49"/>
                <a:gd name="T61" fmla="*/ 0 h 1194"/>
                <a:gd name="T62" fmla="*/ 0 w 49"/>
                <a:gd name="T63" fmla="*/ 0 h 1194"/>
                <a:gd name="T64" fmla="*/ 0 w 49"/>
                <a:gd name="T65" fmla="*/ 0 h 1194"/>
                <a:gd name="T66" fmla="*/ 0 w 49"/>
                <a:gd name="T67" fmla="*/ 0 h 1194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9"/>
                <a:gd name="T103" fmla="*/ 0 h 1194"/>
                <a:gd name="T104" fmla="*/ 49 w 49"/>
                <a:gd name="T105" fmla="*/ 1194 h 1194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9" h="1194">
                  <a:moveTo>
                    <a:pt x="36" y="0"/>
                  </a:moveTo>
                  <a:lnTo>
                    <a:pt x="41" y="13"/>
                  </a:lnTo>
                  <a:lnTo>
                    <a:pt x="45" y="28"/>
                  </a:lnTo>
                  <a:lnTo>
                    <a:pt x="47" y="44"/>
                  </a:lnTo>
                  <a:lnTo>
                    <a:pt x="49" y="61"/>
                  </a:lnTo>
                  <a:lnTo>
                    <a:pt x="49" y="76"/>
                  </a:lnTo>
                  <a:lnTo>
                    <a:pt x="49" y="93"/>
                  </a:lnTo>
                  <a:lnTo>
                    <a:pt x="47" y="108"/>
                  </a:lnTo>
                  <a:lnTo>
                    <a:pt x="47" y="125"/>
                  </a:lnTo>
                  <a:lnTo>
                    <a:pt x="43" y="142"/>
                  </a:lnTo>
                  <a:lnTo>
                    <a:pt x="41" y="158"/>
                  </a:lnTo>
                  <a:lnTo>
                    <a:pt x="39" y="175"/>
                  </a:lnTo>
                  <a:lnTo>
                    <a:pt x="39" y="192"/>
                  </a:lnTo>
                  <a:lnTo>
                    <a:pt x="38" y="209"/>
                  </a:lnTo>
                  <a:lnTo>
                    <a:pt x="38" y="224"/>
                  </a:lnTo>
                  <a:lnTo>
                    <a:pt x="39" y="241"/>
                  </a:lnTo>
                  <a:lnTo>
                    <a:pt x="43" y="260"/>
                  </a:lnTo>
                  <a:lnTo>
                    <a:pt x="39" y="317"/>
                  </a:lnTo>
                  <a:lnTo>
                    <a:pt x="38" y="376"/>
                  </a:lnTo>
                  <a:lnTo>
                    <a:pt x="38" y="433"/>
                  </a:lnTo>
                  <a:lnTo>
                    <a:pt x="38" y="494"/>
                  </a:lnTo>
                  <a:lnTo>
                    <a:pt x="38" y="551"/>
                  </a:lnTo>
                  <a:lnTo>
                    <a:pt x="38" y="610"/>
                  </a:lnTo>
                  <a:lnTo>
                    <a:pt x="38" y="667"/>
                  </a:lnTo>
                  <a:lnTo>
                    <a:pt x="39" y="728"/>
                  </a:lnTo>
                  <a:lnTo>
                    <a:pt x="39" y="785"/>
                  </a:lnTo>
                  <a:lnTo>
                    <a:pt x="41" y="844"/>
                  </a:lnTo>
                  <a:lnTo>
                    <a:pt x="41" y="901"/>
                  </a:lnTo>
                  <a:lnTo>
                    <a:pt x="43" y="960"/>
                  </a:lnTo>
                  <a:lnTo>
                    <a:pt x="43" y="1019"/>
                  </a:lnTo>
                  <a:lnTo>
                    <a:pt x="43" y="1076"/>
                  </a:lnTo>
                  <a:lnTo>
                    <a:pt x="43" y="1135"/>
                  </a:lnTo>
                  <a:lnTo>
                    <a:pt x="43" y="1194"/>
                  </a:lnTo>
                  <a:lnTo>
                    <a:pt x="34" y="1192"/>
                  </a:lnTo>
                  <a:lnTo>
                    <a:pt x="24" y="1192"/>
                  </a:lnTo>
                  <a:lnTo>
                    <a:pt x="22" y="1160"/>
                  </a:lnTo>
                  <a:lnTo>
                    <a:pt x="22" y="1127"/>
                  </a:lnTo>
                  <a:lnTo>
                    <a:pt x="20" y="1095"/>
                  </a:lnTo>
                  <a:lnTo>
                    <a:pt x="20" y="1063"/>
                  </a:lnTo>
                  <a:lnTo>
                    <a:pt x="19" y="1030"/>
                  </a:lnTo>
                  <a:lnTo>
                    <a:pt x="17" y="1000"/>
                  </a:lnTo>
                  <a:lnTo>
                    <a:pt x="15" y="968"/>
                  </a:lnTo>
                  <a:lnTo>
                    <a:pt x="15" y="935"/>
                  </a:lnTo>
                  <a:lnTo>
                    <a:pt x="9" y="903"/>
                  </a:lnTo>
                  <a:lnTo>
                    <a:pt x="9" y="872"/>
                  </a:lnTo>
                  <a:lnTo>
                    <a:pt x="5" y="840"/>
                  </a:lnTo>
                  <a:lnTo>
                    <a:pt x="5" y="808"/>
                  </a:lnTo>
                  <a:lnTo>
                    <a:pt x="1" y="776"/>
                  </a:lnTo>
                  <a:lnTo>
                    <a:pt x="0" y="745"/>
                  </a:lnTo>
                  <a:lnTo>
                    <a:pt x="0" y="713"/>
                  </a:lnTo>
                  <a:lnTo>
                    <a:pt x="0" y="682"/>
                  </a:lnTo>
                  <a:lnTo>
                    <a:pt x="0" y="637"/>
                  </a:lnTo>
                  <a:lnTo>
                    <a:pt x="0" y="595"/>
                  </a:lnTo>
                  <a:lnTo>
                    <a:pt x="0" y="551"/>
                  </a:lnTo>
                  <a:lnTo>
                    <a:pt x="0" y="509"/>
                  </a:lnTo>
                  <a:lnTo>
                    <a:pt x="0" y="466"/>
                  </a:lnTo>
                  <a:lnTo>
                    <a:pt x="3" y="422"/>
                  </a:lnTo>
                  <a:lnTo>
                    <a:pt x="5" y="378"/>
                  </a:lnTo>
                  <a:lnTo>
                    <a:pt x="7" y="336"/>
                  </a:lnTo>
                  <a:lnTo>
                    <a:pt x="9" y="293"/>
                  </a:lnTo>
                  <a:lnTo>
                    <a:pt x="11" y="253"/>
                  </a:lnTo>
                  <a:lnTo>
                    <a:pt x="15" y="209"/>
                  </a:lnTo>
                  <a:lnTo>
                    <a:pt x="19" y="167"/>
                  </a:lnTo>
                  <a:lnTo>
                    <a:pt x="24" y="125"/>
                  </a:lnTo>
                  <a:lnTo>
                    <a:pt x="28" y="83"/>
                  </a:lnTo>
                  <a:lnTo>
                    <a:pt x="32" y="40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61" name="Freeform 59">
              <a:extLst>
                <a:ext uri="{FF2B5EF4-FFF2-40B4-BE49-F238E27FC236}">
                  <a16:creationId xmlns:a16="http://schemas.microsoft.com/office/drawing/2014/main" id="{96BF8566-14CC-7E4B-0370-8C4384F177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56" y="1306"/>
              <a:ext cx="461" cy="22"/>
            </a:xfrm>
            <a:custGeom>
              <a:avLst/>
              <a:gdLst>
                <a:gd name="T0" fmla="*/ 0 w 1511"/>
                <a:gd name="T1" fmla="*/ 0 h 78"/>
                <a:gd name="T2" fmla="*/ 0 w 1511"/>
                <a:gd name="T3" fmla="*/ 0 h 78"/>
                <a:gd name="T4" fmla="*/ 0 w 1511"/>
                <a:gd name="T5" fmla="*/ 0 h 78"/>
                <a:gd name="T6" fmla="*/ 0 w 1511"/>
                <a:gd name="T7" fmla="*/ 0 h 78"/>
                <a:gd name="T8" fmla="*/ 0 w 1511"/>
                <a:gd name="T9" fmla="*/ 0 h 78"/>
                <a:gd name="T10" fmla="*/ 0 w 1511"/>
                <a:gd name="T11" fmla="*/ 0 h 78"/>
                <a:gd name="T12" fmla="*/ 0 w 1511"/>
                <a:gd name="T13" fmla="*/ 0 h 78"/>
                <a:gd name="T14" fmla="*/ 0 w 1511"/>
                <a:gd name="T15" fmla="*/ 0 h 78"/>
                <a:gd name="T16" fmla="*/ 0 w 1511"/>
                <a:gd name="T17" fmla="*/ 0 h 78"/>
                <a:gd name="T18" fmla="*/ 0 w 1511"/>
                <a:gd name="T19" fmla="*/ 0 h 78"/>
                <a:gd name="T20" fmla="*/ 0 w 1511"/>
                <a:gd name="T21" fmla="*/ 0 h 78"/>
                <a:gd name="T22" fmla="*/ 0 w 1511"/>
                <a:gd name="T23" fmla="*/ 0 h 78"/>
                <a:gd name="T24" fmla="*/ 0 w 1511"/>
                <a:gd name="T25" fmla="*/ 0 h 78"/>
                <a:gd name="T26" fmla="*/ 0 w 1511"/>
                <a:gd name="T27" fmla="*/ 0 h 78"/>
                <a:gd name="T28" fmla="*/ 0 w 1511"/>
                <a:gd name="T29" fmla="*/ 0 h 78"/>
                <a:gd name="T30" fmla="*/ 0 w 1511"/>
                <a:gd name="T31" fmla="*/ 0 h 78"/>
                <a:gd name="T32" fmla="*/ 0 w 1511"/>
                <a:gd name="T33" fmla="*/ 0 h 78"/>
                <a:gd name="T34" fmla="*/ 0 w 1511"/>
                <a:gd name="T35" fmla="*/ 0 h 78"/>
                <a:gd name="T36" fmla="*/ 0 w 1511"/>
                <a:gd name="T37" fmla="*/ 0 h 78"/>
                <a:gd name="T38" fmla="*/ 0 w 1511"/>
                <a:gd name="T39" fmla="*/ 0 h 78"/>
                <a:gd name="T40" fmla="*/ 0 w 1511"/>
                <a:gd name="T41" fmla="*/ 0 h 78"/>
                <a:gd name="T42" fmla="*/ 0 w 1511"/>
                <a:gd name="T43" fmla="*/ 0 h 78"/>
                <a:gd name="T44" fmla="*/ 0 w 1511"/>
                <a:gd name="T45" fmla="*/ 0 h 78"/>
                <a:gd name="T46" fmla="*/ 0 w 1511"/>
                <a:gd name="T47" fmla="*/ 0 h 78"/>
                <a:gd name="T48" fmla="*/ 0 w 1511"/>
                <a:gd name="T49" fmla="*/ 0 h 78"/>
                <a:gd name="T50" fmla="*/ 0 w 1511"/>
                <a:gd name="T51" fmla="*/ 0 h 78"/>
                <a:gd name="T52" fmla="*/ 0 w 1511"/>
                <a:gd name="T53" fmla="*/ 0 h 78"/>
                <a:gd name="T54" fmla="*/ 0 w 1511"/>
                <a:gd name="T55" fmla="*/ 0 h 78"/>
                <a:gd name="T56" fmla="*/ 0 w 1511"/>
                <a:gd name="T57" fmla="*/ 0 h 78"/>
                <a:gd name="T58" fmla="*/ 0 w 1511"/>
                <a:gd name="T59" fmla="*/ 0 h 78"/>
                <a:gd name="T60" fmla="*/ 0 w 1511"/>
                <a:gd name="T61" fmla="*/ 0 h 78"/>
                <a:gd name="T62" fmla="*/ 0 w 1511"/>
                <a:gd name="T63" fmla="*/ 0 h 78"/>
                <a:gd name="T64" fmla="*/ 0 w 1511"/>
                <a:gd name="T65" fmla="*/ 0 h 78"/>
                <a:gd name="T66" fmla="*/ 0 w 1511"/>
                <a:gd name="T67" fmla="*/ 0 h 78"/>
                <a:gd name="T68" fmla="*/ 0 w 1511"/>
                <a:gd name="T69" fmla="*/ 0 h 78"/>
                <a:gd name="T70" fmla="*/ 0 w 1511"/>
                <a:gd name="T71" fmla="*/ 0 h 78"/>
                <a:gd name="T72" fmla="*/ 0 w 1511"/>
                <a:gd name="T73" fmla="*/ 0 h 78"/>
                <a:gd name="T74" fmla="*/ 0 w 1511"/>
                <a:gd name="T75" fmla="*/ 0 h 78"/>
                <a:gd name="T76" fmla="*/ 0 w 1511"/>
                <a:gd name="T77" fmla="*/ 0 h 78"/>
                <a:gd name="T78" fmla="*/ 0 w 1511"/>
                <a:gd name="T79" fmla="*/ 0 h 78"/>
                <a:gd name="T80" fmla="*/ 0 w 1511"/>
                <a:gd name="T81" fmla="*/ 0 h 78"/>
                <a:gd name="T82" fmla="*/ 0 w 1511"/>
                <a:gd name="T83" fmla="*/ 0 h 78"/>
                <a:gd name="T84" fmla="*/ 0 w 1511"/>
                <a:gd name="T85" fmla="*/ 0 h 78"/>
                <a:gd name="T86" fmla="*/ 0 w 1511"/>
                <a:gd name="T87" fmla="*/ 0 h 78"/>
                <a:gd name="T88" fmla="*/ 0 w 1511"/>
                <a:gd name="T89" fmla="*/ 0 h 78"/>
                <a:gd name="T90" fmla="*/ 0 w 1511"/>
                <a:gd name="T91" fmla="*/ 0 h 78"/>
                <a:gd name="T92" fmla="*/ 0 w 1511"/>
                <a:gd name="T93" fmla="*/ 0 h 78"/>
                <a:gd name="T94" fmla="*/ 0 w 1511"/>
                <a:gd name="T95" fmla="*/ 0 h 78"/>
                <a:gd name="T96" fmla="*/ 0 w 1511"/>
                <a:gd name="T97" fmla="*/ 0 h 78"/>
                <a:gd name="T98" fmla="*/ 0 w 1511"/>
                <a:gd name="T99" fmla="*/ 0 h 78"/>
                <a:gd name="T100" fmla="*/ 0 w 1511"/>
                <a:gd name="T101" fmla="*/ 0 h 78"/>
                <a:gd name="T102" fmla="*/ 0 w 1511"/>
                <a:gd name="T103" fmla="*/ 0 h 78"/>
                <a:gd name="T104" fmla="*/ 0 w 1511"/>
                <a:gd name="T105" fmla="*/ 0 h 78"/>
                <a:gd name="T106" fmla="*/ 0 w 1511"/>
                <a:gd name="T107" fmla="*/ 0 h 78"/>
                <a:gd name="T108" fmla="*/ 0 w 1511"/>
                <a:gd name="T109" fmla="*/ 0 h 78"/>
                <a:gd name="T110" fmla="*/ 0 w 1511"/>
                <a:gd name="T111" fmla="*/ 0 h 78"/>
                <a:gd name="T112" fmla="*/ 0 w 1511"/>
                <a:gd name="T113" fmla="*/ 0 h 78"/>
                <a:gd name="T114" fmla="*/ 0 w 1511"/>
                <a:gd name="T115" fmla="*/ 0 h 78"/>
                <a:gd name="T116" fmla="*/ 0 w 1511"/>
                <a:gd name="T117" fmla="*/ 0 h 78"/>
                <a:gd name="T118" fmla="*/ 0 w 1511"/>
                <a:gd name="T119" fmla="*/ 0 h 78"/>
                <a:gd name="T120" fmla="*/ 0 w 1511"/>
                <a:gd name="T121" fmla="*/ 0 h 78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511"/>
                <a:gd name="T184" fmla="*/ 0 h 78"/>
                <a:gd name="T185" fmla="*/ 1511 w 1511"/>
                <a:gd name="T186" fmla="*/ 78 h 78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511" h="78">
                  <a:moveTo>
                    <a:pt x="26" y="0"/>
                  </a:moveTo>
                  <a:lnTo>
                    <a:pt x="95" y="2"/>
                  </a:lnTo>
                  <a:lnTo>
                    <a:pt x="161" y="4"/>
                  </a:lnTo>
                  <a:lnTo>
                    <a:pt x="230" y="8"/>
                  </a:lnTo>
                  <a:lnTo>
                    <a:pt x="298" y="10"/>
                  </a:lnTo>
                  <a:lnTo>
                    <a:pt x="364" y="12"/>
                  </a:lnTo>
                  <a:lnTo>
                    <a:pt x="433" y="16"/>
                  </a:lnTo>
                  <a:lnTo>
                    <a:pt x="499" y="18"/>
                  </a:lnTo>
                  <a:lnTo>
                    <a:pt x="570" y="21"/>
                  </a:lnTo>
                  <a:lnTo>
                    <a:pt x="634" y="21"/>
                  </a:lnTo>
                  <a:lnTo>
                    <a:pt x="703" y="25"/>
                  </a:lnTo>
                  <a:lnTo>
                    <a:pt x="769" y="27"/>
                  </a:lnTo>
                  <a:lnTo>
                    <a:pt x="840" y="29"/>
                  </a:lnTo>
                  <a:lnTo>
                    <a:pt x="906" y="31"/>
                  </a:lnTo>
                  <a:lnTo>
                    <a:pt x="975" y="33"/>
                  </a:lnTo>
                  <a:lnTo>
                    <a:pt x="1043" y="37"/>
                  </a:lnTo>
                  <a:lnTo>
                    <a:pt x="1111" y="38"/>
                  </a:lnTo>
                  <a:lnTo>
                    <a:pt x="1132" y="37"/>
                  </a:lnTo>
                  <a:lnTo>
                    <a:pt x="1157" y="35"/>
                  </a:lnTo>
                  <a:lnTo>
                    <a:pt x="1180" y="33"/>
                  </a:lnTo>
                  <a:lnTo>
                    <a:pt x="1203" y="31"/>
                  </a:lnTo>
                  <a:lnTo>
                    <a:pt x="1226" y="27"/>
                  </a:lnTo>
                  <a:lnTo>
                    <a:pt x="1248" y="27"/>
                  </a:lnTo>
                  <a:lnTo>
                    <a:pt x="1271" y="25"/>
                  </a:lnTo>
                  <a:lnTo>
                    <a:pt x="1296" y="25"/>
                  </a:lnTo>
                  <a:lnTo>
                    <a:pt x="1319" y="21"/>
                  </a:lnTo>
                  <a:lnTo>
                    <a:pt x="1341" y="21"/>
                  </a:lnTo>
                  <a:lnTo>
                    <a:pt x="1364" y="19"/>
                  </a:lnTo>
                  <a:lnTo>
                    <a:pt x="1389" y="18"/>
                  </a:lnTo>
                  <a:lnTo>
                    <a:pt x="1412" y="18"/>
                  </a:lnTo>
                  <a:lnTo>
                    <a:pt x="1435" y="16"/>
                  </a:lnTo>
                  <a:lnTo>
                    <a:pt x="1459" y="14"/>
                  </a:lnTo>
                  <a:lnTo>
                    <a:pt x="1482" y="14"/>
                  </a:lnTo>
                  <a:lnTo>
                    <a:pt x="1486" y="18"/>
                  </a:lnTo>
                  <a:lnTo>
                    <a:pt x="1495" y="23"/>
                  </a:lnTo>
                  <a:lnTo>
                    <a:pt x="1501" y="27"/>
                  </a:lnTo>
                  <a:lnTo>
                    <a:pt x="1511" y="33"/>
                  </a:lnTo>
                  <a:lnTo>
                    <a:pt x="1463" y="35"/>
                  </a:lnTo>
                  <a:lnTo>
                    <a:pt x="1419" y="37"/>
                  </a:lnTo>
                  <a:lnTo>
                    <a:pt x="1374" y="42"/>
                  </a:lnTo>
                  <a:lnTo>
                    <a:pt x="1328" y="46"/>
                  </a:lnTo>
                  <a:lnTo>
                    <a:pt x="1283" y="48"/>
                  </a:lnTo>
                  <a:lnTo>
                    <a:pt x="1239" y="52"/>
                  </a:lnTo>
                  <a:lnTo>
                    <a:pt x="1193" y="56"/>
                  </a:lnTo>
                  <a:lnTo>
                    <a:pt x="1148" y="61"/>
                  </a:lnTo>
                  <a:lnTo>
                    <a:pt x="1100" y="65"/>
                  </a:lnTo>
                  <a:lnTo>
                    <a:pt x="1056" y="69"/>
                  </a:lnTo>
                  <a:lnTo>
                    <a:pt x="1009" y="71"/>
                  </a:lnTo>
                  <a:lnTo>
                    <a:pt x="965" y="75"/>
                  </a:lnTo>
                  <a:lnTo>
                    <a:pt x="919" y="75"/>
                  </a:lnTo>
                  <a:lnTo>
                    <a:pt x="872" y="78"/>
                  </a:lnTo>
                  <a:lnTo>
                    <a:pt x="826" y="78"/>
                  </a:lnTo>
                  <a:lnTo>
                    <a:pt x="783" y="78"/>
                  </a:lnTo>
                  <a:lnTo>
                    <a:pt x="769" y="78"/>
                  </a:lnTo>
                  <a:lnTo>
                    <a:pt x="756" y="76"/>
                  </a:lnTo>
                  <a:lnTo>
                    <a:pt x="743" y="75"/>
                  </a:lnTo>
                  <a:lnTo>
                    <a:pt x="731" y="73"/>
                  </a:lnTo>
                  <a:lnTo>
                    <a:pt x="718" y="69"/>
                  </a:lnTo>
                  <a:lnTo>
                    <a:pt x="707" y="65"/>
                  </a:lnTo>
                  <a:lnTo>
                    <a:pt x="695" y="61"/>
                  </a:lnTo>
                  <a:lnTo>
                    <a:pt x="682" y="59"/>
                  </a:lnTo>
                  <a:lnTo>
                    <a:pt x="669" y="56"/>
                  </a:lnTo>
                  <a:lnTo>
                    <a:pt x="657" y="50"/>
                  </a:lnTo>
                  <a:lnTo>
                    <a:pt x="644" y="46"/>
                  </a:lnTo>
                  <a:lnTo>
                    <a:pt x="632" y="44"/>
                  </a:lnTo>
                  <a:lnTo>
                    <a:pt x="619" y="40"/>
                  </a:lnTo>
                  <a:lnTo>
                    <a:pt x="606" y="38"/>
                  </a:lnTo>
                  <a:lnTo>
                    <a:pt x="594" y="38"/>
                  </a:lnTo>
                  <a:lnTo>
                    <a:pt x="583" y="38"/>
                  </a:lnTo>
                  <a:lnTo>
                    <a:pt x="566" y="37"/>
                  </a:lnTo>
                  <a:lnTo>
                    <a:pt x="551" y="37"/>
                  </a:lnTo>
                  <a:lnTo>
                    <a:pt x="534" y="37"/>
                  </a:lnTo>
                  <a:lnTo>
                    <a:pt x="518" y="37"/>
                  </a:lnTo>
                  <a:lnTo>
                    <a:pt x="503" y="37"/>
                  </a:lnTo>
                  <a:lnTo>
                    <a:pt x="488" y="40"/>
                  </a:lnTo>
                  <a:lnTo>
                    <a:pt x="471" y="42"/>
                  </a:lnTo>
                  <a:lnTo>
                    <a:pt x="458" y="46"/>
                  </a:lnTo>
                  <a:lnTo>
                    <a:pt x="440" y="46"/>
                  </a:lnTo>
                  <a:lnTo>
                    <a:pt x="425" y="50"/>
                  </a:lnTo>
                  <a:lnTo>
                    <a:pt x="408" y="50"/>
                  </a:lnTo>
                  <a:lnTo>
                    <a:pt x="393" y="54"/>
                  </a:lnTo>
                  <a:lnTo>
                    <a:pt x="378" y="56"/>
                  </a:lnTo>
                  <a:lnTo>
                    <a:pt x="361" y="56"/>
                  </a:lnTo>
                  <a:lnTo>
                    <a:pt x="345" y="56"/>
                  </a:lnTo>
                  <a:lnTo>
                    <a:pt x="330" y="56"/>
                  </a:lnTo>
                  <a:lnTo>
                    <a:pt x="319" y="54"/>
                  </a:lnTo>
                  <a:lnTo>
                    <a:pt x="309" y="50"/>
                  </a:lnTo>
                  <a:lnTo>
                    <a:pt x="298" y="48"/>
                  </a:lnTo>
                  <a:lnTo>
                    <a:pt x="288" y="46"/>
                  </a:lnTo>
                  <a:lnTo>
                    <a:pt x="279" y="44"/>
                  </a:lnTo>
                  <a:lnTo>
                    <a:pt x="269" y="42"/>
                  </a:lnTo>
                  <a:lnTo>
                    <a:pt x="258" y="40"/>
                  </a:lnTo>
                  <a:lnTo>
                    <a:pt x="249" y="38"/>
                  </a:lnTo>
                  <a:lnTo>
                    <a:pt x="239" y="37"/>
                  </a:lnTo>
                  <a:lnTo>
                    <a:pt x="228" y="35"/>
                  </a:lnTo>
                  <a:lnTo>
                    <a:pt x="216" y="33"/>
                  </a:lnTo>
                  <a:lnTo>
                    <a:pt x="207" y="33"/>
                  </a:lnTo>
                  <a:lnTo>
                    <a:pt x="195" y="29"/>
                  </a:lnTo>
                  <a:lnTo>
                    <a:pt x="188" y="29"/>
                  </a:lnTo>
                  <a:lnTo>
                    <a:pt x="176" y="29"/>
                  </a:lnTo>
                  <a:lnTo>
                    <a:pt x="169" y="29"/>
                  </a:lnTo>
                  <a:lnTo>
                    <a:pt x="157" y="27"/>
                  </a:lnTo>
                  <a:lnTo>
                    <a:pt x="148" y="27"/>
                  </a:lnTo>
                  <a:lnTo>
                    <a:pt x="136" y="27"/>
                  </a:lnTo>
                  <a:lnTo>
                    <a:pt x="127" y="27"/>
                  </a:lnTo>
                  <a:lnTo>
                    <a:pt x="115" y="27"/>
                  </a:lnTo>
                  <a:lnTo>
                    <a:pt x="104" y="27"/>
                  </a:lnTo>
                  <a:lnTo>
                    <a:pt x="95" y="29"/>
                  </a:lnTo>
                  <a:lnTo>
                    <a:pt x="83" y="31"/>
                  </a:lnTo>
                  <a:lnTo>
                    <a:pt x="70" y="31"/>
                  </a:lnTo>
                  <a:lnTo>
                    <a:pt x="60" y="31"/>
                  </a:lnTo>
                  <a:lnTo>
                    <a:pt x="47" y="31"/>
                  </a:lnTo>
                  <a:lnTo>
                    <a:pt x="38" y="33"/>
                  </a:lnTo>
                  <a:lnTo>
                    <a:pt x="26" y="31"/>
                  </a:lnTo>
                  <a:lnTo>
                    <a:pt x="17" y="31"/>
                  </a:lnTo>
                  <a:lnTo>
                    <a:pt x="7" y="29"/>
                  </a:lnTo>
                  <a:lnTo>
                    <a:pt x="0" y="29"/>
                  </a:lnTo>
                  <a:lnTo>
                    <a:pt x="3" y="21"/>
                  </a:lnTo>
                  <a:lnTo>
                    <a:pt x="13" y="12"/>
                  </a:lnTo>
                  <a:lnTo>
                    <a:pt x="20" y="4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62" name="Freeform 60">
              <a:extLst>
                <a:ext uri="{FF2B5EF4-FFF2-40B4-BE49-F238E27FC236}">
                  <a16:creationId xmlns:a16="http://schemas.microsoft.com/office/drawing/2014/main" id="{A072A2F1-6D1B-1F93-C0F8-5347E80C71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4" y="1327"/>
              <a:ext cx="505" cy="22"/>
            </a:xfrm>
            <a:custGeom>
              <a:avLst/>
              <a:gdLst>
                <a:gd name="T0" fmla="*/ 0 w 1653"/>
                <a:gd name="T1" fmla="*/ 0 h 78"/>
                <a:gd name="T2" fmla="*/ 0 w 1653"/>
                <a:gd name="T3" fmla="*/ 0 h 78"/>
                <a:gd name="T4" fmla="*/ 0 w 1653"/>
                <a:gd name="T5" fmla="*/ 0 h 78"/>
                <a:gd name="T6" fmla="*/ 0 w 1653"/>
                <a:gd name="T7" fmla="*/ 0 h 78"/>
                <a:gd name="T8" fmla="*/ 0 w 1653"/>
                <a:gd name="T9" fmla="*/ 0 h 78"/>
                <a:gd name="T10" fmla="*/ 0 w 1653"/>
                <a:gd name="T11" fmla="*/ 0 h 78"/>
                <a:gd name="T12" fmla="*/ 0 w 1653"/>
                <a:gd name="T13" fmla="*/ 0 h 78"/>
                <a:gd name="T14" fmla="*/ 0 w 1653"/>
                <a:gd name="T15" fmla="*/ 0 h 78"/>
                <a:gd name="T16" fmla="*/ 0 w 1653"/>
                <a:gd name="T17" fmla="*/ 0 h 78"/>
                <a:gd name="T18" fmla="*/ 0 w 1653"/>
                <a:gd name="T19" fmla="*/ 0 h 78"/>
                <a:gd name="T20" fmla="*/ 0 w 1653"/>
                <a:gd name="T21" fmla="*/ 0 h 78"/>
                <a:gd name="T22" fmla="*/ 0 w 1653"/>
                <a:gd name="T23" fmla="*/ 0 h 78"/>
                <a:gd name="T24" fmla="*/ 0 w 1653"/>
                <a:gd name="T25" fmla="*/ 0 h 78"/>
                <a:gd name="T26" fmla="*/ 0 w 1653"/>
                <a:gd name="T27" fmla="*/ 0 h 78"/>
                <a:gd name="T28" fmla="*/ 0 w 1653"/>
                <a:gd name="T29" fmla="*/ 0 h 78"/>
                <a:gd name="T30" fmla="*/ 0 w 1653"/>
                <a:gd name="T31" fmla="*/ 0 h 78"/>
                <a:gd name="T32" fmla="*/ 0 w 1653"/>
                <a:gd name="T33" fmla="*/ 0 h 78"/>
                <a:gd name="T34" fmla="*/ 0 w 1653"/>
                <a:gd name="T35" fmla="*/ 0 h 78"/>
                <a:gd name="T36" fmla="*/ 0 w 1653"/>
                <a:gd name="T37" fmla="*/ 0 h 78"/>
                <a:gd name="T38" fmla="*/ 0 w 1653"/>
                <a:gd name="T39" fmla="*/ 0 h 78"/>
                <a:gd name="T40" fmla="*/ 0 w 1653"/>
                <a:gd name="T41" fmla="*/ 0 h 78"/>
                <a:gd name="T42" fmla="*/ 0 w 1653"/>
                <a:gd name="T43" fmla="*/ 0 h 78"/>
                <a:gd name="T44" fmla="*/ 0 w 1653"/>
                <a:gd name="T45" fmla="*/ 0 h 78"/>
                <a:gd name="T46" fmla="*/ 0 w 1653"/>
                <a:gd name="T47" fmla="*/ 0 h 78"/>
                <a:gd name="T48" fmla="*/ 0 w 1653"/>
                <a:gd name="T49" fmla="*/ 0 h 78"/>
                <a:gd name="T50" fmla="*/ 0 w 1653"/>
                <a:gd name="T51" fmla="*/ 0 h 78"/>
                <a:gd name="T52" fmla="*/ 0 w 1653"/>
                <a:gd name="T53" fmla="*/ 0 h 78"/>
                <a:gd name="T54" fmla="*/ 0 w 1653"/>
                <a:gd name="T55" fmla="*/ 0 h 78"/>
                <a:gd name="T56" fmla="*/ 0 w 1653"/>
                <a:gd name="T57" fmla="*/ 0 h 78"/>
                <a:gd name="T58" fmla="*/ 0 w 1653"/>
                <a:gd name="T59" fmla="*/ 0 h 78"/>
                <a:gd name="T60" fmla="*/ 0 w 1653"/>
                <a:gd name="T61" fmla="*/ 0 h 78"/>
                <a:gd name="T62" fmla="*/ 0 w 1653"/>
                <a:gd name="T63" fmla="*/ 0 h 78"/>
                <a:gd name="T64" fmla="*/ 0 w 1653"/>
                <a:gd name="T65" fmla="*/ 0 h 78"/>
                <a:gd name="T66" fmla="*/ 0 w 1653"/>
                <a:gd name="T67" fmla="*/ 0 h 78"/>
                <a:gd name="T68" fmla="*/ 0 w 1653"/>
                <a:gd name="T69" fmla="*/ 0 h 78"/>
                <a:gd name="T70" fmla="*/ 0 w 1653"/>
                <a:gd name="T71" fmla="*/ 0 h 78"/>
                <a:gd name="T72" fmla="*/ 0 w 1653"/>
                <a:gd name="T73" fmla="*/ 0 h 78"/>
                <a:gd name="T74" fmla="*/ 0 w 1653"/>
                <a:gd name="T75" fmla="*/ 0 h 78"/>
                <a:gd name="T76" fmla="*/ 0 w 1653"/>
                <a:gd name="T77" fmla="*/ 0 h 78"/>
                <a:gd name="T78" fmla="*/ 0 w 1653"/>
                <a:gd name="T79" fmla="*/ 0 h 78"/>
                <a:gd name="T80" fmla="*/ 0 w 1653"/>
                <a:gd name="T81" fmla="*/ 0 h 78"/>
                <a:gd name="T82" fmla="*/ 0 w 1653"/>
                <a:gd name="T83" fmla="*/ 0 h 78"/>
                <a:gd name="T84" fmla="*/ 0 w 1653"/>
                <a:gd name="T85" fmla="*/ 0 h 78"/>
                <a:gd name="T86" fmla="*/ 0 w 1653"/>
                <a:gd name="T87" fmla="*/ 0 h 78"/>
                <a:gd name="T88" fmla="*/ 0 w 1653"/>
                <a:gd name="T89" fmla="*/ 0 h 78"/>
                <a:gd name="T90" fmla="*/ 0 w 1653"/>
                <a:gd name="T91" fmla="*/ 0 h 78"/>
                <a:gd name="T92" fmla="*/ 0 w 1653"/>
                <a:gd name="T93" fmla="*/ 0 h 78"/>
                <a:gd name="T94" fmla="*/ 0 w 1653"/>
                <a:gd name="T95" fmla="*/ 0 h 78"/>
                <a:gd name="T96" fmla="*/ 0 w 1653"/>
                <a:gd name="T97" fmla="*/ 0 h 78"/>
                <a:gd name="T98" fmla="*/ 0 w 1653"/>
                <a:gd name="T99" fmla="*/ 0 h 78"/>
                <a:gd name="T100" fmla="*/ 0 w 1653"/>
                <a:gd name="T101" fmla="*/ 0 h 78"/>
                <a:gd name="T102" fmla="*/ 0 w 1653"/>
                <a:gd name="T103" fmla="*/ 0 h 78"/>
                <a:gd name="T104" fmla="*/ 0 w 1653"/>
                <a:gd name="T105" fmla="*/ 0 h 78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653"/>
                <a:gd name="T160" fmla="*/ 0 h 78"/>
                <a:gd name="T161" fmla="*/ 1653 w 1653"/>
                <a:gd name="T162" fmla="*/ 78 h 78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653" h="78">
                  <a:moveTo>
                    <a:pt x="15" y="3"/>
                  </a:moveTo>
                  <a:lnTo>
                    <a:pt x="115" y="0"/>
                  </a:lnTo>
                  <a:lnTo>
                    <a:pt x="218" y="0"/>
                  </a:lnTo>
                  <a:lnTo>
                    <a:pt x="319" y="1"/>
                  </a:lnTo>
                  <a:lnTo>
                    <a:pt x="421" y="7"/>
                  </a:lnTo>
                  <a:lnTo>
                    <a:pt x="522" y="11"/>
                  </a:lnTo>
                  <a:lnTo>
                    <a:pt x="625" y="19"/>
                  </a:lnTo>
                  <a:lnTo>
                    <a:pt x="726" y="26"/>
                  </a:lnTo>
                  <a:lnTo>
                    <a:pt x="826" y="32"/>
                  </a:lnTo>
                  <a:lnTo>
                    <a:pt x="927" y="36"/>
                  </a:lnTo>
                  <a:lnTo>
                    <a:pt x="1026" y="41"/>
                  </a:lnTo>
                  <a:lnTo>
                    <a:pt x="1127" y="41"/>
                  </a:lnTo>
                  <a:lnTo>
                    <a:pt x="1227" y="41"/>
                  </a:lnTo>
                  <a:lnTo>
                    <a:pt x="1326" y="38"/>
                  </a:lnTo>
                  <a:lnTo>
                    <a:pt x="1427" y="32"/>
                  </a:lnTo>
                  <a:lnTo>
                    <a:pt x="1526" y="19"/>
                  </a:lnTo>
                  <a:lnTo>
                    <a:pt x="1627" y="3"/>
                  </a:lnTo>
                  <a:lnTo>
                    <a:pt x="1632" y="11"/>
                  </a:lnTo>
                  <a:lnTo>
                    <a:pt x="1640" y="17"/>
                  </a:lnTo>
                  <a:lnTo>
                    <a:pt x="1646" y="22"/>
                  </a:lnTo>
                  <a:lnTo>
                    <a:pt x="1653" y="32"/>
                  </a:lnTo>
                  <a:lnTo>
                    <a:pt x="1627" y="32"/>
                  </a:lnTo>
                  <a:lnTo>
                    <a:pt x="1600" y="34"/>
                  </a:lnTo>
                  <a:lnTo>
                    <a:pt x="1575" y="36"/>
                  </a:lnTo>
                  <a:lnTo>
                    <a:pt x="1551" y="39"/>
                  </a:lnTo>
                  <a:lnTo>
                    <a:pt x="1524" y="41"/>
                  </a:lnTo>
                  <a:lnTo>
                    <a:pt x="1497" y="45"/>
                  </a:lnTo>
                  <a:lnTo>
                    <a:pt x="1473" y="47"/>
                  </a:lnTo>
                  <a:lnTo>
                    <a:pt x="1448" y="51"/>
                  </a:lnTo>
                  <a:lnTo>
                    <a:pt x="1421" y="53"/>
                  </a:lnTo>
                  <a:lnTo>
                    <a:pt x="1397" y="55"/>
                  </a:lnTo>
                  <a:lnTo>
                    <a:pt x="1370" y="58"/>
                  </a:lnTo>
                  <a:lnTo>
                    <a:pt x="1345" y="60"/>
                  </a:lnTo>
                  <a:lnTo>
                    <a:pt x="1319" y="62"/>
                  </a:lnTo>
                  <a:lnTo>
                    <a:pt x="1292" y="64"/>
                  </a:lnTo>
                  <a:lnTo>
                    <a:pt x="1267" y="64"/>
                  </a:lnTo>
                  <a:lnTo>
                    <a:pt x="1241" y="64"/>
                  </a:lnTo>
                  <a:lnTo>
                    <a:pt x="1225" y="60"/>
                  </a:lnTo>
                  <a:lnTo>
                    <a:pt x="1212" y="60"/>
                  </a:lnTo>
                  <a:lnTo>
                    <a:pt x="1199" y="58"/>
                  </a:lnTo>
                  <a:lnTo>
                    <a:pt x="1186" y="58"/>
                  </a:lnTo>
                  <a:lnTo>
                    <a:pt x="1170" y="58"/>
                  </a:lnTo>
                  <a:lnTo>
                    <a:pt x="1157" y="58"/>
                  </a:lnTo>
                  <a:lnTo>
                    <a:pt x="1144" y="58"/>
                  </a:lnTo>
                  <a:lnTo>
                    <a:pt x="1130" y="58"/>
                  </a:lnTo>
                  <a:lnTo>
                    <a:pt x="1115" y="58"/>
                  </a:lnTo>
                  <a:lnTo>
                    <a:pt x="1102" y="58"/>
                  </a:lnTo>
                  <a:lnTo>
                    <a:pt x="1087" y="58"/>
                  </a:lnTo>
                  <a:lnTo>
                    <a:pt x="1073" y="60"/>
                  </a:lnTo>
                  <a:lnTo>
                    <a:pt x="1058" y="60"/>
                  </a:lnTo>
                  <a:lnTo>
                    <a:pt x="1045" y="60"/>
                  </a:lnTo>
                  <a:lnTo>
                    <a:pt x="1030" y="60"/>
                  </a:lnTo>
                  <a:lnTo>
                    <a:pt x="1016" y="60"/>
                  </a:lnTo>
                  <a:lnTo>
                    <a:pt x="1007" y="57"/>
                  </a:lnTo>
                  <a:lnTo>
                    <a:pt x="997" y="55"/>
                  </a:lnTo>
                  <a:lnTo>
                    <a:pt x="990" y="55"/>
                  </a:lnTo>
                  <a:lnTo>
                    <a:pt x="980" y="55"/>
                  </a:lnTo>
                  <a:lnTo>
                    <a:pt x="971" y="53"/>
                  </a:lnTo>
                  <a:lnTo>
                    <a:pt x="963" y="53"/>
                  </a:lnTo>
                  <a:lnTo>
                    <a:pt x="954" y="53"/>
                  </a:lnTo>
                  <a:lnTo>
                    <a:pt x="946" y="53"/>
                  </a:lnTo>
                  <a:lnTo>
                    <a:pt x="937" y="53"/>
                  </a:lnTo>
                  <a:lnTo>
                    <a:pt x="927" y="53"/>
                  </a:lnTo>
                  <a:lnTo>
                    <a:pt x="918" y="53"/>
                  </a:lnTo>
                  <a:lnTo>
                    <a:pt x="908" y="53"/>
                  </a:lnTo>
                  <a:lnTo>
                    <a:pt x="899" y="53"/>
                  </a:lnTo>
                  <a:lnTo>
                    <a:pt x="889" y="53"/>
                  </a:lnTo>
                  <a:lnTo>
                    <a:pt x="880" y="53"/>
                  </a:lnTo>
                  <a:lnTo>
                    <a:pt x="870" y="55"/>
                  </a:lnTo>
                  <a:lnTo>
                    <a:pt x="849" y="51"/>
                  </a:lnTo>
                  <a:lnTo>
                    <a:pt x="830" y="51"/>
                  </a:lnTo>
                  <a:lnTo>
                    <a:pt x="811" y="51"/>
                  </a:lnTo>
                  <a:lnTo>
                    <a:pt x="790" y="55"/>
                  </a:lnTo>
                  <a:lnTo>
                    <a:pt x="769" y="55"/>
                  </a:lnTo>
                  <a:lnTo>
                    <a:pt x="746" y="57"/>
                  </a:lnTo>
                  <a:lnTo>
                    <a:pt x="726" y="58"/>
                  </a:lnTo>
                  <a:lnTo>
                    <a:pt x="705" y="62"/>
                  </a:lnTo>
                  <a:lnTo>
                    <a:pt x="682" y="64"/>
                  </a:lnTo>
                  <a:lnTo>
                    <a:pt x="659" y="68"/>
                  </a:lnTo>
                  <a:lnTo>
                    <a:pt x="636" y="70"/>
                  </a:lnTo>
                  <a:lnTo>
                    <a:pt x="615" y="74"/>
                  </a:lnTo>
                  <a:lnTo>
                    <a:pt x="594" y="74"/>
                  </a:lnTo>
                  <a:lnTo>
                    <a:pt x="575" y="76"/>
                  </a:lnTo>
                  <a:lnTo>
                    <a:pt x="555" y="78"/>
                  </a:lnTo>
                  <a:lnTo>
                    <a:pt x="537" y="78"/>
                  </a:lnTo>
                  <a:lnTo>
                    <a:pt x="501" y="74"/>
                  </a:lnTo>
                  <a:lnTo>
                    <a:pt x="467" y="70"/>
                  </a:lnTo>
                  <a:lnTo>
                    <a:pt x="433" y="66"/>
                  </a:lnTo>
                  <a:lnTo>
                    <a:pt x="401" y="62"/>
                  </a:lnTo>
                  <a:lnTo>
                    <a:pt x="366" y="58"/>
                  </a:lnTo>
                  <a:lnTo>
                    <a:pt x="334" y="55"/>
                  </a:lnTo>
                  <a:lnTo>
                    <a:pt x="302" y="51"/>
                  </a:lnTo>
                  <a:lnTo>
                    <a:pt x="269" y="45"/>
                  </a:lnTo>
                  <a:lnTo>
                    <a:pt x="235" y="41"/>
                  </a:lnTo>
                  <a:lnTo>
                    <a:pt x="203" y="38"/>
                  </a:lnTo>
                  <a:lnTo>
                    <a:pt x="169" y="36"/>
                  </a:lnTo>
                  <a:lnTo>
                    <a:pt x="136" y="34"/>
                  </a:lnTo>
                  <a:lnTo>
                    <a:pt x="102" y="32"/>
                  </a:lnTo>
                  <a:lnTo>
                    <a:pt x="68" y="30"/>
                  </a:lnTo>
                  <a:lnTo>
                    <a:pt x="34" y="30"/>
                  </a:lnTo>
                  <a:lnTo>
                    <a:pt x="0" y="32"/>
                  </a:lnTo>
                  <a:lnTo>
                    <a:pt x="1" y="24"/>
                  </a:lnTo>
                  <a:lnTo>
                    <a:pt x="5" y="15"/>
                  </a:lnTo>
                  <a:lnTo>
                    <a:pt x="11" y="7"/>
                  </a:lnTo>
                  <a:lnTo>
                    <a:pt x="15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63" name="Freeform 61">
              <a:extLst>
                <a:ext uri="{FF2B5EF4-FFF2-40B4-BE49-F238E27FC236}">
                  <a16:creationId xmlns:a16="http://schemas.microsoft.com/office/drawing/2014/main" id="{B0D693D3-1684-9D75-12B6-590894BC47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43" y="1347"/>
              <a:ext cx="113" cy="46"/>
            </a:xfrm>
            <a:custGeom>
              <a:avLst/>
              <a:gdLst>
                <a:gd name="T0" fmla="*/ 0 w 369"/>
                <a:gd name="T1" fmla="*/ 0 h 163"/>
                <a:gd name="T2" fmla="*/ 0 w 369"/>
                <a:gd name="T3" fmla="*/ 0 h 163"/>
                <a:gd name="T4" fmla="*/ 0 w 369"/>
                <a:gd name="T5" fmla="*/ 0 h 163"/>
                <a:gd name="T6" fmla="*/ 0 w 369"/>
                <a:gd name="T7" fmla="*/ 0 h 163"/>
                <a:gd name="T8" fmla="*/ 0 w 369"/>
                <a:gd name="T9" fmla="*/ 0 h 163"/>
                <a:gd name="T10" fmla="*/ 0 w 369"/>
                <a:gd name="T11" fmla="*/ 0 h 163"/>
                <a:gd name="T12" fmla="*/ 0 w 369"/>
                <a:gd name="T13" fmla="*/ 0 h 163"/>
                <a:gd name="T14" fmla="*/ 0 w 369"/>
                <a:gd name="T15" fmla="*/ 0 h 163"/>
                <a:gd name="T16" fmla="*/ 0 w 369"/>
                <a:gd name="T17" fmla="*/ 0 h 163"/>
                <a:gd name="T18" fmla="*/ 0 w 369"/>
                <a:gd name="T19" fmla="*/ 0 h 163"/>
                <a:gd name="T20" fmla="*/ 0 w 369"/>
                <a:gd name="T21" fmla="*/ 0 h 163"/>
                <a:gd name="T22" fmla="*/ 0 w 369"/>
                <a:gd name="T23" fmla="*/ 0 h 163"/>
                <a:gd name="T24" fmla="*/ 0 w 369"/>
                <a:gd name="T25" fmla="*/ 0 h 163"/>
                <a:gd name="T26" fmla="*/ 0 w 369"/>
                <a:gd name="T27" fmla="*/ 0 h 163"/>
                <a:gd name="T28" fmla="*/ 0 w 369"/>
                <a:gd name="T29" fmla="*/ 0 h 163"/>
                <a:gd name="T30" fmla="*/ 0 w 369"/>
                <a:gd name="T31" fmla="*/ 0 h 163"/>
                <a:gd name="T32" fmla="*/ 0 w 369"/>
                <a:gd name="T33" fmla="*/ 0 h 163"/>
                <a:gd name="T34" fmla="*/ 0 w 369"/>
                <a:gd name="T35" fmla="*/ 0 h 163"/>
                <a:gd name="T36" fmla="*/ 0 w 369"/>
                <a:gd name="T37" fmla="*/ 0 h 163"/>
                <a:gd name="T38" fmla="*/ 0 w 369"/>
                <a:gd name="T39" fmla="*/ 0 h 163"/>
                <a:gd name="T40" fmla="*/ 0 w 369"/>
                <a:gd name="T41" fmla="*/ 0 h 163"/>
                <a:gd name="T42" fmla="*/ 0 w 369"/>
                <a:gd name="T43" fmla="*/ 0 h 163"/>
                <a:gd name="T44" fmla="*/ 0 w 369"/>
                <a:gd name="T45" fmla="*/ 0 h 163"/>
                <a:gd name="T46" fmla="*/ 0 w 369"/>
                <a:gd name="T47" fmla="*/ 0 h 163"/>
                <a:gd name="T48" fmla="*/ 0 w 369"/>
                <a:gd name="T49" fmla="*/ 0 h 163"/>
                <a:gd name="T50" fmla="*/ 0 w 369"/>
                <a:gd name="T51" fmla="*/ 0 h 163"/>
                <a:gd name="T52" fmla="*/ 0 w 369"/>
                <a:gd name="T53" fmla="*/ 0 h 163"/>
                <a:gd name="T54" fmla="*/ 0 w 369"/>
                <a:gd name="T55" fmla="*/ 0 h 163"/>
                <a:gd name="T56" fmla="*/ 0 w 369"/>
                <a:gd name="T57" fmla="*/ 0 h 163"/>
                <a:gd name="T58" fmla="*/ 0 w 369"/>
                <a:gd name="T59" fmla="*/ 0 h 163"/>
                <a:gd name="T60" fmla="*/ 0 w 369"/>
                <a:gd name="T61" fmla="*/ 0 h 163"/>
                <a:gd name="T62" fmla="*/ 0 w 369"/>
                <a:gd name="T63" fmla="*/ 0 h 163"/>
                <a:gd name="T64" fmla="*/ 0 w 369"/>
                <a:gd name="T65" fmla="*/ 0 h 163"/>
                <a:gd name="T66" fmla="*/ 0 w 369"/>
                <a:gd name="T67" fmla="*/ 0 h 163"/>
                <a:gd name="T68" fmla="*/ 0 w 369"/>
                <a:gd name="T69" fmla="*/ 0 h 163"/>
                <a:gd name="T70" fmla="*/ 0 w 369"/>
                <a:gd name="T71" fmla="*/ 0 h 163"/>
                <a:gd name="T72" fmla="*/ 0 w 369"/>
                <a:gd name="T73" fmla="*/ 0 h 163"/>
                <a:gd name="T74" fmla="*/ 0 w 369"/>
                <a:gd name="T75" fmla="*/ 0 h 163"/>
                <a:gd name="T76" fmla="*/ 0 w 369"/>
                <a:gd name="T77" fmla="*/ 0 h 163"/>
                <a:gd name="T78" fmla="*/ 0 w 369"/>
                <a:gd name="T79" fmla="*/ 0 h 163"/>
                <a:gd name="T80" fmla="*/ 0 w 369"/>
                <a:gd name="T81" fmla="*/ 0 h 163"/>
                <a:gd name="T82" fmla="*/ 0 w 369"/>
                <a:gd name="T83" fmla="*/ 0 h 163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369"/>
                <a:gd name="T127" fmla="*/ 0 h 163"/>
                <a:gd name="T128" fmla="*/ 369 w 369"/>
                <a:gd name="T129" fmla="*/ 163 h 163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369" h="163">
                  <a:moveTo>
                    <a:pt x="206" y="2"/>
                  </a:moveTo>
                  <a:lnTo>
                    <a:pt x="215" y="2"/>
                  </a:lnTo>
                  <a:lnTo>
                    <a:pt x="227" y="2"/>
                  </a:lnTo>
                  <a:lnTo>
                    <a:pt x="238" y="2"/>
                  </a:lnTo>
                  <a:lnTo>
                    <a:pt x="251" y="2"/>
                  </a:lnTo>
                  <a:lnTo>
                    <a:pt x="265" y="2"/>
                  </a:lnTo>
                  <a:lnTo>
                    <a:pt x="280" y="0"/>
                  </a:lnTo>
                  <a:lnTo>
                    <a:pt x="291" y="0"/>
                  </a:lnTo>
                  <a:lnTo>
                    <a:pt x="306" y="2"/>
                  </a:lnTo>
                  <a:lnTo>
                    <a:pt x="318" y="2"/>
                  </a:lnTo>
                  <a:lnTo>
                    <a:pt x="329" y="2"/>
                  </a:lnTo>
                  <a:lnTo>
                    <a:pt x="339" y="6"/>
                  </a:lnTo>
                  <a:lnTo>
                    <a:pt x="348" y="11"/>
                  </a:lnTo>
                  <a:lnTo>
                    <a:pt x="354" y="17"/>
                  </a:lnTo>
                  <a:lnTo>
                    <a:pt x="362" y="26"/>
                  </a:lnTo>
                  <a:lnTo>
                    <a:pt x="363" y="38"/>
                  </a:lnTo>
                  <a:lnTo>
                    <a:pt x="367" y="53"/>
                  </a:lnTo>
                  <a:lnTo>
                    <a:pt x="369" y="66"/>
                  </a:lnTo>
                  <a:lnTo>
                    <a:pt x="369" y="78"/>
                  </a:lnTo>
                  <a:lnTo>
                    <a:pt x="369" y="83"/>
                  </a:lnTo>
                  <a:lnTo>
                    <a:pt x="369" y="91"/>
                  </a:lnTo>
                  <a:lnTo>
                    <a:pt x="363" y="99"/>
                  </a:lnTo>
                  <a:lnTo>
                    <a:pt x="360" y="110"/>
                  </a:lnTo>
                  <a:lnTo>
                    <a:pt x="337" y="116"/>
                  </a:lnTo>
                  <a:lnTo>
                    <a:pt x="314" y="123"/>
                  </a:lnTo>
                  <a:lnTo>
                    <a:pt x="295" y="133"/>
                  </a:lnTo>
                  <a:lnTo>
                    <a:pt x="274" y="140"/>
                  </a:lnTo>
                  <a:lnTo>
                    <a:pt x="253" y="146"/>
                  </a:lnTo>
                  <a:lnTo>
                    <a:pt x="234" y="152"/>
                  </a:lnTo>
                  <a:lnTo>
                    <a:pt x="215" y="156"/>
                  </a:lnTo>
                  <a:lnTo>
                    <a:pt x="196" y="161"/>
                  </a:lnTo>
                  <a:lnTo>
                    <a:pt x="177" y="161"/>
                  </a:lnTo>
                  <a:lnTo>
                    <a:pt x="160" y="163"/>
                  </a:lnTo>
                  <a:lnTo>
                    <a:pt x="141" y="161"/>
                  </a:lnTo>
                  <a:lnTo>
                    <a:pt x="124" y="158"/>
                  </a:lnTo>
                  <a:lnTo>
                    <a:pt x="105" y="152"/>
                  </a:lnTo>
                  <a:lnTo>
                    <a:pt x="88" y="144"/>
                  </a:lnTo>
                  <a:lnTo>
                    <a:pt x="71" y="135"/>
                  </a:lnTo>
                  <a:lnTo>
                    <a:pt x="52" y="123"/>
                  </a:lnTo>
                  <a:lnTo>
                    <a:pt x="48" y="118"/>
                  </a:lnTo>
                  <a:lnTo>
                    <a:pt x="44" y="110"/>
                  </a:lnTo>
                  <a:lnTo>
                    <a:pt x="40" y="102"/>
                  </a:lnTo>
                  <a:lnTo>
                    <a:pt x="36" y="95"/>
                  </a:lnTo>
                  <a:lnTo>
                    <a:pt x="33" y="85"/>
                  </a:lnTo>
                  <a:lnTo>
                    <a:pt x="29" y="76"/>
                  </a:lnTo>
                  <a:lnTo>
                    <a:pt x="27" y="70"/>
                  </a:lnTo>
                  <a:lnTo>
                    <a:pt x="27" y="66"/>
                  </a:lnTo>
                  <a:lnTo>
                    <a:pt x="38" y="68"/>
                  </a:lnTo>
                  <a:lnTo>
                    <a:pt x="48" y="72"/>
                  </a:lnTo>
                  <a:lnTo>
                    <a:pt x="55" y="76"/>
                  </a:lnTo>
                  <a:lnTo>
                    <a:pt x="61" y="83"/>
                  </a:lnTo>
                  <a:lnTo>
                    <a:pt x="71" y="95"/>
                  </a:lnTo>
                  <a:lnTo>
                    <a:pt x="82" y="104"/>
                  </a:lnTo>
                  <a:lnTo>
                    <a:pt x="86" y="110"/>
                  </a:lnTo>
                  <a:lnTo>
                    <a:pt x="93" y="114"/>
                  </a:lnTo>
                  <a:lnTo>
                    <a:pt x="99" y="118"/>
                  </a:lnTo>
                  <a:lnTo>
                    <a:pt x="109" y="121"/>
                  </a:lnTo>
                  <a:lnTo>
                    <a:pt x="120" y="123"/>
                  </a:lnTo>
                  <a:lnTo>
                    <a:pt x="133" y="123"/>
                  </a:lnTo>
                  <a:lnTo>
                    <a:pt x="151" y="123"/>
                  </a:lnTo>
                  <a:lnTo>
                    <a:pt x="170" y="123"/>
                  </a:lnTo>
                  <a:lnTo>
                    <a:pt x="173" y="123"/>
                  </a:lnTo>
                  <a:lnTo>
                    <a:pt x="177" y="123"/>
                  </a:lnTo>
                  <a:lnTo>
                    <a:pt x="187" y="121"/>
                  </a:lnTo>
                  <a:lnTo>
                    <a:pt x="196" y="121"/>
                  </a:lnTo>
                  <a:lnTo>
                    <a:pt x="208" y="118"/>
                  </a:lnTo>
                  <a:lnTo>
                    <a:pt x="221" y="118"/>
                  </a:lnTo>
                  <a:lnTo>
                    <a:pt x="234" y="116"/>
                  </a:lnTo>
                  <a:lnTo>
                    <a:pt x="249" y="114"/>
                  </a:lnTo>
                  <a:lnTo>
                    <a:pt x="263" y="112"/>
                  </a:lnTo>
                  <a:lnTo>
                    <a:pt x="276" y="110"/>
                  </a:lnTo>
                  <a:lnTo>
                    <a:pt x="289" y="106"/>
                  </a:lnTo>
                  <a:lnTo>
                    <a:pt x="304" y="104"/>
                  </a:lnTo>
                  <a:lnTo>
                    <a:pt x="314" y="101"/>
                  </a:lnTo>
                  <a:lnTo>
                    <a:pt x="323" y="95"/>
                  </a:lnTo>
                  <a:lnTo>
                    <a:pt x="331" y="91"/>
                  </a:lnTo>
                  <a:lnTo>
                    <a:pt x="339" y="89"/>
                  </a:lnTo>
                  <a:lnTo>
                    <a:pt x="339" y="76"/>
                  </a:lnTo>
                  <a:lnTo>
                    <a:pt x="335" y="66"/>
                  </a:lnTo>
                  <a:lnTo>
                    <a:pt x="327" y="57"/>
                  </a:lnTo>
                  <a:lnTo>
                    <a:pt x="318" y="53"/>
                  </a:lnTo>
                  <a:lnTo>
                    <a:pt x="306" y="47"/>
                  </a:lnTo>
                  <a:lnTo>
                    <a:pt x="293" y="44"/>
                  </a:lnTo>
                  <a:lnTo>
                    <a:pt x="278" y="44"/>
                  </a:lnTo>
                  <a:lnTo>
                    <a:pt x="263" y="44"/>
                  </a:lnTo>
                  <a:lnTo>
                    <a:pt x="244" y="42"/>
                  </a:lnTo>
                  <a:lnTo>
                    <a:pt x="227" y="42"/>
                  </a:lnTo>
                  <a:lnTo>
                    <a:pt x="208" y="42"/>
                  </a:lnTo>
                  <a:lnTo>
                    <a:pt x="192" y="42"/>
                  </a:lnTo>
                  <a:lnTo>
                    <a:pt x="173" y="40"/>
                  </a:lnTo>
                  <a:lnTo>
                    <a:pt x="156" y="40"/>
                  </a:lnTo>
                  <a:lnTo>
                    <a:pt x="141" y="40"/>
                  </a:lnTo>
                  <a:lnTo>
                    <a:pt x="130" y="40"/>
                  </a:lnTo>
                  <a:lnTo>
                    <a:pt x="122" y="38"/>
                  </a:lnTo>
                  <a:lnTo>
                    <a:pt x="116" y="38"/>
                  </a:lnTo>
                  <a:lnTo>
                    <a:pt x="109" y="38"/>
                  </a:lnTo>
                  <a:lnTo>
                    <a:pt x="103" y="38"/>
                  </a:lnTo>
                  <a:lnTo>
                    <a:pt x="93" y="38"/>
                  </a:lnTo>
                  <a:lnTo>
                    <a:pt x="84" y="38"/>
                  </a:lnTo>
                  <a:lnTo>
                    <a:pt x="74" y="38"/>
                  </a:lnTo>
                  <a:lnTo>
                    <a:pt x="65" y="38"/>
                  </a:lnTo>
                  <a:lnTo>
                    <a:pt x="55" y="36"/>
                  </a:lnTo>
                  <a:lnTo>
                    <a:pt x="48" y="36"/>
                  </a:lnTo>
                  <a:lnTo>
                    <a:pt x="38" y="36"/>
                  </a:lnTo>
                  <a:lnTo>
                    <a:pt x="31" y="36"/>
                  </a:lnTo>
                  <a:lnTo>
                    <a:pt x="17" y="36"/>
                  </a:lnTo>
                  <a:lnTo>
                    <a:pt x="10" y="36"/>
                  </a:lnTo>
                  <a:lnTo>
                    <a:pt x="6" y="28"/>
                  </a:lnTo>
                  <a:lnTo>
                    <a:pt x="4" y="21"/>
                  </a:lnTo>
                  <a:lnTo>
                    <a:pt x="2" y="11"/>
                  </a:lnTo>
                  <a:lnTo>
                    <a:pt x="0" y="9"/>
                  </a:lnTo>
                  <a:lnTo>
                    <a:pt x="12" y="6"/>
                  </a:lnTo>
                  <a:lnTo>
                    <a:pt x="23" y="4"/>
                  </a:lnTo>
                  <a:lnTo>
                    <a:pt x="36" y="2"/>
                  </a:lnTo>
                  <a:lnTo>
                    <a:pt x="50" y="2"/>
                  </a:lnTo>
                  <a:lnTo>
                    <a:pt x="61" y="2"/>
                  </a:lnTo>
                  <a:lnTo>
                    <a:pt x="74" y="2"/>
                  </a:lnTo>
                  <a:lnTo>
                    <a:pt x="90" y="2"/>
                  </a:lnTo>
                  <a:lnTo>
                    <a:pt x="103" y="2"/>
                  </a:lnTo>
                  <a:lnTo>
                    <a:pt x="116" y="2"/>
                  </a:lnTo>
                  <a:lnTo>
                    <a:pt x="130" y="2"/>
                  </a:lnTo>
                  <a:lnTo>
                    <a:pt x="143" y="2"/>
                  </a:lnTo>
                  <a:lnTo>
                    <a:pt x="156" y="4"/>
                  </a:lnTo>
                  <a:lnTo>
                    <a:pt x="168" y="2"/>
                  </a:lnTo>
                  <a:lnTo>
                    <a:pt x="181" y="2"/>
                  </a:lnTo>
                  <a:lnTo>
                    <a:pt x="192" y="2"/>
                  </a:lnTo>
                  <a:lnTo>
                    <a:pt x="206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64" name="Freeform 62">
              <a:extLst>
                <a:ext uri="{FF2B5EF4-FFF2-40B4-BE49-F238E27FC236}">
                  <a16:creationId xmlns:a16="http://schemas.microsoft.com/office/drawing/2014/main" id="{F30A5630-634B-601F-4933-367A829C3D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2" y="1356"/>
              <a:ext cx="105" cy="76"/>
            </a:xfrm>
            <a:custGeom>
              <a:avLst/>
              <a:gdLst>
                <a:gd name="T0" fmla="*/ 0 w 342"/>
                <a:gd name="T1" fmla="*/ 0 h 270"/>
                <a:gd name="T2" fmla="*/ 0 w 342"/>
                <a:gd name="T3" fmla="*/ 0 h 270"/>
                <a:gd name="T4" fmla="*/ 0 w 342"/>
                <a:gd name="T5" fmla="*/ 0 h 270"/>
                <a:gd name="T6" fmla="*/ 0 w 342"/>
                <a:gd name="T7" fmla="*/ 0 h 270"/>
                <a:gd name="T8" fmla="*/ 0 w 342"/>
                <a:gd name="T9" fmla="*/ 0 h 270"/>
                <a:gd name="T10" fmla="*/ 0 w 342"/>
                <a:gd name="T11" fmla="*/ 0 h 270"/>
                <a:gd name="T12" fmla="*/ 0 w 342"/>
                <a:gd name="T13" fmla="*/ 0 h 270"/>
                <a:gd name="T14" fmla="*/ 0 w 342"/>
                <a:gd name="T15" fmla="*/ 0 h 270"/>
                <a:gd name="T16" fmla="*/ 0 w 342"/>
                <a:gd name="T17" fmla="*/ 0 h 270"/>
                <a:gd name="T18" fmla="*/ 0 w 342"/>
                <a:gd name="T19" fmla="*/ 0 h 270"/>
                <a:gd name="T20" fmla="*/ 0 w 342"/>
                <a:gd name="T21" fmla="*/ 0 h 270"/>
                <a:gd name="T22" fmla="*/ 0 w 342"/>
                <a:gd name="T23" fmla="*/ 0 h 270"/>
                <a:gd name="T24" fmla="*/ 0 w 342"/>
                <a:gd name="T25" fmla="*/ 0 h 270"/>
                <a:gd name="T26" fmla="*/ 0 w 342"/>
                <a:gd name="T27" fmla="*/ 0 h 270"/>
                <a:gd name="T28" fmla="*/ 0 w 342"/>
                <a:gd name="T29" fmla="*/ 0 h 270"/>
                <a:gd name="T30" fmla="*/ 0 w 342"/>
                <a:gd name="T31" fmla="*/ 0 h 270"/>
                <a:gd name="T32" fmla="*/ 0 w 342"/>
                <a:gd name="T33" fmla="*/ 0 h 270"/>
                <a:gd name="T34" fmla="*/ 0 w 342"/>
                <a:gd name="T35" fmla="*/ 0 h 270"/>
                <a:gd name="T36" fmla="*/ 0 w 342"/>
                <a:gd name="T37" fmla="*/ 0 h 270"/>
                <a:gd name="T38" fmla="*/ 0 w 342"/>
                <a:gd name="T39" fmla="*/ 0 h 270"/>
                <a:gd name="T40" fmla="*/ 0 w 342"/>
                <a:gd name="T41" fmla="*/ 0 h 270"/>
                <a:gd name="T42" fmla="*/ 0 w 342"/>
                <a:gd name="T43" fmla="*/ 0 h 270"/>
                <a:gd name="T44" fmla="*/ 0 w 342"/>
                <a:gd name="T45" fmla="*/ 0 h 270"/>
                <a:gd name="T46" fmla="*/ 0 w 342"/>
                <a:gd name="T47" fmla="*/ 0 h 270"/>
                <a:gd name="T48" fmla="*/ 0 w 342"/>
                <a:gd name="T49" fmla="*/ 0 h 270"/>
                <a:gd name="T50" fmla="*/ 0 w 342"/>
                <a:gd name="T51" fmla="*/ 0 h 270"/>
                <a:gd name="T52" fmla="*/ 0 w 342"/>
                <a:gd name="T53" fmla="*/ 0 h 270"/>
                <a:gd name="T54" fmla="*/ 0 w 342"/>
                <a:gd name="T55" fmla="*/ 0 h 270"/>
                <a:gd name="T56" fmla="*/ 0 w 342"/>
                <a:gd name="T57" fmla="*/ 0 h 270"/>
                <a:gd name="T58" fmla="*/ 0 w 342"/>
                <a:gd name="T59" fmla="*/ 0 h 270"/>
                <a:gd name="T60" fmla="*/ 0 w 342"/>
                <a:gd name="T61" fmla="*/ 0 h 270"/>
                <a:gd name="T62" fmla="*/ 0 w 342"/>
                <a:gd name="T63" fmla="*/ 0 h 270"/>
                <a:gd name="T64" fmla="*/ 0 w 342"/>
                <a:gd name="T65" fmla="*/ 0 h 270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42"/>
                <a:gd name="T100" fmla="*/ 0 h 270"/>
                <a:gd name="T101" fmla="*/ 342 w 342"/>
                <a:gd name="T102" fmla="*/ 270 h 270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42" h="270">
                  <a:moveTo>
                    <a:pt x="319" y="0"/>
                  </a:moveTo>
                  <a:lnTo>
                    <a:pt x="328" y="12"/>
                  </a:lnTo>
                  <a:lnTo>
                    <a:pt x="336" y="27"/>
                  </a:lnTo>
                  <a:lnTo>
                    <a:pt x="338" y="42"/>
                  </a:lnTo>
                  <a:lnTo>
                    <a:pt x="342" y="59"/>
                  </a:lnTo>
                  <a:lnTo>
                    <a:pt x="340" y="74"/>
                  </a:lnTo>
                  <a:lnTo>
                    <a:pt x="338" y="91"/>
                  </a:lnTo>
                  <a:lnTo>
                    <a:pt x="334" y="107"/>
                  </a:lnTo>
                  <a:lnTo>
                    <a:pt x="328" y="126"/>
                  </a:lnTo>
                  <a:lnTo>
                    <a:pt x="319" y="141"/>
                  </a:lnTo>
                  <a:lnTo>
                    <a:pt x="309" y="154"/>
                  </a:lnTo>
                  <a:lnTo>
                    <a:pt x="298" y="168"/>
                  </a:lnTo>
                  <a:lnTo>
                    <a:pt x="287" y="181"/>
                  </a:lnTo>
                  <a:lnTo>
                    <a:pt x="273" y="190"/>
                  </a:lnTo>
                  <a:lnTo>
                    <a:pt x="260" y="198"/>
                  </a:lnTo>
                  <a:lnTo>
                    <a:pt x="245" y="202"/>
                  </a:lnTo>
                  <a:lnTo>
                    <a:pt x="231" y="206"/>
                  </a:lnTo>
                  <a:lnTo>
                    <a:pt x="214" y="207"/>
                  </a:lnTo>
                  <a:lnTo>
                    <a:pt x="199" y="211"/>
                  </a:lnTo>
                  <a:lnTo>
                    <a:pt x="182" y="215"/>
                  </a:lnTo>
                  <a:lnTo>
                    <a:pt x="167" y="225"/>
                  </a:lnTo>
                  <a:lnTo>
                    <a:pt x="148" y="228"/>
                  </a:lnTo>
                  <a:lnTo>
                    <a:pt x="133" y="238"/>
                  </a:lnTo>
                  <a:lnTo>
                    <a:pt x="116" y="244"/>
                  </a:lnTo>
                  <a:lnTo>
                    <a:pt x="100" y="253"/>
                  </a:lnTo>
                  <a:lnTo>
                    <a:pt x="85" y="257"/>
                  </a:lnTo>
                  <a:lnTo>
                    <a:pt x="68" y="263"/>
                  </a:lnTo>
                  <a:lnTo>
                    <a:pt x="55" y="266"/>
                  </a:lnTo>
                  <a:lnTo>
                    <a:pt x="41" y="270"/>
                  </a:lnTo>
                  <a:lnTo>
                    <a:pt x="30" y="270"/>
                  </a:lnTo>
                  <a:lnTo>
                    <a:pt x="19" y="268"/>
                  </a:lnTo>
                  <a:lnTo>
                    <a:pt x="7" y="264"/>
                  </a:lnTo>
                  <a:lnTo>
                    <a:pt x="0" y="259"/>
                  </a:lnTo>
                  <a:lnTo>
                    <a:pt x="9" y="238"/>
                  </a:lnTo>
                  <a:lnTo>
                    <a:pt x="22" y="225"/>
                  </a:lnTo>
                  <a:lnTo>
                    <a:pt x="38" y="215"/>
                  </a:lnTo>
                  <a:lnTo>
                    <a:pt x="58" y="207"/>
                  </a:lnTo>
                  <a:lnTo>
                    <a:pt x="77" y="202"/>
                  </a:lnTo>
                  <a:lnTo>
                    <a:pt x="100" y="200"/>
                  </a:lnTo>
                  <a:lnTo>
                    <a:pt x="125" y="196"/>
                  </a:lnTo>
                  <a:lnTo>
                    <a:pt x="150" y="196"/>
                  </a:lnTo>
                  <a:lnTo>
                    <a:pt x="173" y="194"/>
                  </a:lnTo>
                  <a:lnTo>
                    <a:pt x="197" y="192"/>
                  </a:lnTo>
                  <a:lnTo>
                    <a:pt x="220" y="188"/>
                  </a:lnTo>
                  <a:lnTo>
                    <a:pt x="241" y="185"/>
                  </a:lnTo>
                  <a:lnTo>
                    <a:pt x="260" y="175"/>
                  </a:lnTo>
                  <a:lnTo>
                    <a:pt x="279" y="164"/>
                  </a:lnTo>
                  <a:lnTo>
                    <a:pt x="294" y="149"/>
                  </a:lnTo>
                  <a:lnTo>
                    <a:pt x="306" y="129"/>
                  </a:lnTo>
                  <a:lnTo>
                    <a:pt x="309" y="122"/>
                  </a:lnTo>
                  <a:lnTo>
                    <a:pt x="315" y="114"/>
                  </a:lnTo>
                  <a:lnTo>
                    <a:pt x="319" y="107"/>
                  </a:lnTo>
                  <a:lnTo>
                    <a:pt x="321" y="97"/>
                  </a:lnTo>
                  <a:lnTo>
                    <a:pt x="321" y="88"/>
                  </a:lnTo>
                  <a:lnTo>
                    <a:pt x="321" y="80"/>
                  </a:lnTo>
                  <a:lnTo>
                    <a:pt x="321" y="71"/>
                  </a:lnTo>
                  <a:lnTo>
                    <a:pt x="321" y="63"/>
                  </a:lnTo>
                  <a:lnTo>
                    <a:pt x="319" y="53"/>
                  </a:lnTo>
                  <a:lnTo>
                    <a:pt x="319" y="44"/>
                  </a:lnTo>
                  <a:lnTo>
                    <a:pt x="315" y="34"/>
                  </a:lnTo>
                  <a:lnTo>
                    <a:pt x="315" y="27"/>
                  </a:lnTo>
                  <a:lnTo>
                    <a:pt x="315" y="19"/>
                  </a:lnTo>
                  <a:lnTo>
                    <a:pt x="315" y="10"/>
                  </a:lnTo>
                  <a:lnTo>
                    <a:pt x="315" y="4"/>
                  </a:lnTo>
                  <a:lnTo>
                    <a:pt x="31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65" name="Freeform 63">
              <a:extLst>
                <a:ext uri="{FF2B5EF4-FFF2-40B4-BE49-F238E27FC236}">
                  <a16:creationId xmlns:a16="http://schemas.microsoft.com/office/drawing/2014/main" id="{81DE7835-8659-81D6-5DB3-78C518CF26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3" y="1361"/>
              <a:ext cx="122" cy="39"/>
            </a:xfrm>
            <a:custGeom>
              <a:avLst/>
              <a:gdLst>
                <a:gd name="T0" fmla="*/ 0 w 399"/>
                <a:gd name="T1" fmla="*/ 0 h 137"/>
                <a:gd name="T2" fmla="*/ 0 w 399"/>
                <a:gd name="T3" fmla="*/ 0 h 137"/>
                <a:gd name="T4" fmla="*/ 0 w 399"/>
                <a:gd name="T5" fmla="*/ 0 h 137"/>
                <a:gd name="T6" fmla="*/ 0 w 399"/>
                <a:gd name="T7" fmla="*/ 0 h 137"/>
                <a:gd name="T8" fmla="*/ 0 w 399"/>
                <a:gd name="T9" fmla="*/ 0 h 137"/>
                <a:gd name="T10" fmla="*/ 0 w 399"/>
                <a:gd name="T11" fmla="*/ 0 h 137"/>
                <a:gd name="T12" fmla="*/ 0 w 399"/>
                <a:gd name="T13" fmla="*/ 0 h 137"/>
                <a:gd name="T14" fmla="*/ 0 w 399"/>
                <a:gd name="T15" fmla="*/ 0 h 137"/>
                <a:gd name="T16" fmla="*/ 0 w 399"/>
                <a:gd name="T17" fmla="*/ 0 h 137"/>
                <a:gd name="T18" fmla="*/ 0 w 399"/>
                <a:gd name="T19" fmla="*/ 0 h 137"/>
                <a:gd name="T20" fmla="*/ 0 w 399"/>
                <a:gd name="T21" fmla="*/ 0 h 137"/>
                <a:gd name="T22" fmla="*/ 0 w 399"/>
                <a:gd name="T23" fmla="*/ 0 h 137"/>
                <a:gd name="T24" fmla="*/ 0 w 399"/>
                <a:gd name="T25" fmla="*/ 0 h 137"/>
                <a:gd name="T26" fmla="*/ 0 w 399"/>
                <a:gd name="T27" fmla="*/ 0 h 137"/>
                <a:gd name="T28" fmla="*/ 0 w 399"/>
                <a:gd name="T29" fmla="*/ 0 h 137"/>
                <a:gd name="T30" fmla="*/ 0 w 399"/>
                <a:gd name="T31" fmla="*/ 0 h 137"/>
                <a:gd name="T32" fmla="*/ 0 w 399"/>
                <a:gd name="T33" fmla="*/ 0 h 137"/>
                <a:gd name="T34" fmla="*/ 0 w 399"/>
                <a:gd name="T35" fmla="*/ 0 h 137"/>
                <a:gd name="T36" fmla="*/ 0 w 399"/>
                <a:gd name="T37" fmla="*/ 0 h 137"/>
                <a:gd name="T38" fmla="*/ 0 w 399"/>
                <a:gd name="T39" fmla="*/ 0 h 137"/>
                <a:gd name="T40" fmla="*/ 0 w 399"/>
                <a:gd name="T41" fmla="*/ 0 h 137"/>
                <a:gd name="T42" fmla="*/ 0 w 399"/>
                <a:gd name="T43" fmla="*/ 0 h 137"/>
                <a:gd name="T44" fmla="*/ 0 w 399"/>
                <a:gd name="T45" fmla="*/ 0 h 137"/>
                <a:gd name="T46" fmla="*/ 0 w 399"/>
                <a:gd name="T47" fmla="*/ 0 h 137"/>
                <a:gd name="T48" fmla="*/ 0 w 399"/>
                <a:gd name="T49" fmla="*/ 0 h 137"/>
                <a:gd name="T50" fmla="*/ 0 w 399"/>
                <a:gd name="T51" fmla="*/ 0 h 137"/>
                <a:gd name="T52" fmla="*/ 0 w 399"/>
                <a:gd name="T53" fmla="*/ 0 h 137"/>
                <a:gd name="T54" fmla="*/ 0 w 399"/>
                <a:gd name="T55" fmla="*/ 0 h 137"/>
                <a:gd name="T56" fmla="*/ 0 w 399"/>
                <a:gd name="T57" fmla="*/ 0 h 137"/>
                <a:gd name="T58" fmla="*/ 0 w 399"/>
                <a:gd name="T59" fmla="*/ 0 h 137"/>
                <a:gd name="T60" fmla="*/ 0 w 399"/>
                <a:gd name="T61" fmla="*/ 0 h 137"/>
                <a:gd name="T62" fmla="*/ 0 w 399"/>
                <a:gd name="T63" fmla="*/ 0 h 137"/>
                <a:gd name="T64" fmla="*/ 0 w 399"/>
                <a:gd name="T65" fmla="*/ 0 h 137"/>
                <a:gd name="T66" fmla="*/ 0 w 399"/>
                <a:gd name="T67" fmla="*/ 0 h 137"/>
                <a:gd name="T68" fmla="*/ 0 w 399"/>
                <a:gd name="T69" fmla="*/ 0 h 137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399"/>
                <a:gd name="T106" fmla="*/ 0 h 137"/>
                <a:gd name="T107" fmla="*/ 399 w 399"/>
                <a:gd name="T108" fmla="*/ 137 h 137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399" h="137">
                  <a:moveTo>
                    <a:pt x="23" y="0"/>
                  </a:moveTo>
                  <a:lnTo>
                    <a:pt x="29" y="10"/>
                  </a:lnTo>
                  <a:lnTo>
                    <a:pt x="38" y="23"/>
                  </a:lnTo>
                  <a:lnTo>
                    <a:pt x="46" y="35"/>
                  </a:lnTo>
                  <a:lnTo>
                    <a:pt x="57" y="44"/>
                  </a:lnTo>
                  <a:lnTo>
                    <a:pt x="67" y="54"/>
                  </a:lnTo>
                  <a:lnTo>
                    <a:pt x="78" y="61"/>
                  </a:lnTo>
                  <a:lnTo>
                    <a:pt x="90" y="67"/>
                  </a:lnTo>
                  <a:lnTo>
                    <a:pt x="103" y="74"/>
                  </a:lnTo>
                  <a:lnTo>
                    <a:pt x="114" y="76"/>
                  </a:lnTo>
                  <a:lnTo>
                    <a:pt x="128" y="80"/>
                  </a:lnTo>
                  <a:lnTo>
                    <a:pt x="141" y="84"/>
                  </a:lnTo>
                  <a:lnTo>
                    <a:pt x="154" y="86"/>
                  </a:lnTo>
                  <a:lnTo>
                    <a:pt x="168" y="84"/>
                  </a:lnTo>
                  <a:lnTo>
                    <a:pt x="183" y="82"/>
                  </a:lnTo>
                  <a:lnTo>
                    <a:pt x="196" y="78"/>
                  </a:lnTo>
                  <a:lnTo>
                    <a:pt x="211" y="74"/>
                  </a:lnTo>
                  <a:lnTo>
                    <a:pt x="221" y="69"/>
                  </a:lnTo>
                  <a:lnTo>
                    <a:pt x="236" y="63"/>
                  </a:lnTo>
                  <a:lnTo>
                    <a:pt x="253" y="57"/>
                  </a:lnTo>
                  <a:lnTo>
                    <a:pt x="270" y="54"/>
                  </a:lnTo>
                  <a:lnTo>
                    <a:pt x="285" y="48"/>
                  </a:lnTo>
                  <a:lnTo>
                    <a:pt x="304" y="44"/>
                  </a:lnTo>
                  <a:lnTo>
                    <a:pt x="322" y="40"/>
                  </a:lnTo>
                  <a:lnTo>
                    <a:pt x="341" y="40"/>
                  </a:lnTo>
                  <a:lnTo>
                    <a:pt x="356" y="40"/>
                  </a:lnTo>
                  <a:lnTo>
                    <a:pt x="369" y="44"/>
                  </a:lnTo>
                  <a:lnTo>
                    <a:pt x="379" y="48"/>
                  </a:lnTo>
                  <a:lnTo>
                    <a:pt x="390" y="59"/>
                  </a:lnTo>
                  <a:lnTo>
                    <a:pt x="396" y="71"/>
                  </a:lnTo>
                  <a:lnTo>
                    <a:pt x="399" y="90"/>
                  </a:lnTo>
                  <a:lnTo>
                    <a:pt x="398" y="109"/>
                  </a:lnTo>
                  <a:lnTo>
                    <a:pt x="392" y="137"/>
                  </a:lnTo>
                  <a:lnTo>
                    <a:pt x="380" y="130"/>
                  </a:lnTo>
                  <a:lnTo>
                    <a:pt x="371" y="124"/>
                  </a:lnTo>
                  <a:lnTo>
                    <a:pt x="360" y="116"/>
                  </a:lnTo>
                  <a:lnTo>
                    <a:pt x="350" y="111"/>
                  </a:lnTo>
                  <a:lnTo>
                    <a:pt x="341" y="103"/>
                  </a:lnTo>
                  <a:lnTo>
                    <a:pt x="331" y="97"/>
                  </a:lnTo>
                  <a:lnTo>
                    <a:pt x="320" y="92"/>
                  </a:lnTo>
                  <a:lnTo>
                    <a:pt x="310" y="88"/>
                  </a:lnTo>
                  <a:lnTo>
                    <a:pt x="299" y="82"/>
                  </a:lnTo>
                  <a:lnTo>
                    <a:pt x="289" y="80"/>
                  </a:lnTo>
                  <a:lnTo>
                    <a:pt x="276" y="76"/>
                  </a:lnTo>
                  <a:lnTo>
                    <a:pt x="266" y="76"/>
                  </a:lnTo>
                  <a:lnTo>
                    <a:pt x="255" y="76"/>
                  </a:lnTo>
                  <a:lnTo>
                    <a:pt x="244" y="80"/>
                  </a:lnTo>
                  <a:lnTo>
                    <a:pt x="230" y="86"/>
                  </a:lnTo>
                  <a:lnTo>
                    <a:pt x="221" y="92"/>
                  </a:lnTo>
                  <a:lnTo>
                    <a:pt x="206" y="95"/>
                  </a:lnTo>
                  <a:lnTo>
                    <a:pt x="192" y="99"/>
                  </a:lnTo>
                  <a:lnTo>
                    <a:pt x="179" y="101"/>
                  </a:lnTo>
                  <a:lnTo>
                    <a:pt x="164" y="105"/>
                  </a:lnTo>
                  <a:lnTo>
                    <a:pt x="147" y="105"/>
                  </a:lnTo>
                  <a:lnTo>
                    <a:pt x="131" y="105"/>
                  </a:lnTo>
                  <a:lnTo>
                    <a:pt x="114" y="103"/>
                  </a:lnTo>
                  <a:lnTo>
                    <a:pt x="99" y="101"/>
                  </a:lnTo>
                  <a:lnTo>
                    <a:pt x="80" y="97"/>
                  </a:lnTo>
                  <a:lnTo>
                    <a:pt x="67" y="93"/>
                  </a:lnTo>
                  <a:lnTo>
                    <a:pt x="50" y="88"/>
                  </a:lnTo>
                  <a:lnTo>
                    <a:pt x="38" y="82"/>
                  </a:lnTo>
                  <a:lnTo>
                    <a:pt x="25" y="74"/>
                  </a:lnTo>
                  <a:lnTo>
                    <a:pt x="16" y="67"/>
                  </a:lnTo>
                  <a:lnTo>
                    <a:pt x="6" y="57"/>
                  </a:lnTo>
                  <a:lnTo>
                    <a:pt x="0" y="48"/>
                  </a:lnTo>
                  <a:lnTo>
                    <a:pt x="0" y="36"/>
                  </a:lnTo>
                  <a:lnTo>
                    <a:pt x="8" y="25"/>
                  </a:lnTo>
                  <a:lnTo>
                    <a:pt x="16" y="12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66" name="Freeform 64">
              <a:extLst>
                <a:ext uri="{FF2B5EF4-FFF2-40B4-BE49-F238E27FC236}">
                  <a16:creationId xmlns:a16="http://schemas.microsoft.com/office/drawing/2014/main" id="{0B3035F2-9AEF-3800-5412-C2B58766E0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53" y="1363"/>
              <a:ext cx="130" cy="65"/>
            </a:xfrm>
            <a:custGeom>
              <a:avLst/>
              <a:gdLst>
                <a:gd name="T0" fmla="*/ 0 w 424"/>
                <a:gd name="T1" fmla="*/ 0 h 230"/>
                <a:gd name="T2" fmla="*/ 0 w 424"/>
                <a:gd name="T3" fmla="*/ 0 h 230"/>
                <a:gd name="T4" fmla="*/ 0 w 424"/>
                <a:gd name="T5" fmla="*/ 0 h 230"/>
                <a:gd name="T6" fmla="*/ 0 w 424"/>
                <a:gd name="T7" fmla="*/ 0 h 230"/>
                <a:gd name="T8" fmla="*/ 0 w 424"/>
                <a:gd name="T9" fmla="*/ 0 h 230"/>
                <a:gd name="T10" fmla="*/ 0 w 424"/>
                <a:gd name="T11" fmla="*/ 0 h 230"/>
                <a:gd name="T12" fmla="*/ 0 w 424"/>
                <a:gd name="T13" fmla="*/ 0 h 230"/>
                <a:gd name="T14" fmla="*/ 0 w 424"/>
                <a:gd name="T15" fmla="*/ 0 h 230"/>
                <a:gd name="T16" fmla="*/ 0 w 424"/>
                <a:gd name="T17" fmla="*/ 0 h 230"/>
                <a:gd name="T18" fmla="*/ 0 w 424"/>
                <a:gd name="T19" fmla="*/ 0 h 230"/>
                <a:gd name="T20" fmla="*/ 0 w 424"/>
                <a:gd name="T21" fmla="*/ 0 h 230"/>
                <a:gd name="T22" fmla="*/ 0 w 424"/>
                <a:gd name="T23" fmla="*/ 0 h 230"/>
                <a:gd name="T24" fmla="*/ 0 w 424"/>
                <a:gd name="T25" fmla="*/ 0 h 230"/>
                <a:gd name="T26" fmla="*/ 0 w 424"/>
                <a:gd name="T27" fmla="*/ 0 h 230"/>
                <a:gd name="T28" fmla="*/ 0 w 424"/>
                <a:gd name="T29" fmla="*/ 0 h 230"/>
                <a:gd name="T30" fmla="*/ 0 w 424"/>
                <a:gd name="T31" fmla="*/ 0 h 230"/>
                <a:gd name="T32" fmla="*/ 0 w 424"/>
                <a:gd name="T33" fmla="*/ 0 h 230"/>
                <a:gd name="T34" fmla="*/ 0 w 424"/>
                <a:gd name="T35" fmla="*/ 0 h 230"/>
                <a:gd name="T36" fmla="*/ 0 w 424"/>
                <a:gd name="T37" fmla="*/ 0 h 230"/>
                <a:gd name="T38" fmla="*/ 0 w 424"/>
                <a:gd name="T39" fmla="*/ 0 h 230"/>
                <a:gd name="T40" fmla="*/ 0 w 424"/>
                <a:gd name="T41" fmla="*/ 0 h 230"/>
                <a:gd name="T42" fmla="*/ 0 w 424"/>
                <a:gd name="T43" fmla="*/ 0 h 230"/>
                <a:gd name="T44" fmla="*/ 0 w 424"/>
                <a:gd name="T45" fmla="*/ 0 h 230"/>
                <a:gd name="T46" fmla="*/ 0 w 424"/>
                <a:gd name="T47" fmla="*/ 0 h 230"/>
                <a:gd name="T48" fmla="*/ 0 w 424"/>
                <a:gd name="T49" fmla="*/ 0 h 230"/>
                <a:gd name="T50" fmla="*/ 0 w 424"/>
                <a:gd name="T51" fmla="*/ 0 h 230"/>
                <a:gd name="T52" fmla="*/ 0 w 424"/>
                <a:gd name="T53" fmla="*/ 0 h 230"/>
                <a:gd name="T54" fmla="*/ 0 w 424"/>
                <a:gd name="T55" fmla="*/ 0 h 230"/>
                <a:gd name="T56" fmla="*/ 0 w 424"/>
                <a:gd name="T57" fmla="*/ 0 h 230"/>
                <a:gd name="T58" fmla="*/ 0 w 424"/>
                <a:gd name="T59" fmla="*/ 0 h 230"/>
                <a:gd name="T60" fmla="*/ 0 w 424"/>
                <a:gd name="T61" fmla="*/ 0 h 230"/>
                <a:gd name="T62" fmla="*/ 0 w 424"/>
                <a:gd name="T63" fmla="*/ 0 h 230"/>
                <a:gd name="T64" fmla="*/ 0 w 424"/>
                <a:gd name="T65" fmla="*/ 0 h 230"/>
                <a:gd name="T66" fmla="*/ 0 w 424"/>
                <a:gd name="T67" fmla="*/ 0 h 230"/>
                <a:gd name="T68" fmla="*/ 0 w 424"/>
                <a:gd name="T69" fmla="*/ 0 h 230"/>
                <a:gd name="T70" fmla="*/ 0 w 424"/>
                <a:gd name="T71" fmla="*/ 0 h 230"/>
                <a:gd name="T72" fmla="*/ 0 w 424"/>
                <a:gd name="T73" fmla="*/ 0 h 230"/>
                <a:gd name="T74" fmla="*/ 0 w 424"/>
                <a:gd name="T75" fmla="*/ 0 h 230"/>
                <a:gd name="T76" fmla="*/ 0 w 424"/>
                <a:gd name="T77" fmla="*/ 0 h 230"/>
                <a:gd name="T78" fmla="*/ 0 w 424"/>
                <a:gd name="T79" fmla="*/ 0 h 230"/>
                <a:gd name="T80" fmla="*/ 0 w 424"/>
                <a:gd name="T81" fmla="*/ 0 h 230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424"/>
                <a:gd name="T124" fmla="*/ 0 h 230"/>
                <a:gd name="T125" fmla="*/ 424 w 424"/>
                <a:gd name="T126" fmla="*/ 230 h 230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424" h="230">
                  <a:moveTo>
                    <a:pt x="2" y="0"/>
                  </a:moveTo>
                  <a:lnTo>
                    <a:pt x="8" y="7"/>
                  </a:lnTo>
                  <a:lnTo>
                    <a:pt x="15" y="19"/>
                  </a:lnTo>
                  <a:lnTo>
                    <a:pt x="23" y="28"/>
                  </a:lnTo>
                  <a:lnTo>
                    <a:pt x="28" y="42"/>
                  </a:lnTo>
                  <a:lnTo>
                    <a:pt x="36" y="53"/>
                  </a:lnTo>
                  <a:lnTo>
                    <a:pt x="42" y="66"/>
                  </a:lnTo>
                  <a:lnTo>
                    <a:pt x="51" y="78"/>
                  </a:lnTo>
                  <a:lnTo>
                    <a:pt x="59" y="89"/>
                  </a:lnTo>
                  <a:lnTo>
                    <a:pt x="65" y="99"/>
                  </a:lnTo>
                  <a:lnTo>
                    <a:pt x="74" y="108"/>
                  </a:lnTo>
                  <a:lnTo>
                    <a:pt x="84" y="116"/>
                  </a:lnTo>
                  <a:lnTo>
                    <a:pt x="95" y="123"/>
                  </a:lnTo>
                  <a:lnTo>
                    <a:pt x="106" y="127"/>
                  </a:lnTo>
                  <a:lnTo>
                    <a:pt x="120" y="131"/>
                  </a:lnTo>
                  <a:lnTo>
                    <a:pt x="135" y="131"/>
                  </a:lnTo>
                  <a:lnTo>
                    <a:pt x="152" y="131"/>
                  </a:lnTo>
                  <a:lnTo>
                    <a:pt x="171" y="127"/>
                  </a:lnTo>
                  <a:lnTo>
                    <a:pt x="190" y="125"/>
                  </a:lnTo>
                  <a:lnTo>
                    <a:pt x="207" y="125"/>
                  </a:lnTo>
                  <a:lnTo>
                    <a:pt x="226" y="127"/>
                  </a:lnTo>
                  <a:lnTo>
                    <a:pt x="243" y="129"/>
                  </a:lnTo>
                  <a:lnTo>
                    <a:pt x="260" y="135"/>
                  </a:lnTo>
                  <a:lnTo>
                    <a:pt x="277" y="139"/>
                  </a:lnTo>
                  <a:lnTo>
                    <a:pt x="295" y="146"/>
                  </a:lnTo>
                  <a:lnTo>
                    <a:pt x="310" y="150"/>
                  </a:lnTo>
                  <a:lnTo>
                    <a:pt x="325" y="160"/>
                  </a:lnTo>
                  <a:lnTo>
                    <a:pt x="342" y="167"/>
                  </a:lnTo>
                  <a:lnTo>
                    <a:pt x="357" y="175"/>
                  </a:lnTo>
                  <a:lnTo>
                    <a:pt x="374" y="184"/>
                  </a:lnTo>
                  <a:lnTo>
                    <a:pt x="390" y="192"/>
                  </a:lnTo>
                  <a:lnTo>
                    <a:pt x="407" y="199"/>
                  </a:lnTo>
                  <a:lnTo>
                    <a:pt x="424" y="209"/>
                  </a:lnTo>
                  <a:lnTo>
                    <a:pt x="412" y="217"/>
                  </a:lnTo>
                  <a:lnTo>
                    <a:pt x="403" y="220"/>
                  </a:lnTo>
                  <a:lnTo>
                    <a:pt x="393" y="226"/>
                  </a:lnTo>
                  <a:lnTo>
                    <a:pt x="386" y="230"/>
                  </a:lnTo>
                  <a:lnTo>
                    <a:pt x="376" y="230"/>
                  </a:lnTo>
                  <a:lnTo>
                    <a:pt x="367" y="230"/>
                  </a:lnTo>
                  <a:lnTo>
                    <a:pt x="357" y="230"/>
                  </a:lnTo>
                  <a:lnTo>
                    <a:pt x="350" y="230"/>
                  </a:lnTo>
                  <a:lnTo>
                    <a:pt x="340" y="226"/>
                  </a:lnTo>
                  <a:lnTo>
                    <a:pt x="331" y="220"/>
                  </a:lnTo>
                  <a:lnTo>
                    <a:pt x="321" y="215"/>
                  </a:lnTo>
                  <a:lnTo>
                    <a:pt x="314" y="209"/>
                  </a:lnTo>
                  <a:lnTo>
                    <a:pt x="306" y="199"/>
                  </a:lnTo>
                  <a:lnTo>
                    <a:pt x="296" y="192"/>
                  </a:lnTo>
                  <a:lnTo>
                    <a:pt x="289" y="180"/>
                  </a:lnTo>
                  <a:lnTo>
                    <a:pt x="281" y="169"/>
                  </a:lnTo>
                  <a:lnTo>
                    <a:pt x="274" y="161"/>
                  </a:lnTo>
                  <a:lnTo>
                    <a:pt x="268" y="158"/>
                  </a:lnTo>
                  <a:lnTo>
                    <a:pt x="258" y="154"/>
                  </a:lnTo>
                  <a:lnTo>
                    <a:pt x="251" y="150"/>
                  </a:lnTo>
                  <a:lnTo>
                    <a:pt x="239" y="148"/>
                  </a:lnTo>
                  <a:lnTo>
                    <a:pt x="230" y="148"/>
                  </a:lnTo>
                  <a:lnTo>
                    <a:pt x="219" y="148"/>
                  </a:lnTo>
                  <a:lnTo>
                    <a:pt x="209" y="150"/>
                  </a:lnTo>
                  <a:lnTo>
                    <a:pt x="196" y="150"/>
                  </a:lnTo>
                  <a:lnTo>
                    <a:pt x="184" y="150"/>
                  </a:lnTo>
                  <a:lnTo>
                    <a:pt x="171" y="152"/>
                  </a:lnTo>
                  <a:lnTo>
                    <a:pt x="161" y="156"/>
                  </a:lnTo>
                  <a:lnTo>
                    <a:pt x="148" y="156"/>
                  </a:lnTo>
                  <a:lnTo>
                    <a:pt x="139" y="156"/>
                  </a:lnTo>
                  <a:lnTo>
                    <a:pt x="127" y="158"/>
                  </a:lnTo>
                  <a:lnTo>
                    <a:pt x="120" y="160"/>
                  </a:lnTo>
                  <a:lnTo>
                    <a:pt x="104" y="156"/>
                  </a:lnTo>
                  <a:lnTo>
                    <a:pt x="91" y="154"/>
                  </a:lnTo>
                  <a:lnTo>
                    <a:pt x="78" y="148"/>
                  </a:lnTo>
                  <a:lnTo>
                    <a:pt x="66" y="141"/>
                  </a:lnTo>
                  <a:lnTo>
                    <a:pt x="55" y="131"/>
                  </a:lnTo>
                  <a:lnTo>
                    <a:pt x="46" y="122"/>
                  </a:lnTo>
                  <a:lnTo>
                    <a:pt x="36" y="112"/>
                  </a:lnTo>
                  <a:lnTo>
                    <a:pt x="28" y="101"/>
                  </a:lnTo>
                  <a:lnTo>
                    <a:pt x="21" y="87"/>
                  </a:lnTo>
                  <a:lnTo>
                    <a:pt x="13" y="74"/>
                  </a:lnTo>
                  <a:lnTo>
                    <a:pt x="8" y="61"/>
                  </a:lnTo>
                  <a:lnTo>
                    <a:pt x="4" y="47"/>
                  </a:lnTo>
                  <a:lnTo>
                    <a:pt x="0" y="34"/>
                  </a:lnTo>
                  <a:lnTo>
                    <a:pt x="0" y="23"/>
                  </a:lnTo>
                  <a:lnTo>
                    <a:pt x="0" y="9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67" name="Freeform 65">
              <a:extLst>
                <a:ext uri="{FF2B5EF4-FFF2-40B4-BE49-F238E27FC236}">
                  <a16:creationId xmlns:a16="http://schemas.microsoft.com/office/drawing/2014/main" id="{8BFF9733-90F8-1D7E-C32C-5BE565A913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9" y="1353"/>
              <a:ext cx="107" cy="72"/>
            </a:xfrm>
            <a:custGeom>
              <a:avLst/>
              <a:gdLst>
                <a:gd name="T0" fmla="*/ 0 w 347"/>
                <a:gd name="T1" fmla="*/ 0 h 256"/>
                <a:gd name="T2" fmla="*/ 0 w 347"/>
                <a:gd name="T3" fmla="*/ 0 h 256"/>
                <a:gd name="T4" fmla="*/ 0 w 347"/>
                <a:gd name="T5" fmla="*/ 0 h 256"/>
                <a:gd name="T6" fmla="*/ 0 w 347"/>
                <a:gd name="T7" fmla="*/ 0 h 256"/>
                <a:gd name="T8" fmla="*/ 0 w 347"/>
                <a:gd name="T9" fmla="*/ 0 h 256"/>
                <a:gd name="T10" fmla="*/ 0 w 347"/>
                <a:gd name="T11" fmla="*/ 0 h 256"/>
                <a:gd name="T12" fmla="*/ 0 w 347"/>
                <a:gd name="T13" fmla="*/ 0 h 256"/>
                <a:gd name="T14" fmla="*/ 0 w 347"/>
                <a:gd name="T15" fmla="*/ 0 h 256"/>
                <a:gd name="T16" fmla="*/ 0 w 347"/>
                <a:gd name="T17" fmla="*/ 0 h 256"/>
                <a:gd name="T18" fmla="*/ 0 w 347"/>
                <a:gd name="T19" fmla="*/ 0 h 256"/>
                <a:gd name="T20" fmla="*/ 0 w 347"/>
                <a:gd name="T21" fmla="*/ 0 h 256"/>
                <a:gd name="T22" fmla="*/ 0 w 347"/>
                <a:gd name="T23" fmla="*/ 0 h 256"/>
                <a:gd name="T24" fmla="*/ 0 w 347"/>
                <a:gd name="T25" fmla="*/ 0 h 256"/>
                <a:gd name="T26" fmla="*/ 0 w 347"/>
                <a:gd name="T27" fmla="*/ 0 h 256"/>
                <a:gd name="T28" fmla="*/ 0 w 347"/>
                <a:gd name="T29" fmla="*/ 0 h 256"/>
                <a:gd name="T30" fmla="*/ 0 w 347"/>
                <a:gd name="T31" fmla="*/ 0 h 256"/>
                <a:gd name="T32" fmla="*/ 0 w 347"/>
                <a:gd name="T33" fmla="*/ 0 h 256"/>
                <a:gd name="T34" fmla="*/ 0 w 347"/>
                <a:gd name="T35" fmla="*/ 0 h 256"/>
                <a:gd name="T36" fmla="*/ 0 w 347"/>
                <a:gd name="T37" fmla="*/ 0 h 256"/>
                <a:gd name="T38" fmla="*/ 0 w 347"/>
                <a:gd name="T39" fmla="*/ 0 h 256"/>
                <a:gd name="T40" fmla="*/ 0 w 347"/>
                <a:gd name="T41" fmla="*/ 0 h 256"/>
                <a:gd name="T42" fmla="*/ 0 w 347"/>
                <a:gd name="T43" fmla="*/ 0 h 256"/>
                <a:gd name="T44" fmla="*/ 0 w 347"/>
                <a:gd name="T45" fmla="*/ 0 h 256"/>
                <a:gd name="T46" fmla="*/ 0 w 347"/>
                <a:gd name="T47" fmla="*/ 0 h 256"/>
                <a:gd name="T48" fmla="*/ 0 w 347"/>
                <a:gd name="T49" fmla="*/ 0 h 256"/>
                <a:gd name="T50" fmla="*/ 0 w 347"/>
                <a:gd name="T51" fmla="*/ 0 h 256"/>
                <a:gd name="T52" fmla="*/ 0 w 347"/>
                <a:gd name="T53" fmla="*/ 0 h 256"/>
                <a:gd name="T54" fmla="*/ 0 w 347"/>
                <a:gd name="T55" fmla="*/ 0 h 256"/>
                <a:gd name="T56" fmla="*/ 0 w 347"/>
                <a:gd name="T57" fmla="*/ 0 h 256"/>
                <a:gd name="T58" fmla="*/ 0 w 347"/>
                <a:gd name="T59" fmla="*/ 0 h 256"/>
                <a:gd name="T60" fmla="*/ 0 w 347"/>
                <a:gd name="T61" fmla="*/ 0 h 256"/>
                <a:gd name="T62" fmla="*/ 0 w 347"/>
                <a:gd name="T63" fmla="*/ 0 h 256"/>
                <a:gd name="T64" fmla="*/ 0 w 347"/>
                <a:gd name="T65" fmla="*/ 0 h 256"/>
                <a:gd name="T66" fmla="*/ 0 w 347"/>
                <a:gd name="T67" fmla="*/ 0 h 256"/>
                <a:gd name="T68" fmla="*/ 0 w 347"/>
                <a:gd name="T69" fmla="*/ 0 h 256"/>
                <a:gd name="T70" fmla="*/ 0 w 347"/>
                <a:gd name="T71" fmla="*/ 0 h 256"/>
                <a:gd name="T72" fmla="*/ 0 w 347"/>
                <a:gd name="T73" fmla="*/ 0 h 256"/>
                <a:gd name="T74" fmla="*/ 0 w 347"/>
                <a:gd name="T75" fmla="*/ 0 h 256"/>
                <a:gd name="T76" fmla="*/ 0 w 347"/>
                <a:gd name="T77" fmla="*/ 0 h 256"/>
                <a:gd name="T78" fmla="*/ 0 w 347"/>
                <a:gd name="T79" fmla="*/ 0 h 256"/>
                <a:gd name="T80" fmla="*/ 0 w 347"/>
                <a:gd name="T81" fmla="*/ 0 h 256"/>
                <a:gd name="T82" fmla="*/ 0 w 347"/>
                <a:gd name="T83" fmla="*/ 0 h 256"/>
                <a:gd name="T84" fmla="*/ 0 w 347"/>
                <a:gd name="T85" fmla="*/ 0 h 256"/>
                <a:gd name="T86" fmla="*/ 0 w 347"/>
                <a:gd name="T87" fmla="*/ 0 h 256"/>
                <a:gd name="T88" fmla="*/ 0 w 347"/>
                <a:gd name="T89" fmla="*/ 0 h 256"/>
                <a:gd name="T90" fmla="*/ 0 w 347"/>
                <a:gd name="T91" fmla="*/ 0 h 256"/>
                <a:gd name="T92" fmla="*/ 0 w 347"/>
                <a:gd name="T93" fmla="*/ 0 h 256"/>
                <a:gd name="T94" fmla="*/ 0 w 347"/>
                <a:gd name="T95" fmla="*/ 0 h 256"/>
                <a:gd name="T96" fmla="*/ 0 w 347"/>
                <a:gd name="T97" fmla="*/ 0 h 256"/>
                <a:gd name="T98" fmla="*/ 0 w 347"/>
                <a:gd name="T99" fmla="*/ 0 h 256"/>
                <a:gd name="T100" fmla="*/ 0 w 347"/>
                <a:gd name="T101" fmla="*/ 0 h 256"/>
                <a:gd name="T102" fmla="*/ 0 w 347"/>
                <a:gd name="T103" fmla="*/ 0 h 256"/>
                <a:gd name="T104" fmla="*/ 0 w 347"/>
                <a:gd name="T105" fmla="*/ 0 h 256"/>
                <a:gd name="T106" fmla="*/ 0 w 347"/>
                <a:gd name="T107" fmla="*/ 0 h 256"/>
                <a:gd name="T108" fmla="*/ 0 w 347"/>
                <a:gd name="T109" fmla="*/ 0 h 256"/>
                <a:gd name="T110" fmla="*/ 0 w 347"/>
                <a:gd name="T111" fmla="*/ 0 h 256"/>
                <a:gd name="T112" fmla="*/ 0 w 347"/>
                <a:gd name="T113" fmla="*/ 0 h 256"/>
                <a:gd name="T114" fmla="*/ 0 w 347"/>
                <a:gd name="T115" fmla="*/ 0 h 256"/>
                <a:gd name="T116" fmla="*/ 0 w 347"/>
                <a:gd name="T117" fmla="*/ 0 h 256"/>
                <a:gd name="T118" fmla="*/ 0 w 347"/>
                <a:gd name="T119" fmla="*/ 0 h 256"/>
                <a:gd name="T120" fmla="*/ 0 w 347"/>
                <a:gd name="T121" fmla="*/ 0 h 25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347"/>
                <a:gd name="T184" fmla="*/ 0 h 256"/>
                <a:gd name="T185" fmla="*/ 347 w 347"/>
                <a:gd name="T186" fmla="*/ 256 h 25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347" h="256">
                  <a:moveTo>
                    <a:pt x="106" y="5"/>
                  </a:moveTo>
                  <a:lnTo>
                    <a:pt x="125" y="2"/>
                  </a:lnTo>
                  <a:lnTo>
                    <a:pt x="146" y="0"/>
                  </a:lnTo>
                  <a:lnTo>
                    <a:pt x="169" y="0"/>
                  </a:lnTo>
                  <a:lnTo>
                    <a:pt x="192" y="4"/>
                  </a:lnTo>
                  <a:lnTo>
                    <a:pt x="212" y="7"/>
                  </a:lnTo>
                  <a:lnTo>
                    <a:pt x="235" y="13"/>
                  </a:lnTo>
                  <a:lnTo>
                    <a:pt x="254" y="23"/>
                  </a:lnTo>
                  <a:lnTo>
                    <a:pt x="277" y="32"/>
                  </a:lnTo>
                  <a:lnTo>
                    <a:pt x="292" y="43"/>
                  </a:lnTo>
                  <a:lnTo>
                    <a:pt x="309" y="57"/>
                  </a:lnTo>
                  <a:lnTo>
                    <a:pt x="323" y="72"/>
                  </a:lnTo>
                  <a:lnTo>
                    <a:pt x="334" y="89"/>
                  </a:lnTo>
                  <a:lnTo>
                    <a:pt x="342" y="108"/>
                  </a:lnTo>
                  <a:lnTo>
                    <a:pt x="347" y="131"/>
                  </a:lnTo>
                  <a:lnTo>
                    <a:pt x="347" y="154"/>
                  </a:lnTo>
                  <a:lnTo>
                    <a:pt x="344" y="180"/>
                  </a:lnTo>
                  <a:lnTo>
                    <a:pt x="336" y="197"/>
                  </a:lnTo>
                  <a:lnTo>
                    <a:pt x="325" y="215"/>
                  </a:lnTo>
                  <a:lnTo>
                    <a:pt x="311" y="228"/>
                  </a:lnTo>
                  <a:lnTo>
                    <a:pt x="296" y="239"/>
                  </a:lnTo>
                  <a:lnTo>
                    <a:pt x="277" y="247"/>
                  </a:lnTo>
                  <a:lnTo>
                    <a:pt x="258" y="253"/>
                  </a:lnTo>
                  <a:lnTo>
                    <a:pt x="239" y="256"/>
                  </a:lnTo>
                  <a:lnTo>
                    <a:pt x="222" y="256"/>
                  </a:lnTo>
                  <a:lnTo>
                    <a:pt x="203" y="253"/>
                  </a:lnTo>
                  <a:lnTo>
                    <a:pt x="188" y="249"/>
                  </a:lnTo>
                  <a:lnTo>
                    <a:pt x="173" y="241"/>
                  </a:lnTo>
                  <a:lnTo>
                    <a:pt x="161" y="234"/>
                  </a:lnTo>
                  <a:lnTo>
                    <a:pt x="152" y="220"/>
                  </a:lnTo>
                  <a:lnTo>
                    <a:pt x="146" y="205"/>
                  </a:lnTo>
                  <a:lnTo>
                    <a:pt x="146" y="186"/>
                  </a:lnTo>
                  <a:lnTo>
                    <a:pt x="153" y="167"/>
                  </a:lnTo>
                  <a:lnTo>
                    <a:pt x="155" y="159"/>
                  </a:lnTo>
                  <a:lnTo>
                    <a:pt x="163" y="150"/>
                  </a:lnTo>
                  <a:lnTo>
                    <a:pt x="171" y="140"/>
                  </a:lnTo>
                  <a:lnTo>
                    <a:pt x="182" y="129"/>
                  </a:lnTo>
                  <a:lnTo>
                    <a:pt x="193" y="116"/>
                  </a:lnTo>
                  <a:lnTo>
                    <a:pt x="205" y="106"/>
                  </a:lnTo>
                  <a:lnTo>
                    <a:pt x="218" y="99"/>
                  </a:lnTo>
                  <a:lnTo>
                    <a:pt x="231" y="95"/>
                  </a:lnTo>
                  <a:lnTo>
                    <a:pt x="235" y="97"/>
                  </a:lnTo>
                  <a:lnTo>
                    <a:pt x="243" y="97"/>
                  </a:lnTo>
                  <a:lnTo>
                    <a:pt x="249" y="97"/>
                  </a:lnTo>
                  <a:lnTo>
                    <a:pt x="258" y="100"/>
                  </a:lnTo>
                  <a:lnTo>
                    <a:pt x="264" y="102"/>
                  </a:lnTo>
                  <a:lnTo>
                    <a:pt x="268" y="106"/>
                  </a:lnTo>
                  <a:lnTo>
                    <a:pt x="269" y="114"/>
                  </a:lnTo>
                  <a:lnTo>
                    <a:pt x="268" y="123"/>
                  </a:lnTo>
                  <a:lnTo>
                    <a:pt x="254" y="119"/>
                  </a:lnTo>
                  <a:lnTo>
                    <a:pt x="245" y="119"/>
                  </a:lnTo>
                  <a:lnTo>
                    <a:pt x="235" y="121"/>
                  </a:lnTo>
                  <a:lnTo>
                    <a:pt x="228" y="125"/>
                  </a:lnTo>
                  <a:lnTo>
                    <a:pt x="222" y="129"/>
                  </a:lnTo>
                  <a:lnTo>
                    <a:pt x="218" y="135"/>
                  </a:lnTo>
                  <a:lnTo>
                    <a:pt x="216" y="142"/>
                  </a:lnTo>
                  <a:lnTo>
                    <a:pt x="216" y="150"/>
                  </a:lnTo>
                  <a:lnTo>
                    <a:pt x="216" y="158"/>
                  </a:lnTo>
                  <a:lnTo>
                    <a:pt x="216" y="167"/>
                  </a:lnTo>
                  <a:lnTo>
                    <a:pt x="220" y="175"/>
                  </a:lnTo>
                  <a:lnTo>
                    <a:pt x="226" y="184"/>
                  </a:lnTo>
                  <a:lnTo>
                    <a:pt x="230" y="192"/>
                  </a:lnTo>
                  <a:lnTo>
                    <a:pt x="235" y="199"/>
                  </a:lnTo>
                  <a:lnTo>
                    <a:pt x="241" y="205"/>
                  </a:lnTo>
                  <a:lnTo>
                    <a:pt x="249" y="211"/>
                  </a:lnTo>
                  <a:lnTo>
                    <a:pt x="264" y="205"/>
                  </a:lnTo>
                  <a:lnTo>
                    <a:pt x="277" y="197"/>
                  </a:lnTo>
                  <a:lnTo>
                    <a:pt x="290" y="190"/>
                  </a:lnTo>
                  <a:lnTo>
                    <a:pt x="300" y="182"/>
                  </a:lnTo>
                  <a:lnTo>
                    <a:pt x="306" y="173"/>
                  </a:lnTo>
                  <a:lnTo>
                    <a:pt x="311" y="163"/>
                  </a:lnTo>
                  <a:lnTo>
                    <a:pt x="315" y="152"/>
                  </a:lnTo>
                  <a:lnTo>
                    <a:pt x="317" y="142"/>
                  </a:lnTo>
                  <a:lnTo>
                    <a:pt x="315" y="131"/>
                  </a:lnTo>
                  <a:lnTo>
                    <a:pt x="315" y="118"/>
                  </a:lnTo>
                  <a:lnTo>
                    <a:pt x="309" y="106"/>
                  </a:lnTo>
                  <a:lnTo>
                    <a:pt x="306" y="95"/>
                  </a:lnTo>
                  <a:lnTo>
                    <a:pt x="300" y="83"/>
                  </a:lnTo>
                  <a:lnTo>
                    <a:pt x="290" y="74"/>
                  </a:lnTo>
                  <a:lnTo>
                    <a:pt x="281" y="64"/>
                  </a:lnTo>
                  <a:lnTo>
                    <a:pt x="273" y="55"/>
                  </a:lnTo>
                  <a:lnTo>
                    <a:pt x="266" y="51"/>
                  </a:lnTo>
                  <a:lnTo>
                    <a:pt x="258" y="49"/>
                  </a:lnTo>
                  <a:lnTo>
                    <a:pt x="249" y="49"/>
                  </a:lnTo>
                  <a:lnTo>
                    <a:pt x="241" y="53"/>
                  </a:lnTo>
                  <a:lnTo>
                    <a:pt x="231" y="55"/>
                  </a:lnTo>
                  <a:lnTo>
                    <a:pt x="222" y="57"/>
                  </a:lnTo>
                  <a:lnTo>
                    <a:pt x="212" y="57"/>
                  </a:lnTo>
                  <a:lnTo>
                    <a:pt x="203" y="59"/>
                  </a:lnTo>
                  <a:lnTo>
                    <a:pt x="188" y="45"/>
                  </a:lnTo>
                  <a:lnTo>
                    <a:pt x="174" y="40"/>
                  </a:lnTo>
                  <a:lnTo>
                    <a:pt x="161" y="32"/>
                  </a:lnTo>
                  <a:lnTo>
                    <a:pt x="148" y="30"/>
                  </a:lnTo>
                  <a:lnTo>
                    <a:pt x="134" y="28"/>
                  </a:lnTo>
                  <a:lnTo>
                    <a:pt x="121" y="28"/>
                  </a:lnTo>
                  <a:lnTo>
                    <a:pt x="110" y="28"/>
                  </a:lnTo>
                  <a:lnTo>
                    <a:pt x="96" y="32"/>
                  </a:lnTo>
                  <a:lnTo>
                    <a:pt x="85" y="34"/>
                  </a:lnTo>
                  <a:lnTo>
                    <a:pt x="72" y="38"/>
                  </a:lnTo>
                  <a:lnTo>
                    <a:pt x="60" y="43"/>
                  </a:lnTo>
                  <a:lnTo>
                    <a:pt x="49" y="51"/>
                  </a:lnTo>
                  <a:lnTo>
                    <a:pt x="36" y="57"/>
                  </a:lnTo>
                  <a:lnTo>
                    <a:pt x="24" y="64"/>
                  </a:lnTo>
                  <a:lnTo>
                    <a:pt x="11" y="72"/>
                  </a:lnTo>
                  <a:lnTo>
                    <a:pt x="0" y="80"/>
                  </a:lnTo>
                  <a:lnTo>
                    <a:pt x="0" y="68"/>
                  </a:lnTo>
                  <a:lnTo>
                    <a:pt x="1" y="61"/>
                  </a:lnTo>
                  <a:lnTo>
                    <a:pt x="5" y="51"/>
                  </a:lnTo>
                  <a:lnTo>
                    <a:pt x="11" y="45"/>
                  </a:lnTo>
                  <a:lnTo>
                    <a:pt x="17" y="40"/>
                  </a:lnTo>
                  <a:lnTo>
                    <a:pt x="22" y="34"/>
                  </a:lnTo>
                  <a:lnTo>
                    <a:pt x="30" y="30"/>
                  </a:lnTo>
                  <a:lnTo>
                    <a:pt x="39" y="28"/>
                  </a:lnTo>
                  <a:lnTo>
                    <a:pt x="49" y="23"/>
                  </a:lnTo>
                  <a:lnTo>
                    <a:pt x="57" y="21"/>
                  </a:lnTo>
                  <a:lnTo>
                    <a:pt x="66" y="17"/>
                  </a:lnTo>
                  <a:lnTo>
                    <a:pt x="76" y="15"/>
                  </a:lnTo>
                  <a:lnTo>
                    <a:pt x="83" y="13"/>
                  </a:lnTo>
                  <a:lnTo>
                    <a:pt x="91" y="9"/>
                  </a:lnTo>
                  <a:lnTo>
                    <a:pt x="98" y="7"/>
                  </a:lnTo>
                  <a:lnTo>
                    <a:pt x="106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68" name="Freeform 66">
              <a:extLst>
                <a:ext uri="{FF2B5EF4-FFF2-40B4-BE49-F238E27FC236}">
                  <a16:creationId xmlns:a16="http://schemas.microsoft.com/office/drawing/2014/main" id="{E22E7215-EC8F-7320-80B2-A729B6ECA7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55" y="1359"/>
              <a:ext cx="88" cy="74"/>
            </a:xfrm>
            <a:custGeom>
              <a:avLst/>
              <a:gdLst>
                <a:gd name="T0" fmla="*/ 0 w 285"/>
                <a:gd name="T1" fmla="*/ 0 h 262"/>
                <a:gd name="T2" fmla="*/ 0 w 285"/>
                <a:gd name="T3" fmla="*/ 0 h 262"/>
                <a:gd name="T4" fmla="*/ 0 w 285"/>
                <a:gd name="T5" fmla="*/ 0 h 262"/>
                <a:gd name="T6" fmla="*/ 0 w 285"/>
                <a:gd name="T7" fmla="*/ 0 h 262"/>
                <a:gd name="T8" fmla="*/ 0 w 285"/>
                <a:gd name="T9" fmla="*/ 0 h 262"/>
                <a:gd name="T10" fmla="*/ 0 w 285"/>
                <a:gd name="T11" fmla="*/ 0 h 262"/>
                <a:gd name="T12" fmla="*/ 0 w 285"/>
                <a:gd name="T13" fmla="*/ 0 h 262"/>
                <a:gd name="T14" fmla="*/ 0 w 285"/>
                <a:gd name="T15" fmla="*/ 0 h 262"/>
                <a:gd name="T16" fmla="*/ 0 w 285"/>
                <a:gd name="T17" fmla="*/ 0 h 262"/>
                <a:gd name="T18" fmla="*/ 0 w 285"/>
                <a:gd name="T19" fmla="*/ 0 h 262"/>
                <a:gd name="T20" fmla="*/ 0 w 285"/>
                <a:gd name="T21" fmla="*/ 0 h 262"/>
                <a:gd name="T22" fmla="*/ 0 w 285"/>
                <a:gd name="T23" fmla="*/ 0 h 262"/>
                <a:gd name="T24" fmla="*/ 0 w 285"/>
                <a:gd name="T25" fmla="*/ 0 h 262"/>
                <a:gd name="T26" fmla="*/ 0 w 285"/>
                <a:gd name="T27" fmla="*/ 0 h 262"/>
                <a:gd name="T28" fmla="*/ 0 w 285"/>
                <a:gd name="T29" fmla="*/ 0 h 262"/>
                <a:gd name="T30" fmla="*/ 0 w 285"/>
                <a:gd name="T31" fmla="*/ 0 h 262"/>
                <a:gd name="T32" fmla="*/ 0 w 285"/>
                <a:gd name="T33" fmla="*/ 0 h 262"/>
                <a:gd name="T34" fmla="*/ 0 w 285"/>
                <a:gd name="T35" fmla="*/ 0 h 262"/>
                <a:gd name="T36" fmla="*/ 0 w 285"/>
                <a:gd name="T37" fmla="*/ 0 h 262"/>
                <a:gd name="T38" fmla="*/ 0 w 285"/>
                <a:gd name="T39" fmla="*/ 0 h 262"/>
                <a:gd name="T40" fmla="*/ 0 w 285"/>
                <a:gd name="T41" fmla="*/ 0 h 262"/>
                <a:gd name="T42" fmla="*/ 0 w 285"/>
                <a:gd name="T43" fmla="*/ 0 h 262"/>
                <a:gd name="T44" fmla="*/ 0 w 285"/>
                <a:gd name="T45" fmla="*/ 0 h 262"/>
                <a:gd name="T46" fmla="*/ 0 w 285"/>
                <a:gd name="T47" fmla="*/ 0 h 262"/>
                <a:gd name="T48" fmla="*/ 0 w 285"/>
                <a:gd name="T49" fmla="*/ 0 h 262"/>
                <a:gd name="T50" fmla="*/ 0 w 285"/>
                <a:gd name="T51" fmla="*/ 0 h 262"/>
                <a:gd name="T52" fmla="*/ 0 w 285"/>
                <a:gd name="T53" fmla="*/ 0 h 262"/>
                <a:gd name="T54" fmla="*/ 0 w 285"/>
                <a:gd name="T55" fmla="*/ 0 h 262"/>
                <a:gd name="T56" fmla="*/ 0 w 285"/>
                <a:gd name="T57" fmla="*/ 0 h 262"/>
                <a:gd name="T58" fmla="*/ 0 w 285"/>
                <a:gd name="T59" fmla="*/ 0 h 262"/>
                <a:gd name="T60" fmla="*/ 0 w 285"/>
                <a:gd name="T61" fmla="*/ 0 h 262"/>
                <a:gd name="T62" fmla="*/ 0 w 285"/>
                <a:gd name="T63" fmla="*/ 0 h 262"/>
                <a:gd name="T64" fmla="*/ 0 w 285"/>
                <a:gd name="T65" fmla="*/ 0 h 262"/>
                <a:gd name="T66" fmla="*/ 0 w 285"/>
                <a:gd name="T67" fmla="*/ 0 h 262"/>
                <a:gd name="T68" fmla="*/ 0 w 285"/>
                <a:gd name="T69" fmla="*/ 0 h 262"/>
                <a:gd name="T70" fmla="*/ 0 w 285"/>
                <a:gd name="T71" fmla="*/ 0 h 262"/>
                <a:gd name="T72" fmla="*/ 0 w 285"/>
                <a:gd name="T73" fmla="*/ 0 h 262"/>
                <a:gd name="T74" fmla="*/ 0 w 285"/>
                <a:gd name="T75" fmla="*/ 0 h 262"/>
                <a:gd name="T76" fmla="*/ 0 w 285"/>
                <a:gd name="T77" fmla="*/ 0 h 262"/>
                <a:gd name="T78" fmla="*/ 0 w 285"/>
                <a:gd name="T79" fmla="*/ 0 h 262"/>
                <a:gd name="T80" fmla="*/ 0 w 285"/>
                <a:gd name="T81" fmla="*/ 0 h 262"/>
                <a:gd name="T82" fmla="*/ 0 w 285"/>
                <a:gd name="T83" fmla="*/ 0 h 262"/>
                <a:gd name="T84" fmla="*/ 0 w 285"/>
                <a:gd name="T85" fmla="*/ 0 h 262"/>
                <a:gd name="T86" fmla="*/ 0 w 285"/>
                <a:gd name="T87" fmla="*/ 0 h 262"/>
                <a:gd name="T88" fmla="*/ 0 w 285"/>
                <a:gd name="T89" fmla="*/ 0 h 262"/>
                <a:gd name="T90" fmla="*/ 0 w 285"/>
                <a:gd name="T91" fmla="*/ 0 h 262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85"/>
                <a:gd name="T139" fmla="*/ 0 h 262"/>
                <a:gd name="T140" fmla="*/ 285 w 285"/>
                <a:gd name="T141" fmla="*/ 262 h 262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85" h="262">
                  <a:moveTo>
                    <a:pt x="224" y="7"/>
                  </a:moveTo>
                  <a:lnTo>
                    <a:pt x="228" y="11"/>
                  </a:lnTo>
                  <a:lnTo>
                    <a:pt x="226" y="19"/>
                  </a:lnTo>
                  <a:lnTo>
                    <a:pt x="221" y="24"/>
                  </a:lnTo>
                  <a:lnTo>
                    <a:pt x="211" y="28"/>
                  </a:lnTo>
                  <a:lnTo>
                    <a:pt x="196" y="28"/>
                  </a:lnTo>
                  <a:lnTo>
                    <a:pt x="181" y="30"/>
                  </a:lnTo>
                  <a:lnTo>
                    <a:pt x="166" y="32"/>
                  </a:lnTo>
                  <a:lnTo>
                    <a:pt x="150" y="34"/>
                  </a:lnTo>
                  <a:lnTo>
                    <a:pt x="133" y="38"/>
                  </a:lnTo>
                  <a:lnTo>
                    <a:pt x="118" y="41"/>
                  </a:lnTo>
                  <a:lnTo>
                    <a:pt x="101" y="45"/>
                  </a:lnTo>
                  <a:lnTo>
                    <a:pt x="88" y="51"/>
                  </a:lnTo>
                  <a:lnTo>
                    <a:pt x="72" y="57"/>
                  </a:lnTo>
                  <a:lnTo>
                    <a:pt x="61" y="66"/>
                  </a:lnTo>
                  <a:lnTo>
                    <a:pt x="48" y="76"/>
                  </a:lnTo>
                  <a:lnTo>
                    <a:pt x="40" y="89"/>
                  </a:lnTo>
                  <a:lnTo>
                    <a:pt x="31" y="100"/>
                  </a:lnTo>
                  <a:lnTo>
                    <a:pt x="27" y="117"/>
                  </a:lnTo>
                  <a:lnTo>
                    <a:pt x="23" y="133"/>
                  </a:lnTo>
                  <a:lnTo>
                    <a:pt x="25" y="154"/>
                  </a:lnTo>
                  <a:lnTo>
                    <a:pt x="25" y="173"/>
                  </a:lnTo>
                  <a:lnTo>
                    <a:pt x="33" y="192"/>
                  </a:lnTo>
                  <a:lnTo>
                    <a:pt x="42" y="205"/>
                  </a:lnTo>
                  <a:lnTo>
                    <a:pt x="57" y="216"/>
                  </a:lnTo>
                  <a:lnTo>
                    <a:pt x="71" y="224"/>
                  </a:lnTo>
                  <a:lnTo>
                    <a:pt x="91" y="230"/>
                  </a:lnTo>
                  <a:lnTo>
                    <a:pt x="110" y="233"/>
                  </a:lnTo>
                  <a:lnTo>
                    <a:pt x="133" y="233"/>
                  </a:lnTo>
                  <a:lnTo>
                    <a:pt x="150" y="230"/>
                  </a:lnTo>
                  <a:lnTo>
                    <a:pt x="171" y="226"/>
                  </a:lnTo>
                  <a:lnTo>
                    <a:pt x="188" y="216"/>
                  </a:lnTo>
                  <a:lnTo>
                    <a:pt x="205" y="207"/>
                  </a:lnTo>
                  <a:lnTo>
                    <a:pt x="217" y="192"/>
                  </a:lnTo>
                  <a:lnTo>
                    <a:pt x="226" y="176"/>
                  </a:lnTo>
                  <a:lnTo>
                    <a:pt x="230" y="157"/>
                  </a:lnTo>
                  <a:lnTo>
                    <a:pt x="230" y="136"/>
                  </a:lnTo>
                  <a:lnTo>
                    <a:pt x="224" y="129"/>
                  </a:lnTo>
                  <a:lnTo>
                    <a:pt x="221" y="125"/>
                  </a:lnTo>
                  <a:lnTo>
                    <a:pt x="215" y="117"/>
                  </a:lnTo>
                  <a:lnTo>
                    <a:pt x="211" y="112"/>
                  </a:lnTo>
                  <a:lnTo>
                    <a:pt x="202" y="110"/>
                  </a:lnTo>
                  <a:lnTo>
                    <a:pt x="198" y="108"/>
                  </a:lnTo>
                  <a:lnTo>
                    <a:pt x="192" y="108"/>
                  </a:lnTo>
                  <a:lnTo>
                    <a:pt x="190" y="110"/>
                  </a:lnTo>
                  <a:lnTo>
                    <a:pt x="183" y="112"/>
                  </a:lnTo>
                  <a:lnTo>
                    <a:pt x="173" y="115"/>
                  </a:lnTo>
                  <a:lnTo>
                    <a:pt x="173" y="121"/>
                  </a:lnTo>
                  <a:lnTo>
                    <a:pt x="179" y="127"/>
                  </a:lnTo>
                  <a:lnTo>
                    <a:pt x="181" y="131"/>
                  </a:lnTo>
                  <a:lnTo>
                    <a:pt x="183" y="136"/>
                  </a:lnTo>
                  <a:lnTo>
                    <a:pt x="181" y="144"/>
                  </a:lnTo>
                  <a:lnTo>
                    <a:pt x="177" y="154"/>
                  </a:lnTo>
                  <a:lnTo>
                    <a:pt x="166" y="159"/>
                  </a:lnTo>
                  <a:lnTo>
                    <a:pt x="156" y="163"/>
                  </a:lnTo>
                  <a:lnTo>
                    <a:pt x="148" y="165"/>
                  </a:lnTo>
                  <a:lnTo>
                    <a:pt x="143" y="169"/>
                  </a:lnTo>
                  <a:lnTo>
                    <a:pt x="133" y="169"/>
                  </a:lnTo>
                  <a:lnTo>
                    <a:pt x="128" y="165"/>
                  </a:lnTo>
                  <a:lnTo>
                    <a:pt x="122" y="159"/>
                  </a:lnTo>
                  <a:lnTo>
                    <a:pt x="118" y="154"/>
                  </a:lnTo>
                  <a:lnTo>
                    <a:pt x="112" y="150"/>
                  </a:lnTo>
                  <a:lnTo>
                    <a:pt x="112" y="144"/>
                  </a:lnTo>
                  <a:lnTo>
                    <a:pt x="110" y="135"/>
                  </a:lnTo>
                  <a:lnTo>
                    <a:pt x="112" y="127"/>
                  </a:lnTo>
                  <a:lnTo>
                    <a:pt x="114" y="119"/>
                  </a:lnTo>
                  <a:lnTo>
                    <a:pt x="120" y="112"/>
                  </a:lnTo>
                  <a:lnTo>
                    <a:pt x="131" y="98"/>
                  </a:lnTo>
                  <a:lnTo>
                    <a:pt x="145" y="89"/>
                  </a:lnTo>
                  <a:lnTo>
                    <a:pt x="148" y="85"/>
                  </a:lnTo>
                  <a:lnTo>
                    <a:pt x="156" y="81"/>
                  </a:lnTo>
                  <a:lnTo>
                    <a:pt x="164" y="79"/>
                  </a:lnTo>
                  <a:lnTo>
                    <a:pt x="171" y="79"/>
                  </a:lnTo>
                  <a:lnTo>
                    <a:pt x="179" y="76"/>
                  </a:lnTo>
                  <a:lnTo>
                    <a:pt x="186" y="76"/>
                  </a:lnTo>
                  <a:lnTo>
                    <a:pt x="192" y="76"/>
                  </a:lnTo>
                  <a:lnTo>
                    <a:pt x="202" y="77"/>
                  </a:lnTo>
                  <a:lnTo>
                    <a:pt x="219" y="83"/>
                  </a:lnTo>
                  <a:lnTo>
                    <a:pt x="236" y="93"/>
                  </a:lnTo>
                  <a:lnTo>
                    <a:pt x="249" y="102"/>
                  </a:lnTo>
                  <a:lnTo>
                    <a:pt x="263" y="117"/>
                  </a:lnTo>
                  <a:lnTo>
                    <a:pt x="270" y="133"/>
                  </a:lnTo>
                  <a:lnTo>
                    <a:pt x="278" y="150"/>
                  </a:lnTo>
                  <a:lnTo>
                    <a:pt x="282" y="165"/>
                  </a:lnTo>
                  <a:lnTo>
                    <a:pt x="285" y="182"/>
                  </a:lnTo>
                  <a:lnTo>
                    <a:pt x="285" y="197"/>
                  </a:lnTo>
                  <a:lnTo>
                    <a:pt x="283" y="212"/>
                  </a:lnTo>
                  <a:lnTo>
                    <a:pt x="278" y="226"/>
                  </a:lnTo>
                  <a:lnTo>
                    <a:pt x="272" y="239"/>
                  </a:lnTo>
                  <a:lnTo>
                    <a:pt x="263" y="249"/>
                  </a:lnTo>
                  <a:lnTo>
                    <a:pt x="251" y="254"/>
                  </a:lnTo>
                  <a:lnTo>
                    <a:pt x="236" y="258"/>
                  </a:lnTo>
                  <a:lnTo>
                    <a:pt x="221" y="258"/>
                  </a:lnTo>
                  <a:lnTo>
                    <a:pt x="215" y="258"/>
                  </a:lnTo>
                  <a:lnTo>
                    <a:pt x="207" y="258"/>
                  </a:lnTo>
                  <a:lnTo>
                    <a:pt x="200" y="260"/>
                  </a:lnTo>
                  <a:lnTo>
                    <a:pt x="192" y="262"/>
                  </a:lnTo>
                  <a:lnTo>
                    <a:pt x="185" y="262"/>
                  </a:lnTo>
                  <a:lnTo>
                    <a:pt x="177" y="262"/>
                  </a:lnTo>
                  <a:lnTo>
                    <a:pt x="169" y="262"/>
                  </a:lnTo>
                  <a:lnTo>
                    <a:pt x="162" y="262"/>
                  </a:lnTo>
                  <a:lnTo>
                    <a:pt x="154" y="262"/>
                  </a:lnTo>
                  <a:lnTo>
                    <a:pt x="147" y="262"/>
                  </a:lnTo>
                  <a:lnTo>
                    <a:pt x="137" y="262"/>
                  </a:lnTo>
                  <a:lnTo>
                    <a:pt x="129" y="262"/>
                  </a:lnTo>
                  <a:lnTo>
                    <a:pt x="122" y="260"/>
                  </a:lnTo>
                  <a:lnTo>
                    <a:pt x="112" y="260"/>
                  </a:lnTo>
                  <a:lnTo>
                    <a:pt x="107" y="260"/>
                  </a:lnTo>
                  <a:lnTo>
                    <a:pt x="101" y="260"/>
                  </a:lnTo>
                  <a:lnTo>
                    <a:pt x="74" y="254"/>
                  </a:lnTo>
                  <a:lnTo>
                    <a:pt x="53" y="247"/>
                  </a:lnTo>
                  <a:lnTo>
                    <a:pt x="34" y="233"/>
                  </a:lnTo>
                  <a:lnTo>
                    <a:pt x="21" y="216"/>
                  </a:lnTo>
                  <a:lnTo>
                    <a:pt x="10" y="197"/>
                  </a:lnTo>
                  <a:lnTo>
                    <a:pt x="2" y="178"/>
                  </a:lnTo>
                  <a:lnTo>
                    <a:pt x="0" y="155"/>
                  </a:lnTo>
                  <a:lnTo>
                    <a:pt x="2" y="135"/>
                  </a:lnTo>
                  <a:lnTo>
                    <a:pt x="4" y="112"/>
                  </a:lnTo>
                  <a:lnTo>
                    <a:pt x="12" y="89"/>
                  </a:lnTo>
                  <a:lnTo>
                    <a:pt x="21" y="70"/>
                  </a:lnTo>
                  <a:lnTo>
                    <a:pt x="36" y="53"/>
                  </a:lnTo>
                  <a:lnTo>
                    <a:pt x="53" y="38"/>
                  </a:lnTo>
                  <a:lnTo>
                    <a:pt x="72" y="28"/>
                  </a:lnTo>
                  <a:lnTo>
                    <a:pt x="95" y="22"/>
                  </a:lnTo>
                  <a:lnTo>
                    <a:pt x="122" y="22"/>
                  </a:lnTo>
                  <a:lnTo>
                    <a:pt x="128" y="20"/>
                  </a:lnTo>
                  <a:lnTo>
                    <a:pt x="137" y="17"/>
                  </a:lnTo>
                  <a:lnTo>
                    <a:pt x="148" y="11"/>
                  </a:lnTo>
                  <a:lnTo>
                    <a:pt x="160" y="7"/>
                  </a:lnTo>
                  <a:lnTo>
                    <a:pt x="166" y="3"/>
                  </a:lnTo>
                  <a:lnTo>
                    <a:pt x="173" y="1"/>
                  </a:lnTo>
                  <a:lnTo>
                    <a:pt x="181" y="0"/>
                  </a:lnTo>
                  <a:lnTo>
                    <a:pt x="188" y="0"/>
                  </a:lnTo>
                  <a:lnTo>
                    <a:pt x="198" y="0"/>
                  </a:lnTo>
                  <a:lnTo>
                    <a:pt x="205" y="0"/>
                  </a:lnTo>
                  <a:lnTo>
                    <a:pt x="213" y="3"/>
                  </a:lnTo>
                  <a:lnTo>
                    <a:pt x="224" y="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69" name="Freeform 67">
              <a:extLst>
                <a:ext uri="{FF2B5EF4-FFF2-40B4-BE49-F238E27FC236}">
                  <a16:creationId xmlns:a16="http://schemas.microsoft.com/office/drawing/2014/main" id="{4FA398FB-9C46-9FEE-AA0C-36A7BB3C68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30" y="1357"/>
              <a:ext cx="98" cy="38"/>
            </a:xfrm>
            <a:custGeom>
              <a:avLst/>
              <a:gdLst>
                <a:gd name="T0" fmla="*/ 0 w 321"/>
                <a:gd name="T1" fmla="*/ 0 h 135"/>
                <a:gd name="T2" fmla="*/ 0 w 321"/>
                <a:gd name="T3" fmla="*/ 0 h 135"/>
                <a:gd name="T4" fmla="*/ 0 w 321"/>
                <a:gd name="T5" fmla="*/ 0 h 135"/>
                <a:gd name="T6" fmla="*/ 0 w 321"/>
                <a:gd name="T7" fmla="*/ 0 h 135"/>
                <a:gd name="T8" fmla="*/ 0 w 321"/>
                <a:gd name="T9" fmla="*/ 0 h 135"/>
                <a:gd name="T10" fmla="*/ 0 w 321"/>
                <a:gd name="T11" fmla="*/ 0 h 135"/>
                <a:gd name="T12" fmla="*/ 0 w 321"/>
                <a:gd name="T13" fmla="*/ 0 h 135"/>
                <a:gd name="T14" fmla="*/ 0 w 321"/>
                <a:gd name="T15" fmla="*/ 0 h 135"/>
                <a:gd name="T16" fmla="*/ 0 w 321"/>
                <a:gd name="T17" fmla="*/ 0 h 135"/>
                <a:gd name="T18" fmla="*/ 0 w 321"/>
                <a:gd name="T19" fmla="*/ 0 h 135"/>
                <a:gd name="T20" fmla="*/ 0 w 321"/>
                <a:gd name="T21" fmla="*/ 0 h 135"/>
                <a:gd name="T22" fmla="*/ 0 w 321"/>
                <a:gd name="T23" fmla="*/ 0 h 135"/>
                <a:gd name="T24" fmla="*/ 0 w 321"/>
                <a:gd name="T25" fmla="*/ 0 h 135"/>
                <a:gd name="T26" fmla="*/ 0 w 321"/>
                <a:gd name="T27" fmla="*/ 0 h 135"/>
                <a:gd name="T28" fmla="*/ 0 w 321"/>
                <a:gd name="T29" fmla="*/ 0 h 135"/>
                <a:gd name="T30" fmla="*/ 0 w 321"/>
                <a:gd name="T31" fmla="*/ 0 h 135"/>
                <a:gd name="T32" fmla="*/ 0 w 321"/>
                <a:gd name="T33" fmla="*/ 0 h 135"/>
                <a:gd name="T34" fmla="*/ 0 w 321"/>
                <a:gd name="T35" fmla="*/ 0 h 135"/>
                <a:gd name="T36" fmla="*/ 0 w 321"/>
                <a:gd name="T37" fmla="*/ 0 h 135"/>
                <a:gd name="T38" fmla="*/ 0 w 321"/>
                <a:gd name="T39" fmla="*/ 0 h 135"/>
                <a:gd name="T40" fmla="*/ 0 w 321"/>
                <a:gd name="T41" fmla="*/ 0 h 135"/>
                <a:gd name="T42" fmla="*/ 0 w 321"/>
                <a:gd name="T43" fmla="*/ 0 h 135"/>
                <a:gd name="T44" fmla="*/ 0 w 321"/>
                <a:gd name="T45" fmla="*/ 0 h 135"/>
                <a:gd name="T46" fmla="*/ 0 w 321"/>
                <a:gd name="T47" fmla="*/ 0 h 135"/>
                <a:gd name="T48" fmla="*/ 0 w 321"/>
                <a:gd name="T49" fmla="*/ 0 h 135"/>
                <a:gd name="T50" fmla="*/ 0 w 321"/>
                <a:gd name="T51" fmla="*/ 0 h 135"/>
                <a:gd name="T52" fmla="*/ 0 w 321"/>
                <a:gd name="T53" fmla="*/ 0 h 135"/>
                <a:gd name="T54" fmla="*/ 0 w 321"/>
                <a:gd name="T55" fmla="*/ 0 h 135"/>
                <a:gd name="T56" fmla="*/ 0 w 321"/>
                <a:gd name="T57" fmla="*/ 0 h 135"/>
                <a:gd name="T58" fmla="*/ 0 w 321"/>
                <a:gd name="T59" fmla="*/ 0 h 135"/>
                <a:gd name="T60" fmla="*/ 0 w 321"/>
                <a:gd name="T61" fmla="*/ 0 h 135"/>
                <a:gd name="T62" fmla="*/ 0 w 321"/>
                <a:gd name="T63" fmla="*/ 0 h 135"/>
                <a:gd name="T64" fmla="*/ 0 w 321"/>
                <a:gd name="T65" fmla="*/ 0 h 135"/>
                <a:gd name="T66" fmla="*/ 0 w 321"/>
                <a:gd name="T67" fmla="*/ 0 h 135"/>
                <a:gd name="T68" fmla="*/ 0 w 321"/>
                <a:gd name="T69" fmla="*/ 0 h 135"/>
                <a:gd name="T70" fmla="*/ 0 w 321"/>
                <a:gd name="T71" fmla="*/ 0 h 135"/>
                <a:gd name="T72" fmla="*/ 0 w 321"/>
                <a:gd name="T73" fmla="*/ 0 h 135"/>
                <a:gd name="T74" fmla="*/ 0 w 321"/>
                <a:gd name="T75" fmla="*/ 0 h 135"/>
                <a:gd name="T76" fmla="*/ 0 w 321"/>
                <a:gd name="T77" fmla="*/ 0 h 135"/>
                <a:gd name="T78" fmla="*/ 0 w 321"/>
                <a:gd name="T79" fmla="*/ 0 h 135"/>
                <a:gd name="T80" fmla="*/ 0 w 321"/>
                <a:gd name="T81" fmla="*/ 0 h 135"/>
                <a:gd name="T82" fmla="*/ 0 w 321"/>
                <a:gd name="T83" fmla="*/ 0 h 135"/>
                <a:gd name="T84" fmla="*/ 0 w 321"/>
                <a:gd name="T85" fmla="*/ 0 h 135"/>
                <a:gd name="T86" fmla="*/ 0 w 321"/>
                <a:gd name="T87" fmla="*/ 0 h 135"/>
                <a:gd name="T88" fmla="*/ 0 w 321"/>
                <a:gd name="T89" fmla="*/ 0 h 135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321"/>
                <a:gd name="T136" fmla="*/ 0 h 135"/>
                <a:gd name="T137" fmla="*/ 321 w 321"/>
                <a:gd name="T138" fmla="*/ 135 h 135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321" h="135">
                  <a:moveTo>
                    <a:pt x="0" y="0"/>
                  </a:moveTo>
                  <a:lnTo>
                    <a:pt x="19" y="0"/>
                  </a:lnTo>
                  <a:lnTo>
                    <a:pt x="39" y="6"/>
                  </a:lnTo>
                  <a:lnTo>
                    <a:pt x="58" y="11"/>
                  </a:lnTo>
                  <a:lnTo>
                    <a:pt x="77" y="21"/>
                  </a:lnTo>
                  <a:lnTo>
                    <a:pt x="95" y="30"/>
                  </a:lnTo>
                  <a:lnTo>
                    <a:pt x="114" y="42"/>
                  </a:lnTo>
                  <a:lnTo>
                    <a:pt x="131" y="53"/>
                  </a:lnTo>
                  <a:lnTo>
                    <a:pt x="150" y="67"/>
                  </a:lnTo>
                  <a:lnTo>
                    <a:pt x="167" y="78"/>
                  </a:lnTo>
                  <a:lnTo>
                    <a:pt x="186" y="89"/>
                  </a:lnTo>
                  <a:lnTo>
                    <a:pt x="205" y="99"/>
                  </a:lnTo>
                  <a:lnTo>
                    <a:pt x="224" y="108"/>
                  </a:lnTo>
                  <a:lnTo>
                    <a:pt x="243" y="116"/>
                  </a:lnTo>
                  <a:lnTo>
                    <a:pt x="266" y="120"/>
                  </a:lnTo>
                  <a:lnTo>
                    <a:pt x="285" y="122"/>
                  </a:lnTo>
                  <a:lnTo>
                    <a:pt x="309" y="120"/>
                  </a:lnTo>
                  <a:lnTo>
                    <a:pt x="315" y="127"/>
                  </a:lnTo>
                  <a:lnTo>
                    <a:pt x="321" y="135"/>
                  </a:lnTo>
                  <a:lnTo>
                    <a:pt x="315" y="135"/>
                  </a:lnTo>
                  <a:lnTo>
                    <a:pt x="307" y="135"/>
                  </a:lnTo>
                  <a:lnTo>
                    <a:pt x="300" y="135"/>
                  </a:lnTo>
                  <a:lnTo>
                    <a:pt x="292" y="135"/>
                  </a:lnTo>
                  <a:lnTo>
                    <a:pt x="283" y="135"/>
                  </a:lnTo>
                  <a:lnTo>
                    <a:pt x="275" y="135"/>
                  </a:lnTo>
                  <a:lnTo>
                    <a:pt x="266" y="135"/>
                  </a:lnTo>
                  <a:lnTo>
                    <a:pt x="262" y="135"/>
                  </a:lnTo>
                  <a:lnTo>
                    <a:pt x="243" y="133"/>
                  </a:lnTo>
                  <a:lnTo>
                    <a:pt x="224" y="131"/>
                  </a:lnTo>
                  <a:lnTo>
                    <a:pt x="207" y="127"/>
                  </a:lnTo>
                  <a:lnTo>
                    <a:pt x="191" y="122"/>
                  </a:lnTo>
                  <a:lnTo>
                    <a:pt x="174" y="116"/>
                  </a:lnTo>
                  <a:lnTo>
                    <a:pt x="157" y="108"/>
                  </a:lnTo>
                  <a:lnTo>
                    <a:pt x="142" y="101"/>
                  </a:lnTo>
                  <a:lnTo>
                    <a:pt x="127" y="93"/>
                  </a:lnTo>
                  <a:lnTo>
                    <a:pt x="112" y="84"/>
                  </a:lnTo>
                  <a:lnTo>
                    <a:pt x="95" y="76"/>
                  </a:lnTo>
                  <a:lnTo>
                    <a:pt x="79" y="67"/>
                  </a:lnTo>
                  <a:lnTo>
                    <a:pt x="64" y="57"/>
                  </a:lnTo>
                  <a:lnTo>
                    <a:pt x="47" y="48"/>
                  </a:lnTo>
                  <a:lnTo>
                    <a:pt x="32" y="40"/>
                  </a:lnTo>
                  <a:lnTo>
                    <a:pt x="15" y="32"/>
                  </a:lnTo>
                  <a:lnTo>
                    <a:pt x="0" y="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70" name="Freeform 68">
              <a:extLst>
                <a:ext uri="{FF2B5EF4-FFF2-40B4-BE49-F238E27FC236}">
                  <a16:creationId xmlns:a16="http://schemas.microsoft.com/office/drawing/2014/main" id="{A3AB8C93-3D7B-CC3C-DA98-E147866100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80" y="1361"/>
              <a:ext cx="48" cy="23"/>
            </a:xfrm>
            <a:custGeom>
              <a:avLst/>
              <a:gdLst>
                <a:gd name="T0" fmla="*/ 0 w 156"/>
                <a:gd name="T1" fmla="*/ 0 h 82"/>
                <a:gd name="T2" fmla="*/ 0 w 156"/>
                <a:gd name="T3" fmla="*/ 0 h 82"/>
                <a:gd name="T4" fmla="*/ 0 w 156"/>
                <a:gd name="T5" fmla="*/ 0 h 82"/>
                <a:gd name="T6" fmla="*/ 0 w 156"/>
                <a:gd name="T7" fmla="*/ 0 h 82"/>
                <a:gd name="T8" fmla="*/ 0 w 156"/>
                <a:gd name="T9" fmla="*/ 0 h 82"/>
                <a:gd name="T10" fmla="*/ 0 w 156"/>
                <a:gd name="T11" fmla="*/ 0 h 82"/>
                <a:gd name="T12" fmla="*/ 0 w 156"/>
                <a:gd name="T13" fmla="*/ 0 h 82"/>
                <a:gd name="T14" fmla="*/ 0 w 156"/>
                <a:gd name="T15" fmla="*/ 0 h 82"/>
                <a:gd name="T16" fmla="*/ 0 w 156"/>
                <a:gd name="T17" fmla="*/ 0 h 82"/>
                <a:gd name="T18" fmla="*/ 0 w 156"/>
                <a:gd name="T19" fmla="*/ 0 h 82"/>
                <a:gd name="T20" fmla="*/ 0 w 156"/>
                <a:gd name="T21" fmla="*/ 0 h 82"/>
                <a:gd name="T22" fmla="*/ 0 w 156"/>
                <a:gd name="T23" fmla="*/ 0 h 82"/>
                <a:gd name="T24" fmla="*/ 0 w 156"/>
                <a:gd name="T25" fmla="*/ 0 h 82"/>
                <a:gd name="T26" fmla="*/ 0 w 156"/>
                <a:gd name="T27" fmla="*/ 0 h 82"/>
                <a:gd name="T28" fmla="*/ 0 w 156"/>
                <a:gd name="T29" fmla="*/ 0 h 82"/>
                <a:gd name="T30" fmla="*/ 0 w 156"/>
                <a:gd name="T31" fmla="*/ 0 h 82"/>
                <a:gd name="T32" fmla="*/ 0 w 156"/>
                <a:gd name="T33" fmla="*/ 0 h 82"/>
                <a:gd name="T34" fmla="*/ 0 w 156"/>
                <a:gd name="T35" fmla="*/ 0 h 82"/>
                <a:gd name="T36" fmla="*/ 0 w 156"/>
                <a:gd name="T37" fmla="*/ 0 h 82"/>
                <a:gd name="T38" fmla="*/ 0 w 156"/>
                <a:gd name="T39" fmla="*/ 0 h 82"/>
                <a:gd name="T40" fmla="*/ 0 w 156"/>
                <a:gd name="T41" fmla="*/ 0 h 82"/>
                <a:gd name="T42" fmla="*/ 0 w 156"/>
                <a:gd name="T43" fmla="*/ 0 h 82"/>
                <a:gd name="T44" fmla="*/ 0 w 156"/>
                <a:gd name="T45" fmla="*/ 0 h 82"/>
                <a:gd name="T46" fmla="*/ 0 w 156"/>
                <a:gd name="T47" fmla="*/ 0 h 82"/>
                <a:gd name="T48" fmla="*/ 0 w 156"/>
                <a:gd name="T49" fmla="*/ 0 h 82"/>
                <a:gd name="T50" fmla="*/ 0 w 156"/>
                <a:gd name="T51" fmla="*/ 0 h 82"/>
                <a:gd name="T52" fmla="*/ 0 w 156"/>
                <a:gd name="T53" fmla="*/ 0 h 82"/>
                <a:gd name="T54" fmla="*/ 0 w 156"/>
                <a:gd name="T55" fmla="*/ 0 h 82"/>
                <a:gd name="T56" fmla="*/ 0 w 156"/>
                <a:gd name="T57" fmla="*/ 0 h 82"/>
                <a:gd name="T58" fmla="*/ 0 w 156"/>
                <a:gd name="T59" fmla="*/ 0 h 82"/>
                <a:gd name="T60" fmla="*/ 0 w 156"/>
                <a:gd name="T61" fmla="*/ 0 h 82"/>
                <a:gd name="T62" fmla="*/ 0 w 156"/>
                <a:gd name="T63" fmla="*/ 0 h 82"/>
                <a:gd name="T64" fmla="*/ 0 w 156"/>
                <a:gd name="T65" fmla="*/ 0 h 82"/>
                <a:gd name="T66" fmla="*/ 0 w 156"/>
                <a:gd name="T67" fmla="*/ 0 h 82"/>
                <a:gd name="T68" fmla="*/ 0 w 156"/>
                <a:gd name="T69" fmla="*/ 0 h 82"/>
                <a:gd name="T70" fmla="*/ 0 w 156"/>
                <a:gd name="T71" fmla="*/ 0 h 82"/>
                <a:gd name="T72" fmla="*/ 0 w 156"/>
                <a:gd name="T73" fmla="*/ 0 h 82"/>
                <a:gd name="T74" fmla="*/ 0 w 156"/>
                <a:gd name="T75" fmla="*/ 0 h 82"/>
                <a:gd name="T76" fmla="*/ 0 w 156"/>
                <a:gd name="T77" fmla="*/ 0 h 82"/>
                <a:gd name="T78" fmla="*/ 0 w 156"/>
                <a:gd name="T79" fmla="*/ 0 h 82"/>
                <a:gd name="T80" fmla="*/ 0 w 156"/>
                <a:gd name="T81" fmla="*/ 0 h 82"/>
                <a:gd name="T82" fmla="*/ 0 w 156"/>
                <a:gd name="T83" fmla="*/ 0 h 82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156"/>
                <a:gd name="T127" fmla="*/ 0 h 82"/>
                <a:gd name="T128" fmla="*/ 156 w 156"/>
                <a:gd name="T129" fmla="*/ 82 h 82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156" h="82">
                  <a:moveTo>
                    <a:pt x="4" y="0"/>
                  </a:moveTo>
                  <a:lnTo>
                    <a:pt x="9" y="6"/>
                  </a:lnTo>
                  <a:lnTo>
                    <a:pt x="17" y="10"/>
                  </a:lnTo>
                  <a:lnTo>
                    <a:pt x="26" y="16"/>
                  </a:lnTo>
                  <a:lnTo>
                    <a:pt x="36" y="19"/>
                  </a:lnTo>
                  <a:lnTo>
                    <a:pt x="44" y="19"/>
                  </a:lnTo>
                  <a:lnTo>
                    <a:pt x="53" y="23"/>
                  </a:lnTo>
                  <a:lnTo>
                    <a:pt x="63" y="23"/>
                  </a:lnTo>
                  <a:lnTo>
                    <a:pt x="76" y="23"/>
                  </a:lnTo>
                  <a:lnTo>
                    <a:pt x="85" y="19"/>
                  </a:lnTo>
                  <a:lnTo>
                    <a:pt x="97" y="19"/>
                  </a:lnTo>
                  <a:lnTo>
                    <a:pt x="108" y="16"/>
                  </a:lnTo>
                  <a:lnTo>
                    <a:pt x="120" y="16"/>
                  </a:lnTo>
                  <a:lnTo>
                    <a:pt x="129" y="10"/>
                  </a:lnTo>
                  <a:lnTo>
                    <a:pt x="139" y="6"/>
                  </a:lnTo>
                  <a:lnTo>
                    <a:pt x="146" y="2"/>
                  </a:lnTo>
                  <a:lnTo>
                    <a:pt x="156" y="0"/>
                  </a:lnTo>
                  <a:lnTo>
                    <a:pt x="156" y="10"/>
                  </a:lnTo>
                  <a:lnTo>
                    <a:pt x="156" y="21"/>
                  </a:lnTo>
                  <a:lnTo>
                    <a:pt x="154" y="35"/>
                  </a:lnTo>
                  <a:lnTo>
                    <a:pt x="152" y="48"/>
                  </a:lnTo>
                  <a:lnTo>
                    <a:pt x="146" y="57"/>
                  </a:lnTo>
                  <a:lnTo>
                    <a:pt x="139" y="71"/>
                  </a:lnTo>
                  <a:lnTo>
                    <a:pt x="129" y="73"/>
                  </a:lnTo>
                  <a:lnTo>
                    <a:pt x="123" y="76"/>
                  </a:lnTo>
                  <a:lnTo>
                    <a:pt x="114" y="80"/>
                  </a:lnTo>
                  <a:lnTo>
                    <a:pt x="104" y="82"/>
                  </a:lnTo>
                  <a:lnTo>
                    <a:pt x="95" y="80"/>
                  </a:lnTo>
                  <a:lnTo>
                    <a:pt x="87" y="80"/>
                  </a:lnTo>
                  <a:lnTo>
                    <a:pt x="78" y="76"/>
                  </a:lnTo>
                  <a:lnTo>
                    <a:pt x="70" y="74"/>
                  </a:lnTo>
                  <a:lnTo>
                    <a:pt x="59" y="69"/>
                  </a:lnTo>
                  <a:lnTo>
                    <a:pt x="51" y="65"/>
                  </a:lnTo>
                  <a:lnTo>
                    <a:pt x="42" y="59"/>
                  </a:lnTo>
                  <a:lnTo>
                    <a:pt x="34" y="54"/>
                  </a:lnTo>
                  <a:lnTo>
                    <a:pt x="25" y="48"/>
                  </a:lnTo>
                  <a:lnTo>
                    <a:pt x="17" y="40"/>
                  </a:lnTo>
                  <a:lnTo>
                    <a:pt x="11" y="35"/>
                  </a:lnTo>
                  <a:lnTo>
                    <a:pt x="7" y="27"/>
                  </a:lnTo>
                  <a:lnTo>
                    <a:pt x="0" y="12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71" name="Freeform 69">
              <a:extLst>
                <a:ext uri="{FF2B5EF4-FFF2-40B4-BE49-F238E27FC236}">
                  <a16:creationId xmlns:a16="http://schemas.microsoft.com/office/drawing/2014/main" id="{64CB6AAF-377A-DDDA-3F0C-4B09FB7D95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28" y="1376"/>
              <a:ext cx="19" cy="33"/>
            </a:xfrm>
            <a:custGeom>
              <a:avLst/>
              <a:gdLst>
                <a:gd name="T0" fmla="*/ 0 w 62"/>
                <a:gd name="T1" fmla="*/ 0 h 117"/>
                <a:gd name="T2" fmla="*/ 0 w 62"/>
                <a:gd name="T3" fmla="*/ 0 h 117"/>
                <a:gd name="T4" fmla="*/ 0 w 62"/>
                <a:gd name="T5" fmla="*/ 0 h 117"/>
                <a:gd name="T6" fmla="*/ 0 w 62"/>
                <a:gd name="T7" fmla="*/ 0 h 117"/>
                <a:gd name="T8" fmla="*/ 0 w 62"/>
                <a:gd name="T9" fmla="*/ 0 h 117"/>
                <a:gd name="T10" fmla="*/ 0 w 62"/>
                <a:gd name="T11" fmla="*/ 0 h 117"/>
                <a:gd name="T12" fmla="*/ 0 w 62"/>
                <a:gd name="T13" fmla="*/ 0 h 117"/>
                <a:gd name="T14" fmla="*/ 0 w 62"/>
                <a:gd name="T15" fmla="*/ 0 h 117"/>
                <a:gd name="T16" fmla="*/ 0 w 62"/>
                <a:gd name="T17" fmla="*/ 0 h 117"/>
                <a:gd name="T18" fmla="*/ 0 w 62"/>
                <a:gd name="T19" fmla="*/ 0 h 117"/>
                <a:gd name="T20" fmla="*/ 0 w 62"/>
                <a:gd name="T21" fmla="*/ 0 h 117"/>
                <a:gd name="T22" fmla="*/ 0 w 62"/>
                <a:gd name="T23" fmla="*/ 0 h 117"/>
                <a:gd name="T24" fmla="*/ 0 w 62"/>
                <a:gd name="T25" fmla="*/ 0 h 117"/>
                <a:gd name="T26" fmla="*/ 0 w 62"/>
                <a:gd name="T27" fmla="*/ 0 h 117"/>
                <a:gd name="T28" fmla="*/ 0 w 62"/>
                <a:gd name="T29" fmla="*/ 0 h 117"/>
                <a:gd name="T30" fmla="*/ 0 w 62"/>
                <a:gd name="T31" fmla="*/ 0 h 117"/>
                <a:gd name="T32" fmla="*/ 0 w 62"/>
                <a:gd name="T33" fmla="*/ 0 h 117"/>
                <a:gd name="T34" fmla="*/ 0 w 62"/>
                <a:gd name="T35" fmla="*/ 0 h 117"/>
                <a:gd name="T36" fmla="*/ 0 w 62"/>
                <a:gd name="T37" fmla="*/ 0 h 117"/>
                <a:gd name="T38" fmla="*/ 0 w 62"/>
                <a:gd name="T39" fmla="*/ 0 h 117"/>
                <a:gd name="T40" fmla="*/ 0 w 62"/>
                <a:gd name="T41" fmla="*/ 0 h 117"/>
                <a:gd name="T42" fmla="*/ 0 w 62"/>
                <a:gd name="T43" fmla="*/ 0 h 117"/>
                <a:gd name="T44" fmla="*/ 0 w 62"/>
                <a:gd name="T45" fmla="*/ 0 h 117"/>
                <a:gd name="T46" fmla="*/ 0 w 62"/>
                <a:gd name="T47" fmla="*/ 0 h 117"/>
                <a:gd name="T48" fmla="*/ 0 w 62"/>
                <a:gd name="T49" fmla="*/ 0 h 117"/>
                <a:gd name="T50" fmla="*/ 0 w 62"/>
                <a:gd name="T51" fmla="*/ 0 h 117"/>
                <a:gd name="T52" fmla="*/ 0 w 62"/>
                <a:gd name="T53" fmla="*/ 0 h 117"/>
                <a:gd name="T54" fmla="*/ 0 w 62"/>
                <a:gd name="T55" fmla="*/ 0 h 117"/>
                <a:gd name="T56" fmla="*/ 0 w 62"/>
                <a:gd name="T57" fmla="*/ 0 h 117"/>
                <a:gd name="T58" fmla="*/ 0 w 62"/>
                <a:gd name="T59" fmla="*/ 0 h 117"/>
                <a:gd name="T60" fmla="*/ 0 w 62"/>
                <a:gd name="T61" fmla="*/ 0 h 117"/>
                <a:gd name="T62" fmla="*/ 0 w 62"/>
                <a:gd name="T63" fmla="*/ 0 h 117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62"/>
                <a:gd name="T97" fmla="*/ 0 h 117"/>
                <a:gd name="T98" fmla="*/ 62 w 62"/>
                <a:gd name="T99" fmla="*/ 117 h 117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62" h="117">
                  <a:moveTo>
                    <a:pt x="3" y="3"/>
                  </a:moveTo>
                  <a:lnTo>
                    <a:pt x="9" y="0"/>
                  </a:lnTo>
                  <a:lnTo>
                    <a:pt x="19" y="0"/>
                  </a:lnTo>
                  <a:lnTo>
                    <a:pt x="28" y="1"/>
                  </a:lnTo>
                  <a:lnTo>
                    <a:pt x="38" y="7"/>
                  </a:lnTo>
                  <a:lnTo>
                    <a:pt x="45" y="13"/>
                  </a:lnTo>
                  <a:lnTo>
                    <a:pt x="55" y="20"/>
                  </a:lnTo>
                  <a:lnTo>
                    <a:pt x="59" y="30"/>
                  </a:lnTo>
                  <a:lnTo>
                    <a:pt x="62" y="43"/>
                  </a:lnTo>
                  <a:lnTo>
                    <a:pt x="60" y="55"/>
                  </a:lnTo>
                  <a:lnTo>
                    <a:pt x="59" y="66"/>
                  </a:lnTo>
                  <a:lnTo>
                    <a:pt x="53" y="78"/>
                  </a:lnTo>
                  <a:lnTo>
                    <a:pt x="47" y="91"/>
                  </a:lnTo>
                  <a:lnTo>
                    <a:pt x="38" y="102"/>
                  </a:lnTo>
                  <a:lnTo>
                    <a:pt x="30" y="110"/>
                  </a:lnTo>
                  <a:lnTo>
                    <a:pt x="21" y="116"/>
                  </a:lnTo>
                  <a:lnTo>
                    <a:pt x="13" y="117"/>
                  </a:lnTo>
                  <a:lnTo>
                    <a:pt x="13" y="110"/>
                  </a:lnTo>
                  <a:lnTo>
                    <a:pt x="17" y="102"/>
                  </a:lnTo>
                  <a:lnTo>
                    <a:pt x="17" y="95"/>
                  </a:lnTo>
                  <a:lnTo>
                    <a:pt x="19" y="87"/>
                  </a:lnTo>
                  <a:lnTo>
                    <a:pt x="15" y="79"/>
                  </a:lnTo>
                  <a:lnTo>
                    <a:pt x="13" y="72"/>
                  </a:lnTo>
                  <a:lnTo>
                    <a:pt x="13" y="64"/>
                  </a:lnTo>
                  <a:lnTo>
                    <a:pt x="11" y="58"/>
                  </a:lnTo>
                  <a:lnTo>
                    <a:pt x="9" y="51"/>
                  </a:lnTo>
                  <a:lnTo>
                    <a:pt x="5" y="41"/>
                  </a:lnTo>
                  <a:lnTo>
                    <a:pt x="3" y="36"/>
                  </a:lnTo>
                  <a:lnTo>
                    <a:pt x="3" y="28"/>
                  </a:lnTo>
                  <a:lnTo>
                    <a:pt x="0" y="15"/>
                  </a:lnTo>
                  <a:lnTo>
                    <a:pt x="3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72" name="Freeform 70">
              <a:extLst>
                <a:ext uri="{FF2B5EF4-FFF2-40B4-BE49-F238E27FC236}">
                  <a16:creationId xmlns:a16="http://schemas.microsoft.com/office/drawing/2014/main" id="{9433C3F6-829C-2C3E-7155-71EBD9039B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69" y="1383"/>
              <a:ext cx="151" cy="42"/>
            </a:xfrm>
            <a:custGeom>
              <a:avLst/>
              <a:gdLst>
                <a:gd name="T0" fmla="*/ 0 w 490"/>
                <a:gd name="T1" fmla="*/ 0 h 149"/>
                <a:gd name="T2" fmla="*/ 0 w 490"/>
                <a:gd name="T3" fmla="*/ 0 h 149"/>
                <a:gd name="T4" fmla="*/ 0 w 490"/>
                <a:gd name="T5" fmla="*/ 0 h 149"/>
                <a:gd name="T6" fmla="*/ 0 w 490"/>
                <a:gd name="T7" fmla="*/ 0 h 149"/>
                <a:gd name="T8" fmla="*/ 0 w 490"/>
                <a:gd name="T9" fmla="*/ 0 h 149"/>
                <a:gd name="T10" fmla="*/ 0 w 490"/>
                <a:gd name="T11" fmla="*/ 0 h 149"/>
                <a:gd name="T12" fmla="*/ 0 w 490"/>
                <a:gd name="T13" fmla="*/ 0 h 149"/>
                <a:gd name="T14" fmla="*/ 0 w 490"/>
                <a:gd name="T15" fmla="*/ 0 h 149"/>
                <a:gd name="T16" fmla="*/ 0 w 490"/>
                <a:gd name="T17" fmla="*/ 0 h 149"/>
                <a:gd name="T18" fmla="*/ 0 w 490"/>
                <a:gd name="T19" fmla="*/ 0 h 149"/>
                <a:gd name="T20" fmla="*/ 0 w 490"/>
                <a:gd name="T21" fmla="*/ 0 h 149"/>
                <a:gd name="T22" fmla="*/ 0 w 490"/>
                <a:gd name="T23" fmla="*/ 0 h 149"/>
                <a:gd name="T24" fmla="*/ 0 w 490"/>
                <a:gd name="T25" fmla="*/ 0 h 149"/>
                <a:gd name="T26" fmla="*/ 0 w 490"/>
                <a:gd name="T27" fmla="*/ 0 h 149"/>
                <a:gd name="T28" fmla="*/ 0 w 490"/>
                <a:gd name="T29" fmla="*/ 0 h 149"/>
                <a:gd name="T30" fmla="*/ 0 w 490"/>
                <a:gd name="T31" fmla="*/ 0 h 149"/>
                <a:gd name="T32" fmla="*/ 0 w 490"/>
                <a:gd name="T33" fmla="*/ 0 h 149"/>
                <a:gd name="T34" fmla="*/ 0 w 490"/>
                <a:gd name="T35" fmla="*/ 0 h 149"/>
                <a:gd name="T36" fmla="*/ 0 w 490"/>
                <a:gd name="T37" fmla="*/ 0 h 149"/>
                <a:gd name="T38" fmla="*/ 0 w 490"/>
                <a:gd name="T39" fmla="*/ 0 h 149"/>
                <a:gd name="T40" fmla="*/ 0 w 490"/>
                <a:gd name="T41" fmla="*/ 0 h 149"/>
                <a:gd name="T42" fmla="*/ 0 w 490"/>
                <a:gd name="T43" fmla="*/ 0 h 149"/>
                <a:gd name="T44" fmla="*/ 0 w 490"/>
                <a:gd name="T45" fmla="*/ 0 h 149"/>
                <a:gd name="T46" fmla="*/ 0 w 490"/>
                <a:gd name="T47" fmla="*/ 0 h 149"/>
                <a:gd name="T48" fmla="*/ 0 w 490"/>
                <a:gd name="T49" fmla="*/ 0 h 149"/>
                <a:gd name="T50" fmla="*/ 0 w 490"/>
                <a:gd name="T51" fmla="*/ 0 h 149"/>
                <a:gd name="T52" fmla="*/ 0 w 490"/>
                <a:gd name="T53" fmla="*/ 0 h 149"/>
                <a:gd name="T54" fmla="*/ 0 w 490"/>
                <a:gd name="T55" fmla="*/ 0 h 149"/>
                <a:gd name="T56" fmla="*/ 0 w 490"/>
                <a:gd name="T57" fmla="*/ 0 h 149"/>
                <a:gd name="T58" fmla="*/ 0 w 490"/>
                <a:gd name="T59" fmla="*/ 0 h 149"/>
                <a:gd name="T60" fmla="*/ 0 w 490"/>
                <a:gd name="T61" fmla="*/ 0 h 149"/>
                <a:gd name="T62" fmla="*/ 0 w 490"/>
                <a:gd name="T63" fmla="*/ 0 h 149"/>
                <a:gd name="T64" fmla="*/ 0 w 490"/>
                <a:gd name="T65" fmla="*/ 0 h 149"/>
                <a:gd name="T66" fmla="*/ 0 w 490"/>
                <a:gd name="T67" fmla="*/ 0 h 149"/>
                <a:gd name="T68" fmla="*/ 0 w 490"/>
                <a:gd name="T69" fmla="*/ 0 h 149"/>
                <a:gd name="T70" fmla="*/ 0 w 490"/>
                <a:gd name="T71" fmla="*/ 0 h 149"/>
                <a:gd name="T72" fmla="*/ 0 w 490"/>
                <a:gd name="T73" fmla="*/ 0 h 149"/>
                <a:gd name="T74" fmla="*/ 0 w 490"/>
                <a:gd name="T75" fmla="*/ 0 h 149"/>
                <a:gd name="T76" fmla="*/ 0 w 490"/>
                <a:gd name="T77" fmla="*/ 0 h 149"/>
                <a:gd name="T78" fmla="*/ 0 w 490"/>
                <a:gd name="T79" fmla="*/ 0 h 149"/>
                <a:gd name="T80" fmla="*/ 0 w 490"/>
                <a:gd name="T81" fmla="*/ 0 h 149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490"/>
                <a:gd name="T124" fmla="*/ 0 h 149"/>
                <a:gd name="T125" fmla="*/ 490 w 490"/>
                <a:gd name="T126" fmla="*/ 149 h 149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490" h="149">
                  <a:moveTo>
                    <a:pt x="296" y="2"/>
                  </a:moveTo>
                  <a:lnTo>
                    <a:pt x="311" y="0"/>
                  </a:lnTo>
                  <a:lnTo>
                    <a:pt x="327" y="0"/>
                  </a:lnTo>
                  <a:lnTo>
                    <a:pt x="344" y="2"/>
                  </a:lnTo>
                  <a:lnTo>
                    <a:pt x="361" y="8"/>
                  </a:lnTo>
                  <a:lnTo>
                    <a:pt x="376" y="12"/>
                  </a:lnTo>
                  <a:lnTo>
                    <a:pt x="395" y="19"/>
                  </a:lnTo>
                  <a:lnTo>
                    <a:pt x="410" y="27"/>
                  </a:lnTo>
                  <a:lnTo>
                    <a:pt x="427" y="36"/>
                  </a:lnTo>
                  <a:lnTo>
                    <a:pt x="439" y="44"/>
                  </a:lnTo>
                  <a:lnTo>
                    <a:pt x="452" y="54"/>
                  </a:lnTo>
                  <a:lnTo>
                    <a:pt x="463" y="61"/>
                  </a:lnTo>
                  <a:lnTo>
                    <a:pt x="475" y="73"/>
                  </a:lnTo>
                  <a:lnTo>
                    <a:pt x="481" y="82"/>
                  </a:lnTo>
                  <a:lnTo>
                    <a:pt x="486" y="92"/>
                  </a:lnTo>
                  <a:lnTo>
                    <a:pt x="488" y="99"/>
                  </a:lnTo>
                  <a:lnTo>
                    <a:pt x="490" y="109"/>
                  </a:lnTo>
                  <a:lnTo>
                    <a:pt x="475" y="103"/>
                  </a:lnTo>
                  <a:lnTo>
                    <a:pt x="462" y="97"/>
                  </a:lnTo>
                  <a:lnTo>
                    <a:pt x="446" y="90"/>
                  </a:lnTo>
                  <a:lnTo>
                    <a:pt x="431" y="82"/>
                  </a:lnTo>
                  <a:lnTo>
                    <a:pt x="414" y="73"/>
                  </a:lnTo>
                  <a:lnTo>
                    <a:pt x="399" y="63"/>
                  </a:lnTo>
                  <a:lnTo>
                    <a:pt x="382" y="54"/>
                  </a:lnTo>
                  <a:lnTo>
                    <a:pt x="366" y="48"/>
                  </a:lnTo>
                  <a:lnTo>
                    <a:pt x="349" y="40"/>
                  </a:lnTo>
                  <a:lnTo>
                    <a:pt x="334" y="36"/>
                  </a:lnTo>
                  <a:lnTo>
                    <a:pt x="315" y="33"/>
                  </a:lnTo>
                  <a:lnTo>
                    <a:pt x="300" y="34"/>
                  </a:lnTo>
                  <a:lnTo>
                    <a:pt x="283" y="38"/>
                  </a:lnTo>
                  <a:lnTo>
                    <a:pt x="268" y="46"/>
                  </a:lnTo>
                  <a:lnTo>
                    <a:pt x="252" y="59"/>
                  </a:lnTo>
                  <a:lnTo>
                    <a:pt x="237" y="78"/>
                  </a:lnTo>
                  <a:lnTo>
                    <a:pt x="228" y="93"/>
                  </a:lnTo>
                  <a:lnTo>
                    <a:pt x="214" y="107"/>
                  </a:lnTo>
                  <a:lnTo>
                    <a:pt x="199" y="120"/>
                  </a:lnTo>
                  <a:lnTo>
                    <a:pt x="182" y="130"/>
                  </a:lnTo>
                  <a:lnTo>
                    <a:pt x="163" y="135"/>
                  </a:lnTo>
                  <a:lnTo>
                    <a:pt x="144" y="141"/>
                  </a:lnTo>
                  <a:lnTo>
                    <a:pt x="123" y="143"/>
                  </a:lnTo>
                  <a:lnTo>
                    <a:pt x="102" y="149"/>
                  </a:lnTo>
                  <a:lnTo>
                    <a:pt x="83" y="149"/>
                  </a:lnTo>
                  <a:lnTo>
                    <a:pt x="64" y="149"/>
                  </a:lnTo>
                  <a:lnTo>
                    <a:pt x="45" y="145"/>
                  </a:lnTo>
                  <a:lnTo>
                    <a:pt x="32" y="143"/>
                  </a:lnTo>
                  <a:lnTo>
                    <a:pt x="17" y="139"/>
                  </a:lnTo>
                  <a:lnTo>
                    <a:pt x="9" y="133"/>
                  </a:lnTo>
                  <a:lnTo>
                    <a:pt x="3" y="130"/>
                  </a:lnTo>
                  <a:lnTo>
                    <a:pt x="2" y="124"/>
                  </a:lnTo>
                  <a:lnTo>
                    <a:pt x="0" y="116"/>
                  </a:lnTo>
                  <a:lnTo>
                    <a:pt x="2" y="107"/>
                  </a:lnTo>
                  <a:lnTo>
                    <a:pt x="3" y="97"/>
                  </a:lnTo>
                  <a:lnTo>
                    <a:pt x="9" y="86"/>
                  </a:lnTo>
                  <a:lnTo>
                    <a:pt x="13" y="73"/>
                  </a:lnTo>
                  <a:lnTo>
                    <a:pt x="19" y="63"/>
                  </a:lnTo>
                  <a:lnTo>
                    <a:pt x="22" y="54"/>
                  </a:lnTo>
                  <a:lnTo>
                    <a:pt x="26" y="50"/>
                  </a:lnTo>
                  <a:lnTo>
                    <a:pt x="30" y="65"/>
                  </a:lnTo>
                  <a:lnTo>
                    <a:pt x="38" y="78"/>
                  </a:lnTo>
                  <a:lnTo>
                    <a:pt x="49" y="92"/>
                  </a:lnTo>
                  <a:lnTo>
                    <a:pt x="62" y="101"/>
                  </a:lnTo>
                  <a:lnTo>
                    <a:pt x="78" y="107"/>
                  </a:lnTo>
                  <a:lnTo>
                    <a:pt x="93" y="111"/>
                  </a:lnTo>
                  <a:lnTo>
                    <a:pt x="112" y="111"/>
                  </a:lnTo>
                  <a:lnTo>
                    <a:pt x="129" y="112"/>
                  </a:lnTo>
                  <a:lnTo>
                    <a:pt x="148" y="109"/>
                  </a:lnTo>
                  <a:lnTo>
                    <a:pt x="165" y="107"/>
                  </a:lnTo>
                  <a:lnTo>
                    <a:pt x="182" y="97"/>
                  </a:lnTo>
                  <a:lnTo>
                    <a:pt x="199" y="92"/>
                  </a:lnTo>
                  <a:lnTo>
                    <a:pt x="214" y="80"/>
                  </a:lnTo>
                  <a:lnTo>
                    <a:pt x="228" y="69"/>
                  </a:lnTo>
                  <a:lnTo>
                    <a:pt x="239" y="54"/>
                  </a:lnTo>
                  <a:lnTo>
                    <a:pt x="251" y="40"/>
                  </a:lnTo>
                  <a:lnTo>
                    <a:pt x="252" y="36"/>
                  </a:lnTo>
                  <a:lnTo>
                    <a:pt x="260" y="31"/>
                  </a:lnTo>
                  <a:lnTo>
                    <a:pt x="266" y="25"/>
                  </a:lnTo>
                  <a:lnTo>
                    <a:pt x="273" y="19"/>
                  </a:lnTo>
                  <a:lnTo>
                    <a:pt x="281" y="12"/>
                  </a:lnTo>
                  <a:lnTo>
                    <a:pt x="289" y="8"/>
                  </a:lnTo>
                  <a:lnTo>
                    <a:pt x="292" y="4"/>
                  </a:lnTo>
                  <a:lnTo>
                    <a:pt x="296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73" name="Freeform 71">
              <a:extLst>
                <a:ext uri="{FF2B5EF4-FFF2-40B4-BE49-F238E27FC236}">
                  <a16:creationId xmlns:a16="http://schemas.microsoft.com/office/drawing/2014/main" id="{D103C503-99AB-9143-92D6-FE1BBA572D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03" y="1353"/>
              <a:ext cx="34" cy="66"/>
            </a:xfrm>
            <a:custGeom>
              <a:avLst/>
              <a:gdLst>
                <a:gd name="T0" fmla="*/ 0 w 112"/>
                <a:gd name="T1" fmla="*/ 0 h 234"/>
                <a:gd name="T2" fmla="*/ 0 w 112"/>
                <a:gd name="T3" fmla="*/ 0 h 234"/>
                <a:gd name="T4" fmla="*/ 0 w 112"/>
                <a:gd name="T5" fmla="*/ 0 h 234"/>
                <a:gd name="T6" fmla="*/ 0 w 112"/>
                <a:gd name="T7" fmla="*/ 0 h 234"/>
                <a:gd name="T8" fmla="*/ 0 w 112"/>
                <a:gd name="T9" fmla="*/ 0 h 234"/>
                <a:gd name="T10" fmla="*/ 0 w 112"/>
                <a:gd name="T11" fmla="*/ 0 h 234"/>
                <a:gd name="T12" fmla="*/ 0 w 112"/>
                <a:gd name="T13" fmla="*/ 0 h 234"/>
                <a:gd name="T14" fmla="*/ 0 w 112"/>
                <a:gd name="T15" fmla="*/ 0 h 234"/>
                <a:gd name="T16" fmla="*/ 0 w 112"/>
                <a:gd name="T17" fmla="*/ 0 h 234"/>
                <a:gd name="T18" fmla="*/ 0 w 112"/>
                <a:gd name="T19" fmla="*/ 0 h 234"/>
                <a:gd name="T20" fmla="*/ 0 w 112"/>
                <a:gd name="T21" fmla="*/ 0 h 234"/>
                <a:gd name="T22" fmla="*/ 0 w 112"/>
                <a:gd name="T23" fmla="*/ 0 h 234"/>
                <a:gd name="T24" fmla="*/ 0 w 112"/>
                <a:gd name="T25" fmla="*/ 0 h 234"/>
                <a:gd name="T26" fmla="*/ 0 w 112"/>
                <a:gd name="T27" fmla="*/ 0 h 234"/>
                <a:gd name="T28" fmla="*/ 0 w 112"/>
                <a:gd name="T29" fmla="*/ 0 h 234"/>
                <a:gd name="T30" fmla="*/ 0 w 112"/>
                <a:gd name="T31" fmla="*/ 0 h 234"/>
                <a:gd name="T32" fmla="*/ 0 w 112"/>
                <a:gd name="T33" fmla="*/ 0 h 234"/>
                <a:gd name="T34" fmla="*/ 0 w 112"/>
                <a:gd name="T35" fmla="*/ 0 h 234"/>
                <a:gd name="T36" fmla="*/ 0 w 112"/>
                <a:gd name="T37" fmla="*/ 0 h 234"/>
                <a:gd name="T38" fmla="*/ 0 w 112"/>
                <a:gd name="T39" fmla="*/ 0 h 234"/>
                <a:gd name="T40" fmla="*/ 0 w 112"/>
                <a:gd name="T41" fmla="*/ 0 h 234"/>
                <a:gd name="T42" fmla="*/ 0 w 112"/>
                <a:gd name="T43" fmla="*/ 0 h 234"/>
                <a:gd name="T44" fmla="*/ 0 w 112"/>
                <a:gd name="T45" fmla="*/ 0 h 234"/>
                <a:gd name="T46" fmla="*/ 0 w 112"/>
                <a:gd name="T47" fmla="*/ 0 h 234"/>
                <a:gd name="T48" fmla="*/ 0 w 112"/>
                <a:gd name="T49" fmla="*/ 0 h 234"/>
                <a:gd name="T50" fmla="*/ 0 w 112"/>
                <a:gd name="T51" fmla="*/ 0 h 234"/>
                <a:gd name="T52" fmla="*/ 0 w 112"/>
                <a:gd name="T53" fmla="*/ 0 h 234"/>
                <a:gd name="T54" fmla="*/ 0 w 112"/>
                <a:gd name="T55" fmla="*/ 0 h 234"/>
                <a:gd name="T56" fmla="*/ 0 w 112"/>
                <a:gd name="T57" fmla="*/ 0 h 234"/>
                <a:gd name="T58" fmla="*/ 0 w 112"/>
                <a:gd name="T59" fmla="*/ 0 h 234"/>
                <a:gd name="T60" fmla="*/ 0 w 112"/>
                <a:gd name="T61" fmla="*/ 0 h 234"/>
                <a:gd name="T62" fmla="*/ 0 w 112"/>
                <a:gd name="T63" fmla="*/ 0 h 234"/>
                <a:gd name="T64" fmla="*/ 0 w 112"/>
                <a:gd name="T65" fmla="*/ 0 h 234"/>
                <a:gd name="T66" fmla="*/ 0 w 112"/>
                <a:gd name="T67" fmla="*/ 0 h 234"/>
                <a:gd name="T68" fmla="*/ 0 w 112"/>
                <a:gd name="T69" fmla="*/ 0 h 234"/>
                <a:gd name="T70" fmla="*/ 0 w 112"/>
                <a:gd name="T71" fmla="*/ 0 h 234"/>
                <a:gd name="T72" fmla="*/ 0 w 112"/>
                <a:gd name="T73" fmla="*/ 0 h 234"/>
                <a:gd name="T74" fmla="*/ 0 w 112"/>
                <a:gd name="T75" fmla="*/ 0 h 234"/>
                <a:gd name="T76" fmla="*/ 0 w 112"/>
                <a:gd name="T77" fmla="*/ 0 h 234"/>
                <a:gd name="T78" fmla="*/ 0 w 112"/>
                <a:gd name="T79" fmla="*/ 0 h 234"/>
                <a:gd name="T80" fmla="*/ 0 w 112"/>
                <a:gd name="T81" fmla="*/ 0 h 234"/>
                <a:gd name="T82" fmla="*/ 0 w 112"/>
                <a:gd name="T83" fmla="*/ 0 h 234"/>
                <a:gd name="T84" fmla="*/ 0 w 112"/>
                <a:gd name="T85" fmla="*/ 0 h 234"/>
                <a:gd name="T86" fmla="*/ 0 w 112"/>
                <a:gd name="T87" fmla="*/ 0 h 234"/>
                <a:gd name="T88" fmla="*/ 0 w 112"/>
                <a:gd name="T89" fmla="*/ 0 h 234"/>
                <a:gd name="T90" fmla="*/ 0 w 112"/>
                <a:gd name="T91" fmla="*/ 0 h 234"/>
                <a:gd name="T92" fmla="*/ 0 w 112"/>
                <a:gd name="T93" fmla="*/ 0 h 234"/>
                <a:gd name="T94" fmla="*/ 0 w 112"/>
                <a:gd name="T95" fmla="*/ 0 h 234"/>
                <a:gd name="T96" fmla="*/ 0 w 112"/>
                <a:gd name="T97" fmla="*/ 0 h 234"/>
                <a:gd name="T98" fmla="*/ 0 w 112"/>
                <a:gd name="T99" fmla="*/ 0 h 234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12"/>
                <a:gd name="T151" fmla="*/ 0 h 234"/>
                <a:gd name="T152" fmla="*/ 112 w 112"/>
                <a:gd name="T153" fmla="*/ 234 h 234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12" h="234">
                  <a:moveTo>
                    <a:pt x="66" y="6"/>
                  </a:moveTo>
                  <a:lnTo>
                    <a:pt x="74" y="2"/>
                  </a:lnTo>
                  <a:lnTo>
                    <a:pt x="83" y="2"/>
                  </a:lnTo>
                  <a:lnTo>
                    <a:pt x="89" y="0"/>
                  </a:lnTo>
                  <a:lnTo>
                    <a:pt x="95" y="0"/>
                  </a:lnTo>
                  <a:lnTo>
                    <a:pt x="102" y="0"/>
                  </a:lnTo>
                  <a:lnTo>
                    <a:pt x="112" y="0"/>
                  </a:lnTo>
                  <a:lnTo>
                    <a:pt x="102" y="6"/>
                  </a:lnTo>
                  <a:lnTo>
                    <a:pt x="93" y="15"/>
                  </a:lnTo>
                  <a:lnTo>
                    <a:pt x="83" y="23"/>
                  </a:lnTo>
                  <a:lnTo>
                    <a:pt x="76" y="34"/>
                  </a:lnTo>
                  <a:lnTo>
                    <a:pt x="66" y="44"/>
                  </a:lnTo>
                  <a:lnTo>
                    <a:pt x="58" y="53"/>
                  </a:lnTo>
                  <a:lnTo>
                    <a:pt x="51" y="66"/>
                  </a:lnTo>
                  <a:lnTo>
                    <a:pt x="47" y="78"/>
                  </a:lnTo>
                  <a:lnTo>
                    <a:pt x="41" y="91"/>
                  </a:lnTo>
                  <a:lnTo>
                    <a:pt x="39" y="102"/>
                  </a:lnTo>
                  <a:lnTo>
                    <a:pt x="38" y="116"/>
                  </a:lnTo>
                  <a:lnTo>
                    <a:pt x="38" y="129"/>
                  </a:lnTo>
                  <a:lnTo>
                    <a:pt x="38" y="142"/>
                  </a:lnTo>
                  <a:lnTo>
                    <a:pt x="41" y="158"/>
                  </a:lnTo>
                  <a:lnTo>
                    <a:pt x="45" y="171"/>
                  </a:lnTo>
                  <a:lnTo>
                    <a:pt x="53" y="188"/>
                  </a:lnTo>
                  <a:lnTo>
                    <a:pt x="51" y="198"/>
                  </a:lnTo>
                  <a:lnTo>
                    <a:pt x="51" y="207"/>
                  </a:lnTo>
                  <a:lnTo>
                    <a:pt x="47" y="213"/>
                  </a:lnTo>
                  <a:lnTo>
                    <a:pt x="43" y="220"/>
                  </a:lnTo>
                  <a:lnTo>
                    <a:pt x="36" y="228"/>
                  </a:lnTo>
                  <a:lnTo>
                    <a:pt x="26" y="234"/>
                  </a:lnTo>
                  <a:lnTo>
                    <a:pt x="15" y="234"/>
                  </a:lnTo>
                  <a:lnTo>
                    <a:pt x="7" y="230"/>
                  </a:lnTo>
                  <a:lnTo>
                    <a:pt x="1" y="224"/>
                  </a:lnTo>
                  <a:lnTo>
                    <a:pt x="0" y="217"/>
                  </a:lnTo>
                  <a:lnTo>
                    <a:pt x="0" y="203"/>
                  </a:lnTo>
                  <a:lnTo>
                    <a:pt x="1" y="190"/>
                  </a:lnTo>
                  <a:lnTo>
                    <a:pt x="0" y="175"/>
                  </a:lnTo>
                  <a:lnTo>
                    <a:pt x="0" y="160"/>
                  </a:lnTo>
                  <a:lnTo>
                    <a:pt x="0" y="142"/>
                  </a:lnTo>
                  <a:lnTo>
                    <a:pt x="0" y="127"/>
                  </a:lnTo>
                  <a:lnTo>
                    <a:pt x="0" y="110"/>
                  </a:lnTo>
                  <a:lnTo>
                    <a:pt x="0" y="95"/>
                  </a:lnTo>
                  <a:lnTo>
                    <a:pt x="0" y="78"/>
                  </a:lnTo>
                  <a:lnTo>
                    <a:pt x="5" y="63"/>
                  </a:lnTo>
                  <a:lnTo>
                    <a:pt x="9" y="49"/>
                  </a:lnTo>
                  <a:lnTo>
                    <a:pt x="15" y="38"/>
                  </a:lnTo>
                  <a:lnTo>
                    <a:pt x="22" y="25"/>
                  </a:lnTo>
                  <a:lnTo>
                    <a:pt x="34" y="17"/>
                  </a:lnTo>
                  <a:lnTo>
                    <a:pt x="47" y="9"/>
                  </a:lnTo>
                  <a:lnTo>
                    <a:pt x="66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74" name="Freeform 72">
              <a:extLst>
                <a:ext uri="{FF2B5EF4-FFF2-40B4-BE49-F238E27FC236}">
                  <a16:creationId xmlns:a16="http://schemas.microsoft.com/office/drawing/2014/main" id="{BF850FFD-2311-C069-80E9-C5046DB9A8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04" y="913"/>
              <a:ext cx="59" cy="43"/>
            </a:xfrm>
            <a:custGeom>
              <a:avLst/>
              <a:gdLst>
                <a:gd name="T0" fmla="*/ 0 w 194"/>
                <a:gd name="T1" fmla="*/ 0 h 152"/>
                <a:gd name="T2" fmla="*/ 0 w 194"/>
                <a:gd name="T3" fmla="*/ 0 h 152"/>
                <a:gd name="T4" fmla="*/ 0 w 194"/>
                <a:gd name="T5" fmla="*/ 0 h 152"/>
                <a:gd name="T6" fmla="*/ 0 w 194"/>
                <a:gd name="T7" fmla="*/ 0 h 152"/>
                <a:gd name="T8" fmla="*/ 0 w 194"/>
                <a:gd name="T9" fmla="*/ 0 h 152"/>
                <a:gd name="T10" fmla="*/ 0 w 194"/>
                <a:gd name="T11" fmla="*/ 0 h 152"/>
                <a:gd name="T12" fmla="*/ 0 w 194"/>
                <a:gd name="T13" fmla="*/ 0 h 152"/>
                <a:gd name="T14" fmla="*/ 0 w 194"/>
                <a:gd name="T15" fmla="*/ 0 h 152"/>
                <a:gd name="T16" fmla="*/ 0 w 194"/>
                <a:gd name="T17" fmla="*/ 0 h 152"/>
                <a:gd name="T18" fmla="*/ 0 w 194"/>
                <a:gd name="T19" fmla="*/ 0 h 152"/>
                <a:gd name="T20" fmla="*/ 0 w 194"/>
                <a:gd name="T21" fmla="*/ 0 h 152"/>
                <a:gd name="T22" fmla="*/ 0 w 194"/>
                <a:gd name="T23" fmla="*/ 0 h 152"/>
                <a:gd name="T24" fmla="*/ 0 w 194"/>
                <a:gd name="T25" fmla="*/ 0 h 152"/>
                <a:gd name="T26" fmla="*/ 0 w 194"/>
                <a:gd name="T27" fmla="*/ 0 h 152"/>
                <a:gd name="T28" fmla="*/ 0 w 194"/>
                <a:gd name="T29" fmla="*/ 0 h 152"/>
                <a:gd name="T30" fmla="*/ 0 w 194"/>
                <a:gd name="T31" fmla="*/ 0 h 152"/>
                <a:gd name="T32" fmla="*/ 0 w 194"/>
                <a:gd name="T33" fmla="*/ 0 h 152"/>
                <a:gd name="T34" fmla="*/ 0 w 194"/>
                <a:gd name="T35" fmla="*/ 0 h 152"/>
                <a:gd name="T36" fmla="*/ 0 w 194"/>
                <a:gd name="T37" fmla="*/ 0 h 152"/>
                <a:gd name="T38" fmla="*/ 0 w 194"/>
                <a:gd name="T39" fmla="*/ 0 h 152"/>
                <a:gd name="T40" fmla="*/ 0 w 194"/>
                <a:gd name="T41" fmla="*/ 0 h 152"/>
                <a:gd name="T42" fmla="*/ 0 w 194"/>
                <a:gd name="T43" fmla="*/ 0 h 152"/>
                <a:gd name="T44" fmla="*/ 0 w 194"/>
                <a:gd name="T45" fmla="*/ 0 h 152"/>
                <a:gd name="T46" fmla="*/ 0 w 194"/>
                <a:gd name="T47" fmla="*/ 0 h 152"/>
                <a:gd name="T48" fmla="*/ 0 w 194"/>
                <a:gd name="T49" fmla="*/ 0 h 152"/>
                <a:gd name="T50" fmla="*/ 0 w 194"/>
                <a:gd name="T51" fmla="*/ 0 h 152"/>
                <a:gd name="T52" fmla="*/ 0 w 194"/>
                <a:gd name="T53" fmla="*/ 0 h 152"/>
                <a:gd name="T54" fmla="*/ 0 w 194"/>
                <a:gd name="T55" fmla="*/ 0 h 152"/>
                <a:gd name="T56" fmla="*/ 0 w 194"/>
                <a:gd name="T57" fmla="*/ 0 h 152"/>
                <a:gd name="T58" fmla="*/ 0 w 194"/>
                <a:gd name="T59" fmla="*/ 0 h 152"/>
                <a:gd name="T60" fmla="*/ 0 w 194"/>
                <a:gd name="T61" fmla="*/ 0 h 152"/>
                <a:gd name="T62" fmla="*/ 0 w 194"/>
                <a:gd name="T63" fmla="*/ 0 h 152"/>
                <a:gd name="T64" fmla="*/ 0 w 194"/>
                <a:gd name="T65" fmla="*/ 0 h 152"/>
                <a:gd name="T66" fmla="*/ 0 w 194"/>
                <a:gd name="T67" fmla="*/ 0 h 152"/>
                <a:gd name="T68" fmla="*/ 0 w 194"/>
                <a:gd name="T69" fmla="*/ 0 h 152"/>
                <a:gd name="T70" fmla="*/ 0 w 194"/>
                <a:gd name="T71" fmla="*/ 0 h 152"/>
                <a:gd name="T72" fmla="*/ 0 w 194"/>
                <a:gd name="T73" fmla="*/ 0 h 152"/>
                <a:gd name="T74" fmla="*/ 0 w 194"/>
                <a:gd name="T75" fmla="*/ 0 h 152"/>
                <a:gd name="T76" fmla="*/ 0 w 194"/>
                <a:gd name="T77" fmla="*/ 0 h 152"/>
                <a:gd name="T78" fmla="*/ 0 w 194"/>
                <a:gd name="T79" fmla="*/ 0 h 152"/>
                <a:gd name="T80" fmla="*/ 0 w 194"/>
                <a:gd name="T81" fmla="*/ 0 h 152"/>
                <a:gd name="T82" fmla="*/ 0 w 194"/>
                <a:gd name="T83" fmla="*/ 0 h 152"/>
                <a:gd name="T84" fmla="*/ 0 w 194"/>
                <a:gd name="T85" fmla="*/ 0 h 152"/>
                <a:gd name="T86" fmla="*/ 0 w 194"/>
                <a:gd name="T87" fmla="*/ 0 h 152"/>
                <a:gd name="T88" fmla="*/ 0 w 194"/>
                <a:gd name="T89" fmla="*/ 0 h 152"/>
                <a:gd name="T90" fmla="*/ 0 w 194"/>
                <a:gd name="T91" fmla="*/ 0 h 152"/>
                <a:gd name="T92" fmla="*/ 0 w 194"/>
                <a:gd name="T93" fmla="*/ 0 h 152"/>
                <a:gd name="T94" fmla="*/ 0 w 194"/>
                <a:gd name="T95" fmla="*/ 0 h 152"/>
                <a:gd name="T96" fmla="*/ 0 w 194"/>
                <a:gd name="T97" fmla="*/ 0 h 152"/>
                <a:gd name="T98" fmla="*/ 0 w 194"/>
                <a:gd name="T99" fmla="*/ 0 h 152"/>
                <a:gd name="T100" fmla="*/ 0 w 194"/>
                <a:gd name="T101" fmla="*/ 0 h 152"/>
                <a:gd name="T102" fmla="*/ 0 w 194"/>
                <a:gd name="T103" fmla="*/ 0 h 152"/>
                <a:gd name="T104" fmla="*/ 0 w 194"/>
                <a:gd name="T105" fmla="*/ 0 h 152"/>
                <a:gd name="T106" fmla="*/ 0 w 194"/>
                <a:gd name="T107" fmla="*/ 0 h 152"/>
                <a:gd name="T108" fmla="*/ 0 w 194"/>
                <a:gd name="T109" fmla="*/ 0 h 152"/>
                <a:gd name="T110" fmla="*/ 0 w 194"/>
                <a:gd name="T111" fmla="*/ 0 h 152"/>
                <a:gd name="T112" fmla="*/ 0 w 194"/>
                <a:gd name="T113" fmla="*/ 0 h 152"/>
                <a:gd name="T114" fmla="*/ 0 w 194"/>
                <a:gd name="T115" fmla="*/ 0 h 152"/>
                <a:gd name="T116" fmla="*/ 0 w 194"/>
                <a:gd name="T117" fmla="*/ 0 h 152"/>
                <a:gd name="T118" fmla="*/ 0 w 194"/>
                <a:gd name="T119" fmla="*/ 0 h 15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94"/>
                <a:gd name="T181" fmla="*/ 0 h 152"/>
                <a:gd name="T182" fmla="*/ 194 w 194"/>
                <a:gd name="T183" fmla="*/ 152 h 152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94" h="152">
                  <a:moveTo>
                    <a:pt x="27" y="0"/>
                  </a:moveTo>
                  <a:lnTo>
                    <a:pt x="29" y="6"/>
                  </a:lnTo>
                  <a:lnTo>
                    <a:pt x="33" y="13"/>
                  </a:lnTo>
                  <a:lnTo>
                    <a:pt x="33" y="23"/>
                  </a:lnTo>
                  <a:lnTo>
                    <a:pt x="34" y="32"/>
                  </a:lnTo>
                  <a:lnTo>
                    <a:pt x="33" y="40"/>
                  </a:lnTo>
                  <a:lnTo>
                    <a:pt x="33" y="51"/>
                  </a:lnTo>
                  <a:lnTo>
                    <a:pt x="33" y="61"/>
                  </a:lnTo>
                  <a:lnTo>
                    <a:pt x="34" y="72"/>
                  </a:lnTo>
                  <a:lnTo>
                    <a:pt x="34" y="82"/>
                  </a:lnTo>
                  <a:lnTo>
                    <a:pt x="34" y="91"/>
                  </a:lnTo>
                  <a:lnTo>
                    <a:pt x="38" y="99"/>
                  </a:lnTo>
                  <a:lnTo>
                    <a:pt x="42" y="108"/>
                  </a:lnTo>
                  <a:lnTo>
                    <a:pt x="48" y="114"/>
                  </a:lnTo>
                  <a:lnTo>
                    <a:pt x="57" y="122"/>
                  </a:lnTo>
                  <a:lnTo>
                    <a:pt x="67" y="127"/>
                  </a:lnTo>
                  <a:lnTo>
                    <a:pt x="80" y="133"/>
                  </a:lnTo>
                  <a:lnTo>
                    <a:pt x="82" y="133"/>
                  </a:lnTo>
                  <a:lnTo>
                    <a:pt x="88" y="133"/>
                  </a:lnTo>
                  <a:lnTo>
                    <a:pt x="93" y="133"/>
                  </a:lnTo>
                  <a:lnTo>
                    <a:pt x="103" y="133"/>
                  </a:lnTo>
                  <a:lnTo>
                    <a:pt x="109" y="133"/>
                  </a:lnTo>
                  <a:lnTo>
                    <a:pt x="118" y="133"/>
                  </a:lnTo>
                  <a:lnTo>
                    <a:pt x="128" y="133"/>
                  </a:lnTo>
                  <a:lnTo>
                    <a:pt x="135" y="133"/>
                  </a:lnTo>
                  <a:lnTo>
                    <a:pt x="145" y="133"/>
                  </a:lnTo>
                  <a:lnTo>
                    <a:pt x="152" y="133"/>
                  </a:lnTo>
                  <a:lnTo>
                    <a:pt x="160" y="133"/>
                  </a:lnTo>
                  <a:lnTo>
                    <a:pt x="168" y="133"/>
                  </a:lnTo>
                  <a:lnTo>
                    <a:pt x="181" y="133"/>
                  </a:lnTo>
                  <a:lnTo>
                    <a:pt x="192" y="133"/>
                  </a:lnTo>
                  <a:lnTo>
                    <a:pt x="192" y="139"/>
                  </a:lnTo>
                  <a:lnTo>
                    <a:pt x="194" y="148"/>
                  </a:lnTo>
                  <a:lnTo>
                    <a:pt x="185" y="148"/>
                  </a:lnTo>
                  <a:lnTo>
                    <a:pt x="173" y="148"/>
                  </a:lnTo>
                  <a:lnTo>
                    <a:pt x="160" y="148"/>
                  </a:lnTo>
                  <a:lnTo>
                    <a:pt x="145" y="150"/>
                  </a:lnTo>
                  <a:lnTo>
                    <a:pt x="137" y="150"/>
                  </a:lnTo>
                  <a:lnTo>
                    <a:pt x="130" y="150"/>
                  </a:lnTo>
                  <a:lnTo>
                    <a:pt x="122" y="150"/>
                  </a:lnTo>
                  <a:lnTo>
                    <a:pt x="116" y="152"/>
                  </a:lnTo>
                  <a:lnTo>
                    <a:pt x="103" y="152"/>
                  </a:lnTo>
                  <a:lnTo>
                    <a:pt x="97" y="152"/>
                  </a:lnTo>
                  <a:lnTo>
                    <a:pt x="80" y="150"/>
                  </a:lnTo>
                  <a:lnTo>
                    <a:pt x="67" y="148"/>
                  </a:lnTo>
                  <a:lnTo>
                    <a:pt x="55" y="142"/>
                  </a:lnTo>
                  <a:lnTo>
                    <a:pt x="44" y="137"/>
                  </a:lnTo>
                  <a:lnTo>
                    <a:pt x="33" y="127"/>
                  </a:lnTo>
                  <a:lnTo>
                    <a:pt x="25" y="118"/>
                  </a:lnTo>
                  <a:lnTo>
                    <a:pt x="15" y="106"/>
                  </a:lnTo>
                  <a:lnTo>
                    <a:pt x="12" y="97"/>
                  </a:lnTo>
                  <a:lnTo>
                    <a:pt x="6" y="84"/>
                  </a:lnTo>
                  <a:lnTo>
                    <a:pt x="2" y="72"/>
                  </a:lnTo>
                  <a:lnTo>
                    <a:pt x="0" y="59"/>
                  </a:lnTo>
                  <a:lnTo>
                    <a:pt x="2" y="47"/>
                  </a:lnTo>
                  <a:lnTo>
                    <a:pt x="6" y="34"/>
                  </a:lnTo>
                  <a:lnTo>
                    <a:pt x="10" y="21"/>
                  </a:lnTo>
                  <a:lnTo>
                    <a:pt x="17" y="9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75" name="Freeform 73">
              <a:extLst>
                <a:ext uri="{FF2B5EF4-FFF2-40B4-BE49-F238E27FC236}">
                  <a16:creationId xmlns:a16="http://schemas.microsoft.com/office/drawing/2014/main" id="{24F82BE6-75B4-9654-9051-3F84A30647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01" y="1312"/>
              <a:ext cx="50" cy="41"/>
            </a:xfrm>
            <a:custGeom>
              <a:avLst/>
              <a:gdLst>
                <a:gd name="T0" fmla="*/ 0 w 161"/>
                <a:gd name="T1" fmla="*/ 0 h 145"/>
                <a:gd name="T2" fmla="*/ 0 w 161"/>
                <a:gd name="T3" fmla="*/ 0 h 145"/>
                <a:gd name="T4" fmla="*/ 0 w 161"/>
                <a:gd name="T5" fmla="*/ 0 h 145"/>
                <a:gd name="T6" fmla="*/ 0 w 161"/>
                <a:gd name="T7" fmla="*/ 0 h 145"/>
                <a:gd name="T8" fmla="*/ 0 w 161"/>
                <a:gd name="T9" fmla="*/ 0 h 145"/>
                <a:gd name="T10" fmla="*/ 0 w 161"/>
                <a:gd name="T11" fmla="*/ 0 h 145"/>
                <a:gd name="T12" fmla="*/ 0 w 161"/>
                <a:gd name="T13" fmla="*/ 0 h 145"/>
                <a:gd name="T14" fmla="*/ 0 w 161"/>
                <a:gd name="T15" fmla="*/ 0 h 145"/>
                <a:gd name="T16" fmla="*/ 0 w 161"/>
                <a:gd name="T17" fmla="*/ 0 h 145"/>
                <a:gd name="T18" fmla="*/ 0 w 161"/>
                <a:gd name="T19" fmla="*/ 0 h 145"/>
                <a:gd name="T20" fmla="*/ 0 w 161"/>
                <a:gd name="T21" fmla="*/ 0 h 145"/>
                <a:gd name="T22" fmla="*/ 0 w 161"/>
                <a:gd name="T23" fmla="*/ 0 h 145"/>
                <a:gd name="T24" fmla="*/ 0 w 161"/>
                <a:gd name="T25" fmla="*/ 0 h 145"/>
                <a:gd name="T26" fmla="*/ 0 w 161"/>
                <a:gd name="T27" fmla="*/ 0 h 145"/>
                <a:gd name="T28" fmla="*/ 0 w 161"/>
                <a:gd name="T29" fmla="*/ 0 h 145"/>
                <a:gd name="T30" fmla="*/ 0 w 161"/>
                <a:gd name="T31" fmla="*/ 0 h 145"/>
                <a:gd name="T32" fmla="*/ 0 w 161"/>
                <a:gd name="T33" fmla="*/ 0 h 145"/>
                <a:gd name="T34" fmla="*/ 0 w 161"/>
                <a:gd name="T35" fmla="*/ 0 h 145"/>
                <a:gd name="T36" fmla="*/ 0 w 161"/>
                <a:gd name="T37" fmla="*/ 0 h 145"/>
                <a:gd name="T38" fmla="*/ 0 w 161"/>
                <a:gd name="T39" fmla="*/ 0 h 145"/>
                <a:gd name="T40" fmla="*/ 0 w 161"/>
                <a:gd name="T41" fmla="*/ 0 h 145"/>
                <a:gd name="T42" fmla="*/ 0 w 161"/>
                <a:gd name="T43" fmla="*/ 0 h 145"/>
                <a:gd name="T44" fmla="*/ 0 w 161"/>
                <a:gd name="T45" fmla="*/ 0 h 145"/>
                <a:gd name="T46" fmla="*/ 0 w 161"/>
                <a:gd name="T47" fmla="*/ 0 h 145"/>
                <a:gd name="T48" fmla="*/ 0 w 161"/>
                <a:gd name="T49" fmla="*/ 0 h 145"/>
                <a:gd name="T50" fmla="*/ 0 w 161"/>
                <a:gd name="T51" fmla="*/ 0 h 145"/>
                <a:gd name="T52" fmla="*/ 0 w 161"/>
                <a:gd name="T53" fmla="*/ 0 h 145"/>
                <a:gd name="T54" fmla="*/ 0 w 161"/>
                <a:gd name="T55" fmla="*/ 0 h 145"/>
                <a:gd name="T56" fmla="*/ 0 w 161"/>
                <a:gd name="T57" fmla="*/ 0 h 145"/>
                <a:gd name="T58" fmla="*/ 0 w 161"/>
                <a:gd name="T59" fmla="*/ 0 h 145"/>
                <a:gd name="T60" fmla="*/ 0 w 161"/>
                <a:gd name="T61" fmla="*/ 0 h 145"/>
                <a:gd name="T62" fmla="*/ 0 w 161"/>
                <a:gd name="T63" fmla="*/ 0 h 145"/>
                <a:gd name="T64" fmla="*/ 0 w 161"/>
                <a:gd name="T65" fmla="*/ 0 h 145"/>
                <a:gd name="T66" fmla="*/ 0 w 161"/>
                <a:gd name="T67" fmla="*/ 0 h 145"/>
                <a:gd name="T68" fmla="*/ 0 w 161"/>
                <a:gd name="T69" fmla="*/ 0 h 145"/>
                <a:gd name="T70" fmla="*/ 0 w 161"/>
                <a:gd name="T71" fmla="*/ 0 h 145"/>
                <a:gd name="T72" fmla="*/ 0 w 161"/>
                <a:gd name="T73" fmla="*/ 0 h 145"/>
                <a:gd name="T74" fmla="*/ 0 w 161"/>
                <a:gd name="T75" fmla="*/ 0 h 145"/>
                <a:gd name="T76" fmla="*/ 0 w 161"/>
                <a:gd name="T77" fmla="*/ 0 h 145"/>
                <a:gd name="T78" fmla="*/ 0 w 161"/>
                <a:gd name="T79" fmla="*/ 0 h 145"/>
                <a:gd name="T80" fmla="*/ 0 w 161"/>
                <a:gd name="T81" fmla="*/ 0 h 145"/>
                <a:gd name="T82" fmla="*/ 0 w 161"/>
                <a:gd name="T83" fmla="*/ 0 h 145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161"/>
                <a:gd name="T127" fmla="*/ 0 h 145"/>
                <a:gd name="T128" fmla="*/ 161 w 161"/>
                <a:gd name="T129" fmla="*/ 145 h 145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161" h="145">
                  <a:moveTo>
                    <a:pt x="93" y="0"/>
                  </a:moveTo>
                  <a:lnTo>
                    <a:pt x="103" y="0"/>
                  </a:lnTo>
                  <a:lnTo>
                    <a:pt x="114" y="0"/>
                  </a:lnTo>
                  <a:lnTo>
                    <a:pt x="123" y="0"/>
                  </a:lnTo>
                  <a:lnTo>
                    <a:pt x="137" y="2"/>
                  </a:lnTo>
                  <a:lnTo>
                    <a:pt x="146" y="2"/>
                  </a:lnTo>
                  <a:lnTo>
                    <a:pt x="154" y="8"/>
                  </a:lnTo>
                  <a:lnTo>
                    <a:pt x="158" y="15"/>
                  </a:lnTo>
                  <a:lnTo>
                    <a:pt x="161" y="27"/>
                  </a:lnTo>
                  <a:lnTo>
                    <a:pt x="142" y="19"/>
                  </a:lnTo>
                  <a:lnTo>
                    <a:pt x="127" y="17"/>
                  </a:lnTo>
                  <a:lnTo>
                    <a:pt x="112" y="17"/>
                  </a:lnTo>
                  <a:lnTo>
                    <a:pt x="101" y="23"/>
                  </a:lnTo>
                  <a:lnTo>
                    <a:pt x="89" y="27"/>
                  </a:lnTo>
                  <a:lnTo>
                    <a:pt x="82" y="36"/>
                  </a:lnTo>
                  <a:lnTo>
                    <a:pt x="74" y="46"/>
                  </a:lnTo>
                  <a:lnTo>
                    <a:pt x="66" y="57"/>
                  </a:lnTo>
                  <a:lnTo>
                    <a:pt x="59" y="69"/>
                  </a:lnTo>
                  <a:lnTo>
                    <a:pt x="51" y="80"/>
                  </a:lnTo>
                  <a:lnTo>
                    <a:pt x="44" y="93"/>
                  </a:lnTo>
                  <a:lnTo>
                    <a:pt x="38" y="107"/>
                  </a:lnTo>
                  <a:lnTo>
                    <a:pt x="30" y="116"/>
                  </a:lnTo>
                  <a:lnTo>
                    <a:pt x="23" y="128"/>
                  </a:lnTo>
                  <a:lnTo>
                    <a:pt x="13" y="137"/>
                  </a:lnTo>
                  <a:lnTo>
                    <a:pt x="6" y="145"/>
                  </a:lnTo>
                  <a:lnTo>
                    <a:pt x="2" y="133"/>
                  </a:lnTo>
                  <a:lnTo>
                    <a:pt x="0" y="122"/>
                  </a:lnTo>
                  <a:lnTo>
                    <a:pt x="0" y="112"/>
                  </a:lnTo>
                  <a:lnTo>
                    <a:pt x="4" y="101"/>
                  </a:lnTo>
                  <a:lnTo>
                    <a:pt x="4" y="88"/>
                  </a:lnTo>
                  <a:lnTo>
                    <a:pt x="9" y="80"/>
                  </a:lnTo>
                  <a:lnTo>
                    <a:pt x="13" y="69"/>
                  </a:lnTo>
                  <a:lnTo>
                    <a:pt x="23" y="59"/>
                  </a:lnTo>
                  <a:lnTo>
                    <a:pt x="27" y="50"/>
                  </a:lnTo>
                  <a:lnTo>
                    <a:pt x="36" y="42"/>
                  </a:lnTo>
                  <a:lnTo>
                    <a:pt x="44" y="33"/>
                  </a:lnTo>
                  <a:lnTo>
                    <a:pt x="53" y="25"/>
                  </a:lnTo>
                  <a:lnTo>
                    <a:pt x="61" y="17"/>
                  </a:lnTo>
                  <a:lnTo>
                    <a:pt x="72" y="12"/>
                  </a:lnTo>
                  <a:lnTo>
                    <a:pt x="82" y="4"/>
                  </a:lnTo>
                  <a:lnTo>
                    <a:pt x="9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76" name="Freeform 74">
              <a:extLst>
                <a:ext uri="{FF2B5EF4-FFF2-40B4-BE49-F238E27FC236}">
                  <a16:creationId xmlns:a16="http://schemas.microsoft.com/office/drawing/2014/main" id="{7165E94F-13DB-45CD-EDE7-B6AD99AE09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69" y="1380"/>
              <a:ext cx="68" cy="50"/>
            </a:xfrm>
            <a:custGeom>
              <a:avLst/>
              <a:gdLst>
                <a:gd name="T0" fmla="*/ 0 w 220"/>
                <a:gd name="T1" fmla="*/ 0 h 177"/>
                <a:gd name="T2" fmla="*/ 0 w 220"/>
                <a:gd name="T3" fmla="*/ 0 h 177"/>
                <a:gd name="T4" fmla="*/ 0 w 220"/>
                <a:gd name="T5" fmla="*/ 0 h 177"/>
                <a:gd name="T6" fmla="*/ 0 w 220"/>
                <a:gd name="T7" fmla="*/ 0 h 177"/>
                <a:gd name="T8" fmla="*/ 0 w 220"/>
                <a:gd name="T9" fmla="*/ 0 h 177"/>
                <a:gd name="T10" fmla="*/ 0 w 220"/>
                <a:gd name="T11" fmla="*/ 0 h 177"/>
                <a:gd name="T12" fmla="*/ 0 w 220"/>
                <a:gd name="T13" fmla="*/ 0 h 177"/>
                <a:gd name="T14" fmla="*/ 0 w 220"/>
                <a:gd name="T15" fmla="*/ 0 h 177"/>
                <a:gd name="T16" fmla="*/ 0 w 220"/>
                <a:gd name="T17" fmla="*/ 0 h 177"/>
                <a:gd name="T18" fmla="*/ 0 w 220"/>
                <a:gd name="T19" fmla="*/ 0 h 177"/>
                <a:gd name="T20" fmla="*/ 0 w 220"/>
                <a:gd name="T21" fmla="*/ 0 h 177"/>
                <a:gd name="T22" fmla="*/ 0 w 220"/>
                <a:gd name="T23" fmla="*/ 0 h 177"/>
                <a:gd name="T24" fmla="*/ 0 w 220"/>
                <a:gd name="T25" fmla="*/ 0 h 177"/>
                <a:gd name="T26" fmla="*/ 0 w 220"/>
                <a:gd name="T27" fmla="*/ 0 h 177"/>
                <a:gd name="T28" fmla="*/ 0 w 220"/>
                <a:gd name="T29" fmla="*/ 0 h 177"/>
                <a:gd name="T30" fmla="*/ 0 w 220"/>
                <a:gd name="T31" fmla="*/ 0 h 177"/>
                <a:gd name="T32" fmla="*/ 0 w 220"/>
                <a:gd name="T33" fmla="*/ 0 h 177"/>
                <a:gd name="T34" fmla="*/ 0 w 220"/>
                <a:gd name="T35" fmla="*/ 0 h 177"/>
                <a:gd name="T36" fmla="*/ 0 w 220"/>
                <a:gd name="T37" fmla="*/ 0 h 177"/>
                <a:gd name="T38" fmla="*/ 0 w 220"/>
                <a:gd name="T39" fmla="*/ 0 h 177"/>
                <a:gd name="T40" fmla="*/ 0 w 220"/>
                <a:gd name="T41" fmla="*/ 0 h 177"/>
                <a:gd name="T42" fmla="*/ 0 w 220"/>
                <a:gd name="T43" fmla="*/ 0 h 177"/>
                <a:gd name="T44" fmla="*/ 0 w 220"/>
                <a:gd name="T45" fmla="*/ 0 h 177"/>
                <a:gd name="T46" fmla="*/ 0 w 220"/>
                <a:gd name="T47" fmla="*/ 0 h 177"/>
                <a:gd name="T48" fmla="*/ 0 w 220"/>
                <a:gd name="T49" fmla="*/ 0 h 177"/>
                <a:gd name="T50" fmla="*/ 0 w 220"/>
                <a:gd name="T51" fmla="*/ 0 h 177"/>
                <a:gd name="T52" fmla="*/ 0 w 220"/>
                <a:gd name="T53" fmla="*/ 0 h 177"/>
                <a:gd name="T54" fmla="*/ 0 w 220"/>
                <a:gd name="T55" fmla="*/ 0 h 177"/>
                <a:gd name="T56" fmla="*/ 0 w 220"/>
                <a:gd name="T57" fmla="*/ 0 h 177"/>
                <a:gd name="T58" fmla="*/ 0 w 220"/>
                <a:gd name="T59" fmla="*/ 0 h 177"/>
                <a:gd name="T60" fmla="*/ 0 w 220"/>
                <a:gd name="T61" fmla="*/ 0 h 177"/>
                <a:gd name="T62" fmla="*/ 0 w 220"/>
                <a:gd name="T63" fmla="*/ 0 h 177"/>
                <a:gd name="T64" fmla="*/ 0 w 220"/>
                <a:gd name="T65" fmla="*/ 0 h 177"/>
                <a:gd name="T66" fmla="*/ 0 w 220"/>
                <a:gd name="T67" fmla="*/ 0 h 177"/>
                <a:gd name="T68" fmla="*/ 0 w 220"/>
                <a:gd name="T69" fmla="*/ 0 h 177"/>
                <a:gd name="T70" fmla="*/ 0 w 220"/>
                <a:gd name="T71" fmla="*/ 0 h 177"/>
                <a:gd name="T72" fmla="*/ 0 w 220"/>
                <a:gd name="T73" fmla="*/ 0 h 177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20"/>
                <a:gd name="T112" fmla="*/ 0 h 177"/>
                <a:gd name="T113" fmla="*/ 220 w 220"/>
                <a:gd name="T114" fmla="*/ 177 h 177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20" h="177">
                  <a:moveTo>
                    <a:pt x="192" y="0"/>
                  </a:moveTo>
                  <a:lnTo>
                    <a:pt x="201" y="7"/>
                  </a:lnTo>
                  <a:lnTo>
                    <a:pt x="211" y="21"/>
                  </a:lnTo>
                  <a:lnTo>
                    <a:pt x="216" y="34"/>
                  </a:lnTo>
                  <a:lnTo>
                    <a:pt x="220" y="49"/>
                  </a:lnTo>
                  <a:lnTo>
                    <a:pt x="220" y="66"/>
                  </a:lnTo>
                  <a:lnTo>
                    <a:pt x="220" y="83"/>
                  </a:lnTo>
                  <a:lnTo>
                    <a:pt x="216" y="101"/>
                  </a:lnTo>
                  <a:lnTo>
                    <a:pt x="211" y="118"/>
                  </a:lnTo>
                  <a:lnTo>
                    <a:pt x="203" y="133"/>
                  </a:lnTo>
                  <a:lnTo>
                    <a:pt x="196" y="146"/>
                  </a:lnTo>
                  <a:lnTo>
                    <a:pt x="182" y="158"/>
                  </a:lnTo>
                  <a:lnTo>
                    <a:pt x="171" y="167"/>
                  </a:lnTo>
                  <a:lnTo>
                    <a:pt x="156" y="171"/>
                  </a:lnTo>
                  <a:lnTo>
                    <a:pt x="140" y="177"/>
                  </a:lnTo>
                  <a:lnTo>
                    <a:pt x="123" y="173"/>
                  </a:lnTo>
                  <a:lnTo>
                    <a:pt x="106" y="167"/>
                  </a:lnTo>
                  <a:lnTo>
                    <a:pt x="99" y="167"/>
                  </a:lnTo>
                  <a:lnTo>
                    <a:pt x="89" y="169"/>
                  </a:lnTo>
                  <a:lnTo>
                    <a:pt x="82" y="169"/>
                  </a:lnTo>
                  <a:lnTo>
                    <a:pt x="76" y="171"/>
                  </a:lnTo>
                  <a:lnTo>
                    <a:pt x="66" y="169"/>
                  </a:lnTo>
                  <a:lnTo>
                    <a:pt x="57" y="167"/>
                  </a:lnTo>
                  <a:lnTo>
                    <a:pt x="49" y="161"/>
                  </a:lnTo>
                  <a:lnTo>
                    <a:pt x="42" y="156"/>
                  </a:lnTo>
                  <a:lnTo>
                    <a:pt x="34" y="148"/>
                  </a:lnTo>
                  <a:lnTo>
                    <a:pt x="28" y="139"/>
                  </a:lnTo>
                  <a:lnTo>
                    <a:pt x="21" y="131"/>
                  </a:lnTo>
                  <a:lnTo>
                    <a:pt x="17" y="123"/>
                  </a:lnTo>
                  <a:lnTo>
                    <a:pt x="13" y="114"/>
                  </a:lnTo>
                  <a:lnTo>
                    <a:pt x="9" y="106"/>
                  </a:lnTo>
                  <a:lnTo>
                    <a:pt x="5" y="97"/>
                  </a:lnTo>
                  <a:lnTo>
                    <a:pt x="5" y="87"/>
                  </a:lnTo>
                  <a:lnTo>
                    <a:pt x="2" y="78"/>
                  </a:lnTo>
                  <a:lnTo>
                    <a:pt x="2" y="68"/>
                  </a:lnTo>
                  <a:lnTo>
                    <a:pt x="0" y="59"/>
                  </a:lnTo>
                  <a:lnTo>
                    <a:pt x="0" y="49"/>
                  </a:lnTo>
                  <a:lnTo>
                    <a:pt x="0" y="40"/>
                  </a:lnTo>
                  <a:lnTo>
                    <a:pt x="0" y="30"/>
                  </a:lnTo>
                  <a:lnTo>
                    <a:pt x="2" y="21"/>
                  </a:lnTo>
                  <a:lnTo>
                    <a:pt x="4" y="13"/>
                  </a:lnTo>
                  <a:lnTo>
                    <a:pt x="15" y="17"/>
                  </a:lnTo>
                  <a:lnTo>
                    <a:pt x="26" y="26"/>
                  </a:lnTo>
                  <a:lnTo>
                    <a:pt x="34" y="36"/>
                  </a:lnTo>
                  <a:lnTo>
                    <a:pt x="44" y="47"/>
                  </a:lnTo>
                  <a:lnTo>
                    <a:pt x="47" y="59"/>
                  </a:lnTo>
                  <a:lnTo>
                    <a:pt x="55" y="72"/>
                  </a:lnTo>
                  <a:lnTo>
                    <a:pt x="61" y="83"/>
                  </a:lnTo>
                  <a:lnTo>
                    <a:pt x="66" y="99"/>
                  </a:lnTo>
                  <a:lnTo>
                    <a:pt x="70" y="110"/>
                  </a:lnTo>
                  <a:lnTo>
                    <a:pt x="78" y="120"/>
                  </a:lnTo>
                  <a:lnTo>
                    <a:pt x="85" y="129"/>
                  </a:lnTo>
                  <a:lnTo>
                    <a:pt x="95" y="137"/>
                  </a:lnTo>
                  <a:lnTo>
                    <a:pt x="104" y="140"/>
                  </a:lnTo>
                  <a:lnTo>
                    <a:pt x="118" y="142"/>
                  </a:lnTo>
                  <a:lnTo>
                    <a:pt x="133" y="140"/>
                  </a:lnTo>
                  <a:lnTo>
                    <a:pt x="154" y="135"/>
                  </a:lnTo>
                  <a:lnTo>
                    <a:pt x="167" y="135"/>
                  </a:lnTo>
                  <a:lnTo>
                    <a:pt x="178" y="133"/>
                  </a:lnTo>
                  <a:lnTo>
                    <a:pt x="186" y="129"/>
                  </a:lnTo>
                  <a:lnTo>
                    <a:pt x="192" y="121"/>
                  </a:lnTo>
                  <a:lnTo>
                    <a:pt x="194" y="112"/>
                  </a:lnTo>
                  <a:lnTo>
                    <a:pt x="196" y="101"/>
                  </a:lnTo>
                  <a:lnTo>
                    <a:pt x="194" y="89"/>
                  </a:lnTo>
                  <a:lnTo>
                    <a:pt x="194" y="78"/>
                  </a:lnTo>
                  <a:lnTo>
                    <a:pt x="192" y="63"/>
                  </a:lnTo>
                  <a:lnTo>
                    <a:pt x="188" y="49"/>
                  </a:lnTo>
                  <a:lnTo>
                    <a:pt x="184" y="38"/>
                  </a:lnTo>
                  <a:lnTo>
                    <a:pt x="184" y="26"/>
                  </a:lnTo>
                  <a:lnTo>
                    <a:pt x="182" y="17"/>
                  </a:lnTo>
                  <a:lnTo>
                    <a:pt x="182" y="9"/>
                  </a:lnTo>
                  <a:lnTo>
                    <a:pt x="186" y="2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77" name="Freeform 75">
              <a:extLst>
                <a:ext uri="{FF2B5EF4-FFF2-40B4-BE49-F238E27FC236}">
                  <a16:creationId xmlns:a16="http://schemas.microsoft.com/office/drawing/2014/main" id="{6A48D211-C2FF-C7E4-9F94-DF3336C4D5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53" y="989"/>
              <a:ext cx="81" cy="17"/>
            </a:xfrm>
            <a:custGeom>
              <a:avLst/>
              <a:gdLst>
                <a:gd name="T0" fmla="*/ 0 w 265"/>
                <a:gd name="T1" fmla="*/ 0 h 59"/>
                <a:gd name="T2" fmla="*/ 0 w 265"/>
                <a:gd name="T3" fmla="*/ 0 h 59"/>
                <a:gd name="T4" fmla="*/ 0 w 265"/>
                <a:gd name="T5" fmla="*/ 0 h 59"/>
                <a:gd name="T6" fmla="*/ 0 w 265"/>
                <a:gd name="T7" fmla="*/ 0 h 59"/>
                <a:gd name="T8" fmla="*/ 0 w 265"/>
                <a:gd name="T9" fmla="*/ 0 h 59"/>
                <a:gd name="T10" fmla="*/ 0 w 265"/>
                <a:gd name="T11" fmla="*/ 0 h 59"/>
                <a:gd name="T12" fmla="*/ 0 w 265"/>
                <a:gd name="T13" fmla="*/ 0 h 59"/>
                <a:gd name="T14" fmla="*/ 0 w 265"/>
                <a:gd name="T15" fmla="*/ 0 h 59"/>
                <a:gd name="T16" fmla="*/ 0 w 265"/>
                <a:gd name="T17" fmla="*/ 0 h 59"/>
                <a:gd name="T18" fmla="*/ 0 w 265"/>
                <a:gd name="T19" fmla="*/ 0 h 59"/>
                <a:gd name="T20" fmla="*/ 0 w 265"/>
                <a:gd name="T21" fmla="*/ 0 h 59"/>
                <a:gd name="T22" fmla="*/ 0 w 265"/>
                <a:gd name="T23" fmla="*/ 0 h 59"/>
                <a:gd name="T24" fmla="*/ 0 w 265"/>
                <a:gd name="T25" fmla="*/ 0 h 59"/>
                <a:gd name="T26" fmla="*/ 0 w 265"/>
                <a:gd name="T27" fmla="*/ 0 h 59"/>
                <a:gd name="T28" fmla="*/ 0 w 265"/>
                <a:gd name="T29" fmla="*/ 0 h 59"/>
                <a:gd name="T30" fmla="*/ 0 w 265"/>
                <a:gd name="T31" fmla="*/ 0 h 59"/>
                <a:gd name="T32" fmla="*/ 0 w 265"/>
                <a:gd name="T33" fmla="*/ 0 h 59"/>
                <a:gd name="T34" fmla="*/ 0 w 265"/>
                <a:gd name="T35" fmla="*/ 0 h 59"/>
                <a:gd name="T36" fmla="*/ 0 w 265"/>
                <a:gd name="T37" fmla="*/ 0 h 59"/>
                <a:gd name="T38" fmla="*/ 0 w 265"/>
                <a:gd name="T39" fmla="*/ 0 h 59"/>
                <a:gd name="T40" fmla="*/ 0 w 265"/>
                <a:gd name="T41" fmla="*/ 0 h 59"/>
                <a:gd name="T42" fmla="*/ 0 w 265"/>
                <a:gd name="T43" fmla="*/ 0 h 59"/>
                <a:gd name="T44" fmla="*/ 0 w 265"/>
                <a:gd name="T45" fmla="*/ 0 h 59"/>
                <a:gd name="T46" fmla="*/ 0 w 265"/>
                <a:gd name="T47" fmla="*/ 0 h 59"/>
                <a:gd name="T48" fmla="*/ 0 w 265"/>
                <a:gd name="T49" fmla="*/ 0 h 59"/>
                <a:gd name="T50" fmla="*/ 0 w 265"/>
                <a:gd name="T51" fmla="*/ 0 h 59"/>
                <a:gd name="T52" fmla="*/ 0 w 265"/>
                <a:gd name="T53" fmla="*/ 0 h 59"/>
                <a:gd name="T54" fmla="*/ 0 w 265"/>
                <a:gd name="T55" fmla="*/ 0 h 59"/>
                <a:gd name="T56" fmla="*/ 0 w 265"/>
                <a:gd name="T57" fmla="*/ 0 h 59"/>
                <a:gd name="T58" fmla="*/ 0 w 265"/>
                <a:gd name="T59" fmla="*/ 0 h 59"/>
                <a:gd name="T60" fmla="*/ 0 w 265"/>
                <a:gd name="T61" fmla="*/ 0 h 59"/>
                <a:gd name="T62" fmla="*/ 0 w 265"/>
                <a:gd name="T63" fmla="*/ 0 h 59"/>
                <a:gd name="T64" fmla="*/ 0 w 265"/>
                <a:gd name="T65" fmla="*/ 0 h 59"/>
                <a:gd name="T66" fmla="*/ 0 w 265"/>
                <a:gd name="T67" fmla="*/ 0 h 59"/>
                <a:gd name="T68" fmla="*/ 0 w 265"/>
                <a:gd name="T69" fmla="*/ 0 h 59"/>
                <a:gd name="T70" fmla="*/ 0 w 265"/>
                <a:gd name="T71" fmla="*/ 0 h 59"/>
                <a:gd name="T72" fmla="*/ 0 w 265"/>
                <a:gd name="T73" fmla="*/ 0 h 59"/>
                <a:gd name="T74" fmla="*/ 0 w 265"/>
                <a:gd name="T75" fmla="*/ 0 h 59"/>
                <a:gd name="T76" fmla="*/ 0 w 265"/>
                <a:gd name="T77" fmla="*/ 0 h 59"/>
                <a:gd name="T78" fmla="*/ 0 w 265"/>
                <a:gd name="T79" fmla="*/ 0 h 59"/>
                <a:gd name="T80" fmla="*/ 0 w 265"/>
                <a:gd name="T81" fmla="*/ 0 h 59"/>
                <a:gd name="T82" fmla="*/ 0 w 265"/>
                <a:gd name="T83" fmla="*/ 0 h 59"/>
                <a:gd name="T84" fmla="*/ 0 w 265"/>
                <a:gd name="T85" fmla="*/ 0 h 59"/>
                <a:gd name="T86" fmla="*/ 0 w 265"/>
                <a:gd name="T87" fmla="*/ 0 h 59"/>
                <a:gd name="T88" fmla="*/ 0 w 265"/>
                <a:gd name="T89" fmla="*/ 0 h 59"/>
                <a:gd name="T90" fmla="*/ 0 w 265"/>
                <a:gd name="T91" fmla="*/ 0 h 59"/>
                <a:gd name="T92" fmla="*/ 0 w 265"/>
                <a:gd name="T93" fmla="*/ 0 h 59"/>
                <a:gd name="T94" fmla="*/ 0 w 265"/>
                <a:gd name="T95" fmla="*/ 0 h 59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265"/>
                <a:gd name="T145" fmla="*/ 0 h 59"/>
                <a:gd name="T146" fmla="*/ 265 w 265"/>
                <a:gd name="T147" fmla="*/ 59 h 59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265" h="59">
                  <a:moveTo>
                    <a:pt x="114" y="0"/>
                  </a:moveTo>
                  <a:lnTo>
                    <a:pt x="120" y="0"/>
                  </a:lnTo>
                  <a:lnTo>
                    <a:pt x="128" y="0"/>
                  </a:lnTo>
                  <a:lnTo>
                    <a:pt x="137" y="2"/>
                  </a:lnTo>
                  <a:lnTo>
                    <a:pt x="147" y="2"/>
                  </a:lnTo>
                  <a:lnTo>
                    <a:pt x="156" y="2"/>
                  </a:lnTo>
                  <a:lnTo>
                    <a:pt x="170" y="6"/>
                  </a:lnTo>
                  <a:lnTo>
                    <a:pt x="181" y="6"/>
                  </a:lnTo>
                  <a:lnTo>
                    <a:pt x="192" y="9"/>
                  </a:lnTo>
                  <a:lnTo>
                    <a:pt x="204" y="9"/>
                  </a:lnTo>
                  <a:lnTo>
                    <a:pt x="215" y="13"/>
                  </a:lnTo>
                  <a:lnTo>
                    <a:pt x="227" y="17"/>
                  </a:lnTo>
                  <a:lnTo>
                    <a:pt x="236" y="21"/>
                  </a:lnTo>
                  <a:lnTo>
                    <a:pt x="244" y="25"/>
                  </a:lnTo>
                  <a:lnTo>
                    <a:pt x="253" y="28"/>
                  </a:lnTo>
                  <a:lnTo>
                    <a:pt x="259" y="34"/>
                  </a:lnTo>
                  <a:lnTo>
                    <a:pt x="265" y="40"/>
                  </a:lnTo>
                  <a:lnTo>
                    <a:pt x="249" y="42"/>
                  </a:lnTo>
                  <a:lnTo>
                    <a:pt x="236" y="42"/>
                  </a:lnTo>
                  <a:lnTo>
                    <a:pt x="221" y="44"/>
                  </a:lnTo>
                  <a:lnTo>
                    <a:pt x="204" y="47"/>
                  </a:lnTo>
                  <a:lnTo>
                    <a:pt x="185" y="47"/>
                  </a:lnTo>
                  <a:lnTo>
                    <a:pt x="168" y="49"/>
                  </a:lnTo>
                  <a:lnTo>
                    <a:pt x="151" y="51"/>
                  </a:lnTo>
                  <a:lnTo>
                    <a:pt x="132" y="53"/>
                  </a:lnTo>
                  <a:lnTo>
                    <a:pt x="113" y="53"/>
                  </a:lnTo>
                  <a:lnTo>
                    <a:pt x="95" y="55"/>
                  </a:lnTo>
                  <a:lnTo>
                    <a:pt x="76" y="55"/>
                  </a:lnTo>
                  <a:lnTo>
                    <a:pt x="59" y="57"/>
                  </a:lnTo>
                  <a:lnTo>
                    <a:pt x="42" y="57"/>
                  </a:lnTo>
                  <a:lnTo>
                    <a:pt x="27" y="57"/>
                  </a:lnTo>
                  <a:lnTo>
                    <a:pt x="12" y="57"/>
                  </a:lnTo>
                  <a:lnTo>
                    <a:pt x="0" y="59"/>
                  </a:lnTo>
                  <a:lnTo>
                    <a:pt x="6" y="51"/>
                  </a:lnTo>
                  <a:lnTo>
                    <a:pt x="12" y="44"/>
                  </a:lnTo>
                  <a:lnTo>
                    <a:pt x="19" y="38"/>
                  </a:lnTo>
                  <a:lnTo>
                    <a:pt x="25" y="34"/>
                  </a:lnTo>
                  <a:lnTo>
                    <a:pt x="33" y="28"/>
                  </a:lnTo>
                  <a:lnTo>
                    <a:pt x="38" y="25"/>
                  </a:lnTo>
                  <a:lnTo>
                    <a:pt x="48" y="21"/>
                  </a:lnTo>
                  <a:lnTo>
                    <a:pt x="56" y="19"/>
                  </a:lnTo>
                  <a:lnTo>
                    <a:pt x="69" y="11"/>
                  </a:lnTo>
                  <a:lnTo>
                    <a:pt x="84" y="8"/>
                  </a:lnTo>
                  <a:lnTo>
                    <a:pt x="90" y="6"/>
                  </a:lnTo>
                  <a:lnTo>
                    <a:pt x="99" y="4"/>
                  </a:lnTo>
                  <a:lnTo>
                    <a:pt x="107" y="2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78" name="Freeform 76">
              <a:extLst>
                <a:ext uri="{FF2B5EF4-FFF2-40B4-BE49-F238E27FC236}">
                  <a16:creationId xmlns:a16="http://schemas.microsoft.com/office/drawing/2014/main" id="{DE68A336-B5F9-4A5C-B48C-60897BE8D6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56" y="1052"/>
              <a:ext cx="193" cy="224"/>
            </a:xfrm>
            <a:custGeom>
              <a:avLst/>
              <a:gdLst>
                <a:gd name="T0" fmla="*/ 0 w 631"/>
                <a:gd name="T1" fmla="*/ 0 h 795"/>
                <a:gd name="T2" fmla="*/ 0 w 631"/>
                <a:gd name="T3" fmla="*/ 0 h 795"/>
                <a:gd name="T4" fmla="*/ 0 w 631"/>
                <a:gd name="T5" fmla="*/ 0 h 795"/>
                <a:gd name="T6" fmla="*/ 0 w 631"/>
                <a:gd name="T7" fmla="*/ 0 h 795"/>
                <a:gd name="T8" fmla="*/ 0 w 631"/>
                <a:gd name="T9" fmla="*/ 0 h 795"/>
                <a:gd name="T10" fmla="*/ 0 w 631"/>
                <a:gd name="T11" fmla="*/ 0 h 795"/>
                <a:gd name="T12" fmla="*/ 0 w 631"/>
                <a:gd name="T13" fmla="*/ 0 h 795"/>
                <a:gd name="T14" fmla="*/ 0 w 631"/>
                <a:gd name="T15" fmla="*/ 0 h 795"/>
                <a:gd name="T16" fmla="*/ 0 w 631"/>
                <a:gd name="T17" fmla="*/ 0 h 795"/>
                <a:gd name="T18" fmla="*/ 0 w 631"/>
                <a:gd name="T19" fmla="*/ 0 h 795"/>
                <a:gd name="T20" fmla="*/ 0 w 631"/>
                <a:gd name="T21" fmla="*/ 0 h 795"/>
                <a:gd name="T22" fmla="*/ 0 w 631"/>
                <a:gd name="T23" fmla="*/ 0 h 795"/>
                <a:gd name="T24" fmla="*/ 0 w 631"/>
                <a:gd name="T25" fmla="*/ 0 h 795"/>
                <a:gd name="T26" fmla="*/ 0 w 631"/>
                <a:gd name="T27" fmla="*/ 0 h 795"/>
                <a:gd name="T28" fmla="*/ 0 w 631"/>
                <a:gd name="T29" fmla="*/ 0 h 795"/>
                <a:gd name="T30" fmla="*/ 0 w 631"/>
                <a:gd name="T31" fmla="*/ 0 h 795"/>
                <a:gd name="T32" fmla="*/ 0 w 631"/>
                <a:gd name="T33" fmla="*/ 0 h 795"/>
                <a:gd name="T34" fmla="*/ 0 w 631"/>
                <a:gd name="T35" fmla="*/ 0 h 795"/>
                <a:gd name="T36" fmla="*/ 0 w 631"/>
                <a:gd name="T37" fmla="*/ 0 h 795"/>
                <a:gd name="T38" fmla="*/ 0 w 631"/>
                <a:gd name="T39" fmla="*/ 0 h 795"/>
                <a:gd name="T40" fmla="*/ 0 w 631"/>
                <a:gd name="T41" fmla="*/ 0 h 795"/>
                <a:gd name="T42" fmla="*/ 0 w 631"/>
                <a:gd name="T43" fmla="*/ 0 h 795"/>
                <a:gd name="T44" fmla="*/ 0 w 631"/>
                <a:gd name="T45" fmla="*/ 0 h 795"/>
                <a:gd name="T46" fmla="*/ 0 w 631"/>
                <a:gd name="T47" fmla="*/ 0 h 795"/>
                <a:gd name="T48" fmla="*/ 0 w 631"/>
                <a:gd name="T49" fmla="*/ 0 h 795"/>
                <a:gd name="T50" fmla="*/ 0 w 631"/>
                <a:gd name="T51" fmla="*/ 0 h 795"/>
                <a:gd name="T52" fmla="*/ 0 w 631"/>
                <a:gd name="T53" fmla="*/ 0 h 795"/>
                <a:gd name="T54" fmla="*/ 0 w 631"/>
                <a:gd name="T55" fmla="*/ 0 h 795"/>
                <a:gd name="T56" fmla="*/ 0 w 631"/>
                <a:gd name="T57" fmla="*/ 0 h 795"/>
                <a:gd name="T58" fmla="*/ 0 w 631"/>
                <a:gd name="T59" fmla="*/ 0 h 795"/>
                <a:gd name="T60" fmla="*/ 0 w 631"/>
                <a:gd name="T61" fmla="*/ 0 h 795"/>
                <a:gd name="T62" fmla="*/ 0 w 631"/>
                <a:gd name="T63" fmla="*/ 0 h 795"/>
                <a:gd name="T64" fmla="*/ 0 w 631"/>
                <a:gd name="T65" fmla="*/ 0 h 795"/>
                <a:gd name="T66" fmla="*/ 0 w 631"/>
                <a:gd name="T67" fmla="*/ 0 h 795"/>
                <a:gd name="T68" fmla="*/ 0 w 631"/>
                <a:gd name="T69" fmla="*/ 0 h 795"/>
                <a:gd name="T70" fmla="*/ 0 w 631"/>
                <a:gd name="T71" fmla="*/ 0 h 795"/>
                <a:gd name="T72" fmla="*/ 0 w 631"/>
                <a:gd name="T73" fmla="*/ 0 h 795"/>
                <a:gd name="T74" fmla="*/ 0 w 631"/>
                <a:gd name="T75" fmla="*/ 0 h 795"/>
                <a:gd name="T76" fmla="*/ 0 w 631"/>
                <a:gd name="T77" fmla="*/ 0 h 795"/>
                <a:gd name="T78" fmla="*/ 0 w 631"/>
                <a:gd name="T79" fmla="*/ 0 h 795"/>
                <a:gd name="T80" fmla="*/ 0 w 631"/>
                <a:gd name="T81" fmla="*/ 0 h 795"/>
                <a:gd name="T82" fmla="*/ 0 w 631"/>
                <a:gd name="T83" fmla="*/ 0 h 795"/>
                <a:gd name="T84" fmla="*/ 0 w 631"/>
                <a:gd name="T85" fmla="*/ 0 h 795"/>
                <a:gd name="T86" fmla="*/ 0 w 631"/>
                <a:gd name="T87" fmla="*/ 0 h 795"/>
                <a:gd name="T88" fmla="*/ 0 w 631"/>
                <a:gd name="T89" fmla="*/ 0 h 795"/>
                <a:gd name="T90" fmla="*/ 0 w 631"/>
                <a:gd name="T91" fmla="*/ 0 h 795"/>
                <a:gd name="T92" fmla="*/ 0 w 631"/>
                <a:gd name="T93" fmla="*/ 0 h 795"/>
                <a:gd name="T94" fmla="*/ 0 w 631"/>
                <a:gd name="T95" fmla="*/ 0 h 795"/>
                <a:gd name="T96" fmla="*/ 0 w 631"/>
                <a:gd name="T97" fmla="*/ 0 h 79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631"/>
                <a:gd name="T148" fmla="*/ 0 h 795"/>
                <a:gd name="T149" fmla="*/ 631 w 631"/>
                <a:gd name="T150" fmla="*/ 795 h 79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631" h="795">
                  <a:moveTo>
                    <a:pt x="13" y="33"/>
                  </a:moveTo>
                  <a:lnTo>
                    <a:pt x="10" y="42"/>
                  </a:lnTo>
                  <a:lnTo>
                    <a:pt x="6" y="71"/>
                  </a:lnTo>
                  <a:lnTo>
                    <a:pt x="0" y="116"/>
                  </a:lnTo>
                  <a:lnTo>
                    <a:pt x="0" y="173"/>
                  </a:lnTo>
                  <a:lnTo>
                    <a:pt x="0" y="240"/>
                  </a:lnTo>
                  <a:lnTo>
                    <a:pt x="2" y="314"/>
                  </a:lnTo>
                  <a:lnTo>
                    <a:pt x="6" y="394"/>
                  </a:lnTo>
                  <a:lnTo>
                    <a:pt x="15" y="474"/>
                  </a:lnTo>
                  <a:lnTo>
                    <a:pt x="25" y="548"/>
                  </a:lnTo>
                  <a:lnTo>
                    <a:pt x="42" y="618"/>
                  </a:lnTo>
                  <a:lnTo>
                    <a:pt x="61" y="683"/>
                  </a:lnTo>
                  <a:lnTo>
                    <a:pt x="84" y="736"/>
                  </a:lnTo>
                  <a:lnTo>
                    <a:pt x="112" y="772"/>
                  </a:lnTo>
                  <a:lnTo>
                    <a:pt x="150" y="795"/>
                  </a:lnTo>
                  <a:lnTo>
                    <a:pt x="192" y="795"/>
                  </a:lnTo>
                  <a:lnTo>
                    <a:pt x="243" y="776"/>
                  </a:lnTo>
                  <a:lnTo>
                    <a:pt x="285" y="738"/>
                  </a:lnTo>
                  <a:lnTo>
                    <a:pt x="312" y="696"/>
                  </a:lnTo>
                  <a:lnTo>
                    <a:pt x="323" y="651"/>
                  </a:lnTo>
                  <a:lnTo>
                    <a:pt x="325" y="603"/>
                  </a:lnTo>
                  <a:lnTo>
                    <a:pt x="316" y="552"/>
                  </a:lnTo>
                  <a:lnTo>
                    <a:pt x="300" y="502"/>
                  </a:lnTo>
                  <a:lnTo>
                    <a:pt x="280" y="455"/>
                  </a:lnTo>
                  <a:lnTo>
                    <a:pt x="257" y="411"/>
                  </a:lnTo>
                  <a:lnTo>
                    <a:pt x="230" y="369"/>
                  </a:lnTo>
                  <a:lnTo>
                    <a:pt x="207" y="333"/>
                  </a:lnTo>
                  <a:lnTo>
                    <a:pt x="188" y="303"/>
                  </a:lnTo>
                  <a:lnTo>
                    <a:pt x="177" y="282"/>
                  </a:lnTo>
                  <a:lnTo>
                    <a:pt x="173" y="269"/>
                  </a:lnTo>
                  <a:lnTo>
                    <a:pt x="179" y="267"/>
                  </a:lnTo>
                  <a:lnTo>
                    <a:pt x="198" y="276"/>
                  </a:lnTo>
                  <a:lnTo>
                    <a:pt x="234" y="299"/>
                  </a:lnTo>
                  <a:lnTo>
                    <a:pt x="270" y="327"/>
                  </a:lnTo>
                  <a:lnTo>
                    <a:pt x="300" y="362"/>
                  </a:lnTo>
                  <a:lnTo>
                    <a:pt x="321" y="398"/>
                  </a:lnTo>
                  <a:lnTo>
                    <a:pt x="339" y="436"/>
                  </a:lnTo>
                  <a:lnTo>
                    <a:pt x="348" y="474"/>
                  </a:lnTo>
                  <a:lnTo>
                    <a:pt x="356" y="512"/>
                  </a:lnTo>
                  <a:lnTo>
                    <a:pt x="359" y="548"/>
                  </a:lnTo>
                  <a:lnTo>
                    <a:pt x="363" y="586"/>
                  </a:lnTo>
                  <a:lnTo>
                    <a:pt x="363" y="618"/>
                  </a:lnTo>
                  <a:lnTo>
                    <a:pt x="365" y="649"/>
                  </a:lnTo>
                  <a:lnTo>
                    <a:pt x="369" y="675"/>
                  </a:lnTo>
                  <a:lnTo>
                    <a:pt x="378" y="696"/>
                  </a:lnTo>
                  <a:lnTo>
                    <a:pt x="392" y="711"/>
                  </a:lnTo>
                  <a:lnTo>
                    <a:pt x="409" y="721"/>
                  </a:lnTo>
                  <a:lnTo>
                    <a:pt x="434" y="727"/>
                  </a:lnTo>
                  <a:lnTo>
                    <a:pt x="466" y="721"/>
                  </a:lnTo>
                  <a:lnTo>
                    <a:pt x="498" y="711"/>
                  </a:lnTo>
                  <a:lnTo>
                    <a:pt x="529" y="702"/>
                  </a:lnTo>
                  <a:lnTo>
                    <a:pt x="555" y="689"/>
                  </a:lnTo>
                  <a:lnTo>
                    <a:pt x="576" y="679"/>
                  </a:lnTo>
                  <a:lnTo>
                    <a:pt x="591" y="664"/>
                  </a:lnTo>
                  <a:lnTo>
                    <a:pt x="607" y="649"/>
                  </a:lnTo>
                  <a:lnTo>
                    <a:pt x="616" y="632"/>
                  </a:lnTo>
                  <a:lnTo>
                    <a:pt x="624" y="613"/>
                  </a:lnTo>
                  <a:lnTo>
                    <a:pt x="629" y="590"/>
                  </a:lnTo>
                  <a:lnTo>
                    <a:pt x="631" y="567"/>
                  </a:lnTo>
                  <a:lnTo>
                    <a:pt x="629" y="540"/>
                  </a:lnTo>
                  <a:lnTo>
                    <a:pt x="629" y="512"/>
                  </a:lnTo>
                  <a:lnTo>
                    <a:pt x="624" y="480"/>
                  </a:lnTo>
                  <a:lnTo>
                    <a:pt x="620" y="445"/>
                  </a:lnTo>
                  <a:lnTo>
                    <a:pt x="614" y="409"/>
                  </a:lnTo>
                  <a:lnTo>
                    <a:pt x="608" y="369"/>
                  </a:lnTo>
                  <a:lnTo>
                    <a:pt x="597" y="324"/>
                  </a:lnTo>
                  <a:lnTo>
                    <a:pt x="584" y="282"/>
                  </a:lnTo>
                  <a:lnTo>
                    <a:pt x="565" y="236"/>
                  </a:lnTo>
                  <a:lnTo>
                    <a:pt x="544" y="194"/>
                  </a:lnTo>
                  <a:lnTo>
                    <a:pt x="519" y="153"/>
                  </a:lnTo>
                  <a:lnTo>
                    <a:pt x="496" y="115"/>
                  </a:lnTo>
                  <a:lnTo>
                    <a:pt x="472" y="80"/>
                  </a:lnTo>
                  <a:lnTo>
                    <a:pt x="449" y="52"/>
                  </a:lnTo>
                  <a:lnTo>
                    <a:pt x="424" y="29"/>
                  </a:lnTo>
                  <a:lnTo>
                    <a:pt x="405" y="10"/>
                  </a:lnTo>
                  <a:lnTo>
                    <a:pt x="388" y="0"/>
                  </a:lnTo>
                  <a:lnTo>
                    <a:pt x="375" y="0"/>
                  </a:lnTo>
                  <a:lnTo>
                    <a:pt x="365" y="6"/>
                  </a:lnTo>
                  <a:lnTo>
                    <a:pt x="361" y="23"/>
                  </a:lnTo>
                  <a:lnTo>
                    <a:pt x="363" y="52"/>
                  </a:lnTo>
                  <a:lnTo>
                    <a:pt x="373" y="94"/>
                  </a:lnTo>
                  <a:lnTo>
                    <a:pt x="378" y="134"/>
                  </a:lnTo>
                  <a:lnTo>
                    <a:pt x="375" y="162"/>
                  </a:lnTo>
                  <a:lnTo>
                    <a:pt x="361" y="179"/>
                  </a:lnTo>
                  <a:lnTo>
                    <a:pt x="342" y="189"/>
                  </a:lnTo>
                  <a:lnTo>
                    <a:pt x="316" y="189"/>
                  </a:lnTo>
                  <a:lnTo>
                    <a:pt x="285" y="183"/>
                  </a:lnTo>
                  <a:lnTo>
                    <a:pt x="253" y="172"/>
                  </a:lnTo>
                  <a:lnTo>
                    <a:pt x="217" y="156"/>
                  </a:lnTo>
                  <a:lnTo>
                    <a:pt x="177" y="135"/>
                  </a:lnTo>
                  <a:lnTo>
                    <a:pt x="143" y="116"/>
                  </a:lnTo>
                  <a:lnTo>
                    <a:pt x="109" y="94"/>
                  </a:lnTo>
                  <a:lnTo>
                    <a:pt x="78" y="75"/>
                  </a:lnTo>
                  <a:lnTo>
                    <a:pt x="50" y="58"/>
                  </a:lnTo>
                  <a:lnTo>
                    <a:pt x="31" y="44"/>
                  </a:lnTo>
                  <a:lnTo>
                    <a:pt x="17" y="35"/>
                  </a:lnTo>
                  <a:lnTo>
                    <a:pt x="13" y="33"/>
                  </a:lnTo>
                  <a:close/>
                </a:path>
              </a:pathLst>
            </a:custGeom>
            <a:solidFill>
              <a:srgbClr val="B3B0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79" name="Freeform 77">
              <a:extLst>
                <a:ext uri="{FF2B5EF4-FFF2-40B4-BE49-F238E27FC236}">
                  <a16:creationId xmlns:a16="http://schemas.microsoft.com/office/drawing/2014/main" id="{7EFCD350-97F4-05FE-302B-FF852FD93E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16" y="998"/>
              <a:ext cx="18" cy="310"/>
            </a:xfrm>
            <a:custGeom>
              <a:avLst/>
              <a:gdLst>
                <a:gd name="T0" fmla="*/ 0 w 57"/>
                <a:gd name="T1" fmla="*/ 0 h 1103"/>
                <a:gd name="T2" fmla="*/ 0 w 57"/>
                <a:gd name="T3" fmla="*/ 0 h 1103"/>
                <a:gd name="T4" fmla="*/ 0 w 57"/>
                <a:gd name="T5" fmla="*/ 0 h 1103"/>
                <a:gd name="T6" fmla="*/ 0 w 57"/>
                <a:gd name="T7" fmla="*/ 0 h 1103"/>
                <a:gd name="T8" fmla="*/ 0 w 57"/>
                <a:gd name="T9" fmla="*/ 0 h 1103"/>
                <a:gd name="T10" fmla="*/ 0 w 57"/>
                <a:gd name="T11" fmla="*/ 0 h 1103"/>
                <a:gd name="T12" fmla="*/ 0 w 57"/>
                <a:gd name="T13" fmla="*/ 0 h 1103"/>
                <a:gd name="T14" fmla="*/ 0 w 57"/>
                <a:gd name="T15" fmla="*/ 0 h 1103"/>
                <a:gd name="T16" fmla="*/ 0 w 57"/>
                <a:gd name="T17" fmla="*/ 0 h 1103"/>
                <a:gd name="T18" fmla="*/ 0 w 57"/>
                <a:gd name="T19" fmla="*/ 0 h 1103"/>
                <a:gd name="T20" fmla="*/ 0 w 57"/>
                <a:gd name="T21" fmla="*/ 0 h 1103"/>
                <a:gd name="T22" fmla="*/ 0 w 57"/>
                <a:gd name="T23" fmla="*/ 0 h 1103"/>
                <a:gd name="T24" fmla="*/ 0 w 57"/>
                <a:gd name="T25" fmla="*/ 0 h 1103"/>
                <a:gd name="T26" fmla="*/ 0 w 57"/>
                <a:gd name="T27" fmla="*/ 0 h 1103"/>
                <a:gd name="T28" fmla="*/ 0 w 57"/>
                <a:gd name="T29" fmla="*/ 0 h 1103"/>
                <a:gd name="T30" fmla="*/ 0 w 57"/>
                <a:gd name="T31" fmla="*/ 0 h 1103"/>
                <a:gd name="T32" fmla="*/ 0 w 57"/>
                <a:gd name="T33" fmla="*/ 0 h 1103"/>
                <a:gd name="T34" fmla="*/ 0 w 57"/>
                <a:gd name="T35" fmla="*/ 0 h 1103"/>
                <a:gd name="T36" fmla="*/ 0 w 57"/>
                <a:gd name="T37" fmla="*/ 0 h 1103"/>
                <a:gd name="T38" fmla="*/ 0 w 57"/>
                <a:gd name="T39" fmla="*/ 0 h 1103"/>
                <a:gd name="T40" fmla="*/ 0 w 57"/>
                <a:gd name="T41" fmla="*/ 0 h 1103"/>
                <a:gd name="T42" fmla="*/ 0 w 57"/>
                <a:gd name="T43" fmla="*/ 0 h 1103"/>
                <a:gd name="T44" fmla="*/ 0 w 57"/>
                <a:gd name="T45" fmla="*/ 0 h 1103"/>
                <a:gd name="T46" fmla="*/ 0 w 57"/>
                <a:gd name="T47" fmla="*/ 0 h 1103"/>
                <a:gd name="T48" fmla="*/ 0 w 57"/>
                <a:gd name="T49" fmla="*/ 0 h 1103"/>
                <a:gd name="T50" fmla="*/ 0 w 57"/>
                <a:gd name="T51" fmla="*/ 0 h 1103"/>
                <a:gd name="T52" fmla="*/ 0 w 57"/>
                <a:gd name="T53" fmla="*/ 0 h 1103"/>
                <a:gd name="T54" fmla="*/ 0 w 57"/>
                <a:gd name="T55" fmla="*/ 0 h 1103"/>
                <a:gd name="T56" fmla="*/ 0 w 57"/>
                <a:gd name="T57" fmla="*/ 0 h 1103"/>
                <a:gd name="T58" fmla="*/ 0 w 57"/>
                <a:gd name="T59" fmla="*/ 0 h 1103"/>
                <a:gd name="T60" fmla="*/ 0 w 57"/>
                <a:gd name="T61" fmla="*/ 0 h 1103"/>
                <a:gd name="T62" fmla="*/ 0 w 57"/>
                <a:gd name="T63" fmla="*/ 0 h 1103"/>
                <a:gd name="T64" fmla="*/ 0 w 57"/>
                <a:gd name="T65" fmla="*/ 0 h 1103"/>
                <a:gd name="T66" fmla="*/ 0 w 57"/>
                <a:gd name="T67" fmla="*/ 0 h 1103"/>
                <a:gd name="T68" fmla="*/ 0 w 57"/>
                <a:gd name="T69" fmla="*/ 0 h 1103"/>
                <a:gd name="T70" fmla="*/ 0 w 57"/>
                <a:gd name="T71" fmla="*/ 0 h 1103"/>
                <a:gd name="T72" fmla="*/ 0 w 57"/>
                <a:gd name="T73" fmla="*/ 0 h 1103"/>
                <a:gd name="T74" fmla="*/ 0 w 57"/>
                <a:gd name="T75" fmla="*/ 0 h 1103"/>
                <a:gd name="T76" fmla="*/ 0 w 57"/>
                <a:gd name="T77" fmla="*/ 0 h 1103"/>
                <a:gd name="T78" fmla="*/ 0 w 57"/>
                <a:gd name="T79" fmla="*/ 0 h 1103"/>
                <a:gd name="T80" fmla="*/ 0 w 57"/>
                <a:gd name="T81" fmla="*/ 0 h 1103"/>
                <a:gd name="T82" fmla="*/ 0 w 57"/>
                <a:gd name="T83" fmla="*/ 0 h 1103"/>
                <a:gd name="T84" fmla="*/ 0 w 57"/>
                <a:gd name="T85" fmla="*/ 0 h 1103"/>
                <a:gd name="T86" fmla="*/ 0 w 57"/>
                <a:gd name="T87" fmla="*/ 0 h 1103"/>
                <a:gd name="T88" fmla="*/ 0 w 57"/>
                <a:gd name="T89" fmla="*/ 0 h 1103"/>
                <a:gd name="T90" fmla="*/ 0 w 57"/>
                <a:gd name="T91" fmla="*/ 0 h 1103"/>
                <a:gd name="T92" fmla="*/ 0 w 57"/>
                <a:gd name="T93" fmla="*/ 0 h 1103"/>
                <a:gd name="T94" fmla="*/ 0 w 57"/>
                <a:gd name="T95" fmla="*/ 0 h 1103"/>
                <a:gd name="T96" fmla="*/ 0 w 57"/>
                <a:gd name="T97" fmla="*/ 0 h 1103"/>
                <a:gd name="T98" fmla="*/ 0 w 57"/>
                <a:gd name="T99" fmla="*/ 0 h 1103"/>
                <a:gd name="T100" fmla="*/ 0 w 57"/>
                <a:gd name="T101" fmla="*/ 0 h 1103"/>
                <a:gd name="T102" fmla="*/ 0 w 57"/>
                <a:gd name="T103" fmla="*/ 0 h 1103"/>
                <a:gd name="T104" fmla="*/ 0 w 57"/>
                <a:gd name="T105" fmla="*/ 0 h 1103"/>
                <a:gd name="T106" fmla="*/ 0 w 57"/>
                <a:gd name="T107" fmla="*/ 0 h 1103"/>
                <a:gd name="T108" fmla="*/ 0 w 57"/>
                <a:gd name="T109" fmla="*/ 0 h 1103"/>
                <a:gd name="T110" fmla="*/ 0 w 57"/>
                <a:gd name="T111" fmla="*/ 0 h 1103"/>
                <a:gd name="T112" fmla="*/ 0 w 57"/>
                <a:gd name="T113" fmla="*/ 0 h 1103"/>
                <a:gd name="T114" fmla="*/ 0 w 57"/>
                <a:gd name="T115" fmla="*/ 0 h 1103"/>
                <a:gd name="T116" fmla="*/ 0 w 57"/>
                <a:gd name="T117" fmla="*/ 0 h 1103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57"/>
                <a:gd name="T178" fmla="*/ 0 h 1103"/>
                <a:gd name="T179" fmla="*/ 57 w 57"/>
                <a:gd name="T180" fmla="*/ 1103 h 1103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57" h="1103">
                  <a:moveTo>
                    <a:pt x="15" y="791"/>
                  </a:moveTo>
                  <a:lnTo>
                    <a:pt x="15" y="808"/>
                  </a:lnTo>
                  <a:lnTo>
                    <a:pt x="15" y="827"/>
                  </a:lnTo>
                  <a:lnTo>
                    <a:pt x="15" y="845"/>
                  </a:lnTo>
                  <a:lnTo>
                    <a:pt x="15" y="862"/>
                  </a:lnTo>
                  <a:lnTo>
                    <a:pt x="11" y="879"/>
                  </a:lnTo>
                  <a:lnTo>
                    <a:pt x="11" y="896"/>
                  </a:lnTo>
                  <a:lnTo>
                    <a:pt x="9" y="913"/>
                  </a:lnTo>
                  <a:lnTo>
                    <a:pt x="7" y="930"/>
                  </a:lnTo>
                  <a:lnTo>
                    <a:pt x="5" y="947"/>
                  </a:lnTo>
                  <a:lnTo>
                    <a:pt x="4" y="962"/>
                  </a:lnTo>
                  <a:lnTo>
                    <a:pt x="2" y="980"/>
                  </a:lnTo>
                  <a:lnTo>
                    <a:pt x="2" y="999"/>
                  </a:lnTo>
                  <a:lnTo>
                    <a:pt x="0" y="1014"/>
                  </a:lnTo>
                  <a:lnTo>
                    <a:pt x="0" y="1033"/>
                  </a:lnTo>
                  <a:lnTo>
                    <a:pt x="0" y="1050"/>
                  </a:lnTo>
                  <a:lnTo>
                    <a:pt x="4" y="1071"/>
                  </a:lnTo>
                  <a:lnTo>
                    <a:pt x="9" y="1073"/>
                  </a:lnTo>
                  <a:lnTo>
                    <a:pt x="19" y="1086"/>
                  </a:lnTo>
                  <a:lnTo>
                    <a:pt x="28" y="1096"/>
                  </a:lnTo>
                  <a:lnTo>
                    <a:pt x="36" y="1103"/>
                  </a:lnTo>
                  <a:lnTo>
                    <a:pt x="36" y="1092"/>
                  </a:lnTo>
                  <a:lnTo>
                    <a:pt x="36" y="1082"/>
                  </a:lnTo>
                  <a:lnTo>
                    <a:pt x="36" y="1073"/>
                  </a:lnTo>
                  <a:lnTo>
                    <a:pt x="36" y="1063"/>
                  </a:lnTo>
                  <a:lnTo>
                    <a:pt x="34" y="1052"/>
                  </a:lnTo>
                  <a:lnTo>
                    <a:pt x="34" y="1042"/>
                  </a:lnTo>
                  <a:lnTo>
                    <a:pt x="34" y="1033"/>
                  </a:lnTo>
                  <a:lnTo>
                    <a:pt x="34" y="1023"/>
                  </a:lnTo>
                  <a:lnTo>
                    <a:pt x="34" y="1012"/>
                  </a:lnTo>
                  <a:lnTo>
                    <a:pt x="32" y="1002"/>
                  </a:lnTo>
                  <a:lnTo>
                    <a:pt x="32" y="991"/>
                  </a:lnTo>
                  <a:lnTo>
                    <a:pt x="32" y="981"/>
                  </a:lnTo>
                  <a:lnTo>
                    <a:pt x="32" y="970"/>
                  </a:lnTo>
                  <a:lnTo>
                    <a:pt x="32" y="961"/>
                  </a:lnTo>
                  <a:lnTo>
                    <a:pt x="32" y="951"/>
                  </a:lnTo>
                  <a:lnTo>
                    <a:pt x="34" y="943"/>
                  </a:lnTo>
                  <a:lnTo>
                    <a:pt x="34" y="928"/>
                  </a:lnTo>
                  <a:lnTo>
                    <a:pt x="34" y="911"/>
                  </a:lnTo>
                  <a:lnTo>
                    <a:pt x="34" y="896"/>
                  </a:lnTo>
                  <a:lnTo>
                    <a:pt x="38" y="883"/>
                  </a:lnTo>
                  <a:lnTo>
                    <a:pt x="38" y="867"/>
                  </a:lnTo>
                  <a:lnTo>
                    <a:pt x="42" y="854"/>
                  </a:lnTo>
                  <a:lnTo>
                    <a:pt x="43" y="839"/>
                  </a:lnTo>
                  <a:lnTo>
                    <a:pt x="45" y="827"/>
                  </a:lnTo>
                  <a:lnTo>
                    <a:pt x="45" y="812"/>
                  </a:lnTo>
                  <a:lnTo>
                    <a:pt x="47" y="797"/>
                  </a:lnTo>
                  <a:lnTo>
                    <a:pt x="47" y="782"/>
                  </a:lnTo>
                  <a:lnTo>
                    <a:pt x="51" y="769"/>
                  </a:lnTo>
                  <a:lnTo>
                    <a:pt x="51" y="755"/>
                  </a:lnTo>
                  <a:lnTo>
                    <a:pt x="53" y="740"/>
                  </a:lnTo>
                  <a:lnTo>
                    <a:pt x="53" y="725"/>
                  </a:lnTo>
                  <a:lnTo>
                    <a:pt x="53" y="711"/>
                  </a:lnTo>
                  <a:lnTo>
                    <a:pt x="51" y="694"/>
                  </a:lnTo>
                  <a:lnTo>
                    <a:pt x="49" y="677"/>
                  </a:lnTo>
                  <a:lnTo>
                    <a:pt x="47" y="662"/>
                  </a:lnTo>
                  <a:lnTo>
                    <a:pt x="45" y="651"/>
                  </a:lnTo>
                  <a:lnTo>
                    <a:pt x="43" y="637"/>
                  </a:lnTo>
                  <a:lnTo>
                    <a:pt x="40" y="624"/>
                  </a:lnTo>
                  <a:lnTo>
                    <a:pt x="38" y="615"/>
                  </a:lnTo>
                  <a:lnTo>
                    <a:pt x="34" y="605"/>
                  </a:lnTo>
                  <a:lnTo>
                    <a:pt x="30" y="592"/>
                  </a:lnTo>
                  <a:lnTo>
                    <a:pt x="28" y="580"/>
                  </a:lnTo>
                  <a:lnTo>
                    <a:pt x="26" y="571"/>
                  </a:lnTo>
                  <a:lnTo>
                    <a:pt x="24" y="559"/>
                  </a:lnTo>
                  <a:lnTo>
                    <a:pt x="23" y="548"/>
                  </a:lnTo>
                  <a:lnTo>
                    <a:pt x="21" y="535"/>
                  </a:lnTo>
                  <a:lnTo>
                    <a:pt x="21" y="521"/>
                  </a:lnTo>
                  <a:lnTo>
                    <a:pt x="21" y="508"/>
                  </a:lnTo>
                  <a:lnTo>
                    <a:pt x="23" y="497"/>
                  </a:lnTo>
                  <a:lnTo>
                    <a:pt x="24" y="483"/>
                  </a:lnTo>
                  <a:lnTo>
                    <a:pt x="28" y="464"/>
                  </a:lnTo>
                  <a:lnTo>
                    <a:pt x="32" y="445"/>
                  </a:lnTo>
                  <a:lnTo>
                    <a:pt x="34" y="421"/>
                  </a:lnTo>
                  <a:lnTo>
                    <a:pt x="38" y="394"/>
                  </a:lnTo>
                  <a:lnTo>
                    <a:pt x="40" y="367"/>
                  </a:lnTo>
                  <a:lnTo>
                    <a:pt x="43" y="343"/>
                  </a:lnTo>
                  <a:lnTo>
                    <a:pt x="45" y="314"/>
                  </a:lnTo>
                  <a:lnTo>
                    <a:pt x="47" y="286"/>
                  </a:lnTo>
                  <a:lnTo>
                    <a:pt x="51" y="259"/>
                  </a:lnTo>
                  <a:lnTo>
                    <a:pt x="53" y="234"/>
                  </a:lnTo>
                  <a:lnTo>
                    <a:pt x="55" y="211"/>
                  </a:lnTo>
                  <a:lnTo>
                    <a:pt x="57" y="192"/>
                  </a:lnTo>
                  <a:lnTo>
                    <a:pt x="57" y="177"/>
                  </a:lnTo>
                  <a:lnTo>
                    <a:pt x="57" y="166"/>
                  </a:lnTo>
                  <a:lnTo>
                    <a:pt x="53" y="154"/>
                  </a:lnTo>
                  <a:lnTo>
                    <a:pt x="53" y="143"/>
                  </a:lnTo>
                  <a:lnTo>
                    <a:pt x="51" y="132"/>
                  </a:lnTo>
                  <a:lnTo>
                    <a:pt x="51" y="122"/>
                  </a:lnTo>
                  <a:lnTo>
                    <a:pt x="49" y="113"/>
                  </a:lnTo>
                  <a:lnTo>
                    <a:pt x="47" y="103"/>
                  </a:lnTo>
                  <a:lnTo>
                    <a:pt x="47" y="94"/>
                  </a:lnTo>
                  <a:lnTo>
                    <a:pt x="45" y="86"/>
                  </a:lnTo>
                  <a:lnTo>
                    <a:pt x="43" y="75"/>
                  </a:lnTo>
                  <a:lnTo>
                    <a:pt x="40" y="65"/>
                  </a:lnTo>
                  <a:lnTo>
                    <a:pt x="38" y="56"/>
                  </a:lnTo>
                  <a:lnTo>
                    <a:pt x="34" y="46"/>
                  </a:lnTo>
                  <a:lnTo>
                    <a:pt x="28" y="35"/>
                  </a:lnTo>
                  <a:lnTo>
                    <a:pt x="24" y="25"/>
                  </a:lnTo>
                  <a:lnTo>
                    <a:pt x="17" y="12"/>
                  </a:lnTo>
                  <a:lnTo>
                    <a:pt x="11" y="0"/>
                  </a:lnTo>
                  <a:lnTo>
                    <a:pt x="7" y="12"/>
                  </a:lnTo>
                  <a:lnTo>
                    <a:pt x="4" y="29"/>
                  </a:lnTo>
                  <a:lnTo>
                    <a:pt x="2" y="52"/>
                  </a:lnTo>
                  <a:lnTo>
                    <a:pt x="2" y="78"/>
                  </a:lnTo>
                  <a:lnTo>
                    <a:pt x="0" y="109"/>
                  </a:lnTo>
                  <a:lnTo>
                    <a:pt x="0" y="141"/>
                  </a:lnTo>
                  <a:lnTo>
                    <a:pt x="0" y="177"/>
                  </a:lnTo>
                  <a:lnTo>
                    <a:pt x="0" y="215"/>
                  </a:lnTo>
                  <a:lnTo>
                    <a:pt x="0" y="250"/>
                  </a:lnTo>
                  <a:lnTo>
                    <a:pt x="0" y="286"/>
                  </a:lnTo>
                  <a:lnTo>
                    <a:pt x="0" y="322"/>
                  </a:lnTo>
                  <a:lnTo>
                    <a:pt x="2" y="356"/>
                  </a:lnTo>
                  <a:lnTo>
                    <a:pt x="2" y="384"/>
                  </a:lnTo>
                  <a:lnTo>
                    <a:pt x="2" y="411"/>
                  </a:lnTo>
                  <a:lnTo>
                    <a:pt x="2" y="434"/>
                  </a:lnTo>
                  <a:lnTo>
                    <a:pt x="4" y="451"/>
                  </a:lnTo>
                  <a:lnTo>
                    <a:pt x="15" y="7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80" name="Freeform 78">
              <a:extLst>
                <a:ext uri="{FF2B5EF4-FFF2-40B4-BE49-F238E27FC236}">
                  <a16:creationId xmlns:a16="http://schemas.microsoft.com/office/drawing/2014/main" id="{71298824-AE48-9E42-CA3E-E1F4EA0E24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84" y="1074"/>
              <a:ext cx="234" cy="219"/>
            </a:xfrm>
            <a:custGeom>
              <a:avLst/>
              <a:gdLst>
                <a:gd name="T0" fmla="*/ 0 w 767"/>
                <a:gd name="T1" fmla="*/ 0 h 774"/>
                <a:gd name="T2" fmla="*/ 0 w 767"/>
                <a:gd name="T3" fmla="*/ 0 h 774"/>
                <a:gd name="T4" fmla="*/ 0 w 767"/>
                <a:gd name="T5" fmla="*/ 0 h 774"/>
                <a:gd name="T6" fmla="*/ 0 w 767"/>
                <a:gd name="T7" fmla="*/ 0 h 774"/>
                <a:gd name="T8" fmla="*/ 0 w 767"/>
                <a:gd name="T9" fmla="*/ 0 h 774"/>
                <a:gd name="T10" fmla="*/ 0 w 767"/>
                <a:gd name="T11" fmla="*/ 0 h 774"/>
                <a:gd name="T12" fmla="*/ 0 w 767"/>
                <a:gd name="T13" fmla="*/ 0 h 774"/>
                <a:gd name="T14" fmla="*/ 0 w 767"/>
                <a:gd name="T15" fmla="*/ 0 h 774"/>
                <a:gd name="T16" fmla="*/ 0 w 767"/>
                <a:gd name="T17" fmla="*/ 0 h 774"/>
                <a:gd name="T18" fmla="*/ 0 w 767"/>
                <a:gd name="T19" fmla="*/ 0 h 774"/>
                <a:gd name="T20" fmla="*/ 0 w 767"/>
                <a:gd name="T21" fmla="*/ 0 h 774"/>
                <a:gd name="T22" fmla="*/ 0 w 767"/>
                <a:gd name="T23" fmla="*/ 0 h 774"/>
                <a:gd name="T24" fmla="*/ 0 w 767"/>
                <a:gd name="T25" fmla="*/ 0 h 774"/>
                <a:gd name="T26" fmla="*/ 0 w 767"/>
                <a:gd name="T27" fmla="*/ 0 h 774"/>
                <a:gd name="T28" fmla="*/ 0 w 767"/>
                <a:gd name="T29" fmla="*/ 0 h 774"/>
                <a:gd name="T30" fmla="*/ 0 w 767"/>
                <a:gd name="T31" fmla="*/ 0 h 774"/>
                <a:gd name="T32" fmla="*/ 0 w 767"/>
                <a:gd name="T33" fmla="*/ 0 h 774"/>
                <a:gd name="T34" fmla="*/ 0 w 767"/>
                <a:gd name="T35" fmla="*/ 0 h 774"/>
                <a:gd name="T36" fmla="*/ 0 w 767"/>
                <a:gd name="T37" fmla="*/ 0 h 774"/>
                <a:gd name="T38" fmla="*/ 0 w 767"/>
                <a:gd name="T39" fmla="*/ 0 h 774"/>
                <a:gd name="T40" fmla="*/ 0 w 767"/>
                <a:gd name="T41" fmla="*/ 0 h 774"/>
                <a:gd name="T42" fmla="*/ 0 w 767"/>
                <a:gd name="T43" fmla="*/ 0 h 774"/>
                <a:gd name="T44" fmla="*/ 0 w 767"/>
                <a:gd name="T45" fmla="*/ 0 h 774"/>
                <a:gd name="T46" fmla="*/ 0 w 767"/>
                <a:gd name="T47" fmla="*/ 0 h 774"/>
                <a:gd name="T48" fmla="*/ 0 w 767"/>
                <a:gd name="T49" fmla="*/ 0 h 774"/>
                <a:gd name="T50" fmla="*/ 0 w 767"/>
                <a:gd name="T51" fmla="*/ 0 h 774"/>
                <a:gd name="T52" fmla="*/ 0 w 767"/>
                <a:gd name="T53" fmla="*/ 0 h 774"/>
                <a:gd name="T54" fmla="*/ 0 w 767"/>
                <a:gd name="T55" fmla="*/ 0 h 774"/>
                <a:gd name="T56" fmla="*/ 0 w 767"/>
                <a:gd name="T57" fmla="*/ 0 h 774"/>
                <a:gd name="T58" fmla="*/ 0 w 767"/>
                <a:gd name="T59" fmla="*/ 0 h 774"/>
                <a:gd name="T60" fmla="*/ 0 w 767"/>
                <a:gd name="T61" fmla="*/ 0 h 774"/>
                <a:gd name="T62" fmla="*/ 0 w 767"/>
                <a:gd name="T63" fmla="*/ 0 h 774"/>
                <a:gd name="T64" fmla="*/ 0 w 767"/>
                <a:gd name="T65" fmla="*/ 0 h 774"/>
                <a:gd name="T66" fmla="*/ 0 w 767"/>
                <a:gd name="T67" fmla="*/ 0 h 774"/>
                <a:gd name="T68" fmla="*/ 0 w 767"/>
                <a:gd name="T69" fmla="*/ 0 h 774"/>
                <a:gd name="T70" fmla="*/ 0 w 767"/>
                <a:gd name="T71" fmla="*/ 0 h 774"/>
                <a:gd name="T72" fmla="*/ 0 w 767"/>
                <a:gd name="T73" fmla="*/ 0 h 774"/>
                <a:gd name="T74" fmla="*/ 0 w 767"/>
                <a:gd name="T75" fmla="*/ 0 h 774"/>
                <a:gd name="T76" fmla="*/ 0 w 767"/>
                <a:gd name="T77" fmla="*/ 0 h 774"/>
                <a:gd name="T78" fmla="*/ 0 w 767"/>
                <a:gd name="T79" fmla="*/ 0 h 774"/>
                <a:gd name="T80" fmla="*/ 0 w 767"/>
                <a:gd name="T81" fmla="*/ 0 h 774"/>
                <a:gd name="T82" fmla="*/ 0 w 767"/>
                <a:gd name="T83" fmla="*/ 0 h 774"/>
                <a:gd name="T84" fmla="*/ 0 w 767"/>
                <a:gd name="T85" fmla="*/ 0 h 774"/>
                <a:gd name="T86" fmla="*/ 0 w 767"/>
                <a:gd name="T87" fmla="*/ 0 h 774"/>
                <a:gd name="T88" fmla="*/ 0 w 767"/>
                <a:gd name="T89" fmla="*/ 0 h 774"/>
                <a:gd name="T90" fmla="*/ 0 w 767"/>
                <a:gd name="T91" fmla="*/ 0 h 774"/>
                <a:gd name="T92" fmla="*/ 0 w 767"/>
                <a:gd name="T93" fmla="*/ 0 h 774"/>
                <a:gd name="T94" fmla="*/ 0 w 767"/>
                <a:gd name="T95" fmla="*/ 0 h 774"/>
                <a:gd name="T96" fmla="*/ 0 w 767"/>
                <a:gd name="T97" fmla="*/ 0 h 774"/>
                <a:gd name="T98" fmla="*/ 0 w 767"/>
                <a:gd name="T99" fmla="*/ 0 h 774"/>
                <a:gd name="T100" fmla="*/ 0 w 767"/>
                <a:gd name="T101" fmla="*/ 0 h 774"/>
                <a:gd name="T102" fmla="*/ 0 w 767"/>
                <a:gd name="T103" fmla="*/ 0 h 774"/>
                <a:gd name="T104" fmla="*/ 0 w 767"/>
                <a:gd name="T105" fmla="*/ 0 h 774"/>
                <a:gd name="T106" fmla="*/ 0 w 767"/>
                <a:gd name="T107" fmla="*/ 0 h 774"/>
                <a:gd name="T108" fmla="*/ 0 w 767"/>
                <a:gd name="T109" fmla="*/ 0 h 774"/>
                <a:gd name="T110" fmla="*/ 0 w 767"/>
                <a:gd name="T111" fmla="*/ 0 h 774"/>
                <a:gd name="T112" fmla="*/ 0 w 767"/>
                <a:gd name="T113" fmla="*/ 0 h 77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767"/>
                <a:gd name="T172" fmla="*/ 0 h 774"/>
                <a:gd name="T173" fmla="*/ 767 w 767"/>
                <a:gd name="T174" fmla="*/ 774 h 77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767" h="774">
                  <a:moveTo>
                    <a:pt x="74" y="23"/>
                  </a:moveTo>
                  <a:lnTo>
                    <a:pt x="51" y="35"/>
                  </a:lnTo>
                  <a:lnTo>
                    <a:pt x="34" y="59"/>
                  </a:lnTo>
                  <a:lnTo>
                    <a:pt x="20" y="95"/>
                  </a:lnTo>
                  <a:lnTo>
                    <a:pt x="11" y="145"/>
                  </a:lnTo>
                  <a:lnTo>
                    <a:pt x="3" y="198"/>
                  </a:lnTo>
                  <a:lnTo>
                    <a:pt x="0" y="259"/>
                  </a:lnTo>
                  <a:lnTo>
                    <a:pt x="0" y="324"/>
                  </a:lnTo>
                  <a:lnTo>
                    <a:pt x="3" y="390"/>
                  </a:lnTo>
                  <a:lnTo>
                    <a:pt x="5" y="455"/>
                  </a:lnTo>
                  <a:lnTo>
                    <a:pt x="13" y="518"/>
                  </a:lnTo>
                  <a:lnTo>
                    <a:pt x="19" y="576"/>
                  </a:lnTo>
                  <a:lnTo>
                    <a:pt x="28" y="630"/>
                  </a:lnTo>
                  <a:lnTo>
                    <a:pt x="38" y="672"/>
                  </a:lnTo>
                  <a:lnTo>
                    <a:pt x="49" y="704"/>
                  </a:lnTo>
                  <a:lnTo>
                    <a:pt x="60" y="723"/>
                  </a:lnTo>
                  <a:lnTo>
                    <a:pt x="74" y="730"/>
                  </a:lnTo>
                  <a:lnTo>
                    <a:pt x="81" y="721"/>
                  </a:lnTo>
                  <a:lnTo>
                    <a:pt x="87" y="704"/>
                  </a:lnTo>
                  <a:lnTo>
                    <a:pt x="91" y="681"/>
                  </a:lnTo>
                  <a:lnTo>
                    <a:pt x="95" y="653"/>
                  </a:lnTo>
                  <a:lnTo>
                    <a:pt x="96" y="620"/>
                  </a:lnTo>
                  <a:lnTo>
                    <a:pt x="96" y="582"/>
                  </a:lnTo>
                  <a:lnTo>
                    <a:pt x="98" y="546"/>
                  </a:lnTo>
                  <a:lnTo>
                    <a:pt x="100" y="508"/>
                  </a:lnTo>
                  <a:lnTo>
                    <a:pt x="102" y="466"/>
                  </a:lnTo>
                  <a:lnTo>
                    <a:pt x="108" y="432"/>
                  </a:lnTo>
                  <a:lnTo>
                    <a:pt x="116" y="398"/>
                  </a:lnTo>
                  <a:lnTo>
                    <a:pt x="127" y="369"/>
                  </a:lnTo>
                  <a:lnTo>
                    <a:pt x="140" y="346"/>
                  </a:lnTo>
                  <a:lnTo>
                    <a:pt x="157" y="331"/>
                  </a:lnTo>
                  <a:lnTo>
                    <a:pt x="180" y="324"/>
                  </a:lnTo>
                  <a:lnTo>
                    <a:pt x="209" y="326"/>
                  </a:lnTo>
                  <a:lnTo>
                    <a:pt x="231" y="335"/>
                  </a:lnTo>
                  <a:lnTo>
                    <a:pt x="250" y="348"/>
                  </a:lnTo>
                  <a:lnTo>
                    <a:pt x="260" y="364"/>
                  </a:lnTo>
                  <a:lnTo>
                    <a:pt x="266" y="384"/>
                  </a:lnTo>
                  <a:lnTo>
                    <a:pt x="266" y="405"/>
                  </a:lnTo>
                  <a:lnTo>
                    <a:pt x="264" y="428"/>
                  </a:lnTo>
                  <a:lnTo>
                    <a:pt x="258" y="453"/>
                  </a:lnTo>
                  <a:lnTo>
                    <a:pt x="252" y="481"/>
                  </a:lnTo>
                  <a:lnTo>
                    <a:pt x="243" y="508"/>
                  </a:lnTo>
                  <a:lnTo>
                    <a:pt x="237" y="537"/>
                  </a:lnTo>
                  <a:lnTo>
                    <a:pt x="228" y="563"/>
                  </a:lnTo>
                  <a:lnTo>
                    <a:pt x="226" y="592"/>
                  </a:lnTo>
                  <a:lnTo>
                    <a:pt x="224" y="616"/>
                  </a:lnTo>
                  <a:lnTo>
                    <a:pt x="228" y="641"/>
                  </a:lnTo>
                  <a:lnTo>
                    <a:pt x="237" y="666"/>
                  </a:lnTo>
                  <a:lnTo>
                    <a:pt x="252" y="689"/>
                  </a:lnTo>
                  <a:lnTo>
                    <a:pt x="269" y="694"/>
                  </a:lnTo>
                  <a:lnTo>
                    <a:pt x="287" y="681"/>
                  </a:lnTo>
                  <a:lnTo>
                    <a:pt x="302" y="649"/>
                  </a:lnTo>
                  <a:lnTo>
                    <a:pt x="317" y="601"/>
                  </a:lnTo>
                  <a:lnTo>
                    <a:pt x="330" y="542"/>
                  </a:lnTo>
                  <a:lnTo>
                    <a:pt x="344" y="478"/>
                  </a:lnTo>
                  <a:lnTo>
                    <a:pt x="357" y="409"/>
                  </a:lnTo>
                  <a:lnTo>
                    <a:pt x="370" y="345"/>
                  </a:lnTo>
                  <a:lnTo>
                    <a:pt x="382" y="284"/>
                  </a:lnTo>
                  <a:lnTo>
                    <a:pt x="395" y="230"/>
                  </a:lnTo>
                  <a:lnTo>
                    <a:pt x="406" y="189"/>
                  </a:lnTo>
                  <a:lnTo>
                    <a:pt x="418" y="168"/>
                  </a:lnTo>
                  <a:lnTo>
                    <a:pt x="429" y="166"/>
                  </a:lnTo>
                  <a:lnTo>
                    <a:pt x="442" y="189"/>
                  </a:lnTo>
                  <a:lnTo>
                    <a:pt x="454" y="242"/>
                  </a:lnTo>
                  <a:lnTo>
                    <a:pt x="467" y="329"/>
                  </a:lnTo>
                  <a:lnTo>
                    <a:pt x="482" y="426"/>
                  </a:lnTo>
                  <a:lnTo>
                    <a:pt x="501" y="512"/>
                  </a:lnTo>
                  <a:lnTo>
                    <a:pt x="528" y="584"/>
                  </a:lnTo>
                  <a:lnTo>
                    <a:pt x="558" y="645"/>
                  </a:lnTo>
                  <a:lnTo>
                    <a:pt x="587" y="694"/>
                  </a:lnTo>
                  <a:lnTo>
                    <a:pt x="619" y="730"/>
                  </a:lnTo>
                  <a:lnTo>
                    <a:pt x="650" y="755"/>
                  </a:lnTo>
                  <a:lnTo>
                    <a:pt x="680" y="772"/>
                  </a:lnTo>
                  <a:lnTo>
                    <a:pt x="707" y="774"/>
                  </a:lnTo>
                  <a:lnTo>
                    <a:pt x="731" y="767"/>
                  </a:lnTo>
                  <a:lnTo>
                    <a:pt x="748" y="748"/>
                  </a:lnTo>
                  <a:lnTo>
                    <a:pt x="764" y="719"/>
                  </a:lnTo>
                  <a:lnTo>
                    <a:pt x="767" y="679"/>
                  </a:lnTo>
                  <a:lnTo>
                    <a:pt x="766" y="630"/>
                  </a:lnTo>
                  <a:lnTo>
                    <a:pt x="752" y="569"/>
                  </a:lnTo>
                  <a:lnTo>
                    <a:pt x="731" y="500"/>
                  </a:lnTo>
                  <a:lnTo>
                    <a:pt x="703" y="428"/>
                  </a:lnTo>
                  <a:lnTo>
                    <a:pt x="678" y="367"/>
                  </a:lnTo>
                  <a:lnTo>
                    <a:pt x="655" y="310"/>
                  </a:lnTo>
                  <a:lnTo>
                    <a:pt x="636" y="265"/>
                  </a:lnTo>
                  <a:lnTo>
                    <a:pt x="617" y="223"/>
                  </a:lnTo>
                  <a:lnTo>
                    <a:pt x="600" y="189"/>
                  </a:lnTo>
                  <a:lnTo>
                    <a:pt x="583" y="160"/>
                  </a:lnTo>
                  <a:lnTo>
                    <a:pt x="568" y="135"/>
                  </a:lnTo>
                  <a:lnTo>
                    <a:pt x="549" y="114"/>
                  </a:lnTo>
                  <a:lnTo>
                    <a:pt x="532" y="95"/>
                  </a:lnTo>
                  <a:lnTo>
                    <a:pt x="515" y="82"/>
                  </a:lnTo>
                  <a:lnTo>
                    <a:pt x="496" y="69"/>
                  </a:lnTo>
                  <a:lnTo>
                    <a:pt x="475" y="57"/>
                  </a:lnTo>
                  <a:lnTo>
                    <a:pt x="452" y="48"/>
                  </a:lnTo>
                  <a:lnTo>
                    <a:pt x="427" y="38"/>
                  </a:lnTo>
                  <a:lnTo>
                    <a:pt x="403" y="29"/>
                  </a:lnTo>
                  <a:lnTo>
                    <a:pt x="372" y="18"/>
                  </a:lnTo>
                  <a:lnTo>
                    <a:pt x="344" y="12"/>
                  </a:lnTo>
                  <a:lnTo>
                    <a:pt x="313" y="6"/>
                  </a:lnTo>
                  <a:lnTo>
                    <a:pt x="285" y="2"/>
                  </a:lnTo>
                  <a:lnTo>
                    <a:pt x="256" y="0"/>
                  </a:lnTo>
                  <a:lnTo>
                    <a:pt x="230" y="2"/>
                  </a:lnTo>
                  <a:lnTo>
                    <a:pt x="203" y="2"/>
                  </a:lnTo>
                  <a:lnTo>
                    <a:pt x="180" y="4"/>
                  </a:lnTo>
                  <a:lnTo>
                    <a:pt x="155" y="6"/>
                  </a:lnTo>
                  <a:lnTo>
                    <a:pt x="135" y="8"/>
                  </a:lnTo>
                  <a:lnTo>
                    <a:pt x="116" y="12"/>
                  </a:lnTo>
                  <a:lnTo>
                    <a:pt x="100" y="16"/>
                  </a:lnTo>
                  <a:lnTo>
                    <a:pt x="87" y="18"/>
                  </a:lnTo>
                  <a:lnTo>
                    <a:pt x="79" y="21"/>
                  </a:lnTo>
                  <a:lnTo>
                    <a:pt x="74" y="21"/>
                  </a:lnTo>
                  <a:lnTo>
                    <a:pt x="74" y="23"/>
                  </a:lnTo>
                  <a:close/>
                </a:path>
              </a:pathLst>
            </a:custGeom>
            <a:solidFill>
              <a:srgbClr val="F0F0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481" name="TextBox 480">
            <a:extLst>
              <a:ext uri="{FF2B5EF4-FFF2-40B4-BE49-F238E27FC236}">
                <a16:creationId xmlns:a16="http://schemas.microsoft.com/office/drawing/2014/main" id="{A5515E8A-2CFF-A489-9FDE-DDD48FB21C74}"/>
              </a:ext>
            </a:extLst>
          </p:cNvPr>
          <p:cNvSpPr txBox="1"/>
          <p:nvPr/>
        </p:nvSpPr>
        <p:spPr>
          <a:xfrm>
            <a:off x="8883630" y="3067641"/>
            <a:ext cx="232319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>
                <a:solidFill>
                  <a:srgbClr val="FFFF00"/>
                </a:solidFill>
              </a:rPr>
              <a:t>v(           ) = 3 </a:t>
            </a:r>
          </a:p>
        </p:txBody>
      </p:sp>
      <p:grpSp>
        <p:nvGrpSpPr>
          <p:cNvPr id="482" name="Group 3">
            <a:extLst>
              <a:ext uri="{FF2B5EF4-FFF2-40B4-BE49-F238E27FC236}">
                <a16:creationId xmlns:a16="http://schemas.microsoft.com/office/drawing/2014/main" id="{3255CCB8-44F8-A20E-3827-A17E56819D77}"/>
              </a:ext>
            </a:extLst>
          </p:cNvPr>
          <p:cNvGrpSpPr>
            <a:grpSpLocks/>
          </p:cNvGrpSpPr>
          <p:nvPr/>
        </p:nvGrpSpPr>
        <p:grpSpPr bwMode="auto">
          <a:xfrm>
            <a:off x="1666797" y="2961173"/>
            <a:ext cx="847018" cy="700129"/>
            <a:chOff x="2976" y="864"/>
            <a:chExt cx="780" cy="582"/>
          </a:xfrm>
        </p:grpSpPr>
        <p:sp>
          <p:nvSpPr>
            <p:cNvPr id="483" name="Freeform 4">
              <a:extLst>
                <a:ext uri="{FF2B5EF4-FFF2-40B4-BE49-F238E27FC236}">
                  <a16:creationId xmlns:a16="http://schemas.microsoft.com/office/drawing/2014/main" id="{00ED5007-9546-373B-8880-24352CCD7A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76" y="864"/>
              <a:ext cx="781" cy="583"/>
            </a:xfrm>
            <a:custGeom>
              <a:avLst/>
              <a:gdLst>
                <a:gd name="T0" fmla="*/ 0 w 2559"/>
                <a:gd name="T1" fmla="*/ 0 h 2070"/>
                <a:gd name="T2" fmla="*/ 0 w 2559"/>
                <a:gd name="T3" fmla="*/ 0 h 2070"/>
                <a:gd name="T4" fmla="*/ 0 w 2559"/>
                <a:gd name="T5" fmla="*/ 0 h 2070"/>
                <a:gd name="T6" fmla="*/ 0 w 2559"/>
                <a:gd name="T7" fmla="*/ 0 h 2070"/>
                <a:gd name="T8" fmla="*/ 0 w 2559"/>
                <a:gd name="T9" fmla="*/ 0 h 2070"/>
                <a:gd name="T10" fmla="*/ 0 w 2559"/>
                <a:gd name="T11" fmla="*/ 0 h 2070"/>
                <a:gd name="T12" fmla="*/ 0 w 2559"/>
                <a:gd name="T13" fmla="*/ 0 h 2070"/>
                <a:gd name="T14" fmla="*/ 0 w 2559"/>
                <a:gd name="T15" fmla="*/ 0 h 2070"/>
                <a:gd name="T16" fmla="*/ 0 w 2559"/>
                <a:gd name="T17" fmla="*/ 0 h 2070"/>
                <a:gd name="T18" fmla="*/ 0 w 2559"/>
                <a:gd name="T19" fmla="*/ 0 h 2070"/>
                <a:gd name="T20" fmla="*/ 0 w 2559"/>
                <a:gd name="T21" fmla="*/ 0 h 2070"/>
                <a:gd name="T22" fmla="*/ 0 w 2559"/>
                <a:gd name="T23" fmla="*/ 0 h 2070"/>
                <a:gd name="T24" fmla="*/ 0 w 2559"/>
                <a:gd name="T25" fmla="*/ 0 h 2070"/>
                <a:gd name="T26" fmla="*/ 0 w 2559"/>
                <a:gd name="T27" fmla="*/ 0 h 2070"/>
                <a:gd name="T28" fmla="*/ 0 w 2559"/>
                <a:gd name="T29" fmla="*/ 0 h 2070"/>
                <a:gd name="T30" fmla="*/ 0 w 2559"/>
                <a:gd name="T31" fmla="*/ 0 h 2070"/>
                <a:gd name="T32" fmla="*/ 0 w 2559"/>
                <a:gd name="T33" fmla="*/ 0 h 2070"/>
                <a:gd name="T34" fmla="*/ 0 w 2559"/>
                <a:gd name="T35" fmla="*/ 0 h 2070"/>
                <a:gd name="T36" fmla="*/ 0 w 2559"/>
                <a:gd name="T37" fmla="*/ 0 h 2070"/>
                <a:gd name="T38" fmla="*/ 0 w 2559"/>
                <a:gd name="T39" fmla="*/ 0 h 2070"/>
                <a:gd name="T40" fmla="*/ 0 w 2559"/>
                <a:gd name="T41" fmla="*/ 0 h 2070"/>
                <a:gd name="T42" fmla="*/ 1 w 2559"/>
                <a:gd name="T43" fmla="*/ 0 h 2070"/>
                <a:gd name="T44" fmla="*/ 1 w 2559"/>
                <a:gd name="T45" fmla="*/ 0 h 2070"/>
                <a:gd name="T46" fmla="*/ 1 w 2559"/>
                <a:gd name="T47" fmla="*/ 0 h 2070"/>
                <a:gd name="T48" fmla="*/ 1 w 2559"/>
                <a:gd name="T49" fmla="*/ 0 h 2070"/>
                <a:gd name="T50" fmla="*/ 1 w 2559"/>
                <a:gd name="T51" fmla="*/ 0 h 2070"/>
                <a:gd name="T52" fmla="*/ 1 w 2559"/>
                <a:gd name="T53" fmla="*/ 0 h 2070"/>
                <a:gd name="T54" fmla="*/ 1 w 2559"/>
                <a:gd name="T55" fmla="*/ 0 h 2070"/>
                <a:gd name="T56" fmla="*/ 1 w 2559"/>
                <a:gd name="T57" fmla="*/ 0 h 2070"/>
                <a:gd name="T58" fmla="*/ 1 w 2559"/>
                <a:gd name="T59" fmla="*/ 0 h 2070"/>
                <a:gd name="T60" fmla="*/ 1 w 2559"/>
                <a:gd name="T61" fmla="*/ 0 h 2070"/>
                <a:gd name="T62" fmla="*/ 1 w 2559"/>
                <a:gd name="T63" fmla="*/ 0 h 2070"/>
                <a:gd name="T64" fmla="*/ 1 w 2559"/>
                <a:gd name="T65" fmla="*/ 0 h 2070"/>
                <a:gd name="T66" fmla="*/ 1 w 2559"/>
                <a:gd name="T67" fmla="*/ 0 h 2070"/>
                <a:gd name="T68" fmla="*/ 1 w 2559"/>
                <a:gd name="T69" fmla="*/ 0 h 2070"/>
                <a:gd name="T70" fmla="*/ 1 w 2559"/>
                <a:gd name="T71" fmla="*/ 0 h 2070"/>
                <a:gd name="T72" fmla="*/ 1 w 2559"/>
                <a:gd name="T73" fmla="*/ 0 h 2070"/>
                <a:gd name="T74" fmla="*/ 1 w 2559"/>
                <a:gd name="T75" fmla="*/ 0 h 2070"/>
                <a:gd name="T76" fmla="*/ 1 w 2559"/>
                <a:gd name="T77" fmla="*/ 0 h 2070"/>
                <a:gd name="T78" fmla="*/ 1 w 2559"/>
                <a:gd name="T79" fmla="*/ 0 h 2070"/>
                <a:gd name="T80" fmla="*/ 1 w 2559"/>
                <a:gd name="T81" fmla="*/ 0 h 2070"/>
                <a:gd name="T82" fmla="*/ 1 w 2559"/>
                <a:gd name="T83" fmla="*/ 0 h 2070"/>
                <a:gd name="T84" fmla="*/ 0 w 2559"/>
                <a:gd name="T85" fmla="*/ 0 h 2070"/>
                <a:gd name="T86" fmla="*/ 0 w 2559"/>
                <a:gd name="T87" fmla="*/ 0 h 2070"/>
                <a:gd name="T88" fmla="*/ 0 w 2559"/>
                <a:gd name="T89" fmla="*/ 0 h 2070"/>
                <a:gd name="T90" fmla="*/ 0 w 2559"/>
                <a:gd name="T91" fmla="*/ 0 h 2070"/>
                <a:gd name="T92" fmla="*/ 0 w 2559"/>
                <a:gd name="T93" fmla="*/ 0 h 2070"/>
                <a:gd name="T94" fmla="*/ 0 w 2559"/>
                <a:gd name="T95" fmla="*/ 0 h 2070"/>
                <a:gd name="T96" fmla="*/ 0 w 2559"/>
                <a:gd name="T97" fmla="*/ 0 h 2070"/>
                <a:gd name="T98" fmla="*/ 0 w 2559"/>
                <a:gd name="T99" fmla="*/ 0 h 2070"/>
                <a:gd name="T100" fmla="*/ 0 w 2559"/>
                <a:gd name="T101" fmla="*/ 0 h 2070"/>
                <a:gd name="T102" fmla="*/ 0 w 2559"/>
                <a:gd name="T103" fmla="*/ 0 h 2070"/>
                <a:gd name="T104" fmla="*/ 0 w 2559"/>
                <a:gd name="T105" fmla="*/ 0 h 2070"/>
                <a:gd name="T106" fmla="*/ 0 w 2559"/>
                <a:gd name="T107" fmla="*/ 0 h 2070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2559"/>
                <a:gd name="T163" fmla="*/ 0 h 2070"/>
                <a:gd name="T164" fmla="*/ 2559 w 2559"/>
                <a:gd name="T165" fmla="*/ 2070 h 2070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2559" h="2070">
                  <a:moveTo>
                    <a:pt x="128" y="141"/>
                  </a:moveTo>
                  <a:lnTo>
                    <a:pt x="128" y="141"/>
                  </a:lnTo>
                  <a:lnTo>
                    <a:pt x="126" y="146"/>
                  </a:lnTo>
                  <a:lnTo>
                    <a:pt x="122" y="154"/>
                  </a:lnTo>
                  <a:lnTo>
                    <a:pt x="118" y="165"/>
                  </a:lnTo>
                  <a:lnTo>
                    <a:pt x="114" y="181"/>
                  </a:lnTo>
                  <a:lnTo>
                    <a:pt x="112" y="200"/>
                  </a:lnTo>
                  <a:lnTo>
                    <a:pt x="109" y="221"/>
                  </a:lnTo>
                  <a:lnTo>
                    <a:pt x="107" y="249"/>
                  </a:lnTo>
                  <a:lnTo>
                    <a:pt x="105" y="276"/>
                  </a:lnTo>
                  <a:lnTo>
                    <a:pt x="105" y="308"/>
                  </a:lnTo>
                  <a:lnTo>
                    <a:pt x="105" y="342"/>
                  </a:lnTo>
                  <a:lnTo>
                    <a:pt x="107" y="384"/>
                  </a:lnTo>
                  <a:lnTo>
                    <a:pt x="109" y="426"/>
                  </a:lnTo>
                  <a:lnTo>
                    <a:pt x="116" y="472"/>
                  </a:lnTo>
                  <a:lnTo>
                    <a:pt x="124" y="521"/>
                  </a:lnTo>
                  <a:lnTo>
                    <a:pt x="137" y="574"/>
                  </a:lnTo>
                  <a:lnTo>
                    <a:pt x="147" y="624"/>
                  </a:lnTo>
                  <a:lnTo>
                    <a:pt x="156" y="665"/>
                  </a:lnTo>
                  <a:lnTo>
                    <a:pt x="158" y="703"/>
                  </a:lnTo>
                  <a:lnTo>
                    <a:pt x="160" y="736"/>
                  </a:lnTo>
                  <a:lnTo>
                    <a:pt x="158" y="764"/>
                  </a:lnTo>
                  <a:lnTo>
                    <a:pt x="154" y="789"/>
                  </a:lnTo>
                  <a:lnTo>
                    <a:pt x="147" y="810"/>
                  </a:lnTo>
                  <a:lnTo>
                    <a:pt x="141" y="835"/>
                  </a:lnTo>
                  <a:lnTo>
                    <a:pt x="128" y="854"/>
                  </a:lnTo>
                  <a:lnTo>
                    <a:pt x="118" y="875"/>
                  </a:lnTo>
                  <a:lnTo>
                    <a:pt x="105" y="896"/>
                  </a:lnTo>
                  <a:lnTo>
                    <a:pt x="90" y="918"/>
                  </a:lnTo>
                  <a:lnTo>
                    <a:pt x="74" y="945"/>
                  </a:lnTo>
                  <a:lnTo>
                    <a:pt x="59" y="975"/>
                  </a:lnTo>
                  <a:lnTo>
                    <a:pt x="44" y="1011"/>
                  </a:lnTo>
                  <a:lnTo>
                    <a:pt x="29" y="1053"/>
                  </a:lnTo>
                  <a:lnTo>
                    <a:pt x="13" y="1095"/>
                  </a:lnTo>
                  <a:lnTo>
                    <a:pt x="6" y="1133"/>
                  </a:lnTo>
                  <a:lnTo>
                    <a:pt x="0" y="1167"/>
                  </a:lnTo>
                  <a:lnTo>
                    <a:pt x="0" y="1198"/>
                  </a:lnTo>
                  <a:lnTo>
                    <a:pt x="2" y="1224"/>
                  </a:lnTo>
                  <a:lnTo>
                    <a:pt x="6" y="1251"/>
                  </a:lnTo>
                  <a:lnTo>
                    <a:pt x="15" y="1278"/>
                  </a:lnTo>
                  <a:lnTo>
                    <a:pt x="25" y="1302"/>
                  </a:lnTo>
                  <a:lnTo>
                    <a:pt x="34" y="1327"/>
                  </a:lnTo>
                  <a:lnTo>
                    <a:pt x="48" y="1356"/>
                  </a:lnTo>
                  <a:lnTo>
                    <a:pt x="59" y="1384"/>
                  </a:lnTo>
                  <a:lnTo>
                    <a:pt x="72" y="1416"/>
                  </a:lnTo>
                  <a:lnTo>
                    <a:pt x="84" y="1453"/>
                  </a:lnTo>
                  <a:lnTo>
                    <a:pt x="95" y="1492"/>
                  </a:lnTo>
                  <a:lnTo>
                    <a:pt x="105" y="1536"/>
                  </a:lnTo>
                  <a:lnTo>
                    <a:pt x="114" y="1588"/>
                  </a:lnTo>
                  <a:lnTo>
                    <a:pt x="118" y="1637"/>
                  </a:lnTo>
                  <a:lnTo>
                    <a:pt x="118" y="1681"/>
                  </a:lnTo>
                  <a:lnTo>
                    <a:pt x="116" y="1719"/>
                  </a:lnTo>
                  <a:lnTo>
                    <a:pt x="112" y="1751"/>
                  </a:lnTo>
                  <a:lnTo>
                    <a:pt x="105" y="1776"/>
                  </a:lnTo>
                  <a:lnTo>
                    <a:pt x="99" y="1800"/>
                  </a:lnTo>
                  <a:lnTo>
                    <a:pt x="90" y="1821"/>
                  </a:lnTo>
                  <a:lnTo>
                    <a:pt x="82" y="1840"/>
                  </a:lnTo>
                  <a:lnTo>
                    <a:pt x="74" y="1856"/>
                  </a:lnTo>
                  <a:lnTo>
                    <a:pt x="67" y="1873"/>
                  </a:lnTo>
                  <a:lnTo>
                    <a:pt x="63" y="1888"/>
                  </a:lnTo>
                  <a:lnTo>
                    <a:pt x="59" y="1907"/>
                  </a:lnTo>
                  <a:lnTo>
                    <a:pt x="57" y="1926"/>
                  </a:lnTo>
                  <a:lnTo>
                    <a:pt x="61" y="1949"/>
                  </a:lnTo>
                  <a:lnTo>
                    <a:pt x="67" y="1973"/>
                  </a:lnTo>
                  <a:lnTo>
                    <a:pt x="78" y="2004"/>
                  </a:lnTo>
                  <a:lnTo>
                    <a:pt x="91" y="2027"/>
                  </a:lnTo>
                  <a:lnTo>
                    <a:pt x="109" y="2046"/>
                  </a:lnTo>
                  <a:lnTo>
                    <a:pt x="131" y="2051"/>
                  </a:lnTo>
                  <a:lnTo>
                    <a:pt x="156" y="2051"/>
                  </a:lnTo>
                  <a:lnTo>
                    <a:pt x="183" y="2046"/>
                  </a:lnTo>
                  <a:lnTo>
                    <a:pt x="215" y="2034"/>
                  </a:lnTo>
                  <a:lnTo>
                    <a:pt x="249" y="2019"/>
                  </a:lnTo>
                  <a:lnTo>
                    <a:pt x="289" y="2000"/>
                  </a:lnTo>
                  <a:lnTo>
                    <a:pt x="327" y="1981"/>
                  </a:lnTo>
                  <a:lnTo>
                    <a:pt x="373" y="1962"/>
                  </a:lnTo>
                  <a:lnTo>
                    <a:pt x="420" y="1941"/>
                  </a:lnTo>
                  <a:lnTo>
                    <a:pt x="470" y="1926"/>
                  </a:lnTo>
                  <a:lnTo>
                    <a:pt x="521" y="1913"/>
                  </a:lnTo>
                  <a:lnTo>
                    <a:pt x="578" y="1905"/>
                  </a:lnTo>
                  <a:lnTo>
                    <a:pt x="635" y="1905"/>
                  </a:lnTo>
                  <a:lnTo>
                    <a:pt x="696" y="1911"/>
                  </a:lnTo>
                  <a:lnTo>
                    <a:pt x="751" y="1920"/>
                  </a:lnTo>
                  <a:lnTo>
                    <a:pt x="799" y="1928"/>
                  </a:lnTo>
                  <a:lnTo>
                    <a:pt x="838" y="1935"/>
                  </a:lnTo>
                  <a:lnTo>
                    <a:pt x="873" y="1943"/>
                  </a:lnTo>
                  <a:lnTo>
                    <a:pt x="899" y="1951"/>
                  </a:lnTo>
                  <a:lnTo>
                    <a:pt x="924" y="1958"/>
                  </a:lnTo>
                  <a:lnTo>
                    <a:pt x="945" y="1966"/>
                  </a:lnTo>
                  <a:lnTo>
                    <a:pt x="966" y="1973"/>
                  </a:lnTo>
                  <a:lnTo>
                    <a:pt x="987" y="1981"/>
                  </a:lnTo>
                  <a:lnTo>
                    <a:pt x="1009" y="1989"/>
                  </a:lnTo>
                  <a:lnTo>
                    <a:pt x="1036" y="1996"/>
                  </a:lnTo>
                  <a:lnTo>
                    <a:pt x="1067" y="2008"/>
                  </a:lnTo>
                  <a:lnTo>
                    <a:pt x="1101" y="2017"/>
                  </a:lnTo>
                  <a:lnTo>
                    <a:pt x="1146" y="2029"/>
                  </a:lnTo>
                  <a:lnTo>
                    <a:pt x="1200" y="2042"/>
                  </a:lnTo>
                  <a:lnTo>
                    <a:pt x="1262" y="2055"/>
                  </a:lnTo>
                  <a:lnTo>
                    <a:pt x="1323" y="2065"/>
                  </a:lnTo>
                  <a:lnTo>
                    <a:pt x="1376" y="2070"/>
                  </a:lnTo>
                  <a:lnTo>
                    <a:pt x="1420" y="2070"/>
                  </a:lnTo>
                  <a:lnTo>
                    <a:pt x="1458" y="2065"/>
                  </a:lnTo>
                  <a:lnTo>
                    <a:pt x="1488" y="2057"/>
                  </a:lnTo>
                  <a:lnTo>
                    <a:pt x="1517" y="2046"/>
                  </a:lnTo>
                  <a:lnTo>
                    <a:pt x="1542" y="2034"/>
                  </a:lnTo>
                  <a:lnTo>
                    <a:pt x="1566" y="2023"/>
                  </a:lnTo>
                  <a:lnTo>
                    <a:pt x="1589" y="2008"/>
                  </a:lnTo>
                  <a:lnTo>
                    <a:pt x="1614" y="1994"/>
                  </a:lnTo>
                  <a:lnTo>
                    <a:pt x="1642" y="1983"/>
                  </a:lnTo>
                  <a:lnTo>
                    <a:pt x="1677" y="1975"/>
                  </a:lnTo>
                  <a:lnTo>
                    <a:pt x="1717" y="1968"/>
                  </a:lnTo>
                  <a:lnTo>
                    <a:pt x="1764" y="1966"/>
                  </a:lnTo>
                  <a:lnTo>
                    <a:pt x="1819" y="1972"/>
                  </a:lnTo>
                  <a:lnTo>
                    <a:pt x="1888" y="1981"/>
                  </a:lnTo>
                  <a:lnTo>
                    <a:pt x="1956" y="1989"/>
                  </a:lnTo>
                  <a:lnTo>
                    <a:pt x="2015" y="1998"/>
                  </a:lnTo>
                  <a:lnTo>
                    <a:pt x="2066" y="2004"/>
                  </a:lnTo>
                  <a:lnTo>
                    <a:pt x="2112" y="2011"/>
                  </a:lnTo>
                  <a:lnTo>
                    <a:pt x="2150" y="2015"/>
                  </a:lnTo>
                  <a:lnTo>
                    <a:pt x="2182" y="2019"/>
                  </a:lnTo>
                  <a:lnTo>
                    <a:pt x="2211" y="2023"/>
                  </a:lnTo>
                  <a:lnTo>
                    <a:pt x="2234" y="2025"/>
                  </a:lnTo>
                  <a:lnTo>
                    <a:pt x="2253" y="2025"/>
                  </a:lnTo>
                  <a:lnTo>
                    <a:pt x="2270" y="2025"/>
                  </a:lnTo>
                  <a:lnTo>
                    <a:pt x="2285" y="2023"/>
                  </a:lnTo>
                  <a:lnTo>
                    <a:pt x="2298" y="2023"/>
                  </a:lnTo>
                  <a:lnTo>
                    <a:pt x="2310" y="2019"/>
                  </a:lnTo>
                  <a:lnTo>
                    <a:pt x="2323" y="2017"/>
                  </a:lnTo>
                  <a:lnTo>
                    <a:pt x="2336" y="2013"/>
                  </a:lnTo>
                  <a:lnTo>
                    <a:pt x="2353" y="2013"/>
                  </a:lnTo>
                  <a:lnTo>
                    <a:pt x="2369" y="2008"/>
                  </a:lnTo>
                  <a:lnTo>
                    <a:pt x="2386" y="2002"/>
                  </a:lnTo>
                  <a:lnTo>
                    <a:pt x="2401" y="1994"/>
                  </a:lnTo>
                  <a:lnTo>
                    <a:pt x="2420" y="1989"/>
                  </a:lnTo>
                  <a:lnTo>
                    <a:pt x="2437" y="1977"/>
                  </a:lnTo>
                  <a:lnTo>
                    <a:pt x="2452" y="1966"/>
                  </a:lnTo>
                  <a:lnTo>
                    <a:pt x="2467" y="1953"/>
                  </a:lnTo>
                  <a:lnTo>
                    <a:pt x="2483" y="1939"/>
                  </a:lnTo>
                  <a:lnTo>
                    <a:pt x="2492" y="1922"/>
                  </a:lnTo>
                  <a:lnTo>
                    <a:pt x="2500" y="1901"/>
                  </a:lnTo>
                  <a:lnTo>
                    <a:pt x="2503" y="1880"/>
                  </a:lnTo>
                  <a:lnTo>
                    <a:pt x="2507" y="1856"/>
                  </a:lnTo>
                  <a:lnTo>
                    <a:pt x="2503" y="1827"/>
                  </a:lnTo>
                  <a:lnTo>
                    <a:pt x="2498" y="1797"/>
                  </a:lnTo>
                  <a:lnTo>
                    <a:pt x="2484" y="1762"/>
                  </a:lnTo>
                  <a:lnTo>
                    <a:pt x="2471" y="1726"/>
                  </a:lnTo>
                  <a:lnTo>
                    <a:pt x="2452" y="1686"/>
                  </a:lnTo>
                  <a:lnTo>
                    <a:pt x="2437" y="1650"/>
                  </a:lnTo>
                  <a:lnTo>
                    <a:pt x="2424" y="1616"/>
                  </a:lnTo>
                  <a:lnTo>
                    <a:pt x="2414" y="1586"/>
                  </a:lnTo>
                  <a:lnTo>
                    <a:pt x="2407" y="1555"/>
                  </a:lnTo>
                  <a:lnTo>
                    <a:pt x="2401" y="1527"/>
                  </a:lnTo>
                  <a:lnTo>
                    <a:pt x="2397" y="1498"/>
                  </a:lnTo>
                  <a:lnTo>
                    <a:pt x="2397" y="1472"/>
                  </a:lnTo>
                  <a:lnTo>
                    <a:pt x="2397" y="1443"/>
                  </a:lnTo>
                  <a:lnTo>
                    <a:pt x="2399" y="1416"/>
                  </a:lnTo>
                  <a:lnTo>
                    <a:pt x="2403" y="1386"/>
                  </a:lnTo>
                  <a:lnTo>
                    <a:pt x="2410" y="1359"/>
                  </a:lnTo>
                  <a:lnTo>
                    <a:pt x="2420" y="1327"/>
                  </a:lnTo>
                  <a:lnTo>
                    <a:pt x="2429" y="1297"/>
                  </a:lnTo>
                  <a:lnTo>
                    <a:pt x="2443" y="1261"/>
                  </a:lnTo>
                  <a:lnTo>
                    <a:pt x="2456" y="1226"/>
                  </a:lnTo>
                  <a:lnTo>
                    <a:pt x="2469" y="1184"/>
                  </a:lnTo>
                  <a:lnTo>
                    <a:pt x="2484" y="1143"/>
                  </a:lnTo>
                  <a:lnTo>
                    <a:pt x="2500" y="1097"/>
                  </a:lnTo>
                  <a:lnTo>
                    <a:pt x="2515" y="1051"/>
                  </a:lnTo>
                  <a:lnTo>
                    <a:pt x="2526" y="1002"/>
                  </a:lnTo>
                  <a:lnTo>
                    <a:pt x="2540" y="953"/>
                  </a:lnTo>
                  <a:lnTo>
                    <a:pt x="2549" y="903"/>
                  </a:lnTo>
                  <a:lnTo>
                    <a:pt x="2557" y="854"/>
                  </a:lnTo>
                  <a:lnTo>
                    <a:pt x="2559" y="800"/>
                  </a:lnTo>
                  <a:lnTo>
                    <a:pt x="2559" y="749"/>
                  </a:lnTo>
                  <a:lnTo>
                    <a:pt x="2555" y="700"/>
                  </a:lnTo>
                  <a:lnTo>
                    <a:pt x="2545" y="650"/>
                  </a:lnTo>
                  <a:lnTo>
                    <a:pt x="2530" y="601"/>
                  </a:lnTo>
                  <a:lnTo>
                    <a:pt x="2509" y="553"/>
                  </a:lnTo>
                  <a:lnTo>
                    <a:pt x="2481" y="508"/>
                  </a:lnTo>
                  <a:lnTo>
                    <a:pt x="2446" y="464"/>
                  </a:lnTo>
                  <a:lnTo>
                    <a:pt x="2412" y="422"/>
                  </a:lnTo>
                  <a:lnTo>
                    <a:pt x="2391" y="390"/>
                  </a:lnTo>
                  <a:lnTo>
                    <a:pt x="2378" y="359"/>
                  </a:lnTo>
                  <a:lnTo>
                    <a:pt x="2374" y="335"/>
                  </a:lnTo>
                  <a:lnTo>
                    <a:pt x="2378" y="314"/>
                  </a:lnTo>
                  <a:lnTo>
                    <a:pt x="2389" y="297"/>
                  </a:lnTo>
                  <a:lnTo>
                    <a:pt x="2405" y="280"/>
                  </a:lnTo>
                  <a:lnTo>
                    <a:pt x="2424" y="268"/>
                  </a:lnTo>
                  <a:lnTo>
                    <a:pt x="2443" y="257"/>
                  </a:lnTo>
                  <a:lnTo>
                    <a:pt x="2465" y="247"/>
                  </a:lnTo>
                  <a:lnTo>
                    <a:pt x="2486" y="238"/>
                  </a:lnTo>
                  <a:lnTo>
                    <a:pt x="2507" y="230"/>
                  </a:lnTo>
                  <a:lnTo>
                    <a:pt x="2524" y="219"/>
                  </a:lnTo>
                  <a:lnTo>
                    <a:pt x="2538" y="209"/>
                  </a:lnTo>
                  <a:lnTo>
                    <a:pt x="2545" y="198"/>
                  </a:lnTo>
                  <a:lnTo>
                    <a:pt x="2547" y="184"/>
                  </a:lnTo>
                  <a:lnTo>
                    <a:pt x="2538" y="167"/>
                  </a:lnTo>
                  <a:lnTo>
                    <a:pt x="2519" y="150"/>
                  </a:lnTo>
                  <a:lnTo>
                    <a:pt x="2492" y="133"/>
                  </a:lnTo>
                  <a:lnTo>
                    <a:pt x="2460" y="118"/>
                  </a:lnTo>
                  <a:lnTo>
                    <a:pt x="2418" y="103"/>
                  </a:lnTo>
                  <a:lnTo>
                    <a:pt x="2372" y="89"/>
                  </a:lnTo>
                  <a:lnTo>
                    <a:pt x="2321" y="78"/>
                  </a:lnTo>
                  <a:lnTo>
                    <a:pt x="2270" y="70"/>
                  </a:lnTo>
                  <a:lnTo>
                    <a:pt x="2211" y="63"/>
                  </a:lnTo>
                  <a:lnTo>
                    <a:pt x="2152" y="59"/>
                  </a:lnTo>
                  <a:lnTo>
                    <a:pt x="2093" y="61"/>
                  </a:lnTo>
                  <a:lnTo>
                    <a:pt x="2034" y="67"/>
                  </a:lnTo>
                  <a:lnTo>
                    <a:pt x="1975" y="74"/>
                  </a:lnTo>
                  <a:lnTo>
                    <a:pt x="1922" y="88"/>
                  </a:lnTo>
                  <a:lnTo>
                    <a:pt x="1869" y="108"/>
                  </a:lnTo>
                  <a:lnTo>
                    <a:pt x="1821" y="135"/>
                  </a:lnTo>
                  <a:lnTo>
                    <a:pt x="1775" y="160"/>
                  </a:lnTo>
                  <a:lnTo>
                    <a:pt x="1734" y="184"/>
                  </a:lnTo>
                  <a:lnTo>
                    <a:pt x="1694" y="203"/>
                  </a:lnTo>
                  <a:lnTo>
                    <a:pt x="1656" y="221"/>
                  </a:lnTo>
                  <a:lnTo>
                    <a:pt x="1620" y="234"/>
                  </a:lnTo>
                  <a:lnTo>
                    <a:pt x="1585" y="245"/>
                  </a:lnTo>
                  <a:lnTo>
                    <a:pt x="1553" y="253"/>
                  </a:lnTo>
                  <a:lnTo>
                    <a:pt x="1521" y="259"/>
                  </a:lnTo>
                  <a:lnTo>
                    <a:pt x="1488" y="259"/>
                  </a:lnTo>
                  <a:lnTo>
                    <a:pt x="1458" y="255"/>
                  </a:lnTo>
                  <a:lnTo>
                    <a:pt x="1426" y="247"/>
                  </a:lnTo>
                  <a:lnTo>
                    <a:pt x="1395" y="240"/>
                  </a:lnTo>
                  <a:lnTo>
                    <a:pt x="1361" y="226"/>
                  </a:lnTo>
                  <a:lnTo>
                    <a:pt x="1329" y="209"/>
                  </a:lnTo>
                  <a:lnTo>
                    <a:pt x="1296" y="190"/>
                  </a:lnTo>
                  <a:lnTo>
                    <a:pt x="1262" y="167"/>
                  </a:lnTo>
                  <a:lnTo>
                    <a:pt x="1226" y="141"/>
                  </a:lnTo>
                  <a:lnTo>
                    <a:pt x="1194" y="118"/>
                  </a:lnTo>
                  <a:lnTo>
                    <a:pt x="1163" y="93"/>
                  </a:lnTo>
                  <a:lnTo>
                    <a:pt x="1137" y="72"/>
                  </a:lnTo>
                  <a:lnTo>
                    <a:pt x="1108" y="53"/>
                  </a:lnTo>
                  <a:lnTo>
                    <a:pt x="1082" y="36"/>
                  </a:lnTo>
                  <a:lnTo>
                    <a:pt x="1057" y="21"/>
                  </a:lnTo>
                  <a:lnTo>
                    <a:pt x="1032" y="11"/>
                  </a:lnTo>
                  <a:lnTo>
                    <a:pt x="1006" y="4"/>
                  </a:lnTo>
                  <a:lnTo>
                    <a:pt x="979" y="0"/>
                  </a:lnTo>
                  <a:lnTo>
                    <a:pt x="949" y="0"/>
                  </a:lnTo>
                  <a:lnTo>
                    <a:pt x="920" y="4"/>
                  </a:lnTo>
                  <a:lnTo>
                    <a:pt x="886" y="11"/>
                  </a:lnTo>
                  <a:lnTo>
                    <a:pt x="854" y="27"/>
                  </a:lnTo>
                  <a:lnTo>
                    <a:pt x="814" y="48"/>
                  </a:lnTo>
                  <a:lnTo>
                    <a:pt x="774" y="72"/>
                  </a:lnTo>
                  <a:lnTo>
                    <a:pt x="728" y="99"/>
                  </a:lnTo>
                  <a:lnTo>
                    <a:pt x="686" y="120"/>
                  </a:lnTo>
                  <a:lnTo>
                    <a:pt x="645" y="137"/>
                  </a:lnTo>
                  <a:lnTo>
                    <a:pt x="608" y="150"/>
                  </a:lnTo>
                  <a:lnTo>
                    <a:pt x="572" y="160"/>
                  </a:lnTo>
                  <a:lnTo>
                    <a:pt x="538" y="165"/>
                  </a:lnTo>
                  <a:lnTo>
                    <a:pt x="506" y="169"/>
                  </a:lnTo>
                  <a:lnTo>
                    <a:pt x="477" y="169"/>
                  </a:lnTo>
                  <a:lnTo>
                    <a:pt x="449" y="164"/>
                  </a:lnTo>
                  <a:lnTo>
                    <a:pt x="426" y="156"/>
                  </a:lnTo>
                  <a:lnTo>
                    <a:pt x="401" y="146"/>
                  </a:lnTo>
                  <a:lnTo>
                    <a:pt x="382" y="135"/>
                  </a:lnTo>
                  <a:lnTo>
                    <a:pt x="361" y="120"/>
                  </a:lnTo>
                  <a:lnTo>
                    <a:pt x="346" y="105"/>
                  </a:lnTo>
                  <a:lnTo>
                    <a:pt x="333" y="86"/>
                  </a:lnTo>
                  <a:lnTo>
                    <a:pt x="323" y="67"/>
                  </a:lnTo>
                  <a:lnTo>
                    <a:pt x="310" y="48"/>
                  </a:lnTo>
                  <a:lnTo>
                    <a:pt x="299" y="38"/>
                  </a:lnTo>
                  <a:lnTo>
                    <a:pt x="283" y="30"/>
                  </a:lnTo>
                  <a:lnTo>
                    <a:pt x="270" y="30"/>
                  </a:lnTo>
                  <a:lnTo>
                    <a:pt x="253" y="32"/>
                  </a:lnTo>
                  <a:lnTo>
                    <a:pt x="238" y="38"/>
                  </a:lnTo>
                  <a:lnTo>
                    <a:pt x="221" y="48"/>
                  </a:lnTo>
                  <a:lnTo>
                    <a:pt x="205" y="61"/>
                  </a:lnTo>
                  <a:lnTo>
                    <a:pt x="190" y="72"/>
                  </a:lnTo>
                  <a:lnTo>
                    <a:pt x="175" y="86"/>
                  </a:lnTo>
                  <a:lnTo>
                    <a:pt x="162" y="99"/>
                  </a:lnTo>
                  <a:lnTo>
                    <a:pt x="150" y="112"/>
                  </a:lnTo>
                  <a:lnTo>
                    <a:pt x="141" y="124"/>
                  </a:lnTo>
                  <a:lnTo>
                    <a:pt x="133" y="133"/>
                  </a:lnTo>
                  <a:lnTo>
                    <a:pt x="128" y="137"/>
                  </a:lnTo>
                  <a:lnTo>
                    <a:pt x="128" y="141"/>
                  </a:lnTo>
                  <a:close/>
                </a:path>
              </a:pathLst>
            </a:custGeom>
            <a:solidFill>
              <a:srgbClr val="FFF2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84" name="Freeform 5">
              <a:extLst>
                <a:ext uri="{FF2B5EF4-FFF2-40B4-BE49-F238E27FC236}">
                  <a16:creationId xmlns:a16="http://schemas.microsoft.com/office/drawing/2014/main" id="{A83C3275-0D4B-DBA2-1062-6D666EF4C2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12" y="967"/>
              <a:ext cx="534" cy="387"/>
            </a:xfrm>
            <a:custGeom>
              <a:avLst/>
              <a:gdLst>
                <a:gd name="T0" fmla="*/ 0 w 1747"/>
                <a:gd name="T1" fmla="*/ 0 h 1377"/>
                <a:gd name="T2" fmla="*/ 0 w 1747"/>
                <a:gd name="T3" fmla="*/ 0 h 1377"/>
                <a:gd name="T4" fmla="*/ 0 w 1747"/>
                <a:gd name="T5" fmla="*/ 0 h 1377"/>
                <a:gd name="T6" fmla="*/ 0 w 1747"/>
                <a:gd name="T7" fmla="*/ 0 h 1377"/>
                <a:gd name="T8" fmla="*/ 0 w 1747"/>
                <a:gd name="T9" fmla="*/ 0 h 1377"/>
                <a:gd name="T10" fmla="*/ 0 w 1747"/>
                <a:gd name="T11" fmla="*/ 0 h 1377"/>
                <a:gd name="T12" fmla="*/ 0 w 1747"/>
                <a:gd name="T13" fmla="*/ 0 h 1377"/>
                <a:gd name="T14" fmla="*/ 0 w 1747"/>
                <a:gd name="T15" fmla="*/ 0 h 1377"/>
                <a:gd name="T16" fmla="*/ 0 w 1747"/>
                <a:gd name="T17" fmla="*/ 0 h 1377"/>
                <a:gd name="T18" fmla="*/ 0 w 1747"/>
                <a:gd name="T19" fmla="*/ 0 h 1377"/>
                <a:gd name="T20" fmla="*/ 0 w 1747"/>
                <a:gd name="T21" fmla="*/ 0 h 1377"/>
                <a:gd name="T22" fmla="*/ 0 w 1747"/>
                <a:gd name="T23" fmla="*/ 0 h 1377"/>
                <a:gd name="T24" fmla="*/ 0 w 1747"/>
                <a:gd name="T25" fmla="*/ 0 h 1377"/>
                <a:gd name="T26" fmla="*/ 0 w 1747"/>
                <a:gd name="T27" fmla="*/ 0 h 1377"/>
                <a:gd name="T28" fmla="*/ 0 w 1747"/>
                <a:gd name="T29" fmla="*/ 0 h 1377"/>
                <a:gd name="T30" fmla="*/ 0 w 1747"/>
                <a:gd name="T31" fmla="*/ 0 h 1377"/>
                <a:gd name="T32" fmla="*/ 0 w 1747"/>
                <a:gd name="T33" fmla="*/ 0 h 1377"/>
                <a:gd name="T34" fmla="*/ 0 w 1747"/>
                <a:gd name="T35" fmla="*/ 0 h 1377"/>
                <a:gd name="T36" fmla="*/ 0 w 1747"/>
                <a:gd name="T37" fmla="*/ 0 h 1377"/>
                <a:gd name="T38" fmla="*/ 0 w 1747"/>
                <a:gd name="T39" fmla="*/ 0 h 1377"/>
                <a:gd name="T40" fmla="*/ 0 w 1747"/>
                <a:gd name="T41" fmla="*/ 0 h 1377"/>
                <a:gd name="T42" fmla="*/ 0 w 1747"/>
                <a:gd name="T43" fmla="*/ 0 h 1377"/>
                <a:gd name="T44" fmla="*/ 0 w 1747"/>
                <a:gd name="T45" fmla="*/ 0 h 1377"/>
                <a:gd name="T46" fmla="*/ 0 w 1747"/>
                <a:gd name="T47" fmla="*/ 0 h 1377"/>
                <a:gd name="T48" fmla="*/ 0 w 1747"/>
                <a:gd name="T49" fmla="*/ 0 h 1377"/>
                <a:gd name="T50" fmla="*/ 1 w 1747"/>
                <a:gd name="T51" fmla="*/ 0 h 1377"/>
                <a:gd name="T52" fmla="*/ 0 w 1747"/>
                <a:gd name="T53" fmla="*/ 0 h 1377"/>
                <a:gd name="T54" fmla="*/ 0 w 1747"/>
                <a:gd name="T55" fmla="*/ 0 h 1377"/>
                <a:gd name="T56" fmla="*/ 0 w 1747"/>
                <a:gd name="T57" fmla="*/ 0 h 1377"/>
                <a:gd name="T58" fmla="*/ 1 w 1747"/>
                <a:gd name="T59" fmla="*/ 0 h 1377"/>
                <a:gd name="T60" fmla="*/ 1 w 1747"/>
                <a:gd name="T61" fmla="*/ 0 h 1377"/>
                <a:gd name="T62" fmla="*/ 1 w 1747"/>
                <a:gd name="T63" fmla="*/ 0 h 1377"/>
                <a:gd name="T64" fmla="*/ 1 w 1747"/>
                <a:gd name="T65" fmla="*/ 0 h 1377"/>
                <a:gd name="T66" fmla="*/ 1 w 1747"/>
                <a:gd name="T67" fmla="*/ 0 h 1377"/>
                <a:gd name="T68" fmla="*/ 1 w 1747"/>
                <a:gd name="T69" fmla="*/ 0 h 1377"/>
                <a:gd name="T70" fmla="*/ 1 w 1747"/>
                <a:gd name="T71" fmla="*/ 0 h 1377"/>
                <a:gd name="T72" fmla="*/ 1 w 1747"/>
                <a:gd name="T73" fmla="*/ 0 h 1377"/>
                <a:gd name="T74" fmla="*/ 1 w 1747"/>
                <a:gd name="T75" fmla="*/ 0 h 1377"/>
                <a:gd name="T76" fmla="*/ 0 w 1747"/>
                <a:gd name="T77" fmla="*/ 0 h 1377"/>
                <a:gd name="T78" fmla="*/ 0 w 1747"/>
                <a:gd name="T79" fmla="*/ 0 h 1377"/>
                <a:gd name="T80" fmla="*/ 0 w 1747"/>
                <a:gd name="T81" fmla="*/ 0 h 1377"/>
                <a:gd name="T82" fmla="*/ 0 w 1747"/>
                <a:gd name="T83" fmla="*/ 0 h 1377"/>
                <a:gd name="T84" fmla="*/ 0 w 1747"/>
                <a:gd name="T85" fmla="*/ 0 h 1377"/>
                <a:gd name="T86" fmla="*/ 0 w 1747"/>
                <a:gd name="T87" fmla="*/ 0 h 1377"/>
                <a:gd name="T88" fmla="*/ 0 w 1747"/>
                <a:gd name="T89" fmla="*/ 0 h 1377"/>
                <a:gd name="T90" fmla="*/ 0 w 1747"/>
                <a:gd name="T91" fmla="*/ 0 h 1377"/>
                <a:gd name="T92" fmla="*/ 0 w 1747"/>
                <a:gd name="T93" fmla="*/ 0 h 1377"/>
                <a:gd name="T94" fmla="*/ 0 w 1747"/>
                <a:gd name="T95" fmla="*/ 0 h 1377"/>
                <a:gd name="T96" fmla="*/ 0 w 1747"/>
                <a:gd name="T97" fmla="*/ 0 h 1377"/>
                <a:gd name="T98" fmla="*/ 0 w 1747"/>
                <a:gd name="T99" fmla="*/ 0 h 1377"/>
                <a:gd name="T100" fmla="*/ 0 w 1747"/>
                <a:gd name="T101" fmla="*/ 0 h 1377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747"/>
                <a:gd name="T154" fmla="*/ 0 h 1377"/>
                <a:gd name="T155" fmla="*/ 1747 w 1747"/>
                <a:gd name="T156" fmla="*/ 1377 h 1377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747" h="1377">
                  <a:moveTo>
                    <a:pt x="66" y="52"/>
                  </a:moveTo>
                  <a:lnTo>
                    <a:pt x="66" y="53"/>
                  </a:lnTo>
                  <a:lnTo>
                    <a:pt x="64" y="59"/>
                  </a:lnTo>
                  <a:lnTo>
                    <a:pt x="63" y="67"/>
                  </a:lnTo>
                  <a:lnTo>
                    <a:pt x="61" y="80"/>
                  </a:lnTo>
                  <a:lnTo>
                    <a:pt x="57" y="95"/>
                  </a:lnTo>
                  <a:lnTo>
                    <a:pt x="53" y="114"/>
                  </a:lnTo>
                  <a:lnTo>
                    <a:pt x="51" y="135"/>
                  </a:lnTo>
                  <a:lnTo>
                    <a:pt x="49" y="162"/>
                  </a:lnTo>
                  <a:lnTo>
                    <a:pt x="45" y="187"/>
                  </a:lnTo>
                  <a:lnTo>
                    <a:pt x="44" y="217"/>
                  </a:lnTo>
                  <a:lnTo>
                    <a:pt x="44" y="249"/>
                  </a:lnTo>
                  <a:lnTo>
                    <a:pt x="44" y="283"/>
                  </a:lnTo>
                  <a:lnTo>
                    <a:pt x="44" y="320"/>
                  </a:lnTo>
                  <a:lnTo>
                    <a:pt x="44" y="360"/>
                  </a:lnTo>
                  <a:lnTo>
                    <a:pt x="47" y="398"/>
                  </a:lnTo>
                  <a:lnTo>
                    <a:pt x="53" y="441"/>
                  </a:lnTo>
                  <a:lnTo>
                    <a:pt x="55" y="481"/>
                  </a:lnTo>
                  <a:lnTo>
                    <a:pt x="57" y="517"/>
                  </a:lnTo>
                  <a:lnTo>
                    <a:pt x="57" y="552"/>
                  </a:lnTo>
                  <a:lnTo>
                    <a:pt x="57" y="582"/>
                  </a:lnTo>
                  <a:lnTo>
                    <a:pt x="55" y="607"/>
                  </a:lnTo>
                  <a:lnTo>
                    <a:pt x="53" y="631"/>
                  </a:lnTo>
                  <a:lnTo>
                    <a:pt x="47" y="652"/>
                  </a:lnTo>
                  <a:lnTo>
                    <a:pt x="45" y="673"/>
                  </a:lnTo>
                  <a:lnTo>
                    <a:pt x="40" y="690"/>
                  </a:lnTo>
                  <a:lnTo>
                    <a:pt x="34" y="709"/>
                  </a:lnTo>
                  <a:lnTo>
                    <a:pt x="30" y="725"/>
                  </a:lnTo>
                  <a:lnTo>
                    <a:pt x="25" y="742"/>
                  </a:lnTo>
                  <a:lnTo>
                    <a:pt x="19" y="757"/>
                  </a:lnTo>
                  <a:lnTo>
                    <a:pt x="15" y="770"/>
                  </a:lnTo>
                  <a:lnTo>
                    <a:pt x="11" y="787"/>
                  </a:lnTo>
                  <a:lnTo>
                    <a:pt x="7" y="806"/>
                  </a:lnTo>
                  <a:lnTo>
                    <a:pt x="4" y="821"/>
                  </a:lnTo>
                  <a:lnTo>
                    <a:pt x="6" y="839"/>
                  </a:lnTo>
                  <a:lnTo>
                    <a:pt x="7" y="854"/>
                  </a:lnTo>
                  <a:lnTo>
                    <a:pt x="13" y="869"/>
                  </a:lnTo>
                  <a:lnTo>
                    <a:pt x="19" y="884"/>
                  </a:lnTo>
                  <a:lnTo>
                    <a:pt x="26" y="901"/>
                  </a:lnTo>
                  <a:lnTo>
                    <a:pt x="34" y="917"/>
                  </a:lnTo>
                  <a:lnTo>
                    <a:pt x="44" y="936"/>
                  </a:lnTo>
                  <a:lnTo>
                    <a:pt x="53" y="951"/>
                  </a:lnTo>
                  <a:lnTo>
                    <a:pt x="63" y="968"/>
                  </a:lnTo>
                  <a:lnTo>
                    <a:pt x="72" y="989"/>
                  </a:lnTo>
                  <a:lnTo>
                    <a:pt x="82" y="1010"/>
                  </a:lnTo>
                  <a:lnTo>
                    <a:pt x="87" y="1031"/>
                  </a:lnTo>
                  <a:lnTo>
                    <a:pt x="95" y="1057"/>
                  </a:lnTo>
                  <a:lnTo>
                    <a:pt x="99" y="1080"/>
                  </a:lnTo>
                  <a:lnTo>
                    <a:pt x="103" y="1110"/>
                  </a:lnTo>
                  <a:lnTo>
                    <a:pt x="101" y="1135"/>
                  </a:lnTo>
                  <a:lnTo>
                    <a:pt x="101" y="1160"/>
                  </a:lnTo>
                  <a:lnTo>
                    <a:pt x="95" y="1181"/>
                  </a:lnTo>
                  <a:lnTo>
                    <a:pt x="91" y="1202"/>
                  </a:lnTo>
                  <a:lnTo>
                    <a:pt x="83" y="1215"/>
                  </a:lnTo>
                  <a:lnTo>
                    <a:pt x="76" y="1230"/>
                  </a:lnTo>
                  <a:lnTo>
                    <a:pt x="68" y="1244"/>
                  </a:lnTo>
                  <a:lnTo>
                    <a:pt x="61" y="1255"/>
                  </a:lnTo>
                  <a:lnTo>
                    <a:pt x="49" y="1263"/>
                  </a:lnTo>
                  <a:lnTo>
                    <a:pt x="42" y="1272"/>
                  </a:lnTo>
                  <a:lnTo>
                    <a:pt x="32" y="1280"/>
                  </a:lnTo>
                  <a:lnTo>
                    <a:pt x="25" y="1287"/>
                  </a:lnTo>
                  <a:lnTo>
                    <a:pt x="15" y="1293"/>
                  </a:lnTo>
                  <a:lnTo>
                    <a:pt x="7" y="1299"/>
                  </a:lnTo>
                  <a:lnTo>
                    <a:pt x="2" y="1304"/>
                  </a:lnTo>
                  <a:lnTo>
                    <a:pt x="0" y="1314"/>
                  </a:lnTo>
                  <a:lnTo>
                    <a:pt x="0" y="1316"/>
                  </a:lnTo>
                  <a:lnTo>
                    <a:pt x="7" y="1316"/>
                  </a:lnTo>
                  <a:lnTo>
                    <a:pt x="23" y="1312"/>
                  </a:lnTo>
                  <a:lnTo>
                    <a:pt x="45" y="1304"/>
                  </a:lnTo>
                  <a:lnTo>
                    <a:pt x="70" y="1295"/>
                  </a:lnTo>
                  <a:lnTo>
                    <a:pt x="101" y="1283"/>
                  </a:lnTo>
                  <a:lnTo>
                    <a:pt x="133" y="1272"/>
                  </a:lnTo>
                  <a:lnTo>
                    <a:pt x="169" y="1261"/>
                  </a:lnTo>
                  <a:lnTo>
                    <a:pt x="205" y="1249"/>
                  </a:lnTo>
                  <a:lnTo>
                    <a:pt x="241" y="1238"/>
                  </a:lnTo>
                  <a:lnTo>
                    <a:pt x="277" y="1228"/>
                  </a:lnTo>
                  <a:lnTo>
                    <a:pt x="313" y="1225"/>
                  </a:lnTo>
                  <a:lnTo>
                    <a:pt x="346" y="1219"/>
                  </a:lnTo>
                  <a:lnTo>
                    <a:pt x="376" y="1219"/>
                  </a:lnTo>
                  <a:lnTo>
                    <a:pt x="403" y="1225"/>
                  </a:lnTo>
                  <a:lnTo>
                    <a:pt x="424" y="1236"/>
                  </a:lnTo>
                  <a:lnTo>
                    <a:pt x="443" y="1249"/>
                  </a:lnTo>
                  <a:lnTo>
                    <a:pt x="467" y="1264"/>
                  </a:lnTo>
                  <a:lnTo>
                    <a:pt x="496" y="1280"/>
                  </a:lnTo>
                  <a:lnTo>
                    <a:pt x="528" y="1297"/>
                  </a:lnTo>
                  <a:lnTo>
                    <a:pt x="562" y="1312"/>
                  </a:lnTo>
                  <a:lnTo>
                    <a:pt x="600" y="1327"/>
                  </a:lnTo>
                  <a:lnTo>
                    <a:pt x="640" y="1342"/>
                  </a:lnTo>
                  <a:lnTo>
                    <a:pt x="680" y="1356"/>
                  </a:lnTo>
                  <a:lnTo>
                    <a:pt x="718" y="1363"/>
                  </a:lnTo>
                  <a:lnTo>
                    <a:pt x="758" y="1371"/>
                  </a:lnTo>
                  <a:lnTo>
                    <a:pt x="798" y="1375"/>
                  </a:lnTo>
                  <a:lnTo>
                    <a:pt x="836" y="1375"/>
                  </a:lnTo>
                  <a:lnTo>
                    <a:pt x="869" y="1369"/>
                  </a:lnTo>
                  <a:lnTo>
                    <a:pt x="901" y="1360"/>
                  </a:lnTo>
                  <a:lnTo>
                    <a:pt x="929" y="1342"/>
                  </a:lnTo>
                  <a:lnTo>
                    <a:pt x="956" y="1323"/>
                  </a:lnTo>
                  <a:lnTo>
                    <a:pt x="975" y="1297"/>
                  </a:lnTo>
                  <a:lnTo>
                    <a:pt x="998" y="1276"/>
                  </a:lnTo>
                  <a:lnTo>
                    <a:pt x="1017" y="1255"/>
                  </a:lnTo>
                  <a:lnTo>
                    <a:pt x="1040" y="1240"/>
                  </a:lnTo>
                  <a:lnTo>
                    <a:pt x="1060" y="1225"/>
                  </a:lnTo>
                  <a:lnTo>
                    <a:pt x="1081" y="1215"/>
                  </a:lnTo>
                  <a:lnTo>
                    <a:pt x="1102" y="1206"/>
                  </a:lnTo>
                  <a:lnTo>
                    <a:pt x="1125" y="1202"/>
                  </a:lnTo>
                  <a:lnTo>
                    <a:pt x="1146" y="1198"/>
                  </a:lnTo>
                  <a:lnTo>
                    <a:pt x="1171" y="1200"/>
                  </a:lnTo>
                  <a:lnTo>
                    <a:pt x="1194" y="1202"/>
                  </a:lnTo>
                  <a:lnTo>
                    <a:pt x="1218" y="1209"/>
                  </a:lnTo>
                  <a:lnTo>
                    <a:pt x="1243" y="1217"/>
                  </a:lnTo>
                  <a:lnTo>
                    <a:pt x="1271" y="1228"/>
                  </a:lnTo>
                  <a:lnTo>
                    <a:pt x="1298" y="1244"/>
                  </a:lnTo>
                  <a:lnTo>
                    <a:pt x="1328" y="1263"/>
                  </a:lnTo>
                  <a:lnTo>
                    <a:pt x="1357" y="1282"/>
                  </a:lnTo>
                  <a:lnTo>
                    <a:pt x="1389" y="1299"/>
                  </a:lnTo>
                  <a:lnTo>
                    <a:pt x="1422" y="1314"/>
                  </a:lnTo>
                  <a:lnTo>
                    <a:pt x="1452" y="1329"/>
                  </a:lnTo>
                  <a:lnTo>
                    <a:pt x="1482" y="1342"/>
                  </a:lnTo>
                  <a:lnTo>
                    <a:pt x="1513" y="1354"/>
                  </a:lnTo>
                  <a:lnTo>
                    <a:pt x="1541" y="1361"/>
                  </a:lnTo>
                  <a:lnTo>
                    <a:pt x="1572" y="1369"/>
                  </a:lnTo>
                  <a:lnTo>
                    <a:pt x="1596" y="1375"/>
                  </a:lnTo>
                  <a:lnTo>
                    <a:pt x="1621" y="1377"/>
                  </a:lnTo>
                  <a:lnTo>
                    <a:pt x="1642" y="1375"/>
                  </a:lnTo>
                  <a:lnTo>
                    <a:pt x="1663" y="1373"/>
                  </a:lnTo>
                  <a:lnTo>
                    <a:pt x="1678" y="1365"/>
                  </a:lnTo>
                  <a:lnTo>
                    <a:pt x="1693" y="1354"/>
                  </a:lnTo>
                  <a:lnTo>
                    <a:pt x="1703" y="1340"/>
                  </a:lnTo>
                  <a:lnTo>
                    <a:pt x="1709" y="1323"/>
                  </a:lnTo>
                  <a:lnTo>
                    <a:pt x="1707" y="1301"/>
                  </a:lnTo>
                  <a:lnTo>
                    <a:pt x="1703" y="1283"/>
                  </a:lnTo>
                  <a:lnTo>
                    <a:pt x="1693" y="1266"/>
                  </a:lnTo>
                  <a:lnTo>
                    <a:pt x="1684" y="1253"/>
                  </a:lnTo>
                  <a:lnTo>
                    <a:pt x="1671" y="1238"/>
                  </a:lnTo>
                  <a:lnTo>
                    <a:pt x="1655" y="1225"/>
                  </a:lnTo>
                  <a:lnTo>
                    <a:pt x="1640" y="1213"/>
                  </a:lnTo>
                  <a:lnTo>
                    <a:pt x="1627" y="1202"/>
                  </a:lnTo>
                  <a:lnTo>
                    <a:pt x="1610" y="1187"/>
                  </a:lnTo>
                  <a:lnTo>
                    <a:pt x="1600" y="1175"/>
                  </a:lnTo>
                  <a:lnTo>
                    <a:pt x="1591" y="1162"/>
                  </a:lnTo>
                  <a:lnTo>
                    <a:pt x="1585" y="1148"/>
                  </a:lnTo>
                  <a:lnTo>
                    <a:pt x="1585" y="1131"/>
                  </a:lnTo>
                  <a:lnTo>
                    <a:pt x="1591" y="1118"/>
                  </a:lnTo>
                  <a:lnTo>
                    <a:pt x="1600" y="1099"/>
                  </a:lnTo>
                  <a:lnTo>
                    <a:pt x="1621" y="1080"/>
                  </a:lnTo>
                  <a:lnTo>
                    <a:pt x="1642" y="1057"/>
                  </a:lnTo>
                  <a:lnTo>
                    <a:pt x="1659" y="1033"/>
                  </a:lnTo>
                  <a:lnTo>
                    <a:pt x="1673" y="1004"/>
                  </a:lnTo>
                  <a:lnTo>
                    <a:pt x="1686" y="977"/>
                  </a:lnTo>
                  <a:lnTo>
                    <a:pt x="1693" y="943"/>
                  </a:lnTo>
                  <a:lnTo>
                    <a:pt x="1703" y="913"/>
                  </a:lnTo>
                  <a:lnTo>
                    <a:pt x="1707" y="879"/>
                  </a:lnTo>
                  <a:lnTo>
                    <a:pt x="1711" y="846"/>
                  </a:lnTo>
                  <a:lnTo>
                    <a:pt x="1711" y="812"/>
                  </a:lnTo>
                  <a:lnTo>
                    <a:pt x="1711" y="776"/>
                  </a:lnTo>
                  <a:lnTo>
                    <a:pt x="1707" y="744"/>
                  </a:lnTo>
                  <a:lnTo>
                    <a:pt x="1707" y="709"/>
                  </a:lnTo>
                  <a:lnTo>
                    <a:pt x="1703" y="677"/>
                  </a:lnTo>
                  <a:lnTo>
                    <a:pt x="1699" y="648"/>
                  </a:lnTo>
                  <a:lnTo>
                    <a:pt x="1695" y="620"/>
                  </a:lnTo>
                  <a:lnTo>
                    <a:pt x="1692" y="593"/>
                  </a:lnTo>
                  <a:lnTo>
                    <a:pt x="1686" y="567"/>
                  </a:lnTo>
                  <a:lnTo>
                    <a:pt x="1680" y="542"/>
                  </a:lnTo>
                  <a:lnTo>
                    <a:pt x="1676" y="513"/>
                  </a:lnTo>
                  <a:lnTo>
                    <a:pt x="1673" y="489"/>
                  </a:lnTo>
                  <a:lnTo>
                    <a:pt x="1669" y="462"/>
                  </a:lnTo>
                  <a:lnTo>
                    <a:pt x="1665" y="436"/>
                  </a:lnTo>
                  <a:lnTo>
                    <a:pt x="1665" y="411"/>
                  </a:lnTo>
                  <a:lnTo>
                    <a:pt x="1665" y="386"/>
                  </a:lnTo>
                  <a:lnTo>
                    <a:pt x="1665" y="360"/>
                  </a:lnTo>
                  <a:lnTo>
                    <a:pt x="1665" y="337"/>
                  </a:lnTo>
                  <a:lnTo>
                    <a:pt x="1669" y="314"/>
                  </a:lnTo>
                  <a:lnTo>
                    <a:pt x="1674" y="295"/>
                  </a:lnTo>
                  <a:lnTo>
                    <a:pt x="1678" y="276"/>
                  </a:lnTo>
                  <a:lnTo>
                    <a:pt x="1688" y="257"/>
                  </a:lnTo>
                  <a:lnTo>
                    <a:pt x="1695" y="242"/>
                  </a:lnTo>
                  <a:lnTo>
                    <a:pt x="1709" y="228"/>
                  </a:lnTo>
                  <a:lnTo>
                    <a:pt x="1720" y="215"/>
                  </a:lnTo>
                  <a:lnTo>
                    <a:pt x="1730" y="202"/>
                  </a:lnTo>
                  <a:lnTo>
                    <a:pt x="1735" y="188"/>
                  </a:lnTo>
                  <a:lnTo>
                    <a:pt x="1741" y="177"/>
                  </a:lnTo>
                  <a:lnTo>
                    <a:pt x="1745" y="162"/>
                  </a:lnTo>
                  <a:lnTo>
                    <a:pt x="1747" y="148"/>
                  </a:lnTo>
                  <a:lnTo>
                    <a:pt x="1745" y="137"/>
                  </a:lnTo>
                  <a:lnTo>
                    <a:pt x="1745" y="126"/>
                  </a:lnTo>
                  <a:lnTo>
                    <a:pt x="1739" y="114"/>
                  </a:lnTo>
                  <a:lnTo>
                    <a:pt x="1735" y="103"/>
                  </a:lnTo>
                  <a:lnTo>
                    <a:pt x="1726" y="91"/>
                  </a:lnTo>
                  <a:lnTo>
                    <a:pt x="1720" y="84"/>
                  </a:lnTo>
                  <a:lnTo>
                    <a:pt x="1709" y="76"/>
                  </a:lnTo>
                  <a:lnTo>
                    <a:pt x="1697" y="69"/>
                  </a:lnTo>
                  <a:lnTo>
                    <a:pt x="1686" y="65"/>
                  </a:lnTo>
                  <a:lnTo>
                    <a:pt x="1674" y="61"/>
                  </a:lnTo>
                  <a:lnTo>
                    <a:pt x="1655" y="55"/>
                  </a:lnTo>
                  <a:lnTo>
                    <a:pt x="1633" y="52"/>
                  </a:lnTo>
                  <a:lnTo>
                    <a:pt x="1606" y="46"/>
                  </a:lnTo>
                  <a:lnTo>
                    <a:pt x="1576" y="42"/>
                  </a:lnTo>
                  <a:lnTo>
                    <a:pt x="1541" y="36"/>
                  </a:lnTo>
                  <a:lnTo>
                    <a:pt x="1507" y="31"/>
                  </a:lnTo>
                  <a:lnTo>
                    <a:pt x="1469" y="27"/>
                  </a:lnTo>
                  <a:lnTo>
                    <a:pt x="1431" y="23"/>
                  </a:lnTo>
                  <a:lnTo>
                    <a:pt x="1389" y="19"/>
                  </a:lnTo>
                  <a:lnTo>
                    <a:pt x="1351" y="17"/>
                  </a:lnTo>
                  <a:lnTo>
                    <a:pt x="1313" y="17"/>
                  </a:lnTo>
                  <a:lnTo>
                    <a:pt x="1277" y="17"/>
                  </a:lnTo>
                  <a:lnTo>
                    <a:pt x="1241" y="21"/>
                  </a:lnTo>
                  <a:lnTo>
                    <a:pt x="1211" y="27"/>
                  </a:lnTo>
                  <a:lnTo>
                    <a:pt x="1182" y="33"/>
                  </a:lnTo>
                  <a:lnTo>
                    <a:pt x="1159" y="44"/>
                  </a:lnTo>
                  <a:lnTo>
                    <a:pt x="1135" y="52"/>
                  </a:lnTo>
                  <a:lnTo>
                    <a:pt x="1112" y="59"/>
                  </a:lnTo>
                  <a:lnTo>
                    <a:pt x="1087" y="67"/>
                  </a:lnTo>
                  <a:lnTo>
                    <a:pt x="1060" y="74"/>
                  </a:lnTo>
                  <a:lnTo>
                    <a:pt x="1034" y="76"/>
                  </a:lnTo>
                  <a:lnTo>
                    <a:pt x="1007" y="78"/>
                  </a:lnTo>
                  <a:lnTo>
                    <a:pt x="981" y="78"/>
                  </a:lnTo>
                  <a:lnTo>
                    <a:pt x="954" y="78"/>
                  </a:lnTo>
                  <a:lnTo>
                    <a:pt x="926" y="76"/>
                  </a:lnTo>
                  <a:lnTo>
                    <a:pt x="899" y="74"/>
                  </a:lnTo>
                  <a:lnTo>
                    <a:pt x="870" y="69"/>
                  </a:lnTo>
                  <a:lnTo>
                    <a:pt x="846" y="65"/>
                  </a:lnTo>
                  <a:lnTo>
                    <a:pt x="817" y="57"/>
                  </a:lnTo>
                  <a:lnTo>
                    <a:pt x="792" y="50"/>
                  </a:lnTo>
                  <a:lnTo>
                    <a:pt x="766" y="42"/>
                  </a:lnTo>
                  <a:lnTo>
                    <a:pt x="743" y="34"/>
                  </a:lnTo>
                  <a:lnTo>
                    <a:pt x="718" y="25"/>
                  </a:lnTo>
                  <a:lnTo>
                    <a:pt x="696" y="17"/>
                  </a:lnTo>
                  <a:lnTo>
                    <a:pt x="673" y="12"/>
                  </a:lnTo>
                  <a:lnTo>
                    <a:pt x="650" y="8"/>
                  </a:lnTo>
                  <a:lnTo>
                    <a:pt x="625" y="4"/>
                  </a:lnTo>
                  <a:lnTo>
                    <a:pt x="602" y="2"/>
                  </a:lnTo>
                  <a:lnTo>
                    <a:pt x="580" y="0"/>
                  </a:lnTo>
                  <a:lnTo>
                    <a:pt x="561" y="2"/>
                  </a:lnTo>
                  <a:lnTo>
                    <a:pt x="538" y="2"/>
                  </a:lnTo>
                  <a:lnTo>
                    <a:pt x="519" y="6"/>
                  </a:lnTo>
                  <a:lnTo>
                    <a:pt x="498" y="10"/>
                  </a:lnTo>
                  <a:lnTo>
                    <a:pt x="479" y="17"/>
                  </a:lnTo>
                  <a:lnTo>
                    <a:pt x="460" y="23"/>
                  </a:lnTo>
                  <a:lnTo>
                    <a:pt x="445" y="31"/>
                  </a:lnTo>
                  <a:lnTo>
                    <a:pt x="428" y="40"/>
                  </a:lnTo>
                  <a:lnTo>
                    <a:pt x="414" y="52"/>
                  </a:lnTo>
                  <a:lnTo>
                    <a:pt x="397" y="59"/>
                  </a:lnTo>
                  <a:lnTo>
                    <a:pt x="376" y="69"/>
                  </a:lnTo>
                  <a:lnTo>
                    <a:pt x="352" y="72"/>
                  </a:lnTo>
                  <a:lnTo>
                    <a:pt x="327" y="76"/>
                  </a:lnTo>
                  <a:lnTo>
                    <a:pt x="298" y="76"/>
                  </a:lnTo>
                  <a:lnTo>
                    <a:pt x="270" y="76"/>
                  </a:lnTo>
                  <a:lnTo>
                    <a:pt x="239" y="74"/>
                  </a:lnTo>
                  <a:lnTo>
                    <a:pt x="211" y="74"/>
                  </a:lnTo>
                  <a:lnTo>
                    <a:pt x="182" y="69"/>
                  </a:lnTo>
                  <a:lnTo>
                    <a:pt x="156" y="67"/>
                  </a:lnTo>
                  <a:lnTo>
                    <a:pt x="131" y="63"/>
                  </a:lnTo>
                  <a:lnTo>
                    <a:pt x="110" y="59"/>
                  </a:lnTo>
                  <a:lnTo>
                    <a:pt x="91" y="55"/>
                  </a:lnTo>
                  <a:lnTo>
                    <a:pt x="78" y="53"/>
                  </a:lnTo>
                  <a:lnTo>
                    <a:pt x="70" y="52"/>
                  </a:lnTo>
                  <a:lnTo>
                    <a:pt x="66" y="5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85" name="Freeform 6">
              <a:extLst>
                <a:ext uri="{FF2B5EF4-FFF2-40B4-BE49-F238E27FC236}">
                  <a16:creationId xmlns:a16="http://schemas.microsoft.com/office/drawing/2014/main" id="{884912F4-5C3B-4A10-3993-86038B1773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12" y="1008"/>
              <a:ext cx="390" cy="296"/>
            </a:xfrm>
            <a:custGeom>
              <a:avLst/>
              <a:gdLst>
                <a:gd name="T0" fmla="*/ 0 w 1277"/>
                <a:gd name="T1" fmla="*/ 0 h 1054"/>
                <a:gd name="T2" fmla="*/ 0 w 1277"/>
                <a:gd name="T3" fmla="*/ 0 h 1054"/>
                <a:gd name="T4" fmla="*/ 0 w 1277"/>
                <a:gd name="T5" fmla="*/ 0 h 1054"/>
                <a:gd name="T6" fmla="*/ 0 w 1277"/>
                <a:gd name="T7" fmla="*/ 0 h 1054"/>
                <a:gd name="T8" fmla="*/ 0 w 1277"/>
                <a:gd name="T9" fmla="*/ 0 h 1054"/>
                <a:gd name="T10" fmla="*/ 0 w 1277"/>
                <a:gd name="T11" fmla="*/ 0 h 1054"/>
                <a:gd name="T12" fmla="*/ 0 w 1277"/>
                <a:gd name="T13" fmla="*/ 0 h 1054"/>
                <a:gd name="T14" fmla="*/ 0 w 1277"/>
                <a:gd name="T15" fmla="*/ 0 h 1054"/>
                <a:gd name="T16" fmla="*/ 0 w 1277"/>
                <a:gd name="T17" fmla="*/ 0 h 1054"/>
                <a:gd name="T18" fmla="*/ 0 w 1277"/>
                <a:gd name="T19" fmla="*/ 0 h 1054"/>
                <a:gd name="T20" fmla="*/ 0 w 1277"/>
                <a:gd name="T21" fmla="*/ 0 h 1054"/>
                <a:gd name="T22" fmla="*/ 0 w 1277"/>
                <a:gd name="T23" fmla="*/ 0 h 1054"/>
                <a:gd name="T24" fmla="*/ 0 w 1277"/>
                <a:gd name="T25" fmla="*/ 0 h 1054"/>
                <a:gd name="T26" fmla="*/ 0 w 1277"/>
                <a:gd name="T27" fmla="*/ 0 h 1054"/>
                <a:gd name="T28" fmla="*/ 0 w 1277"/>
                <a:gd name="T29" fmla="*/ 0 h 1054"/>
                <a:gd name="T30" fmla="*/ 0 w 1277"/>
                <a:gd name="T31" fmla="*/ 0 h 1054"/>
                <a:gd name="T32" fmla="*/ 0 w 1277"/>
                <a:gd name="T33" fmla="*/ 0 h 1054"/>
                <a:gd name="T34" fmla="*/ 0 w 1277"/>
                <a:gd name="T35" fmla="*/ 0 h 1054"/>
                <a:gd name="T36" fmla="*/ 0 w 1277"/>
                <a:gd name="T37" fmla="*/ 0 h 1054"/>
                <a:gd name="T38" fmla="*/ 0 w 1277"/>
                <a:gd name="T39" fmla="*/ 0 h 1054"/>
                <a:gd name="T40" fmla="*/ 0 w 1277"/>
                <a:gd name="T41" fmla="*/ 0 h 1054"/>
                <a:gd name="T42" fmla="*/ 0 w 1277"/>
                <a:gd name="T43" fmla="*/ 0 h 1054"/>
                <a:gd name="T44" fmla="*/ 0 w 1277"/>
                <a:gd name="T45" fmla="*/ 0 h 1054"/>
                <a:gd name="T46" fmla="*/ 0 w 1277"/>
                <a:gd name="T47" fmla="*/ 0 h 1054"/>
                <a:gd name="T48" fmla="*/ 0 w 1277"/>
                <a:gd name="T49" fmla="*/ 0 h 1054"/>
                <a:gd name="T50" fmla="*/ 0 w 1277"/>
                <a:gd name="T51" fmla="*/ 0 h 1054"/>
                <a:gd name="T52" fmla="*/ 0 w 1277"/>
                <a:gd name="T53" fmla="*/ 0 h 1054"/>
                <a:gd name="T54" fmla="*/ 0 w 1277"/>
                <a:gd name="T55" fmla="*/ 0 h 1054"/>
                <a:gd name="T56" fmla="*/ 0 w 1277"/>
                <a:gd name="T57" fmla="*/ 0 h 1054"/>
                <a:gd name="T58" fmla="*/ 0 w 1277"/>
                <a:gd name="T59" fmla="*/ 0 h 1054"/>
                <a:gd name="T60" fmla="*/ 0 w 1277"/>
                <a:gd name="T61" fmla="*/ 0 h 1054"/>
                <a:gd name="T62" fmla="*/ 0 w 1277"/>
                <a:gd name="T63" fmla="*/ 0 h 1054"/>
                <a:gd name="T64" fmla="*/ 0 w 1277"/>
                <a:gd name="T65" fmla="*/ 0 h 1054"/>
                <a:gd name="T66" fmla="*/ 0 w 1277"/>
                <a:gd name="T67" fmla="*/ 0 h 1054"/>
                <a:gd name="T68" fmla="*/ 0 w 1277"/>
                <a:gd name="T69" fmla="*/ 0 h 1054"/>
                <a:gd name="T70" fmla="*/ 0 w 1277"/>
                <a:gd name="T71" fmla="*/ 0 h 1054"/>
                <a:gd name="T72" fmla="*/ 0 w 1277"/>
                <a:gd name="T73" fmla="*/ 0 h 1054"/>
                <a:gd name="T74" fmla="*/ 0 w 1277"/>
                <a:gd name="T75" fmla="*/ 0 h 1054"/>
                <a:gd name="T76" fmla="*/ 0 w 1277"/>
                <a:gd name="T77" fmla="*/ 0 h 1054"/>
                <a:gd name="T78" fmla="*/ 0 w 1277"/>
                <a:gd name="T79" fmla="*/ 0 h 1054"/>
                <a:gd name="T80" fmla="*/ 0 w 1277"/>
                <a:gd name="T81" fmla="*/ 0 h 1054"/>
                <a:gd name="T82" fmla="*/ 0 w 1277"/>
                <a:gd name="T83" fmla="*/ 0 h 1054"/>
                <a:gd name="T84" fmla="*/ 0 w 1277"/>
                <a:gd name="T85" fmla="*/ 0 h 1054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277"/>
                <a:gd name="T130" fmla="*/ 0 h 1054"/>
                <a:gd name="T131" fmla="*/ 1277 w 1277"/>
                <a:gd name="T132" fmla="*/ 1054 h 1054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277" h="1054">
                  <a:moveTo>
                    <a:pt x="452" y="116"/>
                  </a:moveTo>
                  <a:lnTo>
                    <a:pt x="422" y="113"/>
                  </a:lnTo>
                  <a:lnTo>
                    <a:pt x="391" y="103"/>
                  </a:lnTo>
                  <a:lnTo>
                    <a:pt x="359" y="92"/>
                  </a:lnTo>
                  <a:lnTo>
                    <a:pt x="327" y="78"/>
                  </a:lnTo>
                  <a:lnTo>
                    <a:pt x="294" y="61"/>
                  </a:lnTo>
                  <a:lnTo>
                    <a:pt x="260" y="44"/>
                  </a:lnTo>
                  <a:lnTo>
                    <a:pt x="228" y="29"/>
                  </a:lnTo>
                  <a:lnTo>
                    <a:pt x="196" y="18"/>
                  </a:lnTo>
                  <a:lnTo>
                    <a:pt x="163" y="6"/>
                  </a:lnTo>
                  <a:lnTo>
                    <a:pt x="135" y="0"/>
                  </a:lnTo>
                  <a:lnTo>
                    <a:pt x="106" y="0"/>
                  </a:lnTo>
                  <a:lnTo>
                    <a:pt x="82" y="8"/>
                  </a:lnTo>
                  <a:lnTo>
                    <a:pt x="57" y="23"/>
                  </a:lnTo>
                  <a:lnTo>
                    <a:pt x="36" y="48"/>
                  </a:lnTo>
                  <a:lnTo>
                    <a:pt x="19" y="82"/>
                  </a:lnTo>
                  <a:lnTo>
                    <a:pt x="5" y="132"/>
                  </a:lnTo>
                  <a:lnTo>
                    <a:pt x="0" y="177"/>
                  </a:lnTo>
                  <a:lnTo>
                    <a:pt x="15" y="221"/>
                  </a:lnTo>
                  <a:lnTo>
                    <a:pt x="42" y="253"/>
                  </a:lnTo>
                  <a:lnTo>
                    <a:pt x="82" y="282"/>
                  </a:lnTo>
                  <a:lnTo>
                    <a:pt x="127" y="307"/>
                  </a:lnTo>
                  <a:lnTo>
                    <a:pt x="182" y="327"/>
                  </a:lnTo>
                  <a:lnTo>
                    <a:pt x="239" y="346"/>
                  </a:lnTo>
                  <a:lnTo>
                    <a:pt x="296" y="365"/>
                  </a:lnTo>
                  <a:lnTo>
                    <a:pt x="350" y="385"/>
                  </a:lnTo>
                  <a:lnTo>
                    <a:pt x="399" y="404"/>
                  </a:lnTo>
                  <a:lnTo>
                    <a:pt x="441" y="426"/>
                  </a:lnTo>
                  <a:lnTo>
                    <a:pt x="471" y="455"/>
                  </a:lnTo>
                  <a:lnTo>
                    <a:pt x="488" y="485"/>
                  </a:lnTo>
                  <a:lnTo>
                    <a:pt x="490" y="525"/>
                  </a:lnTo>
                  <a:lnTo>
                    <a:pt x="471" y="571"/>
                  </a:lnTo>
                  <a:lnTo>
                    <a:pt x="435" y="626"/>
                  </a:lnTo>
                  <a:lnTo>
                    <a:pt x="384" y="679"/>
                  </a:lnTo>
                  <a:lnTo>
                    <a:pt x="332" y="723"/>
                  </a:lnTo>
                  <a:lnTo>
                    <a:pt x="281" y="757"/>
                  </a:lnTo>
                  <a:lnTo>
                    <a:pt x="234" y="784"/>
                  </a:lnTo>
                  <a:lnTo>
                    <a:pt x="188" y="803"/>
                  </a:lnTo>
                  <a:lnTo>
                    <a:pt x="146" y="818"/>
                  </a:lnTo>
                  <a:lnTo>
                    <a:pt x="106" y="827"/>
                  </a:lnTo>
                  <a:lnTo>
                    <a:pt x="74" y="837"/>
                  </a:lnTo>
                  <a:lnTo>
                    <a:pt x="45" y="843"/>
                  </a:lnTo>
                  <a:lnTo>
                    <a:pt x="25" y="848"/>
                  </a:lnTo>
                  <a:lnTo>
                    <a:pt x="11" y="852"/>
                  </a:lnTo>
                  <a:lnTo>
                    <a:pt x="9" y="862"/>
                  </a:lnTo>
                  <a:lnTo>
                    <a:pt x="13" y="873"/>
                  </a:lnTo>
                  <a:lnTo>
                    <a:pt x="30" y="890"/>
                  </a:lnTo>
                  <a:lnTo>
                    <a:pt x="59" y="913"/>
                  </a:lnTo>
                  <a:lnTo>
                    <a:pt x="99" y="945"/>
                  </a:lnTo>
                  <a:lnTo>
                    <a:pt x="150" y="974"/>
                  </a:lnTo>
                  <a:lnTo>
                    <a:pt x="215" y="1000"/>
                  </a:lnTo>
                  <a:lnTo>
                    <a:pt x="285" y="1019"/>
                  </a:lnTo>
                  <a:lnTo>
                    <a:pt x="367" y="1039"/>
                  </a:lnTo>
                  <a:lnTo>
                    <a:pt x="452" y="1048"/>
                  </a:lnTo>
                  <a:lnTo>
                    <a:pt x="543" y="1054"/>
                  </a:lnTo>
                  <a:lnTo>
                    <a:pt x="635" y="1054"/>
                  </a:lnTo>
                  <a:lnTo>
                    <a:pt x="728" y="1052"/>
                  </a:lnTo>
                  <a:lnTo>
                    <a:pt x="819" y="1040"/>
                  </a:lnTo>
                  <a:lnTo>
                    <a:pt x="906" y="1025"/>
                  </a:lnTo>
                  <a:lnTo>
                    <a:pt x="988" y="1004"/>
                  </a:lnTo>
                  <a:lnTo>
                    <a:pt x="1066" y="978"/>
                  </a:lnTo>
                  <a:lnTo>
                    <a:pt x="1133" y="945"/>
                  </a:lnTo>
                  <a:lnTo>
                    <a:pt x="1188" y="909"/>
                  </a:lnTo>
                  <a:lnTo>
                    <a:pt x="1233" y="864"/>
                  </a:lnTo>
                  <a:lnTo>
                    <a:pt x="1264" y="814"/>
                  </a:lnTo>
                  <a:lnTo>
                    <a:pt x="1277" y="772"/>
                  </a:lnTo>
                  <a:lnTo>
                    <a:pt x="1277" y="750"/>
                  </a:lnTo>
                  <a:lnTo>
                    <a:pt x="1262" y="742"/>
                  </a:lnTo>
                  <a:lnTo>
                    <a:pt x="1237" y="750"/>
                  </a:lnTo>
                  <a:lnTo>
                    <a:pt x="1203" y="769"/>
                  </a:lnTo>
                  <a:lnTo>
                    <a:pt x="1161" y="793"/>
                  </a:lnTo>
                  <a:lnTo>
                    <a:pt x="1116" y="824"/>
                  </a:lnTo>
                  <a:lnTo>
                    <a:pt x="1066" y="858"/>
                  </a:lnTo>
                  <a:lnTo>
                    <a:pt x="1013" y="890"/>
                  </a:lnTo>
                  <a:lnTo>
                    <a:pt x="962" y="917"/>
                  </a:lnTo>
                  <a:lnTo>
                    <a:pt x="908" y="936"/>
                  </a:lnTo>
                  <a:lnTo>
                    <a:pt x="863" y="945"/>
                  </a:lnTo>
                  <a:lnTo>
                    <a:pt x="821" y="942"/>
                  </a:lnTo>
                  <a:lnTo>
                    <a:pt x="789" y="923"/>
                  </a:lnTo>
                  <a:lnTo>
                    <a:pt x="762" y="881"/>
                  </a:lnTo>
                  <a:lnTo>
                    <a:pt x="751" y="820"/>
                  </a:lnTo>
                  <a:lnTo>
                    <a:pt x="743" y="750"/>
                  </a:lnTo>
                  <a:lnTo>
                    <a:pt x="743" y="689"/>
                  </a:lnTo>
                  <a:lnTo>
                    <a:pt x="747" y="635"/>
                  </a:lnTo>
                  <a:lnTo>
                    <a:pt x="758" y="590"/>
                  </a:lnTo>
                  <a:lnTo>
                    <a:pt x="771" y="550"/>
                  </a:lnTo>
                  <a:lnTo>
                    <a:pt x="791" y="518"/>
                  </a:lnTo>
                  <a:lnTo>
                    <a:pt x="811" y="489"/>
                  </a:lnTo>
                  <a:lnTo>
                    <a:pt x="840" y="466"/>
                  </a:lnTo>
                  <a:lnTo>
                    <a:pt x="868" y="445"/>
                  </a:lnTo>
                  <a:lnTo>
                    <a:pt x="903" y="426"/>
                  </a:lnTo>
                  <a:lnTo>
                    <a:pt x="937" y="411"/>
                  </a:lnTo>
                  <a:lnTo>
                    <a:pt x="979" y="396"/>
                  </a:lnTo>
                  <a:lnTo>
                    <a:pt x="1020" y="379"/>
                  </a:lnTo>
                  <a:lnTo>
                    <a:pt x="1066" y="364"/>
                  </a:lnTo>
                  <a:lnTo>
                    <a:pt x="1114" y="346"/>
                  </a:lnTo>
                  <a:lnTo>
                    <a:pt x="1165" y="327"/>
                  </a:lnTo>
                  <a:lnTo>
                    <a:pt x="1205" y="305"/>
                  </a:lnTo>
                  <a:lnTo>
                    <a:pt x="1231" y="282"/>
                  </a:lnTo>
                  <a:lnTo>
                    <a:pt x="1241" y="255"/>
                  </a:lnTo>
                  <a:lnTo>
                    <a:pt x="1237" y="231"/>
                  </a:lnTo>
                  <a:lnTo>
                    <a:pt x="1222" y="206"/>
                  </a:lnTo>
                  <a:lnTo>
                    <a:pt x="1199" y="183"/>
                  </a:lnTo>
                  <a:lnTo>
                    <a:pt x="1169" y="158"/>
                  </a:lnTo>
                  <a:lnTo>
                    <a:pt x="1133" y="137"/>
                  </a:lnTo>
                  <a:lnTo>
                    <a:pt x="1091" y="118"/>
                  </a:lnTo>
                  <a:lnTo>
                    <a:pt x="1047" y="101"/>
                  </a:lnTo>
                  <a:lnTo>
                    <a:pt x="1001" y="88"/>
                  </a:lnTo>
                  <a:lnTo>
                    <a:pt x="962" y="78"/>
                  </a:lnTo>
                  <a:lnTo>
                    <a:pt x="920" y="71"/>
                  </a:lnTo>
                  <a:lnTo>
                    <a:pt x="886" y="71"/>
                  </a:lnTo>
                  <a:lnTo>
                    <a:pt x="859" y="75"/>
                  </a:lnTo>
                  <a:lnTo>
                    <a:pt x="840" y="84"/>
                  </a:lnTo>
                  <a:lnTo>
                    <a:pt x="823" y="94"/>
                  </a:lnTo>
                  <a:lnTo>
                    <a:pt x="802" y="103"/>
                  </a:lnTo>
                  <a:lnTo>
                    <a:pt x="775" y="109"/>
                  </a:lnTo>
                  <a:lnTo>
                    <a:pt x="749" y="116"/>
                  </a:lnTo>
                  <a:lnTo>
                    <a:pt x="716" y="118"/>
                  </a:lnTo>
                  <a:lnTo>
                    <a:pt x="684" y="122"/>
                  </a:lnTo>
                  <a:lnTo>
                    <a:pt x="650" y="122"/>
                  </a:lnTo>
                  <a:lnTo>
                    <a:pt x="618" y="124"/>
                  </a:lnTo>
                  <a:lnTo>
                    <a:pt x="583" y="122"/>
                  </a:lnTo>
                  <a:lnTo>
                    <a:pt x="553" y="122"/>
                  </a:lnTo>
                  <a:lnTo>
                    <a:pt x="524" y="120"/>
                  </a:lnTo>
                  <a:lnTo>
                    <a:pt x="502" y="120"/>
                  </a:lnTo>
                  <a:lnTo>
                    <a:pt x="481" y="118"/>
                  </a:lnTo>
                  <a:lnTo>
                    <a:pt x="464" y="116"/>
                  </a:lnTo>
                  <a:lnTo>
                    <a:pt x="454" y="116"/>
                  </a:lnTo>
                  <a:lnTo>
                    <a:pt x="452" y="11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86" name="Freeform 7">
              <a:extLst>
                <a:ext uri="{FF2B5EF4-FFF2-40B4-BE49-F238E27FC236}">
                  <a16:creationId xmlns:a16="http://schemas.microsoft.com/office/drawing/2014/main" id="{CD76883F-B5B0-A859-43D0-6DF113F8FD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39" y="902"/>
              <a:ext cx="16" cy="23"/>
            </a:xfrm>
            <a:custGeom>
              <a:avLst/>
              <a:gdLst>
                <a:gd name="T0" fmla="*/ 0 w 52"/>
                <a:gd name="T1" fmla="*/ 0 h 84"/>
                <a:gd name="T2" fmla="*/ 0 w 52"/>
                <a:gd name="T3" fmla="*/ 0 h 84"/>
                <a:gd name="T4" fmla="*/ 0 w 52"/>
                <a:gd name="T5" fmla="*/ 0 h 84"/>
                <a:gd name="T6" fmla="*/ 0 w 52"/>
                <a:gd name="T7" fmla="*/ 0 h 84"/>
                <a:gd name="T8" fmla="*/ 0 w 52"/>
                <a:gd name="T9" fmla="*/ 0 h 84"/>
                <a:gd name="T10" fmla="*/ 0 w 52"/>
                <a:gd name="T11" fmla="*/ 0 h 84"/>
                <a:gd name="T12" fmla="*/ 0 w 52"/>
                <a:gd name="T13" fmla="*/ 0 h 84"/>
                <a:gd name="T14" fmla="*/ 0 w 52"/>
                <a:gd name="T15" fmla="*/ 0 h 84"/>
                <a:gd name="T16" fmla="*/ 0 w 52"/>
                <a:gd name="T17" fmla="*/ 0 h 84"/>
                <a:gd name="T18" fmla="*/ 0 w 52"/>
                <a:gd name="T19" fmla="*/ 0 h 84"/>
                <a:gd name="T20" fmla="*/ 0 w 52"/>
                <a:gd name="T21" fmla="*/ 0 h 84"/>
                <a:gd name="T22" fmla="*/ 0 w 52"/>
                <a:gd name="T23" fmla="*/ 0 h 84"/>
                <a:gd name="T24" fmla="*/ 0 w 52"/>
                <a:gd name="T25" fmla="*/ 0 h 84"/>
                <a:gd name="T26" fmla="*/ 0 w 52"/>
                <a:gd name="T27" fmla="*/ 0 h 84"/>
                <a:gd name="T28" fmla="*/ 0 w 52"/>
                <a:gd name="T29" fmla="*/ 0 h 84"/>
                <a:gd name="T30" fmla="*/ 0 w 52"/>
                <a:gd name="T31" fmla="*/ 0 h 84"/>
                <a:gd name="T32" fmla="*/ 0 w 52"/>
                <a:gd name="T33" fmla="*/ 0 h 84"/>
                <a:gd name="T34" fmla="*/ 0 w 52"/>
                <a:gd name="T35" fmla="*/ 0 h 84"/>
                <a:gd name="T36" fmla="*/ 0 w 52"/>
                <a:gd name="T37" fmla="*/ 0 h 84"/>
                <a:gd name="T38" fmla="*/ 0 w 52"/>
                <a:gd name="T39" fmla="*/ 0 h 84"/>
                <a:gd name="T40" fmla="*/ 0 w 52"/>
                <a:gd name="T41" fmla="*/ 0 h 84"/>
                <a:gd name="T42" fmla="*/ 0 w 52"/>
                <a:gd name="T43" fmla="*/ 0 h 84"/>
                <a:gd name="T44" fmla="*/ 0 w 52"/>
                <a:gd name="T45" fmla="*/ 0 h 84"/>
                <a:gd name="T46" fmla="*/ 0 w 52"/>
                <a:gd name="T47" fmla="*/ 0 h 84"/>
                <a:gd name="T48" fmla="*/ 0 w 52"/>
                <a:gd name="T49" fmla="*/ 0 h 84"/>
                <a:gd name="T50" fmla="*/ 0 w 52"/>
                <a:gd name="T51" fmla="*/ 0 h 8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52"/>
                <a:gd name="T79" fmla="*/ 0 h 84"/>
                <a:gd name="T80" fmla="*/ 52 w 52"/>
                <a:gd name="T81" fmla="*/ 84 h 8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52" h="84">
                  <a:moveTo>
                    <a:pt x="12" y="2"/>
                  </a:moveTo>
                  <a:lnTo>
                    <a:pt x="16" y="0"/>
                  </a:lnTo>
                  <a:lnTo>
                    <a:pt x="21" y="4"/>
                  </a:lnTo>
                  <a:lnTo>
                    <a:pt x="29" y="8"/>
                  </a:lnTo>
                  <a:lnTo>
                    <a:pt x="35" y="17"/>
                  </a:lnTo>
                  <a:lnTo>
                    <a:pt x="40" y="23"/>
                  </a:lnTo>
                  <a:lnTo>
                    <a:pt x="46" y="32"/>
                  </a:lnTo>
                  <a:lnTo>
                    <a:pt x="48" y="42"/>
                  </a:lnTo>
                  <a:lnTo>
                    <a:pt x="52" y="50"/>
                  </a:lnTo>
                  <a:lnTo>
                    <a:pt x="52" y="61"/>
                  </a:lnTo>
                  <a:lnTo>
                    <a:pt x="52" y="72"/>
                  </a:lnTo>
                  <a:lnTo>
                    <a:pt x="46" y="78"/>
                  </a:lnTo>
                  <a:lnTo>
                    <a:pt x="38" y="84"/>
                  </a:lnTo>
                  <a:lnTo>
                    <a:pt x="29" y="84"/>
                  </a:lnTo>
                  <a:lnTo>
                    <a:pt x="19" y="80"/>
                  </a:lnTo>
                  <a:lnTo>
                    <a:pt x="10" y="74"/>
                  </a:lnTo>
                  <a:lnTo>
                    <a:pt x="0" y="65"/>
                  </a:lnTo>
                  <a:lnTo>
                    <a:pt x="0" y="59"/>
                  </a:lnTo>
                  <a:lnTo>
                    <a:pt x="0" y="51"/>
                  </a:lnTo>
                  <a:lnTo>
                    <a:pt x="2" y="40"/>
                  </a:lnTo>
                  <a:lnTo>
                    <a:pt x="6" y="31"/>
                  </a:lnTo>
                  <a:lnTo>
                    <a:pt x="6" y="17"/>
                  </a:lnTo>
                  <a:lnTo>
                    <a:pt x="10" y="10"/>
                  </a:lnTo>
                  <a:lnTo>
                    <a:pt x="10" y="4"/>
                  </a:lnTo>
                  <a:lnTo>
                    <a:pt x="12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87" name="Freeform 8">
              <a:extLst>
                <a:ext uri="{FF2B5EF4-FFF2-40B4-BE49-F238E27FC236}">
                  <a16:creationId xmlns:a16="http://schemas.microsoft.com/office/drawing/2014/main" id="{4E919A83-BB57-9AE0-548C-AED5357F35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25" y="913"/>
              <a:ext cx="82" cy="33"/>
            </a:xfrm>
            <a:custGeom>
              <a:avLst/>
              <a:gdLst>
                <a:gd name="T0" fmla="*/ 0 w 268"/>
                <a:gd name="T1" fmla="*/ 0 h 118"/>
                <a:gd name="T2" fmla="*/ 0 w 268"/>
                <a:gd name="T3" fmla="*/ 0 h 118"/>
                <a:gd name="T4" fmla="*/ 0 w 268"/>
                <a:gd name="T5" fmla="*/ 0 h 118"/>
                <a:gd name="T6" fmla="*/ 0 w 268"/>
                <a:gd name="T7" fmla="*/ 0 h 118"/>
                <a:gd name="T8" fmla="*/ 0 w 268"/>
                <a:gd name="T9" fmla="*/ 0 h 118"/>
                <a:gd name="T10" fmla="*/ 0 w 268"/>
                <a:gd name="T11" fmla="*/ 0 h 118"/>
                <a:gd name="T12" fmla="*/ 0 w 268"/>
                <a:gd name="T13" fmla="*/ 0 h 118"/>
                <a:gd name="T14" fmla="*/ 0 w 268"/>
                <a:gd name="T15" fmla="*/ 0 h 118"/>
                <a:gd name="T16" fmla="*/ 0 w 268"/>
                <a:gd name="T17" fmla="*/ 0 h 118"/>
                <a:gd name="T18" fmla="*/ 0 w 268"/>
                <a:gd name="T19" fmla="*/ 0 h 118"/>
                <a:gd name="T20" fmla="*/ 0 w 268"/>
                <a:gd name="T21" fmla="*/ 0 h 118"/>
                <a:gd name="T22" fmla="*/ 0 w 268"/>
                <a:gd name="T23" fmla="*/ 0 h 118"/>
                <a:gd name="T24" fmla="*/ 0 w 268"/>
                <a:gd name="T25" fmla="*/ 0 h 118"/>
                <a:gd name="T26" fmla="*/ 0 w 268"/>
                <a:gd name="T27" fmla="*/ 0 h 118"/>
                <a:gd name="T28" fmla="*/ 0 w 268"/>
                <a:gd name="T29" fmla="*/ 0 h 118"/>
                <a:gd name="T30" fmla="*/ 0 w 268"/>
                <a:gd name="T31" fmla="*/ 0 h 118"/>
                <a:gd name="T32" fmla="*/ 0 w 268"/>
                <a:gd name="T33" fmla="*/ 0 h 118"/>
                <a:gd name="T34" fmla="*/ 0 w 268"/>
                <a:gd name="T35" fmla="*/ 0 h 118"/>
                <a:gd name="T36" fmla="*/ 0 w 268"/>
                <a:gd name="T37" fmla="*/ 0 h 118"/>
                <a:gd name="T38" fmla="*/ 0 w 268"/>
                <a:gd name="T39" fmla="*/ 0 h 118"/>
                <a:gd name="T40" fmla="*/ 0 w 268"/>
                <a:gd name="T41" fmla="*/ 0 h 118"/>
                <a:gd name="T42" fmla="*/ 0 w 268"/>
                <a:gd name="T43" fmla="*/ 0 h 118"/>
                <a:gd name="T44" fmla="*/ 0 w 268"/>
                <a:gd name="T45" fmla="*/ 0 h 118"/>
                <a:gd name="T46" fmla="*/ 0 w 268"/>
                <a:gd name="T47" fmla="*/ 0 h 118"/>
                <a:gd name="T48" fmla="*/ 0 w 268"/>
                <a:gd name="T49" fmla="*/ 0 h 118"/>
                <a:gd name="T50" fmla="*/ 0 w 268"/>
                <a:gd name="T51" fmla="*/ 0 h 118"/>
                <a:gd name="T52" fmla="*/ 0 w 268"/>
                <a:gd name="T53" fmla="*/ 0 h 118"/>
                <a:gd name="T54" fmla="*/ 0 w 268"/>
                <a:gd name="T55" fmla="*/ 0 h 118"/>
                <a:gd name="T56" fmla="*/ 0 w 268"/>
                <a:gd name="T57" fmla="*/ 0 h 118"/>
                <a:gd name="T58" fmla="*/ 0 w 268"/>
                <a:gd name="T59" fmla="*/ 0 h 118"/>
                <a:gd name="T60" fmla="*/ 0 w 268"/>
                <a:gd name="T61" fmla="*/ 0 h 118"/>
                <a:gd name="T62" fmla="*/ 0 w 268"/>
                <a:gd name="T63" fmla="*/ 0 h 11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68"/>
                <a:gd name="T97" fmla="*/ 0 h 118"/>
                <a:gd name="T98" fmla="*/ 268 w 268"/>
                <a:gd name="T99" fmla="*/ 118 h 11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68" h="118">
                  <a:moveTo>
                    <a:pt x="7" y="0"/>
                  </a:moveTo>
                  <a:lnTo>
                    <a:pt x="9" y="0"/>
                  </a:lnTo>
                  <a:lnTo>
                    <a:pt x="15" y="0"/>
                  </a:lnTo>
                  <a:lnTo>
                    <a:pt x="21" y="0"/>
                  </a:lnTo>
                  <a:lnTo>
                    <a:pt x="24" y="0"/>
                  </a:lnTo>
                  <a:lnTo>
                    <a:pt x="22" y="15"/>
                  </a:lnTo>
                  <a:lnTo>
                    <a:pt x="24" y="29"/>
                  </a:lnTo>
                  <a:lnTo>
                    <a:pt x="26" y="40"/>
                  </a:lnTo>
                  <a:lnTo>
                    <a:pt x="34" y="51"/>
                  </a:lnTo>
                  <a:lnTo>
                    <a:pt x="41" y="59"/>
                  </a:lnTo>
                  <a:lnTo>
                    <a:pt x="53" y="67"/>
                  </a:lnTo>
                  <a:lnTo>
                    <a:pt x="64" y="70"/>
                  </a:lnTo>
                  <a:lnTo>
                    <a:pt x="80" y="76"/>
                  </a:lnTo>
                  <a:lnTo>
                    <a:pt x="91" y="76"/>
                  </a:lnTo>
                  <a:lnTo>
                    <a:pt x="106" y="78"/>
                  </a:lnTo>
                  <a:lnTo>
                    <a:pt x="121" y="76"/>
                  </a:lnTo>
                  <a:lnTo>
                    <a:pt x="137" y="76"/>
                  </a:lnTo>
                  <a:lnTo>
                    <a:pt x="150" y="72"/>
                  </a:lnTo>
                  <a:lnTo>
                    <a:pt x="163" y="70"/>
                  </a:lnTo>
                  <a:lnTo>
                    <a:pt x="175" y="67"/>
                  </a:lnTo>
                  <a:lnTo>
                    <a:pt x="188" y="63"/>
                  </a:lnTo>
                  <a:lnTo>
                    <a:pt x="194" y="57"/>
                  </a:lnTo>
                  <a:lnTo>
                    <a:pt x="201" y="53"/>
                  </a:lnTo>
                  <a:lnTo>
                    <a:pt x="211" y="48"/>
                  </a:lnTo>
                  <a:lnTo>
                    <a:pt x="218" y="44"/>
                  </a:lnTo>
                  <a:lnTo>
                    <a:pt x="226" y="38"/>
                  </a:lnTo>
                  <a:lnTo>
                    <a:pt x="235" y="34"/>
                  </a:lnTo>
                  <a:lnTo>
                    <a:pt x="243" y="30"/>
                  </a:lnTo>
                  <a:lnTo>
                    <a:pt x="252" y="29"/>
                  </a:lnTo>
                  <a:lnTo>
                    <a:pt x="258" y="34"/>
                  </a:lnTo>
                  <a:lnTo>
                    <a:pt x="268" y="42"/>
                  </a:lnTo>
                  <a:lnTo>
                    <a:pt x="254" y="48"/>
                  </a:lnTo>
                  <a:lnTo>
                    <a:pt x="245" y="57"/>
                  </a:lnTo>
                  <a:lnTo>
                    <a:pt x="232" y="65"/>
                  </a:lnTo>
                  <a:lnTo>
                    <a:pt x="220" y="72"/>
                  </a:lnTo>
                  <a:lnTo>
                    <a:pt x="207" y="78"/>
                  </a:lnTo>
                  <a:lnTo>
                    <a:pt x="195" y="86"/>
                  </a:lnTo>
                  <a:lnTo>
                    <a:pt x="184" y="91"/>
                  </a:lnTo>
                  <a:lnTo>
                    <a:pt x="171" y="97"/>
                  </a:lnTo>
                  <a:lnTo>
                    <a:pt x="156" y="101"/>
                  </a:lnTo>
                  <a:lnTo>
                    <a:pt x="144" y="105"/>
                  </a:lnTo>
                  <a:lnTo>
                    <a:pt x="129" y="108"/>
                  </a:lnTo>
                  <a:lnTo>
                    <a:pt x="118" y="112"/>
                  </a:lnTo>
                  <a:lnTo>
                    <a:pt x="102" y="114"/>
                  </a:lnTo>
                  <a:lnTo>
                    <a:pt x="89" y="116"/>
                  </a:lnTo>
                  <a:lnTo>
                    <a:pt x="76" y="118"/>
                  </a:lnTo>
                  <a:lnTo>
                    <a:pt x="62" y="118"/>
                  </a:lnTo>
                  <a:lnTo>
                    <a:pt x="53" y="118"/>
                  </a:lnTo>
                  <a:lnTo>
                    <a:pt x="43" y="116"/>
                  </a:lnTo>
                  <a:lnTo>
                    <a:pt x="34" y="112"/>
                  </a:lnTo>
                  <a:lnTo>
                    <a:pt x="28" y="108"/>
                  </a:lnTo>
                  <a:lnTo>
                    <a:pt x="21" y="101"/>
                  </a:lnTo>
                  <a:lnTo>
                    <a:pt x="15" y="95"/>
                  </a:lnTo>
                  <a:lnTo>
                    <a:pt x="11" y="86"/>
                  </a:lnTo>
                  <a:lnTo>
                    <a:pt x="7" y="78"/>
                  </a:lnTo>
                  <a:lnTo>
                    <a:pt x="3" y="67"/>
                  </a:lnTo>
                  <a:lnTo>
                    <a:pt x="2" y="57"/>
                  </a:lnTo>
                  <a:lnTo>
                    <a:pt x="0" y="48"/>
                  </a:lnTo>
                  <a:lnTo>
                    <a:pt x="0" y="38"/>
                  </a:lnTo>
                  <a:lnTo>
                    <a:pt x="0" y="27"/>
                  </a:lnTo>
                  <a:lnTo>
                    <a:pt x="2" y="17"/>
                  </a:lnTo>
                  <a:lnTo>
                    <a:pt x="3" y="8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88" name="Freeform 9">
              <a:extLst>
                <a:ext uri="{FF2B5EF4-FFF2-40B4-BE49-F238E27FC236}">
                  <a16:creationId xmlns:a16="http://schemas.microsoft.com/office/drawing/2014/main" id="{0AB5D2D9-8E7E-111D-0F32-F67E6AD924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34" y="886"/>
              <a:ext cx="122" cy="73"/>
            </a:xfrm>
            <a:custGeom>
              <a:avLst/>
              <a:gdLst>
                <a:gd name="T0" fmla="*/ 0 w 399"/>
                <a:gd name="T1" fmla="*/ 0 h 258"/>
                <a:gd name="T2" fmla="*/ 0 w 399"/>
                <a:gd name="T3" fmla="*/ 0 h 258"/>
                <a:gd name="T4" fmla="*/ 0 w 399"/>
                <a:gd name="T5" fmla="*/ 0 h 258"/>
                <a:gd name="T6" fmla="*/ 0 w 399"/>
                <a:gd name="T7" fmla="*/ 0 h 258"/>
                <a:gd name="T8" fmla="*/ 0 w 399"/>
                <a:gd name="T9" fmla="*/ 0 h 258"/>
                <a:gd name="T10" fmla="*/ 0 w 399"/>
                <a:gd name="T11" fmla="*/ 0 h 258"/>
                <a:gd name="T12" fmla="*/ 0 w 399"/>
                <a:gd name="T13" fmla="*/ 0 h 258"/>
                <a:gd name="T14" fmla="*/ 0 w 399"/>
                <a:gd name="T15" fmla="*/ 0 h 258"/>
                <a:gd name="T16" fmla="*/ 0 w 399"/>
                <a:gd name="T17" fmla="*/ 0 h 258"/>
                <a:gd name="T18" fmla="*/ 0 w 399"/>
                <a:gd name="T19" fmla="*/ 0 h 258"/>
                <a:gd name="T20" fmla="*/ 0 w 399"/>
                <a:gd name="T21" fmla="*/ 0 h 258"/>
                <a:gd name="T22" fmla="*/ 0 w 399"/>
                <a:gd name="T23" fmla="*/ 0 h 258"/>
                <a:gd name="T24" fmla="*/ 0 w 399"/>
                <a:gd name="T25" fmla="*/ 0 h 258"/>
                <a:gd name="T26" fmla="*/ 0 w 399"/>
                <a:gd name="T27" fmla="*/ 0 h 258"/>
                <a:gd name="T28" fmla="*/ 0 w 399"/>
                <a:gd name="T29" fmla="*/ 0 h 258"/>
                <a:gd name="T30" fmla="*/ 0 w 399"/>
                <a:gd name="T31" fmla="*/ 0 h 258"/>
                <a:gd name="T32" fmla="*/ 0 w 399"/>
                <a:gd name="T33" fmla="*/ 0 h 258"/>
                <a:gd name="T34" fmla="*/ 0 w 399"/>
                <a:gd name="T35" fmla="*/ 0 h 258"/>
                <a:gd name="T36" fmla="*/ 0 w 399"/>
                <a:gd name="T37" fmla="*/ 0 h 258"/>
                <a:gd name="T38" fmla="*/ 0 w 399"/>
                <a:gd name="T39" fmla="*/ 0 h 258"/>
                <a:gd name="T40" fmla="*/ 0 w 399"/>
                <a:gd name="T41" fmla="*/ 0 h 258"/>
                <a:gd name="T42" fmla="*/ 0 w 399"/>
                <a:gd name="T43" fmla="*/ 0 h 258"/>
                <a:gd name="T44" fmla="*/ 0 w 399"/>
                <a:gd name="T45" fmla="*/ 0 h 258"/>
                <a:gd name="T46" fmla="*/ 0 w 399"/>
                <a:gd name="T47" fmla="*/ 0 h 258"/>
                <a:gd name="T48" fmla="*/ 0 w 399"/>
                <a:gd name="T49" fmla="*/ 0 h 258"/>
                <a:gd name="T50" fmla="*/ 0 w 399"/>
                <a:gd name="T51" fmla="*/ 0 h 258"/>
                <a:gd name="T52" fmla="*/ 0 w 399"/>
                <a:gd name="T53" fmla="*/ 0 h 258"/>
                <a:gd name="T54" fmla="*/ 0 w 399"/>
                <a:gd name="T55" fmla="*/ 0 h 258"/>
                <a:gd name="T56" fmla="*/ 0 w 399"/>
                <a:gd name="T57" fmla="*/ 0 h 258"/>
                <a:gd name="T58" fmla="*/ 0 w 399"/>
                <a:gd name="T59" fmla="*/ 0 h 258"/>
                <a:gd name="T60" fmla="*/ 0 w 399"/>
                <a:gd name="T61" fmla="*/ 0 h 258"/>
                <a:gd name="T62" fmla="*/ 0 w 399"/>
                <a:gd name="T63" fmla="*/ 0 h 258"/>
                <a:gd name="T64" fmla="*/ 0 w 399"/>
                <a:gd name="T65" fmla="*/ 0 h 258"/>
                <a:gd name="T66" fmla="*/ 0 w 399"/>
                <a:gd name="T67" fmla="*/ 0 h 258"/>
                <a:gd name="T68" fmla="*/ 0 w 399"/>
                <a:gd name="T69" fmla="*/ 0 h 258"/>
                <a:gd name="T70" fmla="*/ 0 w 399"/>
                <a:gd name="T71" fmla="*/ 0 h 258"/>
                <a:gd name="T72" fmla="*/ 0 w 399"/>
                <a:gd name="T73" fmla="*/ 0 h 258"/>
                <a:gd name="T74" fmla="*/ 0 w 399"/>
                <a:gd name="T75" fmla="*/ 0 h 258"/>
                <a:gd name="T76" fmla="*/ 0 w 399"/>
                <a:gd name="T77" fmla="*/ 0 h 258"/>
                <a:gd name="T78" fmla="*/ 0 w 399"/>
                <a:gd name="T79" fmla="*/ 0 h 258"/>
                <a:gd name="T80" fmla="*/ 0 w 399"/>
                <a:gd name="T81" fmla="*/ 0 h 258"/>
                <a:gd name="T82" fmla="*/ 0 w 399"/>
                <a:gd name="T83" fmla="*/ 0 h 258"/>
                <a:gd name="T84" fmla="*/ 0 w 399"/>
                <a:gd name="T85" fmla="*/ 0 h 258"/>
                <a:gd name="T86" fmla="*/ 0 w 399"/>
                <a:gd name="T87" fmla="*/ 0 h 258"/>
                <a:gd name="T88" fmla="*/ 0 w 399"/>
                <a:gd name="T89" fmla="*/ 0 h 258"/>
                <a:gd name="T90" fmla="*/ 0 w 399"/>
                <a:gd name="T91" fmla="*/ 0 h 25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399"/>
                <a:gd name="T139" fmla="*/ 0 h 258"/>
                <a:gd name="T140" fmla="*/ 399 w 399"/>
                <a:gd name="T141" fmla="*/ 258 h 258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399" h="258">
                  <a:moveTo>
                    <a:pt x="262" y="6"/>
                  </a:moveTo>
                  <a:lnTo>
                    <a:pt x="279" y="0"/>
                  </a:lnTo>
                  <a:lnTo>
                    <a:pt x="296" y="2"/>
                  </a:lnTo>
                  <a:lnTo>
                    <a:pt x="313" y="6"/>
                  </a:lnTo>
                  <a:lnTo>
                    <a:pt x="330" y="13"/>
                  </a:lnTo>
                  <a:lnTo>
                    <a:pt x="346" y="23"/>
                  </a:lnTo>
                  <a:lnTo>
                    <a:pt x="361" y="34"/>
                  </a:lnTo>
                  <a:lnTo>
                    <a:pt x="372" y="47"/>
                  </a:lnTo>
                  <a:lnTo>
                    <a:pt x="384" y="63"/>
                  </a:lnTo>
                  <a:lnTo>
                    <a:pt x="389" y="78"/>
                  </a:lnTo>
                  <a:lnTo>
                    <a:pt x="395" y="95"/>
                  </a:lnTo>
                  <a:lnTo>
                    <a:pt x="399" y="110"/>
                  </a:lnTo>
                  <a:lnTo>
                    <a:pt x="399" y="127"/>
                  </a:lnTo>
                  <a:lnTo>
                    <a:pt x="393" y="144"/>
                  </a:lnTo>
                  <a:lnTo>
                    <a:pt x="386" y="160"/>
                  </a:lnTo>
                  <a:lnTo>
                    <a:pt x="372" y="175"/>
                  </a:lnTo>
                  <a:lnTo>
                    <a:pt x="357" y="190"/>
                  </a:lnTo>
                  <a:lnTo>
                    <a:pt x="348" y="198"/>
                  </a:lnTo>
                  <a:lnTo>
                    <a:pt x="342" y="203"/>
                  </a:lnTo>
                  <a:lnTo>
                    <a:pt x="334" y="211"/>
                  </a:lnTo>
                  <a:lnTo>
                    <a:pt x="325" y="217"/>
                  </a:lnTo>
                  <a:lnTo>
                    <a:pt x="315" y="222"/>
                  </a:lnTo>
                  <a:lnTo>
                    <a:pt x="306" y="228"/>
                  </a:lnTo>
                  <a:lnTo>
                    <a:pt x="296" y="234"/>
                  </a:lnTo>
                  <a:lnTo>
                    <a:pt x="287" y="239"/>
                  </a:lnTo>
                  <a:lnTo>
                    <a:pt x="273" y="241"/>
                  </a:lnTo>
                  <a:lnTo>
                    <a:pt x="264" y="245"/>
                  </a:lnTo>
                  <a:lnTo>
                    <a:pt x="253" y="249"/>
                  </a:lnTo>
                  <a:lnTo>
                    <a:pt x="243" y="253"/>
                  </a:lnTo>
                  <a:lnTo>
                    <a:pt x="232" y="253"/>
                  </a:lnTo>
                  <a:lnTo>
                    <a:pt x="222" y="255"/>
                  </a:lnTo>
                  <a:lnTo>
                    <a:pt x="213" y="257"/>
                  </a:lnTo>
                  <a:lnTo>
                    <a:pt x="203" y="258"/>
                  </a:lnTo>
                  <a:lnTo>
                    <a:pt x="188" y="253"/>
                  </a:lnTo>
                  <a:lnTo>
                    <a:pt x="171" y="251"/>
                  </a:lnTo>
                  <a:lnTo>
                    <a:pt x="156" y="245"/>
                  </a:lnTo>
                  <a:lnTo>
                    <a:pt x="138" y="239"/>
                  </a:lnTo>
                  <a:lnTo>
                    <a:pt x="123" y="232"/>
                  </a:lnTo>
                  <a:lnTo>
                    <a:pt x="110" y="226"/>
                  </a:lnTo>
                  <a:lnTo>
                    <a:pt x="95" y="217"/>
                  </a:lnTo>
                  <a:lnTo>
                    <a:pt x="83" y="207"/>
                  </a:lnTo>
                  <a:lnTo>
                    <a:pt x="68" y="196"/>
                  </a:lnTo>
                  <a:lnTo>
                    <a:pt x="55" y="184"/>
                  </a:lnTo>
                  <a:lnTo>
                    <a:pt x="43" y="171"/>
                  </a:lnTo>
                  <a:lnTo>
                    <a:pt x="34" y="160"/>
                  </a:lnTo>
                  <a:lnTo>
                    <a:pt x="23" y="144"/>
                  </a:lnTo>
                  <a:lnTo>
                    <a:pt x="15" y="131"/>
                  </a:lnTo>
                  <a:lnTo>
                    <a:pt x="5" y="114"/>
                  </a:lnTo>
                  <a:lnTo>
                    <a:pt x="0" y="99"/>
                  </a:lnTo>
                  <a:lnTo>
                    <a:pt x="4" y="89"/>
                  </a:lnTo>
                  <a:lnTo>
                    <a:pt x="9" y="82"/>
                  </a:lnTo>
                  <a:lnTo>
                    <a:pt x="21" y="99"/>
                  </a:lnTo>
                  <a:lnTo>
                    <a:pt x="32" y="116"/>
                  </a:lnTo>
                  <a:lnTo>
                    <a:pt x="47" y="131"/>
                  </a:lnTo>
                  <a:lnTo>
                    <a:pt x="64" y="146"/>
                  </a:lnTo>
                  <a:lnTo>
                    <a:pt x="80" y="160"/>
                  </a:lnTo>
                  <a:lnTo>
                    <a:pt x="97" y="171"/>
                  </a:lnTo>
                  <a:lnTo>
                    <a:pt x="116" y="182"/>
                  </a:lnTo>
                  <a:lnTo>
                    <a:pt x="137" y="192"/>
                  </a:lnTo>
                  <a:lnTo>
                    <a:pt x="156" y="198"/>
                  </a:lnTo>
                  <a:lnTo>
                    <a:pt x="176" y="203"/>
                  </a:lnTo>
                  <a:lnTo>
                    <a:pt x="197" y="207"/>
                  </a:lnTo>
                  <a:lnTo>
                    <a:pt x="218" y="211"/>
                  </a:lnTo>
                  <a:lnTo>
                    <a:pt x="239" y="211"/>
                  </a:lnTo>
                  <a:lnTo>
                    <a:pt x="260" y="211"/>
                  </a:lnTo>
                  <a:lnTo>
                    <a:pt x="283" y="207"/>
                  </a:lnTo>
                  <a:lnTo>
                    <a:pt x="304" y="201"/>
                  </a:lnTo>
                  <a:lnTo>
                    <a:pt x="311" y="196"/>
                  </a:lnTo>
                  <a:lnTo>
                    <a:pt x="321" y="188"/>
                  </a:lnTo>
                  <a:lnTo>
                    <a:pt x="329" y="181"/>
                  </a:lnTo>
                  <a:lnTo>
                    <a:pt x="338" y="175"/>
                  </a:lnTo>
                  <a:lnTo>
                    <a:pt x="346" y="165"/>
                  </a:lnTo>
                  <a:lnTo>
                    <a:pt x="353" y="156"/>
                  </a:lnTo>
                  <a:lnTo>
                    <a:pt x="361" y="146"/>
                  </a:lnTo>
                  <a:lnTo>
                    <a:pt x="367" y="137"/>
                  </a:lnTo>
                  <a:lnTo>
                    <a:pt x="370" y="127"/>
                  </a:lnTo>
                  <a:lnTo>
                    <a:pt x="374" y="116"/>
                  </a:lnTo>
                  <a:lnTo>
                    <a:pt x="376" y="104"/>
                  </a:lnTo>
                  <a:lnTo>
                    <a:pt x="376" y="95"/>
                  </a:lnTo>
                  <a:lnTo>
                    <a:pt x="372" y="85"/>
                  </a:lnTo>
                  <a:lnTo>
                    <a:pt x="367" y="76"/>
                  </a:lnTo>
                  <a:lnTo>
                    <a:pt x="357" y="66"/>
                  </a:lnTo>
                  <a:lnTo>
                    <a:pt x="348" y="57"/>
                  </a:lnTo>
                  <a:lnTo>
                    <a:pt x="340" y="47"/>
                  </a:lnTo>
                  <a:lnTo>
                    <a:pt x="332" y="42"/>
                  </a:lnTo>
                  <a:lnTo>
                    <a:pt x="325" y="34"/>
                  </a:lnTo>
                  <a:lnTo>
                    <a:pt x="315" y="30"/>
                  </a:lnTo>
                  <a:lnTo>
                    <a:pt x="308" y="27"/>
                  </a:lnTo>
                  <a:lnTo>
                    <a:pt x="300" y="25"/>
                  </a:lnTo>
                  <a:lnTo>
                    <a:pt x="292" y="23"/>
                  </a:lnTo>
                  <a:lnTo>
                    <a:pt x="283" y="25"/>
                  </a:lnTo>
                  <a:lnTo>
                    <a:pt x="275" y="25"/>
                  </a:lnTo>
                  <a:lnTo>
                    <a:pt x="268" y="25"/>
                  </a:lnTo>
                  <a:lnTo>
                    <a:pt x="260" y="28"/>
                  </a:lnTo>
                  <a:lnTo>
                    <a:pt x="251" y="34"/>
                  </a:lnTo>
                  <a:lnTo>
                    <a:pt x="243" y="38"/>
                  </a:lnTo>
                  <a:lnTo>
                    <a:pt x="235" y="44"/>
                  </a:lnTo>
                  <a:lnTo>
                    <a:pt x="228" y="51"/>
                  </a:lnTo>
                  <a:lnTo>
                    <a:pt x="222" y="61"/>
                  </a:lnTo>
                  <a:lnTo>
                    <a:pt x="216" y="70"/>
                  </a:lnTo>
                  <a:lnTo>
                    <a:pt x="216" y="80"/>
                  </a:lnTo>
                  <a:lnTo>
                    <a:pt x="218" y="89"/>
                  </a:lnTo>
                  <a:lnTo>
                    <a:pt x="228" y="99"/>
                  </a:lnTo>
                  <a:lnTo>
                    <a:pt x="233" y="103"/>
                  </a:lnTo>
                  <a:lnTo>
                    <a:pt x="241" y="104"/>
                  </a:lnTo>
                  <a:lnTo>
                    <a:pt x="249" y="99"/>
                  </a:lnTo>
                  <a:lnTo>
                    <a:pt x="256" y="93"/>
                  </a:lnTo>
                  <a:lnTo>
                    <a:pt x="262" y="95"/>
                  </a:lnTo>
                  <a:lnTo>
                    <a:pt x="273" y="101"/>
                  </a:lnTo>
                  <a:lnTo>
                    <a:pt x="283" y="106"/>
                  </a:lnTo>
                  <a:lnTo>
                    <a:pt x="289" y="110"/>
                  </a:lnTo>
                  <a:lnTo>
                    <a:pt x="291" y="122"/>
                  </a:lnTo>
                  <a:lnTo>
                    <a:pt x="289" y="131"/>
                  </a:lnTo>
                  <a:lnTo>
                    <a:pt x="281" y="137"/>
                  </a:lnTo>
                  <a:lnTo>
                    <a:pt x="273" y="144"/>
                  </a:lnTo>
                  <a:lnTo>
                    <a:pt x="264" y="146"/>
                  </a:lnTo>
                  <a:lnTo>
                    <a:pt x="254" y="150"/>
                  </a:lnTo>
                  <a:lnTo>
                    <a:pt x="243" y="150"/>
                  </a:lnTo>
                  <a:lnTo>
                    <a:pt x="235" y="152"/>
                  </a:lnTo>
                  <a:lnTo>
                    <a:pt x="222" y="144"/>
                  </a:lnTo>
                  <a:lnTo>
                    <a:pt x="213" y="137"/>
                  </a:lnTo>
                  <a:lnTo>
                    <a:pt x="203" y="127"/>
                  </a:lnTo>
                  <a:lnTo>
                    <a:pt x="199" y="116"/>
                  </a:lnTo>
                  <a:lnTo>
                    <a:pt x="194" y="104"/>
                  </a:lnTo>
                  <a:lnTo>
                    <a:pt x="194" y="91"/>
                  </a:lnTo>
                  <a:lnTo>
                    <a:pt x="194" y="80"/>
                  </a:lnTo>
                  <a:lnTo>
                    <a:pt x="195" y="68"/>
                  </a:lnTo>
                  <a:lnTo>
                    <a:pt x="199" y="55"/>
                  </a:lnTo>
                  <a:lnTo>
                    <a:pt x="203" y="44"/>
                  </a:lnTo>
                  <a:lnTo>
                    <a:pt x="209" y="32"/>
                  </a:lnTo>
                  <a:lnTo>
                    <a:pt x="218" y="25"/>
                  </a:lnTo>
                  <a:lnTo>
                    <a:pt x="226" y="15"/>
                  </a:lnTo>
                  <a:lnTo>
                    <a:pt x="235" y="9"/>
                  </a:lnTo>
                  <a:lnTo>
                    <a:pt x="245" y="6"/>
                  </a:lnTo>
                  <a:lnTo>
                    <a:pt x="256" y="6"/>
                  </a:lnTo>
                  <a:lnTo>
                    <a:pt x="258" y="6"/>
                  </a:lnTo>
                  <a:lnTo>
                    <a:pt x="262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89" name="Freeform 10">
              <a:extLst>
                <a:ext uri="{FF2B5EF4-FFF2-40B4-BE49-F238E27FC236}">
                  <a16:creationId xmlns:a16="http://schemas.microsoft.com/office/drawing/2014/main" id="{723C6A8D-C9FB-2602-7087-C14C7EFE87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57" y="885"/>
              <a:ext cx="21" cy="26"/>
            </a:xfrm>
            <a:custGeom>
              <a:avLst/>
              <a:gdLst>
                <a:gd name="T0" fmla="*/ 0 w 66"/>
                <a:gd name="T1" fmla="*/ 0 h 89"/>
                <a:gd name="T2" fmla="*/ 0 w 66"/>
                <a:gd name="T3" fmla="*/ 0 h 89"/>
                <a:gd name="T4" fmla="*/ 0 w 66"/>
                <a:gd name="T5" fmla="*/ 0 h 89"/>
                <a:gd name="T6" fmla="*/ 0 w 66"/>
                <a:gd name="T7" fmla="*/ 0 h 89"/>
                <a:gd name="T8" fmla="*/ 0 w 66"/>
                <a:gd name="T9" fmla="*/ 0 h 89"/>
                <a:gd name="T10" fmla="*/ 0 w 66"/>
                <a:gd name="T11" fmla="*/ 0 h 89"/>
                <a:gd name="T12" fmla="*/ 0 w 66"/>
                <a:gd name="T13" fmla="*/ 0 h 89"/>
                <a:gd name="T14" fmla="*/ 0 w 66"/>
                <a:gd name="T15" fmla="*/ 0 h 89"/>
                <a:gd name="T16" fmla="*/ 0 w 66"/>
                <a:gd name="T17" fmla="*/ 0 h 89"/>
                <a:gd name="T18" fmla="*/ 0 w 66"/>
                <a:gd name="T19" fmla="*/ 0 h 89"/>
                <a:gd name="T20" fmla="*/ 0 w 66"/>
                <a:gd name="T21" fmla="*/ 0 h 89"/>
                <a:gd name="T22" fmla="*/ 0 w 66"/>
                <a:gd name="T23" fmla="*/ 0 h 89"/>
                <a:gd name="T24" fmla="*/ 0 w 66"/>
                <a:gd name="T25" fmla="*/ 0 h 89"/>
                <a:gd name="T26" fmla="*/ 0 w 66"/>
                <a:gd name="T27" fmla="*/ 0 h 89"/>
                <a:gd name="T28" fmla="*/ 0 w 66"/>
                <a:gd name="T29" fmla="*/ 0 h 89"/>
                <a:gd name="T30" fmla="*/ 0 w 66"/>
                <a:gd name="T31" fmla="*/ 0 h 89"/>
                <a:gd name="T32" fmla="*/ 0 w 66"/>
                <a:gd name="T33" fmla="*/ 0 h 89"/>
                <a:gd name="T34" fmla="*/ 0 w 66"/>
                <a:gd name="T35" fmla="*/ 0 h 89"/>
                <a:gd name="T36" fmla="*/ 0 w 66"/>
                <a:gd name="T37" fmla="*/ 0 h 89"/>
                <a:gd name="T38" fmla="*/ 0 w 66"/>
                <a:gd name="T39" fmla="*/ 0 h 89"/>
                <a:gd name="T40" fmla="*/ 0 w 66"/>
                <a:gd name="T41" fmla="*/ 0 h 89"/>
                <a:gd name="T42" fmla="*/ 0 w 66"/>
                <a:gd name="T43" fmla="*/ 0 h 89"/>
                <a:gd name="T44" fmla="*/ 0 w 66"/>
                <a:gd name="T45" fmla="*/ 0 h 89"/>
                <a:gd name="T46" fmla="*/ 0 w 66"/>
                <a:gd name="T47" fmla="*/ 0 h 89"/>
                <a:gd name="T48" fmla="*/ 0 w 66"/>
                <a:gd name="T49" fmla="*/ 0 h 89"/>
                <a:gd name="T50" fmla="*/ 0 w 66"/>
                <a:gd name="T51" fmla="*/ 0 h 89"/>
                <a:gd name="T52" fmla="*/ 0 w 66"/>
                <a:gd name="T53" fmla="*/ 0 h 89"/>
                <a:gd name="T54" fmla="*/ 0 w 66"/>
                <a:gd name="T55" fmla="*/ 0 h 89"/>
                <a:gd name="T56" fmla="*/ 0 w 66"/>
                <a:gd name="T57" fmla="*/ 0 h 89"/>
                <a:gd name="T58" fmla="*/ 0 w 66"/>
                <a:gd name="T59" fmla="*/ 0 h 89"/>
                <a:gd name="T60" fmla="*/ 0 w 66"/>
                <a:gd name="T61" fmla="*/ 0 h 89"/>
                <a:gd name="T62" fmla="*/ 0 w 66"/>
                <a:gd name="T63" fmla="*/ 0 h 89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66"/>
                <a:gd name="T97" fmla="*/ 0 h 89"/>
                <a:gd name="T98" fmla="*/ 66 w 66"/>
                <a:gd name="T99" fmla="*/ 89 h 89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66" h="89">
                  <a:moveTo>
                    <a:pt x="13" y="0"/>
                  </a:moveTo>
                  <a:lnTo>
                    <a:pt x="15" y="0"/>
                  </a:lnTo>
                  <a:lnTo>
                    <a:pt x="21" y="0"/>
                  </a:lnTo>
                  <a:lnTo>
                    <a:pt x="26" y="0"/>
                  </a:lnTo>
                  <a:lnTo>
                    <a:pt x="34" y="0"/>
                  </a:lnTo>
                  <a:lnTo>
                    <a:pt x="32" y="4"/>
                  </a:lnTo>
                  <a:lnTo>
                    <a:pt x="30" y="13"/>
                  </a:lnTo>
                  <a:lnTo>
                    <a:pt x="26" y="19"/>
                  </a:lnTo>
                  <a:lnTo>
                    <a:pt x="24" y="27"/>
                  </a:lnTo>
                  <a:lnTo>
                    <a:pt x="30" y="25"/>
                  </a:lnTo>
                  <a:lnTo>
                    <a:pt x="40" y="29"/>
                  </a:lnTo>
                  <a:lnTo>
                    <a:pt x="49" y="34"/>
                  </a:lnTo>
                  <a:lnTo>
                    <a:pt x="59" y="44"/>
                  </a:lnTo>
                  <a:lnTo>
                    <a:pt x="64" y="53"/>
                  </a:lnTo>
                  <a:lnTo>
                    <a:pt x="66" y="65"/>
                  </a:lnTo>
                  <a:lnTo>
                    <a:pt x="64" y="70"/>
                  </a:lnTo>
                  <a:lnTo>
                    <a:pt x="61" y="76"/>
                  </a:lnTo>
                  <a:lnTo>
                    <a:pt x="53" y="82"/>
                  </a:lnTo>
                  <a:lnTo>
                    <a:pt x="45" y="89"/>
                  </a:lnTo>
                  <a:lnTo>
                    <a:pt x="34" y="89"/>
                  </a:lnTo>
                  <a:lnTo>
                    <a:pt x="21" y="82"/>
                  </a:lnTo>
                  <a:lnTo>
                    <a:pt x="17" y="76"/>
                  </a:lnTo>
                  <a:lnTo>
                    <a:pt x="11" y="70"/>
                  </a:lnTo>
                  <a:lnTo>
                    <a:pt x="7" y="63"/>
                  </a:lnTo>
                  <a:lnTo>
                    <a:pt x="5" y="57"/>
                  </a:lnTo>
                  <a:lnTo>
                    <a:pt x="2" y="48"/>
                  </a:lnTo>
                  <a:lnTo>
                    <a:pt x="2" y="38"/>
                  </a:lnTo>
                  <a:lnTo>
                    <a:pt x="0" y="31"/>
                  </a:lnTo>
                  <a:lnTo>
                    <a:pt x="2" y="23"/>
                  </a:lnTo>
                  <a:lnTo>
                    <a:pt x="4" y="10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90" name="Freeform 11">
              <a:extLst>
                <a:ext uri="{FF2B5EF4-FFF2-40B4-BE49-F238E27FC236}">
                  <a16:creationId xmlns:a16="http://schemas.microsoft.com/office/drawing/2014/main" id="{79F0CFD3-116C-DC19-EDAA-4D52CF3355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8" y="899"/>
              <a:ext cx="65" cy="68"/>
            </a:xfrm>
            <a:custGeom>
              <a:avLst/>
              <a:gdLst>
                <a:gd name="T0" fmla="*/ 0 w 213"/>
                <a:gd name="T1" fmla="*/ 0 h 241"/>
                <a:gd name="T2" fmla="*/ 0 w 213"/>
                <a:gd name="T3" fmla="*/ 0 h 241"/>
                <a:gd name="T4" fmla="*/ 0 w 213"/>
                <a:gd name="T5" fmla="*/ 0 h 241"/>
                <a:gd name="T6" fmla="*/ 0 w 213"/>
                <a:gd name="T7" fmla="*/ 0 h 241"/>
                <a:gd name="T8" fmla="*/ 0 w 213"/>
                <a:gd name="T9" fmla="*/ 0 h 241"/>
                <a:gd name="T10" fmla="*/ 0 w 213"/>
                <a:gd name="T11" fmla="*/ 0 h 241"/>
                <a:gd name="T12" fmla="*/ 0 w 213"/>
                <a:gd name="T13" fmla="*/ 0 h 241"/>
                <a:gd name="T14" fmla="*/ 0 w 213"/>
                <a:gd name="T15" fmla="*/ 0 h 241"/>
                <a:gd name="T16" fmla="*/ 0 w 213"/>
                <a:gd name="T17" fmla="*/ 0 h 241"/>
                <a:gd name="T18" fmla="*/ 0 w 213"/>
                <a:gd name="T19" fmla="*/ 0 h 241"/>
                <a:gd name="T20" fmla="*/ 0 w 213"/>
                <a:gd name="T21" fmla="*/ 0 h 241"/>
                <a:gd name="T22" fmla="*/ 0 w 213"/>
                <a:gd name="T23" fmla="*/ 0 h 241"/>
                <a:gd name="T24" fmla="*/ 0 w 213"/>
                <a:gd name="T25" fmla="*/ 0 h 241"/>
                <a:gd name="T26" fmla="*/ 0 w 213"/>
                <a:gd name="T27" fmla="*/ 0 h 241"/>
                <a:gd name="T28" fmla="*/ 0 w 213"/>
                <a:gd name="T29" fmla="*/ 0 h 241"/>
                <a:gd name="T30" fmla="*/ 0 w 213"/>
                <a:gd name="T31" fmla="*/ 0 h 241"/>
                <a:gd name="T32" fmla="*/ 0 w 213"/>
                <a:gd name="T33" fmla="*/ 0 h 241"/>
                <a:gd name="T34" fmla="*/ 0 w 213"/>
                <a:gd name="T35" fmla="*/ 0 h 241"/>
                <a:gd name="T36" fmla="*/ 0 w 213"/>
                <a:gd name="T37" fmla="*/ 0 h 241"/>
                <a:gd name="T38" fmla="*/ 0 w 213"/>
                <a:gd name="T39" fmla="*/ 0 h 241"/>
                <a:gd name="T40" fmla="*/ 0 w 213"/>
                <a:gd name="T41" fmla="*/ 0 h 241"/>
                <a:gd name="T42" fmla="*/ 0 w 213"/>
                <a:gd name="T43" fmla="*/ 0 h 241"/>
                <a:gd name="T44" fmla="*/ 0 w 213"/>
                <a:gd name="T45" fmla="*/ 0 h 241"/>
                <a:gd name="T46" fmla="*/ 0 w 213"/>
                <a:gd name="T47" fmla="*/ 0 h 241"/>
                <a:gd name="T48" fmla="*/ 0 w 213"/>
                <a:gd name="T49" fmla="*/ 0 h 241"/>
                <a:gd name="T50" fmla="*/ 0 w 213"/>
                <a:gd name="T51" fmla="*/ 0 h 241"/>
                <a:gd name="T52" fmla="*/ 0 w 213"/>
                <a:gd name="T53" fmla="*/ 0 h 241"/>
                <a:gd name="T54" fmla="*/ 0 w 213"/>
                <a:gd name="T55" fmla="*/ 0 h 241"/>
                <a:gd name="T56" fmla="*/ 0 w 213"/>
                <a:gd name="T57" fmla="*/ 0 h 241"/>
                <a:gd name="T58" fmla="*/ 0 w 213"/>
                <a:gd name="T59" fmla="*/ 0 h 241"/>
                <a:gd name="T60" fmla="*/ 0 w 213"/>
                <a:gd name="T61" fmla="*/ 0 h 241"/>
                <a:gd name="T62" fmla="*/ 0 w 213"/>
                <a:gd name="T63" fmla="*/ 0 h 241"/>
                <a:gd name="T64" fmla="*/ 0 w 213"/>
                <a:gd name="T65" fmla="*/ 0 h 241"/>
                <a:gd name="T66" fmla="*/ 0 w 213"/>
                <a:gd name="T67" fmla="*/ 0 h 241"/>
                <a:gd name="T68" fmla="*/ 0 w 213"/>
                <a:gd name="T69" fmla="*/ 0 h 241"/>
                <a:gd name="T70" fmla="*/ 0 w 213"/>
                <a:gd name="T71" fmla="*/ 0 h 241"/>
                <a:gd name="T72" fmla="*/ 0 w 213"/>
                <a:gd name="T73" fmla="*/ 0 h 241"/>
                <a:gd name="T74" fmla="*/ 0 w 213"/>
                <a:gd name="T75" fmla="*/ 0 h 241"/>
                <a:gd name="T76" fmla="*/ 0 w 213"/>
                <a:gd name="T77" fmla="*/ 0 h 241"/>
                <a:gd name="T78" fmla="*/ 0 w 213"/>
                <a:gd name="T79" fmla="*/ 0 h 241"/>
                <a:gd name="T80" fmla="*/ 0 w 213"/>
                <a:gd name="T81" fmla="*/ 0 h 241"/>
                <a:gd name="T82" fmla="*/ 0 w 213"/>
                <a:gd name="T83" fmla="*/ 0 h 241"/>
                <a:gd name="T84" fmla="*/ 0 w 213"/>
                <a:gd name="T85" fmla="*/ 0 h 241"/>
                <a:gd name="T86" fmla="*/ 0 w 213"/>
                <a:gd name="T87" fmla="*/ 0 h 241"/>
                <a:gd name="T88" fmla="*/ 0 w 213"/>
                <a:gd name="T89" fmla="*/ 0 h 241"/>
                <a:gd name="T90" fmla="*/ 0 w 213"/>
                <a:gd name="T91" fmla="*/ 0 h 241"/>
                <a:gd name="T92" fmla="*/ 0 w 213"/>
                <a:gd name="T93" fmla="*/ 0 h 241"/>
                <a:gd name="T94" fmla="*/ 0 w 213"/>
                <a:gd name="T95" fmla="*/ 0 h 241"/>
                <a:gd name="T96" fmla="*/ 0 w 213"/>
                <a:gd name="T97" fmla="*/ 0 h 241"/>
                <a:gd name="T98" fmla="*/ 0 w 213"/>
                <a:gd name="T99" fmla="*/ 0 h 241"/>
                <a:gd name="T100" fmla="*/ 0 w 213"/>
                <a:gd name="T101" fmla="*/ 0 h 241"/>
                <a:gd name="T102" fmla="*/ 0 w 213"/>
                <a:gd name="T103" fmla="*/ 0 h 241"/>
                <a:gd name="T104" fmla="*/ 0 w 213"/>
                <a:gd name="T105" fmla="*/ 0 h 241"/>
                <a:gd name="T106" fmla="*/ 0 w 213"/>
                <a:gd name="T107" fmla="*/ 0 h 241"/>
                <a:gd name="T108" fmla="*/ 0 w 213"/>
                <a:gd name="T109" fmla="*/ 0 h 241"/>
                <a:gd name="T110" fmla="*/ 0 w 213"/>
                <a:gd name="T111" fmla="*/ 0 h 241"/>
                <a:gd name="T112" fmla="*/ 0 w 213"/>
                <a:gd name="T113" fmla="*/ 0 h 241"/>
                <a:gd name="T114" fmla="*/ 0 w 213"/>
                <a:gd name="T115" fmla="*/ 0 h 241"/>
                <a:gd name="T116" fmla="*/ 0 w 213"/>
                <a:gd name="T117" fmla="*/ 0 h 241"/>
                <a:gd name="T118" fmla="*/ 0 w 213"/>
                <a:gd name="T119" fmla="*/ 0 h 241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213"/>
                <a:gd name="T181" fmla="*/ 0 h 241"/>
                <a:gd name="T182" fmla="*/ 213 w 213"/>
                <a:gd name="T183" fmla="*/ 241 h 241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213" h="241">
                  <a:moveTo>
                    <a:pt x="196" y="0"/>
                  </a:moveTo>
                  <a:lnTo>
                    <a:pt x="198" y="0"/>
                  </a:lnTo>
                  <a:lnTo>
                    <a:pt x="202" y="0"/>
                  </a:lnTo>
                  <a:lnTo>
                    <a:pt x="208" y="0"/>
                  </a:lnTo>
                  <a:lnTo>
                    <a:pt x="213" y="0"/>
                  </a:lnTo>
                  <a:lnTo>
                    <a:pt x="209" y="13"/>
                  </a:lnTo>
                  <a:lnTo>
                    <a:pt x="202" y="26"/>
                  </a:lnTo>
                  <a:lnTo>
                    <a:pt x="192" y="36"/>
                  </a:lnTo>
                  <a:lnTo>
                    <a:pt x="181" y="49"/>
                  </a:lnTo>
                  <a:lnTo>
                    <a:pt x="170" y="60"/>
                  </a:lnTo>
                  <a:lnTo>
                    <a:pt x="156" y="70"/>
                  </a:lnTo>
                  <a:lnTo>
                    <a:pt x="145" y="83"/>
                  </a:lnTo>
                  <a:lnTo>
                    <a:pt x="137" y="97"/>
                  </a:lnTo>
                  <a:lnTo>
                    <a:pt x="128" y="102"/>
                  </a:lnTo>
                  <a:lnTo>
                    <a:pt x="122" y="110"/>
                  </a:lnTo>
                  <a:lnTo>
                    <a:pt x="112" y="118"/>
                  </a:lnTo>
                  <a:lnTo>
                    <a:pt x="107" y="131"/>
                  </a:lnTo>
                  <a:lnTo>
                    <a:pt x="97" y="140"/>
                  </a:lnTo>
                  <a:lnTo>
                    <a:pt x="90" y="154"/>
                  </a:lnTo>
                  <a:lnTo>
                    <a:pt x="80" y="167"/>
                  </a:lnTo>
                  <a:lnTo>
                    <a:pt x="73" y="180"/>
                  </a:lnTo>
                  <a:lnTo>
                    <a:pt x="63" y="192"/>
                  </a:lnTo>
                  <a:lnTo>
                    <a:pt x="54" y="203"/>
                  </a:lnTo>
                  <a:lnTo>
                    <a:pt x="44" y="214"/>
                  </a:lnTo>
                  <a:lnTo>
                    <a:pt x="36" y="224"/>
                  </a:lnTo>
                  <a:lnTo>
                    <a:pt x="27" y="230"/>
                  </a:lnTo>
                  <a:lnTo>
                    <a:pt x="17" y="237"/>
                  </a:lnTo>
                  <a:lnTo>
                    <a:pt x="10" y="239"/>
                  </a:lnTo>
                  <a:lnTo>
                    <a:pt x="2" y="241"/>
                  </a:lnTo>
                  <a:lnTo>
                    <a:pt x="0" y="237"/>
                  </a:lnTo>
                  <a:lnTo>
                    <a:pt x="2" y="233"/>
                  </a:lnTo>
                  <a:lnTo>
                    <a:pt x="6" y="224"/>
                  </a:lnTo>
                  <a:lnTo>
                    <a:pt x="12" y="216"/>
                  </a:lnTo>
                  <a:lnTo>
                    <a:pt x="16" y="205"/>
                  </a:lnTo>
                  <a:lnTo>
                    <a:pt x="19" y="197"/>
                  </a:lnTo>
                  <a:lnTo>
                    <a:pt x="21" y="192"/>
                  </a:lnTo>
                  <a:lnTo>
                    <a:pt x="19" y="178"/>
                  </a:lnTo>
                  <a:lnTo>
                    <a:pt x="21" y="167"/>
                  </a:lnTo>
                  <a:lnTo>
                    <a:pt x="23" y="157"/>
                  </a:lnTo>
                  <a:lnTo>
                    <a:pt x="27" y="150"/>
                  </a:lnTo>
                  <a:lnTo>
                    <a:pt x="31" y="140"/>
                  </a:lnTo>
                  <a:lnTo>
                    <a:pt x="35" y="133"/>
                  </a:lnTo>
                  <a:lnTo>
                    <a:pt x="40" y="125"/>
                  </a:lnTo>
                  <a:lnTo>
                    <a:pt x="48" y="118"/>
                  </a:lnTo>
                  <a:lnTo>
                    <a:pt x="59" y="102"/>
                  </a:lnTo>
                  <a:lnTo>
                    <a:pt x="74" y="89"/>
                  </a:lnTo>
                  <a:lnTo>
                    <a:pt x="80" y="81"/>
                  </a:lnTo>
                  <a:lnTo>
                    <a:pt x="88" y="74"/>
                  </a:lnTo>
                  <a:lnTo>
                    <a:pt x="95" y="64"/>
                  </a:lnTo>
                  <a:lnTo>
                    <a:pt x="101" y="59"/>
                  </a:lnTo>
                  <a:lnTo>
                    <a:pt x="109" y="49"/>
                  </a:lnTo>
                  <a:lnTo>
                    <a:pt x="118" y="41"/>
                  </a:lnTo>
                  <a:lnTo>
                    <a:pt x="132" y="34"/>
                  </a:lnTo>
                  <a:lnTo>
                    <a:pt x="145" y="26"/>
                  </a:lnTo>
                  <a:lnTo>
                    <a:pt x="158" y="19"/>
                  </a:lnTo>
                  <a:lnTo>
                    <a:pt x="173" y="13"/>
                  </a:lnTo>
                  <a:lnTo>
                    <a:pt x="183" y="5"/>
                  </a:lnTo>
                  <a:lnTo>
                    <a:pt x="19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91" name="Freeform 12">
              <a:extLst>
                <a:ext uri="{FF2B5EF4-FFF2-40B4-BE49-F238E27FC236}">
                  <a16:creationId xmlns:a16="http://schemas.microsoft.com/office/drawing/2014/main" id="{856A8574-1C9A-F687-8E1C-195C983674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85" y="970"/>
              <a:ext cx="56" cy="91"/>
            </a:xfrm>
            <a:custGeom>
              <a:avLst/>
              <a:gdLst>
                <a:gd name="T0" fmla="*/ 0 w 182"/>
                <a:gd name="T1" fmla="*/ 0 h 321"/>
                <a:gd name="T2" fmla="*/ 0 w 182"/>
                <a:gd name="T3" fmla="*/ 0 h 321"/>
                <a:gd name="T4" fmla="*/ 0 w 182"/>
                <a:gd name="T5" fmla="*/ 0 h 321"/>
                <a:gd name="T6" fmla="*/ 0 w 182"/>
                <a:gd name="T7" fmla="*/ 0 h 321"/>
                <a:gd name="T8" fmla="*/ 0 w 182"/>
                <a:gd name="T9" fmla="*/ 0 h 321"/>
                <a:gd name="T10" fmla="*/ 0 w 182"/>
                <a:gd name="T11" fmla="*/ 0 h 321"/>
                <a:gd name="T12" fmla="*/ 0 w 182"/>
                <a:gd name="T13" fmla="*/ 0 h 321"/>
                <a:gd name="T14" fmla="*/ 0 w 182"/>
                <a:gd name="T15" fmla="*/ 0 h 321"/>
                <a:gd name="T16" fmla="*/ 0 w 182"/>
                <a:gd name="T17" fmla="*/ 0 h 321"/>
                <a:gd name="T18" fmla="*/ 0 w 182"/>
                <a:gd name="T19" fmla="*/ 0 h 321"/>
                <a:gd name="T20" fmla="*/ 0 w 182"/>
                <a:gd name="T21" fmla="*/ 0 h 321"/>
                <a:gd name="T22" fmla="*/ 0 w 182"/>
                <a:gd name="T23" fmla="*/ 0 h 321"/>
                <a:gd name="T24" fmla="*/ 0 w 182"/>
                <a:gd name="T25" fmla="*/ 0 h 321"/>
                <a:gd name="T26" fmla="*/ 0 w 182"/>
                <a:gd name="T27" fmla="*/ 0 h 321"/>
                <a:gd name="T28" fmla="*/ 0 w 182"/>
                <a:gd name="T29" fmla="*/ 0 h 321"/>
                <a:gd name="T30" fmla="*/ 0 w 182"/>
                <a:gd name="T31" fmla="*/ 0 h 321"/>
                <a:gd name="T32" fmla="*/ 0 w 182"/>
                <a:gd name="T33" fmla="*/ 0 h 321"/>
                <a:gd name="T34" fmla="*/ 0 w 182"/>
                <a:gd name="T35" fmla="*/ 0 h 321"/>
                <a:gd name="T36" fmla="*/ 0 w 182"/>
                <a:gd name="T37" fmla="*/ 0 h 321"/>
                <a:gd name="T38" fmla="*/ 0 w 182"/>
                <a:gd name="T39" fmla="*/ 0 h 321"/>
                <a:gd name="T40" fmla="*/ 0 w 182"/>
                <a:gd name="T41" fmla="*/ 0 h 321"/>
                <a:gd name="T42" fmla="*/ 0 w 182"/>
                <a:gd name="T43" fmla="*/ 0 h 321"/>
                <a:gd name="T44" fmla="*/ 0 w 182"/>
                <a:gd name="T45" fmla="*/ 0 h 321"/>
                <a:gd name="T46" fmla="*/ 0 w 182"/>
                <a:gd name="T47" fmla="*/ 0 h 321"/>
                <a:gd name="T48" fmla="*/ 0 w 182"/>
                <a:gd name="T49" fmla="*/ 0 h 321"/>
                <a:gd name="T50" fmla="*/ 0 w 182"/>
                <a:gd name="T51" fmla="*/ 0 h 321"/>
                <a:gd name="T52" fmla="*/ 0 w 182"/>
                <a:gd name="T53" fmla="*/ 0 h 321"/>
                <a:gd name="T54" fmla="*/ 0 w 182"/>
                <a:gd name="T55" fmla="*/ 0 h 321"/>
                <a:gd name="T56" fmla="*/ 0 w 182"/>
                <a:gd name="T57" fmla="*/ 0 h 321"/>
                <a:gd name="T58" fmla="*/ 0 w 182"/>
                <a:gd name="T59" fmla="*/ 0 h 321"/>
                <a:gd name="T60" fmla="*/ 0 w 182"/>
                <a:gd name="T61" fmla="*/ 0 h 321"/>
                <a:gd name="T62" fmla="*/ 0 w 182"/>
                <a:gd name="T63" fmla="*/ 0 h 321"/>
                <a:gd name="T64" fmla="*/ 0 w 182"/>
                <a:gd name="T65" fmla="*/ 0 h 32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82"/>
                <a:gd name="T100" fmla="*/ 0 h 321"/>
                <a:gd name="T101" fmla="*/ 182 w 182"/>
                <a:gd name="T102" fmla="*/ 321 h 321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82" h="321">
                  <a:moveTo>
                    <a:pt x="2" y="30"/>
                  </a:moveTo>
                  <a:lnTo>
                    <a:pt x="6" y="24"/>
                  </a:lnTo>
                  <a:lnTo>
                    <a:pt x="15" y="15"/>
                  </a:lnTo>
                  <a:lnTo>
                    <a:pt x="23" y="3"/>
                  </a:lnTo>
                  <a:lnTo>
                    <a:pt x="32" y="0"/>
                  </a:lnTo>
                  <a:lnTo>
                    <a:pt x="29" y="9"/>
                  </a:lnTo>
                  <a:lnTo>
                    <a:pt x="30" y="19"/>
                  </a:lnTo>
                  <a:lnTo>
                    <a:pt x="30" y="28"/>
                  </a:lnTo>
                  <a:lnTo>
                    <a:pt x="32" y="41"/>
                  </a:lnTo>
                  <a:lnTo>
                    <a:pt x="36" y="51"/>
                  </a:lnTo>
                  <a:lnTo>
                    <a:pt x="40" y="60"/>
                  </a:lnTo>
                  <a:lnTo>
                    <a:pt x="44" y="70"/>
                  </a:lnTo>
                  <a:lnTo>
                    <a:pt x="51" y="81"/>
                  </a:lnTo>
                  <a:lnTo>
                    <a:pt x="57" y="89"/>
                  </a:lnTo>
                  <a:lnTo>
                    <a:pt x="63" y="96"/>
                  </a:lnTo>
                  <a:lnTo>
                    <a:pt x="70" y="104"/>
                  </a:lnTo>
                  <a:lnTo>
                    <a:pt x="78" y="112"/>
                  </a:lnTo>
                  <a:lnTo>
                    <a:pt x="86" y="117"/>
                  </a:lnTo>
                  <a:lnTo>
                    <a:pt x="93" y="123"/>
                  </a:lnTo>
                  <a:lnTo>
                    <a:pt x="103" y="125"/>
                  </a:lnTo>
                  <a:lnTo>
                    <a:pt x="112" y="131"/>
                  </a:lnTo>
                  <a:lnTo>
                    <a:pt x="122" y="138"/>
                  </a:lnTo>
                  <a:lnTo>
                    <a:pt x="131" y="146"/>
                  </a:lnTo>
                  <a:lnTo>
                    <a:pt x="141" y="155"/>
                  </a:lnTo>
                  <a:lnTo>
                    <a:pt x="150" y="167"/>
                  </a:lnTo>
                  <a:lnTo>
                    <a:pt x="156" y="176"/>
                  </a:lnTo>
                  <a:lnTo>
                    <a:pt x="163" y="190"/>
                  </a:lnTo>
                  <a:lnTo>
                    <a:pt x="169" y="201"/>
                  </a:lnTo>
                  <a:lnTo>
                    <a:pt x="173" y="214"/>
                  </a:lnTo>
                  <a:lnTo>
                    <a:pt x="177" y="228"/>
                  </a:lnTo>
                  <a:lnTo>
                    <a:pt x="179" y="239"/>
                  </a:lnTo>
                  <a:lnTo>
                    <a:pt x="181" y="252"/>
                  </a:lnTo>
                  <a:lnTo>
                    <a:pt x="182" y="266"/>
                  </a:lnTo>
                  <a:lnTo>
                    <a:pt x="182" y="279"/>
                  </a:lnTo>
                  <a:lnTo>
                    <a:pt x="181" y="294"/>
                  </a:lnTo>
                  <a:lnTo>
                    <a:pt x="179" y="306"/>
                  </a:lnTo>
                  <a:lnTo>
                    <a:pt x="177" y="321"/>
                  </a:lnTo>
                  <a:lnTo>
                    <a:pt x="169" y="321"/>
                  </a:lnTo>
                  <a:lnTo>
                    <a:pt x="160" y="321"/>
                  </a:lnTo>
                  <a:lnTo>
                    <a:pt x="160" y="304"/>
                  </a:lnTo>
                  <a:lnTo>
                    <a:pt x="162" y="288"/>
                  </a:lnTo>
                  <a:lnTo>
                    <a:pt x="160" y="275"/>
                  </a:lnTo>
                  <a:lnTo>
                    <a:pt x="160" y="260"/>
                  </a:lnTo>
                  <a:lnTo>
                    <a:pt x="156" y="243"/>
                  </a:lnTo>
                  <a:lnTo>
                    <a:pt x="154" y="228"/>
                  </a:lnTo>
                  <a:lnTo>
                    <a:pt x="148" y="214"/>
                  </a:lnTo>
                  <a:lnTo>
                    <a:pt x="143" y="201"/>
                  </a:lnTo>
                  <a:lnTo>
                    <a:pt x="135" y="188"/>
                  </a:lnTo>
                  <a:lnTo>
                    <a:pt x="125" y="176"/>
                  </a:lnTo>
                  <a:lnTo>
                    <a:pt x="116" y="163"/>
                  </a:lnTo>
                  <a:lnTo>
                    <a:pt x="106" y="155"/>
                  </a:lnTo>
                  <a:lnTo>
                    <a:pt x="93" y="146"/>
                  </a:lnTo>
                  <a:lnTo>
                    <a:pt x="82" y="138"/>
                  </a:lnTo>
                  <a:lnTo>
                    <a:pt x="67" y="134"/>
                  </a:lnTo>
                  <a:lnTo>
                    <a:pt x="53" y="133"/>
                  </a:lnTo>
                  <a:lnTo>
                    <a:pt x="38" y="123"/>
                  </a:lnTo>
                  <a:lnTo>
                    <a:pt x="29" y="112"/>
                  </a:lnTo>
                  <a:lnTo>
                    <a:pt x="17" y="98"/>
                  </a:lnTo>
                  <a:lnTo>
                    <a:pt x="10" y="87"/>
                  </a:lnTo>
                  <a:lnTo>
                    <a:pt x="6" y="77"/>
                  </a:lnTo>
                  <a:lnTo>
                    <a:pt x="4" y="72"/>
                  </a:lnTo>
                  <a:lnTo>
                    <a:pt x="0" y="64"/>
                  </a:lnTo>
                  <a:lnTo>
                    <a:pt x="0" y="57"/>
                  </a:lnTo>
                  <a:lnTo>
                    <a:pt x="0" y="41"/>
                  </a:lnTo>
                  <a:lnTo>
                    <a:pt x="2" y="3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92" name="Freeform 13">
              <a:extLst>
                <a:ext uri="{FF2B5EF4-FFF2-40B4-BE49-F238E27FC236}">
                  <a16:creationId xmlns:a16="http://schemas.microsoft.com/office/drawing/2014/main" id="{82B83F0B-9BEF-D2DD-B66C-A6673BB138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2" y="1015"/>
              <a:ext cx="53" cy="63"/>
            </a:xfrm>
            <a:custGeom>
              <a:avLst/>
              <a:gdLst>
                <a:gd name="T0" fmla="*/ 0 w 173"/>
                <a:gd name="T1" fmla="*/ 0 h 224"/>
                <a:gd name="T2" fmla="*/ 0 w 173"/>
                <a:gd name="T3" fmla="*/ 0 h 224"/>
                <a:gd name="T4" fmla="*/ 0 w 173"/>
                <a:gd name="T5" fmla="*/ 0 h 224"/>
                <a:gd name="T6" fmla="*/ 0 w 173"/>
                <a:gd name="T7" fmla="*/ 0 h 224"/>
                <a:gd name="T8" fmla="*/ 0 w 173"/>
                <a:gd name="T9" fmla="*/ 0 h 224"/>
                <a:gd name="T10" fmla="*/ 0 w 173"/>
                <a:gd name="T11" fmla="*/ 0 h 224"/>
                <a:gd name="T12" fmla="*/ 0 w 173"/>
                <a:gd name="T13" fmla="*/ 0 h 224"/>
                <a:gd name="T14" fmla="*/ 0 w 173"/>
                <a:gd name="T15" fmla="*/ 0 h 224"/>
                <a:gd name="T16" fmla="*/ 0 w 173"/>
                <a:gd name="T17" fmla="*/ 0 h 224"/>
                <a:gd name="T18" fmla="*/ 0 w 173"/>
                <a:gd name="T19" fmla="*/ 0 h 224"/>
                <a:gd name="T20" fmla="*/ 0 w 173"/>
                <a:gd name="T21" fmla="*/ 0 h 224"/>
                <a:gd name="T22" fmla="*/ 0 w 173"/>
                <a:gd name="T23" fmla="*/ 0 h 224"/>
                <a:gd name="T24" fmla="*/ 0 w 173"/>
                <a:gd name="T25" fmla="*/ 0 h 224"/>
                <a:gd name="T26" fmla="*/ 0 w 173"/>
                <a:gd name="T27" fmla="*/ 0 h 224"/>
                <a:gd name="T28" fmla="*/ 0 w 173"/>
                <a:gd name="T29" fmla="*/ 0 h 224"/>
                <a:gd name="T30" fmla="*/ 0 w 173"/>
                <a:gd name="T31" fmla="*/ 0 h 224"/>
                <a:gd name="T32" fmla="*/ 0 w 173"/>
                <a:gd name="T33" fmla="*/ 0 h 224"/>
                <a:gd name="T34" fmla="*/ 0 w 173"/>
                <a:gd name="T35" fmla="*/ 0 h 224"/>
                <a:gd name="T36" fmla="*/ 0 w 173"/>
                <a:gd name="T37" fmla="*/ 0 h 224"/>
                <a:gd name="T38" fmla="*/ 0 w 173"/>
                <a:gd name="T39" fmla="*/ 0 h 224"/>
                <a:gd name="T40" fmla="*/ 0 w 173"/>
                <a:gd name="T41" fmla="*/ 0 h 224"/>
                <a:gd name="T42" fmla="*/ 0 w 173"/>
                <a:gd name="T43" fmla="*/ 0 h 224"/>
                <a:gd name="T44" fmla="*/ 0 w 173"/>
                <a:gd name="T45" fmla="*/ 0 h 224"/>
                <a:gd name="T46" fmla="*/ 0 w 173"/>
                <a:gd name="T47" fmla="*/ 0 h 224"/>
                <a:gd name="T48" fmla="*/ 0 w 173"/>
                <a:gd name="T49" fmla="*/ 0 h 224"/>
                <a:gd name="T50" fmla="*/ 0 w 173"/>
                <a:gd name="T51" fmla="*/ 0 h 224"/>
                <a:gd name="T52" fmla="*/ 0 w 173"/>
                <a:gd name="T53" fmla="*/ 0 h 224"/>
                <a:gd name="T54" fmla="*/ 0 w 173"/>
                <a:gd name="T55" fmla="*/ 0 h 224"/>
                <a:gd name="T56" fmla="*/ 0 w 173"/>
                <a:gd name="T57" fmla="*/ 0 h 224"/>
                <a:gd name="T58" fmla="*/ 0 w 173"/>
                <a:gd name="T59" fmla="*/ 0 h 224"/>
                <a:gd name="T60" fmla="*/ 0 w 173"/>
                <a:gd name="T61" fmla="*/ 0 h 224"/>
                <a:gd name="T62" fmla="*/ 0 w 173"/>
                <a:gd name="T63" fmla="*/ 0 h 224"/>
                <a:gd name="T64" fmla="*/ 0 w 173"/>
                <a:gd name="T65" fmla="*/ 0 h 224"/>
                <a:gd name="T66" fmla="*/ 0 w 173"/>
                <a:gd name="T67" fmla="*/ 0 h 224"/>
                <a:gd name="T68" fmla="*/ 0 w 173"/>
                <a:gd name="T69" fmla="*/ 0 h 224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73"/>
                <a:gd name="T106" fmla="*/ 0 h 224"/>
                <a:gd name="T107" fmla="*/ 173 w 173"/>
                <a:gd name="T108" fmla="*/ 224 h 224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73" h="224">
                  <a:moveTo>
                    <a:pt x="63" y="4"/>
                  </a:moveTo>
                  <a:lnTo>
                    <a:pt x="82" y="0"/>
                  </a:lnTo>
                  <a:lnTo>
                    <a:pt x="99" y="2"/>
                  </a:lnTo>
                  <a:lnTo>
                    <a:pt x="114" y="6"/>
                  </a:lnTo>
                  <a:lnTo>
                    <a:pt x="129" y="15"/>
                  </a:lnTo>
                  <a:lnTo>
                    <a:pt x="139" y="25"/>
                  </a:lnTo>
                  <a:lnTo>
                    <a:pt x="150" y="38"/>
                  </a:lnTo>
                  <a:lnTo>
                    <a:pt x="158" y="53"/>
                  </a:lnTo>
                  <a:lnTo>
                    <a:pt x="165" y="70"/>
                  </a:lnTo>
                  <a:lnTo>
                    <a:pt x="169" y="86"/>
                  </a:lnTo>
                  <a:lnTo>
                    <a:pt x="173" y="105"/>
                  </a:lnTo>
                  <a:lnTo>
                    <a:pt x="171" y="124"/>
                  </a:lnTo>
                  <a:lnTo>
                    <a:pt x="171" y="141"/>
                  </a:lnTo>
                  <a:lnTo>
                    <a:pt x="167" y="158"/>
                  </a:lnTo>
                  <a:lnTo>
                    <a:pt x="162" y="175"/>
                  </a:lnTo>
                  <a:lnTo>
                    <a:pt x="152" y="188"/>
                  </a:lnTo>
                  <a:lnTo>
                    <a:pt x="143" y="202"/>
                  </a:lnTo>
                  <a:lnTo>
                    <a:pt x="135" y="205"/>
                  </a:lnTo>
                  <a:lnTo>
                    <a:pt x="127" y="213"/>
                  </a:lnTo>
                  <a:lnTo>
                    <a:pt x="120" y="219"/>
                  </a:lnTo>
                  <a:lnTo>
                    <a:pt x="114" y="224"/>
                  </a:lnTo>
                  <a:lnTo>
                    <a:pt x="114" y="213"/>
                  </a:lnTo>
                  <a:lnTo>
                    <a:pt x="116" y="205"/>
                  </a:lnTo>
                  <a:lnTo>
                    <a:pt x="118" y="198"/>
                  </a:lnTo>
                  <a:lnTo>
                    <a:pt x="122" y="188"/>
                  </a:lnTo>
                  <a:lnTo>
                    <a:pt x="129" y="175"/>
                  </a:lnTo>
                  <a:lnTo>
                    <a:pt x="141" y="162"/>
                  </a:lnTo>
                  <a:lnTo>
                    <a:pt x="143" y="152"/>
                  </a:lnTo>
                  <a:lnTo>
                    <a:pt x="148" y="145"/>
                  </a:lnTo>
                  <a:lnTo>
                    <a:pt x="150" y="137"/>
                  </a:lnTo>
                  <a:lnTo>
                    <a:pt x="154" y="129"/>
                  </a:lnTo>
                  <a:lnTo>
                    <a:pt x="154" y="120"/>
                  </a:lnTo>
                  <a:lnTo>
                    <a:pt x="154" y="112"/>
                  </a:lnTo>
                  <a:lnTo>
                    <a:pt x="152" y="103"/>
                  </a:lnTo>
                  <a:lnTo>
                    <a:pt x="148" y="95"/>
                  </a:lnTo>
                  <a:lnTo>
                    <a:pt x="148" y="86"/>
                  </a:lnTo>
                  <a:lnTo>
                    <a:pt x="146" y="76"/>
                  </a:lnTo>
                  <a:lnTo>
                    <a:pt x="143" y="69"/>
                  </a:lnTo>
                  <a:lnTo>
                    <a:pt x="139" y="61"/>
                  </a:lnTo>
                  <a:lnTo>
                    <a:pt x="129" y="48"/>
                  </a:lnTo>
                  <a:lnTo>
                    <a:pt x="120" y="40"/>
                  </a:lnTo>
                  <a:lnTo>
                    <a:pt x="105" y="34"/>
                  </a:lnTo>
                  <a:lnTo>
                    <a:pt x="91" y="36"/>
                  </a:lnTo>
                  <a:lnTo>
                    <a:pt x="82" y="40"/>
                  </a:lnTo>
                  <a:lnTo>
                    <a:pt x="76" y="46"/>
                  </a:lnTo>
                  <a:lnTo>
                    <a:pt x="69" y="53"/>
                  </a:lnTo>
                  <a:lnTo>
                    <a:pt x="63" y="67"/>
                  </a:lnTo>
                  <a:lnTo>
                    <a:pt x="59" y="72"/>
                  </a:lnTo>
                  <a:lnTo>
                    <a:pt x="51" y="82"/>
                  </a:lnTo>
                  <a:lnTo>
                    <a:pt x="46" y="86"/>
                  </a:lnTo>
                  <a:lnTo>
                    <a:pt x="40" y="91"/>
                  </a:lnTo>
                  <a:lnTo>
                    <a:pt x="30" y="95"/>
                  </a:lnTo>
                  <a:lnTo>
                    <a:pt x="25" y="99"/>
                  </a:lnTo>
                  <a:lnTo>
                    <a:pt x="13" y="91"/>
                  </a:lnTo>
                  <a:lnTo>
                    <a:pt x="6" y="86"/>
                  </a:lnTo>
                  <a:lnTo>
                    <a:pt x="0" y="74"/>
                  </a:lnTo>
                  <a:lnTo>
                    <a:pt x="0" y="65"/>
                  </a:lnTo>
                  <a:lnTo>
                    <a:pt x="0" y="53"/>
                  </a:lnTo>
                  <a:lnTo>
                    <a:pt x="2" y="44"/>
                  </a:lnTo>
                  <a:lnTo>
                    <a:pt x="4" y="36"/>
                  </a:lnTo>
                  <a:lnTo>
                    <a:pt x="4" y="34"/>
                  </a:lnTo>
                  <a:lnTo>
                    <a:pt x="8" y="25"/>
                  </a:lnTo>
                  <a:lnTo>
                    <a:pt x="13" y="21"/>
                  </a:lnTo>
                  <a:lnTo>
                    <a:pt x="23" y="15"/>
                  </a:lnTo>
                  <a:lnTo>
                    <a:pt x="30" y="15"/>
                  </a:lnTo>
                  <a:lnTo>
                    <a:pt x="40" y="12"/>
                  </a:lnTo>
                  <a:lnTo>
                    <a:pt x="50" y="10"/>
                  </a:lnTo>
                  <a:lnTo>
                    <a:pt x="55" y="6"/>
                  </a:lnTo>
                  <a:lnTo>
                    <a:pt x="63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93" name="Freeform 14">
              <a:extLst>
                <a:ext uri="{FF2B5EF4-FFF2-40B4-BE49-F238E27FC236}">
                  <a16:creationId xmlns:a16="http://schemas.microsoft.com/office/drawing/2014/main" id="{209000B4-A187-C4BF-44BC-86DB69DA62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5" y="974"/>
              <a:ext cx="25" cy="37"/>
            </a:xfrm>
            <a:custGeom>
              <a:avLst/>
              <a:gdLst>
                <a:gd name="T0" fmla="*/ 0 w 82"/>
                <a:gd name="T1" fmla="*/ 0 h 131"/>
                <a:gd name="T2" fmla="*/ 0 w 82"/>
                <a:gd name="T3" fmla="*/ 0 h 131"/>
                <a:gd name="T4" fmla="*/ 0 w 82"/>
                <a:gd name="T5" fmla="*/ 0 h 131"/>
                <a:gd name="T6" fmla="*/ 0 w 82"/>
                <a:gd name="T7" fmla="*/ 0 h 131"/>
                <a:gd name="T8" fmla="*/ 0 w 82"/>
                <a:gd name="T9" fmla="*/ 0 h 131"/>
                <a:gd name="T10" fmla="*/ 0 w 82"/>
                <a:gd name="T11" fmla="*/ 0 h 131"/>
                <a:gd name="T12" fmla="*/ 0 w 82"/>
                <a:gd name="T13" fmla="*/ 0 h 131"/>
                <a:gd name="T14" fmla="*/ 0 w 82"/>
                <a:gd name="T15" fmla="*/ 0 h 131"/>
                <a:gd name="T16" fmla="*/ 0 w 82"/>
                <a:gd name="T17" fmla="*/ 0 h 131"/>
                <a:gd name="T18" fmla="*/ 0 w 82"/>
                <a:gd name="T19" fmla="*/ 0 h 131"/>
                <a:gd name="T20" fmla="*/ 0 w 82"/>
                <a:gd name="T21" fmla="*/ 0 h 131"/>
                <a:gd name="T22" fmla="*/ 0 w 82"/>
                <a:gd name="T23" fmla="*/ 0 h 131"/>
                <a:gd name="T24" fmla="*/ 0 w 82"/>
                <a:gd name="T25" fmla="*/ 0 h 131"/>
                <a:gd name="T26" fmla="*/ 0 w 82"/>
                <a:gd name="T27" fmla="*/ 0 h 131"/>
                <a:gd name="T28" fmla="*/ 0 w 82"/>
                <a:gd name="T29" fmla="*/ 0 h 131"/>
                <a:gd name="T30" fmla="*/ 0 w 82"/>
                <a:gd name="T31" fmla="*/ 0 h 131"/>
                <a:gd name="T32" fmla="*/ 0 w 82"/>
                <a:gd name="T33" fmla="*/ 0 h 131"/>
                <a:gd name="T34" fmla="*/ 0 w 82"/>
                <a:gd name="T35" fmla="*/ 0 h 131"/>
                <a:gd name="T36" fmla="*/ 0 w 82"/>
                <a:gd name="T37" fmla="*/ 0 h 131"/>
                <a:gd name="T38" fmla="*/ 0 w 82"/>
                <a:gd name="T39" fmla="*/ 0 h 131"/>
                <a:gd name="T40" fmla="*/ 0 w 82"/>
                <a:gd name="T41" fmla="*/ 0 h 131"/>
                <a:gd name="T42" fmla="*/ 0 w 82"/>
                <a:gd name="T43" fmla="*/ 0 h 131"/>
                <a:gd name="T44" fmla="*/ 0 w 82"/>
                <a:gd name="T45" fmla="*/ 0 h 131"/>
                <a:gd name="T46" fmla="*/ 0 w 82"/>
                <a:gd name="T47" fmla="*/ 0 h 131"/>
                <a:gd name="T48" fmla="*/ 0 w 82"/>
                <a:gd name="T49" fmla="*/ 0 h 131"/>
                <a:gd name="T50" fmla="*/ 0 w 82"/>
                <a:gd name="T51" fmla="*/ 0 h 131"/>
                <a:gd name="T52" fmla="*/ 0 w 82"/>
                <a:gd name="T53" fmla="*/ 0 h 131"/>
                <a:gd name="T54" fmla="*/ 0 w 82"/>
                <a:gd name="T55" fmla="*/ 0 h 131"/>
                <a:gd name="T56" fmla="*/ 0 w 82"/>
                <a:gd name="T57" fmla="*/ 0 h 131"/>
                <a:gd name="T58" fmla="*/ 0 w 82"/>
                <a:gd name="T59" fmla="*/ 0 h 131"/>
                <a:gd name="T60" fmla="*/ 0 w 82"/>
                <a:gd name="T61" fmla="*/ 0 h 131"/>
                <a:gd name="T62" fmla="*/ 0 w 82"/>
                <a:gd name="T63" fmla="*/ 0 h 131"/>
                <a:gd name="T64" fmla="*/ 0 w 82"/>
                <a:gd name="T65" fmla="*/ 0 h 131"/>
                <a:gd name="T66" fmla="*/ 0 w 82"/>
                <a:gd name="T67" fmla="*/ 0 h 131"/>
                <a:gd name="T68" fmla="*/ 0 w 82"/>
                <a:gd name="T69" fmla="*/ 0 h 131"/>
                <a:gd name="T70" fmla="*/ 0 w 82"/>
                <a:gd name="T71" fmla="*/ 0 h 131"/>
                <a:gd name="T72" fmla="*/ 0 w 82"/>
                <a:gd name="T73" fmla="*/ 0 h 131"/>
                <a:gd name="T74" fmla="*/ 0 w 82"/>
                <a:gd name="T75" fmla="*/ 0 h 131"/>
                <a:gd name="T76" fmla="*/ 0 w 82"/>
                <a:gd name="T77" fmla="*/ 0 h 131"/>
                <a:gd name="T78" fmla="*/ 0 w 82"/>
                <a:gd name="T79" fmla="*/ 0 h 131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82"/>
                <a:gd name="T121" fmla="*/ 0 h 131"/>
                <a:gd name="T122" fmla="*/ 82 w 82"/>
                <a:gd name="T123" fmla="*/ 131 h 131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82" h="131">
                  <a:moveTo>
                    <a:pt x="6" y="0"/>
                  </a:moveTo>
                  <a:lnTo>
                    <a:pt x="8" y="0"/>
                  </a:lnTo>
                  <a:lnTo>
                    <a:pt x="12" y="0"/>
                  </a:lnTo>
                  <a:lnTo>
                    <a:pt x="17" y="0"/>
                  </a:lnTo>
                  <a:lnTo>
                    <a:pt x="23" y="0"/>
                  </a:lnTo>
                  <a:lnTo>
                    <a:pt x="19" y="7"/>
                  </a:lnTo>
                  <a:lnTo>
                    <a:pt x="19" y="17"/>
                  </a:lnTo>
                  <a:lnTo>
                    <a:pt x="19" y="25"/>
                  </a:lnTo>
                  <a:lnTo>
                    <a:pt x="19" y="34"/>
                  </a:lnTo>
                  <a:lnTo>
                    <a:pt x="19" y="42"/>
                  </a:lnTo>
                  <a:lnTo>
                    <a:pt x="23" y="51"/>
                  </a:lnTo>
                  <a:lnTo>
                    <a:pt x="27" y="59"/>
                  </a:lnTo>
                  <a:lnTo>
                    <a:pt x="31" y="68"/>
                  </a:lnTo>
                  <a:lnTo>
                    <a:pt x="35" y="74"/>
                  </a:lnTo>
                  <a:lnTo>
                    <a:pt x="38" y="83"/>
                  </a:lnTo>
                  <a:lnTo>
                    <a:pt x="44" y="89"/>
                  </a:lnTo>
                  <a:lnTo>
                    <a:pt x="52" y="97"/>
                  </a:lnTo>
                  <a:lnTo>
                    <a:pt x="57" y="102"/>
                  </a:lnTo>
                  <a:lnTo>
                    <a:pt x="65" y="110"/>
                  </a:lnTo>
                  <a:lnTo>
                    <a:pt x="73" y="116"/>
                  </a:lnTo>
                  <a:lnTo>
                    <a:pt x="82" y="121"/>
                  </a:lnTo>
                  <a:lnTo>
                    <a:pt x="75" y="125"/>
                  </a:lnTo>
                  <a:lnTo>
                    <a:pt x="67" y="131"/>
                  </a:lnTo>
                  <a:lnTo>
                    <a:pt x="55" y="127"/>
                  </a:lnTo>
                  <a:lnTo>
                    <a:pt x="46" y="123"/>
                  </a:lnTo>
                  <a:lnTo>
                    <a:pt x="36" y="118"/>
                  </a:lnTo>
                  <a:lnTo>
                    <a:pt x="29" y="112"/>
                  </a:lnTo>
                  <a:lnTo>
                    <a:pt x="21" y="102"/>
                  </a:lnTo>
                  <a:lnTo>
                    <a:pt x="16" y="97"/>
                  </a:lnTo>
                  <a:lnTo>
                    <a:pt x="10" y="87"/>
                  </a:lnTo>
                  <a:lnTo>
                    <a:pt x="8" y="80"/>
                  </a:lnTo>
                  <a:lnTo>
                    <a:pt x="4" y="68"/>
                  </a:lnTo>
                  <a:lnTo>
                    <a:pt x="0" y="59"/>
                  </a:lnTo>
                  <a:lnTo>
                    <a:pt x="0" y="47"/>
                  </a:lnTo>
                  <a:lnTo>
                    <a:pt x="0" y="38"/>
                  </a:lnTo>
                  <a:lnTo>
                    <a:pt x="0" y="28"/>
                  </a:lnTo>
                  <a:lnTo>
                    <a:pt x="0" y="19"/>
                  </a:lnTo>
                  <a:lnTo>
                    <a:pt x="2" y="7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94" name="Freeform 15">
              <a:extLst>
                <a:ext uri="{FF2B5EF4-FFF2-40B4-BE49-F238E27FC236}">
                  <a16:creationId xmlns:a16="http://schemas.microsoft.com/office/drawing/2014/main" id="{456D66D3-D6CE-7543-EF43-FC06604694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7" y="1044"/>
              <a:ext cx="37" cy="67"/>
            </a:xfrm>
            <a:custGeom>
              <a:avLst/>
              <a:gdLst>
                <a:gd name="T0" fmla="*/ 0 w 122"/>
                <a:gd name="T1" fmla="*/ 0 h 236"/>
                <a:gd name="T2" fmla="*/ 0 w 122"/>
                <a:gd name="T3" fmla="*/ 0 h 236"/>
                <a:gd name="T4" fmla="*/ 0 w 122"/>
                <a:gd name="T5" fmla="*/ 0 h 236"/>
                <a:gd name="T6" fmla="*/ 0 w 122"/>
                <a:gd name="T7" fmla="*/ 0 h 236"/>
                <a:gd name="T8" fmla="*/ 0 w 122"/>
                <a:gd name="T9" fmla="*/ 0 h 236"/>
                <a:gd name="T10" fmla="*/ 0 w 122"/>
                <a:gd name="T11" fmla="*/ 0 h 236"/>
                <a:gd name="T12" fmla="*/ 0 w 122"/>
                <a:gd name="T13" fmla="*/ 0 h 236"/>
                <a:gd name="T14" fmla="*/ 0 w 122"/>
                <a:gd name="T15" fmla="*/ 0 h 236"/>
                <a:gd name="T16" fmla="*/ 0 w 122"/>
                <a:gd name="T17" fmla="*/ 0 h 236"/>
                <a:gd name="T18" fmla="*/ 0 w 122"/>
                <a:gd name="T19" fmla="*/ 0 h 236"/>
                <a:gd name="T20" fmla="*/ 0 w 122"/>
                <a:gd name="T21" fmla="*/ 0 h 236"/>
                <a:gd name="T22" fmla="*/ 0 w 122"/>
                <a:gd name="T23" fmla="*/ 0 h 236"/>
                <a:gd name="T24" fmla="*/ 0 w 122"/>
                <a:gd name="T25" fmla="*/ 0 h 236"/>
                <a:gd name="T26" fmla="*/ 0 w 122"/>
                <a:gd name="T27" fmla="*/ 0 h 236"/>
                <a:gd name="T28" fmla="*/ 0 w 122"/>
                <a:gd name="T29" fmla="*/ 0 h 236"/>
                <a:gd name="T30" fmla="*/ 0 w 122"/>
                <a:gd name="T31" fmla="*/ 0 h 236"/>
                <a:gd name="T32" fmla="*/ 0 w 122"/>
                <a:gd name="T33" fmla="*/ 0 h 236"/>
                <a:gd name="T34" fmla="*/ 0 w 122"/>
                <a:gd name="T35" fmla="*/ 0 h 236"/>
                <a:gd name="T36" fmla="*/ 0 w 122"/>
                <a:gd name="T37" fmla="*/ 0 h 236"/>
                <a:gd name="T38" fmla="*/ 0 w 122"/>
                <a:gd name="T39" fmla="*/ 0 h 236"/>
                <a:gd name="T40" fmla="*/ 0 w 122"/>
                <a:gd name="T41" fmla="*/ 0 h 236"/>
                <a:gd name="T42" fmla="*/ 0 w 122"/>
                <a:gd name="T43" fmla="*/ 0 h 236"/>
                <a:gd name="T44" fmla="*/ 0 w 122"/>
                <a:gd name="T45" fmla="*/ 0 h 236"/>
                <a:gd name="T46" fmla="*/ 0 w 122"/>
                <a:gd name="T47" fmla="*/ 0 h 236"/>
                <a:gd name="T48" fmla="*/ 0 w 122"/>
                <a:gd name="T49" fmla="*/ 0 h 236"/>
                <a:gd name="T50" fmla="*/ 0 w 122"/>
                <a:gd name="T51" fmla="*/ 0 h 236"/>
                <a:gd name="T52" fmla="*/ 0 w 122"/>
                <a:gd name="T53" fmla="*/ 0 h 236"/>
                <a:gd name="T54" fmla="*/ 0 w 122"/>
                <a:gd name="T55" fmla="*/ 0 h 236"/>
                <a:gd name="T56" fmla="*/ 0 w 122"/>
                <a:gd name="T57" fmla="*/ 0 h 236"/>
                <a:gd name="T58" fmla="*/ 0 w 122"/>
                <a:gd name="T59" fmla="*/ 0 h 236"/>
                <a:gd name="T60" fmla="*/ 0 w 122"/>
                <a:gd name="T61" fmla="*/ 0 h 236"/>
                <a:gd name="T62" fmla="*/ 0 w 122"/>
                <a:gd name="T63" fmla="*/ 0 h 236"/>
                <a:gd name="T64" fmla="*/ 0 w 122"/>
                <a:gd name="T65" fmla="*/ 0 h 236"/>
                <a:gd name="T66" fmla="*/ 0 w 122"/>
                <a:gd name="T67" fmla="*/ 0 h 236"/>
                <a:gd name="T68" fmla="*/ 0 w 122"/>
                <a:gd name="T69" fmla="*/ 0 h 236"/>
                <a:gd name="T70" fmla="*/ 0 w 122"/>
                <a:gd name="T71" fmla="*/ 0 h 236"/>
                <a:gd name="T72" fmla="*/ 0 w 122"/>
                <a:gd name="T73" fmla="*/ 0 h 236"/>
                <a:gd name="T74" fmla="*/ 0 w 122"/>
                <a:gd name="T75" fmla="*/ 0 h 236"/>
                <a:gd name="T76" fmla="*/ 0 w 122"/>
                <a:gd name="T77" fmla="*/ 0 h 236"/>
                <a:gd name="T78" fmla="*/ 0 w 122"/>
                <a:gd name="T79" fmla="*/ 0 h 236"/>
                <a:gd name="T80" fmla="*/ 0 w 122"/>
                <a:gd name="T81" fmla="*/ 0 h 236"/>
                <a:gd name="T82" fmla="*/ 0 w 122"/>
                <a:gd name="T83" fmla="*/ 0 h 236"/>
                <a:gd name="T84" fmla="*/ 0 w 122"/>
                <a:gd name="T85" fmla="*/ 0 h 236"/>
                <a:gd name="T86" fmla="*/ 0 w 122"/>
                <a:gd name="T87" fmla="*/ 0 h 236"/>
                <a:gd name="T88" fmla="*/ 0 w 122"/>
                <a:gd name="T89" fmla="*/ 0 h 236"/>
                <a:gd name="T90" fmla="*/ 0 w 122"/>
                <a:gd name="T91" fmla="*/ 0 h 236"/>
                <a:gd name="T92" fmla="*/ 0 w 122"/>
                <a:gd name="T93" fmla="*/ 0 h 236"/>
                <a:gd name="T94" fmla="*/ 0 w 122"/>
                <a:gd name="T95" fmla="*/ 0 h 236"/>
                <a:gd name="T96" fmla="*/ 0 w 122"/>
                <a:gd name="T97" fmla="*/ 0 h 236"/>
                <a:gd name="T98" fmla="*/ 0 w 122"/>
                <a:gd name="T99" fmla="*/ 0 h 236"/>
                <a:gd name="T100" fmla="*/ 0 w 122"/>
                <a:gd name="T101" fmla="*/ 0 h 236"/>
                <a:gd name="T102" fmla="*/ 0 w 122"/>
                <a:gd name="T103" fmla="*/ 0 h 236"/>
                <a:gd name="T104" fmla="*/ 0 w 122"/>
                <a:gd name="T105" fmla="*/ 0 h 236"/>
                <a:gd name="T106" fmla="*/ 0 w 122"/>
                <a:gd name="T107" fmla="*/ 0 h 2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122"/>
                <a:gd name="T163" fmla="*/ 0 h 236"/>
                <a:gd name="T164" fmla="*/ 122 w 122"/>
                <a:gd name="T165" fmla="*/ 236 h 2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122" h="236">
                  <a:moveTo>
                    <a:pt x="78" y="0"/>
                  </a:moveTo>
                  <a:lnTo>
                    <a:pt x="89" y="0"/>
                  </a:lnTo>
                  <a:lnTo>
                    <a:pt x="99" y="2"/>
                  </a:lnTo>
                  <a:lnTo>
                    <a:pt x="105" y="4"/>
                  </a:lnTo>
                  <a:lnTo>
                    <a:pt x="112" y="13"/>
                  </a:lnTo>
                  <a:lnTo>
                    <a:pt x="114" y="19"/>
                  </a:lnTo>
                  <a:lnTo>
                    <a:pt x="118" y="28"/>
                  </a:lnTo>
                  <a:lnTo>
                    <a:pt x="120" y="38"/>
                  </a:lnTo>
                  <a:lnTo>
                    <a:pt x="122" y="49"/>
                  </a:lnTo>
                  <a:lnTo>
                    <a:pt x="118" y="61"/>
                  </a:lnTo>
                  <a:lnTo>
                    <a:pt x="116" y="72"/>
                  </a:lnTo>
                  <a:lnTo>
                    <a:pt x="112" y="84"/>
                  </a:lnTo>
                  <a:lnTo>
                    <a:pt x="108" y="95"/>
                  </a:lnTo>
                  <a:lnTo>
                    <a:pt x="103" y="104"/>
                  </a:lnTo>
                  <a:lnTo>
                    <a:pt x="97" y="114"/>
                  </a:lnTo>
                  <a:lnTo>
                    <a:pt x="89" y="122"/>
                  </a:lnTo>
                  <a:lnTo>
                    <a:pt x="84" y="129"/>
                  </a:lnTo>
                  <a:lnTo>
                    <a:pt x="72" y="139"/>
                  </a:lnTo>
                  <a:lnTo>
                    <a:pt x="59" y="152"/>
                  </a:lnTo>
                  <a:lnTo>
                    <a:pt x="47" y="163"/>
                  </a:lnTo>
                  <a:lnTo>
                    <a:pt x="40" y="177"/>
                  </a:lnTo>
                  <a:lnTo>
                    <a:pt x="32" y="190"/>
                  </a:lnTo>
                  <a:lnTo>
                    <a:pt x="27" y="205"/>
                  </a:lnTo>
                  <a:lnTo>
                    <a:pt x="25" y="213"/>
                  </a:lnTo>
                  <a:lnTo>
                    <a:pt x="23" y="220"/>
                  </a:lnTo>
                  <a:lnTo>
                    <a:pt x="23" y="228"/>
                  </a:lnTo>
                  <a:lnTo>
                    <a:pt x="25" y="236"/>
                  </a:lnTo>
                  <a:lnTo>
                    <a:pt x="13" y="232"/>
                  </a:lnTo>
                  <a:lnTo>
                    <a:pt x="4" y="230"/>
                  </a:lnTo>
                  <a:lnTo>
                    <a:pt x="0" y="213"/>
                  </a:lnTo>
                  <a:lnTo>
                    <a:pt x="0" y="198"/>
                  </a:lnTo>
                  <a:lnTo>
                    <a:pt x="2" y="182"/>
                  </a:lnTo>
                  <a:lnTo>
                    <a:pt x="9" y="171"/>
                  </a:lnTo>
                  <a:lnTo>
                    <a:pt x="17" y="158"/>
                  </a:lnTo>
                  <a:lnTo>
                    <a:pt x="28" y="146"/>
                  </a:lnTo>
                  <a:lnTo>
                    <a:pt x="40" y="135"/>
                  </a:lnTo>
                  <a:lnTo>
                    <a:pt x="51" y="125"/>
                  </a:lnTo>
                  <a:lnTo>
                    <a:pt x="61" y="112"/>
                  </a:lnTo>
                  <a:lnTo>
                    <a:pt x="72" y="101"/>
                  </a:lnTo>
                  <a:lnTo>
                    <a:pt x="80" y="89"/>
                  </a:lnTo>
                  <a:lnTo>
                    <a:pt x="89" y="78"/>
                  </a:lnTo>
                  <a:lnTo>
                    <a:pt x="93" y="64"/>
                  </a:lnTo>
                  <a:lnTo>
                    <a:pt x="97" y="53"/>
                  </a:lnTo>
                  <a:lnTo>
                    <a:pt x="95" y="40"/>
                  </a:lnTo>
                  <a:lnTo>
                    <a:pt x="91" y="26"/>
                  </a:lnTo>
                  <a:lnTo>
                    <a:pt x="84" y="26"/>
                  </a:lnTo>
                  <a:lnTo>
                    <a:pt x="76" y="26"/>
                  </a:lnTo>
                  <a:lnTo>
                    <a:pt x="70" y="23"/>
                  </a:lnTo>
                  <a:lnTo>
                    <a:pt x="67" y="17"/>
                  </a:lnTo>
                  <a:lnTo>
                    <a:pt x="63" y="11"/>
                  </a:lnTo>
                  <a:lnTo>
                    <a:pt x="65" y="6"/>
                  </a:lnTo>
                  <a:lnTo>
                    <a:pt x="68" y="0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95" name="Freeform 16">
              <a:extLst>
                <a:ext uri="{FF2B5EF4-FFF2-40B4-BE49-F238E27FC236}">
                  <a16:creationId xmlns:a16="http://schemas.microsoft.com/office/drawing/2014/main" id="{C4C04134-0F3F-3446-64FB-6B442A79F4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86" y="1083"/>
              <a:ext cx="53" cy="88"/>
            </a:xfrm>
            <a:custGeom>
              <a:avLst/>
              <a:gdLst>
                <a:gd name="T0" fmla="*/ 0 w 173"/>
                <a:gd name="T1" fmla="*/ 0 h 312"/>
                <a:gd name="T2" fmla="*/ 0 w 173"/>
                <a:gd name="T3" fmla="*/ 0 h 312"/>
                <a:gd name="T4" fmla="*/ 0 w 173"/>
                <a:gd name="T5" fmla="*/ 0 h 312"/>
                <a:gd name="T6" fmla="*/ 0 w 173"/>
                <a:gd name="T7" fmla="*/ 0 h 312"/>
                <a:gd name="T8" fmla="*/ 0 w 173"/>
                <a:gd name="T9" fmla="*/ 0 h 312"/>
                <a:gd name="T10" fmla="*/ 0 w 173"/>
                <a:gd name="T11" fmla="*/ 0 h 312"/>
                <a:gd name="T12" fmla="*/ 0 w 173"/>
                <a:gd name="T13" fmla="*/ 0 h 312"/>
                <a:gd name="T14" fmla="*/ 0 w 173"/>
                <a:gd name="T15" fmla="*/ 0 h 312"/>
                <a:gd name="T16" fmla="*/ 0 w 173"/>
                <a:gd name="T17" fmla="*/ 0 h 312"/>
                <a:gd name="T18" fmla="*/ 0 w 173"/>
                <a:gd name="T19" fmla="*/ 0 h 312"/>
                <a:gd name="T20" fmla="*/ 0 w 173"/>
                <a:gd name="T21" fmla="*/ 0 h 312"/>
                <a:gd name="T22" fmla="*/ 0 w 173"/>
                <a:gd name="T23" fmla="*/ 0 h 312"/>
                <a:gd name="T24" fmla="*/ 0 w 173"/>
                <a:gd name="T25" fmla="*/ 0 h 312"/>
                <a:gd name="T26" fmla="*/ 0 w 173"/>
                <a:gd name="T27" fmla="*/ 0 h 312"/>
                <a:gd name="T28" fmla="*/ 0 w 173"/>
                <a:gd name="T29" fmla="*/ 0 h 312"/>
                <a:gd name="T30" fmla="*/ 0 w 173"/>
                <a:gd name="T31" fmla="*/ 0 h 312"/>
                <a:gd name="T32" fmla="*/ 0 w 173"/>
                <a:gd name="T33" fmla="*/ 0 h 312"/>
                <a:gd name="T34" fmla="*/ 0 w 173"/>
                <a:gd name="T35" fmla="*/ 0 h 312"/>
                <a:gd name="T36" fmla="*/ 0 w 173"/>
                <a:gd name="T37" fmla="*/ 0 h 312"/>
                <a:gd name="T38" fmla="*/ 0 w 173"/>
                <a:gd name="T39" fmla="*/ 0 h 312"/>
                <a:gd name="T40" fmla="*/ 0 w 173"/>
                <a:gd name="T41" fmla="*/ 0 h 312"/>
                <a:gd name="T42" fmla="*/ 0 w 173"/>
                <a:gd name="T43" fmla="*/ 0 h 312"/>
                <a:gd name="T44" fmla="*/ 0 w 173"/>
                <a:gd name="T45" fmla="*/ 0 h 312"/>
                <a:gd name="T46" fmla="*/ 0 w 173"/>
                <a:gd name="T47" fmla="*/ 0 h 312"/>
                <a:gd name="T48" fmla="*/ 0 w 173"/>
                <a:gd name="T49" fmla="*/ 0 h 312"/>
                <a:gd name="T50" fmla="*/ 0 w 173"/>
                <a:gd name="T51" fmla="*/ 0 h 312"/>
                <a:gd name="T52" fmla="*/ 0 w 173"/>
                <a:gd name="T53" fmla="*/ 0 h 312"/>
                <a:gd name="T54" fmla="*/ 0 w 173"/>
                <a:gd name="T55" fmla="*/ 0 h 312"/>
                <a:gd name="T56" fmla="*/ 0 w 173"/>
                <a:gd name="T57" fmla="*/ 0 h 312"/>
                <a:gd name="T58" fmla="*/ 0 w 173"/>
                <a:gd name="T59" fmla="*/ 0 h 312"/>
                <a:gd name="T60" fmla="*/ 0 w 173"/>
                <a:gd name="T61" fmla="*/ 0 h 312"/>
                <a:gd name="T62" fmla="*/ 0 w 173"/>
                <a:gd name="T63" fmla="*/ 0 h 312"/>
                <a:gd name="T64" fmla="*/ 0 w 173"/>
                <a:gd name="T65" fmla="*/ 0 h 312"/>
                <a:gd name="T66" fmla="*/ 0 w 173"/>
                <a:gd name="T67" fmla="*/ 0 h 312"/>
                <a:gd name="T68" fmla="*/ 0 w 173"/>
                <a:gd name="T69" fmla="*/ 0 h 312"/>
                <a:gd name="T70" fmla="*/ 0 w 173"/>
                <a:gd name="T71" fmla="*/ 0 h 312"/>
                <a:gd name="T72" fmla="*/ 0 w 173"/>
                <a:gd name="T73" fmla="*/ 0 h 312"/>
                <a:gd name="T74" fmla="*/ 0 w 173"/>
                <a:gd name="T75" fmla="*/ 0 h 312"/>
                <a:gd name="T76" fmla="*/ 0 w 173"/>
                <a:gd name="T77" fmla="*/ 0 h 312"/>
                <a:gd name="T78" fmla="*/ 0 w 173"/>
                <a:gd name="T79" fmla="*/ 0 h 312"/>
                <a:gd name="T80" fmla="*/ 0 w 173"/>
                <a:gd name="T81" fmla="*/ 0 h 312"/>
                <a:gd name="T82" fmla="*/ 0 w 173"/>
                <a:gd name="T83" fmla="*/ 0 h 312"/>
                <a:gd name="T84" fmla="*/ 0 w 173"/>
                <a:gd name="T85" fmla="*/ 0 h 312"/>
                <a:gd name="T86" fmla="*/ 0 w 173"/>
                <a:gd name="T87" fmla="*/ 0 h 312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73"/>
                <a:gd name="T133" fmla="*/ 0 h 312"/>
                <a:gd name="T134" fmla="*/ 173 w 173"/>
                <a:gd name="T135" fmla="*/ 312 h 312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73" h="312">
                  <a:moveTo>
                    <a:pt x="42" y="4"/>
                  </a:moveTo>
                  <a:lnTo>
                    <a:pt x="53" y="0"/>
                  </a:lnTo>
                  <a:lnTo>
                    <a:pt x="66" y="0"/>
                  </a:lnTo>
                  <a:lnTo>
                    <a:pt x="80" y="0"/>
                  </a:lnTo>
                  <a:lnTo>
                    <a:pt x="93" y="5"/>
                  </a:lnTo>
                  <a:lnTo>
                    <a:pt x="104" y="9"/>
                  </a:lnTo>
                  <a:lnTo>
                    <a:pt x="116" y="17"/>
                  </a:lnTo>
                  <a:lnTo>
                    <a:pt x="127" y="24"/>
                  </a:lnTo>
                  <a:lnTo>
                    <a:pt x="138" y="34"/>
                  </a:lnTo>
                  <a:lnTo>
                    <a:pt x="148" y="43"/>
                  </a:lnTo>
                  <a:lnTo>
                    <a:pt x="156" y="57"/>
                  </a:lnTo>
                  <a:lnTo>
                    <a:pt x="163" y="68"/>
                  </a:lnTo>
                  <a:lnTo>
                    <a:pt x="167" y="81"/>
                  </a:lnTo>
                  <a:lnTo>
                    <a:pt x="171" y="95"/>
                  </a:lnTo>
                  <a:lnTo>
                    <a:pt x="173" y="110"/>
                  </a:lnTo>
                  <a:lnTo>
                    <a:pt x="173" y="123"/>
                  </a:lnTo>
                  <a:lnTo>
                    <a:pt x="171" y="140"/>
                  </a:lnTo>
                  <a:lnTo>
                    <a:pt x="169" y="148"/>
                  </a:lnTo>
                  <a:lnTo>
                    <a:pt x="167" y="156"/>
                  </a:lnTo>
                  <a:lnTo>
                    <a:pt x="165" y="163"/>
                  </a:lnTo>
                  <a:lnTo>
                    <a:pt x="163" y="171"/>
                  </a:lnTo>
                  <a:lnTo>
                    <a:pt x="156" y="184"/>
                  </a:lnTo>
                  <a:lnTo>
                    <a:pt x="146" y="199"/>
                  </a:lnTo>
                  <a:lnTo>
                    <a:pt x="133" y="211"/>
                  </a:lnTo>
                  <a:lnTo>
                    <a:pt x="119" y="220"/>
                  </a:lnTo>
                  <a:lnTo>
                    <a:pt x="104" y="226"/>
                  </a:lnTo>
                  <a:lnTo>
                    <a:pt x="91" y="232"/>
                  </a:lnTo>
                  <a:lnTo>
                    <a:pt x="87" y="241"/>
                  </a:lnTo>
                  <a:lnTo>
                    <a:pt x="87" y="251"/>
                  </a:lnTo>
                  <a:lnTo>
                    <a:pt x="87" y="260"/>
                  </a:lnTo>
                  <a:lnTo>
                    <a:pt x="87" y="270"/>
                  </a:lnTo>
                  <a:lnTo>
                    <a:pt x="89" y="279"/>
                  </a:lnTo>
                  <a:lnTo>
                    <a:pt x="91" y="291"/>
                  </a:lnTo>
                  <a:lnTo>
                    <a:pt x="91" y="300"/>
                  </a:lnTo>
                  <a:lnTo>
                    <a:pt x="91" y="312"/>
                  </a:lnTo>
                  <a:lnTo>
                    <a:pt x="81" y="308"/>
                  </a:lnTo>
                  <a:lnTo>
                    <a:pt x="74" y="304"/>
                  </a:lnTo>
                  <a:lnTo>
                    <a:pt x="66" y="298"/>
                  </a:lnTo>
                  <a:lnTo>
                    <a:pt x="62" y="294"/>
                  </a:lnTo>
                  <a:lnTo>
                    <a:pt x="57" y="287"/>
                  </a:lnTo>
                  <a:lnTo>
                    <a:pt x="53" y="279"/>
                  </a:lnTo>
                  <a:lnTo>
                    <a:pt x="49" y="272"/>
                  </a:lnTo>
                  <a:lnTo>
                    <a:pt x="47" y="264"/>
                  </a:lnTo>
                  <a:lnTo>
                    <a:pt x="45" y="254"/>
                  </a:lnTo>
                  <a:lnTo>
                    <a:pt x="43" y="245"/>
                  </a:lnTo>
                  <a:lnTo>
                    <a:pt x="42" y="235"/>
                  </a:lnTo>
                  <a:lnTo>
                    <a:pt x="42" y="228"/>
                  </a:lnTo>
                  <a:lnTo>
                    <a:pt x="40" y="218"/>
                  </a:lnTo>
                  <a:lnTo>
                    <a:pt x="40" y="211"/>
                  </a:lnTo>
                  <a:lnTo>
                    <a:pt x="38" y="203"/>
                  </a:lnTo>
                  <a:lnTo>
                    <a:pt x="38" y="199"/>
                  </a:lnTo>
                  <a:lnTo>
                    <a:pt x="43" y="196"/>
                  </a:lnTo>
                  <a:lnTo>
                    <a:pt x="55" y="194"/>
                  </a:lnTo>
                  <a:lnTo>
                    <a:pt x="64" y="194"/>
                  </a:lnTo>
                  <a:lnTo>
                    <a:pt x="70" y="196"/>
                  </a:lnTo>
                  <a:lnTo>
                    <a:pt x="74" y="190"/>
                  </a:lnTo>
                  <a:lnTo>
                    <a:pt x="74" y="182"/>
                  </a:lnTo>
                  <a:lnTo>
                    <a:pt x="76" y="175"/>
                  </a:lnTo>
                  <a:lnTo>
                    <a:pt x="80" y="167"/>
                  </a:lnTo>
                  <a:lnTo>
                    <a:pt x="80" y="159"/>
                  </a:lnTo>
                  <a:lnTo>
                    <a:pt x="83" y="156"/>
                  </a:lnTo>
                  <a:lnTo>
                    <a:pt x="89" y="152"/>
                  </a:lnTo>
                  <a:lnTo>
                    <a:pt x="100" y="156"/>
                  </a:lnTo>
                  <a:lnTo>
                    <a:pt x="100" y="161"/>
                  </a:lnTo>
                  <a:lnTo>
                    <a:pt x="100" y="173"/>
                  </a:lnTo>
                  <a:lnTo>
                    <a:pt x="100" y="184"/>
                  </a:lnTo>
                  <a:lnTo>
                    <a:pt x="100" y="194"/>
                  </a:lnTo>
                  <a:lnTo>
                    <a:pt x="114" y="186"/>
                  </a:lnTo>
                  <a:lnTo>
                    <a:pt x="127" y="178"/>
                  </a:lnTo>
                  <a:lnTo>
                    <a:pt x="137" y="167"/>
                  </a:lnTo>
                  <a:lnTo>
                    <a:pt x="144" y="156"/>
                  </a:lnTo>
                  <a:lnTo>
                    <a:pt x="148" y="140"/>
                  </a:lnTo>
                  <a:lnTo>
                    <a:pt x="152" y="125"/>
                  </a:lnTo>
                  <a:lnTo>
                    <a:pt x="152" y="110"/>
                  </a:lnTo>
                  <a:lnTo>
                    <a:pt x="152" y="95"/>
                  </a:lnTo>
                  <a:lnTo>
                    <a:pt x="146" y="80"/>
                  </a:lnTo>
                  <a:lnTo>
                    <a:pt x="142" y="66"/>
                  </a:lnTo>
                  <a:lnTo>
                    <a:pt x="133" y="53"/>
                  </a:lnTo>
                  <a:lnTo>
                    <a:pt x="125" y="43"/>
                  </a:lnTo>
                  <a:lnTo>
                    <a:pt x="112" y="34"/>
                  </a:lnTo>
                  <a:lnTo>
                    <a:pt x="100" y="30"/>
                  </a:lnTo>
                  <a:lnTo>
                    <a:pt x="85" y="26"/>
                  </a:lnTo>
                  <a:lnTo>
                    <a:pt x="70" y="30"/>
                  </a:lnTo>
                  <a:lnTo>
                    <a:pt x="61" y="30"/>
                  </a:lnTo>
                  <a:lnTo>
                    <a:pt x="55" y="32"/>
                  </a:lnTo>
                  <a:lnTo>
                    <a:pt x="49" y="34"/>
                  </a:lnTo>
                  <a:lnTo>
                    <a:pt x="45" y="40"/>
                  </a:lnTo>
                  <a:lnTo>
                    <a:pt x="42" y="43"/>
                  </a:lnTo>
                  <a:lnTo>
                    <a:pt x="38" y="51"/>
                  </a:lnTo>
                  <a:lnTo>
                    <a:pt x="36" y="59"/>
                  </a:lnTo>
                  <a:lnTo>
                    <a:pt x="36" y="66"/>
                  </a:lnTo>
                  <a:lnTo>
                    <a:pt x="36" y="80"/>
                  </a:lnTo>
                  <a:lnTo>
                    <a:pt x="42" y="95"/>
                  </a:lnTo>
                  <a:lnTo>
                    <a:pt x="45" y="108"/>
                  </a:lnTo>
                  <a:lnTo>
                    <a:pt x="55" y="120"/>
                  </a:lnTo>
                  <a:lnTo>
                    <a:pt x="64" y="120"/>
                  </a:lnTo>
                  <a:lnTo>
                    <a:pt x="76" y="120"/>
                  </a:lnTo>
                  <a:lnTo>
                    <a:pt x="80" y="110"/>
                  </a:lnTo>
                  <a:lnTo>
                    <a:pt x="81" y="95"/>
                  </a:lnTo>
                  <a:lnTo>
                    <a:pt x="83" y="81"/>
                  </a:lnTo>
                  <a:lnTo>
                    <a:pt x="85" y="76"/>
                  </a:lnTo>
                  <a:lnTo>
                    <a:pt x="93" y="74"/>
                  </a:lnTo>
                  <a:lnTo>
                    <a:pt x="97" y="78"/>
                  </a:lnTo>
                  <a:lnTo>
                    <a:pt x="100" y="81"/>
                  </a:lnTo>
                  <a:lnTo>
                    <a:pt x="102" y="89"/>
                  </a:lnTo>
                  <a:lnTo>
                    <a:pt x="100" y="95"/>
                  </a:lnTo>
                  <a:lnTo>
                    <a:pt x="99" y="102"/>
                  </a:lnTo>
                  <a:lnTo>
                    <a:pt x="95" y="110"/>
                  </a:lnTo>
                  <a:lnTo>
                    <a:pt x="91" y="120"/>
                  </a:lnTo>
                  <a:lnTo>
                    <a:pt x="83" y="125"/>
                  </a:lnTo>
                  <a:lnTo>
                    <a:pt x="78" y="133"/>
                  </a:lnTo>
                  <a:lnTo>
                    <a:pt x="70" y="139"/>
                  </a:lnTo>
                  <a:lnTo>
                    <a:pt x="64" y="144"/>
                  </a:lnTo>
                  <a:lnTo>
                    <a:pt x="55" y="148"/>
                  </a:lnTo>
                  <a:lnTo>
                    <a:pt x="47" y="148"/>
                  </a:lnTo>
                  <a:lnTo>
                    <a:pt x="40" y="146"/>
                  </a:lnTo>
                  <a:lnTo>
                    <a:pt x="32" y="142"/>
                  </a:lnTo>
                  <a:lnTo>
                    <a:pt x="24" y="139"/>
                  </a:lnTo>
                  <a:lnTo>
                    <a:pt x="17" y="133"/>
                  </a:lnTo>
                  <a:lnTo>
                    <a:pt x="13" y="123"/>
                  </a:lnTo>
                  <a:lnTo>
                    <a:pt x="9" y="116"/>
                  </a:lnTo>
                  <a:lnTo>
                    <a:pt x="4" y="104"/>
                  </a:lnTo>
                  <a:lnTo>
                    <a:pt x="2" y="95"/>
                  </a:lnTo>
                  <a:lnTo>
                    <a:pt x="0" y="81"/>
                  </a:lnTo>
                  <a:lnTo>
                    <a:pt x="0" y="72"/>
                  </a:lnTo>
                  <a:lnTo>
                    <a:pt x="0" y="59"/>
                  </a:lnTo>
                  <a:lnTo>
                    <a:pt x="4" y="47"/>
                  </a:lnTo>
                  <a:lnTo>
                    <a:pt x="5" y="36"/>
                  </a:lnTo>
                  <a:lnTo>
                    <a:pt x="9" y="26"/>
                  </a:lnTo>
                  <a:lnTo>
                    <a:pt x="13" y="17"/>
                  </a:lnTo>
                  <a:lnTo>
                    <a:pt x="23" y="11"/>
                  </a:lnTo>
                  <a:lnTo>
                    <a:pt x="30" y="7"/>
                  </a:lnTo>
                  <a:lnTo>
                    <a:pt x="42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96" name="Freeform 17">
              <a:extLst>
                <a:ext uri="{FF2B5EF4-FFF2-40B4-BE49-F238E27FC236}">
                  <a16:creationId xmlns:a16="http://schemas.microsoft.com/office/drawing/2014/main" id="{DF831F79-01E7-7AF3-5414-6712A7162D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56" y="1118"/>
              <a:ext cx="32" cy="53"/>
            </a:xfrm>
            <a:custGeom>
              <a:avLst/>
              <a:gdLst>
                <a:gd name="T0" fmla="*/ 0 w 104"/>
                <a:gd name="T1" fmla="*/ 0 h 184"/>
                <a:gd name="T2" fmla="*/ 0 w 104"/>
                <a:gd name="T3" fmla="*/ 0 h 184"/>
                <a:gd name="T4" fmla="*/ 0 w 104"/>
                <a:gd name="T5" fmla="*/ 0 h 184"/>
                <a:gd name="T6" fmla="*/ 0 w 104"/>
                <a:gd name="T7" fmla="*/ 0 h 184"/>
                <a:gd name="T8" fmla="*/ 0 w 104"/>
                <a:gd name="T9" fmla="*/ 0 h 184"/>
                <a:gd name="T10" fmla="*/ 0 w 104"/>
                <a:gd name="T11" fmla="*/ 0 h 184"/>
                <a:gd name="T12" fmla="*/ 0 w 104"/>
                <a:gd name="T13" fmla="*/ 0 h 184"/>
                <a:gd name="T14" fmla="*/ 0 w 104"/>
                <a:gd name="T15" fmla="*/ 0 h 184"/>
                <a:gd name="T16" fmla="*/ 0 w 104"/>
                <a:gd name="T17" fmla="*/ 0 h 184"/>
                <a:gd name="T18" fmla="*/ 0 w 104"/>
                <a:gd name="T19" fmla="*/ 0 h 184"/>
                <a:gd name="T20" fmla="*/ 0 w 104"/>
                <a:gd name="T21" fmla="*/ 0 h 184"/>
                <a:gd name="T22" fmla="*/ 0 w 104"/>
                <a:gd name="T23" fmla="*/ 0 h 184"/>
                <a:gd name="T24" fmla="*/ 0 w 104"/>
                <a:gd name="T25" fmla="*/ 0 h 184"/>
                <a:gd name="T26" fmla="*/ 0 w 104"/>
                <a:gd name="T27" fmla="*/ 0 h 184"/>
                <a:gd name="T28" fmla="*/ 0 w 104"/>
                <a:gd name="T29" fmla="*/ 0 h 184"/>
                <a:gd name="T30" fmla="*/ 0 w 104"/>
                <a:gd name="T31" fmla="*/ 0 h 184"/>
                <a:gd name="T32" fmla="*/ 0 w 104"/>
                <a:gd name="T33" fmla="*/ 0 h 184"/>
                <a:gd name="T34" fmla="*/ 0 w 104"/>
                <a:gd name="T35" fmla="*/ 0 h 184"/>
                <a:gd name="T36" fmla="*/ 0 w 104"/>
                <a:gd name="T37" fmla="*/ 0 h 184"/>
                <a:gd name="T38" fmla="*/ 0 w 104"/>
                <a:gd name="T39" fmla="*/ 0 h 184"/>
                <a:gd name="T40" fmla="*/ 0 w 104"/>
                <a:gd name="T41" fmla="*/ 0 h 184"/>
                <a:gd name="T42" fmla="*/ 0 w 104"/>
                <a:gd name="T43" fmla="*/ 0 h 184"/>
                <a:gd name="T44" fmla="*/ 0 w 104"/>
                <a:gd name="T45" fmla="*/ 0 h 184"/>
                <a:gd name="T46" fmla="*/ 0 w 104"/>
                <a:gd name="T47" fmla="*/ 0 h 184"/>
                <a:gd name="T48" fmla="*/ 0 w 104"/>
                <a:gd name="T49" fmla="*/ 0 h 184"/>
                <a:gd name="T50" fmla="*/ 0 w 104"/>
                <a:gd name="T51" fmla="*/ 0 h 184"/>
                <a:gd name="T52" fmla="*/ 0 w 104"/>
                <a:gd name="T53" fmla="*/ 0 h 184"/>
                <a:gd name="T54" fmla="*/ 0 w 104"/>
                <a:gd name="T55" fmla="*/ 0 h 184"/>
                <a:gd name="T56" fmla="*/ 0 w 104"/>
                <a:gd name="T57" fmla="*/ 0 h 184"/>
                <a:gd name="T58" fmla="*/ 0 w 104"/>
                <a:gd name="T59" fmla="*/ 0 h 184"/>
                <a:gd name="T60" fmla="*/ 0 w 104"/>
                <a:gd name="T61" fmla="*/ 0 h 184"/>
                <a:gd name="T62" fmla="*/ 0 w 104"/>
                <a:gd name="T63" fmla="*/ 0 h 184"/>
                <a:gd name="T64" fmla="*/ 0 w 104"/>
                <a:gd name="T65" fmla="*/ 0 h 184"/>
                <a:gd name="T66" fmla="*/ 0 w 104"/>
                <a:gd name="T67" fmla="*/ 0 h 184"/>
                <a:gd name="T68" fmla="*/ 0 w 104"/>
                <a:gd name="T69" fmla="*/ 0 h 184"/>
                <a:gd name="T70" fmla="*/ 0 w 104"/>
                <a:gd name="T71" fmla="*/ 0 h 184"/>
                <a:gd name="T72" fmla="*/ 0 w 104"/>
                <a:gd name="T73" fmla="*/ 0 h 184"/>
                <a:gd name="T74" fmla="*/ 0 w 104"/>
                <a:gd name="T75" fmla="*/ 0 h 184"/>
                <a:gd name="T76" fmla="*/ 0 w 104"/>
                <a:gd name="T77" fmla="*/ 0 h 184"/>
                <a:gd name="T78" fmla="*/ 0 w 104"/>
                <a:gd name="T79" fmla="*/ 0 h 184"/>
                <a:gd name="T80" fmla="*/ 0 w 104"/>
                <a:gd name="T81" fmla="*/ 0 h 184"/>
                <a:gd name="T82" fmla="*/ 0 w 104"/>
                <a:gd name="T83" fmla="*/ 0 h 184"/>
                <a:gd name="T84" fmla="*/ 0 w 104"/>
                <a:gd name="T85" fmla="*/ 0 h 184"/>
                <a:gd name="T86" fmla="*/ 0 w 104"/>
                <a:gd name="T87" fmla="*/ 0 h 184"/>
                <a:gd name="T88" fmla="*/ 0 w 104"/>
                <a:gd name="T89" fmla="*/ 0 h 184"/>
                <a:gd name="T90" fmla="*/ 0 w 104"/>
                <a:gd name="T91" fmla="*/ 0 h 184"/>
                <a:gd name="T92" fmla="*/ 0 w 104"/>
                <a:gd name="T93" fmla="*/ 0 h 184"/>
                <a:gd name="T94" fmla="*/ 0 w 104"/>
                <a:gd name="T95" fmla="*/ 0 h 18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04"/>
                <a:gd name="T145" fmla="*/ 0 h 184"/>
                <a:gd name="T146" fmla="*/ 104 w 104"/>
                <a:gd name="T147" fmla="*/ 184 h 184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04" h="184">
                  <a:moveTo>
                    <a:pt x="66" y="0"/>
                  </a:moveTo>
                  <a:lnTo>
                    <a:pt x="68" y="0"/>
                  </a:lnTo>
                  <a:lnTo>
                    <a:pt x="76" y="0"/>
                  </a:lnTo>
                  <a:lnTo>
                    <a:pt x="80" y="0"/>
                  </a:lnTo>
                  <a:lnTo>
                    <a:pt x="87" y="0"/>
                  </a:lnTo>
                  <a:lnTo>
                    <a:pt x="80" y="11"/>
                  </a:lnTo>
                  <a:lnTo>
                    <a:pt x="70" y="25"/>
                  </a:lnTo>
                  <a:lnTo>
                    <a:pt x="61" y="40"/>
                  </a:lnTo>
                  <a:lnTo>
                    <a:pt x="51" y="53"/>
                  </a:lnTo>
                  <a:lnTo>
                    <a:pt x="44" y="65"/>
                  </a:lnTo>
                  <a:lnTo>
                    <a:pt x="40" y="80"/>
                  </a:lnTo>
                  <a:lnTo>
                    <a:pt x="38" y="87"/>
                  </a:lnTo>
                  <a:lnTo>
                    <a:pt x="38" y="95"/>
                  </a:lnTo>
                  <a:lnTo>
                    <a:pt x="40" y="104"/>
                  </a:lnTo>
                  <a:lnTo>
                    <a:pt x="45" y="114"/>
                  </a:lnTo>
                  <a:lnTo>
                    <a:pt x="47" y="127"/>
                  </a:lnTo>
                  <a:lnTo>
                    <a:pt x="53" y="137"/>
                  </a:lnTo>
                  <a:lnTo>
                    <a:pt x="61" y="143"/>
                  </a:lnTo>
                  <a:lnTo>
                    <a:pt x="72" y="150"/>
                  </a:lnTo>
                  <a:lnTo>
                    <a:pt x="82" y="156"/>
                  </a:lnTo>
                  <a:lnTo>
                    <a:pt x="91" y="162"/>
                  </a:lnTo>
                  <a:lnTo>
                    <a:pt x="99" y="171"/>
                  </a:lnTo>
                  <a:lnTo>
                    <a:pt x="104" y="182"/>
                  </a:lnTo>
                  <a:lnTo>
                    <a:pt x="91" y="184"/>
                  </a:lnTo>
                  <a:lnTo>
                    <a:pt x="78" y="184"/>
                  </a:lnTo>
                  <a:lnTo>
                    <a:pt x="64" y="179"/>
                  </a:lnTo>
                  <a:lnTo>
                    <a:pt x="51" y="171"/>
                  </a:lnTo>
                  <a:lnTo>
                    <a:pt x="40" y="163"/>
                  </a:lnTo>
                  <a:lnTo>
                    <a:pt x="28" y="156"/>
                  </a:lnTo>
                  <a:lnTo>
                    <a:pt x="19" y="144"/>
                  </a:lnTo>
                  <a:lnTo>
                    <a:pt x="11" y="135"/>
                  </a:lnTo>
                  <a:lnTo>
                    <a:pt x="6" y="123"/>
                  </a:lnTo>
                  <a:lnTo>
                    <a:pt x="2" y="112"/>
                  </a:lnTo>
                  <a:lnTo>
                    <a:pt x="0" y="104"/>
                  </a:lnTo>
                  <a:lnTo>
                    <a:pt x="0" y="95"/>
                  </a:lnTo>
                  <a:lnTo>
                    <a:pt x="0" y="87"/>
                  </a:lnTo>
                  <a:lnTo>
                    <a:pt x="4" y="82"/>
                  </a:lnTo>
                  <a:lnTo>
                    <a:pt x="6" y="72"/>
                  </a:lnTo>
                  <a:lnTo>
                    <a:pt x="9" y="65"/>
                  </a:lnTo>
                  <a:lnTo>
                    <a:pt x="13" y="57"/>
                  </a:lnTo>
                  <a:lnTo>
                    <a:pt x="19" y="49"/>
                  </a:lnTo>
                  <a:lnTo>
                    <a:pt x="23" y="40"/>
                  </a:lnTo>
                  <a:lnTo>
                    <a:pt x="28" y="32"/>
                  </a:lnTo>
                  <a:lnTo>
                    <a:pt x="32" y="25"/>
                  </a:lnTo>
                  <a:lnTo>
                    <a:pt x="40" y="21"/>
                  </a:lnTo>
                  <a:lnTo>
                    <a:pt x="51" y="8"/>
                  </a:lnTo>
                  <a:lnTo>
                    <a:pt x="6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97" name="Freeform 18">
              <a:extLst>
                <a:ext uri="{FF2B5EF4-FFF2-40B4-BE49-F238E27FC236}">
                  <a16:creationId xmlns:a16="http://schemas.microsoft.com/office/drawing/2014/main" id="{16F90DCB-9372-21DA-317F-75709586D5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85" y="1123"/>
              <a:ext cx="14" cy="41"/>
            </a:xfrm>
            <a:custGeom>
              <a:avLst/>
              <a:gdLst>
                <a:gd name="T0" fmla="*/ 0 w 44"/>
                <a:gd name="T1" fmla="*/ 0 h 147"/>
                <a:gd name="T2" fmla="*/ 0 w 44"/>
                <a:gd name="T3" fmla="*/ 0 h 147"/>
                <a:gd name="T4" fmla="*/ 0 w 44"/>
                <a:gd name="T5" fmla="*/ 0 h 147"/>
                <a:gd name="T6" fmla="*/ 0 w 44"/>
                <a:gd name="T7" fmla="*/ 0 h 147"/>
                <a:gd name="T8" fmla="*/ 0 w 44"/>
                <a:gd name="T9" fmla="*/ 0 h 147"/>
                <a:gd name="T10" fmla="*/ 0 w 44"/>
                <a:gd name="T11" fmla="*/ 0 h 147"/>
                <a:gd name="T12" fmla="*/ 0 w 44"/>
                <a:gd name="T13" fmla="*/ 0 h 147"/>
                <a:gd name="T14" fmla="*/ 0 w 44"/>
                <a:gd name="T15" fmla="*/ 0 h 147"/>
                <a:gd name="T16" fmla="*/ 0 w 44"/>
                <a:gd name="T17" fmla="*/ 0 h 147"/>
                <a:gd name="T18" fmla="*/ 0 w 44"/>
                <a:gd name="T19" fmla="*/ 0 h 147"/>
                <a:gd name="T20" fmla="*/ 0 w 44"/>
                <a:gd name="T21" fmla="*/ 0 h 147"/>
                <a:gd name="T22" fmla="*/ 0 w 44"/>
                <a:gd name="T23" fmla="*/ 0 h 147"/>
                <a:gd name="T24" fmla="*/ 0 w 44"/>
                <a:gd name="T25" fmla="*/ 0 h 147"/>
                <a:gd name="T26" fmla="*/ 0 w 44"/>
                <a:gd name="T27" fmla="*/ 0 h 147"/>
                <a:gd name="T28" fmla="*/ 0 w 44"/>
                <a:gd name="T29" fmla="*/ 0 h 147"/>
                <a:gd name="T30" fmla="*/ 0 w 44"/>
                <a:gd name="T31" fmla="*/ 0 h 147"/>
                <a:gd name="T32" fmla="*/ 0 w 44"/>
                <a:gd name="T33" fmla="*/ 0 h 147"/>
                <a:gd name="T34" fmla="*/ 0 w 44"/>
                <a:gd name="T35" fmla="*/ 0 h 147"/>
                <a:gd name="T36" fmla="*/ 0 w 44"/>
                <a:gd name="T37" fmla="*/ 0 h 147"/>
                <a:gd name="T38" fmla="*/ 0 w 44"/>
                <a:gd name="T39" fmla="*/ 0 h 147"/>
                <a:gd name="T40" fmla="*/ 0 w 44"/>
                <a:gd name="T41" fmla="*/ 0 h 147"/>
                <a:gd name="T42" fmla="*/ 0 w 44"/>
                <a:gd name="T43" fmla="*/ 0 h 147"/>
                <a:gd name="T44" fmla="*/ 0 w 44"/>
                <a:gd name="T45" fmla="*/ 0 h 147"/>
                <a:gd name="T46" fmla="*/ 0 w 44"/>
                <a:gd name="T47" fmla="*/ 0 h 147"/>
                <a:gd name="T48" fmla="*/ 0 w 44"/>
                <a:gd name="T49" fmla="*/ 0 h 147"/>
                <a:gd name="T50" fmla="*/ 0 w 44"/>
                <a:gd name="T51" fmla="*/ 0 h 147"/>
                <a:gd name="T52" fmla="*/ 0 w 44"/>
                <a:gd name="T53" fmla="*/ 0 h 147"/>
                <a:gd name="T54" fmla="*/ 0 w 44"/>
                <a:gd name="T55" fmla="*/ 0 h 147"/>
                <a:gd name="T56" fmla="*/ 0 w 44"/>
                <a:gd name="T57" fmla="*/ 0 h 147"/>
                <a:gd name="T58" fmla="*/ 0 w 44"/>
                <a:gd name="T59" fmla="*/ 0 h 147"/>
                <a:gd name="T60" fmla="*/ 0 w 44"/>
                <a:gd name="T61" fmla="*/ 0 h 147"/>
                <a:gd name="T62" fmla="*/ 0 w 44"/>
                <a:gd name="T63" fmla="*/ 0 h 147"/>
                <a:gd name="T64" fmla="*/ 0 w 44"/>
                <a:gd name="T65" fmla="*/ 0 h 147"/>
                <a:gd name="T66" fmla="*/ 0 w 44"/>
                <a:gd name="T67" fmla="*/ 0 h 147"/>
                <a:gd name="T68" fmla="*/ 0 w 44"/>
                <a:gd name="T69" fmla="*/ 0 h 147"/>
                <a:gd name="T70" fmla="*/ 0 w 44"/>
                <a:gd name="T71" fmla="*/ 0 h 147"/>
                <a:gd name="T72" fmla="*/ 0 w 44"/>
                <a:gd name="T73" fmla="*/ 0 h 147"/>
                <a:gd name="T74" fmla="*/ 0 w 44"/>
                <a:gd name="T75" fmla="*/ 0 h 147"/>
                <a:gd name="T76" fmla="*/ 0 w 44"/>
                <a:gd name="T77" fmla="*/ 0 h 147"/>
                <a:gd name="T78" fmla="*/ 0 w 44"/>
                <a:gd name="T79" fmla="*/ 0 h 147"/>
                <a:gd name="T80" fmla="*/ 0 w 44"/>
                <a:gd name="T81" fmla="*/ 0 h 147"/>
                <a:gd name="T82" fmla="*/ 0 w 44"/>
                <a:gd name="T83" fmla="*/ 0 h 147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44"/>
                <a:gd name="T127" fmla="*/ 0 h 147"/>
                <a:gd name="T128" fmla="*/ 44 w 44"/>
                <a:gd name="T129" fmla="*/ 147 h 147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44" h="147">
                  <a:moveTo>
                    <a:pt x="11" y="12"/>
                  </a:moveTo>
                  <a:lnTo>
                    <a:pt x="11" y="4"/>
                  </a:lnTo>
                  <a:lnTo>
                    <a:pt x="15" y="2"/>
                  </a:lnTo>
                  <a:lnTo>
                    <a:pt x="15" y="0"/>
                  </a:lnTo>
                  <a:lnTo>
                    <a:pt x="19" y="4"/>
                  </a:lnTo>
                  <a:lnTo>
                    <a:pt x="23" y="8"/>
                  </a:lnTo>
                  <a:lnTo>
                    <a:pt x="28" y="12"/>
                  </a:lnTo>
                  <a:lnTo>
                    <a:pt x="25" y="19"/>
                  </a:lnTo>
                  <a:lnTo>
                    <a:pt x="25" y="27"/>
                  </a:lnTo>
                  <a:lnTo>
                    <a:pt x="25" y="36"/>
                  </a:lnTo>
                  <a:lnTo>
                    <a:pt x="25" y="46"/>
                  </a:lnTo>
                  <a:lnTo>
                    <a:pt x="25" y="53"/>
                  </a:lnTo>
                  <a:lnTo>
                    <a:pt x="25" y="61"/>
                  </a:lnTo>
                  <a:lnTo>
                    <a:pt x="25" y="69"/>
                  </a:lnTo>
                  <a:lnTo>
                    <a:pt x="26" y="78"/>
                  </a:lnTo>
                  <a:lnTo>
                    <a:pt x="26" y="88"/>
                  </a:lnTo>
                  <a:lnTo>
                    <a:pt x="28" y="95"/>
                  </a:lnTo>
                  <a:lnTo>
                    <a:pt x="28" y="103"/>
                  </a:lnTo>
                  <a:lnTo>
                    <a:pt x="32" y="112"/>
                  </a:lnTo>
                  <a:lnTo>
                    <a:pt x="34" y="120"/>
                  </a:lnTo>
                  <a:lnTo>
                    <a:pt x="36" y="130"/>
                  </a:lnTo>
                  <a:lnTo>
                    <a:pt x="38" y="137"/>
                  </a:lnTo>
                  <a:lnTo>
                    <a:pt x="44" y="147"/>
                  </a:lnTo>
                  <a:lnTo>
                    <a:pt x="28" y="147"/>
                  </a:lnTo>
                  <a:lnTo>
                    <a:pt x="19" y="147"/>
                  </a:lnTo>
                  <a:lnTo>
                    <a:pt x="15" y="139"/>
                  </a:lnTo>
                  <a:lnTo>
                    <a:pt x="11" y="130"/>
                  </a:lnTo>
                  <a:lnTo>
                    <a:pt x="7" y="122"/>
                  </a:lnTo>
                  <a:lnTo>
                    <a:pt x="6" y="114"/>
                  </a:lnTo>
                  <a:lnTo>
                    <a:pt x="4" y="105"/>
                  </a:lnTo>
                  <a:lnTo>
                    <a:pt x="2" y="97"/>
                  </a:lnTo>
                  <a:lnTo>
                    <a:pt x="2" y="88"/>
                  </a:lnTo>
                  <a:lnTo>
                    <a:pt x="2" y="78"/>
                  </a:lnTo>
                  <a:lnTo>
                    <a:pt x="0" y="69"/>
                  </a:lnTo>
                  <a:lnTo>
                    <a:pt x="0" y="59"/>
                  </a:lnTo>
                  <a:lnTo>
                    <a:pt x="0" y="50"/>
                  </a:lnTo>
                  <a:lnTo>
                    <a:pt x="2" y="42"/>
                  </a:lnTo>
                  <a:lnTo>
                    <a:pt x="2" y="34"/>
                  </a:lnTo>
                  <a:lnTo>
                    <a:pt x="6" y="27"/>
                  </a:lnTo>
                  <a:lnTo>
                    <a:pt x="6" y="17"/>
                  </a:lnTo>
                  <a:lnTo>
                    <a:pt x="11" y="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98" name="Freeform 19">
              <a:extLst>
                <a:ext uri="{FF2B5EF4-FFF2-40B4-BE49-F238E27FC236}">
                  <a16:creationId xmlns:a16="http://schemas.microsoft.com/office/drawing/2014/main" id="{21379D71-2C23-5A55-3403-C0484395B7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4" y="1151"/>
              <a:ext cx="54" cy="61"/>
            </a:xfrm>
            <a:custGeom>
              <a:avLst/>
              <a:gdLst>
                <a:gd name="T0" fmla="*/ 0 w 179"/>
                <a:gd name="T1" fmla="*/ 0 h 215"/>
                <a:gd name="T2" fmla="*/ 0 w 179"/>
                <a:gd name="T3" fmla="*/ 0 h 215"/>
                <a:gd name="T4" fmla="*/ 0 w 179"/>
                <a:gd name="T5" fmla="*/ 0 h 215"/>
                <a:gd name="T6" fmla="*/ 0 w 179"/>
                <a:gd name="T7" fmla="*/ 0 h 215"/>
                <a:gd name="T8" fmla="*/ 0 w 179"/>
                <a:gd name="T9" fmla="*/ 0 h 215"/>
                <a:gd name="T10" fmla="*/ 0 w 179"/>
                <a:gd name="T11" fmla="*/ 0 h 215"/>
                <a:gd name="T12" fmla="*/ 0 w 179"/>
                <a:gd name="T13" fmla="*/ 0 h 215"/>
                <a:gd name="T14" fmla="*/ 0 w 179"/>
                <a:gd name="T15" fmla="*/ 0 h 215"/>
                <a:gd name="T16" fmla="*/ 0 w 179"/>
                <a:gd name="T17" fmla="*/ 0 h 215"/>
                <a:gd name="T18" fmla="*/ 0 w 179"/>
                <a:gd name="T19" fmla="*/ 0 h 215"/>
                <a:gd name="T20" fmla="*/ 0 w 179"/>
                <a:gd name="T21" fmla="*/ 0 h 215"/>
                <a:gd name="T22" fmla="*/ 0 w 179"/>
                <a:gd name="T23" fmla="*/ 0 h 215"/>
                <a:gd name="T24" fmla="*/ 0 w 179"/>
                <a:gd name="T25" fmla="*/ 0 h 215"/>
                <a:gd name="T26" fmla="*/ 0 w 179"/>
                <a:gd name="T27" fmla="*/ 0 h 215"/>
                <a:gd name="T28" fmla="*/ 0 w 179"/>
                <a:gd name="T29" fmla="*/ 0 h 215"/>
                <a:gd name="T30" fmla="*/ 0 w 179"/>
                <a:gd name="T31" fmla="*/ 0 h 215"/>
                <a:gd name="T32" fmla="*/ 0 w 179"/>
                <a:gd name="T33" fmla="*/ 0 h 215"/>
                <a:gd name="T34" fmla="*/ 0 w 179"/>
                <a:gd name="T35" fmla="*/ 0 h 215"/>
                <a:gd name="T36" fmla="*/ 0 w 179"/>
                <a:gd name="T37" fmla="*/ 0 h 215"/>
                <a:gd name="T38" fmla="*/ 0 w 179"/>
                <a:gd name="T39" fmla="*/ 0 h 215"/>
                <a:gd name="T40" fmla="*/ 0 w 179"/>
                <a:gd name="T41" fmla="*/ 0 h 215"/>
                <a:gd name="T42" fmla="*/ 0 w 179"/>
                <a:gd name="T43" fmla="*/ 0 h 215"/>
                <a:gd name="T44" fmla="*/ 0 w 179"/>
                <a:gd name="T45" fmla="*/ 0 h 215"/>
                <a:gd name="T46" fmla="*/ 0 w 179"/>
                <a:gd name="T47" fmla="*/ 0 h 215"/>
                <a:gd name="T48" fmla="*/ 0 w 179"/>
                <a:gd name="T49" fmla="*/ 0 h 215"/>
                <a:gd name="T50" fmla="*/ 0 w 179"/>
                <a:gd name="T51" fmla="*/ 0 h 215"/>
                <a:gd name="T52" fmla="*/ 0 w 179"/>
                <a:gd name="T53" fmla="*/ 0 h 215"/>
                <a:gd name="T54" fmla="*/ 0 w 179"/>
                <a:gd name="T55" fmla="*/ 0 h 215"/>
                <a:gd name="T56" fmla="*/ 0 w 179"/>
                <a:gd name="T57" fmla="*/ 0 h 215"/>
                <a:gd name="T58" fmla="*/ 0 w 179"/>
                <a:gd name="T59" fmla="*/ 0 h 215"/>
                <a:gd name="T60" fmla="*/ 0 w 179"/>
                <a:gd name="T61" fmla="*/ 0 h 215"/>
                <a:gd name="T62" fmla="*/ 0 w 179"/>
                <a:gd name="T63" fmla="*/ 0 h 215"/>
                <a:gd name="T64" fmla="*/ 0 w 179"/>
                <a:gd name="T65" fmla="*/ 0 h 215"/>
                <a:gd name="T66" fmla="*/ 0 w 179"/>
                <a:gd name="T67" fmla="*/ 0 h 215"/>
                <a:gd name="T68" fmla="*/ 0 w 179"/>
                <a:gd name="T69" fmla="*/ 0 h 215"/>
                <a:gd name="T70" fmla="*/ 0 w 179"/>
                <a:gd name="T71" fmla="*/ 0 h 215"/>
                <a:gd name="T72" fmla="*/ 0 w 179"/>
                <a:gd name="T73" fmla="*/ 0 h 215"/>
                <a:gd name="T74" fmla="*/ 0 w 179"/>
                <a:gd name="T75" fmla="*/ 0 h 215"/>
                <a:gd name="T76" fmla="*/ 0 w 179"/>
                <a:gd name="T77" fmla="*/ 0 h 215"/>
                <a:gd name="T78" fmla="*/ 0 w 179"/>
                <a:gd name="T79" fmla="*/ 0 h 215"/>
                <a:gd name="T80" fmla="*/ 0 w 179"/>
                <a:gd name="T81" fmla="*/ 0 h 215"/>
                <a:gd name="T82" fmla="*/ 0 w 179"/>
                <a:gd name="T83" fmla="*/ 0 h 215"/>
                <a:gd name="T84" fmla="*/ 0 w 179"/>
                <a:gd name="T85" fmla="*/ 0 h 215"/>
                <a:gd name="T86" fmla="*/ 0 w 179"/>
                <a:gd name="T87" fmla="*/ 0 h 215"/>
                <a:gd name="T88" fmla="*/ 0 w 179"/>
                <a:gd name="T89" fmla="*/ 0 h 215"/>
                <a:gd name="T90" fmla="*/ 0 w 179"/>
                <a:gd name="T91" fmla="*/ 0 h 215"/>
                <a:gd name="T92" fmla="*/ 0 w 179"/>
                <a:gd name="T93" fmla="*/ 0 h 215"/>
                <a:gd name="T94" fmla="*/ 0 w 179"/>
                <a:gd name="T95" fmla="*/ 0 h 215"/>
                <a:gd name="T96" fmla="*/ 0 w 179"/>
                <a:gd name="T97" fmla="*/ 0 h 21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79"/>
                <a:gd name="T148" fmla="*/ 0 h 215"/>
                <a:gd name="T149" fmla="*/ 179 w 179"/>
                <a:gd name="T150" fmla="*/ 215 h 21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79" h="215">
                  <a:moveTo>
                    <a:pt x="27" y="13"/>
                  </a:moveTo>
                  <a:lnTo>
                    <a:pt x="37" y="4"/>
                  </a:lnTo>
                  <a:lnTo>
                    <a:pt x="52" y="0"/>
                  </a:lnTo>
                  <a:lnTo>
                    <a:pt x="65" y="0"/>
                  </a:lnTo>
                  <a:lnTo>
                    <a:pt x="82" y="4"/>
                  </a:lnTo>
                  <a:lnTo>
                    <a:pt x="95" y="10"/>
                  </a:lnTo>
                  <a:lnTo>
                    <a:pt x="113" y="19"/>
                  </a:lnTo>
                  <a:lnTo>
                    <a:pt x="128" y="29"/>
                  </a:lnTo>
                  <a:lnTo>
                    <a:pt x="143" y="44"/>
                  </a:lnTo>
                  <a:lnTo>
                    <a:pt x="152" y="57"/>
                  </a:lnTo>
                  <a:lnTo>
                    <a:pt x="164" y="74"/>
                  </a:lnTo>
                  <a:lnTo>
                    <a:pt x="171" y="90"/>
                  </a:lnTo>
                  <a:lnTo>
                    <a:pt x="177" y="107"/>
                  </a:lnTo>
                  <a:lnTo>
                    <a:pt x="179" y="122"/>
                  </a:lnTo>
                  <a:lnTo>
                    <a:pt x="177" y="139"/>
                  </a:lnTo>
                  <a:lnTo>
                    <a:pt x="171" y="154"/>
                  </a:lnTo>
                  <a:lnTo>
                    <a:pt x="162" y="167"/>
                  </a:lnTo>
                  <a:lnTo>
                    <a:pt x="154" y="173"/>
                  </a:lnTo>
                  <a:lnTo>
                    <a:pt x="149" y="181"/>
                  </a:lnTo>
                  <a:lnTo>
                    <a:pt x="143" y="188"/>
                  </a:lnTo>
                  <a:lnTo>
                    <a:pt x="139" y="196"/>
                  </a:lnTo>
                  <a:lnTo>
                    <a:pt x="128" y="206"/>
                  </a:lnTo>
                  <a:lnTo>
                    <a:pt x="116" y="211"/>
                  </a:lnTo>
                  <a:lnTo>
                    <a:pt x="105" y="213"/>
                  </a:lnTo>
                  <a:lnTo>
                    <a:pt x="92" y="215"/>
                  </a:lnTo>
                  <a:lnTo>
                    <a:pt x="78" y="211"/>
                  </a:lnTo>
                  <a:lnTo>
                    <a:pt x="67" y="207"/>
                  </a:lnTo>
                  <a:lnTo>
                    <a:pt x="54" y="202"/>
                  </a:lnTo>
                  <a:lnTo>
                    <a:pt x="42" y="196"/>
                  </a:lnTo>
                  <a:lnTo>
                    <a:pt x="31" y="185"/>
                  </a:lnTo>
                  <a:lnTo>
                    <a:pt x="19" y="175"/>
                  </a:lnTo>
                  <a:lnTo>
                    <a:pt x="12" y="164"/>
                  </a:lnTo>
                  <a:lnTo>
                    <a:pt x="6" y="150"/>
                  </a:lnTo>
                  <a:lnTo>
                    <a:pt x="0" y="137"/>
                  </a:lnTo>
                  <a:lnTo>
                    <a:pt x="0" y="124"/>
                  </a:lnTo>
                  <a:lnTo>
                    <a:pt x="2" y="110"/>
                  </a:lnTo>
                  <a:lnTo>
                    <a:pt x="8" y="97"/>
                  </a:lnTo>
                  <a:lnTo>
                    <a:pt x="16" y="90"/>
                  </a:lnTo>
                  <a:lnTo>
                    <a:pt x="27" y="86"/>
                  </a:lnTo>
                  <a:lnTo>
                    <a:pt x="35" y="84"/>
                  </a:lnTo>
                  <a:lnTo>
                    <a:pt x="42" y="84"/>
                  </a:lnTo>
                  <a:lnTo>
                    <a:pt x="50" y="86"/>
                  </a:lnTo>
                  <a:lnTo>
                    <a:pt x="59" y="88"/>
                  </a:lnTo>
                  <a:lnTo>
                    <a:pt x="65" y="88"/>
                  </a:lnTo>
                  <a:lnTo>
                    <a:pt x="73" y="90"/>
                  </a:lnTo>
                  <a:lnTo>
                    <a:pt x="80" y="91"/>
                  </a:lnTo>
                  <a:lnTo>
                    <a:pt x="88" y="93"/>
                  </a:lnTo>
                  <a:lnTo>
                    <a:pt x="99" y="97"/>
                  </a:lnTo>
                  <a:lnTo>
                    <a:pt x="105" y="99"/>
                  </a:lnTo>
                  <a:lnTo>
                    <a:pt x="113" y="109"/>
                  </a:lnTo>
                  <a:lnTo>
                    <a:pt x="120" y="120"/>
                  </a:lnTo>
                  <a:lnTo>
                    <a:pt x="114" y="131"/>
                  </a:lnTo>
                  <a:lnTo>
                    <a:pt x="111" y="139"/>
                  </a:lnTo>
                  <a:lnTo>
                    <a:pt x="107" y="143"/>
                  </a:lnTo>
                  <a:lnTo>
                    <a:pt x="105" y="145"/>
                  </a:lnTo>
                  <a:lnTo>
                    <a:pt x="95" y="143"/>
                  </a:lnTo>
                  <a:lnTo>
                    <a:pt x="88" y="137"/>
                  </a:lnTo>
                  <a:lnTo>
                    <a:pt x="78" y="129"/>
                  </a:lnTo>
                  <a:lnTo>
                    <a:pt x="69" y="124"/>
                  </a:lnTo>
                  <a:lnTo>
                    <a:pt x="65" y="122"/>
                  </a:lnTo>
                  <a:lnTo>
                    <a:pt x="63" y="124"/>
                  </a:lnTo>
                  <a:lnTo>
                    <a:pt x="61" y="126"/>
                  </a:lnTo>
                  <a:lnTo>
                    <a:pt x="61" y="135"/>
                  </a:lnTo>
                  <a:lnTo>
                    <a:pt x="61" y="145"/>
                  </a:lnTo>
                  <a:lnTo>
                    <a:pt x="65" y="156"/>
                  </a:lnTo>
                  <a:lnTo>
                    <a:pt x="71" y="164"/>
                  </a:lnTo>
                  <a:lnTo>
                    <a:pt x="78" y="169"/>
                  </a:lnTo>
                  <a:lnTo>
                    <a:pt x="88" y="173"/>
                  </a:lnTo>
                  <a:lnTo>
                    <a:pt x="95" y="175"/>
                  </a:lnTo>
                  <a:lnTo>
                    <a:pt x="105" y="173"/>
                  </a:lnTo>
                  <a:lnTo>
                    <a:pt x="116" y="173"/>
                  </a:lnTo>
                  <a:lnTo>
                    <a:pt x="126" y="167"/>
                  </a:lnTo>
                  <a:lnTo>
                    <a:pt x="135" y="164"/>
                  </a:lnTo>
                  <a:lnTo>
                    <a:pt x="143" y="158"/>
                  </a:lnTo>
                  <a:lnTo>
                    <a:pt x="151" y="150"/>
                  </a:lnTo>
                  <a:lnTo>
                    <a:pt x="156" y="141"/>
                  </a:lnTo>
                  <a:lnTo>
                    <a:pt x="160" y="131"/>
                  </a:lnTo>
                  <a:lnTo>
                    <a:pt x="162" y="122"/>
                  </a:lnTo>
                  <a:lnTo>
                    <a:pt x="162" y="112"/>
                  </a:lnTo>
                  <a:lnTo>
                    <a:pt x="158" y="103"/>
                  </a:lnTo>
                  <a:lnTo>
                    <a:pt x="156" y="95"/>
                  </a:lnTo>
                  <a:lnTo>
                    <a:pt x="152" y="88"/>
                  </a:lnTo>
                  <a:lnTo>
                    <a:pt x="149" y="80"/>
                  </a:lnTo>
                  <a:lnTo>
                    <a:pt x="137" y="65"/>
                  </a:lnTo>
                  <a:lnTo>
                    <a:pt x="124" y="53"/>
                  </a:lnTo>
                  <a:lnTo>
                    <a:pt x="114" y="46"/>
                  </a:lnTo>
                  <a:lnTo>
                    <a:pt x="107" y="42"/>
                  </a:lnTo>
                  <a:lnTo>
                    <a:pt x="99" y="38"/>
                  </a:lnTo>
                  <a:lnTo>
                    <a:pt x="92" y="36"/>
                  </a:lnTo>
                  <a:lnTo>
                    <a:pt x="82" y="34"/>
                  </a:lnTo>
                  <a:lnTo>
                    <a:pt x="75" y="34"/>
                  </a:lnTo>
                  <a:lnTo>
                    <a:pt x="67" y="36"/>
                  </a:lnTo>
                  <a:lnTo>
                    <a:pt x="61" y="40"/>
                  </a:lnTo>
                  <a:lnTo>
                    <a:pt x="54" y="34"/>
                  </a:lnTo>
                  <a:lnTo>
                    <a:pt x="40" y="25"/>
                  </a:lnTo>
                  <a:lnTo>
                    <a:pt x="31" y="17"/>
                  </a:lnTo>
                  <a:lnTo>
                    <a:pt x="27" y="1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99" name="Freeform 20">
              <a:extLst>
                <a:ext uri="{FF2B5EF4-FFF2-40B4-BE49-F238E27FC236}">
                  <a16:creationId xmlns:a16="http://schemas.microsoft.com/office/drawing/2014/main" id="{261A58A5-91AB-812C-DECC-C96DC180B2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3" y="1185"/>
              <a:ext cx="26" cy="44"/>
            </a:xfrm>
            <a:custGeom>
              <a:avLst/>
              <a:gdLst>
                <a:gd name="T0" fmla="*/ 0 w 85"/>
                <a:gd name="T1" fmla="*/ 0 h 154"/>
                <a:gd name="T2" fmla="*/ 0 w 85"/>
                <a:gd name="T3" fmla="*/ 0 h 154"/>
                <a:gd name="T4" fmla="*/ 0 w 85"/>
                <a:gd name="T5" fmla="*/ 0 h 154"/>
                <a:gd name="T6" fmla="*/ 0 w 85"/>
                <a:gd name="T7" fmla="*/ 0 h 154"/>
                <a:gd name="T8" fmla="*/ 0 w 85"/>
                <a:gd name="T9" fmla="*/ 0 h 154"/>
                <a:gd name="T10" fmla="*/ 0 w 85"/>
                <a:gd name="T11" fmla="*/ 0 h 154"/>
                <a:gd name="T12" fmla="*/ 0 w 85"/>
                <a:gd name="T13" fmla="*/ 0 h 154"/>
                <a:gd name="T14" fmla="*/ 0 w 85"/>
                <a:gd name="T15" fmla="*/ 0 h 154"/>
                <a:gd name="T16" fmla="*/ 0 w 85"/>
                <a:gd name="T17" fmla="*/ 0 h 154"/>
                <a:gd name="T18" fmla="*/ 0 w 85"/>
                <a:gd name="T19" fmla="*/ 0 h 154"/>
                <a:gd name="T20" fmla="*/ 0 w 85"/>
                <a:gd name="T21" fmla="*/ 0 h 154"/>
                <a:gd name="T22" fmla="*/ 0 w 85"/>
                <a:gd name="T23" fmla="*/ 0 h 154"/>
                <a:gd name="T24" fmla="*/ 0 w 85"/>
                <a:gd name="T25" fmla="*/ 0 h 154"/>
                <a:gd name="T26" fmla="*/ 0 w 85"/>
                <a:gd name="T27" fmla="*/ 0 h 154"/>
                <a:gd name="T28" fmla="*/ 0 w 85"/>
                <a:gd name="T29" fmla="*/ 0 h 154"/>
                <a:gd name="T30" fmla="*/ 0 w 85"/>
                <a:gd name="T31" fmla="*/ 0 h 154"/>
                <a:gd name="T32" fmla="*/ 0 w 85"/>
                <a:gd name="T33" fmla="*/ 0 h 154"/>
                <a:gd name="T34" fmla="*/ 0 w 85"/>
                <a:gd name="T35" fmla="*/ 0 h 154"/>
                <a:gd name="T36" fmla="*/ 0 w 85"/>
                <a:gd name="T37" fmla="*/ 0 h 154"/>
                <a:gd name="T38" fmla="*/ 0 w 85"/>
                <a:gd name="T39" fmla="*/ 0 h 154"/>
                <a:gd name="T40" fmla="*/ 0 w 85"/>
                <a:gd name="T41" fmla="*/ 0 h 154"/>
                <a:gd name="T42" fmla="*/ 0 w 85"/>
                <a:gd name="T43" fmla="*/ 0 h 154"/>
                <a:gd name="T44" fmla="*/ 0 w 85"/>
                <a:gd name="T45" fmla="*/ 0 h 154"/>
                <a:gd name="T46" fmla="*/ 0 w 85"/>
                <a:gd name="T47" fmla="*/ 0 h 154"/>
                <a:gd name="T48" fmla="*/ 0 w 85"/>
                <a:gd name="T49" fmla="*/ 0 h 154"/>
                <a:gd name="T50" fmla="*/ 0 w 85"/>
                <a:gd name="T51" fmla="*/ 0 h 154"/>
                <a:gd name="T52" fmla="*/ 0 w 85"/>
                <a:gd name="T53" fmla="*/ 0 h 154"/>
                <a:gd name="T54" fmla="*/ 0 w 85"/>
                <a:gd name="T55" fmla="*/ 0 h 154"/>
                <a:gd name="T56" fmla="*/ 0 w 85"/>
                <a:gd name="T57" fmla="*/ 0 h 154"/>
                <a:gd name="T58" fmla="*/ 0 w 85"/>
                <a:gd name="T59" fmla="*/ 0 h 154"/>
                <a:gd name="T60" fmla="*/ 0 w 85"/>
                <a:gd name="T61" fmla="*/ 0 h 154"/>
                <a:gd name="T62" fmla="*/ 0 w 85"/>
                <a:gd name="T63" fmla="*/ 0 h 154"/>
                <a:gd name="T64" fmla="*/ 0 w 85"/>
                <a:gd name="T65" fmla="*/ 0 h 154"/>
                <a:gd name="T66" fmla="*/ 0 w 85"/>
                <a:gd name="T67" fmla="*/ 0 h 154"/>
                <a:gd name="T68" fmla="*/ 0 w 85"/>
                <a:gd name="T69" fmla="*/ 0 h 154"/>
                <a:gd name="T70" fmla="*/ 0 w 85"/>
                <a:gd name="T71" fmla="*/ 0 h 154"/>
                <a:gd name="T72" fmla="*/ 0 w 85"/>
                <a:gd name="T73" fmla="*/ 0 h 154"/>
                <a:gd name="T74" fmla="*/ 0 w 85"/>
                <a:gd name="T75" fmla="*/ 0 h 154"/>
                <a:gd name="T76" fmla="*/ 0 w 85"/>
                <a:gd name="T77" fmla="*/ 0 h 154"/>
                <a:gd name="T78" fmla="*/ 0 w 85"/>
                <a:gd name="T79" fmla="*/ 0 h 154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85"/>
                <a:gd name="T121" fmla="*/ 0 h 154"/>
                <a:gd name="T122" fmla="*/ 85 w 85"/>
                <a:gd name="T123" fmla="*/ 154 h 154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85" h="154">
                  <a:moveTo>
                    <a:pt x="13" y="0"/>
                  </a:moveTo>
                  <a:lnTo>
                    <a:pt x="13" y="0"/>
                  </a:lnTo>
                  <a:lnTo>
                    <a:pt x="19" y="0"/>
                  </a:lnTo>
                  <a:lnTo>
                    <a:pt x="25" y="0"/>
                  </a:lnTo>
                  <a:lnTo>
                    <a:pt x="30" y="0"/>
                  </a:lnTo>
                  <a:lnTo>
                    <a:pt x="25" y="9"/>
                  </a:lnTo>
                  <a:lnTo>
                    <a:pt x="23" y="19"/>
                  </a:lnTo>
                  <a:lnTo>
                    <a:pt x="21" y="28"/>
                  </a:lnTo>
                  <a:lnTo>
                    <a:pt x="21" y="40"/>
                  </a:lnTo>
                  <a:lnTo>
                    <a:pt x="21" y="49"/>
                  </a:lnTo>
                  <a:lnTo>
                    <a:pt x="23" y="59"/>
                  </a:lnTo>
                  <a:lnTo>
                    <a:pt x="25" y="68"/>
                  </a:lnTo>
                  <a:lnTo>
                    <a:pt x="28" y="80"/>
                  </a:lnTo>
                  <a:lnTo>
                    <a:pt x="32" y="87"/>
                  </a:lnTo>
                  <a:lnTo>
                    <a:pt x="36" y="95"/>
                  </a:lnTo>
                  <a:lnTo>
                    <a:pt x="42" y="102"/>
                  </a:lnTo>
                  <a:lnTo>
                    <a:pt x="51" y="112"/>
                  </a:lnTo>
                  <a:lnTo>
                    <a:pt x="57" y="119"/>
                  </a:lnTo>
                  <a:lnTo>
                    <a:pt x="65" y="127"/>
                  </a:lnTo>
                  <a:lnTo>
                    <a:pt x="74" y="131"/>
                  </a:lnTo>
                  <a:lnTo>
                    <a:pt x="85" y="138"/>
                  </a:lnTo>
                  <a:lnTo>
                    <a:pt x="80" y="146"/>
                  </a:lnTo>
                  <a:lnTo>
                    <a:pt x="74" y="154"/>
                  </a:lnTo>
                  <a:lnTo>
                    <a:pt x="63" y="148"/>
                  </a:lnTo>
                  <a:lnTo>
                    <a:pt x="51" y="144"/>
                  </a:lnTo>
                  <a:lnTo>
                    <a:pt x="42" y="137"/>
                  </a:lnTo>
                  <a:lnTo>
                    <a:pt x="32" y="131"/>
                  </a:lnTo>
                  <a:lnTo>
                    <a:pt x="25" y="121"/>
                  </a:lnTo>
                  <a:lnTo>
                    <a:pt x="19" y="112"/>
                  </a:lnTo>
                  <a:lnTo>
                    <a:pt x="11" y="100"/>
                  </a:lnTo>
                  <a:lnTo>
                    <a:pt x="7" y="91"/>
                  </a:lnTo>
                  <a:lnTo>
                    <a:pt x="4" y="80"/>
                  </a:lnTo>
                  <a:lnTo>
                    <a:pt x="0" y="66"/>
                  </a:lnTo>
                  <a:lnTo>
                    <a:pt x="0" y="55"/>
                  </a:lnTo>
                  <a:lnTo>
                    <a:pt x="0" y="43"/>
                  </a:lnTo>
                  <a:lnTo>
                    <a:pt x="0" y="32"/>
                  </a:lnTo>
                  <a:lnTo>
                    <a:pt x="4" y="19"/>
                  </a:lnTo>
                  <a:lnTo>
                    <a:pt x="6" y="9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00" name="Freeform 21">
              <a:extLst>
                <a:ext uri="{FF2B5EF4-FFF2-40B4-BE49-F238E27FC236}">
                  <a16:creationId xmlns:a16="http://schemas.microsoft.com/office/drawing/2014/main" id="{304D33E4-7C46-826D-B3C8-3EE5B19B28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1" y="1227"/>
              <a:ext cx="37" cy="23"/>
            </a:xfrm>
            <a:custGeom>
              <a:avLst/>
              <a:gdLst>
                <a:gd name="T0" fmla="*/ 0 w 120"/>
                <a:gd name="T1" fmla="*/ 0 h 84"/>
                <a:gd name="T2" fmla="*/ 0 w 120"/>
                <a:gd name="T3" fmla="*/ 0 h 84"/>
                <a:gd name="T4" fmla="*/ 0 w 120"/>
                <a:gd name="T5" fmla="*/ 0 h 84"/>
                <a:gd name="T6" fmla="*/ 0 w 120"/>
                <a:gd name="T7" fmla="*/ 0 h 84"/>
                <a:gd name="T8" fmla="*/ 0 w 120"/>
                <a:gd name="T9" fmla="*/ 0 h 84"/>
                <a:gd name="T10" fmla="*/ 0 w 120"/>
                <a:gd name="T11" fmla="*/ 0 h 84"/>
                <a:gd name="T12" fmla="*/ 0 w 120"/>
                <a:gd name="T13" fmla="*/ 0 h 84"/>
                <a:gd name="T14" fmla="*/ 0 w 120"/>
                <a:gd name="T15" fmla="*/ 0 h 84"/>
                <a:gd name="T16" fmla="*/ 0 w 120"/>
                <a:gd name="T17" fmla="*/ 0 h 84"/>
                <a:gd name="T18" fmla="*/ 0 w 120"/>
                <a:gd name="T19" fmla="*/ 0 h 84"/>
                <a:gd name="T20" fmla="*/ 0 w 120"/>
                <a:gd name="T21" fmla="*/ 0 h 84"/>
                <a:gd name="T22" fmla="*/ 0 w 120"/>
                <a:gd name="T23" fmla="*/ 0 h 84"/>
                <a:gd name="T24" fmla="*/ 0 w 120"/>
                <a:gd name="T25" fmla="*/ 0 h 84"/>
                <a:gd name="T26" fmla="*/ 0 w 120"/>
                <a:gd name="T27" fmla="*/ 0 h 84"/>
                <a:gd name="T28" fmla="*/ 0 w 120"/>
                <a:gd name="T29" fmla="*/ 0 h 84"/>
                <a:gd name="T30" fmla="*/ 0 w 120"/>
                <a:gd name="T31" fmla="*/ 0 h 84"/>
                <a:gd name="T32" fmla="*/ 0 w 120"/>
                <a:gd name="T33" fmla="*/ 0 h 84"/>
                <a:gd name="T34" fmla="*/ 0 w 120"/>
                <a:gd name="T35" fmla="*/ 0 h 84"/>
                <a:gd name="T36" fmla="*/ 0 w 120"/>
                <a:gd name="T37" fmla="*/ 0 h 84"/>
                <a:gd name="T38" fmla="*/ 0 w 120"/>
                <a:gd name="T39" fmla="*/ 0 h 84"/>
                <a:gd name="T40" fmla="*/ 0 w 120"/>
                <a:gd name="T41" fmla="*/ 0 h 84"/>
                <a:gd name="T42" fmla="*/ 0 w 120"/>
                <a:gd name="T43" fmla="*/ 0 h 84"/>
                <a:gd name="T44" fmla="*/ 0 w 120"/>
                <a:gd name="T45" fmla="*/ 0 h 84"/>
                <a:gd name="T46" fmla="*/ 0 w 120"/>
                <a:gd name="T47" fmla="*/ 0 h 84"/>
                <a:gd name="T48" fmla="*/ 0 w 120"/>
                <a:gd name="T49" fmla="*/ 0 h 84"/>
                <a:gd name="T50" fmla="*/ 0 w 120"/>
                <a:gd name="T51" fmla="*/ 0 h 84"/>
                <a:gd name="T52" fmla="*/ 0 w 120"/>
                <a:gd name="T53" fmla="*/ 0 h 84"/>
                <a:gd name="T54" fmla="*/ 0 w 120"/>
                <a:gd name="T55" fmla="*/ 0 h 84"/>
                <a:gd name="T56" fmla="*/ 0 w 120"/>
                <a:gd name="T57" fmla="*/ 0 h 84"/>
                <a:gd name="T58" fmla="*/ 0 w 120"/>
                <a:gd name="T59" fmla="*/ 0 h 84"/>
                <a:gd name="T60" fmla="*/ 0 w 120"/>
                <a:gd name="T61" fmla="*/ 0 h 84"/>
                <a:gd name="T62" fmla="*/ 0 w 120"/>
                <a:gd name="T63" fmla="*/ 0 h 84"/>
                <a:gd name="T64" fmla="*/ 0 w 120"/>
                <a:gd name="T65" fmla="*/ 0 h 84"/>
                <a:gd name="T66" fmla="*/ 0 w 120"/>
                <a:gd name="T67" fmla="*/ 0 h 84"/>
                <a:gd name="T68" fmla="*/ 0 w 120"/>
                <a:gd name="T69" fmla="*/ 0 h 84"/>
                <a:gd name="T70" fmla="*/ 0 w 120"/>
                <a:gd name="T71" fmla="*/ 0 h 84"/>
                <a:gd name="T72" fmla="*/ 0 w 120"/>
                <a:gd name="T73" fmla="*/ 0 h 84"/>
                <a:gd name="T74" fmla="*/ 0 w 120"/>
                <a:gd name="T75" fmla="*/ 0 h 84"/>
                <a:gd name="T76" fmla="*/ 0 w 120"/>
                <a:gd name="T77" fmla="*/ 0 h 84"/>
                <a:gd name="T78" fmla="*/ 0 w 120"/>
                <a:gd name="T79" fmla="*/ 0 h 84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120"/>
                <a:gd name="T121" fmla="*/ 0 h 84"/>
                <a:gd name="T122" fmla="*/ 120 w 120"/>
                <a:gd name="T123" fmla="*/ 84 h 84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120" h="84">
                  <a:moveTo>
                    <a:pt x="4" y="0"/>
                  </a:moveTo>
                  <a:lnTo>
                    <a:pt x="6" y="0"/>
                  </a:lnTo>
                  <a:lnTo>
                    <a:pt x="14" y="0"/>
                  </a:lnTo>
                  <a:lnTo>
                    <a:pt x="19" y="0"/>
                  </a:lnTo>
                  <a:lnTo>
                    <a:pt x="25" y="0"/>
                  </a:lnTo>
                  <a:lnTo>
                    <a:pt x="23" y="13"/>
                  </a:lnTo>
                  <a:lnTo>
                    <a:pt x="31" y="27"/>
                  </a:lnTo>
                  <a:lnTo>
                    <a:pt x="35" y="32"/>
                  </a:lnTo>
                  <a:lnTo>
                    <a:pt x="42" y="36"/>
                  </a:lnTo>
                  <a:lnTo>
                    <a:pt x="48" y="42"/>
                  </a:lnTo>
                  <a:lnTo>
                    <a:pt x="56" y="48"/>
                  </a:lnTo>
                  <a:lnTo>
                    <a:pt x="63" y="51"/>
                  </a:lnTo>
                  <a:lnTo>
                    <a:pt x="71" y="55"/>
                  </a:lnTo>
                  <a:lnTo>
                    <a:pt x="78" y="55"/>
                  </a:lnTo>
                  <a:lnTo>
                    <a:pt x="88" y="59"/>
                  </a:lnTo>
                  <a:lnTo>
                    <a:pt x="95" y="59"/>
                  </a:lnTo>
                  <a:lnTo>
                    <a:pt x="103" y="61"/>
                  </a:lnTo>
                  <a:lnTo>
                    <a:pt x="113" y="61"/>
                  </a:lnTo>
                  <a:lnTo>
                    <a:pt x="120" y="61"/>
                  </a:lnTo>
                  <a:lnTo>
                    <a:pt x="118" y="67"/>
                  </a:lnTo>
                  <a:lnTo>
                    <a:pt x="116" y="72"/>
                  </a:lnTo>
                  <a:lnTo>
                    <a:pt x="111" y="76"/>
                  </a:lnTo>
                  <a:lnTo>
                    <a:pt x="105" y="82"/>
                  </a:lnTo>
                  <a:lnTo>
                    <a:pt x="97" y="84"/>
                  </a:lnTo>
                  <a:lnTo>
                    <a:pt x="88" y="84"/>
                  </a:lnTo>
                  <a:lnTo>
                    <a:pt x="78" y="84"/>
                  </a:lnTo>
                  <a:lnTo>
                    <a:pt x="71" y="84"/>
                  </a:lnTo>
                  <a:lnTo>
                    <a:pt x="61" y="82"/>
                  </a:lnTo>
                  <a:lnTo>
                    <a:pt x="52" y="80"/>
                  </a:lnTo>
                  <a:lnTo>
                    <a:pt x="42" y="78"/>
                  </a:lnTo>
                  <a:lnTo>
                    <a:pt x="33" y="74"/>
                  </a:lnTo>
                  <a:lnTo>
                    <a:pt x="19" y="65"/>
                  </a:lnTo>
                  <a:lnTo>
                    <a:pt x="14" y="57"/>
                  </a:lnTo>
                  <a:lnTo>
                    <a:pt x="6" y="44"/>
                  </a:lnTo>
                  <a:lnTo>
                    <a:pt x="2" y="30"/>
                  </a:lnTo>
                  <a:lnTo>
                    <a:pt x="0" y="23"/>
                  </a:lnTo>
                  <a:lnTo>
                    <a:pt x="0" y="13"/>
                  </a:lnTo>
                  <a:lnTo>
                    <a:pt x="0" y="8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01" name="Freeform 22">
              <a:extLst>
                <a:ext uri="{FF2B5EF4-FFF2-40B4-BE49-F238E27FC236}">
                  <a16:creationId xmlns:a16="http://schemas.microsoft.com/office/drawing/2014/main" id="{D7042302-D183-C5E0-8CCB-3C20C7C04E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4" y="1283"/>
              <a:ext cx="75" cy="94"/>
            </a:xfrm>
            <a:custGeom>
              <a:avLst/>
              <a:gdLst>
                <a:gd name="T0" fmla="*/ 0 w 246"/>
                <a:gd name="T1" fmla="*/ 0 h 332"/>
                <a:gd name="T2" fmla="*/ 0 w 246"/>
                <a:gd name="T3" fmla="*/ 0 h 332"/>
                <a:gd name="T4" fmla="*/ 0 w 246"/>
                <a:gd name="T5" fmla="*/ 0 h 332"/>
                <a:gd name="T6" fmla="*/ 0 w 246"/>
                <a:gd name="T7" fmla="*/ 0 h 332"/>
                <a:gd name="T8" fmla="*/ 0 w 246"/>
                <a:gd name="T9" fmla="*/ 0 h 332"/>
                <a:gd name="T10" fmla="*/ 0 w 246"/>
                <a:gd name="T11" fmla="*/ 0 h 332"/>
                <a:gd name="T12" fmla="*/ 0 w 246"/>
                <a:gd name="T13" fmla="*/ 0 h 332"/>
                <a:gd name="T14" fmla="*/ 0 w 246"/>
                <a:gd name="T15" fmla="*/ 0 h 332"/>
                <a:gd name="T16" fmla="*/ 0 w 246"/>
                <a:gd name="T17" fmla="*/ 0 h 332"/>
                <a:gd name="T18" fmla="*/ 0 w 246"/>
                <a:gd name="T19" fmla="*/ 0 h 332"/>
                <a:gd name="T20" fmla="*/ 0 w 246"/>
                <a:gd name="T21" fmla="*/ 0 h 332"/>
                <a:gd name="T22" fmla="*/ 0 w 246"/>
                <a:gd name="T23" fmla="*/ 0 h 332"/>
                <a:gd name="T24" fmla="*/ 0 w 246"/>
                <a:gd name="T25" fmla="*/ 0 h 332"/>
                <a:gd name="T26" fmla="*/ 0 w 246"/>
                <a:gd name="T27" fmla="*/ 0 h 332"/>
                <a:gd name="T28" fmla="*/ 0 w 246"/>
                <a:gd name="T29" fmla="*/ 0 h 332"/>
                <a:gd name="T30" fmla="*/ 0 w 246"/>
                <a:gd name="T31" fmla="*/ 0 h 332"/>
                <a:gd name="T32" fmla="*/ 0 w 246"/>
                <a:gd name="T33" fmla="*/ 0 h 332"/>
                <a:gd name="T34" fmla="*/ 0 w 246"/>
                <a:gd name="T35" fmla="*/ 0 h 332"/>
                <a:gd name="T36" fmla="*/ 0 w 246"/>
                <a:gd name="T37" fmla="*/ 0 h 332"/>
                <a:gd name="T38" fmla="*/ 0 w 246"/>
                <a:gd name="T39" fmla="*/ 0 h 332"/>
                <a:gd name="T40" fmla="*/ 0 w 246"/>
                <a:gd name="T41" fmla="*/ 0 h 332"/>
                <a:gd name="T42" fmla="*/ 0 w 246"/>
                <a:gd name="T43" fmla="*/ 0 h 332"/>
                <a:gd name="T44" fmla="*/ 0 w 246"/>
                <a:gd name="T45" fmla="*/ 0 h 332"/>
                <a:gd name="T46" fmla="*/ 0 w 246"/>
                <a:gd name="T47" fmla="*/ 0 h 332"/>
                <a:gd name="T48" fmla="*/ 0 w 246"/>
                <a:gd name="T49" fmla="*/ 0 h 332"/>
                <a:gd name="T50" fmla="*/ 0 w 246"/>
                <a:gd name="T51" fmla="*/ 0 h 332"/>
                <a:gd name="T52" fmla="*/ 0 w 246"/>
                <a:gd name="T53" fmla="*/ 0 h 332"/>
                <a:gd name="T54" fmla="*/ 0 w 246"/>
                <a:gd name="T55" fmla="*/ 0 h 332"/>
                <a:gd name="T56" fmla="*/ 0 w 246"/>
                <a:gd name="T57" fmla="*/ 0 h 332"/>
                <a:gd name="T58" fmla="*/ 0 w 246"/>
                <a:gd name="T59" fmla="*/ 0 h 332"/>
                <a:gd name="T60" fmla="*/ 0 w 246"/>
                <a:gd name="T61" fmla="*/ 0 h 332"/>
                <a:gd name="T62" fmla="*/ 0 w 246"/>
                <a:gd name="T63" fmla="*/ 0 h 332"/>
                <a:gd name="T64" fmla="*/ 0 w 246"/>
                <a:gd name="T65" fmla="*/ 0 h 332"/>
                <a:gd name="T66" fmla="*/ 0 w 246"/>
                <a:gd name="T67" fmla="*/ 0 h 332"/>
                <a:gd name="T68" fmla="*/ 0 w 246"/>
                <a:gd name="T69" fmla="*/ 0 h 332"/>
                <a:gd name="T70" fmla="*/ 0 w 246"/>
                <a:gd name="T71" fmla="*/ 0 h 332"/>
                <a:gd name="T72" fmla="*/ 0 w 246"/>
                <a:gd name="T73" fmla="*/ 0 h 332"/>
                <a:gd name="T74" fmla="*/ 0 w 246"/>
                <a:gd name="T75" fmla="*/ 0 h 332"/>
                <a:gd name="T76" fmla="*/ 0 w 246"/>
                <a:gd name="T77" fmla="*/ 0 h 332"/>
                <a:gd name="T78" fmla="*/ 0 w 246"/>
                <a:gd name="T79" fmla="*/ 0 h 332"/>
                <a:gd name="T80" fmla="*/ 0 w 246"/>
                <a:gd name="T81" fmla="*/ 0 h 332"/>
                <a:gd name="T82" fmla="*/ 0 w 246"/>
                <a:gd name="T83" fmla="*/ 0 h 332"/>
                <a:gd name="T84" fmla="*/ 0 w 246"/>
                <a:gd name="T85" fmla="*/ 0 h 332"/>
                <a:gd name="T86" fmla="*/ 0 w 246"/>
                <a:gd name="T87" fmla="*/ 0 h 332"/>
                <a:gd name="T88" fmla="*/ 0 w 246"/>
                <a:gd name="T89" fmla="*/ 0 h 332"/>
                <a:gd name="T90" fmla="*/ 0 w 246"/>
                <a:gd name="T91" fmla="*/ 0 h 332"/>
                <a:gd name="T92" fmla="*/ 0 w 246"/>
                <a:gd name="T93" fmla="*/ 0 h 332"/>
                <a:gd name="T94" fmla="*/ 0 w 246"/>
                <a:gd name="T95" fmla="*/ 0 h 332"/>
                <a:gd name="T96" fmla="*/ 0 w 246"/>
                <a:gd name="T97" fmla="*/ 0 h 332"/>
                <a:gd name="T98" fmla="*/ 0 w 246"/>
                <a:gd name="T99" fmla="*/ 0 h 332"/>
                <a:gd name="T100" fmla="*/ 0 w 246"/>
                <a:gd name="T101" fmla="*/ 0 h 332"/>
                <a:gd name="T102" fmla="*/ 0 w 246"/>
                <a:gd name="T103" fmla="*/ 0 h 332"/>
                <a:gd name="T104" fmla="*/ 0 w 246"/>
                <a:gd name="T105" fmla="*/ 0 h 332"/>
                <a:gd name="T106" fmla="*/ 0 w 246"/>
                <a:gd name="T107" fmla="*/ 0 h 332"/>
                <a:gd name="T108" fmla="*/ 0 w 246"/>
                <a:gd name="T109" fmla="*/ 0 h 332"/>
                <a:gd name="T110" fmla="*/ 0 w 246"/>
                <a:gd name="T111" fmla="*/ 0 h 332"/>
                <a:gd name="T112" fmla="*/ 0 w 246"/>
                <a:gd name="T113" fmla="*/ 0 h 332"/>
                <a:gd name="T114" fmla="*/ 0 w 246"/>
                <a:gd name="T115" fmla="*/ 0 h 332"/>
                <a:gd name="T116" fmla="*/ 0 w 246"/>
                <a:gd name="T117" fmla="*/ 0 h 332"/>
                <a:gd name="T118" fmla="*/ 0 w 246"/>
                <a:gd name="T119" fmla="*/ 0 h 33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246"/>
                <a:gd name="T181" fmla="*/ 0 h 332"/>
                <a:gd name="T182" fmla="*/ 246 w 246"/>
                <a:gd name="T183" fmla="*/ 332 h 332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246" h="332">
                  <a:moveTo>
                    <a:pt x="2" y="0"/>
                  </a:moveTo>
                  <a:lnTo>
                    <a:pt x="2" y="0"/>
                  </a:lnTo>
                  <a:lnTo>
                    <a:pt x="10" y="0"/>
                  </a:lnTo>
                  <a:lnTo>
                    <a:pt x="16" y="0"/>
                  </a:lnTo>
                  <a:lnTo>
                    <a:pt x="23" y="0"/>
                  </a:lnTo>
                  <a:lnTo>
                    <a:pt x="21" y="13"/>
                  </a:lnTo>
                  <a:lnTo>
                    <a:pt x="23" y="28"/>
                  </a:lnTo>
                  <a:lnTo>
                    <a:pt x="27" y="41"/>
                  </a:lnTo>
                  <a:lnTo>
                    <a:pt x="33" y="57"/>
                  </a:lnTo>
                  <a:lnTo>
                    <a:pt x="38" y="70"/>
                  </a:lnTo>
                  <a:lnTo>
                    <a:pt x="46" y="83"/>
                  </a:lnTo>
                  <a:lnTo>
                    <a:pt x="54" y="93"/>
                  </a:lnTo>
                  <a:lnTo>
                    <a:pt x="67" y="106"/>
                  </a:lnTo>
                  <a:lnTo>
                    <a:pt x="77" y="114"/>
                  </a:lnTo>
                  <a:lnTo>
                    <a:pt x="90" y="123"/>
                  </a:lnTo>
                  <a:lnTo>
                    <a:pt x="101" y="127"/>
                  </a:lnTo>
                  <a:lnTo>
                    <a:pt x="116" y="133"/>
                  </a:lnTo>
                  <a:lnTo>
                    <a:pt x="132" y="133"/>
                  </a:lnTo>
                  <a:lnTo>
                    <a:pt x="147" y="133"/>
                  </a:lnTo>
                  <a:lnTo>
                    <a:pt x="164" y="129"/>
                  </a:lnTo>
                  <a:lnTo>
                    <a:pt x="181" y="125"/>
                  </a:lnTo>
                  <a:lnTo>
                    <a:pt x="192" y="121"/>
                  </a:lnTo>
                  <a:lnTo>
                    <a:pt x="200" y="127"/>
                  </a:lnTo>
                  <a:lnTo>
                    <a:pt x="206" y="131"/>
                  </a:lnTo>
                  <a:lnTo>
                    <a:pt x="211" y="135"/>
                  </a:lnTo>
                  <a:lnTo>
                    <a:pt x="210" y="142"/>
                  </a:lnTo>
                  <a:lnTo>
                    <a:pt x="210" y="152"/>
                  </a:lnTo>
                  <a:lnTo>
                    <a:pt x="208" y="159"/>
                  </a:lnTo>
                  <a:lnTo>
                    <a:pt x="204" y="165"/>
                  </a:lnTo>
                  <a:lnTo>
                    <a:pt x="192" y="173"/>
                  </a:lnTo>
                  <a:lnTo>
                    <a:pt x="179" y="180"/>
                  </a:lnTo>
                  <a:lnTo>
                    <a:pt x="170" y="182"/>
                  </a:lnTo>
                  <a:lnTo>
                    <a:pt x="162" y="184"/>
                  </a:lnTo>
                  <a:lnTo>
                    <a:pt x="154" y="184"/>
                  </a:lnTo>
                  <a:lnTo>
                    <a:pt x="147" y="186"/>
                  </a:lnTo>
                  <a:lnTo>
                    <a:pt x="137" y="186"/>
                  </a:lnTo>
                  <a:lnTo>
                    <a:pt x="130" y="186"/>
                  </a:lnTo>
                  <a:lnTo>
                    <a:pt x="122" y="186"/>
                  </a:lnTo>
                  <a:lnTo>
                    <a:pt x="116" y="188"/>
                  </a:lnTo>
                  <a:lnTo>
                    <a:pt x="107" y="184"/>
                  </a:lnTo>
                  <a:lnTo>
                    <a:pt x="99" y="184"/>
                  </a:lnTo>
                  <a:lnTo>
                    <a:pt x="94" y="180"/>
                  </a:lnTo>
                  <a:lnTo>
                    <a:pt x="88" y="178"/>
                  </a:lnTo>
                  <a:lnTo>
                    <a:pt x="82" y="175"/>
                  </a:lnTo>
                  <a:lnTo>
                    <a:pt x="77" y="173"/>
                  </a:lnTo>
                  <a:lnTo>
                    <a:pt x="69" y="167"/>
                  </a:lnTo>
                  <a:lnTo>
                    <a:pt x="63" y="159"/>
                  </a:lnTo>
                  <a:lnTo>
                    <a:pt x="67" y="169"/>
                  </a:lnTo>
                  <a:lnTo>
                    <a:pt x="71" y="182"/>
                  </a:lnTo>
                  <a:lnTo>
                    <a:pt x="75" y="192"/>
                  </a:lnTo>
                  <a:lnTo>
                    <a:pt x="78" y="205"/>
                  </a:lnTo>
                  <a:lnTo>
                    <a:pt x="82" y="216"/>
                  </a:lnTo>
                  <a:lnTo>
                    <a:pt x="86" y="228"/>
                  </a:lnTo>
                  <a:lnTo>
                    <a:pt x="90" y="239"/>
                  </a:lnTo>
                  <a:lnTo>
                    <a:pt x="96" y="251"/>
                  </a:lnTo>
                  <a:lnTo>
                    <a:pt x="99" y="258"/>
                  </a:lnTo>
                  <a:lnTo>
                    <a:pt x="107" y="268"/>
                  </a:lnTo>
                  <a:lnTo>
                    <a:pt x="115" y="275"/>
                  </a:lnTo>
                  <a:lnTo>
                    <a:pt x="124" y="283"/>
                  </a:lnTo>
                  <a:lnTo>
                    <a:pt x="134" y="287"/>
                  </a:lnTo>
                  <a:lnTo>
                    <a:pt x="145" y="291"/>
                  </a:lnTo>
                  <a:lnTo>
                    <a:pt x="158" y="292"/>
                  </a:lnTo>
                  <a:lnTo>
                    <a:pt x="175" y="294"/>
                  </a:lnTo>
                  <a:lnTo>
                    <a:pt x="185" y="291"/>
                  </a:lnTo>
                  <a:lnTo>
                    <a:pt x="192" y="287"/>
                  </a:lnTo>
                  <a:lnTo>
                    <a:pt x="200" y="281"/>
                  </a:lnTo>
                  <a:lnTo>
                    <a:pt x="210" y="273"/>
                  </a:lnTo>
                  <a:lnTo>
                    <a:pt x="217" y="266"/>
                  </a:lnTo>
                  <a:lnTo>
                    <a:pt x="227" y="262"/>
                  </a:lnTo>
                  <a:lnTo>
                    <a:pt x="236" y="258"/>
                  </a:lnTo>
                  <a:lnTo>
                    <a:pt x="246" y="262"/>
                  </a:lnTo>
                  <a:lnTo>
                    <a:pt x="244" y="270"/>
                  </a:lnTo>
                  <a:lnTo>
                    <a:pt x="242" y="277"/>
                  </a:lnTo>
                  <a:lnTo>
                    <a:pt x="238" y="285"/>
                  </a:lnTo>
                  <a:lnTo>
                    <a:pt x="236" y="292"/>
                  </a:lnTo>
                  <a:lnTo>
                    <a:pt x="223" y="304"/>
                  </a:lnTo>
                  <a:lnTo>
                    <a:pt x="211" y="315"/>
                  </a:lnTo>
                  <a:lnTo>
                    <a:pt x="204" y="319"/>
                  </a:lnTo>
                  <a:lnTo>
                    <a:pt x="198" y="323"/>
                  </a:lnTo>
                  <a:lnTo>
                    <a:pt x="189" y="325"/>
                  </a:lnTo>
                  <a:lnTo>
                    <a:pt x="183" y="329"/>
                  </a:lnTo>
                  <a:lnTo>
                    <a:pt x="175" y="329"/>
                  </a:lnTo>
                  <a:lnTo>
                    <a:pt x="166" y="330"/>
                  </a:lnTo>
                  <a:lnTo>
                    <a:pt x="160" y="330"/>
                  </a:lnTo>
                  <a:lnTo>
                    <a:pt x="153" y="332"/>
                  </a:lnTo>
                  <a:lnTo>
                    <a:pt x="139" y="325"/>
                  </a:lnTo>
                  <a:lnTo>
                    <a:pt x="128" y="319"/>
                  </a:lnTo>
                  <a:lnTo>
                    <a:pt x="115" y="310"/>
                  </a:lnTo>
                  <a:lnTo>
                    <a:pt x="107" y="300"/>
                  </a:lnTo>
                  <a:lnTo>
                    <a:pt x="96" y="289"/>
                  </a:lnTo>
                  <a:lnTo>
                    <a:pt x="88" y="277"/>
                  </a:lnTo>
                  <a:lnTo>
                    <a:pt x="80" y="264"/>
                  </a:lnTo>
                  <a:lnTo>
                    <a:pt x="73" y="253"/>
                  </a:lnTo>
                  <a:lnTo>
                    <a:pt x="65" y="237"/>
                  </a:lnTo>
                  <a:lnTo>
                    <a:pt x="57" y="224"/>
                  </a:lnTo>
                  <a:lnTo>
                    <a:pt x="52" y="211"/>
                  </a:lnTo>
                  <a:lnTo>
                    <a:pt x="48" y="197"/>
                  </a:lnTo>
                  <a:lnTo>
                    <a:pt x="44" y="184"/>
                  </a:lnTo>
                  <a:lnTo>
                    <a:pt x="40" y="171"/>
                  </a:lnTo>
                  <a:lnTo>
                    <a:pt x="35" y="159"/>
                  </a:lnTo>
                  <a:lnTo>
                    <a:pt x="35" y="150"/>
                  </a:lnTo>
                  <a:lnTo>
                    <a:pt x="40" y="146"/>
                  </a:lnTo>
                  <a:lnTo>
                    <a:pt x="50" y="142"/>
                  </a:lnTo>
                  <a:lnTo>
                    <a:pt x="42" y="133"/>
                  </a:lnTo>
                  <a:lnTo>
                    <a:pt x="37" y="125"/>
                  </a:lnTo>
                  <a:lnTo>
                    <a:pt x="31" y="118"/>
                  </a:lnTo>
                  <a:lnTo>
                    <a:pt x="27" y="108"/>
                  </a:lnTo>
                  <a:lnTo>
                    <a:pt x="21" y="99"/>
                  </a:lnTo>
                  <a:lnTo>
                    <a:pt x="18" y="91"/>
                  </a:lnTo>
                  <a:lnTo>
                    <a:pt x="14" y="81"/>
                  </a:lnTo>
                  <a:lnTo>
                    <a:pt x="12" y="74"/>
                  </a:lnTo>
                  <a:lnTo>
                    <a:pt x="6" y="62"/>
                  </a:lnTo>
                  <a:lnTo>
                    <a:pt x="4" y="55"/>
                  </a:lnTo>
                  <a:lnTo>
                    <a:pt x="2" y="43"/>
                  </a:lnTo>
                  <a:lnTo>
                    <a:pt x="2" y="36"/>
                  </a:lnTo>
                  <a:lnTo>
                    <a:pt x="0" y="26"/>
                  </a:lnTo>
                  <a:lnTo>
                    <a:pt x="0" y="17"/>
                  </a:lnTo>
                  <a:lnTo>
                    <a:pt x="0" y="7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02" name="Freeform 23">
              <a:extLst>
                <a:ext uri="{FF2B5EF4-FFF2-40B4-BE49-F238E27FC236}">
                  <a16:creationId xmlns:a16="http://schemas.microsoft.com/office/drawing/2014/main" id="{3CFC0E63-2424-38E6-D5D6-410B80127B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08" y="1307"/>
              <a:ext cx="89" cy="65"/>
            </a:xfrm>
            <a:custGeom>
              <a:avLst/>
              <a:gdLst>
                <a:gd name="T0" fmla="*/ 0 w 293"/>
                <a:gd name="T1" fmla="*/ 0 h 230"/>
                <a:gd name="T2" fmla="*/ 0 w 293"/>
                <a:gd name="T3" fmla="*/ 0 h 230"/>
                <a:gd name="T4" fmla="*/ 0 w 293"/>
                <a:gd name="T5" fmla="*/ 0 h 230"/>
                <a:gd name="T6" fmla="*/ 0 w 293"/>
                <a:gd name="T7" fmla="*/ 0 h 230"/>
                <a:gd name="T8" fmla="*/ 0 w 293"/>
                <a:gd name="T9" fmla="*/ 0 h 230"/>
                <a:gd name="T10" fmla="*/ 0 w 293"/>
                <a:gd name="T11" fmla="*/ 0 h 230"/>
                <a:gd name="T12" fmla="*/ 0 w 293"/>
                <a:gd name="T13" fmla="*/ 0 h 230"/>
                <a:gd name="T14" fmla="*/ 0 w 293"/>
                <a:gd name="T15" fmla="*/ 0 h 230"/>
                <a:gd name="T16" fmla="*/ 0 w 293"/>
                <a:gd name="T17" fmla="*/ 0 h 230"/>
                <a:gd name="T18" fmla="*/ 0 w 293"/>
                <a:gd name="T19" fmla="*/ 0 h 230"/>
                <a:gd name="T20" fmla="*/ 0 w 293"/>
                <a:gd name="T21" fmla="*/ 0 h 230"/>
                <a:gd name="T22" fmla="*/ 0 w 293"/>
                <a:gd name="T23" fmla="*/ 0 h 230"/>
                <a:gd name="T24" fmla="*/ 0 w 293"/>
                <a:gd name="T25" fmla="*/ 0 h 230"/>
                <a:gd name="T26" fmla="*/ 0 w 293"/>
                <a:gd name="T27" fmla="*/ 0 h 230"/>
                <a:gd name="T28" fmla="*/ 0 w 293"/>
                <a:gd name="T29" fmla="*/ 0 h 230"/>
                <a:gd name="T30" fmla="*/ 0 w 293"/>
                <a:gd name="T31" fmla="*/ 0 h 230"/>
                <a:gd name="T32" fmla="*/ 0 w 293"/>
                <a:gd name="T33" fmla="*/ 0 h 230"/>
                <a:gd name="T34" fmla="*/ 0 w 293"/>
                <a:gd name="T35" fmla="*/ 0 h 230"/>
                <a:gd name="T36" fmla="*/ 0 w 293"/>
                <a:gd name="T37" fmla="*/ 0 h 230"/>
                <a:gd name="T38" fmla="*/ 0 w 293"/>
                <a:gd name="T39" fmla="*/ 0 h 230"/>
                <a:gd name="T40" fmla="*/ 0 w 293"/>
                <a:gd name="T41" fmla="*/ 0 h 230"/>
                <a:gd name="T42" fmla="*/ 0 w 293"/>
                <a:gd name="T43" fmla="*/ 0 h 230"/>
                <a:gd name="T44" fmla="*/ 0 w 293"/>
                <a:gd name="T45" fmla="*/ 0 h 230"/>
                <a:gd name="T46" fmla="*/ 0 w 293"/>
                <a:gd name="T47" fmla="*/ 0 h 230"/>
                <a:gd name="T48" fmla="*/ 0 w 293"/>
                <a:gd name="T49" fmla="*/ 0 h 230"/>
                <a:gd name="T50" fmla="*/ 0 w 293"/>
                <a:gd name="T51" fmla="*/ 0 h 230"/>
                <a:gd name="T52" fmla="*/ 0 w 293"/>
                <a:gd name="T53" fmla="*/ 0 h 230"/>
                <a:gd name="T54" fmla="*/ 0 w 293"/>
                <a:gd name="T55" fmla="*/ 0 h 230"/>
                <a:gd name="T56" fmla="*/ 0 w 293"/>
                <a:gd name="T57" fmla="*/ 0 h 230"/>
                <a:gd name="T58" fmla="*/ 0 w 293"/>
                <a:gd name="T59" fmla="*/ 0 h 230"/>
                <a:gd name="T60" fmla="*/ 0 w 293"/>
                <a:gd name="T61" fmla="*/ 0 h 230"/>
                <a:gd name="T62" fmla="*/ 0 w 293"/>
                <a:gd name="T63" fmla="*/ 0 h 23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93"/>
                <a:gd name="T97" fmla="*/ 0 h 230"/>
                <a:gd name="T98" fmla="*/ 293 w 293"/>
                <a:gd name="T99" fmla="*/ 230 h 23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93" h="230">
                  <a:moveTo>
                    <a:pt x="2" y="0"/>
                  </a:moveTo>
                  <a:lnTo>
                    <a:pt x="8" y="2"/>
                  </a:lnTo>
                  <a:lnTo>
                    <a:pt x="17" y="6"/>
                  </a:lnTo>
                  <a:lnTo>
                    <a:pt x="25" y="12"/>
                  </a:lnTo>
                  <a:lnTo>
                    <a:pt x="36" y="19"/>
                  </a:lnTo>
                  <a:lnTo>
                    <a:pt x="46" y="27"/>
                  </a:lnTo>
                  <a:lnTo>
                    <a:pt x="59" y="36"/>
                  </a:lnTo>
                  <a:lnTo>
                    <a:pt x="70" y="44"/>
                  </a:lnTo>
                  <a:lnTo>
                    <a:pt x="82" y="55"/>
                  </a:lnTo>
                  <a:lnTo>
                    <a:pt x="93" y="65"/>
                  </a:lnTo>
                  <a:lnTo>
                    <a:pt x="105" y="76"/>
                  </a:lnTo>
                  <a:lnTo>
                    <a:pt x="116" y="86"/>
                  </a:lnTo>
                  <a:lnTo>
                    <a:pt x="127" y="97"/>
                  </a:lnTo>
                  <a:lnTo>
                    <a:pt x="137" y="105"/>
                  </a:lnTo>
                  <a:lnTo>
                    <a:pt x="146" y="114"/>
                  </a:lnTo>
                  <a:lnTo>
                    <a:pt x="152" y="120"/>
                  </a:lnTo>
                  <a:lnTo>
                    <a:pt x="162" y="127"/>
                  </a:lnTo>
                  <a:lnTo>
                    <a:pt x="169" y="133"/>
                  </a:lnTo>
                  <a:lnTo>
                    <a:pt x="177" y="139"/>
                  </a:lnTo>
                  <a:lnTo>
                    <a:pt x="184" y="145"/>
                  </a:lnTo>
                  <a:lnTo>
                    <a:pt x="194" y="152"/>
                  </a:lnTo>
                  <a:lnTo>
                    <a:pt x="203" y="156"/>
                  </a:lnTo>
                  <a:lnTo>
                    <a:pt x="211" y="162"/>
                  </a:lnTo>
                  <a:lnTo>
                    <a:pt x="219" y="166"/>
                  </a:lnTo>
                  <a:lnTo>
                    <a:pt x="228" y="171"/>
                  </a:lnTo>
                  <a:lnTo>
                    <a:pt x="236" y="175"/>
                  </a:lnTo>
                  <a:lnTo>
                    <a:pt x="245" y="181"/>
                  </a:lnTo>
                  <a:lnTo>
                    <a:pt x="253" y="185"/>
                  </a:lnTo>
                  <a:lnTo>
                    <a:pt x="262" y="192"/>
                  </a:lnTo>
                  <a:lnTo>
                    <a:pt x="268" y="198"/>
                  </a:lnTo>
                  <a:lnTo>
                    <a:pt x="278" y="204"/>
                  </a:lnTo>
                  <a:lnTo>
                    <a:pt x="285" y="213"/>
                  </a:lnTo>
                  <a:lnTo>
                    <a:pt x="293" y="221"/>
                  </a:lnTo>
                  <a:lnTo>
                    <a:pt x="285" y="224"/>
                  </a:lnTo>
                  <a:lnTo>
                    <a:pt x="278" y="230"/>
                  </a:lnTo>
                  <a:lnTo>
                    <a:pt x="268" y="223"/>
                  </a:lnTo>
                  <a:lnTo>
                    <a:pt x="255" y="217"/>
                  </a:lnTo>
                  <a:lnTo>
                    <a:pt x="241" y="213"/>
                  </a:lnTo>
                  <a:lnTo>
                    <a:pt x="230" y="209"/>
                  </a:lnTo>
                  <a:lnTo>
                    <a:pt x="213" y="204"/>
                  </a:lnTo>
                  <a:lnTo>
                    <a:pt x="198" y="200"/>
                  </a:lnTo>
                  <a:lnTo>
                    <a:pt x="184" y="194"/>
                  </a:lnTo>
                  <a:lnTo>
                    <a:pt x="169" y="190"/>
                  </a:lnTo>
                  <a:lnTo>
                    <a:pt x="152" y="185"/>
                  </a:lnTo>
                  <a:lnTo>
                    <a:pt x="139" y="177"/>
                  </a:lnTo>
                  <a:lnTo>
                    <a:pt x="124" y="169"/>
                  </a:lnTo>
                  <a:lnTo>
                    <a:pt x="112" y="162"/>
                  </a:lnTo>
                  <a:lnTo>
                    <a:pt x="101" y="150"/>
                  </a:lnTo>
                  <a:lnTo>
                    <a:pt x="93" y="139"/>
                  </a:lnTo>
                  <a:lnTo>
                    <a:pt x="86" y="126"/>
                  </a:lnTo>
                  <a:lnTo>
                    <a:pt x="84" y="112"/>
                  </a:lnTo>
                  <a:lnTo>
                    <a:pt x="72" y="101"/>
                  </a:lnTo>
                  <a:lnTo>
                    <a:pt x="59" y="91"/>
                  </a:lnTo>
                  <a:lnTo>
                    <a:pt x="46" y="76"/>
                  </a:lnTo>
                  <a:lnTo>
                    <a:pt x="32" y="63"/>
                  </a:lnTo>
                  <a:lnTo>
                    <a:pt x="25" y="53"/>
                  </a:lnTo>
                  <a:lnTo>
                    <a:pt x="19" y="46"/>
                  </a:lnTo>
                  <a:lnTo>
                    <a:pt x="13" y="38"/>
                  </a:lnTo>
                  <a:lnTo>
                    <a:pt x="10" y="31"/>
                  </a:lnTo>
                  <a:lnTo>
                    <a:pt x="6" y="21"/>
                  </a:lnTo>
                  <a:lnTo>
                    <a:pt x="2" y="13"/>
                  </a:lnTo>
                  <a:lnTo>
                    <a:pt x="0" y="6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03" name="Freeform 24">
              <a:extLst>
                <a:ext uri="{FF2B5EF4-FFF2-40B4-BE49-F238E27FC236}">
                  <a16:creationId xmlns:a16="http://schemas.microsoft.com/office/drawing/2014/main" id="{068A928B-B4C8-9CF5-E22E-DDF8C3E216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5" y="908"/>
              <a:ext cx="28" cy="24"/>
            </a:xfrm>
            <a:custGeom>
              <a:avLst/>
              <a:gdLst>
                <a:gd name="T0" fmla="*/ 0 w 93"/>
                <a:gd name="T1" fmla="*/ 0 h 84"/>
                <a:gd name="T2" fmla="*/ 0 w 93"/>
                <a:gd name="T3" fmla="*/ 0 h 84"/>
                <a:gd name="T4" fmla="*/ 0 w 93"/>
                <a:gd name="T5" fmla="*/ 0 h 84"/>
                <a:gd name="T6" fmla="*/ 0 w 93"/>
                <a:gd name="T7" fmla="*/ 0 h 84"/>
                <a:gd name="T8" fmla="*/ 0 w 93"/>
                <a:gd name="T9" fmla="*/ 0 h 84"/>
                <a:gd name="T10" fmla="*/ 0 w 93"/>
                <a:gd name="T11" fmla="*/ 0 h 84"/>
                <a:gd name="T12" fmla="*/ 0 w 93"/>
                <a:gd name="T13" fmla="*/ 0 h 84"/>
                <a:gd name="T14" fmla="*/ 0 w 93"/>
                <a:gd name="T15" fmla="*/ 0 h 84"/>
                <a:gd name="T16" fmla="*/ 0 w 93"/>
                <a:gd name="T17" fmla="*/ 0 h 84"/>
                <a:gd name="T18" fmla="*/ 0 w 93"/>
                <a:gd name="T19" fmla="*/ 0 h 84"/>
                <a:gd name="T20" fmla="*/ 0 w 93"/>
                <a:gd name="T21" fmla="*/ 0 h 84"/>
                <a:gd name="T22" fmla="*/ 0 w 93"/>
                <a:gd name="T23" fmla="*/ 0 h 84"/>
                <a:gd name="T24" fmla="*/ 0 w 93"/>
                <a:gd name="T25" fmla="*/ 0 h 84"/>
                <a:gd name="T26" fmla="*/ 0 w 93"/>
                <a:gd name="T27" fmla="*/ 0 h 84"/>
                <a:gd name="T28" fmla="*/ 0 w 93"/>
                <a:gd name="T29" fmla="*/ 0 h 84"/>
                <a:gd name="T30" fmla="*/ 0 w 93"/>
                <a:gd name="T31" fmla="*/ 0 h 84"/>
                <a:gd name="T32" fmla="*/ 0 w 93"/>
                <a:gd name="T33" fmla="*/ 0 h 84"/>
                <a:gd name="T34" fmla="*/ 0 w 93"/>
                <a:gd name="T35" fmla="*/ 0 h 84"/>
                <a:gd name="T36" fmla="*/ 0 w 93"/>
                <a:gd name="T37" fmla="*/ 0 h 84"/>
                <a:gd name="T38" fmla="*/ 0 w 93"/>
                <a:gd name="T39" fmla="*/ 0 h 84"/>
                <a:gd name="T40" fmla="*/ 0 w 93"/>
                <a:gd name="T41" fmla="*/ 0 h 84"/>
                <a:gd name="T42" fmla="*/ 0 w 93"/>
                <a:gd name="T43" fmla="*/ 0 h 84"/>
                <a:gd name="T44" fmla="*/ 0 w 93"/>
                <a:gd name="T45" fmla="*/ 0 h 84"/>
                <a:gd name="T46" fmla="*/ 0 w 93"/>
                <a:gd name="T47" fmla="*/ 0 h 84"/>
                <a:gd name="T48" fmla="*/ 0 w 93"/>
                <a:gd name="T49" fmla="*/ 0 h 84"/>
                <a:gd name="T50" fmla="*/ 0 w 93"/>
                <a:gd name="T51" fmla="*/ 0 h 8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93"/>
                <a:gd name="T79" fmla="*/ 0 h 84"/>
                <a:gd name="T80" fmla="*/ 93 w 93"/>
                <a:gd name="T81" fmla="*/ 84 h 8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93" h="84">
                  <a:moveTo>
                    <a:pt x="74" y="0"/>
                  </a:moveTo>
                  <a:lnTo>
                    <a:pt x="76" y="0"/>
                  </a:lnTo>
                  <a:lnTo>
                    <a:pt x="82" y="0"/>
                  </a:lnTo>
                  <a:lnTo>
                    <a:pt x="88" y="0"/>
                  </a:lnTo>
                  <a:lnTo>
                    <a:pt x="93" y="0"/>
                  </a:lnTo>
                  <a:lnTo>
                    <a:pt x="88" y="13"/>
                  </a:lnTo>
                  <a:lnTo>
                    <a:pt x="80" y="28"/>
                  </a:lnTo>
                  <a:lnTo>
                    <a:pt x="69" y="40"/>
                  </a:lnTo>
                  <a:lnTo>
                    <a:pt x="57" y="53"/>
                  </a:lnTo>
                  <a:lnTo>
                    <a:pt x="50" y="59"/>
                  </a:lnTo>
                  <a:lnTo>
                    <a:pt x="44" y="65"/>
                  </a:lnTo>
                  <a:lnTo>
                    <a:pt x="35" y="68"/>
                  </a:lnTo>
                  <a:lnTo>
                    <a:pt x="29" y="72"/>
                  </a:lnTo>
                  <a:lnTo>
                    <a:pt x="14" y="80"/>
                  </a:lnTo>
                  <a:lnTo>
                    <a:pt x="0" y="84"/>
                  </a:lnTo>
                  <a:lnTo>
                    <a:pt x="0" y="76"/>
                  </a:lnTo>
                  <a:lnTo>
                    <a:pt x="0" y="68"/>
                  </a:lnTo>
                  <a:lnTo>
                    <a:pt x="4" y="63"/>
                  </a:lnTo>
                  <a:lnTo>
                    <a:pt x="10" y="59"/>
                  </a:lnTo>
                  <a:lnTo>
                    <a:pt x="19" y="47"/>
                  </a:lnTo>
                  <a:lnTo>
                    <a:pt x="31" y="40"/>
                  </a:lnTo>
                  <a:lnTo>
                    <a:pt x="44" y="30"/>
                  </a:lnTo>
                  <a:lnTo>
                    <a:pt x="55" y="21"/>
                  </a:lnTo>
                  <a:lnTo>
                    <a:pt x="67" y="11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04" name="Freeform 25">
              <a:extLst>
                <a:ext uri="{FF2B5EF4-FFF2-40B4-BE49-F238E27FC236}">
                  <a16:creationId xmlns:a16="http://schemas.microsoft.com/office/drawing/2014/main" id="{14DFAF7A-45A3-7C2C-0EB9-9D34401865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42" y="893"/>
              <a:ext cx="49" cy="40"/>
            </a:xfrm>
            <a:custGeom>
              <a:avLst/>
              <a:gdLst>
                <a:gd name="T0" fmla="*/ 0 w 162"/>
                <a:gd name="T1" fmla="*/ 0 h 140"/>
                <a:gd name="T2" fmla="*/ 0 w 162"/>
                <a:gd name="T3" fmla="*/ 0 h 140"/>
                <a:gd name="T4" fmla="*/ 0 w 162"/>
                <a:gd name="T5" fmla="*/ 0 h 140"/>
                <a:gd name="T6" fmla="*/ 0 w 162"/>
                <a:gd name="T7" fmla="*/ 0 h 140"/>
                <a:gd name="T8" fmla="*/ 0 w 162"/>
                <a:gd name="T9" fmla="*/ 0 h 140"/>
                <a:gd name="T10" fmla="*/ 0 w 162"/>
                <a:gd name="T11" fmla="*/ 0 h 140"/>
                <a:gd name="T12" fmla="*/ 0 w 162"/>
                <a:gd name="T13" fmla="*/ 0 h 140"/>
                <a:gd name="T14" fmla="*/ 0 w 162"/>
                <a:gd name="T15" fmla="*/ 0 h 140"/>
                <a:gd name="T16" fmla="*/ 0 w 162"/>
                <a:gd name="T17" fmla="*/ 0 h 140"/>
                <a:gd name="T18" fmla="*/ 0 w 162"/>
                <a:gd name="T19" fmla="*/ 0 h 140"/>
                <a:gd name="T20" fmla="*/ 0 w 162"/>
                <a:gd name="T21" fmla="*/ 0 h 140"/>
                <a:gd name="T22" fmla="*/ 0 w 162"/>
                <a:gd name="T23" fmla="*/ 0 h 140"/>
                <a:gd name="T24" fmla="*/ 0 w 162"/>
                <a:gd name="T25" fmla="*/ 0 h 140"/>
                <a:gd name="T26" fmla="*/ 0 w 162"/>
                <a:gd name="T27" fmla="*/ 0 h 140"/>
                <a:gd name="T28" fmla="*/ 0 w 162"/>
                <a:gd name="T29" fmla="*/ 0 h 140"/>
                <a:gd name="T30" fmla="*/ 0 w 162"/>
                <a:gd name="T31" fmla="*/ 0 h 140"/>
                <a:gd name="T32" fmla="*/ 0 w 162"/>
                <a:gd name="T33" fmla="*/ 0 h 140"/>
                <a:gd name="T34" fmla="*/ 0 w 162"/>
                <a:gd name="T35" fmla="*/ 0 h 140"/>
                <a:gd name="T36" fmla="*/ 0 w 162"/>
                <a:gd name="T37" fmla="*/ 0 h 140"/>
                <a:gd name="T38" fmla="*/ 0 w 162"/>
                <a:gd name="T39" fmla="*/ 0 h 140"/>
                <a:gd name="T40" fmla="*/ 0 w 162"/>
                <a:gd name="T41" fmla="*/ 0 h 140"/>
                <a:gd name="T42" fmla="*/ 0 w 162"/>
                <a:gd name="T43" fmla="*/ 0 h 140"/>
                <a:gd name="T44" fmla="*/ 0 w 162"/>
                <a:gd name="T45" fmla="*/ 0 h 140"/>
                <a:gd name="T46" fmla="*/ 0 w 162"/>
                <a:gd name="T47" fmla="*/ 0 h 140"/>
                <a:gd name="T48" fmla="*/ 0 w 162"/>
                <a:gd name="T49" fmla="*/ 0 h 140"/>
                <a:gd name="T50" fmla="*/ 0 w 162"/>
                <a:gd name="T51" fmla="*/ 0 h 140"/>
                <a:gd name="T52" fmla="*/ 0 w 162"/>
                <a:gd name="T53" fmla="*/ 0 h 140"/>
                <a:gd name="T54" fmla="*/ 0 w 162"/>
                <a:gd name="T55" fmla="*/ 0 h 140"/>
                <a:gd name="T56" fmla="*/ 0 w 162"/>
                <a:gd name="T57" fmla="*/ 0 h 140"/>
                <a:gd name="T58" fmla="*/ 0 w 162"/>
                <a:gd name="T59" fmla="*/ 0 h 140"/>
                <a:gd name="T60" fmla="*/ 0 w 162"/>
                <a:gd name="T61" fmla="*/ 0 h 140"/>
                <a:gd name="T62" fmla="*/ 0 w 162"/>
                <a:gd name="T63" fmla="*/ 0 h 140"/>
                <a:gd name="T64" fmla="*/ 0 w 162"/>
                <a:gd name="T65" fmla="*/ 0 h 140"/>
                <a:gd name="T66" fmla="*/ 0 w 162"/>
                <a:gd name="T67" fmla="*/ 0 h 140"/>
                <a:gd name="T68" fmla="*/ 0 w 162"/>
                <a:gd name="T69" fmla="*/ 0 h 140"/>
                <a:gd name="T70" fmla="*/ 0 w 162"/>
                <a:gd name="T71" fmla="*/ 0 h 140"/>
                <a:gd name="T72" fmla="*/ 0 w 162"/>
                <a:gd name="T73" fmla="*/ 0 h 140"/>
                <a:gd name="T74" fmla="*/ 0 w 162"/>
                <a:gd name="T75" fmla="*/ 0 h 140"/>
                <a:gd name="T76" fmla="*/ 0 w 162"/>
                <a:gd name="T77" fmla="*/ 0 h 140"/>
                <a:gd name="T78" fmla="*/ 0 w 162"/>
                <a:gd name="T79" fmla="*/ 0 h 140"/>
                <a:gd name="T80" fmla="*/ 0 w 162"/>
                <a:gd name="T81" fmla="*/ 0 h 140"/>
                <a:gd name="T82" fmla="*/ 0 w 162"/>
                <a:gd name="T83" fmla="*/ 0 h 140"/>
                <a:gd name="T84" fmla="*/ 0 w 162"/>
                <a:gd name="T85" fmla="*/ 0 h 14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62"/>
                <a:gd name="T130" fmla="*/ 0 h 140"/>
                <a:gd name="T131" fmla="*/ 162 w 162"/>
                <a:gd name="T132" fmla="*/ 140 h 140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62" h="140">
                  <a:moveTo>
                    <a:pt x="6" y="0"/>
                  </a:moveTo>
                  <a:lnTo>
                    <a:pt x="14" y="2"/>
                  </a:lnTo>
                  <a:lnTo>
                    <a:pt x="21" y="7"/>
                  </a:lnTo>
                  <a:lnTo>
                    <a:pt x="25" y="13"/>
                  </a:lnTo>
                  <a:lnTo>
                    <a:pt x="31" y="24"/>
                  </a:lnTo>
                  <a:lnTo>
                    <a:pt x="35" y="34"/>
                  </a:lnTo>
                  <a:lnTo>
                    <a:pt x="40" y="43"/>
                  </a:lnTo>
                  <a:lnTo>
                    <a:pt x="48" y="51"/>
                  </a:lnTo>
                  <a:lnTo>
                    <a:pt x="59" y="57"/>
                  </a:lnTo>
                  <a:lnTo>
                    <a:pt x="69" y="64"/>
                  </a:lnTo>
                  <a:lnTo>
                    <a:pt x="82" y="74"/>
                  </a:lnTo>
                  <a:lnTo>
                    <a:pt x="92" y="83"/>
                  </a:lnTo>
                  <a:lnTo>
                    <a:pt x="105" y="95"/>
                  </a:lnTo>
                  <a:lnTo>
                    <a:pt x="116" y="102"/>
                  </a:lnTo>
                  <a:lnTo>
                    <a:pt x="128" y="112"/>
                  </a:lnTo>
                  <a:lnTo>
                    <a:pt x="141" y="116"/>
                  </a:lnTo>
                  <a:lnTo>
                    <a:pt x="156" y="121"/>
                  </a:lnTo>
                  <a:lnTo>
                    <a:pt x="156" y="131"/>
                  </a:lnTo>
                  <a:lnTo>
                    <a:pt x="162" y="140"/>
                  </a:lnTo>
                  <a:lnTo>
                    <a:pt x="151" y="138"/>
                  </a:lnTo>
                  <a:lnTo>
                    <a:pt x="137" y="137"/>
                  </a:lnTo>
                  <a:lnTo>
                    <a:pt x="128" y="135"/>
                  </a:lnTo>
                  <a:lnTo>
                    <a:pt x="118" y="131"/>
                  </a:lnTo>
                  <a:lnTo>
                    <a:pt x="107" y="125"/>
                  </a:lnTo>
                  <a:lnTo>
                    <a:pt x="97" y="121"/>
                  </a:lnTo>
                  <a:lnTo>
                    <a:pt x="88" y="114"/>
                  </a:lnTo>
                  <a:lnTo>
                    <a:pt x="80" y="108"/>
                  </a:lnTo>
                  <a:lnTo>
                    <a:pt x="71" y="100"/>
                  </a:lnTo>
                  <a:lnTo>
                    <a:pt x="61" y="93"/>
                  </a:lnTo>
                  <a:lnTo>
                    <a:pt x="52" y="83"/>
                  </a:lnTo>
                  <a:lnTo>
                    <a:pt x="44" y="76"/>
                  </a:lnTo>
                  <a:lnTo>
                    <a:pt x="35" y="68"/>
                  </a:lnTo>
                  <a:lnTo>
                    <a:pt x="27" y="60"/>
                  </a:lnTo>
                  <a:lnTo>
                    <a:pt x="19" y="51"/>
                  </a:lnTo>
                  <a:lnTo>
                    <a:pt x="12" y="45"/>
                  </a:lnTo>
                  <a:lnTo>
                    <a:pt x="10" y="41"/>
                  </a:lnTo>
                  <a:lnTo>
                    <a:pt x="8" y="32"/>
                  </a:lnTo>
                  <a:lnTo>
                    <a:pt x="4" y="24"/>
                  </a:lnTo>
                  <a:lnTo>
                    <a:pt x="0" y="15"/>
                  </a:lnTo>
                  <a:lnTo>
                    <a:pt x="0" y="7"/>
                  </a:lnTo>
                  <a:lnTo>
                    <a:pt x="0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05" name="Freeform 26">
              <a:extLst>
                <a:ext uri="{FF2B5EF4-FFF2-40B4-BE49-F238E27FC236}">
                  <a16:creationId xmlns:a16="http://schemas.microsoft.com/office/drawing/2014/main" id="{FEDAA045-650C-1D0A-BAAF-3A0DBE0EB7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02" y="921"/>
              <a:ext cx="85" cy="50"/>
            </a:xfrm>
            <a:custGeom>
              <a:avLst/>
              <a:gdLst>
                <a:gd name="T0" fmla="*/ 0 w 277"/>
                <a:gd name="T1" fmla="*/ 0 h 176"/>
                <a:gd name="T2" fmla="*/ 0 w 277"/>
                <a:gd name="T3" fmla="*/ 0 h 176"/>
                <a:gd name="T4" fmla="*/ 0 w 277"/>
                <a:gd name="T5" fmla="*/ 0 h 176"/>
                <a:gd name="T6" fmla="*/ 0 w 277"/>
                <a:gd name="T7" fmla="*/ 0 h 176"/>
                <a:gd name="T8" fmla="*/ 0 w 277"/>
                <a:gd name="T9" fmla="*/ 0 h 176"/>
                <a:gd name="T10" fmla="*/ 0 w 277"/>
                <a:gd name="T11" fmla="*/ 0 h 176"/>
                <a:gd name="T12" fmla="*/ 0 w 277"/>
                <a:gd name="T13" fmla="*/ 0 h 176"/>
                <a:gd name="T14" fmla="*/ 0 w 277"/>
                <a:gd name="T15" fmla="*/ 0 h 176"/>
                <a:gd name="T16" fmla="*/ 0 w 277"/>
                <a:gd name="T17" fmla="*/ 0 h 176"/>
                <a:gd name="T18" fmla="*/ 0 w 277"/>
                <a:gd name="T19" fmla="*/ 0 h 176"/>
                <a:gd name="T20" fmla="*/ 0 w 277"/>
                <a:gd name="T21" fmla="*/ 0 h 176"/>
                <a:gd name="T22" fmla="*/ 0 w 277"/>
                <a:gd name="T23" fmla="*/ 0 h 176"/>
                <a:gd name="T24" fmla="*/ 0 w 277"/>
                <a:gd name="T25" fmla="*/ 0 h 176"/>
                <a:gd name="T26" fmla="*/ 0 w 277"/>
                <a:gd name="T27" fmla="*/ 0 h 176"/>
                <a:gd name="T28" fmla="*/ 0 w 277"/>
                <a:gd name="T29" fmla="*/ 0 h 176"/>
                <a:gd name="T30" fmla="*/ 0 w 277"/>
                <a:gd name="T31" fmla="*/ 0 h 176"/>
                <a:gd name="T32" fmla="*/ 0 w 277"/>
                <a:gd name="T33" fmla="*/ 0 h 176"/>
                <a:gd name="T34" fmla="*/ 0 w 277"/>
                <a:gd name="T35" fmla="*/ 0 h 176"/>
                <a:gd name="T36" fmla="*/ 0 w 277"/>
                <a:gd name="T37" fmla="*/ 0 h 176"/>
                <a:gd name="T38" fmla="*/ 0 w 277"/>
                <a:gd name="T39" fmla="*/ 0 h 176"/>
                <a:gd name="T40" fmla="*/ 0 w 277"/>
                <a:gd name="T41" fmla="*/ 0 h 176"/>
                <a:gd name="T42" fmla="*/ 0 w 277"/>
                <a:gd name="T43" fmla="*/ 0 h 176"/>
                <a:gd name="T44" fmla="*/ 0 w 277"/>
                <a:gd name="T45" fmla="*/ 0 h 176"/>
                <a:gd name="T46" fmla="*/ 0 w 277"/>
                <a:gd name="T47" fmla="*/ 0 h 176"/>
                <a:gd name="T48" fmla="*/ 0 w 277"/>
                <a:gd name="T49" fmla="*/ 0 h 176"/>
                <a:gd name="T50" fmla="*/ 0 w 277"/>
                <a:gd name="T51" fmla="*/ 0 h 176"/>
                <a:gd name="T52" fmla="*/ 0 w 277"/>
                <a:gd name="T53" fmla="*/ 0 h 176"/>
                <a:gd name="T54" fmla="*/ 0 w 277"/>
                <a:gd name="T55" fmla="*/ 0 h 176"/>
                <a:gd name="T56" fmla="*/ 0 w 277"/>
                <a:gd name="T57" fmla="*/ 0 h 176"/>
                <a:gd name="T58" fmla="*/ 0 w 277"/>
                <a:gd name="T59" fmla="*/ 0 h 176"/>
                <a:gd name="T60" fmla="*/ 0 w 277"/>
                <a:gd name="T61" fmla="*/ 0 h 176"/>
                <a:gd name="T62" fmla="*/ 0 w 277"/>
                <a:gd name="T63" fmla="*/ 0 h 176"/>
                <a:gd name="T64" fmla="*/ 0 w 277"/>
                <a:gd name="T65" fmla="*/ 0 h 176"/>
                <a:gd name="T66" fmla="*/ 0 w 277"/>
                <a:gd name="T67" fmla="*/ 0 h 176"/>
                <a:gd name="T68" fmla="*/ 0 w 277"/>
                <a:gd name="T69" fmla="*/ 0 h 176"/>
                <a:gd name="T70" fmla="*/ 0 w 277"/>
                <a:gd name="T71" fmla="*/ 0 h 176"/>
                <a:gd name="T72" fmla="*/ 0 w 277"/>
                <a:gd name="T73" fmla="*/ 0 h 176"/>
                <a:gd name="T74" fmla="*/ 0 w 277"/>
                <a:gd name="T75" fmla="*/ 0 h 176"/>
                <a:gd name="T76" fmla="*/ 0 w 277"/>
                <a:gd name="T77" fmla="*/ 0 h 176"/>
                <a:gd name="T78" fmla="*/ 0 w 277"/>
                <a:gd name="T79" fmla="*/ 0 h 176"/>
                <a:gd name="T80" fmla="*/ 0 w 277"/>
                <a:gd name="T81" fmla="*/ 0 h 176"/>
                <a:gd name="T82" fmla="*/ 0 w 277"/>
                <a:gd name="T83" fmla="*/ 0 h 176"/>
                <a:gd name="T84" fmla="*/ 0 w 277"/>
                <a:gd name="T85" fmla="*/ 0 h 176"/>
                <a:gd name="T86" fmla="*/ 0 w 277"/>
                <a:gd name="T87" fmla="*/ 0 h 176"/>
                <a:gd name="T88" fmla="*/ 0 w 277"/>
                <a:gd name="T89" fmla="*/ 0 h 176"/>
                <a:gd name="T90" fmla="*/ 0 w 277"/>
                <a:gd name="T91" fmla="*/ 0 h 176"/>
                <a:gd name="T92" fmla="*/ 0 w 277"/>
                <a:gd name="T93" fmla="*/ 0 h 176"/>
                <a:gd name="T94" fmla="*/ 0 w 277"/>
                <a:gd name="T95" fmla="*/ 0 h 17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277"/>
                <a:gd name="T145" fmla="*/ 0 h 176"/>
                <a:gd name="T146" fmla="*/ 277 w 277"/>
                <a:gd name="T147" fmla="*/ 176 h 17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277" h="176">
                  <a:moveTo>
                    <a:pt x="0" y="2"/>
                  </a:moveTo>
                  <a:lnTo>
                    <a:pt x="17" y="0"/>
                  </a:lnTo>
                  <a:lnTo>
                    <a:pt x="36" y="3"/>
                  </a:lnTo>
                  <a:lnTo>
                    <a:pt x="53" y="9"/>
                  </a:lnTo>
                  <a:lnTo>
                    <a:pt x="68" y="19"/>
                  </a:lnTo>
                  <a:lnTo>
                    <a:pt x="81" y="30"/>
                  </a:lnTo>
                  <a:lnTo>
                    <a:pt x="96" y="43"/>
                  </a:lnTo>
                  <a:lnTo>
                    <a:pt x="112" y="57"/>
                  </a:lnTo>
                  <a:lnTo>
                    <a:pt x="127" y="72"/>
                  </a:lnTo>
                  <a:lnTo>
                    <a:pt x="138" y="83"/>
                  </a:lnTo>
                  <a:lnTo>
                    <a:pt x="153" y="97"/>
                  </a:lnTo>
                  <a:lnTo>
                    <a:pt x="167" y="106"/>
                  </a:lnTo>
                  <a:lnTo>
                    <a:pt x="184" y="116"/>
                  </a:lnTo>
                  <a:lnTo>
                    <a:pt x="199" y="121"/>
                  </a:lnTo>
                  <a:lnTo>
                    <a:pt x="216" y="125"/>
                  </a:lnTo>
                  <a:lnTo>
                    <a:pt x="235" y="121"/>
                  </a:lnTo>
                  <a:lnTo>
                    <a:pt x="256" y="116"/>
                  </a:lnTo>
                  <a:lnTo>
                    <a:pt x="264" y="116"/>
                  </a:lnTo>
                  <a:lnTo>
                    <a:pt x="277" y="112"/>
                  </a:lnTo>
                  <a:lnTo>
                    <a:pt x="273" y="125"/>
                  </a:lnTo>
                  <a:lnTo>
                    <a:pt x="273" y="137"/>
                  </a:lnTo>
                  <a:lnTo>
                    <a:pt x="262" y="146"/>
                  </a:lnTo>
                  <a:lnTo>
                    <a:pt x="254" y="159"/>
                  </a:lnTo>
                  <a:lnTo>
                    <a:pt x="249" y="165"/>
                  </a:lnTo>
                  <a:lnTo>
                    <a:pt x="245" y="173"/>
                  </a:lnTo>
                  <a:lnTo>
                    <a:pt x="237" y="175"/>
                  </a:lnTo>
                  <a:lnTo>
                    <a:pt x="229" y="176"/>
                  </a:lnTo>
                  <a:lnTo>
                    <a:pt x="212" y="176"/>
                  </a:lnTo>
                  <a:lnTo>
                    <a:pt x="197" y="173"/>
                  </a:lnTo>
                  <a:lnTo>
                    <a:pt x="182" y="163"/>
                  </a:lnTo>
                  <a:lnTo>
                    <a:pt x="169" y="154"/>
                  </a:lnTo>
                  <a:lnTo>
                    <a:pt x="153" y="140"/>
                  </a:lnTo>
                  <a:lnTo>
                    <a:pt x="140" y="129"/>
                  </a:lnTo>
                  <a:lnTo>
                    <a:pt x="125" y="114"/>
                  </a:lnTo>
                  <a:lnTo>
                    <a:pt x="114" y="100"/>
                  </a:lnTo>
                  <a:lnTo>
                    <a:pt x="98" y="83"/>
                  </a:lnTo>
                  <a:lnTo>
                    <a:pt x="85" y="68"/>
                  </a:lnTo>
                  <a:lnTo>
                    <a:pt x="72" y="55"/>
                  </a:lnTo>
                  <a:lnTo>
                    <a:pt x="58" y="43"/>
                  </a:lnTo>
                  <a:lnTo>
                    <a:pt x="43" y="32"/>
                  </a:lnTo>
                  <a:lnTo>
                    <a:pt x="28" y="24"/>
                  </a:lnTo>
                  <a:lnTo>
                    <a:pt x="13" y="19"/>
                  </a:lnTo>
                  <a:lnTo>
                    <a:pt x="0" y="19"/>
                  </a:lnTo>
                  <a:lnTo>
                    <a:pt x="0" y="13"/>
                  </a:lnTo>
                  <a:lnTo>
                    <a:pt x="0" y="7"/>
                  </a:lnTo>
                  <a:lnTo>
                    <a:pt x="0" y="3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06" name="Freeform 27">
              <a:extLst>
                <a:ext uri="{FF2B5EF4-FFF2-40B4-BE49-F238E27FC236}">
                  <a16:creationId xmlns:a16="http://schemas.microsoft.com/office/drawing/2014/main" id="{F6AC0842-8062-3DB9-6D24-EBB61031A1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87" y="923"/>
              <a:ext cx="23" cy="33"/>
            </a:xfrm>
            <a:custGeom>
              <a:avLst/>
              <a:gdLst>
                <a:gd name="T0" fmla="*/ 0 w 76"/>
                <a:gd name="T1" fmla="*/ 0 h 116"/>
                <a:gd name="T2" fmla="*/ 0 w 76"/>
                <a:gd name="T3" fmla="*/ 0 h 116"/>
                <a:gd name="T4" fmla="*/ 0 w 76"/>
                <a:gd name="T5" fmla="*/ 0 h 116"/>
                <a:gd name="T6" fmla="*/ 0 w 76"/>
                <a:gd name="T7" fmla="*/ 0 h 116"/>
                <a:gd name="T8" fmla="*/ 0 w 76"/>
                <a:gd name="T9" fmla="*/ 0 h 116"/>
                <a:gd name="T10" fmla="*/ 0 w 76"/>
                <a:gd name="T11" fmla="*/ 0 h 116"/>
                <a:gd name="T12" fmla="*/ 0 w 76"/>
                <a:gd name="T13" fmla="*/ 0 h 116"/>
                <a:gd name="T14" fmla="*/ 0 w 76"/>
                <a:gd name="T15" fmla="*/ 0 h 116"/>
                <a:gd name="T16" fmla="*/ 0 w 76"/>
                <a:gd name="T17" fmla="*/ 0 h 116"/>
                <a:gd name="T18" fmla="*/ 0 w 76"/>
                <a:gd name="T19" fmla="*/ 0 h 116"/>
                <a:gd name="T20" fmla="*/ 0 w 76"/>
                <a:gd name="T21" fmla="*/ 0 h 116"/>
                <a:gd name="T22" fmla="*/ 0 w 76"/>
                <a:gd name="T23" fmla="*/ 0 h 116"/>
                <a:gd name="T24" fmla="*/ 0 w 76"/>
                <a:gd name="T25" fmla="*/ 0 h 116"/>
                <a:gd name="T26" fmla="*/ 0 w 76"/>
                <a:gd name="T27" fmla="*/ 0 h 116"/>
                <a:gd name="T28" fmla="*/ 0 w 76"/>
                <a:gd name="T29" fmla="*/ 0 h 116"/>
                <a:gd name="T30" fmla="*/ 0 w 76"/>
                <a:gd name="T31" fmla="*/ 0 h 116"/>
                <a:gd name="T32" fmla="*/ 0 w 76"/>
                <a:gd name="T33" fmla="*/ 0 h 116"/>
                <a:gd name="T34" fmla="*/ 0 w 76"/>
                <a:gd name="T35" fmla="*/ 0 h 116"/>
                <a:gd name="T36" fmla="*/ 0 w 76"/>
                <a:gd name="T37" fmla="*/ 0 h 116"/>
                <a:gd name="T38" fmla="*/ 0 w 76"/>
                <a:gd name="T39" fmla="*/ 0 h 116"/>
                <a:gd name="T40" fmla="*/ 0 w 76"/>
                <a:gd name="T41" fmla="*/ 0 h 116"/>
                <a:gd name="T42" fmla="*/ 0 w 76"/>
                <a:gd name="T43" fmla="*/ 0 h 116"/>
                <a:gd name="T44" fmla="*/ 0 w 76"/>
                <a:gd name="T45" fmla="*/ 0 h 116"/>
                <a:gd name="T46" fmla="*/ 0 w 76"/>
                <a:gd name="T47" fmla="*/ 0 h 116"/>
                <a:gd name="T48" fmla="*/ 0 w 76"/>
                <a:gd name="T49" fmla="*/ 0 h 116"/>
                <a:gd name="T50" fmla="*/ 0 w 76"/>
                <a:gd name="T51" fmla="*/ 0 h 116"/>
                <a:gd name="T52" fmla="*/ 0 w 76"/>
                <a:gd name="T53" fmla="*/ 0 h 116"/>
                <a:gd name="T54" fmla="*/ 0 w 76"/>
                <a:gd name="T55" fmla="*/ 0 h 116"/>
                <a:gd name="T56" fmla="*/ 0 w 76"/>
                <a:gd name="T57" fmla="*/ 0 h 116"/>
                <a:gd name="T58" fmla="*/ 0 w 76"/>
                <a:gd name="T59" fmla="*/ 0 h 116"/>
                <a:gd name="T60" fmla="*/ 0 w 76"/>
                <a:gd name="T61" fmla="*/ 0 h 116"/>
                <a:gd name="T62" fmla="*/ 0 w 76"/>
                <a:gd name="T63" fmla="*/ 0 h 116"/>
                <a:gd name="T64" fmla="*/ 0 w 76"/>
                <a:gd name="T65" fmla="*/ 0 h 116"/>
                <a:gd name="T66" fmla="*/ 0 w 76"/>
                <a:gd name="T67" fmla="*/ 0 h 116"/>
                <a:gd name="T68" fmla="*/ 0 w 76"/>
                <a:gd name="T69" fmla="*/ 0 h 116"/>
                <a:gd name="T70" fmla="*/ 0 w 76"/>
                <a:gd name="T71" fmla="*/ 0 h 116"/>
                <a:gd name="T72" fmla="*/ 0 w 76"/>
                <a:gd name="T73" fmla="*/ 0 h 116"/>
                <a:gd name="T74" fmla="*/ 0 w 76"/>
                <a:gd name="T75" fmla="*/ 0 h 116"/>
                <a:gd name="T76" fmla="*/ 0 w 76"/>
                <a:gd name="T77" fmla="*/ 0 h 116"/>
                <a:gd name="T78" fmla="*/ 0 w 76"/>
                <a:gd name="T79" fmla="*/ 0 h 116"/>
                <a:gd name="T80" fmla="*/ 0 w 76"/>
                <a:gd name="T81" fmla="*/ 0 h 116"/>
                <a:gd name="T82" fmla="*/ 0 w 76"/>
                <a:gd name="T83" fmla="*/ 0 h 11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76"/>
                <a:gd name="T127" fmla="*/ 0 h 116"/>
                <a:gd name="T128" fmla="*/ 76 w 76"/>
                <a:gd name="T129" fmla="*/ 116 h 11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76" h="116">
                  <a:moveTo>
                    <a:pt x="8" y="2"/>
                  </a:moveTo>
                  <a:lnTo>
                    <a:pt x="21" y="0"/>
                  </a:lnTo>
                  <a:lnTo>
                    <a:pt x="34" y="10"/>
                  </a:lnTo>
                  <a:lnTo>
                    <a:pt x="40" y="14"/>
                  </a:lnTo>
                  <a:lnTo>
                    <a:pt x="46" y="19"/>
                  </a:lnTo>
                  <a:lnTo>
                    <a:pt x="53" y="29"/>
                  </a:lnTo>
                  <a:lnTo>
                    <a:pt x="59" y="36"/>
                  </a:lnTo>
                  <a:lnTo>
                    <a:pt x="63" y="44"/>
                  </a:lnTo>
                  <a:lnTo>
                    <a:pt x="67" y="52"/>
                  </a:lnTo>
                  <a:lnTo>
                    <a:pt x="70" y="61"/>
                  </a:lnTo>
                  <a:lnTo>
                    <a:pt x="74" y="71"/>
                  </a:lnTo>
                  <a:lnTo>
                    <a:pt x="74" y="76"/>
                  </a:lnTo>
                  <a:lnTo>
                    <a:pt x="76" y="84"/>
                  </a:lnTo>
                  <a:lnTo>
                    <a:pt x="74" y="92"/>
                  </a:lnTo>
                  <a:lnTo>
                    <a:pt x="72" y="99"/>
                  </a:lnTo>
                  <a:lnTo>
                    <a:pt x="63" y="109"/>
                  </a:lnTo>
                  <a:lnTo>
                    <a:pt x="53" y="112"/>
                  </a:lnTo>
                  <a:lnTo>
                    <a:pt x="46" y="116"/>
                  </a:lnTo>
                  <a:lnTo>
                    <a:pt x="40" y="116"/>
                  </a:lnTo>
                  <a:lnTo>
                    <a:pt x="32" y="112"/>
                  </a:lnTo>
                  <a:lnTo>
                    <a:pt x="29" y="109"/>
                  </a:lnTo>
                  <a:lnTo>
                    <a:pt x="25" y="101"/>
                  </a:lnTo>
                  <a:lnTo>
                    <a:pt x="21" y="93"/>
                  </a:lnTo>
                  <a:lnTo>
                    <a:pt x="17" y="84"/>
                  </a:lnTo>
                  <a:lnTo>
                    <a:pt x="15" y="76"/>
                  </a:lnTo>
                  <a:lnTo>
                    <a:pt x="13" y="67"/>
                  </a:lnTo>
                  <a:lnTo>
                    <a:pt x="13" y="61"/>
                  </a:lnTo>
                  <a:lnTo>
                    <a:pt x="13" y="52"/>
                  </a:lnTo>
                  <a:lnTo>
                    <a:pt x="17" y="48"/>
                  </a:lnTo>
                  <a:lnTo>
                    <a:pt x="19" y="42"/>
                  </a:lnTo>
                  <a:lnTo>
                    <a:pt x="23" y="42"/>
                  </a:lnTo>
                  <a:lnTo>
                    <a:pt x="21" y="35"/>
                  </a:lnTo>
                  <a:lnTo>
                    <a:pt x="21" y="29"/>
                  </a:lnTo>
                  <a:lnTo>
                    <a:pt x="17" y="25"/>
                  </a:lnTo>
                  <a:lnTo>
                    <a:pt x="13" y="23"/>
                  </a:lnTo>
                  <a:lnTo>
                    <a:pt x="6" y="23"/>
                  </a:lnTo>
                  <a:lnTo>
                    <a:pt x="0" y="23"/>
                  </a:lnTo>
                  <a:lnTo>
                    <a:pt x="0" y="14"/>
                  </a:lnTo>
                  <a:lnTo>
                    <a:pt x="2" y="8"/>
                  </a:lnTo>
                  <a:lnTo>
                    <a:pt x="6" y="4"/>
                  </a:lnTo>
                  <a:lnTo>
                    <a:pt x="8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07" name="Freeform 28">
              <a:extLst>
                <a:ext uri="{FF2B5EF4-FFF2-40B4-BE49-F238E27FC236}">
                  <a16:creationId xmlns:a16="http://schemas.microsoft.com/office/drawing/2014/main" id="{928AFFB8-96F8-DC9E-CE55-DC1431ADC8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4" y="877"/>
              <a:ext cx="76" cy="81"/>
            </a:xfrm>
            <a:custGeom>
              <a:avLst/>
              <a:gdLst>
                <a:gd name="T0" fmla="*/ 0 w 249"/>
                <a:gd name="T1" fmla="*/ 0 h 289"/>
                <a:gd name="T2" fmla="*/ 0 w 249"/>
                <a:gd name="T3" fmla="*/ 0 h 289"/>
                <a:gd name="T4" fmla="*/ 0 w 249"/>
                <a:gd name="T5" fmla="*/ 0 h 289"/>
                <a:gd name="T6" fmla="*/ 0 w 249"/>
                <a:gd name="T7" fmla="*/ 0 h 289"/>
                <a:gd name="T8" fmla="*/ 0 w 249"/>
                <a:gd name="T9" fmla="*/ 0 h 289"/>
                <a:gd name="T10" fmla="*/ 0 w 249"/>
                <a:gd name="T11" fmla="*/ 0 h 289"/>
                <a:gd name="T12" fmla="*/ 0 w 249"/>
                <a:gd name="T13" fmla="*/ 0 h 289"/>
                <a:gd name="T14" fmla="*/ 0 w 249"/>
                <a:gd name="T15" fmla="*/ 0 h 289"/>
                <a:gd name="T16" fmla="*/ 0 w 249"/>
                <a:gd name="T17" fmla="*/ 0 h 289"/>
                <a:gd name="T18" fmla="*/ 0 w 249"/>
                <a:gd name="T19" fmla="*/ 0 h 289"/>
                <a:gd name="T20" fmla="*/ 0 w 249"/>
                <a:gd name="T21" fmla="*/ 0 h 289"/>
                <a:gd name="T22" fmla="*/ 0 w 249"/>
                <a:gd name="T23" fmla="*/ 0 h 289"/>
                <a:gd name="T24" fmla="*/ 0 w 249"/>
                <a:gd name="T25" fmla="*/ 0 h 289"/>
                <a:gd name="T26" fmla="*/ 0 w 249"/>
                <a:gd name="T27" fmla="*/ 0 h 289"/>
                <a:gd name="T28" fmla="*/ 0 w 249"/>
                <a:gd name="T29" fmla="*/ 0 h 289"/>
                <a:gd name="T30" fmla="*/ 0 w 249"/>
                <a:gd name="T31" fmla="*/ 0 h 289"/>
                <a:gd name="T32" fmla="*/ 0 w 249"/>
                <a:gd name="T33" fmla="*/ 0 h 289"/>
                <a:gd name="T34" fmla="*/ 0 w 249"/>
                <a:gd name="T35" fmla="*/ 0 h 289"/>
                <a:gd name="T36" fmla="*/ 0 w 249"/>
                <a:gd name="T37" fmla="*/ 0 h 289"/>
                <a:gd name="T38" fmla="*/ 0 w 249"/>
                <a:gd name="T39" fmla="*/ 0 h 289"/>
                <a:gd name="T40" fmla="*/ 0 w 249"/>
                <a:gd name="T41" fmla="*/ 0 h 289"/>
                <a:gd name="T42" fmla="*/ 0 w 249"/>
                <a:gd name="T43" fmla="*/ 0 h 289"/>
                <a:gd name="T44" fmla="*/ 0 w 249"/>
                <a:gd name="T45" fmla="*/ 0 h 289"/>
                <a:gd name="T46" fmla="*/ 0 w 249"/>
                <a:gd name="T47" fmla="*/ 0 h 289"/>
                <a:gd name="T48" fmla="*/ 0 w 249"/>
                <a:gd name="T49" fmla="*/ 0 h 289"/>
                <a:gd name="T50" fmla="*/ 0 w 249"/>
                <a:gd name="T51" fmla="*/ 0 h 289"/>
                <a:gd name="T52" fmla="*/ 0 w 249"/>
                <a:gd name="T53" fmla="*/ 0 h 289"/>
                <a:gd name="T54" fmla="*/ 0 w 249"/>
                <a:gd name="T55" fmla="*/ 0 h 289"/>
                <a:gd name="T56" fmla="*/ 0 w 249"/>
                <a:gd name="T57" fmla="*/ 0 h 289"/>
                <a:gd name="T58" fmla="*/ 0 w 249"/>
                <a:gd name="T59" fmla="*/ 0 h 289"/>
                <a:gd name="T60" fmla="*/ 0 w 249"/>
                <a:gd name="T61" fmla="*/ 0 h 289"/>
                <a:gd name="T62" fmla="*/ 0 w 249"/>
                <a:gd name="T63" fmla="*/ 0 h 289"/>
                <a:gd name="T64" fmla="*/ 0 w 249"/>
                <a:gd name="T65" fmla="*/ 0 h 289"/>
                <a:gd name="T66" fmla="*/ 0 w 249"/>
                <a:gd name="T67" fmla="*/ 0 h 289"/>
                <a:gd name="T68" fmla="*/ 0 w 249"/>
                <a:gd name="T69" fmla="*/ 0 h 289"/>
                <a:gd name="T70" fmla="*/ 0 w 249"/>
                <a:gd name="T71" fmla="*/ 0 h 289"/>
                <a:gd name="T72" fmla="*/ 0 w 249"/>
                <a:gd name="T73" fmla="*/ 0 h 289"/>
                <a:gd name="T74" fmla="*/ 0 w 249"/>
                <a:gd name="T75" fmla="*/ 0 h 289"/>
                <a:gd name="T76" fmla="*/ 0 w 249"/>
                <a:gd name="T77" fmla="*/ 0 h 289"/>
                <a:gd name="T78" fmla="*/ 0 w 249"/>
                <a:gd name="T79" fmla="*/ 0 h 289"/>
                <a:gd name="T80" fmla="*/ 0 w 249"/>
                <a:gd name="T81" fmla="*/ 0 h 289"/>
                <a:gd name="T82" fmla="*/ 0 w 249"/>
                <a:gd name="T83" fmla="*/ 0 h 289"/>
                <a:gd name="T84" fmla="*/ 0 w 249"/>
                <a:gd name="T85" fmla="*/ 0 h 289"/>
                <a:gd name="T86" fmla="*/ 0 w 249"/>
                <a:gd name="T87" fmla="*/ 0 h 289"/>
                <a:gd name="T88" fmla="*/ 0 w 249"/>
                <a:gd name="T89" fmla="*/ 0 h 289"/>
                <a:gd name="T90" fmla="*/ 0 w 249"/>
                <a:gd name="T91" fmla="*/ 0 h 289"/>
                <a:gd name="T92" fmla="*/ 0 w 249"/>
                <a:gd name="T93" fmla="*/ 0 h 289"/>
                <a:gd name="T94" fmla="*/ 0 w 249"/>
                <a:gd name="T95" fmla="*/ 0 h 289"/>
                <a:gd name="T96" fmla="*/ 0 w 249"/>
                <a:gd name="T97" fmla="*/ 0 h 289"/>
                <a:gd name="T98" fmla="*/ 0 w 249"/>
                <a:gd name="T99" fmla="*/ 0 h 289"/>
                <a:gd name="T100" fmla="*/ 0 w 249"/>
                <a:gd name="T101" fmla="*/ 0 h 289"/>
                <a:gd name="T102" fmla="*/ 0 w 249"/>
                <a:gd name="T103" fmla="*/ 0 h 289"/>
                <a:gd name="T104" fmla="*/ 0 w 249"/>
                <a:gd name="T105" fmla="*/ 0 h 289"/>
                <a:gd name="T106" fmla="*/ 0 w 249"/>
                <a:gd name="T107" fmla="*/ 0 h 289"/>
                <a:gd name="T108" fmla="*/ 0 w 249"/>
                <a:gd name="T109" fmla="*/ 0 h 289"/>
                <a:gd name="T110" fmla="*/ 0 w 249"/>
                <a:gd name="T111" fmla="*/ 0 h 289"/>
                <a:gd name="T112" fmla="*/ 0 w 249"/>
                <a:gd name="T113" fmla="*/ 0 h 289"/>
                <a:gd name="T114" fmla="*/ 0 w 249"/>
                <a:gd name="T115" fmla="*/ 0 h 289"/>
                <a:gd name="T116" fmla="*/ 0 w 249"/>
                <a:gd name="T117" fmla="*/ 0 h 289"/>
                <a:gd name="T118" fmla="*/ 0 w 249"/>
                <a:gd name="T119" fmla="*/ 0 h 289"/>
                <a:gd name="T120" fmla="*/ 0 w 249"/>
                <a:gd name="T121" fmla="*/ 0 h 289"/>
                <a:gd name="T122" fmla="*/ 0 w 249"/>
                <a:gd name="T123" fmla="*/ 0 h 289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49"/>
                <a:gd name="T187" fmla="*/ 0 h 289"/>
                <a:gd name="T188" fmla="*/ 249 w 249"/>
                <a:gd name="T189" fmla="*/ 289 h 289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49" h="289">
                  <a:moveTo>
                    <a:pt x="51" y="2"/>
                  </a:moveTo>
                  <a:lnTo>
                    <a:pt x="67" y="0"/>
                  </a:lnTo>
                  <a:lnTo>
                    <a:pt x="80" y="0"/>
                  </a:lnTo>
                  <a:lnTo>
                    <a:pt x="93" y="0"/>
                  </a:lnTo>
                  <a:lnTo>
                    <a:pt x="110" y="2"/>
                  </a:lnTo>
                  <a:lnTo>
                    <a:pt x="124" y="3"/>
                  </a:lnTo>
                  <a:lnTo>
                    <a:pt x="139" y="5"/>
                  </a:lnTo>
                  <a:lnTo>
                    <a:pt x="154" y="9"/>
                  </a:lnTo>
                  <a:lnTo>
                    <a:pt x="169" y="15"/>
                  </a:lnTo>
                  <a:lnTo>
                    <a:pt x="181" y="19"/>
                  </a:lnTo>
                  <a:lnTo>
                    <a:pt x="192" y="24"/>
                  </a:lnTo>
                  <a:lnTo>
                    <a:pt x="203" y="32"/>
                  </a:lnTo>
                  <a:lnTo>
                    <a:pt x="215" y="41"/>
                  </a:lnTo>
                  <a:lnTo>
                    <a:pt x="223" y="51"/>
                  </a:lnTo>
                  <a:lnTo>
                    <a:pt x="230" y="62"/>
                  </a:lnTo>
                  <a:lnTo>
                    <a:pt x="238" y="76"/>
                  </a:lnTo>
                  <a:lnTo>
                    <a:pt x="243" y="93"/>
                  </a:lnTo>
                  <a:lnTo>
                    <a:pt x="247" y="108"/>
                  </a:lnTo>
                  <a:lnTo>
                    <a:pt x="249" y="127"/>
                  </a:lnTo>
                  <a:lnTo>
                    <a:pt x="249" y="144"/>
                  </a:lnTo>
                  <a:lnTo>
                    <a:pt x="247" y="163"/>
                  </a:lnTo>
                  <a:lnTo>
                    <a:pt x="243" y="180"/>
                  </a:lnTo>
                  <a:lnTo>
                    <a:pt x="238" y="197"/>
                  </a:lnTo>
                  <a:lnTo>
                    <a:pt x="230" y="214"/>
                  </a:lnTo>
                  <a:lnTo>
                    <a:pt x="223" y="232"/>
                  </a:lnTo>
                  <a:lnTo>
                    <a:pt x="211" y="245"/>
                  </a:lnTo>
                  <a:lnTo>
                    <a:pt x="198" y="258"/>
                  </a:lnTo>
                  <a:lnTo>
                    <a:pt x="184" y="270"/>
                  </a:lnTo>
                  <a:lnTo>
                    <a:pt x="169" y="279"/>
                  </a:lnTo>
                  <a:lnTo>
                    <a:pt x="152" y="285"/>
                  </a:lnTo>
                  <a:lnTo>
                    <a:pt x="135" y="289"/>
                  </a:lnTo>
                  <a:lnTo>
                    <a:pt x="116" y="289"/>
                  </a:lnTo>
                  <a:lnTo>
                    <a:pt x="97" y="287"/>
                  </a:lnTo>
                  <a:lnTo>
                    <a:pt x="84" y="285"/>
                  </a:lnTo>
                  <a:lnTo>
                    <a:pt x="70" y="281"/>
                  </a:lnTo>
                  <a:lnTo>
                    <a:pt x="57" y="277"/>
                  </a:lnTo>
                  <a:lnTo>
                    <a:pt x="48" y="270"/>
                  </a:lnTo>
                  <a:lnTo>
                    <a:pt x="34" y="260"/>
                  </a:lnTo>
                  <a:lnTo>
                    <a:pt x="25" y="252"/>
                  </a:lnTo>
                  <a:lnTo>
                    <a:pt x="17" y="241"/>
                  </a:lnTo>
                  <a:lnTo>
                    <a:pt x="10" y="232"/>
                  </a:lnTo>
                  <a:lnTo>
                    <a:pt x="4" y="220"/>
                  </a:lnTo>
                  <a:lnTo>
                    <a:pt x="0" y="207"/>
                  </a:lnTo>
                  <a:lnTo>
                    <a:pt x="0" y="195"/>
                  </a:lnTo>
                  <a:lnTo>
                    <a:pt x="0" y="184"/>
                  </a:lnTo>
                  <a:lnTo>
                    <a:pt x="4" y="173"/>
                  </a:lnTo>
                  <a:lnTo>
                    <a:pt x="10" y="163"/>
                  </a:lnTo>
                  <a:lnTo>
                    <a:pt x="17" y="154"/>
                  </a:lnTo>
                  <a:lnTo>
                    <a:pt x="29" y="146"/>
                  </a:lnTo>
                  <a:lnTo>
                    <a:pt x="36" y="138"/>
                  </a:lnTo>
                  <a:lnTo>
                    <a:pt x="46" y="133"/>
                  </a:lnTo>
                  <a:lnTo>
                    <a:pt x="55" y="129"/>
                  </a:lnTo>
                  <a:lnTo>
                    <a:pt x="67" y="127"/>
                  </a:lnTo>
                  <a:lnTo>
                    <a:pt x="78" y="127"/>
                  </a:lnTo>
                  <a:lnTo>
                    <a:pt x="89" y="127"/>
                  </a:lnTo>
                  <a:lnTo>
                    <a:pt x="103" y="131"/>
                  </a:lnTo>
                  <a:lnTo>
                    <a:pt x="114" y="136"/>
                  </a:lnTo>
                  <a:lnTo>
                    <a:pt x="124" y="140"/>
                  </a:lnTo>
                  <a:lnTo>
                    <a:pt x="133" y="146"/>
                  </a:lnTo>
                  <a:lnTo>
                    <a:pt x="141" y="154"/>
                  </a:lnTo>
                  <a:lnTo>
                    <a:pt x="150" y="161"/>
                  </a:lnTo>
                  <a:lnTo>
                    <a:pt x="154" y="169"/>
                  </a:lnTo>
                  <a:lnTo>
                    <a:pt x="156" y="180"/>
                  </a:lnTo>
                  <a:lnTo>
                    <a:pt x="156" y="190"/>
                  </a:lnTo>
                  <a:lnTo>
                    <a:pt x="156" y="201"/>
                  </a:lnTo>
                  <a:lnTo>
                    <a:pt x="145" y="203"/>
                  </a:lnTo>
                  <a:lnTo>
                    <a:pt x="135" y="205"/>
                  </a:lnTo>
                  <a:lnTo>
                    <a:pt x="135" y="192"/>
                  </a:lnTo>
                  <a:lnTo>
                    <a:pt x="135" y="184"/>
                  </a:lnTo>
                  <a:lnTo>
                    <a:pt x="135" y="176"/>
                  </a:lnTo>
                  <a:lnTo>
                    <a:pt x="133" y="171"/>
                  </a:lnTo>
                  <a:lnTo>
                    <a:pt x="126" y="163"/>
                  </a:lnTo>
                  <a:lnTo>
                    <a:pt x="118" y="163"/>
                  </a:lnTo>
                  <a:lnTo>
                    <a:pt x="107" y="163"/>
                  </a:lnTo>
                  <a:lnTo>
                    <a:pt x="95" y="173"/>
                  </a:lnTo>
                  <a:lnTo>
                    <a:pt x="89" y="178"/>
                  </a:lnTo>
                  <a:lnTo>
                    <a:pt x="86" y="186"/>
                  </a:lnTo>
                  <a:lnTo>
                    <a:pt x="82" y="194"/>
                  </a:lnTo>
                  <a:lnTo>
                    <a:pt x="82" y="205"/>
                  </a:lnTo>
                  <a:lnTo>
                    <a:pt x="76" y="214"/>
                  </a:lnTo>
                  <a:lnTo>
                    <a:pt x="74" y="224"/>
                  </a:lnTo>
                  <a:lnTo>
                    <a:pt x="72" y="233"/>
                  </a:lnTo>
                  <a:lnTo>
                    <a:pt x="76" y="243"/>
                  </a:lnTo>
                  <a:lnTo>
                    <a:pt x="78" y="249"/>
                  </a:lnTo>
                  <a:lnTo>
                    <a:pt x="84" y="256"/>
                  </a:lnTo>
                  <a:lnTo>
                    <a:pt x="89" y="260"/>
                  </a:lnTo>
                  <a:lnTo>
                    <a:pt x="99" y="266"/>
                  </a:lnTo>
                  <a:lnTo>
                    <a:pt x="107" y="268"/>
                  </a:lnTo>
                  <a:lnTo>
                    <a:pt x="114" y="270"/>
                  </a:lnTo>
                  <a:lnTo>
                    <a:pt x="124" y="270"/>
                  </a:lnTo>
                  <a:lnTo>
                    <a:pt x="135" y="270"/>
                  </a:lnTo>
                  <a:lnTo>
                    <a:pt x="143" y="268"/>
                  </a:lnTo>
                  <a:lnTo>
                    <a:pt x="152" y="264"/>
                  </a:lnTo>
                  <a:lnTo>
                    <a:pt x="162" y="258"/>
                  </a:lnTo>
                  <a:lnTo>
                    <a:pt x="171" y="254"/>
                  </a:lnTo>
                  <a:lnTo>
                    <a:pt x="186" y="241"/>
                  </a:lnTo>
                  <a:lnTo>
                    <a:pt x="198" y="228"/>
                  </a:lnTo>
                  <a:lnTo>
                    <a:pt x="209" y="211"/>
                  </a:lnTo>
                  <a:lnTo>
                    <a:pt x="217" y="195"/>
                  </a:lnTo>
                  <a:lnTo>
                    <a:pt x="221" y="176"/>
                  </a:lnTo>
                  <a:lnTo>
                    <a:pt x="224" y="159"/>
                  </a:lnTo>
                  <a:lnTo>
                    <a:pt x="224" y="140"/>
                  </a:lnTo>
                  <a:lnTo>
                    <a:pt x="224" y="121"/>
                  </a:lnTo>
                  <a:lnTo>
                    <a:pt x="221" y="102"/>
                  </a:lnTo>
                  <a:lnTo>
                    <a:pt x="215" y="87"/>
                  </a:lnTo>
                  <a:lnTo>
                    <a:pt x="205" y="70"/>
                  </a:lnTo>
                  <a:lnTo>
                    <a:pt x="196" y="57"/>
                  </a:lnTo>
                  <a:lnTo>
                    <a:pt x="181" y="43"/>
                  </a:lnTo>
                  <a:lnTo>
                    <a:pt x="165" y="36"/>
                  </a:lnTo>
                  <a:lnTo>
                    <a:pt x="148" y="28"/>
                  </a:lnTo>
                  <a:lnTo>
                    <a:pt x="129" y="28"/>
                  </a:lnTo>
                  <a:lnTo>
                    <a:pt x="116" y="24"/>
                  </a:lnTo>
                  <a:lnTo>
                    <a:pt x="103" y="22"/>
                  </a:lnTo>
                  <a:lnTo>
                    <a:pt x="91" y="22"/>
                  </a:lnTo>
                  <a:lnTo>
                    <a:pt x="80" y="24"/>
                  </a:lnTo>
                  <a:lnTo>
                    <a:pt x="67" y="24"/>
                  </a:lnTo>
                  <a:lnTo>
                    <a:pt x="55" y="26"/>
                  </a:lnTo>
                  <a:lnTo>
                    <a:pt x="42" y="24"/>
                  </a:lnTo>
                  <a:lnTo>
                    <a:pt x="32" y="24"/>
                  </a:lnTo>
                  <a:lnTo>
                    <a:pt x="34" y="19"/>
                  </a:lnTo>
                  <a:lnTo>
                    <a:pt x="42" y="11"/>
                  </a:lnTo>
                  <a:lnTo>
                    <a:pt x="48" y="5"/>
                  </a:lnTo>
                  <a:lnTo>
                    <a:pt x="51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08" name="Freeform 29">
              <a:extLst>
                <a:ext uri="{FF2B5EF4-FFF2-40B4-BE49-F238E27FC236}">
                  <a16:creationId xmlns:a16="http://schemas.microsoft.com/office/drawing/2014/main" id="{A8B6CB45-3184-2284-B812-51144F88CC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3" y="880"/>
              <a:ext cx="62" cy="38"/>
            </a:xfrm>
            <a:custGeom>
              <a:avLst/>
              <a:gdLst>
                <a:gd name="T0" fmla="*/ 0 w 202"/>
                <a:gd name="T1" fmla="*/ 0 h 137"/>
                <a:gd name="T2" fmla="*/ 0 w 202"/>
                <a:gd name="T3" fmla="*/ 0 h 137"/>
                <a:gd name="T4" fmla="*/ 0 w 202"/>
                <a:gd name="T5" fmla="*/ 0 h 137"/>
                <a:gd name="T6" fmla="*/ 0 w 202"/>
                <a:gd name="T7" fmla="*/ 0 h 137"/>
                <a:gd name="T8" fmla="*/ 0 w 202"/>
                <a:gd name="T9" fmla="*/ 0 h 137"/>
                <a:gd name="T10" fmla="*/ 0 w 202"/>
                <a:gd name="T11" fmla="*/ 0 h 137"/>
                <a:gd name="T12" fmla="*/ 0 w 202"/>
                <a:gd name="T13" fmla="*/ 0 h 137"/>
                <a:gd name="T14" fmla="*/ 0 w 202"/>
                <a:gd name="T15" fmla="*/ 0 h 137"/>
                <a:gd name="T16" fmla="*/ 0 w 202"/>
                <a:gd name="T17" fmla="*/ 0 h 137"/>
                <a:gd name="T18" fmla="*/ 0 w 202"/>
                <a:gd name="T19" fmla="*/ 0 h 137"/>
                <a:gd name="T20" fmla="*/ 0 w 202"/>
                <a:gd name="T21" fmla="*/ 0 h 137"/>
                <a:gd name="T22" fmla="*/ 0 w 202"/>
                <a:gd name="T23" fmla="*/ 0 h 137"/>
                <a:gd name="T24" fmla="*/ 0 w 202"/>
                <a:gd name="T25" fmla="*/ 0 h 137"/>
                <a:gd name="T26" fmla="*/ 0 w 202"/>
                <a:gd name="T27" fmla="*/ 0 h 137"/>
                <a:gd name="T28" fmla="*/ 0 w 202"/>
                <a:gd name="T29" fmla="*/ 0 h 137"/>
                <a:gd name="T30" fmla="*/ 0 w 202"/>
                <a:gd name="T31" fmla="*/ 0 h 137"/>
                <a:gd name="T32" fmla="*/ 0 w 202"/>
                <a:gd name="T33" fmla="*/ 0 h 137"/>
                <a:gd name="T34" fmla="*/ 0 w 202"/>
                <a:gd name="T35" fmla="*/ 0 h 137"/>
                <a:gd name="T36" fmla="*/ 0 w 202"/>
                <a:gd name="T37" fmla="*/ 0 h 137"/>
                <a:gd name="T38" fmla="*/ 0 w 202"/>
                <a:gd name="T39" fmla="*/ 0 h 137"/>
                <a:gd name="T40" fmla="*/ 0 w 202"/>
                <a:gd name="T41" fmla="*/ 0 h 137"/>
                <a:gd name="T42" fmla="*/ 0 w 202"/>
                <a:gd name="T43" fmla="*/ 0 h 137"/>
                <a:gd name="T44" fmla="*/ 0 w 202"/>
                <a:gd name="T45" fmla="*/ 0 h 137"/>
                <a:gd name="T46" fmla="*/ 0 w 202"/>
                <a:gd name="T47" fmla="*/ 0 h 137"/>
                <a:gd name="T48" fmla="*/ 0 w 202"/>
                <a:gd name="T49" fmla="*/ 0 h 137"/>
                <a:gd name="T50" fmla="*/ 0 w 202"/>
                <a:gd name="T51" fmla="*/ 0 h 137"/>
                <a:gd name="T52" fmla="*/ 0 w 202"/>
                <a:gd name="T53" fmla="*/ 0 h 137"/>
                <a:gd name="T54" fmla="*/ 0 w 202"/>
                <a:gd name="T55" fmla="*/ 0 h 137"/>
                <a:gd name="T56" fmla="*/ 0 w 202"/>
                <a:gd name="T57" fmla="*/ 0 h 137"/>
                <a:gd name="T58" fmla="*/ 0 w 202"/>
                <a:gd name="T59" fmla="*/ 0 h 137"/>
                <a:gd name="T60" fmla="*/ 0 w 202"/>
                <a:gd name="T61" fmla="*/ 0 h 137"/>
                <a:gd name="T62" fmla="*/ 0 w 202"/>
                <a:gd name="T63" fmla="*/ 0 h 137"/>
                <a:gd name="T64" fmla="*/ 0 w 202"/>
                <a:gd name="T65" fmla="*/ 0 h 137"/>
                <a:gd name="T66" fmla="*/ 0 w 202"/>
                <a:gd name="T67" fmla="*/ 0 h 137"/>
                <a:gd name="T68" fmla="*/ 0 w 202"/>
                <a:gd name="T69" fmla="*/ 0 h 137"/>
                <a:gd name="T70" fmla="*/ 0 w 202"/>
                <a:gd name="T71" fmla="*/ 0 h 137"/>
                <a:gd name="T72" fmla="*/ 0 w 202"/>
                <a:gd name="T73" fmla="*/ 0 h 137"/>
                <a:gd name="T74" fmla="*/ 0 w 202"/>
                <a:gd name="T75" fmla="*/ 0 h 137"/>
                <a:gd name="T76" fmla="*/ 0 w 202"/>
                <a:gd name="T77" fmla="*/ 0 h 137"/>
                <a:gd name="T78" fmla="*/ 0 w 202"/>
                <a:gd name="T79" fmla="*/ 0 h 137"/>
                <a:gd name="T80" fmla="*/ 0 w 202"/>
                <a:gd name="T81" fmla="*/ 0 h 137"/>
                <a:gd name="T82" fmla="*/ 0 w 202"/>
                <a:gd name="T83" fmla="*/ 0 h 137"/>
                <a:gd name="T84" fmla="*/ 0 w 202"/>
                <a:gd name="T85" fmla="*/ 0 h 137"/>
                <a:gd name="T86" fmla="*/ 0 w 202"/>
                <a:gd name="T87" fmla="*/ 0 h 137"/>
                <a:gd name="T88" fmla="*/ 0 w 202"/>
                <a:gd name="T89" fmla="*/ 0 h 13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202"/>
                <a:gd name="T136" fmla="*/ 0 h 137"/>
                <a:gd name="T137" fmla="*/ 202 w 202"/>
                <a:gd name="T138" fmla="*/ 137 h 137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202" h="137">
                  <a:moveTo>
                    <a:pt x="202" y="0"/>
                  </a:moveTo>
                  <a:lnTo>
                    <a:pt x="202" y="15"/>
                  </a:lnTo>
                  <a:lnTo>
                    <a:pt x="202" y="29"/>
                  </a:lnTo>
                  <a:lnTo>
                    <a:pt x="202" y="38"/>
                  </a:lnTo>
                  <a:lnTo>
                    <a:pt x="198" y="51"/>
                  </a:lnTo>
                  <a:lnTo>
                    <a:pt x="192" y="59"/>
                  </a:lnTo>
                  <a:lnTo>
                    <a:pt x="181" y="67"/>
                  </a:lnTo>
                  <a:lnTo>
                    <a:pt x="171" y="67"/>
                  </a:lnTo>
                  <a:lnTo>
                    <a:pt x="164" y="70"/>
                  </a:lnTo>
                  <a:lnTo>
                    <a:pt x="151" y="70"/>
                  </a:lnTo>
                  <a:lnTo>
                    <a:pt x="141" y="70"/>
                  </a:lnTo>
                  <a:lnTo>
                    <a:pt x="130" y="69"/>
                  </a:lnTo>
                  <a:lnTo>
                    <a:pt x="120" y="70"/>
                  </a:lnTo>
                  <a:lnTo>
                    <a:pt x="111" y="70"/>
                  </a:lnTo>
                  <a:lnTo>
                    <a:pt x="103" y="76"/>
                  </a:lnTo>
                  <a:lnTo>
                    <a:pt x="93" y="78"/>
                  </a:lnTo>
                  <a:lnTo>
                    <a:pt x="86" y="82"/>
                  </a:lnTo>
                  <a:lnTo>
                    <a:pt x="76" y="88"/>
                  </a:lnTo>
                  <a:lnTo>
                    <a:pt x="71" y="93"/>
                  </a:lnTo>
                  <a:lnTo>
                    <a:pt x="61" y="97"/>
                  </a:lnTo>
                  <a:lnTo>
                    <a:pt x="54" y="103"/>
                  </a:lnTo>
                  <a:lnTo>
                    <a:pt x="48" y="108"/>
                  </a:lnTo>
                  <a:lnTo>
                    <a:pt x="40" y="116"/>
                  </a:lnTo>
                  <a:lnTo>
                    <a:pt x="27" y="127"/>
                  </a:lnTo>
                  <a:lnTo>
                    <a:pt x="14" y="137"/>
                  </a:lnTo>
                  <a:lnTo>
                    <a:pt x="6" y="127"/>
                  </a:lnTo>
                  <a:lnTo>
                    <a:pt x="0" y="122"/>
                  </a:lnTo>
                  <a:lnTo>
                    <a:pt x="8" y="112"/>
                  </a:lnTo>
                  <a:lnTo>
                    <a:pt x="16" y="101"/>
                  </a:lnTo>
                  <a:lnTo>
                    <a:pt x="23" y="89"/>
                  </a:lnTo>
                  <a:lnTo>
                    <a:pt x="31" y="80"/>
                  </a:lnTo>
                  <a:lnTo>
                    <a:pt x="38" y="70"/>
                  </a:lnTo>
                  <a:lnTo>
                    <a:pt x="48" y="61"/>
                  </a:lnTo>
                  <a:lnTo>
                    <a:pt x="55" y="51"/>
                  </a:lnTo>
                  <a:lnTo>
                    <a:pt x="65" y="42"/>
                  </a:lnTo>
                  <a:lnTo>
                    <a:pt x="73" y="32"/>
                  </a:lnTo>
                  <a:lnTo>
                    <a:pt x="80" y="25"/>
                  </a:lnTo>
                  <a:lnTo>
                    <a:pt x="90" y="19"/>
                  </a:lnTo>
                  <a:lnTo>
                    <a:pt x="103" y="13"/>
                  </a:lnTo>
                  <a:lnTo>
                    <a:pt x="112" y="8"/>
                  </a:lnTo>
                  <a:lnTo>
                    <a:pt x="122" y="4"/>
                  </a:lnTo>
                  <a:lnTo>
                    <a:pt x="135" y="0"/>
                  </a:lnTo>
                  <a:lnTo>
                    <a:pt x="149" y="0"/>
                  </a:lnTo>
                  <a:lnTo>
                    <a:pt x="20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09" name="Freeform 30">
              <a:extLst>
                <a:ext uri="{FF2B5EF4-FFF2-40B4-BE49-F238E27FC236}">
                  <a16:creationId xmlns:a16="http://schemas.microsoft.com/office/drawing/2014/main" id="{C1A83F3F-F966-9DAC-404F-6AC605CDEE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9" y="891"/>
              <a:ext cx="85" cy="65"/>
            </a:xfrm>
            <a:custGeom>
              <a:avLst/>
              <a:gdLst>
                <a:gd name="T0" fmla="*/ 0 w 278"/>
                <a:gd name="T1" fmla="*/ 0 h 230"/>
                <a:gd name="T2" fmla="*/ 0 w 278"/>
                <a:gd name="T3" fmla="*/ 0 h 230"/>
                <a:gd name="T4" fmla="*/ 0 w 278"/>
                <a:gd name="T5" fmla="*/ 0 h 230"/>
                <a:gd name="T6" fmla="*/ 0 w 278"/>
                <a:gd name="T7" fmla="*/ 0 h 230"/>
                <a:gd name="T8" fmla="*/ 0 w 278"/>
                <a:gd name="T9" fmla="*/ 0 h 230"/>
                <a:gd name="T10" fmla="*/ 0 w 278"/>
                <a:gd name="T11" fmla="*/ 0 h 230"/>
                <a:gd name="T12" fmla="*/ 0 w 278"/>
                <a:gd name="T13" fmla="*/ 0 h 230"/>
                <a:gd name="T14" fmla="*/ 0 w 278"/>
                <a:gd name="T15" fmla="*/ 0 h 230"/>
                <a:gd name="T16" fmla="*/ 0 w 278"/>
                <a:gd name="T17" fmla="*/ 0 h 230"/>
                <a:gd name="T18" fmla="*/ 0 w 278"/>
                <a:gd name="T19" fmla="*/ 0 h 230"/>
                <a:gd name="T20" fmla="*/ 0 w 278"/>
                <a:gd name="T21" fmla="*/ 0 h 230"/>
                <a:gd name="T22" fmla="*/ 0 w 278"/>
                <a:gd name="T23" fmla="*/ 0 h 230"/>
                <a:gd name="T24" fmla="*/ 0 w 278"/>
                <a:gd name="T25" fmla="*/ 0 h 230"/>
                <a:gd name="T26" fmla="*/ 0 w 278"/>
                <a:gd name="T27" fmla="*/ 0 h 230"/>
                <a:gd name="T28" fmla="*/ 0 w 278"/>
                <a:gd name="T29" fmla="*/ 0 h 230"/>
                <a:gd name="T30" fmla="*/ 0 w 278"/>
                <a:gd name="T31" fmla="*/ 0 h 230"/>
                <a:gd name="T32" fmla="*/ 0 w 278"/>
                <a:gd name="T33" fmla="*/ 0 h 230"/>
                <a:gd name="T34" fmla="*/ 0 w 278"/>
                <a:gd name="T35" fmla="*/ 0 h 230"/>
                <a:gd name="T36" fmla="*/ 0 w 278"/>
                <a:gd name="T37" fmla="*/ 0 h 230"/>
                <a:gd name="T38" fmla="*/ 0 w 278"/>
                <a:gd name="T39" fmla="*/ 0 h 230"/>
                <a:gd name="T40" fmla="*/ 0 w 278"/>
                <a:gd name="T41" fmla="*/ 0 h 230"/>
                <a:gd name="T42" fmla="*/ 0 w 278"/>
                <a:gd name="T43" fmla="*/ 0 h 230"/>
                <a:gd name="T44" fmla="*/ 0 w 278"/>
                <a:gd name="T45" fmla="*/ 0 h 230"/>
                <a:gd name="T46" fmla="*/ 0 w 278"/>
                <a:gd name="T47" fmla="*/ 0 h 230"/>
                <a:gd name="T48" fmla="*/ 0 w 278"/>
                <a:gd name="T49" fmla="*/ 0 h 230"/>
                <a:gd name="T50" fmla="*/ 0 w 278"/>
                <a:gd name="T51" fmla="*/ 0 h 230"/>
                <a:gd name="T52" fmla="*/ 0 w 278"/>
                <a:gd name="T53" fmla="*/ 0 h 230"/>
                <a:gd name="T54" fmla="*/ 0 w 278"/>
                <a:gd name="T55" fmla="*/ 0 h 230"/>
                <a:gd name="T56" fmla="*/ 0 w 278"/>
                <a:gd name="T57" fmla="*/ 0 h 230"/>
                <a:gd name="T58" fmla="*/ 0 w 278"/>
                <a:gd name="T59" fmla="*/ 0 h 230"/>
                <a:gd name="T60" fmla="*/ 0 w 278"/>
                <a:gd name="T61" fmla="*/ 0 h 230"/>
                <a:gd name="T62" fmla="*/ 0 w 278"/>
                <a:gd name="T63" fmla="*/ 0 h 23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78"/>
                <a:gd name="T97" fmla="*/ 0 h 230"/>
                <a:gd name="T98" fmla="*/ 278 w 278"/>
                <a:gd name="T99" fmla="*/ 230 h 23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78" h="230">
                  <a:moveTo>
                    <a:pt x="240" y="0"/>
                  </a:moveTo>
                  <a:lnTo>
                    <a:pt x="248" y="0"/>
                  </a:lnTo>
                  <a:lnTo>
                    <a:pt x="259" y="2"/>
                  </a:lnTo>
                  <a:lnTo>
                    <a:pt x="268" y="2"/>
                  </a:lnTo>
                  <a:lnTo>
                    <a:pt x="278" y="6"/>
                  </a:lnTo>
                  <a:lnTo>
                    <a:pt x="274" y="11"/>
                  </a:lnTo>
                  <a:lnTo>
                    <a:pt x="270" y="21"/>
                  </a:lnTo>
                  <a:lnTo>
                    <a:pt x="255" y="19"/>
                  </a:lnTo>
                  <a:lnTo>
                    <a:pt x="240" y="23"/>
                  </a:lnTo>
                  <a:lnTo>
                    <a:pt x="229" y="27"/>
                  </a:lnTo>
                  <a:lnTo>
                    <a:pt x="217" y="36"/>
                  </a:lnTo>
                  <a:lnTo>
                    <a:pt x="208" y="42"/>
                  </a:lnTo>
                  <a:lnTo>
                    <a:pt x="198" y="51"/>
                  </a:lnTo>
                  <a:lnTo>
                    <a:pt x="189" y="63"/>
                  </a:lnTo>
                  <a:lnTo>
                    <a:pt x="181" y="74"/>
                  </a:lnTo>
                  <a:lnTo>
                    <a:pt x="173" y="86"/>
                  </a:lnTo>
                  <a:lnTo>
                    <a:pt x="166" y="97"/>
                  </a:lnTo>
                  <a:lnTo>
                    <a:pt x="156" y="110"/>
                  </a:lnTo>
                  <a:lnTo>
                    <a:pt x="149" y="124"/>
                  </a:lnTo>
                  <a:lnTo>
                    <a:pt x="141" y="133"/>
                  </a:lnTo>
                  <a:lnTo>
                    <a:pt x="134" y="146"/>
                  </a:lnTo>
                  <a:lnTo>
                    <a:pt x="124" y="158"/>
                  </a:lnTo>
                  <a:lnTo>
                    <a:pt x="114" y="167"/>
                  </a:lnTo>
                  <a:lnTo>
                    <a:pt x="105" y="177"/>
                  </a:lnTo>
                  <a:lnTo>
                    <a:pt x="99" y="190"/>
                  </a:lnTo>
                  <a:lnTo>
                    <a:pt x="92" y="203"/>
                  </a:lnTo>
                  <a:lnTo>
                    <a:pt x="84" y="219"/>
                  </a:lnTo>
                  <a:lnTo>
                    <a:pt x="78" y="222"/>
                  </a:lnTo>
                  <a:lnTo>
                    <a:pt x="71" y="226"/>
                  </a:lnTo>
                  <a:lnTo>
                    <a:pt x="63" y="228"/>
                  </a:lnTo>
                  <a:lnTo>
                    <a:pt x="54" y="230"/>
                  </a:lnTo>
                  <a:lnTo>
                    <a:pt x="44" y="228"/>
                  </a:lnTo>
                  <a:lnTo>
                    <a:pt x="31" y="226"/>
                  </a:lnTo>
                  <a:lnTo>
                    <a:pt x="18" y="221"/>
                  </a:lnTo>
                  <a:lnTo>
                    <a:pt x="2" y="215"/>
                  </a:lnTo>
                  <a:lnTo>
                    <a:pt x="0" y="203"/>
                  </a:lnTo>
                  <a:lnTo>
                    <a:pt x="8" y="196"/>
                  </a:lnTo>
                  <a:lnTo>
                    <a:pt x="12" y="192"/>
                  </a:lnTo>
                  <a:lnTo>
                    <a:pt x="21" y="190"/>
                  </a:lnTo>
                  <a:lnTo>
                    <a:pt x="29" y="186"/>
                  </a:lnTo>
                  <a:lnTo>
                    <a:pt x="38" y="184"/>
                  </a:lnTo>
                  <a:lnTo>
                    <a:pt x="46" y="181"/>
                  </a:lnTo>
                  <a:lnTo>
                    <a:pt x="54" y="177"/>
                  </a:lnTo>
                  <a:lnTo>
                    <a:pt x="63" y="175"/>
                  </a:lnTo>
                  <a:lnTo>
                    <a:pt x="71" y="171"/>
                  </a:lnTo>
                  <a:lnTo>
                    <a:pt x="82" y="164"/>
                  </a:lnTo>
                  <a:lnTo>
                    <a:pt x="92" y="156"/>
                  </a:lnTo>
                  <a:lnTo>
                    <a:pt x="101" y="145"/>
                  </a:lnTo>
                  <a:lnTo>
                    <a:pt x="111" y="133"/>
                  </a:lnTo>
                  <a:lnTo>
                    <a:pt x="118" y="124"/>
                  </a:lnTo>
                  <a:lnTo>
                    <a:pt x="128" y="112"/>
                  </a:lnTo>
                  <a:lnTo>
                    <a:pt x="135" y="101"/>
                  </a:lnTo>
                  <a:lnTo>
                    <a:pt x="143" y="87"/>
                  </a:lnTo>
                  <a:lnTo>
                    <a:pt x="153" y="78"/>
                  </a:lnTo>
                  <a:lnTo>
                    <a:pt x="160" y="67"/>
                  </a:lnTo>
                  <a:lnTo>
                    <a:pt x="166" y="53"/>
                  </a:lnTo>
                  <a:lnTo>
                    <a:pt x="175" y="44"/>
                  </a:lnTo>
                  <a:lnTo>
                    <a:pt x="183" y="32"/>
                  </a:lnTo>
                  <a:lnTo>
                    <a:pt x="194" y="25"/>
                  </a:lnTo>
                  <a:lnTo>
                    <a:pt x="202" y="17"/>
                  </a:lnTo>
                  <a:lnTo>
                    <a:pt x="213" y="10"/>
                  </a:lnTo>
                  <a:lnTo>
                    <a:pt x="227" y="2"/>
                  </a:lnTo>
                  <a:lnTo>
                    <a:pt x="24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10" name="Freeform 31">
              <a:extLst>
                <a:ext uri="{FF2B5EF4-FFF2-40B4-BE49-F238E27FC236}">
                  <a16:creationId xmlns:a16="http://schemas.microsoft.com/office/drawing/2014/main" id="{85600912-C452-B6F9-5BDE-7E4CF23267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98" y="897"/>
              <a:ext cx="76" cy="20"/>
            </a:xfrm>
            <a:custGeom>
              <a:avLst/>
              <a:gdLst>
                <a:gd name="T0" fmla="*/ 0 w 249"/>
                <a:gd name="T1" fmla="*/ 0 h 72"/>
                <a:gd name="T2" fmla="*/ 0 w 249"/>
                <a:gd name="T3" fmla="*/ 0 h 72"/>
                <a:gd name="T4" fmla="*/ 0 w 249"/>
                <a:gd name="T5" fmla="*/ 0 h 72"/>
                <a:gd name="T6" fmla="*/ 0 w 249"/>
                <a:gd name="T7" fmla="*/ 0 h 72"/>
                <a:gd name="T8" fmla="*/ 0 w 249"/>
                <a:gd name="T9" fmla="*/ 0 h 72"/>
                <a:gd name="T10" fmla="*/ 0 w 249"/>
                <a:gd name="T11" fmla="*/ 0 h 72"/>
                <a:gd name="T12" fmla="*/ 0 w 249"/>
                <a:gd name="T13" fmla="*/ 0 h 72"/>
                <a:gd name="T14" fmla="*/ 0 w 249"/>
                <a:gd name="T15" fmla="*/ 0 h 72"/>
                <a:gd name="T16" fmla="*/ 0 w 249"/>
                <a:gd name="T17" fmla="*/ 0 h 72"/>
                <a:gd name="T18" fmla="*/ 0 w 249"/>
                <a:gd name="T19" fmla="*/ 0 h 72"/>
                <a:gd name="T20" fmla="*/ 0 w 249"/>
                <a:gd name="T21" fmla="*/ 0 h 72"/>
                <a:gd name="T22" fmla="*/ 0 w 249"/>
                <a:gd name="T23" fmla="*/ 0 h 72"/>
                <a:gd name="T24" fmla="*/ 0 w 249"/>
                <a:gd name="T25" fmla="*/ 0 h 72"/>
                <a:gd name="T26" fmla="*/ 0 w 249"/>
                <a:gd name="T27" fmla="*/ 0 h 72"/>
                <a:gd name="T28" fmla="*/ 0 w 249"/>
                <a:gd name="T29" fmla="*/ 0 h 72"/>
                <a:gd name="T30" fmla="*/ 0 w 249"/>
                <a:gd name="T31" fmla="*/ 0 h 72"/>
                <a:gd name="T32" fmla="*/ 0 w 249"/>
                <a:gd name="T33" fmla="*/ 0 h 72"/>
                <a:gd name="T34" fmla="*/ 0 w 249"/>
                <a:gd name="T35" fmla="*/ 0 h 72"/>
                <a:gd name="T36" fmla="*/ 0 w 249"/>
                <a:gd name="T37" fmla="*/ 0 h 72"/>
                <a:gd name="T38" fmla="*/ 0 w 249"/>
                <a:gd name="T39" fmla="*/ 0 h 72"/>
                <a:gd name="T40" fmla="*/ 0 w 249"/>
                <a:gd name="T41" fmla="*/ 0 h 72"/>
                <a:gd name="T42" fmla="*/ 0 w 249"/>
                <a:gd name="T43" fmla="*/ 0 h 72"/>
                <a:gd name="T44" fmla="*/ 0 w 249"/>
                <a:gd name="T45" fmla="*/ 0 h 72"/>
                <a:gd name="T46" fmla="*/ 0 w 249"/>
                <a:gd name="T47" fmla="*/ 0 h 72"/>
                <a:gd name="T48" fmla="*/ 0 w 249"/>
                <a:gd name="T49" fmla="*/ 0 h 72"/>
                <a:gd name="T50" fmla="*/ 0 w 249"/>
                <a:gd name="T51" fmla="*/ 0 h 72"/>
                <a:gd name="T52" fmla="*/ 0 w 249"/>
                <a:gd name="T53" fmla="*/ 0 h 72"/>
                <a:gd name="T54" fmla="*/ 0 w 249"/>
                <a:gd name="T55" fmla="*/ 0 h 72"/>
                <a:gd name="T56" fmla="*/ 0 w 249"/>
                <a:gd name="T57" fmla="*/ 0 h 72"/>
                <a:gd name="T58" fmla="*/ 0 w 249"/>
                <a:gd name="T59" fmla="*/ 0 h 72"/>
                <a:gd name="T60" fmla="*/ 0 w 249"/>
                <a:gd name="T61" fmla="*/ 0 h 72"/>
                <a:gd name="T62" fmla="*/ 0 w 249"/>
                <a:gd name="T63" fmla="*/ 0 h 72"/>
                <a:gd name="T64" fmla="*/ 0 w 249"/>
                <a:gd name="T65" fmla="*/ 0 h 72"/>
                <a:gd name="T66" fmla="*/ 0 w 249"/>
                <a:gd name="T67" fmla="*/ 0 h 72"/>
                <a:gd name="T68" fmla="*/ 0 w 249"/>
                <a:gd name="T69" fmla="*/ 0 h 72"/>
                <a:gd name="T70" fmla="*/ 0 w 249"/>
                <a:gd name="T71" fmla="*/ 0 h 72"/>
                <a:gd name="T72" fmla="*/ 0 w 249"/>
                <a:gd name="T73" fmla="*/ 0 h 72"/>
                <a:gd name="T74" fmla="*/ 0 w 249"/>
                <a:gd name="T75" fmla="*/ 0 h 72"/>
                <a:gd name="T76" fmla="*/ 0 w 249"/>
                <a:gd name="T77" fmla="*/ 0 h 72"/>
                <a:gd name="T78" fmla="*/ 0 w 249"/>
                <a:gd name="T79" fmla="*/ 0 h 72"/>
                <a:gd name="T80" fmla="*/ 0 w 249"/>
                <a:gd name="T81" fmla="*/ 0 h 72"/>
                <a:gd name="T82" fmla="*/ 0 w 249"/>
                <a:gd name="T83" fmla="*/ 0 h 72"/>
                <a:gd name="T84" fmla="*/ 0 w 249"/>
                <a:gd name="T85" fmla="*/ 0 h 72"/>
                <a:gd name="T86" fmla="*/ 0 w 249"/>
                <a:gd name="T87" fmla="*/ 0 h 72"/>
                <a:gd name="T88" fmla="*/ 0 w 249"/>
                <a:gd name="T89" fmla="*/ 0 h 72"/>
                <a:gd name="T90" fmla="*/ 0 w 249"/>
                <a:gd name="T91" fmla="*/ 0 h 72"/>
                <a:gd name="T92" fmla="*/ 0 w 249"/>
                <a:gd name="T93" fmla="*/ 0 h 72"/>
                <a:gd name="T94" fmla="*/ 0 w 249"/>
                <a:gd name="T95" fmla="*/ 0 h 72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249"/>
                <a:gd name="T145" fmla="*/ 0 h 72"/>
                <a:gd name="T146" fmla="*/ 249 w 249"/>
                <a:gd name="T147" fmla="*/ 72 h 72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249" h="72">
                  <a:moveTo>
                    <a:pt x="2" y="0"/>
                  </a:moveTo>
                  <a:lnTo>
                    <a:pt x="13" y="2"/>
                  </a:lnTo>
                  <a:lnTo>
                    <a:pt x="29" y="6"/>
                  </a:lnTo>
                  <a:lnTo>
                    <a:pt x="42" y="9"/>
                  </a:lnTo>
                  <a:lnTo>
                    <a:pt x="57" y="13"/>
                  </a:lnTo>
                  <a:lnTo>
                    <a:pt x="70" y="15"/>
                  </a:lnTo>
                  <a:lnTo>
                    <a:pt x="86" y="19"/>
                  </a:lnTo>
                  <a:lnTo>
                    <a:pt x="101" y="19"/>
                  </a:lnTo>
                  <a:lnTo>
                    <a:pt x="116" y="23"/>
                  </a:lnTo>
                  <a:lnTo>
                    <a:pt x="131" y="23"/>
                  </a:lnTo>
                  <a:lnTo>
                    <a:pt x="146" y="23"/>
                  </a:lnTo>
                  <a:lnTo>
                    <a:pt x="162" y="21"/>
                  </a:lnTo>
                  <a:lnTo>
                    <a:pt x="175" y="21"/>
                  </a:lnTo>
                  <a:lnTo>
                    <a:pt x="188" y="19"/>
                  </a:lnTo>
                  <a:lnTo>
                    <a:pt x="203" y="17"/>
                  </a:lnTo>
                  <a:lnTo>
                    <a:pt x="219" y="15"/>
                  </a:lnTo>
                  <a:lnTo>
                    <a:pt x="234" y="11"/>
                  </a:lnTo>
                  <a:lnTo>
                    <a:pt x="239" y="11"/>
                  </a:lnTo>
                  <a:lnTo>
                    <a:pt x="249" y="11"/>
                  </a:lnTo>
                  <a:lnTo>
                    <a:pt x="245" y="23"/>
                  </a:lnTo>
                  <a:lnTo>
                    <a:pt x="239" y="32"/>
                  </a:lnTo>
                  <a:lnTo>
                    <a:pt x="228" y="36"/>
                  </a:lnTo>
                  <a:lnTo>
                    <a:pt x="217" y="38"/>
                  </a:lnTo>
                  <a:lnTo>
                    <a:pt x="207" y="38"/>
                  </a:lnTo>
                  <a:lnTo>
                    <a:pt x="201" y="38"/>
                  </a:lnTo>
                  <a:lnTo>
                    <a:pt x="194" y="38"/>
                  </a:lnTo>
                  <a:lnTo>
                    <a:pt x="186" y="40"/>
                  </a:lnTo>
                  <a:lnTo>
                    <a:pt x="171" y="40"/>
                  </a:lnTo>
                  <a:lnTo>
                    <a:pt x="162" y="44"/>
                  </a:lnTo>
                  <a:lnTo>
                    <a:pt x="152" y="47"/>
                  </a:lnTo>
                  <a:lnTo>
                    <a:pt x="141" y="57"/>
                  </a:lnTo>
                  <a:lnTo>
                    <a:pt x="129" y="66"/>
                  </a:lnTo>
                  <a:lnTo>
                    <a:pt x="124" y="72"/>
                  </a:lnTo>
                  <a:lnTo>
                    <a:pt x="114" y="66"/>
                  </a:lnTo>
                  <a:lnTo>
                    <a:pt x="105" y="57"/>
                  </a:lnTo>
                  <a:lnTo>
                    <a:pt x="93" y="44"/>
                  </a:lnTo>
                  <a:lnTo>
                    <a:pt x="86" y="40"/>
                  </a:lnTo>
                  <a:lnTo>
                    <a:pt x="74" y="38"/>
                  </a:lnTo>
                  <a:lnTo>
                    <a:pt x="61" y="36"/>
                  </a:lnTo>
                  <a:lnTo>
                    <a:pt x="53" y="34"/>
                  </a:lnTo>
                  <a:lnTo>
                    <a:pt x="44" y="34"/>
                  </a:lnTo>
                  <a:lnTo>
                    <a:pt x="38" y="32"/>
                  </a:lnTo>
                  <a:lnTo>
                    <a:pt x="30" y="32"/>
                  </a:lnTo>
                  <a:lnTo>
                    <a:pt x="15" y="27"/>
                  </a:lnTo>
                  <a:lnTo>
                    <a:pt x="8" y="21"/>
                  </a:lnTo>
                  <a:lnTo>
                    <a:pt x="0" y="1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11" name="Freeform 32">
              <a:extLst>
                <a:ext uri="{FF2B5EF4-FFF2-40B4-BE49-F238E27FC236}">
                  <a16:creationId xmlns:a16="http://schemas.microsoft.com/office/drawing/2014/main" id="{5DC0BB9E-7809-B198-CAC6-7CF71158F9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3" y="920"/>
              <a:ext cx="63" cy="24"/>
            </a:xfrm>
            <a:custGeom>
              <a:avLst/>
              <a:gdLst>
                <a:gd name="T0" fmla="*/ 0 w 203"/>
                <a:gd name="T1" fmla="*/ 0 h 85"/>
                <a:gd name="T2" fmla="*/ 0 w 203"/>
                <a:gd name="T3" fmla="*/ 0 h 85"/>
                <a:gd name="T4" fmla="*/ 0 w 203"/>
                <a:gd name="T5" fmla="*/ 0 h 85"/>
                <a:gd name="T6" fmla="*/ 0 w 203"/>
                <a:gd name="T7" fmla="*/ 0 h 85"/>
                <a:gd name="T8" fmla="*/ 0 w 203"/>
                <a:gd name="T9" fmla="*/ 0 h 85"/>
                <a:gd name="T10" fmla="*/ 0 w 203"/>
                <a:gd name="T11" fmla="*/ 0 h 85"/>
                <a:gd name="T12" fmla="*/ 0 w 203"/>
                <a:gd name="T13" fmla="*/ 0 h 85"/>
                <a:gd name="T14" fmla="*/ 0 w 203"/>
                <a:gd name="T15" fmla="*/ 0 h 85"/>
                <a:gd name="T16" fmla="*/ 0 w 203"/>
                <a:gd name="T17" fmla="*/ 0 h 85"/>
                <a:gd name="T18" fmla="*/ 0 w 203"/>
                <a:gd name="T19" fmla="*/ 0 h 85"/>
                <a:gd name="T20" fmla="*/ 0 w 203"/>
                <a:gd name="T21" fmla="*/ 0 h 85"/>
                <a:gd name="T22" fmla="*/ 0 w 203"/>
                <a:gd name="T23" fmla="*/ 0 h 85"/>
                <a:gd name="T24" fmla="*/ 0 w 203"/>
                <a:gd name="T25" fmla="*/ 0 h 85"/>
                <a:gd name="T26" fmla="*/ 0 w 203"/>
                <a:gd name="T27" fmla="*/ 0 h 85"/>
                <a:gd name="T28" fmla="*/ 0 w 203"/>
                <a:gd name="T29" fmla="*/ 0 h 85"/>
                <a:gd name="T30" fmla="*/ 0 w 203"/>
                <a:gd name="T31" fmla="*/ 0 h 85"/>
                <a:gd name="T32" fmla="*/ 0 w 203"/>
                <a:gd name="T33" fmla="*/ 0 h 85"/>
                <a:gd name="T34" fmla="*/ 0 w 203"/>
                <a:gd name="T35" fmla="*/ 0 h 85"/>
                <a:gd name="T36" fmla="*/ 0 w 203"/>
                <a:gd name="T37" fmla="*/ 0 h 85"/>
                <a:gd name="T38" fmla="*/ 0 w 203"/>
                <a:gd name="T39" fmla="*/ 0 h 85"/>
                <a:gd name="T40" fmla="*/ 0 w 203"/>
                <a:gd name="T41" fmla="*/ 0 h 85"/>
                <a:gd name="T42" fmla="*/ 0 w 203"/>
                <a:gd name="T43" fmla="*/ 0 h 85"/>
                <a:gd name="T44" fmla="*/ 0 w 203"/>
                <a:gd name="T45" fmla="*/ 0 h 85"/>
                <a:gd name="T46" fmla="*/ 0 w 203"/>
                <a:gd name="T47" fmla="*/ 0 h 85"/>
                <a:gd name="T48" fmla="*/ 0 w 203"/>
                <a:gd name="T49" fmla="*/ 0 h 85"/>
                <a:gd name="T50" fmla="*/ 0 w 203"/>
                <a:gd name="T51" fmla="*/ 0 h 85"/>
                <a:gd name="T52" fmla="*/ 0 w 203"/>
                <a:gd name="T53" fmla="*/ 0 h 85"/>
                <a:gd name="T54" fmla="*/ 0 w 203"/>
                <a:gd name="T55" fmla="*/ 0 h 85"/>
                <a:gd name="T56" fmla="*/ 0 w 203"/>
                <a:gd name="T57" fmla="*/ 0 h 85"/>
                <a:gd name="T58" fmla="*/ 0 w 203"/>
                <a:gd name="T59" fmla="*/ 0 h 85"/>
                <a:gd name="T60" fmla="*/ 0 w 203"/>
                <a:gd name="T61" fmla="*/ 0 h 85"/>
                <a:gd name="T62" fmla="*/ 0 w 203"/>
                <a:gd name="T63" fmla="*/ 0 h 85"/>
                <a:gd name="T64" fmla="*/ 0 w 203"/>
                <a:gd name="T65" fmla="*/ 0 h 85"/>
                <a:gd name="T66" fmla="*/ 0 w 203"/>
                <a:gd name="T67" fmla="*/ 0 h 85"/>
                <a:gd name="T68" fmla="*/ 0 w 203"/>
                <a:gd name="T69" fmla="*/ 0 h 85"/>
                <a:gd name="T70" fmla="*/ 0 w 203"/>
                <a:gd name="T71" fmla="*/ 0 h 85"/>
                <a:gd name="T72" fmla="*/ 0 w 203"/>
                <a:gd name="T73" fmla="*/ 0 h 85"/>
                <a:gd name="T74" fmla="*/ 0 w 203"/>
                <a:gd name="T75" fmla="*/ 0 h 85"/>
                <a:gd name="T76" fmla="*/ 0 w 203"/>
                <a:gd name="T77" fmla="*/ 0 h 85"/>
                <a:gd name="T78" fmla="*/ 0 w 203"/>
                <a:gd name="T79" fmla="*/ 0 h 85"/>
                <a:gd name="T80" fmla="*/ 0 w 203"/>
                <a:gd name="T81" fmla="*/ 0 h 85"/>
                <a:gd name="T82" fmla="*/ 0 w 203"/>
                <a:gd name="T83" fmla="*/ 0 h 85"/>
                <a:gd name="T84" fmla="*/ 0 w 203"/>
                <a:gd name="T85" fmla="*/ 0 h 85"/>
                <a:gd name="T86" fmla="*/ 0 w 203"/>
                <a:gd name="T87" fmla="*/ 0 h 8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203"/>
                <a:gd name="T133" fmla="*/ 0 h 85"/>
                <a:gd name="T134" fmla="*/ 203 w 203"/>
                <a:gd name="T135" fmla="*/ 85 h 8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203" h="85">
                  <a:moveTo>
                    <a:pt x="2" y="0"/>
                  </a:moveTo>
                  <a:lnTo>
                    <a:pt x="13" y="2"/>
                  </a:lnTo>
                  <a:lnTo>
                    <a:pt x="27" y="5"/>
                  </a:lnTo>
                  <a:lnTo>
                    <a:pt x="38" y="7"/>
                  </a:lnTo>
                  <a:lnTo>
                    <a:pt x="51" y="11"/>
                  </a:lnTo>
                  <a:lnTo>
                    <a:pt x="61" y="11"/>
                  </a:lnTo>
                  <a:lnTo>
                    <a:pt x="74" y="11"/>
                  </a:lnTo>
                  <a:lnTo>
                    <a:pt x="86" y="11"/>
                  </a:lnTo>
                  <a:lnTo>
                    <a:pt x="97" y="13"/>
                  </a:lnTo>
                  <a:lnTo>
                    <a:pt x="110" y="11"/>
                  </a:lnTo>
                  <a:lnTo>
                    <a:pt x="122" y="11"/>
                  </a:lnTo>
                  <a:lnTo>
                    <a:pt x="135" y="11"/>
                  </a:lnTo>
                  <a:lnTo>
                    <a:pt x="146" y="11"/>
                  </a:lnTo>
                  <a:lnTo>
                    <a:pt x="158" y="11"/>
                  </a:lnTo>
                  <a:lnTo>
                    <a:pt x="171" y="11"/>
                  </a:lnTo>
                  <a:lnTo>
                    <a:pt x="184" y="11"/>
                  </a:lnTo>
                  <a:lnTo>
                    <a:pt x="200" y="11"/>
                  </a:lnTo>
                  <a:lnTo>
                    <a:pt x="198" y="15"/>
                  </a:lnTo>
                  <a:lnTo>
                    <a:pt x="200" y="21"/>
                  </a:lnTo>
                  <a:lnTo>
                    <a:pt x="202" y="28"/>
                  </a:lnTo>
                  <a:lnTo>
                    <a:pt x="203" y="36"/>
                  </a:lnTo>
                  <a:lnTo>
                    <a:pt x="194" y="36"/>
                  </a:lnTo>
                  <a:lnTo>
                    <a:pt x="186" y="38"/>
                  </a:lnTo>
                  <a:lnTo>
                    <a:pt x="181" y="40"/>
                  </a:lnTo>
                  <a:lnTo>
                    <a:pt x="173" y="45"/>
                  </a:lnTo>
                  <a:lnTo>
                    <a:pt x="158" y="53"/>
                  </a:lnTo>
                  <a:lnTo>
                    <a:pt x="145" y="62"/>
                  </a:lnTo>
                  <a:lnTo>
                    <a:pt x="129" y="68"/>
                  </a:lnTo>
                  <a:lnTo>
                    <a:pt x="116" y="78"/>
                  </a:lnTo>
                  <a:lnTo>
                    <a:pt x="101" y="81"/>
                  </a:lnTo>
                  <a:lnTo>
                    <a:pt x="88" y="85"/>
                  </a:lnTo>
                  <a:lnTo>
                    <a:pt x="74" y="80"/>
                  </a:lnTo>
                  <a:lnTo>
                    <a:pt x="61" y="74"/>
                  </a:lnTo>
                  <a:lnTo>
                    <a:pt x="53" y="68"/>
                  </a:lnTo>
                  <a:lnTo>
                    <a:pt x="46" y="64"/>
                  </a:lnTo>
                  <a:lnTo>
                    <a:pt x="38" y="59"/>
                  </a:lnTo>
                  <a:lnTo>
                    <a:pt x="32" y="55"/>
                  </a:lnTo>
                  <a:lnTo>
                    <a:pt x="19" y="42"/>
                  </a:lnTo>
                  <a:lnTo>
                    <a:pt x="8" y="30"/>
                  </a:lnTo>
                  <a:lnTo>
                    <a:pt x="4" y="21"/>
                  </a:lnTo>
                  <a:lnTo>
                    <a:pt x="2" y="15"/>
                  </a:lnTo>
                  <a:lnTo>
                    <a:pt x="0" y="7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12" name="Freeform 33">
              <a:extLst>
                <a:ext uri="{FF2B5EF4-FFF2-40B4-BE49-F238E27FC236}">
                  <a16:creationId xmlns:a16="http://schemas.microsoft.com/office/drawing/2014/main" id="{923AEF95-F966-3E5D-A3E7-4ED270C38B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15" y="967"/>
              <a:ext cx="17" cy="377"/>
            </a:xfrm>
            <a:custGeom>
              <a:avLst/>
              <a:gdLst>
                <a:gd name="T0" fmla="*/ 0 w 55"/>
                <a:gd name="T1" fmla="*/ 0 h 1336"/>
                <a:gd name="T2" fmla="*/ 0 w 55"/>
                <a:gd name="T3" fmla="*/ 0 h 1336"/>
                <a:gd name="T4" fmla="*/ 0 w 55"/>
                <a:gd name="T5" fmla="*/ 0 h 1336"/>
                <a:gd name="T6" fmla="*/ 0 w 55"/>
                <a:gd name="T7" fmla="*/ 0 h 1336"/>
                <a:gd name="T8" fmla="*/ 0 w 55"/>
                <a:gd name="T9" fmla="*/ 0 h 1336"/>
                <a:gd name="T10" fmla="*/ 0 w 55"/>
                <a:gd name="T11" fmla="*/ 0 h 1336"/>
                <a:gd name="T12" fmla="*/ 0 w 55"/>
                <a:gd name="T13" fmla="*/ 0 h 1336"/>
                <a:gd name="T14" fmla="*/ 0 w 55"/>
                <a:gd name="T15" fmla="*/ 0 h 1336"/>
                <a:gd name="T16" fmla="*/ 0 w 55"/>
                <a:gd name="T17" fmla="*/ 0 h 1336"/>
                <a:gd name="T18" fmla="*/ 0 w 55"/>
                <a:gd name="T19" fmla="*/ 0 h 1336"/>
                <a:gd name="T20" fmla="*/ 0 w 55"/>
                <a:gd name="T21" fmla="*/ 0 h 1336"/>
                <a:gd name="T22" fmla="*/ 0 w 55"/>
                <a:gd name="T23" fmla="*/ 0 h 1336"/>
                <a:gd name="T24" fmla="*/ 0 w 55"/>
                <a:gd name="T25" fmla="*/ 0 h 1336"/>
                <a:gd name="T26" fmla="*/ 0 w 55"/>
                <a:gd name="T27" fmla="*/ 0 h 1336"/>
                <a:gd name="T28" fmla="*/ 0 w 55"/>
                <a:gd name="T29" fmla="*/ 0 h 1336"/>
                <a:gd name="T30" fmla="*/ 0 w 55"/>
                <a:gd name="T31" fmla="*/ 0 h 1336"/>
                <a:gd name="T32" fmla="*/ 0 w 55"/>
                <a:gd name="T33" fmla="*/ 0 h 1336"/>
                <a:gd name="T34" fmla="*/ 0 w 55"/>
                <a:gd name="T35" fmla="*/ 0 h 1336"/>
                <a:gd name="T36" fmla="*/ 0 w 55"/>
                <a:gd name="T37" fmla="*/ 0 h 1336"/>
                <a:gd name="T38" fmla="*/ 0 w 55"/>
                <a:gd name="T39" fmla="*/ 0 h 1336"/>
                <a:gd name="T40" fmla="*/ 0 w 55"/>
                <a:gd name="T41" fmla="*/ 0 h 1336"/>
                <a:gd name="T42" fmla="*/ 0 w 55"/>
                <a:gd name="T43" fmla="*/ 0 h 1336"/>
                <a:gd name="T44" fmla="*/ 0 w 55"/>
                <a:gd name="T45" fmla="*/ 0 h 1336"/>
                <a:gd name="T46" fmla="*/ 0 w 55"/>
                <a:gd name="T47" fmla="*/ 0 h 1336"/>
                <a:gd name="T48" fmla="*/ 0 w 55"/>
                <a:gd name="T49" fmla="*/ 0 h 1336"/>
                <a:gd name="T50" fmla="*/ 0 w 55"/>
                <a:gd name="T51" fmla="*/ 0 h 1336"/>
                <a:gd name="T52" fmla="*/ 0 w 55"/>
                <a:gd name="T53" fmla="*/ 0 h 1336"/>
                <a:gd name="T54" fmla="*/ 0 w 55"/>
                <a:gd name="T55" fmla="*/ 0 h 1336"/>
                <a:gd name="T56" fmla="*/ 0 w 55"/>
                <a:gd name="T57" fmla="*/ 0 h 1336"/>
                <a:gd name="T58" fmla="*/ 0 w 55"/>
                <a:gd name="T59" fmla="*/ 0 h 1336"/>
                <a:gd name="T60" fmla="*/ 0 w 55"/>
                <a:gd name="T61" fmla="*/ 0 h 1336"/>
                <a:gd name="T62" fmla="*/ 0 w 55"/>
                <a:gd name="T63" fmla="*/ 0 h 1336"/>
                <a:gd name="T64" fmla="*/ 0 w 55"/>
                <a:gd name="T65" fmla="*/ 0 h 1336"/>
                <a:gd name="T66" fmla="*/ 0 w 55"/>
                <a:gd name="T67" fmla="*/ 0 h 1336"/>
                <a:gd name="T68" fmla="*/ 0 w 55"/>
                <a:gd name="T69" fmla="*/ 0 h 1336"/>
                <a:gd name="T70" fmla="*/ 0 w 55"/>
                <a:gd name="T71" fmla="*/ 0 h 1336"/>
                <a:gd name="T72" fmla="*/ 0 w 55"/>
                <a:gd name="T73" fmla="*/ 0 h 1336"/>
                <a:gd name="T74" fmla="*/ 0 w 55"/>
                <a:gd name="T75" fmla="*/ 0 h 1336"/>
                <a:gd name="T76" fmla="*/ 0 w 55"/>
                <a:gd name="T77" fmla="*/ 0 h 1336"/>
                <a:gd name="T78" fmla="*/ 0 w 55"/>
                <a:gd name="T79" fmla="*/ 0 h 1336"/>
                <a:gd name="T80" fmla="*/ 0 w 55"/>
                <a:gd name="T81" fmla="*/ 0 h 1336"/>
                <a:gd name="T82" fmla="*/ 0 w 55"/>
                <a:gd name="T83" fmla="*/ 0 h 1336"/>
                <a:gd name="T84" fmla="*/ 0 w 55"/>
                <a:gd name="T85" fmla="*/ 0 h 1336"/>
                <a:gd name="T86" fmla="*/ 0 w 55"/>
                <a:gd name="T87" fmla="*/ 0 h 1336"/>
                <a:gd name="T88" fmla="*/ 0 w 55"/>
                <a:gd name="T89" fmla="*/ 0 h 1336"/>
                <a:gd name="T90" fmla="*/ 0 w 55"/>
                <a:gd name="T91" fmla="*/ 0 h 1336"/>
                <a:gd name="T92" fmla="*/ 0 w 55"/>
                <a:gd name="T93" fmla="*/ 0 h 1336"/>
                <a:gd name="T94" fmla="*/ 0 w 55"/>
                <a:gd name="T95" fmla="*/ 0 h 1336"/>
                <a:gd name="T96" fmla="*/ 0 w 55"/>
                <a:gd name="T97" fmla="*/ 0 h 1336"/>
                <a:gd name="T98" fmla="*/ 0 w 55"/>
                <a:gd name="T99" fmla="*/ 0 h 1336"/>
                <a:gd name="T100" fmla="*/ 0 w 55"/>
                <a:gd name="T101" fmla="*/ 0 h 1336"/>
                <a:gd name="T102" fmla="*/ 0 w 55"/>
                <a:gd name="T103" fmla="*/ 0 h 1336"/>
                <a:gd name="T104" fmla="*/ 0 w 55"/>
                <a:gd name="T105" fmla="*/ 0 h 1336"/>
                <a:gd name="T106" fmla="*/ 0 w 55"/>
                <a:gd name="T107" fmla="*/ 0 h 13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55"/>
                <a:gd name="T163" fmla="*/ 0 h 1336"/>
                <a:gd name="T164" fmla="*/ 55 w 55"/>
                <a:gd name="T165" fmla="*/ 1336 h 13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55" h="1336">
                  <a:moveTo>
                    <a:pt x="12" y="0"/>
                  </a:moveTo>
                  <a:lnTo>
                    <a:pt x="19" y="4"/>
                  </a:lnTo>
                  <a:lnTo>
                    <a:pt x="25" y="11"/>
                  </a:lnTo>
                  <a:lnTo>
                    <a:pt x="25" y="23"/>
                  </a:lnTo>
                  <a:lnTo>
                    <a:pt x="25" y="36"/>
                  </a:lnTo>
                  <a:lnTo>
                    <a:pt x="23" y="48"/>
                  </a:lnTo>
                  <a:lnTo>
                    <a:pt x="21" y="61"/>
                  </a:lnTo>
                  <a:lnTo>
                    <a:pt x="21" y="70"/>
                  </a:lnTo>
                  <a:lnTo>
                    <a:pt x="23" y="84"/>
                  </a:lnTo>
                  <a:lnTo>
                    <a:pt x="21" y="120"/>
                  </a:lnTo>
                  <a:lnTo>
                    <a:pt x="21" y="160"/>
                  </a:lnTo>
                  <a:lnTo>
                    <a:pt x="23" y="198"/>
                  </a:lnTo>
                  <a:lnTo>
                    <a:pt x="25" y="238"/>
                  </a:lnTo>
                  <a:lnTo>
                    <a:pt x="27" y="276"/>
                  </a:lnTo>
                  <a:lnTo>
                    <a:pt x="31" y="314"/>
                  </a:lnTo>
                  <a:lnTo>
                    <a:pt x="33" y="352"/>
                  </a:lnTo>
                  <a:lnTo>
                    <a:pt x="36" y="392"/>
                  </a:lnTo>
                  <a:lnTo>
                    <a:pt x="38" y="430"/>
                  </a:lnTo>
                  <a:lnTo>
                    <a:pt x="40" y="468"/>
                  </a:lnTo>
                  <a:lnTo>
                    <a:pt x="44" y="506"/>
                  </a:lnTo>
                  <a:lnTo>
                    <a:pt x="46" y="546"/>
                  </a:lnTo>
                  <a:lnTo>
                    <a:pt x="48" y="584"/>
                  </a:lnTo>
                  <a:lnTo>
                    <a:pt x="48" y="622"/>
                  </a:lnTo>
                  <a:lnTo>
                    <a:pt x="48" y="660"/>
                  </a:lnTo>
                  <a:lnTo>
                    <a:pt x="48" y="700"/>
                  </a:lnTo>
                  <a:lnTo>
                    <a:pt x="48" y="730"/>
                  </a:lnTo>
                  <a:lnTo>
                    <a:pt x="48" y="759"/>
                  </a:lnTo>
                  <a:lnTo>
                    <a:pt x="48" y="787"/>
                  </a:lnTo>
                  <a:lnTo>
                    <a:pt x="48" y="816"/>
                  </a:lnTo>
                  <a:lnTo>
                    <a:pt x="46" y="844"/>
                  </a:lnTo>
                  <a:lnTo>
                    <a:pt x="44" y="873"/>
                  </a:lnTo>
                  <a:lnTo>
                    <a:pt x="44" y="901"/>
                  </a:lnTo>
                  <a:lnTo>
                    <a:pt x="44" y="930"/>
                  </a:lnTo>
                  <a:lnTo>
                    <a:pt x="42" y="958"/>
                  </a:lnTo>
                  <a:lnTo>
                    <a:pt x="42" y="987"/>
                  </a:lnTo>
                  <a:lnTo>
                    <a:pt x="42" y="1017"/>
                  </a:lnTo>
                  <a:lnTo>
                    <a:pt x="44" y="1049"/>
                  </a:lnTo>
                  <a:lnTo>
                    <a:pt x="44" y="1080"/>
                  </a:lnTo>
                  <a:lnTo>
                    <a:pt x="48" y="1114"/>
                  </a:lnTo>
                  <a:lnTo>
                    <a:pt x="50" y="1150"/>
                  </a:lnTo>
                  <a:lnTo>
                    <a:pt x="55" y="1188"/>
                  </a:lnTo>
                  <a:lnTo>
                    <a:pt x="55" y="1198"/>
                  </a:lnTo>
                  <a:lnTo>
                    <a:pt x="55" y="1207"/>
                  </a:lnTo>
                  <a:lnTo>
                    <a:pt x="54" y="1215"/>
                  </a:lnTo>
                  <a:lnTo>
                    <a:pt x="54" y="1224"/>
                  </a:lnTo>
                  <a:lnTo>
                    <a:pt x="50" y="1234"/>
                  </a:lnTo>
                  <a:lnTo>
                    <a:pt x="48" y="1243"/>
                  </a:lnTo>
                  <a:lnTo>
                    <a:pt x="44" y="1253"/>
                  </a:lnTo>
                  <a:lnTo>
                    <a:pt x="44" y="1262"/>
                  </a:lnTo>
                  <a:lnTo>
                    <a:pt x="38" y="1270"/>
                  </a:lnTo>
                  <a:lnTo>
                    <a:pt x="36" y="1279"/>
                  </a:lnTo>
                  <a:lnTo>
                    <a:pt x="33" y="1289"/>
                  </a:lnTo>
                  <a:lnTo>
                    <a:pt x="31" y="1298"/>
                  </a:lnTo>
                  <a:lnTo>
                    <a:pt x="25" y="1306"/>
                  </a:lnTo>
                  <a:lnTo>
                    <a:pt x="25" y="1316"/>
                  </a:lnTo>
                  <a:lnTo>
                    <a:pt x="21" y="1325"/>
                  </a:lnTo>
                  <a:lnTo>
                    <a:pt x="21" y="1336"/>
                  </a:lnTo>
                  <a:lnTo>
                    <a:pt x="12" y="1336"/>
                  </a:lnTo>
                  <a:lnTo>
                    <a:pt x="6" y="1336"/>
                  </a:lnTo>
                  <a:lnTo>
                    <a:pt x="6" y="1300"/>
                  </a:lnTo>
                  <a:lnTo>
                    <a:pt x="6" y="1268"/>
                  </a:lnTo>
                  <a:lnTo>
                    <a:pt x="6" y="1234"/>
                  </a:lnTo>
                  <a:lnTo>
                    <a:pt x="8" y="1202"/>
                  </a:lnTo>
                  <a:lnTo>
                    <a:pt x="8" y="1167"/>
                  </a:lnTo>
                  <a:lnTo>
                    <a:pt x="12" y="1133"/>
                  </a:lnTo>
                  <a:lnTo>
                    <a:pt x="12" y="1099"/>
                  </a:lnTo>
                  <a:lnTo>
                    <a:pt x="16" y="1067"/>
                  </a:lnTo>
                  <a:lnTo>
                    <a:pt x="16" y="1034"/>
                  </a:lnTo>
                  <a:lnTo>
                    <a:pt x="16" y="1000"/>
                  </a:lnTo>
                  <a:lnTo>
                    <a:pt x="16" y="968"/>
                  </a:lnTo>
                  <a:lnTo>
                    <a:pt x="16" y="935"/>
                  </a:lnTo>
                  <a:lnTo>
                    <a:pt x="12" y="901"/>
                  </a:lnTo>
                  <a:lnTo>
                    <a:pt x="12" y="867"/>
                  </a:lnTo>
                  <a:lnTo>
                    <a:pt x="8" y="835"/>
                  </a:lnTo>
                  <a:lnTo>
                    <a:pt x="6" y="802"/>
                  </a:lnTo>
                  <a:lnTo>
                    <a:pt x="4" y="770"/>
                  </a:lnTo>
                  <a:lnTo>
                    <a:pt x="4" y="740"/>
                  </a:lnTo>
                  <a:lnTo>
                    <a:pt x="4" y="709"/>
                  </a:lnTo>
                  <a:lnTo>
                    <a:pt x="4" y="679"/>
                  </a:lnTo>
                  <a:lnTo>
                    <a:pt x="4" y="646"/>
                  </a:lnTo>
                  <a:lnTo>
                    <a:pt x="4" y="618"/>
                  </a:lnTo>
                  <a:lnTo>
                    <a:pt x="4" y="586"/>
                  </a:lnTo>
                  <a:lnTo>
                    <a:pt x="6" y="557"/>
                  </a:lnTo>
                  <a:lnTo>
                    <a:pt x="6" y="525"/>
                  </a:lnTo>
                  <a:lnTo>
                    <a:pt x="6" y="494"/>
                  </a:lnTo>
                  <a:lnTo>
                    <a:pt x="6" y="462"/>
                  </a:lnTo>
                  <a:lnTo>
                    <a:pt x="6" y="433"/>
                  </a:lnTo>
                  <a:lnTo>
                    <a:pt x="6" y="401"/>
                  </a:lnTo>
                  <a:lnTo>
                    <a:pt x="6" y="371"/>
                  </a:lnTo>
                  <a:lnTo>
                    <a:pt x="6" y="340"/>
                  </a:lnTo>
                  <a:lnTo>
                    <a:pt x="6" y="310"/>
                  </a:lnTo>
                  <a:lnTo>
                    <a:pt x="4" y="289"/>
                  </a:lnTo>
                  <a:lnTo>
                    <a:pt x="4" y="272"/>
                  </a:lnTo>
                  <a:lnTo>
                    <a:pt x="2" y="251"/>
                  </a:lnTo>
                  <a:lnTo>
                    <a:pt x="2" y="232"/>
                  </a:lnTo>
                  <a:lnTo>
                    <a:pt x="2" y="211"/>
                  </a:lnTo>
                  <a:lnTo>
                    <a:pt x="2" y="192"/>
                  </a:lnTo>
                  <a:lnTo>
                    <a:pt x="2" y="173"/>
                  </a:lnTo>
                  <a:lnTo>
                    <a:pt x="2" y="154"/>
                  </a:lnTo>
                  <a:lnTo>
                    <a:pt x="0" y="133"/>
                  </a:lnTo>
                  <a:lnTo>
                    <a:pt x="0" y="112"/>
                  </a:lnTo>
                  <a:lnTo>
                    <a:pt x="0" y="93"/>
                  </a:lnTo>
                  <a:lnTo>
                    <a:pt x="2" y="74"/>
                  </a:lnTo>
                  <a:lnTo>
                    <a:pt x="2" y="55"/>
                  </a:lnTo>
                  <a:lnTo>
                    <a:pt x="4" y="36"/>
                  </a:lnTo>
                  <a:lnTo>
                    <a:pt x="6" y="1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13" name="Freeform 34">
              <a:extLst>
                <a:ext uri="{FF2B5EF4-FFF2-40B4-BE49-F238E27FC236}">
                  <a16:creationId xmlns:a16="http://schemas.microsoft.com/office/drawing/2014/main" id="{CDB28250-615E-0006-B887-CB057F385E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36" y="993"/>
              <a:ext cx="22" cy="319"/>
            </a:xfrm>
            <a:custGeom>
              <a:avLst/>
              <a:gdLst>
                <a:gd name="T0" fmla="*/ 0 w 68"/>
                <a:gd name="T1" fmla="*/ 0 h 1132"/>
                <a:gd name="T2" fmla="*/ 0 w 68"/>
                <a:gd name="T3" fmla="*/ 0 h 1132"/>
                <a:gd name="T4" fmla="*/ 0 w 68"/>
                <a:gd name="T5" fmla="*/ 0 h 1132"/>
                <a:gd name="T6" fmla="*/ 0 w 68"/>
                <a:gd name="T7" fmla="*/ 0 h 1132"/>
                <a:gd name="T8" fmla="*/ 0 w 68"/>
                <a:gd name="T9" fmla="*/ 0 h 1132"/>
                <a:gd name="T10" fmla="*/ 0 w 68"/>
                <a:gd name="T11" fmla="*/ 0 h 1132"/>
                <a:gd name="T12" fmla="*/ 0 w 68"/>
                <a:gd name="T13" fmla="*/ 0 h 1132"/>
                <a:gd name="T14" fmla="*/ 0 w 68"/>
                <a:gd name="T15" fmla="*/ 0 h 1132"/>
                <a:gd name="T16" fmla="*/ 0 w 68"/>
                <a:gd name="T17" fmla="*/ 0 h 1132"/>
                <a:gd name="T18" fmla="*/ 0 w 68"/>
                <a:gd name="T19" fmla="*/ 0 h 1132"/>
                <a:gd name="T20" fmla="*/ 0 w 68"/>
                <a:gd name="T21" fmla="*/ 0 h 1132"/>
                <a:gd name="T22" fmla="*/ 0 w 68"/>
                <a:gd name="T23" fmla="*/ 0 h 1132"/>
                <a:gd name="T24" fmla="*/ 0 w 68"/>
                <a:gd name="T25" fmla="*/ 0 h 1132"/>
                <a:gd name="T26" fmla="*/ 0 w 68"/>
                <a:gd name="T27" fmla="*/ 0 h 1132"/>
                <a:gd name="T28" fmla="*/ 0 w 68"/>
                <a:gd name="T29" fmla="*/ 0 h 1132"/>
                <a:gd name="T30" fmla="*/ 0 w 68"/>
                <a:gd name="T31" fmla="*/ 0 h 1132"/>
                <a:gd name="T32" fmla="*/ 0 w 68"/>
                <a:gd name="T33" fmla="*/ 0 h 1132"/>
                <a:gd name="T34" fmla="*/ 0 w 68"/>
                <a:gd name="T35" fmla="*/ 0 h 1132"/>
                <a:gd name="T36" fmla="*/ 0 w 68"/>
                <a:gd name="T37" fmla="*/ 0 h 1132"/>
                <a:gd name="T38" fmla="*/ 0 w 68"/>
                <a:gd name="T39" fmla="*/ 0 h 1132"/>
                <a:gd name="T40" fmla="*/ 0 w 68"/>
                <a:gd name="T41" fmla="*/ 0 h 1132"/>
                <a:gd name="T42" fmla="*/ 0 w 68"/>
                <a:gd name="T43" fmla="*/ 0 h 1132"/>
                <a:gd name="T44" fmla="*/ 0 w 68"/>
                <a:gd name="T45" fmla="*/ 0 h 1132"/>
                <a:gd name="T46" fmla="*/ 0 w 68"/>
                <a:gd name="T47" fmla="*/ 0 h 1132"/>
                <a:gd name="T48" fmla="*/ 0 w 68"/>
                <a:gd name="T49" fmla="*/ 0 h 1132"/>
                <a:gd name="T50" fmla="*/ 0 w 68"/>
                <a:gd name="T51" fmla="*/ 0 h 1132"/>
                <a:gd name="T52" fmla="*/ 0 w 68"/>
                <a:gd name="T53" fmla="*/ 0 h 1132"/>
                <a:gd name="T54" fmla="*/ 0 w 68"/>
                <a:gd name="T55" fmla="*/ 0 h 1132"/>
                <a:gd name="T56" fmla="*/ 0 w 68"/>
                <a:gd name="T57" fmla="*/ 0 h 1132"/>
                <a:gd name="T58" fmla="*/ 0 w 68"/>
                <a:gd name="T59" fmla="*/ 0 h 1132"/>
                <a:gd name="T60" fmla="*/ 0 w 68"/>
                <a:gd name="T61" fmla="*/ 0 h 1132"/>
                <a:gd name="T62" fmla="*/ 0 w 68"/>
                <a:gd name="T63" fmla="*/ 0 h 1132"/>
                <a:gd name="T64" fmla="*/ 0 w 68"/>
                <a:gd name="T65" fmla="*/ 0 h 1132"/>
                <a:gd name="T66" fmla="*/ 0 w 68"/>
                <a:gd name="T67" fmla="*/ 0 h 1132"/>
                <a:gd name="T68" fmla="*/ 0 w 68"/>
                <a:gd name="T69" fmla="*/ 0 h 1132"/>
                <a:gd name="T70" fmla="*/ 0 w 68"/>
                <a:gd name="T71" fmla="*/ 0 h 1132"/>
                <a:gd name="T72" fmla="*/ 0 w 68"/>
                <a:gd name="T73" fmla="*/ 0 h 1132"/>
                <a:gd name="T74" fmla="*/ 0 w 68"/>
                <a:gd name="T75" fmla="*/ 0 h 1132"/>
                <a:gd name="T76" fmla="*/ 0 w 68"/>
                <a:gd name="T77" fmla="*/ 0 h 1132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68"/>
                <a:gd name="T118" fmla="*/ 0 h 1132"/>
                <a:gd name="T119" fmla="*/ 68 w 68"/>
                <a:gd name="T120" fmla="*/ 1132 h 1132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68" h="1132">
                  <a:moveTo>
                    <a:pt x="51" y="0"/>
                  </a:moveTo>
                  <a:lnTo>
                    <a:pt x="51" y="0"/>
                  </a:lnTo>
                  <a:lnTo>
                    <a:pt x="57" y="0"/>
                  </a:lnTo>
                  <a:lnTo>
                    <a:pt x="62" y="0"/>
                  </a:lnTo>
                  <a:lnTo>
                    <a:pt x="68" y="0"/>
                  </a:lnTo>
                  <a:lnTo>
                    <a:pt x="64" y="16"/>
                  </a:lnTo>
                  <a:lnTo>
                    <a:pt x="64" y="31"/>
                  </a:lnTo>
                  <a:lnTo>
                    <a:pt x="60" y="46"/>
                  </a:lnTo>
                  <a:lnTo>
                    <a:pt x="59" y="63"/>
                  </a:lnTo>
                  <a:lnTo>
                    <a:pt x="57" y="78"/>
                  </a:lnTo>
                  <a:lnTo>
                    <a:pt x="55" y="95"/>
                  </a:lnTo>
                  <a:lnTo>
                    <a:pt x="55" y="113"/>
                  </a:lnTo>
                  <a:lnTo>
                    <a:pt x="55" y="128"/>
                  </a:lnTo>
                  <a:lnTo>
                    <a:pt x="51" y="143"/>
                  </a:lnTo>
                  <a:lnTo>
                    <a:pt x="51" y="158"/>
                  </a:lnTo>
                  <a:lnTo>
                    <a:pt x="51" y="175"/>
                  </a:lnTo>
                  <a:lnTo>
                    <a:pt x="51" y="190"/>
                  </a:lnTo>
                  <a:lnTo>
                    <a:pt x="49" y="208"/>
                  </a:lnTo>
                  <a:lnTo>
                    <a:pt x="49" y="223"/>
                  </a:lnTo>
                  <a:lnTo>
                    <a:pt x="49" y="242"/>
                  </a:lnTo>
                  <a:lnTo>
                    <a:pt x="51" y="259"/>
                  </a:lnTo>
                  <a:lnTo>
                    <a:pt x="45" y="308"/>
                  </a:lnTo>
                  <a:lnTo>
                    <a:pt x="41" y="358"/>
                  </a:lnTo>
                  <a:lnTo>
                    <a:pt x="40" y="407"/>
                  </a:lnTo>
                  <a:lnTo>
                    <a:pt x="38" y="459"/>
                  </a:lnTo>
                  <a:lnTo>
                    <a:pt x="36" y="508"/>
                  </a:lnTo>
                  <a:lnTo>
                    <a:pt x="34" y="559"/>
                  </a:lnTo>
                  <a:lnTo>
                    <a:pt x="34" y="609"/>
                  </a:lnTo>
                  <a:lnTo>
                    <a:pt x="34" y="660"/>
                  </a:lnTo>
                  <a:lnTo>
                    <a:pt x="34" y="709"/>
                  </a:lnTo>
                  <a:lnTo>
                    <a:pt x="34" y="761"/>
                  </a:lnTo>
                  <a:lnTo>
                    <a:pt x="36" y="810"/>
                  </a:lnTo>
                  <a:lnTo>
                    <a:pt x="38" y="862"/>
                  </a:lnTo>
                  <a:lnTo>
                    <a:pt x="40" y="911"/>
                  </a:lnTo>
                  <a:lnTo>
                    <a:pt x="41" y="964"/>
                  </a:lnTo>
                  <a:lnTo>
                    <a:pt x="45" y="1014"/>
                  </a:lnTo>
                  <a:lnTo>
                    <a:pt x="51" y="1065"/>
                  </a:lnTo>
                  <a:lnTo>
                    <a:pt x="45" y="1071"/>
                  </a:lnTo>
                  <a:lnTo>
                    <a:pt x="45" y="1080"/>
                  </a:lnTo>
                  <a:lnTo>
                    <a:pt x="45" y="1092"/>
                  </a:lnTo>
                  <a:lnTo>
                    <a:pt x="49" y="1107"/>
                  </a:lnTo>
                  <a:lnTo>
                    <a:pt x="47" y="1118"/>
                  </a:lnTo>
                  <a:lnTo>
                    <a:pt x="45" y="1126"/>
                  </a:lnTo>
                  <a:lnTo>
                    <a:pt x="40" y="1132"/>
                  </a:lnTo>
                  <a:lnTo>
                    <a:pt x="30" y="1132"/>
                  </a:lnTo>
                  <a:lnTo>
                    <a:pt x="26" y="1076"/>
                  </a:lnTo>
                  <a:lnTo>
                    <a:pt x="22" y="1023"/>
                  </a:lnTo>
                  <a:lnTo>
                    <a:pt x="21" y="968"/>
                  </a:lnTo>
                  <a:lnTo>
                    <a:pt x="19" y="917"/>
                  </a:lnTo>
                  <a:lnTo>
                    <a:pt x="13" y="862"/>
                  </a:lnTo>
                  <a:lnTo>
                    <a:pt x="9" y="808"/>
                  </a:lnTo>
                  <a:lnTo>
                    <a:pt x="7" y="753"/>
                  </a:lnTo>
                  <a:lnTo>
                    <a:pt x="5" y="702"/>
                  </a:lnTo>
                  <a:lnTo>
                    <a:pt x="3" y="647"/>
                  </a:lnTo>
                  <a:lnTo>
                    <a:pt x="1" y="594"/>
                  </a:lnTo>
                  <a:lnTo>
                    <a:pt x="0" y="540"/>
                  </a:lnTo>
                  <a:lnTo>
                    <a:pt x="1" y="487"/>
                  </a:lnTo>
                  <a:lnTo>
                    <a:pt x="1" y="434"/>
                  </a:lnTo>
                  <a:lnTo>
                    <a:pt x="3" y="381"/>
                  </a:lnTo>
                  <a:lnTo>
                    <a:pt x="7" y="327"/>
                  </a:lnTo>
                  <a:lnTo>
                    <a:pt x="13" y="274"/>
                  </a:lnTo>
                  <a:lnTo>
                    <a:pt x="13" y="255"/>
                  </a:lnTo>
                  <a:lnTo>
                    <a:pt x="13" y="238"/>
                  </a:lnTo>
                  <a:lnTo>
                    <a:pt x="13" y="219"/>
                  </a:lnTo>
                  <a:lnTo>
                    <a:pt x="15" y="204"/>
                  </a:lnTo>
                  <a:lnTo>
                    <a:pt x="15" y="187"/>
                  </a:lnTo>
                  <a:lnTo>
                    <a:pt x="19" y="168"/>
                  </a:lnTo>
                  <a:lnTo>
                    <a:pt x="21" y="151"/>
                  </a:lnTo>
                  <a:lnTo>
                    <a:pt x="24" y="135"/>
                  </a:lnTo>
                  <a:lnTo>
                    <a:pt x="26" y="116"/>
                  </a:lnTo>
                  <a:lnTo>
                    <a:pt x="28" y="99"/>
                  </a:lnTo>
                  <a:lnTo>
                    <a:pt x="32" y="82"/>
                  </a:lnTo>
                  <a:lnTo>
                    <a:pt x="36" y="65"/>
                  </a:lnTo>
                  <a:lnTo>
                    <a:pt x="38" y="48"/>
                  </a:lnTo>
                  <a:lnTo>
                    <a:pt x="41" y="31"/>
                  </a:lnTo>
                  <a:lnTo>
                    <a:pt x="45" y="16"/>
                  </a:lnTo>
                  <a:lnTo>
                    <a:pt x="5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14" name="Freeform 35">
              <a:extLst>
                <a:ext uri="{FF2B5EF4-FFF2-40B4-BE49-F238E27FC236}">
                  <a16:creationId xmlns:a16="http://schemas.microsoft.com/office/drawing/2014/main" id="{91C93F40-E733-0C7B-56A3-1057D366FB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51" y="988"/>
              <a:ext cx="392" cy="15"/>
            </a:xfrm>
            <a:custGeom>
              <a:avLst/>
              <a:gdLst>
                <a:gd name="T0" fmla="*/ 0 w 1283"/>
                <a:gd name="T1" fmla="*/ 0 h 53"/>
                <a:gd name="T2" fmla="*/ 0 w 1283"/>
                <a:gd name="T3" fmla="*/ 0 h 53"/>
                <a:gd name="T4" fmla="*/ 0 w 1283"/>
                <a:gd name="T5" fmla="*/ 0 h 53"/>
                <a:gd name="T6" fmla="*/ 0 w 1283"/>
                <a:gd name="T7" fmla="*/ 0 h 53"/>
                <a:gd name="T8" fmla="*/ 0 w 1283"/>
                <a:gd name="T9" fmla="*/ 0 h 53"/>
                <a:gd name="T10" fmla="*/ 0 w 1283"/>
                <a:gd name="T11" fmla="*/ 0 h 53"/>
                <a:gd name="T12" fmla="*/ 0 w 1283"/>
                <a:gd name="T13" fmla="*/ 0 h 53"/>
                <a:gd name="T14" fmla="*/ 0 w 1283"/>
                <a:gd name="T15" fmla="*/ 0 h 53"/>
                <a:gd name="T16" fmla="*/ 0 w 1283"/>
                <a:gd name="T17" fmla="*/ 0 h 53"/>
                <a:gd name="T18" fmla="*/ 0 w 1283"/>
                <a:gd name="T19" fmla="*/ 0 h 53"/>
                <a:gd name="T20" fmla="*/ 0 w 1283"/>
                <a:gd name="T21" fmla="*/ 0 h 53"/>
                <a:gd name="T22" fmla="*/ 0 w 1283"/>
                <a:gd name="T23" fmla="*/ 0 h 53"/>
                <a:gd name="T24" fmla="*/ 0 w 1283"/>
                <a:gd name="T25" fmla="*/ 0 h 53"/>
                <a:gd name="T26" fmla="*/ 0 w 1283"/>
                <a:gd name="T27" fmla="*/ 0 h 53"/>
                <a:gd name="T28" fmla="*/ 0 w 1283"/>
                <a:gd name="T29" fmla="*/ 0 h 53"/>
                <a:gd name="T30" fmla="*/ 0 w 1283"/>
                <a:gd name="T31" fmla="*/ 0 h 53"/>
                <a:gd name="T32" fmla="*/ 0 w 1283"/>
                <a:gd name="T33" fmla="*/ 0 h 53"/>
                <a:gd name="T34" fmla="*/ 0 w 1283"/>
                <a:gd name="T35" fmla="*/ 0 h 53"/>
                <a:gd name="T36" fmla="*/ 0 w 1283"/>
                <a:gd name="T37" fmla="*/ 0 h 53"/>
                <a:gd name="T38" fmla="*/ 0 w 1283"/>
                <a:gd name="T39" fmla="*/ 0 h 53"/>
                <a:gd name="T40" fmla="*/ 0 w 1283"/>
                <a:gd name="T41" fmla="*/ 0 h 53"/>
                <a:gd name="T42" fmla="*/ 0 w 1283"/>
                <a:gd name="T43" fmla="*/ 0 h 53"/>
                <a:gd name="T44" fmla="*/ 0 w 1283"/>
                <a:gd name="T45" fmla="*/ 0 h 53"/>
                <a:gd name="T46" fmla="*/ 0 w 1283"/>
                <a:gd name="T47" fmla="*/ 0 h 53"/>
                <a:gd name="T48" fmla="*/ 0 w 1283"/>
                <a:gd name="T49" fmla="*/ 0 h 53"/>
                <a:gd name="T50" fmla="*/ 0 w 1283"/>
                <a:gd name="T51" fmla="*/ 0 h 53"/>
                <a:gd name="T52" fmla="*/ 0 w 1283"/>
                <a:gd name="T53" fmla="*/ 0 h 53"/>
                <a:gd name="T54" fmla="*/ 0 w 1283"/>
                <a:gd name="T55" fmla="*/ 0 h 53"/>
                <a:gd name="T56" fmla="*/ 0 w 1283"/>
                <a:gd name="T57" fmla="*/ 0 h 53"/>
                <a:gd name="T58" fmla="*/ 0 w 1283"/>
                <a:gd name="T59" fmla="*/ 0 h 53"/>
                <a:gd name="T60" fmla="*/ 0 w 1283"/>
                <a:gd name="T61" fmla="*/ 0 h 53"/>
                <a:gd name="T62" fmla="*/ 0 w 1283"/>
                <a:gd name="T63" fmla="*/ 0 h 53"/>
                <a:gd name="T64" fmla="*/ 0 w 1283"/>
                <a:gd name="T65" fmla="*/ 0 h 53"/>
                <a:gd name="T66" fmla="*/ 0 w 1283"/>
                <a:gd name="T67" fmla="*/ 0 h 53"/>
                <a:gd name="T68" fmla="*/ 0 w 1283"/>
                <a:gd name="T69" fmla="*/ 0 h 53"/>
                <a:gd name="T70" fmla="*/ 0 w 1283"/>
                <a:gd name="T71" fmla="*/ 0 h 53"/>
                <a:gd name="T72" fmla="*/ 0 w 1283"/>
                <a:gd name="T73" fmla="*/ 0 h 53"/>
                <a:gd name="T74" fmla="*/ 0 w 1283"/>
                <a:gd name="T75" fmla="*/ 0 h 53"/>
                <a:gd name="T76" fmla="*/ 0 w 1283"/>
                <a:gd name="T77" fmla="*/ 0 h 53"/>
                <a:gd name="T78" fmla="*/ 0 w 1283"/>
                <a:gd name="T79" fmla="*/ 0 h 53"/>
                <a:gd name="T80" fmla="*/ 0 w 1283"/>
                <a:gd name="T81" fmla="*/ 0 h 53"/>
                <a:gd name="T82" fmla="*/ 0 w 1283"/>
                <a:gd name="T83" fmla="*/ 0 h 53"/>
                <a:gd name="T84" fmla="*/ 0 w 1283"/>
                <a:gd name="T85" fmla="*/ 0 h 53"/>
                <a:gd name="T86" fmla="*/ 0 w 1283"/>
                <a:gd name="T87" fmla="*/ 0 h 53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283"/>
                <a:gd name="T133" fmla="*/ 0 h 53"/>
                <a:gd name="T134" fmla="*/ 1283 w 1283"/>
                <a:gd name="T135" fmla="*/ 53 h 53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283" h="53">
                  <a:moveTo>
                    <a:pt x="0" y="10"/>
                  </a:moveTo>
                  <a:lnTo>
                    <a:pt x="50" y="10"/>
                  </a:lnTo>
                  <a:lnTo>
                    <a:pt x="97" y="10"/>
                  </a:lnTo>
                  <a:lnTo>
                    <a:pt x="148" y="10"/>
                  </a:lnTo>
                  <a:lnTo>
                    <a:pt x="200" y="10"/>
                  </a:lnTo>
                  <a:lnTo>
                    <a:pt x="249" y="10"/>
                  </a:lnTo>
                  <a:lnTo>
                    <a:pt x="300" y="10"/>
                  </a:lnTo>
                  <a:lnTo>
                    <a:pt x="350" y="8"/>
                  </a:lnTo>
                  <a:lnTo>
                    <a:pt x="403" y="8"/>
                  </a:lnTo>
                  <a:lnTo>
                    <a:pt x="452" y="6"/>
                  </a:lnTo>
                  <a:lnTo>
                    <a:pt x="504" y="6"/>
                  </a:lnTo>
                  <a:lnTo>
                    <a:pt x="555" y="2"/>
                  </a:lnTo>
                  <a:lnTo>
                    <a:pt x="606" y="2"/>
                  </a:lnTo>
                  <a:lnTo>
                    <a:pt x="656" y="0"/>
                  </a:lnTo>
                  <a:lnTo>
                    <a:pt x="707" y="0"/>
                  </a:lnTo>
                  <a:lnTo>
                    <a:pt x="757" y="0"/>
                  </a:lnTo>
                  <a:lnTo>
                    <a:pt x="806" y="0"/>
                  </a:lnTo>
                  <a:lnTo>
                    <a:pt x="823" y="0"/>
                  </a:lnTo>
                  <a:lnTo>
                    <a:pt x="844" y="2"/>
                  </a:lnTo>
                  <a:lnTo>
                    <a:pt x="861" y="4"/>
                  </a:lnTo>
                  <a:lnTo>
                    <a:pt x="882" y="6"/>
                  </a:lnTo>
                  <a:lnTo>
                    <a:pt x="901" y="8"/>
                  </a:lnTo>
                  <a:lnTo>
                    <a:pt x="920" y="10"/>
                  </a:lnTo>
                  <a:lnTo>
                    <a:pt x="939" y="12"/>
                  </a:lnTo>
                  <a:lnTo>
                    <a:pt x="958" y="15"/>
                  </a:lnTo>
                  <a:lnTo>
                    <a:pt x="977" y="17"/>
                  </a:lnTo>
                  <a:lnTo>
                    <a:pt x="996" y="19"/>
                  </a:lnTo>
                  <a:lnTo>
                    <a:pt x="1015" y="23"/>
                  </a:lnTo>
                  <a:lnTo>
                    <a:pt x="1036" y="25"/>
                  </a:lnTo>
                  <a:lnTo>
                    <a:pt x="1055" y="27"/>
                  </a:lnTo>
                  <a:lnTo>
                    <a:pt x="1074" y="29"/>
                  </a:lnTo>
                  <a:lnTo>
                    <a:pt x="1095" y="29"/>
                  </a:lnTo>
                  <a:lnTo>
                    <a:pt x="1116" y="31"/>
                  </a:lnTo>
                  <a:lnTo>
                    <a:pt x="1125" y="31"/>
                  </a:lnTo>
                  <a:lnTo>
                    <a:pt x="1135" y="31"/>
                  </a:lnTo>
                  <a:lnTo>
                    <a:pt x="1144" y="31"/>
                  </a:lnTo>
                  <a:lnTo>
                    <a:pt x="1156" y="31"/>
                  </a:lnTo>
                  <a:lnTo>
                    <a:pt x="1165" y="31"/>
                  </a:lnTo>
                  <a:lnTo>
                    <a:pt x="1177" y="31"/>
                  </a:lnTo>
                  <a:lnTo>
                    <a:pt x="1186" y="31"/>
                  </a:lnTo>
                  <a:lnTo>
                    <a:pt x="1198" y="32"/>
                  </a:lnTo>
                  <a:lnTo>
                    <a:pt x="1207" y="32"/>
                  </a:lnTo>
                  <a:lnTo>
                    <a:pt x="1218" y="32"/>
                  </a:lnTo>
                  <a:lnTo>
                    <a:pt x="1228" y="32"/>
                  </a:lnTo>
                  <a:lnTo>
                    <a:pt x="1238" y="32"/>
                  </a:lnTo>
                  <a:lnTo>
                    <a:pt x="1249" y="32"/>
                  </a:lnTo>
                  <a:lnTo>
                    <a:pt x="1260" y="32"/>
                  </a:lnTo>
                  <a:lnTo>
                    <a:pt x="1270" y="32"/>
                  </a:lnTo>
                  <a:lnTo>
                    <a:pt x="1283" y="32"/>
                  </a:lnTo>
                  <a:lnTo>
                    <a:pt x="1270" y="53"/>
                  </a:lnTo>
                  <a:lnTo>
                    <a:pt x="1264" y="53"/>
                  </a:lnTo>
                  <a:lnTo>
                    <a:pt x="1255" y="53"/>
                  </a:lnTo>
                  <a:lnTo>
                    <a:pt x="1247" y="53"/>
                  </a:lnTo>
                  <a:lnTo>
                    <a:pt x="1239" y="53"/>
                  </a:lnTo>
                  <a:lnTo>
                    <a:pt x="1234" y="53"/>
                  </a:lnTo>
                  <a:lnTo>
                    <a:pt x="1226" y="53"/>
                  </a:lnTo>
                  <a:lnTo>
                    <a:pt x="1218" y="53"/>
                  </a:lnTo>
                  <a:lnTo>
                    <a:pt x="1209" y="53"/>
                  </a:lnTo>
                  <a:lnTo>
                    <a:pt x="1203" y="53"/>
                  </a:lnTo>
                  <a:lnTo>
                    <a:pt x="1198" y="53"/>
                  </a:lnTo>
                  <a:lnTo>
                    <a:pt x="1186" y="53"/>
                  </a:lnTo>
                  <a:lnTo>
                    <a:pt x="1182" y="53"/>
                  </a:lnTo>
                  <a:lnTo>
                    <a:pt x="1173" y="50"/>
                  </a:lnTo>
                  <a:lnTo>
                    <a:pt x="1161" y="48"/>
                  </a:lnTo>
                  <a:lnTo>
                    <a:pt x="1150" y="46"/>
                  </a:lnTo>
                  <a:lnTo>
                    <a:pt x="1141" y="46"/>
                  </a:lnTo>
                  <a:lnTo>
                    <a:pt x="1131" y="46"/>
                  </a:lnTo>
                  <a:lnTo>
                    <a:pt x="1122" y="46"/>
                  </a:lnTo>
                  <a:lnTo>
                    <a:pt x="1110" y="46"/>
                  </a:lnTo>
                  <a:lnTo>
                    <a:pt x="1101" y="48"/>
                  </a:lnTo>
                  <a:lnTo>
                    <a:pt x="1053" y="44"/>
                  </a:lnTo>
                  <a:lnTo>
                    <a:pt x="1011" y="42"/>
                  </a:lnTo>
                  <a:lnTo>
                    <a:pt x="971" y="38"/>
                  </a:lnTo>
                  <a:lnTo>
                    <a:pt x="935" y="38"/>
                  </a:lnTo>
                  <a:lnTo>
                    <a:pt x="899" y="38"/>
                  </a:lnTo>
                  <a:lnTo>
                    <a:pt x="867" y="36"/>
                  </a:lnTo>
                  <a:lnTo>
                    <a:pt x="835" y="36"/>
                  </a:lnTo>
                  <a:lnTo>
                    <a:pt x="804" y="36"/>
                  </a:lnTo>
                  <a:lnTo>
                    <a:pt x="772" y="34"/>
                  </a:lnTo>
                  <a:lnTo>
                    <a:pt x="741" y="34"/>
                  </a:lnTo>
                  <a:lnTo>
                    <a:pt x="707" y="34"/>
                  </a:lnTo>
                  <a:lnTo>
                    <a:pt x="675" y="34"/>
                  </a:lnTo>
                  <a:lnTo>
                    <a:pt x="639" y="32"/>
                  </a:lnTo>
                  <a:lnTo>
                    <a:pt x="601" y="32"/>
                  </a:lnTo>
                  <a:lnTo>
                    <a:pt x="561" y="32"/>
                  </a:lnTo>
                  <a:lnTo>
                    <a:pt x="517" y="31"/>
                  </a:lnTo>
                  <a:lnTo>
                    <a:pt x="502" y="29"/>
                  </a:lnTo>
                  <a:lnTo>
                    <a:pt x="489" y="27"/>
                  </a:lnTo>
                  <a:lnTo>
                    <a:pt x="473" y="27"/>
                  </a:lnTo>
                  <a:lnTo>
                    <a:pt x="462" y="29"/>
                  </a:lnTo>
                  <a:lnTo>
                    <a:pt x="449" y="29"/>
                  </a:lnTo>
                  <a:lnTo>
                    <a:pt x="437" y="29"/>
                  </a:lnTo>
                  <a:lnTo>
                    <a:pt x="422" y="31"/>
                  </a:lnTo>
                  <a:lnTo>
                    <a:pt x="411" y="32"/>
                  </a:lnTo>
                  <a:lnTo>
                    <a:pt x="397" y="32"/>
                  </a:lnTo>
                  <a:lnTo>
                    <a:pt x="384" y="36"/>
                  </a:lnTo>
                  <a:lnTo>
                    <a:pt x="371" y="38"/>
                  </a:lnTo>
                  <a:lnTo>
                    <a:pt x="357" y="40"/>
                  </a:lnTo>
                  <a:lnTo>
                    <a:pt x="344" y="40"/>
                  </a:lnTo>
                  <a:lnTo>
                    <a:pt x="329" y="42"/>
                  </a:lnTo>
                  <a:lnTo>
                    <a:pt x="316" y="42"/>
                  </a:lnTo>
                  <a:lnTo>
                    <a:pt x="302" y="44"/>
                  </a:lnTo>
                  <a:lnTo>
                    <a:pt x="293" y="42"/>
                  </a:lnTo>
                  <a:lnTo>
                    <a:pt x="283" y="42"/>
                  </a:lnTo>
                  <a:lnTo>
                    <a:pt x="274" y="42"/>
                  </a:lnTo>
                  <a:lnTo>
                    <a:pt x="266" y="42"/>
                  </a:lnTo>
                  <a:lnTo>
                    <a:pt x="255" y="40"/>
                  </a:lnTo>
                  <a:lnTo>
                    <a:pt x="245" y="40"/>
                  </a:lnTo>
                  <a:lnTo>
                    <a:pt x="236" y="40"/>
                  </a:lnTo>
                  <a:lnTo>
                    <a:pt x="228" y="40"/>
                  </a:lnTo>
                  <a:lnTo>
                    <a:pt x="219" y="38"/>
                  </a:lnTo>
                  <a:lnTo>
                    <a:pt x="211" y="38"/>
                  </a:lnTo>
                  <a:lnTo>
                    <a:pt x="203" y="36"/>
                  </a:lnTo>
                  <a:lnTo>
                    <a:pt x="198" y="36"/>
                  </a:lnTo>
                  <a:lnTo>
                    <a:pt x="186" y="36"/>
                  </a:lnTo>
                  <a:lnTo>
                    <a:pt x="183" y="36"/>
                  </a:lnTo>
                  <a:lnTo>
                    <a:pt x="171" y="34"/>
                  </a:lnTo>
                  <a:lnTo>
                    <a:pt x="162" y="34"/>
                  </a:lnTo>
                  <a:lnTo>
                    <a:pt x="148" y="34"/>
                  </a:lnTo>
                  <a:lnTo>
                    <a:pt x="135" y="36"/>
                  </a:lnTo>
                  <a:lnTo>
                    <a:pt x="120" y="36"/>
                  </a:lnTo>
                  <a:lnTo>
                    <a:pt x="105" y="36"/>
                  </a:lnTo>
                  <a:lnTo>
                    <a:pt x="89" y="36"/>
                  </a:lnTo>
                  <a:lnTo>
                    <a:pt x="74" y="36"/>
                  </a:lnTo>
                  <a:lnTo>
                    <a:pt x="59" y="34"/>
                  </a:lnTo>
                  <a:lnTo>
                    <a:pt x="46" y="32"/>
                  </a:lnTo>
                  <a:lnTo>
                    <a:pt x="31" y="31"/>
                  </a:lnTo>
                  <a:lnTo>
                    <a:pt x="21" y="29"/>
                  </a:lnTo>
                  <a:lnTo>
                    <a:pt x="12" y="23"/>
                  </a:lnTo>
                  <a:lnTo>
                    <a:pt x="4" y="19"/>
                  </a:lnTo>
                  <a:lnTo>
                    <a:pt x="0" y="13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15" name="Freeform 36">
              <a:extLst>
                <a:ext uri="{FF2B5EF4-FFF2-40B4-BE49-F238E27FC236}">
                  <a16:creationId xmlns:a16="http://schemas.microsoft.com/office/drawing/2014/main" id="{3CA5B438-70D0-7641-7B82-770410400E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28" y="966"/>
              <a:ext cx="319" cy="17"/>
            </a:xfrm>
            <a:custGeom>
              <a:avLst/>
              <a:gdLst>
                <a:gd name="T0" fmla="*/ 0 w 1048"/>
                <a:gd name="T1" fmla="*/ 0 h 59"/>
                <a:gd name="T2" fmla="*/ 0 w 1048"/>
                <a:gd name="T3" fmla="*/ 0 h 59"/>
                <a:gd name="T4" fmla="*/ 0 w 1048"/>
                <a:gd name="T5" fmla="*/ 0 h 59"/>
                <a:gd name="T6" fmla="*/ 0 w 1048"/>
                <a:gd name="T7" fmla="*/ 0 h 59"/>
                <a:gd name="T8" fmla="*/ 0 w 1048"/>
                <a:gd name="T9" fmla="*/ 0 h 59"/>
                <a:gd name="T10" fmla="*/ 0 w 1048"/>
                <a:gd name="T11" fmla="*/ 0 h 59"/>
                <a:gd name="T12" fmla="*/ 0 w 1048"/>
                <a:gd name="T13" fmla="*/ 0 h 59"/>
                <a:gd name="T14" fmla="*/ 0 w 1048"/>
                <a:gd name="T15" fmla="*/ 0 h 59"/>
                <a:gd name="T16" fmla="*/ 0 w 1048"/>
                <a:gd name="T17" fmla="*/ 0 h 59"/>
                <a:gd name="T18" fmla="*/ 0 w 1048"/>
                <a:gd name="T19" fmla="*/ 0 h 59"/>
                <a:gd name="T20" fmla="*/ 0 w 1048"/>
                <a:gd name="T21" fmla="*/ 0 h 59"/>
                <a:gd name="T22" fmla="*/ 0 w 1048"/>
                <a:gd name="T23" fmla="*/ 0 h 59"/>
                <a:gd name="T24" fmla="*/ 0 w 1048"/>
                <a:gd name="T25" fmla="*/ 0 h 59"/>
                <a:gd name="T26" fmla="*/ 0 w 1048"/>
                <a:gd name="T27" fmla="*/ 0 h 59"/>
                <a:gd name="T28" fmla="*/ 0 w 1048"/>
                <a:gd name="T29" fmla="*/ 0 h 59"/>
                <a:gd name="T30" fmla="*/ 0 w 1048"/>
                <a:gd name="T31" fmla="*/ 0 h 59"/>
                <a:gd name="T32" fmla="*/ 0 w 1048"/>
                <a:gd name="T33" fmla="*/ 0 h 59"/>
                <a:gd name="T34" fmla="*/ 0 w 1048"/>
                <a:gd name="T35" fmla="*/ 0 h 59"/>
                <a:gd name="T36" fmla="*/ 0 w 1048"/>
                <a:gd name="T37" fmla="*/ 0 h 59"/>
                <a:gd name="T38" fmla="*/ 0 w 1048"/>
                <a:gd name="T39" fmla="*/ 0 h 59"/>
                <a:gd name="T40" fmla="*/ 0 w 1048"/>
                <a:gd name="T41" fmla="*/ 0 h 59"/>
                <a:gd name="T42" fmla="*/ 0 w 1048"/>
                <a:gd name="T43" fmla="*/ 0 h 59"/>
                <a:gd name="T44" fmla="*/ 0 w 1048"/>
                <a:gd name="T45" fmla="*/ 0 h 59"/>
                <a:gd name="T46" fmla="*/ 0 w 1048"/>
                <a:gd name="T47" fmla="*/ 0 h 59"/>
                <a:gd name="T48" fmla="*/ 0 w 1048"/>
                <a:gd name="T49" fmla="*/ 0 h 59"/>
                <a:gd name="T50" fmla="*/ 0 w 1048"/>
                <a:gd name="T51" fmla="*/ 0 h 59"/>
                <a:gd name="T52" fmla="*/ 0 w 1048"/>
                <a:gd name="T53" fmla="*/ 0 h 59"/>
                <a:gd name="T54" fmla="*/ 0 w 1048"/>
                <a:gd name="T55" fmla="*/ 0 h 59"/>
                <a:gd name="T56" fmla="*/ 0 w 1048"/>
                <a:gd name="T57" fmla="*/ 0 h 59"/>
                <a:gd name="T58" fmla="*/ 0 w 1048"/>
                <a:gd name="T59" fmla="*/ 0 h 59"/>
                <a:gd name="T60" fmla="*/ 0 w 1048"/>
                <a:gd name="T61" fmla="*/ 0 h 59"/>
                <a:gd name="T62" fmla="*/ 0 w 1048"/>
                <a:gd name="T63" fmla="*/ 0 h 59"/>
                <a:gd name="T64" fmla="*/ 0 w 1048"/>
                <a:gd name="T65" fmla="*/ 0 h 59"/>
                <a:gd name="T66" fmla="*/ 0 w 1048"/>
                <a:gd name="T67" fmla="*/ 0 h 59"/>
                <a:gd name="T68" fmla="*/ 0 w 1048"/>
                <a:gd name="T69" fmla="*/ 0 h 59"/>
                <a:gd name="T70" fmla="*/ 0 w 1048"/>
                <a:gd name="T71" fmla="*/ 0 h 59"/>
                <a:gd name="T72" fmla="*/ 0 w 1048"/>
                <a:gd name="T73" fmla="*/ 0 h 59"/>
                <a:gd name="T74" fmla="*/ 0 w 1048"/>
                <a:gd name="T75" fmla="*/ 0 h 59"/>
                <a:gd name="T76" fmla="*/ 0 w 1048"/>
                <a:gd name="T77" fmla="*/ 0 h 59"/>
                <a:gd name="T78" fmla="*/ 0 w 1048"/>
                <a:gd name="T79" fmla="*/ 0 h 59"/>
                <a:gd name="T80" fmla="*/ 0 w 1048"/>
                <a:gd name="T81" fmla="*/ 0 h 59"/>
                <a:gd name="T82" fmla="*/ 0 w 1048"/>
                <a:gd name="T83" fmla="*/ 0 h 59"/>
                <a:gd name="T84" fmla="*/ 0 w 1048"/>
                <a:gd name="T85" fmla="*/ 0 h 59"/>
                <a:gd name="T86" fmla="*/ 0 w 1048"/>
                <a:gd name="T87" fmla="*/ 0 h 59"/>
                <a:gd name="T88" fmla="*/ 0 w 1048"/>
                <a:gd name="T89" fmla="*/ 0 h 59"/>
                <a:gd name="T90" fmla="*/ 0 w 1048"/>
                <a:gd name="T91" fmla="*/ 0 h 59"/>
                <a:gd name="T92" fmla="*/ 0 w 1048"/>
                <a:gd name="T93" fmla="*/ 0 h 59"/>
                <a:gd name="T94" fmla="*/ 0 w 1048"/>
                <a:gd name="T95" fmla="*/ 0 h 59"/>
                <a:gd name="T96" fmla="*/ 0 w 1048"/>
                <a:gd name="T97" fmla="*/ 0 h 59"/>
                <a:gd name="T98" fmla="*/ 0 w 1048"/>
                <a:gd name="T99" fmla="*/ 0 h 59"/>
                <a:gd name="T100" fmla="*/ 0 w 1048"/>
                <a:gd name="T101" fmla="*/ 0 h 59"/>
                <a:gd name="T102" fmla="*/ 0 w 1048"/>
                <a:gd name="T103" fmla="*/ 0 h 59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048"/>
                <a:gd name="T157" fmla="*/ 0 h 59"/>
                <a:gd name="T158" fmla="*/ 1048 w 1048"/>
                <a:gd name="T159" fmla="*/ 59 h 59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048" h="59">
                  <a:moveTo>
                    <a:pt x="4" y="0"/>
                  </a:moveTo>
                  <a:lnTo>
                    <a:pt x="67" y="2"/>
                  </a:lnTo>
                  <a:lnTo>
                    <a:pt x="130" y="6"/>
                  </a:lnTo>
                  <a:lnTo>
                    <a:pt x="194" y="6"/>
                  </a:lnTo>
                  <a:lnTo>
                    <a:pt x="261" y="8"/>
                  </a:lnTo>
                  <a:lnTo>
                    <a:pt x="323" y="8"/>
                  </a:lnTo>
                  <a:lnTo>
                    <a:pt x="388" y="10"/>
                  </a:lnTo>
                  <a:lnTo>
                    <a:pt x="453" y="10"/>
                  </a:lnTo>
                  <a:lnTo>
                    <a:pt x="517" y="12"/>
                  </a:lnTo>
                  <a:lnTo>
                    <a:pt x="582" y="12"/>
                  </a:lnTo>
                  <a:lnTo>
                    <a:pt x="647" y="12"/>
                  </a:lnTo>
                  <a:lnTo>
                    <a:pt x="709" y="14"/>
                  </a:lnTo>
                  <a:lnTo>
                    <a:pt x="774" y="16"/>
                  </a:lnTo>
                  <a:lnTo>
                    <a:pt x="839" y="16"/>
                  </a:lnTo>
                  <a:lnTo>
                    <a:pt x="903" y="19"/>
                  </a:lnTo>
                  <a:lnTo>
                    <a:pt x="966" y="23"/>
                  </a:lnTo>
                  <a:lnTo>
                    <a:pt x="1030" y="29"/>
                  </a:lnTo>
                  <a:lnTo>
                    <a:pt x="1036" y="31"/>
                  </a:lnTo>
                  <a:lnTo>
                    <a:pt x="1042" y="36"/>
                  </a:lnTo>
                  <a:lnTo>
                    <a:pt x="1046" y="42"/>
                  </a:lnTo>
                  <a:lnTo>
                    <a:pt x="1048" y="48"/>
                  </a:lnTo>
                  <a:lnTo>
                    <a:pt x="1038" y="48"/>
                  </a:lnTo>
                  <a:lnTo>
                    <a:pt x="1029" y="48"/>
                  </a:lnTo>
                  <a:lnTo>
                    <a:pt x="1017" y="46"/>
                  </a:lnTo>
                  <a:lnTo>
                    <a:pt x="1010" y="46"/>
                  </a:lnTo>
                  <a:lnTo>
                    <a:pt x="1000" y="44"/>
                  </a:lnTo>
                  <a:lnTo>
                    <a:pt x="991" y="44"/>
                  </a:lnTo>
                  <a:lnTo>
                    <a:pt x="981" y="44"/>
                  </a:lnTo>
                  <a:lnTo>
                    <a:pt x="973" y="44"/>
                  </a:lnTo>
                  <a:lnTo>
                    <a:pt x="964" y="42"/>
                  </a:lnTo>
                  <a:lnTo>
                    <a:pt x="954" y="42"/>
                  </a:lnTo>
                  <a:lnTo>
                    <a:pt x="945" y="42"/>
                  </a:lnTo>
                  <a:lnTo>
                    <a:pt x="935" y="42"/>
                  </a:lnTo>
                  <a:lnTo>
                    <a:pt x="926" y="42"/>
                  </a:lnTo>
                  <a:lnTo>
                    <a:pt x="918" y="42"/>
                  </a:lnTo>
                  <a:lnTo>
                    <a:pt x="909" y="42"/>
                  </a:lnTo>
                  <a:lnTo>
                    <a:pt x="901" y="42"/>
                  </a:lnTo>
                  <a:lnTo>
                    <a:pt x="888" y="42"/>
                  </a:lnTo>
                  <a:lnTo>
                    <a:pt x="878" y="42"/>
                  </a:lnTo>
                  <a:lnTo>
                    <a:pt x="869" y="42"/>
                  </a:lnTo>
                  <a:lnTo>
                    <a:pt x="861" y="46"/>
                  </a:lnTo>
                  <a:lnTo>
                    <a:pt x="850" y="48"/>
                  </a:lnTo>
                  <a:lnTo>
                    <a:pt x="839" y="54"/>
                  </a:lnTo>
                  <a:lnTo>
                    <a:pt x="831" y="55"/>
                  </a:lnTo>
                  <a:lnTo>
                    <a:pt x="823" y="57"/>
                  </a:lnTo>
                  <a:lnTo>
                    <a:pt x="816" y="57"/>
                  </a:lnTo>
                  <a:lnTo>
                    <a:pt x="806" y="59"/>
                  </a:lnTo>
                  <a:lnTo>
                    <a:pt x="793" y="59"/>
                  </a:lnTo>
                  <a:lnTo>
                    <a:pt x="780" y="59"/>
                  </a:lnTo>
                  <a:lnTo>
                    <a:pt x="762" y="59"/>
                  </a:lnTo>
                  <a:lnTo>
                    <a:pt x="745" y="59"/>
                  </a:lnTo>
                  <a:lnTo>
                    <a:pt x="736" y="57"/>
                  </a:lnTo>
                  <a:lnTo>
                    <a:pt x="726" y="55"/>
                  </a:lnTo>
                  <a:lnTo>
                    <a:pt x="715" y="54"/>
                  </a:lnTo>
                  <a:lnTo>
                    <a:pt x="704" y="52"/>
                  </a:lnTo>
                  <a:lnTo>
                    <a:pt x="690" y="50"/>
                  </a:lnTo>
                  <a:lnTo>
                    <a:pt x="679" y="48"/>
                  </a:lnTo>
                  <a:lnTo>
                    <a:pt x="666" y="44"/>
                  </a:lnTo>
                  <a:lnTo>
                    <a:pt x="652" y="42"/>
                  </a:lnTo>
                  <a:lnTo>
                    <a:pt x="639" y="38"/>
                  </a:lnTo>
                  <a:lnTo>
                    <a:pt x="626" y="38"/>
                  </a:lnTo>
                  <a:lnTo>
                    <a:pt x="614" y="35"/>
                  </a:lnTo>
                  <a:lnTo>
                    <a:pt x="603" y="33"/>
                  </a:lnTo>
                  <a:lnTo>
                    <a:pt x="591" y="33"/>
                  </a:lnTo>
                  <a:lnTo>
                    <a:pt x="584" y="31"/>
                  </a:lnTo>
                  <a:lnTo>
                    <a:pt x="576" y="31"/>
                  </a:lnTo>
                  <a:lnTo>
                    <a:pt x="572" y="31"/>
                  </a:lnTo>
                  <a:lnTo>
                    <a:pt x="550" y="29"/>
                  </a:lnTo>
                  <a:lnTo>
                    <a:pt x="529" y="29"/>
                  </a:lnTo>
                  <a:lnTo>
                    <a:pt x="508" y="27"/>
                  </a:lnTo>
                  <a:lnTo>
                    <a:pt x="491" y="27"/>
                  </a:lnTo>
                  <a:lnTo>
                    <a:pt x="472" y="27"/>
                  </a:lnTo>
                  <a:lnTo>
                    <a:pt x="456" y="27"/>
                  </a:lnTo>
                  <a:lnTo>
                    <a:pt x="437" y="27"/>
                  </a:lnTo>
                  <a:lnTo>
                    <a:pt x="422" y="29"/>
                  </a:lnTo>
                  <a:lnTo>
                    <a:pt x="405" y="29"/>
                  </a:lnTo>
                  <a:lnTo>
                    <a:pt x="386" y="29"/>
                  </a:lnTo>
                  <a:lnTo>
                    <a:pt x="369" y="29"/>
                  </a:lnTo>
                  <a:lnTo>
                    <a:pt x="352" y="29"/>
                  </a:lnTo>
                  <a:lnTo>
                    <a:pt x="331" y="29"/>
                  </a:lnTo>
                  <a:lnTo>
                    <a:pt x="312" y="29"/>
                  </a:lnTo>
                  <a:lnTo>
                    <a:pt x="291" y="29"/>
                  </a:lnTo>
                  <a:lnTo>
                    <a:pt x="270" y="31"/>
                  </a:lnTo>
                  <a:lnTo>
                    <a:pt x="251" y="29"/>
                  </a:lnTo>
                  <a:lnTo>
                    <a:pt x="232" y="29"/>
                  </a:lnTo>
                  <a:lnTo>
                    <a:pt x="215" y="29"/>
                  </a:lnTo>
                  <a:lnTo>
                    <a:pt x="200" y="29"/>
                  </a:lnTo>
                  <a:lnTo>
                    <a:pt x="183" y="27"/>
                  </a:lnTo>
                  <a:lnTo>
                    <a:pt x="168" y="25"/>
                  </a:lnTo>
                  <a:lnTo>
                    <a:pt x="150" y="25"/>
                  </a:lnTo>
                  <a:lnTo>
                    <a:pt x="135" y="25"/>
                  </a:lnTo>
                  <a:lnTo>
                    <a:pt x="118" y="23"/>
                  </a:lnTo>
                  <a:lnTo>
                    <a:pt x="101" y="21"/>
                  </a:lnTo>
                  <a:lnTo>
                    <a:pt x="86" y="19"/>
                  </a:lnTo>
                  <a:lnTo>
                    <a:pt x="69" y="19"/>
                  </a:lnTo>
                  <a:lnTo>
                    <a:pt x="52" y="19"/>
                  </a:lnTo>
                  <a:lnTo>
                    <a:pt x="34" y="19"/>
                  </a:lnTo>
                  <a:lnTo>
                    <a:pt x="17" y="19"/>
                  </a:lnTo>
                  <a:lnTo>
                    <a:pt x="0" y="19"/>
                  </a:lnTo>
                  <a:lnTo>
                    <a:pt x="0" y="14"/>
                  </a:lnTo>
                  <a:lnTo>
                    <a:pt x="2" y="8"/>
                  </a:lnTo>
                  <a:lnTo>
                    <a:pt x="2" y="2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16" name="Freeform 37">
              <a:extLst>
                <a:ext uri="{FF2B5EF4-FFF2-40B4-BE49-F238E27FC236}">
                  <a16:creationId xmlns:a16="http://schemas.microsoft.com/office/drawing/2014/main" id="{0AAB80CE-79BD-B5E8-4DA5-756513B7A0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51" y="920"/>
              <a:ext cx="63" cy="61"/>
            </a:xfrm>
            <a:custGeom>
              <a:avLst/>
              <a:gdLst>
                <a:gd name="T0" fmla="*/ 0 w 206"/>
                <a:gd name="T1" fmla="*/ 0 h 217"/>
                <a:gd name="T2" fmla="*/ 0 w 206"/>
                <a:gd name="T3" fmla="*/ 0 h 217"/>
                <a:gd name="T4" fmla="*/ 0 w 206"/>
                <a:gd name="T5" fmla="*/ 0 h 217"/>
                <a:gd name="T6" fmla="*/ 0 w 206"/>
                <a:gd name="T7" fmla="*/ 0 h 217"/>
                <a:gd name="T8" fmla="*/ 0 w 206"/>
                <a:gd name="T9" fmla="*/ 0 h 217"/>
                <a:gd name="T10" fmla="*/ 0 w 206"/>
                <a:gd name="T11" fmla="*/ 0 h 217"/>
                <a:gd name="T12" fmla="*/ 0 w 206"/>
                <a:gd name="T13" fmla="*/ 0 h 217"/>
                <a:gd name="T14" fmla="*/ 0 w 206"/>
                <a:gd name="T15" fmla="*/ 0 h 217"/>
                <a:gd name="T16" fmla="*/ 0 w 206"/>
                <a:gd name="T17" fmla="*/ 0 h 217"/>
                <a:gd name="T18" fmla="*/ 0 w 206"/>
                <a:gd name="T19" fmla="*/ 0 h 217"/>
                <a:gd name="T20" fmla="*/ 0 w 206"/>
                <a:gd name="T21" fmla="*/ 0 h 217"/>
                <a:gd name="T22" fmla="*/ 0 w 206"/>
                <a:gd name="T23" fmla="*/ 0 h 217"/>
                <a:gd name="T24" fmla="*/ 0 w 206"/>
                <a:gd name="T25" fmla="*/ 0 h 217"/>
                <a:gd name="T26" fmla="*/ 0 w 206"/>
                <a:gd name="T27" fmla="*/ 0 h 217"/>
                <a:gd name="T28" fmla="*/ 0 w 206"/>
                <a:gd name="T29" fmla="*/ 0 h 217"/>
                <a:gd name="T30" fmla="*/ 0 w 206"/>
                <a:gd name="T31" fmla="*/ 0 h 217"/>
                <a:gd name="T32" fmla="*/ 0 w 206"/>
                <a:gd name="T33" fmla="*/ 0 h 217"/>
                <a:gd name="T34" fmla="*/ 0 w 206"/>
                <a:gd name="T35" fmla="*/ 0 h 217"/>
                <a:gd name="T36" fmla="*/ 0 w 206"/>
                <a:gd name="T37" fmla="*/ 0 h 217"/>
                <a:gd name="T38" fmla="*/ 0 w 206"/>
                <a:gd name="T39" fmla="*/ 0 h 217"/>
                <a:gd name="T40" fmla="*/ 0 w 206"/>
                <a:gd name="T41" fmla="*/ 0 h 217"/>
                <a:gd name="T42" fmla="*/ 0 w 206"/>
                <a:gd name="T43" fmla="*/ 0 h 217"/>
                <a:gd name="T44" fmla="*/ 0 w 206"/>
                <a:gd name="T45" fmla="*/ 0 h 217"/>
                <a:gd name="T46" fmla="*/ 0 w 206"/>
                <a:gd name="T47" fmla="*/ 0 h 217"/>
                <a:gd name="T48" fmla="*/ 0 w 206"/>
                <a:gd name="T49" fmla="*/ 0 h 217"/>
                <a:gd name="T50" fmla="*/ 0 w 206"/>
                <a:gd name="T51" fmla="*/ 0 h 217"/>
                <a:gd name="T52" fmla="*/ 0 w 206"/>
                <a:gd name="T53" fmla="*/ 0 h 217"/>
                <a:gd name="T54" fmla="*/ 0 w 206"/>
                <a:gd name="T55" fmla="*/ 0 h 217"/>
                <a:gd name="T56" fmla="*/ 0 w 206"/>
                <a:gd name="T57" fmla="*/ 0 h 217"/>
                <a:gd name="T58" fmla="*/ 0 w 206"/>
                <a:gd name="T59" fmla="*/ 0 h 217"/>
                <a:gd name="T60" fmla="*/ 0 w 206"/>
                <a:gd name="T61" fmla="*/ 0 h 217"/>
                <a:gd name="T62" fmla="*/ 0 w 206"/>
                <a:gd name="T63" fmla="*/ 0 h 217"/>
                <a:gd name="T64" fmla="*/ 0 w 206"/>
                <a:gd name="T65" fmla="*/ 0 h 217"/>
                <a:gd name="T66" fmla="*/ 0 w 206"/>
                <a:gd name="T67" fmla="*/ 0 h 217"/>
                <a:gd name="T68" fmla="*/ 0 w 206"/>
                <a:gd name="T69" fmla="*/ 0 h 217"/>
                <a:gd name="T70" fmla="*/ 0 w 206"/>
                <a:gd name="T71" fmla="*/ 0 h 217"/>
                <a:gd name="T72" fmla="*/ 0 w 206"/>
                <a:gd name="T73" fmla="*/ 0 h 217"/>
                <a:gd name="T74" fmla="*/ 0 w 206"/>
                <a:gd name="T75" fmla="*/ 0 h 217"/>
                <a:gd name="T76" fmla="*/ 0 w 206"/>
                <a:gd name="T77" fmla="*/ 0 h 217"/>
                <a:gd name="T78" fmla="*/ 0 w 206"/>
                <a:gd name="T79" fmla="*/ 0 h 217"/>
                <a:gd name="T80" fmla="*/ 0 w 206"/>
                <a:gd name="T81" fmla="*/ 0 h 217"/>
                <a:gd name="T82" fmla="*/ 0 w 206"/>
                <a:gd name="T83" fmla="*/ 0 h 217"/>
                <a:gd name="T84" fmla="*/ 0 w 206"/>
                <a:gd name="T85" fmla="*/ 0 h 217"/>
                <a:gd name="T86" fmla="*/ 0 w 206"/>
                <a:gd name="T87" fmla="*/ 0 h 217"/>
                <a:gd name="T88" fmla="*/ 0 w 206"/>
                <a:gd name="T89" fmla="*/ 0 h 217"/>
                <a:gd name="T90" fmla="*/ 0 w 206"/>
                <a:gd name="T91" fmla="*/ 0 h 217"/>
                <a:gd name="T92" fmla="*/ 0 w 206"/>
                <a:gd name="T93" fmla="*/ 0 h 217"/>
                <a:gd name="T94" fmla="*/ 0 w 206"/>
                <a:gd name="T95" fmla="*/ 0 h 217"/>
                <a:gd name="T96" fmla="*/ 0 w 206"/>
                <a:gd name="T97" fmla="*/ 0 h 217"/>
                <a:gd name="T98" fmla="*/ 0 w 206"/>
                <a:gd name="T99" fmla="*/ 0 h 217"/>
                <a:gd name="T100" fmla="*/ 0 w 206"/>
                <a:gd name="T101" fmla="*/ 0 h 217"/>
                <a:gd name="T102" fmla="*/ 0 w 206"/>
                <a:gd name="T103" fmla="*/ 0 h 217"/>
                <a:gd name="T104" fmla="*/ 0 w 206"/>
                <a:gd name="T105" fmla="*/ 0 h 217"/>
                <a:gd name="T106" fmla="*/ 0 w 206"/>
                <a:gd name="T107" fmla="*/ 0 h 217"/>
                <a:gd name="T108" fmla="*/ 0 w 206"/>
                <a:gd name="T109" fmla="*/ 0 h 217"/>
                <a:gd name="T110" fmla="*/ 0 w 206"/>
                <a:gd name="T111" fmla="*/ 0 h 21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206"/>
                <a:gd name="T169" fmla="*/ 0 h 217"/>
                <a:gd name="T170" fmla="*/ 206 w 206"/>
                <a:gd name="T171" fmla="*/ 217 h 217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206" h="217">
                  <a:moveTo>
                    <a:pt x="19" y="0"/>
                  </a:moveTo>
                  <a:lnTo>
                    <a:pt x="16" y="0"/>
                  </a:lnTo>
                  <a:lnTo>
                    <a:pt x="10" y="0"/>
                  </a:lnTo>
                  <a:lnTo>
                    <a:pt x="6" y="0"/>
                  </a:lnTo>
                  <a:lnTo>
                    <a:pt x="0" y="0"/>
                  </a:lnTo>
                  <a:lnTo>
                    <a:pt x="2" y="11"/>
                  </a:lnTo>
                  <a:lnTo>
                    <a:pt x="10" y="25"/>
                  </a:lnTo>
                  <a:lnTo>
                    <a:pt x="19" y="36"/>
                  </a:lnTo>
                  <a:lnTo>
                    <a:pt x="33" y="47"/>
                  </a:lnTo>
                  <a:lnTo>
                    <a:pt x="42" y="59"/>
                  </a:lnTo>
                  <a:lnTo>
                    <a:pt x="56" y="70"/>
                  </a:lnTo>
                  <a:lnTo>
                    <a:pt x="65" y="82"/>
                  </a:lnTo>
                  <a:lnTo>
                    <a:pt x="77" y="93"/>
                  </a:lnTo>
                  <a:lnTo>
                    <a:pt x="88" y="102"/>
                  </a:lnTo>
                  <a:lnTo>
                    <a:pt x="99" y="116"/>
                  </a:lnTo>
                  <a:lnTo>
                    <a:pt x="103" y="121"/>
                  </a:lnTo>
                  <a:lnTo>
                    <a:pt x="109" y="129"/>
                  </a:lnTo>
                  <a:lnTo>
                    <a:pt x="113" y="137"/>
                  </a:lnTo>
                  <a:lnTo>
                    <a:pt x="118" y="144"/>
                  </a:lnTo>
                  <a:lnTo>
                    <a:pt x="122" y="152"/>
                  </a:lnTo>
                  <a:lnTo>
                    <a:pt x="126" y="159"/>
                  </a:lnTo>
                  <a:lnTo>
                    <a:pt x="132" y="169"/>
                  </a:lnTo>
                  <a:lnTo>
                    <a:pt x="135" y="177"/>
                  </a:lnTo>
                  <a:lnTo>
                    <a:pt x="139" y="184"/>
                  </a:lnTo>
                  <a:lnTo>
                    <a:pt x="143" y="192"/>
                  </a:lnTo>
                  <a:lnTo>
                    <a:pt x="147" y="201"/>
                  </a:lnTo>
                  <a:lnTo>
                    <a:pt x="151" y="209"/>
                  </a:lnTo>
                  <a:lnTo>
                    <a:pt x="158" y="211"/>
                  </a:lnTo>
                  <a:lnTo>
                    <a:pt x="173" y="213"/>
                  </a:lnTo>
                  <a:lnTo>
                    <a:pt x="185" y="215"/>
                  </a:lnTo>
                  <a:lnTo>
                    <a:pt x="194" y="217"/>
                  </a:lnTo>
                  <a:lnTo>
                    <a:pt x="202" y="201"/>
                  </a:lnTo>
                  <a:lnTo>
                    <a:pt x="206" y="188"/>
                  </a:lnTo>
                  <a:lnTo>
                    <a:pt x="206" y="175"/>
                  </a:lnTo>
                  <a:lnTo>
                    <a:pt x="204" y="163"/>
                  </a:lnTo>
                  <a:lnTo>
                    <a:pt x="196" y="152"/>
                  </a:lnTo>
                  <a:lnTo>
                    <a:pt x="189" y="140"/>
                  </a:lnTo>
                  <a:lnTo>
                    <a:pt x="177" y="131"/>
                  </a:lnTo>
                  <a:lnTo>
                    <a:pt x="166" y="123"/>
                  </a:lnTo>
                  <a:lnTo>
                    <a:pt x="151" y="112"/>
                  </a:lnTo>
                  <a:lnTo>
                    <a:pt x="137" y="104"/>
                  </a:lnTo>
                  <a:lnTo>
                    <a:pt x="122" y="95"/>
                  </a:lnTo>
                  <a:lnTo>
                    <a:pt x="109" y="87"/>
                  </a:lnTo>
                  <a:lnTo>
                    <a:pt x="96" y="80"/>
                  </a:lnTo>
                  <a:lnTo>
                    <a:pt x="84" y="70"/>
                  </a:lnTo>
                  <a:lnTo>
                    <a:pt x="75" y="63"/>
                  </a:lnTo>
                  <a:lnTo>
                    <a:pt x="69" y="55"/>
                  </a:lnTo>
                  <a:lnTo>
                    <a:pt x="61" y="47"/>
                  </a:lnTo>
                  <a:lnTo>
                    <a:pt x="56" y="38"/>
                  </a:lnTo>
                  <a:lnTo>
                    <a:pt x="50" y="32"/>
                  </a:lnTo>
                  <a:lnTo>
                    <a:pt x="46" y="25"/>
                  </a:lnTo>
                  <a:lnTo>
                    <a:pt x="38" y="19"/>
                  </a:lnTo>
                  <a:lnTo>
                    <a:pt x="33" y="11"/>
                  </a:lnTo>
                  <a:lnTo>
                    <a:pt x="25" y="4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17" name="Freeform 38">
              <a:extLst>
                <a:ext uri="{FF2B5EF4-FFF2-40B4-BE49-F238E27FC236}">
                  <a16:creationId xmlns:a16="http://schemas.microsoft.com/office/drawing/2014/main" id="{6B5F5BA7-AB85-59AA-96B2-3E9B57879F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1" y="956"/>
              <a:ext cx="72" cy="36"/>
            </a:xfrm>
            <a:custGeom>
              <a:avLst/>
              <a:gdLst>
                <a:gd name="T0" fmla="*/ 0 w 236"/>
                <a:gd name="T1" fmla="*/ 0 h 129"/>
                <a:gd name="T2" fmla="*/ 0 w 236"/>
                <a:gd name="T3" fmla="*/ 0 h 129"/>
                <a:gd name="T4" fmla="*/ 0 w 236"/>
                <a:gd name="T5" fmla="*/ 0 h 129"/>
                <a:gd name="T6" fmla="*/ 0 w 236"/>
                <a:gd name="T7" fmla="*/ 0 h 129"/>
                <a:gd name="T8" fmla="*/ 0 w 236"/>
                <a:gd name="T9" fmla="*/ 0 h 129"/>
                <a:gd name="T10" fmla="*/ 0 w 236"/>
                <a:gd name="T11" fmla="*/ 0 h 129"/>
                <a:gd name="T12" fmla="*/ 0 w 236"/>
                <a:gd name="T13" fmla="*/ 0 h 129"/>
                <a:gd name="T14" fmla="*/ 0 w 236"/>
                <a:gd name="T15" fmla="*/ 0 h 129"/>
                <a:gd name="T16" fmla="*/ 0 w 236"/>
                <a:gd name="T17" fmla="*/ 0 h 129"/>
                <a:gd name="T18" fmla="*/ 0 w 236"/>
                <a:gd name="T19" fmla="*/ 0 h 129"/>
                <a:gd name="T20" fmla="*/ 0 w 236"/>
                <a:gd name="T21" fmla="*/ 0 h 129"/>
                <a:gd name="T22" fmla="*/ 0 w 236"/>
                <a:gd name="T23" fmla="*/ 0 h 129"/>
                <a:gd name="T24" fmla="*/ 0 w 236"/>
                <a:gd name="T25" fmla="*/ 0 h 129"/>
                <a:gd name="T26" fmla="*/ 0 w 236"/>
                <a:gd name="T27" fmla="*/ 0 h 129"/>
                <a:gd name="T28" fmla="*/ 0 w 236"/>
                <a:gd name="T29" fmla="*/ 0 h 129"/>
                <a:gd name="T30" fmla="*/ 0 w 236"/>
                <a:gd name="T31" fmla="*/ 0 h 129"/>
                <a:gd name="T32" fmla="*/ 0 w 236"/>
                <a:gd name="T33" fmla="*/ 0 h 129"/>
                <a:gd name="T34" fmla="*/ 0 w 236"/>
                <a:gd name="T35" fmla="*/ 0 h 129"/>
                <a:gd name="T36" fmla="*/ 0 w 236"/>
                <a:gd name="T37" fmla="*/ 0 h 129"/>
                <a:gd name="T38" fmla="*/ 0 w 236"/>
                <a:gd name="T39" fmla="*/ 0 h 129"/>
                <a:gd name="T40" fmla="*/ 0 w 236"/>
                <a:gd name="T41" fmla="*/ 0 h 129"/>
                <a:gd name="T42" fmla="*/ 0 w 236"/>
                <a:gd name="T43" fmla="*/ 0 h 129"/>
                <a:gd name="T44" fmla="*/ 0 w 236"/>
                <a:gd name="T45" fmla="*/ 0 h 129"/>
                <a:gd name="T46" fmla="*/ 0 w 236"/>
                <a:gd name="T47" fmla="*/ 0 h 129"/>
                <a:gd name="T48" fmla="*/ 0 w 236"/>
                <a:gd name="T49" fmla="*/ 0 h 129"/>
                <a:gd name="T50" fmla="*/ 0 w 236"/>
                <a:gd name="T51" fmla="*/ 0 h 129"/>
                <a:gd name="T52" fmla="*/ 0 w 236"/>
                <a:gd name="T53" fmla="*/ 0 h 129"/>
                <a:gd name="T54" fmla="*/ 0 w 236"/>
                <a:gd name="T55" fmla="*/ 0 h 129"/>
                <a:gd name="T56" fmla="*/ 0 w 236"/>
                <a:gd name="T57" fmla="*/ 0 h 129"/>
                <a:gd name="T58" fmla="*/ 0 w 236"/>
                <a:gd name="T59" fmla="*/ 0 h 129"/>
                <a:gd name="T60" fmla="*/ 0 w 236"/>
                <a:gd name="T61" fmla="*/ 0 h 129"/>
                <a:gd name="T62" fmla="*/ 0 w 236"/>
                <a:gd name="T63" fmla="*/ 0 h 129"/>
                <a:gd name="T64" fmla="*/ 0 w 236"/>
                <a:gd name="T65" fmla="*/ 0 h 129"/>
                <a:gd name="T66" fmla="*/ 0 w 236"/>
                <a:gd name="T67" fmla="*/ 0 h 129"/>
                <a:gd name="T68" fmla="*/ 0 w 236"/>
                <a:gd name="T69" fmla="*/ 0 h 129"/>
                <a:gd name="T70" fmla="*/ 0 w 236"/>
                <a:gd name="T71" fmla="*/ 0 h 129"/>
                <a:gd name="T72" fmla="*/ 0 w 236"/>
                <a:gd name="T73" fmla="*/ 0 h 129"/>
                <a:gd name="T74" fmla="*/ 0 w 236"/>
                <a:gd name="T75" fmla="*/ 0 h 129"/>
                <a:gd name="T76" fmla="*/ 0 w 236"/>
                <a:gd name="T77" fmla="*/ 0 h 129"/>
                <a:gd name="T78" fmla="*/ 0 w 236"/>
                <a:gd name="T79" fmla="*/ 0 h 129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36"/>
                <a:gd name="T121" fmla="*/ 0 h 129"/>
                <a:gd name="T122" fmla="*/ 236 w 236"/>
                <a:gd name="T123" fmla="*/ 129 h 129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36" h="129">
                  <a:moveTo>
                    <a:pt x="169" y="6"/>
                  </a:moveTo>
                  <a:lnTo>
                    <a:pt x="154" y="2"/>
                  </a:lnTo>
                  <a:lnTo>
                    <a:pt x="139" y="2"/>
                  </a:lnTo>
                  <a:lnTo>
                    <a:pt x="124" y="0"/>
                  </a:lnTo>
                  <a:lnTo>
                    <a:pt x="108" y="2"/>
                  </a:lnTo>
                  <a:lnTo>
                    <a:pt x="93" y="2"/>
                  </a:lnTo>
                  <a:lnTo>
                    <a:pt x="76" y="6"/>
                  </a:lnTo>
                  <a:lnTo>
                    <a:pt x="63" y="11"/>
                  </a:lnTo>
                  <a:lnTo>
                    <a:pt x="50" y="17"/>
                  </a:lnTo>
                  <a:lnTo>
                    <a:pt x="34" y="23"/>
                  </a:lnTo>
                  <a:lnTo>
                    <a:pt x="25" y="30"/>
                  </a:lnTo>
                  <a:lnTo>
                    <a:pt x="15" y="40"/>
                  </a:lnTo>
                  <a:lnTo>
                    <a:pt x="8" y="50"/>
                  </a:lnTo>
                  <a:lnTo>
                    <a:pt x="2" y="59"/>
                  </a:lnTo>
                  <a:lnTo>
                    <a:pt x="0" y="72"/>
                  </a:lnTo>
                  <a:lnTo>
                    <a:pt x="0" y="84"/>
                  </a:lnTo>
                  <a:lnTo>
                    <a:pt x="4" y="101"/>
                  </a:lnTo>
                  <a:lnTo>
                    <a:pt x="12" y="110"/>
                  </a:lnTo>
                  <a:lnTo>
                    <a:pt x="21" y="118"/>
                  </a:lnTo>
                  <a:lnTo>
                    <a:pt x="34" y="124"/>
                  </a:lnTo>
                  <a:lnTo>
                    <a:pt x="50" y="127"/>
                  </a:lnTo>
                  <a:lnTo>
                    <a:pt x="63" y="129"/>
                  </a:lnTo>
                  <a:lnTo>
                    <a:pt x="76" y="129"/>
                  </a:lnTo>
                  <a:lnTo>
                    <a:pt x="89" y="127"/>
                  </a:lnTo>
                  <a:lnTo>
                    <a:pt x="105" y="126"/>
                  </a:lnTo>
                  <a:lnTo>
                    <a:pt x="116" y="120"/>
                  </a:lnTo>
                  <a:lnTo>
                    <a:pt x="127" y="114"/>
                  </a:lnTo>
                  <a:lnTo>
                    <a:pt x="137" y="105"/>
                  </a:lnTo>
                  <a:lnTo>
                    <a:pt x="145" y="99"/>
                  </a:lnTo>
                  <a:lnTo>
                    <a:pt x="146" y="89"/>
                  </a:lnTo>
                  <a:lnTo>
                    <a:pt x="148" y="80"/>
                  </a:lnTo>
                  <a:lnTo>
                    <a:pt x="145" y="69"/>
                  </a:lnTo>
                  <a:lnTo>
                    <a:pt x="139" y="59"/>
                  </a:lnTo>
                  <a:lnTo>
                    <a:pt x="127" y="55"/>
                  </a:lnTo>
                  <a:lnTo>
                    <a:pt x="118" y="53"/>
                  </a:lnTo>
                  <a:lnTo>
                    <a:pt x="122" y="63"/>
                  </a:lnTo>
                  <a:lnTo>
                    <a:pt x="124" y="74"/>
                  </a:lnTo>
                  <a:lnTo>
                    <a:pt x="124" y="86"/>
                  </a:lnTo>
                  <a:lnTo>
                    <a:pt x="122" y="95"/>
                  </a:lnTo>
                  <a:lnTo>
                    <a:pt x="116" y="105"/>
                  </a:lnTo>
                  <a:lnTo>
                    <a:pt x="108" y="110"/>
                  </a:lnTo>
                  <a:lnTo>
                    <a:pt x="103" y="112"/>
                  </a:lnTo>
                  <a:lnTo>
                    <a:pt x="97" y="114"/>
                  </a:lnTo>
                  <a:lnTo>
                    <a:pt x="89" y="114"/>
                  </a:lnTo>
                  <a:lnTo>
                    <a:pt x="84" y="114"/>
                  </a:lnTo>
                  <a:lnTo>
                    <a:pt x="72" y="110"/>
                  </a:lnTo>
                  <a:lnTo>
                    <a:pt x="63" y="105"/>
                  </a:lnTo>
                  <a:lnTo>
                    <a:pt x="57" y="97"/>
                  </a:lnTo>
                  <a:lnTo>
                    <a:pt x="53" y="91"/>
                  </a:lnTo>
                  <a:lnTo>
                    <a:pt x="53" y="84"/>
                  </a:lnTo>
                  <a:lnTo>
                    <a:pt x="53" y="76"/>
                  </a:lnTo>
                  <a:lnTo>
                    <a:pt x="57" y="69"/>
                  </a:lnTo>
                  <a:lnTo>
                    <a:pt x="63" y="63"/>
                  </a:lnTo>
                  <a:lnTo>
                    <a:pt x="67" y="53"/>
                  </a:lnTo>
                  <a:lnTo>
                    <a:pt x="74" y="46"/>
                  </a:lnTo>
                  <a:lnTo>
                    <a:pt x="82" y="40"/>
                  </a:lnTo>
                  <a:lnTo>
                    <a:pt x="89" y="34"/>
                  </a:lnTo>
                  <a:lnTo>
                    <a:pt x="99" y="30"/>
                  </a:lnTo>
                  <a:lnTo>
                    <a:pt x="108" y="29"/>
                  </a:lnTo>
                  <a:lnTo>
                    <a:pt x="118" y="29"/>
                  </a:lnTo>
                  <a:lnTo>
                    <a:pt x="127" y="30"/>
                  </a:lnTo>
                  <a:lnTo>
                    <a:pt x="141" y="25"/>
                  </a:lnTo>
                  <a:lnTo>
                    <a:pt x="156" y="25"/>
                  </a:lnTo>
                  <a:lnTo>
                    <a:pt x="169" y="25"/>
                  </a:lnTo>
                  <a:lnTo>
                    <a:pt x="183" y="30"/>
                  </a:lnTo>
                  <a:lnTo>
                    <a:pt x="194" y="34"/>
                  </a:lnTo>
                  <a:lnTo>
                    <a:pt x="207" y="38"/>
                  </a:lnTo>
                  <a:lnTo>
                    <a:pt x="221" y="40"/>
                  </a:lnTo>
                  <a:lnTo>
                    <a:pt x="236" y="44"/>
                  </a:lnTo>
                  <a:lnTo>
                    <a:pt x="236" y="32"/>
                  </a:lnTo>
                  <a:lnTo>
                    <a:pt x="234" y="23"/>
                  </a:lnTo>
                  <a:lnTo>
                    <a:pt x="226" y="17"/>
                  </a:lnTo>
                  <a:lnTo>
                    <a:pt x="217" y="15"/>
                  </a:lnTo>
                  <a:lnTo>
                    <a:pt x="209" y="11"/>
                  </a:lnTo>
                  <a:lnTo>
                    <a:pt x="202" y="11"/>
                  </a:lnTo>
                  <a:lnTo>
                    <a:pt x="192" y="10"/>
                  </a:lnTo>
                  <a:lnTo>
                    <a:pt x="183" y="8"/>
                  </a:lnTo>
                  <a:lnTo>
                    <a:pt x="175" y="6"/>
                  </a:lnTo>
                  <a:lnTo>
                    <a:pt x="169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18" name="Freeform 39">
              <a:extLst>
                <a:ext uri="{FF2B5EF4-FFF2-40B4-BE49-F238E27FC236}">
                  <a16:creationId xmlns:a16="http://schemas.microsoft.com/office/drawing/2014/main" id="{F446AFD7-CAAC-9026-F096-CCDCA1B609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9" y="994"/>
              <a:ext cx="56" cy="83"/>
            </a:xfrm>
            <a:custGeom>
              <a:avLst/>
              <a:gdLst>
                <a:gd name="T0" fmla="*/ 0 w 180"/>
                <a:gd name="T1" fmla="*/ 0 h 295"/>
                <a:gd name="T2" fmla="*/ 0 w 180"/>
                <a:gd name="T3" fmla="*/ 0 h 295"/>
                <a:gd name="T4" fmla="*/ 0 w 180"/>
                <a:gd name="T5" fmla="*/ 0 h 295"/>
                <a:gd name="T6" fmla="*/ 0 w 180"/>
                <a:gd name="T7" fmla="*/ 0 h 295"/>
                <a:gd name="T8" fmla="*/ 0 w 180"/>
                <a:gd name="T9" fmla="*/ 0 h 295"/>
                <a:gd name="T10" fmla="*/ 0 w 180"/>
                <a:gd name="T11" fmla="*/ 0 h 295"/>
                <a:gd name="T12" fmla="*/ 0 w 180"/>
                <a:gd name="T13" fmla="*/ 0 h 295"/>
                <a:gd name="T14" fmla="*/ 0 w 180"/>
                <a:gd name="T15" fmla="*/ 0 h 295"/>
                <a:gd name="T16" fmla="*/ 0 w 180"/>
                <a:gd name="T17" fmla="*/ 0 h 295"/>
                <a:gd name="T18" fmla="*/ 0 w 180"/>
                <a:gd name="T19" fmla="*/ 0 h 295"/>
                <a:gd name="T20" fmla="*/ 0 w 180"/>
                <a:gd name="T21" fmla="*/ 0 h 295"/>
                <a:gd name="T22" fmla="*/ 0 w 180"/>
                <a:gd name="T23" fmla="*/ 0 h 295"/>
                <a:gd name="T24" fmla="*/ 0 w 180"/>
                <a:gd name="T25" fmla="*/ 0 h 295"/>
                <a:gd name="T26" fmla="*/ 0 w 180"/>
                <a:gd name="T27" fmla="*/ 0 h 295"/>
                <a:gd name="T28" fmla="*/ 0 w 180"/>
                <a:gd name="T29" fmla="*/ 0 h 295"/>
                <a:gd name="T30" fmla="*/ 0 w 180"/>
                <a:gd name="T31" fmla="*/ 0 h 295"/>
                <a:gd name="T32" fmla="*/ 0 w 180"/>
                <a:gd name="T33" fmla="*/ 0 h 295"/>
                <a:gd name="T34" fmla="*/ 0 w 180"/>
                <a:gd name="T35" fmla="*/ 0 h 295"/>
                <a:gd name="T36" fmla="*/ 0 w 180"/>
                <a:gd name="T37" fmla="*/ 0 h 295"/>
                <a:gd name="T38" fmla="*/ 0 w 180"/>
                <a:gd name="T39" fmla="*/ 0 h 295"/>
                <a:gd name="T40" fmla="*/ 0 w 180"/>
                <a:gd name="T41" fmla="*/ 0 h 295"/>
                <a:gd name="T42" fmla="*/ 0 w 180"/>
                <a:gd name="T43" fmla="*/ 0 h 295"/>
                <a:gd name="T44" fmla="*/ 0 w 180"/>
                <a:gd name="T45" fmla="*/ 0 h 295"/>
                <a:gd name="T46" fmla="*/ 0 w 180"/>
                <a:gd name="T47" fmla="*/ 0 h 295"/>
                <a:gd name="T48" fmla="*/ 0 w 180"/>
                <a:gd name="T49" fmla="*/ 0 h 295"/>
                <a:gd name="T50" fmla="*/ 0 w 180"/>
                <a:gd name="T51" fmla="*/ 0 h 295"/>
                <a:gd name="T52" fmla="*/ 0 w 180"/>
                <a:gd name="T53" fmla="*/ 0 h 295"/>
                <a:gd name="T54" fmla="*/ 0 w 180"/>
                <a:gd name="T55" fmla="*/ 0 h 295"/>
                <a:gd name="T56" fmla="*/ 0 w 180"/>
                <a:gd name="T57" fmla="*/ 0 h 295"/>
                <a:gd name="T58" fmla="*/ 0 w 180"/>
                <a:gd name="T59" fmla="*/ 0 h 295"/>
                <a:gd name="T60" fmla="*/ 0 w 180"/>
                <a:gd name="T61" fmla="*/ 0 h 295"/>
                <a:gd name="T62" fmla="*/ 0 w 180"/>
                <a:gd name="T63" fmla="*/ 0 h 295"/>
                <a:gd name="T64" fmla="*/ 0 w 180"/>
                <a:gd name="T65" fmla="*/ 0 h 295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80"/>
                <a:gd name="T100" fmla="*/ 0 h 295"/>
                <a:gd name="T101" fmla="*/ 180 w 180"/>
                <a:gd name="T102" fmla="*/ 295 h 295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80" h="295">
                  <a:moveTo>
                    <a:pt x="180" y="0"/>
                  </a:moveTo>
                  <a:lnTo>
                    <a:pt x="177" y="0"/>
                  </a:lnTo>
                  <a:lnTo>
                    <a:pt x="173" y="0"/>
                  </a:lnTo>
                  <a:lnTo>
                    <a:pt x="165" y="0"/>
                  </a:lnTo>
                  <a:lnTo>
                    <a:pt x="159" y="0"/>
                  </a:lnTo>
                  <a:lnTo>
                    <a:pt x="159" y="10"/>
                  </a:lnTo>
                  <a:lnTo>
                    <a:pt x="159" y="19"/>
                  </a:lnTo>
                  <a:lnTo>
                    <a:pt x="156" y="27"/>
                  </a:lnTo>
                  <a:lnTo>
                    <a:pt x="156" y="36"/>
                  </a:lnTo>
                  <a:lnTo>
                    <a:pt x="150" y="44"/>
                  </a:lnTo>
                  <a:lnTo>
                    <a:pt x="146" y="51"/>
                  </a:lnTo>
                  <a:lnTo>
                    <a:pt x="140" y="59"/>
                  </a:lnTo>
                  <a:lnTo>
                    <a:pt x="135" y="67"/>
                  </a:lnTo>
                  <a:lnTo>
                    <a:pt x="127" y="72"/>
                  </a:lnTo>
                  <a:lnTo>
                    <a:pt x="119" y="78"/>
                  </a:lnTo>
                  <a:lnTo>
                    <a:pt x="110" y="82"/>
                  </a:lnTo>
                  <a:lnTo>
                    <a:pt x="104" y="88"/>
                  </a:lnTo>
                  <a:lnTo>
                    <a:pt x="97" y="91"/>
                  </a:lnTo>
                  <a:lnTo>
                    <a:pt x="87" y="95"/>
                  </a:lnTo>
                  <a:lnTo>
                    <a:pt x="80" y="99"/>
                  </a:lnTo>
                  <a:lnTo>
                    <a:pt x="72" y="103"/>
                  </a:lnTo>
                  <a:lnTo>
                    <a:pt x="59" y="110"/>
                  </a:lnTo>
                  <a:lnTo>
                    <a:pt x="49" y="118"/>
                  </a:lnTo>
                  <a:lnTo>
                    <a:pt x="40" y="128"/>
                  </a:lnTo>
                  <a:lnTo>
                    <a:pt x="30" y="141"/>
                  </a:lnTo>
                  <a:lnTo>
                    <a:pt x="23" y="150"/>
                  </a:lnTo>
                  <a:lnTo>
                    <a:pt x="17" y="162"/>
                  </a:lnTo>
                  <a:lnTo>
                    <a:pt x="13" y="173"/>
                  </a:lnTo>
                  <a:lnTo>
                    <a:pt x="7" y="186"/>
                  </a:lnTo>
                  <a:lnTo>
                    <a:pt x="4" y="200"/>
                  </a:lnTo>
                  <a:lnTo>
                    <a:pt x="2" y="211"/>
                  </a:lnTo>
                  <a:lnTo>
                    <a:pt x="0" y="224"/>
                  </a:lnTo>
                  <a:lnTo>
                    <a:pt x="0" y="240"/>
                  </a:lnTo>
                  <a:lnTo>
                    <a:pt x="0" y="253"/>
                  </a:lnTo>
                  <a:lnTo>
                    <a:pt x="2" y="266"/>
                  </a:lnTo>
                  <a:lnTo>
                    <a:pt x="4" y="280"/>
                  </a:lnTo>
                  <a:lnTo>
                    <a:pt x="7" y="295"/>
                  </a:lnTo>
                  <a:lnTo>
                    <a:pt x="15" y="295"/>
                  </a:lnTo>
                  <a:lnTo>
                    <a:pt x="24" y="295"/>
                  </a:lnTo>
                  <a:lnTo>
                    <a:pt x="21" y="278"/>
                  </a:lnTo>
                  <a:lnTo>
                    <a:pt x="19" y="263"/>
                  </a:lnTo>
                  <a:lnTo>
                    <a:pt x="17" y="247"/>
                  </a:lnTo>
                  <a:lnTo>
                    <a:pt x="21" y="232"/>
                  </a:lnTo>
                  <a:lnTo>
                    <a:pt x="23" y="215"/>
                  </a:lnTo>
                  <a:lnTo>
                    <a:pt x="26" y="202"/>
                  </a:lnTo>
                  <a:lnTo>
                    <a:pt x="30" y="186"/>
                  </a:lnTo>
                  <a:lnTo>
                    <a:pt x="40" y="175"/>
                  </a:lnTo>
                  <a:lnTo>
                    <a:pt x="45" y="160"/>
                  </a:lnTo>
                  <a:lnTo>
                    <a:pt x="55" y="148"/>
                  </a:lnTo>
                  <a:lnTo>
                    <a:pt x="62" y="135"/>
                  </a:lnTo>
                  <a:lnTo>
                    <a:pt x="76" y="128"/>
                  </a:lnTo>
                  <a:lnTo>
                    <a:pt x="87" y="118"/>
                  </a:lnTo>
                  <a:lnTo>
                    <a:pt x="100" y="112"/>
                  </a:lnTo>
                  <a:lnTo>
                    <a:pt x="116" y="109"/>
                  </a:lnTo>
                  <a:lnTo>
                    <a:pt x="133" y="105"/>
                  </a:lnTo>
                  <a:lnTo>
                    <a:pt x="142" y="95"/>
                  </a:lnTo>
                  <a:lnTo>
                    <a:pt x="156" y="84"/>
                  </a:lnTo>
                  <a:lnTo>
                    <a:pt x="165" y="70"/>
                  </a:lnTo>
                  <a:lnTo>
                    <a:pt x="173" y="57"/>
                  </a:lnTo>
                  <a:lnTo>
                    <a:pt x="175" y="50"/>
                  </a:lnTo>
                  <a:lnTo>
                    <a:pt x="177" y="42"/>
                  </a:lnTo>
                  <a:lnTo>
                    <a:pt x="178" y="34"/>
                  </a:lnTo>
                  <a:lnTo>
                    <a:pt x="180" y="27"/>
                  </a:lnTo>
                  <a:lnTo>
                    <a:pt x="180" y="13"/>
                  </a:lnTo>
                  <a:lnTo>
                    <a:pt x="18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19" name="Freeform 40">
              <a:extLst>
                <a:ext uri="{FF2B5EF4-FFF2-40B4-BE49-F238E27FC236}">
                  <a16:creationId xmlns:a16="http://schemas.microsoft.com/office/drawing/2014/main" id="{18F6CEF0-BFE1-78CE-8D43-79220C053E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1" y="1030"/>
              <a:ext cx="50" cy="64"/>
            </a:xfrm>
            <a:custGeom>
              <a:avLst/>
              <a:gdLst>
                <a:gd name="T0" fmla="*/ 0 w 163"/>
                <a:gd name="T1" fmla="*/ 0 h 226"/>
                <a:gd name="T2" fmla="*/ 0 w 163"/>
                <a:gd name="T3" fmla="*/ 0 h 226"/>
                <a:gd name="T4" fmla="*/ 0 w 163"/>
                <a:gd name="T5" fmla="*/ 0 h 226"/>
                <a:gd name="T6" fmla="*/ 0 w 163"/>
                <a:gd name="T7" fmla="*/ 0 h 226"/>
                <a:gd name="T8" fmla="*/ 0 w 163"/>
                <a:gd name="T9" fmla="*/ 0 h 226"/>
                <a:gd name="T10" fmla="*/ 0 w 163"/>
                <a:gd name="T11" fmla="*/ 0 h 226"/>
                <a:gd name="T12" fmla="*/ 0 w 163"/>
                <a:gd name="T13" fmla="*/ 0 h 226"/>
                <a:gd name="T14" fmla="*/ 0 w 163"/>
                <a:gd name="T15" fmla="*/ 0 h 226"/>
                <a:gd name="T16" fmla="*/ 0 w 163"/>
                <a:gd name="T17" fmla="*/ 0 h 226"/>
                <a:gd name="T18" fmla="*/ 0 w 163"/>
                <a:gd name="T19" fmla="*/ 0 h 226"/>
                <a:gd name="T20" fmla="*/ 0 w 163"/>
                <a:gd name="T21" fmla="*/ 0 h 226"/>
                <a:gd name="T22" fmla="*/ 0 w 163"/>
                <a:gd name="T23" fmla="*/ 0 h 226"/>
                <a:gd name="T24" fmla="*/ 0 w 163"/>
                <a:gd name="T25" fmla="*/ 0 h 226"/>
                <a:gd name="T26" fmla="*/ 0 w 163"/>
                <a:gd name="T27" fmla="*/ 0 h 226"/>
                <a:gd name="T28" fmla="*/ 0 w 163"/>
                <a:gd name="T29" fmla="*/ 0 h 226"/>
                <a:gd name="T30" fmla="*/ 0 w 163"/>
                <a:gd name="T31" fmla="*/ 0 h 226"/>
                <a:gd name="T32" fmla="*/ 0 w 163"/>
                <a:gd name="T33" fmla="*/ 0 h 226"/>
                <a:gd name="T34" fmla="*/ 0 w 163"/>
                <a:gd name="T35" fmla="*/ 0 h 226"/>
                <a:gd name="T36" fmla="*/ 0 w 163"/>
                <a:gd name="T37" fmla="*/ 0 h 226"/>
                <a:gd name="T38" fmla="*/ 0 w 163"/>
                <a:gd name="T39" fmla="*/ 0 h 226"/>
                <a:gd name="T40" fmla="*/ 0 w 163"/>
                <a:gd name="T41" fmla="*/ 0 h 226"/>
                <a:gd name="T42" fmla="*/ 0 w 163"/>
                <a:gd name="T43" fmla="*/ 0 h 226"/>
                <a:gd name="T44" fmla="*/ 0 w 163"/>
                <a:gd name="T45" fmla="*/ 0 h 226"/>
                <a:gd name="T46" fmla="*/ 0 w 163"/>
                <a:gd name="T47" fmla="*/ 0 h 226"/>
                <a:gd name="T48" fmla="*/ 0 w 163"/>
                <a:gd name="T49" fmla="*/ 0 h 226"/>
                <a:gd name="T50" fmla="*/ 0 w 163"/>
                <a:gd name="T51" fmla="*/ 0 h 226"/>
                <a:gd name="T52" fmla="*/ 0 w 163"/>
                <a:gd name="T53" fmla="*/ 0 h 226"/>
                <a:gd name="T54" fmla="*/ 0 w 163"/>
                <a:gd name="T55" fmla="*/ 0 h 226"/>
                <a:gd name="T56" fmla="*/ 0 w 163"/>
                <a:gd name="T57" fmla="*/ 0 h 226"/>
                <a:gd name="T58" fmla="*/ 0 w 163"/>
                <a:gd name="T59" fmla="*/ 0 h 226"/>
                <a:gd name="T60" fmla="*/ 0 w 163"/>
                <a:gd name="T61" fmla="*/ 0 h 226"/>
                <a:gd name="T62" fmla="*/ 0 w 163"/>
                <a:gd name="T63" fmla="*/ 0 h 226"/>
                <a:gd name="T64" fmla="*/ 0 w 163"/>
                <a:gd name="T65" fmla="*/ 0 h 226"/>
                <a:gd name="T66" fmla="*/ 0 w 163"/>
                <a:gd name="T67" fmla="*/ 0 h 22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63"/>
                <a:gd name="T103" fmla="*/ 0 h 226"/>
                <a:gd name="T104" fmla="*/ 163 w 163"/>
                <a:gd name="T105" fmla="*/ 226 h 22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63" h="226">
                  <a:moveTo>
                    <a:pt x="114" y="4"/>
                  </a:moveTo>
                  <a:lnTo>
                    <a:pt x="93" y="0"/>
                  </a:lnTo>
                  <a:lnTo>
                    <a:pt x="76" y="2"/>
                  </a:lnTo>
                  <a:lnTo>
                    <a:pt x="59" y="8"/>
                  </a:lnTo>
                  <a:lnTo>
                    <a:pt x="45" y="17"/>
                  </a:lnTo>
                  <a:lnTo>
                    <a:pt x="32" y="25"/>
                  </a:lnTo>
                  <a:lnTo>
                    <a:pt x="23" y="40"/>
                  </a:lnTo>
                  <a:lnTo>
                    <a:pt x="13" y="53"/>
                  </a:lnTo>
                  <a:lnTo>
                    <a:pt x="7" y="72"/>
                  </a:lnTo>
                  <a:lnTo>
                    <a:pt x="2" y="88"/>
                  </a:lnTo>
                  <a:lnTo>
                    <a:pt x="2" y="107"/>
                  </a:lnTo>
                  <a:lnTo>
                    <a:pt x="0" y="124"/>
                  </a:lnTo>
                  <a:lnTo>
                    <a:pt x="2" y="143"/>
                  </a:lnTo>
                  <a:lnTo>
                    <a:pt x="5" y="158"/>
                  </a:lnTo>
                  <a:lnTo>
                    <a:pt x="13" y="175"/>
                  </a:lnTo>
                  <a:lnTo>
                    <a:pt x="21" y="188"/>
                  </a:lnTo>
                  <a:lnTo>
                    <a:pt x="34" y="202"/>
                  </a:lnTo>
                  <a:lnTo>
                    <a:pt x="38" y="207"/>
                  </a:lnTo>
                  <a:lnTo>
                    <a:pt x="45" y="215"/>
                  </a:lnTo>
                  <a:lnTo>
                    <a:pt x="55" y="221"/>
                  </a:lnTo>
                  <a:lnTo>
                    <a:pt x="62" y="226"/>
                  </a:lnTo>
                  <a:lnTo>
                    <a:pt x="61" y="215"/>
                  </a:lnTo>
                  <a:lnTo>
                    <a:pt x="59" y="207"/>
                  </a:lnTo>
                  <a:lnTo>
                    <a:pt x="53" y="200"/>
                  </a:lnTo>
                  <a:lnTo>
                    <a:pt x="51" y="190"/>
                  </a:lnTo>
                  <a:lnTo>
                    <a:pt x="45" y="183"/>
                  </a:lnTo>
                  <a:lnTo>
                    <a:pt x="42" y="175"/>
                  </a:lnTo>
                  <a:lnTo>
                    <a:pt x="38" y="168"/>
                  </a:lnTo>
                  <a:lnTo>
                    <a:pt x="34" y="162"/>
                  </a:lnTo>
                  <a:lnTo>
                    <a:pt x="28" y="152"/>
                  </a:lnTo>
                  <a:lnTo>
                    <a:pt x="24" y="145"/>
                  </a:lnTo>
                  <a:lnTo>
                    <a:pt x="21" y="137"/>
                  </a:lnTo>
                  <a:lnTo>
                    <a:pt x="19" y="130"/>
                  </a:lnTo>
                  <a:lnTo>
                    <a:pt x="17" y="122"/>
                  </a:lnTo>
                  <a:lnTo>
                    <a:pt x="17" y="114"/>
                  </a:lnTo>
                  <a:lnTo>
                    <a:pt x="19" y="105"/>
                  </a:lnTo>
                  <a:lnTo>
                    <a:pt x="24" y="95"/>
                  </a:lnTo>
                  <a:lnTo>
                    <a:pt x="24" y="86"/>
                  </a:lnTo>
                  <a:lnTo>
                    <a:pt x="26" y="78"/>
                  </a:lnTo>
                  <a:lnTo>
                    <a:pt x="30" y="69"/>
                  </a:lnTo>
                  <a:lnTo>
                    <a:pt x="34" y="61"/>
                  </a:lnTo>
                  <a:lnTo>
                    <a:pt x="43" y="48"/>
                  </a:lnTo>
                  <a:lnTo>
                    <a:pt x="59" y="38"/>
                  </a:lnTo>
                  <a:lnTo>
                    <a:pt x="66" y="34"/>
                  </a:lnTo>
                  <a:lnTo>
                    <a:pt x="72" y="33"/>
                  </a:lnTo>
                  <a:lnTo>
                    <a:pt x="81" y="33"/>
                  </a:lnTo>
                  <a:lnTo>
                    <a:pt x="89" y="36"/>
                  </a:lnTo>
                  <a:lnTo>
                    <a:pt x="95" y="38"/>
                  </a:lnTo>
                  <a:lnTo>
                    <a:pt x="102" y="46"/>
                  </a:lnTo>
                  <a:lnTo>
                    <a:pt x="110" y="52"/>
                  </a:lnTo>
                  <a:lnTo>
                    <a:pt x="116" y="63"/>
                  </a:lnTo>
                  <a:lnTo>
                    <a:pt x="120" y="67"/>
                  </a:lnTo>
                  <a:lnTo>
                    <a:pt x="127" y="72"/>
                  </a:lnTo>
                  <a:lnTo>
                    <a:pt x="135" y="72"/>
                  </a:lnTo>
                  <a:lnTo>
                    <a:pt x="148" y="72"/>
                  </a:lnTo>
                  <a:lnTo>
                    <a:pt x="156" y="61"/>
                  </a:lnTo>
                  <a:lnTo>
                    <a:pt x="161" y="52"/>
                  </a:lnTo>
                  <a:lnTo>
                    <a:pt x="161" y="40"/>
                  </a:lnTo>
                  <a:lnTo>
                    <a:pt x="163" y="34"/>
                  </a:lnTo>
                  <a:lnTo>
                    <a:pt x="159" y="25"/>
                  </a:lnTo>
                  <a:lnTo>
                    <a:pt x="154" y="21"/>
                  </a:lnTo>
                  <a:lnTo>
                    <a:pt x="146" y="17"/>
                  </a:lnTo>
                  <a:lnTo>
                    <a:pt x="139" y="15"/>
                  </a:lnTo>
                  <a:lnTo>
                    <a:pt x="131" y="12"/>
                  </a:lnTo>
                  <a:lnTo>
                    <a:pt x="123" y="10"/>
                  </a:lnTo>
                  <a:lnTo>
                    <a:pt x="116" y="8"/>
                  </a:lnTo>
                  <a:lnTo>
                    <a:pt x="114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20" name="Freeform 41">
              <a:extLst>
                <a:ext uri="{FF2B5EF4-FFF2-40B4-BE49-F238E27FC236}">
                  <a16:creationId xmlns:a16="http://schemas.microsoft.com/office/drawing/2014/main" id="{8296BDDF-38C8-C0E3-1E48-F3B9DCAE7E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69" y="980"/>
              <a:ext cx="26" cy="48"/>
            </a:xfrm>
            <a:custGeom>
              <a:avLst/>
              <a:gdLst>
                <a:gd name="T0" fmla="*/ 0 w 84"/>
                <a:gd name="T1" fmla="*/ 0 h 167"/>
                <a:gd name="T2" fmla="*/ 0 w 84"/>
                <a:gd name="T3" fmla="*/ 0 h 167"/>
                <a:gd name="T4" fmla="*/ 0 w 84"/>
                <a:gd name="T5" fmla="*/ 0 h 167"/>
                <a:gd name="T6" fmla="*/ 0 w 84"/>
                <a:gd name="T7" fmla="*/ 0 h 167"/>
                <a:gd name="T8" fmla="*/ 0 w 84"/>
                <a:gd name="T9" fmla="*/ 0 h 167"/>
                <a:gd name="T10" fmla="*/ 0 w 84"/>
                <a:gd name="T11" fmla="*/ 0 h 167"/>
                <a:gd name="T12" fmla="*/ 0 w 84"/>
                <a:gd name="T13" fmla="*/ 0 h 167"/>
                <a:gd name="T14" fmla="*/ 0 w 84"/>
                <a:gd name="T15" fmla="*/ 0 h 167"/>
                <a:gd name="T16" fmla="*/ 0 w 84"/>
                <a:gd name="T17" fmla="*/ 0 h 167"/>
                <a:gd name="T18" fmla="*/ 0 w 84"/>
                <a:gd name="T19" fmla="*/ 0 h 167"/>
                <a:gd name="T20" fmla="*/ 0 w 84"/>
                <a:gd name="T21" fmla="*/ 0 h 167"/>
                <a:gd name="T22" fmla="*/ 0 w 84"/>
                <a:gd name="T23" fmla="*/ 0 h 167"/>
                <a:gd name="T24" fmla="*/ 0 w 84"/>
                <a:gd name="T25" fmla="*/ 0 h 167"/>
                <a:gd name="T26" fmla="*/ 0 w 84"/>
                <a:gd name="T27" fmla="*/ 0 h 167"/>
                <a:gd name="T28" fmla="*/ 0 w 84"/>
                <a:gd name="T29" fmla="*/ 0 h 167"/>
                <a:gd name="T30" fmla="*/ 0 w 84"/>
                <a:gd name="T31" fmla="*/ 0 h 167"/>
                <a:gd name="T32" fmla="*/ 0 w 84"/>
                <a:gd name="T33" fmla="*/ 0 h 167"/>
                <a:gd name="T34" fmla="*/ 0 w 84"/>
                <a:gd name="T35" fmla="*/ 0 h 167"/>
                <a:gd name="T36" fmla="*/ 0 w 84"/>
                <a:gd name="T37" fmla="*/ 0 h 167"/>
                <a:gd name="T38" fmla="*/ 0 w 84"/>
                <a:gd name="T39" fmla="*/ 0 h 167"/>
                <a:gd name="T40" fmla="*/ 0 w 84"/>
                <a:gd name="T41" fmla="*/ 0 h 167"/>
                <a:gd name="T42" fmla="*/ 0 w 84"/>
                <a:gd name="T43" fmla="*/ 0 h 167"/>
                <a:gd name="T44" fmla="*/ 0 w 84"/>
                <a:gd name="T45" fmla="*/ 0 h 167"/>
                <a:gd name="T46" fmla="*/ 0 w 84"/>
                <a:gd name="T47" fmla="*/ 0 h 167"/>
                <a:gd name="T48" fmla="*/ 0 w 84"/>
                <a:gd name="T49" fmla="*/ 0 h 167"/>
                <a:gd name="T50" fmla="*/ 0 w 84"/>
                <a:gd name="T51" fmla="*/ 0 h 167"/>
                <a:gd name="T52" fmla="*/ 0 w 84"/>
                <a:gd name="T53" fmla="*/ 0 h 167"/>
                <a:gd name="T54" fmla="*/ 0 w 84"/>
                <a:gd name="T55" fmla="*/ 0 h 167"/>
                <a:gd name="T56" fmla="*/ 0 w 84"/>
                <a:gd name="T57" fmla="*/ 0 h 167"/>
                <a:gd name="T58" fmla="*/ 0 w 84"/>
                <a:gd name="T59" fmla="*/ 0 h 167"/>
                <a:gd name="T60" fmla="*/ 0 w 84"/>
                <a:gd name="T61" fmla="*/ 0 h 167"/>
                <a:gd name="T62" fmla="*/ 0 w 84"/>
                <a:gd name="T63" fmla="*/ 0 h 167"/>
                <a:gd name="T64" fmla="*/ 0 w 84"/>
                <a:gd name="T65" fmla="*/ 0 h 167"/>
                <a:gd name="T66" fmla="*/ 0 w 84"/>
                <a:gd name="T67" fmla="*/ 0 h 167"/>
                <a:gd name="T68" fmla="*/ 0 w 84"/>
                <a:gd name="T69" fmla="*/ 0 h 167"/>
                <a:gd name="T70" fmla="*/ 0 w 84"/>
                <a:gd name="T71" fmla="*/ 0 h 167"/>
                <a:gd name="T72" fmla="*/ 0 w 84"/>
                <a:gd name="T73" fmla="*/ 0 h 167"/>
                <a:gd name="T74" fmla="*/ 0 w 84"/>
                <a:gd name="T75" fmla="*/ 0 h 167"/>
                <a:gd name="T76" fmla="*/ 0 w 84"/>
                <a:gd name="T77" fmla="*/ 0 h 167"/>
                <a:gd name="T78" fmla="*/ 0 w 84"/>
                <a:gd name="T79" fmla="*/ 0 h 167"/>
                <a:gd name="T80" fmla="*/ 0 w 84"/>
                <a:gd name="T81" fmla="*/ 0 h 167"/>
                <a:gd name="T82" fmla="*/ 0 w 84"/>
                <a:gd name="T83" fmla="*/ 0 h 167"/>
                <a:gd name="T84" fmla="*/ 0 w 84"/>
                <a:gd name="T85" fmla="*/ 0 h 167"/>
                <a:gd name="T86" fmla="*/ 0 w 84"/>
                <a:gd name="T87" fmla="*/ 0 h 167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4"/>
                <a:gd name="T133" fmla="*/ 0 h 167"/>
                <a:gd name="T134" fmla="*/ 84 w 84"/>
                <a:gd name="T135" fmla="*/ 167 h 167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4" h="167">
                  <a:moveTo>
                    <a:pt x="78" y="0"/>
                  </a:moveTo>
                  <a:lnTo>
                    <a:pt x="74" y="0"/>
                  </a:lnTo>
                  <a:lnTo>
                    <a:pt x="71" y="0"/>
                  </a:lnTo>
                  <a:lnTo>
                    <a:pt x="63" y="0"/>
                  </a:lnTo>
                  <a:lnTo>
                    <a:pt x="57" y="0"/>
                  </a:lnTo>
                  <a:lnTo>
                    <a:pt x="59" y="7"/>
                  </a:lnTo>
                  <a:lnTo>
                    <a:pt x="61" y="17"/>
                  </a:lnTo>
                  <a:lnTo>
                    <a:pt x="61" y="26"/>
                  </a:lnTo>
                  <a:lnTo>
                    <a:pt x="61" y="36"/>
                  </a:lnTo>
                  <a:lnTo>
                    <a:pt x="57" y="43"/>
                  </a:lnTo>
                  <a:lnTo>
                    <a:pt x="57" y="53"/>
                  </a:lnTo>
                  <a:lnTo>
                    <a:pt x="54" y="60"/>
                  </a:lnTo>
                  <a:lnTo>
                    <a:pt x="52" y="70"/>
                  </a:lnTo>
                  <a:lnTo>
                    <a:pt x="42" y="85"/>
                  </a:lnTo>
                  <a:lnTo>
                    <a:pt x="31" y="98"/>
                  </a:lnTo>
                  <a:lnTo>
                    <a:pt x="23" y="102"/>
                  </a:lnTo>
                  <a:lnTo>
                    <a:pt x="16" y="110"/>
                  </a:lnTo>
                  <a:lnTo>
                    <a:pt x="8" y="116"/>
                  </a:lnTo>
                  <a:lnTo>
                    <a:pt x="0" y="121"/>
                  </a:lnTo>
                  <a:lnTo>
                    <a:pt x="0" y="123"/>
                  </a:lnTo>
                  <a:lnTo>
                    <a:pt x="4" y="129"/>
                  </a:lnTo>
                  <a:lnTo>
                    <a:pt x="6" y="135"/>
                  </a:lnTo>
                  <a:lnTo>
                    <a:pt x="10" y="144"/>
                  </a:lnTo>
                  <a:lnTo>
                    <a:pt x="14" y="150"/>
                  </a:lnTo>
                  <a:lnTo>
                    <a:pt x="16" y="159"/>
                  </a:lnTo>
                  <a:lnTo>
                    <a:pt x="19" y="163"/>
                  </a:lnTo>
                  <a:lnTo>
                    <a:pt x="21" y="167"/>
                  </a:lnTo>
                  <a:lnTo>
                    <a:pt x="31" y="161"/>
                  </a:lnTo>
                  <a:lnTo>
                    <a:pt x="40" y="157"/>
                  </a:lnTo>
                  <a:lnTo>
                    <a:pt x="48" y="150"/>
                  </a:lnTo>
                  <a:lnTo>
                    <a:pt x="57" y="142"/>
                  </a:lnTo>
                  <a:lnTo>
                    <a:pt x="61" y="131"/>
                  </a:lnTo>
                  <a:lnTo>
                    <a:pt x="69" y="121"/>
                  </a:lnTo>
                  <a:lnTo>
                    <a:pt x="73" y="108"/>
                  </a:lnTo>
                  <a:lnTo>
                    <a:pt x="76" y="98"/>
                  </a:lnTo>
                  <a:lnTo>
                    <a:pt x="78" y="85"/>
                  </a:lnTo>
                  <a:lnTo>
                    <a:pt x="80" y="70"/>
                  </a:lnTo>
                  <a:lnTo>
                    <a:pt x="82" y="57"/>
                  </a:lnTo>
                  <a:lnTo>
                    <a:pt x="84" y="45"/>
                  </a:lnTo>
                  <a:lnTo>
                    <a:pt x="82" y="32"/>
                  </a:lnTo>
                  <a:lnTo>
                    <a:pt x="80" y="19"/>
                  </a:lnTo>
                  <a:lnTo>
                    <a:pt x="80" y="7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21" name="Freeform 42">
              <a:extLst>
                <a:ext uri="{FF2B5EF4-FFF2-40B4-BE49-F238E27FC236}">
                  <a16:creationId xmlns:a16="http://schemas.microsoft.com/office/drawing/2014/main" id="{8ACA777A-9C55-DC93-90D7-49296E8D99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57" y="1054"/>
              <a:ext cx="37" cy="71"/>
            </a:xfrm>
            <a:custGeom>
              <a:avLst/>
              <a:gdLst>
                <a:gd name="T0" fmla="*/ 0 w 122"/>
                <a:gd name="T1" fmla="*/ 0 h 251"/>
                <a:gd name="T2" fmla="*/ 0 w 122"/>
                <a:gd name="T3" fmla="*/ 0 h 251"/>
                <a:gd name="T4" fmla="*/ 0 w 122"/>
                <a:gd name="T5" fmla="*/ 0 h 251"/>
                <a:gd name="T6" fmla="*/ 0 w 122"/>
                <a:gd name="T7" fmla="*/ 0 h 251"/>
                <a:gd name="T8" fmla="*/ 0 w 122"/>
                <a:gd name="T9" fmla="*/ 0 h 251"/>
                <a:gd name="T10" fmla="*/ 0 w 122"/>
                <a:gd name="T11" fmla="*/ 0 h 251"/>
                <a:gd name="T12" fmla="*/ 0 w 122"/>
                <a:gd name="T13" fmla="*/ 0 h 251"/>
                <a:gd name="T14" fmla="*/ 0 w 122"/>
                <a:gd name="T15" fmla="*/ 0 h 251"/>
                <a:gd name="T16" fmla="*/ 0 w 122"/>
                <a:gd name="T17" fmla="*/ 0 h 251"/>
                <a:gd name="T18" fmla="*/ 0 w 122"/>
                <a:gd name="T19" fmla="*/ 0 h 251"/>
                <a:gd name="T20" fmla="*/ 0 w 122"/>
                <a:gd name="T21" fmla="*/ 0 h 251"/>
                <a:gd name="T22" fmla="*/ 0 w 122"/>
                <a:gd name="T23" fmla="*/ 0 h 251"/>
                <a:gd name="T24" fmla="*/ 0 w 122"/>
                <a:gd name="T25" fmla="*/ 0 h 251"/>
                <a:gd name="T26" fmla="*/ 0 w 122"/>
                <a:gd name="T27" fmla="*/ 0 h 251"/>
                <a:gd name="T28" fmla="*/ 0 w 122"/>
                <a:gd name="T29" fmla="*/ 0 h 251"/>
                <a:gd name="T30" fmla="*/ 0 w 122"/>
                <a:gd name="T31" fmla="*/ 0 h 251"/>
                <a:gd name="T32" fmla="*/ 0 w 122"/>
                <a:gd name="T33" fmla="*/ 0 h 251"/>
                <a:gd name="T34" fmla="*/ 0 w 122"/>
                <a:gd name="T35" fmla="*/ 0 h 251"/>
                <a:gd name="T36" fmla="*/ 0 w 122"/>
                <a:gd name="T37" fmla="*/ 0 h 251"/>
                <a:gd name="T38" fmla="*/ 0 w 122"/>
                <a:gd name="T39" fmla="*/ 0 h 251"/>
                <a:gd name="T40" fmla="*/ 0 w 122"/>
                <a:gd name="T41" fmla="*/ 0 h 251"/>
                <a:gd name="T42" fmla="*/ 0 w 122"/>
                <a:gd name="T43" fmla="*/ 0 h 251"/>
                <a:gd name="T44" fmla="*/ 0 w 122"/>
                <a:gd name="T45" fmla="*/ 0 h 251"/>
                <a:gd name="T46" fmla="*/ 0 w 122"/>
                <a:gd name="T47" fmla="*/ 0 h 251"/>
                <a:gd name="T48" fmla="*/ 0 w 122"/>
                <a:gd name="T49" fmla="*/ 0 h 251"/>
                <a:gd name="T50" fmla="*/ 0 w 122"/>
                <a:gd name="T51" fmla="*/ 0 h 251"/>
                <a:gd name="T52" fmla="*/ 0 w 122"/>
                <a:gd name="T53" fmla="*/ 0 h 251"/>
                <a:gd name="T54" fmla="*/ 0 w 122"/>
                <a:gd name="T55" fmla="*/ 0 h 251"/>
                <a:gd name="T56" fmla="*/ 0 w 122"/>
                <a:gd name="T57" fmla="*/ 0 h 251"/>
                <a:gd name="T58" fmla="*/ 0 w 122"/>
                <a:gd name="T59" fmla="*/ 0 h 251"/>
                <a:gd name="T60" fmla="*/ 0 w 122"/>
                <a:gd name="T61" fmla="*/ 0 h 251"/>
                <a:gd name="T62" fmla="*/ 0 w 122"/>
                <a:gd name="T63" fmla="*/ 0 h 251"/>
                <a:gd name="T64" fmla="*/ 0 w 122"/>
                <a:gd name="T65" fmla="*/ 0 h 251"/>
                <a:gd name="T66" fmla="*/ 0 w 122"/>
                <a:gd name="T67" fmla="*/ 0 h 251"/>
                <a:gd name="T68" fmla="*/ 0 w 122"/>
                <a:gd name="T69" fmla="*/ 0 h 251"/>
                <a:gd name="T70" fmla="*/ 0 w 122"/>
                <a:gd name="T71" fmla="*/ 0 h 251"/>
                <a:gd name="T72" fmla="*/ 0 w 122"/>
                <a:gd name="T73" fmla="*/ 0 h 251"/>
                <a:gd name="T74" fmla="*/ 0 w 122"/>
                <a:gd name="T75" fmla="*/ 0 h 251"/>
                <a:gd name="T76" fmla="*/ 0 w 122"/>
                <a:gd name="T77" fmla="*/ 0 h 251"/>
                <a:gd name="T78" fmla="*/ 0 w 122"/>
                <a:gd name="T79" fmla="*/ 0 h 251"/>
                <a:gd name="T80" fmla="*/ 0 w 122"/>
                <a:gd name="T81" fmla="*/ 0 h 251"/>
                <a:gd name="T82" fmla="*/ 0 w 122"/>
                <a:gd name="T83" fmla="*/ 0 h 251"/>
                <a:gd name="T84" fmla="*/ 0 w 122"/>
                <a:gd name="T85" fmla="*/ 0 h 251"/>
                <a:gd name="T86" fmla="*/ 0 w 122"/>
                <a:gd name="T87" fmla="*/ 0 h 251"/>
                <a:gd name="T88" fmla="*/ 0 w 122"/>
                <a:gd name="T89" fmla="*/ 0 h 251"/>
                <a:gd name="T90" fmla="*/ 0 w 122"/>
                <a:gd name="T91" fmla="*/ 0 h 251"/>
                <a:gd name="T92" fmla="*/ 0 w 122"/>
                <a:gd name="T93" fmla="*/ 0 h 251"/>
                <a:gd name="T94" fmla="*/ 0 w 122"/>
                <a:gd name="T95" fmla="*/ 0 h 251"/>
                <a:gd name="T96" fmla="*/ 0 w 122"/>
                <a:gd name="T97" fmla="*/ 0 h 251"/>
                <a:gd name="T98" fmla="*/ 0 w 122"/>
                <a:gd name="T99" fmla="*/ 0 h 251"/>
                <a:gd name="T100" fmla="*/ 0 w 122"/>
                <a:gd name="T101" fmla="*/ 0 h 251"/>
                <a:gd name="T102" fmla="*/ 0 w 122"/>
                <a:gd name="T103" fmla="*/ 0 h 251"/>
                <a:gd name="T104" fmla="*/ 0 w 122"/>
                <a:gd name="T105" fmla="*/ 0 h 251"/>
                <a:gd name="T106" fmla="*/ 0 w 122"/>
                <a:gd name="T107" fmla="*/ 0 h 251"/>
                <a:gd name="T108" fmla="*/ 0 w 122"/>
                <a:gd name="T109" fmla="*/ 0 h 251"/>
                <a:gd name="T110" fmla="*/ 0 w 122"/>
                <a:gd name="T111" fmla="*/ 0 h 251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22"/>
                <a:gd name="T169" fmla="*/ 0 h 251"/>
                <a:gd name="T170" fmla="*/ 122 w 122"/>
                <a:gd name="T171" fmla="*/ 251 h 251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22" h="251">
                  <a:moveTo>
                    <a:pt x="48" y="2"/>
                  </a:moveTo>
                  <a:lnTo>
                    <a:pt x="35" y="0"/>
                  </a:lnTo>
                  <a:lnTo>
                    <a:pt x="25" y="4"/>
                  </a:lnTo>
                  <a:lnTo>
                    <a:pt x="17" y="10"/>
                  </a:lnTo>
                  <a:lnTo>
                    <a:pt x="12" y="19"/>
                  </a:lnTo>
                  <a:lnTo>
                    <a:pt x="6" y="27"/>
                  </a:lnTo>
                  <a:lnTo>
                    <a:pt x="2" y="38"/>
                  </a:lnTo>
                  <a:lnTo>
                    <a:pt x="0" y="50"/>
                  </a:lnTo>
                  <a:lnTo>
                    <a:pt x="2" y="63"/>
                  </a:lnTo>
                  <a:lnTo>
                    <a:pt x="2" y="76"/>
                  </a:lnTo>
                  <a:lnTo>
                    <a:pt x="6" y="88"/>
                  </a:lnTo>
                  <a:lnTo>
                    <a:pt x="8" y="101"/>
                  </a:lnTo>
                  <a:lnTo>
                    <a:pt x="14" y="114"/>
                  </a:lnTo>
                  <a:lnTo>
                    <a:pt x="17" y="124"/>
                  </a:lnTo>
                  <a:lnTo>
                    <a:pt x="25" y="135"/>
                  </a:lnTo>
                  <a:lnTo>
                    <a:pt x="31" y="143"/>
                  </a:lnTo>
                  <a:lnTo>
                    <a:pt x="38" y="152"/>
                  </a:lnTo>
                  <a:lnTo>
                    <a:pt x="50" y="162"/>
                  </a:lnTo>
                  <a:lnTo>
                    <a:pt x="61" y="171"/>
                  </a:lnTo>
                  <a:lnTo>
                    <a:pt x="73" y="183"/>
                  </a:lnTo>
                  <a:lnTo>
                    <a:pt x="82" y="194"/>
                  </a:lnTo>
                  <a:lnTo>
                    <a:pt x="90" y="207"/>
                  </a:lnTo>
                  <a:lnTo>
                    <a:pt x="95" y="219"/>
                  </a:lnTo>
                  <a:lnTo>
                    <a:pt x="97" y="226"/>
                  </a:lnTo>
                  <a:lnTo>
                    <a:pt x="99" y="232"/>
                  </a:lnTo>
                  <a:lnTo>
                    <a:pt x="99" y="242"/>
                  </a:lnTo>
                  <a:lnTo>
                    <a:pt x="101" y="249"/>
                  </a:lnTo>
                  <a:lnTo>
                    <a:pt x="109" y="249"/>
                  </a:lnTo>
                  <a:lnTo>
                    <a:pt x="118" y="251"/>
                  </a:lnTo>
                  <a:lnTo>
                    <a:pt x="122" y="234"/>
                  </a:lnTo>
                  <a:lnTo>
                    <a:pt x="122" y="221"/>
                  </a:lnTo>
                  <a:lnTo>
                    <a:pt x="118" y="207"/>
                  </a:lnTo>
                  <a:lnTo>
                    <a:pt x="112" y="196"/>
                  </a:lnTo>
                  <a:lnTo>
                    <a:pt x="105" y="184"/>
                  </a:lnTo>
                  <a:lnTo>
                    <a:pt x="97" y="175"/>
                  </a:lnTo>
                  <a:lnTo>
                    <a:pt x="88" y="165"/>
                  </a:lnTo>
                  <a:lnTo>
                    <a:pt x="80" y="158"/>
                  </a:lnTo>
                  <a:lnTo>
                    <a:pt x="69" y="148"/>
                  </a:lnTo>
                  <a:lnTo>
                    <a:pt x="61" y="139"/>
                  </a:lnTo>
                  <a:lnTo>
                    <a:pt x="52" y="127"/>
                  </a:lnTo>
                  <a:lnTo>
                    <a:pt x="46" y="120"/>
                  </a:lnTo>
                  <a:lnTo>
                    <a:pt x="40" y="107"/>
                  </a:lnTo>
                  <a:lnTo>
                    <a:pt x="40" y="95"/>
                  </a:lnTo>
                  <a:lnTo>
                    <a:pt x="42" y="82"/>
                  </a:lnTo>
                  <a:lnTo>
                    <a:pt x="48" y="69"/>
                  </a:lnTo>
                  <a:lnTo>
                    <a:pt x="59" y="67"/>
                  </a:lnTo>
                  <a:lnTo>
                    <a:pt x="69" y="67"/>
                  </a:lnTo>
                  <a:lnTo>
                    <a:pt x="76" y="63"/>
                  </a:lnTo>
                  <a:lnTo>
                    <a:pt x="82" y="59"/>
                  </a:lnTo>
                  <a:lnTo>
                    <a:pt x="86" y="48"/>
                  </a:lnTo>
                  <a:lnTo>
                    <a:pt x="84" y="36"/>
                  </a:lnTo>
                  <a:lnTo>
                    <a:pt x="76" y="23"/>
                  </a:lnTo>
                  <a:lnTo>
                    <a:pt x="67" y="11"/>
                  </a:lnTo>
                  <a:lnTo>
                    <a:pt x="57" y="4"/>
                  </a:lnTo>
                  <a:lnTo>
                    <a:pt x="48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22" name="Freeform 43">
              <a:extLst>
                <a:ext uri="{FF2B5EF4-FFF2-40B4-BE49-F238E27FC236}">
                  <a16:creationId xmlns:a16="http://schemas.microsoft.com/office/drawing/2014/main" id="{F8E1BE72-7258-2AB5-3485-ABDEE284E6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4" y="1096"/>
              <a:ext cx="58" cy="88"/>
            </a:xfrm>
            <a:custGeom>
              <a:avLst/>
              <a:gdLst>
                <a:gd name="T0" fmla="*/ 0 w 190"/>
                <a:gd name="T1" fmla="*/ 0 h 314"/>
                <a:gd name="T2" fmla="*/ 0 w 190"/>
                <a:gd name="T3" fmla="*/ 0 h 314"/>
                <a:gd name="T4" fmla="*/ 0 w 190"/>
                <a:gd name="T5" fmla="*/ 0 h 314"/>
                <a:gd name="T6" fmla="*/ 0 w 190"/>
                <a:gd name="T7" fmla="*/ 0 h 314"/>
                <a:gd name="T8" fmla="*/ 0 w 190"/>
                <a:gd name="T9" fmla="*/ 0 h 314"/>
                <a:gd name="T10" fmla="*/ 0 w 190"/>
                <a:gd name="T11" fmla="*/ 0 h 314"/>
                <a:gd name="T12" fmla="*/ 0 w 190"/>
                <a:gd name="T13" fmla="*/ 0 h 314"/>
                <a:gd name="T14" fmla="*/ 0 w 190"/>
                <a:gd name="T15" fmla="*/ 0 h 314"/>
                <a:gd name="T16" fmla="*/ 0 w 190"/>
                <a:gd name="T17" fmla="*/ 0 h 314"/>
                <a:gd name="T18" fmla="*/ 0 w 190"/>
                <a:gd name="T19" fmla="*/ 0 h 314"/>
                <a:gd name="T20" fmla="*/ 0 w 190"/>
                <a:gd name="T21" fmla="*/ 0 h 314"/>
                <a:gd name="T22" fmla="*/ 0 w 190"/>
                <a:gd name="T23" fmla="*/ 0 h 314"/>
                <a:gd name="T24" fmla="*/ 0 w 190"/>
                <a:gd name="T25" fmla="*/ 0 h 314"/>
                <a:gd name="T26" fmla="*/ 0 w 190"/>
                <a:gd name="T27" fmla="*/ 0 h 314"/>
                <a:gd name="T28" fmla="*/ 0 w 190"/>
                <a:gd name="T29" fmla="*/ 0 h 314"/>
                <a:gd name="T30" fmla="*/ 0 w 190"/>
                <a:gd name="T31" fmla="*/ 0 h 314"/>
                <a:gd name="T32" fmla="*/ 0 w 190"/>
                <a:gd name="T33" fmla="*/ 0 h 314"/>
                <a:gd name="T34" fmla="*/ 0 w 190"/>
                <a:gd name="T35" fmla="*/ 0 h 314"/>
                <a:gd name="T36" fmla="*/ 0 w 190"/>
                <a:gd name="T37" fmla="*/ 0 h 314"/>
                <a:gd name="T38" fmla="*/ 0 w 190"/>
                <a:gd name="T39" fmla="*/ 0 h 314"/>
                <a:gd name="T40" fmla="*/ 0 w 190"/>
                <a:gd name="T41" fmla="*/ 0 h 314"/>
                <a:gd name="T42" fmla="*/ 0 w 190"/>
                <a:gd name="T43" fmla="*/ 0 h 314"/>
                <a:gd name="T44" fmla="*/ 0 w 190"/>
                <a:gd name="T45" fmla="*/ 0 h 314"/>
                <a:gd name="T46" fmla="*/ 0 w 190"/>
                <a:gd name="T47" fmla="*/ 0 h 314"/>
                <a:gd name="T48" fmla="*/ 0 w 190"/>
                <a:gd name="T49" fmla="*/ 0 h 314"/>
                <a:gd name="T50" fmla="*/ 0 w 190"/>
                <a:gd name="T51" fmla="*/ 0 h 314"/>
                <a:gd name="T52" fmla="*/ 0 w 190"/>
                <a:gd name="T53" fmla="*/ 0 h 314"/>
                <a:gd name="T54" fmla="*/ 0 w 190"/>
                <a:gd name="T55" fmla="*/ 0 h 314"/>
                <a:gd name="T56" fmla="*/ 0 w 190"/>
                <a:gd name="T57" fmla="*/ 0 h 314"/>
                <a:gd name="T58" fmla="*/ 0 w 190"/>
                <a:gd name="T59" fmla="*/ 0 h 314"/>
                <a:gd name="T60" fmla="*/ 0 w 190"/>
                <a:gd name="T61" fmla="*/ 0 h 314"/>
                <a:gd name="T62" fmla="*/ 0 w 190"/>
                <a:gd name="T63" fmla="*/ 0 h 314"/>
                <a:gd name="T64" fmla="*/ 0 w 190"/>
                <a:gd name="T65" fmla="*/ 0 h 314"/>
                <a:gd name="T66" fmla="*/ 0 w 190"/>
                <a:gd name="T67" fmla="*/ 0 h 314"/>
                <a:gd name="T68" fmla="*/ 0 w 190"/>
                <a:gd name="T69" fmla="*/ 0 h 314"/>
                <a:gd name="T70" fmla="*/ 0 w 190"/>
                <a:gd name="T71" fmla="*/ 0 h 314"/>
                <a:gd name="T72" fmla="*/ 0 w 190"/>
                <a:gd name="T73" fmla="*/ 0 h 314"/>
                <a:gd name="T74" fmla="*/ 0 w 190"/>
                <a:gd name="T75" fmla="*/ 0 h 314"/>
                <a:gd name="T76" fmla="*/ 0 w 190"/>
                <a:gd name="T77" fmla="*/ 0 h 314"/>
                <a:gd name="T78" fmla="*/ 0 w 190"/>
                <a:gd name="T79" fmla="*/ 0 h 314"/>
                <a:gd name="T80" fmla="*/ 0 w 190"/>
                <a:gd name="T81" fmla="*/ 0 h 314"/>
                <a:gd name="T82" fmla="*/ 0 w 190"/>
                <a:gd name="T83" fmla="*/ 0 h 314"/>
                <a:gd name="T84" fmla="*/ 0 w 190"/>
                <a:gd name="T85" fmla="*/ 0 h 314"/>
                <a:gd name="T86" fmla="*/ 0 w 190"/>
                <a:gd name="T87" fmla="*/ 0 h 31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90"/>
                <a:gd name="T133" fmla="*/ 0 h 314"/>
                <a:gd name="T134" fmla="*/ 190 w 190"/>
                <a:gd name="T135" fmla="*/ 314 h 314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90" h="314">
                  <a:moveTo>
                    <a:pt x="123" y="4"/>
                  </a:moveTo>
                  <a:lnTo>
                    <a:pt x="104" y="0"/>
                  </a:lnTo>
                  <a:lnTo>
                    <a:pt x="89" y="0"/>
                  </a:lnTo>
                  <a:lnTo>
                    <a:pt x="74" y="0"/>
                  </a:lnTo>
                  <a:lnTo>
                    <a:pt x="62" y="6"/>
                  </a:lnTo>
                  <a:lnTo>
                    <a:pt x="49" y="10"/>
                  </a:lnTo>
                  <a:lnTo>
                    <a:pt x="40" y="15"/>
                  </a:lnTo>
                  <a:lnTo>
                    <a:pt x="30" y="25"/>
                  </a:lnTo>
                  <a:lnTo>
                    <a:pt x="23" y="36"/>
                  </a:lnTo>
                  <a:lnTo>
                    <a:pt x="15" y="46"/>
                  </a:lnTo>
                  <a:lnTo>
                    <a:pt x="9" y="59"/>
                  </a:lnTo>
                  <a:lnTo>
                    <a:pt x="4" y="73"/>
                  </a:lnTo>
                  <a:lnTo>
                    <a:pt x="4" y="88"/>
                  </a:lnTo>
                  <a:lnTo>
                    <a:pt x="0" y="101"/>
                  </a:lnTo>
                  <a:lnTo>
                    <a:pt x="0" y="118"/>
                  </a:lnTo>
                  <a:lnTo>
                    <a:pt x="0" y="133"/>
                  </a:lnTo>
                  <a:lnTo>
                    <a:pt x="4" y="152"/>
                  </a:lnTo>
                  <a:lnTo>
                    <a:pt x="4" y="158"/>
                  </a:lnTo>
                  <a:lnTo>
                    <a:pt x="7" y="166"/>
                  </a:lnTo>
                  <a:lnTo>
                    <a:pt x="9" y="175"/>
                  </a:lnTo>
                  <a:lnTo>
                    <a:pt x="15" y="183"/>
                  </a:lnTo>
                  <a:lnTo>
                    <a:pt x="24" y="194"/>
                  </a:lnTo>
                  <a:lnTo>
                    <a:pt x="38" y="207"/>
                  </a:lnTo>
                  <a:lnTo>
                    <a:pt x="43" y="213"/>
                  </a:lnTo>
                  <a:lnTo>
                    <a:pt x="51" y="217"/>
                  </a:lnTo>
                  <a:lnTo>
                    <a:pt x="59" y="221"/>
                  </a:lnTo>
                  <a:lnTo>
                    <a:pt x="68" y="225"/>
                  </a:lnTo>
                  <a:lnTo>
                    <a:pt x="76" y="227"/>
                  </a:lnTo>
                  <a:lnTo>
                    <a:pt x="85" y="230"/>
                  </a:lnTo>
                  <a:lnTo>
                    <a:pt x="95" y="230"/>
                  </a:lnTo>
                  <a:lnTo>
                    <a:pt x="106" y="234"/>
                  </a:lnTo>
                  <a:lnTo>
                    <a:pt x="108" y="244"/>
                  </a:lnTo>
                  <a:lnTo>
                    <a:pt x="110" y="255"/>
                  </a:lnTo>
                  <a:lnTo>
                    <a:pt x="106" y="265"/>
                  </a:lnTo>
                  <a:lnTo>
                    <a:pt x="104" y="274"/>
                  </a:lnTo>
                  <a:lnTo>
                    <a:pt x="100" y="284"/>
                  </a:lnTo>
                  <a:lnTo>
                    <a:pt x="97" y="293"/>
                  </a:lnTo>
                  <a:lnTo>
                    <a:pt x="95" y="303"/>
                  </a:lnTo>
                  <a:lnTo>
                    <a:pt x="97" y="314"/>
                  </a:lnTo>
                  <a:lnTo>
                    <a:pt x="106" y="312"/>
                  </a:lnTo>
                  <a:lnTo>
                    <a:pt x="116" y="310"/>
                  </a:lnTo>
                  <a:lnTo>
                    <a:pt x="125" y="308"/>
                  </a:lnTo>
                  <a:lnTo>
                    <a:pt x="133" y="306"/>
                  </a:lnTo>
                  <a:lnTo>
                    <a:pt x="142" y="301"/>
                  </a:lnTo>
                  <a:lnTo>
                    <a:pt x="150" y="293"/>
                  </a:lnTo>
                  <a:lnTo>
                    <a:pt x="152" y="284"/>
                  </a:lnTo>
                  <a:lnTo>
                    <a:pt x="148" y="270"/>
                  </a:lnTo>
                  <a:lnTo>
                    <a:pt x="144" y="263"/>
                  </a:lnTo>
                  <a:lnTo>
                    <a:pt x="142" y="255"/>
                  </a:lnTo>
                  <a:lnTo>
                    <a:pt x="137" y="246"/>
                  </a:lnTo>
                  <a:lnTo>
                    <a:pt x="131" y="236"/>
                  </a:lnTo>
                  <a:lnTo>
                    <a:pt x="133" y="230"/>
                  </a:lnTo>
                  <a:lnTo>
                    <a:pt x="138" y="223"/>
                  </a:lnTo>
                  <a:lnTo>
                    <a:pt x="142" y="213"/>
                  </a:lnTo>
                  <a:lnTo>
                    <a:pt x="146" y="198"/>
                  </a:lnTo>
                  <a:lnTo>
                    <a:pt x="144" y="188"/>
                  </a:lnTo>
                  <a:lnTo>
                    <a:pt x="142" y="181"/>
                  </a:lnTo>
                  <a:lnTo>
                    <a:pt x="138" y="173"/>
                  </a:lnTo>
                  <a:lnTo>
                    <a:pt x="135" y="169"/>
                  </a:lnTo>
                  <a:lnTo>
                    <a:pt x="125" y="166"/>
                  </a:lnTo>
                  <a:lnTo>
                    <a:pt x="118" y="164"/>
                  </a:lnTo>
                  <a:lnTo>
                    <a:pt x="106" y="164"/>
                  </a:lnTo>
                  <a:lnTo>
                    <a:pt x="93" y="166"/>
                  </a:lnTo>
                  <a:lnTo>
                    <a:pt x="93" y="173"/>
                  </a:lnTo>
                  <a:lnTo>
                    <a:pt x="93" y="185"/>
                  </a:lnTo>
                  <a:lnTo>
                    <a:pt x="93" y="196"/>
                  </a:lnTo>
                  <a:lnTo>
                    <a:pt x="97" y="206"/>
                  </a:lnTo>
                  <a:lnTo>
                    <a:pt x="74" y="198"/>
                  </a:lnTo>
                  <a:lnTo>
                    <a:pt x="59" y="190"/>
                  </a:lnTo>
                  <a:lnTo>
                    <a:pt x="45" y="179"/>
                  </a:lnTo>
                  <a:lnTo>
                    <a:pt x="36" y="169"/>
                  </a:lnTo>
                  <a:lnTo>
                    <a:pt x="30" y="156"/>
                  </a:lnTo>
                  <a:lnTo>
                    <a:pt x="26" y="141"/>
                  </a:lnTo>
                  <a:lnTo>
                    <a:pt x="26" y="126"/>
                  </a:lnTo>
                  <a:lnTo>
                    <a:pt x="32" y="112"/>
                  </a:lnTo>
                  <a:lnTo>
                    <a:pt x="36" y="97"/>
                  </a:lnTo>
                  <a:lnTo>
                    <a:pt x="45" y="84"/>
                  </a:lnTo>
                  <a:lnTo>
                    <a:pt x="55" y="73"/>
                  </a:lnTo>
                  <a:lnTo>
                    <a:pt x="68" y="63"/>
                  </a:lnTo>
                  <a:lnTo>
                    <a:pt x="81" y="55"/>
                  </a:lnTo>
                  <a:lnTo>
                    <a:pt x="100" y="52"/>
                  </a:lnTo>
                  <a:lnTo>
                    <a:pt x="119" y="50"/>
                  </a:lnTo>
                  <a:lnTo>
                    <a:pt x="140" y="53"/>
                  </a:lnTo>
                  <a:lnTo>
                    <a:pt x="150" y="53"/>
                  </a:lnTo>
                  <a:lnTo>
                    <a:pt x="157" y="55"/>
                  </a:lnTo>
                  <a:lnTo>
                    <a:pt x="163" y="57"/>
                  </a:lnTo>
                  <a:lnTo>
                    <a:pt x="169" y="63"/>
                  </a:lnTo>
                  <a:lnTo>
                    <a:pt x="173" y="73"/>
                  </a:lnTo>
                  <a:lnTo>
                    <a:pt x="171" y="84"/>
                  </a:lnTo>
                  <a:lnTo>
                    <a:pt x="163" y="95"/>
                  </a:lnTo>
                  <a:lnTo>
                    <a:pt x="152" y="107"/>
                  </a:lnTo>
                  <a:lnTo>
                    <a:pt x="142" y="111"/>
                  </a:lnTo>
                  <a:lnTo>
                    <a:pt x="137" y="114"/>
                  </a:lnTo>
                  <a:lnTo>
                    <a:pt x="127" y="116"/>
                  </a:lnTo>
                  <a:lnTo>
                    <a:pt x="119" y="118"/>
                  </a:lnTo>
                  <a:lnTo>
                    <a:pt x="110" y="109"/>
                  </a:lnTo>
                  <a:lnTo>
                    <a:pt x="106" y="101"/>
                  </a:lnTo>
                  <a:lnTo>
                    <a:pt x="100" y="93"/>
                  </a:lnTo>
                  <a:lnTo>
                    <a:pt x="100" y="86"/>
                  </a:lnTo>
                  <a:lnTo>
                    <a:pt x="89" y="86"/>
                  </a:lnTo>
                  <a:lnTo>
                    <a:pt x="81" y="88"/>
                  </a:lnTo>
                  <a:lnTo>
                    <a:pt x="76" y="92"/>
                  </a:lnTo>
                  <a:lnTo>
                    <a:pt x="74" y="99"/>
                  </a:lnTo>
                  <a:lnTo>
                    <a:pt x="74" y="105"/>
                  </a:lnTo>
                  <a:lnTo>
                    <a:pt x="76" y="112"/>
                  </a:lnTo>
                  <a:lnTo>
                    <a:pt x="80" y="120"/>
                  </a:lnTo>
                  <a:lnTo>
                    <a:pt x="87" y="128"/>
                  </a:lnTo>
                  <a:lnTo>
                    <a:pt x="91" y="135"/>
                  </a:lnTo>
                  <a:lnTo>
                    <a:pt x="100" y="143"/>
                  </a:lnTo>
                  <a:lnTo>
                    <a:pt x="110" y="147"/>
                  </a:lnTo>
                  <a:lnTo>
                    <a:pt x="119" y="152"/>
                  </a:lnTo>
                  <a:lnTo>
                    <a:pt x="129" y="154"/>
                  </a:lnTo>
                  <a:lnTo>
                    <a:pt x="140" y="154"/>
                  </a:lnTo>
                  <a:lnTo>
                    <a:pt x="150" y="152"/>
                  </a:lnTo>
                  <a:lnTo>
                    <a:pt x="161" y="149"/>
                  </a:lnTo>
                  <a:lnTo>
                    <a:pt x="169" y="143"/>
                  </a:lnTo>
                  <a:lnTo>
                    <a:pt x="177" y="137"/>
                  </a:lnTo>
                  <a:lnTo>
                    <a:pt x="180" y="128"/>
                  </a:lnTo>
                  <a:lnTo>
                    <a:pt x="186" y="120"/>
                  </a:lnTo>
                  <a:lnTo>
                    <a:pt x="190" y="109"/>
                  </a:lnTo>
                  <a:lnTo>
                    <a:pt x="190" y="97"/>
                  </a:lnTo>
                  <a:lnTo>
                    <a:pt x="190" y="86"/>
                  </a:lnTo>
                  <a:lnTo>
                    <a:pt x="188" y="74"/>
                  </a:lnTo>
                  <a:lnTo>
                    <a:pt x="182" y="63"/>
                  </a:lnTo>
                  <a:lnTo>
                    <a:pt x="178" y="50"/>
                  </a:lnTo>
                  <a:lnTo>
                    <a:pt x="171" y="38"/>
                  </a:lnTo>
                  <a:lnTo>
                    <a:pt x="165" y="29"/>
                  </a:lnTo>
                  <a:lnTo>
                    <a:pt x="156" y="19"/>
                  </a:lnTo>
                  <a:lnTo>
                    <a:pt x="146" y="12"/>
                  </a:lnTo>
                  <a:lnTo>
                    <a:pt x="135" y="6"/>
                  </a:lnTo>
                  <a:lnTo>
                    <a:pt x="123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23" name="Freeform 44">
              <a:extLst>
                <a:ext uri="{FF2B5EF4-FFF2-40B4-BE49-F238E27FC236}">
                  <a16:creationId xmlns:a16="http://schemas.microsoft.com/office/drawing/2014/main" id="{2C34E757-1AD2-B984-C053-29B8B872F2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78" y="1139"/>
              <a:ext cx="33" cy="56"/>
            </a:xfrm>
            <a:custGeom>
              <a:avLst/>
              <a:gdLst>
                <a:gd name="T0" fmla="*/ 0 w 106"/>
                <a:gd name="T1" fmla="*/ 0 h 200"/>
                <a:gd name="T2" fmla="*/ 0 w 106"/>
                <a:gd name="T3" fmla="*/ 0 h 200"/>
                <a:gd name="T4" fmla="*/ 0 w 106"/>
                <a:gd name="T5" fmla="*/ 0 h 200"/>
                <a:gd name="T6" fmla="*/ 0 w 106"/>
                <a:gd name="T7" fmla="*/ 0 h 200"/>
                <a:gd name="T8" fmla="*/ 0 w 106"/>
                <a:gd name="T9" fmla="*/ 0 h 200"/>
                <a:gd name="T10" fmla="*/ 0 w 106"/>
                <a:gd name="T11" fmla="*/ 0 h 200"/>
                <a:gd name="T12" fmla="*/ 0 w 106"/>
                <a:gd name="T13" fmla="*/ 0 h 200"/>
                <a:gd name="T14" fmla="*/ 0 w 106"/>
                <a:gd name="T15" fmla="*/ 0 h 200"/>
                <a:gd name="T16" fmla="*/ 0 w 106"/>
                <a:gd name="T17" fmla="*/ 0 h 200"/>
                <a:gd name="T18" fmla="*/ 0 w 106"/>
                <a:gd name="T19" fmla="*/ 0 h 200"/>
                <a:gd name="T20" fmla="*/ 0 w 106"/>
                <a:gd name="T21" fmla="*/ 0 h 200"/>
                <a:gd name="T22" fmla="*/ 0 w 106"/>
                <a:gd name="T23" fmla="*/ 0 h 200"/>
                <a:gd name="T24" fmla="*/ 0 w 106"/>
                <a:gd name="T25" fmla="*/ 0 h 200"/>
                <a:gd name="T26" fmla="*/ 0 w 106"/>
                <a:gd name="T27" fmla="*/ 0 h 200"/>
                <a:gd name="T28" fmla="*/ 0 w 106"/>
                <a:gd name="T29" fmla="*/ 0 h 200"/>
                <a:gd name="T30" fmla="*/ 0 w 106"/>
                <a:gd name="T31" fmla="*/ 0 h 200"/>
                <a:gd name="T32" fmla="*/ 0 w 106"/>
                <a:gd name="T33" fmla="*/ 0 h 200"/>
                <a:gd name="T34" fmla="*/ 0 w 106"/>
                <a:gd name="T35" fmla="*/ 0 h 200"/>
                <a:gd name="T36" fmla="*/ 0 w 106"/>
                <a:gd name="T37" fmla="*/ 0 h 200"/>
                <a:gd name="T38" fmla="*/ 0 w 106"/>
                <a:gd name="T39" fmla="*/ 0 h 200"/>
                <a:gd name="T40" fmla="*/ 0 w 106"/>
                <a:gd name="T41" fmla="*/ 0 h 200"/>
                <a:gd name="T42" fmla="*/ 0 w 106"/>
                <a:gd name="T43" fmla="*/ 0 h 200"/>
                <a:gd name="T44" fmla="*/ 0 w 106"/>
                <a:gd name="T45" fmla="*/ 0 h 200"/>
                <a:gd name="T46" fmla="*/ 0 w 106"/>
                <a:gd name="T47" fmla="*/ 0 h 200"/>
                <a:gd name="T48" fmla="*/ 0 w 106"/>
                <a:gd name="T49" fmla="*/ 0 h 200"/>
                <a:gd name="T50" fmla="*/ 0 w 106"/>
                <a:gd name="T51" fmla="*/ 0 h 200"/>
                <a:gd name="T52" fmla="*/ 0 w 106"/>
                <a:gd name="T53" fmla="*/ 0 h 200"/>
                <a:gd name="T54" fmla="*/ 0 w 106"/>
                <a:gd name="T55" fmla="*/ 0 h 200"/>
                <a:gd name="T56" fmla="*/ 0 w 106"/>
                <a:gd name="T57" fmla="*/ 0 h 200"/>
                <a:gd name="T58" fmla="*/ 0 w 106"/>
                <a:gd name="T59" fmla="*/ 0 h 200"/>
                <a:gd name="T60" fmla="*/ 0 w 106"/>
                <a:gd name="T61" fmla="*/ 0 h 200"/>
                <a:gd name="T62" fmla="*/ 0 w 106"/>
                <a:gd name="T63" fmla="*/ 0 h 200"/>
                <a:gd name="T64" fmla="*/ 0 w 106"/>
                <a:gd name="T65" fmla="*/ 0 h 200"/>
                <a:gd name="T66" fmla="*/ 0 w 106"/>
                <a:gd name="T67" fmla="*/ 0 h 200"/>
                <a:gd name="T68" fmla="*/ 0 w 106"/>
                <a:gd name="T69" fmla="*/ 0 h 200"/>
                <a:gd name="T70" fmla="*/ 0 w 106"/>
                <a:gd name="T71" fmla="*/ 0 h 200"/>
                <a:gd name="T72" fmla="*/ 0 w 106"/>
                <a:gd name="T73" fmla="*/ 0 h 200"/>
                <a:gd name="T74" fmla="*/ 0 w 106"/>
                <a:gd name="T75" fmla="*/ 0 h 200"/>
                <a:gd name="T76" fmla="*/ 0 w 106"/>
                <a:gd name="T77" fmla="*/ 0 h 200"/>
                <a:gd name="T78" fmla="*/ 0 w 106"/>
                <a:gd name="T79" fmla="*/ 0 h 200"/>
                <a:gd name="T80" fmla="*/ 0 w 106"/>
                <a:gd name="T81" fmla="*/ 0 h 200"/>
                <a:gd name="T82" fmla="*/ 0 w 106"/>
                <a:gd name="T83" fmla="*/ 0 h 200"/>
                <a:gd name="T84" fmla="*/ 0 w 106"/>
                <a:gd name="T85" fmla="*/ 0 h 200"/>
                <a:gd name="T86" fmla="*/ 0 w 106"/>
                <a:gd name="T87" fmla="*/ 0 h 200"/>
                <a:gd name="T88" fmla="*/ 0 w 106"/>
                <a:gd name="T89" fmla="*/ 0 h 200"/>
                <a:gd name="T90" fmla="*/ 0 w 106"/>
                <a:gd name="T91" fmla="*/ 0 h 20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106"/>
                <a:gd name="T139" fmla="*/ 0 h 200"/>
                <a:gd name="T140" fmla="*/ 106 w 106"/>
                <a:gd name="T141" fmla="*/ 200 h 200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106" h="200">
                  <a:moveTo>
                    <a:pt x="47" y="0"/>
                  </a:moveTo>
                  <a:lnTo>
                    <a:pt x="43" y="0"/>
                  </a:lnTo>
                  <a:lnTo>
                    <a:pt x="38" y="0"/>
                  </a:lnTo>
                  <a:lnTo>
                    <a:pt x="30" y="0"/>
                  </a:lnTo>
                  <a:lnTo>
                    <a:pt x="23" y="0"/>
                  </a:lnTo>
                  <a:lnTo>
                    <a:pt x="30" y="14"/>
                  </a:lnTo>
                  <a:lnTo>
                    <a:pt x="40" y="27"/>
                  </a:lnTo>
                  <a:lnTo>
                    <a:pt x="51" y="42"/>
                  </a:lnTo>
                  <a:lnTo>
                    <a:pt x="62" y="55"/>
                  </a:lnTo>
                  <a:lnTo>
                    <a:pt x="66" y="61"/>
                  </a:lnTo>
                  <a:lnTo>
                    <a:pt x="72" y="69"/>
                  </a:lnTo>
                  <a:lnTo>
                    <a:pt x="74" y="76"/>
                  </a:lnTo>
                  <a:lnTo>
                    <a:pt x="78" y="84"/>
                  </a:lnTo>
                  <a:lnTo>
                    <a:pt x="78" y="94"/>
                  </a:lnTo>
                  <a:lnTo>
                    <a:pt x="80" y="103"/>
                  </a:lnTo>
                  <a:lnTo>
                    <a:pt x="78" y="113"/>
                  </a:lnTo>
                  <a:lnTo>
                    <a:pt x="76" y="124"/>
                  </a:lnTo>
                  <a:lnTo>
                    <a:pt x="68" y="135"/>
                  </a:lnTo>
                  <a:lnTo>
                    <a:pt x="59" y="147"/>
                  </a:lnTo>
                  <a:lnTo>
                    <a:pt x="47" y="154"/>
                  </a:lnTo>
                  <a:lnTo>
                    <a:pt x="36" y="164"/>
                  </a:lnTo>
                  <a:lnTo>
                    <a:pt x="24" y="168"/>
                  </a:lnTo>
                  <a:lnTo>
                    <a:pt x="13" y="177"/>
                  </a:lnTo>
                  <a:lnTo>
                    <a:pt x="5" y="185"/>
                  </a:lnTo>
                  <a:lnTo>
                    <a:pt x="0" y="196"/>
                  </a:lnTo>
                  <a:lnTo>
                    <a:pt x="7" y="196"/>
                  </a:lnTo>
                  <a:lnTo>
                    <a:pt x="17" y="198"/>
                  </a:lnTo>
                  <a:lnTo>
                    <a:pt x="26" y="198"/>
                  </a:lnTo>
                  <a:lnTo>
                    <a:pt x="34" y="200"/>
                  </a:lnTo>
                  <a:lnTo>
                    <a:pt x="49" y="190"/>
                  </a:lnTo>
                  <a:lnTo>
                    <a:pt x="62" y="183"/>
                  </a:lnTo>
                  <a:lnTo>
                    <a:pt x="76" y="170"/>
                  </a:lnTo>
                  <a:lnTo>
                    <a:pt x="85" y="158"/>
                  </a:lnTo>
                  <a:lnTo>
                    <a:pt x="93" y="145"/>
                  </a:lnTo>
                  <a:lnTo>
                    <a:pt x="100" y="132"/>
                  </a:lnTo>
                  <a:lnTo>
                    <a:pt x="104" y="116"/>
                  </a:lnTo>
                  <a:lnTo>
                    <a:pt x="106" y="103"/>
                  </a:lnTo>
                  <a:lnTo>
                    <a:pt x="104" y="86"/>
                  </a:lnTo>
                  <a:lnTo>
                    <a:pt x="104" y="71"/>
                  </a:lnTo>
                  <a:lnTo>
                    <a:pt x="99" y="55"/>
                  </a:lnTo>
                  <a:lnTo>
                    <a:pt x="93" y="44"/>
                  </a:lnTo>
                  <a:lnTo>
                    <a:pt x="83" y="29"/>
                  </a:lnTo>
                  <a:lnTo>
                    <a:pt x="74" y="17"/>
                  </a:lnTo>
                  <a:lnTo>
                    <a:pt x="61" y="8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24" name="Freeform 45">
              <a:extLst>
                <a:ext uri="{FF2B5EF4-FFF2-40B4-BE49-F238E27FC236}">
                  <a16:creationId xmlns:a16="http://schemas.microsoft.com/office/drawing/2014/main" id="{B8F775D3-F85D-1FEA-DC9D-7113640868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66" y="1147"/>
              <a:ext cx="22" cy="41"/>
            </a:xfrm>
            <a:custGeom>
              <a:avLst/>
              <a:gdLst>
                <a:gd name="T0" fmla="*/ 0 w 68"/>
                <a:gd name="T1" fmla="*/ 0 h 146"/>
                <a:gd name="T2" fmla="*/ 0 w 68"/>
                <a:gd name="T3" fmla="*/ 0 h 146"/>
                <a:gd name="T4" fmla="*/ 0 w 68"/>
                <a:gd name="T5" fmla="*/ 0 h 146"/>
                <a:gd name="T6" fmla="*/ 0 w 68"/>
                <a:gd name="T7" fmla="*/ 0 h 146"/>
                <a:gd name="T8" fmla="*/ 0 w 68"/>
                <a:gd name="T9" fmla="*/ 0 h 146"/>
                <a:gd name="T10" fmla="*/ 0 w 68"/>
                <a:gd name="T11" fmla="*/ 0 h 146"/>
                <a:gd name="T12" fmla="*/ 0 w 68"/>
                <a:gd name="T13" fmla="*/ 0 h 146"/>
                <a:gd name="T14" fmla="*/ 0 w 68"/>
                <a:gd name="T15" fmla="*/ 0 h 146"/>
                <a:gd name="T16" fmla="*/ 0 w 68"/>
                <a:gd name="T17" fmla="*/ 0 h 146"/>
                <a:gd name="T18" fmla="*/ 0 w 68"/>
                <a:gd name="T19" fmla="*/ 0 h 146"/>
                <a:gd name="T20" fmla="*/ 0 w 68"/>
                <a:gd name="T21" fmla="*/ 0 h 146"/>
                <a:gd name="T22" fmla="*/ 0 w 68"/>
                <a:gd name="T23" fmla="*/ 0 h 146"/>
                <a:gd name="T24" fmla="*/ 0 w 68"/>
                <a:gd name="T25" fmla="*/ 0 h 146"/>
                <a:gd name="T26" fmla="*/ 0 w 68"/>
                <a:gd name="T27" fmla="*/ 0 h 146"/>
                <a:gd name="T28" fmla="*/ 0 w 68"/>
                <a:gd name="T29" fmla="*/ 0 h 146"/>
                <a:gd name="T30" fmla="*/ 0 w 68"/>
                <a:gd name="T31" fmla="*/ 0 h 146"/>
                <a:gd name="T32" fmla="*/ 0 w 68"/>
                <a:gd name="T33" fmla="*/ 0 h 146"/>
                <a:gd name="T34" fmla="*/ 0 w 68"/>
                <a:gd name="T35" fmla="*/ 0 h 146"/>
                <a:gd name="T36" fmla="*/ 0 w 68"/>
                <a:gd name="T37" fmla="*/ 0 h 146"/>
                <a:gd name="T38" fmla="*/ 0 w 68"/>
                <a:gd name="T39" fmla="*/ 0 h 146"/>
                <a:gd name="T40" fmla="*/ 0 w 68"/>
                <a:gd name="T41" fmla="*/ 0 h 146"/>
                <a:gd name="T42" fmla="*/ 0 w 68"/>
                <a:gd name="T43" fmla="*/ 0 h 146"/>
                <a:gd name="T44" fmla="*/ 0 w 68"/>
                <a:gd name="T45" fmla="*/ 0 h 146"/>
                <a:gd name="T46" fmla="*/ 0 w 68"/>
                <a:gd name="T47" fmla="*/ 0 h 146"/>
                <a:gd name="T48" fmla="*/ 0 w 68"/>
                <a:gd name="T49" fmla="*/ 0 h 146"/>
                <a:gd name="T50" fmla="*/ 0 w 68"/>
                <a:gd name="T51" fmla="*/ 0 h 146"/>
                <a:gd name="T52" fmla="*/ 0 w 68"/>
                <a:gd name="T53" fmla="*/ 0 h 146"/>
                <a:gd name="T54" fmla="*/ 0 w 68"/>
                <a:gd name="T55" fmla="*/ 0 h 146"/>
                <a:gd name="T56" fmla="*/ 0 w 68"/>
                <a:gd name="T57" fmla="*/ 0 h 146"/>
                <a:gd name="T58" fmla="*/ 0 w 68"/>
                <a:gd name="T59" fmla="*/ 0 h 146"/>
                <a:gd name="T60" fmla="*/ 0 w 68"/>
                <a:gd name="T61" fmla="*/ 0 h 146"/>
                <a:gd name="T62" fmla="*/ 0 w 68"/>
                <a:gd name="T63" fmla="*/ 0 h 146"/>
                <a:gd name="T64" fmla="*/ 0 w 68"/>
                <a:gd name="T65" fmla="*/ 0 h 146"/>
                <a:gd name="T66" fmla="*/ 0 w 68"/>
                <a:gd name="T67" fmla="*/ 0 h 146"/>
                <a:gd name="T68" fmla="*/ 0 w 68"/>
                <a:gd name="T69" fmla="*/ 0 h 146"/>
                <a:gd name="T70" fmla="*/ 0 w 68"/>
                <a:gd name="T71" fmla="*/ 0 h 146"/>
                <a:gd name="T72" fmla="*/ 0 w 68"/>
                <a:gd name="T73" fmla="*/ 0 h 146"/>
                <a:gd name="T74" fmla="*/ 0 w 68"/>
                <a:gd name="T75" fmla="*/ 0 h 146"/>
                <a:gd name="T76" fmla="*/ 0 w 68"/>
                <a:gd name="T77" fmla="*/ 0 h 146"/>
                <a:gd name="T78" fmla="*/ 0 w 68"/>
                <a:gd name="T79" fmla="*/ 0 h 14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68"/>
                <a:gd name="T121" fmla="*/ 0 h 146"/>
                <a:gd name="T122" fmla="*/ 68 w 68"/>
                <a:gd name="T123" fmla="*/ 146 h 14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68" h="146">
                  <a:moveTo>
                    <a:pt x="51" y="15"/>
                  </a:moveTo>
                  <a:lnTo>
                    <a:pt x="44" y="9"/>
                  </a:lnTo>
                  <a:lnTo>
                    <a:pt x="34" y="6"/>
                  </a:lnTo>
                  <a:lnTo>
                    <a:pt x="23" y="0"/>
                  </a:lnTo>
                  <a:lnTo>
                    <a:pt x="17" y="0"/>
                  </a:lnTo>
                  <a:lnTo>
                    <a:pt x="19" y="8"/>
                  </a:lnTo>
                  <a:lnTo>
                    <a:pt x="19" y="19"/>
                  </a:lnTo>
                  <a:lnTo>
                    <a:pt x="19" y="27"/>
                  </a:lnTo>
                  <a:lnTo>
                    <a:pt x="21" y="38"/>
                  </a:lnTo>
                  <a:lnTo>
                    <a:pt x="19" y="46"/>
                  </a:lnTo>
                  <a:lnTo>
                    <a:pt x="19" y="57"/>
                  </a:lnTo>
                  <a:lnTo>
                    <a:pt x="19" y="65"/>
                  </a:lnTo>
                  <a:lnTo>
                    <a:pt x="19" y="76"/>
                  </a:lnTo>
                  <a:lnTo>
                    <a:pt x="15" y="84"/>
                  </a:lnTo>
                  <a:lnTo>
                    <a:pt x="13" y="93"/>
                  </a:lnTo>
                  <a:lnTo>
                    <a:pt x="11" y="101"/>
                  </a:lnTo>
                  <a:lnTo>
                    <a:pt x="9" y="110"/>
                  </a:lnTo>
                  <a:lnTo>
                    <a:pt x="6" y="118"/>
                  </a:lnTo>
                  <a:lnTo>
                    <a:pt x="4" y="127"/>
                  </a:lnTo>
                  <a:lnTo>
                    <a:pt x="0" y="137"/>
                  </a:lnTo>
                  <a:lnTo>
                    <a:pt x="0" y="146"/>
                  </a:lnTo>
                  <a:lnTo>
                    <a:pt x="7" y="146"/>
                  </a:lnTo>
                  <a:lnTo>
                    <a:pt x="15" y="146"/>
                  </a:lnTo>
                  <a:lnTo>
                    <a:pt x="23" y="146"/>
                  </a:lnTo>
                  <a:lnTo>
                    <a:pt x="30" y="146"/>
                  </a:lnTo>
                  <a:lnTo>
                    <a:pt x="34" y="137"/>
                  </a:lnTo>
                  <a:lnTo>
                    <a:pt x="38" y="129"/>
                  </a:lnTo>
                  <a:lnTo>
                    <a:pt x="44" y="120"/>
                  </a:lnTo>
                  <a:lnTo>
                    <a:pt x="49" y="112"/>
                  </a:lnTo>
                  <a:lnTo>
                    <a:pt x="53" y="103"/>
                  </a:lnTo>
                  <a:lnTo>
                    <a:pt x="57" y="93"/>
                  </a:lnTo>
                  <a:lnTo>
                    <a:pt x="61" y="84"/>
                  </a:lnTo>
                  <a:lnTo>
                    <a:pt x="66" y="76"/>
                  </a:lnTo>
                  <a:lnTo>
                    <a:pt x="66" y="67"/>
                  </a:lnTo>
                  <a:lnTo>
                    <a:pt x="68" y="57"/>
                  </a:lnTo>
                  <a:lnTo>
                    <a:pt x="68" y="48"/>
                  </a:lnTo>
                  <a:lnTo>
                    <a:pt x="68" y="40"/>
                  </a:lnTo>
                  <a:lnTo>
                    <a:pt x="63" y="25"/>
                  </a:lnTo>
                  <a:lnTo>
                    <a:pt x="51" y="1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25" name="Freeform 46">
              <a:extLst>
                <a:ext uri="{FF2B5EF4-FFF2-40B4-BE49-F238E27FC236}">
                  <a16:creationId xmlns:a16="http://schemas.microsoft.com/office/drawing/2014/main" id="{6620D06B-A623-FE9A-D754-EDCC97C885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04" y="1168"/>
              <a:ext cx="64" cy="68"/>
            </a:xfrm>
            <a:custGeom>
              <a:avLst/>
              <a:gdLst>
                <a:gd name="T0" fmla="*/ 0 w 210"/>
                <a:gd name="T1" fmla="*/ 0 h 239"/>
                <a:gd name="T2" fmla="*/ 0 w 210"/>
                <a:gd name="T3" fmla="*/ 0 h 239"/>
                <a:gd name="T4" fmla="*/ 0 w 210"/>
                <a:gd name="T5" fmla="*/ 0 h 239"/>
                <a:gd name="T6" fmla="*/ 0 w 210"/>
                <a:gd name="T7" fmla="*/ 0 h 239"/>
                <a:gd name="T8" fmla="*/ 0 w 210"/>
                <a:gd name="T9" fmla="*/ 0 h 239"/>
                <a:gd name="T10" fmla="*/ 0 w 210"/>
                <a:gd name="T11" fmla="*/ 0 h 239"/>
                <a:gd name="T12" fmla="*/ 0 w 210"/>
                <a:gd name="T13" fmla="*/ 0 h 239"/>
                <a:gd name="T14" fmla="*/ 0 w 210"/>
                <a:gd name="T15" fmla="*/ 0 h 239"/>
                <a:gd name="T16" fmla="*/ 0 w 210"/>
                <a:gd name="T17" fmla="*/ 0 h 239"/>
                <a:gd name="T18" fmla="*/ 0 w 210"/>
                <a:gd name="T19" fmla="*/ 0 h 239"/>
                <a:gd name="T20" fmla="*/ 0 w 210"/>
                <a:gd name="T21" fmla="*/ 0 h 239"/>
                <a:gd name="T22" fmla="*/ 0 w 210"/>
                <a:gd name="T23" fmla="*/ 0 h 239"/>
                <a:gd name="T24" fmla="*/ 0 w 210"/>
                <a:gd name="T25" fmla="*/ 0 h 239"/>
                <a:gd name="T26" fmla="*/ 0 w 210"/>
                <a:gd name="T27" fmla="*/ 0 h 239"/>
                <a:gd name="T28" fmla="*/ 0 w 210"/>
                <a:gd name="T29" fmla="*/ 0 h 239"/>
                <a:gd name="T30" fmla="*/ 0 w 210"/>
                <a:gd name="T31" fmla="*/ 0 h 239"/>
                <a:gd name="T32" fmla="*/ 0 w 210"/>
                <a:gd name="T33" fmla="*/ 0 h 239"/>
                <a:gd name="T34" fmla="*/ 0 w 210"/>
                <a:gd name="T35" fmla="*/ 0 h 239"/>
                <a:gd name="T36" fmla="*/ 0 w 210"/>
                <a:gd name="T37" fmla="*/ 0 h 239"/>
                <a:gd name="T38" fmla="*/ 0 w 210"/>
                <a:gd name="T39" fmla="*/ 0 h 239"/>
                <a:gd name="T40" fmla="*/ 0 w 210"/>
                <a:gd name="T41" fmla="*/ 0 h 239"/>
                <a:gd name="T42" fmla="*/ 0 w 210"/>
                <a:gd name="T43" fmla="*/ 0 h 239"/>
                <a:gd name="T44" fmla="*/ 0 w 210"/>
                <a:gd name="T45" fmla="*/ 0 h 239"/>
                <a:gd name="T46" fmla="*/ 0 w 210"/>
                <a:gd name="T47" fmla="*/ 0 h 239"/>
                <a:gd name="T48" fmla="*/ 0 w 210"/>
                <a:gd name="T49" fmla="*/ 0 h 239"/>
                <a:gd name="T50" fmla="*/ 0 w 210"/>
                <a:gd name="T51" fmla="*/ 0 h 239"/>
                <a:gd name="T52" fmla="*/ 0 w 210"/>
                <a:gd name="T53" fmla="*/ 0 h 239"/>
                <a:gd name="T54" fmla="*/ 0 w 210"/>
                <a:gd name="T55" fmla="*/ 0 h 239"/>
                <a:gd name="T56" fmla="*/ 0 w 210"/>
                <a:gd name="T57" fmla="*/ 0 h 239"/>
                <a:gd name="T58" fmla="*/ 0 w 210"/>
                <a:gd name="T59" fmla="*/ 0 h 239"/>
                <a:gd name="T60" fmla="*/ 0 w 210"/>
                <a:gd name="T61" fmla="*/ 0 h 239"/>
                <a:gd name="T62" fmla="*/ 0 w 210"/>
                <a:gd name="T63" fmla="*/ 0 h 239"/>
                <a:gd name="T64" fmla="*/ 0 w 210"/>
                <a:gd name="T65" fmla="*/ 0 h 239"/>
                <a:gd name="T66" fmla="*/ 0 w 210"/>
                <a:gd name="T67" fmla="*/ 0 h 239"/>
                <a:gd name="T68" fmla="*/ 0 w 210"/>
                <a:gd name="T69" fmla="*/ 0 h 239"/>
                <a:gd name="T70" fmla="*/ 0 w 210"/>
                <a:gd name="T71" fmla="*/ 0 h 239"/>
                <a:gd name="T72" fmla="*/ 0 w 210"/>
                <a:gd name="T73" fmla="*/ 0 h 239"/>
                <a:gd name="T74" fmla="*/ 0 w 210"/>
                <a:gd name="T75" fmla="*/ 0 h 239"/>
                <a:gd name="T76" fmla="*/ 0 w 210"/>
                <a:gd name="T77" fmla="*/ 0 h 239"/>
                <a:gd name="T78" fmla="*/ 0 w 210"/>
                <a:gd name="T79" fmla="*/ 0 h 239"/>
                <a:gd name="T80" fmla="*/ 0 w 210"/>
                <a:gd name="T81" fmla="*/ 0 h 239"/>
                <a:gd name="T82" fmla="*/ 0 w 210"/>
                <a:gd name="T83" fmla="*/ 0 h 239"/>
                <a:gd name="T84" fmla="*/ 0 w 210"/>
                <a:gd name="T85" fmla="*/ 0 h 239"/>
                <a:gd name="T86" fmla="*/ 0 w 210"/>
                <a:gd name="T87" fmla="*/ 0 h 239"/>
                <a:gd name="T88" fmla="*/ 0 w 210"/>
                <a:gd name="T89" fmla="*/ 0 h 239"/>
                <a:gd name="T90" fmla="*/ 0 w 210"/>
                <a:gd name="T91" fmla="*/ 0 h 239"/>
                <a:gd name="T92" fmla="*/ 0 w 210"/>
                <a:gd name="T93" fmla="*/ 0 h 239"/>
                <a:gd name="T94" fmla="*/ 0 w 210"/>
                <a:gd name="T95" fmla="*/ 0 h 239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210"/>
                <a:gd name="T145" fmla="*/ 0 h 239"/>
                <a:gd name="T146" fmla="*/ 210 w 210"/>
                <a:gd name="T147" fmla="*/ 239 h 239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210" h="239">
                  <a:moveTo>
                    <a:pt x="149" y="7"/>
                  </a:moveTo>
                  <a:lnTo>
                    <a:pt x="130" y="0"/>
                  </a:lnTo>
                  <a:lnTo>
                    <a:pt x="111" y="0"/>
                  </a:lnTo>
                  <a:lnTo>
                    <a:pt x="92" y="4"/>
                  </a:lnTo>
                  <a:lnTo>
                    <a:pt x="75" y="13"/>
                  </a:lnTo>
                  <a:lnTo>
                    <a:pt x="57" y="25"/>
                  </a:lnTo>
                  <a:lnTo>
                    <a:pt x="42" y="38"/>
                  </a:lnTo>
                  <a:lnTo>
                    <a:pt x="29" y="57"/>
                  </a:lnTo>
                  <a:lnTo>
                    <a:pt x="18" y="76"/>
                  </a:lnTo>
                  <a:lnTo>
                    <a:pt x="8" y="95"/>
                  </a:lnTo>
                  <a:lnTo>
                    <a:pt x="4" y="116"/>
                  </a:lnTo>
                  <a:lnTo>
                    <a:pt x="0" y="137"/>
                  </a:lnTo>
                  <a:lnTo>
                    <a:pt x="2" y="156"/>
                  </a:lnTo>
                  <a:lnTo>
                    <a:pt x="6" y="173"/>
                  </a:lnTo>
                  <a:lnTo>
                    <a:pt x="14" y="192"/>
                  </a:lnTo>
                  <a:lnTo>
                    <a:pt x="27" y="205"/>
                  </a:lnTo>
                  <a:lnTo>
                    <a:pt x="46" y="217"/>
                  </a:lnTo>
                  <a:lnTo>
                    <a:pt x="56" y="220"/>
                  </a:lnTo>
                  <a:lnTo>
                    <a:pt x="69" y="226"/>
                  </a:lnTo>
                  <a:lnTo>
                    <a:pt x="82" y="232"/>
                  </a:lnTo>
                  <a:lnTo>
                    <a:pt x="97" y="237"/>
                  </a:lnTo>
                  <a:lnTo>
                    <a:pt x="113" y="239"/>
                  </a:lnTo>
                  <a:lnTo>
                    <a:pt x="130" y="236"/>
                  </a:lnTo>
                  <a:lnTo>
                    <a:pt x="145" y="230"/>
                  </a:lnTo>
                  <a:lnTo>
                    <a:pt x="160" y="224"/>
                  </a:lnTo>
                  <a:lnTo>
                    <a:pt x="171" y="213"/>
                  </a:lnTo>
                  <a:lnTo>
                    <a:pt x="185" y="201"/>
                  </a:lnTo>
                  <a:lnTo>
                    <a:pt x="194" y="188"/>
                  </a:lnTo>
                  <a:lnTo>
                    <a:pt x="204" y="173"/>
                  </a:lnTo>
                  <a:lnTo>
                    <a:pt x="208" y="158"/>
                  </a:lnTo>
                  <a:lnTo>
                    <a:pt x="210" y="141"/>
                  </a:lnTo>
                  <a:lnTo>
                    <a:pt x="210" y="125"/>
                  </a:lnTo>
                  <a:lnTo>
                    <a:pt x="208" y="112"/>
                  </a:lnTo>
                  <a:lnTo>
                    <a:pt x="202" y="97"/>
                  </a:lnTo>
                  <a:lnTo>
                    <a:pt x="192" y="85"/>
                  </a:lnTo>
                  <a:lnTo>
                    <a:pt x="181" y="76"/>
                  </a:lnTo>
                  <a:lnTo>
                    <a:pt x="164" y="70"/>
                  </a:lnTo>
                  <a:lnTo>
                    <a:pt x="158" y="68"/>
                  </a:lnTo>
                  <a:lnTo>
                    <a:pt x="149" y="66"/>
                  </a:lnTo>
                  <a:lnTo>
                    <a:pt x="139" y="66"/>
                  </a:lnTo>
                  <a:lnTo>
                    <a:pt x="128" y="66"/>
                  </a:lnTo>
                  <a:lnTo>
                    <a:pt x="114" y="66"/>
                  </a:lnTo>
                  <a:lnTo>
                    <a:pt x="105" y="66"/>
                  </a:lnTo>
                  <a:lnTo>
                    <a:pt x="95" y="66"/>
                  </a:lnTo>
                  <a:lnTo>
                    <a:pt x="92" y="70"/>
                  </a:lnTo>
                  <a:lnTo>
                    <a:pt x="84" y="76"/>
                  </a:lnTo>
                  <a:lnTo>
                    <a:pt x="78" y="83"/>
                  </a:lnTo>
                  <a:lnTo>
                    <a:pt x="76" y="87"/>
                  </a:lnTo>
                  <a:lnTo>
                    <a:pt x="78" y="93"/>
                  </a:lnTo>
                  <a:lnTo>
                    <a:pt x="82" y="99"/>
                  </a:lnTo>
                  <a:lnTo>
                    <a:pt x="92" y="108"/>
                  </a:lnTo>
                  <a:lnTo>
                    <a:pt x="101" y="108"/>
                  </a:lnTo>
                  <a:lnTo>
                    <a:pt x="113" y="112"/>
                  </a:lnTo>
                  <a:lnTo>
                    <a:pt x="122" y="112"/>
                  </a:lnTo>
                  <a:lnTo>
                    <a:pt x="133" y="112"/>
                  </a:lnTo>
                  <a:lnTo>
                    <a:pt x="141" y="112"/>
                  </a:lnTo>
                  <a:lnTo>
                    <a:pt x="149" y="118"/>
                  </a:lnTo>
                  <a:lnTo>
                    <a:pt x="158" y="125"/>
                  </a:lnTo>
                  <a:lnTo>
                    <a:pt x="168" y="137"/>
                  </a:lnTo>
                  <a:lnTo>
                    <a:pt x="168" y="150"/>
                  </a:lnTo>
                  <a:lnTo>
                    <a:pt x="166" y="160"/>
                  </a:lnTo>
                  <a:lnTo>
                    <a:pt x="160" y="169"/>
                  </a:lnTo>
                  <a:lnTo>
                    <a:pt x="152" y="175"/>
                  </a:lnTo>
                  <a:lnTo>
                    <a:pt x="143" y="179"/>
                  </a:lnTo>
                  <a:lnTo>
                    <a:pt x="132" y="179"/>
                  </a:lnTo>
                  <a:lnTo>
                    <a:pt x="120" y="179"/>
                  </a:lnTo>
                  <a:lnTo>
                    <a:pt x="107" y="179"/>
                  </a:lnTo>
                  <a:lnTo>
                    <a:pt x="92" y="173"/>
                  </a:lnTo>
                  <a:lnTo>
                    <a:pt x="80" y="165"/>
                  </a:lnTo>
                  <a:lnTo>
                    <a:pt x="69" y="158"/>
                  </a:lnTo>
                  <a:lnTo>
                    <a:pt x="57" y="150"/>
                  </a:lnTo>
                  <a:lnTo>
                    <a:pt x="46" y="141"/>
                  </a:lnTo>
                  <a:lnTo>
                    <a:pt x="40" y="131"/>
                  </a:lnTo>
                  <a:lnTo>
                    <a:pt x="35" y="118"/>
                  </a:lnTo>
                  <a:lnTo>
                    <a:pt x="35" y="108"/>
                  </a:lnTo>
                  <a:lnTo>
                    <a:pt x="33" y="99"/>
                  </a:lnTo>
                  <a:lnTo>
                    <a:pt x="35" y="89"/>
                  </a:lnTo>
                  <a:lnTo>
                    <a:pt x="37" y="82"/>
                  </a:lnTo>
                  <a:lnTo>
                    <a:pt x="40" y="76"/>
                  </a:lnTo>
                  <a:lnTo>
                    <a:pt x="42" y="66"/>
                  </a:lnTo>
                  <a:lnTo>
                    <a:pt x="48" y="59"/>
                  </a:lnTo>
                  <a:lnTo>
                    <a:pt x="54" y="51"/>
                  </a:lnTo>
                  <a:lnTo>
                    <a:pt x="61" y="47"/>
                  </a:lnTo>
                  <a:lnTo>
                    <a:pt x="69" y="40"/>
                  </a:lnTo>
                  <a:lnTo>
                    <a:pt x="76" y="34"/>
                  </a:lnTo>
                  <a:lnTo>
                    <a:pt x="86" y="30"/>
                  </a:lnTo>
                  <a:lnTo>
                    <a:pt x="95" y="28"/>
                  </a:lnTo>
                  <a:lnTo>
                    <a:pt x="103" y="25"/>
                  </a:lnTo>
                  <a:lnTo>
                    <a:pt x="114" y="25"/>
                  </a:lnTo>
                  <a:lnTo>
                    <a:pt x="124" y="23"/>
                  </a:lnTo>
                  <a:lnTo>
                    <a:pt x="133" y="25"/>
                  </a:lnTo>
                  <a:lnTo>
                    <a:pt x="139" y="19"/>
                  </a:lnTo>
                  <a:lnTo>
                    <a:pt x="143" y="15"/>
                  </a:lnTo>
                  <a:lnTo>
                    <a:pt x="147" y="9"/>
                  </a:lnTo>
                  <a:lnTo>
                    <a:pt x="149" y="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26" name="Freeform 47">
              <a:extLst>
                <a:ext uri="{FF2B5EF4-FFF2-40B4-BE49-F238E27FC236}">
                  <a16:creationId xmlns:a16="http://schemas.microsoft.com/office/drawing/2014/main" id="{0ED934B5-4C9F-A569-16D7-AA9A261A87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60" y="1202"/>
              <a:ext cx="27" cy="43"/>
            </a:xfrm>
            <a:custGeom>
              <a:avLst/>
              <a:gdLst>
                <a:gd name="T0" fmla="*/ 0 w 85"/>
                <a:gd name="T1" fmla="*/ 0 h 152"/>
                <a:gd name="T2" fmla="*/ 0 w 85"/>
                <a:gd name="T3" fmla="*/ 0 h 152"/>
                <a:gd name="T4" fmla="*/ 0 w 85"/>
                <a:gd name="T5" fmla="*/ 0 h 152"/>
                <a:gd name="T6" fmla="*/ 0 w 85"/>
                <a:gd name="T7" fmla="*/ 0 h 152"/>
                <a:gd name="T8" fmla="*/ 0 w 85"/>
                <a:gd name="T9" fmla="*/ 0 h 152"/>
                <a:gd name="T10" fmla="*/ 0 w 85"/>
                <a:gd name="T11" fmla="*/ 0 h 152"/>
                <a:gd name="T12" fmla="*/ 0 w 85"/>
                <a:gd name="T13" fmla="*/ 0 h 152"/>
                <a:gd name="T14" fmla="*/ 0 w 85"/>
                <a:gd name="T15" fmla="*/ 0 h 152"/>
                <a:gd name="T16" fmla="*/ 0 w 85"/>
                <a:gd name="T17" fmla="*/ 0 h 152"/>
                <a:gd name="T18" fmla="*/ 0 w 85"/>
                <a:gd name="T19" fmla="*/ 0 h 152"/>
                <a:gd name="T20" fmla="*/ 0 w 85"/>
                <a:gd name="T21" fmla="*/ 0 h 152"/>
                <a:gd name="T22" fmla="*/ 0 w 85"/>
                <a:gd name="T23" fmla="*/ 0 h 152"/>
                <a:gd name="T24" fmla="*/ 0 w 85"/>
                <a:gd name="T25" fmla="*/ 0 h 152"/>
                <a:gd name="T26" fmla="*/ 0 w 85"/>
                <a:gd name="T27" fmla="*/ 0 h 152"/>
                <a:gd name="T28" fmla="*/ 0 w 85"/>
                <a:gd name="T29" fmla="*/ 0 h 152"/>
                <a:gd name="T30" fmla="*/ 0 w 85"/>
                <a:gd name="T31" fmla="*/ 0 h 152"/>
                <a:gd name="T32" fmla="*/ 0 w 85"/>
                <a:gd name="T33" fmla="*/ 0 h 152"/>
                <a:gd name="T34" fmla="*/ 0 w 85"/>
                <a:gd name="T35" fmla="*/ 0 h 152"/>
                <a:gd name="T36" fmla="*/ 0 w 85"/>
                <a:gd name="T37" fmla="*/ 0 h 152"/>
                <a:gd name="T38" fmla="*/ 0 w 85"/>
                <a:gd name="T39" fmla="*/ 0 h 152"/>
                <a:gd name="T40" fmla="*/ 0 w 85"/>
                <a:gd name="T41" fmla="*/ 0 h 152"/>
                <a:gd name="T42" fmla="*/ 0 w 85"/>
                <a:gd name="T43" fmla="*/ 0 h 152"/>
                <a:gd name="T44" fmla="*/ 0 w 85"/>
                <a:gd name="T45" fmla="*/ 0 h 152"/>
                <a:gd name="T46" fmla="*/ 0 w 85"/>
                <a:gd name="T47" fmla="*/ 0 h 152"/>
                <a:gd name="T48" fmla="*/ 0 w 85"/>
                <a:gd name="T49" fmla="*/ 0 h 152"/>
                <a:gd name="T50" fmla="*/ 0 w 85"/>
                <a:gd name="T51" fmla="*/ 0 h 152"/>
                <a:gd name="T52" fmla="*/ 0 w 85"/>
                <a:gd name="T53" fmla="*/ 0 h 152"/>
                <a:gd name="T54" fmla="*/ 0 w 85"/>
                <a:gd name="T55" fmla="*/ 0 h 152"/>
                <a:gd name="T56" fmla="*/ 0 w 85"/>
                <a:gd name="T57" fmla="*/ 0 h 152"/>
                <a:gd name="T58" fmla="*/ 0 w 85"/>
                <a:gd name="T59" fmla="*/ 0 h 152"/>
                <a:gd name="T60" fmla="*/ 0 w 85"/>
                <a:gd name="T61" fmla="*/ 0 h 152"/>
                <a:gd name="T62" fmla="*/ 0 w 85"/>
                <a:gd name="T63" fmla="*/ 0 h 152"/>
                <a:gd name="T64" fmla="*/ 0 w 85"/>
                <a:gd name="T65" fmla="*/ 0 h 152"/>
                <a:gd name="T66" fmla="*/ 0 w 85"/>
                <a:gd name="T67" fmla="*/ 0 h 152"/>
                <a:gd name="T68" fmla="*/ 0 w 85"/>
                <a:gd name="T69" fmla="*/ 0 h 152"/>
                <a:gd name="T70" fmla="*/ 0 w 85"/>
                <a:gd name="T71" fmla="*/ 0 h 152"/>
                <a:gd name="T72" fmla="*/ 0 w 85"/>
                <a:gd name="T73" fmla="*/ 0 h 152"/>
                <a:gd name="T74" fmla="*/ 0 w 85"/>
                <a:gd name="T75" fmla="*/ 0 h 152"/>
                <a:gd name="T76" fmla="*/ 0 w 85"/>
                <a:gd name="T77" fmla="*/ 0 h 152"/>
                <a:gd name="T78" fmla="*/ 0 w 85"/>
                <a:gd name="T79" fmla="*/ 0 h 152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85"/>
                <a:gd name="T121" fmla="*/ 0 h 152"/>
                <a:gd name="T122" fmla="*/ 85 w 85"/>
                <a:gd name="T123" fmla="*/ 152 h 152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85" h="152">
                  <a:moveTo>
                    <a:pt x="74" y="0"/>
                  </a:moveTo>
                  <a:lnTo>
                    <a:pt x="70" y="0"/>
                  </a:lnTo>
                  <a:lnTo>
                    <a:pt x="66" y="0"/>
                  </a:lnTo>
                  <a:lnTo>
                    <a:pt x="61" y="0"/>
                  </a:lnTo>
                  <a:lnTo>
                    <a:pt x="57" y="0"/>
                  </a:lnTo>
                  <a:lnTo>
                    <a:pt x="59" y="7"/>
                  </a:lnTo>
                  <a:lnTo>
                    <a:pt x="61" y="17"/>
                  </a:lnTo>
                  <a:lnTo>
                    <a:pt x="63" y="26"/>
                  </a:lnTo>
                  <a:lnTo>
                    <a:pt x="64" y="36"/>
                  </a:lnTo>
                  <a:lnTo>
                    <a:pt x="63" y="45"/>
                  </a:lnTo>
                  <a:lnTo>
                    <a:pt x="61" y="55"/>
                  </a:lnTo>
                  <a:lnTo>
                    <a:pt x="59" y="64"/>
                  </a:lnTo>
                  <a:lnTo>
                    <a:pt x="57" y="76"/>
                  </a:lnTo>
                  <a:lnTo>
                    <a:pt x="51" y="83"/>
                  </a:lnTo>
                  <a:lnTo>
                    <a:pt x="45" y="93"/>
                  </a:lnTo>
                  <a:lnTo>
                    <a:pt x="38" y="102"/>
                  </a:lnTo>
                  <a:lnTo>
                    <a:pt x="32" y="110"/>
                  </a:lnTo>
                  <a:lnTo>
                    <a:pt x="25" y="116"/>
                  </a:lnTo>
                  <a:lnTo>
                    <a:pt x="17" y="125"/>
                  </a:lnTo>
                  <a:lnTo>
                    <a:pt x="7" y="131"/>
                  </a:lnTo>
                  <a:lnTo>
                    <a:pt x="0" y="137"/>
                  </a:lnTo>
                  <a:lnTo>
                    <a:pt x="5" y="144"/>
                  </a:lnTo>
                  <a:lnTo>
                    <a:pt x="11" y="152"/>
                  </a:lnTo>
                  <a:lnTo>
                    <a:pt x="21" y="146"/>
                  </a:lnTo>
                  <a:lnTo>
                    <a:pt x="32" y="142"/>
                  </a:lnTo>
                  <a:lnTo>
                    <a:pt x="42" y="135"/>
                  </a:lnTo>
                  <a:lnTo>
                    <a:pt x="51" y="129"/>
                  </a:lnTo>
                  <a:lnTo>
                    <a:pt x="57" y="119"/>
                  </a:lnTo>
                  <a:lnTo>
                    <a:pt x="66" y="110"/>
                  </a:lnTo>
                  <a:lnTo>
                    <a:pt x="70" y="99"/>
                  </a:lnTo>
                  <a:lnTo>
                    <a:pt x="78" y="89"/>
                  </a:lnTo>
                  <a:lnTo>
                    <a:pt x="80" y="78"/>
                  </a:lnTo>
                  <a:lnTo>
                    <a:pt x="83" y="64"/>
                  </a:lnTo>
                  <a:lnTo>
                    <a:pt x="85" y="53"/>
                  </a:lnTo>
                  <a:lnTo>
                    <a:pt x="85" y="42"/>
                  </a:lnTo>
                  <a:lnTo>
                    <a:pt x="85" y="30"/>
                  </a:lnTo>
                  <a:lnTo>
                    <a:pt x="82" y="19"/>
                  </a:lnTo>
                  <a:lnTo>
                    <a:pt x="78" y="7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27" name="Freeform 48">
              <a:extLst>
                <a:ext uri="{FF2B5EF4-FFF2-40B4-BE49-F238E27FC236}">
                  <a16:creationId xmlns:a16="http://schemas.microsoft.com/office/drawing/2014/main" id="{AA67FC28-ABCB-4CB8-19C4-4EF6AAA28B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22" y="1227"/>
              <a:ext cx="61" cy="77"/>
            </a:xfrm>
            <a:custGeom>
              <a:avLst/>
              <a:gdLst>
                <a:gd name="T0" fmla="*/ 0 w 200"/>
                <a:gd name="T1" fmla="*/ 0 h 272"/>
                <a:gd name="T2" fmla="*/ 0 w 200"/>
                <a:gd name="T3" fmla="*/ 0 h 272"/>
                <a:gd name="T4" fmla="*/ 0 w 200"/>
                <a:gd name="T5" fmla="*/ 0 h 272"/>
                <a:gd name="T6" fmla="*/ 0 w 200"/>
                <a:gd name="T7" fmla="*/ 0 h 272"/>
                <a:gd name="T8" fmla="*/ 0 w 200"/>
                <a:gd name="T9" fmla="*/ 0 h 272"/>
                <a:gd name="T10" fmla="*/ 0 w 200"/>
                <a:gd name="T11" fmla="*/ 0 h 272"/>
                <a:gd name="T12" fmla="*/ 0 w 200"/>
                <a:gd name="T13" fmla="*/ 0 h 272"/>
                <a:gd name="T14" fmla="*/ 0 w 200"/>
                <a:gd name="T15" fmla="*/ 0 h 272"/>
                <a:gd name="T16" fmla="*/ 0 w 200"/>
                <a:gd name="T17" fmla="*/ 0 h 272"/>
                <a:gd name="T18" fmla="*/ 0 w 200"/>
                <a:gd name="T19" fmla="*/ 0 h 272"/>
                <a:gd name="T20" fmla="*/ 0 w 200"/>
                <a:gd name="T21" fmla="*/ 0 h 272"/>
                <a:gd name="T22" fmla="*/ 0 w 200"/>
                <a:gd name="T23" fmla="*/ 0 h 272"/>
                <a:gd name="T24" fmla="*/ 0 w 200"/>
                <a:gd name="T25" fmla="*/ 0 h 272"/>
                <a:gd name="T26" fmla="*/ 0 w 200"/>
                <a:gd name="T27" fmla="*/ 0 h 272"/>
                <a:gd name="T28" fmla="*/ 0 w 200"/>
                <a:gd name="T29" fmla="*/ 0 h 272"/>
                <a:gd name="T30" fmla="*/ 0 w 200"/>
                <a:gd name="T31" fmla="*/ 0 h 272"/>
                <a:gd name="T32" fmla="*/ 0 w 200"/>
                <a:gd name="T33" fmla="*/ 0 h 272"/>
                <a:gd name="T34" fmla="*/ 0 w 200"/>
                <a:gd name="T35" fmla="*/ 0 h 272"/>
                <a:gd name="T36" fmla="*/ 0 w 200"/>
                <a:gd name="T37" fmla="*/ 0 h 272"/>
                <a:gd name="T38" fmla="*/ 0 w 200"/>
                <a:gd name="T39" fmla="*/ 0 h 272"/>
                <a:gd name="T40" fmla="*/ 0 w 200"/>
                <a:gd name="T41" fmla="*/ 0 h 272"/>
                <a:gd name="T42" fmla="*/ 0 w 200"/>
                <a:gd name="T43" fmla="*/ 0 h 272"/>
                <a:gd name="T44" fmla="*/ 0 w 200"/>
                <a:gd name="T45" fmla="*/ 0 h 272"/>
                <a:gd name="T46" fmla="*/ 0 w 200"/>
                <a:gd name="T47" fmla="*/ 0 h 272"/>
                <a:gd name="T48" fmla="*/ 0 w 200"/>
                <a:gd name="T49" fmla="*/ 0 h 272"/>
                <a:gd name="T50" fmla="*/ 0 w 200"/>
                <a:gd name="T51" fmla="*/ 0 h 272"/>
                <a:gd name="T52" fmla="*/ 0 w 200"/>
                <a:gd name="T53" fmla="*/ 0 h 272"/>
                <a:gd name="T54" fmla="*/ 0 w 200"/>
                <a:gd name="T55" fmla="*/ 0 h 272"/>
                <a:gd name="T56" fmla="*/ 0 w 200"/>
                <a:gd name="T57" fmla="*/ 0 h 272"/>
                <a:gd name="T58" fmla="*/ 0 w 200"/>
                <a:gd name="T59" fmla="*/ 0 h 272"/>
                <a:gd name="T60" fmla="*/ 0 w 200"/>
                <a:gd name="T61" fmla="*/ 0 h 272"/>
                <a:gd name="T62" fmla="*/ 0 w 200"/>
                <a:gd name="T63" fmla="*/ 0 h 272"/>
                <a:gd name="T64" fmla="*/ 0 w 200"/>
                <a:gd name="T65" fmla="*/ 0 h 272"/>
                <a:gd name="T66" fmla="*/ 0 w 200"/>
                <a:gd name="T67" fmla="*/ 0 h 272"/>
                <a:gd name="T68" fmla="*/ 0 w 200"/>
                <a:gd name="T69" fmla="*/ 0 h 272"/>
                <a:gd name="T70" fmla="*/ 0 w 200"/>
                <a:gd name="T71" fmla="*/ 0 h 272"/>
                <a:gd name="T72" fmla="*/ 0 w 200"/>
                <a:gd name="T73" fmla="*/ 0 h 272"/>
                <a:gd name="T74" fmla="*/ 0 w 200"/>
                <a:gd name="T75" fmla="*/ 0 h 272"/>
                <a:gd name="T76" fmla="*/ 0 w 200"/>
                <a:gd name="T77" fmla="*/ 0 h 272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200"/>
                <a:gd name="T118" fmla="*/ 0 h 272"/>
                <a:gd name="T119" fmla="*/ 200 w 200"/>
                <a:gd name="T120" fmla="*/ 272 h 272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200" h="272">
                  <a:moveTo>
                    <a:pt x="103" y="4"/>
                  </a:moveTo>
                  <a:lnTo>
                    <a:pt x="82" y="0"/>
                  </a:lnTo>
                  <a:lnTo>
                    <a:pt x="63" y="4"/>
                  </a:lnTo>
                  <a:lnTo>
                    <a:pt x="46" y="9"/>
                  </a:lnTo>
                  <a:lnTo>
                    <a:pt x="33" y="19"/>
                  </a:lnTo>
                  <a:lnTo>
                    <a:pt x="21" y="30"/>
                  </a:lnTo>
                  <a:lnTo>
                    <a:pt x="14" y="47"/>
                  </a:lnTo>
                  <a:lnTo>
                    <a:pt x="6" y="63"/>
                  </a:lnTo>
                  <a:lnTo>
                    <a:pt x="4" y="83"/>
                  </a:lnTo>
                  <a:lnTo>
                    <a:pt x="0" y="101"/>
                  </a:lnTo>
                  <a:lnTo>
                    <a:pt x="2" y="120"/>
                  </a:lnTo>
                  <a:lnTo>
                    <a:pt x="4" y="139"/>
                  </a:lnTo>
                  <a:lnTo>
                    <a:pt x="12" y="156"/>
                  </a:lnTo>
                  <a:lnTo>
                    <a:pt x="19" y="171"/>
                  </a:lnTo>
                  <a:lnTo>
                    <a:pt x="31" y="186"/>
                  </a:lnTo>
                  <a:lnTo>
                    <a:pt x="46" y="198"/>
                  </a:lnTo>
                  <a:lnTo>
                    <a:pt x="63" y="205"/>
                  </a:lnTo>
                  <a:lnTo>
                    <a:pt x="69" y="205"/>
                  </a:lnTo>
                  <a:lnTo>
                    <a:pt x="74" y="211"/>
                  </a:lnTo>
                  <a:lnTo>
                    <a:pt x="82" y="215"/>
                  </a:lnTo>
                  <a:lnTo>
                    <a:pt x="91" y="220"/>
                  </a:lnTo>
                  <a:lnTo>
                    <a:pt x="99" y="224"/>
                  </a:lnTo>
                  <a:lnTo>
                    <a:pt x="107" y="228"/>
                  </a:lnTo>
                  <a:lnTo>
                    <a:pt x="114" y="234"/>
                  </a:lnTo>
                  <a:lnTo>
                    <a:pt x="124" y="241"/>
                  </a:lnTo>
                  <a:lnTo>
                    <a:pt x="131" y="245"/>
                  </a:lnTo>
                  <a:lnTo>
                    <a:pt x="139" y="251"/>
                  </a:lnTo>
                  <a:lnTo>
                    <a:pt x="147" y="257"/>
                  </a:lnTo>
                  <a:lnTo>
                    <a:pt x="156" y="262"/>
                  </a:lnTo>
                  <a:lnTo>
                    <a:pt x="164" y="264"/>
                  </a:lnTo>
                  <a:lnTo>
                    <a:pt x="171" y="268"/>
                  </a:lnTo>
                  <a:lnTo>
                    <a:pt x="181" y="270"/>
                  </a:lnTo>
                  <a:lnTo>
                    <a:pt x="188" y="272"/>
                  </a:lnTo>
                  <a:lnTo>
                    <a:pt x="194" y="253"/>
                  </a:lnTo>
                  <a:lnTo>
                    <a:pt x="200" y="237"/>
                  </a:lnTo>
                  <a:lnTo>
                    <a:pt x="200" y="226"/>
                  </a:lnTo>
                  <a:lnTo>
                    <a:pt x="200" y="218"/>
                  </a:lnTo>
                  <a:lnTo>
                    <a:pt x="194" y="211"/>
                  </a:lnTo>
                  <a:lnTo>
                    <a:pt x="187" y="207"/>
                  </a:lnTo>
                  <a:lnTo>
                    <a:pt x="177" y="203"/>
                  </a:lnTo>
                  <a:lnTo>
                    <a:pt x="169" y="203"/>
                  </a:lnTo>
                  <a:lnTo>
                    <a:pt x="158" y="201"/>
                  </a:lnTo>
                  <a:lnTo>
                    <a:pt x="147" y="201"/>
                  </a:lnTo>
                  <a:lnTo>
                    <a:pt x="135" y="201"/>
                  </a:lnTo>
                  <a:lnTo>
                    <a:pt x="126" y="203"/>
                  </a:lnTo>
                  <a:lnTo>
                    <a:pt x="116" y="201"/>
                  </a:lnTo>
                  <a:lnTo>
                    <a:pt x="109" y="201"/>
                  </a:lnTo>
                  <a:lnTo>
                    <a:pt x="103" y="201"/>
                  </a:lnTo>
                  <a:lnTo>
                    <a:pt x="101" y="201"/>
                  </a:lnTo>
                  <a:lnTo>
                    <a:pt x="90" y="196"/>
                  </a:lnTo>
                  <a:lnTo>
                    <a:pt x="80" y="192"/>
                  </a:lnTo>
                  <a:lnTo>
                    <a:pt x="72" y="188"/>
                  </a:lnTo>
                  <a:lnTo>
                    <a:pt x="65" y="182"/>
                  </a:lnTo>
                  <a:lnTo>
                    <a:pt x="57" y="177"/>
                  </a:lnTo>
                  <a:lnTo>
                    <a:pt x="50" y="171"/>
                  </a:lnTo>
                  <a:lnTo>
                    <a:pt x="42" y="163"/>
                  </a:lnTo>
                  <a:lnTo>
                    <a:pt x="38" y="158"/>
                  </a:lnTo>
                  <a:lnTo>
                    <a:pt x="33" y="150"/>
                  </a:lnTo>
                  <a:lnTo>
                    <a:pt x="29" y="141"/>
                  </a:lnTo>
                  <a:lnTo>
                    <a:pt x="25" y="131"/>
                  </a:lnTo>
                  <a:lnTo>
                    <a:pt x="23" y="123"/>
                  </a:lnTo>
                  <a:lnTo>
                    <a:pt x="21" y="114"/>
                  </a:lnTo>
                  <a:lnTo>
                    <a:pt x="21" y="104"/>
                  </a:lnTo>
                  <a:lnTo>
                    <a:pt x="21" y="95"/>
                  </a:lnTo>
                  <a:lnTo>
                    <a:pt x="23" y="85"/>
                  </a:lnTo>
                  <a:lnTo>
                    <a:pt x="27" y="72"/>
                  </a:lnTo>
                  <a:lnTo>
                    <a:pt x="31" y="61"/>
                  </a:lnTo>
                  <a:lnTo>
                    <a:pt x="38" y="49"/>
                  </a:lnTo>
                  <a:lnTo>
                    <a:pt x="46" y="42"/>
                  </a:lnTo>
                  <a:lnTo>
                    <a:pt x="53" y="32"/>
                  </a:lnTo>
                  <a:lnTo>
                    <a:pt x="67" y="26"/>
                  </a:lnTo>
                  <a:lnTo>
                    <a:pt x="78" y="23"/>
                  </a:lnTo>
                  <a:lnTo>
                    <a:pt x="91" y="21"/>
                  </a:lnTo>
                  <a:lnTo>
                    <a:pt x="95" y="17"/>
                  </a:lnTo>
                  <a:lnTo>
                    <a:pt x="99" y="11"/>
                  </a:lnTo>
                  <a:lnTo>
                    <a:pt x="101" y="6"/>
                  </a:lnTo>
                  <a:lnTo>
                    <a:pt x="103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28" name="Freeform 49">
              <a:extLst>
                <a:ext uri="{FF2B5EF4-FFF2-40B4-BE49-F238E27FC236}">
                  <a16:creationId xmlns:a16="http://schemas.microsoft.com/office/drawing/2014/main" id="{C17B6B6E-5424-6F4F-9C9B-DCAFF86E28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63" y="1237"/>
              <a:ext cx="49" cy="34"/>
            </a:xfrm>
            <a:custGeom>
              <a:avLst/>
              <a:gdLst>
                <a:gd name="T0" fmla="*/ 0 w 162"/>
                <a:gd name="T1" fmla="*/ 0 h 118"/>
                <a:gd name="T2" fmla="*/ 0 w 162"/>
                <a:gd name="T3" fmla="*/ 0 h 118"/>
                <a:gd name="T4" fmla="*/ 0 w 162"/>
                <a:gd name="T5" fmla="*/ 0 h 118"/>
                <a:gd name="T6" fmla="*/ 0 w 162"/>
                <a:gd name="T7" fmla="*/ 0 h 118"/>
                <a:gd name="T8" fmla="*/ 0 w 162"/>
                <a:gd name="T9" fmla="*/ 0 h 118"/>
                <a:gd name="T10" fmla="*/ 0 w 162"/>
                <a:gd name="T11" fmla="*/ 0 h 118"/>
                <a:gd name="T12" fmla="*/ 0 w 162"/>
                <a:gd name="T13" fmla="*/ 0 h 118"/>
                <a:gd name="T14" fmla="*/ 0 w 162"/>
                <a:gd name="T15" fmla="*/ 0 h 118"/>
                <a:gd name="T16" fmla="*/ 0 w 162"/>
                <a:gd name="T17" fmla="*/ 0 h 118"/>
                <a:gd name="T18" fmla="*/ 0 w 162"/>
                <a:gd name="T19" fmla="*/ 0 h 118"/>
                <a:gd name="T20" fmla="*/ 0 w 162"/>
                <a:gd name="T21" fmla="*/ 0 h 118"/>
                <a:gd name="T22" fmla="*/ 0 w 162"/>
                <a:gd name="T23" fmla="*/ 0 h 118"/>
                <a:gd name="T24" fmla="*/ 0 w 162"/>
                <a:gd name="T25" fmla="*/ 0 h 118"/>
                <a:gd name="T26" fmla="*/ 0 w 162"/>
                <a:gd name="T27" fmla="*/ 0 h 118"/>
                <a:gd name="T28" fmla="*/ 0 w 162"/>
                <a:gd name="T29" fmla="*/ 0 h 118"/>
                <a:gd name="T30" fmla="*/ 0 w 162"/>
                <a:gd name="T31" fmla="*/ 0 h 118"/>
                <a:gd name="T32" fmla="*/ 0 w 162"/>
                <a:gd name="T33" fmla="*/ 0 h 118"/>
                <a:gd name="T34" fmla="*/ 0 w 162"/>
                <a:gd name="T35" fmla="*/ 0 h 118"/>
                <a:gd name="T36" fmla="*/ 0 w 162"/>
                <a:gd name="T37" fmla="*/ 0 h 118"/>
                <a:gd name="T38" fmla="*/ 0 w 162"/>
                <a:gd name="T39" fmla="*/ 0 h 118"/>
                <a:gd name="T40" fmla="*/ 0 w 162"/>
                <a:gd name="T41" fmla="*/ 0 h 118"/>
                <a:gd name="T42" fmla="*/ 0 w 162"/>
                <a:gd name="T43" fmla="*/ 0 h 118"/>
                <a:gd name="T44" fmla="*/ 0 w 162"/>
                <a:gd name="T45" fmla="*/ 0 h 118"/>
                <a:gd name="T46" fmla="*/ 0 w 162"/>
                <a:gd name="T47" fmla="*/ 0 h 118"/>
                <a:gd name="T48" fmla="*/ 0 w 162"/>
                <a:gd name="T49" fmla="*/ 0 h 118"/>
                <a:gd name="T50" fmla="*/ 0 w 162"/>
                <a:gd name="T51" fmla="*/ 0 h 118"/>
                <a:gd name="T52" fmla="*/ 0 w 162"/>
                <a:gd name="T53" fmla="*/ 0 h 118"/>
                <a:gd name="T54" fmla="*/ 0 w 162"/>
                <a:gd name="T55" fmla="*/ 0 h 118"/>
                <a:gd name="T56" fmla="*/ 0 w 162"/>
                <a:gd name="T57" fmla="*/ 0 h 118"/>
                <a:gd name="T58" fmla="*/ 0 w 162"/>
                <a:gd name="T59" fmla="*/ 0 h 118"/>
                <a:gd name="T60" fmla="*/ 0 w 162"/>
                <a:gd name="T61" fmla="*/ 0 h 118"/>
                <a:gd name="T62" fmla="*/ 0 w 162"/>
                <a:gd name="T63" fmla="*/ 0 h 118"/>
                <a:gd name="T64" fmla="*/ 0 w 162"/>
                <a:gd name="T65" fmla="*/ 0 h 118"/>
                <a:gd name="T66" fmla="*/ 0 w 162"/>
                <a:gd name="T67" fmla="*/ 0 h 118"/>
                <a:gd name="T68" fmla="*/ 0 w 162"/>
                <a:gd name="T69" fmla="*/ 0 h 118"/>
                <a:gd name="T70" fmla="*/ 0 w 162"/>
                <a:gd name="T71" fmla="*/ 0 h 118"/>
                <a:gd name="T72" fmla="*/ 0 w 162"/>
                <a:gd name="T73" fmla="*/ 0 h 118"/>
                <a:gd name="T74" fmla="*/ 0 w 162"/>
                <a:gd name="T75" fmla="*/ 0 h 118"/>
                <a:gd name="T76" fmla="*/ 0 w 162"/>
                <a:gd name="T77" fmla="*/ 0 h 118"/>
                <a:gd name="T78" fmla="*/ 0 w 162"/>
                <a:gd name="T79" fmla="*/ 0 h 118"/>
                <a:gd name="T80" fmla="*/ 0 w 162"/>
                <a:gd name="T81" fmla="*/ 0 h 118"/>
                <a:gd name="T82" fmla="*/ 0 w 162"/>
                <a:gd name="T83" fmla="*/ 0 h 118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162"/>
                <a:gd name="T127" fmla="*/ 0 h 118"/>
                <a:gd name="T128" fmla="*/ 162 w 162"/>
                <a:gd name="T129" fmla="*/ 118 h 118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162" h="118">
                  <a:moveTo>
                    <a:pt x="149" y="19"/>
                  </a:moveTo>
                  <a:lnTo>
                    <a:pt x="132" y="8"/>
                  </a:lnTo>
                  <a:lnTo>
                    <a:pt x="118" y="2"/>
                  </a:lnTo>
                  <a:lnTo>
                    <a:pt x="105" y="0"/>
                  </a:lnTo>
                  <a:lnTo>
                    <a:pt x="97" y="4"/>
                  </a:lnTo>
                  <a:lnTo>
                    <a:pt x="90" y="6"/>
                  </a:lnTo>
                  <a:lnTo>
                    <a:pt x="82" y="15"/>
                  </a:lnTo>
                  <a:lnTo>
                    <a:pt x="76" y="23"/>
                  </a:lnTo>
                  <a:lnTo>
                    <a:pt x="73" y="34"/>
                  </a:lnTo>
                  <a:lnTo>
                    <a:pt x="65" y="42"/>
                  </a:lnTo>
                  <a:lnTo>
                    <a:pt x="59" y="53"/>
                  </a:lnTo>
                  <a:lnTo>
                    <a:pt x="54" y="63"/>
                  </a:lnTo>
                  <a:lnTo>
                    <a:pt x="46" y="72"/>
                  </a:lnTo>
                  <a:lnTo>
                    <a:pt x="37" y="80"/>
                  </a:lnTo>
                  <a:lnTo>
                    <a:pt x="27" y="86"/>
                  </a:lnTo>
                  <a:lnTo>
                    <a:pt x="14" y="90"/>
                  </a:lnTo>
                  <a:lnTo>
                    <a:pt x="2" y="90"/>
                  </a:lnTo>
                  <a:lnTo>
                    <a:pt x="0" y="95"/>
                  </a:lnTo>
                  <a:lnTo>
                    <a:pt x="4" y="103"/>
                  </a:lnTo>
                  <a:lnTo>
                    <a:pt x="8" y="107"/>
                  </a:lnTo>
                  <a:lnTo>
                    <a:pt x="16" y="112"/>
                  </a:lnTo>
                  <a:lnTo>
                    <a:pt x="21" y="112"/>
                  </a:lnTo>
                  <a:lnTo>
                    <a:pt x="31" y="116"/>
                  </a:lnTo>
                  <a:lnTo>
                    <a:pt x="38" y="118"/>
                  </a:lnTo>
                  <a:lnTo>
                    <a:pt x="50" y="118"/>
                  </a:lnTo>
                  <a:lnTo>
                    <a:pt x="57" y="118"/>
                  </a:lnTo>
                  <a:lnTo>
                    <a:pt x="69" y="116"/>
                  </a:lnTo>
                  <a:lnTo>
                    <a:pt x="76" y="114"/>
                  </a:lnTo>
                  <a:lnTo>
                    <a:pt x="86" y="112"/>
                  </a:lnTo>
                  <a:lnTo>
                    <a:pt x="94" y="109"/>
                  </a:lnTo>
                  <a:lnTo>
                    <a:pt x="101" y="107"/>
                  </a:lnTo>
                  <a:lnTo>
                    <a:pt x="109" y="103"/>
                  </a:lnTo>
                  <a:lnTo>
                    <a:pt x="114" y="101"/>
                  </a:lnTo>
                  <a:lnTo>
                    <a:pt x="124" y="90"/>
                  </a:lnTo>
                  <a:lnTo>
                    <a:pt x="137" y="80"/>
                  </a:lnTo>
                  <a:lnTo>
                    <a:pt x="147" y="71"/>
                  </a:lnTo>
                  <a:lnTo>
                    <a:pt x="156" y="59"/>
                  </a:lnTo>
                  <a:lnTo>
                    <a:pt x="162" y="48"/>
                  </a:lnTo>
                  <a:lnTo>
                    <a:pt x="162" y="38"/>
                  </a:lnTo>
                  <a:lnTo>
                    <a:pt x="158" y="27"/>
                  </a:lnTo>
                  <a:lnTo>
                    <a:pt x="149" y="1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29" name="Freeform 50">
              <a:extLst>
                <a:ext uri="{FF2B5EF4-FFF2-40B4-BE49-F238E27FC236}">
                  <a16:creationId xmlns:a16="http://schemas.microsoft.com/office/drawing/2014/main" id="{02C6D3F6-01CC-14AE-0326-A096070058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2" y="1284"/>
              <a:ext cx="35" cy="20"/>
            </a:xfrm>
            <a:custGeom>
              <a:avLst/>
              <a:gdLst>
                <a:gd name="T0" fmla="*/ 0 w 114"/>
                <a:gd name="T1" fmla="*/ 0 h 73"/>
                <a:gd name="T2" fmla="*/ 0 w 114"/>
                <a:gd name="T3" fmla="*/ 0 h 73"/>
                <a:gd name="T4" fmla="*/ 0 w 114"/>
                <a:gd name="T5" fmla="*/ 0 h 73"/>
                <a:gd name="T6" fmla="*/ 0 w 114"/>
                <a:gd name="T7" fmla="*/ 0 h 73"/>
                <a:gd name="T8" fmla="*/ 0 w 114"/>
                <a:gd name="T9" fmla="*/ 0 h 73"/>
                <a:gd name="T10" fmla="*/ 0 w 114"/>
                <a:gd name="T11" fmla="*/ 0 h 73"/>
                <a:gd name="T12" fmla="*/ 0 w 114"/>
                <a:gd name="T13" fmla="*/ 0 h 73"/>
                <a:gd name="T14" fmla="*/ 0 w 114"/>
                <a:gd name="T15" fmla="*/ 0 h 73"/>
                <a:gd name="T16" fmla="*/ 0 w 114"/>
                <a:gd name="T17" fmla="*/ 0 h 73"/>
                <a:gd name="T18" fmla="*/ 0 w 114"/>
                <a:gd name="T19" fmla="*/ 0 h 73"/>
                <a:gd name="T20" fmla="*/ 0 w 114"/>
                <a:gd name="T21" fmla="*/ 0 h 73"/>
                <a:gd name="T22" fmla="*/ 0 w 114"/>
                <a:gd name="T23" fmla="*/ 0 h 73"/>
                <a:gd name="T24" fmla="*/ 0 w 114"/>
                <a:gd name="T25" fmla="*/ 0 h 73"/>
                <a:gd name="T26" fmla="*/ 0 w 114"/>
                <a:gd name="T27" fmla="*/ 0 h 73"/>
                <a:gd name="T28" fmla="*/ 0 w 114"/>
                <a:gd name="T29" fmla="*/ 0 h 73"/>
                <a:gd name="T30" fmla="*/ 0 w 114"/>
                <a:gd name="T31" fmla="*/ 0 h 73"/>
                <a:gd name="T32" fmla="*/ 0 w 114"/>
                <a:gd name="T33" fmla="*/ 0 h 73"/>
                <a:gd name="T34" fmla="*/ 0 w 114"/>
                <a:gd name="T35" fmla="*/ 0 h 73"/>
                <a:gd name="T36" fmla="*/ 0 w 114"/>
                <a:gd name="T37" fmla="*/ 0 h 73"/>
                <a:gd name="T38" fmla="*/ 0 w 114"/>
                <a:gd name="T39" fmla="*/ 0 h 73"/>
                <a:gd name="T40" fmla="*/ 0 w 114"/>
                <a:gd name="T41" fmla="*/ 0 h 73"/>
                <a:gd name="T42" fmla="*/ 0 w 114"/>
                <a:gd name="T43" fmla="*/ 0 h 73"/>
                <a:gd name="T44" fmla="*/ 0 w 114"/>
                <a:gd name="T45" fmla="*/ 0 h 73"/>
                <a:gd name="T46" fmla="*/ 0 w 114"/>
                <a:gd name="T47" fmla="*/ 0 h 73"/>
                <a:gd name="T48" fmla="*/ 0 w 114"/>
                <a:gd name="T49" fmla="*/ 0 h 73"/>
                <a:gd name="T50" fmla="*/ 0 w 114"/>
                <a:gd name="T51" fmla="*/ 0 h 73"/>
                <a:gd name="T52" fmla="*/ 0 w 114"/>
                <a:gd name="T53" fmla="*/ 0 h 73"/>
                <a:gd name="T54" fmla="*/ 0 w 114"/>
                <a:gd name="T55" fmla="*/ 0 h 73"/>
                <a:gd name="T56" fmla="*/ 0 w 114"/>
                <a:gd name="T57" fmla="*/ 0 h 73"/>
                <a:gd name="T58" fmla="*/ 0 w 114"/>
                <a:gd name="T59" fmla="*/ 0 h 73"/>
                <a:gd name="T60" fmla="*/ 0 w 114"/>
                <a:gd name="T61" fmla="*/ 0 h 73"/>
                <a:gd name="T62" fmla="*/ 0 w 114"/>
                <a:gd name="T63" fmla="*/ 0 h 73"/>
                <a:gd name="T64" fmla="*/ 0 w 114"/>
                <a:gd name="T65" fmla="*/ 0 h 73"/>
                <a:gd name="T66" fmla="*/ 0 w 114"/>
                <a:gd name="T67" fmla="*/ 0 h 7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14"/>
                <a:gd name="T103" fmla="*/ 0 h 73"/>
                <a:gd name="T104" fmla="*/ 114 w 114"/>
                <a:gd name="T105" fmla="*/ 73 h 7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14" h="73">
                  <a:moveTo>
                    <a:pt x="17" y="0"/>
                  </a:moveTo>
                  <a:lnTo>
                    <a:pt x="13" y="0"/>
                  </a:lnTo>
                  <a:lnTo>
                    <a:pt x="10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10"/>
                  </a:lnTo>
                  <a:lnTo>
                    <a:pt x="0" y="19"/>
                  </a:lnTo>
                  <a:lnTo>
                    <a:pt x="2" y="27"/>
                  </a:lnTo>
                  <a:lnTo>
                    <a:pt x="6" y="36"/>
                  </a:lnTo>
                  <a:lnTo>
                    <a:pt x="10" y="44"/>
                  </a:lnTo>
                  <a:lnTo>
                    <a:pt x="13" y="52"/>
                  </a:lnTo>
                  <a:lnTo>
                    <a:pt x="21" y="57"/>
                  </a:lnTo>
                  <a:lnTo>
                    <a:pt x="29" y="65"/>
                  </a:lnTo>
                  <a:lnTo>
                    <a:pt x="38" y="67"/>
                  </a:lnTo>
                  <a:lnTo>
                    <a:pt x="48" y="71"/>
                  </a:lnTo>
                  <a:lnTo>
                    <a:pt x="57" y="71"/>
                  </a:lnTo>
                  <a:lnTo>
                    <a:pt x="70" y="73"/>
                  </a:lnTo>
                  <a:lnTo>
                    <a:pt x="80" y="71"/>
                  </a:lnTo>
                  <a:lnTo>
                    <a:pt x="91" y="71"/>
                  </a:lnTo>
                  <a:lnTo>
                    <a:pt x="101" y="71"/>
                  </a:lnTo>
                  <a:lnTo>
                    <a:pt x="112" y="71"/>
                  </a:lnTo>
                  <a:lnTo>
                    <a:pt x="112" y="57"/>
                  </a:lnTo>
                  <a:lnTo>
                    <a:pt x="114" y="50"/>
                  </a:lnTo>
                  <a:lnTo>
                    <a:pt x="106" y="50"/>
                  </a:lnTo>
                  <a:lnTo>
                    <a:pt x="97" y="50"/>
                  </a:lnTo>
                  <a:lnTo>
                    <a:pt x="91" y="48"/>
                  </a:lnTo>
                  <a:lnTo>
                    <a:pt x="84" y="48"/>
                  </a:lnTo>
                  <a:lnTo>
                    <a:pt x="70" y="44"/>
                  </a:lnTo>
                  <a:lnTo>
                    <a:pt x="57" y="38"/>
                  </a:lnTo>
                  <a:lnTo>
                    <a:pt x="46" y="31"/>
                  </a:lnTo>
                  <a:lnTo>
                    <a:pt x="34" y="23"/>
                  </a:lnTo>
                  <a:lnTo>
                    <a:pt x="23" y="10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30" name="Freeform 51">
              <a:extLst>
                <a:ext uri="{FF2B5EF4-FFF2-40B4-BE49-F238E27FC236}">
                  <a16:creationId xmlns:a16="http://schemas.microsoft.com/office/drawing/2014/main" id="{6BD3118E-E92D-6FFE-8ABE-A581F6F7D9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9" y="1287"/>
              <a:ext cx="67" cy="90"/>
            </a:xfrm>
            <a:custGeom>
              <a:avLst/>
              <a:gdLst>
                <a:gd name="T0" fmla="*/ 0 w 221"/>
                <a:gd name="T1" fmla="*/ 0 h 317"/>
                <a:gd name="T2" fmla="*/ 0 w 221"/>
                <a:gd name="T3" fmla="*/ 0 h 317"/>
                <a:gd name="T4" fmla="*/ 0 w 221"/>
                <a:gd name="T5" fmla="*/ 0 h 317"/>
                <a:gd name="T6" fmla="*/ 0 w 221"/>
                <a:gd name="T7" fmla="*/ 0 h 317"/>
                <a:gd name="T8" fmla="*/ 0 w 221"/>
                <a:gd name="T9" fmla="*/ 0 h 317"/>
                <a:gd name="T10" fmla="*/ 0 w 221"/>
                <a:gd name="T11" fmla="*/ 0 h 317"/>
                <a:gd name="T12" fmla="*/ 0 w 221"/>
                <a:gd name="T13" fmla="*/ 0 h 317"/>
                <a:gd name="T14" fmla="*/ 0 w 221"/>
                <a:gd name="T15" fmla="*/ 0 h 317"/>
                <a:gd name="T16" fmla="*/ 0 w 221"/>
                <a:gd name="T17" fmla="*/ 0 h 317"/>
                <a:gd name="T18" fmla="*/ 0 w 221"/>
                <a:gd name="T19" fmla="*/ 0 h 317"/>
                <a:gd name="T20" fmla="*/ 0 w 221"/>
                <a:gd name="T21" fmla="*/ 0 h 317"/>
                <a:gd name="T22" fmla="*/ 0 w 221"/>
                <a:gd name="T23" fmla="*/ 0 h 317"/>
                <a:gd name="T24" fmla="*/ 0 w 221"/>
                <a:gd name="T25" fmla="*/ 0 h 317"/>
                <a:gd name="T26" fmla="*/ 0 w 221"/>
                <a:gd name="T27" fmla="*/ 0 h 317"/>
                <a:gd name="T28" fmla="*/ 0 w 221"/>
                <a:gd name="T29" fmla="*/ 0 h 317"/>
                <a:gd name="T30" fmla="*/ 0 w 221"/>
                <a:gd name="T31" fmla="*/ 0 h 317"/>
                <a:gd name="T32" fmla="*/ 0 w 221"/>
                <a:gd name="T33" fmla="*/ 0 h 317"/>
                <a:gd name="T34" fmla="*/ 0 w 221"/>
                <a:gd name="T35" fmla="*/ 0 h 317"/>
                <a:gd name="T36" fmla="*/ 0 w 221"/>
                <a:gd name="T37" fmla="*/ 0 h 317"/>
                <a:gd name="T38" fmla="*/ 0 w 221"/>
                <a:gd name="T39" fmla="*/ 0 h 317"/>
                <a:gd name="T40" fmla="*/ 0 w 221"/>
                <a:gd name="T41" fmla="*/ 0 h 317"/>
                <a:gd name="T42" fmla="*/ 0 w 221"/>
                <a:gd name="T43" fmla="*/ 0 h 317"/>
                <a:gd name="T44" fmla="*/ 0 w 221"/>
                <a:gd name="T45" fmla="*/ 0 h 317"/>
                <a:gd name="T46" fmla="*/ 0 w 221"/>
                <a:gd name="T47" fmla="*/ 0 h 317"/>
                <a:gd name="T48" fmla="*/ 0 w 221"/>
                <a:gd name="T49" fmla="*/ 0 h 317"/>
                <a:gd name="T50" fmla="*/ 0 w 221"/>
                <a:gd name="T51" fmla="*/ 0 h 317"/>
                <a:gd name="T52" fmla="*/ 0 w 221"/>
                <a:gd name="T53" fmla="*/ 0 h 317"/>
                <a:gd name="T54" fmla="*/ 0 w 221"/>
                <a:gd name="T55" fmla="*/ 0 h 317"/>
                <a:gd name="T56" fmla="*/ 0 w 221"/>
                <a:gd name="T57" fmla="*/ 0 h 317"/>
                <a:gd name="T58" fmla="*/ 0 w 221"/>
                <a:gd name="T59" fmla="*/ 0 h 317"/>
                <a:gd name="T60" fmla="*/ 0 w 221"/>
                <a:gd name="T61" fmla="*/ 0 h 317"/>
                <a:gd name="T62" fmla="*/ 0 w 221"/>
                <a:gd name="T63" fmla="*/ 0 h 317"/>
                <a:gd name="T64" fmla="*/ 0 w 221"/>
                <a:gd name="T65" fmla="*/ 0 h 317"/>
                <a:gd name="T66" fmla="*/ 0 w 221"/>
                <a:gd name="T67" fmla="*/ 0 h 317"/>
                <a:gd name="T68" fmla="*/ 0 w 221"/>
                <a:gd name="T69" fmla="*/ 0 h 317"/>
                <a:gd name="T70" fmla="*/ 0 w 221"/>
                <a:gd name="T71" fmla="*/ 0 h 317"/>
                <a:gd name="T72" fmla="*/ 0 w 221"/>
                <a:gd name="T73" fmla="*/ 0 h 317"/>
                <a:gd name="T74" fmla="*/ 0 w 221"/>
                <a:gd name="T75" fmla="*/ 0 h 317"/>
                <a:gd name="T76" fmla="*/ 0 w 221"/>
                <a:gd name="T77" fmla="*/ 0 h 317"/>
                <a:gd name="T78" fmla="*/ 0 w 221"/>
                <a:gd name="T79" fmla="*/ 0 h 317"/>
                <a:gd name="T80" fmla="*/ 0 w 221"/>
                <a:gd name="T81" fmla="*/ 0 h 317"/>
                <a:gd name="T82" fmla="*/ 0 w 221"/>
                <a:gd name="T83" fmla="*/ 0 h 317"/>
                <a:gd name="T84" fmla="*/ 0 w 221"/>
                <a:gd name="T85" fmla="*/ 0 h 317"/>
                <a:gd name="T86" fmla="*/ 0 w 221"/>
                <a:gd name="T87" fmla="*/ 0 h 317"/>
                <a:gd name="T88" fmla="*/ 0 w 221"/>
                <a:gd name="T89" fmla="*/ 0 h 317"/>
                <a:gd name="T90" fmla="*/ 0 w 221"/>
                <a:gd name="T91" fmla="*/ 0 h 317"/>
                <a:gd name="T92" fmla="*/ 0 w 221"/>
                <a:gd name="T93" fmla="*/ 0 h 317"/>
                <a:gd name="T94" fmla="*/ 0 w 221"/>
                <a:gd name="T95" fmla="*/ 0 h 317"/>
                <a:gd name="T96" fmla="*/ 0 w 221"/>
                <a:gd name="T97" fmla="*/ 0 h 317"/>
                <a:gd name="T98" fmla="*/ 0 w 221"/>
                <a:gd name="T99" fmla="*/ 0 h 317"/>
                <a:gd name="T100" fmla="*/ 0 w 221"/>
                <a:gd name="T101" fmla="*/ 0 h 317"/>
                <a:gd name="T102" fmla="*/ 0 w 221"/>
                <a:gd name="T103" fmla="*/ 0 h 317"/>
                <a:gd name="T104" fmla="*/ 0 w 221"/>
                <a:gd name="T105" fmla="*/ 0 h 317"/>
                <a:gd name="T106" fmla="*/ 0 w 221"/>
                <a:gd name="T107" fmla="*/ 0 h 317"/>
                <a:gd name="T108" fmla="*/ 0 w 221"/>
                <a:gd name="T109" fmla="*/ 0 h 317"/>
                <a:gd name="T110" fmla="*/ 0 w 221"/>
                <a:gd name="T111" fmla="*/ 0 h 317"/>
                <a:gd name="T112" fmla="*/ 0 w 221"/>
                <a:gd name="T113" fmla="*/ 0 h 31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221"/>
                <a:gd name="T172" fmla="*/ 0 h 317"/>
                <a:gd name="T173" fmla="*/ 221 w 221"/>
                <a:gd name="T174" fmla="*/ 317 h 317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221" h="317">
                  <a:moveTo>
                    <a:pt x="221" y="0"/>
                  </a:moveTo>
                  <a:lnTo>
                    <a:pt x="219" y="0"/>
                  </a:lnTo>
                  <a:lnTo>
                    <a:pt x="211" y="0"/>
                  </a:lnTo>
                  <a:lnTo>
                    <a:pt x="206" y="0"/>
                  </a:lnTo>
                  <a:lnTo>
                    <a:pt x="200" y="0"/>
                  </a:lnTo>
                  <a:lnTo>
                    <a:pt x="198" y="13"/>
                  </a:lnTo>
                  <a:lnTo>
                    <a:pt x="196" y="28"/>
                  </a:lnTo>
                  <a:lnTo>
                    <a:pt x="192" y="46"/>
                  </a:lnTo>
                  <a:lnTo>
                    <a:pt x="189" y="63"/>
                  </a:lnTo>
                  <a:lnTo>
                    <a:pt x="181" y="76"/>
                  </a:lnTo>
                  <a:lnTo>
                    <a:pt x="173" y="93"/>
                  </a:lnTo>
                  <a:lnTo>
                    <a:pt x="164" y="108"/>
                  </a:lnTo>
                  <a:lnTo>
                    <a:pt x="156" y="124"/>
                  </a:lnTo>
                  <a:lnTo>
                    <a:pt x="145" y="135"/>
                  </a:lnTo>
                  <a:lnTo>
                    <a:pt x="134" y="146"/>
                  </a:lnTo>
                  <a:lnTo>
                    <a:pt x="120" y="154"/>
                  </a:lnTo>
                  <a:lnTo>
                    <a:pt x="107" y="162"/>
                  </a:lnTo>
                  <a:lnTo>
                    <a:pt x="90" y="165"/>
                  </a:lnTo>
                  <a:lnTo>
                    <a:pt x="76" y="165"/>
                  </a:lnTo>
                  <a:lnTo>
                    <a:pt x="59" y="163"/>
                  </a:lnTo>
                  <a:lnTo>
                    <a:pt x="44" y="160"/>
                  </a:lnTo>
                  <a:lnTo>
                    <a:pt x="37" y="152"/>
                  </a:lnTo>
                  <a:lnTo>
                    <a:pt x="27" y="146"/>
                  </a:lnTo>
                  <a:lnTo>
                    <a:pt x="18" y="139"/>
                  </a:lnTo>
                  <a:lnTo>
                    <a:pt x="12" y="137"/>
                  </a:lnTo>
                  <a:lnTo>
                    <a:pt x="10" y="144"/>
                  </a:lnTo>
                  <a:lnTo>
                    <a:pt x="10" y="154"/>
                  </a:lnTo>
                  <a:lnTo>
                    <a:pt x="12" y="160"/>
                  </a:lnTo>
                  <a:lnTo>
                    <a:pt x="16" y="167"/>
                  </a:lnTo>
                  <a:lnTo>
                    <a:pt x="19" y="171"/>
                  </a:lnTo>
                  <a:lnTo>
                    <a:pt x="27" y="175"/>
                  </a:lnTo>
                  <a:lnTo>
                    <a:pt x="35" y="179"/>
                  </a:lnTo>
                  <a:lnTo>
                    <a:pt x="42" y="182"/>
                  </a:lnTo>
                  <a:lnTo>
                    <a:pt x="48" y="184"/>
                  </a:lnTo>
                  <a:lnTo>
                    <a:pt x="57" y="184"/>
                  </a:lnTo>
                  <a:lnTo>
                    <a:pt x="65" y="186"/>
                  </a:lnTo>
                  <a:lnTo>
                    <a:pt x="75" y="188"/>
                  </a:lnTo>
                  <a:lnTo>
                    <a:pt x="82" y="188"/>
                  </a:lnTo>
                  <a:lnTo>
                    <a:pt x="90" y="188"/>
                  </a:lnTo>
                  <a:lnTo>
                    <a:pt x="99" y="188"/>
                  </a:lnTo>
                  <a:lnTo>
                    <a:pt x="107" y="188"/>
                  </a:lnTo>
                  <a:lnTo>
                    <a:pt x="113" y="186"/>
                  </a:lnTo>
                  <a:lnTo>
                    <a:pt x="120" y="184"/>
                  </a:lnTo>
                  <a:lnTo>
                    <a:pt x="124" y="184"/>
                  </a:lnTo>
                  <a:lnTo>
                    <a:pt x="130" y="182"/>
                  </a:lnTo>
                  <a:lnTo>
                    <a:pt x="137" y="177"/>
                  </a:lnTo>
                  <a:lnTo>
                    <a:pt x="151" y="169"/>
                  </a:lnTo>
                  <a:lnTo>
                    <a:pt x="145" y="179"/>
                  </a:lnTo>
                  <a:lnTo>
                    <a:pt x="141" y="188"/>
                  </a:lnTo>
                  <a:lnTo>
                    <a:pt x="137" y="200"/>
                  </a:lnTo>
                  <a:lnTo>
                    <a:pt x="135" y="211"/>
                  </a:lnTo>
                  <a:lnTo>
                    <a:pt x="132" y="222"/>
                  </a:lnTo>
                  <a:lnTo>
                    <a:pt x="128" y="234"/>
                  </a:lnTo>
                  <a:lnTo>
                    <a:pt x="126" y="245"/>
                  </a:lnTo>
                  <a:lnTo>
                    <a:pt x="122" y="255"/>
                  </a:lnTo>
                  <a:lnTo>
                    <a:pt x="116" y="264"/>
                  </a:lnTo>
                  <a:lnTo>
                    <a:pt x="111" y="272"/>
                  </a:lnTo>
                  <a:lnTo>
                    <a:pt x="103" y="278"/>
                  </a:lnTo>
                  <a:lnTo>
                    <a:pt x="96" y="285"/>
                  </a:lnTo>
                  <a:lnTo>
                    <a:pt x="86" y="289"/>
                  </a:lnTo>
                  <a:lnTo>
                    <a:pt x="75" y="293"/>
                  </a:lnTo>
                  <a:lnTo>
                    <a:pt x="61" y="293"/>
                  </a:lnTo>
                  <a:lnTo>
                    <a:pt x="48" y="295"/>
                  </a:lnTo>
                  <a:lnTo>
                    <a:pt x="38" y="291"/>
                  </a:lnTo>
                  <a:lnTo>
                    <a:pt x="33" y="291"/>
                  </a:lnTo>
                  <a:lnTo>
                    <a:pt x="29" y="287"/>
                  </a:lnTo>
                  <a:lnTo>
                    <a:pt x="25" y="283"/>
                  </a:lnTo>
                  <a:lnTo>
                    <a:pt x="19" y="279"/>
                  </a:lnTo>
                  <a:lnTo>
                    <a:pt x="16" y="278"/>
                  </a:lnTo>
                  <a:lnTo>
                    <a:pt x="8" y="278"/>
                  </a:lnTo>
                  <a:lnTo>
                    <a:pt x="0" y="281"/>
                  </a:lnTo>
                  <a:lnTo>
                    <a:pt x="0" y="287"/>
                  </a:lnTo>
                  <a:lnTo>
                    <a:pt x="0" y="295"/>
                  </a:lnTo>
                  <a:lnTo>
                    <a:pt x="4" y="300"/>
                  </a:lnTo>
                  <a:lnTo>
                    <a:pt x="8" y="306"/>
                  </a:lnTo>
                  <a:lnTo>
                    <a:pt x="18" y="312"/>
                  </a:lnTo>
                  <a:lnTo>
                    <a:pt x="29" y="316"/>
                  </a:lnTo>
                  <a:lnTo>
                    <a:pt x="42" y="316"/>
                  </a:lnTo>
                  <a:lnTo>
                    <a:pt x="57" y="317"/>
                  </a:lnTo>
                  <a:lnTo>
                    <a:pt x="71" y="316"/>
                  </a:lnTo>
                  <a:lnTo>
                    <a:pt x="86" y="316"/>
                  </a:lnTo>
                  <a:lnTo>
                    <a:pt x="97" y="310"/>
                  </a:lnTo>
                  <a:lnTo>
                    <a:pt x="111" y="300"/>
                  </a:lnTo>
                  <a:lnTo>
                    <a:pt x="122" y="291"/>
                  </a:lnTo>
                  <a:lnTo>
                    <a:pt x="132" y="281"/>
                  </a:lnTo>
                  <a:lnTo>
                    <a:pt x="141" y="268"/>
                  </a:lnTo>
                  <a:lnTo>
                    <a:pt x="151" y="255"/>
                  </a:lnTo>
                  <a:lnTo>
                    <a:pt x="156" y="240"/>
                  </a:lnTo>
                  <a:lnTo>
                    <a:pt x="164" y="226"/>
                  </a:lnTo>
                  <a:lnTo>
                    <a:pt x="168" y="211"/>
                  </a:lnTo>
                  <a:lnTo>
                    <a:pt x="172" y="196"/>
                  </a:lnTo>
                  <a:lnTo>
                    <a:pt x="173" y="182"/>
                  </a:lnTo>
                  <a:lnTo>
                    <a:pt x="179" y="171"/>
                  </a:lnTo>
                  <a:lnTo>
                    <a:pt x="179" y="156"/>
                  </a:lnTo>
                  <a:lnTo>
                    <a:pt x="183" y="146"/>
                  </a:lnTo>
                  <a:lnTo>
                    <a:pt x="183" y="137"/>
                  </a:lnTo>
                  <a:lnTo>
                    <a:pt x="185" y="129"/>
                  </a:lnTo>
                  <a:lnTo>
                    <a:pt x="189" y="122"/>
                  </a:lnTo>
                  <a:lnTo>
                    <a:pt x="192" y="114"/>
                  </a:lnTo>
                  <a:lnTo>
                    <a:pt x="196" y="105"/>
                  </a:lnTo>
                  <a:lnTo>
                    <a:pt x="202" y="97"/>
                  </a:lnTo>
                  <a:lnTo>
                    <a:pt x="204" y="89"/>
                  </a:lnTo>
                  <a:lnTo>
                    <a:pt x="208" y="80"/>
                  </a:lnTo>
                  <a:lnTo>
                    <a:pt x="211" y="72"/>
                  </a:lnTo>
                  <a:lnTo>
                    <a:pt x="215" y="67"/>
                  </a:lnTo>
                  <a:lnTo>
                    <a:pt x="215" y="57"/>
                  </a:lnTo>
                  <a:lnTo>
                    <a:pt x="217" y="49"/>
                  </a:lnTo>
                  <a:lnTo>
                    <a:pt x="219" y="42"/>
                  </a:lnTo>
                  <a:lnTo>
                    <a:pt x="221" y="34"/>
                  </a:lnTo>
                  <a:lnTo>
                    <a:pt x="221" y="25"/>
                  </a:lnTo>
                  <a:lnTo>
                    <a:pt x="221" y="15"/>
                  </a:lnTo>
                  <a:lnTo>
                    <a:pt x="221" y="8"/>
                  </a:lnTo>
                  <a:lnTo>
                    <a:pt x="22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31" name="Freeform 52">
              <a:extLst>
                <a:ext uri="{FF2B5EF4-FFF2-40B4-BE49-F238E27FC236}">
                  <a16:creationId xmlns:a16="http://schemas.microsoft.com/office/drawing/2014/main" id="{79436990-59BA-193A-EA71-E593FBD393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0" y="1366"/>
              <a:ext cx="71" cy="45"/>
            </a:xfrm>
            <a:custGeom>
              <a:avLst/>
              <a:gdLst>
                <a:gd name="T0" fmla="*/ 0 w 230"/>
                <a:gd name="T1" fmla="*/ 0 h 160"/>
                <a:gd name="T2" fmla="*/ 0 w 230"/>
                <a:gd name="T3" fmla="*/ 0 h 160"/>
                <a:gd name="T4" fmla="*/ 0 w 230"/>
                <a:gd name="T5" fmla="*/ 0 h 160"/>
                <a:gd name="T6" fmla="*/ 0 w 230"/>
                <a:gd name="T7" fmla="*/ 0 h 160"/>
                <a:gd name="T8" fmla="*/ 0 w 230"/>
                <a:gd name="T9" fmla="*/ 0 h 160"/>
                <a:gd name="T10" fmla="*/ 0 w 230"/>
                <a:gd name="T11" fmla="*/ 0 h 160"/>
                <a:gd name="T12" fmla="*/ 0 w 230"/>
                <a:gd name="T13" fmla="*/ 0 h 160"/>
                <a:gd name="T14" fmla="*/ 0 w 230"/>
                <a:gd name="T15" fmla="*/ 0 h 160"/>
                <a:gd name="T16" fmla="*/ 0 w 230"/>
                <a:gd name="T17" fmla="*/ 0 h 160"/>
                <a:gd name="T18" fmla="*/ 0 w 230"/>
                <a:gd name="T19" fmla="*/ 0 h 160"/>
                <a:gd name="T20" fmla="*/ 0 w 230"/>
                <a:gd name="T21" fmla="*/ 0 h 160"/>
                <a:gd name="T22" fmla="*/ 0 w 230"/>
                <a:gd name="T23" fmla="*/ 0 h 160"/>
                <a:gd name="T24" fmla="*/ 0 w 230"/>
                <a:gd name="T25" fmla="*/ 0 h 160"/>
                <a:gd name="T26" fmla="*/ 0 w 230"/>
                <a:gd name="T27" fmla="*/ 0 h 160"/>
                <a:gd name="T28" fmla="*/ 0 w 230"/>
                <a:gd name="T29" fmla="*/ 0 h 160"/>
                <a:gd name="T30" fmla="*/ 0 w 230"/>
                <a:gd name="T31" fmla="*/ 0 h 160"/>
                <a:gd name="T32" fmla="*/ 0 w 230"/>
                <a:gd name="T33" fmla="*/ 0 h 160"/>
                <a:gd name="T34" fmla="*/ 0 w 230"/>
                <a:gd name="T35" fmla="*/ 0 h 160"/>
                <a:gd name="T36" fmla="*/ 0 w 230"/>
                <a:gd name="T37" fmla="*/ 0 h 160"/>
                <a:gd name="T38" fmla="*/ 0 w 230"/>
                <a:gd name="T39" fmla="*/ 0 h 160"/>
                <a:gd name="T40" fmla="*/ 0 w 230"/>
                <a:gd name="T41" fmla="*/ 0 h 160"/>
                <a:gd name="T42" fmla="*/ 0 w 230"/>
                <a:gd name="T43" fmla="*/ 0 h 160"/>
                <a:gd name="T44" fmla="*/ 0 w 230"/>
                <a:gd name="T45" fmla="*/ 0 h 160"/>
                <a:gd name="T46" fmla="*/ 0 w 230"/>
                <a:gd name="T47" fmla="*/ 0 h 160"/>
                <a:gd name="T48" fmla="*/ 0 w 230"/>
                <a:gd name="T49" fmla="*/ 0 h 160"/>
                <a:gd name="T50" fmla="*/ 0 w 230"/>
                <a:gd name="T51" fmla="*/ 0 h 160"/>
                <a:gd name="T52" fmla="*/ 0 w 230"/>
                <a:gd name="T53" fmla="*/ 0 h 160"/>
                <a:gd name="T54" fmla="*/ 0 w 230"/>
                <a:gd name="T55" fmla="*/ 0 h 160"/>
                <a:gd name="T56" fmla="*/ 0 w 230"/>
                <a:gd name="T57" fmla="*/ 0 h 160"/>
                <a:gd name="T58" fmla="*/ 0 w 230"/>
                <a:gd name="T59" fmla="*/ 0 h 160"/>
                <a:gd name="T60" fmla="*/ 0 w 230"/>
                <a:gd name="T61" fmla="*/ 0 h 160"/>
                <a:gd name="T62" fmla="*/ 0 w 230"/>
                <a:gd name="T63" fmla="*/ 0 h 160"/>
                <a:gd name="T64" fmla="*/ 0 w 230"/>
                <a:gd name="T65" fmla="*/ 0 h 160"/>
                <a:gd name="T66" fmla="*/ 0 w 230"/>
                <a:gd name="T67" fmla="*/ 0 h 160"/>
                <a:gd name="T68" fmla="*/ 0 w 230"/>
                <a:gd name="T69" fmla="*/ 0 h 160"/>
                <a:gd name="T70" fmla="*/ 0 w 230"/>
                <a:gd name="T71" fmla="*/ 0 h 160"/>
                <a:gd name="T72" fmla="*/ 0 w 230"/>
                <a:gd name="T73" fmla="*/ 0 h 160"/>
                <a:gd name="T74" fmla="*/ 0 w 230"/>
                <a:gd name="T75" fmla="*/ 0 h 160"/>
                <a:gd name="T76" fmla="*/ 0 w 230"/>
                <a:gd name="T77" fmla="*/ 0 h 160"/>
                <a:gd name="T78" fmla="*/ 0 w 230"/>
                <a:gd name="T79" fmla="*/ 0 h 160"/>
                <a:gd name="T80" fmla="*/ 0 w 230"/>
                <a:gd name="T81" fmla="*/ 0 h 160"/>
                <a:gd name="T82" fmla="*/ 0 w 230"/>
                <a:gd name="T83" fmla="*/ 0 h 160"/>
                <a:gd name="T84" fmla="*/ 0 w 230"/>
                <a:gd name="T85" fmla="*/ 0 h 160"/>
                <a:gd name="T86" fmla="*/ 0 w 230"/>
                <a:gd name="T87" fmla="*/ 0 h 160"/>
                <a:gd name="T88" fmla="*/ 0 w 230"/>
                <a:gd name="T89" fmla="*/ 0 h 160"/>
                <a:gd name="T90" fmla="*/ 0 w 230"/>
                <a:gd name="T91" fmla="*/ 0 h 160"/>
                <a:gd name="T92" fmla="*/ 0 w 230"/>
                <a:gd name="T93" fmla="*/ 0 h 160"/>
                <a:gd name="T94" fmla="*/ 0 w 230"/>
                <a:gd name="T95" fmla="*/ 0 h 160"/>
                <a:gd name="T96" fmla="*/ 0 w 230"/>
                <a:gd name="T97" fmla="*/ 0 h 160"/>
                <a:gd name="T98" fmla="*/ 0 w 230"/>
                <a:gd name="T99" fmla="*/ 0 h 160"/>
                <a:gd name="T100" fmla="*/ 0 w 230"/>
                <a:gd name="T101" fmla="*/ 0 h 160"/>
                <a:gd name="T102" fmla="*/ 0 w 230"/>
                <a:gd name="T103" fmla="*/ 0 h 160"/>
                <a:gd name="T104" fmla="*/ 0 w 230"/>
                <a:gd name="T105" fmla="*/ 0 h 160"/>
                <a:gd name="T106" fmla="*/ 0 w 230"/>
                <a:gd name="T107" fmla="*/ 0 h 160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230"/>
                <a:gd name="T163" fmla="*/ 0 h 160"/>
                <a:gd name="T164" fmla="*/ 230 w 230"/>
                <a:gd name="T165" fmla="*/ 160 h 160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230" h="160">
                  <a:moveTo>
                    <a:pt x="230" y="0"/>
                  </a:moveTo>
                  <a:lnTo>
                    <a:pt x="222" y="0"/>
                  </a:lnTo>
                  <a:lnTo>
                    <a:pt x="215" y="2"/>
                  </a:lnTo>
                  <a:lnTo>
                    <a:pt x="207" y="4"/>
                  </a:lnTo>
                  <a:lnTo>
                    <a:pt x="201" y="8"/>
                  </a:lnTo>
                  <a:lnTo>
                    <a:pt x="190" y="16"/>
                  </a:lnTo>
                  <a:lnTo>
                    <a:pt x="179" y="23"/>
                  </a:lnTo>
                  <a:lnTo>
                    <a:pt x="167" y="31"/>
                  </a:lnTo>
                  <a:lnTo>
                    <a:pt x="156" y="40"/>
                  </a:lnTo>
                  <a:lnTo>
                    <a:pt x="144" y="48"/>
                  </a:lnTo>
                  <a:lnTo>
                    <a:pt x="133" y="57"/>
                  </a:lnTo>
                  <a:lnTo>
                    <a:pt x="125" y="63"/>
                  </a:lnTo>
                  <a:lnTo>
                    <a:pt x="116" y="71"/>
                  </a:lnTo>
                  <a:lnTo>
                    <a:pt x="108" y="76"/>
                  </a:lnTo>
                  <a:lnTo>
                    <a:pt x="101" y="84"/>
                  </a:lnTo>
                  <a:lnTo>
                    <a:pt x="91" y="90"/>
                  </a:lnTo>
                  <a:lnTo>
                    <a:pt x="83" y="95"/>
                  </a:lnTo>
                  <a:lnTo>
                    <a:pt x="74" y="99"/>
                  </a:lnTo>
                  <a:lnTo>
                    <a:pt x="64" y="105"/>
                  </a:lnTo>
                  <a:lnTo>
                    <a:pt x="55" y="109"/>
                  </a:lnTo>
                  <a:lnTo>
                    <a:pt x="45" y="113"/>
                  </a:lnTo>
                  <a:lnTo>
                    <a:pt x="38" y="118"/>
                  </a:lnTo>
                  <a:lnTo>
                    <a:pt x="30" y="124"/>
                  </a:lnTo>
                  <a:lnTo>
                    <a:pt x="23" y="130"/>
                  </a:lnTo>
                  <a:lnTo>
                    <a:pt x="13" y="137"/>
                  </a:lnTo>
                  <a:lnTo>
                    <a:pt x="6" y="145"/>
                  </a:lnTo>
                  <a:lnTo>
                    <a:pt x="0" y="152"/>
                  </a:lnTo>
                  <a:lnTo>
                    <a:pt x="9" y="156"/>
                  </a:lnTo>
                  <a:lnTo>
                    <a:pt x="19" y="160"/>
                  </a:lnTo>
                  <a:lnTo>
                    <a:pt x="26" y="154"/>
                  </a:lnTo>
                  <a:lnTo>
                    <a:pt x="36" y="149"/>
                  </a:lnTo>
                  <a:lnTo>
                    <a:pt x="45" y="145"/>
                  </a:lnTo>
                  <a:lnTo>
                    <a:pt x="55" y="141"/>
                  </a:lnTo>
                  <a:lnTo>
                    <a:pt x="66" y="137"/>
                  </a:lnTo>
                  <a:lnTo>
                    <a:pt x="78" y="135"/>
                  </a:lnTo>
                  <a:lnTo>
                    <a:pt x="89" y="132"/>
                  </a:lnTo>
                  <a:lnTo>
                    <a:pt x="102" y="130"/>
                  </a:lnTo>
                  <a:lnTo>
                    <a:pt x="112" y="126"/>
                  </a:lnTo>
                  <a:lnTo>
                    <a:pt x="123" y="122"/>
                  </a:lnTo>
                  <a:lnTo>
                    <a:pt x="135" y="118"/>
                  </a:lnTo>
                  <a:lnTo>
                    <a:pt x="144" y="113"/>
                  </a:lnTo>
                  <a:lnTo>
                    <a:pt x="154" y="107"/>
                  </a:lnTo>
                  <a:lnTo>
                    <a:pt x="163" y="101"/>
                  </a:lnTo>
                  <a:lnTo>
                    <a:pt x="173" y="95"/>
                  </a:lnTo>
                  <a:lnTo>
                    <a:pt x="182" y="88"/>
                  </a:lnTo>
                  <a:lnTo>
                    <a:pt x="190" y="76"/>
                  </a:lnTo>
                  <a:lnTo>
                    <a:pt x="199" y="67"/>
                  </a:lnTo>
                  <a:lnTo>
                    <a:pt x="207" y="57"/>
                  </a:lnTo>
                  <a:lnTo>
                    <a:pt x="215" y="48"/>
                  </a:lnTo>
                  <a:lnTo>
                    <a:pt x="220" y="36"/>
                  </a:lnTo>
                  <a:lnTo>
                    <a:pt x="226" y="25"/>
                  </a:lnTo>
                  <a:lnTo>
                    <a:pt x="228" y="12"/>
                  </a:lnTo>
                  <a:lnTo>
                    <a:pt x="23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32" name="Freeform 53">
              <a:extLst>
                <a:ext uri="{FF2B5EF4-FFF2-40B4-BE49-F238E27FC236}">
                  <a16:creationId xmlns:a16="http://schemas.microsoft.com/office/drawing/2014/main" id="{74A40F6C-5247-E55C-A7DB-079537004B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00" y="894"/>
              <a:ext cx="95" cy="55"/>
            </a:xfrm>
            <a:custGeom>
              <a:avLst/>
              <a:gdLst>
                <a:gd name="T0" fmla="*/ 0 w 312"/>
                <a:gd name="T1" fmla="*/ 0 h 196"/>
                <a:gd name="T2" fmla="*/ 0 w 312"/>
                <a:gd name="T3" fmla="*/ 0 h 196"/>
                <a:gd name="T4" fmla="*/ 0 w 312"/>
                <a:gd name="T5" fmla="*/ 0 h 196"/>
                <a:gd name="T6" fmla="*/ 0 w 312"/>
                <a:gd name="T7" fmla="*/ 0 h 196"/>
                <a:gd name="T8" fmla="*/ 0 w 312"/>
                <a:gd name="T9" fmla="*/ 0 h 196"/>
                <a:gd name="T10" fmla="*/ 0 w 312"/>
                <a:gd name="T11" fmla="*/ 0 h 196"/>
                <a:gd name="T12" fmla="*/ 0 w 312"/>
                <a:gd name="T13" fmla="*/ 0 h 196"/>
                <a:gd name="T14" fmla="*/ 0 w 312"/>
                <a:gd name="T15" fmla="*/ 0 h 196"/>
                <a:gd name="T16" fmla="*/ 0 w 312"/>
                <a:gd name="T17" fmla="*/ 0 h 196"/>
                <a:gd name="T18" fmla="*/ 0 w 312"/>
                <a:gd name="T19" fmla="*/ 0 h 196"/>
                <a:gd name="T20" fmla="*/ 0 w 312"/>
                <a:gd name="T21" fmla="*/ 0 h 196"/>
                <a:gd name="T22" fmla="*/ 0 w 312"/>
                <a:gd name="T23" fmla="*/ 0 h 196"/>
                <a:gd name="T24" fmla="*/ 0 w 312"/>
                <a:gd name="T25" fmla="*/ 0 h 196"/>
                <a:gd name="T26" fmla="*/ 0 w 312"/>
                <a:gd name="T27" fmla="*/ 0 h 196"/>
                <a:gd name="T28" fmla="*/ 0 w 312"/>
                <a:gd name="T29" fmla="*/ 0 h 196"/>
                <a:gd name="T30" fmla="*/ 0 w 312"/>
                <a:gd name="T31" fmla="*/ 0 h 196"/>
                <a:gd name="T32" fmla="*/ 0 w 312"/>
                <a:gd name="T33" fmla="*/ 0 h 196"/>
                <a:gd name="T34" fmla="*/ 0 w 312"/>
                <a:gd name="T35" fmla="*/ 0 h 196"/>
                <a:gd name="T36" fmla="*/ 0 w 312"/>
                <a:gd name="T37" fmla="*/ 0 h 196"/>
                <a:gd name="T38" fmla="*/ 0 w 312"/>
                <a:gd name="T39" fmla="*/ 0 h 196"/>
                <a:gd name="T40" fmla="*/ 0 w 312"/>
                <a:gd name="T41" fmla="*/ 0 h 196"/>
                <a:gd name="T42" fmla="*/ 0 w 312"/>
                <a:gd name="T43" fmla="*/ 0 h 196"/>
                <a:gd name="T44" fmla="*/ 0 w 312"/>
                <a:gd name="T45" fmla="*/ 0 h 196"/>
                <a:gd name="T46" fmla="*/ 0 w 312"/>
                <a:gd name="T47" fmla="*/ 0 h 196"/>
                <a:gd name="T48" fmla="*/ 0 w 312"/>
                <a:gd name="T49" fmla="*/ 0 h 196"/>
                <a:gd name="T50" fmla="*/ 0 w 312"/>
                <a:gd name="T51" fmla="*/ 0 h 196"/>
                <a:gd name="T52" fmla="*/ 0 w 312"/>
                <a:gd name="T53" fmla="*/ 0 h 196"/>
                <a:gd name="T54" fmla="*/ 0 w 312"/>
                <a:gd name="T55" fmla="*/ 0 h 196"/>
                <a:gd name="T56" fmla="*/ 0 w 312"/>
                <a:gd name="T57" fmla="*/ 0 h 196"/>
                <a:gd name="T58" fmla="*/ 0 w 312"/>
                <a:gd name="T59" fmla="*/ 0 h 196"/>
                <a:gd name="T60" fmla="*/ 0 w 312"/>
                <a:gd name="T61" fmla="*/ 0 h 196"/>
                <a:gd name="T62" fmla="*/ 0 w 312"/>
                <a:gd name="T63" fmla="*/ 0 h 196"/>
                <a:gd name="T64" fmla="*/ 0 w 312"/>
                <a:gd name="T65" fmla="*/ 0 h 196"/>
                <a:gd name="T66" fmla="*/ 0 w 312"/>
                <a:gd name="T67" fmla="*/ 0 h 196"/>
                <a:gd name="T68" fmla="*/ 0 w 312"/>
                <a:gd name="T69" fmla="*/ 0 h 196"/>
                <a:gd name="T70" fmla="*/ 0 w 312"/>
                <a:gd name="T71" fmla="*/ 0 h 196"/>
                <a:gd name="T72" fmla="*/ 0 w 312"/>
                <a:gd name="T73" fmla="*/ 0 h 196"/>
                <a:gd name="T74" fmla="*/ 0 w 312"/>
                <a:gd name="T75" fmla="*/ 0 h 196"/>
                <a:gd name="T76" fmla="*/ 0 w 312"/>
                <a:gd name="T77" fmla="*/ 0 h 196"/>
                <a:gd name="T78" fmla="*/ 0 w 312"/>
                <a:gd name="T79" fmla="*/ 0 h 196"/>
                <a:gd name="T80" fmla="*/ 0 w 312"/>
                <a:gd name="T81" fmla="*/ 0 h 196"/>
                <a:gd name="T82" fmla="*/ 0 w 312"/>
                <a:gd name="T83" fmla="*/ 0 h 196"/>
                <a:gd name="T84" fmla="*/ 0 w 312"/>
                <a:gd name="T85" fmla="*/ 0 h 196"/>
                <a:gd name="T86" fmla="*/ 0 w 312"/>
                <a:gd name="T87" fmla="*/ 0 h 196"/>
                <a:gd name="T88" fmla="*/ 0 w 312"/>
                <a:gd name="T89" fmla="*/ 0 h 196"/>
                <a:gd name="T90" fmla="*/ 0 w 312"/>
                <a:gd name="T91" fmla="*/ 0 h 196"/>
                <a:gd name="T92" fmla="*/ 0 w 312"/>
                <a:gd name="T93" fmla="*/ 0 h 196"/>
                <a:gd name="T94" fmla="*/ 0 w 312"/>
                <a:gd name="T95" fmla="*/ 0 h 196"/>
                <a:gd name="T96" fmla="*/ 0 w 312"/>
                <a:gd name="T97" fmla="*/ 0 h 196"/>
                <a:gd name="T98" fmla="*/ 0 w 312"/>
                <a:gd name="T99" fmla="*/ 0 h 196"/>
                <a:gd name="T100" fmla="*/ 0 w 312"/>
                <a:gd name="T101" fmla="*/ 0 h 196"/>
                <a:gd name="T102" fmla="*/ 0 w 312"/>
                <a:gd name="T103" fmla="*/ 0 h 196"/>
                <a:gd name="T104" fmla="*/ 0 w 312"/>
                <a:gd name="T105" fmla="*/ 0 h 196"/>
                <a:gd name="T106" fmla="*/ 0 w 312"/>
                <a:gd name="T107" fmla="*/ 0 h 196"/>
                <a:gd name="T108" fmla="*/ 0 w 312"/>
                <a:gd name="T109" fmla="*/ 0 h 196"/>
                <a:gd name="T110" fmla="*/ 0 w 312"/>
                <a:gd name="T111" fmla="*/ 0 h 196"/>
                <a:gd name="T112" fmla="*/ 0 w 312"/>
                <a:gd name="T113" fmla="*/ 0 h 196"/>
                <a:gd name="T114" fmla="*/ 0 w 312"/>
                <a:gd name="T115" fmla="*/ 0 h 19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312"/>
                <a:gd name="T175" fmla="*/ 0 h 196"/>
                <a:gd name="T176" fmla="*/ 312 w 312"/>
                <a:gd name="T177" fmla="*/ 196 h 19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312" h="196">
                  <a:moveTo>
                    <a:pt x="17" y="0"/>
                  </a:moveTo>
                  <a:lnTo>
                    <a:pt x="15" y="0"/>
                  </a:lnTo>
                  <a:lnTo>
                    <a:pt x="12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2" y="16"/>
                  </a:lnTo>
                  <a:lnTo>
                    <a:pt x="2" y="21"/>
                  </a:lnTo>
                  <a:lnTo>
                    <a:pt x="8" y="29"/>
                  </a:lnTo>
                  <a:lnTo>
                    <a:pt x="10" y="37"/>
                  </a:lnTo>
                  <a:lnTo>
                    <a:pt x="13" y="44"/>
                  </a:lnTo>
                  <a:lnTo>
                    <a:pt x="17" y="52"/>
                  </a:lnTo>
                  <a:lnTo>
                    <a:pt x="21" y="61"/>
                  </a:lnTo>
                  <a:lnTo>
                    <a:pt x="25" y="67"/>
                  </a:lnTo>
                  <a:lnTo>
                    <a:pt x="29" y="76"/>
                  </a:lnTo>
                  <a:lnTo>
                    <a:pt x="31" y="84"/>
                  </a:lnTo>
                  <a:lnTo>
                    <a:pt x="34" y="92"/>
                  </a:lnTo>
                  <a:lnTo>
                    <a:pt x="34" y="99"/>
                  </a:lnTo>
                  <a:lnTo>
                    <a:pt x="36" y="109"/>
                  </a:lnTo>
                  <a:lnTo>
                    <a:pt x="36" y="116"/>
                  </a:lnTo>
                  <a:lnTo>
                    <a:pt x="36" y="128"/>
                  </a:lnTo>
                  <a:lnTo>
                    <a:pt x="34" y="134"/>
                  </a:lnTo>
                  <a:lnTo>
                    <a:pt x="34" y="141"/>
                  </a:lnTo>
                  <a:lnTo>
                    <a:pt x="36" y="151"/>
                  </a:lnTo>
                  <a:lnTo>
                    <a:pt x="40" y="158"/>
                  </a:lnTo>
                  <a:lnTo>
                    <a:pt x="50" y="172"/>
                  </a:lnTo>
                  <a:lnTo>
                    <a:pt x="63" y="183"/>
                  </a:lnTo>
                  <a:lnTo>
                    <a:pt x="70" y="187"/>
                  </a:lnTo>
                  <a:lnTo>
                    <a:pt x="78" y="191"/>
                  </a:lnTo>
                  <a:lnTo>
                    <a:pt x="88" y="192"/>
                  </a:lnTo>
                  <a:lnTo>
                    <a:pt x="95" y="196"/>
                  </a:lnTo>
                  <a:lnTo>
                    <a:pt x="105" y="196"/>
                  </a:lnTo>
                  <a:lnTo>
                    <a:pt x="116" y="196"/>
                  </a:lnTo>
                  <a:lnTo>
                    <a:pt x="126" y="194"/>
                  </a:lnTo>
                  <a:lnTo>
                    <a:pt x="137" y="194"/>
                  </a:lnTo>
                  <a:lnTo>
                    <a:pt x="139" y="192"/>
                  </a:lnTo>
                  <a:lnTo>
                    <a:pt x="146" y="192"/>
                  </a:lnTo>
                  <a:lnTo>
                    <a:pt x="154" y="192"/>
                  </a:lnTo>
                  <a:lnTo>
                    <a:pt x="160" y="192"/>
                  </a:lnTo>
                  <a:lnTo>
                    <a:pt x="156" y="185"/>
                  </a:lnTo>
                  <a:lnTo>
                    <a:pt x="152" y="179"/>
                  </a:lnTo>
                  <a:lnTo>
                    <a:pt x="141" y="179"/>
                  </a:lnTo>
                  <a:lnTo>
                    <a:pt x="131" y="179"/>
                  </a:lnTo>
                  <a:lnTo>
                    <a:pt x="124" y="177"/>
                  </a:lnTo>
                  <a:lnTo>
                    <a:pt x="116" y="175"/>
                  </a:lnTo>
                  <a:lnTo>
                    <a:pt x="108" y="172"/>
                  </a:lnTo>
                  <a:lnTo>
                    <a:pt x="101" y="168"/>
                  </a:lnTo>
                  <a:lnTo>
                    <a:pt x="95" y="162"/>
                  </a:lnTo>
                  <a:lnTo>
                    <a:pt x="91" y="158"/>
                  </a:lnTo>
                  <a:lnTo>
                    <a:pt x="86" y="151"/>
                  </a:lnTo>
                  <a:lnTo>
                    <a:pt x="82" y="145"/>
                  </a:lnTo>
                  <a:lnTo>
                    <a:pt x="78" y="137"/>
                  </a:lnTo>
                  <a:lnTo>
                    <a:pt x="76" y="130"/>
                  </a:lnTo>
                  <a:lnTo>
                    <a:pt x="72" y="122"/>
                  </a:lnTo>
                  <a:lnTo>
                    <a:pt x="72" y="113"/>
                  </a:lnTo>
                  <a:lnTo>
                    <a:pt x="72" y="105"/>
                  </a:lnTo>
                  <a:lnTo>
                    <a:pt x="74" y="97"/>
                  </a:lnTo>
                  <a:lnTo>
                    <a:pt x="72" y="88"/>
                  </a:lnTo>
                  <a:lnTo>
                    <a:pt x="72" y="80"/>
                  </a:lnTo>
                  <a:lnTo>
                    <a:pt x="69" y="73"/>
                  </a:lnTo>
                  <a:lnTo>
                    <a:pt x="67" y="67"/>
                  </a:lnTo>
                  <a:lnTo>
                    <a:pt x="59" y="52"/>
                  </a:lnTo>
                  <a:lnTo>
                    <a:pt x="53" y="38"/>
                  </a:lnTo>
                  <a:lnTo>
                    <a:pt x="67" y="40"/>
                  </a:lnTo>
                  <a:lnTo>
                    <a:pt x="82" y="42"/>
                  </a:lnTo>
                  <a:lnTo>
                    <a:pt x="97" y="42"/>
                  </a:lnTo>
                  <a:lnTo>
                    <a:pt x="114" y="42"/>
                  </a:lnTo>
                  <a:lnTo>
                    <a:pt x="129" y="42"/>
                  </a:lnTo>
                  <a:lnTo>
                    <a:pt x="146" y="42"/>
                  </a:lnTo>
                  <a:lnTo>
                    <a:pt x="162" y="42"/>
                  </a:lnTo>
                  <a:lnTo>
                    <a:pt x="181" y="42"/>
                  </a:lnTo>
                  <a:lnTo>
                    <a:pt x="194" y="42"/>
                  </a:lnTo>
                  <a:lnTo>
                    <a:pt x="211" y="46"/>
                  </a:lnTo>
                  <a:lnTo>
                    <a:pt x="224" y="50"/>
                  </a:lnTo>
                  <a:lnTo>
                    <a:pt x="240" y="57"/>
                  </a:lnTo>
                  <a:lnTo>
                    <a:pt x="251" y="63"/>
                  </a:lnTo>
                  <a:lnTo>
                    <a:pt x="264" y="73"/>
                  </a:lnTo>
                  <a:lnTo>
                    <a:pt x="274" y="86"/>
                  </a:lnTo>
                  <a:lnTo>
                    <a:pt x="283" y="101"/>
                  </a:lnTo>
                  <a:lnTo>
                    <a:pt x="289" y="105"/>
                  </a:lnTo>
                  <a:lnTo>
                    <a:pt x="297" y="113"/>
                  </a:lnTo>
                  <a:lnTo>
                    <a:pt x="306" y="118"/>
                  </a:lnTo>
                  <a:lnTo>
                    <a:pt x="312" y="122"/>
                  </a:lnTo>
                  <a:lnTo>
                    <a:pt x="310" y="109"/>
                  </a:lnTo>
                  <a:lnTo>
                    <a:pt x="310" y="99"/>
                  </a:lnTo>
                  <a:lnTo>
                    <a:pt x="306" y="90"/>
                  </a:lnTo>
                  <a:lnTo>
                    <a:pt x="306" y="82"/>
                  </a:lnTo>
                  <a:lnTo>
                    <a:pt x="300" y="75"/>
                  </a:lnTo>
                  <a:lnTo>
                    <a:pt x="297" y="67"/>
                  </a:lnTo>
                  <a:lnTo>
                    <a:pt x="289" y="59"/>
                  </a:lnTo>
                  <a:lnTo>
                    <a:pt x="283" y="54"/>
                  </a:lnTo>
                  <a:lnTo>
                    <a:pt x="276" y="48"/>
                  </a:lnTo>
                  <a:lnTo>
                    <a:pt x="268" y="42"/>
                  </a:lnTo>
                  <a:lnTo>
                    <a:pt x="259" y="38"/>
                  </a:lnTo>
                  <a:lnTo>
                    <a:pt x="251" y="35"/>
                  </a:lnTo>
                  <a:lnTo>
                    <a:pt x="242" y="31"/>
                  </a:lnTo>
                  <a:lnTo>
                    <a:pt x="234" y="29"/>
                  </a:lnTo>
                  <a:lnTo>
                    <a:pt x="224" y="29"/>
                  </a:lnTo>
                  <a:lnTo>
                    <a:pt x="217" y="29"/>
                  </a:lnTo>
                  <a:lnTo>
                    <a:pt x="203" y="25"/>
                  </a:lnTo>
                  <a:lnTo>
                    <a:pt x="190" y="25"/>
                  </a:lnTo>
                  <a:lnTo>
                    <a:pt x="177" y="23"/>
                  </a:lnTo>
                  <a:lnTo>
                    <a:pt x="165" y="23"/>
                  </a:lnTo>
                  <a:lnTo>
                    <a:pt x="152" y="23"/>
                  </a:lnTo>
                  <a:lnTo>
                    <a:pt x="137" y="23"/>
                  </a:lnTo>
                  <a:lnTo>
                    <a:pt x="126" y="23"/>
                  </a:lnTo>
                  <a:lnTo>
                    <a:pt x="114" y="23"/>
                  </a:lnTo>
                  <a:lnTo>
                    <a:pt x="101" y="21"/>
                  </a:lnTo>
                  <a:lnTo>
                    <a:pt x="88" y="21"/>
                  </a:lnTo>
                  <a:lnTo>
                    <a:pt x="74" y="19"/>
                  </a:lnTo>
                  <a:lnTo>
                    <a:pt x="63" y="18"/>
                  </a:lnTo>
                  <a:lnTo>
                    <a:pt x="50" y="14"/>
                  </a:lnTo>
                  <a:lnTo>
                    <a:pt x="38" y="10"/>
                  </a:lnTo>
                  <a:lnTo>
                    <a:pt x="27" y="6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33" name="Freeform 54">
              <a:extLst>
                <a:ext uri="{FF2B5EF4-FFF2-40B4-BE49-F238E27FC236}">
                  <a16:creationId xmlns:a16="http://schemas.microsoft.com/office/drawing/2014/main" id="{1E88683F-569D-3131-EBAD-9A1FCF00A9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4" y="921"/>
              <a:ext cx="29" cy="24"/>
            </a:xfrm>
            <a:custGeom>
              <a:avLst/>
              <a:gdLst>
                <a:gd name="T0" fmla="*/ 0 w 93"/>
                <a:gd name="T1" fmla="*/ 0 h 83"/>
                <a:gd name="T2" fmla="*/ 0 w 93"/>
                <a:gd name="T3" fmla="*/ 0 h 83"/>
                <a:gd name="T4" fmla="*/ 0 w 93"/>
                <a:gd name="T5" fmla="*/ 0 h 83"/>
                <a:gd name="T6" fmla="*/ 0 w 93"/>
                <a:gd name="T7" fmla="*/ 0 h 83"/>
                <a:gd name="T8" fmla="*/ 0 w 93"/>
                <a:gd name="T9" fmla="*/ 0 h 83"/>
                <a:gd name="T10" fmla="*/ 0 w 93"/>
                <a:gd name="T11" fmla="*/ 0 h 83"/>
                <a:gd name="T12" fmla="*/ 0 w 93"/>
                <a:gd name="T13" fmla="*/ 0 h 83"/>
                <a:gd name="T14" fmla="*/ 0 w 93"/>
                <a:gd name="T15" fmla="*/ 0 h 83"/>
                <a:gd name="T16" fmla="*/ 0 w 93"/>
                <a:gd name="T17" fmla="*/ 0 h 83"/>
                <a:gd name="T18" fmla="*/ 0 w 93"/>
                <a:gd name="T19" fmla="*/ 0 h 83"/>
                <a:gd name="T20" fmla="*/ 0 w 93"/>
                <a:gd name="T21" fmla="*/ 0 h 83"/>
                <a:gd name="T22" fmla="*/ 0 w 93"/>
                <a:gd name="T23" fmla="*/ 0 h 83"/>
                <a:gd name="T24" fmla="*/ 0 w 93"/>
                <a:gd name="T25" fmla="*/ 0 h 83"/>
                <a:gd name="T26" fmla="*/ 0 w 93"/>
                <a:gd name="T27" fmla="*/ 0 h 83"/>
                <a:gd name="T28" fmla="*/ 0 w 93"/>
                <a:gd name="T29" fmla="*/ 0 h 83"/>
                <a:gd name="T30" fmla="*/ 0 w 93"/>
                <a:gd name="T31" fmla="*/ 0 h 83"/>
                <a:gd name="T32" fmla="*/ 0 w 93"/>
                <a:gd name="T33" fmla="*/ 0 h 83"/>
                <a:gd name="T34" fmla="*/ 0 w 93"/>
                <a:gd name="T35" fmla="*/ 0 h 83"/>
                <a:gd name="T36" fmla="*/ 0 w 93"/>
                <a:gd name="T37" fmla="*/ 0 h 83"/>
                <a:gd name="T38" fmla="*/ 0 w 93"/>
                <a:gd name="T39" fmla="*/ 0 h 83"/>
                <a:gd name="T40" fmla="*/ 0 w 93"/>
                <a:gd name="T41" fmla="*/ 0 h 83"/>
                <a:gd name="T42" fmla="*/ 0 w 93"/>
                <a:gd name="T43" fmla="*/ 0 h 83"/>
                <a:gd name="T44" fmla="*/ 0 w 93"/>
                <a:gd name="T45" fmla="*/ 0 h 83"/>
                <a:gd name="T46" fmla="*/ 0 w 93"/>
                <a:gd name="T47" fmla="*/ 0 h 83"/>
                <a:gd name="T48" fmla="*/ 0 w 93"/>
                <a:gd name="T49" fmla="*/ 0 h 83"/>
                <a:gd name="T50" fmla="*/ 0 w 93"/>
                <a:gd name="T51" fmla="*/ 0 h 83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93"/>
                <a:gd name="T79" fmla="*/ 0 h 83"/>
                <a:gd name="T80" fmla="*/ 93 w 93"/>
                <a:gd name="T81" fmla="*/ 83 h 83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93" h="83">
                  <a:moveTo>
                    <a:pt x="19" y="0"/>
                  </a:moveTo>
                  <a:lnTo>
                    <a:pt x="15" y="0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0"/>
                  </a:lnTo>
                  <a:lnTo>
                    <a:pt x="4" y="15"/>
                  </a:lnTo>
                  <a:lnTo>
                    <a:pt x="12" y="28"/>
                  </a:lnTo>
                  <a:lnTo>
                    <a:pt x="21" y="41"/>
                  </a:lnTo>
                  <a:lnTo>
                    <a:pt x="34" y="55"/>
                  </a:lnTo>
                  <a:lnTo>
                    <a:pt x="40" y="60"/>
                  </a:lnTo>
                  <a:lnTo>
                    <a:pt x="48" y="66"/>
                  </a:lnTo>
                  <a:lnTo>
                    <a:pt x="55" y="70"/>
                  </a:lnTo>
                  <a:lnTo>
                    <a:pt x="63" y="74"/>
                  </a:lnTo>
                  <a:lnTo>
                    <a:pt x="70" y="76"/>
                  </a:lnTo>
                  <a:lnTo>
                    <a:pt x="78" y="79"/>
                  </a:lnTo>
                  <a:lnTo>
                    <a:pt x="84" y="79"/>
                  </a:lnTo>
                  <a:lnTo>
                    <a:pt x="93" y="83"/>
                  </a:lnTo>
                  <a:lnTo>
                    <a:pt x="89" y="70"/>
                  </a:lnTo>
                  <a:lnTo>
                    <a:pt x="82" y="57"/>
                  </a:lnTo>
                  <a:lnTo>
                    <a:pt x="70" y="47"/>
                  </a:lnTo>
                  <a:lnTo>
                    <a:pt x="61" y="40"/>
                  </a:lnTo>
                  <a:lnTo>
                    <a:pt x="48" y="30"/>
                  </a:lnTo>
                  <a:lnTo>
                    <a:pt x="34" y="21"/>
                  </a:lnTo>
                  <a:lnTo>
                    <a:pt x="23" y="11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34" name="Freeform 55">
              <a:extLst>
                <a:ext uri="{FF2B5EF4-FFF2-40B4-BE49-F238E27FC236}">
                  <a16:creationId xmlns:a16="http://schemas.microsoft.com/office/drawing/2014/main" id="{73FDBD80-7D69-E76B-0074-75EAD99788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57" y="885"/>
              <a:ext cx="55" cy="14"/>
            </a:xfrm>
            <a:custGeom>
              <a:avLst/>
              <a:gdLst>
                <a:gd name="T0" fmla="*/ 0 w 181"/>
                <a:gd name="T1" fmla="*/ 0 h 50"/>
                <a:gd name="T2" fmla="*/ 0 w 181"/>
                <a:gd name="T3" fmla="*/ 0 h 50"/>
                <a:gd name="T4" fmla="*/ 0 w 181"/>
                <a:gd name="T5" fmla="*/ 0 h 50"/>
                <a:gd name="T6" fmla="*/ 0 w 181"/>
                <a:gd name="T7" fmla="*/ 0 h 50"/>
                <a:gd name="T8" fmla="*/ 0 w 181"/>
                <a:gd name="T9" fmla="*/ 0 h 50"/>
                <a:gd name="T10" fmla="*/ 0 w 181"/>
                <a:gd name="T11" fmla="*/ 0 h 50"/>
                <a:gd name="T12" fmla="*/ 0 w 181"/>
                <a:gd name="T13" fmla="*/ 0 h 50"/>
                <a:gd name="T14" fmla="*/ 0 w 181"/>
                <a:gd name="T15" fmla="*/ 0 h 50"/>
                <a:gd name="T16" fmla="*/ 0 w 181"/>
                <a:gd name="T17" fmla="*/ 0 h 50"/>
                <a:gd name="T18" fmla="*/ 0 w 181"/>
                <a:gd name="T19" fmla="*/ 0 h 50"/>
                <a:gd name="T20" fmla="*/ 0 w 181"/>
                <a:gd name="T21" fmla="*/ 0 h 50"/>
                <a:gd name="T22" fmla="*/ 0 w 181"/>
                <a:gd name="T23" fmla="*/ 0 h 50"/>
                <a:gd name="T24" fmla="*/ 0 w 181"/>
                <a:gd name="T25" fmla="*/ 0 h 50"/>
                <a:gd name="T26" fmla="*/ 0 w 181"/>
                <a:gd name="T27" fmla="*/ 0 h 50"/>
                <a:gd name="T28" fmla="*/ 0 w 181"/>
                <a:gd name="T29" fmla="*/ 0 h 50"/>
                <a:gd name="T30" fmla="*/ 0 w 181"/>
                <a:gd name="T31" fmla="*/ 0 h 50"/>
                <a:gd name="T32" fmla="*/ 0 w 181"/>
                <a:gd name="T33" fmla="*/ 0 h 50"/>
                <a:gd name="T34" fmla="*/ 0 w 181"/>
                <a:gd name="T35" fmla="*/ 0 h 50"/>
                <a:gd name="T36" fmla="*/ 0 w 181"/>
                <a:gd name="T37" fmla="*/ 0 h 50"/>
                <a:gd name="T38" fmla="*/ 0 w 181"/>
                <a:gd name="T39" fmla="*/ 0 h 50"/>
                <a:gd name="T40" fmla="*/ 0 w 181"/>
                <a:gd name="T41" fmla="*/ 0 h 50"/>
                <a:gd name="T42" fmla="*/ 0 w 181"/>
                <a:gd name="T43" fmla="*/ 0 h 50"/>
                <a:gd name="T44" fmla="*/ 0 w 181"/>
                <a:gd name="T45" fmla="*/ 0 h 50"/>
                <a:gd name="T46" fmla="*/ 0 w 181"/>
                <a:gd name="T47" fmla="*/ 0 h 50"/>
                <a:gd name="T48" fmla="*/ 0 w 181"/>
                <a:gd name="T49" fmla="*/ 0 h 50"/>
                <a:gd name="T50" fmla="*/ 0 w 181"/>
                <a:gd name="T51" fmla="*/ 0 h 50"/>
                <a:gd name="T52" fmla="*/ 0 w 181"/>
                <a:gd name="T53" fmla="*/ 0 h 50"/>
                <a:gd name="T54" fmla="*/ 0 w 181"/>
                <a:gd name="T55" fmla="*/ 0 h 50"/>
                <a:gd name="T56" fmla="*/ 0 w 181"/>
                <a:gd name="T57" fmla="*/ 0 h 50"/>
                <a:gd name="T58" fmla="*/ 0 w 181"/>
                <a:gd name="T59" fmla="*/ 0 h 50"/>
                <a:gd name="T60" fmla="*/ 0 w 181"/>
                <a:gd name="T61" fmla="*/ 0 h 50"/>
                <a:gd name="T62" fmla="*/ 0 w 181"/>
                <a:gd name="T63" fmla="*/ 0 h 50"/>
                <a:gd name="T64" fmla="*/ 0 w 181"/>
                <a:gd name="T65" fmla="*/ 0 h 50"/>
                <a:gd name="T66" fmla="*/ 0 w 181"/>
                <a:gd name="T67" fmla="*/ 0 h 50"/>
                <a:gd name="T68" fmla="*/ 0 w 181"/>
                <a:gd name="T69" fmla="*/ 0 h 50"/>
                <a:gd name="T70" fmla="*/ 0 w 181"/>
                <a:gd name="T71" fmla="*/ 0 h 50"/>
                <a:gd name="T72" fmla="*/ 0 w 181"/>
                <a:gd name="T73" fmla="*/ 0 h 50"/>
                <a:gd name="T74" fmla="*/ 0 w 181"/>
                <a:gd name="T75" fmla="*/ 0 h 50"/>
                <a:gd name="T76" fmla="*/ 0 w 181"/>
                <a:gd name="T77" fmla="*/ 0 h 50"/>
                <a:gd name="T78" fmla="*/ 0 w 181"/>
                <a:gd name="T79" fmla="*/ 0 h 50"/>
                <a:gd name="T80" fmla="*/ 0 w 181"/>
                <a:gd name="T81" fmla="*/ 0 h 50"/>
                <a:gd name="T82" fmla="*/ 0 w 181"/>
                <a:gd name="T83" fmla="*/ 0 h 50"/>
                <a:gd name="T84" fmla="*/ 0 w 181"/>
                <a:gd name="T85" fmla="*/ 0 h 50"/>
                <a:gd name="T86" fmla="*/ 0 w 181"/>
                <a:gd name="T87" fmla="*/ 0 h 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81"/>
                <a:gd name="T133" fmla="*/ 0 h 50"/>
                <a:gd name="T134" fmla="*/ 181 w 181"/>
                <a:gd name="T135" fmla="*/ 50 h 5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81" h="50">
                  <a:moveTo>
                    <a:pt x="19" y="0"/>
                  </a:moveTo>
                  <a:lnTo>
                    <a:pt x="15" y="0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10"/>
                  </a:lnTo>
                  <a:lnTo>
                    <a:pt x="6" y="21"/>
                  </a:lnTo>
                  <a:lnTo>
                    <a:pt x="12" y="31"/>
                  </a:lnTo>
                  <a:lnTo>
                    <a:pt x="19" y="42"/>
                  </a:lnTo>
                  <a:lnTo>
                    <a:pt x="29" y="48"/>
                  </a:lnTo>
                  <a:lnTo>
                    <a:pt x="38" y="50"/>
                  </a:lnTo>
                  <a:lnTo>
                    <a:pt x="48" y="48"/>
                  </a:lnTo>
                  <a:lnTo>
                    <a:pt x="57" y="38"/>
                  </a:lnTo>
                  <a:lnTo>
                    <a:pt x="65" y="34"/>
                  </a:lnTo>
                  <a:lnTo>
                    <a:pt x="73" y="32"/>
                  </a:lnTo>
                  <a:lnTo>
                    <a:pt x="80" y="32"/>
                  </a:lnTo>
                  <a:lnTo>
                    <a:pt x="90" y="32"/>
                  </a:lnTo>
                  <a:lnTo>
                    <a:pt x="97" y="32"/>
                  </a:lnTo>
                  <a:lnTo>
                    <a:pt x="105" y="32"/>
                  </a:lnTo>
                  <a:lnTo>
                    <a:pt x="112" y="32"/>
                  </a:lnTo>
                  <a:lnTo>
                    <a:pt x="122" y="32"/>
                  </a:lnTo>
                  <a:lnTo>
                    <a:pt x="135" y="34"/>
                  </a:lnTo>
                  <a:lnTo>
                    <a:pt x="150" y="38"/>
                  </a:lnTo>
                  <a:lnTo>
                    <a:pt x="156" y="40"/>
                  </a:lnTo>
                  <a:lnTo>
                    <a:pt x="164" y="42"/>
                  </a:lnTo>
                  <a:lnTo>
                    <a:pt x="173" y="44"/>
                  </a:lnTo>
                  <a:lnTo>
                    <a:pt x="181" y="48"/>
                  </a:lnTo>
                  <a:lnTo>
                    <a:pt x="179" y="34"/>
                  </a:lnTo>
                  <a:lnTo>
                    <a:pt x="179" y="23"/>
                  </a:lnTo>
                  <a:lnTo>
                    <a:pt x="169" y="17"/>
                  </a:lnTo>
                  <a:lnTo>
                    <a:pt x="162" y="13"/>
                  </a:lnTo>
                  <a:lnTo>
                    <a:pt x="154" y="10"/>
                  </a:lnTo>
                  <a:lnTo>
                    <a:pt x="150" y="8"/>
                  </a:lnTo>
                  <a:lnTo>
                    <a:pt x="135" y="4"/>
                  </a:lnTo>
                  <a:lnTo>
                    <a:pt x="124" y="4"/>
                  </a:lnTo>
                  <a:lnTo>
                    <a:pt x="114" y="4"/>
                  </a:lnTo>
                  <a:lnTo>
                    <a:pt x="107" y="4"/>
                  </a:lnTo>
                  <a:lnTo>
                    <a:pt x="95" y="4"/>
                  </a:lnTo>
                  <a:lnTo>
                    <a:pt x="86" y="4"/>
                  </a:lnTo>
                  <a:lnTo>
                    <a:pt x="71" y="2"/>
                  </a:lnTo>
                  <a:lnTo>
                    <a:pt x="55" y="2"/>
                  </a:lnTo>
                  <a:lnTo>
                    <a:pt x="38" y="0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35" name="Freeform 56">
              <a:extLst>
                <a:ext uri="{FF2B5EF4-FFF2-40B4-BE49-F238E27FC236}">
                  <a16:creationId xmlns:a16="http://schemas.microsoft.com/office/drawing/2014/main" id="{66475127-AAE8-C25A-481D-89956234D4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2" y="1000"/>
              <a:ext cx="20" cy="23"/>
            </a:xfrm>
            <a:custGeom>
              <a:avLst/>
              <a:gdLst>
                <a:gd name="T0" fmla="*/ 0 w 65"/>
                <a:gd name="T1" fmla="*/ 0 h 82"/>
                <a:gd name="T2" fmla="*/ 0 w 65"/>
                <a:gd name="T3" fmla="*/ 0 h 82"/>
                <a:gd name="T4" fmla="*/ 0 w 65"/>
                <a:gd name="T5" fmla="*/ 0 h 82"/>
                <a:gd name="T6" fmla="*/ 0 w 65"/>
                <a:gd name="T7" fmla="*/ 0 h 82"/>
                <a:gd name="T8" fmla="*/ 0 w 65"/>
                <a:gd name="T9" fmla="*/ 0 h 82"/>
                <a:gd name="T10" fmla="*/ 0 w 65"/>
                <a:gd name="T11" fmla="*/ 0 h 82"/>
                <a:gd name="T12" fmla="*/ 0 w 65"/>
                <a:gd name="T13" fmla="*/ 0 h 82"/>
                <a:gd name="T14" fmla="*/ 0 w 65"/>
                <a:gd name="T15" fmla="*/ 0 h 82"/>
                <a:gd name="T16" fmla="*/ 0 w 65"/>
                <a:gd name="T17" fmla="*/ 0 h 82"/>
                <a:gd name="T18" fmla="*/ 0 w 65"/>
                <a:gd name="T19" fmla="*/ 0 h 82"/>
                <a:gd name="T20" fmla="*/ 0 w 65"/>
                <a:gd name="T21" fmla="*/ 0 h 82"/>
                <a:gd name="T22" fmla="*/ 0 w 65"/>
                <a:gd name="T23" fmla="*/ 0 h 82"/>
                <a:gd name="T24" fmla="*/ 0 w 65"/>
                <a:gd name="T25" fmla="*/ 0 h 82"/>
                <a:gd name="T26" fmla="*/ 0 w 65"/>
                <a:gd name="T27" fmla="*/ 0 h 82"/>
                <a:gd name="T28" fmla="*/ 0 w 65"/>
                <a:gd name="T29" fmla="*/ 0 h 82"/>
                <a:gd name="T30" fmla="*/ 0 w 65"/>
                <a:gd name="T31" fmla="*/ 0 h 82"/>
                <a:gd name="T32" fmla="*/ 0 w 65"/>
                <a:gd name="T33" fmla="*/ 0 h 82"/>
                <a:gd name="T34" fmla="*/ 0 w 65"/>
                <a:gd name="T35" fmla="*/ 0 h 82"/>
                <a:gd name="T36" fmla="*/ 0 w 65"/>
                <a:gd name="T37" fmla="*/ 0 h 82"/>
                <a:gd name="T38" fmla="*/ 0 w 65"/>
                <a:gd name="T39" fmla="*/ 0 h 82"/>
                <a:gd name="T40" fmla="*/ 0 w 65"/>
                <a:gd name="T41" fmla="*/ 0 h 82"/>
                <a:gd name="T42" fmla="*/ 0 w 65"/>
                <a:gd name="T43" fmla="*/ 0 h 82"/>
                <a:gd name="T44" fmla="*/ 0 w 65"/>
                <a:gd name="T45" fmla="*/ 0 h 82"/>
                <a:gd name="T46" fmla="*/ 0 w 65"/>
                <a:gd name="T47" fmla="*/ 0 h 82"/>
                <a:gd name="T48" fmla="*/ 0 w 65"/>
                <a:gd name="T49" fmla="*/ 0 h 82"/>
                <a:gd name="T50" fmla="*/ 0 w 65"/>
                <a:gd name="T51" fmla="*/ 0 h 82"/>
                <a:gd name="T52" fmla="*/ 0 w 65"/>
                <a:gd name="T53" fmla="*/ 0 h 82"/>
                <a:gd name="T54" fmla="*/ 0 w 65"/>
                <a:gd name="T55" fmla="*/ 0 h 82"/>
                <a:gd name="T56" fmla="*/ 0 w 65"/>
                <a:gd name="T57" fmla="*/ 0 h 82"/>
                <a:gd name="T58" fmla="*/ 0 w 65"/>
                <a:gd name="T59" fmla="*/ 0 h 8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65"/>
                <a:gd name="T91" fmla="*/ 0 h 82"/>
                <a:gd name="T92" fmla="*/ 65 w 65"/>
                <a:gd name="T93" fmla="*/ 82 h 82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65" h="82">
                  <a:moveTo>
                    <a:pt x="48" y="6"/>
                  </a:moveTo>
                  <a:lnTo>
                    <a:pt x="38" y="2"/>
                  </a:lnTo>
                  <a:lnTo>
                    <a:pt x="29" y="0"/>
                  </a:lnTo>
                  <a:lnTo>
                    <a:pt x="15" y="0"/>
                  </a:lnTo>
                  <a:lnTo>
                    <a:pt x="8" y="0"/>
                  </a:lnTo>
                  <a:lnTo>
                    <a:pt x="0" y="4"/>
                  </a:lnTo>
                  <a:lnTo>
                    <a:pt x="4" y="9"/>
                  </a:lnTo>
                  <a:lnTo>
                    <a:pt x="6" y="13"/>
                  </a:lnTo>
                  <a:lnTo>
                    <a:pt x="11" y="19"/>
                  </a:lnTo>
                  <a:lnTo>
                    <a:pt x="19" y="25"/>
                  </a:lnTo>
                  <a:lnTo>
                    <a:pt x="32" y="32"/>
                  </a:lnTo>
                  <a:lnTo>
                    <a:pt x="30" y="34"/>
                  </a:lnTo>
                  <a:lnTo>
                    <a:pt x="30" y="40"/>
                  </a:lnTo>
                  <a:lnTo>
                    <a:pt x="29" y="47"/>
                  </a:lnTo>
                  <a:lnTo>
                    <a:pt x="29" y="57"/>
                  </a:lnTo>
                  <a:lnTo>
                    <a:pt x="25" y="65"/>
                  </a:lnTo>
                  <a:lnTo>
                    <a:pt x="23" y="72"/>
                  </a:lnTo>
                  <a:lnTo>
                    <a:pt x="23" y="78"/>
                  </a:lnTo>
                  <a:lnTo>
                    <a:pt x="23" y="82"/>
                  </a:lnTo>
                  <a:lnTo>
                    <a:pt x="32" y="80"/>
                  </a:lnTo>
                  <a:lnTo>
                    <a:pt x="42" y="80"/>
                  </a:lnTo>
                  <a:lnTo>
                    <a:pt x="49" y="76"/>
                  </a:lnTo>
                  <a:lnTo>
                    <a:pt x="55" y="74"/>
                  </a:lnTo>
                  <a:lnTo>
                    <a:pt x="63" y="61"/>
                  </a:lnTo>
                  <a:lnTo>
                    <a:pt x="65" y="49"/>
                  </a:lnTo>
                  <a:lnTo>
                    <a:pt x="63" y="34"/>
                  </a:lnTo>
                  <a:lnTo>
                    <a:pt x="61" y="23"/>
                  </a:lnTo>
                  <a:lnTo>
                    <a:pt x="53" y="11"/>
                  </a:lnTo>
                  <a:lnTo>
                    <a:pt x="48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36" name="Freeform 57">
              <a:extLst>
                <a:ext uri="{FF2B5EF4-FFF2-40B4-BE49-F238E27FC236}">
                  <a16:creationId xmlns:a16="http://schemas.microsoft.com/office/drawing/2014/main" id="{3126006A-16C2-B776-D612-36BBC91F83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62" y="968"/>
              <a:ext cx="180" cy="10"/>
            </a:xfrm>
            <a:custGeom>
              <a:avLst/>
              <a:gdLst>
                <a:gd name="T0" fmla="*/ 0 w 589"/>
                <a:gd name="T1" fmla="*/ 0 h 36"/>
                <a:gd name="T2" fmla="*/ 0 w 589"/>
                <a:gd name="T3" fmla="*/ 0 h 36"/>
                <a:gd name="T4" fmla="*/ 0 w 589"/>
                <a:gd name="T5" fmla="*/ 0 h 36"/>
                <a:gd name="T6" fmla="*/ 0 w 589"/>
                <a:gd name="T7" fmla="*/ 0 h 36"/>
                <a:gd name="T8" fmla="*/ 0 w 589"/>
                <a:gd name="T9" fmla="*/ 0 h 36"/>
                <a:gd name="T10" fmla="*/ 0 w 589"/>
                <a:gd name="T11" fmla="*/ 0 h 36"/>
                <a:gd name="T12" fmla="*/ 0 w 589"/>
                <a:gd name="T13" fmla="*/ 0 h 36"/>
                <a:gd name="T14" fmla="*/ 0 w 589"/>
                <a:gd name="T15" fmla="*/ 0 h 36"/>
                <a:gd name="T16" fmla="*/ 0 w 589"/>
                <a:gd name="T17" fmla="*/ 0 h 36"/>
                <a:gd name="T18" fmla="*/ 0 w 589"/>
                <a:gd name="T19" fmla="*/ 0 h 36"/>
                <a:gd name="T20" fmla="*/ 0 w 589"/>
                <a:gd name="T21" fmla="*/ 0 h 36"/>
                <a:gd name="T22" fmla="*/ 0 w 589"/>
                <a:gd name="T23" fmla="*/ 0 h 36"/>
                <a:gd name="T24" fmla="*/ 0 w 589"/>
                <a:gd name="T25" fmla="*/ 0 h 36"/>
                <a:gd name="T26" fmla="*/ 0 w 589"/>
                <a:gd name="T27" fmla="*/ 0 h 36"/>
                <a:gd name="T28" fmla="*/ 0 w 589"/>
                <a:gd name="T29" fmla="*/ 0 h 36"/>
                <a:gd name="T30" fmla="*/ 0 w 589"/>
                <a:gd name="T31" fmla="*/ 0 h 36"/>
                <a:gd name="T32" fmla="*/ 0 w 589"/>
                <a:gd name="T33" fmla="*/ 0 h 36"/>
                <a:gd name="T34" fmla="*/ 0 w 589"/>
                <a:gd name="T35" fmla="*/ 0 h 36"/>
                <a:gd name="T36" fmla="*/ 0 w 589"/>
                <a:gd name="T37" fmla="*/ 0 h 36"/>
                <a:gd name="T38" fmla="*/ 0 w 589"/>
                <a:gd name="T39" fmla="*/ 0 h 36"/>
                <a:gd name="T40" fmla="*/ 0 w 589"/>
                <a:gd name="T41" fmla="*/ 0 h 36"/>
                <a:gd name="T42" fmla="*/ 0 w 589"/>
                <a:gd name="T43" fmla="*/ 0 h 36"/>
                <a:gd name="T44" fmla="*/ 0 w 589"/>
                <a:gd name="T45" fmla="*/ 0 h 36"/>
                <a:gd name="T46" fmla="*/ 0 w 589"/>
                <a:gd name="T47" fmla="*/ 0 h 36"/>
                <a:gd name="T48" fmla="*/ 0 w 589"/>
                <a:gd name="T49" fmla="*/ 0 h 36"/>
                <a:gd name="T50" fmla="*/ 0 w 589"/>
                <a:gd name="T51" fmla="*/ 0 h 36"/>
                <a:gd name="T52" fmla="*/ 0 w 589"/>
                <a:gd name="T53" fmla="*/ 0 h 36"/>
                <a:gd name="T54" fmla="*/ 0 w 589"/>
                <a:gd name="T55" fmla="*/ 0 h 36"/>
                <a:gd name="T56" fmla="*/ 0 w 589"/>
                <a:gd name="T57" fmla="*/ 0 h 36"/>
                <a:gd name="T58" fmla="*/ 0 w 589"/>
                <a:gd name="T59" fmla="*/ 0 h 36"/>
                <a:gd name="T60" fmla="*/ 0 w 589"/>
                <a:gd name="T61" fmla="*/ 0 h 36"/>
                <a:gd name="T62" fmla="*/ 0 w 589"/>
                <a:gd name="T63" fmla="*/ 0 h 36"/>
                <a:gd name="T64" fmla="*/ 0 w 589"/>
                <a:gd name="T65" fmla="*/ 0 h 36"/>
                <a:gd name="T66" fmla="*/ 0 w 589"/>
                <a:gd name="T67" fmla="*/ 0 h 36"/>
                <a:gd name="T68" fmla="*/ 0 w 589"/>
                <a:gd name="T69" fmla="*/ 0 h 36"/>
                <a:gd name="T70" fmla="*/ 0 w 589"/>
                <a:gd name="T71" fmla="*/ 0 h 36"/>
                <a:gd name="T72" fmla="*/ 0 w 589"/>
                <a:gd name="T73" fmla="*/ 0 h 36"/>
                <a:gd name="T74" fmla="*/ 0 w 589"/>
                <a:gd name="T75" fmla="*/ 0 h 36"/>
                <a:gd name="T76" fmla="*/ 0 w 589"/>
                <a:gd name="T77" fmla="*/ 0 h 36"/>
                <a:gd name="T78" fmla="*/ 0 w 589"/>
                <a:gd name="T79" fmla="*/ 0 h 36"/>
                <a:gd name="T80" fmla="*/ 0 w 589"/>
                <a:gd name="T81" fmla="*/ 0 h 36"/>
                <a:gd name="T82" fmla="*/ 0 w 589"/>
                <a:gd name="T83" fmla="*/ 0 h 36"/>
                <a:gd name="T84" fmla="*/ 0 w 589"/>
                <a:gd name="T85" fmla="*/ 0 h 36"/>
                <a:gd name="T86" fmla="*/ 0 w 589"/>
                <a:gd name="T87" fmla="*/ 0 h 36"/>
                <a:gd name="T88" fmla="*/ 0 w 589"/>
                <a:gd name="T89" fmla="*/ 0 h 36"/>
                <a:gd name="T90" fmla="*/ 0 w 589"/>
                <a:gd name="T91" fmla="*/ 0 h 36"/>
                <a:gd name="T92" fmla="*/ 0 w 589"/>
                <a:gd name="T93" fmla="*/ 0 h 36"/>
                <a:gd name="T94" fmla="*/ 0 w 589"/>
                <a:gd name="T95" fmla="*/ 0 h 36"/>
                <a:gd name="T96" fmla="*/ 0 w 589"/>
                <a:gd name="T97" fmla="*/ 0 h 36"/>
                <a:gd name="T98" fmla="*/ 0 w 589"/>
                <a:gd name="T99" fmla="*/ 0 h 36"/>
                <a:gd name="T100" fmla="*/ 0 w 589"/>
                <a:gd name="T101" fmla="*/ 0 h 36"/>
                <a:gd name="T102" fmla="*/ 0 w 589"/>
                <a:gd name="T103" fmla="*/ 0 h 36"/>
                <a:gd name="T104" fmla="*/ 0 w 589"/>
                <a:gd name="T105" fmla="*/ 0 h 36"/>
                <a:gd name="T106" fmla="*/ 0 w 589"/>
                <a:gd name="T107" fmla="*/ 0 h 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589"/>
                <a:gd name="T163" fmla="*/ 0 h 36"/>
                <a:gd name="T164" fmla="*/ 589 w 589"/>
                <a:gd name="T165" fmla="*/ 36 h 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589" h="36">
                  <a:moveTo>
                    <a:pt x="365" y="0"/>
                  </a:moveTo>
                  <a:lnTo>
                    <a:pt x="376" y="0"/>
                  </a:lnTo>
                  <a:lnTo>
                    <a:pt x="390" y="0"/>
                  </a:lnTo>
                  <a:lnTo>
                    <a:pt x="403" y="0"/>
                  </a:lnTo>
                  <a:lnTo>
                    <a:pt x="416" y="0"/>
                  </a:lnTo>
                  <a:lnTo>
                    <a:pt x="428" y="0"/>
                  </a:lnTo>
                  <a:lnTo>
                    <a:pt x="441" y="0"/>
                  </a:lnTo>
                  <a:lnTo>
                    <a:pt x="456" y="2"/>
                  </a:lnTo>
                  <a:lnTo>
                    <a:pt x="470" y="6"/>
                  </a:lnTo>
                  <a:lnTo>
                    <a:pt x="481" y="6"/>
                  </a:lnTo>
                  <a:lnTo>
                    <a:pt x="492" y="6"/>
                  </a:lnTo>
                  <a:lnTo>
                    <a:pt x="508" y="7"/>
                  </a:lnTo>
                  <a:lnTo>
                    <a:pt x="521" y="9"/>
                  </a:lnTo>
                  <a:lnTo>
                    <a:pt x="532" y="9"/>
                  </a:lnTo>
                  <a:lnTo>
                    <a:pt x="546" y="11"/>
                  </a:lnTo>
                  <a:lnTo>
                    <a:pt x="559" y="11"/>
                  </a:lnTo>
                  <a:lnTo>
                    <a:pt x="574" y="15"/>
                  </a:lnTo>
                  <a:lnTo>
                    <a:pt x="582" y="23"/>
                  </a:lnTo>
                  <a:lnTo>
                    <a:pt x="589" y="36"/>
                  </a:lnTo>
                  <a:lnTo>
                    <a:pt x="553" y="28"/>
                  </a:lnTo>
                  <a:lnTo>
                    <a:pt x="517" y="26"/>
                  </a:lnTo>
                  <a:lnTo>
                    <a:pt x="481" y="23"/>
                  </a:lnTo>
                  <a:lnTo>
                    <a:pt x="447" y="23"/>
                  </a:lnTo>
                  <a:lnTo>
                    <a:pt x="409" y="21"/>
                  </a:lnTo>
                  <a:lnTo>
                    <a:pt x="375" y="21"/>
                  </a:lnTo>
                  <a:lnTo>
                    <a:pt x="338" y="23"/>
                  </a:lnTo>
                  <a:lnTo>
                    <a:pt x="302" y="23"/>
                  </a:lnTo>
                  <a:lnTo>
                    <a:pt x="266" y="23"/>
                  </a:lnTo>
                  <a:lnTo>
                    <a:pt x="230" y="23"/>
                  </a:lnTo>
                  <a:lnTo>
                    <a:pt x="194" y="23"/>
                  </a:lnTo>
                  <a:lnTo>
                    <a:pt x="158" y="25"/>
                  </a:lnTo>
                  <a:lnTo>
                    <a:pt x="122" y="23"/>
                  </a:lnTo>
                  <a:lnTo>
                    <a:pt x="88" y="23"/>
                  </a:lnTo>
                  <a:lnTo>
                    <a:pt x="51" y="23"/>
                  </a:lnTo>
                  <a:lnTo>
                    <a:pt x="17" y="21"/>
                  </a:lnTo>
                  <a:lnTo>
                    <a:pt x="8" y="15"/>
                  </a:lnTo>
                  <a:lnTo>
                    <a:pt x="0" y="9"/>
                  </a:lnTo>
                  <a:lnTo>
                    <a:pt x="23" y="6"/>
                  </a:lnTo>
                  <a:lnTo>
                    <a:pt x="46" y="6"/>
                  </a:lnTo>
                  <a:lnTo>
                    <a:pt x="69" y="6"/>
                  </a:lnTo>
                  <a:lnTo>
                    <a:pt x="91" y="6"/>
                  </a:lnTo>
                  <a:lnTo>
                    <a:pt x="112" y="6"/>
                  </a:lnTo>
                  <a:lnTo>
                    <a:pt x="135" y="6"/>
                  </a:lnTo>
                  <a:lnTo>
                    <a:pt x="158" y="6"/>
                  </a:lnTo>
                  <a:lnTo>
                    <a:pt x="181" y="7"/>
                  </a:lnTo>
                  <a:lnTo>
                    <a:pt x="203" y="7"/>
                  </a:lnTo>
                  <a:lnTo>
                    <a:pt x="226" y="7"/>
                  </a:lnTo>
                  <a:lnTo>
                    <a:pt x="249" y="7"/>
                  </a:lnTo>
                  <a:lnTo>
                    <a:pt x="272" y="7"/>
                  </a:lnTo>
                  <a:lnTo>
                    <a:pt x="295" y="6"/>
                  </a:lnTo>
                  <a:lnTo>
                    <a:pt x="318" y="4"/>
                  </a:lnTo>
                  <a:lnTo>
                    <a:pt x="340" y="0"/>
                  </a:lnTo>
                  <a:lnTo>
                    <a:pt x="36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37" name="Freeform 58">
              <a:extLst>
                <a:ext uri="{FF2B5EF4-FFF2-40B4-BE49-F238E27FC236}">
                  <a16:creationId xmlns:a16="http://schemas.microsoft.com/office/drawing/2014/main" id="{A81B0D33-5B26-2D4B-E45C-4680470842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0" y="990"/>
              <a:ext cx="15" cy="336"/>
            </a:xfrm>
            <a:custGeom>
              <a:avLst/>
              <a:gdLst>
                <a:gd name="T0" fmla="*/ 0 w 49"/>
                <a:gd name="T1" fmla="*/ 0 h 1194"/>
                <a:gd name="T2" fmla="*/ 0 w 49"/>
                <a:gd name="T3" fmla="*/ 0 h 1194"/>
                <a:gd name="T4" fmla="*/ 0 w 49"/>
                <a:gd name="T5" fmla="*/ 0 h 1194"/>
                <a:gd name="T6" fmla="*/ 0 w 49"/>
                <a:gd name="T7" fmla="*/ 0 h 1194"/>
                <a:gd name="T8" fmla="*/ 0 w 49"/>
                <a:gd name="T9" fmla="*/ 0 h 1194"/>
                <a:gd name="T10" fmla="*/ 0 w 49"/>
                <a:gd name="T11" fmla="*/ 0 h 1194"/>
                <a:gd name="T12" fmla="*/ 0 w 49"/>
                <a:gd name="T13" fmla="*/ 0 h 1194"/>
                <a:gd name="T14" fmla="*/ 0 w 49"/>
                <a:gd name="T15" fmla="*/ 0 h 1194"/>
                <a:gd name="T16" fmla="*/ 0 w 49"/>
                <a:gd name="T17" fmla="*/ 0 h 1194"/>
                <a:gd name="T18" fmla="*/ 0 w 49"/>
                <a:gd name="T19" fmla="*/ 0 h 1194"/>
                <a:gd name="T20" fmla="*/ 0 w 49"/>
                <a:gd name="T21" fmla="*/ 0 h 1194"/>
                <a:gd name="T22" fmla="*/ 0 w 49"/>
                <a:gd name="T23" fmla="*/ 0 h 1194"/>
                <a:gd name="T24" fmla="*/ 0 w 49"/>
                <a:gd name="T25" fmla="*/ 0 h 1194"/>
                <a:gd name="T26" fmla="*/ 0 w 49"/>
                <a:gd name="T27" fmla="*/ 0 h 1194"/>
                <a:gd name="T28" fmla="*/ 0 w 49"/>
                <a:gd name="T29" fmla="*/ 0 h 1194"/>
                <a:gd name="T30" fmla="*/ 0 w 49"/>
                <a:gd name="T31" fmla="*/ 0 h 1194"/>
                <a:gd name="T32" fmla="*/ 0 w 49"/>
                <a:gd name="T33" fmla="*/ 0 h 1194"/>
                <a:gd name="T34" fmla="*/ 0 w 49"/>
                <a:gd name="T35" fmla="*/ 0 h 1194"/>
                <a:gd name="T36" fmla="*/ 0 w 49"/>
                <a:gd name="T37" fmla="*/ 0 h 1194"/>
                <a:gd name="T38" fmla="*/ 0 w 49"/>
                <a:gd name="T39" fmla="*/ 0 h 1194"/>
                <a:gd name="T40" fmla="*/ 0 w 49"/>
                <a:gd name="T41" fmla="*/ 0 h 1194"/>
                <a:gd name="T42" fmla="*/ 0 w 49"/>
                <a:gd name="T43" fmla="*/ 0 h 1194"/>
                <a:gd name="T44" fmla="*/ 0 w 49"/>
                <a:gd name="T45" fmla="*/ 0 h 1194"/>
                <a:gd name="T46" fmla="*/ 0 w 49"/>
                <a:gd name="T47" fmla="*/ 0 h 1194"/>
                <a:gd name="T48" fmla="*/ 0 w 49"/>
                <a:gd name="T49" fmla="*/ 0 h 1194"/>
                <a:gd name="T50" fmla="*/ 0 w 49"/>
                <a:gd name="T51" fmla="*/ 0 h 1194"/>
                <a:gd name="T52" fmla="*/ 0 w 49"/>
                <a:gd name="T53" fmla="*/ 0 h 1194"/>
                <a:gd name="T54" fmla="*/ 0 w 49"/>
                <a:gd name="T55" fmla="*/ 0 h 1194"/>
                <a:gd name="T56" fmla="*/ 0 w 49"/>
                <a:gd name="T57" fmla="*/ 0 h 1194"/>
                <a:gd name="T58" fmla="*/ 0 w 49"/>
                <a:gd name="T59" fmla="*/ 0 h 1194"/>
                <a:gd name="T60" fmla="*/ 0 w 49"/>
                <a:gd name="T61" fmla="*/ 0 h 1194"/>
                <a:gd name="T62" fmla="*/ 0 w 49"/>
                <a:gd name="T63" fmla="*/ 0 h 1194"/>
                <a:gd name="T64" fmla="*/ 0 w 49"/>
                <a:gd name="T65" fmla="*/ 0 h 1194"/>
                <a:gd name="T66" fmla="*/ 0 w 49"/>
                <a:gd name="T67" fmla="*/ 0 h 1194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9"/>
                <a:gd name="T103" fmla="*/ 0 h 1194"/>
                <a:gd name="T104" fmla="*/ 49 w 49"/>
                <a:gd name="T105" fmla="*/ 1194 h 1194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9" h="1194">
                  <a:moveTo>
                    <a:pt x="36" y="0"/>
                  </a:moveTo>
                  <a:lnTo>
                    <a:pt x="41" y="13"/>
                  </a:lnTo>
                  <a:lnTo>
                    <a:pt x="45" y="28"/>
                  </a:lnTo>
                  <a:lnTo>
                    <a:pt x="47" y="44"/>
                  </a:lnTo>
                  <a:lnTo>
                    <a:pt x="49" y="61"/>
                  </a:lnTo>
                  <a:lnTo>
                    <a:pt x="49" y="76"/>
                  </a:lnTo>
                  <a:lnTo>
                    <a:pt x="49" y="93"/>
                  </a:lnTo>
                  <a:lnTo>
                    <a:pt x="47" y="108"/>
                  </a:lnTo>
                  <a:lnTo>
                    <a:pt x="47" y="125"/>
                  </a:lnTo>
                  <a:lnTo>
                    <a:pt x="43" y="142"/>
                  </a:lnTo>
                  <a:lnTo>
                    <a:pt x="41" y="158"/>
                  </a:lnTo>
                  <a:lnTo>
                    <a:pt x="39" y="175"/>
                  </a:lnTo>
                  <a:lnTo>
                    <a:pt x="39" y="192"/>
                  </a:lnTo>
                  <a:lnTo>
                    <a:pt x="38" y="209"/>
                  </a:lnTo>
                  <a:lnTo>
                    <a:pt x="38" y="224"/>
                  </a:lnTo>
                  <a:lnTo>
                    <a:pt x="39" y="241"/>
                  </a:lnTo>
                  <a:lnTo>
                    <a:pt x="43" y="260"/>
                  </a:lnTo>
                  <a:lnTo>
                    <a:pt x="39" y="317"/>
                  </a:lnTo>
                  <a:lnTo>
                    <a:pt x="38" y="376"/>
                  </a:lnTo>
                  <a:lnTo>
                    <a:pt x="38" y="433"/>
                  </a:lnTo>
                  <a:lnTo>
                    <a:pt x="38" y="494"/>
                  </a:lnTo>
                  <a:lnTo>
                    <a:pt x="38" y="551"/>
                  </a:lnTo>
                  <a:lnTo>
                    <a:pt x="38" y="610"/>
                  </a:lnTo>
                  <a:lnTo>
                    <a:pt x="38" y="667"/>
                  </a:lnTo>
                  <a:lnTo>
                    <a:pt x="39" y="728"/>
                  </a:lnTo>
                  <a:lnTo>
                    <a:pt x="39" y="785"/>
                  </a:lnTo>
                  <a:lnTo>
                    <a:pt x="41" y="844"/>
                  </a:lnTo>
                  <a:lnTo>
                    <a:pt x="41" y="901"/>
                  </a:lnTo>
                  <a:lnTo>
                    <a:pt x="43" y="960"/>
                  </a:lnTo>
                  <a:lnTo>
                    <a:pt x="43" y="1019"/>
                  </a:lnTo>
                  <a:lnTo>
                    <a:pt x="43" y="1076"/>
                  </a:lnTo>
                  <a:lnTo>
                    <a:pt x="43" y="1135"/>
                  </a:lnTo>
                  <a:lnTo>
                    <a:pt x="43" y="1194"/>
                  </a:lnTo>
                  <a:lnTo>
                    <a:pt x="34" y="1192"/>
                  </a:lnTo>
                  <a:lnTo>
                    <a:pt x="24" y="1192"/>
                  </a:lnTo>
                  <a:lnTo>
                    <a:pt x="22" y="1160"/>
                  </a:lnTo>
                  <a:lnTo>
                    <a:pt x="22" y="1127"/>
                  </a:lnTo>
                  <a:lnTo>
                    <a:pt x="20" y="1095"/>
                  </a:lnTo>
                  <a:lnTo>
                    <a:pt x="20" y="1063"/>
                  </a:lnTo>
                  <a:lnTo>
                    <a:pt x="19" y="1030"/>
                  </a:lnTo>
                  <a:lnTo>
                    <a:pt x="17" y="1000"/>
                  </a:lnTo>
                  <a:lnTo>
                    <a:pt x="15" y="968"/>
                  </a:lnTo>
                  <a:lnTo>
                    <a:pt x="15" y="935"/>
                  </a:lnTo>
                  <a:lnTo>
                    <a:pt x="9" y="903"/>
                  </a:lnTo>
                  <a:lnTo>
                    <a:pt x="9" y="872"/>
                  </a:lnTo>
                  <a:lnTo>
                    <a:pt x="5" y="840"/>
                  </a:lnTo>
                  <a:lnTo>
                    <a:pt x="5" y="808"/>
                  </a:lnTo>
                  <a:lnTo>
                    <a:pt x="1" y="776"/>
                  </a:lnTo>
                  <a:lnTo>
                    <a:pt x="0" y="745"/>
                  </a:lnTo>
                  <a:lnTo>
                    <a:pt x="0" y="713"/>
                  </a:lnTo>
                  <a:lnTo>
                    <a:pt x="0" y="682"/>
                  </a:lnTo>
                  <a:lnTo>
                    <a:pt x="0" y="637"/>
                  </a:lnTo>
                  <a:lnTo>
                    <a:pt x="0" y="595"/>
                  </a:lnTo>
                  <a:lnTo>
                    <a:pt x="0" y="551"/>
                  </a:lnTo>
                  <a:lnTo>
                    <a:pt x="0" y="509"/>
                  </a:lnTo>
                  <a:lnTo>
                    <a:pt x="0" y="466"/>
                  </a:lnTo>
                  <a:lnTo>
                    <a:pt x="3" y="422"/>
                  </a:lnTo>
                  <a:lnTo>
                    <a:pt x="5" y="378"/>
                  </a:lnTo>
                  <a:lnTo>
                    <a:pt x="7" y="336"/>
                  </a:lnTo>
                  <a:lnTo>
                    <a:pt x="9" y="293"/>
                  </a:lnTo>
                  <a:lnTo>
                    <a:pt x="11" y="253"/>
                  </a:lnTo>
                  <a:lnTo>
                    <a:pt x="15" y="209"/>
                  </a:lnTo>
                  <a:lnTo>
                    <a:pt x="19" y="167"/>
                  </a:lnTo>
                  <a:lnTo>
                    <a:pt x="24" y="125"/>
                  </a:lnTo>
                  <a:lnTo>
                    <a:pt x="28" y="83"/>
                  </a:lnTo>
                  <a:lnTo>
                    <a:pt x="32" y="40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38" name="Freeform 59">
              <a:extLst>
                <a:ext uri="{FF2B5EF4-FFF2-40B4-BE49-F238E27FC236}">
                  <a16:creationId xmlns:a16="http://schemas.microsoft.com/office/drawing/2014/main" id="{D3382B8C-8C86-A058-2239-A9EF9D0191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56" y="1306"/>
              <a:ext cx="461" cy="22"/>
            </a:xfrm>
            <a:custGeom>
              <a:avLst/>
              <a:gdLst>
                <a:gd name="T0" fmla="*/ 0 w 1511"/>
                <a:gd name="T1" fmla="*/ 0 h 78"/>
                <a:gd name="T2" fmla="*/ 0 w 1511"/>
                <a:gd name="T3" fmla="*/ 0 h 78"/>
                <a:gd name="T4" fmla="*/ 0 w 1511"/>
                <a:gd name="T5" fmla="*/ 0 h 78"/>
                <a:gd name="T6" fmla="*/ 0 w 1511"/>
                <a:gd name="T7" fmla="*/ 0 h 78"/>
                <a:gd name="T8" fmla="*/ 0 w 1511"/>
                <a:gd name="T9" fmla="*/ 0 h 78"/>
                <a:gd name="T10" fmla="*/ 0 w 1511"/>
                <a:gd name="T11" fmla="*/ 0 h 78"/>
                <a:gd name="T12" fmla="*/ 0 w 1511"/>
                <a:gd name="T13" fmla="*/ 0 h 78"/>
                <a:gd name="T14" fmla="*/ 0 w 1511"/>
                <a:gd name="T15" fmla="*/ 0 h 78"/>
                <a:gd name="T16" fmla="*/ 0 w 1511"/>
                <a:gd name="T17" fmla="*/ 0 h 78"/>
                <a:gd name="T18" fmla="*/ 0 w 1511"/>
                <a:gd name="T19" fmla="*/ 0 h 78"/>
                <a:gd name="T20" fmla="*/ 0 w 1511"/>
                <a:gd name="T21" fmla="*/ 0 h 78"/>
                <a:gd name="T22" fmla="*/ 0 w 1511"/>
                <a:gd name="T23" fmla="*/ 0 h 78"/>
                <a:gd name="T24" fmla="*/ 0 w 1511"/>
                <a:gd name="T25" fmla="*/ 0 h 78"/>
                <a:gd name="T26" fmla="*/ 0 w 1511"/>
                <a:gd name="T27" fmla="*/ 0 h 78"/>
                <a:gd name="T28" fmla="*/ 0 w 1511"/>
                <a:gd name="T29" fmla="*/ 0 h 78"/>
                <a:gd name="T30" fmla="*/ 0 w 1511"/>
                <a:gd name="T31" fmla="*/ 0 h 78"/>
                <a:gd name="T32" fmla="*/ 0 w 1511"/>
                <a:gd name="T33" fmla="*/ 0 h 78"/>
                <a:gd name="T34" fmla="*/ 0 w 1511"/>
                <a:gd name="T35" fmla="*/ 0 h 78"/>
                <a:gd name="T36" fmla="*/ 0 w 1511"/>
                <a:gd name="T37" fmla="*/ 0 h 78"/>
                <a:gd name="T38" fmla="*/ 0 w 1511"/>
                <a:gd name="T39" fmla="*/ 0 h 78"/>
                <a:gd name="T40" fmla="*/ 0 w 1511"/>
                <a:gd name="T41" fmla="*/ 0 h 78"/>
                <a:gd name="T42" fmla="*/ 0 w 1511"/>
                <a:gd name="T43" fmla="*/ 0 h 78"/>
                <a:gd name="T44" fmla="*/ 0 w 1511"/>
                <a:gd name="T45" fmla="*/ 0 h 78"/>
                <a:gd name="T46" fmla="*/ 0 w 1511"/>
                <a:gd name="T47" fmla="*/ 0 h 78"/>
                <a:gd name="T48" fmla="*/ 0 w 1511"/>
                <a:gd name="T49" fmla="*/ 0 h 78"/>
                <a:gd name="T50" fmla="*/ 0 w 1511"/>
                <a:gd name="T51" fmla="*/ 0 h 78"/>
                <a:gd name="T52" fmla="*/ 0 w 1511"/>
                <a:gd name="T53" fmla="*/ 0 h 78"/>
                <a:gd name="T54" fmla="*/ 0 w 1511"/>
                <a:gd name="T55" fmla="*/ 0 h 78"/>
                <a:gd name="T56" fmla="*/ 0 w 1511"/>
                <a:gd name="T57" fmla="*/ 0 h 78"/>
                <a:gd name="T58" fmla="*/ 0 w 1511"/>
                <a:gd name="T59" fmla="*/ 0 h 78"/>
                <a:gd name="T60" fmla="*/ 0 w 1511"/>
                <a:gd name="T61" fmla="*/ 0 h 78"/>
                <a:gd name="T62" fmla="*/ 0 w 1511"/>
                <a:gd name="T63" fmla="*/ 0 h 78"/>
                <a:gd name="T64" fmla="*/ 0 w 1511"/>
                <a:gd name="T65" fmla="*/ 0 h 78"/>
                <a:gd name="T66" fmla="*/ 0 w 1511"/>
                <a:gd name="T67" fmla="*/ 0 h 78"/>
                <a:gd name="T68" fmla="*/ 0 w 1511"/>
                <a:gd name="T69" fmla="*/ 0 h 78"/>
                <a:gd name="T70" fmla="*/ 0 w 1511"/>
                <a:gd name="T71" fmla="*/ 0 h 78"/>
                <a:gd name="T72" fmla="*/ 0 w 1511"/>
                <a:gd name="T73" fmla="*/ 0 h 78"/>
                <a:gd name="T74" fmla="*/ 0 w 1511"/>
                <a:gd name="T75" fmla="*/ 0 h 78"/>
                <a:gd name="T76" fmla="*/ 0 w 1511"/>
                <a:gd name="T77" fmla="*/ 0 h 78"/>
                <a:gd name="T78" fmla="*/ 0 w 1511"/>
                <a:gd name="T79" fmla="*/ 0 h 78"/>
                <a:gd name="T80" fmla="*/ 0 w 1511"/>
                <a:gd name="T81" fmla="*/ 0 h 78"/>
                <a:gd name="T82" fmla="*/ 0 w 1511"/>
                <a:gd name="T83" fmla="*/ 0 h 78"/>
                <a:gd name="T84" fmla="*/ 0 w 1511"/>
                <a:gd name="T85" fmla="*/ 0 h 78"/>
                <a:gd name="T86" fmla="*/ 0 w 1511"/>
                <a:gd name="T87" fmla="*/ 0 h 78"/>
                <a:gd name="T88" fmla="*/ 0 w 1511"/>
                <a:gd name="T89" fmla="*/ 0 h 78"/>
                <a:gd name="T90" fmla="*/ 0 w 1511"/>
                <a:gd name="T91" fmla="*/ 0 h 78"/>
                <a:gd name="T92" fmla="*/ 0 w 1511"/>
                <a:gd name="T93" fmla="*/ 0 h 78"/>
                <a:gd name="T94" fmla="*/ 0 w 1511"/>
                <a:gd name="T95" fmla="*/ 0 h 78"/>
                <a:gd name="T96" fmla="*/ 0 w 1511"/>
                <a:gd name="T97" fmla="*/ 0 h 78"/>
                <a:gd name="T98" fmla="*/ 0 w 1511"/>
                <a:gd name="T99" fmla="*/ 0 h 78"/>
                <a:gd name="T100" fmla="*/ 0 w 1511"/>
                <a:gd name="T101" fmla="*/ 0 h 78"/>
                <a:gd name="T102" fmla="*/ 0 w 1511"/>
                <a:gd name="T103" fmla="*/ 0 h 78"/>
                <a:gd name="T104" fmla="*/ 0 w 1511"/>
                <a:gd name="T105" fmla="*/ 0 h 78"/>
                <a:gd name="T106" fmla="*/ 0 w 1511"/>
                <a:gd name="T107" fmla="*/ 0 h 78"/>
                <a:gd name="T108" fmla="*/ 0 w 1511"/>
                <a:gd name="T109" fmla="*/ 0 h 78"/>
                <a:gd name="T110" fmla="*/ 0 w 1511"/>
                <a:gd name="T111" fmla="*/ 0 h 78"/>
                <a:gd name="T112" fmla="*/ 0 w 1511"/>
                <a:gd name="T113" fmla="*/ 0 h 78"/>
                <a:gd name="T114" fmla="*/ 0 w 1511"/>
                <a:gd name="T115" fmla="*/ 0 h 78"/>
                <a:gd name="T116" fmla="*/ 0 w 1511"/>
                <a:gd name="T117" fmla="*/ 0 h 78"/>
                <a:gd name="T118" fmla="*/ 0 w 1511"/>
                <a:gd name="T119" fmla="*/ 0 h 78"/>
                <a:gd name="T120" fmla="*/ 0 w 1511"/>
                <a:gd name="T121" fmla="*/ 0 h 78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511"/>
                <a:gd name="T184" fmla="*/ 0 h 78"/>
                <a:gd name="T185" fmla="*/ 1511 w 1511"/>
                <a:gd name="T186" fmla="*/ 78 h 78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511" h="78">
                  <a:moveTo>
                    <a:pt x="26" y="0"/>
                  </a:moveTo>
                  <a:lnTo>
                    <a:pt x="95" y="2"/>
                  </a:lnTo>
                  <a:lnTo>
                    <a:pt x="161" y="4"/>
                  </a:lnTo>
                  <a:lnTo>
                    <a:pt x="230" y="8"/>
                  </a:lnTo>
                  <a:lnTo>
                    <a:pt x="298" y="10"/>
                  </a:lnTo>
                  <a:lnTo>
                    <a:pt x="364" y="12"/>
                  </a:lnTo>
                  <a:lnTo>
                    <a:pt x="433" y="16"/>
                  </a:lnTo>
                  <a:lnTo>
                    <a:pt x="499" y="18"/>
                  </a:lnTo>
                  <a:lnTo>
                    <a:pt x="570" y="21"/>
                  </a:lnTo>
                  <a:lnTo>
                    <a:pt x="634" y="21"/>
                  </a:lnTo>
                  <a:lnTo>
                    <a:pt x="703" y="25"/>
                  </a:lnTo>
                  <a:lnTo>
                    <a:pt x="769" y="27"/>
                  </a:lnTo>
                  <a:lnTo>
                    <a:pt x="840" y="29"/>
                  </a:lnTo>
                  <a:lnTo>
                    <a:pt x="906" y="31"/>
                  </a:lnTo>
                  <a:lnTo>
                    <a:pt x="975" y="33"/>
                  </a:lnTo>
                  <a:lnTo>
                    <a:pt x="1043" y="37"/>
                  </a:lnTo>
                  <a:lnTo>
                    <a:pt x="1111" y="38"/>
                  </a:lnTo>
                  <a:lnTo>
                    <a:pt x="1132" y="37"/>
                  </a:lnTo>
                  <a:lnTo>
                    <a:pt x="1157" y="35"/>
                  </a:lnTo>
                  <a:lnTo>
                    <a:pt x="1180" y="33"/>
                  </a:lnTo>
                  <a:lnTo>
                    <a:pt x="1203" y="31"/>
                  </a:lnTo>
                  <a:lnTo>
                    <a:pt x="1226" y="27"/>
                  </a:lnTo>
                  <a:lnTo>
                    <a:pt x="1248" y="27"/>
                  </a:lnTo>
                  <a:lnTo>
                    <a:pt x="1271" y="25"/>
                  </a:lnTo>
                  <a:lnTo>
                    <a:pt x="1296" y="25"/>
                  </a:lnTo>
                  <a:lnTo>
                    <a:pt x="1319" y="21"/>
                  </a:lnTo>
                  <a:lnTo>
                    <a:pt x="1341" y="21"/>
                  </a:lnTo>
                  <a:lnTo>
                    <a:pt x="1364" y="19"/>
                  </a:lnTo>
                  <a:lnTo>
                    <a:pt x="1389" y="18"/>
                  </a:lnTo>
                  <a:lnTo>
                    <a:pt x="1412" y="18"/>
                  </a:lnTo>
                  <a:lnTo>
                    <a:pt x="1435" y="16"/>
                  </a:lnTo>
                  <a:lnTo>
                    <a:pt x="1459" y="14"/>
                  </a:lnTo>
                  <a:lnTo>
                    <a:pt x="1482" y="14"/>
                  </a:lnTo>
                  <a:lnTo>
                    <a:pt x="1486" y="18"/>
                  </a:lnTo>
                  <a:lnTo>
                    <a:pt x="1495" y="23"/>
                  </a:lnTo>
                  <a:lnTo>
                    <a:pt x="1501" y="27"/>
                  </a:lnTo>
                  <a:lnTo>
                    <a:pt x="1511" y="33"/>
                  </a:lnTo>
                  <a:lnTo>
                    <a:pt x="1463" y="35"/>
                  </a:lnTo>
                  <a:lnTo>
                    <a:pt x="1419" y="37"/>
                  </a:lnTo>
                  <a:lnTo>
                    <a:pt x="1374" y="42"/>
                  </a:lnTo>
                  <a:lnTo>
                    <a:pt x="1328" y="46"/>
                  </a:lnTo>
                  <a:lnTo>
                    <a:pt x="1283" y="48"/>
                  </a:lnTo>
                  <a:lnTo>
                    <a:pt x="1239" y="52"/>
                  </a:lnTo>
                  <a:lnTo>
                    <a:pt x="1193" y="56"/>
                  </a:lnTo>
                  <a:lnTo>
                    <a:pt x="1148" y="61"/>
                  </a:lnTo>
                  <a:lnTo>
                    <a:pt x="1100" y="65"/>
                  </a:lnTo>
                  <a:lnTo>
                    <a:pt x="1056" y="69"/>
                  </a:lnTo>
                  <a:lnTo>
                    <a:pt x="1009" y="71"/>
                  </a:lnTo>
                  <a:lnTo>
                    <a:pt x="965" y="75"/>
                  </a:lnTo>
                  <a:lnTo>
                    <a:pt x="919" y="75"/>
                  </a:lnTo>
                  <a:lnTo>
                    <a:pt x="872" y="78"/>
                  </a:lnTo>
                  <a:lnTo>
                    <a:pt x="826" y="78"/>
                  </a:lnTo>
                  <a:lnTo>
                    <a:pt x="783" y="78"/>
                  </a:lnTo>
                  <a:lnTo>
                    <a:pt x="769" y="78"/>
                  </a:lnTo>
                  <a:lnTo>
                    <a:pt x="756" y="76"/>
                  </a:lnTo>
                  <a:lnTo>
                    <a:pt x="743" y="75"/>
                  </a:lnTo>
                  <a:lnTo>
                    <a:pt x="731" y="73"/>
                  </a:lnTo>
                  <a:lnTo>
                    <a:pt x="718" y="69"/>
                  </a:lnTo>
                  <a:lnTo>
                    <a:pt x="707" y="65"/>
                  </a:lnTo>
                  <a:lnTo>
                    <a:pt x="695" y="61"/>
                  </a:lnTo>
                  <a:lnTo>
                    <a:pt x="682" y="59"/>
                  </a:lnTo>
                  <a:lnTo>
                    <a:pt x="669" y="56"/>
                  </a:lnTo>
                  <a:lnTo>
                    <a:pt x="657" y="50"/>
                  </a:lnTo>
                  <a:lnTo>
                    <a:pt x="644" y="46"/>
                  </a:lnTo>
                  <a:lnTo>
                    <a:pt x="632" y="44"/>
                  </a:lnTo>
                  <a:lnTo>
                    <a:pt x="619" y="40"/>
                  </a:lnTo>
                  <a:lnTo>
                    <a:pt x="606" y="38"/>
                  </a:lnTo>
                  <a:lnTo>
                    <a:pt x="594" y="38"/>
                  </a:lnTo>
                  <a:lnTo>
                    <a:pt x="583" y="38"/>
                  </a:lnTo>
                  <a:lnTo>
                    <a:pt x="566" y="37"/>
                  </a:lnTo>
                  <a:lnTo>
                    <a:pt x="551" y="37"/>
                  </a:lnTo>
                  <a:lnTo>
                    <a:pt x="534" y="37"/>
                  </a:lnTo>
                  <a:lnTo>
                    <a:pt x="518" y="37"/>
                  </a:lnTo>
                  <a:lnTo>
                    <a:pt x="503" y="37"/>
                  </a:lnTo>
                  <a:lnTo>
                    <a:pt x="488" y="40"/>
                  </a:lnTo>
                  <a:lnTo>
                    <a:pt x="471" y="42"/>
                  </a:lnTo>
                  <a:lnTo>
                    <a:pt x="458" y="46"/>
                  </a:lnTo>
                  <a:lnTo>
                    <a:pt x="440" y="46"/>
                  </a:lnTo>
                  <a:lnTo>
                    <a:pt x="425" y="50"/>
                  </a:lnTo>
                  <a:lnTo>
                    <a:pt x="408" y="50"/>
                  </a:lnTo>
                  <a:lnTo>
                    <a:pt x="393" y="54"/>
                  </a:lnTo>
                  <a:lnTo>
                    <a:pt x="378" y="56"/>
                  </a:lnTo>
                  <a:lnTo>
                    <a:pt x="361" y="56"/>
                  </a:lnTo>
                  <a:lnTo>
                    <a:pt x="345" y="56"/>
                  </a:lnTo>
                  <a:lnTo>
                    <a:pt x="330" y="56"/>
                  </a:lnTo>
                  <a:lnTo>
                    <a:pt x="319" y="54"/>
                  </a:lnTo>
                  <a:lnTo>
                    <a:pt x="309" y="50"/>
                  </a:lnTo>
                  <a:lnTo>
                    <a:pt x="298" y="48"/>
                  </a:lnTo>
                  <a:lnTo>
                    <a:pt x="288" y="46"/>
                  </a:lnTo>
                  <a:lnTo>
                    <a:pt x="279" y="44"/>
                  </a:lnTo>
                  <a:lnTo>
                    <a:pt x="269" y="42"/>
                  </a:lnTo>
                  <a:lnTo>
                    <a:pt x="258" y="40"/>
                  </a:lnTo>
                  <a:lnTo>
                    <a:pt x="249" y="38"/>
                  </a:lnTo>
                  <a:lnTo>
                    <a:pt x="239" y="37"/>
                  </a:lnTo>
                  <a:lnTo>
                    <a:pt x="228" y="35"/>
                  </a:lnTo>
                  <a:lnTo>
                    <a:pt x="216" y="33"/>
                  </a:lnTo>
                  <a:lnTo>
                    <a:pt x="207" y="33"/>
                  </a:lnTo>
                  <a:lnTo>
                    <a:pt x="195" y="29"/>
                  </a:lnTo>
                  <a:lnTo>
                    <a:pt x="188" y="29"/>
                  </a:lnTo>
                  <a:lnTo>
                    <a:pt x="176" y="29"/>
                  </a:lnTo>
                  <a:lnTo>
                    <a:pt x="169" y="29"/>
                  </a:lnTo>
                  <a:lnTo>
                    <a:pt x="157" y="27"/>
                  </a:lnTo>
                  <a:lnTo>
                    <a:pt x="148" y="27"/>
                  </a:lnTo>
                  <a:lnTo>
                    <a:pt x="136" y="27"/>
                  </a:lnTo>
                  <a:lnTo>
                    <a:pt x="127" y="27"/>
                  </a:lnTo>
                  <a:lnTo>
                    <a:pt x="115" y="27"/>
                  </a:lnTo>
                  <a:lnTo>
                    <a:pt x="104" y="27"/>
                  </a:lnTo>
                  <a:lnTo>
                    <a:pt x="95" y="29"/>
                  </a:lnTo>
                  <a:lnTo>
                    <a:pt x="83" y="31"/>
                  </a:lnTo>
                  <a:lnTo>
                    <a:pt x="70" y="31"/>
                  </a:lnTo>
                  <a:lnTo>
                    <a:pt x="60" y="31"/>
                  </a:lnTo>
                  <a:lnTo>
                    <a:pt x="47" y="31"/>
                  </a:lnTo>
                  <a:lnTo>
                    <a:pt x="38" y="33"/>
                  </a:lnTo>
                  <a:lnTo>
                    <a:pt x="26" y="31"/>
                  </a:lnTo>
                  <a:lnTo>
                    <a:pt x="17" y="31"/>
                  </a:lnTo>
                  <a:lnTo>
                    <a:pt x="7" y="29"/>
                  </a:lnTo>
                  <a:lnTo>
                    <a:pt x="0" y="29"/>
                  </a:lnTo>
                  <a:lnTo>
                    <a:pt x="3" y="21"/>
                  </a:lnTo>
                  <a:lnTo>
                    <a:pt x="13" y="12"/>
                  </a:lnTo>
                  <a:lnTo>
                    <a:pt x="20" y="4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39" name="Freeform 60">
              <a:extLst>
                <a:ext uri="{FF2B5EF4-FFF2-40B4-BE49-F238E27FC236}">
                  <a16:creationId xmlns:a16="http://schemas.microsoft.com/office/drawing/2014/main" id="{C53E9ADB-85E3-EFAC-402C-39A5725862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4" y="1327"/>
              <a:ext cx="505" cy="22"/>
            </a:xfrm>
            <a:custGeom>
              <a:avLst/>
              <a:gdLst>
                <a:gd name="T0" fmla="*/ 0 w 1653"/>
                <a:gd name="T1" fmla="*/ 0 h 78"/>
                <a:gd name="T2" fmla="*/ 0 w 1653"/>
                <a:gd name="T3" fmla="*/ 0 h 78"/>
                <a:gd name="T4" fmla="*/ 0 w 1653"/>
                <a:gd name="T5" fmla="*/ 0 h 78"/>
                <a:gd name="T6" fmla="*/ 0 w 1653"/>
                <a:gd name="T7" fmla="*/ 0 h 78"/>
                <a:gd name="T8" fmla="*/ 0 w 1653"/>
                <a:gd name="T9" fmla="*/ 0 h 78"/>
                <a:gd name="T10" fmla="*/ 0 w 1653"/>
                <a:gd name="T11" fmla="*/ 0 h 78"/>
                <a:gd name="T12" fmla="*/ 0 w 1653"/>
                <a:gd name="T13" fmla="*/ 0 h 78"/>
                <a:gd name="T14" fmla="*/ 0 w 1653"/>
                <a:gd name="T15" fmla="*/ 0 h 78"/>
                <a:gd name="T16" fmla="*/ 0 w 1653"/>
                <a:gd name="T17" fmla="*/ 0 h 78"/>
                <a:gd name="T18" fmla="*/ 0 w 1653"/>
                <a:gd name="T19" fmla="*/ 0 h 78"/>
                <a:gd name="T20" fmla="*/ 0 w 1653"/>
                <a:gd name="T21" fmla="*/ 0 h 78"/>
                <a:gd name="T22" fmla="*/ 0 w 1653"/>
                <a:gd name="T23" fmla="*/ 0 h 78"/>
                <a:gd name="T24" fmla="*/ 0 w 1653"/>
                <a:gd name="T25" fmla="*/ 0 h 78"/>
                <a:gd name="T26" fmla="*/ 0 w 1653"/>
                <a:gd name="T27" fmla="*/ 0 h 78"/>
                <a:gd name="T28" fmla="*/ 0 w 1653"/>
                <a:gd name="T29" fmla="*/ 0 h 78"/>
                <a:gd name="T30" fmla="*/ 0 w 1653"/>
                <a:gd name="T31" fmla="*/ 0 h 78"/>
                <a:gd name="T32" fmla="*/ 0 w 1653"/>
                <a:gd name="T33" fmla="*/ 0 h 78"/>
                <a:gd name="T34" fmla="*/ 0 w 1653"/>
                <a:gd name="T35" fmla="*/ 0 h 78"/>
                <a:gd name="T36" fmla="*/ 0 w 1653"/>
                <a:gd name="T37" fmla="*/ 0 h 78"/>
                <a:gd name="T38" fmla="*/ 0 w 1653"/>
                <a:gd name="T39" fmla="*/ 0 h 78"/>
                <a:gd name="T40" fmla="*/ 0 w 1653"/>
                <a:gd name="T41" fmla="*/ 0 h 78"/>
                <a:gd name="T42" fmla="*/ 0 w 1653"/>
                <a:gd name="T43" fmla="*/ 0 h 78"/>
                <a:gd name="T44" fmla="*/ 0 w 1653"/>
                <a:gd name="T45" fmla="*/ 0 h 78"/>
                <a:gd name="T46" fmla="*/ 0 w 1653"/>
                <a:gd name="T47" fmla="*/ 0 h 78"/>
                <a:gd name="T48" fmla="*/ 0 w 1653"/>
                <a:gd name="T49" fmla="*/ 0 h 78"/>
                <a:gd name="T50" fmla="*/ 0 w 1653"/>
                <a:gd name="T51" fmla="*/ 0 h 78"/>
                <a:gd name="T52" fmla="*/ 0 w 1653"/>
                <a:gd name="T53" fmla="*/ 0 h 78"/>
                <a:gd name="T54" fmla="*/ 0 w 1653"/>
                <a:gd name="T55" fmla="*/ 0 h 78"/>
                <a:gd name="T56" fmla="*/ 0 w 1653"/>
                <a:gd name="T57" fmla="*/ 0 h 78"/>
                <a:gd name="T58" fmla="*/ 0 w 1653"/>
                <a:gd name="T59" fmla="*/ 0 h 78"/>
                <a:gd name="T60" fmla="*/ 0 w 1653"/>
                <a:gd name="T61" fmla="*/ 0 h 78"/>
                <a:gd name="T62" fmla="*/ 0 w 1653"/>
                <a:gd name="T63" fmla="*/ 0 h 78"/>
                <a:gd name="T64" fmla="*/ 0 w 1653"/>
                <a:gd name="T65" fmla="*/ 0 h 78"/>
                <a:gd name="T66" fmla="*/ 0 w 1653"/>
                <a:gd name="T67" fmla="*/ 0 h 78"/>
                <a:gd name="T68" fmla="*/ 0 w 1653"/>
                <a:gd name="T69" fmla="*/ 0 h 78"/>
                <a:gd name="T70" fmla="*/ 0 w 1653"/>
                <a:gd name="T71" fmla="*/ 0 h 78"/>
                <a:gd name="T72" fmla="*/ 0 w 1653"/>
                <a:gd name="T73" fmla="*/ 0 h 78"/>
                <a:gd name="T74" fmla="*/ 0 w 1653"/>
                <a:gd name="T75" fmla="*/ 0 h 78"/>
                <a:gd name="T76" fmla="*/ 0 w 1653"/>
                <a:gd name="T77" fmla="*/ 0 h 78"/>
                <a:gd name="T78" fmla="*/ 0 w 1653"/>
                <a:gd name="T79" fmla="*/ 0 h 78"/>
                <a:gd name="T80" fmla="*/ 0 w 1653"/>
                <a:gd name="T81" fmla="*/ 0 h 78"/>
                <a:gd name="T82" fmla="*/ 0 w 1653"/>
                <a:gd name="T83" fmla="*/ 0 h 78"/>
                <a:gd name="T84" fmla="*/ 0 w 1653"/>
                <a:gd name="T85" fmla="*/ 0 h 78"/>
                <a:gd name="T86" fmla="*/ 0 w 1653"/>
                <a:gd name="T87" fmla="*/ 0 h 78"/>
                <a:gd name="T88" fmla="*/ 0 w 1653"/>
                <a:gd name="T89" fmla="*/ 0 h 78"/>
                <a:gd name="T90" fmla="*/ 0 w 1653"/>
                <a:gd name="T91" fmla="*/ 0 h 78"/>
                <a:gd name="T92" fmla="*/ 0 w 1653"/>
                <a:gd name="T93" fmla="*/ 0 h 78"/>
                <a:gd name="T94" fmla="*/ 0 w 1653"/>
                <a:gd name="T95" fmla="*/ 0 h 78"/>
                <a:gd name="T96" fmla="*/ 0 w 1653"/>
                <a:gd name="T97" fmla="*/ 0 h 78"/>
                <a:gd name="T98" fmla="*/ 0 w 1653"/>
                <a:gd name="T99" fmla="*/ 0 h 78"/>
                <a:gd name="T100" fmla="*/ 0 w 1653"/>
                <a:gd name="T101" fmla="*/ 0 h 78"/>
                <a:gd name="T102" fmla="*/ 0 w 1653"/>
                <a:gd name="T103" fmla="*/ 0 h 78"/>
                <a:gd name="T104" fmla="*/ 0 w 1653"/>
                <a:gd name="T105" fmla="*/ 0 h 78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653"/>
                <a:gd name="T160" fmla="*/ 0 h 78"/>
                <a:gd name="T161" fmla="*/ 1653 w 1653"/>
                <a:gd name="T162" fmla="*/ 78 h 78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653" h="78">
                  <a:moveTo>
                    <a:pt x="15" y="3"/>
                  </a:moveTo>
                  <a:lnTo>
                    <a:pt x="115" y="0"/>
                  </a:lnTo>
                  <a:lnTo>
                    <a:pt x="218" y="0"/>
                  </a:lnTo>
                  <a:lnTo>
                    <a:pt x="319" y="1"/>
                  </a:lnTo>
                  <a:lnTo>
                    <a:pt x="421" y="7"/>
                  </a:lnTo>
                  <a:lnTo>
                    <a:pt x="522" y="11"/>
                  </a:lnTo>
                  <a:lnTo>
                    <a:pt x="625" y="19"/>
                  </a:lnTo>
                  <a:lnTo>
                    <a:pt x="726" y="26"/>
                  </a:lnTo>
                  <a:lnTo>
                    <a:pt x="826" y="32"/>
                  </a:lnTo>
                  <a:lnTo>
                    <a:pt x="927" y="36"/>
                  </a:lnTo>
                  <a:lnTo>
                    <a:pt x="1026" y="41"/>
                  </a:lnTo>
                  <a:lnTo>
                    <a:pt x="1127" y="41"/>
                  </a:lnTo>
                  <a:lnTo>
                    <a:pt x="1227" y="41"/>
                  </a:lnTo>
                  <a:lnTo>
                    <a:pt x="1326" y="38"/>
                  </a:lnTo>
                  <a:lnTo>
                    <a:pt x="1427" y="32"/>
                  </a:lnTo>
                  <a:lnTo>
                    <a:pt x="1526" y="19"/>
                  </a:lnTo>
                  <a:lnTo>
                    <a:pt x="1627" y="3"/>
                  </a:lnTo>
                  <a:lnTo>
                    <a:pt x="1632" y="11"/>
                  </a:lnTo>
                  <a:lnTo>
                    <a:pt x="1640" y="17"/>
                  </a:lnTo>
                  <a:lnTo>
                    <a:pt x="1646" y="22"/>
                  </a:lnTo>
                  <a:lnTo>
                    <a:pt x="1653" y="32"/>
                  </a:lnTo>
                  <a:lnTo>
                    <a:pt x="1627" y="32"/>
                  </a:lnTo>
                  <a:lnTo>
                    <a:pt x="1600" y="34"/>
                  </a:lnTo>
                  <a:lnTo>
                    <a:pt x="1575" y="36"/>
                  </a:lnTo>
                  <a:lnTo>
                    <a:pt x="1551" y="39"/>
                  </a:lnTo>
                  <a:lnTo>
                    <a:pt x="1524" y="41"/>
                  </a:lnTo>
                  <a:lnTo>
                    <a:pt x="1497" y="45"/>
                  </a:lnTo>
                  <a:lnTo>
                    <a:pt x="1473" y="47"/>
                  </a:lnTo>
                  <a:lnTo>
                    <a:pt x="1448" y="51"/>
                  </a:lnTo>
                  <a:lnTo>
                    <a:pt x="1421" y="53"/>
                  </a:lnTo>
                  <a:lnTo>
                    <a:pt x="1397" y="55"/>
                  </a:lnTo>
                  <a:lnTo>
                    <a:pt x="1370" y="58"/>
                  </a:lnTo>
                  <a:lnTo>
                    <a:pt x="1345" y="60"/>
                  </a:lnTo>
                  <a:lnTo>
                    <a:pt x="1319" y="62"/>
                  </a:lnTo>
                  <a:lnTo>
                    <a:pt x="1292" y="64"/>
                  </a:lnTo>
                  <a:lnTo>
                    <a:pt x="1267" y="64"/>
                  </a:lnTo>
                  <a:lnTo>
                    <a:pt x="1241" y="64"/>
                  </a:lnTo>
                  <a:lnTo>
                    <a:pt x="1225" y="60"/>
                  </a:lnTo>
                  <a:lnTo>
                    <a:pt x="1212" y="60"/>
                  </a:lnTo>
                  <a:lnTo>
                    <a:pt x="1199" y="58"/>
                  </a:lnTo>
                  <a:lnTo>
                    <a:pt x="1186" y="58"/>
                  </a:lnTo>
                  <a:lnTo>
                    <a:pt x="1170" y="58"/>
                  </a:lnTo>
                  <a:lnTo>
                    <a:pt x="1157" y="58"/>
                  </a:lnTo>
                  <a:lnTo>
                    <a:pt x="1144" y="58"/>
                  </a:lnTo>
                  <a:lnTo>
                    <a:pt x="1130" y="58"/>
                  </a:lnTo>
                  <a:lnTo>
                    <a:pt x="1115" y="58"/>
                  </a:lnTo>
                  <a:lnTo>
                    <a:pt x="1102" y="58"/>
                  </a:lnTo>
                  <a:lnTo>
                    <a:pt x="1087" y="58"/>
                  </a:lnTo>
                  <a:lnTo>
                    <a:pt x="1073" y="60"/>
                  </a:lnTo>
                  <a:lnTo>
                    <a:pt x="1058" y="60"/>
                  </a:lnTo>
                  <a:lnTo>
                    <a:pt x="1045" y="60"/>
                  </a:lnTo>
                  <a:lnTo>
                    <a:pt x="1030" y="60"/>
                  </a:lnTo>
                  <a:lnTo>
                    <a:pt x="1016" y="60"/>
                  </a:lnTo>
                  <a:lnTo>
                    <a:pt x="1007" y="57"/>
                  </a:lnTo>
                  <a:lnTo>
                    <a:pt x="997" y="55"/>
                  </a:lnTo>
                  <a:lnTo>
                    <a:pt x="990" y="55"/>
                  </a:lnTo>
                  <a:lnTo>
                    <a:pt x="980" y="55"/>
                  </a:lnTo>
                  <a:lnTo>
                    <a:pt x="971" y="53"/>
                  </a:lnTo>
                  <a:lnTo>
                    <a:pt x="963" y="53"/>
                  </a:lnTo>
                  <a:lnTo>
                    <a:pt x="954" y="53"/>
                  </a:lnTo>
                  <a:lnTo>
                    <a:pt x="946" y="53"/>
                  </a:lnTo>
                  <a:lnTo>
                    <a:pt x="937" y="53"/>
                  </a:lnTo>
                  <a:lnTo>
                    <a:pt x="927" y="53"/>
                  </a:lnTo>
                  <a:lnTo>
                    <a:pt x="918" y="53"/>
                  </a:lnTo>
                  <a:lnTo>
                    <a:pt x="908" y="53"/>
                  </a:lnTo>
                  <a:lnTo>
                    <a:pt x="899" y="53"/>
                  </a:lnTo>
                  <a:lnTo>
                    <a:pt x="889" y="53"/>
                  </a:lnTo>
                  <a:lnTo>
                    <a:pt x="880" y="53"/>
                  </a:lnTo>
                  <a:lnTo>
                    <a:pt x="870" y="55"/>
                  </a:lnTo>
                  <a:lnTo>
                    <a:pt x="849" y="51"/>
                  </a:lnTo>
                  <a:lnTo>
                    <a:pt x="830" y="51"/>
                  </a:lnTo>
                  <a:lnTo>
                    <a:pt x="811" y="51"/>
                  </a:lnTo>
                  <a:lnTo>
                    <a:pt x="790" y="55"/>
                  </a:lnTo>
                  <a:lnTo>
                    <a:pt x="769" y="55"/>
                  </a:lnTo>
                  <a:lnTo>
                    <a:pt x="746" y="57"/>
                  </a:lnTo>
                  <a:lnTo>
                    <a:pt x="726" y="58"/>
                  </a:lnTo>
                  <a:lnTo>
                    <a:pt x="705" y="62"/>
                  </a:lnTo>
                  <a:lnTo>
                    <a:pt x="682" y="64"/>
                  </a:lnTo>
                  <a:lnTo>
                    <a:pt x="659" y="68"/>
                  </a:lnTo>
                  <a:lnTo>
                    <a:pt x="636" y="70"/>
                  </a:lnTo>
                  <a:lnTo>
                    <a:pt x="615" y="74"/>
                  </a:lnTo>
                  <a:lnTo>
                    <a:pt x="594" y="74"/>
                  </a:lnTo>
                  <a:lnTo>
                    <a:pt x="575" y="76"/>
                  </a:lnTo>
                  <a:lnTo>
                    <a:pt x="555" y="78"/>
                  </a:lnTo>
                  <a:lnTo>
                    <a:pt x="537" y="78"/>
                  </a:lnTo>
                  <a:lnTo>
                    <a:pt x="501" y="74"/>
                  </a:lnTo>
                  <a:lnTo>
                    <a:pt x="467" y="70"/>
                  </a:lnTo>
                  <a:lnTo>
                    <a:pt x="433" y="66"/>
                  </a:lnTo>
                  <a:lnTo>
                    <a:pt x="401" y="62"/>
                  </a:lnTo>
                  <a:lnTo>
                    <a:pt x="366" y="58"/>
                  </a:lnTo>
                  <a:lnTo>
                    <a:pt x="334" y="55"/>
                  </a:lnTo>
                  <a:lnTo>
                    <a:pt x="302" y="51"/>
                  </a:lnTo>
                  <a:lnTo>
                    <a:pt x="269" y="45"/>
                  </a:lnTo>
                  <a:lnTo>
                    <a:pt x="235" y="41"/>
                  </a:lnTo>
                  <a:lnTo>
                    <a:pt x="203" y="38"/>
                  </a:lnTo>
                  <a:lnTo>
                    <a:pt x="169" y="36"/>
                  </a:lnTo>
                  <a:lnTo>
                    <a:pt x="136" y="34"/>
                  </a:lnTo>
                  <a:lnTo>
                    <a:pt x="102" y="32"/>
                  </a:lnTo>
                  <a:lnTo>
                    <a:pt x="68" y="30"/>
                  </a:lnTo>
                  <a:lnTo>
                    <a:pt x="34" y="30"/>
                  </a:lnTo>
                  <a:lnTo>
                    <a:pt x="0" y="32"/>
                  </a:lnTo>
                  <a:lnTo>
                    <a:pt x="1" y="24"/>
                  </a:lnTo>
                  <a:lnTo>
                    <a:pt x="5" y="15"/>
                  </a:lnTo>
                  <a:lnTo>
                    <a:pt x="11" y="7"/>
                  </a:lnTo>
                  <a:lnTo>
                    <a:pt x="15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40" name="Freeform 61">
              <a:extLst>
                <a:ext uri="{FF2B5EF4-FFF2-40B4-BE49-F238E27FC236}">
                  <a16:creationId xmlns:a16="http://schemas.microsoft.com/office/drawing/2014/main" id="{96AF50BA-2CCF-9BEB-5976-F364544314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43" y="1347"/>
              <a:ext cx="113" cy="46"/>
            </a:xfrm>
            <a:custGeom>
              <a:avLst/>
              <a:gdLst>
                <a:gd name="T0" fmla="*/ 0 w 369"/>
                <a:gd name="T1" fmla="*/ 0 h 163"/>
                <a:gd name="T2" fmla="*/ 0 w 369"/>
                <a:gd name="T3" fmla="*/ 0 h 163"/>
                <a:gd name="T4" fmla="*/ 0 w 369"/>
                <a:gd name="T5" fmla="*/ 0 h 163"/>
                <a:gd name="T6" fmla="*/ 0 w 369"/>
                <a:gd name="T7" fmla="*/ 0 h 163"/>
                <a:gd name="T8" fmla="*/ 0 w 369"/>
                <a:gd name="T9" fmla="*/ 0 h 163"/>
                <a:gd name="T10" fmla="*/ 0 w 369"/>
                <a:gd name="T11" fmla="*/ 0 h 163"/>
                <a:gd name="T12" fmla="*/ 0 w 369"/>
                <a:gd name="T13" fmla="*/ 0 h 163"/>
                <a:gd name="T14" fmla="*/ 0 w 369"/>
                <a:gd name="T15" fmla="*/ 0 h 163"/>
                <a:gd name="T16" fmla="*/ 0 w 369"/>
                <a:gd name="T17" fmla="*/ 0 h 163"/>
                <a:gd name="T18" fmla="*/ 0 w 369"/>
                <a:gd name="T19" fmla="*/ 0 h 163"/>
                <a:gd name="T20" fmla="*/ 0 w 369"/>
                <a:gd name="T21" fmla="*/ 0 h 163"/>
                <a:gd name="T22" fmla="*/ 0 w 369"/>
                <a:gd name="T23" fmla="*/ 0 h 163"/>
                <a:gd name="T24" fmla="*/ 0 w 369"/>
                <a:gd name="T25" fmla="*/ 0 h 163"/>
                <a:gd name="T26" fmla="*/ 0 w 369"/>
                <a:gd name="T27" fmla="*/ 0 h 163"/>
                <a:gd name="T28" fmla="*/ 0 w 369"/>
                <a:gd name="T29" fmla="*/ 0 h 163"/>
                <a:gd name="T30" fmla="*/ 0 w 369"/>
                <a:gd name="T31" fmla="*/ 0 h 163"/>
                <a:gd name="T32" fmla="*/ 0 w 369"/>
                <a:gd name="T33" fmla="*/ 0 h 163"/>
                <a:gd name="T34" fmla="*/ 0 w 369"/>
                <a:gd name="T35" fmla="*/ 0 h 163"/>
                <a:gd name="T36" fmla="*/ 0 w 369"/>
                <a:gd name="T37" fmla="*/ 0 h 163"/>
                <a:gd name="T38" fmla="*/ 0 w 369"/>
                <a:gd name="T39" fmla="*/ 0 h 163"/>
                <a:gd name="T40" fmla="*/ 0 w 369"/>
                <a:gd name="T41" fmla="*/ 0 h 163"/>
                <a:gd name="T42" fmla="*/ 0 w 369"/>
                <a:gd name="T43" fmla="*/ 0 h 163"/>
                <a:gd name="T44" fmla="*/ 0 w 369"/>
                <a:gd name="T45" fmla="*/ 0 h 163"/>
                <a:gd name="T46" fmla="*/ 0 w 369"/>
                <a:gd name="T47" fmla="*/ 0 h 163"/>
                <a:gd name="T48" fmla="*/ 0 w 369"/>
                <a:gd name="T49" fmla="*/ 0 h 163"/>
                <a:gd name="T50" fmla="*/ 0 w 369"/>
                <a:gd name="T51" fmla="*/ 0 h 163"/>
                <a:gd name="T52" fmla="*/ 0 w 369"/>
                <a:gd name="T53" fmla="*/ 0 h 163"/>
                <a:gd name="T54" fmla="*/ 0 w 369"/>
                <a:gd name="T55" fmla="*/ 0 h 163"/>
                <a:gd name="T56" fmla="*/ 0 w 369"/>
                <a:gd name="T57" fmla="*/ 0 h 163"/>
                <a:gd name="T58" fmla="*/ 0 w 369"/>
                <a:gd name="T59" fmla="*/ 0 h 163"/>
                <a:gd name="T60" fmla="*/ 0 w 369"/>
                <a:gd name="T61" fmla="*/ 0 h 163"/>
                <a:gd name="T62" fmla="*/ 0 w 369"/>
                <a:gd name="T63" fmla="*/ 0 h 163"/>
                <a:gd name="T64" fmla="*/ 0 w 369"/>
                <a:gd name="T65" fmla="*/ 0 h 163"/>
                <a:gd name="T66" fmla="*/ 0 w 369"/>
                <a:gd name="T67" fmla="*/ 0 h 163"/>
                <a:gd name="T68" fmla="*/ 0 w 369"/>
                <a:gd name="T69" fmla="*/ 0 h 163"/>
                <a:gd name="T70" fmla="*/ 0 w 369"/>
                <a:gd name="T71" fmla="*/ 0 h 163"/>
                <a:gd name="T72" fmla="*/ 0 w 369"/>
                <a:gd name="T73" fmla="*/ 0 h 163"/>
                <a:gd name="T74" fmla="*/ 0 w 369"/>
                <a:gd name="T75" fmla="*/ 0 h 163"/>
                <a:gd name="T76" fmla="*/ 0 w 369"/>
                <a:gd name="T77" fmla="*/ 0 h 163"/>
                <a:gd name="T78" fmla="*/ 0 w 369"/>
                <a:gd name="T79" fmla="*/ 0 h 163"/>
                <a:gd name="T80" fmla="*/ 0 w 369"/>
                <a:gd name="T81" fmla="*/ 0 h 163"/>
                <a:gd name="T82" fmla="*/ 0 w 369"/>
                <a:gd name="T83" fmla="*/ 0 h 163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369"/>
                <a:gd name="T127" fmla="*/ 0 h 163"/>
                <a:gd name="T128" fmla="*/ 369 w 369"/>
                <a:gd name="T129" fmla="*/ 163 h 163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369" h="163">
                  <a:moveTo>
                    <a:pt x="206" y="2"/>
                  </a:moveTo>
                  <a:lnTo>
                    <a:pt x="215" y="2"/>
                  </a:lnTo>
                  <a:lnTo>
                    <a:pt x="227" y="2"/>
                  </a:lnTo>
                  <a:lnTo>
                    <a:pt x="238" y="2"/>
                  </a:lnTo>
                  <a:lnTo>
                    <a:pt x="251" y="2"/>
                  </a:lnTo>
                  <a:lnTo>
                    <a:pt x="265" y="2"/>
                  </a:lnTo>
                  <a:lnTo>
                    <a:pt x="280" y="0"/>
                  </a:lnTo>
                  <a:lnTo>
                    <a:pt x="291" y="0"/>
                  </a:lnTo>
                  <a:lnTo>
                    <a:pt x="306" y="2"/>
                  </a:lnTo>
                  <a:lnTo>
                    <a:pt x="318" y="2"/>
                  </a:lnTo>
                  <a:lnTo>
                    <a:pt x="329" y="2"/>
                  </a:lnTo>
                  <a:lnTo>
                    <a:pt x="339" y="6"/>
                  </a:lnTo>
                  <a:lnTo>
                    <a:pt x="348" y="11"/>
                  </a:lnTo>
                  <a:lnTo>
                    <a:pt x="354" y="17"/>
                  </a:lnTo>
                  <a:lnTo>
                    <a:pt x="362" y="26"/>
                  </a:lnTo>
                  <a:lnTo>
                    <a:pt x="363" y="38"/>
                  </a:lnTo>
                  <a:lnTo>
                    <a:pt x="367" y="53"/>
                  </a:lnTo>
                  <a:lnTo>
                    <a:pt x="369" y="66"/>
                  </a:lnTo>
                  <a:lnTo>
                    <a:pt x="369" y="78"/>
                  </a:lnTo>
                  <a:lnTo>
                    <a:pt x="369" y="83"/>
                  </a:lnTo>
                  <a:lnTo>
                    <a:pt x="369" y="91"/>
                  </a:lnTo>
                  <a:lnTo>
                    <a:pt x="363" y="99"/>
                  </a:lnTo>
                  <a:lnTo>
                    <a:pt x="360" y="110"/>
                  </a:lnTo>
                  <a:lnTo>
                    <a:pt x="337" y="116"/>
                  </a:lnTo>
                  <a:lnTo>
                    <a:pt x="314" y="123"/>
                  </a:lnTo>
                  <a:lnTo>
                    <a:pt x="295" y="133"/>
                  </a:lnTo>
                  <a:lnTo>
                    <a:pt x="274" y="140"/>
                  </a:lnTo>
                  <a:lnTo>
                    <a:pt x="253" y="146"/>
                  </a:lnTo>
                  <a:lnTo>
                    <a:pt x="234" y="152"/>
                  </a:lnTo>
                  <a:lnTo>
                    <a:pt x="215" y="156"/>
                  </a:lnTo>
                  <a:lnTo>
                    <a:pt x="196" y="161"/>
                  </a:lnTo>
                  <a:lnTo>
                    <a:pt x="177" y="161"/>
                  </a:lnTo>
                  <a:lnTo>
                    <a:pt x="160" y="163"/>
                  </a:lnTo>
                  <a:lnTo>
                    <a:pt x="141" y="161"/>
                  </a:lnTo>
                  <a:lnTo>
                    <a:pt x="124" y="158"/>
                  </a:lnTo>
                  <a:lnTo>
                    <a:pt x="105" y="152"/>
                  </a:lnTo>
                  <a:lnTo>
                    <a:pt x="88" y="144"/>
                  </a:lnTo>
                  <a:lnTo>
                    <a:pt x="71" y="135"/>
                  </a:lnTo>
                  <a:lnTo>
                    <a:pt x="52" y="123"/>
                  </a:lnTo>
                  <a:lnTo>
                    <a:pt x="48" y="118"/>
                  </a:lnTo>
                  <a:lnTo>
                    <a:pt x="44" y="110"/>
                  </a:lnTo>
                  <a:lnTo>
                    <a:pt x="40" y="102"/>
                  </a:lnTo>
                  <a:lnTo>
                    <a:pt x="36" y="95"/>
                  </a:lnTo>
                  <a:lnTo>
                    <a:pt x="33" y="85"/>
                  </a:lnTo>
                  <a:lnTo>
                    <a:pt x="29" y="76"/>
                  </a:lnTo>
                  <a:lnTo>
                    <a:pt x="27" y="70"/>
                  </a:lnTo>
                  <a:lnTo>
                    <a:pt x="27" y="66"/>
                  </a:lnTo>
                  <a:lnTo>
                    <a:pt x="38" y="68"/>
                  </a:lnTo>
                  <a:lnTo>
                    <a:pt x="48" y="72"/>
                  </a:lnTo>
                  <a:lnTo>
                    <a:pt x="55" y="76"/>
                  </a:lnTo>
                  <a:lnTo>
                    <a:pt x="61" y="83"/>
                  </a:lnTo>
                  <a:lnTo>
                    <a:pt x="71" y="95"/>
                  </a:lnTo>
                  <a:lnTo>
                    <a:pt x="82" y="104"/>
                  </a:lnTo>
                  <a:lnTo>
                    <a:pt x="86" y="110"/>
                  </a:lnTo>
                  <a:lnTo>
                    <a:pt x="93" y="114"/>
                  </a:lnTo>
                  <a:lnTo>
                    <a:pt x="99" y="118"/>
                  </a:lnTo>
                  <a:lnTo>
                    <a:pt x="109" y="121"/>
                  </a:lnTo>
                  <a:lnTo>
                    <a:pt x="120" y="123"/>
                  </a:lnTo>
                  <a:lnTo>
                    <a:pt x="133" y="123"/>
                  </a:lnTo>
                  <a:lnTo>
                    <a:pt x="151" y="123"/>
                  </a:lnTo>
                  <a:lnTo>
                    <a:pt x="170" y="123"/>
                  </a:lnTo>
                  <a:lnTo>
                    <a:pt x="173" y="123"/>
                  </a:lnTo>
                  <a:lnTo>
                    <a:pt x="177" y="123"/>
                  </a:lnTo>
                  <a:lnTo>
                    <a:pt x="187" y="121"/>
                  </a:lnTo>
                  <a:lnTo>
                    <a:pt x="196" y="121"/>
                  </a:lnTo>
                  <a:lnTo>
                    <a:pt x="208" y="118"/>
                  </a:lnTo>
                  <a:lnTo>
                    <a:pt x="221" y="118"/>
                  </a:lnTo>
                  <a:lnTo>
                    <a:pt x="234" y="116"/>
                  </a:lnTo>
                  <a:lnTo>
                    <a:pt x="249" y="114"/>
                  </a:lnTo>
                  <a:lnTo>
                    <a:pt x="263" y="112"/>
                  </a:lnTo>
                  <a:lnTo>
                    <a:pt x="276" y="110"/>
                  </a:lnTo>
                  <a:lnTo>
                    <a:pt x="289" y="106"/>
                  </a:lnTo>
                  <a:lnTo>
                    <a:pt x="304" y="104"/>
                  </a:lnTo>
                  <a:lnTo>
                    <a:pt x="314" y="101"/>
                  </a:lnTo>
                  <a:lnTo>
                    <a:pt x="323" y="95"/>
                  </a:lnTo>
                  <a:lnTo>
                    <a:pt x="331" y="91"/>
                  </a:lnTo>
                  <a:lnTo>
                    <a:pt x="339" y="89"/>
                  </a:lnTo>
                  <a:lnTo>
                    <a:pt x="339" y="76"/>
                  </a:lnTo>
                  <a:lnTo>
                    <a:pt x="335" y="66"/>
                  </a:lnTo>
                  <a:lnTo>
                    <a:pt x="327" y="57"/>
                  </a:lnTo>
                  <a:lnTo>
                    <a:pt x="318" y="53"/>
                  </a:lnTo>
                  <a:lnTo>
                    <a:pt x="306" y="47"/>
                  </a:lnTo>
                  <a:lnTo>
                    <a:pt x="293" y="44"/>
                  </a:lnTo>
                  <a:lnTo>
                    <a:pt x="278" y="44"/>
                  </a:lnTo>
                  <a:lnTo>
                    <a:pt x="263" y="44"/>
                  </a:lnTo>
                  <a:lnTo>
                    <a:pt x="244" y="42"/>
                  </a:lnTo>
                  <a:lnTo>
                    <a:pt x="227" y="42"/>
                  </a:lnTo>
                  <a:lnTo>
                    <a:pt x="208" y="42"/>
                  </a:lnTo>
                  <a:lnTo>
                    <a:pt x="192" y="42"/>
                  </a:lnTo>
                  <a:lnTo>
                    <a:pt x="173" y="40"/>
                  </a:lnTo>
                  <a:lnTo>
                    <a:pt x="156" y="40"/>
                  </a:lnTo>
                  <a:lnTo>
                    <a:pt x="141" y="40"/>
                  </a:lnTo>
                  <a:lnTo>
                    <a:pt x="130" y="40"/>
                  </a:lnTo>
                  <a:lnTo>
                    <a:pt x="122" y="38"/>
                  </a:lnTo>
                  <a:lnTo>
                    <a:pt x="116" y="38"/>
                  </a:lnTo>
                  <a:lnTo>
                    <a:pt x="109" y="38"/>
                  </a:lnTo>
                  <a:lnTo>
                    <a:pt x="103" y="38"/>
                  </a:lnTo>
                  <a:lnTo>
                    <a:pt x="93" y="38"/>
                  </a:lnTo>
                  <a:lnTo>
                    <a:pt x="84" y="38"/>
                  </a:lnTo>
                  <a:lnTo>
                    <a:pt x="74" y="38"/>
                  </a:lnTo>
                  <a:lnTo>
                    <a:pt x="65" y="38"/>
                  </a:lnTo>
                  <a:lnTo>
                    <a:pt x="55" y="36"/>
                  </a:lnTo>
                  <a:lnTo>
                    <a:pt x="48" y="36"/>
                  </a:lnTo>
                  <a:lnTo>
                    <a:pt x="38" y="36"/>
                  </a:lnTo>
                  <a:lnTo>
                    <a:pt x="31" y="36"/>
                  </a:lnTo>
                  <a:lnTo>
                    <a:pt x="17" y="36"/>
                  </a:lnTo>
                  <a:lnTo>
                    <a:pt x="10" y="36"/>
                  </a:lnTo>
                  <a:lnTo>
                    <a:pt x="6" y="28"/>
                  </a:lnTo>
                  <a:lnTo>
                    <a:pt x="4" y="21"/>
                  </a:lnTo>
                  <a:lnTo>
                    <a:pt x="2" y="11"/>
                  </a:lnTo>
                  <a:lnTo>
                    <a:pt x="0" y="9"/>
                  </a:lnTo>
                  <a:lnTo>
                    <a:pt x="12" y="6"/>
                  </a:lnTo>
                  <a:lnTo>
                    <a:pt x="23" y="4"/>
                  </a:lnTo>
                  <a:lnTo>
                    <a:pt x="36" y="2"/>
                  </a:lnTo>
                  <a:lnTo>
                    <a:pt x="50" y="2"/>
                  </a:lnTo>
                  <a:lnTo>
                    <a:pt x="61" y="2"/>
                  </a:lnTo>
                  <a:lnTo>
                    <a:pt x="74" y="2"/>
                  </a:lnTo>
                  <a:lnTo>
                    <a:pt x="90" y="2"/>
                  </a:lnTo>
                  <a:lnTo>
                    <a:pt x="103" y="2"/>
                  </a:lnTo>
                  <a:lnTo>
                    <a:pt x="116" y="2"/>
                  </a:lnTo>
                  <a:lnTo>
                    <a:pt x="130" y="2"/>
                  </a:lnTo>
                  <a:lnTo>
                    <a:pt x="143" y="2"/>
                  </a:lnTo>
                  <a:lnTo>
                    <a:pt x="156" y="4"/>
                  </a:lnTo>
                  <a:lnTo>
                    <a:pt x="168" y="2"/>
                  </a:lnTo>
                  <a:lnTo>
                    <a:pt x="181" y="2"/>
                  </a:lnTo>
                  <a:lnTo>
                    <a:pt x="192" y="2"/>
                  </a:lnTo>
                  <a:lnTo>
                    <a:pt x="206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41" name="Freeform 62">
              <a:extLst>
                <a:ext uri="{FF2B5EF4-FFF2-40B4-BE49-F238E27FC236}">
                  <a16:creationId xmlns:a16="http://schemas.microsoft.com/office/drawing/2014/main" id="{22D5288E-BD26-0FFB-6D5A-D8B92A6D3D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2" y="1356"/>
              <a:ext cx="105" cy="76"/>
            </a:xfrm>
            <a:custGeom>
              <a:avLst/>
              <a:gdLst>
                <a:gd name="T0" fmla="*/ 0 w 342"/>
                <a:gd name="T1" fmla="*/ 0 h 270"/>
                <a:gd name="T2" fmla="*/ 0 w 342"/>
                <a:gd name="T3" fmla="*/ 0 h 270"/>
                <a:gd name="T4" fmla="*/ 0 w 342"/>
                <a:gd name="T5" fmla="*/ 0 h 270"/>
                <a:gd name="T6" fmla="*/ 0 w 342"/>
                <a:gd name="T7" fmla="*/ 0 h 270"/>
                <a:gd name="T8" fmla="*/ 0 w 342"/>
                <a:gd name="T9" fmla="*/ 0 h 270"/>
                <a:gd name="T10" fmla="*/ 0 w 342"/>
                <a:gd name="T11" fmla="*/ 0 h 270"/>
                <a:gd name="T12" fmla="*/ 0 w 342"/>
                <a:gd name="T13" fmla="*/ 0 h 270"/>
                <a:gd name="T14" fmla="*/ 0 w 342"/>
                <a:gd name="T15" fmla="*/ 0 h 270"/>
                <a:gd name="T16" fmla="*/ 0 w 342"/>
                <a:gd name="T17" fmla="*/ 0 h 270"/>
                <a:gd name="T18" fmla="*/ 0 w 342"/>
                <a:gd name="T19" fmla="*/ 0 h 270"/>
                <a:gd name="T20" fmla="*/ 0 w 342"/>
                <a:gd name="T21" fmla="*/ 0 h 270"/>
                <a:gd name="T22" fmla="*/ 0 w 342"/>
                <a:gd name="T23" fmla="*/ 0 h 270"/>
                <a:gd name="T24" fmla="*/ 0 w 342"/>
                <a:gd name="T25" fmla="*/ 0 h 270"/>
                <a:gd name="T26" fmla="*/ 0 w 342"/>
                <a:gd name="T27" fmla="*/ 0 h 270"/>
                <a:gd name="T28" fmla="*/ 0 w 342"/>
                <a:gd name="T29" fmla="*/ 0 h 270"/>
                <a:gd name="T30" fmla="*/ 0 w 342"/>
                <a:gd name="T31" fmla="*/ 0 h 270"/>
                <a:gd name="T32" fmla="*/ 0 w 342"/>
                <a:gd name="T33" fmla="*/ 0 h 270"/>
                <a:gd name="T34" fmla="*/ 0 w 342"/>
                <a:gd name="T35" fmla="*/ 0 h 270"/>
                <a:gd name="T36" fmla="*/ 0 w 342"/>
                <a:gd name="T37" fmla="*/ 0 h 270"/>
                <a:gd name="T38" fmla="*/ 0 w 342"/>
                <a:gd name="T39" fmla="*/ 0 h 270"/>
                <a:gd name="T40" fmla="*/ 0 w 342"/>
                <a:gd name="T41" fmla="*/ 0 h 270"/>
                <a:gd name="T42" fmla="*/ 0 w 342"/>
                <a:gd name="T43" fmla="*/ 0 h 270"/>
                <a:gd name="T44" fmla="*/ 0 w 342"/>
                <a:gd name="T45" fmla="*/ 0 h 270"/>
                <a:gd name="T46" fmla="*/ 0 w 342"/>
                <a:gd name="T47" fmla="*/ 0 h 270"/>
                <a:gd name="T48" fmla="*/ 0 w 342"/>
                <a:gd name="T49" fmla="*/ 0 h 270"/>
                <a:gd name="T50" fmla="*/ 0 w 342"/>
                <a:gd name="T51" fmla="*/ 0 h 270"/>
                <a:gd name="T52" fmla="*/ 0 w 342"/>
                <a:gd name="T53" fmla="*/ 0 h 270"/>
                <a:gd name="T54" fmla="*/ 0 w 342"/>
                <a:gd name="T55" fmla="*/ 0 h 270"/>
                <a:gd name="T56" fmla="*/ 0 w 342"/>
                <a:gd name="T57" fmla="*/ 0 h 270"/>
                <a:gd name="T58" fmla="*/ 0 w 342"/>
                <a:gd name="T59" fmla="*/ 0 h 270"/>
                <a:gd name="T60" fmla="*/ 0 w 342"/>
                <a:gd name="T61" fmla="*/ 0 h 270"/>
                <a:gd name="T62" fmla="*/ 0 w 342"/>
                <a:gd name="T63" fmla="*/ 0 h 270"/>
                <a:gd name="T64" fmla="*/ 0 w 342"/>
                <a:gd name="T65" fmla="*/ 0 h 270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42"/>
                <a:gd name="T100" fmla="*/ 0 h 270"/>
                <a:gd name="T101" fmla="*/ 342 w 342"/>
                <a:gd name="T102" fmla="*/ 270 h 270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42" h="270">
                  <a:moveTo>
                    <a:pt x="319" y="0"/>
                  </a:moveTo>
                  <a:lnTo>
                    <a:pt x="328" y="12"/>
                  </a:lnTo>
                  <a:lnTo>
                    <a:pt x="336" y="27"/>
                  </a:lnTo>
                  <a:lnTo>
                    <a:pt x="338" y="42"/>
                  </a:lnTo>
                  <a:lnTo>
                    <a:pt x="342" y="59"/>
                  </a:lnTo>
                  <a:lnTo>
                    <a:pt x="340" y="74"/>
                  </a:lnTo>
                  <a:lnTo>
                    <a:pt x="338" y="91"/>
                  </a:lnTo>
                  <a:lnTo>
                    <a:pt x="334" y="107"/>
                  </a:lnTo>
                  <a:lnTo>
                    <a:pt x="328" y="126"/>
                  </a:lnTo>
                  <a:lnTo>
                    <a:pt x="319" y="141"/>
                  </a:lnTo>
                  <a:lnTo>
                    <a:pt x="309" y="154"/>
                  </a:lnTo>
                  <a:lnTo>
                    <a:pt x="298" y="168"/>
                  </a:lnTo>
                  <a:lnTo>
                    <a:pt x="287" y="181"/>
                  </a:lnTo>
                  <a:lnTo>
                    <a:pt x="273" y="190"/>
                  </a:lnTo>
                  <a:lnTo>
                    <a:pt x="260" y="198"/>
                  </a:lnTo>
                  <a:lnTo>
                    <a:pt x="245" y="202"/>
                  </a:lnTo>
                  <a:lnTo>
                    <a:pt x="231" y="206"/>
                  </a:lnTo>
                  <a:lnTo>
                    <a:pt x="214" y="207"/>
                  </a:lnTo>
                  <a:lnTo>
                    <a:pt x="199" y="211"/>
                  </a:lnTo>
                  <a:lnTo>
                    <a:pt x="182" y="215"/>
                  </a:lnTo>
                  <a:lnTo>
                    <a:pt x="167" y="225"/>
                  </a:lnTo>
                  <a:lnTo>
                    <a:pt x="148" y="228"/>
                  </a:lnTo>
                  <a:lnTo>
                    <a:pt x="133" y="238"/>
                  </a:lnTo>
                  <a:lnTo>
                    <a:pt x="116" y="244"/>
                  </a:lnTo>
                  <a:lnTo>
                    <a:pt x="100" y="253"/>
                  </a:lnTo>
                  <a:lnTo>
                    <a:pt x="85" y="257"/>
                  </a:lnTo>
                  <a:lnTo>
                    <a:pt x="68" y="263"/>
                  </a:lnTo>
                  <a:lnTo>
                    <a:pt x="55" y="266"/>
                  </a:lnTo>
                  <a:lnTo>
                    <a:pt x="41" y="270"/>
                  </a:lnTo>
                  <a:lnTo>
                    <a:pt x="30" y="270"/>
                  </a:lnTo>
                  <a:lnTo>
                    <a:pt x="19" y="268"/>
                  </a:lnTo>
                  <a:lnTo>
                    <a:pt x="7" y="264"/>
                  </a:lnTo>
                  <a:lnTo>
                    <a:pt x="0" y="259"/>
                  </a:lnTo>
                  <a:lnTo>
                    <a:pt x="9" y="238"/>
                  </a:lnTo>
                  <a:lnTo>
                    <a:pt x="22" y="225"/>
                  </a:lnTo>
                  <a:lnTo>
                    <a:pt x="38" y="215"/>
                  </a:lnTo>
                  <a:lnTo>
                    <a:pt x="58" y="207"/>
                  </a:lnTo>
                  <a:lnTo>
                    <a:pt x="77" y="202"/>
                  </a:lnTo>
                  <a:lnTo>
                    <a:pt x="100" y="200"/>
                  </a:lnTo>
                  <a:lnTo>
                    <a:pt x="125" y="196"/>
                  </a:lnTo>
                  <a:lnTo>
                    <a:pt x="150" y="196"/>
                  </a:lnTo>
                  <a:lnTo>
                    <a:pt x="173" y="194"/>
                  </a:lnTo>
                  <a:lnTo>
                    <a:pt x="197" y="192"/>
                  </a:lnTo>
                  <a:lnTo>
                    <a:pt x="220" y="188"/>
                  </a:lnTo>
                  <a:lnTo>
                    <a:pt x="241" y="185"/>
                  </a:lnTo>
                  <a:lnTo>
                    <a:pt x="260" y="175"/>
                  </a:lnTo>
                  <a:lnTo>
                    <a:pt x="279" y="164"/>
                  </a:lnTo>
                  <a:lnTo>
                    <a:pt x="294" y="149"/>
                  </a:lnTo>
                  <a:lnTo>
                    <a:pt x="306" y="129"/>
                  </a:lnTo>
                  <a:lnTo>
                    <a:pt x="309" y="122"/>
                  </a:lnTo>
                  <a:lnTo>
                    <a:pt x="315" y="114"/>
                  </a:lnTo>
                  <a:lnTo>
                    <a:pt x="319" y="107"/>
                  </a:lnTo>
                  <a:lnTo>
                    <a:pt x="321" y="97"/>
                  </a:lnTo>
                  <a:lnTo>
                    <a:pt x="321" y="88"/>
                  </a:lnTo>
                  <a:lnTo>
                    <a:pt x="321" y="80"/>
                  </a:lnTo>
                  <a:lnTo>
                    <a:pt x="321" y="71"/>
                  </a:lnTo>
                  <a:lnTo>
                    <a:pt x="321" y="63"/>
                  </a:lnTo>
                  <a:lnTo>
                    <a:pt x="319" y="53"/>
                  </a:lnTo>
                  <a:lnTo>
                    <a:pt x="319" y="44"/>
                  </a:lnTo>
                  <a:lnTo>
                    <a:pt x="315" y="34"/>
                  </a:lnTo>
                  <a:lnTo>
                    <a:pt x="315" y="27"/>
                  </a:lnTo>
                  <a:lnTo>
                    <a:pt x="315" y="19"/>
                  </a:lnTo>
                  <a:lnTo>
                    <a:pt x="315" y="10"/>
                  </a:lnTo>
                  <a:lnTo>
                    <a:pt x="315" y="4"/>
                  </a:lnTo>
                  <a:lnTo>
                    <a:pt x="31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42" name="Freeform 63">
              <a:extLst>
                <a:ext uri="{FF2B5EF4-FFF2-40B4-BE49-F238E27FC236}">
                  <a16:creationId xmlns:a16="http://schemas.microsoft.com/office/drawing/2014/main" id="{55D2C6F9-A304-4B64-22AE-04BF0BE9C9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3" y="1361"/>
              <a:ext cx="122" cy="39"/>
            </a:xfrm>
            <a:custGeom>
              <a:avLst/>
              <a:gdLst>
                <a:gd name="T0" fmla="*/ 0 w 399"/>
                <a:gd name="T1" fmla="*/ 0 h 137"/>
                <a:gd name="T2" fmla="*/ 0 w 399"/>
                <a:gd name="T3" fmla="*/ 0 h 137"/>
                <a:gd name="T4" fmla="*/ 0 w 399"/>
                <a:gd name="T5" fmla="*/ 0 h 137"/>
                <a:gd name="T6" fmla="*/ 0 w 399"/>
                <a:gd name="T7" fmla="*/ 0 h 137"/>
                <a:gd name="T8" fmla="*/ 0 w 399"/>
                <a:gd name="T9" fmla="*/ 0 h 137"/>
                <a:gd name="T10" fmla="*/ 0 w 399"/>
                <a:gd name="T11" fmla="*/ 0 h 137"/>
                <a:gd name="T12" fmla="*/ 0 w 399"/>
                <a:gd name="T13" fmla="*/ 0 h 137"/>
                <a:gd name="T14" fmla="*/ 0 w 399"/>
                <a:gd name="T15" fmla="*/ 0 h 137"/>
                <a:gd name="T16" fmla="*/ 0 w 399"/>
                <a:gd name="T17" fmla="*/ 0 h 137"/>
                <a:gd name="T18" fmla="*/ 0 w 399"/>
                <a:gd name="T19" fmla="*/ 0 h 137"/>
                <a:gd name="T20" fmla="*/ 0 w 399"/>
                <a:gd name="T21" fmla="*/ 0 h 137"/>
                <a:gd name="T22" fmla="*/ 0 w 399"/>
                <a:gd name="T23" fmla="*/ 0 h 137"/>
                <a:gd name="T24" fmla="*/ 0 w 399"/>
                <a:gd name="T25" fmla="*/ 0 h 137"/>
                <a:gd name="T26" fmla="*/ 0 w 399"/>
                <a:gd name="T27" fmla="*/ 0 h 137"/>
                <a:gd name="T28" fmla="*/ 0 w 399"/>
                <a:gd name="T29" fmla="*/ 0 h 137"/>
                <a:gd name="T30" fmla="*/ 0 w 399"/>
                <a:gd name="T31" fmla="*/ 0 h 137"/>
                <a:gd name="T32" fmla="*/ 0 w 399"/>
                <a:gd name="T33" fmla="*/ 0 h 137"/>
                <a:gd name="T34" fmla="*/ 0 w 399"/>
                <a:gd name="T35" fmla="*/ 0 h 137"/>
                <a:gd name="T36" fmla="*/ 0 w 399"/>
                <a:gd name="T37" fmla="*/ 0 h 137"/>
                <a:gd name="T38" fmla="*/ 0 w 399"/>
                <a:gd name="T39" fmla="*/ 0 h 137"/>
                <a:gd name="T40" fmla="*/ 0 w 399"/>
                <a:gd name="T41" fmla="*/ 0 h 137"/>
                <a:gd name="T42" fmla="*/ 0 w 399"/>
                <a:gd name="T43" fmla="*/ 0 h 137"/>
                <a:gd name="T44" fmla="*/ 0 w 399"/>
                <a:gd name="T45" fmla="*/ 0 h 137"/>
                <a:gd name="T46" fmla="*/ 0 w 399"/>
                <a:gd name="T47" fmla="*/ 0 h 137"/>
                <a:gd name="T48" fmla="*/ 0 w 399"/>
                <a:gd name="T49" fmla="*/ 0 h 137"/>
                <a:gd name="T50" fmla="*/ 0 w 399"/>
                <a:gd name="T51" fmla="*/ 0 h 137"/>
                <a:gd name="T52" fmla="*/ 0 w 399"/>
                <a:gd name="T53" fmla="*/ 0 h 137"/>
                <a:gd name="T54" fmla="*/ 0 w 399"/>
                <a:gd name="T55" fmla="*/ 0 h 137"/>
                <a:gd name="T56" fmla="*/ 0 w 399"/>
                <a:gd name="T57" fmla="*/ 0 h 137"/>
                <a:gd name="T58" fmla="*/ 0 w 399"/>
                <a:gd name="T59" fmla="*/ 0 h 137"/>
                <a:gd name="T60" fmla="*/ 0 w 399"/>
                <a:gd name="T61" fmla="*/ 0 h 137"/>
                <a:gd name="T62" fmla="*/ 0 w 399"/>
                <a:gd name="T63" fmla="*/ 0 h 137"/>
                <a:gd name="T64" fmla="*/ 0 w 399"/>
                <a:gd name="T65" fmla="*/ 0 h 137"/>
                <a:gd name="T66" fmla="*/ 0 w 399"/>
                <a:gd name="T67" fmla="*/ 0 h 137"/>
                <a:gd name="T68" fmla="*/ 0 w 399"/>
                <a:gd name="T69" fmla="*/ 0 h 137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399"/>
                <a:gd name="T106" fmla="*/ 0 h 137"/>
                <a:gd name="T107" fmla="*/ 399 w 399"/>
                <a:gd name="T108" fmla="*/ 137 h 137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399" h="137">
                  <a:moveTo>
                    <a:pt x="23" y="0"/>
                  </a:moveTo>
                  <a:lnTo>
                    <a:pt x="29" y="10"/>
                  </a:lnTo>
                  <a:lnTo>
                    <a:pt x="38" y="23"/>
                  </a:lnTo>
                  <a:lnTo>
                    <a:pt x="46" y="35"/>
                  </a:lnTo>
                  <a:lnTo>
                    <a:pt x="57" y="44"/>
                  </a:lnTo>
                  <a:lnTo>
                    <a:pt x="67" y="54"/>
                  </a:lnTo>
                  <a:lnTo>
                    <a:pt x="78" y="61"/>
                  </a:lnTo>
                  <a:lnTo>
                    <a:pt x="90" y="67"/>
                  </a:lnTo>
                  <a:lnTo>
                    <a:pt x="103" y="74"/>
                  </a:lnTo>
                  <a:lnTo>
                    <a:pt x="114" y="76"/>
                  </a:lnTo>
                  <a:lnTo>
                    <a:pt x="128" y="80"/>
                  </a:lnTo>
                  <a:lnTo>
                    <a:pt x="141" y="84"/>
                  </a:lnTo>
                  <a:lnTo>
                    <a:pt x="154" y="86"/>
                  </a:lnTo>
                  <a:lnTo>
                    <a:pt x="168" y="84"/>
                  </a:lnTo>
                  <a:lnTo>
                    <a:pt x="183" y="82"/>
                  </a:lnTo>
                  <a:lnTo>
                    <a:pt x="196" y="78"/>
                  </a:lnTo>
                  <a:lnTo>
                    <a:pt x="211" y="74"/>
                  </a:lnTo>
                  <a:lnTo>
                    <a:pt x="221" y="69"/>
                  </a:lnTo>
                  <a:lnTo>
                    <a:pt x="236" y="63"/>
                  </a:lnTo>
                  <a:lnTo>
                    <a:pt x="253" y="57"/>
                  </a:lnTo>
                  <a:lnTo>
                    <a:pt x="270" y="54"/>
                  </a:lnTo>
                  <a:lnTo>
                    <a:pt x="285" y="48"/>
                  </a:lnTo>
                  <a:lnTo>
                    <a:pt x="304" y="44"/>
                  </a:lnTo>
                  <a:lnTo>
                    <a:pt x="322" y="40"/>
                  </a:lnTo>
                  <a:lnTo>
                    <a:pt x="341" y="40"/>
                  </a:lnTo>
                  <a:lnTo>
                    <a:pt x="356" y="40"/>
                  </a:lnTo>
                  <a:lnTo>
                    <a:pt x="369" y="44"/>
                  </a:lnTo>
                  <a:lnTo>
                    <a:pt x="379" y="48"/>
                  </a:lnTo>
                  <a:lnTo>
                    <a:pt x="390" y="59"/>
                  </a:lnTo>
                  <a:lnTo>
                    <a:pt x="396" y="71"/>
                  </a:lnTo>
                  <a:lnTo>
                    <a:pt x="399" y="90"/>
                  </a:lnTo>
                  <a:lnTo>
                    <a:pt x="398" y="109"/>
                  </a:lnTo>
                  <a:lnTo>
                    <a:pt x="392" y="137"/>
                  </a:lnTo>
                  <a:lnTo>
                    <a:pt x="380" y="130"/>
                  </a:lnTo>
                  <a:lnTo>
                    <a:pt x="371" y="124"/>
                  </a:lnTo>
                  <a:lnTo>
                    <a:pt x="360" y="116"/>
                  </a:lnTo>
                  <a:lnTo>
                    <a:pt x="350" y="111"/>
                  </a:lnTo>
                  <a:lnTo>
                    <a:pt x="341" y="103"/>
                  </a:lnTo>
                  <a:lnTo>
                    <a:pt x="331" y="97"/>
                  </a:lnTo>
                  <a:lnTo>
                    <a:pt x="320" y="92"/>
                  </a:lnTo>
                  <a:lnTo>
                    <a:pt x="310" y="88"/>
                  </a:lnTo>
                  <a:lnTo>
                    <a:pt x="299" y="82"/>
                  </a:lnTo>
                  <a:lnTo>
                    <a:pt x="289" y="80"/>
                  </a:lnTo>
                  <a:lnTo>
                    <a:pt x="276" y="76"/>
                  </a:lnTo>
                  <a:lnTo>
                    <a:pt x="266" y="76"/>
                  </a:lnTo>
                  <a:lnTo>
                    <a:pt x="255" y="76"/>
                  </a:lnTo>
                  <a:lnTo>
                    <a:pt x="244" y="80"/>
                  </a:lnTo>
                  <a:lnTo>
                    <a:pt x="230" y="86"/>
                  </a:lnTo>
                  <a:lnTo>
                    <a:pt x="221" y="92"/>
                  </a:lnTo>
                  <a:lnTo>
                    <a:pt x="206" y="95"/>
                  </a:lnTo>
                  <a:lnTo>
                    <a:pt x="192" y="99"/>
                  </a:lnTo>
                  <a:lnTo>
                    <a:pt x="179" y="101"/>
                  </a:lnTo>
                  <a:lnTo>
                    <a:pt x="164" y="105"/>
                  </a:lnTo>
                  <a:lnTo>
                    <a:pt x="147" y="105"/>
                  </a:lnTo>
                  <a:lnTo>
                    <a:pt x="131" y="105"/>
                  </a:lnTo>
                  <a:lnTo>
                    <a:pt x="114" y="103"/>
                  </a:lnTo>
                  <a:lnTo>
                    <a:pt x="99" y="101"/>
                  </a:lnTo>
                  <a:lnTo>
                    <a:pt x="80" y="97"/>
                  </a:lnTo>
                  <a:lnTo>
                    <a:pt x="67" y="93"/>
                  </a:lnTo>
                  <a:lnTo>
                    <a:pt x="50" y="88"/>
                  </a:lnTo>
                  <a:lnTo>
                    <a:pt x="38" y="82"/>
                  </a:lnTo>
                  <a:lnTo>
                    <a:pt x="25" y="74"/>
                  </a:lnTo>
                  <a:lnTo>
                    <a:pt x="16" y="67"/>
                  </a:lnTo>
                  <a:lnTo>
                    <a:pt x="6" y="57"/>
                  </a:lnTo>
                  <a:lnTo>
                    <a:pt x="0" y="48"/>
                  </a:lnTo>
                  <a:lnTo>
                    <a:pt x="0" y="36"/>
                  </a:lnTo>
                  <a:lnTo>
                    <a:pt x="8" y="25"/>
                  </a:lnTo>
                  <a:lnTo>
                    <a:pt x="16" y="12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43" name="Freeform 64">
              <a:extLst>
                <a:ext uri="{FF2B5EF4-FFF2-40B4-BE49-F238E27FC236}">
                  <a16:creationId xmlns:a16="http://schemas.microsoft.com/office/drawing/2014/main" id="{34134B88-CFBE-83E6-58D2-4D2A916E48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53" y="1363"/>
              <a:ext cx="130" cy="65"/>
            </a:xfrm>
            <a:custGeom>
              <a:avLst/>
              <a:gdLst>
                <a:gd name="T0" fmla="*/ 0 w 424"/>
                <a:gd name="T1" fmla="*/ 0 h 230"/>
                <a:gd name="T2" fmla="*/ 0 w 424"/>
                <a:gd name="T3" fmla="*/ 0 h 230"/>
                <a:gd name="T4" fmla="*/ 0 w 424"/>
                <a:gd name="T5" fmla="*/ 0 h 230"/>
                <a:gd name="T6" fmla="*/ 0 w 424"/>
                <a:gd name="T7" fmla="*/ 0 h 230"/>
                <a:gd name="T8" fmla="*/ 0 w 424"/>
                <a:gd name="T9" fmla="*/ 0 h 230"/>
                <a:gd name="T10" fmla="*/ 0 w 424"/>
                <a:gd name="T11" fmla="*/ 0 h 230"/>
                <a:gd name="T12" fmla="*/ 0 w 424"/>
                <a:gd name="T13" fmla="*/ 0 h 230"/>
                <a:gd name="T14" fmla="*/ 0 w 424"/>
                <a:gd name="T15" fmla="*/ 0 h 230"/>
                <a:gd name="T16" fmla="*/ 0 w 424"/>
                <a:gd name="T17" fmla="*/ 0 h 230"/>
                <a:gd name="T18" fmla="*/ 0 w 424"/>
                <a:gd name="T19" fmla="*/ 0 h 230"/>
                <a:gd name="T20" fmla="*/ 0 w 424"/>
                <a:gd name="T21" fmla="*/ 0 h 230"/>
                <a:gd name="T22" fmla="*/ 0 w 424"/>
                <a:gd name="T23" fmla="*/ 0 h 230"/>
                <a:gd name="T24" fmla="*/ 0 w 424"/>
                <a:gd name="T25" fmla="*/ 0 h 230"/>
                <a:gd name="T26" fmla="*/ 0 w 424"/>
                <a:gd name="T27" fmla="*/ 0 h 230"/>
                <a:gd name="T28" fmla="*/ 0 w 424"/>
                <a:gd name="T29" fmla="*/ 0 h 230"/>
                <a:gd name="T30" fmla="*/ 0 w 424"/>
                <a:gd name="T31" fmla="*/ 0 h 230"/>
                <a:gd name="T32" fmla="*/ 0 w 424"/>
                <a:gd name="T33" fmla="*/ 0 h 230"/>
                <a:gd name="T34" fmla="*/ 0 w 424"/>
                <a:gd name="T35" fmla="*/ 0 h 230"/>
                <a:gd name="T36" fmla="*/ 0 w 424"/>
                <a:gd name="T37" fmla="*/ 0 h 230"/>
                <a:gd name="T38" fmla="*/ 0 w 424"/>
                <a:gd name="T39" fmla="*/ 0 h 230"/>
                <a:gd name="T40" fmla="*/ 0 w 424"/>
                <a:gd name="T41" fmla="*/ 0 h 230"/>
                <a:gd name="T42" fmla="*/ 0 w 424"/>
                <a:gd name="T43" fmla="*/ 0 h 230"/>
                <a:gd name="T44" fmla="*/ 0 w 424"/>
                <a:gd name="T45" fmla="*/ 0 h 230"/>
                <a:gd name="T46" fmla="*/ 0 w 424"/>
                <a:gd name="T47" fmla="*/ 0 h 230"/>
                <a:gd name="T48" fmla="*/ 0 w 424"/>
                <a:gd name="T49" fmla="*/ 0 h 230"/>
                <a:gd name="T50" fmla="*/ 0 w 424"/>
                <a:gd name="T51" fmla="*/ 0 h 230"/>
                <a:gd name="T52" fmla="*/ 0 w 424"/>
                <a:gd name="T53" fmla="*/ 0 h 230"/>
                <a:gd name="T54" fmla="*/ 0 w 424"/>
                <a:gd name="T55" fmla="*/ 0 h 230"/>
                <a:gd name="T56" fmla="*/ 0 w 424"/>
                <a:gd name="T57" fmla="*/ 0 h 230"/>
                <a:gd name="T58" fmla="*/ 0 w 424"/>
                <a:gd name="T59" fmla="*/ 0 h 230"/>
                <a:gd name="T60" fmla="*/ 0 w 424"/>
                <a:gd name="T61" fmla="*/ 0 h 230"/>
                <a:gd name="T62" fmla="*/ 0 w 424"/>
                <a:gd name="T63" fmla="*/ 0 h 230"/>
                <a:gd name="T64" fmla="*/ 0 w 424"/>
                <a:gd name="T65" fmla="*/ 0 h 230"/>
                <a:gd name="T66" fmla="*/ 0 w 424"/>
                <a:gd name="T67" fmla="*/ 0 h 230"/>
                <a:gd name="T68" fmla="*/ 0 w 424"/>
                <a:gd name="T69" fmla="*/ 0 h 230"/>
                <a:gd name="T70" fmla="*/ 0 w 424"/>
                <a:gd name="T71" fmla="*/ 0 h 230"/>
                <a:gd name="T72" fmla="*/ 0 w 424"/>
                <a:gd name="T73" fmla="*/ 0 h 230"/>
                <a:gd name="T74" fmla="*/ 0 w 424"/>
                <a:gd name="T75" fmla="*/ 0 h 230"/>
                <a:gd name="T76" fmla="*/ 0 w 424"/>
                <a:gd name="T77" fmla="*/ 0 h 230"/>
                <a:gd name="T78" fmla="*/ 0 w 424"/>
                <a:gd name="T79" fmla="*/ 0 h 230"/>
                <a:gd name="T80" fmla="*/ 0 w 424"/>
                <a:gd name="T81" fmla="*/ 0 h 230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424"/>
                <a:gd name="T124" fmla="*/ 0 h 230"/>
                <a:gd name="T125" fmla="*/ 424 w 424"/>
                <a:gd name="T126" fmla="*/ 230 h 230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424" h="230">
                  <a:moveTo>
                    <a:pt x="2" y="0"/>
                  </a:moveTo>
                  <a:lnTo>
                    <a:pt x="8" y="7"/>
                  </a:lnTo>
                  <a:lnTo>
                    <a:pt x="15" y="19"/>
                  </a:lnTo>
                  <a:lnTo>
                    <a:pt x="23" y="28"/>
                  </a:lnTo>
                  <a:lnTo>
                    <a:pt x="28" y="42"/>
                  </a:lnTo>
                  <a:lnTo>
                    <a:pt x="36" y="53"/>
                  </a:lnTo>
                  <a:lnTo>
                    <a:pt x="42" y="66"/>
                  </a:lnTo>
                  <a:lnTo>
                    <a:pt x="51" y="78"/>
                  </a:lnTo>
                  <a:lnTo>
                    <a:pt x="59" y="89"/>
                  </a:lnTo>
                  <a:lnTo>
                    <a:pt x="65" y="99"/>
                  </a:lnTo>
                  <a:lnTo>
                    <a:pt x="74" y="108"/>
                  </a:lnTo>
                  <a:lnTo>
                    <a:pt x="84" y="116"/>
                  </a:lnTo>
                  <a:lnTo>
                    <a:pt x="95" y="123"/>
                  </a:lnTo>
                  <a:lnTo>
                    <a:pt x="106" y="127"/>
                  </a:lnTo>
                  <a:lnTo>
                    <a:pt x="120" y="131"/>
                  </a:lnTo>
                  <a:lnTo>
                    <a:pt x="135" y="131"/>
                  </a:lnTo>
                  <a:lnTo>
                    <a:pt x="152" y="131"/>
                  </a:lnTo>
                  <a:lnTo>
                    <a:pt x="171" y="127"/>
                  </a:lnTo>
                  <a:lnTo>
                    <a:pt x="190" y="125"/>
                  </a:lnTo>
                  <a:lnTo>
                    <a:pt x="207" y="125"/>
                  </a:lnTo>
                  <a:lnTo>
                    <a:pt x="226" y="127"/>
                  </a:lnTo>
                  <a:lnTo>
                    <a:pt x="243" y="129"/>
                  </a:lnTo>
                  <a:lnTo>
                    <a:pt x="260" y="135"/>
                  </a:lnTo>
                  <a:lnTo>
                    <a:pt x="277" y="139"/>
                  </a:lnTo>
                  <a:lnTo>
                    <a:pt x="295" y="146"/>
                  </a:lnTo>
                  <a:lnTo>
                    <a:pt x="310" y="150"/>
                  </a:lnTo>
                  <a:lnTo>
                    <a:pt x="325" y="160"/>
                  </a:lnTo>
                  <a:lnTo>
                    <a:pt x="342" y="167"/>
                  </a:lnTo>
                  <a:lnTo>
                    <a:pt x="357" y="175"/>
                  </a:lnTo>
                  <a:lnTo>
                    <a:pt x="374" y="184"/>
                  </a:lnTo>
                  <a:lnTo>
                    <a:pt x="390" y="192"/>
                  </a:lnTo>
                  <a:lnTo>
                    <a:pt x="407" y="199"/>
                  </a:lnTo>
                  <a:lnTo>
                    <a:pt x="424" y="209"/>
                  </a:lnTo>
                  <a:lnTo>
                    <a:pt x="412" y="217"/>
                  </a:lnTo>
                  <a:lnTo>
                    <a:pt x="403" y="220"/>
                  </a:lnTo>
                  <a:lnTo>
                    <a:pt x="393" y="226"/>
                  </a:lnTo>
                  <a:lnTo>
                    <a:pt x="386" y="230"/>
                  </a:lnTo>
                  <a:lnTo>
                    <a:pt x="376" y="230"/>
                  </a:lnTo>
                  <a:lnTo>
                    <a:pt x="367" y="230"/>
                  </a:lnTo>
                  <a:lnTo>
                    <a:pt x="357" y="230"/>
                  </a:lnTo>
                  <a:lnTo>
                    <a:pt x="350" y="230"/>
                  </a:lnTo>
                  <a:lnTo>
                    <a:pt x="340" y="226"/>
                  </a:lnTo>
                  <a:lnTo>
                    <a:pt x="331" y="220"/>
                  </a:lnTo>
                  <a:lnTo>
                    <a:pt x="321" y="215"/>
                  </a:lnTo>
                  <a:lnTo>
                    <a:pt x="314" y="209"/>
                  </a:lnTo>
                  <a:lnTo>
                    <a:pt x="306" y="199"/>
                  </a:lnTo>
                  <a:lnTo>
                    <a:pt x="296" y="192"/>
                  </a:lnTo>
                  <a:lnTo>
                    <a:pt x="289" y="180"/>
                  </a:lnTo>
                  <a:lnTo>
                    <a:pt x="281" y="169"/>
                  </a:lnTo>
                  <a:lnTo>
                    <a:pt x="274" y="161"/>
                  </a:lnTo>
                  <a:lnTo>
                    <a:pt x="268" y="158"/>
                  </a:lnTo>
                  <a:lnTo>
                    <a:pt x="258" y="154"/>
                  </a:lnTo>
                  <a:lnTo>
                    <a:pt x="251" y="150"/>
                  </a:lnTo>
                  <a:lnTo>
                    <a:pt x="239" y="148"/>
                  </a:lnTo>
                  <a:lnTo>
                    <a:pt x="230" y="148"/>
                  </a:lnTo>
                  <a:lnTo>
                    <a:pt x="219" y="148"/>
                  </a:lnTo>
                  <a:lnTo>
                    <a:pt x="209" y="150"/>
                  </a:lnTo>
                  <a:lnTo>
                    <a:pt x="196" y="150"/>
                  </a:lnTo>
                  <a:lnTo>
                    <a:pt x="184" y="150"/>
                  </a:lnTo>
                  <a:lnTo>
                    <a:pt x="171" y="152"/>
                  </a:lnTo>
                  <a:lnTo>
                    <a:pt x="161" y="156"/>
                  </a:lnTo>
                  <a:lnTo>
                    <a:pt x="148" y="156"/>
                  </a:lnTo>
                  <a:lnTo>
                    <a:pt x="139" y="156"/>
                  </a:lnTo>
                  <a:lnTo>
                    <a:pt x="127" y="158"/>
                  </a:lnTo>
                  <a:lnTo>
                    <a:pt x="120" y="160"/>
                  </a:lnTo>
                  <a:lnTo>
                    <a:pt x="104" y="156"/>
                  </a:lnTo>
                  <a:lnTo>
                    <a:pt x="91" y="154"/>
                  </a:lnTo>
                  <a:lnTo>
                    <a:pt x="78" y="148"/>
                  </a:lnTo>
                  <a:lnTo>
                    <a:pt x="66" y="141"/>
                  </a:lnTo>
                  <a:lnTo>
                    <a:pt x="55" y="131"/>
                  </a:lnTo>
                  <a:lnTo>
                    <a:pt x="46" y="122"/>
                  </a:lnTo>
                  <a:lnTo>
                    <a:pt x="36" y="112"/>
                  </a:lnTo>
                  <a:lnTo>
                    <a:pt x="28" y="101"/>
                  </a:lnTo>
                  <a:lnTo>
                    <a:pt x="21" y="87"/>
                  </a:lnTo>
                  <a:lnTo>
                    <a:pt x="13" y="74"/>
                  </a:lnTo>
                  <a:lnTo>
                    <a:pt x="8" y="61"/>
                  </a:lnTo>
                  <a:lnTo>
                    <a:pt x="4" y="47"/>
                  </a:lnTo>
                  <a:lnTo>
                    <a:pt x="0" y="34"/>
                  </a:lnTo>
                  <a:lnTo>
                    <a:pt x="0" y="23"/>
                  </a:lnTo>
                  <a:lnTo>
                    <a:pt x="0" y="9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44" name="Freeform 65">
              <a:extLst>
                <a:ext uri="{FF2B5EF4-FFF2-40B4-BE49-F238E27FC236}">
                  <a16:creationId xmlns:a16="http://schemas.microsoft.com/office/drawing/2014/main" id="{72C4EB5F-1634-A285-B0FA-D62421BCC3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9" y="1353"/>
              <a:ext cx="107" cy="72"/>
            </a:xfrm>
            <a:custGeom>
              <a:avLst/>
              <a:gdLst>
                <a:gd name="T0" fmla="*/ 0 w 347"/>
                <a:gd name="T1" fmla="*/ 0 h 256"/>
                <a:gd name="T2" fmla="*/ 0 w 347"/>
                <a:gd name="T3" fmla="*/ 0 h 256"/>
                <a:gd name="T4" fmla="*/ 0 w 347"/>
                <a:gd name="T5" fmla="*/ 0 h 256"/>
                <a:gd name="T6" fmla="*/ 0 w 347"/>
                <a:gd name="T7" fmla="*/ 0 h 256"/>
                <a:gd name="T8" fmla="*/ 0 w 347"/>
                <a:gd name="T9" fmla="*/ 0 h 256"/>
                <a:gd name="T10" fmla="*/ 0 w 347"/>
                <a:gd name="T11" fmla="*/ 0 h 256"/>
                <a:gd name="T12" fmla="*/ 0 w 347"/>
                <a:gd name="T13" fmla="*/ 0 h 256"/>
                <a:gd name="T14" fmla="*/ 0 w 347"/>
                <a:gd name="T15" fmla="*/ 0 h 256"/>
                <a:gd name="T16" fmla="*/ 0 w 347"/>
                <a:gd name="T17" fmla="*/ 0 h 256"/>
                <a:gd name="T18" fmla="*/ 0 w 347"/>
                <a:gd name="T19" fmla="*/ 0 h 256"/>
                <a:gd name="T20" fmla="*/ 0 w 347"/>
                <a:gd name="T21" fmla="*/ 0 h 256"/>
                <a:gd name="T22" fmla="*/ 0 w 347"/>
                <a:gd name="T23" fmla="*/ 0 h 256"/>
                <a:gd name="T24" fmla="*/ 0 w 347"/>
                <a:gd name="T25" fmla="*/ 0 h 256"/>
                <a:gd name="T26" fmla="*/ 0 w 347"/>
                <a:gd name="T27" fmla="*/ 0 h 256"/>
                <a:gd name="T28" fmla="*/ 0 w 347"/>
                <a:gd name="T29" fmla="*/ 0 h 256"/>
                <a:gd name="T30" fmla="*/ 0 w 347"/>
                <a:gd name="T31" fmla="*/ 0 h 256"/>
                <a:gd name="T32" fmla="*/ 0 w 347"/>
                <a:gd name="T33" fmla="*/ 0 h 256"/>
                <a:gd name="T34" fmla="*/ 0 w 347"/>
                <a:gd name="T35" fmla="*/ 0 h 256"/>
                <a:gd name="T36" fmla="*/ 0 w 347"/>
                <a:gd name="T37" fmla="*/ 0 h 256"/>
                <a:gd name="T38" fmla="*/ 0 w 347"/>
                <a:gd name="T39" fmla="*/ 0 h 256"/>
                <a:gd name="T40" fmla="*/ 0 w 347"/>
                <a:gd name="T41" fmla="*/ 0 h 256"/>
                <a:gd name="T42" fmla="*/ 0 w 347"/>
                <a:gd name="T43" fmla="*/ 0 h 256"/>
                <a:gd name="T44" fmla="*/ 0 w 347"/>
                <a:gd name="T45" fmla="*/ 0 h 256"/>
                <a:gd name="T46" fmla="*/ 0 w 347"/>
                <a:gd name="T47" fmla="*/ 0 h 256"/>
                <a:gd name="T48" fmla="*/ 0 w 347"/>
                <a:gd name="T49" fmla="*/ 0 h 256"/>
                <a:gd name="T50" fmla="*/ 0 w 347"/>
                <a:gd name="T51" fmla="*/ 0 h 256"/>
                <a:gd name="T52" fmla="*/ 0 w 347"/>
                <a:gd name="T53" fmla="*/ 0 h 256"/>
                <a:gd name="T54" fmla="*/ 0 w 347"/>
                <a:gd name="T55" fmla="*/ 0 h 256"/>
                <a:gd name="T56" fmla="*/ 0 w 347"/>
                <a:gd name="T57" fmla="*/ 0 h 256"/>
                <a:gd name="T58" fmla="*/ 0 w 347"/>
                <a:gd name="T59" fmla="*/ 0 h 256"/>
                <a:gd name="T60" fmla="*/ 0 w 347"/>
                <a:gd name="T61" fmla="*/ 0 h 256"/>
                <a:gd name="T62" fmla="*/ 0 w 347"/>
                <a:gd name="T63" fmla="*/ 0 h 256"/>
                <a:gd name="T64" fmla="*/ 0 w 347"/>
                <a:gd name="T65" fmla="*/ 0 h 256"/>
                <a:gd name="T66" fmla="*/ 0 w 347"/>
                <a:gd name="T67" fmla="*/ 0 h 256"/>
                <a:gd name="T68" fmla="*/ 0 w 347"/>
                <a:gd name="T69" fmla="*/ 0 h 256"/>
                <a:gd name="T70" fmla="*/ 0 w 347"/>
                <a:gd name="T71" fmla="*/ 0 h 256"/>
                <a:gd name="T72" fmla="*/ 0 w 347"/>
                <a:gd name="T73" fmla="*/ 0 h 256"/>
                <a:gd name="T74" fmla="*/ 0 w 347"/>
                <a:gd name="T75" fmla="*/ 0 h 256"/>
                <a:gd name="T76" fmla="*/ 0 w 347"/>
                <a:gd name="T77" fmla="*/ 0 h 256"/>
                <a:gd name="T78" fmla="*/ 0 w 347"/>
                <a:gd name="T79" fmla="*/ 0 h 256"/>
                <a:gd name="T80" fmla="*/ 0 w 347"/>
                <a:gd name="T81" fmla="*/ 0 h 256"/>
                <a:gd name="T82" fmla="*/ 0 w 347"/>
                <a:gd name="T83" fmla="*/ 0 h 256"/>
                <a:gd name="T84" fmla="*/ 0 w 347"/>
                <a:gd name="T85" fmla="*/ 0 h 256"/>
                <a:gd name="T86" fmla="*/ 0 w 347"/>
                <a:gd name="T87" fmla="*/ 0 h 256"/>
                <a:gd name="T88" fmla="*/ 0 w 347"/>
                <a:gd name="T89" fmla="*/ 0 h 256"/>
                <a:gd name="T90" fmla="*/ 0 w 347"/>
                <a:gd name="T91" fmla="*/ 0 h 256"/>
                <a:gd name="T92" fmla="*/ 0 w 347"/>
                <a:gd name="T93" fmla="*/ 0 h 256"/>
                <a:gd name="T94" fmla="*/ 0 w 347"/>
                <a:gd name="T95" fmla="*/ 0 h 256"/>
                <a:gd name="T96" fmla="*/ 0 w 347"/>
                <a:gd name="T97" fmla="*/ 0 h 256"/>
                <a:gd name="T98" fmla="*/ 0 w 347"/>
                <a:gd name="T99" fmla="*/ 0 h 256"/>
                <a:gd name="T100" fmla="*/ 0 w 347"/>
                <a:gd name="T101" fmla="*/ 0 h 256"/>
                <a:gd name="T102" fmla="*/ 0 w 347"/>
                <a:gd name="T103" fmla="*/ 0 h 256"/>
                <a:gd name="T104" fmla="*/ 0 w 347"/>
                <a:gd name="T105" fmla="*/ 0 h 256"/>
                <a:gd name="T106" fmla="*/ 0 w 347"/>
                <a:gd name="T107" fmla="*/ 0 h 256"/>
                <a:gd name="T108" fmla="*/ 0 w 347"/>
                <a:gd name="T109" fmla="*/ 0 h 256"/>
                <a:gd name="T110" fmla="*/ 0 w 347"/>
                <a:gd name="T111" fmla="*/ 0 h 256"/>
                <a:gd name="T112" fmla="*/ 0 w 347"/>
                <a:gd name="T113" fmla="*/ 0 h 256"/>
                <a:gd name="T114" fmla="*/ 0 w 347"/>
                <a:gd name="T115" fmla="*/ 0 h 256"/>
                <a:gd name="T116" fmla="*/ 0 w 347"/>
                <a:gd name="T117" fmla="*/ 0 h 256"/>
                <a:gd name="T118" fmla="*/ 0 w 347"/>
                <a:gd name="T119" fmla="*/ 0 h 256"/>
                <a:gd name="T120" fmla="*/ 0 w 347"/>
                <a:gd name="T121" fmla="*/ 0 h 25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347"/>
                <a:gd name="T184" fmla="*/ 0 h 256"/>
                <a:gd name="T185" fmla="*/ 347 w 347"/>
                <a:gd name="T186" fmla="*/ 256 h 25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347" h="256">
                  <a:moveTo>
                    <a:pt x="106" y="5"/>
                  </a:moveTo>
                  <a:lnTo>
                    <a:pt x="125" y="2"/>
                  </a:lnTo>
                  <a:lnTo>
                    <a:pt x="146" y="0"/>
                  </a:lnTo>
                  <a:lnTo>
                    <a:pt x="169" y="0"/>
                  </a:lnTo>
                  <a:lnTo>
                    <a:pt x="192" y="4"/>
                  </a:lnTo>
                  <a:lnTo>
                    <a:pt x="212" y="7"/>
                  </a:lnTo>
                  <a:lnTo>
                    <a:pt x="235" y="13"/>
                  </a:lnTo>
                  <a:lnTo>
                    <a:pt x="254" y="23"/>
                  </a:lnTo>
                  <a:lnTo>
                    <a:pt x="277" y="32"/>
                  </a:lnTo>
                  <a:lnTo>
                    <a:pt x="292" y="43"/>
                  </a:lnTo>
                  <a:lnTo>
                    <a:pt x="309" y="57"/>
                  </a:lnTo>
                  <a:lnTo>
                    <a:pt x="323" y="72"/>
                  </a:lnTo>
                  <a:lnTo>
                    <a:pt x="334" y="89"/>
                  </a:lnTo>
                  <a:lnTo>
                    <a:pt x="342" y="108"/>
                  </a:lnTo>
                  <a:lnTo>
                    <a:pt x="347" y="131"/>
                  </a:lnTo>
                  <a:lnTo>
                    <a:pt x="347" y="154"/>
                  </a:lnTo>
                  <a:lnTo>
                    <a:pt x="344" y="180"/>
                  </a:lnTo>
                  <a:lnTo>
                    <a:pt x="336" y="197"/>
                  </a:lnTo>
                  <a:lnTo>
                    <a:pt x="325" y="215"/>
                  </a:lnTo>
                  <a:lnTo>
                    <a:pt x="311" y="228"/>
                  </a:lnTo>
                  <a:lnTo>
                    <a:pt x="296" y="239"/>
                  </a:lnTo>
                  <a:lnTo>
                    <a:pt x="277" y="247"/>
                  </a:lnTo>
                  <a:lnTo>
                    <a:pt x="258" y="253"/>
                  </a:lnTo>
                  <a:lnTo>
                    <a:pt x="239" y="256"/>
                  </a:lnTo>
                  <a:lnTo>
                    <a:pt x="222" y="256"/>
                  </a:lnTo>
                  <a:lnTo>
                    <a:pt x="203" y="253"/>
                  </a:lnTo>
                  <a:lnTo>
                    <a:pt x="188" y="249"/>
                  </a:lnTo>
                  <a:lnTo>
                    <a:pt x="173" y="241"/>
                  </a:lnTo>
                  <a:lnTo>
                    <a:pt x="161" y="234"/>
                  </a:lnTo>
                  <a:lnTo>
                    <a:pt x="152" y="220"/>
                  </a:lnTo>
                  <a:lnTo>
                    <a:pt x="146" y="205"/>
                  </a:lnTo>
                  <a:lnTo>
                    <a:pt x="146" y="186"/>
                  </a:lnTo>
                  <a:lnTo>
                    <a:pt x="153" y="167"/>
                  </a:lnTo>
                  <a:lnTo>
                    <a:pt x="155" y="159"/>
                  </a:lnTo>
                  <a:lnTo>
                    <a:pt x="163" y="150"/>
                  </a:lnTo>
                  <a:lnTo>
                    <a:pt x="171" y="140"/>
                  </a:lnTo>
                  <a:lnTo>
                    <a:pt x="182" y="129"/>
                  </a:lnTo>
                  <a:lnTo>
                    <a:pt x="193" y="116"/>
                  </a:lnTo>
                  <a:lnTo>
                    <a:pt x="205" y="106"/>
                  </a:lnTo>
                  <a:lnTo>
                    <a:pt x="218" y="99"/>
                  </a:lnTo>
                  <a:lnTo>
                    <a:pt x="231" y="95"/>
                  </a:lnTo>
                  <a:lnTo>
                    <a:pt x="235" y="97"/>
                  </a:lnTo>
                  <a:lnTo>
                    <a:pt x="243" y="97"/>
                  </a:lnTo>
                  <a:lnTo>
                    <a:pt x="249" y="97"/>
                  </a:lnTo>
                  <a:lnTo>
                    <a:pt x="258" y="100"/>
                  </a:lnTo>
                  <a:lnTo>
                    <a:pt x="264" y="102"/>
                  </a:lnTo>
                  <a:lnTo>
                    <a:pt x="268" y="106"/>
                  </a:lnTo>
                  <a:lnTo>
                    <a:pt x="269" y="114"/>
                  </a:lnTo>
                  <a:lnTo>
                    <a:pt x="268" y="123"/>
                  </a:lnTo>
                  <a:lnTo>
                    <a:pt x="254" y="119"/>
                  </a:lnTo>
                  <a:lnTo>
                    <a:pt x="245" y="119"/>
                  </a:lnTo>
                  <a:lnTo>
                    <a:pt x="235" y="121"/>
                  </a:lnTo>
                  <a:lnTo>
                    <a:pt x="228" y="125"/>
                  </a:lnTo>
                  <a:lnTo>
                    <a:pt x="222" y="129"/>
                  </a:lnTo>
                  <a:lnTo>
                    <a:pt x="218" y="135"/>
                  </a:lnTo>
                  <a:lnTo>
                    <a:pt x="216" y="142"/>
                  </a:lnTo>
                  <a:lnTo>
                    <a:pt x="216" y="150"/>
                  </a:lnTo>
                  <a:lnTo>
                    <a:pt x="216" y="158"/>
                  </a:lnTo>
                  <a:lnTo>
                    <a:pt x="216" y="167"/>
                  </a:lnTo>
                  <a:lnTo>
                    <a:pt x="220" y="175"/>
                  </a:lnTo>
                  <a:lnTo>
                    <a:pt x="226" y="184"/>
                  </a:lnTo>
                  <a:lnTo>
                    <a:pt x="230" y="192"/>
                  </a:lnTo>
                  <a:lnTo>
                    <a:pt x="235" y="199"/>
                  </a:lnTo>
                  <a:lnTo>
                    <a:pt x="241" y="205"/>
                  </a:lnTo>
                  <a:lnTo>
                    <a:pt x="249" y="211"/>
                  </a:lnTo>
                  <a:lnTo>
                    <a:pt x="264" y="205"/>
                  </a:lnTo>
                  <a:lnTo>
                    <a:pt x="277" y="197"/>
                  </a:lnTo>
                  <a:lnTo>
                    <a:pt x="290" y="190"/>
                  </a:lnTo>
                  <a:lnTo>
                    <a:pt x="300" y="182"/>
                  </a:lnTo>
                  <a:lnTo>
                    <a:pt x="306" y="173"/>
                  </a:lnTo>
                  <a:lnTo>
                    <a:pt x="311" y="163"/>
                  </a:lnTo>
                  <a:lnTo>
                    <a:pt x="315" y="152"/>
                  </a:lnTo>
                  <a:lnTo>
                    <a:pt x="317" y="142"/>
                  </a:lnTo>
                  <a:lnTo>
                    <a:pt x="315" y="131"/>
                  </a:lnTo>
                  <a:lnTo>
                    <a:pt x="315" y="118"/>
                  </a:lnTo>
                  <a:lnTo>
                    <a:pt x="309" y="106"/>
                  </a:lnTo>
                  <a:lnTo>
                    <a:pt x="306" y="95"/>
                  </a:lnTo>
                  <a:lnTo>
                    <a:pt x="300" y="83"/>
                  </a:lnTo>
                  <a:lnTo>
                    <a:pt x="290" y="74"/>
                  </a:lnTo>
                  <a:lnTo>
                    <a:pt x="281" y="64"/>
                  </a:lnTo>
                  <a:lnTo>
                    <a:pt x="273" y="55"/>
                  </a:lnTo>
                  <a:lnTo>
                    <a:pt x="266" y="51"/>
                  </a:lnTo>
                  <a:lnTo>
                    <a:pt x="258" y="49"/>
                  </a:lnTo>
                  <a:lnTo>
                    <a:pt x="249" y="49"/>
                  </a:lnTo>
                  <a:lnTo>
                    <a:pt x="241" y="53"/>
                  </a:lnTo>
                  <a:lnTo>
                    <a:pt x="231" y="55"/>
                  </a:lnTo>
                  <a:lnTo>
                    <a:pt x="222" y="57"/>
                  </a:lnTo>
                  <a:lnTo>
                    <a:pt x="212" y="57"/>
                  </a:lnTo>
                  <a:lnTo>
                    <a:pt x="203" y="59"/>
                  </a:lnTo>
                  <a:lnTo>
                    <a:pt x="188" y="45"/>
                  </a:lnTo>
                  <a:lnTo>
                    <a:pt x="174" y="40"/>
                  </a:lnTo>
                  <a:lnTo>
                    <a:pt x="161" y="32"/>
                  </a:lnTo>
                  <a:lnTo>
                    <a:pt x="148" y="30"/>
                  </a:lnTo>
                  <a:lnTo>
                    <a:pt x="134" y="28"/>
                  </a:lnTo>
                  <a:lnTo>
                    <a:pt x="121" y="28"/>
                  </a:lnTo>
                  <a:lnTo>
                    <a:pt x="110" y="28"/>
                  </a:lnTo>
                  <a:lnTo>
                    <a:pt x="96" y="32"/>
                  </a:lnTo>
                  <a:lnTo>
                    <a:pt x="85" y="34"/>
                  </a:lnTo>
                  <a:lnTo>
                    <a:pt x="72" y="38"/>
                  </a:lnTo>
                  <a:lnTo>
                    <a:pt x="60" y="43"/>
                  </a:lnTo>
                  <a:lnTo>
                    <a:pt x="49" y="51"/>
                  </a:lnTo>
                  <a:lnTo>
                    <a:pt x="36" y="57"/>
                  </a:lnTo>
                  <a:lnTo>
                    <a:pt x="24" y="64"/>
                  </a:lnTo>
                  <a:lnTo>
                    <a:pt x="11" y="72"/>
                  </a:lnTo>
                  <a:lnTo>
                    <a:pt x="0" y="80"/>
                  </a:lnTo>
                  <a:lnTo>
                    <a:pt x="0" y="68"/>
                  </a:lnTo>
                  <a:lnTo>
                    <a:pt x="1" y="61"/>
                  </a:lnTo>
                  <a:lnTo>
                    <a:pt x="5" y="51"/>
                  </a:lnTo>
                  <a:lnTo>
                    <a:pt x="11" y="45"/>
                  </a:lnTo>
                  <a:lnTo>
                    <a:pt x="17" y="40"/>
                  </a:lnTo>
                  <a:lnTo>
                    <a:pt x="22" y="34"/>
                  </a:lnTo>
                  <a:lnTo>
                    <a:pt x="30" y="30"/>
                  </a:lnTo>
                  <a:lnTo>
                    <a:pt x="39" y="28"/>
                  </a:lnTo>
                  <a:lnTo>
                    <a:pt x="49" y="23"/>
                  </a:lnTo>
                  <a:lnTo>
                    <a:pt x="57" y="21"/>
                  </a:lnTo>
                  <a:lnTo>
                    <a:pt x="66" y="17"/>
                  </a:lnTo>
                  <a:lnTo>
                    <a:pt x="76" y="15"/>
                  </a:lnTo>
                  <a:lnTo>
                    <a:pt x="83" y="13"/>
                  </a:lnTo>
                  <a:lnTo>
                    <a:pt x="91" y="9"/>
                  </a:lnTo>
                  <a:lnTo>
                    <a:pt x="98" y="7"/>
                  </a:lnTo>
                  <a:lnTo>
                    <a:pt x="106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45" name="Freeform 66">
              <a:extLst>
                <a:ext uri="{FF2B5EF4-FFF2-40B4-BE49-F238E27FC236}">
                  <a16:creationId xmlns:a16="http://schemas.microsoft.com/office/drawing/2014/main" id="{DB6C8132-6CB8-479A-E8B0-B49E946A6D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55" y="1359"/>
              <a:ext cx="88" cy="74"/>
            </a:xfrm>
            <a:custGeom>
              <a:avLst/>
              <a:gdLst>
                <a:gd name="T0" fmla="*/ 0 w 285"/>
                <a:gd name="T1" fmla="*/ 0 h 262"/>
                <a:gd name="T2" fmla="*/ 0 w 285"/>
                <a:gd name="T3" fmla="*/ 0 h 262"/>
                <a:gd name="T4" fmla="*/ 0 w 285"/>
                <a:gd name="T5" fmla="*/ 0 h 262"/>
                <a:gd name="T6" fmla="*/ 0 w 285"/>
                <a:gd name="T7" fmla="*/ 0 h 262"/>
                <a:gd name="T8" fmla="*/ 0 w 285"/>
                <a:gd name="T9" fmla="*/ 0 h 262"/>
                <a:gd name="T10" fmla="*/ 0 w 285"/>
                <a:gd name="T11" fmla="*/ 0 h 262"/>
                <a:gd name="T12" fmla="*/ 0 w 285"/>
                <a:gd name="T13" fmla="*/ 0 h 262"/>
                <a:gd name="T14" fmla="*/ 0 w 285"/>
                <a:gd name="T15" fmla="*/ 0 h 262"/>
                <a:gd name="T16" fmla="*/ 0 w 285"/>
                <a:gd name="T17" fmla="*/ 0 h 262"/>
                <a:gd name="T18" fmla="*/ 0 w 285"/>
                <a:gd name="T19" fmla="*/ 0 h 262"/>
                <a:gd name="T20" fmla="*/ 0 w 285"/>
                <a:gd name="T21" fmla="*/ 0 h 262"/>
                <a:gd name="T22" fmla="*/ 0 w 285"/>
                <a:gd name="T23" fmla="*/ 0 h 262"/>
                <a:gd name="T24" fmla="*/ 0 w 285"/>
                <a:gd name="T25" fmla="*/ 0 h 262"/>
                <a:gd name="T26" fmla="*/ 0 w 285"/>
                <a:gd name="T27" fmla="*/ 0 h 262"/>
                <a:gd name="T28" fmla="*/ 0 w 285"/>
                <a:gd name="T29" fmla="*/ 0 h 262"/>
                <a:gd name="T30" fmla="*/ 0 w 285"/>
                <a:gd name="T31" fmla="*/ 0 h 262"/>
                <a:gd name="T32" fmla="*/ 0 w 285"/>
                <a:gd name="T33" fmla="*/ 0 h 262"/>
                <a:gd name="T34" fmla="*/ 0 w 285"/>
                <a:gd name="T35" fmla="*/ 0 h 262"/>
                <a:gd name="T36" fmla="*/ 0 w 285"/>
                <a:gd name="T37" fmla="*/ 0 h 262"/>
                <a:gd name="T38" fmla="*/ 0 w 285"/>
                <a:gd name="T39" fmla="*/ 0 h 262"/>
                <a:gd name="T40" fmla="*/ 0 w 285"/>
                <a:gd name="T41" fmla="*/ 0 h 262"/>
                <a:gd name="T42" fmla="*/ 0 w 285"/>
                <a:gd name="T43" fmla="*/ 0 h 262"/>
                <a:gd name="T44" fmla="*/ 0 w 285"/>
                <a:gd name="T45" fmla="*/ 0 h 262"/>
                <a:gd name="T46" fmla="*/ 0 w 285"/>
                <a:gd name="T47" fmla="*/ 0 h 262"/>
                <a:gd name="T48" fmla="*/ 0 w 285"/>
                <a:gd name="T49" fmla="*/ 0 h 262"/>
                <a:gd name="T50" fmla="*/ 0 w 285"/>
                <a:gd name="T51" fmla="*/ 0 h 262"/>
                <a:gd name="T52" fmla="*/ 0 w 285"/>
                <a:gd name="T53" fmla="*/ 0 h 262"/>
                <a:gd name="T54" fmla="*/ 0 w 285"/>
                <a:gd name="T55" fmla="*/ 0 h 262"/>
                <a:gd name="T56" fmla="*/ 0 w 285"/>
                <a:gd name="T57" fmla="*/ 0 h 262"/>
                <a:gd name="T58" fmla="*/ 0 w 285"/>
                <a:gd name="T59" fmla="*/ 0 h 262"/>
                <a:gd name="T60" fmla="*/ 0 w 285"/>
                <a:gd name="T61" fmla="*/ 0 h 262"/>
                <a:gd name="T62" fmla="*/ 0 w 285"/>
                <a:gd name="T63" fmla="*/ 0 h 262"/>
                <a:gd name="T64" fmla="*/ 0 w 285"/>
                <a:gd name="T65" fmla="*/ 0 h 262"/>
                <a:gd name="T66" fmla="*/ 0 w 285"/>
                <a:gd name="T67" fmla="*/ 0 h 262"/>
                <a:gd name="T68" fmla="*/ 0 w 285"/>
                <a:gd name="T69" fmla="*/ 0 h 262"/>
                <a:gd name="T70" fmla="*/ 0 w 285"/>
                <a:gd name="T71" fmla="*/ 0 h 262"/>
                <a:gd name="T72" fmla="*/ 0 w 285"/>
                <a:gd name="T73" fmla="*/ 0 h 262"/>
                <a:gd name="T74" fmla="*/ 0 w 285"/>
                <a:gd name="T75" fmla="*/ 0 h 262"/>
                <a:gd name="T76" fmla="*/ 0 w 285"/>
                <a:gd name="T77" fmla="*/ 0 h 262"/>
                <a:gd name="T78" fmla="*/ 0 w 285"/>
                <a:gd name="T79" fmla="*/ 0 h 262"/>
                <a:gd name="T80" fmla="*/ 0 w 285"/>
                <a:gd name="T81" fmla="*/ 0 h 262"/>
                <a:gd name="T82" fmla="*/ 0 w 285"/>
                <a:gd name="T83" fmla="*/ 0 h 262"/>
                <a:gd name="T84" fmla="*/ 0 w 285"/>
                <a:gd name="T85" fmla="*/ 0 h 262"/>
                <a:gd name="T86" fmla="*/ 0 w 285"/>
                <a:gd name="T87" fmla="*/ 0 h 262"/>
                <a:gd name="T88" fmla="*/ 0 w 285"/>
                <a:gd name="T89" fmla="*/ 0 h 262"/>
                <a:gd name="T90" fmla="*/ 0 w 285"/>
                <a:gd name="T91" fmla="*/ 0 h 262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85"/>
                <a:gd name="T139" fmla="*/ 0 h 262"/>
                <a:gd name="T140" fmla="*/ 285 w 285"/>
                <a:gd name="T141" fmla="*/ 262 h 262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85" h="262">
                  <a:moveTo>
                    <a:pt x="224" y="7"/>
                  </a:moveTo>
                  <a:lnTo>
                    <a:pt x="228" y="11"/>
                  </a:lnTo>
                  <a:lnTo>
                    <a:pt x="226" y="19"/>
                  </a:lnTo>
                  <a:lnTo>
                    <a:pt x="221" y="24"/>
                  </a:lnTo>
                  <a:lnTo>
                    <a:pt x="211" y="28"/>
                  </a:lnTo>
                  <a:lnTo>
                    <a:pt x="196" y="28"/>
                  </a:lnTo>
                  <a:lnTo>
                    <a:pt x="181" y="30"/>
                  </a:lnTo>
                  <a:lnTo>
                    <a:pt x="166" y="32"/>
                  </a:lnTo>
                  <a:lnTo>
                    <a:pt x="150" y="34"/>
                  </a:lnTo>
                  <a:lnTo>
                    <a:pt x="133" y="38"/>
                  </a:lnTo>
                  <a:lnTo>
                    <a:pt x="118" y="41"/>
                  </a:lnTo>
                  <a:lnTo>
                    <a:pt x="101" y="45"/>
                  </a:lnTo>
                  <a:lnTo>
                    <a:pt x="88" y="51"/>
                  </a:lnTo>
                  <a:lnTo>
                    <a:pt x="72" y="57"/>
                  </a:lnTo>
                  <a:lnTo>
                    <a:pt x="61" y="66"/>
                  </a:lnTo>
                  <a:lnTo>
                    <a:pt x="48" y="76"/>
                  </a:lnTo>
                  <a:lnTo>
                    <a:pt x="40" y="89"/>
                  </a:lnTo>
                  <a:lnTo>
                    <a:pt x="31" y="100"/>
                  </a:lnTo>
                  <a:lnTo>
                    <a:pt x="27" y="117"/>
                  </a:lnTo>
                  <a:lnTo>
                    <a:pt x="23" y="133"/>
                  </a:lnTo>
                  <a:lnTo>
                    <a:pt x="25" y="154"/>
                  </a:lnTo>
                  <a:lnTo>
                    <a:pt x="25" y="173"/>
                  </a:lnTo>
                  <a:lnTo>
                    <a:pt x="33" y="192"/>
                  </a:lnTo>
                  <a:lnTo>
                    <a:pt x="42" y="205"/>
                  </a:lnTo>
                  <a:lnTo>
                    <a:pt x="57" y="216"/>
                  </a:lnTo>
                  <a:lnTo>
                    <a:pt x="71" y="224"/>
                  </a:lnTo>
                  <a:lnTo>
                    <a:pt x="91" y="230"/>
                  </a:lnTo>
                  <a:lnTo>
                    <a:pt x="110" y="233"/>
                  </a:lnTo>
                  <a:lnTo>
                    <a:pt x="133" y="233"/>
                  </a:lnTo>
                  <a:lnTo>
                    <a:pt x="150" y="230"/>
                  </a:lnTo>
                  <a:lnTo>
                    <a:pt x="171" y="226"/>
                  </a:lnTo>
                  <a:lnTo>
                    <a:pt x="188" y="216"/>
                  </a:lnTo>
                  <a:lnTo>
                    <a:pt x="205" y="207"/>
                  </a:lnTo>
                  <a:lnTo>
                    <a:pt x="217" y="192"/>
                  </a:lnTo>
                  <a:lnTo>
                    <a:pt x="226" y="176"/>
                  </a:lnTo>
                  <a:lnTo>
                    <a:pt x="230" y="157"/>
                  </a:lnTo>
                  <a:lnTo>
                    <a:pt x="230" y="136"/>
                  </a:lnTo>
                  <a:lnTo>
                    <a:pt x="224" y="129"/>
                  </a:lnTo>
                  <a:lnTo>
                    <a:pt x="221" y="125"/>
                  </a:lnTo>
                  <a:lnTo>
                    <a:pt x="215" y="117"/>
                  </a:lnTo>
                  <a:lnTo>
                    <a:pt x="211" y="112"/>
                  </a:lnTo>
                  <a:lnTo>
                    <a:pt x="202" y="110"/>
                  </a:lnTo>
                  <a:lnTo>
                    <a:pt x="198" y="108"/>
                  </a:lnTo>
                  <a:lnTo>
                    <a:pt x="192" y="108"/>
                  </a:lnTo>
                  <a:lnTo>
                    <a:pt x="190" y="110"/>
                  </a:lnTo>
                  <a:lnTo>
                    <a:pt x="183" y="112"/>
                  </a:lnTo>
                  <a:lnTo>
                    <a:pt x="173" y="115"/>
                  </a:lnTo>
                  <a:lnTo>
                    <a:pt x="173" y="121"/>
                  </a:lnTo>
                  <a:lnTo>
                    <a:pt x="179" y="127"/>
                  </a:lnTo>
                  <a:lnTo>
                    <a:pt x="181" y="131"/>
                  </a:lnTo>
                  <a:lnTo>
                    <a:pt x="183" y="136"/>
                  </a:lnTo>
                  <a:lnTo>
                    <a:pt x="181" y="144"/>
                  </a:lnTo>
                  <a:lnTo>
                    <a:pt x="177" y="154"/>
                  </a:lnTo>
                  <a:lnTo>
                    <a:pt x="166" y="159"/>
                  </a:lnTo>
                  <a:lnTo>
                    <a:pt x="156" y="163"/>
                  </a:lnTo>
                  <a:lnTo>
                    <a:pt x="148" y="165"/>
                  </a:lnTo>
                  <a:lnTo>
                    <a:pt x="143" y="169"/>
                  </a:lnTo>
                  <a:lnTo>
                    <a:pt x="133" y="169"/>
                  </a:lnTo>
                  <a:lnTo>
                    <a:pt x="128" y="165"/>
                  </a:lnTo>
                  <a:lnTo>
                    <a:pt x="122" y="159"/>
                  </a:lnTo>
                  <a:lnTo>
                    <a:pt x="118" y="154"/>
                  </a:lnTo>
                  <a:lnTo>
                    <a:pt x="112" y="150"/>
                  </a:lnTo>
                  <a:lnTo>
                    <a:pt x="112" y="144"/>
                  </a:lnTo>
                  <a:lnTo>
                    <a:pt x="110" y="135"/>
                  </a:lnTo>
                  <a:lnTo>
                    <a:pt x="112" y="127"/>
                  </a:lnTo>
                  <a:lnTo>
                    <a:pt x="114" y="119"/>
                  </a:lnTo>
                  <a:lnTo>
                    <a:pt x="120" y="112"/>
                  </a:lnTo>
                  <a:lnTo>
                    <a:pt x="131" y="98"/>
                  </a:lnTo>
                  <a:lnTo>
                    <a:pt x="145" y="89"/>
                  </a:lnTo>
                  <a:lnTo>
                    <a:pt x="148" y="85"/>
                  </a:lnTo>
                  <a:lnTo>
                    <a:pt x="156" y="81"/>
                  </a:lnTo>
                  <a:lnTo>
                    <a:pt x="164" y="79"/>
                  </a:lnTo>
                  <a:lnTo>
                    <a:pt x="171" y="79"/>
                  </a:lnTo>
                  <a:lnTo>
                    <a:pt x="179" y="76"/>
                  </a:lnTo>
                  <a:lnTo>
                    <a:pt x="186" y="76"/>
                  </a:lnTo>
                  <a:lnTo>
                    <a:pt x="192" y="76"/>
                  </a:lnTo>
                  <a:lnTo>
                    <a:pt x="202" y="77"/>
                  </a:lnTo>
                  <a:lnTo>
                    <a:pt x="219" y="83"/>
                  </a:lnTo>
                  <a:lnTo>
                    <a:pt x="236" y="93"/>
                  </a:lnTo>
                  <a:lnTo>
                    <a:pt x="249" y="102"/>
                  </a:lnTo>
                  <a:lnTo>
                    <a:pt x="263" y="117"/>
                  </a:lnTo>
                  <a:lnTo>
                    <a:pt x="270" y="133"/>
                  </a:lnTo>
                  <a:lnTo>
                    <a:pt x="278" y="150"/>
                  </a:lnTo>
                  <a:lnTo>
                    <a:pt x="282" y="165"/>
                  </a:lnTo>
                  <a:lnTo>
                    <a:pt x="285" y="182"/>
                  </a:lnTo>
                  <a:lnTo>
                    <a:pt x="285" y="197"/>
                  </a:lnTo>
                  <a:lnTo>
                    <a:pt x="283" y="212"/>
                  </a:lnTo>
                  <a:lnTo>
                    <a:pt x="278" y="226"/>
                  </a:lnTo>
                  <a:lnTo>
                    <a:pt x="272" y="239"/>
                  </a:lnTo>
                  <a:lnTo>
                    <a:pt x="263" y="249"/>
                  </a:lnTo>
                  <a:lnTo>
                    <a:pt x="251" y="254"/>
                  </a:lnTo>
                  <a:lnTo>
                    <a:pt x="236" y="258"/>
                  </a:lnTo>
                  <a:lnTo>
                    <a:pt x="221" y="258"/>
                  </a:lnTo>
                  <a:lnTo>
                    <a:pt x="215" y="258"/>
                  </a:lnTo>
                  <a:lnTo>
                    <a:pt x="207" y="258"/>
                  </a:lnTo>
                  <a:lnTo>
                    <a:pt x="200" y="260"/>
                  </a:lnTo>
                  <a:lnTo>
                    <a:pt x="192" y="262"/>
                  </a:lnTo>
                  <a:lnTo>
                    <a:pt x="185" y="262"/>
                  </a:lnTo>
                  <a:lnTo>
                    <a:pt x="177" y="262"/>
                  </a:lnTo>
                  <a:lnTo>
                    <a:pt x="169" y="262"/>
                  </a:lnTo>
                  <a:lnTo>
                    <a:pt x="162" y="262"/>
                  </a:lnTo>
                  <a:lnTo>
                    <a:pt x="154" y="262"/>
                  </a:lnTo>
                  <a:lnTo>
                    <a:pt x="147" y="262"/>
                  </a:lnTo>
                  <a:lnTo>
                    <a:pt x="137" y="262"/>
                  </a:lnTo>
                  <a:lnTo>
                    <a:pt x="129" y="262"/>
                  </a:lnTo>
                  <a:lnTo>
                    <a:pt x="122" y="260"/>
                  </a:lnTo>
                  <a:lnTo>
                    <a:pt x="112" y="260"/>
                  </a:lnTo>
                  <a:lnTo>
                    <a:pt x="107" y="260"/>
                  </a:lnTo>
                  <a:lnTo>
                    <a:pt x="101" y="260"/>
                  </a:lnTo>
                  <a:lnTo>
                    <a:pt x="74" y="254"/>
                  </a:lnTo>
                  <a:lnTo>
                    <a:pt x="53" y="247"/>
                  </a:lnTo>
                  <a:lnTo>
                    <a:pt x="34" y="233"/>
                  </a:lnTo>
                  <a:lnTo>
                    <a:pt x="21" y="216"/>
                  </a:lnTo>
                  <a:lnTo>
                    <a:pt x="10" y="197"/>
                  </a:lnTo>
                  <a:lnTo>
                    <a:pt x="2" y="178"/>
                  </a:lnTo>
                  <a:lnTo>
                    <a:pt x="0" y="155"/>
                  </a:lnTo>
                  <a:lnTo>
                    <a:pt x="2" y="135"/>
                  </a:lnTo>
                  <a:lnTo>
                    <a:pt x="4" y="112"/>
                  </a:lnTo>
                  <a:lnTo>
                    <a:pt x="12" y="89"/>
                  </a:lnTo>
                  <a:lnTo>
                    <a:pt x="21" y="70"/>
                  </a:lnTo>
                  <a:lnTo>
                    <a:pt x="36" y="53"/>
                  </a:lnTo>
                  <a:lnTo>
                    <a:pt x="53" y="38"/>
                  </a:lnTo>
                  <a:lnTo>
                    <a:pt x="72" y="28"/>
                  </a:lnTo>
                  <a:lnTo>
                    <a:pt x="95" y="22"/>
                  </a:lnTo>
                  <a:lnTo>
                    <a:pt x="122" y="22"/>
                  </a:lnTo>
                  <a:lnTo>
                    <a:pt x="128" y="20"/>
                  </a:lnTo>
                  <a:lnTo>
                    <a:pt x="137" y="17"/>
                  </a:lnTo>
                  <a:lnTo>
                    <a:pt x="148" y="11"/>
                  </a:lnTo>
                  <a:lnTo>
                    <a:pt x="160" y="7"/>
                  </a:lnTo>
                  <a:lnTo>
                    <a:pt x="166" y="3"/>
                  </a:lnTo>
                  <a:lnTo>
                    <a:pt x="173" y="1"/>
                  </a:lnTo>
                  <a:lnTo>
                    <a:pt x="181" y="0"/>
                  </a:lnTo>
                  <a:lnTo>
                    <a:pt x="188" y="0"/>
                  </a:lnTo>
                  <a:lnTo>
                    <a:pt x="198" y="0"/>
                  </a:lnTo>
                  <a:lnTo>
                    <a:pt x="205" y="0"/>
                  </a:lnTo>
                  <a:lnTo>
                    <a:pt x="213" y="3"/>
                  </a:lnTo>
                  <a:lnTo>
                    <a:pt x="224" y="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46" name="Freeform 67">
              <a:extLst>
                <a:ext uri="{FF2B5EF4-FFF2-40B4-BE49-F238E27FC236}">
                  <a16:creationId xmlns:a16="http://schemas.microsoft.com/office/drawing/2014/main" id="{BF083DF8-E3EA-2080-BE5C-DF0A5C81CB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30" y="1357"/>
              <a:ext cx="98" cy="38"/>
            </a:xfrm>
            <a:custGeom>
              <a:avLst/>
              <a:gdLst>
                <a:gd name="T0" fmla="*/ 0 w 321"/>
                <a:gd name="T1" fmla="*/ 0 h 135"/>
                <a:gd name="T2" fmla="*/ 0 w 321"/>
                <a:gd name="T3" fmla="*/ 0 h 135"/>
                <a:gd name="T4" fmla="*/ 0 w 321"/>
                <a:gd name="T5" fmla="*/ 0 h 135"/>
                <a:gd name="T6" fmla="*/ 0 w 321"/>
                <a:gd name="T7" fmla="*/ 0 h 135"/>
                <a:gd name="T8" fmla="*/ 0 w 321"/>
                <a:gd name="T9" fmla="*/ 0 h 135"/>
                <a:gd name="T10" fmla="*/ 0 w 321"/>
                <a:gd name="T11" fmla="*/ 0 h 135"/>
                <a:gd name="T12" fmla="*/ 0 w 321"/>
                <a:gd name="T13" fmla="*/ 0 h 135"/>
                <a:gd name="T14" fmla="*/ 0 w 321"/>
                <a:gd name="T15" fmla="*/ 0 h 135"/>
                <a:gd name="T16" fmla="*/ 0 w 321"/>
                <a:gd name="T17" fmla="*/ 0 h 135"/>
                <a:gd name="T18" fmla="*/ 0 w 321"/>
                <a:gd name="T19" fmla="*/ 0 h 135"/>
                <a:gd name="T20" fmla="*/ 0 w 321"/>
                <a:gd name="T21" fmla="*/ 0 h 135"/>
                <a:gd name="T22" fmla="*/ 0 w 321"/>
                <a:gd name="T23" fmla="*/ 0 h 135"/>
                <a:gd name="T24" fmla="*/ 0 w 321"/>
                <a:gd name="T25" fmla="*/ 0 h 135"/>
                <a:gd name="T26" fmla="*/ 0 w 321"/>
                <a:gd name="T27" fmla="*/ 0 h 135"/>
                <a:gd name="T28" fmla="*/ 0 w 321"/>
                <a:gd name="T29" fmla="*/ 0 h 135"/>
                <a:gd name="T30" fmla="*/ 0 w 321"/>
                <a:gd name="T31" fmla="*/ 0 h 135"/>
                <a:gd name="T32" fmla="*/ 0 w 321"/>
                <a:gd name="T33" fmla="*/ 0 h 135"/>
                <a:gd name="T34" fmla="*/ 0 w 321"/>
                <a:gd name="T35" fmla="*/ 0 h 135"/>
                <a:gd name="T36" fmla="*/ 0 w 321"/>
                <a:gd name="T37" fmla="*/ 0 h 135"/>
                <a:gd name="T38" fmla="*/ 0 w 321"/>
                <a:gd name="T39" fmla="*/ 0 h 135"/>
                <a:gd name="T40" fmla="*/ 0 w 321"/>
                <a:gd name="T41" fmla="*/ 0 h 135"/>
                <a:gd name="T42" fmla="*/ 0 w 321"/>
                <a:gd name="T43" fmla="*/ 0 h 135"/>
                <a:gd name="T44" fmla="*/ 0 w 321"/>
                <a:gd name="T45" fmla="*/ 0 h 135"/>
                <a:gd name="T46" fmla="*/ 0 w 321"/>
                <a:gd name="T47" fmla="*/ 0 h 135"/>
                <a:gd name="T48" fmla="*/ 0 w 321"/>
                <a:gd name="T49" fmla="*/ 0 h 135"/>
                <a:gd name="T50" fmla="*/ 0 w 321"/>
                <a:gd name="T51" fmla="*/ 0 h 135"/>
                <a:gd name="T52" fmla="*/ 0 w 321"/>
                <a:gd name="T53" fmla="*/ 0 h 135"/>
                <a:gd name="T54" fmla="*/ 0 w 321"/>
                <a:gd name="T55" fmla="*/ 0 h 135"/>
                <a:gd name="T56" fmla="*/ 0 w 321"/>
                <a:gd name="T57" fmla="*/ 0 h 135"/>
                <a:gd name="T58" fmla="*/ 0 w 321"/>
                <a:gd name="T59" fmla="*/ 0 h 135"/>
                <a:gd name="T60" fmla="*/ 0 w 321"/>
                <a:gd name="T61" fmla="*/ 0 h 135"/>
                <a:gd name="T62" fmla="*/ 0 w 321"/>
                <a:gd name="T63" fmla="*/ 0 h 135"/>
                <a:gd name="T64" fmla="*/ 0 w 321"/>
                <a:gd name="T65" fmla="*/ 0 h 135"/>
                <a:gd name="T66" fmla="*/ 0 w 321"/>
                <a:gd name="T67" fmla="*/ 0 h 135"/>
                <a:gd name="T68" fmla="*/ 0 w 321"/>
                <a:gd name="T69" fmla="*/ 0 h 135"/>
                <a:gd name="T70" fmla="*/ 0 w 321"/>
                <a:gd name="T71" fmla="*/ 0 h 135"/>
                <a:gd name="T72" fmla="*/ 0 w 321"/>
                <a:gd name="T73" fmla="*/ 0 h 135"/>
                <a:gd name="T74" fmla="*/ 0 w 321"/>
                <a:gd name="T75" fmla="*/ 0 h 135"/>
                <a:gd name="T76" fmla="*/ 0 w 321"/>
                <a:gd name="T77" fmla="*/ 0 h 135"/>
                <a:gd name="T78" fmla="*/ 0 w 321"/>
                <a:gd name="T79" fmla="*/ 0 h 135"/>
                <a:gd name="T80" fmla="*/ 0 w 321"/>
                <a:gd name="T81" fmla="*/ 0 h 135"/>
                <a:gd name="T82" fmla="*/ 0 w 321"/>
                <a:gd name="T83" fmla="*/ 0 h 135"/>
                <a:gd name="T84" fmla="*/ 0 w 321"/>
                <a:gd name="T85" fmla="*/ 0 h 135"/>
                <a:gd name="T86" fmla="*/ 0 w 321"/>
                <a:gd name="T87" fmla="*/ 0 h 135"/>
                <a:gd name="T88" fmla="*/ 0 w 321"/>
                <a:gd name="T89" fmla="*/ 0 h 135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321"/>
                <a:gd name="T136" fmla="*/ 0 h 135"/>
                <a:gd name="T137" fmla="*/ 321 w 321"/>
                <a:gd name="T138" fmla="*/ 135 h 135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321" h="135">
                  <a:moveTo>
                    <a:pt x="0" y="0"/>
                  </a:moveTo>
                  <a:lnTo>
                    <a:pt x="19" y="0"/>
                  </a:lnTo>
                  <a:lnTo>
                    <a:pt x="39" y="6"/>
                  </a:lnTo>
                  <a:lnTo>
                    <a:pt x="58" y="11"/>
                  </a:lnTo>
                  <a:lnTo>
                    <a:pt x="77" y="21"/>
                  </a:lnTo>
                  <a:lnTo>
                    <a:pt x="95" y="30"/>
                  </a:lnTo>
                  <a:lnTo>
                    <a:pt x="114" y="42"/>
                  </a:lnTo>
                  <a:lnTo>
                    <a:pt x="131" y="53"/>
                  </a:lnTo>
                  <a:lnTo>
                    <a:pt x="150" y="67"/>
                  </a:lnTo>
                  <a:lnTo>
                    <a:pt x="167" y="78"/>
                  </a:lnTo>
                  <a:lnTo>
                    <a:pt x="186" y="89"/>
                  </a:lnTo>
                  <a:lnTo>
                    <a:pt x="205" y="99"/>
                  </a:lnTo>
                  <a:lnTo>
                    <a:pt x="224" y="108"/>
                  </a:lnTo>
                  <a:lnTo>
                    <a:pt x="243" y="116"/>
                  </a:lnTo>
                  <a:lnTo>
                    <a:pt x="266" y="120"/>
                  </a:lnTo>
                  <a:lnTo>
                    <a:pt x="285" y="122"/>
                  </a:lnTo>
                  <a:lnTo>
                    <a:pt x="309" y="120"/>
                  </a:lnTo>
                  <a:lnTo>
                    <a:pt x="315" y="127"/>
                  </a:lnTo>
                  <a:lnTo>
                    <a:pt x="321" y="135"/>
                  </a:lnTo>
                  <a:lnTo>
                    <a:pt x="315" y="135"/>
                  </a:lnTo>
                  <a:lnTo>
                    <a:pt x="307" y="135"/>
                  </a:lnTo>
                  <a:lnTo>
                    <a:pt x="300" y="135"/>
                  </a:lnTo>
                  <a:lnTo>
                    <a:pt x="292" y="135"/>
                  </a:lnTo>
                  <a:lnTo>
                    <a:pt x="283" y="135"/>
                  </a:lnTo>
                  <a:lnTo>
                    <a:pt x="275" y="135"/>
                  </a:lnTo>
                  <a:lnTo>
                    <a:pt x="266" y="135"/>
                  </a:lnTo>
                  <a:lnTo>
                    <a:pt x="262" y="135"/>
                  </a:lnTo>
                  <a:lnTo>
                    <a:pt x="243" y="133"/>
                  </a:lnTo>
                  <a:lnTo>
                    <a:pt x="224" y="131"/>
                  </a:lnTo>
                  <a:lnTo>
                    <a:pt x="207" y="127"/>
                  </a:lnTo>
                  <a:lnTo>
                    <a:pt x="191" y="122"/>
                  </a:lnTo>
                  <a:lnTo>
                    <a:pt x="174" y="116"/>
                  </a:lnTo>
                  <a:lnTo>
                    <a:pt x="157" y="108"/>
                  </a:lnTo>
                  <a:lnTo>
                    <a:pt x="142" y="101"/>
                  </a:lnTo>
                  <a:lnTo>
                    <a:pt x="127" y="93"/>
                  </a:lnTo>
                  <a:lnTo>
                    <a:pt x="112" y="84"/>
                  </a:lnTo>
                  <a:lnTo>
                    <a:pt x="95" y="76"/>
                  </a:lnTo>
                  <a:lnTo>
                    <a:pt x="79" y="67"/>
                  </a:lnTo>
                  <a:lnTo>
                    <a:pt x="64" y="57"/>
                  </a:lnTo>
                  <a:lnTo>
                    <a:pt x="47" y="48"/>
                  </a:lnTo>
                  <a:lnTo>
                    <a:pt x="32" y="40"/>
                  </a:lnTo>
                  <a:lnTo>
                    <a:pt x="15" y="32"/>
                  </a:lnTo>
                  <a:lnTo>
                    <a:pt x="0" y="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47" name="Freeform 68">
              <a:extLst>
                <a:ext uri="{FF2B5EF4-FFF2-40B4-BE49-F238E27FC236}">
                  <a16:creationId xmlns:a16="http://schemas.microsoft.com/office/drawing/2014/main" id="{7B58C415-024D-E6FD-836C-DDD4F33DCC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80" y="1361"/>
              <a:ext cx="48" cy="23"/>
            </a:xfrm>
            <a:custGeom>
              <a:avLst/>
              <a:gdLst>
                <a:gd name="T0" fmla="*/ 0 w 156"/>
                <a:gd name="T1" fmla="*/ 0 h 82"/>
                <a:gd name="T2" fmla="*/ 0 w 156"/>
                <a:gd name="T3" fmla="*/ 0 h 82"/>
                <a:gd name="T4" fmla="*/ 0 w 156"/>
                <a:gd name="T5" fmla="*/ 0 h 82"/>
                <a:gd name="T6" fmla="*/ 0 w 156"/>
                <a:gd name="T7" fmla="*/ 0 h 82"/>
                <a:gd name="T8" fmla="*/ 0 w 156"/>
                <a:gd name="T9" fmla="*/ 0 h 82"/>
                <a:gd name="T10" fmla="*/ 0 w 156"/>
                <a:gd name="T11" fmla="*/ 0 h 82"/>
                <a:gd name="T12" fmla="*/ 0 w 156"/>
                <a:gd name="T13" fmla="*/ 0 h 82"/>
                <a:gd name="T14" fmla="*/ 0 w 156"/>
                <a:gd name="T15" fmla="*/ 0 h 82"/>
                <a:gd name="T16" fmla="*/ 0 w 156"/>
                <a:gd name="T17" fmla="*/ 0 h 82"/>
                <a:gd name="T18" fmla="*/ 0 w 156"/>
                <a:gd name="T19" fmla="*/ 0 h 82"/>
                <a:gd name="T20" fmla="*/ 0 w 156"/>
                <a:gd name="T21" fmla="*/ 0 h 82"/>
                <a:gd name="T22" fmla="*/ 0 w 156"/>
                <a:gd name="T23" fmla="*/ 0 h 82"/>
                <a:gd name="T24" fmla="*/ 0 w 156"/>
                <a:gd name="T25" fmla="*/ 0 h 82"/>
                <a:gd name="T26" fmla="*/ 0 w 156"/>
                <a:gd name="T27" fmla="*/ 0 h 82"/>
                <a:gd name="T28" fmla="*/ 0 w 156"/>
                <a:gd name="T29" fmla="*/ 0 h 82"/>
                <a:gd name="T30" fmla="*/ 0 w 156"/>
                <a:gd name="T31" fmla="*/ 0 h 82"/>
                <a:gd name="T32" fmla="*/ 0 w 156"/>
                <a:gd name="T33" fmla="*/ 0 h 82"/>
                <a:gd name="T34" fmla="*/ 0 w 156"/>
                <a:gd name="T35" fmla="*/ 0 h 82"/>
                <a:gd name="T36" fmla="*/ 0 w 156"/>
                <a:gd name="T37" fmla="*/ 0 h 82"/>
                <a:gd name="T38" fmla="*/ 0 w 156"/>
                <a:gd name="T39" fmla="*/ 0 h 82"/>
                <a:gd name="T40" fmla="*/ 0 w 156"/>
                <a:gd name="T41" fmla="*/ 0 h 82"/>
                <a:gd name="T42" fmla="*/ 0 w 156"/>
                <a:gd name="T43" fmla="*/ 0 h 82"/>
                <a:gd name="T44" fmla="*/ 0 w 156"/>
                <a:gd name="T45" fmla="*/ 0 h 82"/>
                <a:gd name="T46" fmla="*/ 0 w 156"/>
                <a:gd name="T47" fmla="*/ 0 h 82"/>
                <a:gd name="T48" fmla="*/ 0 w 156"/>
                <a:gd name="T49" fmla="*/ 0 h 82"/>
                <a:gd name="T50" fmla="*/ 0 w 156"/>
                <a:gd name="T51" fmla="*/ 0 h 82"/>
                <a:gd name="T52" fmla="*/ 0 w 156"/>
                <a:gd name="T53" fmla="*/ 0 h 82"/>
                <a:gd name="T54" fmla="*/ 0 w 156"/>
                <a:gd name="T55" fmla="*/ 0 h 82"/>
                <a:gd name="T56" fmla="*/ 0 w 156"/>
                <a:gd name="T57" fmla="*/ 0 h 82"/>
                <a:gd name="T58" fmla="*/ 0 w 156"/>
                <a:gd name="T59" fmla="*/ 0 h 82"/>
                <a:gd name="T60" fmla="*/ 0 w 156"/>
                <a:gd name="T61" fmla="*/ 0 h 82"/>
                <a:gd name="T62" fmla="*/ 0 w 156"/>
                <a:gd name="T63" fmla="*/ 0 h 82"/>
                <a:gd name="T64" fmla="*/ 0 w 156"/>
                <a:gd name="T65" fmla="*/ 0 h 82"/>
                <a:gd name="T66" fmla="*/ 0 w 156"/>
                <a:gd name="T67" fmla="*/ 0 h 82"/>
                <a:gd name="T68" fmla="*/ 0 w 156"/>
                <a:gd name="T69" fmla="*/ 0 h 82"/>
                <a:gd name="T70" fmla="*/ 0 w 156"/>
                <a:gd name="T71" fmla="*/ 0 h 82"/>
                <a:gd name="T72" fmla="*/ 0 w 156"/>
                <a:gd name="T73" fmla="*/ 0 h 82"/>
                <a:gd name="T74" fmla="*/ 0 w 156"/>
                <a:gd name="T75" fmla="*/ 0 h 82"/>
                <a:gd name="T76" fmla="*/ 0 w 156"/>
                <a:gd name="T77" fmla="*/ 0 h 82"/>
                <a:gd name="T78" fmla="*/ 0 w 156"/>
                <a:gd name="T79" fmla="*/ 0 h 82"/>
                <a:gd name="T80" fmla="*/ 0 w 156"/>
                <a:gd name="T81" fmla="*/ 0 h 82"/>
                <a:gd name="T82" fmla="*/ 0 w 156"/>
                <a:gd name="T83" fmla="*/ 0 h 82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156"/>
                <a:gd name="T127" fmla="*/ 0 h 82"/>
                <a:gd name="T128" fmla="*/ 156 w 156"/>
                <a:gd name="T129" fmla="*/ 82 h 82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156" h="82">
                  <a:moveTo>
                    <a:pt x="4" y="0"/>
                  </a:moveTo>
                  <a:lnTo>
                    <a:pt x="9" y="6"/>
                  </a:lnTo>
                  <a:lnTo>
                    <a:pt x="17" y="10"/>
                  </a:lnTo>
                  <a:lnTo>
                    <a:pt x="26" y="16"/>
                  </a:lnTo>
                  <a:lnTo>
                    <a:pt x="36" y="19"/>
                  </a:lnTo>
                  <a:lnTo>
                    <a:pt x="44" y="19"/>
                  </a:lnTo>
                  <a:lnTo>
                    <a:pt x="53" y="23"/>
                  </a:lnTo>
                  <a:lnTo>
                    <a:pt x="63" y="23"/>
                  </a:lnTo>
                  <a:lnTo>
                    <a:pt x="76" y="23"/>
                  </a:lnTo>
                  <a:lnTo>
                    <a:pt x="85" y="19"/>
                  </a:lnTo>
                  <a:lnTo>
                    <a:pt x="97" y="19"/>
                  </a:lnTo>
                  <a:lnTo>
                    <a:pt x="108" y="16"/>
                  </a:lnTo>
                  <a:lnTo>
                    <a:pt x="120" y="16"/>
                  </a:lnTo>
                  <a:lnTo>
                    <a:pt x="129" y="10"/>
                  </a:lnTo>
                  <a:lnTo>
                    <a:pt x="139" y="6"/>
                  </a:lnTo>
                  <a:lnTo>
                    <a:pt x="146" y="2"/>
                  </a:lnTo>
                  <a:lnTo>
                    <a:pt x="156" y="0"/>
                  </a:lnTo>
                  <a:lnTo>
                    <a:pt x="156" y="10"/>
                  </a:lnTo>
                  <a:lnTo>
                    <a:pt x="156" y="21"/>
                  </a:lnTo>
                  <a:lnTo>
                    <a:pt x="154" y="35"/>
                  </a:lnTo>
                  <a:lnTo>
                    <a:pt x="152" y="48"/>
                  </a:lnTo>
                  <a:lnTo>
                    <a:pt x="146" y="57"/>
                  </a:lnTo>
                  <a:lnTo>
                    <a:pt x="139" y="71"/>
                  </a:lnTo>
                  <a:lnTo>
                    <a:pt x="129" y="73"/>
                  </a:lnTo>
                  <a:lnTo>
                    <a:pt x="123" y="76"/>
                  </a:lnTo>
                  <a:lnTo>
                    <a:pt x="114" y="80"/>
                  </a:lnTo>
                  <a:lnTo>
                    <a:pt x="104" y="82"/>
                  </a:lnTo>
                  <a:lnTo>
                    <a:pt x="95" y="80"/>
                  </a:lnTo>
                  <a:lnTo>
                    <a:pt x="87" y="80"/>
                  </a:lnTo>
                  <a:lnTo>
                    <a:pt x="78" y="76"/>
                  </a:lnTo>
                  <a:lnTo>
                    <a:pt x="70" y="74"/>
                  </a:lnTo>
                  <a:lnTo>
                    <a:pt x="59" y="69"/>
                  </a:lnTo>
                  <a:lnTo>
                    <a:pt x="51" y="65"/>
                  </a:lnTo>
                  <a:lnTo>
                    <a:pt x="42" y="59"/>
                  </a:lnTo>
                  <a:lnTo>
                    <a:pt x="34" y="54"/>
                  </a:lnTo>
                  <a:lnTo>
                    <a:pt x="25" y="48"/>
                  </a:lnTo>
                  <a:lnTo>
                    <a:pt x="17" y="40"/>
                  </a:lnTo>
                  <a:lnTo>
                    <a:pt x="11" y="35"/>
                  </a:lnTo>
                  <a:lnTo>
                    <a:pt x="7" y="27"/>
                  </a:lnTo>
                  <a:lnTo>
                    <a:pt x="0" y="12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48" name="Freeform 69">
              <a:extLst>
                <a:ext uri="{FF2B5EF4-FFF2-40B4-BE49-F238E27FC236}">
                  <a16:creationId xmlns:a16="http://schemas.microsoft.com/office/drawing/2014/main" id="{DD469901-7C2A-E156-5BD2-2BDFE9583E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28" y="1376"/>
              <a:ext cx="19" cy="33"/>
            </a:xfrm>
            <a:custGeom>
              <a:avLst/>
              <a:gdLst>
                <a:gd name="T0" fmla="*/ 0 w 62"/>
                <a:gd name="T1" fmla="*/ 0 h 117"/>
                <a:gd name="T2" fmla="*/ 0 w 62"/>
                <a:gd name="T3" fmla="*/ 0 h 117"/>
                <a:gd name="T4" fmla="*/ 0 w 62"/>
                <a:gd name="T5" fmla="*/ 0 h 117"/>
                <a:gd name="T6" fmla="*/ 0 w 62"/>
                <a:gd name="T7" fmla="*/ 0 h 117"/>
                <a:gd name="T8" fmla="*/ 0 w 62"/>
                <a:gd name="T9" fmla="*/ 0 h 117"/>
                <a:gd name="T10" fmla="*/ 0 w 62"/>
                <a:gd name="T11" fmla="*/ 0 h 117"/>
                <a:gd name="T12" fmla="*/ 0 w 62"/>
                <a:gd name="T13" fmla="*/ 0 h 117"/>
                <a:gd name="T14" fmla="*/ 0 w 62"/>
                <a:gd name="T15" fmla="*/ 0 h 117"/>
                <a:gd name="T16" fmla="*/ 0 w 62"/>
                <a:gd name="T17" fmla="*/ 0 h 117"/>
                <a:gd name="T18" fmla="*/ 0 w 62"/>
                <a:gd name="T19" fmla="*/ 0 h 117"/>
                <a:gd name="T20" fmla="*/ 0 w 62"/>
                <a:gd name="T21" fmla="*/ 0 h 117"/>
                <a:gd name="T22" fmla="*/ 0 w 62"/>
                <a:gd name="T23" fmla="*/ 0 h 117"/>
                <a:gd name="T24" fmla="*/ 0 w 62"/>
                <a:gd name="T25" fmla="*/ 0 h 117"/>
                <a:gd name="T26" fmla="*/ 0 w 62"/>
                <a:gd name="T27" fmla="*/ 0 h 117"/>
                <a:gd name="T28" fmla="*/ 0 w 62"/>
                <a:gd name="T29" fmla="*/ 0 h 117"/>
                <a:gd name="T30" fmla="*/ 0 w 62"/>
                <a:gd name="T31" fmla="*/ 0 h 117"/>
                <a:gd name="T32" fmla="*/ 0 w 62"/>
                <a:gd name="T33" fmla="*/ 0 h 117"/>
                <a:gd name="T34" fmla="*/ 0 w 62"/>
                <a:gd name="T35" fmla="*/ 0 h 117"/>
                <a:gd name="T36" fmla="*/ 0 w 62"/>
                <a:gd name="T37" fmla="*/ 0 h 117"/>
                <a:gd name="T38" fmla="*/ 0 w 62"/>
                <a:gd name="T39" fmla="*/ 0 h 117"/>
                <a:gd name="T40" fmla="*/ 0 w 62"/>
                <a:gd name="T41" fmla="*/ 0 h 117"/>
                <a:gd name="T42" fmla="*/ 0 w 62"/>
                <a:gd name="T43" fmla="*/ 0 h 117"/>
                <a:gd name="T44" fmla="*/ 0 w 62"/>
                <a:gd name="T45" fmla="*/ 0 h 117"/>
                <a:gd name="T46" fmla="*/ 0 w 62"/>
                <a:gd name="T47" fmla="*/ 0 h 117"/>
                <a:gd name="T48" fmla="*/ 0 w 62"/>
                <a:gd name="T49" fmla="*/ 0 h 117"/>
                <a:gd name="T50" fmla="*/ 0 w 62"/>
                <a:gd name="T51" fmla="*/ 0 h 117"/>
                <a:gd name="T52" fmla="*/ 0 w 62"/>
                <a:gd name="T53" fmla="*/ 0 h 117"/>
                <a:gd name="T54" fmla="*/ 0 w 62"/>
                <a:gd name="T55" fmla="*/ 0 h 117"/>
                <a:gd name="T56" fmla="*/ 0 w 62"/>
                <a:gd name="T57" fmla="*/ 0 h 117"/>
                <a:gd name="T58" fmla="*/ 0 w 62"/>
                <a:gd name="T59" fmla="*/ 0 h 117"/>
                <a:gd name="T60" fmla="*/ 0 w 62"/>
                <a:gd name="T61" fmla="*/ 0 h 117"/>
                <a:gd name="T62" fmla="*/ 0 w 62"/>
                <a:gd name="T63" fmla="*/ 0 h 117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62"/>
                <a:gd name="T97" fmla="*/ 0 h 117"/>
                <a:gd name="T98" fmla="*/ 62 w 62"/>
                <a:gd name="T99" fmla="*/ 117 h 117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62" h="117">
                  <a:moveTo>
                    <a:pt x="3" y="3"/>
                  </a:moveTo>
                  <a:lnTo>
                    <a:pt x="9" y="0"/>
                  </a:lnTo>
                  <a:lnTo>
                    <a:pt x="19" y="0"/>
                  </a:lnTo>
                  <a:lnTo>
                    <a:pt x="28" y="1"/>
                  </a:lnTo>
                  <a:lnTo>
                    <a:pt x="38" y="7"/>
                  </a:lnTo>
                  <a:lnTo>
                    <a:pt x="45" y="13"/>
                  </a:lnTo>
                  <a:lnTo>
                    <a:pt x="55" y="20"/>
                  </a:lnTo>
                  <a:lnTo>
                    <a:pt x="59" y="30"/>
                  </a:lnTo>
                  <a:lnTo>
                    <a:pt x="62" y="43"/>
                  </a:lnTo>
                  <a:lnTo>
                    <a:pt x="60" y="55"/>
                  </a:lnTo>
                  <a:lnTo>
                    <a:pt x="59" y="66"/>
                  </a:lnTo>
                  <a:lnTo>
                    <a:pt x="53" y="78"/>
                  </a:lnTo>
                  <a:lnTo>
                    <a:pt x="47" y="91"/>
                  </a:lnTo>
                  <a:lnTo>
                    <a:pt x="38" y="102"/>
                  </a:lnTo>
                  <a:lnTo>
                    <a:pt x="30" y="110"/>
                  </a:lnTo>
                  <a:lnTo>
                    <a:pt x="21" y="116"/>
                  </a:lnTo>
                  <a:lnTo>
                    <a:pt x="13" y="117"/>
                  </a:lnTo>
                  <a:lnTo>
                    <a:pt x="13" y="110"/>
                  </a:lnTo>
                  <a:lnTo>
                    <a:pt x="17" y="102"/>
                  </a:lnTo>
                  <a:lnTo>
                    <a:pt x="17" y="95"/>
                  </a:lnTo>
                  <a:lnTo>
                    <a:pt x="19" y="87"/>
                  </a:lnTo>
                  <a:lnTo>
                    <a:pt x="15" y="79"/>
                  </a:lnTo>
                  <a:lnTo>
                    <a:pt x="13" y="72"/>
                  </a:lnTo>
                  <a:lnTo>
                    <a:pt x="13" y="64"/>
                  </a:lnTo>
                  <a:lnTo>
                    <a:pt x="11" y="58"/>
                  </a:lnTo>
                  <a:lnTo>
                    <a:pt x="9" y="51"/>
                  </a:lnTo>
                  <a:lnTo>
                    <a:pt x="5" y="41"/>
                  </a:lnTo>
                  <a:lnTo>
                    <a:pt x="3" y="36"/>
                  </a:lnTo>
                  <a:lnTo>
                    <a:pt x="3" y="28"/>
                  </a:lnTo>
                  <a:lnTo>
                    <a:pt x="0" y="15"/>
                  </a:lnTo>
                  <a:lnTo>
                    <a:pt x="3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49" name="Freeform 70">
              <a:extLst>
                <a:ext uri="{FF2B5EF4-FFF2-40B4-BE49-F238E27FC236}">
                  <a16:creationId xmlns:a16="http://schemas.microsoft.com/office/drawing/2014/main" id="{B6375B30-0538-9615-F623-D1E064D9A7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69" y="1383"/>
              <a:ext cx="151" cy="42"/>
            </a:xfrm>
            <a:custGeom>
              <a:avLst/>
              <a:gdLst>
                <a:gd name="T0" fmla="*/ 0 w 490"/>
                <a:gd name="T1" fmla="*/ 0 h 149"/>
                <a:gd name="T2" fmla="*/ 0 w 490"/>
                <a:gd name="T3" fmla="*/ 0 h 149"/>
                <a:gd name="T4" fmla="*/ 0 w 490"/>
                <a:gd name="T5" fmla="*/ 0 h 149"/>
                <a:gd name="T6" fmla="*/ 0 w 490"/>
                <a:gd name="T7" fmla="*/ 0 h 149"/>
                <a:gd name="T8" fmla="*/ 0 w 490"/>
                <a:gd name="T9" fmla="*/ 0 h 149"/>
                <a:gd name="T10" fmla="*/ 0 w 490"/>
                <a:gd name="T11" fmla="*/ 0 h 149"/>
                <a:gd name="T12" fmla="*/ 0 w 490"/>
                <a:gd name="T13" fmla="*/ 0 h 149"/>
                <a:gd name="T14" fmla="*/ 0 w 490"/>
                <a:gd name="T15" fmla="*/ 0 h 149"/>
                <a:gd name="T16" fmla="*/ 0 w 490"/>
                <a:gd name="T17" fmla="*/ 0 h 149"/>
                <a:gd name="T18" fmla="*/ 0 w 490"/>
                <a:gd name="T19" fmla="*/ 0 h 149"/>
                <a:gd name="T20" fmla="*/ 0 w 490"/>
                <a:gd name="T21" fmla="*/ 0 h 149"/>
                <a:gd name="T22" fmla="*/ 0 w 490"/>
                <a:gd name="T23" fmla="*/ 0 h 149"/>
                <a:gd name="T24" fmla="*/ 0 w 490"/>
                <a:gd name="T25" fmla="*/ 0 h 149"/>
                <a:gd name="T26" fmla="*/ 0 w 490"/>
                <a:gd name="T27" fmla="*/ 0 h 149"/>
                <a:gd name="T28" fmla="*/ 0 w 490"/>
                <a:gd name="T29" fmla="*/ 0 h 149"/>
                <a:gd name="T30" fmla="*/ 0 w 490"/>
                <a:gd name="T31" fmla="*/ 0 h 149"/>
                <a:gd name="T32" fmla="*/ 0 w 490"/>
                <a:gd name="T33" fmla="*/ 0 h 149"/>
                <a:gd name="T34" fmla="*/ 0 w 490"/>
                <a:gd name="T35" fmla="*/ 0 h 149"/>
                <a:gd name="T36" fmla="*/ 0 w 490"/>
                <a:gd name="T37" fmla="*/ 0 h 149"/>
                <a:gd name="T38" fmla="*/ 0 w 490"/>
                <a:gd name="T39" fmla="*/ 0 h 149"/>
                <a:gd name="T40" fmla="*/ 0 w 490"/>
                <a:gd name="T41" fmla="*/ 0 h 149"/>
                <a:gd name="T42" fmla="*/ 0 w 490"/>
                <a:gd name="T43" fmla="*/ 0 h 149"/>
                <a:gd name="T44" fmla="*/ 0 w 490"/>
                <a:gd name="T45" fmla="*/ 0 h 149"/>
                <a:gd name="T46" fmla="*/ 0 w 490"/>
                <a:gd name="T47" fmla="*/ 0 h 149"/>
                <a:gd name="T48" fmla="*/ 0 w 490"/>
                <a:gd name="T49" fmla="*/ 0 h 149"/>
                <a:gd name="T50" fmla="*/ 0 w 490"/>
                <a:gd name="T51" fmla="*/ 0 h 149"/>
                <a:gd name="T52" fmla="*/ 0 w 490"/>
                <a:gd name="T53" fmla="*/ 0 h 149"/>
                <a:gd name="T54" fmla="*/ 0 w 490"/>
                <a:gd name="T55" fmla="*/ 0 h 149"/>
                <a:gd name="T56" fmla="*/ 0 w 490"/>
                <a:gd name="T57" fmla="*/ 0 h 149"/>
                <a:gd name="T58" fmla="*/ 0 w 490"/>
                <a:gd name="T59" fmla="*/ 0 h 149"/>
                <a:gd name="T60" fmla="*/ 0 w 490"/>
                <a:gd name="T61" fmla="*/ 0 h 149"/>
                <a:gd name="T62" fmla="*/ 0 w 490"/>
                <a:gd name="T63" fmla="*/ 0 h 149"/>
                <a:gd name="T64" fmla="*/ 0 w 490"/>
                <a:gd name="T65" fmla="*/ 0 h 149"/>
                <a:gd name="T66" fmla="*/ 0 w 490"/>
                <a:gd name="T67" fmla="*/ 0 h 149"/>
                <a:gd name="T68" fmla="*/ 0 w 490"/>
                <a:gd name="T69" fmla="*/ 0 h 149"/>
                <a:gd name="T70" fmla="*/ 0 w 490"/>
                <a:gd name="T71" fmla="*/ 0 h 149"/>
                <a:gd name="T72" fmla="*/ 0 w 490"/>
                <a:gd name="T73" fmla="*/ 0 h 149"/>
                <a:gd name="T74" fmla="*/ 0 w 490"/>
                <a:gd name="T75" fmla="*/ 0 h 149"/>
                <a:gd name="T76" fmla="*/ 0 w 490"/>
                <a:gd name="T77" fmla="*/ 0 h 149"/>
                <a:gd name="T78" fmla="*/ 0 w 490"/>
                <a:gd name="T79" fmla="*/ 0 h 149"/>
                <a:gd name="T80" fmla="*/ 0 w 490"/>
                <a:gd name="T81" fmla="*/ 0 h 149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490"/>
                <a:gd name="T124" fmla="*/ 0 h 149"/>
                <a:gd name="T125" fmla="*/ 490 w 490"/>
                <a:gd name="T126" fmla="*/ 149 h 149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490" h="149">
                  <a:moveTo>
                    <a:pt x="296" y="2"/>
                  </a:moveTo>
                  <a:lnTo>
                    <a:pt x="311" y="0"/>
                  </a:lnTo>
                  <a:lnTo>
                    <a:pt x="327" y="0"/>
                  </a:lnTo>
                  <a:lnTo>
                    <a:pt x="344" y="2"/>
                  </a:lnTo>
                  <a:lnTo>
                    <a:pt x="361" y="8"/>
                  </a:lnTo>
                  <a:lnTo>
                    <a:pt x="376" y="12"/>
                  </a:lnTo>
                  <a:lnTo>
                    <a:pt x="395" y="19"/>
                  </a:lnTo>
                  <a:lnTo>
                    <a:pt x="410" y="27"/>
                  </a:lnTo>
                  <a:lnTo>
                    <a:pt x="427" y="36"/>
                  </a:lnTo>
                  <a:lnTo>
                    <a:pt x="439" y="44"/>
                  </a:lnTo>
                  <a:lnTo>
                    <a:pt x="452" y="54"/>
                  </a:lnTo>
                  <a:lnTo>
                    <a:pt x="463" y="61"/>
                  </a:lnTo>
                  <a:lnTo>
                    <a:pt x="475" y="73"/>
                  </a:lnTo>
                  <a:lnTo>
                    <a:pt x="481" y="82"/>
                  </a:lnTo>
                  <a:lnTo>
                    <a:pt x="486" y="92"/>
                  </a:lnTo>
                  <a:lnTo>
                    <a:pt x="488" y="99"/>
                  </a:lnTo>
                  <a:lnTo>
                    <a:pt x="490" y="109"/>
                  </a:lnTo>
                  <a:lnTo>
                    <a:pt x="475" y="103"/>
                  </a:lnTo>
                  <a:lnTo>
                    <a:pt x="462" y="97"/>
                  </a:lnTo>
                  <a:lnTo>
                    <a:pt x="446" y="90"/>
                  </a:lnTo>
                  <a:lnTo>
                    <a:pt x="431" y="82"/>
                  </a:lnTo>
                  <a:lnTo>
                    <a:pt x="414" y="73"/>
                  </a:lnTo>
                  <a:lnTo>
                    <a:pt x="399" y="63"/>
                  </a:lnTo>
                  <a:lnTo>
                    <a:pt x="382" y="54"/>
                  </a:lnTo>
                  <a:lnTo>
                    <a:pt x="366" y="48"/>
                  </a:lnTo>
                  <a:lnTo>
                    <a:pt x="349" y="40"/>
                  </a:lnTo>
                  <a:lnTo>
                    <a:pt x="334" y="36"/>
                  </a:lnTo>
                  <a:lnTo>
                    <a:pt x="315" y="33"/>
                  </a:lnTo>
                  <a:lnTo>
                    <a:pt x="300" y="34"/>
                  </a:lnTo>
                  <a:lnTo>
                    <a:pt x="283" y="38"/>
                  </a:lnTo>
                  <a:lnTo>
                    <a:pt x="268" y="46"/>
                  </a:lnTo>
                  <a:lnTo>
                    <a:pt x="252" y="59"/>
                  </a:lnTo>
                  <a:lnTo>
                    <a:pt x="237" y="78"/>
                  </a:lnTo>
                  <a:lnTo>
                    <a:pt x="228" y="93"/>
                  </a:lnTo>
                  <a:lnTo>
                    <a:pt x="214" y="107"/>
                  </a:lnTo>
                  <a:lnTo>
                    <a:pt x="199" y="120"/>
                  </a:lnTo>
                  <a:lnTo>
                    <a:pt x="182" y="130"/>
                  </a:lnTo>
                  <a:lnTo>
                    <a:pt x="163" y="135"/>
                  </a:lnTo>
                  <a:lnTo>
                    <a:pt x="144" y="141"/>
                  </a:lnTo>
                  <a:lnTo>
                    <a:pt x="123" y="143"/>
                  </a:lnTo>
                  <a:lnTo>
                    <a:pt x="102" y="149"/>
                  </a:lnTo>
                  <a:lnTo>
                    <a:pt x="83" y="149"/>
                  </a:lnTo>
                  <a:lnTo>
                    <a:pt x="64" y="149"/>
                  </a:lnTo>
                  <a:lnTo>
                    <a:pt x="45" y="145"/>
                  </a:lnTo>
                  <a:lnTo>
                    <a:pt x="32" y="143"/>
                  </a:lnTo>
                  <a:lnTo>
                    <a:pt x="17" y="139"/>
                  </a:lnTo>
                  <a:lnTo>
                    <a:pt x="9" y="133"/>
                  </a:lnTo>
                  <a:lnTo>
                    <a:pt x="3" y="130"/>
                  </a:lnTo>
                  <a:lnTo>
                    <a:pt x="2" y="124"/>
                  </a:lnTo>
                  <a:lnTo>
                    <a:pt x="0" y="116"/>
                  </a:lnTo>
                  <a:lnTo>
                    <a:pt x="2" y="107"/>
                  </a:lnTo>
                  <a:lnTo>
                    <a:pt x="3" y="97"/>
                  </a:lnTo>
                  <a:lnTo>
                    <a:pt x="9" y="86"/>
                  </a:lnTo>
                  <a:lnTo>
                    <a:pt x="13" y="73"/>
                  </a:lnTo>
                  <a:lnTo>
                    <a:pt x="19" y="63"/>
                  </a:lnTo>
                  <a:lnTo>
                    <a:pt x="22" y="54"/>
                  </a:lnTo>
                  <a:lnTo>
                    <a:pt x="26" y="50"/>
                  </a:lnTo>
                  <a:lnTo>
                    <a:pt x="30" y="65"/>
                  </a:lnTo>
                  <a:lnTo>
                    <a:pt x="38" y="78"/>
                  </a:lnTo>
                  <a:lnTo>
                    <a:pt x="49" y="92"/>
                  </a:lnTo>
                  <a:lnTo>
                    <a:pt x="62" y="101"/>
                  </a:lnTo>
                  <a:lnTo>
                    <a:pt x="78" y="107"/>
                  </a:lnTo>
                  <a:lnTo>
                    <a:pt x="93" y="111"/>
                  </a:lnTo>
                  <a:lnTo>
                    <a:pt x="112" y="111"/>
                  </a:lnTo>
                  <a:lnTo>
                    <a:pt x="129" y="112"/>
                  </a:lnTo>
                  <a:lnTo>
                    <a:pt x="148" y="109"/>
                  </a:lnTo>
                  <a:lnTo>
                    <a:pt x="165" y="107"/>
                  </a:lnTo>
                  <a:lnTo>
                    <a:pt x="182" y="97"/>
                  </a:lnTo>
                  <a:lnTo>
                    <a:pt x="199" y="92"/>
                  </a:lnTo>
                  <a:lnTo>
                    <a:pt x="214" y="80"/>
                  </a:lnTo>
                  <a:lnTo>
                    <a:pt x="228" y="69"/>
                  </a:lnTo>
                  <a:lnTo>
                    <a:pt x="239" y="54"/>
                  </a:lnTo>
                  <a:lnTo>
                    <a:pt x="251" y="40"/>
                  </a:lnTo>
                  <a:lnTo>
                    <a:pt x="252" y="36"/>
                  </a:lnTo>
                  <a:lnTo>
                    <a:pt x="260" y="31"/>
                  </a:lnTo>
                  <a:lnTo>
                    <a:pt x="266" y="25"/>
                  </a:lnTo>
                  <a:lnTo>
                    <a:pt x="273" y="19"/>
                  </a:lnTo>
                  <a:lnTo>
                    <a:pt x="281" y="12"/>
                  </a:lnTo>
                  <a:lnTo>
                    <a:pt x="289" y="8"/>
                  </a:lnTo>
                  <a:lnTo>
                    <a:pt x="292" y="4"/>
                  </a:lnTo>
                  <a:lnTo>
                    <a:pt x="296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50" name="Freeform 71">
              <a:extLst>
                <a:ext uri="{FF2B5EF4-FFF2-40B4-BE49-F238E27FC236}">
                  <a16:creationId xmlns:a16="http://schemas.microsoft.com/office/drawing/2014/main" id="{E7034386-1FE4-B954-2E13-5EF91CA100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03" y="1353"/>
              <a:ext cx="34" cy="66"/>
            </a:xfrm>
            <a:custGeom>
              <a:avLst/>
              <a:gdLst>
                <a:gd name="T0" fmla="*/ 0 w 112"/>
                <a:gd name="T1" fmla="*/ 0 h 234"/>
                <a:gd name="T2" fmla="*/ 0 w 112"/>
                <a:gd name="T3" fmla="*/ 0 h 234"/>
                <a:gd name="T4" fmla="*/ 0 w 112"/>
                <a:gd name="T5" fmla="*/ 0 h 234"/>
                <a:gd name="T6" fmla="*/ 0 w 112"/>
                <a:gd name="T7" fmla="*/ 0 h 234"/>
                <a:gd name="T8" fmla="*/ 0 w 112"/>
                <a:gd name="T9" fmla="*/ 0 h 234"/>
                <a:gd name="T10" fmla="*/ 0 w 112"/>
                <a:gd name="T11" fmla="*/ 0 h 234"/>
                <a:gd name="T12" fmla="*/ 0 w 112"/>
                <a:gd name="T13" fmla="*/ 0 h 234"/>
                <a:gd name="T14" fmla="*/ 0 w 112"/>
                <a:gd name="T15" fmla="*/ 0 h 234"/>
                <a:gd name="T16" fmla="*/ 0 w 112"/>
                <a:gd name="T17" fmla="*/ 0 h 234"/>
                <a:gd name="T18" fmla="*/ 0 w 112"/>
                <a:gd name="T19" fmla="*/ 0 h 234"/>
                <a:gd name="T20" fmla="*/ 0 w 112"/>
                <a:gd name="T21" fmla="*/ 0 h 234"/>
                <a:gd name="T22" fmla="*/ 0 w 112"/>
                <a:gd name="T23" fmla="*/ 0 h 234"/>
                <a:gd name="T24" fmla="*/ 0 w 112"/>
                <a:gd name="T25" fmla="*/ 0 h 234"/>
                <a:gd name="T26" fmla="*/ 0 w 112"/>
                <a:gd name="T27" fmla="*/ 0 h 234"/>
                <a:gd name="T28" fmla="*/ 0 w 112"/>
                <a:gd name="T29" fmla="*/ 0 h 234"/>
                <a:gd name="T30" fmla="*/ 0 w 112"/>
                <a:gd name="T31" fmla="*/ 0 h 234"/>
                <a:gd name="T32" fmla="*/ 0 w 112"/>
                <a:gd name="T33" fmla="*/ 0 h 234"/>
                <a:gd name="T34" fmla="*/ 0 w 112"/>
                <a:gd name="T35" fmla="*/ 0 h 234"/>
                <a:gd name="T36" fmla="*/ 0 w 112"/>
                <a:gd name="T37" fmla="*/ 0 h 234"/>
                <a:gd name="T38" fmla="*/ 0 w 112"/>
                <a:gd name="T39" fmla="*/ 0 h 234"/>
                <a:gd name="T40" fmla="*/ 0 w 112"/>
                <a:gd name="T41" fmla="*/ 0 h 234"/>
                <a:gd name="T42" fmla="*/ 0 w 112"/>
                <a:gd name="T43" fmla="*/ 0 h 234"/>
                <a:gd name="T44" fmla="*/ 0 w 112"/>
                <a:gd name="T45" fmla="*/ 0 h 234"/>
                <a:gd name="T46" fmla="*/ 0 w 112"/>
                <a:gd name="T47" fmla="*/ 0 h 234"/>
                <a:gd name="T48" fmla="*/ 0 w 112"/>
                <a:gd name="T49" fmla="*/ 0 h 234"/>
                <a:gd name="T50" fmla="*/ 0 w 112"/>
                <a:gd name="T51" fmla="*/ 0 h 234"/>
                <a:gd name="T52" fmla="*/ 0 w 112"/>
                <a:gd name="T53" fmla="*/ 0 h 234"/>
                <a:gd name="T54" fmla="*/ 0 w 112"/>
                <a:gd name="T55" fmla="*/ 0 h 234"/>
                <a:gd name="T56" fmla="*/ 0 w 112"/>
                <a:gd name="T57" fmla="*/ 0 h 234"/>
                <a:gd name="T58" fmla="*/ 0 w 112"/>
                <a:gd name="T59" fmla="*/ 0 h 234"/>
                <a:gd name="T60" fmla="*/ 0 w 112"/>
                <a:gd name="T61" fmla="*/ 0 h 234"/>
                <a:gd name="T62" fmla="*/ 0 w 112"/>
                <a:gd name="T63" fmla="*/ 0 h 234"/>
                <a:gd name="T64" fmla="*/ 0 w 112"/>
                <a:gd name="T65" fmla="*/ 0 h 234"/>
                <a:gd name="T66" fmla="*/ 0 w 112"/>
                <a:gd name="T67" fmla="*/ 0 h 234"/>
                <a:gd name="T68" fmla="*/ 0 w 112"/>
                <a:gd name="T69" fmla="*/ 0 h 234"/>
                <a:gd name="T70" fmla="*/ 0 w 112"/>
                <a:gd name="T71" fmla="*/ 0 h 234"/>
                <a:gd name="T72" fmla="*/ 0 w 112"/>
                <a:gd name="T73" fmla="*/ 0 h 234"/>
                <a:gd name="T74" fmla="*/ 0 w 112"/>
                <a:gd name="T75" fmla="*/ 0 h 234"/>
                <a:gd name="T76" fmla="*/ 0 w 112"/>
                <a:gd name="T77" fmla="*/ 0 h 234"/>
                <a:gd name="T78" fmla="*/ 0 w 112"/>
                <a:gd name="T79" fmla="*/ 0 h 234"/>
                <a:gd name="T80" fmla="*/ 0 w 112"/>
                <a:gd name="T81" fmla="*/ 0 h 234"/>
                <a:gd name="T82" fmla="*/ 0 w 112"/>
                <a:gd name="T83" fmla="*/ 0 h 234"/>
                <a:gd name="T84" fmla="*/ 0 w 112"/>
                <a:gd name="T85" fmla="*/ 0 h 234"/>
                <a:gd name="T86" fmla="*/ 0 w 112"/>
                <a:gd name="T87" fmla="*/ 0 h 234"/>
                <a:gd name="T88" fmla="*/ 0 w 112"/>
                <a:gd name="T89" fmla="*/ 0 h 234"/>
                <a:gd name="T90" fmla="*/ 0 w 112"/>
                <a:gd name="T91" fmla="*/ 0 h 234"/>
                <a:gd name="T92" fmla="*/ 0 w 112"/>
                <a:gd name="T93" fmla="*/ 0 h 234"/>
                <a:gd name="T94" fmla="*/ 0 w 112"/>
                <a:gd name="T95" fmla="*/ 0 h 234"/>
                <a:gd name="T96" fmla="*/ 0 w 112"/>
                <a:gd name="T97" fmla="*/ 0 h 234"/>
                <a:gd name="T98" fmla="*/ 0 w 112"/>
                <a:gd name="T99" fmla="*/ 0 h 234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12"/>
                <a:gd name="T151" fmla="*/ 0 h 234"/>
                <a:gd name="T152" fmla="*/ 112 w 112"/>
                <a:gd name="T153" fmla="*/ 234 h 234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12" h="234">
                  <a:moveTo>
                    <a:pt x="66" y="6"/>
                  </a:moveTo>
                  <a:lnTo>
                    <a:pt x="74" y="2"/>
                  </a:lnTo>
                  <a:lnTo>
                    <a:pt x="83" y="2"/>
                  </a:lnTo>
                  <a:lnTo>
                    <a:pt x="89" y="0"/>
                  </a:lnTo>
                  <a:lnTo>
                    <a:pt x="95" y="0"/>
                  </a:lnTo>
                  <a:lnTo>
                    <a:pt x="102" y="0"/>
                  </a:lnTo>
                  <a:lnTo>
                    <a:pt x="112" y="0"/>
                  </a:lnTo>
                  <a:lnTo>
                    <a:pt x="102" y="6"/>
                  </a:lnTo>
                  <a:lnTo>
                    <a:pt x="93" y="15"/>
                  </a:lnTo>
                  <a:lnTo>
                    <a:pt x="83" y="23"/>
                  </a:lnTo>
                  <a:lnTo>
                    <a:pt x="76" y="34"/>
                  </a:lnTo>
                  <a:lnTo>
                    <a:pt x="66" y="44"/>
                  </a:lnTo>
                  <a:lnTo>
                    <a:pt x="58" y="53"/>
                  </a:lnTo>
                  <a:lnTo>
                    <a:pt x="51" y="66"/>
                  </a:lnTo>
                  <a:lnTo>
                    <a:pt x="47" y="78"/>
                  </a:lnTo>
                  <a:lnTo>
                    <a:pt x="41" y="91"/>
                  </a:lnTo>
                  <a:lnTo>
                    <a:pt x="39" y="102"/>
                  </a:lnTo>
                  <a:lnTo>
                    <a:pt x="38" y="116"/>
                  </a:lnTo>
                  <a:lnTo>
                    <a:pt x="38" y="129"/>
                  </a:lnTo>
                  <a:lnTo>
                    <a:pt x="38" y="142"/>
                  </a:lnTo>
                  <a:lnTo>
                    <a:pt x="41" y="158"/>
                  </a:lnTo>
                  <a:lnTo>
                    <a:pt x="45" y="171"/>
                  </a:lnTo>
                  <a:lnTo>
                    <a:pt x="53" y="188"/>
                  </a:lnTo>
                  <a:lnTo>
                    <a:pt x="51" y="198"/>
                  </a:lnTo>
                  <a:lnTo>
                    <a:pt x="51" y="207"/>
                  </a:lnTo>
                  <a:lnTo>
                    <a:pt x="47" y="213"/>
                  </a:lnTo>
                  <a:lnTo>
                    <a:pt x="43" y="220"/>
                  </a:lnTo>
                  <a:lnTo>
                    <a:pt x="36" y="228"/>
                  </a:lnTo>
                  <a:lnTo>
                    <a:pt x="26" y="234"/>
                  </a:lnTo>
                  <a:lnTo>
                    <a:pt x="15" y="234"/>
                  </a:lnTo>
                  <a:lnTo>
                    <a:pt x="7" y="230"/>
                  </a:lnTo>
                  <a:lnTo>
                    <a:pt x="1" y="224"/>
                  </a:lnTo>
                  <a:lnTo>
                    <a:pt x="0" y="217"/>
                  </a:lnTo>
                  <a:lnTo>
                    <a:pt x="0" y="203"/>
                  </a:lnTo>
                  <a:lnTo>
                    <a:pt x="1" y="190"/>
                  </a:lnTo>
                  <a:lnTo>
                    <a:pt x="0" y="175"/>
                  </a:lnTo>
                  <a:lnTo>
                    <a:pt x="0" y="160"/>
                  </a:lnTo>
                  <a:lnTo>
                    <a:pt x="0" y="142"/>
                  </a:lnTo>
                  <a:lnTo>
                    <a:pt x="0" y="127"/>
                  </a:lnTo>
                  <a:lnTo>
                    <a:pt x="0" y="110"/>
                  </a:lnTo>
                  <a:lnTo>
                    <a:pt x="0" y="95"/>
                  </a:lnTo>
                  <a:lnTo>
                    <a:pt x="0" y="78"/>
                  </a:lnTo>
                  <a:lnTo>
                    <a:pt x="5" y="63"/>
                  </a:lnTo>
                  <a:lnTo>
                    <a:pt x="9" y="49"/>
                  </a:lnTo>
                  <a:lnTo>
                    <a:pt x="15" y="38"/>
                  </a:lnTo>
                  <a:lnTo>
                    <a:pt x="22" y="25"/>
                  </a:lnTo>
                  <a:lnTo>
                    <a:pt x="34" y="17"/>
                  </a:lnTo>
                  <a:lnTo>
                    <a:pt x="47" y="9"/>
                  </a:lnTo>
                  <a:lnTo>
                    <a:pt x="66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51" name="Freeform 72">
              <a:extLst>
                <a:ext uri="{FF2B5EF4-FFF2-40B4-BE49-F238E27FC236}">
                  <a16:creationId xmlns:a16="http://schemas.microsoft.com/office/drawing/2014/main" id="{6FB80584-CB41-3B77-6B66-E4C09F4075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04" y="913"/>
              <a:ext cx="59" cy="43"/>
            </a:xfrm>
            <a:custGeom>
              <a:avLst/>
              <a:gdLst>
                <a:gd name="T0" fmla="*/ 0 w 194"/>
                <a:gd name="T1" fmla="*/ 0 h 152"/>
                <a:gd name="T2" fmla="*/ 0 w 194"/>
                <a:gd name="T3" fmla="*/ 0 h 152"/>
                <a:gd name="T4" fmla="*/ 0 w 194"/>
                <a:gd name="T5" fmla="*/ 0 h 152"/>
                <a:gd name="T6" fmla="*/ 0 w 194"/>
                <a:gd name="T7" fmla="*/ 0 h 152"/>
                <a:gd name="T8" fmla="*/ 0 w 194"/>
                <a:gd name="T9" fmla="*/ 0 h 152"/>
                <a:gd name="T10" fmla="*/ 0 w 194"/>
                <a:gd name="T11" fmla="*/ 0 h 152"/>
                <a:gd name="T12" fmla="*/ 0 w 194"/>
                <a:gd name="T13" fmla="*/ 0 h 152"/>
                <a:gd name="T14" fmla="*/ 0 w 194"/>
                <a:gd name="T15" fmla="*/ 0 h 152"/>
                <a:gd name="T16" fmla="*/ 0 w 194"/>
                <a:gd name="T17" fmla="*/ 0 h 152"/>
                <a:gd name="T18" fmla="*/ 0 w 194"/>
                <a:gd name="T19" fmla="*/ 0 h 152"/>
                <a:gd name="T20" fmla="*/ 0 w 194"/>
                <a:gd name="T21" fmla="*/ 0 h 152"/>
                <a:gd name="T22" fmla="*/ 0 w 194"/>
                <a:gd name="T23" fmla="*/ 0 h 152"/>
                <a:gd name="T24" fmla="*/ 0 w 194"/>
                <a:gd name="T25" fmla="*/ 0 h 152"/>
                <a:gd name="T26" fmla="*/ 0 w 194"/>
                <a:gd name="T27" fmla="*/ 0 h 152"/>
                <a:gd name="T28" fmla="*/ 0 w 194"/>
                <a:gd name="T29" fmla="*/ 0 h 152"/>
                <a:gd name="T30" fmla="*/ 0 w 194"/>
                <a:gd name="T31" fmla="*/ 0 h 152"/>
                <a:gd name="T32" fmla="*/ 0 w 194"/>
                <a:gd name="T33" fmla="*/ 0 h 152"/>
                <a:gd name="T34" fmla="*/ 0 w 194"/>
                <a:gd name="T35" fmla="*/ 0 h 152"/>
                <a:gd name="T36" fmla="*/ 0 w 194"/>
                <a:gd name="T37" fmla="*/ 0 h 152"/>
                <a:gd name="T38" fmla="*/ 0 w 194"/>
                <a:gd name="T39" fmla="*/ 0 h 152"/>
                <a:gd name="T40" fmla="*/ 0 w 194"/>
                <a:gd name="T41" fmla="*/ 0 h 152"/>
                <a:gd name="T42" fmla="*/ 0 w 194"/>
                <a:gd name="T43" fmla="*/ 0 h 152"/>
                <a:gd name="T44" fmla="*/ 0 w 194"/>
                <a:gd name="T45" fmla="*/ 0 h 152"/>
                <a:gd name="T46" fmla="*/ 0 w 194"/>
                <a:gd name="T47" fmla="*/ 0 h 152"/>
                <a:gd name="T48" fmla="*/ 0 w 194"/>
                <a:gd name="T49" fmla="*/ 0 h 152"/>
                <a:gd name="T50" fmla="*/ 0 w 194"/>
                <a:gd name="T51" fmla="*/ 0 h 152"/>
                <a:gd name="T52" fmla="*/ 0 w 194"/>
                <a:gd name="T53" fmla="*/ 0 h 152"/>
                <a:gd name="T54" fmla="*/ 0 w 194"/>
                <a:gd name="T55" fmla="*/ 0 h 152"/>
                <a:gd name="T56" fmla="*/ 0 w 194"/>
                <a:gd name="T57" fmla="*/ 0 h 152"/>
                <a:gd name="T58" fmla="*/ 0 w 194"/>
                <a:gd name="T59" fmla="*/ 0 h 152"/>
                <a:gd name="T60" fmla="*/ 0 w 194"/>
                <a:gd name="T61" fmla="*/ 0 h 152"/>
                <a:gd name="T62" fmla="*/ 0 w 194"/>
                <a:gd name="T63" fmla="*/ 0 h 152"/>
                <a:gd name="T64" fmla="*/ 0 w 194"/>
                <a:gd name="T65" fmla="*/ 0 h 152"/>
                <a:gd name="T66" fmla="*/ 0 w 194"/>
                <a:gd name="T67" fmla="*/ 0 h 152"/>
                <a:gd name="T68" fmla="*/ 0 w 194"/>
                <a:gd name="T69" fmla="*/ 0 h 152"/>
                <a:gd name="T70" fmla="*/ 0 w 194"/>
                <a:gd name="T71" fmla="*/ 0 h 152"/>
                <a:gd name="T72" fmla="*/ 0 w 194"/>
                <a:gd name="T73" fmla="*/ 0 h 152"/>
                <a:gd name="T74" fmla="*/ 0 w 194"/>
                <a:gd name="T75" fmla="*/ 0 h 152"/>
                <a:gd name="T76" fmla="*/ 0 w 194"/>
                <a:gd name="T77" fmla="*/ 0 h 152"/>
                <a:gd name="T78" fmla="*/ 0 w 194"/>
                <a:gd name="T79" fmla="*/ 0 h 152"/>
                <a:gd name="T80" fmla="*/ 0 w 194"/>
                <a:gd name="T81" fmla="*/ 0 h 152"/>
                <a:gd name="T82" fmla="*/ 0 w 194"/>
                <a:gd name="T83" fmla="*/ 0 h 152"/>
                <a:gd name="T84" fmla="*/ 0 w 194"/>
                <a:gd name="T85" fmla="*/ 0 h 152"/>
                <a:gd name="T86" fmla="*/ 0 w 194"/>
                <a:gd name="T87" fmla="*/ 0 h 152"/>
                <a:gd name="T88" fmla="*/ 0 w 194"/>
                <a:gd name="T89" fmla="*/ 0 h 152"/>
                <a:gd name="T90" fmla="*/ 0 w 194"/>
                <a:gd name="T91" fmla="*/ 0 h 152"/>
                <a:gd name="T92" fmla="*/ 0 w 194"/>
                <a:gd name="T93" fmla="*/ 0 h 152"/>
                <a:gd name="T94" fmla="*/ 0 w 194"/>
                <a:gd name="T95" fmla="*/ 0 h 152"/>
                <a:gd name="T96" fmla="*/ 0 w 194"/>
                <a:gd name="T97" fmla="*/ 0 h 152"/>
                <a:gd name="T98" fmla="*/ 0 w 194"/>
                <a:gd name="T99" fmla="*/ 0 h 152"/>
                <a:gd name="T100" fmla="*/ 0 w 194"/>
                <a:gd name="T101" fmla="*/ 0 h 152"/>
                <a:gd name="T102" fmla="*/ 0 w 194"/>
                <a:gd name="T103" fmla="*/ 0 h 152"/>
                <a:gd name="T104" fmla="*/ 0 w 194"/>
                <a:gd name="T105" fmla="*/ 0 h 152"/>
                <a:gd name="T106" fmla="*/ 0 w 194"/>
                <a:gd name="T107" fmla="*/ 0 h 152"/>
                <a:gd name="T108" fmla="*/ 0 w 194"/>
                <a:gd name="T109" fmla="*/ 0 h 152"/>
                <a:gd name="T110" fmla="*/ 0 w 194"/>
                <a:gd name="T111" fmla="*/ 0 h 152"/>
                <a:gd name="T112" fmla="*/ 0 w 194"/>
                <a:gd name="T113" fmla="*/ 0 h 152"/>
                <a:gd name="T114" fmla="*/ 0 w 194"/>
                <a:gd name="T115" fmla="*/ 0 h 152"/>
                <a:gd name="T116" fmla="*/ 0 w 194"/>
                <a:gd name="T117" fmla="*/ 0 h 152"/>
                <a:gd name="T118" fmla="*/ 0 w 194"/>
                <a:gd name="T119" fmla="*/ 0 h 15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94"/>
                <a:gd name="T181" fmla="*/ 0 h 152"/>
                <a:gd name="T182" fmla="*/ 194 w 194"/>
                <a:gd name="T183" fmla="*/ 152 h 152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94" h="152">
                  <a:moveTo>
                    <a:pt x="27" y="0"/>
                  </a:moveTo>
                  <a:lnTo>
                    <a:pt x="29" y="6"/>
                  </a:lnTo>
                  <a:lnTo>
                    <a:pt x="33" y="13"/>
                  </a:lnTo>
                  <a:lnTo>
                    <a:pt x="33" y="23"/>
                  </a:lnTo>
                  <a:lnTo>
                    <a:pt x="34" y="32"/>
                  </a:lnTo>
                  <a:lnTo>
                    <a:pt x="33" y="40"/>
                  </a:lnTo>
                  <a:lnTo>
                    <a:pt x="33" y="51"/>
                  </a:lnTo>
                  <a:lnTo>
                    <a:pt x="33" y="61"/>
                  </a:lnTo>
                  <a:lnTo>
                    <a:pt x="34" y="72"/>
                  </a:lnTo>
                  <a:lnTo>
                    <a:pt x="34" y="82"/>
                  </a:lnTo>
                  <a:lnTo>
                    <a:pt x="34" y="91"/>
                  </a:lnTo>
                  <a:lnTo>
                    <a:pt x="38" y="99"/>
                  </a:lnTo>
                  <a:lnTo>
                    <a:pt x="42" y="108"/>
                  </a:lnTo>
                  <a:lnTo>
                    <a:pt x="48" y="114"/>
                  </a:lnTo>
                  <a:lnTo>
                    <a:pt x="57" y="122"/>
                  </a:lnTo>
                  <a:lnTo>
                    <a:pt x="67" y="127"/>
                  </a:lnTo>
                  <a:lnTo>
                    <a:pt x="80" y="133"/>
                  </a:lnTo>
                  <a:lnTo>
                    <a:pt x="82" y="133"/>
                  </a:lnTo>
                  <a:lnTo>
                    <a:pt x="88" y="133"/>
                  </a:lnTo>
                  <a:lnTo>
                    <a:pt x="93" y="133"/>
                  </a:lnTo>
                  <a:lnTo>
                    <a:pt x="103" y="133"/>
                  </a:lnTo>
                  <a:lnTo>
                    <a:pt x="109" y="133"/>
                  </a:lnTo>
                  <a:lnTo>
                    <a:pt x="118" y="133"/>
                  </a:lnTo>
                  <a:lnTo>
                    <a:pt x="128" y="133"/>
                  </a:lnTo>
                  <a:lnTo>
                    <a:pt x="135" y="133"/>
                  </a:lnTo>
                  <a:lnTo>
                    <a:pt x="145" y="133"/>
                  </a:lnTo>
                  <a:lnTo>
                    <a:pt x="152" y="133"/>
                  </a:lnTo>
                  <a:lnTo>
                    <a:pt x="160" y="133"/>
                  </a:lnTo>
                  <a:lnTo>
                    <a:pt x="168" y="133"/>
                  </a:lnTo>
                  <a:lnTo>
                    <a:pt x="181" y="133"/>
                  </a:lnTo>
                  <a:lnTo>
                    <a:pt x="192" y="133"/>
                  </a:lnTo>
                  <a:lnTo>
                    <a:pt x="192" y="139"/>
                  </a:lnTo>
                  <a:lnTo>
                    <a:pt x="194" y="148"/>
                  </a:lnTo>
                  <a:lnTo>
                    <a:pt x="185" y="148"/>
                  </a:lnTo>
                  <a:lnTo>
                    <a:pt x="173" y="148"/>
                  </a:lnTo>
                  <a:lnTo>
                    <a:pt x="160" y="148"/>
                  </a:lnTo>
                  <a:lnTo>
                    <a:pt x="145" y="150"/>
                  </a:lnTo>
                  <a:lnTo>
                    <a:pt x="137" y="150"/>
                  </a:lnTo>
                  <a:lnTo>
                    <a:pt x="130" y="150"/>
                  </a:lnTo>
                  <a:lnTo>
                    <a:pt x="122" y="150"/>
                  </a:lnTo>
                  <a:lnTo>
                    <a:pt x="116" y="152"/>
                  </a:lnTo>
                  <a:lnTo>
                    <a:pt x="103" y="152"/>
                  </a:lnTo>
                  <a:lnTo>
                    <a:pt x="97" y="152"/>
                  </a:lnTo>
                  <a:lnTo>
                    <a:pt x="80" y="150"/>
                  </a:lnTo>
                  <a:lnTo>
                    <a:pt x="67" y="148"/>
                  </a:lnTo>
                  <a:lnTo>
                    <a:pt x="55" y="142"/>
                  </a:lnTo>
                  <a:lnTo>
                    <a:pt x="44" y="137"/>
                  </a:lnTo>
                  <a:lnTo>
                    <a:pt x="33" y="127"/>
                  </a:lnTo>
                  <a:lnTo>
                    <a:pt x="25" y="118"/>
                  </a:lnTo>
                  <a:lnTo>
                    <a:pt x="15" y="106"/>
                  </a:lnTo>
                  <a:lnTo>
                    <a:pt x="12" y="97"/>
                  </a:lnTo>
                  <a:lnTo>
                    <a:pt x="6" y="84"/>
                  </a:lnTo>
                  <a:lnTo>
                    <a:pt x="2" y="72"/>
                  </a:lnTo>
                  <a:lnTo>
                    <a:pt x="0" y="59"/>
                  </a:lnTo>
                  <a:lnTo>
                    <a:pt x="2" y="47"/>
                  </a:lnTo>
                  <a:lnTo>
                    <a:pt x="6" y="34"/>
                  </a:lnTo>
                  <a:lnTo>
                    <a:pt x="10" y="21"/>
                  </a:lnTo>
                  <a:lnTo>
                    <a:pt x="17" y="9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52" name="Freeform 73">
              <a:extLst>
                <a:ext uri="{FF2B5EF4-FFF2-40B4-BE49-F238E27FC236}">
                  <a16:creationId xmlns:a16="http://schemas.microsoft.com/office/drawing/2014/main" id="{CFBADB65-AAA4-877D-0C1D-BFA3FAA571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01" y="1312"/>
              <a:ext cx="50" cy="41"/>
            </a:xfrm>
            <a:custGeom>
              <a:avLst/>
              <a:gdLst>
                <a:gd name="T0" fmla="*/ 0 w 161"/>
                <a:gd name="T1" fmla="*/ 0 h 145"/>
                <a:gd name="T2" fmla="*/ 0 w 161"/>
                <a:gd name="T3" fmla="*/ 0 h 145"/>
                <a:gd name="T4" fmla="*/ 0 w 161"/>
                <a:gd name="T5" fmla="*/ 0 h 145"/>
                <a:gd name="T6" fmla="*/ 0 w 161"/>
                <a:gd name="T7" fmla="*/ 0 h 145"/>
                <a:gd name="T8" fmla="*/ 0 w 161"/>
                <a:gd name="T9" fmla="*/ 0 h 145"/>
                <a:gd name="T10" fmla="*/ 0 w 161"/>
                <a:gd name="T11" fmla="*/ 0 h 145"/>
                <a:gd name="T12" fmla="*/ 0 w 161"/>
                <a:gd name="T13" fmla="*/ 0 h 145"/>
                <a:gd name="T14" fmla="*/ 0 w 161"/>
                <a:gd name="T15" fmla="*/ 0 h 145"/>
                <a:gd name="T16" fmla="*/ 0 w 161"/>
                <a:gd name="T17" fmla="*/ 0 h 145"/>
                <a:gd name="T18" fmla="*/ 0 w 161"/>
                <a:gd name="T19" fmla="*/ 0 h 145"/>
                <a:gd name="T20" fmla="*/ 0 w 161"/>
                <a:gd name="T21" fmla="*/ 0 h 145"/>
                <a:gd name="T22" fmla="*/ 0 w 161"/>
                <a:gd name="T23" fmla="*/ 0 h 145"/>
                <a:gd name="T24" fmla="*/ 0 w 161"/>
                <a:gd name="T25" fmla="*/ 0 h 145"/>
                <a:gd name="T26" fmla="*/ 0 w 161"/>
                <a:gd name="T27" fmla="*/ 0 h 145"/>
                <a:gd name="T28" fmla="*/ 0 w 161"/>
                <a:gd name="T29" fmla="*/ 0 h 145"/>
                <a:gd name="T30" fmla="*/ 0 w 161"/>
                <a:gd name="T31" fmla="*/ 0 h 145"/>
                <a:gd name="T32" fmla="*/ 0 w 161"/>
                <a:gd name="T33" fmla="*/ 0 h 145"/>
                <a:gd name="T34" fmla="*/ 0 w 161"/>
                <a:gd name="T35" fmla="*/ 0 h 145"/>
                <a:gd name="T36" fmla="*/ 0 w 161"/>
                <a:gd name="T37" fmla="*/ 0 h 145"/>
                <a:gd name="T38" fmla="*/ 0 w 161"/>
                <a:gd name="T39" fmla="*/ 0 h 145"/>
                <a:gd name="T40" fmla="*/ 0 w 161"/>
                <a:gd name="T41" fmla="*/ 0 h 145"/>
                <a:gd name="T42" fmla="*/ 0 w 161"/>
                <a:gd name="T43" fmla="*/ 0 h 145"/>
                <a:gd name="T44" fmla="*/ 0 w 161"/>
                <a:gd name="T45" fmla="*/ 0 h 145"/>
                <a:gd name="T46" fmla="*/ 0 w 161"/>
                <a:gd name="T47" fmla="*/ 0 h 145"/>
                <a:gd name="T48" fmla="*/ 0 w 161"/>
                <a:gd name="T49" fmla="*/ 0 h 145"/>
                <a:gd name="T50" fmla="*/ 0 w 161"/>
                <a:gd name="T51" fmla="*/ 0 h 145"/>
                <a:gd name="T52" fmla="*/ 0 w 161"/>
                <a:gd name="T53" fmla="*/ 0 h 145"/>
                <a:gd name="T54" fmla="*/ 0 w 161"/>
                <a:gd name="T55" fmla="*/ 0 h 145"/>
                <a:gd name="T56" fmla="*/ 0 w 161"/>
                <a:gd name="T57" fmla="*/ 0 h 145"/>
                <a:gd name="T58" fmla="*/ 0 w 161"/>
                <a:gd name="T59" fmla="*/ 0 h 145"/>
                <a:gd name="T60" fmla="*/ 0 w 161"/>
                <a:gd name="T61" fmla="*/ 0 h 145"/>
                <a:gd name="T62" fmla="*/ 0 w 161"/>
                <a:gd name="T63" fmla="*/ 0 h 145"/>
                <a:gd name="T64" fmla="*/ 0 w 161"/>
                <a:gd name="T65" fmla="*/ 0 h 145"/>
                <a:gd name="T66" fmla="*/ 0 w 161"/>
                <a:gd name="T67" fmla="*/ 0 h 145"/>
                <a:gd name="T68" fmla="*/ 0 w 161"/>
                <a:gd name="T69" fmla="*/ 0 h 145"/>
                <a:gd name="T70" fmla="*/ 0 w 161"/>
                <a:gd name="T71" fmla="*/ 0 h 145"/>
                <a:gd name="T72" fmla="*/ 0 w 161"/>
                <a:gd name="T73" fmla="*/ 0 h 145"/>
                <a:gd name="T74" fmla="*/ 0 w 161"/>
                <a:gd name="T75" fmla="*/ 0 h 145"/>
                <a:gd name="T76" fmla="*/ 0 w 161"/>
                <a:gd name="T77" fmla="*/ 0 h 145"/>
                <a:gd name="T78" fmla="*/ 0 w 161"/>
                <a:gd name="T79" fmla="*/ 0 h 145"/>
                <a:gd name="T80" fmla="*/ 0 w 161"/>
                <a:gd name="T81" fmla="*/ 0 h 145"/>
                <a:gd name="T82" fmla="*/ 0 w 161"/>
                <a:gd name="T83" fmla="*/ 0 h 145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161"/>
                <a:gd name="T127" fmla="*/ 0 h 145"/>
                <a:gd name="T128" fmla="*/ 161 w 161"/>
                <a:gd name="T129" fmla="*/ 145 h 145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161" h="145">
                  <a:moveTo>
                    <a:pt x="93" y="0"/>
                  </a:moveTo>
                  <a:lnTo>
                    <a:pt x="103" y="0"/>
                  </a:lnTo>
                  <a:lnTo>
                    <a:pt x="114" y="0"/>
                  </a:lnTo>
                  <a:lnTo>
                    <a:pt x="123" y="0"/>
                  </a:lnTo>
                  <a:lnTo>
                    <a:pt x="137" y="2"/>
                  </a:lnTo>
                  <a:lnTo>
                    <a:pt x="146" y="2"/>
                  </a:lnTo>
                  <a:lnTo>
                    <a:pt x="154" y="8"/>
                  </a:lnTo>
                  <a:lnTo>
                    <a:pt x="158" y="15"/>
                  </a:lnTo>
                  <a:lnTo>
                    <a:pt x="161" y="27"/>
                  </a:lnTo>
                  <a:lnTo>
                    <a:pt x="142" y="19"/>
                  </a:lnTo>
                  <a:lnTo>
                    <a:pt x="127" y="17"/>
                  </a:lnTo>
                  <a:lnTo>
                    <a:pt x="112" y="17"/>
                  </a:lnTo>
                  <a:lnTo>
                    <a:pt x="101" y="23"/>
                  </a:lnTo>
                  <a:lnTo>
                    <a:pt x="89" y="27"/>
                  </a:lnTo>
                  <a:lnTo>
                    <a:pt x="82" y="36"/>
                  </a:lnTo>
                  <a:lnTo>
                    <a:pt x="74" y="46"/>
                  </a:lnTo>
                  <a:lnTo>
                    <a:pt x="66" y="57"/>
                  </a:lnTo>
                  <a:lnTo>
                    <a:pt x="59" y="69"/>
                  </a:lnTo>
                  <a:lnTo>
                    <a:pt x="51" y="80"/>
                  </a:lnTo>
                  <a:lnTo>
                    <a:pt x="44" y="93"/>
                  </a:lnTo>
                  <a:lnTo>
                    <a:pt x="38" y="107"/>
                  </a:lnTo>
                  <a:lnTo>
                    <a:pt x="30" y="116"/>
                  </a:lnTo>
                  <a:lnTo>
                    <a:pt x="23" y="128"/>
                  </a:lnTo>
                  <a:lnTo>
                    <a:pt x="13" y="137"/>
                  </a:lnTo>
                  <a:lnTo>
                    <a:pt x="6" y="145"/>
                  </a:lnTo>
                  <a:lnTo>
                    <a:pt x="2" y="133"/>
                  </a:lnTo>
                  <a:lnTo>
                    <a:pt x="0" y="122"/>
                  </a:lnTo>
                  <a:lnTo>
                    <a:pt x="0" y="112"/>
                  </a:lnTo>
                  <a:lnTo>
                    <a:pt x="4" y="101"/>
                  </a:lnTo>
                  <a:lnTo>
                    <a:pt x="4" y="88"/>
                  </a:lnTo>
                  <a:lnTo>
                    <a:pt x="9" y="80"/>
                  </a:lnTo>
                  <a:lnTo>
                    <a:pt x="13" y="69"/>
                  </a:lnTo>
                  <a:lnTo>
                    <a:pt x="23" y="59"/>
                  </a:lnTo>
                  <a:lnTo>
                    <a:pt x="27" y="50"/>
                  </a:lnTo>
                  <a:lnTo>
                    <a:pt x="36" y="42"/>
                  </a:lnTo>
                  <a:lnTo>
                    <a:pt x="44" y="33"/>
                  </a:lnTo>
                  <a:lnTo>
                    <a:pt x="53" y="25"/>
                  </a:lnTo>
                  <a:lnTo>
                    <a:pt x="61" y="17"/>
                  </a:lnTo>
                  <a:lnTo>
                    <a:pt x="72" y="12"/>
                  </a:lnTo>
                  <a:lnTo>
                    <a:pt x="82" y="4"/>
                  </a:lnTo>
                  <a:lnTo>
                    <a:pt x="9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53" name="Freeform 74">
              <a:extLst>
                <a:ext uri="{FF2B5EF4-FFF2-40B4-BE49-F238E27FC236}">
                  <a16:creationId xmlns:a16="http://schemas.microsoft.com/office/drawing/2014/main" id="{992098FC-270B-6B2C-8C3F-0CC6C69FC6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69" y="1380"/>
              <a:ext cx="68" cy="50"/>
            </a:xfrm>
            <a:custGeom>
              <a:avLst/>
              <a:gdLst>
                <a:gd name="T0" fmla="*/ 0 w 220"/>
                <a:gd name="T1" fmla="*/ 0 h 177"/>
                <a:gd name="T2" fmla="*/ 0 w 220"/>
                <a:gd name="T3" fmla="*/ 0 h 177"/>
                <a:gd name="T4" fmla="*/ 0 w 220"/>
                <a:gd name="T5" fmla="*/ 0 h 177"/>
                <a:gd name="T6" fmla="*/ 0 w 220"/>
                <a:gd name="T7" fmla="*/ 0 h 177"/>
                <a:gd name="T8" fmla="*/ 0 w 220"/>
                <a:gd name="T9" fmla="*/ 0 h 177"/>
                <a:gd name="T10" fmla="*/ 0 w 220"/>
                <a:gd name="T11" fmla="*/ 0 h 177"/>
                <a:gd name="T12" fmla="*/ 0 w 220"/>
                <a:gd name="T13" fmla="*/ 0 h 177"/>
                <a:gd name="T14" fmla="*/ 0 w 220"/>
                <a:gd name="T15" fmla="*/ 0 h 177"/>
                <a:gd name="T16" fmla="*/ 0 w 220"/>
                <a:gd name="T17" fmla="*/ 0 h 177"/>
                <a:gd name="T18" fmla="*/ 0 w 220"/>
                <a:gd name="T19" fmla="*/ 0 h 177"/>
                <a:gd name="T20" fmla="*/ 0 w 220"/>
                <a:gd name="T21" fmla="*/ 0 h 177"/>
                <a:gd name="T22" fmla="*/ 0 w 220"/>
                <a:gd name="T23" fmla="*/ 0 h 177"/>
                <a:gd name="T24" fmla="*/ 0 w 220"/>
                <a:gd name="T25" fmla="*/ 0 h 177"/>
                <a:gd name="T26" fmla="*/ 0 w 220"/>
                <a:gd name="T27" fmla="*/ 0 h 177"/>
                <a:gd name="T28" fmla="*/ 0 w 220"/>
                <a:gd name="T29" fmla="*/ 0 h 177"/>
                <a:gd name="T30" fmla="*/ 0 w 220"/>
                <a:gd name="T31" fmla="*/ 0 h 177"/>
                <a:gd name="T32" fmla="*/ 0 w 220"/>
                <a:gd name="T33" fmla="*/ 0 h 177"/>
                <a:gd name="T34" fmla="*/ 0 w 220"/>
                <a:gd name="T35" fmla="*/ 0 h 177"/>
                <a:gd name="T36" fmla="*/ 0 w 220"/>
                <a:gd name="T37" fmla="*/ 0 h 177"/>
                <a:gd name="T38" fmla="*/ 0 w 220"/>
                <a:gd name="T39" fmla="*/ 0 h 177"/>
                <a:gd name="T40" fmla="*/ 0 w 220"/>
                <a:gd name="T41" fmla="*/ 0 h 177"/>
                <a:gd name="T42" fmla="*/ 0 w 220"/>
                <a:gd name="T43" fmla="*/ 0 h 177"/>
                <a:gd name="T44" fmla="*/ 0 w 220"/>
                <a:gd name="T45" fmla="*/ 0 h 177"/>
                <a:gd name="T46" fmla="*/ 0 w 220"/>
                <a:gd name="T47" fmla="*/ 0 h 177"/>
                <a:gd name="T48" fmla="*/ 0 w 220"/>
                <a:gd name="T49" fmla="*/ 0 h 177"/>
                <a:gd name="T50" fmla="*/ 0 w 220"/>
                <a:gd name="T51" fmla="*/ 0 h 177"/>
                <a:gd name="T52" fmla="*/ 0 w 220"/>
                <a:gd name="T53" fmla="*/ 0 h 177"/>
                <a:gd name="T54" fmla="*/ 0 w 220"/>
                <a:gd name="T55" fmla="*/ 0 h 177"/>
                <a:gd name="T56" fmla="*/ 0 w 220"/>
                <a:gd name="T57" fmla="*/ 0 h 177"/>
                <a:gd name="T58" fmla="*/ 0 w 220"/>
                <a:gd name="T59" fmla="*/ 0 h 177"/>
                <a:gd name="T60" fmla="*/ 0 w 220"/>
                <a:gd name="T61" fmla="*/ 0 h 177"/>
                <a:gd name="T62" fmla="*/ 0 w 220"/>
                <a:gd name="T63" fmla="*/ 0 h 177"/>
                <a:gd name="T64" fmla="*/ 0 w 220"/>
                <a:gd name="T65" fmla="*/ 0 h 177"/>
                <a:gd name="T66" fmla="*/ 0 w 220"/>
                <a:gd name="T67" fmla="*/ 0 h 177"/>
                <a:gd name="T68" fmla="*/ 0 w 220"/>
                <a:gd name="T69" fmla="*/ 0 h 177"/>
                <a:gd name="T70" fmla="*/ 0 w 220"/>
                <a:gd name="T71" fmla="*/ 0 h 177"/>
                <a:gd name="T72" fmla="*/ 0 w 220"/>
                <a:gd name="T73" fmla="*/ 0 h 177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20"/>
                <a:gd name="T112" fmla="*/ 0 h 177"/>
                <a:gd name="T113" fmla="*/ 220 w 220"/>
                <a:gd name="T114" fmla="*/ 177 h 177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20" h="177">
                  <a:moveTo>
                    <a:pt x="192" y="0"/>
                  </a:moveTo>
                  <a:lnTo>
                    <a:pt x="201" y="7"/>
                  </a:lnTo>
                  <a:lnTo>
                    <a:pt x="211" y="21"/>
                  </a:lnTo>
                  <a:lnTo>
                    <a:pt x="216" y="34"/>
                  </a:lnTo>
                  <a:lnTo>
                    <a:pt x="220" y="49"/>
                  </a:lnTo>
                  <a:lnTo>
                    <a:pt x="220" y="66"/>
                  </a:lnTo>
                  <a:lnTo>
                    <a:pt x="220" y="83"/>
                  </a:lnTo>
                  <a:lnTo>
                    <a:pt x="216" y="101"/>
                  </a:lnTo>
                  <a:lnTo>
                    <a:pt x="211" y="118"/>
                  </a:lnTo>
                  <a:lnTo>
                    <a:pt x="203" y="133"/>
                  </a:lnTo>
                  <a:lnTo>
                    <a:pt x="196" y="146"/>
                  </a:lnTo>
                  <a:lnTo>
                    <a:pt x="182" y="158"/>
                  </a:lnTo>
                  <a:lnTo>
                    <a:pt x="171" y="167"/>
                  </a:lnTo>
                  <a:lnTo>
                    <a:pt x="156" y="171"/>
                  </a:lnTo>
                  <a:lnTo>
                    <a:pt x="140" y="177"/>
                  </a:lnTo>
                  <a:lnTo>
                    <a:pt x="123" y="173"/>
                  </a:lnTo>
                  <a:lnTo>
                    <a:pt x="106" y="167"/>
                  </a:lnTo>
                  <a:lnTo>
                    <a:pt x="99" y="167"/>
                  </a:lnTo>
                  <a:lnTo>
                    <a:pt x="89" y="169"/>
                  </a:lnTo>
                  <a:lnTo>
                    <a:pt x="82" y="169"/>
                  </a:lnTo>
                  <a:lnTo>
                    <a:pt x="76" y="171"/>
                  </a:lnTo>
                  <a:lnTo>
                    <a:pt x="66" y="169"/>
                  </a:lnTo>
                  <a:lnTo>
                    <a:pt x="57" y="167"/>
                  </a:lnTo>
                  <a:lnTo>
                    <a:pt x="49" y="161"/>
                  </a:lnTo>
                  <a:lnTo>
                    <a:pt x="42" y="156"/>
                  </a:lnTo>
                  <a:lnTo>
                    <a:pt x="34" y="148"/>
                  </a:lnTo>
                  <a:lnTo>
                    <a:pt x="28" y="139"/>
                  </a:lnTo>
                  <a:lnTo>
                    <a:pt x="21" y="131"/>
                  </a:lnTo>
                  <a:lnTo>
                    <a:pt x="17" y="123"/>
                  </a:lnTo>
                  <a:lnTo>
                    <a:pt x="13" y="114"/>
                  </a:lnTo>
                  <a:lnTo>
                    <a:pt x="9" y="106"/>
                  </a:lnTo>
                  <a:lnTo>
                    <a:pt x="5" y="97"/>
                  </a:lnTo>
                  <a:lnTo>
                    <a:pt x="5" y="87"/>
                  </a:lnTo>
                  <a:lnTo>
                    <a:pt x="2" y="78"/>
                  </a:lnTo>
                  <a:lnTo>
                    <a:pt x="2" y="68"/>
                  </a:lnTo>
                  <a:lnTo>
                    <a:pt x="0" y="59"/>
                  </a:lnTo>
                  <a:lnTo>
                    <a:pt x="0" y="49"/>
                  </a:lnTo>
                  <a:lnTo>
                    <a:pt x="0" y="40"/>
                  </a:lnTo>
                  <a:lnTo>
                    <a:pt x="0" y="30"/>
                  </a:lnTo>
                  <a:lnTo>
                    <a:pt x="2" y="21"/>
                  </a:lnTo>
                  <a:lnTo>
                    <a:pt x="4" y="13"/>
                  </a:lnTo>
                  <a:lnTo>
                    <a:pt x="15" y="17"/>
                  </a:lnTo>
                  <a:lnTo>
                    <a:pt x="26" y="26"/>
                  </a:lnTo>
                  <a:lnTo>
                    <a:pt x="34" y="36"/>
                  </a:lnTo>
                  <a:lnTo>
                    <a:pt x="44" y="47"/>
                  </a:lnTo>
                  <a:lnTo>
                    <a:pt x="47" y="59"/>
                  </a:lnTo>
                  <a:lnTo>
                    <a:pt x="55" y="72"/>
                  </a:lnTo>
                  <a:lnTo>
                    <a:pt x="61" y="83"/>
                  </a:lnTo>
                  <a:lnTo>
                    <a:pt x="66" y="99"/>
                  </a:lnTo>
                  <a:lnTo>
                    <a:pt x="70" y="110"/>
                  </a:lnTo>
                  <a:lnTo>
                    <a:pt x="78" y="120"/>
                  </a:lnTo>
                  <a:lnTo>
                    <a:pt x="85" y="129"/>
                  </a:lnTo>
                  <a:lnTo>
                    <a:pt x="95" y="137"/>
                  </a:lnTo>
                  <a:lnTo>
                    <a:pt x="104" y="140"/>
                  </a:lnTo>
                  <a:lnTo>
                    <a:pt x="118" y="142"/>
                  </a:lnTo>
                  <a:lnTo>
                    <a:pt x="133" y="140"/>
                  </a:lnTo>
                  <a:lnTo>
                    <a:pt x="154" y="135"/>
                  </a:lnTo>
                  <a:lnTo>
                    <a:pt x="167" y="135"/>
                  </a:lnTo>
                  <a:lnTo>
                    <a:pt x="178" y="133"/>
                  </a:lnTo>
                  <a:lnTo>
                    <a:pt x="186" y="129"/>
                  </a:lnTo>
                  <a:lnTo>
                    <a:pt x="192" y="121"/>
                  </a:lnTo>
                  <a:lnTo>
                    <a:pt x="194" y="112"/>
                  </a:lnTo>
                  <a:lnTo>
                    <a:pt x="196" y="101"/>
                  </a:lnTo>
                  <a:lnTo>
                    <a:pt x="194" y="89"/>
                  </a:lnTo>
                  <a:lnTo>
                    <a:pt x="194" y="78"/>
                  </a:lnTo>
                  <a:lnTo>
                    <a:pt x="192" y="63"/>
                  </a:lnTo>
                  <a:lnTo>
                    <a:pt x="188" y="49"/>
                  </a:lnTo>
                  <a:lnTo>
                    <a:pt x="184" y="38"/>
                  </a:lnTo>
                  <a:lnTo>
                    <a:pt x="184" y="26"/>
                  </a:lnTo>
                  <a:lnTo>
                    <a:pt x="182" y="17"/>
                  </a:lnTo>
                  <a:lnTo>
                    <a:pt x="182" y="9"/>
                  </a:lnTo>
                  <a:lnTo>
                    <a:pt x="186" y="2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54" name="Freeform 75">
              <a:extLst>
                <a:ext uri="{FF2B5EF4-FFF2-40B4-BE49-F238E27FC236}">
                  <a16:creationId xmlns:a16="http://schemas.microsoft.com/office/drawing/2014/main" id="{2954DC32-40C3-C9B1-187D-B2D8B1A486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53" y="989"/>
              <a:ext cx="81" cy="17"/>
            </a:xfrm>
            <a:custGeom>
              <a:avLst/>
              <a:gdLst>
                <a:gd name="T0" fmla="*/ 0 w 265"/>
                <a:gd name="T1" fmla="*/ 0 h 59"/>
                <a:gd name="T2" fmla="*/ 0 w 265"/>
                <a:gd name="T3" fmla="*/ 0 h 59"/>
                <a:gd name="T4" fmla="*/ 0 w 265"/>
                <a:gd name="T5" fmla="*/ 0 h 59"/>
                <a:gd name="T6" fmla="*/ 0 w 265"/>
                <a:gd name="T7" fmla="*/ 0 h 59"/>
                <a:gd name="T8" fmla="*/ 0 w 265"/>
                <a:gd name="T9" fmla="*/ 0 h 59"/>
                <a:gd name="T10" fmla="*/ 0 w 265"/>
                <a:gd name="T11" fmla="*/ 0 h 59"/>
                <a:gd name="T12" fmla="*/ 0 w 265"/>
                <a:gd name="T13" fmla="*/ 0 h 59"/>
                <a:gd name="T14" fmla="*/ 0 w 265"/>
                <a:gd name="T15" fmla="*/ 0 h 59"/>
                <a:gd name="T16" fmla="*/ 0 w 265"/>
                <a:gd name="T17" fmla="*/ 0 h 59"/>
                <a:gd name="T18" fmla="*/ 0 w 265"/>
                <a:gd name="T19" fmla="*/ 0 h 59"/>
                <a:gd name="T20" fmla="*/ 0 w 265"/>
                <a:gd name="T21" fmla="*/ 0 h 59"/>
                <a:gd name="T22" fmla="*/ 0 w 265"/>
                <a:gd name="T23" fmla="*/ 0 h 59"/>
                <a:gd name="T24" fmla="*/ 0 w 265"/>
                <a:gd name="T25" fmla="*/ 0 h 59"/>
                <a:gd name="T26" fmla="*/ 0 w 265"/>
                <a:gd name="T27" fmla="*/ 0 h 59"/>
                <a:gd name="T28" fmla="*/ 0 w 265"/>
                <a:gd name="T29" fmla="*/ 0 h 59"/>
                <a:gd name="T30" fmla="*/ 0 w 265"/>
                <a:gd name="T31" fmla="*/ 0 h 59"/>
                <a:gd name="T32" fmla="*/ 0 w 265"/>
                <a:gd name="T33" fmla="*/ 0 h 59"/>
                <a:gd name="T34" fmla="*/ 0 w 265"/>
                <a:gd name="T35" fmla="*/ 0 h 59"/>
                <a:gd name="T36" fmla="*/ 0 w 265"/>
                <a:gd name="T37" fmla="*/ 0 h 59"/>
                <a:gd name="T38" fmla="*/ 0 w 265"/>
                <a:gd name="T39" fmla="*/ 0 h 59"/>
                <a:gd name="T40" fmla="*/ 0 w 265"/>
                <a:gd name="T41" fmla="*/ 0 h 59"/>
                <a:gd name="T42" fmla="*/ 0 w 265"/>
                <a:gd name="T43" fmla="*/ 0 h 59"/>
                <a:gd name="T44" fmla="*/ 0 w 265"/>
                <a:gd name="T45" fmla="*/ 0 h 59"/>
                <a:gd name="T46" fmla="*/ 0 w 265"/>
                <a:gd name="T47" fmla="*/ 0 h 59"/>
                <a:gd name="T48" fmla="*/ 0 w 265"/>
                <a:gd name="T49" fmla="*/ 0 h 59"/>
                <a:gd name="T50" fmla="*/ 0 w 265"/>
                <a:gd name="T51" fmla="*/ 0 h 59"/>
                <a:gd name="T52" fmla="*/ 0 w 265"/>
                <a:gd name="T53" fmla="*/ 0 h 59"/>
                <a:gd name="T54" fmla="*/ 0 w 265"/>
                <a:gd name="T55" fmla="*/ 0 h 59"/>
                <a:gd name="T56" fmla="*/ 0 w 265"/>
                <a:gd name="T57" fmla="*/ 0 h 59"/>
                <a:gd name="T58" fmla="*/ 0 w 265"/>
                <a:gd name="T59" fmla="*/ 0 h 59"/>
                <a:gd name="T60" fmla="*/ 0 w 265"/>
                <a:gd name="T61" fmla="*/ 0 h 59"/>
                <a:gd name="T62" fmla="*/ 0 w 265"/>
                <a:gd name="T63" fmla="*/ 0 h 59"/>
                <a:gd name="T64" fmla="*/ 0 w 265"/>
                <a:gd name="T65" fmla="*/ 0 h 59"/>
                <a:gd name="T66" fmla="*/ 0 w 265"/>
                <a:gd name="T67" fmla="*/ 0 h 59"/>
                <a:gd name="T68" fmla="*/ 0 w 265"/>
                <a:gd name="T69" fmla="*/ 0 h 59"/>
                <a:gd name="T70" fmla="*/ 0 w 265"/>
                <a:gd name="T71" fmla="*/ 0 h 59"/>
                <a:gd name="T72" fmla="*/ 0 w 265"/>
                <a:gd name="T73" fmla="*/ 0 h 59"/>
                <a:gd name="T74" fmla="*/ 0 w 265"/>
                <a:gd name="T75" fmla="*/ 0 h 59"/>
                <a:gd name="T76" fmla="*/ 0 w 265"/>
                <a:gd name="T77" fmla="*/ 0 h 59"/>
                <a:gd name="T78" fmla="*/ 0 w 265"/>
                <a:gd name="T79" fmla="*/ 0 h 59"/>
                <a:gd name="T80" fmla="*/ 0 w 265"/>
                <a:gd name="T81" fmla="*/ 0 h 59"/>
                <a:gd name="T82" fmla="*/ 0 w 265"/>
                <a:gd name="T83" fmla="*/ 0 h 59"/>
                <a:gd name="T84" fmla="*/ 0 w 265"/>
                <a:gd name="T85" fmla="*/ 0 h 59"/>
                <a:gd name="T86" fmla="*/ 0 w 265"/>
                <a:gd name="T87" fmla="*/ 0 h 59"/>
                <a:gd name="T88" fmla="*/ 0 w 265"/>
                <a:gd name="T89" fmla="*/ 0 h 59"/>
                <a:gd name="T90" fmla="*/ 0 w 265"/>
                <a:gd name="T91" fmla="*/ 0 h 59"/>
                <a:gd name="T92" fmla="*/ 0 w 265"/>
                <a:gd name="T93" fmla="*/ 0 h 59"/>
                <a:gd name="T94" fmla="*/ 0 w 265"/>
                <a:gd name="T95" fmla="*/ 0 h 59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265"/>
                <a:gd name="T145" fmla="*/ 0 h 59"/>
                <a:gd name="T146" fmla="*/ 265 w 265"/>
                <a:gd name="T147" fmla="*/ 59 h 59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265" h="59">
                  <a:moveTo>
                    <a:pt x="114" y="0"/>
                  </a:moveTo>
                  <a:lnTo>
                    <a:pt x="120" y="0"/>
                  </a:lnTo>
                  <a:lnTo>
                    <a:pt x="128" y="0"/>
                  </a:lnTo>
                  <a:lnTo>
                    <a:pt x="137" y="2"/>
                  </a:lnTo>
                  <a:lnTo>
                    <a:pt x="147" y="2"/>
                  </a:lnTo>
                  <a:lnTo>
                    <a:pt x="156" y="2"/>
                  </a:lnTo>
                  <a:lnTo>
                    <a:pt x="170" y="6"/>
                  </a:lnTo>
                  <a:lnTo>
                    <a:pt x="181" y="6"/>
                  </a:lnTo>
                  <a:lnTo>
                    <a:pt x="192" y="9"/>
                  </a:lnTo>
                  <a:lnTo>
                    <a:pt x="204" y="9"/>
                  </a:lnTo>
                  <a:lnTo>
                    <a:pt x="215" y="13"/>
                  </a:lnTo>
                  <a:lnTo>
                    <a:pt x="227" y="17"/>
                  </a:lnTo>
                  <a:lnTo>
                    <a:pt x="236" y="21"/>
                  </a:lnTo>
                  <a:lnTo>
                    <a:pt x="244" y="25"/>
                  </a:lnTo>
                  <a:lnTo>
                    <a:pt x="253" y="28"/>
                  </a:lnTo>
                  <a:lnTo>
                    <a:pt x="259" y="34"/>
                  </a:lnTo>
                  <a:lnTo>
                    <a:pt x="265" y="40"/>
                  </a:lnTo>
                  <a:lnTo>
                    <a:pt x="249" y="42"/>
                  </a:lnTo>
                  <a:lnTo>
                    <a:pt x="236" y="42"/>
                  </a:lnTo>
                  <a:lnTo>
                    <a:pt x="221" y="44"/>
                  </a:lnTo>
                  <a:lnTo>
                    <a:pt x="204" y="47"/>
                  </a:lnTo>
                  <a:lnTo>
                    <a:pt x="185" y="47"/>
                  </a:lnTo>
                  <a:lnTo>
                    <a:pt x="168" y="49"/>
                  </a:lnTo>
                  <a:lnTo>
                    <a:pt x="151" y="51"/>
                  </a:lnTo>
                  <a:lnTo>
                    <a:pt x="132" y="53"/>
                  </a:lnTo>
                  <a:lnTo>
                    <a:pt x="113" y="53"/>
                  </a:lnTo>
                  <a:lnTo>
                    <a:pt x="95" y="55"/>
                  </a:lnTo>
                  <a:lnTo>
                    <a:pt x="76" y="55"/>
                  </a:lnTo>
                  <a:lnTo>
                    <a:pt x="59" y="57"/>
                  </a:lnTo>
                  <a:lnTo>
                    <a:pt x="42" y="57"/>
                  </a:lnTo>
                  <a:lnTo>
                    <a:pt x="27" y="57"/>
                  </a:lnTo>
                  <a:lnTo>
                    <a:pt x="12" y="57"/>
                  </a:lnTo>
                  <a:lnTo>
                    <a:pt x="0" y="59"/>
                  </a:lnTo>
                  <a:lnTo>
                    <a:pt x="6" y="51"/>
                  </a:lnTo>
                  <a:lnTo>
                    <a:pt x="12" y="44"/>
                  </a:lnTo>
                  <a:lnTo>
                    <a:pt x="19" y="38"/>
                  </a:lnTo>
                  <a:lnTo>
                    <a:pt x="25" y="34"/>
                  </a:lnTo>
                  <a:lnTo>
                    <a:pt x="33" y="28"/>
                  </a:lnTo>
                  <a:lnTo>
                    <a:pt x="38" y="25"/>
                  </a:lnTo>
                  <a:lnTo>
                    <a:pt x="48" y="21"/>
                  </a:lnTo>
                  <a:lnTo>
                    <a:pt x="56" y="19"/>
                  </a:lnTo>
                  <a:lnTo>
                    <a:pt x="69" y="11"/>
                  </a:lnTo>
                  <a:lnTo>
                    <a:pt x="84" y="8"/>
                  </a:lnTo>
                  <a:lnTo>
                    <a:pt x="90" y="6"/>
                  </a:lnTo>
                  <a:lnTo>
                    <a:pt x="99" y="4"/>
                  </a:lnTo>
                  <a:lnTo>
                    <a:pt x="107" y="2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55" name="Freeform 76">
              <a:extLst>
                <a:ext uri="{FF2B5EF4-FFF2-40B4-BE49-F238E27FC236}">
                  <a16:creationId xmlns:a16="http://schemas.microsoft.com/office/drawing/2014/main" id="{ADE9A6D6-4474-6D65-80B5-12D893ADC8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56" y="1052"/>
              <a:ext cx="193" cy="224"/>
            </a:xfrm>
            <a:custGeom>
              <a:avLst/>
              <a:gdLst>
                <a:gd name="T0" fmla="*/ 0 w 631"/>
                <a:gd name="T1" fmla="*/ 0 h 795"/>
                <a:gd name="T2" fmla="*/ 0 w 631"/>
                <a:gd name="T3" fmla="*/ 0 h 795"/>
                <a:gd name="T4" fmla="*/ 0 w 631"/>
                <a:gd name="T5" fmla="*/ 0 h 795"/>
                <a:gd name="T6" fmla="*/ 0 w 631"/>
                <a:gd name="T7" fmla="*/ 0 h 795"/>
                <a:gd name="T8" fmla="*/ 0 w 631"/>
                <a:gd name="T9" fmla="*/ 0 h 795"/>
                <a:gd name="T10" fmla="*/ 0 w 631"/>
                <a:gd name="T11" fmla="*/ 0 h 795"/>
                <a:gd name="T12" fmla="*/ 0 w 631"/>
                <a:gd name="T13" fmla="*/ 0 h 795"/>
                <a:gd name="T14" fmla="*/ 0 w 631"/>
                <a:gd name="T15" fmla="*/ 0 h 795"/>
                <a:gd name="T16" fmla="*/ 0 w 631"/>
                <a:gd name="T17" fmla="*/ 0 h 795"/>
                <a:gd name="T18" fmla="*/ 0 w 631"/>
                <a:gd name="T19" fmla="*/ 0 h 795"/>
                <a:gd name="T20" fmla="*/ 0 w 631"/>
                <a:gd name="T21" fmla="*/ 0 h 795"/>
                <a:gd name="T22" fmla="*/ 0 w 631"/>
                <a:gd name="T23" fmla="*/ 0 h 795"/>
                <a:gd name="T24" fmla="*/ 0 w 631"/>
                <a:gd name="T25" fmla="*/ 0 h 795"/>
                <a:gd name="T26" fmla="*/ 0 w 631"/>
                <a:gd name="T27" fmla="*/ 0 h 795"/>
                <a:gd name="T28" fmla="*/ 0 w 631"/>
                <a:gd name="T29" fmla="*/ 0 h 795"/>
                <a:gd name="T30" fmla="*/ 0 w 631"/>
                <a:gd name="T31" fmla="*/ 0 h 795"/>
                <a:gd name="T32" fmla="*/ 0 w 631"/>
                <a:gd name="T33" fmla="*/ 0 h 795"/>
                <a:gd name="T34" fmla="*/ 0 w 631"/>
                <a:gd name="T35" fmla="*/ 0 h 795"/>
                <a:gd name="T36" fmla="*/ 0 w 631"/>
                <a:gd name="T37" fmla="*/ 0 h 795"/>
                <a:gd name="T38" fmla="*/ 0 w 631"/>
                <a:gd name="T39" fmla="*/ 0 h 795"/>
                <a:gd name="T40" fmla="*/ 0 w 631"/>
                <a:gd name="T41" fmla="*/ 0 h 795"/>
                <a:gd name="T42" fmla="*/ 0 w 631"/>
                <a:gd name="T43" fmla="*/ 0 h 795"/>
                <a:gd name="T44" fmla="*/ 0 w 631"/>
                <a:gd name="T45" fmla="*/ 0 h 795"/>
                <a:gd name="T46" fmla="*/ 0 w 631"/>
                <a:gd name="T47" fmla="*/ 0 h 795"/>
                <a:gd name="T48" fmla="*/ 0 w 631"/>
                <a:gd name="T49" fmla="*/ 0 h 795"/>
                <a:gd name="T50" fmla="*/ 0 w 631"/>
                <a:gd name="T51" fmla="*/ 0 h 795"/>
                <a:gd name="T52" fmla="*/ 0 w 631"/>
                <a:gd name="T53" fmla="*/ 0 h 795"/>
                <a:gd name="T54" fmla="*/ 0 w 631"/>
                <a:gd name="T55" fmla="*/ 0 h 795"/>
                <a:gd name="T56" fmla="*/ 0 w 631"/>
                <a:gd name="T57" fmla="*/ 0 h 795"/>
                <a:gd name="T58" fmla="*/ 0 w 631"/>
                <a:gd name="T59" fmla="*/ 0 h 795"/>
                <a:gd name="T60" fmla="*/ 0 w 631"/>
                <a:gd name="T61" fmla="*/ 0 h 795"/>
                <a:gd name="T62" fmla="*/ 0 w 631"/>
                <a:gd name="T63" fmla="*/ 0 h 795"/>
                <a:gd name="T64" fmla="*/ 0 w 631"/>
                <a:gd name="T65" fmla="*/ 0 h 795"/>
                <a:gd name="T66" fmla="*/ 0 w 631"/>
                <a:gd name="T67" fmla="*/ 0 h 795"/>
                <a:gd name="T68" fmla="*/ 0 w 631"/>
                <a:gd name="T69" fmla="*/ 0 h 795"/>
                <a:gd name="T70" fmla="*/ 0 w 631"/>
                <a:gd name="T71" fmla="*/ 0 h 795"/>
                <a:gd name="T72" fmla="*/ 0 w 631"/>
                <a:gd name="T73" fmla="*/ 0 h 795"/>
                <a:gd name="T74" fmla="*/ 0 w 631"/>
                <a:gd name="T75" fmla="*/ 0 h 795"/>
                <a:gd name="T76" fmla="*/ 0 w 631"/>
                <a:gd name="T77" fmla="*/ 0 h 795"/>
                <a:gd name="T78" fmla="*/ 0 w 631"/>
                <a:gd name="T79" fmla="*/ 0 h 795"/>
                <a:gd name="T80" fmla="*/ 0 w 631"/>
                <a:gd name="T81" fmla="*/ 0 h 795"/>
                <a:gd name="T82" fmla="*/ 0 w 631"/>
                <a:gd name="T83" fmla="*/ 0 h 795"/>
                <a:gd name="T84" fmla="*/ 0 w 631"/>
                <a:gd name="T85" fmla="*/ 0 h 795"/>
                <a:gd name="T86" fmla="*/ 0 w 631"/>
                <a:gd name="T87" fmla="*/ 0 h 795"/>
                <a:gd name="T88" fmla="*/ 0 w 631"/>
                <a:gd name="T89" fmla="*/ 0 h 795"/>
                <a:gd name="T90" fmla="*/ 0 w 631"/>
                <a:gd name="T91" fmla="*/ 0 h 795"/>
                <a:gd name="T92" fmla="*/ 0 w 631"/>
                <a:gd name="T93" fmla="*/ 0 h 795"/>
                <a:gd name="T94" fmla="*/ 0 w 631"/>
                <a:gd name="T95" fmla="*/ 0 h 795"/>
                <a:gd name="T96" fmla="*/ 0 w 631"/>
                <a:gd name="T97" fmla="*/ 0 h 79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631"/>
                <a:gd name="T148" fmla="*/ 0 h 795"/>
                <a:gd name="T149" fmla="*/ 631 w 631"/>
                <a:gd name="T150" fmla="*/ 795 h 79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631" h="795">
                  <a:moveTo>
                    <a:pt x="13" y="33"/>
                  </a:moveTo>
                  <a:lnTo>
                    <a:pt x="10" y="42"/>
                  </a:lnTo>
                  <a:lnTo>
                    <a:pt x="6" y="71"/>
                  </a:lnTo>
                  <a:lnTo>
                    <a:pt x="0" y="116"/>
                  </a:lnTo>
                  <a:lnTo>
                    <a:pt x="0" y="173"/>
                  </a:lnTo>
                  <a:lnTo>
                    <a:pt x="0" y="240"/>
                  </a:lnTo>
                  <a:lnTo>
                    <a:pt x="2" y="314"/>
                  </a:lnTo>
                  <a:lnTo>
                    <a:pt x="6" y="394"/>
                  </a:lnTo>
                  <a:lnTo>
                    <a:pt x="15" y="474"/>
                  </a:lnTo>
                  <a:lnTo>
                    <a:pt x="25" y="548"/>
                  </a:lnTo>
                  <a:lnTo>
                    <a:pt x="42" y="618"/>
                  </a:lnTo>
                  <a:lnTo>
                    <a:pt x="61" y="683"/>
                  </a:lnTo>
                  <a:lnTo>
                    <a:pt x="84" y="736"/>
                  </a:lnTo>
                  <a:lnTo>
                    <a:pt x="112" y="772"/>
                  </a:lnTo>
                  <a:lnTo>
                    <a:pt x="150" y="795"/>
                  </a:lnTo>
                  <a:lnTo>
                    <a:pt x="192" y="795"/>
                  </a:lnTo>
                  <a:lnTo>
                    <a:pt x="243" y="776"/>
                  </a:lnTo>
                  <a:lnTo>
                    <a:pt x="285" y="738"/>
                  </a:lnTo>
                  <a:lnTo>
                    <a:pt x="312" y="696"/>
                  </a:lnTo>
                  <a:lnTo>
                    <a:pt x="323" y="651"/>
                  </a:lnTo>
                  <a:lnTo>
                    <a:pt x="325" y="603"/>
                  </a:lnTo>
                  <a:lnTo>
                    <a:pt x="316" y="552"/>
                  </a:lnTo>
                  <a:lnTo>
                    <a:pt x="300" y="502"/>
                  </a:lnTo>
                  <a:lnTo>
                    <a:pt x="280" y="455"/>
                  </a:lnTo>
                  <a:lnTo>
                    <a:pt x="257" y="411"/>
                  </a:lnTo>
                  <a:lnTo>
                    <a:pt x="230" y="369"/>
                  </a:lnTo>
                  <a:lnTo>
                    <a:pt x="207" y="333"/>
                  </a:lnTo>
                  <a:lnTo>
                    <a:pt x="188" y="303"/>
                  </a:lnTo>
                  <a:lnTo>
                    <a:pt x="177" y="282"/>
                  </a:lnTo>
                  <a:lnTo>
                    <a:pt x="173" y="269"/>
                  </a:lnTo>
                  <a:lnTo>
                    <a:pt x="179" y="267"/>
                  </a:lnTo>
                  <a:lnTo>
                    <a:pt x="198" y="276"/>
                  </a:lnTo>
                  <a:lnTo>
                    <a:pt x="234" y="299"/>
                  </a:lnTo>
                  <a:lnTo>
                    <a:pt x="270" y="327"/>
                  </a:lnTo>
                  <a:lnTo>
                    <a:pt x="300" y="362"/>
                  </a:lnTo>
                  <a:lnTo>
                    <a:pt x="321" y="398"/>
                  </a:lnTo>
                  <a:lnTo>
                    <a:pt x="339" y="436"/>
                  </a:lnTo>
                  <a:lnTo>
                    <a:pt x="348" y="474"/>
                  </a:lnTo>
                  <a:lnTo>
                    <a:pt x="356" y="512"/>
                  </a:lnTo>
                  <a:lnTo>
                    <a:pt x="359" y="548"/>
                  </a:lnTo>
                  <a:lnTo>
                    <a:pt x="363" y="586"/>
                  </a:lnTo>
                  <a:lnTo>
                    <a:pt x="363" y="618"/>
                  </a:lnTo>
                  <a:lnTo>
                    <a:pt x="365" y="649"/>
                  </a:lnTo>
                  <a:lnTo>
                    <a:pt x="369" y="675"/>
                  </a:lnTo>
                  <a:lnTo>
                    <a:pt x="378" y="696"/>
                  </a:lnTo>
                  <a:lnTo>
                    <a:pt x="392" y="711"/>
                  </a:lnTo>
                  <a:lnTo>
                    <a:pt x="409" y="721"/>
                  </a:lnTo>
                  <a:lnTo>
                    <a:pt x="434" y="727"/>
                  </a:lnTo>
                  <a:lnTo>
                    <a:pt x="466" y="721"/>
                  </a:lnTo>
                  <a:lnTo>
                    <a:pt x="498" y="711"/>
                  </a:lnTo>
                  <a:lnTo>
                    <a:pt x="529" y="702"/>
                  </a:lnTo>
                  <a:lnTo>
                    <a:pt x="555" y="689"/>
                  </a:lnTo>
                  <a:lnTo>
                    <a:pt x="576" y="679"/>
                  </a:lnTo>
                  <a:lnTo>
                    <a:pt x="591" y="664"/>
                  </a:lnTo>
                  <a:lnTo>
                    <a:pt x="607" y="649"/>
                  </a:lnTo>
                  <a:lnTo>
                    <a:pt x="616" y="632"/>
                  </a:lnTo>
                  <a:lnTo>
                    <a:pt x="624" y="613"/>
                  </a:lnTo>
                  <a:lnTo>
                    <a:pt x="629" y="590"/>
                  </a:lnTo>
                  <a:lnTo>
                    <a:pt x="631" y="567"/>
                  </a:lnTo>
                  <a:lnTo>
                    <a:pt x="629" y="540"/>
                  </a:lnTo>
                  <a:lnTo>
                    <a:pt x="629" y="512"/>
                  </a:lnTo>
                  <a:lnTo>
                    <a:pt x="624" y="480"/>
                  </a:lnTo>
                  <a:lnTo>
                    <a:pt x="620" y="445"/>
                  </a:lnTo>
                  <a:lnTo>
                    <a:pt x="614" y="409"/>
                  </a:lnTo>
                  <a:lnTo>
                    <a:pt x="608" y="369"/>
                  </a:lnTo>
                  <a:lnTo>
                    <a:pt x="597" y="324"/>
                  </a:lnTo>
                  <a:lnTo>
                    <a:pt x="584" y="282"/>
                  </a:lnTo>
                  <a:lnTo>
                    <a:pt x="565" y="236"/>
                  </a:lnTo>
                  <a:lnTo>
                    <a:pt x="544" y="194"/>
                  </a:lnTo>
                  <a:lnTo>
                    <a:pt x="519" y="153"/>
                  </a:lnTo>
                  <a:lnTo>
                    <a:pt x="496" y="115"/>
                  </a:lnTo>
                  <a:lnTo>
                    <a:pt x="472" y="80"/>
                  </a:lnTo>
                  <a:lnTo>
                    <a:pt x="449" y="52"/>
                  </a:lnTo>
                  <a:lnTo>
                    <a:pt x="424" y="29"/>
                  </a:lnTo>
                  <a:lnTo>
                    <a:pt x="405" y="10"/>
                  </a:lnTo>
                  <a:lnTo>
                    <a:pt x="388" y="0"/>
                  </a:lnTo>
                  <a:lnTo>
                    <a:pt x="375" y="0"/>
                  </a:lnTo>
                  <a:lnTo>
                    <a:pt x="365" y="6"/>
                  </a:lnTo>
                  <a:lnTo>
                    <a:pt x="361" y="23"/>
                  </a:lnTo>
                  <a:lnTo>
                    <a:pt x="363" y="52"/>
                  </a:lnTo>
                  <a:lnTo>
                    <a:pt x="373" y="94"/>
                  </a:lnTo>
                  <a:lnTo>
                    <a:pt x="378" y="134"/>
                  </a:lnTo>
                  <a:lnTo>
                    <a:pt x="375" y="162"/>
                  </a:lnTo>
                  <a:lnTo>
                    <a:pt x="361" y="179"/>
                  </a:lnTo>
                  <a:lnTo>
                    <a:pt x="342" y="189"/>
                  </a:lnTo>
                  <a:lnTo>
                    <a:pt x="316" y="189"/>
                  </a:lnTo>
                  <a:lnTo>
                    <a:pt x="285" y="183"/>
                  </a:lnTo>
                  <a:lnTo>
                    <a:pt x="253" y="172"/>
                  </a:lnTo>
                  <a:lnTo>
                    <a:pt x="217" y="156"/>
                  </a:lnTo>
                  <a:lnTo>
                    <a:pt x="177" y="135"/>
                  </a:lnTo>
                  <a:lnTo>
                    <a:pt x="143" y="116"/>
                  </a:lnTo>
                  <a:lnTo>
                    <a:pt x="109" y="94"/>
                  </a:lnTo>
                  <a:lnTo>
                    <a:pt x="78" y="75"/>
                  </a:lnTo>
                  <a:lnTo>
                    <a:pt x="50" y="58"/>
                  </a:lnTo>
                  <a:lnTo>
                    <a:pt x="31" y="44"/>
                  </a:lnTo>
                  <a:lnTo>
                    <a:pt x="17" y="35"/>
                  </a:lnTo>
                  <a:lnTo>
                    <a:pt x="13" y="33"/>
                  </a:lnTo>
                  <a:close/>
                </a:path>
              </a:pathLst>
            </a:custGeom>
            <a:solidFill>
              <a:srgbClr val="B3B0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56" name="Freeform 77">
              <a:extLst>
                <a:ext uri="{FF2B5EF4-FFF2-40B4-BE49-F238E27FC236}">
                  <a16:creationId xmlns:a16="http://schemas.microsoft.com/office/drawing/2014/main" id="{27926B3A-E912-9A3B-2A0F-E30F6DA464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16" y="998"/>
              <a:ext cx="18" cy="310"/>
            </a:xfrm>
            <a:custGeom>
              <a:avLst/>
              <a:gdLst>
                <a:gd name="T0" fmla="*/ 0 w 57"/>
                <a:gd name="T1" fmla="*/ 0 h 1103"/>
                <a:gd name="T2" fmla="*/ 0 w 57"/>
                <a:gd name="T3" fmla="*/ 0 h 1103"/>
                <a:gd name="T4" fmla="*/ 0 w 57"/>
                <a:gd name="T5" fmla="*/ 0 h 1103"/>
                <a:gd name="T6" fmla="*/ 0 w 57"/>
                <a:gd name="T7" fmla="*/ 0 h 1103"/>
                <a:gd name="T8" fmla="*/ 0 w 57"/>
                <a:gd name="T9" fmla="*/ 0 h 1103"/>
                <a:gd name="T10" fmla="*/ 0 w 57"/>
                <a:gd name="T11" fmla="*/ 0 h 1103"/>
                <a:gd name="T12" fmla="*/ 0 w 57"/>
                <a:gd name="T13" fmla="*/ 0 h 1103"/>
                <a:gd name="T14" fmla="*/ 0 w 57"/>
                <a:gd name="T15" fmla="*/ 0 h 1103"/>
                <a:gd name="T16" fmla="*/ 0 w 57"/>
                <a:gd name="T17" fmla="*/ 0 h 1103"/>
                <a:gd name="T18" fmla="*/ 0 w 57"/>
                <a:gd name="T19" fmla="*/ 0 h 1103"/>
                <a:gd name="T20" fmla="*/ 0 w 57"/>
                <a:gd name="T21" fmla="*/ 0 h 1103"/>
                <a:gd name="T22" fmla="*/ 0 w 57"/>
                <a:gd name="T23" fmla="*/ 0 h 1103"/>
                <a:gd name="T24" fmla="*/ 0 w 57"/>
                <a:gd name="T25" fmla="*/ 0 h 1103"/>
                <a:gd name="T26" fmla="*/ 0 w 57"/>
                <a:gd name="T27" fmla="*/ 0 h 1103"/>
                <a:gd name="T28" fmla="*/ 0 w 57"/>
                <a:gd name="T29" fmla="*/ 0 h 1103"/>
                <a:gd name="T30" fmla="*/ 0 w 57"/>
                <a:gd name="T31" fmla="*/ 0 h 1103"/>
                <a:gd name="T32" fmla="*/ 0 w 57"/>
                <a:gd name="T33" fmla="*/ 0 h 1103"/>
                <a:gd name="T34" fmla="*/ 0 w 57"/>
                <a:gd name="T35" fmla="*/ 0 h 1103"/>
                <a:gd name="T36" fmla="*/ 0 w 57"/>
                <a:gd name="T37" fmla="*/ 0 h 1103"/>
                <a:gd name="T38" fmla="*/ 0 w 57"/>
                <a:gd name="T39" fmla="*/ 0 h 1103"/>
                <a:gd name="T40" fmla="*/ 0 w 57"/>
                <a:gd name="T41" fmla="*/ 0 h 1103"/>
                <a:gd name="T42" fmla="*/ 0 w 57"/>
                <a:gd name="T43" fmla="*/ 0 h 1103"/>
                <a:gd name="T44" fmla="*/ 0 w 57"/>
                <a:gd name="T45" fmla="*/ 0 h 1103"/>
                <a:gd name="T46" fmla="*/ 0 w 57"/>
                <a:gd name="T47" fmla="*/ 0 h 1103"/>
                <a:gd name="T48" fmla="*/ 0 w 57"/>
                <a:gd name="T49" fmla="*/ 0 h 1103"/>
                <a:gd name="T50" fmla="*/ 0 w 57"/>
                <a:gd name="T51" fmla="*/ 0 h 1103"/>
                <a:gd name="T52" fmla="*/ 0 w 57"/>
                <a:gd name="T53" fmla="*/ 0 h 1103"/>
                <a:gd name="T54" fmla="*/ 0 w 57"/>
                <a:gd name="T55" fmla="*/ 0 h 1103"/>
                <a:gd name="T56" fmla="*/ 0 w 57"/>
                <a:gd name="T57" fmla="*/ 0 h 1103"/>
                <a:gd name="T58" fmla="*/ 0 w 57"/>
                <a:gd name="T59" fmla="*/ 0 h 1103"/>
                <a:gd name="T60" fmla="*/ 0 w 57"/>
                <a:gd name="T61" fmla="*/ 0 h 1103"/>
                <a:gd name="T62" fmla="*/ 0 w 57"/>
                <a:gd name="T63" fmla="*/ 0 h 1103"/>
                <a:gd name="T64" fmla="*/ 0 w 57"/>
                <a:gd name="T65" fmla="*/ 0 h 1103"/>
                <a:gd name="T66" fmla="*/ 0 w 57"/>
                <a:gd name="T67" fmla="*/ 0 h 1103"/>
                <a:gd name="T68" fmla="*/ 0 w 57"/>
                <a:gd name="T69" fmla="*/ 0 h 1103"/>
                <a:gd name="T70" fmla="*/ 0 w 57"/>
                <a:gd name="T71" fmla="*/ 0 h 1103"/>
                <a:gd name="T72" fmla="*/ 0 w 57"/>
                <a:gd name="T73" fmla="*/ 0 h 1103"/>
                <a:gd name="T74" fmla="*/ 0 w 57"/>
                <a:gd name="T75" fmla="*/ 0 h 1103"/>
                <a:gd name="T76" fmla="*/ 0 w 57"/>
                <a:gd name="T77" fmla="*/ 0 h 1103"/>
                <a:gd name="T78" fmla="*/ 0 w 57"/>
                <a:gd name="T79" fmla="*/ 0 h 1103"/>
                <a:gd name="T80" fmla="*/ 0 w 57"/>
                <a:gd name="T81" fmla="*/ 0 h 1103"/>
                <a:gd name="T82" fmla="*/ 0 w 57"/>
                <a:gd name="T83" fmla="*/ 0 h 1103"/>
                <a:gd name="T84" fmla="*/ 0 w 57"/>
                <a:gd name="T85" fmla="*/ 0 h 1103"/>
                <a:gd name="T86" fmla="*/ 0 w 57"/>
                <a:gd name="T87" fmla="*/ 0 h 1103"/>
                <a:gd name="T88" fmla="*/ 0 w 57"/>
                <a:gd name="T89" fmla="*/ 0 h 1103"/>
                <a:gd name="T90" fmla="*/ 0 w 57"/>
                <a:gd name="T91" fmla="*/ 0 h 1103"/>
                <a:gd name="T92" fmla="*/ 0 w 57"/>
                <a:gd name="T93" fmla="*/ 0 h 1103"/>
                <a:gd name="T94" fmla="*/ 0 w 57"/>
                <a:gd name="T95" fmla="*/ 0 h 1103"/>
                <a:gd name="T96" fmla="*/ 0 w 57"/>
                <a:gd name="T97" fmla="*/ 0 h 1103"/>
                <a:gd name="T98" fmla="*/ 0 w 57"/>
                <a:gd name="T99" fmla="*/ 0 h 1103"/>
                <a:gd name="T100" fmla="*/ 0 w 57"/>
                <a:gd name="T101" fmla="*/ 0 h 1103"/>
                <a:gd name="T102" fmla="*/ 0 w 57"/>
                <a:gd name="T103" fmla="*/ 0 h 1103"/>
                <a:gd name="T104" fmla="*/ 0 w 57"/>
                <a:gd name="T105" fmla="*/ 0 h 1103"/>
                <a:gd name="T106" fmla="*/ 0 w 57"/>
                <a:gd name="T107" fmla="*/ 0 h 1103"/>
                <a:gd name="T108" fmla="*/ 0 w 57"/>
                <a:gd name="T109" fmla="*/ 0 h 1103"/>
                <a:gd name="T110" fmla="*/ 0 w 57"/>
                <a:gd name="T111" fmla="*/ 0 h 1103"/>
                <a:gd name="T112" fmla="*/ 0 w 57"/>
                <a:gd name="T113" fmla="*/ 0 h 1103"/>
                <a:gd name="T114" fmla="*/ 0 w 57"/>
                <a:gd name="T115" fmla="*/ 0 h 1103"/>
                <a:gd name="T116" fmla="*/ 0 w 57"/>
                <a:gd name="T117" fmla="*/ 0 h 1103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57"/>
                <a:gd name="T178" fmla="*/ 0 h 1103"/>
                <a:gd name="T179" fmla="*/ 57 w 57"/>
                <a:gd name="T180" fmla="*/ 1103 h 1103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57" h="1103">
                  <a:moveTo>
                    <a:pt x="15" y="791"/>
                  </a:moveTo>
                  <a:lnTo>
                    <a:pt x="15" y="808"/>
                  </a:lnTo>
                  <a:lnTo>
                    <a:pt x="15" y="827"/>
                  </a:lnTo>
                  <a:lnTo>
                    <a:pt x="15" y="845"/>
                  </a:lnTo>
                  <a:lnTo>
                    <a:pt x="15" y="862"/>
                  </a:lnTo>
                  <a:lnTo>
                    <a:pt x="11" y="879"/>
                  </a:lnTo>
                  <a:lnTo>
                    <a:pt x="11" y="896"/>
                  </a:lnTo>
                  <a:lnTo>
                    <a:pt x="9" y="913"/>
                  </a:lnTo>
                  <a:lnTo>
                    <a:pt x="7" y="930"/>
                  </a:lnTo>
                  <a:lnTo>
                    <a:pt x="5" y="947"/>
                  </a:lnTo>
                  <a:lnTo>
                    <a:pt x="4" y="962"/>
                  </a:lnTo>
                  <a:lnTo>
                    <a:pt x="2" y="980"/>
                  </a:lnTo>
                  <a:lnTo>
                    <a:pt x="2" y="999"/>
                  </a:lnTo>
                  <a:lnTo>
                    <a:pt x="0" y="1014"/>
                  </a:lnTo>
                  <a:lnTo>
                    <a:pt x="0" y="1033"/>
                  </a:lnTo>
                  <a:lnTo>
                    <a:pt x="0" y="1050"/>
                  </a:lnTo>
                  <a:lnTo>
                    <a:pt x="4" y="1071"/>
                  </a:lnTo>
                  <a:lnTo>
                    <a:pt x="9" y="1073"/>
                  </a:lnTo>
                  <a:lnTo>
                    <a:pt x="19" y="1086"/>
                  </a:lnTo>
                  <a:lnTo>
                    <a:pt x="28" y="1096"/>
                  </a:lnTo>
                  <a:lnTo>
                    <a:pt x="36" y="1103"/>
                  </a:lnTo>
                  <a:lnTo>
                    <a:pt x="36" y="1092"/>
                  </a:lnTo>
                  <a:lnTo>
                    <a:pt x="36" y="1082"/>
                  </a:lnTo>
                  <a:lnTo>
                    <a:pt x="36" y="1073"/>
                  </a:lnTo>
                  <a:lnTo>
                    <a:pt x="36" y="1063"/>
                  </a:lnTo>
                  <a:lnTo>
                    <a:pt x="34" y="1052"/>
                  </a:lnTo>
                  <a:lnTo>
                    <a:pt x="34" y="1042"/>
                  </a:lnTo>
                  <a:lnTo>
                    <a:pt x="34" y="1033"/>
                  </a:lnTo>
                  <a:lnTo>
                    <a:pt x="34" y="1023"/>
                  </a:lnTo>
                  <a:lnTo>
                    <a:pt x="34" y="1012"/>
                  </a:lnTo>
                  <a:lnTo>
                    <a:pt x="32" y="1002"/>
                  </a:lnTo>
                  <a:lnTo>
                    <a:pt x="32" y="991"/>
                  </a:lnTo>
                  <a:lnTo>
                    <a:pt x="32" y="981"/>
                  </a:lnTo>
                  <a:lnTo>
                    <a:pt x="32" y="970"/>
                  </a:lnTo>
                  <a:lnTo>
                    <a:pt x="32" y="961"/>
                  </a:lnTo>
                  <a:lnTo>
                    <a:pt x="32" y="951"/>
                  </a:lnTo>
                  <a:lnTo>
                    <a:pt x="34" y="943"/>
                  </a:lnTo>
                  <a:lnTo>
                    <a:pt x="34" y="928"/>
                  </a:lnTo>
                  <a:lnTo>
                    <a:pt x="34" y="911"/>
                  </a:lnTo>
                  <a:lnTo>
                    <a:pt x="34" y="896"/>
                  </a:lnTo>
                  <a:lnTo>
                    <a:pt x="38" y="883"/>
                  </a:lnTo>
                  <a:lnTo>
                    <a:pt x="38" y="867"/>
                  </a:lnTo>
                  <a:lnTo>
                    <a:pt x="42" y="854"/>
                  </a:lnTo>
                  <a:lnTo>
                    <a:pt x="43" y="839"/>
                  </a:lnTo>
                  <a:lnTo>
                    <a:pt x="45" y="827"/>
                  </a:lnTo>
                  <a:lnTo>
                    <a:pt x="45" y="812"/>
                  </a:lnTo>
                  <a:lnTo>
                    <a:pt x="47" y="797"/>
                  </a:lnTo>
                  <a:lnTo>
                    <a:pt x="47" y="782"/>
                  </a:lnTo>
                  <a:lnTo>
                    <a:pt x="51" y="769"/>
                  </a:lnTo>
                  <a:lnTo>
                    <a:pt x="51" y="755"/>
                  </a:lnTo>
                  <a:lnTo>
                    <a:pt x="53" y="740"/>
                  </a:lnTo>
                  <a:lnTo>
                    <a:pt x="53" y="725"/>
                  </a:lnTo>
                  <a:lnTo>
                    <a:pt x="53" y="711"/>
                  </a:lnTo>
                  <a:lnTo>
                    <a:pt x="51" y="694"/>
                  </a:lnTo>
                  <a:lnTo>
                    <a:pt x="49" y="677"/>
                  </a:lnTo>
                  <a:lnTo>
                    <a:pt x="47" y="662"/>
                  </a:lnTo>
                  <a:lnTo>
                    <a:pt x="45" y="651"/>
                  </a:lnTo>
                  <a:lnTo>
                    <a:pt x="43" y="637"/>
                  </a:lnTo>
                  <a:lnTo>
                    <a:pt x="40" y="624"/>
                  </a:lnTo>
                  <a:lnTo>
                    <a:pt x="38" y="615"/>
                  </a:lnTo>
                  <a:lnTo>
                    <a:pt x="34" y="605"/>
                  </a:lnTo>
                  <a:lnTo>
                    <a:pt x="30" y="592"/>
                  </a:lnTo>
                  <a:lnTo>
                    <a:pt x="28" y="580"/>
                  </a:lnTo>
                  <a:lnTo>
                    <a:pt x="26" y="571"/>
                  </a:lnTo>
                  <a:lnTo>
                    <a:pt x="24" y="559"/>
                  </a:lnTo>
                  <a:lnTo>
                    <a:pt x="23" y="548"/>
                  </a:lnTo>
                  <a:lnTo>
                    <a:pt x="21" y="535"/>
                  </a:lnTo>
                  <a:lnTo>
                    <a:pt x="21" y="521"/>
                  </a:lnTo>
                  <a:lnTo>
                    <a:pt x="21" y="508"/>
                  </a:lnTo>
                  <a:lnTo>
                    <a:pt x="23" y="497"/>
                  </a:lnTo>
                  <a:lnTo>
                    <a:pt x="24" y="483"/>
                  </a:lnTo>
                  <a:lnTo>
                    <a:pt x="28" y="464"/>
                  </a:lnTo>
                  <a:lnTo>
                    <a:pt x="32" y="445"/>
                  </a:lnTo>
                  <a:lnTo>
                    <a:pt x="34" y="421"/>
                  </a:lnTo>
                  <a:lnTo>
                    <a:pt x="38" y="394"/>
                  </a:lnTo>
                  <a:lnTo>
                    <a:pt x="40" y="367"/>
                  </a:lnTo>
                  <a:lnTo>
                    <a:pt x="43" y="343"/>
                  </a:lnTo>
                  <a:lnTo>
                    <a:pt x="45" y="314"/>
                  </a:lnTo>
                  <a:lnTo>
                    <a:pt x="47" y="286"/>
                  </a:lnTo>
                  <a:lnTo>
                    <a:pt x="51" y="259"/>
                  </a:lnTo>
                  <a:lnTo>
                    <a:pt x="53" y="234"/>
                  </a:lnTo>
                  <a:lnTo>
                    <a:pt x="55" y="211"/>
                  </a:lnTo>
                  <a:lnTo>
                    <a:pt x="57" y="192"/>
                  </a:lnTo>
                  <a:lnTo>
                    <a:pt x="57" y="177"/>
                  </a:lnTo>
                  <a:lnTo>
                    <a:pt x="57" y="166"/>
                  </a:lnTo>
                  <a:lnTo>
                    <a:pt x="53" y="154"/>
                  </a:lnTo>
                  <a:lnTo>
                    <a:pt x="53" y="143"/>
                  </a:lnTo>
                  <a:lnTo>
                    <a:pt x="51" y="132"/>
                  </a:lnTo>
                  <a:lnTo>
                    <a:pt x="51" y="122"/>
                  </a:lnTo>
                  <a:lnTo>
                    <a:pt x="49" y="113"/>
                  </a:lnTo>
                  <a:lnTo>
                    <a:pt x="47" y="103"/>
                  </a:lnTo>
                  <a:lnTo>
                    <a:pt x="47" y="94"/>
                  </a:lnTo>
                  <a:lnTo>
                    <a:pt x="45" y="86"/>
                  </a:lnTo>
                  <a:lnTo>
                    <a:pt x="43" y="75"/>
                  </a:lnTo>
                  <a:lnTo>
                    <a:pt x="40" y="65"/>
                  </a:lnTo>
                  <a:lnTo>
                    <a:pt x="38" y="56"/>
                  </a:lnTo>
                  <a:lnTo>
                    <a:pt x="34" y="46"/>
                  </a:lnTo>
                  <a:lnTo>
                    <a:pt x="28" y="35"/>
                  </a:lnTo>
                  <a:lnTo>
                    <a:pt x="24" y="25"/>
                  </a:lnTo>
                  <a:lnTo>
                    <a:pt x="17" y="12"/>
                  </a:lnTo>
                  <a:lnTo>
                    <a:pt x="11" y="0"/>
                  </a:lnTo>
                  <a:lnTo>
                    <a:pt x="7" y="12"/>
                  </a:lnTo>
                  <a:lnTo>
                    <a:pt x="4" y="29"/>
                  </a:lnTo>
                  <a:lnTo>
                    <a:pt x="2" y="52"/>
                  </a:lnTo>
                  <a:lnTo>
                    <a:pt x="2" y="78"/>
                  </a:lnTo>
                  <a:lnTo>
                    <a:pt x="0" y="109"/>
                  </a:lnTo>
                  <a:lnTo>
                    <a:pt x="0" y="141"/>
                  </a:lnTo>
                  <a:lnTo>
                    <a:pt x="0" y="177"/>
                  </a:lnTo>
                  <a:lnTo>
                    <a:pt x="0" y="215"/>
                  </a:lnTo>
                  <a:lnTo>
                    <a:pt x="0" y="250"/>
                  </a:lnTo>
                  <a:lnTo>
                    <a:pt x="0" y="286"/>
                  </a:lnTo>
                  <a:lnTo>
                    <a:pt x="0" y="322"/>
                  </a:lnTo>
                  <a:lnTo>
                    <a:pt x="2" y="356"/>
                  </a:lnTo>
                  <a:lnTo>
                    <a:pt x="2" y="384"/>
                  </a:lnTo>
                  <a:lnTo>
                    <a:pt x="2" y="411"/>
                  </a:lnTo>
                  <a:lnTo>
                    <a:pt x="2" y="434"/>
                  </a:lnTo>
                  <a:lnTo>
                    <a:pt x="4" y="451"/>
                  </a:lnTo>
                  <a:lnTo>
                    <a:pt x="15" y="7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57" name="Freeform 78">
              <a:extLst>
                <a:ext uri="{FF2B5EF4-FFF2-40B4-BE49-F238E27FC236}">
                  <a16:creationId xmlns:a16="http://schemas.microsoft.com/office/drawing/2014/main" id="{0C5AABDC-F7BC-5535-D24E-292FDA71D0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84" y="1074"/>
              <a:ext cx="234" cy="219"/>
            </a:xfrm>
            <a:custGeom>
              <a:avLst/>
              <a:gdLst>
                <a:gd name="T0" fmla="*/ 0 w 767"/>
                <a:gd name="T1" fmla="*/ 0 h 774"/>
                <a:gd name="T2" fmla="*/ 0 w 767"/>
                <a:gd name="T3" fmla="*/ 0 h 774"/>
                <a:gd name="T4" fmla="*/ 0 w 767"/>
                <a:gd name="T5" fmla="*/ 0 h 774"/>
                <a:gd name="T6" fmla="*/ 0 w 767"/>
                <a:gd name="T7" fmla="*/ 0 h 774"/>
                <a:gd name="T8" fmla="*/ 0 w 767"/>
                <a:gd name="T9" fmla="*/ 0 h 774"/>
                <a:gd name="T10" fmla="*/ 0 w 767"/>
                <a:gd name="T11" fmla="*/ 0 h 774"/>
                <a:gd name="T12" fmla="*/ 0 w 767"/>
                <a:gd name="T13" fmla="*/ 0 h 774"/>
                <a:gd name="T14" fmla="*/ 0 w 767"/>
                <a:gd name="T15" fmla="*/ 0 h 774"/>
                <a:gd name="T16" fmla="*/ 0 w 767"/>
                <a:gd name="T17" fmla="*/ 0 h 774"/>
                <a:gd name="T18" fmla="*/ 0 w 767"/>
                <a:gd name="T19" fmla="*/ 0 h 774"/>
                <a:gd name="T20" fmla="*/ 0 w 767"/>
                <a:gd name="T21" fmla="*/ 0 h 774"/>
                <a:gd name="T22" fmla="*/ 0 w 767"/>
                <a:gd name="T23" fmla="*/ 0 h 774"/>
                <a:gd name="T24" fmla="*/ 0 w 767"/>
                <a:gd name="T25" fmla="*/ 0 h 774"/>
                <a:gd name="T26" fmla="*/ 0 w 767"/>
                <a:gd name="T27" fmla="*/ 0 h 774"/>
                <a:gd name="T28" fmla="*/ 0 w 767"/>
                <a:gd name="T29" fmla="*/ 0 h 774"/>
                <a:gd name="T30" fmla="*/ 0 w 767"/>
                <a:gd name="T31" fmla="*/ 0 h 774"/>
                <a:gd name="T32" fmla="*/ 0 w 767"/>
                <a:gd name="T33" fmla="*/ 0 h 774"/>
                <a:gd name="T34" fmla="*/ 0 w 767"/>
                <a:gd name="T35" fmla="*/ 0 h 774"/>
                <a:gd name="T36" fmla="*/ 0 w 767"/>
                <a:gd name="T37" fmla="*/ 0 h 774"/>
                <a:gd name="T38" fmla="*/ 0 w 767"/>
                <a:gd name="T39" fmla="*/ 0 h 774"/>
                <a:gd name="T40" fmla="*/ 0 w 767"/>
                <a:gd name="T41" fmla="*/ 0 h 774"/>
                <a:gd name="T42" fmla="*/ 0 w 767"/>
                <a:gd name="T43" fmla="*/ 0 h 774"/>
                <a:gd name="T44" fmla="*/ 0 w 767"/>
                <a:gd name="T45" fmla="*/ 0 h 774"/>
                <a:gd name="T46" fmla="*/ 0 w 767"/>
                <a:gd name="T47" fmla="*/ 0 h 774"/>
                <a:gd name="T48" fmla="*/ 0 w 767"/>
                <a:gd name="T49" fmla="*/ 0 h 774"/>
                <a:gd name="T50" fmla="*/ 0 w 767"/>
                <a:gd name="T51" fmla="*/ 0 h 774"/>
                <a:gd name="T52" fmla="*/ 0 w 767"/>
                <a:gd name="T53" fmla="*/ 0 h 774"/>
                <a:gd name="T54" fmla="*/ 0 w 767"/>
                <a:gd name="T55" fmla="*/ 0 h 774"/>
                <a:gd name="T56" fmla="*/ 0 w 767"/>
                <a:gd name="T57" fmla="*/ 0 h 774"/>
                <a:gd name="T58" fmla="*/ 0 w 767"/>
                <a:gd name="T59" fmla="*/ 0 h 774"/>
                <a:gd name="T60" fmla="*/ 0 w 767"/>
                <a:gd name="T61" fmla="*/ 0 h 774"/>
                <a:gd name="T62" fmla="*/ 0 w 767"/>
                <a:gd name="T63" fmla="*/ 0 h 774"/>
                <a:gd name="T64" fmla="*/ 0 w 767"/>
                <a:gd name="T65" fmla="*/ 0 h 774"/>
                <a:gd name="T66" fmla="*/ 0 w 767"/>
                <a:gd name="T67" fmla="*/ 0 h 774"/>
                <a:gd name="T68" fmla="*/ 0 w 767"/>
                <a:gd name="T69" fmla="*/ 0 h 774"/>
                <a:gd name="T70" fmla="*/ 0 w 767"/>
                <a:gd name="T71" fmla="*/ 0 h 774"/>
                <a:gd name="T72" fmla="*/ 0 w 767"/>
                <a:gd name="T73" fmla="*/ 0 h 774"/>
                <a:gd name="T74" fmla="*/ 0 w 767"/>
                <a:gd name="T75" fmla="*/ 0 h 774"/>
                <a:gd name="T76" fmla="*/ 0 w 767"/>
                <a:gd name="T77" fmla="*/ 0 h 774"/>
                <a:gd name="T78" fmla="*/ 0 w 767"/>
                <a:gd name="T79" fmla="*/ 0 h 774"/>
                <a:gd name="T80" fmla="*/ 0 w 767"/>
                <a:gd name="T81" fmla="*/ 0 h 774"/>
                <a:gd name="T82" fmla="*/ 0 w 767"/>
                <a:gd name="T83" fmla="*/ 0 h 774"/>
                <a:gd name="T84" fmla="*/ 0 w 767"/>
                <a:gd name="T85" fmla="*/ 0 h 774"/>
                <a:gd name="T86" fmla="*/ 0 w 767"/>
                <a:gd name="T87" fmla="*/ 0 h 774"/>
                <a:gd name="T88" fmla="*/ 0 w 767"/>
                <a:gd name="T89" fmla="*/ 0 h 774"/>
                <a:gd name="T90" fmla="*/ 0 w 767"/>
                <a:gd name="T91" fmla="*/ 0 h 774"/>
                <a:gd name="T92" fmla="*/ 0 w 767"/>
                <a:gd name="T93" fmla="*/ 0 h 774"/>
                <a:gd name="T94" fmla="*/ 0 w 767"/>
                <a:gd name="T95" fmla="*/ 0 h 774"/>
                <a:gd name="T96" fmla="*/ 0 w 767"/>
                <a:gd name="T97" fmla="*/ 0 h 774"/>
                <a:gd name="T98" fmla="*/ 0 w 767"/>
                <a:gd name="T99" fmla="*/ 0 h 774"/>
                <a:gd name="T100" fmla="*/ 0 w 767"/>
                <a:gd name="T101" fmla="*/ 0 h 774"/>
                <a:gd name="T102" fmla="*/ 0 w 767"/>
                <a:gd name="T103" fmla="*/ 0 h 774"/>
                <a:gd name="T104" fmla="*/ 0 w 767"/>
                <a:gd name="T105" fmla="*/ 0 h 774"/>
                <a:gd name="T106" fmla="*/ 0 w 767"/>
                <a:gd name="T107" fmla="*/ 0 h 774"/>
                <a:gd name="T108" fmla="*/ 0 w 767"/>
                <a:gd name="T109" fmla="*/ 0 h 774"/>
                <a:gd name="T110" fmla="*/ 0 w 767"/>
                <a:gd name="T111" fmla="*/ 0 h 774"/>
                <a:gd name="T112" fmla="*/ 0 w 767"/>
                <a:gd name="T113" fmla="*/ 0 h 77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767"/>
                <a:gd name="T172" fmla="*/ 0 h 774"/>
                <a:gd name="T173" fmla="*/ 767 w 767"/>
                <a:gd name="T174" fmla="*/ 774 h 77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767" h="774">
                  <a:moveTo>
                    <a:pt x="74" y="23"/>
                  </a:moveTo>
                  <a:lnTo>
                    <a:pt x="51" y="35"/>
                  </a:lnTo>
                  <a:lnTo>
                    <a:pt x="34" y="59"/>
                  </a:lnTo>
                  <a:lnTo>
                    <a:pt x="20" y="95"/>
                  </a:lnTo>
                  <a:lnTo>
                    <a:pt x="11" y="145"/>
                  </a:lnTo>
                  <a:lnTo>
                    <a:pt x="3" y="198"/>
                  </a:lnTo>
                  <a:lnTo>
                    <a:pt x="0" y="259"/>
                  </a:lnTo>
                  <a:lnTo>
                    <a:pt x="0" y="324"/>
                  </a:lnTo>
                  <a:lnTo>
                    <a:pt x="3" y="390"/>
                  </a:lnTo>
                  <a:lnTo>
                    <a:pt x="5" y="455"/>
                  </a:lnTo>
                  <a:lnTo>
                    <a:pt x="13" y="518"/>
                  </a:lnTo>
                  <a:lnTo>
                    <a:pt x="19" y="576"/>
                  </a:lnTo>
                  <a:lnTo>
                    <a:pt x="28" y="630"/>
                  </a:lnTo>
                  <a:lnTo>
                    <a:pt x="38" y="672"/>
                  </a:lnTo>
                  <a:lnTo>
                    <a:pt x="49" y="704"/>
                  </a:lnTo>
                  <a:lnTo>
                    <a:pt x="60" y="723"/>
                  </a:lnTo>
                  <a:lnTo>
                    <a:pt x="74" y="730"/>
                  </a:lnTo>
                  <a:lnTo>
                    <a:pt x="81" y="721"/>
                  </a:lnTo>
                  <a:lnTo>
                    <a:pt x="87" y="704"/>
                  </a:lnTo>
                  <a:lnTo>
                    <a:pt x="91" y="681"/>
                  </a:lnTo>
                  <a:lnTo>
                    <a:pt x="95" y="653"/>
                  </a:lnTo>
                  <a:lnTo>
                    <a:pt x="96" y="620"/>
                  </a:lnTo>
                  <a:lnTo>
                    <a:pt x="96" y="582"/>
                  </a:lnTo>
                  <a:lnTo>
                    <a:pt x="98" y="546"/>
                  </a:lnTo>
                  <a:lnTo>
                    <a:pt x="100" y="508"/>
                  </a:lnTo>
                  <a:lnTo>
                    <a:pt x="102" y="466"/>
                  </a:lnTo>
                  <a:lnTo>
                    <a:pt x="108" y="432"/>
                  </a:lnTo>
                  <a:lnTo>
                    <a:pt x="116" y="398"/>
                  </a:lnTo>
                  <a:lnTo>
                    <a:pt x="127" y="369"/>
                  </a:lnTo>
                  <a:lnTo>
                    <a:pt x="140" y="346"/>
                  </a:lnTo>
                  <a:lnTo>
                    <a:pt x="157" y="331"/>
                  </a:lnTo>
                  <a:lnTo>
                    <a:pt x="180" y="324"/>
                  </a:lnTo>
                  <a:lnTo>
                    <a:pt x="209" y="326"/>
                  </a:lnTo>
                  <a:lnTo>
                    <a:pt x="231" y="335"/>
                  </a:lnTo>
                  <a:lnTo>
                    <a:pt x="250" y="348"/>
                  </a:lnTo>
                  <a:lnTo>
                    <a:pt x="260" y="364"/>
                  </a:lnTo>
                  <a:lnTo>
                    <a:pt x="266" y="384"/>
                  </a:lnTo>
                  <a:lnTo>
                    <a:pt x="266" y="405"/>
                  </a:lnTo>
                  <a:lnTo>
                    <a:pt x="264" y="428"/>
                  </a:lnTo>
                  <a:lnTo>
                    <a:pt x="258" y="453"/>
                  </a:lnTo>
                  <a:lnTo>
                    <a:pt x="252" y="481"/>
                  </a:lnTo>
                  <a:lnTo>
                    <a:pt x="243" y="508"/>
                  </a:lnTo>
                  <a:lnTo>
                    <a:pt x="237" y="537"/>
                  </a:lnTo>
                  <a:lnTo>
                    <a:pt x="228" y="563"/>
                  </a:lnTo>
                  <a:lnTo>
                    <a:pt x="226" y="592"/>
                  </a:lnTo>
                  <a:lnTo>
                    <a:pt x="224" y="616"/>
                  </a:lnTo>
                  <a:lnTo>
                    <a:pt x="228" y="641"/>
                  </a:lnTo>
                  <a:lnTo>
                    <a:pt x="237" y="666"/>
                  </a:lnTo>
                  <a:lnTo>
                    <a:pt x="252" y="689"/>
                  </a:lnTo>
                  <a:lnTo>
                    <a:pt x="269" y="694"/>
                  </a:lnTo>
                  <a:lnTo>
                    <a:pt x="287" y="681"/>
                  </a:lnTo>
                  <a:lnTo>
                    <a:pt x="302" y="649"/>
                  </a:lnTo>
                  <a:lnTo>
                    <a:pt x="317" y="601"/>
                  </a:lnTo>
                  <a:lnTo>
                    <a:pt x="330" y="542"/>
                  </a:lnTo>
                  <a:lnTo>
                    <a:pt x="344" y="478"/>
                  </a:lnTo>
                  <a:lnTo>
                    <a:pt x="357" y="409"/>
                  </a:lnTo>
                  <a:lnTo>
                    <a:pt x="370" y="345"/>
                  </a:lnTo>
                  <a:lnTo>
                    <a:pt x="382" y="284"/>
                  </a:lnTo>
                  <a:lnTo>
                    <a:pt x="395" y="230"/>
                  </a:lnTo>
                  <a:lnTo>
                    <a:pt x="406" y="189"/>
                  </a:lnTo>
                  <a:lnTo>
                    <a:pt x="418" y="168"/>
                  </a:lnTo>
                  <a:lnTo>
                    <a:pt x="429" y="166"/>
                  </a:lnTo>
                  <a:lnTo>
                    <a:pt x="442" y="189"/>
                  </a:lnTo>
                  <a:lnTo>
                    <a:pt x="454" y="242"/>
                  </a:lnTo>
                  <a:lnTo>
                    <a:pt x="467" y="329"/>
                  </a:lnTo>
                  <a:lnTo>
                    <a:pt x="482" y="426"/>
                  </a:lnTo>
                  <a:lnTo>
                    <a:pt x="501" y="512"/>
                  </a:lnTo>
                  <a:lnTo>
                    <a:pt x="528" y="584"/>
                  </a:lnTo>
                  <a:lnTo>
                    <a:pt x="558" y="645"/>
                  </a:lnTo>
                  <a:lnTo>
                    <a:pt x="587" y="694"/>
                  </a:lnTo>
                  <a:lnTo>
                    <a:pt x="619" y="730"/>
                  </a:lnTo>
                  <a:lnTo>
                    <a:pt x="650" y="755"/>
                  </a:lnTo>
                  <a:lnTo>
                    <a:pt x="680" y="772"/>
                  </a:lnTo>
                  <a:lnTo>
                    <a:pt x="707" y="774"/>
                  </a:lnTo>
                  <a:lnTo>
                    <a:pt x="731" y="767"/>
                  </a:lnTo>
                  <a:lnTo>
                    <a:pt x="748" y="748"/>
                  </a:lnTo>
                  <a:lnTo>
                    <a:pt x="764" y="719"/>
                  </a:lnTo>
                  <a:lnTo>
                    <a:pt x="767" y="679"/>
                  </a:lnTo>
                  <a:lnTo>
                    <a:pt x="766" y="630"/>
                  </a:lnTo>
                  <a:lnTo>
                    <a:pt x="752" y="569"/>
                  </a:lnTo>
                  <a:lnTo>
                    <a:pt x="731" y="500"/>
                  </a:lnTo>
                  <a:lnTo>
                    <a:pt x="703" y="428"/>
                  </a:lnTo>
                  <a:lnTo>
                    <a:pt x="678" y="367"/>
                  </a:lnTo>
                  <a:lnTo>
                    <a:pt x="655" y="310"/>
                  </a:lnTo>
                  <a:lnTo>
                    <a:pt x="636" y="265"/>
                  </a:lnTo>
                  <a:lnTo>
                    <a:pt x="617" y="223"/>
                  </a:lnTo>
                  <a:lnTo>
                    <a:pt x="600" y="189"/>
                  </a:lnTo>
                  <a:lnTo>
                    <a:pt x="583" y="160"/>
                  </a:lnTo>
                  <a:lnTo>
                    <a:pt x="568" y="135"/>
                  </a:lnTo>
                  <a:lnTo>
                    <a:pt x="549" y="114"/>
                  </a:lnTo>
                  <a:lnTo>
                    <a:pt x="532" y="95"/>
                  </a:lnTo>
                  <a:lnTo>
                    <a:pt x="515" y="82"/>
                  </a:lnTo>
                  <a:lnTo>
                    <a:pt x="496" y="69"/>
                  </a:lnTo>
                  <a:lnTo>
                    <a:pt x="475" y="57"/>
                  </a:lnTo>
                  <a:lnTo>
                    <a:pt x="452" y="48"/>
                  </a:lnTo>
                  <a:lnTo>
                    <a:pt x="427" y="38"/>
                  </a:lnTo>
                  <a:lnTo>
                    <a:pt x="403" y="29"/>
                  </a:lnTo>
                  <a:lnTo>
                    <a:pt x="372" y="18"/>
                  </a:lnTo>
                  <a:lnTo>
                    <a:pt x="344" y="12"/>
                  </a:lnTo>
                  <a:lnTo>
                    <a:pt x="313" y="6"/>
                  </a:lnTo>
                  <a:lnTo>
                    <a:pt x="285" y="2"/>
                  </a:lnTo>
                  <a:lnTo>
                    <a:pt x="256" y="0"/>
                  </a:lnTo>
                  <a:lnTo>
                    <a:pt x="230" y="2"/>
                  </a:lnTo>
                  <a:lnTo>
                    <a:pt x="203" y="2"/>
                  </a:lnTo>
                  <a:lnTo>
                    <a:pt x="180" y="4"/>
                  </a:lnTo>
                  <a:lnTo>
                    <a:pt x="155" y="6"/>
                  </a:lnTo>
                  <a:lnTo>
                    <a:pt x="135" y="8"/>
                  </a:lnTo>
                  <a:lnTo>
                    <a:pt x="116" y="12"/>
                  </a:lnTo>
                  <a:lnTo>
                    <a:pt x="100" y="16"/>
                  </a:lnTo>
                  <a:lnTo>
                    <a:pt x="87" y="18"/>
                  </a:lnTo>
                  <a:lnTo>
                    <a:pt x="79" y="21"/>
                  </a:lnTo>
                  <a:lnTo>
                    <a:pt x="74" y="21"/>
                  </a:lnTo>
                  <a:lnTo>
                    <a:pt x="74" y="23"/>
                  </a:lnTo>
                  <a:close/>
                </a:path>
              </a:pathLst>
            </a:custGeom>
            <a:solidFill>
              <a:srgbClr val="F0F0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558" name="TextBox 557">
            <a:extLst>
              <a:ext uri="{FF2B5EF4-FFF2-40B4-BE49-F238E27FC236}">
                <a16:creationId xmlns:a16="http://schemas.microsoft.com/office/drawing/2014/main" id="{7F937F72-1EB9-C068-99EF-4709DDF8855F}"/>
              </a:ext>
            </a:extLst>
          </p:cNvPr>
          <p:cNvSpPr txBox="1"/>
          <p:nvPr/>
        </p:nvSpPr>
        <p:spPr>
          <a:xfrm>
            <a:off x="1168697" y="3051265"/>
            <a:ext cx="232319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>
                <a:solidFill>
                  <a:srgbClr val="FFFF00"/>
                </a:solidFill>
              </a:rPr>
              <a:t>v(           ) = 4 </a:t>
            </a:r>
          </a:p>
        </p:txBody>
      </p:sp>
      <p:sp>
        <p:nvSpPr>
          <p:cNvPr id="637" name="Rectangle 15">
            <a:extLst>
              <a:ext uri="{FF2B5EF4-FFF2-40B4-BE49-F238E27FC236}">
                <a16:creationId xmlns:a16="http://schemas.microsoft.com/office/drawing/2014/main" id="{C275EC25-3C31-3FCA-1550-DDA36D8A37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6753" y="1188862"/>
            <a:ext cx="7425881" cy="64011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indent="0" eaLnBrk="1" hangingPunct="1">
              <a:buNone/>
            </a:pPr>
            <a:r>
              <a:rPr lang="en-US" altLang="en-US" sz="2800" dirty="0"/>
              <a:t>What could go wrong?</a:t>
            </a:r>
            <a:endParaRPr lang="en-US" altLang="en-US" sz="2000" dirty="0"/>
          </a:p>
        </p:txBody>
      </p:sp>
    </p:spTree>
    <p:extLst>
      <p:ext uri="{BB962C8B-B14F-4D97-AF65-F5344CB8AC3E}">
        <p14:creationId xmlns:p14="http://schemas.microsoft.com/office/powerpoint/2010/main" val="4242540706"/>
      </p:ext>
    </p:extLst>
  </p:cSld>
  <p:clrMapOvr>
    <a:masterClrMapping/>
  </p:clrMapOvr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AutoShape 23">
            <a:extLst>
              <a:ext uri="{FF2B5EF4-FFF2-40B4-BE49-F238E27FC236}">
                <a16:creationId xmlns:a16="http://schemas.microsoft.com/office/drawing/2014/main" id="{1A938013-52B4-6BB2-F865-4A9B81FA15C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5934" y="2404817"/>
            <a:ext cx="3657600" cy="2051050"/>
          </a:xfrm>
          <a:prstGeom prst="cloudCallout">
            <a:avLst>
              <a:gd name="adj1" fmla="val 10894"/>
              <a:gd name="adj2" fmla="val 67259"/>
            </a:avLst>
          </a:prstGeom>
          <a:solidFill>
            <a:srgbClr val="C00000"/>
          </a:solidFill>
          <a:ln>
            <a:noFill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endParaRPr lang="en-US" altLang="en-US" sz="2400">
              <a:solidFill>
                <a:schemeClr val="bg1"/>
              </a:solidFill>
              <a:latin typeface="Times New Roman" panose="02020603050405020304" pitchFamily="18" charset="0"/>
            </a:endParaRPr>
          </a:p>
        </p:txBody>
      </p:sp>
      <p:grpSp>
        <p:nvGrpSpPr>
          <p:cNvPr id="5" name="Group 3">
            <a:extLst>
              <a:ext uri="{FF2B5EF4-FFF2-40B4-BE49-F238E27FC236}">
                <a16:creationId xmlns:a16="http://schemas.microsoft.com/office/drawing/2014/main" id="{5A6FF4BE-A8A7-139E-2302-901BE258518E}"/>
              </a:ext>
            </a:extLst>
          </p:cNvPr>
          <p:cNvGrpSpPr>
            <a:grpSpLocks/>
          </p:cNvGrpSpPr>
          <p:nvPr/>
        </p:nvGrpSpPr>
        <p:grpSpPr bwMode="auto">
          <a:xfrm>
            <a:off x="8166255" y="391461"/>
            <a:ext cx="1711170" cy="1325563"/>
            <a:chOff x="2976" y="864"/>
            <a:chExt cx="780" cy="582"/>
          </a:xfrm>
        </p:grpSpPr>
        <p:sp>
          <p:nvSpPr>
            <p:cNvPr id="6" name="Freeform 4">
              <a:extLst>
                <a:ext uri="{FF2B5EF4-FFF2-40B4-BE49-F238E27FC236}">
                  <a16:creationId xmlns:a16="http://schemas.microsoft.com/office/drawing/2014/main" id="{8FD8A307-7C08-6D60-D661-0605B35252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76" y="864"/>
              <a:ext cx="781" cy="583"/>
            </a:xfrm>
            <a:custGeom>
              <a:avLst/>
              <a:gdLst>
                <a:gd name="T0" fmla="*/ 0 w 2559"/>
                <a:gd name="T1" fmla="*/ 0 h 2070"/>
                <a:gd name="T2" fmla="*/ 0 w 2559"/>
                <a:gd name="T3" fmla="*/ 0 h 2070"/>
                <a:gd name="T4" fmla="*/ 0 w 2559"/>
                <a:gd name="T5" fmla="*/ 0 h 2070"/>
                <a:gd name="T6" fmla="*/ 0 w 2559"/>
                <a:gd name="T7" fmla="*/ 0 h 2070"/>
                <a:gd name="T8" fmla="*/ 0 w 2559"/>
                <a:gd name="T9" fmla="*/ 0 h 2070"/>
                <a:gd name="T10" fmla="*/ 0 w 2559"/>
                <a:gd name="T11" fmla="*/ 0 h 2070"/>
                <a:gd name="T12" fmla="*/ 0 w 2559"/>
                <a:gd name="T13" fmla="*/ 0 h 2070"/>
                <a:gd name="T14" fmla="*/ 0 w 2559"/>
                <a:gd name="T15" fmla="*/ 0 h 2070"/>
                <a:gd name="T16" fmla="*/ 0 w 2559"/>
                <a:gd name="T17" fmla="*/ 0 h 2070"/>
                <a:gd name="T18" fmla="*/ 0 w 2559"/>
                <a:gd name="T19" fmla="*/ 0 h 2070"/>
                <a:gd name="T20" fmla="*/ 0 w 2559"/>
                <a:gd name="T21" fmla="*/ 0 h 2070"/>
                <a:gd name="T22" fmla="*/ 0 w 2559"/>
                <a:gd name="T23" fmla="*/ 0 h 2070"/>
                <a:gd name="T24" fmla="*/ 0 w 2559"/>
                <a:gd name="T25" fmla="*/ 0 h 2070"/>
                <a:gd name="T26" fmla="*/ 0 w 2559"/>
                <a:gd name="T27" fmla="*/ 0 h 2070"/>
                <a:gd name="T28" fmla="*/ 0 w 2559"/>
                <a:gd name="T29" fmla="*/ 0 h 2070"/>
                <a:gd name="T30" fmla="*/ 0 w 2559"/>
                <a:gd name="T31" fmla="*/ 0 h 2070"/>
                <a:gd name="T32" fmla="*/ 0 w 2559"/>
                <a:gd name="T33" fmla="*/ 0 h 2070"/>
                <a:gd name="T34" fmla="*/ 0 w 2559"/>
                <a:gd name="T35" fmla="*/ 0 h 2070"/>
                <a:gd name="T36" fmla="*/ 0 w 2559"/>
                <a:gd name="T37" fmla="*/ 0 h 2070"/>
                <a:gd name="T38" fmla="*/ 0 w 2559"/>
                <a:gd name="T39" fmla="*/ 0 h 2070"/>
                <a:gd name="T40" fmla="*/ 0 w 2559"/>
                <a:gd name="T41" fmla="*/ 0 h 2070"/>
                <a:gd name="T42" fmla="*/ 1 w 2559"/>
                <a:gd name="T43" fmla="*/ 0 h 2070"/>
                <a:gd name="T44" fmla="*/ 1 w 2559"/>
                <a:gd name="T45" fmla="*/ 0 h 2070"/>
                <a:gd name="T46" fmla="*/ 1 w 2559"/>
                <a:gd name="T47" fmla="*/ 0 h 2070"/>
                <a:gd name="T48" fmla="*/ 1 w 2559"/>
                <a:gd name="T49" fmla="*/ 0 h 2070"/>
                <a:gd name="T50" fmla="*/ 1 w 2559"/>
                <a:gd name="T51" fmla="*/ 0 h 2070"/>
                <a:gd name="T52" fmla="*/ 1 w 2559"/>
                <a:gd name="T53" fmla="*/ 0 h 2070"/>
                <a:gd name="T54" fmla="*/ 1 w 2559"/>
                <a:gd name="T55" fmla="*/ 0 h 2070"/>
                <a:gd name="T56" fmla="*/ 1 w 2559"/>
                <a:gd name="T57" fmla="*/ 0 h 2070"/>
                <a:gd name="T58" fmla="*/ 1 w 2559"/>
                <a:gd name="T59" fmla="*/ 0 h 2070"/>
                <a:gd name="T60" fmla="*/ 1 w 2559"/>
                <a:gd name="T61" fmla="*/ 0 h 2070"/>
                <a:gd name="T62" fmla="*/ 1 w 2559"/>
                <a:gd name="T63" fmla="*/ 0 h 2070"/>
                <a:gd name="T64" fmla="*/ 1 w 2559"/>
                <a:gd name="T65" fmla="*/ 0 h 2070"/>
                <a:gd name="T66" fmla="*/ 1 w 2559"/>
                <a:gd name="T67" fmla="*/ 0 h 2070"/>
                <a:gd name="T68" fmla="*/ 1 w 2559"/>
                <a:gd name="T69" fmla="*/ 0 h 2070"/>
                <a:gd name="T70" fmla="*/ 1 w 2559"/>
                <a:gd name="T71" fmla="*/ 0 h 2070"/>
                <a:gd name="T72" fmla="*/ 1 w 2559"/>
                <a:gd name="T73" fmla="*/ 0 h 2070"/>
                <a:gd name="T74" fmla="*/ 1 w 2559"/>
                <a:gd name="T75" fmla="*/ 0 h 2070"/>
                <a:gd name="T76" fmla="*/ 1 w 2559"/>
                <a:gd name="T77" fmla="*/ 0 h 2070"/>
                <a:gd name="T78" fmla="*/ 1 w 2559"/>
                <a:gd name="T79" fmla="*/ 0 h 2070"/>
                <a:gd name="T80" fmla="*/ 1 w 2559"/>
                <a:gd name="T81" fmla="*/ 0 h 2070"/>
                <a:gd name="T82" fmla="*/ 1 w 2559"/>
                <a:gd name="T83" fmla="*/ 0 h 2070"/>
                <a:gd name="T84" fmla="*/ 0 w 2559"/>
                <a:gd name="T85" fmla="*/ 0 h 2070"/>
                <a:gd name="T86" fmla="*/ 0 w 2559"/>
                <a:gd name="T87" fmla="*/ 0 h 2070"/>
                <a:gd name="T88" fmla="*/ 0 w 2559"/>
                <a:gd name="T89" fmla="*/ 0 h 2070"/>
                <a:gd name="T90" fmla="*/ 0 w 2559"/>
                <a:gd name="T91" fmla="*/ 0 h 2070"/>
                <a:gd name="T92" fmla="*/ 0 w 2559"/>
                <a:gd name="T93" fmla="*/ 0 h 2070"/>
                <a:gd name="T94" fmla="*/ 0 w 2559"/>
                <a:gd name="T95" fmla="*/ 0 h 2070"/>
                <a:gd name="T96" fmla="*/ 0 w 2559"/>
                <a:gd name="T97" fmla="*/ 0 h 2070"/>
                <a:gd name="T98" fmla="*/ 0 w 2559"/>
                <a:gd name="T99" fmla="*/ 0 h 2070"/>
                <a:gd name="T100" fmla="*/ 0 w 2559"/>
                <a:gd name="T101" fmla="*/ 0 h 2070"/>
                <a:gd name="T102" fmla="*/ 0 w 2559"/>
                <a:gd name="T103" fmla="*/ 0 h 2070"/>
                <a:gd name="T104" fmla="*/ 0 w 2559"/>
                <a:gd name="T105" fmla="*/ 0 h 2070"/>
                <a:gd name="T106" fmla="*/ 0 w 2559"/>
                <a:gd name="T107" fmla="*/ 0 h 2070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2559"/>
                <a:gd name="T163" fmla="*/ 0 h 2070"/>
                <a:gd name="T164" fmla="*/ 2559 w 2559"/>
                <a:gd name="T165" fmla="*/ 2070 h 2070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2559" h="2070">
                  <a:moveTo>
                    <a:pt x="128" y="141"/>
                  </a:moveTo>
                  <a:lnTo>
                    <a:pt x="128" y="141"/>
                  </a:lnTo>
                  <a:lnTo>
                    <a:pt x="126" y="146"/>
                  </a:lnTo>
                  <a:lnTo>
                    <a:pt x="122" y="154"/>
                  </a:lnTo>
                  <a:lnTo>
                    <a:pt x="118" y="165"/>
                  </a:lnTo>
                  <a:lnTo>
                    <a:pt x="114" y="181"/>
                  </a:lnTo>
                  <a:lnTo>
                    <a:pt x="112" y="200"/>
                  </a:lnTo>
                  <a:lnTo>
                    <a:pt x="109" y="221"/>
                  </a:lnTo>
                  <a:lnTo>
                    <a:pt x="107" y="249"/>
                  </a:lnTo>
                  <a:lnTo>
                    <a:pt x="105" y="276"/>
                  </a:lnTo>
                  <a:lnTo>
                    <a:pt x="105" y="308"/>
                  </a:lnTo>
                  <a:lnTo>
                    <a:pt x="105" y="342"/>
                  </a:lnTo>
                  <a:lnTo>
                    <a:pt x="107" y="384"/>
                  </a:lnTo>
                  <a:lnTo>
                    <a:pt x="109" y="426"/>
                  </a:lnTo>
                  <a:lnTo>
                    <a:pt x="116" y="472"/>
                  </a:lnTo>
                  <a:lnTo>
                    <a:pt x="124" y="521"/>
                  </a:lnTo>
                  <a:lnTo>
                    <a:pt x="137" y="574"/>
                  </a:lnTo>
                  <a:lnTo>
                    <a:pt x="147" y="624"/>
                  </a:lnTo>
                  <a:lnTo>
                    <a:pt x="156" y="665"/>
                  </a:lnTo>
                  <a:lnTo>
                    <a:pt x="158" y="703"/>
                  </a:lnTo>
                  <a:lnTo>
                    <a:pt x="160" y="736"/>
                  </a:lnTo>
                  <a:lnTo>
                    <a:pt x="158" y="764"/>
                  </a:lnTo>
                  <a:lnTo>
                    <a:pt x="154" y="789"/>
                  </a:lnTo>
                  <a:lnTo>
                    <a:pt x="147" y="810"/>
                  </a:lnTo>
                  <a:lnTo>
                    <a:pt x="141" y="835"/>
                  </a:lnTo>
                  <a:lnTo>
                    <a:pt x="128" y="854"/>
                  </a:lnTo>
                  <a:lnTo>
                    <a:pt x="118" y="875"/>
                  </a:lnTo>
                  <a:lnTo>
                    <a:pt x="105" y="896"/>
                  </a:lnTo>
                  <a:lnTo>
                    <a:pt x="90" y="918"/>
                  </a:lnTo>
                  <a:lnTo>
                    <a:pt x="74" y="945"/>
                  </a:lnTo>
                  <a:lnTo>
                    <a:pt x="59" y="975"/>
                  </a:lnTo>
                  <a:lnTo>
                    <a:pt x="44" y="1011"/>
                  </a:lnTo>
                  <a:lnTo>
                    <a:pt x="29" y="1053"/>
                  </a:lnTo>
                  <a:lnTo>
                    <a:pt x="13" y="1095"/>
                  </a:lnTo>
                  <a:lnTo>
                    <a:pt x="6" y="1133"/>
                  </a:lnTo>
                  <a:lnTo>
                    <a:pt x="0" y="1167"/>
                  </a:lnTo>
                  <a:lnTo>
                    <a:pt x="0" y="1198"/>
                  </a:lnTo>
                  <a:lnTo>
                    <a:pt x="2" y="1224"/>
                  </a:lnTo>
                  <a:lnTo>
                    <a:pt x="6" y="1251"/>
                  </a:lnTo>
                  <a:lnTo>
                    <a:pt x="15" y="1278"/>
                  </a:lnTo>
                  <a:lnTo>
                    <a:pt x="25" y="1302"/>
                  </a:lnTo>
                  <a:lnTo>
                    <a:pt x="34" y="1327"/>
                  </a:lnTo>
                  <a:lnTo>
                    <a:pt x="48" y="1356"/>
                  </a:lnTo>
                  <a:lnTo>
                    <a:pt x="59" y="1384"/>
                  </a:lnTo>
                  <a:lnTo>
                    <a:pt x="72" y="1416"/>
                  </a:lnTo>
                  <a:lnTo>
                    <a:pt x="84" y="1453"/>
                  </a:lnTo>
                  <a:lnTo>
                    <a:pt x="95" y="1492"/>
                  </a:lnTo>
                  <a:lnTo>
                    <a:pt x="105" y="1536"/>
                  </a:lnTo>
                  <a:lnTo>
                    <a:pt x="114" y="1588"/>
                  </a:lnTo>
                  <a:lnTo>
                    <a:pt x="118" y="1637"/>
                  </a:lnTo>
                  <a:lnTo>
                    <a:pt x="118" y="1681"/>
                  </a:lnTo>
                  <a:lnTo>
                    <a:pt x="116" y="1719"/>
                  </a:lnTo>
                  <a:lnTo>
                    <a:pt x="112" y="1751"/>
                  </a:lnTo>
                  <a:lnTo>
                    <a:pt x="105" y="1776"/>
                  </a:lnTo>
                  <a:lnTo>
                    <a:pt x="99" y="1800"/>
                  </a:lnTo>
                  <a:lnTo>
                    <a:pt x="90" y="1821"/>
                  </a:lnTo>
                  <a:lnTo>
                    <a:pt x="82" y="1840"/>
                  </a:lnTo>
                  <a:lnTo>
                    <a:pt x="74" y="1856"/>
                  </a:lnTo>
                  <a:lnTo>
                    <a:pt x="67" y="1873"/>
                  </a:lnTo>
                  <a:lnTo>
                    <a:pt x="63" y="1888"/>
                  </a:lnTo>
                  <a:lnTo>
                    <a:pt x="59" y="1907"/>
                  </a:lnTo>
                  <a:lnTo>
                    <a:pt x="57" y="1926"/>
                  </a:lnTo>
                  <a:lnTo>
                    <a:pt x="61" y="1949"/>
                  </a:lnTo>
                  <a:lnTo>
                    <a:pt x="67" y="1973"/>
                  </a:lnTo>
                  <a:lnTo>
                    <a:pt x="78" y="2004"/>
                  </a:lnTo>
                  <a:lnTo>
                    <a:pt x="91" y="2027"/>
                  </a:lnTo>
                  <a:lnTo>
                    <a:pt x="109" y="2046"/>
                  </a:lnTo>
                  <a:lnTo>
                    <a:pt x="131" y="2051"/>
                  </a:lnTo>
                  <a:lnTo>
                    <a:pt x="156" y="2051"/>
                  </a:lnTo>
                  <a:lnTo>
                    <a:pt x="183" y="2046"/>
                  </a:lnTo>
                  <a:lnTo>
                    <a:pt x="215" y="2034"/>
                  </a:lnTo>
                  <a:lnTo>
                    <a:pt x="249" y="2019"/>
                  </a:lnTo>
                  <a:lnTo>
                    <a:pt x="289" y="2000"/>
                  </a:lnTo>
                  <a:lnTo>
                    <a:pt x="327" y="1981"/>
                  </a:lnTo>
                  <a:lnTo>
                    <a:pt x="373" y="1962"/>
                  </a:lnTo>
                  <a:lnTo>
                    <a:pt x="420" y="1941"/>
                  </a:lnTo>
                  <a:lnTo>
                    <a:pt x="470" y="1926"/>
                  </a:lnTo>
                  <a:lnTo>
                    <a:pt x="521" y="1913"/>
                  </a:lnTo>
                  <a:lnTo>
                    <a:pt x="578" y="1905"/>
                  </a:lnTo>
                  <a:lnTo>
                    <a:pt x="635" y="1905"/>
                  </a:lnTo>
                  <a:lnTo>
                    <a:pt x="696" y="1911"/>
                  </a:lnTo>
                  <a:lnTo>
                    <a:pt x="751" y="1920"/>
                  </a:lnTo>
                  <a:lnTo>
                    <a:pt x="799" y="1928"/>
                  </a:lnTo>
                  <a:lnTo>
                    <a:pt x="838" y="1935"/>
                  </a:lnTo>
                  <a:lnTo>
                    <a:pt x="873" y="1943"/>
                  </a:lnTo>
                  <a:lnTo>
                    <a:pt x="899" y="1951"/>
                  </a:lnTo>
                  <a:lnTo>
                    <a:pt x="924" y="1958"/>
                  </a:lnTo>
                  <a:lnTo>
                    <a:pt x="945" y="1966"/>
                  </a:lnTo>
                  <a:lnTo>
                    <a:pt x="966" y="1973"/>
                  </a:lnTo>
                  <a:lnTo>
                    <a:pt x="987" y="1981"/>
                  </a:lnTo>
                  <a:lnTo>
                    <a:pt x="1009" y="1989"/>
                  </a:lnTo>
                  <a:lnTo>
                    <a:pt x="1036" y="1996"/>
                  </a:lnTo>
                  <a:lnTo>
                    <a:pt x="1067" y="2008"/>
                  </a:lnTo>
                  <a:lnTo>
                    <a:pt x="1101" y="2017"/>
                  </a:lnTo>
                  <a:lnTo>
                    <a:pt x="1146" y="2029"/>
                  </a:lnTo>
                  <a:lnTo>
                    <a:pt x="1200" y="2042"/>
                  </a:lnTo>
                  <a:lnTo>
                    <a:pt x="1262" y="2055"/>
                  </a:lnTo>
                  <a:lnTo>
                    <a:pt x="1323" y="2065"/>
                  </a:lnTo>
                  <a:lnTo>
                    <a:pt x="1376" y="2070"/>
                  </a:lnTo>
                  <a:lnTo>
                    <a:pt x="1420" y="2070"/>
                  </a:lnTo>
                  <a:lnTo>
                    <a:pt x="1458" y="2065"/>
                  </a:lnTo>
                  <a:lnTo>
                    <a:pt x="1488" y="2057"/>
                  </a:lnTo>
                  <a:lnTo>
                    <a:pt x="1517" y="2046"/>
                  </a:lnTo>
                  <a:lnTo>
                    <a:pt x="1542" y="2034"/>
                  </a:lnTo>
                  <a:lnTo>
                    <a:pt x="1566" y="2023"/>
                  </a:lnTo>
                  <a:lnTo>
                    <a:pt x="1589" y="2008"/>
                  </a:lnTo>
                  <a:lnTo>
                    <a:pt x="1614" y="1994"/>
                  </a:lnTo>
                  <a:lnTo>
                    <a:pt x="1642" y="1983"/>
                  </a:lnTo>
                  <a:lnTo>
                    <a:pt x="1677" y="1975"/>
                  </a:lnTo>
                  <a:lnTo>
                    <a:pt x="1717" y="1968"/>
                  </a:lnTo>
                  <a:lnTo>
                    <a:pt x="1764" y="1966"/>
                  </a:lnTo>
                  <a:lnTo>
                    <a:pt x="1819" y="1972"/>
                  </a:lnTo>
                  <a:lnTo>
                    <a:pt x="1888" y="1981"/>
                  </a:lnTo>
                  <a:lnTo>
                    <a:pt x="1956" y="1989"/>
                  </a:lnTo>
                  <a:lnTo>
                    <a:pt x="2015" y="1998"/>
                  </a:lnTo>
                  <a:lnTo>
                    <a:pt x="2066" y="2004"/>
                  </a:lnTo>
                  <a:lnTo>
                    <a:pt x="2112" y="2011"/>
                  </a:lnTo>
                  <a:lnTo>
                    <a:pt x="2150" y="2015"/>
                  </a:lnTo>
                  <a:lnTo>
                    <a:pt x="2182" y="2019"/>
                  </a:lnTo>
                  <a:lnTo>
                    <a:pt x="2211" y="2023"/>
                  </a:lnTo>
                  <a:lnTo>
                    <a:pt x="2234" y="2025"/>
                  </a:lnTo>
                  <a:lnTo>
                    <a:pt x="2253" y="2025"/>
                  </a:lnTo>
                  <a:lnTo>
                    <a:pt x="2270" y="2025"/>
                  </a:lnTo>
                  <a:lnTo>
                    <a:pt x="2285" y="2023"/>
                  </a:lnTo>
                  <a:lnTo>
                    <a:pt x="2298" y="2023"/>
                  </a:lnTo>
                  <a:lnTo>
                    <a:pt x="2310" y="2019"/>
                  </a:lnTo>
                  <a:lnTo>
                    <a:pt x="2323" y="2017"/>
                  </a:lnTo>
                  <a:lnTo>
                    <a:pt x="2336" y="2013"/>
                  </a:lnTo>
                  <a:lnTo>
                    <a:pt x="2353" y="2013"/>
                  </a:lnTo>
                  <a:lnTo>
                    <a:pt x="2369" y="2008"/>
                  </a:lnTo>
                  <a:lnTo>
                    <a:pt x="2386" y="2002"/>
                  </a:lnTo>
                  <a:lnTo>
                    <a:pt x="2401" y="1994"/>
                  </a:lnTo>
                  <a:lnTo>
                    <a:pt x="2420" y="1989"/>
                  </a:lnTo>
                  <a:lnTo>
                    <a:pt x="2437" y="1977"/>
                  </a:lnTo>
                  <a:lnTo>
                    <a:pt x="2452" y="1966"/>
                  </a:lnTo>
                  <a:lnTo>
                    <a:pt x="2467" y="1953"/>
                  </a:lnTo>
                  <a:lnTo>
                    <a:pt x="2483" y="1939"/>
                  </a:lnTo>
                  <a:lnTo>
                    <a:pt x="2492" y="1922"/>
                  </a:lnTo>
                  <a:lnTo>
                    <a:pt x="2500" y="1901"/>
                  </a:lnTo>
                  <a:lnTo>
                    <a:pt x="2503" y="1880"/>
                  </a:lnTo>
                  <a:lnTo>
                    <a:pt x="2507" y="1856"/>
                  </a:lnTo>
                  <a:lnTo>
                    <a:pt x="2503" y="1827"/>
                  </a:lnTo>
                  <a:lnTo>
                    <a:pt x="2498" y="1797"/>
                  </a:lnTo>
                  <a:lnTo>
                    <a:pt x="2484" y="1762"/>
                  </a:lnTo>
                  <a:lnTo>
                    <a:pt x="2471" y="1726"/>
                  </a:lnTo>
                  <a:lnTo>
                    <a:pt x="2452" y="1686"/>
                  </a:lnTo>
                  <a:lnTo>
                    <a:pt x="2437" y="1650"/>
                  </a:lnTo>
                  <a:lnTo>
                    <a:pt x="2424" y="1616"/>
                  </a:lnTo>
                  <a:lnTo>
                    <a:pt x="2414" y="1586"/>
                  </a:lnTo>
                  <a:lnTo>
                    <a:pt x="2407" y="1555"/>
                  </a:lnTo>
                  <a:lnTo>
                    <a:pt x="2401" y="1527"/>
                  </a:lnTo>
                  <a:lnTo>
                    <a:pt x="2397" y="1498"/>
                  </a:lnTo>
                  <a:lnTo>
                    <a:pt x="2397" y="1472"/>
                  </a:lnTo>
                  <a:lnTo>
                    <a:pt x="2397" y="1443"/>
                  </a:lnTo>
                  <a:lnTo>
                    <a:pt x="2399" y="1416"/>
                  </a:lnTo>
                  <a:lnTo>
                    <a:pt x="2403" y="1386"/>
                  </a:lnTo>
                  <a:lnTo>
                    <a:pt x="2410" y="1359"/>
                  </a:lnTo>
                  <a:lnTo>
                    <a:pt x="2420" y="1327"/>
                  </a:lnTo>
                  <a:lnTo>
                    <a:pt x="2429" y="1297"/>
                  </a:lnTo>
                  <a:lnTo>
                    <a:pt x="2443" y="1261"/>
                  </a:lnTo>
                  <a:lnTo>
                    <a:pt x="2456" y="1226"/>
                  </a:lnTo>
                  <a:lnTo>
                    <a:pt x="2469" y="1184"/>
                  </a:lnTo>
                  <a:lnTo>
                    <a:pt x="2484" y="1143"/>
                  </a:lnTo>
                  <a:lnTo>
                    <a:pt x="2500" y="1097"/>
                  </a:lnTo>
                  <a:lnTo>
                    <a:pt x="2515" y="1051"/>
                  </a:lnTo>
                  <a:lnTo>
                    <a:pt x="2526" y="1002"/>
                  </a:lnTo>
                  <a:lnTo>
                    <a:pt x="2540" y="953"/>
                  </a:lnTo>
                  <a:lnTo>
                    <a:pt x="2549" y="903"/>
                  </a:lnTo>
                  <a:lnTo>
                    <a:pt x="2557" y="854"/>
                  </a:lnTo>
                  <a:lnTo>
                    <a:pt x="2559" y="800"/>
                  </a:lnTo>
                  <a:lnTo>
                    <a:pt x="2559" y="749"/>
                  </a:lnTo>
                  <a:lnTo>
                    <a:pt x="2555" y="700"/>
                  </a:lnTo>
                  <a:lnTo>
                    <a:pt x="2545" y="650"/>
                  </a:lnTo>
                  <a:lnTo>
                    <a:pt x="2530" y="601"/>
                  </a:lnTo>
                  <a:lnTo>
                    <a:pt x="2509" y="553"/>
                  </a:lnTo>
                  <a:lnTo>
                    <a:pt x="2481" y="508"/>
                  </a:lnTo>
                  <a:lnTo>
                    <a:pt x="2446" y="464"/>
                  </a:lnTo>
                  <a:lnTo>
                    <a:pt x="2412" y="422"/>
                  </a:lnTo>
                  <a:lnTo>
                    <a:pt x="2391" y="390"/>
                  </a:lnTo>
                  <a:lnTo>
                    <a:pt x="2378" y="359"/>
                  </a:lnTo>
                  <a:lnTo>
                    <a:pt x="2374" y="335"/>
                  </a:lnTo>
                  <a:lnTo>
                    <a:pt x="2378" y="314"/>
                  </a:lnTo>
                  <a:lnTo>
                    <a:pt x="2389" y="297"/>
                  </a:lnTo>
                  <a:lnTo>
                    <a:pt x="2405" y="280"/>
                  </a:lnTo>
                  <a:lnTo>
                    <a:pt x="2424" y="268"/>
                  </a:lnTo>
                  <a:lnTo>
                    <a:pt x="2443" y="257"/>
                  </a:lnTo>
                  <a:lnTo>
                    <a:pt x="2465" y="247"/>
                  </a:lnTo>
                  <a:lnTo>
                    <a:pt x="2486" y="238"/>
                  </a:lnTo>
                  <a:lnTo>
                    <a:pt x="2507" y="230"/>
                  </a:lnTo>
                  <a:lnTo>
                    <a:pt x="2524" y="219"/>
                  </a:lnTo>
                  <a:lnTo>
                    <a:pt x="2538" y="209"/>
                  </a:lnTo>
                  <a:lnTo>
                    <a:pt x="2545" y="198"/>
                  </a:lnTo>
                  <a:lnTo>
                    <a:pt x="2547" y="184"/>
                  </a:lnTo>
                  <a:lnTo>
                    <a:pt x="2538" y="167"/>
                  </a:lnTo>
                  <a:lnTo>
                    <a:pt x="2519" y="150"/>
                  </a:lnTo>
                  <a:lnTo>
                    <a:pt x="2492" y="133"/>
                  </a:lnTo>
                  <a:lnTo>
                    <a:pt x="2460" y="118"/>
                  </a:lnTo>
                  <a:lnTo>
                    <a:pt x="2418" y="103"/>
                  </a:lnTo>
                  <a:lnTo>
                    <a:pt x="2372" y="89"/>
                  </a:lnTo>
                  <a:lnTo>
                    <a:pt x="2321" y="78"/>
                  </a:lnTo>
                  <a:lnTo>
                    <a:pt x="2270" y="70"/>
                  </a:lnTo>
                  <a:lnTo>
                    <a:pt x="2211" y="63"/>
                  </a:lnTo>
                  <a:lnTo>
                    <a:pt x="2152" y="59"/>
                  </a:lnTo>
                  <a:lnTo>
                    <a:pt x="2093" y="61"/>
                  </a:lnTo>
                  <a:lnTo>
                    <a:pt x="2034" y="67"/>
                  </a:lnTo>
                  <a:lnTo>
                    <a:pt x="1975" y="74"/>
                  </a:lnTo>
                  <a:lnTo>
                    <a:pt x="1922" y="88"/>
                  </a:lnTo>
                  <a:lnTo>
                    <a:pt x="1869" y="108"/>
                  </a:lnTo>
                  <a:lnTo>
                    <a:pt x="1821" y="135"/>
                  </a:lnTo>
                  <a:lnTo>
                    <a:pt x="1775" y="160"/>
                  </a:lnTo>
                  <a:lnTo>
                    <a:pt x="1734" y="184"/>
                  </a:lnTo>
                  <a:lnTo>
                    <a:pt x="1694" y="203"/>
                  </a:lnTo>
                  <a:lnTo>
                    <a:pt x="1656" y="221"/>
                  </a:lnTo>
                  <a:lnTo>
                    <a:pt x="1620" y="234"/>
                  </a:lnTo>
                  <a:lnTo>
                    <a:pt x="1585" y="245"/>
                  </a:lnTo>
                  <a:lnTo>
                    <a:pt x="1553" y="253"/>
                  </a:lnTo>
                  <a:lnTo>
                    <a:pt x="1521" y="259"/>
                  </a:lnTo>
                  <a:lnTo>
                    <a:pt x="1488" y="259"/>
                  </a:lnTo>
                  <a:lnTo>
                    <a:pt x="1458" y="255"/>
                  </a:lnTo>
                  <a:lnTo>
                    <a:pt x="1426" y="247"/>
                  </a:lnTo>
                  <a:lnTo>
                    <a:pt x="1395" y="240"/>
                  </a:lnTo>
                  <a:lnTo>
                    <a:pt x="1361" y="226"/>
                  </a:lnTo>
                  <a:lnTo>
                    <a:pt x="1329" y="209"/>
                  </a:lnTo>
                  <a:lnTo>
                    <a:pt x="1296" y="190"/>
                  </a:lnTo>
                  <a:lnTo>
                    <a:pt x="1262" y="167"/>
                  </a:lnTo>
                  <a:lnTo>
                    <a:pt x="1226" y="141"/>
                  </a:lnTo>
                  <a:lnTo>
                    <a:pt x="1194" y="118"/>
                  </a:lnTo>
                  <a:lnTo>
                    <a:pt x="1163" y="93"/>
                  </a:lnTo>
                  <a:lnTo>
                    <a:pt x="1137" y="72"/>
                  </a:lnTo>
                  <a:lnTo>
                    <a:pt x="1108" y="53"/>
                  </a:lnTo>
                  <a:lnTo>
                    <a:pt x="1082" y="36"/>
                  </a:lnTo>
                  <a:lnTo>
                    <a:pt x="1057" y="21"/>
                  </a:lnTo>
                  <a:lnTo>
                    <a:pt x="1032" y="11"/>
                  </a:lnTo>
                  <a:lnTo>
                    <a:pt x="1006" y="4"/>
                  </a:lnTo>
                  <a:lnTo>
                    <a:pt x="979" y="0"/>
                  </a:lnTo>
                  <a:lnTo>
                    <a:pt x="949" y="0"/>
                  </a:lnTo>
                  <a:lnTo>
                    <a:pt x="920" y="4"/>
                  </a:lnTo>
                  <a:lnTo>
                    <a:pt x="886" y="11"/>
                  </a:lnTo>
                  <a:lnTo>
                    <a:pt x="854" y="27"/>
                  </a:lnTo>
                  <a:lnTo>
                    <a:pt x="814" y="48"/>
                  </a:lnTo>
                  <a:lnTo>
                    <a:pt x="774" y="72"/>
                  </a:lnTo>
                  <a:lnTo>
                    <a:pt x="728" y="99"/>
                  </a:lnTo>
                  <a:lnTo>
                    <a:pt x="686" y="120"/>
                  </a:lnTo>
                  <a:lnTo>
                    <a:pt x="645" y="137"/>
                  </a:lnTo>
                  <a:lnTo>
                    <a:pt x="608" y="150"/>
                  </a:lnTo>
                  <a:lnTo>
                    <a:pt x="572" y="160"/>
                  </a:lnTo>
                  <a:lnTo>
                    <a:pt x="538" y="165"/>
                  </a:lnTo>
                  <a:lnTo>
                    <a:pt x="506" y="169"/>
                  </a:lnTo>
                  <a:lnTo>
                    <a:pt x="477" y="169"/>
                  </a:lnTo>
                  <a:lnTo>
                    <a:pt x="449" y="164"/>
                  </a:lnTo>
                  <a:lnTo>
                    <a:pt x="426" y="156"/>
                  </a:lnTo>
                  <a:lnTo>
                    <a:pt x="401" y="146"/>
                  </a:lnTo>
                  <a:lnTo>
                    <a:pt x="382" y="135"/>
                  </a:lnTo>
                  <a:lnTo>
                    <a:pt x="361" y="120"/>
                  </a:lnTo>
                  <a:lnTo>
                    <a:pt x="346" y="105"/>
                  </a:lnTo>
                  <a:lnTo>
                    <a:pt x="333" y="86"/>
                  </a:lnTo>
                  <a:lnTo>
                    <a:pt x="323" y="67"/>
                  </a:lnTo>
                  <a:lnTo>
                    <a:pt x="310" y="48"/>
                  </a:lnTo>
                  <a:lnTo>
                    <a:pt x="299" y="38"/>
                  </a:lnTo>
                  <a:lnTo>
                    <a:pt x="283" y="30"/>
                  </a:lnTo>
                  <a:lnTo>
                    <a:pt x="270" y="30"/>
                  </a:lnTo>
                  <a:lnTo>
                    <a:pt x="253" y="32"/>
                  </a:lnTo>
                  <a:lnTo>
                    <a:pt x="238" y="38"/>
                  </a:lnTo>
                  <a:lnTo>
                    <a:pt x="221" y="48"/>
                  </a:lnTo>
                  <a:lnTo>
                    <a:pt x="205" y="61"/>
                  </a:lnTo>
                  <a:lnTo>
                    <a:pt x="190" y="72"/>
                  </a:lnTo>
                  <a:lnTo>
                    <a:pt x="175" y="86"/>
                  </a:lnTo>
                  <a:lnTo>
                    <a:pt x="162" y="99"/>
                  </a:lnTo>
                  <a:lnTo>
                    <a:pt x="150" y="112"/>
                  </a:lnTo>
                  <a:lnTo>
                    <a:pt x="141" y="124"/>
                  </a:lnTo>
                  <a:lnTo>
                    <a:pt x="133" y="133"/>
                  </a:lnTo>
                  <a:lnTo>
                    <a:pt x="128" y="137"/>
                  </a:lnTo>
                  <a:lnTo>
                    <a:pt x="128" y="141"/>
                  </a:lnTo>
                  <a:close/>
                </a:path>
              </a:pathLst>
            </a:custGeom>
            <a:solidFill>
              <a:srgbClr val="FFF2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" name="Freeform 5">
              <a:extLst>
                <a:ext uri="{FF2B5EF4-FFF2-40B4-BE49-F238E27FC236}">
                  <a16:creationId xmlns:a16="http://schemas.microsoft.com/office/drawing/2014/main" id="{70928576-7C5C-798E-514B-4E52A95A6B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12" y="967"/>
              <a:ext cx="534" cy="387"/>
            </a:xfrm>
            <a:custGeom>
              <a:avLst/>
              <a:gdLst>
                <a:gd name="T0" fmla="*/ 0 w 1747"/>
                <a:gd name="T1" fmla="*/ 0 h 1377"/>
                <a:gd name="T2" fmla="*/ 0 w 1747"/>
                <a:gd name="T3" fmla="*/ 0 h 1377"/>
                <a:gd name="T4" fmla="*/ 0 w 1747"/>
                <a:gd name="T5" fmla="*/ 0 h 1377"/>
                <a:gd name="T6" fmla="*/ 0 w 1747"/>
                <a:gd name="T7" fmla="*/ 0 h 1377"/>
                <a:gd name="T8" fmla="*/ 0 w 1747"/>
                <a:gd name="T9" fmla="*/ 0 h 1377"/>
                <a:gd name="T10" fmla="*/ 0 w 1747"/>
                <a:gd name="T11" fmla="*/ 0 h 1377"/>
                <a:gd name="T12" fmla="*/ 0 w 1747"/>
                <a:gd name="T13" fmla="*/ 0 h 1377"/>
                <a:gd name="T14" fmla="*/ 0 w 1747"/>
                <a:gd name="T15" fmla="*/ 0 h 1377"/>
                <a:gd name="T16" fmla="*/ 0 w 1747"/>
                <a:gd name="T17" fmla="*/ 0 h 1377"/>
                <a:gd name="T18" fmla="*/ 0 w 1747"/>
                <a:gd name="T19" fmla="*/ 0 h 1377"/>
                <a:gd name="T20" fmla="*/ 0 w 1747"/>
                <a:gd name="T21" fmla="*/ 0 h 1377"/>
                <a:gd name="T22" fmla="*/ 0 w 1747"/>
                <a:gd name="T23" fmla="*/ 0 h 1377"/>
                <a:gd name="T24" fmla="*/ 0 w 1747"/>
                <a:gd name="T25" fmla="*/ 0 h 1377"/>
                <a:gd name="T26" fmla="*/ 0 w 1747"/>
                <a:gd name="T27" fmla="*/ 0 h 1377"/>
                <a:gd name="T28" fmla="*/ 0 w 1747"/>
                <a:gd name="T29" fmla="*/ 0 h 1377"/>
                <a:gd name="T30" fmla="*/ 0 w 1747"/>
                <a:gd name="T31" fmla="*/ 0 h 1377"/>
                <a:gd name="T32" fmla="*/ 0 w 1747"/>
                <a:gd name="T33" fmla="*/ 0 h 1377"/>
                <a:gd name="T34" fmla="*/ 0 w 1747"/>
                <a:gd name="T35" fmla="*/ 0 h 1377"/>
                <a:gd name="T36" fmla="*/ 0 w 1747"/>
                <a:gd name="T37" fmla="*/ 0 h 1377"/>
                <a:gd name="T38" fmla="*/ 0 w 1747"/>
                <a:gd name="T39" fmla="*/ 0 h 1377"/>
                <a:gd name="T40" fmla="*/ 0 w 1747"/>
                <a:gd name="T41" fmla="*/ 0 h 1377"/>
                <a:gd name="T42" fmla="*/ 0 w 1747"/>
                <a:gd name="T43" fmla="*/ 0 h 1377"/>
                <a:gd name="T44" fmla="*/ 0 w 1747"/>
                <a:gd name="T45" fmla="*/ 0 h 1377"/>
                <a:gd name="T46" fmla="*/ 0 w 1747"/>
                <a:gd name="T47" fmla="*/ 0 h 1377"/>
                <a:gd name="T48" fmla="*/ 0 w 1747"/>
                <a:gd name="T49" fmla="*/ 0 h 1377"/>
                <a:gd name="T50" fmla="*/ 1 w 1747"/>
                <a:gd name="T51" fmla="*/ 0 h 1377"/>
                <a:gd name="T52" fmla="*/ 0 w 1747"/>
                <a:gd name="T53" fmla="*/ 0 h 1377"/>
                <a:gd name="T54" fmla="*/ 0 w 1747"/>
                <a:gd name="T55" fmla="*/ 0 h 1377"/>
                <a:gd name="T56" fmla="*/ 0 w 1747"/>
                <a:gd name="T57" fmla="*/ 0 h 1377"/>
                <a:gd name="T58" fmla="*/ 1 w 1747"/>
                <a:gd name="T59" fmla="*/ 0 h 1377"/>
                <a:gd name="T60" fmla="*/ 1 w 1747"/>
                <a:gd name="T61" fmla="*/ 0 h 1377"/>
                <a:gd name="T62" fmla="*/ 1 w 1747"/>
                <a:gd name="T63" fmla="*/ 0 h 1377"/>
                <a:gd name="T64" fmla="*/ 1 w 1747"/>
                <a:gd name="T65" fmla="*/ 0 h 1377"/>
                <a:gd name="T66" fmla="*/ 1 w 1747"/>
                <a:gd name="T67" fmla="*/ 0 h 1377"/>
                <a:gd name="T68" fmla="*/ 1 w 1747"/>
                <a:gd name="T69" fmla="*/ 0 h 1377"/>
                <a:gd name="T70" fmla="*/ 1 w 1747"/>
                <a:gd name="T71" fmla="*/ 0 h 1377"/>
                <a:gd name="T72" fmla="*/ 1 w 1747"/>
                <a:gd name="T73" fmla="*/ 0 h 1377"/>
                <a:gd name="T74" fmla="*/ 1 w 1747"/>
                <a:gd name="T75" fmla="*/ 0 h 1377"/>
                <a:gd name="T76" fmla="*/ 0 w 1747"/>
                <a:gd name="T77" fmla="*/ 0 h 1377"/>
                <a:gd name="T78" fmla="*/ 0 w 1747"/>
                <a:gd name="T79" fmla="*/ 0 h 1377"/>
                <a:gd name="T80" fmla="*/ 0 w 1747"/>
                <a:gd name="T81" fmla="*/ 0 h 1377"/>
                <a:gd name="T82" fmla="*/ 0 w 1747"/>
                <a:gd name="T83" fmla="*/ 0 h 1377"/>
                <a:gd name="T84" fmla="*/ 0 w 1747"/>
                <a:gd name="T85" fmla="*/ 0 h 1377"/>
                <a:gd name="T86" fmla="*/ 0 w 1747"/>
                <a:gd name="T87" fmla="*/ 0 h 1377"/>
                <a:gd name="T88" fmla="*/ 0 w 1747"/>
                <a:gd name="T89" fmla="*/ 0 h 1377"/>
                <a:gd name="T90" fmla="*/ 0 w 1747"/>
                <a:gd name="T91" fmla="*/ 0 h 1377"/>
                <a:gd name="T92" fmla="*/ 0 w 1747"/>
                <a:gd name="T93" fmla="*/ 0 h 1377"/>
                <a:gd name="T94" fmla="*/ 0 w 1747"/>
                <a:gd name="T95" fmla="*/ 0 h 1377"/>
                <a:gd name="T96" fmla="*/ 0 w 1747"/>
                <a:gd name="T97" fmla="*/ 0 h 1377"/>
                <a:gd name="T98" fmla="*/ 0 w 1747"/>
                <a:gd name="T99" fmla="*/ 0 h 1377"/>
                <a:gd name="T100" fmla="*/ 0 w 1747"/>
                <a:gd name="T101" fmla="*/ 0 h 1377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747"/>
                <a:gd name="T154" fmla="*/ 0 h 1377"/>
                <a:gd name="T155" fmla="*/ 1747 w 1747"/>
                <a:gd name="T156" fmla="*/ 1377 h 1377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747" h="1377">
                  <a:moveTo>
                    <a:pt x="66" y="52"/>
                  </a:moveTo>
                  <a:lnTo>
                    <a:pt x="66" y="53"/>
                  </a:lnTo>
                  <a:lnTo>
                    <a:pt x="64" y="59"/>
                  </a:lnTo>
                  <a:lnTo>
                    <a:pt x="63" y="67"/>
                  </a:lnTo>
                  <a:lnTo>
                    <a:pt x="61" y="80"/>
                  </a:lnTo>
                  <a:lnTo>
                    <a:pt x="57" y="95"/>
                  </a:lnTo>
                  <a:lnTo>
                    <a:pt x="53" y="114"/>
                  </a:lnTo>
                  <a:lnTo>
                    <a:pt x="51" y="135"/>
                  </a:lnTo>
                  <a:lnTo>
                    <a:pt x="49" y="162"/>
                  </a:lnTo>
                  <a:lnTo>
                    <a:pt x="45" y="187"/>
                  </a:lnTo>
                  <a:lnTo>
                    <a:pt x="44" y="217"/>
                  </a:lnTo>
                  <a:lnTo>
                    <a:pt x="44" y="249"/>
                  </a:lnTo>
                  <a:lnTo>
                    <a:pt x="44" y="283"/>
                  </a:lnTo>
                  <a:lnTo>
                    <a:pt x="44" y="320"/>
                  </a:lnTo>
                  <a:lnTo>
                    <a:pt x="44" y="360"/>
                  </a:lnTo>
                  <a:lnTo>
                    <a:pt x="47" y="398"/>
                  </a:lnTo>
                  <a:lnTo>
                    <a:pt x="53" y="441"/>
                  </a:lnTo>
                  <a:lnTo>
                    <a:pt x="55" y="481"/>
                  </a:lnTo>
                  <a:lnTo>
                    <a:pt x="57" y="517"/>
                  </a:lnTo>
                  <a:lnTo>
                    <a:pt x="57" y="552"/>
                  </a:lnTo>
                  <a:lnTo>
                    <a:pt x="57" y="582"/>
                  </a:lnTo>
                  <a:lnTo>
                    <a:pt x="55" y="607"/>
                  </a:lnTo>
                  <a:lnTo>
                    <a:pt x="53" y="631"/>
                  </a:lnTo>
                  <a:lnTo>
                    <a:pt x="47" y="652"/>
                  </a:lnTo>
                  <a:lnTo>
                    <a:pt x="45" y="673"/>
                  </a:lnTo>
                  <a:lnTo>
                    <a:pt x="40" y="690"/>
                  </a:lnTo>
                  <a:lnTo>
                    <a:pt x="34" y="709"/>
                  </a:lnTo>
                  <a:lnTo>
                    <a:pt x="30" y="725"/>
                  </a:lnTo>
                  <a:lnTo>
                    <a:pt x="25" y="742"/>
                  </a:lnTo>
                  <a:lnTo>
                    <a:pt x="19" y="757"/>
                  </a:lnTo>
                  <a:lnTo>
                    <a:pt x="15" y="770"/>
                  </a:lnTo>
                  <a:lnTo>
                    <a:pt x="11" y="787"/>
                  </a:lnTo>
                  <a:lnTo>
                    <a:pt x="7" y="806"/>
                  </a:lnTo>
                  <a:lnTo>
                    <a:pt x="4" y="821"/>
                  </a:lnTo>
                  <a:lnTo>
                    <a:pt x="6" y="839"/>
                  </a:lnTo>
                  <a:lnTo>
                    <a:pt x="7" y="854"/>
                  </a:lnTo>
                  <a:lnTo>
                    <a:pt x="13" y="869"/>
                  </a:lnTo>
                  <a:lnTo>
                    <a:pt x="19" y="884"/>
                  </a:lnTo>
                  <a:lnTo>
                    <a:pt x="26" y="901"/>
                  </a:lnTo>
                  <a:lnTo>
                    <a:pt x="34" y="917"/>
                  </a:lnTo>
                  <a:lnTo>
                    <a:pt x="44" y="936"/>
                  </a:lnTo>
                  <a:lnTo>
                    <a:pt x="53" y="951"/>
                  </a:lnTo>
                  <a:lnTo>
                    <a:pt x="63" y="968"/>
                  </a:lnTo>
                  <a:lnTo>
                    <a:pt x="72" y="989"/>
                  </a:lnTo>
                  <a:lnTo>
                    <a:pt x="82" y="1010"/>
                  </a:lnTo>
                  <a:lnTo>
                    <a:pt x="87" y="1031"/>
                  </a:lnTo>
                  <a:lnTo>
                    <a:pt x="95" y="1057"/>
                  </a:lnTo>
                  <a:lnTo>
                    <a:pt x="99" y="1080"/>
                  </a:lnTo>
                  <a:lnTo>
                    <a:pt x="103" y="1110"/>
                  </a:lnTo>
                  <a:lnTo>
                    <a:pt x="101" y="1135"/>
                  </a:lnTo>
                  <a:lnTo>
                    <a:pt x="101" y="1160"/>
                  </a:lnTo>
                  <a:lnTo>
                    <a:pt x="95" y="1181"/>
                  </a:lnTo>
                  <a:lnTo>
                    <a:pt x="91" y="1202"/>
                  </a:lnTo>
                  <a:lnTo>
                    <a:pt x="83" y="1215"/>
                  </a:lnTo>
                  <a:lnTo>
                    <a:pt x="76" y="1230"/>
                  </a:lnTo>
                  <a:lnTo>
                    <a:pt x="68" y="1244"/>
                  </a:lnTo>
                  <a:lnTo>
                    <a:pt x="61" y="1255"/>
                  </a:lnTo>
                  <a:lnTo>
                    <a:pt x="49" y="1263"/>
                  </a:lnTo>
                  <a:lnTo>
                    <a:pt x="42" y="1272"/>
                  </a:lnTo>
                  <a:lnTo>
                    <a:pt x="32" y="1280"/>
                  </a:lnTo>
                  <a:lnTo>
                    <a:pt x="25" y="1287"/>
                  </a:lnTo>
                  <a:lnTo>
                    <a:pt x="15" y="1293"/>
                  </a:lnTo>
                  <a:lnTo>
                    <a:pt x="7" y="1299"/>
                  </a:lnTo>
                  <a:lnTo>
                    <a:pt x="2" y="1304"/>
                  </a:lnTo>
                  <a:lnTo>
                    <a:pt x="0" y="1314"/>
                  </a:lnTo>
                  <a:lnTo>
                    <a:pt x="0" y="1316"/>
                  </a:lnTo>
                  <a:lnTo>
                    <a:pt x="7" y="1316"/>
                  </a:lnTo>
                  <a:lnTo>
                    <a:pt x="23" y="1312"/>
                  </a:lnTo>
                  <a:lnTo>
                    <a:pt x="45" y="1304"/>
                  </a:lnTo>
                  <a:lnTo>
                    <a:pt x="70" y="1295"/>
                  </a:lnTo>
                  <a:lnTo>
                    <a:pt x="101" y="1283"/>
                  </a:lnTo>
                  <a:lnTo>
                    <a:pt x="133" y="1272"/>
                  </a:lnTo>
                  <a:lnTo>
                    <a:pt x="169" y="1261"/>
                  </a:lnTo>
                  <a:lnTo>
                    <a:pt x="205" y="1249"/>
                  </a:lnTo>
                  <a:lnTo>
                    <a:pt x="241" y="1238"/>
                  </a:lnTo>
                  <a:lnTo>
                    <a:pt x="277" y="1228"/>
                  </a:lnTo>
                  <a:lnTo>
                    <a:pt x="313" y="1225"/>
                  </a:lnTo>
                  <a:lnTo>
                    <a:pt x="346" y="1219"/>
                  </a:lnTo>
                  <a:lnTo>
                    <a:pt x="376" y="1219"/>
                  </a:lnTo>
                  <a:lnTo>
                    <a:pt x="403" y="1225"/>
                  </a:lnTo>
                  <a:lnTo>
                    <a:pt x="424" y="1236"/>
                  </a:lnTo>
                  <a:lnTo>
                    <a:pt x="443" y="1249"/>
                  </a:lnTo>
                  <a:lnTo>
                    <a:pt x="467" y="1264"/>
                  </a:lnTo>
                  <a:lnTo>
                    <a:pt x="496" y="1280"/>
                  </a:lnTo>
                  <a:lnTo>
                    <a:pt x="528" y="1297"/>
                  </a:lnTo>
                  <a:lnTo>
                    <a:pt x="562" y="1312"/>
                  </a:lnTo>
                  <a:lnTo>
                    <a:pt x="600" y="1327"/>
                  </a:lnTo>
                  <a:lnTo>
                    <a:pt x="640" y="1342"/>
                  </a:lnTo>
                  <a:lnTo>
                    <a:pt x="680" y="1356"/>
                  </a:lnTo>
                  <a:lnTo>
                    <a:pt x="718" y="1363"/>
                  </a:lnTo>
                  <a:lnTo>
                    <a:pt x="758" y="1371"/>
                  </a:lnTo>
                  <a:lnTo>
                    <a:pt x="798" y="1375"/>
                  </a:lnTo>
                  <a:lnTo>
                    <a:pt x="836" y="1375"/>
                  </a:lnTo>
                  <a:lnTo>
                    <a:pt x="869" y="1369"/>
                  </a:lnTo>
                  <a:lnTo>
                    <a:pt x="901" y="1360"/>
                  </a:lnTo>
                  <a:lnTo>
                    <a:pt x="929" y="1342"/>
                  </a:lnTo>
                  <a:lnTo>
                    <a:pt x="956" y="1323"/>
                  </a:lnTo>
                  <a:lnTo>
                    <a:pt x="975" y="1297"/>
                  </a:lnTo>
                  <a:lnTo>
                    <a:pt x="998" y="1276"/>
                  </a:lnTo>
                  <a:lnTo>
                    <a:pt x="1017" y="1255"/>
                  </a:lnTo>
                  <a:lnTo>
                    <a:pt x="1040" y="1240"/>
                  </a:lnTo>
                  <a:lnTo>
                    <a:pt x="1060" y="1225"/>
                  </a:lnTo>
                  <a:lnTo>
                    <a:pt x="1081" y="1215"/>
                  </a:lnTo>
                  <a:lnTo>
                    <a:pt x="1102" y="1206"/>
                  </a:lnTo>
                  <a:lnTo>
                    <a:pt x="1125" y="1202"/>
                  </a:lnTo>
                  <a:lnTo>
                    <a:pt x="1146" y="1198"/>
                  </a:lnTo>
                  <a:lnTo>
                    <a:pt x="1171" y="1200"/>
                  </a:lnTo>
                  <a:lnTo>
                    <a:pt x="1194" y="1202"/>
                  </a:lnTo>
                  <a:lnTo>
                    <a:pt x="1218" y="1209"/>
                  </a:lnTo>
                  <a:lnTo>
                    <a:pt x="1243" y="1217"/>
                  </a:lnTo>
                  <a:lnTo>
                    <a:pt x="1271" y="1228"/>
                  </a:lnTo>
                  <a:lnTo>
                    <a:pt x="1298" y="1244"/>
                  </a:lnTo>
                  <a:lnTo>
                    <a:pt x="1328" y="1263"/>
                  </a:lnTo>
                  <a:lnTo>
                    <a:pt x="1357" y="1282"/>
                  </a:lnTo>
                  <a:lnTo>
                    <a:pt x="1389" y="1299"/>
                  </a:lnTo>
                  <a:lnTo>
                    <a:pt x="1422" y="1314"/>
                  </a:lnTo>
                  <a:lnTo>
                    <a:pt x="1452" y="1329"/>
                  </a:lnTo>
                  <a:lnTo>
                    <a:pt x="1482" y="1342"/>
                  </a:lnTo>
                  <a:lnTo>
                    <a:pt x="1513" y="1354"/>
                  </a:lnTo>
                  <a:lnTo>
                    <a:pt x="1541" y="1361"/>
                  </a:lnTo>
                  <a:lnTo>
                    <a:pt x="1572" y="1369"/>
                  </a:lnTo>
                  <a:lnTo>
                    <a:pt x="1596" y="1375"/>
                  </a:lnTo>
                  <a:lnTo>
                    <a:pt x="1621" y="1377"/>
                  </a:lnTo>
                  <a:lnTo>
                    <a:pt x="1642" y="1375"/>
                  </a:lnTo>
                  <a:lnTo>
                    <a:pt x="1663" y="1373"/>
                  </a:lnTo>
                  <a:lnTo>
                    <a:pt x="1678" y="1365"/>
                  </a:lnTo>
                  <a:lnTo>
                    <a:pt x="1693" y="1354"/>
                  </a:lnTo>
                  <a:lnTo>
                    <a:pt x="1703" y="1340"/>
                  </a:lnTo>
                  <a:lnTo>
                    <a:pt x="1709" y="1323"/>
                  </a:lnTo>
                  <a:lnTo>
                    <a:pt x="1707" y="1301"/>
                  </a:lnTo>
                  <a:lnTo>
                    <a:pt x="1703" y="1283"/>
                  </a:lnTo>
                  <a:lnTo>
                    <a:pt x="1693" y="1266"/>
                  </a:lnTo>
                  <a:lnTo>
                    <a:pt x="1684" y="1253"/>
                  </a:lnTo>
                  <a:lnTo>
                    <a:pt x="1671" y="1238"/>
                  </a:lnTo>
                  <a:lnTo>
                    <a:pt x="1655" y="1225"/>
                  </a:lnTo>
                  <a:lnTo>
                    <a:pt x="1640" y="1213"/>
                  </a:lnTo>
                  <a:lnTo>
                    <a:pt x="1627" y="1202"/>
                  </a:lnTo>
                  <a:lnTo>
                    <a:pt x="1610" y="1187"/>
                  </a:lnTo>
                  <a:lnTo>
                    <a:pt x="1600" y="1175"/>
                  </a:lnTo>
                  <a:lnTo>
                    <a:pt x="1591" y="1162"/>
                  </a:lnTo>
                  <a:lnTo>
                    <a:pt x="1585" y="1148"/>
                  </a:lnTo>
                  <a:lnTo>
                    <a:pt x="1585" y="1131"/>
                  </a:lnTo>
                  <a:lnTo>
                    <a:pt x="1591" y="1118"/>
                  </a:lnTo>
                  <a:lnTo>
                    <a:pt x="1600" y="1099"/>
                  </a:lnTo>
                  <a:lnTo>
                    <a:pt x="1621" y="1080"/>
                  </a:lnTo>
                  <a:lnTo>
                    <a:pt x="1642" y="1057"/>
                  </a:lnTo>
                  <a:lnTo>
                    <a:pt x="1659" y="1033"/>
                  </a:lnTo>
                  <a:lnTo>
                    <a:pt x="1673" y="1004"/>
                  </a:lnTo>
                  <a:lnTo>
                    <a:pt x="1686" y="977"/>
                  </a:lnTo>
                  <a:lnTo>
                    <a:pt x="1693" y="943"/>
                  </a:lnTo>
                  <a:lnTo>
                    <a:pt x="1703" y="913"/>
                  </a:lnTo>
                  <a:lnTo>
                    <a:pt x="1707" y="879"/>
                  </a:lnTo>
                  <a:lnTo>
                    <a:pt x="1711" y="846"/>
                  </a:lnTo>
                  <a:lnTo>
                    <a:pt x="1711" y="812"/>
                  </a:lnTo>
                  <a:lnTo>
                    <a:pt x="1711" y="776"/>
                  </a:lnTo>
                  <a:lnTo>
                    <a:pt x="1707" y="744"/>
                  </a:lnTo>
                  <a:lnTo>
                    <a:pt x="1707" y="709"/>
                  </a:lnTo>
                  <a:lnTo>
                    <a:pt x="1703" y="677"/>
                  </a:lnTo>
                  <a:lnTo>
                    <a:pt x="1699" y="648"/>
                  </a:lnTo>
                  <a:lnTo>
                    <a:pt x="1695" y="620"/>
                  </a:lnTo>
                  <a:lnTo>
                    <a:pt x="1692" y="593"/>
                  </a:lnTo>
                  <a:lnTo>
                    <a:pt x="1686" y="567"/>
                  </a:lnTo>
                  <a:lnTo>
                    <a:pt x="1680" y="542"/>
                  </a:lnTo>
                  <a:lnTo>
                    <a:pt x="1676" y="513"/>
                  </a:lnTo>
                  <a:lnTo>
                    <a:pt x="1673" y="489"/>
                  </a:lnTo>
                  <a:lnTo>
                    <a:pt x="1669" y="462"/>
                  </a:lnTo>
                  <a:lnTo>
                    <a:pt x="1665" y="436"/>
                  </a:lnTo>
                  <a:lnTo>
                    <a:pt x="1665" y="411"/>
                  </a:lnTo>
                  <a:lnTo>
                    <a:pt x="1665" y="386"/>
                  </a:lnTo>
                  <a:lnTo>
                    <a:pt x="1665" y="360"/>
                  </a:lnTo>
                  <a:lnTo>
                    <a:pt x="1665" y="337"/>
                  </a:lnTo>
                  <a:lnTo>
                    <a:pt x="1669" y="314"/>
                  </a:lnTo>
                  <a:lnTo>
                    <a:pt x="1674" y="295"/>
                  </a:lnTo>
                  <a:lnTo>
                    <a:pt x="1678" y="276"/>
                  </a:lnTo>
                  <a:lnTo>
                    <a:pt x="1688" y="257"/>
                  </a:lnTo>
                  <a:lnTo>
                    <a:pt x="1695" y="242"/>
                  </a:lnTo>
                  <a:lnTo>
                    <a:pt x="1709" y="228"/>
                  </a:lnTo>
                  <a:lnTo>
                    <a:pt x="1720" y="215"/>
                  </a:lnTo>
                  <a:lnTo>
                    <a:pt x="1730" y="202"/>
                  </a:lnTo>
                  <a:lnTo>
                    <a:pt x="1735" y="188"/>
                  </a:lnTo>
                  <a:lnTo>
                    <a:pt x="1741" y="177"/>
                  </a:lnTo>
                  <a:lnTo>
                    <a:pt x="1745" y="162"/>
                  </a:lnTo>
                  <a:lnTo>
                    <a:pt x="1747" y="148"/>
                  </a:lnTo>
                  <a:lnTo>
                    <a:pt x="1745" y="137"/>
                  </a:lnTo>
                  <a:lnTo>
                    <a:pt x="1745" y="126"/>
                  </a:lnTo>
                  <a:lnTo>
                    <a:pt x="1739" y="114"/>
                  </a:lnTo>
                  <a:lnTo>
                    <a:pt x="1735" y="103"/>
                  </a:lnTo>
                  <a:lnTo>
                    <a:pt x="1726" y="91"/>
                  </a:lnTo>
                  <a:lnTo>
                    <a:pt x="1720" y="84"/>
                  </a:lnTo>
                  <a:lnTo>
                    <a:pt x="1709" y="76"/>
                  </a:lnTo>
                  <a:lnTo>
                    <a:pt x="1697" y="69"/>
                  </a:lnTo>
                  <a:lnTo>
                    <a:pt x="1686" y="65"/>
                  </a:lnTo>
                  <a:lnTo>
                    <a:pt x="1674" y="61"/>
                  </a:lnTo>
                  <a:lnTo>
                    <a:pt x="1655" y="55"/>
                  </a:lnTo>
                  <a:lnTo>
                    <a:pt x="1633" y="52"/>
                  </a:lnTo>
                  <a:lnTo>
                    <a:pt x="1606" y="46"/>
                  </a:lnTo>
                  <a:lnTo>
                    <a:pt x="1576" y="42"/>
                  </a:lnTo>
                  <a:lnTo>
                    <a:pt x="1541" y="36"/>
                  </a:lnTo>
                  <a:lnTo>
                    <a:pt x="1507" y="31"/>
                  </a:lnTo>
                  <a:lnTo>
                    <a:pt x="1469" y="27"/>
                  </a:lnTo>
                  <a:lnTo>
                    <a:pt x="1431" y="23"/>
                  </a:lnTo>
                  <a:lnTo>
                    <a:pt x="1389" y="19"/>
                  </a:lnTo>
                  <a:lnTo>
                    <a:pt x="1351" y="17"/>
                  </a:lnTo>
                  <a:lnTo>
                    <a:pt x="1313" y="17"/>
                  </a:lnTo>
                  <a:lnTo>
                    <a:pt x="1277" y="17"/>
                  </a:lnTo>
                  <a:lnTo>
                    <a:pt x="1241" y="21"/>
                  </a:lnTo>
                  <a:lnTo>
                    <a:pt x="1211" y="27"/>
                  </a:lnTo>
                  <a:lnTo>
                    <a:pt x="1182" y="33"/>
                  </a:lnTo>
                  <a:lnTo>
                    <a:pt x="1159" y="44"/>
                  </a:lnTo>
                  <a:lnTo>
                    <a:pt x="1135" y="52"/>
                  </a:lnTo>
                  <a:lnTo>
                    <a:pt x="1112" y="59"/>
                  </a:lnTo>
                  <a:lnTo>
                    <a:pt x="1087" y="67"/>
                  </a:lnTo>
                  <a:lnTo>
                    <a:pt x="1060" y="74"/>
                  </a:lnTo>
                  <a:lnTo>
                    <a:pt x="1034" y="76"/>
                  </a:lnTo>
                  <a:lnTo>
                    <a:pt x="1007" y="78"/>
                  </a:lnTo>
                  <a:lnTo>
                    <a:pt x="981" y="78"/>
                  </a:lnTo>
                  <a:lnTo>
                    <a:pt x="954" y="78"/>
                  </a:lnTo>
                  <a:lnTo>
                    <a:pt x="926" y="76"/>
                  </a:lnTo>
                  <a:lnTo>
                    <a:pt x="899" y="74"/>
                  </a:lnTo>
                  <a:lnTo>
                    <a:pt x="870" y="69"/>
                  </a:lnTo>
                  <a:lnTo>
                    <a:pt x="846" y="65"/>
                  </a:lnTo>
                  <a:lnTo>
                    <a:pt x="817" y="57"/>
                  </a:lnTo>
                  <a:lnTo>
                    <a:pt x="792" y="50"/>
                  </a:lnTo>
                  <a:lnTo>
                    <a:pt x="766" y="42"/>
                  </a:lnTo>
                  <a:lnTo>
                    <a:pt x="743" y="34"/>
                  </a:lnTo>
                  <a:lnTo>
                    <a:pt x="718" y="25"/>
                  </a:lnTo>
                  <a:lnTo>
                    <a:pt x="696" y="17"/>
                  </a:lnTo>
                  <a:lnTo>
                    <a:pt x="673" y="12"/>
                  </a:lnTo>
                  <a:lnTo>
                    <a:pt x="650" y="8"/>
                  </a:lnTo>
                  <a:lnTo>
                    <a:pt x="625" y="4"/>
                  </a:lnTo>
                  <a:lnTo>
                    <a:pt x="602" y="2"/>
                  </a:lnTo>
                  <a:lnTo>
                    <a:pt x="580" y="0"/>
                  </a:lnTo>
                  <a:lnTo>
                    <a:pt x="561" y="2"/>
                  </a:lnTo>
                  <a:lnTo>
                    <a:pt x="538" y="2"/>
                  </a:lnTo>
                  <a:lnTo>
                    <a:pt x="519" y="6"/>
                  </a:lnTo>
                  <a:lnTo>
                    <a:pt x="498" y="10"/>
                  </a:lnTo>
                  <a:lnTo>
                    <a:pt x="479" y="17"/>
                  </a:lnTo>
                  <a:lnTo>
                    <a:pt x="460" y="23"/>
                  </a:lnTo>
                  <a:lnTo>
                    <a:pt x="445" y="31"/>
                  </a:lnTo>
                  <a:lnTo>
                    <a:pt x="428" y="40"/>
                  </a:lnTo>
                  <a:lnTo>
                    <a:pt x="414" y="52"/>
                  </a:lnTo>
                  <a:lnTo>
                    <a:pt x="397" y="59"/>
                  </a:lnTo>
                  <a:lnTo>
                    <a:pt x="376" y="69"/>
                  </a:lnTo>
                  <a:lnTo>
                    <a:pt x="352" y="72"/>
                  </a:lnTo>
                  <a:lnTo>
                    <a:pt x="327" y="76"/>
                  </a:lnTo>
                  <a:lnTo>
                    <a:pt x="298" y="76"/>
                  </a:lnTo>
                  <a:lnTo>
                    <a:pt x="270" y="76"/>
                  </a:lnTo>
                  <a:lnTo>
                    <a:pt x="239" y="74"/>
                  </a:lnTo>
                  <a:lnTo>
                    <a:pt x="211" y="74"/>
                  </a:lnTo>
                  <a:lnTo>
                    <a:pt x="182" y="69"/>
                  </a:lnTo>
                  <a:lnTo>
                    <a:pt x="156" y="67"/>
                  </a:lnTo>
                  <a:lnTo>
                    <a:pt x="131" y="63"/>
                  </a:lnTo>
                  <a:lnTo>
                    <a:pt x="110" y="59"/>
                  </a:lnTo>
                  <a:lnTo>
                    <a:pt x="91" y="55"/>
                  </a:lnTo>
                  <a:lnTo>
                    <a:pt x="78" y="53"/>
                  </a:lnTo>
                  <a:lnTo>
                    <a:pt x="70" y="52"/>
                  </a:lnTo>
                  <a:lnTo>
                    <a:pt x="66" y="5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" name="Freeform 6">
              <a:extLst>
                <a:ext uri="{FF2B5EF4-FFF2-40B4-BE49-F238E27FC236}">
                  <a16:creationId xmlns:a16="http://schemas.microsoft.com/office/drawing/2014/main" id="{5DB5EB9B-64CC-2C5F-5348-5109C2B90D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12" y="1008"/>
              <a:ext cx="390" cy="296"/>
            </a:xfrm>
            <a:custGeom>
              <a:avLst/>
              <a:gdLst>
                <a:gd name="T0" fmla="*/ 0 w 1277"/>
                <a:gd name="T1" fmla="*/ 0 h 1054"/>
                <a:gd name="T2" fmla="*/ 0 w 1277"/>
                <a:gd name="T3" fmla="*/ 0 h 1054"/>
                <a:gd name="T4" fmla="*/ 0 w 1277"/>
                <a:gd name="T5" fmla="*/ 0 h 1054"/>
                <a:gd name="T6" fmla="*/ 0 w 1277"/>
                <a:gd name="T7" fmla="*/ 0 h 1054"/>
                <a:gd name="T8" fmla="*/ 0 w 1277"/>
                <a:gd name="T9" fmla="*/ 0 h 1054"/>
                <a:gd name="T10" fmla="*/ 0 w 1277"/>
                <a:gd name="T11" fmla="*/ 0 h 1054"/>
                <a:gd name="T12" fmla="*/ 0 w 1277"/>
                <a:gd name="T13" fmla="*/ 0 h 1054"/>
                <a:gd name="T14" fmla="*/ 0 w 1277"/>
                <a:gd name="T15" fmla="*/ 0 h 1054"/>
                <a:gd name="T16" fmla="*/ 0 w 1277"/>
                <a:gd name="T17" fmla="*/ 0 h 1054"/>
                <a:gd name="T18" fmla="*/ 0 w 1277"/>
                <a:gd name="T19" fmla="*/ 0 h 1054"/>
                <a:gd name="T20" fmla="*/ 0 w 1277"/>
                <a:gd name="T21" fmla="*/ 0 h 1054"/>
                <a:gd name="T22" fmla="*/ 0 w 1277"/>
                <a:gd name="T23" fmla="*/ 0 h 1054"/>
                <a:gd name="T24" fmla="*/ 0 w 1277"/>
                <a:gd name="T25" fmla="*/ 0 h 1054"/>
                <a:gd name="T26" fmla="*/ 0 w 1277"/>
                <a:gd name="T27" fmla="*/ 0 h 1054"/>
                <a:gd name="T28" fmla="*/ 0 w 1277"/>
                <a:gd name="T29" fmla="*/ 0 h 1054"/>
                <a:gd name="T30" fmla="*/ 0 w 1277"/>
                <a:gd name="T31" fmla="*/ 0 h 1054"/>
                <a:gd name="T32" fmla="*/ 0 w 1277"/>
                <a:gd name="T33" fmla="*/ 0 h 1054"/>
                <a:gd name="T34" fmla="*/ 0 w 1277"/>
                <a:gd name="T35" fmla="*/ 0 h 1054"/>
                <a:gd name="T36" fmla="*/ 0 w 1277"/>
                <a:gd name="T37" fmla="*/ 0 h 1054"/>
                <a:gd name="T38" fmla="*/ 0 w 1277"/>
                <a:gd name="T39" fmla="*/ 0 h 1054"/>
                <a:gd name="T40" fmla="*/ 0 w 1277"/>
                <a:gd name="T41" fmla="*/ 0 h 1054"/>
                <a:gd name="T42" fmla="*/ 0 w 1277"/>
                <a:gd name="T43" fmla="*/ 0 h 1054"/>
                <a:gd name="T44" fmla="*/ 0 w 1277"/>
                <a:gd name="T45" fmla="*/ 0 h 1054"/>
                <a:gd name="T46" fmla="*/ 0 w 1277"/>
                <a:gd name="T47" fmla="*/ 0 h 1054"/>
                <a:gd name="T48" fmla="*/ 0 w 1277"/>
                <a:gd name="T49" fmla="*/ 0 h 1054"/>
                <a:gd name="T50" fmla="*/ 0 w 1277"/>
                <a:gd name="T51" fmla="*/ 0 h 1054"/>
                <a:gd name="T52" fmla="*/ 0 w 1277"/>
                <a:gd name="T53" fmla="*/ 0 h 1054"/>
                <a:gd name="T54" fmla="*/ 0 w 1277"/>
                <a:gd name="T55" fmla="*/ 0 h 1054"/>
                <a:gd name="T56" fmla="*/ 0 w 1277"/>
                <a:gd name="T57" fmla="*/ 0 h 1054"/>
                <a:gd name="T58" fmla="*/ 0 w 1277"/>
                <a:gd name="T59" fmla="*/ 0 h 1054"/>
                <a:gd name="T60" fmla="*/ 0 w 1277"/>
                <a:gd name="T61" fmla="*/ 0 h 1054"/>
                <a:gd name="T62" fmla="*/ 0 w 1277"/>
                <a:gd name="T63" fmla="*/ 0 h 1054"/>
                <a:gd name="T64" fmla="*/ 0 w 1277"/>
                <a:gd name="T65" fmla="*/ 0 h 1054"/>
                <a:gd name="T66" fmla="*/ 0 w 1277"/>
                <a:gd name="T67" fmla="*/ 0 h 1054"/>
                <a:gd name="T68" fmla="*/ 0 w 1277"/>
                <a:gd name="T69" fmla="*/ 0 h 1054"/>
                <a:gd name="T70" fmla="*/ 0 w 1277"/>
                <a:gd name="T71" fmla="*/ 0 h 1054"/>
                <a:gd name="T72" fmla="*/ 0 w 1277"/>
                <a:gd name="T73" fmla="*/ 0 h 1054"/>
                <a:gd name="T74" fmla="*/ 0 w 1277"/>
                <a:gd name="T75" fmla="*/ 0 h 1054"/>
                <a:gd name="T76" fmla="*/ 0 w 1277"/>
                <a:gd name="T77" fmla="*/ 0 h 1054"/>
                <a:gd name="T78" fmla="*/ 0 w 1277"/>
                <a:gd name="T79" fmla="*/ 0 h 1054"/>
                <a:gd name="T80" fmla="*/ 0 w 1277"/>
                <a:gd name="T81" fmla="*/ 0 h 1054"/>
                <a:gd name="T82" fmla="*/ 0 w 1277"/>
                <a:gd name="T83" fmla="*/ 0 h 1054"/>
                <a:gd name="T84" fmla="*/ 0 w 1277"/>
                <a:gd name="T85" fmla="*/ 0 h 1054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277"/>
                <a:gd name="T130" fmla="*/ 0 h 1054"/>
                <a:gd name="T131" fmla="*/ 1277 w 1277"/>
                <a:gd name="T132" fmla="*/ 1054 h 1054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277" h="1054">
                  <a:moveTo>
                    <a:pt x="452" y="116"/>
                  </a:moveTo>
                  <a:lnTo>
                    <a:pt x="422" y="113"/>
                  </a:lnTo>
                  <a:lnTo>
                    <a:pt x="391" y="103"/>
                  </a:lnTo>
                  <a:lnTo>
                    <a:pt x="359" y="92"/>
                  </a:lnTo>
                  <a:lnTo>
                    <a:pt x="327" y="78"/>
                  </a:lnTo>
                  <a:lnTo>
                    <a:pt x="294" y="61"/>
                  </a:lnTo>
                  <a:lnTo>
                    <a:pt x="260" y="44"/>
                  </a:lnTo>
                  <a:lnTo>
                    <a:pt x="228" y="29"/>
                  </a:lnTo>
                  <a:lnTo>
                    <a:pt x="196" y="18"/>
                  </a:lnTo>
                  <a:lnTo>
                    <a:pt x="163" y="6"/>
                  </a:lnTo>
                  <a:lnTo>
                    <a:pt x="135" y="0"/>
                  </a:lnTo>
                  <a:lnTo>
                    <a:pt x="106" y="0"/>
                  </a:lnTo>
                  <a:lnTo>
                    <a:pt x="82" y="8"/>
                  </a:lnTo>
                  <a:lnTo>
                    <a:pt x="57" y="23"/>
                  </a:lnTo>
                  <a:lnTo>
                    <a:pt x="36" y="48"/>
                  </a:lnTo>
                  <a:lnTo>
                    <a:pt x="19" y="82"/>
                  </a:lnTo>
                  <a:lnTo>
                    <a:pt x="5" y="132"/>
                  </a:lnTo>
                  <a:lnTo>
                    <a:pt x="0" y="177"/>
                  </a:lnTo>
                  <a:lnTo>
                    <a:pt x="15" y="221"/>
                  </a:lnTo>
                  <a:lnTo>
                    <a:pt x="42" y="253"/>
                  </a:lnTo>
                  <a:lnTo>
                    <a:pt x="82" y="282"/>
                  </a:lnTo>
                  <a:lnTo>
                    <a:pt x="127" y="307"/>
                  </a:lnTo>
                  <a:lnTo>
                    <a:pt x="182" y="327"/>
                  </a:lnTo>
                  <a:lnTo>
                    <a:pt x="239" y="346"/>
                  </a:lnTo>
                  <a:lnTo>
                    <a:pt x="296" y="365"/>
                  </a:lnTo>
                  <a:lnTo>
                    <a:pt x="350" y="385"/>
                  </a:lnTo>
                  <a:lnTo>
                    <a:pt x="399" y="404"/>
                  </a:lnTo>
                  <a:lnTo>
                    <a:pt x="441" y="426"/>
                  </a:lnTo>
                  <a:lnTo>
                    <a:pt x="471" y="455"/>
                  </a:lnTo>
                  <a:lnTo>
                    <a:pt x="488" y="485"/>
                  </a:lnTo>
                  <a:lnTo>
                    <a:pt x="490" y="525"/>
                  </a:lnTo>
                  <a:lnTo>
                    <a:pt x="471" y="571"/>
                  </a:lnTo>
                  <a:lnTo>
                    <a:pt x="435" y="626"/>
                  </a:lnTo>
                  <a:lnTo>
                    <a:pt x="384" y="679"/>
                  </a:lnTo>
                  <a:lnTo>
                    <a:pt x="332" y="723"/>
                  </a:lnTo>
                  <a:lnTo>
                    <a:pt x="281" y="757"/>
                  </a:lnTo>
                  <a:lnTo>
                    <a:pt x="234" y="784"/>
                  </a:lnTo>
                  <a:lnTo>
                    <a:pt x="188" y="803"/>
                  </a:lnTo>
                  <a:lnTo>
                    <a:pt x="146" y="818"/>
                  </a:lnTo>
                  <a:lnTo>
                    <a:pt x="106" y="827"/>
                  </a:lnTo>
                  <a:lnTo>
                    <a:pt x="74" y="837"/>
                  </a:lnTo>
                  <a:lnTo>
                    <a:pt x="45" y="843"/>
                  </a:lnTo>
                  <a:lnTo>
                    <a:pt x="25" y="848"/>
                  </a:lnTo>
                  <a:lnTo>
                    <a:pt x="11" y="852"/>
                  </a:lnTo>
                  <a:lnTo>
                    <a:pt x="9" y="862"/>
                  </a:lnTo>
                  <a:lnTo>
                    <a:pt x="13" y="873"/>
                  </a:lnTo>
                  <a:lnTo>
                    <a:pt x="30" y="890"/>
                  </a:lnTo>
                  <a:lnTo>
                    <a:pt x="59" y="913"/>
                  </a:lnTo>
                  <a:lnTo>
                    <a:pt x="99" y="945"/>
                  </a:lnTo>
                  <a:lnTo>
                    <a:pt x="150" y="974"/>
                  </a:lnTo>
                  <a:lnTo>
                    <a:pt x="215" y="1000"/>
                  </a:lnTo>
                  <a:lnTo>
                    <a:pt x="285" y="1019"/>
                  </a:lnTo>
                  <a:lnTo>
                    <a:pt x="367" y="1039"/>
                  </a:lnTo>
                  <a:lnTo>
                    <a:pt x="452" y="1048"/>
                  </a:lnTo>
                  <a:lnTo>
                    <a:pt x="543" y="1054"/>
                  </a:lnTo>
                  <a:lnTo>
                    <a:pt x="635" y="1054"/>
                  </a:lnTo>
                  <a:lnTo>
                    <a:pt x="728" y="1052"/>
                  </a:lnTo>
                  <a:lnTo>
                    <a:pt x="819" y="1040"/>
                  </a:lnTo>
                  <a:lnTo>
                    <a:pt x="906" y="1025"/>
                  </a:lnTo>
                  <a:lnTo>
                    <a:pt x="988" y="1004"/>
                  </a:lnTo>
                  <a:lnTo>
                    <a:pt x="1066" y="978"/>
                  </a:lnTo>
                  <a:lnTo>
                    <a:pt x="1133" y="945"/>
                  </a:lnTo>
                  <a:lnTo>
                    <a:pt x="1188" y="909"/>
                  </a:lnTo>
                  <a:lnTo>
                    <a:pt x="1233" y="864"/>
                  </a:lnTo>
                  <a:lnTo>
                    <a:pt x="1264" y="814"/>
                  </a:lnTo>
                  <a:lnTo>
                    <a:pt x="1277" y="772"/>
                  </a:lnTo>
                  <a:lnTo>
                    <a:pt x="1277" y="750"/>
                  </a:lnTo>
                  <a:lnTo>
                    <a:pt x="1262" y="742"/>
                  </a:lnTo>
                  <a:lnTo>
                    <a:pt x="1237" y="750"/>
                  </a:lnTo>
                  <a:lnTo>
                    <a:pt x="1203" y="769"/>
                  </a:lnTo>
                  <a:lnTo>
                    <a:pt x="1161" y="793"/>
                  </a:lnTo>
                  <a:lnTo>
                    <a:pt x="1116" y="824"/>
                  </a:lnTo>
                  <a:lnTo>
                    <a:pt x="1066" y="858"/>
                  </a:lnTo>
                  <a:lnTo>
                    <a:pt x="1013" y="890"/>
                  </a:lnTo>
                  <a:lnTo>
                    <a:pt x="962" y="917"/>
                  </a:lnTo>
                  <a:lnTo>
                    <a:pt x="908" y="936"/>
                  </a:lnTo>
                  <a:lnTo>
                    <a:pt x="863" y="945"/>
                  </a:lnTo>
                  <a:lnTo>
                    <a:pt x="821" y="942"/>
                  </a:lnTo>
                  <a:lnTo>
                    <a:pt x="789" y="923"/>
                  </a:lnTo>
                  <a:lnTo>
                    <a:pt x="762" y="881"/>
                  </a:lnTo>
                  <a:lnTo>
                    <a:pt x="751" y="820"/>
                  </a:lnTo>
                  <a:lnTo>
                    <a:pt x="743" y="750"/>
                  </a:lnTo>
                  <a:lnTo>
                    <a:pt x="743" y="689"/>
                  </a:lnTo>
                  <a:lnTo>
                    <a:pt x="747" y="635"/>
                  </a:lnTo>
                  <a:lnTo>
                    <a:pt x="758" y="590"/>
                  </a:lnTo>
                  <a:lnTo>
                    <a:pt x="771" y="550"/>
                  </a:lnTo>
                  <a:lnTo>
                    <a:pt x="791" y="518"/>
                  </a:lnTo>
                  <a:lnTo>
                    <a:pt x="811" y="489"/>
                  </a:lnTo>
                  <a:lnTo>
                    <a:pt x="840" y="466"/>
                  </a:lnTo>
                  <a:lnTo>
                    <a:pt x="868" y="445"/>
                  </a:lnTo>
                  <a:lnTo>
                    <a:pt x="903" y="426"/>
                  </a:lnTo>
                  <a:lnTo>
                    <a:pt x="937" y="411"/>
                  </a:lnTo>
                  <a:lnTo>
                    <a:pt x="979" y="396"/>
                  </a:lnTo>
                  <a:lnTo>
                    <a:pt x="1020" y="379"/>
                  </a:lnTo>
                  <a:lnTo>
                    <a:pt x="1066" y="364"/>
                  </a:lnTo>
                  <a:lnTo>
                    <a:pt x="1114" y="346"/>
                  </a:lnTo>
                  <a:lnTo>
                    <a:pt x="1165" y="327"/>
                  </a:lnTo>
                  <a:lnTo>
                    <a:pt x="1205" y="305"/>
                  </a:lnTo>
                  <a:lnTo>
                    <a:pt x="1231" y="282"/>
                  </a:lnTo>
                  <a:lnTo>
                    <a:pt x="1241" y="255"/>
                  </a:lnTo>
                  <a:lnTo>
                    <a:pt x="1237" y="231"/>
                  </a:lnTo>
                  <a:lnTo>
                    <a:pt x="1222" y="206"/>
                  </a:lnTo>
                  <a:lnTo>
                    <a:pt x="1199" y="183"/>
                  </a:lnTo>
                  <a:lnTo>
                    <a:pt x="1169" y="158"/>
                  </a:lnTo>
                  <a:lnTo>
                    <a:pt x="1133" y="137"/>
                  </a:lnTo>
                  <a:lnTo>
                    <a:pt x="1091" y="118"/>
                  </a:lnTo>
                  <a:lnTo>
                    <a:pt x="1047" y="101"/>
                  </a:lnTo>
                  <a:lnTo>
                    <a:pt x="1001" y="88"/>
                  </a:lnTo>
                  <a:lnTo>
                    <a:pt x="962" y="78"/>
                  </a:lnTo>
                  <a:lnTo>
                    <a:pt x="920" y="71"/>
                  </a:lnTo>
                  <a:lnTo>
                    <a:pt x="886" y="71"/>
                  </a:lnTo>
                  <a:lnTo>
                    <a:pt x="859" y="75"/>
                  </a:lnTo>
                  <a:lnTo>
                    <a:pt x="840" y="84"/>
                  </a:lnTo>
                  <a:lnTo>
                    <a:pt x="823" y="94"/>
                  </a:lnTo>
                  <a:lnTo>
                    <a:pt x="802" y="103"/>
                  </a:lnTo>
                  <a:lnTo>
                    <a:pt x="775" y="109"/>
                  </a:lnTo>
                  <a:lnTo>
                    <a:pt x="749" y="116"/>
                  </a:lnTo>
                  <a:lnTo>
                    <a:pt x="716" y="118"/>
                  </a:lnTo>
                  <a:lnTo>
                    <a:pt x="684" y="122"/>
                  </a:lnTo>
                  <a:lnTo>
                    <a:pt x="650" y="122"/>
                  </a:lnTo>
                  <a:lnTo>
                    <a:pt x="618" y="124"/>
                  </a:lnTo>
                  <a:lnTo>
                    <a:pt x="583" y="122"/>
                  </a:lnTo>
                  <a:lnTo>
                    <a:pt x="553" y="122"/>
                  </a:lnTo>
                  <a:lnTo>
                    <a:pt x="524" y="120"/>
                  </a:lnTo>
                  <a:lnTo>
                    <a:pt x="502" y="120"/>
                  </a:lnTo>
                  <a:lnTo>
                    <a:pt x="481" y="118"/>
                  </a:lnTo>
                  <a:lnTo>
                    <a:pt x="464" y="116"/>
                  </a:lnTo>
                  <a:lnTo>
                    <a:pt x="454" y="116"/>
                  </a:lnTo>
                  <a:lnTo>
                    <a:pt x="452" y="11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" name="Freeform 7">
              <a:extLst>
                <a:ext uri="{FF2B5EF4-FFF2-40B4-BE49-F238E27FC236}">
                  <a16:creationId xmlns:a16="http://schemas.microsoft.com/office/drawing/2014/main" id="{E990FC25-7D8C-6615-836F-5F6B292223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39" y="902"/>
              <a:ext cx="16" cy="23"/>
            </a:xfrm>
            <a:custGeom>
              <a:avLst/>
              <a:gdLst>
                <a:gd name="T0" fmla="*/ 0 w 52"/>
                <a:gd name="T1" fmla="*/ 0 h 84"/>
                <a:gd name="T2" fmla="*/ 0 w 52"/>
                <a:gd name="T3" fmla="*/ 0 h 84"/>
                <a:gd name="T4" fmla="*/ 0 w 52"/>
                <a:gd name="T5" fmla="*/ 0 h 84"/>
                <a:gd name="T6" fmla="*/ 0 w 52"/>
                <a:gd name="T7" fmla="*/ 0 h 84"/>
                <a:gd name="T8" fmla="*/ 0 w 52"/>
                <a:gd name="T9" fmla="*/ 0 h 84"/>
                <a:gd name="T10" fmla="*/ 0 w 52"/>
                <a:gd name="T11" fmla="*/ 0 h 84"/>
                <a:gd name="T12" fmla="*/ 0 w 52"/>
                <a:gd name="T13" fmla="*/ 0 h 84"/>
                <a:gd name="T14" fmla="*/ 0 w 52"/>
                <a:gd name="T15" fmla="*/ 0 h 84"/>
                <a:gd name="T16" fmla="*/ 0 w 52"/>
                <a:gd name="T17" fmla="*/ 0 h 84"/>
                <a:gd name="T18" fmla="*/ 0 w 52"/>
                <a:gd name="T19" fmla="*/ 0 h 84"/>
                <a:gd name="T20" fmla="*/ 0 w 52"/>
                <a:gd name="T21" fmla="*/ 0 h 84"/>
                <a:gd name="T22" fmla="*/ 0 w 52"/>
                <a:gd name="T23" fmla="*/ 0 h 84"/>
                <a:gd name="T24" fmla="*/ 0 w 52"/>
                <a:gd name="T25" fmla="*/ 0 h 84"/>
                <a:gd name="T26" fmla="*/ 0 w 52"/>
                <a:gd name="T27" fmla="*/ 0 h 84"/>
                <a:gd name="T28" fmla="*/ 0 w 52"/>
                <a:gd name="T29" fmla="*/ 0 h 84"/>
                <a:gd name="T30" fmla="*/ 0 w 52"/>
                <a:gd name="T31" fmla="*/ 0 h 84"/>
                <a:gd name="T32" fmla="*/ 0 w 52"/>
                <a:gd name="T33" fmla="*/ 0 h 84"/>
                <a:gd name="T34" fmla="*/ 0 w 52"/>
                <a:gd name="T35" fmla="*/ 0 h 84"/>
                <a:gd name="T36" fmla="*/ 0 w 52"/>
                <a:gd name="T37" fmla="*/ 0 h 84"/>
                <a:gd name="T38" fmla="*/ 0 w 52"/>
                <a:gd name="T39" fmla="*/ 0 h 84"/>
                <a:gd name="T40" fmla="*/ 0 w 52"/>
                <a:gd name="T41" fmla="*/ 0 h 84"/>
                <a:gd name="T42" fmla="*/ 0 w 52"/>
                <a:gd name="T43" fmla="*/ 0 h 84"/>
                <a:gd name="T44" fmla="*/ 0 w 52"/>
                <a:gd name="T45" fmla="*/ 0 h 84"/>
                <a:gd name="T46" fmla="*/ 0 w 52"/>
                <a:gd name="T47" fmla="*/ 0 h 84"/>
                <a:gd name="T48" fmla="*/ 0 w 52"/>
                <a:gd name="T49" fmla="*/ 0 h 84"/>
                <a:gd name="T50" fmla="*/ 0 w 52"/>
                <a:gd name="T51" fmla="*/ 0 h 8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52"/>
                <a:gd name="T79" fmla="*/ 0 h 84"/>
                <a:gd name="T80" fmla="*/ 52 w 52"/>
                <a:gd name="T81" fmla="*/ 84 h 8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52" h="84">
                  <a:moveTo>
                    <a:pt x="12" y="2"/>
                  </a:moveTo>
                  <a:lnTo>
                    <a:pt x="16" y="0"/>
                  </a:lnTo>
                  <a:lnTo>
                    <a:pt x="21" y="4"/>
                  </a:lnTo>
                  <a:lnTo>
                    <a:pt x="29" y="8"/>
                  </a:lnTo>
                  <a:lnTo>
                    <a:pt x="35" y="17"/>
                  </a:lnTo>
                  <a:lnTo>
                    <a:pt x="40" y="23"/>
                  </a:lnTo>
                  <a:lnTo>
                    <a:pt x="46" y="32"/>
                  </a:lnTo>
                  <a:lnTo>
                    <a:pt x="48" y="42"/>
                  </a:lnTo>
                  <a:lnTo>
                    <a:pt x="52" y="50"/>
                  </a:lnTo>
                  <a:lnTo>
                    <a:pt x="52" y="61"/>
                  </a:lnTo>
                  <a:lnTo>
                    <a:pt x="52" y="72"/>
                  </a:lnTo>
                  <a:lnTo>
                    <a:pt x="46" y="78"/>
                  </a:lnTo>
                  <a:lnTo>
                    <a:pt x="38" y="84"/>
                  </a:lnTo>
                  <a:lnTo>
                    <a:pt x="29" y="84"/>
                  </a:lnTo>
                  <a:lnTo>
                    <a:pt x="19" y="80"/>
                  </a:lnTo>
                  <a:lnTo>
                    <a:pt x="10" y="74"/>
                  </a:lnTo>
                  <a:lnTo>
                    <a:pt x="0" y="65"/>
                  </a:lnTo>
                  <a:lnTo>
                    <a:pt x="0" y="59"/>
                  </a:lnTo>
                  <a:lnTo>
                    <a:pt x="0" y="51"/>
                  </a:lnTo>
                  <a:lnTo>
                    <a:pt x="2" y="40"/>
                  </a:lnTo>
                  <a:lnTo>
                    <a:pt x="6" y="31"/>
                  </a:lnTo>
                  <a:lnTo>
                    <a:pt x="6" y="17"/>
                  </a:lnTo>
                  <a:lnTo>
                    <a:pt x="10" y="10"/>
                  </a:lnTo>
                  <a:lnTo>
                    <a:pt x="10" y="4"/>
                  </a:lnTo>
                  <a:lnTo>
                    <a:pt x="12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" name="Freeform 8">
              <a:extLst>
                <a:ext uri="{FF2B5EF4-FFF2-40B4-BE49-F238E27FC236}">
                  <a16:creationId xmlns:a16="http://schemas.microsoft.com/office/drawing/2014/main" id="{3A0F71A3-8FC1-E0DB-920C-86F887822E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25" y="913"/>
              <a:ext cx="82" cy="33"/>
            </a:xfrm>
            <a:custGeom>
              <a:avLst/>
              <a:gdLst>
                <a:gd name="T0" fmla="*/ 0 w 268"/>
                <a:gd name="T1" fmla="*/ 0 h 118"/>
                <a:gd name="T2" fmla="*/ 0 w 268"/>
                <a:gd name="T3" fmla="*/ 0 h 118"/>
                <a:gd name="T4" fmla="*/ 0 w 268"/>
                <a:gd name="T5" fmla="*/ 0 h 118"/>
                <a:gd name="T6" fmla="*/ 0 w 268"/>
                <a:gd name="T7" fmla="*/ 0 h 118"/>
                <a:gd name="T8" fmla="*/ 0 w 268"/>
                <a:gd name="T9" fmla="*/ 0 h 118"/>
                <a:gd name="T10" fmla="*/ 0 w 268"/>
                <a:gd name="T11" fmla="*/ 0 h 118"/>
                <a:gd name="T12" fmla="*/ 0 w 268"/>
                <a:gd name="T13" fmla="*/ 0 h 118"/>
                <a:gd name="T14" fmla="*/ 0 w 268"/>
                <a:gd name="T15" fmla="*/ 0 h 118"/>
                <a:gd name="T16" fmla="*/ 0 w 268"/>
                <a:gd name="T17" fmla="*/ 0 h 118"/>
                <a:gd name="T18" fmla="*/ 0 w 268"/>
                <a:gd name="T19" fmla="*/ 0 h 118"/>
                <a:gd name="T20" fmla="*/ 0 w 268"/>
                <a:gd name="T21" fmla="*/ 0 h 118"/>
                <a:gd name="T22" fmla="*/ 0 w 268"/>
                <a:gd name="T23" fmla="*/ 0 h 118"/>
                <a:gd name="T24" fmla="*/ 0 w 268"/>
                <a:gd name="T25" fmla="*/ 0 h 118"/>
                <a:gd name="T26" fmla="*/ 0 w 268"/>
                <a:gd name="T27" fmla="*/ 0 h 118"/>
                <a:gd name="T28" fmla="*/ 0 w 268"/>
                <a:gd name="T29" fmla="*/ 0 h 118"/>
                <a:gd name="T30" fmla="*/ 0 w 268"/>
                <a:gd name="T31" fmla="*/ 0 h 118"/>
                <a:gd name="T32" fmla="*/ 0 w 268"/>
                <a:gd name="T33" fmla="*/ 0 h 118"/>
                <a:gd name="T34" fmla="*/ 0 w 268"/>
                <a:gd name="T35" fmla="*/ 0 h 118"/>
                <a:gd name="T36" fmla="*/ 0 w 268"/>
                <a:gd name="T37" fmla="*/ 0 h 118"/>
                <a:gd name="T38" fmla="*/ 0 w 268"/>
                <a:gd name="T39" fmla="*/ 0 h 118"/>
                <a:gd name="T40" fmla="*/ 0 w 268"/>
                <a:gd name="T41" fmla="*/ 0 h 118"/>
                <a:gd name="T42" fmla="*/ 0 w 268"/>
                <a:gd name="T43" fmla="*/ 0 h 118"/>
                <a:gd name="T44" fmla="*/ 0 w 268"/>
                <a:gd name="T45" fmla="*/ 0 h 118"/>
                <a:gd name="T46" fmla="*/ 0 w 268"/>
                <a:gd name="T47" fmla="*/ 0 h 118"/>
                <a:gd name="T48" fmla="*/ 0 w 268"/>
                <a:gd name="T49" fmla="*/ 0 h 118"/>
                <a:gd name="T50" fmla="*/ 0 w 268"/>
                <a:gd name="T51" fmla="*/ 0 h 118"/>
                <a:gd name="T52" fmla="*/ 0 w 268"/>
                <a:gd name="T53" fmla="*/ 0 h 118"/>
                <a:gd name="T54" fmla="*/ 0 w 268"/>
                <a:gd name="T55" fmla="*/ 0 h 118"/>
                <a:gd name="T56" fmla="*/ 0 w 268"/>
                <a:gd name="T57" fmla="*/ 0 h 118"/>
                <a:gd name="T58" fmla="*/ 0 w 268"/>
                <a:gd name="T59" fmla="*/ 0 h 118"/>
                <a:gd name="T60" fmla="*/ 0 w 268"/>
                <a:gd name="T61" fmla="*/ 0 h 118"/>
                <a:gd name="T62" fmla="*/ 0 w 268"/>
                <a:gd name="T63" fmla="*/ 0 h 11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68"/>
                <a:gd name="T97" fmla="*/ 0 h 118"/>
                <a:gd name="T98" fmla="*/ 268 w 268"/>
                <a:gd name="T99" fmla="*/ 118 h 11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68" h="118">
                  <a:moveTo>
                    <a:pt x="7" y="0"/>
                  </a:moveTo>
                  <a:lnTo>
                    <a:pt x="9" y="0"/>
                  </a:lnTo>
                  <a:lnTo>
                    <a:pt x="15" y="0"/>
                  </a:lnTo>
                  <a:lnTo>
                    <a:pt x="21" y="0"/>
                  </a:lnTo>
                  <a:lnTo>
                    <a:pt x="24" y="0"/>
                  </a:lnTo>
                  <a:lnTo>
                    <a:pt x="22" y="15"/>
                  </a:lnTo>
                  <a:lnTo>
                    <a:pt x="24" y="29"/>
                  </a:lnTo>
                  <a:lnTo>
                    <a:pt x="26" y="40"/>
                  </a:lnTo>
                  <a:lnTo>
                    <a:pt x="34" y="51"/>
                  </a:lnTo>
                  <a:lnTo>
                    <a:pt x="41" y="59"/>
                  </a:lnTo>
                  <a:lnTo>
                    <a:pt x="53" y="67"/>
                  </a:lnTo>
                  <a:lnTo>
                    <a:pt x="64" y="70"/>
                  </a:lnTo>
                  <a:lnTo>
                    <a:pt x="80" y="76"/>
                  </a:lnTo>
                  <a:lnTo>
                    <a:pt x="91" y="76"/>
                  </a:lnTo>
                  <a:lnTo>
                    <a:pt x="106" y="78"/>
                  </a:lnTo>
                  <a:lnTo>
                    <a:pt x="121" y="76"/>
                  </a:lnTo>
                  <a:lnTo>
                    <a:pt x="137" y="76"/>
                  </a:lnTo>
                  <a:lnTo>
                    <a:pt x="150" y="72"/>
                  </a:lnTo>
                  <a:lnTo>
                    <a:pt x="163" y="70"/>
                  </a:lnTo>
                  <a:lnTo>
                    <a:pt x="175" y="67"/>
                  </a:lnTo>
                  <a:lnTo>
                    <a:pt x="188" y="63"/>
                  </a:lnTo>
                  <a:lnTo>
                    <a:pt x="194" y="57"/>
                  </a:lnTo>
                  <a:lnTo>
                    <a:pt x="201" y="53"/>
                  </a:lnTo>
                  <a:lnTo>
                    <a:pt x="211" y="48"/>
                  </a:lnTo>
                  <a:lnTo>
                    <a:pt x="218" y="44"/>
                  </a:lnTo>
                  <a:lnTo>
                    <a:pt x="226" y="38"/>
                  </a:lnTo>
                  <a:lnTo>
                    <a:pt x="235" y="34"/>
                  </a:lnTo>
                  <a:lnTo>
                    <a:pt x="243" y="30"/>
                  </a:lnTo>
                  <a:lnTo>
                    <a:pt x="252" y="29"/>
                  </a:lnTo>
                  <a:lnTo>
                    <a:pt x="258" y="34"/>
                  </a:lnTo>
                  <a:lnTo>
                    <a:pt x="268" y="42"/>
                  </a:lnTo>
                  <a:lnTo>
                    <a:pt x="254" y="48"/>
                  </a:lnTo>
                  <a:lnTo>
                    <a:pt x="245" y="57"/>
                  </a:lnTo>
                  <a:lnTo>
                    <a:pt x="232" y="65"/>
                  </a:lnTo>
                  <a:lnTo>
                    <a:pt x="220" y="72"/>
                  </a:lnTo>
                  <a:lnTo>
                    <a:pt x="207" y="78"/>
                  </a:lnTo>
                  <a:lnTo>
                    <a:pt x="195" y="86"/>
                  </a:lnTo>
                  <a:lnTo>
                    <a:pt x="184" y="91"/>
                  </a:lnTo>
                  <a:lnTo>
                    <a:pt x="171" y="97"/>
                  </a:lnTo>
                  <a:lnTo>
                    <a:pt x="156" y="101"/>
                  </a:lnTo>
                  <a:lnTo>
                    <a:pt x="144" y="105"/>
                  </a:lnTo>
                  <a:lnTo>
                    <a:pt x="129" y="108"/>
                  </a:lnTo>
                  <a:lnTo>
                    <a:pt x="118" y="112"/>
                  </a:lnTo>
                  <a:lnTo>
                    <a:pt x="102" y="114"/>
                  </a:lnTo>
                  <a:lnTo>
                    <a:pt x="89" y="116"/>
                  </a:lnTo>
                  <a:lnTo>
                    <a:pt x="76" y="118"/>
                  </a:lnTo>
                  <a:lnTo>
                    <a:pt x="62" y="118"/>
                  </a:lnTo>
                  <a:lnTo>
                    <a:pt x="53" y="118"/>
                  </a:lnTo>
                  <a:lnTo>
                    <a:pt x="43" y="116"/>
                  </a:lnTo>
                  <a:lnTo>
                    <a:pt x="34" y="112"/>
                  </a:lnTo>
                  <a:lnTo>
                    <a:pt x="28" y="108"/>
                  </a:lnTo>
                  <a:lnTo>
                    <a:pt x="21" y="101"/>
                  </a:lnTo>
                  <a:lnTo>
                    <a:pt x="15" y="95"/>
                  </a:lnTo>
                  <a:lnTo>
                    <a:pt x="11" y="86"/>
                  </a:lnTo>
                  <a:lnTo>
                    <a:pt x="7" y="78"/>
                  </a:lnTo>
                  <a:lnTo>
                    <a:pt x="3" y="67"/>
                  </a:lnTo>
                  <a:lnTo>
                    <a:pt x="2" y="57"/>
                  </a:lnTo>
                  <a:lnTo>
                    <a:pt x="0" y="48"/>
                  </a:lnTo>
                  <a:lnTo>
                    <a:pt x="0" y="38"/>
                  </a:lnTo>
                  <a:lnTo>
                    <a:pt x="0" y="27"/>
                  </a:lnTo>
                  <a:lnTo>
                    <a:pt x="2" y="17"/>
                  </a:lnTo>
                  <a:lnTo>
                    <a:pt x="3" y="8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" name="Freeform 9">
              <a:extLst>
                <a:ext uri="{FF2B5EF4-FFF2-40B4-BE49-F238E27FC236}">
                  <a16:creationId xmlns:a16="http://schemas.microsoft.com/office/drawing/2014/main" id="{BBB8C26E-275D-00A1-B42A-774EF02279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34" y="886"/>
              <a:ext cx="122" cy="73"/>
            </a:xfrm>
            <a:custGeom>
              <a:avLst/>
              <a:gdLst>
                <a:gd name="T0" fmla="*/ 0 w 399"/>
                <a:gd name="T1" fmla="*/ 0 h 258"/>
                <a:gd name="T2" fmla="*/ 0 w 399"/>
                <a:gd name="T3" fmla="*/ 0 h 258"/>
                <a:gd name="T4" fmla="*/ 0 w 399"/>
                <a:gd name="T5" fmla="*/ 0 h 258"/>
                <a:gd name="T6" fmla="*/ 0 w 399"/>
                <a:gd name="T7" fmla="*/ 0 h 258"/>
                <a:gd name="T8" fmla="*/ 0 w 399"/>
                <a:gd name="T9" fmla="*/ 0 h 258"/>
                <a:gd name="T10" fmla="*/ 0 w 399"/>
                <a:gd name="T11" fmla="*/ 0 h 258"/>
                <a:gd name="T12" fmla="*/ 0 w 399"/>
                <a:gd name="T13" fmla="*/ 0 h 258"/>
                <a:gd name="T14" fmla="*/ 0 w 399"/>
                <a:gd name="T15" fmla="*/ 0 h 258"/>
                <a:gd name="T16" fmla="*/ 0 w 399"/>
                <a:gd name="T17" fmla="*/ 0 h 258"/>
                <a:gd name="T18" fmla="*/ 0 w 399"/>
                <a:gd name="T19" fmla="*/ 0 h 258"/>
                <a:gd name="T20" fmla="*/ 0 w 399"/>
                <a:gd name="T21" fmla="*/ 0 h 258"/>
                <a:gd name="T22" fmla="*/ 0 w 399"/>
                <a:gd name="T23" fmla="*/ 0 h 258"/>
                <a:gd name="T24" fmla="*/ 0 w 399"/>
                <a:gd name="T25" fmla="*/ 0 h 258"/>
                <a:gd name="T26" fmla="*/ 0 w 399"/>
                <a:gd name="T27" fmla="*/ 0 h 258"/>
                <a:gd name="T28" fmla="*/ 0 w 399"/>
                <a:gd name="T29" fmla="*/ 0 h 258"/>
                <a:gd name="T30" fmla="*/ 0 w 399"/>
                <a:gd name="T31" fmla="*/ 0 h 258"/>
                <a:gd name="T32" fmla="*/ 0 w 399"/>
                <a:gd name="T33" fmla="*/ 0 h 258"/>
                <a:gd name="T34" fmla="*/ 0 w 399"/>
                <a:gd name="T35" fmla="*/ 0 h 258"/>
                <a:gd name="T36" fmla="*/ 0 w 399"/>
                <a:gd name="T37" fmla="*/ 0 h 258"/>
                <a:gd name="T38" fmla="*/ 0 w 399"/>
                <a:gd name="T39" fmla="*/ 0 h 258"/>
                <a:gd name="T40" fmla="*/ 0 w 399"/>
                <a:gd name="T41" fmla="*/ 0 h 258"/>
                <a:gd name="T42" fmla="*/ 0 w 399"/>
                <a:gd name="T43" fmla="*/ 0 h 258"/>
                <a:gd name="T44" fmla="*/ 0 w 399"/>
                <a:gd name="T45" fmla="*/ 0 h 258"/>
                <a:gd name="T46" fmla="*/ 0 w 399"/>
                <a:gd name="T47" fmla="*/ 0 h 258"/>
                <a:gd name="T48" fmla="*/ 0 w 399"/>
                <a:gd name="T49" fmla="*/ 0 h 258"/>
                <a:gd name="T50" fmla="*/ 0 w 399"/>
                <a:gd name="T51" fmla="*/ 0 h 258"/>
                <a:gd name="T52" fmla="*/ 0 w 399"/>
                <a:gd name="T53" fmla="*/ 0 h 258"/>
                <a:gd name="T54" fmla="*/ 0 w 399"/>
                <a:gd name="T55" fmla="*/ 0 h 258"/>
                <a:gd name="T56" fmla="*/ 0 w 399"/>
                <a:gd name="T57" fmla="*/ 0 h 258"/>
                <a:gd name="T58" fmla="*/ 0 w 399"/>
                <a:gd name="T59" fmla="*/ 0 h 258"/>
                <a:gd name="T60" fmla="*/ 0 w 399"/>
                <a:gd name="T61" fmla="*/ 0 h 258"/>
                <a:gd name="T62" fmla="*/ 0 w 399"/>
                <a:gd name="T63" fmla="*/ 0 h 258"/>
                <a:gd name="T64" fmla="*/ 0 w 399"/>
                <a:gd name="T65" fmla="*/ 0 h 258"/>
                <a:gd name="T66" fmla="*/ 0 w 399"/>
                <a:gd name="T67" fmla="*/ 0 h 258"/>
                <a:gd name="T68" fmla="*/ 0 w 399"/>
                <a:gd name="T69" fmla="*/ 0 h 258"/>
                <a:gd name="T70" fmla="*/ 0 w 399"/>
                <a:gd name="T71" fmla="*/ 0 h 258"/>
                <a:gd name="T72" fmla="*/ 0 w 399"/>
                <a:gd name="T73" fmla="*/ 0 h 258"/>
                <a:gd name="T74" fmla="*/ 0 w 399"/>
                <a:gd name="T75" fmla="*/ 0 h 258"/>
                <a:gd name="T76" fmla="*/ 0 w 399"/>
                <a:gd name="T77" fmla="*/ 0 h 258"/>
                <a:gd name="T78" fmla="*/ 0 w 399"/>
                <a:gd name="T79" fmla="*/ 0 h 258"/>
                <a:gd name="T80" fmla="*/ 0 w 399"/>
                <a:gd name="T81" fmla="*/ 0 h 258"/>
                <a:gd name="T82" fmla="*/ 0 w 399"/>
                <a:gd name="T83" fmla="*/ 0 h 258"/>
                <a:gd name="T84" fmla="*/ 0 w 399"/>
                <a:gd name="T85" fmla="*/ 0 h 258"/>
                <a:gd name="T86" fmla="*/ 0 w 399"/>
                <a:gd name="T87" fmla="*/ 0 h 258"/>
                <a:gd name="T88" fmla="*/ 0 w 399"/>
                <a:gd name="T89" fmla="*/ 0 h 258"/>
                <a:gd name="T90" fmla="*/ 0 w 399"/>
                <a:gd name="T91" fmla="*/ 0 h 25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399"/>
                <a:gd name="T139" fmla="*/ 0 h 258"/>
                <a:gd name="T140" fmla="*/ 399 w 399"/>
                <a:gd name="T141" fmla="*/ 258 h 258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399" h="258">
                  <a:moveTo>
                    <a:pt x="262" y="6"/>
                  </a:moveTo>
                  <a:lnTo>
                    <a:pt x="279" y="0"/>
                  </a:lnTo>
                  <a:lnTo>
                    <a:pt x="296" y="2"/>
                  </a:lnTo>
                  <a:lnTo>
                    <a:pt x="313" y="6"/>
                  </a:lnTo>
                  <a:lnTo>
                    <a:pt x="330" y="13"/>
                  </a:lnTo>
                  <a:lnTo>
                    <a:pt x="346" y="23"/>
                  </a:lnTo>
                  <a:lnTo>
                    <a:pt x="361" y="34"/>
                  </a:lnTo>
                  <a:lnTo>
                    <a:pt x="372" y="47"/>
                  </a:lnTo>
                  <a:lnTo>
                    <a:pt x="384" y="63"/>
                  </a:lnTo>
                  <a:lnTo>
                    <a:pt x="389" y="78"/>
                  </a:lnTo>
                  <a:lnTo>
                    <a:pt x="395" y="95"/>
                  </a:lnTo>
                  <a:lnTo>
                    <a:pt x="399" y="110"/>
                  </a:lnTo>
                  <a:lnTo>
                    <a:pt x="399" y="127"/>
                  </a:lnTo>
                  <a:lnTo>
                    <a:pt x="393" y="144"/>
                  </a:lnTo>
                  <a:lnTo>
                    <a:pt x="386" y="160"/>
                  </a:lnTo>
                  <a:lnTo>
                    <a:pt x="372" y="175"/>
                  </a:lnTo>
                  <a:lnTo>
                    <a:pt x="357" y="190"/>
                  </a:lnTo>
                  <a:lnTo>
                    <a:pt x="348" y="198"/>
                  </a:lnTo>
                  <a:lnTo>
                    <a:pt x="342" y="203"/>
                  </a:lnTo>
                  <a:lnTo>
                    <a:pt x="334" y="211"/>
                  </a:lnTo>
                  <a:lnTo>
                    <a:pt x="325" y="217"/>
                  </a:lnTo>
                  <a:lnTo>
                    <a:pt x="315" y="222"/>
                  </a:lnTo>
                  <a:lnTo>
                    <a:pt x="306" y="228"/>
                  </a:lnTo>
                  <a:lnTo>
                    <a:pt x="296" y="234"/>
                  </a:lnTo>
                  <a:lnTo>
                    <a:pt x="287" y="239"/>
                  </a:lnTo>
                  <a:lnTo>
                    <a:pt x="273" y="241"/>
                  </a:lnTo>
                  <a:lnTo>
                    <a:pt x="264" y="245"/>
                  </a:lnTo>
                  <a:lnTo>
                    <a:pt x="253" y="249"/>
                  </a:lnTo>
                  <a:lnTo>
                    <a:pt x="243" y="253"/>
                  </a:lnTo>
                  <a:lnTo>
                    <a:pt x="232" y="253"/>
                  </a:lnTo>
                  <a:lnTo>
                    <a:pt x="222" y="255"/>
                  </a:lnTo>
                  <a:lnTo>
                    <a:pt x="213" y="257"/>
                  </a:lnTo>
                  <a:lnTo>
                    <a:pt x="203" y="258"/>
                  </a:lnTo>
                  <a:lnTo>
                    <a:pt x="188" y="253"/>
                  </a:lnTo>
                  <a:lnTo>
                    <a:pt x="171" y="251"/>
                  </a:lnTo>
                  <a:lnTo>
                    <a:pt x="156" y="245"/>
                  </a:lnTo>
                  <a:lnTo>
                    <a:pt x="138" y="239"/>
                  </a:lnTo>
                  <a:lnTo>
                    <a:pt x="123" y="232"/>
                  </a:lnTo>
                  <a:lnTo>
                    <a:pt x="110" y="226"/>
                  </a:lnTo>
                  <a:lnTo>
                    <a:pt x="95" y="217"/>
                  </a:lnTo>
                  <a:lnTo>
                    <a:pt x="83" y="207"/>
                  </a:lnTo>
                  <a:lnTo>
                    <a:pt x="68" y="196"/>
                  </a:lnTo>
                  <a:lnTo>
                    <a:pt x="55" y="184"/>
                  </a:lnTo>
                  <a:lnTo>
                    <a:pt x="43" y="171"/>
                  </a:lnTo>
                  <a:lnTo>
                    <a:pt x="34" y="160"/>
                  </a:lnTo>
                  <a:lnTo>
                    <a:pt x="23" y="144"/>
                  </a:lnTo>
                  <a:lnTo>
                    <a:pt x="15" y="131"/>
                  </a:lnTo>
                  <a:lnTo>
                    <a:pt x="5" y="114"/>
                  </a:lnTo>
                  <a:lnTo>
                    <a:pt x="0" y="99"/>
                  </a:lnTo>
                  <a:lnTo>
                    <a:pt x="4" y="89"/>
                  </a:lnTo>
                  <a:lnTo>
                    <a:pt x="9" y="82"/>
                  </a:lnTo>
                  <a:lnTo>
                    <a:pt x="21" y="99"/>
                  </a:lnTo>
                  <a:lnTo>
                    <a:pt x="32" y="116"/>
                  </a:lnTo>
                  <a:lnTo>
                    <a:pt x="47" y="131"/>
                  </a:lnTo>
                  <a:lnTo>
                    <a:pt x="64" y="146"/>
                  </a:lnTo>
                  <a:lnTo>
                    <a:pt x="80" y="160"/>
                  </a:lnTo>
                  <a:lnTo>
                    <a:pt x="97" y="171"/>
                  </a:lnTo>
                  <a:lnTo>
                    <a:pt x="116" y="182"/>
                  </a:lnTo>
                  <a:lnTo>
                    <a:pt x="137" y="192"/>
                  </a:lnTo>
                  <a:lnTo>
                    <a:pt x="156" y="198"/>
                  </a:lnTo>
                  <a:lnTo>
                    <a:pt x="176" y="203"/>
                  </a:lnTo>
                  <a:lnTo>
                    <a:pt x="197" y="207"/>
                  </a:lnTo>
                  <a:lnTo>
                    <a:pt x="218" y="211"/>
                  </a:lnTo>
                  <a:lnTo>
                    <a:pt x="239" y="211"/>
                  </a:lnTo>
                  <a:lnTo>
                    <a:pt x="260" y="211"/>
                  </a:lnTo>
                  <a:lnTo>
                    <a:pt x="283" y="207"/>
                  </a:lnTo>
                  <a:lnTo>
                    <a:pt x="304" y="201"/>
                  </a:lnTo>
                  <a:lnTo>
                    <a:pt x="311" y="196"/>
                  </a:lnTo>
                  <a:lnTo>
                    <a:pt x="321" y="188"/>
                  </a:lnTo>
                  <a:lnTo>
                    <a:pt x="329" y="181"/>
                  </a:lnTo>
                  <a:lnTo>
                    <a:pt x="338" y="175"/>
                  </a:lnTo>
                  <a:lnTo>
                    <a:pt x="346" y="165"/>
                  </a:lnTo>
                  <a:lnTo>
                    <a:pt x="353" y="156"/>
                  </a:lnTo>
                  <a:lnTo>
                    <a:pt x="361" y="146"/>
                  </a:lnTo>
                  <a:lnTo>
                    <a:pt x="367" y="137"/>
                  </a:lnTo>
                  <a:lnTo>
                    <a:pt x="370" y="127"/>
                  </a:lnTo>
                  <a:lnTo>
                    <a:pt x="374" y="116"/>
                  </a:lnTo>
                  <a:lnTo>
                    <a:pt x="376" y="104"/>
                  </a:lnTo>
                  <a:lnTo>
                    <a:pt x="376" y="95"/>
                  </a:lnTo>
                  <a:lnTo>
                    <a:pt x="372" y="85"/>
                  </a:lnTo>
                  <a:lnTo>
                    <a:pt x="367" y="76"/>
                  </a:lnTo>
                  <a:lnTo>
                    <a:pt x="357" y="66"/>
                  </a:lnTo>
                  <a:lnTo>
                    <a:pt x="348" y="57"/>
                  </a:lnTo>
                  <a:lnTo>
                    <a:pt x="340" y="47"/>
                  </a:lnTo>
                  <a:lnTo>
                    <a:pt x="332" y="42"/>
                  </a:lnTo>
                  <a:lnTo>
                    <a:pt x="325" y="34"/>
                  </a:lnTo>
                  <a:lnTo>
                    <a:pt x="315" y="30"/>
                  </a:lnTo>
                  <a:lnTo>
                    <a:pt x="308" y="27"/>
                  </a:lnTo>
                  <a:lnTo>
                    <a:pt x="300" y="25"/>
                  </a:lnTo>
                  <a:lnTo>
                    <a:pt x="292" y="23"/>
                  </a:lnTo>
                  <a:lnTo>
                    <a:pt x="283" y="25"/>
                  </a:lnTo>
                  <a:lnTo>
                    <a:pt x="275" y="25"/>
                  </a:lnTo>
                  <a:lnTo>
                    <a:pt x="268" y="25"/>
                  </a:lnTo>
                  <a:lnTo>
                    <a:pt x="260" y="28"/>
                  </a:lnTo>
                  <a:lnTo>
                    <a:pt x="251" y="34"/>
                  </a:lnTo>
                  <a:lnTo>
                    <a:pt x="243" y="38"/>
                  </a:lnTo>
                  <a:lnTo>
                    <a:pt x="235" y="44"/>
                  </a:lnTo>
                  <a:lnTo>
                    <a:pt x="228" y="51"/>
                  </a:lnTo>
                  <a:lnTo>
                    <a:pt x="222" y="61"/>
                  </a:lnTo>
                  <a:lnTo>
                    <a:pt x="216" y="70"/>
                  </a:lnTo>
                  <a:lnTo>
                    <a:pt x="216" y="80"/>
                  </a:lnTo>
                  <a:lnTo>
                    <a:pt x="218" y="89"/>
                  </a:lnTo>
                  <a:lnTo>
                    <a:pt x="228" y="99"/>
                  </a:lnTo>
                  <a:lnTo>
                    <a:pt x="233" y="103"/>
                  </a:lnTo>
                  <a:lnTo>
                    <a:pt x="241" y="104"/>
                  </a:lnTo>
                  <a:lnTo>
                    <a:pt x="249" y="99"/>
                  </a:lnTo>
                  <a:lnTo>
                    <a:pt x="256" y="93"/>
                  </a:lnTo>
                  <a:lnTo>
                    <a:pt x="262" y="95"/>
                  </a:lnTo>
                  <a:lnTo>
                    <a:pt x="273" y="101"/>
                  </a:lnTo>
                  <a:lnTo>
                    <a:pt x="283" y="106"/>
                  </a:lnTo>
                  <a:lnTo>
                    <a:pt x="289" y="110"/>
                  </a:lnTo>
                  <a:lnTo>
                    <a:pt x="291" y="122"/>
                  </a:lnTo>
                  <a:lnTo>
                    <a:pt x="289" y="131"/>
                  </a:lnTo>
                  <a:lnTo>
                    <a:pt x="281" y="137"/>
                  </a:lnTo>
                  <a:lnTo>
                    <a:pt x="273" y="144"/>
                  </a:lnTo>
                  <a:lnTo>
                    <a:pt x="264" y="146"/>
                  </a:lnTo>
                  <a:lnTo>
                    <a:pt x="254" y="150"/>
                  </a:lnTo>
                  <a:lnTo>
                    <a:pt x="243" y="150"/>
                  </a:lnTo>
                  <a:lnTo>
                    <a:pt x="235" y="152"/>
                  </a:lnTo>
                  <a:lnTo>
                    <a:pt x="222" y="144"/>
                  </a:lnTo>
                  <a:lnTo>
                    <a:pt x="213" y="137"/>
                  </a:lnTo>
                  <a:lnTo>
                    <a:pt x="203" y="127"/>
                  </a:lnTo>
                  <a:lnTo>
                    <a:pt x="199" y="116"/>
                  </a:lnTo>
                  <a:lnTo>
                    <a:pt x="194" y="104"/>
                  </a:lnTo>
                  <a:lnTo>
                    <a:pt x="194" y="91"/>
                  </a:lnTo>
                  <a:lnTo>
                    <a:pt x="194" y="80"/>
                  </a:lnTo>
                  <a:lnTo>
                    <a:pt x="195" y="68"/>
                  </a:lnTo>
                  <a:lnTo>
                    <a:pt x="199" y="55"/>
                  </a:lnTo>
                  <a:lnTo>
                    <a:pt x="203" y="44"/>
                  </a:lnTo>
                  <a:lnTo>
                    <a:pt x="209" y="32"/>
                  </a:lnTo>
                  <a:lnTo>
                    <a:pt x="218" y="25"/>
                  </a:lnTo>
                  <a:lnTo>
                    <a:pt x="226" y="15"/>
                  </a:lnTo>
                  <a:lnTo>
                    <a:pt x="235" y="9"/>
                  </a:lnTo>
                  <a:lnTo>
                    <a:pt x="245" y="6"/>
                  </a:lnTo>
                  <a:lnTo>
                    <a:pt x="256" y="6"/>
                  </a:lnTo>
                  <a:lnTo>
                    <a:pt x="258" y="6"/>
                  </a:lnTo>
                  <a:lnTo>
                    <a:pt x="262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" name="Freeform 10">
              <a:extLst>
                <a:ext uri="{FF2B5EF4-FFF2-40B4-BE49-F238E27FC236}">
                  <a16:creationId xmlns:a16="http://schemas.microsoft.com/office/drawing/2014/main" id="{1C75BEDE-8783-91D3-B570-83C425EFBE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57" y="885"/>
              <a:ext cx="21" cy="26"/>
            </a:xfrm>
            <a:custGeom>
              <a:avLst/>
              <a:gdLst>
                <a:gd name="T0" fmla="*/ 0 w 66"/>
                <a:gd name="T1" fmla="*/ 0 h 89"/>
                <a:gd name="T2" fmla="*/ 0 w 66"/>
                <a:gd name="T3" fmla="*/ 0 h 89"/>
                <a:gd name="T4" fmla="*/ 0 w 66"/>
                <a:gd name="T5" fmla="*/ 0 h 89"/>
                <a:gd name="T6" fmla="*/ 0 w 66"/>
                <a:gd name="T7" fmla="*/ 0 h 89"/>
                <a:gd name="T8" fmla="*/ 0 w 66"/>
                <a:gd name="T9" fmla="*/ 0 h 89"/>
                <a:gd name="T10" fmla="*/ 0 w 66"/>
                <a:gd name="T11" fmla="*/ 0 h 89"/>
                <a:gd name="T12" fmla="*/ 0 w 66"/>
                <a:gd name="T13" fmla="*/ 0 h 89"/>
                <a:gd name="T14" fmla="*/ 0 w 66"/>
                <a:gd name="T15" fmla="*/ 0 h 89"/>
                <a:gd name="T16" fmla="*/ 0 w 66"/>
                <a:gd name="T17" fmla="*/ 0 h 89"/>
                <a:gd name="T18" fmla="*/ 0 w 66"/>
                <a:gd name="T19" fmla="*/ 0 h 89"/>
                <a:gd name="T20" fmla="*/ 0 w 66"/>
                <a:gd name="T21" fmla="*/ 0 h 89"/>
                <a:gd name="T22" fmla="*/ 0 w 66"/>
                <a:gd name="T23" fmla="*/ 0 h 89"/>
                <a:gd name="T24" fmla="*/ 0 w 66"/>
                <a:gd name="T25" fmla="*/ 0 h 89"/>
                <a:gd name="T26" fmla="*/ 0 w 66"/>
                <a:gd name="T27" fmla="*/ 0 h 89"/>
                <a:gd name="T28" fmla="*/ 0 w 66"/>
                <a:gd name="T29" fmla="*/ 0 h 89"/>
                <a:gd name="T30" fmla="*/ 0 w 66"/>
                <a:gd name="T31" fmla="*/ 0 h 89"/>
                <a:gd name="T32" fmla="*/ 0 w 66"/>
                <a:gd name="T33" fmla="*/ 0 h 89"/>
                <a:gd name="T34" fmla="*/ 0 w 66"/>
                <a:gd name="T35" fmla="*/ 0 h 89"/>
                <a:gd name="T36" fmla="*/ 0 w 66"/>
                <a:gd name="T37" fmla="*/ 0 h 89"/>
                <a:gd name="T38" fmla="*/ 0 w 66"/>
                <a:gd name="T39" fmla="*/ 0 h 89"/>
                <a:gd name="T40" fmla="*/ 0 w 66"/>
                <a:gd name="T41" fmla="*/ 0 h 89"/>
                <a:gd name="T42" fmla="*/ 0 w 66"/>
                <a:gd name="T43" fmla="*/ 0 h 89"/>
                <a:gd name="T44" fmla="*/ 0 w 66"/>
                <a:gd name="T45" fmla="*/ 0 h 89"/>
                <a:gd name="T46" fmla="*/ 0 w 66"/>
                <a:gd name="T47" fmla="*/ 0 h 89"/>
                <a:gd name="T48" fmla="*/ 0 w 66"/>
                <a:gd name="T49" fmla="*/ 0 h 89"/>
                <a:gd name="T50" fmla="*/ 0 w 66"/>
                <a:gd name="T51" fmla="*/ 0 h 89"/>
                <a:gd name="T52" fmla="*/ 0 w 66"/>
                <a:gd name="T53" fmla="*/ 0 h 89"/>
                <a:gd name="T54" fmla="*/ 0 w 66"/>
                <a:gd name="T55" fmla="*/ 0 h 89"/>
                <a:gd name="T56" fmla="*/ 0 w 66"/>
                <a:gd name="T57" fmla="*/ 0 h 89"/>
                <a:gd name="T58" fmla="*/ 0 w 66"/>
                <a:gd name="T59" fmla="*/ 0 h 89"/>
                <a:gd name="T60" fmla="*/ 0 w 66"/>
                <a:gd name="T61" fmla="*/ 0 h 89"/>
                <a:gd name="T62" fmla="*/ 0 w 66"/>
                <a:gd name="T63" fmla="*/ 0 h 89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66"/>
                <a:gd name="T97" fmla="*/ 0 h 89"/>
                <a:gd name="T98" fmla="*/ 66 w 66"/>
                <a:gd name="T99" fmla="*/ 89 h 89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66" h="89">
                  <a:moveTo>
                    <a:pt x="13" y="0"/>
                  </a:moveTo>
                  <a:lnTo>
                    <a:pt x="15" y="0"/>
                  </a:lnTo>
                  <a:lnTo>
                    <a:pt x="21" y="0"/>
                  </a:lnTo>
                  <a:lnTo>
                    <a:pt x="26" y="0"/>
                  </a:lnTo>
                  <a:lnTo>
                    <a:pt x="34" y="0"/>
                  </a:lnTo>
                  <a:lnTo>
                    <a:pt x="32" y="4"/>
                  </a:lnTo>
                  <a:lnTo>
                    <a:pt x="30" y="13"/>
                  </a:lnTo>
                  <a:lnTo>
                    <a:pt x="26" y="19"/>
                  </a:lnTo>
                  <a:lnTo>
                    <a:pt x="24" y="27"/>
                  </a:lnTo>
                  <a:lnTo>
                    <a:pt x="30" y="25"/>
                  </a:lnTo>
                  <a:lnTo>
                    <a:pt x="40" y="29"/>
                  </a:lnTo>
                  <a:lnTo>
                    <a:pt x="49" y="34"/>
                  </a:lnTo>
                  <a:lnTo>
                    <a:pt x="59" y="44"/>
                  </a:lnTo>
                  <a:lnTo>
                    <a:pt x="64" y="53"/>
                  </a:lnTo>
                  <a:lnTo>
                    <a:pt x="66" y="65"/>
                  </a:lnTo>
                  <a:lnTo>
                    <a:pt x="64" y="70"/>
                  </a:lnTo>
                  <a:lnTo>
                    <a:pt x="61" y="76"/>
                  </a:lnTo>
                  <a:lnTo>
                    <a:pt x="53" y="82"/>
                  </a:lnTo>
                  <a:lnTo>
                    <a:pt x="45" y="89"/>
                  </a:lnTo>
                  <a:lnTo>
                    <a:pt x="34" y="89"/>
                  </a:lnTo>
                  <a:lnTo>
                    <a:pt x="21" y="82"/>
                  </a:lnTo>
                  <a:lnTo>
                    <a:pt x="17" y="76"/>
                  </a:lnTo>
                  <a:lnTo>
                    <a:pt x="11" y="70"/>
                  </a:lnTo>
                  <a:lnTo>
                    <a:pt x="7" y="63"/>
                  </a:lnTo>
                  <a:lnTo>
                    <a:pt x="5" y="57"/>
                  </a:lnTo>
                  <a:lnTo>
                    <a:pt x="2" y="48"/>
                  </a:lnTo>
                  <a:lnTo>
                    <a:pt x="2" y="38"/>
                  </a:lnTo>
                  <a:lnTo>
                    <a:pt x="0" y="31"/>
                  </a:lnTo>
                  <a:lnTo>
                    <a:pt x="2" y="23"/>
                  </a:lnTo>
                  <a:lnTo>
                    <a:pt x="4" y="10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" name="Freeform 11">
              <a:extLst>
                <a:ext uri="{FF2B5EF4-FFF2-40B4-BE49-F238E27FC236}">
                  <a16:creationId xmlns:a16="http://schemas.microsoft.com/office/drawing/2014/main" id="{3AA5E686-0C5A-8CC2-0387-C74A019048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8" y="899"/>
              <a:ext cx="65" cy="68"/>
            </a:xfrm>
            <a:custGeom>
              <a:avLst/>
              <a:gdLst>
                <a:gd name="T0" fmla="*/ 0 w 213"/>
                <a:gd name="T1" fmla="*/ 0 h 241"/>
                <a:gd name="T2" fmla="*/ 0 w 213"/>
                <a:gd name="T3" fmla="*/ 0 h 241"/>
                <a:gd name="T4" fmla="*/ 0 w 213"/>
                <a:gd name="T5" fmla="*/ 0 h 241"/>
                <a:gd name="T6" fmla="*/ 0 w 213"/>
                <a:gd name="T7" fmla="*/ 0 h 241"/>
                <a:gd name="T8" fmla="*/ 0 w 213"/>
                <a:gd name="T9" fmla="*/ 0 h 241"/>
                <a:gd name="T10" fmla="*/ 0 w 213"/>
                <a:gd name="T11" fmla="*/ 0 h 241"/>
                <a:gd name="T12" fmla="*/ 0 w 213"/>
                <a:gd name="T13" fmla="*/ 0 h 241"/>
                <a:gd name="T14" fmla="*/ 0 w 213"/>
                <a:gd name="T15" fmla="*/ 0 h 241"/>
                <a:gd name="T16" fmla="*/ 0 w 213"/>
                <a:gd name="T17" fmla="*/ 0 h 241"/>
                <a:gd name="T18" fmla="*/ 0 w 213"/>
                <a:gd name="T19" fmla="*/ 0 h 241"/>
                <a:gd name="T20" fmla="*/ 0 w 213"/>
                <a:gd name="T21" fmla="*/ 0 h 241"/>
                <a:gd name="T22" fmla="*/ 0 w 213"/>
                <a:gd name="T23" fmla="*/ 0 h 241"/>
                <a:gd name="T24" fmla="*/ 0 w 213"/>
                <a:gd name="T25" fmla="*/ 0 h 241"/>
                <a:gd name="T26" fmla="*/ 0 w 213"/>
                <a:gd name="T27" fmla="*/ 0 h 241"/>
                <a:gd name="T28" fmla="*/ 0 w 213"/>
                <a:gd name="T29" fmla="*/ 0 h 241"/>
                <a:gd name="T30" fmla="*/ 0 w 213"/>
                <a:gd name="T31" fmla="*/ 0 h 241"/>
                <a:gd name="T32" fmla="*/ 0 w 213"/>
                <a:gd name="T33" fmla="*/ 0 h 241"/>
                <a:gd name="T34" fmla="*/ 0 w 213"/>
                <a:gd name="T35" fmla="*/ 0 h 241"/>
                <a:gd name="T36" fmla="*/ 0 w 213"/>
                <a:gd name="T37" fmla="*/ 0 h 241"/>
                <a:gd name="T38" fmla="*/ 0 w 213"/>
                <a:gd name="T39" fmla="*/ 0 h 241"/>
                <a:gd name="T40" fmla="*/ 0 w 213"/>
                <a:gd name="T41" fmla="*/ 0 h 241"/>
                <a:gd name="T42" fmla="*/ 0 w 213"/>
                <a:gd name="T43" fmla="*/ 0 h 241"/>
                <a:gd name="T44" fmla="*/ 0 w 213"/>
                <a:gd name="T45" fmla="*/ 0 h 241"/>
                <a:gd name="T46" fmla="*/ 0 w 213"/>
                <a:gd name="T47" fmla="*/ 0 h 241"/>
                <a:gd name="T48" fmla="*/ 0 w 213"/>
                <a:gd name="T49" fmla="*/ 0 h 241"/>
                <a:gd name="T50" fmla="*/ 0 w 213"/>
                <a:gd name="T51" fmla="*/ 0 h 241"/>
                <a:gd name="T52" fmla="*/ 0 w 213"/>
                <a:gd name="T53" fmla="*/ 0 h 241"/>
                <a:gd name="T54" fmla="*/ 0 w 213"/>
                <a:gd name="T55" fmla="*/ 0 h 241"/>
                <a:gd name="T56" fmla="*/ 0 w 213"/>
                <a:gd name="T57" fmla="*/ 0 h 241"/>
                <a:gd name="T58" fmla="*/ 0 w 213"/>
                <a:gd name="T59" fmla="*/ 0 h 241"/>
                <a:gd name="T60" fmla="*/ 0 w 213"/>
                <a:gd name="T61" fmla="*/ 0 h 241"/>
                <a:gd name="T62" fmla="*/ 0 w 213"/>
                <a:gd name="T63" fmla="*/ 0 h 241"/>
                <a:gd name="T64" fmla="*/ 0 w 213"/>
                <a:gd name="T65" fmla="*/ 0 h 241"/>
                <a:gd name="T66" fmla="*/ 0 w 213"/>
                <a:gd name="T67" fmla="*/ 0 h 241"/>
                <a:gd name="T68" fmla="*/ 0 w 213"/>
                <a:gd name="T69" fmla="*/ 0 h 241"/>
                <a:gd name="T70" fmla="*/ 0 w 213"/>
                <a:gd name="T71" fmla="*/ 0 h 241"/>
                <a:gd name="T72" fmla="*/ 0 w 213"/>
                <a:gd name="T73" fmla="*/ 0 h 241"/>
                <a:gd name="T74" fmla="*/ 0 w 213"/>
                <a:gd name="T75" fmla="*/ 0 h 241"/>
                <a:gd name="T76" fmla="*/ 0 w 213"/>
                <a:gd name="T77" fmla="*/ 0 h 241"/>
                <a:gd name="T78" fmla="*/ 0 w 213"/>
                <a:gd name="T79" fmla="*/ 0 h 241"/>
                <a:gd name="T80" fmla="*/ 0 w 213"/>
                <a:gd name="T81" fmla="*/ 0 h 241"/>
                <a:gd name="T82" fmla="*/ 0 w 213"/>
                <a:gd name="T83" fmla="*/ 0 h 241"/>
                <a:gd name="T84" fmla="*/ 0 w 213"/>
                <a:gd name="T85" fmla="*/ 0 h 241"/>
                <a:gd name="T86" fmla="*/ 0 w 213"/>
                <a:gd name="T87" fmla="*/ 0 h 241"/>
                <a:gd name="T88" fmla="*/ 0 w 213"/>
                <a:gd name="T89" fmla="*/ 0 h 241"/>
                <a:gd name="T90" fmla="*/ 0 w 213"/>
                <a:gd name="T91" fmla="*/ 0 h 241"/>
                <a:gd name="T92" fmla="*/ 0 w 213"/>
                <a:gd name="T93" fmla="*/ 0 h 241"/>
                <a:gd name="T94" fmla="*/ 0 w 213"/>
                <a:gd name="T95" fmla="*/ 0 h 241"/>
                <a:gd name="T96" fmla="*/ 0 w 213"/>
                <a:gd name="T97" fmla="*/ 0 h 241"/>
                <a:gd name="T98" fmla="*/ 0 w 213"/>
                <a:gd name="T99" fmla="*/ 0 h 241"/>
                <a:gd name="T100" fmla="*/ 0 w 213"/>
                <a:gd name="T101" fmla="*/ 0 h 241"/>
                <a:gd name="T102" fmla="*/ 0 w 213"/>
                <a:gd name="T103" fmla="*/ 0 h 241"/>
                <a:gd name="T104" fmla="*/ 0 w 213"/>
                <a:gd name="T105" fmla="*/ 0 h 241"/>
                <a:gd name="T106" fmla="*/ 0 w 213"/>
                <a:gd name="T107" fmla="*/ 0 h 241"/>
                <a:gd name="T108" fmla="*/ 0 w 213"/>
                <a:gd name="T109" fmla="*/ 0 h 241"/>
                <a:gd name="T110" fmla="*/ 0 w 213"/>
                <a:gd name="T111" fmla="*/ 0 h 241"/>
                <a:gd name="T112" fmla="*/ 0 w 213"/>
                <a:gd name="T113" fmla="*/ 0 h 241"/>
                <a:gd name="T114" fmla="*/ 0 w 213"/>
                <a:gd name="T115" fmla="*/ 0 h 241"/>
                <a:gd name="T116" fmla="*/ 0 w 213"/>
                <a:gd name="T117" fmla="*/ 0 h 241"/>
                <a:gd name="T118" fmla="*/ 0 w 213"/>
                <a:gd name="T119" fmla="*/ 0 h 241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213"/>
                <a:gd name="T181" fmla="*/ 0 h 241"/>
                <a:gd name="T182" fmla="*/ 213 w 213"/>
                <a:gd name="T183" fmla="*/ 241 h 241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213" h="241">
                  <a:moveTo>
                    <a:pt x="196" y="0"/>
                  </a:moveTo>
                  <a:lnTo>
                    <a:pt x="198" y="0"/>
                  </a:lnTo>
                  <a:lnTo>
                    <a:pt x="202" y="0"/>
                  </a:lnTo>
                  <a:lnTo>
                    <a:pt x="208" y="0"/>
                  </a:lnTo>
                  <a:lnTo>
                    <a:pt x="213" y="0"/>
                  </a:lnTo>
                  <a:lnTo>
                    <a:pt x="209" y="13"/>
                  </a:lnTo>
                  <a:lnTo>
                    <a:pt x="202" y="26"/>
                  </a:lnTo>
                  <a:lnTo>
                    <a:pt x="192" y="36"/>
                  </a:lnTo>
                  <a:lnTo>
                    <a:pt x="181" y="49"/>
                  </a:lnTo>
                  <a:lnTo>
                    <a:pt x="170" y="60"/>
                  </a:lnTo>
                  <a:lnTo>
                    <a:pt x="156" y="70"/>
                  </a:lnTo>
                  <a:lnTo>
                    <a:pt x="145" y="83"/>
                  </a:lnTo>
                  <a:lnTo>
                    <a:pt x="137" y="97"/>
                  </a:lnTo>
                  <a:lnTo>
                    <a:pt x="128" y="102"/>
                  </a:lnTo>
                  <a:lnTo>
                    <a:pt x="122" y="110"/>
                  </a:lnTo>
                  <a:lnTo>
                    <a:pt x="112" y="118"/>
                  </a:lnTo>
                  <a:lnTo>
                    <a:pt x="107" y="131"/>
                  </a:lnTo>
                  <a:lnTo>
                    <a:pt x="97" y="140"/>
                  </a:lnTo>
                  <a:lnTo>
                    <a:pt x="90" y="154"/>
                  </a:lnTo>
                  <a:lnTo>
                    <a:pt x="80" y="167"/>
                  </a:lnTo>
                  <a:lnTo>
                    <a:pt x="73" y="180"/>
                  </a:lnTo>
                  <a:lnTo>
                    <a:pt x="63" y="192"/>
                  </a:lnTo>
                  <a:lnTo>
                    <a:pt x="54" y="203"/>
                  </a:lnTo>
                  <a:lnTo>
                    <a:pt x="44" y="214"/>
                  </a:lnTo>
                  <a:lnTo>
                    <a:pt x="36" y="224"/>
                  </a:lnTo>
                  <a:lnTo>
                    <a:pt x="27" y="230"/>
                  </a:lnTo>
                  <a:lnTo>
                    <a:pt x="17" y="237"/>
                  </a:lnTo>
                  <a:lnTo>
                    <a:pt x="10" y="239"/>
                  </a:lnTo>
                  <a:lnTo>
                    <a:pt x="2" y="241"/>
                  </a:lnTo>
                  <a:lnTo>
                    <a:pt x="0" y="237"/>
                  </a:lnTo>
                  <a:lnTo>
                    <a:pt x="2" y="233"/>
                  </a:lnTo>
                  <a:lnTo>
                    <a:pt x="6" y="224"/>
                  </a:lnTo>
                  <a:lnTo>
                    <a:pt x="12" y="216"/>
                  </a:lnTo>
                  <a:lnTo>
                    <a:pt x="16" y="205"/>
                  </a:lnTo>
                  <a:lnTo>
                    <a:pt x="19" y="197"/>
                  </a:lnTo>
                  <a:lnTo>
                    <a:pt x="21" y="192"/>
                  </a:lnTo>
                  <a:lnTo>
                    <a:pt x="19" y="178"/>
                  </a:lnTo>
                  <a:lnTo>
                    <a:pt x="21" y="167"/>
                  </a:lnTo>
                  <a:lnTo>
                    <a:pt x="23" y="157"/>
                  </a:lnTo>
                  <a:lnTo>
                    <a:pt x="27" y="150"/>
                  </a:lnTo>
                  <a:lnTo>
                    <a:pt x="31" y="140"/>
                  </a:lnTo>
                  <a:lnTo>
                    <a:pt x="35" y="133"/>
                  </a:lnTo>
                  <a:lnTo>
                    <a:pt x="40" y="125"/>
                  </a:lnTo>
                  <a:lnTo>
                    <a:pt x="48" y="118"/>
                  </a:lnTo>
                  <a:lnTo>
                    <a:pt x="59" y="102"/>
                  </a:lnTo>
                  <a:lnTo>
                    <a:pt x="74" y="89"/>
                  </a:lnTo>
                  <a:lnTo>
                    <a:pt x="80" y="81"/>
                  </a:lnTo>
                  <a:lnTo>
                    <a:pt x="88" y="74"/>
                  </a:lnTo>
                  <a:lnTo>
                    <a:pt x="95" y="64"/>
                  </a:lnTo>
                  <a:lnTo>
                    <a:pt x="101" y="59"/>
                  </a:lnTo>
                  <a:lnTo>
                    <a:pt x="109" y="49"/>
                  </a:lnTo>
                  <a:lnTo>
                    <a:pt x="118" y="41"/>
                  </a:lnTo>
                  <a:lnTo>
                    <a:pt x="132" y="34"/>
                  </a:lnTo>
                  <a:lnTo>
                    <a:pt x="145" y="26"/>
                  </a:lnTo>
                  <a:lnTo>
                    <a:pt x="158" y="19"/>
                  </a:lnTo>
                  <a:lnTo>
                    <a:pt x="173" y="13"/>
                  </a:lnTo>
                  <a:lnTo>
                    <a:pt x="183" y="5"/>
                  </a:lnTo>
                  <a:lnTo>
                    <a:pt x="19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" name="Freeform 12">
              <a:extLst>
                <a:ext uri="{FF2B5EF4-FFF2-40B4-BE49-F238E27FC236}">
                  <a16:creationId xmlns:a16="http://schemas.microsoft.com/office/drawing/2014/main" id="{44146832-5FC5-FDDF-3318-561D589B1B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85" y="970"/>
              <a:ext cx="56" cy="91"/>
            </a:xfrm>
            <a:custGeom>
              <a:avLst/>
              <a:gdLst>
                <a:gd name="T0" fmla="*/ 0 w 182"/>
                <a:gd name="T1" fmla="*/ 0 h 321"/>
                <a:gd name="T2" fmla="*/ 0 w 182"/>
                <a:gd name="T3" fmla="*/ 0 h 321"/>
                <a:gd name="T4" fmla="*/ 0 w 182"/>
                <a:gd name="T5" fmla="*/ 0 h 321"/>
                <a:gd name="T6" fmla="*/ 0 w 182"/>
                <a:gd name="T7" fmla="*/ 0 h 321"/>
                <a:gd name="T8" fmla="*/ 0 w 182"/>
                <a:gd name="T9" fmla="*/ 0 h 321"/>
                <a:gd name="T10" fmla="*/ 0 w 182"/>
                <a:gd name="T11" fmla="*/ 0 h 321"/>
                <a:gd name="T12" fmla="*/ 0 w 182"/>
                <a:gd name="T13" fmla="*/ 0 h 321"/>
                <a:gd name="T14" fmla="*/ 0 w 182"/>
                <a:gd name="T15" fmla="*/ 0 h 321"/>
                <a:gd name="T16" fmla="*/ 0 w 182"/>
                <a:gd name="T17" fmla="*/ 0 h 321"/>
                <a:gd name="T18" fmla="*/ 0 w 182"/>
                <a:gd name="T19" fmla="*/ 0 h 321"/>
                <a:gd name="T20" fmla="*/ 0 w 182"/>
                <a:gd name="T21" fmla="*/ 0 h 321"/>
                <a:gd name="T22" fmla="*/ 0 w 182"/>
                <a:gd name="T23" fmla="*/ 0 h 321"/>
                <a:gd name="T24" fmla="*/ 0 w 182"/>
                <a:gd name="T25" fmla="*/ 0 h 321"/>
                <a:gd name="T26" fmla="*/ 0 w 182"/>
                <a:gd name="T27" fmla="*/ 0 h 321"/>
                <a:gd name="T28" fmla="*/ 0 w 182"/>
                <a:gd name="T29" fmla="*/ 0 h 321"/>
                <a:gd name="T30" fmla="*/ 0 w 182"/>
                <a:gd name="T31" fmla="*/ 0 h 321"/>
                <a:gd name="T32" fmla="*/ 0 w 182"/>
                <a:gd name="T33" fmla="*/ 0 h 321"/>
                <a:gd name="T34" fmla="*/ 0 w 182"/>
                <a:gd name="T35" fmla="*/ 0 h 321"/>
                <a:gd name="T36" fmla="*/ 0 w 182"/>
                <a:gd name="T37" fmla="*/ 0 h 321"/>
                <a:gd name="T38" fmla="*/ 0 w 182"/>
                <a:gd name="T39" fmla="*/ 0 h 321"/>
                <a:gd name="T40" fmla="*/ 0 w 182"/>
                <a:gd name="T41" fmla="*/ 0 h 321"/>
                <a:gd name="T42" fmla="*/ 0 w 182"/>
                <a:gd name="T43" fmla="*/ 0 h 321"/>
                <a:gd name="T44" fmla="*/ 0 w 182"/>
                <a:gd name="T45" fmla="*/ 0 h 321"/>
                <a:gd name="T46" fmla="*/ 0 w 182"/>
                <a:gd name="T47" fmla="*/ 0 h 321"/>
                <a:gd name="T48" fmla="*/ 0 w 182"/>
                <a:gd name="T49" fmla="*/ 0 h 321"/>
                <a:gd name="T50" fmla="*/ 0 w 182"/>
                <a:gd name="T51" fmla="*/ 0 h 321"/>
                <a:gd name="T52" fmla="*/ 0 w 182"/>
                <a:gd name="T53" fmla="*/ 0 h 321"/>
                <a:gd name="T54" fmla="*/ 0 w 182"/>
                <a:gd name="T55" fmla="*/ 0 h 321"/>
                <a:gd name="T56" fmla="*/ 0 w 182"/>
                <a:gd name="T57" fmla="*/ 0 h 321"/>
                <a:gd name="T58" fmla="*/ 0 w 182"/>
                <a:gd name="T59" fmla="*/ 0 h 321"/>
                <a:gd name="T60" fmla="*/ 0 w 182"/>
                <a:gd name="T61" fmla="*/ 0 h 321"/>
                <a:gd name="T62" fmla="*/ 0 w 182"/>
                <a:gd name="T63" fmla="*/ 0 h 321"/>
                <a:gd name="T64" fmla="*/ 0 w 182"/>
                <a:gd name="T65" fmla="*/ 0 h 32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82"/>
                <a:gd name="T100" fmla="*/ 0 h 321"/>
                <a:gd name="T101" fmla="*/ 182 w 182"/>
                <a:gd name="T102" fmla="*/ 321 h 321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82" h="321">
                  <a:moveTo>
                    <a:pt x="2" y="30"/>
                  </a:moveTo>
                  <a:lnTo>
                    <a:pt x="6" y="24"/>
                  </a:lnTo>
                  <a:lnTo>
                    <a:pt x="15" y="15"/>
                  </a:lnTo>
                  <a:lnTo>
                    <a:pt x="23" y="3"/>
                  </a:lnTo>
                  <a:lnTo>
                    <a:pt x="32" y="0"/>
                  </a:lnTo>
                  <a:lnTo>
                    <a:pt x="29" y="9"/>
                  </a:lnTo>
                  <a:lnTo>
                    <a:pt x="30" y="19"/>
                  </a:lnTo>
                  <a:lnTo>
                    <a:pt x="30" y="28"/>
                  </a:lnTo>
                  <a:lnTo>
                    <a:pt x="32" y="41"/>
                  </a:lnTo>
                  <a:lnTo>
                    <a:pt x="36" y="51"/>
                  </a:lnTo>
                  <a:lnTo>
                    <a:pt x="40" y="60"/>
                  </a:lnTo>
                  <a:lnTo>
                    <a:pt x="44" y="70"/>
                  </a:lnTo>
                  <a:lnTo>
                    <a:pt x="51" y="81"/>
                  </a:lnTo>
                  <a:lnTo>
                    <a:pt x="57" y="89"/>
                  </a:lnTo>
                  <a:lnTo>
                    <a:pt x="63" y="96"/>
                  </a:lnTo>
                  <a:lnTo>
                    <a:pt x="70" y="104"/>
                  </a:lnTo>
                  <a:lnTo>
                    <a:pt x="78" y="112"/>
                  </a:lnTo>
                  <a:lnTo>
                    <a:pt x="86" y="117"/>
                  </a:lnTo>
                  <a:lnTo>
                    <a:pt x="93" y="123"/>
                  </a:lnTo>
                  <a:lnTo>
                    <a:pt x="103" y="125"/>
                  </a:lnTo>
                  <a:lnTo>
                    <a:pt x="112" y="131"/>
                  </a:lnTo>
                  <a:lnTo>
                    <a:pt x="122" y="138"/>
                  </a:lnTo>
                  <a:lnTo>
                    <a:pt x="131" y="146"/>
                  </a:lnTo>
                  <a:lnTo>
                    <a:pt x="141" y="155"/>
                  </a:lnTo>
                  <a:lnTo>
                    <a:pt x="150" y="167"/>
                  </a:lnTo>
                  <a:lnTo>
                    <a:pt x="156" y="176"/>
                  </a:lnTo>
                  <a:lnTo>
                    <a:pt x="163" y="190"/>
                  </a:lnTo>
                  <a:lnTo>
                    <a:pt x="169" y="201"/>
                  </a:lnTo>
                  <a:lnTo>
                    <a:pt x="173" y="214"/>
                  </a:lnTo>
                  <a:lnTo>
                    <a:pt x="177" y="228"/>
                  </a:lnTo>
                  <a:lnTo>
                    <a:pt x="179" y="239"/>
                  </a:lnTo>
                  <a:lnTo>
                    <a:pt x="181" y="252"/>
                  </a:lnTo>
                  <a:lnTo>
                    <a:pt x="182" y="266"/>
                  </a:lnTo>
                  <a:lnTo>
                    <a:pt x="182" y="279"/>
                  </a:lnTo>
                  <a:lnTo>
                    <a:pt x="181" y="294"/>
                  </a:lnTo>
                  <a:lnTo>
                    <a:pt x="179" y="306"/>
                  </a:lnTo>
                  <a:lnTo>
                    <a:pt x="177" y="321"/>
                  </a:lnTo>
                  <a:lnTo>
                    <a:pt x="169" y="321"/>
                  </a:lnTo>
                  <a:lnTo>
                    <a:pt x="160" y="321"/>
                  </a:lnTo>
                  <a:lnTo>
                    <a:pt x="160" y="304"/>
                  </a:lnTo>
                  <a:lnTo>
                    <a:pt x="162" y="288"/>
                  </a:lnTo>
                  <a:lnTo>
                    <a:pt x="160" y="275"/>
                  </a:lnTo>
                  <a:lnTo>
                    <a:pt x="160" y="260"/>
                  </a:lnTo>
                  <a:lnTo>
                    <a:pt x="156" y="243"/>
                  </a:lnTo>
                  <a:lnTo>
                    <a:pt x="154" y="228"/>
                  </a:lnTo>
                  <a:lnTo>
                    <a:pt x="148" y="214"/>
                  </a:lnTo>
                  <a:lnTo>
                    <a:pt x="143" y="201"/>
                  </a:lnTo>
                  <a:lnTo>
                    <a:pt x="135" y="188"/>
                  </a:lnTo>
                  <a:lnTo>
                    <a:pt x="125" y="176"/>
                  </a:lnTo>
                  <a:lnTo>
                    <a:pt x="116" y="163"/>
                  </a:lnTo>
                  <a:lnTo>
                    <a:pt x="106" y="155"/>
                  </a:lnTo>
                  <a:lnTo>
                    <a:pt x="93" y="146"/>
                  </a:lnTo>
                  <a:lnTo>
                    <a:pt x="82" y="138"/>
                  </a:lnTo>
                  <a:lnTo>
                    <a:pt x="67" y="134"/>
                  </a:lnTo>
                  <a:lnTo>
                    <a:pt x="53" y="133"/>
                  </a:lnTo>
                  <a:lnTo>
                    <a:pt x="38" y="123"/>
                  </a:lnTo>
                  <a:lnTo>
                    <a:pt x="29" y="112"/>
                  </a:lnTo>
                  <a:lnTo>
                    <a:pt x="17" y="98"/>
                  </a:lnTo>
                  <a:lnTo>
                    <a:pt x="10" y="87"/>
                  </a:lnTo>
                  <a:lnTo>
                    <a:pt x="6" y="77"/>
                  </a:lnTo>
                  <a:lnTo>
                    <a:pt x="4" y="72"/>
                  </a:lnTo>
                  <a:lnTo>
                    <a:pt x="0" y="64"/>
                  </a:lnTo>
                  <a:lnTo>
                    <a:pt x="0" y="57"/>
                  </a:lnTo>
                  <a:lnTo>
                    <a:pt x="0" y="41"/>
                  </a:lnTo>
                  <a:lnTo>
                    <a:pt x="2" y="3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" name="Freeform 13">
              <a:extLst>
                <a:ext uri="{FF2B5EF4-FFF2-40B4-BE49-F238E27FC236}">
                  <a16:creationId xmlns:a16="http://schemas.microsoft.com/office/drawing/2014/main" id="{A614B8D2-8791-2916-6078-84C48EA4CE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2" y="1015"/>
              <a:ext cx="53" cy="63"/>
            </a:xfrm>
            <a:custGeom>
              <a:avLst/>
              <a:gdLst>
                <a:gd name="T0" fmla="*/ 0 w 173"/>
                <a:gd name="T1" fmla="*/ 0 h 224"/>
                <a:gd name="T2" fmla="*/ 0 w 173"/>
                <a:gd name="T3" fmla="*/ 0 h 224"/>
                <a:gd name="T4" fmla="*/ 0 w 173"/>
                <a:gd name="T5" fmla="*/ 0 h 224"/>
                <a:gd name="T6" fmla="*/ 0 w 173"/>
                <a:gd name="T7" fmla="*/ 0 h 224"/>
                <a:gd name="T8" fmla="*/ 0 w 173"/>
                <a:gd name="T9" fmla="*/ 0 h 224"/>
                <a:gd name="T10" fmla="*/ 0 w 173"/>
                <a:gd name="T11" fmla="*/ 0 h 224"/>
                <a:gd name="T12" fmla="*/ 0 w 173"/>
                <a:gd name="T13" fmla="*/ 0 h 224"/>
                <a:gd name="T14" fmla="*/ 0 w 173"/>
                <a:gd name="T15" fmla="*/ 0 h 224"/>
                <a:gd name="T16" fmla="*/ 0 w 173"/>
                <a:gd name="T17" fmla="*/ 0 h 224"/>
                <a:gd name="T18" fmla="*/ 0 w 173"/>
                <a:gd name="T19" fmla="*/ 0 h 224"/>
                <a:gd name="T20" fmla="*/ 0 w 173"/>
                <a:gd name="T21" fmla="*/ 0 h 224"/>
                <a:gd name="T22" fmla="*/ 0 w 173"/>
                <a:gd name="T23" fmla="*/ 0 h 224"/>
                <a:gd name="T24" fmla="*/ 0 w 173"/>
                <a:gd name="T25" fmla="*/ 0 h 224"/>
                <a:gd name="T26" fmla="*/ 0 w 173"/>
                <a:gd name="T27" fmla="*/ 0 h 224"/>
                <a:gd name="T28" fmla="*/ 0 w 173"/>
                <a:gd name="T29" fmla="*/ 0 h 224"/>
                <a:gd name="T30" fmla="*/ 0 w 173"/>
                <a:gd name="T31" fmla="*/ 0 h 224"/>
                <a:gd name="T32" fmla="*/ 0 w 173"/>
                <a:gd name="T33" fmla="*/ 0 h 224"/>
                <a:gd name="T34" fmla="*/ 0 w 173"/>
                <a:gd name="T35" fmla="*/ 0 h 224"/>
                <a:gd name="T36" fmla="*/ 0 w 173"/>
                <a:gd name="T37" fmla="*/ 0 h 224"/>
                <a:gd name="T38" fmla="*/ 0 w 173"/>
                <a:gd name="T39" fmla="*/ 0 h 224"/>
                <a:gd name="T40" fmla="*/ 0 w 173"/>
                <a:gd name="T41" fmla="*/ 0 h 224"/>
                <a:gd name="T42" fmla="*/ 0 w 173"/>
                <a:gd name="T43" fmla="*/ 0 h 224"/>
                <a:gd name="T44" fmla="*/ 0 w 173"/>
                <a:gd name="T45" fmla="*/ 0 h 224"/>
                <a:gd name="T46" fmla="*/ 0 w 173"/>
                <a:gd name="T47" fmla="*/ 0 h 224"/>
                <a:gd name="T48" fmla="*/ 0 w 173"/>
                <a:gd name="T49" fmla="*/ 0 h 224"/>
                <a:gd name="T50" fmla="*/ 0 w 173"/>
                <a:gd name="T51" fmla="*/ 0 h 224"/>
                <a:gd name="T52" fmla="*/ 0 w 173"/>
                <a:gd name="T53" fmla="*/ 0 h 224"/>
                <a:gd name="T54" fmla="*/ 0 w 173"/>
                <a:gd name="T55" fmla="*/ 0 h 224"/>
                <a:gd name="T56" fmla="*/ 0 w 173"/>
                <a:gd name="T57" fmla="*/ 0 h 224"/>
                <a:gd name="T58" fmla="*/ 0 w 173"/>
                <a:gd name="T59" fmla="*/ 0 h 224"/>
                <a:gd name="T60" fmla="*/ 0 w 173"/>
                <a:gd name="T61" fmla="*/ 0 h 224"/>
                <a:gd name="T62" fmla="*/ 0 w 173"/>
                <a:gd name="T63" fmla="*/ 0 h 224"/>
                <a:gd name="T64" fmla="*/ 0 w 173"/>
                <a:gd name="T65" fmla="*/ 0 h 224"/>
                <a:gd name="T66" fmla="*/ 0 w 173"/>
                <a:gd name="T67" fmla="*/ 0 h 224"/>
                <a:gd name="T68" fmla="*/ 0 w 173"/>
                <a:gd name="T69" fmla="*/ 0 h 224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73"/>
                <a:gd name="T106" fmla="*/ 0 h 224"/>
                <a:gd name="T107" fmla="*/ 173 w 173"/>
                <a:gd name="T108" fmla="*/ 224 h 224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73" h="224">
                  <a:moveTo>
                    <a:pt x="63" y="4"/>
                  </a:moveTo>
                  <a:lnTo>
                    <a:pt x="82" y="0"/>
                  </a:lnTo>
                  <a:lnTo>
                    <a:pt x="99" y="2"/>
                  </a:lnTo>
                  <a:lnTo>
                    <a:pt x="114" y="6"/>
                  </a:lnTo>
                  <a:lnTo>
                    <a:pt x="129" y="15"/>
                  </a:lnTo>
                  <a:lnTo>
                    <a:pt x="139" y="25"/>
                  </a:lnTo>
                  <a:lnTo>
                    <a:pt x="150" y="38"/>
                  </a:lnTo>
                  <a:lnTo>
                    <a:pt x="158" y="53"/>
                  </a:lnTo>
                  <a:lnTo>
                    <a:pt x="165" y="70"/>
                  </a:lnTo>
                  <a:lnTo>
                    <a:pt x="169" y="86"/>
                  </a:lnTo>
                  <a:lnTo>
                    <a:pt x="173" y="105"/>
                  </a:lnTo>
                  <a:lnTo>
                    <a:pt x="171" y="124"/>
                  </a:lnTo>
                  <a:lnTo>
                    <a:pt x="171" y="141"/>
                  </a:lnTo>
                  <a:lnTo>
                    <a:pt x="167" y="158"/>
                  </a:lnTo>
                  <a:lnTo>
                    <a:pt x="162" y="175"/>
                  </a:lnTo>
                  <a:lnTo>
                    <a:pt x="152" y="188"/>
                  </a:lnTo>
                  <a:lnTo>
                    <a:pt x="143" y="202"/>
                  </a:lnTo>
                  <a:lnTo>
                    <a:pt x="135" y="205"/>
                  </a:lnTo>
                  <a:lnTo>
                    <a:pt x="127" y="213"/>
                  </a:lnTo>
                  <a:lnTo>
                    <a:pt x="120" y="219"/>
                  </a:lnTo>
                  <a:lnTo>
                    <a:pt x="114" y="224"/>
                  </a:lnTo>
                  <a:lnTo>
                    <a:pt x="114" y="213"/>
                  </a:lnTo>
                  <a:lnTo>
                    <a:pt x="116" y="205"/>
                  </a:lnTo>
                  <a:lnTo>
                    <a:pt x="118" y="198"/>
                  </a:lnTo>
                  <a:lnTo>
                    <a:pt x="122" y="188"/>
                  </a:lnTo>
                  <a:lnTo>
                    <a:pt x="129" y="175"/>
                  </a:lnTo>
                  <a:lnTo>
                    <a:pt x="141" y="162"/>
                  </a:lnTo>
                  <a:lnTo>
                    <a:pt x="143" y="152"/>
                  </a:lnTo>
                  <a:lnTo>
                    <a:pt x="148" y="145"/>
                  </a:lnTo>
                  <a:lnTo>
                    <a:pt x="150" y="137"/>
                  </a:lnTo>
                  <a:lnTo>
                    <a:pt x="154" y="129"/>
                  </a:lnTo>
                  <a:lnTo>
                    <a:pt x="154" y="120"/>
                  </a:lnTo>
                  <a:lnTo>
                    <a:pt x="154" y="112"/>
                  </a:lnTo>
                  <a:lnTo>
                    <a:pt x="152" y="103"/>
                  </a:lnTo>
                  <a:lnTo>
                    <a:pt x="148" y="95"/>
                  </a:lnTo>
                  <a:lnTo>
                    <a:pt x="148" y="86"/>
                  </a:lnTo>
                  <a:lnTo>
                    <a:pt x="146" y="76"/>
                  </a:lnTo>
                  <a:lnTo>
                    <a:pt x="143" y="69"/>
                  </a:lnTo>
                  <a:lnTo>
                    <a:pt x="139" y="61"/>
                  </a:lnTo>
                  <a:lnTo>
                    <a:pt x="129" y="48"/>
                  </a:lnTo>
                  <a:lnTo>
                    <a:pt x="120" y="40"/>
                  </a:lnTo>
                  <a:lnTo>
                    <a:pt x="105" y="34"/>
                  </a:lnTo>
                  <a:lnTo>
                    <a:pt x="91" y="36"/>
                  </a:lnTo>
                  <a:lnTo>
                    <a:pt x="82" y="40"/>
                  </a:lnTo>
                  <a:lnTo>
                    <a:pt x="76" y="46"/>
                  </a:lnTo>
                  <a:lnTo>
                    <a:pt x="69" y="53"/>
                  </a:lnTo>
                  <a:lnTo>
                    <a:pt x="63" y="67"/>
                  </a:lnTo>
                  <a:lnTo>
                    <a:pt x="59" y="72"/>
                  </a:lnTo>
                  <a:lnTo>
                    <a:pt x="51" y="82"/>
                  </a:lnTo>
                  <a:lnTo>
                    <a:pt x="46" y="86"/>
                  </a:lnTo>
                  <a:lnTo>
                    <a:pt x="40" y="91"/>
                  </a:lnTo>
                  <a:lnTo>
                    <a:pt x="30" y="95"/>
                  </a:lnTo>
                  <a:lnTo>
                    <a:pt x="25" y="99"/>
                  </a:lnTo>
                  <a:lnTo>
                    <a:pt x="13" y="91"/>
                  </a:lnTo>
                  <a:lnTo>
                    <a:pt x="6" y="86"/>
                  </a:lnTo>
                  <a:lnTo>
                    <a:pt x="0" y="74"/>
                  </a:lnTo>
                  <a:lnTo>
                    <a:pt x="0" y="65"/>
                  </a:lnTo>
                  <a:lnTo>
                    <a:pt x="0" y="53"/>
                  </a:lnTo>
                  <a:lnTo>
                    <a:pt x="2" y="44"/>
                  </a:lnTo>
                  <a:lnTo>
                    <a:pt x="4" y="36"/>
                  </a:lnTo>
                  <a:lnTo>
                    <a:pt x="4" y="34"/>
                  </a:lnTo>
                  <a:lnTo>
                    <a:pt x="8" y="25"/>
                  </a:lnTo>
                  <a:lnTo>
                    <a:pt x="13" y="21"/>
                  </a:lnTo>
                  <a:lnTo>
                    <a:pt x="23" y="15"/>
                  </a:lnTo>
                  <a:lnTo>
                    <a:pt x="30" y="15"/>
                  </a:lnTo>
                  <a:lnTo>
                    <a:pt x="40" y="12"/>
                  </a:lnTo>
                  <a:lnTo>
                    <a:pt x="50" y="10"/>
                  </a:lnTo>
                  <a:lnTo>
                    <a:pt x="55" y="6"/>
                  </a:lnTo>
                  <a:lnTo>
                    <a:pt x="63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" name="Freeform 14">
              <a:extLst>
                <a:ext uri="{FF2B5EF4-FFF2-40B4-BE49-F238E27FC236}">
                  <a16:creationId xmlns:a16="http://schemas.microsoft.com/office/drawing/2014/main" id="{535915B6-86C3-983E-8676-4CD06E96C0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5" y="974"/>
              <a:ext cx="25" cy="37"/>
            </a:xfrm>
            <a:custGeom>
              <a:avLst/>
              <a:gdLst>
                <a:gd name="T0" fmla="*/ 0 w 82"/>
                <a:gd name="T1" fmla="*/ 0 h 131"/>
                <a:gd name="T2" fmla="*/ 0 w 82"/>
                <a:gd name="T3" fmla="*/ 0 h 131"/>
                <a:gd name="T4" fmla="*/ 0 w 82"/>
                <a:gd name="T5" fmla="*/ 0 h 131"/>
                <a:gd name="T6" fmla="*/ 0 w 82"/>
                <a:gd name="T7" fmla="*/ 0 h 131"/>
                <a:gd name="T8" fmla="*/ 0 w 82"/>
                <a:gd name="T9" fmla="*/ 0 h 131"/>
                <a:gd name="T10" fmla="*/ 0 w 82"/>
                <a:gd name="T11" fmla="*/ 0 h 131"/>
                <a:gd name="T12" fmla="*/ 0 w 82"/>
                <a:gd name="T13" fmla="*/ 0 h 131"/>
                <a:gd name="T14" fmla="*/ 0 w 82"/>
                <a:gd name="T15" fmla="*/ 0 h 131"/>
                <a:gd name="T16" fmla="*/ 0 w 82"/>
                <a:gd name="T17" fmla="*/ 0 h 131"/>
                <a:gd name="T18" fmla="*/ 0 w 82"/>
                <a:gd name="T19" fmla="*/ 0 h 131"/>
                <a:gd name="T20" fmla="*/ 0 w 82"/>
                <a:gd name="T21" fmla="*/ 0 h 131"/>
                <a:gd name="T22" fmla="*/ 0 w 82"/>
                <a:gd name="T23" fmla="*/ 0 h 131"/>
                <a:gd name="T24" fmla="*/ 0 w 82"/>
                <a:gd name="T25" fmla="*/ 0 h 131"/>
                <a:gd name="T26" fmla="*/ 0 w 82"/>
                <a:gd name="T27" fmla="*/ 0 h 131"/>
                <a:gd name="T28" fmla="*/ 0 w 82"/>
                <a:gd name="T29" fmla="*/ 0 h 131"/>
                <a:gd name="T30" fmla="*/ 0 w 82"/>
                <a:gd name="T31" fmla="*/ 0 h 131"/>
                <a:gd name="T32" fmla="*/ 0 w 82"/>
                <a:gd name="T33" fmla="*/ 0 h 131"/>
                <a:gd name="T34" fmla="*/ 0 w 82"/>
                <a:gd name="T35" fmla="*/ 0 h 131"/>
                <a:gd name="T36" fmla="*/ 0 w 82"/>
                <a:gd name="T37" fmla="*/ 0 h 131"/>
                <a:gd name="T38" fmla="*/ 0 w 82"/>
                <a:gd name="T39" fmla="*/ 0 h 131"/>
                <a:gd name="T40" fmla="*/ 0 w 82"/>
                <a:gd name="T41" fmla="*/ 0 h 131"/>
                <a:gd name="T42" fmla="*/ 0 w 82"/>
                <a:gd name="T43" fmla="*/ 0 h 131"/>
                <a:gd name="T44" fmla="*/ 0 w 82"/>
                <a:gd name="T45" fmla="*/ 0 h 131"/>
                <a:gd name="T46" fmla="*/ 0 w 82"/>
                <a:gd name="T47" fmla="*/ 0 h 131"/>
                <a:gd name="T48" fmla="*/ 0 w 82"/>
                <a:gd name="T49" fmla="*/ 0 h 131"/>
                <a:gd name="T50" fmla="*/ 0 w 82"/>
                <a:gd name="T51" fmla="*/ 0 h 131"/>
                <a:gd name="T52" fmla="*/ 0 w 82"/>
                <a:gd name="T53" fmla="*/ 0 h 131"/>
                <a:gd name="T54" fmla="*/ 0 w 82"/>
                <a:gd name="T55" fmla="*/ 0 h 131"/>
                <a:gd name="T56" fmla="*/ 0 w 82"/>
                <a:gd name="T57" fmla="*/ 0 h 131"/>
                <a:gd name="T58" fmla="*/ 0 w 82"/>
                <a:gd name="T59" fmla="*/ 0 h 131"/>
                <a:gd name="T60" fmla="*/ 0 w 82"/>
                <a:gd name="T61" fmla="*/ 0 h 131"/>
                <a:gd name="T62" fmla="*/ 0 w 82"/>
                <a:gd name="T63" fmla="*/ 0 h 131"/>
                <a:gd name="T64" fmla="*/ 0 w 82"/>
                <a:gd name="T65" fmla="*/ 0 h 131"/>
                <a:gd name="T66" fmla="*/ 0 w 82"/>
                <a:gd name="T67" fmla="*/ 0 h 131"/>
                <a:gd name="T68" fmla="*/ 0 w 82"/>
                <a:gd name="T69" fmla="*/ 0 h 131"/>
                <a:gd name="T70" fmla="*/ 0 w 82"/>
                <a:gd name="T71" fmla="*/ 0 h 131"/>
                <a:gd name="T72" fmla="*/ 0 w 82"/>
                <a:gd name="T73" fmla="*/ 0 h 131"/>
                <a:gd name="T74" fmla="*/ 0 w 82"/>
                <a:gd name="T75" fmla="*/ 0 h 131"/>
                <a:gd name="T76" fmla="*/ 0 w 82"/>
                <a:gd name="T77" fmla="*/ 0 h 131"/>
                <a:gd name="T78" fmla="*/ 0 w 82"/>
                <a:gd name="T79" fmla="*/ 0 h 131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82"/>
                <a:gd name="T121" fmla="*/ 0 h 131"/>
                <a:gd name="T122" fmla="*/ 82 w 82"/>
                <a:gd name="T123" fmla="*/ 131 h 131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82" h="131">
                  <a:moveTo>
                    <a:pt x="6" y="0"/>
                  </a:moveTo>
                  <a:lnTo>
                    <a:pt x="8" y="0"/>
                  </a:lnTo>
                  <a:lnTo>
                    <a:pt x="12" y="0"/>
                  </a:lnTo>
                  <a:lnTo>
                    <a:pt x="17" y="0"/>
                  </a:lnTo>
                  <a:lnTo>
                    <a:pt x="23" y="0"/>
                  </a:lnTo>
                  <a:lnTo>
                    <a:pt x="19" y="7"/>
                  </a:lnTo>
                  <a:lnTo>
                    <a:pt x="19" y="17"/>
                  </a:lnTo>
                  <a:lnTo>
                    <a:pt x="19" y="25"/>
                  </a:lnTo>
                  <a:lnTo>
                    <a:pt x="19" y="34"/>
                  </a:lnTo>
                  <a:lnTo>
                    <a:pt x="19" y="42"/>
                  </a:lnTo>
                  <a:lnTo>
                    <a:pt x="23" y="51"/>
                  </a:lnTo>
                  <a:lnTo>
                    <a:pt x="27" y="59"/>
                  </a:lnTo>
                  <a:lnTo>
                    <a:pt x="31" y="68"/>
                  </a:lnTo>
                  <a:lnTo>
                    <a:pt x="35" y="74"/>
                  </a:lnTo>
                  <a:lnTo>
                    <a:pt x="38" y="83"/>
                  </a:lnTo>
                  <a:lnTo>
                    <a:pt x="44" y="89"/>
                  </a:lnTo>
                  <a:lnTo>
                    <a:pt x="52" y="97"/>
                  </a:lnTo>
                  <a:lnTo>
                    <a:pt x="57" y="102"/>
                  </a:lnTo>
                  <a:lnTo>
                    <a:pt x="65" y="110"/>
                  </a:lnTo>
                  <a:lnTo>
                    <a:pt x="73" y="116"/>
                  </a:lnTo>
                  <a:lnTo>
                    <a:pt x="82" y="121"/>
                  </a:lnTo>
                  <a:lnTo>
                    <a:pt x="75" y="125"/>
                  </a:lnTo>
                  <a:lnTo>
                    <a:pt x="67" y="131"/>
                  </a:lnTo>
                  <a:lnTo>
                    <a:pt x="55" y="127"/>
                  </a:lnTo>
                  <a:lnTo>
                    <a:pt x="46" y="123"/>
                  </a:lnTo>
                  <a:lnTo>
                    <a:pt x="36" y="118"/>
                  </a:lnTo>
                  <a:lnTo>
                    <a:pt x="29" y="112"/>
                  </a:lnTo>
                  <a:lnTo>
                    <a:pt x="21" y="102"/>
                  </a:lnTo>
                  <a:lnTo>
                    <a:pt x="16" y="97"/>
                  </a:lnTo>
                  <a:lnTo>
                    <a:pt x="10" y="87"/>
                  </a:lnTo>
                  <a:lnTo>
                    <a:pt x="8" y="80"/>
                  </a:lnTo>
                  <a:lnTo>
                    <a:pt x="4" y="68"/>
                  </a:lnTo>
                  <a:lnTo>
                    <a:pt x="0" y="59"/>
                  </a:lnTo>
                  <a:lnTo>
                    <a:pt x="0" y="47"/>
                  </a:lnTo>
                  <a:lnTo>
                    <a:pt x="0" y="38"/>
                  </a:lnTo>
                  <a:lnTo>
                    <a:pt x="0" y="28"/>
                  </a:lnTo>
                  <a:lnTo>
                    <a:pt x="0" y="19"/>
                  </a:lnTo>
                  <a:lnTo>
                    <a:pt x="2" y="7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" name="Freeform 15">
              <a:extLst>
                <a:ext uri="{FF2B5EF4-FFF2-40B4-BE49-F238E27FC236}">
                  <a16:creationId xmlns:a16="http://schemas.microsoft.com/office/drawing/2014/main" id="{53E865C6-DD20-F322-CE42-1E9851E459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7" y="1044"/>
              <a:ext cx="37" cy="67"/>
            </a:xfrm>
            <a:custGeom>
              <a:avLst/>
              <a:gdLst>
                <a:gd name="T0" fmla="*/ 0 w 122"/>
                <a:gd name="T1" fmla="*/ 0 h 236"/>
                <a:gd name="T2" fmla="*/ 0 w 122"/>
                <a:gd name="T3" fmla="*/ 0 h 236"/>
                <a:gd name="T4" fmla="*/ 0 w 122"/>
                <a:gd name="T5" fmla="*/ 0 h 236"/>
                <a:gd name="T6" fmla="*/ 0 w 122"/>
                <a:gd name="T7" fmla="*/ 0 h 236"/>
                <a:gd name="T8" fmla="*/ 0 w 122"/>
                <a:gd name="T9" fmla="*/ 0 h 236"/>
                <a:gd name="T10" fmla="*/ 0 w 122"/>
                <a:gd name="T11" fmla="*/ 0 h 236"/>
                <a:gd name="T12" fmla="*/ 0 w 122"/>
                <a:gd name="T13" fmla="*/ 0 h 236"/>
                <a:gd name="T14" fmla="*/ 0 w 122"/>
                <a:gd name="T15" fmla="*/ 0 h 236"/>
                <a:gd name="T16" fmla="*/ 0 w 122"/>
                <a:gd name="T17" fmla="*/ 0 h 236"/>
                <a:gd name="T18" fmla="*/ 0 w 122"/>
                <a:gd name="T19" fmla="*/ 0 h 236"/>
                <a:gd name="T20" fmla="*/ 0 w 122"/>
                <a:gd name="T21" fmla="*/ 0 h 236"/>
                <a:gd name="T22" fmla="*/ 0 w 122"/>
                <a:gd name="T23" fmla="*/ 0 h 236"/>
                <a:gd name="T24" fmla="*/ 0 w 122"/>
                <a:gd name="T25" fmla="*/ 0 h 236"/>
                <a:gd name="T26" fmla="*/ 0 w 122"/>
                <a:gd name="T27" fmla="*/ 0 h 236"/>
                <a:gd name="T28" fmla="*/ 0 w 122"/>
                <a:gd name="T29" fmla="*/ 0 h 236"/>
                <a:gd name="T30" fmla="*/ 0 w 122"/>
                <a:gd name="T31" fmla="*/ 0 h 236"/>
                <a:gd name="T32" fmla="*/ 0 w 122"/>
                <a:gd name="T33" fmla="*/ 0 h 236"/>
                <a:gd name="T34" fmla="*/ 0 w 122"/>
                <a:gd name="T35" fmla="*/ 0 h 236"/>
                <a:gd name="T36" fmla="*/ 0 w 122"/>
                <a:gd name="T37" fmla="*/ 0 h 236"/>
                <a:gd name="T38" fmla="*/ 0 w 122"/>
                <a:gd name="T39" fmla="*/ 0 h 236"/>
                <a:gd name="T40" fmla="*/ 0 w 122"/>
                <a:gd name="T41" fmla="*/ 0 h 236"/>
                <a:gd name="T42" fmla="*/ 0 w 122"/>
                <a:gd name="T43" fmla="*/ 0 h 236"/>
                <a:gd name="T44" fmla="*/ 0 w 122"/>
                <a:gd name="T45" fmla="*/ 0 h 236"/>
                <a:gd name="T46" fmla="*/ 0 w 122"/>
                <a:gd name="T47" fmla="*/ 0 h 236"/>
                <a:gd name="T48" fmla="*/ 0 w 122"/>
                <a:gd name="T49" fmla="*/ 0 h 236"/>
                <a:gd name="T50" fmla="*/ 0 w 122"/>
                <a:gd name="T51" fmla="*/ 0 h 236"/>
                <a:gd name="T52" fmla="*/ 0 w 122"/>
                <a:gd name="T53" fmla="*/ 0 h 236"/>
                <a:gd name="T54" fmla="*/ 0 w 122"/>
                <a:gd name="T55" fmla="*/ 0 h 236"/>
                <a:gd name="T56" fmla="*/ 0 w 122"/>
                <a:gd name="T57" fmla="*/ 0 h 236"/>
                <a:gd name="T58" fmla="*/ 0 w 122"/>
                <a:gd name="T59" fmla="*/ 0 h 236"/>
                <a:gd name="T60" fmla="*/ 0 w 122"/>
                <a:gd name="T61" fmla="*/ 0 h 236"/>
                <a:gd name="T62" fmla="*/ 0 w 122"/>
                <a:gd name="T63" fmla="*/ 0 h 236"/>
                <a:gd name="T64" fmla="*/ 0 w 122"/>
                <a:gd name="T65" fmla="*/ 0 h 236"/>
                <a:gd name="T66" fmla="*/ 0 w 122"/>
                <a:gd name="T67" fmla="*/ 0 h 236"/>
                <a:gd name="T68" fmla="*/ 0 w 122"/>
                <a:gd name="T69" fmla="*/ 0 h 236"/>
                <a:gd name="T70" fmla="*/ 0 w 122"/>
                <a:gd name="T71" fmla="*/ 0 h 236"/>
                <a:gd name="T72" fmla="*/ 0 w 122"/>
                <a:gd name="T73" fmla="*/ 0 h 236"/>
                <a:gd name="T74" fmla="*/ 0 w 122"/>
                <a:gd name="T75" fmla="*/ 0 h 236"/>
                <a:gd name="T76" fmla="*/ 0 w 122"/>
                <a:gd name="T77" fmla="*/ 0 h 236"/>
                <a:gd name="T78" fmla="*/ 0 w 122"/>
                <a:gd name="T79" fmla="*/ 0 h 236"/>
                <a:gd name="T80" fmla="*/ 0 w 122"/>
                <a:gd name="T81" fmla="*/ 0 h 236"/>
                <a:gd name="T82" fmla="*/ 0 w 122"/>
                <a:gd name="T83" fmla="*/ 0 h 236"/>
                <a:gd name="T84" fmla="*/ 0 w 122"/>
                <a:gd name="T85" fmla="*/ 0 h 236"/>
                <a:gd name="T86" fmla="*/ 0 w 122"/>
                <a:gd name="T87" fmla="*/ 0 h 236"/>
                <a:gd name="T88" fmla="*/ 0 w 122"/>
                <a:gd name="T89" fmla="*/ 0 h 236"/>
                <a:gd name="T90" fmla="*/ 0 w 122"/>
                <a:gd name="T91" fmla="*/ 0 h 236"/>
                <a:gd name="T92" fmla="*/ 0 w 122"/>
                <a:gd name="T93" fmla="*/ 0 h 236"/>
                <a:gd name="T94" fmla="*/ 0 w 122"/>
                <a:gd name="T95" fmla="*/ 0 h 236"/>
                <a:gd name="T96" fmla="*/ 0 w 122"/>
                <a:gd name="T97" fmla="*/ 0 h 236"/>
                <a:gd name="T98" fmla="*/ 0 w 122"/>
                <a:gd name="T99" fmla="*/ 0 h 236"/>
                <a:gd name="T100" fmla="*/ 0 w 122"/>
                <a:gd name="T101" fmla="*/ 0 h 236"/>
                <a:gd name="T102" fmla="*/ 0 w 122"/>
                <a:gd name="T103" fmla="*/ 0 h 236"/>
                <a:gd name="T104" fmla="*/ 0 w 122"/>
                <a:gd name="T105" fmla="*/ 0 h 236"/>
                <a:gd name="T106" fmla="*/ 0 w 122"/>
                <a:gd name="T107" fmla="*/ 0 h 2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122"/>
                <a:gd name="T163" fmla="*/ 0 h 236"/>
                <a:gd name="T164" fmla="*/ 122 w 122"/>
                <a:gd name="T165" fmla="*/ 236 h 2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122" h="236">
                  <a:moveTo>
                    <a:pt x="78" y="0"/>
                  </a:moveTo>
                  <a:lnTo>
                    <a:pt x="89" y="0"/>
                  </a:lnTo>
                  <a:lnTo>
                    <a:pt x="99" y="2"/>
                  </a:lnTo>
                  <a:lnTo>
                    <a:pt x="105" y="4"/>
                  </a:lnTo>
                  <a:lnTo>
                    <a:pt x="112" y="13"/>
                  </a:lnTo>
                  <a:lnTo>
                    <a:pt x="114" y="19"/>
                  </a:lnTo>
                  <a:lnTo>
                    <a:pt x="118" y="28"/>
                  </a:lnTo>
                  <a:lnTo>
                    <a:pt x="120" y="38"/>
                  </a:lnTo>
                  <a:lnTo>
                    <a:pt x="122" y="49"/>
                  </a:lnTo>
                  <a:lnTo>
                    <a:pt x="118" y="61"/>
                  </a:lnTo>
                  <a:lnTo>
                    <a:pt x="116" y="72"/>
                  </a:lnTo>
                  <a:lnTo>
                    <a:pt x="112" y="84"/>
                  </a:lnTo>
                  <a:lnTo>
                    <a:pt x="108" y="95"/>
                  </a:lnTo>
                  <a:lnTo>
                    <a:pt x="103" y="104"/>
                  </a:lnTo>
                  <a:lnTo>
                    <a:pt x="97" y="114"/>
                  </a:lnTo>
                  <a:lnTo>
                    <a:pt x="89" y="122"/>
                  </a:lnTo>
                  <a:lnTo>
                    <a:pt x="84" y="129"/>
                  </a:lnTo>
                  <a:lnTo>
                    <a:pt x="72" y="139"/>
                  </a:lnTo>
                  <a:lnTo>
                    <a:pt x="59" y="152"/>
                  </a:lnTo>
                  <a:lnTo>
                    <a:pt x="47" y="163"/>
                  </a:lnTo>
                  <a:lnTo>
                    <a:pt x="40" y="177"/>
                  </a:lnTo>
                  <a:lnTo>
                    <a:pt x="32" y="190"/>
                  </a:lnTo>
                  <a:lnTo>
                    <a:pt x="27" y="205"/>
                  </a:lnTo>
                  <a:lnTo>
                    <a:pt x="25" y="213"/>
                  </a:lnTo>
                  <a:lnTo>
                    <a:pt x="23" y="220"/>
                  </a:lnTo>
                  <a:lnTo>
                    <a:pt x="23" y="228"/>
                  </a:lnTo>
                  <a:lnTo>
                    <a:pt x="25" y="236"/>
                  </a:lnTo>
                  <a:lnTo>
                    <a:pt x="13" y="232"/>
                  </a:lnTo>
                  <a:lnTo>
                    <a:pt x="4" y="230"/>
                  </a:lnTo>
                  <a:lnTo>
                    <a:pt x="0" y="213"/>
                  </a:lnTo>
                  <a:lnTo>
                    <a:pt x="0" y="198"/>
                  </a:lnTo>
                  <a:lnTo>
                    <a:pt x="2" y="182"/>
                  </a:lnTo>
                  <a:lnTo>
                    <a:pt x="9" y="171"/>
                  </a:lnTo>
                  <a:lnTo>
                    <a:pt x="17" y="158"/>
                  </a:lnTo>
                  <a:lnTo>
                    <a:pt x="28" y="146"/>
                  </a:lnTo>
                  <a:lnTo>
                    <a:pt x="40" y="135"/>
                  </a:lnTo>
                  <a:lnTo>
                    <a:pt x="51" y="125"/>
                  </a:lnTo>
                  <a:lnTo>
                    <a:pt x="61" y="112"/>
                  </a:lnTo>
                  <a:lnTo>
                    <a:pt x="72" y="101"/>
                  </a:lnTo>
                  <a:lnTo>
                    <a:pt x="80" y="89"/>
                  </a:lnTo>
                  <a:lnTo>
                    <a:pt x="89" y="78"/>
                  </a:lnTo>
                  <a:lnTo>
                    <a:pt x="93" y="64"/>
                  </a:lnTo>
                  <a:lnTo>
                    <a:pt x="97" y="53"/>
                  </a:lnTo>
                  <a:lnTo>
                    <a:pt x="95" y="40"/>
                  </a:lnTo>
                  <a:lnTo>
                    <a:pt x="91" y="26"/>
                  </a:lnTo>
                  <a:lnTo>
                    <a:pt x="84" y="26"/>
                  </a:lnTo>
                  <a:lnTo>
                    <a:pt x="76" y="26"/>
                  </a:lnTo>
                  <a:lnTo>
                    <a:pt x="70" y="23"/>
                  </a:lnTo>
                  <a:lnTo>
                    <a:pt x="67" y="17"/>
                  </a:lnTo>
                  <a:lnTo>
                    <a:pt x="63" y="11"/>
                  </a:lnTo>
                  <a:lnTo>
                    <a:pt x="65" y="6"/>
                  </a:lnTo>
                  <a:lnTo>
                    <a:pt x="68" y="0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" name="Freeform 16">
              <a:extLst>
                <a:ext uri="{FF2B5EF4-FFF2-40B4-BE49-F238E27FC236}">
                  <a16:creationId xmlns:a16="http://schemas.microsoft.com/office/drawing/2014/main" id="{0C571C6F-F052-6B2E-49D0-BD5994F169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86" y="1083"/>
              <a:ext cx="53" cy="88"/>
            </a:xfrm>
            <a:custGeom>
              <a:avLst/>
              <a:gdLst>
                <a:gd name="T0" fmla="*/ 0 w 173"/>
                <a:gd name="T1" fmla="*/ 0 h 312"/>
                <a:gd name="T2" fmla="*/ 0 w 173"/>
                <a:gd name="T3" fmla="*/ 0 h 312"/>
                <a:gd name="T4" fmla="*/ 0 w 173"/>
                <a:gd name="T5" fmla="*/ 0 h 312"/>
                <a:gd name="T6" fmla="*/ 0 w 173"/>
                <a:gd name="T7" fmla="*/ 0 h 312"/>
                <a:gd name="T8" fmla="*/ 0 w 173"/>
                <a:gd name="T9" fmla="*/ 0 h 312"/>
                <a:gd name="T10" fmla="*/ 0 w 173"/>
                <a:gd name="T11" fmla="*/ 0 h 312"/>
                <a:gd name="T12" fmla="*/ 0 w 173"/>
                <a:gd name="T13" fmla="*/ 0 h 312"/>
                <a:gd name="T14" fmla="*/ 0 w 173"/>
                <a:gd name="T15" fmla="*/ 0 h 312"/>
                <a:gd name="T16" fmla="*/ 0 w 173"/>
                <a:gd name="T17" fmla="*/ 0 h 312"/>
                <a:gd name="T18" fmla="*/ 0 w 173"/>
                <a:gd name="T19" fmla="*/ 0 h 312"/>
                <a:gd name="T20" fmla="*/ 0 w 173"/>
                <a:gd name="T21" fmla="*/ 0 h 312"/>
                <a:gd name="T22" fmla="*/ 0 w 173"/>
                <a:gd name="T23" fmla="*/ 0 h 312"/>
                <a:gd name="T24" fmla="*/ 0 w 173"/>
                <a:gd name="T25" fmla="*/ 0 h 312"/>
                <a:gd name="T26" fmla="*/ 0 w 173"/>
                <a:gd name="T27" fmla="*/ 0 h 312"/>
                <a:gd name="T28" fmla="*/ 0 w 173"/>
                <a:gd name="T29" fmla="*/ 0 h 312"/>
                <a:gd name="T30" fmla="*/ 0 w 173"/>
                <a:gd name="T31" fmla="*/ 0 h 312"/>
                <a:gd name="T32" fmla="*/ 0 w 173"/>
                <a:gd name="T33" fmla="*/ 0 h 312"/>
                <a:gd name="T34" fmla="*/ 0 w 173"/>
                <a:gd name="T35" fmla="*/ 0 h 312"/>
                <a:gd name="T36" fmla="*/ 0 w 173"/>
                <a:gd name="T37" fmla="*/ 0 h 312"/>
                <a:gd name="T38" fmla="*/ 0 w 173"/>
                <a:gd name="T39" fmla="*/ 0 h 312"/>
                <a:gd name="T40" fmla="*/ 0 w 173"/>
                <a:gd name="T41" fmla="*/ 0 h 312"/>
                <a:gd name="T42" fmla="*/ 0 w 173"/>
                <a:gd name="T43" fmla="*/ 0 h 312"/>
                <a:gd name="T44" fmla="*/ 0 w 173"/>
                <a:gd name="T45" fmla="*/ 0 h 312"/>
                <a:gd name="T46" fmla="*/ 0 w 173"/>
                <a:gd name="T47" fmla="*/ 0 h 312"/>
                <a:gd name="T48" fmla="*/ 0 w 173"/>
                <a:gd name="T49" fmla="*/ 0 h 312"/>
                <a:gd name="T50" fmla="*/ 0 w 173"/>
                <a:gd name="T51" fmla="*/ 0 h 312"/>
                <a:gd name="T52" fmla="*/ 0 w 173"/>
                <a:gd name="T53" fmla="*/ 0 h 312"/>
                <a:gd name="T54" fmla="*/ 0 w 173"/>
                <a:gd name="T55" fmla="*/ 0 h 312"/>
                <a:gd name="T56" fmla="*/ 0 w 173"/>
                <a:gd name="T57" fmla="*/ 0 h 312"/>
                <a:gd name="T58" fmla="*/ 0 w 173"/>
                <a:gd name="T59" fmla="*/ 0 h 312"/>
                <a:gd name="T60" fmla="*/ 0 w 173"/>
                <a:gd name="T61" fmla="*/ 0 h 312"/>
                <a:gd name="T62" fmla="*/ 0 w 173"/>
                <a:gd name="T63" fmla="*/ 0 h 312"/>
                <a:gd name="T64" fmla="*/ 0 w 173"/>
                <a:gd name="T65" fmla="*/ 0 h 312"/>
                <a:gd name="T66" fmla="*/ 0 w 173"/>
                <a:gd name="T67" fmla="*/ 0 h 312"/>
                <a:gd name="T68" fmla="*/ 0 w 173"/>
                <a:gd name="T69" fmla="*/ 0 h 312"/>
                <a:gd name="T70" fmla="*/ 0 w 173"/>
                <a:gd name="T71" fmla="*/ 0 h 312"/>
                <a:gd name="T72" fmla="*/ 0 w 173"/>
                <a:gd name="T73" fmla="*/ 0 h 312"/>
                <a:gd name="T74" fmla="*/ 0 w 173"/>
                <a:gd name="T75" fmla="*/ 0 h 312"/>
                <a:gd name="T76" fmla="*/ 0 w 173"/>
                <a:gd name="T77" fmla="*/ 0 h 312"/>
                <a:gd name="T78" fmla="*/ 0 w 173"/>
                <a:gd name="T79" fmla="*/ 0 h 312"/>
                <a:gd name="T80" fmla="*/ 0 w 173"/>
                <a:gd name="T81" fmla="*/ 0 h 312"/>
                <a:gd name="T82" fmla="*/ 0 w 173"/>
                <a:gd name="T83" fmla="*/ 0 h 312"/>
                <a:gd name="T84" fmla="*/ 0 w 173"/>
                <a:gd name="T85" fmla="*/ 0 h 312"/>
                <a:gd name="T86" fmla="*/ 0 w 173"/>
                <a:gd name="T87" fmla="*/ 0 h 312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73"/>
                <a:gd name="T133" fmla="*/ 0 h 312"/>
                <a:gd name="T134" fmla="*/ 173 w 173"/>
                <a:gd name="T135" fmla="*/ 312 h 312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73" h="312">
                  <a:moveTo>
                    <a:pt x="42" y="4"/>
                  </a:moveTo>
                  <a:lnTo>
                    <a:pt x="53" y="0"/>
                  </a:lnTo>
                  <a:lnTo>
                    <a:pt x="66" y="0"/>
                  </a:lnTo>
                  <a:lnTo>
                    <a:pt x="80" y="0"/>
                  </a:lnTo>
                  <a:lnTo>
                    <a:pt x="93" y="5"/>
                  </a:lnTo>
                  <a:lnTo>
                    <a:pt x="104" y="9"/>
                  </a:lnTo>
                  <a:lnTo>
                    <a:pt x="116" y="17"/>
                  </a:lnTo>
                  <a:lnTo>
                    <a:pt x="127" y="24"/>
                  </a:lnTo>
                  <a:lnTo>
                    <a:pt x="138" y="34"/>
                  </a:lnTo>
                  <a:lnTo>
                    <a:pt x="148" y="43"/>
                  </a:lnTo>
                  <a:lnTo>
                    <a:pt x="156" y="57"/>
                  </a:lnTo>
                  <a:lnTo>
                    <a:pt x="163" y="68"/>
                  </a:lnTo>
                  <a:lnTo>
                    <a:pt x="167" y="81"/>
                  </a:lnTo>
                  <a:lnTo>
                    <a:pt x="171" y="95"/>
                  </a:lnTo>
                  <a:lnTo>
                    <a:pt x="173" y="110"/>
                  </a:lnTo>
                  <a:lnTo>
                    <a:pt x="173" y="123"/>
                  </a:lnTo>
                  <a:lnTo>
                    <a:pt x="171" y="140"/>
                  </a:lnTo>
                  <a:lnTo>
                    <a:pt x="169" y="148"/>
                  </a:lnTo>
                  <a:lnTo>
                    <a:pt x="167" y="156"/>
                  </a:lnTo>
                  <a:lnTo>
                    <a:pt x="165" y="163"/>
                  </a:lnTo>
                  <a:lnTo>
                    <a:pt x="163" y="171"/>
                  </a:lnTo>
                  <a:lnTo>
                    <a:pt x="156" y="184"/>
                  </a:lnTo>
                  <a:lnTo>
                    <a:pt x="146" y="199"/>
                  </a:lnTo>
                  <a:lnTo>
                    <a:pt x="133" y="211"/>
                  </a:lnTo>
                  <a:lnTo>
                    <a:pt x="119" y="220"/>
                  </a:lnTo>
                  <a:lnTo>
                    <a:pt x="104" y="226"/>
                  </a:lnTo>
                  <a:lnTo>
                    <a:pt x="91" y="232"/>
                  </a:lnTo>
                  <a:lnTo>
                    <a:pt x="87" y="241"/>
                  </a:lnTo>
                  <a:lnTo>
                    <a:pt x="87" y="251"/>
                  </a:lnTo>
                  <a:lnTo>
                    <a:pt x="87" y="260"/>
                  </a:lnTo>
                  <a:lnTo>
                    <a:pt x="87" y="270"/>
                  </a:lnTo>
                  <a:lnTo>
                    <a:pt x="89" y="279"/>
                  </a:lnTo>
                  <a:lnTo>
                    <a:pt x="91" y="291"/>
                  </a:lnTo>
                  <a:lnTo>
                    <a:pt x="91" y="300"/>
                  </a:lnTo>
                  <a:lnTo>
                    <a:pt x="91" y="312"/>
                  </a:lnTo>
                  <a:lnTo>
                    <a:pt x="81" y="308"/>
                  </a:lnTo>
                  <a:lnTo>
                    <a:pt x="74" y="304"/>
                  </a:lnTo>
                  <a:lnTo>
                    <a:pt x="66" y="298"/>
                  </a:lnTo>
                  <a:lnTo>
                    <a:pt x="62" y="294"/>
                  </a:lnTo>
                  <a:lnTo>
                    <a:pt x="57" y="287"/>
                  </a:lnTo>
                  <a:lnTo>
                    <a:pt x="53" y="279"/>
                  </a:lnTo>
                  <a:lnTo>
                    <a:pt x="49" y="272"/>
                  </a:lnTo>
                  <a:lnTo>
                    <a:pt x="47" y="264"/>
                  </a:lnTo>
                  <a:lnTo>
                    <a:pt x="45" y="254"/>
                  </a:lnTo>
                  <a:lnTo>
                    <a:pt x="43" y="245"/>
                  </a:lnTo>
                  <a:lnTo>
                    <a:pt x="42" y="235"/>
                  </a:lnTo>
                  <a:lnTo>
                    <a:pt x="42" y="228"/>
                  </a:lnTo>
                  <a:lnTo>
                    <a:pt x="40" y="218"/>
                  </a:lnTo>
                  <a:lnTo>
                    <a:pt x="40" y="211"/>
                  </a:lnTo>
                  <a:lnTo>
                    <a:pt x="38" y="203"/>
                  </a:lnTo>
                  <a:lnTo>
                    <a:pt x="38" y="199"/>
                  </a:lnTo>
                  <a:lnTo>
                    <a:pt x="43" y="196"/>
                  </a:lnTo>
                  <a:lnTo>
                    <a:pt x="55" y="194"/>
                  </a:lnTo>
                  <a:lnTo>
                    <a:pt x="64" y="194"/>
                  </a:lnTo>
                  <a:lnTo>
                    <a:pt x="70" y="196"/>
                  </a:lnTo>
                  <a:lnTo>
                    <a:pt x="74" y="190"/>
                  </a:lnTo>
                  <a:lnTo>
                    <a:pt x="74" y="182"/>
                  </a:lnTo>
                  <a:lnTo>
                    <a:pt x="76" y="175"/>
                  </a:lnTo>
                  <a:lnTo>
                    <a:pt x="80" y="167"/>
                  </a:lnTo>
                  <a:lnTo>
                    <a:pt x="80" y="159"/>
                  </a:lnTo>
                  <a:lnTo>
                    <a:pt x="83" y="156"/>
                  </a:lnTo>
                  <a:lnTo>
                    <a:pt x="89" y="152"/>
                  </a:lnTo>
                  <a:lnTo>
                    <a:pt x="100" y="156"/>
                  </a:lnTo>
                  <a:lnTo>
                    <a:pt x="100" y="161"/>
                  </a:lnTo>
                  <a:lnTo>
                    <a:pt x="100" y="173"/>
                  </a:lnTo>
                  <a:lnTo>
                    <a:pt x="100" y="184"/>
                  </a:lnTo>
                  <a:lnTo>
                    <a:pt x="100" y="194"/>
                  </a:lnTo>
                  <a:lnTo>
                    <a:pt x="114" y="186"/>
                  </a:lnTo>
                  <a:lnTo>
                    <a:pt x="127" y="178"/>
                  </a:lnTo>
                  <a:lnTo>
                    <a:pt x="137" y="167"/>
                  </a:lnTo>
                  <a:lnTo>
                    <a:pt x="144" y="156"/>
                  </a:lnTo>
                  <a:lnTo>
                    <a:pt x="148" y="140"/>
                  </a:lnTo>
                  <a:lnTo>
                    <a:pt x="152" y="125"/>
                  </a:lnTo>
                  <a:lnTo>
                    <a:pt x="152" y="110"/>
                  </a:lnTo>
                  <a:lnTo>
                    <a:pt x="152" y="95"/>
                  </a:lnTo>
                  <a:lnTo>
                    <a:pt x="146" y="80"/>
                  </a:lnTo>
                  <a:lnTo>
                    <a:pt x="142" y="66"/>
                  </a:lnTo>
                  <a:lnTo>
                    <a:pt x="133" y="53"/>
                  </a:lnTo>
                  <a:lnTo>
                    <a:pt x="125" y="43"/>
                  </a:lnTo>
                  <a:lnTo>
                    <a:pt x="112" y="34"/>
                  </a:lnTo>
                  <a:lnTo>
                    <a:pt x="100" y="30"/>
                  </a:lnTo>
                  <a:lnTo>
                    <a:pt x="85" y="26"/>
                  </a:lnTo>
                  <a:lnTo>
                    <a:pt x="70" y="30"/>
                  </a:lnTo>
                  <a:lnTo>
                    <a:pt x="61" y="30"/>
                  </a:lnTo>
                  <a:lnTo>
                    <a:pt x="55" y="32"/>
                  </a:lnTo>
                  <a:lnTo>
                    <a:pt x="49" y="34"/>
                  </a:lnTo>
                  <a:lnTo>
                    <a:pt x="45" y="40"/>
                  </a:lnTo>
                  <a:lnTo>
                    <a:pt x="42" y="43"/>
                  </a:lnTo>
                  <a:lnTo>
                    <a:pt x="38" y="51"/>
                  </a:lnTo>
                  <a:lnTo>
                    <a:pt x="36" y="59"/>
                  </a:lnTo>
                  <a:lnTo>
                    <a:pt x="36" y="66"/>
                  </a:lnTo>
                  <a:lnTo>
                    <a:pt x="36" y="80"/>
                  </a:lnTo>
                  <a:lnTo>
                    <a:pt x="42" y="95"/>
                  </a:lnTo>
                  <a:lnTo>
                    <a:pt x="45" y="108"/>
                  </a:lnTo>
                  <a:lnTo>
                    <a:pt x="55" y="120"/>
                  </a:lnTo>
                  <a:lnTo>
                    <a:pt x="64" y="120"/>
                  </a:lnTo>
                  <a:lnTo>
                    <a:pt x="76" y="120"/>
                  </a:lnTo>
                  <a:lnTo>
                    <a:pt x="80" y="110"/>
                  </a:lnTo>
                  <a:lnTo>
                    <a:pt x="81" y="95"/>
                  </a:lnTo>
                  <a:lnTo>
                    <a:pt x="83" y="81"/>
                  </a:lnTo>
                  <a:lnTo>
                    <a:pt x="85" y="76"/>
                  </a:lnTo>
                  <a:lnTo>
                    <a:pt x="93" y="74"/>
                  </a:lnTo>
                  <a:lnTo>
                    <a:pt x="97" y="78"/>
                  </a:lnTo>
                  <a:lnTo>
                    <a:pt x="100" y="81"/>
                  </a:lnTo>
                  <a:lnTo>
                    <a:pt x="102" y="89"/>
                  </a:lnTo>
                  <a:lnTo>
                    <a:pt x="100" y="95"/>
                  </a:lnTo>
                  <a:lnTo>
                    <a:pt x="99" y="102"/>
                  </a:lnTo>
                  <a:lnTo>
                    <a:pt x="95" y="110"/>
                  </a:lnTo>
                  <a:lnTo>
                    <a:pt x="91" y="120"/>
                  </a:lnTo>
                  <a:lnTo>
                    <a:pt x="83" y="125"/>
                  </a:lnTo>
                  <a:lnTo>
                    <a:pt x="78" y="133"/>
                  </a:lnTo>
                  <a:lnTo>
                    <a:pt x="70" y="139"/>
                  </a:lnTo>
                  <a:lnTo>
                    <a:pt x="64" y="144"/>
                  </a:lnTo>
                  <a:lnTo>
                    <a:pt x="55" y="148"/>
                  </a:lnTo>
                  <a:lnTo>
                    <a:pt x="47" y="148"/>
                  </a:lnTo>
                  <a:lnTo>
                    <a:pt x="40" y="146"/>
                  </a:lnTo>
                  <a:lnTo>
                    <a:pt x="32" y="142"/>
                  </a:lnTo>
                  <a:lnTo>
                    <a:pt x="24" y="139"/>
                  </a:lnTo>
                  <a:lnTo>
                    <a:pt x="17" y="133"/>
                  </a:lnTo>
                  <a:lnTo>
                    <a:pt x="13" y="123"/>
                  </a:lnTo>
                  <a:lnTo>
                    <a:pt x="9" y="116"/>
                  </a:lnTo>
                  <a:lnTo>
                    <a:pt x="4" y="104"/>
                  </a:lnTo>
                  <a:lnTo>
                    <a:pt x="2" y="95"/>
                  </a:lnTo>
                  <a:lnTo>
                    <a:pt x="0" y="81"/>
                  </a:lnTo>
                  <a:lnTo>
                    <a:pt x="0" y="72"/>
                  </a:lnTo>
                  <a:lnTo>
                    <a:pt x="0" y="59"/>
                  </a:lnTo>
                  <a:lnTo>
                    <a:pt x="4" y="47"/>
                  </a:lnTo>
                  <a:lnTo>
                    <a:pt x="5" y="36"/>
                  </a:lnTo>
                  <a:lnTo>
                    <a:pt x="9" y="26"/>
                  </a:lnTo>
                  <a:lnTo>
                    <a:pt x="13" y="17"/>
                  </a:lnTo>
                  <a:lnTo>
                    <a:pt x="23" y="11"/>
                  </a:lnTo>
                  <a:lnTo>
                    <a:pt x="30" y="7"/>
                  </a:lnTo>
                  <a:lnTo>
                    <a:pt x="42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9" name="Freeform 17">
              <a:extLst>
                <a:ext uri="{FF2B5EF4-FFF2-40B4-BE49-F238E27FC236}">
                  <a16:creationId xmlns:a16="http://schemas.microsoft.com/office/drawing/2014/main" id="{ADAFD741-5F4B-9109-D077-25F7620025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56" y="1118"/>
              <a:ext cx="32" cy="53"/>
            </a:xfrm>
            <a:custGeom>
              <a:avLst/>
              <a:gdLst>
                <a:gd name="T0" fmla="*/ 0 w 104"/>
                <a:gd name="T1" fmla="*/ 0 h 184"/>
                <a:gd name="T2" fmla="*/ 0 w 104"/>
                <a:gd name="T3" fmla="*/ 0 h 184"/>
                <a:gd name="T4" fmla="*/ 0 w 104"/>
                <a:gd name="T5" fmla="*/ 0 h 184"/>
                <a:gd name="T6" fmla="*/ 0 w 104"/>
                <a:gd name="T7" fmla="*/ 0 h 184"/>
                <a:gd name="T8" fmla="*/ 0 w 104"/>
                <a:gd name="T9" fmla="*/ 0 h 184"/>
                <a:gd name="T10" fmla="*/ 0 w 104"/>
                <a:gd name="T11" fmla="*/ 0 h 184"/>
                <a:gd name="T12" fmla="*/ 0 w 104"/>
                <a:gd name="T13" fmla="*/ 0 h 184"/>
                <a:gd name="T14" fmla="*/ 0 w 104"/>
                <a:gd name="T15" fmla="*/ 0 h 184"/>
                <a:gd name="T16" fmla="*/ 0 w 104"/>
                <a:gd name="T17" fmla="*/ 0 h 184"/>
                <a:gd name="T18" fmla="*/ 0 w 104"/>
                <a:gd name="T19" fmla="*/ 0 h 184"/>
                <a:gd name="T20" fmla="*/ 0 w 104"/>
                <a:gd name="T21" fmla="*/ 0 h 184"/>
                <a:gd name="T22" fmla="*/ 0 w 104"/>
                <a:gd name="T23" fmla="*/ 0 h 184"/>
                <a:gd name="T24" fmla="*/ 0 w 104"/>
                <a:gd name="T25" fmla="*/ 0 h 184"/>
                <a:gd name="T26" fmla="*/ 0 w 104"/>
                <a:gd name="T27" fmla="*/ 0 h 184"/>
                <a:gd name="T28" fmla="*/ 0 w 104"/>
                <a:gd name="T29" fmla="*/ 0 h 184"/>
                <a:gd name="T30" fmla="*/ 0 w 104"/>
                <a:gd name="T31" fmla="*/ 0 h 184"/>
                <a:gd name="T32" fmla="*/ 0 w 104"/>
                <a:gd name="T33" fmla="*/ 0 h 184"/>
                <a:gd name="T34" fmla="*/ 0 w 104"/>
                <a:gd name="T35" fmla="*/ 0 h 184"/>
                <a:gd name="T36" fmla="*/ 0 w 104"/>
                <a:gd name="T37" fmla="*/ 0 h 184"/>
                <a:gd name="T38" fmla="*/ 0 w 104"/>
                <a:gd name="T39" fmla="*/ 0 h 184"/>
                <a:gd name="T40" fmla="*/ 0 w 104"/>
                <a:gd name="T41" fmla="*/ 0 h 184"/>
                <a:gd name="T42" fmla="*/ 0 w 104"/>
                <a:gd name="T43" fmla="*/ 0 h 184"/>
                <a:gd name="T44" fmla="*/ 0 w 104"/>
                <a:gd name="T45" fmla="*/ 0 h 184"/>
                <a:gd name="T46" fmla="*/ 0 w 104"/>
                <a:gd name="T47" fmla="*/ 0 h 184"/>
                <a:gd name="T48" fmla="*/ 0 w 104"/>
                <a:gd name="T49" fmla="*/ 0 h 184"/>
                <a:gd name="T50" fmla="*/ 0 w 104"/>
                <a:gd name="T51" fmla="*/ 0 h 184"/>
                <a:gd name="T52" fmla="*/ 0 w 104"/>
                <a:gd name="T53" fmla="*/ 0 h 184"/>
                <a:gd name="T54" fmla="*/ 0 w 104"/>
                <a:gd name="T55" fmla="*/ 0 h 184"/>
                <a:gd name="T56" fmla="*/ 0 w 104"/>
                <a:gd name="T57" fmla="*/ 0 h 184"/>
                <a:gd name="T58" fmla="*/ 0 w 104"/>
                <a:gd name="T59" fmla="*/ 0 h 184"/>
                <a:gd name="T60" fmla="*/ 0 w 104"/>
                <a:gd name="T61" fmla="*/ 0 h 184"/>
                <a:gd name="T62" fmla="*/ 0 w 104"/>
                <a:gd name="T63" fmla="*/ 0 h 184"/>
                <a:gd name="T64" fmla="*/ 0 w 104"/>
                <a:gd name="T65" fmla="*/ 0 h 184"/>
                <a:gd name="T66" fmla="*/ 0 w 104"/>
                <a:gd name="T67" fmla="*/ 0 h 184"/>
                <a:gd name="T68" fmla="*/ 0 w 104"/>
                <a:gd name="T69" fmla="*/ 0 h 184"/>
                <a:gd name="T70" fmla="*/ 0 w 104"/>
                <a:gd name="T71" fmla="*/ 0 h 184"/>
                <a:gd name="T72" fmla="*/ 0 w 104"/>
                <a:gd name="T73" fmla="*/ 0 h 184"/>
                <a:gd name="T74" fmla="*/ 0 w 104"/>
                <a:gd name="T75" fmla="*/ 0 h 184"/>
                <a:gd name="T76" fmla="*/ 0 w 104"/>
                <a:gd name="T77" fmla="*/ 0 h 184"/>
                <a:gd name="T78" fmla="*/ 0 w 104"/>
                <a:gd name="T79" fmla="*/ 0 h 184"/>
                <a:gd name="T80" fmla="*/ 0 w 104"/>
                <a:gd name="T81" fmla="*/ 0 h 184"/>
                <a:gd name="T82" fmla="*/ 0 w 104"/>
                <a:gd name="T83" fmla="*/ 0 h 184"/>
                <a:gd name="T84" fmla="*/ 0 w 104"/>
                <a:gd name="T85" fmla="*/ 0 h 184"/>
                <a:gd name="T86" fmla="*/ 0 w 104"/>
                <a:gd name="T87" fmla="*/ 0 h 184"/>
                <a:gd name="T88" fmla="*/ 0 w 104"/>
                <a:gd name="T89" fmla="*/ 0 h 184"/>
                <a:gd name="T90" fmla="*/ 0 w 104"/>
                <a:gd name="T91" fmla="*/ 0 h 184"/>
                <a:gd name="T92" fmla="*/ 0 w 104"/>
                <a:gd name="T93" fmla="*/ 0 h 184"/>
                <a:gd name="T94" fmla="*/ 0 w 104"/>
                <a:gd name="T95" fmla="*/ 0 h 18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04"/>
                <a:gd name="T145" fmla="*/ 0 h 184"/>
                <a:gd name="T146" fmla="*/ 104 w 104"/>
                <a:gd name="T147" fmla="*/ 184 h 184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04" h="184">
                  <a:moveTo>
                    <a:pt x="66" y="0"/>
                  </a:moveTo>
                  <a:lnTo>
                    <a:pt x="68" y="0"/>
                  </a:lnTo>
                  <a:lnTo>
                    <a:pt x="76" y="0"/>
                  </a:lnTo>
                  <a:lnTo>
                    <a:pt x="80" y="0"/>
                  </a:lnTo>
                  <a:lnTo>
                    <a:pt x="87" y="0"/>
                  </a:lnTo>
                  <a:lnTo>
                    <a:pt x="80" y="11"/>
                  </a:lnTo>
                  <a:lnTo>
                    <a:pt x="70" y="25"/>
                  </a:lnTo>
                  <a:lnTo>
                    <a:pt x="61" y="40"/>
                  </a:lnTo>
                  <a:lnTo>
                    <a:pt x="51" y="53"/>
                  </a:lnTo>
                  <a:lnTo>
                    <a:pt x="44" y="65"/>
                  </a:lnTo>
                  <a:lnTo>
                    <a:pt x="40" y="80"/>
                  </a:lnTo>
                  <a:lnTo>
                    <a:pt x="38" y="87"/>
                  </a:lnTo>
                  <a:lnTo>
                    <a:pt x="38" y="95"/>
                  </a:lnTo>
                  <a:lnTo>
                    <a:pt x="40" y="104"/>
                  </a:lnTo>
                  <a:lnTo>
                    <a:pt x="45" y="114"/>
                  </a:lnTo>
                  <a:lnTo>
                    <a:pt x="47" y="127"/>
                  </a:lnTo>
                  <a:lnTo>
                    <a:pt x="53" y="137"/>
                  </a:lnTo>
                  <a:lnTo>
                    <a:pt x="61" y="143"/>
                  </a:lnTo>
                  <a:lnTo>
                    <a:pt x="72" y="150"/>
                  </a:lnTo>
                  <a:lnTo>
                    <a:pt x="82" y="156"/>
                  </a:lnTo>
                  <a:lnTo>
                    <a:pt x="91" y="162"/>
                  </a:lnTo>
                  <a:lnTo>
                    <a:pt x="99" y="171"/>
                  </a:lnTo>
                  <a:lnTo>
                    <a:pt x="104" y="182"/>
                  </a:lnTo>
                  <a:lnTo>
                    <a:pt x="91" y="184"/>
                  </a:lnTo>
                  <a:lnTo>
                    <a:pt x="78" y="184"/>
                  </a:lnTo>
                  <a:lnTo>
                    <a:pt x="64" y="179"/>
                  </a:lnTo>
                  <a:lnTo>
                    <a:pt x="51" y="171"/>
                  </a:lnTo>
                  <a:lnTo>
                    <a:pt x="40" y="163"/>
                  </a:lnTo>
                  <a:lnTo>
                    <a:pt x="28" y="156"/>
                  </a:lnTo>
                  <a:lnTo>
                    <a:pt x="19" y="144"/>
                  </a:lnTo>
                  <a:lnTo>
                    <a:pt x="11" y="135"/>
                  </a:lnTo>
                  <a:lnTo>
                    <a:pt x="6" y="123"/>
                  </a:lnTo>
                  <a:lnTo>
                    <a:pt x="2" y="112"/>
                  </a:lnTo>
                  <a:lnTo>
                    <a:pt x="0" y="104"/>
                  </a:lnTo>
                  <a:lnTo>
                    <a:pt x="0" y="95"/>
                  </a:lnTo>
                  <a:lnTo>
                    <a:pt x="0" y="87"/>
                  </a:lnTo>
                  <a:lnTo>
                    <a:pt x="4" y="82"/>
                  </a:lnTo>
                  <a:lnTo>
                    <a:pt x="6" y="72"/>
                  </a:lnTo>
                  <a:lnTo>
                    <a:pt x="9" y="65"/>
                  </a:lnTo>
                  <a:lnTo>
                    <a:pt x="13" y="57"/>
                  </a:lnTo>
                  <a:lnTo>
                    <a:pt x="19" y="49"/>
                  </a:lnTo>
                  <a:lnTo>
                    <a:pt x="23" y="40"/>
                  </a:lnTo>
                  <a:lnTo>
                    <a:pt x="28" y="32"/>
                  </a:lnTo>
                  <a:lnTo>
                    <a:pt x="32" y="25"/>
                  </a:lnTo>
                  <a:lnTo>
                    <a:pt x="40" y="21"/>
                  </a:lnTo>
                  <a:lnTo>
                    <a:pt x="51" y="8"/>
                  </a:lnTo>
                  <a:lnTo>
                    <a:pt x="6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0" name="Freeform 18">
              <a:extLst>
                <a:ext uri="{FF2B5EF4-FFF2-40B4-BE49-F238E27FC236}">
                  <a16:creationId xmlns:a16="http://schemas.microsoft.com/office/drawing/2014/main" id="{DC4D089E-9990-DB1C-6022-1BF215AEF7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85" y="1123"/>
              <a:ext cx="14" cy="41"/>
            </a:xfrm>
            <a:custGeom>
              <a:avLst/>
              <a:gdLst>
                <a:gd name="T0" fmla="*/ 0 w 44"/>
                <a:gd name="T1" fmla="*/ 0 h 147"/>
                <a:gd name="T2" fmla="*/ 0 w 44"/>
                <a:gd name="T3" fmla="*/ 0 h 147"/>
                <a:gd name="T4" fmla="*/ 0 w 44"/>
                <a:gd name="T5" fmla="*/ 0 h 147"/>
                <a:gd name="T6" fmla="*/ 0 w 44"/>
                <a:gd name="T7" fmla="*/ 0 h 147"/>
                <a:gd name="T8" fmla="*/ 0 w 44"/>
                <a:gd name="T9" fmla="*/ 0 h 147"/>
                <a:gd name="T10" fmla="*/ 0 w 44"/>
                <a:gd name="T11" fmla="*/ 0 h 147"/>
                <a:gd name="T12" fmla="*/ 0 w 44"/>
                <a:gd name="T13" fmla="*/ 0 h 147"/>
                <a:gd name="T14" fmla="*/ 0 w 44"/>
                <a:gd name="T15" fmla="*/ 0 h 147"/>
                <a:gd name="T16" fmla="*/ 0 w 44"/>
                <a:gd name="T17" fmla="*/ 0 h 147"/>
                <a:gd name="T18" fmla="*/ 0 w 44"/>
                <a:gd name="T19" fmla="*/ 0 h 147"/>
                <a:gd name="T20" fmla="*/ 0 w 44"/>
                <a:gd name="T21" fmla="*/ 0 h 147"/>
                <a:gd name="T22" fmla="*/ 0 w 44"/>
                <a:gd name="T23" fmla="*/ 0 h 147"/>
                <a:gd name="T24" fmla="*/ 0 w 44"/>
                <a:gd name="T25" fmla="*/ 0 h 147"/>
                <a:gd name="T26" fmla="*/ 0 w 44"/>
                <a:gd name="T27" fmla="*/ 0 h 147"/>
                <a:gd name="T28" fmla="*/ 0 w 44"/>
                <a:gd name="T29" fmla="*/ 0 h 147"/>
                <a:gd name="T30" fmla="*/ 0 w 44"/>
                <a:gd name="T31" fmla="*/ 0 h 147"/>
                <a:gd name="T32" fmla="*/ 0 w 44"/>
                <a:gd name="T33" fmla="*/ 0 h 147"/>
                <a:gd name="T34" fmla="*/ 0 w 44"/>
                <a:gd name="T35" fmla="*/ 0 h 147"/>
                <a:gd name="T36" fmla="*/ 0 w 44"/>
                <a:gd name="T37" fmla="*/ 0 h 147"/>
                <a:gd name="T38" fmla="*/ 0 w 44"/>
                <a:gd name="T39" fmla="*/ 0 h 147"/>
                <a:gd name="T40" fmla="*/ 0 w 44"/>
                <a:gd name="T41" fmla="*/ 0 h 147"/>
                <a:gd name="T42" fmla="*/ 0 w 44"/>
                <a:gd name="T43" fmla="*/ 0 h 147"/>
                <a:gd name="T44" fmla="*/ 0 w 44"/>
                <a:gd name="T45" fmla="*/ 0 h 147"/>
                <a:gd name="T46" fmla="*/ 0 w 44"/>
                <a:gd name="T47" fmla="*/ 0 h 147"/>
                <a:gd name="T48" fmla="*/ 0 w 44"/>
                <a:gd name="T49" fmla="*/ 0 h 147"/>
                <a:gd name="T50" fmla="*/ 0 w 44"/>
                <a:gd name="T51" fmla="*/ 0 h 147"/>
                <a:gd name="T52" fmla="*/ 0 w 44"/>
                <a:gd name="T53" fmla="*/ 0 h 147"/>
                <a:gd name="T54" fmla="*/ 0 w 44"/>
                <a:gd name="T55" fmla="*/ 0 h 147"/>
                <a:gd name="T56" fmla="*/ 0 w 44"/>
                <a:gd name="T57" fmla="*/ 0 h 147"/>
                <a:gd name="T58" fmla="*/ 0 w 44"/>
                <a:gd name="T59" fmla="*/ 0 h 147"/>
                <a:gd name="T60" fmla="*/ 0 w 44"/>
                <a:gd name="T61" fmla="*/ 0 h 147"/>
                <a:gd name="T62" fmla="*/ 0 w 44"/>
                <a:gd name="T63" fmla="*/ 0 h 147"/>
                <a:gd name="T64" fmla="*/ 0 w 44"/>
                <a:gd name="T65" fmla="*/ 0 h 147"/>
                <a:gd name="T66" fmla="*/ 0 w 44"/>
                <a:gd name="T67" fmla="*/ 0 h 147"/>
                <a:gd name="T68" fmla="*/ 0 w 44"/>
                <a:gd name="T69" fmla="*/ 0 h 147"/>
                <a:gd name="T70" fmla="*/ 0 w 44"/>
                <a:gd name="T71" fmla="*/ 0 h 147"/>
                <a:gd name="T72" fmla="*/ 0 w 44"/>
                <a:gd name="T73" fmla="*/ 0 h 147"/>
                <a:gd name="T74" fmla="*/ 0 w 44"/>
                <a:gd name="T75" fmla="*/ 0 h 147"/>
                <a:gd name="T76" fmla="*/ 0 w 44"/>
                <a:gd name="T77" fmla="*/ 0 h 147"/>
                <a:gd name="T78" fmla="*/ 0 w 44"/>
                <a:gd name="T79" fmla="*/ 0 h 147"/>
                <a:gd name="T80" fmla="*/ 0 w 44"/>
                <a:gd name="T81" fmla="*/ 0 h 147"/>
                <a:gd name="T82" fmla="*/ 0 w 44"/>
                <a:gd name="T83" fmla="*/ 0 h 147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44"/>
                <a:gd name="T127" fmla="*/ 0 h 147"/>
                <a:gd name="T128" fmla="*/ 44 w 44"/>
                <a:gd name="T129" fmla="*/ 147 h 147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44" h="147">
                  <a:moveTo>
                    <a:pt x="11" y="12"/>
                  </a:moveTo>
                  <a:lnTo>
                    <a:pt x="11" y="4"/>
                  </a:lnTo>
                  <a:lnTo>
                    <a:pt x="15" y="2"/>
                  </a:lnTo>
                  <a:lnTo>
                    <a:pt x="15" y="0"/>
                  </a:lnTo>
                  <a:lnTo>
                    <a:pt x="19" y="4"/>
                  </a:lnTo>
                  <a:lnTo>
                    <a:pt x="23" y="8"/>
                  </a:lnTo>
                  <a:lnTo>
                    <a:pt x="28" y="12"/>
                  </a:lnTo>
                  <a:lnTo>
                    <a:pt x="25" y="19"/>
                  </a:lnTo>
                  <a:lnTo>
                    <a:pt x="25" y="27"/>
                  </a:lnTo>
                  <a:lnTo>
                    <a:pt x="25" y="36"/>
                  </a:lnTo>
                  <a:lnTo>
                    <a:pt x="25" y="46"/>
                  </a:lnTo>
                  <a:lnTo>
                    <a:pt x="25" y="53"/>
                  </a:lnTo>
                  <a:lnTo>
                    <a:pt x="25" y="61"/>
                  </a:lnTo>
                  <a:lnTo>
                    <a:pt x="25" y="69"/>
                  </a:lnTo>
                  <a:lnTo>
                    <a:pt x="26" y="78"/>
                  </a:lnTo>
                  <a:lnTo>
                    <a:pt x="26" y="88"/>
                  </a:lnTo>
                  <a:lnTo>
                    <a:pt x="28" y="95"/>
                  </a:lnTo>
                  <a:lnTo>
                    <a:pt x="28" y="103"/>
                  </a:lnTo>
                  <a:lnTo>
                    <a:pt x="32" y="112"/>
                  </a:lnTo>
                  <a:lnTo>
                    <a:pt x="34" y="120"/>
                  </a:lnTo>
                  <a:lnTo>
                    <a:pt x="36" y="130"/>
                  </a:lnTo>
                  <a:lnTo>
                    <a:pt x="38" y="137"/>
                  </a:lnTo>
                  <a:lnTo>
                    <a:pt x="44" y="147"/>
                  </a:lnTo>
                  <a:lnTo>
                    <a:pt x="28" y="147"/>
                  </a:lnTo>
                  <a:lnTo>
                    <a:pt x="19" y="147"/>
                  </a:lnTo>
                  <a:lnTo>
                    <a:pt x="15" y="139"/>
                  </a:lnTo>
                  <a:lnTo>
                    <a:pt x="11" y="130"/>
                  </a:lnTo>
                  <a:lnTo>
                    <a:pt x="7" y="122"/>
                  </a:lnTo>
                  <a:lnTo>
                    <a:pt x="6" y="114"/>
                  </a:lnTo>
                  <a:lnTo>
                    <a:pt x="4" y="105"/>
                  </a:lnTo>
                  <a:lnTo>
                    <a:pt x="2" y="97"/>
                  </a:lnTo>
                  <a:lnTo>
                    <a:pt x="2" y="88"/>
                  </a:lnTo>
                  <a:lnTo>
                    <a:pt x="2" y="78"/>
                  </a:lnTo>
                  <a:lnTo>
                    <a:pt x="0" y="69"/>
                  </a:lnTo>
                  <a:lnTo>
                    <a:pt x="0" y="59"/>
                  </a:lnTo>
                  <a:lnTo>
                    <a:pt x="0" y="50"/>
                  </a:lnTo>
                  <a:lnTo>
                    <a:pt x="2" y="42"/>
                  </a:lnTo>
                  <a:lnTo>
                    <a:pt x="2" y="34"/>
                  </a:lnTo>
                  <a:lnTo>
                    <a:pt x="6" y="27"/>
                  </a:lnTo>
                  <a:lnTo>
                    <a:pt x="6" y="17"/>
                  </a:lnTo>
                  <a:lnTo>
                    <a:pt x="11" y="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1" name="Freeform 19">
              <a:extLst>
                <a:ext uri="{FF2B5EF4-FFF2-40B4-BE49-F238E27FC236}">
                  <a16:creationId xmlns:a16="http://schemas.microsoft.com/office/drawing/2014/main" id="{A222F515-8560-24F9-BA6B-F41968F562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4" y="1151"/>
              <a:ext cx="54" cy="61"/>
            </a:xfrm>
            <a:custGeom>
              <a:avLst/>
              <a:gdLst>
                <a:gd name="T0" fmla="*/ 0 w 179"/>
                <a:gd name="T1" fmla="*/ 0 h 215"/>
                <a:gd name="T2" fmla="*/ 0 w 179"/>
                <a:gd name="T3" fmla="*/ 0 h 215"/>
                <a:gd name="T4" fmla="*/ 0 w 179"/>
                <a:gd name="T5" fmla="*/ 0 h 215"/>
                <a:gd name="T6" fmla="*/ 0 w 179"/>
                <a:gd name="T7" fmla="*/ 0 h 215"/>
                <a:gd name="T8" fmla="*/ 0 w 179"/>
                <a:gd name="T9" fmla="*/ 0 h 215"/>
                <a:gd name="T10" fmla="*/ 0 w 179"/>
                <a:gd name="T11" fmla="*/ 0 h 215"/>
                <a:gd name="T12" fmla="*/ 0 w 179"/>
                <a:gd name="T13" fmla="*/ 0 h 215"/>
                <a:gd name="T14" fmla="*/ 0 w 179"/>
                <a:gd name="T15" fmla="*/ 0 h 215"/>
                <a:gd name="T16" fmla="*/ 0 w 179"/>
                <a:gd name="T17" fmla="*/ 0 h 215"/>
                <a:gd name="T18" fmla="*/ 0 w 179"/>
                <a:gd name="T19" fmla="*/ 0 h 215"/>
                <a:gd name="T20" fmla="*/ 0 w 179"/>
                <a:gd name="T21" fmla="*/ 0 h 215"/>
                <a:gd name="T22" fmla="*/ 0 w 179"/>
                <a:gd name="T23" fmla="*/ 0 h 215"/>
                <a:gd name="T24" fmla="*/ 0 w 179"/>
                <a:gd name="T25" fmla="*/ 0 h 215"/>
                <a:gd name="T26" fmla="*/ 0 w 179"/>
                <a:gd name="T27" fmla="*/ 0 h 215"/>
                <a:gd name="T28" fmla="*/ 0 w 179"/>
                <a:gd name="T29" fmla="*/ 0 h 215"/>
                <a:gd name="T30" fmla="*/ 0 w 179"/>
                <a:gd name="T31" fmla="*/ 0 h 215"/>
                <a:gd name="T32" fmla="*/ 0 w 179"/>
                <a:gd name="T33" fmla="*/ 0 h 215"/>
                <a:gd name="T34" fmla="*/ 0 w 179"/>
                <a:gd name="T35" fmla="*/ 0 h 215"/>
                <a:gd name="T36" fmla="*/ 0 w 179"/>
                <a:gd name="T37" fmla="*/ 0 h 215"/>
                <a:gd name="T38" fmla="*/ 0 w 179"/>
                <a:gd name="T39" fmla="*/ 0 h 215"/>
                <a:gd name="T40" fmla="*/ 0 w 179"/>
                <a:gd name="T41" fmla="*/ 0 h 215"/>
                <a:gd name="T42" fmla="*/ 0 w 179"/>
                <a:gd name="T43" fmla="*/ 0 h 215"/>
                <a:gd name="T44" fmla="*/ 0 w 179"/>
                <a:gd name="T45" fmla="*/ 0 h 215"/>
                <a:gd name="T46" fmla="*/ 0 w 179"/>
                <a:gd name="T47" fmla="*/ 0 h 215"/>
                <a:gd name="T48" fmla="*/ 0 w 179"/>
                <a:gd name="T49" fmla="*/ 0 h 215"/>
                <a:gd name="T50" fmla="*/ 0 w 179"/>
                <a:gd name="T51" fmla="*/ 0 h 215"/>
                <a:gd name="T52" fmla="*/ 0 w 179"/>
                <a:gd name="T53" fmla="*/ 0 h 215"/>
                <a:gd name="T54" fmla="*/ 0 w 179"/>
                <a:gd name="T55" fmla="*/ 0 h 215"/>
                <a:gd name="T56" fmla="*/ 0 w 179"/>
                <a:gd name="T57" fmla="*/ 0 h 215"/>
                <a:gd name="T58" fmla="*/ 0 w 179"/>
                <a:gd name="T59" fmla="*/ 0 h 215"/>
                <a:gd name="T60" fmla="*/ 0 w 179"/>
                <a:gd name="T61" fmla="*/ 0 h 215"/>
                <a:gd name="T62" fmla="*/ 0 w 179"/>
                <a:gd name="T63" fmla="*/ 0 h 215"/>
                <a:gd name="T64" fmla="*/ 0 w 179"/>
                <a:gd name="T65" fmla="*/ 0 h 215"/>
                <a:gd name="T66" fmla="*/ 0 w 179"/>
                <a:gd name="T67" fmla="*/ 0 h 215"/>
                <a:gd name="T68" fmla="*/ 0 w 179"/>
                <a:gd name="T69" fmla="*/ 0 h 215"/>
                <a:gd name="T70" fmla="*/ 0 w 179"/>
                <a:gd name="T71" fmla="*/ 0 h 215"/>
                <a:gd name="T72" fmla="*/ 0 w 179"/>
                <a:gd name="T73" fmla="*/ 0 h 215"/>
                <a:gd name="T74" fmla="*/ 0 w 179"/>
                <a:gd name="T75" fmla="*/ 0 h 215"/>
                <a:gd name="T76" fmla="*/ 0 w 179"/>
                <a:gd name="T77" fmla="*/ 0 h 215"/>
                <a:gd name="T78" fmla="*/ 0 w 179"/>
                <a:gd name="T79" fmla="*/ 0 h 215"/>
                <a:gd name="T80" fmla="*/ 0 w 179"/>
                <a:gd name="T81" fmla="*/ 0 h 215"/>
                <a:gd name="T82" fmla="*/ 0 w 179"/>
                <a:gd name="T83" fmla="*/ 0 h 215"/>
                <a:gd name="T84" fmla="*/ 0 w 179"/>
                <a:gd name="T85" fmla="*/ 0 h 215"/>
                <a:gd name="T86" fmla="*/ 0 w 179"/>
                <a:gd name="T87" fmla="*/ 0 h 215"/>
                <a:gd name="T88" fmla="*/ 0 w 179"/>
                <a:gd name="T89" fmla="*/ 0 h 215"/>
                <a:gd name="T90" fmla="*/ 0 w 179"/>
                <a:gd name="T91" fmla="*/ 0 h 215"/>
                <a:gd name="T92" fmla="*/ 0 w 179"/>
                <a:gd name="T93" fmla="*/ 0 h 215"/>
                <a:gd name="T94" fmla="*/ 0 w 179"/>
                <a:gd name="T95" fmla="*/ 0 h 215"/>
                <a:gd name="T96" fmla="*/ 0 w 179"/>
                <a:gd name="T97" fmla="*/ 0 h 21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79"/>
                <a:gd name="T148" fmla="*/ 0 h 215"/>
                <a:gd name="T149" fmla="*/ 179 w 179"/>
                <a:gd name="T150" fmla="*/ 215 h 21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79" h="215">
                  <a:moveTo>
                    <a:pt x="27" y="13"/>
                  </a:moveTo>
                  <a:lnTo>
                    <a:pt x="37" y="4"/>
                  </a:lnTo>
                  <a:lnTo>
                    <a:pt x="52" y="0"/>
                  </a:lnTo>
                  <a:lnTo>
                    <a:pt x="65" y="0"/>
                  </a:lnTo>
                  <a:lnTo>
                    <a:pt x="82" y="4"/>
                  </a:lnTo>
                  <a:lnTo>
                    <a:pt x="95" y="10"/>
                  </a:lnTo>
                  <a:lnTo>
                    <a:pt x="113" y="19"/>
                  </a:lnTo>
                  <a:lnTo>
                    <a:pt x="128" y="29"/>
                  </a:lnTo>
                  <a:lnTo>
                    <a:pt x="143" y="44"/>
                  </a:lnTo>
                  <a:lnTo>
                    <a:pt x="152" y="57"/>
                  </a:lnTo>
                  <a:lnTo>
                    <a:pt x="164" y="74"/>
                  </a:lnTo>
                  <a:lnTo>
                    <a:pt x="171" y="90"/>
                  </a:lnTo>
                  <a:lnTo>
                    <a:pt x="177" y="107"/>
                  </a:lnTo>
                  <a:lnTo>
                    <a:pt x="179" y="122"/>
                  </a:lnTo>
                  <a:lnTo>
                    <a:pt x="177" y="139"/>
                  </a:lnTo>
                  <a:lnTo>
                    <a:pt x="171" y="154"/>
                  </a:lnTo>
                  <a:lnTo>
                    <a:pt x="162" y="167"/>
                  </a:lnTo>
                  <a:lnTo>
                    <a:pt x="154" y="173"/>
                  </a:lnTo>
                  <a:lnTo>
                    <a:pt x="149" y="181"/>
                  </a:lnTo>
                  <a:lnTo>
                    <a:pt x="143" y="188"/>
                  </a:lnTo>
                  <a:lnTo>
                    <a:pt x="139" y="196"/>
                  </a:lnTo>
                  <a:lnTo>
                    <a:pt x="128" y="206"/>
                  </a:lnTo>
                  <a:lnTo>
                    <a:pt x="116" y="211"/>
                  </a:lnTo>
                  <a:lnTo>
                    <a:pt x="105" y="213"/>
                  </a:lnTo>
                  <a:lnTo>
                    <a:pt x="92" y="215"/>
                  </a:lnTo>
                  <a:lnTo>
                    <a:pt x="78" y="211"/>
                  </a:lnTo>
                  <a:lnTo>
                    <a:pt x="67" y="207"/>
                  </a:lnTo>
                  <a:lnTo>
                    <a:pt x="54" y="202"/>
                  </a:lnTo>
                  <a:lnTo>
                    <a:pt x="42" y="196"/>
                  </a:lnTo>
                  <a:lnTo>
                    <a:pt x="31" y="185"/>
                  </a:lnTo>
                  <a:lnTo>
                    <a:pt x="19" y="175"/>
                  </a:lnTo>
                  <a:lnTo>
                    <a:pt x="12" y="164"/>
                  </a:lnTo>
                  <a:lnTo>
                    <a:pt x="6" y="150"/>
                  </a:lnTo>
                  <a:lnTo>
                    <a:pt x="0" y="137"/>
                  </a:lnTo>
                  <a:lnTo>
                    <a:pt x="0" y="124"/>
                  </a:lnTo>
                  <a:lnTo>
                    <a:pt x="2" y="110"/>
                  </a:lnTo>
                  <a:lnTo>
                    <a:pt x="8" y="97"/>
                  </a:lnTo>
                  <a:lnTo>
                    <a:pt x="16" y="90"/>
                  </a:lnTo>
                  <a:lnTo>
                    <a:pt x="27" y="86"/>
                  </a:lnTo>
                  <a:lnTo>
                    <a:pt x="35" y="84"/>
                  </a:lnTo>
                  <a:lnTo>
                    <a:pt x="42" y="84"/>
                  </a:lnTo>
                  <a:lnTo>
                    <a:pt x="50" y="86"/>
                  </a:lnTo>
                  <a:lnTo>
                    <a:pt x="59" y="88"/>
                  </a:lnTo>
                  <a:lnTo>
                    <a:pt x="65" y="88"/>
                  </a:lnTo>
                  <a:lnTo>
                    <a:pt x="73" y="90"/>
                  </a:lnTo>
                  <a:lnTo>
                    <a:pt x="80" y="91"/>
                  </a:lnTo>
                  <a:lnTo>
                    <a:pt x="88" y="93"/>
                  </a:lnTo>
                  <a:lnTo>
                    <a:pt x="99" y="97"/>
                  </a:lnTo>
                  <a:lnTo>
                    <a:pt x="105" y="99"/>
                  </a:lnTo>
                  <a:lnTo>
                    <a:pt x="113" y="109"/>
                  </a:lnTo>
                  <a:lnTo>
                    <a:pt x="120" y="120"/>
                  </a:lnTo>
                  <a:lnTo>
                    <a:pt x="114" y="131"/>
                  </a:lnTo>
                  <a:lnTo>
                    <a:pt x="111" y="139"/>
                  </a:lnTo>
                  <a:lnTo>
                    <a:pt x="107" y="143"/>
                  </a:lnTo>
                  <a:lnTo>
                    <a:pt x="105" y="145"/>
                  </a:lnTo>
                  <a:lnTo>
                    <a:pt x="95" y="143"/>
                  </a:lnTo>
                  <a:lnTo>
                    <a:pt x="88" y="137"/>
                  </a:lnTo>
                  <a:lnTo>
                    <a:pt x="78" y="129"/>
                  </a:lnTo>
                  <a:lnTo>
                    <a:pt x="69" y="124"/>
                  </a:lnTo>
                  <a:lnTo>
                    <a:pt x="65" y="122"/>
                  </a:lnTo>
                  <a:lnTo>
                    <a:pt x="63" y="124"/>
                  </a:lnTo>
                  <a:lnTo>
                    <a:pt x="61" y="126"/>
                  </a:lnTo>
                  <a:lnTo>
                    <a:pt x="61" y="135"/>
                  </a:lnTo>
                  <a:lnTo>
                    <a:pt x="61" y="145"/>
                  </a:lnTo>
                  <a:lnTo>
                    <a:pt x="65" y="156"/>
                  </a:lnTo>
                  <a:lnTo>
                    <a:pt x="71" y="164"/>
                  </a:lnTo>
                  <a:lnTo>
                    <a:pt x="78" y="169"/>
                  </a:lnTo>
                  <a:lnTo>
                    <a:pt x="88" y="173"/>
                  </a:lnTo>
                  <a:lnTo>
                    <a:pt x="95" y="175"/>
                  </a:lnTo>
                  <a:lnTo>
                    <a:pt x="105" y="173"/>
                  </a:lnTo>
                  <a:lnTo>
                    <a:pt x="116" y="173"/>
                  </a:lnTo>
                  <a:lnTo>
                    <a:pt x="126" y="167"/>
                  </a:lnTo>
                  <a:lnTo>
                    <a:pt x="135" y="164"/>
                  </a:lnTo>
                  <a:lnTo>
                    <a:pt x="143" y="158"/>
                  </a:lnTo>
                  <a:lnTo>
                    <a:pt x="151" y="150"/>
                  </a:lnTo>
                  <a:lnTo>
                    <a:pt x="156" y="141"/>
                  </a:lnTo>
                  <a:lnTo>
                    <a:pt x="160" y="131"/>
                  </a:lnTo>
                  <a:lnTo>
                    <a:pt x="162" y="122"/>
                  </a:lnTo>
                  <a:lnTo>
                    <a:pt x="162" y="112"/>
                  </a:lnTo>
                  <a:lnTo>
                    <a:pt x="158" y="103"/>
                  </a:lnTo>
                  <a:lnTo>
                    <a:pt x="156" y="95"/>
                  </a:lnTo>
                  <a:lnTo>
                    <a:pt x="152" y="88"/>
                  </a:lnTo>
                  <a:lnTo>
                    <a:pt x="149" y="80"/>
                  </a:lnTo>
                  <a:lnTo>
                    <a:pt x="137" y="65"/>
                  </a:lnTo>
                  <a:lnTo>
                    <a:pt x="124" y="53"/>
                  </a:lnTo>
                  <a:lnTo>
                    <a:pt x="114" y="46"/>
                  </a:lnTo>
                  <a:lnTo>
                    <a:pt x="107" y="42"/>
                  </a:lnTo>
                  <a:lnTo>
                    <a:pt x="99" y="38"/>
                  </a:lnTo>
                  <a:lnTo>
                    <a:pt x="92" y="36"/>
                  </a:lnTo>
                  <a:lnTo>
                    <a:pt x="82" y="34"/>
                  </a:lnTo>
                  <a:lnTo>
                    <a:pt x="75" y="34"/>
                  </a:lnTo>
                  <a:lnTo>
                    <a:pt x="67" y="36"/>
                  </a:lnTo>
                  <a:lnTo>
                    <a:pt x="61" y="40"/>
                  </a:lnTo>
                  <a:lnTo>
                    <a:pt x="54" y="34"/>
                  </a:lnTo>
                  <a:lnTo>
                    <a:pt x="40" y="25"/>
                  </a:lnTo>
                  <a:lnTo>
                    <a:pt x="31" y="17"/>
                  </a:lnTo>
                  <a:lnTo>
                    <a:pt x="27" y="1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2" name="Freeform 20">
              <a:extLst>
                <a:ext uri="{FF2B5EF4-FFF2-40B4-BE49-F238E27FC236}">
                  <a16:creationId xmlns:a16="http://schemas.microsoft.com/office/drawing/2014/main" id="{E3B81902-806C-F343-39C2-7196A5D1C4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3" y="1185"/>
              <a:ext cx="26" cy="44"/>
            </a:xfrm>
            <a:custGeom>
              <a:avLst/>
              <a:gdLst>
                <a:gd name="T0" fmla="*/ 0 w 85"/>
                <a:gd name="T1" fmla="*/ 0 h 154"/>
                <a:gd name="T2" fmla="*/ 0 w 85"/>
                <a:gd name="T3" fmla="*/ 0 h 154"/>
                <a:gd name="T4" fmla="*/ 0 w 85"/>
                <a:gd name="T5" fmla="*/ 0 h 154"/>
                <a:gd name="T6" fmla="*/ 0 w 85"/>
                <a:gd name="T7" fmla="*/ 0 h 154"/>
                <a:gd name="T8" fmla="*/ 0 w 85"/>
                <a:gd name="T9" fmla="*/ 0 h 154"/>
                <a:gd name="T10" fmla="*/ 0 w 85"/>
                <a:gd name="T11" fmla="*/ 0 h 154"/>
                <a:gd name="T12" fmla="*/ 0 w 85"/>
                <a:gd name="T13" fmla="*/ 0 h 154"/>
                <a:gd name="T14" fmla="*/ 0 w 85"/>
                <a:gd name="T15" fmla="*/ 0 h 154"/>
                <a:gd name="T16" fmla="*/ 0 w 85"/>
                <a:gd name="T17" fmla="*/ 0 h 154"/>
                <a:gd name="T18" fmla="*/ 0 w 85"/>
                <a:gd name="T19" fmla="*/ 0 h 154"/>
                <a:gd name="T20" fmla="*/ 0 w 85"/>
                <a:gd name="T21" fmla="*/ 0 h 154"/>
                <a:gd name="T22" fmla="*/ 0 w 85"/>
                <a:gd name="T23" fmla="*/ 0 h 154"/>
                <a:gd name="T24" fmla="*/ 0 w 85"/>
                <a:gd name="T25" fmla="*/ 0 h 154"/>
                <a:gd name="T26" fmla="*/ 0 w 85"/>
                <a:gd name="T27" fmla="*/ 0 h 154"/>
                <a:gd name="T28" fmla="*/ 0 w 85"/>
                <a:gd name="T29" fmla="*/ 0 h 154"/>
                <a:gd name="T30" fmla="*/ 0 w 85"/>
                <a:gd name="T31" fmla="*/ 0 h 154"/>
                <a:gd name="T32" fmla="*/ 0 w 85"/>
                <a:gd name="T33" fmla="*/ 0 h 154"/>
                <a:gd name="T34" fmla="*/ 0 w 85"/>
                <a:gd name="T35" fmla="*/ 0 h 154"/>
                <a:gd name="T36" fmla="*/ 0 w 85"/>
                <a:gd name="T37" fmla="*/ 0 h 154"/>
                <a:gd name="T38" fmla="*/ 0 w 85"/>
                <a:gd name="T39" fmla="*/ 0 h 154"/>
                <a:gd name="T40" fmla="*/ 0 w 85"/>
                <a:gd name="T41" fmla="*/ 0 h 154"/>
                <a:gd name="T42" fmla="*/ 0 w 85"/>
                <a:gd name="T43" fmla="*/ 0 h 154"/>
                <a:gd name="T44" fmla="*/ 0 w 85"/>
                <a:gd name="T45" fmla="*/ 0 h 154"/>
                <a:gd name="T46" fmla="*/ 0 w 85"/>
                <a:gd name="T47" fmla="*/ 0 h 154"/>
                <a:gd name="T48" fmla="*/ 0 w 85"/>
                <a:gd name="T49" fmla="*/ 0 h 154"/>
                <a:gd name="T50" fmla="*/ 0 w 85"/>
                <a:gd name="T51" fmla="*/ 0 h 154"/>
                <a:gd name="T52" fmla="*/ 0 w 85"/>
                <a:gd name="T53" fmla="*/ 0 h 154"/>
                <a:gd name="T54" fmla="*/ 0 w 85"/>
                <a:gd name="T55" fmla="*/ 0 h 154"/>
                <a:gd name="T56" fmla="*/ 0 w 85"/>
                <a:gd name="T57" fmla="*/ 0 h 154"/>
                <a:gd name="T58" fmla="*/ 0 w 85"/>
                <a:gd name="T59" fmla="*/ 0 h 154"/>
                <a:gd name="T60" fmla="*/ 0 w 85"/>
                <a:gd name="T61" fmla="*/ 0 h 154"/>
                <a:gd name="T62" fmla="*/ 0 w 85"/>
                <a:gd name="T63" fmla="*/ 0 h 154"/>
                <a:gd name="T64" fmla="*/ 0 w 85"/>
                <a:gd name="T65" fmla="*/ 0 h 154"/>
                <a:gd name="T66" fmla="*/ 0 w 85"/>
                <a:gd name="T67" fmla="*/ 0 h 154"/>
                <a:gd name="T68" fmla="*/ 0 w 85"/>
                <a:gd name="T69" fmla="*/ 0 h 154"/>
                <a:gd name="T70" fmla="*/ 0 w 85"/>
                <a:gd name="T71" fmla="*/ 0 h 154"/>
                <a:gd name="T72" fmla="*/ 0 w 85"/>
                <a:gd name="T73" fmla="*/ 0 h 154"/>
                <a:gd name="T74" fmla="*/ 0 w 85"/>
                <a:gd name="T75" fmla="*/ 0 h 154"/>
                <a:gd name="T76" fmla="*/ 0 w 85"/>
                <a:gd name="T77" fmla="*/ 0 h 154"/>
                <a:gd name="T78" fmla="*/ 0 w 85"/>
                <a:gd name="T79" fmla="*/ 0 h 154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85"/>
                <a:gd name="T121" fmla="*/ 0 h 154"/>
                <a:gd name="T122" fmla="*/ 85 w 85"/>
                <a:gd name="T123" fmla="*/ 154 h 154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85" h="154">
                  <a:moveTo>
                    <a:pt x="13" y="0"/>
                  </a:moveTo>
                  <a:lnTo>
                    <a:pt x="13" y="0"/>
                  </a:lnTo>
                  <a:lnTo>
                    <a:pt x="19" y="0"/>
                  </a:lnTo>
                  <a:lnTo>
                    <a:pt x="25" y="0"/>
                  </a:lnTo>
                  <a:lnTo>
                    <a:pt x="30" y="0"/>
                  </a:lnTo>
                  <a:lnTo>
                    <a:pt x="25" y="9"/>
                  </a:lnTo>
                  <a:lnTo>
                    <a:pt x="23" y="19"/>
                  </a:lnTo>
                  <a:lnTo>
                    <a:pt x="21" y="28"/>
                  </a:lnTo>
                  <a:lnTo>
                    <a:pt x="21" y="40"/>
                  </a:lnTo>
                  <a:lnTo>
                    <a:pt x="21" y="49"/>
                  </a:lnTo>
                  <a:lnTo>
                    <a:pt x="23" y="59"/>
                  </a:lnTo>
                  <a:lnTo>
                    <a:pt x="25" y="68"/>
                  </a:lnTo>
                  <a:lnTo>
                    <a:pt x="28" y="80"/>
                  </a:lnTo>
                  <a:lnTo>
                    <a:pt x="32" y="87"/>
                  </a:lnTo>
                  <a:lnTo>
                    <a:pt x="36" y="95"/>
                  </a:lnTo>
                  <a:lnTo>
                    <a:pt x="42" y="102"/>
                  </a:lnTo>
                  <a:lnTo>
                    <a:pt x="51" y="112"/>
                  </a:lnTo>
                  <a:lnTo>
                    <a:pt x="57" y="119"/>
                  </a:lnTo>
                  <a:lnTo>
                    <a:pt x="65" y="127"/>
                  </a:lnTo>
                  <a:lnTo>
                    <a:pt x="74" y="131"/>
                  </a:lnTo>
                  <a:lnTo>
                    <a:pt x="85" y="138"/>
                  </a:lnTo>
                  <a:lnTo>
                    <a:pt x="80" y="146"/>
                  </a:lnTo>
                  <a:lnTo>
                    <a:pt x="74" y="154"/>
                  </a:lnTo>
                  <a:lnTo>
                    <a:pt x="63" y="148"/>
                  </a:lnTo>
                  <a:lnTo>
                    <a:pt x="51" y="144"/>
                  </a:lnTo>
                  <a:lnTo>
                    <a:pt x="42" y="137"/>
                  </a:lnTo>
                  <a:lnTo>
                    <a:pt x="32" y="131"/>
                  </a:lnTo>
                  <a:lnTo>
                    <a:pt x="25" y="121"/>
                  </a:lnTo>
                  <a:lnTo>
                    <a:pt x="19" y="112"/>
                  </a:lnTo>
                  <a:lnTo>
                    <a:pt x="11" y="100"/>
                  </a:lnTo>
                  <a:lnTo>
                    <a:pt x="7" y="91"/>
                  </a:lnTo>
                  <a:lnTo>
                    <a:pt x="4" y="80"/>
                  </a:lnTo>
                  <a:lnTo>
                    <a:pt x="0" y="66"/>
                  </a:lnTo>
                  <a:lnTo>
                    <a:pt x="0" y="55"/>
                  </a:lnTo>
                  <a:lnTo>
                    <a:pt x="0" y="43"/>
                  </a:lnTo>
                  <a:lnTo>
                    <a:pt x="0" y="32"/>
                  </a:lnTo>
                  <a:lnTo>
                    <a:pt x="4" y="19"/>
                  </a:lnTo>
                  <a:lnTo>
                    <a:pt x="6" y="9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3" name="Freeform 21">
              <a:extLst>
                <a:ext uri="{FF2B5EF4-FFF2-40B4-BE49-F238E27FC236}">
                  <a16:creationId xmlns:a16="http://schemas.microsoft.com/office/drawing/2014/main" id="{59587EAC-DB53-9936-8AC9-6DAEFC6DF7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1" y="1227"/>
              <a:ext cx="37" cy="23"/>
            </a:xfrm>
            <a:custGeom>
              <a:avLst/>
              <a:gdLst>
                <a:gd name="T0" fmla="*/ 0 w 120"/>
                <a:gd name="T1" fmla="*/ 0 h 84"/>
                <a:gd name="T2" fmla="*/ 0 w 120"/>
                <a:gd name="T3" fmla="*/ 0 h 84"/>
                <a:gd name="T4" fmla="*/ 0 w 120"/>
                <a:gd name="T5" fmla="*/ 0 h 84"/>
                <a:gd name="T6" fmla="*/ 0 w 120"/>
                <a:gd name="T7" fmla="*/ 0 h 84"/>
                <a:gd name="T8" fmla="*/ 0 w 120"/>
                <a:gd name="T9" fmla="*/ 0 h 84"/>
                <a:gd name="T10" fmla="*/ 0 w 120"/>
                <a:gd name="T11" fmla="*/ 0 h 84"/>
                <a:gd name="T12" fmla="*/ 0 w 120"/>
                <a:gd name="T13" fmla="*/ 0 h 84"/>
                <a:gd name="T14" fmla="*/ 0 w 120"/>
                <a:gd name="T15" fmla="*/ 0 h 84"/>
                <a:gd name="T16" fmla="*/ 0 w 120"/>
                <a:gd name="T17" fmla="*/ 0 h 84"/>
                <a:gd name="T18" fmla="*/ 0 w 120"/>
                <a:gd name="T19" fmla="*/ 0 h 84"/>
                <a:gd name="T20" fmla="*/ 0 w 120"/>
                <a:gd name="T21" fmla="*/ 0 h 84"/>
                <a:gd name="T22" fmla="*/ 0 w 120"/>
                <a:gd name="T23" fmla="*/ 0 h 84"/>
                <a:gd name="T24" fmla="*/ 0 w 120"/>
                <a:gd name="T25" fmla="*/ 0 h 84"/>
                <a:gd name="T26" fmla="*/ 0 w 120"/>
                <a:gd name="T27" fmla="*/ 0 h 84"/>
                <a:gd name="T28" fmla="*/ 0 w 120"/>
                <a:gd name="T29" fmla="*/ 0 h 84"/>
                <a:gd name="T30" fmla="*/ 0 w 120"/>
                <a:gd name="T31" fmla="*/ 0 h 84"/>
                <a:gd name="T32" fmla="*/ 0 w 120"/>
                <a:gd name="T33" fmla="*/ 0 h 84"/>
                <a:gd name="T34" fmla="*/ 0 w 120"/>
                <a:gd name="T35" fmla="*/ 0 h 84"/>
                <a:gd name="T36" fmla="*/ 0 w 120"/>
                <a:gd name="T37" fmla="*/ 0 h 84"/>
                <a:gd name="T38" fmla="*/ 0 w 120"/>
                <a:gd name="T39" fmla="*/ 0 h 84"/>
                <a:gd name="T40" fmla="*/ 0 w 120"/>
                <a:gd name="T41" fmla="*/ 0 h 84"/>
                <a:gd name="T42" fmla="*/ 0 w 120"/>
                <a:gd name="T43" fmla="*/ 0 h 84"/>
                <a:gd name="T44" fmla="*/ 0 w 120"/>
                <a:gd name="T45" fmla="*/ 0 h 84"/>
                <a:gd name="T46" fmla="*/ 0 w 120"/>
                <a:gd name="T47" fmla="*/ 0 h 84"/>
                <a:gd name="T48" fmla="*/ 0 w 120"/>
                <a:gd name="T49" fmla="*/ 0 h 84"/>
                <a:gd name="T50" fmla="*/ 0 w 120"/>
                <a:gd name="T51" fmla="*/ 0 h 84"/>
                <a:gd name="T52" fmla="*/ 0 w 120"/>
                <a:gd name="T53" fmla="*/ 0 h 84"/>
                <a:gd name="T54" fmla="*/ 0 w 120"/>
                <a:gd name="T55" fmla="*/ 0 h 84"/>
                <a:gd name="T56" fmla="*/ 0 w 120"/>
                <a:gd name="T57" fmla="*/ 0 h 84"/>
                <a:gd name="T58" fmla="*/ 0 w 120"/>
                <a:gd name="T59" fmla="*/ 0 h 84"/>
                <a:gd name="T60" fmla="*/ 0 w 120"/>
                <a:gd name="T61" fmla="*/ 0 h 84"/>
                <a:gd name="T62" fmla="*/ 0 w 120"/>
                <a:gd name="T63" fmla="*/ 0 h 84"/>
                <a:gd name="T64" fmla="*/ 0 w 120"/>
                <a:gd name="T65" fmla="*/ 0 h 84"/>
                <a:gd name="T66" fmla="*/ 0 w 120"/>
                <a:gd name="T67" fmla="*/ 0 h 84"/>
                <a:gd name="T68" fmla="*/ 0 w 120"/>
                <a:gd name="T69" fmla="*/ 0 h 84"/>
                <a:gd name="T70" fmla="*/ 0 w 120"/>
                <a:gd name="T71" fmla="*/ 0 h 84"/>
                <a:gd name="T72" fmla="*/ 0 w 120"/>
                <a:gd name="T73" fmla="*/ 0 h 84"/>
                <a:gd name="T74" fmla="*/ 0 w 120"/>
                <a:gd name="T75" fmla="*/ 0 h 84"/>
                <a:gd name="T76" fmla="*/ 0 w 120"/>
                <a:gd name="T77" fmla="*/ 0 h 84"/>
                <a:gd name="T78" fmla="*/ 0 w 120"/>
                <a:gd name="T79" fmla="*/ 0 h 84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120"/>
                <a:gd name="T121" fmla="*/ 0 h 84"/>
                <a:gd name="T122" fmla="*/ 120 w 120"/>
                <a:gd name="T123" fmla="*/ 84 h 84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120" h="84">
                  <a:moveTo>
                    <a:pt x="4" y="0"/>
                  </a:moveTo>
                  <a:lnTo>
                    <a:pt x="6" y="0"/>
                  </a:lnTo>
                  <a:lnTo>
                    <a:pt x="14" y="0"/>
                  </a:lnTo>
                  <a:lnTo>
                    <a:pt x="19" y="0"/>
                  </a:lnTo>
                  <a:lnTo>
                    <a:pt x="25" y="0"/>
                  </a:lnTo>
                  <a:lnTo>
                    <a:pt x="23" y="13"/>
                  </a:lnTo>
                  <a:lnTo>
                    <a:pt x="31" y="27"/>
                  </a:lnTo>
                  <a:lnTo>
                    <a:pt x="35" y="32"/>
                  </a:lnTo>
                  <a:lnTo>
                    <a:pt x="42" y="36"/>
                  </a:lnTo>
                  <a:lnTo>
                    <a:pt x="48" y="42"/>
                  </a:lnTo>
                  <a:lnTo>
                    <a:pt x="56" y="48"/>
                  </a:lnTo>
                  <a:lnTo>
                    <a:pt x="63" y="51"/>
                  </a:lnTo>
                  <a:lnTo>
                    <a:pt x="71" y="55"/>
                  </a:lnTo>
                  <a:lnTo>
                    <a:pt x="78" y="55"/>
                  </a:lnTo>
                  <a:lnTo>
                    <a:pt x="88" y="59"/>
                  </a:lnTo>
                  <a:lnTo>
                    <a:pt x="95" y="59"/>
                  </a:lnTo>
                  <a:lnTo>
                    <a:pt x="103" y="61"/>
                  </a:lnTo>
                  <a:lnTo>
                    <a:pt x="113" y="61"/>
                  </a:lnTo>
                  <a:lnTo>
                    <a:pt x="120" y="61"/>
                  </a:lnTo>
                  <a:lnTo>
                    <a:pt x="118" y="67"/>
                  </a:lnTo>
                  <a:lnTo>
                    <a:pt x="116" y="72"/>
                  </a:lnTo>
                  <a:lnTo>
                    <a:pt x="111" y="76"/>
                  </a:lnTo>
                  <a:lnTo>
                    <a:pt x="105" y="82"/>
                  </a:lnTo>
                  <a:lnTo>
                    <a:pt x="97" y="84"/>
                  </a:lnTo>
                  <a:lnTo>
                    <a:pt x="88" y="84"/>
                  </a:lnTo>
                  <a:lnTo>
                    <a:pt x="78" y="84"/>
                  </a:lnTo>
                  <a:lnTo>
                    <a:pt x="71" y="84"/>
                  </a:lnTo>
                  <a:lnTo>
                    <a:pt x="61" y="82"/>
                  </a:lnTo>
                  <a:lnTo>
                    <a:pt x="52" y="80"/>
                  </a:lnTo>
                  <a:lnTo>
                    <a:pt x="42" y="78"/>
                  </a:lnTo>
                  <a:lnTo>
                    <a:pt x="33" y="74"/>
                  </a:lnTo>
                  <a:lnTo>
                    <a:pt x="19" y="65"/>
                  </a:lnTo>
                  <a:lnTo>
                    <a:pt x="14" y="57"/>
                  </a:lnTo>
                  <a:lnTo>
                    <a:pt x="6" y="44"/>
                  </a:lnTo>
                  <a:lnTo>
                    <a:pt x="2" y="30"/>
                  </a:lnTo>
                  <a:lnTo>
                    <a:pt x="0" y="23"/>
                  </a:lnTo>
                  <a:lnTo>
                    <a:pt x="0" y="13"/>
                  </a:lnTo>
                  <a:lnTo>
                    <a:pt x="0" y="8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4" name="Freeform 22">
              <a:extLst>
                <a:ext uri="{FF2B5EF4-FFF2-40B4-BE49-F238E27FC236}">
                  <a16:creationId xmlns:a16="http://schemas.microsoft.com/office/drawing/2014/main" id="{FEE8832A-4653-3854-DB59-4C94E45209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4" y="1283"/>
              <a:ext cx="75" cy="94"/>
            </a:xfrm>
            <a:custGeom>
              <a:avLst/>
              <a:gdLst>
                <a:gd name="T0" fmla="*/ 0 w 246"/>
                <a:gd name="T1" fmla="*/ 0 h 332"/>
                <a:gd name="T2" fmla="*/ 0 w 246"/>
                <a:gd name="T3" fmla="*/ 0 h 332"/>
                <a:gd name="T4" fmla="*/ 0 w 246"/>
                <a:gd name="T5" fmla="*/ 0 h 332"/>
                <a:gd name="T6" fmla="*/ 0 w 246"/>
                <a:gd name="T7" fmla="*/ 0 h 332"/>
                <a:gd name="T8" fmla="*/ 0 w 246"/>
                <a:gd name="T9" fmla="*/ 0 h 332"/>
                <a:gd name="T10" fmla="*/ 0 w 246"/>
                <a:gd name="T11" fmla="*/ 0 h 332"/>
                <a:gd name="T12" fmla="*/ 0 w 246"/>
                <a:gd name="T13" fmla="*/ 0 h 332"/>
                <a:gd name="T14" fmla="*/ 0 w 246"/>
                <a:gd name="T15" fmla="*/ 0 h 332"/>
                <a:gd name="T16" fmla="*/ 0 w 246"/>
                <a:gd name="T17" fmla="*/ 0 h 332"/>
                <a:gd name="T18" fmla="*/ 0 w 246"/>
                <a:gd name="T19" fmla="*/ 0 h 332"/>
                <a:gd name="T20" fmla="*/ 0 w 246"/>
                <a:gd name="T21" fmla="*/ 0 h 332"/>
                <a:gd name="T22" fmla="*/ 0 w 246"/>
                <a:gd name="T23" fmla="*/ 0 h 332"/>
                <a:gd name="T24" fmla="*/ 0 w 246"/>
                <a:gd name="T25" fmla="*/ 0 h 332"/>
                <a:gd name="T26" fmla="*/ 0 w 246"/>
                <a:gd name="T27" fmla="*/ 0 h 332"/>
                <a:gd name="T28" fmla="*/ 0 w 246"/>
                <a:gd name="T29" fmla="*/ 0 h 332"/>
                <a:gd name="T30" fmla="*/ 0 w 246"/>
                <a:gd name="T31" fmla="*/ 0 h 332"/>
                <a:gd name="T32" fmla="*/ 0 w 246"/>
                <a:gd name="T33" fmla="*/ 0 h 332"/>
                <a:gd name="T34" fmla="*/ 0 w 246"/>
                <a:gd name="T35" fmla="*/ 0 h 332"/>
                <a:gd name="T36" fmla="*/ 0 w 246"/>
                <a:gd name="T37" fmla="*/ 0 h 332"/>
                <a:gd name="T38" fmla="*/ 0 w 246"/>
                <a:gd name="T39" fmla="*/ 0 h 332"/>
                <a:gd name="T40" fmla="*/ 0 w 246"/>
                <a:gd name="T41" fmla="*/ 0 h 332"/>
                <a:gd name="T42" fmla="*/ 0 w 246"/>
                <a:gd name="T43" fmla="*/ 0 h 332"/>
                <a:gd name="T44" fmla="*/ 0 w 246"/>
                <a:gd name="T45" fmla="*/ 0 h 332"/>
                <a:gd name="T46" fmla="*/ 0 w 246"/>
                <a:gd name="T47" fmla="*/ 0 h 332"/>
                <a:gd name="T48" fmla="*/ 0 w 246"/>
                <a:gd name="T49" fmla="*/ 0 h 332"/>
                <a:gd name="T50" fmla="*/ 0 w 246"/>
                <a:gd name="T51" fmla="*/ 0 h 332"/>
                <a:gd name="T52" fmla="*/ 0 w 246"/>
                <a:gd name="T53" fmla="*/ 0 h 332"/>
                <a:gd name="T54" fmla="*/ 0 w 246"/>
                <a:gd name="T55" fmla="*/ 0 h 332"/>
                <a:gd name="T56" fmla="*/ 0 w 246"/>
                <a:gd name="T57" fmla="*/ 0 h 332"/>
                <a:gd name="T58" fmla="*/ 0 w 246"/>
                <a:gd name="T59" fmla="*/ 0 h 332"/>
                <a:gd name="T60" fmla="*/ 0 w 246"/>
                <a:gd name="T61" fmla="*/ 0 h 332"/>
                <a:gd name="T62" fmla="*/ 0 w 246"/>
                <a:gd name="T63" fmla="*/ 0 h 332"/>
                <a:gd name="T64" fmla="*/ 0 w 246"/>
                <a:gd name="T65" fmla="*/ 0 h 332"/>
                <a:gd name="T66" fmla="*/ 0 w 246"/>
                <a:gd name="T67" fmla="*/ 0 h 332"/>
                <a:gd name="T68" fmla="*/ 0 w 246"/>
                <a:gd name="T69" fmla="*/ 0 h 332"/>
                <a:gd name="T70" fmla="*/ 0 w 246"/>
                <a:gd name="T71" fmla="*/ 0 h 332"/>
                <a:gd name="T72" fmla="*/ 0 w 246"/>
                <a:gd name="T73" fmla="*/ 0 h 332"/>
                <a:gd name="T74" fmla="*/ 0 w 246"/>
                <a:gd name="T75" fmla="*/ 0 h 332"/>
                <a:gd name="T76" fmla="*/ 0 w 246"/>
                <a:gd name="T77" fmla="*/ 0 h 332"/>
                <a:gd name="T78" fmla="*/ 0 w 246"/>
                <a:gd name="T79" fmla="*/ 0 h 332"/>
                <a:gd name="T80" fmla="*/ 0 w 246"/>
                <a:gd name="T81" fmla="*/ 0 h 332"/>
                <a:gd name="T82" fmla="*/ 0 w 246"/>
                <a:gd name="T83" fmla="*/ 0 h 332"/>
                <a:gd name="T84" fmla="*/ 0 w 246"/>
                <a:gd name="T85" fmla="*/ 0 h 332"/>
                <a:gd name="T86" fmla="*/ 0 w 246"/>
                <a:gd name="T87" fmla="*/ 0 h 332"/>
                <a:gd name="T88" fmla="*/ 0 w 246"/>
                <a:gd name="T89" fmla="*/ 0 h 332"/>
                <a:gd name="T90" fmla="*/ 0 w 246"/>
                <a:gd name="T91" fmla="*/ 0 h 332"/>
                <a:gd name="T92" fmla="*/ 0 w 246"/>
                <a:gd name="T93" fmla="*/ 0 h 332"/>
                <a:gd name="T94" fmla="*/ 0 w 246"/>
                <a:gd name="T95" fmla="*/ 0 h 332"/>
                <a:gd name="T96" fmla="*/ 0 w 246"/>
                <a:gd name="T97" fmla="*/ 0 h 332"/>
                <a:gd name="T98" fmla="*/ 0 w 246"/>
                <a:gd name="T99" fmla="*/ 0 h 332"/>
                <a:gd name="T100" fmla="*/ 0 w 246"/>
                <a:gd name="T101" fmla="*/ 0 h 332"/>
                <a:gd name="T102" fmla="*/ 0 w 246"/>
                <a:gd name="T103" fmla="*/ 0 h 332"/>
                <a:gd name="T104" fmla="*/ 0 w 246"/>
                <a:gd name="T105" fmla="*/ 0 h 332"/>
                <a:gd name="T106" fmla="*/ 0 w 246"/>
                <a:gd name="T107" fmla="*/ 0 h 332"/>
                <a:gd name="T108" fmla="*/ 0 w 246"/>
                <a:gd name="T109" fmla="*/ 0 h 332"/>
                <a:gd name="T110" fmla="*/ 0 w 246"/>
                <a:gd name="T111" fmla="*/ 0 h 332"/>
                <a:gd name="T112" fmla="*/ 0 w 246"/>
                <a:gd name="T113" fmla="*/ 0 h 332"/>
                <a:gd name="T114" fmla="*/ 0 w 246"/>
                <a:gd name="T115" fmla="*/ 0 h 332"/>
                <a:gd name="T116" fmla="*/ 0 w 246"/>
                <a:gd name="T117" fmla="*/ 0 h 332"/>
                <a:gd name="T118" fmla="*/ 0 w 246"/>
                <a:gd name="T119" fmla="*/ 0 h 33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246"/>
                <a:gd name="T181" fmla="*/ 0 h 332"/>
                <a:gd name="T182" fmla="*/ 246 w 246"/>
                <a:gd name="T183" fmla="*/ 332 h 332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246" h="332">
                  <a:moveTo>
                    <a:pt x="2" y="0"/>
                  </a:moveTo>
                  <a:lnTo>
                    <a:pt x="2" y="0"/>
                  </a:lnTo>
                  <a:lnTo>
                    <a:pt x="10" y="0"/>
                  </a:lnTo>
                  <a:lnTo>
                    <a:pt x="16" y="0"/>
                  </a:lnTo>
                  <a:lnTo>
                    <a:pt x="23" y="0"/>
                  </a:lnTo>
                  <a:lnTo>
                    <a:pt x="21" y="13"/>
                  </a:lnTo>
                  <a:lnTo>
                    <a:pt x="23" y="28"/>
                  </a:lnTo>
                  <a:lnTo>
                    <a:pt x="27" y="41"/>
                  </a:lnTo>
                  <a:lnTo>
                    <a:pt x="33" y="57"/>
                  </a:lnTo>
                  <a:lnTo>
                    <a:pt x="38" y="70"/>
                  </a:lnTo>
                  <a:lnTo>
                    <a:pt x="46" y="83"/>
                  </a:lnTo>
                  <a:lnTo>
                    <a:pt x="54" y="93"/>
                  </a:lnTo>
                  <a:lnTo>
                    <a:pt x="67" y="106"/>
                  </a:lnTo>
                  <a:lnTo>
                    <a:pt x="77" y="114"/>
                  </a:lnTo>
                  <a:lnTo>
                    <a:pt x="90" y="123"/>
                  </a:lnTo>
                  <a:lnTo>
                    <a:pt x="101" y="127"/>
                  </a:lnTo>
                  <a:lnTo>
                    <a:pt x="116" y="133"/>
                  </a:lnTo>
                  <a:lnTo>
                    <a:pt x="132" y="133"/>
                  </a:lnTo>
                  <a:lnTo>
                    <a:pt x="147" y="133"/>
                  </a:lnTo>
                  <a:lnTo>
                    <a:pt x="164" y="129"/>
                  </a:lnTo>
                  <a:lnTo>
                    <a:pt x="181" y="125"/>
                  </a:lnTo>
                  <a:lnTo>
                    <a:pt x="192" y="121"/>
                  </a:lnTo>
                  <a:lnTo>
                    <a:pt x="200" y="127"/>
                  </a:lnTo>
                  <a:lnTo>
                    <a:pt x="206" y="131"/>
                  </a:lnTo>
                  <a:lnTo>
                    <a:pt x="211" y="135"/>
                  </a:lnTo>
                  <a:lnTo>
                    <a:pt x="210" y="142"/>
                  </a:lnTo>
                  <a:lnTo>
                    <a:pt x="210" y="152"/>
                  </a:lnTo>
                  <a:lnTo>
                    <a:pt x="208" y="159"/>
                  </a:lnTo>
                  <a:lnTo>
                    <a:pt x="204" y="165"/>
                  </a:lnTo>
                  <a:lnTo>
                    <a:pt x="192" y="173"/>
                  </a:lnTo>
                  <a:lnTo>
                    <a:pt x="179" y="180"/>
                  </a:lnTo>
                  <a:lnTo>
                    <a:pt x="170" y="182"/>
                  </a:lnTo>
                  <a:lnTo>
                    <a:pt x="162" y="184"/>
                  </a:lnTo>
                  <a:lnTo>
                    <a:pt x="154" y="184"/>
                  </a:lnTo>
                  <a:lnTo>
                    <a:pt x="147" y="186"/>
                  </a:lnTo>
                  <a:lnTo>
                    <a:pt x="137" y="186"/>
                  </a:lnTo>
                  <a:lnTo>
                    <a:pt x="130" y="186"/>
                  </a:lnTo>
                  <a:lnTo>
                    <a:pt x="122" y="186"/>
                  </a:lnTo>
                  <a:lnTo>
                    <a:pt x="116" y="188"/>
                  </a:lnTo>
                  <a:lnTo>
                    <a:pt x="107" y="184"/>
                  </a:lnTo>
                  <a:lnTo>
                    <a:pt x="99" y="184"/>
                  </a:lnTo>
                  <a:lnTo>
                    <a:pt x="94" y="180"/>
                  </a:lnTo>
                  <a:lnTo>
                    <a:pt x="88" y="178"/>
                  </a:lnTo>
                  <a:lnTo>
                    <a:pt x="82" y="175"/>
                  </a:lnTo>
                  <a:lnTo>
                    <a:pt x="77" y="173"/>
                  </a:lnTo>
                  <a:lnTo>
                    <a:pt x="69" y="167"/>
                  </a:lnTo>
                  <a:lnTo>
                    <a:pt x="63" y="159"/>
                  </a:lnTo>
                  <a:lnTo>
                    <a:pt x="67" y="169"/>
                  </a:lnTo>
                  <a:lnTo>
                    <a:pt x="71" y="182"/>
                  </a:lnTo>
                  <a:lnTo>
                    <a:pt x="75" y="192"/>
                  </a:lnTo>
                  <a:lnTo>
                    <a:pt x="78" y="205"/>
                  </a:lnTo>
                  <a:lnTo>
                    <a:pt x="82" y="216"/>
                  </a:lnTo>
                  <a:lnTo>
                    <a:pt x="86" y="228"/>
                  </a:lnTo>
                  <a:lnTo>
                    <a:pt x="90" y="239"/>
                  </a:lnTo>
                  <a:lnTo>
                    <a:pt x="96" y="251"/>
                  </a:lnTo>
                  <a:lnTo>
                    <a:pt x="99" y="258"/>
                  </a:lnTo>
                  <a:lnTo>
                    <a:pt x="107" y="268"/>
                  </a:lnTo>
                  <a:lnTo>
                    <a:pt x="115" y="275"/>
                  </a:lnTo>
                  <a:lnTo>
                    <a:pt x="124" y="283"/>
                  </a:lnTo>
                  <a:lnTo>
                    <a:pt x="134" y="287"/>
                  </a:lnTo>
                  <a:lnTo>
                    <a:pt x="145" y="291"/>
                  </a:lnTo>
                  <a:lnTo>
                    <a:pt x="158" y="292"/>
                  </a:lnTo>
                  <a:lnTo>
                    <a:pt x="175" y="294"/>
                  </a:lnTo>
                  <a:lnTo>
                    <a:pt x="185" y="291"/>
                  </a:lnTo>
                  <a:lnTo>
                    <a:pt x="192" y="287"/>
                  </a:lnTo>
                  <a:lnTo>
                    <a:pt x="200" y="281"/>
                  </a:lnTo>
                  <a:lnTo>
                    <a:pt x="210" y="273"/>
                  </a:lnTo>
                  <a:lnTo>
                    <a:pt x="217" y="266"/>
                  </a:lnTo>
                  <a:lnTo>
                    <a:pt x="227" y="262"/>
                  </a:lnTo>
                  <a:lnTo>
                    <a:pt x="236" y="258"/>
                  </a:lnTo>
                  <a:lnTo>
                    <a:pt x="246" y="262"/>
                  </a:lnTo>
                  <a:lnTo>
                    <a:pt x="244" y="270"/>
                  </a:lnTo>
                  <a:lnTo>
                    <a:pt x="242" y="277"/>
                  </a:lnTo>
                  <a:lnTo>
                    <a:pt x="238" y="285"/>
                  </a:lnTo>
                  <a:lnTo>
                    <a:pt x="236" y="292"/>
                  </a:lnTo>
                  <a:lnTo>
                    <a:pt x="223" y="304"/>
                  </a:lnTo>
                  <a:lnTo>
                    <a:pt x="211" y="315"/>
                  </a:lnTo>
                  <a:lnTo>
                    <a:pt x="204" y="319"/>
                  </a:lnTo>
                  <a:lnTo>
                    <a:pt x="198" y="323"/>
                  </a:lnTo>
                  <a:lnTo>
                    <a:pt x="189" y="325"/>
                  </a:lnTo>
                  <a:lnTo>
                    <a:pt x="183" y="329"/>
                  </a:lnTo>
                  <a:lnTo>
                    <a:pt x="175" y="329"/>
                  </a:lnTo>
                  <a:lnTo>
                    <a:pt x="166" y="330"/>
                  </a:lnTo>
                  <a:lnTo>
                    <a:pt x="160" y="330"/>
                  </a:lnTo>
                  <a:lnTo>
                    <a:pt x="153" y="332"/>
                  </a:lnTo>
                  <a:lnTo>
                    <a:pt x="139" y="325"/>
                  </a:lnTo>
                  <a:lnTo>
                    <a:pt x="128" y="319"/>
                  </a:lnTo>
                  <a:lnTo>
                    <a:pt x="115" y="310"/>
                  </a:lnTo>
                  <a:lnTo>
                    <a:pt x="107" y="300"/>
                  </a:lnTo>
                  <a:lnTo>
                    <a:pt x="96" y="289"/>
                  </a:lnTo>
                  <a:lnTo>
                    <a:pt x="88" y="277"/>
                  </a:lnTo>
                  <a:lnTo>
                    <a:pt x="80" y="264"/>
                  </a:lnTo>
                  <a:lnTo>
                    <a:pt x="73" y="253"/>
                  </a:lnTo>
                  <a:lnTo>
                    <a:pt x="65" y="237"/>
                  </a:lnTo>
                  <a:lnTo>
                    <a:pt x="57" y="224"/>
                  </a:lnTo>
                  <a:lnTo>
                    <a:pt x="52" y="211"/>
                  </a:lnTo>
                  <a:lnTo>
                    <a:pt x="48" y="197"/>
                  </a:lnTo>
                  <a:lnTo>
                    <a:pt x="44" y="184"/>
                  </a:lnTo>
                  <a:lnTo>
                    <a:pt x="40" y="171"/>
                  </a:lnTo>
                  <a:lnTo>
                    <a:pt x="35" y="159"/>
                  </a:lnTo>
                  <a:lnTo>
                    <a:pt x="35" y="150"/>
                  </a:lnTo>
                  <a:lnTo>
                    <a:pt x="40" y="146"/>
                  </a:lnTo>
                  <a:lnTo>
                    <a:pt x="50" y="142"/>
                  </a:lnTo>
                  <a:lnTo>
                    <a:pt x="42" y="133"/>
                  </a:lnTo>
                  <a:lnTo>
                    <a:pt x="37" y="125"/>
                  </a:lnTo>
                  <a:lnTo>
                    <a:pt x="31" y="118"/>
                  </a:lnTo>
                  <a:lnTo>
                    <a:pt x="27" y="108"/>
                  </a:lnTo>
                  <a:lnTo>
                    <a:pt x="21" y="99"/>
                  </a:lnTo>
                  <a:lnTo>
                    <a:pt x="18" y="91"/>
                  </a:lnTo>
                  <a:lnTo>
                    <a:pt x="14" y="81"/>
                  </a:lnTo>
                  <a:lnTo>
                    <a:pt x="12" y="74"/>
                  </a:lnTo>
                  <a:lnTo>
                    <a:pt x="6" y="62"/>
                  </a:lnTo>
                  <a:lnTo>
                    <a:pt x="4" y="55"/>
                  </a:lnTo>
                  <a:lnTo>
                    <a:pt x="2" y="43"/>
                  </a:lnTo>
                  <a:lnTo>
                    <a:pt x="2" y="36"/>
                  </a:lnTo>
                  <a:lnTo>
                    <a:pt x="0" y="26"/>
                  </a:lnTo>
                  <a:lnTo>
                    <a:pt x="0" y="17"/>
                  </a:lnTo>
                  <a:lnTo>
                    <a:pt x="0" y="7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5" name="Freeform 23">
              <a:extLst>
                <a:ext uri="{FF2B5EF4-FFF2-40B4-BE49-F238E27FC236}">
                  <a16:creationId xmlns:a16="http://schemas.microsoft.com/office/drawing/2014/main" id="{B3A2E0C4-82E5-E331-D2E1-2C5AC20303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08" y="1307"/>
              <a:ext cx="89" cy="65"/>
            </a:xfrm>
            <a:custGeom>
              <a:avLst/>
              <a:gdLst>
                <a:gd name="T0" fmla="*/ 0 w 293"/>
                <a:gd name="T1" fmla="*/ 0 h 230"/>
                <a:gd name="T2" fmla="*/ 0 w 293"/>
                <a:gd name="T3" fmla="*/ 0 h 230"/>
                <a:gd name="T4" fmla="*/ 0 w 293"/>
                <a:gd name="T5" fmla="*/ 0 h 230"/>
                <a:gd name="T6" fmla="*/ 0 w 293"/>
                <a:gd name="T7" fmla="*/ 0 h 230"/>
                <a:gd name="T8" fmla="*/ 0 w 293"/>
                <a:gd name="T9" fmla="*/ 0 h 230"/>
                <a:gd name="T10" fmla="*/ 0 w 293"/>
                <a:gd name="T11" fmla="*/ 0 h 230"/>
                <a:gd name="T12" fmla="*/ 0 w 293"/>
                <a:gd name="T13" fmla="*/ 0 h 230"/>
                <a:gd name="T14" fmla="*/ 0 w 293"/>
                <a:gd name="T15" fmla="*/ 0 h 230"/>
                <a:gd name="T16" fmla="*/ 0 w 293"/>
                <a:gd name="T17" fmla="*/ 0 h 230"/>
                <a:gd name="T18" fmla="*/ 0 w 293"/>
                <a:gd name="T19" fmla="*/ 0 h 230"/>
                <a:gd name="T20" fmla="*/ 0 w 293"/>
                <a:gd name="T21" fmla="*/ 0 h 230"/>
                <a:gd name="T22" fmla="*/ 0 w 293"/>
                <a:gd name="T23" fmla="*/ 0 h 230"/>
                <a:gd name="T24" fmla="*/ 0 w 293"/>
                <a:gd name="T25" fmla="*/ 0 h 230"/>
                <a:gd name="T26" fmla="*/ 0 w 293"/>
                <a:gd name="T27" fmla="*/ 0 h 230"/>
                <a:gd name="T28" fmla="*/ 0 w 293"/>
                <a:gd name="T29" fmla="*/ 0 h 230"/>
                <a:gd name="T30" fmla="*/ 0 w 293"/>
                <a:gd name="T31" fmla="*/ 0 h 230"/>
                <a:gd name="T32" fmla="*/ 0 w 293"/>
                <a:gd name="T33" fmla="*/ 0 h 230"/>
                <a:gd name="T34" fmla="*/ 0 w 293"/>
                <a:gd name="T35" fmla="*/ 0 h 230"/>
                <a:gd name="T36" fmla="*/ 0 w 293"/>
                <a:gd name="T37" fmla="*/ 0 h 230"/>
                <a:gd name="T38" fmla="*/ 0 w 293"/>
                <a:gd name="T39" fmla="*/ 0 h 230"/>
                <a:gd name="T40" fmla="*/ 0 w 293"/>
                <a:gd name="T41" fmla="*/ 0 h 230"/>
                <a:gd name="T42" fmla="*/ 0 w 293"/>
                <a:gd name="T43" fmla="*/ 0 h 230"/>
                <a:gd name="T44" fmla="*/ 0 w 293"/>
                <a:gd name="T45" fmla="*/ 0 h 230"/>
                <a:gd name="T46" fmla="*/ 0 w 293"/>
                <a:gd name="T47" fmla="*/ 0 h 230"/>
                <a:gd name="T48" fmla="*/ 0 w 293"/>
                <a:gd name="T49" fmla="*/ 0 h 230"/>
                <a:gd name="T50" fmla="*/ 0 w 293"/>
                <a:gd name="T51" fmla="*/ 0 h 230"/>
                <a:gd name="T52" fmla="*/ 0 w 293"/>
                <a:gd name="T53" fmla="*/ 0 h 230"/>
                <a:gd name="T54" fmla="*/ 0 w 293"/>
                <a:gd name="T55" fmla="*/ 0 h 230"/>
                <a:gd name="T56" fmla="*/ 0 w 293"/>
                <a:gd name="T57" fmla="*/ 0 h 230"/>
                <a:gd name="T58" fmla="*/ 0 w 293"/>
                <a:gd name="T59" fmla="*/ 0 h 230"/>
                <a:gd name="T60" fmla="*/ 0 w 293"/>
                <a:gd name="T61" fmla="*/ 0 h 230"/>
                <a:gd name="T62" fmla="*/ 0 w 293"/>
                <a:gd name="T63" fmla="*/ 0 h 23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93"/>
                <a:gd name="T97" fmla="*/ 0 h 230"/>
                <a:gd name="T98" fmla="*/ 293 w 293"/>
                <a:gd name="T99" fmla="*/ 230 h 23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93" h="230">
                  <a:moveTo>
                    <a:pt x="2" y="0"/>
                  </a:moveTo>
                  <a:lnTo>
                    <a:pt x="8" y="2"/>
                  </a:lnTo>
                  <a:lnTo>
                    <a:pt x="17" y="6"/>
                  </a:lnTo>
                  <a:lnTo>
                    <a:pt x="25" y="12"/>
                  </a:lnTo>
                  <a:lnTo>
                    <a:pt x="36" y="19"/>
                  </a:lnTo>
                  <a:lnTo>
                    <a:pt x="46" y="27"/>
                  </a:lnTo>
                  <a:lnTo>
                    <a:pt x="59" y="36"/>
                  </a:lnTo>
                  <a:lnTo>
                    <a:pt x="70" y="44"/>
                  </a:lnTo>
                  <a:lnTo>
                    <a:pt x="82" y="55"/>
                  </a:lnTo>
                  <a:lnTo>
                    <a:pt x="93" y="65"/>
                  </a:lnTo>
                  <a:lnTo>
                    <a:pt x="105" y="76"/>
                  </a:lnTo>
                  <a:lnTo>
                    <a:pt x="116" y="86"/>
                  </a:lnTo>
                  <a:lnTo>
                    <a:pt x="127" y="97"/>
                  </a:lnTo>
                  <a:lnTo>
                    <a:pt x="137" y="105"/>
                  </a:lnTo>
                  <a:lnTo>
                    <a:pt x="146" y="114"/>
                  </a:lnTo>
                  <a:lnTo>
                    <a:pt x="152" y="120"/>
                  </a:lnTo>
                  <a:lnTo>
                    <a:pt x="162" y="127"/>
                  </a:lnTo>
                  <a:lnTo>
                    <a:pt x="169" y="133"/>
                  </a:lnTo>
                  <a:lnTo>
                    <a:pt x="177" y="139"/>
                  </a:lnTo>
                  <a:lnTo>
                    <a:pt x="184" y="145"/>
                  </a:lnTo>
                  <a:lnTo>
                    <a:pt x="194" y="152"/>
                  </a:lnTo>
                  <a:lnTo>
                    <a:pt x="203" y="156"/>
                  </a:lnTo>
                  <a:lnTo>
                    <a:pt x="211" y="162"/>
                  </a:lnTo>
                  <a:lnTo>
                    <a:pt x="219" y="166"/>
                  </a:lnTo>
                  <a:lnTo>
                    <a:pt x="228" y="171"/>
                  </a:lnTo>
                  <a:lnTo>
                    <a:pt x="236" y="175"/>
                  </a:lnTo>
                  <a:lnTo>
                    <a:pt x="245" y="181"/>
                  </a:lnTo>
                  <a:lnTo>
                    <a:pt x="253" y="185"/>
                  </a:lnTo>
                  <a:lnTo>
                    <a:pt x="262" y="192"/>
                  </a:lnTo>
                  <a:lnTo>
                    <a:pt x="268" y="198"/>
                  </a:lnTo>
                  <a:lnTo>
                    <a:pt x="278" y="204"/>
                  </a:lnTo>
                  <a:lnTo>
                    <a:pt x="285" y="213"/>
                  </a:lnTo>
                  <a:lnTo>
                    <a:pt x="293" y="221"/>
                  </a:lnTo>
                  <a:lnTo>
                    <a:pt x="285" y="224"/>
                  </a:lnTo>
                  <a:lnTo>
                    <a:pt x="278" y="230"/>
                  </a:lnTo>
                  <a:lnTo>
                    <a:pt x="268" y="223"/>
                  </a:lnTo>
                  <a:lnTo>
                    <a:pt x="255" y="217"/>
                  </a:lnTo>
                  <a:lnTo>
                    <a:pt x="241" y="213"/>
                  </a:lnTo>
                  <a:lnTo>
                    <a:pt x="230" y="209"/>
                  </a:lnTo>
                  <a:lnTo>
                    <a:pt x="213" y="204"/>
                  </a:lnTo>
                  <a:lnTo>
                    <a:pt x="198" y="200"/>
                  </a:lnTo>
                  <a:lnTo>
                    <a:pt x="184" y="194"/>
                  </a:lnTo>
                  <a:lnTo>
                    <a:pt x="169" y="190"/>
                  </a:lnTo>
                  <a:lnTo>
                    <a:pt x="152" y="185"/>
                  </a:lnTo>
                  <a:lnTo>
                    <a:pt x="139" y="177"/>
                  </a:lnTo>
                  <a:lnTo>
                    <a:pt x="124" y="169"/>
                  </a:lnTo>
                  <a:lnTo>
                    <a:pt x="112" y="162"/>
                  </a:lnTo>
                  <a:lnTo>
                    <a:pt x="101" y="150"/>
                  </a:lnTo>
                  <a:lnTo>
                    <a:pt x="93" y="139"/>
                  </a:lnTo>
                  <a:lnTo>
                    <a:pt x="86" y="126"/>
                  </a:lnTo>
                  <a:lnTo>
                    <a:pt x="84" y="112"/>
                  </a:lnTo>
                  <a:lnTo>
                    <a:pt x="72" y="101"/>
                  </a:lnTo>
                  <a:lnTo>
                    <a:pt x="59" y="91"/>
                  </a:lnTo>
                  <a:lnTo>
                    <a:pt x="46" y="76"/>
                  </a:lnTo>
                  <a:lnTo>
                    <a:pt x="32" y="63"/>
                  </a:lnTo>
                  <a:lnTo>
                    <a:pt x="25" y="53"/>
                  </a:lnTo>
                  <a:lnTo>
                    <a:pt x="19" y="46"/>
                  </a:lnTo>
                  <a:lnTo>
                    <a:pt x="13" y="38"/>
                  </a:lnTo>
                  <a:lnTo>
                    <a:pt x="10" y="31"/>
                  </a:lnTo>
                  <a:lnTo>
                    <a:pt x="6" y="21"/>
                  </a:lnTo>
                  <a:lnTo>
                    <a:pt x="2" y="13"/>
                  </a:lnTo>
                  <a:lnTo>
                    <a:pt x="0" y="6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6" name="Freeform 24">
              <a:extLst>
                <a:ext uri="{FF2B5EF4-FFF2-40B4-BE49-F238E27FC236}">
                  <a16:creationId xmlns:a16="http://schemas.microsoft.com/office/drawing/2014/main" id="{992D4B12-05CC-2046-4D80-457A9426D7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5" y="908"/>
              <a:ext cx="28" cy="24"/>
            </a:xfrm>
            <a:custGeom>
              <a:avLst/>
              <a:gdLst>
                <a:gd name="T0" fmla="*/ 0 w 93"/>
                <a:gd name="T1" fmla="*/ 0 h 84"/>
                <a:gd name="T2" fmla="*/ 0 w 93"/>
                <a:gd name="T3" fmla="*/ 0 h 84"/>
                <a:gd name="T4" fmla="*/ 0 w 93"/>
                <a:gd name="T5" fmla="*/ 0 h 84"/>
                <a:gd name="T6" fmla="*/ 0 w 93"/>
                <a:gd name="T7" fmla="*/ 0 h 84"/>
                <a:gd name="T8" fmla="*/ 0 w 93"/>
                <a:gd name="T9" fmla="*/ 0 h 84"/>
                <a:gd name="T10" fmla="*/ 0 w 93"/>
                <a:gd name="T11" fmla="*/ 0 h 84"/>
                <a:gd name="T12" fmla="*/ 0 w 93"/>
                <a:gd name="T13" fmla="*/ 0 h 84"/>
                <a:gd name="T14" fmla="*/ 0 w 93"/>
                <a:gd name="T15" fmla="*/ 0 h 84"/>
                <a:gd name="T16" fmla="*/ 0 w 93"/>
                <a:gd name="T17" fmla="*/ 0 h 84"/>
                <a:gd name="T18" fmla="*/ 0 w 93"/>
                <a:gd name="T19" fmla="*/ 0 h 84"/>
                <a:gd name="T20" fmla="*/ 0 w 93"/>
                <a:gd name="T21" fmla="*/ 0 h 84"/>
                <a:gd name="T22" fmla="*/ 0 w 93"/>
                <a:gd name="T23" fmla="*/ 0 h 84"/>
                <a:gd name="T24" fmla="*/ 0 w 93"/>
                <a:gd name="T25" fmla="*/ 0 h 84"/>
                <a:gd name="T26" fmla="*/ 0 w 93"/>
                <a:gd name="T27" fmla="*/ 0 h 84"/>
                <a:gd name="T28" fmla="*/ 0 w 93"/>
                <a:gd name="T29" fmla="*/ 0 h 84"/>
                <a:gd name="T30" fmla="*/ 0 w 93"/>
                <a:gd name="T31" fmla="*/ 0 h 84"/>
                <a:gd name="T32" fmla="*/ 0 w 93"/>
                <a:gd name="T33" fmla="*/ 0 h 84"/>
                <a:gd name="T34" fmla="*/ 0 w 93"/>
                <a:gd name="T35" fmla="*/ 0 h 84"/>
                <a:gd name="T36" fmla="*/ 0 w 93"/>
                <a:gd name="T37" fmla="*/ 0 h 84"/>
                <a:gd name="T38" fmla="*/ 0 w 93"/>
                <a:gd name="T39" fmla="*/ 0 h 84"/>
                <a:gd name="T40" fmla="*/ 0 w 93"/>
                <a:gd name="T41" fmla="*/ 0 h 84"/>
                <a:gd name="T42" fmla="*/ 0 w 93"/>
                <a:gd name="T43" fmla="*/ 0 h 84"/>
                <a:gd name="T44" fmla="*/ 0 w 93"/>
                <a:gd name="T45" fmla="*/ 0 h 84"/>
                <a:gd name="T46" fmla="*/ 0 w 93"/>
                <a:gd name="T47" fmla="*/ 0 h 84"/>
                <a:gd name="T48" fmla="*/ 0 w 93"/>
                <a:gd name="T49" fmla="*/ 0 h 84"/>
                <a:gd name="T50" fmla="*/ 0 w 93"/>
                <a:gd name="T51" fmla="*/ 0 h 8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93"/>
                <a:gd name="T79" fmla="*/ 0 h 84"/>
                <a:gd name="T80" fmla="*/ 93 w 93"/>
                <a:gd name="T81" fmla="*/ 84 h 8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93" h="84">
                  <a:moveTo>
                    <a:pt x="74" y="0"/>
                  </a:moveTo>
                  <a:lnTo>
                    <a:pt x="76" y="0"/>
                  </a:lnTo>
                  <a:lnTo>
                    <a:pt x="82" y="0"/>
                  </a:lnTo>
                  <a:lnTo>
                    <a:pt x="88" y="0"/>
                  </a:lnTo>
                  <a:lnTo>
                    <a:pt x="93" y="0"/>
                  </a:lnTo>
                  <a:lnTo>
                    <a:pt x="88" y="13"/>
                  </a:lnTo>
                  <a:lnTo>
                    <a:pt x="80" y="28"/>
                  </a:lnTo>
                  <a:lnTo>
                    <a:pt x="69" y="40"/>
                  </a:lnTo>
                  <a:lnTo>
                    <a:pt x="57" y="53"/>
                  </a:lnTo>
                  <a:lnTo>
                    <a:pt x="50" y="59"/>
                  </a:lnTo>
                  <a:lnTo>
                    <a:pt x="44" y="65"/>
                  </a:lnTo>
                  <a:lnTo>
                    <a:pt x="35" y="68"/>
                  </a:lnTo>
                  <a:lnTo>
                    <a:pt x="29" y="72"/>
                  </a:lnTo>
                  <a:lnTo>
                    <a:pt x="14" y="80"/>
                  </a:lnTo>
                  <a:lnTo>
                    <a:pt x="0" y="84"/>
                  </a:lnTo>
                  <a:lnTo>
                    <a:pt x="0" y="76"/>
                  </a:lnTo>
                  <a:lnTo>
                    <a:pt x="0" y="68"/>
                  </a:lnTo>
                  <a:lnTo>
                    <a:pt x="4" y="63"/>
                  </a:lnTo>
                  <a:lnTo>
                    <a:pt x="10" y="59"/>
                  </a:lnTo>
                  <a:lnTo>
                    <a:pt x="19" y="47"/>
                  </a:lnTo>
                  <a:lnTo>
                    <a:pt x="31" y="40"/>
                  </a:lnTo>
                  <a:lnTo>
                    <a:pt x="44" y="30"/>
                  </a:lnTo>
                  <a:lnTo>
                    <a:pt x="55" y="21"/>
                  </a:lnTo>
                  <a:lnTo>
                    <a:pt x="67" y="11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7" name="Freeform 25">
              <a:extLst>
                <a:ext uri="{FF2B5EF4-FFF2-40B4-BE49-F238E27FC236}">
                  <a16:creationId xmlns:a16="http://schemas.microsoft.com/office/drawing/2014/main" id="{A842D57F-1169-36EF-88FE-FDD974943B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42" y="893"/>
              <a:ext cx="49" cy="40"/>
            </a:xfrm>
            <a:custGeom>
              <a:avLst/>
              <a:gdLst>
                <a:gd name="T0" fmla="*/ 0 w 162"/>
                <a:gd name="T1" fmla="*/ 0 h 140"/>
                <a:gd name="T2" fmla="*/ 0 w 162"/>
                <a:gd name="T3" fmla="*/ 0 h 140"/>
                <a:gd name="T4" fmla="*/ 0 w 162"/>
                <a:gd name="T5" fmla="*/ 0 h 140"/>
                <a:gd name="T6" fmla="*/ 0 w 162"/>
                <a:gd name="T7" fmla="*/ 0 h 140"/>
                <a:gd name="T8" fmla="*/ 0 w 162"/>
                <a:gd name="T9" fmla="*/ 0 h 140"/>
                <a:gd name="T10" fmla="*/ 0 w 162"/>
                <a:gd name="T11" fmla="*/ 0 h 140"/>
                <a:gd name="T12" fmla="*/ 0 w 162"/>
                <a:gd name="T13" fmla="*/ 0 h 140"/>
                <a:gd name="T14" fmla="*/ 0 w 162"/>
                <a:gd name="T15" fmla="*/ 0 h 140"/>
                <a:gd name="T16" fmla="*/ 0 w 162"/>
                <a:gd name="T17" fmla="*/ 0 h 140"/>
                <a:gd name="T18" fmla="*/ 0 w 162"/>
                <a:gd name="T19" fmla="*/ 0 h 140"/>
                <a:gd name="T20" fmla="*/ 0 w 162"/>
                <a:gd name="T21" fmla="*/ 0 h 140"/>
                <a:gd name="T22" fmla="*/ 0 w 162"/>
                <a:gd name="T23" fmla="*/ 0 h 140"/>
                <a:gd name="T24" fmla="*/ 0 w 162"/>
                <a:gd name="T25" fmla="*/ 0 h 140"/>
                <a:gd name="T26" fmla="*/ 0 w 162"/>
                <a:gd name="T27" fmla="*/ 0 h 140"/>
                <a:gd name="T28" fmla="*/ 0 w 162"/>
                <a:gd name="T29" fmla="*/ 0 h 140"/>
                <a:gd name="T30" fmla="*/ 0 w 162"/>
                <a:gd name="T31" fmla="*/ 0 h 140"/>
                <a:gd name="T32" fmla="*/ 0 w 162"/>
                <a:gd name="T33" fmla="*/ 0 h 140"/>
                <a:gd name="T34" fmla="*/ 0 w 162"/>
                <a:gd name="T35" fmla="*/ 0 h 140"/>
                <a:gd name="T36" fmla="*/ 0 w 162"/>
                <a:gd name="T37" fmla="*/ 0 h 140"/>
                <a:gd name="T38" fmla="*/ 0 w 162"/>
                <a:gd name="T39" fmla="*/ 0 h 140"/>
                <a:gd name="T40" fmla="*/ 0 w 162"/>
                <a:gd name="T41" fmla="*/ 0 h 140"/>
                <a:gd name="T42" fmla="*/ 0 w 162"/>
                <a:gd name="T43" fmla="*/ 0 h 140"/>
                <a:gd name="T44" fmla="*/ 0 w 162"/>
                <a:gd name="T45" fmla="*/ 0 h 140"/>
                <a:gd name="T46" fmla="*/ 0 w 162"/>
                <a:gd name="T47" fmla="*/ 0 h 140"/>
                <a:gd name="T48" fmla="*/ 0 w 162"/>
                <a:gd name="T49" fmla="*/ 0 h 140"/>
                <a:gd name="T50" fmla="*/ 0 w 162"/>
                <a:gd name="T51" fmla="*/ 0 h 140"/>
                <a:gd name="T52" fmla="*/ 0 w 162"/>
                <a:gd name="T53" fmla="*/ 0 h 140"/>
                <a:gd name="T54" fmla="*/ 0 w 162"/>
                <a:gd name="T55" fmla="*/ 0 h 140"/>
                <a:gd name="T56" fmla="*/ 0 w 162"/>
                <a:gd name="T57" fmla="*/ 0 h 140"/>
                <a:gd name="T58" fmla="*/ 0 w 162"/>
                <a:gd name="T59" fmla="*/ 0 h 140"/>
                <a:gd name="T60" fmla="*/ 0 w 162"/>
                <a:gd name="T61" fmla="*/ 0 h 140"/>
                <a:gd name="T62" fmla="*/ 0 w 162"/>
                <a:gd name="T63" fmla="*/ 0 h 140"/>
                <a:gd name="T64" fmla="*/ 0 w 162"/>
                <a:gd name="T65" fmla="*/ 0 h 140"/>
                <a:gd name="T66" fmla="*/ 0 w 162"/>
                <a:gd name="T67" fmla="*/ 0 h 140"/>
                <a:gd name="T68" fmla="*/ 0 w 162"/>
                <a:gd name="T69" fmla="*/ 0 h 140"/>
                <a:gd name="T70" fmla="*/ 0 w 162"/>
                <a:gd name="T71" fmla="*/ 0 h 140"/>
                <a:gd name="T72" fmla="*/ 0 w 162"/>
                <a:gd name="T73" fmla="*/ 0 h 140"/>
                <a:gd name="T74" fmla="*/ 0 w 162"/>
                <a:gd name="T75" fmla="*/ 0 h 140"/>
                <a:gd name="T76" fmla="*/ 0 w 162"/>
                <a:gd name="T77" fmla="*/ 0 h 140"/>
                <a:gd name="T78" fmla="*/ 0 w 162"/>
                <a:gd name="T79" fmla="*/ 0 h 140"/>
                <a:gd name="T80" fmla="*/ 0 w 162"/>
                <a:gd name="T81" fmla="*/ 0 h 140"/>
                <a:gd name="T82" fmla="*/ 0 w 162"/>
                <a:gd name="T83" fmla="*/ 0 h 140"/>
                <a:gd name="T84" fmla="*/ 0 w 162"/>
                <a:gd name="T85" fmla="*/ 0 h 14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62"/>
                <a:gd name="T130" fmla="*/ 0 h 140"/>
                <a:gd name="T131" fmla="*/ 162 w 162"/>
                <a:gd name="T132" fmla="*/ 140 h 140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62" h="140">
                  <a:moveTo>
                    <a:pt x="6" y="0"/>
                  </a:moveTo>
                  <a:lnTo>
                    <a:pt x="14" y="2"/>
                  </a:lnTo>
                  <a:lnTo>
                    <a:pt x="21" y="7"/>
                  </a:lnTo>
                  <a:lnTo>
                    <a:pt x="25" y="13"/>
                  </a:lnTo>
                  <a:lnTo>
                    <a:pt x="31" y="24"/>
                  </a:lnTo>
                  <a:lnTo>
                    <a:pt x="35" y="34"/>
                  </a:lnTo>
                  <a:lnTo>
                    <a:pt x="40" y="43"/>
                  </a:lnTo>
                  <a:lnTo>
                    <a:pt x="48" y="51"/>
                  </a:lnTo>
                  <a:lnTo>
                    <a:pt x="59" y="57"/>
                  </a:lnTo>
                  <a:lnTo>
                    <a:pt x="69" y="64"/>
                  </a:lnTo>
                  <a:lnTo>
                    <a:pt x="82" y="74"/>
                  </a:lnTo>
                  <a:lnTo>
                    <a:pt x="92" y="83"/>
                  </a:lnTo>
                  <a:lnTo>
                    <a:pt x="105" y="95"/>
                  </a:lnTo>
                  <a:lnTo>
                    <a:pt x="116" y="102"/>
                  </a:lnTo>
                  <a:lnTo>
                    <a:pt x="128" y="112"/>
                  </a:lnTo>
                  <a:lnTo>
                    <a:pt x="141" y="116"/>
                  </a:lnTo>
                  <a:lnTo>
                    <a:pt x="156" y="121"/>
                  </a:lnTo>
                  <a:lnTo>
                    <a:pt x="156" y="131"/>
                  </a:lnTo>
                  <a:lnTo>
                    <a:pt x="162" y="140"/>
                  </a:lnTo>
                  <a:lnTo>
                    <a:pt x="151" y="138"/>
                  </a:lnTo>
                  <a:lnTo>
                    <a:pt x="137" y="137"/>
                  </a:lnTo>
                  <a:lnTo>
                    <a:pt x="128" y="135"/>
                  </a:lnTo>
                  <a:lnTo>
                    <a:pt x="118" y="131"/>
                  </a:lnTo>
                  <a:lnTo>
                    <a:pt x="107" y="125"/>
                  </a:lnTo>
                  <a:lnTo>
                    <a:pt x="97" y="121"/>
                  </a:lnTo>
                  <a:lnTo>
                    <a:pt x="88" y="114"/>
                  </a:lnTo>
                  <a:lnTo>
                    <a:pt x="80" y="108"/>
                  </a:lnTo>
                  <a:lnTo>
                    <a:pt x="71" y="100"/>
                  </a:lnTo>
                  <a:lnTo>
                    <a:pt x="61" y="93"/>
                  </a:lnTo>
                  <a:lnTo>
                    <a:pt x="52" y="83"/>
                  </a:lnTo>
                  <a:lnTo>
                    <a:pt x="44" y="76"/>
                  </a:lnTo>
                  <a:lnTo>
                    <a:pt x="35" y="68"/>
                  </a:lnTo>
                  <a:lnTo>
                    <a:pt x="27" y="60"/>
                  </a:lnTo>
                  <a:lnTo>
                    <a:pt x="19" y="51"/>
                  </a:lnTo>
                  <a:lnTo>
                    <a:pt x="12" y="45"/>
                  </a:lnTo>
                  <a:lnTo>
                    <a:pt x="10" y="41"/>
                  </a:lnTo>
                  <a:lnTo>
                    <a:pt x="8" y="32"/>
                  </a:lnTo>
                  <a:lnTo>
                    <a:pt x="4" y="24"/>
                  </a:lnTo>
                  <a:lnTo>
                    <a:pt x="0" y="15"/>
                  </a:lnTo>
                  <a:lnTo>
                    <a:pt x="0" y="7"/>
                  </a:lnTo>
                  <a:lnTo>
                    <a:pt x="0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8" name="Freeform 26">
              <a:extLst>
                <a:ext uri="{FF2B5EF4-FFF2-40B4-BE49-F238E27FC236}">
                  <a16:creationId xmlns:a16="http://schemas.microsoft.com/office/drawing/2014/main" id="{107CC066-9BC3-6CA3-49CD-AF28033E05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02" y="921"/>
              <a:ext cx="85" cy="50"/>
            </a:xfrm>
            <a:custGeom>
              <a:avLst/>
              <a:gdLst>
                <a:gd name="T0" fmla="*/ 0 w 277"/>
                <a:gd name="T1" fmla="*/ 0 h 176"/>
                <a:gd name="T2" fmla="*/ 0 w 277"/>
                <a:gd name="T3" fmla="*/ 0 h 176"/>
                <a:gd name="T4" fmla="*/ 0 w 277"/>
                <a:gd name="T5" fmla="*/ 0 h 176"/>
                <a:gd name="T6" fmla="*/ 0 w 277"/>
                <a:gd name="T7" fmla="*/ 0 h 176"/>
                <a:gd name="T8" fmla="*/ 0 w 277"/>
                <a:gd name="T9" fmla="*/ 0 h 176"/>
                <a:gd name="T10" fmla="*/ 0 w 277"/>
                <a:gd name="T11" fmla="*/ 0 h 176"/>
                <a:gd name="T12" fmla="*/ 0 w 277"/>
                <a:gd name="T13" fmla="*/ 0 h 176"/>
                <a:gd name="T14" fmla="*/ 0 w 277"/>
                <a:gd name="T15" fmla="*/ 0 h 176"/>
                <a:gd name="T16" fmla="*/ 0 w 277"/>
                <a:gd name="T17" fmla="*/ 0 h 176"/>
                <a:gd name="T18" fmla="*/ 0 w 277"/>
                <a:gd name="T19" fmla="*/ 0 h 176"/>
                <a:gd name="T20" fmla="*/ 0 w 277"/>
                <a:gd name="T21" fmla="*/ 0 h 176"/>
                <a:gd name="T22" fmla="*/ 0 w 277"/>
                <a:gd name="T23" fmla="*/ 0 h 176"/>
                <a:gd name="T24" fmla="*/ 0 w 277"/>
                <a:gd name="T25" fmla="*/ 0 h 176"/>
                <a:gd name="T26" fmla="*/ 0 w 277"/>
                <a:gd name="T27" fmla="*/ 0 h 176"/>
                <a:gd name="T28" fmla="*/ 0 w 277"/>
                <a:gd name="T29" fmla="*/ 0 h 176"/>
                <a:gd name="T30" fmla="*/ 0 w 277"/>
                <a:gd name="T31" fmla="*/ 0 h 176"/>
                <a:gd name="T32" fmla="*/ 0 w 277"/>
                <a:gd name="T33" fmla="*/ 0 h 176"/>
                <a:gd name="T34" fmla="*/ 0 w 277"/>
                <a:gd name="T35" fmla="*/ 0 h 176"/>
                <a:gd name="T36" fmla="*/ 0 w 277"/>
                <a:gd name="T37" fmla="*/ 0 h 176"/>
                <a:gd name="T38" fmla="*/ 0 w 277"/>
                <a:gd name="T39" fmla="*/ 0 h 176"/>
                <a:gd name="T40" fmla="*/ 0 w 277"/>
                <a:gd name="T41" fmla="*/ 0 h 176"/>
                <a:gd name="T42" fmla="*/ 0 w 277"/>
                <a:gd name="T43" fmla="*/ 0 h 176"/>
                <a:gd name="T44" fmla="*/ 0 w 277"/>
                <a:gd name="T45" fmla="*/ 0 h 176"/>
                <a:gd name="T46" fmla="*/ 0 w 277"/>
                <a:gd name="T47" fmla="*/ 0 h 176"/>
                <a:gd name="T48" fmla="*/ 0 w 277"/>
                <a:gd name="T49" fmla="*/ 0 h 176"/>
                <a:gd name="T50" fmla="*/ 0 w 277"/>
                <a:gd name="T51" fmla="*/ 0 h 176"/>
                <a:gd name="T52" fmla="*/ 0 w 277"/>
                <a:gd name="T53" fmla="*/ 0 h 176"/>
                <a:gd name="T54" fmla="*/ 0 w 277"/>
                <a:gd name="T55" fmla="*/ 0 h 176"/>
                <a:gd name="T56" fmla="*/ 0 w 277"/>
                <a:gd name="T57" fmla="*/ 0 h 176"/>
                <a:gd name="T58" fmla="*/ 0 w 277"/>
                <a:gd name="T59" fmla="*/ 0 h 176"/>
                <a:gd name="T60" fmla="*/ 0 w 277"/>
                <a:gd name="T61" fmla="*/ 0 h 176"/>
                <a:gd name="T62" fmla="*/ 0 w 277"/>
                <a:gd name="T63" fmla="*/ 0 h 176"/>
                <a:gd name="T64" fmla="*/ 0 w 277"/>
                <a:gd name="T65" fmla="*/ 0 h 176"/>
                <a:gd name="T66" fmla="*/ 0 w 277"/>
                <a:gd name="T67" fmla="*/ 0 h 176"/>
                <a:gd name="T68" fmla="*/ 0 w 277"/>
                <a:gd name="T69" fmla="*/ 0 h 176"/>
                <a:gd name="T70" fmla="*/ 0 w 277"/>
                <a:gd name="T71" fmla="*/ 0 h 176"/>
                <a:gd name="T72" fmla="*/ 0 w 277"/>
                <a:gd name="T73" fmla="*/ 0 h 176"/>
                <a:gd name="T74" fmla="*/ 0 w 277"/>
                <a:gd name="T75" fmla="*/ 0 h 176"/>
                <a:gd name="T76" fmla="*/ 0 w 277"/>
                <a:gd name="T77" fmla="*/ 0 h 176"/>
                <a:gd name="T78" fmla="*/ 0 w 277"/>
                <a:gd name="T79" fmla="*/ 0 h 176"/>
                <a:gd name="T80" fmla="*/ 0 w 277"/>
                <a:gd name="T81" fmla="*/ 0 h 176"/>
                <a:gd name="T82" fmla="*/ 0 w 277"/>
                <a:gd name="T83" fmla="*/ 0 h 176"/>
                <a:gd name="T84" fmla="*/ 0 w 277"/>
                <a:gd name="T85" fmla="*/ 0 h 176"/>
                <a:gd name="T86" fmla="*/ 0 w 277"/>
                <a:gd name="T87" fmla="*/ 0 h 176"/>
                <a:gd name="T88" fmla="*/ 0 w 277"/>
                <a:gd name="T89" fmla="*/ 0 h 176"/>
                <a:gd name="T90" fmla="*/ 0 w 277"/>
                <a:gd name="T91" fmla="*/ 0 h 176"/>
                <a:gd name="T92" fmla="*/ 0 w 277"/>
                <a:gd name="T93" fmla="*/ 0 h 176"/>
                <a:gd name="T94" fmla="*/ 0 w 277"/>
                <a:gd name="T95" fmla="*/ 0 h 17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277"/>
                <a:gd name="T145" fmla="*/ 0 h 176"/>
                <a:gd name="T146" fmla="*/ 277 w 277"/>
                <a:gd name="T147" fmla="*/ 176 h 17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277" h="176">
                  <a:moveTo>
                    <a:pt x="0" y="2"/>
                  </a:moveTo>
                  <a:lnTo>
                    <a:pt x="17" y="0"/>
                  </a:lnTo>
                  <a:lnTo>
                    <a:pt x="36" y="3"/>
                  </a:lnTo>
                  <a:lnTo>
                    <a:pt x="53" y="9"/>
                  </a:lnTo>
                  <a:lnTo>
                    <a:pt x="68" y="19"/>
                  </a:lnTo>
                  <a:lnTo>
                    <a:pt x="81" y="30"/>
                  </a:lnTo>
                  <a:lnTo>
                    <a:pt x="96" y="43"/>
                  </a:lnTo>
                  <a:lnTo>
                    <a:pt x="112" y="57"/>
                  </a:lnTo>
                  <a:lnTo>
                    <a:pt x="127" y="72"/>
                  </a:lnTo>
                  <a:lnTo>
                    <a:pt x="138" y="83"/>
                  </a:lnTo>
                  <a:lnTo>
                    <a:pt x="153" y="97"/>
                  </a:lnTo>
                  <a:lnTo>
                    <a:pt x="167" y="106"/>
                  </a:lnTo>
                  <a:lnTo>
                    <a:pt x="184" y="116"/>
                  </a:lnTo>
                  <a:lnTo>
                    <a:pt x="199" y="121"/>
                  </a:lnTo>
                  <a:lnTo>
                    <a:pt x="216" y="125"/>
                  </a:lnTo>
                  <a:lnTo>
                    <a:pt x="235" y="121"/>
                  </a:lnTo>
                  <a:lnTo>
                    <a:pt x="256" y="116"/>
                  </a:lnTo>
                  <a:lnTo>
                    <a:pt x="264" y="116"/>
                  </a:lnTo>
                  <a:lnTo>
                    <a:pt x="277" y="112"/>
                  </a:lnTo>
                  <a:lnTo>
                    <a:pt x="273" y="125"/>
                  </a:lnTo>
                  <a:lnTo>
                    <a:pt x="273" y="137"/>
                  </a:lnTo>
                  <a:lnTo>
                    <a:pt x="262" y="146"/>
                  </a:lnTo>
                  <a:lnTo>
                    <a:pt x="254" y="159"/>
                  </a:lnTo>
                  <a:lnTo>
                    <a:pt x="249" y="165"/>
                  </a:lnTo>
                  <a:lnTo>
                    <a:pt x="245" y="173"/>
                  </a:lnTo>
                  <a:lnTo>
                    <a:pt x="237" y="175"/>
                  </a:lnTo>
                  <a:lnTo>
                    <a:pt x="229" y="176"/>
                  </a:lnTo>
                  <a:lnTo>
                    <a:pt x="212" y="176"/>
                  </a:lnTo>
                  <a:lnTo>
                    <a:pt x="197" y="173"/>
                  </a:lnTo>
                  <a:lnTo>
                    <a:pt x="182" y="163"/>
                  </a:lnTo>
                  <a:lnTo>
                    <a:pt x="169" y="154"/>
                  </a:lnTo>
                  <a:lnTo>
                    <a:pt x="153" y="140"/>
                  </a:lnTo>
                  <a:lnTo>
                    <a:pt x="140" y="129"/>
                  </a:lnTo>
                  <a:lnTo>
                    <a:pt x="125" y="114"/>
                  </a:lnTo>
                  <a:lnTo>
                    <a:pt x="114" y="100"/>
                  </a:lnTo>
                  <a:lnTo>
                    <a:pt x="98" y="83"/>
                  </a:lnTo>
                  <a:lnTo>
                    <a:pt x="85" y="68"/>
                  </a:lnTo>
                  <a:lnTo>
                    <a:pt x="72" y="55"/>
                  </a:lnTo>
                  <a:lnTo>
                    <a:pt x="58" y="43"/>
                  </a:lnTo>
                  <a:lnTo>
                    <a:pt x="43" y="32"/>
                  </a:lnTo>
                  <a:lnTo>
                    <a:pt x="28" y="24"/>
                  </a:lnTo>
                  <a:lnTo>
                    <a:pt x="13" y="19"/>
                  </a:lnTo>
                  <a:lnTo>
                    <a:pt x="0" y="19"/>
                  </a:lnTo>
                  <a:lnTo>
                    <a:pt x="0" y="13"/>
                  </a:lnTo>
                  <a:lnTo>
                    <a:pt x="0" y="7"/>
                  </a:lnTo>
                  <a:lnTo>
                    <a:pt x="0" y="3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9" name="Freeform 27">
              <a:extLst>
                <a:ext uri="{FF2B5EF4-FFF2-40B4-BE49-F238E27FC236}">
                  <a16:creationId xmlns:a16="http://schemas.microsoft.com/office/drawing/2014/main" id="{15BFA2D7-8249-7467-34D5-62B4A2173F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87" y="923"/>
              <a:ext cx="23" cy="33"/>
            </a:xfrm>
            <a:custGeom>
              <a:avLst/>
              <a:gdLst>
                <a:gd name="T0" fmla="*/ 0 w 76"/>
                <a:gd name="T1" fmla="*/ 0 h 116"/>
                <a:gd name="T2" fmla="*/ 0 w 76"/>
                <a:gd name="T3" fmla="*/ 0 h 116"/>
                <a:gd name="T4" fmla="*/ 0 w 76"/>
                <a:gd name="T5" fmla="*/ 0 h 116"/>
                <a:gd name="T6" fmla="*/ 0 w 76"/>
                <a:gd name="T7" fmla="*/ 0 h 116"/>
                <a:gd name="T8" fmla="*/ 0 w 76"/>
                <a:gd name="T9" fmla="*/ 0 h 116"/>
                <a:gd name="T10" fmla="*/ 0 w 76"/>
                <a:gd name="T11" fmla="*/ 0 h 116"/>
                <a:gd name="T12" fmla="*/ 0 w 76"/>
                <a:gd name="T13" fmla="*/ 0 h 116"/>
                <a:gd name="T14" fmla="*/ 0 w 76"/>
                <a:gd name="T15" fmla="*/ 0 h 116"/>
                <a:gd name="T16" fmla="*/ 0 w 76"/>
                <a:gd name="T17" fmla="*/ 0 h 116"/>
                <a:gd name="T18" fmla="*/ 0 w 76"/>
                <a:gd name="T19" fmla="*/ 0 h 116"/>
                <a:gd name="T20" fmla="*/ 0 w 76"/>
                <a:gd name="T21" fmla="*/ 0 h 116"/>
                <a:gd name="T22" fmla="*/ 0 w 76"/>
                <a:gd name="T23" fmla="*/ 0 h 116"/>
                <a:gd name="T24" fmla="*/ 0 w 76"/>
                <a:gd name="T25" fmla="*/ 0 h 116"/>
                <a:gd name="T26" fmla="*/ 0 w 76"/>
                <a:gd name="T27" fmla="*/ 0 h 116"/>
                <a:gd name="T28" fmla="*/ 0 w 76"/>
                <a:gd name="T29" fmla="*/ 0 h 116"/>
                <a:gd name="T30" fmla="*/ 0 w 76"/>
                <a:gd name="T31" fmla="*/ 0 h 116"/>
                <a:gd name="T32" fmla="*/ 0 w 76"/>
                <a:gd name="T33" fmla="*/ 0 h 116"/>
                <a:gd name="T34" fmla="*/ 0 w 76"/>
                <a:gd name="T35" fmla="*/ 0 h 116"/>
                <a:gd name="T36" fmla="*/ 0 w 76"/>
                <a:gd name="T37" fmla="*/ 0 h 116"/>
                <a:gd name="T38" fmla="*/ 0 w 76"/>
                <a:gd name="T39" fmla="*/ 0 h 116"/>
                <a:gd name="T40" fmla="*/ 0 w 76"/>
                <a:gd name="T41" fmla="*/ 0 h 116"/>
                <a:gd name="T42" fmla="*/ 0 w 76"/>
                <a:gd name="T43" fmla="*/ 0 h 116"/>
                <a:gd name="T44" fmla="*/ 0 w 76"/>
                <a:gd name="T45" fmla="*/ 0 h 116"/>
                <a:gd name="T46" fmla="*/ 0 w 76"/>
                <a:gd name="T47" fmla="*/ 0 h 116"/>
                <a:gd name="T48" fmla="*/ 0 w 76"/>
                <a:gd name="T49" fmla="*/ 0 h 116"/>
                <a:gd name="T50" fmla="*/ 0 w 76"/>
                <a:gd name="T51" fmla="*/ 0 h 116"/>
                <a:gd name="T52" fmla="*/ 0 w 76"/>
                <a:gd name="T53" fmla="*/ 0 h 116"/>
                <a:gd name="T54" fmla="*/ 0 w 76"/>
                <a:gd name="T55" fmla="*/ 0 h 116"/>
                <a:gd name="T56" fmla="*/ 0 w 76"/>
                <a:gd name="T57" fmla="*/ 0 h 116"/>
                <a:gd name="T58" fmla="*/ 0 w 76"/>
                <a:gd name="T59" fmla="*/ 0 h 116"/>
                <a:gd name="T60" fmla="*/ 0 w 76"/>
                <a:gd name="T61" fmla="*/ 0 h 116"/>
                <a:gd name="T62" fmla="*/ 0 w 76"/>
                <a:gd name="T63" fmla="*/ 0 h 116"/>
                <a:gd name="T64" fmla="*/ 0 w 76"/>
                <a:gd name="T65" fmla="*/ 0 h 116"/>
                <a:gd name="T66" fmla="*/ 0 w 76"/>
                <a:gd name="T67" fmla="*/ 0 h 116"/>
                <a:gd name="T68" fmla="*/ 0 w 76"/>
                <a:gd name="T69" fmla="*/ 0 h 116"/>
                <a:gd name="T70" fmla="*/ 0 w 76"/>
                <a:gd name="T71" fmla="*/ 0 h 116"/>
                <a:gd name="T72" fmla="*/ 0 w 76"/>
                <a:gd name="T73" fmla="*/ 0 h 116"/>
                <a:gd name="T74" fmla="*/ 0 w 76"/>
                <a:gd name="T75" fmla="*/ 0 h 116"/>
                <a:gd name="T76" fmla="*/ 0 w 76"/>
                <a:gd name="T77" fmla="*/ 0 h 116"/>
                <a:gd name="T78" fmla="*/ 0 w 76"/>
                <a:gd name="T79" fmla="*/ 0 h 116"/>
                <a:gd name="T80" fmla="*/ 0 w 76"/>
                <a:gd name="T81" fmla="*/ 0 h 116"/>
                <a:gd name="T82" fmla="*/ 0 w 76"/>
                <a:gd name="T83" fmla="*/ 0 h 11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76"/>
                <a:gd name="T127" fmla="*/ 0 h 116"/>
                <a:gd name="T128" fmla="*/ 76 w 76"/>
                <a:gd name="T129" fmla="*/ 116 h 11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76" h="116">
                  <a:moveTo>
                    <a:pt x="8" y="2"/>
                  </a:moveTo>
                  <a:lnTo>
                    <a:pt x="21" y="0"/>
                  </a:lnTo>
                  <a:lnTo>
                    <a:pt x="34" y="10"/>
                  </a:lnTo>
                  <a:lnTo>
                    <a:pt x="40" y="14"/>
                  </a:lnTo>
                  <a:lnTo>
                    <a:pt x="46" y="19"/>
                  </a:lnTo>
                  <a:lnTo>
                    <a:pt x="53" y="29"/>
                  </a:lnTo>
                  <a:lnTo>
                    <a:pt x="59" y="36"/>
                  </a:lnTo>
                  <a:lnTo>
                    <a:pt x="63" y="44"/>
                  </a:lnTo>
                  <a:lnTo>
                    <a:pt x="67" y="52"/>
                  </a:lnTo>
                  <a:lnTo>
                    <a:pt x="70" y="61"/>
                  </a:lnTo>
                  <a:lnTo>
                    <a:pt x="74" y="71"/>
                  </a:lnTo>
                  <a:lnTo>
                    <a:pt x="74" y="76"/>
                  </a:lnTo>
                  <a:lnTo>
                    <a:pt x="76" y="84"/>
                  </a:lnTo>
                  <a:lnTo>
                    <a:pt x="74" y="92"/>
                  </a:lnTo>
                  <a:lnTo>
                    <a:pt x="72" y="99"/>
                  </a:lnTo>
                  <a:lnTo>
                    <a:pt x="63" y="109"/>
                  </a:lnTo>
                  <a:lnTo>
                    <a:pt x="53" y="112"/>
                  </a:lnTo>
                  <a:lnTo>
                    <a:pt x="46" y="116"/>
                  </a:lnTo>
                  <a:lnTo>
                    <a:pt x="40" y="116"/>
                  </a:lnTo>
                  <a:lnTo>
                    <a:pt x="32" y="112"/>
                  </a:lnTo>
                  <a:lnTo>
                    <a:pt x="29" y="109"/>
                  </a:lnTo>
                  <a:lnTo>
                    <a:pt x="25" y="101"/>
                  </a:lnTo>
                  <a:lnTo>
                    <a:pt x="21" y="93"/>
                  </a:lnTo>
                  <a:lnTo>
                    <a:pt x="17" y="84"/>
                  </a:lnTo>
                  <a:lnTo>
                    <a:pt x="15" y="76"/>
                  </a:lnTo>
                  <a:lnTo>
                    <a:pt x="13" y="67"/>
                  </a:lnTo>
                  <a:lnTo>
                    <a:pt x="13" y="61"/>
                  </a:lnTo>
                  <a:lnTo>
                    <a:pt x="13" y="52"/>
                  </a:lnTo>
                  <a:lnTo>
                    <a:pt x="17" y="48"/>
                  </a:lnTo>
                  <a:lnTo>
                    <a:pt x="19" y="42"/>
                  </a:lnTo>
                  <a:lnTo>
                    <a:pt x="23" y="42"/>
                  </a:lnTo>
                  <a:lnTo>
                    <a:pt x="21" y="35"/>
                  </a:lnTo>
                  <a:lnTo>
                    <a:pt x="21" y="29"/>
                  </a:lnTo>
                  <a:lnTo>
                    <a:pt x="17" y="25"/>
                  </a:lnTo>
                  <a:lnTo>
                    <a:pt x="13" y="23"/>
                  </a:lnTo>
                  <a:lnTo>
                    <a:pt x="6" y="23"/>
                  </a:lnTo>
                  <a:lnTo>
                    <a:pt x="0" y="23"/>
                  </a:lnTo>
                  <a:lnTo>
                    <a:pt x="0" y="14"/>
                  </a:lnTo>
                  <a:lnTo>
                    <a:pt x="2" y="8"/>
                  </a:lnTo>
                  <a:lnTo>
                    <a:pt x="6" y="4"/>
                  </a:lnTo>
                  <a:lnTo>
                    <a:pt x="8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0" name="Freeform 28">
              <a:extLst>
                <a:ext uri="{FF2B5EF4-FFF2-40B4-BE49-F238E27FC236}">
                  <a16:creationId xmlns:a16="http://schemas.microsoft.com/office/drawing/2014/main" id="{96F4DD13-0D25-8876-56DD-2B01D7A8A9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4" y="877"/>
              <a:ext cx="76" cy="81"/>
            </a:xfrm>
            <a:custGeom>
              <a:avLst/>
              <a:gdLst>
                <a:gd name="T0" fmla="*/ 0 w 249"/>
                <a:gd name="T1" fmla="*/ 0 h 289"/>
                <a:gd name="T2" fmla="*/ 0 w 249"/>
                <a:gd name="T3" fmla="*/ 0 h 289"/>
                <a:gd name="T4" fmla="*/ 0 w 249"/>
                <a:gd name="T5" fmla="*/ 0 h 289"/>
                <a:gd name="T6" fmla="*/ 0 w 249"/>
                <a:gd name="T7" fmla="*/ 0 h 289"/>
                <a:gd name="T8" fmla="*/ 0 w 249"/>
                <a:gd name="T9" fmla="*/ 0 h 289"/>
                <a:gd name="T10" fmla="*/ 0 w 249"/>
                <a:gd name="T11" fmla="*/ 0 h 289"/>
                <a:gd name="T12" fmla="*/ 0 w 249"/>
                <a:gd name="T13" fmla="*/ 0 h 289"/>
                <a:gd name="T14" fmla="*/ 0 w 249"/>
                <a:gd name="T15" fmla="*/ 0 h 289"/>
                <a:gd name="T16" fmla="*/ 0 w 249"/>
                <a:gd name="T17" fmla="*/ 0 h 289"/>
                <a:gd name="T18" fmla="*/ 0 w 249"/>
                <a:gd name="T19" fmla="*/ 0 h 289"/>
                <a:gd name="T20" fmla="*/ 0 w 249"/>
                <a:gd name="T21" fmla="*/ 0 h 289"/>
                <a:gd name="T22" fmla="*/ 0 w 249"/>
                <a:gd name="T23" fmla="*/ 0 h 289"/>
                <a:gd name="T24" fmla="*/ 0 w 249"/>
                <a:gd name="T25" fmla="*/ 0 h 289"/>
                <a:gd name="T26" fmla="*/ 0 w 249"/>
                <a:gd name="T27" fmla="*/ 0 h 289"/>
                <a:gd name="T28" fmla="*/ 0 w 249"/>
                <a:gd name="T29" fmla="*/ 0 h 289"/>
                <a:gd name="T30" fmla="*/ 0 w 249"/>
                <a:gd name="T31" fmla="*/ 0 h 289"/>
                <a:gd name="T32" fmla="*/ 0 w 249"/>
                <a:gd name="T33" fmla="*/ 0 h 289"/>
                <a:gd name="T34" fmla="*/ 0 w 249"/>
                <a:gd name="T35" fmla="*/ 0 h 289"/>
                <a:gd name="T36" fmla="*/ 0 w 249"/>
                <a:gd name="T37" fmla="*/ 0 h 289"/>
                <a:gd name="T38" fmla="*/ 0 w 249"/>
                <a:gd name="T39" fmla="*/ 0 h 289"/>
                <a:gd name="T40" fmla="*/ 0 w 249"/>
                <a:gd name="T41" fmla="*/ 0 h 289"/>
                <a:gd name="T42" fmla="*/ 0 w 249"/>
                <a:gd name="T43" fmla="*/ 0 h 289"/>
                <a:gd name="T44" fmla="*/ 0 w 249"/>
                <a:gd name="T45" fmla="*/ 0 h 289"/>
                <a:gd name="T46" fmla="*/ 0 w 249"/>
                <a:gd name="T47" fmla="*/ 0 h 289"/>
                <a:gd name="T48" fmla="*/ 0 w 249"/>
                <a:gd name="T49" fmla="*/ 0 h 289"/>
                <a:gd name="T50" fmla="*/ 0 w 249"/>
                <a:gd name="T51" fmla="*/ 0 h 289"/>
                <a:gd name="T52" fmla="*/ 0 w 249"/>
                <a:gd name="T53" fmla="*/ 0 h 289"/>
                <a:gd name="T54" fmla="*/ 0 w 249"/>
                <a:gd name="T55" fmla="*/ 0 h 289"/>
                <a:gd name="T56" fmla="*/ 0 w 249"/>
                <a:gd name="T57" fmla="*/ 0 h 289"/>
                <a:gd name="T58" fmla="*/ 0 w 249"/>
                <a:gd name="T59" fmla="*/ 0 h 289"/>
                <a:gd name="T60" fmla="*/ 0 w 249"/>
                <a:gd name="T61" fmla="*/ 0 h 289"/>
                <a:gd name="T62" fmla="*/ 0 w 249"/>
                <a:gd name="T63" fmla="*/ 0 h 289"/>
                <a:gd name="T64" fmla="*/ 0 w 249"/>
                <a:gd name="T65" fmla="*/ 0 h 289"/>
                <a:gd name="T66" fmla="*/ 0 w 249"/>
                <a:gd name="T67" fmla="*/ 0 h 289"/>
                <a:gd name="T68" fmla="*/ 0 w 249"/>
                <a:gd name="T69" fmla="*/ 0 h 289"/>
                <a:gd name="T70" fmla="*/ 0 w 249"/>
                <a:gd name="T71" fmla="*/ 0 h 289"/>
                <a:gd name="T72" fmla="*/ 0 w 249"/>
                <a:gd name="T73" fmla="*/ 0 h 289"/>
                <a:gd name="T74" fmla="*/ 0 w 249"/>
                <a:gd name="T75" fmla="*/ 0 h 289"/>
                <a:gd name="T76" fmla="*/ 0 w 249"/>
                <a:gd name="T77" fmla="*/ 0 h 289"/>
                <a:gd name="T78" fmla="*/ 0 w 249"/>
                <a:gd name="T79" fmla="*/ 0 h 289"/>
                <a:gd name="T80" fmla="*/ 0 w 249"/>
                <a:gd name="T81" fmla="*/ 0 h 289"/>
                <a:gd name="T82" fmla="*/ 0 w 249"/>
                <a:gd name="T83" fmla="*/ 0 h 289"/>
                <a:gd name="T84" fmla="*/ 0 w 249"/>
                <a:gd name="T85" fmla="*/ 0 h 289"/>
                <a:gd name="T86" fmla="*/ 0 w 249"/>
                <a:gd name="T87" fmla="*/ 0 h 289"/>
                <a:gd name="T88" fmla="*/ 0 w 249"/>
                <a:gd name="T89" fmla="*/ 0 h 289"/>
                <a:gd name="T90" fmla="*/ 0 w 249"/>
                <a:gd name="T91" fmla="*/ 0 h 289"/>
                <a:gd name="T92" fmla="*/ 0 w 249"/>
                <a:gd name="T93" fmla="*/ 0 h 289"/>
                <a:gd name="T94" fmla="*/ 0 w 249"/>
                <a:gd name="T95" fmla="*/ 0 h 289"/>
                <a:gd name="T96" fmla="*/ 0 w 249"/>
                <a:gd name="T97" fmla="*/ 0 h 289"/>
                <a:gd name="T98" fmla="*/ 0 w 249"/>
                <a:gd name="T99" fmla="*/ 0 h 289"/>
                <a:gd name="T100" fmla="*/ 0 w 249"/>
                <a:gd name="T101" fmla="*/ 0 h 289"/>
                <a:gd name="T102" fmla="*/ 0 w 249"/>
                <a:gd name="T103" fmla="*/ 0 h 289"/>
                <a:gd name="T104" fmla="*/ 0 w 249"/>
                <a:gd name="T105" fmla="*/ 0 h 289"/>
                <a:gd name="T106" fmla="*/ 0 w 249"/>
                <a:gd name="T107" fmla="*/ 0 h 289"/>
                <a:gd name="T108" fmla="*/ 0 w 249"/>
                <a:gd name="T109" fmla="*/ 0 h 289"/>
                <a:gd name="T110" fmla="*/ 0 w 249"/>
                <a:gd name="T111" fmla="*/ 0 h 289"/>
                <a:gd name="T112" fmla="*/ 0 w 249"/>
                <a:gd name="T113" fmla="*/ 0 h 289"/>
                <a:gd name="T114" fmla="*/ 0 w 249"/>
                <a:gd name="T115" fmla="*/ 0 h 289"/>
                <a:gd name="T116" fmla="*/ 0 w 249"/>
                <a:gd name="T117" fmla="*/ 0 h 289"/>
                <a:gd name="T118" fmla="*/ 0 w 249"/>
                <a:gd name="T119" fmla="*/ 0 h 289"/>
                <a:gd name="T120" fmla="*/ 0 w 249"/>
                <a:gd name="T121" fmla="*/ 0 h 289"/>
                <a:gd name="T122" fmla="*/ 0 w 249"/>
                <a:gd name="T123" fmla="*/ 0 h 289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49"/>
                <a:gd name="T187" fmla="*/ 0 h 289"/>
                <a:gd name="T188" fmla="*/ 249 w 249"/>
                <a:gd name="T189" fmla="*/ 289 h 289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49" h="289">
                  <a:moveTo>
                    <a:pt x="51" y="2"/>
                  </a:moveTo>
                  <a:lnTo>
                    <a:pt x="67" y="0"/>
                  </a:lnTo>
                  <a:lnTo>
                    <a:pt x="80" y="0"/>
                  </a:lnTo>
                  <a:lnTo>
                    <a:pt x="93" y="0"/>
                  </a:lnTo>
                  <a:lnTo>
                    <a:pt x="110" y="2"/>
                  </a:lnTo>
                  <a:lnTo>
                    <a:pt x="124" y="3"/>
                  </a:lnTo>
                  <a:lnTo>
                    <a:pt x="139" y="5"/>
                  </a:lnTo>
                  <a:lnTo>
                    <a:pt x="154" y="9"/>
                  </a:lnTo>
                  <a:lnTo>
                    <a:pt x="169" y="15"/>
                  </a:lnTo>
                  <a:lnTo>
                    <a:pt x="181" y="19"/>
                  </a:lnTo>
                  <a:lnTo>
                    <a:pt x="192" y="24"/>
                  </a:lnTo>
                  <a:lnTo>
                    <a:pt x="203" y="32"/>
                  </a:lnTo>
                  <a:lnTo>
                    <a:pt x="215" y="41"/>
                  </a:lnTo>
                  <a:lnTo>
                    <a:pt x="223" y="51"/>
                  </a:lnTo>
                  <a:lnTo>
                    <a:pt x="230" y="62"/>
                  </a:lnTo>
                  <a:lnTo>
                    <a:pt x="238" y="76"/>
                  </a:lnTo>
                  <a:lnTo>
                    <a:pt x="243" y="93"/>
                  </a:lnTo>
                  <a:lnTo>
                    <a:pt x="247" y="108"/>
                  </a:lnTo>
                  <a:lnTo>
                    <a:pt x="249" y="127"/>
                  </a:lnTo>
                  <a:lnTo>
                    <a:pt x="249" y="144"/>
                  </a:lnTo>
                  <a:lnTo>
                    <a:pt x="247" y="163"/>
                  </a:lnTo>
                  <a:lnTo>
                    <a:pt x="243" y="180"/>
                  </a:lnTo>
                  <a:lnTo>
                    <a:pt x="238" y="197"/>
                  </a:lnTo>
                  <a:lnTo>
                    <a:pt x="230" y="214"/>
                  </a:lnTo>
                  <a:lnTo>
                    <a:pt x="223" y="232"/>
                  </a:lnTo>
                  <a:lnTo>
                    <a:pt x="211" y="245"/>
                  </a:lnTo>
                  <a:lnTo>
                    <a:pt x="198" y="258"/>
                  </a:lnTo>
                  <a:lnTo>
                    <a:pt x="184" y="270"/>
                  </a:lnTo>
                  <a:lnTo>
                    <a:pt x="169" y="279"/>
                  </a:lnTo>
                  <a:lnTo>
                    <a:pt x="152" y="285"/>
                  </a:lnTo>
                  <a:lnTo>
                    <a:pt x="135" y="289"/>
                  </a:lnTo>
                  <a:lnTo>
                    <a:pt x="116" y="289"/>
                  </a:lnTo>
                  <a:lnTo>
                    <a:pt x="97" y="287"/>
                  </a:lnTo>
                  <a:lnTo>
                    <a:pt x="84" y="285"/>
                  </a:lnTo>
                  <a:lnTo>
                    <a:pt x="70" y="281"/>
                  </a:lnTo>
                  <a:lnTo>
                    <a:pt x="57" y="277"/>
                  </a:lnTo>
                  <a:lnTo>
                    <a:pt x="48" y="270"/>
                  </a:lnTo>
                  <a:lnTo>
                    <a:pt x="34" y="260"/>
                  </a:lnTo>
                  <a:lnTo>
                    <a:pt x="25" y="252"/>
                  </a:lnTo>
                  <a:lnTo>
                    <a:pt x="17" y="241"/>
                  </a:lnTo>
                  <a:lnTo>
                    <a:pt x="10" y="232"/>
                  </a:lnTo>
                  <a:lnTo>
                    <a:pt x="4" y="220"/>
                  </a:lnTo>
                  <a:lnTo>
                    <a:pt x="0" y="207"/>
                  </a:lnTo>
                  <a:lnTo>
                    <a:pt x="0" y="195"/>
                  </a:lnTo>
                  <a:lnTo>
                    <a:pt x="0" y="184"/>
                  </a:lnTo>
                  <a:lnTo>
                    <a:pt x="4" y="173"/>
                  </a:lnTo>
                  <a:lnTo>
                    <a:pt x="10" y="163"/>
                  </a:lnTo>
                  <a:lnTo>
                    <a:pt x="17" y="154"/>
                  </a:lnTo>
                  <a:lnTo>
                    <a:pt x="29" y="146"/>
                  </a:lnTo>
                  <a:lnTo>
                    <a:pt x="36" y="138"/>
                  </a:lnTo>
                  <a:lnTo>
                    <a:pt x="46" y="133"/>
                  </a:lnTo>
                  <a:lnTo>
                    <a:pt x="55" y="129"/>
                  </a:lnTo>
                  <a:lnTo>
                    <a:pt x="67" y="127"/>
                  </a:lnTo>
                  <a:lnTo>
                    <a:pt x="78" y="127"/>
                  </a:lnTo>
                  <a:lnTo>
                    <a:pt x="89" y="127"/>
                  </a:lnTo>
                  <a:lnTo>
                    <a:pt x="103" y="131"/>
                  </a:lnTo>
                  <a:lnTo>
                    <a:pt x="114" y="136"/>
                  </a:lnTo>
                  <a:lnTo>
                    <a:pt x="124" y="140"/>
                  </a:lnTo>
                  <a:lnTo>
                    <a:pt x="133" y="146"/>
                  </a:lnTo>
                  <a:lnTo>
                    <a:pt x="141" y="154"/>
                  </a:lnTo>
                  <a:lnTo>
                    <a:pt x="150" y="161"/>
                  </a:lnTo>
                  <a:lnTo>
                    <a:pt x="154" y="169"/>
                  </a:lnTo>
                  <a:lnTo>
                    <a:pt x="156" y="180"/>
                  </a:lnTo>
                  <a:lnTo>
                    <a:pt x="156" y="190"/>
                  </a:lnTo>
                  <a:lnTo>
                    <a:pt x="156" y="201"/>
                  </a:lnTo>
                  <a:lnTo>
                    <a:pt x="145" y="203"/>
                  </a:lnTo>
                  <a:lnTo>
                    <a:pt x="135" y="205"/>
                  </a:lnTo>
                  <a:lnTo>
                    <a:pt x="135" y="192"/>
                  </a:lnTo>
                  <a:lnTo>
                    <a:pt x="135" y="184"/>
                  </a:lnTo>
                  <a:lnTo>
                    <a:pt x="135" y="176"/>
                  </a:lnTo>
                  <a:lnTo>
                    <a:pt x="133" y="171"/>
                  </a:lnTo>
                  <a:lnTo>
                    <a:pt x="126" y="163"/>
                  </a:lnTo>
                  <a:lnTo>
                    <a:pt x="118" y="163"/>
                  </a:lnTo>
                  <a:lnTo>
                    <a:pt x="107" y="163"/>
                  </a:lnTo>
                  <a:lnTo>
                    <a:pt x="95" y="173"/>
                  </a:lnTo>
                  <a:lnTo>
                    <a:pt x="89" y="178"/>
                  </a:lnTo>
                  <a:lnTo>
                    <a:pt x="86" y="186"/>
                  </a:lnTo>
                  <a:lnTo>
                    <a:pt x="82" y="194"/>
                  </a:lnTo>
                  <a:lnTo>
                    <a:pt x="82" y="205"/>
                  </a:lnTo>
                  <a:lnTo>
                    <a:pt x="76" y="214"/>
                  </a:lnTo>
                  <a:lnTo>
                    <a:pt x="74" y="224"/>
                  </a:lnTo>
                  <a:lnTo>
                    <a:pt x="72" y="233"/>
                  </a:lnTo>
                  <a:lnTo>
                    <a:pt x="76" y="243"/>
                  </a:lnTo>
                  <a:lnTo>
                    <a:pt x="78" y="249"/>
                  </a:lnTo>
                  <a:lnTo>
                    <a:pt x="84" y="256"/>
                  </a:lnTo>
                  <a:lnTo>
                    <a:pt x="89" y="260"/>
                  </a:lnTo>
                  <a:lnTo>
                    <a:pt x="99" y="266"/>
                  </a:lnTo>
                  <a:lnTo>
                    <a:pt x="107" y="268"/>
                  </a:lnTo>
                  <a:lnTo>
                    <a:pt x="114" y="270"/>
                  </a:lnTo>
                  <a:lnTo>
                    <a:pt x="124" y="270"/>
                  </a:lnTo>
                  <a:lnTo>
                    <a:pt x="135" y="270"/>
                  </a:lnTo>
                  <a:lnTo>
                    <a:pt x="143" y="268"/>
                  </a:lnTo>
                  <a:lnTo>
                    <a:pt x="152" y="264"/>
                  </a:lnTo>
                  <a:lnTo>
                    <a:pt x="162" y="258"/>
                  </a:lnTo>
                  <a:lnTo>
                    <a:pt x="171" y="254"/>
                  </a:lnTo>
                  <a:lnTo>
                    <a:pt x="186" y="241"/>
                  </a:lnTo>
                  <a:lnTo>
                    <a:pt x="198" y="228"/>
                  </a:lnTo>
                  <a:lnTo>
                    <a:pt x="209" y="211"/>
                  </a:lnTo>
                  <a:lnTo>
                    <a:pt x="217" y="195"/>
                  </a:lnTo>
                  <a:lnTo>
                    <a:pt x="221" y="176"/>
                  </a:lnTo>
                  <a:lnTo>
                    <a:pt x="224" y="159"/>
                  </a:lnTo>
                  <a:lnTo>
                    <a:pt x="224" y="140"/>
                  </a:lnTo>
                  <a:lnTo>
                    <a:pt x="224" y="121"/>
                  </a:lnTo>
                  <a:lnTo>
                    <a:pt x="221" y="102"/>
                  </a:lnTo>
                  <a:lnTo>
                    <a:pt x="215" y="87"/>
                  </a:lnTo>
                  <a:lnTo>
                    <a:pt x="205" y="70"/>
                  </a:lnTo>
                  <a:lnTo>
                    <a:pt x="196" y="57"/>
                  </a:lnTo>
                  <a:lnTo>
                    <a:pt x="181" y="43"/>
                  </a:lnTo>
                  <a:lnTo>
                    <a:pt x="165" y="36"/>
                  </a:lnTo>
                  <a:lnTo>
                    <a:pt x="148" y="28"/>
                  </a:lnTo>
                  <a:lnTo>
                    <a:pt x="129" y="28"/>
                  </a:lnTo>
                  <a:lnTo>
                    <a:pt x="116" y="24"/>
                  </a:lnTo>
                  <a:lnTo>
                    <a:pt x="103" y="22"/>
                  </a:lnTo>
                  <a:lnTo>
                    <a:pt x="91" y="22"/>
                  </a:lnTo>
                  <a:lnTo>
                    <a:pt x="80" y="24"/>
                  </a:lnTo>
                  <a:lnTo>
                    <a:pt x="67" y="24"/>
                  </a:lnTo>
                  <a:lnTo>
                    <a:pt x="55" y="26"/>
                  </a:lnTo>
                  <a:lnTo>
                    <a:pt x="42" y="24"/>
                  </a:lnTo>
                  <a:lnTo>
                    <a:pt x="32" y="24"/>
                  </a:lnTo>
                  <a:lnTo>
                    <a:pt x="34" y="19"/>
                  </a:lnTo>
                  <a:lnTo>
                    <a:pt x="42" y="11"/>
                  </a:lnTo>
                  <a:lnTo>
                    <a:pt x="48" y="5"/>
                  </a:lnTo>
                  <a:lnTo>
                    <a:pt x="51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1" name="Freeform 29">
              <a:extLst>
                <a:ext uri="{FF2B5EF4-FFF2-40B4-BE49-F238E27FC236}">
                  <a16:creationId xmlns:a16="http://schemas.microsoft.com/office/drawing/2014/main" id="{5BCBDFAF-B480-03C9-ECB9-56F3473086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3" y="880"/>
              <a:ext cx="62" cy="38"/>
            </a:xfrm>
            <a:custGeom>
              <a:avLst/>
              <a:gdLst>
                <a:gd name="T0" fmla="*/ 0 w 202"/>
                <a:gd name="T1" fmla="*/ 0 h 137"/>
                <a:gd name="T2" fmla="*/ 0 w 202"/>
                <a:gd name="T3" fmla="*/ 0 h 137"/>
                <a:gd name="T4" fmla="*/ 0 w 202"/>
                <a:gd name="T5" fmla="*/ 0 h 137"/>
                <a:gd name="T6" fmla="*/ 0 w 202"/>
                <a:gd name="T7" fmla="*/ 0 h 137"/>
                <a:gd name="T8" fmla="*/ 0 w 202"/>
                <a:gd name="T9" fmla="*/ 0 h 137"/>
                <a:gd name="T10" fmla="*/ 0 w 202"/>
                <a:gd name="T11" fmla="*/ 0 h 137"/>
                <a:gd name="T12" fmla="*/ 0 w 202"/>
                <a:gd name="T13" fmla="*/ 0 h 137"/>
                <a:gd name="T14" fmla="*/ 0 w 202"/>
                <a:gd name="T15" fmla="*/ 0 h 137"/>
                <a:gd name="T16" fmla="*/ 0 w 202"/>
                <a:gd name="T17" fmla="*/ 0 h 137"/>
                <a:gd name="T18" fmla="*/ 0 w 202"/>
                <a:gd name="T19" fmla="*/ 0 h 137"/>
                <a:gd name="T20" fmla="*/ 0 w 202"/>
                <a:gd name="T21" fmla="*/ 0 h 137"/>
                <a:gd name="T22" fmla="*/ 0 w 202"/>
                <a:gd name="T23" fmla="*/ 0 h 137"/>
                <a:gd name="T24" fmla="*/ 0 w 202"/>
                <a:gd name="T25" fmla="*/ 0 h 137"/>
                <a:gd name="T26" fmla="*/ 0 w 202"/>
                <a:gd name="T27" fmla="*/ 0 h 137"/>
                <a:gd name="T28" fmla="*/ 0 w 202"/>
                <a:gd name="T29" fmla="*/ 0 h 137"/>
                <a:gd name="T30" fmla="*/ 0 w 202"/>
                <a:gd name="T31" fmla="*/ 0 h 137"/>
                <a:gd name="T32" fmla="*/ 0 w 202"/>
                <a:gd name="T33" fmla="*/ 0 h 137"/>
                <a:gd name="T34" fmla="*/ 0 w 202"/>
                <a:gd name="T35" fmla="*/ 0 h 137"/>
                <a:gd name="T36" fmla="*/ 0 w 202"/>
                <a:gd name="T37" fmla="*/ 0 h 137"/>
                <a:gd name="T38" fmla="*/ 0 w 202"/>
                <a:gd name="T39" fmla="*/ 0 h 137"/>
                <a:gd name="T40" fmla="*/ 0 w 202"/>
                <a:gd name="T41" fmla="*/ 0 h 137"/>
                <a:gd name="T42" fmla="*/ 0 w 202"/>
                <a:gd name="T43" fmla="*/ 0 h 137"/>
                <a:gd name="T44" fmla="*/ 0 w 202"/>
                <a:gd name="T45" fmla="*/ 0 h 137"/>
                <a:gd name="T46" fmla="*/ 0 w 202"/>
                <a:gd name="T47" fmla="*/ 0 h 137"/>
                <a:gd name="T48" fmla="*/ 0 w 202"/>
                <a:gd name="T49" fmla="*/ 0 h 137"/>
                <a:gd name="T50" fmla="*/ 0 w 202"/>
                <a:gd name="T51" fmla="*/ 0 h 137"/>
                <a:gd name="T52" fmla="*/ 0 w 202"/>
                <a:gd name="T53" fmla="*/ 0 h 137"/>
                <a:gd name="T54" fmla="*/ 0 w 202"/>
                <a:gd name="T55" fmla="*/ 0 h 137"/>
                <a:gd name="T56" fmla="*/ 0 w 202"/>
                <a:gd name="T57" fmla="*/ 0 h 137"/>
                <a:gd name="T58" fmla="*/ 0 w 202"/>
                <a:gd name="T59" fmla="*/ 0 h 137"/>
                <a:gd name="T60" fmla="*/ 0 w 202"/>
                <a:gd name="T61" fmla="*/ 0 h 137"/>
                <a:gd name="T62" fmla="*/ 0 w 202"/>
                <a:gd name="T63" fmla="*/ 0 h 137"/>
                <a:gd name="T64" fmla="*/ 0 w 202"/>
                <a:gd name="T65" fmla="*/ 0 h 137"/>
                <a:gd name="T66" fmla="*/ 0 w 202"/>
                <a:gd name="T67" fmla="*/ 0 h 137"/>
                <a:gd name="T68" fmla="*/ 0 w 202"/>
                <a:gd name="T69" fmla="*/ 0 h 137"/>
                <a:gd name="T70" fmla="*/ 0 w 202"/>
                <a:gd name="T71" fmla="*/ 0 h 137"/>
                <a:gd name="T72" fmla="*/ 0 w 202"/>
                <a:gd name="T73" fmla="*/ 0 h 137"/>
                <a:gd name="T74" fmla="*/ 0 w 202"/>
                <a:gd name="T75" fmla="*/ 0 h 137"/>
                <a:gd name="T76" fmla="*/ 0 w 202"/>
                <a:gd name="T77" fmla="*/ 0 h 137"/>
                <a:gd name="T78" fmla="*/ 0 w 202"/>
                <a:gd name="T79" fmla="*/ 0 h 137"/>
                <a:gd name="T80" fmla="*/ 0 w 202"/>
                <a:gd name="T81" fmla="*/ 0 h 137"/>
                <a:gd name="T82" fmla="*/ 0 w 202"/>
                <a:gd name="T83" fmla="*/ 0 h 137"/>
                <a:gd name="T84" fmla="*/ 0 w 202"/>
                <a:gd name="T85" fmla="*/ 0 h 137"/>
                <a:gd name="T86" fmla="*/ 0 w 202"/>
                <a:gd name="T87" fmla="*/ 0 h 137"/>
                <a:gd name="T88" fmla="*/ 0 w 202"/>
                <a:gd name="T89" fmla="*/ 0 h 13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202"/>
                <a:gd name="T136" fmla="*/ 0 h 137"/>
                <a:gd name="T137" fmla="*/ 202 w 202"/>
                <a:gd name="T138" fmla="*/ 137 h 137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202" h="137">
                  <a:moveTo>
                    <a:pt x="202" y="0"/>
                  </a:moveTo>
                  <a:lnTo>
                    <a:pt x="202" y="15"/>
                  </a:lnTo>
                  <a:lnTo>
                    <a:pt x="202" y="29"/>
                  </a:lnTo>
                  <a:lnTo>
                    <a:pt x="202" y="38"/>
                  </a:lnTo>
                  <a:lnTo>
                    <a:pt x="198" y="51"/>
                  </a:lnTo>
                  <a:lnTo>
                    <a:pt x="192" y="59"/>
                  </a:lnTo>
                  <a:lnTo>
                    <a:pt x="181" y="67"/>
                  </a:lnTo>
                  <a:lnTo>
                    <a:pt x="171" y="67"/>
                  </a:lnTo>
                  <a:lnTo>
                    <a:pt x="164" y="70"/>
                  </a:lnTo>
                  <a:lnTo>
                    <a:pt x="151" y="70"/>
                  </a:lnTo>
                  <a:lnTo>
                    <a:pt x="141" y="70"/>
                  </a:lnTo>
                  <a:lnTo>
                    <a:pt x="130" y="69"/>
                  </a:lnTo>
                  <a:lnTo>
                    <a:pt x="120" y="70"/>
                  </a:lnTo>
                  <a:lnTo>
                    <a:pt x="111" y="70"/>
                  </a:lnTo>
                  <a:lnTo>
                    <a:pt x="103" y="76"/>
                  </a:lnTo>
                  <a:lnTo>
                    <a:pt x="93" y="78"/>
                  </a:lnTo>
                  <a:lnTo>
                    <a:pt x="86" y="82"/>
                  </a:lnTo>
                  <a:lnTo>
                    <a:pt x="76" y="88"/>
                  </a:lnTo>
                  <a:lnTo>
                    <a:pt x="71" y="93"/>
                  </a:lnTo>
                  <a:lnTo>
                    <a:pt x="61" y="97"/>
                  </a:lnTo>
                  <a:lnTo>
                    <a:pt x="54" y="103"/>
                  </a:lnTo>
                  <a:lnTo>
                    <a:pt x="48" y="108"/>
                  </a:lnTo>
                  <a:lnTo>
                    <a:pt x="40" y="116"/>
                  </a:lnTo>
                  <a:lnTo>
                    <a:pt x="27" y="127"/>
                  </a:lnTo>
                  <a:lnTo>
                    <a:pt x="14" y="137"/>
                  </a:lnTo>
                  <a:lnTo>
                    <a:pt x="6" y="127"/>
                  </a:lnTo>
                  <a:lnTo>
                    <a:pt x="0" y="122"/>
                  </a:lnTo>
                  <a:lnTo>
                    <a:pt x="8" y="112"/>
                  </a:lnTo>
                  <a:lnTo>
                    <a:pt x="16" y="101"/>
                  </a:lnTo>
                  <a:lnTo>
                    <a:pt x="23" y="89"/>
                  </a:lnTo>
                  <a:lnTo>
                    <a:pt x="31" y="80"/>
                  </a:lnTo>
                  <a:lnTo>
                    <a:pt x="38" y="70"/>
                  </a:lnTo>
                  <a:lnTo>
                    <a:pt x="48" y="61"/>
                  </a:lnTo>
                  <a:lnTo>
                    <a:pt x="55" y="51"/>
                  </a:lnTo>
                  <a:lnTo>
                    <a:pt x="65" y="42"/>
                  </a:lnTo>
                  <a:lnTo>
                    <a:pt x="73" y="32"/>
                  </a:lnTo>
                  <a:lnTo>
                    <a:pt x="80" y="25"/>
                  </a:lnTo>
                  <a:lnTo>
                    <a:pt x="90" y="19"/>
                  </a:lnTo>
                  <a:lnTo>
                    <a:pt x="103" y="13"/>
                  </a:lnTo>
                  <a:lnTo>
                    <a:pt x="112" y="8"/>
                  </a:lnTo>
                  <a:lnTo>
                    <a:pt x="122" y="4"/>
                  </a:lnTo>
                  <a:lnTo>
                    <a:pt x="135" y="0"/>
                  </a:lnTo>
                  <a:lnTo>
                    <a:pt x="149" y="0"/>
                  </a:lnTo>
                  <a:lnTo>
                    <a:pt x="20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2" name="Freeform 30">
              <a:extLst>
                <a:ext uri="{FF2B5EF4-FFF2-40B4-BE49-F238E27FC236}">
                  <a16:creationId xmlns:a16="http://schemas.microsoft.com/office/drawing/2014/main" id="{2B8120BC-CB45-CDAB-514C-503ADBF24A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9" y="891"/>
              <a:ext cx="85" cy="65"/>
            </a:xfrm>
            <a:custGeom>
              <a:avLst/>
              <a:gdLst>
                <a:gd name="T0" fmla="*/ 0 w 278"/>
                <a:gd name="T1" fmla="*/ 0 h 230"/>
                <a:gd name="T2" fmla="*/ 0 w 278"/>
                <a:gd name="T3" fmla="*/ 0 h 230"/>
                <a:gd name="T4" fmla="*/ 0 w 278"/>
                <a:gd name="T5" fmla="*/ 0 h 230"/>
                <a:gd name="T6" fmla="*/ 0 w 278"/>
                <a:gd name="T7" fmla="*/ 0 h 230"/>
                <a:gd name="T8" fmla="*/ 0 w 278"/>
                <a:gd name="T9" fmla="*/ 0 h 230"/>
                <a:gd name="T10" fmla="*/ 0 w 278"/>
                <a:gd name="T11" fmla="*/ 0 h 230"/>
                <a:gd name="T12" fmla="*/ 0 w 278"/>
                <a:gd name="T13" fmla="*/ 0 h 230"/>
                <a:gd name="T14" fmla="*/ 0 w 278"/>
                <a:gd name="T15" fmla="*/ 0 h 230"/>
                <a:gd name="T16" fmla="*/ 0 w 278"/>
                <a:gd name="T17" fmla="*/ 0 h 230"/>
                <a:gd name="T18" fmla="*/ 0 w 278"/>
                <a:gd name="T19" fmla="*/ 0 h 230"/>
                <a:gd name="T20" fmla="*/ 0 w 278"/>
                <a:gd name="T21" fmla="*/ 0 h 230"/>
                <a:gd name="T22" fmla="*/ 0 w 278"/>
                <a:gd name="T23" fmla="*/ 0 h 230"/>
                <a:gd name="T24" fmla="*/ 0 w 278"/>
                <a:gd name="T25" fmla="*/ 0 h 230"/>
                <a:gd name="T26" fmla="*/ 0 w 278"/>
                <a:gd name="T27" fmla="*/ 0 h 230"/>
                <a:gd name="T28" fmla="*/ 0 w 278"/>
                <a:gd name="T29" fmla="*/ 0 h 230"/>
                <a:gd name="T30" fmla="*/ 0 w 278"/>
                <a:gd name="T31" fmla="*/ 0 h 230"/>
                <a:gd name="T32" fmla="*/ 0 w 278"/>
                <a:gd name="T33" fmla="*/ 0 h 230"/>
                <a:gd name="T34" fmla="*/ 0 w 278"/>
                <a:gd name="T35" fmla="*/ 0 h 230"/>
                <a:gd name="T36" fmla="*/ 0 w 278"/>
                <a:gd name="T37" fmla="*/ 0 h 230"/>
                <a:gd name="T38" fmla="*/ 0 w 278"/>
                <a:gd name="T39" fmla="*/ 0 h 230"/>
                <a:gd name="T40" fmla="*/ 0 w 278"/>
                <a:gd name="T41" fmla="*/ 0 h 230"/>
                <a:gd name="T42" fmla="*/ 0 w 278"/>
                <a:gd name="T43" fmla="*/ 0 h 230"/>
                <a:gd name="T44" fmla="*/ 0 w 278"/>
                <a:gd name="T45" fmla="*/ 0 h 230"/>
                <a:gd name="T46" fmla="*/ 0 w 278"/>
                <a:gd name="T47" fmla="*/ 0 h 230"/>
                <a:gd name="T48" fmla="*/ 0 w 278"/>
                <a:gd name="T49" fmla="*/ 0 h 230"/>
                <a:gd name="T50" fmla="*/ 0 w 278"/>
                <a:gd name="T51" fmla="*/ 0 h 230"/>
                <a:gd name="T52" fmla="*/ 0 w 278"/>
                <a:gd name="T53" fmla="*/ 0 h 230"/>
                <a:gd name="T54" fmla="*/ 0 w 278"/>
                <a:gd name="T55" fmla="*/ 0 h 230"/>
                <a:gd name="T56" fmla="*/ 0 w 278"/>
                <a:gd name="T57" fmla="*/ 0 h 230"/>
                <a:gd name="T58" fmla="*/ 0 w 278"/>
                <a:gd name="T59" fmla="*/ 0 h 230"/>
                <a:gd name="T60" fmla="*/ 0 w 278"/>
                <a:gd name="T61" fmla="*/ 0 h 230"/>
                <a:gd name="T62" fmla="*/ 0 w 278"/>
                <a:gd name="T63" fmla="*/ 0 h 23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78"/>
                <a:gd name="T97" fmla="*/ 0 h 230"/>
                <a:gd name="T98" fmla="*/ 278 w 278"/>
                <a:gd name="T99" fmla="*/ 230 h 23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78" h="230">
                  <a:moveTo>
                    <a:pt x="240" y="0"/>
                  </a:moveTo>
                  <a:lnTo>
                    <a:pt x="248" y="0"/>
                  </a:lnTo>
                  <a:lnTo>
                    <a:pt x="259" y="2"/>
                  </a:lnTo>
                  <a:lnTo>
                    <a:pt x="268" y="2"/>
                  </a:lnTo>
                  <a:lnTo>
                    <a:pt x="278" y="6"/>
                  </a:lnTo>
                  <a:lnTo>
                    <a:pt x="274" y="11"/>
                  </a:lnTo>
                  <a:lnTo>
                    <a:pt x="270" y="21"/>
                  </a:lnTo>
                  <a:lnTo>
                    <a:pt x="255" y="19"/>
                  </a:lnTo>
                  <a:lnTo>
                    <a:pt x="240" y="23"/>
                  </a:lnTo>
                  <a:lnTo>
                    <a:pt x="229" y="27"/>
                  </a:lnTo>
                  <a:lnTo>
                    <a:pt x="217" y="36"/>
                  </a:lnTo>
                  <a:lnTo>
                    <a:pt x="208" y="42"/>
                  </a:lnTo>
                  <a:lnTo>
                    <a:pt x="198" y="51"/>
                  </a:lnTo>
                  <a:lnTo>
                    <a:pt x="189" y="63"/>
                  </a:lnTo>
                  <a:lnTo>
                    <a:pt x="181" y="74"/>
                  </a:lnTo>
                  <a:lnTo>
                    <a:pt x="173" y="86"/>
                  </a:lnTo>
                  <a:lnTo>
                    <a:pt x="166" y="97"/>
                  </a:lnTo>
                  <a:lnTo>
                    <a:pt x="156" y="110"/>
                  </a:lnTo>
                  <a:lnTo>
                    <a:pt x="149" y="124"/>
                  </a:lnTo>
                  <a:lnTo>
                    <a:pt x="141" y="133"/>
                  </a:lnTo>
                  <a:lnTo>
                    <a:pt x="134" y="146"/>
                  </a:lnTo>
                  <a:lnTo>
                    <a:pt x="124" y="158"/>
                  </a:lnTo>
                  <a:lnTo>
                    <a:pt x="114" y="167"/>
                  </a:lnTo>
                  <a:lnTo>
                    <a:pt x="105" y="177"/>
                  </a:lnTo>
                  <a:lnTo>
                    <a:pt x="99" y="190"/>
                  </a:lnTo>
                  <a:lnTo>
                    <a:pt x="92" y="203"/>
                  </a:lnTo>
                  <a:lnTo>
                    <a:pt x="84" y="219"/>
                  </a:lnTo>
                  <a:lnTo>
                    <a:pt x="78" y="222"/>
                  </a:lnTo>
                  <a:lnTo>
                    <a:pt x="71" y="226"/>
                  </a:lnTo>
                  <a:lnTo>
                    <a:pt x="63" y="228"/>
                  </a:lnTo>
                  <a:lnTo>
                    <a:pt x="54" y="230"/>
                  </a:lnTo>
                  <a:lnTo>
                    <a:pt x="44" y="228"/>
                  </a:lnTo>
                  <a:lnTo>
                    <a:pt x="31" y="226"/>
                  </a:lnTo>
                  <a:lnTo>
                    <a:pt x="18" y="221"/>
                  </a:lnTo>
                  <a:lnTo>
                    <a:pt x="2" y="215"/>
                  </a:lnTo>
                  <a:lnTo>
                    <a:pt x="0" y="203"/>
                  </a:lnTo>
                  <a:lnTo>
                    <a:pt x="8" y="196"/>
                  </a:lnTo>
                  <a:lnTo>
                    <a:pt x="12" y="192"/>
                  </a:lnTo>
                  <a:lnTo>
                    <a:pt x="21" y="190"/>
                  </a:lnTo>
                  <a:lnTo>
                    <a:pt x="29" y="186"/>
                  </a:lnTo>
                  <a:lnTo>
                    <a:pt x="38" y="184"/>
                  </a:lnTo>
                  <a:lnTo>
                    <a:pt x="46" y="181"/>
                  </a:lnTo>
                  <a:lnTo>
                    <a:pt x="54" y="177"/>
                  </a:lnTo>
                  <a:lnTo>
                    <a:pt x="63" y="175"/>
                  </a:lnTo>
                  <a:lnTo>
                    <a:pt x="71" y="171"/>
                  </a:lnTo>
                  <a:lnTo>
                    <a:pt x="82" y="164"/>
                  </a:lnTo>
                  <a:lnTo>
                    <a:pt x="92" y="156"/>
                  </a:lnTo>
                  <a:lnTo>
                    <a:pt x="101" y="145"/>
                  </a:lnTo>
                  <a:lnTo>
                    <a:pt x="111" y="133"/>
                  </a:lnTo>
                  <a:lnTo>
                    <a:pt x="118" y="124"/>
                  </a:lnTo>
                  <a:lnTo>
                    <a:pt x="128" y="112"/>
                  </a:lnTo>
                  <a:lnTo>
                    <a:pt x="135" y="101"/>
                  </a:lnTo>
                  <a:lnTo>
                    <a:pt x="143" y="87"/>
                  </a:lnTo>
                  <a:lnTo>
                    <a:pt x="153" y="78"/>
                  </a:lnTo>
                  <a:lnTo>
                    <a:pt x="160" y="67"/>
                  </a:lnTo>
                  <a:lnTo>
                    <a:pt x="166" y="53"/>
                  </a:lnTo>
                  <a:lnTo>
                    <a:pt x="175" y="44"/>
                  </a:lnTo>
                  <a:lnTo>
                    <a:pt x="183" y="32"/>
                  </a:lnTo>
                  <a:lnTo>
                    <a:pt x="194" y="25"/>
                  </a:lnTo>
                  <a:lnTo>
                    <a:pt x="202" y="17"/>
                  </a:lnTo>
                  <a:lnTo>
                    <a:pt x="213" y="10"/>
                  </a:lnTo>
                  <a:lnTo>
                    <a:pt x="227" y="2"/>
                  </a:lnTo>
                  <a:lnTo>
                    <a:pt x="24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3" name="Freeform 31">
              <a:extLst>
                <a:ext uri="{FF2B5EF4-FFF2-40B4-BE49-F238E27FC236}">
                  <a16:creationId xmlns:a16="http://schemas.microsoft.com/office/drawing/2014/main" id="{FCD5080D-0C80-FAEB-B9FD-D3E1824962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98" y="897"/>
              <a:ext cx="76" cy="20"/>
            </a:xfrm>
            <a:custGeom>
              <a:avLst/>
              <a:gdLst>
                <a:gd name="T0" fmla="*/ 0 w 249"/>
                <a:gd name="T1" fmla="*/ 0 h 72"/>
                <a:gd name="T2" fmla="*/ 0 w 249"/>
                <a:gd name="T3" fmla="*/ 0 h 72"/>
                <a:gd name="T4" fmla="*/ 0 w 249"/>
                <a:gd name="T5" fmla="*/ 0 h 72"/>
                <a:gd name="T6" fmla="*/ 0 w 249"/>
                <a:gd name="T7" fmla="*/ 0 h 72"/>
                <a:gd name="T8" fmla="*/ 0 w 249"/>
                <a:gd name="T9" fmla="*/ 0 h 72"/>
                <a:gd name="T10" fmla="*/ 0 w 249"/>
                <a:gd name="T11" fmla="*/ 0 h 72"/>
                <a:gd name="T12" fmla="*/ 0 w 249"/>
                <a:gd name="T13" fmla="*/ 0 h 72"/>
                <a:gd name="T14" fmla="*/ 0 w 249"/>
                <a:gd name="T15" fmla="*/ 0 h 72"/>
                <a:gd name="T16" fmla="*/ 0 w 249"/>
                <a:gd name="T17" fmla="*/ 0 h 72"/>
                <a:gd name="T18" fmla="*/ 0 w 249"/>
                <a:gd name="T19" fmla="*/ 0 h 72"/>
                <a:gd name="T20" fmla="*/ 0 w 249"/>
                <a:gd name="T21" fmla="*/ 0 h 72"/>
                <a:gd name="T22" fmla="*/ 0 w 249"/>
                <a:gd name="T23" fmla="*/ 0 h 72"/>
                <a:gd name="T24" fmla="*/ 0 w 249"/>
                <a:gd name="T25" fmla="*/ 0 h 72"/>
                <a:gd name="T26" fmla="*/ 0 w 249"/>
                <a:gd name="T27" fmla="*/ 0 h 72"/>
                <a:gd name="T28" fmla="*/ 0 w 249"/>
                <a:gd name="T29" fmla="*/ 0 h 72"/>
                <a:gd name="T30" fmla="*/ 0 w 249"/>
                <a:gd name="T31" fmla="*/ 0 h 72"/>
                <a:gd name="T32" fmla="*/ 0 w 249"/>
                <a:gd name="T33" fmla="*/ 0 h 72"/>
                <a:gd name="T34" fmla="*/ 0 w 249"/>
                <a:gd name="T35" fmla="*/ 0 h 72"/>
                <a:gd name="T36" fmla="*/ 0 w 249"/>
                <a:gd name="T37" fmla="*/ 0 h 72"/>
                <a:gd name="T38" fmla="*/ 0 w 249"/>
                <a:gd name="T39" fmla="*/ 0 h 72"/>
                <a:gd name="T40" fmla="*/ 0 w 249"/>
                <a:gd name="T41" fmla="*/ 0 h 72"/>
                <a:gd name="T42" fmla="*/ 0 w 249"/>
                <a:gd name="T43" fmla="*/ 0 h 72"/>
                <a:gd name="T44" fmla="*/ 0 w 249"/>
                <a:gd name="T45" fmla="*/ 0 h 72"/>
                <a:gd name="T46" fmla="*/ 0 w 249"/>
                <a:gd name="T47" fmla="*/ 0 h 72"/>
                <a:gd name="T48" fmla="*/ 0 w 249"/>
                <a:gd name="T49" fmla="*/ 0 h 72"/>
                <a:gd name="T50" fmla="*/ 0 w 249"/>
                <a:gd name="T51" fmla="*/ 0 h 72"/>
                <a:gd name="T52" fmla="*/ 0 w 249"/>
                <a:gd name="T53" fmla="*/ 0 h 72"/>
                <a:gd name="T54" fmla="*/ 0 w 249"/>
                <a:gd name="T55" fmla="*/ 0 h 72"/>
                <a:gd name="T56" fmla="*/ 0 w 249"/>
                <a:gd name="T57" fmla="*/ 0 h 72"/>
                <a:gd name="T58" fmla="*/ 0 w 249"/>
                <a:gd name="T59" fmla="*/ 0 h 72"/>
                <a:gd name="T60" fmla="*/ 0 w 249"/>
                <a:gd name="T61" fmla="*/ 0 h 72"/>
                <a:gd name="T62" fmla="*/ 0 w 249"/>
                <a:gd name="T63" fmla="*/ 0 h 72"/>
                <a:gd name="T64" fmla="*/ 0 w 249"/>
                <a:gd name="T65" fmla="*/ 0 h 72"/>
                <a:gd name="T66" fmla="*/ 0 w 249"/>
                <a:gd name="T67" fmla="*/ 0 h 72"/>
                <a:gd name="T68" fmla="*/ 0 w 249"/>
                <a:gd name="T69" fmla="*/ 0 h 72"/>
                <a:gd name="T70" fmla="*/ 0 w 249"/>
                <a:gd name="T71" fmla="*/ 0 h 72"/>
                <a:gd name="T72" fmla="*/ 0 w 249"/>
                <a:gd name="T73" fmla="*/ 0 h 72"/>
                <a:gd name="T74" fmla="*/ 0 w 249"/>
                <a:gd name="T75" fmla="*/ 0 h 72"/>
                <a:gd name="T76" fmla="*/ 0 w 249"/>
                <a:gd name="T77" fmla="*/ 0 h 72"/>
                <a:gd name="T78" fmla="*/ 0 w 249"/>
                <a:gd name="T79" fmla="*/ 0 h 72"/>
                <a:gd name="T80" fmla="*/ 0 w 249"/>
                <a:gd name="T81" fmla="*/ 0 h 72"/>
                <a:gd name="T82" fmla="*/ 0 w 249"/>
                <a:gd name="T83" fmla="*/ 0 h 72"/>
                <a:gd name="T84" fmla="*/ 0 w 249"/>
                <a:gd name="T85" fmla="*/ 0 h 72"/>
                <a:gd name="T86" fmla="*/ 0 w 249"/>
                <a:gd name="T87" fmla="*/ 0 h 72"/>
                <a:gd name="T88" fmla="*/ 0 w 249"/>
                <a:gd name="T89" fmla="*/ 0 h 72"/>
                <a:gd name="T90" fmla="*/ 0 w 249"/>
                <a:gd name="T91" fmla="*/ 0 h 72"/>
                <a:gd name="T92" fmla="*/ 0 w 249"/>
                <a:gd name="T93" fmla="*/ 0 h 72"/>
                <a:gd name="T94" fmla="*/ 0 w 249"/>
                <a:gd name="T95" fmla="*/ 0 h 72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249"/>
                <a:gd name="T145" fmla="*/ 0 h 72"/>
                <a:gd name="T146" fmla="*/ 249 w 249"/>
                <a:gd name="T147" fmla="*/ 72 h 72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249" h="72">
                  <a:moveTo>
                    <a:pt x="2" y="0"/>
                  </a:moveTo>
                  <a:lnTo>
                    <a:pt x="13" y="2"/>
                  </a:lnTo>
                  <a:lnTo>
                    <a:pt x="29" y="6"/>
                  </a:lnTo>
                  <a:lnTo>
                    <a:pt x="42" y="9"/>
                  </a:lnTo>
                  <a:lnTo>
                    <a:pt x="57" y="13"/>
                  </a:lnTo>
                  <a:lnTo>
                    <a:pt x="70" y="15"/>
                  </a:lnTo>
                  <a:lnTo>
                    <a:pt x="86" y="19"/>
                  </a:lnTo>
                  <a:lnTo>
                    <a:pt x="101" y="19"/>
                  </a:lnTo>
                  <a:lnTo>
                    <a:pt x="116" y="23"/>
                  </a:lnTo>
                  <a:lnTo>
                    <a:pt x="131" y="23"/>
                  </a:lnTo>
                  <a:lnTo>
                    <a:pt x="146" y="23"/>
                  </a:lnTo>
                  <a:lnTo>
                    <a:pt x="162" y="21"/>
                  </a:lnTo>
                  <a:lnTo>
                    <a:pt x="175" y="21"/>
                  </a:lnTo>
                  <a:lnTo>
                    <a:pt x="188" y="19"/>
                  </a:lnTo>
                  <a:lnTo>
                    <a:pt x="203" y="17"/>
                  </a:lnTo>
                  <a:lnTo>
                    <a:pt x="219" y="15"/>
                  </a:lnTo>
                  <a:lnTo>
                    <a:pt x="234" y="11"/>
                  </a:lnTo>
                  <a:lnTo>
                    <a:pt x="239" y="11"/>
                  </a:lnTo>
                  <a:lnTo>
                    <a:pt x="249" y="11"/>
                  </a:lnTo>
                  <a:lnTo>
                    <a:pt x="245" y="23"/>
                  </a:lnTo>
                  <a:lnTo>
                    <a:pt x="239" y="32"/>
                  </a:lnTo>
                  <a:lnTo>
                    <a:pt x="228" y="36"/>
                  </a:lnTo>
                  <a:lnTo>
                    <a:pt x="217" y="38"/>
                  </a:lnTo>
                  <a:lnTo>
                    <a:pt x="207" y="38"/>
                  </a:lnTo>
                  <a:lnTo>
                    <a:pt x="201" y="38"/>
                  </a:lnTo>
                  <a:lnTo>
                    <a:pt x="194" y="38"/>
                  </a:lnTo>
                  <a:lnTo>
                    <a:pt x="186" y="40"/>
                  </a:lnTo>
                  <a:lnTo>
                    <a:pt x="171" y="40"/>
                  </a:lnTo>
                  <a:lnTo>
                    <a:pt x="162" y="44"/>
                  </a:lnTo>
                  <a:lnTo>
                    <a:pt x="152" y="47"/>
                  </a:lnTo>
                  <a:lnTo>
                    <a:pt x="141" y="57"/>
                  </a:lnTo>
                  <a:lnTo>
                    <a:pt x="129" y="66"/>
                  </a:lnTo>
                  <a:lnTo>
                    <a:pt x="124" y="72"/>
                  </a:lnTo>
                  <a:lnTo>
                    <a:pt x="114" y="66"/>
                  </a:lnTo>
                  <a:lnTo>
                    <a:pt x="105" y="57"/>
                  </a:lnTo>
                  <a:lnTo>
                    <a:pt x="93" y="44"/>
                  </a:lnTo>
                  <a:lnTo>
                    <a:pt x="86" y="40"/>
                  </a:lnTo>
                  <a:lnTo>
                    <a:pt x="74" y="38"/>
                  </a:lnTo>
                  <a:lnTo>
                    <a:pt x="61" y="36"/>
                  </a:lnTo>
                  <a:lnTo>
                    <a:pt x="53" y="34"/>
                  </a:lnTo>
                  <a:lnTo>
                    <a:pt x="44" y="34"/>
                  </a:lnTo>
                  <a:lnTo>
                    <a:pt x="38" y="32"/>
                  </a:lnTo>
                  <a:lnTo>
                    <a:pt x="30" y="32"/>
                  </a:lnTo>
                  <a:lnTo>
                    <a:pt x="15" y="27"/>
                  </a:lnTo>
                  <a:lnTo>
                    <a:pt x="8" y="21"/>
                  </a:lnTo>
                  <a:lnTo>
                    <a:pt x="0" y="1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4" name="Freeform 32">
              <a:extLst>
                <a:ext uri="{FF2B5EF4-FFF2-40B4-BE49-F238E27FC236}">
                  <a16:creationId xmlns:a16="http://schemas.microsoft.com/office/drawing/2014/main" id="{DE1D8C53-C916-6E54-5969-65AD8602AF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3" y="920"/>
              <a:ext cx="63" cy="24"/>
            </a:xfrm>
            <a:custGeom>
              <a:avLst/>
              <a:gdLst>
                <a:gd name="T0" fmla="*/ 0 w 203"/>
                <a:gd name="T1" fmla="*/ 0 h 85"/>
                <a:gd name="T2" fmla="*/ 0 w 203"/>
                <a:gd name="T3" fmla="*/ 0 h 85"/>
                <a:gd name="T4" fmla="*/ 0 w 203"/>
                <a:gd name="T5" fmla="*/ 0 h 85"/>
                <a:gd name="T6" fmla="*/ 0 w 203"/>
                <a:gd name="T7" fmla="*/ 0 h 85"/>
                <a:gd name="T8" fmla="*/ 0 w 203"/>
                <a:gd name="T9" fmla="*/ 0 h 85"/>
                <a:gd name="T10" fmla="*/ 0 w 203"/>
                <a:gd name="T11" fmla="*/ 0 h 85"/>
                <a:gd name="T12" fmla="*/ 0 w 203"/>
                <a:gd name="T13" fmla="*/ 0 h 85"/>
                <a:gd name="T14" fmla="*/ 0 w 203"/>
                <a:gd name="T15" fmla="*/ 0 h 85"/>
                <a:gd name="T16" fmla="*/ 0 w 203"/>
                <a:gd name="T17" fmla="*/ 0 h 85"/>
                <a:gd name="T18" fmla="*/ 0 w 203"/>
                <a:gd name="T19" fmla="*/ 0 h 85"/>
                <a:gd name="T20" fmla="*/ 0 w 203"/>
                <a:gd name="T21" fmla="*/ 0 h 85"/>
                <a:gd name="T22" fmla="*/ 0 w 203"/>
                <a:gd name="T23" fmla="*/ 0 h 85"/>
                <a:gd name="T24" fmla="*/ 0 w 203"/>
                <a:gd name="T25" fmla="*/ 0 h 85"/>
                <a:gd name="T26" fmla="*/ 0 w 203"/>
                <a:gd name="T27" fmla="*/ 0 h 85"/>
                <a:gd name="T28" fmla="*/ 0 w 203"/>
                <a:gd name="T29" fmla="*/ 0 h 85"/>
                <a:gd name="T30" fmla="*/ 0 w 203"/>
                <a:gd name="T31" fmla="*/ 0 h 85"/>
                <a:gd name="T32" fmla="*/ 0 w 203"/>
                <a:gd name="T33" fmla="*/ 0 h 85"/>
                <a:gd name="T34" fmla="*/ 0 w 203"/>
                <a:gd name="T35" fmla="*/ 0 h 85"/>
                <a:gd name="T36" fmla="*/ 0 w 203"/>
                <a:gd name="T37" fmla="*/ 0 h 85"/>
                <a:gd name="T38" fmla="*/ 0 w 203"/>
                <a:gd name="T39" fmla="*/ 0 h 85"/>
                <a:gd name="T40" fmla="*/ 0 w 203"/>
                <a:gd name="T41" fmla="*/ 0 h 85"/>
                <a:gd name="T42" fmla="*/ 0 w 203"/>
                <a:gd name="T43" fmla="*/ 0 h 85"/>
                <a:gd name="T44" fmla="*/ 0 w 203"/>
                <a:gd name="T45" fmla="*/ 0 h 85"/>
                <a:gd name="T46" fmla="*/ 0 w 203"/>
                <a:gd name="T47" fmla="*/ 0 h 85"/>
                <a:gd name="T48" fmla="*/ 0 w 203"/>
                <a:gd name="T49" fmla="*/ 0 h 85"/>
                <a:gd name="T50" fmla="*/ 0 w 203"/>
                <a:gd name="T51" fmla="*/ 0 h 85"/>
                <a:gd name="T52" fmla="*/ 0 w 203"/>
                <a:gd name="T53" fmla="*/ 0 h 85"/>
                <a:gd name="T54" fmla="*/ 0 w 203"/>
                <a:gd name="T55" fmla="*/ 0 h 85"/>
                <a:gd name="T56" fmla="*/ 0 w 203"/>
                <a:gd name="T57" fmla="*/ 0 h 85"/>
                <a:gd name="T58" fmla="*/ 0 w 203"/>
                <a:gd name="T59" fmla="*/ 0 h 85"/>
                <a:gd name="T60" fmla="*/ 0 w 203"/>
                <a:gd name="T61" fmla="*/ 0 h 85"/>
                <a:gd name="T62" fmla="*/ 0 w 203"/>
                <a:gd name="T63" fmla="*/ 0 h 85"/>
                <a:gd name="T64" fmla="*/ 0 w 203"/>
                <a:gd name="T65" fmla="*/ 0 h 85"/>
                <a:gd name="T66" fmla="*/ 0 w 203"/>
                <a:gd name="T67" fmla="*/ 0 h 85"/>
                <a:gd name="T68" fmla="*/ 0 w 203"/>
                <a:gd name="T69" fmla="*/ 0 h 85"/>
                <a:gd name="T70" fmla="*/ 0 w 203"/>
                <a:gd name="T71" fmla="*/ 0 h 85"/>
                <a:gd name="T72" fmla="*/ 0 w 203"/>
                <a:gd name="T73" fmla="*/ 0 h 85"/>
                <a:gd name="T74" fmla="*/ 0 w 203"/>
                <a:gd name="T75" fmla="*/ 0 h 85"/>
                <a:gd name="T76" fmla="*/ 0 w 203"/>
                <a:gd name="T77" fmla="*/ 0 h 85"/>
                <a:gd name="T78" fmla="*/ 0 w 203"/>
                <a:gd name="T79" fmla="*/ 0 h 85"/>
                <a:gd name="T80" fmla="*/ 0 w 203"/>
                <a:gd name="T81" fmla="*/ 0 h 85"/>
                <a:gd name="T82" fmla="*/ 0 w 203"/>
                <a:gd name="T83" fmla="*/ 0 h 85"/>
                <a:gd name="T84" fmla="*/ 0 w 203"/>
                <a:gd name="T85" fmla="*/ 0 h 85"/>
                <a:gd name="T86" fmla="*/ 0 w 203"/>
                <a:gd name="T87" fmla="*/ 0 h 8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203"/>
                <a:gd name="T133" fmla="*/ 0 h 85"/>
                <a:gd name="T134" fmla="*/ 203 w 203"/>
                <a:gd name="T135" fmla="*/ 85 h 8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203" h="85">
                  <a:moveTo>
                    <a:pt x="2" y="0"/>
                  </a:moveTo>
                  <a:lnTo>
                    <a:pt x="13" y="2"/>
                  </a:lnTo>
                  <a:lnTo>
                    <a:pt x="27" y="5"/>
                  </a:lnTo>
                  <a:lnTo>
                    <a:pt x="38" y="7"/>
                  </a:lnTo>
                  <a:lnTo>
                    <a:pt x="51" y="11"/>
                  </a:lnTo>
                  <a:lnTo>
                    <a:pt x="61" y="11"/>
                  </a:lnTo>
                  <a:lnTo>
                    <a:pt x="74" y="11"/>
                  </a:lnTo>
                  <a:lnTo>
                    <a:pt x="86" y="11"/>
                  </a:lnTo>
                  <a:lnTo>
                    <a:pt x="97" y="13"/>
                  </a:lnTo>
                  <a:lnTo>
                    <a:pt x="110" y="11"/>
                  </a:lnTo>
                  <a:lnTo>
                    <a:pt x="122" y="11"/>
                  </a:lnTo>
                  <a:lnTo>
                    <a:pt x="135" y="11"/>
                  </a:lnTo>
                  <a:lnTo>
                    <a:pt x="146" y="11"/>
                  </a:lnTo>
                  <a:lnTo>
                    <a:pt x="158" y="11"/>
                  </a:lnTo>
                  <a:lnTo>
                    <a:pt x="171" y="11"/>
                  </a:lnTo>
                  <a:lnTo>
                    <a:pt x="184" y="11"/>
                  </a:lnTo>
                  <a:lnTo>
                    <a:pt x="200" y="11"/>
                  </a:lnTo>
                  <a:lnTo>
                    <a:pt x="198" y="15"/>
                  </a:lnTo>
                  <a:lnTo>
                    <a:pt x="200" y="21"/>
                  </a:lnTo>
                  <a:lnTo>
                    <a:pt x="202" y="28"/>
                  </a:lnTo>
                  <a:lnTo>
                    <a:pt x="203" y="36"/>
                  </a:lnTo>
                  <a:lnTo>
                    <a:pt x="194" y="36"/>
                  </a:lnTo>
                  <a:lnTo>
                    <a:pt x="186" y="38"/>
                  </a:lnTo>
                  <a:lnTo>
                    <a:pt x="181" y="40"/>
                  </a:lnTo>
                  <a:lnTo>
                    <a:pt x="173" y="45"/>
                  </a:lnTo>
                  <a:lnTo>
                    <a:pt x="158" y="53"/>
                  </a:lnTo>
                  <a:lnTo>
                    <a:pt x="145" y="62"/>
                  </a:lnTo>
                  <a:lnTo>
                    <a:pt x="129" y="68"/>
                  </a:lnTo>
                  <a:lnTo>
                    <a:pt x="116" y="78"/>
                  </a:lnTo>
                  <a:lnTo>
                    <a:pt x="101" y="81"/>
                  </a:lnTo>
                  <a:lnTo>
                    <a:pt x="88" y="85"/>
                  </a:lnTo>
                  <a:lnTo>
                    <a:pt x="74" y="80"/>
                  </a:lnTo>
                  <a:lnTo>
                    <a:pt x="61" y="74"/>
                  </a:lnTo>
                  <a:lnTo>
                    <a:pt x="53" y="68"/>
                  </a:lnTo>
                  <a:lnTo>
                    <a:pt x="46" y="64"/>
                  </a:lnTo>
                  <a:lnTo>
                    <a:pt x="38" y="59"/>
                  </a:lnTo>
                  <a:lnTo>
                    <a:pt x="32" y="55"/>
                  </a:lnTo>
                  <a:lnTo>
                    <a:pt x="19" y="42"/>
                  </a:lnTo>
                  <a:lnTo>
                    <a:pt x="8" y="30"/>
                  </a:lnTo>
                  <a:lnTo>
                    <a:pt x="4" y="21"/>
                  </a:lnTo>
                  <a:lnTo>
                    <a:pt x="2" y="15"/>
                  </a:lnTo>
                  <a:lnTo>
                    <a:pt x="0" y="7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5" name="Freeform 33">
              <a:extLst>
                <a:ext uri="{FF2B5EF4-FFF2-40B4-BE49-F238E27FC236}">
                  <a16:creationId xmlns:a16="http://schemas.microsoft.com/office/drawing/2014/main" id="{B26A4B62-94E5-A362-1432-F3FF45F0A2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15" y="967"/>
              <a:ext cx="17" cy="377"/>
            </a:xfrm>
            <a:custGeom>
              <a:avLst/>
              <a:gdLst>
                <a:gd name="T0" fmla="*/ 0 w 55"/>
                <a:gd name="T1" fmla="*/ 0 h 1336"/>
                <a:gd name="T2" fmla="*/ 0 w 55"/>
                <a:gd name="T3" fmla="*/ 0 h 1336"/>
                <a:gd name="T4" fmla="*/ 0 w 55"/>
                <a:gd name="T5" fmla="*/ 0 h 1336"/>
                <a:gd name="T6" fmla="*/ 0 w 55"/>
                <a:gd name="T7" fmla="*/ 0 h 1336"/>
                <a:gd name="T8" fmla="*/ 0 w 55"/>
                <a:gd name="T9" fmla="*/ 0 h 1336"/>
                <a:gd name="T10" fmla="*/ 0 w 55"/>
                <a:gd name="T11" fmla="*/ 0 h 1336"/>
                <a:gd name="T12" fmla="*/ 0 w 55"/>
                <a:gd name="T13" fmla="*/ 0 h 1336"/>
                <a:gd name="T14" fmla="*/ 0 w 55"/>
                <a:gd name="T15" fmla="*/ 0 h 1336"/>
                <a:gd name="T16" fmla="*/ 0 w 55"/>
                <a:gd name="T17" fmla="*/ 0 h 1336"/>
                <a:gd name="T18" fmla="*/ 0 w 55"/>
                <a:gd name="T19" fmla="*/ 0 h 1336"/>
                <a:gd name="T20" fmla="*/ 0 w 55"/>
                <a:gd name="T21" fmla="*/ 0 h 1336"/>
                <a:gd name="T22" fmla="*/ 0 w 55"/>
                <a:gd name="T23" fmla="*/ 0 h 1336"/>
                <a:gd name="T24" fmla="*/ 0 w 55"/>
                <a:gd name="T25" fmla="*/ 0 h 1336"/>
                <a:gd name="T26" fmla="*/ 0 w 55"/>
                <a:gd name="T27" fmla="*/ 0 h 1336"/>
                <a:gd name="T28" fmla="*/ 0 w 55"/>
                <a:gd name="T29" fmla="*/ 0 h 1336"/>
                <a:gd name="T30" fmla="*/ 0 w 55"/>
                <a:gd name="T31" fmla="*/ 0 h 1336"/>
                <a:gd name="T32" fmla="*/ 0 w 55"/>
                <a:gd name="T33" fmla="*/ 0 h 1336"/>
                <a:gd name="T34" fmla="*/ 0 w 55"/>
                <a:gd name="T35" fmla="*/ 0 h 1336"/>
                <a:gd name="T36" fmla="*/ 0 w 55"/>
                <a:gd name="T37" fmla="*/ 0 h 1336"/>
                <a:gd name="T38" fmla="*/ 0 w 55"/>
                <a:gd name="T39" fmla="*/ 0 h 1336"/>
                <a:gd name="T40" fmla="*/ 0 w 55"/>
                <a:gd name="T41" fmla="*/ 0 h 1336"/>
                <a:gd name="T42" fmla="*/ 0 w 55"/>
                <a:gd name="T43" fmla="*/ 0 h 1336"/>
                <a:gd name="T44" fmla="*/ 0 w 55"/>
                <a:gd name="T45" fmla="*/ 0 h 1336"/>
                <a:gd name="T46" fmla="*/ 0 w 55"/>
                <a:gd name="T47" fmla="*/ 0 h 1336"/>
                <a:gd name="T48" fmla="*/ 0 w 55"/>
                <a:gd name="T49" fmla="*/ 0 h 1336"/>
                <a:gd name="T50" fmla="*/ 0 w 55"/>
                <a:gd name="T51" fmla="*/ 0 h 1336"/>
                <a:gd name="T52" fmla="*/ 0 w 55"/>
                <a:gd name="T53" fmla="*/ 0 h 1336"/>
                <a:gd name="T54" fmla="*/ 0 w 55"/>
                <a:gd name="T55" fmla="*/ 0 h 1336"/>
                <a:gd name="T56" fmla="*/ 0 w 55"/>
                <a:gd name="T57" fmla="*/ 0 h 1336"/>
                <a:gd name="T58" fmla="*/ 0 w 55"/>
                <a:gd name="T59" fmla="*/ 0 h 1336"/>
                <a:gd name="T60" fmla="*/ 0 w 55"/>
                <a:gd name="T61" fmla="*/ 0 h 1336"/>
                <a:gd name="T62" fmla="*/ 0 w 55"/>
                <a:gd name="T63" fmla="*/ 0 h 1336"/>
                <a:gd name="T64" fmla="*/ 0 w 55"/>
                <a:gd name="T65" fmla="*/ 0 h 1336"/>
                <a:gd name="T66" fmla="*/ 0 w 55"/>
                <a:gd name="T67" fmla="*/ 0 h 1336"/>
                <a:gd name="T68" fmla="*/ 0 w 55"/>
                <a:gd name="T69" fmla="*/ 0 h 1336"/>
                <a:gd name="T70" fmla="*/ 0 w 55"/>
                <a:gd name="T71" fmla="*/ 0 h 1336"/>
                <a:gd name="T72" fmla="*/ 0 w 55"/>
                <a:gd name="T73" fmla="*/ 0 h 1336"/>
                <a:gd name="T74" fmla="*/ 0 w 55"/>
                <a:gd name="T75" fmla="*/ 0 h 1336"/>
                <a:gd name="T76" fmla="*/ 0 w 55"/>
                <a:gd name="T77" fmla="*/ 0 h 1336"/>
                <a:gd name="T78" fmla="*/ 0 w 55"/>
                <a:gd name="T79" fmla="*/ 0 h 1336"/>
                <a:gd name="T80" fmla="*/ 0 w 55"/>
                <a:gd name="T81" fmla="*/ 0 h 1336"/>
                <a:gd name="T82" fmla="*/ 0 w 55"/>
                <a:gd name="T83" fmla="*/ 0 h 1336"/>
                <a:gd name="T84" fmla="*/ 0 w 55"/>
                <a:gd name="T85" fmla="*/ 0 h 1336"/>
                <a:gd name="T86" fmla="*/ 0 w 55"/>
                <a:gd name="T87" fmla="*/ 0 h 1336"/>
                <a:gd name="T88" fmla="*/ 0 w 55"/>
                <a:gd name="T89" fmla="*/ 0 h 1336"/>
                <a:gd name="T90" fmla="*/ 0 w 55"/>
                <a:gd name="T91" fmla="*/ 0 h 1336"/>
                <a:gd name="T92" fmla="*/ 0 w 55"/>
                <a:gd name="T93" fmla="*/ 0 h 1336"/>
                <a:gd name="T94" fmla="*/ 0 w 55"/>
                <a:gd name="T95" fmla="*/ 0 h 1336"/>
                <a:gd name="T96" fmla="*/ 0 w 55"/>
                <a:gd name="T97" fmla="*/ 0 h 1336"/>
                <a:gd name="T98" fmla="*/ 0 w 55"/>
                <a:gd name="T99" fmla="*/ 0 h 1336"/>
                <a:gd name="T100" fmla="*/ 0 w 55"/>
                <a:gd name="T101" fmla="*/ 0 h 1336"/>
                <a:gd name="T102" fmla="*/ 0 w 55"/>
                <a:gd name="T103" fmla="*/ 0 h 1336"/>
                <a:gd name="T104" fmla="*/ 0 w 55"/>
                <a:gd name="T105" fmla="*/ 0 h 1336"/>
                <a:gd name="T106" fmla="*/ 0 w 55"/>
                <a:gd name="T107" fmla="*/ 0 h 13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55"/>
                <a:gd name="T163" fmla="*/ 0 h 1336"/>
                <a:gd name="T164" fmla="*/ 55 w 55"/>
                <a:gd name="T165" fmla="*/ 1336 h 13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55" h="1336">
                  <a:moveTo>
                    <a:pt x="12" y="0"/>
                  </a:moveTo>
                  <a:lnTo>
                    <a:pt x="19" y="4"/>
                  </a:lnTo>
                  <a:lnTo>
                    <a:pt x="25" y="11"/>
                  </a:lnTo>
                  <a:lnTo>
                    <a:pt x="25" y="23"/>
                  </a:lnTo>
                  <a:lnTo>
                    <a:pt x="25" y="36"/>
                  </a:lnTo>
                  <a:lnTo>
                    <a:pt x="23" y="48"/>
                  </a:lnTo>
                  <a:lnTo>
                    <a:pt x="21" y="61"/>
                  </a:lnTo>
                  <a:lnTo>
                    <a:pt x="21" y="70"/>
                  </a:lnTo>
                  <a:lnTo>
                    <a:pt x="23" y="84"/>
                  </a:lnTo>
                  <a:lnTo>
                    <a:pt x="21" y="120"/>
                  </a:lnTo>
                  <a:lnTo>
                    <a:pt x="21" y="160"/>
                  </a:lnTo>
                  <a:lnTo>
                    <a:pt x="23" y="198"/>
                  </a:lnTo>
                  <a:lnTo>
                    <a:pt x="25" y="238"/>
                  </a:lnTo>
                  <a:lnTo>
                    <a:pt x="27" y="276"/>
                  </a:lnTo>
                  <a:lnTo>
                    <a:pt x="31" y="314"/>
                  </a:lnTo>
                  <a:lnTo>
                    <a:pt x="33" y="352"/>
                  </a:lnTo>
                  <a:lnTo>
                    <a:pt x="36" y="392"/>
                  </a:lnTo>
                  <a:lnTo>
                    <a:pt x="38" y="430"/>
                  </a:lnTo>
                  <a:lnTo>
                    <a:pt x="40" y="468"/>
                  </a:lnTo>
                  <a:lnTo>
                    <a:pt x="44" y="506"/>
                  </a:lnTo>
                  <a:lnTo>
                    <a:pt x="46" y="546"/>
                  </a:lnTo>
                  <a:lnTo>
                    <a:pt x="48" y="584"/>
                  </a:lnTo>
                  <a:lnTo>
                    <a:pt x="48" y="622"/>
                  </a:lnTo>
                  <a:lnTo>
                    <a:pt x="48" y="660"/>
                  </a:lnTo>
                  <a:lnTo>
                    <a:pt x="48" y="700"/>
                  </a:lnTo>
                  <a:lnTo>
                    <a:pt x="48" y="730"/>
                  </a:lnTo>
                  <a:lnTo>
                    <a:pt x="48" y="759"/>
                  </a:lnTo>
                  <a:lnTo>
                    <a:pt x="48" y="787"/>
                  </a:lnTo>
                  <a:lnTo>
                    <a:pt x="48" y="816"/>
                  </a:lnTo>
                  <a:lnTo>
                    <a:pt x="46" y="844"/>
                  </a:lnTo>
                  <a:lnTo>
                    <a:pt x="44" y="873"/>
                  </a:lnTo>
                  <a:lnTo>
                    <a:pt x="44" y="901"/>
                  </a:lnTo>
                  <a:lnTo>
                    <a:pt x="44" y="930"/>
                  </a:lnTo>
                  <a:lnTo>
                    <a:pt x="42" y="958"/>
                  </a:lnTo>
                  <a:lnTo>
                    <a:pt x="42" y="987"/>
                  </a:lnTo>
                  <a:lnTo>
                    <a:pt x="42" y="1017"/>
                  </a:lnTo>
                  <a:lnTo>
                    <a:pt x="44" y="1049"/>
                  </a:lnTo>
                  <a:lnTo>
                    <a:pt x="44" y="1080"/>
                  </a:lnTo>
                  <a:lnTo>
                    <a:pt x="48" y="1114"/>
                  </a:lnTo>
                  <a:lnTo>
                    <a:pt x="50" y="1150"/>
                  </a:lnTo>
                  <a:lnTo>
                    <a:pt x="55" y="1188"/>
                  </a:lnTo>
                  <a:lnTo>
                    <a:pt x="55" y="1198"/>
                  </a:lnTo>
                  <a:lnTo>
                    <a:pt x="55" y="1207"/>
                  </a:lnTo>
                  <a:lnTo>
                    <a:pt x="54" y="1215"/>
                  </a:lnTo>
                  <a:lnTo>
                    <a:pt x="54" y="1224"/>
                  </a:lnTo>
                  <a:lnTo>
                    <a:pt x="50" y="1234"/>
                  </a:lnTo>
                  <a:lnTo>
                    <a:pt x="48" y="1243"/>
                  </a:lnTo>
                  <a:lnTo>
                    <a:pt x="44" y="1253"/>
                  </a:lnTo>
                  <a:lnTo>
                    <a:pt x="44" y="1262"/>
                  </a:lnTo>
                  <a:lnTo>
                    <a:pt x="38" y="1270"/>
                  </a:lnTo>
                  <a:lnTo>
                    <a:pt x="36" y="1279"/>
                  </a:lnTo>
                  <a:lnTo>
                    <a:pt x="33" y="1289"/>
                  </a:lnTo>
                  <a:lnTo>
                    <a:pt x="31" y="1298"/>
                  </a:lnTo>
                  <a:lnTo>
                    <a:pt x="25" y="1306"/>
                  </a:lnTo>
                  <a:lnTo>
                    <a:pt x="25" y="1316"/>
                  </a:lnTo>
                  <a:lnTo>
                    <a:pt x="21" y="1325"/>
                  </a:lnTo>
                  <a:lnTo>
                    <a:pt x="21" y="1336"/>
                  </a:lnTo>
                  <a:lnTo>
                    <a:pt x="12" y="1336"/>
                  </a:lnTo>
                  <a:lnTo>
                    <a:pt x="6" y="1336"/>
                  </a:lnTo>
                  <a:lnTo>
                    <a:pt x="6" y="1300"/>
                  </a:lnTo>
                  <a:lnTo>
                    <a:pt x="6" y="1268"/>
                  </a:lnTo>
                  <a:lnTo>
                    <a:pt x="6" y="1234"/>
                  </a:lnTo>
                  <a:lnTo>
                    <a:pt x="8" y="1202"/>
                  </a:lnTo>
                  <a:lnTo>
                    <a:pt x="8" y="1167"/>
                  </a:lnTo>
                  <a:lnTo>
                    <a:pt x="12" y="1133"/>
                  </a:lnTo>
                  <a:lnTo>
                    <a:pt x="12" y="1099"/>
                  </a:lnTo>
                  <a:lnTo>
                    <a:pt x="16" y="1067"/>
                  </a:lnTo>
                  <a:lnTo>
                    <a:pt x="16" y="1034"/>
                  </a:lnTo>
                  <a:lnTo>
                    <a:pt x="16" y="1000"/>
                  </a:lnTo>
                  <a:lnTo>
                    <a:pt x="16" y="968"/>
                  </a:lnTo>
                  <a:lnTo>
                    <a:pt x="16" y="935"/>
                  </a:lnTo>
                  <a:lnTo>
                    <a:pt x="12" y="901"/>
                  </a:lnTo>
                  <a:lnTo>
                    <a:pt x="12" y="867"/>
                  </a:lnTo>
                  <a:lnTo>
                    <a:pt x="8" y="835"/>
                  </a:lnTo>
                  <a:lnTo>
                    <a:pt x="6" y="802"/>
                  </a:lnTo>
                  <a:lnTo>
                    <a:pt x="4" y="770"/>
                  </a:lnTo>
                  <a:lnTo>
                    <a:pt x="4" y="740"/>
                  </a:lnTo>
                  <a:lnTo>
                    <a:pt x="4" y="709"/>
                  </a:lnTo>
                  <a:lnTo>
                    <a:pt x="4" y="679"/>
                  </a:lnTo>
                  <a:lnTo>
                    <a:pt x="4" y="646"/>
                  </a:lnTo>
                  <a:lnTo>
                    <a:pt x="4" y="618"/>
                  </a:lnTo>
                  <a:lnTo>
                    <a:pt x="4" y="586"/>
                  </a:lnTo>
                  <a:lnTo>
                    <a:pt x="6" y="557"/>
                  </a:lnTo>
                  <a:lnTo>
                    <a:pt x="6" y="525"/>
                  </a:lnTo>
                  <a:lnTo>
                    <a:pt x="6" y="494"/>
                  </a:lnTo>
                  <a:lnTo>
                    <a:pt x="6" y="462"/>
                  </a:lnTo>
                  <a:lnTo>
                    <a:pt x="6" y="433"/>
                  </a:lnTo>
                  <a:lnTo>
                    <a:pt x="6" y="401"/>
                  </a:lnTo>
                  <a:lnTo>
                    <a:pt x="6" y="371"/>
                  </a:lnTo>
                  <a:lnTo>
                    <a:pt x="6" y="340"/>
                  </a:lnTo>
                  <a:lnTo>
                    <a:pt x="6" y="310"/>
                  </a:lnTo>
                  <a:lnTo>
                    <a:pt x="4" y="289"/>
                  </a:lnTo>
                  <a:lnTo>
                    <a:pt x="4" y="272"/>
                  </a:lnTo>
                  <a:lnTo>
                    <a:pt x="2" y="251"/>
                  </a:lnTo>
                  <a:lnTo>
                    <a:pt x="2" y="232"/>
                  </a:lnTo>
                  <a:lnTo>
                    <a:pt x="2" y="211"/>
                  </a:lnTo>
                  <a:lnTo>
                    <a:pt x="2" y="192"/>
                  </a:lnTo>
                  <a:lnTo>
                    <a:pt x="2" y="173"/>
                  </a:lnTo>
                  <a:lnTo>
                    <a:pt x="2" y="154"/>
                  </a:lnTo>
                  <a:lnTo>
                    <a:pt x="0" y="133"/>
                  </a:lnTo>
                  <a:lnTo>
                    <a:pt x="0" y="112"/>
                  </a:lnTo>
                  <a:lnTo>
                    <a:pt x="0" y="93"/>
                  </a:lnTo>
                  <a:lnTo>
                    <a:pt x="2" y="74"/>
                  </a:lnTo>
                  <a:lnTo>
                    <a:pt x="2" y="55"/>
                  </a:lnTo>
                  <a:lnTo>
                    <a:pt x="4" y="36"/>
                  </a:lnTo>
                  <a:lnTo>
                    <a:pt x="6" y="1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6" name="Freeform 34">
              <a:extLst>
                <a:ext uri="{FF2B5EF4-FFF2-40B4-BE49-F238E27FC236}">
                  <a16:creationId xmlns:a16="http://schemas.microsoft.com/office/drawing/2014/main" id="{D3690C5D-2A0C-4ED3-4307-7F86833752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36" y="993"/>
              <a:ext cx="22" cy="319"/>
            </a:xfrm>
            <a:custGeom>
              <a:avLst/>
              <a:gdLst>
                <a:gd name="T0" fmla="*/ 0 w 68"/>
                <a:gd name="T1" fmla="*/ 0 h 1132"/>
                <a:gd name="T2" fmla="*/ 0 w 68"/>
                <a:gd name="T3" fmla="*/ 0 h 1132"/>
                <a:gd name="T4" fmla="*/ 0 w 68"/>
                <a:gd name="T5" fmla="*/ 0 h 1132"/>
                <a:gd name="T6" fmla="*/ 0 w 68"/>
                <a:gd name="T7" fmla="*/ 0 h 1132"/>
                <a:gd name="T8" fmla="*/ 0 w 68"/>
                <a:gd name="T9" fmla="*/ 0 h 1132"/>
                <a:gd name="T10" fmla="*/ 0 w 68"/>
                <a:gd name="T11" fmla="*/ 0 h 1132"/>
                <a:gd name="T12" fmla="*/ 0 w 68"/>
                <a:gd name="T13" fmla="*/ 0 h 1132"/>
                <a:gd name="T14" fmla="*/ 0 w 68"/>
                <a:gd name="T15" fmla="*/ 0 h 1132"/>
                <a:gd name="T16" fmla="*/ 0 w 68"/>
                <a:gd name="T17" fmla="*/ 0 h 1132"/>
                <a:gd name="T18" fmla="*/ 0 w 68"/>
                <a:gd name="T19" fmla="*/ 0 h 1132"/>
                <a:gd name="T20" fmla="*/ 0 w 68"/>
                <a:gd name="T21" fmla="*/ 0 h 1132"/>
                <a:gd name="T22" fmla="*/ 0 w 68"/>
                <a:gd name="T23" fmla="*/ 0 h 1132"/>
                <a:gd name="T24" fmla="*/ 0 w 68"/>
                <a:gd name="T25" fmla="*/ 0 h 1132"/>
                <a:gd name="T26" fmla="*/ 0 w 68"/>
                <a:gd name="T27" fmla="*/ 0 h 1132"/>
                <a:gd name="T28" fmla="*/ 0 w 68"/>
                <a:gd name="T29" fmla="*/ 0 h 1132"/>
                <a:gd name="T30" fmla="*/ 0 w 68"/>
                <a:gd name="T31" fmla="*/ 0 h 1132"/>
                <a:gd name="T32" fmla="*/ 0 w 68"/>
                <a:gd name="T33" fmla="*/ 0 h 1132"/>
                <a:gd name="T34" fmla="*/ 0 w 68"/>
                <a:gd name="T35" fmla="*/ 0 h 1132"/>
                <a:gd name="T36" fmla="*/ 0 w 68"/>
                <a:gd name="T37" fmla="*/ 0 h 1132"/>
                <a:gd name="T38" fmla="*/ 0 w 68"/>
                <a:gd name="T39" fmla="*/ 0 h 1132"/>
                <a:gd name="T40" fmla="*/ 0 w 68"/>
                <a:gd name="T41" fmla="*/ 0 h 1132"/>
                <a:gd name="T42" fmla="*/ 0 w 68"/>
                <a:gd name="T43" fmla="*/ 0 h 1132"/>
                <a:gd name="T44" fmla="*/ 0 w 68"/>
                <a:gd name="T45" fmla="*/ 0 h 1132"/>
                <a:gd name="T46" fmla="*/ 0 w 68"/>
                <a:gd name="T47" fmla="*/ 0 h 1132"/>
                <a:gd name="T48" fmla="*/ 0 w 68"/>
                <a:gd name="T49" fmla="*/ 0 h 1132"/>
                <a:gd name="T50" fmla="*/ 0 w 68"/>
                <a:gd name="T51" fmla="*/ 0 h 1132"/>
                <a:gd name="T52" fmla="*/ 0 w 68"/>
                <a:gd name="T53" fmla="*/ 0 h 1132"/>
                <a:gd name="T54" fmla="*/ 0 w 68"/>
                <a:gd name="T55" fmla="*/ 0 h 1132"/>
                <a:gd name="T56" fmla="*/ 0 w 68"/>
                <a:gd name="T57" fmla="*/ 0 h 1132"/>
                <a:gd name="T58" fmla="*/ 0 w 68"/>
                <a:gd name="T59" fmla="*/ 0 h 1132"/>
                <a:gd name="T60" fmla="*/ 0 w 68"/>
                <a:gd name="T61" fmla="*/ 0 h 1132"/>
                <a:gd name="T62" fmla="*/ 0 w 68"/>
                <a:gd name="T63" fmla="*/ 0 h 1132"/>
                <a:gd name="T64" fmla="*/ 0 w 68"/>
                <a:gd name="T65" fmla="*/ 0 h 1132"/>
                <a:gd name="T66" fmla="*/ 0 w 68"/>
                <a:gd name="T67" fmla="*/ 0 h 1132"/>
                <a:gd name="T68" fmla="*/ 0 w 68"/>
                <a:gd name="T69" fmla="*/ 0 h 1132"/>
                <a:gd name="T70" fmla="*/ 0 w 68"/>
                <a:gd name="T71" fmla="*/ 0 h 1132"/>
                <a:gd name="T72" fmla="*/ 0 w 68"/>
                <a:gd name="T73" fmla="*/ 0 h 1132"/>
                <a:gd name="T74" fmla="*/ 0 w 68"/>
                <a:gd name="T75" fmla="*/ 0 h 1132"/>
                <a:gd name="T76" fmla="*/ 0 w 68"/>
                <a:gd name="T77" fmla="*/ 0 h 1132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68"/>
                <a:gd name="T118" fmla="*/ 0 h 1132"/>
                <a:gd name="T119" fmla="*/ 68 w 68"/>
                <a:gd name="T120" fmla="*/ 1132 h 1132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68" h="1132">
                  <a:moveTo>
                    <a:pt x="51" y="0"/>
                  </a:moveTo>
                  <a:lnTo>
                    <a:pt x="51" y="0"/>
                  </a:lnTo>
                  <a:lnTo>
                    <a:pt x="57" y="0"/>
                  </a:lnTo>
                  <a:lnTo>
                    <a:pt x="62" y="0"/>
                  </a:lnTo>
                  <a:lnTo>
                    <a:pt x="68" y="0"/>
                  </a:lnTo>
                  <a:lnTo>
                    <a:pt x="64" y="16"/>
                  </a:lnTo>
                  <a:lnTo>
                    <a:pt x="64" y="31"/>
                  </a:lnTo>
                  <a:lnTo>
                    <a:pt x="60" y="46"/>
                  </a:lnTo>
                  <a:lnTo>
                    <a:pt x="59" y="63"/>
                  </a:lnTo>
                  <a:lnTo>
                    <a:pt x="57" y="78"/>
                  </a:lnTo>
                  <a:lnTo>
                    <a:pt x="55" y="95"/>
                  </a:lnTo>
                  <a:lnTo>
                    <a:pt x="55" y="113"/>
                  </a:lnTo>
                  <a:lnTo>
                    <a:pt x="55" y="128"/>
                  </a:lnTo>
                  <a:lnTo>
                    <a:pt x="51" y="143"/>
                  </a:lnTo>
                  <a:lnTo>
                    <a:pt x="51" y="158"/>
                  </a:lnTo>
                  <a:lnTo>
                    <a:pt x="51" y="175"/>
                  </a:lnTo>
                  <a:lnTo>
                    <a:pt x="51" y="190"/>
                  </a:lnTo>
                  <a:lnTo>
                    <a:pt x="49" y="208"/>
                  </a:lnTo>
                  <a:lnTo>
                    <a:pt x="49" y="223"/>
                  </a:lnTo>
                  <a:lnTo>
                    <a:pt x="49" y="242"/>
                  </a:lnTo>
                  <a:lnTo>
                    <a:pt x="51" y="259"/>
                  </a:lnTo>
                  <a:lnTo>
                    <a:pt x="45" y="308"/>
                  </a:lnTo>
                  <a:lnTo>
                    <a:pt x="41" y="358"/>
                  </a:lnTo>
                  <a:lnTo>
                    <a:pt x="40" y="407"/>
                  </a:lnTo>
                  <a:lnTo>
                    <a:pt x="38" y="459"/>
                  </a:lnTo>
                  <a:lnTo>
                    <a:pt x="36" y="508"/>
                  </a:lnTo>
                  <a:lnTo>
                    <a:pt x="34" y="559"/>
                  </a:lnTo>
                  <a:lnTo>
                    <a:pt x="34" y="609"/>
                  </a:lnTo>
                  <a:lnTo>
                    <a:pt x="34" y="660"/>
                  </a:lnTo>
                  <a:lnTo>
                    <a:pt x="34" y="709"/>
                  </a:lnTo>
                  <a:lnTo>
                    <a:pt x="34" y="761"/>
                  </a:lnTo>
                  <a:lnTo>
                    <a:pt x="36" y="810"/>
                  </a:lnTo>
                  <a:lnTo>
                    <a:pt x="38" y="862"/>
                  </a:lnTo>
                  <a:lnTo>
                    <a:pt x="40" y="911"/>
                  </a:lnTo>
                  <a:lnTo>
                    <a:pt x="41" y="964"/>
                  </a:lnTo>
                  <a:lnTo>
                    <a:pt x="45" y="1014"/>
                  </a:lnTo>
                  <a:lnTo>
                    <a:pt x="51" y="1065"/>
                  </a:lnTo>
                  <a:lnTo>
                    <a:pt x="45" y="1071"/>
                  </a:lnTo>
                  <a:lnTo>
                    <a:pt x="45" y="1080"/>
                  </a:lnTo>
                  <a:lnTo>
                    <a:pt x="45" y="1092"/>
                  </a:lnTo>
                  <a:lnTo>
                    <a:pt x="49" y="1107"/>
                  </a:lnTo>
                  <a:lnTo>
                    <a:pt x="47" y="1118"/>
                  </a:lnTo>
                  <a:lnTo>
                    <a:pt x="45" y="1126"/>
                  </a:lnTo>
                  <a:lnTo>
                    <a:pt x="40" y="1132"/>
                  </a:lnTo>
                  <a:lnTo>
                    <a:pt x="30" y="1132"/>
                  </a:lnTo>
                  <a:lnTo>
                    <a:pt x="26" y="1076"/>
                  </a:lnTo>
                  <a:lnTo>
                    <a:pt x="22" y="1023"/>
                  </a:lnTo>
                  <a:lnTo>
                    <a:pt x="21" y="968"/>
                  </a:lnTo>
                  <a:lnTo>
                    <a:pt x="19" y="917"/>
                  </a:lnTo>
                  <a:lnTo>
                    <a:pt x="13" y="862"/>
                  </a:lnTo>
                  <a:lnTo>
                    <a:pt x="9" y="808"/>
                  </a:lnTo>
                  <a:lnTo>
                    <a:pt x="7" y="753"/>
                  </a:lnTo>
                  <a:lnTo>
                    <a:pt x="5" y="702"/>
                  </a:lnTo>
                  <a:lnTo>
                    <a:pt x="3" y="647"/>
                  </a:lnTo>
                  <a:lnTo>
                    <a:pt x="1" y="594"/>
                  </a:lnTo>
                  <a:lnTo>
                    <a:pt x="0" y="540"/>
                  </a:lnTo>
                  <a:lnTo>
                    <a:pt x="1" y="487"/>
                  </a:lnTo>
                  <a:lnTo>
                    <a:pt x="1" y="434"/>
                  </a:lnTo>
                  <a:lnTo>
                    <a:pt x="3" y="381"/>
                  </a:lnTo>
                  <a:lnTo>
                    <a:pt x="7" y="327"/>
                  </a:lnTo>
                  <a:lnTo>
                    <a:pt x="13" y="274"/>
                  </a:lnTo>
                  <a:lnTo>
                    <a:pt x="13" y="255"/>
                  </a:lnTo>
                  <a:lnTo>
                    <a:pt x="13" y="238"/>
                  </a:lnTo>
                  <a:lnTo>
                    <a:pt x="13" y="219"/>
                  </a:lnTo>
                  <a:lnTo>
                    <a:pt x="15" y="204"/>
                  </a:lnTo>
                  <a:lnTo>
                    <a:pt x="15" y="187"/>
                  </a:lnTo>
                  <a:lnTo>
                    <a:pt x="19" y="168"/>
                  </a:lnTo>
                  <a:lnTo>
                    <a:pt x="21" y="151"/>
                  </a:lnTo>
                  <a:lnTo>
                    <a:pt x="24" y="135"/>
                  </a:lnTo>
                  <a:lnTo>
                    <a:pt x="26" y="116"/>
                  </a:lnTo>
                  <a:lnTo>
                    <a:pt x="28" y="99"/>
                  </a:lnTo>
                  <a:lnTo>
                    <a:pt x="32" y="82"/>
                  </a:lnTo>
                  <a:lnTo>
                    <a:pt x="36" y="65"/>
                  </a:lnTo>
                  <a:lnTo>
                    <a:pt x="38" y="48"/>
                  </a:lnTo>
                  <a:lnTo>
                    <a:pt x="41" y="31"/>
                  </a:lnTo>
                  <a:lnTo>
                    <a:pt x="45" y="16"/>
                  </a:lnTo>
                  <a:lnTo>
                    <a:pt x="5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7" name="Freeform 35">
              <a:extLst>
                <a:ext uri="{FF2B5EF4-FFF2-40B4-BE49-F238E27FC236}">
                  <a16:creationId xmlns:a16="http://schemas.microsoft.com/office/drawing/2014/main" id="{61D2FAFA-4015-AF00-33E4-F5D3002E5E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51" y="988"/>
              <a:ext cx="392" cy="15"/>
            </a:xfrm>
            <a:custGeom>
              <a:avLst/>
              <a:gdLst>
                <a:gd name="T0" fmla="*/ 0 w 1283"/>
                <a:gd name="T1" fmla="*/ 0 h 53"/>
                <a:gd name="T2" fmla="*/ 0 w 1283"/>
                <a:gd name="T3" fmla="*/ 0 h 53"/>
                <a:gd name="T4" fmla="*/ 0 w 1283"/>
                <a:gd name="T5" fmla="*/ 0 h 53"/>
                <a:gd name="T6" fmla="*/ 0 w 1283"/>
                <a:gd name="T7" fmla="*/ 0 h 53"/>
                <a:gd name="T8" fmla="*/ 0 w 1283"/>
                <a:gd name="T9" fmla="*/ 0 h 53"/>
                <a:gd name="T10" fmla="*/ 0 w 1283"/>
                <a:gd name="T11" fmla="*/ 0 h 53"/>
                <a:gd name="T12" fmla="*/ 0 w 1283"/>
                <a:gd name="T13" fmla="*/ 0 h 53"/>
                <a:gd name="T14" fmla="*/ 0 w 1283"/>
                <a:gd name="T15" fmla="*/ 0 h 53"/>
                <a:gd name="T16" fmla="*/ 0 w 1283"/>
                <a:gd name="T17" fmla="*/ 0 h 53"/>
                <a:gd name="T18" fmla="*/ 0 w 1283"/>
                <a:gd name="T19" fmla="*/ 0 h 53"/>
                <a:gd name="T20" fmla="*/ 0 w 1283"/>
                <a:gd name="T21" fmla="*/ 0 h 53"/>
                <a:gd name="T22" fmla="*/ 0 w 1283"/>
                <a:gd name="T23" fmla="*/ 0 h 53"/>
                <a:gd name="T24" fmla="*/ 0 w 1283"/>
                <a:gd name="T25" fmla="*/ 0 h 53"/>
                <a:gd name="T26" fmla="*/ 0 w 1283"/>
                <a:gd name="T27" fmla="*/ 0 h 53"/>
                <a:gd name="T28" fmla="*/ 0 w 1283"/>
                <a:gd name="T29" fmla="*/ 0 h 53"/>
                <a:gd name="T30" fmla="*/ 0 w 1283"/>
                <a:gd name="T31" fmla="*/ 0 h 53"/>
                <a:gd name="T32" fmla="*/ 0 w 1283"/>
                <a:gd name="T33" fmla="*/ 0 h 53"/>
                <a:gd name="T34" fmla="*/ 0 w 1283"/>
                <a:gd name="T35" fmla="*/ 0 h 53"/>
                <a:gd name="T36" fmla="*/ 0 w 1283"/>
                <a:gd name="T37" fmla="*/ 0 h 53"/>
                <a:gd name="T38" fmla="*/ 0 w 1283"/>
                <a:gd name="T39" fmla="*/ 0 h 53"/>
                <a:gd name="T40" fmla="*/ 0 w 1283"/>
                <a:gd name="T41" fmla="*/ 0 h 53"/>
                <a:gd name="T42" fmla="*/ 0 w 1283"/>
                <a:gd name="T43" fmla="*/ 0 h 53"/>
                <a:gd name="T44" fmla="*/ 0 w 1283"/>
                <a:gd name="T45" fmla="*/ 0 h 53"/>
                <a:gd name="T46" fmla="*/ 0 w 1283"/>
                <a:gd name="T47" fmla="*/ 0 h 53"/>
                <a:gd name="T48" fmla="*/ 0 w 1283"/>
                <a:gd name="T49" fmla="*/ 0 h 53"/>
                <a:gd name="T50" fmla="*/ 0 w 1283"/>
                <a:gd name="T51" fmla="*/ 0 h 53"/>
                <a:gd name="T52" fmla="*/ 0 w 1283"/>
                <a:gd name="T53" fmla="*/ 0 h 53"/>
                <a:gd name="T54" fmla="*/ 0 w 1283"/>
                <a:gd name="T55" fmla="*/ 0 h 53"/>
                <a:gd name="T56" fmla="*/ 0 w 1283"/>
                <a:gd name="T57" fmla="*/ 0 h 53"/>
                <a:gd name="T58" fmla="*/ 0 w 1283"/>
                <a:gd name="T59" fmla="*/ 0 h 53"/>
                <a:gd name="T60" fmla="*/ 0 w 1283"/>
                <a:gd name="T61" fmla="*/ 0 h 53"/>
                <a:gd name="T62" fmla="*/ 0 w 1283"/>
                <a:gd name="T63" fmla="*/ 0 h 53"/>
                <a:gd name="T64" fmla="*/ 0 w 1283"/>
                <a:gd name="T65" fmla="*/ 0 h 53"/>
                <a:gd name="T66" fmla="*/ 0 w 1283"/>
                <a:gd name="T67" fmla="*/ 0 h 53"/>
                <a:gd name="T68" fmla="*/ 0 w 1283"/>
                <a:gd name="T69" fmla="*/ 0 h 53"/>
                <a:gd name="T70" fmla="*/ 0 w 1283"/>
                <a:gd name="T71" fmla="*/ 0 h 53"/>
                <a:gd name="T72" fmla="*/ 0 w 1283"/>
                <a:gd name="T73" fmla="*/ 0 h 53"/>
                <a:gd name="T74" fmla="*/ 0 w 1283"/>
                <a:gd name="T75" fmla="*/ 0 h 53"/>
                <a:gd name="T76" fmla="*/ 0 w 1283"/>
                <a:gd name="T77" fmla="*/ 0 h 53"/>
                <a:gd name="T78" fmla="*/ 0 w 1283"/>
                <a:gd name="T79" fmla="*/ 0 h 53"/>
                <a:gd name="T80" fmla="*/ 0 w 1283"/>
                <a:gd name="T81" fmla="*/ 0 h 53"/>
                <a:gd name="T82" fmla="*/ 0 w 1283"/>
                <a:gd name="T83" fmla="*/ 0 h 53"/>
                <a:gd name="T84" fmla="*/ 0 w 1283"/>
                <a:gd name="T85" fmla="*/ 0 h 53"/>
                <a:gd name="T86" fmla="*/ 0 w 1283"/>
                <a:gd name="T87" fmla="*/ 0 h 53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283"/>
                <a:gd name="T133" fmla="*/ 0 h 53"/>
                <a:gd name="T134" fmla="*/ 1283 w 1283"/>
                <a:gd name="T135" fmla="*/ 53 h 53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283" h="53">
                  <a:moveTo>
                    <a:pt x="0" y="10"/>
                  </a:moveTo>
                  <a:lnTo>
                    <a:pt x="50" y="10"/>
                  </a:lnTo>
                  <a:lnTo>
                    <a:pt x="97" y="10"/>
                  </a:lnTo>
                  <a:lnTo>
                    <a:pt x="148" y="10"/>
                  </a:lnTo>
                  <a:lnTo>
                    <a:pt x="200" y="10"/>
                  </a:lnTo>
                  <a:lnTo>
                    <a:pt x="249" y="10"/>
                  </a:lnTo>
                  <a:lnTo>
                    <a:pt x="300" y="10"/>
                  </a:lnTo>
                  <a:lnTo>
                    <a:pt x="350" y="8"/>
                  </a:lnTo>
                  <a:lnTo>
                    <a:pt x="403" y="8"/>
                  </a:lnTo>
                  <a:lnTo>
                    <a:pt x="452" y="6"/>
                  </a:lnTo>
                  <a:lnTo>
                    <a:pt x="504" y="6"/>
                  </a:lnTo>
                  <a:lnTo>
                    <a:pt x="555" y="2"/>
                  </a:lnTo>
                  <a:lnTo>
                    <a:pt x="606" y="2"/>
                  </a:lnTo>
                  <a:lnTo>
                    <a:pt x="656" y="0"/>
                  </a:lnTo>
                  <a:lnTo>
                    <a:pt x="707" y="0"/>
                  </a:lnTo>
                  <a:lnTo>
                    <a:pt x="757" y="0"/>
                  </a:lnTo>
                  <a:lnTo>
                    <a:pt x="806" y="0"/>
                  </a:lnTo>
                  <a:lnTo>
                    <a:pt x="823" y="0"/>
                  </a:lnTo>
                  <a:lnTo>
                    <a:pt x="844" y="2"/>
                  </a:lnTo>
                  <a:lnTo>
                    <a:pt x="861" y="4"/>
                  </a:lnTo>
                  <a:lnTo>
                    <a:pt x="882" y="6"/>
                  </a:lnTo>
                  <a:lnTo>
                    <a:pt x="901" y="8"/>
                  </a:lnTo>
                  <a:lnTo>
                    <a:pt x="920" y="10"/>
                  </a:lnTo>
                  <a:lnTo>
                    <a:pt x="939" y="12"/>
                  </a:lnTo>
                  <a:lnTo>
                    <a:pt x="958" y="15"/>
                  </a:lnTo>
                  <a:lnTo>
                    <a:pt x="977" y="17"/>
                  </a:lnTo>
                  <a:lnTo>
                    <a:pt x="996" y="19"/>
                  </a:lnTo>
                  <a:lnTo>
                    <a:pt x="1015" y="23"/>
                  </a:lnTo>
                  <a:lnTo>
                    <a:pt x="1036" y="25"/>
                  </a:lnTo>
                  <a:lnTo>
                    <a:pt x="1055" y="27"/>
                  </a:lnTo>
                  <a:lnTo>
                    <a:pt x="1074" y="29"/>
                  </a:lnTo>
                  <a:lnTo>
                    <a:pt x="1095" y="29"/>
                  </a:lnTo>
                  <a:lnTo>
                    <a:pt x="1116" y="31"/>
                  </a:lnTo>
                  <a:lnTo>
                    <a:pt x="1125" y="31"/>
                  </a:lnTo>
                  <a:lnTo>
                    <a:pt x="1135" y="31"/>
                  </a:lnTo>
                  <a:lnTo>
                    <a:pt x="1144" y="31"/>
                  </a:lnTo>
                  <a:lnTo>
                    <a:pt x="1156" y="31"/>
                  </a:lnTo>
                  <a:lnTo>
                    <a:pt x="1165" y="31"/>
                  </a:lnTo>
                  <a:lnTo>
                    <a:pt x="1177" y="31"/>
                  </a:lnTo>
                  <a:lnTo>
                    <a:pt x="1186" y="31"/>
                  </a:lnTo>
                  <a:lnTo>
                    <a:pt x="1198" y="32"/>
                  </a:lnTo>
                  <a:lnTo>
                    <a:pt x="1207" y="32"/>
                  </a:lnTo>
                  <a:lnTo>
                    <a:pt x="1218" y="32"/>
                  </a:lnTo>
                  <a:lnTo>
                    <a:pt x="1228" y="32"/>
                  </a:lnTo>
                  <a:lnTo>
                    <a:pt x="1238" y="32"/>
                  </a:lnTo>
                  <a:lnTo>
                    <a:pt x="1249" y="32"/>
                  </a:lnTo>
                  <a:lnTo>
                    <a:pt x="1260" y="32"/>
                  </a:lnTo>
                  <a:lnTo>
                    <a:pt x="1270" y="32"/>
                  </a:lnTo>
                  <a:lnTo>
                    <a:pt x="1283" y="32"/>
                  </a:lnTo>
                  <a:lnTo>
                    <a:pt x="1270" y="53"/>
                  </a:lnTo>
                  <a:lnTo>
                    <a:pt x="1264" y="53"/>
                  </a:lnTo>
                  <a:lnTo>
                    <a:pt x="1255" y="53"/>
                  </a:lnTo>
                  <a:lnTo>
                    <a:pt x="1247" y="53"/>
                  </a:lnTo>
                  <a:lnTo>
                    <a:pt x="1239" y="53"/>
                  </a:lnTo>
                  <a:lnTo>
                    <a:pt x="1234" y="53"/>
                  </a:lnTo>
                  <a:lnTo>
                    <a:pt x="1226" y="53"/>
                  </a:lnTo>
                  <a:lnTo>
                    <a:pt x="1218" y="53"/>
                  </a:lnTo>
                  <a:lnTo>
                    <a:pt x="1209" y="53"/>
                  </a:lnTo>
                  <a:lnTo>
                    <a:pt x="1203" y="53"/>
                  </a:lnTo>
                  <a:lnTo>
                    <a:pt x="1198" y="53"/>
                  </a:lnTo>
                  <a:lnTo>
                    <a:pt x="1186" y="53"/>
                  </a:lnTo>
                  <a:lnTo>
                    <a:pt x="1182" y="53"/>
                  </a:lnTo>
                  <a:lnTo>
                    <a:pt x="1173" y="50"/>
                  </a:lnTo>
                  <a:lnTo>
                    <a:pt x="1161" y="48"/>
                  </a:lnTo>
                  <a:lnTo>
                    <a:pt x="1150" y="46"/>
                  </a:lnTo>
                  <a:lnTo>
                    <a:pt x="1141" y="46"/>
                  </a:lnTo>
                  <a:lnTo>
                    <a:pt x="1131" y="46"/>
                  </a:lnTo>
                  <a:lnTo>
                    <a:pt x="1122" y="46"/>
                  </a:lnTo>
                  <a:lnTo>
                    <a:pt x="1110" y="46"/>
                  </a:lnTo>
                  <a:lnTo>
                    <a:pt x="1101" y="48"/>
                  </a:lnTo>
                  <a:lnTo>
                    <a:pt x="1053" y="44"/>
                  </a:lnTo>
                  <a:lnTo>
                    <a:pt x="1011" y="42"/>
                  </a:lnTo>
                  <a:lnTo>
                    <a:pt x="971" y="38"/>
                  </a:lnTo>
                  <a:lnTo>
                    <a:pt x="935" y="38"/>
                  </a:lnTo>
                  <a:lnTo>
                    <a:pt x="899" y="38"/>
                  </a:lnTo>
                  <a:lnTo>
                    <a:pt x="867" y="36"/>
                  </a:lnTo>
                  <a:lnTo>
                    <a:pt x="835" y="36"/>
                  </a:lnTo>
                  <a:lnTo>
                    <a:pt x="804" y="36"/>
                  </a:lnTo>
                  <a:lnTo>
                    <a:pt x="772" y="34"/>
                  </a:lnTo>
                  <a:lnTo>
                    <a:pt x="741" y="34"/>
                  </a:lnTo>
                  <a:lnTo>
                    <a:pt x="707" y="34"/>
                  </a:lnTo>
                  <a:lnTo>
                    <a:pt x="675" y="34"/>
                  </a:lnTo>
                  <a:lnTo>
                    <a:pt x="639" y="32"/>
                  </a:lnTo>
                  <a:lnTo>
                    <a:pt x="601" y="32"/>
                  </a:lnTo>
                  <a:lnTo>
                    <a:pt x="561" y="32"/>
                  </a:lnTo>
                  <a:lnTo>
                    <a:pt x="517" y="31"/>
                  </a:lnTo>
                  <a:lnTo>
                    <a:pt x="502" y="29"/>
                  </a:lnTo>
                  <a:lnTo>
                    <a:pt x="489" y="27"/>
                  </a:lnTo>
                  <a:lnTo>
                    <a:pt x="473" y="27"/>
                  </a:lnTo>
                  <a:lnTo>
                    <a:pt x="462" y="29"/>
                  </a:lnTo>
                  <a:lnTo>
                    <a:pt x="449" y="29"/>
                  </a:lnTo>
                  <a:lnTo>
                    <a:pt x="437" y="29"/>
                  </a:lnTo>
                  <a:lnTo>
                    <a:pt x="422" y="31"/>
                  </a:lnTo>
                  <a:lnTo>
                    <a:pt x="411" y="32"/>
                  </a:lnTo>
                  <a:lnTo>
                    <a:pt x="397" y="32"/>
                  </a:lnTo>
                  <a:lnTo>
                    <a:pt x="384" y="36"/>
                  </a:lnTo>
                  <a:lnTo>
                    <a:pt x="371" y="38"/>
                  </a:lnTo>
                  <a:lnTo>
                    <a:pt x="357" y="40"/>
                  </a:lnTo>
                  <a:lnTo>
                    <a:pt x="344" y="40"/>
                  </a:lnTo>
                  <a:lnTo>
                    <a:pt x="329" y="42"/>
                  </a:lnTo>
                  <a:lnTo>
                    <a:pt x="316" y="42"/>
                  </a:lnTo>
                  <a:lnTo>
                    <a:pt x="302" y="44"/>
                  </a:lnTo>
                  <a:lnTo>
                    <a:pt x="293" y="42"/>
                  </a:lnTo>
                  <a:lnTo>
                    <a:pt x="283" y="42"/>
                  </a:lnTo>
                  <a:lnTo>
                    <a:pt x="274" y="42"/>
                  </a:lnTo>
                  <a:lnTo>
                    <a:pt x="266" y="42"/>
                  </a:lnTo>
                  <a:lnTo>
                    <a:pt x="255" y="40"/>
                  </a:lnTo>
                  <a:lnTo>
                    <a:pt x="245" y="40"/>
                  </a:lnTo>
                  <a:lnTo>
                    <a:pt x="236" y="40"/>
                  </a:lnTo>
                  <a:lnTo>
                    <a:pt x="228" y="40"/>
                  </a:lnTo>
                  <a:lnTo>
                    <a:pt x="219" y="38"/>
                  </a:lnTo>
                  <a:lnTo>
                    <a:pt x="211" y="38"/>
                  </a:lnTo>
                  <a:lnTo>
                    <a:pt x="203" y="36"/>
                  </a:lnTo>
                  <a:lnTo>
                    <a:pt x="198" y="36"/>
                  </a:lnTo>
                  <a:lnTo>
                    <a:pt x="186" y="36"/>
                  </a:lnTo>
                  <a:lnTo>
                    <a:pt x="183" y="36"/>
                  </a:lnTo>
                  <a:lnTo>
                    <a:pt x="171" y="34"/>
                  </a:lnTo>
                  <a:lnTo>
                    <a:pt x="162" y="34"/>
                  </a:lnTo>
                  <a:lnTo>
                    <a:pt x="148" y="34"/>
                  </a:lnTo>
                  <a:lnTo>
                    <a:pt x="135" y="36"/>
                  </a:lnTo>
                  <a:lnTo>
                    <a:pt x="120" y="36"/>
                  </a:lnTo>
                  <a:lnTo>
                    <a:pt x="105" y="36"/>
                  </a:lnTo>
                  <a:lnTo>
                    <a:pt x="89" y="36"/>
                  </a:lnTo>
                  <a:lnTo>
                    <a:pt x="74" y="36"/>
                  </a:lnTo>
                  <a:lnTo>
                    <a:pt x="59" y="34"/>
                  </a:lnTo>
                  <a:lnTo>
                    <a:pt x="46" y="32"/>
                  </a:lnTo>
                  <a:lnTo>
                    <a:pt x="31" y="31"/>
                  </a:lnTo>
                  <a:lnTo>
                    <a:pt x="21" y="29"/>
                  </a:lnTo>
                  <a:lnTo>
                    <a:pt x="12" y="23"/>
                  </a:lnTo>
                  <a:lnTo>
                    <a:pt x="4" y="19"/>
                  </a:lnTo>
                  <a:lnTo>
                    <a:pt x="0" y="13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8" name="Freeform 36">
              <a:extLst>
                <a:ext uri="{FF2B5EF4-FFF2-40B4-BE49-F238E27FC236}">
                  <a16:creationId xmlns:a16="http://schemas.microsoft.com/office/drawing/2014/main" id="{DAF35A63-2FFC-0DF7-65D9-A120CB779E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28" y="966"/>
              <a:ext cx="319" cy="17"/>
            </a:xfrm>
            <a:custGeom>
              <a:avLst/>
              <a:gdLst>
                <a:gd name="T0" fmla="*/ 0 w 1048"/>
                <a:gd name="T1" fmla="*/ 0 h 59"/>
                <a:gd name="T2" fmla="*/ 0 w 1048"/>
                <a:gd name="T3" fmla="*/ 0 h 59"/>
                <a:gd name="T4" fmla="*/ 0 w 1048"/>
                <a:gd name="T5" fmla="*/ 0 h 59"/>
                <a:gd name="T6" fmla="*/ 0 w 1048"/>
                <a:gd name="T7" fmla="*/ 0 h 59"/>
                <a:gd name="T8" fmla="*/ 0 w 1048"/>
                <a:gd name="T9" fmla="*/ 0 h 59"/>
                <a:gd name="T10" fmla="*/ 0 w 1048"/>
                <a:gd name="T11" fmla="*/ 0 h 59"/>
                <a:gd name="T12" fmla="*/ 0 w 1048"/>
                <a:gd name="T13" fmla="*/ 0 h 59"/>
                <a:gd name="T14" fmla="*/ 0 w 1048"/>
                <a:gd name="T15" fmla="*/ 0 h 59"/>
                <a:gd name="T16" fmla="*/ 0 w 1048"/>
                <a:gd name="T17" fmla="*/ 0 h 59"/>
                <a:gd name="T18" fmla="*/ 0 w 1048"/>
                <a:gd name="T19" fmla="*/ 0 h 59"/>
                <a:gd name="T20" fmla="*/ 0 w 1048"/>
                <a:gd name="T21" fmla="*/ 0 h 59"/>
                <a:gd name="T22" fmla="*/ 0 w 1048"/>
                <a:gd name="T23" fmla="*/ 0 h 59"/>
                <a:gd name="T24" fmla="*/ 0 w 1048"/>
                <a:gd name="T25" fmla="*/ 0 h 59"/>
                <a:gd name="T26" fmla="*/ 0 w 1048"/>
                <a:gd name="T27" fmla="*/ 0 h 59"/>
                <a:gd name="T28" fmla="*/ 0 w 1048"/>
                <a:gd name="T29" fmla="*/ 0 h 59"/>
                <a:gd name="T30" fmla="*/ 0 w 1048"/>
                <a:gd name="T31" fmla="*/ 0 h 59"/>
                <a:gd name="T32" fmla="*/ 0 w 1048"/>
                <a:gd name="T33" fmla="*/ 0 h 59"/>
                <a:gd name="T34" fmla="*/ 0 w 1048"/>
                <a:gd name="T35" fmla="*/ 0 h 59"/>
                <a:gd name="T36" fmla="*/ 0 w 1048"/>
                <a:gd name="T37" fmla="*/ 0 h 59"/>
                <a:gd name="T38" fmla="*/ 0 w 1048"/>
                <a:gd name="T39" fmla="*/ 0 h 59"/>
                <a:gd name="T40" fmla="*/ 0 w 1048"/>
                <a:gd name="T41" fmla="*/ 0 h 59"/>
                <a:gd name="T42" fmla="*/ 0 w 1048"/>
                <a:gd name="T43" fmla="*/ 0 h 59"/>
                <a:gd name="T44" fmla="*/ 0 w 1048"/>
                <a:gd name="T45" fmla="*/ 0 h 59"/>
                <a:gd name="T46" fmla="*/ 0 w 1048"/>
                <a:gd name="T47" fmla="*/ 0 h 59"/>
                <a:gd name="T48" fmla="*/ 0 w 1048"/>
                <a:gd name="T49" fmla="*/ 0 h 59"/>
                <a:gd name="T50" fmla="*/ 0 w 1048"/>
                <a:gd name="T51" fmla="*/ 0 h 59"/>
                <a:gd name="T52" fmla="*/ 0 w 1048"/>
                <a:gd name="T53" fmla="*/ 0 h 59"/>
                <a:gd name="T54" fmla="*/ 0 w 1048"/>
                <a:gd name="T55" fmla="*/ 0 h 59"/>
                <a:gd name="T56" fmla="*/ 0 w 1048"/>
                <a:gd name="T57" fmla="*/ 0 h 59"/>
                <a:gd name="T58" fmla="*/ 0 w 1048"/>
                <a:gd name="T59" fmla="*/ 0 h 59"/>
                <a:gd name="T60" fmla="*/ 0 w 1048"/>
                <a:gd name="T61" fmla="*/ 0 h 59"/>
                <a:gd name="T62" fmla="*/ 0 w 1048"/>
                <a:gd name="T63" fmla="*/ 0 h 59"/>
                <a:gd name="T64" fmla="*/ 0 w 1048"/>
                <a:gd name="T65" fmla="*/ 0 h 59"/>
                <a:gd name="T66" fmla="*/ 0 w 1048"/>
                <a:gd name="T67" fmla="*/ 0 h 59"/>
                <a:gd name="T68" fmla="*/ 0 w 1048"/>
                <a:gd name="T69" fmla="*/ 0 h 59"/>
                <a:gd name="T70" fmla="*/ 0 w 1048"/>
                <a:gd name="T71" fmla="*/ 0 h 59"/>
                <a:gd name="T72" fmla="*/ 0 w 1048"/>
                <a:gd name="T73" fmla="*/ 0 h 59"/>
                <a:gd name="T74" fmla="*/ 0 w 1048"/>
                <a:gd name="T75" fmla="*/ 0 h 59"/>
                <a:gd name="T76" fmla="*/ 0 w 1048"/>
                <a:gd name="T77" fmla="*/ 0 h 59"/>
                <a:gd name="T78" fmla="*/ 0 w 1048"/>
                <a:gd name="T79" fmla="*/ 0 h 59"/>
                <a:gd name="T80" fmla="*/ 0 w 1048"/>
                <a:gd name="T81" fmla="*/ 0 h 59"/>
                <a:gd name="T82" fmla="*/ 0 w 1048"/>
                <a:gd name="T83" fmla="*/ 0 h 59"/>
                <a:gd name="T84" fmla="*/ 0 w 1048"/>
                <a:gd name="T85" fmla="*/ 0 h 59"/>
                <a:gd name="T86" fmla="*/ 0 w 1048"/>
                <a:gd name="T87" fmla="*/ 0 h 59"/>
                <a:gd name="T88" fmla="*/ 0 w 1048"/>
                <a:gd name="T89" fmla="*/ 0 h 59"/>
                <a:gd name="T90" fmla="*/ 0 w 1048"/>
                <a:gd name="T91" fmla="*/ 0 h 59"/>
                <a:gd name="T92" fmla="*/ 0 w 1048"/>
                <a:gd name="T93" fmla="*/ 0 h 59"/>
                <a:gd name="T94" fmla="*/ 0 w 1048"/>
                <a:gd name="T95" fmla="*/ 0 h 59"/>
                <a:gd name="T96" fmla="*/ 0 w 1048"/>
                <a:gd name="T97" fmla="*/ 0 h 59"/>
                <a:gd name="T98" fmla="*/ 0 w 1048"/>
                <a:gd name="T99" fmla="*/ 0 h 59"/>
                <a:gd name="T100" fmla="*/ 0 w 1048"/>
                <a:gd name="T101" fmla="*/ 0 h 59"/>
                <a:gd name="T102" fmla="*/ 0 w 1048"/>
                <a:gd name="T103" fmla="*/ 0 h 59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048"/>
                <a:gd name="T157" fmla="*/ 0 h 59"/>
                <a:gd name="T158" fmla="*/ 1048 w 1048"/>
                <a:gd name="T159" fmla="*/ 59 h 59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048" h="59">
                  <a:moveTo>
                    <a:pt x="4" y="0"/>
                  </a:moveTo>
                  <a:lnTo>
                    <a:pt x="67" y="2"/>
                  </a:lnTo>
                  <a:lnTo>
                    <a:pt x="130" y="6"/>
                  </a:lnTo>
                  <a:lnTo>
                    <a:pt x="194" y="6"/>
                  </a:lnTo>
                  <a:lnTo>
                    <a:pt x="261" y="8"/>
                  </a:lnTo>
                  <a:lnTo>
                    <a:pt x="323" y="8"/>
                  </a:lnTo>
                  <a:lnTo>
                    <a:pt x="388" y="10"/>
                  </a:lnTo>
                  <a:lnTo>
                    <a:pt x="453" y="10"/>
                  </a:lnTo>
                  <a:lnTo>
                    <a:pt x="517" y="12"/>
                  </a:lnTo>
                  <a:lnTo>
                    <a:pt x="582" y="12"/>
                  </a:lnTo>
                  <a:lnTo>
                    <a:pt x="647" y="12"/>
                  </a:lnTo>
                  <a:lnTo>
                    <a:pt x="709" y="14"/>
                  </a:lnTo>
                  <a:lnTo>
                    <a:pt x="774" y="16"/>
                  </a:lnTo>
                  <a:lnTo>
                    <a:pt x="839" y="16"/>
                  </a:lnTo>
                  <a:lnTo>
                    <a:pt x="903" y="19"/>
                  </a:lnTo>
                  <a:lnTo>
                    <a:pt x="966" y="23"/>
                  </a:lnTo>
                  <a:lnTo>
                    <a:pt x="1030" y="29"/>
                  </a:lnTo>
                  <a:lnTo>
                    <a:pt x="1036" y="31"/>
                  </a:lnTo>
                  <a:lnTo>
                    <a:pt x="1042" y="36"/>
                  </a:lnTo>
                  <a:lnTo>
                    <a:pt x="1046" y="42"/>
                  </a:lnTo>
                  <a:lnTo>
                    <a:pt x="1048" y="48"/>
                  </a:lnTo>
                  <a:lnTo>
                    <a:pt x="1038" y="48"/>
                  </a:lnTo>
                  <a:lnTo>
                    <a:pt x="1029" y="48"/>
                  </a:lnTo>
                  <a:lnTo>
                    <a:pt x="1017" y="46"/>
                  </a:lnTo>
                  <a:lnTo>
                    <a:pt x="1010" y="46"/>
                  </a:lnTo>
                  <a:lnTo>
                    <a:pt x="1000" y="44"/>
                  </a:lnTo>
                  <a:lnTo>
                    <a:pt x="991" y="44"/>
                  </a:lnTo>
                  <a:lnTo>
                    <a:pt x="981" y="44"/>
                  </a:lnTo>
                  <a:lnTo>
                    <a:pt x="973" y="44"/>
                  </a:lnTo>
                  <a:lnTo>
                    <a:pt x="964" y="42"/>
                  </a:lnTo>
                  <a:lnTo>
                    <a:pt x="954" y="42"/>
                  </a:lnTo>
                  <a:lnTo>
                    <a:pt x="945" y="42"/>
                  </a:lnTo>
                  <a:lnTo>
                    <a:pt x="935" y="42"/>
                  </a:lnTo>
                  <a:lnTo>
                    <a:pt x="926" y="42"/>
                  </a:lnTo>
                  <a:lnTo>
                    <a:pt x="918" y="42"/>
                  </a:lnTo>
                  <a:lnTo>
                    <a:pt x="909" y="42"/>
                  </a:lnTo>
                  <a:lnTo>
                    <a:pt x="901" y="42"/>
                  </a:lnTo>
                  <a:lnTo>
                    <a:pt x="888" y="42"/>
                  </a:lnTo>
                  <a:lnTo>
                    <a:pt x="878" y="42"/>
                  </a:lnTo>
                  <a:lnTo>
                    <a:pt x="869" y="42"/>
                  </a:lnTo>
                  <a:lnTo>
                    <a:pt x="861" y="46"/>
                  </a:lnTo>
                  <a:lnTo>
                    <a:pt x="850" y="48"/>
                  </a:lnTo>
                  <a:lnTo>
                    <a:pt x="839" y="54"/>
                  </a:lnTo>
                  <a:lnTo>
                    <a:pt x="831" y="55"/>
                  </a:lnTo>
                  <a:lnTo>
                    <a:pt x="823" y="57"/>
                  </a:lnTo>
                  <a:lnTo>
                    <a:pt x="816" y="57"/>
                  </a:lnTo>
                  <a:lnTo>
                    <a:pt x="806" y="59"/>
                  </a:lnTo>
                  <a:lnTo>
                    <a:pt x="793" y="59"/>
                  </a:lnTo>
                  <a:lnTo>
                    <a:pt x="780" y="59"/>
                  </a:lnTo>
                  <a:lnTo>
                    <a:pt x="762" y="59"/>
                  </a:lnTo>
                  <a:lnTo>
                    <a:pt x="745" y="59"/>
                  </a:lnTo>
                  <a:lnTo>
                    <a:pt x="736" y="57"/>
                  </a:lnTo>
                  <a:lnTo>
                    <a:pt x="726" y="55"/>
                  </a:lnTo>
                  <a:lnTo>
                    <a:pt x="715" y="54"/>
                  </a:lnTo>
                  <a:lnTo>
                    <a:pt x="704" y="52"/>
                  </a:lnTo>
                  <a:lnTo>
                    <a:pt x="690" y="50"/>
                  </a:lnTo>
                  <a:lnTo>
                    <a:pt x="679" y="48"/>
                  </a:lnTo>
                  <a:lnTo>
                    <a:pt x="666" y="44"/>
                  </a:lnTo>
                  <a:lnTo>
                    <a:pt x="652" y="42"/>
                  </a:lnTo>
                  <a:lnTo>
                    <a:pt x="639" y="38"/>
                  </a:lnTo>
                  <a:lnTo>
                    <a:pt x="626" y="38"/>
                  </a:lnTo>
                  <a:lnTo>
                    <a:pt x="614" y="35"/>
                  </a:lnTo>
                  <a:lnTo>
                    <a:pt x="603" y="33"/>
                  </a:lnTo>
                  <a:lnTo>
                    <a:pt x="591" y="33"/>
                  </a:lnTo>
                  <a:lnTo>
                    <a:pt x="584" y="31"/>
                  </a:lnTo>
                  <a:lnTo>
                    <a:pt x="576" y="31"/>
                  </a:lnTo>
                  <a:lnTo>
                    <a:pt x="572" y="31"/>
                  </a:lnTo>
                  <a:lnTo>
                    <a:pt x="550" y="29"/>
                  </a:lnTo>
                  <a:lnTo>
                    <a:pt x="529" y="29"/>
                  </a:lnTo>
                  <a:lnTo>
                    <a:pt x="508" y="27"/>
                  </a:lnTo>
                  <a:lnTo>
                    <a:pt x="491" y="27"/>
                  </a:lnTo>
                  <a:lnTo>
                    <a:pt x="472" y="27"/>
                  </a:lnTo>
                  <a:lnTo>
                    <a:pt x="456" y="27"/>
                  </a:lnTo>
                  <a:lnTo>
                    <a:pt x="437" y="27"/>
                  </a:lnTo>
                  <a:lnTo>
                    <a:pt x="422" y="29"/>
                  </a:lnTo>
                  <a:lnTo>
                    <a:pt x="405" y="29"/>
                  </a:lnTo>
                  <a:lnTo>
                    <a:pt x="386" y="29"/>
                  </a:lnTo>
                  <a:lnTo>
                    <a:pt x="369" y="29"/>
                  </a:lnTo>
                  <a:lnTo>
                    <a:pt x="352" y="29"/>
                  </a:lnTo>
                  <a:lnTo>
                    <a:pt x="331" y="29"/>
                  </a:lnTo>
                  <a:lnTo>
                    <a:pt x="312" y="29"/>
                  </a:lnTo>
                  <a:lnTo>
                    <a:pt x="291" y="29"/>
                  </a:lnTo>
                  <a:lnTo>
                    <a:pt x="270" y="31"/>
                  </a:lnTo>
                  <a:lnTo>
                    <a:pt x="251" y="29"/>
                  </a:lnTo>
                  <a:lnTo>
                    <a:pt x="232" y="29"/>
                  </a:lnTo>
                  <a:lnTo>
                    <a:pt x="215" y="29"/>
                  </a:lnTo>
                  <a:lnTo>
                    <a:pt x="200" y="29"/>
                  </a:lnTo>
                  <a:lnTo>
                    <a:pt x="183" y="27"/>
                  </a:lnTo>
                  <a:lnTo>
                    <a:pt x="168" y="25"/>
                  </a:lnTo>
                  <a:lnTo>
                    <a:pt x="150" y="25"/>
                  </a:lnTo>
                  <a:lnTo>
                    <a:pt x="135" y="25"/>
                  </a:lnTo>
                  <a:lnTo>
                    <a:pt x="118" y="23"/>
                  </a:lnTo>
                  <a:lnTo>
                    <a:pt x="101" y="21"/>
                  </a:lnTo>
                  <a:lnTo>
                    <a:pt x="86" y="19"/>
                  </a:lnTo>
                  <a:lnTo>
                    <a:pt x="69" y="19"/>
                  </a:lnTo>
                  <a:lnTo>
                    <a:pt x="52" y="19"/>
                  </a:lnTo>
                  <a:lnTo>
                    <a:pt x="34" y="19"/>
                  </a:lnTo>
                  <a:lnTo>
                    <a:pt x="17" y="19"/>
                  </a:lnTo>
                  <a:lnTo>
                    <a:pt x="0" y="19"/>
                  </a:lnTo>
                  <a:lnTo>
                    <a:pt x="0" y="14"/>
                  </a:lnTo>
                  <a:lnTo>
                    <a:pt x="2" y="8"/>
                  </a:lnTo>
                  <a:lnTo>
                    <a:pt x="2" y="2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9" name="Freeform 37">
              <a:extLst>
                <a:ext uri="{FF2B5EF4-FFF2-40B4-BE49-F238E27FC236}">
                  <a16:creationId xmlns:a16="http://schemas.microsoft.com/office/drawing/2014/main" id="{2492D7DC-3CF8-665F-0D06-7B241C2061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51" y="920"/>
              <a:ext cx="63" cy="61"/>
            </a:xfrm>
            <a:custGeom>
              <a:avLst/>
              <a:gdLst>
                <a:gd name="T0" fmla="*/ 0 w 206"/>
                <a:gd name="T1" fmla="*/ 0 h 217"/>
                <a:gd name="T2" fmla="*/ 0 w 206"/>
                <a:gd name="T3" fmla="*/ 0 h 217"/>
                <a:gd name="T4" fmla="*/ 0 w 206"/>
                <a:gd name="T5" fmla="*/ 0 h 217"/>
                <a:gd name="T6" fmla="*/ 0 w 206"/>
                <a:gd name="T7" fmla="*/ 0 h 217"/>
                <a:gd name="T8" fmla="*/ 0 w 206"/>
                <a:gd name="T9" fmla="*/ 0 h 217"/>
                <a:gd name="T10" fmla="*/ 0 w 206"/>
                <a:gd name="T11" fmla="*/ 0 h 217"/>
                <a:gd name="T12" fmla="*/ 0 w 206"/>
                <a:gd name="T13" fmla="*/ 0 h 217"/>
                <a:gd name="T14" fmla="*/ 0 w 206"/>
                <a:gd name="T15" fmla="*/ 0 h 217"/>
                <a:gd name="T16" fmla="*/ 0 w 206"/>
                <a:gd name="T17" fmla="*/ 0 h 217"/>
                <a:gd name="T18" fmla="*/ 0 w 206"/>
                <a:gd name="T19" fmla="*/ 0 h 217"/>
                <a:gd name="T20" fmla="*/ 0 w 206"/>
                <a:gd name="T21" fmla="*/ 0 h 217"/>
                <a:gd name="T22" fmla="*/ 0 w 206"/>
                <a:gd name="T23" fmla="*/ 0 h 217"/>
                <a:gd name="T24" fmla="*/ 0 w 206"/>
                <a:gd name="T25" fmla="*/ 0 h 217"/>
                <a:gd name="T26" fmla="*/ 0 w 206"/>
                <a:gd name="T27" fmla="*/ 0 h 217"/>
                <a:gd name="T28" fmla="*/ 0 w 206"/>
                <a:gd name="T29" fmla="*/ 0 h 217"/>
                <a:gd name="T30" fmla="*/ 0 w 206"/>
                <a:gd name="T31" fmla="*/ 0 h 217"/>
                <a:gd name="T32" fmla="*/ 0 w 206"/>
                <a:gd name="T33" fmla="*/ 0 h 217"/>
                <a:gd name="T34" fmla="*/ 0 w 206"/>
                <a:gd name="T35" fmla="*/ 0 h 217"/>
                <a:gd name="T36" fmla="*/ 0 w 206"/>
                <a:gd name="T37" fmla="*/ 0 h 217"/>
                <a:gd name="T38" fmla="*/ 0 w 206"/>
                <a:gd name="T39" fmla="*/ 0 h 217"/>
                <a:gd name="T40" fmla="*/ 0 w 206"/>
                <a:gd name="T41" fmla="*/ 0 h 217"/>
                <a:gd name="T42" fmla="*/ 0 w 206"/>
                <a:gd name="T43" fmla="*/ 0 h 217"/>
                <a:gd name="T44" fmla="*/ 0 w 206"/>
                <a:gd name="T45" fmla="*/ 0 h 217"/>
                <a:gd name="T46" fmla="*/ 0 w 206"/>
                <a:gd name="T47" fmla="*/ 0 h 217"/>
                <a:gd name="T48" fmla="*/ 0 w 206"/>
                <a:gd name="T49" fmla="*/ 0 h 217"/>
                <a:gd name="T50" fmla="*/ 0 w 206"/>
                <a:gd name="T51" fmla="*/ 0 h 217"/>
                <a:gd name="T52" fmla="*/ 0 w 206"/>
                <a:gd name="T53" fmla="*/ 0 h 217"/>
                <a:gd name="T54" fmla="*/ 0 w 206"/>
                <a:gd name="T55" fmla="*/ 0 h 217"/>
                <a:gd name="T56" fmla="*/ 0 w 206"/>
                <a:gd name="T57" fmla="*/ 0 h 217"/>
                <a:gd name="T58" fmla="*/ 0 w 206"/>
                <a:gd name="T59" fmla="*/ 0 h 217"/>
                <a:gd name="T60" fmla="*/ 0 w 206"/>
                <a:gd name="T61" fmla="*/ 0 h 217"/>
                <a:gd name="T62" fmla="*/ 0 w 206"/>
                <a:gd name="T63" fmla="*/ 0 h 217"/>
                <a:gd name="T64" fmla="*/ 0 w 206"/>
                <a:gd name="T65" fmla="*/ 0 h 217"/>
                <a:gd name="T66" fmla="*/ 0 w 206"/>
                <a:gd name="T67" fmla="*/ 0 h 217"/>
                <a:gd name="T68" fmla="*/ 0 w 206"/>
                <a:gd name="T69" fmla="*/ 0 h 217"/>
                <a:gd name="T70" fmla="*/ 0 w 206"/>
                <a:gd name="T71" fmla="*/ 0 h 217"/>
                <a:gd name="T72" fmla="*/ 0 w 206"/>
                <a:gd name="T73" fmla="*/ 0 h 217"/>
                <a:gd name="T74" fmla="*/ 0 w 206"/>
                <a:gd name="T75" fmla="*/ 0 h 217"/>
                <a:gd name="T76" fmla="*/ 0 w 206"/>
                <a:gd name="T77" fmla="*/ 0 h 217"/>
                <a:gd name="T78" fmla="*/ 0 w 206"/>
                <a:gd name="T79" fmla="*/ 0 h 217"/>
                <a:gd name="T80" fmla="*/ 0 w 206"/>
                <a:gd name="T81" fmla="*/ 0 h 217"/>
                <a:gd name="T82" fmla="*/ 0 w 206"/>
                <a:gd name="T83" fmla="*/ 0 h 217"/>
                <a:gd name="T84" fmla="*/ 0 w 206"/>
                <a:gd name="T85" fmla="*/ 0 h 217"/>
                <a:gd name="T86" fmla="*/ 0 w 206"/>
                <a:gd name="T87" fmla="*/ 0 h 217"/>
                <a:gd name="T88" fmla="*/ 0 w 206"/>
                <a:gd name="T89" fmla="*/ 0 h 217"/>
                <a:gd name="T90" fmla="*/ 0 w 206"/>
                <a:gd name="T91" fmla="*/ 0 h 217"/>
                <a:gd name="T92" fmla="*/ 0 w 206"/>
                <a:gd name="T93" fmla="*/ 0 h 217"/>
                <a:gd name="T94" fmla="*/ 0 w 206"/>
                <a:gd name="T95" fmla="*/ 0 h 217"/>
                <a:gd name="T96" fmla="*/ 0 w 206"/>
                <a:gd name="T97" fmla="*/ 0 h 217"/>
                <a:gd name="T98" fmla="*/ 0 w 206"/>
                <a:gd name="T99" fmla="*/ 0 h 217"/>
                <a:gd name="T100" fmla="*/ 0 w 206"/>
                <a:gd name="T101" fmla="*/ 0 h 217"/>
                <a:gd name="T102" fmla="*/ 0 w 206"/>
                <a:gd name="T103" fmla="*/ 0 h 217"/>
                <a:gd name="T104" fmla="*/ 0 w 206"/>
                <a:gd name="T105" fmla="*/ 0 h 217"/>
                <a:gd name="T106" fmla="*/ 0 w 206"/>
                <a:gd name="T107" fmla="*/ 0 h 217"/>
                <a:gd name="T108" fmla="*/ 0 w 206"/>
                <a:gd name="T109" fmla="*/ 0 h 217"/>
                <a:gd name="T110" fmla="*/ 0 w 206"/>
                <a:gd name="T111" fmla="*/ 0 h 21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206"/>
                <a:gd name="T169" fmla="*/ 0 h 217"/>
                <a:gd name="T170" fmla="*/ 206 w 206"/>
                <a:gd name="T171" fmla="*/ 217 h 217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206" h="217">
                  <a:moveTo>
                    <a:pt x="19" y="0"/>
                  </a:moveTo>
                  <a:lnTo>
                    <a:pt x="16" y="0"/>
                  </a:lnTo>
                  <a:lnTo>
                    <a:pt x="10" y="0"/>
                  </a:lnTo>
                  <a:lnTo>
                    <a:pt x="6" y="0"/>
                  </a:lnTo>
                  <a:lnTo>
                    <a:pt x="0" y="0"/>
                  </a:lnTo>
                  <a:lnTo>
                    <a:pt x="2" y="11"/>
                  </a:lnTo>
                  <a:lnTo>
                    <a:pt x="10" y="25"/>
                  </a:lnTo>
                  <a:lnTo>
                    <a:pt x="19" y="36"/>
                  </a:lnTo>
                  <a:lnTo>
                    <a:pt x="33" y="47"/>
                  </a:lnTo>
                  <a:lnTo>
                    <a:pt x="42" y="59"/>
                  </a:lnTo>
                  <a:lnTo>
                    <a:pt x="56" y="70"/>
                  </a:lnTo>
                  <a:lnTo>
                    <a:pt x="65" y="82"/>
                  </a:lnTo>
                  <a:lnTo>
                    <a:pt x="77" y="93"/>
                  </a:lnTo>
                  <a:lnTo>
                    <a:pt x="88" y="102"/>
                  </a:lnTo>
                  <a:lnTo>
                    <a:pt x="99" y="116"/>
                  </a:lnTo>
                  <a:lnTo>
                    <a:pt x="103" y="121"/>
                  </a:lnTo>
                  <a:lnTo>
                    <a:pt x="109" y="129"/>
                  </a:lnTo>
                  <a:lnTo>
                    <a:pt x="113" y="137"/>
                  </a:lnTo>
                  <a:lnTo>
                    <a:pt x="118" y="144"/>
                  </a:lnTo>
                  <a:lnTo>
                    <a:pt x="122" y="152"/>
                  </a:lnTo>
                  <a:lnTo>
                    <a:pt x="126" y="159"/>
                  </a:lnTo>
                  <a:lnTo>
                    <a:pt x="132" y="169"/>
                  </a:lnTo>
                  <a:lnTo>
                    <a:pt x="135" y="177"/>
                  </a:lnTo>
                  <a:lnTo>
                    <a:pt x="139" y="184"/>
                  </a:lnTo>
                  <a:lnTo>
                    <a:pt x="143" y="192"/>
                  </a:lnTo>
                  <a:lnTo>
                    <a:pt x="147" y="201"/>
                  </a:lnTo>
                  <a:lnTo>
                    <a:pt x="151" y="209"/>
                  </a:lnTo>
                  <a:lnTo>
                    <a:pt x="158" y="211"/>
                  </a:lnTo>
                  <a:lnTo>
                    <a:pt x="173" y="213"/>
                  </a:lnTo>
                  <a:lnTo>
                    <a:pt x="185" y="215"/>
                  </a:lnTo>
                  <a:lnTo>
                    <a:pt x="194" y="217"/>
                  </a:lnTo>
                  <a:lnTo>
                    <a:pt x="202" y="201"/>
                  </a:lnTo>
                  <a:lnTo>
                    <a:pt x="206" y="188"/>
                  </a:lnTo>
                  <a:lnTo>
                    <a:pt x="206" y="175"/>
                  </a:lnTo>
                  <a:lnTo>
                    <a:pt x="204" y="163"/>
                  </a:lnTo>
                  <a:lnTo>
                    <a:pt x="196" y="152"/>
                  </a:lnTo>
                  <a:lnTo>
                    <a:pt x="189" y="140"/>
                  </a:lnTo>
                  <a:lnTo>
                    <a:pt x="177" y="131"/>
                  </a:lnTo>
                  <a:lnTo>
                    <a:pt x="166" y="123"/>
                  </a:lnTo>
                  <a:lnTo>
                    <a:pt x="151" y="112"/>
                  </a:lnTo>
                  <a:lnTo>
                    <a:pt x="137" y="104"/>
                  </a:lnTo>
                  <a:lnTo>
                    <a:pt x="122" y="95"/>
                  </a:lnTo>
                  <a:lnTo>
                    <a:pt x="109" y="87"/>
                  </a:lnTo>
                  <a:lnTo>
                    <a:pt x="96" y="80"/>
                  </a:lnTo>
                  <a:lnTo>
                    <a:pt x="84" y="70"/>
                  </a:lnTo>
                  <a:lnTo>
                    <a:pt x="75" y="63"/>
                  </a:lnTo>
                  <a:lnTo>
                    <a:pt x="69" y="55"/>
                  </a:lnTo>
                  <a:lnTo>
                    <a:pt x="61" y="47"/>
                  </a:lnTo>
                  <a:lnTo>
                    <a:pt x="56" y="38"/>
                  </a:lnTo>
                  <a:lnTo>
                    <a:pt x="50" y="32"/>
                  </a:lnTo>
                  <a:lnTo>
                    <a:pt x="46" y="25"/>
                  </a:lnTo>
                  <a:lnTo>
                    <a:pt x="38" y="19"/>
                  </a:lnTo>
                  <a:lnTo>
                    <a:pt x="33" y="11"/>
                  </a:lnTo>
                  <a:lnTo>
                    <a:pt x="25" y="4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0" name="Freeform 38">
              <a:extLst>
                <a:ext uri="{FF2B5EF4-FFF2-40B4-BE49-F238E27FC236}">
                  <a16:creationId xmlns:a16="http://schemas.microsoft.com/office/drawing/2014/main" id="{BDCBF69C-E3FE-FE51-7574-EECC8A4086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1" y="956"/>
              <a:ext cx="72" cy="36"/>
            </a:xfrm>
            <a:custGeom>
              <a:avLst/>
              <a:gdLst>
                <a:gd name="T0" fmla="*/ 0 w 236"/>
                <a:gd name="T1" fmla="*/ 0 h 129"/>
                <a:gd name="T2" fmla="*/ 0 w 236"/>
                <a:gd name="T3" fmla="*/ 0 h 129"/>
                <a:gd name="T4" fmla="*/ 0 w 236"/>
                <a:gd name="T5" fmla="*/ 0 h 129"/>
                <a:gd name="T6" fmla="*/ 0 w 236"/>
                <a:gd name="T7" fmla="*/ 0 h 129"/>
                <a:gd name="T8" fmla="*/ 0 w 236"/>
                <a:gd name="T9" fmla="*/ 0 h 129"/>
                <a:gd name="T10" fmla="*/ 0 w 236"/>
                <a:gd name="T11" fmla="*/ 0 h 129"/>
                <a:gd name="T12" fmla="*/ 0 w 236"/>
                <a:gd name="T13" fmla="*/ 0 h 129"/>
                <a:gd name="T14" fmla="*/ 0 w 236"/>
                <a:gd name="T15" fmla="*/ 0 h 129"/>
                <a:gd name="T16" fmla="*/ 0 w 236"/>
                <a:gd name="T17" fmla="*/ 0 h 129"/>
                <a:gd name="T18" fmla="*/ 0 w 236"/>
                <a:gd name="T19" fmla="*/ 0 h 129"/>
                <a:gd name="T20" fmla="*/ 0 w 236"/>
                <a:gd name="T21" fmla="*/ 0 h 129"/>
                <a:gd name="T22" fmla="*/ 0 w 236"/>
                <a:gd name="T23" fmla="*/ 0 h 129"/>
                <a:gd name="T24" fmla="*/ 0 w 236"/>
                <a:gd name="T25" fmla="*/ 0 h 129"/>
                <a:gd name="T26" fmla="*/ 0 w 236"/>
                <a:gd name="T27" fmla="*/ 0 h 129"/>
                <a:gd name="T28" fmla="*/ 0 w 236"/>
                <a:gd name="T29" fmla="*/ 0 h 129"/>
                <a:gd name="T30" fmla="*/ 0 w 236"/>
                <a:gd name="T31" fmla="*/ 0 h 129"/>
                <a:gd name="T32" fmla="*/ 0 w 236"/>
                <a:gd name="T33" fmla="*/ 0 h 129"/>
                <a:gd name="T34" fmla="*/ 0 w 236"/>
                <a:gd name="T35" fmla="*/ 0 h 129"/>
                <a:gd name="T36" fmla="*/ 0 w 236"/>
                <a:gd name="T37" fmla="*/ 0 h 129"/>
                <a:gd name="T38" fmla="*/ 0 w 236"/>
                <a:gd name="T39" fmla="*/ 0 h 129"/>
                <a:gd name="T40" fmla="*/ 0 w 236"/>
                <a:gd name="T41" fmla="*/ 0 h 129"/>
                <a:gd name="T42" fmla="*/ 0 w 236"/>
                <a:gd name="T43" fmla="*/ 0 h 129"/>
                <a:gd name="T44" fmla="*/ 0 w 236"/>
                <a:gd name="T45" fmla="*/ 0 h 129"/>
                <a:gd name="T46" fmla="*/ 0 w 236"/>
                <a:gd name="T47" fmla="*/ 0 h 129"/>
                <a:gd name="T48" fmla="*/ 0 w 236"/>
                <a:gd name="T49" fmla="*/ 0 h 129"/>
                <a:gd name="T50" fmla="*/ 0 w 236"/>
                <a:gd name="T51" fmla="*/ 0 h 129"/>
                <a:gd name="T52" fmla="*/ 0 w 236"/>
                <a:gd name="T53" fmla="*/ 0 h 129"/>
                <a:gd name="T54" fmla="*/ 0 w 236"/>
                <a:gd name="T55" fmla="*/ 0 h 129"/>
                <a:gd name="T56" fmla="*/ 0 w 236"/>
                <a:gd name="T57" fmla="*/ 0 h 129"/>
                <a:gd name="T58" fmla="*/ 0 w 236"/>
                <a:gd name="T59" fmla="*/ 0 h 129"/>
                <a:gd name="T60" fmla="*/ 0 w 236"/>
                <a:gd name="T61" fmla="*/ 0 h 129"/>
                <a:gd name="T62" fmla="*/ 0 w 236"/>
                <a:gd name="T63" fmla="*/ 0 h 129"/>
                <a:gd name="T64" fmla="*/ 0 w 236"/>
                <a:gd name="T65" fmla="*/ 0 h 129"/>
                <a:gd name="T66" fmla="*/ 0 w 236"/>
                <a:gd name="T67" fmla="*/ 0 h 129"/>
                <a:gd name="T68" fmla="*/ 0 w 236"/>
                <a:gd name="T69" fmla="*/ 0 h 129"/>
                <a:gd name="T70" fmla="*/ 0 w 236"/>
                <a:gd name="T71" fmla="*/ 0 h 129"/>
                <a:gd name="T72" fmla="*/ 0 w 236"/>
                <a:gd name="T73" fmla="*/ 0 h 129"/>
                <a:gd name="T74" fmla="*/ 0 w 236"/>
                <a:gd name="T75" fmla="*/ 0 h 129"/>
                <a:gd name="T76" fmla="*/ 0 w 236"/>
                <a:gd name="T77" fmla="*/ 0 h 129"/>
                <a:gd name="T78" fmla="*/ 0 w 236"/>
                <a:gd name="T79" fmla="*/ 0 h 129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36"/>
                <a:gd name="T121" fmla="*/ 0 h 129"/>
                <a:gd name="T122" fmla="*/ 236 w 236"/>
                <a:gd name="T123" fmla="*/ 129 h 129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36" h="129">
                  <a:moveTo>
                    <a:pt x="169" y="6"/>
                  </a:moveTo>
                  <a:lnTo>
                    <a:pt x="154" y="2"/>
                  </a:lnTo>
                  <a:lnTo>
                    <a:pt x="139" y="2"/>
                  </a:lnTo>
                  <a:lnTo>
                    <a:pt x="124" y="0"/>
                  </a:lnTo>
                  <a:lnTo>
                    <a:pt x="108" y="2"/>
                  </a:lnTo>
                  <a:lnTo>
                    <a:pt x="93" y="2"/>
                  </a:lnTo>
                  <a:lnTo>
                    <a:pt x="76" y="6"/>
                  </a:lnTo>
                  <a:lnTo>
                    <a:pt x="63" y="11"/>
                  </a:lnTo>
                  <a:lnTo>
                    <a:pt x="50" y="17"/>
                  </a:lnTo>
                  <a:lnTo>
                    <a:pt x="34" y="23"/>
                  </a:lnTo>
                  <a:lnTo>
                    <a:pt x="25" y="30"/>
                  </a:lnTo>
                  <a:lnTo>
                    <a:pt x="15" y="40"/>
                  </a:lnTo>
                  <a:lnTo>
                    <a:pt x="8" y="50"/>
                  </a:lnTo>
                  <a:lnTo>
                    <a:pt x="2" y="59"/>
                  </a:lnTo>
                  <a:lnTo>
                    <a:pt x="0" y="72"/>
                  </a:lnTo>
                  <a:lnTo>
                    <a:pt x="0" y="84"/>
                  </a:lnTo>
                  <a:lnTo>
                    <a:pt x="4" y="101"/>
                  </a:lnTo>
                  <a:lnTo>
                    <a:pt x="12" y="110"/>
                  </a:lnTo>
                  <a:lnTo>
                    <a:pt x="21" y="118"/>
                  </a:lnTo>
                  <a:lnTo>
                    <a:pt x="34" y="124"/>
                  </a:lnTo>
                  <a:lnTo>
                    <a:pt x="50" y="127"/>
                  </a:lnTo>
                  <a:lnTo>
                    <a:pt x="63" y="129"/>
                  </a:lnTo>
                  <a:lnTo>
                    <a:pt x="76" y="129"/>
                  </a:lnTo>
                  <a:lnTo>
                    <a:pt x="89" y="127"/>
                  </a:lnTo>
                  <a:lnTo>
                    <a:pt x="105" y="126"/>
                  </a:lnTo>
                  <a:lnTo>
                    <a:pt x="116" y="120"/>
                  </a:lnTo>
                  <a:lnTo>
                    <a:pt x="127" y="114"/>
                  </a:lnTo>
                  <a:lnTo>
                    <a:pt x="137" y="105"/>
                  </a:lnTo>
                  <a:lnTo>
                    <a:pt x="145" y="99"/>
                  </a:lnTo>
                  <a:lnTo>
                    <a:pt x="146" y="89"/>
                  </a:lnTo>
                  <a:lnTo>
                    <a:pt x="148" y="80"/>
                  </a:lnTo>
                  <a:lnTo>
                    <a:pt x="145" y="69"/>
                  </a:lnTo>
                  <a:lnTo>
                    <a:pt x="139" y="59"/>
                  </a:lnTo>
                  <a:lnTo>
                    <a:pt x="127" y="55"/>
                  </a:lnTo>
                  <a:lnTo>
                    <a:pt x="118" y="53"/>
                  </a:lnTo>
                  <a:lnTo>
                    <a:pt x="122" y="63"/>
                  </a:lnTo>
                  <a:lnTo>
                    <a:pt x="124" y="74"/>
                  </a:lnTo>
                  <a:lnTo>
                    <a:pt x="124" y="86"/>
                  </a:lnTo>
                  <a:lnTo>
                    <a:pt x="122" y="95"/>
                  </a:lnTo>
                  <a:lnTo>
                    <a:pt x="116" y="105"/>
                  </a:lnTo>
                  <a:lnTo>
                    <a:pt x="108" y="110"/>
                  </a:lnTo>
                  <a:lnTo>
                    <a:pt x="103" y="112"/>
                  </a:lnTo>
                  <a:lnTo>
                    <a:pt x="97" y="114"/>
                  </a:lnTo>
                  <a:lnTo>
                    <a:pt x="89" y="114"/>
                  </a:lnTo>
                  <a:lnTo>
                    <a:pt x="84" y="114"/>
                  </a:lnTo>
                  <a:lnTo>
                    <a:pt x="72" y="110"/>
                  </a:lnTo>
                  <a:lnTo>
                    <a:pt x="63" y="105"/>
                  </a:lnTo>
                  <a:lnTo>
                    <a:pt x="57" y="97"/>
                  </a:lnTo>
                  <a:lnTo>
                    <a:pt x="53" y="91"/>
                  </a:lnTo>
                  <a:lnTo>
                    <a:pt x="53" y="84"/>
                  </a:lnTo>
                  <a:lnTo>
                    <a:pt x="53" y="76"/>
                  </a:lnTo>
                  <a:lnTo>
                    <a:pt x="57" y="69"/>
                  </a:lnTo>
                  <a:lnTo>
                    <a:pt x="63" y="63"/>
                  </a:lnTo>
                  <a:lnTo>
                    <a:pt x="67" y="53"/>
                  </a:lnTo>
                  <a:lnTo>
                    <a:pt x="74" y="46"/>
                  </a:lnTo>
                  <a:lnTo>
                    <a:pt x="82" y="40"/>
                  </a:lnTo>
                  <a:lnTo>
                    <a:pt x="89" y="34"/>
                  </a:lnTo>
                  <a:lnTo>
                    <a:pt x="99" y="30"/>
                  </a:lnTo>
                  <a:lnTo>
                    <a:pt x="108" y="29"/>
                  </a:lnTo>
                  <a:lnTo>
                    <a:pt x="118" y="29"/>
                  </a:lnTo>
                  <a:lnTo>
                    <a:pt x="127" y="30"/>
                  </a:lnTo>
                  <a:lnTo>
                    <a:pt x="141" y="25"/>
                  </a:lnTo>
                  <a:lnTo>
                    <a:pt x="156" y="25"/>
                  </a:lnTo>
                  <a:lnTo>
                    <a:pt x="169" y="25"/>
                  </a:lnTo>
                  <a:lnTo>
                    <a:pt x="183" y="30"/>
                  </a:lnTo>
                  <a:lnTo>
                    <a:pt x="194" y="34"/>
                  </a:lnTo>
                  <a:lnTo>
                    <a:pt x="207" y="38"/>
                  </a:lnTo>
                  <a:lnTo>
                    <a:pt x="221" y="40"/>
                  </a:lnTo>
                  <a:lnTo>
                    <a:pt x="236" y="44"/>
                  </a:lnTo>
                  <a:lnTo>
                    <a:pt x="236" y="32"/>
                  </a:lnTo>
                  <a:lnTo>
                    <a:pt x="234" y="23"/>
                  </a:lnTo>
                  <a:lnTo>
                    <a:pt x="226" y="17"/>
                  </a:lnTo>
                  <a:lnTo>
                    <a:pt x="217" y="15"/>
                  </a:lnTo>
                  <a:lnTo>
                    <a:pt x="209" y="11"/>
                  </a:lnTo>
                  <a:lnTo>
                    <a:pt x="202" y="11"/>
                  </a:lnTo>
                  <a:lnTo>
                    <a:pt x="192" y="10"/>
                  </a:lnTo>
                  <a:lnTo>
                    <a:pt x="183" y="8"/>
                  </a:lnTo>
                  <a:lnTo>
                    <a:pt x="175" y="6"/>
                  </a:lnTo>
                  <a:lnTo>
                    <a:pt x="169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1" name="Freeform 39">
              <a:extLst>
                <a:ext uri="{FF2B5EF4-FFF2-40B4-BE49-F238E27FC236}">
                  <a16:creationId xmlns:a16="http://schemas.microsoft.com/office/drawing/2014/main" id="{C5785674-7FF4-95BC-C7CB-7C301B4FCC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9" y="994"/>
              <a:ext cx="56" cy="83"/>
            </a:xfrm>
            <a:custGeom>
              <a:avLst/>
              <a:gdLst>
                <a:gd name="T0" fmla="*/ 0 w 180"/>
                <a:gd name="T1" fmla="*/ 0 h 295"/>
                <a:gd name="T2" fmla="*/ 0 w 180"/>
                <a:gd name="T3" fmla="*/ 0 h 295"/>
                <a:gd name="T4" fmla="*/ 0 w 180"/>
                <a:gd name="T5" fmla="*/ 0 h 295"/>
                <a:gd name="T6" fmla="*/ 0 w 180"/>
                <a:gd name="T7" fmla="*/ 0 h 295"/>
                <a:gd name="T8" fmla="*/ 0 w 180"/>
                <a:gd name="T9" fmla="*/ 0 h 295"/>
                <a:gd name="T10" fmla="*/ 0 w 180"/>
                <a:gd name="T11" fmla="*/ 0 h 295"/>
                <a:gd name="T12" fmla="*/ 0 w 180"/>
                <a:gd name="T13" fmla="*/ 0 h 295"/>
                <a:gd name="T14" fmla="*/ 0 w 180"/>
                <a:gd name="T15" fmla="*/ 0 h 295"/>
                <a:gd name="T16" fmla="*/ 0 w 180"/>
                <a:gd name="T17" fmla="*/ 0 h 295"/>
                <a:gd name="T18" fmla="*/ 0 w 180"/>
                <a:gd name="T19" fmla="*/ 0 h 295"/>
                <a:gd name="T20" fmla="*/ 0 w 180"/>
                <a:gd name="T21" fmla="*/ 0 h 295"/>
                <a:gd name="T22" fmla="*/ 0 w 180"/>
                <a:gd name="T23" fmla="*/ 0 h 295"/>
                <a:gd name="T24" fmla="*/ 0 w 180"/>
                <a:gd name="T25" fmla="*/ 0 h 295"/>
                <a:gd name="T26" fmla="*/ 0 w 180"/>
                <a:gd name="T27" fmla="*/ 0 h 295"/>
                <a:gd name="T28" fmla="*/ 0 w 180"/>
                <a:gd name="T29" fmla="*/ 0 h 295"/>
                <a:gd name="T30" fmla="*/ 0 w 180"/>
                <a:gd name="T31" fmla="*/ 0 h 295"/>
                <a:gd name="T32" fmla="*/ 0 w 180"/>
                <a:gd name="T33" fmla="*/ 0 h 295"/>
                <a:gd name="T34" fmla="*/ 0 w 180"/>
                <a:gd name="T35" fmla="*/ 0 h 295"/>
                <a:gd name="T36" fmla="*/ 0 w 180"/>
                <a:gd name="T37" fmla="*/ 0 h 295"/>
                <a:gd name="T38" fmla="*/ 0 w 180"/>
                <a:gd name="T39" fmla="*/ 0 h 295"/>
                <a:gd name="T40" fmla="*/ 0 w 180"/>
                <a:gd name="T41" fmla="*/ 0 h 295"/>
                <a:gd name="T42" fmla="*/ 0 w 180"/>
                <a:gd name="T43" fmla="*/ 0 h 295"/>
                <a:gd name="T44" fmla="*/ 0 w 180"/>
                <a:gd name="T45" fmla="*/ 0 h 295"/>
                <a:gd name="T46" fmla="*/ 0 w 180"/>
                <a:gd name="T47" fmla="*/ 0 h 295"/>
                <a:gd name="T48" fmla="*/ 0 w 180"/>
                <a:gd name="T49" fmla="*/ 0 h 295"/>
                <a:gd name="T50" fmla="*/ 0 w 180"/>
                <a:gd name="T51" fmla="*/ 0 h 295"/>
                <a:gd name="T52" fmla="*/ 0 w 180"/>
                <a:gd name="T53" fmla="*/ 0 h 295"/>
                <a:gd name="T54" fmla="*/ 0 w 180"/>
                <a:gd name="T55" fmla="*/ 0 h 295"/>
                <a:gd name="T56" fmla="*/ 0 w 180"/>
                <a:gd name="T57" fmla="*/ 0 h 295"/>
                <a:gd name="T58" fmla="*/ 0 w 180"/>
                <a:gd name="T59" fmla="*/ 0 h 295"/>
                <a:gd name="T60" fmla="*/ 0 w 180"/>
                <a:gd name="T61" fmla="*/ 0 h 295"/>
                <a:gd name="T62" fmla="*/ 0 w 180"/>
                <a:gd name="T63" fmla="*/ 0 h 295"/>
                <a:gd name="T64" fmla="*/ 0 w 180"/>
                <a:gd name="T65" fmla="*/ 0 h 295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80"/>
                <a:gd name="T100" fmla="*/ 0 h 295"/>
                <a:gd name="T101" fmla="*/ 180 w 180"/>
                <a:gd name="T102" fmla="*/ 295 h 295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80" h="295">
                  <a:moveTo>
                    <a:pt x="180" y="0"/>
                  </a:moveTo>
                  <a:lnTo>
                    <a:pt x="177" y="0"/>
                  </a:lnTo>
                  <a:lnTo>
                    <a:pt x="173" y="0"/>
                  </a:lnTo>
                  <a:lnTo>
                    <a:pt x="165" y="0"/>
                  </a:lnTo>
                  <a:lnTo>
                    <a:pt x="159" y="0"/>
                  </a:lnTo>
                  <a:lnTo>
                    <a:pt x="159" y="10"/>
                  </a:lnTo>
                  <a:lnTo>
                    <a:pt x="159" y="19"/>
                  </a:lnTo>
                  <a:lnTo>
                    <a:pt x="156" y="27"/>
                  </a:lnTo>
                  <a:lnTo>
                    <a:pt x="156" y="36"/>
                  </a:lnTo>
                  <a:lnTo>
                    <a:pt x="150" y="44"/>
                  </a:lnTo>
                  <a:lnTo>
                    <a:pt x="146" y="51"/>
                  </a:lnTo>
                  <a:lnTo>
                    <a:pt x="140" y="59"/>
                  </a:lnTo>
                  <a:lnTo>
                    <a:pt x="135" y="67"/>
                  </a:lnTo>
                  <a:lnTo>
                    <a:pt x="127" y="72"/>
                  </a:lnTo>
                  <a:lnTo>
                    <a:pt x="119" y="78"/>
                  </a:lnTo>
                  <a:lnTo>
                    <a:pt x="110" y="82"/>
                  </a:lnTo>
                  <a:lnTo>
                    <a:pt x="104" y="88"/>
                  </a:lnTo>
                  <a:lnTo>
                    <a:pt x="97" y="91"/>
                  </a:lnTo>
                  <a:lnTo>
                    <a:pt x="87" y="95"/>
                  </a:lnTo>
                  <a:lnTo>
                    <a:pt x="80" y="99"/>
                  </a:lnTo>
                  <a:lnTo>
                    <a:pt x="72" y="103"/>
                  </a:lnTo>
                  <a:lnTo>
                    <a:pt x="59" y="110"/>
                  </a:lnTo>
                  <a:lnTo>
                    <a:pt x="49" y="118"/>
                  </a:lnTo>
                  <a:lnTo>
                    <a:pt x="40" y="128"/>
                  </a:lnTo>
                  <a:lnTo>
                    <a:pt x="30" y="141"/>
                  </a:lnTo>
                  <a:lnTo>
                    <a:pt x="23" y="150"/>
                  </a:lnTo>
                  <a:lnTo>
                    <a:pt x="17" y="162"/>
                  </a:lnTo>
                  <a:lnTo>
                    <a:pt x="13" y="173"/>
                  </a:lnTo>
                  <a:lnTo>
                    <a:pt x="7" y="186"/>
                  </a:lnTo>
                  <a:lnTo>
                    <a:pt x="4" y="200"/>
                  </a:lnTo>
                  <a:lnTo>
                    <a:pt x="2" y="211"/>
                  </a:lnTo>
                  <a:lnTo>
                    <a:pt x="0" y="224"/>
                  </a:lnTo>
                  <a:lnTo>
                    <a:pt x="0" y="240"/>
                  </a:lnTo>
                  <a:lnTo>
                    <a:pt x="0" y="253"/>
                  </a:lnTo>
                  <a:lnTo>
                    <a:pt x="2" y="266"/>
                  </a:lnTo>
                  <a:lnTo>
                    <a:pt x="4" y="280"/>
                  </a:lnTo>
                  <a:lnTo>
                    <a:pt x="7" y="295"/>
                  </a:lnTo>
                  <a:lnTo>
                    <a:pt x="15" y="295"/>
                  </a:lnTo>
                  <a:lnTo>
                    <a:pt x="24" y="295"/>
                  </a:lnTo>
                  <a:lnTo>
                    <a:pt x="21" y="278"/>
                  </a:lnTo>
                  <a:lnTo>
                    <a:pt x="19" y="263"/>
                  </a:lnTo>
                  <a:lnTo>
                    <a:pt x="17" y="247"/>
                  </a:lnTo>
                  <a:lnTo>
                    <a:pt x="21" y="232"/>
                  </a:lnTo>
                  <a:lnTo>
                    <a:pt x="23" y="215"/>
                  </a:lnTo>
                  <a:lnTo>
                    <a:pt x="26" y="202"/>
                  </a:lnTo>
                  <a:lnTo>
                    <a:pt x="30" y="186"/>
                  </a:lnTo>
                  <a:lnTo>
                    <a:pt x="40" y="175"/>
                  </a:lnTo>
                  <a:lnTo>
                    <a:pt x="45" y="160"/>
                  </a:lnTo>
                  <a:lnTo>
                    <a:pt x="55" y="148"/>
                  </a:lnTo>
                  <a:lnTo>
                    <a:pt x="62" y="135"/>
                  </a:lnTo>
                  <a:lnTo>
                    <a:pt x="76" y="128"/>
                  </a:lnTo>
                  <a:lnTo>
                    <a:pt x="87" y="118"/>
                  </a:lnTo>
                  <a:lnTo>
                    <a:pt x="100" y="112"/>
                  </a:lnTo>
                  <a:lnTo>
                    <a:pt x="116" y="109"/>
                  </a:lnTo>
                  <a:lnTo>
                    <a:pt x="133" y="105"/>
                  </a:lnTo>
                  <a:lnTo>
                    <a:pt x="142" y="95"/>
                  </a:lnTo>
                  <a:lnTo>
                    <a:pt x="156" y="84"/>
                  </a:lnTo>
                  <a:lnTo>
                    <a:pt x="165" y="70"/>
                  </a:lnTo>
                  <a:lnTo>
                    <a:pt x="173" y="57"/>
                  </a:lnTo>
                  <a:lnTo>
                    <a:pt x="175" y="50"/>
                  </a:lnTo>
                  <a:lnTo>
                    <a:pt x="177" y="42"/>
                  </a:lnTo>
                  <a:lnTo>
                    <a:pt x="178" y="34"/>
                  </a:lnTo>
                  <a:lnTo>
                    <a:pt x="180" y="27"/>
                  </a:lnTo>
                  <a:lnTo>
                    <a:pt x="180" y="13"/>
                  </a:lnTo>
                  <a:lnTo>
                    <a:pt x="18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2" name="Freeform 40">
              <a:extLst>
                <a:ext uri="{FF2B5EF4-FFF2-40B4-BE49-F238E27FC236}">
                  <a16:creationId xmlns:a16="http://schemas.microsoft.com/office/drawing/2014/main" id="{5EE8057D-E833-B878-B766-D3202DEE58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1" y="1030"/>
              <a:ext cx="50" cy="64"/>
            </a:xfrm>
            <a:custGeom>
              <a:avLst/>
              <a:gdLst>
                <a:gd name="T0" fmla="*/ 0 w 163"/>
                <a:gd name="T1" fmla="*/ 0 h 226"/>
                <a:gd name="T2" fmla="*/ 0 w 163"/>
                <a:gd name="T3" fmla="*/ 0 h 226"/>
                <a:gd name="T4" fmla="*/ 0 w 163"/>
                <a:gd name="T5" fmla="*/ 0 h 226"/>
                <a:gd name="T6" fmla="*/ 0 w 163"/>
                <a:gd name="T7" fmla="*/ 0 h 226"/>
                <a:gd name="T8" fmla="*/ 0 w 163"/>
                <a:gd name="T9" fmla="*/ 0 h 226"/>
                <a:gd name="T10" fmla="*/ 0 w 163"/>
                <a:gd name="T11" fmla="*/ 0 h 226"/>
                <a:gd name="T12" fmla="*/ 0 w 163"/>
                <a:gd name="T13" fmla="*/ 0 h 226"/>
                <a:gd name="T14" fmla="*/ 0 w 163"/>
                <a:gd name="T15" fmla="*/ 0 h 226"/>
                <a:gd name="T16" fmla="*/ 0 w 163"/>
                <a:gd name="T17" fmla="*/ 0 h 226"/>
                <a:gd name="T18" fmla="*/ 0 w 163"/>
                <a:gd name="T19" fmla="*/ 0 h 226"/>
                <a:gd name="T20" fmla="*/ 0 w 163"/>
                <a:gd name="T21" fmla="*/ 0 h 226"/>
                <a:gd name="T22" fmla="*/ 0 w 163"/>
                <a:gd name="T23" fmla="*/ 0 h 226"/>
                <a:gd name="T24" fmla="*/ 0 w 163"/>
                <a:gd name="T25" fmla="*/ 0 h 226"/>
                <a:gd name="T26" fmla="*/ 0 w 163"/>
                <a:gd name="T27" fmla="*/ 0 h 226"/>
                <a:gd name="T28" fmla="*/ 0 w 163"/>
                <a:gd name="T29" fmla="*/ 0 h 226"/>
                <a:gd name="T30" fmla="*/ 0 w 163"/>
                <a:gd name="T31" fmla="*/ 0 h 226"/>
                <a:gd name="T32" fmla="*/ 0 w 163"/>
                <a:gd name="T33" fmla="*/ 0 h 226"/>
                <a:gd name="T34" fmla="*/ 0 w 163"/>
                <a:gd name="T35" fmla="*/ 0 h 226"/>
                <a:gd name="T36" fmla="*/ 0 w 163"/>
                <a:gd name="T37" fmla="*/ 0 h 226"/>
                <a:gd name="T38" fmla="*/ 0 w 163"/>
                <a:gd name="T39" fmla="*/ 0 h 226"/>
                <a:gd name="T40" fmla="*/ 0 w 163"/>
                <a:gd name="T41" fmla="*/ 0 h 226"/>
                <a:gd name="T42" fmla="*/ 0 w 163"/>
                <a:gd name="T43" fmla="*/ 0 h 226"/>
                <a:gd name="T44" fmla="*/ 0 w 163"/>
                <a:gd name="T45" fmla="*/ 0 h 226"/>
                <a:gd name="T46" fmla="*/ 0 w 163"/>
                <a:gd name="T47" fmla="*/ 0 h 226"/>
                <a:gd name="T48" fmla="*/ 0 w 163"/>
                <a:gd name="T49" fmla="*/ 0 h 226"/>
                <a:gd name="T50" fmla="*/ 0 w 163"/>
                <a:gd name="T51" fmla="*/ 0 h 226"/>
                <a:gd name="T52" fmla="*/ 0 w 163"/>
                <a:gd name="T53" fmla="*/ 0 h 226"/>
                <a:gd name="T54" fmla="*/ 0 w 163"/>
                <a:gd name="T55" fmla="*/ 0 h 226"/>
                <a:gd name="T56" fmla="*/ 0 w 163"/>
                <a:gd name="T57" fmla="*/ 0 h 226"/>
                <a:gd name="T58" fmla="*/ 0 w 163"/>
                <a:gd name="T59" fmla="*/ 0 h 226"/>
                <a:gd name="T60" fmla="*/ 0 w 163"/>
                <a:gd name="T61" fmla="*/ 0 h 226"/>
                <a:gd name="T62" fmla="*/ 0 w 163"/>
                <a:gd name="T63" fmla="*/ 0 h 226"/>
                <a:gd name="T64" fmla="*/ 0 w 163"/>
                <a:gd name="T65" fmla="*/ 0 h 226"/>
                <a:gd name="T66" fmla="*/ 0 w 163"/>
                <a:gd name="T67" fmla="*/ 0 h 22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63"/>
                <a:gd name="T103" fmla="*/ 0 h 226"/>
                <a:gd name="T104" fmla="*/ 163 w 163"/>
                <a:gd name="T105" fmla="*/ 226 h 22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63" h="226">
                  <a:moveTo>
                    <a:pt x="114" y="4"/>
                  </a:moveTo>
                  <a:lnTo>
                    <a:pt x="93" y="0"/>
                  </a:lnTo>
                  <a:lnTo>
                    <a:pt x="76" y="2"/>
                  </a:lnTo>
                  <a:lnTo>
                    <a:pt x="59" y="8"/>
                  </a:lnTo>
                  <a:lnTo>
                    <a:pt x="45" y="17"/>
                  </a:lnTo>
                  <a:lnTo>
                    <a:pt x="32" y="25"/>
                  </a:lnTo>
                  <a:lnTo>
                    <a:pt x="23" y="40"/>
                  </a:lnTo>
                  <a:lnTo>
                    <a:pt x="13" y="53"/>
                  </a:lnTo>
                  <a:lnTo>
                    <a:pt x="7" y="72"/>
                  </a:lnTo>
                  <a:lnTo>
                    <a:pt x="2" y="88"/>
                  </a:lnTo>
                  <a:lnTo>
                    <a:pt x="2" y="107"/>
                  </a:lnTo>
                  <a:lnTo>
                    <a:pt x="0" y="124"/>
                  </a:lnTo>
                  <a:lnTo>
                    <a:pt x="2" y="143"/>
                  </a:lnTo>
                  <a:lnTo>
                    <a:pt x="5" y="158"/>
                  </a:lnTo>
                  <a:lnTo>
                    <a:pt x="13" y="175"/>
                  </a:lnTo>
                  <a:lnTo>
                    <a:pt x="21" y="188"/>
                  </a:lnTo>
                  <a:lnTo>
                    <a:pt x="34" y="202"/>
                  </a:lnTo>
                  <a:lnTo>
                    <a:pt x="38" y="207"/>
                  </a:lnTo>
                  <a:lnTo>
                    <a:pt x="45" y="215"/>
                  </a:lnTo>
                  <a:lnTo>
                    <a:pt x="55" y="221"/>
                  </a:lnTo>
                  <a:lnTo>
                    <a:pt x="62" y="226"/>
                  </a:lnTo>
                  <a:lnTo>
                    <a:pt x="61" y="215"/>
                  </a:lnTo>
                  <a:lnTo>
                    <a:pt x="59" y="207"/>
                  </a:lnTo>
                  <a:lnTo>
                    <a:pt x="53" y="200"/>
                  </a:lnTo>
                  <a:lnTo>
                    <a:pt x="51" y="190"/>
                  </a:lnTo>
                  <a:lnTo>
                    <a:pt x="45" y="183"/>
                  </a:lnTo>
                  <a:lnTo>
                    <a:pt x="42" y="175"/>
                  </a:lnTo>
                  <a:lnTo>
                    <a:pt x="38" y="168"/>
                  </a:lnTo>
                  <a:lnTo>
                    <a:pt x="34" y="162"/>
                  </a:lnTo>
                  <a:lnTo>
                    <a:pt x="28" y="152"/>
                  </a:lnTo>
                  <a:lnTo>
                    <a:pt x="24" y="145"/>
                  </a:lnTo>
                  <a:lnTo>
                    <a:pt x="21" y="137"/>
                  </a:lnTo>
                  <a:lnTo>
                    <a:pt x="19" y="130"/>
                  </a:lnTo>
                  <a:lnTo>
                    <a:pt x="17" y="122"/>
                  </a:lnTo>
                  <a:lnTo>
                    <a:pt x="17" y="114"/>
                  </a:lnTo>
                  <a:lnTo>
                    <a:pt x="19" y="105"/>
                  </a:lnTo>
                  <a:lnTo>
                    <a:pt x="24" y="95"/>
                  </a:lnTo>
                  <a:lnTo>
                    <a:pt x="24" y="86"/>
                  </a:lnTo>
                  <a:lnTo>
                    <a:pt x="26" y="78"/>
                  </a:lnTo>
                  <a:lnTo>
                    <a:pt x="30" y="69"/>
                  </a:lnTo>
                  <a:lnTo>
                    <a:pt x="34" y="61"/>
                  </a:lnTo>
                  <a:lnTo>
                    <a:pt x="43" y="48"/>
                  </a:lnTo>
                  <a:lnTo>
                    <a:pt x="59" y="38"/>
                  </a:lnTo>
                  <a:lnTo>
                    <a:pt x="66" y="34"/>
                  </a:lnTo>
                  <a:lnTo>
                    <a:pt x="72" y="33"/>
                  </a:lnTo>
                  <a:lnTo>
                    <a:pt x="81" y="33"/>
                  </a:lnTo>
                  <a:lnTo>
                    <a:pt x="89" y="36"/>
                  </a:lnTo>
                  <a:lnTo>
                    <a:pt x="95" y="38"/>
                  </a:lnTo>
                  <a:lnTo>
                    <a:pt x="102" y="46"/>
                  </a:lnTo>
                  <a:lnTo>
                    <a:pt x="110" y="52"/>
                  </a:lnTo>
                  <a:lnTo>
                    <a:pt x="116" y="63"/>
                  </a:lnTo>
                  <a:lnTo>
                    <a:pt x="120" y="67"/>
                  </a:lnTo>
                  <a:lnTo>
                    <a:pt x="127" y="72"/>
                  </a:lnTo>
                  <a:lnTo>
                    <a:pt x="135" y="72"/>
                  </a:lnTo>
                  <a:lnTo>
                    <a:pt x="148" y="72"/>
                  </a:lnTo>
                  <a:lnTo>
                    <a:pt x="156" y="61"/>
                  </a:lnTo>
                  <a:lnTo>
                    <a:pt x="161" y="52"/>
                  </a:lnTo>
                  <a:lnTo>
                    <a:pt x="161" y="40"/>
                  </a:lnTo>
                  <a:lnTo>
                    <a:pt x="163" y="34"/>
                  </a:lnTo>
                  <a:lnTo>
                    <a:pt x="159" y="25"/>
                  </a:lnTo>
                  <a:lnTo>
                    <a:pt x="154" y="21"/>
                  </a:lnTo>
                  <a:lnTo>
                    <a:pt x="146" y="17"/>
                  </a:lnTo>
                  <a:lnTo>
                    <a:pt x="139" y="15"/>
                  </a:lnTo>
                  <a:lnTo>
                    <a:pt x="131" y="12"/>
                  </a:lnTo>
                  <a:lnTo>
                    <a:pt x="123" y="10"/>
                  </a:lnTo>
                  <a:lnTo>
                    <a:pt x="116" y="8"/>
                  </a:lnTo>
                  <a:lnTo>
                    <a:pt x="114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3" name="Freeform 41">
              <a:extLst>
                <a:ext uri="{FF2B5EF4-FFF2-40B4-BE49-F238E27FC236}">
                  <a16:creationId xmlns:a16="http://schemas.microsoft.com/office/drawing/2014/main" id="{8EC3B4B9-55EA-1E4A-5A83-C381BD0843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69" y="980"/>
              <a:ext cx="26" cy="48"/>
            </a:xfrm>
            <a:custGeom>
              <a:avLst/>
              <a:gdLst>
                <a:gd name="T0" fmla="*/ 0 w 84"/>
                <a:gd name="T1" fmla="*/ 0 h 167"/>
                <a:gd name="T2" fmla="*/ 0 w 84"/>
                <a:gd name="T3" fmla="*/ 0 h 167"/>
                <a:gd name="T4" fmla="*/ 0 w 84"/>
                <a:gd name="T5" fmla="*/ 0 h 167"/>
                <a:gd name="T6" fmla="*/ 0 w 84"/>
                <a:gd name="T7" fmla="*/ 0 h 167"/>
                <a:gd name="T8" fmla="*/ 0 w 84"/>
                <a:gd name="T9" fmla="*/ 0 h 167"/>
                <a:gd name="T10" fmla="*/ 0 w 84"/>
                <a:gd name="T11" fmla="*/ 0 h 167"/>
                <a:gd name="T12" fmla="*/ 0 w 84"/>
                <a:gd name="T13" fmla="*/ 0 h 167"/>
                <a:gd name="T14" fmla="*/ 0 w 84"/>
                <a:gd name="T15" fmla="*/ 0 h 167"/>
                <a:gd name="T16" fmla="*/ 0 w 84"/>
                <a:gd name="T17" fmla="*/ 0 h 167"/>
                <a:gd name="T18" fmla="*/ 0 w 84"/>
                <a:gd name="T19" fmla="*/ 0 h 167"/>
                <a:gd name="T20" fmla="*/ 0 w 84"/>
                <a:gd name="T21" fmla="*/ 0 h 167"/>
                <a:gd name="T22" fmla="*/ 0 w 84"/>
                <a:gd name="T23" fmla="*/ 0 h 167"/>
                <a:gd name="T24" fmla="*/ 0 w 84"/>
                <a:gd name="T25" fmla="*/ 0 h 167"/>
                <a:gd name="T26" fmla="*/ 0 w 84"/>
                <a:gd name="T27" fmla="*/ 0 h 167"/>
                <a:gd name="T28" fmla="*/ 0 w 84"/>
                <a:gd name="T29" fmla="*/ 0 h 167"/>
                <a:gd name="T30" fmla="*/ 0 w 84"/>
                <a:gd name="T31" fmla="*/ 0 h 167"/>
                <a:gd name="T32" fmla="*/ 0 w 84"/>
                <a:gd name="T33" fmla="*/ 0 h 167"/>
                <a:gd name="T34" fmla="*/ 0 w 84"/>
                <a:gd name="T35" fmla="*/ 0 h 167"/>
                <a:gd name="T36" fmla="*/ 0 w 84"/>
                <a:gd name="T37" fmla="*/ 0 h 167"/>
                <a:gd name="T38" fmla="*/ 0 w 84"/>
                <a:gd name="T39" fmla="*/ 0 h 167"/>
                <a:gd name="T40" fmla="*/ 0 w 84"/>
                <a:gd name="T41" fmla="*/ 0 h 167"/>
                <a:gd name="T42" fmla="*/ 0 w 84"/>
                <a:gd name="T43" fmla="*/ 0 h 167"/>
                <a:gd name="T44" fmla="*/ 0 w 84"/>
                <a:gd name="T45" fmla="*/ 0 h 167"/>
                <a:gd name="T46" fmla="*/ 0 w 84"/>
                <a:gd name="T47" fmla="*/ 0 h 167"/>
                <a:gd name="T48" fmla="*/ 0 w 84"/>
                <a:gd name="T49" fmla="*/ 0 h 167"/>
                <a:gd name="T50" fmla="*/ 0 w 84"/>
                <a:gd name="T51" fmla="*/ 0 h 167"/>
                <a:gd name="T52" fmla="*/ 0 w 84"/>
                <a:gd name="T53" fmla="*/ 0 h 167"/>
                <a:gd name="T54" fmla="*/ 0 w 84"/>
                <a:gd name="T55" fmla="*/ 0 h 167"/>
                <a:gd name="T56" fmla="*/ 0 w 84"/>
                <a:gd name="T57" fmla="*/ 0 h 167"/>
                <a:gd name="T58" fmla="*/ 0 w 84"/>
                <a:gd name="T59" fmla="*/ 0 h 167"/>
                <a:gd name="T60" fmla="*/ 0 w 84"/>
                <a:gd name="T61" fmla="*/ 0 h 167"/>
                <a:gd name="T62" fmla="*/ 0 w 84"/>
                <a:gd name="T63" fmla="*/ 0 h 167"/>
                <a:gd name="T64" fmla="*/ 0 w 84"/>
                <a:gd name="T65" fmla="*/ 0 h 167"/>
                <a:gd name="T66" fmla="*/ 0 w 84"/>
                <a:gd name="T67" fmla="*/ 0 h 167"/>
                <a:gd name="T68" fmla="*/ 0 w 84"/>
                <a:gd name="T69" fmla="*/ 0 h 167"/>
                <a:gd name="T70" fmla="*/ 0 w 84"/>
                <a:gd name="T71" fmla="*/ 0 h 167"/>
                <a:gd name="T72" fmla="*/ 0 w 84"/>
                <a:gd name="T73" fmla="*/ 0 h 167"/>
                <a:gd name="T74" fmla="*/ 0 w 84"/>
                <a:gd name="T75" fmla="*/ 0 h 167"/>
                <a:gd name="T76" fmla="*/ 0 w 84"/>
                <a:gd name="T77" fmla="*/ 0 h 167"/>
                <a:gd name="T78" fmla="*/ 0 w 84"/>
                <a:gd name="T79" fmla="*/ 0 h 167"/>
                <a:gd name="T80" fmla="*/ 0 w 84"/>
                <a:gd name="T81" fmla="*/ 0 h 167"/>
                <a:gd name="T82" fmla="*/ 0 w 84"/>
                <a:gd name="T83" fmla="*/ 0 h 167"/>
                <a:gd name="T84" fmla="*/ 0 w 84"/>
                <a:gd name="T85" fmla="*/ 0 h 167"/>
                <a:gd name="T86" fmla="*/ 0 w 84"/>
                <a:gd name="T87" fmla="*/ 0 h 167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4"/>
                <a:gd name="T133" fmla="*/ 0 h 167"/>
                <a:gd name="T134" fmla="*/ 84 w 84"/>
                <a:gd name="T135" fmla="*/ 167 h 167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4" h="167">
                  <a:moveTo>
                    <a:pt x="78" y="0"/>
                  </a:moveTo>
                  <a:lnTo>
                    <a:pt x="74" y="0"/>
                  </a:lnTo>
                  <a:lnTo>
                    <a:pt x="71" y="0"/>
                  </a:lnTo>
                  <a:lnTo>
                    <a:pt x="63" y="0"/>
                  </a:lnTo>
                  <a:lnTo>
                    <a:pt x="57" y="0"/>
                  </a:lnTo>
                  <a:lnTo>
                    <a:pt x="59" y="7"/>
                  </a:lnTo>
                  <a:lnTo>
                    <a:pt x="61" y="17"/>
                  </a:lnTo>
                  <a:lnTo>
                    <a:pt x="61" y="26"/>
                  </a:lnTo>
                  <a:lnTo>
                    <a:pt x="61" y="36"/>
                  </a:lnTo>
                  <a:lnTo>
                    <a:pt x="57" y="43"/>
                  </a:lnTo>
                  <a:lnTo>
                    <a:pt x="57" y="53"/>
                  </a:lnTo>
                  <a:lnTo>
                    <a:pt x="54" y="60"/>
                  </a:lnTo>
                  <a:lnTo>
                    <a:pt x="52" y="70"/>
                  </a:lnTo>
                  <a:lnTo>
                    <a:pt x="42" y="85"/>
                  </a:lnTo>
                  <a:lnTo>
                    <a:pt x="31" y="98"/>
                  </a:lnTo>
                  <a:lnTo>
                    <a:pt x="23" y="102"/>
                  </a:lnTo>
                  <a:lnTo>
                    <a:pt x="16" y="110"/>
                  </a:lnTo>
                  <a:lnTo>
                    <a:pt x="8" y="116"/>
                  </a:lnTo>
                  <a:lnTo>
                    <a:pt x="0" y="121"/>
                  </a:lnTo>
                  <a:lnTo>
                    <a:pt x="0" y="123"/>
                  </a:lnTo>
                  <a:lnTo>
                    <a:pt x="4" y="129"/>
                  </a:lnTo>
                  <a:lnTo>
                    <a:pt x="6" y="135"/>
                  </a:lnTo>
                  <a:lnTo>
                    <a:pt x="10" y="144"/>
                  </a:lnTo>
                  <a:lnTo>
                    <a:pt x="14" y="150"/>
                  </a:lnTo>
                  <a:lnTo>
                    <a:pt x="16" y="159"/>
                  </a:lnTo>
                  <a:lnTo>
                    <a:pt x="19" y="163"/>
                  </a:lnTo>
                  <a:lnTo>
                    <a:pt x="21" y="167"/>
                  </a:lnTo>
                  <a:lnTo>
                    <a:pt x="31" y="161"/>
                  </a:lnTo>
                  <a:lnTo>
                    <a:pt x="40" y="157"/>
                  </a:lnTo>
                  <a:lnTo>
                    <a:pt x="48" y="150"/>
                  </a:lnTo>
                  <a:lnTo>
                    <a:pt x="57" y="142"/>
                  </a:lnTo>
                  <a:lnTo>
                    <a:pt x="61" y="131"/>
                  </a:lnTo>
                  <a:lnTo>
                    <a:pt x="69" y="121"/>
                  </a:lnTo>
                  <a:lnTo>
                    <a:pt x="73" y="108"/>
                  </a:lnTo>
                  <a:lnTo>
                    <a:pt x="76" y="98"/>
                  </a:lnTo>
                  <a:lnTo>
                    <a:pt x="78" y="85"/>
                  </a:lnTo>
                  <a:lnTo>
                    <a:pt x="80" y="70"/>
                  </a:lnTo>
                  <a:lnTo>
                    <a:pt x="82" y="57"/>
                  </a:lnTo>
                  <a:lnTo>
                    <a:pt x="84" y="45"/>
                  </a:lnTo>
                  <a:lnTo>
                    <a:pt x="82" y="32"/>
                  </a:lnTo>
                  <a:lnTo>
                    <a:pt x="80" y="19"/>
                  </a:lnTo>
                  <a:lnTo>
                    <a:pt x="80" y="7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4" name="Freeform 42">
              <a:extLst>
                <a:ext uri="{FF2B5EF4-FFF2-40B4-BE49-F238E27FC236}">
                  <a16:creationId xmlns:a16="http://schemas.microsoft.com/office/drawing/2014/main" id="{B31996DF-4257-B633-30D4-2FD394ED4E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57" y="1054"/>
              <a:ext cx="37" cy="71"/>
            </a:xfrm>
            <a:custGeom>
              <a:avLst/>
              <a:gdLst>
                <a:gd name="T0" fmla="*/ 0 w 122"/>
                <a:gd name="T1" fmla="*/ 0 h 251"/>
                <a:gd name="T2" fmla="*/ 0 w 122"/>
                <a:gd name="T3" fmla="*/ 0 h 251"/>
                <a:gd name="T4" fmla="*/ 0 w 122"/>
                <a:gd name="T5" fmla="*/ 0 h 251"/>
                <a:gd name="T6" fmla="*/ 0 w 122"/>
                <a:gd name="T7" fmla="*/ 0 h 251"/>
                <a:gd name="T8" fmla="*/ 0 w 122"/>
                <a:gd name="T9" fmla="*/ 0 h 251"/>
                <a:gd name="T10" fmla="*/ 0 w 122"/>
                <a:gd name="T11" fmla="*/ 0 h 251"/>
                <a:gd name="T12" fmla="*/ 0 w 122"/>
                <a:gd name="T13" fmla="*/ 0 h 251"/>
                <a:gd name="T14" fmla="*/ 0 w 122"/>
                <a:gd name="T15" fmla="*/ 0 h 251"/>
                <a:gd name="T16" fmla="*/ 0 w 122"/>
                <a:gd name="T17" fmla="*/ 0 h 251"/>
                <a:gd name="T18" fmla="*/ 0 w 122"/>
                <a:gd name="T19" fmla="*/ 0 h 251"/>
                <a:gd name="T20" fmla="*/ 0 w 122"/>
                <a:gd name="T21" fmla="*/ 0 h 251"/>
                <a:gd name="T22" fmla="*/ 0 w 122"/>
                <a:gd name="T23" fmla="*/ 0 h 251"/>
                <a:gd name="T24" fmla="*/ 0 w 122"/>
                <a:gd name="T25" fmla="*/ 0 h 251"/>
                <a:gd name="T26" fmla="*/ 0 w 122"/>
                <a:gd name="T27" fmla="*/ 0 h 251"/>
                <a:gd name="T28" fmla="*/ 0 w 122"/>
                <a:gd name="T29" fmla="*/ 0 h 251"/>
                <a:gd name="T30" fmla="*/ 0 w 122"/>
                <a:gd name="T31" fmla="*/ 0 h 251"/>
                <a:gd name="T32" fmla="*/ 0 w 122"/>
                <a:gd name="T33" fmla="*/ 0 h 251"/>
                <a:gd name="T34" fmla="*/ 0 w 122"/>
                <a:gd name="T35" fmla="*/ 0 h 251"/>
                <a:gd name="T36" fmla="*/ 0 w 122"/>
                <a:gd name="T37" fmla="*/ 0 h 251"/>
                <a:gd name="T38" fmla="*/ 0 w 122"/>
                <a:gd name="T39" fmla="*/ 0 h 251"/>
                <a:gd name="T40" fmla="*/ 0 w 122"/>
                <a:gd name="T41" fmla="*/ 0 h 251"/>
                <a:gd name="T42" fmla="*/ 0 w 122"/>
                <a:gd name="T43" fmla="*/ 0 h 251"/>
                <a:gd name="T44" fmla="*/ 0 w 122"/>
                <a:gd name="T45" fmla="*/ 0 h 251"/>
                <a:gd name="T46" fmla="*/ 0 w 122"/>
                <a:gd name="T47" fmla="*/ 0 h 251"/>
                <a:gd name="T48" fmla="*/ 0 w 122"/>
                <a:gd name="T49" fmla="*/ 0 h 251"/>
                <a:gd name="T50" fmla="*/ 0 w 122"/>
                <a:gd name="T51" fmla="*/ 0 h 251"/>
                <a:gd name="T52" fmla="*/ 0 w 122"/>
                <a:gd name="T53" fmla="*/ 0 h 251"/>
                <a:gd name="T54" fmla="*/ 0 w 122"/>
                <a:gd name="T55" fmla="*/ 0 h 251"/>
                <a:gd name="T56" fmla="*/ 0 w 122"/>
                <a:gd name="T57" fmla="*/ 0 h 251"/>
                <a:gd name="T58" fmla="*/ 0 w 122"/>
                <a:gd name="T59" fmla="*/ 0 h 251"/>
                <a:gd name="T60" fmla="*/ 0 w 122"/>
                <a:gd name="T61" fmla="*/ 0 h 251"/>
                <a:gd name="T62" fmla="*/ 0 w 122"/>
                <a:gd name="T63" fmla="*/ 0 h 251"/>
                <a:gd name="T64" fmla="*/ 0 w 122"/>
                <a:gd name="T65" fmla="*/ 0 h 251"/>
                <a:gd name="T66" fmla="*/ 0 w 122"/>
                <a:gd name="T67" fmla="*/ 0 h 251"/>
                <a:gd name="T68" fmla="*/ 0 w 122"/>
                <a:gd name="T69" fmla="*/ 0 h 251"/>
                <a:gd name="T70" fmla="*/ 0 w 122"/>
                <a:gd name="T71" fmla="*/ 0 h 251"/>
                <a:gd name="T72" fmla="*/ 0 w 122"/>
                <a:gd name="T73" fmla="*/ 0 h 251"/>
                <a:gd name="T74" fmla="*/ 0 w 122"/>
                <a:gd name="T75" fmla="*/ 0 h 251"/>
                <a:gd name="T76" fmla="*/ 0 w 122"/>
                <a:gd name="T77" fmla="*/ 0 h 251"/>
                <a:gd name="T78" fmla="*/ 0 w 122"/>
                <a:gd name="T79" fmla="*/ 0 h 251"/>
                <a:gd name="T80" fmla="*/ 0 w 122"/>
                <a:gd name="T81" fmla="*/ 0 h 251"/>
                <a:gd name="T82" fmla="*/ 0 w 122"/>
                <a:gd name="T83" fmla="*/ 0 h 251"/>
                <a:gd name="T84" fmla="*/ 0 w 122"/>
                <a:gd name="T85" fmla="*/ 0 h 251"/>
                <a:gd name="T86" fmla="*/ 0 w 122"/>
                <a:gd name="T87" fmla="*/ 0 h 251"/>
                <a:gd name="T88" fmla="*/ 0 w 122"/>
                <a:gd name="T89" fmla="*/ 0 h 251"/>
                <a:gd name="T90" fmla="*/ 0 w 122"/>
                <a:gd name="T91" fmla="*/ 0 h 251"/>
                <a:gd name="T92" fmla="*/ 0 w 122"/>
                <a:gd name="T93" fmla="*/ 0 h 251"/>
                <a:gd name="T94" fmla="*/ 0 w 122"/>
                <a:gd name="T95" fmla="*/ 0 h 251"/>
                <a:gd name="T96" fmla="*/ 0 w 122"/>
                <a:gd name="T97" fmla="*/ 0 h 251"/>
                <a:gd name="T98" fmla="*/ 0 w 122"/>
                <a:gd name="T99" fmla="*/ 0 h 251"/>
                <a:gd name="T100" fmla="*/ 0 w 122"/>
                <a:gd name="T101" fmla="*/ 0 h 251"/>
                <a:gd name="T102" fmla="*/ 0 w 122"/>
                <a:gd name="T103" fmla="*/ 0 h 251"/>
                <a:gd name="T104" fmla="*/ 0 w 122"/>
                <a:gd name="T105" fmla="*/ 0 h 251"/>
                <a:gd name="T106" fmla="*/ 0 w 122"/>
                <a:gd name="T107" fmla="*/ 0 h 251"/>
                <a:gd name="T108" fmla="*/ 0 w 122"/>
                <a:gd name="T109" fmla="*/ 0 h 251"/>
                <a:gd name="T110" fmla="*/ 0 w 122"/>
                <a:gd name="T111" fmla="*/ 0 h 251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22"/>
                <a:gd name="T169" fmla="*/ 0 h 251"/>
                <a:gd name="T170" fmla="*/ 122 w 122"/>
                <a:gd name="T171" fmla="*/ 251 h 251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22" h="251">
                  <a:moveTo>
                    <a:pt x="48" y="2"/>
                  </a:moveTo>
                  <a:lnTo>
                    <a:pt x="35" y="0"/>
                  </a:lnTo>
                  <a:lnTo>
                    <a:pt x="25" y="4"/>
                  </a:lnTo>
                  <a:lnTo>
                    <a:pt x="17" y="10"/>
                  </a:lnTo>
                  <a:lnTo>
                    <a:pt x="12" y="19"/>
                  </a:lnTo>
                  <a:lnTo>
                    <a:pt x="6" y="27"/>
                  </a:lnTo>
                  <a:lnTo>
                    <a:pt x="2" y="38"/>
                  </a:lnTo>
                  <a:lnTo>
                    <a:pt x="0" y="50"/>
                  </a:lnTo>
                  <a:lnTo>
                    <a:pt x="2" y="63"/>
                  </a:lnTo>
                  <a:lnTo>
                    <a:pt x="2" y="76"/>
                  </a:lnTo>
                  <a:lnTo>
                    <a:pt x="6" y="88"/>
                  </a:lnTo>
                  <a:lnTo>
                    <a:pt x="8" y="101"/>
                  </a:lnTo>
                  <a:lnTo>
                    <a:pt x="14" y="114"/>
                  </a:lnTo>
                  <a:lnTo>
                    <a:pt x="17" y="124"/>
                  </a:lnTo>
                  <a:lnTo>
                    <a:pt x="25" y="135"/>
                  </a:lnTo>
                  <a:lnTo>
                    <a:pt x="31" y="143"/>
                  </a:lnTo>
                  <a:lnTo>
                    <a:pt x="38" y="152"/>
                  </a:lnTo>
                  <a:lnTo>
                    <a:pt x="50" y="162"/>
                  </a:lnTo>
                  <a:lnTo>
                    <a:pt x="61" y="171"/>
                  </a:lnTo>
                  <a:lnTo>
                    <a:pt x="73" y="183"/>
                  </a:lnTo>
                  <a:lnTo>
                    <a:pt x="82" y="194"/>
                  </a:lnTo>
                  <a:lnTo>
                    <a:pt x="90" y="207"/>
                  </a:lnTo>
                  <a:lnTo>
                    <a:pt x="95" y="219"/>
                  </a:lnTo>
                  <a:lnTo>
                    <a:pt x="97" y="226"/>
                  </a:lnTo>
                  <a:lnTo>
                    <a:pt x="99" y="232"/>
                  </a:lnTo>
                  <a:lnTo>
                    <a:pt x="99" y="242"/>
                  </a:lnTo>
                  <a:lnTo>
                    <a:pt x="101" y="249"/>
                  </a:lnTo>
                  <a:lnTo>
                    <a:pt x="109" y="249"/>
                  </a:lnTo>
                  <a:lnTo>
                    <a:pt x="118" y="251"/>
                  </a:lnTo>
                  <a:lnTo>
                    <a:pt x="122" y="234"/>
                  </a:lnTo>
                  <a:lnTo>
                    <a:pt x="122" y="221"/>
                  </a:lnTo>
                  <a:lnTo>
                    <a:pt x="118" y="207"/>
                  </a:lnTo>
                  <a:lnTo>
                    <a:pt x="112" y="196"/>
                  </a:lnTo>
                  <a:lnTo>
                    <a:pt x="105" y="184"/>
                  </a:lnTo>
                  <a:lnTo>
                    <a:pt x="97" y="175"/>
                  </a:lnTo>
                  <a:lnTo>
                    <a:pt x="88" y="165"/>
                  </a:lnTo>
                  <a:lnTo>
                    <a:pt x="80" y="158"/>
                  </a:lnTo>
                  <a:lnTo>
                    <a:pt x="69" y="148"/>
                  </a:lnTo>
                  <a:lnTo>
                    <a:pt x="61" y="139"/>
                  </a:lnTo>
                  <a:lnTo>
                    <a:pt x="52" y="127"/>
                  </a:lnTo>
                  <a:lnTo>
                    <a:pt x="46" y="120"/>
                  </a:lnTo>
                  <a:lnTo>
                    <a:pt x="40" y="107"/>
                  </a:lnTo>
                  <a:lnTo>
                    <a:pt x="40" y="95"/>
                  </a:lnTo>
                  <a:lnTo>
                    <a:pt x="42" y="82"/>
                  </a:lnTo>
                  <a:lnTo>
                    <a:pt x="48" y="69"/>
                  </a:lnTo>
                  <a:lnTo>
                    <a:pt x="59" y="67"/>
                  </a:lnTo>
                  <a:lnTo>
                    <a:pt x="69" y="67"/>
                  </a:lnTo>
                  <a:lnTo>
                    <a:pt x="76" y="63"/>
                  </a:lnTo>
                  <a:lnTo>
                    <a:pt x="82" y="59"/>
                  </a:lnTo>
                  <a:lnTo>
                    <a:pt x="86" y="48"/>
                  </a:lnTo>
                  <a:lnTo>
                    <a:pt x="84" y="36"/>
                  </a:lnTo>
                  <a:lnTo>
                    <a:pt x="76" y="23"/>
                  </a:lnTo>
                  <a:lnTo>
                    <a:pt x="67" y="11"/>
                  </a:lnTo>
                  <a:lnTo>
                    <a:pt x="57" y="4"/>
                  </a:lnTo>
                  <a:lnTo>
                    <a:pt x="48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5" name="Freeform 43">
              <a:extLst>
                <a:ext uri="{FF2B5EF4-FFF2-40B4-BE49-F238E27FC236}">
                  <a16:creationId xmlns:a16="http://schemas.microsoft.com/office/drawing/2014/main" id="{350CE3B1-F676-E5B4-BBEF-5B375F7E5A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4" y="1096"/>
              <a:ext cx="58" cy="88"/>
            </a:xfrm>
            <a:custGeom>
              <a:avLst/>
              <a:gdLst>
                <a:gd name="T0" fmla="*/ 0 w 190"/>
                <a:gd name="T1" fmla="*/ 0 h 314"/>
                <a:gd name="T2" fmla="*/ 0 w 190"/>
                <a:gd name="T3" fmla="*/ 0 h 314"/>
                <a:gd name="T4" fmla="*/ 0 w 190"/>
                <a:gd name="T5" fmla="*/ 0 h 314"/>
                <a:gd name="T6" fmla="*/ 0 w 190"/>
                <a:gd name="T7" fmla="*/ 0 h 314"/>
                <a:gd name="T8" fmla="*/ 0 w 190"/>
                <a:gd name="T9" fmla="*/ 0 h 314"/>
                <a:gd name="T10" fmla="*/ 0 w 190"/>
                <a:gd name="T11" fmla="*/ 0 h 314"/>
                <a:gd name="T12" fmla="*/ 0 w 190"/>
                <a:gd name="T13" fmla="*/ 0 h 314"/>
                <a:gd name="T14" fmla="*/ 0 w 190"/>
                <a:gd name="T15" fmla="*/ 0 h 314"/>
                <a:gd name="T16" fmla="*/ 0 w 190"/>
                <a:gd name="T17" fmla="*/ 0 h 314"/>
                <a:gd name="T18" fmla="*/ 0 w 190"/>
                <a:gd name="T19" fmla="*/ 0 h 314"/>
                <a:gd name="T20" fmla="*/ 0 w 190"/>
                <a:gd name="T21" fmla="*/ 0 h 314"/>
                <a:gd name="T22" fmla="*/ 0 w 190"/>
                <a:gd name="T23" fmla="*/ 0 h 314"/>
                <a:gd name="T24" fmla="*/ 0 w 190"/>
                <a:gd name="T25" fmla="*/ 0 h 314"/>
                <a:gd name="T26" fmla="*/ 0 w 190"/>
                <a:gd name="T27" fmla="*/ 0 h 314"/>
                <a:gd name="T28" fmla="*/ 0 w 190"/>
                <a:gd name="T29" fmla="*/ 0 h 314"/>
                <a:gd name="T30" fmla="*/ 0 w 190"/>
                <a:gd name="T31" fmla="*/ 0 h 314"/>
                <a:gd name="T32" fmla="*/ 0 w 190"/>
                <a:gd name="T33" fmla="*/ 0 h 314"/>
                <a:gd name="T34" fmla="*/ 0 w 190"/>
                <a:gd name="T35" fmla="*/ 0 h 314"/>
                <a:gd name="T36" fmla="*/ 0 w 190"/>
                <a:gd name="T37" fmla="*/ 0 h 314"/>
                <a:gd name="T38" fmla="*/ 0 w 190"/>
                <a:gd name="T39" fmla="*/ 0 h 314"/>
                <a:gd name="T40" fmla="*/ 0 w 190"/>
                <a:gd name="T41" fmla="*/ 0 h 314"/>
                <a:gd name="T42" fmla="*/ 0 w 190"/>
                <a:gd name="T43" fmla="*/ 0 h 314"/>
                <a:gd name="T44" fmla="*/ 0 w 190"/>
                <a:gd name="T45" fmla="*/ 0 h 314"/>
                <a:gd name="T46" fmla="*/ 0 w 190"/>
                <a:gd name="T47" fmla="*/ 0 h 314"/>
                <a:gd name="T48" fmla="*/ 0 w 190"/>
                <a:gd name="T49" fmla="*/ 0 h 314"/>
                <a:gd name="T50" fmla="*/ 0 w 190"/>
                <a:gd name="T51" fmla="*/ 0 h 314"/>
                <a:gd name="T52" fmla="*/ 0 w 190"/>
                <a:gd name="T53" fmla="*/ 0 h 314"/>
                <a:gd name="T54" fmla="*/ 0 w 190"/>
                <a:gd name="T55" fmla="*/ 0 h 314"/>
                <a:gd name="T56" fmla="*/ 0 w 190"/>
                <a:gd name="T57" fmla="*/ 0 h 314"/>
                <a:gd name="T58" fmla="*/ 0 w 190"/>
                <a:gd name="T59" fmla="*/ 0 h 314"/>
                <a:gd name="T60" fmla="*/ 0 w 190"/>
                <a:gd name="T61" fmla="*/ 0 h 314"/>
                <a:gd name="T62" fmla="*/ 0 w 190"/>
                <a:gd name="T63" fmla="*/ 0 h 314"/>
                <a:gd name="T64" fmla="*/ 0 w 190"/>
                <a:gd name="T65" fmla="*/ 0 h 314"/>
                <a:gd name="T66" fmla="*/ 0 w 190"/>
                <a:gd name="T67" fmla="*/ 0 h 314"/>
                <a:gd name="T68" fmla="*/ 0 w 190"/>
                <a:gd name="T69" fmla="*/ 0 h 314"/>
                <a:gd name="T70" fmla="*/ 0 w 190"/>
                <a:gd name="T71" fmla="*/ 0 h 314"/>
                <a:gd name="T72" fmla="*/ 0 w 190"/>
                <a:gd name="T73" fmla="*/ 0 h 314"/>
                <a:gd name="T74" fmla="*/ 0 w 190"/>
                <a:gd name="T75" fmla="*/ 0 h 314"/>
                <a:gd name="T76" fmla="*/ 0 w 190"/>
                <a:gd name="T77" fmla="*/ 0 h 314"/>
                <a:gd name="T78" fmla="*/ 0 w 190"/>
                <a:gd name="T79" fmla="*/ 0 h 314"/>
                <a:gd name="T80" fmla="*/ 0 w 190"/>
                <a:gd name="T81" fmla="*/ 0 h 314"/>
                <a:gd name="T82" fmla="*/ 0 w 190"/>
                <a:gd name="T83" fmla="*/ 0 h 314"/>
                <a:gd name="T84" fmla="*/ 0 w 190"/>
                <a:gd name="T85" fmla="*/ 0 h 314"/>
                <a:gd name="T86" fmla="*/ 0 w 190"/>
                <a:gd name="T87" fmla="*/ 0 h 31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90"/>
                <a:gd name="T133" fmla="*/ 0 h 314"/>
                <a:gd name="T134" fmla="*/ 190 w 190"/>
                <a:gd name="T135" fmla="*/ 314 h 314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90" h="314">
                  <a:moveTo>
                    <a:pt x="123" y="4"/>
                  </a:moveTo>
                  <a:lnTo>
                    <a:pt x="104" y="0"/>
                  </a:lnTo>
                  <a:lnTo>
                    <a:pt x="89" y="0"/>
                  </a:lnTo>
                  <a:lnTo>
                    <a:pt x="74" y="0"/>
                  </a:lnTo>
                  <a:lnTo>
                    <a:pt x="62" y="6"/>
                  </a:lnTo>
                  <a:lnTo>
                    <a:pt x="49" y="10"/>
                  </a:lnTo>
                  <a:lnTo>
                    <a:pt x="40" y="15"/>
                  </a:lnTo>
                  <a:lnTo>
                    <a:pt x="30" y="25"/>
                  </a:lnTo>
                  <a:lnTo>
                    <a:pt x="23" y="36"/>
                  </a:lnTo>
                  <a:lnTo>
                    <a:pt x="15" y="46"/>
                  </a:lnTo>
                  <a:lnTo>
                    <a:pt x="9" y="59"/>
                  </a:lnTo>
                  <a:lnTo>
                    <a:pt x="4" y="73"/>
                  </a:lnTo>
                  <a:lnTo>
                    <a:pt x="4" y="88"/>
                  </a:lnTo>
                  <a:lnTo>
                    <a:pt x="0" y="101"/>
                  </a:lnTo>
                  <a:lnTo>
                    <a:pt x="0" y="118"/>
                  </a:lnTo>
                  <a:lnTo>
                    <a:pt x="0" y="133"/>
                  </a:lnTo>
                  <a:lnTo>
                    <a:pt x="4" y="152"/>
                  </a:lnTo>
                  <a:lnTo>
                    <a:pt x="4" y="158"/>
                  </a:lnTo>
                  <a:lnTo>
                    <a:pt x="7" y="166"/>
                  </a:lnTo>
                  <a:lnTo>
                    <a:pt x="9" y="175"/>
                  </a:lnTo>
                  <a:lnTo>
                    <a:pt x="15" y="183"/>
                  </a:lnTo>
                  <a:lnTo>
                    <a:pt x="24" y="194"/>
                  </a:lnTo>
                  <a:lnTo>
                    <a:pt x="38" y="207"/>
                  </a:lnTo>
                  <a:lnTo>
                    <a:pt x="43" y="213"/>
                  </a:lnTo>
                  <a:lnTo>
                    <a:pt x="51" y="217"/>
                  </a:lnTo>
                  <a:lnTo>
                    <a:pt x="59" y="221"/>
                  </a:lnTo>
                  <a:lnTo>
                    <a:pt x="68" y="225"/>
                  </a:lnTo>
                  <a:lnTo>
                    <a:pt x="76" y="227"/>
                  </a:lnTo>
                  <a:lnTo>
                    <a:pt x="85" y="230"/>
                  </a:lnTo>
                  <a:lnTo>
                    <a:pt x="95" y="230"/>
                  </a:lnTo>
                  <a:lnTo>
                    <a:pt x="106" y="234"/>
                  </a:lnTo>
                  <a:lnTo>
                    <a:pt x="108" y="244"/>
                  </a:lnTo>
                  <a:lnTo>
                    <a:pt x="110" y="255"/>
                  </a:lnTo>
                  <a:lnTo>
                    <a:pt x="106" y="265"/>
                  </a:lnTo>
                  <a:lnTo>
                    <a:pt x="104" y="274"/>
                  </a:lnTo>
                  <a:lnTo>
                    <a:pt x="100" y="284"/>
                  </a:lnTo>
                  <a:lnTo>
                    <a:pt x="97" y="293"/>
                  </a:lnTo>
                  <a:lnTo>
                    <a:pt x="95" y="303"/>
                  </a:lnTo>
                  <a:lnTo>
                    <a:pt x="97" y="314"/>
                  </a:lnTo>
                  <a:lnTo>
                    <a:pt x="106" y="312"/>
                  </a:lnTo>
                  <a:lnTo>
                    <a:pt x="116" y="310"/>
                  </a:lnTo>
                  <a:lnTo>
                    <a:pt x="125" y="308"/>
                  </a:lnTo>
                  <a:lnTo>
                    <a:pt x="133" y="306"/>
                  </a:lnTo>
                  <a:lnTo>
                    <a:pt x="142" y="301"/>
                  </a:lnTo>
                  <a:lnTo>
                    <a:pt x="150" y="293"/>
                  </a:lnTo>
                  <a:lnTo>
                    <a:pt x="152" y="284"/>
                  </a:lnTo>
                  <a:lnTo>
                    <a:pt x="148" y="270"/>
                  </a:lnTo>
                  <a:lnTo>
                    <a:pt x="144" y="263"/>
                  </a:lnTo>
                  <a:lnTo>
                    <a:pt x="142" y="255"/>
                  </a:lnTo>
                  <a:lnTo>
                    <a:pt x="137" y="246"/>
                  </a:lnTo>
                  <a:lnTo>
                    <a:pt x="131" y="236"/>
                  </a:lnTo>
                  <a:lnTo>
                    <a:pt x="133" y="230"/>
                  </a:lnTo>
                  <a:lnTo>
                    <a:pt x="138" y="223"/>
                  </a:lnTo>
                  <a:lnTo>
                    <a:pt x="142" y="213"/>
                  </a:lnTo>
                  <a:lnTo>
                    <a:pt x="146" y="198"/>
                  </a:lnTo>
                  <a:lnTo>
                    <a:pt x="144" y="188"/>
                  </a:lnTo>
                  <a:lnTo>
                    <a:pt x="142" y="181"/>
                  </a:lnTo>
                  <a:lnTo>
                    <a:pt x="138" y="173"/>
                  </a:lnTo>
                  <a:lnTo>
                    <a:pt x="135" y="169"/>
                  </a:lnTo>
                  <a:lnTo>
                    <a:pt x="125" y="166"/>
                  </a:lnTo>
                  <a:lnTo>
                    <a:pt x="118" y="164"/>
                  </a:lnTo>
                  <a:lnTo>
                    <a:pt x="106" y="164"/>
                  </a:lnTo>
                  <a:lnTo>
                    <a:pt x="93" y="166"/>
                  </a:lnTo>
                  <a:lnTo>
                    <a:pt x="93" y="173"/>
                  </a:lnTo>
                  <a:lnTo>
                    <a:pt x="93" y="185"/>
                  </a:lnTo>
                  <a:lnTo>
                    <a:pt x="93" y="196"/>
                  </a:lnTo>
                  <a:lnTo>
                    <a:pt x="97" y="206"/>
                  </a:lnTo>
                  <a:lnTo>
                    <a:pt x="74" y="198"/>
                  </a:lnTo>
                  <a:lnTo>
                    <a:pt x="59" y="190"/>
                  </a:lnTo>
                  <a:lnTo>
                    <a:pt x="45" y="179"/>
                  </a:lnTo>
                  <a:lnTo>
                    <a:pt x="36" y="169"/>
                  </a:lnTo>
                  <a:lnTo>
                    <a:pt x="30" y="156"/>
                  </a:lnTo>
                  <a:lnTo>
                    <a:pt x="26" y="141"/>
                  </a:lnTo>
                  <a:lnTo>
                    <a:pt x="26" y="126"/>
                  </a:lnTo>
                  <a:lnTo>
                    <a:pt x="32" y="112"/>
                  </a:lnTo>
                  <a:lnTo>
                    <a:pt x="36" y="97"/>
                  </a:lnTo>
                  <a:lnTo>
                    <a:pt x="45" y="84"/>
                  </a:lnTo>
                  <a:lnTo>
                    <a:pt x="55" y="73"/>
                  </a:lnTo>
                  <a:lnTo>
                    <a:pt x="68" y="63"/>
                  </a:lnTo>
                  <a:lnTo>
                    <a:pt x="81" y="55"/>
                  </a:lnTo>
                  <a:lnTo>
                    <a:pt x="100" y="52"/>
                  </a:lnTo>
                  <a:lnTo>
                    <a:pt x="119" y="50"/>
                  </a:lnTo>
                  <a:lnTo>
                    <a:pt x="140" y="53"/>
                  </a:lnTo>
                  <a:lnTo>
                    <a:pt x="150" y="53"/>
                  </a:lnTo>
                  <a:lnTo>
                    <a:pt x="157" y="55"/>
                  </a:lnTo>
                  <a:lnTo>
                    <a:pt x="163" y="57"/>
                  </a:lnTo>
                  <a:lnTo>
                    <a:pt x="169" y="63"/>
                  </a:lnTo>
                  <a:lnTo>
                    <a:pt x="173" y="73"/>
                  </a:lnTo>
                  <a:lnTo>
                    <a:pt x="171" y="84"/>
                  </a:lnTo>
                  <a:lnTo>
                    <a:pt x="163" y="95"/>
                  </a:lnTo>
                  <a:lnTo>
                    <a:pt x="152" y="107"/>
                  </a:lnTo>
                  <a:lnTo>
                    <a:pt x="142" y="111"/>
                  </a:lnTo>
                  <a:lnTo>
                    <a:pt x="137" y="114"/>
                  </a:lnTo>
                  <a:lnTo>
                    <a:pt x="127" y="116"/>
                  </a:lnTo>
                  <a:lnTo>
                    <a:pt x="119" y="118"/>
                  </a:lnTo>
                  <a:lnTo>
                    <a:pt x="110" y="109"/>
                  </a:lnTo>
                  <a:lnTo>
                    <a:pt x="106" y="101"/>
                  </a:lnTo>
                  <a:lnTo>
                    <a:pt x="100" y="93"/>
                  </a:lnTo>
                  <a:lnTo>
                    <a:pt x="100" y="86"/>
                  </a:lnTo>
                  <a:lnTo>
                    <a:pt x="89" y="86"/>
                  </a:lnTo>
                  <a:lnTo>
                    <a:pt x="81" y="88"/>
                  </a:lnTo>
                  <a:lnTo>
                    <a:pt x="76" y="92"/>
                  </a:lnTo>
                  <a:lnTo>
                    <a:pt x="74" y="99"/>
                  </a:lnTo>
                  <a:lnTo>
                    <a:pt x="74" y="105"/>
                  </a:lnTo>
                  <a:lnTo>
                    <a:pt x="76" y="112"/>
                  </a:lnTo>
                  <a:lnTo>
                    <a:pt x="80" y="120"/>
                  </a:lnTo>
                  <a:lnTo>
                    <a:pt x="87" y="128"/>
                  </a:lnTo>
                  <a:lnTo>
                    <a:pt x="91" y="135"/>
                  </a:lnTo>
                  <a:lnTo>
                    <a:pt x="100" y="143"/>
                  </a:lnTo>
                  <a:lnTo>
                    <a:pt x="110" y="147"/>
                  </a:lnTo>
                  <a:lnTo>
                    <a:pt x="119" y="152"/>
                  </a:lnTo>
                  <a:lnTo>
                    <a:pt x="129" y="154"/>
                  </a:lnTo>
                  <a:lnTo>
                    <a:pt x="140" y="154"/>
                  </a:lnTo>
                  <a:lnTo>
                    <a:pt x="150" y="152"/>
                  </a:lnTo>
                  <a:lnTo>
                    <a:pt x="161" y="149"/>
                  </a:lnTo>
                  <a:lnTo>
                    <a:pt x="169" y="143"/>
                  </a:lnTo>
                  <a:lnTo>
                    <a:pt x="177" y="137"/>
                  </a:lnTo>
                  <a:lnTo>
                    <a:pt x="180" y="128"/>
                  </a:lnTo>
                  <a:lnTo>
                    <a:pt x="186" y="120"/>
                  </a:lnTo>
                  <a:lnTo>
                    <a:pt x="190" y="109"/>
                  </a:lnTo>
                  <a:lnTo>
                    <a:pt x="190" y="97"/>
                  </a:lnTo>
                  <a:lnTo>
                    <a:pt x="190" y="86"/>
                  </a:lnTo>
                  <a:lnTo>
                    <a:pt x="188" y="74"/>
                  </a:lnTo>
                  <a:lnTo>
                    <a:pt x="182" y="63"/>
                  </a:lnTo>
                  <a:lnTo>
                    <a:pt x="178" y="50"/>
                  </a:lnTo>
                  <a:lnTo>
                    <a:pt x="171" y="38"/>
                  </a:lnTo>
                  <a:lnTo>
                    <a:pt x="165" y="29"/>
                  </a:lnTo>
                  <a:lnTo>
                    <a:pt x="156" y="19"/>
                  </a:lnTo>
                  <a:lnTo>
                    <a:pt x="146" y="12"/>
                  </a:lnTo>
                  <a:lnTo>
                    <a:pt x="135" y="6"/>
                  </a:lnTo>
                  <a:lnTo>
                    <a:pt x="123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6" name="Freeform 44">
              <a:extLst>
                <a:ext uri="{FF2B5EF4-FFF2-40B4-BE49-F238E27FC236}">
                  <a16:creationId xmlns:a16="http://schemas.microsoft.com/office/drawing/2014/main" id="{7E39BE32-DB2E-7225-ECFE-E8DDC74ED3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78" y="1139"/>
              <a:ext cx="33" cy="56"/>
            </a:xfrm>
            <a:custGeom>
              <a:avLst/>
              <a:gdLst>
                <a:gd name="T0" fmla="*/ 0 w 106"/>
                <a:gd name="T1" fmla="*/ 0 h 200"/>
                <a:gd name="T2" fmla="*/ 0 w 106"/>
                <a:gd name="T3" fmla="*/ 0 h 200"/>
                <a:gd name="T4" fmla="*/ 0 w 106"/>
                <a:gd name="T5" fmla="*/ 0 h 200"/>
                <a:gd name="T6" fmla="*/ 0 w 106"/>
                <a:gd name="T7" fmla="*/ 0 h 200"/>
                <a:gd name="T8" fmla="*/ 0 w 106"/>
                <a:gd name="T9" fmla="*/ 0 h 200"/>
                <a:gd name="T10" fmla="*/ 0 w 106"/>
                <a:gd name="T11" fmla="*/ 0 h 200"/>
                <a:gd name="T12" fmla="*/ 0 w 106"/>
                <a:gd name="T13" fmla="*/ 0 h 200"/>
                <a:gd name="T14" fmla="*/ 0 w 106"/>
                <a:gd name="T15" fmla="*/ 0 h 200"/>
                <a:gd name="T16" fmla="*/ 0 w 106"/>
                <a:gd name="T17" fmla="*/ 0 h 200"/>
                <a:gd name="T18" fmla="*/ 0 w 106"/>
                <a:gd name="T19" fmla="*/ 0 h 200"/>
                <a:gd name="T20" fmla="*/ 0 w 106"/>
                <a:gd name="T21" fmla="*/ 0 h 200"/>
                <a:gd name="T22" fmla="*/ 0 w 106"/>
                <a:gd name="T23" fmla="*/ 0 h 200"/>
                <a:gd name="T24" fmla="*/ 0 w 106"/>
                <a:gd name="T25" fmla="*/ 0 h 200"/>
                <a:gd name="T26" fmla="*/ 0 w 106"/>
                <a:gd name="T27" fmla="*/ 0 h 200"/>
                <a:gd name="T28" fmla="*/ 0 w 106"/>
                <a:gd name="T29" fmla="*/ 0 h 200"/>
                <a:gd name="T30" fmla="*/ 0 w 106"/>
                <a:gd name="T31" fmla="*/ 0 h 200"/>
                <a:gd name="T32" fmla="*/ 0 w 106"/>
                <a:gd name="T33" fmla="*/ 0 h 200"/>
                <a:gd name="T34" fmla="*/ 0 w 106"/>
                <a:gd name="T35" fmla="*/ 0 h 200"/>
                <a:gd name="T36" fmla="*/ 0 w 106"/>
                <a:gd name="T37" fmla="*/ 0 h 200"/>
                <a:gd name="T38" fmla="*/ 0 w 106"/>
                <a:gd name="T39" fmla="*/ 0 h 200"/>
                <a:gd name="T40" fmla="*/ 0 w 106"/>
                <a:gd name="T41" fmla="*/ 0 h 200"/>
                <a:gd name="T42" fmla="*/ 0 w 106"/>
                <a:gd name="T43" fmla="*/ 0 h 200"/>
                <a:gd name="T44" fmla="*/ 0 w 106"/>
                <a:gd name="T45" fmla="*/ 0 h 200"/>
                <a:gd name="T46" fmla="*/ 0 w 106"/>
                <a:gd name="T47" fmla="*/ 0 h 200"/>
                <a:gd name="T48" fmla="*/ 0 w 106"/>
                <a:gd name="T49" fmla="*/ 0 h 200"/>
                <a:gd name="T50" fmla="*/ 0 w 106"/>
                <a:gd name="T51" fmla="*/ 0 h 200"/>
                <a:gd name="T52" fmla="*/ 0 w 106"/>
                <a:gd name="T53" fmla="*/ 0 h 200"/>
                <a:gd name="T54" fmla="*/ 0 w 106"/>
                <a:gd name="T55" fmla="*/ 0 h 200"/>
                <a:gd name="T56" fmla="*/ 0 w 106"/>
                <a:gd name="T57" fmla="*/ 0 h 200"/>
                <a:gd name="T58" fmla="*/ 0 w 106"/>
                <a:gd name="T59" fmla="*/ 0 h 200"/>
                <a:gd name="T60" fmla="*/ 0 w 106"/>
                <a:gd name="T61" fmla="*/ 0 h 200"/>
                <a:gd name="T62" fmla="*/ 0 w 106"/>
                <a:gd name="T63" fmla="*/ 0 h 200"/>
                <a:gd name="T64" fmla="*/ 0 w 106"/>
                <a:gd name="T65" fmla="*/ 0 h 200"/>
                <a:gd name="T66" fmla="*/ 0 w 106"/>
                <a:gd name="T67" fmla="*/ 0 h 200"/>
                <a:gd name="T68" fmla="*/ 0 w 106"/>
                <a:gd name="T69" fmla="*/ 0 h 200"/>
                <a:gd name="T70" fmla="*/ 0 w 106"/>
                <a:gd name="T71" fmla="*/ 0 h 200"/>
                <a:gd name="T72" fmla="*/ 0 w 106"/>
                <a:gd name="T73" fmla="*/ 0 h 200"/>
                <a:gd name="T74" fmla="*/ 0 w 106"/>
                <a:gd name="T75" fmla="*/ 0 h 200"/>
                <a:gd name="T76" fmla="*/ 0 w 106"/>
                <a:gd name="T77" fmla="*/ 0 h 200"/>
                <a:gd name="T78" fmla="*/ 0 w 106"/>
                <a:gd name="T79" fmla="*/ 0 h 200"/>
                <a:gd name="T80" fmla="*/ 0 w 106"/>
                <a:gd name="T81" fmla="*/ 0 h 200"/>
                <a:gd name="T82" fmla="*/ 0 w 106"/>
                <a:gd name="T83" fmla="*/ 0 h 200"/>
                <a:gd name="T84" fmla="*/ 0 w 106"/>
                <a:gd name="T85" fmla="*/ 0 h 200"/>
                <a:gd name="T86" fmla="*/ 0 w 106"/>
                <a:gd name="T87" fmla="*/ 0 h 200"/>
                <a:gd name="T88" fmla="*/ 0 w 106"/>
                <a:gd name="T89" fmla="*/ 0 h 200"/>
                <a:gd name="T90" fmla="*/ 0 w 106"/>
                <a:gd name="T91" fmla="*/ 0 h 20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106"/>
                <a:gd name="T139" fmla="*/ 0 h 200"/>
                <a:gd name="T140" fmla="*/ 106 w 106"/>
                <a:gd name="T141" fmla="*/ 200 h 200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106" h="200">
                  <a:moveTo>
                    <a:pt x="47" y="0"/>
                  </a:moveTo>
                  <a:lnTo>
                    <a:pt x="43" y="0"/>
                  </a:lnTo>
                  <a:lnTo>
                    <a:pt x="38" y="0"/>
                  </a:lnTo>
                  <a:lnTo>
                    <a:pt x="30" y="0"/>
                  </a:lnTo>
                  <a:lnTo>
                    <a:pt x="23" y="0"/>
                  </a:lnTo>
                  <a:lnTo>
                    <a:pt x="30" y="14"/>
                  </a:lnTo>
                  <a:lnTo>
                    <a:pt x="40" y="27"/>
                  </a:lnTo>
                  <a:lnTo>
                    <a:pt x="51" y="42"/>
                  </a:lnTo>
                  <a:lnTo>
                    <a:pt x="62" y="55"/>
                  </a:lnTo>
                  <a:lnTo>
                    <a:pt x="66" y="61"/>
                  </a:lnTo>
                  <a:lnTo>
                    <a:pt x="72" y="69"/>
                  </a:lnTo>
                  <a:lnTo>
                    <a:pt x="74" y="76"/>
                  </a:lnTo>
                  <a:lnTo>
                    <a:pt x="78" y="84"/>
                  </a:lnTo>
                  <a:lnTo>
                    <a:pt x="78" y="94"/>
                  </a:lnTo>
                  <a:lnTo>
                    <a:pt x="80" y="103"/>
                  </a:lnTo>
                  <a:lnTo>
                    <a:pt x="78" y="113"/>
                  </a:lnTo>
                  <a:lnTo>
                    <a:pt x="76" y="124"/>
                  </a:lnTo>
                  <a:lnTo>
                    <a:pt x="68" y="135"/>
                  </a:lnTo>
                  <a:lnTo>
                    <a:pt x="59" y="147"/>
                  </a:lnTo>
                  <a:lnTo>
                    <a:pt x="47" y="154"/>
                  </a:lnTo>
                  <a:lnTo>
                    <a:pt x="36" y="164"/>
                  </a:lnTo>
                  <a:lnTo>
                    <a:pt x="24" y="168"/>
                  </a:lnTo>
                  <a:lnTo>
                    <a:pt x="13" y="177"/>
                  </a:lnTo>
                  <a:lnTo>
                    <a:pt x="5" y="185"/>
                  </a:lnTo>
                  <a:lnTo>
                    <a:pt x="0" y="196"/>
                  </a:lnTo>
                  <a:lnTo>
                    <a:pt x="7" y="196"/>
                  </a:lnTo>
                  <a:lnTo>
                    <a:pt x="17" y="198"/>
                  </a:lnTo>
                  <a:lnTo>
                    <a:pt x="26" y="198"/>
                  </a:lnTo>
                  <a:lnTo>
                    <a:pt x="34" y="200"/>
                  </a:lnTo>
                  <a:lnTo>
                    <a:pt x="49" y="190"/>
                  </a:lnTo>
                  <a:lnTo>
                    <a:pt x="62" y="183"/>
                  </a:lnTo>
                  <a:lnTo>
                    <a:pt x="76" y="170"/>
                  </a:lnTo>
                  <a:lnTo>
                    <a:pt x="85" y="158"/>
                  </a:lnTo>
                  <a:lnTo>
                    <a:pt x="93" y="145"/>
                  </a:lnTo>
                  <a:lnTo>
                    <a:pt x="100" y="132"/>
                  </a:lnTo>
                  <a:lnTo>
                    <a:pt x="104" y="116"/>
                  </a:lnTo>
                  <a:lnTo>
                    <a:pt x="106" y="103"/>
                  </a:lnTo>
                  <a:lnTo>
                    <a:pt x="104" y="86"/>
                  </a:lnTo>
                  <a:lnTo>
                    <a:pt x="104" y="71"/>
                  </a:lnTo>
                  <a:lnTo>
                    <a:pt x="99" y="55"/>
                  </a:lnTo>
                  <a:lnTo>
                    <a:pt x="93" y="44"/>
                  </a:lnTo>
                  <a:lnTo>
                    <a:pt x="83" y="29"/>
                  </a:lnTo>
                  <a:lnTo>
                    <a:pt x="74" y="17"/>
                  </a:lnTo>
                  <a:lnTo>
                    <a:pt x="61" y="8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7" name="Freeform 45">
              <a:extLst>
                <a:ext uri="{FF2B5EF4-FFF2-40B4-BE49-F238E27FC236}">
                  <a16:creationId xmlns:a16="http://schemas.microsoft.com/office/drawing/2014/main" id="{CED76E21-021A-E2E7-900C-91390A1D18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66" y="1147"/>
              <a:ext cx="22" cy="41"/>
            </a:xfrm>
            <a:custGeom>
              <a:avLst/>
              <a:gdLst>
                <a:gd name="T0" fmla="*/ 0 w 68"/>
                <a:gd name="T1" fmla="*/ 0 h 146"/>
                <a:gd name="T2" fmla="*/ 0 w 68"/>
                <a:gd name="T3" fmla="*/ 0 h 146"/>
                <a:gd name="T4" fmla="*/ 0 w 68"/>
                <a:gd name="T5" fmla="*/ 0 h 146"/>
                <a:gd name="T6" fmla="*/ 0 w 68"/>
                <a:gd name="T7" fmla="*/ 0 h 146"/>
                <a:gd name="T8" fmla="*/ 0 w 68"/>
                <a:gd name="T9" fmla="*/ 0 h 146"/>
                <a:gd name="T10" fmla="*/ 0 w 68"/>
                <a:gd name="T11" fmla="*/ 0 h 146"/>
                <a:gd name="T12" fmla="*/ 0 w 68"/>
                <a:gd name="T13" fmla="*/ 0 h 146"/>
                <a:gd name="T14" fmla="*/ 0 w 68"/>
                <a:gd name="T15" fmla="*/ 0 h 146"/>
                <a:gd name="T16" fmla="*/ 0 w 68"/>
                <a:gd name="T17" fmla="*/ 0 h 146"/>
                <a:gd name="T18" fmla="*/ 0 w 68"/>
                <a:gd name="T19" fmla="*/ 0 h 146"/>
                <a:gd name="T20" fmla="*/ 0 w 68"/>
                <a:gd name="T21" fmla="*/ 0 h 146"/>
                <a:gd name="T22" fmla="*/ 0 w 68"/>
                <a:gd name="T23" fmla="*/ 0 h 146"/>
                <a:gd name="T24" fmla="*/ 0 w 68"/>
                <a:gd name="T25" fmla="*/ 0 h 146"/>
                <a:gd name="T26" fmla="*/ 0 w 68"/>
                <a:gd name="T27" fmla="*/ 0 h 146"/>
                <a:gd name="T28" fmla="*/ 0 w 68"/>
                <a:gd name="T29" fmla="*/ 0 h 146"/>
                <a:gd name="T30" fmla="*/ 0 w 68"/>
                <a:gd name="T31" fmla="*/ 0 h 146"/>
                <a:gd name="T32" fmla="*/ 0 w 68"/>
                <a:gd name="T33" fmla="*/ 0 h 146"/>
                <a:gd name="T34" fmla="*/ 0 w 68"/>
                <a:gd name="T35" fmla="*/ 0 h 146"/>
                <a:gd name="T36" fmla="*/ 0 w 68"/>
                <a:gd name="T37" fmla="*/ 0 h 146"/>
                <a:gd name="T38" fmla="*/ 0 w 68"/>
                <a:gd name="T39" fmla="*/ 0 h 146"/>
                <a:gd name="T40" fmla="*/ 0 w 68"/>
                <a:gd name="T41" fmla="*/ 0 h 146"/>
                <a:gd name="T42" fmla="*/ 0 w 68"/>
                <a:gd name="T43" fmla="*/ 0 h 146"/>
                <a:gd name="T44" fmla="*/ 0 w 68"/>
                <a:gd name="T45" fmla="*/ 0 h 146"/>
                <a:gd name="T46" fmla="*/ 0 w 68"/>
                <a:gd name="T47" fmla="*/ 0 h 146"/>
                <a:gd name="T48" fmla="*/ 0 w 68"/>
                <a:gd name="T49" fmla="*/ 0 h 146"/>
                <a:gd name="T50" fmla="*/ 0 w 68"/>
                <a:gd name="T51" fmla="*/ 0 h 146"/>
                <a:gd name="T52" fmla="*/ 0 w 68"/>
                <a:gd name="T53" fmla="*/ 0 h 146"/>
                <a:gd name="T54" fmla="*/ 0 w 68"/>
                <a:gd name="T55" fmla="*/ 0 h 146"/>
                <a:gd name="T56" fmla="*/ 0 w 68"/>
                <a:gd name="T57" fmla="*/ 0 h 146"/>
                <a:gd name="T58" fmla="*/ 0 w 68"/>
                <a:gd name="T59" fmla="*/ 0 h 146"/>
                <a:gd name="T60" fmla="*/ 0 w 68"/>
                <a:gd name="T61" fmla="*/ 0 h 146"/>
                <a:gd name="T62" fmla="*/ 0 w 68"/>
                <a:gd name="T63" fmla="*/ 0 h 146"/>
                <a:gd name="T64" fmla="*/ 0 w 68"/>
                <a:gd name="T65" fmla="*/ 0 h 146"/>
                <a:gd name="T66" fmla="*/ 0 w 68"/>
                <a:gd name="T67" fmla="*/ 0 h 146"/>
                <a:gd name="T68" fmla="*/ 0 w 68"/>
                <a:gd name="T69" fmla="*/ 0 h 146"/>
                <a:gd name="T70" fmla="*/ 0 w 68"/>
                <a:gd name="T71" fmla="*/ 0 h 146"/>
                <a:gd name="T72" fmla="*/ 0 w 68"/>
                <a:gd name="T73" fmla="*/ 0 h 146"/>
                <a:gd name="T74" fmla="*/ 0 w 68"/>
                <a:gd name="T75" fmla="*/ 0 h 146"/>
                <a:gd name="T76" fmla="*/ 0 w 68"/>
                <a:gd name="T77" fmla="*/ 0 h 146"/>
                <a:gd name="T78" fmla="*/ 0 w 68"/>
                <a:gd name="T79" fmla="*/ 0 h 14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68"/>
                <a:gd name="T121" fmla="*/ 0 h 146"/>
                <a:gd name="T122" fmla="*/ 68 w 68"/>
                <a:gd name="T123" fmla="*/ 146 h 14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68" h="146">
                  <a:moveTo>
                    <a:pt x="51" y="15"/>
                  </a:moveTo>
                  <a:lnTo>
                    <a:pt x="44" y="9"/>
                  </a:lnTo>
                  <a:lnTo>
                    <a:pt x="34" y="6"/>
                  </a:lnTo>
                  <a:lnTo>
                    <a:pt x="23" y="0"/>
                  </a:lnTo>
                  <a:lnTo>
                    <a:pt x="17" y="0"/>
                  </a:lnTo>
                  <a:lnTo>
                    <a:pt x="19" y="8"/>
                  </a:lnTo>
                  <a:lnTo>
                    <a:pt x="19" y="19"/>
                  </a:lnTo>
                  <a:lnTo>
                    <a:pt x="19" y="27"/>
                  </a:lnTo>
                  <a:lnTo>
                    <a:pt x="21" y="38"/>
                  </a:lnTo>
                  <a:lnTo>
                    <a:pt x="19" y="46"/>
                  </a:lnTo>
                  <a:lnTo>
                    <a:pt x="19" y="57"/>
                  </a:lnTo>
                  <a:lnTo>
                    <a:pt x="19" y="65"/>
                  </a:lnTo>
                  <a:lnTo>
                    <a:pt x="19" y="76"/>
                  </a:lnTo>
                  <a:lnTo>
                    <a:pt x="15" y="84"/>
                  </a:lnTo>
                  <a:lnTo>
                    <a:pt x="13" y="93"/>
                  </a:lnTo>
                  <a:lnTo>
                    <a:pt x="11" y="101"/>
                  </a:lnTo>
                  <a:lnTo>
                    <a:pt x="9" y="110"/>
                  </a:lnTo>
                  <a:lnTo>
                    <a:pt x="6" y="118"/>
                  </a:lnTo>
                  <a:lnTo>
                    <a:pt x="4" y="127"/>
                  </a:lnTo>
                  <a:lnTo>
                    <a:pt x="0" y="137"/>
                  </a:lnTo>
                  <a:lnTo>
                    <a:pt x="0" y="146"/>
                  </a:lnTo>
                  <a:lnTo>
                    <a:pt x="7" y="146"/>
                  </a:lnTo>
                  <a:lnTo>
                    <a:pt x="15" y="146"/>
                  </a:lnTo>
                  <a:lnTo>
                    <a:pt x="23" y="146"/>
                  </a:lnTo>
                  <a:lnTo>
                    <a:pt x="30" y="146"/>
                  </a:lnTo>
                  <a:lnTo>
                    <a:pt x="34" y="137"/>
                  </a:lnTo>
                  <a:lnTo>
                    <a:pt x="38" y="129"/>
                  </a:lnTo>
                  <a:lnTo>
                    <a:pt x="44" y="120"/>
                  </a:lnTo>
                  <a:lnTo>
                    <a:pt x="49" y="112"/>
                  </a:lnTo>
                  <a:lnTo>
                    <a:pt x="53" y="103"/>
                  </a:lnTo>
                  <a:lnTo>
                    <a:pt x="57" y="93"/>
                  </a:lnTo>
                  <a:lnTo>
                    <a:pt x="61" y="84"/>
                  </a:lnTo>
                  <a:lnTo>
                    <a:pt x="66" y="76"/>
                  </a:lnTo>
                  <a:lnTo>
                    <a:pt x="66" y="67"/>
                  </a:lnTo>
                  <a:lnTo>
                    <a:pt x="68" y="57"/>
                  </a:lnTo>
                  <a:lnTo>
                    <a:pt x="68" y="48"/>
                  </a:lnTo>
                  <a:lnTo>
                    <a:pt x="68" y="40"/>
                  </a:lnTo>
                  <a:lnTo>
                    <a:pt x="63" y="25"/>
                  </a:lnTo>
                  <a:lnTo>
                    <a:pt x="51" y="1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8" name="Freeform 46">
              <a:extLst>
                <a:ext uri="{FF2B5EF4-FFF2-40B4-BE49-F238E27FC236}">
                  <a16:creationId xmlns:a16="http://schemas.microsoft.com/office/drawing/2014/main" id="{05A7ECFE-EB35-BA0B-A82B-E05514C9A1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04" y="1168"/>
              <a:ext cx="64" cy="68"/>
            </a:xfrm>
            <a:custGeom>
              <a:avLst/>
              <a:gdLst>
                <a:gd name="T0" fmla="*/ 0 w 210"/>
                <a:gd name="T1" fmla="*/ 0 h 239"/>
                <a:gd name="T2" fmla="*/ 0 w 210"/>
                <a:gd name="T3" fmla="*/ 0 h 239"/>
                <a:gd name="T4" fmla="*/ 0 w 210"/>
                <a:gd name="T5" fmla="*/ 0 h 239"/>
                <a:gd name="T6" fmla="*/ 0 w 210"/>
                <a:gd name="T7" fmla="*/ 0 h 239"/>
                <a:gd name="T8" fmla="*/ 0 w 210"/>
                <a:gd name="T9" fmla="*/ 0 h 239"/>
                <a:gd name="T10" fmla="*/ 0 w 210"/>
                <a:gd name="T11" fmla="*/ 0 h 239"/>
                <a:gd name="T12" fmla="*/ 0 w 210"/>
                <a:gd name="T13" fmla="*/ 0 h 239"/>
                <a:gd name="T14" fmla="*/ 0 w 210"/>
                <a:gd name="T15" fmla="*/ 0 h 239"/>
                <a:gd name="T16" fmla="*/ 0 w 210"/>
                <a:gd name="T17" fmla="*/ 0 h 239"/>
                <a:gd name="T18" fmla="*/ 0 w 210"/>
                <a:gd name="T19" fmla="*/ 0 h 239"/>
                <a:gd name="T20" fmla="*/ 0 w 210"/>
                <a:gd name="T21" fmla="*/ 0 h 239"/>
                <a:gd name="T22" fmla="*/ 0 w 210"/>
                <a:gd name="T23" fmla="*/ 0 h 239"/>
                <a:gd name="T24" fmla="*/ 0 w 210"/>
                <a:gd name="T25" fmla="*/ 0 h 239"/>
                <a:gd name="T26" fmla="*/ 0 w 210"/>
                <a:gd name="T27" fmla="*/ 0 h 239"/>
                <a:gd name="T28" fmla="*/ 0 w 210"/>
                <a:gd name="T29" fmla="*/ 0 h 239"/>
                <a:gd name="T30" fmla="*/ 0 w 210"/>
                <a:gd name="T31" fmla="*/ 0 h 239"/>
                <a:gd name="T32" fmla="*/ 0 w 210"/>
                <a:gd name="T33" fmla="*/ 0 h 239"/>
                <a:gd name="T34" fmla="*/ 0 w 210"/>
                <a:gd name="T35" fmla="*/ 0 h 239"/>
                <a:gd name="T36" fmla="*/ 0 w 210"/>
                <a:gd name="T37" fmla="*/ 0 h 239"/>
                <a:gd name="T38" fmla="*/ 0 w 210"/>
                <a:gd name="T39" fmla="*/ 0 h 239"/>
                <a:gd name="T40" fmla="*/ 0 w 210"/>
                <a:gd name="T41" fmla="*/ 0 h 239"/>
                <a:gd name="T42" fmla="*/ 0 w 210"/>
                <a:gd name="T43" fmla="*/ 0 h 239"/>
                <a:gd name="T44" fmla="*/ 0 w 210"/>
                <a:gd name="T45" fmla="*/ 0 h 239"/>
                <a:gd name="T46" fmla="*/ 0 w 210"/>
                <a:gd name="T47" fmla="*/ 0 h 239"/>
                <a:gd name="T48" fmla="*/ 0 w 210"/>
                <a:gd name="T49" fmla="*/ 0 h 239"/>
                <a:gd name="T50" fmla="*/ 0 w 210"/>
                <a:gd name="T51" fmla="*/ 0 h 239"/>
                <a:gd name="T52" fmla="*/ 0 w 210"/>
                <a:gd name="T53" fmla="*/ 0 h 239"/>
                <a:gd name="T54" fmla="*/ 0 w 210"/>
                <a:gd name="T55" fmla="*/ 0 h 239"/>
                <a:gd name="T56" fmla="*/ 0 w 210"/>
                <a:gd name="T57" fmla="*/ 0 h 239"/>
                <a:gd name="T58" fmla="*/ 0 w 210"/>
                <a:gd name="T59" fmla="*/ 0 h 239"/>
                <a:gd name="T60" fmla="*/ 0 w 210"/>
                <a:gd name="T61" fmla="*/ 0 h 239"/>
                <a:gd name="T62" fmla="*/ 0 w 210"/>
                <a:gd name="T63" fmla="*/ 0 h 239"/>
                <a:gd name="T64" fmla="*/ 0 w 210"/>
                <a:gd name="T65" fmla="*/ 0 h 239"/>
                <a:gd name="T66" fmla="*/ 0 w 210"/>
                <a:gd name="T67" fmla="*/ 0 h 239"/>
                <a:gd name="T68" fmla="*/ 0 w 210"/>
                <a:gd name="T69" fmla="*/ 0 h 239"/>
                <a:gd name="T70" fmla="*/ 0 w 210"/>
                <a:gd name="T71" fmla="*/ 0 h 239"/>
                <a:gd name="T72" fmla="*/ 0 w 210"/>
                <a:gd name="T73" fmla="*/ 0 h 239"/>
                <a:gd name="T74" fmla="*/ 0 w 210"/>
                <a:gd name="T75" fmla="*/ 0 h 239"/>
                <a:gd name="T76" fmla="*/ 0 w 210"/>
                <a:gd name="T77" fmla="*/ 0 h 239"/>
                <a:gd name="T78" fmla="*/ 0 w 210"/>
                <a:gd name="T79" fmla="*/ 0 h 239"/>
                <a:gd name="T80" fmla="*/ 0 w 210"/>
                <a:gd name="T81" fmla="*/ 0 h 239"/>
                <a:gd name="T82" fmla="*/ 0 w 210"/>
                <a:gd name="T83" fmla="*/ 0 h 239"/>
                <a:gd name="T84" fmla="*/ 0 w 210"/>
                <a:gd name="T85" fmla="*/ 0 h 239"/>
                <a:gd name="T86" fmla="*/ 0 w 210"/>
                <a:gd name="T87" fmla="*/ 0 h 239"/>
                <a:gd name="T88" fmla="*/ 0 w 210"/>
                <a:gd name="T89" fmla="*/ 0 h 239"/>
                <a:gd name="T90" fmla="*/ 0 w 210"/>
                <a:gd name="T91" fmla="*/ 0 h 239"/>
                <a:gd name="T92" fmla="*/ 0 w 210"/>
                <a:gd name="T93" fmla="*/ 0 h 239"/>
                <a:gd name="T94" fmla="*/ 0 w 210"/>
                <a:gd name="T95" fmla="*/ 0 h 239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210"/>
                <a:gd name="T145" fmla="*/ 0 h 239"/>
                <a:gd name="T146" fmla="*/ 210 w 210"/>
                <a:gd name="T147" fmla="*/ 239 h 239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210" h="239">
                  <a:moveTo>
                    <a:pt x="149" y="7"/>
                  </a:moveTo>
                  <a:lnTo>
                    <a:pt x="130" y="0"/>
                  </a:lnTo>
                  <a:lnTo>
                    <a:pt x="111" y="0"/>
                  </a:lnTo>
                  <a:lnTo>
                    <a:pt x="92" y="4"/>
                  </a:lnTo>
                  <a:lnTo>
                    <a:pt x="75" y="13"/>
                  </a:lnTo>
                  <a:lnTo>
                    <a:pt x="57" y="25"/>
                  </a:lnTo>
                  <a:lnTo>
                    <a:pt x="42" y="38"/>
                  </a:lnTo>
                  <a:lnTo>
                    <a:pt x="29" y="57"/>
                  </a:lnTo>
                  <a:lnTo>
                    <a:pt x="18" y="76"/>
                  </a:lnTo>
                  <a:lnTo>
                    <a:pt x="8" y="95"/>
                  </a:lnTo>
                  <a:lnTo>
                    <a:pt x="4" y="116"/>
                  </a:lnTo>
                  <a:lnTo>
                    <a:pt x="0" y="137"/>
                  </a:lnTo>
                  <a:lnTo>
                    <a:pt x="2" y="156"/>
                  </a:lnTo>
                  <a:lnTo>
                    <a:pt x="6" y="173"/>
                  </a:lnTo>
                  <a:lnTo>
                    <a:pt x="14" y="192"/>
                  </a:lnTo>
                  <a:lnTo>
                    <a:pt x="27" y="205"/>
                  </a:lnTo>
                  <a:lnTo>
                    <a:pt x="46" y="217"/>
                  </a:lnTo>
                  <a:lnTo>
                    <a:pt x="56" y="220"/>
                  </a:lnTo>
                  <a:lnTo>
                    <a:pt x="69" y="226"/>
                  </a:lnTo>
                  <a:lnTo>
                    <a:pt x="82" y="232"/>
                  </a:lnTo>
                  <a:lnTo>
                    <a:pt x="97" y="237"/>
                  </a:lnTo>
                  <a:lnTo>
                    <a:pt x="113" y="239"/>
                  </a:lnTo>
                  <a:lnTo>
                    <a:pt x="130" y="236"/>
                  </a:lnTo>
                  <a:lnTo>
                    <a:pt x="145" y="230"/>
                  </a:lnTo>
                  <a:lnTo>
                    <a:pt x="160" y="224"/>
                  </a:lnTo>
                  <a:lnTo>
                    <a:pt x="171" y="213"/>
                  </a:lnTo>
                  <a:lnTo>
                    <a:pt x="185" y="201"/>
                  </a:lnTo>
                  <a:lnTo>
                    <a:pt x="194" y="188"/>
                  </a:lnTo>
                  <a:lnTo>
                    <a:pt x="204" y="173"/>
                  </a:lnTo>
                  <a:lnTo>
                    <a:pt x="208" y="158"/>
                  </a:lnTo>
                  <a:lnTo>
                    <a:pt x="210" y="141"/>
                  </a:lnTo>
                  <a:lnTo>
                    <a:pt x="210" y="125"/>
                  </a:lnTo>
                  <a:lnTo>
                    <a:pt x="208" y="112"/>
                  </a:lnTo>
                  <a:lnTo>
                    <a:pt x="202" y="97"/>
                  </a:lnTo>
                  <a:lnTo>
                    <a:pt x="192" y="85"/>
                  </a:lnTo>
                  <a:lnTo>
                    <a:pt x="181" y="76"/>
                  </a:lnTo>
                  <a:lnTo>
                    <a:pt x="164" y="70"/>
                  </a:lnTo>
                  <a:lnTo>
                    <a:pt x="158" y="68"/>
                  </a:lnTo>
                  <a:lnTo>
                    <a:pt x="149" y="66"/>
                  </a:lnTo>
                  <a:lnTo>
                    <a:pt x="139" y="66"/>
                  </a:lnTo>
                  <a:lnTo>
                    <a:pt x="128" y="66"/>
                  </a:lnTo>
                  <a:lnTo>
                    <a:pt x="114" y="66"/>
                  </a:lnTo>
                  <a:lnTo>
                    <a:pt x="105" y="66"/>
                  </a:lnTo>
                  <a:lnTo>
                    <a:pt x="95" y="66"/>
                  </a:lnTo>
                  <a:lnTo>
                    <a:pt x="92" y="70"/>
                  </a:lnTo>
                  <a:lnTo>
                    <a:pt x="84" y="76"/>
                  </a:lnTo>
                  <a:lnTo>
                    <a:pt x="78" y="83"/>
                  </a:lnTo>
                  <a:lnTo>
                    <a:pt x="76" y="87"/>
                  </a:lnTo>
                  <a:lnTo>
                    <a:pt x="78" y="93"/>
                  </a:lnTo>
                  <a:lnTo>
                    <a:pt x="82" y="99"/>
                  </a:lnTo>
                  <a:lnTo>
                    <a:pt x="92" y="108"/>
                  </a:lnTo>
                  <a:lnTo>
                    <a:pt x="101" y="108"/>
                  </a:lnTo>
                  <a:lnTo>
                    <a:pt x="113" y="112"/>
                  </a:lnTo>
                  <a:lnTo>
                    <a:pt x="122" y="112"/>
                  </a:lnTo>
                  <a:lnTo>
                    <a:pt x="133" y="112"/>
                  </a:lnTo>
                  <a:lnTo>
                    <a:pt x="141" y="112"/>
                  </a:lnTo>
                  <a:lnTo>
                    <a:pt x="149" y="118"/>
                  </a:lnTo>
                  <a:lnTo>
                    <a:pt x="158" y="125"/>
                  </a:lnTo>
                  <a:lnTo>
                    <a:pt x="168" y="137"/>
                  </a:lnTo>
                  <a:lnTo>
                    <a:pt x="168" y="150"/>
                  </a:lnTo>
                  <a:lnTo>
                    <a:pt x="166" y="160"/>
                  </a:lnTo>
                  <a:lnTo>
                    <a:pt x="160" y="169"/>
                  </a:lnTo>
                  <a:lnTo>
                    <a:pt x="152" y="175"/>
                  </a:lnTo>
                  <a:lnTo>
                    <a:pt x="143" y="179"/>
                  </a:lnTo>
                  <a:lnTo>
                    <a:pt x="132" y="179"/>
                  </a:lnTo>
                  <a:lnTo>
                    <a:pt x="120" y="179"/>
                  </a:lnTo>
                  <a:lnTo>
                    <a:pt x="107" y="179"/>
                  </a:lnTo>
                  <a:lnTo>
                    <a:pt x="92" y="173"/>
                  </a:lnTo>
                  <a:lnTo>
                    <a:pt x="80" y="165"/>
                  </a:lnTo>
                  <a:lnTo>
                    <a:pt x="69" y="158"/>
                  </a:lnTo>
                  <a:lnTo>
                    <a:pt x="57" y="150"/>
                  </a:lnTo>
                  <a:lnTo>
                    <a:pt x="46" y="141"/>
                  </a:lnTo>
                  <a:lnTo>
                    <a:pt x="40" y="131"/>
                  </a:lnTo>
                  <a:lnTo>
                    <a:pt x="35" y="118"/>
                  </a:lnTo>
                  <a:lnTo>
                    <a:pt x="35" y="108"/>
                  </a:lnTo>
                  <a:lnTo>
                    <a:pt x="33" y="99"/>
                  </a:lnTo>
                  <a:lnTo>
                    <a:pt x="35" y="89"/>
                  </a:lnTo>
                  <a:lnTo>
                    <a:pt x="37" y="82"/>
                  </a:lnTo>
                  <a:lnTo>
                    <a:pt x="40" y="76"/>
                  </a:lnTo>
                  <a:lnTo>
                    <a:pt x="42" y="66"/>
                  </a:lnTo>
                  <a:lnTo>
                    <a:pt x="48" y="59"/>
                  </a:lnTo>
                  <a:lnTo>
                    <a:pt x="54" y="51"/>
                  </a:lnTo>
                  <a:lnTo>
                    <a:pt x="61" y="47"/>
                  </a:lnTo>
                  <a:lnTo>
                    <a:pt x="69" y="40"/>
                  </a:lnTo>
                  <a:lnTo>
                    <a:pt x="76" y="34"/>
                  </a:lnTo>
                  <a:lnTo>
                    <a:pt x="86" y="30"/>
                  </a:lnTo>
                  <a:lnTo>
                    <a:pt x="95" y="28"/>
                  </a:lnTo>
                  <a:lnTo>
                    <a:pt x="103" y="25"/>
                  </a:lnTo>
                  <a:lnTo>
                    <a:pt x="114" y="25"/>
                  </a:lnTo>
                  <a:lnTo>
                    <a:pt x="124" y="23"/>
                  </a:lnTo>
                  <a:lnTo>
                    <a:pt x="133" y="25"/>
                  </a:lnTo>
                  <a:lnTo>
                    <a:pt x="139" y="19"/>
                  </a:lnTo>
                  <a:lnTo>
                    <a:pt x="143" y="15"/>
                  </a:lnTo>
                  <a:lnTo>
                    <a:pt x="147" y="9"/>
                  </a:lnTo>
                  <a:lnTo>
                    <a:pt x="149" y="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9" name="Freeform 47">
              <a:extLst>
                <a:ext uri="{FF2B5EF4-FFF2-40B4-BE49-F238E27FC236}">
                  <a16:creationId xmlns:a16="http://schemas.microsoft.com/office/drawing/2014/main" id="{06FD0674-814E-4D79-476E-DE83A6AEC7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60" y="1202"/>
              <a:ext cx="27" cy="43"/>
            </a:xfrm>
            <a:custGeom>
              <a:avLst/>
              <a:gdLst>
                <a:gd name="T0" fmla="*/ 0 w 85"/>
                <a:gd name="T1" fmla="*/ 0 h 152"/>
                <a:gd name="T2" fmla="*/ 0 w 85"/>
                <a:gd name="T3" fmla="*/ 0 h 152"/>
                <a:gd name="T4" fmla="*/ 0 w 85"/>
                <a:gd name="T5" fmla="*/ 0 h 152"/>
                <a:gd name="T6" fmla="*/ 0 w 85"/>
                <a:gd name="T7" fmla="*/ 0 h 152"/>
                <a:gd name="T8" fmla="*/ 0 w 85"/>
                <a:gd name="T9" fmla="*/ 0 h 152"/>
                <a:gd name="T10" fmla="*/ 0 w 85"/>
                <a:gd name="T11" fmla="*/ 0 h 152"/>
                <a:gd name="T12" fmla="*/ 0 w 85"/>
                <a:gd name="T13" fmla="*/ 0 h 152"/>
                <a:gd name="T14" fmla="*/ 0 w 85"/>
                <a:gd name="T15" fmla="*/ 0 h 152"/>
                <a:gd name="T16" fmla="*/ 0 w 85"/>
                <a:gd name="T17" fmla="*/ 0 h 152"/>
                <a:gd name="T18" fmla="*/ 0 w 85"/>
                <a:gd name="T19" fmla="*/ 0 h 152"/>
                <a:gd name="T20" fmla="*/ 0 w 85"/>
                <a:gd name="T21" fmla="*/ 0 h 152"/>
                <a:gd name="T22" fmla="*/ 0 w 85"/>
                <a:gd name="T23" fmla="*/ 0 h 152"/>
                <a:gd name="T24" fmla="*/ 0 w 85"/>
                <a:gd name="T25" fmla="*/ 0 h 152"/>
                <a:gd name="T26" fmla="*/ 0 w 85"/>
                <a:gd name="T27" fmla="*/ 0 h 152"/>
                <a:gd name="T28" fmla="*/ 0 w 85"/>
                <a:gd name="T29" fmla="*/ 0 h 152"/>
                <a:gd name="T30" fmla="*/ 0 w 85"/>
                <a:gd name="T31" fmla="*/ 0 h 152"/>
                <a:gd name="T32" fmla="*/ 0 w 85"/>
                <a:gd name="T33" fmla="*/ 0 h 152"/>
                <a:gd name="T34" fmla="*/ 0 w 85"/>
                <a:gd name="T35" fmla="*/ 0 h 152"/>
                <a:gd name="T36" fmla="*/ 0 w 85"/>
                <a:gd name="T37" fmla="*/ 0 h 152"/>
                <a:gd name="T38" fmla="*/ 0 w 85"/>
                <a:gd name="T39" fmla="*/ 0 h 152"/>
                <a:gd name="T40" fmla="*/ 0 w 85"/>
                <a:gd name="T41" fmla="*/ 0 h 152"/>
                <a:gd name="T42" fmla="*/ 0 w 85"/>
                <a:gd name="T43" fmla="*/ 0 h 152"/>
                <a:gd name="T44" fmla="*/ 0 w 85"/>
                <a:gd name="T45" fmla="*/ 0 h 152"/>
                <a:gd name="T46" fmla="*/ 0 w 85"/>
                <a:gd name="T47" fmla="*/ 0 h 152"/>
                <a:gd name="T48" fmla="*/ 0 w 85"/>
                <a:gd name="T49" fmla="*/ 0 h 152"/>
                <a:gd name="T50" fmla="*/ 0 w 85"/>
                <a:gd name="T51" fmla="*/ 0 h 152"/>
                <a:gd name="T52" fmla="*/ 0 w 85"/>
                <a:gd name="T53" fmla="*/ 0 h 152"/>
                <a:gd name="T54" fmla="*/ 0 w 85"/>
                <a:gd name="T55" fmla="*/ 0 h 152"/>
                <a:gd name="T56" fmla="*/ 0 w 85"/>
                <a:gd name="T57" fmla="*/ 0 h 152"/>
                <a:gd name="T58" fmla="*/ 0 w 85"/>
                <a:gd name="T59" fmla="*/ 0 h 152"/>
                <a:gd name="T60" fmla="*/ 0 w 85"/>
                <a:gd name="T61" fmla="*/ 0 h 152"/>
                <a:gd name="T62" fmla="*/ 0 w 85"/>
                <a:gd name="T63" fmla="*/ 0 h 152"/>
                <a:gd name="T64" fmla="*/ 0 w 85"/>
                <a:gd name="T65" fmla="*/ 0 h 152"/>
                <a:gd name="T66" fmla="*/ 0 w 85"/>
                <a:gd name="T67" fmla="*/ 0 h 152"/>
                <a:gd name="T68" fmla="*/ 0 w 85"/>
                <a:gd name="T69" fmla="*/ 0 h 152"/>
                <a:gd name="T70" fmla="*/ 0 w 85"/>
                <a:gd name="T71" fmla="*/ 0 h 152"/>
                <a:gd name="T72" fmla="*/ 0 w 85"/>
                <a:gd name="T73" fmla="*/ 0 h 152"/>
                <a:gd name="T74" fmla="*/ 0 w 85"/>
                <a:gd name="T75" fmla="*/ 0 h 152"/>
                <a:gd name="T76" fmla="*/ 0 w 85"/>
                <a:gd name="T77" fmla="*/ 0 h 152"/>
                <a:gd name="T78" fmla="*/ 0 w 85"/>
                <a:gd name="T79" fmla="*/ 0 h 152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85"/>
                <a:gd name="T121" fmla="*/ 0 h 152"/>
                <a:gd name="T122" fmla="*/ 85 w 85"/>
                <a:gd name="T123" fmla="*/ 152 h 152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85" h="152">
                  <a:moveTo>
                    <a:pt x="74" y="0"/>
                  </a:moveTo>
                  <a:lnTo>
                    <a:pt x="70" y="0"/>
                  </a:lnTo>
                  <a:lnTo>
                    <a:pt x="66" y="0"/>
                  </a:lnTo>
                  <a:lnTo>
                    <a:pt x="61" y="0"/>
                  </a:lnTo>
                  <a:lnTo>
                    <a:pt x="57" y="0"/>
                  </a:lnTo>
                  <a:lnTo>
                    <a:pt x="59" y="7"/>
                  </a:lnTo>
                  <a:lnTo>
                    <a:pt x="61" y="17"/>
                  </a:lnTo>
                  <a:lnTo>
                    <a:pt x="63" y="26"/>
                  </a:lnTo>
                  <a:lnTo>
                    <a:pt x="64" y="36"/>
                  </a:lnTo>
                  <a:lnTo>
                    <a:pt x="63" y="45"/>
                  </a:lnTo>
                  <a:lnTo>
                    <a:pt x="61" y="55"/>
                  </a:lnTo>
                  <a:lnTo>
                    <a:pt x="59" y="64"/>
                  </a:lnTo>
                  <a:lnTo>
                    <a:pt x="57" y="76"/>
                  </a:lnTo>
                  <a:lnTo>
                    <a:pt x="51" y="83"/>
                  </a:lnTo>
                  <a:lnTo>
                    <a:pt x="45" y="93"/>
                  </a:lnTo>
                  <a:lnTo>
                    <a:pt x="38" y="102"/>
                  </a:lnTo>
                  <a:lnTo>
                    <a:pt x="32" y="110"/>
                  </a:lnTo>
                  <a:lnTo>
                    <a:pt x="25" y="116"/>
                  </a:lnTo>
                  <a:lnTo>
                    <a:pt x="17" y="125"/>
                  </a:lnTo>
                  <a:lnTo>
                    <a:pt x="7" y="131"/>
                  </a:lnTo>
                  <a:lnTo>
                    <a:pt x="0" y="137"/>
                  </a:lnTo>
                  <a:lnTo>
                    <a:pt x="5" y="144"/>
                  </a:lnTo>
                  <a:lnTo>
                    <a:pt x="11" y="152"/>
                  </a:lnTo>
                  <a:lnTo>
                    <a:pt x="21" y="146"/>
                  </a:lnTo>
                  <a:lnTo>
                    <a:pt x="32" y="142"/>
                  </a:lnTo>
                  <a:lnTo>
                    <a:pt x="42" y="135"/>
                  </a:lnTo>
                  <a:lnTo>
                    <a:pt x="51" y="129"/>
                  </a:lnTo>
                  <a:lnTo>
                    <a:pt x="57" y="119"/>
                  </a:lnTo>
                  <a:lnTo>
                    <a:pt x="66" y="110"/>
                  </a:lnTo>
                  <a:lnTo>
                    <a:pt x="70" y="99"/>
                  </a:lnTo>
                  <a:lnTo>
                    <a:pt x="78" y="89"/>
                  </a:lnTo>
                  <a:lnTo>
                    <a:pt x="80" y="78"/>
                  </a:lnTo>
                  <a:lnTo>
                    <a:pt x="83" y="64"/>
                  </a:lnTo>
                  <a:lnTo>
                    <a:pt x="85" y="53"/>
                  </a:lnTo>
                  <a:lnTo>
                    <a:pt x="85" y="42"/>
                  </a:lnTo>
                  <a:lnTo>
                    <a:pt x="85" y="30"/>
                  </a:lnTo>
                  <a:lnTo>
                    <a:pt x="82" y="19"/>
                  </a:lnTo>
                  <a:lnTo>
                    <a:pt x="78" y="7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0" name="Freeform 48">
              <a:extLst>
                <a:ext uri="{FF2B5EF4-FFF2-40B4-BE49-F238E27FC236}">
                  <a16:creationId xmlns:a16="http://schemas.microsoft.com/office/drawing/2014/main" id="{007403D1-65BB-760A-38A5-2CCC08E901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22" y="1227"/>
              <a:ext cx="61" cy="77"/>
            </a:xfrm>
            <a:custGeom>
              <a:avLst/>
              <a:gdLst>
                <a:gd name="T0" fmla="*/ 0 w 200"/>
                <a:gd name="T1" fmla="*/ 0 h 272"/>
                <a:gd name="T2" fmla="*/ 0 w 200"/>
                <a:gd name="T3" fmla="*/ 0 h 272"/>
                <a:gd name="T4" fmla="*/ 0 w 200"/>
                <a:gd name="T5" fmla="*/ 0 h 272"/>
                <a:gd name="T6" fmla="*/ 0 w 200"/>
                <a:gd name="T7" fmla="*/ 0 h 272"/>
                <a:gd name="T8" fmla="*/ 0 w 200"/>
                <a:gd name="T9" fmla="*/ 0 h 272"/>
                <a:gd name="T10" fmla="*/ 0 w 200"/>
                <a:gd name="T11" fmla="*/ 0 h 272"/>
                <a:gd name="T12" fmla="*/ 0 w 200"/>
                <a:gd name="T13" fmla="*/ 0 h 272"/>
                <a:gd name="T14" fmla="*/ 0 w 200"/>
                <a:gd name="T15" fmla="*/ 0 h 272"/>
                <a:gd name="T16" fmla="*/ 0 w 200"/>
                <a:gd name="T17" fmla="*/ 0 h 272"/>
                <a:gd name="T18" fmla="*/ 0 w 200"/>
                <a:gd name="T19" fmla="*/ 0 h 272"/>
                <a:gd name="T20" fmla="*/ 0 w 200"/>
                <a:gd name="T21" fmla="*/ 0 h 272"/>
                <a:gd name="T22" fmla="*/ 0 w 200"/>
                <a:gd name="T23" fmla="*/ 0 h 272"/>
                <a:gd name="T24" fmla="*/ 0 w 200"/>
                <a:gd name="T25" fmla="*/ 0 h 272"/>
                <a:gd name="T26" fmla="*/ 0 w 200"/>
                <a:gd name="T27" fmla="*/ 0 h 272"/>
                <a:gd name="T28" fmla="*/ 0 w 200"/>
                <a:gd name="T29" fmla="*/ 0 h 272"/>
                <a:gd name="T30" fmla="*/ 0 w 200"/>
                <a:gd name="T31" fmla="*/ 0 h 272"/>
                <a:gd name="T32" fmla="*/ 0 w 200"/>
                <a:gd name="T33" fmla="*/ 0 h 272"/>
                <a:gd name="T34" fmla="*/ 0 w 200"/>
                <a:gd name="T35" fmla="*/ 0 h 272"/>
                <a:gd name="T36" fmla="*/ 0 w 200"/>
                <a:gd name="T37" fmla="*/ 0 h 272"/>
                <a:gd name="T38" fmla="*/ 0 w 200"/>
                <a:gd name="T39" fmla="*/ 0 h 272"/>
                <a:gd name="T40" fmla="*/ 0 w 200"/>
                <a:gd name="T41" fmla="*/ 0 h 272"/>
                <a:gd name="T42" fmla="*/ 0 w 200"/>
                <a:gd name="T43" fmla="*/ 0 h 272"/>
                <a:gd name="T44" fmla="*/ 0 w 200"/>
                <a:gd name="T45" fmla="*/ 0 h 272"/>
                <a:gd name="T46" fmla="*/ 0 w 200"/>
                <a:gd name="T47" fmla="*/ 0 h 272"/>
                <a:gd name="T48" fmla="*/ 0 w 200"/>
                <a:gd name="T49" fmla="*/ 0 h 272"/>
                <a:gd name="T50" fmla="*/ 0 w 200"/>
                <a:gd name="T51" fmla="*/ 0 h 272"/>
                <a:gd name="T52" fmla="*/ 0 w 200"/>
                <a:gd name="T53" fmla="*/ 0 h 272"/>
                <a:gd name="T54" fmla="*/ 0 w 200"/>
                <a:gd name="T55" fmla="*/ 0 h 272"/>
                <a:gd name="T56" fmla="*/ 0 w 200"/>
                <a:gd name="T57" fmla="*/ 0 h 272"/>
                <a:gd name="T58" fmla="*/ 0 w 200"/>
                <a:gd name="T59" fmla="*/ 0 h 272"/>
                <a:gd name="T60" fmla="*/ 0 w 200"/>
                <a:gd name="T61" fmla="*/ 0 h 272"/>
                <a:gd name="T62" fmla="*/ 0 w 200"/>
                <a:gd name="T63" fmla="*/ 0 h 272"/>
                <a:gd name="T64" fmla="*/ 0 w 200"/>
                <a:gd name="T65" fmla="*/ 0 h 272"/>
                <a:gd name="T66" fmla="*/ 0 w 200"/>
                <a:gd name="T67" fmla="*/ 0 h 272"/>
                <a:gd name="T68" fmla="*/ 0 w 200"/>
                <a:gd name="T69" fmla="*/ 0 h 272"/>
                <a:gd name="T70" fmla="*/ 0 w 200"/>
                <a:gd name="T71" fmla="*/ 0 h 272"/>
                <a:gd name="T72" fmla="*/ 0 w 200"/>
                <a:gd name="T73" fmla="*/ 0 h 272"/>
                <a:gd name="T74" fmla="*/ 0 w 200"/>
                <a:gd name="T75" fmla="*/ 0 h 272"/>
                <a:gd name="T76" fmla="*/ 0 w 200"/>
                <a:gd name="T77" fmla="*/ 0 h 272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200"/>
                <a:gd name="T118" fmla="*/ 0 h 272"/>
                <a:gd name="T119" fmla="*/ 200 w 200"/>
                <a:gd name="T120" fmla="*/ 272 h 272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200" h="272">
                  <a:moveTo>
                    <a:pt x="103" y="4"/>
                  </a:moveTo>
                  <a:lnTo>
                    <a:pt x="82" y="0"/>
                  </a:lnTo>
                  <a:lnTo>
                    <a:pt x="63" y="4"/>
                  </a:lnTo>
                  <a:lnTo>
                    <a:pt x="46" y="9"/>
                  </a:lnTo>
                  <a:lnTo>
                    <a:pt x="33" y="19"/>
                  </a:lnTo>
                  <a:lnTo>
                    <a:pt x="21" y="30"/>
                  </a:lnTo>
                  <a:lnTo>
                    <a:pt x="14" y="47"/>
                  </a:lnTo>
                  <a:lnTo>
                    <a:pt x="6" y="63"/>
                  </a:lnTo>
                  <a:lnTo>
                    <a:pt x="4" y="83"/>
                  </a:lnTo>
                  <a:lnTo>
                    <a:pt x="0" y="101"/>
                  </a:lnTo>
                  <a:lnTo>
                    <a:pt x="2" y="120"/>
                  </a:lnTo>
                  <a:lnTo>
                    <a:pt x="4" y="139"/>
                  </a:lnTo>
                  <a:lnTo>
                    <a:pt x="12" y="156"/>
                  </a:lnTo>
                  <a:lnTo>
                    <a:pt x="19" y="171"/>
                  </a:lnTo>
                  <a:lnTo>
                    <a:pt x="31" y="186"/>
                  </a:lnTo>
                  <a:lnTo>
                    <a:pt x="46" y="198"/>
                  </a:lnTo>
                  <a:lnTo>
                    <a:pt x="63" y="205"/>
                  </a:lnTo>
                  <a:lnTo>
                    <a:pt x="69" y="205"/>
                  </a:lnTo>
                  <a:lnTo>
                    <a:pt x="74" y="211"/>
                  </a:lnTo>
                  <a:lnTo>
                    <a:pt x="82" y="215"/>
                  </a:lnTo>
                  <a:lnTo>
                    <a:pt x="91" y="220"/>
                  </a:lnTo>
                  <a:lnTo>
                    <a:pt x="99" y="224"/>
                  </a:lnTo>
                  <a:lnTo>
                    <a:pt x="107" y="228"/>
                  </a:lnTo>
                  <a:lnTo>
                    <a:pt x="114" y="234"/>
                  </a:lnTo>
                  <a:lnTo>
                    <a:pt x="124" y="241"/>
                  </a:lnTo>
                  <a:lnTo>
                    <a:pt x="131" y="245"/>
                  </a:lnTo>
                  <a:lnTo>
                    <a:pt x="139" y="251"/>
                  </a:lnTo>
                  <a:lnTo>
                    <a:pt x="147" y="257"/>
                  </a:lnTo>
                  <a:lnTo>
                    <a:pt x="156" y="262"/>
                  </a:lnTo>
                  <a:lnTo>
                    <a:pt x="164" y="264"/>
                  </a:lnTo>
                  <a:lnTo>
                    <a:pt x="171" y="268"/>
                  </a:lnTo>
                  <a:lnTo>
                    <a:pt x="181" y="270"/>
                  </a:lnTo>
                  <a:lnTo>
                    <a:pt x="188" y="272"/>
                  </a:lnTo>
                  <a:lnTo>
                    <a:pt x="194" y="253"/>
                  </a:lnTo>
                  <a:lnTo>
                    <a:pt x="200" y="237"/>
                  </a:lnTo>
                  <a:lnTo>
                    <a:pt x="200" y="226"/>
                  </a:lnTo>
                  <a:lnTo>
                    <a:pt x="200" y="218"/>
                  </a:lnTo>
                  <a:lnTo>
                    <a:pt x="194" y="211"/>
                  </a:lnTo>
                  <a:lnTo>
                    <a:pt x="187" y="207"/>
                  </a:lnTo>
                  <a:lnTo>
                    <a:pt x="177" y="203"/>
                  </a:lnTo>
                  <a:lnTo>
                    <a:pt x="169" y="203"/>
                  </a:lnTo>
                  <a:lnTo>
                    <a:pt x="158" y="201"/>
                  </a:lnTo>
                  <a:lnTo>
                    <a:pt x="147" y="201"/>
                  </a:lnTo>
                  <a:lnTo>
                    <a:pt x="135" y="201"/>
                  </a:lnTo>
                  <a:lnTo>
                    <a:pt x="126" y="203"/>
                  </a:lnTo>
                  <a:lnTo>
                    <a:pt x="116" y="201"/>
                  </a:lnTo>
                  <a:lnTo>
                    <a:pt x="109" y="201"/>
                  </a:lnTo>
                  <a:lnTo>
                    <a:pt x="103" y="201"/>
                  </a:lnTo>
                  <a:lnTo>
                    <a:pt x="101" y="201"/>
                  </a:lnTo>
                  <a:lnTo>
                    <a:pt x="90" y="196"/>
                  </a:lnTo>
                  <a:lnTo>
                    <a:pt x="80" y="192"/>
                  </a:lnTo>
                  <a:lnTo>
                    <a:pt x="72" y="188"/>
                  </a:lnTo>
                  <a:lnTo>
                    <a:pt x="65" y="182"/>
                  </a:lnTo>
                  <a:lnTo>
                    <a:pt x="57" y="177"/>
                  </a:lnTo>
                  <a:lnTo>
                    <a:pt x="50" y="171"/>
                  </a:lnTo>
                  <a:lnTo>
                    <a:pt x="42" y="163"/>
                  </a:lnTo>
                  <a:lnTo>
                    <a:pt x="38" y="158"/>
                  </a:lnTo>
                  <a:lnTo>
                    <a:pt x="33" y="150"/>
                  </a:lnTo>
                  <a:lnTo>
                    <a:pt x="29" y="141"/>
                  </a:lnTo>
                  <a:lnTo>
                    <a:pt x="25" y="131"/>
                  </a:lnTo>
                  <a:lnTo>
                    <a:pt x="23" y="123"/>
                  </a:lnTo>
                  <a:lnTo>
                    <a:pt x="21" y="114"/>
                  </a:lnTo>
                  <a:lnTo>
                    <a:pt x="21" y="104"/>
                  </a:lnTo>
                  <a:lnTo>
                    <a:pt x="21" y="95"/>
                  </a:lnTo>
                  <a:lnTo>
                    <a:pt x="23" y="85"/>
                  </a:lnTo>
                  <a:lnTo>
                    <a:pt x="27" y="72"/>
                  </a:lnTo>
                  <a:lnTo>
                    <a:pt x="31" y="61"/>
                  </a:lnTo>
                  <a:lnTo>
                    <a:pt x="38" y="49"/>
                  </a:lnTo>
                  <a:lnTo>
                    <a:pt x="46" y="42"/>
                  </a:lnTo>
                  <a:lnTo>
                    <a:pt x="53" y="32"/>
                  </a:lnTo>
                  <a:lnTo>
                    <a:pt x="67" y="26"/>
                  </a:lnTo>
                  <a:lnTo>
                    <a:pt x="78" y="23"/>
                  </a:lnTo>
                  <a:lnTo>
                    <a:pt x="91" y="21"/>
                  </a:lnTo>
                  <a:lnTo>
                    <a:pt x="95" y="17"/>
                  </a:lnTo>
                  <a:lnTo>
                    <a:pt x="99" y="11"/>
                  </a:lnTo>
                  <a:lnTo>
                    <a:pt x="101" y="6"/>
                  </a:lnTo>
                  <a:lnTo>
                    <a:pt x="103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1" name="Freeform 49">
              <a:extLst>
                <a:ext uri="{FF2B5EF4-FFF2-40B4-BE49-F238E27FC236}">
                  <a16:creationId xmlns:a16="http://schemas.microsoft.com/office/drawing/2014/main" id="{2C2F1552-CAF5-5239-6BD2-8DA94C9E0F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63" y="1237"/>
              <a:ext cx="49" cy="34"/>
            </a:xfrm>
            <a:custGeom>
              <a:avLst/>
              <a:gdLst>
                <a:gd name="T0" fmla="*/ 0 w 162"/>
                <a:gd name="T1" fmla="*/ 0 h 118"/>
                <a:gd name="T2" fmla="*/ 0 w 162"/>
                <a:gd name="T3" fmla="*/ 0 h 118"/>
                <a:gd name="T4" fmla="*/ 0 w 162"/>
                <a:gd name="T5" fmla="*/ 0 h 118"/>
                <a:gd name="T6" fmla="*/ 0 w 162"/>
                <a:gd name="T7" fmla="*/ 0 h 118"/>
                <a:gd name="T8" fmla="*/ 0 w 162"/>
                <a:gd name="T9" fmla="*/ 0 h 118"/>
                <a:gd name="T10" fmla="*/ 0 w 162"/>
                <a:gd name="T11" fmla="*/ 0 h 118"/>
                <a:gd name="T12" fmla="*/ 0 w 162"/>
                <a:gd name="T13" fmla="*/ 0 h 118"/>
                <a:gd name="T14" fmla="*/ 0 w 162"/>
                <a:gd name="T15" fmla="*/ 0 h 118"/>
                <a:gd name="T16" fmla="*/ 0 w 162"/>
                <a:gd name="T17" fmla="*/ 0 h 118"/>
                <a:gd name="T18" fmla="*/ 0 w 162"/>
                <a:gd name="T19" fmla="*/ 0 h 118"/>
                <a:gd name="T20" fmla="*/ 0 w 162"/>
                <a:gd name="T21" fmla="*/ 0 h 118"/>
                <a:gd name="T22" fmla="*/ 0 w 162"/>
                <a:gd name="T23" fmla="*/ 0 h 118"/>
                <a:gd name="T24" fmla="*/ 0 w 162"/>
                <a:gd name="T25" fmla="*/ 0 h 118"/>
                <a:gd name="T26" fmla="*/ 0 w 162"/>
                <a:gd name="T27" fmla="*/ 0 h 118"/>
                <a:gd name="T28" fmla="*/ 0 w 162"/>
                <a:gd name="T29" fmla="*/ 0 h 118"/>
                <a:gd name="T30" fmla="*/ 0 w 162"/>
                <a:gd name="T31" fmla="*/ 0 h 118"/>
                <a:gd name="T32" fmla="*/ 0 w 162"/>
                <a:gd name="T33" fmla="*/ 0 h 118"/>
                <a:gd name="T34" fmla="*/ 0 w 162"/>
                <a:gd name="T35" fmla="*/ 0 h 118"/>
                <a:gd name="T36" fmla="*/ 0 w 162"/>
                <a:gd name="T37" fmla="*/ 0 h 118"/>
                <a:gd name="T38" fmla="*/ 0 w 162"/>
                <a:gd name="T39" fmla="*/ 0 h 118"/>
                <a:gd name="T40" fmla="*/ 0 w 162"/>
                <a:gd name="T41" fmla="*/ 0 h 118"/>
                <a:gd name="T42" fmla="*/ 0 w 162"/>
                <a:gd name="T43" fmla="*/ 0 h 118"/>
                <a:gd name="T44" fmla="*/ 0 w 162"/>
                <a:gd name="T45" fmla="*/ 0 h 118"/>
                <a:gd name="T46" fmla="*/ 0 w 162"/>
                <a:gd name="T47" fmla="*/ 0 h 118"/>
                <a:gd name="T48" fmla="*/ 0 w 162"/>
                <a:gd name="T49" fmla="*/ 0 h 118"/>
                <a:gd name="T50" fmla="*/ 0 w 162"/>
                <a:gd name="T51" fmla="*/ 0 h 118"/>
                <a:gd name="T52" fmla="*/ 0 w 162"/>
                <a:gd name="T53" fmla="*/ 0 h 118"/>
                <a:gd name="T54" fmla="*/ 0 w 162"/>
                <a:gd name="T55" fmla="*/ 0 h 118"/>
                <a:gd name="T56" fmla="*/ 0 w 162"/>
                <a:gd name="T57" fmla="*/ 0 h 118"/>
                <a:gd name="T58" fmla="*/ 0 w 162"/>
                <a:gd name="T59" fmla="*/ 0 h 118"/>
                <a:gd name="T60" fmla="*/ 0 w 162"/>
                <a:gd name="T61" fmla="*/ 0 h 118"/>
                <a:gd name="T62" fmla="*/ 0 w 162"/>
                <a:gd name="T63" fmla="*/ 0 h 118"/>
                <a:gd name="T64" fmla="*/ 0 w 162"/>
                <a:gd name="T65" fmla="*/ 0 h 118"/>
                <a:gd name="T66" fmla="*/ 0 w 162"/>
                <a:gd name="T67" fmla="*/ 0 h 118"/>
                <a:gd name="T68" fmla="*/ 0 w 162"/>
                <a:gd name="T69" fmla="*/ 0 h 118"/>
                <a:gd name="T70" fmla="*/ 0 w 162"/>
                <a:gd name="T71" fmla="*/ 0 h 118"/>
                <a:gd name="T72" fmla="*/ 0 w 162"/>
                <a:gd name="T73" fmla="*/ 0 h 118"/>
                <a:gd name="T74" fmla="*/ 0 w 162"/>
                <a:gd name="T75" fmla="*/ 0 h 118"/>
                <a:gd name="T76" fmla="*/ 0 w 162"/>
                <a:gd name="T77" fmla="*/ 0 h 118"/>
                <a:gd name="T78" fmla="*/ 0 w 162"/>
                <a:gd name="T79" fmla="*/ 0 h 118"/>
                <a:gd name="T80" fmla="*/ 0 w 162"/>
                <a:gd name="T81" fmla="*/ 0 h 118"/>
                <a:gd name="T82" fmla="*/ 0 w 162"/>
                <a:gd name="T83" fmla="*/ 0 h 118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162"/>
                <a:gd name="T127" fmla="*/ 0 h 118"/>
                <a:gd name="T128" fmla="*/ 162 w 162"/>
                <a:gd name="T129" fmla="*/ 118 h 118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162" h="118">
                  <a:moveTo>
                    <a:pt x="149" y="19"/>
                  </a:moveTo>
                  <a:lnTo>
                    <a:pt x="132" y="8"/>
                  </a:lnTo>
                  <a:lnTo>
                    <a:pt x="118" y="2"/>
                  </a:lnTo>
                  <a:lnTo>
                    <a:pt x="105" y="0"/>
                  </a:lnTo>
                  <a:lnTo>
                    <a:pt x="97" y="4"/>
                  </a:lnTo>
                  <a:lnTo>
                    <a:pt x="90" y="6"/>
                  </a:lnTo>
                  <a:lnTo>
                    <a:pt x="82" y="15"/>
                  </a:lnTo>
                  <a:lnTo>
                    <a:pt x="76" y="23"/>
                  </a:lnTo>
                  <a:lnTo>
                    <a:pt x="73" y="34"/>
                  </a:lnTo>
                  <a:lnTo>
                    <a:pt x="65" y="42"/>
                  </a:lnTo>
                  <a:lnTo>
                    <a:pt x="59" y="53"/>
                  </a:lnTo>
                  <a:lnTo>
                    <a:pt x="54" y="63"/>
                  </a:lnTo>
                  <a:lnTo>
                    <a:pt x="46" y="72"/>
                  </a:lnTo>
                  <a:lnTo>
                    <a:pt x="37" y="80"/>
                  </a:lnTo>
                  <a:lnTo>
                    <a:pt x="27" y="86"/>
                  </a:lnTo>
                  <a:lnTo>
                    <a:pt x="14" y="90"/>
                  </a:lnTo>
                  <a:lnTo>
                    <a:pt x="2" y="90"/>
                  </a:lnTo>
                  <a:lnTo>
                    <a:pt x="0" y="95"/>
                  </a:lnTo>
                  <a:lnTo>
                    <a:pt x="4" y="103"/>
                  </a:lnTo>
                  <a:lnTo>
                    <a:pt x="8" y="107"/>
                  </a:lnTo>
                  <a:lnTo>
                    <a:pt x="16" y="112"/>
                  </a:lnTo>
                  <a:lnTo>
                    <a:pt x="21" y="112"/>
                  </a:lnTo>
                  <a:lnTo>
                    <a:pt x="31" y="116"/>
                  </a:lnTo>
                  <a:lnTo>
                    <a:pt x="38" y="118"/>
                  </a:lnTo>
                  <a:lnTo>
                    <a:pt x="50" y="118"/>
                  </a:lnTo>
                  <a:lnTo>
                    <a:pt x="57" y="118"/>
                  </a:lnTo>
                  <a:lnTo>
                    <a:pt x="69" y="116"/>
                  </a:lnTo>
                  <a:lnTo>
                    <a:pt x="76" y="114"/>
                  </a:lnTo>
                  <a:lnTo>
                    <a:pt x="86" y="112"/>
                  </a:lnTo>
                  <a:lnTo>
                    <a:pt x="94" y="109"/>
                  </a:lnTo>
                  <a:lnTo>
                    <a:pt x="101" y="107"/>
                  </a:lnTo>
                  <a:lnTo>
                    <a:pt x="109" y="103"/>
                  </a:lnTo>
                  <a:lnTo>
                    <a:pt x="114" y="101"/>
                  </a:lnTo>
                  <a:lnTo>
                    <a:pt x="124" y="90"/>
                  </a:lnTo>
                  <a:lnTo>
                    <a:pt x="137" y="80"/>
                  </a:lnTo>
                  <a:lnTo>
                    <a:pt x="147" y="71"/>
                  </a:lnTo>
                  <a:lnTo>
                    <a:pt x="156" y="59"/>
                  </a:lnTo>
                  <a:lnTo>
                    <a:pt x="162" y="48"/>
                  </a:lnTo>
                  <a:lnTo>
                    <a:pt x="162" y="38"/>
                  </a:lnTo>
                  <a:lnTo>
                    <a:pt x="158" y="27"/>
                  </a:lnTo>
                  <a:lnTo>
                    <a:pt x="149" y="1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2" name="Freeform 50">
              <a:extLst>
                <a:ext uri="{FF2B5EF4-FFF2-40B4-BE49-F238E27FC236}">
                  <a16:creationId xmlns:a16="http://schemas.microsoft.com/office/drawing/2014/main" id="{69425D9C-9E89-E656-4B2A-885A87953A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2" y="1284"/>
              <a:ext cx="35" cy="20"/>
            </a:xfrm>
            <a:custGeom>
              <a:avLst/>
              <a:gdLst>
                <a:gd name="T0" fmla="*/ 0 w 114"/>
                <a:gd name="T1" fmla="*/ 0 h 73"/>
                <a:gd name="T2" fmla="*/ 0 w 114"/>
                <a:gd name="T3" fmla="*/ 0 h 73"/>
                <a:gd name="T4" fmla="*/ 0 w 114"/>
                <a:gd name="T5" fmla="*/ 0 h 73"/>
                <a:gd name="T6" fmla="*/ 0 w 114"/>
                <a:gd name="T7" fmla="*/ 0 h 73"/>
                <a:gd name="T8" fmla="*/ 0 w 114"/>
                <a:gd name="T9" fmla="*/ 0 h 73"/>
                <a:gd name="T10" fmla="*/ 0 w 114"/>
                <a:gd name="T11" fmla="*/ 0 h 73"/>
                <a:gd name="T12" fmla="*/ 0 w 114"/>
                <a:gd name="T13" fmla="*/ 0 h 73"/>
                <a:gd name="T14" fmla="*/ 0 w 114"/>
                <a:gd name="T15" fmla="*/ 0 h 73"/>
                <a:gd name="T16" fmla="*/ 0 w 114"/>
                <a:gd name="T17" fmla="*/ 0 h 73"/>
                <a:gd name="T18" fmla="*/ 0 w 114"/>
                <a:gd name="T19" fmla="*/ 0 h 73"/>
                <a:gd name="T20" fmla="*/ 0 w 114"/>
                <a:gd name="T21" fmla="*/ 0 h 73"/>
                <a:gd name="T22" fmla="*/ 0 w 114"/>
                <a:gd name="T23" fmla="*/ 0 h 73"/>
                <a:gd name="T24" fmla="*/ 0 w 114"/>
                <a:gd name="T25" fmla="*/ 0 h 73"/>
                <a:gd name="T26" fmla="*/ 0 w 114"/>
                <a:gd name="T27" fmla="*/ 0 h 73"/>
                <a:gd name="T28" fmla="*/ 0 w 114"/>
                <a:gd name="T29" fmla="*/ 0 h 73"/>
                <a:gd name="T30" fmla="*/ 0 w 114"/>
                <a:gd name="T31" fmla="*/ 0 h 73"/>
                <a:gd name="T32" fmla="*/ 0 w 114"/>
                <a:gd name="T33" fmla="*/ 0 h 73"/>
                <a:gd name="T34" fmla="*/ 0 w 114"/>
                <a:gd name="T35" fmla="*/ 0 h 73"/>
                <a:gd name="T36" fmla="*/ 0 w 114"/>
                <a:gd name="T37" fmla="*/ 0 h 73"/>
                <a:gd name="T38" fmla="*/ 0 w 114"/>
                <a:gd name="T39" fmla="*/ 0 h 73"/>
                <a:gd name="T40" fmla="*/ 0 w 114"/>
                <a:gd name="T41" fmla="*/ 0 h 73"/>
                <a:gd name="T42" fmla="*/ 0 w 114"/>
                <a:gd name="T43" fmla="*/ 0 h 73"/>
                <a:gd name="T44" fmla="*/ 0 w 114"/>
                <a:gd name="T45" fmla="*/ 0 h 73"/>
                <a:gd name="T46" fmla="*/ 0 w 114"/>
                <a:gd name="T47" fmla="*/ 0 h 73"/>
                <a:gd name="T48" fmla="*/ 0 w 114"/>
                <a:gd name="T49" fmla="*/ 0 h 73"/>
                <a:gd name="T50" fmla="*/ 0 w 114"/>
                <a:gd name="T51" fmla="*/ 0 h 73"/>
                <a:gd name="T52" fmla="*/ 0 w 114"/>
                <a:gd name="T53" fmla="*/ 0 h 73"/>
                <a:gd name="T54" fmla="*/ 0 w 114"/>
                <a:gd name="T55" fmla="*/ 0 h 73"/>
                <a:gd name="T56" fmla="*/ 0 w 114"/>
                <a:gd name="T57" fmla="*/ 0 h 73"/>
                <a:gd name="T58" fmla="*/ 0 w 114"/>
                <a:gd name="T59" fmla="*/ 0 h 73"/>
                <a:gd name="T60" fmla="*/ 0 w 114"/>
                <a:gd name="T61" fmla="*/ 0 h 73"/>
                <a:gd name="T62" fmla="*/ 0 w 114"/>
                <a:gd name="T63" fmla="*/ 0 h 73"/>
                <a:gd name="T64" fmla="*/ 0 w 114"/>
                <a:gd name="T65" fmla="*/ 0 h 73"/>
                <a:gd name="T66" fmla="*/ 0 w 114"/>
                <a:gd name="T67" fmla="*/ 0 h 7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14"/>
                <a:gd name="T103" fmla="*/ 0 h 73"/>
                <a:gd name="T104" fmla="*/ 114 w 114"/>
                <a:gd name="T105" fmla="*/ 73 h 7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14" h="73">
                  <a:moveTo>
                    <a:pt x="17" y="0"/>
                  </a:moveTo>
                  <a:lnTo>
                    <a:pt x="13" y="0"/>
                  </a:lnTo>
                  <a:lnTo>
                    <a:pt x="10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10"/>
                  </a:lnTo>
                  <a:lnTo>
                    <a:pt x="0" y="19"/>
                  </a:lnTo>
                  <a:lnTo>
                    <a:pt x="2" y="27"/>
                  </a:lnTo>
                  <a:lnTo>
                    <a:pt x="6" y="36"/>
                  </a:lnTo>
                  <a:lnTo>
                    <a:pt x="10" y="44"/>
                  </a:lnTo>
                  <a:lnTo>
                    <a:pt x="13" y="52"/>
                  </a:lnTo>
                  <a:lnTo>
                    <a:pt x="21" y="57"/>
                  </a:lnTo>
                  <a:lnTo>
                    <a:pt x="29" y="65"/>
                  </a:lnTo>
                  <a:lnTo>
                    <a:pt x="38" y="67"/>
                  </a:lnTo>
                  <a:lnTo>
                    <a:pt x="48" y="71"/>
                  </a:lnTo>
                  <a:lnTo>
                    <a:pt x="57" y="71"/>
                  </a:lnTo>
                  <a:lnTo>
                    <a:pt x="70" y="73"/>
                  </a:lnTo>
                  <a:lnTo>
                    <a:pt x="80" y="71"/>
                  </a:lnTo>
                  <a:lnTo>
                    <a:pt x="91" y="71"/>
                  </a:lnTo>
                  <a:lnTo>
                    <a:pt x="101" y="71"/>
                  </a:lnTo>
                  <a:lnTo>
                    <a:pt x="112" y="71"/>
                  </a:lnTo>
                  <a:lnTo>
                    <a:pt x="112" y="57"/>
                  </a:lnTo>
                  <a:lnTo>
                    <a:pt x="114" y="50"/>
                  </a:lnTo>
                  <a:lnTo>
                    <a:pt x="106" y="50"/>
                  </a:lnTo>
                  <a:lnTo>
                    <a:pt x="97" y="50"/>
                  </a:lnTo>
                  <a:lnTo>
                    <a:pt x="91" y="48"/>
                  </a:lnTo>
                  <a:lnTo>
                    <a:pt x="84" y="48"/>
                  </a:lnTo>
                  <a:lnTo>
                    <a:pt x="70" y="44"/>
                  </a:lnTo>
                  <a:lnTo>
                    <a:pt x="57" y="38"/>
                  </a:lnTo>
                  <a:lnTo>
                    <a:pt x="46" y="31"/>
                  </a:lnTo>
                  <a:lnTo>
                    <a:pt x="34" y="23"/>
                  </a:lnTo>
                  <a:lnTo>
                    <a:pt x="23" y="10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3" name="Freeform 51">
              <a:extLst>
                <a:ext uri="{FF2B5EF4-FFF2-40B4-BE49-F238E27FC236}">
                  <a16:creationId xmlns:a16="http://schemas.microsoft.com/office/drawing/2014/main" id="{763A66F3-00AD-5DB8-1098-23D18AB0E7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9" y="1287"/>
              <a:ext cx="67" cy="90"/>
            </a:xfrm>
            <a:custGeom>
              <a:avLst/>
              <a:gdLst>
                <a:gd name="T0" fmla="*/ 0 w 221"/>
                <a:gd name="T1" fmla="*/ 0 h 317"/>
                <a:gd name="T2" fmla="*/ 0 w 221"/>
                <a:gd name="T3" fmla="*/ 0 h 317"/>
                <a:gd name="T4" fmla="*/ 0 w 221"/>
                <a:gd name="T5" fmla="*/ 0 h 317"/>
                <a:gd name="T6" fmla="*/ 0 w 221"/>
                <a:gd name="T7" fmla="*/ 0 h 317"/>
                <a:gd name="T8" fmla="*/ 0 w 221"/>
                <a:gd name="T9" fmla="*/ 0 h 317"/>
                <a:gd name="T10" fmla="*/ 0 w 221"/>
                <a:gd name="T11" fmla="*/ 0 h 317"/>
                <a:gd name="T12" fmla="*/ 0 w 221"/>
                <a:gd name="T13" fmla="*/ 0 h 317"/>
                <a:gd name="T14" fmla="*/ 0 w 221"/>
                <a:gd name="T15" fmla="*/ 0 h 317"/>
                <a:gd name="T16" fmla="*/ 0 w 221"/>
                <a:gd name="T17" fmla="*/ 0 h 317"/>
                <a:gd name="T18" fmla="*/ 0 w 221"/>
                <a:gd name="T19" fmla="*/ 0 h 317"/>
                <a:gd name="T20" fmla="*/ 0 w 221"/>
                <a:gd name="T21" fmla="*/ 0 h 317"/>
                <a:gd name="T22" fmla="*/ 0 w 221"/>
                <a:gd name="T23" fmla="*/ 0 h 317"/>
                <a:gd name="T24" fmla="*/ 0 w 221"/>
                <a:gd name="T25" fmla="*/ 0 h 317"/>
                <a:gd name="T26" fmla="*/ 0 w 221"/>
                <a:gd name="T27" fmla="*/ 0 h 317"/>
                <a:gd name="T28" fmla="*/ 0 w 221"/>
                <a:gd name="T29" fmla="*/ 0 h 317"/>
                <a:gd name="T30" fmla="*/ 0 w 221"/>
                <a:gd name="T31" fmla="*/ 0 h 317"/>
                <a:gd name="T32" fmla="*/ 0 w 221"/>
                <a:gd name="T33" fmla="*/ 0 h 317"/>
                <a:gd name="T34" fmla="*/ 0 w 221"/>
                <a:gd name="T35" fmla="*/ 0 h 317"/>
                <a:gd name="T36" fmla="*/ 0 w 221"/>
                <a:gd name="T37" fmla="*/ 0 h 317"/>
                <a:gd name="T38" fmla="*/ 0 w 221"/>
                <a:gd name="T39" fmla="*/ 0 h 317"/>
                <a:gd name="T40" fmla="*/ 0 w 221"/>
                <a:gd name="T41" fmla="*/ 0 h 317"/>
                <a:gd name="T42" fmla="*/ 0 w 221"/>
                <a:gd name="T43" fmla="*/ 0 h 317"/>
                <a:gd name="T44" fmla="*/ 0 w 221"/>
                <a:gd name="T45" fmla="*/ 0 h 317"/>
                <a:gd name="T46" fmla="*/ 0 w 221"/>
                <a:gd name="T47" fmla="*/ 0 h 317"/>
                <a:gd name="T48" fmla="*/ 0 w 221"/>
                <a:gd name="T49" fmla="*/ 0 h 317"/>
                <a:gd name="T50" fmla="*/ 0 w 221"/>
                <a:gd name="T51" fmla="*/ 0 h 317"/>
                <a:gd name="T52" fmla="*/ 0 w 221"/>
                <a:gd name="T53" fmla="*/ 0 h 317"/>
                <a:gd name="T54" fmla="*/ 0 w 221"/>
                <a:gd name="T55" fmla="*/ 0 h 317"/>
                <a:gd name="T56" fmla="*/ 0 w 221"/>
                <a:gd name="T57" fmla="*/ 0 h 317"/>
                <a:gd name="T58" fmla="*/ 0 w 221"/>
                <a:gd name="T59" fmla="*/ 0 h 317"/>
                <a:gd name="T60" fmla="*/ 0 w 221"/>
                <a:gd name="T61" fmla="*/ 0 h 317"/>
                <a:gd name="T62" fmla="*/ 0 w 221"/>
                <a:gd name="T63" fmla="*/ 0 h 317"/>
                <a:gd name="T64" fmla="*/ 0 w 221"/>
                <a:gd name="T65" fmla="*/ 0 h 317"/>
                <a:gd name="T66" fmla="*/ 0 w 221"/>
                <a:gd name="T67" fmla="*/ 0 h 317"/>
                <a:gd name="T68" fmla="*/ 0 w 221"/>
                <a:gd name="T69" fmla="*/ 0 h 317"/>
                <a:gd name="T70" fmla="*/ 0 w 221"/>
                <a:gd name="T71" fmla="*/ 0 h 317"/>
                <a:gd name="T72" fmla="*/ 0 w 221"/>
                <a:gd name="T73" fmla="*/ 0 h 317"/>
                <a:gd name="T74" fmla="*/ 0 w 221"/>
                <a:gd name="T75" fmla="*/ 0 h 317"/>
                <a:gd name="T76" fmla="*/ 0 w 221"/>
                <a:gd name="T77" fmla="*/ 0 h 317"/>
                <a:gd name="T78" fmla="*/ 0 w 221"/>
                <a:gd name="T79" fmla="*/ 0 h 317"/>
                <a:gd name="T80" fmla="*/ 0 w 221"/>
                <a:gd name="T81" fmla="*/ 0 h 317"/>
                <a:gd name="T82" fmla="*/ 0 w 221"/>
                <a:gd name="T83" fmla="*/ 0 h 317"/>
                <a:gd name="T84" fmla="*/ 0 w 221"/>
                <a:gd name="T85" fmla="*/ 0 h 317"/>
                <a:gd name="T86" fmla="*/ 0 w 221"/>
                <a:gd name="T87" fmla="*/ 0 h 317"/>
                <a:gd name="T88" fmla="*/ 0 w 221"/>
                <a:gd name="T89" fmla="*/ 0 h 317"/>
                <a:gd name="T90" fmla="*/ 0 w 221"/>
                <a:gd name="T91" fmla="*/ 0 h 317"/>
                <a:gd name="T92" fmla="*/ 0 w 221"/>
                <a:gd name="T93" fmla="*/ 0 h 317"/>
                <a:gd name="T94" fmla="*/ 0 w 221"/>
                <a:gd name="T95" fmla="*/ 0 h 317"/>
                <a:gd name="T96" fmla="*/ 0 w 221"/>
                <a:gd name="T97" fmla="*/ 0 h 317"/>
                <a:gd name="T98" fmla="*/ 0 w 221"/>
                <a:gd name="T99" fmla="*/ 0 h 317"/>
                <a:gd name="T100" fmla="*/ 0 w 221"/>
                <a:gd name="T101" fmla="*/ 0 h 317"/>
                <a:gd name="T102" fmla="*/ 0 w 221"/>
                <a:gd name="T103" fmla="*/ 0 h 317"/>
                <a:gd name="T104" fmla="*/ 0 w 221"/>
                <a:gd name="T105" fmla="*/ 0 h 317"/>
                <a:gd name="T106" fmla="*/ 0 w 221"/>
                <a:gd name="T107" fmla="*/ 0 h 317"/>
                <a:gd name="T108" fmla="*/ 0 w 221"/>
                <a:gd name="T109" fmla="*/ 0 h 317"/>
                <a:gd name="T110" fmla="*/ 0 w 221"/>
                <a:gd name="T111" fmla="*/ 0 h 317"/>
                <a:gd name="T112" fmla="*/ 0 w 221"/>
                <a:gd name="T113" fmla="*/ 0 h 31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221"/>
                <a:gd name="T172" fmla="*/ 0 h 317"/>
                <a:gd name="T173" fmla="*/ 221 w 221"/>
                <a:gd name="T174" fmla="*/ 317 h 317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221" h="317">
                  <a:moveTo>
                    <a:pt x="221" y="0"/>
                  </a:moveTo>
                  <a:lnTo>
                    <a:pt x="219" y="0"/>
                  </a:lnTo>
                  <a:lnTo>
                    <a:pt x="211" y="0"/>
                  </a:lnTo>
                  <a:lnTo>
                    <a:pt x="206" y="0"/>
                  </a:lnTo>
                  <a:lnTo>
                    <a:pt x="200" y="0"/>
                  </a:lnTo>
                  <a:lnTo>
                    <a:pt x="198" y="13"/>
                  </a:lnTo>
                  <a:lnTo>
                    <a:pt x="196" y="28"/>
                  </a:lnTo>
                  <a:lnTo>
                    <a:pt x="192" y="46"/>
                  </a:lnTo>
                  <a:lnTo>
                    <a:pt x="189" y="63"/>
                  </a:lnTo>
                  <a:lnTo>
                    <a:pt x="181" y="76"/>
                  </a:lnTo>
                  <a:lnTo>
                    <a:pt x="173" y="93"/>
                  </a:lnTo>
                  <a:lnTo>
                    <a:pt x="164" y="108"/>
                  </a:lnTo>
                  <a:lnTo>
                    <a:pt x="156" y="124"/>
                  </a:lnTo>
                  <a:lnTo>
                    <a:pt x="145" y="135"/>
                  </a:lnTo>
                  <a:lnTo>
                    <a:pt x="134" y="146"/>
                  </a:lnTo>
                  <a:lnTo>
                    <a:pt x="120" y="154"/>
                  </a:lnTo>
                  <a:lnTo>
                    <a:pt x="107" y="162"/>
                  </a:lnTo>
                  <a:lnTo>
                    <a:pt x="90" y="165"/>
                  </a:lnTo>
                  <a:lnTo>
                    <a:pt x="76" y="165"/>
                  </a:lnTo>
                  <a:lnTo>
                    <a:pt x="59" y="163"/>
                  </a:lnTo>
                  <a:lnTo>
                    <a:pt x="44" y="160"/>
                  </a:lnTo>
                  <a:lnTo>
                    <a:pt x="37" y="152"/>
                  </a:lnTo>
                  <a:lnTo>
                    <a:pt x="27" y="146"/>
                  </a:lnTo>
                  <a:lnTo>
                    <a:pt x="18" y="139"/>
                  </a:lnTo>
                  <a:lnTo>
                    <a:pt x="12" y="137"/>
                  </a:lnTo>
                  <a:lnTo>
                    <a:pt x="10" y="144"/>
                  </a:lnTo>
                  <a:lnTo>
                    <a:pt x="10" y="154"/>
                  </a:lnTo>
                  <a:lnTo>
                    <a:pt x="12" y="160"/>
                  </a:lnTo>
                  <a:lnTo>
                    <a:pt x="16" y="167"/>
                  </a:lnTo>
                  <a:lnTo>
                    <a:pt x="19" y="171"/>
                  </a:lnTo>
                  <a:lnTo>
                    <a:pt x="27" y="175"/>
                  </a:lnTo>
                  <a:lnTo>
                    <a:pt x="35" y="179"/>
                  </a:lnTo>
                  <a:lnTo>
                    <a:pt x="42" y="182"/>
                  </a:lnTo>
                  <a:lnTo>
                    <a:pt x="48" y="184"/>
                  </a:lnTo>
                  <a:lnTo>
                    <a:pt x="57" y="184"/>
                  </a:lnTo>
                  <a:lnTo>
                    <a:pt x="65" y="186"/>
                  </a:lnTo>
                  <a:lnTo>
                    <a:pt x="75" y="188"/>
                  </a:lnTo>
                  <a:lnTo>
                    <a:pt x="82" y="188"/>
                  </a:lnTo>
                  <a:lnTo>
                    <a:pt x="90" y="188"/>
                  </a:lnTo>
                  <a:lnTo>
                    <a:pt x="99" y="188"/>
                  </a:lnTo>
                  <a:lnTo>
                    <a:pt x="107" y="188"/>
                  </a:lnTo>
                  <a:lnTo>
                    <a:pt x="113" y="186"/>
                  </a:lnTo>
                  <a:lnTo>
                    <a:pt x="120" y="184"/>
                  </a:lnTo>
                  <a:lnTo>
                    <a:pt x="124" y="184"/>
                  </a:lnTo>
                  <a:lnTo>
                    <a:pt x="130" y="182"/>
                  </a:lnTo>
                  <a:lnTo>
                    <a:pt x="137" y="177"/>
                  </a:lnTo>
                  <a:lnTo>
                    <a:pt x="151" y="169"/>
                  </a:lnTo>
                  <a:lnTo>
                    <a:pt x="145" y="179"/>
                  </a:lnTo>
                  <a:lnTo>
                    <a:pt x="141" y="188"/>
                  </a:lnTo>
                  <a:lnTo>
                    <a:pt x="137" y="200"/>
                  </a:lnTo>
                  <a:lnTo>
                    <a:pt x="135" y="211"/>
                  </a:lnTo>
                  <a:lnTo>
                    <a:pt x="132" y="222"/>
                  </a:lnTo>
                  <a:lnTo>
                    <a:pt x="128" y="234"/>
                  </a:lnTo>
                  <a:lnTo>
                    <a:pt x="126" y="245"/>
                  </a:lnTo>
                  <a:lnTo>
                    <a:pt x="122" y="255"/>
                  </a:lnTo>
                  <a:lnTo>
                    <a:pt x="116" y="264"/>
                  </a:lnTo>
                  <a:lnTo>
                    <a:pt x="111" y="272"/>
                  </a:lnTo>
                  <a:lnTo>
                    <a:pt x="103" y="278"/>
                  </a:lnTo>
                  <a:lnTo>
                    <a:pt x="96" y="285"/>
                  </a:lnTo>
                  <a:lnTo>
                    <a:pt x="86" y="289"/>
                  </a:lnTo>
                  <a:lnTo>
                    <a:pt x="75" y="293"/>
                  </a:lnTo>
                  <a:lnTo>
                    <a:pt x="61" y="293"/>
                  </a:lnTo>
                  <a:lnTo>
                    <a:pt x="48" y="295"/>
                  </a:lnTo>
                  <a:lnTo>
                    <a:pt x="38" y="291"/>
                  </a:lnTo>
                  <a:lnTo>
                    <a:pt x="33" y="291"/>
                  </a:lnTo>
                  <a:lnTo>
                    <a:pt x="29" y="287"/>
                  </a:lnTo>
                  <a:lnTo>
                    <a:pt x="25" y="283"/>
                  </a:lnTo>
                  <a:lnTo>
                    <a:pt x="19" y="279"/>
                  </a:lnTo>
                  <a:lnTo>
                    <a:pt x="16" y="278"/>
                  </a:lnTo>
                  <a:lnTo>
                    <a:pt x="8" y="278"/>
                  </a:lnTo>
                  <a:lnTo>
                    <a:pt x="0" y="281"/>
                  </a:lnTo>
                  <a:lnTo>
                    <a:pt x="0" y="287"/>
                  </a:lnTo>
                  <a:lnTo>
                    <a:pt x="0" y="295"/>
                  </a:lnTo>
                  <a:lnTo>
                    <a:pt x="4" y="300"/>
                  </a:lnTo>
                  <a:lnTo>
                    <a:pt x="8" y="306"/>
                  </a:lnTo>
                  <a:lnTo>
                    <a:pt x="18" y="312"/>
                  </a:lnTo>
                  <a:lnTo>
                    <a:pt x="29" y="316"/>
                  </a:lnTo>
                  <a:lnTo>
                    <a:pt x="42" y="316"/>
                  </a:lnTo>
                  <a:lnTo>
                    <a:pt x="57" y="317"/>
                  </a:lnTo>
                  <a:lnTo>
                    <a:pt x="71" y="316"/>
                  </a:lnTo>
                  <a:lnTo>
                    <a:pt x="86" y="316"/>
                  </a:lnTo>
                  <a:lnTo>
                    <a:pt x="97" y="310"/>
                  </a:lnTo>
                  <a:lnTo>
                    <a:pt x="111" y="300"/>
                  </a:lnTo>
                  <a:lnTo>
                    <a:pt x="122" y="291"/>
                  </a:lnTo>
                  <a:lnTo>
                    <a:pt x="132" y="281"/>
                  </a:lnTo>
                  <a:lnTo>
                    <a:pt x="141" y="268"/>
                  </a:lnTo>
                  <a:lnTo>
                    <a:pt x="151" y="255"/>
                  </a:lnTo>
                  <a:lnTo>
                    <a:pt x="156" y="240"/>
                  </a:lnTo>
                  <a:lnTo>
                    <a:pt x="164" y="226"/>
                  </a:lnTo>
                  <a:lnTo>
                    <a:pt x="168" y="211"/>
                  </a:lnTo>
                  <a:lnTo>
                    <a:pt x="172" y="196"/>
                  </a:lnTo>
                  <a:lnTo>
                    <a:pt x="173" y="182"/>
                  </a:lnTo>
                  <a:lnTo>
                    <a:pt x="179" y="171"/>
                  </a:lnTo>
                  <a:lnTo>
                    <a:pt x="179" y="156"/>
                  </a:lnTo>
                  <a:lnTo>
                    <a:pt x="183" y="146"/>
                  </a:lnTo>
                  <a:lnTo>
                    <a:pt x="183" y="137"/>
                  </a:lnTo>
                  <a:lnTo>
                    <a:pt x="185" y="129"/>
                  </a:lnTo>
                  <a:lnTo>
                    <a:pt x="189" y="122"/>
                  </a:lnTo>
                  <a:lnTo>
                    <a:pt x="192" y="114"/>
                  </a:lnTo>
                  <a:lnTo>
                    <a:pt x="196" y="105"/>
                  </a:lnTo>
                  <a:lnTo>
                    <a:pt x="202" y="97"/>
                  </a:lnTo>
                  <a:lnTo>
                    <a:pt x="204" y="89"/>
                  </a:lnTo>
                  <a:lnTo>
                    <a:pt x="208" y="80"/>
                  </a:lnTo>
                  <a:lnTo>
                    <a:pt x="211" y="72"/>
                  </a:lnTo>
                  <a:lnTo>
                    <a:pt x="215" y="67"/>
                  </a:lnTo>
                  <a:lnTo>
                    <a:pt x="215" y="57"/>
                  </a:lnTo>
                  <a:lnTo>
                    <a:pt x="217" y="49"/>
                  </a:lnTo>
                  <a:lnTo>
                    <a:pt x="219" y="42"/>
                  </a:lnTo>
                  <a:lnTo>
                    <a:pt x="221" y="34"/>
                  </a:lnTo>
                  <a:lnTo>
                    <a:pt x="221" y="25"/>
                  </a:lnTo>
                  <a:lnTo>
                    <a:pt x="221" y="15"/>
                  </a:lnTo>
                  <a:lnTo>
                    <a:pt x="221" y="8"/>
                  </a:lnTo>
                  <a:lnTo>
                    <a:pt x="22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4" name="Freeform 52">
              <a:extLst>
                <a:ext uri="{FF2B5EF4-FFF2-40B4-BE49-F238E27FC236}">
                  <a16:creationId xmlns:a16="http://schemas.microsoft.com/office/drawing/2014/main" id="{9F822653-5E44-B218-55CC-C832AD8CDF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0" y="1366"/>
              <a:ext cx="71" cy="45"/>
            </a:xfrm>
            <a:custGeom>
              <a:avLst/>
              <a:gdLst>
                <a:gd name="T0" fmla="*/ 0 w 230"/>
                <a:gd name="T1" fmla="*/ 0 h 160"/>
                <a:gd name="T2" fmla="*/ 0 w 230"/>
                <a:gd name="T3" fmla="*/ 0 h 160"/>
                <a:gd name="T4" fmla="*/ 0 w 230"/>
                <a:gd name="T5" fmla="*/ 0 h 160"/>
                <a:gd name="T6" fmla="*/ 0 w 230"/>
                <a:gd name="T7" fmla="*/ 0 h 160"/>
                <a:gd name="T8" fmla="*/ 0 w 230"/>
                <a:gd name="T9" fmla="*/ 0 h 160"/>
                <a:gd name="T10" fmla="*/ 0 w 230"/>
                <a:gd name="T11" fmla="*/ 0 h 160"/>
                <a:gd name="T12" fmla="*/ 0 w 230"/>
                <a:gd name="T13" fmla="*/ 0 h 160"/>
                <a:gd name="T14" fmla="*/ 0 w 230"/>
                <a:gd name="T15" fmla="*/ 0 h 160"/>
                <a:gd name="T16" fmla="*/ 0 w 230"/>
                <a:gd name="T17" fmla="*/ 0 h 160"/>
                <a:gd name="T18" fmla="*/ 0 w 230"/>
                <a:gd name="T19" fmla="*/ 0 h 160"/>
                <a:gd name="T20" fmla="*/ 0 w 230"/>
                <a:gd name="T21" fmla="*/ 0 h 160"/>
                <a:gd name="T22" fmla="*/ 0 w 230"/>
                <a:gd name="T23" fmla="*/ 0 h 160"/>
                <a:gd name="T24" fmla="*/ 0 w 230"/>
                <a:gd name="T25" fmla="*/ 0 h 160"/>
                <a:gd name="T26" fmla="*/ 0 w 230"/>
                <a:gd name="T27" fmla="*/ 0 h 160"/>
                <a:gd name="T28" fmla="*/ 0 w 230"/>
                <a:gd name="T29" fmla="*/ 0 h 160"/>
                <a:gd name="T30" fmla="*/ 0 w 230"/>
                <a:gd name="T31" fmla="*/ 0 h 160"/>
                <a:gd name="T32" fmla="*/ 0 w 230"/>
                <a:gd name="T33" fmla="*/ 0 h 160"/>
                <a:gd name="T34" fmla="*/ 0 w 230"/>
                <a:gd name="T35" fmla="*/ 0 h 160"/>
                <a:gd name="T36" fmla="*/ 0 w 230"/>
                <a:gd name="T37" fmla="*/ 0 h 160"/>
                <a:gd name="T38" fmla="*/ 0 w 230"/>
                <a:gd name="T39" fmla="*/ 0 h 160"/>
                <a:gd name="T40" fmla="*/ 0 w 230"/>
                <a:gd name="T41" fmla="*/ 0 h 160"/>
                <a:gd name="T42" fmla="*/ 0 w 230"/>
                <a:gd name="T43" fmla="*/ 0 h 160"/>
                <a:gd name="T44" fmla="*/ 0 w 230"/>
                <a:gd name="T45" fmla="*/ 0 h 160"/>
                <a:gd name="T46" fmla="*/ 0 w 230"/>
                <a:gd name="T47" fmla="*/ 0 h 160"/>
                <a:gd name="T48" fmla="*/ 0 w 230"/>
                <a:gd name="T49" fmla="*/ 0 h 160"/>
                <a:gd name="T50" fmla="*/ 0 w 230"/>
                <a:gd name="T51" fmla="*/ 0 h 160"/>
                <a:gd name="T52" fmla="*/ 0 w 230"/>
                <a:gd name="T53" fmla="*/ 0 h 160"/>
                <a:gd name="T54" fmla="*/ 0 w 230"/>
                <a:gd name="T55" fmla="*/ 0 h 160"/>
                <a:gd name="T56" fmla="*/ 0 w 230"/>
                <a:gd name="T57" fmla="*/ 0 h 160"/>
                <a:gd name="T58" fmla="*/ 0 w 230"/>
                <a:gd name="T59" fmla="*/ 0 h 160"/>
                <a:gd name="T60" fmla="*/ 0 w 230"/>
                <a:gd name="T61" fmla="*/ 0 h 160"/>
                <a:gd name="T62" fmla="*/ 0 w 230"/>
                <a:gd name="T63" fmla="*/ 0 h 160"/>
                <a:gd name="T64" fmla="*/ 0 w 230"/>
                <a:gd name="T65" fmla="*/ 0 h 160"/>
                <a:gd name="T66" fmla="*/ 0 w 230"/>
                <a:gd name="T67" fmla="*/ 0 h 160"/>
                <a:gd name="T68" fmla="*/ 0 w 230"/>
                <a:gd name="T69" fmla="*/ 0 h 160"/>
                <a:gd name="T70" fmla="*/ 0 w 230"/>
                <a:gd name="T71" fmla="*/ 0 h 160"/>
                <a:gd name="T72" fmla="*/ 0 w 230"/>
                <a:gd name="T73" fmla="*/ 0 h 160"/>
                <a:gd name="T74" fmla="*/ 0 w 230"/>
                <a:gd name="T75" fmla="*/ 0 h 160"/>
                <a:gd name="T76" fmla="*/ 0 w 230"/>
                <a:gd name="T77" fmla="*/ 0 h 160"/>
                <a:gd name="T78" fmla="*/ 0 w 230"/>
                <a:gd name="T79" fmla="*/ 0 h 160"/>
                <a:gd name="T80" fmla="*/ 0 w 230"/>
                <a:gd name="T81" fmla="*/ 0 h 160"/>
                <a:gd name="T82" fmla="*/ 0 w 230"/>
                <a:gd name="T83" fmla="*/ 0 h 160"/>
                <a:gd name="T84" fmla="*/ 0 w 230"/>
                <a:gd name="T85" fmla="*/ 0 h 160"/>
                <a:gd name="T86" fmla="*/ 0 w 230"/>
                <a:gd name="T87" fmla="*/ 0 h 160"/>
                <a:gd name="T88" fmla="*/ 0 w 230"/>
                <a:gd name="T89" fmla="*/ 0 h 160"/>
                <a:gd name="T90" fmla="*/ 0 w 230"/>
                <a:gd name="T91" fmla="*/ 0 h 160"/>
                <a:gd name="T92" fmla="*/ 0 w 230"/>
                <a:gd name="T93" fmla="*/ 0 h 160"/>
                <a:gd name="T94" fmla="*/ 0 w 230"/>
                <a:gd name="T95" fmla="*/ 0 h 160"/>
                <a:gd name="T96" fmla="*/ 0 w 230"/>
                <a:gd name="T97" fmla="*/ 0 h 160"/>
                <a:gd name="T98" fmla="*/ 0 w 230"/>
                <a:gd name="T99" fmla="*/ 0 h 160"/>
                <a:gd name="T100" fmla="*/ 0 w 230"/>
                <a:gd name="T101" fmla="*/ 0 h 160"/>
                <a:gd name="T102" fmla="*/ 0 w 230"/>
                <a:gd name="T103" fmla="*/ 0 h 160"/>
                <a:gd name="T104" fmla="*/ 0 w 230"/>
                <a:gd name="T105" fmla="*/ 0 h 160"/>
                <a:gd name="T106" fmla="*/ 0 w 230"/>
                <a:gd name="T107" fmla="*/ 0 h 160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230"/>
                <a:gd name="T163" fmla="*/ 0 h 160"/>
                <a:gd name="T164" fmla="*/ 230 w 230"/>
                <a:gd name="T165" fmla="*/ 160 h 160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230" h="160">
                  <a:moveTo>
                    <a:pt x="230" y="0"/>
                  </a:moveTo>
                  <a:lnTo>
                    <a:pt x="222" y="0"/>
                  </a:lnTo>
                  <a:lnTo>
                    <a:pt x="215" y="2"/>
                  </a:lnTo>
                  <a:lnTo>
                    <a:pt x="207" y="4"/>
                  </a:lnTo>
                  <a:lnTo>
                    <a:pt x="201" y="8"/>
                  </a:lnTo>
                  <a:lnTo>
                    <a:pt x="190" y="16"/>
                  </a:lnTo>
                  <a:lnTo>
                    <a:pt x="179" y="23"/>
                  </a:lnTo>
                  <a:lnTo>
                    <a:pt x="167" y="31"/>
                  </a:lnTo>
                  <a:lnTo>
                    <a:pt x="156" y="40"/>
                  </a:lnTo>
                  <a:lnTo>
                    <a:pt x="144" y="48"/>
                  </a:lnTo>
                  <a:lnTo>
                    <a:pt x="133" y="57"/>
                  </a:lnTo>
                  <a:lnTo>
                    <a:pt x="125" y="63"/>
                  </a:lnTo>
                  <a:lnTo>
                    <a:pt x="116" y="71"/>
                  </a:lnTo>
                  <a:lnTo>
                    <a:pt x="108" y="76"/>
                  </a:lnTo>
                  <a:lnTo>
                    <a:pt x="101" y="84"/>
                  </a:lnTo>
                  <a:lnTo>
                    <a:pt x="91" y="90"/>
                  </a:lnTo>
                  <a:lnTo>
                    <a:pt x="83" y="95"/>
                  </a:lnTo>
                  <a:lnTo>
                    <a:pt x="74" y="99"/>
                  </a:lnTo>
                  <a:lnTo>
                    <a:pt x="64" y="105"/>
                  </a:lnTo>
                  <a:lnTo>
                    <a:pt x="55" y="109"/>
                  </a:lnTo>
                  <a:lnTo>
                    <a:pt x="45" y="113"/>
                  </a:lnTo>
                  <a:lnTo>
                    <a:pt x="38" y="118"/>
                  </a:lnTo>
                  <a:lnTo>
                    <a:pt x="30" y="124"/>
                  </a:lnTo>
                  <a:lnTo>
                    <a:pt x="23" y="130"/>
                  </a:lnTo>
                  <a:lnTo>
                    <a:pt x="13" y="137"/>
                  </a:lnTo>
                  <a:lnTo>
                    <a:pt x="6" y="145"/>
                  </a:lnTo>
                  <a:lnTo>
                    <a:pt x="0" y="152"/>
                  </a:lnTo>
                  <a:lnTo>
                    <a:pt x="9" y="156"/>
                  </a:lnTo>
                  <a:lnTo>
                    <a:pt x="19" y="160"/>
                  </a:lnTo>
                  <a:lnTo>
                    <a:pt x="26" y="154"/>
                  </a:lnTo>
                  <a:lnTo>
                    <a:pt x="36" y="149"/>
                  </a:lnTo>
                  <a:lnTo>
                    <a:pt x="45" y="145"/>
                  </a:lnTo>
                  <a:lnTo>
                    <a:pt x="55" y="141"/>
                  </a:lnTo>
                  <a:lnTo>
                    <a:pt x="66" y="137"/>
                  </a:lnTo>
                  <a:lnTo>
                    <a:pt x="78" y="135"/>
                  </a:lnTo>
                  <a:lnTo>
                    <a:pt x="89" y="132"/>
                  </a:lnTo>
                  <a:lnTo>
                    <a:pt x="102" y="130"/>
                  </a:lnTo>
                  <a:lnTo>
                    <a:pt x="112" y="126"/>
                  </a:lnTo>
                  <a:lnTo>
                    <a:pt x="123" y="122"/>
                  </a:lnTo>
                  <a:lnTo>
                    <a:pt x="135" y="118"/>
                  </a:lnTo>
                  <a:lnTo>
                    <a:pt x="144" y="113"/>
                  </a:lnTo>
                  <a:lnTo>
                    <a:pt x="154" y="107"/>
                  </a:lnTo>
                  <a:lnTo>
                    <a:pt x="163" y="101"/>
                  </a:lnTo>
                  <a:lnTo>
                    <a:pt x="173" y="95"/>
                  </a:lnTo>
                  <a:lnTo>
                    <a:pt x="182" y="88"/>
                  </a:lnTo>
                  <a:lnTo>
                    <a:pt x="190" y="76"/>
                  </a:lnTo>
                  <a:lnTo>
                    <a:pt x="199" y="67"/>
                  </a:lnTo>
                  <a:lnTo>
                    <a:pt x="207" y="57"/>
                  </a:lnTo>
                  <a:lnTo>
                    <a:pt x="215" y="48"/>
                  </a:lnTo>
                  <a:lnTo>
                    <a:pt x="220" y="36"/>
                  </a:lnTo>
                  <a:lnTo>
                    <a:pt x="226" y="25"/>
                  </a:lnTo>
                  <a:lnTo>
                    <a:pt x="228" y="12"/>
                  </a:lnTo>
                  <a:lnTo>
                    <a:pt x="23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5" name="Freeform 53">
              <a:extLst>
                <a:ext uri="{FF2B5EF4-FFF2-40B4-BE49-F238E27FC236}">
                  <a16:creationId xmlns:a16="http://schemas.microsoft.com/office/drawing/2014/main" id="{EB1E4E39-0CBD-DB68-739C-2AFA95B44B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00" y="894"/>
              <a:ext cx="95" cy="55"/>
            </a:xfrm>
            <a:custGeom>
              <a:avLst/>
              <a:gdLst>
                <a:gd name="T0" fmla="*/ 0 w 312"/>
                <a:gd name="T1" fmla="*/ 0 h 196"/>
                <a:gd name="T2" fmla="*/ 0 w 312"/>
                <a:gd name="T3" fmla="*/ 0 h 196"/>
                <a:gd name="T4" fmla="*/ 0 w 312"/>
                <a:gd name="T5" fmla="*/ 0 h 196"/>
                <a:gd name="T6" fmla="*/ 0 w 312"/>
                <a:gd name="T7" fmla="*/ 0 h 196"/>
                <a:gd name="T8" fmla="*/ 0 w 312"/>
                <a:gd name="T9" fmla="*/ 0 h 196"/>
                <a:gd name="T10" fmla="*/ 0 w 312"/>
                <a:gd name="T11" fmla="*/ 0 h 196"/>
                <a:gd name="T12" fmla="*/ 0 w 312"/>
                <a:gd name="T13" fmla="*/ 0 h 196"/>
                <a:gd name="T14" fmla="*/ 0 w 312"/>
                <a:gd name="T15" fmla="*/ 0 h 196"/>
                <a:gd name="T16" fmla="*/ 0 w 312"/>
                <a:gd name="T17" fmla="*/ 0 h 196"/>
                <a:gd name="T18" fmla="*/ 0 w 312"/>
                <a:gd name="T19" fmla="*/ 0 h 196"/>
                <a:gd name="T20" fmla="*/ 0 w 312"/>
                <a:gd name="T21" fmla="*/ 0 h 196"/>
                <a:gd name="T22" fmla="*/ 0 w 312"/>
                <a:gd name="T23" fmla="*/ 0 h 196"/>
                <a:gd name="T24" fmla="*/ 0 w 312"/>
                <a:gd name="T25" fmla="*/ 0 h 196"/>
                <a:gd name="T26" fmla="*/ 0 w 312"/>
                <a:gd name="T27" fmla="*/ 0 h 196"/>
                <a:gd name="T28" fmla="*/ 0 w 312"/>
                <a:gd name="T29" fmla="*/ 0 h 196"/>
                <a:gd name="T30" fmla="*/ 0 w 312"/>
                <a:gd name="T31" fmla="*/ 0 h 196"/>
                <a:gd name="T32" fmla="*/ 0 w 312"/>
                <a:gd name="T33" fmla="*/ 0 h 196"/>
                <a:gd name="T34" fmla="*/ 0 w 312"/>
                <a:gd name="T35" fmla="*/ 0 h 196"/>
                <a:gd name="T36" fmla="*/ 0 w 312"/>
                <a:gd name="T37" fmla="*/ 0 h 196"/>
                <a:gd name="T38" fmla="*/ 0 w 312"/>
                <a:gd name="T39" fmla="*/ 0 h 196"/>
                <a:gd name="T40" fmla="*/ 0 w 312"/>
                <a:gd name="T41" fmla="*/ 0 h 196"/>
                <a:gd name="T42" fmla="*/ 0 w 312"/>
                <a:gd name="T43" fmla="*/ 0 h 196"/>
                <a:gd name="T44" fmla="*/ 0 w 312"/>
                <a:gd name="T45" fmla="*/ 0 h 196"/>
                <a:gd name="T46" fmla="*/ 0 w 312"/>
                <a:gd name="T47" fmla="*/ 0 h 196"/>
                <a:gd name="T48" fmla="*/ 0 w 312"/>
                <a:gd name="T49" fmla="*/ 0 h 196"/>
                <a:gd name="T50" fmla="*/ 0 w 312"/>
                <a:gd name="T51" fmla="*/ 0 h 196"/>
                <a:gd name="T52" fmla="*/ 0 w 312"/>
                <a:gd name="T53" fmla="*/ 0 h 196"/>
                <a:gd name="T54" fmla="*/ 0 w 312"/>
                <a:gd name="T55" fmla="*/ 0 h 196"/>
                <a:gd name="T56" fmla="*/ 0 w 312"/>
                <a:gd name="T57" fmla="*/ 0 h 196"/>
                <a:gd name="T58" fmla="*/ 0 w 312"/>
                <a:gd name="T59" fmla="*/ 0 h 196"/>
                <a:gd name="T60" fmla="*/ 0 w 312"/>
                <a:gd name="T61" fmla="*/ 0 h 196"/>
                <a:gd name="T62" fmla="*/ 0 w 312"/>
                <a:gd name="T63" fmla="*/ 0 h 196"/>
                <a:gd name="T64" fmla="*/ 0 w 312"/>
                <a:gd name="T65" fmla="*/ 0 h 196"/>
                <a:gd name="T66" fmla="*/ 0 w 312"/>
                <a:gd name="T67" fmla="*/ 0 h 196"/>
                <a:gd name="T68" fmla="*/ 0 w 312"/>
                <a:gd name="T69" fmla="*/ 0 h 196"/>
                <a:gd name="T70" fmla="*/ 0 w 312"/>
                <a:gd name="T71" fmla="*/ 0 h 196"/>
                <a:gd name="T72" fmla="*/ 0 w 312"/>
                <a:gd name="T73" fmla="*/ 0 h 196"/>
                <a:gd name="T74" fmla="*/ 0 w 312"/>
                <a:gd name="T75" fmla="*/ 0 h 196"/>
                <a:gd name="T76" fmla="*/ 0 w 312"/>
                <a:gd name="T77" fmla="*/ 0 h 196"/>
                <a:gd name="T78" fmla="*/ 0 w 312"/>
                <a:gd name="T79" fmla="*/ 0 h 196"/>
                <a:gd name="T80" fmla="*/ 0 w 312"/>
                <a:gd name="T81" fmla="*/ 0 h 196"/>
                <a:gd name="T82" fmla="*/ 0 w 312"/>
                <a:gd name="T83" fmla="*/ 0 h 196"/>
                <a:gd name="T84" fmla="*/ 0 w 312"/>
                <a:gd name="T85" fmla="*/ 0 h 196"/>
                <a:gd name="T86" fmla="*/ 0 w 312"/>
                <a:gd name="T87" fmla="*/ 0 h 196"/>
                <a:gd name="T88" fmla="*/ 0 w 312"/>
                <a:gd name="T89" fmla="*/ 0 h 196"/>
                <a:gd name="T90" fmla="*/ 0 w 312"/>
                <a:gd name="T91" fmla="*/ 0 h 196"/>
                <a:gd name="T92" fmla="*/ 0 w 312"/>
                <a:gd name="T93" fmla="*/ 0 h 196"/>
                <a:gd name="T94" fmla="*/ 0 w 312"/>
                <a:gd name="T95" fmla="*/ 0 h 196"/>
                <a:gd name="T96" fmla="*/ 0 w 312"/>
                <a:gd name="T97" fmla="*/ 0 h 196"/>
                <a:gd name="T98" fmla="*/ 0 w 312"/>
                <a:gd name="T99" fmla="*/ 0 h 196"/>
                <a:gd name="T100" fmla="*/ 0 w 312"/>
                <a:gd name="T101" fmla="*/ 0 h 196"/>
                <a:gd name="T102" fmla="*/ 0 w 312"/>
                <a:gd name="T103" fmla="*/ 0 h 196"/>
                <a:gd name="T104" fmla="*/ 0 w 312"/>
                <a:gd name="T105" fmla="*/ 0 h 196"/>
                <a:gd name="T106" fmla="*/ 0 w 312"/>
                <a:gd name="T107" fmla="*/ 0 h 196"/>
                <a:gd name="T108" fmla="*/ 0 w 312"/>
                <a:gd name="T109" fmla="*/ 0 h 196"/>
                <a:gd name="T110" fmla="*/ 0 w 312"/>
                <a:gd name="T111" fmla="*/ 0 h 196"/>
                <a:gd name="T112" fmla="*/ 0 w 312"/>
                <a:gd name="T113" fmla="*/ 0 h 196"/>
                <a:gd name="T114" fmla="*/ 0 w 312"/>
                <a:gd name="T115" fmla="*/ 0 h 19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312"/>
                <a:gd name="T175" fmla="*/ 0 h 196"/>
                <a:gd name="T176" fmla="*/ 312 w 312"/>
                <a:gd name="T177" fmla="*/ 196 h 19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312" h="196">
                  <a:moveTo>
                    <a:pt x="17" y="0"/>
                  </a:moveTo>
                  <a:lnTo>
                    <a:pt x="15" y="0"/>
                  </a:lnTo>
                  <a:lnTo>
                    <a:pt x="12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2" y="16"/>
                  </a:lnTo>
                  <a:lnTo>
                    <a:pt x="2" y="21"/>
                  </a:lnTo>
                  <a:lnTo>
                    <a:pt x="8" y="29"/>
                  </a:lnTo>
                  <a:lnTo>
                    <a:pt x="10" y="37"/>
                  </a:lnTo>
                  <a:lnTo>
                    <a:pt x="13" y="44"/>
                  </a:lnTo>
                  <a:lnTo>
                    <a:pt x="17" y="52"/>
                  </a:lnTo>
                  <a:lnTo>
                    <a:pt x="21" y="61"/>
                  </a:lnTo>
                  <a:lnTo>
                    <a:pt x="25" y="67"/>
                  </a:lnTo>
                  <a:lnTo>
                    <a:pt x="29" y="76"/>
                  </a:lnTo>
                  <a:lnTo>
                    <a:pt x="31" y="84"/>
                  </a:lnTo>
                  <a:lnTo>
                    <a:pt x="34" y="92"/>
                  </a:lnTo>
                  <a:lnTo>
                    <a:pt x="34" y="99"/>
                  </a:lnTo>
                  <a:lnTo>
                    <a:pt x="36" y="109"/>
                  </a:lnTo>
                  <a:lnTo>
                    <a:pt x="36" y="116"/>
                  </a:lnTo>
                  <a:lnTo>
                    <a:pt x="36" y="128"/>
                  </a:lnTo>
                  <a:lnTo>
                    <a:pt x="34" y="134"/>
                  </a:lnTo>
                  <a:lnTo>
                    <a:pt x="34" y="141"/>
                  </a:lnTo>
                  <a:lnTo>
                    <a:pt x="36" y="151"/>
                  </a:lnTo>
                  <a:lnTo>
                    <a:pt x="40" y="158"/>
                  </a:lnTo>
                  <a:lnTo>
                    <a:pt x="50" y="172"/>
                  </a:lnTo>
                  <a:lnTo>
                    <a:pt x="63" y="183"/>
                  </a:lnTo>
                  <a:lnTo>
                    <a:pt x="70" y="187"/>
                  </a:lnTo>
                  <a:lnTo>
                    <a:pt x="78" y="191"/>
                  </a:lnTo>
                  <a:lnTo>
                    <a:pt x="88" y="192"/>
                  </a:lnTo>
                  <a:lnTo>
                    <a:pt x="95" y="196"/>
                  </a:lnTo>
                  <a:lnTo>
                    <a:pt x="105" y="196"/>
                  </a:lnTo>
                  <a:lnTo>
                    <a:pt x="116" y="196"/>
                  </a:lnTo>
                  <a:lnTo>
                    <a:pt x="126" y="194"/>
                  </a:lnTo>
                  <a:lnTo>
                    <a:pt x="137" y="194"/>
                  </a:lnTo>
                  <a:lnTo>
                    <a:pt x="139" y="192"/>
                  </a:lnTo>
                  <a:lnTo>
                    <a:pt x="146" y="192"/>
                  </a:lnTo>
                  <a:lnTo>
                    <a:pt x="154" y="192"/>
                  </a:lnTo>
                  <a:lnTo>
                    <a:pt x="160" y="192"/>
                  </a:lnTo>
                  <a:lnTo>
                    <a:pt x="156" y="185"/>
                  </a:lnTo>
                  <a:lnTo>
                    <a:pt x="152" y="179"/>
                  </a:lnTo>
                  <a:lnTo>
                    <a:pt x="141" y="179"/>
                  </a:lnTo>
                  <a:lnTo>
                    <a:pt x="131" y="179"/>
                  </a:lnTo>
                  <a:lnTo>
                    <a:pt x="124" y="177"/>
                  </a:lnTo>
                  <a:lnTo>
                    <a:pt x="116" y="175"/>
                  </a:lnTo>
                  <a:lnTo>
                    <a:pt x="108" y="172"/>
                  </a:lnTo>
                  <a:lnTo>
                    <a:pt x="101" y="168"/>
                  </a:lnTo>
                  <a:lnTo>
                    <a:pt x="95" y="162"/>
                  </a:lnTo>
                  <a:lnTo>
                    <a:pt x="91" y="158"/>
                  </a:lnTo>
                  <a:lnTo>
                    <a:pt x="86" y="151"/>
                  </a:lnTo>
                  <a:lnTo>
                    <a:pt x="82" y="145"/>
                  </a:lnTo>
                  <a:lnTo>
                    <a:pt x="78" y="137"/>
                  </a:lnTo>
                  <a:lnTo>
                    <a:pt x="76" y="130"/>
                  </a:lnTo>
                  <a:lnTo>
                    <a:pt x="72" y="122"/>
                  </a:lnTo>
                  <a:lnTo>
                    <a:pt x="72" y="113"/>
                  </a:lnTo>
                  <a:lnTo>
                    <a:pt x="72" y="105"/>
                  </a:lnTo>
                  <a:lnTo>
                    <a:pt x="74" y="97"/>
                  </a:lnTo>
                  <a:lnTo>
                    <a:pt x="72" y="88"/>
                  </a:lnTo>
                  <a:lnTo>
                    <a:pt x="72" y="80"/>
                  </a:lnTo>
                  <a:lnTo>
                    <a:pt x="69" y="73"/>
                  </a:lnTo>
                  <a:lnTo>
                    <a:pt x="67" y="67"/>
                  </a:lnTo>
                  <a:lnTo>
                    <a:pt x="59" y="52"/>
                  </a:lnTo>
                  <a:lnTo>
                    <a:pt x="53" y="38"/>
                  </a:lnTo>
                  <a:lnTo>
                    <a:pt x="67" y="40"/>
                  </a:lnTo>
                  <a:lnTo>
                    <a:pt x="82" y="42"/>
                  </a:lnTo>
                  <a:lnTo>
                    <a:pt x="97" y="42"/>
                  </a:lnTo>
                  <a:lnTo>
                    <a:pt x="114" y="42"/>
                  </a:lnTo>
                  <a:lnTo>
                    <a:pt x="129" y="42"/>
                  </a:lnTo>
                  <a:lnTo>
                    <a:pt x="146" y="42"/>
                  </a:lnTo>
                  <a:lnTo>
                    <a:pt x="162" y="42"/>
                  </a:lnTo>
                  <a:lnTo>
                    <a:pt x="181" y="42"/>
                  </a:lnTo>
                  <a:lnTo>
                    <a:pt x="194" y="42"/>
                  </a:lnTo>
                  <a:lnTo>
                    <a:pt x="211" y="46"/>
                  </a:lnTo>
                  <a:lnTo>
                    <a:pt x="224" y="50"/>
                  </a:lnTo>
                  <a:lnTo>
                    <a:pt x="240" y="57"/>
                  </a:lnTo>
                  <a:lnTo>
                    <a:pt x="251" y="63"/>
                  </a:lnTo>
                  <a:lnTo>
                    <a:pt x="264" y="73"/>
                  </a:lnTo>
                  <a:lnTo>
                    <a:pt x="274" y="86"/>
                  </a:lnTo>
                  <a:lnTo>
                    <a:pt x="283" y="101"/>
                  </a:lnTo>
                  <a:lnTo>
                    <a:pt x="289" y="105"/>
                  </a:lnTo>
                  <a:lnTo>
                    <a:pt x="297" y="113"/>
                  </a:lnTo>
                  <a:lnTo>
                    <a:pt x="306" y="118"/>
                  </a:lnTo>
                  <a:lnTo>
                    <a:pt x="312" y="122"/>
                  </a:lnTo>
                  <a:lnTo>
                    <a:pt x="310" y="109"/>
                  </a:lnTo>
                  <a:lnTo>
                    <a:pt x="310" y="99"/>
                  </a:lnTo>
                  <a:lnTo>
                    <a:pt x="306" y="90"/>
                  </a:lnTo>
                  <a:lnTo>
                    <a:pt x="306" y="82"/>
                  </a:lnTo>
                  <a:lnTo>
                    <a:pt x="300" y="75"/>
                  </a:lnTo>
                  <a:lnTo>
                    <a:pt x="297" y="67"/>
                  </a:lnTo>
                  <a:lnTo>
                    <a:pt x="289" y="59"/>
                  </a:lnTo>
                  <a:lnTo>
                    <a:pt x="283" y="54"/>
                  </a:lnTo>
                  <a:lnTo>
                    <a:pt x="276" y="48"/>
                  </a:lnTo>
                  <a:lnTo>
                    <a:pt x="268" y="42"/>
                  </a:lnTo>
                  <a:lnTo>
                    <a:pt x="259" y="38"/>
                  </a:lnTo>
                  <a:lnTo>
                    <a:pt x="251" y="35"/>
                  </a:lnTo>
                  <a:lnTo>
                    <a:pt x="242" y="31"/>
                  </a:lnTo>
                  <a:lnTo>
                    <a:pt x="234" y="29"/>
                  </a:lnTo>
                  <a:lnTo>
                    <a:pt x="224" y="29"/>
                  </a:lnTo>
                  <a:lnTo>
                    <a:pt x="217" y="29"/>
                  </a:lnTo>
                  <a:lnTo>
                    <a:pt x="203" y="25"/>
                  </a:lnTo>
                  <a:lnTo>
                    <a:pt x="190" y="25"/>
                  </a:lnTo>
                  <a:lnTo>
                    <a:pt x="177" y="23"/>
                  </a:lnTo>
                  <a:lnTo>
                    <a:pt x="165" y="23"/>
                  </a:lnTo>
                  <a:lnTo>
                    <a:pt x="152" y="23"/>
                  </a:lnTo>
                  <a:lnTo>
                    <a:pt x="137" y="23"/>
                  </a:lnTo>
                  <a:lnTo>
                    <a:pt x="126" y="23"/>
                  </a:lnTo>
                  <a:lnTo>
                    <a:pt x="114" y="23"/>
                  </a:lnTo>
                  <a:lnTo>
                    <a:pt x="101" y="21"/>
                  </a:lnTo>
                  <a:lnTo>
                    <a:pt x="88" y="21"/>
                  </a:lnTo>
                  <a:lnTo>
                    <a:pt x="74" y="19"/>
                  </a:lnTo>
                  <a:lnTo>
                    <a:pt x="63" y="18"/>
                  </a:lnTo>
                  <a:lnTo>
                    <a:pt x="50" y="14"/>
                  </a:lnTo>
                  <a:lnTo>
                    <a:pt x="38" y="10"/>
                  </a:lnTo>
                  <a:lnTo>
                    <a:pt x="27" y="6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6" name="Freeform 54">
              <a:extLst>
                <a:ext uri="{FF2B5EF4-FFF2-40B4-BE49-F238E27FC236}">
                  <a16:creationId xmlns:a16="http://schemas.microsoft.com/office/drawing/2014/main" id="{28B2D98E-497B-C6FC-0A64-954FB7474C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4" y="921"/>
              <a:ext cx="29" cy="24"/>
            </a:xfrm>
            <a:custGeom>
              <a:avLst/>
              <a:gdLst>
                <a:gd name="T0" fmla="*/ 0 w 93"/>
                <a:gd name="T1" fmla="*/ 0 h 83"/>
                <a:gd name="T2" fmla="*/ 0 w 93"/>
                <a:gd name="T3" fmla="*/ 0 h 83"/>
                <a:gd name="T4" fmla="*/ 0 w 93"/>
                <a:gd name="T5" fmla="*/ 0 h 83"/>
                <a:gd name="T6" fmla="*/ 0 w 93"/>
                <a:gd name="T7" fmla="*/ 0 h 83"/>
                <a:gd name="T8" fmla="*/ 0 w 93"/>
                <a:gd name="T9" fmla="*/ 0 h 83"/>
                <a:gd name="T10" fmla="*/ 0 w 93"/>
                <a:gd name="T11" fmla="*/ 0 h 83"/>
                <a:gd name="T12" fmla="*/ 0 w 93"/>
                <a:gd name="T13" fmla="*/ 0 h 83"/>
                <a:gd name="T14" fmla="*/ 0 w 93"/>
                <a:gd name="T15" fmla="*/ 0 h 83"/>
                <a:gd name="T16" fmla="*/ 0 w 93"/>
                <a:gd name="T17" fmla="*/ 0 h 83"/>
                <a:gd name="T18" fmla="*/ 0 w 93"/>
                <a:gd name="T19" fmla="*/ 0 h 83"/>
                <a:gd name="T20" fmla="*/ 0 w 93"/>
                <a:gd name="T21" fmla="*/ 0 h 83"/>
                <a:gd name="T22" fmla="*/ 0 w 93"/>
                <a:gd name="T23" fmla="*/ 0 h 83"/>
                <a:gd name="T24" fmla="*/ 0 w 93"/>
                <a:gd name="T25" fmla="*/ 0 h 83"/>
                <a:gd name="T26" fmla="*/ 0 w 93"/>
                <a:gd name="T27" fmla="*/ 0 h 83"/>
                <a:gd name="T28" fmla="*/ 0 w 93"/>
                <a:gd name="T29" fmla="*/ 0 h 83"/>
                <a:gd name="T30" fmla="*/ 0 w 93"/>
                <a:gd name="T31" fmla="*/ 0 h 83"/>
                <a:gd name="T32" fmla="*/ 0 w 93"/>
                <a:gd name="T33" fmla="*/ 0 h 83"/>
                <a:gd name="T34" fmla="*/ 0 w 93"/>
                <a:gd name="T35" fmla="*/ 0 h 83"/>
                <a:gd name="T36" fmla="*/ 0 w 93"/>
                <a:gd name="T37" fmla="*/ 0 h 83"/>
                <a:gd name="T38" fmla="*/ 0 w 93"/>
                <a:gd name="T39" fmla="*/ 0 h 83"/>
                <a:gd name="T40" fmla="*/ 0 w 93"/>
                <a:gd name="T41" fmla="*/ 0 h 83"/>
                <a:gd name="T42" fmla="*/ 0 w 93"/>
                <a:gd name="T43" fmla="*/ 0 h 83"/>
                <a:gd name="T44" fmla="*/ 0 w 93"/>
                <a:gd name="T45" fmla="*/ 0 h 83"/>
                <a:gd name="T46" fmla="*/ 0 w 93"/>
                <a:gd name="T47" fmla="*/ 0 h 83"/>
                <a:gd name="T48" fmla="*/ 0 w 93"/>
                <a:gd name="T49" fmla="*/ 0 h 83"/>
                <a:gd name="T50" fmla="*/ 0 w 93"/>
                <a:gd name="T51" fmla="*/ 0 h 83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93"/>
                <a:gd name="T79" fmla="*/ 0 h 83"/>
                <a:gd name="T80" fmla="*/ 93 w 93"/>
                <a:gd name="T81" fmla="*/ 83 h 83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93" h="83">
                  <a:moveTo>
                    <a:pt x="19" y="0"/>
                  </a:moveTo>
                  <a:lnTo>
                    <a:pt x="15" y="0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0"/>
                  </a:lnTo>
                  <a:lnTo>
                    <a:pt x="4" y="15"/>
                  </a:lnTo>
                  <a:lnTo>
                    <a:pt x="12" y="28"/>
                  </a:lnTo>
                  <a:lnTo>
                    <a:pt x="21" y="41"/>
                  </a:lnTo>
                  <a:lnTo>
                    <a:pt x="34" y="55"/>
                  </a:lnTo>
                  <a:lnTo>
                    <a:pt x="40" y="60"/>
                  </a:lnTo>
                  <a:lnTo>
                    <a:pt x="48" y="66"/>
                  </a:lnTo>
                  <a:lnTo>
                    <a:pt x="55" y="70"/>
                  </a:lnTo>
                  <a:lnTo>
                    <a:pt x="63" y="74"/>
                  </a:lnTo>
                  <a:lnTo>
                    <a:pt x="70" y="76"/>
                  </a:lnTo>
                  <a:lnTo>
                    <a:pt x="78" y="79"/>
                  </a:lnTo>
                  <a:lnTo>
                    <a:pt x="84" y="79"/>
                  </a:lnTo>
                  <a:lnTo>
                    <a:pt x="93" y="83"/>
                  </a:lnTo>
                  <a:lnTo>
                    <a:pt x="89" y="70"/>
                  </a:lnTo>
                  <a:lnTo>
                    <a:pt x="82" y="57"/>
                  </a:lnTo>
                  <a:lnTo>
                    <a:pt x="70" y="47"/>
                  </a:lnTo>
                  <a:lnTo>
                    <a:pt x="61" y="40"/>
                  </a:lnTo>
                  <a:lnTo>
                    <a:pt x="48" y="30"/>
                  </a:lnTo>
                  <a:lnTo>
                    <a:pt x="34" y="21"/>
                  </a:lnTo>
                  <a:lnTo>
                    <a:pt x="23" y="11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7" name="Freeform 55">
              <a:extLst>
                <a:ext uri="{FF2B5EF4-FFF2-40B4-BE49-F238E27FC236}">
                  <a16:creationId xmlns:a16="http://schemas.microsoft.com/office/drawing/2014/main" id="{51C4C34C-1DFD-27EE-B100-9FCA00D230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57" y="885"/>
              <a:ext cx="55" cy="14"/>
            </a:xfrm>
            <a:custGeom>
              <a:avLst/>
              <a:gdLst>
                <a:gd name="T0" fmla="*/ 0 w 181"/>
                <a:gd name="T1" fmla="*/ 0 h 50"/>
                <a:gd name="T2" fmla="*/ 0 w 181"/>
                <a:gd name="T3" fmla="*/ 0 h 50"/>
                <a:gd name="T4" fmla="*/ 0 w 181"/>
                <a:gd name="T5" fmla="*/ 0 h 50"/>
                <a:gd name="T6" fmla="*/ 0 w 181"/>
                <a:gd name="T7" fmla="*/ 0 h 50"/>
                <a:gd name="T8" fmla="*/ 0 w 181"/>
                <a:gd name="T9" fmla="*/ 0 h 50"/>
                <a:gd name="T10" fmla="*/ 0 w 181"/>
                <a:gd name="T11" fmla="*/ 0 h 50"/>
                <a:gd name="T12" fmla="*/ 0 w 181"/>
                <a:gd name="T13" fmla="*/ 0 h 50"/>
                <a:gd name="T14" fmla="*/ 0 w 181"/>
                <a:gd name="T15" fmla="*/ 0 h 50"/>
                <a:gd name="T16" fmla="*/ 0 w 181"/>
                <a:gd name="T17" fmla="*/ 0 h 50"/>
                <a:gd name="T18" fmla="*/ 0 w 181"/>
                <a:gd name="T19" fmla="*/ 0 h 50"/>
                <a:gd name="T20" fmla="*/ 0 w 181"/>
                <a:gd name="T21" fmla="*/ 0 h 50"/>
                <a:gd name="T22" fmla="*/ 0 w 181"/>
                <a:gd name="T23" fmla="*/ 0 h 50"/>
                <a:gd name="T24" fmla="*/ 0 w 181"/>
                <a:gd name="T25" fmla="*/ 0 h 50"/>
                <a:gd name="T26" fmla="*/ 0 w 181"/>
                <a:gd name="T27" fmla="*/ 0 h 50"/>
                <a:gd name="T28" fmla="*/ 0 w 181"/>
                <a:gd name="T29" fmla="*/ 0 h 50"/>
                <a:gd name="T30" fmla="*/ 0 w 181"/>
                <a:gd name="T31" fmla="*/ 0 h 50"/>
                <a:gd name="T32" fmla="*/ 0 w 181"/>
                <a:gd name="T33" fmla="*/ 0 h 50"/>
                <a:gd name="T34" fmla="*/ 0 w 181"/>
                <a:gd name="T35" fmla="*/ 0 h 50"/>
                <a:gd name="T36" fmla="*/ 0 w 181"/>
                <a:gd name="T37" fmla="*/ 0 h 50"/>
                <a:gd name="T38" fmla="*/ 0 w 181"/>
                <a:gd name="T39" fmla="*/ 0 h 50"/>
                <a:gd name="T40" fmla="*/ 0 w 181"/>
                <a:gd name="T41" fmla="*/ 0 h 50"/>
                <a:gd name="T42" fmla="*/ 0 w 181"/>
                <a:gd name="T43" fmla="*/ 0 h 50"/>
                <a:gd name="T44" fmla="*/ 0 w 181"/>
                <a:gd name="T45" fmla="*/ 0 h 50"/>
                <a:gd name="T46" fmla="*/ 0 w 181"/>
                <a:gd name="T47" fmla="*/ 0 h 50"/>
                <a:gd name="T48" fmla="*/ 0 w 181"/>
                <a:gd name="T49" fmla="*/ 0 h 50"/>
                <a:gd name="T50" fmla="*/ 0 w 181"/>
                <a:gd name="T51" fmla="*/ 0 h 50"/>
                <a:gd name="T52" fmla="*/ 0 w 181"/>
                <a:gd name="T53" fmla="*/ 0 h 50"/>
                <a:gd name="T54" fmla="*/ 0 w 181"/>
                <a:gd name="T55" fmla="*/ 0 h 50"/>
                <a:gd name="T56" fmla="*/ 0 w 181"/>
                <a:gd name="T57" fmla="*/ 0 h 50"/>
                <a:gd name="T58" fmla="*/ 0 w 181"/>
                <a:gd name="T59" fmla="*/ 0 h 50"/>
                <a:gd name="T60" fmla="*/ 0 w 181"/>
                <a:gd name="T61" fmla="*/ 0 h 50"/>
                <a:gd name="T62" fmla="*/ 0 w 181"/>
                <a:gd name="T63" fmla="*/ 0 h 50"/>
                <a:gd name="T64" fmla="*/ 0 w 181"/>
                <a:gd name="T65" fmla="*/ 0 h 50"/>
                <a:gd name="T66" fmla="*/ 0 w 181"/>
                <a:gd name="T67" fmla="*/ 0 h 50"/>
                <a:gd name="T68" fmla="*/ 0 w 181"/>
                <a:gd name="T69" fmla="*/ 0 h 50"/>
                <a:gd name="T70" fmla="*/ 0 w 181"/>
                <a:gd name="T71" fmla="*/ 0 h 50"/>
                <a:gd name="T72" fmla="*/ 0 w 181"/>
                <a:gd name="T73" fmla="*/ 0 h 50"/>
                <a:gd name="T74" fmla="*/ 0 w 181"/>
                <a:gd name="T75" fmla="*/ 0 h 50"/>
                <a:gd name="T76" fmla="*/ 0 w 181"/>
                <a:gd name="T77" fmla="*/ 0 h 50"/>
                <a:gd name="T78" fmla="*/ 0 w 181"/>
                <a:gd name="T79" fmla="*/ 0 h 50"/>
                <a:gd name="T80" fmla="*/ 0 w 181"/>
                <a:gd name="T81" fmla="*/ 0 h 50"/>
                <a:gd name="T82" fmla="*/ 0 w 181"/>
                <a:gd name="T83" fmla="*/ 0 h 50"/>
                <a:gd name="T84" fmla="*/ 0 w 181"/>
                <a:gd name="T85" fmla="*/ 0 h 50"/>
                <a:gd name="T86" fmla="*/ 0 w 181"/>
                <a:gd name="T87" fmla="*/ 0 h 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81"/>
                <a:gd name="T133" fmla="*/ 0 h 50"/>
                <a:gd name="T134" fmla="*/ 181 w 181"/>
                <a:gd name="T135" fmla="*/ 50 h 5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81" h="50">
                  <a:moveTo>
                    <a:pt x="19" y="0"/>
                  </a:moveTo>
                  <a:lnTo>
                    <a:pt x="15" y="0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10"/>
                  </a:lnTo>
                  <a:lnTo>
                    <a:pt x="6" y="21"/>
                  </a:lnTo>
                  <a:lnTo>
                    <a:pt x="12" y="31"/>
                  </a:lnTo>
                  <a:lnTo>
                    <a:pt x="19" y="42"/>
                  </a:lnTo>
                  <a:lnTo>
                    <a:pt x="29" y="48"/>
                  </a:lnTo>
                  <a:lnTo>
                    <a:pt x="38" y="50"/>
                  </a:lnTo>
                  <a:lnTo>
                    <a:pt x="48" y="48"/>
                  </a:lnTo>
                  <a:lnTo>
                    <a:pt x="57" y="38"/>
                  </a:lnTo>
                  <a:lnTo>
                    <a:pt x="65" y="34"/>
                  </a:lnTo>
                  <a:lnTo>
                    <a:pt x="73" y="32"/>
                  </a:lnTo>
                  <a:lnTo>
                    <a:pt x="80" y="32"/>
                  </a:lnTo>
                  <a:lnTo>
                    <a:pt x="90" y="32"/>
                  </a:lnTo>
                  <a:lnTo>
                    <a:pt x="97" y="32"/>
                  </a:lnTo>
                  <a:lnTo>
                    <a:pt x="105" y="32"/>
                  </a:lnTo>
                  <a:lnTo>
                    <a:pt x="112" y="32"/>
                  </a:lnTo>
                  <a:lnTo>
                    <a:pt x="122" y="32"/>
                  </a:lnTo>
                  <a:lnTo>
                    <a:pt x="135" y="34"/>
                  </a:lnTo>
                  <a:lnTo>
                    <a:pt x="150" y="38"/>
                  </a:lnTo>
                  <a:lnTo>
                    <a:pt x="156" y="40"/>
                  </a:lnTo>
                  <a:lnTo>
                    <a:pt x="164" y="42"/>
                  </a:lnTo>
                  <a:lnTo>
                    <a:pt x="173" y="44"/>
                  </a:lnTo>
                  <a:lnTo>
                    <a:pt x="181" y="48"/>
                  </a:lnTo>
                  <a:lnTo>
                    <a:pt x="179" y="34"/>
                  </a:lnTo>
                  <a:lnTo>
                    <a:pt x="179" y="23"/>
                  </a:lnTo>
                  <a:lnTo>
                    <a:pt x="169" y="17"/>
                  </a:lnTo>
                  <a:lnTo>
                    <a:pt x="162" y="13"/>
                  </a:lnTo>
                  <a:lnTo>
                    <a:pt x="154" y="10"/>
                  </a:lnTo>
                  <a:lnTo>
                    <a:pt x="150" y="8"/>
                  </a:lnTo>
                  <a:lnTo>
                    <a:pt x="135" y="4"/>
                  </a:lnTo>
                  <a:lnTo>
                    <a:pt x="124" y="4"/>
                  </a:lnTo>
                  <a:lnTo>
                    <a:pt x="114" y="4"/>
                  </a:lnTo>
                  <a:lnTo>
                    <a:pt x="107" y="4"/>
                  </a:lnTo>
                  <a:lnTo>
                    <a:pt x="95" y="4"/>
                  </a:lnTo>
                  <a:lnTo>
                    <a:pt x="86" y="4"/>
                  </a:lnTo>
                  <a:lnTo>
                    <a:pt x="71" y="2"/>
                  </a:lnTo>
                  <a:lnTo>
                    <a:pt x="55" y="2"/>
                  </a:lnTo>
                  <a:lnTo>
                    <a:pt x="38" y="0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8" name="Freeform 56">
              <a:extLst>
                <a:ext uri="{FF2B5EF4-FFF2-40B4-BE49-F238E27FC236}">
                  <a16:creationId xmlns:a16="http://schemas.microsoft.com/office/drawing/2014/main" id="{5C2ACE31-FBB7-BC73-0D31-3DE47FB329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2" y="1000"/>
              <a:ext cx="20" cy="23"/>
            </a:xfrm>
            <a:custGeom>
              <a:avLst/>
              <a:gdLst>
                <a:gd name="T0" fmla="*/ 0 w 65"/>
                <a:gd name="T1" fmla="*/ 0 h 82"/>
                <a:gd name="T2" fmla="*/ 0 w 65"/>
                <a:gd name="T3" fmla="*/ 0 h 82"/>
                <a:gd name="T4" fmla="*/ 0 w 65"/>
                <a:gd name="T5" fmla="*/ 0 h 82"/>
                <a:gd name="T6" fmla="*/ 0 w 65"/>
                <a:gd name="T7" fmla="*/ 0 h 82"/>
                <a:gd name="T8" fmla="*/ 0 w 65"/>
                <a:gd name="T9" fmla="*/ 0 h 82"/>
                <a:gd name="T10" fmla="*/ 0 w 65"/>
                <a:gd name="T11" fmla="*/ 0 h 82"/>
                <a:gd name="T12" fmla="*/ 0 w 65"/>
                <a:gd name="T13" fmla="*/ 0 h 82"/>
                <a:gd name="T14" fmla="*/ 0 w 65"/>
                <a:gd name="T15" fmla="*/ 0 h 82"/>
                <a:gd name="T16" fmla="*/ 0 w 65"/>
                <a:gd name="T17" fmla="*/ 0 h 82"/>
                <a:gd name="T18" fmla="*/ 0 w 65"/>
                <a:gd name="T19" fmla="*/ 0 h 82"/>
                <a:gd name="T20" fmla="*/ 0 w 65"/>
                <a:gd name="T21" fmla="*/ 0 h 82"/>
                <a:gd name="T22" fmla="*/ 0 w 65"/>
                <a:gd name="T23" fmla="*/ 0 h 82"/>
                <a:gd name="T24" fmla="*/ 0 w 65"/>
                <a:gd name="T25" fmla="*/ 0 h 82"/>
                <a:gd name="T26" fmla="*/ 0 w 65"/>
                <a:gd name="T27" fmla="*/ 0 h 82"/>
                <a:gd name="T28" fmla="*/ 0 w 65"/>
                <a:gd name="T29" fmla="*/ 0 h 82"/>
                <a:gd name="T30" fmla="*/ 0 w 65"/>
                <a:gd name="T31" fmla="*/ 0 h 82"/>
                <a:gd name="T32" fmla="*/ 0 w 65"/>
                <a:gd name="T33" fmla="*/ 0 h 82"/>
                <a:gd name="T34" fmla="*/ 0 w 65"/>
                <a:gd name="T35" fmla="*/ 0 h 82"/>
                <a:gd name="T36" fmla="*/ 0 w 65"/>
                <a:gd name="T37" fmla="*/ 0 h 82"/>
                <a:gd name="T38" fmla="*/ 0 w 65"/>
                <a:gd name="T39" fmla="*/ 0 h 82"/>
                <a:gd name="T40" fmla="*/ 0 w 65"/>
                <a:gd name="T41" fmla="*/ 0 h 82"/>
                <a:gd name="T42" fmla="*/ 0 w 65"/>
                <a:gd name="T43" fmla="*/ 0 h 82"/>
                <a:gd name="T44" fmla="*/ 0 w 65"/>
                <a:gd name="T45" fmla="*/ 0 h 82"/>
                <a:gd name="T46" fmla="*/ 0 w 65"/>
                <a:gd name="T47" fmla="*/ 0 h 82"/>
                <a:gd name="T48" fmla="*/ 0 w 65"/>
                <a:gd name="T49" fmla="*/ 0 h 82"/>
                <a:gd name="T50" fmla="*/ 0 w 65"/>
                <a:gd name="T51" fmla="*/ 0 h 82"/>
                <a:gd name="T52" fmla="*/ 0 w 65"/>
                <a:gd name="T53" fmla="*/ 0 h 82"/>
                <a:gd name="T54" fmla="*/ 0 w 65"/>
                <a:gd name="T55" fmla="*/ 0 h 82"/>
                <a:gd name="T56" fmla="*/ 0 w 65"/>
                <a:gd name="T57" fmla="*/ 0 h 82"/>
                <a:gd name="T58" fmla="*/ 0 w 65"/>
                <a:gd name="T59" fmla="*/ 0 h 8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65"/>
                <a:gd name="T91" fmla="*/ 0 h 82"/>
                <a:gd name="T92" fmla="*/ 65 w 65"/>
                <a:gd name="T93" fmla="*/ 82 h 82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65" h="82">
                  <a:moveTo>
                    <a:pt x="48" y="6"/>
                  </a:moveTo>
                  <a:lnTo>
                    <a:pt x="38" y="2"/>
                  </a:lnTo>
                  <a:lnTo>
                    <a:pt x="29" y="0"/>
                  </a:lnTo>
                  <a:lnTo>
                    <a:pt x="15" y="0"/>
                  </a:lnTo>
                  <a:lnTo>
                    <a:pt x="8" y="0"/>
                  </a:lnTo>
                  <a:lnTo>
                    <a:pt x="0" y="4"/>
                  </a:lnTo>
                  <a:lnTo>
                    <a:pt x="4" y="9"/>
                  </a:lnTo>
                  <a:lnTo>
                    <a:pt x="6" y="13"/>
                  </a:lnTo>
                  <a:lnTo>
                    <a:pt x="11" y="19"/>
                  </a:lnTo>
                  <a:lnTo>
                    <a:pt x="19" y="25"/>
                  </a:lnTo>
                  <a:lnTo>
                    <a:pt x="32" y="32"/>
                  </a:lnTo>
                  <a:lnTo>
                    <a:pt x="30" y="34"/>
                  </a:lnTo>
                  <a:lnTo>
                    <a:pt x="30" y="40"/>
                  </a:lnTo>
                  <a:lnTo>
                    <a:pt x="29" y="47"/>
                  </a:lnTo>
                  <a:lnTo>
                    <a:pt x="29" y="57"/>
                  </a:lnTo>
                  <a:lnTo>
                    <a:pt x="25" y="65"/>
                  </a:lnTo>
                  <a:lnTo>
                    <a:pt x="23" y="72"/>
                  </a:lnTo>
                  <a:lnTo>
                    <a:pt x="23" y="78"/>
                  </a:lnTo>
                  <a:lnTo>
                    <a:pt x="23" y="82"/>
                  </a:lnTo>
                  <a:lnTo>
                    <a:pt x="32" y="80"/>
                  </a:lnTo>
                  <a:lnTo>
                    <a:pt x="42" y="80"/>
                  </a:lnTo>
                  <a:lnTo>
                    <a:pt x="49" y="76"/>
                  </a:lnTo>
                  <a:lnTo>
                    <a:pt x="55" y="74"/>
                  </a:lnTo>
                  <a:lnTo>
                    <a:pt x="63" y="61"/>
                  </a:lnTo>
                  <a:lnTo>
                    <a:pt x="65" y="49"/>
                  </a:lnTo>
                  <a:lnTo>
                    <a:pt x="63" y="34"/>
                  </a:lnTo>
                  <a:lnTo>
                    <a:pt x="61" y="23"/>
                  </a:lnTo>
                  <a:lnTo>
                    <a:pt x="53" y="11"/>
                  </a:lnTo>
                  <a:lnTo>
                    <a:pt x="48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9" name="Freeform 57">
              <a:extLst>
                <a:ext uri="{FF2B5EF4-FFF2-40B4-BE49-F238E27FC236}">
                  <a16:creationId xmlns:a16="http://schemas.microsoft.com/office/drawing/2014/main" id="{C36940C6-86B1-BA11-63D3-17B0A441FD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62" y="968"/>
              <a:ext cx="180" cy="10"/>
            </a:xfrm>
            <a:custGeom>
              <a:avLst/>
              <a:gdLst>
                <a:gd name="T0" fmla="*/ 0 w 589"/>
                <a:gd name="T1" fmla="*/ 0 h 36"/>
                <a:gd name="T2" fmla="*/ 0 w 589"/>
                <a:gd name="T3" fmla="*/ 0 h 36"/>
                <a:gd name="T4" fmla="*/ 0 w 589"/>
                <a:gd name="T5" fmla="*/ 0 h 36"/>
                <a:gd name="T6" fmla="*/ 0 w 589"/>
                <a:gd name="T7" fmla="*/ 0 h 36"/>
                <a:gd name="T8" fmla="*/ 0 w 589"/>
                <a:gd name="T9" fmla="*/ 0 h 36"/>
                <a:gd name="T10" fmla="*/ 0 w 589"/>
                <a:gd name="T11" fmla="*/ 0 h 36"/>
                <a:gd name="T12" fmla="*/ 0 w 589"/>
                <a:gd name="T13" fmla="*/ 0 h 36"/>
                <a:gd name="T14" fmla="*/ 0 w 589"/>
                <a:gd name="T15" fmla="*/ 0 h 36"/>
                <a:gd name="T16" fmla="*/ 0 w 589"/>
                <a:gd name="T17" fmla="*/ 0 h 36"/>
                <a:gd name="T18" fmla="*/ 0 w 589"/>
                <a:gd name="T19" fmla="*/ 0 h 36"/>
                <a:gd name="T20" fmla="*/ 0 w 589"/>
                <a:gd name="T21" fmla="*/ 0 h 36"/>
                <a:gd name="T22" fmla="*/ 0 w 589"/>
                <a:gd name="T23" fmla="*/ 0 h 36"/>
                <a:gd name="T24" fmla="*/ 0 w 589"/>
                <a:gd name="T25" fmla="*/ 0 h 36"/>
                <a:gd name="T26" fmla="*/ 0 w 589"/>
                <a:gd name="T27" fmla="*/ 0 h 36"/>
                <a:gd name="T28" fmla="*/ 0 w 589"/>
                <a:gd name="T29" fmla="*/ 0 h 36"/>
                <a:gd name="T30" fmla="*/ 0 w 589"/>
                <a:gd name="T31" fmla="*/ 0 h 36"/>
                <a:gd name="T32" fmla="*/ 0 w 589"/>
                <a:gd name="T33" fmla="*/ 0 h 36"/>
                <a:gd name="T34" fmla="*/ 0 w 589"/>
                <a:gd name="T35" fmla="*/ 0 h 36"/>
                <a:gd name="T36" fmla="*/ 0 w 589"/>
                <a:gd name="T37" fmla="*/ 0 h 36"/>
                <a:gd name="T38" fmla="*/ 0 w 589"/>
                <a:gd name="T39" fmla="*/ 0 h 36"/>
                <a:gd name="T40" fmla="*/ 0 w 589"/>
                <a:gd name="T41" fmla="*/ 0 h 36"/>
                <a:gd name="T42" fmla="*/ 0 w 589"/>
                <a:gd name="T43" fmla="*/ 0 h 36"/>
                <a:gd name="T44" fmla="*/ 0 w 589"/>
                <a:gd name="T45" fmla="*/ 0 h 36"/>
                <a:gd name="T46" fmla="*/ 0 w 589"/>
                <a:gd name="T47" fmla="*/ 0 h 36"/>
                <a:gd name="T48" fmla="*/ 0 w 589"/>
                <a:gd name="T49" fmla="*/ 0 h 36"/>
                <a:gd name="T50" fmla="*/ 0 w 589"/>
                <a:gd name="T51" fmla="*/ 0 h 36"/>
                <a:gd name="T52" fmla="*/ 0 w 589"/>
                <a:gd name="T53" fmla="*/ 0 h 36"/>
                <a:gd name="T54" fmla="*/ 0 w 589"/>
                <a:gd name="T55" fmla="*/ 0 h 36"/>
                <a:gd name="T56" fmla="*/ 0 w 589"/>
                <a:gd name="T57" fmla="*/ 0 h 36"/>
                <a:gd name="T58" fmla="*/ 0 w 589"/>
                <a:gd name="T59" fmla="*/ 0 h 36"/>
                <a:gd name="T60" fmla="*/ 0 w 589"/>
                <a:gd name="T61" fmla="*/ 0 h 36"/>
                <a:gd name="T62" fmla="*/ 0 w 589"/>
                <a:gd name="T63" fmla="*/ 0 h 36"/>
                <a:gd name="T64" fmla="*/ 0 w 589"/>
                <a:gd name="T65" fmla="*/ 0 h 36"/>
                <a:gd name="T66" fmla="*/ 0 w 589"/>
                <a:gd name="T67" fmla="*/ 0 h 36"/>
                <a:gd name="T68" fmla="*/ 0 w 589"/>
                <a:gd name="T69" fmla="*/ 0 h 36"/>
                <a:gd name="T70" fmla="*/ 0 w 589"/>
                <a:gd name="T71" fmla="*/ 0 h 36"/>
                <a:gd name="T72" fmla="*/ 0 w 589"/>
                <a:gd name="T73" fmla="*/ 0 h 36"/>
                <a:gd name="T74" fmla="*/ 0 w 589"/>
                <a:gd name="T75" fmla="*/ 0 h 36"/>
                <a:gd name="T76" fmla="*/ 0 w 589"/>
                <a:gd name="T77" fmla="*/ 0 h 36"/>
                <a:gd name="T78" fmla="*/ 0 w 589"/>
                <a:gd name="T79" fmla="*/ 0 h 36"/>
                <a:gd name="T80" fmla="*/ 0 w 589"/>
                <a:gd name="T81" fmla="*/ 0 h 36"/>
                <a:gd name="T82" fmla="*/ 0 w 589"/>
                <a:gd name="T83" fmla="*/ 0 h 36"/>
                <a:gd name="T84" fmla="*/ 0 w 589"/>
                <a:gd name="T85" fmla="*/ 0 h 36"/>
                <a:gd name="T86" fmla="*/ 0 w 589"/>
                <a:gd name="T87" fmla="*/ 0 h 36"/>
                <a:gd name="T88" fmla="*/ 0 w 589"/>
                <a:gd name="T89" fmla="*/ 0 h 36"/>
                <a:gd name="T90" fmla="*/ 0 w 589"/>
                <a:gd name="T91" fmla="*/ 0 h 36"/>
                <a:gd name="T92" fmla="*/ 0 w 589"/>
                <a:gd name="T93" fmla="*/ 0 h 36"/>
                <a:gd name="T94" fmla="*/ 0 w 589"/>
                <a:gd name="T95" fmla="*/ 0 h 36"/>
                <a:gd name="T96" fmla="*/ 0 w 589"/>
                <a:gd name="T97" fmla="*/ 0 h 36"/>
                <a:gd name="T98" fmla="*/ 0 w 589"/>
                <a:gd name="T99" fmla="*/ 0 h 36"/>
                <a:gd name="T100" fmla="*/ 0 w 589"/>
                <a:gd name="T101" fmla="*/ 0 h 36"/>
                <a:gd name="T102" fmla="*/ 0 w 589"/>
                <a:gd name="T103" fmla="*/ 0 h 36"/>
                <a:gd name="T104" fmla="*/ 0 w 589"/>
                <a:gd name="T105" fmla="*/ 0 h 36"/>
                <a:gd name="T106" fmla="*/ 0 w 589"/>
                <a:gd name="T107" fmla="*/ 0 h 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589"/>
                <a:gd name="T163" fmla="*/ 0 h 36"/>
                <a:gd name="T164" fmla="*/ 589 w 589"/>
                <a:gd name="T165" fmla="*/ 36 h 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589" h="36">
                  <a:moveTo>
                    <a:pt x="365" y="0"/>
                  </a:moveTo>
                  <a:lnTo>
                    <a:pt x="376" y="0"/>
                  </a:lnTo>
                  <a:lnTo>
                    <a:pt x="390" y="0"/>
                  </a:lnTo>
                  <a:lnTo>
                    <a:pt x="403" y="0"/>
                  </a:lnTo>
                  <a:lnTo>
                    <a:pt x="416" y="0"/>
                  </a:lnTo>
                  <a:lnTo>
                    <a:pt x="428" y="0"/>
                  </a:lnTo>
                  <a:lnTo>
                    <a:pt x="441" y="0"/>
                  </a:lnTo>
                  <a:lnTo>
                    <a:pt x="456" y="2"/>
                  </a:lnTo>
                  <a:lnTo>
                    <a:pt x="470" y="6"/>
                  </a:lnTo>
                  <a:lnTo>
                    <a:pt x="481" y="6"/>
                  </a:lnTo>
                  <a:lnTo>
                    <a:pt x="492" y="6"/>
                  </a:lnTo>
                  <a:lnTo>
                    <a:pt x="508" y="7"/>
                  </a:lnTo>
                  <a:lnTo>
                    <a:pt x="521" y="9"/>
                  </a:lnTo>
                  <a:lnTo>
                    <a:pt x="532" y="9"/>
                  </a:lnTo>
                  <a:lnTo>
                    <a:pt x="546" y="11"/>
                  </a:lnTo>
                  <a:lnTo>
                    <a:pt x="559" y="11"/>
                  </a:lnTo>
                  <a:lnTo>
                    <a:pt x="574" y="15"/>
                  </a:lnTo>
                  <a:lnTo>
                    <a:pt x="582" y="23"/>
                  </a:lnTo>
                  <a:lnTo>
                    <a:pt x="589" y="36"/>
                  </a:lnTo>
                  <a:lnTo>
                    <a:pt x="553" y="28"/>
                  </a:lnTo>
                  <a:lnTo>
                    <a:pt x="517" y="26"/>
                  </a:lnTo>
                  <a:lnTo>
                    <a:pt x="481" y="23"/>
                  </a:lnTo>
                  <a:lnTo>
                    <a:pt x="447" y="23"/>
                  </a:lnTo>
                  <a:lnTo>
                    <a:pt x="409" y="21"/>
                  </a:lnTo>
                  <a:lnTo>
                    <a:pt x="375" y="21"/>
                  </a:lnTo>
                  <a:lnTo>
                    <a:pt x="338" y="23"/>
                  </a:lnTo>
                  <a:lnTo>
                    <a:pt x="302" y="23"/>
                  </a:lnTo>
                  <a:lnTo>
                    <a:pt x="266" y="23"/>
                  </a:lnTo>
                  <a:lnTo>
                    <a:pt x="230" y="23"/>
                  </a:lnTo>
                  <a:lnTo>
                    <a:pt x="194" y="23"/>
                  </a:lnTo>
                  <a:lnTo>
                    <a:pt x="158" y="25"/>
                  </a:lnTo>
                  <a:lnTo>
                    <a:pt x="122" y="23"/>
                  </a:lnTo>
                  <a:lnTo>
                    <a:pt x="88" y="23"/>
                  </a:lnTo>
                  <a:lnTo>
                    <a:pt x="51" y="23"/>
                  </a:lnTo>
                  <a:lnTo>
                    <a:pt x="17" y="21"/>
                  </a:lnTo>
                  <a:lnTo>
                    <a:pt x="8" y="15"/>
                  </a:lnTo>
                  <a:lnTo>
                    <a:pt x="0" y="9"/>
                  </a:lnTo>
                  <a:lnTo>
                    <a:pt x="23" y="6"/>
                  </a:lnTo>
                  <a:lnTo>
                    <a:pt x="46" y="6"/>
                  </a:lnTo>
                  <a:lnTo>
                    <a:pt x="69" y="6"/>
                  </a:lnTo>
                  <a:lnTo>
                    <a:pt x="91" y="6"/>
                  </a:lnTo>
                  <a:lnTo>
                    <a:pt x="112" y="6"/>
                  </a:lnTo>
                  <a:lnTo>
                    <a:pt x="135" y="6"/>
                  </a:lnTo>
                  <a:lnTo>
                    <a:pt x="158" y="6"/>
                  </a:lnTo>
                  <a:lnTo>
                    <a:pt x="181" y="7"/>
                  </a:lnTo>
                  <a:lnTo>
                    <a:pt x="203" y="7"/>
                  </a:lnTo>
                  <a:lnTo>
                    <a:pt x="226" y="7"/>
                  </a:lnTo>
                  <a:lnTo>
                    <a:pt x="249" y="7"/>
                  </a:lnTo>
                  <a:lnTo>
                    <a:pt x="272" y="7"/>
                  </a:lnTo>
                  <a:lnTo>
                    <a:pt x="295" y="6"/>
                  </a:lnTo>
                  <a:lnTo>
                    <a:pt x="318" y="4"/>
                  </a:lnTo>
                  <a:lnTo>
                    <a:pt x="340" y="0"/>
                  </a:lnTo>
                  <a:lnTo>
                    <a:pt x="36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0" name="Freeform 58">
              <a:extLst>
                <a:ext uri="{FF2B5EF4-FFF2-40B4-BE49-F238E27FC236}">
                  <a16:creationId xmlns:a16="http://schemas.microsoft.com/office/drawing/2014/main" id="{22DF6BD3-18ED-D2D0-CA51-110507E92B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0" y="990"/>
              <a:ext cx="15" cy="336"/>
            </a:xfrm>
            <a:custGeom>
              <a:avLst/>
              <a:gdLst>
                <a:gd name="T0" fmla="*/ 0 w 49"/>
                <a:gd name="T1" fmla="*/ 0 h 1194"/>
                <a:gd name="T2" fmla="*/ 0 w 49"/>
                <a:gd name="T3" fmla="*/ 0 h 1194"/>
                <a:gd name="T4" fmla="*/ 0 w 49"/>
                <a:gd name="T5" fmla="*/ 0 h 1194"/>
                <a:gd name="T6" fmla="*/ 0 w 49"/>
                <a:gd name="T7" fmla="*/ 0 h 1194"/>
                <a:gd name="T8" fmla="*/ 0 w 49"/>
                <a:gd name="T9" fmla="*/ 0 h 1194"/>
                <a:gd name="T10" fmla="*/ 0 w 49"/>
                <a:gd name="T11" fmla="*/ 0 h 1194"/>
                <a:gd name="T12" fmla="*/ 0 w 49"/>
                <a:gd name="T13" fmla="*/ 0 h 1194"/>
                <a:gd name="T14" fmla="*/ 0 w 49"/>
                <a:gd name="T15" fmla="*/ 0 h 1194"/>
                <a:gd name="T16" fmla="*/ 0 w 49"/>
                <a:gd name="T17" fmla="*/ 0 h 1194"/>
                <a:gd name="T18" fmla="*/ 0 w 49"/>
                <a:gd name="T19" fmla="*/ 0 h 1194"/>
                <a:gd name="T20" fmla="*/ 0 w 49"/>
                <a:gd name="T21" fmla="*/ 0 h 1194"/>
                <a:gd name="T22" fmla="*/ 0 w 49"/>
                <a:gd name="T23" fmla="*/ 0 h 1194"/>
                <a:gd name="T24" fmla="*/ 0 w 49"/>
                <a:gd name="T25" fmla="*/ 0 h 1194"/>
                <a:gd name="T26" fmla="*/ 0 w 49"/>
                <a:gd name="T27" fmla="*/ 0 h 1194"/>
                <a:gd name="T28" fmla="*/ 0 w 49"/>
                <a:gd name="T29" fmla="*/ 0 h 1194"/>
                <a:gd name="T30" fmla="*/ 0 w 49"/>
                <a:gd name="T31" fmla="*/ 0 h 1194"/>
                <a:gd name="T32" fmla="*/ 0 w 49"/>
                <a:gd name="T33" fmla="*/ 0 h 1194"/>
                <a:gd name="T34" fmla="*/ 0 w 49"/>
                <a:gd name="T35" fmla="*/ 0 h 1194"/>
                <a:gd name="T36" fmla="*/ 0 w 49"/>
                <a:gd name="T37" fmla="*/ 0 h 1194"/>
                <a:gd name="T38" fmla="*/ 0 w 49"/>
                <a:gd name="T39" fmla="*/ 0 h 1194"/>
                <a:gd name="T40" fmla="*/ 0 w 49"/>
                <a:gd name="T41" fmla="*/ 0 h 1194"/>
                <a:gd name="T42" fmla="*/ 0 w 49"/>
                <a:gd name="T43" fmla="*/ 0 h 1194"/>
                <a:gd name="T44" fmla="*/ 0 w 49"/>
                <a:gd name="T45" fmla="*/ 0 h 1194"/>
                <a:gd name="T46" fmla="*/ 0 w 49"/>
                <a:gd name="T47" fmla="*/ 0 h 1194"/>
                <a:gd name="T48" fmla="*/ 0 w 49"/>
                <a:gd name="T49" fmla="*/ 0 h 1194"/>
                <a:gd name="T50" fmla="*/ 0 w 49"/>
                <a:gd name="T51" fmla="*/ 0 h 1194"/>
                <a:gd name="T52" fmla="*/ 0 w 49"/>
                <a:gd name="T53" fmla="*/ 0 h 1194"/>
                <a:gd name="T54" fmla="*/ 0 w 49"/>
                <a:gd name="T55" fmla="*/ 0 h 1194"/>
                <a:gd name="T56" fmla="*/ 0 w 49"/>
                <a:gd name="T57" fmla="*/ 0 h 1194"/>
                <a:gd name="T58" fmla="*/ 0 w 49"/>
                <a:gd name="T59" fmla="*/ 0 h 1194"/>
                <a:gd name="T60" fmla="*/ 0 w 49"/>
                <a:gd name="T61" fmla="*/ 0 h 1194"/>
                <a:gd name="T62" fmla="*/ 0 w 49"/>
                <a:gd name="T63" fmla="*/ 0 h 1194"/>
                <a:gd name="T64" fmla="*/ 0 w 49"/>
                <a:gd name="T65" fmla="*/ 0 h 1194"/>
                <a:gd name="T66" fmla="*/ 0 w 49"/>
                <a:gd name="T67" fmla="*/ 0 h 1194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9"/>
                <a:gd name="T103" fmla="*/ 0 h 1194"/>
                <a:gd name="T104" fmla="*/ 49 w 49"/>
                <a:gd name="T105" fmla="*/ 1194 h 1194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9" h="1194">
                  <a:moveTo>
                    <a:pt x="36" y="0"/>
                  </a:moveTo>
                  <a:lnTo>
                    <a:pt x="41" y="13"/>
                  </a:lnTo>
                  <a:lnTo>
                    <a:pt x="45" y="28"/>
                  </a:lnTo>
                  <a:lnTo>
                    <a:pt x="47" y="44"/>
                  </a:lnTo>
                  <a:lnTo>
                    <a:pt x="49" y="61"/>
                  </a:lnTo>
                  <a:lnTo>
                    <a:pt x="49" y="76"/>
                  </a:lnTo>
                  <a:lnTo>
                    <a:pt x="49" y="93"/>
                  </a:lnTo>
                  <a:lnTo>
                    <a:pt x="47" y="108"/>
                  </a:lnTo>
                  <a:lnTo>
                    <a:pt x="47" y="125"/>
                  </a:lnTo>
                  <a:lnTo>
                    <a:pt x="43" y="142"/>
                  </a:lnTo>
                  <a:lnTo>
                    <a:pt x="41" y="158"/>
                  </a:lnTo>
                  <a:lnTo>
                    <a:pt x="39" y="175"/>
                  </a:lnTo>
                  <a:lnTo>
                    <a:pt x="39" y="192"/>
                  </a:lnTo>
                  <a:lnTo>
                    <a:pt x="38" y="209"/>
                  </a:lnTo>
                  <a:lnTo>
                    <a:pt x="38" y="224"/>
                  </a:lnTo>
                  <a:lnTo>
                    <a:pt x="39" y="241"/>
                  </a:lnTo>
                  <a:lnTo>
                    <a:pt x="43" y="260"/>
                  </a:lnTo>
                  <a:lnTo>
                    <a:pt x="39" y="317"/>
                  </a:lnTo>
                  <a:lnTo>
                    <a:pt x="38" y="376"/>
                  </a:lnTo>
                  <a:lnTo>
                    <a:pt x="38" y="433"/>
                  </a:lnTo>
                  <a:lnTo>
                    <a:pt x="38" y="494"/>
                  </a:lnTo>
                  <a:lnTo>
                    <a:pt x="38" y="551"/>
                  </a:lnTo>
                  <a:lnTo>
                    <a:pt x="38" y="610"/>
                  </a:lnTo>
                  <a:lnTo>
                    <a:pt x="38" y="667"/>
                  </a:lnTo>
                  <a:lnTo>
                    <a:pt x="39" y="728"/>
                  </a:lnTo>
                  <a:lnTo>
                    <a:pt x="39" y="785"/>
                  </a:lnTo>
                  <a:lnTo>
                    <a:pt x="41" y="844"/>
                  </a:lnTo>
                  <a:lnTo>
                    <a:pt x="41" y="901"/>
                  </a:lnTo>
                  <a:lnTo>
                    <a:pt x="43" y="960"/>
                  </a:lnTo>
                  <a:lnTo>
                    <a:pt x="43" y="1019"/>
                  </a:lnTo>
                  <a:lnTo>
                    <a:pt x="43" y="1076"/>
                  </a:lnTo>
                  <a:lnTo>
                    <a:pt x="43" y="1135"/>
                  </a:lnTo>
                  <a:lnTo>
                    <a:pt x="43" y="1194"/>
                  </a:lnTo>
                  <a:lnTo>
                    <a:pt x="34" y="1192"/>
                  </a:lnTo>
                  <a:lnTo>
                    <a:pt x="24" y="1192"/>
                  </a:lnTo>
                  <a:lnTo>
                    <a:pt x="22" y="1160"/>
                  </a:lnTo>
                  <a:lnTo>
                    <a:pt x="22" y="1127"/>
                  </a:lnTo>
                  <a:lnTo>
                    <a:pt x="20" y="1095"/>
                  </a:lnTo>
                  <a:lnTo>
                    <a:pt x="20" y="1063"/>
                  </a:lnTo>
                  <a:lnTo>
                    <a:pt x="19" y="1030"/>
                  </a:lnTo>
                  <a:lnTo>
                    <a:pt x="17" y="1000"/>
                  </a:lnTo>
                  <a:lnTo>
                    <a:pt x="15" y="968"/>
                  </a:lnTo>
                  <a:lnTo>
                    <a:pt x="15" y="935"/>
                  </a:lnTo>
                  <a:lnTo>
                    <a:pt x="9" y="903"/>
                  </a:lnTo>
                  <a:lnTo>
                    <a:pt x="9" y="872"/>
                  </a:lnTo>
                  <a:lnTo>
                    <a:pt x="5" y="840"/>
                  </a:lnTo>
                  <a:lnTo>
                    <a:pt x="5" y="808"/>
                  </a:lnTo>
                  <a:lnTo>
                    <a:pt x="1" y="776"/>
                  </a:lnTo>
                  <a:lnTo>
                    <a:pt x="0" y="745"/>
                  </a:lnTo>
                  <a:lnTo>
                    <a:pt x="0" y="713"/>
                  </a:lnTo>
                  <a:lnTo>
                    <a:pt x="0" y="682"/>
                  </a:lnTo>
                  <a:lnTo>
                    <a:pt x="0" y="637"/>
                  </a:lnTo>
                  <a:lnTo>
                    <a:pt x="0" y="595"/>
                  </a:lnTo>
                  <a:lnTo>
                    <a:pt x="0" y="551"/>
                  </a:lnTo>
                  <a:lnTo>
                    <a:pt x="0" y="509"/>
                  </a:lnTo>
                  <a:lnTo>
                    <a:pt x="0" y="466"/>
                  </a:lnTo>
                  <a:lnTo>
                    <a:pt x="3" y="422"/>
                  </a:lnTo>
                  <a:lnTo>
                    <a:pt x="5" y="378"/>
                  </a:lnTo>
                  <a:lnTo>
                    <a:pt x="7" y="336"/>
                  </a:lnTo>
                  <a:lnTo>
                    <a:pt x="9" y="293"/>
                  </a:lnTo>
                  <a:lnTo>
                    <a:pt x="11" y="253"/>
                  </a:lnTo>
                  <a:lnTo>
                    <a:pt x="15" y="209"/>
                  </a:lnTo>
                  <a:lnTo>
                    <a:pt x="19" y="167"/>
                  </a:lnTo>
                  <a:lnTo>
                    <a:pt x="24" y="125"/>
                  </a:lnTo>
                  <a:lnTo>
                    <a:pt x="28" y="83"/>
                  </a:lnTo>
                  <a:lnTo>
                    <a:pt x="32" y="40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1" name="Freeform 59">
              <a:extLst>
                <a:ext uri="{FF2B5EF4-FFF2-40B4-BE49-F238E27FC236}">
                  <a16:creationId xmlns:a16="http://schemas.microsoft.com/office/drawing/2014/main" id="{21A84AA0-8319-B710-A075-F2665F10B4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56" y="1306"/>
              <a:ext cx="461" cy="22"/>
            </a:xfrm>
            <a:custGeom>
              <a:avLst/>
              <a:gdLst>
                <a:gd name="T0" fmla="*/ 0 w 1511"/>
                <a:gd name="T1" fmla="*/ 0 h 78"/>
                <a:gd name="T2" fmla="*/ 0 w 1511"/>
                <a:gd name="T3" fmla="*/ 0 h 78"/>
                <a:gd name="T4" fmla="*/ 0 w 1511"/>
                <a:gd name="T5" fmla="*/ 0 h 78"/>
                <a:gd name="T6" fmla="*/ 0 w 1511"/>
                <a:gd name="T7" fmla="*/ 0 h 78"/>
                <a:gd name="T8" fmla="*/ 0 w 1511"/>
                <a:gd name="T9" fmla="*/ 0 h 78"/>
                <a:gd name="T10" fmla="*/ 0 w 1511"/>
                <a:gd name="T11" fmla="*/ 0 h 78"/>
                <a:gd name="T12" fmla="*/ 0 w 1511"/>
                <a:gd name="T13" fmla="*/ 0 h 78"/>
                <a:gd name="T14" fmla="*/ 0 w 1511"/>
                <a:gd name="T15" fmla="*/ 0 h 78"/>
                <a:gd name="T16" fmla="*/ 0 w 1511"/>
                <a:gd name="T17" fmla="*/ 0 h 78"/>
                <a:gd name="T18" fmla="*/ 0 w 1511"/>
                <a:gd name="T19" fmla="*/ 0 h 78"/>
                <a:gd name="T20" fmla="*/ 0 w 1511"/>
                <a:gd name="T21" fmla="*/ 0 h 78"/>
                <a:gd name="T22" fmla="*/ 0 w 1511"/>
                <a:gd name="T23" fmla="*/ 0 h 78"/>
                <a:gd name="T24" fmla="*/ 0 w 1511"/>
                <a:gd name="T25" fmla="*/ 0 h 78"/>
                <a:gd name="T26" fmla="*/ 0 w 1511"/>
                <a:gd name="T27" fmla="*/ 0 h 78"/>
                <a:gd name="T28" fmla="*/ 0 w 1511"/>
                <a:gd name="T29" fmla="*/ 0 h 78"/>
                <a:gd name="T30" fmla="*/ 0 w 1511"/>
                <a:gd name="T31" fmla="*/ 0 h 78"/>
                <a:gd name="T32" fmla="*/ 0 w 1511"/>
                <a:gd name="T33" fmla="*/ 0 h 78"/>
                <a:gd name="T34" fmla="*/ 0 w 1511"/>
                <a:gd name="T35" fmla="*/ 0 h 78"/>
                <a:gd name="T36" fmla="*/ 0 w 1511"/>
                <a:gd name="T37" fmla="*/ 0 h 78"/>
                <a:gd name="T38" fmla="*/ 0 w 1511"/>
                <a:gd name="T39" fmla="*/ 0 h 78"/>
                <a:gd name="T40" fmla="*/ 0 w 1511"/>
                <a:gd name="T41" fmla="*/ 0 h 78"/>
                <a:gd name="T42" fmla="*/ 0 w 1511"/>
                <a:gd name="T43" fmla="*/ 0 h 78"/>
                <a:gd name="T44" fmla="*/ 0 w 1511"/>
                <a:gd name="T45" fmla="*/ 0 h 78"/>
                <a:gd name="T46" fmla="*/ 0 w 1511"/>
                <a:gd name="T47" fmla="*/ 0 h 78"/>
                <a:gd name="T48" fmla="*/ 0 w 1511"/>
                <a:gd name="T49" fmla="*/ 0 h 78"/>
                <a:gd name="T50" fmla="*/ 0 w 1511"/>
                <a:gd name="T51" fmla="*/ 0 h 78"/>
                <a:gd name="T52" fmla="*/ 0 w 1511"/>
                <a:gd name="T53" fmla="*/ 0 h 78"/>
                <a:gd name="T54" fmla="*/ 0 w 1511"/>
                <a:gd name="T55" fmla="*/ 0 h 78"/>
                <a:gd name="T56" fmla="*/ 0 w 1511"/>
                <a:gd name="T57" fmla="*/ 0 h 78"/>
                <a:gd name="T58" fmla="*/ 0 w 1511"/>
                <a:gd name="T59" fmla="*/ 0 h 78"/>
                <a:gd name="T60" fmla="*/ 0 w 1511"/>
                <a:gd name="T61" fmla="*/ 0 h 78"/>
                <a:gd name="T62" fmla="*/ 0 w 1511"/>
                <a:gd name="T63" fmla="*/ 0 h 78"/>
                <a:gd name="T64" fmla="*/ 0 w 1511"/>
                <a:gd name="T65" fmla="*/ 0 h 78"/>
                <a:gd name="T66" fmla="*/ 0 w 1511"/>
                <a:gd name="T67" fmla="*/ 0 h 78"/>
                <a:gd name="T68" fmla="*/ 0 w 1511"/>
                <a:gd name="T69" fmla="*/ 0 h 78"/>
                <a:gd name="T70" fmla="*/ 0 w 1511"/>
                <a:gd name="T71" fmla="*/ 0 h 78"/>
                <a:gd name="T72" fmla="*/ 0 w 1511"/>
                <a:gd name="T73" fmla="*/ 0 h 78"/>
                <a:gd name="T74" fmla="*/ 0 w 1511"/>
                <a:gd name="T75" fmla="*/ 0 h 78"/>
                <a:gd name="T76" fmla="*/ 0 w 1511"/>
                <a:gd name="T77" fmla="*/ 0 h 78"/>
                <a:gd name="T78" fmla="*/ 0 w 1511"/>
                <a:gd name="T79" fmla="*/ 0 h 78"/>
                <a:gd name="T80" fmla="*/ 0 w 1511"/>
                <a:gd name="T81" fmla="*/ 0 h 78"/>
                <a:gd name="T82" fmla="*/ 0 w 1511"/>
                <a:gd name="T83" fmla="*/ 0 h 78"/>
                <a:gd name="T84" fmla="*/ 0 w 1511"/>
                <a:gd name="T85" fmla="*/ 0 h 78"/>
                <a:gd name="T86" fmla="*/ 0 w 1511"/>
                <a:gd name="T87" fmla="*/ 0 h 78"/>
                <a:gd name="T88" fmla="*/ 0 w 1511"/>
                <a:gd name="T89" fmla="*/ 0 h 78"/>
                <a:gd name="T90" fmla="*/ 0 w 1511"/>
                <a:gd name="T91" fmla="*/ 0 h 78"/>
                <a:gd name="T92" fmla="*/ 0 w 1511"/>
                <a:gd name="T93" fmla="*/ 0 h 78"/>
                <a:gd name="T94" fmla="*/ 0 w 1511"/>
                <a:gd name="T95" fmla="*/ 0 h 78"/>
                <a:gd name="T96" fmla="*/ 0 w 1511"/>
                <a:gd name="T97" fmla="*/ 0 h 78"/>
                <a:gd name="T98" fmla="*/ 0 w 1511"/>
                <a:gd name="T99" fmla="*/ 0 h 78"/>
                <a:gd name="T100" fmla="*/ 0 w 1511"/>
                <a:gd name="T101" fmla="*/ 0 h 78"/>
                <a:gd name="T102" fmla="*/ 0 w 1511"/>
                <a:gd name="T103" fmla="*/ 0 h 78"/>
                <a:gd name="T104" fmla="*/ 0 w 1511"/>
                <a:gd name="T105" fmla="*/ 0 h 78"/>
                <a:gd name="T106" fmla="*/ 0 w 1511"/>
                <a:gd name="T107" fmla="*/ 0 h 78"/>
                <a:gd name="T108" fmla="*/ 0 w 1511"/>
                <a:gd name="T109" fmla="*/ 0 h 78"/>
                <a:gd name="T110" fmla="*/ 0 w 1511"/>
                <a:gd name="T111" fmla="*/ 0 h 78"/>
                <a:gd name="T112" fmla="*/ 0 w 1511"/>
                <a:gd name="T113" fmla="*/ 0 h 78"/>
                <a:gd name="T114" fmla="*/ 0 w 1511"/>
                <a:gd name="T115" fmla="*/ 0 h 78"/>
                <a:gd name="T116" fmla="*/ 0 w 1511"/>
                <a:gd name="T117" fmla="*/ 0 h 78"/>
                <a:gd name="T118" fmla="*/ 0 w 1511"/>
                <a:gd name="T119" fmla="*/ 0 h 78"/>
                <a:gd name="T120" fmla="*/ 0 w 1511"/>
                <a:gd name="T121" fmla="*/ 0 h 78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511"/>
                <a:gd name="T184" fmla="*/ 0 h 78"/>
                <a:gd name="T185" fmla="*/ 1511 w 1511"/>
                <a:gd name="T186" fmla="*/ 78 h 78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511" h="78">
                  <a:moveTo>
                    <a:pt x="26" y="0"/>
                  </a:moveTo>
                  <a:lnTo>
                    <a:pt x="95" y="2"/>
                  </a:lnTo>
                  <a:lnTo>
                    <a:pt x="161" y="4"/>
                  </a:lnTo>
                  <a:lnTo>
                    <a:pt x="230" y="8"/>
                  </a:lnTo>
                  <a:lnTo>
                    <a:pt x="298" y="10"/>
                  </a:lnTo>
                  <a:lnTo>
                    <a:pt x="364" y="12"/>
                  </a:lnTo>
                  <a:lnTo>
                    <a:pt x="433" y="16"/>
                  </a:lnTo>
                  <a:lnTo>
                    <a:pt x="499" y="18"/>
                  </a:lnTo>
                  <a:lnTo>
                    <a:pt x="570" y="21"/>
                  </a:lnTo>
                  <a:lnTo>
                    <a:pt x="634" y="21"/>
                  </a:lnTo>
                  <a:lnTo>
                    <a:pt x="703" y="25"/>
                  </a:lnTo>
                  <a:lnTo>
                    <a:pt x="769" y="27"/>
                  </a:lnTo>
                  <a:lnTo>
                    <a:pt x="840" y="29"/>
                  </a:lnTo>
                  <a:lnTo>
                    <a:pt x="906" y="31"/>
                  </a:lnTo>
                  <a:lnTo>
                    <a:pt x="975" y="33"/>
                  </a:lnTo>
                  <a:lnTo>
                    <a:pt x="1043" y="37"/>
                  </a:lnTo>
                  <a:lnTo>
                    <a:pt x="1111" y="38"/>
                  </a:lnTo>
                  <a:lnTo>
                    <a:pt x="1132" y="37"/>
                  </a:lnTo>
                  <a:lnTo>
                    <a:pt x="1157" y="35"/>
                  </a:lnTo>
                  <a:lnTo>
                    <a:pt x="1180" y="33"/>
                  </a:lnTo>
                  <a:lnTo>
                    <a:pt x="1203" y="31"/>
                  </a:lnTo>
                  <a:lnTo>
                    <a:pt x="1226" y="27"/>
                  </a:lnTo>
                  <a:lnTo>
                    <a:pt x="1248" y="27"/>
                  </a:lnTo>
                  <a:lnTo>
                    <a:pt x="1271" y="25"/>
                  </a:lnTo>
                  <a:lnTo>
                    <a:pt x="1296" y="25"/>
                  </a:lnTo>
                  <a:lnTo>
                    <a:pt x="1319" y="21"/>
                  </a:lnTo>
                  <a:lnTo>
                    <a:pt x="1341" y="21"/>
                  </a:lnTo>
                  <a:lnTo>
                    <a:pt x="1364" y="19"/>
                  </a:lnTo>
                  <a:lnTo>
                    <a:pt x="1389" y="18"/>
                  </a:lnTo>
                  <a:lnTo>
                    <a:pt x="1412" y="18"/>
                  </a:lnTo>
                  <a:lnTo>
                    <a:pt x="1435" y="16"/>
                  </a:lnTo>
                  <a:lnTo>
                    <a:pt x="1459" y="14"/>
                  </a:lnTo>
                  <a:lnTo>
                    <a:pt x="1482" y="14"/>
                  </a:lnTo>
                  <a:lnTo>
                    <a:pt x="1486" y="18"/>
                  </a:lnTo>
                  <a:lnTo>
                    <a:pt x="1495" y="23"/>
                  </a:lnTo>
                  <a:lnTo>
                    <a:pt x="1501" y="27"/>
                  </a:lnTo>
                  <a:lnTo>
                    <a:pt x="1511" y="33"/>
                  </a:lnTo>
                  <a:lnTo>
                    <a:pt x="1463" y="35"/>
                  </a:lnTo>
                  <a:lnTo>
                    <a:pt x="1419" y="37"/>
                  </a:lnTo>
                  <a:lnTo>
                    <a:pt x="1374" y="42"/>
                  </a:lnTo>
                  <a:lnTo>
                    <a:pt x="1328" y="46"/>
                  </a:lnTo>
                  <a:lnTo>
                    <a:pt x="1283" y="48"/>
                  </a:lnTo>
                  <a:lnTo>
                    <a:pt x="1239" y="52"/>
                  </a:lnTo>
                  <a:lnTo>
                    <a:pt x="1193" y="56"/>
                  </a:lnTo>
                  <a:lnTo>
                    <a:pt x="1148" y="61"/>
                  </a:lnTo>
                  <a:lnTo>
                    <a:pt x="1100" y="65"/>
                  </a:lnTo>
                  <a:lnTo>
                    <a:pt x="1056" y="69"/>
                  </a:lnTo>
                  <a:lnTo>
                    <a:pt x="1009" y="71"/>
                  </a:lnTo>
                  <a:lnTo>
                    <a:pt x="965" y="75"/>
                  </a:lnTo>
                  <a:lnTo>
                    <a:pt x="919" y="75"/>
                  </a:lnTo>
                  <a:lnTo>
                    <a:pt x="872" y="78"/>
                  </a:lnTo>
                  <a:lnTo>
                    <a:pt x="826" y="78"/>
                  </a:lnTo>
                  <a:lnTo>
                    <a:pt x="783" y="78"/>
                  </a:lnTo>
                  <a:lnTo>
                    <a:pt x="769" y="78"/>
                  </a:lnTo>
                  <a:lnTo>
                    <a:pt x="756" y="76"/>
                  </a:lnTo>
                  <a:lnTo>
                    <a:pt x="743" y="75"/>
                  </a:lnTo>
                  <a:lnTo>
                    <a:pt x="731" y="73"/>
                  </a:lnTo>
                  <a:lnTo>
                    <a:pt x="718" y="69"/>
                  </a:lnTo>
                  <a:lnTo>
                    <a:pt x="707" y="65"/>
                  </a:lnTo>
                  <a:lnTo>
                    <a:pt x="695" y="61"/>
                  </a:lnTo>
                  <a:lnTo>
                    <a:pt x="682" y="59"/>
                  </a:lnTo>
                  <a:lnTo>
                    <a:pt x="669" y="56"/>
                  </a:lnTo>
                  <a:lnTo>
                    <a:pt x="657" y="50"/>
                  </a:lnTo>
                  <a:lnTo>
                    <a:pt x="644" y="46"/>
                  </a:lnTo>
                  <a:lnTo>
                    <a:pt x="632" y="44"/>
                  </a:lnTo>
                  <a:lnTo>
                    <a:pt x="619" y="40"/>
                  </a:lnTo>
                  <a:lnTo>
                    <a:pt x="606" y="38"/>
                  </a:lnTo>
                  <a:lnTo>
                    <a:pt x="594" y="38"/>
                  </a:lnTo>
                  <a:lnTo>
                    <a:pt x="583" y="38"/>
                  </a:lnTo>
                  <a:lnTo>
                    <a:pt x="566" y="37"/>
                  </a:lnTo>
                  <a:lnTo>
                    <a:pt x="551" y="37"/>
                  </a:lnTo>
                  <a:lnTo>
                    <a:pt x="534" y="37"/>
                  </a:lnTo>
                  <a:lnTo>
                    <a:pt x="518" y="37"/>
                  </a:lnTo>
                  <a:lnTo>
                    <a:pt x="503" y="37"/>
                  </a:lnTo>
                  <a:lnTo>
                    <a:pt x="488" y="40"/>
                  </a:lnTo>
                  <a:lnTo>
                    <a:pt x="471" y="42"/>
                  </a:lnTo>
                  <a:lnTo>
                    <a:pt x="458" y="46"/>
                  </a:lnTo>
                  <a:lnTo>
                    <a:pt x="440" y="46"/>
                  </a:lnTo>
                  <a:lnTo>
                    <a:pt x="425" y="50"/>
                  </a:lnTo>
                  <a:lnTo>
                    <a:pt x="408" y="50"/>
                  </a:lnTo>
                  <a:lnTo>
                    <a:pt x="393" y="54"/>
                  </a:lnTo>
                  <a:lnTo>
                    <a:pt x="378" y="56"/>
                  </a:lnTo>
                  <a:lnTo>
                    <a:pt x="361" y="56"/>
                  </a:lnTo>
                  <a:lnTo>
                    <a:pt x="345" y="56"/>
                  </a:lnTo>
                  <a:lnTo>
                    <a:pt x="330" y="56"/>
                  </a:lnTo>
                  <a:lnTo>
                    <a:pt x="319" y="54"/>
                  </a:lnTo>
                  <a:lnTo>
                    <a:pt x="309" y="50"/>
                  </a:lnTo>
                  <a:lnTo>
                    <a:pt x="298" y="48"/>
                  </a:lnTo>
                  <a:lnTo>
                    <a:pt x="288" y="46"/>
                  </a:lnTo>
                  <a:lnTo>
                    <a:pt x="279" y="44"/>
                  </a:lnTo>
                  <a:lnTo>
                    <a:pt x="269" y="42"/>
                  </a:lnTo>
                  <a:lnTo>
                    <a:pt x="258" y="40"/>
                  </a:lnTo>
                  <a:lnTo>
                    <a:pt x="249" y="38"/>
                  </a:lnTo>
                  <a:lnTo>
                    <a:pt x="239" y="37"/>
                  </a:lnTo>
                  <a:lnTo>
                    <a:pt x="228" y="35"/>
                  </a:lnTo>
                  <a:lnTo>
                    <a:pt x="216" y="33"/>
                  </a:lnTo>
                  <a:lnTo>
                    <a:pt x="207" y="33"/>
                  </a:lnTo>
                  <a:lnTo>
                    <a:pt x="195" y="29"/>
                  </a:lnTo>
                  <a:lnTo>
                    <a:pt x="188" y="29"/>
                  </a:lnTo>
                  <a:lnTo>
                    <a:pt x="176" y="29"/>
                  </a:lnTo>
                  <a:lnTo>
                    <a:pt x="169" y="29"/>
                  </a:lnTo>
                  <a:lnTo>
                    <a:pt x="157" y="27"/>
                  </a:lnTo>
                  <a:lnTo>
                    <a:pt x="148" y="27"/>
                  </a:lnTo>
                  <a:lnTo>
                    <a:pt x="136" y="27"/>
                  </a:lnTo>
                  <a:lnTo>
                    <a:pt x="127" y="27"/>
                  </a:lnTo>
                  <a:lnTo>
                    <a:pt x="115" y="27"/>
                  </a:lnTo>
                  <a:lnTo>
                    <a:pt x="104" y="27"/>
                  </a:lnTo>
                  <a:lnTo>
                    <a:pt x="95" y="29"/>
                  </a:lnTo>
                  <a:lnTo>
                    <a:pt x="83" y="31"/>
                  </a:lnTo>
                  <a:lnTo>
                    <a:pt x="70" y="31"/>
                  </a:lnTo>
                  <a:lnTo>
                    <a:pt x="60" y="31"/>
                  </a:lnTo>
                  <a:lnTo>
                    <a:pt x="47" y="31"/>
                  </a:lnTo>
                  <a:lnTo>
                    <a:pt x="38" y="33"/>
                  </a:lnTo>
                  <a:lnTo>
                    <a:pt x="26" y="31"/>
                  </a:lnTo>
                  <a:lnTo>
                    <a:pt x="17" y="31"/>
                  </a:lnTo>
                  <a:lnTo>
                    <a:pt x="7" y="29"/>
                  </a:lnTo>
                  <a:lnTo>
                    <a:pt x="0" y="29"/>
                  </a:lnTo>
                  <a:lnTo>
                    <a:pt x="3" y="21"/>
                  </a:lnTo>
                  <a:lnTo>
                    <a:pt x="13" y="12"/>
                  </a:lnTo>
                  <a:lnTo>
                    <a:pt x="20" y="4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2" name="Freeform 60">
              <a:extLst>
                <a:ext uri="{FF2B5EF4-FFF2-40B4-BE49-F238E27FC236}">
                  <a16:creationId xmlns:a16="http://schemas.microsoft.com/office/drawing/2014/main" id="{8A9C7668-99D8-7056-30D5-22EDAD0721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4" y="1327"/>
              <a:ext cx="505" cy="22"/>
            </a:xfrm>
            <a:custGeom>
              <a:avLst/>
              <a:gdLst>
                <a:gd name="T0" fmla="*/ 0 w 1653"/>
                <a:gd name="T1" fmla="*/ 0 h 78"/>
                <a:gd name="T2" fmla="*/ 0 w 1653"/>
                <a:gd name="T3" fmla="*/ 0 h 78"/>
                <a:gd name="T4" fmla="*/ 0 w 1653"/>
                <a:gd name="T5" fmla="*/ 0 h 78"/>
                <a:gd name="T6" fmla="*/ 0 w 1653"/>
                <a:gd name="T7" fmla="*/ 0 h 78"/>
                <a:gd name="T8" fmla="*/ 0 w 1653"/>
                <a:gd name="T9" fmla="*/ 0 h 78"/>
                <a:gd name="T10" fmla="*/ 0 w 1653"/>
                <a:gd name="T11" fmla="*/ 0 h 78"/>
                <a:gd name="T12" fmla="*/ 0 w 1653"/>
                <a:gd name="T13" fmla="*/ 0 h 78"/>
                <a:gd name="T14" fmla="*/ 0 w 1653"/>
                <a:gd name="T15" fmla="*/ 0 h 78"/>
                <a:gd name="T16" fmla="*/ 0 w 1653"/>
                <a:gd name="T17" fmla="*/ 0 h 78"/>
                <a:gd name="T18" fmla="*/ 0 w 1653"/>
                <a:gd name="T19" fmla="*/ 0 h 78"/>
                <a:gd name="T20" fmla="*/ 0 w 1653"/>
                <a:gd name="T21" fmla="*/ 0 h 78"/>
                <a:gd name="T22" fmla="*/ 0 w 1653"/>
                <a:gd name="T23" fmla="*/ 0 h 78"/>
                <a:gd name="T24" fmla="*/ 0 w 1653"/>
                <a:gd name="T25" fmla="*/ 0 h 78"/>
                <a:gd name="T26" fmla="*/ 0 w 1653"/>
                <a:gd name="T27" fmla="*/ 0 h 78"/>
                <a:gd name="T28" fmla="*/ 0 w 1653"/>
                <a:gd name="T29" fmla="*/ 0 h 78"/>
                <a:gd name="T30" fmla="*/ 0 w 1653"/>
                <a:gd name="T31" fmla="*/ 0 h 78"/>
                <a:gd name="T32" fmla="*/ 0 w 1653"/>
                <a:gd name="T33" fmla="*/ 0 h 78"/>
                <a:gd name="T34" fmla="*/ 0 w 1653"/>
                <a:gd name="T35" fmla="*/ 0 h 78"/>
                <a:gd name="T36" fmla="*/ 0 w 1653"/>
                <a:gd name="T37" fmla="*/ 0 h 78"/>
                <a:gd name="T38" fmla="*/ 0 w 1653"/>
                <a:gd name="T39" fmla="*/ 0 h 78"/>
                <a:gd name="T40" fmla="*/ 0 w 1653"/>
                <a:gd name="T41" fmla="*/ 0 h 78"/>
                <a:gd name="T42" fmla="*/ 0 w 1653"/>
                <a:gd name="T43" fmla="*/ 0 h 78"/>
                <a:gd name="T44" fmla="*/ 0 w 1653"/>
                <a:gd name="T45" fmla="*/ 0 h 78"/>
                <a:gd name="T46" fmla="*/ 0 w 1653"/>
                <a:gd name="T47" fmla="*/ 0 h 78"/>
                <a:gd name="T48" fmla="*/ 0 w 1653"/>
                <a:gd name="T49" fmla="*/ 0 h 78"/>
                <a:gd name="T50" fmla="*/ 0 w 1653"/>
                <a:gd name="T51" fmla="*/ 0 h 78"/>
                <a:gd name="T52" fmla="*/ 0 w 1653"/>
                <a:gd name="T53" fmla="*/ 0 h 78"/>
                <a:gd name="T54" fmla="*/ 0 w 1653"/>
                <a:gd name="T55" fmla="*/ 0 h 78"/>
                <a:gd name="T56" fmla="*/ 0 w 1653"/>
                <a:gd name="T57" fmla="*/ 0 h 78"/>
                <a:gd name="T58" fmla="*/ 0 w 1653"/>
                <a:gd name="T59" fmla="*/ 0 h 78"/>
                <a:gd name="T60" fmla="*/ 0 w 1653"/>
                <a:gd name="T61" fmla="*/ 0 h 78"/>
                <a:gd name="T62" fmla="*/ 0 w 1653"/>
                <a:gd name="T63" fmla="*/ 0 h 78"/>
                <a:gd name="T64" fmla="*/ 0 w 1653"/>
                <a:gd name="T65" fmla="*/ 0 h 78"/>
                <a:gd name="T66" fmla="*/ 0 w 1653"/>
                <a:gd name="T67" fmla="*/ 0 h 78"/>
                <a:gd name="T68" fmla="*/ 0 w 1653"/>
                <a:gd name="T69" fmla="*/ 0 h 78"/>
                <a:gd name="T70" fmla="*/ 0 w 1653"/>
                <a:gd name="T71" fmla="*/ 0 h 78"/>
                <a:gd name="T72" fmla="*/ 0 w 1653"/>
                <a:gd name="T73" fmla="*/ 0 h 78"/>
                <a:gd name="T74" fmla="*/ 0 w 1653"/>
                <a:gd name="T75" fmla="*/ 0 h 78"/>
                <a:gd name="T76" fmla="*/ 0 w 1653"/>
                <a:gd name="T77" fmla="*/ 0 h 78"/>
                <a:gd name="T78" fmla="*/ 0 w 1653"/>
                <a:gd name="T79" fmla="*/ 0 h 78"/>
                <a:gd name="T80" fmla="*/ 0 w 1653"/>
                <a:gd name="T81" fmla="*/ 0 h 78"/>
                <a:gd name="T82" fmla="*/ 0 w 1653"/>
                <a:gd name="T83" fmla="*/ 0 h 78"/>
                <a:gd name="T84" fmla="*/ 0 w 1653"/>
                <a:gd name="T85" fmla="*/ 0 h 78"/>
                <a:gd name="T86" fmla="*/ 0 w 1653"/>
                <a:gd name="T87" fmla="*/ 0 h 78"/>
                <a:gd name="T88" fmla="*/ 0 w 1653"/>
                <a:gd name="T89" fmla="*/ 0 h 78"/>
                <a:gd name="T90" fmla="*/ 0 w 1653"/>
                <a:gd name="T91" fmla="*/ 0 h 78"/>
                <a:gd name="T92" fmla="*/ 0 w 1653"/>
                <a:gd name="T93" fmla="*/ 0 h 78"/>
                <a:gd name="T94" fmla="*/ 0 w 1653"/>
                <a:gd name="T95" fmla="*/ 0 h 78"/>
                <a:gd name="T96" fmla="*/ 0 w 1653"/>
                <a:gd name="T97" fmla="*/ 0 h 78"/>
                <a:gd name="T98" fmla="*/ 0 w 1653"/>
                <a:gd name="T99" fmla="*/ 0 h 78"/>
                <a:gd name="T100" fmla="*/ 0 w 1653"/>
                <a:gd name="T101" fmla="*/ 0 h 78"/>
                <a:gd name="T102" fmla="*/ 0 w 1653"/>
                <a:gd name="T103" fmla="*/ 0 h 78"/>
                <a:gd name="T104" fmla="*/ 0 w 1653"/>
                <a:gd name="T105" fmla="*/ 0 h 78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653"/>
                <a:gd name="T160" fmla="*/ 0 h 78"/>
                <a:gd name="T161" fmla="*/ 1653 w 1653"/>
                <a:gd name="T162" fmla="*/ 78 h 78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653" h="78">
                  <a:moveTo>
                    <a:pt x="15" y="3"/>
                  </a:moveTo>
                  <a:lnTo>
                    <a:pt x="115" y="0"/>
                  </a:lnTo>
                  <a:lnTo>
                    <a:pt x="218" y="0"/>
                  </a:lnTo>
                  <a:lnTo>
                    <a:pt x="319" y="1"/>
                  </a:lnTo>
                  <a:lnTo>
                    <a:pt x="421" y="7"/>
                  </a:lnTo>
                  <a:lnTo>
                    <a:pt x="522" y="11"/>
                  </a:lnTo>
                  <a:lnTo>
                    <a:pt x="625" y="19"/>
                  </a:lnTo>
                  <a:lnTo>
                    <a:pt x="726" y="26"/>
                  </a:lnTo>
                  <a:lnTo>
                    <a:pt x="826" y="32"/>
                  </a:lnTo>
                  <a:lnTo>
                    <a:pt x="927" y="36"/>
                  </a:lnTo>
                  <a:lnTo>
                    <a:pt x="1026" y="41"/>
                  </a:lnTo>
                  <a:lnTo>
                    <a:pt x="1127" y="41"/>
                  </a:lnTo>
                  <a:lnTo>
                    <a:pt x="1227" y="41"/>
                  </a:lnTo>
                  <a:lnTo>
                    <a:pt x="1326" y="38"/>
                  </a:lnTo>
                  <a:lnTo>
                    <a:pt x="1427" y="32"/>
                  </a:lnTo>
                  <a:lnTo>
                    <a:pt x="1526" y="19"/>
                  </a:lnTo>
                  <a:lnTo>
                    <a:pt x="1627" y="3"/>
                  </a:lnTo>
                  <a:lnTo>
                    <a:pt x="1632" y="11"/>
                  </a:lnTo>
                  <a:lnTo>
                    <a:pt x="1640" y="17"/>
                  </a:lnTo>
                  <a:lnTo>
                    <a:pt x="1646" y="22"/>
                  </a:lnTo>
                  <a:lnTo>
                    <a:pt x="1653" y="32"/>
                  </a:lnTo>
                  <a:lnTo>
                    <a:pt x="1627" y="32"/>
                  </a:lnTo>
                  <a:lnTo>
                    <a:pt x="1600" y="34"/>
                  </a:lnTo>
                  <a:lnTo>
                    <a:pt x="1575" y="36"/>
                  </a:lnTo>
                  <a:lnTo>
                    <a:pt x="1551" y="39"/>
                  </a:lnTo>
                  <a:lnTo>
                    <a:pt x="1524" y="41"/>
                  </a:lnTo>
                  <a:lnTo>
                    <a:pt x="1497" y="45"/>
                  </a:lnTo>
                  <a:lnTo>
                    <a:pt x="1473" y="47"/>
                  </a:lnTo>
                  <a:lnTo>
                    <a:pt x="1448" y="51"/>
                  </a:lnTo>
                  <a:lnTo>
                    <a:pt x="1421" y="53"/>
                  </a:lnTo>
                  <a:lnTo>
                    <a:pt x="1397" y="55"/>
                  </a:lnTo>
                  <a:lnTo>
                    <a:pt x="1370" y="58"/>
                  </a:lnTo>
                  <a:lnTo>
                    <a:pt x="1345" y="60"/>
                  </a:lnTo>
                  <a:lnTo>
                    <a:pt x="1319" y="62"/>
                  </a:lnTo>
                  <a:lnTo>
                    <a:pt x="1292" y="64"/>
                  </a:lnTo>
                  <a:lnTo>
                    <a:pt x="1267" y="64"/>
                  </a:lnTo>
                  <a:lnTo>
                    <a:pt x="1241" y="64"/>
                  </a:lnTo>
                  <a:lnTo>
                    <a:pt x="1225" y="60"/>
                  </a:lnTo>
                  <a:lnTo>
                    <a:pt x="1212" y="60"/>
                  </a:lnTo>
                  <a:lnTo>
                    <a:pt x="1199" y="58"/>
                  </a:lnTo>
                  <a:lnTo>
                    <a:pt x="1186" y="58"/>
                  </a:lnTo>
                  <a:lnTo>
                    <a:pt x="1170" y="58"/>
                  </a:lnTo>
                  <a:lnTo>
                    <a:pt x="1157" y="58"/>
                  </a:lnTo>
                  <a:lnTo>
                    <a:pt x="1144" y="58"/>
                  </a:lnTo>
                  <a:lnTo>
                    <a:pt x="1130" y="58"/>
                  </a:lnTo>
                  <a:lnTo>
                    <a:pt x="1115" y="58"/>
                  </a:lnTo>
                  <a:lnTo>
                    <a:pt x="1102" y="58"/>
                  </a:lnTo>
                  <a:lnTo>
                    <a:pt x="1087" y="58"/>
                  </a:lnTo>
                  <a:lnTo>
                    <a:pt x="1073" y="60"/>
                  </a:lnTo>
                  <a:lnTo>
                    <a:pt x="1058" y="60"/>
                  </a:lnTo>
                  <a:lnTo>
                    <a:pt x="1045" y="60"/>
                  </a:lnTo>
                  <a:lnTo>
                    <a:pt x="1030" y="60"/>
                  </a:lnTo>
                  <a:lnTo>
                    <a:pt x="1016" y="60"/>
                  </a:lnTo>
                  <a:lnTo>
                    <a:pt x="1007" y="57"/>
                  </a:lnTo>
                  <a:lnTo>
                    <a:pt x="997" y="55"/>
                  </a:lnTo>
                  <a:lnTo>
                    <a:pt x="990" y="55"/>
                  </a:lnTo>
                  <a:lnTo>
                    <a:pt x="980" y="55"/>
                  </a:lnTo>
                  <a:lnTo>
                    <a:pt x="971" y="53"/>
                  </a:lnTo>
                  <a:lnTo>
                    <a:pt x="963" y="53"/>
                  </a:lnTo>
                  <a:lnTo>
                    <a:pt x="954" y="53"/>
                  </a:lnTo>
                  <a:lnTo>
                    <a:pt x="946" y="53"/>
                  </a:lnTo>
                  <a:lnTo>
                    <a:pt x="937" y="53"/>
                  </a:lnTo>
                  <a:lnTo>
                    <a:pt x="927" y="53"/>
                  </a:lnTo>
                  <a:lnTo>
                    <a:pt x="918" y="53"/>
                  </a:lnTo>
                  <a:lnTo>
                    <a:pt x="908" y="53"/>
                  </a:lnTo>
                  <a:lnTo>
                    <a:pt x="899" y="53"/>
                  </a:lnTo>
                  <a:lnTo>
                    <a:pt x="889" y="53"/>
                  </a:lnTo>
                  <a:lnTo>
                    <a:pt x="880" y="53"/>
                  </a:lnTo>
                  <a:lnTo>
                    <a:pt x="870" y="55"/>
                  </a:lnTo>
                  <a:lnTo>
                    <a:pt x="849" y="51"/>
                  </a:lnTo>
                  <a:lnTo>
                    <a:pt x="830" y="51"/>
                  </a:lnTo>
                  <a:lnTo>
                    <a:pt x="811" y="51"/>
                  </a:lnTo>
                  <a:lnTo>
                    <a:pt x="790" y="55"/>
                  </a:lnTo>
                  <a:lnTo>
                    <a:pt x="769" y="55"/>
                  </a:lnTo>
                  <a:lnTo>
                    <a:pt x="746" y="57"/>
                  </a:lnTo>
                  <a:lnTo>
                    <a:pt x="726" y="58"/>
                  </a:lnTo>
                  <a:lnTo>
                    <a:pt x="705" y="62"/>
                  </a:lnTo>
                  <a:lnTo>
                    <a:pt x="682" y="64"/>
                  </a:lnTo>
                  <a:lnTo>
                    <a:pt x="659" y="68"/>
                  </a:lnTo>
                  <a:lnTo>
                    <a:pt x="636" y="70"/>
                  </a:lnTo>
                  <a:lnTo>
                    <a:pt x="615" y="74"/>
                  </a:lnTo>
                  <a:lnTo>
                    <a:pt x="594" y="74"/>
                  </a:lnTo>
                  <a:lnTo>
                    <a:pt x="575" y="76"/>
                  </a:lnTo>
                  <a:lnTo>
                    <a:pt x="555" y="78"/>
                  </a:lnTo>
                  <a:lnTo>
                    <a:pt x="537" y="78"/>
                  </a:lnTo>
                  <a:lnTo>
                    <a:pt x="501" y="74"/>
                  </a:lnTo>
                  <a:lnTo>
                    <a:pt x="467" y="70"/>
                  </a:lnTo>
                  <a:lnTo>
                    <a:pt x="433" y="66"/>
                  </a:lnTo>
                  <a:lnTo>
                    <a:pt x="401" y="62"/>
                  </a:lnTo>
                  <a:lnTo>
                    <a:pt x="366" y="58"/>
                  </a:lnTo>
                  <a:lnTo>
                    <a:pt x="334" y="55"/>
                  </a:lnTo>
                  <a:lnTo>
                    <a:pt x="302" y="51"/>
                  </a:lnTo>
                  <a:lnTo>
                    <a:pt x="269" y="45"/>
                  </a:lnTo>
                  <a:lnTo>
                    <a:pt x="235" y="41"/>
                  </a:lnTo>
                  <a:lnTo>
                    <a:pt x="203" y="38"/>
                  </a:lnTo>
                  <a:lnTo>
                    <a:pt x="169" y="36"/>
                  </a:lnTo>
                  <a:lnTo>
                    <a:pt x="136" y="34"/>
                  </a:lnTo>
                  <a:lnTo>
                    <a:pt x="102" y="32"/>
                  </a:lnTo>
                  <a:lnTo>
                    <a:pt x="68" y="30"/>
                  </a:lnTo>
                  <a:lnTo>
                    <a:pt x="34" y="30"/>
                  </a:lnTo>
                  <a:lnTo>
                    <a:pt x="0" y="32"/>
                  </a:lnTo>
                  <a:lnTo>
                    <a:pt x="1" y="24"/>
                  </a:lnTo>
                  <a:lnTo>
                    <a:pt x="5" y="15"/>
                  </a:lnTo>
                  <a:lnTo>
                    <a:pt x="11" y="7"/>
                  </a:lnTo>
                  <a:lnTo>
                    <a:pt x="15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3" name="Freeform 61">
              <a:extLst>
                <a:ext uri="{FF2B5EF4-FFF2-40B4-BE49-F238E27FC236}">
                  <a16:creationId xmlns:a16="http://schemas.microsoft.com/office/drawing/2014/main" id="{BE26B46A-20FB-5AA3-2B27-C0345EEC73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43" y="1347"/>
              <a:ext cx="113" cy="46"/>
            </a:xfrm>
            <a:custGeom>
              <a:avLst/>
              <a:gdLst>
                <a:gd name="T0" fmla="*/ 0 w 369"/>
                <a:gd name="T1" fmla="*/ 0 h 163"/>
                <a:gd name="T2" fmla="*/ 0 w 369"/>
                <a:gd name="T3" fmla="*/ 0 h 163"/>
                <a:gd name="T4" fmla="*/ 0 w 369"/>
                <a:gd name="T5" fmla="*/ 0 h 163"/>
                <a:gd name="T6" fmla="*/ 0 w 369"/>
                <a:gd name="T7" fmla="*/ 0 h 163"/>
                <a:gd name="T8" fmla="*/ 0 w 369"/>
                <a:gd name="T9" fmla="*/ 0 h 163"/>
                <a:gd name="T10" fmla="*/ 0 w 369"/>
                <a:gd name="T11" fmla="*/ 0 h 163"/>
                <a:gd name="T12" fmla="*/ 0 w 369"/>
                <a:gd name="T13" fmla="*/ 0 h 163"/>
                <a:gd name="T14" fmla="*/ 0 w 369"/>
                <a:gd name="T15" fmla="*/ 0 h 163"/>
                <a:gd name="T16" fmla="*/ 0 w 369"/>
                <a:gd name="T17" fmla="*/ 0 h 163"/>
                <a:gd name="T18" fmla="*/ 0 w 369"/>
                <a:gd name="T19" fmla="*/ 0 h 163"/>
                <a:gd name="T20" fmla="*/ 0 w 369"/>
                <a:gd name="T21" fmla="*/ 0 h 163"/>
                <a:gd name="T22" fmla="*/ 0 w 369"/>
                <a:gd name="T23" fmla="*/ 0 h 163"/>
                <a:gd name="T24" fmla="*/ 0 w 369"/>
                <a:gd name="T25" fmla="*/ 0 h 163"/>
                <a:gd name="T26" fmla="*/ 0 w 369"/>
                <a:gd name="T27" fmla="*/ 0 h 163"/>
                <a:gd name="T28" fmla="*/ 0 w 369"/>
                <a:gd name="T29" fmla="*/ 0 h 163"/>
                <a:gd name="T30" fmla="*/ 0 w 369"/>
                <a:gd name="T31" fmla="*/ 0 h 163"/>
                <a:gd name="T32" fmla="*/ 0 w 369"/>
                <a:gd name="T33" fmla="*/ 0 h 163"/>
                <a:gd name="T34" fmla="*/ 0 w 369"/>
                <a:gd name="T35" fmla="*/ 0 h 163"/>
                <a:gd name="T36" fmla="*/ 0 w 369"/>
                <a:gd name="T37" fmla="*/ 0 h 163"/>
                <a:gd name="T38" fmla="*/ 0 w 369"/>
                <a:gd name="T39" fmla="*/ 0 h 163"/>
                <a:gd name="T40" fmla="*/ 0 w 369"/>
                <a:gd name="T41" fmla="*/ 0 h 163"/>
                <a:gd name="T42" fmla="*/ 0 w 369"/>
                <a:gd name="T43" fmla="*/ 0 h 163"/>
                <a:gd name="T44" fmla="*/ 0 w 369"/>
                <a:gd name="T45" fmla="*/ 0 h 163"/>
                <a:gd name="T46" fmla="*/ 0 w 369"/>
                <a:gd name="T47" fmla="*/ 0 h 163"/>
                <a:gd name="T48" fmla="*/ 0 w 369"/>
                <a:gd name="T49" fmla="*/ 0 h 163"/>
                <a:gd name="T50" fmla="*/ 0 w 369"/>
                <a:gd name="T51" fmla="*/ 0 h 163"/>
                <a:gd name="T52" fmla="*/ 0 w 369"/>
                <a:gd name="T53" fmla="*/ 0 h 163"/>
                <a:gd name="T54" fmla="*/ 0 w 369"/>
                <a:gd name="T55" fmla="*/ 0 h 163"/>
                <a:gd name="T56" fmla="*/ 0 w 369"/>
                <a:gd name="T57" fmla="*/ 0 h 163"/>
                <a:gd name="T58" fmla="*/ 0 w 369"/>
                <a:gd name="T59" fmla="*/ 0 h 163"/>
                <a:gd name="T60" fmla="*/ 0 w 369"/>
                <a:gd name="T61" fmla="*/ 0 h 163"/>
                <a:gd name="T62" fmla="*/ 0 w 369"/>
                <a:gd name="T63" fmla="*/ 0 h 163"/>
                <a:gd name="T64" fmla="*/ 0 w 369"/>
                <a:gd name="T65" fmla="*/ 0 h 163"/>
                <a:gd name="T66" fmla="*/ 0 w 369"/>
                <a:gd name="T67" fmla="*/ 0 h 163"/>
                <a:gd name="T68" fmla="*/ 0 w 369"/>
                <a:gd name="T69" fmla="*/ 0 h 163"/>
                <a:gd name="T70" fmla="*/ 0 w 369"/>
                <a:gd name="T71" fmla="*/ 0 h 163"/>
                <a:gd name="T72" fmla="*/ 0 w 369"/>
                <a:gd name="T73" fmla="*/ 0 h 163"/>
                <a:gd name="T74" fmla="*/ 0 w 369"/>
                <a:gd name="T75" fmla="*/ 0 h 163"/>
                <a:gd name="T76" fmla="*/ 0 w 369"/>
                <a:gd name="T77" fmla="*/ 0 h 163"/>
                <a:gd name="T78" fmla="*/ 0 w 369"/>
                <a:gd name="T79" fmla="*/ 0 h 163"/>
                <a:gd name="T80" fmla="*/ 0 w 369"/>
                <a:gd name="T81" fmla="*/ 0 h 163"/>
                <a:gd name="T82" fmla="*/ 0 w 369"/>
                <a:gd name="T83" fmla="*/ 0 h 163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369"/>
                <a:gd name="T127" fmla="*/ 0 h 163"/>
                <a:gd name="T128" fmla="*/ 369 w 369"/>
                <a:gd name="T129" fmla="*/ 163 h 163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369" h="163">
                  <a:moveTo>
                    <a:pt x="206" y="2"/>
                  </a:moveTo>
                  <a:lnTo>
                    <a:pt x="215" y="2"/>
                  </a:lnTo>
                  <a:lnTo>
                    <a:pt x="227" y="2"/>
                  </a:lnTo>
                  <a:lnTo>
                    <a:pt x="238" y="2"/>
                  </a:lnTo>
                  <a:lnTo>
                    <a:pt x="251" y="2"/>
                  </a:lnTo>
                  <a:lnTo>
                    <a:pt x="265" y="2"/>
                  </a:lnTo>
                  <a:lnTo>
                    <a:pt x="280" y="0"/>
                  </a:lnTo>
                  <a:lnTo>
                    <a:pt x="291" y="0"/>
                  </a:lnTo>
                  <a:lnTo>
                    <a:pt x="306" y="2"/>
                  </a:lnTo>
                  <a:lnTo>
                    <a:pt x="318" y="2"/>
                  </a:lnTo>
                  <a:lnTo>
                    <a:pt x="329" y="2"/>
                  </a:lnTo>
                  <a:lnTo>
                    <a:pt x="339" y="6"/>
                  </a:lnTo>
                  <a:lnTo>
                    <a:pt x="348" y="11"/>
                  </a:lnTo>
                  <a:lnTo>
                    <a:pt x="354" y="17"/>
                  </a:lnTo>
                  <a:lnTo>
                    <a:pt x="362" y="26"/>
                  </a:lnTo>
                  <a:lnTo>
                    <a:pt x="363" y="38"/>
                  </a:lnTo>
                  <a:lnTo>
                    <a:pt x="367" y="53"/>
                  </a:lnTo>
                  <a:lnTo>
                    <a:pt x="369" y="66"/>
                  </a:lnTo>
                  <a:lnTo>
                    <a:pt x="369" y="78"/>
                  </a:lnTo>
                  <a:lnTo>
                    <a:pt x="369" y="83"/>
                  </a:lnTo>
                  <a:lnTo>
                    <a:pt x="369" y="91"/>
                  </a:lnTo>
                  <a:lnTo>
                    <a:pt x="363" y="99"/>
                  </a:lnTo>
                  <a:lnTo>
                    <a:pt x="360" y="110"/>
                  </a:lnTo>
                  <a:lnTo>
                    <a:pt x="337" y="116"/>
                  </a:lnTo>
                  <a:lnTo>
                    <a:pt x="314" y="123"/>
                  </a:lnTo>
                  <a:lnTo>
                    <a:pt x="295" y="133"/>
                  </a:lnTo>
                  <a:lnTo>
                    <a:pt x="274" y="140"/>
                  </a:lnTo>
                  <a:lnTo>
                    <a:pt x="253" y="146"/>
                  </a:lnTo>
                  <a:lnTo>
                    <a:pt x="234" y="152"/>
                  </a:lnTo>
                  <a:lnTo>
                    <a:pt x="215" y="156"/>
                  </a:lnTo>
                  <a:lnTo>
                    <a:pt x="196" y="161"/>
                  </a:lnTo>
                  <a:lnTo>
                    <a:pt x="177" y="161"/>
                  </a:lnTo>
                  <a:lnTo>
                    <a:pt x="160" y="163"/>
                  </a:lnTo>
                  <a:lnTo>
                    <a:pt x="141" y="161"/>
                  </a:lnTo>
                  <a:lnTo>
                    <a:pt x="124" y="158"/>
                  </a:lnTo>
                  <a:lnTo>
                    <a:pt x="105" y="152"/>
                  </a:lnTo>
                  <a:lnTo>
                    <a:pt x="88" y="144"/>
                  </a:lnTo>
                  <a:lnTo>
                    <a:pt x="71" y="135"/>
                  </a:lnTo>
                  <a:lnTo>
                    <a:pt x="52" y="123"/>
                  </a:lnTo>
                  <a:lnTo>
                    <a:pt x="48" y="118"/>
                  </a:lnTo>
                  <a:lnTo>
                    <a:pt x="44" y="110"/>
                  </a:lnTo>
                  <a:lnTo>
                    <a:pt x="40" y="102"/>
                  </a:lnTo>
                  <a:lnTo>
                    <a:pt x="36" y="95"/>
                  </a:lnTo>
                  <a:lnTo>
                    <a:pt x="33" y="85"/>
                  </a:lnTo>
                  <a:lnTo>
                    <a:pt x="29" y="76"/>
                  </a:lnTo>
                  <a:lnTo>
                    <a:pt x="27" y="70"/>
                  </a:lnTo>
                  <a:lnTo>
                    <a:pt x="27" y="66"/>
                  </a:lnTo>
                  <a:lnTo>
                    <a:pt x="38" y="68"/>
                  </a:lnTo>
                  <a:lnTo>
                    <a:pt x="48" y="72"/>
                  </a:lnTo>
                  <a:lnTo>
                    <a:pt x="55" y="76"/>
                  </a:lnTo>
                  <a:lnTo>
                    <a:pt x="61" y="83"/>
                  </a:lnTo>
                  <a:lnTo>
                    <a:pt x="71" y="95"/>
                  </a:lnTo>
                  <a:lnTo>
                    <a:pt x="82" y="104"/>
                  </a:lnTo>
                  <a:lnTo>
                    <a:pt x="86" y="110"/>
                  </a:lnTo>
                  <a:lnTo>
                    <a:pt x="93" y="114"/>
                  </a:lnTo>
                  <a:lnTo>
                    <a:pt x="99" y="118"/>
                  </a:lnTo>
                  <a:lnTo>
                    <a:pt x="109" y="121"/>
                  </a:lnTo>
                  <a:lnTo>
                    <a:pt x="120" y="123"/>
                  </a:lnTo>
                  <a:lnTo>
                    <a:pt x="133" y="123"/>
                  </a:lnTo>
                  <a:lnTo>
                    <a:pt x="151" y="123"/>
                  </a:lnTo>
                  <a:lnTo>
                    <a:pt x="170" y="123"/>
                  </a:lnTo>
                  <a:lnTo>
                    <a:pt x="173" y="123"/>
                  </a:lnTo>
                  <a:lnTo>
                    <a:pt x="177" y="123"/>
                  </a:lnTo>
                  <a:lnTo>
                    <a:pt x="187" y="121"/>
                  </a:lnTo>
                  <a:lnTo>
                    <a:pt x="196" y="121"/>
                  </a:lnTo>
                  <a:lnTo>
                    <a:pt x="208" y="118"/>
                  </a:lnTo>
                  <a:lnTo>
                    <a:pt x="221" y="118"/>
                  </a:lnTo>
                  <a:lnTo>
                    <a:pt x="234" y="116"/>
                  </a:lnTo>
                  <a:lnTo>
                    <a:pt x="249" y="114"/>
                  </a:lnTo>
                  <a:lnTo>
                    <a:pt x="263" y="112"/>
                  </a:lnTo>
                  <a:lnTo>
                    <a:pt x="276" y="110"/>
                  </a:lnTo>
                  <a:lnTo>
                    <a:pt x="289" y="106"/>
                  </a:lnTo>
                  <a:lnTo>
                    <a:pt x="304" y="104"/>
                  </a:lnTo>
                  <a:lnTo>
                    <a:pt x="314" y="101"/>
                  </a:lnTo>
                  <a:lnTo>
                    <a:pt x="323" y="95"/>
                  </a:lnTo>
                  <a:lnTo>
                    <a:pt x="331" y="91"/>
                  </a:lnTo>
                  <a:lnTo>
                    <a:pt x="339" y="89"/>
                  </a:lnTo>
                  <a:lnTo>
                    <a:pt x="339" y="76"/>
                  </a:lnTo>
                  <a:lnTo>
                    <a:pt x="335" y="66"/>
                  </a:lnTo>
                  <a:lnTo>
                    <a:pt x="327" y="57"/>
                  </a:lnTo>
                  <a:lnTo>
                    <a:pt x="318" y="53"/>
                  </a:lnTo>
                  <a:lnTo>
                    <a:pt x="306" y="47"/>
                  </a:lnTo>
                  <a:lnTo>
                    <a:pt x="293" y="44"/>
                  </a:lnTo>
                  <a:lnTo>
                    <a:pt x="278" y="44"/>
                  </a:lnTo>
                  <a:lnTo>
                    <a:pt x="263" y="44"/>
                  </a:lnTo>
                  <a:lnTo>
                    <a:pt x="244" y="42"/>
                  </a:lnTo>
                  <a:lnTo>
                    <a:pt x="227" y="42"/>
                  </a:lnTo>
                  <a:lnTo>
                    <a:pt x="208" y="42"/>
                  </a:lnTo>
                  <a:lnTo>
                    <a:pt x="192" y="42"/>
                  </a:lnTo>
                  <a:lnTo>
                    <a:pt x="173" y="40"/>
                  </a:lnTo>
                  <a:lnTo>
                    <a:pt x="156" y="40"/>
                  </a:lnTo>
                  <a:lnTo>
                    <a:pt x="141" y="40"/>
                  </a:lnTo>
                  <a:lnTo>
                    <a:pt x="130" y="40"/>
                  </a:lnTo>
                  <a:lnTo>
                    <a:pt x="122" y="38"/>
                  </a:lnTo>
                  <a:lnTo>
                    <a:pt x="116" y="38"/>
                  </a:lnTo>
                  <a:lnTo>
                    <a:pt x="109" y="38"/>
                  </a:lnTo>
                  <a:lnTo>
                    <a:pt x="103" y="38"/>
                  </a:lnTo>
                  <a:lnTo>
                    <a:pt x="93" y="38"/>
                  </a:lnTo>
                  <a:lnTo>
                    <a:pt x="84" y="38"/>
                  </a:lnTo>
                  <a:lnTo>
                    <a:pt x="74" y="38"/>
                  </a:lnTo>
                  <a:lnTo>
                    <a:pt x="65" y="38"/>
                  </a:lnTo>
                  <a:lnTo>
                    <a:pt x="55" y="36"/>
                  </a:lnTo>
                  <a:lnTo>
                    <a:pt x="48" y="36"/>
                  </a:lnTo>
                  <a:lnTo>
                    <a:pt x="38" y="36"/>
                  </a:lnTo>
                  <a:lnTo>
                    <a:pt x="31" y="36"/>
                  </a:lnTo>
                  <a:lnTo>
                    <a:pt x="17" y="36"/>
                  </a:lnTo>
                  <a:lnTo>
                    <a:pt x="10" y="36"/>
                  </a:lnTo>
                  <a:lnTo>
                    <a:pt x="6" y="28"/>
                  </a:lnTo>
                  <a:lnTo>
                    <a:pt x="4" y="21"/>
                  </a:lnTo>
                  <a:lnTo>
                    <a:pt x="2" y="11"/>
                  </a:lnTo>
                  <a:lnTo>
                    <a:pt x="0" y="9"/>
                  </a:lnTo>
                  <a:lnTo>
                    <a:pt x="12" y="6"/>
                  </a:lnTo>
                  <a:lnTo>
                    <a:pt x="23" y="4"/>
                  </a:lnTo>
                  <a:lnTo>
                    <a:pt x="36" y="2"/>
                  </a:lnTo>
                  <a:lnTo>
                    <a:pt x="50" y="2"/>
                  </a:lnTo>
                  <a:lnTo>
                    <a:pt x="61" y="2"/>
                  </a:lnTo>
                  <a:lnTo>
                    <a:pt x="74" y="2"/>
                  </a:lnTo>
                  <a:lnTo>
                    <a:pt x="90" y="2"/>
                  </a:lnTo>
                  <a:lnTo>
                    <a:pt x="103" y="2"/>
                  </a:lnTo>
                  <a:lnTo>
                    <a:pt x="116" y="2"/>
                  </a:lnTo>
                  <a:lnTo>
                    <a:pt x="130" y="2"/>
                  </a:lnTo>
                  <a:lnTo>
                    <a:pt x="143" y="2"/>
                  </a:lnTo>
                  <a:lnTo>
                    <a:pt x="156" y="4"/>
                  </a:lnTo>
                  <a:lnTo>
                    <a:pt x="168" y="2"/>
                  </a:lnTo>
                  <a:lnTo>
                    <a:pt x="181" y="2"/>
                  </a:lnTo>
                  <a:lnTo>
                    <a:pt x="192" y="2"/>
                  </a:lnTo>
                  <a:lnTo>
                    <a:pt x="206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4" name="Freeform 62">
              <a:extLst>
                <a:ext uri="{FF2B5EF4-FFF2-40B4-BE49-F238E27FC236}">
                  <a16:creationId xmlns:a16="http://schemas.microsoft.com/office/drawing/2014/main" id="{B4BCA9D2-A67D-217C-01EE-E9AA2BF97F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2" y="1356"/>
              <a:ext cx="105" cy="76"/>
            </a:xfrm>
            <a:custGeom>
              <a:avLst/>
              <a:gdLst>
                <a:gd name="T0" fmla="*/ 0 w 342"/>
                <a:gd name="T1" fmla="*/ 0 h 270"/>
                <a:gd name="T2" fmla="*/ 0 w 342"/>
                <a:gd name="T3" fmla="*/ 0 h 270"/>
                <a:gd name="T4" fmla="*/ 0 w 342"/>
                <a:gd name="T5" fmla="*/ 0 h 270"/>
                <a:gd name="T6" fmla="*/ 0 w 342"/>
                <a:gd name="T7" fmla="*/ 0 h 270"/>
                <a:gd name="T8" fmla="*/ 0 w 342"/>
                <a:gd name="T9" fmla="*/ 0 h 270"/>
                <a:gd name="T10" fmla="*/ 0 w 342"/>
                <a:gd name="T11" fmla="*/ 0 h 270"/>
                <a:gd name="T12" fmla="*/ 0 w 342"/>
                <a:gd name="T13" fmla="*/ 0 h 270"/>
                <a:gd name="T14" fmla="*/ 0 w 342"/>
                <a:gd name="T15" fmla="*/ 0 h 270"/>
                <a:gd name="T16" fmla="*/ 0 w 342"/>
                <a:gd name="T17" fmla="*/ 0 h 270"/>
                <a:gd name="T18" fmla="*/ 0 w 342"/>
                <a:gd name="T19" fmla="*/ 0 h 270"/>
                <a:gd name="T20" fmla="*/ 0 w 342"/>
                <a:gd name="T21" fmla="*/ 0 h 270"/>
                <a:gd name="T22" fmla="*/ 0 w 342"/>
                <a:gd name="T23" fmla="*/ 0 h 270"/>
                <a:gd name="T24" fmla="*/ 0 w 342"/>
                <a:gd name="T25" fmla="*/ 0 h 270"/>
                <a:gd name="T26" fmla="*/ 0 w 342"/>
                <a:gd name="T27" fmla="*/ 0 h 270"/>
                <a:gd name="T28" fmla="*/ 0 w 342"/>
                <a:gd name="T29" fmla="*/ 0 h 270"/>
                <a:gd name="T30" fmla="*/ 0 w 342"/>
                <a:gd name="T31" fmla="*/ 0 h 270"/>
                <a:gd name="T32" fmla="*/ 0 w 342"/>
                <a:gd name="T33" fmla="*/ 0 h 270"/>
                <a:gd name="T34" fmla="*/ 0 w 342"/>
                <a:gd name="T35" fmla="*/ 0 h 270"/>
                <a:gd name="T36" fmla="*/ 0 w 342"/>
                <a:gd name="T37" fmla="*/ 0 h 270"/>
                <a:gd name="T38" fmla="*/ 0 w 342"/>
                <a:gd name="T39" fmla="*/ 0 h 270"/>
                <a:gd name="T40" fmla="*/ 0 w 342"/>
                <a:gd name="T41" fmla="*/ 0 h 270"/>
                <a:gd name="T42" fmla="*/ 0 w 342"/>
                <a:gd name="T43" fmla="*/ 0 h 270"/>
                <a:gd name="T44" fmla="*/ 0 w 342"/>
                <a:gd name="T45" fmla="*/ 0 h 270"/>
                <a:gd name="T46" fmla="*/ 0 w 342"/>
                <a:gd name="T47" fmla="*/ 0 h 270"/>
                <a:gd name="T48" fmla="*/ 0 w 342"/>
                <a:gd name="T49" fmla="*/ 0 h 270"/>
                <a:gd name="T50" fmla="*/ 0 w 342"/>
                <a:gd name="T51" fmla="*/ 0 h 270"/>
                <a:gd name="T52" fmla="*/ 0 w 342"/>
                <a:gd name="T53" fmla="*/ 0 h 270"/>
                <a:gd name="T54" fmla="*/ 0 w 342"/>
                <a:gd name="T55" fmla="*/ 0 h 270"/>
                <a:gd name="T56" fmla="*/ 0 w 342"/>
                <a:gd name="T57" fmla="*/ 0 h 270"/>
                <a:gd name="T58" fmla="*/ 0 w 342"/>
                <a:gd name="T59" fmla="*/ 0 h 270"/>
                <a:gd name="T60" fmla="*/ 0 w 342"/>
                <a:gd name="T61" fmla="*/ 0 h 270"/>
                <a:gd name="T62" fmla="*/ 0 w 342"/>
                <a:gd name="T63" fmla="*/ 0 h 270"/>
                <a:gd name="T64" fmla="*/ 0 w 342"/>
                <a:gd name="T65" fmla="*/ 0 h 270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42"/>
                <a:gd name="T100" fmla="*/ 0 h 270"/>
                <a:gd name="T101" fmla="*/ 342 w 342"/>
                <a:gd name="T102" fmla="*/ 270 h 270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42" h="270">
                  <a:moveTo>
                    <a:pt x="319" y="0"/>
                  </a:moveTo>
                  <a:lnTo>
                    <a:pt x="328" y="12"/>
                  </a:lnTo>
                  <a:lnTo>
                    <a:pt x="336" y="27"/>
                  </a:lnTo>
                  <a:lnTo>
                    <a:pt x="338" y="42"/>
                  </a:lnTo>
                  <a:lnTo>
                    <a:pt x="342" y="59"/>
                  </a:lnTo>
                  <a:lnTo>
                    <a:pt x="340" y="74"/>
                  </a:lnTo>
                  <a:lnTo>
                    <a:pt x="338" y="91"/>
                  </a:lnTo>
                  <a:lnTo>
                    <a:pt x="334" y="107"/>
                  </a:lnTo>
                  <a:lnTo>
                    <a:pt x="328" y="126"/>
                  </a:lnTo>
                  <a:lnTo>
                    <a:pt x="319" y="141"/>
                  </a:lnTo>
                  <a:lnTo>
                    <a:pt x="309" y="154"/>
                  </a:lnTo>
                  <a:lnTo>
                    <a:pt x="298" y="168"/>
                  </a:lnTo>
                  <a:lnTo>
                    <a:pt x="287" y="181"/>
                  </a:lnTo>
                  <a:lnTo>
                    <a:pt x="273" y="190"/>
                  </a:lnTo>
                  <a:lnTo>
                    <a:pt x="260" y="198"/>
                  </a:lnTo>
                  <a:lnTo>
                    <a:pt x="245" y="202"/>
                  </a:lnTo>
                  <a:lnTo>
                    <a:pt x="231" y="206"/>
                  </a:lnTo>
                  <a:lnTo>
                    <a:pt x="214" y="207"/>
                  </a:lnTo>
                  <a:lnTo>
                    <a:pt x="199" y="211"/>
                  </a:lnTo>
                  <a:lnTo>
                    <a:pt x="182" y="215"/>
                  </a:lnTo>
                  <a:lnTo>
                    <a:pt x="167" y="225"/>
                  </a:lnTo>
                  <a:lnTo>
                    <a:pt x="148" y="228"/>
                  </a:lnTo>
                  <a:lnTo>
                    <a:pt x="133" y="238"/>
                  </a:lnTo>
                  <a:lnTo>
                    <a:pt x="116" y="244"/>
                  </a:lnTo>
                  <a:lnTo>
                    <a:pt x="100" y="253"/>
                  </a:lnTo>
                  <a:lnTo>
                    <a:pt x="85" y="257"/>
                  </a:lnTo>
                  <a:lnTo>
                    <a:pt x="68" y="263"/>
                  </a:lnTo>
                  <a:lnTo>
                    <a:pt x="55" y="266"/>
                  </a:lnTo>
                  <a:lnTo>
                    <a:pt x="41" y="270"/>
                  </a:lnTo>
                  <a:lnTo>
                    <a:pt x="30" y="270"/>
                  </a:lnTo>
                  <a:lnTo>
                    <a:pt x="19" y="268"/>
                  </a:lnTo>
                  <a:lnTo>
                    <a:pt x="7" y="264"/>
                  </a:lnTo>
                  <a:lnTo>
                    <a:pt x="0" y="259"/>
                  </a:lnTo>
                  <a:lnTo>
                    <a:pt x="9" y="238"/>
                  </a:lnTo>
                  <a:lnTo>
                    <a:pt x="22" y="225"/>
                  </a:lnTo>
                  <a:lnTo>
                    <a:pt x="38" y="215"/>
                  </a:lnTo>
                  <a:lnTo>
                    <a:pt x="58" y="207"/>
                  </a:lnTo>
                  <a:lnTo>
                    <a:pt x="77" y="202"/>
                  </a:lnTo>
                  <a:lnTo>
                    <a:pt x="100" y="200"/>
                  </a:lnTo>
                  <a:lnTo>
                    <a:pt x="125" y="196"/>
                  </a:lnTo>
                  <a:lnTo>
                    <a:pt x="150" y="196"/>
                  </a:lnTo>
                  <a:lnTo>
                    <a:pt x="173" y="194"/>
                  </a:lnTo>
                  <a:lnTo>
                    <a:pt x="197" y="192"/>
                  </a:lnTo>
                  <a:lnTo>
                    <a:pt x="220" y="188"/>
                  </a:lnTo>
                  <a:lnTo>
                    <a:pt x="241" y="185"/>
                  </a:lnTo>
                  <a:lnTo>
                    <a:pt x="260" y="175"/>
                  </a:lnTo>
                  <a:lnTo>
                    <a:pt x="279" y="164"/>
                  </a:lnTo>
                  <a:lnTo>
                    <a:pt x="294" y="149"/>
                  </a:lnTo>
                  <a:lnTo>
                    <a:pt x="306" y="129"/>
                  </a:lnTo>
                  <a:lnTo>
                    <a:pt x="309" y="122"/>
                  </a:lnTo>
                  <a:lnTo>
                    <a:pt x="315" y="114"/>
                  </a:lnTo>
                  <a:lnTo>
                    <a:pt x="319" y="107"/>
                  </a:lnTo>
                  <a:lnTo>
                    <a:pt x="321" y="97"/>
                  </a:lnTo>
                  <a:lnTo>
                    <a:pt x="321" y="88"/>
                  </a:lnTo>
                  <a:lnTo>
                    <a:pt x="321" y="80"/>
                  </a:lnTo>
                  <a:lnTo>
                    <a:pt x="321" y="71"/>
                  </a:lnTo>
                  <a:lnTo>
                    <a:pt x="321" y="63"/>
                  </a:lnTo>
                  <a:lnTo>
                    <a:pt x="319" y="53"/>
                  </a:lnTo>
                  <a:lnTo>
                    <a:pt x="319" y="44"/>
                  </a:lnTo>
                  <a:lnTo>
                    <a:pt x="315" y="34"/>
                  </a:lnTo>
                  <a:lnTo>
                    <a:pt x="315" y="27"/>
                  </a:lnTo>
                  <a:lnTo>
                    <a:pt x="315" y="19"/>
                  </a:lnTo>
                  <a:lnTo>
                    <a:pt x="315" y="10"/>
                  </a:lnTo>
                  <a:lnTo>
                    <a:pt x="315" y="4"/>
                  </a:lnTo>
                  <a:lnTo>
                    <a:pt x="31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5" name="Freeform 63">
              <a:extLst>
                <a:ext uri="{FF2B5EF4-FFF2-40B4-BE49-F238E27FC236}">
                  <a16:creationId xmlns:a16="http://schemas.microsoft.com/office/drawing/2014/main" id="{AEB3292E-D74D-E803-839D-6A0852DFD4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3" y="1361"/>
              <a:ext cx="122" cy="39"/>
            </a:xfrm>
            <a:custGeom>
              <a:avLst/>
              <a:gdLst>
                <a:gd name="T0" fmla="*/ 0 w 399"/>
                <a:gd name="T1" fmla="*/ 0 h 137"/>
                <a:gd name="T2" fmla="*/ 0 w 399"/>
                <a:gd name="T3" fmla="*/ 0 h 137"/>
                <a:gd name="T4" fmla="*/ 0 w 399"/>
                <a:gd name="T5" fmla="*/ 0 h 137"/>
                <a:gd name="T6" fmla="*/ 0 w 399"/>
                <a:gd name="T7" fmla="*/ 0 h 137"/>
                <a:gd name="T8" fmla="*/ 0 w 399"/>
                <a:gd name="T9" fmla="*/ 0 h 137"/>
                <a:gd name="T10" fmla="*/ 0 w 399"/>
                <a:gd name="T11" fmla="*/ 0 h 137"/>
                <a:gd name="T12" fmla="*/ 0 w 399"/>
                <a:gd name="T13" fmla="*/ 0 h 137"/>
                <a:gd name="T14" fmla="*/ 0 w 399"/>
                <a:gd name="T15" fmla="*/ 0 h 137"/>
                <a:gd name="T16" fmla="*/ 0 w 399"/>
                <a:gd name="T17" fmla="*/ 0 h 137"/>
                <a:gd name="T18" fmla="*/ 0 w 399"/>
                <a:gd name="T19" fmla="*/ 0 h 137"/>
                <a:gd name="T20" fmla="*/ 0 w 399"/>
                <a:gd name="T21" fmla="*/ 0 h 137"/>
                <a:gd name="T22" fmla="*/ 0 w 399"/>
                <a:gd name="T23" fmla="*/ 0 h 137"/>
                <a:gd name="T24" fmla="*/ 0 w 399"/>
                <a:gd name="T25" fmla="*/ 0 h 137"/>
                <a:gd name="T26" fmla="*/ 0 w 399"/>
                <a:gd name="T27" fmla="*/ 0 h 137"/>
                <a:gd name="T28" fmla="*/ 0 w 399"/>
                <a:gd name="T29" fmla="*/ 0 h 137"/>
                <a:gd name="T30" fmla="*/ 0 w 399"/>
                <a:gd name="T31" fmla="*/ 0 h 137"/>
                <a:gd name="T32" fmla="*/ 0 w 399"/>
                <a:gd name="T33" fmla="*/ 0 h 137"/>
                <a:gd name="T34" fmla="*/ 0 w 399"/>
                <a:gd name="T35" fmla="*/ 0 h 137"/>
                <a:gd name="T36" fmla="*/ 0 w 399"/>
                <a:gd name="T37" fmla="*/ 0 h 137"/>
                <a:gd name="T38" fmla="*/ 0 w 399"/>
                <a:gd name="T39" fmla="*/ 0 h 137"/>
                <a:gd name="T40" fmla="*/ 0 w 399"/>
                <a:gd name="T41" fmla="*/ 0 h 137"/>
                <a:gd name="T42" fmla="*/ 0 w 399"/>
                <a:gd name="T43" fmla="*/ 0 h 137"/>
                <a:gd name="T44" fmla="*/ 0 w 399"/>
                <a:gd name="T45" fmla="*/ 0 h 137"/>
                <a:gd name="T46" fmla="*/ 0 w 399"/>
                <a:gd name="T47" fmla="*/ 0 h 137"/>
                <a:gd name="T48" fmla="*/ 0 w 399"/>
                <a:gd name="T49" fmla="*/ 0 h 137"/>
                <a:gd name="T50" fmla="*/ 0 w 399"/>
                <a:gd name="T51" fmla="*/ 0 h 137"/>
                <a:gd name="T52" fmla="*/ 0 w 399"/>
                <a:gd name="T53" fmla="*/ 0 h 137"/>
                <a:gd name="T54" fmla="*/ 0 w 399"/>
                <a:gd name="T55" fmla="*/ 0 h 137"/>
                <a:gd name="T56" fmla="*/ 0 w 399"/>
                <a:gd name="T57" fmla="*/ 0 h 137"/>
                <a:gd name="T58" fmla="*/ 0 w 399"/>
                <a:gd name="T59" fmla="*/ 0 h 137"/>
                <a:gd name="T60" fmla="*/ 0 w 399"/>
                <a:gd name="T61" fmla="*/ 0 h 137"/>
                <a:gd name="T62" fmla="*/ 0 w 399"/>
                <a:gd name="T63" fmla="*/ 0 h 137"/>
                <a:gd name="T64" fmla="*/ 0 w 399"/>
                <a:gd name="T65" fmla="*/ 0 h 137"/>
                <a:gd name="T66" fmla="*/ 0 w 399"/>
                <a:gd name="T67" fmla="*/ 0 h 137"/>
                <a:gd name="T68" fmla="*/ 0 w 399"/>
                <a:gd name="T69" fmla="*/ 0 h 137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399"/>
                <a:gd name="T106" fmla="*/ 0 h 137"/>
                <a:gd name="T107" fmla="*/ 399 w 399"/>
                <a:gd name="T108" fmla="*/ 137 h 137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399" h="137">
                  <a:moveTo>
                    <a:pt x="23" y="0"/>
                  </a:moveTo>
                  <a:lnTo>
                    <a:pt x="29" y="10"/>
                  </a:lnTo>
                  <a:lnTo>
                    <a:pt x="38" y="23"/>
                  </a:lnTo>
                  <a:lnTo>
                    <a:pt x="46" y="35"/>
                  </a:lnTo>
                  <a:lnTo>
                    <a:pt x="57" y="44"/>
                  </a:lnTo>
                  <a:lnTo>
                    <a:pt x="67" y="54"/>
                  </a:lnTo>
                  <a:lnTo>
                    <a:pt x="78" y="61"/>
                  </a:lnTo>
                  <a:lnTo>
                    <a:pt x="90" y="67"/>
                  </a:lnTo>
                  <a:lnTo>
                    <a:pt x="103" y="74"/>
                  </a:lnTo>
                  <a:lnTo>
                    <a:pt x="114" y="76"/>
                  </a:lnTo>
                  <a:lnTo>
                    <a:pt x="128" y="80"/>
                  </a:lnTo>
                  <a:lnTo>
                    <a:pt x="141" y="84"/>
                  </a:lnTo>
                  <a:lnTo>
                    <a:pt x="154" y="86"/>
                  </a:lnTo>
                  <a:lnTo>
                    <a:pt x="168" y="84"/>
                  </a:lnTo>
                  <a:lnTo>
                    <a:pt x="183" y="82"/>
                  </a:lnTo>
                  <a:lnTo>
                    <a:pt x="196" y="78"/>
                  </a:lnTo>
                  <a:lnTo>
                    <a:pt x="211" y="74"/>
                  </a:lnTo>
                  <a:lnTo>
                    <a:pt x="221" y="69"/>
                  </a:lnTo>
                  <a:lnTo>
                    <a:pt x="236" y="63"/>
                  </a:lnTo>
                  <a:lnTo>
                    <a:pt x="253" y="57"/>
                  </a:lnTo>
                  <a:lnTo>
                    <a:pt x="270" y="54"/>
                  </a:lnTo>
                  <a:lnTo>
                    <a:pt x="285" y="48"/>
                  </a:lnTo>
                  <a:lnTo>
                    <a:pt x="304" y="44"/>
                  </a:lnTo>
                  <a:lnTo>
                    <a:pt x="322" y="40"/>
                  </a:lnTo>
                  <a:lnTo>
                    <a:pt x="341" y="40"/>
                  </a:lnTo>
                  <a:lnTo>
                    <a:pt x="356" y="40"/>
                  </a:lnTo>
                  <a:lnTo>
                    <a:pt x="369" y="44"/>
                  </a:lnTo>
                  <a:lnTo>
                    <a:pt x="379" y="48"/>
                  </a:lnTo>
                  <a:lnTo>
                    <a:pt x="390" y="59"/>
                  </a:lnTo>
                  <a:lnTo>
                    <a:pt x="396" y="71"/>
                  </a:lnTo>
                  <a:lnTo>
                    <a:pt x="399" y="90"/>
                  </a:lnTo>
                  <a:lnTo>
                    <a:pt x="398" y="109"/>
                  </a:lnTo>
                  <a:lnTo>
                    <a:pt x="392" y="137"/>
                  </a:lnTo>
                  <a:lnTo>
                    <a:pt x="380" y="130"/>
                  </a:lnTo>
                  <a:lnTo>
                    <a:pt x="371" y="124"/>
                  </a:lnTo>
                  <a:lnTo>
                    <a:pt x="360" y="116"/>
                  </a:lnTo>
                  <a:lnTo>
                    <a:pt x="350" y="111"/>
                  </a:lnTo>
                  <a:lnTo>
                    <a:pt x="341" y="103"/>
                  </a:lnTo>
                  <a:lnTo>
                    <a:pt x="331" y="97"/>
                  </a:lnTo>
                  <a:lnTo>
                    <a:pt x="320" y="92"/>
                  </a:lnTo>
                  <a:lnTo>
                    <a:pt x="310" y="88"/>
                  </a:lnTo>
                  <a:lnTo>
                    <a:pt x="299" y="82"/>
                  </a:lnTo>
                  <a:lnTo>
                    <a:pt x="289" y="80"/>
                  </a:lnTo>
                  <a:lnTo>
                    <a:pt x="276" y="76"/>
                  </a:lnTo>
                  <a:lnTo>
                    <a:pt x="266" y="76"/>
                  </a:lnTo>
                  <a:lnTo>
                    <a:pt x="255" y="76"/>
                  </a:lnTo>
                  <a:lnTo>
                    <a:pt x="244" y="80"/>
                  </a:lnTo>
                  <a:lnTo>
                    <a:pt x="230" y="86"/>
                  </a:lnTo>
                  <a:lnTo>
                    <a:pt x="221" y="92"/>
                  </a:lnTo>
                  <a:lnTo>
                    <a:pt x="206" y="95"/>
                  </a:lnTo>
                  <a:lnTo>
                    <a:pt x="192" y="99"/>
                  </a:lnTo>
                  <a:lnTo>
                    <a:pt x="179" y="101"/>
                  </a:lnTo>
                  <a:lnTo>
                    <a:pt x="164" y="105"/>
                  </a:lnTo>
                  <a:lnTo>
                    <a:pt x="147" y="105"/>
                  </a:lnTo>
                  <a:lnTo>
                    <a:pt x="131" y="105"/>
                  </a:lnTo>
                  <a:lnTo>
                    <a:pt x="114" y="103"/>
                  </a:lnTo>
                  <a:lnTo>
                    <a:pt x="99" y="101"/>
                  </a:lnTo>
                  <a:lnTo>
                    <a:pt x="80" y="97"/>
                  </a:lnTo>
                  <a:lnTo>
                    <a:pt x="67" y="93"/>
                  </a:lnTo>
                  <a:lnTo>
                    <a:pt x="50" y="88"/>
                  </a:lnTo>
                  <a:lnTo>
                    <a:pt x="38" y="82"/>
                  </a:lnTo>
                  <a:lnTo>
                    <a:pt x="25" y="74"/>
                  </a:lnTo>
                  <a:lnTo>
                    <a:pt x="16" y="67"/>
                  </a:lnTo>
                  <a:lnTo>
                    <a:pt x="6" y="57"/>
                  </a:lnTo>
                  <a:lnTo>
                    <a:pt x="0" y="48"/>
                  </a:lnTo>
                  <a:lnTo>
                    <a:pt x="0" y="36"/>
                  </a:lnTo>
                  <a:lnTo>
                    <a:pt x="8" y="25"/>
                  </a:lnTo>
                  <a:lnTo>
                    <a:pt x="16" y="12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6" name="Freeform 64">
              <a:extLst>
                <a:ext uri="{FF2B5EF4-FFF2-40B4-BE49-F238E27FC236}">
                  <a16:creationId xmlns:a16="http://schemas.microsoft.com/office/drawing/2014/main" id="{BAD94822-A55A-4403-AA10-E4373A8D83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53" y="1363"/>
              <a:ext cx="130" cy="65"/>
            </a:xfrm>
            <a:custGeom>
              <a:avLst/>
              <a:gdLst>
                <a:gd name="T0" fmla="*/ 0 w 424"/>
                <a:gd name="T1" fmla="*/ 0 h 230"/>
                <a:gd name="T2" fmla="*/ 0 w 424"/>
                <a:gd name="T3" fmla="*/ 0 h 230"/>
                <a:gd name="T4" fmla="*/ 0 w 424"/>
                <a:gd name="T5" fmla="*/ 0 h 230"/>
                <a:gd name="T6" fmla="*/ 0 w 424"/>
                <a:gd name="T7" fmla="*/ 0 h 230"/>
                <a:gd name="T8" fmla="*/ 0 w 424"/>
                <a:gd name="T9" fmla="*/ 0 h 230"/>
                <a:gd name="T10" fmla="*/ 0 w 424"/>
                <a:gd name="T11" fmla="*/ 0 h 230"/>
                <a:gd name="T12" fmla="*/ 0 w 424"/>
                <a:gd name="T13" fmla="*/ 0 h 230"/>
                <a:gd name="T14" fmla="*/ 0 w 424"/>
                <a:gd name="T15" fmla="*/ 0 h 230"/>
                <a:gd name="T16" fmla="*/ 0 w 424"/>
                <a:gd name="T17" fmla="*/ 0 h 230"/>
                <a:gd name="T18" fmla="*/ 0 w 424"/>
                <a:gd name="T19" fmla="*/ 0 h 230"/>
                <a:gd name="T20" fmla="*/ 0 w 424"/>
                <a:gd name="T21" fmla="*/ 0 h 230"/>
                <a:gd name="T22" fmla="*/ 0 w 424"/>
                <a:gd name="T23" fmla="*/ 0 h 230"/>
                <a:gd name="T24" fmla="*/ 0 w 424"/>
                <a:gd name="T25" fmla="*/ 0 h 230"/>
                <a:gd name="T26" fmla="*/ 0 w 424"/>
                <a:gd name="T27" fmla="*/ 0 h 230"/>
                <a:gd name="T28" fmla="*/ 0 w 424"/>
                <a:gd name="T29" fmla="*/ 0 h 230"/>
                <a:gd name="T30" fmla="*/ 0 w 424"/>
                <a:gd name="T31" fmla="*/ 0 h 230"/>
                <a:gd name="T32" fmla="*/ 0 w 424"/>
                <a:gd name="T33" fmla="*/ 0 h 230"/>
                <a:gd name="T34" fmla="*/ 0 w 424"/>
                <a:gd name="T35" fmla="*/ 0 h 230"/>
                <a:gd name="T36" fmla="*/ 0 w 424"/>
                <a:gd name="T37" fmla="*/ 0 h 230"/>
                <a:gd name="T38" fmla="*/ 0 w 424"/>
                <a:gd name="T39" fmla="*/ 0 h 230"/>
                <a:gd name="T40" fmla="*/ 0 w 424"/>
                <a:gd name="T41" fmla="*/ 0 h 230"/>
                <a:gd name="T42" fmla="*/ 0 w 424"/>
                <a:gd name="T43" fmla="*/ 0 h 230"/>
                <a:gd name="T44" fmla="*/ 0 w 424"/>
                <a:gd name="T45" fmla="*/ 0 h 230"/>
                <a:gd name="T46" fmla="*/ 0 w 424"/>
                <a:gd name="T47" fmla="*/ 0 h 230"/>
                <a:gd name="T48" fmla="*/ 0 w 424"/>
                <a:gd name="T49" fmla="*/ 0 h 230"/>
                <a:gd name="T50" fmla="*/ 0 w 424"/>
                <a:gd name="T51" fmla="*/ 0 h 230"/>
                <a:gd name="T52" fmla="*/ 0 w 424"/>
                <a:gd name="T53" fmla="*/ 0 h 230"/>
                <a:gd name="T54" fmla="*/ 0 w 424"/>
                <a:gd name="T55" fmla="*/ 0 h 230"/>
                <a:gd name="T56" fmla="*/ 0 w 424"/>
                <a:gd name="T57" fmla="*/ 0 h 230"/>
                <a:gd name="T58" fmla="*/ 0 w 424"/>
                <a:gd name="T59" fmla="*/ 0 h 230"/>
                <a:gd name="T60" fmla="*/ 0 w 424"/>
                <a:gd name="T61" fmla="*/ 0 h 230"/>
                <a:gd name="T62" fmla="*/ 0 w 424"/>
                <a:gd name="T63" fmla="*/ 0 h 230"/>
                <a:gd name="T64" fmla="*/ 0 w 424"/>
                <a:gd name="T65" fmla="*/ 0 h 230"/>
                <a:gd name="T66" fmla="*/ 0 w 424"/>
                <a:gd name="T67" fmla="*/ 0 h 230"/>
                <a:gd name="T68" fmla="*/ 0 w 424"/>
                <a:gd name="T69" fmla="*/ 0 h 230"/>
                <a:gd name="T70" fmla="*/ 0 w 424"/>
                <a:gd name="T71" fmla="*/ 0 h 230"/>
                <a:gd name="T72" fmla="*/ 0 w 424"/>
                <a:gd name="T73" fmla="*/ 0 h 230"/>
                <a:gd name="T74" fmla="*/ 0 w 424"/>
                <a:gd name="T75" fmla="*/ 0 h 230"/>
                <a:gd name="T76" fmla="*/ 0 w 424"/>
                <a:gd name="T77" fmla="*/ 0 h 230"/>
                <a:gd name="T78" fmla="*/ 0 w 424"/>
                <a:gd name="T79" fmla="*/ 0 h 230"/>
                <a:gd name="T80" fmla="*/ 0 w 424"/>
                <a:gd name="T81" fmla="*/ 0 h 230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424"/>
                <a:gd name="T124" fmla="*/ 0 h 230"/>
                <a:gd name="T125" fmla="*/ 424 w 424"/>
                <a:gd name="T126" fmla="*/ 230 h 230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424" h="230">
                  <a:moveTo>
                    <a:pt x="2" y="0"/>
                  </a:moveTo>
                  <a:lnTo>
                    <a:pt x="8" y="7"/>
                  </a:lnTo>
                  <a:lnTo>
                    <a:pt x="15" y="19"/>
                  </a:lnTo>
                  <a:lnTo>
                    <a:pt x="23" y="28"/>
                  </a:lnTo>
                  <a:lnTo>
                    <a:pt x="28" y="42"/>
                  </a:lnTo>
                  <a:lnTo>
                    <a:pt x="36" y="53"/>
                  </a:lnTo>
                  <a:lnTo>
                    <a:pt x="42" y="66"/>
                  </a:lnTo>
                  <a:lnTo>
                    <a:pt x="51" y="78"/>
                  </a:lnTo>
                  <a:lnTo>
                    <a:pt x="59" y="89"/>
                  </a:lnTo>
                  <a:lnTo>
                    <a:pt x="65" y="99"/>
                  </a:lnTo>
                  <a:lnTo>
                    <a:pt x="74" y="108"/>
                  </a:lnTo>
                  <a:lnTo>
                    <a:pt x="84" y="116"/>
                  </a:lnTo>
                  <a:lnTo>
                    <a:pt x="95" y="123"/>
                  </a:lnTo>
                  <a:lnTo>
                    <a:pt x="106" y="127"/>
                  </a:lnTo>
                  <a:lnTo>
                    <a:pt x="120" y="131"/>
                  </a:lnTo>
                  <a:lnTo>
                    <a:pt x="135" y="131"/>
                  </a:lnTo>
                  <a:lnTo>
                    <a:pt x="152" y="131"/>
                  </a:lnTo>
                  <a:lnTo>
                    <a:pt x="171" y="127"/>
                  </a:lnTo>
                  <a:lnTo>
                    <a:pt x="190" y="125"/>
                  </a:lnTo>
                  <a:lnTo>
                    <a:pt x="207" y="125"/>
                  </a:lnTo>
                  <a:lnTo>
                    <a:pt x="226" y="127"/>
                  </a:lnTo>
                  <a:lnTo>
                    <a:pt x="243" y="129"/>
                  </a:lnTo>
                  <a:lnTo>
                    <a:pt x="260" y="135"/>
                  </a:lnTo>
                  <a:lnTo>
                    <a:pt x="277" y="139"/>
                  </a:lnTo>
                  <a:lnTo>
                    <a:pt x="295" y="146"/>
                  </a:lnTo>
                  <a:lnTo>
                    <a:pt x="310" y="150"/>
                  </a:lnTo>
                  <a:lnTo>
                    <a:pt x="325" y="160"/>
                  </a:lnTo>
                  <a:lnTo>
                    <a:pt x="342" y="167"/>
                  </a:lnTo>
                  <a:lnTo>
                    <a:pt x="357" y="175"/>
                  </a:lnTo>
                  <a:lnTo>
                    <a:pt x="374" y="184"/>
                  </a:lnTo>
                  <a:lnTo>
                    <a:pt x="390" y="192"/>
                  </a:lnTo>
                  <a:lnTo>
                    <a:pt x="407" y="199"/>
                  </a:lnTo>
                  <a:lnTo>
                    <a:pt x="424" y="209"/>
                  </a:lnTo>
                  <a:lnTo>
                    <a:pt x="412" y="217"/>
                  </a:lnTo>
                  <a:lnTo>
                    <a:pt x="403" y="220"/>
                  </a:lnTo>
                  <a:lnTo>
                    <a:pt x="393" y="226"/>
                  </a:lnTo>
                  <a:lnTo>
                    <a:pt x="386" y="230"/>
                  </a:lnTo>
                  <a:lnTo>
                    <a:pt x="376" y="230"/>
                  </a:lnTo>
                  <a:lnTo>
                    <a:pt x="367" y="230"/>
                  </a:lnTo>
                  <a:lnTo>
                    <a:pt x="357" y="230"/>
                  </a:lnTo>
                  <a:lnTo>
                    <a:pt x="350" y="230"/>
                  </a:lnTo>
                  <a:lnTo>
                    <a:pt x="340" y="226"/>
                  </a:lnTo>
                  <a:lnTo>
                    <a:pt x="331" y="220"/>
                  </a:lnTo>
                  <a:lnTo>
                    <a:pt x="321" y="215"/>
                  </a:lnTo>
                  <a:lnTo>
                    <a:pt x="314" y="209"/>
                  </a:lnTo>
                  <a:lnTo>
                    <a:pt x="306" y="199"/>
                  </a:lnTo>
                  <a:lnTo>
                    <a:pt x="296" y="192"/>
                  </a:lnTo>
                  <a:lnTo>
                    <a:pt x="289" y="180"/>
                  </a:lnTo>
                  <a:lnTo>
                    <a:pt x="281" y="169"/>
                  </a:lnTo>
                  <a:lnTo>
                    <a:pt x="274" y="161"/>
                  </a:lnTo>
                  <a:lnTo>
                    <a:pt x="268" y="158"/>
                  </a:lnTo>
                  <a:lnTo>
                    <a:pt x="258" y="154"/>
                  </a:lnTo>
                  <a:lnTo>
                    <a:pt x="251" y="150"/>
                  </a:lnTo>
                  <a:lnTo>
                    <a:pt x="239" y="148"/>
                  </a:lnTo>
                  <a:lnTo>
                    <a:pt x="230" y="148"/>
                  </a:lnTo>
                  <a:lnTo>
                    <a:pt x="219" y="148"/>
                  </a:lnTo>
                  <a:lnTo>
                    <a:pt x="209" y="150"/>
                  </a:lnTo>
                  <a:lnTo>
                    <a:pt x="196" y="150"/>
                  </a:lnTo>
                  <a:lnTo>
                    <a:pt x="184" y="150"/>
                  </a:lnTo>
                  <a:lnTo>
                    <a:pt x="171" y="152"/>
                  </a:lnTo>
                  <a:lnTo>
                    <a:pt x="161" y="156"/>
                  </a:lnTo>
                  <a:lnTo>
                    <a:pt x="148" y="156"/>
                  </a:lnTo>
                  <a:lnTo>
                    <a:pt x="139" y="156"/>
                  </a:lnTo>
                  <a:lnTo>
                    <a:pt x="127" y="158"/>
                  </a:lnTo>
                  <a:lnTo>
                    <a:pt x="120" y="160"/>
                  </a:lnTo>
                  <a:lnTo>
                    <a:pt x="104" y="156"/>
                  </a:lnTo>
                  <a:lnTo>
                    <a:pt x="91" y="154"/>
                  </a:lnTo>
                  <a:lnTo>
                    <a:pt x="78" y="148"/>
                  </a:lnTo>
                  <a:lnTo>
                    <a:pt x="66" y="141"/>
                  </a:lnTo>
                  <a:lnTo>
                    <a:pt x="55" y="131"/>
                  </a:lnTo>
                  <a:lnTo>
                    <a:pt x="46" y="122"/>
                  </a:lnTo>
                  <a:lnTo>
                    <a:pt x="36" y="112"/>
                  </a:lnTo>
                  <a:lnTo>
                    <a:pt x="28" y="101"/>
                  </a:lnTo>
                  <a:lnTo>
                    <a:pt x="21" y="87"/>
                  </a:lnTo>
                  <a:lnTo>
                    <a:pt x="13" y="74"/>
                  </a:lnTo>
                  <a:lnTo>
                    <a:pt x="8" y="61"/>
                  </a:lnTo>
                  <a:lnTo>
                    <a:pt x="4" y="47"/>
                  </a:lnTo>
                  <a:lnTo>
                    <a:pt x="0" y="34"/>
                  </a:lnTo>
                  <a:lnTo>
                    <a:pt x="0" y="23"/>
                  </a:lnTo>
                  <a:lnTo>
                    <a:pt x="0" y="9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7" name="Freeform 65">
              <a:extLst>
                <a:ext uri="{FF2B5EF4-FFF2-40B4-BE49-F238E27FC236}">
                  <a16:creationId xmlns:a16="http://schemas.microsoft.com/office/drawing/2014/main" id="{0E7CEBE9-E1A8-3A88-DE1D-6932A557E6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9" y="1353"/>
              <a:ext cx="107" cy="72"/>
            </a:xfrm>
            <a:custGeom>
              <a:avLst/>
              <a:gdLst>
                <a:gd name="T0" fmla="*/ 0 w 347"/>
                <a:gd name="T1" fmla="*/ 0 h 256"/>
                <a:gd name="T2" fmla="*/ 0 w 347"/>
                <a:gd name="T3" fmla="*/ 0 h 256"/>
                <a:gd name="T4" fmla="*/ 0 w 347"/>
                <a:gd name="T5" fmla="*/ 0 h 256"/>
                <a:gd name="T6" fmla="*/ 0 w 347"/>
                <a:gd name="T7" fmla="*/ 0 h 256"/>
                <a:gd name="T8" fmla="*/ 0 w 347"/>
                <a:gd name="T9" fmla="*/ 0 h 256"/>
                <a:gd name="T10" fmla="*/ 0 w 347"/>
                <a:gd name="T11" fmla="*/ 0 h 256"/>
                <a:gd name="T12" fmla="*/ 0 w 347"/>
                <a:gd name="T13" fmla="*/ 0 h 256"/>
                <a:gd name="T14" fmla="*/ 0 w 347"/>
                <a:gd name="T15" fmla="*/ 0 h 256"/>
                <a:gd name="T16" fmla="*/ 0 w 347"/>
                <a:gd name="T17" fmla="*/ 0 h 256"/>
                <a:gd name="T18" fmla="*/ 0 w 347"/>
                <a:gd name="T19" fmla="*/ 0 h 256"/>
                <a:gd name="T20" fmla="*/ 0 w 347"/>
                <a:gd name="T21" fmla="*/ 0 h 256"/>
                <a:gd name="T22" fmla="*/ 0 w 347"/>
                <a:gd name="T23" fmla="*/ 0 h 256"/>
                <a:gd name="T24" fmla="*/ 0 w 347"/>
                <a:gd name="T25" fmla="*/ 0 h 256"/>
                <a:gd name="T26" fmla="*/ 0 w 347"/>
                <a:gd name="T27" fmla="*/ 0 h 256"/>
                <a:gd name="T28" fmla="*/ 0 w 347"/>
                <a:gd name="T29" fmla="*/ 0 h 256"/>
                <a:gd name="T30" fmla="*/ 0 w 347"/>
                <a:gd name="T31" fmla="*/ 0 h 256"/>
                <a:gd name="T32" fmla="*/ 0 w 347"/>
                <a:gd name="T33" fmla="*/ 0 h 256"/>
                <a:gd name="T34" fmla="*/ 0 w 347"/>
                <a:gd name="T35" fmla="*/ 0 h 256"/>
                <a:gd name="T36" fmla="*/ 0 w 347"/>
                <a:gd name="T37" fmla="*/ 0 h 256"/>
                <a:gd name="T38" fmla="*/ 0 w 347"/>
                <a:gd name="T39" fmla="*/ 0 h 256"/>
                <a:gd name="T40" fmla="*/ 0 w 347"/>
                <a:gd name="T41" fmla="*/ 0 h 256"/>
                <a:gd name="T42" fmla="*/ 0 w 347"/>
                <a:gd name="T43" fmla="*/ 0 h 256"/>
                <a:gd name="T44" fmla="*/ 0 w 347"/>
                <a:gd name="T45" fmla="*/ 0 h 256"/>
                <a:gd name="T46" fmla="*/ 0 w 347"/>
                <a:gd name="T47" fmla="*/ 0 h 256"/>
                <a:gd name="T48" fmla="*/ 0 w 347"/>
                <a:gd name="T49" fmla="*/ 0 h 256"/>
                <a:gd name="T50" fmla="*/ 0 w 347"/>
                <a:gd name="T51" fmla="*/ 0 h 256"/>
                <a:gd name="T52" fmla="*/ 0 w 347"/>
                <a:gd name="T53" fmla="*/ 0 h 256"/>
                <a:gd name="T54" fmla="*/ 0 w 347"/>
                <a:gd name="T55" fmla="*/ 0 h 256"/>
                <a:gd name="T56" fmla="*/ 0 w 347"/>
                <a:gd name="T57" fmla="*/ 0 h 256"/>
                <a:gd name="T58" fmla="*/ 0 w 347"/>
                <a:gd name="T59" fmla="*/ 0 h 256"/>
                <a:gd name="T60" fmla="*/ 0 w 347"/>
                <a:gd name="T61" fmla="*/ 0 h 256"/>
                <a:gd name="T62" fmla="*/ 0 w 347"/>
                <a:gd name="T63" fmla="*/ 0 h 256"/>
                <a:gd name="T64" fmla="*/ 0 w 347"/>
                <a:gd name="T65" fmla="*/ 0 h 256"/>
                <a:gd name="T66" fmla="*/ 0 w 347"/>
                <a:gd name="T67" fmla="*/ 0 h 256"/>
                <a:gd name="T68" fmla="*/ 0 w 347"/>
                <a:gd name="T69" fmla="*/ 0 h 256"/>
                <a:gd name="T70" fmla="*/ 0 w 347"/>
                <a:gd name="T71" fmla="*/ 0 h 256"/>
                <a:gd name="T72" fmla="*/ 0 w 347"/>
                <a:gd name="T73" fmla="*/ 0 h 256"/>
                <a:gd name="T74" fmla="*/ 0 w 347"/>
                <a:gd name="T75" fmla="*/ 0 h 256"/>
                <a:gd name="T76" fmla="*/ 0 w 347"/>
                <a:gd name="T77" fmla="*/ 0 h 256"/>
                <a:gd name="T78" fmla="*/ 0 w 347"/>
                <a:gd name="T79" fmla="*/ 0 h 256"/>
                <a:gd name="T80" fmla="*/ 0 w 347"/>
                <a:gd name="T81" fmla="*/ 0 h 256"/>
                <a:gd name="T82" fmla="*/ 0 w 347"/>
                <a:gd name="T83" fmla="*/ 0 h 256"/>
                <a:gd name="T84" fmla="*/ 0 w 347"/>
                <a:gd name="T85" fmla="*/ 0 h 256"/>
                <a:gd name="T86" fmla="*/ 0 w 347"/>
                <a:gd name="T87" fmla="*/ 0 h 256"/>
                <a:gd name="T88" fmla="*/ 0 w 347"/>
                <a:gd name="T89" fmla="*/ 0 h 256"/>
                <a:gd name="T90" fmla="*/ 0 w 347"/>
                <a:gd name="T91" fmla="*/ 0 h 256"/>
                <a:gd name="T92" fmla="*/ 0 w 347"/>
                <a:gd name="T93" fmla="*/ 0 h 256"/>
                <a:gd name="T94" fmla="*/ 0 w 347"/>
                <a:gd name="T95" fmla="*/ 0 h 256"/>
                <a:gd name="T96" fmla="*/ 0 w 347"/>
                <a:gd name="T97" fmla="*/ 0 h 256"/>
                <a:gd name="T98" fmla="*/ 0 w 347"/>
                <a:gd name="T99" fmla="*/ 0 h 256"/>
                <a:gd name="T100" fmla="*/ 0 w 347"/>
                <a:gd name="T101" fmla="*/ 0 h 256"/>
                <a:gd name="T102" fmla="*/ 0 w 347"/>
                <a:gd name="T103" fmla="*/ 0 h 256"/>
                <a:gd name="T104" fmla="*/ 0 w 347"/>
                <a:gd name="T105" fmla="*/ 0 h 256"/>
                <a:gd name="T106" fmla="*/ 0 w 347"/>
                <a:gd name="T107" fmla="*/ 0 h 256"/>
                <a:gd name="T108" fmla="*/ 0 w 347"/>
                <a:gd name="T109" fmla="*/ 0 h 256"/>
                <a:gd name="T110" fmla="*/ 0 w 347"/>
                <a:gd name="T111" fmla="*/ 0 h 256"/>
                <a:gd name="T112" fmla="*/ 0 w 347"/>
                <a:gd name="T113" fmla="*/ 0 h 256"/>
                <a:gd name="T114" fmla="*/ 0 w 347"/>
                <a:gd name="T115" fmla="*/ 0 h 256"/>
                <a:gd name="T116" fmla="*/ 0 w 347"/>
                <a:gd name="T117" fmla="*/ 0 h 256"/>
                <a:gd name="T118" fmla="*/ 0 w 347"/>
                <a:gd name="T119" fmla="*/ 0 h 256"/>
                <a:gd name="T120" fmla="*/ 0 w 347"/>
                <a:gd name="T121" fmla="*/ 0 h 25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347"/>
                <a:gd name="T184" fmla="*/ 0 h 256"/>
                <a:gd name="T185" fmla="*/ 347 w 347"/>
                <a:gd name="T186" fmla="*/ 256 h 25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347" h="256">
                  <a:moveTo>
                    <a:pt x="106" y="5"/>
                  </a:moveTo>
                  <a:lnTo>
                    <a:pt x="125" y="2"/>
                  </a:lnTo>
                  <a:lnTo>
                    <a:pt x="146" y="0"/>
                  </a:lnTo>
                  <a:lnTo>
                    <a:pt x="169" y="0"/>
                  </a:lnTo>
                  <a:lnTo>
                    <a:pt x="192" y="4"/>
                  </a:lnTo>
                  <a:lnTo>
                    <a:pt x="212" y="7"/>
                  </a:lnTo>
                  <a:lnTo>
                    <a:pt x="235" y="13"/>
                  </a:lnTo>
                  <a:lnTo>
                    <a:pt x="254" y="23"/>
                  </a:lnTo>
                  <a:lnTo>
                    <a:pt x="277" y="32"/>
                  </a:lnTo>
                  <a:lnTo>
                    <a:pt x="292" y="43"/>
                  </a:lnTo>
                  <a:lnTo>
                    <a:pt x="309" y="57"/>
                  </a:lnTo>
                  <a:lnTo>
                    <a:pt x="323" y="72"/>
                  </a:lnTo>
                  <a:lnTo>
                    <a:pt x="334" y="89"/>
                  </a:lnTo>
                  <a:lnTo>
                    <a:pt x="342" y="108"/>
                  </a:lnTo>
                  <a:lnTo>
                    <a:pt x="347" y="131"/>
                  </a:lnTo>
                  <a:lnTo>
                    <a:pt x="347" y="154"/>
                  </a:lnTo>
                  <a:lnTo>
                    <a:pt x="344" y="180"/>
                  </a:lnTo>
                  <a:lnTo>
                    <a:pt x="336" y="197"/>
                  </a:lnTo>
                  <a:lnTo>
                    <a:pt x="325" y="215"/>
                  </a:lnTo>
                  <a:lnTo>
                    <a:pt x="311" y="228"/>
                  </a:lnTo>
                  <a:lnTo>
                    <a:pt x="296" y="239"/>
                  </a:lnTo>
                  <a:lnTo>
                    <a:pt x="277" y="247"/>
                  </a:lnTo>
                  <a:lnTo>
                    <a:pt x="258" y="253"/>
                  </a:lnTo>
                  <a:lnTo>
                    <a:pt x="239" y="256"/>
                  </a:lnTo>
                  <a:lnTo>
                    <a:pt x="222" y="256"/>
                  </a:lnTo>
                  <a:lnTo>
                    <a:pt x="203" y="253"/>
                  </a:lnTo>
                  <a:lnTo>
                    <a:pt x="188" y="249"/>
                  </a:lnTo>
                  <a:lnTo>
                    <a:pt x="173" y="241"/>
                  </a:lnTo>
                  <a:lnTo>
                    <a:pt x="161" y="234"/>
                  </a:lnTo>
                  <a:lnTo>
                    <a:pt x="152" y="220"/>
                  </a:lnTo>
                  <a:lnTo>
                    <a:pt x="146" y="205"/>
                  </a:lnTo>
                  <a:lnTo>
                    <a:pt x="146" y="186"/>
                  </a:lnTo>
                  <a:lnTo>
                    <a:pt x="153" y="167"/>
                  </a:lnTo>
                  <a:lnTo>
                    <a:pt x="155" y="159"/>
                  </a:lnTo>
                  <a:lnTo>
                    <a:pt x="163" y="150"/>
                  </a:lnTo>
                  <a:lnTo>
                    <a:pt x="171" y="140"/>
                  </a:lnTo>
                  <a:lnTo>
                    <a:pt x="182" y="129"/>
                  </a:lnTo>
                  <a:lnTo>
                    <a:pt x="193" y="116"/>
                  </a:lnTo>
                  <a:lnTo>
                    <a:pt x="205" y="106"/>
                  </a:lnTo>
                  <a:lnTo>
                    <a:pt x="218" y="99"/>
                  </a:lnTo>
                  <a:lnTo>
                    <a:pt x="231" y="95"/>
                  </a:lnTo>
                  <a:lnTo>
                    <a:pt x="235" y="97"/>
                  </a:lnTo>
                  <a:lnTo>
                    <a:pt x="243" y="97"/>
                  </a:lnTo>
                  <a:lnTo>
                    <a:pt x="249" y="97"/>
                  </a:lnTo>
                  <a:lnTo>
                    <a:pt x="258" y="100"/>
                  </a:lnTo>
                  <a:lnTo>
                    <a:pt x="264" y="102"/>
                  </a:lnTo>
                  <a:lnTo>
                    <a:pt x="268" y="106"/>
                  </a:lnTo>
                  <a:lnTo>
                    <a:pt x="269" y="114"/>
                  </a:lnTo>
                  <a:lnTo>
                    <a:pt x="268" y="123"/>
                  </a:lnTo>
                  <a:lnTo>
                    <a:pt x="254" y="119"/>
                  </a:lnTo>
                  <a:lnTo>
                    <a:pt x="245" y="119"/>
                  </a:lnTo>
                  <a:lnTo>
                    <a:pt x="235" y="121"/>
                  </a:lnTo>
                  <a:lnTo>
                    <a:pt x="228" y="125"/>
                  </a:lnTo>
                  <a:lnTo>
                    <a:pt x="222" y="129"/>
                  </a:lnTo>
                  <a:lnTo>
                    <a:pt x="218" y="135"/>
                  </a:lnTo>
                  <a:lnTo>
                    <a:pt x="216" y="142"/>
                  </a:lnTo>
                  <a:lnTo>
                    <a:pt x="216" y="150"/>
                  </a:lnTo>
                  <a:lnTo>
                    <a:pt x="216" y="158"/>
                  </a:lnTo>
                  <a:lnTo>
                    <a:pt x="216" y="167"/>
                  </a:lnTo>
                  <a:lnTo>
                    <a:pt x="220" y="175"/>
                  </a:lnTo>
                  <a:lnTo>
                    <a:pt x="226" y="184"/>
                  </a:lnTo>
                  <a:lnTo>
                    <a:pt x="230" y="192"/>
                  </a:lnTo>
                  <a:lnTo>
                    <a:pt x="235" y="199"/>
                  </a:lnTo>
                  <a:lnTo>
                    <a:pt x="241" y="205"/>
                  </a:lnTo>
                  <a:lnTo>
                    <a:pt x="249" y="211"/>
                  </a:lnTo>
                  <a:lnTo>
                    <a:pt x="264" y="205"/>
                  </a:lnTo>
                  <a:lnTo>
                    <a:pt x="277" y="197"/>
                  </a:lnTo>
                  <a:lnTo>
                    <a:pt x="290" y="190"/>
                  </a:lnTo>
                  <a:lnTo>
                    <a:pt x="300" y="182"/>
                  </a:lnTo>
                  <a:lnTo>
                    <a:pt x="306" y="173"/>
                  </a:lnTo>
                  <a:lnTo>
                    <a:pt x="311" y="163"/>
                  </a:lnTo>
                  <a:lnTo>
                    <a:pt x="315" y="152"/>
                  </a:lnTo>
                  <a:lnTo>
                    <a:pt x="317" y="142"/>
                  </a:lnTo>
                  <a:lnTo>
                    <a:pt x="315" y="131"/>
                  </a:lnTo>
                  <a:lnTo>
                    <a:pt x="315" y="118"/>
                  </a:lnTo>
                  <a:lnTo>
                    <a:pt x="309" y="106"/>
                  </a:lnTo>
                  <a:lnTo>
                    <a:pt x="306" y="95"/>
                  </a:lnTo>
                  <a:lnTo>
                    <a:pt x="300" y="83"/>
                  </a:lnTo>
                  <a:lnTo>
                    <a:pt x="290" y="74"/>
                  </a:lnTo>
                  <a:lnTo>
                    <a:pt x="281" y="64"/>
                  </a:lnTo>
                  <a:lnTo>
                    <a:pt x="273" y="55"/>
                  </a:lnTo>
                  <a:lnTo>
                    <a:pt x="266" y="51"/>
                  </a:lnTo>
                  <a:lnTo>
                    <a:pt x="258" y="49"/>
                  </a:lnTo>
                  <a:lnTo>
                    <a:pt x="249" y="49"/>
                  </a:lnTo>
                  <a:lnTo>
                    <a:pt x="241" y="53"/>
                  </a:lnTo>
                  <a:lnTo>
                    <a:pt x="231" y="55"/>
                  </a:lnTo>
                  <a:lnTo>
                    <a:pt x="222" y="57"/>
                  </a:lnTo>
                  <a:lnTo>
                    <a:pt x="212" y="57"/>
                  </a:lnTo>
                  <a:lnTo>
                    <a:pt x="203" y="59"/>
                  </a:lnTo>
                  <a:lnTo>
                    <a:pt x="188" y="45"/>
                  </a:lnTo>
                  <a:lnTo>
                    <a:pt x="174" y="40"/>
                  </a:lnTo>
                  <a:lnTo>
                    <a:pt x="161" y="32"/>
                  </a:lnTo>
                  <a:lnTo>
                    <a:pt x="148" y="30"/>
                  </a:lnTo>
                  <a:lnTo>
                    <a:pt x="134" y="28"/>
                  </a:lnTo>
                  <a:lnTo>
                    <a:pt x="121" y="28"/>
                  </a:lnTo>
                  <a:lnTo>
                    <a:pt x="110" y="28"/>
                  </a:lnTo>
                  <a:lnTo>
                    <a:pt x="96" y="32"/>
                  </a:lnTo>
                  <a:lnTo>
                    <a:pt x="85" y="34"/>
                  </a:lnTo>
                  <a:lnTo>
                    <a:pt x="72" y="38"/>
                  </a:lnTo>
                  <a:lnTo>
                    <a:pt x="60" y="43"/>
                  </a:lnTo>
                  <a:lnTo>
                    <a:pt x="49" y="51"/>
                  </a:lnTo>
                  <a:lnTo>
                    <a:pt x="36" y="57"/>
                  </a:lnTo>
                  <a:lnTo>
                    <a:pt x="24" y="64"/>
                  </a:lnTo>
                  <a:lnTo>
                    <a:pt x="11" y="72"/>
                  </a:lnTo>
                  <a:lnTo>
                    <a:pt x="0" y="80"/>
                  </a:lnTo>
                  <a:lnTo>
                    <a:pt x="0" y="68"/>
                  </a:lnTo>
                  <a:lnTo>
                    <a:pt x="1" y="61"/>
                  </a:lnTo>
                  <a:lnTo>
                    <a:pt x="5" y="51"/>
                  </a:lnTo>
                  <a:lnTo>
                    <a:pt x="11" y="45"/>
                  </a:lnTo>
                  <a:lnTo>
                    <a:pt x="17" y="40"/>
                  </a:lnTo>
                  <a:lnTo>
                    <a:pt x="22" y="34"/>
                  </a:lnTo>
                  <a:lnTo>
                    <a:pt x="30" y="30"/>
                  </a:lnTo>
                  <a:lnTo>
                    <a:pt x="39" y="28"/>
                  </a:lnTo>
                  <a:lnTo>
                    <a:pt x="49" y="23"/>
                  </a:lnTo>
                  <a:lnTo>
                    <a:pt x="57" y="21"/>
                  </a:lnTo>
                  <a:lnTo>
                    <a:pt x="66" y="17"/>
                  </a:lnTo>
                  <a:lnTo>
                    <a:pt x="76" y="15"/>
                  </a:lnTo>
                  <a:lnTo>
                    <a:pt x="83" y="13"/>
                  </a:lnTo>
                  <a:lnTo>
                    <a:pt x="91" y="9"/>
                  </a:lnTo>
                  <a:lnTo>
                    <a:pt x="98" y="7"/>
                  </a:lnTo>
                  <a:lnTo>
                    <a:pt x="106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8" name="Freeform 66">
              <a:extLst>
                <a:ext uri="{FF2B5EF4-FFF2-40B4-BE49-F238E27FC236}">
                  <a16:creationId xmlns:a16="http://schemas.microsoft.com/office/drawing/2014/main" id="{882B8047-5EA3-B65F-9C94-E5EE9CEA57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55" y="1359"/>
              <a:ext cx="88" cy="74"/>
            </a:xfrm>
            <a:custGeom>
              <a:avLst/>
              <a:gdLst>
                <a:gd name="T0" fmla="*/ 0 w 285"/>
                <a:gd name="T1" fmla="*/ 0 h 262"/>
                <a:gd name="T2" fmla="*/ 0 w 285"/>
                <a:gd name="T3" fmla="*/ 0 h 262"/>
                <a:gd name="T4" fmla="*/ 0 w 285"/>
                <a:gd name="T5" fmla="*/ 0 h 262"/>
                <a:gd name="T6" fmla="*/ 0 w 285"/>
                <a:gd name="T7" fmla="*/ 0 h 262"/>
                <a:gd name="T8" fmla="*/ 0 w 285"/>
                <a:gd name="T9" fmla="*/ 0 h 262"/>
                <a:gd name="T10" fmla="*/ 0 w 285"/>
                <a:gd name="T11" fmla="*/ 0 h 262"/>
                <a:gd name="T12" fmla="*/ 0 w 285"/>
                <a:gd name="T13" fmla="*/ 0 h 262"/>
                <a:gd name="T14" fmla="*/ 0 w 285"/>
                <a:gd name="T15" fmla="*/ 0 h 262"/>
                <a:gd name="T16" fmla="*/ 0 w 285"/>
                <a:gd name="T17" fmla="*/ 0 h 262"/>
                <a:gd name="T18" fmla="*/ 0 w 285"/>
                <a:gd name="T19" fmla="*/ 0 h 262"/>
                <a:gd name="T20" fmla="*/ 0 w 285"/>
                <a:gd name="T21" fmla="*/ 0 h 262"/>
                <a:gd name="T22" fmla="*/ 0 w 285"/>
                <a:gd name="T23" fmla="*/ 0 h 262"/>
                <a:gd name="T24" fmla="*/ 0 w 285"/>
                <a:gd name="T25" fmla="*/ 0 h 262"/>
                <a:gd name="T26" fmla="*/ 0 w 285"/>
                <a:gd name="T27" fmla="*/ 0 h 262"/>
                <a:gd name="T28" fmla="*/ 0 w 285"/>
                <a:gd name="T29" fmla="*/ 0 h 262"/>
                <a:gd name="T30" fmla="*/ 0 w 285"/>
                <a:gd name="T31" fmla="*/ 0 h 262"/>
                <a:gd name="T32" fmla="*/ 0 w 285"/>
                <a:gd name="T33" fmla="*/ 0 h 262"/>
                <a:gd name="T34" fmla="*/ 0 w 285"/>
                <a:gd name="T35" fmla="*/ 0 h 262"/>
                <a:gd name="T36" fmla="*/ 0 w 285"/>
                <a:gd name="T37" fmla="*/ 0 h 262"/>
                <a:gd name="T38" fmla="*/ 0 w 285"/>
                <a:gd name="T39" fmla="*/ 0 h 262"/>
                <a:gd name="T40" fmla="*/ 0 w 285"/>
                <a:gd name="T41" fmla="*/ 0 h 262"/>
                <a:gd name="T42" fmla="*/ 0 w 285"/>
                <a:gd name="T43" fmla="*/ 0 h 262"/>
                <a:gd name="T44" fmla="*/ 0 w 285"/>
                <a:gd name="T45" fmla="*/ 0 h 262"/>
                <a:gd name="T46" fmla="*/ 0 w 285"/>
                <a:gd name="T47" fmla="*/ 0 h 262"/>
                <a:gd name="T48" fmla="*/ 0 w 285"/>
                <a:gd name="T49" fmla="*/ 0 h 262"/>
                <a:gd name="T50" fmla="*/ 0 w 285"/>
                <a:gd name="T51" fmla="*/ 0 h 262"/>
                <a:gd name="T52" fmla="*/ 0 w 285"/>
                <a:gd name="T53" fmla="*/ 0 h 262"/>
                <a:gd name="T54" fmla="*/ 0 w 285"/>
                <a:gd name="T55" fmla="*/ 0 h 262"/>
                <a:gd name="T56" fmla="*/ 0 w 285"/>
                <a:gd name="T57" fmla="*/ 0 h 262"/>
                <a:gd name="T58" fmla="*/ 0 w 285"/>
                <a:gd name="T59" fmla="*/ 0 h 262"/>
                <a:gd name="T60" fmla="*/ 0 w 285"/>
                <a:gd name="T61" fmla="*/ 0 h 262"/>
                <a:gd name="T62" fmla="*/ 0 w 285"/>
                <a:gd name="T63" fmla="*/ 0 h 262"/>
                <a:gd name="T64" fmla="*/ 0 w 285"/>
                <a:gd name="T65" fmla="*/ 0 h 262"/>
                <a:gd name="T66" fmla="*/ 0 w 285"/>
                <a:gd name="T67" fmla="*/ 0 h 262"/>
                <a:gd name="T68" fmla="*/ 0 w 285"/>
                <a:gd name="T69" fmla="*/ 0 h 262"/>
                <a:gd name="T70" fmla="*/ 0 w 285"/>
                <a:gd name="T71" fmla="*/ 0 h 262"/>
                <a:gd name="T72" fmla="*/ 0 w 285"/>
                <a:gd name="T73" fmla="*/ 0 h 262"/>
                <a:gd name="T74" fmla="*/ 0 w 285"/>
                <a:gd name="T75" fmla="*/ 0 h 262"/>
                <a:gd name="T76" fmla="*/ 0 w 285"/>
                <a:gd name="T77" fmla="*/ 0 h 262"/>
                <a:gd name="T78" fmla="*/ 0 w 285"/>
                <a:gd name="T79" fmla="*/ 0 h 262"/>
                <a:gd name="T80" fmla="*/ 0 w 285"/>
                <a:gd name="T81" fmla="*/ 0 h 262"/>
                <a:gd name="T82" fmla="*/ 0 w 285"/>
                <a:gd name="T83" fmla="*/ 0 h 262"/>
                <a:gd name="T84" fmla="*/ 0 w 285"/>
                <a:gd name="T85" fmla="*/ 0 h 262"/>
                <a:gd name="T86" fmla="*/ 0 w 285"/>
                <a:gd name="T87" fmla="*/ 0 h 262"/>
                <a:gd name="T88" fmla="*/ 0 w 285"/>
                <a:gd name="T89" fmla="*/ 0 h 262"/>
                <a:gd name="T90" fmla="*/ 0 w 285"/>
                <a:gd name="T91" fmla="*/ 0 h 262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85"/>
                <a:gd name="T139" fmla="*/ 0 h 262"/>
                <a:gd name="T140" fmla="*/ 285 w 285"/>
                <a:gd name="T141" fmla="*/ 262 h 262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85" h="262">
                  <a:moveTo>
                    <a:pt x="224" y="7"/>
                  </a:moveTo>
                  <a:lnTo>
                    <a:pt x="228" y="11"/>
                  </a:lnTo>
                  <a:lnTo>
                    <a:pt x="226" y="19"/>
                  </a:lnTo>
                  <a:lnTo>
                    <a:pt x="221" y="24"/>
                  </a:lnTo>
                  <a:lnTo>
                    <a:pt x="211" y="28"/>
                  </a:lnTo>
                  <a:lnTo>
                    <a:pt x="196" y="28"/>
                  </a:lnTo>
                  <a:lnTo>
                    <a:pt x="181" y="30"/>
                  </a:lnTo>
                  <a:lnTo>
                    <a:pt x="166" y="32"/>
                  </a:lnTo>
                  <a:lnTo>
                    <a:pt x="150" y="34"/>
                  </a:lnTo>
                  <a:lnTo>
                    <a:pt x="133" y="38"/>
                  </a:lnTo>
                  <a:lnTo>
                    <a:pt x="118" y="41"/>
                  </a:lnTo>
                  <a:lnTo>
                    <a:pt x="101" y="45"/>
                  </a:lnTo>
                  <a:lnTo>
                    <a:pt x="88" y="51"/>
                  </a:lnTo>
                  <a:lnTo>
                    <a:pt x="72" y="57"/>
                  </a:lnTo>
                  <a:lnTo>
                    <a:pt x="61" y="66"/>
                  </a:lnTo>
                  <a:lnTo>
                    <a:pt x="48" y="76"/>
                  </a:lnTo>
                  <a:lnTo>
                    <a:pt x="40" y="89"/>
                  </a:lnTo>
                  <a:lnTo>
                    <a:pt x="31" y="100"/>
                  </a:lnTo>
                  <a:lnTo>
                    <a:pt x="27" y="117"/>
                  </a:lnTo>
                  <a:lnTo>
                    <a:pt x="23" y="133"/>
                  </a:lnTo>
                  <a:lnTo>
                    <a:pt x="25" y="154"/>
                  </a:lnTo>
                  <a:lnTo>
                    <a:pt x="25" y="173"/>
                  </a:lnTo>
                  <a:lnTo>
                    <a:pt x="33" y="192"/>
                  </a:lnTo>
                  <a:lnTo>
                    <a:pt x="42" y="205"/>
                  </a:lnTo>
                  <a:lnTo>
                    <a:pt x="57" y="216"/>
                  </a:lnTo>
                  <a:lnTo>
                    <a:pt x="71" y="224"/>
                  </a:lnTo>
                  <a:lnTo>
                    <a:pt x="91" y="230"/>
                  </a:lnTo>
                  <a:lnTo>
                    <a:pt x="110" y="233"/>
                  </a:lnTo>
                  <a:lnTo>
                    <a:pt x="133" y="233"/>
                  </a:lnTo>
                  <a:lnTo>
                    <a:pt x="150" y="230"/>
                  </a:lnTo>
                  <a:lnTo>
                    <a:pt x="171" y="226"/>
                  </a:lnTo>
                  <a:lnTo>
                    <a:pt x="188" y="216"/>
                  </a:lnTo>
                  <a:lnTo>
                    <a:pt x="205" y="207"/>
                  </a:lnTo>
                  <a:lnTo>
                    <a:pt x="217" y="192"/>
                  </a:lnTo>
                  <a:lnTo>
                    <a:pt x="226" y="176"/>
                  </a:lnTo>
                  <a:lnTo>
                    <a:pt x="230" y="157"/>
                  </a:lnTo>
                  <a:lnTo>
                    <a:pt x="230" y="136"/>
                  </a:lnTo>
                  <a:lnTo>
                    <a:pt x="224" y="129"/>
                  </a:lnTo>
                  <a:lnTo>
                    <a:pt x="221" y="125"/>
                  </a:lnTo>
                  <a:lnTo>
                    <a:pt x="215" y="117"/>
                  </a:lnTo>
                  <a:lnTo>
                    <a:pt x="211" y="112"/>
                  </a:lnTo>
                  <a:lnTo>
                    <a:pt x="202" y="110"/>
                  </a:lnTo>
                  <a:lnTo>
                    <a:pt x="198" y="108"/>
                  </a:lnTo>
                  <a:lnTo>
                    <a:pt x="192" y="108"/>
                  </a:lnTo>
                  <a:lnTo>
                    <a:pt x="190" y="110"/>
                  </a:lnTo>
                  <a:lnTo>
                    <a:pt x="183" y="112"/>
                  </a:lnTo>
                  <a:lnTo>
                    <a:pt x="173" y="115"/>
                  </a:lnTo>
                  <a:lnTo>
                    <a:pt x="173" y="121"/>
                  </a:lnTo>
                  <a:lnTo>
                    <a:pt x="179" y="127"/>
                  </a:lnTo>
                  <a:lnTo>
                    <a:pt x="181" y="131"/>
                  </a:lnTo>
                  <a:lnTo>
                    <a:pt x="183" y="136"/>
                  </a:lnTo>
                  <a:lnTo>
                    <a:pt x="181" y="144"/>
                  </a:lnTo>
                  <a:lnTo>
                    <a:pt x="177" y="154"/>
                  </a:lnTo>
                  <a:lnTo>
                    <a:pt x="166" y="159"/>
                  </a:lnTo>
                  <a:lnTo>
                    <a:pt x="156" y="163"/>
                  </a:lnTo>
                  <a:lnTo>
                    <a:pt x="148" y="165"/>
                  </a:lnTo>
                  <a:lnTo>
                    <a:pt x="143" y="169"/>
                  </a:lnTo>
                  <a:lnTo>
                    <a:pt x="133" y="169"/>
                  </a:lnTo>
                  <a:lnTo>
                    <a:pt x="128" y="165"/>
                  </a:lnTo>
                  <a:lnTo>
                    <a:pt x="122" y="159"/>
                  </a:lnTo>
                  <a:lnTo>
                    <a:pt x="118" y="154"/>
                  </a:lnTo>
                  <a:lnTo>
                    <a:pt x="112" y="150"/>
                  </a:lnTo>
                  <a:lnTo>
                    <a:pt x="112" y="144"/>
                  </a:lnTo>
                  <a:lnTo>
                    <a:pt x="110" y="135"/>
                  </a:lnTo>
                  <a:lnTo>
                    <a:pt x="112" y="127"/>
                  </a:lnTo>
                  <a:lnTo>
                    <a:pt x="114" y="119"/>
                  </a:lnTo>
                  <a:lnTo>
                    <a:pt x="120" y="112"/>
                  </a:lnTo>
                  <a:lnTo>
                    <a:pt x="131" y="98"/>
                  </a:lnTo>
                  <a:lnTo>
                    <a:pt x="145" y="89"/>
                  </a:lnTo>
                  <a:lnTo>
                    <a:pt x="148" y="85"/>
                  </a:lnTo>
                  <a:lnTo>
                    <a:pt x="156" y="81"/>
                  </a:lnTo>
                  <a:lnTo>
                    <a:pt x="164" y="79"/>
                  </a:lnTo>
                  <a:lnTo>
                    <a:pt x="171" y="79"/>
                  </a:lnTo>
                  <a:lnTo>
                    <a:pt x="179" y="76"/>
                  </a:lnTo>
                  <a:lnTo>
                    <a:pt x="186" y="76"/>
                  </a:lnTo>
                  <a:lnTo>
                    <a:pt x="192" y="76"/>
                  </a:lnTo>
                  <a:lnTo>
                    <a:pt x="202" y="77"/>
                  </a:lnTo>
                  <a:lnTo>
                    <a:pt x="219" y="83"/>
                  </a:lnTo>
                  <a:lnTo>
                    <a:pt x="236" y="93"/>
                  </a:lnTo>
                  <a:lnTo>
                    <a:pt x="249" y="102"/>
                  </a:lnTo>
                  <a:lnTo>
                    <a:pt x="263" y="117"/>
                  </a:lnTo>
                  <a:lnTo>
                    <a:pt x="270" y="133"/>
                  </a:lnTo>
                  <a:lnTo>
                    <a:pt x="278" y="150"/>
                  </a:lnTo>
                  <a:lnTo>
                    <a:pt x="282" y="165"/>
                  </a:lnTo>
                  <a:lnTo>
                    <a:pt x="285" y="182"/>
                  </a:lnTo>
                  <a:lnTo>
                    <a:pt x="285" y="197"/>
                  </a:lnTo>
                  <a:lnTo>
                    <a:pt x="283" y="212"/>
                  </a:lnTo>
                  <a:lnTo>
                    <a:pt x="278" y="226"/>
                  </a:lnTo>
                  <a:lnTo>
                    <a:pt x="272" y="239"/>
                  </a:lnTo>
                  <a:lnTo>
                    <a:pt x="263" y="249"/>
                  </a:lnTo>
                  <a:lnTo>
                    <a:pt x="251" y="254"/>
                  </a:lnTo>
                  <a:lnTo>
                    <a:pt x="236" y="258"/>
                  </a:lnTo>
                  <a:lnTo>
                    <a:pt x="221" y="258"/>
                  </a:lnTo>
                  <a:lnTo>
                    <a:pt x="215" y="258"/>
                  </a:lnTo>
                  <a:lnTo>
                    <a:pt x="207" y="258"/>
                  </a:lnTo>
                  <a:lnTo>
                    <a:pt x="200" y="260"/>
                  </a:lnTo>
                  <a:lnTo>
                    <a:pt x="192" y="262"/>
                  </a:lnTo>
                  <a:lnTo>
                    <a:pt x="185" y="262"/>
                  </a:lnTo>
                  <a:lnTo>
                    <a:pt x="177" y="262"/>
                  </a:lnTo>
                  <a:lnTo>
                    <a:pt x="169" y="262"/>
                  </a:lnTo>
                  <a:lnTo>
                    <a:pt x="162" y="262"/>
                  </a:lnTo>
                  <a:lnTo>
                    <a:pt x="154" y="262"/>
                  </a:lnTo>
                  <a:lnTo>
                    <a:pt x="147" y="262"/>
                  </a:lnTo>
                  <a:lnTo>
                    <a:pt x="137" y="262"/>
                  </a:lnTo>
                  <a:lnTo>
                    <a:pt x="129" y="262"/>
                  </a:lnTo>
                  <a:lnTo>
                    <a:pt x="122" y="260"/>
                  </a:lnTo>
                  <a:lnTo>
                    <a:pt x="112" y="260"/>
                  </a:lnTo>
                  <a:lnTo>
                    <a:pt x="107" y="260"/>
                  </a:lnTo>
                  <a:lnTo>
                    <a:pt x="101" y="260"/>
                  </a:lnTo>
                  <a:lnTo>
                    <a:pt x="74" y="254"/>
                  </a:lnTo>
                  <a:lnTo>
                    <a:pt x="53" y="247"/>
                  </a:lnTo>
                  <a:lnTo>
                    <a:pt x="34" y="233"/>
                  </a:lnTo>
                  <a:lnTo>
                    <a:pt x="21" y="216"/>
                  </a:lnTo>
                  <a:lnTo>
                    <a:pt x="10" y="197"/>
                  </a:lnTo>
                  <a:lnTo>
                    <a:pt x="2" y="178"/>
                  </a:lnTo>
                  <a:lnTo>
                    <a:pt x="0" y="155"/>
                  </a:lnTo>
                  <a:lnTo>
                    <a:pt x="2" y="135"/>
                  </a:lnTo>
                  <a:lnTo>
                    <a:pt x="4" y="112"/>
                  </a:lnTo>
                  <a:lnTo>
                    <a:pt x="12" y="89"/>
                  </a:lnTo>
                  <a:lnTo>
                    <a:pt x="21" y="70"/>
                  </a:lnTo>
                  <a:lnTo>
                    <a:pt x="36" y="53"/>
                  </a:lnTo>
                  <a:lnTo>
                    <a:pt x="53" y="38"/>
                  </a:lnTo>
                  <a:lnTo>
                    <a:pt x="72" y="28"/>
                  </a:lnTo>
                  <a:lnTo>
                    <a:pt x="95" y="22"/>
                  </a:lnTo>
                  <a:lnTo>
                    <a:pt x="122" y="22"/>
                  </a:lnTo>
                  <a:lnTo>
                    <a:pt x="128" y="20"/>
                  </a:lnTo>
                  <a:lnTo>
                    <a:pt x="137" y="17"/>
                  </a:lnTo>
                  <a:lnTo>
                    <a:pt x="148" y="11"/>
                  </a:lnTo>
                  <a:lnTo>
                    <a:pt x="160" y="7"/>
                  </a:lnTo>
                  <a:lnTo>
                    <a:pt x="166" y="3"/>
                  </a:lnTo>
                  <a:lnTo>
                    <a:pt x="173" y="1"/>
                  </a:lnTo>
                  <a:lnTo>
                    <a:pt x="181" y="0"/>
                  </a:lnTo>
                  <a:lnTo>
                    <a:pt x="188" y="0"/>
                  </a:lnTo>
                  <a:lnTo>
                    <a:pt x="198" y="0"/>
                  </a:lnTo>
                  <a:lnTo>
                    <a:pt x="205" y="0"/>
                  </a:lnTo>
                  <a:lnTo>
                    <a:pt x="213" y="3"/>
                  </a:lnTo>
                  <a:lnTo>
                    <a:pt x="224" y="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9" name="Freeform 67">
              <a:extLst>
                <a:ext uri="{FF2B5EF4-FFF2-40B4-BE49-F238E27FC236}">
                  <a16:creationId xmlns:a16="http://schemas.microsoft.com/office/drawing/2014/main" id="{49E239BB-AEAE-DC1F-EF75-919BED85E4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30" y="1357"/>
              <a:ext cx="98" cy="38"/>
            </a:xfrm>
            <a:custGeom>
              <a:avLst/>
              <a:gdLst>
                <a:gd name="T0" fmla="*/ 0 w 321"/>
                <a:gd name="T1" fmla="*/ 0 h 135"/>
                <a:gd name="T2" fmla="*/ 0 w 321"/>
                <a:gd name="T3" fmla="*/ 0 h 135"/>
                <a:gd name="T4" fmla="*/ 0 w 321"/>
                <a:gd name="T5" fmla="*/ 0 h 135"/>
                <a:gd name="T6" fmla="*/ 0 w 321"/>
                <a:gd name="T7" fmla="*/ 0 h 135"/>
                <a:gd name="T8" fmla="*/ 0 w 321"/>
                <a:gd name="T9" fmla="*/ 0 h 135"/>
                <a:gd name="T10" fmla="*/ 0 w 321"/>
                <a:gd name="T11" fmla="*/ 0 h 135"/>
                <a:gd name="T12" fmla="*/ 0 w 321"/>
                <a:gd name="T13" fmla="*/ 0 h 135"/>
                <a:gd name="T14" fmla="*/ 0 w 321"/>
                <a:gd name="T15" fmla="*/ 0 h 135"/>
                <a:gd name="T16" fmla="*/ 0 w 321"/>
                <a:gd name="T17" fmla="*/ 0 h 135"/>
                <a:gd name="T18" fmla="*/ 0 w 321"/>
                <a:gd name="T19" fmla="*/ 0 h 135"/>
                <a:gd name="T20" fmla="*/ 0 w 321"/>
                <a:gd name="T21" fmla="*/ 0 h 135"/>
                <a:gd name="T22" fmla="*/ 0 w 321"/>
                <a:gd name="T23" fmla="*/ 0 h 135"/>
                <a:gd name="T24" fmla="*/ 0 w 321"/>
                <a:gd name="T25" fmla="*/ 0 h 135"/>
                <a:gd name="T26" fmla="*/ 0 w 321"/>
                <a:gd name="T27" fmla="*/ 0 h 135"/>
                <a:gd name="T28" fmla="*/ 0 w 321"/>
                <a:gd name="T29" fmla="*/ 0 h 135"/>
                <a:gd name="T30" fmla="*/ 0 w 321"/>
                <a:gd name="T31" fmla="*/ 0 h 135"/>
                <a:gd name="T32" fmla="*/ 0 w 321"/>
                <a:gd name="T33" fmla="*/ 0 h 135"/>
                <a:gd name="T34" fmla="*/ 0 w 321"/>
                <a:gd name="T35" fmla="*/ 0 h 135"/>
                <a:gd name="T36" fmla="*/ 0 w 321"/>
                <a:gd name="T37" fmla="*/ 0 h 135"/>
                <a:gd name="T38" fmla="*/ 0 w 321"/>
                <a:gd name="T39" fmla="*/ 0 h 135"/>
                <a:gd name="T40" fmla="*/ 0 w 321"/>
                <a:gd name="T41" fmla="*/ 0 h 135"/>
                <a:gd name="T42" fmla="*/ 0 w 321"/>
                <a:gd name="T43" fmla="*/ 0 h 135"/>
                <a:gd name="T44" fmla="*/ 0 w 321"/>
                <a:gd name="T45" fmla="*/ 0 h 135"/>
                <a:gd name="T46" fmla="*/ 0 w 321"/>
                <a:gd name="T47" fmla="*/ 0 h 135"/>
                <a:gd name="T48" fmla="*/ 0 w 321"/>
                <a:gd name="T49" fmla="*/ 0 h 135"/>
                <a:gd name="T50" fmla="*/ 0 w 321"/>
                <a:gd name="T51" fmla="*/ 0 h 135"/>
                <a:gd name="T52" fmla="*/ 0 w 321"/>
                <a:gd name="T53" fmla="*/ 0 h 135"/>
                <a:gd name="T54" fmla="*/ 0 w 321"/>
                <a:gd name="T55" fmla="*/ 0 h 135"/>
                <a:gd name="T56" fmla="*/ 0 w 321"/>
                <a:gd name="T57" fmla="*/ 0 h 135"/>
                <a:gd name="T58" fmla="*/ 0 w 321"/>
                <a:gd name="T59" fmla="*/ 0 h 135"/>
                <a:gd name="T60" fmla="*/ 0 w 321"/>
                <a:gd name="T61" fmla="*/ 0 h 135"/>
                <a:gd name="T62" fmla="*/ 0 w 321"/>
                <a:gd name="T63" fmla="*/ 0 h 135"/>
                <a:gd name="T64" fmla="*/ 0 w 321"/>
                <a:gd name="T65" fmla="*/ 0 h 135"/>
                <a:gd name="T66" fmla="*/ 0 w 321"/>
                <a:gd name="T67" fmla="*/ 0 h 135"/>
                <a:gd name="T68" fmla="*/ 0 w 321"/>
                <a:gd name="T69" fmla="*/ 0 h 135"/>
                <a:gd name="T70" fmla="*/ 0 w 321"/>
                <a:gd name="T71" fmla="*/ 0 h 135"/>
                <a:gd name="T72" fmla="*/ 0 w 321"/>
                <a:gd name="T73" fmla="*/ 0 h 135"/>
                <a:gd name="T74" fmla="*/ 0 w 321"/>
                <a:gd name="T75" fmla="*/ 0 h 135"/>
                <a:gd name="T76" fmla="*/ 0 w 321"/>
                <a:gd name="T77" fmla="*/ 0 h 135"/>
                <a:gd name="T78" fmla="*/ 0 w 321"/>
                <a:gd name="T79" fmla="*/ 0 h 135"/>
                <a:gd name="T80" fmla="*/ 0 w 321"/>
                <a:gd name="T81" fmla="*/ 0 h 135"/>
                <a:gd name="T82" fmla="*/ 0 w 321"/>
                <a:gd name="T83" fmla="*/ 0 h 135"/>
                <a:gd name="T84" fmla="*/ 0 w 321"/>
                <a:gd name="T85" fmla="*/ 0 h 135"/>
                <a:gd name="T86" fmla="*/ 0 w 321"/>
                <a:gd name="T87" fmla="*/ 0 h 135"/>
                <a:gd name="T88" fmla="*/ 0 w 321"/>
                <a:gd name="T89" fmla="*/ 0 h 135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321"/>
                <a:gd name="T136" fmla="*/ 0 h 135"/>
                <a:gd name="T137" fmla="*/ 321 w 321"/>
                <a:gd name="T138" fmla="*/ 135 h 135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321" h="135">
                  <a:moveTo>
                    <a:pt x="0" y="0"/>
                  </a:moveTo>
                  <a:lnTo>
                    <a:pt x="19" y="0"/>
                  </a:lnTo>
                  <a:lnTo>
                    <a:pt x="39" y="6"/>
                  </a:lnTo>
                  <a:lnTo>
                    <a:pt x="58" y="11"/>
                  </a:lnTo>
                  <a:lnTo>
                    <a:pt x="77" y="21"/>
                  </a:lnTo>
                  <a:lnTo>
                    <a:pt x="95" y="30"/>
                  </a:lnTo>
                  <a:lnTo>
                    <a:pt x="114" y="42"/>
                  </a:lnTo>
                  <a:lnTo>
                    <a:pt x="131" y="53"/>
                  </a:lnTo>
                  <a:lnTo>
                    <a:pt x="150" y="67"/>
                  </a:lnTo>
                  <a:lnTo>
                    <a:pt x="167" y="78"/>
                  </a:lnTo>
                  <a:lnTo>
                    <a:pt x="186" y="89"/>
                  </a:lnTo>
                  <a:lnTo>
                    <a:pt x="205" y="99"/>
                  </a:lnTo>
                  <a:lnTo>
                    <a:pt x="224" y="108"/>
                  </a:lnTo>
                  <a:lnTo>
                    <a:pt x="243" y="116"/>
                  </a:lnTo>
                  <a:lnTo>
                    <a:pt x="266" y="120"/>
                  </a:lnTo>
                  <a:lnTo>
                    <a:pt x="285" y="122"/>
                  </a:lnTo>
                  <a:lnTo>
                    <a:pt x="309" y="120"/>
                  </a:lnTo>
                  <a:lnTo>
                    <a:pt x="315" y="127"/>
                  </a:lnTo>
                  <a:lnTo>
                    <a:pt x="321" y="135"/>
                  </a:lnTo>
                  <a:lnTo>
                    <a:pt x="315" y="135"/>
                  </a:lnTo>
                  <a:lnTo>
                    <a:pt x="307" y="135"/>
                  </a:lnTo>
                  <a:lnTo>
                    <a:pt x="300" y="135"/>
                  </a:lnTo>
                  <a:lnTo>
                    <a:pt x="292" y="135"/>
                  </a:lnTo>
                  <a:lnTo>
                    <a:pt x="283" y="135"/>
                  </a:lnTo>
                  <a:lnTo>
                    <a:pt x="275" y="135"/>
                  </a:lnTo>
                  <a:lnTo>
                    <a:pt x="266" y="135"/>
                  </a:lnTo>
                  <a:lnTo>
                    <a:pt x="262" y="135"/>
                  </a:lnTo>
                  <a:lnTo>
                    <a:pt x="243" y="133"/>
                  </a:lnTo>
                  <a:lnTo>
                    <a:pt x="224" y="131"/>
                  </a:lnTo>
                  <a:lnTo>
                    <a:pt x="207" y="127"/>
                  </a:lnTo>
                  <a:lnTo>
                    <a:pt x="191" y="122"/>
                  </a:lnTo>
                  <a:lnTo>
                    <a:pt x="174" y="116"/>
                  </a:lnTo>
                  <a:lnTo>
                    <a:pt x="157" y="108"/>
                  </a:lnTo>
                  <a:lnTo>
                    <a:pt x="142" y="101"/>
                  </a:lnTo>
                  <a:lnTo>
                    <a:pt x="127" y="93"/>
                  </a:lnTo>
                  <a:lnTo>
                    <a:pt x="112" y="84"/>
                  </a:lnTo>
                  <a:lnTo>
                    <a:pt x="95" y="76"/>
                  </a:lnTo>
                  <a:lnTo>
                    <a:pt x="79" y="67"/>
                  </a:lnTo>
                  <a:lnTo>
                    <a:pt x="64" y="57"/>
                  </a:lnTo>
                  <a:lnTo>
                    <a:pt x="47" y="48"/>
                  </a:lnTo>
                  <a:lnTo>
                    <a:pt x="32" y="40"/>
                  </a:lnTo>
                  <a:lnTo>
                    <a:pt x="15" y="32"/>
                  </a:lnTo>
                  <a:lnTo>
                    <a:pt x="0" y="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0" name="Freeform 68">
              <a:extLst>
                <a:ext uri="{FF2B5EF4-FFF2-40B4-BE49-F238E27FC236}">
                  <a16:creationId xmlns:a16="http://schemas.microsoft.com/office/drawing/2014/main" id="{31B73C54-C975-CC74-38B3-60A241DCEA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80" y="1361"/>
              <a:ext cx="48" cy="23"/>
            </a:xfrm>
            <a:custGeom>
              <a:avLst/>
              <a:gdLst>
                <a:gd name="T0" fmla="*/ 0 w 156"/>
                <a:gd name="T1" fmla="*/ 0 h 82"/>
                <a:gd name="T2" fmla="*/ 0 w 156"/>
                <a:gd name="T3" fmla="*/ 0 h 82"/>
                <a:gd name="T4" fmla="*/ 0 w 156"/>
                <a:gd name="T5" fmla="*/ 0 h 82"/>
                <a:gd name="T6" fmla="*/ 0 w 156"/>
                <a:gd name="T7" fmla="*/ 0 h 82"/>
                <a:gd name="T8" fmla="*/ 0 w 156"/>
                <a:gd name="T9" fmla="*/ 0 h 82"/>
                <a:gd name="T10" fmla="*/ 0 w 156"/>
                <a:gd name="T11" fmla="*/ 0 h 82"/>
                <a:gd name="T12" fmla="*/ 0 w 156"/>
                <a:gd name="T13" fmla="*/ 0 h 82"/>
                <a:gd name="T14" fmla="*/ 0 w 156"/>
                <a:gd name="T15" fmla="*/ 0 h 82"/>
                <a:gd name="T16" fmla="*/ 0 w 156"/>
                <a:gd name="T17" fmla="*/ 0 h 82"/>
                <a:gd name="T18" fmla="*/ 0 w 156"/>
                <a:gd name="T19" fmla="*/ 0 h 82"/>
                <a:gd name="T20" fmla="*/ 0 w 156"/>
                <a:gd name="T21" fmla="*/ 0 h 82"/>
                <a:gd name="T22" fmla="*/ 0 w 156"/>
                <a:gd name="T23" fmla="*/ 0 h 82"/>
                <a:gd name="T24" fmla="*/ 0 w 156"/>
                <a:gd name="T25" fmla="*/ 0 h 82"/>
                <a:gd name="T26" fmla="*/ 0 w 156"/>
                <a:gd name="T27" fmla="*/ 0 h 82"/>
                <a:gd name="T28" fmla="*/ 0 w 156"/>
                <a:gd name="T29" fmla="*/ 0 h 82"/>
                <a:gd name="T30" fmla="*/ 0 w 156"/>
                <a:gd name="T31" fmla="*/ 0 h 82"/>
                <a:gd name="T32" fmla="*/ 0 w 156"/>
                <a:gd name="T33" fmla="*/ 0 h 82"/>
                <a:gd name="T34" fmla="*/ 0 w 156"/>
                <a:gd name="T35" fmla="*/ 0 h 82"/>
                <a:gd name="T36" fmla="*/ 0 w 156"/>
                <a:gd name="T37" fmla="*/ 0 h 82"/>
                <a:gd name="T38" fmla="*/ 0 w 156"/>
                <a:gd name="T39" fmla="*/ 0 h 82"/>
                <a:gd name="T40" fmla="*/ 0 w 156"/>
                <a:gd name="T41" fmla="*/ 0 h 82"/>
                <a:gd name="T42" fmla="*/ 0 w 156"/>
                <a:gd name="T43" fmla="*/ 0 h 82"/>
                <a:gd name="T44" fmla="*/ 0 w 156"/>
                <a:gd name="T45" fmla="*/ 0 h 82"/>
                <a:gd name="T46" fmla="*/ 0 w 156"/>
                <a:gd name="T47" fmla="*/ 0 h 82"/>
                <a:gd name="T48" fmla="*/ 0 w 156"/>
                <a:gd name="T49" fmla="*/ 0 h 82"/>
                <a:gd name="T50" fmla="*/ 0 w 156"/>
                <a:gd name="T51" fmla="*/ 0 h 82"/>
                <a:gd name="T52" fmla="*/ 0 w 156"/>
                <a:gd name="T53" fmla="*/ 0 h 82"/>
                <a:gd name="T54" fmla="*/ 0 w 156"/>
                <a:gd name="T55" fmla="*/ 0 h 82"/>
                <a:gd name="T56" fmla="*/ 0 w 156"/>
                <a:gd name="T57" fmla="*/ 0 h 82"/>
                <a:gd name="T58" fmla="*/ 0 w 156"/>
                <a:gd name="T59" fmla="*/ 0 h 82"/>
                <a:gd name="T60" fmla="*/ 0 w 156"/>
                <a:gd name="T61" fmla="*/ 0 h 82"/>
                <a:gd name="T62" fmla="*/ 0 w 156"/>
                <a:gd name="T63" fmla="*/ 0 h 82"/>
                <a:gd name="T64" fmla="*/ 0 w 156"/>
                <a:gd name="T65" fmla="*/ 0 h 82"/>
                <a:gd name="T66" fmla="*/ 0 w 156"/>
                <a:gd name="T67" fmla="*/ 0 h 82"/>
                <a:gd name="T68" fmla="*/ 0 w 156"/>
                <a:gd name="T69" fmla="*/ 0 h 82"/>
                <a:gd name="T70" fmla="*/ 0 w 156"/>
                <a:gd name="T71" fmla="*/ 0 h 82"/>
                <a:gd name="T72" fmla="*/ 0 w 156"/>
                <a:gd name="T73" fmla="*/ 0 h 82"/>
                <a:gd name="T74" fmla="*/ 0 w 156"/>
                <a:gd name="T75" fmla="*/ 0 h 82"/>
                <a:gd name="T76" fmla="*/ 0 w 156"/>
                <a:gd name="T77" fmla="*/ 0 h 82"/>
                <a:gd name="T78" fmla="*/ 0 w 156"/>
                <a:gd name="T79" fmla="*/ 0 h 82"/>
                <a:gd name="T80" fmla="*/ 0 w 156"/>
                <a:gd name="T81" fmla="*/ 0 h 82"/>
                <a:gd name="T82" fmla="*/ 0 w 156"/>
                <a:gd name="T83" fmla="*/ 0 h 82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156"/>
                <a:gd name="T127" fmla="*/ 0 h 82"/>
                <a:gd name="T128" fmla="*/ 156 w 156"/>
                <a:gd name="T129" fmla="*/ 82 h 82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156" h="82">
                  <a:moveTo>
                    <a:pt x="4" y="0"/>
                  </a:moveTo>
                  <a:lnTo>
                    <a:pt x="9" y="6"/>
                  </a:lnTo>
                  <a:lnTo>
                    <a:pt x="17" y="10"/>
                  </a:lnTo>
                  <a:lnTo>
                    <a:pt x="26" y="16"/>
                  </a:lnTo>
                  <a:lnTo>
                    <a:pt x="36" y="19"/>
                  </a:lnTo>
                  <a:lnTo>
                    <a:pt x="44" y="19"/>
                  </a:lnTo>
                  <a:lnTo>
                    <a:pt x="53" y="23"/>
                  </a:lnTo>
                  <a:lnTo>
                    <a:pt x="63" y="23"/>
                  </a:lnTo>
                  <a:lnTo>
                    <a:pt x="76" y="23"/>
                  </a:lnTo>
                  <a:lnTo>
                    <a:pt x="85" y="19"/>
                  </a:lnTo>
                  <a:lnTo>
                    <a:pt x="97" y="19"/>
                  </a:lnTo>
                  <a:lnTo>
                    <a:pt x="108" y="16"/>
                  </a:lnTo>
                  <a:lnTo>
                    <a:pt x="120" y="16"/>
                  </a:lnTo>
                  <a:lnTo>
                    <a:pt x="129" y="10"/>
                  </a:lnTo>
                  <a:lnTo>
                    <a:pt x="139" y="6"/>
                  </a:lnTo>
                  <a:lnTo>
                    <a:pt x="146" y="2"/>
                  </a:lnTo>
                  <a:lnTo>
                    <a:pt x="156" y="0"/>
                  </a:lnTo>
                  <a:lnTo>
                    <a:pt x="156" y="10"/>
                  </a:lnTo>
                  <a:lnTo>
                    <a:pt x="156" y="21"/>
                  </a:lnTo>
                  <a:lnTo>
                    <a:pt x="154" y="35"/>
                  </a:lnTo>
                  <a:lnTo>
                    <a:pt x="152" y="48"/>
                  </a:lnTo>
                  <a:lnTo>
                    <a:pt x="146" y="57"/>
                  </a:lnTo>
                  <a:lnTo>
                    <a:pt x="139" y="71"/>
                  </a:lnTo>
                  <a:lnTo>
                    <a:pt x="129" y="73"/>
                  </a:lnTo>
                  <a:lnTo>
                    <a:pt x="123" y="76"/>
                  </a:lnTo>
                  <a:lnTo>
                    <a:pt x="114" y="80"/>
                  </a:lnTo>
                  <a:lnTo>
                    <a:pt x="104" y="82"/>
                  </a:lnTo>
                  <a:lnTo>
                    <a:pt x="95" y="80"/>
                  </a:lnTo>
                  <a:lnTo>
                    <a:pt x="87" y="80"/>
                  </a:lnTo>
                  <a:lnTo>
                    <a:pt x="78" y="76"/>
                  </a:lnTo>
                  <a:lnTo>
                    <a:pt x="70" y="74"/>
                  </a:lnTo>
                  <a:lnTo>
                    <a:pt x="59" y="69"/>
                  </a:lnTo>
                  <a:lnTo>
                    <a:pt x="51" y="65"/>
                  </a:lnTo>
                  <a:lnTo>
                    <a:pt x="42" y="59"/>
                  </a:lnTo>
                  <a:lnTo>
                    <a:pt x="34" y="54"/>
                  </a:lnTo>
                  <a:lnTo>
                    <a:pt x="25" y="48"/>
                  </a:lnTo>
                  <a:lnTo>
                    <a:pt x="17" y="40"/>
                  </a:lnTo>
                  <a:lnTo>
                    <a:pt x="11" y="35"/>
                  </a:lnTo>
                  <a:lnTo>
                    <a:pt x="7" y="27"/>
                  </a:lnTo>
                  <a:lnTo>
                    <a:pt x="0" y="12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1" name="Freeform 69">
              <a:extLst>
                <a:ext uri="{FF2B5EF4-FFF2-40B4-BE49-F238E27FC236}">
                  <a16:creationId xmlns:a16="http://schemas.microsoft.com/office/drawing/2014/main" id="{D7B10578-1BA3-247B-9838-AFE1637E71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28" y="1376"/>
              <a:ext cx="19" cy="33"/>
            </a:xfrm>
            <a:custGeom>
              <a:avLst/>
              <a:gdLst>
                <a:gd name="T0" fmla="*/ 0 w 62"/>
                <a:gd name="T1" fmla="*/ 0 h 117"/>
                <a:gd name="T2" fmla="*/ 0 w 62"/>
                <a:gd name="T3" fmla="*/ 0 h 117"/>
                <a:gd name="T4" fmla="*/ 0 w 62"/>
                <a:gd name="T5" fmla="*/ 0 h 117"/>
                <a:gd name="T6" fmla="*/ 0 w 62"/>
                <a:gd name="T7" fmla="*/ 0 h 117"/>
                <a:gd name="T8" fmla="*/ 0 w 62"/>
                <a:gd name="T9" fmla="*/ 0 h 117"/>
                <a:gd name="T10" fmla="*/ 0 w 62"/>
                <a:gd name="T11" fmla="*/ 0 h 117"/>
                <a:gd name="T12" fmla="*/ 0 w 62"/>
                <a:gd name="T13" fmla="*/ 0 h 117"/>
                <a:gd name="T14" fmla="*/ 0 w 62"/>
                <a:gd name="T15" fmla="*/ 0 h 117"/>
                <a:gd name="T16" fmla="*/ 0 w 62"/>
                <a:gd name="T17" fmla="*/ 0 h 117"/>
                <a:gd name="T18" fmla="*/ 0 w 62"/>
                <a:gd name="T19" fmla="*/ 0 h 117"/>
                <a:gd name="T20" fmla="*/ 0 w 62"/>
                <a:gd name="T21" fmla="*/ 0 h 117"/>
                <a:gd name="T22" fmla="*/ 0 w 62"/>
                <a:gd name="T23" fmla="*/ 0 h 117"/>
                <a:gd name="T24" fmla="*/ 0 w 62"/>
                <a:gd name="T25" fmla="*/ 0 h 117"/>
                <a:gd name="T26" fmla="*/ 0 w 62"/>
                <a:gd name="T27" fmla="*/ 0 h 117"/>
                <a:gd name="T28" fmla="*/ 0 w 62"/>
                <a:gd name="T29" fmla="*/ 0 h 117"/>
                <a:gd name="T30" fmla="*/ 0 w 62"/>
                <a:gd name="T31" fmla="*/ 0 h 117"/>
                <a:gd name="T32" fmla="*/ 0 w 62"/>
                <a:gd name="T33" fmla="*/ 0 h 117"/>
                <a:gd name="T34" fmla="*/ 0 w 62"/>
                <a:gd name="T35" fmla="*/ 0 h 117"/>
                <a:gd name="T36" fmla="*/ 0 w 62"/>
                <a:gd name="T37" fmla="*/ 0 h 117"/>
                <a:gd name="T38" fmla="*/ 0 w 62"/>
                <a:gd name="T39" fmla="*/ 0 h 117"/>
                <a:gd name="T40" fmla="*/ 0 w 62"/>
                <a:gd name="T41" fmla="*/ 0 h 117"/>
                <a:gd name="T42" fmla="*/ 0 w 62"/>
                <a:gd name="T43" fmla="*/ 0 h 117"/>
                <a:gd name="T44" fmla="*/ 0 w 62"/>
                <a:gd name="T45" fmla="*/ 0 h 117"/>
                <a:gd name="T46" fmla="*/ 0 w 62"/>
                <a:gd name="T47" fmla="*/ 0 h 117"/>
                <a:gd name="T48" fmla="*/ 0 w 62"/>
                <a:gd name="T49" fmla="*/ 0 h 117"/>
                <a:gd name="T50" fmla="*/ 0 w 62"/>
                <a:gd name="T51" fmla="*/ 0 h 117"/>
                <a:gd name="T52" fmla="*/ 0 w 62"/>
                <a:gd name="T53" fmla="*/ 0 h 117"/>
                <a:gd name="T54" fmla="*/ 0 w 62"/>
                <a:gd name="T55" fmla="*/ 0 h 117"/>
                <a:gd name="T56" fmla="*/ 0 w 62"/>
                <a:gd name="T57" fmla="*/ 0 h 117"/>
                <a:gd name="T58" fmla="*/ 0 w 62"/>
                <a:gd name="T59" fmla="*/ 0 h 117"/>
                <a:gd name="T60" fmla="*/ 0 w 62"/>
                <a:gd name="T61" fmla="*/ 0 h 117"/>
                <a:gd name="T62" fmla="*/ 0 w 62"/>
                <a:gd name="T63" fmla="*/ 0 h 117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62"/>
                <a:gd name="T97" fmla="*/ 0 h 117"/>
                <a:gd name="T98" fmla="*/ 62 w 62"/>
                <a:gd name="T99" fmla="*/ 117 h 117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62" h="117">
                  <a:moveTo>
                    <a:pt x="3" y="3"/>
                  </a:moveTo>
                  <a:lnTo>
                    <a:pt x="9" y="0"/>
                  </a:lnTo>
                  <a:lnTo>
                    <a:pt x="19" y="0"/>
                  </a:lnTo>
                  <a:lnTo>
                    <a:pt x="28" y="1"/>
                  </a:lnTo>
                  <a:lnTo>
                    <a:pt x="38" y="7"/>
                  </a:lnTo>
                  <a:lnTo>
                    <a:pt x="45" y="13"/>
                  </a:lnTo>
                  <a:lnTo>
                    <a:pt x="55" y="20"/>
                  </a:lnTo>
                  <a:lnTo>
                    <a:pt x="59" y="30"/>
                  </a:lnTo>
                  <a:lnTo>
                    <a:pt x="62" y="43"/>
                  </a:lnTo>
                  <a:lnTo>
                    <a:pt x="60" y="55"/>
                  </a:lnTo>
                  <a:lnTo>
                    <a:pt x="59" y="66"/>
                  </a:lnTo>
                  <a:lnTo>
                    <a:pt x="53" y="78"/>
                  </a:lnTo>
                  <a:lnTo>
                    <a:pt x="47" y="91"/>
                  </a:lnTo>
                  <a:lnTo>
                    <a:pt x="38" y="102"/>
                  </a:lnTo>
                  <a:lnTo>
                    <a:pt x="30" y="110"/>
                  </a:lnTo>
                  <a:lnTo>
                    <a:pt x="21" y="116"/>
                  </a:lnTo>
                  <a:lnTo>
                    <a:pt x="13" y="117"/>
                  </a:lnTo>
                  <a:lnTo>
                    <a:pt x="13" y="110"/>
                  </a:lnTo>
                  <a:lnTo>
                    <a:pt x="17" y="102"/>
                  </a:lnTo>
                  <a:lnTo>
                    <a:pt x="17" y="95"/>
                  </a:lnTo>
                  <a:lnTo>
                    <a:pt x="19" y="87"/>
                  </a:lnTo>
                  <a:lnTo>
                    <a:pt x="15" y="79"/>
                  </a:lnTo>
                  <a:lnTo>
                    <a:pt x="13" y="72"/>
                  </a:lnTo>
                  <a:lnTo>
                    <a:pt x="13" y="64"/>
                  </a:lnTo>
                  <a:lnTo>
                    <a:pt x="11" y="58"/>
                  </a:lnTo>
                  <a:lnTo>
                    <a:pt x="9" y="51"/>
                  </a:lnTo>
                  <a:lnTo>
                    <a:pt x="5" y="41"/>
                  </a:lnTo>
                  <a:lnTo>
                    <a:pt x="3" y="36"/>
                  </a:lnTo>
                  <a:lnTo>
                    <a:pt x="3" y="28"/>
                  </a:lnTo>
                  <a:lnTo>
                    <a:pt x="0" y="15"/>
                  </a:lnTo>
                  <a:lnTo>
                    <a:pt x="3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2" name="Freeform 70">
              <a:extLst>
                <a:ext uri="{FF2B5EF4-FFF2-40B4-BE49-F238E27FC236}">
                  <a16:creationId xmlns:a16="http://schemas.microsoft.com/office/drawing/2014/main" id="{8681A728-EFE0-7DD2-D445-879C6CF737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69" y="1383"/>
              <a:ext cx="151" cy="42"/>
            </a:xfrm>
            <a:custGeom>
              <a:avLst/>
              <a:gdLst>
                <a:gd name="T0" fmla="*/ 0 w 490"/>
                <a:gd name="T1" fmla="*/ 0 h 149"/>
                <a:gd name="T2" fmla="*/ 0 w 490"/>
                <a:gd name="T3" fmla="*/ 0 h 149"/>
                <a:gd name="T4" fmla="*/ 0 w 490"/>
                <a:gd name="T5" fmla="*/ 0 h 149"/>
                <a:gd name="T6" fmla="*/ 0 w 490"/>
                <a:gd name="T7" fmla="*/ 0 h 149"/>
                <a:gd name="T8" fmla="*/ 0 w 490"/>
                <a:gd name="T9" fmla="*/ 0 h 149"/>
                <a:gd name="T10" fmla="*/ 0 w 490"/>
                <a:gd name="T11" fmla="*/ 0 h 149"/>
                <a:gd name="T12" fmla="*/ 0 w 490"/>
                <a:gd name="T13" fmla="*/ 0 h 149"/>
                <a:gd name="T14" fmla="*/ 0 w 490"/>
                <a:gd name="T15" fmla="*/ 0 h 149"/>
                <a:gd name="T16" fmla="*/ 0 w 490"/>
                <a:gd name="T17" fmla="*/ 0 h 149"/>
                <a:gd name="T18" fmla="*/ 0 w 490"/>
                <a:gd name="T19" fmla="*/ 0 h 149"/>
                <a:gd name="T20" fmla="*/ 0 w 490"/>
                <a:gd name="T21" fmla="*/ 0 h 149"/>
                <a:gd name="T22" fmla="*/ 0 w 490"/>
                <a:gd name="T23" fmla="*/ 0 h 149"/>
                <a:gd name="T24" fmla="*/ 0 w 490"/>
                <a:gd name="T25" fmla="*/ 0 h 149"/>
                <a:gd name="T26" fmla="*/ 0 w 490"/>
                <a:gd name="T27" fmla="*/ 0 h 149"/>
                <a:gd name="T28" fmla="*/ 0 w 490"/>
                <a:gd name="T29" fmla="*/ 0 h 149"/>
                <a:gd name="T30" fmla="*/ 0 w 490"/>
                <a:gd name="T31" fmla="*/ 0 h 149"/>
                <a:gd name="T32" fmla="*/ 0 w 490"/>
                <a:gd name="T33" fmla="*/ 0 h 149"/>
                <a:gd name="T34" fmla="*/ 0 w 490"/>
                <a:gd name="T35" fmla="*/ 0 h 149"/>
                <a:gd name="T36" fmla="*/ 0 w 490"/>
                <a:gd name="T37" fmla="*/ 0 h 149"/>
                <a:gd name="T38" fmla="*/ 0 w 490"/>
                <a:gd name="T39" fmla="*/ 0 h 149"/>
                <a:gd name="T40" fmla="*/ 0 w 490"/>
                <a:gd name="T41" fmla="*/ 0 h 149"/>
                <a:gd name="T42" fmla="*/ 0 w 490"/>
                <a:gd name="T43" fmla="*/ 0 h 149"/>
                <a:gd name="T44" fmla="*/ 0 w 490"/>
                <a:gd name="T45" fmla="*/ 0 h 149"/>
                <a:gd name="T46" fmla="*/ 0 w 490"/>
                <a:gd name="T47" fmla="*/ 0 h 149"/>
                <a:gd name="T48" fmla="*/ 0 w 490"/>
                <a:gd name="T49" fmla="*/ 0 h 149"/>
                <a:gd name="T50" fmla="*/ 0 w 490"/>
                <a:gd name="T51" fmla="*/ 0 h 149"/>
                <a:gd name="T52" fmla="*/ 0 w 490"/>
                <a:gd name="T53" fmla="*/ 0 h 149"/>
                <a:gd name="T54" fmla="*/ 0 w 490"/>
                <a:gd name="T55" fmla="*/ 0 h 149"/>
                <a:gd name="T56" fmla="*/ 0 w 490"/>
                <a:gd name="T57" fmla="*/ 0 h 149"/>
                <a:gd name="T58" fmla="*/ 0 w 490"/>
                <a:gd name="T59" fmla="*/ 0 h 149"/>
                <a:gd name="T60" fmla="*/ 0 w 490"/>
                <a:gd name="T61" fmla="*/ 0 h 149"/>
                <a:gd name="T62" fmla="*/ 0 w 490"/>
                <a:gd name="T63" fmla="*/ 0 h 149"/>
                <a:gd name="T64" fmla="*/ 0 w 490"/>
                <a:gd name="T65" fmla="*/ 0 h 149"/>
                <a:gd name="T66" fmla="*/ 0 w 490"/>
                <a:gd name="T67" fmla="*/ 0 h 149"/>
                <a:gd name="T68" fmla="*/ 0 w 490"/>
                <a:gd name="T69" fmla="*/ 0 h 149"/>
                <a:gd name="T70" fmla="*/ 0 w 490"/>
                <a:gd name="T71" fmla="*/ 0 h 149"/>
                <a:gd name="T72" fmla="*/ 0 w 490"/>
                <a:gd name="T73" fmla="*/ 0 h 149"/>
                <a:gd name="T74" fmla="*/ 0 w 490"/>
                <a:gd name="T75" fmla="*/ 0 h 149"/>
                <a:gd name="T76" fmla="*/ 0 w 490"/>
                <a:gd name="T77" fmla="*/ 0 h 149"/>
                <a:gd name="T78" fmla="*/ 0 w 490"/>
                <a:gd name="T79" fmla="*/ 0 h 149"/>
                <a:gd name="T80" fmla="*/ 0 w 490"/>
                <a:gd name="T81" fmla="*/ 0 h 149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490"/>
                <a:gd name="T124" fmla="*/ 0 h 149"/>
                <a:gd name="T125" fmla="*/ 490 w 490"/>
                <a:gd name="T126" fmla="*/ 149 h 149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490" h="149">
                  <a:moveTo>
                    <a:pt x="296" y="2"/>
                  </a:moveTo>
                  <a:lnTo>
                    <a:pt x="311" y="0"/>
                  </a:lnTo>
                  <a:lnTo>
                    <a:pt x="327" y="0"/>
                  </a:lnTo>
                  <a:lnTo>
                    <a:pt x="344" y="2"/>
                  </a:lnTo>
                  <a:lnTo>
                    <a:pt x="361" y="8"/>
                  </a:lnTo>
                  <a:lnTo>
                    <a:pt x="376" y="12"/>
                  </a:lnTo>
                  <a:lnTo>
                    <a:pt x="395" y="19"/>
                  </a:lnTo>
                  <a:lnTo>
                    <a:pt x="410" y="27"/>
                  </a:lnTo>
                  <a:lnTo>
                    <a:pt x="427" y="36"/>
                  </a:lnTo>
                  <a:lnTo>
                    <a:pt x="439" y="44"/>
                  </a:lnTo>
                  <a:lnTo>
                    <a:pt x="452" y="54"/>
                  </a:lnTo>
                  <a:lnTo>
                    <a:pt x="463" y="61"/>
                  </a:lnTo>
                  <a:lnTo>
                    <a:pt x="475" y="73"/>
                  </a:lnTo>
                  <a:lnTo>
                    <a:pt x="481" y="82"/>
                  </a:lnTo>
                  <a:lnTo>
                    <a:pt x="486" y="92"/>
                  </a:lnTo>
                  <a:lnTo>
                    <a:pt x="488" y="99"/>
                  </a:lnTo>
                  <a:lnTo>
                    <a:pt x="490" y="109"/>
                  </a:lnTo>
                  <a:lnTo>
                    <a:pt x="475" y="103"/>
                  </a:lnTo>
                  <a:lnTo>
                    <a:pt x="462" y="97"/>
                  </a:lnTo>
                  <a:lnTo>
                    <a:pt x="446" y="90"/>
                  </a:lnTo>
                  <a:lnTo>
                    <a:pt x="431" y="82"/>
                  </a:lnTo>
                  <a:lnTo>
                    <a:pt x="414" y="73"/>
                  </a:lnTo>
                  <a:lnTo>
                    <a:pt x="399" y="63"/>
                  </a:lnTo>
                  <a:lnTo>
                    <a:pt x="382" y="54"/>
                  </a:lnTo>
                  <a:lnTo>
                    <a:pt x="366" y="48"/>
                  </a:lnTo>
                  <a:lnTo>
                    <a:pt x="349" y="40"/>
                  </a:lnTo>
                  <a:lnTo>
                    <a:pt x="334" y="36"/>
                  </a:lnTo>
                  <a:lnTo>
                    <a:pt x="315" y="33"/>
                  </a:lnTo>
                  <a:lnTo>
                    <a:pt x="300" y="34"/>
                  </a:lnTo>
                  <a:lnTo>
                    <a:pt x="283" y="38"/>
                  </a:lnTo>
                  <a:lnTo>
                    <a:pt x="268" y="46"/>
                  </a:lnTo>
                  <a:lnTo>
                    <a:pt x="252" y="59"/>
                  </a:lnTo>
                  <a:lnTo>
                    <a:pt x="237" y="78"/>
                  </a:lnTo>
                  <a:lnTo>
                    <a:pt x="228" y="93"/>
                  </a:lnTo>
                  <a:lnTo>
                    <a:pt x="214" y="107"/>
                  </a:lnTo>
                  <a:lnTo>
                    <a:pt x="199" y="120"/>
                  </a:lnTo>
                  <a:lnTo>
                    <a:pt x="182" y="130"/>
                  </a:lnTo>
                  <a:lnTo>
                    <a:pt x="163" y="135"/>
                  </a:lnTo>
                  <a:lnTo>
                    <a:pt x="144" y="141"/>
                  </a:lnTo>
                  <a:lnTo>
                    <a:pt x="123" y="143"/>
                  </a:lnTo>
                  <a:lnTo>
                    <a:pt x="102" y="149"/>
                  </a:lnTo>
                  <a:lnTo>
                    <a:pt x="83" y="149"/>
                  </a:lnTo>
                  <a:lnTo>
                    <a:pt x="64" y="149"/>
                  </a:lnTo>
                  <a:lnTo>
                    <a:pt x="45" y="145"/>
                  </a:lnTo>
                  <a:lnTo>
                    <a:pt x="32" y="143"/>
                  </a:lnTo>
                  <a:lnTo>
                    <a:pt x="17" y="139"/>
                  </a:lnTo>
                  <a:lnTo>
                    <a:pt x="9" y="133"/>
                  </a:lnTo>
                  <a:lnTo>
                    <a:pt x="3" y="130"/>
                  </a:lnTo>
                  <a:lnTo>
                    <a:pt x="2" y="124"/>
                  </a:lnTo>
                  <a:lnTo>
                    <a:pt x="0" y="116"/>
                  </a:lnTo>
                  <a:lnTo>
                    <a:pt x="2" y="107"/>
                  </a:lnTo>
                  <a:lnTo>
                    <a:pt x="3" y="97"/>
                  </a:lnTo>
                  <a:lnTo>
                    <a:pt x="9" y="86"/>
                  </a:lnTo>
                  <a:lnTo>
                    <a:pt x="13" y="73"/>
                  </a:lnTo>
                  <a:lnTo>
                    <a:pt x="19" y="63"/>
                  </a:lnTo>
                  <a:lnTo>
                    <a:pt x="22" y="54"/>
                  </a:lnTo>
                  <a:lnTo>
                    <a:pt x="26" y="50"/>
                  </a:lnTo>
                  <a:lnTo>
                    <a:pt x="30" y="65"/>
                  </a:lnTo>
                  <a:lnTo>
                    <a:pt x="38" y="78"/>
                  </a:lnTo>
                  <a:lnTo>
                    <a:pt x="49" y="92"/>
                  </a:lnTo>
                  <a:lnTo>
                    <a:pt x="62" y="101"/>
                  </a:lnTo>
                  <a:lnTo>
                    <a:pt x="78" y="107"/>
                  </a:lnTo>
                  <a:lnTo>
                    <a:pt x="93" y="111"/>
                  </a:lnTo>
                  <a:lnTo>
                    <a:pt x="112" y="111"/>
                  </a:lnTo>
                  <a:lnTo>
                    <a:pt x="129" y="112"/>
                  </a:lnTo>
                  <a:lnTo>
                    <a:pt x="148" y="109"/>
                  </a:lnTo>
                  <a:lnTo>
                    <a:pt x="165" y="107"/>
                  </a:lnTo>
                  <a:lnTo>
                    <a:pt x="182" y="97"/>
                  </a:lnTo>
                  <a:lnTo>
                    <a:pt x="199" y="92"/>
                  </a:lnTo>
                  <a:lnTo>
                    <a:pt x="214" y="80"/>
                  </a:lnTo>
                  <a:lnTo>
                    <a:pt x="228" y="69"/>
                  </a:lnTo>
                  <a:lnTo>
                    <a:pt x="239" y="54"/>
                  </a:lnTo>
                  <a:lnTo>
                    <a:pt x="251" y="40"/>
                  </a:lnTo>
                  <a:lnTo>
                    <a:pt x="252" y="36"/>
                  </a:lnTo>
                  <a:lnTo>
                    <a:pt x="260" y="31"/>
                  </a:lnTo>
                  <a:lnTo>
                    <a:pt x="266" y="25"/>
                  </a:lnTo>
                  <a:lnTo>
                    <a:pt x="273" y="19"/>
                  </a:lnTo>
                  <a:lnTo>
                    <a:pt x="281" y="12"/>
                  </a:lnTo>
                  <a:lnTo>
                    <a:pt x="289" y="8"/>
                  </a:lnTo>
                  <a:lnTo>
                    <a:pt x="292" y="4"/>
                  </a:lnTo>
                  <a:lnTo>
                    <a:pt x="296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3" name="Freeform 71">
              <a:extLst>
                <a:ext uri="{FF2B5EF4-FFF2-40B4-BE49-F238E27FC236}">
                  <a16:creationId xmlns:a16="http://schemas.microsoft.com/office/drawing/2014/main" id="{8244FFC3-E8B5-30BE-6F3A-EF933AA348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03" y="1353"/>
              <a:ext cx="34" cy="66"/>
            </a:xfrm>
            <a:custGeom>
              <a:avLst/>
              <a:gdLst>
                <a:gd name="T0" fmla="*/ 0 w 112"/>
                <a:gd name="T1" fmla="*/ 0 h 234"/>
                <a:gd name="T2" fmla="*/ 0 w 112"/>
                <a:gd name="T3" fmla="*/ 0 h 234"/>
                <a:gd name="T4" fmla="*/ 0 w 112"/>
                <a:gd name="T5" fmla="*/ 0 h 234"/>
                <a:gd name="T6" fmla="*/ 0 w 112"/>
                <a:gd name="T7" fmla="*/ 0 h 234"/>
                <a:gd name="T8" fmla="*/ 0 w 112"/>
                <a:gd name="T9" fmla="*/ 0 h 234"/>
                <a:gd name="T10" fmla="*/ 0 w 112"/>
                <a:gd name="T11" fmla="*/ 0 h 234"/>
                <a:gd name="T12" fmla="*/ 0 w 112"/>
                <a:gd name="T13" fmla="*/ 0 h 234"/>
                <a:gd name="T14" fmla="*/ 0 w 112"/>
                <a:gd name="T15" fmla="*/ 0 h 234"/>
                <a:gd name="T16" fmla="*/ 0 w 112"/>
                <a:gd name="T17" fmla="*/ 0 h 234"/>
                <a:gd name="T18" fmla="*/ 0 w 112"/>
                <a:gd name="T19" fmla="*/ 0 h 234"/>
                <a:gd name="T20" fmla="*/ 0 w 112"/>
                <a:gd name="T21" fmla="*/ 0 h 234"/>
                <a:gd name="T22" fmla="*/ 0 w 112"/>
                <a:gd name="T23" fmla="*/ 0 h 234"/>
                <a:gd name="T24" fmla="*/ 0 w 112"/>
                <a:gd name="T25" fmla="*/ 0 h 234"/>
                <a:gd name="T26" fmla="*/ 0 w 112"/>
                <a:gd name="T27" fmla="*/ 0 h 234"/>
                <a:gd name="T28" fmla="*/ 0 w 112"/>
                <a:gd name="T29" fmla="*/ 0 h 234"/>
                <a:gd name="T30" fmla="*/ 0 w 112"/>
                <a:gd name="T31" fmla="*/ 0 h 234"/>
                <a:gd name="T32" fmla="*/ 0 w 112"/>
                <a:gd name="T33" fmla="*/ 0 h 234"/>
                <a:gd name="T34" fmla="*/ 0 w 112"/>
                <a:gd name="T35" fmla="*/ 0 h 234"/>
                <a:gd name="T36" fmla="*/ 0 w 112"/>
                <a:gd name="T37" fmla="*/ 0 h 234"/>
                <a:gd name="T38" fmla="*/ 0 w 112"/>
                <a:gd name="T39" fmla="*/ 0 h 234"/>
                <a:gd name="T40" fmla="*/ 0 w 112"/>
                <a:gd name="T41" fmla="*/ 0 h 234"/>
                <a:gd name="T42" fmla="*/ 0 w 112"/>
                <a:gd name="T43" fmla="*/ 0 h 234"/>
                <a:gd name="T44" fmla="*/ 0 w 112"/>
                <a:gd name="T45" fmla="*/ 0 h 234"/>
                <a:gd name="T46" fmla="*/ 0 w 112"/>
                <a:gd name="T47" fmla="*/ 0 h 234"/>
                <a:gd name="T48" fmla="*/ 0 w 112"/>
                <a:gd name="T49" fmla="*/ 0 h 234"/>
                <a:gd name="T50" fmla="*/ 0 w 112"/>
                <a:gd name="T51" fmla="*/ 0 h 234"/>
                <a:gd name="T52" fmla="*/ 0 w 112"/>
                <a:gd name="T53" fmla="*/ 0 h 234"/>
                <a:gd name="T54" fmla="*/ 0 w 112"/>
                <a:gd name="T55" fmla="*/ 0 h 234"/>
                <a:gd name="T56" fmla="*/ 0 w 112"/>
                <a:gd name="T57" fmla="*/ 0 h 234"/>
                <a:gd name="T58" fmla="*/ 0 w 112"/>
                <a:gd name="T59" fmla="*/ 0 h 234"/>
                <a:gd name="T60" fmla="*/ 0 w 112"/>
                <a:gd name="T61" fmla="*/ 0 h 234"/>
                <a:gd name="T62" fmla="*/ 0 w 112"/>
                <a:gd name="T63" fmla="*/ 0 h 234"/>
                <a:gd name="T64" fmla="*/ 0 w 112"/>
                <a:gd name="T65" fmla="*/ 0 h 234"/>
                <a:gd name="T66" fmla="*/ 0 w 112"/>
                <a:gd name="T67" fmla="*/ 0 h 234"/>
                <a:gd name="T68" fmla="*/ 0 w 112"/>
                <a:gd name="T69" fmla="*/ 0 h 234"/>
                <a:gd name="T70" fmla="*/ 0 w 112"/>
                <a:gd name="T71" fmla="*/ 0 h 234"/>
                <a:gd name="T72" fmla="*/ 0 w 112"/>
                <a:gd name="T73" fmla="*/ 0 h 234"/>
                <a:gd name="T74" fmla="*/ 0 w 112"/>
                <a:gd name="T75" fmla="*/ 0 h 234"/>
                <a:gd name="T76" fmla="*/ 0 w 112"/>
                <a:gd name="T77" fmla="*/ 0 h 234"/>
                <a:gd name="T78" fmla="*/ 0 w 112"/>
                <a:gd name="T79" fmla="*/ 0 h 234"/>
                <a:gd name="T80" fmla="*/ 0 w 112"/>
                <a:gd name="T81" fmla="*/ 0 h 234"/>
                <a:gd name="T82" fmla="*/ 0 w 112"/>
                <a:gd name="T83" fmla="*/ 0 h 234"/>
                <a:gd name="T84" fmla="*/ 0 w 112"/>
                <a:gd name="T85" fmla="*/ 0 h 234"/>
                <a:gd name="T86" fmla="*/ 0 w 112"/>
                <a:gd name="T87" fmla="*/ 0 h 234"/>
                <a:gd name="T88" fmla="*/ 0 w 112"/>
                <a:gd name="T89" fmla="*/ 0 h 234"/>
                <a:gd name="T90" fmla="*/ 0 w 112"/>
                <a:gd name="T91" fmla="*/ 0 h 234"/>
                <a:gd name="T92" fmla="*/ 0 w 112"/>
                <a:gd name="T93" fmla="*/ 0 h 234"/>
                <a:gd name="T94" fmla="*/ 0 w 112"/>
                <a:gd name="T95" fmla="*/ 0 h 234"/>
                <a:gd name="T96" fmla="*/ 0 w 112"/>
                <a:gd name="T97" fmla="*/ 0 h 234"/>
                <a:gd name="T98" fmla="*/ 0 w 112"/>
                <a:gd name="T99" fmla="*/ 0 h 234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12"/>
                <a:gd name="T151" fmla="*/ 0 h 234"/>
                <a:gd name="T152" fmla="*/ 112 w 112"/>
                <a:gd name="T153" fmla="*/ 234 h 234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12" h="234">
                  <a:moveTo>
                    <a:pt x="66" y="6"/>
                  </a:moveTo>
                  <a:lnTo>
                    <a:pt x="74" y="2"/>
                  </a:lnTo>
                  <a:lnTo>
                    <a:pt x="83" y="2"/>
                  </a:lnTo>
                  <a:lnTo>
                    <a:pt x="89" y="0"/>
                  </a:lnTo>
                  <a:lnTo>
                    <a:pt x="95" y="0"/>
                  </a:lnTo>
                  <a:lnTo>
                    <a:pt x="102" y="0"/>
                  </a:lnTo>
                  <a:lnTo>
                    <a:pt x="112" y="0"/>
                  </a:lnTo>
                  <a:lnTo>
                    <a:pt x="102" y="6"/>
                  </a:lnTo>
                  <a:lnTo>
                    <a:pt x="93" y="15"/>
                  </a:lnTo>
                  <a:lnTo>
                    <a:pt x="83" y="23"/>
                  </a:lnTo>
                  <a:lnTo>
                    <a:pt x="76" y="34"/>
                  </a:lnTo>
                  <a:lnTo>
                    <a:pt x="66" y="44"/>
                  </a:lnTo>
                  <a:lnTo>
                    <a:pt x="58" y="53"/>
                  </a:lnTo>
                  <a:lnTo>
                    <a:pt x="51" y="66"/>
                  </a:lnTo>
                  <a:lnTo>
                    <a:pt x="47" y="78"/>
                  </a:lnTo>
                  <a:lnTo>
                    <a:pt x="41" y="91"/>
                  </a:lnTo>
                  <a:lnTo>
                    <a:pt x="39" y="102"/>
                  </a:lnTo>
                  <a:lnTo>
                    <a:pt x="38" y="116"/>
                  </a:lnTo>
                  <a:lnTo>
                    <a:pt x="38" y="129"/>
                  </a:lnTo>
                  <a:lnTo>
                    <a:pt x="38" y="142"/>
                  </a:lnTo>
                  <a:lnTo>
                    <a:pt x="41" y="158"/>
                  </a:lnTo>
                  <a:lnTo>
                    <a:pt x="45" y="171"/>
                  </a:lnTo>
                  <a:lnTo>
                    <a:pt x="53" y="188"/>
                  </a:lnTo>
                  <a:lnTo>
                    <a:pt x="51" y="198"/>
                  </a:lnTo>
                  <a:lnTo>
                    <a:pt x="51" y="207"/>
                  </a:lnTo>
                  <a:lnTo>
                    <a:pt x="47" y="213"/>
                  </a:lnTo>
                  <a:lnTo>
                    <a:pt x="43" y="220"/>
                  </a:lnTo>
                  <a:lnTo>
                    <a:pt x="36" y="228"/>
                  </a:lnTo>
                  <a:lnTo>
                    <a:pt x="26" y="234"/>
                  </a:lnTo>
                  <a:lnTo>
                    <a:pt x="15" y="234"/>
                  </a:lnTo>
                  <a:lnTo>
                    <a:pt x="7" y="230"/>
                  </a:lnTo>
                  <a:lnTo>
                    <a:pt x="1" y="224"/>
                  </a:lnTo>
                  <a:lnTo>
                    <a:pt x="0" y="217"/>
                  </a:lnTo>
                  <a:lnTo>
                    <a:pt x="0" y="203"/>
                  </a:lnTo>
                  <a:lnTo>
                    <a:pt x="1" y="190"/>
                  </a:lnTo>
                  <a:lnTo>
                    <a:pt x="0" y="175"/>
                  </a:lnTo>
                  <a:lnTo>
                    <a:pt x="0" y="160"/>
                  </a:lnTo>
                  <a:lnTo>
                    <a:pt x="0" y="142"/>
                  </a:lnTo>
                  <a:lnTo>
                    <a:pt x="0" y="127"/>
                  </a:lnTo>
                  <a:lnTo>
                    <a:pt x="0" y="110"/>
                  </a:lnTo>
                  <a:lnTo>
                    <a:pt x="0" y="95"/>
                  </a:lnTo>
                  <a:lnTo>
                    <a:pt x="0" y="78"/>
                  </a:lnTo>
                  <a:lnTo>
                    <a:pt x="5" y="63"/>
                  </a:lnTo>
                  <a:lnTo>
                    <a:pt x="9" y="49"/>
                  </a:lnTo>
                  <a:lnTo>
                    <a:pt x="15" y="38"/>
                  </a:lnTo>
                  <a:lnTo>
                    <a:pt x="22" y="25"/>
                  </a:lnTo>
                  <a:lnTo>
                    <a:pt x="34" y="17"/>
                  </a:lnTo>
                  <a:lnTo>
                    <a:pt x="47" y="9"/>
                  </a:lnTo>
                  <a:lnTo>
                    <a:pt x="66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4" name="Freeform 72">
              <a:extLst>
                <a:ext uri="{FF2B5EF4-FFF2-40B4-BE49-F238E27FC236}">
                  <a16:creationId xmlns:a16="http://schemas.microsoft.com/office/drawing/2014/main" id="{68983748-B8E6-1361-F4C5-7971F0795D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04" y="913"/>
              <a:ext cx="59" cy="43"/>
            </a:xfrm>
            <a:custGeom>
              <a:avLst/>
              <a:gdLst>
                <a:gd name="T0" fmla="*/ 0 w 194"/>
                <a:gd name="T1" fmla="*/ 0 h 152"/>
                <a:gd name="T2" fmla="*/ 0 w 194"/>
                <a:gd name="T3" fmla="*/ 0 h 152"/>
                <a:gd name="T4" fmla="*/ 0 w 194"/>
                <a:gd name="T5" fmla="*/ 0 h 152"/>
                <a:gd name="T6" fmla="*/ 0 w 194"/>
                <a:gd name="T7" fmla="*/ 0 h 152"/>
                <a:gd name="T8" fmla="*/ 0 w 194"/>
                <a:gd name="T9" fmla="*/ 0 h 152"/>
                <a:gd name="T10" fmla="*/ 0 w 194"/>
                <a:gd name="T11" fmla="*/ 0 h 152"/>
                <a:gd name="T12" fmla="*/ 0 w 194"/>
                <a:gd name="T13" fmla="*/ 0 h 152"/>
                <a:gd name="T14" fmla="*/ 0 w 194"/>
                <a:gd name="T15" fmla="*/ 0 h 152"/>
                <a:gd name="T16" fmla="*/ 0 w 194"/>
                <a:gd name="T17" fmla="*/ 0 h 152"/>
                <a:gd name="T18" fmla="*/ 0 w 194"/>
                <a:gd name="T19" fmla="*/ 0 h 152"/>
                <a:gd name="T20" fmla="*/ 0 w 194"/>
                <a:gd name="T21" fmla="*/ 0 h 152"/>
                <a:gd name="T22" fmla="*/ 0 w 194"/>
                <a:gd name="T23" fmla="*/ 0 h 152"/>
                <a:gd name="T24" fmla="*/ 0 w 194"/>
                <a:gd name="T25" fmla="*/ 0 h 152"/>
                <a:gd name="T26" fmla="*/ 0 w 194"/>
                <a:gd name="T27" fmla="*/ 0 h 152"/>
                <a:gd name="T28" fmla="*/ 0 w 194"/>
                <a:gd name="T29" fmla="*/ 0 h 152"/>
                <a:gd name="T30" fmla="*/ 0 w 194"/>
                <a:gd name="T31" fmla="*/ 0 h 152"/>
                <a:gd name="T32" fmla="*/ 0 w 194"/>
                <a:gd name="T33" fmla="*/ 0 h 152"/>
                <a:gd name="T34" fmla="*/ 0 w 194"/>
                <a:gd name="T35" fmla="*/ 0 h 152"/>
                <a:gd name="T36" fmla="*/ 0 w 194"/>
                <a:gd name="T37" fmla="*/ 0 h 152"/>
                <a:gd name="T38" fmla="*/ 0 w 194"/>
                <a:gd name="T39" fmla="*/ 0 h 152"/>
                <a:gd name="T40" fmla="*/ 0 w 194"/>
                <a:gd name="T41" fmla="*/ 0 h 152"/>
                <a:gd name="T42" fmla="*/ 0 w 194"/>
                <a:gd name="T43" fmla="*/ 0 h 152"/>
                <a:gd name="T44" fmla="*/ 0 w 194"/>
                <a:gd name="T45" fmla="*/ 0 h 152"/>
                <a:gd name="T46" fmla="*/ 0 w 194"/>
                <a:gd name="T47" fmla="*/ 0 h 152"/>
                <a:gd name="T48" fmla="*/ 0 w 194"/>
                <a:gd name="T49" fmla="*/ 0 h 152"/>
                <a:gd name="T50" fmla="*/ 0 w 194"/>
                <a:gd name="T51" fmla="*/ 0 h 152"/>
                <a:gd name="T52" fmla="*/ 0 w 194"/>
                <a:gd name="T53" fmla="*/ 0 h 152"/>
                <a:gd name="T54" fmla="*/ 0 w 194"/>
                <a:gd name="T55" fmla="*/ 0 h 152"/>
                <a:gd name="T56" fmla="*/ 0 w 194"/>
                <a:gd name="T57" fmla="*/ 0 h 152"/>
                <a:gd name="T58" fmla="*/ 0 w 194"/>
                <a:gd name="T59" fmla="*/ 0 h 152"/>
                <a:gd name="T60" fmla="*/ 0 w 194"/>
                <a:gd name="T61" fmla="*/ 0 h 152"/>
                <a:gd name="T62" fmla="*/ 0 w 194"/>
                <a:gd name="T63" fmla="*/ 0 h 152"/>
                <a:gd name="T64" fmla="*/ 0 w 194"/>
                <a:gd name="T65" fmla="*/ 0 h 152"/>
                <a:gd name="T66" fmla="*/ 0 w 194"/>
                <a:gd name="T67" fmla="*/ 0 h 152"/>
                <a:gd name="T68" fmla="*/ 0 w 194"/>
                <a:gd name="T69" fmla="*/ 0 h 152"/>
                <a:gd name="T70" fmla="*/ 0 w 194"/>
                <a:gd name="T71" fmla="*/ 0 h 152"/>
                <a:gd name="T72" fmla="*/ 0 w 194"/>
                <a:gd name="T73" fmla="*/ 0 h 152"/>
                <a:gd name="T74" fmla="*/ 0 w 194"/>
                <a:gd name="T75" fmla="*/ 0 h 152"/>
                <a:gd name="T76" fmla="*/ 0 w 194"/>
                <a:gd name="T77" fmla="*/ 0 h 152"/>
                <a:gd name="T78" fmla="*/ 0 w 194"/>
                <a:gd name="T79" fmla="*/ 0 h 152"/>
                <a:gd name="T80" fmla="*/ 0 w 194"/>
                <a:gd name="T81" fmla="*/ 0 h 152"/>
                <a:gd name="T82" fmla="*/ 0 w 194"/>
                <a:gd name="T83" fmla="*/ 0 h 152"/>
                <a:gd name="T84" fmla="*/ 0 w 194"/>
                <a:gd name="T85" fmla="*/ 0 h 152"/>
                <a:gd name="T86" fmla="*/ 0 w 194"/>
                <a:gd name="T87" fmla="*/ 0 h 152"/>
                <a:gd name="T88" fmla="*/ 0 w 194"/>
                <a:gd name="T89" fmla="*/ 0 h 152"/>
                <a:gd name="T90" fmla="*/ 0 w 194"/>
                <a:gd name="T91" fmla="*/ 0 h 152"/>
                <a:gd name="T92" fmla="*/ 0 w 194"/>
                <a:gd name="T93" fmla="*/ 0 h 152"/>
                <a:gd name="T94" fmla="*/ 0 w 194"/>
                <a:gd name="T95" fmla="*/ 0 h 152"/>
                <a:gd name="T96" fmla="*/ 0 w 194"/>
                <a:gd name="T97" fmla="*/ 0 h 152"/>
                <a:gd name="T98" fmla="*/ 0 w 194"/>
                <a:gd name="T99" fmla="*/ 0 h 152"/>
                <a:gd name="T100" fmla="*/ 0 w 194"/>
                <a:gd name="T101" fmla="*/ 0 h 152"/>
                <a:gd name="T102" fmla="*/ 0 w 194"/>
                <a:gd name="T103" fmla="*/ 0 h 152"/>
                <a:gd name="T104" fmla="*/ 0 w 194"/>
                <a:gd name="T105" fmla="*/ 0 h 152"/>
                <a:gd name="T106" fmla="*/ 0 w 194"/>
                <a:gd name="T107" fmla="*/ 0 h 152"/>
                <a:gd name="T108" fmla="*/ 0 w 194"/>
                <a:gd name="T109" fmla="*/ 0 h 152"/>
                <a:gd name="T110" fmla="*/ 0 w 194"/>
                <a:gd name="T111" fmla="*/ 0 h 152"/>
                <a:gd name="T112" fmla="*/ 0 w 194"/>
                <a:gd name="T113" fmla="*/ 0 h 152"/>
                <a:gd name="T114" fmla="*/ 0 w 194"/>
                <a:gd name="T115" fmla="*/ 0 h 152"/>
                <a:gd name="T116" fmla="*/ 0 w 194"/>
                <a:gd name="T117" fmla="*/ 0 h 152"/>
                <a:gd name="T118" fmla="*/ 0 w 194"/>
                <a:gd name="T119" fmla="*/ 0 h 15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94"/>
                <a:gd name="T181" fmla="*/ 0 h 152"/>
                <a:gd name="T182" fmla="*/ 194 w 194"/>
                <a:gd name="T183" fmla="*/ 152 h 152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94" h="152">
                  <a:moveTo>
                    <a:pt x="27" y="0"/>
                  </a:moveTo>
                  <a:lnTo>
                    <a:pt x="29" y="6"/>
                  </a:lnTo>
                  <a:lnTo>
                    <a:pt x="33" y="13"/>
                  </a:lnTo>
                  <a:lnTo>
                    <a:pt x="33" y="23"/>
                  </a:lnTo>
                  <a:lnTo>
                    <a:pt x="34" y="32"/>
                  </a:lnTo>
                  <a:lnTo>
                    <a:pt x="33" y="40"/>
                  </a:lnTo>
                  <a:lnTo>
                    <a:pt x="33" y="51"/>
                  </a:lnTo>
                  <a:lnTo>
                    <a:pt x="33" y="61"/>
                  </a:lnTo>
                  <a:lnTo>
                    <a:pt x="34" y="72"/>
                  </a:lnTo>
                  <a:lnTo>
                    <a:pt x="34" y="82"/>
                  </a:lnTo>
                  <a:lnTo>
                    <a:pt x="34" y="91"/>
                  </a:lnTo>
                  <a:lnTo>
                    <a:pt x="38" y="99"/>
                  </a:lnTo>
                  <a:lnTo>
                    <a:pt x="42" y="108"/>
                  </a:lnTo>
                  <a:lnTo>
                    <a:pt x="48" y="114"/>
                  </a:lnTo>
                  <a:lnTo>
                    <a:pt x="57" y="122"/>
                  </a:lnTo>
                  <a:lnTo>
                    <a:pt x="67" y="127"/>
                  </a:lnTo>
                  <a:lnTo>
                    <a:pt x="80" y="133"/>
                  </a:lnTo>
                  <a:lnTo>
                    <a:pt x="82" y="133"/>
                  </a:lnTo>
                  <a:lnTo>
                    <a:pt x="88" y="133"/>
                  </a:lnTo>
                  <a:lnTo>
                    <a:pt x="93" y="133"/>
                  </a:lnTo>
                  <a:lnTo>
                    <a:pt x="103" y="133"/>
                  </a:lnTo>
                  <a:lnTo>
                    <a:pt x="109" y="133"/>
                  </a:lnTo>
                  <a:lnTo>
                    <a:pt x="118" y="133"/>
                  </a:lnTo>
                  <a:lnTo>
                    <a:pt x="128" y="133"/>
                  </a:lnTo>
                  <a:lnTo>
                    <a:pt x="135" y="133"/>
                  </a:lnTo>
                  <a:lnTo>
                    <a:pt x="145" y="133"/>
                  </a:lnTo>
                  <a:lnTo>
                    <a:pt x="152" y="133"/>
                  </a:lnTo>
                  <a:lnTo>
                    <a:pt x="160" y="133"/>
                  </a:lnTo>
                  <a:lnTo>
                    <a:pt x="168" y="133"/>
                  </a:lnTo>
                  <a:lnTo>
                    <a:pt x="181" y="133"/>
                  </a:lnTo>
                  <a:lnTo>
                    <a:pt x="192" y="133"/>
                  </a:lnTo>
                  <a:lnTo>
                    <a:pt x="192" y="139"/>
                  </a:lnTo>
                  <a:lnTo>
                    <a:pt x="194" y="148"/>
                  </a:lnTo>
                  <a:lnTo>
                    <a:pt x="185" y="148"/>
                  </a:lnTo>
                  <a:lnTo>
                    <a:pt x="173" y="148"/>
                  </a:lnTo>
                  <a:lnTo>
                    <a:pt x="160" y="148"/>
                  </a:lnTo>
                  <a:lnTo>
                    <a:pt x="145" y="150"/>
                  </a:lnTo>
                  <a:lnTo>
                    <a:pt x="137" y="150"/>
                  </a:lnTo>
                  <a:lnTo>
                    <a:pt x="130" y="150"/>
                  </a:lnTo>
                  <a:lnTo>
                    <a:pt x="122" y="150"/>
                  </a:lnTo>
                  <a:lnTo>
                    <a:pt x="116" y="152"/>
                  </a:lnTo>
                  <a:lnTo>
                    <a:pt x="103" y="152"/>
                  </a:lnTo>
                  <a:lnTo>
                    <a:pt x="97" y="152"/>
                  </a:lnTo>
                  <a:lnTo>
                    <a:pt x="80" y="150"/>
                  </a:lnTo>
                  <a:lnTo>
                    <a:pt x="67" y="148"/>
                  </a:lnTo>
                  <a:lnTo>
                    <a:pt x="55" y="142"/>
                  </a:lnTo>
                  <a:lnTo>
                    <a:pt x="44" y="137"/>
                  </a:lnTo>
                  <a:lnTo>
                    <a:pt x="33" y="127"/>
                  </a:lnTo>
                  <a:lnTo>
                    <a:pt x="25" y="118"/>
                  </a:lnTo>
                  <a:lnTo>
                    <a:pt x="15" y="106"/>
                  </a:lnTo>
                  <a:lnTo>
                    <a:pt x="12" y="97"/>
                  </a:lnTo>
                  <a:lnTo>
                    <a:pt x="6" y="84"/>
                  </a:lnTo>
                  <a:lnTo>
                    <a:pt x="2" y="72"/>
                  </a:lnTo>
                  <a:lnTo>
                    <a:pt x="0" y="59"/>
                  </a:lnTo>
                  <a:lnTo>
                    <a:pt x="2" y="47"/>
                  </a:lnTo>
                  <a:lnTo>
                    <a:pt x="6" y="34"/>
                  </a:lnTo>
                  <a:lnTo>
                    <a:pt x="10" y="21"/>
                  </a:lnTo>
                  <a:lnTo>
                    <a:pt x="17" y="9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5" name="Freeform 73">
              <a:extLst>
                <a:ext uri="{FF2B5EF4-FFF2-40B4-BE49-F238E27FC236}">
                  <a16:creationId xmlns:a16="http://schemas.microsoft.com/office/drawing/2014/main" id="{9ED332B4-4A3C-5D93-0EF3-74AC7E741C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01" y="1312"/>
              <a:ext cx="50" cy="41"/>
            </a:xfrm>
            <a:custGeom>
              <a:avLst/>
              <a:gdLst>
                <a:gd name="T0" fmla="*/ 0 w 161"/>
                <a:gd name="T1" fmla="*/ 0 h 145"/>
                <a:gd name="T2" fmla="*/ 0 w 161"/>
                <a:gd name="T3" fmla="*/ 0 h 145"/>
                <a:gd name="T4" fmla="*/ 0 w 161"/>
                <a:gd name="T5" fmla="*/ 0 h 145"/>
                <a:gd name="T6" fmla="*/ 0 w 161"/>
                <a:gd name="T7" fmla="*/ 0 h 145"/>
                <a:gd name="T8" fmla="*/ 0 w 161"/>
                <a:gd name="T9" fmla="*/ 0 h 145"/>
                <a:gd name="T10" fmla="*/ 0 w 161"/>
                <a:gd name="T11" fmla="*/ 0 h 145"/>
                <a:gd name="T12" fmla="*/ 0 w 161"/>
                <a:gd name="T13" fmla="*/ 0 h 145"/>
                <a:gd name="T14" fmla="*/ 0 w 161"/>
                <a:gd name="T15" fmla="*/ 0 h 145"/>
                <a:gd name="T16" fmla="*/ 0 w 161"/>
                <a:gd name="T17" fmla="*/ 0 h 145"/>
                <a:gd name="T18" fmla="*/ 0 w 161"/>
                <a:gd name="T19" fmla="*/ 0 h 145"/>
                <a:gd name="T20" fmla="*/ 0 w 161"/>
                <a:gd name="T21" fmla="*/ 0 h 145"/>
                <a:gd name="T22" fmla="*/ 0 w 161"/>
                <a:gd name="T23" fmla="*/ 0 h 145"/>
                <a:gd name="T24" fmla="*/ 0 w 161"/>
                <a:gd name="T25" fmla="*/ 0 h 145"/>
                <a:gd name="T26" fmla="*/ 0 w 161"/>
                <a:gd name="T27" fmla="*/ 0 h 145"/>
                <a:gd name="T28" fmla="*/ 0 w 161"/>
                <a:gd name="T29" fmla="*/ 0 h 145"/>
                <a:gd name="T30" fmla="*/ 0 w 161"/>
                <a:gd name="T31" fmla="*/ 0 h 145"/>
                <a:gd name="T32" fmla="*/ 0 w 161"/>
                <a:gd name="T33" fmla="*/ 0 h 145"/>
                <a:gd name="T34" fmla="*/ 0 w 161"/>
                <a:gd name="T35" fmla="*/ 0 h 145"/>
                <a:gd name="T36" fmla="*/ 0 w 161"/>
                <a:gd name="T37" fmla="*/ 0 h 145"/>
                <a:gd name="T38" fmla="*/ 0 w 161"/>
                <a:gd name="T39" fmla="*/ 0 h 145"/>
                <a:gd name="T40" fmla="*/ 0 w 161"/>
                <a:gd name="T41" fmla="*/ 0 h 145"/>
                <a:gd name="T42" fmla="*/ 0 w 161"/>
                <a:gd name="T43" fmla="*/ 0 h 145"/>
                <a:gd name="T44" fmla="*/ 0 w 161"/>
                <a:gd name="T45" fmla="*/ 0 h 145"/>
                <a:gd name="T46" fmla="*/ 0 w 161"/>
                <a:gd name="T47" fmla="*/ 0 h 145"/>
                <a:gd name="T48" fmla="*/ 0 w 161"/>
                <a:gd name="T49" fmla="*/ 0 h 145"/>
                <a:gd name="T50" fmla="*/ 0 w 161"/>
                <a:gd name="T51" fmla="*/ 0 h 145"/>
                <a:gd name="T52" fmla="*/ 0 w 161"/>
                <a:gd name="T53" fmla="*/ 0 h 145"/>
                <a:gd name="T54" fmla="*/ 0 w 161"/>
                <a:gd name="T55" fmla="*/ 0 h 145"/>
                <a:gd name="T56" fmla="*/ 0 w 161"/>
                <a:gd name="T57" fmla="*/ 0 h 145"/>
                <a:gd name="T58" fmla="*/ 0 w 161"/>
                <a:gd name="T59" fmla="*/ 0 h 145"/>
                <a:gd name="T60" fmla="*/ 0 w 161"/>
                <a:gd name="T61" fmla="*/ 0 h 145"/>
                <a:gd name="T62" fmla="*/ 0 w 161"/>
                <a:gd name="T63" fmla="*/ 0 h 145"/>
                <a:gd name="T64" fmla="*/ 0 w 161"/>
                <a:gd name="T65" fmla="*/ 0 h 145"/>
                <a:gd name="T66" fmla="*/ 0 w 161"/>
                <a:gd name="T67" fmla="*/ 0 h 145"/>
                <a:gd name="T68" fmla="*/ 0 w 161"/>
                <a:gd name="T69" fmla="*/ 0 h 145"/>
                <a:gd name="T70" fmla="*/ 0 w 161"/>
                <a:gd name="T71" fmla="*/ 0 h 145"/>
                <a:gd name="T72" fmla="*/ 0 w 161"/>
                <a:gd name="T73" fmla="*/ 0 h 145"/>
                <a:gd name="T74" fmla="*/ 0 w 161"/>
                <a:gd name="T75" fmla="*/ 0 h 145"/>
                <a:gd name="T76" fmla="*/ 0 w 161"/>
                <a:gd name="T77" fmla="*/ 0 h 145"/>
                <a:gd name="T78" fmla="*/ 0 w 161"/>
                <a:gd name="T79" fmla="*/ 0 h 145"/>
                <a:gd name="T80" fmla="*/ 0 w 161"/>
                <a:gd name="T81" fmla="*/ 0 h 145"/>
                <a:gd name="T82" fmla="*/ 0 w 161"/>
                <a:gd name="T83" fmla="*/ 0 h 145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161"/>
                <a:gd name="T127" fmla="*/ 0 h 145"/>
                <a:gd name="T128" fmla="*/ 161 w 161"/>
                <a:gd name="T129" fmla="*/ 145 h 145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161" h="145">
                  <a:moveTo>
                    <a:pt x="93" y="0"/>
                  </a:moveTo>
                  <a:lnTo>
                    <a:pt x="103" y="0"/>
                  </a:lnTo>
                  <a:lnTo>
                    <a:pt x="114" y="0"/>
                  </a:lnTo>
                  <a:lnTo>
                    <a:pt x="123" y="0"/>
                  </a:lnTo>
                  <a:lnTo>
                    <a:pt x="137" y="2"/>
                  </a:lnTo>
                  <a:lnTo>
                    <a:pt x="146" y="2"/>
                  </a:lnTo>
                  <a:lnTo>
                    <a:pt x="154" y="8"/>
                  </a:lnTo>
                  <a:lnTo>
                    <a:pt x="158" y="15"/>
                  </a:lnTo>
                  <a:lnTo>
                    <a:pt x="161" y="27"/>
                  </a:lnTo>
                  <a:lnTo>
                    <a:pt x="142" y="19"/>
                  </a:lnTo>
                  <a:lnTo>
                    <a:pt x="127" y="17"/>
                  </a:lnTo>
                  <a:lnTo>
                    <a:pt x="112" y="17"/>
                  </a:lnTo>
                  <a:lnTo>
                    <a:pt x="101" y="23"/>
                  </a:lnTo>
                  <a:lnTo>
                    <a:pt x="89" y="27"/>
                  </a:lnTo>
                  <a:lnTo>
                    <a:pt x="82" y="36"/>
                  </a:lnTo>
                  <a:lnTo>
                    <a:pt x="74" y="46"/>
                  </a:lnTo>
                  <a:lnTo>
                    <a:pt x="66" y="57"/>
                  </a:lnTo>
                  <a:lnTo>
                    <a:pt x="59" y="69"/>
                  </a:lnTo>
                  <a:lnTo>
                    <a:pt x="51" y="80"/>
                  </a:lnTo>
                  <a:lnTo>
                    <a:pt x="44" y="93"/>
                  </a:lnTo>
                  <a:lnTo>
                    <a:pt x="38" y="107"/>
                  </a:lnTo>
                  <a:lnTo>
                    <a:pt x="30" y="116"/>
                  </a:lnTo>
                  <a:lnTo>
                    <a:pt x="23" y="128"/>
                  </a:lnTo>
                  <a:lnTo>
                    <a:pt x="13" y="137"/>
                  </a:lnTo>
                  <a:lnTo>
                    <a:pt x="6" y="145"/>
                  </a:lnTo>
                  <a:lnTo>
                    <a:pt x="2" y="133"/>
                  </a:lnTo>
                  <a:lnTo>
                    <a:pt x="0" y="122"/>
                  </a:lnTo>
                  <a:lnTo>
                    <a:pt x="0" y="112"/>
                  </a:lnTo>
                  <a:lnTo>
                    <a:pt x="4" y="101"/>
                  </a:lnTo>
                  <a:lnTo>
                    <a:pt x="4" y="88"/>
                  </a:lnTo>
                  <a:lnTo>
                    <a:pt x="9" y="80"/>
                  </a:lnTo>
                  <a:lnTo>
                    <a:pt x="13" y="69"/>
                  </a:lnTo>
                  <a:lnTo>
                    <a:pt x="23" y="59"/>
                  </a:lnTo>
                  <a:lnTo>
                    <a:pt x="27" y="50"/>
                  </a:lnTo>
                  <a:lnTo>
                    <a:pt x="36" y="42"/>
                  </a:lnTo>
                  <a:lnTo>
                    <a:pt x="44" y="33"/>
                  </a:lnTo>
                  <a:lnTo>
                    <a:pt x="53" y="25"/>
                  </a:lnTo>
                  <a:lnTo>
                    <a:pt x="61" y="17"/>
                  </a:lnTo>
                  <a:lnTo>
                    <a:pt x="72" y="12"/>
                  </a:lnTo>
                  <a:lnTo>
                    <a:pt x="82" y="4"/>
                  </a:lnTo>
                  <a:lnTo>
                    <a:pt x="9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6" name="Freeform 74">
              <a:extLst>
                <a:ext uri="{FF2B5EF4-FFF2-40B4-BE49-F238E27FC236}">
                  <a16:creationId xmlns:a16="http://schemas.microsoft.com/office/drawing/2014/main" id="{0F0DD177-2FED-D3D9-E36A-1C4EAFDB75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69" y="1380"/>
              <a:ext cx="68" cy="50"/>
            </a:xfrm>
            <a:custGeom>
              <a:avLst/>
              <a:gdLst>
                <a:gd name="T0" fmla="*/ 0 w 220"/>
                <a:gd name="T1" fmla="*/ 0 h 177"/>
                <a:gd name="T2" fmla="*/ 0 w 220"/>
                <a:gd name="T3" fmla="*/ 0 h 177"/>
                <a:gd name="T4" fmla="*/ 0 w 220"/>
                <a:gd name="T5" fmla="*/ 0 h 177"/>
                <a:gd name="T6" fmla="*/ 0 w 220"/>
                <a:gd name="T7" fmla="*/ 0 h 177"/>
                <a:gd name="T8" fmla="*/ 0 w 220"/>
                <a:gd name="T9" fmla="*/ 0 h 177"/>
                <a:gd name="T10" fmla="*/ 0 w 220"/>
                <a:gd name="T11" fmla="*/ 0 h 177"/>
                <a:gd name="T12" fmla="*/ 0 w 220"/>
                <a:gd name="T13" fmla="*/ 0 h 177"/>
                <a:gd name="T14" fmla="*/ 0 w 220"/>
                <a:gd name="T15" fmla="*/ 0 h 177"/>
                <a:gd name="T16" fmla="*/ 0 w 220"/>
                <a:gd name="T17" fmla="*/ 0 h 177"/>
                <a:gd name="T18" fmla="*/ 0 w 220"/>
                <a:gd name="T19" fmla="*/ 0 h 177"/>
                <a:gd name="T20" fmla="*/ 0 w 220"/>
                <a:gd name="T21" fmla="*/ 0 h 177"/>
                <a:gd name="T22" fmla="*/ 0 w 220"/>
                <a:gd name="T23" fmla="*/ 0 h 177"/>
                <a:gd name="T24" fmla="*/ 0 w 220"/>
                <a:gd name="T25" fmla="*/ 0 h 177"/>
                <a:gd name="T26" fmla="*/ 0 w 220"/>
                <a:gd name="T27" fmla="*/ 0 h 177"/>
                <a:gd name="T28" fmla="*/ 0 w 220"/>
                <a:gd name="T29" fmla="*/ 0 h 177"/>
                <a:gd name="T30" fmla="*/ 0 w 220"/>
                <a:gd name="T31" fmla="*/ 0 h 177"/>
                <a:gd name="T32" fmla="*/ 0 w 220"/>
                <a:gd name="T33" fmla="*/ 0 h 177"/>
                <a:gd name="T34" fmla="*/ 0 w 220"/>
                <a:gd name="T35" fmla="*/ 0 h 177"/>
                <a:gd name="T36" fmla="*/ 0 w 220"/>
                <a:gd name="T37" fmla="*/ 0 h 177"/>
                <a:gd name="T38" fmla="*/ 0 w 220"/>
                <a:gd name="T39" fmla="*/ 0 h 177"/>
                <a:gd name="T40" fmla="*/ 0 w 220"/>
                <a:gd name="T41" fmla="*/ 0 h 177"/>
                <a:gd name="T42" fmla="*/ 0 w 220"/>
                <a:gd name="T43" fmla="*/ 0 h 177"/>
                <a:gd name="T44" fmla="*/ 0 w 220"/>
                <a:gd name="T45" fmla="*/ 0 h 177"/>
                <a:gd name="T46" fmla="*/ 0 w 220"/>
                <a:gd name="T47" fmla="*/ 0 h 177"/>
                <a:gd name="T48" fmla="*/ 0 w 220"/>
                <a:gd name="T49" fmla="*/ 0 h 177"/>
                <a:gd name="T50" fmla="*/ 0 w 220"/>
                <a:gd name="T51" fmla="*/ 0 h 177"/>
                <a:gd name="T52" fmla="*/ 0 w 220"/>
                <a:gd name="T53" fmla="*/ 0 h 177"/>
                <a:gd name="T54" fmla="*/ 0 w 220"/>
                <a:gd name="T55" fmla="*/ 0 h 177"/>
                <a:gd name="T56" fmla="*/ 0 w 220"/>
                <a:gd name="T57" fmla="*/ 0 h 177"/>
                <a:gd name="T58" fmla="*/ 0 w 220"/>
                <a:gd name="T59" fmla="*/ 0 h 177"/>
                <a:gd name="T60" fmla="*/ 0 w 220"/>
                <a:gd name="T61" fmla="*/ 0 h 177"/>
                <a:gd name="T62" fmla="*/ 0 w 220"/>
                <a:gd name="T63" fmla="*/ 0 h 177"/>
                <a:gd name="T64" fmla="*/ 0 w 220"/>
                <a:gd name="T65" fmla="*/ 0 h 177"/>
                <a:gd name="T66" fmla="*/ 0 w 220"/>
                <a:gd name="T67" fmla="*/ 0 h 177"/>
                <a:gd name="T68" fmla="*/ 0 w 220"/>
                <a:gd name="T69" fmla="*/ 0 h 177"/>
                <a:gd name="T70" fmla="*/ 0 w 220"/>
                <a:gd name="T71" fmla="*/ 0 h 177"/>
                <a:gd name="T72" fmla="*/ 0 w 220"/>
                <a:gd name="T73" fmla="*/ 0 h 177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20"/>
                <a:gd name="T112" fmla="*/ 0 h 177"/>
                <a:gd name="T113" fmla="*/ 220 w 220"/>
                <a:gd name="T114" fmla="*/ 177 h 177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20" h="177">
                  <a:moveTo>
                    <a:pt x="192" y="0"/>
                  </a:moveTo>
                  <a:lnTo>
                    <a:pt x="201" y="7"/>
                  </a:lnTo>
                  <a:lnTo>
                    <a:pt x="211" y="21"/>
                  </a:lnTo>
                  <a:lnTo>
                    <a:pt x="216" y="34"/>
                  </a:lnTo>
                  <a:lnTo>
                    <a:pt x="220" y="49"/>
                  </a:lnTo>
                  <a:lnTo>
                    <a:pt x="220" y="66"/>
                  </a:lnTo>
                  <a:lnTo>
                    <a:pt x="220" y="83"/>
                  </a:lnTo>
                  <a:lnTo>
                    <a:pt x="216" y="101"/>
                  </a:lnTo>
                  <a:lnTo>
                    <a:pt x="211" y="118"/>
                  </a:lnTo>
                  <a:lnTo>
                    <a:pt x="203" y="133"/>
                  </a:lnTo>
                  <a:lnTo>
                    <a:pt x="196" y="146"/>
                  </a:lnTo>
                  <a:lnTo>
                    <a:pt x="182" y="158"/>
                  </a:lnTo>
                  <a:lnTo>
                    <a:pt x="171" y="167"/>
                  </a:lnTo>
                  <a:lnTo>
                    <a:pt x="156" y="171"/>
                  </a:lnTo>
                  <a:lnTo>
                    <a:pt x="140" y="177"/>
                  </a:lnTo>
                  <a:lnTo>
                    <a:pt x="123" y="173"/>
                  </a:lnTo>
                  <a:lnTo>
                    <a:pt x="106" y="167"/>
                  </a:lnTo>
                  <a:lnTo>
                    <a:pt x="99" y="167"/>
                  </a:lnTo>
                  <a:lnTo>
                    <a:pt x="89" y="169"/>
                  </a:lnTo>
                  <a:lnTo>
                    <a:pt x="82" y="169"/>
                  </a:lnTo>
                  <a:lnTo>
                    <a:pt x="76" y="171"/>
                  </a:lnTo>
                  <a:lnTo>
                    <a:pt x="66" y="169"/>
                  </a:lnTo>
                  <a:lnTo>
                    <a:pt x="57" y="167"/>
                  </a:lnTo>
                  <a:lnTo>
                    <a:pt x="49" y="161"/>
                  </a:lnTo>
                  <a:lnTo>
                    <a:pt x="42" y="156"/>
                  </a:lnTo>
                  <a:lnTo>
                    <a:pt x="34" y="148"/>
                  </a:lnTo>
                  <a:lnTo>
                    <a:pt x="28" y="139"/>
                  </a:lnTo>
                  <a:lnTo>
                    <a:pt x="21" y="131"/>
                  </a:lnTo>
                  <a:lnTo>
                    <a:pt x="17" y="123"/>
                  </a:lnTo>
                  <a:lnTo>
                    <a:pt x="13" y="114"/>
                  </a:lnTo>
                  <a:lnTo>
                    <a:pt x="9" y="106"/>
                  </a:lnTo>
                  <a:lnTo>
                    <a:pt x="5" y="97"/>
                  </a:lnTo>
                  <a:lnTo>
                    <a:pt x="5" y="87"/>
                  </a:lnTo>
                  <a:lnTo>
                    <a:pt x="2" y="78"/>
                  </a:lnTo>
                  <a:lnTo>
                    <a:pt x="2" y="68"/>
                  </a:lnTo>
                  <a:lnTo>
                    <a:pt x="0" y="59"/>
                  </a:lnTo>
                  <a:lnTo>
                    <a:pt x="0" y="49"/>
                  </a:lnTo>
                  <a:lnTo>
                    <a:pt x="0" y="40"/>
                  </a:lnTo>
                  <a:lnTo>
                    <a:pt x="0" y="30"/>
                  </a:lnTo>
                  <a:lnTo>
                    <a:pt x="2" y="21"/>
                  </a:lnTo>
                  <a:lnTo>
                    <a:pt x="4" y="13"/>
                  </a:lnTo>
                  <a:lnTo>
                    <a:pt x="15" y="17"/>
                  </a:lnTo>
                  <a:lnTo>
                    <a:pt x="26" y="26"/>
                  </a:lnTo>
                  <a:lnTo>
                    <a:pt x="34" y="36"/>
                  </a:lnTo>
                  <a:lnTo>
                    <a:pt x="44" y="47"/>
                  </a:lnTo>
                  <a:lnTo>
                    <a:pt x="47" y="59"/>
                  </a:lnTo>
                  <a:lnTo>
                    <a:pt x="55" y="72"/>
                  </a:lnTo>
                  <a:lnTo>
                    <a:pt x="61" y="83"/>
                  </a:lnTo>
                  <a:lnTo>
                    <a:pt x="66" y="99"/>
                  </a:lnTo>
                  <a:lnTo>
                    <a:pt x="70" y="110"/>
                  </a:lnTo>
                  <a:lnTo>
                    <a:pt x="78" y="120"/>
                  </a:lnTo>
                  <a:lnTo>
                    <a:pt x="85" y="129"/>
                  </a:lnTo>
                  <a:lnTo>
                    <a:pt x="95" y="137"/>
                  </a:lnTo>
                  <a:lnTo>
                    <a:pt x="104" y="140"/>
                  </a:lnTo>
                  <a:lnTo>
                    <a:pt x="118" y="142"/>
                  </a:lnTo>
                  <a:lnTo>
                    <a:pt x="133" y="140"/>
                  </a:lnTo>
                  <a:lnTo>
                    <a:pt x="154" y="135"/>
                  </a:lnTo>
                  <a:lnTo>
                    <a:pt x="167" y="135"/>
                  </a:lnTo>
                  <a:lnTo>
                    <a:pt x="178" y="133"/>
                  </a:lnTo>
                  <a:lnTo>
                    <a:pt x="186" y="129"/>
                  </a:lnTo>
                  <a:lnTo>
                    <a:pt x="192" y="121"/>
                  </a:lnTo>
                  <a:lnTo>
                    <a:pt x="194" y="112"/>
                  </a:lnTo>
                  <a:lnTo>
                    <a:pt x="196" y="101"/>
                  </a:lnTo>
                  <a:lnTo>
                    <a:pt x="194" y="89"/>
                  </a:lnTo>
                  <a:lnTo>
                    <a:pt x="194" y="78"/>
                  </a:lnTo>
                  <a:lnTo>
                    <a:pt x="192" y="63"/>
                  </a:lnTo>
                  <a:lnTo>
                    <a:pt x="188" y="49"/>
                  </a:lnTo>
                  <a:lnTo>
                    <a:pt x="184" y="38"/>
                  </a:lnTo>
                  <a:lnTo>
                    <a:pt x="184" y="26"/>
                  </a:lnTo>
                  <a:lnTo>
                    <a:pt x="182" y="17"/>
                  </a:lnTo>
                  <a:lnTo>
                    <a:pt x="182" y="9"/>
                  </a:lnTo>
                  <a:lnTo>
                    <a:pt x="186" y="2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7" name="Freeform 75">
              <a:extLst>
                <a:ext uri="{FF2B5EF4-FFF2-40B4-BE49-F238E27FC236}">
                  <a16:creationId xmlns:a16="http://schemas.microsoft.com/office/drawing/2014/main" id="{017AFE73-6466-4203-CF0A-FCA3F5117A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53" y="989"/>
              <a:ext cx="81" cy="17"/>
            </a:xfrm>
            <a:custGeom>
              <a:avLst/>
              <a:gdLst>
                <a:gd name="T0" fmla="*/ 0 w 265"/>
                <a:gd name="T1" fmla="*/ 0 h 59"/>
                <a:gd name="T2" fmla="*/ 0 w 265"/>
                <a:gd name="T3" fmla="*/ 0 h 59"/>
                <a:gd name="T4" fmla="*/ 0 w 265"/>
                <a:gd name="T5" fmla="*/ 0 h 59"/>
                <a:gd name="T6" fmla="*/ 0 w 265"/>
                <a:gd name="T7" fmla="*/ 0 h 59"/>
                <a:gd name="T8" fmla="*/ 0 w 265"/>
                <a:gd name="T9" fmla="*/ 0 h 59"/>
                <a:gd name="T10" fmla="*/ 0 w 265"/>
                <a:gd name="T11" fmla="*/ 0 h 59"/>
                <a:gd name="T12" fmla="*/ 0 w 265"/>
                <a:gd name="T13" fmla="*/ 0 h 59"/>
                <a:gd name="T14" fmla="*/ 0 w 265"/>
                <a:gd name="T15" fmla="*/ 0 h 59"/>
                <a:gd name="T16" fmla="*/ 0 w 265"/>
                <a:gd name="T17" fmla="*/ 0 h 59"/>
                <a:gd name="T18" fmla="*/ 0 w 265"/>
                <a:gd name="T19" fmla="*/ 0 h 59"/>
                <a:gd name="T20" fmla="*/ 0 w 265"/>
                <a:gd name="T21" fmla="*/ 0 h 59"/>
                <a:gd name="T22" fmla="*/ 0 w 265"/>
                <a:gd name="T23" fmla="*/ 0 h 59"/>
                <a:gd name="T24" fmla="*/ 0 w 265"/>
                <a:gd name="T25" fmla="*/ 0 h 59"/>
                <a:gd name="T26" fmla="*/ 0 w 265"/>
                <a:gd name="T27" fmla="*/ 0 h 59"/>
                <a:gd name="T28" fmla="*/ 0 w 265"/>
                <a:gd name="T29" fmla="*/ 0 h 59"/>
                <a:gd name="T30" fmla="*/ 0 w 265"/>
                <a:gd name="T31" fmla="*/ 0 h 59"/>
                <a:gd name="T32" fmla="*/ 0 w 265"/>
                <a:gd name="T33" fmla="*/ 0 h 59"/>
                <a:gd name="T34" fmla="*/ 0 w 265"/>
                <a:gd name="T35" fmla="*/ 0 h 59"/>
                <a:gd name="T36" fmla="*/ 0 w 265"/>
                <a:gd name="T37" fmla="*/ 0 h 59"/>
                <a:gd name="T38" fmla="*/ 0 w 265"/>
                <a:gd name="T39" fmla="*/ 0 h 59"/>
                <a:gd name="T40" fmla="*/ 0 w 265"/>
                <a:gd name="T41" fmla="*/ 0 h 59"/>
                <a:gd name="T42" fmla="*/ 0 w 265"/>
                <a:gd name="T43" fmla="*/ 0 h 59"/>
                <a:gd name="T44" fmla="*/ 0 w 265"/>
                <a:gd name="T45" fmla="*/ 0 h 59"/>
                <a:gd name="T46" fmla="*/ 0 w 265"/>
                <a:gd name="T47" fmla="*/ 0 h 59"/>
                <a:gd name="T48" fmla="*/ 0 w 265"/>
                <a:gd name="T49" fmla="*/ 0 h 59"/>
                <a:gd name="T50" fmla="*/ 0 w 265"/>
                <a:gd name="T51" fmla="*/ 0 h 59"/>
                <a:gd name="T52" fmla="*/ 0 w 265"/>
                <a:gd name="T53" fmla="*/ 0 h 59"/>
                <a:gd name="T54" fmla="*/ 0 w 265"/>
                <a:gd name="T55" fmla="*/ 0 h 59"/>
                <a:gd name="T56" fmla="*/ 0 w 265"/>
                <a:gd name="T57" fmla="*/ 0 h 59"/>
                <a:gd name="T58" fmla="*/ 0 w 265"/>
                <a:gd name="T59" fmla="*/ 0 h 59"/>
                <a:gd name="T60" fmla="*/ 0 w 265"/>
                <a:gd name="T61" fmla="*/ 0 h 59"/>
                <a:gd name="T62" fmla="*/ 0 w 265"/>
                <a:gd name="T63" fmla="*/ 0 h 59"/>
                <a:gd name="T64" fmla="*/ 0 w 265"/>
                <a:gd name="T65" fmla="*/ 0 h 59"/>
                <a:gd name="T66" fmla="*/ 0 w 265"/>
                <a:gd name="T67" fmla="*/ 0 h 59"/>
                <a:gd name="T68" fmla="*/ 0 w 265"/>
                <a:gd name="T69" fmla="*/ 0 h 59"/>
                <a:gd name="T70" fmla="*/ 0 w 265"/>
                <a:gd name="T71" fmla="*/ 0 h 59"/>
                <a:gd name="T72" fmla="*/ 0 w 265"/>
                <a:gd name="T73" fmla="*/ 0 h 59"/>
                <a:gd name="T74" fmla="*/ 0 w 265"/>
                <a:gd name="T75" fmla="*/ 0 h 59"/>
                <a:gd name="T76" fmla="*/ 0 w 265"/>
                <a:gd name="T77" fmla="*/ 0 h 59"/>
                <a:gd name="T78" fmla="*/ 0 w 265"/>
                <a:gd name="T79" fmla="*/ 0 h 59"/>
                <a:gd name="T80" fmla="*/ 0 w 265"/>
                <a:gd name="T81" fmla="*/ 0 h 59"/>
                <a:gd name="T82" fmla="*/ 0 w 265"/>
                <a:gd name="T83" fmla="*/ 0 h 59"/>
                <a:gd name="T84" fmla="*/ 0 w 265"/>
                <a:gd name="T85" fmla="*/ 0 h 59"/>
                <a:gd name="T86" fmla="*/ 0 w 265"/>
                <a:gd name="T87" fmla="*/ 0 h 59"/>
                <a:gd name="T88" fmla="*/ 0 w 265"/>
                <a:gd name="T89" fmla="*/ 0 h 59"/>
                <a:gd name="T90" fmla="*/ 0 w 265"/>
                <a:gd name="T91" fmla="*/ 0 h 59"/>
                <a:gd name="T92" fmla="*/ 0 w 265"/>
                <a:gd name="T93" fmla="*/ 0 h 59"/>
                <a:gd name="T94" fmla="*/ 0 w 265"/>
                <a:gd name="T95" fmla="*/ 0 h 59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265"/>
                <a:gd name="T145" fmla="*/ 0 h 59"/>
                <a:gd name="T146" fmla="*/ 265 w 265"/>
                <a:gd name="T147" fmla="*/ 59 h 59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265" h="59">
                  <a:moveTo>
                    <a:pt x="114" y="0"/>
                  </a:moveTo>
                  <a:lnTo>
                    <a:pt x="120" y="0"/>
                  </a:lnTo>
                  <a:lnTo>
                    <a:pt x="128" y="0"/>
                  </a:lnTo>
                  <a:lnTo>
                    <a:pt x="137" y="2"/>
                  </a:lnTo>
                  <a:lnTo>
                    <a:pt x="147" y="2"/>
                  </a:lnTo>
                  <a:lnTo>
                    <a:pt x="156" y="2"/>
                  </a:lnTo>
                  <a:lnTo>
                    <a:pt x="170" y="6"/>
                  </a:lnTo>
                  <a:lnTo>
                    <a:pt x="181" y="6"/>
                  </a:lnTo>
                  <a:lnTo>
                    <a:pt x="192" y="9"/>
                  </a:lnTo>
                  <a:lnTo>
                    <a:pt x="204" y="9"/>
                  </a:lnTo>
                  <a:lnTo>
                    <a:pt x="215" y="13"/>
                  </a:lnTo>
                  <a:lnTo>
                    <a:pt x="227" y="17"/>
                  </a:lnTo>
                  <a:lnTo>
                    <a:pt x="236" y="21"/>
                  </a:lnTo>
                  <a:lnTo>
                    <a:pt x="244" y="25"/>
                  </a:lnTo>
                  <a:lnTo>
                    <a:pt x="253" y="28"/>
                  </a:lnTo>
                  <a:lnTo>
                    <a:pt x="259" y="34"/>
                  </a:lnTo>
                  <a:lnTo>
                    <a:pt x="265" y="40"/>
                  </a:lnTo>
                  <a:lnTo>
                    <a:pt x="249" y="42"/>
                  </a:lnTo>
                  <a:lnTo>
                    <a:pt x="236" y="42"/>
                  </a:lnTo>
                  <a:lnTo>
                    <a:pt x="221" y="44"/>
                  </a:lnTo>
                  <a:lnTo>
                    <a:pt x="204" y="47"/>
                  </a:lnTo>
                  <a:lnTo>
                    <a:pt x="185" y="47"/>
                  </a:lnTo>
                  <a:lnTo>
                    <a:pt x="168" y="49"/>
                  </a:lnTo>
                  <a:lnTo>
                    <a:pt x="151" y="51"/>
                  </a:lnTo>
                  <a:lnTo>
                    <a:pt x="132" y="53"/>
                  </a:lnTo>
                  <a:lnTo>
                    <a:pt x="113" y="53"/>
                  </a:lnTo>
                  <a:lnTo>
                    <a:pt x="95" y="55"/>
                  </a:lnTo>
                  <a:lnTo>
                    <a:pt x="76" y="55"/>
                  </a:lnTo>
                  <a:lnTo>
                    <a:pt x="59" y="57"/>
                  </a:lnTo>
                  <a:lnTo>
                    <a:pt x="42" y="57"/>
                  </a:lnTo>
                  <a:lnTo>
                    <a:pt x="27" y="57"/>
                  </a:lnTo>
                  <a:lnTo>
                    <a:pt x="12" y="57"/>
                  </a:lnTo>
                  <a:lnTo>
                    <a:pt x="0" y="59"/>
                  </a:lnTo>
                  <a:lnTo>
                    <a:pt x="6" y="51"/>
                  </a:lnTo>
                  <a:lnTo>
                    <a:pt x="12" y="44"/>
                  </a:lnTo>
                  <a:lnTo>
                    <a:pt x="19" y="38"/>
                  </a:lnTo>
                  <a:lnTo>
                    <a:pt x="25" y="34"/>
                  </a:lnTo>
                  <a:lnTo>
                    <a:pt x="33" y="28"/>
                  </a:lnTo>
                  <a:lnTo>
                    <a:pt x="38" y="25"/>
                  </a:lnTo>
                  <a:lnTo>
                    <a:pt x="48" y="21"/>
                  </a:lnTo>
                  <a:lnTo>
                    <a:pt x="56" y="19"/>
                  </a:lnTo>
                  <a:lnTo>
                    <a:pt x="69" y="11"/>
                  </a:lnTo>
                  <a:lnTo>
                    <a:pt x="84" y="8"/>
                  </a:lnTo>
                  <a:lnTo>
                    <a:pt x="90" y="6"/>
                  </a:lnTo>
                  <a:lnTo>
                    <a:pt x="99" y="4"/>
                  </a:lnTo>
                  <a:lnTo>
                    <a:pt x="107" y="2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8" name="Freeform 76">
              <a:extLst>
                <a:ext uri="{FF2B5EF4-FFF2-40B4-BE49-F238E27FC236}">
                  <a16:creationId xmlns:a16="http://schemas.microsoft.com/office/drawing/2014/main" id="{862B28E9-30A7-C3A6-3123-CA45C50DD4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56" y="1052"/>
              <a:ext cx="193" cy="224"/>
            </a:xfrm>
            <a:custGeom>
              <a:avLst/>
              <a:gdLst>
                <a:gd name="T0" fmla="*/ 0 w 631"/>
                <a:gd name="T1" fmla="*/ 0 h 795"/>
                <a:gd name="T2" fmla="*/ 0 w 631"/>
                <a:gd name="T3" fmla="*/ 0 h 795"/>
                <a:gd name="T4" fmla="*/ 0 w 631"/>
                <a:gd name="T5" fmla="*/ 0 h 795"/>
                <a:gd name="T6" fmla="*/ 0 w 631"/>
                <a:gd name="T7" fmla="*/ 0 h 795"/>
                <a:gd name="T8" fmla="*/ 0 w 631"/>
                <a:gd name="T9" fmla="*/ 0 h 795"/>
                <a:gd name="T10" fmla="*/ 0 w 631"/>
                <a:gd name="T11" fmla="*/ 0 h 795"/>
                <a:gd name="T12" fmla="*/ 0 w 631"/>
                <a:gd name="T13" fmla="*/ 0 h 795"/>
                <a:gd name="T14" fmla="*/ 0 w 631"/>
                <a:gd name="T15" fmla="*/ 0 h 795"/>
                <a:gd name="T16" fmla="*/ 0 w 631"/>
                <a:gd name="T17" fmla="*/ 0 h 795"/>
                <a:gd name="T18" fmla="*/ 0 w 631"/>
                <a:gd name="T19" fmla="*/ 0 h 795"/>
                <a:gd name="T20" fmla="*/ 0 w 631"/>
                <a:gd name="T21" fmla="*/ 0 h 795"/>
                <a:gd name="T22" fmla="*/ 0 w 631"/>
                <a:gd name="T23" fmla="*/ 0 h 795"/>
                <a:gd name="T24" fmla="*/ 0 w 631"/>
                <a:gd name="T25" fmla="*/ 0 h 795"/>
                <a:gd name="T26" fmla="*/ 0 w 631"/>
                <a:gd name="T27" fmla="*/ 0 h 795"/>
                <a:gd name="T28" fmla="*/ 0 w 631"/>
                <a:gd name="T29" fmla="*/ 0 h 795"/>
                <a:gd name="T30" fmla="*/ 0 w 631"/>
                <a:gd name="T31" fmla="*/ 0 h 795"/>
                <a:gd name="T32" fmla="*/ 0 w 631"/>
                <a:gd name="T33" fmla="*/ 0 h 795"/>
                <a:gd name="T34" fmla="*/ 0 w 631"/>
                <a:gd name="T35" fmla="*/ 0 h 795"/>
                <a:gd name="T36" fmla="*/ 0 w 631"/>
                <a:gd name="T37" fmla="*/ 0 h 795"/>
                <a:gd name="T38" fmla="*/ 0 w 631"/>
                <a:gd name="T39" fmla="*/ 0 h 795"/>
                <a:gd name="T40" fmla="*/ 0 w 631"/>
                <a:gd name="T41" fmla="*/ 0 h 795"/>
                <a:gd name="T42" fmla="*/ 0 w 631"/>
                <a:gd name="T43" fmla="*/ 0 h 795"/>
                <a:gd name="T44" fmla="*/ 0 w 631"/>
                <a:gd name="T45" fmla="*/ 0 h 795"/>
                <a:gd name="T46" fmla="*/ 0 w 631"/>
                <a:gd name="T47" fmla="*/ 0 h 795"/>
                <a:gd name="T48" fmla="*/ 0 w 631"/>
                <a:gd name="T49" fmla="*/ 0 h 795"/>
                <a:gd name="T50" fmla="*/ 0 w 631"/>
                <a:gd name="T51" fmla="*/ 0 h 795"/>
                <a:gd name="T52" fmla="*/ 0 w 631"/>
                <a:gd name="T53" fmla="*/ 0 h 795"/>
                <a:gd name="T54" fmla="*/ 0 w 631"/>
                <a:gd name="T55" fmla="*/ 0 h 795"/>
                <a:gd name="T56" fmla="*/ 0 w 631"/>
                <a:gd name="T57" fmla="*/ 0 h 795"/>
                <a:gd name="T58" fmla="*/ 0 w 631"/>
                <a:gd name="T59" fmla="*/ 0 h 795"/>
                <a:gd name="T60" fmla="*/ 0 w 631"/>
                <a:gd name="T61" fmla="*/ 0 h 795"/>
                <a:gd name="T62" fmla="*/ 0 w 631"/>
                <a:gd name="T63" fmla="*/ 0 h 795"/>
                <a:gd name="T64" fmla="*/ 0 w 631"/>
                <a:gd name="T65" fmla="*/ 0 h 795"/>
                <a:gd name="T66" fmla="*/ 0 w 631"/>
                <a:gd name="T67" fmla="*/ 0 h 795"/>
                <a:gd name="T68" fmla="*/ 0 w 631"/>
                <a:gd name="T69" fmla="*/ 0 h 795"/>
                <a:gd name="T70" fmla="*/ 0 w 631"/>
                <a:gd name="T71" fmla="*/ 0 h 795"/>
                <a:gd name="T72" fmla="*/ 0 w 631"/>
                <a:gd name="T73" fmla="*/ 0 h 795"/>
                <a:gd name="T74" fmla="*/ 0 w 631"/>
                <a:gd name="T75" fmla="*/ 0 h 795"/>
                <a:gd name="T76" fmla="*/ 0 w 631"/>
                <a:gd name="T77" fmla="*/ 0 h 795"/>
                <a:gd name="T78" fmla="*/ 0 w 631"/>
                <a:gd name="T79" fmla="*/ 0 h 795"/>
                <a:gd name="T80" fmla="*/ 0 w 631"/>
                <a:gd name="T81" fmla="*/ 0 h 795"/>
                <a:gd name="T82" fmla="*/ 0 w 631"/>
                <a:gd name="T83" fmla="*/ 0 h 795"/>
                <a:gd name="T84" fmla="*/ 0 w 631"/>
                <a:gd name="T85" fmla="*/ 0 h 795"/>
                <a:gd name="T86" fmla="*/ 0 w 631"/>
                <a:gd name="T87" fmla="*/ 0 h 795"/>
                <a:gd name="T88" fmla="*/ 0 w 631"/>
                <a:gd name="T89" fmla="*/ 0 h 795"/>
                <a:gd name="T90" fmla="*/ 0 w 631"/>
                <a:gd name="T91" fmla="*/ 0 h 795"/>
                <a:gd name="T92" fmla="*/ 0 w 631"/>
                <a:gd name="T93" fmla="*/ 0 h 795"/>
                <a:gd name="T94" fmla="*/ 0 w 631"/>
                <a:gd name="T95" fmla="*/ 0 h 795"/>
                <a:gd name="T96" fmla="*/ 0 w 631"/>
                <a:gd name="T97" fmla="*/ 0 h 79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631"/>
                <a:gd name="T148" fmla="*/ 0 h 795"/>
                <a:gd name="T149" fmla="*/ 631 w 631"/>
                <a:gd name="T150" fmla="*/ 795 h 79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631" h="795">
                  <a:moveTo>
                    <a:pt x="13" y="33"/>
                  </a:moveTo>
                  <a:lnTo>
                    <a:pt x="10" y="42"/>
                  </a:lnTo>
                  <a:lnTo>
                    <a:pt x="6" y="71"/>
                  </a:lnTo>
                  <a:lnTo>
                    <a:pt x="0" y="116"/>
                  </a:lnTo>
                  <a:lnTo>
                    <a:pt x="0" y="173"/>
                  </a:lnTo>
                  <a:lnTo>
                    <a:pt x="0" y="240"/>
                  </a:lnTo>
                  <a:lnTo>
                    <a:pt x="2" y="314"/>
                  </a:lnTo>
                  <a:lnTo>
                    <a:pt x="6" y="394"/>
                  </a:lnTo>
                  <a:lnTo>
                    <a:pt x="15" y="474"/>
                  </a:lnTo>
                  <a:lnTo>
                    <a:pt x="25" y="548"/>
                  </a:lnTo>
                  <a:lnTo>
                    <a:pt x="42" y="618"/>
                  </a:lnTo>
                  <a:lnTo>
                    <a:pt x="61" y="683"/>
                  </a:lnTo>
                  <a:lnTo>
                    <a:pt x="84" y="736"/>
                  </a:lnTo>
                  <a:lnTo>
                    <a:pt x="112" y="772"/>
                  </a:lnTo>
                  <a:lnTo>
                    <a:pt x="150" y="795"/>
                  </a:lnTo>
                  <a:lnTo>
                    <a:pt x="192" y="795"/>
                  </a:lnTo>
                  <a:lnTo>
                    <a:pt x="243" y="776"/>
                  </a:lnTo>
                  <a:lnTo>
                    <a:pt x="285" y="738"/>
                  </a:lnTo>
                  <a:lnTo>
                    <a:pt x="312" y="696"/>
                  </a:lnTo>
                  <a:lnTo>
                    <a:pt x="323" y="651"/>
                  </a:lnTo>
                  <a:lnTo>
                    <a:pt x="325" y="603"/>
                  </a:lnTo>
                  <a:lnTo>
                    <a:pt x="316" y="552"/>
                  </a:lnTo>
                  <a:lnTo>
                    <a:pt x="300" y="502"/>
                  </a:lnTo>
                  <a:lnTo>
                    <a:pt x="280" y="455"/>
                  </a:lnTo>
                  <a:lnTo>
                    <a:pt x="257" y="411"/>
                  </a:lnTo>
                  <a:lnTo>
                    <a:pt x="230" y="369"/>
                  </a:lnTo>
                  <a:lnTo>
                    <a:pt x="207" y="333"/>
                  </a:lnTo>
                  <a:lnTo>
                    <a:pt x="188" y="303"/>
                  </a:lnTo>
                  <a:lnTo>
                    <a:pt x="177" y="282"/>
                  </a:lnTo>
                  <a:lnTo>
                    <a:pt x="173" y="269"/>
                  </a:lnTo>
                  <a:lnTo>
                    <a:pt x="179" y="267"/>
                  </a:lnTo>
                  <a:lnTo>
                    <a:pt x="198" y="276"/>
                  </a:lnTo>
                  <a:lnTo>
                    <a:pt x="234" y="299"/>
                  </a:lnTo>
                  <a:lnTo>
                    <a:pt x="270" y="327"/>
                  </a:lnTo>
                  <a:lnTo>
                    <a:pt x="300" y="362"/>
                  </a:lnTo>
                  <a:lnTo>
                    <a:pt x="321" y="398"/>
                  </a:lnTo>
                  <a:lnTo>
                    <a:pt x="339" y="436"/>
                  </a:lnTo>
                  <a:lnTo>
                    <a:pt x="348" y="474"/>
                  </a:lnTo>
                  <a:lnTo>
                    <a:pt x="356" y="512"/>
                  </a:lnTo>
                  <a:lnTo>
                    <a:pt x="359" y="548"/>
                  </a:lnTo>
                  <a:lnTo>
                    <a:pt x="363" y="586"/>
                  </a:lnTo>
                  <a:lnTo>
                    <a:pt x="363" y="618"/>
                  </a:lnTo>
                  <a:lnTo>
                    <a:pt x="365" y="649"/>
                  </a:lnTo>
                  <a:lnTo>
                    <a:pt x="369" y="675"/>
                  </a:lnTo>
                  <a:lnTo>
                    <a:pt x="378" y="696"/>
                  </a:lnTo>
                  <a:lnTo>
                    <a:pt x="392" y="711"/>
                  </a:lnTo>
                  <a:lnTo>
                    <a:pt x="409" y="721"/>
                  </a:lnTo>
                  <a:lnTo>
                    <a:pt x="434" y="727"/>
                  </a:lnTo>
                  <a:lnTo>
                    <a:pt x="466" y="721"/>
                  </a:lnTo>
                  <a:lnTo>
                    <a:pt x="498" y="711"/>
                  </a:lnTo>
                  <a:lnTo>
                    <a:pt x="529" y="702"/>
                  </a:lnTo>
                  <a:lnTo>
                    <a:pt x="555" y="689"/>
                  </a:lnTo>
                  <a:lnTo>
                    <a:pt x="576" y="679"/>
                  </a:lnTo>
                  <a:lnTo>
                    <a:pt x="591" y="664"/>
                  </a:lnTo>
                  <a:lnTo>
                    <a:pt x="607" y="649"/>
                  </a:lnTo>
                  <a:lnTo>
                    <a:pt x="616" y="632"/>
                  </a:lnTo>
                  <a:lnTo>
                    <a:pt x="624" y="613"/>
                  </a:lnTo>
                  <a:lnTo>
                    <a:pt x="629" y="590"/>
                  </a:lnTo>
                  <a:lnTo>
                    <a:pt x="631" y="567"/>
                  </a:lnTo>
                  <a:lnTo>
                    <a:pt x="629" y="540"/>
                  </a:lnTo>
                  <a:lnTo>
                    <a:pt x="629" y="512"/>
                  </a:lnTo>
                  <a:lnTo>
                    <a:pt x="624" y="480"/>
                  </a:lnTo>
                  <a:lnTo>
                    <a:pt x="620" y="445"/>
                  </a:lnTo>
                  <a:lnTo>
                    <a:pt x="614" y="409"/>
                  </a:lnTo>
                  <a:lnTo>
                    <a:pt x="608" y="369"/>
                  </a:lnTo>
                  <a:lnTo>
                    <a:pt x="597" y="324"/>
                  </a:lnTo>
                  <a:lnTo>
                    <a:pt x="584" y="282"/>
                  </a:lnTo>
                  <a:lnTo>
                    <a:pt x="565" y="236"/>
                  </a:lnTo>
                  <a:lnTo>
                    <a:pt x="544" y="194"/>
                  </a:lnTo>
                  <a:lnTo>
                    <a:pt x="519" y="153"/>
                  </a:lnTo>
                  <a:lnTo>
                    <a:pt x="496" y="115"/>
                  </a:lnTo>
                  <a:lnTo>
                    <a:pt x="472" y="80"/>
                  </a:lnTo>
                  <a:lnTo>
                    <a:pt x="449" y="52"/>
                  </a:lnTo>
                  <a:lnTo>
                    <a:pt x="424" y="29"/>
                  </a:lnTo>
                  <a:lnTo>
                    <a:pt x="405" y="10"/>
                  </a:lnTo>
                  <a:lnTo>
                    <a:pt x="388" y="0"/>
                  </a:lnTo>
                  <a:lnTo>
                    <a:pt x="375" y="0"/>
                  </a:lnTo>
                  <a:lnTo>
                    <a:pt x="365" y="6"/>
                  </a:lnTo>
                  <a:lnTo>
                    <a:pt x="361" y="23"/>
                  </a:lnTo>
                  <a:lnTo>
                    <a:pt x="363" y="52"/>
                  </a:lnTo>
                  <a:lnTo>
                    <a:pt x="373" y="94"/>
                  </a:lnTo>
                  <a:lnTo>
                    <a:pt x="378" y="134"/>
                  </a:lnTo>
                  <a:lnTo>
                    <a:pt x="375" y="162"/>
                  </a:lnTo>
                  <a:lnTo>
                    <a:pt x="361" y="179"/>
                  </a:lnTo>
                  <a:lnTo>
                    <a:pt x="342" y="189"/>
                  </a:lnTo>
                  <a:lnTo>
                    <a:pt x="316" y="189"/>
                  </a:lnTo>
                  <a:lnTo>
                    <a:pt x="285" y="183"/>
                  </a:lnTo>
                  <a:lnTo>
                    <a:pt x="253" y="172"/>
                  </a:lnTo>
                  <a:lnTo>
                    <a:pt x="217" y="156"/>
                  </a:lnTo>
                  <a:lnTo>
                    <a:pt x="177" y="135"/>
                  </a:lnTo>
                  <a:lnTo>
                    <a:pt x="143" y="116"/>
                  </a:lnTo>
                  <a:lnTo>
                    <a:pt x="109" y="94"/>
                  </a:lnTo>
                  <a:lnTo>
                    <a:pt x="78" y="75"/>
                  </a:lnTo>
                  <a:lnTo>
                    <a:pt x="50" y="58"/>
                  </a:lnTo>
                  <a:lnTo>
                    <a:pt x="31" y="44"/>
                  </a:lnTo>
                  <a:lnTo>
                    <a:pt x="17" y="35"/>
                  </a:lnTo>
                  <a:lnTo>
                    <a:pt x="13" y="33"/>
                  </a:lnTo>
                  <a:close/>
                </a:path>
              </a:pathLst>
            </a:custGeom>
            <a:solidFill>
              <a:srgbClr val="B3B0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9" name="Freeform 77">
              <a:extLst>
                <a:ext uri="{FF2B5EF4-FFF2-40B4-BE49-F238E27FC236}">
                  <a16:creationId xmlns:a16="http://schemas.microsoft.com/office/drawing/2014/main" id="{2C61A548-5A24-9234-5B51-E10BCA19F5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16" y="998"/>
              <a:ext cx="18" cy="310"/>
            </a:xfrm>
            <a:custGeom>
              <a:avLst/>
              <a:gdLst>
                <a:gd name="T0" fmla="*/ 0 w 57"/>
                <a:gd name="T1" fmla="*/ 0 h 1103"/>
                <a:gd name="T2" fmla="*/ 0 w 57"/>
                <a:gd name="T3" fmla="*/ 0 h 1103"/>
                <a:gd name="T4" fmla="*/ 0 w 57"/>
                <a:gd name="T5" fmla="*/ 0 h 1103"/>
                <a:gd name="T6" fmla="*/ 0 w 57"/>
                <a:gd name="T7" fmla="*/ 0 h 1103"/>
                <a:gd name="T8" fmla="*/ 0 w 57"/>
                <a:gd name="T9" fmla="*/ 0 h 1103"/>
                <a:gd name="T10" fmla="*/ 0 w 57"/>
                <a:gd name="T11" fmla="*/ 0 h 1103"/>
                <a:gd name="T12" fmla="*/ 0 w 57"/>
                <a:gd name="T13" fmla="*/ 0 h 1103"/>
                <a:gd name="T14" fmla="*/ 0 w 57"/>
                <a:gd name="T15" fmla="*/ 0 h 1103"/>
                <a:gd name="T16" fmla="*/ 0 w 57"/>
                <a:gd name="T17" fmla="*/ 0 h 1103"/>
                <a:gd name="T18" fmla="*/ 0 w 57"/>
                <a:gd name="T19" fmla="*/ 0 h 1103"/>
                <a:gd name="T20" fmla="*/ 0 w 57"/>
                <a:gd name="T21" fmla="*/ 0 h 1103"/>
                <a:gd name="T22" fmla="*/ 0 w 57"/>
                <a:gd name="T23" fmla="*/ 0 h 1103"/>
                <a:gd name="T24" fmla="*/ 0 w 57"/>
                <a:gd name="T25" fmla="*/ 0 h 1103"/>
                <a:gd name="T26" fmla="*/ 0 w 57"/>
                <a:gd name="T27" fmla="*/ 0 h 1103"/>
                <a:gd name="T28" fmla="*/ 0 w 57"/>
                <a:gd name="T29" fmla="*/ 0 h 1103"/>
                <a:gd name="T30" fmla="*/ 0 w 57"/>
                <a:gd name="T31" fmla="*/ 0 h 1103"/>
                <a:gd name="T32" fmla="*/ 0 w 57"/>
                <a:gd name="T33" fmla="*/ 0 h 1103"/>
                <a:gd name="T34" fmla="*/ 0 w 57"/>
                <a:gd name="T35" fmla="*/ 0 h 1103"/>
                <a:gd name="T36" fmla="*/ 0 w 57"/>
                <a:gd name="T37" fmla="*/ 0 h 1103"/>
                <a:gd name="T38" fmla="*/ 0 w 57"/>
                <a:gd name="T39" fmla="*/ 0 h 1103"/>
                <a:gd name="T40" fmla="*/ 0 w 57"/>
                <a:gd name="T41" fmla="*/ 0 h 1103"/>
                <a:gd name="T42" fmla="*/ 0 w 57"/>
                <a:gd name="T43" fmla="*/ 0 h 1103"/>
                <a:gd name="T44" fmla="*/ 0 w 57"/>
                <a:gd name="T45" fmla="*/ 0 h 1103"/>
                <a:gd name="T46" fmla="*/ 0 w 57"/>
                <a:gd name="T47" fmla="*/ 0 h 1103"/>
                <a:gd name="T48" fmla="*/ 0 w 57"/>
                <a:gd name="T49" fmla="*/ 0 h 1103"/>
                <a:gd name="T50" fmla="*/ 0 w 57"/>
                <a:gd name="T51" fmla="*/ 0 h 1103"/>
                <a:gd name="T52" fmla="*/ 0 w 57"/>
                <a:gd name="T53" fmla="*/ 0 h 1103"/>
                <a:gd name="T54" fmla="*/ 0 w 57"/>
                <a:gd name="T55" fmla="*/ 0 h 1103"/>
                <a:gd name="T56" fmla="*/ 0 w 57"/>
                <a:gd name="T57" fmla="*/ 0 h 1103"/>
                <a:gd name="T58" fmla="*/ 0 w 57"/>
                <a:gd name="T59" fmla="*/ 0 h 1103"/>
                <a:gd name="T60" fmla="*/ 0 w 57"/>
                <a:gd name="T61" fmla="*/ 0 h 1103"/>
                <a:gd name="T62" fmla="*/ 0 w 57"/>
                <a:gd name="T63" fmla="*/ 0 h 1103"/>
                <a:gd name="T64" fmla="*/ 0 w 57"/>
                <a:gd name="T65" fmla="*/ 0 h 1103"/>
                <a:gd name="T66" fmla="*/ 0 w 57"/>
                <a:gd name="T67" fmla="*/ 0 h 1103"/>
                <a:gd name="T68" fmla="*/ 0 w 57"/>
                <a:gd name="T69" fmla="*/ 0 h 1103"/>
                <a:gd name="T70" fmla="*/ 0 w 57"/>
                <a:gd name="T71" fmla="*/ 0 h 1103"/>
                <a:gd name="T72" fmla="*/ 0 w 57"/>
                <a:gd name="T73" fmla="*/ 0 h 1103"/>
                <a:gd name="T74" fmla="*/ 0 w 57"/>
                <a:gd name="T75" fmla="*/ 0 h 1103"/>
                <a:gd name="T76" fmla="*/ 0 w 57"/>
                <a:gd name="T77" fmla="*/ 0 h 1103"/>
                <a:gd name="T78" fmla="*/ 0 w 57"/>
                <a:gd name="T79" fmla="*/ 0 h 1103"/>
                <a:gd name="T80" fmla="*/ 0 w 57"/>
                <a:gd name="T81" fmla="*/ 0 h 1103"/>
                <a:gd name="T82" fmla="*/ 0 w 57"/>
                <a:gd name="T83" fmla="*/ 0 h 1103"/>
                <a:gd name="T84" fmla="*/ 0 w 57"/>
                <a:gd name="T85" fmla="*/ 0 h 1103"/>
                <a:gd name="T86" fmla="*/ 0 w 57"/>
                <a:gd name="T87" fmla="*/ 0 h 1103"/>
                <a:gd name="T88" fmla="*/ 0 w 57"/>
                <a:gd name="T89" fmla="*/ 0 h 1103"/>
                <a:gd name="T90" fmla="*/ 0 w 57"/>
                <a:gd name="T91" fmla="*/ 0 h 1103"/>
                <a:gd name="T92" fmla="*/ 0 w 57"/>
                <a:gd name="T93" fmla="*/ 0 h 1103"/>
                <a:gd name="T94" fmla="*/ 0 w 57"/>
                <a:gd name="T95" fmla="*/ 0 h 1103"/>
                <a:gd name="T96" fmla="*/ 0 w 57"/>
                <a:gd name="T97" fmla="*/ 0 h 1103"/>
                <a:gd name="T98" fmla="*/ 0 w 57"/>
                <a:gd name="T99" fmla="*/ 0 h 1103"/>
                <a:gd name="T100" fmla="*/ 0 w 57"/>
                <a:gd name="T101" fmla="*/ 0 h 1103"/>
                <a:gd name="T102" fmla="*/ 0 w 57"/>
                <a:gd name="T103" fmla="*/ 0 h 1103"/>
                <a:gd name="T104" fmla="*/ 0 w 57"/>
                <a:gd name="T105" fmla="*/ 0 h 1103"/>
                <a:gd name="T106" fmla="*/ 0 w 57"/>
                <a:gd name="T107" fmla="*/ 0 h 1103"/>
                <a:gd name="T108" fmla="*/ 0 w 57"/>
                <a:gd name="T109" fmla="*/ 0 h 1103"/>
                <a:gd name="T110" fmla="*/ 0 w 57"/>
                <a:gd name="T111" fmla="*/ 0 h 1103"/>
                <a:gd name="T112" fmla="*/ 0 w 57"/>
                <a:gd name="T113" fmla="*/ 0 h 1103"/>
                <a:gd name="T114" fmla="*/ 0 w 57"/>
                <a:gd name="T115" fmla="*/ 0 h 1103"/>
                <a:gd name="T116" fmla="*/ 0 w 57"/>
                <a:gd name="T117" fmla="*/ 0 h 1103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57"/>
                <a:gd name="T178" fmla="*/ 0 h 1103"/>
                <a:gd name="T179" fmla="*/ 57 w 57"/>
                <a:gd name="T180" fmla="*/ 1103 h 1103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57" h="1103">
                  <a:moveTo>
                    <a:pt x="15" y="791"/>
                  </a:moveTo>
                  <a:lnTo>
                    <a:pt x="15" y="808"/>
                  </a:lnTo>
                  <a:lnTo>
                    <a:pt x="15" y="827"/>
                  </a:lnTo>
                  <a:lnTo>
                    <a:pt x="15" y="845"/>
                  </a:lnTo>
                  <a:lnTo>
                    <a:pt x="15" y="862"/>
                  </a:lnTo>
                  <a:lnTo>
                    <a:pt x="11" y="879"/>
                  </a:lnTo>
                  <a:lnTo>
                    <a:pt x="11" y="896"/>
                  </a:lnTo>
                  <a:lnTo>
                    <a:pt x="9" y="913"/>
                  </a:lnTo>
                  <a:lnTo>
                    <a:pt x="7" y="930"/>
                  </a:lnTo>
                  <a:lnTo>
                    <a:pt x="5" y="947"/>
                  </a:lnTo>
                  <a:lnTo>
                    <a:pt x="4" y="962"/>
                  </a:lnTo>
                  <a:lnTo>
                    <a:pt x="2" y="980"/>
                  </a:lnTo>
                  <a:lnTo>
                    <a:pt x="2" y="999"/>
                  </a:lnTo>
                  <a:lnTo>
                    <a:pt x="0" y="1014"/>
                  </a:lnTo>
                  <a:lnTo>
                    <a:pt x="0" y="1033"/>
                  </a:lnTo>
                  <a:lnTo>
                    <a:pt x="0" y="1050"/>
                  </a:lnTo>
                  <a:lnTo>
                    <a:pt x="4" y="1071"/>
                  </a:lnTo>
                  <a:lnTo>
                    <a:pt x="9" y="1073"/>
                  </a:lnTo>
                  <a:lnTo>
                    <a:pt x="19" y="1086"/>
                  </a:lnTo>
                  <a:lnTo>
                    <a:pt x="28" y="1096"/>
                  </a:lnTo>
                  <a:lnTo>
                    <a:pt x="36" y="1103"/>
                  </a:lnTo>
                  <a:lnTo>
                    <a:pt x="36" y="1092"/>
                  </a:lnTo>
                  <a:lnTo>
                    <a:pt x="36" y="1082"/>
                  </a:lnTo>
                  <a:lnTo>
                    <a:pt x="36" y="1073"/>
                  </a:lnTo>
                  <a:lnTo>
                    <a:pt x="36" y="1063"/>
                  </a:lnTo>
                  <a:lnTo>
                    <a:pt x="34" y="1052"/>
                  </a:lnTo>
                  <a:lnTo>
                    <a:pt x="34" y="1042"/>
                  </a:lnTo>
                  <a:lnTo>
                    <a:pt x="34" y="1033"/>
                  </a:lnTo>
                  <a:lnTo>
                    <a:pt x="34" y="1023"/>
                  </a:lnTo>
                  <a:lnTo>
                    <a:pt x="34" y="1012"/>
                  </a:lnTo>
                  <a:lnTo>
                    <a:pt x="32" y="1002"/>
                  </a:lnTo>
                  <a:lnTo>
                    <a:pt x="32" y="991"/>
                  </a:lnTo>
                  <a:lnTo>
                    <a:pt x="32" y="981"/>
                  </a:lnTo>
                  <a:lnTo>
                    <a:pt x="32" y="970"/>
                  </a:lnTo>
                  <a:lnTo>
                    <a:pt x="32" y="961"/>
                  </a:lnTo>
                  <a:lnTo>
                    <a:pt x="32" y="951"/>
                  </a:lnTo>
                  <a:lnTo>
                    <a:pt x="34" y="943"/>
                  </a:lnTo>
                  <a:lnTo>
                    <a:pt x="34" y="928"/>
                  </a:lnTo>
                  <a:lnTo>
                    <a:pt x="34" y="911"/>
                  </a:lnTo>
                  <a:lnTo>
                    <a:pt x="34" y="896"/>
                  </a:lnTo>
                  <a:lnTo>
                    <a:pt x="38" y="883"/>
                  </a:lnTo>
                  <a:lnTo>
                    <a:pt x="38" y="867"/>
                  </a:lnTo>
                  <a:lnTo>
                    <a:pt x="42" y="854"/>
                  </a:lnTo>
                  <a:lnTo>
                    <a:pt x="43" y="839"/>
                  </a:lnTo>
                  <a:lnTo>
                    <a:pt x="45" y="827"/>
                  </a:lnTo>
                  <a:lnTo>
                    <a:pt x="45" y="812"/>
                  </a:lnTo>
                  <a:lnTo>
                    <a:pt x="47" y="797"/>
                  </a:lnTo>
                  <a:lnTo>
                    <a:pt x="47" y="782"/>
                  </a:lnTo>
                  <a:lnTo>
                    <a:pt x="51" y="769"/>
                  </a:lnTo>
                  <a:lnTo>
                    <a:pt x="51" y="755"/>
                  </a:lnTo>
                  <a:lnTo>
                    <a:pt x="53" y="740"/>
                  </a:lnTo>
                  <a:lnTo>
                    <a:pt x="53" y="725"/>
                  </a:lnTo>
                  <a:lnTo>
                    <a:pt x="53" y="711"/>
                  </a:lnTo>
                  <a:lnTo>
                    <a:pt x="51" y="694"/>
                  </a:lnTo>
                  <a:lnTo>
                    <a:pt x="49" y="677"/>
                  </a:lnTo>
                  <a:lnTo>
                    <a:pt x="47" y="662"/>
                  </a:lnTo>
                  <a:lnTo>
                    <a:pt x="45" y="651"/>
                  </a:lnTo>
                  <a:lnTo>
                    <a:pt x="43" y="637"/>
                  </a:lnTo>
                  <a:lnTo>
                    <a:pt x="40" y="624"/>
                  </a:lnTo>
                  <a:lnTo>
                    <a:pt x="38" y="615"/>
                  </a:lnTo>
                  <a:lnTo>
                    <a:pt x="34" y="605"/>
                  </a:lnTo>
                  <a:lnTo>
                    <a:pt x="30" y="592"/>
                  </a:lnTo>
                  <a:lnTo>
                    <a:pt x="28" y="580"/>
                  </a:lnTo>
                  <a:lnTo>
                    <a:pt x="26" y="571"/>
                  </a:lnTo>
                  <a:lnTo>
                    <a:pt x="24" y="559"/>
                  </a:lnTo>
                  <a:lnTo>
                    <a:pt x="23" y="548"/>
                  </a:lnTo>
                  <a:lnTo>
                    <a:pt x="21" y="535"/>
                  </a:lnTo>
                  <a:lnTo>
                    <a:pt x="21" y="521"/>
                  </a:lnTo>
                  <a:lnTo>
                    <a:pt x="21" y="508"/>
                  </a:lnTo>
                  <a:lnTo>
                    <a:pt x="23" y="497"/>
                  </a:lnTo>
                  <a:lnTo>
                    <a:pt x="24" y="483"/>
                  </a:lnTo>
                  <a:lnTo>
                    <a:pt x="28" y="464"/>
                  </a:lnTo>
                  <a:lnTo>
                    <a:pt x="32" y="445"/>
                  </a:lnTo>
                  <a:lnTo>
                    <a:pt x="34" y="421"/>
                  </a:lnTo>
                  <a:lnTo>
                    <a:pt x="38" y="394"/>
                  </a:lnTo>
                  <a:lnTo>
                    <a:pt x="40" y="367"/>
                  </a:lnTo>
                  <a:lnTo>
                    <a:pt x="43" y="343"/>
                  </a:lnTo>
                  <a:lnTo>
                    <a:pt x="45" y="314"/>
                  </a:lnTo>
                  <a:lnTo>
                    <a:pt x="47" y="286"/>
                  </a:lnTo>
                  <a:lnTo>
                    <a:pt x="51" y="259"/>
                  </a:lnTo>
                  <a:lnTo>
                    <a:pt x="53" y="234"/>
                  </a:lnTo>
                  <a:lnTo>
                    <a:pt x="55" y="211"/>
                  </a:lnTo>
                  <a:lnTo>
                    <a:pt x="57" y="192"/>
                  </a:lnTo>
                  <a:lnTo>
                    <a:pt x="57" y="177"/>
                  </a:lnTo>
                  <a:lnTo>
                    <a:pt x="57" y="166"/>
                  </a:lnTo>
                  <a:lnTo>
                    <a:pt x="53" y="154"/>
                  </a:lnTo>
                  <a:lnTo>
                    <a:pt x="53" y="143"/>
                  </a:lnTo>
                  <a:lnTo>
                    <a:pt x="51" y="132"/>
                  </a:lnTo>
                  <a:lnTo>
                    <a:pt x="51" y="122"/>
                  </a:lnTo>
                  <a:lnTo>
                    <a:pt x="49" y="113"/>
                  </a:lnTo>
                  <a:lnTo>
                    <a:pt x="47" y="103"/>
                  </a:lnTo>
                  <a:lnTo>
                    <a:pt x="47" y="94"/>
                  </a:lnTo>
                  <a:lnTo>
                    <a:pt x="45" y="86"/>
                  </a:lnTo>
                  <a:lnTo>
                    <a:pt x="43" y="75"/>
                  </a:lnTo>
                  <a:lnTo>
                    <a:pt x="40" y="65"/>
                  </a:lnTo>
                  <a:lnTo>
                    <a:pt x="38" y="56"/>
                  </a:lnTo>
                  <a:lnTo>
                    <a:pt x="34" y="46"/>
                  </a:lnTo>
                  <a:lnTo>
                    <a:pt x="28" y="35"/>
                  </a:lnTo>
                  <a:lnTo>
                    <a:pt x="24" y="25"/>
                  </a:lnTo>
                  <a:lnTo>
                    <a:pt x="17" y="12"/>
                  </a:lnTo>
                  <a:lnTo>
                    <a:pt x="11" y="0"/>
                  </a:lnTo>
                  <a:lnTo>
                    <a:pt x="7" y="12"/>
                  </a:lnTo>
                  <a:lnTo>
                    <a:pt x="4" y="29"/>
                  </a:lnTo>
                  <a:lnTo>
                    <a:pt x="2" y="52"/>
                  </a:lnTo>
                  <a:lnTo>
                    <a:pt x="2" y="78"/>
                  </a:lnTo>
                  <a:lnTo>
                    <a:pt x="0" y="109"/>
                  </a:lnTo>
                  <a:lnTo>
                    <a:pt x="0" y="141"/>
                  </a:lnTo>
                  <a:lnTo>
                    <a:pt x="0" y="177"/>
                  </a:lnTo>
                  <a:lnTo>
                    <a:pt x="0" y="215"/>
                  </a:lnTo>
                  <a:lnTo>
                    <a:pt x="0" y="250"/>
                  </a:lnTo>
                  <a:lnTo>
                    <a:pt x="0" y="286"/>
                  </a:lnTo>
                  <a:lnTo>
                    <a:pt x="0" y="322"/>
                  </a:lnTo>
                  <a:lnTo>
                    <a:pt x="2" y="356"/>
                  </a:lnTo>
                  <a:lnTo>
                    <a:pt x="2" y="384"/>
                  </a:lnTo>
                  <a:lnTo>
                    <a:pt x="2" y="411"/>
                  </a:lnTo>
                  <a:lnTo>
                    <a:pt x="2" y="434"/>
                  </a:lnTo>
                  <a:lnTo>
                    <a:pt x="4" y="451"/>
                  </a:lnTo>
                  <a:lnTo>
                    <a:pt x="15" y="7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0" name="Freeform 78">
              <a:extLst>
                <a:ext uri="{FF2B5EF4-FFF2-40B4-BE49-F238E27FC236}">
                  <a16:creationId xmlns:a16="http://schemas.microsoft.com/office/drawing/2014/main" id="{E1D50808-587A-4F99-6ADE-C8DA0BB232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84" y="1074"/>
              <a:ext cx="234" cy="219"/>
            </a:xfrm>
            <a:custGeom>
              <a:avLst/>
              <a:gdLst>
                <a:gd name="T0" fmla="*/ 0 w 767"/>
                <a:gd name="T1" fmla="*/ 0 h 774"/>
                <a:gd name="T2" fmla="*/ 0 w 767"/>
                <a:gd name="T3" fmla="*/ 0 h 774"/>
                <a:gd name="T4" fmla="*/ 0 w 767"/>
                <a:gd name="T5" fmla="*/ 0 h 774"/>
                <a:gd name="T6" fmla="*/ 0 w 767"/>
                <a:gd name="T7" fmla="*/ 0 h 774"/>
                <a:gd name="T8" fmla="*/ 0 w 767"/>
                <a:gd name="T9" fmla="*/ 0 h 774"/>
                <a:gd name="T10" fmla="*/ 0 w 767"/>
                <a:gd name="T11" fmla="*/ 0 h 774"/>
                <a:gd name="T12" fmla="*/ 0 w 767"/>
                <a:gd name="T13" fmla="*/ 0 h 774"/>
                <a:gd name="T14" fmla="*/ 0 w 767"/>
                <a:gd name="T15" fmla="*/ 0 h 774"/>
                <a:gd name="T16" fmla="*/ 0 w 767"/>
                <a:gd name="T17" fmla="*/ 0 h 774"/>
                <a:gd name="T18" fmla="*/ 0 w 767"/>
                <a:gd name="T19" fmla="*/ 0 h 774"/>
                <a:gd name="T20" fmla="*/ 0 w 767"/>
                <a:gd name="T21" fmla="*/ 0 h 774"/>
                <a:gd name="T22" fmla="*/ 0 w 767"/>
                <a:gd name="T23" fmla="*/ 0 h 774"/>
                <a:gd name="T24" fmla="*/ 0 w 767"/>
                <a:gd name="T25" fmla="*/ 0 h 774"/>
                <a:gd name="T26" fmla="*/ 0 w 767"/>
                <a:gd name="T27" fmla="*/ 0 h 774"/>
                <a:gd name="T28" fmla="*/ 0 w 767"/>
                <a:gd name="T29" fmla="*/ 0 h 774"/>
                <a:gd name="T30" fmla="*/ 0 w 767"/>
                <a:gd name="T31" fmla="*/ 0 h 774"/>
                <a:gd name="T32" fmla="*/ 0 w 767"/>
                <a:gd name="T33" fmla="*/ 0 h 774"/>
                <a:gd name="T34" fmla="*/ 0 w 767"/>
                <a:gd name="T35" fmla="*/ 0 h 774"/>
                <a:gd name="T36" fmla="*/ 0 w 767"/>
                <a:gd name="T37" fmla="*/ 0 h 774"/>
                <a:gd name="T38" fmla="*/ 0 w 767"/>
                <a:gd name="T39" fmla="*/ 0 h 774"/>
                <a:gd name="T40" fmla="*/ 0 w 767"/>
                <a:gd name="T41" fmla="*/ 0 h 774"/>
                <a:gd name="T42" fmla="*/ 0 w 767"/>
                <a:gd name="T43" fmla="*/ 0 h 774"/>
                <a:gd name="T44" fmla="*/ 0 w 767"/>
                <a:gd name="T45" fmla="*/ 0 h 774"/>
                <a:gd name="T46" fmla="*/ 0 w 767"/>
                <a:gd name="T47" fmla="*/ 0 h 774"/>
                <a:gd name="T48" fmla="*/ 0 w 767"/>
                <a:gd name="T49" fmla="*/ 0 h 774"/>
                <a:gd name="T50" fmla="*/ 0 w 767"/>
                <a:gd name="T51" fmla="*/ 0 h 774"/>
                <a:gd name="T52" fmla="*/ 0 w 767"/>
                <a:gd name="T53" fmla="*/ 0 h 774"/>
                <a:gd name="T54" fmla="*/ 0 w 767"/>
                <a:gd name="T55" fmla="*/ 0 h 774"/>
                <a:gd name="T56" fmla="*/ 0 w 767"/>
                <a:gd name="T57" fmla="*/ 0 h 774"/>
                <a:gd name="T58" fmla="*/ 0 w 767"/>
                <a:gd name="T59" fmla="*/ 0 h 774"/>
                <a:gd name="T60" fmla="*/ 0 w 767"/>
                <a:gd name="T61" fmla="*/ 0 h 774"/>
                <a:gd name="T62" fmla="*/ 0 w 767"/>
                <a:gd name="T63" fmla="*/ 0 h 774"/>
                <a:gd name="T64" fmla="*/ 0 w 767"/>
                <a:gd name="T65" fmla="*/ 0 h 774"/>
                <a:gd name="T66" fmla="*/ 0 w 767"/>
                <a:gd name="T67" fmla="*/ 0 h 774"/>
                <a:gd name="T68" fmla="*/ 0 w 767"/>
                <a:gd name="T69" fmla="*/ 0 h 774"/>
                <a:gd name="T70" fmla="*/ 0 w 767"/>
                <a:gd name="T71" fmla="*/ 0 h 774"/>
                <a:gd name="T72" fmla="*/ 0 w 767"/>
                <a:gd name="T73" fmla="*/ 0 h 774"/>
                <a:gd name="T74" fmla="*/ 0 w 767"/>
                <a:gd name="T75" fmla="*/ 0 h 774"/>
                <a:gd name="T76" fmla="*/ 0 w 767"/>
                <a:gd name="T77" fmla="*/ 0 h 774"/>
                <a:gd name="T78" fmla="*/ 0 w 767"/>
                <a:gd name="T79" fmla="*/ 0 h 774"/>
                <a:gd name="T80" fmla="*/ 0 w 767"/>
                <a:gd name="T81" fmla="*/ 0 h 774"/>
                <a:gd name="T82" fmla="*/ 0 w 767"/>
                <a:gd name="T83" fmla="*/ 0 h 774"/>
                <a:gd name="T84" fmla="*/ 0 w 767"/>
                <a:gd name="T85" fmla="*/ 0 h 774"/>
                <a:gd name="T86" fmla="*/ 0 w 767"/>
                <a:gd name="T87" fmla="*/ 0 h 774"/>
                <a:gd name="T88" fmla="*/ 0 w 767"/>
                <a:gd name="T89" fmla="*/ 0 h 774"/>
                <a:gd name="T90" fmla="*/ 0 w 767"/>
                <a:gd name="T91" fmla="*/ 0 h 774"/>
                <a:gd name="T92" fmla="*/ 0 w 767"/>
                <a:gd name="T93" fmla="*/ 0 h 774"/>
                <a:gd name="T94" fmla="*/ 0 w 767"/>
                <a:gd name="T95" fmla="*/ 0 h 774"/>
                <a:gd name="T96" fmla="*/ 0 w 767"/>
                <a:gd name="T97" fmla="*/ 0 h 774"/>
                <a:gd name="T98" fmla="*/ 0 w 767"/>
                <a:gd name="T99" fmla="*/ 0 h 774"/>
                <a:gd name="T100" fmla="*/ 0 w 767"/>
                <a:gd name="T101" fmla="*/ 0 h 774"/>
                <a:gd name="T102" fmla="*/ 0 w 767"/>
                <a:gd name="T103" fmla="*/ 0 h 774"/>
                <a:gd name="T104" fmla="*/ 0 w 767"/>
                <a:gd name="T105" fmla="*/ 0 h 774"/>
                <a:gd name="T106" fmla="*/ 0 w 767"/>
                <a:gd name="T107" fmla="*/ 0 h 774"/>
                <a:gd name="T108" fmla="*/ 0 w 767"/>
                <a:gd name="T109" fmla="*/ 0 h 774"/>
                <a:gd name="T110" fmla="*/ 0 w 767"/>
                <a:gd name="T111" fmla="*/ 0 h 774"/>
                <a:gd name="T112" fmla="*/ 0 w 767"/>
                <a:gd name="T113" fmla="*/ 0 h 77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767"/>
                <a:gd name="T172" fmla="*/ 0 h 774"/>
                <a:gd name="T173" fmla="*/ 767 w 767"/>
                <a:gd name="T174" fmla="*/ 774 h 77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767" h="774">
                  <a:moveTo>
                    <a:pt x="74" y="23"/>
                  </a:moveTo>
                  <a:lnTo>
                    <a:pt x="51" y="35"/>
                  </a:lnTo>
                  <a:lnTo>
                    <a:pt x="34" y="59"/>
                  </a:lnTo>
                  <a:lnTo>
                    <a:pt x="20" y="95"/>
                  </a:lnTo>
                  <a:lnTo>
                    <a:pt x="11" y="145"/>
                  </a:lnTo>
                  <a:lnTo>
                    <a:pt x="3" y="198"/>
                  </a:lnTo>
                  <a:lnTo>
                    <a:pt x="0" y="259"/>
                  </a:lnTo>
                  <a:lnTo>
                    <a:pt x="0" y="324"/>
                  </a:lnTo>
                  <a:lnTo>
                    <a:pt x="3" y="390"/>
                  </a:lnTo>
                  <a:lnTo>
                    <a:pt x="5" y="455"/>
                  </a:lnTo>
                  <a:lnTo>
                    <a:pt x="13" y="518"/>
                  </a:lnTo>
                  <a:lnTo>
                    <a:pt x="19" y="576"/>
                  </a:lnTo>
                  <a:lnTo>
                    <a:pt x="28" y="630"/>
                  </a:lnTo>
                  <a:lnTo>
                    <a:pt x="38" y="672"/>
                  </a:lnTo>
                  <a:lnTo>
                    <a:pt x="49" y="704"/>
                  </a:lnTo>
                  <a:lnTo>
                    <a:pt x="60" y="723"/>
                  </a:lnTo>
                  <a:lnTo>
                    <a:pt x="74" y="730"/>
                  </a:lnTo>
                  <a:lnTo>
                    <a:pt x="81" y="721"/>
                  </a:lnTo>
                  <a:lnTo>
                    <a:pt x="87" y="704"/>
                  </a:lnTo>
                  <a:lnTo>
                    <a:pt x="91" y="681"/>
                  </a:lnTo>
                  <a:lnTo>
                    <a:pt x="95" y="653"/>
                  </a:lnTo>
                  <a:lnTo>
                    <a:pt x="96" y="620"/>
                  </a:lnTo>
                  <a:lnTo>
                    <a:pt x="96" y="582"/>
                  </a:lnTo>
                  <a:lnTo>
                    <a:pt x="98" y="546"/>
                  </a:lnTo>
                  <a:lnTo>
                    <a:pt x="100" y="508"/>
                  </a:lnTo>
                  <a:lnTo>
                    <a:pt x="102" y="466"/>
                  </a:lnTo>
                  <a:lnTo>
                    <a:pt x="108" y="432"/>
                  </a:lnTo>
                  <a:lnTo>
                    <a:pt x="116" y="398"/>
                  </a:lnTo>
                  <a:lnTo>
                    <a:pt x="127" y="369"/>
                  </a:lnTo>
                  <a:lnTo>
                    <a:pt x="140" y="346"/>
                  </a:lnTo>
                  <a:lnTo>
                    <a:pt x="157" y="331"/>
                  </a:lnTo>
                  <a:lnTo>
                    <a:pt x="180" y="324"/>
                  </a:lnTo>
                  <a:lnTo>
                    <a:pt x="209" y="326"/>
                  </a:lnTo>
                  <a:lnTo>
                    <a:pt x="231" y="335"/>
                  </a:lnTo>
                  <a:lnTo>
                    <a:pt x="250" y="348"/>
                  </a:lnTo>
                  <a:lnTo>
                    <a:pt x="260" y="364"/>
                  </a:lnTo>
                  <a:lnTo>
                    <a:pt x="266" y="384"/>
                  </a:lnTo>
                  <a:lnTo>
                    <a:pt x="266" y="405"/>
                  </a:lnTo>
                  <a:lnTo>
                    <a:pt x="264" y="428"/>
                  </a:lnTo>
                  <a:lnTo>
                    <a:pt x="258" y="453"/>
                  </a:lnTo>
                  <a:lnTo>
                    <a:pt x="252" y="481"/>
                  </a:lnTo>
                  <a:lnTo>
                    <a:pt x="243" y="508"/>
                  </a:lnTo>
                  <a:lnTo>
                    <a:pt x="237" y="537"/>
                  </a:lnTo>
                  <a:lnTo>
                    <a:pt x="228" y="563"/>
                  </a:lnTo>
                  <a:lnTo>
                    <a:pt x="226" y="592"/>
                  </a:lnTo>
                  <a:lnTo>
                    <a:pt x="224" y="616"/>
                  </a:lnTo>
                  <a:lnTo>
                    <a:pt x="228" y="641"/>
                  </a:lnTo>
                  <a:lnTo>
                    <a:pt x="237" y="666"/>
                  </a:lnTo>
                  <a:lnTo>
                    <a:pt x="252" y="689"/>
                  </a:lnTo>
                  <a:lnTo>
                    <a:pt x="269" y="694"/>
                  </a:lnTo>
                  <a:lnTo>
                    <a:pt x="287" y="681"/>
                  </a:lnTo>
                  <a:lnTo>
                    <a:pt x="302" y="649"/>
                  </a:lnTo>
                  <a:lnTo>
                    <a:pt x="317" y="601"/>
                  </a:lnTo>
                  <a:lnTo>
                    <a:pt x="330" y="542"/>
                  </a:lnTo>
                  <a:lnTo>
                    <a:pt x="344" y="478"/>
                  </a:lnTo>
                  <a:lnTo>
                    <a:pt x="357" y="409"/>
                  </a:lnTo>
                  <a:lnTo>
                    <a:pt x="370" y="345"/>
                  </a:lnTo>
                  <a:lnTo>
                    <a:pt x="382" y="284"/>
                  </a:lnTo>
                  <a:lnTo>
                    <a:pt x="395" y="230"/>
                  </a:lnTo>
                  <a:lnTo>
                    <a:pt x="406" y="189"/>
                  </a:lnTo>
                  <a:lnTo>
                    <a:pt x="418" y="168"/>
                  </a:lnTo>
                  <a:lnTo>
                    <a:pt x="429" y="166"/>
                  </a:lnTo>
                  <a:lnTo>
                    <a:pt x="442" y="189"/>
                  </a:lnTo>
                  <a:lnTo>
                    <a:pt x="454" y="242"/>
                  </a:lnTo>
                  <a:lnTo>
                    <a:pt x="467" y="329"/>
                  </a:lnTo>
                  <a:lnTo>
                    <a:pt x="482" y="426"/>
                  </a:lnTo>
                  <a:lnTo>
                    <a:pt x="501" y="512"/>
                  </a:lnTo>
                  <a:lnTo>
                    <a:pt x="528" y="584"/>
                  </a:lnTo>
                  <a:lnTo>
                    <a:pt x="558" y="645"/>
                  </a:lnTo>
                  <a:lnTo>
                    <a:pt x="587" y="694"/>
                  </a:lnTo>
                  <a:lnTo>
                    <a:pt x="619" y="730"/>
                  </a:lnTo>
                  <a:lnTo>
                    <a:pt x="650" y="755"/>
                  </a:lnTo>
                  <a:lnTo>
                    <a:pt x="680" y="772"/>
                  </a:lnTo>
                  <a:lnTo>
                    <a:pt x="707" y="774"/>
                  </a:lnTo>
                  <a:lnTo>
                    <a:pt x="731" y="767"/>
                  </a:lnTo>
                  <a:lnTo>
                    <a:pt x="748" y="748"/>
                  </a:lnTo>
                  <a:lnTo>
                    <a:pt x="764" y="719"/>
                  </a:lnTo>
                  <a:lnTo>
                    <a:pt x="767" y="679"/>
                  </a:lnTo>
                  <a:lnTo>
                    <a:pt x="766" y="630"/>
                  </a:lnTo>
                  <a:lnTo>
                    <a:pt x="752" y="569"/>
                  </a:lnTo>
                  <a:lnTo>
                    <a:pt x="731" y="500"/>
                  </a:lnTo>
                  <a:lnTo>
                    <a:pt x="703" y="428"/>
                  </a:lnTo>
                  <a:lnTo>
                    <a:pt x="678" y="367"/>
                  </a:lnTo>
                  <a:lnTo>
                    <a:pt x="655" y="310"/>
                  </a:lnTo>
                  <a:lnTo>
                    <a:pt x="636" y="265"/>
                  </a:lnTo>
                  <a:lnTo>
                    <a:pt x="617" y="223"/>
                  </a:lnTo>
                  <a:lnTo>
                    <a:pt x="600" y="189"/>
                  </a:lnTo>
                  <a:lnTo>
                    <a:pt x="583" y="160"/>
                  </a:lnTo>
                  <a:lnTo>
                    <a:pt x="568" y="135"/>
                  </a:lnTo>
                  <a:lnTo>
                    <a:pt x="549" y="114"/>
                  </a:lnTo>
                  <a:lnTo>
                    <a:pt x="532" y="95"/>
                  </a:lnTo>
                  <a:lnTo>
                    <a:pt x="515" y="82"/>
                  </a:lnTo>
                  <a:lnTo>
                    <a:pt x="496" y="69"/>
                  </a:lnTo>
                  <a:lnTo>
                    <a:pt x="475" y="57"/>
                  </a:lnTo>
                  <a:lnTo>
                    <a:pt x="452" y="48"/>
                  </a:lnTo>
                  <a:lnTo>
                    <a:pt x="427" y="38"/>
                  </a:lnTo>
                  <a:lnTo>
                    <a:pt x="403" y="29"/>
                  </a:lnTo>
                  <a:lnTo>
                    <a:pt x="372" y="18"/>
                  </a:lnTo>
                  <a:lnTo>
                    <a:pt x="344" y="12"/>
                  </a:lnTo>
                  <a:lnTo>
                    <a:pt x="313" y="6"/>
                  </a:lnTo>
                  <a:lnTo>
                    <a:pt x="285" y="2"/>
                  </a:lnTo>
                  <a:lnTo>
                    <a:pt x="256" y="0"/>
                  </a:lnTo>
                  <a:lnTo>
                    <a:pt x="230" y="2"/>
                  </a:lnTo>
                  <a:lnTo>
                    <a:pt x="203" y="2"/>
                  </a:lnTo>
                  <a:lnTo>
                    <a:pt x="180" y="4"/>
                  </a:lnTo>
                  <a:lnTo>
                    <a:pt x="155" y="6"/>
                  </a:lnTo>
                  <a:lnTo>
                    <a:pt x="135" y="8"/>
                  </a:lnTo>
                  <a:lnTo>
                    <a:pt x="116" y="12"/>
                  </a:lnTo>
                  <a:lnTo>
                    <a:pt x="100" y="16"/>
                  </a:lnTo>
                  <a:lnTo>
                    <a:pt x="87" y="18"/>
                  </a:lnTo>
                  <a:lnTo>
                    <a:pt x="79" y="21"/>
                  </a:lnTo>
                  <a:lnTo>
                    <a:pt x="74" y="21"/>
                  </a:lnTo>
                  <a:lnTo>
                    <a:pt x="74" y="23"/>
                  </a:lnTo>
                  <a:close/>
                </a:path>
              </a:pathLst>
            </a:custGeom>
            <a:solidFill>
              <a:srgbClr val="F0F0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81" name="Title 1">
            <a:extLst>
              <a:ext uri="{FF2B5EF4-FFF2-40B4-BE49-F238E27FC236}">
                <a16:creationId xmlns:a16="http://schemas.microsoft.com/office/drawing/2014/main" id="{B0B846C5-00A5-F73D-C456-B4F9CB4D61E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39947" y="26315"/>
            <a:ext cx="12043145" cy="1325563"/>
          </a:xfrm>
        </p:spPr>
        <p:txBody>
          <a:bodyPr/>
          <a:lstStyle/>
          <a:p>
            <a:r>
              <a:rPr lang="en-US" dirty="0"/>
              <a:t>Mechanism design (auctions)</a:t>
            </a:r>
          </a:p>
        </p:txBody>
      </p:sp>
      <p:sp>
        <p:nvSpPr>
          <p:cNvPr id="82" name="Oval 81">
            <a:extLst>
              <a:ext uri="{FF2B5EF4-FFF2-40B4-BE49-F238E27FC236}">
                <a16:creationId xmlns:a16="http://schemas.microsoft.com/office/drawing/2014/main" id="{767627F7-35A3-3D0E-A4C3-0A2131288C3E}"/>
              </a:ext>
            </a:extLst>
          </p:cNvPr>
          <p:cNvSpPr/>
          <p:nvPr/>
        </p:nvSpPr>
        <p:spPr bwMode="auto">
          <a:xfrm>
            <a:off x="2527987" y="5462342"/>
            <a:ext cx="457200" cy="533400"/>
          </a:xfrm>
          <a:prstGeom prst="ellipse">
            <a:avLst/>
          </a:prstGeom>
          <a:solidFill>
            <a:srgbClr val="C00000"/>
          </a:solidFill>
          <a:ln w="9525" cap="flat" cmpd="sng" algn="ctr">
            <a:solidFill>
              <a:srgbClr val="C0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457200" rtl="0" eaLnBrk="1" fontAlgn="base" latinLnBrk="0" hangingPunct="1">
              <a:lnSpc>
                <a:spcPct val="118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buNone/>
              <a:tabLst/>
            </a:pPr>
            <a:endParaRPr kumimoji="0" lang="en-US" sz="2400" b="0" i="0" u="none" strike="noStrike" cap="none" normalizeH="0" baseline="0">
              <a:ln>
                <a:noFill/>
              </a:ln>
              <a:solidFill>
                <a:schemeClr val="bg1"/>
              </a:solidFill>
              <a:effectLst/>
              <a:latin typeface="Times New Roman" pitchFamily="18" charset="0"/>
              <a:ea typeface="宋体" pitchFamily="2" charset="-122"/>
            </a:endParaRPr>
          </a:p>
        </p:txBody>
      </p:sp>
      <p:sp>
        <p:nvSpPr>
          <p:cNvPr id="83" name="Oval 82">
            <a:extLst>
              <a:ext uri="{FF2B5EF4-FFF2-40B4-BE49-F238E27FC236}">
                <a16:creationId xmlns:a16="http://schemas.microsoft.com/office/drawing/2014/main" id="{D8EF1122-3C93-120C-AE79-AA2E912D5D88}"/>
              </a:ext>
            </a:extLst>
          </p:cNvPr>
          <p:cNvSpPr/>
          <p:nvPr/>
        </p:nvSpPr>
        <p:spPr bwMode="auto">
          <a:xfrm>
            <a:off x="2604187" y="5157542"/>
            <a:ext cx="304800" cy="304800"/>
          </a:xfrm>
          <a:prstGeom prst="ellipse">
            <a:avLst/>
          </a:prstGeom>
          <a:solidFill>
            <a:srgbClr val="C00000"/>
          </a:solidFill>
          <a:ln w="9525" cap="flat" cmpd="sng" algn="ctr">
            <a:solidFill>
              <a:srgbClr val="C0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457200" rtl="0" eaLnBrk="1" fontAlgn="base" latinLnBrk="0" hangingPunct="1">
              <a:lnSpc>
                <a:spcPct val="118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buNone/>
              <a:tabLst/>
            </a:pPr>
            <a:endParaRPr kumimoji="0" lang="en-US" sz="2400" b="0" i="0" u="none" strike="noStrike" cap="none" normalizeH="0" baseline="0">
              <a:ln>
                <a:noFill/>
              </a:ln>
              <a:solidFill>
                <a:schemeClr val="bg1"/>
              </a:solidFill>
              <a:effectLst/>
              <a:latin typeface="Times New Roman" pitchFamily="18" charset="0"/>
              <a:ea typeface="宋体" pitchFamily="2" charset="-122"/>
            </a:endParaRPr>
          </a:p>
        </p:txBody>
      </p:sp>
      <p:cxnSp>
        <p:nvCxnSpPr>
          <p:cNvPr id="84" name="Straight Connector 83">
            <a:extLst>
              <a:ext uri="{FF2B5EF4-FFF2-40B4-BE49-F238E27FC236}">
                <a16:creationId xmlns:a16="http://schemas.microsoft.com/office/drawing/2014/main" id="{5F9DE7FF-F64F-2BF4-50D1-65D200FCF5F6}"/>
              </a:ext>
            </a:extLst>
          </p:cNvPr>
          <p:cNvCxnSpPr/>
          <p:nvPr/>
        </p:nvCxnSpPr>
        <p:spPr bwMode="auto">
          <a:xfrm rot="5400000">
            <a:off x="2450833" y="6072897"/>
            <a:ext cx="382915" cy="76205"/>
          </a:xfrm>
          <a:prstGeom prst="line">
            <a:avLst/>
          </a:prstGeom>
          <a:solidFill>
            <a:srgbClr val="00B8FF"/>
          </a:solidFill>
          <a:ln w="63500" cap="flat" cmpd="sng" algn="ctr">
            <a:solidFill>
              <a:srgbClr val="C0000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40FB9A9A-DB15-9C67-F85C-049A3BEC236A}"/>
              </a:ext>
            </a:extLst>
          </p:cNvPr>
          <p:cNvCxnSpPr/>
          <p:nvPr/>
        </p:nvCxnSpPr>
        <p:spPr bwMode="auto">
          <a:xfrm rot="16200000" flipH="1">
            <a:off x="2680387" y="6071942"/>
            <a:ext cx="381000" cy="76200"/>
          </a:xfrm>
          <a:prstGeom prst="line">
            <a:avLst/>
          </a:prstGeom>
          <a:solidFill>
            <a:srgbClr val="00B8FF"/>
          </a:solidFill>
          <a:ln w="63500" cap="flat" cmpd="sng" algn="ctr">
            <a:solidFill>
              <a:srgbClr val="C0000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86" name="AutoShape 23">
            <a:extLst>
              <a:ext uri="{FF2B5EF4-FFF2-40B4-BE49-F238E27FC236}">
                <a16:creationId xmlns:a16="http://schemas.microsoft.com/office/drawing/2014/main" id="{818ECF4F-06CC-EE9F-7626-DA64B66B52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88365" y="2406732"/>
            <a:ext cx="3657600" cy="2051050"/>
          </a:xfrm>
          <a:prstGeom prst="cloudCallout">
            <a:avLst>
              <a:gd name="adj1" fmla="val 10894"/>
              <a:gd name="adj2" fmla="val 67259"/>
            </a:avLst>
          </a:prstGeom>
          <a:solidFill>
            <a:srgbClr val="0070C0"/>
          </a:solidFill>
          <a:ln>
            <a:solidFill>
              <a:srgbClr val="0070C0"/>
            </a:solidFill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endParaRPr lang="en-US" altLang="en-US" sz="2400">
              <a:solidFill>
                <a:schemeClr val="bg1"/>
              </a:solidFill>
              <a:latin typeface="Times New Roman" panose="02020603050405020304" pitchFamily="18" charset="0"/>
            </a:endParaRPr>
          </a:p>
        </p:txBody>
      </p:sp>
      <p:sp>
        <p:nvSpPr>
          <p:cNvPr id="87" name="Oval 86">
            <a:extLst>
              <a:ext uri="{FF2B5EF4-FFF2-40B4-BE49-F238E27FC236}">
                <a16:creationId xmlns:a16="http://schemas.microsoft.com/office/drawing/2014/main" id="{0340D02E-3636-B432-2A94-B671B00EC48D}"/>
              </a:ext>
            </a:extLst>
          </p:cNvPr>
          <p:cNvSpPr/>
          <p:nvPr/>
        </p:nvSpPr>
        <p:spPr bwMode="auto">
          <a:xfrm>
            <a:off x="6185321" y="5462342"/>
            <a:ext cx="457200" cy="533400"/>
          </a:xfrm>
          <a:prstGeom prst="ellipse">
            <a:avLst/>
          </a:prstGeom>
          <a:solidFill>
            <a:srgbClr val="0070C0"/>
          </a:solidFill>
          <a:ln w="9525" cap="flat" cmpd="sng" algn="ctr">
            <a:solidFill>
              <a:srgbClr val="0070C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457200" rtl="0" eaLnBrk="1" fontAlgn="base" latinLnBrk="0" hangingPunct="1">
              <a:lnSpc>
                <a:spcPct val="118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buNone/>
              <a:tabLst/>
            </a:pPr>
            <a:endParaRPr kumimoji="0" lang="en-US" sz="2400" b="0" i="0" u="none" strike="noStrike" cap="none" normalizeH="0" baseline="0">
              <a:ln>
                <a:noFill/>
              </a:ln>
              <a:solidFill>
                <a:schemeClr val="bg1"/>
              </a:solidFill>
              <a:effectLst/>
              <a:latin typeface="Times New Roman" pitchFamily="18" charset="0"/>
              <a:ea typeface="宋体" pitchFamily="2" charset="-122"/>
            </a:endParaRPr>
          </a:p>
        </p:txBody>
      </p:sp>
      <p:sp>
        <p:nvSpPr>
          <p:cNvPr id="88" name="Oval 87">
            <a:extLst>
              <a:ext uri="{FF2B5EF4-FFF2-40B4-BE49-F238E27FC236}">
                <a16:creationId xmlns:a16="http://schemas.microsoft.com/office/drawing/2014/main" id="{E561E928-D915-C8F4-EE3A-1BF7261BA9C6}"/>
              </a:ext>
            </a:extLst>
          </p:cNvPr>
          <p:cNvSpPr/>
          <p:nvPr/>
        </p:nvSpPr>
        <p:spPr bwMode="auto">
          <a:xfrm>
            <a:off x="6261521" y="5157542"/>
            <a:ext cx="304800" cy="304800"/>
          </a:xfrm>
          <a:prstGeom prst="ellipse">
            <a:avLst/>
          </a:prstGeom>
          <a:solidFill>
            <a:srgbClr val="0070C0"/>
          </a:solidFill>
          <a:ln w="9525" cap="flat" cmpd="sng" algn="ctr">
            <a:solidFill>
              <a:srgbClr val="0070C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457200" rtl="0" eaLnBrk="1" fontAlgn="base" latinLnBrk="0" hangingPunct="1">
              <a:lnSpc>
                <a:spcPct val="118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buNone/>
              <a:tabLst/>
            </a:pPr>
            <a:endParaRPr kumimoji="0" lang="en-US" sz="2400" b="0" i="0" u="none" strike="noStrike" cap="none" normalizeH="0" baseline="0">
              <a:ln>
                <a:noFill/>
              </a:ln>
              <a:solidFill>
                <a:schemeClr val="bg1"/>
              </a:solidFill>
              <a:effectLst/>
              <a:latin typeface="Times New Roman" pitchFamily="18" charset="0"/>
              <a:ea typeface="宋体" pitchFamily="2" charset="-122"/>
            </a:endParaRPr>
          </a:p>
        </p:txBody>
      </p:sp>
      <p:cxnSp>
        <p:nvCxnSpPr>
          <p:cNvPr id="89" name="Straight Connector 88">
            <a:extLst>
              <a:ext uri="{FF2B5EF4-FFF2-40B4-BE49-F238E27FC236}">
                <a16:creationId xmlns:a16="http://schemas.microsoft.com/office/drawing/2014/main" id="{0CF0CFD9-6FAD-D22A-720D-BF614CCECAD3}"/>
              </a:ext>
            </a:extLst>
          </p:cNvPr>
          <p:cNvCxnSpPr/>
          <p:nvPr/>
        </p:nvCxnSpPr>
        <p:spPr bwMode="auto">
          <a:xfrm rot="5400000">
            <a:off x="6108167" y="6072897"/>
            <a:ext cx="382915" cy="76205"/>
          </a:xfrm>
          <a:prstGeom prst="line">
            <a:avLst/>
          </a:prstGeom>
          <a:solidFill>
            <a:srgbClr val="00B8FF"/>
          </a:solidFill>
          <a:ln w="63500" cap="flat" cmpd="sng" algn="ctr">
            <a:solidFill>
              <a:srgbClr val="0070C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90" name="Straight Connector 89">
            <a:extLst>
              <a:ext uri="{FF2B5EF4-FFF2-40B4-BE49-F238E27FC236}">
                <a16:creationId xmlns:a16="http://schemas.microsoft.com/office/drawing/2014/main" id="{F325BCBC-BA40-C608-DBF6-F25B7E3D7920}"/>
              </a:ext>
            </a:extLst>
          </p:cNvPr>
          <p:cNvCxnSpPr/>
          <p:nvPr/>
        </p:nvCxnSpPr>
        <p:spPr bwMode="auto">
          <a:xfrm rot="16200000" flipH="1">
            <a:off x="6337721" y="6071942"/>
            <a:ext cx="381000" cy="76200"/>
          </a:xfrm>
          <a:prstGeom prst="line">
            <a:avLst/>
          </a:prstGeom>
          <a:solidFill>
            <a:srgbClr val="00B8FF"/>
          </a:solidFill>
          <a:ln w="63500" cap="flat" cmpd="sng" algn="ctr">
            <a:solidFill>
              <a:srgbClr val="0070C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91" name="AutoShape 23">
            <a:extLst>
              <a:ext uri="{FF2B5EF4-FFF2-40B4-BE49-F238E27FC236}">
                <a16:creationId xmlns:a16="http://schemas.microsoft.com/office/drawing/2014/main" id="{5543A2A2-D48E-847B-805D-3DD922736BC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66255" y="2404817"/>
            <a:ext cx="3657600" cy="2051050"/>
          </a:xfrm>
          <a:prstGeom prst="cloudCallout">
            <a:avLst>
              <a:gd name="adj1" fmla="val 10894"/>
              <a:gd name="adj2" fmla="val 67259"/>
            </a:avLst>
          </a:prstGeom>
          <a:solidFill>
            <a:srgbClr val="7030A0"/>
          </a:solidFill>
          <a:ln>
            <a:solidFill>
              <a:srgbClr val="7030A0"/>
            </a:solidFill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endParaRPr lang="en-US" altLang="en-US" sz="2400">
              <a:solidFill>
                <a:schemeClr val="bg1"/>
              </a:solidFill>
              <a:latin typeface="Times New Roman" panose="02020603050405020304" pitchFamily="18" charset="0"/>
            </a:endParaRPr>
          </a:p>
        </p:txBody>
      </p:sp>
      <p:sp>
        <p:nvSpPr>
          <p:cNvPr id="92" name="Oval 91">
            <a:extLst>
              <a:ext uri="{FF2B5EF4-FFF2-40B4-BE49-F238E27FC236}">
                <a16:creationId xmlns:a16="http://schemas.microsoft.com/office/drawing/2014/main" id="{DFF17029-E659-3129-E353-879FAC7559A1}"/>
              </a:ext>
            </a:extLst>
          </p:cNvPr>
          <p:cNvSpPr/>
          <p:nvPr/>
        </p:nvSpPr>
        <p:spPr bwMode="auto">
          <a:xfrm>
            <a:off x="10063211" y="5460427"/>
            <a:ext cx="457200" cy="533400"/>
          </a:xfrm>
          <a:prstGeom prst="ellipse">
            <a:avLst/>
          </a:prstGeom>
          <a:solidFill>
            <a:srgbClr val="7030A0"/>
          </a:solidFill>
          <a:ln w="9525" cap="flat" cmpd="sng" algn="ctr">
            <a:solidFill>
              <a:srgbClr val="7030A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457200" rtl="0" eaLnBrk="1" fontAlgn="base" latinLnBrk="0" hangingPunct="1">
              <a:lnSpc>
                <a:spcPct val="118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buNone/>
              <a:tabLst/>
            </a:pPr>
            <a:endParaRPr kumimoji="0" lang="en-US" sz="2400" b="0" i="0" u="none" strike="noStrike" cap="none" normalizeH="0" baseline="0">
              <a:ln>
                <a:noFill/>
              </a:ln>
              <a:solidFill>
                <a:schemeClr val="bg1"/>
              </a:solidFill>
              <a:effectLst/>
              <a:latin typeface="Times New Roman" pitchFamily="18" charset="0"/>
              <a:ea typeface="宋体" pitchFamily="2" charset="-122"/>
            </a:endParaRPr>
          </a:p>
        </p:txBody>
      </p:sp>
      <p:sp>
        <p:nvSpPr>
          <p:cNvPr id="93" name="Oval 92">
            <a:extLst>
              <a:ext uri="{FF2B5EF4-FFF2-40B4-BE49-F238E27FC236}">
                <a16:creationId xmlns:a16="http://schemas.microsoft.com/office/drawing/2014/main" id="{4571CC7C-029E-D31B-B3A3-9DF3DD4B2FD5}"/>
              </a:ext>
            </a:extLst>
          </p:cNvPr>
          <p:cNvSpPr/>
          <p:nvPr/>
        </p:nvSpPr>
        <p:spPr bwMode="auto">
          <a:xfrm>
            <a:off x="10139411" y="5155627"/>
            <a:ext cx="304800" cy="304800"/>
          </a:xfrm>
          <a:prstGeom prst="ellipse">
            <a:avLst/>
          </a:prstGeom>
          <a:solidFill>
            <a:srgbClr val="7030A0"/>
          </a:solidFill>
          <a:ln w="9525" cap="flat" cmpd="sng" algn="ctr">
            <a:solidFill>
              <a:srgbClr val="7030A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457200" rtl="0" eaLnBrk="1" fontAlgn="base" latinLnBrk="0" hangingPunct="1">
              <a:lnSpc>
                <a:spcPct val="118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buNone/>
              <a:tabLst/>
            </a:pPr>
            <a:endParaRPr kumimoji="0" lang="en-US" sz="2400" b="0" i="0" u="none" strike="noStrike" cap="none" normalizeH="0" baseline="0">
              <a:ln>
                <a:noFill/>
              </a:ln>
              <a:solidFill>
                <a:schemeClr val="bg1"/>
              </a:solidFill>
              <a:effectLst/>
              <a:latin typeface="Times New Roman" pitchFamily="18" charset="0"/>
              <a:ea typeface="宋体" pitchFamily="2" charset="-122"/>
            </a:endParaRPr>
          </a:p>
        </p:txBody>
      </p:sp>
      <p:cxnSp>
        <p:nvCxnSpPr>
          <p:cNvPr id="94" name="Straight Connector 93">
            <a:extLst>
              <a:ext uri="{FF2B5EF4-FFF2-40B4-BE49-F238E27FC236}">
                <a16:creationId xmlns:a16="http://schemas.microsoft.com/office/drawing/2014/main" id="{410948B4-686C-8A78-A131-91E0F7E9B536}"/>
              </a:ext>
            </a:extLst>
          </p:cNvPr>
          <p:cNvCxnSpPr/>
          <p:nvPr/>
        </p:nvCxnSpPr>
        <p:spPr bwMode="auto">
          <a:xfrm rot="5400000">
            <a:off x="9986057" y="6070982"/>
            <a:ext cx="382915" cy="76205"/>
          </a:xfrm>
          <a:prstGeom prst="line">
            <a:avLst/>
          </a:prstGeom>
          <a:solidFill>
            <a:srgbClr val="00B8FF"/>
          </a:solidFill>
          <a:ln w="63500" cap="flat" cmpd="sng" algn="ctr">
            <a:solidFill>
              <a:srgbClr val="7030A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95" name="Straight Connector 94">
            <a:extLst>
              <a:ext uri="{FF2B5EF4-FFF2-40B4-BE49-F238E27FC236}">
                <a16:creationId xmlns:a16="http://schemas.microsoft.com/office/drawing/2014/main" id="{F34657F1-BFD1-609E-5C7C-83BA6D280C8A}"/>
              </a:ext>
            </a:extLst>
          </p:cNvPr>
          <p:cNvCxnSpPr/>
          <p:nvPr/>
        </p:nvCxnSpPr>
        <p:spPr bwMode="auto">
          <a:xfrm rot="16200000" flipH="1">
            <a:off x="10215611" y="6070027"/>
            <a:ext cx="381000" cy="76200"/>
          </a:xfrm>
          <a:prstGeom prst="line">
            <a:avLst/>
          </a:prstGeom>
          <a:solidFill>
            <a:srgbClr val="00B8FF"/>
          </a:solidFill>
          <a:ln w="63500" cap="flat" cmpd="sng" algn="ctr">
            <a:solidFill>
              <a:srgbClr val="7030A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grpSp>
        <p:nvGrpSpPr>
          <p:cNvPr id="96" name="Group 3">
            <a:extLst>
              <a:ext uri="{FF2B5EF4-FFF2-40B4-BE49-F238E27FC236}">
                <a16:creationId xmlns:a16="http://schemas.microsoft.com/office/drawing/2014/main" id="{FD9111A4-DF87-F2E3-18AE-77DEE6764181}"/>
              </a:ext>
            </a:extLst>
          </p:cNvPr>
          <p:cNvGrpSpPr>
            <a:grpSpLocks/>
          </p:cNvGrpSpPr>
          <p:nvPr/>
        </p:nvGrpSpPr>
        <p:grpSpPr bwMode="auto">
          <a:xfrm>
            <a:off x="5598024" y="2993188"/>
            <a:ext cx="847018" cy="700129"/>
            <a:chOff x="2976" y="864"/>
            <a:chExt cx="780" cy="582"/>
          </a:xfrm>
        </p:grpSpPr>
        <p:sp>
          <p:nvSpPr>
            <p:cNvPr id="97" name="Freeform 4">
              <a:extLst>
                <a:ext uri="{FF2B5EF4-FFF2-40B4-BE49-F238E27FC236}">
                  <a16:creationId xmlns:a16="http://schemas.microsoft.com/office/drawing/2014/main" id="{924A98EB-F5CA-2718-194C-0359578F26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76" y="864"/>
              <a:ext cx="781" cy="583"/>
            </a:xfrm>
            <a:custGeom>
              <a:avLst/>
              <a:gdLst>
                <a:gd name="T0" fmla="*/ 0 w 2559"/>
                <a:gd name="T1" fmla="*/ 0 h 2070"/>
                <a:gd name="T2" fmla="*/ 0 w 2559"/>
                <a:gd name="T3" fmla="*/ 0 h 2070"/>
                <a:gd name="T4" fmla="*/ 0 w 2559"/>
                <a:gd name="T5" fmla="*/ 0 h 2070"/>
                <a:gd name="T6" fmla="*/ 0 w 2559"/>
                <a:gd name="T7" fmla="*/ 0 h 2070"/>
                <a:gd name="T8" fmla="*/ 0 w 2559"/>
                <a:gd name="T9" fmla="*/ 0 h 2070"/>
                <a:gd name="T10" fmla="*/ 0 w 2559"/>
                <a:gd name="T11" fmla="*/ 0 h 2070"/>
                <a:gd name="T12" fmla="*/ 0 w 2559"/>
                <a:gd name="T13" fmla="*/ 0 h 2070"/>
                <a:gd name="T14" fmla="*/ 0 w 2559"/>
                <a:gd name="T15" fmla="*/ 0 h 2070"/>
                <a:gd name="T16" fmla="*/ 0 w 2559"/>
                <a:gd name="T17" fmla="*/ 0 h 2070"/>
                <a:gd name="T18" fmla="*/ 0 w 2559"/>
                <a:gd name="T19" fmla="*/ 0 h 2070"/>
                <a:gd name="T20" fmla="*/ 0 w 2559"/>
                <a:gd name="T21" fmla="*/ 0 h 2070"/>
                <a:gd name="T22" fmla="*/ 0 w 2559"/>
                <a:gd name="T23" fmla="*/ 0 h 2070"/>
                <a:gd name="T24" fmla="*/ 0 w 2559"/>
                <a:gd name="T25" fmla="*/ 0 h 2070"/>
                <a:gd name="T26" fmla="*/ 0 w 2559"/>
                <a:gd name="T27" fmla="*/ 0 h 2070"/>
                <a:gd name="T28" fmla="*/ 0 w 2559"/>
                <a:gd name="T29" fmla="*/ 0 h 2070"/>
                <a:gd name="T30" fmla="*/ 0 w 2559"/>
                <a:gd name="T31" fmla="*/ 0 h 2070"/>
                <a:gd name="T32" fmla="*/ 0 w 2559"/>
                <a:gd name="T33" fmla="*/ 0 h 2070"/>
                <a:gd name="T34" fmla="*/ 0 w 2559"/>
                <a:gd name="T35" fmla="*/ 0 h 2070"/>
                <a:gd name="T36" fmla="*/ 0 w 2559"/>
                <a:gd name="T37" fmla="*/ 0 h 2070"/>
                <a:gd name="T38" fmla="*/ 0 w 2559"/>
                <a:gd name="T39" fmla="*/ 0 h 2070"/>
                <a:gd name="T40" fmla="*/ 0 w 2559"/>
                <a:gd name="T41" fmla="*/ 0 h 2070"/>
                <a:gd name="T42" fmla="*/ 1 w 2559"/>
                <a:gd name="T43" fmla="*/ 0 h 2070"/>
                <a:gd name="T44" fmla="*/ 1 w 2559"/>
                <a:gd name="T45" fmla="*/ 0 h 2070"/>
                <a:gd name="T46" fmla="*/ 1 w 2559"/>
                <a:gd name="T47" fmla="*/ 0 h 2070"/>
                <a:gd name="T48" fmla="*/ 1 w 2559"/>
                <a:gd name="T49" fmla="*/ 0 h 2070"/>
                <a:gd name="T50" fmla="*/ 1 w 2559"/>
                <a:gd name="T51" fmla="*/ 0 h 2070"/>
                <a:gd name="T52" fmla="*/ 1 w 2559"/>
                <a:gd name="T53" fmla="*/ 0 h 2070"/>
                <a:gd name="T54" fmla="*/ 1 w 2559"/>
                <a:gd name="T55" fmla="*/ 0 h 2070"/>
                <a:gd name="T56" fmla="*/ 1 w 2559"/>
                <a:gd name="T57" fmla="*/ 0 h 2070"/>
                <a:gd name="T58" fmla="*/ 1 w 2559"/>
                <a:gd name="T59" fmla="*/ 0 h 2070"/>
                <a:gd name="T60" fmla="*/ 1 w 2559"/>
                <a:gd name="T61" fmla="*/ 0 h 2070"/>
                <a:gd name="T62" fmla="*/ 1 w 2559"/>
                <a:gd name="T63" fmla="*/ 0 h 2070"/>
                <a:gd name="T64" fmla="*/ 1 w 2559"/>
                <a:gd name="T65" fmla="*/ 0 h 2070"/>
                <a:gd name="T66" fmla="*/ 1 w 2559"/>
                <a:gd name="T67" fmla="*/ 0 h 2070"/>
                <a:gd name="T68" fmla="*/ 1 w 2559"/>
                <a:gd name="T69" fmla="*/ 0 h 2070"/>
                <a:gd name="T70" fmla="*/ 1 w 2559"/>
                <a:gd name="T71" fmla="*/ 0 h 2070"/>
                <a:gd name="T72" fmla="*/ 1 w 2559"/>
                <a:gd name="T73" fmla="*/ 0 h 2070"/>
                <a:gd name="T74" fmla="*/ 1 w 2559"/>
                <a:gd name="T75" fmla="*/ 0 h 2070"/>
                <a:gd name="T76" fmla="*/ 1 w 2559"/>
                <a:gd name="T77" fmla="*/ 0 h 2070"/>
                <a:gd name="T78" fmla="*/ 1 w 2559"/>
                <a:gd name="T79" fmla="*/ 0 h 2070"/>
                <a:gd name="T80" fmla="*/ 1 w 2559"/>
                <a:gd name="T81" fmla="*/ 0 h 2070"/>
                <a:gd name="T82" fmla="*/ 1 w 2559"/>
                <a:gd name="T83" fmla="*/ 0 h 2070"/>
                <a:gd name="T84" fmla="*/ 0 w 2559"/>
                <a:gd name="T85" fmla="*/ 0 h 2070"/>
                <a:gd name="T86" fmla="*/ 0 w 2559"/>
                <a:gd name="T87" fmla="*/ 0 h 2070"/>
                <a:gd name="T88" fmla="*/ 0 w 2559"/>
                <a:gd name="T89" fmla="*/ 0 h 2070"/>
                <a:gd name="T90" fmla="*/ 0 w 2559"/>
                <a:gd name="T91" fmla="*/ 0 h 2070"/>
                <a:gd name="T92" fmla="*/ 0 w 2559"/>
                <a:gd name="T93" fmla="*/ 0 h 2070"/>
                <a:gd name="T94" fmla="*/ 0 w 2559"/>
                <a:gd name="T95" fmla="*/ 0 h 2070"/>
                <a:gd name="T96" fmla="*/ 0 w 2559"/>
                <a:gd name="T97" fmla="*/ 0 h 2070"/>
                <a:gd name="T98" fmla="*/ 0 w 2559"/>
                <a:gd name="T99" fmla="*/ 0 h 2070"/>
                <a:gd name="T100" fmla="*/ 0 w 2559"/>
                <a:gd name="T101" fmla="*/ 0 h 2070"/>
                <a:gd name="T102" fmla="*/ 0 w 2559"/>
                <a:gd name="T103" fmla="*/ 0 h 2070"/>
                <a:gd name="T104" fmla="*/ 0 w 2559"/>
                <a:gd name="T105" fmla="*/ 0 h 2070"/>
                <a:gd name="T106" fmla="*/ 0 w 2559"/>
                <a:gd name="T107" fmla="*/ 0 h 2070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2559"/>
                <a:gd name="T163" fmla="*/ 0 h 2070"/>
                <a:gd name="T164" fmla="*/ 2559 w 2559"/>
                <a:gd name="T165" fmla="*/ 2070 h 2070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2559" h="2070">
                  <a:moveTo>
                    <a:pt x="128" y="141"/>
                  </a:moveTo>
                  <a:lnTo>
                    <a:pt x="128" y="141"/>
                  </a:lnTo>
                  <a:lnTo>
                    <a:pt x="126" y="146"/>
                  </a:lnTo>
                  <a:lnTo>
                    <a:pt x="122" y="154"/>
                  </a:lnTo>
                  <a:lnTo>
                    <a:pt x="118" y="165"/>
                  </a:lnTo>
                  <a:lnTo>
                    <a:pt x="114" y="181"/>
                  </a:lnTo>
                  <a:lnTo>
                    <a:pt x="112" y="200"/>
                  </a:lnTo>
                  <a:lnTo>
                    <a:pt x="109" y="221"/>
                  </a:lnTo>
                  <a:lnTo>
                    <a:pt x="107" y="249"/>
                  </a:lnTo>
                  <a:lnTo>
                    <a:pt x="105" y="276"/>
                  </a:lnTo>
                  <a:lnTo>
                    <a:pt x="105" y="308"/>
                  </a:lnTo>
                  <a:lnTo>
                    <a:pt x="105" y="342"/>
                  </a:lnTo>
                  <a:lnTo>
                    <a:pt x="107" y="384"/>
                  </a:lnTo>
                  <a:lnTo>
                    <a:pt x="109" y="426"/>
                  </a:lnTo>
                  <a:lnTo>
                    <a:pt x="116" y="472"/>
                  </a:lnTo>
                  <a:lnTo>
                    <a:pt x="124" y="521"/>
                  </a:lnTo>
                  <a:lnTo>
                    <a:pt x="137" y="574"/>
                  </a:lnTo>
                  <a:lnTo>
                    <a:pt x="147" y="624"/>
                  </a:lnTo>
                  <a:lnTo>
                    <a:pt x="156" y="665"/>
                  </a:lnTo>
                  <a:lnTo>
                    <a:pt x="158" y="703"/>
                  </a:lnTo>
                  <a:lnTo>
                    <a:pt x="160" y="736"/>
                  </a:lnTo>
                  <a:lnTo>
                    <a:pt x="158" y="764"/>
                  </a:lnTo>
                  <a:lnTo>
                    <a:pt x="154" y="789"/>
                  </a:lnTo>
                  <a:lnTo>
                    <a:pt x="147" y="810"/>
                  </a:lnTo>
                  <a:lnTo>
                    <a:pt x="141" y="835"/>
                  </a:lnTo>
                  <a:lnTo>
                    <a:pt x="128" y="854"/>
                  </a:lnTo>
                  <a:lnTo>
                    <a:pt x="118" y="875"/>
                  </a:lnTo>
                  <a:lnTo>
                    <a:pt x="105" y="896"/>
                  </a:lnTo>
                  <a:lnTo>
                    <a:pt x="90" y="918"/>
                  </a:lnTo>
                  <a:lnTo>
                    <a:pt x="74" y="945"/>
                  </a:lnTo>
                  <a:lnTo>
                    <a:pt x="59" y="975"/>
                  </a:lnTo>
                  <a:lnTo>
                    <a:pt x="44" y="1011"/>
                  </a:lnTo>
                  <a:lnTo>
                    <a:pt x="29" y="1053"/>
                  </a:lnTo>
                  <a:lnTo>
                    <a:pt x="13" y="1095"/>
                  </a:lnTo>
                  <a:lnTo>
                    <a:pt x="6" y="1133"/>
                  </a:lnTo>
                  <a:lnTo>
                    <a:pt x="0" y="1167"/>
                  </a:lnTo>
                  <a:lnTo>
                    <a:pt x="0" y="1198"/>
                  </a:lnTo>
                  <a:lnTo>
                    <a:pt x="2" y="1224"/>
                  </a:lnTo>
                  <a:lnTo>
                    <a:pt x="6" y="1251"/>
                  </a:lnTo>
                  <a:lnTo>
                    <a:pt x="15" y="1278"/>
                  </a:lnTo>
                  <a:lnTo>
                    <a:pt x="25" y="1302"/>
                  </a:lnTo>
                  <a:lnTo>
                    <a:pt x="34" y="1327"/>
                  </a:lnTo>
                  <a:lnTo>
                    <a:pt x="48" y="1356"/>
                  </a:lnTo>
                  <a:lnTo>
                    <a:pt x="59" y="1384"/>
                  </a:lnTo>
                  <a:lnTo>
                    <a:pt x="72" y="1416"/>
                  </a:lnTo>
                  <a:lnTo>
                    <a:pt x="84" y="1453"/>
                  </a:lnTo>
                  <a:lnTo>
                    <a:pt x="95" y="1492"/>
                  </a:lnTo>
                  <a:lnTo>
                    <a:pt x="105" y="1536"/>
                  </a:lnTo>
                  <a:lnTo>
                    <a:pt x="114" y="1588"/>
                  </a:lnTo>
                  <a:lnTo>
                    <a:pt x="118" y="1637"/>
                  </a:lnTo>
                  <a:lnTo>
                    <a:pt x="118" y="1681"/>
                  </a:lnTo>
                  <a:lnTo>
                    <a:pt x="116" y="1719"/>
                  </a:lnTo>
                  <a:lnTo>
                    <a:pt x="112" y="1751"/>
                  </a:lnTo>
                  <a:lnTo>
                    <a:pt x="105" y="1776"/>
                  </a:lnTo>
                  <a:lnTo>
                    <a:pt x="99" y="1800"/>
                  </a:lnTo>
                  <a:lnTo>
                    <a:pt x="90" y="1821"/>
                  </a:lnTo>
                  <a:lnTo>
                    <a:pt x="82" y="1840"/>
                  </a:lnTo>
                  <a:lnTo>
                    <a:pt x="74" y="1856"/>
                  </a:lnTo>
                  <a:lnTo>
                    <a:pt x="67" y="1873"/>
                  </a:lnTo>
                  <a:lnTo>
                    <a:pt x="63" y="1888"/>
                  </a:lnTo>
                  <a:lnTo>
                    <a:pt x="59" y="1907"/>
                  </a:lnTo>
                  <a:lnTo>
                    <a:pt x="57" y="1926"/>
                  </a:lnTo>
                  <a:lnTo>
                    <a:pt x="61" y="1949"/>
                  </a:lnTo>
                  <a:lnTo>
                    <a:pt x="67" y="1973"/>
                  </a:lnTo>
                  <a:lnTo>
                    <a:pt x="78" y="2004"/>
                  </a:lnTo>
                  <a:lnTo>
                    <a:pt x="91" y="2027"/>
                  </a:lnTo>
                  <a:lnTo>
                    <a:pt x="109" y="2046"/>
                  </a:lnTo>
                  <a:lnTo>
                    <a:pt x="131" y="2051"/>
                  </a:lnTo>
                  <a:lnTo>
                    <a:pt x="156" y="2051"/>
                  </a:lnTo>
                  <a:lnTo>
                    <a:pt x="183" y="2046"/>
                  </a:lnTo>
                  <a:lnTo>
                    <a:pt x="215" y="2034"/>
                  </a:lnTo>
                  <a:lnTo>
                    <a:pt x="249" y="2019"/>
                  </a:lnTo>
                  <a:lnTo>
                    <a:pt x="289" y="2000"/>
                  </a:lnTo>
                  <a:lnTo>
                    <a:pt x="327" y="1981"/>
                  </a:lnTo>
                  <a:lnTo>
                    <a:pt x="373" y="1962"/>
                  </a:lnTo>
                  <a:lnTo>
                    <a:pt x="420" y="1941"/>
                  </a:lnTo>
                  <a:lnTo>
                    <a:pt x="470" y="1926"/>
                  </a:lnTo>
                  <a:lnTo>
                    <a:pt x="521" y="1913"/>
                  </a:lnTo>
                  <a:lnTo>
                    <a:pt x="578" y="1905"/>
                  </a:lnTo>
                  <a:lnTo>
                    <a:pt x="635" y="1905"/>
                  </a:lnTo>
                  <a:lnTo>
                    <a:pt x="696" y="1911"/>
                  </a:lnTo>
                  <a:lnTo>
                    <a:pt x="751" y="1920"/>
                  </a:lnTo>
                  <a:lnTo>
                    <a:pt x="799" y="1928"/>
                  </a:lnTo>
                  <a:lnTo>
                    <a:pt x="838" y="1935"/>
                  </a:lnTo>
                  <a:lnTo>
                    <a:pt x="873" y="1943"/>
                  </a:lnTo>
                  <a:lnTo>
                    <a:pt x="899" y="1951"/>
                  </a:lnTo>
                  <a:lnTo>
                    <a:pt x="924" y="1958"/>
                  </a:lnTo>
                  <a:lnTo>
                    <a:pt x="945" y="1966"/>
                  </a:lnTo>
                  <a:lnTo>
                    <a:pt x="966" y="1973"/>
                  </a:lnTo>
                  <a:lnTo>
                    <a:pt x="987" y="1981"/>
                  </a:lnTo>
                  <a:lnTo>
                    <a:pt x="1009" y="1989"/>
                  </a:lnTo>
                  <a:lnTo>
                    <a:pt x="1036" y="1996"/>
                  </a:lnTo>
                  <a:lnTo>
                    <a:pt x="1067" y="2008"/>
                  </a:lnTo>
                  <a:lnTo>
                    <a:pt x="1101" y="2017"/>
                  </a:lnTo>
                  <a:lnTo>
                    <a:pt x="1146" y="2029"/>
                  </a:lnTo>
                  <a:lnTo>
                    <a:pt x="1200" y="2042"/>
                  </a:lnTo>
                  <a:lnTo>
                    <a:pt x="1262" y="2055"/>
                  </a:lnTo>
                  <a:lnTo>
                    <a:pt x="1323" y="2065"/>
                  </a:lnTo>
                  <a:lnTo>
                    <a:pt x="1376" y="2070"/>
                  </a:lnTo>
                  <a:lnTo>
                    <a:pt x="1420" y="2070"/>
                  </a:lnTo>
                  <a:lnTo>
                    <a:pt x="1458" y="2065"/>
                  </a:lnTo>
                  <a:lnTo>
                    <a:pt x="1488" y="2057"/>
                  </a:lnTo>
                  <a:lnTo>
                    <a:pt x="1517" y="2046"/>
                  </a:lnTo>
                  <a:lnTo>
                    <a:pt x="1542" y="2034"/>
                  </a:lnTo>
                  <a:lnTo>
                    <a:pt x="1566" y="2023"/>
                  </a:lnTo>
                  <a:lnTo>
                    <a:pt x="1589" y="2008"/>
                  </a:lnTo>
                  <a:lnTo>
                    <a:pt x="1614" y="1994"/>
                  </a:lnTo>
                  <a:lnTo>
                    <a:pt x="1642" y="1983"/>
                  </a:lnTo>
                  <a:lnTo>
                    <a:pt x="1677" y="1975"/>
                  </a:lnTo>
                  <a:lnTo>
                    <a:pt x="1717" y="1968"/>
                  </a:lnTo>
                  <a:lnTo>
                    <a:pt x="1764" y="1966"/>
                  </a:lnTo>
                  <a:lnTo>
                    <a:pt x="1819" y="1972"/>
                  </a:lnTo>
                  <a:lnTo>
                    <a:pt x="1888" y="1981"/>
                  </a:lnTo>
                  <a:lnTo>
                    <a:pt x="1956" y="1989"/>
                  </a:lnTo>
                  <a:lnTo>
                    <a:pt x="2015" y="1998"/>
                  </a:lnTo>
                  <a:lnTo>
                    <a:pt x="2066" y="2004"/>
                  </a:lnTo>
                  <a:lnTo>
                    <a:pt x="2112" y="2011"/>
                  </a:lnTo>
                  <a:lnTo>
                    <a:pt x="2150" y="2015"/>
                  </a:lnTo>
                  <a:lnTo>
                    <a:pt x="2182" y="2019"/>
                  </a:lnTo>
                  <a:lnTo>
                    <a:pt x="2211" y="2023"/>
                  </a:lnTo>
                  <a:lnTo>
                    <a:pt x="2234" y="2025"/>
                  </a:lnTo>
                  <a:lnTo>
                    <a:pt x="2253" y="2025"/>
                  </a:lnTo>
                  <a:lnTo>
                    <a:pt x="2270" y="2025"/>
                  </a:lnTo>
                  <a:lnTo>
                    <a:pt x="2285" y="2023"/>
                  </a:lnTo>
                  <a:lnTo>
                    <a:pt x="2298" y="2023"/>
                  </a:lnTo>
                  <a:lnTo>
                    <a:pt x="2310" y="2019"/>
                  </a:lnTo>
                  <a:lnTo>
                    <a:pt x="2323" y="2017"/>
                  </a:lnTo>
                  <a:lnTo>
                    <a:pt x="2336" y="2013"/>
                  </a:lnTo>
                  <a:lnTo>
                    <a:pt x="2353" y="2013"/>
                  </a:lnTo>
                  <a:lnTo>
                    <a:pt x="2369" y="2008"/>
                  </a:lnTo>
                  <a:lnTo>
                    <a:pt x="2386" y="2002"/>
                  </a:lnTo>
                  <a:lnTo>
                    <a:pt x="2401" y="1994"/>
                  </a:lnTo>
                  <a:lnTo>
                    <a:pt x="2420" y="1989"/>
                  </a:lnTo>
                  <a:lnTo>
                    <a:pt x="2437" y="1977"/>
                  </a:lnTo>
                  <a:lnTo>
                    <a:pt x="2452" y="1966"/>
                  </a:lnTo>
                  <a:lnTo>
                    <a:pt x="2467" y="1953"/>
                  </a:lnTo>
                  <a:lnTo>
                    <a:pt x="2483" y="1939"/>
                  </a:lnTo>
                  <a:lnTo>
                    <a:pt x="2492" y="1922"/>
                  </a:lnTo>
                  <a:lnTo>
                    <a:pt x="2500" y="1901"/>
                  </a:lnTo>
                  <a:lnTo>
                    <a:pt x="2503" y="1880"/>
                  </a:lnTo>
                  <a:lnTo>
                    <a:pt x="2507" y="1856"/>
                  </a:lnTo>
                  <a:lnTo>
                    <a:pt x="2503" y="1827"/>
                  </a:lnTo>
                  <a:lnTo>
                    <a:pt x="2498" y="1797"/>
                  </a:lnTo>
                  <a:lnTo>
                    <a:pt x="2484" y="1762"/>
                  </a:lnTo>
                  <a:lnTo>
                    <a:pt x="2471" y="1726"/>
                  </a:lnTo>
                  <a:lnTo>
                    <a:pt x="2452" y="1686"/>
                  </a:lnTo>
                  <a:lnTo>
                    <a:pt x="2437" y="1650"/>
                  </a:lnTo>
                  <a:lnTo>
                    <a:pt x="2424" y="1616"/>
                  </a:lnTo>
                  <a:lnTo>
                    <a:pt x="2414" y="1586"/>
                  </a:lnTo>
                  <a:lnTo>
                    <a:pt x="2407" y="1555"/>
                  </a:lnTo>
                  <a:lnTo>
                    <a:pt x="2401" y="1527"/>
                  </a:lnTo>
                  <a:lnTo>
                    <a:pt x="2397" y="1498"/>
                  </a:lnTo>
                  <a:lnTo>
                    <a:pt x="2397" y="1472"/>
                  </a:lnTo>
                  <a:lnTo>
                    <a:pt x="2397" y="1443"/>
                  </a:lnTo>
                  <a:lnTo>
                    <a:pt x="2399" y="1416"/>
                  </a:lnTo>
                  <a:lnTo>
                    <a:pt x="2403" y="1386"/>
                  </a:lnTo>
                  <a:lnTo>
                    <a:pt x="2410" y="1359"/>
                  </a:lnTo>
                  <a:lnTo>
                    <a:pt x="2420" y="1327"/>
                  </a:lnTo>
                  <a:lnTo>
                    <a:pt x="2429" y="1297"/>
                  </a:lnTo>
                  <a:lnTo>
                    <a:pt x="2443" y="1261"/>
                  </a:lnTo>
                  <a:lnTo>
                    <a:pt x="2456" y="1226"/>
                  </a:lnTo>
                  <a:lnTo>
                    <a:pt x="2469" y="1184"/>
                  </a:lnTo>
                  <a:lnTo>
                    <a:pt x="2484" y="1143"/>
                  </a:lnTo>
                  <a:lnTo>
                    <a:pt x="2500" y="1097"/>
                  </a:lnTo>
                  <a:lnTo>
                    <a:pt x="2515" y="1051"/>
                  </a:lnTo>
                  <a:lnTo>
                    <a:pt x="2526" y="1002"/>
                  </a:lnTo>
                  <a:lnTo>
                    <a:pt x="2540" y="953"/>
                  </a:lnTo>
                  <a:lnTo>
                    <a:pt x="2549" y="903"/>
                  </a:lnTo>
                  <a:lnTo>
                    <a:pt x="2557" y="854"/>
                  </a:lnTo>
                  <a:lnTo>
                    <a:pt x="2559" y="800"/>
                  </a:lnTo>
                  <a:lnTo>
                    <a:pt x="2559" y="749"/>
                  </a:lnTo>
                  <a:lnTo>
                    <a:pt x="2555" y="700"/>
                  </a:lnTo>
                  <a:lnTo>
                    <a:pt x="2545" y="650"/>
                  </a:lnTo>
                  <a:lnTo>
                    <a:pt x="2530" y="601"/>
                  </a:lnTo>
                  <a:lnTo>
                    <a:pt x="2509" y="553"/>
                  </a:lnTo>
                  <a:lnTo>
                    <a:pt x="2481" y="508"/>
                  </a:lnTo>
                  <a:lnTo>
                    <a:pt x="2446" y="464"/>
                  </a:lnTo>
                  <a:lnTo>
                    <a:pt x="2412" y="422"/>
                  </a:lnTo>
                  <a:lnTo>
                    <a:pt x="2391" y="390"/>
                  </a:lnTo>
                  <a:lnTo>
                    <a:pt x="2378" y="359"/>
                  </a:lnTo>
                  <a:lnTo>
                    <a:pt x="2374" y="335"/>
                  </a:lnTo>
                  <a:lnTo>
                    <a:pt x="2378" y="314"/>
                  </a:lnTo>
                  <a:lnTo>
                    <a:pt x="2389" y="297"/>
                  </a:lnTo>
                  <a:lnTo>
                    <a:pt x="2405" y="280"/>
                  </a:lnTo>
                  <a:lnTo>
                    <a:pt x="2424" y="268"/>
                  </a:lnTo>
                  <a:lnTo>
                    <a:pt x="2443" y="257"/>
                  </a:lnTo>
                  <a:lnTo>
                    <a:pt x="2465" y="247"/>
                  </a:lnTo>
                  <a:lnTo>
                    <a:pt x="2486" y="238"/>
                  </a:lnTo>
                  <a:lnTo>
                    <a:pt x="2507" y="230"/>
                  </a:lnTo>
                  <a:lnTo>
                    <a:pt x="2524" y="219"/>
                  </a:lnTo>
                  <a:lnTo>
                    <a:pt x="2538" y="209"/>
                  </a:lnTo>
                  <a:lnTo>
                    <a:pt x="2545" y="198"/>
                  </a:lnTo>
                  <a:lnTo>
                    <a:pt x="2547" y="184"/>
                  </a:lnTo>
                  <a:lnTo>
                    <a:pt x="2538" y="167"/>
                  </a:lnTo>
                  <a:lnTo>
                    <a:pt x="2519" y="150"/>
                  </a:lnTo>
                  <a:lnTo>
                    <a:pt x="2492" y="133"/>
                  </a:lnTo>
                  <a:lnTo>
                    <a:pt x="2460" y="118"/>
                  </a:lnTo>
                  <a:lnTo>
                    <a:pt x="2418" y="103"/>
                  </a:lnTo>
                  <a:lnTo>
                    <a:pt x="2372" y="89"/>
                  </a:lnTo>
                  <a:lnTo>
                    <a:pt x="2321" y="78"/>
                  </a:lnTo>
                  <a:lnTo>
                    <a:pt x="2270" y="70"/>
                  </a:lnTo>
                  <a:lnTo>
                    <a:pt x="2211" y="63"/>
                  </a:lnTo>
                  <a:lnTo>
                    <a:pt x="2152" y="59"/>
                  </a:lnTo>
                  <a:lnTo>
                    <a:pt x="2093" y="61"/>
                  </a:lnTo>
                  <a:lnTo>
                    <a:pt x="2034" y="67"/>
                  </a:lnTo>
                  <a:lnTo>
                    <a:pt x="1975" y="74"/>
                  </a:lnTo>
                  <a:lnTo>
                    <a:pt x="1922" y="88"/>
                  </a:lnTo>
                  <a:lnTo>
                    <a:pt x="1869" y="108"/>
                  </a:lnTo>
                  <a:lnTo>
                    <a:pt x="1821" y="135"/>
                  </a:lnTo>
                  <a:lnTo>
                    <a:pt x="1775" y="160"/>
                  </a:lnTo>
                  <a:lnTo>
                    <a:pt x="1734" y="184"/>
                  </a:lnTo>
                  <a:lnTo>
                    <a:pt x="1694" y="203"/>
                  </a:lnTo>
                  <a:lnTo>
                    <a:pt x="1656" y="221"/>
                  </a:lnTo>
                  <a:lnTo>
                    <a:pt x="1620" y="234"/>
                  </a:lnTo>
                  <a:lnTo>
                    <a:pt x="1585" y="245"/>
                  </a:lnTo>
                  <a:lnTo>
                    <a:pt x="1553" y="253"/>
                  </a:lnTo>
                  <a:lnTo>
                    <a:pt x="1521" y="259"/>
                  </a:lnTo>
                  <a:lnTo>
                    <a:pt x="1488" y="259"/>
                  </a:lnTo>
                  <a:lnTo>
                    <a:pt x="1458" y="255"/>
                  </a:lnTo>
                  <a:lnTo>
                    <a:pt x="1426" y="247"/>
                  </a:lnTo>
                  <a:lnTo>
                    <a:pt x="1395" y="240"/>
                  </a:lnTo>
                  <a:lnTo>
                    <a:pt x="1361" y="226"/>
                  </a:lnTo>
                  <a:lnTo>
                    <a:pt x="1329" y="209"/>
                  </a:lnTo>
                  <a:lnTo>
                    <a:pt x="1296" y="190"/>
                  </a:lnTo>
                  <a:lnTo>
                    <a:pt x="1262" y="167"/>
                  </a:lnTo>
                  <a:lnTo>
                    <a:pt x="1226" y="141"/>
                  </a:lnTo>
                  <a:lnTo>
                    <a:pt x="1194" y="118"/>
                  </a:lnTo>
                  <a:lnTo>
                    <a:pt x="1163" y="93"/>
                  </a:lnTo>
                  <a:lnTo>
                    <a:pt x="1137" y="72"/>
                  </a:lnTo>
                  <a:lnTo>
                    <a:pt x="1108" y="53"/>
                  </a:lnTo>
                  <a:lnTo>
                    <a:pt x="1082" y="36"/>
                  </a:lnTo>
                  <a:lnTo>
                    <a:pt x="1057" y="21"/>
                  </a:lnTo>
                  <a:lnTo>
                    <a:pt x="1032" y="11"/>
                  </a:lnTo>
                  <a:lnTo>
                    <a:pt x="1006" y="4"/>
                  </a:lnTo>
                  <a:lnTo>
                    <a:pt x="979" y="0"/>
                  </a:lnTo>
                  <a:lnTo>
                    <a:pt x="949" y="0"/>
                  </a:lnTo>
                  <a:lnTo>
                    <a:pt x="920" y="4"/>
                  </a:lnTo>
                  <a:lnTo>
                    <a:pt x="886" y="11"/>
                  </a:lnTo>
                  <a:lnTo>
                    <a:pt x="854" y="27"/>
                  </a:lnTo>
                  <a:lnTo>
                    <a:pt x="814" y="48"/>
                  </a:lnTo>
                  <a:lnTo>
                    <a:pt x="774" y="72"/>
                  </a:lnTo>
                  <a:lnTo>
                    <a:pt x="728" y="99"/>
                  </a:lnTo>
                  <a:lnTo>
                    <a:pt x="686" y="120"/>
                  </a:lnTo>
                  <a:lnTo>
                    <a:pt x="645" y="137"/>
                  </a:lnTo>
                  <a:lnTo>
                    <a:pt x="608" y="150"/>
                  </a:lnTo>
                  <a:lnTo>
                    <a:pt x="572" y="160"/>
                  </a:lnTo>
                  <a:lnTo>
                    <a:pt x="538" y="165"/>
                  </a:lnTo>
                  <a:lnTo>
                    <a:pt x="506" y="169"/>
                  </a:lnTo>
                  <a:lnTo>
                    <a:pt x="477" y="169"/>
                  </a:lnTo>
                  <a:lnTo>
                    <a:pt x="449" y="164"/>
                  </a:lnTo>
                  <a:lnTo>
                    <a:pt x="426" y="156"/>
                  </a:lnTo>
                  <a:lnTo>
                    <a:pt x="401" y="146"/>
                  </a:lnTo>
                  <a:lnTo>
                    <a:pt x="382" y="135"/>
                  </a:lnTo>
                  <a:lnTo>
                    <a:pt x="361" y="120"/>
                  </a:lnTo>
                  <a:lnTo>
                    <a:pt x="346" y="105"/>
                  </a:lnTo>
                  <a:lnTo>
                    <a:pt x="333" y="86"/>
                  </a:lnTo>
                  <a:lnTo>
                    <a:pt x="323" y="67"/>
                  </a:lnTo>
                  <a:lnTo>
                    <a:pt x="310" y="48"/>
                  </a:lnTo>
                  <a:lnTo>
                    <a:pt x="299" y="38"/>
                  </a:lnTo>
                  <a:lnTo>
                    <a:pt x="283" y="30"/>
                  </a:lnTo>
                  <a:lnTo>
                    <a:pt x="270" y="30"/>
                  </a:lnTo>
                  <a:lnTo>
                    <a:pt x="253" y="32"/>
                  </a:lnTo>
                  <a:lnTo>
                    <a:pt x="238" y="38"/>
                  </a:lnTo>
                  <a:lnTo>
                    <a:pt x="221" y="48"/>
                  </a:lnTo>
                  <a:lnTo>
                    <a:pt x="205" y="61"/>
                  </a:lnTo>
                  <a:lnTo>
                    <a:pt x="190" y="72"/>
                  </a:lnTo>
                  <a:lnTo>
                    <a:pt x="175" y="86"/>
                  </a:lnTo>
                  <a:lnTo>
                    <a:pt x="162" y="99"/>
                  </a:lnTo>
                  <a:lnTo>
                    <a:pt x="150" y="112"/>
                  </a:lnTo>
                  <a:lnTo>
                    <a:pt x="141" y="124"/>
                  </a:lnTo>
                  <a:lnTo>
                    <a:pt x="133" y="133"/>
                  </a:lnTo>
                  <a:lnTo>
                    <a:pt x="128" y="137"/>
                  </a:lnTo>
                  <a:lnTo>
                    <a:pt x="128" y="141"/>
                  </a:lnTo>
                  <a:close/>
                </a:path>
              </a:pathLst>
            </a:custGeom>
            <a:solidFill>
              <a:srgbClr val="FFF2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8" name="Freeform 5">
              <a:extLst>
                <a:ext uri="{FF2B5EF4-FFF2-40B4-BE49-F238E27FC236}">
                  <a16:creationId xmlns:a16="http://schemas.microsoft.com/office/drawing/2014/main" id="{29ECE32C-6CDF-0FAC-CF01-D18859BBBC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12" y="967"/>
              <a:ext cx="534" cy="387"/>
            </a:xfrm>
            <a:custGeom>
              <a:avLst/>
              <a:gdLst>
                <a:gd name="T0" fmla="*/ 0 w 1747"/>
                <a:gd name="T1" fmla="*/ 0 h 1377"/>
                <a:gd name="T2" fmla="*/ 0 w 1747"/>
                <a:gd name="T3" fmla="*/ 0 h 1377"/>
                <a:gd name="T4" fmla="*/ 0 w 1747"/>
                <a:gd name="T5" fmla="*/ 0 h 1377"/>
                <a:gd name="T6" fmla="*/ 0 w 1747"/>
                <a:gd name="T7" fmla="*/ 0 h 1377"/>
                <a:gd name="T8" fmla="*/ 0 w 1747"/>
                <a:gd name="T9" fmla="*/ 0 h 1377"/>
                <a:gd name="T10" fmla="*/ 0 w 1747"/>
                <a:gd name="T11" fmla="*/ 0 h 1377"/>
                <a:gd name="T12" fmla="*/ 0 w 1747"/>
                <a:gd name="T13" fmla="*/ 0 h 1377"/>
                <a:gd name="T14" fmla="*/ 0 w 1747"/>
                <a:gd name="T15" fmla="*/ 0 h 1377"/>
                <a:gd name="T16" fmla="*/ 0 w 1747"/>
                <a:gd name="T17" fmla="*/ 0 h 1377"/>
                <a:gd name="T18" fmla="*/ 0 w 1747"/>
                <a:gd name="T19" fmla="*/ 0 h 1377"/>
                <a:gd name="T20" fmla="*/ 0 w 1747"/>
                <a:gd name="T21" fmla="*/ 0 h 1377"/>
                <a:gd name="T22" fmla="*/ 0 w 1747"/>
                <a:gd name="T23" fmla="*/ 0 h 1377"/>
                <a:gd name="T24" fmla="*/ 0 w 1747"/>
                <a:gd name="T25" fmla="*/ 0 h 1377"/>
                <a:gd name="T26" fmla="*/ 0 w 1747"/>
                <a:gd name="T27" fmla="*/ 0 h 1377"/>
                <a:gd name="T28" fmla="*/ 0 w 1747"/>
                <a:gd name="T29" fmla="*/ 0 h 1377"/>
                <a:gd name="T30" fmla="*/ 0 w 1747"/>
                <a:gd name="T31" fmla="*/ 0 h 1377"/>
                <a:gd name="T32" fmla="*/ 0 w 1747"/>
                <a:gd name="T33" fmla="*/ 0 h 1377"/>
                <a:gd name="T34" fmla="*/ 0 w 1747"/>
                <a:gd name="T35" fmla="*/ 0 h 1377"/>
                <a:gd name="T36" fmla="*/ 0 w 1747"/>
                <a:gd name="T37" fmla="*/ 0 h 1377"/>
                <a:gd name="T38" fmla="*/ 0 w 1747"/>
                <a:gd name="T39" fmla="*/ 0 h 1377"/>
                <a:gd name="T40" fmla="*/ 0 w 1747"/>
                <a:gd name="T41" fmla="*/ 0 h 1377"/>
                <a:gd name="T42" fmla="*/ 0 w 1747"/>
                <a:gd name="T43" fmla="*/ 0 h 1377"/>
                <a:gd name="T44" fmla="*/ 0 w 1747"/>
                <a:gd name="T45" fmla="*/ 0 h 1377"/>
                <a:gd name="T46" fmla="*/ 0 w 1747"/>
                <a:gd name="T47" fmla="*/ 0 h 1377"/>
                <a:gd name="T48" fmla="*/ 0 w 1747"/>
                <a:gd name="T49" fmla="*/ 0 h 1377"/>
                <a:gd name="T50" fmla="*/ 1 w 1747"/>
                <a:gd name="T51" fmla="*/ 0 h 1377"/>
                <a:gd name="T52" fmla="*/ 0 w 1747"/>
                <a:gd name="T53" fmla="*/ 0 h 1377"/>
                <a:gd name="T54" fmla="*/ 0 w 1747"/>
                <a:gd name="T55" fmla="*/ 0 h 1377"/>
                <a:gd name="T56" fmla="*/ 0 w 1747"/>
                <a:gd name="T57" fmla="*/ 0 h 1377"/>
                <a:gd name="T58" fmla="*/ 1 w 1747"/>
                <a:gd name="T59" fmla="*/ 0 h 1377"/>
                <a:gd name="T60" fmla="*/ 1 w 1747"/>
                <a:gd name="T61" fmla="*/ 0 h 1377"/>
                <a:gd name="T62" fmla="*/ 1 w 1747"/>
                <a:gd name="T63" fmla="*/ 0 h 1377"/>
                <a:gd name="T64" fmla="*/ 1 w 1747"/>
                <a:gd name="T65" fmla="*/ 0 h 1377"/>
                <a:gd name="T66" fmla="*/ 1 w 1747"/>
                <a:gd name="T67" fmla="*/ 0 h 1377"/>
                <a:gd name="T68" fmla="*/ 1 w 1747"/>
                <a:gd name="T69" fmla="*/ 0 h 1377"/>
                <a:gd name="T70" fmla="*/ 1 w 1747"/>
                <a:gd name="T71" fmla="*/ 0 h 1377"/>
                <a:gd name="T72" fmla="*/ 1 w 1747"/>
                <a:gd name="T73" fmla="*/ 0 h 1377"/>
                <a:gd name="T74" fmla="*/ 1 w 1747"/>
                <a:gd name="T75" fmla="*/ 0 h 1377"/>
                <a:gd name="T76" fmla="*/ 0 w 1747"/>
                <a:gd name="T77" fmla="*/ 0 h 1377"/>
                <a:gd name="T78" fmla="*/ 0 w 1747"/>
                <a:gd name="T79" fmla="*/ 0 h 1377"/>
                <a:gd name="T80" fmla="*/ 0 w 1747"/>
                <a:gd name="T81" fmla="*/ 0 h 1377"/>
                <a:gd name="T82" fmla="*/ 0 w 1747"/>
                <a:gd name="T83" fmla="*/ 0 h 1377"/>
                <a:gd name="T84" fmla="*/ 0 w 1747"/>
                <a:gd name="T85" fmla="*/ 0 h 1377"/>
                <a:gd name="T86" fmla="*/ 0 w 1747"/>
                <a:gd name="T87" fmla="*/ 0 h 1377"/>
                <a:gd name="T88" fmla="*/ 0 w 1747"/>
                <a:gd name="T89" fmla="*/ 0 h 1377"/>
                <a:gd name="T90" fmla="*/ 0 w 1747"/>
                <a:gd name="T91" fmla="*/ 0 h 1377"/>
                <a:gd name="T92" fmla="*/ 0 w 1747"/>
                <a:gd name="T93" fmla="*/ 0 h 1377"/>
                <a:gd name="T94" fmla="*/ 0 w 1747"/>
                <a:gd name="T95" fmla="*/ 0 h 1377"/>
                <a:gd name="T96" fmla="*/ 0 w 1747"/>
                <a:gd name="T97" fmla="*/ 0 h 1377"/>
                <a:gd name="T98" fmla="*/ 0 w 1747"/>
                <a:gd name="T99" fmla="*/ 0 h 1377"/>
                <a:gd name="T100" fmla="*/ 0 w 1747"/>
                <a:gd name="T101" fmla="*/ 0 h 1377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747"/>
                <a:gd name="T154" fmla="*/ 0 h 1377"/>
                <a:gd name="T155" fmla="*/ 1747 w 1747"/>
                <a:gd name="T156" fmla="*/ 1377 h 1377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747" h="1377">
                  <a:moveTo>
                    <a:pt x="66" y="52"/>
                  </a:moveTo>
                  <a:lnTo>
                    <a:pt x="66" y="53"/>
                  </a:lnTo>
                  <a:lnTo>
                    <a:pt x="64" y="59"/>
                  </a:lnTo>
                  <a:lnTo>
                    <a:pt x="63" y="67"/>
                  </a:lnTo>
                  <a:lnTo>
                    <a:pt x="61" y="80"/>
                  </a:lnTo>
                  <a:lnTo>
                    <a:pt x="57" y="95"/>
                  </a:lnTo>
                  <a:lnTo>
                    <a:pt x="53" y="114"/>
                  </a:lnTo>
                  <a:lnTo>
                    <a:pt x="51" y="135"/>
                  </a:lnTo>
                  <a:lnTo>
                    <a:pt x="49" y="162"/>
                  </a:lnTo>
                  <a:lnTo>
                    <a:pt x="45" y="187"/>
                  </a:lnTo>
                  <a:lnTo>
                    <a:pt x="44" y="217"/>
                  </a:lnTo>
                  <a:lnTo>
                    <a:pt x="44" y="249"/>
                  </a:lnTo>
                  <a:lnTo>
                    <a:pt x="44" y="283"/>
                  </a:lnTo>
                  <a:lnTo>
                    <a:pt x="44" y="320"/>
                  </a:lnTo>
                  <a:lnTo>
                    <a:pt x="44" y="360"/>
                  </a:lnTo>
                  <a:lnTo>
                    <a:pt x="47" y="398"/>
                  </a:lnTo>
                  <a:lnTo>
                    <a:pt x="53" y="441"/>
                  </a:lnTo>
                  <a:lnTo>
                    <a:pt x="55" y="481"/>
                  </a:lnTo>
                  <a:lnTo>
                    <a:pt x="57" y="517"/>
                  </a:lnTo>
                  <a:lnTo>
                    <a:pt x="57" y="552"/>
                  </a:lnTo>
                  <a:lnTo>
                    <a:pt x="57" y="582"/>
                  </a:lnTo>
                  <a:lnTo>
                    <a:pt x="55" y="607"/>
                  </a:lnTo>
                  <a:lnTo>
                    <a:pt x="53" y="631"/>
                  </a:lnTo>
                  <a:lnTo>
                    <a:pt x="47" y="652"/>
                  </a:lnTo>
                  <a:lnTo>
                    <a:pt x="45" y="673"/>
                  </a:lnTo>
                  <a:lnTo>
                    <a:pt x="40" y="690"/>
                  </a:lnTo>
                  <a:lnTo>
                    <a:pt x="34" y="709"/>
                  </a:lnTo>
                  <a:lnTo>
                    <a:pt x="30" y="725"/>
                  </a:lnTo>
                  <a:lnTo>
                    <a:pt x="25" y="742"/>
                  </a:lnTo>
                  <a:lnTo>
                    <a:pt x="19" y="757"/>
                  </a:lnTo>
                  <a:lnTo>
                    <a:pt x="15" y="770"/>
                  </a:lnTo>
                  <a:lnTo>
                    <a:pt x="11" y="787"/>
                  </a:lnTo>
                  <a:lnTo>
                    <a:pt x="7" y="806"/>
                  </a:lnTo>
                  <a:lnTo>
                    <a:pt x="4" y="821"/>
                  </a:lnTo>
                  <a:lnTo>
                    <a:pt x="6" y="839"/>
                  </a:lnTo>
                  <a:lnTo>
                    <a:pt x="7" y="854"/>
                  </a:lnTo>
                  <a:lnTo>
                    <a:pt x="13" y="869"/>
                  </a:lnTo>
                  <a:lnTo>
                    <a:pt x="19" y="884"/>
                  </a:lnTo>
                  <a:lnTo>
                    <a:pt x="26" y="901"/>
                  </a:lnTo>
                  <a:lnTo>
                    <a:pt x="34" y="917"/>
                  </a:lnTo>
                  <a:lnTo>
                    <a:pt x="44" y="936"/>
                  </a:lnTo>
                  <a:lnTo>
                    <a:pt x="53" y="951"/>
                  </a:lnTo>
                  <a:lnTo>
                    <a:pt x="63" y="968"/>
                  </a:lnTo>
                  <a:lnTo>
                    <a:pt x="72" y="989"/>
                  </a:lnTo>
                  <a:lnTo>
                    <a:pt x="82" y="1010"/>
                  </a:lnTo>
                  <a:lnTo>
                    <a:pt x="87" y="1031"/>
                  </a:lnTo>
                  <a:lnTo>
                    <a:pt x="95" y="1057"/>
                  </a:lnTo>
                  <a:lnTo>
                    <a:pt x="99" y="1080"/>
                  </a:lnTo>
                  <a:lnTo>
                    <a:pt x="103" y="1110"/>
                  </a:lnTo>
                  <a:lnTo>
                    <a:pt x="101" y="1135"/>
                  </a:lnTo>
                  <a:lnTo>
                    <a:pt x="101" y="1160"/>
                  </a:lnTo>
                  <a:lnTo>
                    <a:pt x="95" y="1181"/>
                  </a:lnTo>
                  <a:lnTo>
                    <a:pt x="91" y="1202"/>
                  </a:lnTo>
                  <a:lnTo>
                    <a:pt x="83" y="1215"/>
                  </a:lnTo>
                  <a:lnTo>
                    <a:pt x="76" y="1230"/>
                  </a:lnTo>
                  <a:lnTo>
                    <a:pt x="68" y="1244"/>
                  </a:lnTo>
                  <a:lnTo>
                    <a:pt x="61" y="1255"/>
                  </a:lnTo>
                  <a:lnTo>
                    <a:pt x="49" y="1263"/>
                  </a:lnTo>
                  <a:lnTo>
                    <a:pt x="42" y="1272"/>
                  </a:lnTo>
                  <a:lnTo>
                    <a:pt x="32" y="1280"/>
                  </a:lnTo>
                  <a:lnTo>
                    <a:pt x="25" y="1287"/>
                  </a:lnTo>
                  <a:lnTo>
                    <a:pt x="15" y="1293"/>
                  </a:lnTo>
                  <a:lnTo>
                    <a:pt x="7" y="1299"/>
                  </a:lnTo>
                  <a:lnTo>
                    <a:pt x="2" y="1304"/>
                  </a:lnTo>
                  <a:lnTo>
                    <a:pt x="0" y="1314"/>
                  </a:lnTo>
                  <a:lnTo>
                    <a:pt x="0" y="1316"/>
                  </a:lnTo>
                  <a:lnTo>
                    <a:pt x="7" y="1316"/>
                  </a:lnTo>
                  <a:lnTo>
                    <a:pt x="23" y="1312"/>
                  </a:lnTo>
                  <a:lnTo>
                    <a:pt x="45" y="1304"/>
                  </a:lnTo>
                  <a:lnTo>
                    <a:pt x="70" y="1295"/>
                  </a:lnTo>
                  <a:lnTo>
                    <a:pt x="101" y="1283"/>
                  </a:lnTo>
                  <a:lnTo>
                    <a:pt x="133" y="1272"/>
                  </a:lnTo>
                  <a:lnTo>
                    <a:pt x="169" y="1261"/>
                  </a:lnTo>
                  <a:lnTo>
                    <a:pt x="205" y="1249"/>
                  </a:lnTo>
                  <a:lnTo>
                    <a:pt x="241" y="1238"/>
                  </a:lnTo>
                  <a:lnTo>
                    <a:pt x="277" y="1228"/>
                  </a:lnTo>
                  <a:lnTo>
                    <a:pt x="313" y="1225"/>
                  </a:lnTo>
                  <a:lnTo>
                    <a:pt x="346" y="1219"/>
                  </a:lnTo>
                  <a:lnTo>
                    <a:pt x="376" y="1219"/>
                  </a:lnTo>
                  <a:lnTo>
                    <a:pt x="403" y="1225"/>
                  </a:lnTo>
                  <a:lnTo>
                    <a:pt x="424" y="1236"/>
                  </a:lnTo>
                  <a:lnTo>
                    <a:pt x="443" y="1249"/>
                  </a:lnTo>
                  <a:lnTo>
                    <a:pt x="467" y="1264"/>
                  </a:lnTo>
                  <a:lnTo>
                    <a:pt x="496" y="1280"/>
                  </a:lnTo>
                  <a:lnTo>
                    <a:pt x="528" y="1297"/>
                  </a:lnTo>
                  <a:lnTo>
                    <a:pt x="562" y="1312"/>
                  </a:lnTo>
                  <a:lnTo>
                    <a:pt x="600" y="1327"/>
                  </a:lnTo>
                  <a:lnTo>
                    <a:pt x="640" y="1342"/>
                  </a:lnTo>
                  <a:lnTo>
                    <a:pt x="680" y="1356"/>
                  </a:lnTo>
                  <a:lnTo>
                    <a:pt x="718" y="1363"/>
                  </a:lnTo>
                  <a:lnTo>
                    <a:pt x="758" y="1371"/>
                  </a:lnTo>
                  <a:lnTo>
                    <a:pt x="798" y="1375"/>
                  </a:lnTo>
                  <a:lnTo>
                    <a:pt x="836" y="1375"/>
                  </a:lnTo>
                  <a:lnTo>
                    <a:pt x="869" y="1369"/>
                  </a:lnTo>
                  <a:lnTo>
                    <a:pt x="901" y="1360"/>
                  </a:lnTo>
                  <a:lnTo>
                    <a:pt x="929" y="1342"/>
                  </a:lnTo>
                  <a:lnTo>
                    <a:pt x="956" y="1323"/>
                  </a:lnTo>
                  <a:lnTo>
                    <a:pt x="975" y="1297"/>
                  </a:lnTo>
                  <a:lnTo>
                    <a:pt x="998" y="1276"/>
                  </a:lnTo>
                  <a:lnTo>
                    <a:pt x="1017" y="1255"/>
                  </a:lnTo>
                  <a:lnTo>
                    <a:pt x="1040" y="1240"/>
                  </a:lnTo>
                  <a:lnTo>
                    <a:pt x="1060" y="1225"/>
                  </a:lnTo>
                  <a:lnTo>
                    <a:pt x="1081" y="1215"/>
                  </a:lnTo>
                  <a:lnTo>
                    <a:pt x="1102" y="1206"/>
                  </a:lnTo>
                  <a:lnTo>
                    <a:pt x="1125" y="1202"/>
                  </a:lnTo>
                  <a:lnTo>
                    <a:pt x="1146" y="1198"/>
                  </a:lnTo>
                  <a:lnTo>
                    <a:pt x="1171" y="1200"/>
                  </a:lnTo>
                  <a:lnTo>
                    <a:pt x="1194" y="1202"/>
                  </a:lnTo>
                  <a:lnTo>
                    <a:pt x="1218" y="1209"/>
                  </a:lnTo>
                  <a:lnTo>
                    <a:pt x="1243" y="1217"/>
                  </a:lnTo>
                  <a:lnTo>
                    <a:pt x="1271" y="1228"/>
                  </a:lnTo>
                  <a:lnTo>
                    <a:pt x="1298" y="1244"/>
                  </a:lnTo>
                  <a:lnTo>
                    <a:pt x="1328" y="1263"/>
                  </a:lnTo>
                  <a:lnTo>
                    <a:pt x="1357" y="1282"/>
                  </a:lnTo>
                  <a:lnTo>
                    <a:pt x="1389" y="1299"/>
                  </a:lnTo>
                  <a:lnTo>
                    <a:pt x="1422" y="1314"/>
                  </a:lnTo>
                  <a:lnTo>
                    <a:pt x="1452" y="1329"/>
                  </a:lnTo>
                  <a:lnTo>
                    <a:pt x="1482" y="1342"/>
                  </a:lnTo>
                  <a:lnTo>
                    <a:pt x="1513" y="1354"/>
                  </a:lnTo>
                  <a:lnTo>
                    <a:pt x="1541" y="1361"/>
                  </a:lnTo>
                  <a:lnTo>
                    <a:pt x="1572" y="1369"/>
                  </a:lnTo>
                  <a:lnTo>
                    <a:pt x="1596" y="1375"/>
                  </a:lnTo>
                  <a:lnTo>
                    <a:pt x="1621" y="1377"/>
                  </a:lnTo>
                  <a:lnTo>
                    <a:pt x="1642" y="1375"/>
                  </a:lnTo>
                  <a:lnTo>
                    <a:pt x="1663" y="1373"/>
                  </a:lnTo>
                  <a:lnTo>
                    <a:pt x="1678" y="1365"/>
                  </a:lnTo>
                  <a:lnTo>
                    <a:pt x="1693" y="1354"/>
                  </a:lnTo>
                  <a:lnTo>
                    <a:pt x="1703" y="1340"/>
                  </a:lnTo>
                  <a:lnTo>
                    <a:pt x="1709" y="1323"/>
                  </a:lnTo>
                  <a:lnTo>
                    <a:pt x="1707" y="1301"/>
                  </a:lnTo>
                  <a:lnTo>
                    <a:pt x="1703" y="1283"/>
                  </a:lnTo>
                  <a:lnTo>
                    <a:pt x="1693" y="1266"/>
                  </a:lnTo>
                  <a:lnTo>
                    <a:pt x="1684" y="1253"/>
                  </a:lnTo>
                  <a:lnTo>
                    <a:pt x="1671" y="1238"/>
                  </a:lnTo>
                  <a:lnTo>
                    <a:pt x="1655" y="1225"/>
                  </a:lnTo>
                  <a:lnTo>
                    <a:pt x="1640" y="1213"/>
                  </a:lnTo>
                  <a:lnTo>
                    <a:pt x="1627" y="1202"/>
                  </a:lnTo>
                  <a:lnTo>
                    <a:pt x="1610" y="1187"/>
                  </a:lnTo>
                  <a:lnTo>
                    <a:pt x="1600" y="1175"/>
                  </a:lnTo>
                  <a:lnTo>
                    <a:pt x="1591" y="1162"/>
                  </a:lnTo>
                  <a:lnTo>
                    <a:pt x="1585" y="1148"/>
                  </a:lnTo>
                  <a:lnTo>
                    <a:pt x="1585" y="1131"/>
                  </a:lnTo>
                  <a:lnTo>
                    <a:pt x="1591" y="1118"/>
                  </a:lnTo>
                  <a:lnTo>
                    <a:pt x="1600" y="1099"/>
                  </a:lnTo>
                  <a:lnTo>
                    <a:pt x="1621" y="1080"/>
                  </a:lnTo>
                  <a:lnTo>
                    <a:pt x="1642" y="1057"/>
                  </a:lnTo>
                  <a:lnTo>
                    <a:pt x="1659" y="1033"/>
                  </a:lnTo>
                  <a:lnTo>
                    <a:pt x="1673" y="1004"/>
                  </a:lnTo>
                  <a:lnTo>
                    <a:pt x="1686" y="977"/>
                  </a:lnTo>
                  <a:lnTo>
                    <a:pt x="1693" y="943"/>
                  </a:lnTo>
                  <a:lnTo>
                    <a:pt x="1703" y="913"/>
                  </a:lnTo>
                  <a:lnTo>
                    <a:pt x="1707" y="879"/>
                  </a:lnTo>
                  <a:lnTo>
                    <a:pt x="1711" y="846"/>
                  </a:lnTo>
                  <a:lnTo>
                    <a:pt x="1711" y="812"/>
                  </a:lnTo>
                  <a:lnTo>
                    <a:pt x="1711" y="776"/>
                  </a:lnTo>
                  <a:lnTo>
                    <a:pt x="1707" y="744"/>
                  </a:lnTo>
                  <a:lnTo>
                    <a:pt x="1707" y="709"/>
                  </a:lnTo>
                  <a:lnTo>
                    <a:pt x="1703" y="677"/>
                  </a:lnTo>
                  <a:lnTo>
                    <a:pt x="1699" y="648"/>
                  </a:lnTo>
                  <a:lnTo>
                    <a:pt x="1695" y="620"/>
                  </a:lnTo>
                  <a:lnTo>
                    <a:pt x="1692" y="593"/>
                  </a:lnTo>
                  <a:lnTo>
                    <a:pt x="1686" y="567"/>
                  </a:lnTo>
                  <a:lnTo>
                    <a:pt x="1680" y="542"/>
                  </a:lnTo>
                  <a:lnTo>
                    <a:pt x="1676" y="513"/>
                  </a:lnTo>
                  <a:lnTo>
                    <a:pt x="1673" y="489"/>
                  </a:lnTo>
                  <a:lnTo>
                    <a:pt x="1669" y="462"/>
                  </a:lnTo>
                  <a:lnTo>
                    <a:pt x="1665" y="436"/>
                  </a:lnTo>
                  <a:lnTo>
                    <a:pt x="1665" y="411"/>
                  </a:lnTo>
                  <a:lnTo>
                    <a:pt x="1665" y="386"/>
                  </a:lnTo>
                  <a:lnTo>
                    <a:pt x="1665" y="360"/>
                  </a:lnTo>
                  <a:lnTo>
                    <a:pt x="1665" y="337"/>
                  </a:lnTo>
                  <a:lnTo>
                    <a:pt x="1669" y="314"/>
                  </a:lnTo>
                  <a:lnTo>
                    <a:pt x="1674" y="295"/>
                  </a:lnTo>
                  <a:lnTo>
                    <a:pt x="1678" y="276"/>
                  </a:lnTo>
                  <a:lnTo>
                    <a:pt x="1688" y="257"/>
                  </a:lnTo>
                  <a:lnTo>
                    <a:pt x="1695" y="242"/>
                  </a:lnTo>
                  <a:lnTo>
                    <a:pt x="1709" y="228"/>
                  </a:lnTo>
                  <a:lnTo>
                    <a:pt x="1720" y="215"/>
                  </a:lnTo>
                  <a:lnTo>
                    <a:pt x="1730" y="202"/>
                  </a:lnTo>
                  <a:lnTo>
                    <a:pt x="1735" y="188"/>
                  </a:lnTo>
                  <a:lnTo>
                    <a:pt x="1741" y="177"/>
                  </a:lnTo>
                  <a:lnTo>
                    <a:pt x="1745" y="162"/>
                  </a:lnTo>
                  <a:lnTo>
                    <a:pt x="1747" y="148"/>
                  </a:lnTo>
                  <a:lnTo>
                    <a:pt x="1745" y="137"/>
                  </a:lnTo>
                  <a:lnTo>
                    <a:pt x="1745" y="126"/>
                  </a:lnTo>
                  <a:lnTo>
                    <a:pt x="1739" y="114"/>
                  </a:lnTo>
                  <a:lnTo>
                    <a:pt x="1735" y="103"/>
                  </a:lnTo>
                  <a:lnTo>
                    <a:pt x="1726" y="91"/>
                  </a:lnTo>
                  <a:lnTo>
                    <a:pt x="1720" y="84"/>
                  </a:lnTo>
                  <a:lnTo>
                    <a:pt x="1709" y="76"/>
                  </a:lnTo>
                  <a:lnTo>
                    <a:pt x="1697" y="69"/>
                  </a:lnTo>
                  <a:lnTo>
                    <a:pt x="1686" y="65"/>
                  </a:lnTo>
                  <a:lnTo>
                    <a:pt x="1674" y="61"/>
                  </a:lnTo>
                  <a:lnTo>
                    <a:pt x="1655" y="55"/>
                  </a:lnTo>
                  <a:lnTo>
                    <a:pt x="1633" y="52"/>
                  </a:lnTo>
                  <a:lnTo>
                    <a:pt x="1606" y="46"/>
                  </a:lnTo>
                  <a:lnTo>
                    <a:pt x="1576" y="42"/>
                  </a:lnTo>
                  <a:lnTo>
                    <a:pt x="1541" y="36"/>
                  </a:lnTo>
                  <a:lnTo>
                    <a:pt x="1507" y="31"/>
                  </a:lnTo>
                  <a:lnTo>
                    <a:pt x="1469" y="27"/>
                  </a:lnTo>
                  <a:lnTo>
                    <a:pt x="1431" y="23"/>
                  </a:lnTo>
                  <a:lnTo>
                    <a:pt x="1389" y="19"/>
                  </a:lnTo>
                  <a:lnTo>
                    <a:pt x="1351" y="17"/>
                  </a:lnTo>
                  <a:lnTo>
                    <a:pt x="1313" y="17"/>
                  </a:lnTo>
                  <a:lnTo>
                    <a:pt x="1277" y="17"/>
                  </a:lnTo>
                  <a:lnTo>
                    <a:pt x="1241" y="21"/>
                  </a:lnTo>
                  <a:lnTo>
                    <a:pt x="1211" y="27"/>
                  </a:lnTo>
                  <a:lnTo>
                    <a:pt x="1182" y="33"/>
                  </a:lnTo>
                  <a:lnTo>
                    <a:pt x="1159" y="44"/>
                  </a:lnTo>
                  <a:lnTo>
                    <a:pt x="1135" y="52"/>
                  </a:lnTo>
                  <a:lnTo>
                    <a:pt x="1112" y="59"/>
                  </a:lnTo>
                  <a:lnTo>
                    <a:pt x="1087" y="67"/>
                  </a:lnTo>
                  <a:lnTo>
                    <a:pt x="1060" y="74"/>
                  </a:lnTo>
                  <a:lnTo>
                    <a:pt x="1034" y="76"/>
                  </a:lnTo>
                  <a:lnTo>
                    <a:pt x="1007" y="78"/>
                  </a:lnTo>
                  <a:lnTo>
                    <a:pt x="981" y="78"/>
                  </a:lnTo>
                  <a:lnTo>
                    <a:pt x="954" y="78"/>
                  </a:lnTo>
                  <a:lnTo>
                    <a:pt x="926" y="76"/>
                  </a:lnTo>
                  <a:lnTo>
                    <a:pt x="899" y="74"/>
                  </a:lnTo>
                  <a:lnTo>
                    <a:pt x="870" y="69"/>
                  </a:lnTo>
                  <a:lnTo>
                    <a:pt x="846" y="65"/>
                  </a:lnTo>
                  <a:lnTo>
                    <a:pt x="817" y="57"/>
                  </a:lnTo>
                  <a:lnTo>
                    <a:pt x="792" y="50"/>
                  </a:lnTo>
                  <a:lnTo>
                    <a:pt x="766" y="42"/>
                  </a:lnTo>
                  <a:lnTo>
                    <a:pt x="743" y="34"/>
                  </a:lnTo>
                  <a:lnTo>
                    <a:pt x="718" y="25"/>
                  </a:lnTo>
                  <a:lnTo>
                    <a:pt x="696" y="17"/>
                  </a:lnTo>
                  <a:lnTo>
                    <a:pt x="673" y="12"/>
                  </a:lnTo>
                  <a:lnTo>
                    <a:pt x="650" y="8"/>
                  </a:lnTo>
                  <a:lnTo>
                    <a:pt x="625" y="4"/>
                  </a:lnTo>
                  <a:lnTo>
                    <a:pt x="602" y="2"/>
                  </a:lnTo>
                  <a:lnTo>
                    <a:pt x="580" y="0"/>
                  </a:lnTo>
                  <a:lnTo>
                    <a:pt x="561" y="2"/>
                  </a:lnTo>
                  <a:lnTo>
                    <a:pt x="538" y="2"/>
                  </a:lnTo>
                  <a:lnTo>
                    <a:pt x="519" y="6"/>
                  </a:lnTo>
                  <a:lnTo>
                    <a:pt x="498" y="10"/>
                  </a:lnTo>
                  <a:lnTo>
                    <a:pt x="479" y="17"/>
                  </a:lnTo>
                  <a:lnTo>
                    <a:pt x="460" y="23"/>
                  </a:lnTo>
                  <a:lnTo>
                    <a:pt x="445" y="31"/>
                  </a:lnTo>
                  <a:lnTo>
                    <a:pt x="428" y="40"/>
                  </a:lnTo>
                  <a:lnTo>
                    <a:pt x="414" y="52"/>
                  </a:lnTo>
                  <a:lnTo>
                    <a:pt x="397" y="59"/>
                  </a:lnTo>
                  <a:lnTo>
                    <a:pt x="376" y="69"/>
                  </a:lnTo>
                  <a:lnTo>
                    <a:pt x="352" y="72"/>
                  </a:lnTo>
                  <a:lnTo>
                    <a:pt x="327" y="76"/>
                  </a:lnTo>
                  <a:lnTo>
                    <a:pt x="298" y="76"/>
                  </a:lnTo>
                  <a:lnTo>
                    <a:pt x="270" y="76"/>
                  </a:lnTo>
                  <a:lnTo>
                    <a:pt x="239" y="74"/>
                  </a:lnTo>
                  <a:lnTo>
                    <a:pt x="211" y="74"/>
                  </a:lnTo>
                  <a:lnTo>
                    <a:pt x="182" y="69"/>
                  </a:lnTo>
                  <a:lnTo>
                    <a:pt x="156" y="67"/>
                  </a:lnTo>
                  <a:lnTo>
                    <a:pt x="131" y="63"/>
                  </a:lnTo>
                  <a:lnTo>
                    <a:pt x="110" y="59"/>
                  </a:lnTo>
                  <a:lnTo>
                    <a:pt x="91" y="55"/>
                  </a:lnTo>
                  <a:lnTo>
                    <a:pt x="78" y="53"/>
                  </a:lnTo>
                  <a:lnTo>
                    <a:pt x="70" y="52"/>
                  </a:lnTo>
                  <a:lnTo>
                    <a:pt x="66" y="5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9" name="Freeform 6">
              <a:extLst>
                <a:ext uri="{FF2B5EF4-FFF2-40B4-BE49-F238E27FC236}">
                  <a16:creationId xmlns:a16="http://schemas.microsoft.com/office/drawing/2014/main" id="{8F26195B-FBE5-21AF-13E5-15040B5348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12" y="1008"/>
              <a:ext cx="390" cy="296"/>
            </a:xfrm>
            <a:custGeom>
              <a:avLst/>
              <a:gdLst>
                <a:gd name="T0" fmla="*/ 0 w 1277"/>
                <a:gd name="T1" fmla="*/ 0 h 1054"/>
                <a:gd name="T2" fmla="*/ 0 w 1277"/>
                <a:gd name="T3" fmla="*/ 0 h 1054"/>
                <a:gd name="T4" fmla="*/ 0 w 1277"/>
                <a:gd name="T5" fmla="*/ 0 h 1054"/>
                <a:gd name="T6" fmla="*/ 0 w 1277"/>
                <a:gd name="T7" fmla="*/ 0 h 1054"/>
                <a:gd name="T8" fmla="*/ 0 w 1277"/>
                <a:gd name="T9" fmla="*/ 0 h 1054"/>
                <a:gd name="T10" fmla="*/ 0 w 1277"/>
                <a:gd name="T11" fmla="*/ 0 h 1054"/>
                <a:gd name="T12" fmla="*/ 0 w 1277"/>
                <a:gd name="T13" fmla="*/ 0 h 1054"/>
                <a:gd name="T14" fmla="*/ 0 w 1277"/>
                <a:gd name="T15" fmla="*/ 0 h 1054"/>
                <a:gd name="T16" fmla="*/ 0 w 1277"/>
                <a:gd name="T17" fmla="*/ 0 h 1054"/>
                <a:gd name="T18" fmla="*/ 0 w 1277"/>
                <a:gd name="T19" fmla="*/ 0 h 1054"/>
                <a:gd name="T20" fmla="*/ 0 w 1277"/>
                <a:gd name="T21" fmla="*/ 0 h 1054"/>
                <a:gd name="T22" fmla="*/ 0 w 1277"/>
                <a:gd name="T23" fmla="*/ 0 h 1054"/>
                <a:gd name="T24" fmla="*/ 0 w 1277"/>
                <a:gd name="T25" fmla="*/ 0 h 1054"/>
                <a:gd name="T26" fmla="*/ 0 w 1277"/>
                <a:gd name="T27" fmla="*/ 0 h 1054"/>
                <a:gd name="T28" fmla="*/ 0 w 1277"/>
                <a:gd name="T29" fmla="*/ 0 h 1054"/>
                <a:gd name="T30" fmla="*/ 0 w 1277"/>
                <a:gd name="T31" fmla="*/ 0 h 1054"/>
                <a:gd name="T32" fmla="*/ 0 w 1277"/>
                <a:gd name="T33" fmla="*/ 0 h 1054"/>
                <a:gd name="T34" fmla="*/ 0 w 1277"/>
                <a:gd name="T35" fmla="*/ 0 h 1054"/>
                <a:gd name="T36" fmla="*/ 0 w 1277"/>
                <a:gd name="T37" fmla="*/ 0 h 1054"/>
                <a:gd name="T38" fmla="*/ 0 w 1277"/>
                <a:gd name="T39" fmla="*/ 0 h 1054"/>
                <a:gd name="T40" fmla="*/ 0 w 1277"/>
                <a:gd name="T41" fmla="*/ 0 h 1054"/>
                <a:gd name="T42" fmla="*/ 0 w 1277"/>
                <a:gd name="T43" fmla="*/ 0 h 1054"/>
                <a:gd name="T44" fmla="*/ 0 w 1277"/>
                <a:gd name="T45" fmla="*/ 0 h 1054"/>
                <a:gd name="T46" fmla="*/ 0 w 1277"/>
                <a:gd name="T47" fmla="*/ 0 h 1054"/>
                <a:gd name="T48" fmla="*/ 0 w 1277"/>
                <a:gd name="T49" fmla="*/ 0 h 1054"/>
                <a:gd name="T50" fmla="*/ 0 w 1277"/>
                <a:gd name="T51" fmla="*/ 0 h 1054"/>
                <a:gd name="T52" fmla="*/ 0 w 1277"/>
                <a:gd name="T53" fmla="*/ 0 h 1054"/>
                <a:gd name="T54" fmla="*/ 0 w 1277"/>
                <a:gd name="T55" fmla="*/ 0 h 1054"/>
                <a:gd name="T56" fmla="*/ 0 w 1277"/>
                <a:gd name="T57" fmla="*/ 0 h 1054"/>
                <a:gd name="T58" fmla="*/ 0 w 1277"/>
                <a:gd name="T59" fmla="*/ 0 h 1054"/>
                <a:gd name="T60" fmla="*/ 0 w 1277"/>
                <a:gd name="T61" fmla="*/ 0 h 1054"/>
                <a:gd name="T62" fmla="*/ 0 w 1277"/>
                <a:gd name="T63" fmla="*/ 0 h 1054"/>
                <a:gd name="T64" fmla="*/ 0 w 1277"/>
                <a:gd name="T65" fmla="*/ 0 h 1054"/>
                <a:gd name="T66" fmla="*/ 0 w 1277"/>
                <a:gd name="T67" fmla="*/ 0 h 1054"/>
                <a:gd name="T68" fmla="*/ 0 w 1277"/>
                <a:gd name="T69" fmla="*/ 0 h 1054"/>
                <a:gd name="T70" fmla="*/ 0 w 1277"/>
                <a:gd name="T71" fmla="*/ 0 h 1054"/>
                <a:gd name="T72" fmla="*/ 0 w 1277"/>
                <a:gd name="T73" fmla="*/ 0 h 1054"/>
                <a:gd name="T74" fmla="*/ 0 w 1277"/>
                <a:gd name="T75" fmla="*/ 0 h 1054"/>
                <a:gd name="T76" fmla="*/ 0 w 1277"/>
                <a:gd name="T77" fmla="*/ 0 h 1054"/>
                <a:gd name="T78" fmla="*/ 0 w 1277"/>
                <a:gd name="T79" fmla="*/ 0 h 1054"/>
                <a:gd name="T80" fmla="*/ 0 w 1277"/>
                <a:gd name="T81" fmla="*/ 0 h 1054"/>
                <a:gd name="T82" fmla="*/ 0 w 1277"/>
                <a:gd name="T83" fmla="*/ 0 h 1054"/>
                <a:gd name="T84" fmla="*/ 0 w 1277"/>
                <a:gd name="T85" fmla="*/ 0 h 1054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277"/>
                <a:gd name="T130" fmla="*/ 0 h 1054"/>
                <a:gd name="T131" fmla="*/ 1277 w 1277"/>
                <a:gd name="T132" fmla="*/ 1054 h 1054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277" h="1054">
                  <a:moveTo>
                    <a:pt x="452" y="116"/>
                  </a:moveTo>
                  <a:lnTo>
                    <a:pt x="422" y="113"/>
                  </a:lnTo>
                  <a:lnTo>
                    <a:pt x="391" y="103"/>
                  </a:lnTo>
                  <a:lnTo>
                    <a:pt x="359" y="92"/>
                  </a:lnTo>
                  <a:lnTo>
                    <a:pt x="327" y="78"/>
                  </a:lnTo>
                  <a:lnTo>
                    <a:pt x="294" y="61"/>
                  </a:lnTo>
                  <a:lnTo>
                    <a:pt x="260" y="44"/>
                  </a:lnTo>
                  <a:lnTo>
                    <a:pt x="228" y="29"/>
                  </a:lnTo>
                  <a:lnTo>
                    <a:pt x="196" y="18"/>
                  </a:lnTo>
                  <a:lnTo>
                    <a:pt x="163" y="6"/>
                  </a:lnTo>
                  <a:lnTo>
                    <a:pt x="135" y="0"/>
                  </a:lnTo>
                  <a:lnTo>
                    <a:pt x="106" y="0"/>
                  </a:lnTo>
                  <a:lnTo>
                    <a:pt x="82" y="8"/>
                  </a:lnTo>
                  <a:lnTo>
                    <a:pt x="57" y="23"/>
                  </a:lnTo>
                  <a:lnTo>
                    <a:pt x="36" y="48"/>
                  </a:lnTo>
                  <a:lnTo>
                    <a:pt x="19" y="82"/>
                  </a:lnTo>
                  <a:lnTo>
                    <a:pt x="5" y="132"/>
                  </a:lnTo>
                  <a:lnTo>
                    <a:pt x="0" y="177"/>
                  </a:lnTo>
                  <a:lnTo>
                    <a:pt x="15" y="221"/>
                  </a:lnTo>
                  <a:lnTo>
                    <a:pt x="42" y="253"/>
                  </a:lnTo>
                  <a:lnTo>
                    <a:pt x="82" y="282"/>
                  </a:lnTo>
                  <a:lnTo>
                    <a:pt x="127" y="307"/>
                  </a:lnTo>
                  <a:lnTo>
                    <a:pt x="182" y="327"/>
                  </a:lnTo>
                  <a:lnTo>
                    <a:pt x="239" y="346"/>
                  </a:lnTo>
                  <a:lnTo>
                    <a:pt x="296" y="365"/>
                  </a:lnTo>
                  <a:lnTo>
                    <a:pt x="350" y="385"/>
                  </a:lnTo>
                  <a:lnTo>
                    <a:pt x="399" y="404"/>
                  </a:lnTo>
                  <a:lnTo>
                    <a:pt x="441" y="426"/>
                  </a:lnTo>
                  <a:lnTo>
                    <a:pt x="471" y="455"/>
                  </a:lnTo>
                  <a:lnTo>
                    <a:pt x="488" y="485"/>
                  </a:lnTo>
                  <a:lnTo>
                    <a:pt x="490" y="525"/>
                  </a:lnTo>
                  <a:lnTo>
                    <a:pt x="471" y="571"/>
                  </a:lnTo>
                  <a:lnTo>
                    <a:pt x="435" y="626"/>
                  </a:lnTo>
                  <a:lnTo>
                    <a:pt x="384" y="679"/>
                  </a:lnTo>
                  <a:lnTo>
                    <a:pt x="332" y="723"/>
                  </a:lnTo>
                  <a:lnTo>
                    <a:pt x="281" y="757"/>
                  </a:lnTo>
                  <a:lnTo>
                    <a:pt x="234" y="784"/>
                  </a:lnTo>
                  <a:lnTo>
                    <a:pt x="188" y="803"/>
                  </a:lnTo>
                  <a:lnTo>
                    <a:pt x="146" y="818"/>
                  </a:lnTo>
                  <a:lnTo>
                    <a:pt x="106" y="827"/>
                  </a:lnTo>
                  <a:lnTo>
                    <a:pt x="74" y="837"/>
                  </a:lnTo>
                  <a:lnTo>
                    <a:pt x="45" y="843"/>
                  </a:lnTo>
                  <a:lnTo>
                    <a:pt x="25" y="848"/>
                  </a:lnTo>
                  <a:lnTo>
                    <a:pt x="11" y="852"/>
                  </a:lnTo>
                  <a:lnTo>
                    <a:pt x="9" y="862"/>
                  </a:lnTo>
                  <a:lnTo>
                    <a:pt x="13" y="873"/>
                  </a:lnTo>
                  <a:lnTo>
                    <a:pt x="30" y="890"/>
                  </a:lnTo>
                  <a:lnTo>
                    <a:pt x="59" y="913"/>
                  </a:lnTo>
                  <a:lnTo>
                    <a:pt x="99" y="945"/>
                  </a:lnTo>
                  <a:lnTo>
                    <a:pt x="150" y="974"/>
                  </a:lnTo>
                  <a:lnTo>
                    <a:pt x="215" y="1000"/>
                  </a:lnTo>
                  <a:lnTo>
                    <a:pt x="285" y="1019"/>
                  </a:lnTo>
                  <a:lnTo>
                    <a:pt x="367" y="1039"/>
                  </a:lnTo>
                  <a:lnTo>
                    <a:pt x="452" y="1048"/>
                  </a:lnTo>
                  <a:lnTo>
                    <a:pt x="543" y="1054"/>
                  </a:lnTo>
                  <a:lnTo>
                    <a:pt x="635" y="1054"/>
                  </a:lnTo>
                  <a:lnTo>
                    <a:pt x="728" y="1052"/>
                  </a:lnTo>
                  <a:lnTo>
                    <a:pt x="819" y="1040"/>
                  </a:lnTo>
                  <a:lnTo>
                    <a:pt x="906" y="1025"/>
                  </a:lnTo>
                  <a:lnTo>
                    <a:pt x="988" y="1004"/>
                  </a:lnTo>
                  <a:lnTo>
                    <a:pt x="1066" y="978"/>
                  </a:lnTo>
                  <a:lnTo>
                    <a:pt x="1133" y="945"/>
                  </a:lnTo>
                  <a:lnTo>
                    <a:pt x="1188" y="909"/>
                  </a:lnTo>
                  <a:lnTo>
                    <a:pt x="1233" y="864"/>
                  </a:lnTo>
                  <a:lnTo>
                    <a:pt x="1264" y="814"/>
                  </a:lnTo>
                  <a:lnTo>
                    <a:pt x="1277" y="772"/>
                  </a:lnTo>
                  <a:lnTo>
                    <a:pt x="1277" y="750"/>
                  </a:lnTo>
                  <a:lnTo>
                    <a:pt x="1262" y="742"/>
                  </a:lnTo>
                  <a:lnTo>
                    <a:pt x="1237" y="750"/>
                  </a:lnTo>
                  <a:lnTo>
                    <a:pt x="1203" y="769"/>
                  </a:lnTo>
                  <a:lnTo>
                    <a:pt x="1161" y="793"/>
                  </a:lnTo>
                  <a:lnTo>
                    <a:pt x="1116" y="824"/>
                  </a:lnTo>
                  <a:lnTo>
                    <a:pt x="1066" y="858"/>
                  </a:lnTo>
                  <a:lnTo>
                    <a:pt x="1013" y="890"/>
                  </a:lnTo>
                  <a:lnTo>
                    <a:pt x="962" y="917"/>
                  </a:lnTo>
                  <a:lnTo>
                    <a:pt x="908" y="936"/>
                  </a:lnTo>
                  <a:lnTo>
                    <a:pt x="863" y="945"/>
                  </a:lnTo>
                  <a:lnTo>
                    <a:pt x="821" y="942"/>
                  </a:lnTo>
                  <a:lnTo>
                    <a:pt x="789" y="923"/>
                  </a:lnTo>
                  <a:lnTo>
                    <a:pt x="762" y="881"/>
                  </a:lnTo>
                  <a:lnTo>
                    <a:pt x="751" y="820"/>
                  </a:lnTo>
                  <a:lnTo>
                    <a:pt x="743" y="750"/>
                  </a:lnTo>
                  <a:lnTo>
                    <a:pt x="743" y="689"/>
                  </a:lnTo>
                  <a:lnTo>
                    <a:pt x="747" y="635"/>
                  </a:lnTo>
                  <a:lnTo>
                    <a:pt x="758" y="590"/>
                  </a:lnTo>
                  <a:lnTo>
                    <a:pt x="771" y="550"/>
                  </a:lnTo>
                  <a:lnTo>
                    <a:pt x="791" y="518"/>
                  </a:lnTo>
                  <a:lnTo>
                    <a:pt x="811" y="489"/>
                  </a:lnTo>
                  <a:lnTo>
                    <a:pt x="840" y="466"/>
                  </a:lnTo>
                  <a:lnTo>
                    <a:pt x="868" y="445"/>
                  </a:lnTo>
                  <a:lnTo>
                    <a:pt x="903" y="426"/>
                  </a:lnTo>
                  <a:lnTo>
                    <a:pt x="937" y="411"/>
                  </a:lnTo>
                  <a:lnTo>
                    <a:pt x="979" y="396"/>
                  </a:lnTo>
                  <a:lnTo>
                    <a:pt x="1020" y="379"/>
                  </a:lnTo>
                  <a:lnTo>
                    <a:pt x="1066" y="364"/>
                  </a:lnTo>
                  <a:lnTo>
                    <a:pt x="1114" y="346"/>
                  </a:lnTo>
                  <a:lnTo>
                    <a:pt x="1165" y="327"/>
                  </a:lnTo>
                  <a:lnTo>
                    <a:pt x="1205" y="305"/>
                  </a:lnTo>
                  <a:lnTo>
                    <a:pt x="1231" y="282"/>
                  </a:lnTo>
                  <a:lnTo>
                    <a:pt x="1241" y="255"/>
                  </a:lnTo>
                  <a:lnTo>
                    <a:pt x="1237" y="231"/>
                  </a:lnTo>
                  <a:lnTo>
                    <a:pt x="1222" y="206"/>
                  </a:lnTo>
                  <a:lnTo>
                    <a:pt x="1199" y="183"/>
                  </a:lnTo>
                  <a:lnTo>
                    <a:pt x="1169" y="158"/>
                  </a:lnTo>
                  <a:lnTo>
                    <a:pt x="1133" y="137"/>
                  </a:lnTo>
                  <a:lnTo>
                    <a:pt x="1091" y="118"/>
                  </a:lnTo>
                  <a:lnTo>
                    <a:pt x="1047" y="101"/>
                  </a:lnTo>
                  <a:lnTo>
                    <a:pt x="1001" y="88"/>
                  </a:lnTo>
                  <a:lnTo>
                    <a:pt x="962" y="78"/>
                  </a:lnTo>
                  <a:lnTo>
                    <a:pt x="920" y="71"/>
                  </a:lnTo>
                  <a:lnTo>
                    <a:pt x="886" y="71"/>
                  </a:lnTo>
                  <a:lnTo>
                    <a:pt x="859" y="75"/>
                  </a:lnTo>
                  <a:lnTo>
                    <a:pt x="840" y="84"/>
                  </a:lnTo>
                  <a:lnTo>
                    <a:pt x="823" y="94"/>
                  </a:lnTo>
                  <a:lnTo>
                    <a:pt x="802" y="103"/>
                  </a:lnTo>
                  <a:lnTo>
                    <a:pt x="775" y="109"/>
                  </a:lnTo>
                  <a:lnTo>
                    <a:pt x="749" y="116"/>
                  </a:lnTo>
                  <a:lnTo>
                    <a:pt x="716" y="118"/>
                  </a:lnTo>
                  <a:lnTo>
                    <a:pt x="684" y="122"/>
                  </a:lnTo>
                  <a:lnTo>
                    <a:pt x="650" y="122"/>
                  </a:lnTo>
                  <a:lnTo>
                    <a:pt x="618" y="124"/>
                  </a:lnTo>
                  <a:lnTo>
                    <a:pt x="583" y="122"/>
                  </a:lnTo>
                  <a:lnTo>
                    <a:pt x="553" y="122"/>
                  </a:lnTo>
                  <a:lnTo>
                    <a:pt x="524" y="120"/>
                  </a:lnTo>
                  <a:lnTo>
                    <a:pt x="502" y="120"/>
                  </a:lnTo>
                  <a:lnTo>
                    <a:pt x="481" y="118"/>
                  </a:lnTo>
                  <a:lnTo>
                    <a:pt x="464" y="116"/>
                  </a:lnTo>
                  <a:lnTo>
                    <a:pt x="454" y="116"/>
                  </a:lnTo>
                  <a:lnTo>
                    <a:pt x="452" y="11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0" name="Freeform 7">
              <a:extLst>
                <a:ext uri="{FF2B5EF4-FFF2-40B4-BE49-F238E27FC236}">
                  <a16:creationId xmlns:a16="http://schemas.microsoft.com/office/drawing/2014/main" id="{697C1624-D221-1811-BBAF-981C4E2BCC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39" y="902"/>
              <a:ext cx="16" cy="23"/>
            </a:xfrm>
            <a:custGeom>
              <a:avLst/>
              <a:gdLst>
                <a:gd name="T0" fmla="*/ 0 w 52"/>
                <a:gd name="T1" fmla="*/ 0 h 84"/>
                <a:gd name="T2" fmla="*/ 0 w 52"/>
                <a:gd name="T3" fmla="*/ 0 h 84"/>
                <a:gd name="T4" fmla="*/ 0 w 52"/>
                <a:gd name="T5" fmla="*/ 0 h 84"/>
                <a:gd name="T6" fmla="*/ 0 w 52"/>
                <a:gd name="T7" fmla="*/ 0 h 84"/>
                <a:gd name="T8" fmla="*/ 0 w 52"/>
                <a:gd name="T9" fmla="*/ 0 h 84"/>
                <a:gd name="T10" fmla="*/ 0 w 52"/>
                <a:gd name="T11" fmla="*/ 0 h 84"/>
                <a:gd name="T12" fmla="*/ 0 w 52"/>
                <a:gd name="T13" fmla="*/ 0 h 84"/>
                <a:gd name="T14" fmla="*/ 0 w 52"/>
                <a:gd name="T15" fmla="*/ 0 h 84"/>
                <a:gd name="T16" fmla="*/ 0 w 52"/>
                <a:gd name="T17" fmla="*/ 0 h 84"/>
                <a:gd name="T18" fmla="*/ 0 w 52"/>
                <a:gd name="T19" fmla="*/ 0 h 84"/>
                <a:gd name="T20" fmla="*/ 0 w 52"/>
                <a:gd name="T21" fmla="*/ 0 h 84"/>
                <a:gd name="T22" fmla="*/ 0 w 52"/>
                <a:gd name="T23" fmla="*/ 0 h 84"/>
                <a:gd name="T24" fmla="*/ 0 w 52"/>
                <a:gd name="T25" fmla="*/ 0 h 84"/>
                <a:gd name="T26" fmla="*/ 0 w 52"/>
                <a:gd name="T27" fmla="*/ 0 h 84"/>
                <a:gd name="T28" fmla="*/ 0 w 52"/>
                <a:gd name="T29" fmla="*/ 0 h 84"/>
                <a:gd name="T30" fmla="*/ 0 w 52"/>
                <a:gd name="T31" fmla="*/ 0 h 84"/>
                <a:gd name="T32" fmla="*/ 0 w 52"/>
                <a:gd name="T33" fmla="*/ 0 h 84"/>
                <a:gd name="T34" fmla="*/ 0 w 52"/>
                <a:gd name="T35" fmla="*/ 0 h 84"/>
                <a:gd name="T36" fmla="*/ 0 w 52"/>
                <a:gd name="T37" fmla="*/ 0 h 84"/>
                <a:gd name="T38" fmla="*/ 0 w 52"/>
                <a:gd name="T39" fmla="*/ 0 h 84"/>
                <a:gd name="T40" fmla="*/ 0 w 52"/>
                <a:gd name="T41" fmla="*/ 0 h 84"/>
                <a:gd name="T42" fmla="*/ 0 w 52"/>
                <a:gd name="T43" fmla="*/ 0 h 84"/>
                <a:gd name="T44" fmla="*/ 0 w 52"/>
                <a:gd name="T45" fmla="*/ 0 h 84"/>
                <a:gd name="T46" fmla="*/ 0 w 52"/>
                <a:gd name="T47" fmla="*/ 0 h 84"/>
                <a:gd name="T48" fmla="*/ 0 w 52"/>
                <a:gd name="T49" fmla="*/ 0 h 84"/>
                <a:gd name="T50" fmla="*/ 0 w 52"/>
                <a:gd name="T51" fmla="*/ 0 h 8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52"/>
                <a:gd name="T79" fmla="*/ 0 h 84"/>
                <a:gd name="T80" fmla="*/ 52 w 52"/>
                <a:gd name="T81" fmla="*/ 84 h 8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52" h="84">
                  <a:moveTo>
                    <a:pt x="12" y="2"/>
                  </a:moveTo>
                  <a:lnTo>
                    <a:pt x="16" y="0"/>
                  </a:lnTo>
                  <a:lnTo>
                    <a:pt x="21" y="4"/>
                  </a:lnTo>
                  <a:lnTo>
                    <a:pt x="29" y="8"/>
                  </a:lnTo>
                  <a:lnTo>
                    <a:pt x="35" y="17"/>
                  </a:lnTo>
                  <a:lnTo>
                    <a:pt x="40" y="23"/>
                  </a:lnTo>
                  <a:lnTo>
                    <a:pt x="46" y="32"/>
                  </a:lnTo>
                  <a:lnTo>
                    <a:pt x="48" y="42"/>
                  </a:lnTo>
                  <a:lnTo>
                    <a:pt x="52" y="50"/>
                  </a:lnTo>
                  <a:lnTo>
                    <a:pt x="52" y="61"/>
                  </a:lnTo>
                  <a:lnTo>
                    <a:pt x="52" y="72"/>
                  </a:lnTo>
                  <a:lnTo>
                    <a:pt x="46" y="78"/>
                  </a:lnTo>
                  <a:lnTo>
                    <a:pt x="38" y="84"/>
                  </a:lnTo>
                  <a:lnTo>
                    <a:pt x="29" y="84"/>
                  </a:lnTo>
                  <a:lnTo>
                    <a:pt x="19" y="80"/>
                  </a:lnTo>
                  <a:lnTo>
                    <a:pt x="10" y="74"/>
                  </a:lnTo>
                  <a:lnTo>
                    <a:pt x="0" y="65"/>
                  </a:lnTo>
                  <a:lnTo>
                    <a:pt x="0" y="59"/>
                  </a:lnTo>
                  <a:lnTo>
                    <a:pt x="0" y="51"/>
                  </a:lnTo>
                  <a:lnTo>
                    <a:pt x="2" y="40"/>
                  </a:lnTo>
                  <a:lnTo>
                    <a:pt x="6" y="31"/>
                  </a:lnTo>
                  <a:lnTo>
                    <a:pt x="6" y="17"/>
                  </a:lnTo>
                  <a:lnTo>
                    <a:pt x="10" y="10"/>
                  </a:lnTo>
                  <a:lnTo>
                    <a:pt x="10" y="4"/>
                  </a:lnTo>
                  <a:lnTo>
                    <a:pt x="12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1" name="Freeform 8">
              <a:extLst>
                <a:ext uri="{FF2B5EF4-FFF2-40B4-BE49-F238E27FC236}">
                  <a16:creationId xmlns:a16="http://schemas.microsoft.com/office/drawing/2014/main" id="{3B6D4A7C-53A1-A4AA-D70E-9B4B926181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25" y="913"/>
              <a:ext cx="82" cy="33"/>
            </a:xfrm>
            <a:custGeom>
              <a:avLst/>
              <a:gdLst>
                <a:gd name="T0" fmla="*/ 0 w 268"/>
                <a:gd name="T1" fmla="*/ 0 h 118"/>
                <a:gd name="T2" fmla="*/ 0 w 268"/>
                <a:gd name="T3" fmla="*/ 0 h 118"/>
                <a:gd name="T4" fmla="*/ 0 w 268"/>
                <a:gd name="T5" fmla="*/ 0 h 118"/>
                <a:gd name="T6" fmla="*/ 0 w 268"/>
                <a:gd name="T7" fmla="*/ 0 h 118"/>
                <a:gd name="T8" fmla="*/ 0 w 268"/>
                <a:gd name="T9" fmla="*/ 0 h 118"/>
                <a:gd name="T10" fmla="*/ 0 w 268"/>
                <a:gd name="T11" fmla="*/ 0 h 118"/>
                <a:gd name="T12" fmla="*/ 0 w 268"/>
                <a:gd name="T13" fmla="*/ 0 h 118"/>
                <a:gd name="T14" fmla="*/ 0 w 268"/>
                <a:gd name="T15" fmla="*/ 0 h 118"/>
                <a:gd name="T16" fmla="*/ 0 w 268"/>
                <a:gd name="T17" fmla="*/ 0 h 118"/>
                <a:gd name="T18" fmla="*/ 0 w 268"/>
                <a:gd name="T19" fmla="*/ 0 h 118"/>
                <a:gd name="T20" fmla="*/ 0 w 268"/>
                <a:gd name="T21" fmla="*/ 0 h 118"/>
                <a:gd name="T22" fmla="*/ 0 w 268"/>
                <a:gd name="T23" fmla="*/ 0 h 118"/>
                <a:gd name="T24" fmla="*/ 0 w 268"/>
                <a:gd name="T25" fmla="*/ 0 h 118"/>
                <a:gd name="T26" fmla="*/ 0 w 268"/>
                <a:gd name="T27" fmla="*/ 0 h 118"/>
                <a:gd name="T28" fmla="*/ 0 w 268"/>
                <a:gd name="T29" fmla="*/ 0 h 118"/>
                <a:gd name="T30" fmla="*/ 0 w 268"/>
                <a:gd name="T31" fmla="*/ 0 h 118"/>
                <a:gd name="T32" fmla="*/ 0 w 268"/>
                <a:gd name="T33" fmla="*/ 0 h 118"/>
                <a:gd name="T34" fmla="*/ 0 w 268"/>
                <a:gd name="T35" fmla="*/ 0 h 118"/>
                <a:gd name="T36" fmla="*/ 0 w 268"/>
                <a:gd name="T37" fmla="*/ 0 h 118"/>
                <a:gd name="T38" fmla="*/ 0 w 268"/>
                <a:gd name="T39" fmla="*/ 0 h 118"/>
                <a:gd name="T40" fmla="*/ 0 w 268"/>
                <a:gd name="T41" fmla="*/ 0 h 118"/>
                <a:gd name="T42" fmla="*/ 0 w 268"/>
                <a:gd name="T43" fmla="*/ 0 h 118"/>
                <a:gd name="T44" fmla="*/ 0 w 268"/>
                <a:gd name="T45" fmla="*/ 0 h 118"/>
                <a:gd name="T46" fmla="*/ 0 w 268"/>
                <a:gd name="T47" fmla="*/ 0 h 118"/>
                <a:gd name="T48" fmla="*/ 0 w 268"/>
                <a:gd name="T49" fmla="*/ 0 h 118"/>
                <a:gd name="T50" fmla="*/ 0 w 268"/>
                <a:gd name="T51" fmla="*/ 0 h 118"/>
                <a:gd name="T52" fmla="*/ 0 w 268"/>
                <a:gd name="T53" fmla="*/ 0 h 118"/>
                <a:gd name="T54" fmla="*/ 0 w 268"/>
                <a:gd name="T55" fmla="*/ 0 h 118"/>
                <a:gd name="T56" fmla="*/ 0 w 268"/>
                <a:gd name="T57" fmla="*/ 0 h 118"/>
                <a:gd name="T58" fmla="*/ 0 w 268"/>
                <a:gd name="T59" fmla="*/ 0 h 118"/>
                <a:gd name="T60" fmla="*/ 0 w 268"/>
                <a:gd name="T61" fmla="*/ 0 h 118"/>
                <a:gd name="T62" fmla="*/ 0 w 268"/>
                <a:gd name="T63" fmla="*/ 0 h 11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68"/>
                <a:gd name="T97" fmla="*/ 0 h 118"/>
                <a:gd name="T98" fmla="*/ 268 w 268"/>
                <a:gd name="T99" fmla="*/ 118 h 11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68" h="118">
                  <a:moveTo>
                    <a:pt x="7" y="0"/>
                  </a:moveTo>
                  <a:lnTo>
                    <a:pt x="9" y="0"/>
                  </a:lnTo>
                  <a:lnTo>
                    <a:pt x="15" y="0"/>
                  </a:lnTo>
                  <a:lnTo>
                    <a:pt x="21" y="0"/>
                  </a:lnTo>
                  <a:lnTo>
                    <a:pt x="24" y="0"/>
                  </a:lnTo>
                  <a:lnTo>
                    <a:pt x="22" y="15"/>
                  </a:lnTo>
                  <a:lnTo>
                    <a:pt x="24" y="29"/>
                  </a:lnTo>
                  <a:lnTo>
                    <a:pt x="26" y="40"/>
                  </a:lnTo>
                  <a:lnTo>
                    <a:pt x="34" y="51"/>
                  </a:lnTo>
                  <a:lnTo>
                    <a:pt x="41" y="59"/>
                  </a:lnTo>
                  <a:lnTo>
                    <a:pt x="53" y="67"/>
                  </a:lnTo>
                  <a:lnTo>
                    <a:pt x="64" y="70"/>
                  </a:lnTo>
                  <a:lnTo>
                    <a:pt x="80" y="76"/>
                  </a:lnTo>
                  <a:lnTo>
                    <a:pt x="91" y="76"/>
                  </a:lnTo>
                  <a:lnTo>
                    <a:pt x="106" y="78"/>
                  </a:lnTo>
                  <a:lnTo>
                    <a:pt x="121" y="76"/>
                  </a:lnTo>
                  <a:lnTo>
                    <a:pt x="137" y="76"/>
                  </a:lnTo>
                  <a:lnTo>
                    <a:pt x="150" y="72"/>
                  </a:lnTo>
                  <a:lnTo>
                    <a:pt x="163" y="70"/>
                  </a:lnTo>
                  <a:lnTo>
                    <a:pt x="175" y="67"/>
                  </a:lnTo>
                  <a:lnTo>
                    <a:pt x="188" y="63"/>
                  </a:lnTo>
                  <a:lnTo>
                    <a:pt x="194" y="57"/>
                  </a:lnTo>
                  <a:lnTo>
                    <a:pt x="201" y="53"/>
                  </a:lnTo>
                  <a:lnTo>
                    <a:pt x="211" y="48"/>
                  </a:lnTo>
                  <a:lnTo>
                    <a:pt x="218" y="44"/>
                  </a:lnTo>
                  <a:lnTo>
                    <a:pt x="226" y="38"/>
                  </a:lnTo>
                  <a:lnTo>
                    <a:pt x="235" y="34"/>
                  </a:lnTo>
                  <a:lnTo>
                    <a:pt x="243" y="30"/>
                  </a:lnTo>
                  <a:lnTo>
                    <a:pt x="252" y="29"/>
                  </a:lnTo>
                  <a:lnTo>
                    <a:pt x="258" y="34"/>
                  </a:lnTo>
                  <a:lnTo>
                    <a:pt x="268" y="42"/>
                  </a:lnTo>
                  <a:lnTo>
                    <a:pt x="254" y="48"/>
                  </a:lnTo>
                  <a:lnTo>
                    <a:pt x="245" y="57"/>
                  </a:lnTo>
                  <a:lnTo>
                    <a:pt x="232" y="65"/>
                  </a:lnTo>
                  <a:lnTo>
                    <a:pt x="220" y="72"/>
                  </a:lnTo>
                  <a:lnTo>
                    <a:pt x="207" y="78"/>
                  </a:lnTo>
                  <a:lnTo>
                    <a:pt x="195" y="86"/>
                  </a:lnTo>
                  <a:lnTo>
                    <a:pt x="184" y="91"/>
                  </a:lnTo>
                  <a:lnTo>
                    <a:pt x="171" y="97"/>
                  </a:lnTo>
                  <a:lnTo>
                    <a:pt x="156" y="101"/>
                  </a:lnTo>
                  <a:lnTo>
                    <a:pt x="144" y="105"/>
                  </a:lnTo>
                  <a:lnTo>
                    <a:pt x="129" y="108"/>
                  </a:lnTo>
                  <a:lnTo>
                    <a:pt x="118" y="112"/>
                  </a:lnTo>
                  <a:lnTo>
                    <a:pt x="102" y="114"/>
                  </a:lnTo>
                  <a:lnTo>
                    <a:pt x="89" y="116"/>
                  </a:lnTo>
                  <a:lnTo>
                    <a:pt x="76" y="118"/>
                  </a:lnTo>
                  <a:lnTo>
                    <a:pt x="62" y="118"/>
                  </a:lnTo>
                  <a:lnTo>
                    <a:pt x="53" y="118"/>
                  </a:lnTo>
                  <a:lnTo>
                    <a:pt x="43" y="116"/>
                  </a:lnTo>
                  <a:lnTo>
                    <a:pt x="34" y="112"/>
                  </a:lnTo>
                  <a:lnTo>
                    <a:pt x="28" y="108"/>
                  </a:lnTo>
                  <a:lnTo>
                    <a:pt x="21" y="101"/>
                  </a:lnTo>
                  <a:lnTo>
                    <a:pt x="15" y="95"/>
                  </a:lnTo>
                  <a:lnTo>
                    <a:pt x="11" y="86"/>
                  </a:lnTo>
                  <a:lnTo>
                    <a:pt x="7" y="78"/>
                  </a:lnTo>
                  <a:lnTo>
                    <a:pt x="3" y="67"/>
                  </a:lnTo>
                  <a:lnTo>
                    <a:pt x="2" y="57"/>
                  </a:lnTo>
                  <a:lnTo>
                    <a:pt x="0" y="48"/>
                  </a:lnTo>
                  <a:lnTo>
                    <a:pt x="0" y="38"/>
                  </a:lnTo>
                  <a:lnTo>
                    <a:pt x="0" y="27"/>
                  </a:lnTo>
                  <a:lnTo>
                    <a:pt x="2" y="17"/>
                  </a:lnTo>
                  <a:lnTo>
                    <a:pt x="3" y="8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2" name="Freeform 9">
              <a:extLst>
                <a:ext uri="{FF2B5EF4-FFF2-40B4-BE49-F238E27FC236}">
                  <a16:creationId xmlns:a16="http://schemas.microsoft.com/office/drawing/2014/main" id="{7CBEFAC5-C637-C0F3-C003-28A9D83096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34" y="886"/>
              <a:ext cx="122" cy="73"/>
            </a:xfrm>
            <a:custGeom>
              <a:avLst/>
              <a:gdLst>
                <a:gd name="T0" fmla="*/ 0 w 399"/>
                <a:gd name="T1" fmla="*/ 0 h 258"/>
                <a:gd name="T2" fmla="*/ 0 w 399"/>
                <a:gd name="T3" fmla="*/ 0 h 258"/>
                <a:gd name="T4" fmla="*/ 0 w 399"/>
                <a:gd name="T5" fmla="*/ 0 h 258"/>
                <a:gd name="T6" fmla="*/ 0 w 399"/>
                <a:gd name="T7" fmla="*/ 0 h 258"/>
                <a:gd name="T8" fmla="*/ 0 w 399"/>
                <a:gd name="T9" fmla="*/ 0 h 258"/>
                <a:gd name="T10" fmla="*/ 0 w 399"/>
                <a:gd name="T11" fmla="*/ 0 h 258"/>
                <a:gd name="T12" fmla="*/ 0 w 399"/>
                <a:gd name="T13" fmla="*/ 0 h 258"/>
                <a:gd name="T14" fmla="*/ 0 w 399"/>
                <a:gd name="T15" fmla="*/ 0 h 258"/>
                <a:gd name="T16" fmla="*/ 0 w 399"/>
                <a:gd name="T17" fmla="*/ 0 h 258"/>
                <a:gd name="T18" fmla="*/ 0 w 399"/>
                <a:gd name="T19" fmla="*/ 0 h 258"/>
                <a:gd name="T20" fmla="*/ 0 w 399"/>
                <a:gd name="T21" fmla="*/ 0 h 258"/>
                <a:gd name="T22" fmla="*/ 0 w 399"/>
                <a:gd name="T23" fmla="*/ 0 h 258"/>
                <a:gd name="T24" fmla="*/ 0 w 399"/>
                <a:gd name="T25" fmla="*/ 0 h 258"/>
                <a:gd name="T26" fmla="*/ 0 w 399"/>
                <a:gd name="T27" fmla="*/ 0 h 258"/>
                <a:gd name="T28" fmla="*/ 0 w 399"/>
                <a:gd name="T29" fmla="*/ 0 h 258"/>
                <a:gd name="T30" fmla="*/ 0 w 399"/>
                <a:gd name="T31" fmla="*/ 0 h 258"/>
                <a:gd name="T32" fmla="*/ 0 w 399"/>
                <a:gd name="T33" fmla="*/ 0 h 258"/>
                <a:gd name="T34" fmla="*/ 0 w 399"/>
                <a:gd name="T35" fmla="*/ 0 h 258"/>
                <a:gd name="T36" fmla="*/ 0 w 399"/>
                <a:gd name="T37" fmla="*/ 0 h 258"/>
                <a:gd name="T38" fmla="*/ 0 w 399"/>
                <a:gd name="T39" fmla="*/ 0 h 258"/>
                <a:gd name="T40" fmla="*/ 0 w 399"/>
                <a:gd name="T41" fmla="*/ 0 h 258"/>
                <a:gd name="T42" fmla="*/ 0 w 399"/>
                <a:gd name="T43" fmla="*/ 0 h 258"/>
                <a:gd name="T44" fmla="*/ 0 w 399"/>
                <a:gd name="T45" fmla="*/ 0 h 258"/>
                <a:gd name="T46" fmla="*/ 0 w 399"/>
                <a:gd name="T47" fmla="*/ 0 h 258"/>
                <a:gd name="T48" fmla="*/ 0 w 399"/>
                <a:gd name="T49" fmla="*/ 0 h 258"/>
                <a:gd name="T50" fmla="*/ 0 w 399"/>
                <a:gd name="T51" fmla="*/ 0 h 258"/>
                <a:gd name="T52" fmla="*/ 0 w 399"/>
                <a:gd name="T53" fmla="*/ 0 h 258"/>
                <a:gd name="T54" fmla="*/ 0 w 399"/>
                <a:gd name="T55" fmla="*/ 0 h 258"/>
                <a:gd name="T56" fmla="*/ 0 w 399"/>
                <a:gd name="T57" fmla="*/ 0 h 258"/>
                <a:gd name="T58" fmla="*/ 0 w 399"/>
                <a:gd name="T59" fmla="*/ 0 h 258"/>
                <a:gd name="T60" fmla="*/ 0 w 399"/>
                <a:gd name="T61" fmla="*/ 0 h 258"/>
                <a:gd name="T62" fmla="*/ 0 w 399"/>
                <a:gd name="T63" fmla="*/ 0 h 258"/>
                <a:gd name="T64" fmla="*/ 0 w 399"/>
                <a:gd name="T65" fmla="*/ 0 h 258"/>
                <a:gd name="T66" fmla="*/ 0 w 399"/>
                <a:gd name="T67" fmla="*/ 0 h 258"/>
                <a:gd name="T68" fmla="*/ 0 w 399"/>
                <a:gd name="T69" fmla="*/ 0 h 258"/>
                <a:gd name="T70" fmla="*/ 0 w 399"/>
                <a:gd name="T71" fmla="*/ 0 h 258"/>
                <a:gd name="T72" fmla="*/ 0 w 399"/>
                <a:gd name="T73" fmla="*/ 0 h 258"/>
                <a:gd name="T74" fmla="*/ 0 w 399"/>
                <a:gd name="T75" fmla="*/ 0 h 258"/>
                <a:gd name="T76" fmla="*/ 0 w 399"/>
                <a:gd name="T77" fmla="*/ 0 h 258"/>
                <a:gd name="T78" fmla="*/ 0 w 399"/>
                <a:gd name="T79" fmla="*/ 0 h 258"/>
                <a:gd name="T80" fmla="*/ 0 w 399"/>
                <a:gd name="T81" fmla="*/ 0 h 258"/>
                <a:gd name="T82" fmla="*/ 0 w 399"/>
                <a:gd name="T83" fmla="*/ 0 h 258"/>
                <a:gd name="T84" fmla="*/ 0 w 399"/>
                <a:gd name="T85" fmla="*/ 0 h 258"/>
                <a:gd name="T86" fmla="*/ 0 w 399"/>
                <a:gd name="T87" fmla="*/ 0 h 258"/>
                <a:gd name="T88" fmla="*/ 0 w 399"/>
                <a:gd name="T89" fmla="*/ 0 h 258"/>
                <a:gd name="T90" fmla="*/ 0 w 399"/>
                <a:gd name="T91" fmla="*/ 0 h 25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399"/>
                <a:gd name="T139" fmla="*/ 0 h 258"/>
                <a:gd name="T140" fmla="*/ 399 w 399"/>
                <a:gd name="T141" fmla="*/ 258 h 258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399" h="258">
                  <a:moveTo>
                    <a:pt x="262" y="6"/>
                  </a:moveTo>
                  <a:lnTo>
                    <a:pt x="279" y="0"/>
                  </a:lnTo>
                  <a:lnTo>
                    <a:pt x="296" y="2"/>
                  </a:lnTo>
                  <a:lnTo>
                    <a:pt x="313" y="6"/>
                  </a:lnTo>
                  <a:lnTo>
                    <a:pt x="330" y="13"/>
                  </a:lnTo>
                  <a:lnTo>
                    <a:pt x="346" y="23"/>
                  </a:lnTo>
                  <a:lnTo>
                    <a:pt x="361" y="34"/>
                  </a:lnTo>
                  <a:lnTo>
                    <a:pt x="372" y="47"/>
                  </a:lnTo>
                  <a:lnTo>
                    <a:pt x="384" y="63"/>
                  </a:lnTo>
                  <a:lnTo>
                    <a:pt x="389" y="78"/>
                  </a:lnTo>
                  <a:lnTo>
                    <a:pt x="395" y="95"/>
                  </a:lnTo>
                  <a:lnTo>
                    <a:pt x="399" y="110"/>
                  </a:lnTo>
                  <a:lnTo>
                    <a:pt x="399" y="127"/>
                  </a:lnTo>
                  <a:lnTo>
                    <a:pt x="393" y="144"/>
                  </a:lnTo>
                  <a:lnTo>
                    <a:pt x="386" y="160"/>
                  </a:lnTo>
                  <a:lnTo>
                    <a:pt x="372" y="175"/>
                  </a:lnTo>
                  <a:lnTo>
                    <a:pt x="357" y="190"/>
                  </a:lnTo>
                  <a:lnTo>
                    <a:pt x="348" y="198"/>
                  </a:lnTo>
                  <a:lnTo>
                    <a:pt x="342" y="203"/>
                  </a:lnTo>
                  <a:lnTo>
                    <a:pt x="334" y="211"/>
                  </a:lnTo>
                  <a:lnTo>
                    <a:pt x="325" y="217"/>
                  </a:lnTo>
                  <a:lnTo>
                    <a:pt x="315" y="222"/>
                  </a:lnTo>
                  <a:lnTo>
                    <a:pt x="306" y="228"/>
                  </a:lnTo>
                  <a:lnTo>
                    <a:pt x="296" y="234"/>
                  </a:lnTo>
                  <a:lnTo>
                    <a:pt x="287" y="239"/>
                  </a:lnTo>
                  <a:lnTo>
                    <a:pt x="273" y="241"/>
                  </a:lnTo>
                  <a:lnTo>
                    <a:pt x="264" y="245"/>
                  </a:lnTo>
                  <a:lnTo>
                    <a:pt x="253" y="249"/>
                  </a:lnTo>
                  <a:lnTo>
                    <a:pt x="243" y="253"/>
                  </a:lnTo>
                  <a:lnTo>
                    <a:pt x="232" y="253"/>
                  </a:lnTo>
                  <a:lnTo>
                    <a:pt x="222" y="255"/>
                  </a:lnTo>
                  <a:lnTo>
                    <a:pt x="213" y="257"/>
                  </a:lnTo>
                  <a:lnTo>
                    <a:pt x="203" y="258"/>
                  </a:lnTo>
                  <a:lnTo>
                    <a:pt x="188" y="253"/>
                  </a:lnTo>
                  <a:lnTo>
                    <a:pt x="171" y="251"/>
                  </a:lnTo>
                  <a:lnTo>
                    <a:pt x="156" y="245"/>
                  </a:lnTo>
                  <a:lnTo>
                    <a:pt x="138" y="239"/>
                  </a:lnTo>
                  <a:lnTo>
                    <a:pt x="123" y="232"/>
                  </a:lnTo>
                  <a:lnTo>
                    <a:pt x="110" y="226"/>
                  </a:lnTo>
                  <a:lnTo>
                    <a:pt x="95" y="217"/>
                  </a:lnTo>
                  <a:lnTo>
                    <a:pt x="83" y="207"/>
                  </a:lnTo>
                  <a:lnTo>
                    <a:pt x="68" y="196"/>
                  </a:lnTo>
                  <a:lnTo>
                    <a:pt x="55" y="184"/>
                  </a:lnTo>
                  <a:lnTo>
                    <a:pt x="43" y="171"/>
                  </a:lnTo>
                  <a:lnTo>
                    <a:pt x="34" y="160"/>
                  </a:lnTo>
                  <a:lnTo>
                    <a:pt x="23" y="144"/>
                  </a:lnTo>
                  <a:lnTo>
                    <a:pt x="15" y="131"/>
                  </a:lnTo>
                  <a:lnTo>
                    <a:pt x="5" y="114"/>
                  </a:lnTo>
                  <a:lnTo>
                    <a:pt x="0" y="99"/>
                  </a:lnTo>
                  <a:lnTo>
                    <a:pt x="4" y="89"/>
                  </a:lnTo>
                  <a:lnTo>
                    <a:pt x="9" y="82"/>
                  </a:lnTo>
                  <a:lnTo>
                    <a:pt x="21" y="99"/>
                  </a:lnTo>
                  <a:lnTo>
                    <a:pt x="32" y="116"/>
                  </a:lnTo>
                  <a:lnTo>
                    <a:pt x="47" y="131"/>
                  </a:lnTo>
                  <a:lnTo>
                    <a:pt x="64" y="146"/>
                  </a:lnTo>
                  <a:lnTo>
                    <a:pt x="80" y="160"/>
                  </a:lnTo>
                  <a:lnTo>
                    <a:pt x="97" y="171"/>
                  </a:lnTo>
                  <a:lnTo>
                    <a:pt x="116" y="182"/>
                  </a:lnTo>
                  <a:lnTo>
                    <a:pt x="137" y="192"/>
                  </a:lnTo>
                  <a:lnTo>
                    <a:pt x="156" y="198"/>
                  </a:lnTo>
                  <a:lnTo>
                    <a:pt x="176" y="203"/>
                  </a:lnTo>
                  <a:lnTo>
                    <a:pt x="197" y="207"/>
                  </a:lnTo>
                  <a:lnTo>
                    <a:pt x="218" y="211"/>
                  </a:lnTo>
                  <a:lnTo>
                    <a:pt x="239" y="211"/>
                  </a:lnTo>
                  <a:lnTo>
                    <a:pt x="260" y="211"/>
                  </a:lnTo>
                  <a:lnTo>
                    <a:pt x="283" y="207"/>
                  </a:lnTo>
                  <a:lnTo>
                    <a:pt x="304" y="201"/>
                  </a:lnTo>
                  <a:lnTo>
                    <a:pt x="311" y="196"/>
                  </a:lnTo>
                  <a:lnTo>
                    <a:pt x="321" y="188"/>
                  </a:lnTo>
                  <a:lnTo>
                    <a:pt x="329" y="181"/>
                  </a:lnTo>
                  <a:lnTo>
                    <a:pt x="338" y="175"/>
                  </a:lnTo>
                  <a:lnTo>
                    <a:pt x="346" y="165"/>
                  </a:lnTo>
                  <a:lnTo>
                    <a:pt x="353" y="156"/>
                  </a:lnTo>
                  <a:lnTo>
                    <a:pt x="361" y="146"/>
                  </a:lnTo>
                  <a:lnTo>
                    <a:pt x="367" y="137"/>
                  </a:lnTo>
                  <a:lnTo>
                    <a:pt x="370" y="127"/>
                  </a:lnTo>
                  <a:lnTo>
                    <a:pt x="374" y="116"/>
                  </a:lnTo>
                  <a:lnTo>
                    <a:pt x="376" y="104"/>
                  </a:lnTo>
                  <a:lnTo>
                    <a:pt x="376" y="95"/>
                  </a:lnTo>
                  <a:lnTo>
                    <a:pt x="372" y="85"/>
                  </a:lnTo>
                  <a:lnTo>
                    <a:pt x="367" y="76"/>
                  </a:lnTo>
                  <a:lnTo>
                    <a:pt x="357" y="66"/>
                  </a:lnTo>
                  <a:lnTo>
                    <a:pt x="348" y="57"/>
                  </a:lnTo>
                  <a:lnTo>
                    <a:pt x="340" y="47"/>
                  </a:lnTo>
                  <a:lnTo>
                    <a:pt x="332" y="42"/>
                  </a:lnTo>
                  <a:lnTo>
                    <a:pt x="325" y="34"/>
                  </a:lnTo>
                  <a:lnTo>
                    <a:pt x="315" y="30"/>
                  </a:lnTo>
                  <a:lnTo>
                    <a:pt x="308" y="27"/>
                  </a:lnTo>
                  <a:lnTo>
                    <a:pt x="300" y="25"/>
                  </a:lnTo>
                  <a:lnTo>
                    <a:pt x="292" y="23"/>
                  </a:lnTo>
                  <a:lnTo>
                    <a:pt x="283" y="25"/>
                  </a:lnTo>
                  <a:lnTo>
                    <a:pt x="275" y="25"/>
                  </a:lnTo>
                  <a:lnTo>
                    <a:pt x="268" y="25"/>
                  </a:lnTo>
                  <a:lnTo>
                    <a:pt x="260" y="28"/>
                  </a:lnTo>
                  <a:lnTo>
                    <a:pt x="251" y="34"/>
                  </a:lnTo>
                  <a:lnTo>
                    <a:pt x="243" y="38"/>
                  </a:lnTo>
                  <a:lnTo>
                    <a:pt x="235" y="44"/>
                  </a:lnTo>
                  <a:lnTo>
                    <a:pt x="228" y="51"/>
                  </a:lnTo>
                  <a:lnTo>
                    <a:pt x="222" y="61"/>
                  </a:lnTo>
                  <a:lnTo>
                    <a:pt x="216" y="70"/>
                  </a:lnTo>
                  <a:lnTo>
                    <a:pt x="216" y="80"/>
                  </a:lnTo>
                  <a:lnTo>
                    <a:pt x="218" y="89"/>
                  </a:lnTo>
                  <a:lnTo>
                    <a:pt x="228" y="99"/>
                  </a:lnTo>
                  <a:lnTo>
                    <a:pt x="233" y="103"/>
                  </a:lnTo>
                  <a:lnTo>
                    <a:pt x="241" y="104"/>
                  </a:lnTo>
                  <a:lnTo>
                    <a:pt x="249" y="99"/>
                  </a:lnTo>
                  <a:lnTo>
                    <a:pt x="256" y="93"/>
                  </a:lnTo>
                  <a:lnTo>
                    <a:pt x="262" y="95"/>
                  </a:lnTo>
                  <a:lnTo>
                    <a:pt x="273" y="101"/>
                  </a:lnTo>
                  <a:lnTo>
                    <a:pt x="283" y="106"/>
                  </a:lnTo>
                  <a:lnTo>
                    <a:pt x="289" y="110"/>
                  </a:lnTo>
                  <a:lnTo>
                    <a:pt x="291" y="122"/>
                  </a:lnTo>
                  <a:lnTo>
                    <a:pt x="289" y="131"/>
                  </a:lnTo>
                  <a:lnTo>
                    <a:pt x="281" y="137"/>
                  </a:lnTo>
                  <a:lnTo>
                    <a:pt x="273" y="144"/>
                  </a:lnTo>
                  <a:lnTo>
                    <a:pt x="264" y="146"/>
                  </a:lnTo>
                  <a:lnTo>
                    <a:pt x="254" y="150"/>
                  </a:lnTo>
                  <a:lnTo>
                    <a:pt x="243" y="150"/>
                  </a:lnTo>
                  <a:lnTo>
                    <a:pt x="235" y="152"/>
                  </a:lnTo>
                  <a:lnTo>
                    <a:pt x="222" y="144"/>
                  </a:lnTo>
                  <a:lnTo>
                    <a:pt x="213" y="137"/>
                  </a:lnTo>
                  <a:lnTo>
                    <a:pt x="203" y="127"/>
                  </a:lnTo>
                  <a:lnTo>
                    <a:pt x="199" y="116"/>
                  </a:lnTo>
                  <a:lnTo>
                    <a:pt x="194" y="104"/>
                  </a:lnTo>
                  <a:lnTo>
                    <a:pt x="194" y="91"/>
                  </a:lnTo>
                  <a:lnTo>
                    <a:pt x="194" y="80"/>
                  </a:lnTo>
                  <a:lnTo>
                    <a:pt x="195" y="68"/>
                  </a:lnTo>
                  <a:lnTo>
                    <a:pt x="199" y="55"/>
                  </a:lnTo>
                  <a:lnTo>
                    <a:pt x="203" y="44"/>
                  </a:lnTo>
                  <a:lnTo>
                    <a:pt x="209" y="32"/>
                  </a:lnTo>
                  <a:lnTo>
                    <a:pt x="218" y="25"/>
                  </a:lnTo>
                  <a:lnTo>
                    <a:pt x="226" y="15"/>
                  </a:lnTo>
                  <a:lnTo>
                    <a:pt x="235" y="9"/>
                  </a:lnTo>
                  <a:lnTo>
                    <a:pt x="245" y="6"/>
                  </a:lnTo>
                  <a:lnTo>
                    <a:pt x="256" y="6"/>
                  </a:lnTo>
                  <a:lnTo>
                    <a:pt x="258" y="6"/>
                  </a:lnTo>
                  <a:lnTo>
                    <a:pt x="262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3" name="Freeform 10">
              <a:extLst>
                <a:ext uri="{FF2B5EF4-FFF2-40B4-BE49-F238E27FC236}">
                  <a16:creationId xmlns:a16="http://schemas.microsoft.com/office/drawing/2014/main" id="{B48A36FB-0041-2997-9D34-2222EF94C7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57" y="885"/>
              <a:ext cx="21" cy="26"/>
            </a:xfrm>
            <a:custGeom>
              <a:avLst/>
              <a:gdLst>
                <a:gd name="T0" fmla="*/ 0 w 66"/>
                <a:gd name="T1" fmla="*/ 0 h 89"/>
                <a:gd name="T2" fmla="*/ 0 w 66"/>
                <a:gd name="T3" fmla="*/ 0 h 89"/>
                <a:gd name="T4" fmla="*/ 0 w 66"/>
                <a:gd name="T5" fmla="*/ 0 h 89"/>
                <a:gd name="T6" fmla="*/ 0 w 66"/>
                <a:gd name="T7" fmla="*/ 0 h 89"/>
                <a:gd name="T8" fmla="*/ 0 w 66"/>
                <a:gd name="T9" fmla="*/ 0 h 89"/>
                <a:gd name="T10" fmla="*/ 0 w 66"/>
                <a:gd name="T11" fmla="*/ 0 h 89"/>
                <a:gd name="T12" fmla="*/ 0 w 66"/>
                <a:gd name="T13" fmla="*/ 0 h 89"/>
                <a:gd name="T14" fmla="*/ 0 w 66"/>
                <a:gd name="T15" fmla="*/ 0 h 89"/>
                <a:gd name="T16" fmla="*/ 0 w 66"/>
                <a:gd name="T17" fmla="*/ 0 h 89"/>
                <a:gd name="T18" fmla="*/ 0 w 66"/>
                <a:gd name="T19" fmla="*/ 0 h 89"/>
                <a:gd name="T20" fmla="*/ 0 w 66"/>
                <a:gd name="T21" fmla="*/ 0 h 89"/>
                <a:gd name="T22" fmla="*/ 0 w 66"/>
                <a:gd name="T23" fmla="*/ 0 h 89"/>
                <a:gd name="T24" fmla="*/ 0 w 66"/>
                <a:gd name="T25" fmla="*/ 0 h 89"/>
                <a:gd name="T26" fmla="*/ 0 w 66"/>
                <a:gd name="T27" fmla="*/ 0 h 89"/>
                <a:gd name="T28" fmla="*/ 0 w 66"/>
                <a:gd name="T29" fmla="*/ 0 h 89"/>
                <a:gd name="T30" fmla="*/ 0 w 66"/>
                <a:gd name="T31" fmla="*/ 0 h 89"/>
                <a:gd name="T32" fmla="*/ 0 w 66"/>
                <a:gd name="T33" fmla="*/ 0 h 89"/>
                <a:gd name="T34" fmla="*/ 0 w 66"/>
                <a:gd name="T35" fmla="*/ 0 h 89"/>
                <a:gd name="T36" fmla="*/ 0 w 66"/>
                <a:gd name="T37" fmla="*/ 0 h 89"/>
                <a:gd name="T38" fmla="*/ 0 w 66"/>
                <a:gd name="T39" fmla="*/ 0 h 89"/>
                <a:gd name="T40" fmla="*/ 0 w 66"/>
                <a:gd name="T41" fmla="*/ 0 h 89"/>
                <a:gd name="T42" fmla="*/ 0 w 66"/>
                <a:gd name="T43" fmla="*/ 0 h 89"/>
                <a:gd name="T44" fmla="*/ 0 w 66"/>
                <a:gd name="T45" fmla="*/ 0 h 89"/>
                <a:gd name="T46" fmla="*/ 0 w 66"/>
                <a:gd name="T47" fmla="*/ 0 h 89"/>
                <a:gd name="T48" fmla="*/ 0 w 66"/>
                <a:gd name="T49" fmla="*/ 0 h 89"/>
                <a:gd name="T50" fmla="*/ 0 w 66"/>
                <a:gd name="T51" fmla="*/ 0 h 89"/>
                <a:gd name="T52" fmla="*/ 0 w 66"/>
                <a:gd name="T53" fmla="*/ 0 h 89"/>
                <a:gd name="T54" fmla="*/ 0 w 66"/>
                <a:gd name="T55" fmla="*/ 0 h 89"/>
                <a:gd name="T56" fmla="*/ 0 w 66"/>
                <a:gd name="T57" fmla="*/ 0 h 89"/>
                <a:gd name="T58" fmla="*/ 0 w 66"/>
                <a:gd name="T59" fmla="*/ 0 h 89"/>
                <a:gd name="T60" fmla="*/ 0 w 66"/>
                <a:gd name="T61" fmla="*/ 0 h 89"/>
                <a:gd name="T62" fmla="*/ 0 w 66"/>
                <a:gd name="T63" fmla="*/ 0 h 89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66"/>
                <a:gd name="T97" fmla="*/ 0 h 89"/>
                <a:gd name="T98" fmla="*/ 66 w 66"/>
                <a:gd name="T99" fmla="*/ 89 h 89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66" h="89">
                  <a:moveTo>
                    <a:pt x="13" y="0"/>
                  </a:moveTo>
                  <a:lnTo>
                    <a:pt x="15" y="0"/>
                  </a:lnTo>
                  <a:lnTo>
                    <a:pt x="21" y="0"/>
                  </a:lnTo>
                  <a:lnTo>
                    <a:pt x="26" y="0"/>
                  </a:lnTo>
                  <a:lnTo>
                    <a:pt x="34" y="0"/>
                  </a:lnTo>
                  <a:lnTo>
                    <a:pt x="32" y="4"/>
                  </a:lnTo>
                  <a:lnTo>
                    <a:pt x="30" y="13"/>
                  </a:lnTo>
                  <a:lnTo>
                    <a:pt x="26" y="19"/>
                  </a:lnTo>
                  <a:lnTo>
                    <a:pt x="24" y="27"/>
                  </a:lnTo>
                  <a:lnTo>
                    <a:pt x="30" y="25"/>
                  </a:lnTo>
                  <a:lnTo>
                    <a:pt x="40" y="29"/>
                  </a:lnTo>
                  <a:lnTo>
                    <a:pt x="49" y="34"/>
                  </a:lnTo>
                  <a:lnTo>
                    <a:pt x="59" y="44"/>
                  </a:lnTo>
                  <a:lnTo>
                    <a:pt x="64" y="53"/>
                  </a:lnTo>
                  <a:lnTo>
                    <a:pt x="66" y="65"/>
                  </a:lnTo>
                  <a:lnTo>
                    <a:pt x="64" y="70"/>
                  </a:lnTo>
                  <a:lnTo>
                    <a:pt x="61" y="76"/>
                  </a:lnTo>
                  <a:lnTo>
                    <a:pt x="53" y="82"/>
                  </a:lnTo>
                  <a:lnTo>
                    <a:pt x="45" y="89"/>
                  </a:lnTo>
                  <a:lnTo>
                    <a:pt x="34" y="89"/>
                  </a:lnTo>
                  <a:lnTo>
                    <a:pt x="21" y="82"/>
                  </a:lnTo>
                  <a:lnTo>
                    <a:pt x="17" y="76"/>
                  </a:lnTo>
                  <a:lnTo>
                    <a:pt x="11" y="70"/>
                  </a:lnTo>
                  <a:lnTo>
                    <a:pt x="7" y="63"/>
                  </a:lnTo>
                  <a:lnTo>
                    <a:pt x="5" y="57"/>
                  </a:lnTo>
                  <a:lnTo>
                    <a:pt x="2" y="48"/>
                  </a:lnTo>
                  <a:lnTo>
                    <a:pt x="2" y="38"/>
                  </a:lnTo>
                  <a:lnTo>
                    <a:pt x="0" y="31"/>
                  </a:lnTo>
                  <a:lnTo>
                    <a:pt x="2" y="23"/>
                  </a:lnTo>
                  <a:lnTo>
                    <a:pt x="4" y="10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4" name="Freeform 11">
              <a:extLst>
                <a:ext uri="{FF2B5EF4-FFF2-40B4-BE49-F238E27FC236}">
                  <a16:creationId xmlns:a16="http://schemas.microsoft.com/office/drawing/2014/main" id="{CF44766E-60EA-9651-0299-0E499B1616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8" y="899"/>
              <a:ext cx="65" cy="68"/>
            </a:xfrm>
            <a:custGeom>
              <a:avLst/>
              <a:gdLst>
                <a:gd name="T0" fmla="*/ 0 w 213"/>
                <a:gd name="T1" fmla="*/ 0 h 241"/>
                <a:gd name="T2" fmla="*/ 0 w 213"/>
                <a:gd name="T3" fmla="*/ 0 h 241"/>
                <a:gd name="T4" fmla="*/ 0 w 213"/>
                <a:gd name="T5" fmla="*/ 0 h 241"/>
                <a:gd name="T6" fmla="*/ 0 w 213"/>
                <a:gd name="T7" fmla="*/ 0 h 241"/>
                <a:gd name="T8" fmla="*/ 0 w 213"/>
                <a:gd name="T9" fmla="*/ 0 h 241"/>
                <a:gd name="T10" fmla="*/ 0 w 213"/>
                <a:gd name="T11" fmla="*/ 0 h 241"/>
                <a:gd name="T12" fmla="*/ 0 w 213"/>
                <a:gd name="T13" fmla="*/ 0 h 241"/>
                <a:gd name="T14" fmla="*/ 0 w 213"/>
                <a:gd name="T15" fmla="*/ 0 h 241"/>
                <a:gd name="T16" fmla="*/ 0 w 213"/>
                <a:gd name="T17" fmla="*/ 0 h 241"/>
                <a:gd name="T18" fmla="*/ 0 w 213"/>
                <a:gd name="T19" fmla="*/ 0 h 241"/>
                <a:gd name="T20" fmla="*/ 0 w 213"/>
                <a:gd name="T21" fmla="*/ 0 h 241"/>
                <a:gd name="T22" fmla="*/ 0 w 213"/>
                <a:gd name="T23" fmla="*/ 0 h 241"/>
                <a:gd name="T24" fmla="*/ 0 w 213"/>
                <a:gd name="T25" fmla="*/ 0 h 241"/>
                <a:gd name="T26" fmla="*/ 0 w 213"/>
                <a:gd name="T27" fmla="*/ 0 h 241"/>
                <a:gd name="T28" fmla="*/ 0 w 213"/>
                <a:gd name="T29" fmla="*/ 0 h 241"/>
                <a:gd name="T30" fmla="*/ 0 w 213"/>
                <a:gd name="T31" fmla="*/ 0 h 241"/>
                <a:gd name="T32" fmla="*/ 0 w 213"/>
                <a:gd name="T33" fmla="*/ 0 h 241"/>
                <a:gd name="T34" fmla="*/ 0 w 213"/>
                <a:gd name="T35" fmla="*/ 0 h 241"/>
                <a:gd name="T36" fmla="*/ 0 w 213"/>
                <a:gd name="T37" fmla="*/ 0 h 241"/>
                <a:gd name="T38" fmla="*/ 0 w 213"/>
                <a:gd name="T39" fmla="*/ 0 h 241"/>
                <a:gd name="T40" fmla="*/ 0 w 213"/>
                <a:gd name="T41" fmla="*/ 0 h 241"/>
                <a:gd name="T42" fmla="*/ 0 w 213"/>
                <a:gd name="T43" fmla="*/ 0 h 241"/>
                <a:gd name="T44" fmla="*/ 0 w 213"/>
                <a:gd name="T45" fmla="*/ 0 h 241"/>
                <a:gd name="T46" fmla="*/ 0 w 213"/>
                <a:gd name="T47" fmla="*/ 0 h 241"/>
                <a:gd name="T48" fmla="*/ 0 w 213"/>
                <a:gd name="T49" fmla="*/ 0 h 241"/>
                <a:gd name="T50" fmla="*/ 0 w 213"/>
                <a:gd name="T51" fmla="*/ 0 h 241"/>
                <a:gd name="T52" fmla="*/ 0 w 213"/>
                <a:gd name="T53" fmla="*/ 0 h 241"/>
                <a:gd name="T54" fmla="*/ 0 w 213"/>
                <a:gd name="T55" fmla="*/ 0 h 241"/>
                <a:gd name="T56" fmla="*/ 0 w 213"/>
                <a:gd name="T57" fmla="*/ 0 h 241"/>
                <a:gd name="T58" fmla="*/ 0 w 213"/>
                <a:gd name="T59" fmla="*/ 0 h 241"/>
                <a:gd name="T60" fmla="*/ 0 w 213"/>
                <a:gd name="T61" fmla="*/ 0 h 241"/>
                <a:gd name="T62" fmla="*/ 0 w 213"/>
                <a:gd name="T63" fmla="*/ 0 h 241"/>
                <a:gd name="T64" fmla="*/ 0 w 213"/>
                <a:gd name="T65" fmla="*/ 0 h 241"/>
                <a:gd name="T66" fmla="*/ 0 w 213"/>
                <a:gd name="T67" fmla="*/ 0 h 241"/>
                <a:gd name="T68" fmla="*/ 0 w 213"/>
                <a:gd name="T69" fmla="*/ 0 h 241"/>
                <a:gd name="T70" fmla="*/ 0 w 213"/>
                <a:gd name="T71" fmla="*/ 0 h 241"/>
                <a:gd name="T72" fmla="*/ 0 w 213"/>
                <a:gd name="T73" fmla="*/ 0 h 241"/>
                <a:gd name="T74" fmla="*/ 0 w 213"/>
                <a:gd name="T75" fmla="*/ 0 h 241"/>
                <a:gd name="T76" fmla="*/ 0 w 213"/>
                <a:gd name="T77" fmla="*/ 0 h 241"/>
                <a:gd name="T78" fmla="*/ 0 w 213"/>
                <a:gd name="T79" fmla="*/ 0 h 241"/>
                <a:gd name="T80" fmla="*/ 0 w 213"/>
                <a:gd name="T81" fmla="*/ 0 h 241"/>
                <a:gd name="T82" fmla="*/ 0 w 213"/>
                <a:gd name="T83" fmla="*/ 0 h 241"/>
                <a:gd name="T84" fmla="*/ 0 w 213"/>
                <a:gd name="T85" fmla="*/ 0 h 241"/>
                <a:gd name="T86" fmla="*/ 0 w 213"/>
                <a:gd name="T87" fmla="*/ 0 h 241"/>
                <a:gd name="T88" fmla="*/ 0 w 213"/>
                <a:gd name="T89" fmla="*/ 0 h 241"/>
                <a:gd name="T90" fmla="*/ 0 w 213"/>
                <a:gd name="T91" fmla="*/ 0 h 241"/>
                <a:gd name="T92" fmla="*/ 0 w 213"/>
                <a:gd name="T93" fmla="*/ 0 h 241"/>
                <a:gd name="T94" fmla="*/ 0 w 213"/>
                <a:gd name="T95" fmla="*/ 0 h 241"/>
                <a:gd name="T96" fmla="*/ 0 w 213"/>
                <a:gd name="T97" fmla="*/ 0 h 241"/>
                <a:gd name="T98" fmla="*/ 0 w 213"/>
                <a:gd name="T99" fmla="*/ 0 h 241"/>
                <a:gd name="T100" fmla="*/ 0 w 213"/>
                <a:gd name="T101" fmla="*/ 0 h 241"/>
                <a:gd name="T102" fmla="*/ 0 w 213"/>
                <a:gd name="T103" fmla="*/ 0 h 241"/>
                <a:gd name="T104" fmla="*/ 0 w 213"/>
                <a:gd name="T105" fmla="*/ 0 h 241"/>
                <a:gd name="T106" fmla="*/ 0 w 213"/>
                <a:gd name="T107" fmla="*/ 0 h 241"/>
                <a:gd name="T108" fmla="*/ 0 w 213"/>
                <a:gd name="T109" fmla="*/ 0 h 241"/>
                <a:gd name="T110" fmla="*/ 0 w 213"/>
                <a:gd name="T111" fmla="*/ 0 h 241"/>
                <a:gd name="T112" fmla="*/ 0 w 213"/>
                <a:gd name="T113" fmla="*/ 0 h 241"/>
                <a:gd name="T114" fmla="*/ 0 w 213"/>
                <a:gd name="T115" fmla="*/ 0 h 241"/>
                <a:gd name="T116" fmla="*/ 0 w 213"/>
                <a:gd name="T117" fmla="*/ 0 h 241"/>
                <a:gd name="T118" fmla="*/ 0 w 213"/>
                <a:gd name="T119" fmla="*/ 0 h 241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213"/>
                <a:gd name="T181" fmla="*/ 0 h 241"/>
                <a:gd name="T182" fmla="*/ 213 w 213"/>
                <a:gd name="T183" fmla="*/ 241 h 241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213" h="241">
                  <a:moveTo>
                    <a:pt x="196" y="0"/>
                  </a:moveTo>
                  <a:lnTo>
                    <a:pt x="198" y="0"/>
                  </a:lnTo>
                  <a:lnTo>
                    <a:pt x="202" y="0"/>
                  </a:lnTo>
                  <a:lnTo>
                    <a:pt x="208" y="0"/>
                  </a:lnTo>
                  <a:lnTo>
                    <a:pt x="213" y="0"/>
                  </a:lnTo>
                  <a:lnTo>
                    <a:pt x="209" y="13"/>
                  </a:lnTo>
                  <a:lnTo>
                    <a:pt x="202" y="26"/>
                  </a:lnTo>
                  <a:lnTo>
                    <a:pt x="192" y="36"/>
                  </a:lnTo>
                  <a:lnTo>
                    <a:pt x="181" y="49"/>
                  </a:lnTo>
                  <a:lnTo>
                    <a:pt x="170" y="60"/>
                  </a:lnTo>
                  <a:lnTo>
                    <a:pt x="156" y="70"/>
                  </a:lnTo>
                  <a:lnTo>
                    <a:pt x="145" y="83"/>
                  </a:lnTo>
                  <a:lnTo>
                    <a:pt x="137" y="97"/>
                  </a:lnTo>
                  <a:lnTo>
                    <a:pt x="128" y="102"/>
                  </a:lnTo>
                  <a:lnTo>
                    <a:pt x="122" y="110"/>
                  </a:lnTo>
                  <a:lnTo>
                    <a:pt x="112" y="118"/>
                  </a:lnTo>
                  <a:lnTo>
                    <a:pt x="107" y="131"/>
                  </a:lnTo>
                  <a:lnTo>
                    <a:pt x="97" y="140"/>
                  </a:lnTo>
                  <a:lnTo>
                    <a:pt x="90" y="154"/>
                  </a:lnTo>
                  <a:lnTo>
                    <a:pt x="80" y="167"/>
                  </a:lnTo>
                  <a:lnTo>
                    <a:pt x="73" y="180"/>
                  </a:lnTo>
                  <a:lnTo>
                    <a:pt x="63" y="192"/>
                  </a:lnTo>
                  <a:lnTo>
                    <a:pt x="54" y="203"/>
                  </a:lnTo>
                  <a:lnTo>
                    <a:pt x="44" y="214"/>
                  </a:lnTo>
                  <a:lnTo>
                    <a:pt x="36" y="224"/>
                  </a:lnTo>
                  <a:lnTo>
                    <a:pt x="27" y="230"/>
                  </a:lnTo>
                  <a:lnTo>
                    <a:pt x="17" y="237"/>
                  </a:lnTo>
                  <a:lnTo>
                    <a:pt x="10" y="239"/>
                  </a:lnTo>
                  <a:lnTo>
                    <a:pt x="2" y="241"/>
                  </a:lnTo>
                  <a:lnTo>
                    <a:pt x="0" y="237"/>
                  </a:lnTo>
                  <a:lnTo>
                    <a:pt x="2" y="233"/>
                  </a:lnTo>
                  <a:lnTo>
                    <a:pt x="6" y="224"/>
                  </a:lnTo>
                  <a:lnTo>
                    <a:pt x="12" y="216"/>
                  </a:lnTo>
                  <a:lnTo>
                    <a:pt x="16" y="205"/>
                  </a:lnTo>
                  <a:lnTo>
                    <a:pt x="19" y="197"/>
                  </a:lnTo>
                  <a:lnTo>
                    <a:pt x="21" y="192"/>
                  </a:lnTo>
                  <a:lnTo>
                    <a:pt x="19" y="178"/>
                  </a:lnTo>
                  <a:lnTo>
                    <a:pt x="21" y="167"/>
                  </a:lnTo>
                  <a:lnTo>
                    <a:pt x="23" y="157"/>
                  </a:lnTo>
                  <a:lnTo>
                    <a:pt x="27" y="150"/>
                  </a:lnTo>
                  <a:lnTo>
                    <a:pt x="31" y="140"/>
                  </a:lnTo>
                  <a:lnTo>
                    <a:pt x="35" y="133"/>
                  </a:lnTo>
                  <a:lnTo>
                    <a:pt x="40" y="125"/>
                  </a:lnTo>
                  <a:lnTo>
                    <a:pt x="48" y="118"/>
                  </a:lnTo>
                  <a:lnTo>
                    <a:pt x="59" y="102"/>
                  </a:lnTo>
                  <a:lnTo>
                    <a:pt x="74" y="89"/>
                  </a:lnTo>
                  <a:lnTo>
                    <a:pt x="80" y="81"/>
                  </a:lnTo>
                  <a:lnTo>
                    <a:pt x="88" y="74"/>
                  </a:lnTo>
                  <a:lnTo>
                    <a:pt x="95" y="64"/>
                  </a:lnTo>
                  <a:lnTo>
                    <a:pt x="101" y="59"/>
                  </a:lnTo>
                  <a:lnTo>
                    <a:pt x="109" y="49"/>
                  </a:lnTo>
                  <a:lnTo>
                    <a:pt x="118" y="41"/>
                  </a:lnTo>
                  <a:lnTo>
                    <a:pt x="132" y="34"/>
                  </a:lnTo>
                  <a:lnTo>
                    <a:pt x="145" y="26"/>
                  </a:lnTo>
                  <a:lnTo>
                    <a:pt x="158" y="19"/>
                  </a:lnTo>
                  <a:lnTo>
                    <a:pt x="173" y="13"/>
                  </a:lnTo>
                  <a:lnTo>
                    <a:pt x="183" y="5"/>
                  </a:lnTo>
                  <a:lnTo>
                    <a:pt x="19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5" name="Freeform 12">
              <a:extLst>
                <a:ext uri="{FF2B5EF4-FFF2-40B4-BE49-F238E27FC236}">
                  <a16:creationId xmlns:a16="http://schemas.microsoft.com/office/drawing/2014/main" id="{446C8073-303B-9EE0-0D39-51B3DEA3B8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85" y="970"/>
              <a:ext cx="56" cy="91"/>
            </a:xfrm>
            <a:custGeom>
              <a:avLst/>
              <a:gdLst>
                <a:gd name="T0" fmla="*/ 0 w 182"/>
                <a:gd name="T1" fmla="*/ 0 h 321"/>
                <a:gd name="T2" fmla="*/ 0 w 182"/>
                <a:gd name="T3" fmla="*/ 0 h 321"/>
                <a:gd name="T4" fmla="*/ 0 w 182"/>
                <a:gd name="T5" fmla="*/ 0 h 321"/>
                <a:gd name="T6" fmla="*/ 0 w 182"/>
                <a:gd name="T7" fmla="*/ 0 h 321"/>
                <a:gd name="T8" fmla="*/ 0 w 182"/>
                <a:gd name="T9" fmla="*/ 0 h 321"/>
                <a:gd name="T10" fmla="*/ 0 w 182"/>
                <a:gd name="T11" fmla="*/ 0 h 321"/>
                <a:gd name="T12" fmla="*/ 0 w 182"/>
                <a:gd name="T13" fmla="*/ 0 h 321"/>
                <a:gd name="T14" fmla="*/ 0 w 182"/>
                <a:gd name="T15" fmla="*/ 0 h 321"/>
                <a:gd name="T16" fmla="*/ 0 w 182"/>
                <a:gd name="T17" fmla="*/ 0 h 321"/>
                <a:gd name="T18" fmla="*/ 0 w 182"/>
                <a:gd name="T19" fmla="*/ 0 h 321"/>
                <a:gd name="T20" fmla="*/ 0 w 182"/>
                <a:gd name="T21" fmla="*/ 0 h 321"/>
                <a:gd name="T22" fmla="*/ 0 w 182"/>
                <a:gd name="T23" fmla="*/ 0 h 321"/>
                <a:gd name="T24" fmla="*/ 0 w 182"/>
                <a:gd name="T25" fmla="*/ 0 h 321"/>
                <a:gd name="T26" fmla="*/ 0 w 182"/>
                <a:gd name="T27" fmla="*/ 0 h 321"/>
                <a:gd name="T28" fmla="*/ 0 w 182"/>
                <a:gd name="T29" fmla="*/ 0 h 321"/>
                <a:gd name="T30" fmla="*/ 0 w 182"/>
                <a:gd name="T31" fmla="*/ 0 h 321"/>
                <a:gd name="T32" fmla="*/ 0 w 182"/>
                <a:gd name="T33" fmla="*/ 0 h 321"/>
                <a:gd name="T34" fmla="*/ 0 w 182"/>
                <a:gd name="T35" fmla="*/ 0 h 321"/>
                <a:gd name="T36" fmla="*/ 0 w 182"/>
                <a:gd name="T37" fmla="*/ 0 h 321"/>
                <a:gd name="T38" fmla="*/ 0 w 182"/>
                <a:gd name="T39" fmla="*/ 0 h 321"/>
                <a:gd name="T40" fmla="*/ 0 w 182"/>
                <a:gd name="T41" fmla="*/ 0 h 321"/>
                <a:gd name="T42" fmla="*/ 0 w 182"/>
                <a:gd name="T43" fmla="*/ 0 h 321"/>
                <a:gd name="T44" fmla="*/ 0 w 182"/>
                <a:gd name="T45" fmla="*/ 0 h 321"/>
                <a:gd name="T46" fmla="*/ 0 w 182"/>
                <a:gd name="T47" fmla="*/ 0 h 321"/>
                <a:gd name="T48" fmla="*/ 0 w 182"/>
                <a:gd name="T49" fmla="*/ 0 h 321"/>
                <a:gd name="T50" fmla="*/ 0 w 182"/>
                <a:gd name="T51" fmla="*/ 0 h 321"/>
                <a:gd name="T52" fmla="*/ 0 w 182"/>
                <a:gd name="T53" fmla="*/ 0 h 321"/>
                <a:gd name="T54" fmla="*/ 0 w 182"/>
                <a:gd name="T55" fmla="*/ 0 h 321"/>
                <a:gd name="T56" fmla="*/ 0 w 182"/>
                <a:gd name="T57" fmla="*/ 0 h 321"/>
                <a:gd name="T58" fmla="*/ 0 w 182"/>
                <a:gd name="T59" fmla="*/ 0 h 321"/>
                <a:gd name="T60" fmla="*/ 0 w 182"/>
                <a:gd name="T61" fmla="*/ 0 h 321"/>
                <a:gd name="T62" fmla="*/ 0 w 182"/>
                <a:gd name="T63" fmla="*/ 0 h 321"/>
                <a:gd name="T64" fmla="*/ 0 w 182"/>
                <a:gd name="T65" fmla="*/ 0 h 32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82"/>
                <a:gd name="T100" fmla="*/ 0 h 321"/>
                <a:gd name="T101" fmla="*/ 182 w 182"/>
                <a:gd name="T102" fmla="*/ 321 h 321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82" h="321">
                  <a:moveTo>
                    <a:pt x="2" y="30"/>
                  </a:moveTo>
                  <a:lnTo>
                    <a:pt x="6" y="24"/>
                  </a:lnTo>
                  <a:lnTo>
                    <a:pt x="15" y="15"/>
                  </a:lnTo>
                  <a:lnTo>
                    <a:pt x="23" y="3"/>
                  </a:lnTo>
                  <a:lnTo>
                    <a:pt x="32" y="0"/>
                  </a:lnTo>
                  <a:lnTo>
                    <a:pt x="29" y="9"/>
                  </a:lnTo>
                  <a:lnTo>
                    <a:pt x="30" y="19"/>
                  </a:lnTo>
                  <a:lnTo>
                    <a:pt x="30" y="28"/>
                  </a:lnTo>
                  <a:lnTo>
                    <a:pt x="32" y="41"/>
                  </a:lnTo>
                  <a:lnTo>
                    <a:pt x="36" y="51"/>
                  </a:lnTo>
                  <a:lnTo>
                    <a:pt x="40" y="60"/>
                  </a:lnTo>
                  <a:lnTo>
                    <a:pt x="44" y="70"/>
                  </a:lnTo>
                  <a:lnTo>
                    <a:pt x="51" y="81"/>
                  </a:lnTo>
                  <a:lnTo>
                    <a:pt x="57" y="89"/>
                  </a:lnTo>
                  <a:lnTo>
                    <a:pt x="63" y="96"/>
                  </a:lnTo>
                  <a:lnTo>
                    <a:pt x="70" y="104"/>
                  </a:lnTo>
                  <a:lnTo>
                    <a:pt x="78" y="112"/>
                  </a:lnTo>
                  <a:lnTo>
                    <a:pt x="86" y="117"/>
                  </a:lnTo>
                  <a:lnTo>
                    <a:pt x="93" y="123"/>
                  </a:lnTo>
                  <a:lnTo>
                    <a:pt x="103" y="125"/>
                  </a:lnTo>
                  <a:lnTo>
                    <a:pt x="112" y="131"/>
                  </a:lnTo>
                  <a:lnTo>
                    <a:pt x="122" y="138"/>
                  </a:lnTo>
                  <a:lnTo>
                    <a:pt x="131" y="146"/>
                  </a:lnTo>
                  <a:lnTo>
                    <a:pt x="141" y="155"/>
                  </a:lnTo>
                  <a:lnTo>
                    <a:pt x="150" y="167"/>
                  </a:lnTo>
                  <a:lnTo>
                    <a:pt x="156" y="176"/>
                  </a:lnTo>
                  <a:lnTo>
                    <a:pt x="163" y="190"/>
                  </a:lnTo>
                  <a:lnTo>
                    <a:pt x="169" y="201"/>
                  </a:lnTo>
                  <a:lnTo>
                    <a:pt x="173" y="214"/>
                  </a:lnTo>
                  <a:lnTo>
                    <a:pt x="177" y="228"/>
                  </a:lnTo>
                  <a:lnTo>
                    <a:pt x="179" y="239"/>
                  </a:lnTo>
                  <a:lnTo>
                    <a:pt x="181" y="252"/>
                  </a:lnTo>
                  <a:lnTo>
                    <a:pt x="182" y="266"/>
                  </a:lnTo>
                  <a:lnTo>
                    <a:pt x="182" y="279"/>
                  </a:lnTo>
                  <a:lnTo>
                    <a:pt x="181" y="294"/>
                  </a:lnTo>
                  <a:lnTo>
                    <a:pt x="179" y="306"/>
                  </a:lnTo>
                  <a:lnTo>
                    <a:pt x="177" y="321"/>
                  </a:lnTo>
                  <a:lnTo>
                    <a:pt x="169" y="321"/>
                  </a:lnTo>
                  <a:lnTo>
                    <a:pt x="160" y="321"/>
                  </a:lnTo>
                  <a:lnTo>
                    <a:pt x="160" y="304"/>
                  </a:lnTo>
                  <a:lnTo>
                    <a:pt x="162" y="288"/>
                  </a:lnTo>
                  <a:lnTo>
                    <a:pt x="160" y="275"/>
                  </a:lnTo>
                  <a:lnTo>
                    <a:pt x="160" y="260"/>
                  </a:lnTo>
                  <a:lnTo>
                    <a:pt x="156" y="243"/>
                  </a:lnTo>
                  <a:lnTo>
                    <a:pt x="154" y="228"/>
                  </a:lnTo>
                  <a:lnTo>
                    <a:pt x="148" y="214"/>
                  </a:lnTo>
                  <a:lnTo>
                    <a:pt x="143" y="201"/>
                  </a:lnTo>
                  <a:lnTo>
                    <a:pt x="135" y="188"/>
                  </a:lnTo>
                  <a:lnTo>
                    <a:pt x="125" y="176"/>
                  </a:lnTo>
                  <a:lnTo>
                    <a:pt x="116" y="163"/>
                  </a:lnTo>
                  <a:lnTo>
                    <a:pt x="106" y="155"/>
                  </a:lnTo>
                  <a:lnTo>
                    <a:pt x="93" y="146"/>
                  </a:lnTo>
                  <a:lnTo>
                    <a:pt x="82" y="138"/>
                  </a:lnTo>
                  <a:lnTo>
                    <a:pt x="67" y="134"/>
                  </a:lnTo>
                  <a:lnTo>
                    <a:pt x="53" y="133"/>
                  </a:lnTo>
                  <a:lnTo>
                    <a:pt x="38" y="123"/>
                  </a:lnTo>
                  <a:lnTo>
                    <a:pt x="29" y="112"/>
                  </a:lnTo>
                  <a:lnTo>
                    <a:pt x="17" y="98"/>
                  </a:lnTo>
                  <a:lnTo>
                    <a:pt x="10" y="87"/>
                  </a:lnTo>
                  <a:lnTo>
                    <a:pt x="6" y="77"/>
                  </a:lnTo>
                  <a:lnTo>
                    <a:pt x="4" y="72"/>
                  </a:lnTo>
                  <a:lnTo>
                    <a:pt x="0" y="64"/>
                  </a:lnTo>
                  <a:lnTo>
                    <a:pt x="0" y="57"/>
                  </a:lnTo>
                  <a:lnTo>
                    <a:pt x="0" y="41"/>
                  </a:lnTo>
                  <a:lnTo>
                    <a:pt x="2" y="3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6" name="Freeform 13">
              <a:extLst>
                <a:ext uri="{FF2B5EF4-FFF2-40B4-BE49-F238E27FC236}">
                  <a16:creationId xmlns:a16="http://schemas.microsoft.com/office/drawing/2014/main" id="{E78D07A0-3EF9-D892-FDDB-FFA5ED555A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2" y="1015"/>
              <a:ext cx="53" cy="63"/>
            </a:xfrm>
            <a:custGeom>
              <a:avLst/>
              <a:gdLst>
                <a:gd name="T0" fmla="*/ 0 w 173"/>
                <a:gd name="T1" fmla="*/ 0 h 224"/>
                <a:gd name="T2" fmla="*/ 0 w 173"/>
                <a:gd name="T3" fmla="*/ 0 h 224"/>
                <a:gd name="T4" fmla="*/ 0 w 173"/>
                <a:gd name="T5" fmla="*/ 0 h 224"/>
                <a:gd name="T6" fmla="*/ 0 w 173"/>
                <a:gd name="T7" fmla="*/ 0 h 224"/>
                <a:gd name="T8" fmla="*/ 0 w 173"/>
                <a:gd name="T9" fmla="*/ 0 h 224"/>
                <a:gd name="T10" fmla="*/ 0 w 173"/>
                <a:gd name="T11" fmla="*/ 0 h 224"/>
                <a:gd name="T12" fmla="*/ 0 w 173"/>
                <a:gd name="T13" fmla="*/ 0 h 224"/>
                <a:gd name="T14" fmla="*/ 0 w 173"/>
                <a:gd name="T15" fmla="*/ 0 h 224"/>
                <a:gd name="T16" fmla="*/ 0 w 173"/>
                <a:gd name="T17" fmla="*/ 0 h 224"/>
                <a:gd name="T18" fmla="*/ 0 w 173"/>
                <a:gd name="T19" fmla="*/ 0 h 224"/>
                <a:gd name="T20" fmla="*/ 0 w 173"/>
                <a:gd name="T21" fmla="*/ 0 h 224"/>
                <a:gd name="T22" fmla="*/ 0 w 173"/>
                <a:gd name="T23" fmla="*/ 0 h 224"/>
                <a:gd name="T24" fmla="*/ 0 w 173"/>
                <a:gd name="T25" fmla="*/ 0 h 224"/>
                <a:gd name="T26" fmla="*/ 0 w 173"/>
                <a:gd name="T27" fmla="*/ 0 h 224"/>
                <a:gd name="T28" fmla="*/ 0 w 173"/>
                <a:gd name="T29" fmla="*/ 0 h 224"/>
                <a:gd name="T30" fmla="*/ 0 w 173"/>
                <a:gd name="T31" fmla="*/ 0 h 224"/>
                <a:gd name="T32" fmla="*/ 0 w 173"/>
                <a:gd name="T33" fmla="*/ 0 h 224"/>
                <a:gd name="T34" fmla="*/ 0 w 173"/>
                <a:gd name="T35" fmla="*/ 0 h 224"/>
                <a:gd name="T36" fmla="*/ 0 w 173"/>
                <a:gd name="T37" fmla="*/ 0 h 224"/>
                <a:gd name="T38" fmla="*/ 0 w 173"/>
                <a:gd name="T39" fmla="*/ 0 h 224"/>
                <a:gd name="T40" fmla="*/ 0 w 173"/>
                <a:gd name="T41" fmla="*/ 0 h 224"/>
                <a:gd name="T42" fmla="*/ 0 w 173"/>
                <a:gd name="T43" fmla="*/ 0 h 224"/>
                <a:gd name="T44" fmla="*/ 0 w 173"/>
                <a:gd name="T45" fmla="*/ 0 h 224"/>
                <a:gd name="T46" fmla="*/ 0 w 173"/>
                <a:gd name="T47" fmla="*/ 0 h 224"/>
                <a:gd name="T48" fmla="*/ 0 w 173"/>
                <a:gd name="T49" fmla="*/ 0 h 224"/>
                <a:gd name="T50" fmla="*/ 0 w 173"/>
                <a:gd name="T51" fmla="*/ 0 h 224"/>
                <a:gd name="T52" fmla="*/ 0 w 173"/>
                <a:gd name="T53" fmla="*/ 0 h 224"/>
                <a:gd name="T54" fmla="*/ 0 w 173"/>
                <a:gd name="T55" fmla="*/ 0 h 224"/>
                <a:gd name="T56" fmla="*/ 0 w 173"/>
                <a:gd name="T57" fmla="*/ 0 h 224"/>
                <a:gd name="T58" fmla="*/ 0 w 173"/>
                <a:gd name="T59" fmla="*/ 0 h 224"/>
                <a:gd name="T60" fmla="*/ 0 w 173"/>
                <a:gd name="T61" fmla="*/ 0 h 224"/>
                <a:gd name="T62" fmla="*/ 0 w 173"/>
                <a:gd name="T63" fmla="*/ 0 h 224"/>
                <a:gd name="T64" fmla="*/ 0 w 173"/>
                <a:gd name="T65" fmla="*/ 0 h 224"/>
                <a:gd name="T66" fmla="*/ 0 w 173"/>
                <a:gd name="T67" fmla="*/ 0 h 224"/>
                <a:gd name="T68" fmla="*/ 0 w 173"/>
                <a:gd name="T69" fmla="*/ 0 h 224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73"/>
                <a:gd name="T106" fmla="*/ 0 h 224"/>
                <a:gd name="T107" fmla="*/ 173 w 173"/>
                <a:gd name="T108" fmla="*/ 224 h 224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73" h="224">
                  <a:moveTo>
                    <a:pt x="63" y="4"/>
                  </a:moveTo>
                  <a:lnTo>
                    <a:pt x="82" y="0"/>
                  </a:lnTo>
                  <a:lnTo>
                    <a:pt x="99" y="2"/>
                  </a:lnTo>
                  <a:lnTo>
                    <a:pt x="114" y="6"/>
                  </a:lnTo>
                  <a:lnTo>
                    <a:pt x="129" y="15"/>
                  </a:lnTo>
                  <a:lnTo>
                    <a:pt x="139" y="25"/>
                  </a:lnTo>
                  <a:lnTo>
                    <a:pt x="150" y="38"/>
                  </a:lnTo>
                  <a:lnTo>
                    <a:pt x="158" y="53"/>
                  </a:lnTo>
                  <a:lnTo>
                    <a:pt x="165" y="70"/>
                  </a:lnTo>
                  <a:lnTo>
                    <a:pt x="169" y="86"/>
                  </a:lnTo>
                  <a:lnTo>
                    <a:pt x="173" y="105"/>
                  </a:lnTo>
                  <a:lnTo>
                    <a:pt x="171" y="124"/>
                  </a:lnTo>
                  <a:lnTo>
                    <a:pt x="171" y="141"/>
                  </a:lnTo>
                  <a:lnTo>
                    <a:pt x="167" y="158"/>
                  </a:lnTo>
                  <a:lnTo>
                    <a:pt x="162" y="175"/>
                  </a:lnTo>
                  <a:lnTo>
                    <a:pt x="152" y="188"/>
                  </a:lnTo>
                  <a:lnTo>
                    <a:pt x="143" y="202"/>
                  </a:lnTo>
                  <a:lnTo>
                    <a:pt x="135" y="205"/>
                  </a:lnTo>
                  <a:lnTo>
                    <a:pt x="127" y="213"/>
                  </a:lnTo>
                  <a:lnTo>
                    <a:pt x="120" y="219"/>
                  </a:lnTo>
                  <a:lnTo>
                    <a:pt x="114" y="224"/>
                  </a:lnTo>
                  <a:lnTo>
                    <a:pt x="114" y="213"/>
                  </a:lnTo>
                  <a:lnTo>
                    <a:pt x="116" y="205"/>
                  </a:lnTo>
                  <a:lnTo>
                    <a:pt x="118" y="198"/>
                  </a:lnTo>
                  <a:lnTo>
                    <a:pt x="122" y="188"/>
                  </a:lnTo>
                  <a:lnTo>
                    <a:pt x="129" y="175"/>
                  </a:lnTo>
                  <a:lnTo>
                    <a:pt x="141" y="162"/>
                  </a:lnTo>
                  <a:lnTo>
                    <a:pt x="143" y="152"/>
                  </a:lnTo>
                  <a:lnTo>
                    <a:pt x="148" y="145"/>
                  </a:lnTo>
                  <a:lnTo>
                    <a:pt x="150" y="137"/>
                  </a:lnTo>
                  <a:lnTo>
                    <a:pt x="154" y="129"/>
                  </a:lnTo>
                  <a:lnTo>
                    <a:pt x="154" y="120"/>
                  </a:lnTo>
                  <a:lnTo>
                    <a:pt x="154" y="112"/>
                  </a:lnTo>
                  <a:lnTo>
                    <a:pt x="152" y="103"/>
                  </a:lnTo>
                  <a:lnTo>
                    <a:pt x="148" y="95"/>
                  </a:lnTo>
                  <a:lnTo>
                    <a:pt x="148" y="86"/>
                  </a:lnTo>
                  <a:lnTo>
                    <a:pt x="146" y="76"/>
                  </a:lnTo>
                  <a:lnTo>
                    <a:pt x="143" y="69"/>
                  </a:lnTo>
                  <a:lnTo>
                    <a:pt x="139" y="61"/>
                  </a:lnTo>
                  <a:lnTo>
                    <a:pt x="129" y="48"/>
                  </a:lnTo>
                  <a:lnTo>
                    <a:pt x="120" y="40"/>
                  </a:lnTo>
                  <a:lnTo>
                    <a:pt x="105" y="34"/>
                  </a:lnTo>
                  <a:lnTo>
                    <a:pt x="91" y="36"/>
                  </a:lnTo>
                  <a:lnTo>
                    <a:pt x="82" y="40"/>
                  </a:lnTo>
                  <a:lnTo>
                    <a:pt x="76" y="46"/>
                  </a:lnTo>
                  <a:lnTo>
                    <a:pt x="69" y="53"/>
                  </a:lnTo>
                  <a:lnTo>
                    <a:pt x="63" y="67"/>
                  </a:lnTo>
                  <a:lnTo>
                    <a:pt x="59" y="72"/>
                  </a:lnTo>
                  <a:lnTo>
                    <a:pt x="51" y="82"/>
                  </a:lnTo>
                  <a:lnTo>
                    <a:pt x="46" y="86"/>
                  </a:lnTo>
                  <a:lnTo>
                    <a:pt x="40" y="91"/>
                  </a:lnTo>
                  <a:lnTo>
                    <a:pt x="30" y="95"/>
                  </a:lnTo>
                  <a:lnTo>
                    <a:pt x="25" y="99"/>
                  </a:lnTo>
                  <a:lnTo>
                    <a:pt x="13" y="91"/>
                  </a:lnTo>
                  <a:lnTo>
                    <a:pt x="6" y="86"/>
                  </a:lnTo>
                  <a:lnTo>
                    <a:pt x="0" y="74"/>
                  </a:lnTo>
                  <a:lnTo>
                    <a:pt x="0" y="65"/>
                  </a:lnTo>
                  <a:lnTo>
                    <a:pt x="0" y="53"/>
                  </a:lnTo>
                  <a:lnTo>
                    <a:pt x="2" y="44"/>
                  </a:lnTo>
                  <a:lnTo>
                    <a:pt x="4" y="36"/>
                  </a:lnTo>
                  <a:lnTo>
                    <a:pt x="4" y="34"/>
                  </a:lnTo>
                  <a:lnTo>
                    <a:pt x="8" y="25"/>
                  </a:lnTo>
                  <a:lnTo>
                    <a:pt x="13" y="21"/>
                  </a:lnTo>
                  <a:lnTo>
                    <a:pt x="23" y="15"/>
                  </a:lnTo>
                  <a:lnTo>
                    <a:pt x="30" y="15"/>
                  </a:lnTo>
                  <a:lnTo>
                    <a:pt x="40" y="12"/>
                  </a:lnTo>
                  <a:lnTo>
                    <a:pt x="50" y="10"/>
                  </a:lnTo>
                  <a:lnTo>
                    <a:pt x="55" y="6"/>
                  </a:lnTo>
                  <a:lnTo>
                    <a:pt x="63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7" name="Freeform 14">
              <a:extLst>
                <a:ext uri="{FF2B5EF4-FFF2-40B4-BE49-F238E27FC236}">
                  <a16:creationId xmlns:a16="http://schemas.microsoft.com/office/drawing/2014/main" id="{C78DBD87-B430-BCFD-AF93-559DB03306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5" y="974"/>
              <a:ext cx="25" cy="37"/>
            </a:xfrm>
            <a:custGeom>
              <a:avLst/>
              <a:gdLst>
                <a:gd name="T0" fmla="*/ 0 w 82"/>
                <a:gd name="T1" fmla="*/ 0 h 131"/>
                <a:gd name="T2" fmla="*/ 0 w 82"/>
                <a:gd name="T3" fmla="*/ 0 h 131"/>
                <a:gd name="T4" fmla="*/ 0 w 82"/>
                <a:gd name="T5" fmla="*/ 0 h 131"/>
                <a:gd name="T6" fmla="*/ 0 w 82"/>
                <a:gd name="T7" fmla="*/ 0 h 131"/>
                <a:gd name="T8" fmla="*/ 0 w 82"/>
                <a:gd name="T9" fmla="*/ 0 h 131"/>
                <a:gd name="T10" fmla="*/ 0 w 82"/>
                <a:gd name="T11" fmla="*/ 0 h 131"/>
                <a:gd name="T12" fmla="*/ 0 w 82"/>
                <a:gd name="T13" fmla="*/ 0 h 131"/>
                <a:gd name="T14" fmla="*/ 0 w 82"/>
                <a:gd name="T15" fmla="*/ 0 h 131"/>
                <a:gd name="T16" fmla="*/ 0 w 82"/>
                <a:gd name="T17" fmla="*/ 0 h 131"/>
                <a:gd name="T18" fmla="*/ 0 w 82"/>
                <a:gd name="T19" fmla="*/ 0 h 131"/>
                <a:gd name="T20" fmla="*/ 0 w 82"/>
                <a:gd name="T21" fmla="*/ 0 h 131"/>
                <a:gd name="T22" fmla="*/ 0 w 82"/>
                <a:gd name="T23" fmla="*/ 0 h 131"/>
                <a:gd name="T24" fmla="*/ 0 w 82"/>
                <a:gd name="T25" fmla="*/ 0 h 131"/>
                <a:gd name="T26" fmla="*/ 0 w 82"/>
                <a:gd name="T27" fmla="*/ 0 h 131"/>
                <a:gd name="T28" fmla="*/ 0 w 82"/>
                <a:gd name="T29" fmla="*/ 0 h 131"/>
                <a:gd name="T30" fmla="*/ 0 w 82"/>
                <a:gd name="T31" fmla="*/ 0 h 131"/>
                <a:gd name="T32" fmla="*/ 0 w 82"/>
                <a:gd name="T33" fmla="*/ 0 h 131"/>
                <a:gd name="T34" fmla="*/ 0 w 82"/>
                <a:gd name="T35" fmla="*/ 0 h 131"/>
                <a:gd name="T36" fmla="*/ 0 w 82"/>
                <a:gd name="T37" fmla="*/ 0 h 131"/>
                <a:gd name="T38" fmla="*/ 0 w 82"/>
                <a:gd name="T39" fmla="*/ 0 h 131"/>
                <a:gd name="T40" fmla="*/ 0 w 82"/>
                <a:gd name="T41" fmla="*/ 0 h 131"/>
                <a:gd name="T42" fmla="*/ 0 w 82"/>
                <a:gd name="T43" fmla="*/ 0 h 131"/>
                <a:gd name="T44" fmla="*/ 0 w 82"/>
                <a:gd name="T45" fmla="*/ 0 h 131"/>
                <a:gd name="T46" fmla="*/ 0 w 82"/>
                <a:gd name="T47" fmla="*/ 0 h 131"/>
                <a:gd name="T48" fmla="*/ 0 w 82"/>
                <a:gd name="T49" fmla="*/ 0 h 131"/>
                <a:gd name="T50" fmla="*/ 0 w 82"/>
                <a:gd name="T51" fmla="*/ 0 h 131"/>
                <a:gd name="T52" fmla="*/ 0 w 82"/>
                <a:gd name="T53" fmla="*/ 0 h 131"/>
                <a:gd name="T54" fmla="*/ 0 w 82"/>
                <a:gd name="T55" fmla="*/ 0 h 131"/>
                <a:gd name="T56" fmla="*/ 0 w 82"/>
                <a:gd name="T57" fmla="*/ 0 h 131"/>
                <a:gd name="T58" fmla="*/ 0 w 82"/>
                <a:gd name="T59" fmla="*/ 0 h 131"/>
                <a:gd name="T60" fmla="*/ 0 w 82"/>
                <a:gd name="T61" fmla="*/ 0 h 131"/>
                <a:gd name="T62" fmla="*/ 0 w 82"/>
                <a:gd name="T63" fmla="*/ 0 h 131"/>
                <a:gd name="T64" fmla="*/ 0 w 82"/>
                <a:gd name="T65" fmla="*/ 0 h 131"/>
                <a:gd name="T66" fmla="*/ 0 w 82"/>
                <a:gd name="T67" fmla="*/ 0 h 131"/>
                <a:gd name="T68" fmla="*/ 0 w 82"/>
                <a:gd name="T69" fmla="*/ 0 h 131"/>
                <a:gd name="T70" fmla="*/ 0 w 82"/>
                <a:gd name="T71" fmla="*/ 0 h 131"/>
                <a:gd name="T72" fmla="*/ 0 w 82"/>
                <a:gd name="T73" fmla="*/ 0 h 131"/>
                <a:gd name="T74" fmla="*/ 0 w 82"/>
                <a:gd name="T75" fmla="*/ 0 h 131"/>
                <a:gd name="T76" fmla="*/ 0 w 82"/>
                <a:gd name="T77" fmla="*/ 0 h 131"/>
                <a:gd name="T78" fmla="*/ 0 w 82"/>
                <a:gd name="T79" fmla="*/ 0 h 131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82"/>
                <a:gd name="T121" fmla="*/ 0 h 131"/>
                <a:gd name="T122" fmla="*/ 82 w 82"/>
                <a:gd name="T123" fmla="*/ 131 h 131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82" h="131">
                  <a:moveTo>
                    <a:pt x="6" y="0"/>
                  </a:moveTo>
                  <a:lnTo>
                    <a:pt x="8" y="0"/>
                  </a:lnTo>
                  <a:lnTo>
                    <a:pt x="12" y="0"/>
                  </a:lnTo>
                  <a:lnTo>
                    <a:pt x="17" y="0"/>
                  </a:lnTo>
                  <a:lnTo>
                    <a:pt x="23" y="0"/>
                  </a:lnTo>
                  <a:lnTo>
                    <a:pt x="19" y="7"/>
                  </a:lnTo>
                  <a:lnTo>
                    <a:pt x="19" y="17"/>
                  </a:lnTo>
                  <a:lnTo>
                    <a:pt x="19" y="25"/>
                  </a:lnTo>
                  <a:lnTo>
                    <a:pt x="19" y="34"/>
                  </a:lnTo>
                  <a:lnTo>
                    <a:pt x="19" y="42"/>
                  </a:lnTo>
                  <a:lnTo>
                    <a:pt x="23" y="51"/>
                  </a:lnTo>
                  <a:lnTo>
                    <a:pt x="27" y="59"/>
                  </a:lnTo>
                  <a:lnTo>
                    <a:pt x="31" y="68"/>
                  </a:lnTo>
                  <a:lnTo>
                    <a:pt x="35" y="74"/>
                  </a:lnTo>
                  <a:lnTo>
                    <a:pt x="38" y="83"/>
                  </a:lnTo>
                  <a:lnTo>
                    <a:pt x="44" y="89"/>
                  </a:lnTo>
                  <a:lnTo>
                    <a:pt x="52" y="97"/>
                  </a:lnTo>
                  <a:lnTo>
                    <a:pt x="57" y="102"/>
                  </a:lnTo>
                  <a:lnTo>
                    <a:pt x="65" y="110"/>
                  </a:lnTo>
                  <a:lnTo>
                    <a:pt x="73" y="116"/>
                  </a:lnTo>
                  <a:lnTo>
                    <a:pt x="82" y="121"/>
                  </a:lnTo>
                  <a:lnTo>
                    <a:pt x="75" y="125"/>
                  </a:lnTo>
                  <a:lnTo>
                    <a:pt x="67" y="131"/>
                  </a:lnTo>
                  <a:lnTo>
                    <a:pt x="55" y="127"/>
                  </a:lnTo>
                  <a:lnTo>
                    <a:pt x="46" y="123"/>
                  </a:lnTo>
                  <a:lnTo>
                    <a:pt x="36" y="118"/>
                  </a:lnTo>
                  <a:lnTo>
                    <a:pt x="29" y="112"/>
                  </a:lnTo>
                  <a:lnTo>
                    <a:pt x="21" y="102"/>
                  </a:lnTo>
                  <a:lnTo>
                    <a:pt x="16" y="97"/>
                  </a:lnTo>
                  <a:lnTo>
                    <a:pt x="10" y="87"/>
                  </a:lnTo>
                  <a:lnTo>
                    <a:pt x="8" y="80"/>
                  </a:lnTo>
                  <a:lnTo>
                    <a:pt x="4" y="68"/>
                  </a:lnTo>
                  <a:lnTo>
                    <a:pt x="0" y="59"/>
                  </a:lnTo>
                  <a:lnTo>
                    <a:pt x="0" y="47"/>
                  </a:lnTo>
                  <a:lnTo>
                    <a:pt x="0" y="38"/>
                  </a:lnTo>
                  <a:lnTo>
                    <a:pt x="0" y="28"/>
                  </a:lnTo>
                  <a:lnTo>
                    <a:pt x="0" y="19"/>
                  </a:lnTo>
                  <a:lnTo>
                    <a:pt x="2" y="7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8" name="Freeform 15">
              <a:extLst>
                <a:ext uri="{FF2B5EF4-FFF2-40B4-BE49-F238E27FC236}">
                  <a16:creationId xmlns:a16="http://schemas.microsoft.com/office/drawing/2014/main" id="{45DED68C-4D85-9342-211F-7589440D2E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7" y="1044"/>
              <a:ext cx="37" cy="67"/>
            </a:xfrm>
            <a:custGeom>
              <a:avLst/>
              <a:gdLst>
                <a:gd name="T0" fmla="*/ 0 w 122"/>
                <a:gd name="T1" fmla="*/ 0 h 236"/>
                <a:gd name="T2" fmla="*/ 0 w 122"/>
                <a:gd name="T3" fmla="*/ 0 h 236"/>
                <a:gd name="T4" fmla="*/ 0 w 122"/>
                <a:gd name="T5" fmla="*/ 0 h 236"/>
                <a:gd name="T6" fmla="*/ 0 w 122"/>
                <a:gd name="T7" fmla="*/ 0 h 236"/>
                <a:gd name="T8" fmla="*/ 0 w 122"/>
                <a:gd name="T9" fmla="*/ 0 h 236"/>
                <a:gd name="T10" fmla="*/ 0 w 122"/>
                <a:gd name="T11" fmla="*/ 0 h 236"/>
                <a:gd name="T12" fmla="*/ 0 w 122"/>
                <a:gd name="T13" fmla="*/ 0 h 236"/>
                <a:gd name="T14" fmla="*/ 0 w 122"/>
                <a:gd name="T15" fmla="*/ 0 h 236"/>
                <a:gd name="T16" fmla="*/ 0 w 122"/>
                <a:gd name="T17" fmla="*/ 0 h 236"/>
                <a:gd name="T18" fmla="*/ 0 w 122"/>
                <a:gd name="T19" fmla="*/ 0 h 236"/>
                <a:gd name="T20" fmla="*/ 0 w 122"/>
                <a:gd name="T21" fmla="*/ 0 h 236"/>
                <a:gd name="T22" fmla="*/ 0 w 122"/>
                <a:gd name="T23" fmla="*/ 0 h 236"/>
                <a:gd name="T24" fmla="*/ 0 w 122"/>
                <a:gd name="T25" fmla="*/ 0 h 236"/>
                <a:gd name="T26" fmla="*/ 0 w 122"/>
                <a:gd name="T27" fmla="*/ 0 h 236"/>
                <a:gd name="T28" fmla="*/ 0 w 122"/>
                <a:gd name="T29" fmla="*/ 0 h 236"/>
                <a:gd name="T30" fmla="*/ 0 w 122"/>
                <a:gd name="T31" fmla="*/ 0 h 236"/>
                <a:gd name="T32" fmla="*/ 0 w 122"/>
                <a:gd name="T33" fmla="*/ 0 h 236"/>
                <a:gd name="T34" fmla="*/ 0 w 122"/>
                <a:gd name="T35" fmla="*/ 0 h 236"/>
                <a:gd name="T36" fmla="*/ 0 w 122"/>
                <a:gd name="T37" fmla="*/ 0 h 236"/>
                <a:gd name="T38" fmla="*/ 0 w 122"/>
                <a:gd name="T39" fmla="*/ 0 h 236"/>
                <a:gd name="T40" fmla="*/ 0 w 122"/>
                <a:gd name="T41" fmla="*/ 0 h 236"/>
                <a:gd name="T42" fmla="*/ 0 w 122"/>
                <a:gd name="T43" fmla="*/ 0 h 236"/>
                <a:gd name="T44" fmla="*/ 0 w 122"/>
                <a:gd name="T45" fmla="*/ 0 h 236"/>
                <a:gd name="T46" fmla="*/ 0 w 122"/>
                <a:gd name="T47" fmla="*/ 0 h 236"/>
                <a:gd name="T48" fmla="*/ 0 w 122"/>
                <a:gd name="T49" fmla="*/ 0 h 236"/>
                <a:gd name="T50" fmla="*/ 0 w 122"/>
                <a:gd name="T51" fmla="*/ 0 h 236"/>
                <a:gd name="T52" fmla="*/ 0 w 122"/>
                <a:gd name="T53" fmla="*/ 0 h 236"/>
                <a:gd name="T54" fmla="*/ 0 w 122"/>
                <a:gd name="T55" fmla="*/ 0 h 236"/>
                <a:gd name="T56" fmla="*/ 0 w 122"/>
                <a:gd name="T57" fmla="*/ 0 h 236"/>
                <a:gd name="T58" fmla="*/ 0 w 122"/>
                <a:gd name="T59" fmla="*/ 0 h 236"/>
                <a:gd name="T60" fmla="*/ 0 w 122"/>
                <a:gd name="T61" fmla="*/ 0 h 236"/>
                <a:gd name="T62" fmla="*/ 0 w 122"/>
                <a:gd name="T63" fmla="*/ 0 h 236"/>
                <a:gd name="T64" fmla="*/ 0 w 122"/>
                <a:gd name="T65" fmla="*/ 0 h 236"/>
                <a:gd name="T66" fmla="*/ 0 w 122"/>
                <a:gd name="T67" fmla="*/ 0 h 236"/>
                <a:gd name="T68" fmla="*/ 0 w 122"/>
                <a:gd name="T69" fmla="*/ 0 h 236"/>
                <a:gd name="T70" fmla="*/ 0 w 122"/>
                <a:gd name="T71" fmla="*/ 0 h 236"/>
                <a:gd name="T72" fmla="*/ 0 w 122"/>
                <a:gd name="T73" fmla="*/ 0 h 236"/>
                <a:gd name="T74" fmla="*/ 0 w 122"/>
                <a:gd name="T75" fmla="*/ 0 h 236"/>
                <a:gd name="T76" fmla="*/ 0 w 122"/>
                <a:gd name="T77" fmla="*/ 0 h 236"/>
                <a:gd name="T78" fmla="*/ 0 w 122"/>
                <a:gd name="T79" fmla="*/ 0 h 236"/>
                <a:gd name="T80" fmla="*/ 0 w 122"/>
                <a:gd name="T81" fmla="*/ 0 h 236"/>
                <a:gd name="T82" fmla="*/ 0 w 122"/>
                <a:gd name="T83" fmla="*/ 0 h 236"/>
                <a:gd name="T84" fmla="*/ 0 w 122"/>
                <a:gd name="T85" fmla="*/ 0 h 236"/>
                <a:gd name="T86" fmla="*/ 0 w 122"/>
                <a:gd name="T87" fmla="*/ 0 h 236"/>
                <a:gd name="T88" fmla="*/ 0 w 122"/>
                <a:gd name="T89" fmla="*/ 0 h 236"/>
                <a:gd name="T90" fmla="*/ 0 w 122"/>
                <a:gd name="T91" fmla="*/ 0 h 236"/>
                <a:gd name="T92" fmla="*/ 0 w 122"/>
                <a:gd name="T93" fmla="*/ 0 h 236"/>
                <a:gd name="T94" fmla="*/ 0 w 122"/>
                <a:gd name="T95" fmla="*/ 0 h 236"/>
                <a:gd name="T96" fmla="*/ 0 w 122"/>
                <a:gd name="T97" fmla="*/ 0 h 236"/>
                <a:gd name="T98" fmla="*/ 0 w 122"/>
                <a:gd name="T99" fmla="*/ 0 h 236"/>
                <a:gd name="T100" fmla="*/ 0 w 122"/>
                <a:gd name="T101" fmla="*/ 0 h 236"/>
                <a:gd name="T102" fmla="*/ 0 w 122"/>
                <a:gd name="T103" fmla="*/ 0 h 236"/>
                <a:gd name="T104" fmla="*/ 0 w 122"/>
                <a:gd name="T105" fmla="*/ 0 h 236"/>
                <a:gd name="T106" fmla="*/ 0 w 122"/>
                <a:gd name="T107" fmla="*/ 0 h 2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122"/>
                <a:gd name="T163" fmla="*/ 0 h 236"/>
                <a:gd name="T164" fmla="*/ 122 w 122"/>
                <a:gd name="T165" fmla="*/ 236 h 2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122" h="236">
                  <a:moveTo>
                    <a:pt x="78" y="0"/>
                  </a:moveTo>
                  <a:lnTo>
                    <a:pt x="89" y="0"/>
                  </a:lnTo>
                  <a:lnTo>
                    <a:pt x="99" y="2"/>
                  </a:lnTo>
                  <a:lnTo>
                    <a:pt x="105" y="4"/>
                  </a:lnTo>
                  <a:lnTo>
                    <a:pt x="112" y="13"/>
                  </a:lnTo>
                  <a:lnTo>
                    <a:pt x="114" y="19"/>
                  </a:lnTo>
                  <a:lnTo>
                    <a:pt x="118" y="28"/>
                  </a:lnTo>
                  <a:lnTo>
                    <a:pt x="120" y="38"/>
                  </a:lnTo>
                  <a:lnTo>
                    <a:pt x="122" y="49"/>
                  </a:lnTo>
                  <a:lnTo>
                    <a:pt x="118" y="61"/>
                  </a:lnTo>
                  <a:lnTo>
                    <a:pt x="116" y="72"/>
                  </a:lnTo>
                  <a:lnTo>
                    <a:pt x="112" y="84"/>
                  </a:lnTo>
                  <a:lnTo>
                    <a:pt x="108" y="95"/>
                  </a:lnTo>
                  <a:lnTo>
                    <a:pt x="103" y="104"/>
                  </a:lnTo>
                  <a:lnTo>
                    <a:pt x="97" y="114"/>
                  </a:lnTo>
                  <a:lnTo>
                    <a:pt x="89" y="122"/>
                  </a:lnTo>
                  <a:lnTo>
                    <a:pt x="84" y="129"/>
                  </a:lnTo>
                  <a:lnTo>
                    <a:pt x="72" y="139"/>
                  </a:lnTo>
                  <a:lnTo>
                    <a:pt x="59" y="152"/>
                  </a:lnTo>
                  <a:lnTo>
                    <a:pt x="47" y="163"/>
                  </a:lnTo>
                  <a:lnTo>
                    <a:pt x="40" y="177"/>
                  </a:lnTo>
                  <a:lnTo>
                    <a:pt x="32" y="190"/>
                  </a:lnTo>
                  <a:lnTo>
                    <a:pt x="27" y="205"/>
                  </a:lnTo>
                  <a:lnTo>
                    <a:pt x="25" y="213"/>
                  </a:lnTo>
                  <a:lnTo>
                    <a:pt x="23" y="220"/>
                  </a:lnTo>
                  <a:lnTo>
                    <a:pt x="23" y="228"/>
                  </a:lnTo>
                  <a:lnTo>
                    <a:pt x="25" y="236"/>
                  </a:lnTo>
                  <a:lnTo>
                    <a:pt x="13" y="232"/>
                  </a:lnTo>
                  <a:lnTo>
                    <a:pt x="4" y="230"/>
                  </a:lnTo>
                  <a:lnTo>
                    <a:pt x="0" y="213"/>
                  </a:lnTo>
                  <a:lnTo>
                    <a:pt x="0" y="198"/>
                  </a:lnTo>
                  <a:lnTo>
                    <a:pt x="2" y="182"/>
                  </a:lnTo>
                  <a:lnTo>
                    <a:pt x="9" y="171"/>
                  </a:lnTo>
                  <a:lnTo>
                    <a:pt x="17" y="158"/>
                  </a:lnTo>
                  <a:lnTo>
                    <a:pt x="28" y="146"/>
                  </a:lnTo>
                  <a:lnTo>
                    <a:pt x="40" y="135"/>
                  </a:lnTo>
                  <a:lnTo>
                    <a:pt x="51" y="125"/>
                  </a:lnTo>
                  <a:lnTo>
                    <a:pt x="61" y="112"/>
                  </a:lnTo>
                  <a:lnTo>
                    <a:pt x="72" y="101"/>
                  </a:lnTo>
                  <a:lnTo>
                    <a:pt x="80" y="89"/>
                  </a:lnTo>
                  <a:lnTo>
                    <a:pt x="89" y="78"/>
                  </a:lnTo>
                  <a:lnTo>
                    <a:pt x="93" y="64"/>
                  </a:lnTo>
                  <a:lnTo>
                    <a:pt x="97" y="53"/>
                  </a:lnTo>
                  <a:lnTo>
                    <a:pt x="95" y="40"/>
                  </a:lnTo>
                  <a:lnTo>
                    <a:pt x="91" y="26"/>
                  </a:lnTo>
                  <a:lnTo>
                    <a:pt x="84" y="26"/>
                  </a:lnTo>
                  <a:lnTo>
                    <a:pt x="76" y="26"/>
                  </a:lnTo>
                  <a:lnTo>
                    <a:pt x="70" y="23"/>
                  </a:lnTo>
                  <a:lnTo>
                    <a:pt x="67" y="17"/>
                  </a:lnTo>
                  <a:lnTo>
                    <a:pt x="63" y="11"/>
                  </a:lnTo>
                  <a:lnTo>
                    <a:pt x="65" y="6"/>
                  </a:lnTo>
                  <a:lnTo>
                    <a:pt x="68" y="0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9" name="Freeform 16">
              <a:extLst>
                <a:ext uri="{FF2B5EF4-FFF2-40B4-BE49-F238E27FC236}">
                  <a16:creationId xmlns:a16="http://schemas.microsoft.com/office/drawing/2014/main" id="{2DFA46EA-73BF-8FA2-152F-13C5455EFD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86" y="1083"/>
              <a:ext cx="53" cy="88"/>
            </a:xfrm>
            <a:custGeom>
              <a:avLst/>
              <a:gdLst>
                <a:gd name="T0" fmla="*/ 0 w 173"/>
                <a:gd name="T1" fmla="*/ 0 h 312"/>
                <a:gd name="T2" fmla="*/ 0 w 173"/>
                <a:gd name="T3" fmla="*/ 0 h 312"/>
                <a:gd name="T4" fmla="*/ 0 w 173"/>
                <a:gd name="T5" fmla="*/ 0 h 312"/>
                <a:gd name="T6" fmla="*/ 0 w 173"/>
                <a:gd name="T7" fmla="*/ 0 h 312"/>
                <a:gd name="T8" fmla="*/ 0 w 173"/>
                <a:gd name="T9" fmla="*/ 0 h 312"/>
                <a:gd name="T10" fmla="*/ 0 w 173"/>
                <a:gd name="T11" fmla="*/ 0 h 312"/>
                <a:gd name="T12" fmla="*/ 0 w 173"/>
                <a:gd name="T13" fmla="*/ 0 h 312"/>
                <a:gd name="T14" fmla="*/ 0 w 173"/>
                <a:gd name="T15" fmla="*/ 0 h 312"/>
                <a:gd name="T16" fmla="*/ 0 w 173"/>
                <a:gd name="T17" fmla="*/ 0 h 312"/>
                <a:gd name="T18" fmla="*/ 0 w 173"/>
                <a:gd name="T19" fmla="*/ 0 h 312"/>
                <a:gd name="T20" fmla="*/ 0 w 173"/>
                <a:gd name="T21" fmla="*/ 0 h 312"/>
                <a:gd name="T22" fmla="*/ 0 w 173"/>
                <a:gd name="T23" fmla="*/ 0 h 312"/>
                <a:gd name="T24" fmla="*/ 0 w 173"/>
                <a:gd name="T25" fmla="*/ 0 h 312"/>
                <a:gd name="T26" fmla="*/ 0 w 173"/>
                <a:gd name="T27" fmla="*/ 0 h 312"/>
                <a:gd name="T28" fmla="*/ 0 w 173"/>
                <a:gd name="T29" fmla="*/ 0 h 312"/>
                <a:gd name="T30" fmla="*/ 0 w 173"/>
                <a:gd name="T31" fmla="*/ 0 h 312"/>
                <a:gd name="T32" fmla="*/ 0 w 173"/>
                <a:gd name="T33" fmla="*/ 0 h 312"/>
                <a:gd name="T34" fmla="*/ 0 w 173"/>
                <a:gd name="T35" fmla="*/ 0 h 312"/>
                <a:gd name="T36" fmla="*/ 0 w 173"/>
                <a:gd name="T37" fmla="*/ 0 h 312"/>
                <a:gd name="T38" fmla="*/ 0 w 173"/>
                <a:gd name="T39" fmla="*/ 0 h 312"/>
                <a:gd name="T40" fmla="*/ 0 w 173"/>
                <a:gd name="T41" fmla="*/ 0 h 312"/>
                <a:gd name="T42" fmla="*/ 0 w 173"/>
                <a:gd name="T43" fmla="*/ 0 h 312"/>
                <a:gd name="T44" fmla="*/ 0 w 173"/>
                <a:gd name="T45" fmla="*/ 0 h 312"/>
                <a:gd name="T46" fmla="*/ 0 w 173"/>
                <a:gd name="T47" fmla="*/ 0 h 312"/>
                <a:gd name="T48" fmla="*/ 0 w 173"/>
                <a:gd name="T49" fmla="*/ 0 h 312"/>
                <a:gd name="T50" fmla="*/ 0 w 173"/>
                <a:gd name="T51" fmla="*/ 0 h 312"/>
                <a:gd name="T52" fmla="*/ 0 w 173"/>
                <a:gd name="T53" fmla="*/ 0 h 312"/>
                <a:gd name="T54" fmla="*/ 0 w 173"/>
                <a:gd name="T55" fmla="*/ 0 h 312"/>
                <a:gd name="T56" fmla="*/ 0 w 173"/>
                <a:gd name="T57" fmla="*/ 0 h 312"/>
                <a:gd name="T58" fmla="*/ 0 w 173"/>
                <a:gd name="T59" fmla="*/ 0 h 312"/>
                <a:gd name="T60" fmla="*/ 0 w 173"/>
                <a:gd name="T61" fmla="*/ 0 h 312"/>
                <a:gd name="T62" fmla="*/ 0 w 173"/>
                <a:gd name="T63" fmla="*/ 0 h 312"/>
                <a:gd name="T64" fmla="*/ 0 w 173"/>
                <a:gd name="T65" fmla="*/ 0 h 312"/>
                <a:gd name="T66" fmla="*/ 0 w 173"/>
                <a:gd name="T67" fmla="*/ 0 h 312"/>
                <a:gd name="T68" fmla="*/ 0 w 173"/>
                <a:gd name="T69" fmla="*/ 0 h 312"/>
                <a:gd name="T70" fmla="*/ 0 w 173"/>
                <a:gd name="T71" fmla="*/ 0 h 312"/>
                <a:gd name="T72" fmla="*/ 0 w 173"/>
                <a:gd name="T73" fmla="*/ 0 h 312"/>
                <a:gd name="T74" fmla="*/ 0 w 173"/>
                <a:gd name="T75" fmla="*/ 0 h 312"/>
                <a:gd name="T76" fmla="*/ 0 w 173"/>
                <a:gd name="T77" fmla="*/ 0 h 312"/>
                <a:gd name="T78" fmla="*/ 0 w 173"/>
                <a:gd name="T79" fmla="*/ 0 h 312"/>
                <a:gd name="T80" fmla="*/ 0 w 173"/>
                <a:gd name="T81" fmla="*/ 0 h 312"/>
                <a:gd name="T82" fmla="*/ 0 w 173"/>
                <a:gd name="T83" fmla="*/ 0 h 312"/>
                <a:gd name="T84" fmla="*/ 0 w 173"/>
                <a:gd name="T85" fmla="*/ 0 h 312"/>
                <a:gd name="T86" fmla="*/ 0 w 173"/>
                <a:gd name="T87" fmla="*/ 0 h 312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73"/>
                <a:gd name="T133" fmla="*/ 0 h 312"/>
                <a:gd name="T134" fmla="*/ 173 w 173"/>
                <a:gd name="T135" fmla="*/ 312 h 312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73" h="312">
                  <a:moveTo>
                    <a:pt x="42" y="4"/>
                  </a:moveTo>
                  <a:lnTo>
                    <a:pt x="53" y="0"/>
                  </a:lnTo>
                  <a:lnTo>
                    <a:pt x="66" y="0"/>
                  </a:lnTo>
                  <a:lnTo>
                    <a:pt x="80" y="0"/>
                  </a:lnTo>
                  <a:lnTo>
                    <a:pt x="93" y="5"/>
                  </a:lnTo>
                  <a:lnTo>
                    <a:pt x="104" y="9"/>
                  </a:lnTo>
                  <a:lnTo>
                    <a:pt x="116" y="17"/>
                  </a:lnTo>
                  <a:lnTo>
                    <a:pt x="127" y="24"/>
                  </a:lnTo>
                  <a:lnTo>
                    <a:pt x="138" y="34"/>
                  </a:lnTo>
                  <a:lnTo>
                    <a:pt x="148" y="43"/>
                  </a:lnTo>
                  <a:lnTo>
                    <a:pt x="156" y="57"/>
                  </a:lnTo>
                  <a:lnTo>
                    <a:pt x="163" y="68"/>
                  </a:lnTo>
                  <a:lnTo>
                    <a:pt x="167" y="81"/>
                  </a:lnTo>
                  <a:lnTo>
                    <a:pt x="171" y="95"/>
                  </a:lnTo>
                  <a:lnTo>
                    <a:pt x="173" y="110"/>
                  </a:lnTo>
                  <a:lnTo>
                    <a:pt x="173" y="123"/>
                  </a:lnTo>
                  <a:lnTo>
                    <a:pt x="171" y="140"/>
                  </a:lnTo>
                  <a:lnTo>
                    <a:pt x="169" y="148"/>
                  </a:lnTo>
                  <a:lnTo>
                    <a:pt x="167" y="156"/>
                  </a:lnTo>
                  <a:lnTo>
                    <a:pt x="165" y="163"/>
                  </a:lnTo>
                  <a:lnTo>
                    <a:pt x="163" y="171"/>
                  </a:lnTo>
                  <a:lnTo>
                    <a:pt x="156" y="184"/>
                  </a:lnTo>
                  <a:lnTo>
                    <a:pt x="146" y="199"/>
                  </a:lnTo>
                  <a:lnTo>
                    <a:pt x="133" y="211"/>
                  </a:lnTo>
                  <a:lnTo>
                    <a:pt x="119" y="220"/>
                  </a:lnTo>
                  <a:lnTo>
                    <a:pt x="104" y="226"/>
                  </a:lnTo>
                  <a:lnTo>
                    <a:pt x="91" y="232"/>
                  </a:lnTo>
                  <a:lnTo>
                    <a:pt x="87" y="241"/>
                  </a:lnTo>
                  <a:lnTo>
                    <a:pt x="87" y="251"/>
                  </a:lnTo>
                  <a:lnTo>
                    <a:pt x="87" y="260"/>
                  </a:lnTo>
                  <a:lnTo>
                    <a:pt x="87" y="270"/>
                  </a:lnTo>
                  <a:lnTo>
                    <a:pt x="89" y="279"/>
                  </a:lnTo>
                  <a:lnTo>
                    <a:pt x="91" y="291"/>
                  </a:lnTo>
                  <a:lnTo>
                    <a:pt x="91" y="300"/>
                  </a:lnTo>
                  <a:lnTo>
                    <a:pt x="91" y="312"/>
                  </a:lnTo>
                  <a:lnTo>
                    <a:pt x="81" y="308"/>
                  </a:lnTo>
                  <a:lnTo>
                    <a:pt x="74" y="304"/>
                  </a:lnTo>
                  <a:lnTo>
                    <a:pt x="66" y="298"/>
                  </a:lnTo>
                  <a:lnTo>
                    <a:pt x="62" y="294"/>
                  </a:lnTo>
                  <a:lnTo>
                    <a:pt x="57" y="287"/>
                  </a:lnTo>
                  <a:lnTo>
                    <a:pt x="53" y="279"/>
                  </a:lnTo>
                  <a:lnTo>
                    <a:pt x="49" y="272"/>
                  </a:lnTo>
                  <a:lnTo>
                    <a:pt x="47" y="264"/>
                  </a:lnTo>
                  <a:lnTo>
                    <a:pt x="45" y="254"/>
                  </a:lnTo>
                  <a:lnTo>
                    <a:pt x="43" y="245"/>
                  </a:lnTo>
                  <a:lnTo>
                    <a:pt x="42" y="235"/>
                  </a:lnTo>
                  <a:lnTo>
                    <a:pt x="42" y="228"/>
                  </a:lnTo>
                  <a:lnTo>
                    <a:pt x="40" y="218"/>
                  </a:lnTo>
                  <a:lnTo>
                    <a:pt x="40" y="211"/>
                  </a:lnTo>
                  <a:lnTo>
                    <a:pt x="38" y="203"/>
                  </a:lnTo>
                  <a:lnTo>
                    <a:pt x="38" y="199"/>
                  </a:lnTo>
                  <a:lnTo>
                    <a:pt x="43" y="196"/>
                  </a:lnTo>
                  <a:lnTo>
                    <a:pt x="55" y="194"/>
                  </a:lnTo>
                  <a:lnTo>
                    <a:pt x="64" y="194"/>
                  </a:lnTo>
                  <a:lnTo>
                    <a:pt x="70" y="196"/>
                  </a:lnTo>
                  <a:lnTo>
                    <a:pt x="74" y="190"/>
                  </a:lnTo>
                  <a:lnTo>
                    <a:pt x="74" y="182"/>
                  </a:lnTo>
                  <a:lnTo>
                    <a:pt x="76" y="175"/>
                  </a:lnTo>
                  <a:lnTo>
                    <a:pt x="80" y="167"/>
                  </a:lnTo>
                  <a:lnTo>
                    <a:pt x="80" y="159"/>
                  </a:lnTo>
                  <a:lnTo>
                    <a:pt x="83" y="156"/>
                  </a:lnTo>
                  <a:lnTo>
                    <a:pt x="89" y="152"/>
                  </a:lnTo>
                  <a:lnTo>
                    <a:pt x="100" y="156"/>
                  </a:lnTo>
                  <a:lnTo>
                    <a:pt x="100" y="161"/>
                  </a:lnTo>
                  <a:lnTo>
                    <a:pt x="100" y="173"/>
                  </a:lnTo>
                  <a:lnTo>
                    <a:pt x="100" y="184"/>
                  </a:lnTo>
                  <a:lnTo>
                    <a:pt x="100" y="194"/>
                  </a:lnTo>
                  <a:lnTo>
                    <a:pt x="114" y="186"/>
                  </a:lnTo>
                  <a:lnTo>
                    <a:pt x="127" y="178"/>
                  </a:lnTo>
                  <a:lnTo>
                    <a:pt x="137" y="167"/>
                  </a:lnTo>
                  <a:lnTo>
                    <a:pt x="144" y="156"/>
                  </a:lnTo>
                  <a:lnTo>
                    <a:pt x="148" y="140"/>
                  </a:lnTo>
                  <a:lnTo>
                    <a:pt x="152" y="125"/>
                  </a:lnTo>
                  <a:lnTo>
                    <a:pt x="152" y="110"/>
                  </a:lnTo>
                  <a:lnTo>
                    <a:pt x="152" y="95"/>
                  </a:lnTo>
                  <a:lnTo>
                    <a:pt x="146" y="80"/>
                  </a:lnTo>
                  <a:lnTo>
                    <a:pt x="142" y="66"/>
                  </a:lnTo>
                  <a:lnTo>
                    <a:pt x="133" y="53"/>
                  </a:lnTo>
                  <a:lnTo>
                    <a:pt x="125" y="43"/>
                  </a:lnTo>
                  <a:lnTo>
                    <a:pt x="112" y="34"/>
                  </a:lnTo>
                  <a:lnTo>
                    <a:pt x="100" y="30"/>
                  </a:lnTo>
                  <a:lnTo>
                    <a:pt x="85" y="26"/>
                  </a:lnTo>
                  <a:lnTo>
                    <a:pt x="70" y="30"/>
                  </a:lnTo>
                  <a:lnTo>
                    <a:pt x="61" y="30"/>
                  </a:lnTo>
                  <a:lnTo>
                    <a:pt x="55" y="32"/>
                  </a:lnTo>
                  <a:lnTo>
                    <a:pt x="49" y="34"/>
                  </a:lnTo>
                  <a:lnTo>
                    <a:pt x="45" y="40"/>
                  </a:lnTo>
                  <a:lnTo>
                    <a:pt x="42" y="43"/>
                  </a:lnTo>
                  <a:lnTo>
                    <a:pt x="38" y="51"/>
                  </a:lnTo>
                  <a:lnTo>
                    <a:pt x="36" y="59"/>
                  </a:lnTo>
                  <a:lnTo>
                    <a:pt x="36" y="66"/>
                  </a:lnTo>
                  <a:lnTo>
                    <a:pt x="36" y="80"/>
                  </a:lnTo>
                  <a:lnTo>
                    <a:pt x="42" y="95"/>
                  </a:lnTo>
                  <a:lnTo>
                    <a:pt x="45" y="108"/>
                  </a:lnTo>
                  <a:lnTo>
                    <a:pt x="55" y="120"/>
                  </a:lnTo>
                  <a:lnTo>
                    <a:pt x="64" y="120"/>
                  </a:lnTo>
                  <a:lnTo>
                    <a:pt x="76" y="120"/>
                  </a:lnTo>
                  <a:lnTo>
                    <a:pt x="80" y="110"/>
                  </a:lnTo>
                  <a:lnTo>
                    <a:pt x="81" y="95"/>
                  </a:lnTo>
                  <a:lnTo>
                    <a:pt x="83" y="81"/>
                  </a:lnTo>
                  <a:lnTo>
                    <a:pt x="85" y="76"/>
                  </a:lnTo>
                  <a:lnTo>
                    <a:pt x="93" y="74"/>
                  </a:lnTo>
                  <a:lnTo>
                    <a:pt x="97" y="78"/>
                  </a:lnTo>
                  <a:lnTo>
                    <a:pt x="100" y="81"/>
                  </a:lnTo>
                  <a:lnTo>
                    <a:pt x="102" y="89"/>
                  </a:lnTo>
                  <a:lnTo>
                    <a:pt x="100" y="95"/>
                  </a:lnTo>
                  <a:lnTo>
                    <a:pt x="99" y="102"/>
                  </a:lnTo>
                  <a:lnTo>
                    <a:pt x="95" y="110"/>
                  </a:lnTo>
                  <a:lnTo>
                    <a:pt x="91" y="120"/>
                  </a:lnTo>
                  <a:lnTo>
                    <a:pt x="83" y="125"/>
                  </a:lnTo>
                  <a:lnTo>
                    <a:pt x="78" y="133"/>
                  </a:lnTo>
                  <a:lnTo>
                    <a:pt x="70" y="139"/>
                  </a:lnTo>
                  <a:lnTo>
                    <a:pt x="64" y="144"/>
                  </a:lnTo>
                  <a:lnTo>
                    <a:pt x="55" y="148"/>
                  </a:lnTo>
                  <a:lnTo>
                    <a:pt x="47" y="148"/>
                  </a:lnTo>
                  <a:lnTo>
                    <a:pt x="40" y="146"/>
                  </a:lnTo>
                  <a:lnTo>
                    <a:pt x="32" y="142"/>
                  </a:lnTo>
                  <a:lnTo>
                    <a:pt x="24" y="139"/>
                  </a:lnTo>
                  <a:lnTo>
                    <a:pt x="17" y="133"/>
                  </a:lnTo>
                  <a:lnTo>
                    <a:pt x="13" y="123"/>
                  </a:lnTo>
                  <a:lnTo>
                    <a:pt x="9" y="116"/>
                  </a:lnTo>
                  <a:lnTo>
                    <a:pt x="4" y="104"/>
                  </a:lnTo>
                  <a:lnTo>
                    <a:pt x="2" y="95"/>
                  </a:lnTo>
                  <a:lnTo>
                    <a:pt x="0" y="81"/>
                  </a:lnTo>
                  <a:lnTo>
                    <a:pt x="0" y="72"/>
                  </a:lnTo>
                  <a:lnTo>
                    <a:pt x="0" y="59"/>
                  </a:lnTo>
                  <a:lnTo>
                    <a:pt x="4" y="47"/>
                  </a:lnTo>
                  <a:lnTo>
                    <a:pt x="5" y="36"/>
                  </a:lnTo>
                  <a:lnTo>
                    <a:pt x="9" y="26"/>
                  </a:lnTo>
                  <a:lnTo>
                    <a:pt x="13" y="17"/>
                  </a:lnTo>
                  <a:lnTo>
                    <a:pt x="23" y="11"/>
                  </a:lnTo>
                  <a:lnTo>
                    <a:pt x="30" y="7"/>
                  </a:lnTo>
                  <a:lnTo>
                    <a:pt x="42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0" name="Freeform 17">
              <a:extLst>
                <a:ext uri="{FF2B5EF4-FFF2-40B4-BE49-F238E27FC236}">
                  <a16:creationId xmlns:a16="http://schemas.microsoft.com/office/drawing/2014/main" id="{865BBA2B-45CC-C035-E495-2948C40E2B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56" y="1118"/>
              <a:ext cx="32" cy="53"/>
            </a:xfrm>
            <a:custGeom>
              <a:avLst/>
              <a:gdLst>
                <a:gd name="T0" fmla="*/ 0 w 104"/>
                <a:gd name="T1" fmla="*/ 0 h 184"/>
                <a:gd name="T2" fmla="*/ 0 w 104"/>
                <a:gd name="T3" fmla="*/ 0 h 184"/>
                <a:gd name="T4" fmla="*/ 0 w 104"/>
                <a:gd name="T5" fmla="*/ 0 h 184"/>
                <a:gd name="T6" fmla="*/ 0 w 104"/>
                <a:gd name="T7" fmla="*/ 0 h 184"/>
                <a:gd name="T8" fmla="*/ 0 w 104"/>
                <a:gd name="T9" fmla="*/ 0 h 184"/>
                <a:gd name="T10" fmla="*/ 0 w 104"/>
                <a:gd name="T11" fmla="*/ 0 h 184"/>
                <a:gd name="T12" fmla="*/ 0 w 104"/>
                <a:gd name="T13" fmla="*/ 0 h 184"/>
                <a:gd name="T14" fmla="*/ 0 w 104"/>
                <a:gd name="T15" fmla="*/ 0 h 184"/>
                <a:gd name="T16" fmla="*/ 0 w 104"/>
                <a:gd name="T17" fmla="*/ 0 h 184"/>
                <a:gd name="T18" fmla="*/ 0 w 104"/>
                <a:gd name="T19" fmla="*/ 0 h 184"/>
                <a:gd name="T20" fmla="*/ 0 w 104"/>
                <a:gd name="T21" fmla="*/ 0 h 184"/>
                <a:gd name="T22" fmla="*/ 0 w 104"/>
                <a:gd name="T23" fmla="*/ 0 h 184"/>
                <a:gd name="T24" fmla="*/ 0 w 104"/>
                <a:gd name="T25" fmla="*/ 0 h 184"/>
                <a:gd name="T26" fmla="*/ 0 w 104"/>
                <a:gd name="T27" fmla="*/ 0 h 184"/>
                <a:gd name="T28" fmla="*/ 0 w 104"/>
                <a:gd name="T29" fmla="*/ 0 h 184"/>
                <a:gd name="T30" fmla="*/ 0 w 104"/>
                <a:gd name="T31" fmla="*/ 0 h 184"/>
                <a:gd name="T32" fmla="*/ 0 w 104"/>
                <a:gd name="T33" fmla="*/ 0 h 184"/>
                <a:gd name="T34" fmla="*/ 0 w 104"/>
                <a:gd name="T35" fmla="*/ 0 h 184"/>
                <a:gd name="T36" fmla="*/ 0 w 104"/>
                <a:gd name="T37" fmla="*/ 0 h 184"/>
                <a:gd name="T38" fmla="*/ 0 w 104"/>
                <a:gd name="T39" fmla="*/ 0 h 184"/>
                <a:gd name="T40" fmla="*/ 0 w 104"/>
                <a:gd name="T41" fmla="*/ 0 h 184"/>
                <a:gd name="T42" fmla="*/ 0 w 104"/>
                <a:gd name="T43" fmla="*/ 0 h 184"/>
                <a:gd name="T44" fmla="*/ 0 w 104"/>
                <a:gd name="T45" fmla="*/ 0 h 184"/>
                <a:gd name="T46" fmla="*/ 0 w 104"/>
                <a:gd name="T47" fmla="*/ 0 h 184"/>
                <a:gd name="T48" fmla="*/ 0 w 104"/>
                <a:gd name="T49" fmla="*/ 0 h 184"/>
                <a:gd name="T50" fmla="*/ 0 w 104"/>
                <a:gd name="T51" fmla="*/ 0 h 184"/>
                <a:gd name="T52" fmla="*/ 0 w 104"/>
                <a:gd name="T53" fmla="*/ 0 h 184"/>
                <a:gd name="T54" fmla="*/ 0 w 104"/>
                <a:gd name="T55" fmla="*/ 0 h 184"/>
                <a:gd name="T56" fmla="*/ 0 w 104"/>
                <a:gd name="T57" fmla="*/ 0 h 184"/>
                <a:gd name="T58" fmla="*/ 0 w 104"/>
                <a:gd name="T59" fmla="*/ 0 h 184"/>
                <a:gd name="T60" fmla="*/ 0 w 104"/>
                <a:gd name="T61" fmla="*/ 0 h 184"/>
                <a:gd name="T62" fmla="*/ 0 w 104"/>
                <a:gd name="T63" fmla="*/ 0 h 184"/>
                <a:gd name="T64" fmla="*/ 0 w 104"/>
                <a:gd name="T65" fmla="*/ 0 h 184"/>
                <a:gd name="T66" fmla="*/ 0 w 104"/>
                <a:gd name="T67" fmla="*/ 0 h 184"/>
                <a:gd name="T68" fmla="*/ 0 w 104"/>
                <a:gd name="T69" fmla="*/ 0 h 184"/>
                <a:gd name="T70" fmla="*/ 0 w 104"/>
                <a:gd name="T71" fmla="*/ 0 h 184"/>
                <a:gd name="T72" fmla="*/ 0 w 104"/>
                <a:gd name="T73" fmla="*/ 0 h 184"/>
                <a:gd name="T74" fmla="*/ 0 w 104"/>
                <a:gd name="T75" fmla="*/ 0 h 184"/>
                <a:gd name="T76" fmla="*/ 0 w 104"/>
                <a:gd name="T77" fmla="*/ 0 h 184"/>
                <a:gd name="T78" fmla="*/ 0 w 104"/>
                <a:gd name="T79" fmla="*/ 0 h 184"/>
                <a:gd name="T80" fmla="*/ 0 w 104"/>
                <a:gd name="T81" fmla="*/ 0 h 184"/>
                <a:gd name="T82" fmla="*/ 0 w 104"/>
                <a:gd name="T83" fmla="*/ 0 h 184"/>
                <a:gd name="T84" fmla="*/ 0 w 104"/>
                <a:gd name="T85" fmla="*/ 0 h 184"/>
                <a:gd name="T86" fmla="*/ 0 w 104"/>
                <a:gd name="T87" fmla="*/ 0 h 184"/>
                <a:gd name="T88" fmla="*/ 0 w 104"/>
                <a:gd name="T89" fmla="*/ 0 h 184"/>
                <a:gd name="T90" fmla="*/ 0 w 104"/>
                <a:gd name="T91" fmla="*/ 0 h 184"/>
                <a:gd name="T92" fmla="*/ 0 w 104"/>
                <a:gd name="T93" fmla="*/ 0 h 184"/>
                <a:gd name="T94" fmla="*/ 0 w 104"/>
                <a:gd name="T95" fmla="*/ 0 h 18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04"/>
                <a:gd name="T145" fmla="*/ 0 h 184"/>
                <a:gd name="T146" fmla="*/ 104 w 104"/>
                <a:gd name="T147" fmla="*/ 184 h 184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04" h="184">
                  <a:moveTo>
                    <a:pt x="66" y="0"/>
                  </a:moveTo>
                  <a:lnTo>
                    <a:pt x="68" y="0"/>
                  </a:lnTo>
                  <a:lnTo>
                    <a:pt x="76" y="0"/>
                  </a:lnTo>
                  <a:lnTo>
                    <a:pt x="80" y="0"/>
                  </a:lnTo>
                  <a:lnTo>
                    <a:pt x="87" y="0"/>
                  </a:lnTo>
                  <a:lnTo>
                    <a:pt x="80" y="11"/>
                  </a:lnTo>
                  <a:lnTo>
                    <a:pt x="70" y="25"/>
                  </a:lnTo>
                  <a:lnTo>
                    <a:pt x="61" y="40"/>
                  </a:lnTo>
                  <a:lnTo>
                    <a:pt x="51" y="53"/>
                  </a:lnTo>
                  <a:lnTo>
                    <a:pt x="44" y="65"/>
                  </a:lnTo>
                  <a:lnTo>
                    <a:pt x="40" y="80"/>
                  </a:lnTo>
                  <a:lnTo>
                    <a:pt x="38" y="87"/>
                  </a:lnTo>
                  <a:lnTo>
                    <a:pt x="38" y="95"/>
                  </a:lnTo>
                  <a:lnTo>
                    <a:pt x="40" y="104"/>
                  </a:lnTo>
                  <a:lnTo>
                    <a:pt x="45" y="114"/>
                  </a:lnTo>
                  <a:lnTo>
                    <a:pt x="47" y="127"/>
                  </a:lnTo>
                  <a:lnTo>
                    <a:pt x="53" y="137"/>
                  </a:lnTo>
                  <a:lnTo>
                    <a:pt x="61" y="143"/>
                  </a:lnTo>
                  <a:lnTo>
                    <a:pt x="72" y="150"/>
                  </a:lnTo>
                  <a:lnTo>
                    <a:pt x="82" y="156"/>
                  </a:lnTo>
                  <a:lnTo>
                    <a:pt x="91" y="162"/>
                  </a:lnTo>
                  <a:lnTo>
                    <a:pt x="99" y="171"/>
                  </a:lnTo>
                  <a:lnTo>
                    <a:pt x="104" y="182"/>
                  </a:lnTo>
                  <a:lnTo>
                    <a:pt x="91" y="184"/>
                  </a:lnTo>
                  <a:lnTo>
                    <a:pt x="78" y="184"/>
                  </a:lnTo>
                  <a:lnTo>
                    <a:pt x="64" y="179"/>
                  </a:lnTo>
                  <a:lnTo>
                    <a:pt x="51" y="171"/>
                  </a:lnTo>
                  <a:lnTo>
                    <a:pt x="40" y="163"/>
                  </a:lnTo>
                  <a:lnTo>
                    <a:pt x="28" y="156"/>
                  </a:lnTo>
                  <a:lnTo>
                    <a:pt x="19" y="144"/>
                  </a:lnTo>
                  <a:lnTo>
                    <a:pt x="11" y="135"/>
                  </a:lnTo>
                  <a:lnTo>
                    <a:pt x="6" y="123"/>
                  </a:lnTo>
                  <a:lnTo>
                    <a:pt x="2" y="112"/>
                  </a:lnTo>
                  <a:lnTo>
                    <a:pt x="0" y="104"/>
                  </a:lnTo>
                  <a:lnTo>
                    <a:pt x="0" y="95"/>
                  </a:lnTo>
                  <a:lnTo>
                    <a:pt x="0" y="87"/>
                  </a:lnTo>
                  <a:lnTo>
                    <a:pt x="4" y="82"/>
                  </a:lnTo>
                  <a:lnTo>
                    <a:pt x="6" y="72"/>
                  </a:lnTo>
                  <a:lnTo>
                    <a:pt x="9" y="65"/>
                  </a:lnTo>
                  <a:lnTo>
                    <a:pt x="13" y="57"/>
                  </a:lnTo>
                  <a:lnTo>
                    <a:pt x="19" y="49"/>
                  </a:lnTo>
                  <a:lnTo>
                    <a:pt x="23" y="40"/>
                  </a:lnTo>
                  <a:lnTo>
                    <a:pt x="28" y="32"/>
                  </a:lnTo>
                  <a:lnTo>
                    <a:pt x="32" y="25"/>
                  </a:lnTo>
                  <a:lnTo>
                    <a:pt x="40" y="21"/>
                  </a:lnTo>
                  <a:lnTo>
                    <a:pt x="51" y="8"/>
                  </a:lnTo>
                  <a:lnTo>
                    <a:pt x="6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1" name="Freeform 18">
              <a:extLst>
                <a:ext uri="{FF2B5EF4-FFF2-40B4-BE49-F238E27FC236}">
                  <a16:creationId xmlns:a16="http://schemas.microsoft.com/office/drawing/2014/main" id="{466341EE-4C6D-1855-D071-E65B165030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85" y="1123"/>
              <a:ext cx="14" cy="41"/>
            </a:xfrm>
            <a:custGeom>
              <a:avLst/>
              <a:gdLst>
                <a:gd name="T0" fmla="*/ 0 w 44"/>
                <a:gd name="T1" fmla="*/ 0 h 147"/>
                <a:gd name="T2" fmla="*/ 0 w 44"/>
                <a:gd name="T3" fmla="*/ 0 h 147"/>
                <a:gd name="T4" fmla="*/ 0 w 44"/>
                <a:gd name="T5" fmla="*/ 0 h 147"/>
                <a:gd name="T6" fmla="*/ 0 w 44"/>
                <a:gd name="T7" fmla="*/ 0 h 147"/>
                <a:gd name="T8" fmla="*/ 0 w 44"/>
                <a:gd name="T9" fmla="*/ 0 h 147"/>
                <a:gd name="T10" fmla="*/ 0 w 44"/>
                <a:gd name="T11" fmla="*/ 0 h 147"/>
                <a:gd name="T12" fmla="*/ 0 w 44"/>
                <a:gd name="T13" fmla="*/ 0 h 147"/>
                <a:gd name="T14" fmla="*/ 0 w 44"/>
                <a:gd name="T15" fmla="*/ 0 h 147"/>
                <a:gd name="T16" fmla="*/ 0 w 44"/>
                <a:gd name="T17" fmla="*/ 0 h 147"/>
                <a:gd name="T18" fmla="*/ 0 w 44"/>
                <a:gd name="T19" fmla="*/ 0 h 147"/>
                <a:gd name="T20" fmla="*/ 0 w 44"/>
                <a:gd name="T21" fmla="*/ 0 h 147"/>
                <a:gd name="T22" fmla="*/ 0 w 44"/>
                <a:gd name="T23" fmla="*/ 0 h 147"/>
                <a:gd name="T24" fmla="*/ 0 w 44"/>
                <a:gd name="T25" fmla="*/ 0 h 147"/>
                <a:gd name="T26" fmla="*/ 0 w 44"/>
                <a:gd name="T27" fmla="*/ 0 h 147"/>
                <a:gd name="T28" fmla="*/ 0 w 44"/>
                <a:gd name="T29" fmla="*/ 0 h 147"/>
                <a:gd name="T30" fmla="*/ 0 w 44"/>
                <a:gd name="T31" fmla="*/ 0 h 147"/>
                <a:gd name="T32" fmla="*/ 0 w 44"/>
                <a:gd name="T33" fmla="*/ 0 h 147"/>
                <a:gd name="T34" fmla="*/ 0 w 44"/>
                <a:gd name="T35" fmla="*/ 0 h 147"/>
                <a:gd name="T36" fmla="*/ 0 w 44"/>
                <a:gd name="T37" fmla="*/ 0 h 147"/>
                <a:gd name="T38" fmla="*/ 0 w 44"/>
                <a:gd name="T39" fmla="*/ 0 h 147"/>
                <a:gd name="T40" fmla="*/ 0 w 44"/>
                <a:gd name="T41" fmla="*/ 0 h 147"/>
                <a:gd name="T42" fmla="*/ 0 w 44"/>
                <a:gd name="T43" fmla="*/ 0 h 147"/>
                <a:gd name="T44" fmla="*/ 0 w 44"/>
                <a:gd name="T45" fmla="*/ 0 h 147"/>
                <a:gd name="T46" fmla="*/ 0 w 44"/>
                <a:gd name="T47" fmla="*/ 0 h 147"/>
                <a:gd name="T48" fmla="*/ 0 w 44"/>
                <a:gd name="T49" fmla="*/ 0 h 147"/>
                <a:gd name="T50" fmla="*/ 0 w 44"/>
                <a:gd name="T51" fmla="*/ 0 h 147"/>
                <a:gd name="T52" fmla="*/ 0 w 44"/>
                <a:gd name="T53" fmla="*/ 0 h 147"/>
                <a:gd name="T54" fmla="*/ 0 w 44"/>
                <a:gd name="T55" fmla="*/ 0 h 147"/>
                <a:gd name="T56" fmla="*/ 0 w 44"/>
                <a:gd name="T57" fmla="*/ 0 h 147"/>
                <a:gd name="T58" fmla="*/ 0 w 44"/>
                <a:gd name="T59" fmla="*/ 0 h 147"/>
                <a:gd name="T60" fmla="*/ 0 w 44"/>
                <a:gd name="T61" fmla="*/ 0 h 147"/>
                <a:gd name="T62" fmla="*/ 0 w 44"/>
                <a:gd name="T63" fmla="*/ 0 h 147"/>
                <a:gd name="T64" fmla="*/ 0 w 44"/>
                <a:gd name="T65" fmla="*/ 0 h 147"/>
                <a:gd name="T66" fmla="*/ 0 w 44"/>
                <a:gd name="T67" fmla="*/ 0 h 147"/>
                <a:gd name="T68" fmla="*/ 0 w 44"/>
                <a:gd name="T69" fmla="*/ 0 h 147"/>
                <a:gd name="T70" fmla="*/ 0 w 44"/>
                <a:gd name="T71" fmla="*/ 0 h 147"/>
                <a:gd name="T72" fmla="*/ 0 w 44"/>
                <a:gd name="T73" fmla="*/ 0 h 147"/>
                <a:gd name="T74" fmla="*/ 0 w 44"/>
                <a:gd name="T75" fmla="*/ 0 h 147"/>
                <a:gd name="T76" fmla="*/ 0 w 44"/>
                <a:gd name="T77" fmla="*/ 0 h 147"/>
                <a:gd name="T78" fmla="*/ 0 w 44"/>
                <a:gd name="T79" fmla="*/ 0 h 147"/>
                <a:gd name="T80" fmla="*/ 0 w 44"/>
                <a:gd name="T81" fmla="*/ 0 h 147"/>
                <a:gd name="T82" fmla="*/ 0 w 44"/>
                <a:gd name="T83" fmla="*/ 0 h 147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44"/>
                <a:gd name="T127" fmla="*/ 0 h 147"/>
                <a:gd name="T128" fmla="*/ 44 w 44"/>
                <a:gd name="T129" fmla="*/ 147 h 147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44" h="147">
                  <a:moveTo>
                    <a:pt x="11" y="12"/>
                  </a:moveTo>
                  <a:lnTo>
                    <a:pt x="11" y="4"/>
                  </a:lnTo>
                  <a:lnTo>
                    <a:pt x="15" y="2"/>
                  </a:lnTo>
                  <a:lnTo>
                    <a:pt x="15" y="0"/>
                  </a:lnTo>
                  <a:lnTo>
                    <a:pt x="19" y="4"/>
                  </a:lnTo>
                  <a:lnTo>
                    <a:pt x="23" y="8"/>
                  </a:lnTo>
                  <a:lnTo>
                    <a:pt x="28" y="12"/>
                  </a:lnTo>
                  <a:lnTo>
                    <a:pt x="25" y="19"/>
                  </a:lnTo>
                  <a:lnTo>
                    <a:pt x="25" y="27"/>
                  </a:lnTo>
                  <a:lnTo>
                    <a:pt x="25" y="36"/>
                  </a:lnTo>
                  <a:lnTo>
                    <a:pt x="25" y="46"/>
                  </a:lnTo>
                  <a:lnTo>
                    <a:pt x="25" y="53"/>
                  </a:lnTo>
                  <a:lnTo>
                    <a:pt x="25" y="61"/>
                  </a:lnTo>
                  <a:lnTo>
                    <a:pt x="25" y="69"/>
                  </a:lnTo>
                  <a:lnTo>
                    <a:pt x="26" y="78"/>
                  </a:lnTo>
                  <a:lnTo>
                    <a:pt x="26" y="88"/>
                  </a:lnTo>
                  <a:lnTo>
                    <a:pt x="28" y="95"/>
                  </a:lnTo>
                  <a:lnTo>
                    <a:pt x="28" y="103"/>
                  </a:lnTo>
                  <a:lnTo>
                    <a:pt x="32" y="112"/>
                  </a:lnTo>
                  <a:lnTo>
                    <a:pt x="34" y="120"/>
                  </a:lnTo>
                  <a:lnTo>
                    <a:pt x="36" y="130"/>
                  </a:lnTo>
                  <a:lnTo>
                    <a:pt x="38" y="137"/>
                  </a:lnTo>
                  <a:lnTo>
                    <a:pt x="44" y="147"/>
                  </a:lnTo>
                  <a:lnTo>
                    <a:pt x="28" y="147"/>
                  </a:lnTo>
                  <a:lnTo>
                    <a:pt x="19" y="147"/>
                  </a:lnTo>
                  <a:lnTo>
                    <a:pt x="15" y="139"/>
                  </a:lnTo>
                  <a:lnTo>
                    <a:pt x="11" y="130"/>
                  </a:lnTo>
                  <a:lnTo>
                    <a:pt x="7" y="122"/>
                  </a:lnTo>
                  <a:lnTo>
                    <a:pt x="6" y="114"/>
                  </a:lnTo>
                  <a:lnTo>
                    <a:pt x="4" y="105"/>
                  </a:lnTo>
                  <a:lnTo>
                    <a:pt x="2" y="97"/>
                  </a:lnTo>
                  <a:lnTo>
                    <a:pt x="2" y="88"/>
                  </a:lnTo>
                  <a:lnTo>
                    <a:pt x="2" y="78"/>
                  </a:lnTo>
                  <a:lnTo>
                    <a:pt x="0" y="69"/>
                  </a:lnTo>
                  <a:lnTo>
                    <a:pt x="0" y="59"/>
                  </a:lnTo>
                  <a:lnTo>
                    <a:pt x="0" y="50"/>
                  </a:lnTo>
                  <a:lnTo>
                    <a:pt x="2" y="42"/>
                  </a:lnTo>
                  <a:lnTo>
                    <a:pt x="2" y="34"/>
                  </a:lnTo>
                  <a:lnTo>
                    <a:pt x="6" y="27"/>
                  </a:lnTo>
                  <a:lnTo>
                    <a:pt x="6" y="17"/>
                  </a:lnTo>
                  <a:lnTo>
                    <a:pt x="11" y="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2" name="Freeform 19">
              <a:extLst>
                <a:ext uri="{FF2B5EF4-FFF2-40B4-BE49-F238E27FC236}">
                  <a16:creationId xmlns:a16="http://schemas.microsoft.com/office/drawing/2014/main" id="{82C32070-4C34-D5B5-75FE-C2F8B9EF8F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4" y="1151"/>
              <a:ext cx="54" cy="61"/>
            </a:xfrm>
            <a:custGeom>
              <a:avLst/>
              <a:gdLst>
                <a:gd name="T0" fmla="*/ 0 w 179"/>
                <a:gd name="T1" fmla="*/ 0 h 215"/>
                <a:gd name="T2" fmla="*/ 0 w 179"/>
                <a:gd name="T3" fmla="*/ 0 h 215"/>
                <a:gd name="T4" fmla="*/ 0 w 179"/>
                <a:gd name="T5" fmla="*/ 0 h 215"/>
                <a:gd name="T6" fmla="*/ 0 w 179"/>
                <a:gd name="T7" fmla="*/ 0 h 215"/>
                <a:gd name="T8" fmla="*/ 0 w 179"/>
                <a:gd name="T9" fmla="*/ 0 h 215"/>
                <a:gd name="T10" fmla="*/ 0 w 179"/>
                <a:gd name="T11" fmla="*/ 0 h 215"/>
                <a:gd name="T12" fmla="*/ 0 w 179"/>
                <a:gd name="T13" fmla="*/ 0 h 215"/>
                <a:gd name="T14" fmla="*/ 0 w 179"/>
                <a:gd name="T15" fmla="*/ 0 h 215"/>
                <a:gd name="T16" fmla="*/ 0 w 179"/>
                <a:gd name="T17" fmla="*/ 0 h 215"/>
                <a:gd name="T18" fmla="*/ 0 w 179"/>
                <a:gd name="T19" fmla="*/ 0 h 215"/>
                <a:gd name="T20" fmla="*/ 0 w 179"/>
                <a:gd name="T21" fmla="*/ 0 h 215"/>
                <a:gd name="T22" fmla="*/ 0 w 179"/>
                <a:gd name="T23" fmla="*/ 0 h 215"/>
                <a:gd name="T24" fmla="*/ 0 w 179"/>
                <a:gd name="T25" fmla="*/ 0 h 215"/>
                <a:gd name="T26" fmla="*/ 0 w 179"/>
                <a:gd name="T27" fmla="*/ 0 h 215"/>
                <a:gd name="T28" fmla="*/ 0 w 179"/>
                <a:gd name="T29" fmla="*/ 0 h 215"/>
                <a:gd name="T30" fmla="*/ 0 w 179"/>
                <a:gd name="T31" fmla="*/ 0 h 215"/>
                <a:gd name="T32" fmla="*/ 0 w 179"/>
                <a:gd name="T33" fmla="*/ 0 h 215"/>
                <a:gd name="T34" fmla="*/ 0 w 179"/>
                <a:gd name="T35" fmla="*/ 0 h 215"/>
                <a:gd name="T36" fmla="*/ 0 w 179"/>
                <a:gd name="T37" fmla="*/ 0 h 215"/>
                <a:gd name="T38" fmla="*/ 0 w 179"/>
                <a:gd name="T39" fmla="*/ 0 h 215"/>
                <a:gd name="T40" fmla="*/ 0 w 179"/>
                <a:gd name="T41" fmla="*/ 0 h 215"/>
                <a:gd name="T42" fmla="*/ 0 w 179"/>
                <a:gd name="T43" fmla="*/ 0 h 215"/>
                <a:gd name="T44" fmla="*/ 0 w 179"/>
                <a:gd name="T45" fmla="*/ 0 h 215"/>
                <a:gd name="T46" fmla="*/ 0 w 179"/>
                <a:gd name="T47" fmla="*/ 0 h 215"/>
                <a:gd name="T48" fmla="*/ 0 w 179"/>
                <a:gd name="T49" fmla="*/ 0 h 215"/>
                <a:gd name="T50" fmla="*/ 0 w 179"/>
                <a:gd name="T51" fmla="*/ 0 h 215"/>
                <a:gd name="T52" fmla="*/ 0 w 179"/>
                <a:gd name="T53" fmla="*/ 0 h 215"/>
                <a:gd name="T54" fmla="*/ 0 w 179"/>
                <a:gd name="T55" fmla="*/ 0 h 215"/>
                <a:gd name="T56" fmla="*/ 0 w 179"/>
                <a:gd name="T57" fmla="*/ 0 h 215"/>
                <a:gd name="T58" fmla="*/ 0 w 179"/>
                <a:gd name="T59" fmla="*/ 0 h 215"/>
                <a:gd name="T60" fmla="*/ 0 w 179"/>
                <a:gd name="T61" fmla="*/ 0 h 215"/>
                <a:gd name="T62" fmla="*/ 0 w 179"/>
                <a:gd name="T63" fmla="*/ 0 h 215"/>
                <a:gd name="T64" fmla="*/ 0 w 179"/>
                <a:gd name="T65" fmla="*/ 0 h 215"/>
                <a:gd name="T66" fmla="*/ 0 w 179"/>
                <a:gd name="T67" fmla="*/ 0 h 215"/>
                <a:gd name="T68" fmla="*/ 0 w 179"/>
                <a:gd name="T69" fmla="*/ 0 h 215"/>
                <a:gd name="T70" fmla="*/ 0 w 179"/>
                <a:gd name="T71" fmla="*/ 0 h 215"/>
                <a:gd name="T72" fmla="*/ 0 w 179"/>
                <a:gd name="T73" fmla="*/ 0 h 215"/>
                <a:gd name="T74" fmla="*/ 0 w 179"/>
                <a:gd name="T75" fmla="*/ 0 h 215"/>
                <a:gd name="T76" fmla="*/ 0 w 179"/>
                <a:gd name="T77" fmla="*/ 0 h 215"/>
                <a:gd name="T78" fmla="*/ 0 w 179"/>
                <a:gd name="T79" fmla="*/ 0 h 215"/>
                <a:gd name="T80" fmla="*/ 0 w 179"/>
                <a:gd name="T81" fmla="*/ 0 h 215"/>
                <a:gd name="T82" fmla="*/ 0 w 179"/>
                <a:gd name="T83" fmla="*/ 0 h 215"/>
                <a:gd name="T84" fmla="*/ 0 w 179"/>
                <a:gd name="T85" fmla="*/ 0 h 215"/>
                <a:gd name="T86" fmla="*/ 0 w 179"/>
                <a:gd name="T87" fmla="*/ 0 h 215"/>
                <a:gd name="T88" fmla="*/ 0 w 179"/>
                <a:gd name="T89" fmla="*/ 0 h 215"/>
                <a:gd name="T90" fmla="*/ 0 w 179"/>
                <a:gd name="T91" fmla="*/ 0 h 215"/>
                <a:gd name="T92" fmla="*/ 0 w 179"/>
                <a:gd name="T93" fmla="*/ 0 h 215"/>
                <a:gd name="T94" fmla="*/ 0 w 179"/>
                <a:gd name="T95" fmla="*/ 0 h 215"/>
                <a:gd name="T96" fmla="*/ 0 w 179"/>
                <a:gd name="T97" fmla="*/ 0 h 21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79"/>
                <a:gd name="T148" fmla="*/ 0 h 215"/>
                <a:gd name="T149" fmla="*/ 179 w 179"/>
                <a:gd name="T150" fmla="*/ 215 h 21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79" h="215">
                  <a:moveTo>
                    <a:pt x="27" y="13"/>
                  </a:moveTo>
                  <a:lnTo>
                    <a:pt x="37" y="4"/>
                  </a:lnTo>
                  <a:lnTo>
                    <a:pt x="52" y="0"/>
                  </a:lnTo>
                  <a:lnTo>
                    <a:pt x="65" y="0"/>
                  </a:lnTo>
                  <a:lnTo>
                    <a:pt x="82" y="4"/>
                  </a:lnTo>
                  <a:lnTo>
                    <a:pt x="95" y="10"/>
                  </a:lnTo>
                  <a:lnTo>
                    <a:pt x="113" y="19"/>
                  </a:lnTo>
                  <a:lnTo>
                    <a:pt x="128" y="29"/>
                  </a:lnTo>
                  <a:lnTo>
                    <a:pt x="143" y="44"/>
                  </a:lnTo>
                  <a:lnTo>
                    <a:pt x="152" y="57"/>
                  </a:lnTo>
                  <a:lnTo>
                    <a:pt x="164" y="74"/>
                  </a:lnTo>
                  <a:lnTo>
                    <a:pt x="171" y="90"/>
                  </a:lnTo>
                  <a:lnTo>
                    <a:pt x="177" y="107"/>
                  </a:lnTo>
                  <a:lnTo>
                    <a:pt x="179" y="122"/>
                  </a:lnTo>
                  <a:lnTo>
                    <a:pt x="177" y="139"/>
                  </a:lnTo>
                  <a:lnTo>
                    <a:pt x="171" y="154"/>
                  </a:lnTo>
                  <a:lnTo>
                    <a:pt x="162" y="167"/>
                  </a:lnTo>
                  <a:lnTo>
                    <a:pt x="154" y="173"/>
                  </a:lnTo>
                  <a:lnTo>
                    <a:pt x="149" y="181"/>
                  </a:lnTo>
                  <a:lnTo>
                    <a:pt x="143" y="188"/>
                  </a:lnTo>
                  <a:lnTo>
                    <a:pt x="139" y="196"/>
                  </a:lnTo>
                  <a:lnTo>
                    <a:pt x="128" y="206"/>
                  </a:lnTo>
                  <a:lnTo>
                    <a:pt x="116" y="211"/>
                  </a:lnTo>
                  <a:lnTo>
                    <a:pt x="105" y="213"/>
                  </a:lnTo>
                  <a:lnTo>
                    <a:pt x="92" y="215"/>
                  </a:lnTo>
                  <a:lnTo>
                    <a:pt x="78" y="211"/>
                  </a:lnTo>
                  <a:lnTo>
                    <a:pt x="67" y="207"/>
                  </a:lnTo>
                  <a:lnTo>
                    <a:pt x="54" y="202"/>
                  </a:lnTo>
                  <a:lnTo>
                    <a:pt x="42" y="196"/>
                  </a:lnTo>
                  <a:lnTo>
                    <a:pt x="31" y="185"/>
                  </a:lnTo>
                  <a:lnTo>
                    <a:pt x="19" y="175"/>
                  </a:lnTo>
                  <a:lnTo>
                    <a:pt x="12" y="164"/>
                  </a:lnTo>
                  <a:lnTo>
                    <a:pt x="6" y="150"/>
                  </a:lnTo>
                  <a:lnTo>
                    <a:pt x="0" y="137"/>
                  </a:lnTo>
                  <a:lnTo>
                    <a:pt x="0" y="124"/>
                  </a:lnTo>
                  <a:lnTo>
                    <a:pt x="2" y="110"/>
                  </a:lnTo>
                  <a:lnTo>
                    <a:pt x="8" y="97"/>
                  </a:lnTo>
                  <a:lnTo>
                    <a:pt x="16" y="90"/>
                  </a:lnTo>
                  <a:lnTo>
                    <a:pt x="27" y="86"/>
                  </a:lnTo>
                  <a:lnTo>
                    <a:pt x="35" y="84"/>
                  </a:lnTo>
                  <a:lnTo>
                    <a:pt x="42" y="84"/>
                  </a:lnTo>
                  <a:lnTo>
                    <a:pt x="50" y="86"/>
                  </a:lnTo>
                  <a:lnTo>
                    <a:pt x="59" y="88"/>
                  </a:lnTo>
                  <a:lnTo>
                    <a:pt x="65" y="88"/>
                  </a:lnTo>
                  <a:lnTo>
                    <a:pt x="73" y="90"/>
                  </a:lnTo>
                  <a:lnTo>
                    <a:pt x="80" y="91"/>
                  </a:lnTo>
                  <a:lnTo>
                    <a:pt x="88" y="93"/>
                  </a:lnTo>
                  <a:lnTo>
                    <a:pt x="99" y="97"/>
                  </a:lnTo>
                  <a:lnTo>
                    <a:pt x="105" y="99"/>
                  </a:lnTo>
                  <a:lnTo>
                    <a:pt x="113" y="109"/>
                  </a:lnTo>
                  <a:lnTo>
                    <a:pt x="120" y="120"/>
                  </a:lnTo>
                  <a:lnTo>
                    <a:pt x="114" y="131"/>
                  </a:lnTo>
                  <a:lnTo>
                    <a:pt x="111" y="139"/>
                  </a:lnTo>
                  <a:lnTo>
                    <a:pt x="107" y="143"/>
                  </a:lnTo>
                  <a:lnTo>
                    <a:pt x="105" y="145"/>
                  </a:lnTo>
                  <a:lnTo>
                    <a:pt x="95" y="143"/>
                  </a:lnTo>
                  <a:lnTo>
                    <a:pt x="88" y="137"/>
                  </a:lnTo>
                  <a:lnTo>
                    <a:pt x="78" y="129"/>
                  </a:lnTo>
                  <a:lnTo>
                    <a:pt x="69" y="124"/>
                  </a:lnTo>
                  <a:lnTo>
                    <a:pt x="65" y="122"/>
                  </a:lnTo>
                  <a:lnTo>
                    <a:pt x="63" y="124"/>
                  </a:lnTo>
                  <a:lnTo>
                    <a:pt x="61" y="126"/>
                  </a:lnTo>
                  <a:lnTo>
                    <a:pt x="61" y="135"/>
                  </a:lnTo>
                  <a:lnTo>
                    <a:pt x="61" y="145"/>
                  </a:lnTo>
                  <a:lnTo>
                    <a:pt x="65" y="156"/>
                  </a:lnTo>
                  <a:lnTo>
                    <a:pt x="71" y="164"/>
                  </a:lnTo>
                  <a:lnTo>
                    <a:pt x="78" y="169"/>
                  </a:lnTo>
                  <a:lnTo>
                    <a:pt x="88" y="173"/>
                  </a:lnTo>
                  <a:lnTo>
                    <a:pt x="95" y="175"/>
                  </a:lnTo>
                  <a:lnTo>
                    <a:pt x="105" y="173"/>
                  </a:lnTo>
                  <a:lnTo>
                    <a:pt x="116" y="173"/>
                  </a:lnTo>
                  <a:lnTo>
                    <a:pt x="126" y="167"/>
                  </a:lnTo>
                  <a:lnTo>
                    <a:pt x="135" y="164"/>
                  </a:lnTo>
                  <a:lnTo>
                    <a:pt x="143" y="158"/>
                  </a:lnTo>
                  <a:lnTo>
                    <a:pt x="151" y="150"/>
                  </a:lnTo>
                  <a:lnTo>
                    <a:pt x="156" y="141"/>
                  </a:lnTo>
                  <a:lnTo>
                    <a:pt x="160" y="131"/>
                  </a:lnTo>
                  <a:lnTo>
                    <a:pt x="162" y="122"/>
                  </a:lnTo>
                  <a:lnTo>
                    <a:pt x="162" y="112"/>
                  </a:lnTo>
                  <a:lnTo>
                    <a:pt x="158" y="103"/>
                  </a:lnTo>
                  <a:lnTo>
                    <a:pt x="156" y="95"/>
                  </a:lnTo>
                  <a:lnTo>
                    <a:pt x="152" y="88"/>
                  </a:lnTo>
                  <a:lnTo>
                    <a:pt x="149" y="80"/>
                  </a:lnTo>
                  <a:lnTo>
                    <a:pt x="137" y="65"/>
                  </a:lnTo>
                  <a:lnTo>
                    <a:pt x="124" y="53"/>
                  </a:lnTo>
                  <a:lnTo>
                    <a:pt x="114" y="46"/>
                  </a:lnTo>
                  <a:lnTo>
                    <a:pt x="107" y="42"/>
                  </a:lnTo>
                  <a:lnTo>
                    <a:pt x="99" y="38"/>
                  </a:lnTo>
                  <a:lnTo>
                    <a:pt x="92" y="36"/>
                  </a:lnTo>
                  <a:lnTo>
                    <a:pt x="82" y="34"/>
                  </a:lnTo>
                  <a:lnTo>
                    <a:pt x="75" y="34"/>
                  </a:lnTo>
                  <a:lnTo>
                    <a:pt x="67" y="36"/>
                  </a:lnTo>
                  <a:lnTo>
                    <a:pt x="61" y="40"/>
                  </a:lnTo>
                  <a:lnTo>
                    <a:pt x="54" y="34"/>
                  </a:lnTo>
                  <a:lnTo>
                    <a:pt x="40" y="25"/>
                  </a:lnTo>
                  <a:lnTo>
                    <a:pt x="31" y="17"/>
                  </a:lnTo>
                  <a:lnTo>
                    <a:pt x="27" y="1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3" name="Freeform 20">
              <a:extLst>
                <a:ext uri="{FF2B5EF4-FFF2-40B4-BE49-F238E27FC236}">
                  <a16:creationId xmlns:a16="http://schemas.microsoft.com/office/drawing/2014/main" id="{60E05097-E6B4-38B8-1309-4F6D2253DC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3" y="1185"/>
              <a:ext cx="26" cy="44"/>
            </a:xfrm>
            <a:custGeom>
              <a:avLst/>
              <a:gdLst>
                <a:gd name="T0" fmla="*/ 0 w 85"/>
                <a:gd name="T1" fmla="*/ 0 h 154"/>
                <a:gd name="T2" fmla="*/ 0 w 85"/>
                <a:gd name="T3" fmla="*/ 0 h 154"/>
                <a:gd name="T4" fmla="*/ 0 w 85"/>
                <a:gd name="T5" fmla="*/ 0 h 154"/>
                <a:gd name="T6" fmla="*/ 0 w 85"/>
                <a:gd name="T7" fmla="*/ 0 h 154"/>
                <a:gd name="T8" fmla="*/ 0 w 85"/>
                <a:gd name="T9" fmla="*/ 0 h 154"/>
                <a:gd name="T10" fmla="*/ 0 w 85"/>
                <a:gd name="T11" fmla="*/ 0 h 154"/>
                <a:gd name="T12" fmla="*/ 0 w 85"/>
                <a:gd name="T13" fmla="*/ 0 h 154"/>
                <a:gd name="T14" fmla="*/ 0 w 85"/>
                <a:gd name="T15" fmla="*/ 0 h 154"/>
                <a:gd name="T16" fmla="*/ 0 w 85"/>
                <a:gd name="T17" fmla="*/ 0 h 154"/>
                <a:gd name="T18" fmla="*/ 0 w 85"/>
                <a:gd name="T19" fmla="*/ 0 h 154"/>
                <a:gd name="T20" fmla="*/ 0 w 85"/>
                <a:gd name="T21" fmla="*/ 0 h 154"/>
                <a:gd name="T22" fmla="*/ 0 w 85"/>
                <a:gd name="T23" fmla="*/ 0 h 154"/>
                <a:gd name="T24" fmla="*/ 0 w 85"/>
                <a:gd name="T25" fmla="*/ 0 h 154"/>
                <a:gd name="T26" fmla="*/ 0 w 85"/>
                <a:gd name="T27" fmla="*/ 0 h 154"/>
                <a:gd name="T28" fmla="*/ 0 w 85"/>
                <a:gd name="T29" fmla="*/ 0 h 154"/>
                <a:gd name="T30" fmla="*/ 0 w 85"/>
                <a:gd name="T31" fmla="*/ 0 h 154"/>
                <a:gd name="T32" fmla="*/ 0 w 85"/>
                <a:gd name="T33" fmla="*/ 0 h 154"/>
                <a:gd name="T34" fmla="*/ 0 w 85"/>
                <a:gd name="T35" fmla="*/ 0 h 154"/>
                <a:gd name="T36" fmla="*/ 0 w 85"/>
                <a:gd name="T37" fmla="*/ 0 h 154"/>
                <a:gd name="T38" fmla="*/ 0 w 85"/>
                <a:gd name="T39" fmla="*/ 0 h 154"/>
                <a:gd name="T40" fmla="*/ 0 w 85"/>
                <a:gd name="T41" fmla="*/ 0 h 154"/>
                <a:gd name="T42" fmla="*/ 0 w 85"/>
                <a:gd name="T43" fmla="*/ 0 h 154"/>
                <a:gd name="T44" fmla="*/ 0 w 85"/>
                <a:gd name="T45" fmla="*/ 0 h 154"/>
                <a:gd name="T46" fmla="*/ 0 w 85"/>
                <a:gd name="T47" fmla="*/ 0 h 154"/>
                <a:gd name="T48" fmla="*/ 0 w 85"/>
                <a:gd name="T49" fmla="*/ 0 h 154"/>
                <a:gd name="T50" fmla="*/ 0 w 85"/>
                <a:gd name="T51" fmla="*/ 0 h 154"/>
                <a:gd name="T52" fmla="*/ 0 w 85"/>
                <a:gd name="T53" fmla="*/ 0 h 154"/>
                <a:gd name="T54" fmla="*/ 0 w 85"/>
                <a:gd name="T55" fmla="*/ 0 h 154"/>
                <a:gd name="T56" fmla="*/ 0 w 85"/>
                <a:gd name="T57" fmla="*/ 0 h 154"/>
                <a:gd name="T58" fmla="*/ 0 w 85"/>
                <a:gd name="T59" fmla="*/ 0 h 154"/>
                <a:gd name="T60" fmla="*/ 0 w 85"/>
                <a:gd name="T61" fmla="*/ 0 h 154"/>
                <a:gd name="T62" fmla="*/ 0 w 85"/>
                <a:gd name="T63" fmla="*/ 0 h 154"/>
                <a:gd name="T64" fmla="*/ 0 w 85"/>
                <a:gd name="T65" fmla="*/ 0 h 154"/>
                <a:gd name="T66" fmla="*/ 0 w 85"/>
                <a:gd name="T67" fmla="*/ 0 h 154"/>
                <a:gd name="T68" fmla="*/ 0 w 85"/>
                <a:gd name="T69" fmla="*/ 0 h 154"/>
                <a:gd name="T70" fmla="*/ 0 w 85"/>
                <a:gd name="T71" fmla="*/ 0 h 154"/>
                <a:gd name="T72" fmla="*/ 0 w 85"/>
                <a:gd name="T73" fmla="*/ 0 h 154"/>
                <a:gd name="T74" fmla="*/ 0 w 85"/>
                <a:gd name="T75" fmla="*/ 0 h 154"/>
                <a:gd name="T76" fmla="*/ 0 w 85"/>
                <a:gd name="T77" fmla="*/ 0 h 154"/>
                <a:gd name="T78" fmla="*/ 0 w 85"/>
                <a:gd name="T79" fmla="*/ 0 h 154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85"/>
                <a:gd name="T121" fmla="*/ 0 h 154"/>
                <a:gd name="T122" fmla="*/ 85 w 85"/>
                <a:gd name="T123" fmla="*/ 154 h 154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85" h="154">
                  <a:moveTo>
                    <a:pt x="13" y="0"/>
                  </a:moveTo>
                  <a:lnTo>
                    <a:pt x="13" y="0"/>
                  </a:lnTo>
                  <a:lnTo>
                    <a:pt x="19" y="0"/>
                  </a:lnTo>
                  <a:lnTo>
                    <a:pt x="25" y="0"/>
                  </a:lnTo>
                  <a:lnTo>
                    <a:pt x="30" y="0"/>
                  </a:lnTo>
                  <a:lnTo>
                    <a:pt x="25" y="9"/>
                  </a:lnTo>
                  <a:lnTo>
                    <a:pt x="23" y="19"/>
                  </a:lnTo>
                  <a:lnTo>
                    <a:pt x="21" y="28"/>
                  </a:lnTo>
                  <a:lnTo>
                    <a:pt x="21" y="40"/>
                  </a:lnTo>
                  <a:lnTo>
                    <a:pt x="21" y="49"/>
                  </a:lnTo>
                  <a:lnTo>
                    <a:pt x="23" y="59"/>
                  </a:lnTo>
                  <a:lnTo>
                    <a:pt x="25" y="68"/>
                  </a:lnTo>
                  <a:lnTo>
                    <a:pt x="28" y="80"/>
                  </a:lnTo>
                  <a:lnTo>
                    <a:pt x="32" y="87"/>
                  </a:lnTo>
                  <a:lnTo>
                    <a:pt x="36" y="95"/>
                  </a:lnTo>
                  <a:lnTo>
                    <a:pt x="42" y="102"/>
                  </a:lnTo>
                  <a:lnTo>
                    <a:pt x="51" y="112"/>
                  </a:lnTo>
                  <a:lnTo>
                    <a:pt x="57" y="119"/>
                  </a:lnTo>
                  <a:lnTo>
                    <a:pt x="65" y="127"/>
                  </a:lnTo>
                  <a:lnTo>
                    <a:pt x="74" y="131"/>
                  </a:lnTo>
                  <a:lnTo>
                    <a:pt x="85" y="138"/>
                  </a:lnTo>
                  <a:lnTo>
                    <a:pt x="80" y="146"/>
                  </a:lnTo>
                  <a:lnTo>
                    <a:pt x="74" y="154"/>
                  </a:lnTo>
                  <a:lnTo>
                    <a:pt x="63" y="148"/>
                  </a:lnTo>
                  <a:lnTo>
                    <a:pt x="51" y="144"/>
                  </a:lnTo>
                  <a:lnTo>
                    <a:pt x="42" y="137"/>
                  </a:lnTo>
                  <a:lnTo>
                    <a:pt x="32" y="131"/>
                  </a:lnTo>
                  <a:lnTo>
                    <a:pt x="25" y="121"/>
                  </a:lnTo>
                  <a:lnTo>
                    <a:pt x="19" y="112"/>
                  </a:lnTo>
                  <a:lnTo>
                    <a:pt x="11" y="100"/>
                  </a:lnTo>
                  <a:lnTo>
                    <a:pt x="7" y="91"/>
                  </a:lnTo>
                  <a:lnTo>
                    <a:pt x="4" y="80"/>
                  </a:lnTo>
                  <a:lnTo>
                    <a:pt x="0" y="66"/>
                  </a:lnTo>
                  <a:lnTo>
                    <a:pt x="0" y="55"/>
                  </a:lnTo>
                  <a:lnTo>
                    <a:pt x="0" y="43"/>
                  </a:lnTo>
                  <a:lnTo>
                    <a:pt x="0" y="32"/>
                  </a:lnTo>
                  <a:lnTo>
                    <a:pt x="4" y="19"/>
                  </a:lnTo>
                  <a:lnTo>
                    <a:pt x="6" y="9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4" name="Freeform 21">
              <a:extLst>
                <a:ext uri="{FF2B5EF4-FFF2-40B4-BE49-F238E27FC236}">
                  <a16:creationId xmlns:a16="http://schemas.microsoft.com/office/drawing/2014/main" id="{53C637A5-B867-A80E-FFC9-85E6B1656D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1" y="1227"/>
              <a:ext cx="37" cy="23"/>
            </a:xfrm>
            <a:custGeom>
              <a:avLst/>
              <a:gdLst>
                <a:gd name="T0" fmla="*/ 0 w 120"/>
                <a:gd name="T1" fmla="*/ 0 h 84"/>
                <a:gd name="T2" fmla="*/ 0 w 120"/>
                <a:gd name="T3" fmla="*/ 0 h 84"/>
                <a:gd name="T4" fmla="*/ 0 w 120"/>
                <a:gd name="T5" fmla="*/ 0 h 84"/>
                <a:gd name="T6" fmla="*/ 0 w 120"/>
                <a:gd name="T7" fmla="*/ 0 h 84"/>
                <a:gd name="T8" fmla="*/ 0 w 120"/>
                <a:gd name="T9" fmla="*/ 0 h 84"/>
                <a:gd name="T10" fmla="*/ 0 w 120"/>
                <a:gd name="T11" fmla="*/ 0 h 84"/>
                <a:gd name="T12" fmla="*/ 0 w 120"/>
                <a:gd name="T13" fmla="*/ 0 h 84"/>
                <a:gd name="T14" fmla="*/ 0 w 120"/>
                <a:gd name="T15" fmla="*/ 0 h 84"/>
                <a:gd name="T16" fmla="*/ 0 w 120"/>
                <a:gd name="T17" fmla="*/ 0 h 84"/>
                <a:gd name="T18" fmla="*/ 0 w 120"/>
                <a:gd name="T19" fmla="*/ 0 h 84"/>
                <a:gd name="T20" fmla="*/ 0 w 120"/>
                <a:gd name="T21" fmla="*/ 0 h 84"/>
                <a:gd name="T22" fmla="*/ 0 w 120"/>
                <a:gd name="T23" fmla="*/ 0 h 84"/>
                <a:gd name="T24" fmla="*/ 0 w 120"/>
                <a:gd name="T25" fmla="*/ 0 h 84"/>
                <a:gd name="T26" fmla="*/ 0 w 120"/>
                <a:gd name="T27" fmla="*/ 0 h 84"/>
                <a:gd name="T28" fmla="*/ 0 w 120"/>
                <a:gd name="T29" fmla="*/ 0 h 84"/>
                <a:gd name="T30" fmla="*/ 0 w 120"/>
                <a:gd name="T31" fmla="*/ 0 h 84"/>
                <a:gd name="T32" fmla="*/ 0 w 120"/>
                <a:gd name="T33" fmla="*/ 0 h 84"/>
                <a:gd name="T34" fmla="*/ 0 w 120"/>
                <a:gd name="T35" fmla="*/ 0 h 84"/>
                <a:gd name="T36" fmla="*/ 0 w 120"/>
                <a:gd name="T37" fmla="*/ 0 h 84"/>
                <a:gd name="T38" fmla="*/ 0 w 120"/>
                <a:gd name="T39" fmla="*/ 0 h 84"/>
                <a:gd name="T40" fmla="*/ 0 w 120"/>
                <a:gd name="T41" fmla="*/ 0 h 84"/>
                <a:gd name="T42" fmla="*/ 0 w 120"/>
                <a:gd name="T43" fmla="*/ 0 h 84"/>
                <a:gd name="T44" fmla="*/ 0 w 120"/>
                <a:gd name="T45" fmla="*/ 0 h 84"/>
                <a:gd name="T46" fmla="*/ 0 w 120"/>
                <a:gd name="T47" fmla="*/ 0 h 84"/>
                <a:gd name="T48" fmla="*/ 0 w 120"/>
                <a:gd name="T49" fmla="*/ 0 h 84"/>
                <a:gd name="T50" fmla="*/ 0 w 120"/>
                <a:gd name="T51" fmla="*/ 0 h 84"/>
                <a:gd name="T52" fmla="*/ 0 w 120"/>
                <a:gd name="T53" fmla="*/ 0 h 84"/>
                <a:gd name="T54" fmla="*/ 0 w 120"/>
                <a:gd name="T55" fmla="*/ 0 h 84"/>
                <a:gd name="T56" fmla="*/ 0 w 120"/>
                <a:gd name="T57" fmla="*/ 0 h 84"/>
                <a:gd name="T58" fmla="*/ 0 w 120"/>
                <a:gd name="T59" fmla="*/ 0 h 84"/>
                <a:gd name="T60" fmla="*/ 0 w 120"/>
                <a:gd name="T61" fmla="*/ 0 h 84"/>
                <a:gd name="T62" fmla="*/ 0 w 120"/>
                <a:gd name="T63" fmla="*/ 0 h 84"/>
                <a:gd name="T64" fmla="*/ 0 w 120"/>
                <a:gd name="T65" fmla="*/ 0 h 84"/>
                <a:gd name="T66" fmla="*/ 0 w 120"/>
                <a:gd name="T67" fmla="*/ 0 h 84"/>
                <a:gd name="T68" fmla="*/ 0 w 120"/>
                <a:gd name="T69" fmla="*/ 0 h 84"/>
                <a:gd name="T70" fmla="*/ 0 w 120"/>
                <a:gd name="T71" fmla="*/ 0 h 84"/>
                <a:gd name="T72" fmla="*/ 0 w 120"/>
                <a:gd name="T73" fmla="*/ 0 h 84"/>
                <a:gd name="T74" fmla="*/ 0 w 120"/>
                <a:gd name="T75" fmla="*/ 0 h 84"/>
                <a:gd name="T76" fmla="*/ 0 w 120"/>
                <a:gd name="T77" fmla="*/ 0 h 84"/>
                <a:gd name="T78" fmla="*/ 0 w 120"/>
                <a:gd name="T79" fmla="*/ 0 h 84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120"/>
                <a:gd name="T121" fmla="*/ 0 h 84"/>
                <a:gd name="T122" fmla="*/ 120 w 120"/>
                <a:gd name="T123" fmla="*/ 84 h 84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120" h="84">
                  <a:moveTo>
                    <a:pt x="4" y="0"/>
                  </a:moveTo>
                  <a:lnTo>
                    <a:pt x="6" y="0"/>
                  </a:lnTo>
                  <a:lnTo>
                    <a:pt x="14" y="0"/>
                  </a:lnTo>
                  <a:lnTo>
                    <a:pt x="19" y="0"/>
                  </a:lnTo>
                  <a:lnTo>
                    <a:pt x="25" y="0"/>
                  </a:lnTo>
                  <a:lnTo>
                    <a:pt x="23" y="13"/>
                  </a:lnTo>
                  <a:lnTo>
                    <a:pt x="31" y="27"/>
                  </a:lnTo>
                  <a:lnTo>
                    <a:pt x="35" y="32"/>
                  </a:lnTo>
                  <a:lnTo>
                    <a:pt x="42" y="36"/>
                  </a:lnTo>
                  <a:lnTo>
                    <a:pt x="48" y="42"/>
                  </a:lnTo>
                  <a:lnTo>
                    <a:pt x="56" y="48"/>
                  </a:lnTo>
                  <a:lnTo>
                    <a:pt x="63" y="51"/>
                  </a:lnTo>
                  <a:lnTo>
                    <a:pt x="71" y="55"/>
                  </a:lnTo>
                  <a:lnTo>
                    <a:pt x="78" y="55"/>
                  </a:lnTo>
                  <a:lnTo>
                    <a:pt x="88" y="59"/>
                  </a:lnTo>
                  <a:lnTo>
                    <a:pt x="95" y="59"/>
                  </a:lnTo>
                  <a:lnTo>
                    <a:pt x="103" y="61"/>
                  </a:lnTo>
                  <a:lnTo>
                    <a:pt x="113" y="61"/>
                  </a:lnTo>
                  <a:lnTo>
                    <a:pt x="120" y="61"/>
                  </a:lnTo>
                  <a:lnTo>
                    <a:pt x="118" y="67"/>
                  </a:lnTo>
                  <a:lnTo>
                    <a:pt x="116" y="72"/>
                  </a:lnTo>
                  <a:lnTo>
                    <a:pt x="111" y="76"/>
                  </a:lnTo>
                  <a:lnTo>
                    <a:pt x="105" y="82"/>
                  </a:lnTo>
                  <a:lnTo>
                    <a:pt x="97" y="84"/>
                  </a:lnTo>
                  <a:lnTo>
                    <a:pt x="88" y="84"/>
                  </a:lnTo>
                  <a:lnTo>
                    <a:pt x="78" y="84"/>
                  </a:lnTo>
                  <a:lnTo>
                    <a:pt x="71" y="84"/>
                  </a:lnTo>
                  <a:lnTo>
                    <a:pt x="61" y="82"/>
                  </a:lnTo>
                  <a:lnTo>
                    <a:pt x="52" y="80"/>
                  </a:lnTo>
                  <a:lnTo>
                    <a:pt x="42" y="78"/>
                  </a:lnTo>
                  <a:lnTo>
                    <a:pt x="33" y="74"/>
                  </a:lnTo>
                  <a:lnTo>
                    <a:pt x="19" y="65"/>
                  </a:lnTo>
                  <a:lnTo>
                    <a:pt x="14" y="57"/>
                  </a:lnTo>
                  <a:lnTo>
                    <a:pt x="6" y="44"/>
                  </a:lnTo>
                  <a:lnTo>
                    <a:pt x="2" y="30"/>
                  </a:lnTo>
                  <a:lnTo>
                    <a:pt x="0" y="23"/>
                  </a:lnTo>
                  <a:lnTo>
                    <a:pt x="0" y="13"/>
                  </a:lnTo>
                  <a:lnTo>
                    <a:pt x="0" y="8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5" name="Freeform 22">
              <a:extLst>
                <a:ext uri="{FF2B5EF4-FFF2-40B4-BE49-F238E27FC236}">
                  <a16:creationId xmlns:a16="http://schemas.microsoft.com/office/drawing/2014/main" id="{42A11D11-684C-D16E-2ADE-9C94336D4A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4" y="1283"/>
              <a:ext cx="75" cy="94"/>
            </a:xfrm>
            <a:custGeom>
              <a:avLst/>
              <a:gdLst>
                <a:gd name="T0" fmla="*/ 0 w 246"/>
                <a:gd name="T1" fmla="*/ 0 h 332"/>
                <a:gd name="T2" fmla="*/ 0 w 246"/>
                <a:gd name="T3" fmla="*/ 0 h 332"/>
                <a:gd name="T4" fmla="*/ 0 w 246"/>
                <a:gd name="T5" fmla="*/ 0 h 332"/>
                <a:gd name="T6" fmla="*/ 0 w 246"/>
                <a:gd name="T7" fmla="*/ 0 h 332"/>
                <a:gd name="T8" fmla="*/ 0 w 246"/>
                <a:gd name="T9" fmla="*/ 0 h 332"/>
                <a:gd name="T10" fmla="*/ 0 w 246"/>
                <a:gd name="T11" fmla="*/ 0 h 332"/>
                <a:gd name="T12" fmla="*/ 0 w 246"/>
                <a:gd name="T13" fmla="*/ 0 h 332"/>
                <a:gd name="T14" fmla="*/ 0 w 246"/>
                <a:gd name="T15" fmla="*/ 0 h 332"/>
                <a:gd name="T16" fmla="*/ 0 w 246"/>
                <a:gd name="T17" fmla="*/ 0 h 332"/>
                <a:gd name="T18" fmla="*/ 0 w 246"/>
                <a:gd name="T19" fmla="*/ 0 h 332"/>
                <a:gd name="T20" fmla="*/ 0 w 246"/>
                <a:gd name="T21" fmla="*/ 0 h 332"/>
                <a:gd name="T22" fmla="*/ 0 w 246"/>
                <a:gd name="T23" fmla="*/ 0 h 332"/>
                <a:gd name="T24" fmla="*/ 0 w 246"/>
                <a:gd name="T25" fmla="*/ 0 h 332"/>
                <a:gd name="T26" fmla="*/ 0 w 246"/>
                <a:gd name="T27" fmla="*/ 0 h 332"/>
                <a:gd name="T28" fmla="*/ 0 w 246"/>
                <a:gd name="T29" fmla="*/ 0 h 332"/>
                <a:gd name="T30" fmla="*/ 0 w 246"/>
                <a:gd name="T31" fmla="*/ 0 h 332"/>
                <a:gd name="T32" fmla="*/ 0 w 246"/>
                <a:gd name="T33" fmla="*/ 0 h 332"/>
                <a:gd name="T34" fmla="*/ 0 w 246"/>
                <a:gd name="T35" fmla="*/ 0 h 332"/>
                <a:gd name="T36" fmla="*/ 0 w 246"/>
                <a:gd name="T37" fmla="*/ 0 h 332"/>
                <a:gd name="T38" fmla="*/ 0 w 246"/>
                <a:gd name="T39" fmla="*/ 0 h 332"/>
                <a:gd name="T40" fmla="*/ 0 w 246"/>
                <a:gd name="T41" fmla="*/ 0 h 332"/>
                <a:gd name="T42" fmla="*/ 0 w 246"/>
                <a:gd name="T43" fmla="*/ 0 h 332"/>
                <a:gd name="T44" fmla="*/ 0 w 246"/>
                <a:gd name="T45" fmla="*/ 0 h 332"/>
                <a:gd name="T46" fmla="*/ 0 w 246"/>
                <a:gd name="T47" fmla="*/ 0 h 332"/>
                <a:gd name="T48" fmla="*/ 0 w 246"/>
                <a:gd name="T49" fmla="*/ 0 h 332"/>
                <a:gd name="T50" fmla="*/ 0 w 246"/>
                <a:gd name="T51" fmla="*/ 0 h 332"/>
                <a:gd name="T52" fmla="*/ 0 w 246"/>
                <a:gd name="T53" fmla="*/ 0 h 332"/>
                <a:gd name="T54" fmla="*/ 0 w 246"/>
                <a:gd name="T55" fmla="*/ 0 h 332"/>
                <a:gd name="T56" fmla="*/ 0 w 246"/>
                <a:gd name="T57" fmla="*/ 0 h 332"/>
                <a:gd name="T58" fmla="*/ 0 w 246"/>
                <a:gd name="T59" fmla="*/ 0 h 332"/>
                <a:gd name="T60" fmla="*/ 0 w 246"/>
                <a:gd name="T61" fmla="*/ 0 h 332"/>
                <a:gd name="T62" fmla="*/ 0 w 246"/>
                <a:gd name="T63" fmla="*/ 0 h 332"/>
                <a:gd name="T64" fmla="*/ 0 w 246"/>
                <a:gd name="T65" fmla="*/ 0 h 332"/>
                <a:gd name="T66" fmla="*/ 0 w 246"/>
                <a:gd name="T67" fmla="*/ 0 h 332"/>
                <a:gd name="T68" fmla="*/ 0 w 246"/>
                <a:gd name="T69" fmla="*/ 0 h 332"/>
                <a:gd name="T70" fmla="*/ 0 w 246"/>
                <a:gd name="T71" fmla="*/ 0 h 332"/>
                <a:gd name="T72" fmla="*/ 0 w 246"/>
                <a:gd name="T73" fmla="*/ 0 h 332"/>
                <a:gd name="T74" fmla="*/ 0 w 246"/>
                <a:gd name="T75" fmla="*/ 0 h 332"/>
                <a:gd name="T76" fmla="*/ 0 w 246"/>
                <a:gd name="T77" fmla="*/ 0 h 332"/>
                <a:gd name="T78" fmla="*/ 0 w 246"/>
                <a:gd name="T79" fmla="*/ 0 h 332"/>
                <a:gd name="T80" fmla="*/ 0 w 246"/>
                <a:gd name="T81" fmla="*/ 0 h 332"/>
                <a:gd name="T82" fmla="*/ 0 w 246"/>
                <a:gd name="T83" fmla="*/ 0 h 332"/>
                <a:gd name="T84" fmla="*/ 0 w 246"/>
                <a:gd name="T85" fmla="*/ 0 h 332"/>
                <a:gd name="T86" fmla="*/ 0 w 246"/>
                <a:gd name="T87" fmla="*/ 0 h 332"/>
                <a:gd name="T88" fmla="*/ 0 w 246"/>
                <a:gd name="T89" fmla="*/ 0 h 332"/>
                <a:gd name="T90" fmla="*/ 0 w 246"/>
                <a:gd name="T91" fmla="*/ 0 h 332"/>
                <a:gd name="T92" fmla="*/ 0 w 246"/>
                <a:gd name="T93" fmla="*/ 0 h 332"/>
                <a:gd name="T94" fmla="*/ 0 w 246"/>
                <a:gd name="T95" fmla="*/ 0 h 332"/>
                <a:gd name="T96" fmla="*/ 0 w 246"/>
                <a:gd name="T97" fmla="*/ 0 h 332"/>
                <a:gd name="T98" fmla="*/ 0 w 246"/>
                <a:gd name="T99" fmla="*/ 0 h 332"/>
                <a:gd name="T100" fmla="*/ 0 w 246"/>
                <a:gd name="T101" fmla="*/ 0 h 332"/>
                <a:gd name="T102" fmla="*/ 0 w 246"/>
                <a:gd name="T103" fmla="*/ 0 h 332"/>
                <a:gd name="T104" fmla="*/ 0 w 246"/>
                <a:gd name="T105" fmla="*/ 0 h 332"/>
                <a:gd name="T106" fmla="*/ 0 w 246"/>
                <a:gd name="T107" fmla="*/ 0 h 332"/>
                <a:gd name="T108" fmla="*/ 0 w 246"/>
                <a:gd name="T109" fmla="*/ 0 h 332"/>
                <a:gd name="T110" fmla="*/ 0 w 246"/>
                <a:gd name="T111" fmla="*/ 0 h 332"/>
                <a:gd name="T112" fmla="*/ 0 w 246"/>
                <a:gd name="T113" fmla="*/ 0 h 332"/>
                <a:gd name="T114" fmla="*/ 0 w 246"/>
                <a:gd name="T115" fmla="*/ 0 h 332"/>
                <a:gd name="T116" fmla="*/ 0 w 246"/>
                <a:gd name="T117" fmla="*/ 0 h 332"/>
                <a:gd name="T118" fmla="*/ 0 w 246"/>
                <a:gd name="T119" fmla="*/ 0 h 33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246"/>
                <a:gd name="T181" fmla="*/ 0 h 332"/>
                <a:gd name="T182" fmla="*/ 246 w 246"/>
                <a:gd name="T183" fmla="*/ 332 h 332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246" h="332">
                  <a:moveTo>
                    <a:pt x="2" y="0"/>
                  </a:moveTo>
                  <a:lnTo>
                    <a:pt x="2" y="0"/>
                  </a:lnTo>
                  <a:lnTo>
                    <a:pt x="10" y="0"/>
                  </a:lnTo>
                  <a:lnTo>
                    <a:pt x="16" y="0"/>
                  </a:lnTo>
                  <a:lnTo>
                    <a:pt x="23" y="0"/>
                  </a:lnTo>
                  <a:lnTo>
                    <a:pt x="21" y="13"/>
                  </a:lnTo>
                  <a:lnTo>
                    <a:pt x="23" y="28"/>
                  </a:lnTo>
                  <a:lnTo>
                    <a:pt x="27" y="41"/>
                  </a:lnTo>
                  <a:lnTo>
                    <a:pt x="33" y="57"/>
                  </a:lnTo>
                  <a:lnTo>
                    <a:pt x="38" y="70"/>
                  </a:lnTo>
                  <a:lnTo>
                    <a:pt x="46" y="83"/>
                  </a:lnTo>
                  <a:lnTo>
                    <a:pt x="54" y="93"/>
                  </a:lnTo>
                  <a:lnTo>
                    <a:pt x="67" y="106"/>
                  </a:lnTo>
                  <a:lnTo>
                    <a:pt x="77" y="114"/>
                  </a:lnTo>
                  <a:lnTo>
                    <a:pt x="90" y="123"/>
                  </a:lnTo>
                  <a:lnTo>
                    <a:pt x="101" y="127"/>
                  </a:lnTo>
                  <a:lnTo>
                    <a:pt x="116" y="133"/>
                  </a:lnTo>
                  <a:lnTo>
                    <a:pt x="132" y="133"/>
                  </a:lnTo>
                  <a:lnTo>
                    <a:pt x="147" y="133"/>
                  </a:lnTo>
                  <a:lnTo>
                    <a:pt x="164" y="129"/>
                  </a:lnTo>
                  <a:lnTo>
                    <a:pt x="181" y="125"/>
                  </a:lnTo>
                  <a:lnTo>
                    <a:pt x="192" y="121"/>
                  </a:lnTo>
                  <a:lnTo>
                    <a:pt x="200" y="127"/>
                  </a:lnTo>
                  <a:lnTo>
                    <a:pt x="206" y="131"/>
                  </a:lnTo>
                  <a:lnTo>
                    <a:pt x="211" y="135"/>
                  </a:lnTo>
                  <a:lnTo>
                    <a:pt x="210" y="142"/>
                  </a:lnTo>
                  <a:lnTo>
                    <a:pt x="210" y="152"/>
                  </a:lnTo>
                  <a:lnTo>
                    <a:pt x="208" y="159"/>
                  </a:lnTo>
                  <a:lnTo>
                    <a:pt x="204" y="165"/>
                  </a:lnTo>
                  <a:lnTo>
                    <a:pt x="192" y="173"/>
                  </a:lnTo>
                  <a:lnTo>
                    <a:pt x="179" y="180"/>
                  </a:lnTo>
                  <a:lnTo>
                    <a:pt x="170" y="182"/>
                  </a:lnTo>
                  <a:lnTo>
                    <a:pt x="162" y="184"/>
                  </a:lnTo>
                  <a:lnTo>
                    <a:pt x="154" y="184"/>
                  </a:lnTo>
                  <a:lnTo>
                    <a:pt x="147" y="186"/>
                  </a:lnTo>
                  <a:lnTo>
                    <a:pt x="137" y="186"/>
                  </a:lnTo>
                  <a:lnTo>
                    <a:pt x="130" y="186"/>
                  </a:lnTo>
                  <a:lnTo>
                    <a:pt x="122" y="186"/>
                  </a:lnTo>
                  <a:lnTo>
                    <a:pt x="116" y="188"/>
                  </a:lnTo>
                  <a:lnTo>
                    <a:pt x="107" y="184"/>
                  </a:lnTo>
                  <a:lnTo>
                    <a:pt x="99" y="184"/>
                  </a:lnTo>
                  <a:lnTo>
                    <a:pt x="94" y="180"/>
                  </a:lnTo>
                  <a:lnTo>
                    <a:pt x="88" y="178"/>
                  </a:lnTo>
                  <a:lnTo>
                    <a:pt x="82" y="175"/>
                  </a:lnTo>
                  <a:lnTo>
                    <a:pt x="77" y="173"/>
                  </a:lnTo>
                  <a:lnTo>
                    <a:pt x="69" y="167"/>
                  </a:lnTo>
                  <a:lnTo>
                    <a:pt x="63" y="159"/>
                  </a:lnTo>
                  <a:lnTo>
                    <a:pt x="67" y="169"/>
                  </a:lnTo>
                  <a:lnTo>
                    <a:pt x="71" y="182"/>
                  </a:lnTo>
                  <a:lnTo>
                    <a:pt x="75" y="192"/>
                  </a:lnTo>
                  <a:lnTo>
                    <a:pt x="78" y="205"/>
                  </a:lnTo>
                  <a:lnTo>
                    <a:pt x="82" y="216"/>
                  </a:lnTo>
                  <a:lnTo>
                    <a:pt x="86" y="228"/>
                  </a:lnTo>
                  <a:lnTo>
                    <a:pt x="90" y="239"/>
                  </a:lnTo>
                  <a:lnTo>
                    <a:pt x="96" y="251"/>
                  </a:lnTo>
                  <a:lnTo>
                    <a:pt x="99" y="258"/>
                  </a:lnTo>
                  <a:lnTo>
                    <a:pt x="107" y="268"/>
                  </a:lnTo>
                  <a:lnTo>
                    <a:pt x="115" y="275"/>
                  </a:lnTo>
                  <a:lnTo>
                    <a:pt x="124" y="283"/>
                  </a:lnTo>
                  <a:lnTo>
                    <a:pt x="134" y="287"/>
                  </a:lnTo>
                  <a:lnTo>
                    <a:pt x="145" y="291"/>
                  </a:lnTo>
                  <a:lnTo>
                    <a:pt x="158" y="292"/>
                  </a:lnTo>
                  <a:lnTo>
                    <a:pt x="175" y="294"/>
                  </a:lnTo>
                  <a:lnTo>
                    <a:pt x="185" y="291"/>
                  </a:lnTo>
                  <a:lnTo>
                    <a:pt x="192" y="287"/>
                  </a:lnTo>
                  <a:lnTo>
                    <a:pt x="200" y="281"/>
                  </a:lnTo>
                  <a:lnTo>
                    <a:pt x="210" y="273"/>
                  </a:lnTo>
                  <a:lnTo>
                    <a:pt x="217" y="266"/>
                  </a:lnTo>
                  <a:lnTo>
                    <a:pt x="227" y="262"/>
                  </a:lnTo>
                  <a:lnTo>
                    <a:pt x="236" y="258"/>
                  </a:lnTo>
                  <a:lnTo>
                    <a:pt x="246" y="262"/>
                  </a:lnTo>
                  <a:lnTo>
                    <a:pt x="244" y="270"/>
                  </a:lnTo>
                  <a:lnTo>
                    <a:pt x="242" y="277"/>
                  </a:lnTo>
                  <a:lnTo>
                    <a:pt x="238" y="285"/>
                  </a:lnTo>
                  <a:lnTo>
                    <a:pt x="236" y="292"/>
                  </a:lnTo>
                  <a:lnTo>
                    <a:pt x="223" y="304"/>
                  </a:lnTo>
                  <a:lnTo>
                    <a:pt x="211" y="315"/>
                  </a:lnTo>
                  <a:lnTo>
                    <a:pt x="204" y="319"/>
                  </a:lnTo>
                  <a:lnTo>
                    <a:pt x="198" y="323"/>
                  </a:lnTo>
                  <a:lnTo>
                    <a:pt x="189" y="325"/>
                  </a:lnTo>
                  <a:lnTo>
                    <a:pt x="183" y="329"/>
                  </a:lnTo>
                  <a:lnTo>
                    <a:pt x="175" y="329"/>
                  </a:lnTo>
                  <a:lnTo>
                    <a:pt x="166" y="330"/>
                  </a:lnTo>
                  <a:lnTo>
                    <a:pt x="160" y="330"/>
                  </a:lnTo>
                  <a:lnTo>
                    <a:pt x="153" y="332"/>
                  </a:lnTo>
                  <a:lnTo>
                    <a:pt x="139" y="325"/>
                  </a:lnTo>
                  <a:lnTo>
                    <a:pt x="128" y="319"/>
                  </a:lnTo>
                  <a:lnTo>
                    <a:pt x="115" y="310"/>
                  </a:lnTo>
                  <a:lnTo>
                    <a:pt x="107" y="300"/>
                  </a:lnTo>
                  <a:lnTo>
                    <a:pt x="96" y="289"/>
                  </a:lnTo>
                  <a:lnTo>
                    <a:pt x="88" y="277"/>
                  </a:lnTo>
                  <a:lnTo>
                    <a:pt x="80" y="264"/>
                  </a:lnTo>
                  <a:lnTo>
                    <a:pt x="73" y="253"/>
                  </a:lnTo>
                  <a:lnTo>
                    <a:pt x="65" y="237"/>
                  </a:lnTo>
                  <a:lnTo>
                    <a:pt x="57" y="224"/>
                  </a:lnTo>
                  <a:lnTo>
                    <a:pt x="52" y="211"/>
                  </a:lnTo>
                  <a:lnTo>
                    <a:pt x="48" y="197"/>
                  </a:lnTo>
                  <a:lnTo>
                    <a:pt x="44" y="184"/>
                  </a:lnTo>
                  <a:lnTo>
                    <a:pt x="40" y="171"/>
                  </a:lnTo>
                  <a:lnTo>
                    <a:pt x="35" y="159"/>
                  </a:lnTo>
                  <a:lnTo>
                    <a:pt x="35" y="150"/>
                  </a:lnTo>
                  <a:lnTo>
                    <a:pt x="40" y="146"/>
                  </a:lnTo>
                  <a:lnTo>
                    <a:pt x="50" y="142"/>
                  </a:lnTo>
                  <a:lnTo>
                    <a:pt x="42" y="133"/>
                  </a:lnTo>
                  <a:lnTo>
                    <a:pt x="37" y="125"/>
                  </a:lnTo>
                  <a:lnTo>
                    <a:pt x="31" y="118"/>
                  </a:lnTo>
                  <a:lnTo>
                    <a:pt x="27" y="108"/>
                  </a:lnTo>
                  <a:lnTo>
                    <a:pt x="21" y="99"/>
                  </a:lnTo>
                  <a:lnTo>
                    <a:pt x="18" y="91"/>
                  </a:lnTo>
                  <a:lnTo>
                    <a:pt x="14" y="81"/>
                  </a:lnTo>
                  <a:lnTo>
                    <a:pt x="12" y="74"/>
                  </a:lnTo>
                  <a:lnTo>
                    <a:pt x="6" y="62"/>
                  </a:lnTo>
                  <a:lnTo>
                    <a:pt x="4" y="55"/>
                  </a:lnTo>
                  <a:lnTo>
                    <a:pt x="2" y="43"/>
                  </a:lnTo>
                  <a:lnTo>
                    <a:pt x="2" y="36"/>
                  </a:lnTo>
                  <a:lnTo>
                    <a:pt x="0" y="26"/>
                  </a:lnTo>
                  <a:lnTo>
                    <a:pt x="0" y="17"/>
                  </a:lnTo>
                  <a:lnTo>
                    <a:pt x="0" y="7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6" name="Freeform 23">
              <a:extLst>
                <a:ext uri="{FF2B5EF4-FFF2-40B4-BE49-F238E27FC236}">
                  <a16:creationId xmlns:a16="http://schemas.microsoft.com/office/drawing/2014/main" id="{7C0D29C3-573E-D9B5-B178-034D1105F9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08" y="1307"/>
              <a:ext cx="89" cy="65"/>
            </a:xfrm>
            <a:custGeom>
              <a:avLst/>
              <a:gdLst>
                <a:gd name="T0" fmla="*/ 0 w 293"/>
                <a:gd name="T1" fmla="*/ 0 h 230"/>
                <a:gd name="T2" fmla="*/ 0 w 293"/>
                <a:gd name="T3" fmla="*/ 0 h 230"/>
                <a:gd name="T4" fmla="*/ 0 w 293"/>
                <a:gd name="T5" fmla="*/ 0 h 230"/>
                <a:gd name="T6" fmla="*/ 0 w 293"/>
                <a:gd name="T7" fmla="*/ 0 h 230"/>
                <a:gd name="T8" fmla="*/ 0 w 293"/>
                <a:gd name="T9" fmla="*/ 0 h 230"/>
                <a:gd name="T10" fmla="*/ 0 w 293"/>
                <a:gd name="T11" fmla="*/ 0 h 230"/>
                <a:gd name="T12" fmla="*/ 0 w 293"/>
                <a:gd name="T13" fmla="*/ 0 h 230"/>
                <a:gd name="T14" fmla="*/ 0 w 293"/>
                <a:gd name="T15" fmla="*/ 0 h 230"/>
                <a:gd name="T16" fmla="*/ 0 w 293"/>
                <a:gd name="T17" fmla="*/ 0 h 230"/>
                <a:gd name="T18" fmla="*/ 0 w 293"/>
                <a:gd name="T19" fmla="*/ 0 h 230"/>
                <a:gd name="T20" fmla="*/ 0 w 293"/>
                <a:gd name="T21" fmla="*/ 0 h 230"/>
                <a:gd name="T22" fmla="*/ 0 w 293"/>
                <a:gd name="T23" fmla="*/ 0 h 230"/>
                <a:gd name="T24" fmla="*/ 0 w 293"/>
                <a:gd name="T25" fmla="*/ 0 h 230"/>
                <a:gd name="T26" fmla="*/ 0 w 293"/>
                <a:gd name="T27" fmla="*/ 0 h 230"/>
                <a:gd name="T28" fmla="*/ 0 w 293"/>
                <a:gd name="T29" fmla="*/ 0 h 230"/>
                <a:gd name="T30" fmla="*/ 0 w 293"/>
                <a:gd name="T31" fmla="*/ 0 h 230"/>
                <a:gd name="T32" fmla="*/ 0 w 293"/>
                <a:gd name="T33" fmla="*/ 0 h 230"/>
                <a:gd name="T34" fmla="*/ 0 w 293"/>
                <a:gd name="T35" fmla="*/ 0 h 230"/>
                <a:gd name="T36" fmla="*/ 0 w 293"/>
                <a:gd name="T37" fmla="*/ 0 h 230"/>
                <a:gd name="T38" fmla="*/ 0 w 293"/>
                <a:gd name="T39" fmla="*/ 0 h 230"/>
                <a:gd name="T40" fmla="*/ 0 w 293"/>
                <a:gd name="T41" fmla="*/ 0 h 230"/>
                <a:gd name="T42" fmla="*/ 0 w 293"/>
                <a:gd name="T43" fmla="*/ 0 h 230"/>
                <a:gd name="T44" fmla="*/ 0 w 293"/>
                <a:gd name="T45" fmla="*/ 0 h 230"/>
                <a:gd name="T46" fmla="*/ 0 w 293"/>
                <a:gd name="T47" fmla="*/ 0 h 230"/>
                <a:gd name="T48" fmla="*/ 0 w 293"/>
                <a:gd name="T49" fmla="*/ 0 h 230"/>
                <a:gd name="T50" fmla="*/ 0 w 293"/>
                <a:gd name="T51" fmla="*/ 0 h 230"/>
                <a:gd name="T52" fmla="*/ 0 w 293"/>
                <a:gd name="T53" fmla="*/ 0 h 230"/>
                <a:gd name="T54" fmla="*/ 0 w 293"/>
                <a:gd name="T55" fmla="*/ 0 h 230"/>
                <a:gd name="T56" fmla="*/ 0 w 293"/>
                <a:gd name="T57" fmla="*/ 0 h 230"/>
                <a:gd name="T58" fmla="*/ 0 w 293"/>
                <a:gd name="T59" fmla="*/ 0 h 230"/>
                <a:gd name="T60" fmla="*/ 0 w 293"/>
                <a:gd name="T61" fmla="*/ 0 h 230"/>
                <a:gd name="T62" fmla="*/ 0 w 293"/>
                <a:gd name="T63" fmla="*/ 0 h 23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93"/>
                <a:gd name="T97" fmla="*/ 0 h 230"/>
                <a:gd name="T98" fmla="*/ 293 w 293"/>
                <a:gd name="T99" fmla="*/ 230 h 23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93" h="230">
                  <a:moveTo>
                    <a:pt x="2" y="0"/>
                  </a:moveTo>
                  <a:lnTo>
                    <a:pt x="8" y="2"/>
                  </a:lnTo>
                  <a:lnTo>
                    <a:pt x="17" y="6"/>
                  </a:lnTo>
                  <a:lnTo>
                    <a:pt x="25" y="12"/>
                  </a:lnTo>
                  <a:lnTo>
                    <a:pt x="36" y="19"/>
                  </a:lnTo>
                  <a:lnTo>
                    <a:pt x="46" y="27"/>
                  </a:lnTo>
                  <a:lnTo>
                    <a:pt x="59" y="36"/>
                  </a:lnTo>
                  <a:lnTo>
                    <a:pt x="70" y="44"/>
                  </a:lnTo>
                  <a:lnTo>
                    <a:pt x="82" y="55"/>
                  </a:lnTo>
                  <a:lnTo>
                    <a:pt x="93" y="65"/>
                  </a:lnTo>
                  <a:lnTo>
                    <a:pt x="105" y="76"/>
                  </a:lnTo>
                  <a:lnTo>
                    <a:pt x="116" y="86"/>
                  </a:lnTo>
                  <a:lnTo>
                    <a:pt x="127" y="97"/>
                  </a:lnTo>
                  <a:lnTo>
                    <a:pt x="137" y="105"/>
                  </a:lnTo>
                  <a:lnTo>
                    <a:pt x="146" y="114"/>
                  </a:lnTo>
                  <a:lnTo>
                    <a:pt x="152" y="120"/>
                  </a:lnTo>
                  <a:lnTo>
                    <a:pt x="162" y="127"/>
                  </a:lnTo>
                  <a:lnTo>
                    <a:pt x="169" y="133"/>
                  </a:lnTo>
                  <a:lnTo>
                    <a:pt x="177" y="139"/>
                  </a:lnTo>
                  <a:lnTo>
                    <a:pt x="184" y="145"/>
                  </a:lnTo>
                  <a:lnTo>
                    <a:pt x="194" y="152"/>
                  </a:lnTo>
                  <a:lnTo>
                    <a:pt x="203" y="156"/>
                  </a:lnTo>
                  <a:lnTo>
                    <a:pt x="211" y="162"/>
                  </a:lnTo>
                  <a:lnTo>
                    <a:pt x="219" y="166"/>
                  </a:lnTo>
                  <a:lnTo>
                    <a:pt x="228" y="171"/>
                  </a:lnTo>
                  <a:lnTo>
                    <a:pt x="236" y="175"/>
                  </a:lnTo>
                  <a:lnTo>
                    <a:pt x="245" y="181"/>
                  </a:lnTo>
                  <a:lnTo>
                    <a:pt x="253" y="185"/>
                  </a:lnTo>
                  <a:lnTo>
                    <a:pt x="262" y="192"/>
                  </a:lnTo>
                  <a:lnTo>
                    <a:pt x="268" y="198"/>
                  </a:lnTo>
                  <a:lnTo>
                    <a:pt x="278" y="204"/>
                  </a:lnTo>
                  <a:lnTo>
                    <a:pt x="285" y="213"/>
                  </a:lnTo>
                  <a:lnTo>
                    <a:pt x="293" y="221"/>
                  </a:lnTo>
                  <a:lnTo>
                    <a:pt x="285" y="224"/>
                  </a:lnTo>
                  <a:lnTo>
                    <a:pt x="278" y="230"/>
                  </a:lnTo>
                  <a:lnTo>
                    <a:pt x="268" y="223"/>
                  </a:lnTo>
                  <a:lnTo>
                    <a:pt x="255" y="217"/>
                  </a:lnTo>
                  <a:lnTo>
                    <a:pt x="241" y="213"/>
                  </a:lnTo>
                  <a:lnTo>
                    <a:pt x="230" y="209"/>
                  </a:lnTo>
                  <a:lnTo>
                    <a:pt x="213" y="204"/>
                  </a:lnTo>
                  <a:lnTo>
                    <a:pt x="198" y="200"/>
                  </a:lnTo>
                  <a:lnTo>
                    <a:pt x="184" y="194"/>
                  </a:lnTo>
                  <a:lnTo>
                    <a:pt x="169" y="190"/>
                  </a:lnTo>
                  <a:lnTo>
                    <a:pt x="152" y="185"/>
                  </a:lnTo>
                  <a:lnTo>
                    <a:pt x="139" y="177"/>
                  </a:lnTo>
                  <a:lnTo>
                    <a:pt x="124" y="169"/>
                  </a:lnTo>
                  <a:lnTo>
                    <a:pt x="112" y="162"/>
                  </a:lnTo>
                  <a:lnTo>
                    <a:pt x="101" y="150"/>
                  </a:lnTo>
                  <a:lnTo>
                    <a:pt x="93" y="139"/>
                  </a:lnTo>
                  <a:lnTo>
                    <a:pt x="86" y="126"/>
                  </a:lnTo>
                  <a:lnTo>
                    <a:pt x="84" y="112"/>
                  </a:lnTo>
                  <a:lnTo>
                    <a:pt x="72" y="101"/>
                  </a:lnTo>
                  <a:lnTo>
                    <a:pt x="59" y="91"/>
                  </a:lnTo>
                  <a:lnTo>
                    <a:pt x="46" y="76"/>
                  </a:lnTo>
                  <a:lnTo>
                    <a:pt x="32" y="63"/>
                  </a:lnTo>
                  <a:lnTo>
                    <a:pt x="25" y="53"/>
                  </a:lnTo>
                  <a:lnTo>
                    <a:pt x="19" y="46"/>
                  </a:lnTo>
                  <a:lnTo>
                    <a:pt x="13" y="38"/>
                  </a:lnTo>
                  <a:lnTo>
                    <a:pt x="10" y="31"/>
                  </a:lnTo>
                  <a:lnTo>
                    <a:pt x="6" y="21"/>
                  </a:lnTo>
                  <a:lnTo>
                    <a:pt x="2" y="13"/>
                  </a:lnTo>
                  <a:lnTo>
                    <a:pt x="0" y="6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7" name="Freeform 24">
              <a:extLst>
                <a:ext uri="{FF2B5EF4-FFF2-40B4-BE49-F238E27FC236}">
                  <a16:creationId xmlns:a16="http://schemas.microsoft.com/office/drawing/2014/main" id="{CDB70A0F-55BA-8B1C-B56F-80476E36EF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5" y="908"/>
              <a:ext cx="28" cy="24"/>
            </a:xfrm>
            <a:custGeom>
              <a:avLst/>
              <a:gdLst>
                <a:gd name="T0" fmla="*/ 0 w 93"/>
                <a:gd name="T1" fmla="*/ 0 h 84"/>
                <a:gd name="T2" fmla="*/ 0 w 93"/>
                <a:gd name="T3" fmla="*/ 0 h 84"/>
                <a:gd name="T4" fmla="*/ 0 w 93"/>
                <a:gd name="T5" fmla="*/ 0 h 84"/>
                <a:gd name="T6" fmla="*/ 0 w 93"/>
                <a:gd name="T7" fmla="*/ 0 h 84"/>
                <a:gd name="T8" fmla="*/ 0 w 93"/>
                <a:gd name="T9" fmla="*/ 0 h 84"/>
                <a:gd name="T10" fmla="*/ 0 w 93"/>
                <a:gd name="T11" fmla="*/ 0 h 84"/>
                <a:gd name="T12" fmla="*/ 0 w 93"/>
                <a:gd name="T13" fmla="*/ 0 h 84"/>
                <a:gd name="T14" fmla="*/ 0 w 93"/>
                <a:gd name="T15" fmla="*/ 0 h 84"/>
                <a:gd name="T16" fmla="*/ 0 w 93"/>
                <a:gd name="T17" fmla="*/ 0 h 84"/>
                <a:gd name="T18" fmla="*/ 0 w 93"/>
                <a:gd name="T19" fmla="*/ 0 h 84"/>
                <a:gd name="T20" fmla="*/ 0 w 93"/>
                <a:gd name="T21" fmla="*/ 0 h 84"/>
                <a:gd name="T22" fmla="*/ 0 w 93"/>
                <a:gd name="T23" fmla="*/ 0 h 84"/>
                <a:gd name="T24" fmla="*/ 0 w 93"/>
                <a:gd name="T25" fmla="*/ 0 h 84"/>
                <a:gd name="T26" fmla="*/ 0 w 93"/>
                <a:gd name="T27" fmla="*/ 0 h 84"/>
                <a:gd name="T28" fmla="*/ 0 w 93"/>
                <a:gd name="T29" fmla="*/ 0 h 84"/>
                <a:gd name="T30" fmla="*/ 0 w 93"/>
                <a:gd name="T31" fmla="*/ 0 h 84"/>
                <a:gd name="T32" fmla="*/ 0 w 93"/>
                <a:gd name="T33" fmla="*/ 0 h 84"/>
                <a:gd name="T34" fmla="*/ 0 w 93"/>
                <a:gd name="T35" fmla="*/ 0 h 84"/>
                <a:gd name="T36" fmla="*/ 0 w 93"/>
                <a:gd name="T37" fmla="*/ 0 h 84"/>
                <a:gd name="T38" fmla="*/ 0 w 93"/>
                <a:gd name="T39" fmla="*/ 0 h 84"/>
                <a:gd name="T40" fmla="*/ 0 w 93"/>
                <a:gd name="T41" fmla="*/ 0 h 84"/>
                <a:gd name="T42" fmla="*/ 0 w 93"/>
                <a:gd name="T43" fmla="*/ 0 h 84"/>
                <a:gd name="T44" fmla="*/ 0 w 93"/>
                <a:gd name="T45" fmla="*/ 0 h 84"/>
                <a:gd name="T46" fmla="*/ 0 w 93"/>
                <a:gd name="T47" fmla="*/ 0 h 84"/>
                <a:gd name="T48" fmla="*/ 0 w 93"/>
                <a:gd name="T49" fmla="*/ 0 h 84"/>
                <a:gd name="T50" fmla="*/ 0 w 93"/>
                <a:gd name="T51" fmla="*/ 0 h 8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93"/>
                <a:gd name="T79" fmla="*/ 0 h 84"/>
                <a:gd name="T80" fmla="*/ 93 w 93"/>
                <a:gd name="T81" fmla="*/ 84 h 8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93" h="84">
                  <a:moveTo>
                    <a:pt x="74" y="0"/>
                  </a:moveTo>
                  <a:lnTo>
                    <a:pt x="76" y="0"/>
                  </a:lnTo>
                  <a:lnTo>
                    <a:pt x="82" y="0"/>
                  </a:lnTo>
                  <a:lnTo>
                    <a:pt x="88" y="0"/>
                  </a:lnTo>
                  <a:lnTo>
                    <a:pt x="93" y="0"/>
                  </a:lnTo>
                  <a:lnTo>
                    <a:pt x="88" y="13"/>
                  </a:lnTo>
                  <a:lnTo>
                    <a:pt x="80" y="28"/>
                  </a:lnTo>
                  <a:lnTo>
                    <a:pt x="69" y="40"/>
                  </a:lnTo>
                  <a:lnTo>
                    <a:pt x="57" y="53"/>
                  </a:lnTo>
                  <a:lnTo>
                    <a:pt x="50" y="59"/>
                  </a:lnTo>
                  <a:lnTo>
                    <a:pt x="44" y="65"/>
                  </a:lnTo>
                  <a:lnTo>
                    <a:pt x="35" y="68"/>
                  </a:lnTo>
                  <a:lnTo>
                    <a:pt x="29" y="72"/>
                  </a:lnTo>
                  <a:lnTo>
                    <a:pt x="14" y="80"/>
                  </a:lnTo>
                  <a:lnTo>
                    <a:pt x="0" y="84"/>
                  </a:lnTo>
                  <a:lnTo>
                    <a:pt x="0" y="76"/>
                  </a:lnTo>
                  <a:lnTo>
                    <a:pt x="0" y="68"/>
                  </a:lnTo>
                  <a:lnTo>
                    <a:pt x="4" y="63"/>
                  </a:lnTo>
                  <a:lnTo>
                    <a:pt x="10" y="59"/>
                  </a:lnTo>
                  <a:lnTo>
                    <a:pt x="19" y="47"/>
                  </a:lnTo>
                  <a:lnTo>
                    <a:pt x="31" y="40"/>
                  </a:lnTo>
                  <a:lnTo>
                    <a:pt x="44" y="30"/>
                  </a:lnTo>
                  <a:lnTo>
                    <a:pt x="55" y="21"/>
                  </a:lnTo>
                  <a:lnTo>
                    <a:pt x="67" y="11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8" name="Freeform 25">
              <a:extLst>
                <a:ext uri="{FF2B5EF4-FFF2-40B4-BE49-F238E27FC236}">
                  <a16:creationId xmlns:a16="http://schemas.microsoft.com/office/drawing/2014/main" id="{9158F6C7-B138-32B3-BD3E-2F28EB16B3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42" y="893"/>
              <a:ext cx="49" cy="40"/>
            </a:xfrm>
            <a:custGeom>
              <a:avLst/>
              <a:gdLst>
                <a:gd name="T0" fmla="*/ 0 w 162"/>
                <a:gd name="T1" fmla="*/ 0 h 140"/>
                <a:gd name="T2" fmla="*/ 0 w 162"/>
                <a:gd name="T3" fmla="*/ 0 h 140"/>
                <a:gd name="T4" fmla="*/ 0 w 162"/>
                <a:gd name="T5" fmla="*/ 0 h 140"/>
                <a:gd name="T6" fmla="*/ 0 w 162"/>
                <a:gd name="T7" fmla="*/ 0 h 140"/>
                <a:gd name="T8" fmla="*/ 0 w 162"/>
                <a:gd name="T9" fmla="*/ 0 h 140"/>
                <a:gd name="T10" fmla="*/ 0 w 162"/>
                <a:gd name="T11" fmla="*/ 0 h 140"/>
                <a:gd name="T12" fmla="*/ 0 w 162"/>
                <a:gd name="T13" fmla="*/ 0 h 140"/>
                <a:gd name="T14" fmla="*/ 0 w 162"/>
                <a:gd name="T15" fmla="*/ 0 h 140"/>
                <a:gd name="T16" fmla="*/ 0 w 162"/>
                <a:gd name="T17" fmla="*/ 0 h 140"/>
                <a:gd name="T18" fmla="*/ 0 w 162"/>
                <a:gd name="T19" fmla="*/ 0 h 140"/>
                <a:gd name="T20" fmla="*/ 0 w 162"/>
                <a:gd name="T21" fmla="*/ 0 h 140"/>
                <a:gd name="T22" fmla="*/ 0 w 162"/>
                <a:gd name="T23" fmla="*/ 0 h 140"/>
                <a:gd name="T24" fmla="*/ 0 w 162"/>
                <a:gd name="T25" fmla="*/ 0 h 140"/>
                <a:gd name="T26" fmla="*/ 0 w 162"/>
                <a:gd name="T27" fmla="*/ 0 h 140"/>
                <a:gd name="T28" fmla="*/ 0 w 162"/>
                <a:gd name="T29" fmla="*/ 0 h 140"/>
                <a:gd name="T30" fmla="*/ 0 w 162"/>
                <a:gd name="T31" fmla="*/ 0 h 140"/>
                <a:gd name="T32" fmla="*/ 0 w 162"/>
                <a:gd name="T33" fmla="*/ 0 h 140"/>
                <a:gd name="T34" fmla="*/ 0 w 162"/>
                <a:gd name="T35" fmla="*/ 0 h 140"/>
                <a:gd name="T36" fmla="*/ 0 w 162"/>
                <a:gd name="T37" fmla="*/ 0 h 140"/>
                <a:gd name="T38" fmla="*/ 0 w 162"/>
                <a:gd name="T39" fmla="*/ 0 h 140"/>
                <a:gd name="T40" fmla="*/ 0 w 162"/>
                <a:gd name="T41" fmla="*/ 0 h 140"/>
                <a:gd name="T42" fmla="*/ 0 w 162"/>
                <a:gd name="T43" fmla="*/ 0 h 140"/>
                <a:gd name="T44" fmla="*/ 0 w 162"/>
                <a:gd name="T45" fmla="*/ 0 h 140"/>
                <a:gd name="T46" fmla="*/ 0 w 162"/>
                <a:gd name="T47" fmla="*/ 0 h 140"/>
                <a:gd name="T48" fmla="*/ 0 w 162"/>
                <a:gd name="T49" fmla="*/ 0 h 140"/>
                <a:gd name="T50" fmla="*/ 0 w 162"/>
                <a:gd name="T51" fmla="*/ 0 h 140"/>
                <a:gd name="T52" fmla="*/ 0 w 162"/>
                <a:gd name="T53" fmla="*/ 0 h 140"/>
                <a:gd name="T54" fmla="*/ 0 w 162"/>
                <a:gd name="T55" fmla="*/ 0 h 140"/>
                <a:gd name="T56" fmla="*/ 0 w 162"/>
                <a:gd name="T57" fmla="*/ 0 h 140"/>
                <a:gd name="T58" fmla="*/ 0 w 162"/>
                <a:gd name="T59" fmla="*/ 0 h 140"/>
                <a:gd name="T60" fmla="*/ 0 w 162"/>
                <a:gd name="T61" fmla="*/ 0 h 140"/>
                <a:gd name="T62" fmla="*/ 0 w 162"/>
                <a:gd name="T63" fmla="*/ 0 h 140"/>
                <a:gd name="T64" fmla="*/ 0 w 162"/>
                <a:gd name="T65" fmla="*/ 0 h 140"/>
                <a:gd name="T66" fmla="*/ 0 w 162"/>
                <a:gd name="T67" fmla="*/ 0 h 140"/>
                <a:gd name="T68" fmla="*/ 0 w 162"/>
                <a:gd name="T69" fmla="*/ 0 h 140"/>
                <a:gd name="T70" fmla="*/ 0 w 162"/>
                <a:gd name="T71" fmla="*/ 0 h 140"/>
                <a:gd name="T72" fmla="*/ 0 w 162"/>
                <a:gd name="T73" fmla="*/ 0 h 140"/>
                <a:gd name="T74" fmla="*/ 0 w 162"/>
                <a:gd name="T75" fmla="*/ 0 h 140"/>
                <a:gd name="T76" fmla="*/ 0 w 162"/>
                <a:gd name="T77" fmla="*/ 0 h 140"/>
                <a:gd name="T78" fmla="*/ 0 w 162"/>
                <a:gd name="T79" fmla="*/ 0 h 140"/>
                <a:gd name="T80" fmla="*/ 0 w 162"/>
                <a:gd name="T81" fmla="*/ 0 h 140"/>
                <a:gd name="T82" fmla="*/ 0 w 162"/>
                <a:gd name="T83" fmla="*/ 0 h 140"/>
                <a:gd name="T84" fmla="*/ 0 w 162"/>
                <a:gd name="T85" fmla="*/ 0 h 14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62"/>
                <a:gd name="T130" fmla="*/ 0 h 140"/>
                <a:gd name="T131" fmla="*/ 162 w 162"/>
                <a:gd name="T132" fmla="*/ 140 h 140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62" h="140">
                  <a:moveTo>
                    <a:pt x="6" y="0"/>
                  </a:moveTo>
                  <a:lnTo>
                    <a:pt x="14" y="2"/>
                  </a:lnTo>
                  <a:lnTo>
                    <a:pt x="21" y="7"/>
                  </a:lnTo>
                  <a:lnTo>
                    <a:pt x="25" y="13"/>
                  </a:lnTo>
                  <a:lnTo>
                    <a:pt x="31" y="24"/>
                  </a:lnTo>
                  <a:lnTo>
                    <a:pt x="35" y="34"/>
                  </a:lnTo>
                  <a:lnTo>
                    <a:pt x="40" y="43"/>
                  </a:lnTo>
                  <a:lnTo>
                    <a:pt x="48" y="51"/>
                  </a:lnTo>
                  <a:lnTo>
                    <a:pt x="59" y="57"/>
                  </a:lnTo>
                  <a:lnTo>
                    <a:pt x="69" y="64"/>
                  </a:lnTo>
                  <a:lnTo>
                    <a:pt x="82" y="74"/>
                  </a:lnTo>
                  <a:lnTo>
                    <a:pt x="92" y="83"/>
                  </a:lnTo>
                  <a:lnTo>
                    <a:pt x="105" y="95"/>
                  </a:lnTo>
                  <a:lnTo>
                    <a:pt x="116" y="102"/>
                  </a:lnTo>
                  <a:lnTo>
                    <a:pt x="128" y="112"/>
                  </a:lnTo>
                  <a:lnTo>
                    <a:pt x="141" y="116"/>
                  </a:lnTo>
                  <a:lnTo>
                    <a:pt x="156" y="121"/>
                  </a:lnTo>
                  <a:lnTo>
                    <a:pt x="156" y="131"/>
                  </a:lnTo>
                  <a:lnTo>
                    <a:pt x="162" y="140"/>
                  </a:lnTo>
                  <a:lnTo>
                    <a:pt x="151" y="138"/>
                  </a:lnTo>
                  <a:lnTo>
                    <a:pt x="137" y="137"/>
                  </a:lnTo>
                  <a:lnTo>
                    <a:pt x="128" y="135"/>
                  </a:lnTo>
                  <a:lnTo>
                    <a:pt x="118" y="131"/>
                  </a:lnTo>
                  <a:lnTo>
                    <a:pt x="107" y="125"/>
                  </a:lnTo>
                  <a:lnTo>
                    <a:pt x="97" y="121"/>
                  </a:lnTo>
                  <a:lnTo>
                    <a:pt x="88" y="114"/>
                  </a:lnTo>
                  <a:lnTo>
                    <a:pt x="80" y="108"/>
                  </a:lnTo>
                  <a:lnTo>
                    <a:pt x="71" y="100"/>
                  </a:lnTo>
                  <a:lnTo>
                    <a:pt x="61" y="93"/>
                  </a:lnTo>
                  <a:lnTo>
                    <a:pt x="52" y="83"/>
                  </a:lnTo>
                  <a:lnTo>
                    <a:pt x="44" y="76"/>
                  </a:lnTo>
                  <a:lnTo>
                    <a:pt x="35" y="68"/>
                  </a:lnTo>
                  <a:lnTo>
                    <a:pt x="27" y="60"/>
                  </a:lnTo>
                  <a:lnTo>
                    <a:pt x="19" y="51"/>
                  </a:lnTo>
                  <a:lnTo>
                    <a:pt x="12" y="45"/>
                  </a:lnTo>
                  <a:lnTo>
                    <a:pt x="10" y="41"/>
                  </a:lnTo>
                  <a:lnTo>
                    <a:pt x="8" y="32"/>
                  </a:lnTo>
                  <a:lnTo>
                    <a:pt x="4" y="24"/>
                  </a:lnTo>
                  <a:lnTo>
                    <a:pt x="0" y="15"/>
                  </a:lnTo>
                  <a:lnTo>
                    <a:pt x="0" y="7"/>
                  </a:lnTo>
                  <a:lnTo>
                    <a:pt x="0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9" name="Freeform 26">
              <a:extLst>
                <a:ext uri="{FF2B5EF4-FFF2-40B4-BE49-F238E27FC236}">
                  <a16:creationId xmlns:a16="http://schemas.microsoft.com/office/drawing/2014/main" id="{94D3C2AE-A161-6736-0FBF-8F8BB79BC7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02" y="921"/>
              <a:ext cx="85" cy="50"/>
            </a:xfrm>
            <a:custGeom>
              <a:avLst/>
              <a:gdLst>
                <a:gd name="T0" fmla="*/ 0 w 277"/>
                <a:gd name="T1" fmla="*/ 0 h 176"/>
                <a:gd name="T2" fmla="*/ 0 w 277"/>
                <a:gd name="T3" fmla="*/ 0 h 176"/>
                <a:gd name="T4" fmla="*/ 0 w 277"/>
                <a:gd name="T5" fmla="*/ 0 h 176"/>
                <a:gd name="T6" fmla="*/ 0 w 277"/>
                <a:gd name="T7" fmla="*/ 0 h 176"/>
                <a:gd name="T8" fmla="*/ 0 w 277"/>
                <a:gd name="T9" fmla="*/ 0 h 176"/>
                <a:gd name="T10" fmla="*/ 0 w 277"/>
                <a:gd name="T11" fmla="*/ 0 h 176"/>
                <a:gd name="T12" fmla="*/ 0 w 277"/>
                <a:gd name="T13" fmla="*/ 0 h 176"/>
                <a:gd name="T14" fmla="*/ 0 w 277"/>
                <a:gd name="T15" fmla="*/ 0 h 176"/>
                <a:gd name="T16" fmla="*/ 0 w 277"/>
                <a:gd name="T17" fmla="*/ 0 h 176"/>
                <a:gd name="T18" fmla="*/ 0 w 277"/>
                <a:gd name="T19" fmla="*/ 0 h 176"/>
                <a:gd name="T20" fmla="*/ 0 w 277"/>
                <a:gd name="T21" fmla="*/ 0 h 176"/>
                <a:gd name="T22" fmla="*/ 0 w 277"/>
                <a:gd name="T23" fmla="*/ 0 h 176"/>
                <a:gd name="T24" fmla="*/ 0 w 277"/>
                <a:gd name="T25" fmla="*/ 0 h 176"/>
                <a:gd name="T26" fmla="*/ 0 w 277"/>
                <a:gd name="T27" fmla="*/ 0 h 176"/>
                <a:gd name="T28" fmla="*/ 0 w 277"/>
                <a:gd name="T29" fmla="*/ 0 h 176"/>
                <a:gd name="T30" fmla="*/ 0 w 277"/>
                <a:gd name="T31" fmla="*/ 0 h 176"/>
                <a:gd name="T32" fmla="*/ 0 w 277"/>
                <a:gd name="T33" fmla="*/ 0 h 176"/>
                <a:gd name="T34" fmla="*/ 0 w 277"/>
                <a:gd name="T35" fmla="*/ 0 h 176"/>
                <a:gd name="T36" fmla="*/ 0 w 277"/>
                <a:gd name="T37" fmla="*/ 0 h 176"/>
                <a:gd name="T38" fmla="*/ 0 w 277"/>
                <a:gd name="T39" fmla="*/ 0 h 176"/>
                <a:gd name="T40" fmla="*/ 0 w 277"/>
                <a:gd name="T41" fmla="*/ 0 h 176"/>
                <a:gd name="T42" fmla="*/ 0 w 277"/>
                <a:gd name="T43" fmla="*/ 0 h 176"/>
                <a:gd name="T44" fmla="*/ 0 w 277"/>
                <a:gd name="T45" fmla="*/ 0 h 176"/>
                <a:gd name="T46" fmla="*/ 0 w 277"/>
                <a:gd name="T47" fmla="*/ 0 h 176"/>
                <a:gd name="T48" fmla="*/ 0 w 277"/>
                <a:gd name="T49" fmla="*/ 0 h 176"/>
                <a:gd name="T50" fmla="*/ 0 w 277"/>
                <a:gd name="T51" fmla="*/ 0 h 176"/>
                <a:gd name="T52" fmla="*/ 0 w 277"/>
                <a:gd name="T53" fmla="*/ 0 h 176"/>
                <a:gd name="T54" fmla="*/ 0 w 277"/>
                <a:gd name="T55" fmla="*/ 0 h 176"/>
                <a:gd name="T56" fmla="*/ 0 w 277"/>
                <a:gd name="T57" fmla="*/ 0 h 176"/>
                <a:gd name="T58" fmla="*/ 0 w 277"/>
                <a:gd name="T59" fmla="*/ 0 h 176"/>
                <a:gd name="T60" fmla="*/ 0 w 277"/>
                <a:gd name="T61" fmla="*/ 0 h 176"/>
                <a:gd name="T62" fmla="*/ 0 w 277"/>
                <a:gd name="T63" fmla="*/ 0 h 176"/>
                <a:gd name="T64" fmla="*/ 0 w 277"/>
                <a:gd name="T65" fmla="*/ 0 h 176"/>
                <a:gd name="T66" fmla="*/ 0 w 277"/>
                <a:gd name="T67" fmla="*/ 0 h 176"/>
                <a:gd name="T68" fmla="*/ 0 w 277"/>
                <a:gd name="T69" fmla="*/ 0 h 176"/>
                <a:gd name="T70" fmla="*/ 0 w 277"/>
                <a:gd name="T71" fmla="*/ 0 h 176"/>
                <a:gd name="T72" fmla="*/ 0 w 277"/>
                <a:gd name="T73" fmla="*/ 0 h 176"/>
                <a:gd name="T74" fmla="*/ 0 w 277"/>
                <a:gd name="T75" fmla="*/ 0 h 176"/>
                <a:gd name="T76" fmla="*/ 0 w 277"/>
                <a:gd name="T77" fmla="*/ 0 h 176"/>
                <a:gd name="T78" fmla="*/ 0 w 277"/>
                <a:gd name="T79" fmla="*/ 0 h 176"/>
                <a:gd name="T80" fmla="*/ 0 w 277"/>
                <a:gd name="T81" fmla="*/ 0 h 176"/>
                <a:gd name="T82" fmla="*/ 0 w 277"/>
                <a:gd name="T83" fmla="*/ 0 h 176"/>
                <a:gd name="T84" fmla="*/ 0 w 277"/>
                <a:gd name="T85" fmla="*/ 0 h 176"/>
                <a:gd name="T86" fmla="*/ 0 w 277"/>
                <a:gd name="T87" fmla="*/ 0 h 176"/>
                <a:gd name="T88" fmla="*/ 0 w 277"/>
                <a:gd name="T89" fmla="*/ 0 h 176"/>
                <a:gd name="T90" fmla="*/ 0 w 277"/>
                <a:gd name="T91" fmla="*/ 0 h 176"/>
                <a:gd name="T92" fmla="*/ 0 w 277"/>
                <a:gd name="T93" fmla="*/ 0 h 176"/>
                <a:gd name="T94" fmla="*/ 0 w 277"/>
                <a:gd name="T95" fmla="*/ 0 h 17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277"/>
                <a:gd name="T145" fmla="*/ 0 h 176"/>
                <a:gd name="T146" fmla="*/ 277 w 277"/>
                <a:gd name="T147" fmla="*/ 176 h 17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277" h="176">
                  <a:moveTo>
                    <a:pt x="0" y="2"/>
                  </a:moveTo>
                  <a:lnTo>
                    <a:pt x="17" y="0"/>
                  </a:lnTo>
                  <a:lnTo>
                    <a:pt x="36" y="3"/>
                  </a:lnTo>
                  <a:lnTo>
                    <a:pt x="53" y="9"/>
                  </a:lnTo>
                  <a:lnTo>
                    <a:pt x="68" y="19"/>
                  </a:lnTo>
                  <a:lnTo>
                    <a:pt x="81" y="30"/>
                  </a:lnTo>
                  <a:lnTo>
                    <a:pt x="96" y="43"/>
                  </a:lnTo>
                  <a:lnTo>
                    <a:pt x="112" y="57"/>
                  </a:lnTo>
                  <a:lnTo>
                    <a:pt x="127" y="72"/>
                  </a:lnTo>
                  <a:lnTo>
                    <a:pt x="138" y="83"/>
                  </a:lnTo>
                  <a:lnTo>
                    <a:pt x="153" y="97"/>
                  </a:lnTo>
                  <a:lnTo>
                    <a:pt x="167" y="106"/>
                  </a:lnTo>
                  <a:lnTo>
                    <a:pt x="184" y="116"/>
                  </a:lnTo>
                  <a:lnTo>
                    <a:pt x="199" y="121"/>
                  </a:lnTo>
                  <a:lnTo>
                    <a:pt x="216" y="125"/>
                  </a:lnTo>
                  <a:lnTo>
                    <a:pt x="235" y="121"/>
                  </a:lnTo>
                  <a:lnTo>
                    <a:pt x="256" y="116"/>
                  </a:lnTo>
                  <a:lnTo>
                    <a:pt x="264" y="116"/>
                  </a:lnTo>
                  <a:lnTo>
                    <a:pt x="277" y="112"/>
                  </a:lnTo>
                  <a:lnTo>
                    <a:pt x="273" y="125"/>
                  </a:lnTo>
                  <a:lnTo>
                    <a:pt x="273" y="137"/>
                  </a:lnTo>
                  <a:lnTo>
                    <a:pt x="262" y="146"/>
                  </a:lnTo>
                  <a:lnTo>
                    <a:pt x="254" y="159"/>
                  </a:lnTo>
                  <a:lnTo>
                    <a:pt x="249" y="165"/>
                  </a:lnTo>
                  <a:lnTo>
                    <a:pt x="245" y="173"/>
                  </a:lnTo>
                  <a:lnTo>
                    <a:pt x="237" y="175"/>
                  </a:lnTo>
                  <a:lnTo>
                    <a:pt x="229" y="176"/>
                  </a:lnTo>
                  <a:lnTo>
                    <a:pt x="212" y="176"/>
                  </a:lnTo>
                  <a:lnTo>
                    <a:pt x="197" y="173"/>
                  </a:lnTo>
                  <a:lnTo>
                    <a:pt x="182" y="163"/>
                  </a:lnTo>
                  <a:lnTo>
                    <a:pt x="169" y="154"/>
                  </a:lnTo>
                  <a:lnTo>
                    <a:pt x="153" y="140"/>
                  </a:lnTo>
                  <a:lnTo>
                    <a:pt x="140" y="129"/>
                  </a:lnTo>
                  <a:lnTo>
                    <a:pt x="125" y="114"/>
                  </a:lnTo>
                  <a:lnTo>
                    <a:pt x="114" y="100"/>
                  </a:lnTo>
                  <a:lnTo>
                    <a:pt x="98" y="83"/>
                  </a:lnTo>
                  <a:lnTo>
                    <a:pt x="85" y="68"/>
                  </a:lnTo>
                  <a:lnTo>
                    <a:pt x="72" y="55"/>
                  </a:lnTo>
                  <a:lnTo>
                    <a:pt x="58" y="43"/>
                  </a:lnTo>
                  <a:lnTo>
                    <a:pt x="43" y="32"/>
                  </a:lnTo>
                  <a:lnTo>
                    <a:pt x="28" y="24"/>
                  </a:lnTo>
                  <a:lnTo>
                    <a:pt x="13" y="19"/>
                  </a:lnTo>
                  <a:lnTo>
                    <a:pt x="0" y="19"/>
                  </a:lnTo>
                  <a:lnTo>
                    <a:pt x="0" y="13"/>
                  </a:lnTo>
                  <a:lnTo>
                    <a:pt x="0" y="7"/>
                  </a:lnTo>
                  <a:lnTo>
                    <a:pt x="0" y="3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0" name="Freeform 27">
              <a:extLst>
                <a:ext uri="{FF2B5EF4-FFF2-40B4-BE49-F238E27FC236}">
                  <a16:creationId xmlns:a16="http://schemas.microsoft.com/office/drawing/2014/main" id="{53F19060-58AA-D83C-6753-0B09372D04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87" y="923"/>
              <a:ext cx="23" cy="33"/>
            </a:xfrm>
            <a:custGeom>
              <a:avLst/>
              <a:gdLst>
                <a:gd name="T0" fmla="*/ 0 w 76"/>
                <a:gd name="T1" fmla="*/ 0 h 116"/>
                <a:gd name="T2" fmla="*/ 0 w 76"/>
                <a:gd name="T3" fmla="*/ 0 h 116"/>
                <a:gd name="T4" fmla="*/ 0 w 76"/>
                <a:gd name="T5" fmla="*/ 0 h 116"/>
                <a:gd name="T6" fmla="*/ 0 w 76"/>
                <a:gd name="T7" fmla="*/ 0 h 116"/>
                <a:gd name="T8" fmla="*/ 0 w 76"/>
                <a:gd name="T9" fmla="*/ 0 h 116"/>
                <a:gd name="T10" fmla="*/ 0 w 76"/>
                <a:gd name="T11" fmla="*/ 0 h 116"/>
                <a:gd name="T12" fmla="*/ 0 w 76"/>
                <a:gd name="T13" fmla="*/ 0 h 116"/>
                <a:gd name="T14" fmla="*/ 0 w 76"/>
                <a:gd name="T15" fmla="*/ 0 h 116"/>
                <a:gd name="T16" fmla="*/ 0 w 76"/>
                <a:gd name="T17" fmla="*/ 0 h 116"/>
                <a:gd name="T18" fmla="*/ 0 w 76"/>
                <a:gd name="T19" fmla="*/ 0 h 116"/>
                <a:gd name="T20" fmla="*/ 0 w 76"/>
                <a:gd name="T21" fmla="*/ 0 h 116"/>
                <a:gd name="T22" fmla="*/ 0 w 76"/>
                <a:gd name="T23" fmla="*/ 0 h 116"/>
                <a:gd name="T24" fmla="*/ 0 w 76"/>
                <a:gd name="T25" fmla="*/ 0 h 116"/>
                <a:gd name="T26" fmla="*/ 0 w 76"/>
                <a:gd name="T27" fmla="*/ 0 h 116"/>
                <a:gd name="T28" fmla="*/ 0 w 76"/>
                <a:gd name="T29" fmla="*/ 0 h 116"/>
                <a:gd name="T30" fmla="*/ 0 w 76"/>
                <a:gd name="T31" fmla="*/ 0 h 116"/>
                <a:gd name="T32" fmla="*/ 0 w 76"/>
                <a:gd name="T33" fmla="*/ 0 h 116"/>
                <a:gd name="T34" fmla="*/ 0 w 76"/>
                <a:gd name="T35" fmla="*/ 0 h 116"/>
                <a:gd name="T36" fmla="*/ 0 w 76"/>
                <a:gd name="T37" fmla="*/ 0 h 116"/>
                <a:gd name="T38" fmla="*/ 0 w 76"/>
                <a:gd name="T39" fmla="*/ 0 h 116"/>
                <a:gd name="T40" fmla="*/ 0 w 76"/>
                <a:gd name="T41" fmla="*/ 0 h 116"/>
                <a:gd name="T42" fmla="*/ 0 w 76"/>
                <a:gd name="T43" fmla="*/ 0 h 116"/>
                <a:gd name="T44" fmla="*/ 0 w 76"/>
                <a:gd name="T45" fmla="*/ 0 h 116"/>
                <a:gd name="T46" fmla="*/ 0 w 76"/>
                <a:gd name="T47" fmla="*/ 0 h 116"/>
                <a:gd name="T48" fmla="*/ 0 w 76"/>
                <a:gd name="T49" fmla="*/ 0 h 116"/>
                <a:gd name="T50" fmla="*/ 0 w 76"/>
                <a:gd name="T51" fmla="*/ 0 h 116"/>
                <a:gd name="T52" fmla="*/ 0 w 76"/>
                <a:gd name="T53" fmla="*/ 0 h 116"/>
                <a:gd name="T54" fmla="*/ 0 w 76"/>
                <a:gd name="T55" fmla="*/ 0 h 116"/>
                <a:gd name="T56" fmla="*/ 0 w 76"/>
                <a:gd name="T57" fmla="*/ 0 h 116"/>
                <a:gd name="T58" fmla="*/ 0 w 76"/>
                <a:gd name="T59" fmla="*/ 0 h 116"/>
                <a:gd name="T60" fmla="*/ 0 w 76"/>
                <a:gd name="T61" fmla="*/ 0 h 116"/>
                <a:gd name="T62" fmla="*/ 0 w 76"/>
                <a:gd name="T63" fmla="*/ 0 h 116"/>
                <a:gd name="T64" fmla="*/ 0 w 76"/>
                <a:gd name="T65" fmla="*/ 0 h 116"/>
                <a:gd name="T66" fmla="*/ 0 w 76"/>
                <a:gd name="T67" fmla="*/ 0 h 116"/>
                <a:gd name="T68" fmla="*/ 0 w 76"/>
                <a:gd name="T69" fmla="*/ 0 h 116"/>
                <a:gd name="T70" fmla="*/ 0 w 76"/>
                <a:gd name="T71" fmla="*/ 0 h 116"/>
                <a:gd name="T72" fmla="*/ 0 w 76"/>
                <a:gd name="T73" fmla="*/ 0 h 116"/>
                <a:gd name="T74" fmla="*/ 0 w 76"/>
                <a:gd name="T75" fmla="*/ 0 h 116"/>
                <a:gd name="T76" fmla="*/ 0 w 76"/>
                <a:gd name="T77" fmla="*/ 0 h 116"/>
                <a:gd name="T78" fmla="*/ 0 w 76"/>
                <a:gd name="T79" fmla="*/ 0 h 116"/>
                <a:gd name="T80" fmla="*/ 0 w 76"/>
                <a:gd name="T81" fmla="*/ 0 h 116"/>
                <a:gd name="T82" fmla="*/ 0 w 76"/>
                <a:gd name="T83" fmla="*/ 0 h 11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76"/>
                <a:gd name="T127" fmla="*/ 0 h 116"/>
                <a:gd name="T128" fmla="*/ 76 w 76"/>
                <a:gd name="T129" fmla="*/ 116 h 11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76" h="116">
                  <a:moveTo>
                    <a:pt x="8" y="2"/>
                  </a:moveTo>
                  <a:lnTo>
                    <a:pt x="21" y="0"/>
                  </a:lnTo>
                  <a:lnTo>
                    <a:pt x="34" y="10"/>
                  </a:lnTo>
                  <a:lnTo>
                    <a:pt x="40" y="14"/>
                  </a:lnTo>
                  <a:lnTo>
                    <a:pt x="46" y="19"/>
                  </a:lnTo>
                  <a:lnTo>
                    <a:pt x="53" y="29"/>
                  </a:lnTo>
                  <a:lnTo>
                    <a:pt x="59" y="36"/>
                  </a:lnTo>
                  <a:lnTo>
                    <a:pt x="63" y="44"/>
                  </a:lnTo>
                  <a:lnTo>
                    <a:pt x="67" y="52"/>
                  </a:lnTo>
                  <a:lnTo>
                    <a:pt x="70" y="61"/>
                  </a:lnTo>
                  <a:lnTo>
                    <a:pt x="74" y="71"/>
                  </a:lnTo>
                  <a:lnTo>
                    <a:pt x="74" y="76"/>
                  </a:lnTo>
                  <a:lnTo>
                    <a:pt x="76" y="84"/>
                  </a:lnTo>
                  <a:lnTo>
                    <a:pt x="74" y="92"/>
                  </a:lnTo>
                  <a:lnTo>
                    <a:pt x="72" y="99"/>
                  </a:lnTo>
                  <a:lnTo>
                    <a:pt x="63" y="109"/>
                  </a:lnTo>
                  <a:lnTo>
                    <a:pt x="53" y="112"/>
                  </a:lnTo>
                  <a:lnTo>
                    <a:pt x="46" y="116"/>
                  </a:lnTo>
                  <a:lnTo>
                    <a:pt x="40" y="116"/>
                  </a:lnTo>
                  <a:lnTo>
                    <a:pt x="32" y="112"/>
                  </a:lnTo>
                  <a:lnTo>
                    <a:pt x="29" y="109"/>
                  </a:lnTo>
                  <a:lnTo>
                    <a:pt x="25" y="101"/>
                  </a:lnTo>
                  <a:lnTo>
                    <a:pt x="21" y="93"/>
                  </a:lnTo>
                  <a:lnTo>
                    <a:pt x="17" y="84"/>
                  </a:lnTo>
                  <a:lnTo>
                    <a:pt x="15" y="76"/>
                  </a:lnTo>
                  <a:lnTo>
                    <a:pt x="13" y="67"/>
                  </a:lnTo>
                  <a:lnTo>
                    <a:pt x="13" y="61"/>
                  </a:lnTo>
                  <a:lnTo>
                    <a:pt x="13" y="52"/>
                  </a:lnTo>
                  <a:lnTo>
                    <a:pt x="17" y="48"/>
                  </a:lnTo>
                  <a:lnTo>
                    <a:pt x="19" y="42"/>
                  </a:lnTo>
                  <a:lnTo>
                    <a:pt x="23" y="42"/>
                  </a:lnTo>
                  <a:lnTo>
                    <a:pt x="21" y="35"/>
                  </a:lnTo>
                  <a:lnTo>
                    <a:pt x="21" y="29"/>
                  </a:lnTo>
                  <a:lnTo>
                    <a:pt x="17" y="25"/>
                  </a:lnTo>
                  <a:lnTo>
                    <a:pt x="13" y="23"/>
                  </a:lnTo>
                  <a:lnTo>
                    <a:pt x="6" y="23"/>
                  </a:lnTo>
                  <a:lnTo>
                    <a:pt x="0" y="23"/>
                  </a:lnTo>
                  <a:lnTo>
                    <a:pt x="0" y="14"/>
                  </a:lnTo>
                  <a:lnTo>
                    <a:pt x="2" y="8"/>
                  </a:lnTo>
                  <a:lnTo>
                    <a:pt x="6" y="4"/>
                  </a:lnTo>
                  <a:lnTo>
                    <a:pt x="8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1" name="Freeform 28">
              <a:extLst>
                <a:ext uri="{FF2B5EF4-FFF2-40B4-BE49-F238E27FC236}">
                  <a16:creationId xmlns:a16="http://schemas.microsoft.com/office/drawing/2014/main" id="{F181D1EC-2A9D-0389-E18D-EFBC0B29DA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4" y="877"/>
              <a:ext cx="76" cy="81"/>
            </a:xfrm>
            <a:custGeom>
              <a:avLst/>
              <a:gdLst>
                <a:gd name="T0" fmla="*/ 0 w 249"/>
                <a:gd name="T1" fmla="*/ 0 h 289"/>
                <a:gd name="T2" fmla="*/ 0 w 249"/>
                <a:gd name="T3" fmla="*/ 0 h 289"/>
                <a:gd name="T4" fmla="*/ 0 w 249"/>
                <a:gd name="T5" fmla="*/ 0 h 289"/>
                <a:gd name="T6" fmla="*/ 0 w 249"/>
                <a:gd name="T7" fmla="*/ 0 h 289"/>
                <a:gd name="T8" fmla="*/ 0 w 249"/>
                <a:gd name="T9" fmla="*/ 0 h 289"/>
                <a:gd name="T10" fmla="*/ 0 w 249"/>
                <a:gd name="T11" fmla="*/ 0 h 289"/>
                <a:gd name="T12" fmla="*/ 0 w 249"/>
                <a:gd name="T13" fmla="*/ 0 h 289"/>
                <a:gd name="T14" fmla="*/ 0 w 249"/>
                <a:gd name="T15" fmla="*/ 0 h 289"/>
                <a:gd name="T16" fmla="*/ 0 w 249"/>
                <a:gd name="T17" fmla="*/ 0 h 289"/>
                <a:gd name="T18" fmla="*/ 0 w 249"/>
                <a:gd name="T19" fmla="*/ 0 h 289"/>
                <a:gd name="T20" fmla="*/ 0 w 249"/>
                <a:gd name="T21" fmla="*/ 0 h 289"/>
                <a:gd name="T22" fmla="*/ 0 w 249"/>
                <a:gd name="T23" fmla="*/ 0 h 289"/>
                <a:gd name="T24" fmla="*/ 0 w 249"/>
                <a:gd name="T25" fmla="*/ 0 h 289"/>
                <a:gd name="T26" fmla="*/ 0 w 249"/>
                <a:gd name="T27" fmla="*/ 0 h 289"/>
                <a:gd name="T28" fmla="*/ 0 w 249"/>
                <a:gd name="T29" fmla="*/ 0 h 289"/>
                <a:gd name="T30" fmla="*/ 0 w 249"/>
                <a:gd name="T31" fmla="*/ 0 h 289"/>
                <a:gd name="T32" fmla="*/ 0 w 249"/>
                <a:gd name="T33" fmla="*/ 0 h 289"/>
                <a:gd name="T34" fmla="*/ 0 w 249"/>
                <a:gd name="T35" fmla="*/ 0 h 289"/>
                <a:gd name="T36" fmla="*/ 0 w 249"/>
                <a:gd name="T37" fmla="*/ 0 h 289"/>
                <a:gd name="T38" fmla="*/ 0 w 249"/>
                <a:gd name="T39" fmla="*/ 0 h 289"/>
                <a:gd name="T40" fmla="*/ 0 w 249"/>
                <a:gd name="T41" fmla="*/ 0 h 289"/>
                <a:gd name="T42" fmla="*/ 0 w 249"/>
                <a:gd name="T43" fmla="*/ 0 h 289"/>
                <a:gd name="T44" fmla="*/ 0 w 249"/>
                <a:gd name="T45" fmla="*/ 0 h 289"/>
                <a:gd name="T46" fmla="*/ 0 w 249"/>
                <a:gd name="T47" fmla="*/ 0 h 289"/>
                <a:gd name="T48" fmla="*/ 0 w 249"/>
                <a:gd name="T49" fmla="*/ 0 h 289"/>
                <a:gd name="T50" fmla="*/ 0 w 249"/>
                <a:gd name="T51" fmla="*/ 0 h 289"/>
                <a:gd name="T52" fmla="*/ 0 w 249"/>
                <a:gd name="T53" fmla="*/ 0 h 289"/>
                <a:gd name="T54" fmla="*/ 0 w 249"/>
                <a:gd name="T55" fmla="*/ 0 h 289"/>
                <a:gd name="T56" fmla="*/ 0 w 249"/>
                <a:gd name="T57" fmla="*/ 0 h 289"/>
                <a:gd name="T58" fmla="*/ 0 w 249"/>
                <a:gd name="T59" fmla="*/ 0 h 289"/>
                <a:gd name="T60" fmla="*/ 0 w 249"/>
                <a:gd name="T61" fmla="*/ 0 h 289"/>
                <a:gd name="T62" fmla="*/ 0 w 249"/>
                <a:gd name="T63" fmla="*/ 0 h 289"/>
                <a:gd name="T64" fmla="*/ 0 w 249"/>
                <a:gd name="T65" fmla="*/ 0 h 289"/>
                <a:gd name="T66" fmla="*/ 0 w 249"/>
                <a:gd name="T67" fmla="*/ 0 h 289"/>
                <a:gd name="T68" fmla="*/ 0 w 249"/>
                <a:gd name="T69" fmla="*/ 0 h 289"/>
                <a:gd name="T70" fmla="*/ 0 w 249"/>
                <a:gd name="T71" fmla="*/ 0 h 289"/>
                <a:gd name="T72" fmla="*/ 0 w 249"/>
                <a:gd name="T73" fmla="*/ 0 h 289"/>
                <a:gd name="T74" fmla="*/ 0 w 249"/>
                <a:gd name="T75" fmla="*/ 0 h 289"/>
                <a:gd name="T76" fmla="*/ 0 w 249"/>
                <a:gd name="T77" fmla="*/ 0 h 289"/>
                <a:gd name="T78" fmla="*/ 0 w 249"/>
                <a:gd name="T79" fmla="*/ 0 h 289"/>
                <a:gd name="T80" fmla="*/ 0 w 249"/>
                <a:gd name="T81" fmla="*/ 0 h 289"/>
                <a:gd name="T82" fmla="*/ 0 w 249"/>
                <a:gd name="T83" fmla="*/ 0 h 289"/>
                <a:gd name="T84" fmla="*/ 0 w 249"/>
                <a:gd name="T85" fmla="*/ 0 h 289"/>
                <a:gd name="T86" fmla="*/ 0 w 249"/>
                <a:gd name="T87" fmla="*/ 0 h 289"/>
                <a:gd name="T88" fmla="*/ 0 w 249"/>
                <a:gd name="T89" fmla="*/ 0 h 289"/>
                <a:gd name="T90" fmla="*/ 0 w 249"/>
                <a:gd name="T91" fmla="*/ 0 h 289"/>
                <a:gd name="T92" fmla="*/ 0 w 249"/>
                <a:gd name="T93" fmla="*/ 0 h 289"/>
                <a:gd name="T94" fmla="*/ 0 w 249"/>
                <a:gd name="T95" fmla="*/ 0 h 289"/>
                <a:gd name="T96" fmla="*/ 0 w 249"/>
                <a:gd name="T97" fmla="*/ 0 h 289"/>
                <a:gd name="T98" fmla="*/ 0 w 249"/>
                <a:gd name="T99" fmla="*/ 0 h 289"/>
                <a:gd name="T100" fmla="*/ 0 w 249"/>
                <a:gd name="T101" fmla="*/ 0 h 289"/>
                <a:gd name="T102" fmla="*/ 0 w 249"/>
                <a:gd name="T103" fmla="*/ 0 h 289"/>
                <a:gd name="T104" fmla="*/ 0 w 249"/>
                <a:gd name="T105" fmla="*/ 0 h 289"/>
                <a:gd name="T106" fmla="*/ 0 w 249"/>
                <a:gd name="T107" fmla="*/ 0 h 289"/>
                <a:gd name="T108" fmla="*/ 0 w 249"/>
                <a:gd name="T109" fmla="*/ 0 h 289"/>
                <a:gd name="T110" fmla="*/ 0 w 249"/>
                <a:gd name="T111" fmla="*/ 0 h 289"/>
                <a:gd name="T112" fmla="*/ 0 w 249"/>
                <a:gd name="T113" fmla="*/ 0 h 289"/>
                <a:gd name="T114" fmla="*/ 0 w 249"/>
                <a:gd name="T115" fmla="*/ 0 h 289"/>
                <a:gd name="T116" fmla="*/ 0 w 249"/>
                <a:gd name="T117" fmla="*/ 0 h 289"/>
                <a:gd name="T118" fmla="*/ 0 w 249"/>
                <a:gd name="T119" fmla="*/ 0 h 289"/>
                <a:gd name="T120" fmla="*/ 0 w 249"/>
                <a:gd name="T121" fmla="*/ 0 h 289"/>
                <a:gd name="T122" fmla="*/ 0 w 249"/>
                <a:gd name="T123" fmla="*/ 0 h 289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49"/>
                <a:gd name="T187" fmla="*/ 0 h 289"/>
                <a:gd name="T188" fmla="*/ 249 w 249"/>
                <a:gd name="T189" fmla="*/ 289 h 289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49" h="289">
                  <a:moveTo>
                    <a:pt x="51" y="2"/>
                  </a:moveTo>
                  <a:lnTo>
                    <a:pt x="67" y="0"/>
                  </a:lnTo>
                  <a:lnTo>
                    <a:pt x="80" y="0"/>
                  </a:lnTo>
                  <a:lnTo>
                    <a:pt x="93" y="0"/>
                  </a:lnTo>
                  <a:lnTo>
                    <a:pt x="110" y="2"/>
                  </a:lnTo>
                  <a:lnTo>
                    <a:pt x="124" y="3"/>
                  </a:lnTo>
                  <a:lnTo>
                    <a:pt x="139" y="5"/>
                  </a:lnTo>
                  <a:lnTo>
                    <a:pt x="154" y="9"/>
                  </a:lnTo>
                  <a:lnTo>
                    <a:pt x="169" y="15"/>
                  </a:lnTo>
                  <a:lnTo>
                    <a:pt x="181" y="19"/>
                  </a:lnTo>
                  <a:lnTo>
                    <a:pt x="192" y="24"/>
                  </a:lnTo>
                  <a:lnTo>
                    <a:pt x="203" y="32"/>
                  </a:lnTo>
                  <a:lnTo>
                    <a:pt x="215" y="41"/>
                  </a:lnTo>
                  <a:lnTo>
                    <a:pt x="223" y="51"/>
                  </a:lnTo>
                  <a:lnTo>
                    <a:pt x="230" y="62"/>
                  </a:lnTo>
                  <a:lnTo>
                    <a:pt x="238" y="76"/>
                  </a:lnTo>
                  <a:lnTo>
                    <a:pt x="243" y="93"/>
                  </a:lnTo>
                  <a:lnTo>
                    <a:pt x="247" y="108"/>
                  </a:lnTo>
                  <a:lnTo>
                    <a:pt x="249" y="127"/>
                  </a:lnTo>
                  <a:lnTo>
                    <a:pt x="249" y="144"/>
                  </a:lnTo>
                  <a:lnTo>
                    <a:pt x="247" y="163"/>
                  </a:lnTo>
                  <a:lnTo>
                    <a:pt x="243" y="180"/>
                  </a:lnTo>
                  <a:lnTo>
                    <a:pt x="238" y="197"/>
                  </a:lnTo>
                  <a:lnTo>
                    <a:pt x="230" y="214"/>
                  </a:lnTo>
                  <a:lnTo>
                    <a:pt x="223" y="232"/>
                  </a:lnTo>
                  <a:lnTo>
                    <a:pt x="211" y="245"/>
                  </a:lnTo>
                  <a:lnTo>
                    <a:pt x="198" y="258"/>
                  </a:lnTo>
                  <a:lnTo>
                    <a:pt x="184" y="270"/>
                  </a:lnTo>
                  <a:lnTo>
                    <a:pt x="169" y="279"/>
                  </a:lnTo>
                  <a:lnTo>
                    <a:pt x="152" y="285"/>
                  </a:lnTo>
                  <a:lnTo>
                    <a:pt x="135" y="289"/>
                  </a:lnTo>
                  <a:lnTo>
                    <a:pt x="116" y="289"/>
                  </a:lnTo>
                  <a:lnTo>
                    <a:pt x="97" y="287"/>
                  </a:lnTo>
                  <a:lnTo>
                    <a:pt x="84" y="285"/>
                  </a:lnTo>
                  <a:lnTo>
                    <a:pt x="70" y="281"/>
                  </a:lnTo>
                  <a:lnTo>
                    <a:pt x="57" y="277"/>
                  </a:lnTo>
                  <a:lnTo>
                    <a:pt x="48" y="270"/>
                  </a:lnTo>
                  <a:lnTo>
                    <a:pt x="34" y="260"/>
                  </a:lnTo>
                  <a:lnTo>
                    <a:pt x="25" y="252"/>
                  </a:lnTo>
                  <a:lnTo>
                    <a:pt x="17" y="241"/>
                  </a:lnTo>
                  <a:lnTo>
                    <a:pt x="10" y="232"/>
                  </a:lnTo>
                  <a:lnTo>
                    <a:pt x="4" y="220"/>
                  </a:lnTo>
                  <a:lnTo>
                    <a:pt x="0" y="207"/>
                  </a:lnTo>
                  <a:lnTo>
                    <a:pt x="0" y="195"/>
                  </a:lnTo>
                  <a:lnTo>
                    <a:pt x="0" y="184"/>
                  </a:lnTo>
                  <a:lnTo>
                    <a:pt x="4" y="173"/>
                  </a:lnTo>
                  <a:lnTo>
                    <a:pt x="10" y="163"/>
                  </a:lnTo>
                  <a:lnTo>
                    <a:pt x="17" y="154"/>
                  </a:lnTo>
                  <a:lnTo>
                    <a:pt x="29" y="146"/>
                  </a:lnTo>
                  <a:lnTo>
                    <a:pt x="36" y="138"/>
                  </a:lnTo>
                  <a:lnTo>
                    <a:pt x="46" y="133"/>
                  </a:lnTo>
                  <a:lnTo>
                    <a:pt x="55" y="129"/>
                  </a:lnTo>
                  <a:lnTo>
                    <a:pt x="67" y="127"/>
                  </a:lnTo>
                  <a:lnTo>
                    <a:pt x="78" y="127"/>
                  </a:lnTo>
                  <a:lnTo>
                    <a:pt x="89" y="127"/>
                  </a:lnTo>
                  <a:lnTo>
                    <a:pt x="103" y="131"/>
                  </a:lnTo>
                  <a:lnTo>
                    <a:pt x="114" y="136"/>
                  </a:lnTo>
                  <a:lnTo>
                    <a:pt x="124" y="140"/>
                  </a:lnTo>
                  <a:lnTo>
                    <a:pt x="133" y="146"/>
                  </a:lnTo>
                  <a:lnTo>
                    <a:pt x="141" y="154"/>
                  </a:lnTo>
                  <a:lnTo>
                    <a:pt x="150" y="161"/>
                  </a:lnTo>
                  <a:lnTo>
                    <a:pt x="154" y="169"/>
                  </a:lnTo>
                  <a:lnTo>
                    <a:pt x="156" y="180"/>
                  </a:lnTo>
                  <a:lnTo>
                    <a:pt x="156" y="190"/>
                  </a:lnTo>
                  <a:lnTo>
                    <a:pt x="156" y="201"/>
                  </a:lnTo>
                  <a:lnTo>
                    <a:pt x="145" y="203"/>
                  </a:lnTo>
                  <a:lnTo>
                    <a:pt x="135" y="205"/>
                  </a:lnTo>
                  <a:lnTo>
                    <a:pt x="135" y="192"/>
                  </a:lnTo>
                  <a:lnTo>
                    <a:pt x="135" y="184"/>
                  </a:lnTo>
                  <a:lnTo>
                    <a:pt x="135" y="176"/>
                  </a:lnTo>
                  <a:lnTo>
                    <a:pt x="133" y="171"/>
                  </a:lnTo>
                  <a:lnTo>
                    <a:pt x="126" y="163"/>
                  </a:lnTo>
                  <a:lnTo>
                    <a:pt x="118" y="163"/>
                  </a:lnTo>
                  <a:lnTo>
                    <a:pt x="107" y="163"/>
                  </a:lnTo>
                  <a:lnTo>
                    <a:pt x="95" y="173"/>
                  </a:lnTo>
                  <a:lnTo>
                    <a:pt x="89" y="178"/>
                  </a:lnTo>
                  <a:lnTo>
                    <a:pt x="86" y="186"/>
                  </a:lnTo>
                  <a:lnTo>
                    <a:pt x="82" y="194"/>
                  </a:lnTo>
                  <a:lnTo>
                    <a:pt x="82" y="205"/>
                  </a:lnTo>
                  <a:lnTo>
                    <a:pt x="76" y="214"/>
                  </a:lnTo>
                  <a:lnTo>
                    <a:pt x="74" y="224"/>
                  </a:lnTo>
                  <a:lnTo>
                    <a:pt x="72" y="233"/>
                  </a:lnTo>
                  <a:lnTo>
                    <a:pt x="76" y="243"/>
                  </a:lnTo>
                  <a:lnTo>
                    <a:pt x="78" y="249"/>
                  </a:lnTo>
                  <a:lnTo>
                    <a:pt x="84" y="256"/>
                  </a:lnTo>
                  <a:lnTo>
                    <a:pt x="89" y="260"/>
                  </a:lnTo>
                  <a:lnTo>
                    <a:pt x="99" y="266"/>
                  </a:lnTo>
                  <a:lnTo>
                    <a:pt x="107" y="268"/>
                  </a:lnTo>
                  <a:lnTo>
                    <a:pt x="114" y="270"/>
                  </a:lnTo>
                  <a:lnTo>
                    <a:pt x="124" y="270"/>
                  </a:lnTo>
                  <a:lnTo>
                    <a:pt x="135" y="270"/>
                  </a:lnTo>
                  <a:lnTo>
                    <a:pt x="143" y="268"/>
                  </a:lnTo>
                  <a:lnTo>
                    <a:pt x="152" y="264"/>
                  </a:lnTo>
                  <a:lnTo>
                    <a:pt x="162" y="258"/>
                  </a:lnTo>
                  <a:lnTo>
                    <a:pt x="171" y="254"/>
                  </a:lnTo>
                  <a:lnTo>
                    <a:pt x="186" y="241"/>
                  </a:lnTo>
                  <a:lnTo>
                    <a:pt x="198" y="228"/>
                  </a:lnTo>
                  <a:lnTo>
                    <a:pt x="209" y="211"/>
                  </a:lnTo>
                  <a:lnTo>
                    <a:pt x="217" y="195"/>
                  </a:lnTo>
                  <a:lnTo>
                    <a:pt x="221" y="176"/>
                  </a:lnTo>
                  <a:lnTo>
                    <a:pt x="224" y="159"/>
                  </a:lnTo>
                  <a:lnTo>
                    <a:pt x="224" y="140"/>
                  </a:lnTo>
                  <a:lnTo>
                    <a:pt x="224" y="121"/>
                  </a:lnTo>
                  <a:lnTo>
                    <a:pt x="221" y="102"/>
                  </a:lnTo>
                  <a:lnTo>
                    <a:pt x="215" y="87"/>
                  </a:lnTo>
                  <a:lnTo>
                    <a:pt x="205" y="70"/>
                  </a:lnTo>
                  <a:lnTo>
                    <a:pt x="196" y="57"/>
                  </a:lnTo>
                  <a:lnTo>
                    <a:pt x="181" y="43"/>
                  </a:lnTo>
                  <a:lnTo>
                    <a:pt x="165" y="36"/>
                  </a:lnTo>
                  <a:lnTo>
                    <a:pt x="148" y="28"/>
                  </a:lnTo>
                  <a:lnTo>
                    <a:pt x="129" y="28"/>
                  </a:lnTo>
                  <a:lnTo>
                    <a:pt x="116" y="24"/>
                  </a:lnTo>
                  <a:lnTo>
                    <a:pt x="103" y="22"/>
                  </a:lnTo>
                  <a:lnTo>
                    <a:pt x="91" y="22"/>
                  </a:lnTo>
                  <a:lnTo>
                    <a:pt x="80" y="24"/>
                  </a:lnTo>
                  <a:lnTo>
                    <a:pt x="67" y="24"/>
                  </a:lnTo>
                  <a:lnTo>
                    <a:pt x="55" y="26"/>
                  </a:lnTo>
                  <a:lnTo>
                    <a:pt x="42" y="24"/>
                  </a:lnTo>
                  <a:lnTo>
                    <a:pt x="32" y="24"/>
                  </a:lnTo>
                  <a:lnTo>
                    <a:pt x="34" y="19"/>
                  </a:lnTo>
                  <a:lnTo>
                    <a:pt x="42" y="11"/>
                  </a:lnTo>
                  <a:lnTo>
                    <a:pt x="48" y="5"/>
                  </a:lnTo>
                  <a:lnTo>
                    <a:pt x="51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2" name="Freeform 29">
              <a:extLst>
                <a:ext uri="{FF2B5EF4-FFF2-40B4-BE49-F238E27FC236}">
                  <a16:creationId xmlns:a16="http://schemas.microsoft.com/office/drawing/2014/main" id="{C0C49069-07B8-A192-41FE-B0C0E14272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3" y="880"/>
              <a:ext cx="62" cy="38"/>
            </a:xfrm>
            <a:custGeom>
              <a:avLst/>
              <a:gdLst>
                <a:gd name="T0" fmla="*/ 0 w 202"/>
                <a:gd name="T1" fmla="*/ 0 h 137"/>
                <a:gd name="T2" fmla="*/ 0 w 202"/>
                <a:gd name="T3" fmla="*/ 0 h 137"/>
                <a:gd name="T4" fmla="*/ 0 w 202"/>
                <a:gd name="T5" fmla="*/ 0 h 137"/>
                <a:gd name="T6" fmla="*/ 0 w 202"/>
                <a:gd name="T7" fmla="*/ 0 h 137"/>
                <a:gd name="T8" fmla="*/ 0 w 202"/>
                <a:gd name="T9" fmla="*/ 0 h 137"/>
                <a:gd name="T10" fmla="*/ 0 w 202"/>
                <a:gd name="T11" fmla="*/ 0 h 137"/>
                <a:gd name="T12" fmla="*/ 0 w 202"/>
                <a:gd name="T13" fmla="*/ 0 h 137"/>
                <a:gd name="T14" fmla="*/ 0 w 202"/>
                <a:gd name="T15" fmla="*/ 0 h 137"/>
                <a:gd name="T16" fmla="*/ 0 w 202"/>
                <a:gd name="T17" fmla="*/ 0 h 137"/>
                <a:gd name="T18" fmla="*/ 0 w 202"/>
                <a:gd name="T19" fmla="*/ 0 h 137"/>
                <a:gd name="T20" fmla="*/ 0 w 202"/>
                <a:gd name="T21" fmla="*/ 0 h 137"/>
                <a:gd name="T22" fmla="*/ 0 w 202"/>
                <a:gd name="T23" fmla="*/ 0 h 137"/>
                <a:gd name="T24" fmla="*/ 0 w 202"/>
                <a:gd name="T25" fmla="*/ 0 h 137"/>
                <a:gd name="T26" fmla="*/ 0 w 202"/>
                <a:gd name="T27" fmla="*/ 0 h 137"/>
                <a:gd name="T28" fmla="*/ 0 w 202"/>
                <a:gd name="T29" fmla="*/ 0 h 137"/>
                <a:gd name="T30" fmla="*/ 0 w 202"/>
                <a:gd name="T31" fmla="*/ 0 h 137"/>
                <a:gd name="T32" fmla="*/ 0 w 202"/>
                <a:gd name="T33" fmla="*/ 0 h 137"/>
                <a:gd name="T34" fmla="*/ 0 w 202"/>
                <a:gd name="T35" fmla="*/ 0 h 137"/>
                <a:gd name="T36" fmla="*/ 0 w 202"/>
                <a:gd name="T37" fmla="*/ 0 h 137"/>
                <a:gd name="T38" fmla="*/ 0 w 202"/>
                <a:gd name="T39" fmla="*/ 0 h 137"/>
                <a:gd name="T40" fmla="*/ 0 w 202"/>
                <a:gd name="T41" fmla="*/ 0 h 137"/>
                <a:gd name="T42" fmla="*/ 0 w 202"/>
                <a:gd name="T43" fmla="*/ 0 h 137"/>
                <a:gd name="T44" fmla="*/ 0 w 202"/>
                <a:gd name="T45" fmla="*/ 0 h 137"/>
                <a:gd name="T46" fmla="*/ 0 w 202"/>
                <a:gd name="T47" fmla="*/ 0 h 137"/>
                <a:gd name="T48" fmla="*/ 0 w 202"/>
                <a:gd name="T49" fmla="*/ 0 h 137"/>
                <a:gd name="T50" fmla="*/ 0 w 202"/>
                <a:gd name="T51" fmla="*/ 0 h 137"/>
                <a:gd name="T52" fmla="*/ 0 w 202"/>
                <a:gd name="T53" fmla="*/ 0 h 137"/>
                <a:gd name="T54" fmla="*/ 0 w 202"/>
                <a:gd name="T55" fmla="*/ 0 h 137"/>
                <a:gd name="T56" fmla="*/ 0 w 202"/>
                <a:gd name="T57" fmla="*/ 0 h 137"/>
                <a:gd name="T58" fmla="*/ 0 w 202"/>
                <a:gd name="T59" fmla="*/ 0 h 137"/>
                <a:gd name="T60" fmla="*/ 0 w 202"/>
                <a:gd name="T61" fmla="*/ 0 h 137"/>
                <a:gd name="T62" fmla="*/ 0 w 202"/>
                <a:gd name="T63" fmla="*/ 0 h 137"/>
                <a:gd name="T64" fmla="*/ 0 w 202"/>
                <a:gd name="T65" fmla="*/ 0 h 137"/>
                <a:gd name="T66" fmla="*/ 0 w 202"/>
                <a:gd name="T67" fmla="*/ 0 h 137"/>
                <a:gd name="T68" fmla="*/ 0 w 202"/>
                <a:gd name="T69" fmla="*/ 0 h 137"/>
                <a:gd name="T70" fmla="*/ 0 w 202"/>
                <a:gd name="T71" fmla="*/ 0 h 137"/>
                <a:gd name="T72" fmla="*/ 0 w 202"/>
                <a:gd name="T73" fmla="*/ 0 h 137"/>
                <a:gd name="T74" fmla="*/ 0 w 202"/>
                <a:gd name="T75" fmla="*/ 0 h 137"/>
                <a:gd name="T76" fmla="*/ 0 w 202"/>
                <a:gd name="T77" fmla="*/ 0 h 137"/>
                <a:gd name="T78" fmla="*/ 0 w 202"/>
                <a:gd name="T79" fmla="*/ 0 h 137"/>
                <a:gd name="T80" fmla="*/ 0 w 202"/>
                <a:gd name="T81" fmla="*/ 0 h 137"/>
                <a:gd name="T82" fmla="*/ 0 w 202"/>
                <a:gd name="T83" fmla="*/ 0 h 137"/>
                <a:gd name="T84" fmla="*/ 0 w 202"/>
                <a:gd name="T85" fmla="*/ 0 h 137"/>
                <a:gd name="T86" fmla="*/ 0 w 202"/>
                <a:gd name="T87" fmla="*/ 0 h 137"/>
                <a:gd name="T88" fmla="*/ 0 w 202"/>
                <a:gd name="T89" fmla="*/ 0 h 13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202"/>
                <a:gd name="T136" fmla="*/ 0 h 137"/>
                <a:gd name="T137" fmla="*/ 202 w 202"/>
                <a:gd name="T138" fmla="*/ 137 h 137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202" h="137">
                  <a:moveTo>
                    <a:pt x="202" y="0"/>
                  </a:moveTo>
                  <a:lnTo>
                    <a:pt x="202" y="15"/>
                  </a:lnTo>
                  <a:lnTo>
                    <a:pt x="202" y="29"/>
                  </a:lnTo>
                  <a:lnTo>
                    <a:pt x="202" y="38"/>
                  </a:lnTo>
                  <a:lnTo>
                    <a:pt x="198" y="51"/>
                  </a:lnTo>
                  <a:lnTo>
                    <a:pt x="192" y="59"/>
                  </a:lnTo>
                  <a:lnTo>
                    <a:pt x="181" y="67"/>
                  </a:lnTo>
                  <a:lnTo>
                    <a:pt x="171" y="67"/>
                  </a:lnTo>
                  <a:lnTo>
                    <a:pt x="164" y="70"/>
                  </a:lnTo>
                  <a:lnTo>
                    <a:pt x="151" y="70"/>
                  </a:lnTo>
                  <a:lnTo>
                    <a:pt x="141" y="70"/>
                  </a:lnTo>
                  <a:lnTo>
                    <a:pt x="130" y="69"/>
                  </a:lnTo>
                  <a:lnTo>
                    <a:pt x="120" y="70"/>
                  </a:lnTo>
                  <a:lnTo>
                    <a:pt x="111" y="70"/>
                  </a:lnTo>
                  <a:lnTo>
                    <a:pt x="103" y="76"/>
                  </a:lnTo>
                  <a:lnTo>
                    <a:pt x="93" y="78"/>
                  </a:lnTo>
                  <a:lnTo>
                    <a:pt x="86" y="82"/>
                  </a:lnTo>
                  <a:lnTo>
                    <a:pt x="76" y="88"/>
                  </a:lnTo>
                  <a:lnTo>
                    <a:pt x="71" y="93"/>
                  </a:lnTo>
                  <a:lnTo>
                    <a:pt x="61" y="97"/>
                  </a:lnTo>
                  <a:lnTo>
                    <a:pt x="54" y="103"/>
                  </a:lnTo>
                  <a:lnTo>
                    <a:pt x="48" y="108"/>
                  </a:lnTo>
                  <a:lnTo>
                    <a:pt x="40" y="116"/>
                  </a:lnTo>
                  <a:lnTo>
                    <a:pt x="27" y="127"/>
                  </a:lnTo>
                  <a:lnTo>
                    <a:pt x="14" y="137"/>
                  </a:lnTo>
                  <a:lnTo>
                    <a:pt x="6" y="127"/>
                  </a:lnTo>
                  <a:lnTo>
                    <a:pt x="0" y="122"/>
                  </a:lnTo>
                  <a:lnTo>
                    <a:pt x="8" y="112"/>
                  </a:lnTo>
                  <a:lnTo>
                    <a:pt x="16" y="101"/>
                  </a:lnTo>
                  <a:lnTo>
                    <a:pt x="23" y="89"/>
                  </a:lnTo>
                  <a:lnTo>
                    <a:pt x="31" y="80"/>
                  </a:lnTo>
                  <a:lnTo>
                    <a:pt x="38" y="70"/>
                  </a:lnTo>
                  <a:lnTo>
                    <a:pt x="48" y="61"/>
                  </a:lnTo>
                  <a:lnTo>
                    <a:pt x="55" y="51"/>
                  </a:lnTo>
                  <a:lnTo>
                    <a:pt x="65" y="42"/>
                  </a:lnTo>
                  <a:lnTo>
                    <a:pt x="73" y="32"/>
                  </a:lnTo>
                  <a:lnTo>
                    <a:pt x="80" y="25"/>
                  </a:lnTo>
                  <a:lnTo>
                    <a:pt x="90" y="19"/>
                  </a:lnTo>
                  <a:lnTo>
                    <a:pt x="103" y="13"/>
                  </a:lnTo>
                  <a:lnTo>
                    <a:pt x="112" y="8"/>
                  </a:lnTo>
                  <a:lnTo>
                    <a:pt x="122" y="4"/>
                  </a:lnTo>
                  <a:lnTo>
                    <a:pt x="135" y="0"/>
                  </a:lnTo>
                  <a:lnTo>
                    <a:pt x="149" y="0"/>
                  </a:lnTo>
                  <a:lnTo>
                    <a:pt x="20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3" name="Freeform 30">
              <a:extLst>
                <a:ext uri="{FF2B5EF4-FFF2-40B4-BE49-F238E27FC236}">
                  <a16:creationId xmlns:a16="http://schemas.microsoft.com/office/drawing/2014/main" id="{84789820-7073-BCE6-BE92-0ED2A71A94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9" y="891"/>
              <a:ext cx="85" cy="65"/>
            </a:xfrm>
            <a:custGeom>
              <a:avLst/>
              <a:gdLst>
                <a:gd name="T0" fmla="*/ 0 w 278"/>
                <a:gd name="T1" fmla="*/ 0 h 230"/>
                <a:gd name="T2" fmla="*/ 0 w 278"/>
                <a:gd name="T3" fmla="*/ 0 h 230"/>
                <a:gd name="T4" fmla="*/ 0 w 278"/>
                <a:gd name="T5" fmla="*/ 0 h 230"/>
                <a:gd name="T6" fmla="*/ 0 w 278"/>
                <a:gd name="T7" fmla="*/ 0 h 230"/>
                <a:gd name="T8" fmla="*/ 0 w 278"/>
                <a:gd name="T9" fmla="*/ 0 h 230"/>
                <a:gd name="T10" fmla="*/ 0 w 278"/>
                <a:gd name="T11" fmla="*/ 0 h 230"/>
                <a:gd name="T12" fmla="*/ 0 w 278"/>
                <a:gd name="T13" fmla="*/ 0 h 230"/>
                <a:gd name="T14" fmla="*/ 0 w 278"/>
                <a:gd name="T15" fmla="*/ 0 h 230"/>
                <a:gd name="T16" fmla="*/ 0 w 278"/>
                <a:gd name="T17" fmla="*/ 0 h 230"/>
                <a:gd name="T18" fmla="*/ 0 w 278"/>
                <a:gd name="T19" fmla="*/ 0 h 230"/>
                <a:gd name="T20" fmla="*/ 0 w 278"/>
                <a:gd name="T21" fmla="*/ 0 h 230"/>
                <a:gd name="T22" fmla="*/ 0 w 278"/>
                <a:gd name="T23" fmla="*/ 0 h 230"/>
                <a:gd name="T24" fmla="*/ 0 w 278"/>
                <a:gd name="T25" fmla="*/ 0 h 230"/>
                <a:gd name="T26" fmla="*/ 0 w 278"/>
                <a:gd name="T27" fmla="*/ 0 h 230"/>
                <a:gd name="T28" fmla="*/ 0 w 278"/>
                <a:gd name="T29" fmla="*/ 0 h 230"/>
                <a:gd name="T30" fmla="*/ 0 w 278"/>
                <a:gd name="T31" fmla="*/ 0 h 230"/>
                <a:gd name="T32" fmla="*/ 0 w 278"/>
                <a:gd name="T33" fmla="*/ 0 h 230"/>
                <a:gd name="T34" fmla="*/ 0 w 278"/>
                <a:gd name="T35" fmla="*/ 0 h 230"/>
                <a:gd name="T36" fmla="*/ 0 w 278"/>
                <a:gd name="T37" fmla="*/ 0 h 230"/>
                <a:gd name="T38" fmla="*/ 0 w 278"/>
                <a:gd name="T39" fmla="*/ 0 h 230"/>
                <a:gd name="T40" fmla="*/ 0 w 278"/>
                <a:gd name="T41" fmla="*/ 0 h 230"/>
                <a:gd name="T42" fmla="*/ 0 w 278"/>
                <a:gd name="T43" fmla="*/ 0 h 230"/>
                <a:gd name="T44" fmla="*/ 0 w 278"/>
                <a:gd name="T45" fmla="*/ 0 h 230"/>
                <a:gd name="T46" fmla="*/ 0 w 278"/>
                <a:gd name="T47" fmla="*/ 0 h 230"/>
                <a:gd name="T48" fmla="*/ 0 w 278"/>
                <a:gd name="T49" fmla="*/ 0 h 230"/>
                <a:gd name="T50" fmla="*/ 0 w 278"/>
                <a:gd name="T51" fmla="*/ 0 h 230"/>
                <a:gd name="T52" fmla="*/ 0 w 278"/>
                <a:gd name="T53" fmla="*/ 0 h 230"/>
                <a:gd name="T54" fmla="*/ 0 w 278"/>
                <a:gd name="T55" fmla="*/ 0 h 230"/>
                <a:gd name="T56" fmla="*/ 0 w 278"/>
                <a:gd name="T57" fmla="*/ 0 h 230"/>
                <a:gd name="T58" fmla="*/ 0 w 278"/>
                <a:gd name="T59" fmla="*/ 0 h 230"/>
                <a:gd name="T60" fmla="*/ 0 w 278"/>
                <a:gd name="T61" fmla="*/ 0 h 230"/>
                <a:gd name="T62" fmla="*/ 0 w 278"/>
                <a:gd name="T63" fmla="*/ 0 h 23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78"/>
                <a:gd name="T97" fmla="*/ 0 h 230"/>
                <a:gd name="T98" fmla="*/ 278 w 278"/>
                <a:gd name="T99" fmla="*/ 230 h 23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78" h="230">
                  <a:moveTo>
                    <a:pt x="240" y="0"/>
                  </a:moveTo>
                  <a:lnTo>
                    <a:pt x="248" y="0"/>
                  </a:lnTo>
                  <a:lnTo>
                    <a:pt x="259" y="2"/>
                  </a:lnTo>
                  <a:lnTo>
                    <a:pt x="268" y="2"/>
                  </a:lnTo>
                  <a:lnTo>
                    <a:pt x="278" y="6"/>
                  </a:lnTo>
                  <a:lnTo>
                    <a:pt x="274" y="11"/>
                  </a:lnTo>
                  <a:lnTo>
                    <a:pt x="270" y="21"/>
                  </a:lnTo>
                  <a:lnTo>
                    <a:pt x="255" y="19"/>
                  </a:lnTo>
                  <a:lnTo>
                    <a:pt x="240" y="23"/>
                  </a:lnTo>
                  <a:lnTo>
                    <a:pt x="229" y="27"/>
                  </a:lnTo>
                  <a:lnTo>
                    <a:pt x="217" y="36"/>
                  </a:lnTo>
                  <a:lnTo>
                    <a:pt x="208" y="42"/>
                  </a:lnTo>
                  <a:lnTo>
                    <a:pt x="198" y="51"/>
                  </a:lnTo>
                  <a:lnTo>
                    <a:pt x="189" y="63"/>
                  </a:lnTo>
                  <a:lnTo>
                    <a:pt x="181" y="74"/>
                  </a:lnTo>
                  <a:lnTo>
                    <a:pt x="173" y="86"/>
                  </a:lnTo>
                  <a:lnTo>
                    <a:pt x="166" y="97"/>
                  </a:lnTo>
                  <a:lnTo>
                    <a:pt x="156" y="110"/>
                  </a:lnTo>
                  <a:lnTo>
                    <a:pt x="149" y="124"/>
                  </a:lnTo>
                  <a:lnTo>
                    <a:pt x="141" y="133"/>
                  </a:lnTo>
                  <a:lnTo>
                    <a:pt x="134" y="146"/>
                  </a:lnTo>
                  <a:lnTo>
                    <a:pt x="124" y="158"/>
                  </a:lnTo>
                  <a:lnTo>
                    <a:pt x="114" y="167"/>
                  </a:lnTo>
                  <a:lnTo>
                    <a:pt x="105" y="177"/>
                  </a:lnTo>
                  <a:lnTo>
                    <a:pt x="99" y="190"/>
                  </a:lnTo>
                  <a:lnTo>
                    <a:pt x="92" y="203"/>
                  </a:lnTo>
                  <a:lnTo>
                    <a:pt x="84" y="219"/>
                  </a:lnTo>
                  <a:lnTo>
                    <a:pt x="78" y="222"/>
                  </a:lnTo>
                  <a:lnTo>
                    <a:pt x="71" y="226"/>
                  </a:lnTo>
                  <a:lnTo>
                    <a:pt x="63" y="228"/>
                  </a:lnTo>
                  <a:lnTo>
                    <a:pt x="54" y="230"/>
                  </a:lnTo>
                  <a:lnTo>
                    <a:pt x="44" y="228"/>
                  </a:lnTo>
                  <a:lnTo>
                    <a:pt x="31" y="226"/>
                  </a:lnTo>
                  <a:lnTo>
                    <a:pt x="18" y="221"/>
                  </a:lnTo>
                  <a:lnTo>
                    <a:pt x="2" y="215"/>
                  </a:lnTo>
                  <a:lnTo>
                    <a:pt x="0" y="203"/>
                  </a:lnTo>
                  <a:lnTo>
                    <a:pt x="8" y="196"/>
                  </a:lnTo>
                  <a:lnTo>
                    <a:pt x="12" y="192"/>
                  </a:lnTo>
                  <a:lnTo>
                    <a:pt x="21" y="190"/>
                  </a:lnTo>
                  <a:lnTo>
                    <a:pt x="29" y="186"/>
                  </a:lnTo>
                  <a:lnTo>
                    <a:pt x="38" y="184"/>
                  </a:lnTo>
                  <a:lnTo>
                    <a:pt x="46" y="181"/>
                  </a:lnTo>
                  <a:lnTo>
                    <a:pt x="54" y="177"/>
                  </a:lnTo>
                  <a:lnTo>
                    <a:pt x="63" y="175"/>
                  </a:lnTo>
                  <a:lnTo>
                    <a:pt x="71" y="171"/>
                  </a:lnTo>
                  <a:lnTo>
                    <a:pt x="82" y="164"/>
                  </a:lnTo>
                  <a:lnTo>
                    <a:pt x="92" y="156"/>
                  </a:lnTo>
                  <a:lnTo>
                    <a:pt x="101" y="145"/>
                  </a:lnTo>
                  <a:lnTo>
                    <a:pt x="111" y="133"/>
                  </a:lnTo>
                  <a:lnTo>
                    <a:pt x="118" y="124"/>
                  </a:lnTo>
                  <a:lnTo>
                    <a:pt x="128" y="112"/>
                  </a:lnTo>
                  <a:lnTo>
                    <a:pt x="135" y="101"/>
                  </a:lnTo>
                  <a:lnTo>
                    <a:pt x="143" y="87"/>
                  </a:lnTo>
                  <a:lnTo>
                    <a:pt x="153" y="78"/>
                  </a:lnTo>
                  <a:lnTo>
                    <a:pt x="160" y="67"/>
                  </a:lnTo>
                  <a:lnTo>
                    <a:pt x="166" y="53"/>
                  </a:lnTo>
                  <a:lnTo>
                    <a:pt x="175" y="44"/>
                  </a:lnTo>
                  <a:lnTo>
                    <a:pt x="183" y="32"/>
                  </a:lnTo>
                  <a:lnTo>
                    <a:pt x="194" y="25"/>
                  </a:lnTo>
                  <a:lnTo>
                    <a:pt x="202" y="17"/>
                  </a:lnTo>
                  <a:lnTo>
                    <a:pt x="213" y="10"/>
                  </a:lnTo>
                  <a:lnTo>
                    <a:pt x="227" y="2"/>
                  </a:lnTo>
                  <a:lnTo>
                    <a:pt x="24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4" name="Freeform 31">
              <a:extLst>
                <a:ext uri="{FF2B5EF4-FFF2-40B4-BE49-F238E27FC236}">
                  <a16:creationId xmlns:a16="http://schemas.microsoft.com/office/drawing/2014/main" id="{7B5A0A95-D1FE-4A16-357D-40F25CB91D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98" y="897"/>
              <a:ext cx="76" cy="20"/>
            </a:xfrm>
            <a:custGeom>
              <a:avLst/>
              <a:gdLst>
                <a:gd name="T0" fmla="*/ 0 w 249"/>
                <a:gd name="T1" fmla="*/ 0 h 72"/>
                <a:gd name="T2" fmla="*/ 0 w 249"/>
                <a:gd name="T3" fmla="*/ 0 h 72"/>
                <a:gd name="T4" fmla="*/ 0 w 249"/>
                <a:gd name="T5" fmla="*/ 0 h 72"/>
                <a:gd name="T6" fmla="*/ 0 w 249"/>
                <a:gd name="T7" fmla="*/ 0 h 72"/>
                <a:gd name="T8" fmla="*/ 0 w 249"/>
                <a:gd name="T9" fmla="*/ 0 h 72"/>
                <a:gd name="T10" fmla="*/ 0 w 249"/>
                <a:gd name="T11" fmla="*/ 0 h 72"/>
                <a:gd name="T12" fmla="*/ 0 w 249"/>
                <a:gd name="T13" fmla="*/ 0 h 72"/>
                <a:gd name="T14" fmla="*/ 0 w 249"/>
                <a:gd name="T15" fmla="*/ 0 h 72"/>
                <a:gd name="T16" fmla="*/ 0 w 249"/>
                <a:gd name="T17" fmla="*/ 0 h 72"/>
                <a:gd name="T18" fmla="*/ 0 w 249"/>
                <a:gd name="T19" fmla="*/ 0 h 72"/>
                <a:gd name="T20" fmla="*/ 0 w 249"/>
                <a:gd name="T21" fmla="*/ 0 h 72"/>
                <a:gd name="T22" fmla="*/ 0 w 249"/>
                <a:gd name="T23" fmla="*/ 0 h 72"/>
                <a:gd name="T24" fmla="*/ 0 w 249"/>
                <a:gd name="T25" fmla="*/ 0 h 72"/>
                <a:gd name="T26" fmla="*/ 0 w 249"/>
                <a:gd name="T27" fmla="*/ 0 h 72"/>
                <a:gd name="T28" fmla="*/ 0 w 249"/>
                <a:gd name="T29" fmla="*/ 0 h 72"/>
                <a:gd name="T30" fmla="*/ 0 w 249"/>
                <a:gd name="T31" fmla="*/ 0 h 72"/>
                <a:gd name="T32" fmla="*/ 0 w 249"/>
                <a:gd name="T33" fmla="*/ 0 h 72"/>
                <a:gd name="T34" fmla="*/ 0 w 249"/>
                <a:gd name="T35" fmla="*/ 0 h 72"/>
                <a:gd name="T36" fmla="*/ 0 w 249"/>
                <a:gd name="T37" fmla="*/ 0 h 72"/>
                <a:gd name="T38" fmla="*/ 0 w 249"/>
                <a:gd name="T39" fmla="*/ 0 h 72"/>
                <a:gd name="T40" fmla="*/ 0 w 249"/>
                <a:gd name="T41" fmla="*/ 0 h 72"/>
                <a:gd name="T42" fmla="*/ 0 w 249"/>
                <a:gd name="T43" fmla="*/ 0 h 72"/>
                <a:gd name="T44" fmla="*/ 0 w 249"/>
                <a:gd name="T45" fmla="*/ 0 h 72"/>
                <a:gd name="T46" fmla="*/ 0 w 249"/>
                <a:gd name="T47" fmla="*/ 0 h 72"/>
                <a:gd name="T48" fmla="*/ 0 w 249"/>
                <a:gd name="T49" fmla="*/ 0 h 72"/>
                <a:gd name="T50" fmla="*/ 0 w 249"/>
                <a:gd name="T51" fmla="*/ 0 h 72"/>
                <a:gd name="T52" fmla="*/ 0 w 249"/>
                <a:gd name="T53" fmla="*/ 0 h 72"/>
                <a:gd name="T54" fmla="*/ 0 w 249"/>
                <a:gd name="T55" fmla="*/ 0 h 72"/>
                <a:gd name="T56" fmla="*/ 0 w 249"/>
                <a:gd name="T57" fmla="*/ 0 h 72"/>
                <a:gd name="T58" fmla="*/ 0 w 249"/>
                <a:gd name="T59" fmla="*/ 0 h 72"/>
                <a:gd name="T60" fmla="*/ 0 w 249"/>
                <a:gd name="T61" fmla="*/ 0 h 72"/>
                <a:gd name="T62" fmla="*/ 0 w 249"/>
                <a:gd name="T63" fmla="*/ 0 h 72"/>
                <a:gd name="T64" fmla="*/ 0 w 249"/>
                <a:gd name="T65" fmla="*/ 0 h 72"/>
                <a:gd name="T66" fmla="*/ 0 w 249"/>
                <a:gd name="T67" fmla="*/ 0 h 72"/>
                <a:gd name="T68" fmla="*/ 0 w 249"/>
                <a:gd name="T69" fmla="*/ 0 h 72"/>
                <a:gd name="T70" fmla="*/ 0 w 249"/>
                <a:gd name="T71" fmla="*/ 0 h 72"/>
                <a:gd name="T72" fmla="*/ 0 w 249"/>
                <a:gd name="T73" fmla="*/ 0 h 72"/>
                <a:gd name="T74" fmla="*/ 0 w 249"/>
                <a:gd name="T75" fmla="*/ 0 h 72"/>
                <a:gd name="T76" fmla="*/ 0 w 249"/>
                <a:gd name="T77" fmla="*/ 0 h 72"/>
                <a:gd name="T78" fmla="*/ 0 w 249"/>
                <a:gd name="T79" fmla="*/ 0 h 72"/>
                <a:gd name="T80" fmla="*/ 0 w 249"/>
                <a:gd name="T81" fmla="*/ 0 h 72"/>
                <a:gd name="T82" fmla="*/ 0 w 249"/>
                <a:gd name="T83" fmla="*/ 0 h 72"/>
                <a:gd name="T84" fmla="*/ 0 w 249"/>
                <a:gd name="T85" fmla="*/ 0 h 72"/>
                <a:gd name="T86" fmla="*/ 0 w 249"/>
                <a:gd name="T87" fmla="*/ 0 h 72"/>
                <a:gd name="T88" fmla="*/ 0 w 249"/>
                <a:gd name="T89" fmla="*/ 0 h 72"/>
                <a:gd name="T90" fmla="*/ 0 w 249"/>
                <a:gd name="T91" fmla="*/ 0 h 72"/>
                <a:gd name="T92" fmla="*/ 0 w 249"/>
                <a:gd name="T93" fmla="*/ 0 h 72"/>
                <a:gd name="T94" fmla="*/ 0 w 249"/>
                <a:gd name="T95" fmla="*/ 0 h 72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249"/>
                <a:gd name="T145" fmla="*/ 0 h 72"/>
                <a:gd name="T146" fmla="*/ 249 w 249"/>
                <a:gd name="T147" fmla="*/ 72 h 72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249" h="72">
                  <a:moveTo>
                    <a:pt x="2" y="0"/>
                  </a:moveTo>
                  <a:lnTo>
                    <a:pt x="13" y="2"/>
                  </a:lnTo>
                  <a:lnTo>
                    <a:pt x="29" y="6"/>
                  </a:lnTo>
                  <a:lnTo>
                    <a:pt x="42" y="9"/>
                  </a:lnTo>
                  <a:lnTo>
                    <a:pt x="57" y="13"/>
                  </a:lnTo>
                  <a:lnTo>
                    <a:pt x="70" y="15"/>
                  </a:lnTo>
                  <a:lnTo>
                    <a:pt x="86" y="19"/>
                  </a:lnTo>
                  <a:lnTo>
                    <a:pt x="101" y="19"/>
                  </a:lnTo>
                  <a:lnTo>
                    <a:pt x="116" y="23"/>
                  </a:lnTo>
                  <a:lnTo>
                    <a:pt x="131" y="23"/>
                  </a:lnTo>
                  <a:lnTo>
                    <a:pt x="146" y="23"/>
                  </a:lnTo>
                  <a:lnTo>
                    <a:pt x="162" y="21"/>
                  </a:lnTo>
                  <a:lnTo>
                    <a:pt x="175" y="21"/>
                  </a:lnTo>
                  <a:lnTo>
                    <a:pt x="188" y="19"/>
                  </a:lnTo>
                  <a:lnTo>
                    <a:pt x="203" y="17"/>
                  </a:lnTo>
                  <a:lnTo>
                    <a:pt x="219" y="15"/>
                  </a:lnTo>
                  <a:lnTo>
                    <a:pt x="234" y="11"/>
                  </a:lnTo>
                  <a:lnTo>
                    <a:pt x="239" y="11"/>
                  </a:lnTo>
                  <a:lnTo>
                    <a:pt x="249" y="11"/>
                  </a:lnTo>
                  <a:lnTo>
                    <a:pt x="245" y="23"/>
                  </a:lnTo>
                  <a:lnTo>
                    <a:pt x="239" y="32"/>
                  </a:lnTo>
                  <a:lnTo>
                    <a:pt x="228" y="36"/>
                  </a:lnTo>
                  <a:lnTo>
                    <a:pt x="217" y="38"/>
                  </a:lnTo>
                  <a:lnTo>
                    <a:pt x="207" y="38"/>
                  </a:lnTo>
                  <a:lnTo>
                    <a:pt x="201" y="38"/>
                  </a:lnTo>
                  <a:lnTo>
                    <a:pt x="194" y="38"/>
                  </a:lnTo>
                  <a:lnTo>
                    <a:pt x="186" y="40"/>
                  </a:lnTo>
                  <a:lnTo>
                    <a:pt x="171" y="40"/>
                  </a:lnTo>
                  <a:lnTo>
                    <a:pt x="162" y="44"/>
                  </a:lnTo>
                  <a:lnTo>
                    <a:pt x="152" y="47"/>
                  </a:lnTo>
                  <a:lnTo>
                    <a:pt x="141" y="57"/>
                  </a:lnTo>
                  <a:lnTo>
                    <a:pt x="129" y="66"/>
                  </a:lnTo>
                  <a:lnTo>
                    <a:pt x="124" y="72"/>
                  </a:lnTo>
                  <a:lnTo>
                    <a:pt x="114" y="66"/>
                  </a:lnTo>
                  <a:lnTo>
                    <a:pt x="105" y="57"/>
                  </a:lnTo>
                  <a:lnTo>
                    <a:pt x="93" y="44"/>
                  </a:lnTo>
                  <a:lnTo>
                    <a:pt x="86" y="40"/>
                  </a:lnTo>
                  <a:lnTo>
                    <a:pt x="74" y="38"/>
                  </a:lnTo>
                  <a:lnTo>
                    <a:pt x="61" y="36"/>
                  </a:lnTo>
                  <a:lnTo>
                    <a:pt x="53" y="34"/>
                  </a:lnTo>
                  <a:lnTo>
                    <a:pt x="44" y="34"/>
                  </a:lnTo>
                  <a:lnTo>
                    <a:pt x="38" y="32"/>
                  </a:lnTo>
                  <a:lnTo>
                    <a:pt x="30" y="32"/>
                  </a:lnTo>
                  <a:lnTo>
                    <a:pt x="15" y="27"/>
                  </a:lnTo>
                  <a:lnTo>
                    <a:pt x="8" y="21"/>
                  </a:lnTo>
                  <a:lnTo>
                    <a:pt x="0" y="1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5" name="Freeform 32">
              <a:extLst>
                <a:ext uri="{FF2B5EF4-FFF2-40B4-BE49-F238E27FC236}">
                  <a16:creationId xmlns:a16="http://schemas.microsoft.com/office/drawing/2014/main" id="{C54C1C12-F650-0017-5127-0513AAEF49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3" y="920"/>
              <a:ext cx="63" cy="24"/>
            </a:xfrm>
            <a:custGeom>
              <a:avLst/>
              <a:gdLst>
                <a:gd name="T0" fmla="*/ 0 w 203"/>
                <a:gd name="T1" fmla="*/ 0 h 85"/>
                <a:gd name="T2" fmla="*/ 0 w 203"/>
                <a:gd name="T3" fmla="*/ 0 h 85"/>
                <a:gd name="T4" fmla="*/ 0 w 203"/>
                <a:gd name="T5" fmla="*/ 0 h 85"/>
                <a:gd name="T6" fmla="*/ 0 w 203"/>
                <a:gd name="T7" fmla="*/ 0 h 85"/>
                <a:gd name="T8" fmla="*/ 0 w 203"/>
                <a:gd name="T9" fmla="*/ 0 h 85"/>
                <a:gd name="T10" fmla="*/ 0 w 203"/>
                <a:gd name="T11" fmla="*/ 0 h 85"/>
                <a:gd name="T12" fmla="*/ 0 w 203"/>
                <a:gd name="T13" fmla="*/ 0 h 85"/>
                <a:gd name="T14" fmla="*/ 0 w 203"/>
                <a:gd name="T15" fmla="*/ 0 h 85"/>
                <a:gd name="T16" fmla="*/ 0 w 203"/>
                <a:gd name="T17" fmla="*/ 0 h 85"/>
                <a:gd name="T18" fmla="*/ 0 w 203"/>
                <a:gd name="T19" fmla="*/ 0 h 85"/>
                <a:gd name="T20" fmla="*/ 0 w 203"/>
                <a:gd name="T21" fmla="*/ 0 h 85"/>
                <a:gd name="T22" fmla="*/ 0 w 203"/>
                <a:gd name="T23" fmla="*/ 0 h 85"/>
                <a:gd name="T24" fmla="*/ 0 w 203"/>
                <a:gd name="T25" fmla="*/ 0 h 85"/>
                <a:gd name="T26" fmla="*/ 0 w 203"/>
                <a:gd name="T27" fmla="*/ 0 h 85"/>
                <a:gd name="T28" fmla="*/ 0 w 203"/>
                <a:gd name="T29" fmla="*/ 0 h 85"/>
                <a:gd name="T30" fmla="*/ 0 w 203"/>
                <a:gd name="T31" fmla="*/ 0 h 85"/>
                <a:gd name="T32" fmla="*/ 0 w 203"/>
                <a:gd name="T33" fmla="*/ 0 h 85"/>
                <a:gd name="T34" fmla="*/ 0 w 203"/>
                <a:gd name="T35" fmla="*/ 0 h 85"/>
                <a:gd name="T36" fmla="*/ 0 w 203"/>
                <a:gd name="T37" fmla="*/ 0 h 85"/>
                <a:gd name="T38" fmla="*/ 0 w 203"/>
                <a:gd name="T39" fmla="*/ 0 h 85"/>
                <a:gd name="T40" fmla="*/ 0 w 203"/>
                <a:gd name="T41" fmla="*/ 0 h 85"/>
                <a:gd name="T42" fmla="*/ 0 w 203"/>
                <a:gd name="T43" fmla="*/ 0 h 85"/>
                <a:gd name="T44" fmla="*/ 0 w 203"/>
                <a:gd name="T45" fmla="*/ 0 h 85"/>
                <a:gd name="T46" fmla="*/ 0 w 203"/>
                <a:gd name="T47" fmla="*/ 0 h 85"/>
                <a:gd name="T48" fmla="*/ 0 w 203"/>
                <a:gd name="T49" fmla="*/ 0 h 85"/>
                <a:gd name="T50" fmla="*/ 0 w 203"/>
                <a:gd name="T51" fmla="*/ 0 h 85"/>
                <a:gd name="T52" fmla="*/ 0 w 203"/>
                <a:gd name="T53" fmla="*/ 0 h 85"/>
                <a:gd name="T54" fmla="*/ 0 w 203"/>
                <a:gd name="T55" fmla="*/ 0 h 85"/>
                <a:gd name="T56" fmla="*/ 0 w 203"/>
                <a:gd name="T57" fmla="*/ 0 h 85"/>
                <a:gd name="T58" fmla="*/ 0 w 203"/>
                <a:gd name="T59" fmla="*/ 0 h 85"/>
                <a:gd name="T60" fmla="*/ 0 w 203"/>
                <a:gd name="T61" fmla="*/ 0 h 85"/>
                <a:gd name="T62" fmla="*/ 0 w 203"/>
                <a:gd name="T63" fmla="*/ 0 h 85"/>
                <a:gd name="T64" fmla="*/ 0 w 203"/>
                <a:gd name="T65" fmla="*/ 0 h 85"/>
                <a:gd name="T66" fmla="*/ 0 w 203"/>
                <a:gd name="T67" fmla="*/ 0 h 85"/>
                <a:gd name="T68" fmla="*/ 0 w 203"/>
                <a:gd name="T69" fmla="*/ 0 h 85"/>
                <a:gd name="T70" fmla="*/ 0 w 203"/>
                <a:gd name="T71" fmla="*/ 0 h 85"/>
                <a:gd name="T72" fmla="*/ 0 w 203"/>
                <a:gd name="T73" fmla="*/ 0 h 85"/>
                <a:gd name="T74" fmla="*/ 0 w 203"/>
                <a:gd name="T75" fmla="*/ 0 h 85"/>
                <a:gd name="T76" fmla="*/ 0 w 203"/>
                <a:gd name="T77" fmla="*/ 0 h 85"/>
                <a:gd name="T78" fmla="*/ 0 w 203"/>
                <a:gd name="T79" fmla="*/ 0 h 85"/>
                <a:gd name="T80" fmla="*/ 0 w 203"/>
                <a:gd name="T81" fmla="*/ 0 h 85"/>
                <a:gd name="T82" fmla="*/ 0 w 203"/>
                <a:gd name="T83" fmla="*/ 0 h 85"/>
                <a:gd name="T84" fmla="*/ 0 w 203"/>
                <a:gd name="T85" fmla="*/ 0 h 85"/>
                <a:gd name="T86" fmla="*/ 0 w 203"/>
                <a:gd name="T87" fmla="*/ 0 h 8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203"/>
                <a:gd name="T133" fmla="*/ 0 h 85"/>
                <a:gd name="T134" fmla="*/ 203 w 203"/>
                <a:gd name="T135" fmla="*/ 85 h 8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203" h="85">
                  <a:moveTo>
                    <a:pt x="2" y="0"/>
                  </a:moveTo>
                  <a:lnTo>
                    <a:pt x="13" y="2"/>
                  </a:lnTo>
                  <a:lnTo>
                    <a:pt x="27" y="5"/>
                  </a:lnTo>
                  <a:lnTo>
                    <a:pt x="38" y="7"/>
                  </a:lnTo>
                  <a:lnTo>
                    <a:pt x="51" y="11"/>
                  </a:lnTo>
                  <a:lnTo>
                    <a:pt x="61" y="11"/>
                  </a:lnTo>
                  <a:lnTo>
                    <a:pt x="74" y="11"/>
                  </a:lnTo>
                  <a:lnTo>
                    <a:pt x="86" y="11"/>
                  </a:lnTo>
                  <a:lnTo>
                    <a:pt x="97" y="13"/>
                  </a:lnTo>
                  <a:lnTo>
                    <a:pt x="110" y="11"/>
                  </a:lnTo>
                  <a:lnTo>
                    <a:pt x="122" y="11"/>
                  </a:lnTo>
                  <a:lnTo>
                    <a:pt x="135" y="11"/>
                  </a:lnTo>
                  <a:lnTo>
                    <a:pt x="146" y="11"/>
                  </a:lnTo>
                  <a:lnTo>
                    <a:pt x="158" y="11"/>
                  </a:lnTo>
                  <a:lnTo>
                    <a:pt x="171" y="11"/>
                  </a:lnTo>
                  <a:lnTo>
                    <a:pt x="184" y="11"/>
                  </a:lnTo>
                  <a:lnTo>
                    <a:pt x="200" y="11"/>
                  </a:lnTo>
                  <a:lnTo>
                    <a:pt x="198" y="15"/>
                  </a:lnTo>
                  <a:lnTo>
                    <a:pt x="200" y="21"/>
                  </a:lnTo>
                  <a:lnTo>
                    <a:pt x="202" y="28"/>
                  </a:lnTo>
                  <a:lnTo>
                    <a:pt x="203" y="36"/>
                  </a:lnTo>
                  <a:lnTo>
                    <a:pt x="194" y="36"/>
                  </a:lnTo>
                  <a:lnTo>
                    <a:pt x="186" y="38"/>
                  </a:lnTo>
                  <a:lnTo>
                    <a:pt x="181" y="40"/>
                  </a:lnTo>
                  <a:lnTo>
                    <a:pt x="173" y="45"/>
                  </a:lnTo>
                  <a:lnTo>
                    <a:pt x="158" y="53"/>
                  </a:lnTo>
                  <a:lnTo>
                    <a:pt x="145" y="62"/>
                  </a:lnTo>
                  <a:lnTo>
                    <a:pt x="129" y="68"/>
                  </a:lnTo>
                  <a:lnTo>
                    <a:pt x="116" y="78"/>
                  </a:lnTo>
                  <a:lnTo>
                    <a:pt x="101" y="81"/>
                  </a:lnTo>
                  <a:lnTo>
                    <a:pt x="88" y="85"/>
                  </a:lnTo>
                  <a:lnTo>
                    <a:pt x="74" y="80"/>
                  </a:lnTo>
                  <a:lnTo>
                    <a:pt x="61" y="74"/>
                  </a:lnTo>
                  <a:lnTo>
                    <a:pt x="53" y="68"/>
                  </a:lnTo>
                  <a:lnTo>
                    <a:pt x="46" y="64"/>
                  </a:lnTo>
                  <a:lnTo>
                    <a:pt x="38" y="59"/>
                  </a:lnTo>
                  <a:lnTo>
                    <a:pt x="32" y="55"/>
                  </a:lnTo>
                  <a:lnTo>
                    <a:pt x="19" y="42"/>
                  </a:lnTo>
                  <a:lnTo>
                    <a:pt x="8" y="30"/>
                  </a:lnTo>
                  <a:lnTo>
                    <a:pt x="4" y="21"/>
                  </a:lnTo>
                  <a:lnTo>
                    <a:pt x="2" y="15"/>
                  </a:lnTo>
                  <a:lnTo>
                    <a:pt x="0" y="7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6" name="Freeform 33">
              <a:extLst>
                <a:ext uri="{FF2B5EF4-FFF2-40B4-BE49-F238E27FC236}">
                  <a16:creationId xmlns:a16="http://schemas.microsoft.com/office/drawing/2014/main" id="{C19F9188-9F86-6BC3-8AAF-7E6BD2BD56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15" y="967"/>
              <a:ext cx="17" cy="377"/>
            </a:xfrm>
            <a:custGeom>
              <a:avLst/>
              <a:gdLst>
                <a:gd name="T0" fmla="*/ 0 w 55"/>
                <a:gd name="T1" fmla="*/ 0 h 1336"/>
                <a:gd name="T2" fmla="*/ 0 w 55"/>
                <a:gd name="T3" fmla="*/ 0 h 1336"/>
                <a:gd name="T4" fmla="*/ 0 w 55"/>
                <a:gd name="T5" fmla="*/ 0 h 1336"/>
                <a:gd name="T6" fmla="*/ 0 w 55"/>
                <a:gd name="T7" fmla="*/ 0 h 1336"/>
                <a:gd name="T8" fmla="*/ 0 w 55"/>
                <a:gd name="T9" fmla="*/ 0 h 1336"/>
                <a:gd name="T10" fmla="*/ 0 w 55"/>
                <a:gd name="T11" fmla="*/ 0 h 1336"/>
                <a:gd name="T12" fmla="*/ 0 w 55"/>
                <a:gd name="T13" fmla="*/ 0 h 1336"/>
                <a:gd name="T14" fmla="*/ 0 w 55"/>
                <a:gd name="T15" fmla="*/ 0 h 1336"/>
                <a:gd name="T16" fmla="*/ 0 w 55"/>
                <a:gd name="T17" fmla="*/ 0 h 1336"/>
                <a:gd name="T18" fmla="*/ 0 w 55"/>
                <a:gd name="T19" fmla="*/ 0 h 1336"/>
                <a:gd name="T20" fmla="*/ 0 w 55"/>
                <a:gd name="T21" fmla="*/ 0 h 1336"/>
                <a:gd name="T22" fmla="*/ 0 w 55"/>
                <a:gd name="T23" fmla="*/ 0 h 1336"/>
                <a:gd name="T24" fmla="*/ 0 w 55"/>
                <a:gd name="T25" fmla="*/ 0 h 1336"/>
                <a:gd name="T26" fmla="*/ 0 w 55"/>
                <a:gd name="T27" fmla="*/ 0 h 1336"/>
                <a:gd name="T28" fmla="*/ 0 w 55"/>
                <a:gd name="T29" fmla="*/ 0 h 1336"/>
                <a:gd name="T30" fmla="*/ 0 w 55"/>
                <a:gd name="T31" fmla="*/ 0 h 1336"/>
                <a:gd name="T32" fmla="*/ 0 w 55"/>
                <a:gd name="T33" fmla="*/ 0 h 1336"/>
                <a:gd name="T34" fmla="*/ 0 w 55"/>
                <a:gd name="T35" fmla="*/ 0 h 1336"/>
                <a:gd name="T36" fmla="*/ 0 w 55"/>
                <a:gd name="T37" fmla="*/ 0 h 1336"/>
                <a:gd name="T38" fmla="*/ 0 w 55"/>
                <a:gd name="T39" fmla="*/ 0 h 1336"/>
                <a:gd name="T40" fmla="*/ 0 w 55"/>
                <a:gd name="T41" fmla="*/ 0 h 1336"/>
                <a:gd name="T42" fmla="*/ 0 w 55"/>
                <a:gd name="T43" fmla="*/ 0 h 1336"/>
                <a:gd name="T44" fmla="*/ 0 w 55"/>
                <a:gd name="T45" fmla="*/ 0 h 1336"/>
                <a:gd name="T46" fmla="*/ 0 w 55"/>
                <a:gd name="T47" fmla="*/ 0 h 1336"/>
                <a:gd name="T48" fmla="*/ 0 w 55"/>
                <a:gd name="T49" fmla="*/ 0 h 1336"/>
                <a:gd name="T50" fmla="*/ 0 w 55"/>
                <a:gd name="T51" fmla="*/ 0 h 1336"/>
                <a:gd name="T52" fmla="*/ 0 w 55"/>
                <a:gd name="T53" fmla="*/ 0 h 1336"/>
                <a:gd name="T54" fmla="*/ 0 w 55"/>
                <a:gd name="T55" fmla="*/ 0 h 1336"/>
                <a:gd name="T56" fmla="*/ 0 w 55"/>
                <a:gd name="T57" fmla="*/ 0 h 1336"/>
                <a:gd name="T58" fmla="*/ 0 w 55"/>
                <a:gd name="T59" fmla="*/ 0 h 1336"/>
                <a:gd name="T60" fmla="*/ 0 w 55"/>
                <a:gd name="T61" fmla="*/ 0 h 1336"/>
                <a:gd name="T62" fmla="*/ 0 w 55"/>
                <a:gd name="T63" fmla="*/ 0 h 1336"/>
                <a:gd name="T64" fmla="*/ 0 w 55"/>
                <a:gd name="T65" fmla="*/ 0 h 1336"/>
                <a:gd name="T66" fmla="*/ 0 w 55"/>
                <a:gd name="T67" fmla="*/ 0 h 1336"/>
                <a:gd name="T68" fmla="*/ 0 w 55"/>
                <a:gd name="T69" fmla="*/ 0 h 1336"/>
                <a:gd name="T70" fmla="*/ 0 w 55"/>
                <a:gd name="T71" fmla="*/ 0 h 1336"/>
                <a:gd name="T72" fmla="*/ 0 w 55"/>
                <a:gd name="T73" fmla="*/ 0 h 1336"/>
                <a:gd name="T74" fmla="*/ 0 w 55"/>
                <a:gd name="T75" fmla="*/ 0 h 1336"/>
                <a:gd name="T76" fmla="*/ 0 w 55"/>
                <a:gd name="T77" fmla="*/ 0 h 1336"/>
                <a:gd name="T78" fmla="*/ 0 w 55"/>
                <a:gd name="T79" fmla="*/ 0 h 1336"/>
                <a:gd name="T80" fmla="*/ 0 w 55"/>
                <a:gd name="T81" fmla="*/ 0 h 1336"/>
                <a:gd name="T82" fmla="*/ 0 w 55"/>
                <a:gd name="T83" fmla="*/ 0 h 1336"/>
                <a:gd name="T84" fmla="*/ 0 w 55"/>
                <a:gd name="T85" fmla="*/ 0 h 1336"/>
                <a:gd name="T86" fmla="*/ 0 w 55"/>
                <a:gd name="T87" fmla="*/ 0 h 1336"/>
                <a:gd name="T88" fmla="*/ 0 w 55"/>
                <a:gd name="T89" fmla="*/ 0 h 1336"/>
                <a:gd name="T90" fmla="*/ 0 w 55"/>
                <a:gd name="T91" fmla="*/ 0 h 1336"/>
                <a:gd name="T92" fmla="*/ 0 w 55"/>
                <a:gd name="T93" fmla="*/ 0 h 1336"/>
                <a:gd name="T94" fmla="*/ 0 w 55"/>
                <a:gd name="T95" fmla="*/ 0 h 1336"/>
                <a:gd name="T96" fmla="*/ 0 w 55"/>
                <a:gd name="T97" fmla="*/ 0 h 1336"/>
                <a:gd name="T98" fmla="*/ 0 w 55"/>
                <a:gd name="T99" fmla="*/ 0 h 1336"/>
                <a:gd name="T100" fmla="*/ 0 w 55"/>
                <a:gd name="T101" fmla="*/ 0 h 1336"/>
                <a:gd name="T102" fmla="*/ 0 w 55"/>
                <a:gd name="T103" fmla="*/ 0 h 1336"/>
                <a:gd name="T104" fmla="*/ 0 w 55"/>
                <a:gd name="T105" fmla="*/ 0 h 1336"/>
                <a:gd name="T106" fmla="*/ 0 w 55"/>
                <a:gd name="T107" fmla="*/ 0 h 13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55"/>
                <a:gd name="T163" fmla="*/ 0 h 1336"/>
                <a:gd name="T164" fmla="*/ 55 w 55"/>
                <a:gd name="T165" fmla="*/ 1336 h 13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55" h="1336">
                  <a:moveTo>
                    <a:pt x="12" y="0"/>
                  </a:moveTo>
                  <a:lnTo>
                    <a:pt x="19" y="4"/>
                  </a:lnTo>
                  <a:lnTo>
                    <a:pt x="25" y="11"/>
                  </a:lnTo>
                  <a:lnTo>
                    <a:pt x="25" y="23"/>
                  </a:lnTo>
                  <a:lnTo>
                    <a:pt x="25" y="36"/>
                  </a:lnTo>
                  <a:lnTo>
                    <a:pt x="23" y="48"/>
                  </a:lnTo>
                  <a:lnTo>
                    <a:pt x="21" y="61"/>
                  </a:lnTo>
                  <a:lnTo>
                    <a:pt x="21" y="70"/>
                  </a:lnTo>
                  <a:lnTo>
                    <a:pt x="23" y="84"/>
                  </a:lnTo>
                  <a:lnTo>
                    <a:pt x="21" y="120"/>
                  </a:lnTo>
                  <a:lnTo>
                    <a:pt x="21" y="160"/>
                  </a:lnTo>
                  <a:lnTo>
                    <a:pt x="23" y="198"/>
                  </a:lnTo>
                  <a:lnTo>
                    <a:pt x="25" y="238"/>
                  </a:lnTo>
                  <a:lnTo>
                    <a:pt x="27" y="276"/>
                  </a:lnTo>
                  <a:lnTo>
                    <a:pt x="31" y="314"/>
                  </a:lnTo>
                  <a:lnTo>
                    <a:pt x="33" y="352"/>
                  </a:lnTo>
                  <a:lnTo>
                    <a:pt x="36" y="392"/>
                  </a:lnTo>
                  <a:lnTo>
                    <a:pt x="38" y="430"/>
                  </a:lnTo>
                  <a:lnTo>
                    <a:pt x="40" y="468"/>
                  </a:lnTo>
                  <a:lnTo>
                    <a:pt x="44" y="506"/>
                  </a:lnTo>
                  <a:lnTo>
                    <a:pt x="46" y="546"/>
                  </a:lnTo>
                  <a:lnTo>
                    <a:pt x="48" y="584"/>
                  </a:lnTo>
                  <a:lnTo>
                    <a:pt x="48" y="622"/>
                  </a:lnTo>
                  <a:lnTo>
                    <a:pt x="48" y="660"/>
                  </a:lnTo>
                  <a:lnTo>
                    <a:pt x="48" y="700"/>
                  </a:lnTo>
                  <a:lnTo>
                    <a:pt x="48" y="730"/>
                  </a:lnTo>
                  <a:lnTo>
                    <a:pt x="48" y="759"/>
                  </a:lnTo>
                  <a:lnTo>
                    <a:pt x="48" y="787"/>
                  </a:lnTo>
                  <a:lnTo>
                    <a:pt x="48" y="816"/>
                  </a:lnTo>
                  <a:lnTo>
                    <a:pt x="46" y="844"/>
                  </a:lnTo>
                  <a:lnTo>
                    <a:pt x="44" y="873"/>
                  </a:lnTo>
                  <a:lnTo>
                    <a:pt x="44" y="901"/>
                  </a:lnTo>
                  <a:lnTo>
                    <a:pt x="44" y="930"/>
                  </a:lnTo>
                  <a:lnTo>
                    <a:pt x="42" y="958"/>
                  </a:lnTo>
                  <a:lnTo>
                    <a:pt x="42" y="987"/>
                  </a:lnTo>
                  <a:lnTo>
                    <a:pt x="42" y="1017"/>
                  </a:lnTo>
                  <a:lnTo>
                    <a:pt x="44" y="1049"/>
                  </a:lnTo>
                  <a:lnTo>
                    <a:pt x="44" y="1080"/>
                  </a:lnTo>
                  <a:lnTo>
                    <a:pt x="48" y="1114"/>
                  </a:lnTo>
                  <a:lnTo>
                    <a:pt x="50" y="1150"/>
                  </a:lnTo>
                  <a:lnTo>
                    <a:pt x="55" y="1188"/>
                  </a:lnTo>
                  <a:lnTo>
                    <a:pt x="55" y="1198"/>
                  </a:lnTo>
                  <a:lnTo>
                    <a:pt x="55" y="1207"/>
                  </a:lnTo>
                  <a:lnTo>
                    <a:pt x="54" y="1215"/>
                  </a:lnTo>
                  <a:lnTo>
                    <a:pt x="54" y="1224"/>
                  </a:lnTo>
                  <a:lnTo>
                    <a:pt x="50" y="1234"/>
                  </a:lnTo>
                  <a:lnTo>
                    <a:pt x="48" y="1243"/>
                  </a:lnTo>
                  <a:lnTo>
                    <a:pt x="44" y="1253"/>
                  </a:lnTo>
                  <a:lnTo>
                    <a:pt x="44" y="1262"/>
                  </a:lnTo>
                  <a:lnTo>
                    <a:pt x="38" y="1270"/>
                  </a:lnTo>
                  <a:lnTo>
                    <a:pt x="36" y="1279"/>
                  </a:lnTo>
                  <a:lnTo>
                    <a:pt x="33" y="1289"/>
                  </a:lnTo>
                  <a:lnTo>
                    <a:pt x="31" y="1298"/>
                  </a:lnTo>
                  <a:lnTo>
                    <a:pt x="25" y="1306"/>
                  </a:lnTo>
                  <a:lnTo>
                    <a:pt x="25" y="1316"/>
                  </a:lnTo>
                  <a:lnTo>
                    <a:pt x="21" y="1325"/>
                  </a:lnTo>
                  <a:lnTo>
                    <a:pt x="21" y="1336"/>
                  </a:lnTo>
                  <a:lnTo>
                    <a:pt x="12" y="1336"/>
                  </a:lnTo>
                  <a:lnTo>
                    <a:pt x="6" y="1336"/>
                  </a:lnTo>
                  <a:lnTo>
                    <a:pt x="6" y="1300"/>
                  </a:lnTo>
                  <a:lnTo>
                    <a:pt x="6" y="1268"/>
                  </a:lnTo>
                  <a:lnTo>
                    <a:pt x="6" y="1234"/>
                  </a:lnTo>
                  <a:lnTo>
                    <a:pt x="8" y="1202"/>
                  </a:lnTo>
                  <a:lnTo>
                    <a:pt x="8" y="1167"/>
                  </a:lnTo>
                  <a:lnTo>
                    <a:pt x="12" y="1133"/>
                  </a:lnTo>
                  <a:lnTo>
                    <a:pt x="12" y="1099"/>
                  </a:lnTo>
                  <a:lnTo>
                    <a:pt x="16" y="1067"/>
                  </a:lnTo>
                  <a:lnTo>
                    <a:pt x="16" y="1034"/>
                  </a:lnTo>
                  <a:lnTo>
                    <a:pt x="16" y="1000"/>
                  </a:lnTo>
                  <a:lnTo>
                    <a:pt x="16" y="968"/>
                  </a:lnTo>
                  <a:lnTo>
                    <a:pt x="16" y="935"/>
                  </a:lnTo>
                  <a:lnTo>
                    <a:pt x="12" y="901"/>
                  </a:lnTo>
                  <a:lnTo>
                    <a:pt x="12" y="867"/>
                  </a:lnTo>
                  <a:lnTo>
                    <a:pt x="8" y="835"/>
                  </a:lnTo>
                  <a:lnTo>
                    <a:pt x="6" y="802"/>
                  </a:lnTo>
                  <a:lnTo>
                    <a:pt x="4" y="770"/>
                  </a:lnTo>
                  <a:lnTo>
                    <a:pt x="4" y="740"/>
                  </a:lnTo>
                  <a:lnTo>
                    <a:pt x="4" y="709"/>
                  </a:lnTo>
                  <a:lnTo>
                    <a:pt x="4" y="679"/>
                  </a:lnTo>
                  <a:lnTo>
                    <a:pt x="4" y="646"/>
                  </a:lnTo>
                  <a:lnTo>
                    <a:pt x="4" y="618"/>
                  </a:lnTo>
                  <a:lnTo>
                    <a:pt x="4" y="586"/>
                  </a:lnTo>
                  <a:lnTo>
                    <a:pt x="6" y="557"/>
                  </a:lnTo>
                  <a:lnTo>
                    <a:pt x="6" y="525"/>
                  </a:lnTo>
                  <a:lnTo>
                    <a:pt x="6" y="494"/>
                  </a:lnTo>
                  <a:lnTo>
                    <a:pt x="6" y="462"/>
                  </a:lnTo>
                  <a:lnTo>
                    <a:pt x="6" y="433"/>
                  </a:lnTo>
                  <a:lnTo>
                    <a:pt x="6" y="401"/>
                  </a:lnTo>
                  <a:lnTo>
                    <a:pt x="6" y="371"/>
                  </a:lnTo>
                  <a:lnTo>
                    <a:pt x="6" y="340"/>
                  </a:lnTo>
                  <a:lnTo>
                    <a:pt x="6" y="310"/>
                  </a:lnTo>
                  <a:lnTo>
                    <a:pt x="4" y="289"/>
                  </a:lnTo>
                  <a:lnTo>
                    <a:pt x="4" y="272"/>
                  </a:lnTo>
                  <a:lnTo>
                    <a:pt x="2" y="251"/>
                  </a:lnTo>
                  <a:lnTo>
                    <a:pt x="2" y="232"/>
                  </a:lnTo>
                  <a:lnTo>
                    <a:pt x="2" y="211"/>
                  </a:lnTo>
                  <a:lnTo>
                    <a:pt x="2" y="192"/>
                  </a:lnTo>
                  <a:lnTo>
                    <a:pt x="2" y="173"/>
                  </a:lnTo>
                  <a:lnTo>
                    <a:pt x="2" y="154"/>
                  </a:lnTo>
                  <a:lnTo>
                    <a:pt x="0" y="133"/>
                  </a:lnTo>
                  <a:lnTo>
                    <a:pt x="0" y="112"/>
                  </a:lnTo>
                  <a:lnTo>
                    <a:pt x="0" y="93"/>
                  </a:lnTo>
                  <a:lnTo>
                    <a:pt x="2" y="74"/>
                  </a:lnTo>
                  <a:lnTo>
                    <a:pt x="2" y="55"/>
                  </a:lnTo>
                  <a:lnTo>
                    <a:pt x="4" y="36"/>
                  </a:lnTo>
                  <a:lnTo>
                    <a:pt x="6" y="1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7" name="Freeform 34">
              <a:extLst>
                <a:ext uri="{FF2B5EF4-FFF2-40B4-BE49-F238E27FC236}">
                  <a16:creationId xmlns:a16="http://schemas.microsoft.com/office/drawing/2014/main" id="{1F7AD56F-E606-554C-AA9C-3525BE3A35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36" y="993"/>
              <a:ext cx="22" cy="319"/>
            </a:xfrm>
            <a:custGeom>
              <a:avLst/>
              <a:gdLst>
                <a:gd name="T0" fmla="*/ 0 w 68"/>
                <a:gd name="T1" fmla="*/ 0 h 1132"/>
                <a:gd name="T2" fmla="*/ 0 w 68"/>
                <a:gd name="T3" fmla="*/ 0 h 1132"/>
                <a:gd name="T4" fmla="*/ 0 w 68"/>
                <a:gd name="T5" fmla="*/ 0 h 1132"/>
                <a:gd name="T6" fmla="*/ 0 w 68"/>
                <a:gd name="T7" fmla="*/ 0 h 1132"/>
                <a:gd name="T8" fmla="*/ 0 w 68"/>
                <a:gd name="T9" fmla="*/ 0 h 1132"/>
                <a:gd name="T10" fmla="*/ 0 w 68"/>
                <a:gd name="T11" fmla="*/ 0 h 1132"/>
                <a:gd name="T12" fmla="*/ 0 w 68"/>
                <a:gd name="T13" fmla="*/ 0 h 1132"/>
                <a:gd name="T14" fmla="*/ 0 w 68"/>
                <a:gd name="T15" fmla="*/ 0 h 1132"/>
                <a:gd name="T16" fmla="*/ 0 w 68"/>
                <a:gd name="T17" fmla="*/ 0 h 1132"/>
                <a:gd name="T18" fmla="*/ 0 w 68"/>
                <a:gd name="T19" fmla="*/ 0 h 1132"/>
                <a:gd name="T20" fmla="*/ 0 w 68"/>
                <a:gd name="T21" fmla="*/ 0 h 1132"/>
                <a:gd name="T22" fmla="*/ 0 w 68"/>
                <a:gd name="T23" fmla="*/ 0 h 1132"/>
                <a:gd name="T24" fmla="*/ 0 w 68"/>
                <a:gd name="T25" fmla="*/ 0 h 1132"/>
                <a:gd name="T26" fmla="*/ 0 w 68"/>
                <a:gd name="T27" fmla="*/ 0 h 1132"/>
                <a:gd name="T28" fmla="*/ 0 w 68"/>
                <a:gd name="T29" fmla="*/ 0 h 1132"/>
                <a:gd name="T30" fmla="*/ 0 w 68"/>
                <a:gd name="T31" fmla="*/ 0 h 1132"/>
                <a:gd name="T32" fmla="*/ 0 w 68"/>
                <a:gd name="T33" fmla="*/ 0 h 1132"/>
                <a:gd name="T34" fmla="*/ 0 w 68"/>
                <a:gd name="T35" fmla="*/ 0 h 1132"/>
                <a:gd name="T36" fmla="*/ 0 w 68"/>
                <a:gd name="T37" fmla="*/ 0 h 1132"/>
                <a:gd name="T38" fmla="*/ 0 w 68"/>
                <a:gd name="T39" fmla="*/ 0 h 1132"/>
                <a:gd name="T40" fmla="*/ 0 w 68"/>
                <a:gd name="T41" fmla="*/ 0 h 1132"/>
                <a:gd name="T42" fmla="*/ 0 w 68"/>
                <a:gd name="T43" fmla="*/ 0 h 1132"/>
                <a:gd name="T44" fmla="*/ 0 w 68"/>
                <a:gd name="T45" fmla="*/ 0 h 1132"/>
                <a:gd name="T46" fmla="*/ 0 w 68"/>
                <a:gd name="T47" fmla="*/ 0 h 1132"/>
                <a:gd name="T48" fmla="*/ 0 w 68"/>
                <a:gd name="T49" fmla="*/ 0 h 1132"/>
                <a:gd name="T50" fmla="*/ 0 w 68"/>
                <a:gd name="T51" fmla="*/ 0 h 1132"/>
                <a:gd name="T52" fmla="*/ 0 w 68"/>
                <a:gd name="T53" fmla="*/ 0 h 1132"/>
                <a:gd name="T54" fmla="*/ 0 w 68"/>
                <a:gd name="T55" fmla="*/ 0 h 1132"/>
                <a:gd name="T56" fmla="*/ 0 w 68"/>
                <a:gd name="T57" fmla="*/ 0 h 1132"/>
                <a:gd name="T58" fmla="*/ 0 w 68"/>
                <a:gd name="T59" fmla="*/ 0 h 1132"/>
                <a:gd name="T60" fmla="*/ 0 w 68"/>
                <a:gd name="T61" fmla="*/ 0 h 1132"/>
                <a:gd name="T62" fmla="*/ 0 w 68"/>
                <a:gd name="T63" fmla="*/ 0 h 1132"/>
                <a:gd name="T64" fmla="*/ 0 w 68"/>
                <a:gd name="T65" fmla="*/ 0 h 1132"/>
                <a:gd name="T66" fmla="*/ 0 w 68"/>
                <a:gd name="T67" fmla="*/ 0 h 1132"/>
                <a:gd name="T68" fmla="*/ 0 w 68"/>
                <a:gd name="T69" fmla="*/ 0 h 1132"/>
                <a:gd name="T70" fmla="*/ 0 w 68"/>
                <a:gd name="T71" fmla="*/ 0 h 1132"/>
                <a:gd name="T72" fmla="*/ 0 w 68"/>
                <a:gd name="T73" fmla="*/ 0 h 1132"/>
                <a:gd name="T74" fmla="*/ 0 w 68"/>
                <a:gd name="T75" fmla="*/ 0 h 1132"/>
                <a:gd name="T76" fmla="*/ 0 w 68"/>
                <a:gd name="T77" fmla="*/ 0 h 1132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68"/>
                <a:gd name="T118" fmla="*/ 0 h 1132"/>
                <a:gd name="T119" fmla="*/ 68 w 68"/>
                <a:gd name="T120" fmla="*/ 1132 h 1132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68" h="1132">
                  <a:moveTo>
                    <a:pt x="51" y="0"/>
                  </a:moveTo>
                  <a:lnTo>
                    <a:pt x="51" y="0"/>
                  </a:lnTo>
                  <a:lnTo>
                    <a:pt x="57" y="0"/>
                  </a:lnTo>
                  <a:lnTo>
                    <a:pt x="62" y="0"/>
                  </a:lnTo>
                  <a:lnTo>
                    <a:pt x="68" y="0"/>
                  </a:lnTo>
                  <a:lnTo>
                    <a:pt x="64" y="16"/>
                  </a:lnTo>
                  <a:lnTo>
                    <a:pt x="64" y="31"/>
                  </a:lnTo>
                  <a:lnTo>
                    <a:pt x="60" y="46"/>
                  </a:lnTo>
                  <a:lnTo>
                    <a:pt x="59" y="63"/>
                  </a:lnTo>
                  <a:lnTo>
                    <a:pt x="57" y="78"/>
                  </a:lnTo>
                  <a:lnTo>
                    <a:pt x="55" y="95"/>
                  </a:lnTo>
                  <a:lnTo>
                    <a:pt x="55" y="113"/>
                  </a:lnTo>
                  <a:lnTo>
                    <a:pt x="55" y="128"/>
                  </a:lnTo>
                  <a:lnTo>
                    <a:pt x="51" y="143"/>
                  </a:lnTo>
                  <a:lnTo>
                    <a:pt x="51" y="158"/>
                  </a:lnTo>
                  <a:lnTo>
                    <a:pt x="51" y="175"/>
                  </a:lnTo>
                  <a:lnTo>
                    <a:pt x="51" y="190"/>
                  </a:lnTo>
                  <a:lnTo>
                    <a:pt x="49" y="208"/>
                  </a:lnTo>
                  <a:lnTo>
                    <a:pt x="49" y="223"/>
                  </a:lnTo>
                  <a:lnTo>
                    <a:pt x="49" y="242"/>
                  </a:lnTo>
                  <a:lnTo>
                    <a:pt x="51" y="259"/>
                  </a:lnTo>
                  <a:lnTo>
                    <a:pt x="45" y="308"/>
                  </a:lnTo>
                  <a:lnTo>
                    <a:pt x="41" y="358"/>
                  </a:lnTo>
                  <a:lnTo>
                    <a:pt x="40" y="407"/>
                  </a:lnTo>
                  <a:lnTo>
                    <a:pt x="38" y="459"/>
                  </a:lnTo>
                  <a:lnTo>
                    <a:pt x="36" y="508"/>
                  </a:lnTo>
                  <a:lnTo>
                    <a:pt x="34" y="559"/>
                  </a:lnTo>
                  <a:lnTo>
                    <a:pt x="34" y="609"/>
                  </a:lnTo>
                  <a:lnTo>
                    <a:pt x="34" y="660"/>
                  </a:lnTo>
                  <a:lnTo>
                    <a:pt x="34" y="709"/>
                  </a:lnTo>
                  <a:lnTo>
                    <a:pt x="34" y="761"/>
                  </a:lnTo>
                  <a:lnTo>
                    <a:pt x="36" y="810"/>
                  </a:lnTo>
                  <a:lnTo>
                    <a:pt x="38" y="862"/>
                  </a:lnTo>
                  <a:lnTo>
                    <a:pt x="40" y="911"/>
                  </a:lnTo>
                  <a:lnTo>
                    <a:pt x="41" y="964"/>
                  </a:lnTo>
                  <a:lnTo>
                    <a:pt x="45" y="1014"/>
                  </a:lnTo>
                  <a:lnTo>
                    <a:pt x="51" y="1065"/>
                  </a:lnTo>
                  <a:lnTo>
                    <a:pt x="45" y="1071"/>
                  </a:lnTo>
                  <a:lnTo>
                    <a:pt x="45" y="1080"/>
                  </a:lnTo>
                  <a:lnTo>
                    <a:pt x="45" y="1092"/>
                  </a:lnTo>
                  <a:lnTo>
                    <a:pt x="49" y="1107"/>
                  </a:lnTo>
                  <a:lnTo>
                    <a:pt x="47" y="1118"/>
                  </a:lnTo>
                  <a:lnTo>
                    <a:pt x="45" y="1126"/>
                  </a:lnTo>
                  <a:lnTo>
                    <a:pt x="40" y="1132"/>
                  </a:lnTo>
                  <a:lnTo>
                    <a:pt x="30" y="1132"/>
                  </a:lnTo>
                  <a:lnTo>
                    <a:pt x="26" y="1076"/>
                  </a:lnTo>
                  <a:lnTo>
                    <a:pt x="22" y="1023"/>
                  </a:lnTo>
                  <a:lnTo>
                    <a:pt x="21" y="968"/>
                  </a:lnTo>
                  <a:lnTo>
                    <a:pt x="19" y="917"/>
                  </a:lnTo>
                  <a:lnTo>
                    <a:pt x="13" y="862"/>
                  </a:lnTo>
                  <a:lnTo>
                    <a:pt x="9" y="808"/>
                  </a:lnTo>
                  <a:lnTo>
                    <a:pt x="7" y="753"/>
                  </a:lnTo>
                  <a:lnTo>
                    <a:pt x="5" y="702"/>
                  </a:lnTo>
                  <a:lnTo>
                    <a:pt x="3" y="647"/>
                  </a:lnTo>
                  <a:lnTo>
                    <a:pt x="1" y="594"/>
                  </a:lnTo>
                  <a:lnTo>
                    <a:pt x="0" y="540"/>
                  </a:lnTo>
                  <a:lnTo>
                    <a:pt x="1" y="487"/>
                  </a:lnTo>
                  <a:lnTo>
                    <a:pt x="1" y="434"/>
                  </a:lnTo>
                  <a:lnTo>
                    <a:pt x="3" y="381"/>
                  </a:lnTo>
                  <a:lnTo>
                    <a:pt x="7" y="327"/>
                  </a:lnTo>
                  <a:lnTo>
                    <a:pt x="13" y="274"/>
                  </a:lnTo>
                  <a:lnTo>
                    <a:pt x="13" y="255"/>
                  </a:lnTo>
                  <a:lnTo>
                    <a:pt x="13" y="238"/>
                  </a:lnTo>
                  <a:lnTo>
                    <a:pt x="13" y="219"/>
                  </a:lnTo>
                  <a:lnTo>
                    <a:pt x="15" y="204"/>
                  </a:lnTo>
                  <a:lnTo>
                    <a:pt x="15" y="187"/>
                  </a:lnTo>
                  <a:lnTo>
                    <a:pt x="19" y="168"/>
                  </a:lnTo>
                  <a:lnTo>
                    <a:pt x="21" y="151"/>
                  </a:lnTo>
                  <a:lnTo>
                    <a:pt x="24" y="135"/>
                  </a:lnTo>
                  <a:lnTo>
                    <a:pt x="26" y="116"/>
                  </a:lnTo>
                  <a:lnTo>
                    <a:pt x="28" y="99"/>
                  </a:lnTo>
                  <a:lnTo>
                    <a:pt x="32" y="82"/>
                  </a:lnTo>
                  <a:lnTo>
                    <a:pt x="36" y="65"/>
                  </a:lnTo>
                  <a:lnTo>
                    <a:pt x="38" y="48"/>
                  </a:lnTo>
                  <a:lnTo>
                    <a:pt x="41" y="31"/>
                  </a:lnTo>
                  <a:lnTo>
                    <a:pt x="45" y="16"/>
                  </a:lnTo>
                  <a:lnTo>
                    <a:pt x="5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8" name="Freeform 35">
              <a:extLst>
                <a:ext uri="{FF2B5EF4-FFF2-40B4-BE49-F238E27FC236}">
                  <a16:creationId xmlns:a16="http://schemas.microsoft.com/office/drawing/2014/main" id="{E9DF0112-4708-13F4-D952-D013B84656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51" y="988"/>
              <a:ext cx="392" cy="15"/>
            </a:xfrm>
            <a:custGeom>
              <a:avLst/>
              <a:gdLst>
                <a:gd name="T0" fmla="*/ 0 w 1283"/>
                <a:gd name="T1" fmla="*/ 0 h 53"/>
                <a:gd name="T2" fmla="*/ 0 w 1283"/>
                <a:gd name="T3" fmla="*/ 0 h 53"/>
                <a:gd name="T4" fmla="*/ 0 w 1283"/>
                <a:gd name="T5" fmla="*/ 0 h 53"/>
                <a:gd name="T6" fmla="*/ 0 w 1283"/>
                <a:gd name="T7" fmla="*/ 0 h 53"/>
                <a:gd name="T8" fmla="*/ 0 w 1283"/>
                <a:gd name="T9" fmla="*/ 0 h 53"/>
                <a:gd name="T10" fmla="*/ 0 w 1283"/>
                <a:gd name="T11" fmla="*/ 0 h 53"/>
                <a:gd name="T12" fmla="*/ 0 w 1283"/>
                <a:gd name="T13" fmla="*/ 0 h 53"/>
                <a:gd name="T14" fmla="*/ 0 w 1283"/>
                <a:gd name="T15" fmla="*/ 0 h 53"/>
                <a:gd name="T16" fmla="*/ 0 w 1283"/>
                <a:gd name="T17" fmla="*/ 0 h 53"/>
                <a:gd name="T18" fmla="*/ 0 w 1283"/>
                <a:gd name="T19" fmla="*/ 0 h 53"/>
                <a:gd name="T20" fmla="*/ 0 w 1283"/>
                <a:gd name="T21" fmla="*/ 0 h 53"/>
                <a:gd name="T22" fmla="*/ 0 w 1283"/>
                <a:gd name="T23" fmla="*/ 0 h 53"/>
                <a:gd name="T24" fmla="*/ 0 w 1283"/>
                <a:gd name="T25" fmla="*/ 0 h 53"/>
                <a:gd name="T26" fmla="*/ 0 w 1283"/>
                <a:gd name="T27" fmla="*/ 0 h 53"/>
                <a:gd name="T28" fmla="*/ 0 w 1283"/>
                <a:gd name="T29" fmla="*/ 0 h 53"/>
                <a:gd name="T30" fmla="*/ 0 w 1283"/>
                <a:gd name="T31" fmla="*/ 0 h 53"/>
                <a:gd name="T32" fmla="*/ 0 w 1283"/>
                <a:gd name="T33" fmla="*/ 0 h 53"/>
                <a:gd name="T34" fmla="*/ 0 w 1283"/>
                <a:gd name="T35" fmla="*/ 0 h 53"/>
                <a:gd name="T36" fmla="*/ 0 w 1283"/>
                <a:gd name="T37" fmla="*/ 0 h 53"/>
                <a:gd name="T38" fmla="*/ 0 w 1283"/>
                <a:gd name="T39" fmla="*/ 0 h 53"/>
                <a:gd name="T40" fmla="*/ 0 w 1283"/>
                <a:gd name="T41" fmla="*/ 0 h 53"/>
                <a:gd name="T42" fmla="*/ 0 w 1283"/>
                <a:gd name="T43" fmla="*/ 0 h 53"/>
                <a:gd name="T44" fmla="*/ 0 w 1283"/>
                <a:gd name="T45" fmla="*/ 0 h 53"/>
                <a:gd name="T46" fmla="*/ 0 w 1283"/>
                <a:gd name="T47" fmla="*/ 0 h 53"/>
                <a:gd name="T48" fmla="*/ 0 w 1283"/>
                <a:gd name="T49" fmla="*/ 0 h 53"/>
                <a:gd name="T50" fmla="*/ 0 w 1283"/>
                <a:gd name="T51" fmla="*/ 0 h 53"/>
                <a:gd name="T52" fmla="*/ 0 w 1283"/>
                <a:gd name="T53" fmla="*/ 0 h 53"/>
                <a:gd name="T54" fmla="*/ 0 w 1283"/>
                <a:gd name="T55" fmla="*/ 0 h 53"/>
                <a:gd name="T56" fmla="*/ 0 w 1283"/>
                <a:gd name="T57" fmla="*/ 0 h 53"/>
                <a:gd name="T58" fmla="*/ 0 w 1283"/>
                <a:gd name="T59" fmla="*/ 0 h 53"/>
                <a:gd name="T60" fmla="*/ 0 w 1283"/>
                <a:gd name="T61" fmla="*/ 0 h 53"/>
                <a:gd name="T62" fmla="*/ 0 w 1283"/>
                <a:gd name="T63" fmla="*/ 0 h 53"/>
                <a:gd name="T64" fmla="*/ 0 w 1283"/>
                <a:gd name="T65" fmla="*/ 0 h 53"/>
                <a:gd name="T66" fmla="*/ 0 w 1283"/>
                <a:gd name="T67" fmla="*/ 0 h 53"/>
                <a:gd name="T68" fmla="*/ 0 w 1283"/>
                <a:gd name="T69" fmla="*/ 0 h 53"/>
                <a:gd name="T70" fmla="*/ 0 w 1283"/>
                <a:gd name="T71" fmla="*/ 0 h 53"/>
                <a:gd name="T72" fmla="*/ 0 w 1283"/>
                <a:gd name="T73" fmla="*/ 0 h 53"/>
                <a:gd name="T74" fmla="*/ 0 w 1283"/>
                <a:gd name="T75" fmla="*/ 0 h 53"/>
                <a:gd name="T76" fmla="*/ 0 w 1283"/>
                <a:gd name="T77" fmla="*/ 0 h 53"/>
                <a:gd name="T78" fmla="*/ 0 w 1283"/>
                <a:gd name="T79" fmla="*/ 0 h 53"/>
                <a:gd name="T80" fmla="*/ 0 w 1283"/>
                <a:gd name="T81" fmla="*/ 0 h 53"/>
                <a:gd name="T82" fmla="*/ 0 w 1283"/>
                <a:gd name="T83" fmla="*/ 0 h 53"/>
                <a:gd name="T84" fmla="*/ 0 w 1283"/>
                <a:gd name="T85" fmla="*/ 0 h 53"/>
                <a:gd name="T86" fmla="*/ 0 w 1283"/>
                <a:gd name="T87" fmla="*/ 0 h 53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283"/>
                <a:gd name="T133" fmla="*/ 0 h 53"/>
                <a:gd name="T134" fmla="*/ 1283 w 1283"/>
                <a:gd name="T135" fmla="*/ 53 h 53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283" h="53">
                  <a:moveTo>
                    <a:pt x="0" y="10"/>
                  </a:moveTo>
                  <a:lnTo>
                    <a:pt x="50" y="10"/>
                  </a:lnTo>
                  <a:lnTo>
                    <a:pt x="97" y="10"/>
                  </a:lnTo>
                  <a:lnTo>
                    <a:pt x="148" y="10"/>
                  </a:lnTo>
                  <a:lnTo>
                    <a:pt x="200" y="10"/>
                  </a:lnTo>
                  <a:lnTo>
                    <a:pt x="249" y="10"/>
                  </a:lnTo>
                  <a:lnTo>
                    <a:pt x="300" y="10"/>
                  </a:lnTo>
                  <a:lnTo>
                    <a:pt x="350" y="8"/>
                  </a:lnTo>
                  <a:lnTo>
                    <a:pt x="403" y="8"/>
                  </a:lnTo>
                  <a:lnTo>
                    <a:pt x="452" y="6"/>
                  </a:lnTo>
                  <a:lnTo>
                    <a:pt x="504" y="6"/>
                  </a:lnTo>
                  <a:lnTo>
                    <a:pt x="555" y="2"/>
                  </a:lnTo>
                  <a:lnTo>
                    <a:pt x="606" y="2"/>
                  </a:lnTo>
                  <a:lnTo>
                    <a:pt x="656" y="0"/>
                  </a:lnTo>
                  <a:lnTo>
                    <a:pt x="707" y="0"/>
                  </a:lnTo>
                  <a:lnTo>
                    <a:pt x="757" y="0"/>
                  </a:lnTo>
                  <a:lnTo>
                    <a:pt x="806" y="0"/>
                  </a:lnTo>
                  <a:lnTo>
                    <a:pt x="823" y="0"/>
                  </a:lnTo>
                  <a:lnTo>
                    <a:pt x="844" y="2"/>
                  </a:lnTo>
                  <a:lnTo>
                    <a:pt x="861" y="4"/>
                  </a:lnTo>
                  <a:lnTo>
                    <a:pt x="882" y="6"/>
                  </a:lnTo>
                  <a:lnTo>
                    <a:pt x="901" y="8"/>
                  </a:lnTo>
                  <a:lnTo>
                    <a:pt x="920" y="10"/>
                  </a:lnTo>
                  <a:lnTo>
                    <a:pt x="939" y="12"/>
                  </a:lnTo>
                  <a:lnTo>
                    <a:pt x="958" y="15"/>
                  </a:lnTo>
                  <a:lnTo>
                    <a:pt x="977" y="17"/>
                  </a:lnTo>
                  <a:lnTo>
                    <a:pt x="996" y="19"/>
                  </a:lnTo>
                  <a:lnTo>
                    <a:pt x="1015" y="23"/>
                  </a:lnTo>
                  <a:lnTo>
                    <a:pt x="1036" y="25"/>
                  </a:lnTo>
                  <a:lnTo>
                    <a:pt x="1055" y="27"/>
                  </a:lnTo>
                  <a:lnTo>
                    <a:pt x="1074" y="29"/>
                  </a:lnTo>
                  <a:lnTo>
                    <a:pt x="1095" y="29"/>
                  </a:lnTo>
                  <a:lnTo>
                    <a:pt x="1116" y="31"/>
                  </a:lnTo>
                  <a:lnTo>
                    <a:pt x="1125" y="31"/>
                  </a:lnTo>
                  <a:lnTo>
                    <a:pt x="1135" y="31"/>
                  </a:lnTo>
                  <a:lnTo>
                    <a:pt x="1144" y="31"/>
                  </a:lnTo>
                  <a:lnTo>
                    <a:pt x="1156" y="31"/>
                  </a:lnTo>
                  <a:lnTo>
                    <a:pt x="1165" y="31"/>
                  </a:lnTo>
                  <a:lnTo>
                    <a:pt x="1177" y="31"/>
                  </a:lnTo>
                  <a:lnTo>
                    <a:pt x="1186" y="31"/>
                  </a:lnTo>
                  <a:lnTo>
                    <a:pt x="1198" y="32"/>
                  </a:lnTo>
                  <a:lnTo>
                    <a:pt x="1207" y="32"/>
                  </a:lnTo>
                  <a:lnTo>
                    <a:pt x="1218" y="32"/>
                  </a:lnTo>
                  <a:lnTo>
                    <a:pt x="1228" y="32"/>
                  </a:lnTo>
                  <a:lnTo>
                    <a:pt x="1238" y="32"/>
                  </a:lnTo>
                  <a:lnTo>
                    <a:pt x="1249" y="32"/>
                  </a:lnTo>
                  <a:lnTo>
                    <a:pt x="1260" y="32"/>
                  </a:lnTo>
                  <a:lnTo>
                    <a:pt x="1270" y="32"/>
                  </a:lnTo>
                  <a:lnTo>
                    <a:pt x="1283" y="32"/>
                  </a:lnTo>
                  <a:lnTo>
                    <a:pt x="1270" y="53"/>
                  </a:lnTo>
                  <a:lnTo>
                    <a:pt x="1264" y="53"/>
                  </a:lnTo>
                  <a:lnTo>
                    <a:pt x="1255" y="53"/>
                  </a:lnTo>
                  <a:lnTo>
                    <a:pt x="1247" y="53"/>
                  </a:lnTo>
                  <a:lnTo>
                    <a:pt x="1239" y="53"/>
                  </a:lnTo>
                  <a:lnTo>
                    <a:pt x="1234" y="53"/>
                  </a:lnTo>
                  <a:lnTo>
                    <a:pt x="1226" y="53"/>
                  </a:lnTo>
                  <a:lnTo>
                    <a:pt x="1218" y="53"/>
                  </a:lnTo>
                  <a:lnTo>
                    <a:pt x="1209" y="53"/>
                  </a:lnTo>
                  <a:lnTo>
                    <a:pt x="1203" y="53"/>
                  </a:lnTo>
                  <a:lnTo>
                    <a:pt x="1198" y="53"/>
                  </a:lnTo>
                  <a:lnTo>
                    <a:pt x="1186" y="53"/>
                  </a:lnTo>
                  <a:lnTo>
                    <a:pt x="1182" y="53"/>
                  </a:lnTo>
                  <a:lnTo>
                    <a:pt x="1173" y="50"/>
                  </a:lnTo>
                  <a:lnTo>
                    <a:pt x="1161" y="48"/>
                  </a:lnTo>
                  <a:lnTo>
                    <a:pt x="1150" y="46"/>
                  </a:lnTo>
                  <a:lnTo>
                    <a:pt x="1141" y="46"/>
                  </a:lnTo>
                  <a:lnTo>
                    <a:pt x="1131" y="46"/>
                  </a:lnTo>
                  <a:lnTo>
                    <a:pt x="1122" y="46"/>
                  </a:lnTo>
                  <a:lnTo>
                    <a:pt x="1110" y="46"/>
                  </a:lnTo>
                  <a:lnTo>
                    <a:pt x="1101" y="48"/>
                  </a:lnTo>
                  <a:lnTo>
                    <a:pt x="1053" y="44"/>
                  </a:lnTo>
                  <a:lnTo>
                    <a:pt x="1011" y="42"/>
                  </a:lnTo>
                  <a:lnTo>
                    <a:pt x="971" y="38"/>
                  </a:lnTo>
                  <a:lnTo>
                    <a:pt x="935" y="38"/>
                  </a:lnTo>
                  <a:lnTo>
                    <a:pt x="899" y="38"/>
                  </a:lnTo>
                  <a:lnTo>
                    <a:pt x="867" y="36"/>
                  </a:lnTo>
                  <a:lnTo>
                    <a:pt x="835" y="36"/>
                  </a:lnTo>
                  <a:lnTo>
                    <a:pt x="804" y="36"/>
                  </a:lnTo>
                  <a:lnTo>
                    <a:pt x="772" y="34"/>
                  </a:lnTo>
                  <a:lnTo>
                    <a:pt x="741" y="34"/>
                  </a:lnTo>
                  <a:lnTo>
                    <a:pt x="707" y="34"/>
                  </a:lnTo>
                  <a:lnTo>
                    <a:pt x="675" y="34"/>
                  </a:lnTo>
                  <a:lnTo>
                    <a:pt x="639" y="32"/>
                  </a:lnTo>
                  <a:lnTo>
                    <a:pt x="601" y="32"/>
                  </a:lnTo>
                  <a:lnTo>
                    <a:pt x="561" y="32"/>
                  </a:lnTo>
                  <a:lnTo>
                    <a:pt x="517" y="31"/>
                  </a:lnTo>
                  <a:lnTo>
                    <a:pt x="502" y="29"/>
                  </a:lnTo>
                  <a:lnTo>
                    <a:pt x="489" y="27"/>
                  </a:lnTo>
                  <a:lnTo>
                    <a:pt x="473" y="27"/>
                  </a:lnTo>
                  <a:lnTo>
                    <a:pt x="462" y="29"/>
                  </a:lnTo>
                  <a:lnTo>
                    <a:pt x="449" y="29"/>
                  </a:lnTo>
                  <a:lnTo>
                    <a:pt x="437" y="29"/>
                  </a:lnTo>
                  <a:lnTo>
                    <a:pt x="422" y="31"/>
                  </a:lnTo>
                  <a:lnTo>
                    <a:pt x="411" y="32"/>
                  </a:lnTo>
                  <a:lnTo>
                    <a:pt x="397" y="32"/>
                  </a:lnTo>
                  <a:lnTo>
                    <a:pt x="384" y="36"/>
                  </a:lnTo>
                  <a:lnTo>
                    <a:pt x="371" y="38"/>
                  </a:lnTo>
                  <a:lnTo>
                    <a:pt x="357" y="40"/>
                  </a:lnTo>
                  <a:lnTo>
                    <a:pt x="344" y="40"/>
                  </a:lnTo>
                  <a:lnTo>
                    <a:pt x="329" y="42"/>
                  </a:lnTo>
                  <a:lnTo>
                    <a:pt x="316" y="42"/>
                  </a:lnTo>
                  <a:lnTo>
                    <a:pt x="302" y="44"/>
                  </a:lnTo>
                  <a:lnTo>
                    <a:pt x="293" y="42"/>
                  </a:lnTo>
                  <a:lnTo>
                    <a:pt x="283" y="42"/>
                  </a:lnTo>
                  <a:lnTo>
                    <a:pt x="274" y="42"/>
                  </a:lnTo>
                  <a:lnTo>
                    <a:pt x="266" y="42"/>
                  </a:lnTo>
                  <a:lnTo>
                    <a:pt x="255" y="40"/>
                  </a:lnTo>
                  <a:lnTo>
                    <a:pt x="245" y="40"/>
                  </a:lnTo>
                  <a:lnTo>
                    <a:pt x="236" y="40"/>
                  </a:lnTo>
                  <a:lnTo>
                    <a:pt x="228" y="40"/>
                  </a:lnTo>
                  <a:lnTo>
                    <a:pt x="219" y="38"/>
                  </a:lnTo>
                  <a:lnTo>
                    <a:pt x="211" y="38"/>
                  </a:lnTo>
                  <a:lnTo>
                    <a:pt x="203" y="36"/>
                  </a:lnTo>
                  <a:lnTo>
                    <a:pt x="198" y="36"/>
                  </a:lnTo>
                  <a:lnTo>
                    <a:pt x="186" y="36"/>
                  </a:lnTo>
                  <a:lnTo>
                    <a:pt x="183" y="36"/>
                  </a:lnTo>
                  <a:lnTo>
                    <a:pt x="171" y="34"/>
                  </a:lnTo>
                  <a:lnTo>
                    <a:pt x="162" y="34"/>
                  </a:lnTo>
                  <a:lnTo>
                    <a:pt x="148" y="34"/>
                  </a:lnTo>
                  <a:lnTo>
                    <a:pt x="135" y="36"/>
                  </a:lnTo>
                  <a:lnTo>
                    <a:pt x="120" y="36"/>
                  </a:lnTo>
                  <a:lnTo>
                    <a:pt x="105" y="36"/>
                  </a:lnTo>
                  <a:lnTo>
                    <a:pt x="89" y="36"/>
                  </a:lnTo>
                  <a:lnTo>
                    <a:pt x="74" y="36"/>
                  </a:lnTo>
                  <a:lnTo>
                    <a:pt x="59" y="34"/>
                  </a:lnTo>
                  <a:lnTo>
                    <a:pt x="46" y="32"/>
                  </a:lnTo>
                  <a:lnTo>
                    <a:pt x="31" y="31"/>
                  </a:lnTo>
                  <a:lnTo>
                    <a:pt x="21" y="29"/>
                  </a:lnTo>
                  <a:lnTo>
                    <a:pt x="12" y="23"/>
                  </a:lnTo>
                  <a:lnTo>
                    <a:pt x="4" y="19"/>
                  </a:lnTo>
                  <a:lnTo>
                    <a:pt x="0" y="13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9" name="Freeform 36">
              <a:extLst>
                <a:ext uri="{FF2B5EF4-FFF2-40B4-BE49-F238E27FC236}">
                  <a16:creationId xmlns:a16="http://schemas.microsoft.com/office/drawing/2014/main" id="{648E279E-A16C-6E15-1E92-5A3C26A2E4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28" y="966"/>
              <a:ext cx="319" cy="17"/>
            </a:xfrm>
            <a:custGeom>
              <a:avLst/>
              <a:gdLst>
                <a:gd name="T0" fmla="*/ 0 w 1048"/>
                <a:gd name="T1" fmla="*/ 0 h 59"/>
                <a:gd name="T2" fmla="*/ 0 w 1048"/>
                <a:gd name="T3" fmla="*/ 0 h 59"/>
                <a:gd name="T4" fmla="*/ 0 w 1048"/>
                <a:gd name="T5" fmla="*/ 0 h 59"/>
                <a:gd name="T6" fmla="*/ 0 w 1048"/>
                <a:gd name="T7" fmla="*/ 0 h 59"/>
                <a:gd name="T8" fmla="*/ 0 w 1048"/>
                <a:gd name="T9" fmla="*/ 0 h 59"/>
                <a:gd name="T10" fmla="*/ 0 w 1048"/>
                <a:gd name="T11" fmla="*/ 0 h 59"/>
                <a:gd name="T12" fmla="*/ 0 w 1048"/>
                <a:gd name="T13" fmla="*/ 0 h 59"/>
                <a:gd name="T14" fmla="*/ 0 w 1048"/>
                <a:gd name="T15" fmla="*/ 0 h 59"/>
                <a:gd name="T16" fmla="*/ 0 w 1048"/>
                <a:gd name="T17" fmla="*/ 0 h 59"/>
                <a:gd name="T18" fmla="*/ 0 w 1048"/>
                <a:gd name="T19" fmla="*/ 0 h 59"/>
                <a:gd name="T20" fmla="*/ 0 w 1048"/>
                <a:gd name="T21" fmla="*/ 0 h 59"/>
                <a:gd name="T22" fmla="*/ 0 w 1048"/>
                <a:gd name="T23" fmla="*/ 0 h 59"/>
                <a:gd name="T24" fmla="*/ 0 w 1048"/>
                <a:gd name="T25" fmla="*/ 0 h 59"/>
                <a:gd name="T26" fmla="*/ 0 w 1048"/>
                <a:gd name="T27" fmla="*/ 0 h 59"/>
                <a:gd name="T28" fmla="*/ 0 w 1048"/>
                <a:gd name="T29" fmla="*/ 0 h 59"/>
                <a:gd name="T30" fmla="*/ 0 w 1048"/>
                <a:gd name="T31" fmla="*/ 0 h 59"/>
                <a:gd name="T32" fmla="*/ 0 w 1048"/>
                <a:gd name="T33" fmla="*/ 0 h 59"/>
                <a:gd name="T34" fmla="*/ 0 w 1048"/>
                <a:gd name="T35" fmla="*/ 0 h 59"/>
                <a:gd name="T36" fmla="*/ 0 w 1048"/>
                <a:gd name="T37" fmla="*/ 0 h 59"/>
                <a:gd name="T38" fmla="*/ 0 w 1048"/>
                <a:gd name="T39" fmla="*/ 0 h 59"/>
                <a:gd name="T40" fmla="*/ 0 w 1048"/>
                <a:gd name="T41" fmla="*/ 0 h 59"/>
                <a:gd name="T42" fmla="*/ 0 w 1048"/>
                <a:gd name="T43" fmla="*/ 0 h 59"/>
                <a:gd name="T44" fmla="*/ 0 w 1048"/>
                <a:gd name="T45" fmla="*/ 0 h 59"/>
                <a:gd name="T46" fmla="*/ 0 w 1048"/>
                <a:gd name="T47" fmla="*/ 0 h 59"/>
                <a:gd name="T48" fmla="*/ 0 w 1048"/>
                <a:gd name="T49" fmla="*/ 0 h 59"/>
                <a:gd name="T50" fmla="*/ 0 w 1048"/>
                <a:gd name="T51" fmla="*/ 0 h 59"/>
                <a:gd name="T52" fmla="*/ 0 w 1048"/>
                <a:gd name="T53" fmla="*/ 0 h 59"/>
                <a:gd name="T54" fmla="*/ 0 w 1048"/>
                <a:gd name="T55" fmla="*/ 0 h 59"/>
                <a:gd name="T56" fmla="*/ 0 w 1048"/>
                <a:gd name="T57" fmla="*/ 0 h 59"/>
                <a:gd name="T58" fmla="*/ 0 w 1048"/>
                <a:gd name="T59" fmla="*/ 0 h 59"/>
                <a:gd name="T60" fmla="*/ 0 w 1048"/>
                <a:gd name="T61" fmla="*/ 0 h 59"/>
                <a:gd name="T62" fmla="*/ 0 w 1048"/>
                <a:gd name="T63" fmla="*/ 0 h 59"/>
                <a:gd name="T64" fmla="*/ 0 w 1048"/>
                <a:gd name="T65" fmla="*/ 0 h 59"/>
                <a:gd name="T66" fmla="*/ 0 w 1048"/>
                <a:gd name="T67" fmla="*/ 0 h 59"/>
                <a:gd name="T68" fmla="*/ 0 w 1048"/>
                <a:gd name="T69" fmla="*/ 0 h 59"/>
                <a:gd name="T70" fmla="*/ 0 w 1048"/>
                <a:gd name="T71" fmla="*/ 0 h 59"/>
                <a:gd name="T72" fmla="*/ 0 w 1048"/>
                <a:gd name="T73" fmla="*/ 0 h 59"/>
                <a:gd name="T74" fmla="*/ 0 w 1048"/>
                <a:gd name="T75" fmla="*/ 0 h 59"/>
                <a:gd name="T76" fmla="*/ 0 w 1048"/>
                <a:gd name="T77" fmla="*/ 0 h 59"/>
                <a:gd name="T78" fmla="*/ 0 w 1048"/>
                <a:gd name="T79" fmla="*/ 0 h 59"/>
                <a:gd name="T80" fmla="*/ 0 w 1048"/>
                <a:gd name="T81" fmla="*/ 0 h 59"/>
                <a:gd name="T82" fmla="*/ 0 w 1048"/>
                <a:gd name="T83" fmla="*/ 0 h 59"/>
                <a:gd name="T84" fmla="*/ 0 w 1048"/>
                <a:gd name="T85" fmla="*/ 0 h 59"/>
                <a:gd name="T86" fmla="*/ 0 w 1048"/>
                <a:gd name="T87" fmla="*/ 0 h 59"/>
                <a:gd name="T88" fmla="*/ 0 w 1048"/>
                <a:gd name="T89" fmla="*/ 0 h 59"/>
                <a:gd name="T90" fmla="*/ 0 w 1048"/>
                <a:gd name="T91" fmla="*/ 0 h 59"/>
                <a:gd name="T92" fmla="*/ 0 w 1048"/>
                <a:gd name="T93" fmla="*/ 0 h 59"/>
                <a:gd name="T94" fmla="*/ 0 w 1048"/>
                <a:gd name="T95" fmla="*/ 0 h 59"/>
                <a:gd name="T96" fmla="*/ 0 w 1048"/>
                <a:gd name="T97" fmla="*/ 0 h 59"/>
                <a:gd name="T98" fmla="*/ 0 w 1048"/>
                <a:gd name="T99" fmla="*/ 0 h 59"/>
                <a:gd name="T100" fmla="*/ 0 w 1048"/>
                <a:gd name="T101" fmla="*/ 0 h 59"/>
                <a:gd name="T102" fmla="*/ 0 w 1048"/>
                <a:gd name="T103" fmla="*/ 0 h 59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048"/>
                <a:gd name="T157" fmla="*/ 0 h 59"/>
                <a:gd name="T158" fmla="*/ 1048 w 1048"/>
                <a:gd name="T159" fmla="*/ 59 h 59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048" h="59">
                  <a:moveTo>
                    <a:pt x="4" y="0"/>
                  </a:moveTo>
                  <a:lnTo>
                    <a:pt x="67" y="2"/>
                  </a:lnTo>
                  <a:lnTo>
                    <a:pt x="130" y="6"/>
                  </a:lnTo>
                  <a:lnTo>
                    <a:pt x="194" y="6"/>
                  </a:lnTo>
                  <a:lnTo>
                    <a:pt x="261" y="8"/>
                  </a:lnTo>
                  <a:lnTo>
                    <a:pt x="323" y="8"/>
                  </a:lnTo>
                  <a:lnTo>
                    <a:pt x="388" y="10"/>
                  </a:lnTo>
                  <a:lnTo>
                    <a:pt x="453" y="10"/>
                  </a:lnTo>
                  <a:lnTo>
                    <a:pt x="517" y="12"/>
                  </a:lnTo>
                  <a:lnTo>
                    <a:pt x="582" y="12"/>
                  </a:lnTo>
                  <a:lnTo>
                    <a:pt x="647" y="12"/>
                  </a:lnTo>
                  <a:lnTo>
                    <a:pt x="709" y="14"/>
                  </a:lnTo>
                  <a:lnTo>
                    <a:pt x="774" y="16"/>
                  </a:lnTo>
                  <a:lnTo>
                    <a:pt x="839" y="16"/>
                  </a:lnTo>
                  <a:lnTo>
                    <a:pt x="903" y="19"/>
                  </a:lnTo>
                  <a:lnTo>
                    <a:pt x="966" y="23"/>
                  </a:lnTo>
                  <a:lnTo>
                    <a:pt x="1030" y="29"/>
                  </a:lnTo>
                  <a:lnTo>
                    <a:pt x="1036" y="31"/>
                  </a:lnTo>
                  <a:lnTo>
                    <a:pt x="1042" y="36"/>
                  </a:lnTo>
                  <a:lnTo>
                    <a:pt x="1046" y="42"/>
                  </a:lnTo>
                  <a:lnTo>
                    <a:pt x="1048" y="48"/>
                  </a:lnTo>
                  <a:lnTo>
                    <a:pt x="1038" y="48"/>
                  </a:lnTo>
                  <a:lnTo>
                    <a:pt x="1029" y="48"/>
                  </a:lnTo>
                  <a:lnTo>
                    <a:pt x="1017" y="46"/>
                  </a:lnTo>
                  <a:lnTo>
                    <a:pt x="1010" y="46"/>
                  </a:lnTo>
                  <a:lnTo>
                    <a:pt x="1000" y="44"/>
                  </a:lnTo>
                  <a:lnTo>
                    <a:pt x="991" y="44"/>
                  </a:lnTo>
                  <a:lnTo>
                    <a:pt x="981" y="44"/>
                  </a:lnTo>
                  <a:lnTo>
                    <a:pt x="973" y="44"/>
                  </a:lnTo>
                  <a:lnTo>
                    <a:pt x="964" y="42"/>
                  </a:lnTo>
                  <a:lnTo>
                    <a:pt x="954" y="42"/>
                  </a:lnTo>
                  <a:lnTo>
                    <a:pt x="945" y="42"/>
                  </a:lnTo>
                  <a:lnTo>
                    <a:pt x="935" y="42"/>
                  </a:lnTo>
                  <a:lnTo>
                    <a:pt x="926" y="42"/>
                  </a:lnTo>
                  <a:lnTo>
                    <a:pt x="918" y="42"/>
                  </a:lnTo>
                  <a:lnTo>
                    <a:pt x="909" y="42"/>
                  </a:lnTo>
                  <a:lnTo>
                    <a:pt x="901" y="42"/>
                  </a:lnTo>
                  <a:lnTo>
                    <a:pt x="888" y="42"/>
                  </a:lnTo>
                  <a:lnTo>
                    <a:pt x="878" y="42"/>
                  </a:lnTo>
                  <a:lnTo>
                    <a:pt x="869" y="42"/>
                  </a:lnTo>
                  <a:lnTo>
                    <a:pt x="861" y="46"/>
                  </a:lnTo>
                  <a:lnTo>
                    <a:pt x="850" y="48"/>
                  </a:lnTo>
                  <a:lnTo>
                    <a:pt x="839" y="54"/>
                  </a:lnTo>
                  <a:lnTo>
                    <a:pt x="831" y="55"/>
                  </a:lnTo>
                  <a:lnTo>
                    <a:pt x="823" y="57"/>
                  </a:lnTo>
                  <a:lnTo>
                    <a:pt x="816" y="57"/>
                  </a:lnTo>
                  <a:lnTo>
                    <a:pt x="806" y="59"/>
                  </a:lnTo>
                  <a:lnTo>
                    <a:pt x="793" y="59"/>
                  </a:lnTo>
                  <a:lnTo>
                    <a:pt x="780" y="59"/>
                  </a:lnTo>
                  <a:lnTo>
                    <a:pt x="762" y="59"/>
                  </a:lnTo>
                  <a:lnTo>
                    <a:pt x="745" y="59"/>
                  </a:lnTo>
                  <a:lnTo>
                    <a:pt x="736" y="57"/>
                  </a:lnTo>
                  <a:lnTo>
                    <a:pt x="726" y="55"/>
                  </a:lnTo>
                  <a:lnTo>
                    <a:pt x="715" y="54"/>
                  </a:lnTo>
                  <a:lnTo>
                    <a:pt x="704" y="52"/>
                  </a:lnTo>
                  <a:lnTo>
                    <a:pt x="690" y="50"/>
                  </a:lnTo>
                  <a:lnTo>
                    <a:pt x="679" y="48"/>
                  </a:lnTo>
                  <a:lnTo>
                    <a:pt x="666" y="44"/>
                  </a:lnTo>
                  <a:lnTo>
                    <a:pt x="652" y="42"/>
                  </a:lnTo>
                  <a:lnTo>
                    <a:pt x="639" y="38"/>
                  </a:lnTo>
                  <a:lnTo>
                    <a:pt x="626" y="38"/>
                  </a:lnTo>
                  <a:lnTo>
                    <a:pt x="614" y="35"/>
                  </a:lnTo>
                  <a:lnTo>
                    <a:pt x="603" y="33"/>
                  </a:lnTo>
                  <a:lnTo>
                    <a:pt x="591" y="33"/>
                  </a:lnTo>
                  <a:lnTo>
                    <a:pt x="584" y="31"/>
                  </a:lnTo>
                  <a:lnTo>
                    <a:pt x="576" y="31"/>
                  </a:lnTo>
                  <a:lnTo>
                    <a:pt x="572" y="31"/>
                  </a:lnTo>
                  <a:lnTo>
                    <a:pt x="550" y="29"/>
                  </a:lnTo>
                  <a:lnTo>
                    <a:pt x="529" y="29"/>
                  </a:lnTo>
                  <a:lnTo>
                    <a:pt x="508" y="27"/>
                  </a:lnTo>
                  <a:lnTo>
                    <a:pt x="491" y="27"/>
                  </a:lnTo>
                  <a:lnTo>
                    <a:pt x="472" y="27"/>
                  </a:lnTo>
                  <a:lnTo>
                    <a:pt x="456" y="27"/>
                  </a:lnTo>
                  <a:lnTo>
                    <a:pt x="437" y="27"/>
                  </a:lnTo>
                  <a:lnTo>
                    <a:pt x="422" y="29"/>
                  </a:lnTo>
                  <a:lnTo>
                    <a:pt x="405" y="29"/>
                  </a:lnTo>
                  <a:lnTo>
                    <a:pt x="386" y="29"/>
                  </a:lnTo>
                  <a:lnTo>
                    <a:pt x="369" y="29"/>
                  </a:lnTo>
                  <a:lnTo>
                    <a:pt x="352" y="29"/>
                  </a:lnTo>
                  <a:lnTo>
                    <a:pt x="331" y="29"/>
                  </a:lnTo>
                  <a:lnTo>
                    <a:pt x="312" y="29"/>
                  </a:lnTo>
                  <a:lnTo>
                    <a:pt x="291" y="29"/>
                  </a:lnTo>
                  <a:lnTo>
                    <a:pt x="270" y="31"/>
                  </a:lnTo>
                  <a:lnTo>
                    <a:pt x="251" y="29"/>
                  </a:lnTo>
                  <a:lnTo>
                    <a:pt x="232" y="29"/>
                  </a:lnTo>
                  <a:lnTo>
                    <a:pt x="215" y="29"/>
                  </a:lnTo>
                  <a:lnTo>
                    <a:pt x="200" y="29"/>
                  </a:lnTo>
                  <a:lnTo>
                    <a:pt x="183" y="27"/>
                  </a:lnTo>
                  <a:lnTo>
                    <a:pt x="168" y="25"/>
                  </a:lnTo>
                  <a:lnTo>
                    <a:pt x="150" y="25"/>
                  </a:lnTo>
                  <a:lnTo>
                    <a:pt x="135" y="25"/>
                  </a:lnTo>
                  <a:lnTo>
                    <a:pt x="118" y="23"/>
                  </a:lnTo>
                  <a:lnTo>
                    <a:pt x="101" y="21"/>
                  </a:lnTo>
                  <a:lnTo>
                    <a:pt x="86" y="19"/>
                  </a:lnTo>
                  <a:lnTo>
                    <a:pt x="69" y="19"/>
                  </a:lnTo>
                  <a:lnTo>
                    <a:pt x="52" y="19"/>
                  </a:lnTo>
                  <a:lnTo>
                    <a:pt x="34" y="19"/>
                  </a:lnTo>
                  <a:lnTo>
                    <a:pt x="17" y="19"/>
                  </a:lnTo>
                  <a:lnTo>
                    <a:pt x="0" y="19"/>
                  </a:lnTo>
                  <a:lnTo>
                    <a:pt x="0" y="14"/>
                  </a:lnTo>
                  <a:lnTo>
                    <a:pt x="2" y="8"/>
                  </a:lnTo>
                  <a:lnTo>
                    <a:pt x="2" y="2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0" name="Freeform 37">
              <a:extLst>
                <a:ext uri="{FF2B5EF4-FFF2-40B4-BE49-F238E27FC236}">
                  <a16:creationId xmlns:a16="http://schemas.microsoft.com/office/drawing/2014/main" id="{7A8D22BA-6EF2-1AEB-6595-BA83B58D9F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51" y="920"/>
              <a:ext cx="63" cy="61"/>
            </a:xfrm>
            <a:custGeom>
              <a:avLst/>
              <a:gdLst>
                <a:gd name="T0" fmla="*/ 0 w 206"/>
                <a:gd name="T1" fmla="*/ 0 h 217"/>
                <a:gd name="T2" fmla="*/ 0 w 206"/>
                <a:gd name="T3" fmla="*/ 0 h 217"/>
                <a:gd name="T4" fmla="*/ 0 w 206"/>
                <a:gd name="T5" fmla="*/ 0 h 217"/>
                <a:gd name="T6" fmla="*/ 0 w 206"/>
                <a:gd name="T7" fmla="*/ 0 h 217"/>
                <a:gd name="T8" fmla="*/ 0 w 206"/>
                <a:gd name="T9" fmla="*/ 0 h 217"/>
                <a:gd name="T10" fmla="*/ 0 w 206"/>
                <a:gd name="T11" fmla="*/ 0 h 217"/>
                <a:gd name="T12" fmla="*/ 0 w 206"/>
                <a:gd name="T13" fmla="*/ 0 h 217"/>
                <a:gd name="T14" fmla="*/ 0 w 206"/>
                <a:gd name="T15" fmla="*/ 0 h 217"/>
                <a:gd name="T16" fmla="*/ 0 w 206"/>
                <a:gd name="T17" fmla="*/ 0 h 217"/>
                <a:gd name="T18" fmla="*/ 0 w 206"/>
                <a:gd name="T19" fmla="*/ 0 h 217"/>
                <a:gd name="T20" fmla="*/ 0 w 206"/>
                <a:gd name="T21" fmla="*/ 0 h 217"/>
                <a:gd name="T22" fmla="*/ 0 w 206"/>
                <a:gd name="T23" fmla="*/ 0 h 217"/>
                <a:gd name="T24" fmla="*/ 0 w 206"/>
                <a:gd name="T25" fmla="*/ 0 h 217"/>
                <a:gd name="T26" fmla="*/ 0 w 206"/>
                <a:gd name="T27" fmla="*/ 0 h 217"/>
                <a:gd name="T28" fmla="*/ 0 w 206"/>
                <a:gd name="T29" fmla="*/ 0 h 217"/>
                <a:gd name="T30" fmla="*/ 0 w 206"/>
                <a:gd name="T31" fmla="*/ 0 h 217"/>
                <a:gd name="T32" fmla="*/ 0 w 206"/>
                <a:gd name="T33" fmla="*/ 0 h 217"/>
                <a:gd name="T34" fmla="*/ 0 w 206"/>
                <a:gd name="T35" fmla="*/ 0 h 217"/>
                <a:gd name="T36" fmla="*/ 0 w 206"/>
                <a:gd name="T37" fmla="*/ 0 h 217"/>
                <a:gd name="T38" fmla="*/ 0 w 206"/>
                <a:gd name="T39" fmla="*/ 0 h 217"/>
                <a:gd name="T40" fmla="*/ 0 w 206"/>
                <a:gd name="T41" fmla="*/ 0 h 217"/>
                <a:gd name="T42" fmla="*/ 0 w 206"/>
                <a:gd name="T43" fmla="*/ 0 h 217"/>
                <a:gd name="T44" fmla="*/ 0 w 206"/>
                <a:gd name="T45" fmla="*/ 0 h 217"/>
                <a:gd name="T46" fmla="*/ 0 w 206"/>
                <a:gd name="T47" fmla="*/ 0 h 217"/>
                <a:gd name="T48" fmla="*/ 0 w 206"/>
                <a:gd name="T49" fmla="*/ 0 h 217"/>
                <a:gd name="T50" fmla="*/ 0 w 206"/>
                <a:gd name="T51" fmla="*/ 0 h 217"/>
                <a:gd name="T52" fmla="*/ 0 w 206"/>
                <a:gd name="T53" fmla="*/ 0 h 217"/>
                <a:gd name="T54" fmla="*/ 0 w 206"/>
                <a:gd name="T55" fmla="*/ 0 h 217"/>
                <a:gd name="T56" fmla="*/ 0 w 206"/>
                <a:gd name="T57" fmla="*/ 0 h 217"/>
                <a:gd name="T58" fmla="*/ 0 w 206"/>
                <a:gd name="T59" fmla="*/ 0 h 217"/>
                <a:gd name="T60" fmla="*/ 0 w 206"/>
                <a:gd name="T61" fmla="*/ 0 h 217"/>
                <a:gd name="T62" fmla="*/ 0 w 206"/>
                <a:gd name="T63" fmla="*/ 0 h 217"/>
                <a:gd name="T64" fmla="*/ 0 w 206"/>
                <a:gd name="T65" fmla="*/ 0 h 217"/>
                <a:gd name="T66" fmla="*/ 0 w 206"/>
                <a:gd name="T67" fmla="*/ 0 h 217"/>
                <a:gd name="T68" fmla="*/ 0 w 206"/>
                <a:gd name="T69" fmla="*/ 0 h 217"/>
                <a:gd name="T70" fmla="*/ 0 w 206"/>
                <a:gd name="T71" fmla="*/ 0 h 217"/>
                <a:gd name="T72" fmla="*/ 0 w 206"/>
                <a:gd name="T73" fmla="*/ 0 h 217"/>
                <a:gd name="T74" fmla="*/ 0 w 206"/>
                <a:gd name="T75" fmla="*/ 0 h 217"/>
                <a:gd name="T76" fmla="*/ 0 w 206"/>
                <a:gd name="T77" fmla="*/ 0 h 217"/>
                <a:gd name="T78" fmla="*/ 0 w 206"/>
                <a:gd name="T79" fmla="*/ 0 h 217"/>
                <a:gd name="T80" fmla="*/ 0 w 206"/>
                <a:gd name="T81" fmla="*/ 0 h 217"/>
                <a:gd name="T82" fmla="*/ 0 w 206"/>
                <a:gd name="T83" fmla="*/ 0 h 217"/>
                <a:gd name="T84" fmla="*/ 0 w 206"/>
                <a:gd name="T85" fmla="*/ 0 h 217"/>
                <a:gd name="T86" fmla="*/ 0 w 206"/>
                <a:gd name="T87" fmla="*/ 0 h 217"/>
                <a:gd name="T88" fmla="*/ 0 w 206"/>
                <a:gd name="T89" fmla="*/ 0 h 217"/>
                <a:gd name="T90" fmla="*/ 0 w 206"/>
                <a:gd name="T91" fmla="*/ 0 h 217"/>
                <a:gd name="T92" fmla="*/ 0 w 206"/>
                <a:gd name="T93" fmla="*/ 0 h 217"/>
                <a:gd name="T94" fmla="*/ 0 w 206"/>
                <a:gd name="T95" fmla="*/ 0 h 217"/>
                <a:gd name="T96" fmla="*/ 0 w 206"/>
                <a:gd name="T97" fmla="*/ 0 h 217"/>
                <a:gd name="T98" fmla="*/ 0 w 206"/>
                <a:gd name="T99" fmla="*/ 0 h 217"/>
                <a:gd name="T100" fmla="*/ 0 w 206"/>
                <a:gd name="T101" fmla="*/ 0 h 217"/>
                <a:gd name="T102" fmla="*/ 0 w 206"/>
                <a:gd name="T103" fmla="*/ 0 h 217"/>
                <a:gd name="T104" fmla="*/ 0 w 206"/>
                <a:gd name="T105" fmla="*/ 0 h 217"/>
                <a:gd name="T106" fmla="*/ 0 w 206"/>
                <a:gd name="T107" fmla="*/ 0 h 217"/>
                <a:gd name="T108" fmla="*/ 0 w 206"/>
                <a:gd name="T109" fmla="*/ 0 h 217"/>
                <a:gd name="T110" fmla="*/ 0 w 206"/>
                <a:gd name="T111" fmla="*/ 0 h 21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206"/>
                <a:gd name="T169" fmla="*/ 0 h 217"/>
                <a:gd name="T170" fmla="*/ 206 w 206"/>
                <a:gd name="T171" fmla="*/ 217 h 217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206" h="217">
                  <a:moveTo>
                    <a:pt x="19" y="0"/>
                  </a:moveTo>
                  <a:lnTo>
                    <a:pt x="16" y="0"/>
                  </a:lnTo>
                  <a:lnTo>
                    <a:pt x="10" y="0"/>
                  </a:lnTo>
                  <a:lnTo>
                    <a:pt x="6" y="0"/>
                  </a:lnTo>
                  <a:lnTo>
                    <a:pt x="0" y="0"/>
                  </a:lnTo>
                  <a:lnTo>
                    <a:pt x="2" y="11"/>
                  </a:lnTo>
                  <a:lnTo>
                    <a:pt x="10" y="25"/>
                  </a:lnTo>
                  <a:lnTo>
                    <a:pt x="19" y="36"/>
                  </a:lnTo>
                  <a:lnTo>
                    <a:pt x="33" y="47"/>
                  </a:lnTo>
                  <a:lnTo>
                    <a:pt x="42" y="59"/>
                  </a:lnTo>
                  <a:lnTo>
                    <a:pt x="56" y="70"/>
                  </a:lnTo>
                  <a:lnTo>
                    <a:pt x="65" y="82"/>
                  </a:lnTo>
                  <a:lnTo>
                    <a:pt x="77" y="93"/>
                  </a:lnTo>
                  <a:lnTo>
                    <a:pt x="88" y="102"/>
                  </a:lnTo>
                  <a:lnTo>
                    <a:pt x="99" y="116"/>
                  </a:lnTo>
                  <a:lnTo>
                    <a:pt x="103" y="121"/>
                  </a:lnTo>
                  <a:lnTo>
                    <a:pt x="109" y="129"/>
                  </a:lnTo>
                  <a:lnTo>
                    <a:pt x="113" y="137"/>
                  </a:lnTo>
                  <a:lnTo>
                    <a:pt x="118" y="144"/>
                  </a:lnTo>
                  <a:lnTo>
                    <a:pt x="122" y="152"/>
                  </a:lnTo>
                  <a:lnTo>
                    <a:pt x="126" y="159"/>
                  </a:lnTo>
                  <a:lnTo>
                    <a:pt x="132" y="169"/>
                  </a:lnTo>
                  <a:lnTo>
                    <a:pt x="135" y="177"/>
                  </a:lnTo>
                  <a:lnTo>
                    <a:pt x="139" y="184"/>
                  </a:lnTo>
                  <a:lnTo>
                    <a:pt x="143" y="192"/>
                  </a:lnTo>
                  <a:lnTo>
                    <a:pt x="147" y="201"/>
                  </a:lnTo>
                  <a:lnTo>
                    <a:pt x="151" y="209"/>
                  </a:lnTo>
                  <a:lnTo>
                    <a:pt x="158" y="211"/>
                  </a:lnTo>
                  <a:lnTo>
                    <a:pt x="173" y="213"/>
                  </a:lnTo>
                  <a:lnTo>
                    <a:pt x="185" y="215"/>
                  </a:lnTo>
                  <a:lnTo>
                    <a:pt x="194" y="217"/>
                  </a:lnTo>
                  <a:lnTo>
                    <a:pt x="202" y="201"/>
                  </a:lnTo>
                  <a:lnTo>
                    <a:pt x="206" y="188"/>
                  </a:lnTo>
                  <a:lnTo>
                    <a:pt x="206" y="175"/>
                  </a:lnTo>
                  <a:lnTo>
                    <a:pt x="204" y="163"/>
                  </a:lnTo>
                  <a:lnTo>
                    <a:pt x="196" y="152"/>
                  </a:lnTo>
                  <a:lnTo>
                    <a:pt x="189" y="140"/>
                  </a:lnTo>
                  <a:lnTo>
                    <a:pt x="177" y="131"/>
                  </a:lnTo>
                  <a:lnTo>
                    <a:pt x="166" y="123"/>
                  </a:lnTo>
                  <a:lnTo>
                    <a:pt x="151" y="112"/>
                  </a:lnTo>
                  <a:lnTo>
                    <a:pt x="137" y="104"/>
                  </a:lnTo>
                  <a:lnTo>
                    <a:pt x="122" y="95"/>
                  </a:lnTo>
                  <a:lnTo>
                    <a:pt x="109" y="87"/>
                  </a:lnTo>
                  <a:lnTo>
                    <a:pt x="96" y="80"/>
                  </a:lnTo>
                  <a:lnTo>
                    <a:pt x="84" y="70"/>
                  </a:lnTo>
                  <a:lnTo>
                    <a:pt x="75" y="63"/>
                  </a:lnTo>
                  <a:lnTo>
                    <a:pt x="69" y="55"/>
                  </a:lnTo>
                  <a:lnTo>
                    <a:pt x="61" y="47"/>
                  </a:lnTo>
                  <a:lnTo>
                    <a:pt x="56" y="38"/>
                  </a:lnTo>
                  <a:lnTo>
                    <a:pt x="50" y="32"/>
                  </a:lnTo>
                  <a:lnTo>
                    <a:pt x="46" y="25"/>
                  </a:lnTo>
                  <a:lnTo>
                    <a:pt x="38" y="19"/>
                  </a:lnTo>
                  <a:lnTo>
                    <a:pt x="33" y="11"/>
                  </a:lnTo>
                  <a:lnTo>
                    <a:pt x="25" y="4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1" name="Freeform 38">
              <a:extLst>
                <a:ext uri="{FF2B5EF4-FFF2-40B4-BE49-F238E27FC236}">
                  <a16:creationId xmlns:a16="http://schemas.microsoft.com/office/drawing/2014/main" id="{812CB77B-92C9-B2C1-F89C-834A66B2CD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1" y="956"/>
              <a:ext cx="72" cy="36"/>
            </a:xfrm>
            <a:custGeom>
              <a:avLst/>
              <a:gdLst>
                <a:gd name="T0" fmla="*/ 0 w 236"/>
                <a:gd name="T1" fmla="*/ 0 h 129"/>
                <a:gd name="T2" fmla="*/ 0 w 236"/>
                <a:gd name="T3" fmla="*/ 0 h 129"/>
                <a:gd name="T4" fmla="*/ 0 w 236"/>
                <a:gd name="T5" fmla="*/ 0 h 129"/>
                <a:gd name="T6" fmla="*/ 0 w 236"/>
                <a:gd name="T7" fmla="*/ 0 h 129"/>
                <a:gd name="T8" fmla="*/ 0 w 236"/>
                <a:gd name="T9" fmla="*/ 0 h 129"/>
                <a:gd name="T10" fmla="*/ 0 w 236"/>
                <a:gd name="T11" fmla="*/ 0 h 129"/>
                <a:gd name="T12" fmla="*/ 0 w 236"/>
                <a:gd name="T13" fmla="*/ 0 h 129"/>
                <a:gd name="T14" fmla="*/ 0 w 236"/>
                <a:gd name="T15" fmla="*/ 0 h 129"/>
                <a:gd name="T16" fmla="*/ 0 w 236"/>
                <a:gd name="T17" fmla="*/ 0 h 129"/>
                <a:gd name="T18" fmla="*/ 0 w 236"/>
                <a:gd name="T19" fmla="*/ 0 h 129"/>
                <a:gd name="T20" fmla="*/ 0 w 236"/>
                <a:gd name="T21" fmla="*/ 0 h 129"/>
                <a:gd name="T22" fmla="*/ 0 w 236"/>
                <a:gd name="T23" fmla="*/ 0 h 129"/>
                <a:gd name="T24" fmla="*/ 0 w 236"/>
                <a:gd name="T25" fmla="*/ 0 h 129"/>
                <a:gd name="T26" fmla="*/ 0 w 236"/>
                <a:gd name="T27" fmla="*/ 0 h 129"/>
                <a:gd name="T28" fmla="*/ 0 w 236"/>
                <a:gd name="T29" fmla="*/ 0 h 129"/>
                <a:gd name="T30" fmla="*/ 0 w 236"/>
                <a:gd name="T31" fmla="*/ 0 h 129"/>
                <a:gd name="T32" fmla="*/ 0 w 236"/>
                <a:gd name="T33" fmla="*/ 0 h 129"/>
                <a:gd name="T34" fmla="*/ 0 w 236"/>
                <a:gd name="T35" fmla="*/ 0 h 129"/>
                <a:gd name="T36" fmla="*/ 0 w 236"/>
                <a:gd name="T37" fmla="*/ 0 h 129"/>
                <a:gd name="T38" fmla="*/ 0 w 236"/>
                <a:gd name="T39" fmla="*/ 0 h 129"/>
                <a:gd name="T40" fmla="*/ 0 w 236"/>
                <a:gd name="T41" fmla="*/ 0 h 129"/>
                <a:gd name="T42" fmla="*/ 0 w 236"/>
                <a:gd name="T43" fmla="*/ 0 h 129"/>
                <a:gd name="T44" fmla="*/ 0 w 236"/>
                <a:gd name="T45" fmla="*/ 0 h 129"/>
                <a:gd name="T46" fmla="*/ 0 w 236"/>
                <a:gd name="T47" fmla="*/ 0 h 129"/>
                <a:gd name="T48" fmla="*/ 0 w 236"/>
                <a:gd name="T49" fmla="*/ 0 h 129"/>
                <a:gd name="T50" fmla="*/ 0 w 236"/>
                <a:gd name="T51" fmla="*/ 0 h 129"/>
                <a:gd name="T52" fmla="*/ 0 w 236"/>
                <a:gd name="T53" fmla="*/ 0 h 129"/>
                <a:gd name="T54" fmla="*/ 0 w 236"/>
                <a:gd name="T55" fmla="*/ 0 h 129"/>
                <a:gd name="T56" fmla="*/ 0 w 236"/>
                <a:gd name="T57" fmla="*/ 0 h 129"/>
                <a:gd name="T58" fmla="*/ 0 w 236"/>
                <a:gd name="T59" fmla="*/ 0 h 129"/>
                <a:gd name="T60" fmla="*/ 0 w 236"/>
                <a:gd name="T61" fmla="*/ 0 h 129"/>
                <a:gd name="T62" fmla="*/ 0 w 236"/>
                <a:gd name="T63" fmla="*/ 0 h 129"/>
                <a:gd name="T64" fmla="*/ 0 w 236"/>
                <a:gd name="T65" fmla="*/ 0 h 129"/>
                <a:gd name="T66" fmla="*/ 0 w 236"/>
                <a:gd name="T67" fmla="*/ 0 h 129"/>
                <a:gd name="T68" fmla="*/ 0 w 236"/>
                <a:gd name="T69" fmla="*/ 0 h 129"/>
                <a:gd name="T70" fmla="*/ 0 w 236"/>
                <a:gd name="T71" fmla="*/ 0 h 129"/>
                <a:gd name="T72" fmla="*/ 0 w 236"/>
                <a:gd name="T73" fmla="*/ 0 h 129"/>
                <a:gd name="T74" fmla="*/ 0 w 236"/>
                <a:gd name="T75" fmla="*/ 0 h 129"/>
                <a:gd name="T76" fmla="*/ 0 w 236"/>
                <a:gd name="T77" fmla="*/ 0 h 129"/>
                <a:gd name="T78" fmla="*/ 0 w 236"/>
                <a:gd name="T79" fmla="*/ 0 h 129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36"/>
                <a:gd name="T121" fmla="*/ 0 h 129"/>
                <a:gd name="T122" fmla="*/ 236 w 236"/>
                <a:gd name="T123" fmla="*/ 129 h 129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36" h="129">
                  <a:moveTo>
                    <a:pt x="169" y="6"/>
                  </a:moveTo>
                  <a:lnTo>
                    <a:pt x="154" y="2"/>
                  </a:lnTo>
                  <a:lnTo>
                    <a:pt x="139" y="2"/>
                  </a:lnTo>
                  <a:lnTo>
                    <a:pt x="124" y="0"/>
                  </a:lnTo>
                  <a:lnTo>
                    <a:pt x="108" y="2"/>
                  </a:lnTo>
                  <a:lnTo>
                    <a:pt x="93" y="2"/>
                  </a:lnTo>
                  <a:lnTo>
                    <a:pt x="76" y="6"/>
                  </a:lnTo>
                  <a:lnTo>
                    <a:pt x="63" y="11"/>
                  </a:lnTo>
                  <a:lnTo>
                    <a:pt x="50" y="17"/>
                  </a:lnTo>
                  <a:lnTo>
                    <a:pt x="34" y="23"/>
                  </a:lnTo>
                  <a:lnTo>
                    <a:pt x="25" y="30"/>
                  </a:lnTo>
                  <a:lnTo>
                    <a:pt x="15" y="40"/>
                  </a:lnTo>
                  <a:lnTo>
                    <a:pt x="8" y="50"/>
                  </a:lnTo>
                  <a:lnTo>
                    <a:pt x="2" y="59"/>
                  </a:lnTo>
                  <a:lnTo>
                    <a:pt x="0" y="72"/>
                  </a:lnTo>
                  <a:lnTo>
                    <a:pt x="0" y="84"/>
                  </a:lnTo>
                  <a:lnTo>
                    <a:pt x="4" y="101"/>
                  </a:lnTo>
                  <a:lnTo>
                    <a:pt x="12" y="110"/>
                  </a:lnTo>
                  <a:lnTo>
                    <a:pt x="21" y="118"/>
                  </a:lnTo>
                  <a:lnTo>
                    <a:pt x="34" y="124"/>
                  </a:lnTo>
                  <a:lnTo>
                    <a:pt x="50" y="127"/>
                  </a:lnTo>
                  <a:lnTo>
                    <a:pt x="63" y="129"/>
                  </a:lnTo>
                  <a:lnTo>
                    <a:pt x="76" y="129"/>
                  </a:lnTo>
                  <a:lnTo>
                    <a:pt x="89" y="127"/>
                  </a:lnTo>
                  <a:lnTo>
                    <a:pt x="105" y="126"/>
                  </a:lnTo>
                  <a:lnTo>
                    <a:pt x="116" y="120"/>
                  </a:lnTo>
                  <a:lnTo>
                    <a:pt x="127" y="114"/>
                  </a:lnTo>
                  <a:lnTo>
                    <a:pt x="137" y="105"/>
                  </a:lnTo>
                  <a:lnTo>
                    <a:pt x="145" y="99"/>
                  </a:lnTo>
                  <a:lnTo>
                    <a:pt x="146" y="89"/>
                  </a:lnTo>
                  <a:lnTo>
                    <a:pt x="148" y="80"/>
                  </a:lnTo>
                  <a:lnTo>
                    <a:pt x="145" y="69"/>
                  </a:lnTo>
                  <a:lnTo>
                    <a:pt x="139" y="59"/>
                  </a:lnTo>
                  <a:lnTo>
                    <a:pt x="127" y="55"/>
                  </a:lnTo>
                  <a:lnTo>
                    <a:pt x="118" y="53"/>
                  </a:lnTo>
                  <a:lnTo>
                    <a:pt x="122" y="63"/>
                  </a:lnTo>
                  <a:lnTo>
                    <a:pt x="124" y="74"/>
                  </a:lnTo>
                  <a:lnTo>
                    <a:pt x="124" y="86"/>
                  </a:lnTo>
                  <a:lnTo>
                    <a:pt x="122" y="95"/>
                  </a:lnTo>
                  <a:lnTo>
                    <a:pt x="116" y="105"/>
                  </a:lnTo>
                  <a:lnTo>
                    <a:pt x="108" y="110"/>
                  </a:lnTo>
                  <a:lnTo>
                    <a:pt x="103" y="112"/>
                  </a:lnTo>
                  <a:lnTo>
                    <a:pt x="97" y="114"/>
                  </a:lnTo>
                  <a:lnTo>
                    <a:pt x="89" y="114"/>
                  </a:lnTo>
                  <a:lnTo>
                    <a:pt x="84" y="114"/>
                  </a:lnTo>
                  <a:lnTo>
                    <a:pt x="72" y="110"/>
                  </a:lnTo>
                  <a:lnTo>
                    <a:pt x="63" y="105"/>
                  </a:lnTo>
                  <a:lnTo>
                    <a:pt x="57" y="97"/>
                  </a:lnTo>
                  <a:lnTo>
                    <a:pt x="53" y="91"/>
                  </a:lnTo>
                  <a:lnTo>
                    <a:pt x="53" y="84"/>
                  </a:lnTo>
                  <a:lnTo>
                    <a:pt x="53" y="76"/>
                  </a:lnTo>
                  <a:lnTo>
                    <a:pt x="57" y="69"/>
                  </a:lnTo>
                  <a:lnTo>
                    <a:pt x="63" y="63"/>
                  </a:lnTo>
                  <a:lnTo>
                    <a:pt x="67" y="53"/>
                  </a:lnTo>
                  <a:lnTo>
                    <a:pt x="74" y="46"/>
                  </a:lnTo>
                  <a:lnTo>
                    <a:pt x="82" y="40"/>
                  </a:lnTo>
                  <a:lnTo>
                    <a:pt x="89" y="34"/>
                  </a:lnTo>
                  <a:lnTo>
                    <a:pt x="99" y="30"/>
                  </a:lnTo>
                  <a:lnTo>
                    <a:pt x="108" y="29"/>
                  </a:lnTo>
                  <a:lnTo>
                    <a:pt x="118" y="29"/>
                  </a:lnTo>
                  <a:lnTo>
                    <a:pt x="127" y="30"/>
                  </a:lnTo>
                  <a:lnTo>
                    <a:pt x="141" y="25"/>
                  </a:lnTo>
                  <a:lnTo>
                    <a:pt x="156" y="25"/>
                  </a:lnTo>
                  <a:lnTo>
                    <a:pt x="169" y="25"/>
                  </a:lnTo>
                  <a:lnTo>
                    <a:pt x="183" y="30"/>
                  </a:lnTo>
                  <a:lnTo>
                    <a:pt x="194" y="34"/>
                  </a:lnTo>
                  <a:lnTo>
                    <a:pt x="207" y="38"/>
                  </a:lnTo>
                  <a:lnTo>
                    <a:pt x="221" y="40"/>
                  </a:lnTo>
                  <a:lnTo>
                    <a:pt x="236" y="44"/>
                  </a:lnTo>
                  <a:lnTo>
                    <a:pt x="236" y="32"/>
                  </a:lnTo>
                  <a:lnTo>
                    <a:pt x="234" y="23"/>
                  </a:lnTo>
                  <a:lnTo>
                    <a:pt x="226" y="17"/>
                  </a:lnTo>
                  <a:lnTo>
                    <a:pt x="217" y="15"/>
                  </a:lnTo>
                  <a:lnTo>
                    <a:pt x="209" y="11"/>
                  </a:lnTo>
                  <a:lnTo>
                    <a:pt x="202" y="11"/>
                  </a:lnTo>
                  <a:lnTo>
                    <a:pt x="192" y="10"/>
                  </a:lnTo>
                  <a:lnTo>
                    <a:pt x="183" y="8"/>
                  </a:lnTo>
                  <a:lnTo>
                    <a:pt x="175" y="6"/>
                  </a:lnTo>
                  <a:lnTo>
                    <a:pt x="169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2" name="Freeform 39">
              <a:extLst>
                <a:ext uri="{FF2B5EF4-FFF2-40B4-BE49-F238E27FC236}">
                  <a16:creationId xmlns:a16="http://schemas.microsoft.com/office/drawing/2014/main" id="{598CECD2-8F9F-7270-C5AB-B691745227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9" y="994"/>
              <a:ext cx="56" cy="83"/>
            </a:xfrm>
            <a:custGeom>
              <a:avLst/>
              <a:gdLst>
                <a:gd name="T0" fmla="*/ 0 w 180"/>
                <a:gd name="T1" fmla="*/ 0 h 295"/>
                <a:gd name="T2" fmla="*/ 0 w 180"/>
                <a:gd name="T3" fmla="*/ 0 h 295"/>
                <a:gd name="T4" fmla="*/ 0 w 180"/>
                <a:gd name="T5" fmla="*/ 0 h 295"/>
                <a:gd name="T6" fmla="*/ 0 w 180"/>
                <a:gd name="T7" fmla="*/ 0 h 295"/>
                <a:gd name="T8" fmla="*/ 0 w 180"/>
                <a:gd name="T9" fmla="*/ 0 h 295"/>
                <a:gd name="T10" fmla="*/ 0 w 180"/>
                <a:gd name="T11" fmla="*/ 0 h 295"/>
                <a:gd name="T12" fmla="*/ 0 w 180"/>
                <a:gd name="T13" fmla="*/ 0 h 295"/>
                <a:gd name="T14" fmla="*/ 0 w 180"/>
                <a:gd name="T15" fmla="*/ 0 h 295"/>
                <a:gd name="T16" fmla="*/ 0 w 180"/>
                <a:gd name="T17" fmla="*/ 0 h 295"/>
                <a:gd name="T18" fmla="*/ 0 w 180"/>
                <a:gd name="T19" fmla="*/ 0 h 295"/>
                <a:gd name="T20" fmla="*/ 0 w 180"/>
                <a:gd name="T21" fmla="*/ 0 h 295"/>
                <a:gd name="T22" fmla="*/ 0 w 180"/>
                <a:gd name="T23" fmla="*/ 0 h 295"/>
                <a:gd name="T24" fmla="*/ 0 w 180"/>
                <a:gd name="T25" fmla="*/ 0 h 295"/>
                <a:gd name="T26" fmla="*/ 0 w 180"/>
                <a:gd name="T27" fmla="*/ 0 h 295"/>
                <a:gd name="T28" fmla="*/ 0 w 180"/>
                <a:gd name="T29" fmla="*/ 0 h 295"/>
                <a:gd name="T30" fmla="*/ 0 w 180"/>
                <a:gd name="T31" fmla="*/ 0 h 295"/>
                <a:gd name="T32" fmla="*/ 0 w 180"/>
                <a:gd name="T33" fmla="*/ 0 h 295"/>
                <a:gd name="T34" fmla="*/ 0 w 180"/>
                <a:gd name="T35" fmla="*/ 0 h 295"/>
                <a:gd name="T36" fmla="*/ 0 w 180"/>
                <a:gd name="T37" fmla="*/ 0 h 295"/>
                <a:gd name="T38" fmla="*/ 0 w 180"/>
                <a:gd name="T39" fmla="*/ 0 h 295"/>
                <a:gd name="T40" fmla="*/ 0 w 180"/>
                <a:gd name="T41" fmla="*/ 0 h 295"/>
                <a:gd name="T42" fmla="*/ 0 w 180"/>
                <a:gd name="T43" fmla="*/ 0 h 295"/>
                <a:gd name="T44" fmla="*/ 0 w 180"/>
                <a:gd name="T45" fmla="*/ 0 h 295"/>
                <a:gd name="T46" fmla="*/ 0 w 180"/>
                <a:gd name="T47" fmla="*/ 0 h 295"/>
                <a:gd name="T48" fmla="*/ 0 w 180"/>
                <a:gd name="T49" fmla="*/ 0 h 295"/>
                <a:gd name="T50" fmla="*/ 0 w 180"/>
                <a:gd name="T51" fmla="*/ 0 h 295"/>
                <a:gd name="T52" fmla="*/ 0 w 180"/>
                <a:gd name="T53" fmla="*/ 0 h 295"/>
                <a:gd name="T54" fmla="*/ 0 w 180"/>
                <a:gd name="T55" fmla="*/ 0 h 295"/>
                <a:gd name="T56" fmla="*/ 0 w 180"/>
                <a:gd name="T57" fmla="*/ 0 h 295"/>
                <a:gd name="T58" fmla="*/ 0 w 180"/>
                <a:gd name="T59" fmla="*/ 0 h 295"/>
                <a:gd name="T60" fmla="*/ 0 w 180"/>
                <a:gd name="T61" fmla="*/ 0 h 295"/>
                <a:gd name="T62" fmla="*/ 0 w 180"/>
                <a:gd name="T63" fmla="*/ 0 h 295"/>
                <a:gd name="T64" fmla="*/ 0 w 180"/>
                <a:gd name="T65" fmla="*/ 0 h 295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80"/>
                <a:gd name="T100" fmla="*/ 0 h 295"/>
                <a:gd name="T101" fmla="*/ 180 w 180"/>
                <a:gd name="T102" fmla="*/ 295 h 295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80" h="295">
                  <a:moveTo>
                    <a:pt x="180" y="0"/>
                  </a:moveTo>
                  <a:lnTo>
                    <a:pt x="177" y="0"/>
                  </a:lnTo>
                  <a:lnTo>
                    <a:pt x="173" y="0"/>
                  </a:lnTo>
                  <a:lnTo>
                    <a:pt x="165" y="0"/>
                  </a:lnTo>
                  <a:lnTo>
                    <a:pt x="159" y="0"/>
                  </a:lnTo>
                  <a:lnTo>
                    <a:pt x="159" y="10"/>
                  </a:lnTo>
                  <a:lnTo>
                    <a:pt x="159" y="19"/>
                  </a:lnTo>
                  <a:lnTo>
                    <a:pt x="156" y="27"/>
                  </a:lnTo>
                  <a:lnTo>
                    <a:pt x="156" y="36"/>
                  </a:lnTo>
                  <a:lnTo>
                    <a:pt x="150" y="44"/>
                  </a:lnTo>
                  <a:lnTo>
                    <a:pt x="146" y="51"/>
                  </a:lnTo>
                  <a:lnTo>
                    <a:pt x="140" y="59"/>
                  </a:lnTo>
                  <a:lnTo>
                    <a:pt x="135" y="67"/>
                  </a:lnTo>
                  <a:lnTo>
                    <a:pt x="127" y="72"/>
                  </a:lnTo>
                  <a:lnTo>
                    <a:pt x="119" y="78"/>
                  </a:lnTo>
                  <a:lnTo>
                    <a:pt x="110" y="82"/>
                  </a:lnTo>
                  <a:lnTo>
                    <a:pt x="104" y="88"/>
                  </a:lnTo>
                  <a:lnTo>
                    <a:pt x="97" y="91"/>
                  </a:lnTo>
                  <a:lnTo>
                    <a:pt x="87" y="95"/>
                  </a:lnTo>
                  <a:lnTo>
                    <a:pt x="80" y="99"/>
                  </a:lnTo>
                  <a:lnTo>
                    <a:pt x="72" y="103"/>
                  </a:lnTo>
                  <a:lnTo>
                    <a:pt x="59" y="110"/>
                  </a:lnTo>
                  <a:lnTo>
                    <a:pt x="49" y="118"/>
                  </a:lnTo>
                  <a:lnTo>
                    <a:pt x="40" y="128"/>
                  </a:lnTo>
                  <a:lnTo>
                    <a:pt x="30" y="141"/>
                  </a:lnTo>
                  <a:lnTo>
                    <a:pt x="23" y="150"/>
                  </a:lnTo>
                  <a:lnTo>
                    <a:pt x="17" y="162"/>
                  </a:lnTo>
                  <a:lnTo>
                    <a:pt x="13" y="173"/>
                  </a:lnTo>
                  <a:lnTo>
                    <a:pt x="7" y="186"/>
                  </a:lnTo>
                  <a:lnTo>
                    <a:pt x="4" y="200"/>
                  </a:lnTo>
                  <a:lnTo>
                    <a:pt x="2" y="211"/>
                  </a:lnTo>
                  <a:lnTo>
                    <a:pt x="0" y="224"/>
                  </a:lnTo>
                  <a:lnTo>
                    <a:pt x="0" y="240"/>
                  </a:lnTo>
                  <a:lnTo>
                    <a:pt x="0" y="253"/>
                  </a:lnTo>
                  <a:lnTo>
                    <a:pt x="2" y="266"/>
                  </a:lnTo>
                  <a:lnTo>
                    <a:pt x="4" y="280"/>
                  </a:lnTo>
                  <a:lnTo>
                    <a:pt x="7" y="295"/>
                  </a:lnTo>
                  <a:lnTo>
                    <a:pt x="15" y="295"/>
                  </a:lnTo>
                  <a:lnTo>
                    <a:pt x="24" y="295"/>
                  </a:lnTo>
                  <a:lnTo>
                    <a:pt x="21" y="278"/>
                  </a:lnTo>
                  <a:lnTo>
                    <a:pt x="19" y="263"/>
                  </a:lnTo>
                  <a:lnTo>
                    <a:pt x="17" y="247"/>
                  </a:lnTo>
                  <a:lnTo>
                    <a:pt x="21" y="232"/>
                  </a:lnTo>
                  <a:lnTo>
                    <a:pt x="23" y="215"/>
                  </a:lnTo>
                  <a:lnTo>
                    <a:pt x="26" y="202"/>
                  </a:lnTo>
                  <a:lnTo>
                    <a:pt x="30" y="186"/>
                  </a:lnTo>
                  <a:lnTo>
                    <a:pt x="40" y="175"/>
                  </a:lnTo>
                  <a:lnTo>
                    <a:pt x="45" y="160"/>
                  </a:lnTo>
                  <a:lnTo>
                    <a:pt x="55" y="148"/>
                  </a:lnTo>
                  <a:lnTo>
                    <a:pt x="62" y="135"/>
                  </a:lnTo>
                  <a:lnTo>
                    <a:pt x="76" y="128"/>
                  </a:lnTo>
                  <a:lnTo>
                    <a:pt x="87" y="118"/>
                  </a:lnTo>
                  <a:lnTo>
                    <a:pt x="100" y="112"/>
                  </a:lnTo>
                  <a:lnTo>
                    <a:pt x="116" y="109"/>
                  </a:lnTo>
                  <a:lnTo>
                    <a:pt x="133" y="105"/>
                  </a:lnTo>
                  <a:lnTo>
                    <a:pt x="142" y="95"/>
                  </a:lnTo>
                  <a:lnTo>
                    <a:pt x="156" y="84"/>
                  </a:lnTo>
                  <a:lnTo>
                    <a:pt x="165" y="70"/>
                  </a:lnTo>
                  <a:lnTo>
                    <a:pt x="173" y="57"/>
                  </a:lnTo>
                  <a:lnTo>
                    <a:pt x="175" y="50"/>
                  </a:lnTo>
                  <a:lnTo>
                    <a:pt x="177" y="42"/>
                  </a:lnTo>
                  <a:lnTo>
                    <a:pt x="178" y="34"/>
                  </a:lnTo>
                  <a:lnTo>
                    <a:pt x="180" y="27"/>
                  </a:lnTo>
                  <a:lnTo>
                    <a:pt x="180" y="13"/>
                  </a:lnTo>
                  <a:lnTo>
                    <a:pt x="18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3" name="Freeform 40">
              <a:extLst>
                <a:ext uri="{FF2B5EF4-FFF2-40B4-BE49-F238E27FC236}">
                  <a16:creationId xmlns:a16="http://schemas.microsoft.com/office/drawing/2014/main" id="{3F63E03C-4066-709B-3B5D-1E7D214101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1" y="1030"/>
              <a:ext cx="50" cy="64"/>
            </a:xfrm>
            <a:custGeom>
              <a:avLst/>
              <a:gdLst>
                <a:gd name="T0" fmla="*/ 0 w 163"/>
                <a:gd name="T1" fmla="*/ 0 h 226"/>
                <a:gd name="T2" fmla="*/ 0 w 163"/>
                <a:gd name="T3" fmla="*/ 0 h 226"/>
                <a:gd name="T4" fmla="*/ 0 w 163"/>
                <a:gd name="T5" fmla="*/ 0 h 226"/>
                <a:gd name="T6" fmla="*/ 0 w 163"/>
                <a:gd name="T7" fmla="*/ 0 h 226"/>
                <a:gd name="T8" fmla="*/ 0 w 163"/>
                <a:gd name="T9" fmla="*/ 0 h 226"/>
                <a:gd name="T10" fmla="*/ 0 w 163"/>
                <a:gd name="T11" fmla="*/ 0 h 226"/>
                <a:gd name="T12" fmla="*/ 0 w 163"/>
                <a:gd name="T13" fmla="*/ 0 h 226"/>
                <a:gd name="T14" fmla="*/ 0 w 163"/>
                <a:gd name="T15" fmla="*/ 0 h 226"/>
                <a:gd name="T16" fmla="*/ 0 w 163"/>
                <a:gd name="T17" fmla="*/ 0 h 226"/>
                <a:gd name="T18" fmla="*/ 0 w 163"/>
                <a:gd name="T19" fmla="*/ 0 h 226"/>
                <a:gd name="T20" fmla="*/ 0 w 163"/>
                <a:gd name="T21" fmla="*/ 0 h 226"/>
                <a:gd name="T22" fmla="*/ 0 w 163"/>
                <a:gd name="T23" fmla="*/ 0 h 226"/>
                <a:gd name="T24" fmla="*/ 0 w 163"/>
                <a:gd name="T25" fmla="*/ 0 h 226"/>
                <a:gd name="T26" fmla="*/ 0 w 163"/>
                <a:gd name="T27" fmla="*/ 0 h 226"/>
                <a:gd name="T28" fmla="*/ 0 w 163"/>
                <a:gd name="T29" fmla="*/ 0 h 226"/>
                <a:gd name="T30" fmla="*/ 0 w 163"/>
                <a:gd name="T31" fmla="*/ 0 h 226"/>
                <a:gd name="T32" fmla="*/ 0 w 163"/>
                <a:gd name="T33" fmla="*/ 0 h 226"/>
                <a:gd name="T34" fmla="*/ 0 w 163"/>
                <a:gd name="T35" fmla="*/ 0 h 226"/>
                <a:gd name="T36" fmla="*/ 0 w 163"/>
                <a:gd name="T37" fmla="*/ 0 h 226"/>
                <a:gd name="T38" fmla="*/ 0 w 163"/>
                <a:gd name="T39" fmla="*/ 0 h 226"/>
                <a:gd name="T40" fmla="*/ 0 w 163"/>
                <a:gd name="T41" fmla="*/ 0 h 226"/>
                <a:gd name="T42" fmla="*/ 0 w 163"/>
                <a:gd name="T43" fmla="*/ 0 h 226"/>
                <a:gd name="T44" fmla="*/ 0 w 163"/>
                <a:gd name="T45" fmla="*/ 0 h 226"/>
                <a:gd name="T46" fmla="*/ 0 w 163"/>
                <a:gd name="T47" fmla="*/ 0 h 226"/>
                <a:gd name="T48" fmla="*/ 0 w 163"/>
                <a:gd name="T49" fmla="*/ 0 h 226"/>
                <a:gd name="T50" fmla="*/ 0 w 163"/>
                <a:gd name="T51" fmla="*/ 0 h 226"/>
                <a:gd name="T52" fmla="*/ 0 w 163"/>
                <a:gd name="T53" fmla="*/ 0 h 226"/>
                <a:gd name="T54" fmla="*/ 0 w 163"/>
                <a:gd name="T55" fmla="*/ 0 h 226"/>
                <a:gd name="T56" fmla="*/ 0 w 163"/>
                <a:gd name="T57" fmla="*/ 0 h 226"/>
                <a:gd name="T58" fmla="*/ 0 w 163"/>
                <a:gd name="T59" fmla="*/ 0 h 226"/>
                <a:gd name="T60" fmla="*/ 0 w 163"/>
                <a:gd name="T61" fmla="*/ 0 h 226"/>
                <a:gd name="T62" fmla="*/ 0 w 163"/>
                <a:gd name="T63" fmla="*/ 0 h 226"/>
                <a:gd name="T64" fmla="*/ 0 w 163"/>
                <a:gd name="T65" fmla="*/ 0 h 226"/>
                <a:gd name="T66" fmla="*/ 0 w 163"/>
                <a:gd name="T67" fmla="*/ 0 h 22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63"/>
                <a:gd name="T103" fmla="*/ 0 h 226"/>
                <a:gd name="T104" fmla="*/ 163 w 163"/>
                <a:gd name="T105" fmla="*/ 226 h 22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63" h="226">
                  <a:moveTo>
                    <a:pt x="114" y="4"/>
                  </a:moveTo>
                  <a:lnTo>
                    <a:pt x="93" y="0"/>
                  </a:lnTo>
                  <a:lnTo>
                    <a:pt x="76" y="2"/>
                  </a:lnTo>
                  <a:lnTo>
                    <a:pt x="59" y="8"/>
                  </a:lnTo>
                  <a:lnTo>
                    <a:pt x="45" y="17"/>
                  </a:lnTo>
                  <a:lnTo>
                    <a:pt x="32" y="25"/>
                  </a:lnTo>
                  <a:lnTo>
                    <a:pt x="23" y="40"/>
                  </a:lnTo>
                  <a:lnTo>
                    <a:pt x="13" y="53"/>
                  </a:lnTo>
                  <a:lnTo>
                    <a:pt x="7" y="72"/>
                  </a:lnTo>
                  <a:lnTo>
                    <a:pt x="2" y="88"/>
                  </a:lnTo>
                  <a:lnTo>
                    <a:pt x="2" y="107"/>
                  </a:lnTo>
                  <a:lnTo>
                    <a:pt x="0" y="124"/>
                  </a:lnTo>
                  <a:lnTo>
                    <a:pt x="2" y="143"/>
                  </a:lnTo>
                  <a:lnTo>
                    <a:pt x="5" y="158"/>
                  </a:lnTo>
                  <a:lnTo>
                    <a:pt x="13" y="175"/>
                  </a:lnTo>
                  <a:lnTo>
                    <a:pt x="21" y="188"/>
                  </a:lnTo>
                  <a:lnTo>
                    <a:pt x="34" y="202"/>
                  </a:lnTo>
                  <a:lnTo>
                    <a:pt x="38" y="207"/>
                  </a:lnTo>
                  <a:lnTo>
                    <a:pt x="45" y="215"/>
                  </a:lnTo>
                  <a:lnTo>
                    <a:pt x="55" y="221"/>
                  </a:lnTo>
                  <a:lnTo>
                    <a:pt x="62" y="226"/>
                  </a:lnTo>
                  <a:lnTo>
                    <a:pt x="61" y="215"/>
                  </a:lnTo>
                  <a:lnTo>
                    <a:pt x="59" y="207"/>
                  </a:lnTo>
                  <a:lnTo>
                    <a:pt x="53" y="200"/>
                  </a:lnTo>
                  <a:lnTo>
                    <a:pt x="51" y="190"/>
                  </a:lnTo>
                  <a:lnTo>
                    <a:pt x="45" y="183"/>
                  </a:lnTo>
                  <a:lnTo>
                    <a:pt x="42" y="175"/>
                  </a:lnTo>
                  <a:lnTo>
                    <a:pt x="38" y="168"/>
                  </a:lnTo>
                  <a:lnTo>
                    <a:pt x="34" y="162"/>
                  </a:lnTo>
                  <a:lnTo>
                    <a:pt x="28" y="152"/>
                  </a:lnTo>
                  <a:lnTo>
                    <a:pt x="24" y="145"/>
                  </a:lnTo>
                  <a:lnTo>
                    <a:pt x="21" y="137"/>
                  </a:lnTo>
                  <a:lnTo>
                    <a:pt x="19" y="130"/>
                  </a:lnTo>
                  <a:lnTo>
                    <a:pt x="17" y="122"/>
                  </a:lnTo>
                  <a:lnTo>
                    <a:pt x="17" y="114"/>
                  </a:lnTo>
                  <a:lnTo>
                    <a:pt x="19" y="105"/>
                  </a:lnTo>
                  <a:lnTo>
                    <a:pt x="24" y="95"/>
                  </a:lnTo>
                  <a:lnTo>
                    <a:pt x="24" y="86"/>
                  </a:lnTo>
                  <a:lnTo>
                    <a:pt x="26" y="78"/>
                  </a:lnTo>
                  <a:lnTo>
                    <a:pt x="30" y="69"/>
                  </a:lnTo>
                  <a:lnTo>
                    <a:pt x="34" y="61"/>
                  </a:lnTo>
                  <a:lnTo>
                    <a:pt x="43" y="48"/>
                  </a:lnTo>
                  <a:lnTo>
                    <a:pt x="59" y="38"/>
                  </a:lnTo>
                  <a:lnTo>
                    <a:pt x="66" y="34"/>
                  </a:lnTo>
                  <a:lnTo>
                    <a:pt x="72" y="33"/>
                  </a:lnTo>
                  <a:lnTo>
                    <a:pt x="81" y="33"/>
                  </a:lnTo>
                  <a:lnTo>
                    <a:pt x="89" y="36"/>
                  </a:lnTo>
                  <a:lnTo>
                    <a:pt x="95" y="38"/>
                  </a:lnTo>
                  <a:lnTo>
                    <a:pt x="102" y="46"/>
                  </a:lnTo>
                  <a:lnTo>
                    <a:pt x="110" y="52"/>
                  </a:lnTo>
                  <a:lnTo>
                    <a:pt x="116" y="63"/>
                  </a:lnTo>
                  <a:lnTo>
                    <a:pt x="120" y="67"/>
                  </a:lnTo>
                  <a:lnTo>
                    <a:pt x="127" y="72"/>
                  </a:lnTo>
                  <a:lnTo>
                    <a:pt x="135" y="72"/>
                  </a:lnTo>
                  <a:lnTo>
                    <a:pt x="148" y="72"/>
                  </a:lnTo>
                  <a:lnTo>
                    <a:pt x="156" y="61"/>
                  </a:lnTo>
                  <a:lnTo>
                    <a:pt x="161" y="52"/>
                  </a:lnTo>
                  <a:lnTo>
                    <a:pt x="161" y="40"/>
                  </a:lnTo>
                  <a:lnTo>
                    <a:pt x="163" y="34"/>
                  </a:lnTo>
                  <a:lnTo>
                    <a:pt x="159" y="25"/>
                  </a:lnTo>
                  <a:lnTo>
                    <a:pt x="154" y="21"/>
                  </a:lnTo>
                  <a:lnTo>
                    <a:pt x="146" y="17"/>
                  </a:lnTo>
                  <a:lnTo>
                    <a:pt x="139" y="15"/>
                  </a:lnTo>
                  <a:lnTo>
                    <a:pt x="131" y="12"/>
                  </a:lnTo>
                  <a:lnTo>
                    <a:pt x="123" y="10"/>
                  </a:lnTo>
                  <a:lnTo>
                    <a:pt x="116" y="8"/>
                  </a:lnTo>
                  <a:lnTo>
                    <a:pt x="114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4" name="Freeform 41">
              <a:extLst>
                <a:ext uri="{FF2B5EF4-FFF2-40B4-BE49-F238E27FC236}">
                  <a16:creationId xmlns:a16="http://schemas.microsoft.com/office/drawing/2014/main" id="{7078C9CB-5CF1-A2E7-DF9F-6744DB8E22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69" y="980"/>
              <a:ext cx="26" cy="48"/>
            </a:xfrm>
            <a:custGeom>
              <a:avLst/>
              <a:gdLst>
                <a:gd name="T0" fmla="*/ 0 w 84"/>
                <a:gd name="T1" fmla="*/ 0 h 167"/>
                <a:gd name="T2" fmla="*/ 0 w 84"/>
                <a:gd name="T3" fmla="*/ 0 h 167"/>
                <a:gd name="T4" fmla="*/ 0 w 84"/>
                <a:gd name="T5" fmla="*/ 0 h 167"/>
                <a:gd name="T6" fmla="*/ 0 w 84"/>
                <a:gd name="T7" fmla="*/ 0 h 167"/>
                <a:gd name="T8" fmla="*/ 0 w 84"/>
                <a:gd name="T9" fmla="*/ 0 h 167"/>
                <a:gd name="T10" fmla="*/ 0 w 84"/>
                <a:gd name="T11" fmla="*/ 0 h 167"/>
                <a:gd name="T12" fmla="*/ 0 w 84"/>
                <a:gd name="T13" fmla="*/ 0 h 167"/>
                <a:gd name="T14" fmla="*/ 0 w 84"/>
                <a:gd name="T15" fmla="*/ 0 h 167"/>
                <a:gd name="T16" fmla="*/ 0 w 84"/>
                <a:gd name="T17" fmla="*/ 0 h 167"/>
                <a:gd name="T18" fmla="*/ 0 w 84"/>
                <a:gd name="T19" fmla="*/ 0 h 167"/>
                <a:gd name="T20" fmla="*/ 0 w 84"/>
                <a:gd name="T21" fmla="*/ 0 h 167"/>
                <a:gd name="T22" fmla="*/ 0 w 84"/>
                <a:gd name="T23" fmla="*/ 0 h 167"/>
                <a:gd name="T24" fmla="*/ 0 w 84"/>
                <a:gd name="T25" fmla="*/ 0 h 167"/>
                <a:gd name="T26" fmla="*/ 0 w 84"/>
                <a:gd name="T27" fmla="*/ 0 h 167"/>
                <a:gd name="T28" fmla="*/ 0 w 84"/>
                <a:gd name="T29" fmla="*/ 0 h 167"/>
                <a:gd name="T30" fmla="*/ 0 w 84"/>
                <a:gd name="T31" fmla="*/ 0 h 167"/>
                <a:gd name="T32" fmla="*/ 0 w 84"/>
                <a:gd name="T33" fmla="*/ 0 h 167"/>
                <a:gd name="T34" fmla="*/ 0 w 84"/>
                <a:gd name="T35" fmla="*/ 0 h 167"/>
                <a:gd name="T36" fmla="*/ 0 w 84"/>
                <a:gd name="T37" fmla="*/ 0 h 167"/>
                <a:gd name="T38" fmla="*/ 0 w 84"/>
                <a:gd name="T39" fmla="*/ 0 h 167"/>
                <a:gd name="T40" fmla="*/ 0 w 84"/>
                <a:gd name="T41" fmla="*/ 0 h 167"/>
                <a:gd name="T42" fmla="*/ 0 w 84"/>
                <a:gd name="T43" fmla="*/ 0 h 167"/>
                <a:gd name="T44" fmla="*/ 0 w 84"/>
                <a:gd name="T45" fmla="*/ 0 h 167"/>
                <a:gd name="T46" fmla="*/ 0 w 84"/>
                <a:gd name="T47" fmla="*/ 0 h 167"/>
                <a:gd name="T48" fmla="*/ 0 w 84"/>
                <a:gd name="T49" fmla="*/ 0 h 167"/>
                <a:gd name="T50" fmla="*/ 0 w 84"/>
                <a:gd name="T51" fmla="*/ 0 h 167"/>
                <a:gd name="T52" fmla="*/ 0 w 84"/>
                <a:gd name="T53" fmla="*/ 0 h 167"/>
                <a:gd name="T54" fmla="*/ 0 w 84"/>
                <a:gd name="T55" fmla="*/ 0 h 167"/>
                <a:gd name="T56" fmla="*/ 0 w 84"/>
                <a:gd name="T57" fmla="*/ 0 h 167"/>
                <a:gd name="T58" fmla="*/ 0 w 84"/>
                <a:gd name="T59" fmla="*/ 0 h 167"/>
                <a:gd name="T60" fmla="*/ 0 w 84"/>
                <a:gd name="T61" fmla="*/ 0 h 167"/>
                <a:gd name="T62" fmla="*/ 0 w 84"/>
                <a:gd name="T63" fmla="*/ 0 h 167"/>
                <a:gd name="T64" fmla="*/ 0 w 84"/>
                <a:gd name="T65" fmla="*/ 0 h 167"/>
                <a:gd name="T66" fmla="*/ 0 w 84"/>
                <a:gd name="T67" fmla="*/ 0 h 167"/>
                <a:gd name="T68" fmla="*/ 0 w 84"/>
                <a:gd name="T69" fmla="*/ 0 h 167"/>
                <a:gd name="T70" fmla="*/ 0 w 84"/>
                <a:gd name="T71" fmla="*/ 0 h 167"/>
                <a:gd name="T72" fmla="*/ 0 w 84"/>
                <a:gd name="T73" fmla="*/ 0 h 167"/>
                <a:gd name="T74" fmla="*/ 0 w 84"/>
                <a:gd name="T75" fmla="*/ 0 h 167"/>
                <a:gd name="T76" fmla="*/ 0 w 84"/>
                <a:gd name="T77" fmla="*/ 0 h 167"/>
                <a:gd name="T78" fmla="*/ 0 w 84"/>
                <a:gd name="T79" fmla="*/ 0 h 167"/>
                <a:gd name="T80" fmla="*/ 0 w 84"/>
                <a:gd name="T81" fmla="*/ 0 h 167"/>
                <a:gd name="T82" fmla="*/ 0 w 84"/>
                <a:gd name="T83" fmla="*/ 0 h 167"/>
                <a:gd name="T84" fmla="*/ 0 w 84"/>
                <a:gd name="T85" fmla="*/ 0 h 167"/>
                <a:gd name="T86" fmla="*/ 0 w 84"/>
                <a:gd name="T87" fmla="*/ 0 h 167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4"/>
                <a:gd name="T133" fmla="*/ 0 h 167"/>
                <a:gd name="T134" fmla="*/ 84 w 84"/>
                <a:gd name="T135" fmla="*/ 167 h 167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4" h="167">
                  <a:moveTo>
                    <a:pt x="78" y="0"/>
                  </a:moveTo>
                  <a:lnTo>
                    <a:pt x="74" y="0"/>
                  </a:lnTo>
                  <a:lnTo>
                    <a:pt x="71" y="0"/>
                  </a:lnTo>
                  <a:lnTo>
                    <a:pt x="63" y="0"/>
                  </a:lnTo>
                  <a:lnTo>
                    <a:pt x="57" y="0"/>
                  </a:lnTo>
                  <a:lnTo>
                    <a:pt x="59" y="7"/>
                  </a:lnTo>
                  <a:lnTo>
                    <a:pt x="61" y="17"/>
                  </a:lnTo>
                  <a:lnTo>
                    <a:pt x="61" y="26"/>
                  </a:lnTo>
                  <a:lnTo>
                    <a:pt x="61" y="36"/>
                  </a:lnTo>
                  <a:lnTo>
                    <a:pt x="57" y="43"/>
                  </a:lnTo>
                  <a:lnTo>
                    <a:pt x="57" y="53"/>
                  </a:lnTo>
                  <a:lnTo>
                    <a:pt x="54" y="60"/>
                  </a:lnTo>
                  <a:lnTo>
                    <a:pt x="52" y="70"/>
                  </a:lnTo>
                  <a:lnTo>
                    <a:pt x="42" y="85"/>
                  </a:lnTo>
                  <a:lnTo>
                    <a:pt x="31" y="98"/>
                  </a:lnTo>
                  <a:lnTo>
                    <a:pt x="23" y="102"/>
                  </a:lnTo>
                  <a:lnTo>
                    <a:pt x="16" y="110"/>
                  </a:lnTo>
                  <a:lnTo>
                    <a:pt x="8" y="116"/>
                  </a:lnTo>
                  <a:lnTo>
                    <a:pt x="0" y="121"/>
                  </a:lnTo>
                  <a:lnTo>
                    <a:pt x="0" y="123"/>
                  </a:lnTo>
                  <a:lnTo>
                    <a:pt x="4" y="129"/>
                  </a:lnTo>
                  <a:lnTo>
                    <a:pt x="6" y="135"/>
                  </a:lnTo>
                  <a:lnTo>
                    <a:pt x="10" y="144"/>
                  </a:lnTo>
                  <a:lnTo>
                    <a:pt x="14" y="150"/>
                  </a:lnTo>
                  <a:lnTo>
                    <a:pt x="16" y="159"/>
                  </a:lnTo>
                  <a:lnTo>
                    <a:pt x="19" y="163"/>
                  </a:lnTo>
                  <a:lnTo>
                    <a:pt x="21" y="167"/>
                  </a:lnTo>
                  <a:lnTo>
                    <a:pt x="31" y="161"/>
                  </a:lnTo>
                  <a:lnTo>
                    <a:pt x="40" y="157"/>
                  </a:lnTo>
                  <a:lnTo>
                    <a:pt x="48" y="150"/>
                  </a:lnTo>
                  <a:lnTo>
                    <a:pt x="57" y="142"/>
                  </a:lnTo>
                  <a:lnTo>
                    <a:pt x="61" y="131"/>
                  </a:lnTo>
                  <a:lnTo>
                    <a:pt x="69" y="121"/>
                  </a:lnTo>
                  <a:lnTo>
                    <a:pt x="73" y="108"/>
                  </a:lnTo>
                  <a:lnTo>
                    <a:pt x="76" y="98"/>
                  </a:lnTo>
                  <a:lnTo>
                    <a:pt x="78" y="85"/>
                  </a:lnTo>
                  <a:lnTo>
                    <a:pt x="80" y="70"/>
                  </a:lnTo>
                  <a:lnTo>
                    <a:pt x="82" y="57"/>
                  </a:lnTo>
                  <a:lnTo>
                    <a:pt x="84" y="45"/>
                  </a:lnTo>
                  <a:lnTo>
                    <a:pt x="82" y="32"/>
                  </a:lnTo>
                  <a:lnTo>
                    <a:pt x="80" y="19"/>
                  </a:lnTo>
                  <a:lnTo>
                    <a:pt x="80" y="7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5" name="Freeform 42">
              <a:extLst>
                <a:ext uri="{FF2B5EF4-FFF2-40B4-BE49-F238E27FC236}">
                  <a16:creationId xmlns:a16="http://schemas.microsoft.com/office/drawing/2014/main" id="{C2B91697-C49F-F905-6B5D-0F926D779F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57" y="1054"/>
              <a:ext cx="37" cy="71"/>
            </a:xfrm>
            <a:custGeom>
              <a:avLst/>
              <a:gdLst>
                <a:gd name="T0" fmla="*/ 0 w 122"/>
                <a:gd name="T1" fmla="*/ 0 h 251"/>
                <a:gd name="T2" fmla="*/ 0 w 122"/>
                <a:gd name="T3" fmla="*/ 0 h 251"/>
                <a:gd name="T4" fmla="*/ 0 w 122"/>
                <a:gd name="T5" fmla="*/ 0 h 251"/>
                <a:gd name="T6" fmla="*/ 0 w 122"/>
                <a:gd name="T7" fmla="*/ 0 h 251"/>
                <a:gd name="T8" fmla="*/ 0 w 122"/>
                <a:gd name="T9" fmla="*/ 0 h 251"/>
                <a:gd name="T10" fmla="*/ 0 w 122"/>
                <a:gd name="T11" fmla="*/ 0 h 251"/>
                <a:gd name="T12" fmla="*/ 0 w 122"/>
                <a:gd name="T13" fmla="*/ 0 h 251"/>
                <a:gd name="T14" fmla="*/ 0 w 122"/>
                <a:gd name="T15" fmla="*/ 0 h 251"/>
                <a:gd name="T16" fmla="*/ 0 w 122"/>
                <a:gd name="T17" fmla="*/ 0 h 251"/>
                <a:gd name="T18" fmla="*/ 0 w 122"/>
                <a:gd name="T19" fmla="*/ 0 h 251"/>
                <a:gd name="T20" fmla="*/ 0 w 122"/>
                <a:gd name="T21" fmla="*/ 0 h 251"/>
                <a:gd name="T22" fmla="*/ 0 w 122"/>
                <a:gd name="T23" fmla="*/ 0 h 251"/>
                <a:gd name="T24" fmla="*/ 0 w 122"/>
                <a:gd name="T25" fmla="*/ 0 h 251"/>
                <a:gd name="T26" fmla="*/ 0 w 122"/>
                <a:gd name="T27" fmla="*/ 0 h 251"/>
                <a:gd name="T28" fmla="*/ 0 w 122"/>
                <a:gd name="T29" fmla="*/ 0 h 251"/>
                <a:gd name="T30" fmla="*/ 0 w 122"/>
                <a:gd name="T31" fmla="*/ 0 h 251"/>
                <a:gd name="T32" fmla="*/ 0 w 122"/>
                <a:gd name="T33" fmla="*/ 0 h 251"/>
                <a:gd name="T34" fmla="*/ 0 w 122"/>
                <a:gd name="T35" fmla="*/ 0 h 251"/>
                <a:gd name="T36" fmla="*/ 0 w 122"/>
                <a:gd name="T37" fmla="*/ 0 h 251"/>
                <a:gd name="T38" fmla="*/ 0 w 122"/>
                <a:gd name="T39" fmla="*/ 0 h 251"/>
                <a:gd name="T40" fmla="*/ 0 w 122"/>
                <a:gd name="T41" fmla="*/ 0 h 251"/>
                <a:gd name="T42" fmla="*/ 0 w 122"/>
                <a:gd name="T43" fmla="*/ 0 h 251"/>
                <a:gd name="T44" fmla="*/ 0 w 122"/>
                <a:gd name="T45" fmla="*/ 0 h 251"/>
                <a:gd name="T46" fmla="*/ 0 w 122"/>
                <a:gd name="T47" fmla="*/ 0 h 251"/>
                <a:gd name="T48" fmla="*/ 0 w 122"/>
                <a:gd name="T49" fmla="*/ 0 h 251"/>
                <a:gd name="T50" fmla="*/ 0 w 122"/>
                <a:gd name="T51" fmla="*/ 0 h 251"/>
                <a:gd name="T52" fmla="*/ 0 w 122"/>
                <a:gd name="T53" fmla="*/ 0 h 251"/>
                <a:gd name="T54" fmla="*/ 0 w 122"/>
                <a:gd name="T55" fmla="*/ 0 h 251"/>
                <a:gd name="T56" fmla="*/ 0 w 122"/>
                <a:gd name="T57" fmla="*/ 0 h 251"/>
                <a:gd name="T58" fmla="*/ 0 w 122"/>
                <a:gd name="T59" fmla="*/ 0 h 251"/>
                <a:gd name="T60" fmla="*/ 0 w 122"/>
                <a:gd name="T61" fmla="*/ 0 h 251"/>
                <a:gd name="T62" fmla="*/ 0 w 122"/>
                <a:gd name="T63" fmla="*/ 0 h 251"/>
                <a:gd name="T64" fmla="*/ 0 w 122"/>
                <a:gd name="T65" fmla="*/ 0 h 251"/>
                <a:gd name="T66" fmla="*/ 0 w 122"/>
                <a:gd name="T67" fmla="*/ 0 h 251"/>
                <a:gd name="T68" fmla="*/ 0 w 122"/>
                <a:gd name="T69" fmla="*/ 0 h 251"/>
                <a:gd name="T70" fmla="*/ 0 w 122"/>
                <a:gd name="T71" fmla="*/ 0 h 251"/>
                <a:gd name="T72" fmla="*/ 0 w 122"/>
                <a:gd name="T73" fmla="*/ 0 h 251"/>
                <a:gd name="T74" fmla="*/ 0 w 122"/>
                <a:gd name="T75" fmla="*/ 0 h 251"/>
                <a:gd name="T76" fmla="*/ 0 w 122"/>
                <a:gd name="T77" fmla="*/ 0 h 251"/>
                <a:gd name="T78" fmla="*/ 0 w 122"/>
                <a:gd name="T79" fmla="*/ 0 h 251"/>
                <a:gd name="T80" fmla="*/ 0 w 122"/>
                <a:gd name="T81" fmla="*/ 0 h 251"/>
                <a:gd name="T82" fmla="*/ 0 w 122"/>
                <a:gd name="T83" fmla="*/ 0 h 251"/>
                <a:gd name="T84" fmla="*/ 0 w 122"/>
                <a:gd name="T85" fmla="*/ 0 h 251"/>
                <a:gd name="T86" fmla="*/ 0 w 122"/>
                <a:gd name="T87" fmla="*/ 0 h 251"/>
                <a:gd name="T88" fmla="*/ 0 w 122"/>
                <a:gd name="T89" fmla="*/ 0 h 251"/>
                <a:gd name="T90" fmla="*/ 0 w 122"/>
                <a:gd name="T91" fmla="*/ 0 h 251"/>
                <a:gd name="T92" fmla="*/ 0 w 122"/>
                <a:gd name="T93" fmla="*/ 0 h 251"/>
                <a:gd name="T94" fmla="*/ 0 w 122"/>
                <a:gd name="T95" fmla="*/ 0 h 251"/>
                <a:gd name="T96" fmla="*/ 0 w 122"/>
                <a:gd name="T97" fmla="*/ 0 h 251"/>
                <a:gd name="T98" fmla="*/ 0 w 122"/>
                <a:gd name="T99" fmla="*/ 0 h 251"/>
                <a:gd name="T100" fmla="*/ 0 w 122"/>
                <a:gd name="T101" fmla="*/ 0 h 251"/>
                <a:gd name="T102" fmla="*/ 0 w 122"/>
                <a:gd name="T103" fmla="*/ 0 h 251"/>
                <a:gd name="T104" fmla="*/ 0 w 122"/>
                <a:gd name="T105" fmla="*/ 0 h 251"/>
                <a:gd name="T106" fmla="*/ 0 w 122"/>
                <a:gd name="T107" fmla="*/ 0 h 251"/>
                <a:gd name="T108" fmla="*/ 0 w 122"/>
                <a:gd name="T109" fmla="*/ 0 h 251"/>
                <a:gd name="T110" fmla="*/ 0 w 122"/>
                <a:gd name="T111" fmla="*/ 0 h 251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22"/>
                <a:gd name="T169" fmla="*/ 0 h 251"/>
                <a:gd name="T170" fmla="*/ 122 w 122"/>
                <a:gd name="T171" fmla="*/ 251 h 251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22" h="251">
                  <a:moveTo>
                    <a:pt x="48" y="2"/>
                  </a:moveTo>
                  <a:lnTo>
                    <a:pt x="35" y="0"/>
                  </a:lnTo>
                  <a:lnTo>
                    <a:pt x="25" y="4"/>
                  </a:lnTo>
                  <a:lnTo>
                    <a:pt x="17" y="10"/>
                  </a:lnTo>
                  <a:lnTo>
                    <a:pt x="12" y="19"/>
                  </a:lnTo>
                  <a:lnTo>
                    <a:pt x="6" y="27"/>
                  </a:lnTo>
                  <a:lnTo>
                    <a:pt x="2" y="38"/>
                  </a:lnTo>
                  <a:lnTo>
                    <a:pt x="0" y="50"/>
                  </a:lnTo>
                  <a:lnTo>
                    <a:pt x="2" y="63"/>
                  </a:lnTo>
                  <a:lnTo>
                    <a:pt x="2" y="76"/>
                  </a:lnTo>
                  <a:lnTo>
                    <a:pt x="6" y="88"/>
                  </a:lnTo>
                  <a:lnTo>
                    <a:pt x="8" y="101"/>
                  </a:lnTo>
                  <a:lnTo>
                    <a:pt x="14" y="114"/>
                  </a:lnTo>
                  <a:lnTo>
                    <a:pt x="17" y="124"/>
                  </a:lnTo>
                  <a:lnTo>
                    <a:pt x="25" y="135"/>
                  </a:lnTo>
                  <a:lnTo>
                    <a:pt x="31" y="143"/>
                  </a:lnTo>
                  <a:lnTo>
                    <a:pt x="38" y="152"/>
                  </a:lnTo>
                  <a:lnTo>
                    <a:pt x="50" y="162"/>
                  </a:lnTo>
                  <a:lnTo>
                    <a:pt x="61" y="171"/>
                  </a:lnTo>
                  <a:lnTo>
                    <a:pt x="73" y="183"/>
                  </a:lnTo>
                  <a:lnTo>
                    <a:pt x="82" y="194"/>
                  </a:lnTo>
                  <a:lnTo>
                    <a:pt x="90" y="207"/>
                  </a:lnTo>
                  <a:lnTo>
                    <a:pt x="95" y="219"/>
                  </a:lnTo>
                  <a:lnTo>
                    <a:pt x="97" y="226"/>
                  </a:lnTo>
                  <a:lnTo>
                    <a:pt x="99" y="232"/>
                  </a:lnTo>
                  <a:lnTo>
                    <a:pt x="99" y="242"/>
                  </a:lnTo>
                  <a:lnTo>
                    <a:pt x="101" y="249"/>
                  </a:lnTo>
                  <a:lnTo>
                    <a:pt x="109" y="249"/>
                  </a:lnTo>
                  <a:lnTo>
                    <a:pt x="118" y="251"/>
                  </a:lnTo>
                  <a:lnTo>
                    <a:pt x="122" y="234"/>
                  </a:lnTo>
                  <a:lnTo>
                    <a:pt x="122" y="221"/>
                  </a:lnTo>
                  <a:lnTo>
                    <a:pt x="118" y="207"/>
                  </a:lnTo>
                  <a:lnTo>
                    <a:pt x="112" y="196"/>
                  </a:lnTo>
                  <a:lnTo>
                    <a:pt x="105" y="184"/>
                  </a:lnTo>
                  <a:lnTo>
                    <a:pt x="97" y="175"/>
                  </a:lnTo>
                  <a:lnTo>
                    <a:pt x="88" y="165"/>
                  </a:lnTo>
                  <a:lnTo>
                    <a:pt x="80" y="158"/>
                  </a:lnTo>
                  <a:lnTo>
                    <a:pt x="69" y="148"/>
                  </a:lnTo>
                  <a:lnTo>
                    <a:pt x="61" y="139"/>
                  </a:lnTo>
                  <a:lnTo>
                    <a:pt x="52" y="127"/>
                  </a:lnTo>
                  <a:lnTo>
                    <a:pt x="46" y="120"/>
                  </a:lnTo>
                  <a:lnTo>
                    <a:pt x="40" y="107"/>
                  </a:lnTo>
                  <a:lnTo>
                    <a:pt x="40" y="95"/>
                  </a:lnTo>
                  <a:lnTo>
                    <a:pt x="42" y="82"/>
                  </a:lnTo>
                  <a:lnTo>
                    <a:pt x="48" y="69"/>
                  </a:lnTo>
                  <a:lnTo>
                    <a:pt x="59" y="67"/>
                  </a:lnTo>
                  <a:lnTo>
                    <a:pt x="69" y="67"/>
                  </a:lnTo>
                  <a:lnTo>
                    <a:pt x="76" y="63"/>
                  </a:lnTo>
                  <a:lnTo>
                    <a:pt x="82" y="59"/>
                  </a:lnTo>
                  <a:lnTo>
                    <a:pt x="86" y="48"/>
                  </a:lnTo>
                  <a:lnTo>
                    <a:pt x="84" y="36"/>
                  </a:lnTo>
                  <a:lnTo>
                    <a:pt x="76" y="23"/>
                  </a:lnTo>
                  <a:lnTo>
                    <a:pt x="67" y="11"/>
                  </a:lnTo>
                  <a:lnTo>
                    <a:pt x="57" y="4"/>
                  </a:lnTo>
                  <a:lnTo>
                    <a:pt x="48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6" name="Freeform 43">
              <a:extLst>
                <a:ext uri="{FF2B5EF4-FFF2-40B4-BE49-F238E27FC236}">
                  <a16:creationId xmlns:a16="http://schemas.microsoft.com/office/drawing/2014/main" id="{59006BA7-3B01-DD5F-1033-7DD173752E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4" y="1096"/>
              <a:ext cx="58" cy="88"/>
            </a:xfrm>
            <a:custGeom>
              <a:avLst/>
              <a:gdLst>
                <a:gd name="T0" fmla="*/ 0 w 190"/>
                <a:gd name="T1" fmla="*/ 0 h 314"/>
                <a:gd name="T2" fmla="*/ 0 w 190"/>
                <a:gd name="T3" fmla="*/ 0 h 314"/>
                <a:gd name="T4" fmla="*/ 0 w 190"/>
                <a:gd name="T5" fmla="*/ 0 h 314"/>
                <a:gd name="T6" fmla="*/ 0 w 190"/>
                <a:gd name="T7" fmla="*/ 0 h 314"/>
                <a:gd name="T8" fmla="*/ 0 w 190"/>
                <a:gd name="T9" fmla="*/ 0 h 314"/>
                <a:gd name="T10" fmla="*/ 0 w 190"/>
                <a:gd name="T11" fmla="*/ 0 h 314"/>
                <a:gd name="T12" fmla="*/ 0 w 190"/>
                <a:gd name="T13" fmla="*/ 0 h 314"/>
                <a:gd name="T14" fmla="*/ 0 w 190"/>
                <a:gd name="T15" fmla="*/ 0 h 314"/>
                <a:gd name="T16" fmla="*/ 0 w 190"/>
                <a:gd name="T17" fmla="*/ 0 h 314"/>
                <a:gd name="T18" fmla="*/ 0 w 190"/>
                <a:gd name="T19" fmla="*/ 0 h 314"/>
                <a:gd name="T20" fmla="*/ 0 w 190"/>
                <a:gd name="T21" fmla="*/ 0 h 314"/>
                <a:gd name="T22" fmla="*/ 0 w 190"/>
                <a:gd name="T23" fmla="*/ 0 h 314"/>
                <a:gd name="T24" fmla="*/ 0 w 190"/>
                <a:gd name="T25" fmla="*/ 0 h 314"/>
                <a:gd name="T26" fmla="*/ 0 w 190"/>
                <a:gd name="T27" fmla="*/ 0 h 314"/>
                <a:gd name="T28" fmla="*/ 0 w 190"/>
                <a:gd name="T29" fmla="*/ 0 h 314"/>
                <a:gd name="T30" fmla="*/ 0 w 190"/>
                <a:gd name="T31" fmla="*/ 0 h 314"/>
                <a:gd name="T32" fmla="*/ 0 w 190"/>
                <a:gd name="T33" fmla="*/ 0 h 314"/>
                <a:gd name="T34" fmla="*/ 0 w 190"/>
                <a:gd name="T35" fmla="*/ 0 h 314"/>
                <a:gd name="T36" fmla="*/ 0 w 190"/>
                <a:gd name="T37" fmla="*/ 0 h 314"/>
                <a:gd name="T38" fmla="*/ 0 w 190"/>
                <a:gd name="T39" fmla="*/ 0 h 314"/>
                <a:gd name="T40" fmla="*/ 0 w 190"/>
                <a:gd name="T41" fmla="*/ 0 h 314"/>
                <a:gd name="T42" fmla="*/ 0 w 190"/>
                <a:gd name="T43" fmla="*/ 0 h 314"/>
                <a:gd name="T44" fmla="*/ 0 w 190"/>
                <a:gd name="T45" fmla="*/ 0 h 314"/>
                <a:gd name="T46" fmla="*/ 0 w 190"/>
                <a:gd name="T47" fmla="*/ 0 h 314"/>
                <a:gd name="T48" fmla="*/ 0 w 190"/>
                <a:gd name="T49" fmla="*/ 0 h 314"/>
                <a:gd name="T50" fmla="*/ 0 w 190"/>
                <a:gd name="T51" fmla="*/ 0 h 314"/>
                <a:gd name="T52" fmla="*/ 0 w 190"/>
                <a:gd name="T53" fmla="*/ 0 h 314"/>
                <a:gd name="T54" fmla="*/ 0 w 190"/>
                <a:gd name="T55" fmla="*/ 0 h 314"/>
                <a:gd name="T56" fmla="*/ 0 w 190"/>
                <a:gd name="T57" fmla="*/ 0 h 314"/>
                <a:gd name="T58" fmla="*/ 0 w 190"/>
                <a:gd name="T59" fmla="*/ 0 h 314"/>
                <a:gd name="T60" fmla="*/ 0 w 190"/>
                <a:gd name="T61" fmla="*/ 0 h 314"/>
                <a:gd name="T62" fmla="*/ 0 w 190"/>
                <a:gd name="T63" fmla="*/ 0 h 314"/>
                <a:gd name="T64" fmla="*/ 0 w 190"/>
                <a:gd name="T65" fmla="*/ 0 h 314"/>
                <a:gd name="T66" fmla="*/ 0 w 190"/>
                <a:gd name="T67" fmla="*/ 0 h 314"/>
                <a:gd name="T68" fmla="*/ 0 w 190"/>
                <a:gd name="T69" fmla="*/ 0 h 314"/>
                <a:gd name="T70" fmla="*/ 0 w 190"/>
                <a:gd name="T71" fmla="*/ 0 h 314"/>
                <a:gd name="T72" fmla="*/ 0 w 190"/>
                <a:gd name="T73" fmla="*/ 0 h 314"/>
                <a:gd name="T74" fmla="*/ 0 w 190"/>
                <a:gd name="T75" fmla="*/ 0 h 314"/>
                <a:gd name="T76" fmla="*/ 0 w 190"/>
                <a:gd name="T77" fmla="*/ 0 h 314"/>
                <a:gd name="T78" fmla="*/ 0 w 190"/>
                <a:gd name="T79" fmla="*/ 0 h 314"/>
                <a:gd name="T80" fmla="*/ 0 w 190"/>
                <a:gd name="T81" fmla="*/ 0 h 314"/>
                <a:gd name="T82" fmla="*/ 0 w 190"/>
                <a:gd name="T83" fmla="*/ 0 h 314"/>
                <a:gd name="T84" fmla="*/ 0 w 190"/>
                <a:gd name="T85" fmla="*/ 0 h 314"/>
                <a:gd name="T86" fmla="*/ 0 w 190"/>
                <a:gd name="T87" fmla="*/ 0 h 31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90"/>
                <a:gd name="T133" fmla="*/ 0 h 314"/>
                <a:gd name="T134" fmla="*/ 190 w 190"/>
                <a:gd name="T135" fmla="*/ 314 h 314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90" h="314">
                  <a:moveTo>
                    <a:pt x="123" y="4"/>
                  </a:moveTo>
                  <a:lnTo>
                    <a:pt x="104" y="0"/>
                  </a:lnTo>
                  <a:lnTo>
                    <a:pt x="89" y="0"/>
                  </a:lnTo>
                  <a:lnTo>
                    <a:pt x="74" y="0"/>
                  </a:lnTo>
                  <a:lnTo>
                    <a:pt x="62" y="6"/>
                  </a:lnTo>
                  <a:lnTo>
                    <a:pt x="49" y="10"/>
                  </a:lnTo>
                  <a:lnTo>
                    <a:pt x="40" y="15"/>
                  </a:lnTo>
                  <a:lnTo>
                    <a:pt x="30" y="25"/>
                  </a:lnTo>
                  <a:lnTo>
                    <a:pt x="23" y="36"/>
                  </a:lnTo>
                  <a:lnTo>
                    <a:pt x="15" y="46"/>
                  </a:lnTo>
                  <a:lnTo>
                    <a:pt x="9" y="59"/>
                  </a:lnTo>
                  <a:lnTo>
                    <a:pt x="4" y="73"/>
                  </a:lnTo>
                  <a:lnTo>
                    <a:pt x="4" y="88"/>
                  </a:lnTo>
                  <a:lnTo>
                    <a:pt x="0" y="101"/>
                  </a:lnTo>
                  <a:lnTo>
                    <a:pt x="0" y="118"/>
                  </a:lnTo>
                  <a:lnTo>
                    <a:pt x="0" y="133"/>
                  </a:lnTo>
                  <a:lnTo>
                    <a:pt x="4" y="152"/>
                  </a:lnTo>
                  <a:lnTo>
                    <a:pt x="4" y="158"/>
                  </a:lnTo>
                  <a:lnTo>
                    <a:pt x="7" y="166"/>
                  </a:lnTo>
                  <a:lnTo>
                    <a:pt x="9" y="175"/>
                  </a:lnTo>
                  <a:lnTo>
                    <a:pt x="15" y="183"/>
                  </a:lnTo>
                  <a:lnTo>
                    <a:pt x="24" y="194"/>
                  </a:lnTo>
                  <a:lnTo>
                    <a:pt x="38" y="207"/>
                  </a:lnTo>
                  <a:lnTo>
                    <a:pt x="43" y="213"/>
                  </a:lnTo>
                  <a:lnTo>
                    <a:pt x="51" y="217"/>
                  </a:lnTo>
                  <a:lnTo>
                    <a:pt x="59" y="221"/>
                  </a:lnTo>
                  <a:lnTo>
                    <a:pt x="68" y="225"/>
                  </a:lnTo>
                  <a:lnTo>
                    <a:pt x="76" y="227"/>
                  </a:lnTo>
                  <a:lnTo>
                    <a:pt x="85" y="230"/>
                  </a:lnTo>
                  <a:lnTo>
                    <a:pt x="95" y="230"/>
                  </a:lnTo>
                  <a:lnTo>
                    <a:pt x="106" y="234"/>
                  </a:lnTo>
                  <a:lnTo>
                    <a:pt x="108" y="244"/>
                  </a:lnTo>
                  <a:lnTo>
                    <a:pt x="110" y="255"/>
                  </a:lnTo>
                  <a:lnTo>
                    <a:pt x="106" y="265"/>
                  </a:lnTo>
                  <a:lnTo>
                    <a:pt x="104" y="274"/>
                  </a:lnTo>
                  <a:lnTo>
                    <a:pt x="100" y="284"/>
                  </a:lnTo>
                  <a:lnTo>
                    <a:pt x="97" y="293"/>
                  </a:lnTo>
                  <a:lnTo>
                    <a:pt x="95" y="303"/>
                  </a:lnTo>
                  <a:lnTo>
                    <a:pt x="97" y="314"/>
                  </a:lnTo>
                  <a:lnTo>
                    <a:pt x="106" y="312"/>
                  </a:lnTo>
                  <a:lnTo>
                    <a:pt x="116" y="310"/>
                  </a:lnTo>
                  <a:lnTo>
                    <a:pt x="125" y="308"/>
                  </a:lnTo>
                  <a:lnTo>
                    <a:pt x="133" y="306"/>
                  </a:lnTo>
                  <a:lnTo>
                    <a:pt x="142" y="301"/>
                  </a:lnTo>
                  <a:lnTo>
                    <a:pt x="150" y="293"/>
                  </a:lnTo>
                  <a:lnTo>
                    <a:pt x="152" y="284"/>
                  </a:lnTo>
                  <a:lnTo>
                    <a:pt x="148" y="270"/>
                  </a:lnTo>
                  <a:lnTo>
                    <a:pt x="144" y="263"/>
                  </a:lnTo>
                  <a:lnTo>
                    <a:pt x="142" y="255"/>
                  </a:lnTo>
                  <a:lnTo>
                    <a:pt x="137" y="246"/>
                  </a:lnTo>
                  <a:lnTo>
                    <a:pt x="131" y="236"/>
                  </a:lnTo>
                  <a:lnTo>
                    <a:pt x="133" y="230"/>
                  </a:lnTo>
                  <a:lnTo>
                    <a:pt x="138" y="223"/>
                  </a:lnTo>
                  <a:lnTo>
                    <a:pt x="142" y="213"/>
                  </a:lnTo>
                  <a:lnTo>
                    <a:pt x="146" y="198"/>
                  </a:lnTo>
                  <a:lnTo>
                    <a:pt x="144" y="188"/>
                  </a:lnTo>
                  <a:lnTo>
                    <a:pt x="142" y="181"/>
                  </a:lnTo>
                  <a:lnTo>
                    <a:pt x="138" y="173"/>
                  </a:lnTo>
                  <a:lnTo>
                    <a:pt x="135" y="169"/>
                  </a:lnTo>
                  <a:lnTo>
                    <a:pt x="125" y="166"/>
                  </a:lnTo>
                  <a:lnTo>
                    <a:pt x="118" y="164"/>
                  </a:lnTo>
                  <a:lnTo>
                    <a:pt x="106" y="164"/>
                  </a:lnTo>
                  <a:lnTo>
                    <a:pt x="93" y="166"/>
                  </a:lnTo>
                  <a:lnTo>
                    <a:pt x="93" y="173"/>
                  </a:lnTo>
                  <a:lnTo>
                    <a:pt x="93" y="185"/>
                  </a:lnTo>
                  <a:lnTo>
                    <a:pt x="93" y="196"/>
                  </a:lnTo>
                  <a:lnTo>
                    <a:pt x="97" y="206"/>
                  </a:lnTo>
                  <a:lnTo>
                    <a:pt x="74" y="198"/>
                  </a:lnTo>
                  <a:lnTo>
                    <a:pt x="59" y="190"/>
                  </a:lnTo>
                  <a:lnTo>
                    <a:pt x="45" y="179"/>
                  </a:lnTo>
                  <a:lnTo>
                    <a:pt x="36" y="169"/>
                  </a:lnTo>
                  <a:lnTo>
                    <a:pt x="30" y="156"/>
                  </a:lnTo>
                  <a:lnTo>
                    <a:pt x="26" y="141"/>
                  </a:lnTo>
                  <a:lnTo>
                    <a:pt x="26" y="126"/>
                  </a:lnTo>
                  <a:lnTo>
                    <a:pt x="32" y="112"/>
                  </a:lnTo>
                  <a:lnTo>
                    <a:pt x="36" y="97"/>
                  </a:lnTo>
                  <a:lnTo>
                    <a:pt x="45" y="84"/>
                  </a:lnTo>
                  <a:lnTo>
                    <a:pt x="55" y="73"/>
                  </a:lnTo>
                  <a:lnTo>
                    <a:pt x="68" y="63"/>
                  </a:lnTo>
                  <a:lnTo>
                    <a:pt x="81" y="55"/>
                  </a:lnTo>
                  <a:lnTo>
                    <a:pt x="100" y="52"/>
                  </a:lnTo>
                  <a:lnTo>
                    <a:pt x="119" y="50"/>
                  </a:lnTo>
                  <a:lnTo>
                    <a:pt x="140" y="53"/>
                  </a:lnTo>
                  <a:lnTo>
                    <a:pt x="150" y="53"/>
                  </a:lnTo>
                  <a:lnTo>
                    <a:pt x="157" y="55"/>
                  </a:lnTo>
                  <a:lnTo>
                    <a:pt x="163" y="57"/>
                  </a:lnTo>
                  <a:lnTo>
                    <a:pt x="169" y="63"/>
                  </a:lnTo>
                  <a:lnTo>
                    <a:pt x="173" y="73"/>
                  </a:lnTo>
                  <a:lnTo>
                    <a:pt x="171" y="84"/>
                  </a:lnTo>
                  <a:lnTo>
                    <a:pt x="163" y="95"/>
                  </a:lnTo>
                  <a:lnTo>
                    <a:pt x="152" y="107"/>
                  </a:lnTo>
                  <a:lnTo>
                    <a:pt x="142" y="111"/>
                  </a:lnTo>
                  <a:lnTo>
                    <a:pt x="137" y="114"/>
                  </a:lnTo>
                  <a:lnTo>
                    <a:pt x="127" y="116"/>
                  </a:lnTo>
                  <a:lnTo>
                    <a:pt x="119" y="118"/>
                  </a:lnTo>
                  <a:lnTo>
                    <a:pt x="110" y="109"/>
                  </a:lnTo>
                  <a:lnTo>
                    <a:pt x="106" y="101"/>
                  </a:lnTo>
                  <a:lnTo>
                    <a:pt x="100" y="93"/>
                  </a:lnTo>
                  <a:lnTo>
                    <a:pt x="100" y="86"/>
                  </a:lnTo>
                  <a:lnTo>
                    <a:pt x="89" y="86"/>
                  </a:lnTo>
                  <a:lnTo>
                    <a:pt x="81" y="88"/>
                  </a:lnTo>
                  <a:lnTo>
                    <a:pt x="76" y="92"/>
                  </a:lnTo>
                  <a:lnTo>
                    <a:pt x="74" y="99"/>
                  </a:lnTo>
                  <a:lnTo>
                    <a:pt x="74" y="105"/>
                  </a:lnTo>
                  <a:lnTo>
                    <a:pt x="76" y="112"/>
                  </a:lnTo>
                  <a:lnTo>
                    <a:pt x="80" y="120"/>
                  </a:lnTo>
                  <a:lnTo>
                    <a:pt x="87" y="128"/>
                  </a:lnTo>
                  <a:lnTo>
                    <a:pt x="91" y="135"/>
                  </a:lnTo>
                  <a:lnTo>
                    <a:pt x="100" y="143"/>
                  </a:lnTo>
                  <a:lnTo>
                    <a:pt x="110" y="147"/>
                  </a:lnTo>
                  <a:lnTo>
                    <a:pt x="119" y="152"/>
                  </a:lnTo>
                  <a:lnTo>
                    <a:pt x="129" y="154"/>
                  </a:lnTo>
                  <a:lnTo>
                    <a:pt x="140" y="154"/>
                  </a:lnTo>
                  <a:lnTo>
                    <a:pt x="150" y="152"/>
                  </a:lnTo>
                  <a:lnTo>
                    <a:pt x="161" y="149"/>
                  </a:lnTo>
                  <a:lnTo>
                    <a:pt x="169" y="143"/>
                  </a:lnTo>
                  <a:lnTo>
                    <a:pt x="177" y="137"/>
                  </a:lnTo>
                  <a:lnTo>
                    <a:pt x="180" y="128"/>
                  </a:lnTo>
                  <a:lnTo>
                    <a:pt x="186" y="120"/>
                  </a:lnTo>
                  <a:lnTo>
                    <a:pt x="190" y="109"/>
                  </a:lnTo>
                  <a:lnTo>
                    <a:pt x="190" y="97"/>
                  </a:lnTo>
                  <a:lnTo>
                    <a:pt x="190" y="86"/>
                  </a:lnTo>
                  <a:lnTo>
                    <a:pt x="188" y="74"/>
                  </a:lnTo>
                  <a:lnTo>
                    <a:pt x="182" y="63"/>
                  </a:lnTo>
                  <a:lnTo>
                    <a:pt x="178" y="50"/>
                  </a:lnTo>
                  <a:lnTo>
                    <a:pt x="171" y="38"/>
                  </a:lnTo>
                  <a:lnTo>
                    <a:pt x="165" y="29"/>
                  </a:lnTo>
                  <a:lnTo>
                    <a:pt x="156" y="19"/>
                  </a:lnTo>
                  <a:lnTo>
                    <a:pt x="146" y="12"/>
                  </a:lnTo>
                  <a:lnTo>
                    <a:pt x="135" y="6"/>
                  </a:lnTo>
                  <a:lnTo>
                    <a:pt x="123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7" name="Freeform 44">
              <a:extLst>
                <a:ext uri="{FF2B5EF4-FFF2-40B4-BE49-F238E27FC236}">
                  <a16:creationId xmlns:a16="http://schemas.microsoft.com/office/drawing/2014/main" id="{247EFE94-97DB-9DD8-167A-622BC1FEA9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78" y="1139"/>
              <a:ext cx="33" cy="56"/>
            </a:xfrm>
            <a:custGeom>
              <a:avLst/>
              <a:gdLst>
                <a:gd name="T0" fmla="*/ 0 w 106"/>
                <a:gd name="T1" fmla="*/ 0 h 200"/>
                <a:gd name="T2" fmla="*/ 0 w 106"/>
                <a:gd name="T3" fmla="*/ 0 h 200"/>
                <a:gd name="T4" fmla="*/ 0 w 106"/>
                <a:gd name="T5" fmla="*/ 0 h 200"/>
                <a:gd name="T6" fmla="*/ 0 w 106"/>
                <a:gd name="T7" fmla="*/ 0 h 200"/>
                <a:gd name="T8" fmla="*/ 0 w 106"/>
                <a:gd name="T9" fmla="*/ 0 h 200"/>
                <a:gd name="T10" fmla="*/ 0 w 106"/>
                <a:gd name="T11" fmla="*/ 0 h 200"/>
                <a:gd name="T12" fmla="*/ 0 w 106"/>
                <a:gd name="T13" fmla="*/ 0 h 200"/>
                <a:gd name="T14" fmla="*/ 0 w 106"/>
                <a:gd name="T15" fmla="*/ 0 h 200"/>
                <a:gd name="T16" fmla="*/ 0 w 106"/>
                <a:gd name="T17" fmla="*/ 0 h 200"/>
                <a:gd name="T18" fmla="*/ 0 w 106"/>
                <a:gd name="T19" fmla="*/ 0 h 200"/>
                <a:gd name="T20" fmla="*/ 0 w 106"/>
                <a:gd name="T21" fmla="*/ 0 h 200"/>
                <a:gd name="T22" fmla="*/ 0 w 106"/>
                <a:gd name="T23" fmla="*/ 0 h 200"/>
                <a:gd name="T24" fmla="*/ 0 w 106"/>
                <a:gd name="T25" fmla="*/ 0 h 200"/>
                <a:gd name="T26" fmla="*/ 0 w 106"/>
                <a:gd name="T27" fmla="*/ 0 h 200"/>
                <a:gd name="T28" fmla="*/ 0 w 106"/>
                <a:gd name="T29" fmla="*/ 0 h 200"/>
                <a:gd name="T30" fmla="*/ 0 w 106"/>
                <a:gd name="T31" fmla="*/ 0 h 200"/>
                <a:gd name="T32" fmla="*/ 0 w 106"/>
                <a:gd name="T33" fmla="*/ 0 h 200"/>
                <a:gd name="T34" fmla="*/ 0 w 106"/>
                <a:gd name="T35" fmla="*/ 0 h 200"/>
                <a:gd name="T36" fmla="*/ 0 w 106"/>
                <a:gd name="T37" fmla="*/ 0 h 200"/>
                <a:gd name="T38" fmla="*/ 0 w 106"/>
                <a:gd name="T39" fmla="*/ 0 h 200"/>
                <a:gd name="T40" fmla="*/ 0 w 106"/>
                <a:gd name="T41" fmla="*/ 0 h 200"/>
                <a:gd name="T42" fmla="*/ 0 w 106"/>
                <a:gd name="T43" fmla="*/ 0 h 200"/>
                <a:gd name="T44" fmla="*/ 0 w 106"/>
                <a:gd name="T45" fmla="*/ 0 h 200"/>
                <a:gd name="T46" fmla="*/ 0 w 106"/>
                <a:gd name="T47" fmla="*/ 0 h 200"/>
                <a:gd name="T48" fmla="*/ 0 w 106"/>
                <a:gd name="T49" fmla="*/ 0 h 200"/>
                <a:gd name="T50" fmla="*/ 0 w 106"/>
                <a:gd name="T51" fmla="*/ 0 h 200"/>
                <a:gd name="T52" fmla="*/ 0 w 106"/>
                <a:gd name="T53" fmla="*/ 0 h 200"/>
                <a:gd name="T54" fmla="*/ 0 w 106"/>
                <a:gd name="T55" fmla="*/ 0 h 200"/>
                <a:gd name="T56" fmla="*/ 0 w 106"/>
                <a:gd name="T57" fmla="*/ 0 h 200"/>
                <a:gd name="T58" fmla="*/ 0 w 106"/>
                <a:gd name="T59" fmla="*/ 0 h 200"/>
                <a:gd name="T60" fmla="*/ 0 w 106"/>
                <a:gd name="T61" fmla="*/ 0 h 200"/>
                <a:gd name="T62" fmla="*/ 0 w 106"/>
                <a:gd name="T63" fmla="*/ 0 h 200"/>
                <a:gd name="T64" fmla="*/ 0 w 106"/>
                <a:gd name="T65" fmla="*/ 0 h 200"/>
                <a:gd name="T66" fmla="*/ 0 w 106"/>
                <a:gd name="T67" fmla="*/ 0 h 200"/>
                <a:gd name="T68" fmla="*/ 0 w 106"/>
                <a:gd name="T69" fmla="*/ 0 h 200"/>
                <a:gd name="T70" fmla="*/ 0 w 106"/>
                <a:gd name="T71" fmla="*/ 0 h 200"/>
                <a:gd name="T72" fmla="*/ 0 w 106"/>
                <a:gd name="T73" fmla="*/ 0 h 200"/>
                <a:gd name="T74" fmla="*/ 0 w 106"/>
                <a:gd name="T75" fmla="*/ 0 h 200"/>
                <a:gd name="T76" fmla="*/ 0 w 106"/>
                <a:gd name="T77" fmla="*/ 0 h 200"/>
                <a:gd name="T78" fmla="*/ 0 w 106"/>
                <a:gd name="T79" fmla="*/ 0 h 200"/>
                <a:gd name="T80" fmla="*/ 0 w 106"/>
                <a:gd name="T81" fmla="*/ 0 h 200"/>
                <a:gd name="T82" fmla="*/ 0 w 106"/>
                <a:gd name="T83" fmla="*/ 0 h 200"/>
                <a:gd name="T84" fmla="*/ 0 w 106"/>
                <a:gd name="T85" fmla="*/ 0 h 200"/>
                <a:gd name="T86" fmla="*/ 0 w 106"/>
                <a:gd name="T87" fmla="*/ 0 h 200"/>
                <a:gd name="T88" fmla="*/ 0 w 106"/>
                <a:gd name="T89" fmla="*/ 0 h 200"/>
                <a:gd name="T90" fmla="*/ 0 w 106"/>
                <a:gd name="T91" fmla="*/ 0 h 20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106"/>
                <a:gd name="T139" fmla="*/ 0 h 200"/>
                <a:gd name="T140" fmla="*/ 106 w 106"/>
                <a:gd name="T141" fmla="*/ 200 h 200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106" h="200">
                  <a:moveTo>
                    <a:pt x="47" y="0"/>
                  </a:moveTo>
                  <a:lnTo>
                    <a:pt x="43" y="0"/>
                  </a:lnTo>
                  <a:lnTo>
                    <a:pt x="38" y="0"/>
                  </a:lnTo>
                  <a:lnTo>
                    <a:pt x="30" y="0"/>
                  </a:lnTo>
                  <a:lnTo>
                    <a:pt x="23" y="0"/>
                  </a:lnTo>
                  <a:lnTo>
                    <a:pt x="30" y="14"/>
                  </a:lnTo>
                  <a:lnTo>
                    <a:pt x="40" y="27"/>
                  </a:lnTo>
                  <a:lnTo>
                    <a:pt x="51" y="42"/>
                  </a:lnTo>
                  <a:lnTo>
                    <a:pt x="62" y="55"/>
                  </a:lnTo>
                  <a:lnTo>
                    <a:pt x="66" y="61"/>
                  </a:lnTo>
                  <a:lnTo>
                    <a:pt x="72" y="69"/>
                  </a:lnTo>
                  <a:lnTo>
                    <a:pt x="74" y="76"/>
                  </a:lnTo>
                  <a:lnTo>
                    <a:pt x="78" y="84"/>
                  </a:lnTo>
                  <a:lnTo>
                    <a:pt x="78" y="94"/>
                  </a:lnTo>
                  <a:lnTo>
                    <a:pt x="80" y="103"/>
                  </a:lnTo>
                  <a:lnTo>
                    <a:pt x="78" y="113"/>
                  </a:lnTo>
                  <a:lnTo>
                    <a:pt x="76" y="124"/>
                  </a:lnTo>
                  <a:lnTo>
                    <a:pt x="68" y="135"/>
                  </a:lnTo>
                  <a:lnTo>
                    <a:pt x="59" y="147"/>
                  </a:lnTo>
                  <a:lnTo>
                    <a:pt x="47" y="154"/>
                  </a:lnTo>
                  <a:lnTo>
                    <a:pt x="36" y="164"/>
                  </a:lnTo>
                  <a:lnTo>
                    <a:pt x="24" y="168"/>
                  </a:lnTo>
                  <a:lnTo>
                    <a:pt x="13" y="177"/>
                  </a:lnTo>
                  <a:lnTo>
                    <a:pt x="5" y="185"/>
                  </a:lnTo>
                  <a:lnTo>
                    <a:pt x="0" y="196"/>
                  </a:lnTo>
                  <a:lnTo>
                    <a:pt x="7" y="196"/>
                  </a:lnTo>
                  <a:lnTo>
                    <a:pt x="17" y="198"/>
                  </a:lnTo>
                  <a:lnTo>
                    <a:pt x="26" y="198"/>
                  </a:lnTo>
                  <a:lnTo>
                    <a:pt x="34" y="200"/>
                  </a:lnTo>
                  <a:lnTo>
                    <a:pt x="49" y="190"/>
                  </a:lnTo>
                  <a:lnTo>
                    <a:pt x="62" y="183"/>
                  </a:lnTo>
                  <a:lnTo>
                    <a:pt x="76" y="170"/>
                  </a:lnTo>
                  <a:lnTo>
                    <a:pt x="85" y="158"/>
                  </a:lnTo>
                  <a:lnTo>
                    <a:pt x="93" y="145"/>
                  </a:lnTo>
                  <a:lnTo>
                    <a:pt x="100" y="132"/>
                  </a:lnTo>
                  <a:lnTo>
                    <a:pt x="104" y="116"/>
                  </a:lnTo>
                  <a:lnTo>
                    <a:pt x="106" y="103"/>
                  </a:lnTo>
                  <a:lnTo>
                    <a:pt x="104" y="86"/>
                  </a:lnTo>
                  <a:lnTo>
                    <a:pt x="104" y="71"/>
                  </a:lnTo>
                  <a:lnTo>
                    <a:pt x="99" y="55"/>
                  </a:lnTo>
                  <a:lnTo>
                    <a:pt x="93" y="44"/>
                  </a:lnTo>
                  <a:lnTo>
                    <a:pt x="83" y="29"/>
                  </a:lnTo>
                  <a:lnTo>
                    <a:pt x="74" y="17"/>
                  </a:lnTo>
                  <a:lnTo>
                    <a:pt x="61" y="8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8" name="Freeform 45">
              <a:extLst>
                <a:ext uri="{FF2B5EF4-FFF2-40B4-BE49-F238E27FC236}">
                  <a16:creationId xmlns:a16="http://schemas.microsoft.com/office/drawing/2014/main" id="{9CB323B4-0FEC-7727-3F56-2514BED3E2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66" y="1147"/>
              <a:ext cx="22" cy="41"/>
            </a:xfrm>
            <a:custGeom>
              <a:avLst/>
              <a:gdLst>
                <a:gd name="T0" fmla="*/ 0 w 68"/>
                <a:gd name="T1" fmla="*/ 0 h 146"/>
                <a:gd name="T2" fmla="*/ 0 w 68"/>
                <a:gd name="T3" fmla="*/ 0 h 146"/>
                <a:gd name="T4" fmla="*/ 0 w 68"/>
                <a:gd name="T5" fmla="*/ 0 h 146"/>
                <a:gd name="T6" fmla="*/ 0 w 68"/>
                <a:gd name="T7" fmla="*/ 0 h 146"/>
                <a:gd name="T8" fmla="*/ 0 w 68"/>
                <a:gd name="T9" fmla="*/ 0 h 146"/>
                <a:gd name="T10" fmla="*/ 0 w 68"/>
                <a:gd name="T11" fmla="*/ 0 h 146"/>
                <a:gd name="T12" fmla="*/ 0 w 68"/>
                <a:gd name="T13" fmla="*/ 0 h 146"/>
                <a:gd name="T14" fmla="*/ 0 w 68"/>
                <a:gd name="T15" fmla="*/ 0 h 146"/>
                <a:gd name="T16" fmla="*/ 0 w 68"/>
                <a:gd name="T17" fmla="*/ 0 h 146"/>
                <a:gd name="T18" fmla="*/ 0 w 68"/>
                <a:gd name="T19" fmla="*/ 0 h 146"/>
                <a:gd name="T20" fmla="*/ 0 w 68"/>
                <a:gd name="T21" fmla="*/ 0 h 146"/>
                <a:gd name="T22" fmla="*/ 0 w 68"/>
                <a:gd name="T23" fmla="*/ 0 h 146"/>
                <a:gd name="T24" fmla="*/ 0 w 68"/>
                <a:gd name="T25" fmla="*/ 0 h 146"/>
                <a:gd name="T26" fmla="*/ 0 w 68"/>
                <a:gd name="T27" fmla="*/ 0 h 146"/>
                <a:gd name="T28" fmla="*/ 0 w 68"/>
                <a:gd name="T29" fmla="*/ 0 h 146"/>
                <a:gd name="T30" fmla="*/ 0 w 68"/>
                <a:gd name="T31" fmla="*/ 0 h 146"/>
                <a:gd name="T32" fmla="*/ 0 w 68"/>
                <a:gd name="T33" fmla="*/ 0 h 146"/>
                <a:gd name="T34" fmla="*/ 0 w 68"/>
                <a:gd name="T35" fmla="*/ 0 h 146"/>
                <a:gd name="T36" fmla="*/ 0 w 68"/>
                <a:gd name="T37" fmla="*/ 0 h 146"/>
                <a:gd name="T38" fmla="*/ 0 w 68"/>
                <a:gd name="T39" fmla="*/ 0 h 146"/>
                <a:gd name="T40" fmla="*/ 0 w 68"/>
                <a:gd name="T41" fmla="*/ 0 h 146"/>
                <a:gd name="T42" fmla="*/ 0 w 68"/>
                <a:gd name="T43" fmla="*/ 0 h 146"/>
                <a:gd name="T44" fmla="*/ 0 w 68"/>
                <a:gd name="T45" fmla="*/ 0 h 146"/>
                <a:gd name="T46" fmla="*/ 0 w 68"/>
                <a:gd name="T47" fmla="*/ 0 h 146"/>
                <a:gd name="T48" fmla="*/ 0 w 68"/>
                <a:gd name="T49" fmla="*/ 0 h 146"/>
                <a:gd name="T50" fmla="*/ 0 w 68"/>
                <a:gd name="T51" fmla="*/ 0 h 146"/>
                <a:gd name="T52" fmla="*/ 0 w 68"/>
                <a:gd name="T53" fmla="*/ 0 h 146"/>
                <a:gd name="T54" fmla="*/ 0 w 68"/>
                <a:gd name="T55" fmla="*/ 0 h 146"/>
                <a:gd name="T56" fmla="*/ 0 w 68"/>
                <a:gd name="T57" fmla="*/ 0 h 146"/>
                <a:gd name="T58" fmla="*/ 0 w 68"/>
                <a:gd name="T59" fmla="*/ 0 h 146"/>
                <a:gd name="T60" fmla="*/ 0 w 68"/>
                <a:gd name="T61" fmla="*/ 0 h 146"/>
                <a:gd name="T62" fmla="*/ 0 w 68"/>
                <a:gd name="T63" fmla="*/ 0 h 146"/>
                <a:gd name="T64" fmla="*/ 0 w 68"/>
                <a:gd name="T65" fmla="*/ 0 h 146"/>
                <a:gd name="T66" fmla="*/ 0 w 68"/>
                <a:gd name="T67" fmla="*/ 0 h 146"/>
                <a:gd name="T68" fmla="*/ 0 w 68"/>
                <a:gd name="T69" fmla="*/ 0 h 146"/>
                <a:gd name="T70" fmla="*/ 0 w 68"/>
                <a:gd name="T71" fmla="*/ 0 h 146"/>
                <a:gd name="T72" fmla="*/ 0 w 68"/>
                <a:gd name="T73" fmla="*/ 0 h 146"/>
                <a:gd name="T74" fmla="*/ 0 w 68"/>
                <a:gd name="T75" fmla="*/ 0 h 146"/>
                <a:gd name="T76" fmla="*/ 0 w 68"/>
                <a:gd name="T77" fmla="*/ 0 h 146"/>
                <a:gd name="T78" fmla="*/ 0 w 68"/>
                <a:gd name="T79" fmla="*/ 0 h 14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68"/>
                <a:gd name="T121" fmla="*/ 0 h 146"/>
                <a:gd name="T122" fmla="*/ 68 w 68"/>
                <a:gd name="T123" fmla="*/ 146 h 14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68" h="146">
                  <a:moveTo>
                    <a:pt x="51" y="15"/>
                  </a:moveTo>
                  <a:lnTo>
                    <a:pt x="44" y="9"/>
                  </a:lnTo>
                  <a:lnTo>
                    <a:pt x="34" y="6"/>
                  </a:lnTo>
                  <a:lnTo>
                    <a:pt x="23" y="0"/>
                  </a:lnTo>
                  <a:lnTo>
                    <a:pt x="17" y="0"/>
                  </a:lnTo>
                  <a:lnTo>
                    <a:pt x="19" y="8"/>
                  </a:lnTo>
                  <a:lnTo>
                    <a:pt x="19" y="19"/>
                  </a:lnTo>
                  <a:lnTo>
                    <a:pt x="19" y="27"/>
                  </a:lnTo>
                  <a:lnTo>
                    <a:pt x="21" y="38"/>
                  </a:lnTo>
                  <a:lnTo>
                    <a:pt x="19" y="46"/>
                  </a:lnTo>
                  <a:lnTo>
                    <a:pt x="19" y="57"/>
                  </a:lnTo>
                  <a:lnTo>
                    <a:pt x="19" y="65"/>
                  </a:lnTo>
                  <a:lnTo>
                    <a:pt x="19" y="76"/>
                  </a:lnTo>
                  <a:lnTo>
                    <a:pt x="15" y="84"/>
                  </a:lnTo>
                  <a:lnTo>
                    <a:pt x="13" y="93"/>
                  </a:lnTo>
                  <a:lnTo>
                    <a:pt x="11" y="101"/>
                  </a:lnTo>
                  <a:lnTo>
                    <a:pt x="9" y="110"/>
                  </a:lnTo>
                  <a:lnTo>
                    <a:pt x="6" y="118"/>
                  </a:lnTo>
                  <a:lnTo>
                    <a:pt x="4" y="127"/>
                  </a:lnTo>
                  <a:lnTo>
                    <a:pt x="0" y="137"/>
                  </a:lnTo>
                  <a:lnTo>
                    <a:pt x="0" y="146"/>
                  </a:lnTo>
                  <a:lnTo>
                    <a:pt x="7" y="146"/>
                  </a:lnTo>
                  <a:lnTo>
                    <a:pt x="15" y="146"/>
                  </a:lnTo>
                  <a:lnTo>
                    <a:pt x="23" y="146"/>
                  </a:lnTo>
                  <a:lnTo>
                    <a:pt x="30" y="146"/>
                  </a:lnTo>
                  <a:lnTo>
                    <a:pt x="34" y="137"/>
                  </a:lnTo>
                  <a:lnTo>
                    <a:pt x="38" y="129"/>
                  </a:lnTo>
                  <a:lnTo>
                    <a:pt x="44" y="120"/>
                  </a:lnTo>
                  <a:lnTo>
                    <a:pt x="49" y="112"/>
                  </a:lnTo>
                  <a:lnTo>
                    <a:pt x="53" y="103"/>
                  </a:lnTo>
                  <a:lnTo>
                    <a:pt x="57" y="93"/>
                  </a:lnTo>
                  <a:lnTo>
                    <a:pt x="61" y="84"/>
                  </a:lnTo>
                  <a:lnTo>
                    <a:pt x="66" y="76"/>
                  </a:lnTo>
                  <a:lnTo>
                    <a:pt x="66" y="67"/>
                  </a:lnTo>
                  <a:lnTo>
                    <a:pt x="68" y="57"/>
                  </a:lnTo>
                  <a:lnTo>
                    <a:pt x="68" y="48"/>
                  </a:lnTo>
                  <a:lnTo>
                    <a:pt x="68" y="40"/>
                  </a:lnTo>
                  <a:lnTo>
                    <a:pt x="63" y="25"/>
                  </a:lnTo>
                  <a:lnTo>
                    <a:pt x="51" y="1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9" name="Freeform 46">
              <a:extLst>
                <a:ext uri="{FF2B5EF4-FFF2-40B4-BE49-F238E27FC236}">
                  <a16:creationId xmlns:a16="http://schemas.microsoft.com/office/drawing/2014/main" id="{CDED249F-00C3-A889-57AC-8F5491780C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04" y="1168"/>
              <a:ext cx="64" cy="68"/>
            </a:xfrm>
            <a:custGeom>
              <a:avLst/>
              <a:gdLst>
                <a:gd name="T0" fmla="*/ 0 w 210"/>
                <a:gd name="T1" fmla="*/ 0 h 239"/>
                <a:gd name="T2" fmla="*/ 0 w 210"/>
                <a:gd name="T3" fmla="*/ 0 h 239"/>
                <a:gd name="T4" fmla="*/ 0 w 210"/>
                <a:gd name="T5" fmla="*/ 0 h 239"/>
                <a:gd name="T6" fmla="*/ 0 w 210"/>
                <a:gd name="T7" fmla="*/ 0 h 239"/>
                <a:gd name="T8" fmla="*/ 0 w 210"/>
                <a:gd name="T9" fmla="*/ 0 h 239"/>
                <a:gd name="T10" fmla="*/ 0 w 210"/>
                <a:gd name="T11" fmla="*/ 0 h 239"/>
                <a:gd name="T12" fmla="*/ 0 w 210"/>
                <a:gd name="T13" fmla="*/ 0 h 239"/>
                <a:gd name="T14" fmla="*/ 0 w 210"/>
                <a:gd name="T15" fmla="*/ 0 h 239"/>
                <a:gd name="T16" fmla="*/ 0 w 210"/>
                <a:gd name="T17" fmla="*/ 0 h 239"/>
                <a:gd name="T18" fmla="*/ 0 w 210"/>
                <a:gd name="T19" fmla="*/ 0 h 239"/>
                <a:gd name="T20" fmla="*/ 0 w 210"/>
                <a:gd name="T21" fmla="*/ 0 h 239"/>
                <a:gd name="T22" fmla="*/ 0 w 210"/>
                <a:gd name="T23" fmla="*/ 0 h 239"/>
                <a:gd name="T24" fmla="*/ 0 w 210"/>
                <a:gd name="T25" fmla="*/ 0 h 239"/>
                <a:gd name="T26" fmla="*/ 0 w 210"/>
                <a:gd name="T27" fmla="*/ 0 h 239"/>
                <a:gd name="T28" fmla="*/ 0 w 210"/>
                <a:gd name="T29" fmla="*/ 0 h 239"/>
                <a:gd name="T30" fmla="*/ 0 w 210"/>
                <a:gd name="T31" fmla="*/ 0 h 239"/>
                <a:gd name="T32" fmla="*/ 0 w 210"/>
                <a:gd name="T33" fmla="*/ 0 h 239"/>
                <a:gd name="T34" fmla="*/ 0 w 210"/>
                <a:gd name="T35" fmla="*/ 0 h 239"/>
                <a:gd name="T36" fmla="*/ 0 w 210"/>
                <a:gd name="T37" fmla="*/ 0 h 239"/>
                <a:gd name="T38" fmla="*/ 0 w 210"/>
                <a:gd name="T39" fmla="*/ 0 h 239"/>
                <a:gd name="T40" fmla="*/ 0 w 210"/>
                <a:gd name="T41" fmla="*/ 0 h 239"/>
                <a:gd name="T42" fmla="*/ 0 w 210"/>
                <a:gd name="T43" fmla="*/ 0 h 239"/>
                <a:gd name="T44" fmla="*/ 0 w 210"/>
                <a:gd name="T45" fmla="*/ 0 h 239"/>
                <a:gd name="T46" fmla="*/ 0 w 210"/>
                <a:gd name="T47" fmla="*/ 0 h 239"/>
                <a:gd name="T48" fmla="*/ 0 w 210"/>
                <a:gd name="T49" fmla="*/ 0 h 239"/>
                <a:gd name="T50" fmla="*/ 0 w 210"/>
                <a:gd name="T51" fmla="*/ 0 h 239"/>
                <a:gd name="T52" fmla="*/ 0 w 210"/>
                <a:gd name="T53" fmla="*/ 0 h 239"/>
                <a:gd name="T54" fmla="*/ 0 w 210"/>
                <a:gd name="T55" fmla="*/ 0 h 239"/>
                <a:gd name="T56" fmla="*/ 0 w 210"/>
                <a:gd name="T57" fmla="*/ 0 h 239"/>
                <a:gd name="T58" fmla="*/ 0 w 210"/>
                <a:gd name="T59" fmla="*/ 0 h 239"/>
                <a:gd name="T60" fmla="*/ 0 w 210"/>
                <a:gd name="T61" fmla="*/ 0 h 239"/>
                <a:gd name="T62" fmla="*/ 0 w 210"/>
                <a:gd name="T63" fmla="*/ 0 h 239"/>
                <a:gd name="T64" fmla="*/ 0 w 210"/>
                <a:gd name="T65" fmla="*/ 0 h 239"/>
                <a:gd name="T66" fmla="*/ 0 w 210"/>
                <a:gd name="T67" fmla="*/ 0 h 239"/>
                <a:gd name="T68" fmla="*/ 0 w 210"/>
                <a:gd name="T69" fmla="*/ 0 h 239"/>
                <a:gd name="T70" fmla="*/ 0 w 210"/>
                <a:gd name="T71" fmla="*/ 0 h 239"/>
                <a:gd name="T72" fmla="*/ 0 w 210"/>
                <a:gd name="T73" fmla="*/ 0 h 239"/>
                <a:gd name="T74" fmla="*/ 0 w 210"/>
                <a:gd name="T75" fmla="*/ 0 h 239"/>
                <a:gd name="T76" fmla="*/ 0 w 210"/>
                <a:gd name="T77" fmla="*/ 0 h 239"/>
                <a:gd name="T78" fmla="*/ 0 w 210"/>
                <a:gd name="T79" fmla="*/ 0 h 239"/>
                <a:gd name="T80" fmla="*/ 0 w 210"/>
                <a:gd name="T81" fmla="*/ 0 h 239"/>
                <a:gd name="T82" fmla="*/ 0 w 210"/>
                <a:gd name="T83" fmla="*/ 0 h 239"/>
                <a:gd name="T84" fmla="*/ 0 w 210"/>
                <a:gd name="T85" fmla="*/ 0 h 239"/>
                <a:gd name="T86" fmla="*/ 0 w 210"/>
                <a:gd name="T87" fmla="*/ 0 h 239"/>
                <a:gd name="T88" fmla="*/ 0 w 210"/>
                <a:gd name="T89" fmla="*/ 0 h 239"/>
                <a:gd name="T90" fmla="*/ 0 w 210"/>
                <a:gd name="T91" fmla="*/ 0 h 239"/>
                <a:gd name="T92" fmla="*/ 0 w 210"/>
                <a:gd name="T93" fmla="*/ 0 h 239"/>
                <a:gd name="T94" fmla="*/ 0 w 210"/>
                <a:gd name="T95" fmla="*/ 0 h 239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210"/>
                <a:gd name="T145" fmla="*/ 0 h 239"/>
                <a:gd name="T146" fmla="*/ 210 w 210"/>
                <a:gd name="T147" fmla="*/ 239 h 239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210" h="239">
                  <a:moveTo>
                    <a:pt x="149" y="7"/>
                  </a:moveTo>
                  <a:lnTo>
                    <a:pt x="130" y="0"/>
                  </a:lnTo>
                  <a:lnTo>
                    <a:pt x="111" y="0"/>
                  </a:lnTo>
                  <a:lnTo>
                    <a:pt x="92" y="4"/>
                  </a:lnTo>
                  <a:lnTo>
                    <a:pt x="75" y="13"/>
                  </a:lnTo>
                  <a:lnTo>
                    <a:pt x="57" y="25"/>
                  </a:lnTo>
                  <a:lnTo>
                    <a:pt x="42" y="38"/>
                  </a:lnTo>
                  <a:lnTo>
                    <a:pt x="29" y="57"/>
                  </a:lnTo>
                  <a:lnTo>
                    <a:pt x="18" y="76"/>
                  </a:lnTo>
                  <a:lnTo>
                    <a:pt x="8" y="95"/>
                  </a:lnTo>
                  <a:lnTo>
                    <a:pt x="4" y="116"/>
                  </a:lnTo>
                  <a:lnTo>
                    <a:pt x="0" y="137"/>
                  </a:lnTo>
                  <a:lnTo>
                    <a:pt x="2" y="156"/>
                  </a:lnTo>
                  <a:lnTo>
                    <a:pt x="6" y="173"/>
                  </a:lnTo>
                  <a:lnTo>
                    <a:pt x="14" y="192"/>
                  </a:lnTo>
                  <a:lnTo>
                    <a:pt x="27" y="205"/>
                  </a:lnTo>
                  <a:lnTo>
                    <a:pt x="46" y="217"/>
                  </a:lnTo>
                  <a:lnTo>
                    <a:pt x="56" y="220"/>
                  </a:lnTo>
                  <a:lnTo>
                    <a:pt x="69" y="226"/>
                  </a:lnTo>
                  <a:lnTo>
                    <a:pt x="82" y="232"/>
                  </a:lnTo>
                  <a:lnTo>
                    <a:pt x="97" y="237"/>
                  </a:lnTo>
                  <a:lnTo>
                    <a:pt x="113" y="239"/>
                  </a:lnTo>
                  <a:lnTo>
                    <a:pt x="130" y="236"/>
                  </a:lnTo>
                  <a:lnTo>
                    <a:pt x="145" y="230"/>
                  </a:lnTo>
                  <a:lnTo>
                    <a:pt x="160" y="224"/>
                  </a:lnTo>
                  <a:lnTo>
                    <a:pt x="171" y="213"/>
                  </a:lnTo>
                  <a:lnTo>
                    <a:pt x="185" y="201"/>
                  </a:lnTo>
                  <a:lnTo>
                    <a:pt x="194" y="188"/>
                  </a:lnTo>
                  <a:lnTo>
                    <a:pt x="204" y="173"/>
                  </a:lnTo>
                  <a:lnTo>
                    <a:pt x="208" y="158"/>
                  </a:lnTo>
                  <a:lnTo>
                    <a:pt x="210" y="141"/>
                  </a:lnTo>
                  <a:lnTo>
                    <a:pt x="210" y="125"/>
                  </a:lnTo>
                  <a:lnTo>
                    <a:pt x="208" y="112"/>
                  </a:lnTo>
                  <a:lnTo>
                    <a:pt x="202" y="97"/>
                  </a:lnTo>
                  <a:lnTo>
                    <a:pt x="192" y="85"/>
                  </a:lnTo>
                  <a:lnTo>
                    <a:pt x="181" y="76"/>
                  </a:lnTo>
                  <a:lnTo>
                    <a:pt x="164" y="70"/>
                  </a:lnTo>
                  <a:lnTo>
                    <a:pt x="158" y="68"/>
                  </a:lnTo>
                  <a:lnTo>
                    <a:pt x="149" y="66"/>
                  </a:lnTo>
                  <a:lnTo>
                    <a:pt x="139" y="66"/>
                  </a:lnTo>
                  <a:lnTo>
                    <a:pt x="128" y="66"/>
                  </a:lnTo>
                  <a:lnTo>
                    <a:pt x="114" y="66"/>
                  </a:lnTo>
                  <a:lnTo>
                    <a:pt x="105" y="66"/>
                  </a:lnTo>
                  <a:lnTo>
                    <a:pt x="95" y="66"/>
                  </a:lnTo>
                  <a:lnTo>
                    <a:pt x="92" y="70"/>
                  </a:lnTo>
                  <a:lnTo>
                    <a:pt x="84" y="76"/>
                  </a:lnTo>
                  <a:lnTo>
                    <a:pt x="78" y="83"/>
                  </a:lnTo>
                  <a:lnTo>
                    <a:pt x="76" y="87"/>
                  </a:lnTo>
                  <a:lnTo>
                    <a:pt x="78" y="93"/>
                  </a:lnTo>
                  <a:lnTo>
                    <a:pt x="82" y="99"/>
                  </a:lnTo>
                  <a:lnTo>
                    <a:pt x="92" y="108"/>
                  </a:lnTo>
                  <a:lnTo>
                    <a:pt x="101" y="108"/>
                  </a:lnTo>
                  <a:lnTo>
                    <a:pt x="113" y="112"/>
                  </a:lnTo>
                  <a:lnTo>
                    <a:pt x="122" y="112"/>
                  </a:lnTo>
                  <a:lnTo>
                    <a:pt x="133" y="112"/>
                  </a:lnTo>
                  <a:lnTo>
                    <a:pt x="141" y="112"/>
                  </a:lnTo>
                  <a:lnTo>
                    <a:pt x="149" y="118"/>
                  </a:lnTo>
                  <a:lnTo>
                    <a:pt x="158" y="125"/>
                  </a:lnTo>
                  <a:lnTo>
                    <a:pt x="168" y="137"/>
                  </a:lnTo>
                  <a:lnTo>
                    <a:pt x="168" y="150"/>
                  </a:lnTo>
                  <a:lnTo>
                    <a:pt x="166" y="160"/>
                  </a:lnTo>
                  <a:lnTo>
                    <a:pt x="160" y="169"/>
                  </a:lnTo>
                  <a:lnTo>
                    <a:pt x="152" y="175"/>
                  </a:lnTo>
                  <a:lnTo>
                    <a:pt x="143" y="179"/>
                  </a:lnTo>
                  <a:lnTo>
                    <a:pt x="132" y="179"/>
                  </a:lnTo>
                  <a:lnTo>
                    <a:pt x="120" y="179"/>
                  </a:lnTo>
                  <a:lnTo>
                    <a:pt x="107" y="179"/>
                  </a:lnTo>
                  <a:lnTo>
                    <a:pt x="92" y="173"/>
                  </a:lnTo>
                  <a:lnTo>
                    <a:pt x="80" y="165"/>
                  </a:lnTo>
                  <a:lnTo>
                    <a:pt x="69" y="158"/>
                  </a:lnTo>
                  <a:lnTo>
                    <a:pt x="57" y="150"/>
                  </a:lnTo>
                  <a:lnTo>
                    <a:pt x="46" y="141"/>
                  </a:lnTo>
                  <a:lnTo>
                    <a:pt x="40" y="131"/>
                  </a:lnTo>
                  <a:lnTo>
                    <a:pt x="35" y="118"/>
                  </a:lnTo>
                  <a:lnTo>
                    <a:pt x="35" y="108"/>
                  </a:lnTo>
                  <a:lnTo>
                    <a:pt x="33" y="99"/>
                  </a:lnTo>
                  <a:lnTo>
                    <a:pt x="35" y="89"/>
                  </a:lnTo>
                  <a:lnTo>
                    <a:pt x="37" y="82"/>
                  </a:lnTo>
                  <a:lnTo>
                    <a:pt x="40" y="76"/>
                  </a:lnTo>
                  <a:lnTo>
                    <a:pt x="42" y="66"/>
                  </a:lnTo>
                  <a:lnTo>
                    <a:pt x="48" y="59"/>
                  </a:lnTo>
                  <a:lnTo>
                    <a:pt x="54" y="51"/>
                  </a:lnTo>
                  <a:lnTo>
                    <a:pt x="61" y="47"/>
                  </a:lnTo>
                  <a:lnTo>
                    <a:pt x="69" y="40"/>
                  </a:lnTo>
                  <a:lnTo>
                    <a:pt x="76" y="34"/>
                  </a:lnTo>
                  <a:lnTo>
                    <a:pt x="86" y="30"/>
                  </a:lnTo>
                  <a:lnTo>
                    <a:pt x="95" y="28"/>
                  </a:lnTo>
                  <a:lnTo>
                    <a:pt x="103" y="25"/>
                  </a:lnTo>
                  <a:lnTo>
                    <a:pt x="114" y="25"/>
                  </a:lnTo>
                  <a:lnTo>
                    <a:pt x="124" y="23"/>
                  </a:lnTo>
                  <a:lnTo>
                    <a:pt x="133" y="25"/>
                  </a:lnTo>
                  <a:lnTo>
                    <a:pt x="139" y="19"/>
                  </a:lnTo>
                  <a:lnTo>
                    <a:pt x="143" y="15"/>
                  </a:lnTo>
                  <a:lnTo>
                    <a:pt x="147" y="9"/>
                  </a:lnTo>
                  <a:lnTo>
                    <a:pt x="149" y="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0" name="Freeform 47">
              <a:extLst>
                <a:ext uri="{FF2B5EF4-FFF2-40B4-BE49-F238E27FC236}">
                  <a16:creationId xmlns:a16="http://schemas.microsoft.com/office/drawing/2014/main" id="{490DABB4-A32C-E376-1FFE-D70E5F3BA9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60" y="1202"/>
              <a:ext cx="27" cy="43"/>
            </a:xfrm>
            <a:custGeom>
              <a:avLst/>
              <a:gdLst>
                <a:gd name="T0" fmla="*/ 0 w 85"/>
                <a:gd name="T1" fmla="*/ 0 h 152"/>
                <a:gd name="T2" fmla="*/ 0 w 85"/>
                <a:gd name="T3" fmla="*/ 0 h 152"/>
                <a:gd name="T4" fmla="*/ 0 w 85"/>
                <a:gd name="T5" fmla="*/ 0 h 152"/>
                <a:gd name="T6" fmla="*/ 0 w 85"/>
                <a:gd name="T7" fmla="*/ 0 h 152"/>
                <a:gd name="T8" fmla="*/ 0 w 85"/>
                <a:gd name="T9" fmla="*/ 0 h 152"/>
                <a:gd name="T10" fmla="*/ 0 w 85"/>
                <a:gd name="T11" fmla="*/ 0 h 152"/>
                <a:gd name="T12" fmla="*/ 0 w 85"/>
                <a:gd name="T13" fmla="*/ 0 h 152"/>
                <a:gd name="T14" fmla="*/ 0 w 85"/>
                <a:gd name="T15" fmla="*/ 0 h 152"/>
                <a:gd name="T16" fmla="*/ 0 w 85"/>
                <a:gd name="T17" fmla="*/ 0 h 152"/>
                <a:gd name="T18" fmla="*/ 0 w 85"/>
                <a:gd name="T19" fmla="*/ 0 h 152"/>
                <a:gd name="T20" fmla="*/ 0 w 85"/>
                <a:gd name="T21" fmla="*/ 0 h 152"/>
                <a:gd name="T22" fmla="*/ 0 w 85"/>
                <a:gd name="T23" fmla="*/ 0 h 152"/>
                <a:gd name="T24" fmla="*/ 0 w 85"/>
                <a:gd name="T25" fmla="*/ 0 h 152"/>
                <a:gd name="T26" fmla="*/ 0 w 85"/>
                <a:gd name="T27" fmla="*/ 0 h 152"/>
                <a:gd name="T28" fmla="*/ 0 w 85"/>
                <a:gd name="T29" fmla="*/ 0 h 152"/>
                <a:gd name="T30" fmla="*/ 0 w 85"/>
                <a:gd name="T31" fmla="*/ 0 h 152"/>
                <a:gd name="T32" fmla="*/ 0 w 85"/>
                <a:gd name="T33" fmla="*/ 0 h 152"/>
                <a:gd name="T34" fmla="*/ 0 w 85"/>
                <a:gd name="T35" fmla="*/ 0 h 152"/>
                <a:gd name="T36" fmla="*/ 0 w 85"/>
                <a:gd name="T37" fmla="*/ 0 h 152"/>
                <a:gd name="T38" fmla="*/ 0 w 85"/>
                <a:gd name="T39" fmla="*/ 0 h 152"/>
                <a:gd name="T40" fmla="*/ 0 w 85"/>
                <a:gd name="T41" fmla="*/ 0 h 152"/>
                <a:gd name="T42" fmla="*/ 0 w 85"/>
                <a:gd name="T43" fmla="*/ 0 h 152"/>
                <a:gd name="T44" fmla="*/ 0 w 85"/>
                <a:gd name="T45" fmla="*/ 0 h 152"/>
                <a:gd name="T46" fmla="*/ 0 w 85"/>
                <a:gd name="T47" fmla="*/ 0 h 152"/>
                <a:gd name="T48" fmla="*/ 0 w 85"/>
                <a:gd name="T49" fmla="*/ 0 h 152"/>
                <a:gd name="T50" fmla="*/ 0 w 85"/>
                <a:gd name="T51" fmla="*/ 0 h 152"/>
                <a:gd name="T52" fmla="*/ 0 w 85"/>
                <a:gd name="T53" fmla="*/ 0 h 152"/>
                <a:gd name="T54" fmla="*/ 0 w 85"/>
                <a:gd name="T55" fmla="*/ 0 h 152"/>
                <a:gd name="T56" fmla="*/ 0 w 85"/>
                <a:gd name="T57" fmla="*/ 0 h 152"/>
                <a:gd name="T58" fmla="*/ 0 w 85"/>
                <a:gd name="T59" fmla="*/ 0 h 152"/>
                <a:gd name="T60" fmla="*/ 0 w 85"/>
                <a:gd name="T61" fmla="*/ 0 h 152"/>
                <a:gd name="T62" fmla="*/ 0 w 85"/>
                <a:gd name="T63" fmla="*/ 0 h 152"/>
                <a:gd name="T64" fmla="*/ 0 w 85"/>
                <a:gd name="T65" fmla="*/ 0 h 152"/>
                <a:gd name="T66" fmla="*/ 0 w 85"/>
                <a:gd name="T67" fmla="*/ 0 h 152"/>
                <a:gd name="T68" fmla="*/ 0 w 85"/>
                <a:gd name="T69" fmla="*/ 0 h 152"/>
                <a:gd name="T70" fmla="*/ 0 w 85"/>
                <a:gd name="T71" fmla="*/ 0 h 152"/>
                <a:gd name="T72" fmla="*/ 0 w 85"/>
                <a:gd name="T73" fmla="*/ 0 h 152"/>
                <a:gd name="T74" fmla="*/ 0 w 85"/>
                <a:gd name="T75" fmla="*/ 0 h 152"/>
                <a:gd name="T76" fmla="*/ 0 w 85"/>
                <a:gd name="T77" fmla="*/ 0 h 152"/>
                <a:gd name="T78" fmla="*/ 0 w 85"/>
                <a:gd name="T79" fmla="*/ 0 h 152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85"/>
                <a:gd name="T121" fmla="*/ 0 h 152"/>
                <a:gd name="T122" fmla="*/ 85 w 85"/>
                <a:gd name="T123" fmla="*/ 152 h 152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85" h="152">
                  <a:moveTo>
                    <a:pt x="74" y="0"/>
                  </a:moveTo>
                  <a:lnTo>
                    <a:pt x="70" y="0"/>
                  </a:lnTo>
                  <a:lnTo>
                    <a:pt x="66" y="0"/>
                  </a:lnTo>
                  <a:lnTo>
                    <a:pt x="61" y="0"/>
                  </a:lnTo>
                  <a:lnTo>
                    <a:pt x="57" y="0"/>
                  </a:lnTo>
                  <a:lnTo>
                    <a:pt x="59" y="7"/>
                  </a:lnTo>
                  <a:lnTo>
                    <a:pt x="61" y="17"/>
                  </a:lnTo>
                  <a:lnTo>
                    <a:pt x="63" y="26"/>
                  </a:lnTo>
                  <a:lnTo>
                    <a:pt x="64" y="36"/>
                  </a:lnTo>
                  <a:lnTo>
                    <a:pt x="63" y="45"/>
                  </a:lnTo>
                  <a:lnTo>
                    <a:pt x="61" y="55"/>
                  </a:lnTo>
                  <a:lnTo>
                    <a:pt x="59" y="64"/>
                  </a:lnTo>
                  <a:lnTo>
                    <a:pt x="57" y="76"/>
                  </a:lnTo>
                  <a:lnTo>
                    <a:pt x="51" y="83"/>
                  </a:lnTo>
                  <a:lnTo>
                    <a:pt x="45" y="93"/>
                  </a:lnTo>
                  <a:lnTo>
                    <a:pt x="38" y="102"/>
                  </a:lnTo>
                  <a:lnTo>
                    <a:pt x="32" y="110"/>
                  </a:lnTo>
                  <a:lnTo>
                    <a:pt x="25" y="116"/>
                  </a:lnTo>
                  <a:lnTo>
                    <a:pt x="17" y="125"/>
                  </a:lnTo>
                  <a:lnTo>
                    <a:pt x="7" y="131"/>
                  </a:lnTo>
                  <a:lnTo>
                    <a:pt x="0" y="137"/>
                  </a:lnTo>
                  <a:lnTo>
                    <a:pt x="5" y="144"/>
                  </a:lnTo>
                  <a:lnTo>
                    <a:pt x="11" y="152"/>
                  </a:lnTo>
                  <a:lnTo>
                    <a:pt x="21" y="146"/>
                  </a:lnTo>
                  <a:lnTo>
                    <a:pt x="32" y="142"/>
                  </a:lnTo>
                  <a:lnTo>
                    <a:pt x="42" y="135"/>
                  </a:lnTo>
                  <a:lnTo>
                    <a:pt x="51" y="129"/>
                  </a:lnTo>
                  <a:lnTo>
                    <a:pt x="57" y="119"/>
                  </a:lnTo>
                  <a:lnTo>
                    <a:pt x="66" y="110"/>
                  </a:lnTo>
                  <a:lnTo>
                    <a:pt x="70" y="99"/>
                  </a:lnTo>
                  <a:lnTo>
                    <a:pt x="78" y="89"/>
                  </a:lnTo>
                  <a:lnTo>
                    <a:pt x="80" y="78"/>
                  </a:lnTo>
                  <a:lnTo>
                    <a:pt x="83" y="64"/>
                  </a:lnTo>
                  <a:lnTo>
                    <a:pt x="85" y="53"/>
                  </a:lnTo>
                  <a:lnTo>
                    <a:pt x="85" y="42"/>
                  </a:lnTo>
                  <a:lnTo>
                    <a:pt x="85" y="30"/>
                  </a:lnTo>
                  <a:lnTo>
                    <a:pt x="82" y="19"/>
                  </a:lnTo>
                  <a:lnTo>
                    <a:pt x="78" y="7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1" name="Freeform 48">
              <a:extLst>
                <a:ext uri="{FF2B5EF4-FFF2-40B4-BE49-F238E27FC236}">
                  <a16:creationId xmlns:a16="http://schemas.microsoft.com/office/drawing/2014/main" id="{88FB5289-596D-06FB-D1F1-812BCCFB87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22" y="1227"/>
              <a:ext cx="61" cy="77"/>
            </a:xfrm>
            <a:custGeom>
              <a:avLst/>
              <a:gdLst>
                <a:gd name="T0" fmla="*/ 0 w 200"/>
                <a:gd name="T1" fmla="*/ 0 h 272"/>
                <a:gd name="T2" fmla="*/ 0 w 200"/>
                <a:gd name="T3" fmla="*/ 0 h 272"/>
                <a:gd name="T4" fmla="*/ 0 w 200"/>
                <a:gd name="T5" fmla="*/ 0 h 272"/>
                <a:gd name="T6" fmla="*/ 0 w 200"/>
                <a:gd name="T7" fmla="*/ 0 h 272"/>
                <a:gd name="T8" fmla="*/ 0 w 200"/>
                <a:gd name="T9" fmla="*/ 0 h 272"/>
                <a:gd name="T10" fmla="*/ 0 w 200"/>
                <a:gd name="T11" fmla="*/ 0 h 272"/>
                <a:gd name="T12" fmla="*/ 0 w 200"/>
                <a:gd name="T13" fmla="*/ 0 h 272"/>
                <a:gd name="T14" fmla="*/ 0 w 200"/>
                <a:gd name="T15" fmla="*/ 0 h 272"/>
                <a:gd name="T16" fmla="*/ 0 w 200"/>
                <a:gd name="T17" fmla="*/ 0 h 272"/>
                <a:gd name="T18" fmla="*/ 0 w 200"/>
                <a:gd name="T19" fmla="*/ 0 h 272"/>
                <a:gd name="T20" fmla="*/ 0 w 200"/>
                <a:gd name="T21" fmla="*/ 0 h 272"/>
                <a:gd name="T22" fmla="*/ 0 w 200"/>
                <a:gd name="T23" fmla="*/ 0 h 272"/>
                <a:gd name="T24" fmla="*/ 0 w 200"/>
                <a:gd name="T25" fmla="*/ 0 h 272"/>
                <a:gd name="T26" fmla="*/ 0 w 200"/>
                <a:gd name="T27" fmla="*/ 0 h 272"/>
                <a:gd name="T28" fmla="*/ 0 w 200"/>
                <a:gd name="T29" fmla="*/ 0 h 272"/>
                <a:gd name="T30" fmla="*/ 0 w 200"/>
                <a:gd name="T31" fmla="*/ 0 h 272"/>
                <a:gd name="T32" fmla="*/ 0 w 200"/>
                <a:gd name="T33" fmla="*/ 0 h 272"/>
                <a:gd name="T34" fmla="*/ 0 w 200"/>
                <a:gd name="T35" fmla="*/ 0 h 272"/>
                <a:gd name="T36" fmla="*/ 0 w 200"/>
                <a:gd name="T37" fmla="*/ 0 h 272"/>
                <a:gd name="T38" fmla="*/ 0 w 200"/>
                <a:gd name="T39" fmla="*/ 0 h 272"/>
                <a:gd name="T40" fmla="*/ 0 w 200"/>
                <a:gd name="T41" fmla="*/ 0 h 272"/>
                <a:gd name="T42" fmla="*/ 0 w 200"/>
                <a:gd name="T43" fmla="*/ 0 h 272"/>
                <a:gd name="T44" fmla="*/ 0 w 200"/>
                <a:gd name="T45" fmla="*/ 0 h 272"/>
                <a:gd name="T46" fmla="*/ 0 w 200"/>
                <a:gd name="T47" fmla="*/ 0 h 272"/>
                <a:gd name="T48" fmla="*/ 0 w 200"/>
                <a:gd name="T49" fmla="*/ 0 h 272"/>
                <a:gd name="T50" fmla="*/ 0 w 200"/>
                <a:gd name="T51" fmla="*/ 0 h 272"/>
                <a:gd name="T52" fmla="*/ 0 w 200"/>
                <a:gd name="T53" fmla="*/ 0 h 272"/>
                <a:gd name="T54" fmla="*/ 0 w 200"/>
                <a:gd name="T55" fmla="*/ 0 h 272"/>
                <a:gd name="T56" fmla="*/ 0 w 200"/>
                <a:gd name="T57" fmla="*/ 0 h 272"/>
                <a:gd name="T58" fmla="*/ 0 w 200"/>
                <a:gd name="T59" fmla="*/ 0 h 272"/>
                <a:gd name="T60" fmla="*/ 0 w 200"/>
                <a:gd name="T61" fmla="*/ 0 h 272"/>
                <a:gd name="T62" fmla="*/ 0 w 200"/>
                <a:gd name="T63" fmla="*/ 0 h 272"/>
                <a:gd name="T64" fmla="*/ 0 w 200"/>
                <a:gd name="T65" fmla="*/ 0 h 272"/>
                <a:gd name="T66" fmla="*/ 0 w 200"/>
                <a:gd name="T67" fmla="*/ 0 h 272"/>
                <a:gd name="T68" fmla="*/ 0 w 200"/>
                <a:gd name="T69" fmla="*/ 0 h 272"/>
                <a:gd name="T70" fmla="*/ 0 w 200"/>
                <a:gd name="T71" fmla="*/ 0 h 272"/>
                <a:gd name="T72" fmla="*/ 0 w 200"/>
                <a:gd name="T73" fmla="*/ 0 h 272"/>
                <a:gd name="T74" fmla="*/ 0 w 200"/>
                <a:gd name="T75" fmla="*/ 0 h 272"/>
                <a:gd name="T76" fmla="*/ 0 w 200"/>
                <a:gd name="T77" fmla="*/ 0 h 272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200"/>
                <a:gd name="T118" fmla="*/ 0 h 272"/>
                <a:gd name="T119" fmla="*/ 200 w 200"/>
                <a:gd name="T120" fmla="*/ 272 h 272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200" h="272">
                  <a:moveTo>
                    <a:pt x="103" y="4"/>
                  </a:moveTo>
                  <a:lnTo>
                    <a:pt x="82" y="0"/>
                  </a:lnTo>
                  <a:lnTo>
                    <a:pt x="63" y="4"/>
                  </a:lnTo>
                  <a:lnTo>
                    <a:pt x="46" y="9"/>
                  </a:lnTo>
                  <a:lnTo>
                    <a:pt x="33" y="19"/>
                  </a:lnTo>
                  <a:lnTo>
                    <a:pt x="21" y="30"/>
                  </a:lnTo>
                  <a:lnTo>
                    <a:pt x="14" y="47"/>
                  </a:lnTo>
                  <a:lnTo>
                    <a:pt x="6" y="63"/>
                  </a:lnTo>
                  <a:lnTo>
                    <a:pt x="4" y="83"/>
                  </a:lnTo>
                  <a:lnTo>
                    <a:pt x="0" y="101"/>
                  </a:lnTo>
                  <a:lnTo>
                    <a:pt x="2" y="120"/>
                  </a:lnTo>
                  <a:lnTo>
                    <a:pt x="4" y="139"/>
                  </a:lnTo>
                  <a:lnTo>
                    <a:pt x="12" y="156"/>
                  </a:lnTo>
                  <a:lnTo>
                    <a:pt x="19" y="171"/>
                  </a:lnTo>
                  <a:lnTo>
                    <a:pt x="31" y="186"/>
                  </a:lnTo>
                  <a:lnTo>
                    <a:pt x="46" y="198"/>
                  </a:lnTo>
                  <a:lnTo>
                    <a:pt x="63" y="205"/>
                  </a:lnTo>
                  <a:lnTo>
                    <a:pt x="69" y="205"/>
                  </a:lnTo>
                  <a:lnTo>
                    <a:pt x="74" y="211"/>
                  </a:lnTo>
                  <a:lnTo>
                    <a:pt x="82" y="215"/>
                  </a:lnTo>
                  <a:lnTo>
                    <a:pt x="91" y="220"/>
                  </a:lnTo>
                  <a:lnTo>
                    <a:pt x="99" y="224"/>
                  </a:lnTo>
                  <a:lnTo>
                    <a:pt x="107" y="228"/>
                  </a:lnTo>
                  <a:lnTo>
                    <a:pt x="114" y="234"/>
                  </a:lnTo>
                  <a:lnTo>
                    <a:pt x="124" y="241"/>
                  </a:lnTo>
                  <a:lnTo>
                    <a:pt x="131" y="245"/>
                  </a:lnTo>
                  <a:lnTo>
                    <a:pt x="139" y="251"/>
                  </a:lnTo>
                  <a:lnTo>
                    <a:pt x="147" y="257"/>
                  </a:lnTo>
                  <a:lnTo>
                    <a:pt x="156" y="262"/>
                  </a:lnTo>
                  <a:lnTo>
                    <a:pt x="164" y="264"/>
                  </a:lnTo>
                  <a:lnTo>
                    <a:pt x="171" y="268"/>
                  </a:lnTo>
                  <a:lnTo>
                    <a:pt x="181" y="270"/>
                  </a:lnTo>
                  <a:lnTo>
                    <a:pt x="188" y="272"/>
                  </a:lnTo>
                  <a:lnTo>
                    <a:pt x="194" y="253"/>
                  </a:lnTo>
                  <a:lnTo>
                    <a:pt x="200" y="237"/>
                  </a:lnTo>
                  <a:lnTo>
                    <a:pt x="200" y="226"/>
                  </a:lnTo>
                  <a:lnTo>
                    <a:pt x="200" y="218"/>
                  </a:lnTo>
                  <a:lnTo>
                    <a:pt x="194" y="211"/>
                  </a:lnTo>
                  <a:lnTo>
                    <a:pt x="187" y="207"/>
                  </a:lnTo>
                  <a:lnTo>
                    <a:pt x="177" y="203"/>
                  </a:lnTo>
                  <a:lnTo>
                    <a:pt x="169" y="203"/>
                  </a:lnTo>
                  <a:lnTo>
                    <a:pt x="158" y="201"/>
                  </a:lnTo>
                  <a:lnTo>
                    <a:pt x="147" y="201"/>
                  </a:lnTo>
                  <a:lnTo>
                    <a:pt x="135" y="201"/>
                  </a:lnTo>
                  <a:lnTo>
                    <a:pt x="126" y="203"/>
                  </a:lnTo>
                  <a:lnTo>
                    <a:pt x="116" y="201"/>
                  </a:lnTo>
                  <a:lnTo>
                    <a:pt x="109" y="201"/>
                  </a:lnTo>
                  <a:lnTo>
                    <a:pt x="103" y="201"/>
                  </a:lnTo>
                  <a:lnTo>
                    <a:pt x="101" y="201"/>
                  </a:lnTo>
                  <a:lnTo>
                    <a:pt x="90" y="196"/>
                  </a:lnTo>
                  <a:lnTo>
                    <a:pt x="80" y="192"/>
                  </a:lnTo>
                  <a:lnTo>
                    <a:pt x="72" y="188"/>
                  </a:lnTo>
                  <a:lnTo>
                    <a:pt x="65" y="182"/>
                  </a:lnTo>
                  <a:lnTo>
                    <a:pt x="57" y="177"/>
                  </a:lnTo>
                  <a:lnTo>
                    <a:pt x="50" y="171"/>
                  </a:lnTo>
                  <a:lnTo>
                    <a:pt x="42" y="163"/>
                  </a:lnTo>
                  <a:lnTo>
                    <a:pt x="38" y="158"/>
                  </a:lnTo>
                  <a:lnTo>
                    <a:pt x="33" y="150"/>
                  </a:lnTo>
                  <a:lnTo>
                    <a:pt x="29" y="141"/>
                  </a:lnTo>
                  <a:lnTo>
                    <a:pt x="25" y="131"/>
                  </a:lnTo>
                  <a:lnTo>
                    <a:pt x="23" y="123"/>
                  </a:lnTo>
                  <a:lnTo>
                    <a:pt x="21" y="114"/>
                  </a:lnTo>
                  <a:lnTo>
                    <a:pt x="21" y="104"/>
                  </a:lnTo>
                  <a:lnTo>
                    <a:pt x="21" y="95"/>
                  </a:lnTo>
                  <a:lnTo>
                    <a:pt x="23" y="85"/>
                  </a:lnTo>
                  <a:lnTo>
                    <a:pt x="27" y="72"/>
                  </a:lnTo>
                  <a:lnTo>
                    <a:pt x="31" y="61"/>
                  </a:lnTo>
                  <a:lnTo>
                    <a:pt x="38" y="49"/>
                  </a:lnTo>
                  <a:lnTo>
                    <a:pt x="46" y="42"/>
                  </a:lnTo>
                  <a:lnTo>
                    <a:pt x="53" y="32"/>
                  </a:lnTo>
                  <a:lnTo>
                    <a:pt x="67" y="26"/>
                  </a:lnTo>
                  <a:lnTo>
                    <a:pt x="78" y="23"/>
                  </a:lnTo>
                  <a:lnTo>
                    <a:pt x="91" y="21"/>
                  </a:lnTo>
                  <a:lnTo>
                    <a:pt x="95" y="17"/>
                  </a:lnTo>
                  <a:lnTo>
                    <a:pt x="99" y="11"/>
                  </a:lnTo>
                  <a:lnTo>
                    <a:pt x="101" y="6"/>
                  </a:lnTo>
                  <a:lnTo>
                    <a:pt x="103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2" name="Freeform 49">
              <a:extLst>
                <a:ext uri="{FF2B5EF4-FFF2-40B4-BE49-F238E27FC236}">
                  <a16:creationId xmlns:a16="http://schemas.microsoft.com/office/drawing/2014/main" id="{C34BEB9D-4941-5733-365C-866E7F55E9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63" y="1237"/>
              <a:ext cx="49" cy="34"/>
            </a:xfrm>
            <a:custGeom>
              <a:avLst/>
              <a:gdLst>
                <a:gd name="T0" fmla="*/ 0 w 162"/>
                <a:gd name="T1" fmla="*/ 0 h 118"/>
                <a:gd name="T2" fmla="*/ 0 w 162"/>
                <a:gd name="T3" fmla="*/ 0 h 118"/>
                <a:gd name="T4" fmla="*/ 0 w 162"/>
                <a:gd name="T5" fmla="*/ 0 h 118"/>
                <a:gd name="T6" fmla="*/ 0 w 162"/>
                <a:gd name="T7" fmla="*/ 0 h 118"/>
                <a:gd name="T8" fmla="*/ 0 w 162"/>
                <a:gd name="T9" fmla="*/ 0 h 118"/>
                <a:gd name="T10" fmla="*/ 0 w 162"/>
                <a:gd name="T11" fmla="*/ 0 h 118"/>
                <a:gd name="T12" fmla="*/ 0 w 162"/>
                <a:gd name="T13" fmla="*/ 0 h 118"/>
                <a:gd name="T14" fmla="*/ 0 w 162"/>
                <a:gd name="T15" fmla="*/ 0 h 118"/>
                <a:gd name="T16" fmla="*/ 0 w 162"/>
                <a:gd name="T17" fmla="*/ 0 h 118"/>
                <a:gd name="T18" fmla="*/ 0 w 162"/>
                <a:gd name="T19" fmla="*/ 0 h 118"/>
                <a:gd name="T20" fmla="*/ 0 w 162"/>
                <a:gd name="T21" fmla="*/ 0 h 118"/>
                <a:gd name="T22" fmla="*/ 0 w 162"/>
                <a:gd name="T23" fmla="*/ 0 h 118"/>
                <a:gd name="T24" fmla="*/ 0 w 162"/>
                <a:gd name="T25" fmla="*/ 0 h 118"/>
                <a:gd name="T26" fmla="*/ 0 w 162"/>
                <a:gd name="T27" fmla="*/ 0 h 118"/>
                <a:gd name="T28" fmla="*/ 0 w 162"/>
                <a:gd name="T29" fmla="*/ 0 h 118"/>
                <a:gd name="T30" fmla="*/ 0 w 162"/>
                <a:gd name="T31" fmla="*/ 0 h 118"/>
                <a:gd name="T32" fmla="*/ 0 w 162"/>
                <a:gd name="T33" fmla="*/ 0 h 118"/>
                <a:gd name="T34" fmla="*/ 0 w 162"/>
                <a:gd name="T35" fmla="*/ 0 h 118"/>
                <a:gd name="T36" fmla="*/ 0 w 162"/>
                <a:gd name="T37" fmla="*/ 0 h 118"/>
                <a:gd name="T38" fmla="*/ 0 w 162"/>
                <a:gd name="T39" fmla="*/ 0 h 118"/>
                <a:gd name="T40" fmla="*/ 0 w 162"/>
                <a:gd name="T41" fmla="*/ 0 h 118"/>
                <a:gd name="T42" fmla="*/ 0 w 162"/>
                <a:gd name="T43" fmla="*/ 0 h 118"/>
                <a:gd name="T44" fmla="*/ 0 w 162"/>
                <a:gd name="T45" fmla="*/ 0 h 118"/>
                <a:gd name="T46" fmla="*/ 0 w 162"/>
                <a:gd name="T47" fmla="*/ 0 h 118"/>
                <a:gd name="T48" fmla="*/ 0 w 162"/>
                <a:gd name="T49" fmla="*/ 0 h 118"/>
                <a:gd name="T50" fmla="*/ 0 w 162"/>
                <a:gd name="T51" fmla="*/ 0 h 118"/>
                <a:gd name="T52" fmla="*/ 0 w 162"/>
                <a:gd name="T53" fmla="*/ 0 h 118"/>
                <a:gd name="T54" fmla="*/ 0 w 162"/>
                <a:gd name="T55" fmla="*/ 0 h 118"/>
                <a:gd name="T56" fmla="*/ 0 w 162"/>
                <a:gd name="T57" fmla="*/ 0 h 118"/>
                <a:gd name="T58" fmla="*/ 0 w 162"/>
                <a:gd name="T59" fmla="*/ 0 h 118"/>
                <a:gd name="T60" fmla="*/ 0 w 162"/>
                <a:gd name="T61" fmla="*/ 0 h 118"/>
                <a:gd name="T62" fmla="*/ 0 w 162"/>
                <a:gd name="T63" fmla="*/ 0 h 118"/>
                <a:gd name="T64" fmla="*/ 0 w 162"/>
                <a:gd name="T65" fmla="*/ 0 h 118"/>
                <a:gd name="T66" fmla="*/ 0 w 162"/>
                <a:gd name="T67" fmla="*/ 0 h 118"/>
                <a:gd name="T68" fmla="*/ 0 w 162"/>
                <a:gd name="T69" fmla="*/ 0 h 118"/>
                <a:gd name="T70" fmla="*/ 0 w 162"/>
                <a:gd name="T71" fmla="*/ 0 h 118"/>
                <a:gd name="T72" fmla="*/ 0 w 162"/>
                <a:gd name="T73" fmla="*/ 0 h 118"/>
                <a:gd name="T74" fmla="*/ 0 w 162"/>
                <a:gd name="T75" fmla="*/ 0 h 118"/>
                <a:gd name="T76" fmla="*/ 0 w 162"/>
                <a:gd name="T77" fmla="*/ 0 h 118"/>
                <a:gd name="T78" fmla="*/ 0 w 162"/>
                <a:gd name="T79" fmla="*/ 0 h 118"/>
                <a:gd name="T80" fmla="*/ 0 w 162"/>
                <a:gd name="T81" fmla="*/ 0 h 118"/>
                <a:gd name="T82" fmla="*/ 0 w 162"/>
                <a:gd name="T83" fmla="*/ 0 h 118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162"/>
                <a:gd name="T127" fmla="*/ 0 h 118"/>
                <a:gd name="T128" fmla="*/ 162 w 162"/>
                <a:gd name="T129" fmla="*/ 118 h 118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162" h="118">
                  <a:moveTo>
                    <a:pt x="149" y="19"/>
                  </a:moveTo>
                  <a:lnTo>
                    <a:pt x="132" y="8"/>
                  </a:lnTo>
                  <a:lnTo>
                    <a:pt x="118" y="2"/>
                  </a:lnTo>
                  <a:lnTo>
                    <a:pt x="105" y="0"/>
                  </a:lnTo>
                  <a:lnTo>
                    <a:pt x="97" y="4"/>
                  </a:lnTo>
                  <a:lnTo>
                    <a:pt x="90" y="6"/>
                  </a:lnTo>
                  <a:lnTo>
                    <a:pt x="82" y="15"/>
                  </a:lnTo>
                  <a:lnTo>
                    <a:pt x="76" y="23"/>
                  </a:lnTo>
                  <a:lnTo>
                    <a:pt x="73" y="34"/>
                  </a:lnTo>
                  <a:lnTo>
                    <a:pt x="65" y="42"/>
                  </a:lnTo>
                  <a:lnTo>
                    <a:pt x="59" y="53"/>
                  </a:lnTo>
                  <a:lnTo>
                    <a:pt x="54" y="63"/>
                  </a:lnTo>
                  <a:lnTo>
                    <a:pt x="46" y="72"/>
                  </a:lnTo>
                  <a:lnTo>
                    <a:pt x="37" y="80"/>
                  </a:lnTo>
                  <a:lnTo>
                    <a:pt x="27" y="86"/>
                  </a:lnTo>
                  <a:lnTo>
                    <a:pt x="14" y="90"/>
                  </a:lnTo>
                  <a:lnTo>
                    <a:pt x="2" y="90"/>
                  </a:lnTo>
                  <a:lnTo>
                    <a:pt x="0" y="95"/>
                  </a:lnTo>
                  <a:lnTo>
                    <a:pt x="4" y="103"/>
                  </a:lnTo>
                  <a:lnTo>
                    <a:pt x="8" y="107"/>
                  </a:lnTo>
                  <a:lnTo>
                    <a:pt x="16" y="112"/>
                  </a:lnTo>
                  <a:lnTo>
                    <a:pt x="21" y="112"/>
                  </a:lnTo>
                  <a:lnTo>
                    <a:pt x="31" y="116"/>
                  </a:lnTo>
                  <a:lnTo>
                    <a:pt x="38" y="118"/>
                  </a:lnTo>
                  <a:lnTo>
                    <a:pt x="50" y="118"/>
                  </a:lnTo>
                  <a:lnTo>
                    <a:pt x="57" y="118"/>
                  </a:lnTo>
                  <a:lnTo>
                    <a:pt x="69" y="116"/>
                  </a:lnTo>
                  <a:lnTo>
                    <a:pt x="76" y="114"/>
                  </a:lnTo>
                  <a:lnTo>
                    <a:pt x="86" y="112"/>
                  </a:lnTo>
                  <a:lnTo>
                    <a:pt x="94" y="109"/>
                  </a:lnTo>
                  <a:lnTo>
                    <a:pt x="101" y="107"/>
                  </a:lnTo>
                  <a:lnTo>
                    <a:pt x="109" y="103"/>
                  </a:lnTo>
                  <a:lnTo>
                    <a:pt x="114" y="101"/>
                  </a:lnTo>
                  <a:lnTo>
                    <a:pt x="124" y="90"/>
                  </a:lnTo>
                  <a:lnTo>
                    <a:pt x="137" y="80"/>
                  </a:lnTo>
                  <a:lnTo>
                    <a:pt x="147" y="71"/>
                  </a:lnTo>
                  <a:lnTo>
                    <a:pt x="156" y="59"/>
                  </a:lnTo>
                  <a:lnTo>
                    <a:pt x="162" y="48"/>
                  </a:lnTo>
                  <a:lnTo>
                    <a:pt x="162" y="38"/>
                  </a:lnTo>
                  <a:lnTo>
                    <a:pt x="158" y="27"/>
                  </a:lnTo>
                  <a:lnTo>
                    <a:pt x="149" y="1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3" name="Freeform 50">
              <a:extLst>
                <a:ext uri="{FF2B5EF4-FFF2-40B4-BE49-F238E27FC236}">
                  <a16:creationId xmlns:a16="http://schemas.microsoft.com/office/drawing/2014/main" id="{A3856161-2041-6D70-45CD-347BB320D9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2" y="1284"/>
              <a:ext cx="35" cy="20"/>
            </a:xfrm>
            <a:custGeom>
              <a:avLst/>
              <a:gdLst>
                <a:gd name="T0" fmla="*/ 0 w 114"/>
                <a:gd name="T1" fmla="*/ 0 h 73"/>
                <a:gd name="T2" fmla="*/ 0 w 114"/>
                <a:gd name="T3" fmla="*/ 0 h 73"/>
                <a:gd name="T4" fmla="*/ 0 w 114"/>
                <a:gd name="T5" fmla="*/ 0 h 73"/>
                <a:gd name="T6" fmla="*/ 0 w 114"/>
                <a:gd name="T7" fmla="*/ 0 h 73"/>
                <a:gd name="T8" fmla="*/ 0 w 114"/>
                <a:gd name="T9" fmla="*/ 0 h 73"/>
                <a:gd name="T10" fmla="*/ 0 w 114"/>
                <a:gd name="T11" fmla="*/ 0 h 73"/>
                <a:gd name="T12" fmla="*/ 0 w 114"/>
                <a:gd name="T13" fmla="*/ 0 h 73"/>
                <a:gd name="T14" fmla="*/ 0 w 114"/>
                <a:gd name="T15" fmla="*/ 0 h 73"/>
                <a:gd name="T16" fmla="*/ 0 w 114"/>
                <a:gd name="T17" fmla="*/ 0 h 73"/>
                <a:gd name="T18" fmla="*/ 0 w 114"/>
                <a:gd name="T19" fmla="*/ 0 h 73"/>
                <a:gd name="T20" fmla="*/ 0 w 114"/>
                <a:gd name="T21" fmla="*/ 0 h 73"/>
                <a:gd name="T22" fmla="*/ 0 w 114"/>
                <a:gd name="T23" fmla="*/ 0 h 73"/>
                <a:gd name="T24" fmla="*/ 0 w 114"/>
                <a:gd name="T25" fmla="*/ 0 h 73"/>
                <a:gd name="T26" fmla="*/ 0 w 114"/>
                <a:gd name="T27" fmla="*/ 0 h 73"/>
                <a:gd name="T28" fmla="*/ 0 w 114"/>
                <a:gd name="T29" fmla="*/ 0 h 73"/>
                <a:gd name="T30" fmla="*/ 0 w 114"/>
                <a:gd name="T31" fmla="*/ 0 h 73"/>
                <a:gd name="T32" fmla="*/ 0 w 114"/>
                <a:gd name="T33" fmla="*/ 0 h 73"/>
                <a:gd name="T34" fmla="*/ 0 w 114"/>
                <a:gd name="T35" fmla="*/ 0 h 73"/>
                <a:gd name="T36" fmla="*/ 0 w 114"/>
                <a:gd name="T37" fmla="*/ 0 h 73"/>
                <a:gd name="T38" fmla="*/ 0 w 114"/>
                <a:gd name="T39" fmla="*/ 0 h 73"/>
                <a:gd name="T40" fmla="*/ 0 w 114"/>
                <a:gd name="T41" fmla="*/ 0 h 73"/>
                <a:gd name="T42" fmla="*/ 0 w 114"/>
                <a:gd name="T43" fmla="*/ 0 h 73"/>
                <a:gd name="T44" fmla="*/ 0 w 114"/>
                <a:gd name="T45" fmla="*/ 0 h 73"/>
                <a:gd name="T46" fmla="*/ 0 w 114"/>
                <a:gd name="T47" fmla="*/ 0 h 73"/>
                <a:gd name="T48" fmla="*/ 0 w 114"/>
                <a:gd name="T49" fmla="*/ 0 h 73"/>
                <a:gd name="T50" fmla="*/ 0 w 114"/>
                <a:gd name="T51" fmla="*/ 0 h 73"/>
                <a:gd name="T52" fmla="*/ 0 w 114"/>
                <a:gd name="T53" fmla="*/ 0 h 73"/>
                <a:gd name="T54" fmla="*/ 0 w 114"/>
                <a:gd name="T55" fmla="*/ 0 h 73"/>
                <a:gd name="T56" fmla="*/ 0 w 114"/>
                <a:gd name="T57" fmla="*/ 0 h 73"/>
                <a:gd name="T58" fmla="*/ 0 w 114"/>
                <a:gd name="T59" fmla="*/ 0 h 73"/>
                <a:gd name="T60" fmla="*/ 0 w 114"/>
                <a:gd name="T61" fmla="*/ 0 h 73"/>
                <a:gd name="T62" fmla="*/ 0 w 114"/>
                <a:gd name="T63" fmla="*/ 0 h 73"/>
                <a:gd name="T64" fmla="*/ 0 w 114"/>
                <a:gd name="T65" fmla="*/ 0 h 73"/>
                <a:gd name="T66" fmla="*/ 0 w 114"/>
                <a:gd name="T67" fmla="*/ 0 h 7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14"/>
                <a:gd name="T103" fmla="*/ 0 h 73"/>
                <a:gd name="T104" fmla="*/ 114 w 114"/>
                <a:gd name="T105" fmla="*/ 73 h 7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14" h="73">
                  <a:moveTo>
                    <a:pt x="17" y="0"/>
                  </a:moveTo>
                  <a:lnTo>
                    <a:pt x="13" y="0"/>
                  </a:lnTo>
                  <a:lnTo>
                    <a:pt x="10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10"/>
                  </a:lnTo>
                  <a:lnTo>
                    <a:pt x="0" y="19"/>
                  </a:lnTo>
                  <a:lnTo>
                    <a:pt x="2" y="27"/>
                  </a:lnTo>
                  <a:lnTo>
                    <a:pt x="6" y="36"/>
                  </a:lnTo>
                  <a:lnTo>
                    <a:pt x="10" y="44"/>
                  </a:lnTo>
                  <a:lnTo>
                    <a:pt x="13" y="52"/>
                  </a:lnTo>
                  <a:lnTo>
                    <a:pt x="21" y="57"/>
                  </a:lnTo>
                  <a:lnTo>
                    <a:pt x="29" y="65"/>
                  </a:lnTo>
                  <a:lnTo>
                    <a:pt x="38" y="67"/>
                  </a:lnTo>
                  <a:lnTo>
                    <a:pt x="48" y="71"/>
                  </a:lnTo>
                  <a:lnTo>
                    <a:pt x="57" y="71"/>
                  </a:lnTo>
                  <a:lnTo>
                    <a:pt x="70" y="73"/>
                  </a:lnTo>
                  <a:lnTo>
                    <a:pt x="80" y="71"/>
                  </a:lnTo>
                  <a:lnTo>
                    <a:pt x="91" y="71"/>
                  </a:lnTo>
                  <a:lnTo>
                    <a:pt x="101" y="71"/>
                  </a:lnTo>
                  <a:lnTo>
                    <a:pt x="112" y="71"/>
                  </a:lnTo>
                  <a:lnTo>
                    <a:pt x="112" y="57"/>
                  </a:lnTo>
                  <a:lnTo>
                    <a:pt x="114" y="50"/>
                  </a:lnTo>
                  <a:lnTo>
                    <a:pt x="106" y="50"/>
                  </a:lnTo>
                  <a:lnTo>
                    <a:pt x="97" y="50"/>
                  </a:lnTo>
                  <a:lnTo>
                    <a:pt x="91" y="48"/>
                  </a:lnTo>
                  <a:lnTo>
                    <a:pt x="84" y="48"/>
                  </a:lnTo>
                  <a:lnTo>
                    <a:pt x="70" y="44"/>
                  </a:lnTo>
                  <a:lnTo>
                    <a:pt x="57" y="38"/>
                  </a:lnTo>
                  <a:lnTo>
                    <a:pt x="46" y="31"/>
                  </a:lnTo>
                  <a:lnTo>
                    <a:pt x="34" y="23"/>
                  </a:lnTo>
                  <a:lnTo>
                    <a:pt x="23" y="10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4" name="Freeform 51">
              <a:extLst>
                <a:ext uri="{FF2B5EF4-FFF2-40B4-BE49-F238E27FC236}">
                  <a16:creationId xmlns:a16="http://schemas.microsoft.com/office/drawing/2014/main" id="{F51D3971-A83E-B78A-52F6-09FA54AA4D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9" y="1287"/>
              <a:ext cx="67" cy="90"/>
            </a:xfrm>
            <a:custGeom>
              <a:avLst/>
              <a:gdLst>
                <a:gd name="T0" fmla="*/ 0 w 221"/>
                <a:gd name="T1" fmla="*/ 0 h 317"/>
                <a:gd name="T2" fmla="*/ 0 w 221"/>
                <a:gd name="T3" fmla="*/ 0 h 317"/>
                <a:gd name="T4" fmla="*/ 0 w 221"/>
                <a:gd name="T5" fmla="*/ 0 h 317"/>
                <a:gd name="T6" fmla="*/ 0 w 221"/>
                <a:gd name="T7" fmla="*/ 0 h 317"/>
                <a:gd name="T8" fmla="*/ 0 w 221"/>
                <a:gd name="T9" fmla="*/ 0 h 317"/>
                <a:gd name="T10" fmla="*/ 0 w 221"/>
                <a:gd name="T11" fmla="*/ 0 h 317"/>
                <a:gd name="T12" fmla="*/ 0 w 221"/>
                <a:gd name="T13" fmla="*/ 0 h 317"/>
                <a:gd name="T14" fmla="*/ 0 w 221"/>
                <a:gd name="T15" fmla="*/ 0 h 317"/>
                <a:gd name="T16" fmla="*/ 0 w 221"/>
                <a:gd name="T17" fmla="*/ 0 h 317"/>
                <a:gd name="T18" fmla="*/ 0 w 221"/>
                <a:gd name="T19" fmla="*/ 0 h 317"/>
                <a:gd name="T20" fmla="*/ 0 w 221"/>
                <a:gd name="T21" fmla="*/ 0 h 317"/>
                <a:gd name="T22" fmla="*/ 0 w 221"/>
                <a:gd name="T23" fmla="*/ 0 h 317"/>
                <a:gd name="T24" fmla="*/ 0 w 221"/>
                <a:gd name="T25" fmla="*/ 0 h 317"/>
                <a:gd name="T26" fmla="*/ 0 w 221"/>
                <a:gd name="T27" fmla="*/ 0 h 317"/>
                <a:gd name="T28" fmla="*/ 0 w 221"/>
                <a:gd name="T29" fmla="*/ 0 h 317"/>
                <a:gd name="T30" fmla="*/ 0 w 221"/>
                <a:gd name="T31" fmla="*/ 0 h 317"/>
                <a:gd name="T32" fmla="*/ 0 w 221"/>
                <a:gd name="T33" fmla="*/ 0 h 317"/>
                <a:gd name="T34" fmla="*/ 0 w 221"/>
                <a:gd name="T35" fmla="*/ 0 h 317"/>
                <a:gd name="T36" fmla="*/ 0 w 221"/>
                <a:gd name="T37" fmla="*/ 0 h 317"/>
                <a:gd name="T38" fmla="*/ 0 w 221"/>
                <a:gd name="T39" fmla="*/ 0 h 317"/>
                <a:gd name="T40" fmla="*/ 0 w 221"/>
                <a:gd name="T41" fmla="*/ 0 h 317"/>
                <a:gd name="T42" fmla="*/ 0 w 221"/>
                <a:gd name="T43" fmla="*/ 0 h 317"/>
                <a:gd name="T44" fmla="*/ 0 w 221"/>
                <a:gd name="T45" fmla="*/ 0 h 317"/>
                <a:gd name="T46" fmla="*/ 0 w 221"/>
                <a:gd name="T47" fmla="*/ 0 h 317"/>
                <a:gd name="T48" fmla="*/ 0 w 221"/>
                <a:gd name="T49" fmla="*/ 0 h 317"/>
                <a:gd name="T50" fmla="*/ 0 w 221"/>
                <a:gd name="T51" fmla="*/ 0 h 317"/>
                <a:gd name="T52" fmla="*/ 0 w 221"/>
                <a:gd name="T53" fmla="*/ 0 h 317"/>
                <a:gd name="T54" fmla="*/ 0 w 221"/>
                <a:gd name="T55" fmla="*/ 0 h 317"/>
                <a:gd name="T56" fmla="*/ 0 w 221"/>
                <a:gd name="T57" fmla="*/ 0 h 317"/>
                <a:gd name="T58" fmla="*/ 0 w 221"/>
                <a:gd name="T59" fmla="*/ 0 h 317"/>
                <a:gd name="T60" fmla="*/ 0 w 221"/>
                <a:gd name="T61" fmla="*/ 0 h 317"/>
                <a:gd name="T62" fmla="*/ 0 w 221"/>
                <a:gd name="T63" fmla="*/ 0 h 317"/>
                <a:gd name="T64" fmla="*/ 0 w 221"/>
                <a:gd name="T65" fmla="*/ 0 h 317"/>
                <a:gd name="T66" fmla="*/ 0 w 221"/>
                <a:gd name="T67" fmla="*/ 0 h 317"/>
                <a:gd name="T68" fmla="*/ 0 w 221"/>
                <a:gd name="T69" fmla="*/ 0 h 317"/>
                <a:gd name="T70" fmla="*/ 0 w 221"/>
                <a:gd name="T71" fmla="*/ 0 h 317"/>
                <a:gd name="T72" fmla="*/ 0 w 221"/>
                <a:gd name="T73" fmla="*/ 0 h 317"/>
                <a:gd name="T74" fmla="*/ 0 w 221"/>
                <a:gd name="T75" fmla="*/ 0 h 317"/>
                <a:gd name="T76" fmla="*/ 0 w 221"/>
                <a:gd name="T77" fmla="*/ 0 h 317"/>
                <a:gd name="T78" fmla="*/ 0 w 221"/>
                <a:gd name="T79" fmla="*/ 0 h 317"/>
                <a:gd name="T80" fmla="*/ 0 w 221"/>
                <a:gd name="T81" fmla="*/ 0 h 317"/>
                <a:gd name="T82" fmla="*/ 0 w 221"/>
                <a:gd name="T83" fmla="*/ 0 h 317"/>
                <a:gd name="T84" fmla="*/ 0 w 221"/>
                <a:gd name="T85" fmla="*/ 0 h 317"/>
                <a:gd name="T86" fmla="*/ 0 w 221"/>
                <a:gd name="T87" fmla="*/ 0 h 317"/>
                <a:gd name="T88" fmla="*/ 0 w 221"/>
                <a:gd name="T89" fmla="*/ 0 h 317"/>
                <a:gd name="T90" fmla="*/ 0 w 221"/>
                <a:gd name="T91" fmla="*/ 0 h 317"/>
                <a:gd name="T92" fmla="*/ 0 w 221"/>
                <a:gd name="T93" fmla="*/ 0 h 317"/>
                <a:gd name="T94" fmla="*/ 0 w 221"/>
                <a:gd name="T95" fmla="*/ 0 h 317"/>
                <a:gd name="T96" fmla="*/ 0 w 221"/>
                <a:gd name="T97" fmla="*/ 0 h 317"/>
                <a:gd name="T98" fmla="*/ 0 w 221"/>
                <a:gd name="T99" fmla="*/ 0 h 317"/>
                <a:gd name="T100" fmla="*/ 0 w 221"/>
                <a:gd name="T101" fmla="*/ 0 h 317"/>
                <a:gd name="T102" fmla="*/ 0 w 221"/>
                <a:gd name="T103" fmla="*/ 0 h 317"/>
                <a:gd name="T104" fmla="*/ 0 w 221"/>
                <a:gd name="T105" fmla="*/ 0 h 317"/>
                <a:gd name="T106" fmla="*/ 0 w 221"/>
                <a:gd name="T107" fmla="*/ 0 h 317"/>
                <a:gd name="T108" fmla="*/ 0 w 221"/>
                <a:gd name="T109" fmla="*/ 0 h 317"/>
                <a:gd name="T110" fmla="*/ 0 w 221"/>
                <a:gd name="T111" fmla="*/ 0 h 317"/>
                <a:gd name="T112" fmla="*/ 0 w 221"/>
                <a:gd name="T113" fmla="*/ 0 h 31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221"/>
                <a:gd name="T172" fmla="*/ 0 h 317"/>
                <a:gd name="T173" fmla="*/ 221 w 221"/>
                <a:gd name="T174" fmla="*/ 317 h 317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221" h="317">
                  <a:moveTo>
                    <a:pt x="221" y="0"/>
                  </a:moveTo>
                  <a:lnTo>
                    <a:pt x="219" y="0"/>
                  </a:lnTo>
                  <a:lnTo>
                    <a:pt x="211" y="0"/>
                  </a:lnTo>
                  <a:lnTo>
                    <a:pt x="206" y="0"/>
                  </a:lnTo>
                  <a:lnTo>
                    <a:pt x="200" y="0"/>
                  </a:lnTo>
                  <a:lnTo>
                    <a:pt x="198" y="13"/>
                  </a:lnTo>
                  <a:lnTo>
                    <a:pt x="196" y="28"/>
                  </a:lnTo>
                  <a:lnTo>
                    <a:pt x="192" y="46"/>
                  </a:lnTo>
                  <a:lnTo>
                    <a:pt x="189" y="63"/>
                  </a:lnTo>
                  <a:lnTo>
                    <a:pt x="181" y="76"/>
                  </a:lnTo>
                  <a:lnTo>
                    <a:pt x="173" y="93"/>
                  </a:lnTo>
                  <a:lnTo>
                    <a:pt x="164" y="108"/>
                  </a:lnTo>
                  <a:lnTo>
                    <a:pt x="156" y="124"/>
                  </a:lnTo>
                  <a:lnTo>
                    <a:pt x="145" y="135"/>
                  </a:lnTo>
                  <a:lnTo>
                    <a:pt x="134" y="146"/>
                  </a:lnTo>
                  <a:lnTo>
                    <a:pt x="120" y="154"/>
                  </a:lnTo>
                  <a:lnTo>
                    <a:pt x="107" y="162"/>
                  </a:lnTo>
                  <a:lnTo>
                    <a:pt x="90" y="165"/>
                  </a:lnTo>
                  <a:lnTo>
                    <a:pt x="76" y="165"/>
                  </a:lnTo>
                  <a:lnTo>
                    <a:pt x="59" y="163"/>
                  </a:lnTo>
                  <a:lnTo>
                    <a:pt x="44" y="160"/>
                  </a:lnTo>
                  <a:lnTo>
                    <a:pt x="37" y="152"/>
                  </a:lnTo>
                  <a:lnTo>
                    <a:pt x="27" y="146"/>
                  </a:lnTo>
                  <a:lnTo>
                    <a:pt x="18" y="139"/>
                  </a:lnTo>
                  <a:lnTo>
                    <a:pt x="12" y="137"/>
                  </a:lnTo>
                  <a:lnTo>
                    <a:pt x="10" y="144"/>
                  </a:lnTo>
                  <a:lnTo>
                    <a:pt x="10" y="154"/>
                  </a:lnTo>
                  <a:lnTo>
                    <a:pt x="12" y="160"/>
                  </a:lnTo>
                  <a:lnTo>
                    <a:pt x="16" y="167"/>
                  </a:lnTo>
                  <a:lnTo>
                    <a:pt x="19" y="171"/>
                  </a:lnTo>
                  <a:lnTo>
                    <a:pt x="27" y="175"/>
                  </a:lnTo>
                  <a:lnTo>
                    <a:pt x="35" y="179"/>
                  </a:lnTo>
                  <a:lnTo>
                    <a:pt x="42" y="182"/>
                  </a:lnTo>
                  <a:lnTo>
                    <a:pt x="48" y="184"/>
                  </a:lnTo>
                  <a:lnTo>
                    <a:pt x="57" y="184"/>
                  </a:lnTo>
                  <a:lnTo>
                    <a:pt x="65" y="186"/>
                  </a:lnTo>
                  <a:lnTo>
                    <a:pt x="75" y="188"/>
                  </a:lnTo>
                  <a:lnTo>
                    <a:pt x="82" y="188"/>
                  </a:lnTo>
                  <a:lnTo>
                    <a:pt x="90" y="188"/>
                  </a:lnTo>
                  <a:lnTo>
                    <a:pt x="99" y="188"/>
                  </a:lnTo>
                  <a:lnTo>
                    <a:pt x="107" y="188"/>
                  </a:lnTo>
                  <a:lnTo>
                    <a:pt x="113" y="186"/>
                  </a:lnTo>
                  <a:lnTo>
                    <a:pt x="120" y="184"/>
                  </a:lnTo>
                  <a:lnTo>
                    <a:pt x="124" y="184"/>
                  </a:lnTo>
                  <a:lnTo>
                    <a:pt x="130" y="182"/>
                  </a:lnTo>
                  <a:lnTo>
                    <a:pt x="137" y="177"/>
                  </a:lnTo>
                  <a:lnTo>
                    <a:pt x="151" y="169"/>
                  </a:lnTo>
                  <a:lnTo>
                    <a:pt x="145" y="179"/>
                  </a:lnTo>
                  <a:lnTo>
                    <a:pt x="141" y="188"/>
                  </a:lnTo>
                  <a:lnTo>
                    <a:pt x="137" y="200"/>
                  </a:lnTo>
                  <a:lnTo>
                    <a:pt x="135" y="211"/>
                  </a:lnTo>
                  <a:lnTo>
                    <a:pt x="132" y="222"/>
                  </a:lnTo>
                  <a:lnTo>
                    <a:pt x="128" y="234"/>
                  </a:lnTo>
                  <a:lnTo>
                    <a:pt x="126" y="245"/>
                  </a:lnTo>
                  <a:lnTo>
                    <a:pt x="122" y="255"/>
                  </a:lnTo>
                  <a:lnTo>
                    <a:pt x="116" y="264"/>
                  </a:lnTo>
                  <a:lnTo>
                    <a:pt x="111" y="272"/>
                  </a:lnTo>
                  <a:lnTo>
                    <a:pt x="103" y="278"/>
                  </a:lnTo>
                  <a:lnTo>
                    <a:pt x="96" y="285"/>
                  </a:lnTo>
                  <a:lnTo>
                    <a:pt x="86" y="289"/>
                  </a:lnTo>
                  <a:lnTo>
                    <a:pt x="75" y="293"/>
                  </a:lnTo>
                  <a:lnTo>
                    <a:pt x="61" y="293"/>
                  </a:lnTo>
                  <a:lnTo>
                    <a:pt x="48" y="295"/>
                  </a:lnTo>
                  <a:lnTo>
                    <a:pt x="38" y="291"/>
                  </a:lnTo>
                  <a:lnTo>
                    <a:pt x="33" y="291"/>
                  </a:lnTo>
                  <a:lnTo>
                    <a:pt x="29" y="287"/>
                  </a:lnTo>
                  <a:lnTo>
                    <a:pt x="25" y="283"/>
                  </a:lnTo>
                  <a:lnTo>
                    <a:pt x="19" y="279"/>
                  </a:lnTo>
                  <a:lnTo>
                    <a:pt x="16" y="278"/>
                  </a:lnTo>
                  <a:lnTo>
                    <a:pt x="8" y="278"/>
                  </a:lnTo>
                  <a:lnTo>
                    <a:pt x="0" y="281"/>
                  </a:lnTo>
                  <a:lnTo>
                    <a:pt x="0" y="287"/>
                  </a:lnTo>
                  <a:lnTo>
                    <a:pt x="0" y="295"/>
                  </a:lnTo>
                  <a:lnTo>
                    <a:pt x="4" y="300"/>
                  </a:lnTo>
                  <a:lnTo>
                    <a:pt x="8" y="306"/>
                  </a:lnTo>
                  <a:lnTo>
                    <a:pt x="18" y="312"/>
                  </a:lnTo>
                  <a:lnTo>
                    <a:pt x="29" y="316"/>
                  </a:lnTo>
                  <a:lnTo>
                    <a:pt x="42" y="316"/>
                  </a:lnTo>
                  <a:lnTo>
                    <a:pt x="57" y="317"/>
                  </a:lnTo>
                  <a:lnTo>
                    <a:pt x="71" y="316"/>
                  </a:lnTo>
                  <a:lnTo>
                    <a:pt x="86" y="316"/>
                  </a:lnTo>
                  <a:lnTo>
                    <a:pt x="97" y="310"/>
                  </a:lnTo>
                  <a:lnTo>
                    <a:pt x="111" y="300"/>
                  </a:lnTo>
                  <a:lnTo>
                    <a:pt x="122" y="291"/>
                  </a:lnTo>
                  <a:lnTo>
                    <a:pt x="132" y="281"/>
                  </a:lnTo>
                  <a:lnTo>
                    <a:pt x="141" y="268"/>
                  </a:lnTo>
                  <a:lnTo>
                    <a:pt x="151" y="255"/>
                  </a:lnTo>
                  <a:lnTo>
                    <a:pt x="156" y="240"/>
                  </a:lnTo>
                  <a:lnTo>
                    <a:pt x="164" y="226"/>
                  </a:lnTo>
                  <a:lnTo>
                    <a:pt x="168" y="211"/>
                  </a:lnTo>
                  <a:lnTo>
                    <a:pt x="172" y="196"/>
                  </a:lnTo>
                  <a:lnTo>
                    <a:pt x="173" y="182"/>
                  </a:lnTo>
                  <a:lnTo>
                    <a:pt x="179" y="171"/>
                  </a:lnTo>
                  <a:lnTo>
                    <a:pt x="179" y="156"/>
                  </a:lnTo>
                  <a:lnTo>
                    <a:pt x="183" y="146"/>
                  </a:lnTo>
                  <a:lnTo>
                    <a:pt x="183" y="137"/>
                  </a:lnTo>
                  <a:lnTo>
                    <a:pt x="185" y="129"/>
                  </a:lnTo>
                  <a:lnTo>
                    <a:pt x="189" y="122"/>
                  </a:lnTo>
                  <a:lnTo>
                    <a:pt x="192" y="114"/>
                  </a:lnTo>
                  <a:lnTo>
                    <a:pt x="196" y="105"/>
                  </a:lnTo>
                  <a:lnTo>
                    <a:pt x="202" y="97"/>
                  </a:lnTo>
                  <a:lnTo>
                    <a:pt x="204" y="89"/>
                  </a:lnTo>
                  <a:lnTo>
                    <a:pt x="208" y="80"/>
                  </a:lnTo>
                  <a:lnTo>
                    <a:pt x="211" y="72"/>
                  </a:lnTo>
                  <a:lnTo>
                    <a:pt x="215" y="67"/>
                  </a:lnTo>
                  <a:lnTo>
                    <a:pt x="215" y="57"/>
                  </a:lnTo>
                  <a:lnTo>
                    <a:pt x="217" y="49"/>
                  </a:lnTo>
                  <a:lnTo>
                    <a:pt x="219" y="42"/>
                  </a:lnTo>
                  <a:lnTo>
                    <a:pt x="221" y="34"/>
                  </a:lnTo>
                  <a:lnTo>
                    <a:pt x="221" y="25"/>
                  </a:lnTo>
                  <a:lnTo>
                    <a:pt x="221" y="15"/>
                  </a:lnTo>
                  <a:lnTo>
                    <a:pt x="221" y="8"/>
                  </a:lnTo>
                  <a:lnTo>
                    <a:pt x="22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5" name="Freeform 52">
              <a:extLst>
                <a:ext uri="{FF2B5EF4-FFF2-40B4-BE49-F238E27FC236}">
                  <a16:creationId xmlns:a16="http://schemas.microsoft.com/office/drawing/2014/main" id="{5C5DD082-10FA-1A45-37B4-0888CC3207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0" y="1366"/>
              <a:ext cx="71" cy="45"/>
            </a:xfrm>
            <a:custGeom>
              <a:avLst/>
              <a:gdLst>
                <a:gd name="T0" fmla="*/ 0 w 230"/>
                <a:gd name="T1" fmla="*/ 0 h 160"/>
                <a:gd name="T2" fmla="*/ 0 w 230"/>
                <a:gd name="T3" fmla="*/ 0 h 160"/>
                <a:gd name="T4" fmla="*/ 0 w 230"/>
                <a:gd name="T5" fmla="*/ 0 h 160"/>
                <a:gd name="T6" fmla="*/ 0 w 230"/>
                <a:gd name="T7" fmla="*/ 0 h 160"/>
                <a:gd name="T8" fmla="*/ 0 w 230"/>
                <a:gd name="T9" fmla="*/ 0 h 160"/>
                <a:gd name="T10" fmla="*/ 0 w 230"/>
                <a:gd name="T11" fmla="*/ 0 h 160"/>
                <a:gd name="T12" fmla="*/ 0 w 230"/>
                <a:gd name="T13" fmla="*/ 0 h 160"/>
                <a:gd name="T14" fmla="*/ 0 w 230"/>
                <a:gd name="T15" fmla="*/ 0 h 160"/>
                <a:gd name="T16" fmla="*/ 0 w 230"/>
                <a:gd name="T17" fmla="*/ 0 h 160"/>
                <a:gd name="T18" fmla="*/ 0 w 230"/>
                <a:gd name="T19" fmla="*/ 0 h 160"/>
                <a:gd name="T20" fmla="*/ 0 w 230"/>
                <a:gd name="T21" fmla="*/ 0 h 160"/>
                <a:gd name="T22" fmla="*/ 0 w 230"/>
                <a:gd name="T23" fmla="*/ 0 h 160"/>
                <a:gd name="T24" fmla="*/ 0 w 230"/>
                <a:gd name="T25" fmla="*/ 0 h 160"/>
                <a:gd name="T26" fmla="*/ 0 w 230"/>
                <a:gd name="T27" fmla="*/ 0 h 160"/>
                <a:gd name="T28" fmla="*/ 0 w 230"/>
                <a:gd name="T29" fmla="*/ 0 h 160"/>
                <a:gd name="T30" fmla="*/ 0 w 230"/>
                <a:gd name="T31" fmla="*/ 0 h 160"/>
                <a:gd name="T32" fmla="*/ 0 w 230"/>
                <a:gd name="T33" fmla="*/ 0 h 160"/>
                <a:gd name="T34" fmla="*/ 0 w 230"/>
                <a:gd name="T35" fmla="*/ 0 h 160"/>
                <a:gd name="T36" fmla="*/ 0 w 230"/>
                <a:gd name="T37" fmla="*/ 0 h 160"/>
                <a:gd name="T38" fmla="*/ 0 w 230"/>
                <a:gd name="T39" fmla="*/ 0 h 160"/>
                <a:gd name="T40" fmla="*/ 0 w 230"/>
                <a:gd name="T41" fmla="*/ 0 h 160"/>
                <a:gd name="T42" fmla="*/ 0 w 230"/>
                <a:gd name="T43" fmla="*/ 0 h 160"/>
                <a:gd name="T44" fmla="*/ 0 w 230"/>
                <a:gd name="T45" fmla="*/ 0 h 160"/>
                <a:gd name="T46" fmla="*/ 0 w 230"/>
                <a:gd name="T47" fmla="*/ 0 h 160"/>
                <a:gd name="T48" fmla="*/ 0 w 230"/>
                <a:gd name="T49" fmla="*/ 0 h 160"/>
                <a:gd name="T50" fmla="*/ 0 w 230"/>
                <a:gd name="T51" fmla="*/ 0 h 160"/>
                <a:gd name="T52" fmla="*/ 0 w 230"/>
                <a:gd name="T53" fmla="*/ 0 h 160"/>
                <a:gd name="T54" fmla="*/ 0 w 230"/>
                <a:gd name="T55" fmla="*/ 0 h 160"/>
                <a:gd name="T56" fmla="*/ 0 w 230"/>
                <a:gd name="T57" fmla="*/ 0 h 160"/>
                <a:gd name="T58" fmla="*/ 0 w 230"/>
                <a:gd name="T59" fmla="*/ 0 h 160"/>
                <a:gd name="T60" fmla="*/ 0 w 230"/>
                <a:gd name="T61" fmla="*/ 0 h 160"/>
                <a:gd name="T62" fmla="*/ 0 w 230"/>
                <a:gd name="T63" fmla="*/ 0 h 160"/>
                <a:gd name="T64" fmla="*/ 0 w 230"/>
                <a:gd name="T65" fmla="*/ 0 h 160"/>
                <a:gd name="T66" fmla="*/ 0 w 230"/>
                <a:gd name="T67" fmla="*/ 0 h 160"/>
                <a:gd name="T68" fmla="*/ 0 w 230"/>
                <a:gd name="T69" fmla="*/ 0 h 160"/>
                <a:gd name="T70" fmla="*/ 0 w 230"/>
                <a:gd name="T71" fmla="*/ 0 h 160"/>
                <a:gd name="T72" fmla="*/ 0 w 230"/>
                <a:gd name="T73" fmla="*/ 0 h 160"/>
                <a:gd name="T74" fmla="*/ 0 w 230"/>
                <a:gd name="T75" fmla="*/ 0 h 160"/>
                <a:gd name="T76" fmla="*/ 0 w 230"/>
                <a:gd name="T77" fmla="*/ 0 h 160"/>
                <a:gd name="T78" fmla="*/ 0 w 230"/>
                <a:gd name="T79" fmla="*/ 0 h 160"/>
                <a:gd name="T80" fmla="*/ 0 w 230"/>
                <a:gd name="T81" fmla="*/ 0 h 160"/>
                <a:gd name="T82" fmla="*/ 0 w 230"/>
                <a:gd name="T83" fmla="*/ 0 h 160"/>
                <a:gd name="T84" fmla="*/ 0 w 230"/>
                <a:gd name="T85" fmla="*/ 0 h 160"/>
                <a:gd name="T86" fmla="*/ 0 w 230"/>
                <a:gd name="T87" fmla="*/ 0 h 160"/>
                <a:gd name="T88" fmla="*/ 0 w 230"/>
                <a:gd name="T89" fmla="*/ 0 h 160"/>
                <a:gd name="T90" fmla="*/ 0 w 230"/>
                <a:gd name="T91" fmla="*/ 0 h 160"/>
                <a:gd name="T92" fmla="*/ 0 w 230"/>
                <a:gd name="T93" fmla="*/ 0 h 160"/>
                <a:gd name="T94" fmla="*/ 0 w 230"/>
                <a:gd name="T95" fmla="*/ 0 h 160"/>
                <a:gd name="T96" fmla="*/ 0 w 230"/>
                <a:gd name="T97" fmla="*/ 0 h 160"/>
                <a:gd name="T98" fmla="*/ 0 w 230"/>
                <a:gd name="T99" fmla="*/ 0 h 160"/>
                <a:gd name="T100" fmla="*/ 0 w 230"/>
                <a:gd name="T101" fmla="*/ 0 h 160"/>
                <a:gd name="T102" fmla="*/ 0 w 230"/>
                <a:gd name="T103" fmla="*/ 0 h 160"/>
                <a:gd name="T104" fmla="*/ 0 w 230"/>
                <a:gd name="T105" fmla="*/ 0 h 160"/>
                <a:gd name="T106" fmla="*/ 0 w 230"/>
                <a:gd name="T107" fmla="*/ 0 h 160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230"/>
                <a:gd name="T163" fmla="*/ 0 h 160"/>
                <a:gd name="T164" fmla="*/ 230 w 230"/>
                <a:gd name="T165" fmla="*/ 160 h 160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230" h="160">
                  <a:moveTo>
                    <a:pt x="230" y="0"/>
                  </a:moveTo>
                  <a:lnTo>
                    <a:pt x="222" y="0"/>
                  </a:lnTo>
                  <a:lnTo>
                    <a:pt x="215" y="2"/>
                  </a:lnTo>
                  <a:lnTo>
                    <a:pt x="207" y="4"/>
                  </a:lnTo>
                  <a:lnTo>
                    <a:pt x="201" y="8"/>
                  </a:lnTo>
                  <a:lnTo>
                    <a:pt x="190" y="16"/>
                  </a:lnTo>
                  <a:lnTo>
                    <a:pt x="179" y="23"/>
                  </a:lnTo>
                  <a:lnTo>
                    <a:pt x="167" y="31"/>
                  </a:lnTo>
                  <a:lnTo>
                    <a:pt x="156" y="40"/>
                  </a:lnTo>
                  <a:lnTo>
                    <a:pt x="144" y="48"/>
                  </a:lnTo>
                  <a:lnTo>
                    <a:pt x="133" y="57"/>
                  </a:lnTo>
                  <a:lnTo>
                    <a:pt x="125" y="63"/>
                  </a:lnTo>
                  <a:lnTo>
                    <a:pt x="116" y="71"/>
                  </a:lnTo>
                  <a:lnTo>
                    <a:pt x="108" y="76"/>
                  </a:lnTo>
                  <a:lnTo>
                    <a:pt x="101" y="84"/>
                  </a:lnTo>
                  <a:lnTo>
                    <a:pt x="91" y="90"/>
                  </a:lnTo>
                  <a:lnTo>
                    <a:pt x="83" y="95"/>
                  </a:lnTo>
                  <a:lnTo>
                    <a:pt x="74" y="99"/>
                  </a:lnTo>
                  <a:lnTo>
                    <a:pt x="64" y="105"/>
                  </a:lnTo>
                  <a:lnTo>
                    <a:pt x="55" y="109"/>
                  </a:lnTo>
                  <a:lnTo>
                    <a:pt x="45" y="113"/>
                  </a:lnTo>
                  <a:lnTo>
                    <a:pt x="38" y="118"/>
                  </a:lnTo>
                  <a:lnTo>
                    <a:pt x="30" y="124"/>
                  </a:lnTo>
                  <a:lnTo>
                    <a:pt x="23" y="130"/>
                  </a:lnTo>
                  <a:lnTo>
                    <a:pt x="13" y="137"/>
                  </a:lnTo>
                  <a:lnTo>
                    <a:pt x="6" y="145"/>
                  </a:lnTo>
                  <a:lnTo>
                    <a:pt x="0" y="152"/>
                  </a:lnTo>
                  <a:lnTo>
                    <a:pt x="9" y="156"/>
                  </a:lnTo>
                  <a:lnTo>
                    <a:pt x="19" y="160"/>
                  </a:lnTo>
                  <a:lnTo>
                    <a:pt x="26" y="154"/>
                  </a:lnTo>
                  <a:lnTo>
                    <a:pt x="36" y="149"/>
                  </a:lnTo>
                  <a:lnTo>
                    <a:pt x="45" y="145"/>
                  </a:lnTo>
                  <a:lnTo>
                    <a:pt x="55" y="141"/>
                  </a:lnTo>
                  <a:lnTo>
                    <a:pt x="66" y="137"/>
                  </a:lnTo>
                  <a:lnTo>
                    <a:pt x="78" y="135"/>
                  </a:lnTo>
                  <a:lnTo>
                    <a:pt x="89" y="132"/>
                  </a:lnTo>
                  <a:lnTo>
                    <a:pt x="102" y="130"/>
                  </a:lnTo>
                  <a:lnTo>
                    <a:pt x="112" y="126"/>
                  </a:lnTo>
                  <a:lnTo>
                    <a:pt x="123" y="122"/>
                  </a:lnTo>
                  <a:lnTo>
                    <a:pt x="135" y="118"/>
                  </a:lnTo>
                  <a:lnTo>
                    <a:pt x="144" y="113"/>
                  </a:lnTo>
                  <a:lnTo>
                    <a:pt x="154" y="107"/>
                  </a:lnTo>
                  <a:lnTo>
                    <a:pt x="163" y="101"/>
                  </a:lnTo>
                  <a:lnTo>
                    <a:pt x="173" y="95"/>
                  </a:lnTo>
                  <a:lnTo>
                    <a:pt x="182" y="88"/>
                  </a:lnTo>
                  <a:lnTo>
                    <a:pt x="190" y="76"/>
                  </a:lnTo>
                  <a:lnTo>
                    <a:pt x="199" y="67"/>
                  </a:lnTo>
                  <a:lnTo>
                    <a:pt x="207" y="57"/>
                  </a:lnTo>
                  <a:lnTo>
                    <a:pt x="215" y="48"/>
                  </a:lnTo>
                  <a:lnTo>
                    <a:pt x="220" y="36"/>
                  </a:lnTo>
                  <a:lnTo>
                    <a:pt x="226" y="25"/>
                  </a:lnTo>
                  <a:lnTo>
                    <a:pt x="228" y="12"/>
                  </a:lnTo>
                  <a:lnTo>
                    <a:pt x="23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6" name="Freeform 53">
              <a:extLst>
                <a:ext uri="{FF2B5EF4-FFF2-40B4-BE49-F238E27FC236}">
                  <a16:creationId xmlns:a16="http://schemas.microsoft.com/office/drawing/2014/main" id="{1752CC24-51FF-7CEE-B3BA-0A0AB15BB3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00" y="894"/>
              <a:ext cx="95" cy="55"/>
            </a:xfrm>
            <a:custGeom>
              <a:avLst/>
              <a:gdLst>
                <a:gd name="T0" fmla="*/ 0 w 312"/>
                <a:gd name="T1" fmla="*/ 0 h 196"/>
                <a:gd name="T2" fmla="*/ 0 w 312"/>
                <a:gd name="T3" fmla="*/ 0 h 196"/>
                <a:gd name="T4" fmla="*/ 0 w 312"/>
                <a:gd name="T5" fmla="*/ 0 h 196"/>
                <a:gd name="T6" fmla="*/ 0 w 312"/>
                <a:gd name="T7" fmla="*/ 0 h 196"/>
                <a:gd name="T8" fmla="*/ 0 w 312"/>
                <a:gd name="T9" fmla="*/ 0 h 196"/>
                <a:gd name="T10" fmla="*/ 0 w 312"/>
                <a:gd name="T11" fmla="*/ 0 h 196"/>
                <a:gd name="T12" fmla="*/ 0 w 312"/>
                <a:gd name="T13" fmla="*/ 0 h 196"/>
                <a:gd name="T14" fmla="*/ 0 w 312"/>
                <a:gd name="T15" fmla="*/ 0 h 196"/>
                <a:gd name="T16" fmla="*/ 0 w 312"/>
                <a:gd name="T17" fmla="*/ 0 h 196"/>
                <a:gd name="T18" fmla="*/ 0 w 312"/>
                <a:gd name="T19" fmla="*/ 0 h 196"/>
                <a:gd name="T20" fmla="*/ 0 w 312"/>
                <a:gd name="T21" fmla="*/ 0 h 196"/>
                <a:gd name="T22" fmla="*/ 0 w 312"/>
                <a:gd name="T23" fmla="*/ 0 h 196"/>
                <a:gd name="T24" fmla="*/ 0 w 312"/>
                <a:gd name="T25" fmla="*/ 0 h 196"/>
                <a:gd name="T26" fmla="*/ 0 w 312"/>
                <a:gd name="T27" fmla="*/ 0 h 196"/>
                <a:gd name="T28" fmla="*/ 0 w 312"/>
                <a:gd name="T29" fmla="*/ 0 h 196"/>
                <a:gd name="T30" fmla="*/ 0 w 312"/>
                <a:gd name="T31" fmla="*/ 0 h 196"/>
                <a:gd name="T32" fmla="*/ 0 w 312"/>
                <a:gd name="T33" fmla="*/ 0 h 196"/>
                <a:gd name="T34" fmla="*/ 0 w 312"/>
                <a:gd name="T35" fmla="*/ 0 h 196"/>
                <a:gd name="T36" fmla="*/ 0 w 312"/>
                <a:gd name="T37" fmla="*/ 0 h 196"/>
                <a:gd name="T38" fmla="*/ 0 w 312"/>
                <a:gd name="T39" fmla="*/ 0 h 196"/>
                <a:gd name="T40" fmla="*/ 0 w 312"/>
                <a:gd name="T41" fmla="*/ 0 h 196"/>
                <a:gd name="T42" fmla="*/ 0 w 312"/>
                <a:gd name="T43" fmla="*/ 0 h 196"/>
                <a:gd name="T44" fmla="*/ 0 w 312"/>
                <a:gd name="T45" fmla="*/ 0 h 196"/>
                <a:gd name="T46" fmla="*/ 0 w 312"/>
                <a:gd name="T47" fmla="*/ 0 h 196"/>
                <a:gd name="T48" fmla="*/ 0 w 312"/>
                <a:gd name="T49" fmla="*/ 0 h 196"/>
                <a:gd name="T50" fmla="*/ 0 w 312"/>
                <a:gd name="T51" fmla="*/ 0 h 196"/>
                <a:gd name="T52" fmla="*/ 0 w 312"/>
                <a:gd name="T53" fmla="*/ 0 h 196"/>
                <a:gd name="T54" fmla="*/ 0 w 312"/>
                <a:gd name="T55" fmla="*/ 0 h 196"/>
                <a:gd name="T56" fmla="*/ 0 w 312"/>
                <a:gd name="T57" fmla="*/ 0 h 196"/>
                <a:gd name="T58" fmla="*/ 0 w 312"/>
                <a:gd name="T59" fmla="*/ 0 h 196"/>
                <a:gd name="T60" fmla="*/ 0 w 312"/>
                <a:gd name="T61" fmla="*/ 0 h 196"/>
                <a:gd name="T62" fmla="*/ 0 w 312"/>
                <a:gd name="T63" fmla="*/ 0 h 196"/>
                <a:gd name="T64" fmla="*/ 0 w 312"/>
                <a:gd name="T65" fmla="*/ 0 h 196"/>
                <a:gd name="T66" fmla="*/ 0 w 312"/>
                <a:gd name="T67" fmla="*/ 0 h 196"/>
                <a:gd name="T68" fmla="*/ 0 w 312"/>
                <a:gd name="T69" fmla="*/ 0 h 196"/>
                <a:gd name="T70" fmla="*/ 0 w 312"/>
                <a:gd name="T71" fmla="*/ 0 h 196"/>
                <a:gd name="T72" fmla="*/ 0 w 312"/>
                <a:gd name="T73" fmla="*/ 0 h 196"/>
                <a:gd name="T74" fmla="*/ 0 w 312"/>
                <a:gd name="T75" fmla="*/ 0 h 196"/>
                <a:gd name="T76" fmla="*/ 0 w 312"/>
                <a:gd name="T77" fmla="*/ 0 h 196"/>
                <a:gd name="T78" fmla="*/ 0 w 312"/>
                <a:gd name="T79" fmla="*/ 0 h 196"/>
                <a:gd name="T80" fmla="*/ 0 w 312"/>
                <a:gd name="T81" fmla="*/ 0 h 196"/>
                <a:gd name="T82" fmla="*/ 0 w 312"/>
                <a:gd name="T83" fmla="*/ 0 h 196"/>
                <a:gd name="T84" fmla="*/ 0 w 312"/>
                <a:gd name="T85" fmla="*/ 0 h 196"/>
                <a:gd name="T86" fmla="*/ 0 w 312"/>
                <a:gd name="T87" fmla="*/ 0 h 196"/>
                <a:gd name="T88" fmla="*/ 0 w 312"/>
                <a:gd name="T89" fmla="*/ 0 h 196"/>
                <a:gd name="T90" fmla="*/ 0 w 312"/>
                <a:gd name="T91" fmla="*/ 0 h 196"/>
                <a:gd name="T92" fmla="*/ 0 w 312"/>
                <a:gd name="T93" fmla="*/ 0 h 196"/>
                <a:gd name="T94" fmla="*/ 0 w 312"/>
                <a:gd name="T95" fmla="*/ 0 h 196"/>
                <a:gd name="T96" fmla="*/ 0 w 312"/>
                <a:gd name="T97" fmla="*/ 0 h 196"/>
                <a:gd name="T98" fmla="*/ 0 w 312"/>
                <a:gd name="T99" fmla="*/ 0 h 196"/>
                <a:gd name="T100" fmla="*/ 0 w 312"/>
                <a:gd name="T101" fmla="*/ 0 h 196"/>
                <a:gd name="T102" fmla="*/ 0 w 312"/>
                <a:gd name="T103" fmla="*/ 0 h 196"/>
                <a:gd name="T104" fmla="*/ 0 w 312"/>
                <a:gd name="T105" fmla="*/ 0 h 196"/>
                <a:gd name="T106" fmla="*/ 0 w 312"/>
                <a:gd name="T107" fmla="*/ 0 h 196"/>
                <a:gd name="T108" fmla="*/ 0 w 312"/>
                <a:gd name="T109" fmla="*/ 0 h 196"/>
                <a:gd name="T110" fmla="*/ 0 w 312"/>
                <a:gd name="T111" fmla="*/ 0 h 196"/>
                <a:gd name="T112" fmla="*/ 0 w 312"/>
                <a:gd name="T113" fmla="*/ 0 h 196"/>
                <a:gd name="T114" fmla="*/ 0 w 312"/>
                <a:gd name="T115" fmla="*/ 0 h 19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312"/>
                <a:gd name="T175" fmla="*/ 0 h 196"/>
                <a:gd name="T176" fmla="*/ 312 w 312"/>
                <a:gd name="T177" fmla="*/ 196 h 19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312" h="196">
                  <a:moveTo>
                    <a:pt x="17" y="0"/>
                  </a:moveTo>
                  <a:lnTo>
                    <a:pt x="15" y="0"/>
                  </a:lnTo>
                  <a:lnTo>
                    <a:pt x="12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2" y="16"/>
                  </a:lnTo>
                  <a:lnTo>
                    <a:pt x="2" y="21"/>
                  </a:lnTo>
                  <a:lnTo>
                    <a:pt x="8" y="29"/>
                  </a:lnTo>
                  <a:lnTo>
                    <a:pt x="10" y="37"/>
                  </a:lnTo>
                  <a:lnTo>
                    <a:pt x="13" y="44"/>
                  </a:lnTo>
                  <a:lnTo>
                    <a:pt x="17" y="52"/>
                  </a:lnTo>
                  <a:lnTo>
                    <a:pt x="21" y="61"/>
                  </a:lnTo>
                  <a:lnTo>
                    <a:pt x="25" y="67"/>
                  </a:lnTo>
                  <a:lnTo>
                    <a:pt x="29" y="76"/>
                  </a:lnTo>
                  <a:lnTo>
                    <a:pt x="31" y="84"/>
                  </a:lnTo>
                  <a:lnTo>
                    <a:pt x="34" y="92"/>
                  </a:lnTo>
                  <a:lnTo>
                    <a:pt x="34" y="99"/>
                  </a:lnTo>
                  <a:lnTo>
                    <a:pt x="36" y="109"/>
                  </a:lnTo>
                  <a:lnTo>
                    <a:pt x="36" y="116"/>
                  </a:lnTo>
                  <a:lnTo>
                    <a:pt x="36" y="128"/>
                  </a:lnTo>
                  <a:lnTo>
                    <a:pt x="34" y="134"/>
                  </a:lnTo>
                  <a:lnTo>
                    <a:pt x="34" y="141"/>
                  </a:lnTo>
                  <a:lnTo>
                    <a:pt x="36" y="151"/>
                  </a:lnTo>
                  <a:lnTo>
                    <a:pt x="40" y="158"/>
                  </a:lnTo>
                  <a:lnTo>
                    <a:pt x="50" y="172"/>
                  </a:lnTo>
                  <a:lnTo>
                    <a:pt x="63" y="183"/>
                  </a:lnTo>
                  <a:lnTo>
                    <a:pt x="70" y="187"/>
                  </a:lnTo>
                  <a:lnTo>
                    <a:pt x="78" y="191"/>
                  </a:lnTo>
                  <a:lnTo>
                    <a:pt x="88" y="192"/>
                  </a:lnTo>
                  <a:lnTo>
                    <a:pt x="95" y="196"/>
                  </a:lnTo>
                  <a:lnTo>
                    <a:pt x="105" y="196"/>
                  </a:lnTo>
                  <a:lnTo>
                    <a:pt x="116" y="196"/>
                  </a:lnTo>
                  <a:lnTo>
                    <a:pt x="126" y="194"/>
                  </a:lnTo>
                  <a:lnTo>
                    <a:pt x="137" y="194"/>
                  </a:lnTo>
                  <a:lnTo>
                    <a:pt x="139" y="192"/>
                  </a:lnTo>
                  <a:lnTo>
                    <a:pt x="146" y="192"/>
                  </a:lnTo>
                  <a:lnTo>
                    <a:pt x="154" y="192"/>
                  </a:lnTo>
                  <a:lnTo>
                    <a:pt x="160" y="192"/>
                  </a:lnTo>
                  <a:lnTo>
                    <a:pt x="156" y="185"/>
                  </a:lnTo>
                  <a:lnTo>
                    <a:pt x="152" y="179"/>
                  </a:lnTo>
                  <a:lnTo>
                    <a:pt x="141" y="179"/>
                  </a:lnTo>
                  <a:lnTo>
                    <a:pt x="131" y="179"/>
                  </a:lnTo>
                  <a:lnTo>
                    <a:pt x="124" y="177"/>
                  </a:lnTo>
                  <a:lnTo>
                    <a:pt x="116" y="175"/>
                  </a:lnTo>
                  <a:lnTo>
                    <a:pt x="108" y="172"/>
                  </a:lnTo>
                  <a:lnTo>
                    <a:pt x="101" y="168"/>
                  </a:lnTo>
                  <a:lnTo>
                    <a:pt x="95" y="162"/>
                  </a:lnTo>
                  <a:lnTo>
                    <a:pt x="91" y="158"/>
                  </a:lnTo>
                  <a:lnTo>
                    <a:pt x="86" y="151"/>
                  </a:lnTo>
                  <a:lnTo>
                    <a:pt x="82" y="145"/>
                  </a:lnTo>
                  <a:lnTo>
                    <a:pt x="78" y="137"/>
                  </a:lnTo>
                  <a:lnTo>
                    <a:pt x="76" y="130"/>
                  </a:lnTo>
                  <a:lnTo>
                    <a:pt x="72" y="122"/>
                  </a:lnTo>
                  <a:lnTo>
                    <a:pt x="72" y="113"/>
                  </a:lnTo>
                  <a:lnTo>
                    <a:pt x="72" y="105"/>
                  </a:lnTo>
                  <a:lnTo>
                    <a:pt x="74" y="97"/>
                  </a:lnTo>
                  <a:lnTo>
                    <a:pt x="72" y="88"/>
                  </a:lnTo>
                  <a:lnTo>
                    <a:pt x="72" y="80"/>
                  </a:lnTo>
                  <a:lnTo>
                    <a:pt x="69" y="73"/>
                  </a:lnTo>
                  <a:lnTo>
                    <a:pt x="67" y="67"/>
                  </a:lnTo>
                  <a:lnTo>
                    <a:pt x="59" y="52"/>
                  </a:lnTo>
                  <a:lnTo>
                    <a:pt x="53" y="38"/>
                  </a:lnTo>
                  <a:lnTo>
                    <a:pt x="67" y="40"/>
                  </a:lnTo>
                  <a:lnTo>
                    <a:pt x="82" y="42"/>
                  </a:lnTo>
                  <a:lnTo>
                    <a:pt x="97" y="42"/>
                  </a:lnTo>
                  <a:lnTo>
                    <a:pt x="114" y="42"/>
                  </a:lnTo>
                  <a:lnTo>
                    <a:pt x="129" y="42"/>
                  </a:lnTo>
                  <a:lnTo>
                    <a:pt x="146" y="42"/>
                  </a:lnTo>
                  <a:lnTo>
                    <a:pt x="162" y="42"/>
                  </a:lnTo>
                  <a:lnTo>
                    <a:pt x="181" y="42"/>
                  </a:lnTo>
                  <a:lnTo>
                    <a:pt x="194" y="42"/>
                  </a:lnTo>
                  <a:lnTo>
                    <a:pt x="211" y="46"/>
                  </a:lnTo>
                  <a:lnTo>
                    <a:pt x="224" y="50"/>
                  </a:lnTo>
                  <a:lnTo>
                    <a:pt x="240" y="57"/>
                  </a:lnTo>
                  <a:lnTo>
                    <a:pt x="251" y="63"/>
                  </a:lnTo>
                  <a:lnTo>
                    <a:pt x="264" y="73"/>
                  </a:lnTo>
                  <a:lnTo>
                    <a:pt x="274" y="86"/>
                  </a:lnTo>
                  <a:lnTo>
                    <a:pt x="283" y="101"/>
                  </a:lnTo>
                  <a:lnTo>
                    <a:pt x="289" y="105"/>
                  </a:lnTo>
                  <a:lnTo>
                    <a:pt x="297" y="113"/>
                  </a:lnTo>
                  <a:lnTo>
                    <a:pt x="306" y="118"/>
                  </a:lnTo>
                  <a:lnTo>
                    <a:pt x="312" y="122"/>
                  </a:lnTo>
                  <a:lnTo>
                    <a:pt x="310" y="109"/>
                  </a:lnTo>
                  <a:lnTo>
                    <a:pt x="310" y="99"/>
                  </a:lnTo>
                  <a:lnTo>
                    <a:pt x="306" y="90"/>
                  </a:lnTo>
                  <a:lnTo>
                    <a:pt x="306" y="82"/>
                  </a:lnTo>
                  <a:lnTo>
                    <a:pt x="300" y="75"/>
                  </a:lnTo>
                  <a:lnTo>
                    <a:pt x="297" y="67"/>
                  </a:lnTo>
                  <a:lnTo>
                    <a:pt x="289" y="59"/>
                  </a:lnTo>
                  <a:lnTo>
                    <a:pt x="283" y="54"/>
                  </a:lnTo>
                  <a:lnTo>
                    <a:pt x="276" y="48"/>
                  </a:lnTo>
                  <a:lnTo>
                    <a:pt x="268" y="42"/>
                  </a:lnTo>
                  <a:lnTo>
                    <a:pt x="259" y="38"/>
                  </a:lnTo>
                  <a:lnTo>
                    <a:pt x="251" y="35"/>
                  </a:lnTo>
                  <a:lnTo>
                    <a:pt x="242" y="31"/>
                  </a:lnTo>
                  <a:lnTo>
                    <a:pt x="234" y="29"/>
                  </a:lnTo>
                  <a:lnTo>
                    <a:pt x="224" y="29"/>
                  </a:lnTo>
                  <a:lnTo>
                    <a:pt x="217" y="29"/>
                  </a:lnTo>
                  <a:lnTo>
                    <a:pt x="203" y="25"/>
                  </a:lnTo>
                  <a:lnTo>
                    <a:pt x="190" y="25"/>
                  </a:lnTo>
                  <a:lnTo>
                    <a:pt x="177" y="23"/>
                  </a:lnTo>
                  <a:lnTo>
                    <a:pt x="165" y="23"/>
                  </a:lnTo>
                  <a:lnTo>
                    <a:pt x="152" y="23"/>
                  </a:lnTo>
                  <a:lnTo>
                    <a:pt x="137" y="23"/>
                  </a:lnTo>
                  <a:lnTo>
                    <a:pt x="126" y="23"/>
                  </a:lnTo>
                  <a:lnTo>
                    <a:pt x="114" y="23"/>
                  </a:lnTo>
                  <a:lnTo>
                    <a:pt x="101" y="21"/>
                  </a:lnTo>
                  <a:lnTo>
                    <a:pt x="88" y="21"/>
                  </a:lnTo>
                  <a:lnTo>
                    <a:pt x="74" y="19"/>
                  </a:lnTo>
                  <a:lnTo>
                    <a:pt x="63" y="18"/>
                  </a:lnTo>
                  <a:lnTo>
                    <a:pt x="50" y="14"/>
                  </a:lnTo>
                  <a:lnTo>
                    <a:pt x="38" y="10"/>
                  </a:lnTo>
                  <a:lnTo>
                    <a:pt x="27" y="6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7" name="Freeform 54">
              <a:extLst>
                <a:ext uri="{FF2B5EF4-FFF2-40B4-BE49-F238E27FC236}">
                  <a16:creationId xmlns:a16="http://schemas.microsoft.com/office/drawing/2014/main" id="{04203FA2-5375-2B49-B58B-DA11548BEF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4" y="921"/>
              <a:ext cx="29" cy="24"/>
            </a:xfrm>
            <a:custGeom>
              <a:avLst/>
              <a:gdLst>
                <a:gd name="T0" fmla="*/ 0 w 93"/>
                <a:gd name="T1" fmla="*/ 0 h 83"/>
                <a:gd name="T2" fmla="*/ 0 w 93"/>
                <a:gd name="T3" fmla="*/ 0 h 83"/>
                <a:gd name="T4" fmla="*/ 0 w 93"/>
                <a:gd name="T5" fmla="*/ 0 h 83"/>
                <a:gd name="T6" fmla="*/ 0 w 93"/>
                <a:gd name="T7" fmla="*/ 0 h 83"/>
                <a:gd name="T8" fmla="*/ 0 w 93"/>
                <a:gd name="T9" fmla="*/ 0 h 83"/>
                <a:gd name="T10" fmla="*/ 0 w 93"/>
                <a:gd name="T11" fmla="*/ 0 h 83"/>
                <a:gd name="T12" fmla="*/ 0 w 93"/>
                <a:gd name="T13" fmla="*/ 0 h 83"/>
                <a:gd name="T14" fmla="*/ 0 w 93"/>
                <a:gd name="T15" fmla="*/ 0 h 83"/>
                <a:gd name="T16" fmla="*/ 0 w 93"/>
                <a:gd name="T17" fmla="*/ 0 h 83"/>
                <a:gd name="T18" fmla="*/ 0 w 93"/>
                <a:gd name="T19" fmla="*/ 0 h 83"/>
                <a:gd name="T20" fmla="*/ 0 w 93"/>
                <a:gd name="T21" fmla="*/ 0 h 83"/>
                <a:gd name="T22" fmla="*/ 0 w 93"/>
                <a:gd name="T23" fmla="*/ 0 h 83"/>
                <a:gd name="T24" fmla="*/ 0 w 93"/>
                <a:gd name="T25" fmla="*/ 0 h 83"/>
                <a:gd name="T26" fmla="*/ 0 w 93"/>
                <a:gd name="T27" fmla="*/ 0 h 83"/>
                <a:gd name="T28" fmla="*/ 0 w 93"/>
                <a:gd name="T29" fmla="*/ 0 h 83"/>
                <a:gd name="T30" fmla="*/ 0 w 93"/>
                <a:gd name="T31" fmla="*/ 0 h 83"/>
                <a:gd name="T32" fmla="*/ 0 w 93"/>
                <a:gd name="T33" fmla="*/ 0 h 83"/>
                <a:gd name="T34" fmla="*/ 0 w 93"/>
                <a:gd name="T35" fmla="*/ 0 h 83"/>
                <a:gd name="T36" fmla="*/ 0 w 93"/>
                <a:gd name="T37" fmla="*/ 0 h 83"/>
                <a:gd name="T38" fmla="*/ 0 w 93"/>
                <a:gd name="T39" fmla="*/ 0 h 83"/>
                <a:gd name="T40" fmla="*/ 0 w 93"/>
                <a:gd name="T41" fmla="*/ 0 h 83"/>
                <a:gd name="T42" fmla="*/ 0 w 93"/>
                <a:gd name="T43" fmla="*/ 0 h 83"/>
                <a:gd name="T44" fmla="*/ 0 w 93"/>
                <a:gd name="T45" fmla="*/ 0 h 83"/>
                <a:gd name="T46" fmla="*/ 0 w 93"/>
                <a:gd name="T47" fmla="*/ 0 h 83"/>
                <a:gd name="T48" fmla="*/ 0 w 93"/>
                <a:gd name="T49" fmla="*/ 0 h 83"/>
                <a:gd name="T50" fmla="*/ 0 w 93"/>
                <a:gd name="T51" fmla="*/ 0 h 83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93"/>
                <a:gd name="T79" fmla="*/ 0 h 83"/>
                <a:gd name="T80" fmla="*/ 93 w 93"/>
                <a:gd name="T81" fmla="*/ 83 h 83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93" h="83">
                  <a:moveTo>
                    <a:pt x="19" y="0"/>
                  </a:moveTo>
                  <a:lnTo>
                    <a:pt x="15" y="0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0"/>
                  </a:lnTo>
                  <a:lnTo>
                    <a:pt x="4" y="15"/>
                  </a:lnTo>
                  <a:lnTo>
                    <a:pt x="12" y="28"/>
                  </a:lnTo>
                  <a:lnTo>
                    <a:pt x="21" y="41"/>
                  </a:lnTo>
                  <a:lnTo>
                    <a:pt x="34" y="55"/>
                  </a:lnTo>
                  <a:lnTo>
                    <a:pt x="40" y="60"/>
                  </a:lnTo>
                  <a:lnTo>
                    <a:pt x="48" y="66"/>
                  </a:lnTo>
                  <a:lnTo>
                    <a:pt x="55" y="70"/>
                  </a:lnTo>
                  <a:lnTo>
                    <a:pt x="63" y="74"/>
                  </a:lnTo>
                  <a:lnTo>
                    <a:pt x="70" y="76"/>
                  </a:lnTo>
                  <a:lnTo>
                    <a:pt x="78" y="79"/>
                  </a:lnTo>
                  <a:lnTo>
                    <a:pt x="84" y="79"/>
                  </a:lnTo>
                  <a:lnTo>
                    <a:pt x="93" y="83"/>
                  </a:lnTo>
                  <a:lnTo>
                    <a:pt x="89" y="70"/>
                  </a:lnTo>
                  <a:lnTo>
                    <a:pt x="82" y="57"/>
                  </a:lnTo>
                  <a:lnTo>
                    <a:pt x="70" y="47"/>
                  </a:lnTo>
                  <a:lnTo>
                    <a:pt x="61" y="40"/>
                  </a:lnTo>
                  <a:lnTo>
                    <a:pt x="48" y="30"/>
                  </a:lnTo>
                  <a:lnTo>
                    <a:pt x="34" y="21"/>
                  </a:lnTo>
                  <a:lnTo>
                    <a:pt x="23" y="11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8" name="Freeform 55">
              <a:extLst>
                <a:ext uri="{FF2B5EF4-FFF2-40B4-BE49-F238E27FC236}">
                  <a16:creationId xmlns:a16="http://schemas.microsoft.com/office/drawing/2014/main" id="{3C2CBC6D-1BAD-C4F0-A668-9B8A411B24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57" y="885"/>
              <a:ext cx="55" cy="14"/>
            </a:xfrm>
            <a:custGeom>
              <a:avLst/>
              <a:gdLst>
                <a:gd name="T0" fmla="*/ 0 w 181"/>
                <a:gd name="T1" fmla="*/ 0 h 50"/>
                <a:gd name="T2" fmla="*/ 0 w 181"/>
                <a:gd name="T3" fmla="*/ 0 h 50"/>
                <a:gd name="T4" fmla="*/ 0 w 181"/>
                <a:gd name="T5" fmla="*/ 0 h 50"/>
                <a:gd name="T6" fmla="*/ 0 w 181"/>
                <a:gd name="T7" fmla="*/ 0 h 50"/>
                <a:gd name="T8" fmla="*/ 0 w 181"/>
                <a:gd name="T9" fmla="*/ 0 h 50"/>
                <a:gd name="T10" fmla="*/ 0 w 181"/>
                <a:gd name="T11" fmla="*/ 0 h 50"/>
                <a:gd name="T12" fmla="*/ 0 w 181"/>
                <a:gd name="T13" fmla="*/ 0 h 50"/>
                <a:gd name="T14" fmla="*/ 0 w 181"/>
                <a:gd name="T15" fmla="*/ 0 h 50"/>
                <a:gd name="T16" fmla="*/ 0 w 181"/>
                <a:gd name="T17" fmla="*/ 0 h 50"/>
                <a:gd name="T18" fmla="*/ 0 w 181"/>
                <a:gd name="T19" fmla="*/ 0 h 50"/>
                <a:gd name="T20" fmla="*/ 0 w 181"/>
                <a:gd name="T21" fmla="*/ 0 h 50"/>
                <a:gd name="T22" fmla="*/ 0 w 181"/>
                <a:gd name="T23" fmla="*/ 0 h 50"/>
                <a:gd name="T24" fmla="*/ 0 w 181"/>
                <a:gd name="T25" fmla="*/ 0 h 50"/>
                <a:gd name="T26" fmla="*/ 0 w 181"/>
                <a:gd name="T27" fmla="*/ 0 h 50"/>
                <a:gd name="T28" fmla="*/ 0 w 181"/>
                <a:gd name="T29" fmla="*/ 0 h 50"/>
                <a:gd name="T30" fmla="*/ 0 w 181"/>
                <a:gd name="T31" fmla="*/ 0 h 50"/>
                <a:gd name="T32" fmla="*/ 0 w 181"/>
                <a:gd name="T33" fmla="*/ 0 h 50"/>
                <a:gd name="T34" fmla="*/ 0 w 181"/>
                <a:gd name="T35" fmla="*/ 0 h 50"/>
                <a:gd name="T36" fmla="*/ 0 w 181"/>
                <a:gd name="T37" fmla="*/ 0 h 50"/>
                <a:gd name="T38" fmla="*/ 0 w 181"/>
                <a:gd name="T39" fmla="*/ 0 h 50"/>
                <a:gd name="T40" fmla="*/ 0 w 181"/>
                <a:gd name="T41" fmla="*/ 0 h 50"/>
                <a:gd name="T42" fmla="*/ 0 w 181"/>
                <a:gd name="T43" fmla="*/ 0 h 50"/>
                <a:gd name="T44" fmla="*/ 0 w 181"/>
                <a:gd name="T45" fmla="*/ 0 h 50"/>
                <a:gd name="T46" fmla="*/ 0 w 181"/>
                <a:gd name="T47" fmla="*/ 0 h 50"/>
                <a:gd name="T48" fmla="*/ 0 w 181"/>
                <a:gd name="T49" fmla="*/ 0 h 50"/>
                <a:gd name="T50" fmla="*/ 0 w 181"/>
                <a:gd name="T51" fmla="*/ 0 h 50"/>
                <a:gd name="T52" fmla="*/ 0 w 181"/>
                <a:gd name="T53" fmla="*/ 0 h 50"/>
                <a:gd name="T54" fmla="*/ 0 w 181"/>
                <a:gd name="T55" fmla="*/ 0 h 50"/>
                <a:gd name="T56" fmla="*/ 0 w 181"/>
                <a:gd name="T57" fmla="*/ 0 h 50"/>
                <a:gd name="T58" fmla="*/ 0 w 181"/>
                <a:gd name="T59" fmla="*/ 0 h 50"/>
                <a:gd name="T60" fmla="*/ 0 w 181"/>
                <a:gd name="T61" fmla="*/ 0 h 50"/>
                <a:gd name="T62" fmla="*/ 0 w 181"/>
                <a:gd name="T63" fmla="*/ 0 h 50"/>
                <a:gd name="T64" fmla="*/ 0 w 181"/>
                <a:gd name="T65" fmla="*/ 0 h 50"/>
                <a:gd name="T66" fmla="*/ 0 w 181"/>
                <a:gd name="T67" fmla="*/ 0 h 50"/>
                <a:gd name="T68" fmla="*/ 0 w 181"/>
                <a:gd name="T69" fmla="*/ 0 h 50"/>
                <a:gd name="T70" fmla="*/ 0 w 181"/>
                <a:gd name="T71" fmla="*/ 0 h 50"/>
                <a:gd name="T72" fmla="*/ 0 w 181"/>
                <a:gd name="T73" fmla="*/ 0 h 50"/>
                <a:gd name="T74" fmla="*/ 0 w 181"/>
                <a:gd name="T75" fmla="*/ 0 h 50"/>
                <a:gd name="T76" fmla="*/ 0 w 181"/>
                <a:gd name="T77" fmla="*/ 0 h 50"/>
                <a:gd name="T78" fmla="*/ 0 w 181"/>
                <a:gd name="T79" fmla="*/ 0 h 50"/>
                <a:gd name="T80" fmla="*/ 0 w 181"/>
                <a:gd name="T81" fmla="*/ 0 h 50"/>
                <a:gd name="T82" fmla="*/ 0 w 181"/>
                <a:gd name="T83" fmla="*/ 0 h 50"/>
                <a:gd name="T84" fmla="*/ 0 w 181"/>
                <a:gd name="T85" fmla="*/ 0 h 50"/>
                <a:gd name="T86" fmla="*/ 0 w 181"/>
                <a:gd name="T87" fmla="*/ 0 h 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81"/>
                <a:gd name="T133" fmla="*/ 0 h 50"/>
                <a:gd name="T134" fmla="*/ 181 w 181"/>
                <a:gd name="T135" fmla="*/ 50 h 5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81" h="50">
                  <a:moveTo>
                    <a:pt x="19" y="0"/>
                  </a:moveTo>
                  <a:lnTo>
                    <a:pt x="15" y="0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10"/>
                  </a:lnTo>
                  <a:lnTo>
                    <a:pt x="6" y="21"/>
                  </a:lnTo>
                  <a:lnTo>
                    <a:pt x="12" y="31"/>
                  </a:lnTo>
                  <a:lnTo>
                    <a:pt x="19" y="42"/>
                  </a:lnTo>
                  <a:lnTo>
                    <a:pt x="29" y="48"/>
                  </a:lnTo>
                  <a:lnTo>
                    <a:pt x="38" y="50"/>
                  </a:lnTo>
                  <a:lnTo>
                    <a:pt x="48" y="48"/>
                  </a:lnTo>
                  <a:lnTo>
                    <a:pt x="57" y="38"/>
                  </a:lnTo>
                  <a:lnTo>
                    <a:pt x="65" y="34"/>
                  </a:lnTo>
                  <a:lnTo>
                    <a:pt x="73" y="32"/>
                  </a:lnTo>
                  <a:lnTo>
                    <a:pt x="80" y="32"/>
                  </a:lnTo>
                  <a:lnTo>
                    <a:pt x="90" y="32"/>
                  </a:lnTo>
                  <a:lnTo>
                    <a:pt x="97" y="32"/>
                  </a:lnTo>
                  <a:lnTo>
                    <a:pt x="105" y="32"/>
                  </a:lnTo>
                  <a:lnTo>
                    <a:pt x="112" y="32"/>
                  </a:lnTo>
                  <a:lnTo>
                    <a:pt x="122" y="32"/>
                  </a:lnTo>
                  <a:lnTo>
                    <a:pt x="135" y="34"/>
                  </a:lnTo>
                  <a:lnTo>
                    <a:pt x="150" y="38"/>
                  </a:lnTo>
                  <a:lnTo>
                    <a:pt x="156" y="40"/>
                  </a:lnTo>
                  <a:lnTo>
                    <a:pt x="164" y="42"/>
                  </a:lnTo>
                  <a:lnTo>
                    <a:pt x="173" y="44"/>
                  </a:lnTo>
                  <a:lnTo>
                    <a:pt x="181" y="48"/>
                  </a:lnTo>
                  <a:lnTo>
                    <a:pt x="179" y="34"/>
                  </a:lnTo>
                  <a:lnTo>
                    <a:pt x="179" y="23"/>
                  </a:lnTo>
                  <a:lnTo>
                    <a:pt x="169" y="17"/>
                  </a:lnTo>
                  <a:lnTo>
                    <a:pt x="162" y="13"/>
                  </a:lnTo>
                  <a:lnTo>
                    <a:pt x="154" y="10"/>
                  </a:lnTo>
                  <a:lnTo>
                    <a:pt x="150" y="8"/>
                  </a:lnTo>
                  <a:lnTo>
                    <a:pt x="135" y="4"/>
                  </a:lnTo>
                  <a:lnTo>
                    <a:pt x="124" y="4"/>
                  </a:lnTo>
                  <a:lnTo>
                    <a:pt x="114" y="4"/>
                  </a:lnTo>
                  <a:lnTo>
                    <a:pt x="107" y="4"/>
                  </a:lnTo>
                  <a:lnTo>
                    <a:pt x="95" y="4"/>
                  </a:lnTo>
                  <a:lnTo>
                    <a:pt x="86" y="4"/>
                  </a:lnTo>
                  <a:lnTo>
                    <a:pt x="71" y="2"/>
                  </a:lnTo>
                  <a:lnTo>
                    <a:pt x="55" y="2"/>
                  </a:lnTo>
                  <a:lnTo>
                    <a:pt x="38" y="0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9" name="Freeform 56">
              <a:extLst>
                <a:ext uri="{FF2B5EF4-FFF2-40B4-BE49-F238E27FC236}">
                  <a16:creationId xmlns:a16="http://schemas.microsoft.com/office/drawing/2014/main" id="{9A4BED63-EC7A-0E3E-8058-016E546486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2" y="1000"/>
              <a:ext cx="20" cy="23"/>
            </a:xfrm>
            <a:custGeom>
              <a:avLst/>
              <a:gdLst>
                <a:gd name="T0" fmla="*/ 0 w 65"/>
                <a:gd name="T1" fmla="*/ 0 h 82"/>
                <a:gd name="T2" fmla="*/ 0 w 65"/>
                <a:gd name="T3" fmla="*/ 0 h 82"/>
                <a:gd name="T4" fmla="*/ 0 w 65"/>
                <a:gd name="T5" fmla="*/ 0 h 82"/>
                <a:gd name="T6" fmla="*/ 0 w 65"/>
                <a:gd name="T7" fmla="*/ 0 h 82"/>
                <a:gd name="T8" fmla="*/ 0 w 65"/>
                <a:gd name="T9" fmla="*/ 0 h 82"/>
                <a:gd name="T10" fmla="*/ 0 w 65"/>
                <a:gd name="T11" fmla="*/ 0 h 82"/>
                <a:gd name="T12" fmla="*/ 0 w 65"/>
                <a:gd name="T13" fmla="*/ 0 h 82"/>
                <a:gd name="T14" fmla="*/ 0 w 65"/>
                <a:gd name="T15" fmla="*/ 0 h 82"/>
                <a:gd name="T16" fmla="*/ 0 w 65"/>
                <a:gd name="T17" fmla="*/ 0 h 82"/>
                <a:gd name="T18" fmla="*/ 0 w 65"/>
                <a:gd name="T19" fmla="*/ 0 h 82"/>
                <a:gd name="T20" fmla="*/ 0 w 65"/>
                <a:gd name="T21" fmla="*/ 0 h 82"/>
                <a:gd name="T22" fmla="*/ 0 w 65"/>
                <a:gd name="T23" fmla="*/ 0 h 82"/>
                <a:gd name="T24" fmla="*/ 0 w 65"/>
                <a:gd name="T25" fmla="*/ 0 h 82"/>
                <a:gd name="T26" fmla="*/ 0 w 65"/>
                <a:gd name="T27" fmla="*/ 0 h 82"/>
                <a:gd name="T28" fmla="*/ 0 w 65"/>
                <a:gd name="T29" fmla="*/ 0 h 82"/>
                <a:gd name="T30" fmla="*/ 0 w 65"/>
                <a:gd name="T31" fmla="*/ 0 h 82"/>
                <a:gd name="T32" fmla="*/ 0 w 65"/>
                <a:gd name="T33" fmla="*/ 0 h 82"/>
                <a:gd name="T34" fmla="*/ 0 w 65"/>
                <a:gd name="T35" fmla="*/ 0 h 82"/>
                <a:gd name="T36" fmla="*/ 0 w 65"/>
                <a:gd name="T37" fmla="*/ 0 h 82"/>
                <a:gd name="T38" fmla="*/ 0 w 65"/>
                <a:gd name="T39" fmla="*/ 0 h 82"/>
                <a:gd name="T40" fmla="*/ 0 w 65"/>
                <a:gd name="T41" fmla="*/ 0 h 82"/>
                <a:gd name="T42" fmla="*/ 0 w 65"/>
                <a:gd name="T43" fmla="*/ 0 h 82"/>
                <a:gd name="T44" fmla="*/ 0 w 65"/>
                <a:gd name="T45" fmla="*/ 0 h 82"/>
                <a:gd name="T46" fmla="*/ 0 w 65"/>
                <a:gd name="T47" fmla="*/ 0 h 82"/>
                <a:gd name="T48" fmla="*/ 0 w 65"/>
                <a:gd name="T49" fmla="*/ 0 h 82"/>
                <a:gd name="T50" fmla="*/ 0 w 65"/>
                <a:gd name="T51" fmla="*/ 0 h 82"/>
                <a:gd name="T52" fmla="*/ 0 w 65"/>
                <a:gd name="T53" fmla="*/ 0 h 82"/>
                <a:gd name="T54" fmla="*/ 0 w 65"/>
                <a:gd name="T55" fmla="*/ 0 h 82"/>
                <a:gd name="T56" fmla="*/ 0 w 65"/>
                <a:gd name="T57" fmla="*/ 0 h 82"/>
                <a:gd name="T58" fmla="*/ 0 w 65"/>
                <a:gd name="T59" fmla="*/ 0 h 8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65"/>
                <a:gd name="T91" fmla="*/ 0 h 82"/>
                <a:gd name="T92" fmla="*/ 65 w 65"/>
                <a:gd name="T93" fmla="*/ 82 h 82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65" h="82">
                  <a:moveTo>
                    <a:pt x="48" y="6"/>
                  </a:moveTo>
                  <a:lnTo>
                    <a:pt x="38" y="2"/>
                  </a:lnTo>
                  <a:lnTo>
                    <a:pt x="29" y="0"/>
                  </a:lnTo>
                  <a:lnTo>
                    <a:pt x="15" y="0"/>
                  </a:lnTo>
                  <a:lnTo>
                    <a:pt x="8" y="0"/>
                  </a:lnTo>
                  <a:lnTo>
                    <a:pt x="0" y="4"/>
                  </a:lnTo>
                  <a:lnTo>
                    <a:pt x="4" y="9"/>
                  </a:lnTo>
                  <a:lnTo>
                    <a:pt x="6" y="13"/>
                  </a:lnTo>
                  <a:lnTo>
                    <a:pt x="11" y="19"/>
                  </a:lnTo>
                  <a:lnTo>
                    <a:pt x="19" y="25"/>
                  </a:lnTo>
                  <a:lnTo>
                    <a:pt x="32" y="32"/>
                  </a:lnTo>
                  <a:lnTo>
                    <a:pt x="30" y="34"/>
                  </a:lnTo>
                  <a:lnTo>
                    <a:pt x="30" y="40"/>
                  </a:lnTo>
                  <a:lnTo>
                    <a:pt x="29" y="47"/>
                  </a:lnTo>
                  <a:lnTo>
                    <a:pt x="29" y="57"/>
                  </a:lnTo>
                  <a:lnTo>
                    <a:pt x="25" y="65"/>
                  </a:lnTo>
                  <a:lnTo>
                    <a:pt x="23" y="72"/>
                  </a:lnTo>
                  <a:lnTo>
                    <a:pt x="23" y="78"/>
                  </a:lnTo>
                  <a:lnTo>
                    <a:pt x="23" y="82"/>
                  </a:lnTo>
                  <a:lnTo>
                    <a:pt x="32" y="80"/>
                  </a:lnTo>
                  <a:lnTo>
                    <a:pt x="42" y="80"/>
                  </a:lnTo>
                  <a:lnTo>
                    <a:pt x="49" y="76"/>
                  </a:lnTo>
                  <a:lnTo>
                    <a:pt x="55" y="74"/>
                  </a:lnTo>
                  <a:lnTo>
                    <a:pt x="63" y="61"/>
                  </a:lnTo>
                  <a:lnTo>
                    <a:pt x="65" y="49"/>
                  </a:lnTo>
                  <a:lnTo>
                    <a:pt x="63" y="34"/>
                  </a:lnTo>
                  <a:lnTo>
                    <a:pt x="61" y="23"/>
                  </a:lnTo>
                  <a:lnTo>
                    <a:pt x="53" y="11"/>
                  </a:lnTo>
                  <a:lnTo>
                    <a:pt x="48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0" name="Freeform 57">
              <a:extLst>
                <a:ext uri="{FF2B5EF4-FFF2-40B4-BE49-F238E27FC236}">
                  <a16:creationId xmlns:a16="http://schemas.microsoft.com/office/drawing/2014/main" id="{461DFE1C-33EF-30C8-CE92-82E72DE027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62" y="968"/>
              <a:ext cx="180" cy="10"/>
            </a:xfrm>
            <a:custGeom>
              <a:avLst/>
              <a:gdLst>
                <a:gd name="T0" fmla="*/ 0 w 589"/>
                <a:gd name="T1" fmla="*/ 0 h 36"/>
                <a:gd name="T2" fmla="*/ 0 w 589"/>
                <a:gd name="T3" fmla="*/ 0 h 36"/>
                <a:gd name="T4" fmla="*/ 0 w 589"/>
                <a:gd name="T5" fmla="*/ 0 h 36"/>
                <a:gd name="T6" fmla="*/ 0 w 589"/>
                <a:gd name="T7" fmla="*/ 0 h 36"/>
                <a:gd name="T8" fmla="*/ 0 w 589"/>
                <a:gd name="T9" fmla="*/ 0 h 36"/>
                <a:gd name="T10" fmla="*/ 0 w 589"/>
                <a:gd name="T11" fmla="*/ 0 h 36"/>
                <a:gd name="T12" fmla="*/ 0 w 589"/>
                <a:gd name="T13" fmla="*/ 0 h 36"/>
                <a:gd name="T14" fmla="*/ 0 w 589"/>
                <a:gd name="T15" fmla="*/ 0 h 36"/>
                <a:gd name="T16" fmla="*/ 0 w 589"/>
                <a:gd name="T17" fmla="*/ 0 h 36"/>
                <a:gd name="T18" fmla="*/ 0 w 589"/>
                <a:gd name="T19" fmla="*/ 0 h 36"/>
                <a:gd name="T20" fmla="*/ 0 w 589"/>
                <a:gd name="T21" fmla="*/ 0 h 36"/>
                <a:gd name="T22" fmla="*/ 0 w 589"/>
                <a:gd name="T23" fmla="*/ 0 h 36"/>
                <a:gd name="T24" fmla="*/ 0 w 589"/>
                <a:gd name="T25" fmla="*/ 0 h 36"/>
                <a:gd name="T26" fmla="*/ 0 w 589"/>
                <a:gd name="T27" fmla="*/ 0 h 36"/>
                <a:gd name="T28" fmla="*/ 0 w 589"/>
                <a:gd name="T29" fmla="*/ 0 h 36"/>
                <a:gd name="T30" fmla="*/ 0 w 589"/>
                <a:gd name="T31" fmla="*/ 0 h 36"/>
                <a:gd name="T32" fmla="*/ 0 w 589"/>
                <a:gd name="T33" fmla="*/ 0 h 36"/>
                <a:gd name="T34" fmla="*/ 0 w 589"/>
                <a:gd name="T35" fmla="*/ 0 h 36"/>
                <a:gd name="T36" fmla="*/ 0 w 589"/>
                <a:gd name="T37" fmla="*/ 0 h 36"/>
                <a:gd name="T38" fmla="*/ 0 w 589"/>
                <a:gd name="T39" fmla="*/ 0 h 36"/>
                <a:gd name="T40" fmla="*/ 0 w 589"/>
                <a:gd name="T41" fmla="*/ 0 h 36"/>
                <a:gd name="T42" fmla="*/ 0 w 589"/>
                <a:gd name="T43" fmla="*/ 0 h 36"/>
                <a:gd name="T44" fmla="*/ 0 w 589"/>
                <a:gd name="T45" fmla="*/ 0 h 36"/>
                <a:gd name="T46" fmla="*/ 0 w 589"/>
                <a:gd name="T47" fmla="*/ 0 h 36"/>
                <a:gd name="T48" fmla="*/ 0 w 589"/>
                <a:gd name="T49" fmla="*/ 0 h 36"/>
                <a:gd name="T50" fmla="*/ 0 w 589"/>
                <a:gd name="T51" fmla="*/ 0 h 36"/>
                <a:gd name="T52" fmla="*/ 0 w 589"/>
                <a:gd name="T53" fmla="*/ 0 h 36"/>
                <a:gd name="T54" fmla="*/ 0 w 589"/>
                <a:gd name="T55" fmla="*/ 0 h 36"/>
                <a:gd name="T56" fmla="*/ 0 w 589"/>
                <a:gd name="T57" fmla="*/ 0 h 36"/>
                <a:gd name="T58" fmla="*/ 0 w 589"/>
                <a:gd name="T59" fmla="*/ 0 h 36"/>
                <a:gd name="T60" fmla="*/ 0 w 589"/>
                <a:gd name="T61" fmla="*/ 0 h 36"/>
                <a:gd name="T62" fmla="*/ 0 w 589"/>
                <a:gd name="T63" fmla="*/ 0 h 36"/>
                <a:gd name="T64" fmla="*/ 0 w 589"/>
                <a:gd name="T65" fmla="*/ 0 h 36"/>
                <a:gd name="T66" fmla="*/ 0 w 589"/>
                <a:gd name="T67" fmla="*/ 0 h 36"/>
                <a:gd name="T68" fmla="*/ 0 w 589"/>
                <a:gd name="T69" fmla="*/ 0 h 36"/>
                <a:gd name="T70" fmla="*/ 0 w 589"/>
                <a:gd name="T71" fmla="*/ 0 h 36"/>
                <a:gd name="T72" fmla="*/ 0 w 589"/>
                <a:gd name="T73" fmla="*/ 0 h 36"/>
                <a:gd name="T74" fmla="*/ 0 w 589"/>
                <a:gd name="T75" fmla="*/ 0 h 36"/>
                <a:gd name="T76" fmla="*/ 0 w 589"/>
                <a:gd name="T77" fmla="*/ 0 h 36"/>
                <a:gd name="T78" fmla="*/ 0 w 589"/>
                <a:gd name="T79" fmla="*/ 0 h 36"/>
                <a:gd name="T80" fmla="*/ 0 w 589"/>
                <a:gd name="T81" fmla="*/ 0 h 36"/>
                <a:gd name="T82" fmla="*/ 0 w 589"/>
                <a:gd name="T83" fmla="*/ 0 h 36"/>
                <a:gd name="T84" fmla="*/ 0 w 589"/>
                <a:gd name="T85" fmla="*/ 0 h 36"/>
                <a:gd name="T86" fmla="*/ 0 w 589"/>
                <a:gd name="T87" fmla="*/ 0 h 36"/>
                <a:gd name="T88" fmla="*/ 0 w 589"/>
                <a:gd name="T89" fmla="*/ 0 h 36"/>
                <a:gd name="T90" fmla="*/ 0 w 589"/>
                <a:gd name="T91" fmla="*/ 0 h 36"/>
                <a:gd name="T92" fmla="*/ 0 w 589"/>
                <a:gd name="T93" fmla="*/ 0 h 36"/>
                <a:gd name="T94" fmla="*/ 0 w 589"/>
                <a:gd name="T95" fmla="*/ 0 h 36"/>
                <a:gd name="T96" fmla="*/ 0 w 589"/>
                <a:gd name="T97" fmla="*/ 0 h 36"/>
                <a:gd name="T98" fmla="*/ 0 w 589"/>
                <a:gd name="T99" fmla="*/ 0 h 36"/>
                <a:gd name="T100" fmla="*/ 0 w 589"/>
                <a:gd name="T101" fmla="*/ 0 h 36"/>
                <a:gd name="T102" fmla="*/ 0 w 589"/>
                <a:gd name="T103" fmla="*/ 0 h 36"/>
                <a:gd name="T104" fmla="*/ 0 w 589"/>
                <a:gd name="T105" fmla="*/ 0 h 36"/>
                <a:gd name="T106" fmla="*/ 0 w 589"/>
                <a:gd name="T107" fmla="*/ 0 h 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589"/>
                <a:gd name="T163" fmla="*/ 0 h 36"/>
                <a:gd name="T164" fmla="*/ 589 w 589"/>
                <a:gd name="T165" fmla="*/ 36 h 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589" h="36">
                  <a:moveTo>
                    <a:pt x="365" y="0"/>
                  </a:moveTo>
                  <a:lnTo>
                    <a:pt x="376" y="0"/>
                  </a:lnTo>
                  <a:lnTo>
                    <a:pt x="390" y="0"/>
                  </a:lnTo>
                  <a:lnTo>
                    <a:pt x="403" y="0"/>
                  </a:lnTo>
                  <a:lnTo>
                    <a:pt x="416" y="0"/>
                  </a:lnTo>
                  <a:lnTo>
                    <a:pt x="428" y="0"/>
                  </a:lnTo>
                  <a:lnTo>
                    <a:pt x="441" y="0"/>
                  </a:lnTo>
                  <a:lnTo>
                    <a:pt x="456" y="2"/>
                  </a:lnTo>
                  <a:lnTo>
                    <a:pt x="470" y="6"/>
                  </a:lnTo>
                  <a:lnTo>
                    <a:pt x="481" y="6"/>
                  </a:lnTo>
                  <a:lnTo>
                    <a:pt x="492" y="6"/>
                  </a:lnTo>
                  <a:lnTo>
                    <a:pt x="508" y="7"/>
                  </a:lnTo>
                  <a:lnTo>
                    <a:pt x="521" y="9"/>
                  </a:lnTo>
                  <a:lnTo>
                    <a:pt x="532" y="9"/>
                  </a:lnTo>
                  <a:lnTo>
                    <a:pt x="546" y="11"/>
                  </a:lnTo>
                  <a:lnTo>
                    <a:pt x="559" y="11"/>
                  </a:lnTo>
                  <a:lnTo>
                    <a:pt x="574" y="15"/>
                  </a:lnTo>
                  <a:lnTo>
                    <a:pt x="582" y="23"/>
                  </a:lnTo>
                  <a:lnTo>
                    <a:pt x="589" y="36"/>
                  </a:lnTo>
                  <a:lnTo>
                    <a:pt x="553" y="28"/>
                  </a:lnTo>
                  <a:lnTo>
                    <a:pt x="517" y="26"/>
                  </a:lnTo>
                  <a:lnTo>
                    <a:pt x="481" y="23"/>
                  </a:lnTo>
                  <a:lnTo>
                    <a:pt x="447" y="23"/>
                  </a:lnTo>
                  <a:lnTo>
                    <a:pt x="409" y="21"/>
                  </a:lnTo>
                  <a:lnTo>
                    <a:pt x="375" y="21"/>
                  </a:lnTo>
                  <a:lnTo>
                    <a:pt x="338" y="23"/>
                  </a:lnTo>
                  <a:lnTo>
                    <a:pt x="302" y="23"/>
                  </a:lnTo>
                  <a:lnTo>
                    <a:pt x="266" y="23"/>
                  </a:lnTo>
                  <a:lnTo>
                    <a:pt x="230" y="23"/>
                  </a:lnTo>
                  <a:lnTo>
                    <a:pt x="194" y="23"/>
                  </a:lnTo>
                  <a:lnTo>
                    <a:pt x="158" y="25"/>
                  </a:lnTo>
                  <a:lnTo>
                    <a:pt x="122" y="23"/>
                  </a:lnTo>
                  <a:lnTo>
                    <a:pt x="88" y="23"/>
                  </a:lnTo>
                  <a:lnTo>
                    <a:pt x="51" y="23"/>
                  </a:lnTo>
                  <a:lnTo>
                    <a:pt x="17" y="21"/>
                  </a:lnTo>
                  <a:lnTo>
                    <a:pt x="8" y="15"/>
                  </a:lnTo>
                  <a:lnTo>
                    <a:pt x="0" y="9"/>
                  </a:lnTo>
                  <a:lnTo>
                    <a:pt x="23" y="6"/>
                  </a:lnTo>
                  <a:lnTo>
                    <a:pt x="46" y="6"/>
                  </a:lnTo>
                  <a:lnTo>
                    <a:pt x="69" y="6"/>
                  </a:lnTo>
                  <a:lnTo>
                    <a:pt x="91" y="6"/>
                  </a:lnTo>
                  <a:lnTo>
                    <a:pt x="112" y="6"/>
                  </a:lnTo>
                  <a:lnTo>
                    <a:pt x="135" y="6"/>
                  </a:lnTo>
                  <a:lnTo>
                    <a:pt x="158" y="6"/>
                  </a:lnTo>
                  <a:lnTo>
                    <a:pt x="181" y="7"/>
                  </a:lnTo>
                  <a:lnTo>
                    <a:pt x="203" y="7"/>
                  </a:lnTo>
                  <a:lnTo>
                    <a:pt x="226" y="7"/>
                  </a:lnTo>
                  <a:lnTo>
                    <a:pt x="249" y="7"/>
                  </a:lnTo>
                  <a:lnTo>
                    <a:pt x="272" y="7"/>
                  </a:lnTo>
                  <a:lnTo>
                    <a:pt x="295" y="6"/>
                  </a:lnTo>
                  <a:lnTo>
                    <a:pt x="318" y="4"/>
                  </a:lnTo>
                  <a:lnTo>
                    <a:pt x="340" y="0"/>
                  </a:lnTo>
                  <a:lnTo>
                    <a:pt x="36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1" name="Freeform 58">
              <a:extLst>
                <a:ext uri="{FF2B5EF4-FFF2-40B4-BE49-F238E27FC236}">
                  <a16:creationId xmlns:a16="http://schemas.microsoft.com/office/drawing/2014/main" id="{D09DDC25-9BAF-F4E2-4AB6-3710F929F6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0" y="990"/>
              <a:ext cx="15" cy="336"/>
            </a:xfrm>
            <a:custGeom>
              <a:avLst/>
              <a:gdLst>
                <a:gd name="T0" fmla="*/ 0 w 49"/>
                <a:gd name="T1" fmla="*/ 0 h 1194"/>
                <a:gd name="T2" fmla="*/ 0 w 49"/>
                <a:gd name="T3" fmla="*/ 0 h 1194"/>
                <a:gd name="T4" fmla="*/ 0 w 49"/>
                <a:gd name="T5" fmla="*/ 0 h 1194"/>
                <a:gd name="T6" fmla="*/ 0 w 49"/>
                <a:gd name="T7" fmla="*/ 0 h 1194"/>
                <a:gd name="T8" fmla="*/ 0 w 49"/>
                <a:gd name="T9" fmla="*/ 0 h 1194"/>
                <a:gd name="T10" fmla="*/ 0 w 49"/>
                <a:gd name="T11" fmla="*/ 0 h 1194"/>
                <a:gd name="T12" fmla="*/ 0 w 49"/>
                <a:gd name="T13" fmla="*/ 0 h 1194"/>
                <a:gd name="T14" fmla="*/ 0 w 49"/>
                <a:gd name="T15" fmla="*/ 0 h 1194"/>
                <a:gd name="T16" fmla="*/ 0 w 49"/>
                <a:gd name="T17" fmla="*/ 0 h 1194"/>
                <a:gd name="T18" fmla="*/ 0 w 49"/>
                <a:gd name="T19" fmla="*/ 0 h 1194"/>
                <a:gd name="T20" fmla="*/ 0 w 49"/>
                <a:gd name="T21" fmla="*/ 0 h 1194"/>
                <a:gd name="T22" fmla="*/ 0 w 49"/>
                <a:gd name="T23" fmla="*/ 0 h 1194"/>
                <a:gd name="T24" fmla="*/ 0 w 49"/>
                <a:gd name="T25" fmla="*/ 0 h 1194"/>
                <a:gd name="T26" fmla="*/ 0 w 49"/>
                <a:gd name="T27" fmla="*/ 0 h 1194"/>
                <a:gd name="T28" fmla="*/ 0 w 49"/>
                <a:gd name="T29" fmla="*/ 0 h 1194"/>
                <a:gd name="T30" fmla="*/ 0 w 49"/>
                <a:gd name="T31" fmla="*/ 0 h 1194"/>
                <a:gd name="T32" fmla="*/ 0 w 49"/>
                <a:gd name="T33" fmla="*/ 0 h 1194"/>
                <a:gd name="T34" fmla="*/ 0 w 49"/>
                <a:gd name="T35" fmla="*/ 0 h 1194"/>
                <a:gd name="T36" fmla="*/ 0 w 49"/>
                <a:gd name="T37" fmla="*/ 0 h 1194"/>
                <a:gd name="T38" fmla="*/ 0 w 49"/>
                <a:gd name="T39" fmla="*/ 0 h 1194"/>
                <a:gd name="T40" fmla="*/ 0 w 49"/>
                <a:gd name="T41" fmla="*/ 0 h 1194"/>
                <a:gd name="T42" fmla="*/ 0 w 49"/>
                <a:gd name="T43" fmla="*/ 0 h 1194"/>
                <a:gd name="T44" fmla="*/ 0 w 49"/>
                <a:gd name="T45" fmla="*/ 0 h 1194"/>
                <a:gd name="T46" fmla="*/ 0 w 49"/>
                <a:gd name="T47" fmla="*/ 0 h 1194"/>
                <a:gd name="T48" fmla="*/ 0 w 49"/>
                <a:gd name="T49" fmla="*/ 0 h 1194"/>
                <a:gd name="T50" fmla="*/ 0 w 49"/>
                <a:gd name="T51" fmla="*/ 0 h 1194"/>
                <a:gd name="T52" fmla="*/ 0 w 49"/>
                <a:gd name="T53" fmla="*/ 0 h 1194"/>
                <a:gd name="T54" fmla="*/ 0 w 49"/>
                <a:gd name="T55" fmla="*/ 0 h 1194"/>
                <a:gd name="T56" fmla="*/ 0 w 49"/>
                <a:gd name="T57" fmla="*/ 0 h 1194"/>
                <a:gd name="T58" fmla="*/ 0 w 49"/>
                <a:gd name="T59" fmla="*/ 0 h 1194"/>
                <a:gd name="T60" fmla="*/ 0 w 49"/>
                <a:gd name="T61" fmla="*/ 0 h 1194"/>
                <a:gd name="T62" fmla="*/ 0 w 49"/>
                <a:gd name="T63" fmla="*/ 0 h 1194"/>
                <a:gd name="T64" fmla="*/ 0 w 49"/>
                <a:gd name="T65" fmla="*/ 0 h 1194"/>
                <a:gd name="T66" fmla="*/ 0 w 49"/>
                <a:gd name="T67" fmla="*/ 0 h 1194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9"/>
                <a:gd name="T103" fmla="*/ 0 h 1194"/>
                <a:gd name="T104" fmla="*/ 49 w 49"/>
                <a:gd name="T105" fmla="*/ 1194 h 1194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9" h="1194">
                  <a:moveTo>
                    <a:pt x="36" y="0"/>
                  </a:moveTo>
                  <a:lnTo>
                    <a:pt x="41" y="13"/>
                  </a:lnTo>
                  <a:lnTo>
                    <a:pt x="45" y="28"/>
                  </a:lnTo>
                  <a:lnTo>
                    <a:pt x="47" y="44"/>
                  </a:lnTo>
                  <a:lnTo>
                    <a:pt x="49" y="61"/>
                  </a:lnTo>
                  <a:lnTo>
                    <a:pt x="49" y="76"/>
                  </a:lnTo>
                  <a:lnTo>
                    <a:pt x="49" y="93"/>
                  </a:lnTo>
                  <a:lnTo>
                    <a:pt x="47" y="108"/>
                  </a:lnTo>
                  <a:lnTo>
                    <a:pt x="47" y="125"/>
                  </a:lnTo>
                  <a:lnTo>
                    <a:pt x="43" y="142"/>
                  </a:lnTo>
                  <a:lnTo>
                    <a:pt x="41" y="158"/>
                  </a:lnTo>
                  <a:lnTo>
                    <a:pt x="39" y="175"/>
                  </a:lnTo>
                  <a:lnTo>
                    <a:pt x="39" y="192"/>
                  </a:lnTo>
                  <a:lnTo>
                    <a:pt x="38" y="209"/>
                  </a:lnTo>
                  <a:lnTo>
                    <a:pt x="38" y="224"/>
                  </a:lnTo>
                  <a:lnTo>
                    <a:pt x="39" y="241"/>
                  </a:lnTo>
                  <a:lnTo>
                    <a:pt x="43" y="260"/>
                  </a:lnTo>
                  <a:lnTo>
                    <a:pt x="39" y="317"/>
                  </a:lnTo>
                  <a:lnTo>
                    <a:pt x="38" y="376"/>
                  </a:lnTo>
                  <a:lnTo>
                    <a:pt x="38" y="433"/>
                  </a:lnTo>
                  <a:lnTo>
                    <a:pt x="38" y="494"/>
                  </a:lnTo>
                  <a:lnTo>
                    <a:pt x="38" y="551"/>
                  </a:lnTo>
                  <a:lnTo>
                    <a:pt x="38" y="610"/>
                  </a:lnTo>
                  <a:lnTo>
                    <a:pt x="38" y="667"/>
                  </a:lnTo>
                  <a:lnTo>
                    <a:pt x="39" y="728"/>
                  </a:lnTo>
                  <a:lnTo>
                    <a:pt x="39" y="785"/>
                  </a:lnTo>
                  <a:lnTo>
                    <a:pt x="41" y="844"/>
                  </a:lnTo>
                  <a:lnTo>
                    <a:pt x="41" y="901"/>
                  </a:lnTo>
                  <a:lnTo>
                    <a:pt x="43" y="960"/>
                  </a:lnTo>
                  <a:lnTo>
                    <a:pt x="43" y="1019"/>
                  </a:lnTo>
                  <a:lnTo>
                    <a:pt x="43" y="1076"/>
                  </a:lnTo>
                  <a:lnTo>
                    <a:pt x="43" y="1135"/>
                  </a:lnTo>
                  <a:lnTo>
                    <a:pt x="43" y="1194"/>
                  </a:lnTo>
                  <a:lnTo>
                    <a:pt x="34" y="1192"/>
                  </a:lnTo>
                  <a:lnTo>
                    <a:pt x="24" y="1192"/>
                  </a:lnTo>
                  <a:lnTo>
                    <a:pt x="22" y="1160"/>
                  </a:lnTo>
                  <a:lnTo>
                    <a:pt x="22" y="1127"/>
                  </a:lnTo>
                  <a:lnTo>
                    <a:pt x="20" y="1095"/>
                  </a:lnTo>
                  <a:lnTo>
                    <a:pt x="20" y="1063"/>
                  </a:lnTo>
                  <a:lnTo>
                    <a:pt x="19" y="1030"/>
                  </a:lnTo>
                  <a:lnTo>
                    <a:pt x="17" y="1000"/>
                  </a:lnTo>
                  <a:lnTo>
                    <a:pt x="15" y="968"/>
                  </a:lnTo>
                  <a:lnTo>
                    <a:pt x="15" y="935"/>
                  </a:lnTo>
                  <a:lnTo>
                    <a:pt x="9" y="903"/>
                  </a:lnTo>
                  <a:lnTo>
                    <a:pt x="9" y="872"/>
                  </a:lnTo>
                  <a:lnTo>
                    <a:pt x="5" y="840"/>
                  </a:lnTo>
                  <a:lnTo>
                    <a:pt x="5" y="808"/>
                  </a:lnTo>
                  <a:lnTo>
                    <a:pt x="1" y="776"/>
                  </a:lnTo>
                  <a:lnTo>
                    <a:pt x="0" y="745"/>
                  </a:lnTo>
                  <a:lnTo>
                    <a:pt x="0" y="713"/>
                  </a:lnTo>
                  <a:lnTo>
                    <a:pt x="0" y="682"/>
                  </a:lnTo>
                  <a:lnTo>
                    <a:pt x="0" y="637"/>
                  </a:lnTo>
                  <a:lnTo>
                    <a:pt x="0" y="595"/>
                  </a:lnTo>
                  <a:lnTo>
                    <a:pt x="0" y="551"/>
                  </a:lnTo>
                  <a:lnTo>
                    <a:pt x="0" y="509"/>
                  </a:lnTo>
                  <a:lnTo>
                    <a:pt x="0" y="466"/>
                  </a:lnTo>
                  <a:lnTo>
                    <a:pt x="3" y="422"/>
                  </a:lnTo>
                  <a:lnTo>
                    <a:pt x="5" y="378"/>
                  </a:lnTo>
                  <a:lnTo>
                    <a:pt x="7" y="336"/>
                  </a:lnTo>
                  <a:lnTo>
                    <a:pt x="9" y="293"/>
                  </a:lnTo>
                  <a:lnTo>
                    <a:pt x="11" y="253"/>
                  </a:lnTo>
                  <a:lnTo>
                    <a:pt x="15" y="209"/>
                  </a:lnTo>
                  <a:lnTo>
                    <a:pt x="19" y="167"/>
                  </a:lnTo>
                  <a:lnTo>
                    <a:pt x="24" y="125"/>
                  </a:lnTo>
                  <a:lnTo>
                    <a:pt x="28" y="83"/>
                  </a:lnTo>
                  <a:lnTo>
                    <a:pt x="32" y="40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2" name="Freeform 59">
              <a:extLst>
                <a:ext uri="{FF2B5EF4-FFF2-40B4-BE49-F238E27FC236}">
                  <a16:creationId xmlns:a16="http://schemas.microsoft.com/office/drawing/2014/main" id="{0034E1C7-B39B-5416-5195-C926539CEF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56" y="1306"/>
              <a:ext cx="461" cy="22"/>
            </a:xfrm>
            <a:custGeom>
              <a:avLst/>
              <a:gdLst>
                <a:gd name="T0" fmla="*/ 0 w 1511"/>
                <a:gd name="T1" fmla="*/ 0 h 78"/>
                <a:gd name="T2" fmla="*/ 0 w 1511"/>
                <a:gd name="T3" fmla="*/ 0 h 78"/>
                <a:gd name="T4" fmla="*/ 0 w 1511"/>
                <a:gd name="T5" fmla="*/ 0 h 78"/>
                <a:gd name="T6" fmla="*/ 0 w 1511"/>
                <a:gd name="T7" fmla="*/ 0 h 78"/>
                <a:gd name="T8" fmla="*/ 0 w 1511"/>
                <a:gd name="T9" fmla="*/ 0 h 78"/>
                <a:gd name="T10" fmla="*/ 0 w 1511"/>
                <a:gd name="T11" fmla="*/ 0 h 78"/>
                <a:gd name="T12" fmla="*/ 0 w 1511"/>
                <a:gd name="T13" fmla="*/ 0 h 78"/>
                <a:gd name="T14" fmla="*/ 0 w 1511"/>
                <a:gd name="T15" fmla="*/ 0 h 78"/>
                <a:gd name="T16" fmla="*/ 0 w 1511"/>
                <a:gd name="T17" fmla="*/ 0 h 78"/>
                <a:gd name="T18" fmla="*/ 0 w 1511"/>
                <a:gd name="T19" fmla="*/ 0 h 78"/>
                <a:gd name="T20" fmla="*/ 0 w 1511"/>
                <a:gd name="T21" fmla="*/ 0 h 78"/>
                <a:gd name="T22" fmla="*/ 0 w 1511"/>
                <a:gd name="T23" fmla="*/ 0 h 78"/>
                <a:gd name="T24" fmla="*/ 0 w 1511"/>
                <a:gd name="T25" fmla="*/ 0 h 78"/>
                <a:gd name="T26" fmla="*/ 0 w 1511"/>
                <a:gd name="T27" fmla="*/ 0 h 78"/>
                <a:gd name="T28" fmla="*/ 0 w 1511"/>
                <a:gd name="T29" fmla="*/ 0 h 78"/>
                <a:gd name="T30" fmla="*/ 0 w 1511"/>
                <a:gd name="T31" fmla="*/ 0 h 78"/>
                <a:gd name="T32" fmla="*/ 0 w 1511"/>
                <a:gd name="T33" fmla="*/ 0 h 78"/>
                <a:gd name="T34" fmla="*/ 0 w 1511"/>
                <a:gd name="T35" fmla="*/ 0 h 78"/>
                <a:gd name="T36" fmla="*/ 0 w 1511"/>
                <a:gd name="T37" fmla="*/ 0 h 78"/>
                <a:gd name="T38" fmla="*/ 0 w 1511"/>
                <a:gd name="T39" fmla="*/ 0 h 78"/>
                <a:gd name="T40" fmla="*/ 0 w 1511"/>
                <a:gd name="T41" fmla="*/ 0 h 78"/>
                <a:gd name="T42" fmla="*/ 0 w 1511"/>
                <a:gd name="T43" fmla="*/ 0 h 78"/>
                <a:gd name="T44" fmla="*/ 0 w 1511"/>
                <a:gd name="T45" fmla="*/ 0 h 78"/>
                <a:gd name="T46" fmla="*/ 0 w 1511"/>
                <a:gd name="T47" fmla="*/ 0 h 78"/>
                <a:gd name="T48" fmla="*/ 0 w 1511"/>
                <a:gd name="T49" fmla="*/ 0 h 78"/>
                <a:gd name="T50" fmla="*/ 0 w 1511"/>
                <a:gd name="T51" fmla="*/ 0 h 78"/>
                <a:gd name="T52" fmla="*/ 0 w 1511"/>
                <a:gd name="T53" fmla="*/ 0 h 78"/>
                <a:gd name="T54" fmla="*/ 0 w 1511"/>
                <a:gd name="T55" fmla="*/ 0 h 78"/>
                <a:gd name="T56" fmla="*/ 0 w 1511"/>
                <a:gd name="T57" fmla="*/ 0 h 78"/>
                <a:gd name="T58" fmla="*/ 0 w 1511"/>
                <a:gd name="T59" fmla="*/ 0 h 78"/>
                <a:gd name="T60" fmla="*/ 0 w 1511"/>
                <a:gd name="T61" fmla="*/ 0 h 78"/>
                <a:gd name="T62" fmla="*/ 0 w 1511"/>
                <a:gd name="T63" fmla="*/ 0 h 78"/>
                <a:gd name="T64" fmla="*/ 0 w 1511"/>
                <a:gd name="T65" fmla="*/ 0 h 78"/>
                <a:gd name="T66" fmla="*/ 0 w 1511"/>
                <a:gd name="T67" fmla="*/ 0 h 78"/>
                <a:gd name="T68" fmla="*/ 0 w 1511"/>
                <a:gd name="T69" fmla="*/ 0 h 78"/>
                <a:gd name="T70" fmla="*/ 0 w 1511"/>
                <a:gd name="T71" fmla="*/ 0 h 78"/>
                <a:gd name="T72" fmla="*/ 0 w 1511"/>
                <a:gd name="T73" fmla="*/ 0 h 78"/>
                <a:gd name="T74" fmla="*/ 0 w 1511"/>
                <a:gd name="T75" fmla="*/ 0 h 78"/>
                <a:gd name="T76" fmla="*/ 0 w 1511"/>
                <a:gd name="T77" fmla="*/ 0 h 78"/>
                <a:gd name="T78" fmla="*/ 0 w 1511"/>
                <a:gd name="T79" fmla="*/ 0 h 78"/>
                <a:gd name="T80" fmla="*/ 0 w 1511"/>
                <a:gd name="T81" fmla="*/ 0 h 78"/>
                <a:gd name="T82" fmla="*/ 0 w 1511"/>
                <a:gd name="T83" fmla="*/ 0 h 78"/>
                <a:gd name="T84" fmla="*/ 0 w 1511"/>
                <a:gd name="T85" fmla="*/ 0 h 78"/>
                <a:gd name="T86" fmla="*/ 0 w 1511"/>
                <a:gd name="T87" fmla="*/ 0 h 78"/>
                <a:gd name="T88" fmla="*/ 0 w 1511"/>
                <a:gd name="T89" fmla="*/ 0 h 78"/>
                <a:gd name="T90" fmla="*/ 0 w 1511"/>
                <a:gd name="T91" fmla="*/ 0 h 78"/>
                <a:gd name="T92" fmla="*/ 0 w 1511"/>
                <a:gd name="T93" fmla="*/ 0 h 78"/>
                <a:gd name="T94" fmla="*/ 0 w 1511"/>
                <a:gd name="T95" fmla="*/ 0 h 78"/>
                <a:gd name="T96" fmla="*/ 0 w 1511"/>
                <a:gd name="T97" fmla="*/ 0 h 78"/>
                <a:gd name="T98" fmla="*/ 0 w 1511"/>
                <a:gd name="T99" fmla="*/ 0 h 78"/>
                <a:gd name="T100" fmla="*/ 0 w 1511"/>
                <a:gd name="T101" fmla="*/ 0 h 78"/>
                <a:gd name="T102" fmla="*/ 0 w 1511"/>
                <a:gd name="T103" fmla="*/ 0 h 78"/>
                <a:gd name="T104" fmla="*/ 0 w 1511"/>
                <a:gd name="T105" fmla="*/ 0 h 78"/>
                <a:gd name="T106" fmla="*/ 0 w 1511"/>
                <a:gd name="T107" fmla="*/ 0 h 78"/>
                <a:gd name="T108" fmla="*/ 0 w 1511"/>
                <a:gd name="T109" fmla="*/ 0 h 78"/>
                <a:gd name="T110" fmla="*/ 0 w 1511"/>
                <a:gd name="T111" fmla="*/ 0 h 78"/>
                <a:gd name="T112" fmla="*/ 0 w 1511"/>
                <a:gd name="T113" fmla="*/ 0 h 78"/>
                <a:gd name="T114" fmla="*/ 0 w 1511"/>
                <a:gd name="T115" fmla="*/ 0 h 78"/>
                <a:gd name="T116" fmla="*/ 0 w 1511"/>
                <a:gd name="T117" fmla="*/ 0 h 78"/>
                <a:gd name="T118" fmla="*/ 0 w 1511"/>
                <a:gd name="T119" fmla="*/ 0 h 78"/>
                <a:gd name="T120" fmla="*/ 0 w 1511"/>
                <a:gd name="T121" fmla="*/ 0 h 78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511"/>
                <a:gd name="T184" fmla="*/ 0 h 78"/>
                <a:gd name="T185" fmla="*/ 1511 w 1511"/>
                <a:gd name="T186" fmla="*/ 78 h 78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511" h="78">
                  <a:moveTo>
                    <a:pt x="26" y="0"/>
                  </a:moveTo>
                  <a:lnTo>
                    <a:pt x="95" y="2"/>
                  </a:lnTo>
                  <a:lnTo>
                    <a:pt x="161" y="4"/>
                  </a:lnTo>
                  <a:lnTo>
                    <a:pt x="230" y="8"/>
                  </a:lnTo>
                  <a:lnTo>
                    <a:pt x="298" y="10"/>
                  </a:lnTo>
                  <a:lnTo>
                    <a:pt x="364" y="12"/>
                  </a:lnTo>
                  <a:lnTo>
                    <a:pt x="433" y="16"/>
                  </a:lnTo>
                  <a:lnTo>
                    <a:pt x="499" y="18"/>
                  </a:lnTo>
                  <a:lnTo>
                    <a:pt x="570" y="21"/>
                  </a:lnTo>
                  <a:lnTo>
                    <a:pt x="634" y="21"/>
                  </a:lnTo>
                  <a:lnTo>
                    <a:pt x="703" y="25"/>
                  </a:lnTo>
                  <a:lnTo>
                    <a:pt x="769" y="27"/>
                  </a:lnTo>
                  <a:lnTo>
                    <a:pt x="840" y="29"/>
                  </a:lnTo>
                  <a:lnTo>
                    <a:pt x="906" y="31"/>
                  </a:lnTo>
                  <a:lnTo>
                    <a:pt x="975" y="33"/>
                  </a:lnTo>
                  <a:lnTo>
                    <a:pt x="1043" y="37"/>
                  </a:lnTo>
                  <a:lnTo>
                    <a:pt x="1111" y="38"/>
                  </a:lnTo>
                  <a:lnTo>
                    <a:pt x="1132" y="37"/>
                  </a:lnTo>
                  <a:lnTo>
                    <a:pt x="1157" y="35"/>
                  </a:lnTo>
                  <a:lnTo>
                    <a:pt x="1180" y="33"/>
                  </a:lnTo>
                  <a:lnTo>
                    <a:pt x="1203" y="31"/>
                  </a:lnTo>
                  <a:lnTo>
                    <a:pt x="1226" y="27"/>
                  </a:lnTo>
                  <a:lnTo>
                    <a:pt x="1248" y="27"/>
                  </a:lnTo>
                  <a:lnTo>
                    <a:pt x="1271" y="25"/>
                  </a:lnTo>
                  <a:lnTo>
                    <a:pt x="1296" y="25"/>
                  </a:lnTo>
                  <a:lnTo>
                    <a:pt x="1319" y="21"/>
                  </a:lnTo>
                  <a:lnTo>
                    <a:pt x="1341" y="21"/>
                  </a:lnTo>
                  <a:lnTo>
                    <a:pt x="1364" y="19"/>
                  </a:lnTo>
                  <a:lnTo>
                    <a:pt x="1389" y="18"/>
                  </a:lnTo>
                  <a:lnTo>
                    <a:pt x="1412" y="18"/>
                  </a:lnTo>
                  <a:lnTo>
                    <a:pt x="1435" y="16"/>
                  </a:lnTo>
                  <a:lnTo>
                    <a:pt x="1459" y="14"/>
                  </a:lnTo>
                  <a:lnTo>
                    <a:pt x="1482" y="14"/>
                  </a:lnTo>
                  <a:lnTo>
                    <a:pt x="1486" y="18"/>
                  </a:lnTo>
                  <a:lnTo>
                    <a:pt x="1495" y="23"/>
                  </a:lnTo>
                  <a:lnTo>
                    <a:pt x="1501" y="27"/>
                  </a:lnTo>
                  <a:lnTo>
                    <a:pt x="1511" y="33"/>
                  </a:lnTo>
                  <a:lnTo>
                    <a:pt x="1463" y="35"/>
                  </a:lnTo>
                  <a:lnTo>
                    <a:pt x="1419" y="37"/>
                  </a:lnTo>
                  <a:lnTo>
                    <a:pt x="1374" y="42"/>
                  </a:lnTo>
                  <a:lnTo>
                    <a:pt x="1328" y="46"/>
                  </a:lnTo>
                  <a:lnTo>
                    <a:pt x="1283" y="48"/>
                  </a:lnTo>
                  <a:lnTo>
                    <a:pt x="1239" y="52"/>
                  </a:lnTo>
                  <a:lnTo>
                    <a:pt x="1193" y="56"/>
                  </a:lnTo>
                  <a:lnTo>
                    <a:pt x="1148" y="61"/>
                  </a:lnTo>
                  <a:lnTo>
                    <a:pt x="1100" y="65"/>
                  </a:lnTo>
                  <a:lnTo>
                    <a:pt x="1056" y="69"/>
                  </a:lnTo>
                  <a:lnTo>
                    <a:pt x="1009" y="71"/>
                  </a:lnTo>
                  <a:lnTo>
                    <a:pt x="965" y="75"/>
                  </a:lnTo>
                  <a:lnTo>
                    <a:pt x="919" y="75"/>
                  </a:lnTo>
                  <a:lnTo>
                    <a:pt x="872" y="78"/>
                  </a:lnTo>
                  <a:lnTo>
                    <a:pt x="826" y="78"/>
                  </a:lnTo>
                  <a:lnTo>
                    <a:pt x="783" y="78"/>
                  </a:lnTo>
                  <a:lnTo>
                    <a:pt x="769" y="78"/>
                  </a:lnTo>
                  <a:lnTo>
                    <a:pt x="756" y="76"/>
                  </a:lnTo>
                  <a:lnTo>
                    <a:pt x="743" y="75"/>
                  </a:lnTo>
                  <a:lnTo>
                    <a:pt x="731" y="73"/>
                  </a:lnTo>
                  <a:lnTo>
                    <a:pt x="718" y="69"/>
                  </a:lnTo>
                  <a:lnTo>
                    <a:pt x="707" y="65"/>
                  </a:lnTo>
                  <a:lnTo>
                    <a:pt x="695" y="61"/>
                  </a:lnTo>
                  <a:lnTo>
                    <a:pt x="682" y="59"/>
                  </a:lnTo>
                  <a:lnTo>
                    <a:pt x="669" y="56"/>
                  </a:lnTo>
                  <a:lnTo>
                    <a:pt x="657" y="50"/>
                  </a:lnTo>
                  <a:lnTo>
                    <a:pt x="644" y="46"/>
                  </a:lnTo>
                  <a:lnTo>
                    <a:pt x="632" y="44"/>
                  </a:lnTo>
                  <a:lnTo>
                    <a:pt x="619" y="40"/>
                  </a:lnTo>
                  <a:lnTo>
                    <a:pt x="606" y="38"/>
                  </a:lnTo>
                  <a:lnTo>
                    <a:pt x="594" y="38"/>
                  </a:lnTo>
                  <a:lnTo>
                    <a:pt x="583" y="38"/>
                  </a:lnTo>
                  <a:lnTo>
                    <a:pt x="566" y="37"/>
                  </a:lnTo>
                  <a:lnTo>
                    <a:pt x="551" y="37"/>
                  </a:lnTo>
                  <a:lnTo>
                    <a:pt x="534" y="37"/>
                  </a:lnTo>
                  <a:lnTo>
                    <a:pt x="518" y="37"/>
                  </a:lnTo>
                  <a:lnTo>
                    <a:pt x="503" y="37"/>
                  </a:lnTo>
                  <a:lnTo>
                    <a:pt x="488" y="40"/>
                  </a:lnTo>
                  <a:lnTo>
                    <a:pt x="471" y="42"/>
                  </a:lnTo>
                  <a:lnTo>
                    <a:pt x="458" y="46"/>
                  </a:lnTo>
                  <a:lnTo>
                    <a:pt x="440" y="46"/>
                  </a:lnTo>
                  <a:lnTo>
                    <a:pt x="425" y="50"/>
                  </a:lnTo>
                  <a:lnTo>
                    <a:pt x="408" y="50"/>
                  </a:lnTo>
                  <a:lnTo>
                    <a:pt x="393" y="54"/>
                  </a:lnTo>
                  <a:lnTo>
                    <a:pt x="378" y="56"/>
                  </a:lnTo>
                  <a:lnTo>
                    <a:pt x="361" y="56"/>
                  </a:lnTo>
                  <a:lnTo>
                    <a:pt x="345" y="56"/>
                  </a:lnTo>
                  <a:lnTo>
                    <a:pt x="330" y="56"/>
                  </a:lnTo>
                  <a:lnTo>
                    <a:pt x="319" y="54"/>
                  </a:lnTo>
                  <a:lnTo>
                    <a:pt x="309" y="50"/>
                  </a:lnTo>
                  <a:lnTo>
                    <a:pt x="298" y="48"/>
                  </a:lnTo>
                  <a:lnTo>
                    <a:pt x="288" y="46"/>
                  </a:lnTo>
                  <a:lnTo>
                    <a:pt x="279" y="44"/>
                  </a:lnTo>
                  <a:lnTo>
                    <a:pt x="269" y="42"/>
                  </a:lnTo>
                  <a:lnTo>
                    <a:pt x="258" y="40"/>
                  </a:lnTo>
                  <a:lnTo>
                    <a:pt x="249" y="38"/>
                  </a:lnTo>
                  <a:lnTo>
                    <a:pt x="239" y="37"/>
                  </a:lnTo>
                  <a:lnTo>
                    <a:pt x="228" y="35"/>
                  </a:lnTo>
                  <a:lnTo>
                    <a:pt x="216" y="33"/>
                  </a:lnTo>
                  <a:lnTo>
                    <a:pt x="207" y="33"/>
                  </a:lnTo>
                  <a:lnTo>
                    <a:pt x="195" y="29"/>
                  </a:lnTo>
                  <a:lnTo>
                    <a:pt x="188" y="29"/>
                  </a:lnTo>
                  <a:lnTo>
                    <a:pt x="176" y="29"/>
                  </a:lnTo>
                  <a:lnTo>
                    <a:pt x="169" y="29"/>
                  </a:lnTo>
                  <a:lnTo>
                    <a:pt x="157" y="27"/>
                  </a:lnTo>
                  <a:lnTo>
                    <a:pt x="148" y="27"/>
                  </a:lnTo>
                  <a:lnTo>
                    <a:pt x="136" y="27"/>
                  </a:lnTo>
                  <a:lnTo>
                    <a:pt x="127" y="27"/>
                  </a:lnTo>
                  <a:lnTo>
                    <a:pt x="115" y="27"/>
                  </a:lnTo>
                  <a:lnTo>
                    <a:pt x="104" y="27"/>
                  </a:lnTo>
                  <a:lnTo>
                    <a:pt x="95" y="29"/>
                  </a:lnTo>
                  <a:lnTo>
                    <a:pt x="83" y="31"/>
                  </a:lnTo>
                  <a:lnTo>
                    <a:pt x="70" y="31"/>
                  </a:lnTo>
                  <a:lnTo>
                    <a:pt x="60" y="31"/>
                  </a:lnTo>
                  <a:lnTo>
                    <a:pt x="47" y="31"/>
                  </a:lnTo>
                  <a:lnTo>
                    <a:pt x="38" y="33"/>
                  </a:lnTo>
                  <a:lnTo>
                    <a:pt x="26" y="31"/>
                  </a:lnTo>
                  <a:lnTo>
                    <a:pt x="17" y="31"/>
                  </a:lnTo>
                  <a:lnTo>
                    <a:pt x="7" y="29"/>
                  </a:lnTo>
                  <a:lnTo>
                    <a:pt x="0" y="29"/>
                  </a:lnTo>
                  <a:lnTo>
                    <a:pt x="3" y="21"/>
                  </a:lnTo>
                  <a:lnTo>
                    <a:pt x="13" y="12"/>
                  </a:lnTo>
                  <a:lnTo>
                    <a:pt x="20" y="4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3" name="Freeform 60">
              <a:extLst>
                <a:ext uri="{FF2B5EF4-FFF2-40B4-BE49-F238E27FC236}">
                  <a16:creationId xmlns:a16="http://schemas.microsoft.com/office/drawing/2014/main" id="{9F15F793-F2AA-0546-E686-A1247A3D9C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4" y="1327"/>
              <a:ext cx="505" cy="22"/>
            </a:xfrm>
            <a:custGeom>
              <a:avLst/>
              <a:gdLst>
                <a:gd name="T0" fmla="*/ 0 w 1653"/>
                <a:gd name="T1" fmla="*/ 0 h 78"/>
                <a:gd name="T2" fmla="*/ 0 w 1653"/>
                <a:gd name="T3" fmla="*/ 0 h 78"/>
                <a:gd name="T4" fmla="*/ 0 w 1653"/>
                <a:gd name="T5" fmla="*/ 0 h 78"/>
                <a:gd name="T6" fmla="*/ 0 w 1653"/>
                <a:gd name="T7" fmla="*/ 0 h 78"/>
                <a:gd name="T8" fmla="*/ 0 w 1653"/>
                <a:gd name="T9" fmla="*/ 0 h 78"/>
                <a:gd name="T10" fmla="*/ 0 w 1653"/>
                <a:gd name="T11" fmla="*/ 0 h 78"/>
                <a:gd name="T12" fmla="*/ 0 w 1653"/>
                <a:gd name="T13" fmla="*/ 0 h 78"/>
                <a:gd name="T14" fmla="*/ 0 w 1653"/>
                <a:gd name="T15" fmla="*/ 0 h 78"/>
                <a:gd name="T16" fmla="*/ 0 w 1653"/>
                <a:gd name="T17" fmla="*/ 0 h 78"/>
                <a:gd name="T18" fmla="*/ 0 w 1653"/>
                <a:gd name="T19" fmla="*/ 0 h 78"/>
                <a:gd name="T20" fmla="*/ 0 w 1653"/>
                <a:gd name="T21" fmla="*/ 0 h 78"/>
                <a:gd name="T22" fmla="*/ 0 w 1653"/>
                <a:gd name="T23" fmla="*/ 0 h 78"/>
                <a:gd name="T24" fmla="*/ 0 w 1653"/>
                <a:gd name="T25" fmla="*/ 0 h 78"/>
                <a:gd name="T26" fmla="*/ 0 w 1653"/>
                <a:gd name="T27" fmla="*/ 0 h 78"/>
                <a:gd name="T28" fmla="*/ 0 w 1653"/>
                <a:gd name="T29" fmla="*/ 0 h 78"/>
                <a:gd name="T30" fmla="*/ 0 w 1653"/>
                <a:gd name="T31" fmla="*/ 0 h 78"/>
                <a:gd name="T32" fmla="*/ 0 w 1653"/>
                <a:gd name="T33" fmla="*/ 0 h 78"/>
                <a:gd name="T34" fmla="*/ 0 w 1653"/>
                <a:gd name="T35" fmla="*/ 0 h 78"/>
                <a:gd name="T36" fmla="*/ 0 w 1653"/>
                <a:gd name="T37" fmla="*/ 0 h 78"/>
                <a:gd name="T38" fmla="*/ 0 w 1653"/>
                <a:gd name="T39" fmla="*/ 0 h 78"/>
                <a:gd name="T40" fmla="*/ 0 w 1653"/>
                <a:gd name="T41" fmla="*/ 0 h 78"/>
                <a:gd name="T42" fmla="*/ 0 w 1653"/>
                <a:gd name="T43" fmla="*/ 0 h 78"/>
                <a:gd name="T44" fmla="*/ 0 w 1653"/>
                <a:gd name="T45" fmla="*/ 0 h 78"/>
                <a:gd name="T46" fmla="*/ 0 w 1653"/>
                <a:gd name="T47" fmla="*/ 0 h 78"/>
                <a:gd name="T48" fmla="*/ 0 w 1653"/>
                <a:gd name="T49" fmla="*/ 0 h 78"/>
                <a:gd name="T50" fmla="*/ 0 w 1653"/>
                <a:gd name="T51" fmla="*/ 0 h 78"/>
                <a:gd name="T52" fmla="*/ 0 w 1653"/>
                <a:gd name="T53" fmla="*/ 0 h 78"/>
                <a:gd name="T54" fmla="*/ 0 w 1653"/>
                <a:gd name="T55" fmla="*/ 0 h 78"/>
                <a:gd name="T56" fmla="*/ 0 w 1653"/>
                <a:gd name="T57" fmla="*/ 0 h 78"/>
                <a:gd name="T58" fmla="*/ 0 w 1653"/>
                <a:gd name="T59" fmla="*/ 0 h 78"/>
                <a:gd name="T60" fmla="*/ 0 w 1653"/>
                <a:gd name="T61" fmla="*/ 0 h 78"/>
                <a:gd name="T62" fmla="*/ 0 w 1653"/>
                <a:gd name="T63" fmla="*/ 0 h 78"/>
                <a:gd name="T64" fmla="*/ 0 w 1653"/>
                <a:gd name="T65" fmla="*/ 0 h 78"/>
                <a:gd name="T66" fmla="*/ 0 w 1653"/>
                <a:gd name="T67" fmla="*/ 0 h 78"/>
                <a:gd name="T68" fmla="*/ 0 w 1653"/>
                <a:gd name="T69" fmla="*/ 0 h 78"/>
                <a:gd name="T70" fmla="*/ 0 w 1653"/>
                <a:gd name="T71" fmla="*/ 0 h 78"/>
                <a:gd name="T72" fmla="*/ 0 w 1653"/>
                <a:gd name="T73" fmla="*/ 0 h 78"/>
                <a:gd name="T74" fmla="*/ 0 w 1653"/>
                <a:gd name="T75" fmla="*/ 0 h 78"/>
                <a:gd name="T76" fmla="*/ 0 w 1653"/>
                <a:gd name="T77" fmla="*/ 0 h 78"/>
                <a:gd name="T78" fmla="*/ 0 w 1653"/>
                <a:gd name="T79" fmla="*/ 0 h 78"/>
                <a:gd name="T80" fmla="*/ 0 w 1653"/>
                <a:gd name="T81" fmla="*/ 0 h 78"/>
                <a:gd name="T82" fmla="*/ 0 w 1653"/>
                <a:gd name="T83" fmla="*/ 0 h 78"/>
                <a:gd name="T84" fmla="*/ 0 w 1653"/>
                <a:gd name="T85" fmla="*/ 0 h 78"/>
                <a:gd name="T86" fmla="*/ 0 w 1653"/>
                <a:gd name="T87" fmla="*/ 0 h 78"/>
                <a:gd name="T88" fmla="*/ 0 w 1653"/>
                <a:gd name="T89" fmla="*/ 0 h 78"/>
                <a:gd name="T90" fmla="*/ 0 w 1653"/>
                <a:gd name="T91" fmla="*/ 0 h 78"/>
                <a:gd name="T92" fmla="*/ 0 w 1653"/>
                <a:gd name="T93" fmla="*/ 0 h 78"/>
                <a:gd name="T94" fmla="*/ 0 w 1653"/>
                <a:gd name="T95" fmla="*/ 0 h 78"/>
                <a:gd name="T96" fmla="*/ 0 w 1653"/>
                <a:gd name="T97" fmla="*/ 0 h 78"/>
                <a:gd name="T98" fmla="*/ 0 w 1653"/>
                <a:gd name="T99" fmla="*/ 0 h 78"/>
                <a:gd name="T100" fmla="*/ 0 w 1653"/>
                <a:gd name="T101" fmla="*/ 0 h 78"/>
                <a:gd name="T102" fmla="*/ 0 w 1653"/>
                <a:gd name="T103" fmla="*/ 0 h 78"/>
                <a:gd name="T104" fmla="*/ 0 w 1653"/>
                <a:gd name="T105" fmla="*/ 0 h 78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653"/>
                <a:gd name="T160" fmla="*/ 0 h 78"/>
                <a:gd name="T161" fmla="*/ 1653 w 1653"/>
                <a:gd name="T162" fmla="*/ 78 h 78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653" h="78">
                  <a:moveTo>
                    <a:pt x="15" y="3"/>
                  </a:moveTo>
                  <a:lnTo>
                    <a:pt x="115" y="0"/>
                  </a:lnTo>
                  <a:lnTo>
                    <a:pt x="218" y="0"/>
                  </a:lnTo>
                  <a:lnTo>
                    <a:pt x="319" y="1"/>
                  </a:lnTo>
                  <a:lnTo>
                    <a:pt x="421" y="7"/>
                  </a:lnTo>
                  <a:lnTo>
                    <a:pt x="522" y="11"/>
                  </a:lnTo>
                  <a:lnTo>
                    <a:pt x="625" y="19"/>
                  </a:lnTo>
                  <a:lnTo>
                    <a:pt x="726" y="26"/>
                  </a:lnTo>
                  <a:lnTo>
                    <a:pt x="826" y="32"/>
                  </a:lnTo>
                  <a:lnTo>
                    <a:pt x="927" y="36"/>
                  </a:lnTo>
                  <a:lnTo>
                    <a:pt x="1026" y="41"/>
                  </a:lnTo>
                  <a:lnTo>
                    <a:pt x="1127" y="41"/>
                  </a:lnTo>
                  <a:lnTo>
                    <a:pt x="1227" y="41"/>
                  </a:lnTo>
                  <a:lnTo>
                    <a:pt x="1326" y="38"/>
                  </a:lnTo>
                  <a:lnTo>
                    <a:pt x="1427" y="32"/>
                  </a:lnTo>
                  <a:lnTo>
                    <a:pt x="1526" y="19"/>
                  </a:lnTo>
                  <a:lnTo>
                    <a:pt x="1627" y="3"/>
                  </a:lnTo>
                  <a:lnTo>
                    <a:pt x="1632" y="11"/>
                  </a:lnTo>
                  <a:lnTo>
                    <a:pt x="1640" y="17"/>
                  </a:lnTo>
                  <a:lnTo>
                    <a:pt x="1646" y="22"/>
                  </a:lnTo>
                  <a:lnTo>
                    <a:pt x="1653" y="32"/>
                  </a:lnTo>
                  <a:lnTo>
                    <a:pt x="1627" y="32"/>
                  </a:lnTo>
                  <a:lnTo>
                    <a:pt x="1600" y="34"/>
                  </a:lnTo>
                  <a:lnTo>
                    <a:pt x="1575" y="36"/>
                  </a:lnTo>
                  <a:lnTo>
                    <a:pt x="1551" y="39"/>
                  </a:lnTo>
                  <a:lnTo>
                    <a:pt x="1524" y="41"/>
                  </a:lnTo>
                  <a:lnTo>
                    <a:pt x="1497" y="45"/>
                  </a:lnTo>
                  <a:lnTo>
                    <a:pt x="1473" y="47"/>
                  </a:lnTo>
                  <a:lnTo>
                    <a:pt x="1448" y="51"/>
                  </a:lnTo>
                  <a:lnTo>
                    <a:pt x="1421" y="53"/>
                  </a:lnTo>
                  <a:lnTo>
                    <a:pt x="1397" y="55"/>
                  </a:lnTo>
                  <a:lnTo>
                    <a:pt x="1370" y="58"/>
                  </a:lnTo>
                  <a:lnTo>
                    <a:pt x="1345" y="60"/>
                  </a:lnTo>
                  <a:lnTo>
                    <a:pt x="1319" y="62"/>
                  </a:lnTo>
                  <a:lnTo>
                    <a:pt x="1292" y="64"/>
                  </a:lnTo>
                  <a:lnTo>
                    <a:pt x="1267" y="64"/>
                  </a:lnTo>
                  <a:lnTo>
                    <a:pt x="1241" y="64"/>
                  </a:lnTo>
                  <a:lnTo>
                    <a:pt x="1225" y="60"/>
                  </a:lnTo>
                  <a:lnTo>
                    <a:pt x="1212" y="60"/>
                  </a:lnTo>
                  <a:lnTo>
                    <a:pt x="1199" y="58"/>
                  </a:lnTo>
                  <a:lnTo>
                    <a:pt x="1186" y="58"/>
                  </a:lnTo>
                  <a:lnTo>
                    <a:pt x="1170" y="58"/>
                  </a:lnTo>
                  <a:lnTo>
                    <a:pt x="1157" y="58"/>
                  </a:lnTo>
                  <a:lnTo>
                    <a:pt x="1144" y="58"/>
                  </a:lnTo>
                  <a:lnTo>
                    <a:pt x="1130" y="58"/>
                  </a:lnTo>
                  <a:lnTo>
                    <a:pt x="1115" y="58"/>
                  </a:lnTo>
                  <a:lnTo>
                    <a:pt x="1102" y="58"/>
                  </a:lnTo>
                  <a:lnTo>
                    <a:pt x="1087" y="58"/>
                  </a:lnTo>
                  <a:lnTo>
                    <a:pt x="1073" y="60"/>
                  </a:lnTo>
                  <a:lnTo>
                    <a:pt x="1058" y="60"/>
                  </a:lnTo>
                  <a:lnTo>
                    <a:pt x="1045" y="60"/>
                  </a:lnTo>
                  <a:lnTo>
                    <a:pt x="1030" y="60"/>
                  </a:lnTo>
                  <a:lnTo>
                    <a:pt x="1016" y="60"/>
                  </a:lnTo>
                  <a:lnTo>
                    <a:pt x="1007" y="57"/>
                  </a:lnTo>
                  <a:lnTo>
                    <a:pt x="997" y="55"/>
                  </a:lnTo>
                  <a:lnTo>
                    <a:pt x="990" y="55"/>
                  </a:lnTo>
                  <a:lnTo>
                    <a:pt x="980" y="55"/>
                  </a:lnTo>
                  <a:lnTo>
                    <a:pt x="971" y="53"/>
                  </a:lnTo>
                  <a:lnTo>
                    <a:pt x="963" y="53"/>
                  </a:lnTo>
                  <a:lnTo>
                    <a:pt x="954" y="53"/>
                  </a:lnTo>
                  <a:lnTo>
                    <a:pt x="946" y="53"/>
                  </a:lnTo>
                  <a:lnTo>
                    <a:pt x="937" y="53"/>
                  </a:lnTo>
                  <a:lnTo>
                    <a:pt x="927" y="53"/>
                  </a:lnTo>
                  <a:lnTo>
                    <a:pt x="918" y="53"/>
                  </a:lnTo>
                  <a:lnTo>
                    <a:pt x="908" y="53"/>
                  </a:lnTo>
                  <a:lnTo>
                    <a:pt x="899" y="53"/>
                  </a:lnTo>
                  <a:lnTo>
                    <a:pt x="889" y="53"/>
                  </a:lnTo>
                  <a:lnTo>
                    <a:pt x="880" y="53"/>
                  </a:lnTo>
                  <a:lnTo>
                    <a:pt x="870" y="55"/>
                  </a:lnTo>
                  <a:lnTo>
                    <a:pt x="849" y="51"/>
                  </a:lnTo>
                  <a:lnTo>
                    <a:pt x="830" y="51"/>
                  </a:lnTo>
                  <a:lnTo>
                    <a:pt x="811" y="51"/>
                  </a:lnTo>
                  <a:lnTo>
                    <a:pt x="790" y="55"/>
                  </a:lnTo>
                  <a:lnTo>
                    <a:pt x="769" y="55"/>
                  </a:lnTo>
                  <a:lnTo>
                    <a:pt x="746" y="57"/>
                  </a:lnTo>
                  <a:lnTo>
                    <a:pt x="726" y="58"/>
                  </a:lnTo>
                  <a:lnTo>
                    <a:pt x="705" y="62"/>
                  </a:lnTo>
                  <a:lnTo>
                    <a:pt x="682" y="64"/>
                  </a:lnTo>
                  <a:lnTo>
                    <a:pt x="659" y="68"/>
                  </a:lnTo>
                  <a:lnTo>
                    <a:pt x="636" y="70"/>
                  </a:lnTo>
                  <a:lnTo>
                    <a:pt x="615" y="74"/>
                  </a:lnTo>
                  <a:lnTo>
                    <a:pt x="594" y="74"/>
                  </a:lnTo>
                  <a:lnTo>
                    <a:pt x="575" y="76"/>
                  </a:lnTo>
                  <a:lnTo>
                    <a:pt x="555" y="78"/>
                  </a:lnTo>
                  <a:lnTo>
                    <a:pt x="537" y="78"/>
                  </a:lnTo>
                  <a:lnTo>
                    <a:pt x="501" y="74"/>
                  </a:lnTo>
                  <a:lnTo>
                    <a:pt x="467" y="70"/>
                  </a:lnTo>
                  <a:lnTo>
                    <a:pt x="433" y="66"/>
                  </a:lnTo>
                  <a:lnTo>
                    <a:pt x="401" y="62"/>
                  </a:lnTo>
                  <a:lnTo>
                    <a:pt x="366" y="58"/>
                  </a:lnTo>
                  <a:lnTo>
                    <a:pt x="334" y="55"/>
                  </a:lnTo>
                  <a:lnTo>
                    <a:pt x="302" y="51"/>
                  </a:lnTo>
                  <a:lnTo>
                    <a:pt x="269" y="45"/>
                  </a:lnTo>
                  <a:lnTo>
                    <a:pt x="235" y="41"/>
                  </a:lnTo>
                  <a:lnTo>
                    <a:pt x="203" y="38"/>
                  </a:lnTo>
                  <a:lnTo>
                    <a:pt x="169" y="36"/>
                  </a:lnTo>
                  <a:lnTo>
                    <a:pt x="136" y="34"/>
                  </a:lnTo>
                  <a:lnTo>
                    <a:pt x="102" y="32"/>
                  </a:lnTo>
                  <a:lnTo>
                    <a:pt x="68" y="30"/>
                  </a:lnTo>
                  <a:lnTo>
                    <a:pt x="34" y="30"/>
                  </a:lnTo>
                  <a:lnTo>
                    <a:pt x="0" y="32"/>
                  </a:lnTo>
                  <a:lnTo>
                    <a:pt x="1" y="24"/>
                  </a:lnTo>
                  <a:lnTo>
                    <a:pt x="5" y="15"/>
                  </a:lnTo>
                  <a:lnTo>
                    <a:pt x="11" y="7"/>
                  </a:lnTo>
                  <a:lnTo>
                    <a:pt x="15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4" name="Freeform 61">
              <a:extLst>
                <a:ext uri="{FF2B5EF4-FFF2-40B4-BE49-F238E27FC236}">
                  <a16:creationId xmlns:a16="http://schemas.microsoft.com/office/drawing/2014/main" id="{7D966213-4195-F70E-EF17-55876F9D0C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43" y="1347"/>
              <a:ext cx="113" cy="46"/>
            </a:xfrm>
            <a:custGeom>
              <a:avLst/>
              <a:gdLst>
                <a:gd name="T0" fmla="*/ 0 w 369"/>
                <a:gd name="T1" fmla="*/ 0 h 163"/>
                <a:gd name="T2" fmla="*/ 0 w 369"/>
                <a:gd name="T3" fmla="*/ 0 h 163"/>
                <a:gd name="T4" fmla="*/ 0 w 369"/>
                <a:gd name="T5" fmla="*/ 0 h 163"/>
                <a:gd name="T6" fmla="*/ 0 w 369"/>
                <a:gd name="T7" fmla="*/ 0 h 163"/>
                <a:gd name="T8" fmla="*/ 0 w 369"/>
                <a:gd name="T9" fmla="*/ 0 h 163"/>
                <a:gd name="T10" fmla="*/ 0 w 369"/>
                <a:gd name="T11" fmla="*/ 0 h 163"/>
                <a:gd name="T12" fmla="*/ 0 w 369"/>
                <a:gd name="T13" fmla="*/ 0 h 163"/>
                <a:gd name="T14" fmla="*/ 0 w 369"/>
                <a:gd name="T15" fmla="*/ 0 h 163"/>
                <a:gd name="T16" fmla="*/ 0 w 369"/>
                <a:gd name="T17" fmla="*/ 0 h 163"/>
                <a:gd name="T18" fmla="*/ 0 w 369"/>
                <a:gd name="T19" fmla="*/ 0 h 163"/>
                <a:gd name="T20" fmla="*/ 0 w 369"/>
                <a:gd name="T21" fmla="*/ 0 h 163"/>
                <a:gd name="T22" fmla="*/ 0 w 369"/>
                <a:gd name="T23" fmla="*/ 0 h 163"/>
                <a:gd name="T24" fmla="*/ 0 w 369"/>
                <a:gd name="T25" fmla="*/ 0 h 163"/>
                <a:gd name="T26" fmla="*/ 0 w 369"/>
                <a:gd name="T27" fmla="*/ 0 h 163"/>
                <a:gd name="T28" fmla="*/ 0 w 369"/>
                <a:gd name="T29" fmla="*/ 0 h 163"/>
                <a:gd name="T30" fmla="*/ 0 w 369"/>
                <a:gd name="T31" fmla="*/ 0 h 163"/>
                <a:gd name="T32" fmla="*/ 0 w 369"/>
                <a:gd name="T33" fmla="*/ 0 h 163"/>
                <a:gd name="T34" fmla="*/ 0 w 369"/>
                <a:gd name="T35" fmla="*/ 0 h 163"/>
                <a:gd name="T36" fmla="*/ 0 w 369"/>
                <a:gd name="T37" fmla="*/ 0 h 163"/>
                <a:gd name="T38" fmla="*/ 0 w 369"/>
                <a:gd name="T39" fmla="*/ 0 h 163"/>
                <a:gd name="T40" fmla="*/ 0 w 369"/>
                <a:gd name="T41" fmla="*/ 0 h 163"/>
                <a:gd name="T42" fmla="*/ 0 w 369"/>
                <a:gd name="T43" fmla="*/ 0 h 163"/>
                <a:gd name="T44" fmla="*/ 0 w 369"/>
                <a:gd name="T45" fmla="*/ 0 h 163"/>
                <a:gd name="T46" fmla="*/ 0 w 369"/>
                <a:gd name="T47" fmla="*/ 0 h 163"/>
                <a:gd name="T48" fmla="*/ 0 w 369"/>
                <a:gd name="T49" fmla="*/ 0 h 163"/>
                <a:gd name="T50" fmla="*/ 0 w 369"/>
                <a:gd name="T51" fmla="*/ 0 h 163"/>
                <a:gd name="T52" fmla="*/ 0 w 369"/>
                <a:gd name="T53" fmla="*/ 0 h 163"/>
                <a:gd name="T54" fmla="*/ 0 w 369"/>
                <a:gd name="T55" fmla="*/ 0 h 163"/>
                <a:gd name="T56" fmla="*/ 0 w 369"/>
                <a:gd name="T57" fmla="*/ 0 h 163"/>
                <a:gd name="T58" fmla="*/ 0 w 369"/>
                <a:gd name="T59" fmla="*/ 0 h 163"/>
                <a:gd name="T60" fmla="*/ 0 w 369"/>
                <a:gd name="T61" fmla="*/ 0 h 163"/>
                <a:gd name="T62" fmla="*/ 0 w 369"/>
                <a:gd name="T63" fmla="*/ 0 h 163"/>
                <a:gd name="T64" fmla="*/ 0 w 369"/>
                <a:gd name="T65" fmla="*/ 0 h 163"/>
                <a:gd name="T66" fmla="*/ 0 w 369"/>
                <a:gd name="T67" fmla="*/ 0 h 163"/>
                <a:gd name="T68" fmla="*/ 0 w 369"/>
                <a:gd name="T69" fmla="*/ 0 h 163"/>
                <a:gd name="T70" fmla="*/ 0 w 369"/>
                <a:gd name="T71" fmla="*/ 0 h 163"/>
                <a:gd name="T72" fmla="*/ 0 w 369"/>
                <a:gd name="T73" fmla="*/ 0 h 163"/>
                <a:gd name="T74" fmla="*/ 0 w 369"/>
                <a:gd name="T75" fmla="*/ 0 h 163"/>
                <a:gd name="T76" fmla="*/ 0 w 369"/>
                <a:gd name="T77" fmla="*/ 0 h 163"/>
                <a:gd name="T78" fmla="*/ 0 w 369"/>
                <a:gd name="T79" fmla="*/ 0 h 163"/>
                <a:gd name="T80" fmla="*/ 0 w 369"/>
                <a:gd name="T81" fmla="*/ 0 h 163"/>
                <a:gd name="T82" fmla="*/ 0 w 369"/>
                <a:gd name="T83" fmla="*/ 0 h 163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369"/>
                <a:gd name="T127" fmla="*/ 0 h 163"/>
                <a:gd name="T128" fmla="*/ 369 w 369"/>
                <a:gd name="T129" fmla="*/ 163 h 163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369" h="163">
                  <a:moveTo>
                    <a:pt x="206" y="2"/>
                  </a:moveTo>
                  <a:lnTo>
                    <a:pt x="215" y="2"/>
                  </a:lnTo>
                  <a:lnTo>
                    <a:pt x="227" y="2"/>
                  </a:lnTo>
                  <a:lnTo>
                    <a:pt x="238" y="2"/>
                  </a:lnTo>
                  <a:lnTo>
                    <a:pt x="251" y="2"/>
                  </a:lnTo>
                  <a:lnTo>
                    <a:pt x="265" y="2"/>
                  </a:lnTo>
                  <a:lnTo>
                    <a:pt x="280" y="0"/>
                  </a:lnTo>
                  <a:lnTo>
                    <a:pt x="291" y="0"/>
                  </a:lnTo>
                  <a:lnTo>
                    <a:pt x="306" y="2"/>
                  </a:lnTo>
                  <a:lnTo>
                    <a:pt x="318" y="2"/>
                  </a:lnTo>
                  <a:lnTo>
                    <a:pt x="329" y="2"/>
                  </a:lnTo>
                  <a:lnTo>
                    <a:pt x="339" y="6"/>
                  </a:lnTo>
                  <a:lnTo>
                    <a:pt x="348" y="11"/>
                  </a:lnTo>
                  <a:lnTo>
                    <a:pt x="354" y="17"/>
                  </a:lnTo>
                  <a:lnTo>
                    <a:pt x="362" y="26"/>
                  </a:lnTo>
                  <a:lnTo>
                    <a:pt x="363" y="38"/>
                  </a:lnTo>
                  <a:lnTo>
                    <a:pt x="367" y="53"/>
                  </a:lnTo>
                  <a:lnTo>
                    <a:pt x="369" y="66"/>
                  </a:lnTo>
                  <a:lnTo>
                    <a:pt x="369" y="78"/>
                  </a:lnTo>
                  <a:lnTo>
                    <a:pt x="369" y="83"/>
                  </a:lnTo>
                  <a:lnTo>
                    <a:pt x="369" y="91"/>
                  </a:lnTo>
                  <a:lnTo>
                    <a:pt x="363" y="99"/>
                  </a:lnTo>
                  <a:lnTo>
                    <a:pt x="360" y="110"/>
                  </a:lnTo>
                  <a:lnTo>
                    <a:pt x="337" y="116"/>
                  </a:lnTo>
                  <a:lnTo>
                    <a:pt x="314" y="123"/>
                  </a:lnTo>
                  <a:lnTo>
                    <a:pt x="295" y="133"/>
                  </a:lnTo>
                  <a:lnTo>
                    <a:pt x="274" y="140"/>
                  </a:lnTo>
                  <a:lnTo>
                    <a:pt x="253" y="146"/>
                  </a:lnTo>
                  <a:lnTo>
                    <a:pt x="234" y="152"/>
                  </a:lnTo>
                  <a:lnTo>
                    <a:pt x="215" y="156"/>
                  </a:lnTo>
                  <a:lnTo>
                    <a:pt x="196" y="161"/>
                  </a:lnTo>
                  <a:lnTo>
                    <a:pt x="177" y="161"/>
                  </a:lnTo>
                  <a:lnTo>
                    <a:pt x="160" y="163"/>
                  </a:lnTo>
                  <a:lnTo>
                    <a:pt x="141" y="161"/>
                  </a:lnTo>
                  <a:lnTo>
                    <a:pt x="124" y="158"/>
                  </a:lnTo>
                  <a:lnTo>
                    <a:pt x="105" y="152"/>
                  </a:lnTo>
                  <a:lnTo>
                    <a:pt x="88" y="144"/>
                  </a:lnTo>
                  <a:lnTo>
                    <a:pt x="71" y="135"/>
                  </a:lnTo>
                  <a:lnTo>
                    <a:pt x="52" y="123"/>
                  </a:lnTo>
                  <a:lnTo>
                    <a:pt x="48" y="118"/>
                  </a:lnTo>
                  <a:lnTo>
                    <a:pt x="44" y="110"/>
                  </a:lnTo>
                  <a:lnTo>
                    <a:pt x="40" y="102"/>
                  </a:lnTo>
                  <a:lnTo>
                    <a:pt x="36" y="95"/>
                  </a:lnTo>
                  <a:lnTo>
                    <a:pt x="33" y="85"/>
                  </a:lnTo>
                  <a:lnTo>
                    <a:pt x="29" y="76"/>
                  </a:lnTo>
                  <a:lnTo>
                    <a:pt x="27" y="70"/>
                  </a:lnTo>
                  <a:lnTo>
                    <a:pt x="27" y="66"/>
                  </a:lnTo>
                  <a:lnTo>
                    <a:pt x="38" y="68"/>
                  </a:lnTo>
                  <a:lnTo>
                    <a:pt x="48" y="72"/>
                  </a:lnTo>
                  <a:lnTo>
                    <a:pt x="55" y="76"/>
                  </a:lnTo>
                  <a:lnTo>
                    <a:pt x="61" y="83"/>
                  </a:lnTo>
                  <a:lnTo>
                    <a:pt x="71" y="95"/>
                  </a:lnTo>
                  <a:lnTo>
                    <a:pt x="82" y="104"/>
                  </a:lnTo>
                  <a:lnTo>
                    <a:pt x="86" y="110"/>
                  </a:lnTo>
                  <a:lnTo>
                    <a:pt x="93" y="114"/>
                  </a:lnTo>
                  <a:lnTo>
                    <a:pt x="99" y="118"/>
                  </a:lnTo>
                  <a:lnTo>
                    <a:pt x="109" y="121"/>
                  </a:lnTo>
                  <a:lnTo>
                    <a:pt x="120" y="123"/>
                  </a:lnTo>
                  <a:lnTo>
                    <a:pt x="133" y="123"/>
                  </a:lnTo>
                  <a:lnTo>
                    <a:pt x="151" y="123"/>
                  </a:lnTo>
                  <a:lnTo>
                    <a:pt x="170" y="123"/>
                  </a:lnTo>
                  <a:lnTo>
                    <a:pt x="173" y="123"/>
                  </a:lnTo>
                  <a:lnTo>
                    <a:pt x="177" y="123"/>
                  </a:lnTo>
                  <a:lnTo>
                    <a:pt x="187" y="121"/>
                  </a:lnTo>
                  <a:lnTo>
                    <a:pt x="196" y="121"/>
                  </a:lnTo>
                  <a:lnTo>
                    <a:pt x="208" y="118"/>
                  </a:lnTo>
                  <a:lnTo>
                    <a:pt x="221" y="118"/>
                  </a:lnTo>
                  <a:lnTo>
                    <a:pt x="234" y="116"/>
                  </a:lnTo>
                  <a:lnTo>
                    <a:pt x="249" y="114"/>
                  </a:lnTo>
                  <a:lnTo>
                    <a:pt x="263" y="112"/>
                  </a:lnTo>
                  <a:lnTo>
                    <a:pt x="276" y="110"/>
                  </a:lnTo>
                  <a:lnTo>
                    <a:pt x="289" y="106"/>
                  </a:lnTo>
                  <a:lnTo>
                    <a:pt x="304" y="104"/>
                  </a:lnTo>
                  <a:lnTo>
                    <a:pt x="314" y="101"/>
                  </a:lnTo>
                  <a:lnTo>
                    <a:pt x="323" y="95"/>
                  </a:lnTo>
                  <a:lnTo>
                    <a:pt x="331" y="91"/>
                  </a:lnTo>
                  <a:lnTo>
                    <a:pt x="339" y="89"/>
                  </a:lnTo>
                  <a:lnTo>
                    <a:pt x="339" y="76"/>
                  </a:lnTo>
                  <a:lnTo>
                    <a:pt x="335" y="66"/>
                  </a:lnTo>
                  <a:lnTo>
                    <a:pt x="327" y="57"/>
                  </a:lnTo>
                  <a:lnTo>
                    <a:pt x="318" y="53"/>
                  </a:lnTo>
                  <a:lnTo>
                    <a:pt x="306" y="47"/>
                  </a:lnTo>
                  <a:lnTo>
                    <a:pt x="293" y="44"/>
                  </a:lnTo>
                  <a:lnTo>
                    <a:pt x="278" y="44"/>
                  </a:lnTo>
                  <a:lnTo>
                    <a:pt x="263" y="44"/>
                  </a:lnTo>
                  <a:lnTo>
                    <a:pt x="244" y="42"/>
                  </a:lnTo>
                  <a:lnTo>
                    <a:pt x="227" y="42"/>
                  </a:lnTo>
                  <a:lnTo>
                    <a:pt x="208" y="42"/>
                  </a:lnTo>
                  <a:lnTo>
                    <a:pt x="192" y="42"/>
                  </a:lnTo>
                  <a:lnTo>
                    <a:pt x="173" y="40"/>
                  </a:lnTo>
                  <a:lnTo>
                    <a:pt x="156" y="40"/>
                  </a:lnTo>
                  <a:lnTo>
                    <a:pt x="141" y="40"/>
                  </a:lnTo>
                  <a:lnTo>
                    <a:pt x="130" y="40"/>
                  </a:lnTo>
                  <a:lnTo>
                    <a:pt x="122" y="38"/>
                  </a:lnTo>
                  <a:lnTo>
                    <a:pt x="116" y="38"/>
                  </a:lnTo>
                  <a:lnTo>
                    <a:pt x="109" y="38"/>
                  </a:lnTo>
                  <a:lnTo>
                    <a:pt x="103" y="38"/>
                  </a:lnTo>
                  <a:lnTo>
                    <a:pt x="93" y="38"/>
                  </a:lnTo>
                  <a:lnTo>
                    <a:pt x="84" y="38"/>
                  </a:lnTo>
                  <a:lnTo>
                    <a:pt x="74" y="38"/>
                  </a:lnTo>
                  <a:lnTo>
                    <a:pt x="65" y="38"/>
                  </a:lnTo>
                  <a:lnTo>
                    <a:pt x="55" y="36"/>
                  </a:lnTo>
                  <a:lnTo>
                    <a:pt x="48" y="36"/>
                  </a:lnTo>
                  <a:lnTo>
                    <a:pt x="38" y="36"/>
                  </a:lnTo>
                  <a:lnTo>
                    <a:pt x="31" y="36"/>
                  </a:lnTo>
                  <a:lnTo>
                    <a:pt x="17" y="36"/>
                  </a:lnTo>
                  <a:lnTo>
                    <a:pt x="10" y="36"/>
                  </a:lnTo>
                  <a:lnTo>
                    <a:pt x="6" y="28"/>
                  </a:lnTo>
                  <a:lnTo>
                    <a:pt x="4" y="21"/>
                  </a:lnTo>
                  <a:lnTo>
                    <a:pt x="2" y="11"/>
                  </a:lnTo>
                  <a:lnTo>
                    <a:pt x="0" y="9"/>
                  </a:lnTo>
                  <a:lnTo>
                    <a:pt x="12" y="6"/>
                  </a:lnTo>
                  <a:lnTo>
                    <a:pt x="23" y="4"/>
                  </a:lnTo>
                  <a:lnTo>
                    <a:pt x="36" y="2"/>
                  </a:lnTo>
                  <a:lnTo>
                    <a:pt x="50" y="2"/>
                  </a:lnTo>
                  <a:lnTo>
                    <a:pt x="61" y="2"/>
                  </a:lnTo>
                  <a:lnTo>
                    <a:pt x="74" y="2"/>
                  </a:lnTo>
                  <a:lnTo>
                    <a:pt x="90" y="2"/>
                  </a:lnTo>
                  <a:lnTo>
                    <a:pt x="103" y="2"/>
                  </a:lnTo>
                  <a:lnTo>
                    <a:pt x="116" y="2"/>
                  </a:lnTo>
                  <a:lnTo>
                    <a:pt x="130" y="2"/>
                  </a:lnTo>
                  <a:lnTo>
                    <a:pt x="143" y="2"/>
                  </a:lnTo>
                  <a:lnTo>
                    <a:pt x="156" y="4"/>
                  </a:lnTo>
                  <a:lnTo>
                    <a:pt x="168" y="2"/>
                  </a:lnTo>
                  <a:lnTo>
                    <a:pt x="181" y="2"/>
                  </a:lnTo>
                  <a:lnTo>
                    <a:pt x="192" y="2"/>
                  </a:lnTo>
                  <a:lnTo>
                    <a:pt x="206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5" name="Freeform 62">
              <a:extLst>
                <a:ext uri="{FF2B5EF4-FFF2-40B4-BE49-F238E27FC236}">
                  <a16:creationId xmlns:a16="http://schemas.microsoft.com/office/drawing/2014/main" id="{5A41951E-C306-B6F0-6906-F42F23FC2C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2" y="1356"/>
              <a:ext cx="105" cy="76"/>
            </a:xfrm>
            <a:custGeom>
              <a:avLst/>
              <a:gdLst>
                <a:gd name="T0" fmla="*/ 0 w 342"/>
                <a:gd name="T1" fmla="*/ 0 h 270"/>
                <a:gd name="T2" fmla="*/ 0 w 342"/>
                <a:gd name="T3" fmla="*/ 0 h 270"/>
                <a:gd name="T4" fmla="*/ 0 w 342"/>
                <a:gd name="T5" fmla="*/ 0 h 270"/>
                <a:gd name="T6" fmla="*/ 0 w 342"/>
                <a:gd name="T7" fmla="*/ 0 h 270"/>
                <a:gd name="T8" fmla="*/ 0 w 342"/>
                <a:gd name="T9" fmla="*/ 0 h 270"/>
                <a:gd name="T10" fmla="*/ 0 w 342"/>
                <a:gd name="T11" fmla="*/ 0 h 270"/>
                <a:gd name="T12" fmla="*/ 0 w 342"/>
                <a:gd name="T13" fmla="*/ 0 h 270"/>
                <a:gd name="T14" fmla="*/ 0 w 342"/>
                <a:gd name="T15" fmla="*/ 0 h 270"/>
                <a:gd name="T16" fmla="*/ 0 w 342"/>
                <a:gd name="T17" fmla="*/ 0 h 270"/>
                <a:gd name="T18" fmla="*/ 0 w 342"/>
                <a:gd name="T19" fmla="*/ 0 h 270"/>
                <a:gd name="T20" fmla="*/ 0 w 342"/>
                <a:gd name="T21" fmla="*/ 0 h 270"/>
                <a:gd name="T22" fmla="*/ 0 w 342"/>
                <a:gd name="T23" fmla="*/ 0 h 270"/>
                <a:gd name="T24" fmla="*/ 0 w 342"/>
                <a:gd name="T25" fmla="*/ 0 h 270"/>
                <a:gd name="T26" fmla="*/ 0 w 342"/>
                <a:gd name="T27" fmla="*/ 0 h 270"/>
                <a:gd name="T28" fmla="*/ 0 w 342"/>
                <a:gd name="T29" fmla="*/ 0 h 270"/>
                <a:gd name="T30" fmla="*/ 0 w 342"/>
                <a:gd name="T31" fmla="*/ 0 h 270"/>
                <a:gd name="T32" fmla="*/ 0 w 342"/>
                <a:gd name="T33" fmla="*/ 0 h 270"/>
                <a:gd name="T34" fmla="*/ 0 w 342"/>
                <a:gd name="T35" fmla="*/ 0 h 270"/>
                <a:gd name="T36" fmla="*/ 0 w 342"/>
                <a:gd name="T37" fmla="*/ 0 h 270"/>
                <a:gd name="T38" fmla="*/ 0 w 342"/>
                <a:gd name="T39" fmla="*/ 0 h 270"/>
                <a:gd name="T40" fmla="*/ 0 w 342"/>
                <a:gd name="T41" fmla="*/ 0 h 270"/>
                <a:gd name="T42" fmla="*/ 0 w 342"/>
                <a:gd name="T43" fmla="*/ 0 h 270"/>
                <a:gd name="T44" fmla="*/ 0 w 342"/>
                <a:gd name="T45" fmla="*/ 0 h 270"/>
                <a:gd name="T46" fmla="*/ 0 w 342"/>
                <a:gd name="T47" fmla="*/ 0 h 270"/>
                <a:gd name="T48" fmla="*/ 0 w 342"/>
                <a:gd name="T49" fmla="*/ 0 h 270"/>
                <a:gd name="T50" fmla="*/ 0 w 342"/>
                <a:gd name="T51" fmla="*/ 0 h 270"/>
                <a:gd name="T52" fmla="*/ 0 w 342"/>
                <a:gd name="T53" fmla="*/ 0 h 270"/>
                <a:gd name="T54" fmla="*/ 0 w 342"/>
                <a:gd name="T55" fmla="*/ 0 h 270"/>
                <a:gd name="T56" fmla="*/ 0 w 342"/>
                <a:gd name="T57" fmla="*/ 0 h 270"/>
                <a:gd name="T58" fmla="*/ 0 w 342"/>
                <a:gd name="T59" fmla="*/ 0 h 270"/>
                <a:gd name="T60" fmla="*/ 0 w 342"/>
                <a:gd name="T61" fmla="*/ 0 h 270"/>
                <a:gd name="T62" fmla="*/ 0 w 342"/>
                <a:gd name="T63" fmla="*/ 0 h 270"/>
                <a:gd name="T64" fmla="*/ 0 w 342"/>
                <a:gd name="T65" fmla="*/ 0 h 270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42"/>
                <a:gd name="T100" fmla="*/ 0 h 270"/>
                <a:gd name="T101" fmla="*/ 342 w 342"/>
                <a:gd name="T102" fmla="*/ 270 h 270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42" h="270">
                  <a:moveTo>
                    <a:pt x="319" y="0"/>
                  </a:moveTo>
                  <a:lnTo>
                    <a:pt x="328" y="12"/>
                  </a:lnTo>
                  <a:lnTo>
                    <a:pt x="336" y="27"/>
                  </a:lnTo>
                  <a:lnTo>
                    <a:pt x="338" y="42"/>
                  </a:lnTo>
                  <a:lnTo>
                    <a:pt x="342" y="59"/>
                  </a:lnTo>
                  <a:lnTo>
                    <a:pt x="340" y="74"/>
                  </a:lnTo>
                  <a:lnTo>
                    <a:pt x="338" y="91"/>
                  </a:lnTo>
                  <a:lnTo>
                    <a:pt x="334" y="107"/>
                  </a:lnTo>
                  <a:lnTo>
                    <a:pt x="328" y="126"/>
                  </a:lnTo>
                  <a:lnTo>
                    <a:pt x="319" y="141"/>
                  </a:lnTo>
                  <a:lnTo>
                    <a:pt x="309" y="154"/>
                  </a:lnTo>
                  <a:lnTo>
                    <a:pt x="298" y="168"/>
                  </a:lnTo>
                  <a:lnTo>
                    <a:pt x="287" y="181"/>
                  </a:lnTo>
                  <a:lnTo>
                    <a:pt x="273" y="190"/>
                  </a:lnTo>
                  <a:lnTo>
                    <a:pt x="260" y="198"/>
                  </a:lnTo>
                  <a:lnTo>
                    <a:pt x="245" y="202"/>
                  </a:lnTo>
                  <a:lnTo>
                    <a:pt x="231" y="206"/>
                  </a:lnTo>
                  <a:lnTo>
                    <a:pt x="214" y="207"/>
                  </a:lnTo>
                  <a:lnTo>
                    <a:pt x="199" y="211"/>
                  </a:lnTo>
                  <a:lnTo>
                    <a:pt x="182" y="215"/>
                  </a:lnTo>
                  <a:lnTo>
                    <a:pt x="167" y="225"/>
                  </a:lnTo>
                  <a:lnTo>
                    <a:pt x="148" y="228"/>
                  </a:lnTo>
                  <a:lnTo>
                    <a:pt x="133" y="238"/>
                  </a:lnTo>
                  <a:lnTo>
                    <a:pt x="116" y="244"/>
                  </a:lnTo>
                  <a:lnTo>
                    <a:pt x="100" y="253"/>
                  </a:lnTo>
                  <a:lnTo>
                    <a:pt x="85" y="257"/>
                  </a:lnTo>
                  <a:lnTo>
                    <a:pt x="68" y="263"/>
                  </a:lnTo>
                  <a:lnTo>
                    <a:pt x="55" y="266"/>
                  </a:lnTo>
                  <a:lnTo>
                    <a:pt x="41" y="270"/>
                  </a:lnTo>
                  <a:lnTo>
                    <a:pt x="30" y="270"/>
                  </a:lnTo>
                  <a:lnTo>
                    <a:pt x="19" y="268"/>
                  </a:lnTo>
                  <a:lnTo>
                    <a:pt x="7" y="264"/>
                  </a:lnTo>
                  <a:lnTo>
                    <a:pt x="0" y="259"/>
                  </a:lnTo>
                  <a:lnTo>
                    <a:pt x="9" y="238"/>
                  </a:lnTo>
                  <a:lnTo>
                    <a:pt x="22" y="225"/>
                  </a:lnTo>
                  <a:lnTo>
                    <a:pt x="38" y="215"/>
                  </a:lnTo>
                  <a:lnTo>
                    <a:pt x="58" y="207"/>
                  </a:lnTo>
                  <a:lnTo>
                    <a:pt x="77" y="202"/>
                  </a:lnTo>
                  <a:lnTo>
                    <a:pt x="100" y="200"/>
                  </a:lnTo>
                  <a:lnTo>
                    <a:pt x="125" y="196"/>
                  </a:lnTo>
                  <a:lnTo>
                    <a:pt x="150" y="196"/>
                  </a:lnTo>
                  <a:lnTo>
                    <a:pt x="173" y="194"/>
                  </a:lnTo>
                  <a:lnTo>
                    <a:pt x="197" y="192"/>
                  </a:lnTo>
                  <a:lnTo>
                    <a:pt x="220" y="188"/>
                  </a:lnTo>
                  <a:lnTo>
                    <a:pt x="241" y="185"/>
                  </a:lnTo>
                  <a:lnTo>
                    <a:pt x="260" y="175"/>
                  </a:lnTo>
                  <a:lnTo>
                    <a:pt x="279" y="164"/>
                  </a:lnTo>
                  <a:lnTo>
                    <a:pt x="294" y="149"/>
                  </a:lnTo>
                  <a:lnTo>
                    <a:pt x="306" y="129"/>
                  </a:lnTo>
                  <a:lnTo>
                    <a:pt x="309" y="122"/>
                  </a:lnTo>
                  <a:lnTo>
                    <a:pt x="315" y="114"/>
                  </a:lnTo>
                  <a:lnTo>
                    <a:pt x="319" y="107"/>
                  </a:lnTo>
                  <a:lnTo>
                    <a:pt x="321" y="97"/>
                  </a:lnTo>
                  <a:lnTo>
                    <a:pt x="321" y="88"/>
                  </a:lnTo>
                  <a:lnTo>
                    <a:pt x="321" y="80"/>
                  </a:lnTo>
                  <a:lnTo>
                    <a:pt x="321" y="71"/>
                  </a:lnTo>
                  <a:lnTo>
                    <a:pt x="321" y="63"/>
                  </a:lnTo>
                  <a:lnTo>
                    <a:pt x="319" y="53"/>
                  </a:lnTo>
                  <a:lnTo>
                    <a:pt x="319" y="44"/>
                  </a:lnTo>
                  <a:lnTo>
                    <a:pt x="315" y="34"/>
                  </a:lnTo>
                  <a:lnTo>
                    <a:pt x="315" y="27"/>
                  </a:lnTo>
                  <a:lnTo>
                    <a:pt x="315" y="19"/>
                  </a:lnTo>
                  <a:lnTo>
                    <a:pt x="315" y="10"/>
                  </a:lnTo>
                  <a:lnTo>
                    <a:pt x="315" y="4"/>
                  </a:lnTo>
                  <a:lnTo>
                    <a:pt x="31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6" name="Freeform 63">
              <a:extLst>
                <a:ext uri="{FF2B5EF4-FFF2-40B4-BE49-F238E27FC236}">
                  <a16:creationId xmlns:a16="http://schemas.microsoft.com/office/drawing/2014/main" id="{97115B4D-2F13-8028-B981-CE76FA35DF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3" y="1361"/>
              <a:ext cx="122" cy="39"/>
            </a:xfrm>
            <a:custGeom>
              <a:avLst/>
              <a:gdLst>
                <a:gd name="T0" fmla="*/ 0 w 399"/>
                <a:gd name="T1" fmla="*/ 0 h 137"/>
                <a:gd name="T2" fmla="*/ 0 w 399"/>
                <a:gd name="T3" fmla="*/ 0 h 137"/>
                <a:gd name="T4" fmla="*/ 0 w 399"/>
                <a:gd name="T5" fmla="*/ 0 h 137"/>
                <a:gd name="T6" fmla="*/ 0 w 399"/>
                <a:gd name="T7" fmla="*/ 0 h 137"/>
                <a:gd name="T8" fmla="*/ 0 w 399"/>
                <a:gd name="T9" fmla="*/ 0 h 137"/>
                <a:gd name="T10" fmla="*/ 0 w 399"/>
                <a:gd name="T11" fmla="*/ 0 h 137"/>
                <a:gd name="T12" fmla="*/ 0 w 399"/>
                <a:gd name="T13" fmla="*/ 0 h 137"/>
                <a:gd name="T14" fmla="*/ 0 w 399"/>
                <a:gd name="T15" fmla="*/ 0 h 137"/>
                <a:gd name="T16" fmla="*/ 0 w 399"/>
                <a:gd name="T17" fmla="*/ 0 h 137"/>
                <a:gd name="T18" fmla="*/ 0 w 399"/>
                <a:gd name="T19" fmla="*/ 0 h 137"/>
                <a:gd name="T20" fmla="*/ 0 w 399"/>
                <a:gd name="T21" fmla="*/ 0 h 137"/>
                <a:gd name="T22" fmla="*/ 0 w 399"/>
                <a:gd name="T23" fmla="*/ 0 h 137"/>
                <a:gd name="T24" fmla="*/ 0 w 399"/>
                <a:gd name="T25" fmla="*/ 0 h 137"/>
                <a:gd name="T26" fmla="*/ 0 w 399"/>
                <a:gd name="T27" fmla="*/ 0 h 137"/>
                <a:gd name="T28" fmla="*/ 0 w 399"/>
                <a:gd name="T29" fmla="*/ 0 h 137"/>
                <a:gd name="T30" fmla="*/ 0 w 399"/>
                <a:gd name="T31" fmla="*/ 0 h 137"/>
                <a:gd name="T32" fmla="*/ 0 w 399"/>
                <a:gd name="T33" fmla="*/ 0 h 137"/>
                <a:gd name="T34" fmla="*/ 0 w 399"/>
                <a:gd name="T35" fmla="*/ 0 h 137"/>
                <a:gd name="T36" fmla="*/ 0 w 399"/>
                <a:gd name="T37" fmla="*/ 0 h 137"/>
                <a:gd name="T38" fmla="*/ 0 w 399"/>
                <a:gd name="T39" fmla="*/ 0 h 137"/>
                <a:gd name="T40" fmla="*/ 0 w 399"/>
                <a:gd name="T41" fmla="*/ 0 h 137"/>
                <a:gd name="T42" fmla="*/ 0 w 399"/>
                <a:gd name="T43" fmla="*/ 0 h 137"/>
                <a:gd name="T44" fmla="*/ 0 w 399"/>
                <a:gd name="T45" fmla="*/ 0 h 137"/>
                <a:gd name="T46" fmla="*/ 0 w 399"/>
                <a:gd name="T47" fmla="*/ 0 h 137"/>
                <a:gd name="T48" fmla="*/ 0 w 399"/>
                <a:gd name="T49" fmla="*/ 0 h 137"/>
                <a:gd name="T50" fmla="*/ 0 w 399"/>
                <a:gd name="T51" fmla="*/ 0 h 137"/>
                <a:gd name="T52" fmla="*/ 0 w 399"/>
                <a:gd name="T53" fmla="*/ 0 h 137"/>
                <a:gd name="T54" fmla="*/ 0 w 399"/>
                <a:gd name="T55" fmla="*/ 0 h 137"/>
                <a:gd name="T56" fmla="*/ 0 w 399"/>
                <a:gd name="T57" fmla="*/ 0 h 137"/>
                <a:gd name="T58" fmla="*/ 0 w 399"/>
                <a:gd name="T59" fmla="*/ 0 h 137"/>
                <a:gd name="T60" fmla="*/ 0 w 399"/>
                <a:gd name="T61" fmla="*/ 0 h 137"/>
                <a:gd name="T62" fmla="*/ 0 w 399"/>
                <a:gd name="T63" fmla="*/ 0 h 137"/>
                <a:gd name="T64" fmla="*/ 0 w 399"/>
                <a:gd name="T65" fmla="*/ 0 h 137"/>
                <a:gd name="T66" fmla="*/ 0 w 399"/>
                <a:gd name="T67" fmla="*/ 0 h 137"/>
                <a:gd name="T68" fmla="*/ 0 w 399"/>
                <a:gd name="T69" fmla="*/ 0 h 137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399"/>
                <a:gd name="T106" fmla="*/ 0 h 137"/>
                <a:gd name="T107" fmla="*/ 399 w 399"/>
                <a:gd name="T108" fmla="*/ 137 h 137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399" h="137">
                  <a:moveTo>
                    <a:pt x="23" y="0"/>
                  </a:moveTo>
                  <a:lnTo>
                    <a:pt x="29" y="10"/>
                  </a:lnTo>
                  <a:lnTo>
                    <a:pt x="38" y="23"/>
                  </a:lnTo>
                  <a:lnTo>
                    <a:pt x="46" y="35"/>
                  </a:lnTo>
                  <a:lnTo>
                    <a:pt x="57" y="44"/>
                  </a:lnTo>
                  <a:lnTo>
                    <a:pt x="67" y="54"/>
                  </a:lnTo>
                  <a:lnTo>
                    <a:pt x="78" y="61"/>
                  </a:lnTo>
                  <a:lnTo>
                    <a:pt x="90" y="67"/>
                  </a:lnTo>
                  <a:lnTo>
                    <a:pt x="103" y="74"/>
                  </a:lnTo>
                  <a:lnTo>
                    <a:pt x="114" y="76"/>
                  </a:lnTo>
                  <a:lnTo>
                    <a:pt x="128" y="80"/>
                  </a:lnTo>
                  <a:lnTo>
                    <a:pt x="141" y="84"/>
                  </a:lnTo>
                  <a:lnTo>
                    <a:pt x="154" y="86"/>
                  </a:lnTo>
                  <a:lnTo>
                    <a:pt x="168" y="84"/>
                  </a:lnTo>
                  <a:lnTo>
                    <a:pt x="183" y="82"/>
                  </a:lnTo>
                  <a:lnTo>
                    <a:pt x="196" y="78"/>
                  </a:lnTo>
                  <a:lnTo>
                    <a:pt x="211" y="74"/>
                  </a:lnTo>
                  <a:lnTo>
                    <a:pt x="221" y="69"/>
                  </a:lnTo>
                  <a:lnTo>
                    <a:pt x="236" y="63"/>
                  </a:lnTo>
                  <a:lnTo>
                    <a:pt x="253" y="57"/>
                  </a:lnTo>
                  <a:lnTo>
                    <a:pt x="270" y="54"/>
                  </a:lnTo>
                  <a:lnTo>
                    <a:pt x="285" y="48"/>
                  </a:lnTo>
                  <a:lnTo>
                    <a:pt x="304" y="44"/>
                  </a:lnTo>
                  <a:lnTo>
                    <a:pt x="322" y="40"/>
                  </a:lnTo>
                  <a:lnTo>
                    <a:pt x="341" y="40"/>
                  </a:lnTo>
                  <a:lnTo>
                    <a:pt x="356" y="40"/>
                  </a:lnTo>
                  <a:lnTo>
                    <a:pt x="369" y="44"/>
                  </a:lnTo>
                  <a:lnTo>
                    <a:pt x="379" y="48"/>
                  </a:lnTo>
                  <a:lnTo>
                    <a:pt x="390" y="59"/>
                  </a:lnTo>
                  <a:lnTo>
                    <a:pt x="396" y="71"/>
                  </a:lnTo>
                  <a:lnTo>
                    <a:pt x="399" y="90"/>
                  </a:lnTo>
                  <a:lnTo>
                    <a:pt x="398" y="109"/>
                  </a:lnTo>
                  <a:lnTo>
                    <a:pt x="392" y="137"/>
                  </a:lnTo>
                  <a:lnTo>
                    <a:pt x="380" y="130"/>
                  </a:lnTo>
                  <a:lnTo>
                    <a:pt x="371" y="124"/>
                  </a:lnTo>
                  <a:lnTo>
                    <a:pt x="360" y="116"/>
                  </a:lnTo>
                  <a:lnTo>
                    <a:pt x="350" y="111"/>
                  </a:lnTo>
                  <a:lnTo>
                    <a:pt x="341" y="103"/>
                  </a:lnTo>
                  <a:lnTo>
                    <a:pt x="331" y="97"/>
                  </a:lnTo>
                  <a:lnTo>
                    <a:pt x="320" y="92"/>
                  </a:lnTo>
                  <a:lnTo>
                    <a:pt x="310" y="88"/>
                  </a:lnTo>
                  <a:lnTo>
                    <a:pt x="299" y="82"/>
                  </a:lnTo>
                  <a:lnTo>
                    <a:pt x="289" y="80"/>
                  </a:lnTo>
                  <a:lnTo>
                    <a:pt x="276" y="76"/>
                  </a:lnTo>
                  <a:lnTo>
                    <a:pt x="266" y="76"/>
                  </a:lnTo>
                  <a:lnTo>
                    <a:pt x="255" y="76"/>
                  </a:lnTo>
                  <a:lnTo>
                    <a:pt x="244" y="80"/>
                  </a:lnTo>
                  <a:lnTo>
                    <a:pt x="230" y="86"/>
                  </a:lnTo>
                  <a:lnTo>
                    <a:pt x="221" y="92"/>
                  </a:lnTo>
                  <a:lnTo>
                    <a:pt x="206" y="95"/>
                  </a:lnTo>
                  <a:lnTo>
                    <a:pt x="192" y="99"/>
                  </a:lnTo>
                  <a:lnTo>
                    <a:pt x="179" y="101"/>
                  </a:lnTo>
                  <a:lnTo>
                    <a:pt x="164" y="105"/>
                  </a:lnTo>
                  <a:lnTo>
                    <a:pt x="147" y="105"/>
                  </a:lnTo>
                  <a:lnTo>
                    <a:pt x="131" y="105"/>
                  </a:lnTo>
                  <a:lnTo>
                    <a:pt x="114" y="103"/>
                  </a:lnTo>
                  <a:lnTo>
                    <a:pt x="99" y="101"/>
                  </a:lnTo>
                  <a:lnTo>
                    <a:pt x="80" y="97"/>
                  </a:lnTo>
                  <a:lnTo>
                    <a:pt x="67" y="93"/>
                  </a:lnTo>
                  <a:lnTo>
                    <a:pt x="50" y="88"/>
                  </a:lnTo>
                  <a:lnTo>
                    <a:pt x="38" y="82"/>
                  </a:lnTo>
                  <a:lnTo>
                    <a:pt x="25" y="74"/>
                  </a:lnTo>
                  <a:lnTo>
                    <a:pt x="16" y="67"/>
                  </a:lnTo>
                  <a:lnTo>
                    <a:pt x="6" y="57"/>
                  </a:lnTo>
                  <a:lnTo>
                    <a:pt x="0" y="48"/>
                  </a:lnTo>
                  <a:lnTo>
                    <a:pt x="0" y="36"/>
                  </a:lnTo>
                  <a:lnTo>
                    <a:pt x="8" y="25"/>
                  </a:lnTo>
                  <a:lnTo>
                    <a:pt x="16" y="12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7" name="Freeform 64">
              <a:extLst>
                <a:ext uri="{FF2B5EF4-FFF2-40B4-BE49-F238E27FC236}">
                  <a16:creationId xmlns:a16="http://schemas.microsoft.com/office/drawing/2014/main" id="{36F4E0BB-53A3-7D7D-6512-445E7C2FB4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53" y="1363"/>
              <a:ext cx="130" cy="65"/>
            </a:xfrm>
            <a:custGeom>
              <a:avLst/>
              <a:gdLst>
                <a:gd name="T0" fmla="*/ 0 w 424"/>
                <a:gd name="T1" fmla="*/ 0 h 230"/>
                <a:gd name="T2" fmla="*/ 0 w 424"/>
                <a:gd name="T3" fmla="*/ 0 h 230"/>
                <a:gd name="T4" fmla="*/ 0 w 424"/>
                <a:gd name="T5" fmla="*/ 0 h 230"/>
                <a:gd name="T6" fmla="*/ 0 w 424"/>
                <a:gd name="T7" fmla="*/ 0 h 230"/>
                <a:gd name="T8" fmla="*/ 0 w 424"/>
                <a:gd name="T9" fmla="*/ 0 h 230"/>
                <a:gd name="T10" fmla="*/ 0 w 424"/>
                <a:gd name="T11" fmla="*/ 0 h 230"/>
                <a:gd name="T12" fmla="*/ 0 w 424"/>
                <a:gd name="T13" fmla="*/ 0 h 230"/>
                <a:gd name="T14" fmla="*/ 0 w 424"/>
                <a:gd name="T15" fmla="*/ 0 h 230"/>
                <a:gd name="T16" fmla="*/ 0 w 424"/>
                <a:gd name="T17" fmla="*/ 0 h 230"/>
                <a:gd name="T18" fmla="*/ 0 w 424"/>
                <a:gd name="T19" fmla="*/ 0 h 230"/>
                <a:gd name="T20" fmla="*/ 0 w 424"/>
                <a:gd name="T21" fmla="*/ 0 h 230"/>
                <a:gd name="T22" fmla="*/ 0 w 424"/>
                <a:gd name="T23" fmla="*/ 0 h 230"/>
                <a:gd name="T24" fmla="*/ 0 w 424"/>
                <a:gd name="T25" fmla="*/ 0 h 230"/>
                <a:gd name="T26" fmla="*/ 0 w 424"/>
                <a:gd name="T27" fmla="*/ 0 h 230"/>
                <a:gd name="T28" fmla="*/ 0 w 424"/>
                <a:gd name="T29" fmla="*/ 0 h 230"/>
                <a:gd name="T30" fmla="*/ 0 w 424"/>
                <a:gd name="T31" fmla="*/ 0 h 230"/>
                <a:gd name="T32" fmla="*/ 0 w 424"/>
                <a:gd name="T33" fmla="*/ 0 h 230"/>
                <a:gd name="T34" fmla="*/ 0 w 424"/>
                <a:gd name="T35" fmla="*/ 0 h 230"/>
                <a:gd name="T36" fmla="*/ 0 w 424"/>
                <a:gd name="T37" fmla="*/ 0 h 230"/>
                <a:gd name="T38" fmla="*/ 0 w 424"/>
                <a:gd name="T39" fmla="*/ 0 h 230"/>
                <a:gd name="T40" fmla="*/ 0 w 424"/>
                <a:gd name="T41" fmla="*/ 0 h 230"/>
                <a:gd name="T42" fmla="*/ 0 w 424"/>
                <a:gd name="T43" fmla="*/ 0 h 230"/>
                <a:gd name="T44" fmla="*/ 0 w 424"/>
                <a:gd name="T45" fmla="*/ 0 h 230"/>
                <a:gd name="T46" fmla="*/ 0 w 424"/>
                <a:gd name="T47" fmla="*/ 0 h 230"/>
                <a:gd name="T48" fmla="*/ 0 w 424"/>
                <a:gd name="T49" fmla="*/ 0 h 230"/>
                <a:gd name="T50" fmla="*/ 0 w 424"/>
                <a:gd name="T51" fmla="*/ 0 h 230"/>
                <a:gd name="T52" fmla="*/ 0 w 424"/>
                <a:gd name="T53" fmla="*/ 0 h 230"/>
                <a:gd name="T54" fmla="*/ 0 w 424"/>
                <a:gd name="T55" fmla="*/ 0 h 230"/>
                <a:gd name="T56" fmla="*/ 0 w 424"/>
                <a:gd name="T57" fmla="*/ 0 h 230"/>
                <a:gd name="T58" fmla="*/ 0 w 424"/>
                <a:gd name="T59" fmla="*/ 0 h 230"/>
                <a:gd name="T60" fmla="*/ 0 w 424"/>
                <a:gd name="T61" fmla="*/ 0 h 230"/>
                <a:gd name="T62" fmla="*/ 0 w 424"/>
                <a:gd name="T63" fmla="*/ 0 h 230"/>
                <a:gd name="T64" fmla="*/ 0 w 424"/>
                <a:gd name="T65" fmla="*/ 0 h 230"/>
                <a:gd name="T66" fmla="*/ 0 w 424"/>
                <a:gd name="T67" fmla="*/ 0 h 230"/>
                <a:gd name="T68" fmla="*/ 0 w 424"/>
                <a:gd name="T69" fmla="*/ 0 h 230"/>
                <a:gd name="T70" fmla="*/ 0 w 424"/>
                <a:gd name="T71" fmla="*/ 0 h 230"/>
                <a:gd name="T72" fmla="*/ 0 w 424"/>
                <a:gd name="T73" fmla="*/ 0 h 230"/>
                <a:gd name="T74" fmla="*/ 0 w 424"/>
                <a:gd name="T75" fmla="*/ 0 h 230"/>
                <a:gd name="T76" fmla="*/ 0 w 424"/>
                <a:gd name="T77" fmla="*/ 0 h 230"/>
                <a:gd name="T78" fmla="*/ 0 w 424"/>
                <a:gd name="T79" fmla="*/ 0 h 230"/>
                <a:gd name="T80" fmla="*/ 0 w 424"/>
                <a:gd name="T81" fmla="*/ 0 h 230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424"/>
                <a:gd name="T124" fmla="*/ 0 h 230"/>
                <a:gd name="T125" fmla="*/ 424 w 424"/>
                <a:gd name="T126" fmla="*/ 230 h 230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424" h="230">
                  <a:moveTo>
                    <a:pt x="2" y="0"/>
                  </a:moveTo>
                  <a:lnTo>
                    <a:pt x="8" y="7"/>
                  </a:lnTo>
                  <a:lnTo>
                    <a:pt x="15" y="19"/>
                  </a:lnTo>
                  <a:lnTo>
                    <a:pt x="23" y="28"/>
                  </a:lnTo>
                  <a:lnTo>
                    <a:pt x="28" y="42"/>
                  </a:lnTo>
                  <a:lnTo>
                    <a:pt x="36" y="53"/>
                  </a:lnTo>
                  <a:lnTo>
                    <a:pt x="42" y="66"/>
                  </a:lnTo>
                  <a:lnTo>
                    <a:pt x="51" y="78"/>
                  </a:lnTo>
                  <a:lnTo>
                    <a:pt x="59" y="89"/>
                  </a:lnTo>
                  <a:lnTo>
                    <a:pt x="65" y="99"/>
                  </a:lnTo>
                  <a:lnTo>
                    <a:pt x="74" y="108"/>
                  </a:lnTo>
                  <a:lnTo>
                    <a:pt x="84" y="116"/>
                  </a:lnTo>
                  <a:lnTo>
                    <a:pt x="95" y="123"/>
                  </a:lnTo>
                  <a:lnTo>
                    <a:pt x="106" y="127"/>
                  </a:lnTo>
                  <a:lnTo>
                    <a:pt x="120" y="131"/>
                  </a:lnTo>
                  <a:lnTo>
                    <a:pt x="135" y="131"/>
                  </a:lnTo>
                  <a:lnTo>
                    <a:pt x="152" y="131"/>
                  </a:lnTo>
                  <a:lnTo>
                    <a:pt x="171" y="127"/>
                  </a:lnTo>
                  <a:lnTo>
                    <a:pt x="190" y="125"/>
                  </a:lnTo>
                  <a:lnTo>
                    <a:pt x="207" y="125"/>
                  </a:lnTo>
                  <a:lnTo>
                    <a:pt x="226" y="127"/>
                  </a:lnTo>
                  <a:lnTo>
                    <a:pt x="243" y="129"/>
                  </a:lnTo>
                  <a:lnTo>
                    <a:pt x="260" y="135"/>
                  </a:lnTo>
                  <a:lnTo>
                    <a:pt x="277" y="139"/>
                  </a:lnTo>
                  <a:lnTo>
                    <a:pt x="295" y="146"/>
                  </a:lnTo>
                  <a:lnTo>
                    <a:pt x="310" y="150"/>
                  </a:lnTo>
                  <a:lnTo>
                    <a:pt x="325" y="160"/>
                  </a:lnTo>
                  <a:lnTo>
                    <a:pt x="342" y="167"/>
                  </a:lnTo>
                  <a:lnTo>
                    <a:pt x="357" y="175"/>
                  </a:lnTo>
                  <a:lnTo>
                    <a:pt x="374" y="184"/>
                  </a:lnTo>
                  <a:lnTo>
                    <a:pt x="390" y="192"/>
                  </a:lnTo>
                  <a:lnTo>
                    <a:pt x="407" y="199"/>
                  </a:lnTo>
                  <a:lnTo>
                    <a:pt x="424" y="209"/>
                  </a:lnTo>
                  <a:lnTo>
                    <a:pt x="412" y="217"/>
                  </a:lnTo>
                  <a:lnTo>
                    <a:pt x="403" y="220"/>
                  </a:lnTo>
                  <a:lnTo>
                    <a:pt x="393" y="226"/>
                  </a:lnTo>
                  <a:lnTo>
                    <a:pt x="386" y="230"/>
                  </a:lnTo>
                  <a:lnTo>
                    <a:pt x="376" y="230"/>
                  </a:lnTo>
                  <a:lnTo>
                    <a:pt x="367" y="230"/>
                  </a:lnTo>
                  <a:lnTo>
                    <a:pt x="357" y="230"/>
                  </a:lnTo>
                  <a:lnTo>
                    <a:pt x="350" y="230"/>
                  </a:lnTo>
                  <a:lnTo>
                    <a:pt x="340" y="226"/>
                  </a:lnTo>
                  <a:lnTo>
                    <a:pt x="331" y="220"/>
                  </a:lnTo>
                  <a:lnTo>
                    <a:pt x="321" y="215"/>
                  </a:lnTo>
                  <a:lnTo>
                    <a:pt x="314" y="209"/>
                  </a:lnTo>
                  <a:lnTo>
                    <a:pt x="306" y="199"/>
                  </a:lnTo>
                  <a:lnTo>
                    <a:pt x="296" y="192"/>
                  </a:lnTo>
                  <a:lnTo>
                    <a:pt x="289" y="180"/>
                  </a:lnTo>
                  <a:lnTo>
                    <a:pt x="281" y="169"/>
                  </a:lnTo>
                  <a:lnTo>
                    <a:pt x="274" y="161"/>
                  </a:lnTo>
                  <a:lnTo>
                    <a:pt x="268" y="158"/>
                  </a:lnTo>
                  <a:lnTo>
                    <a:pt x="258" y="154"/>
                  </a:lnTo>
                  <a:lnTo>
                    <a:pt x="251" y="150"/>
                  </a:lnTo>
                  <a:lnTo>
                    <a:pt x="239" y="148"/>
                  </a:lnTo>
                  <a:lnTo>
                    <a:pt x="230" y="148"/>
                  </a:lnTo>
                  <a:lnTo>
                    <a:pt x="219" y="148"/>
                  </a:lnTo>
                  <a:lnTo>
                    <a:pt x="209" y="150"/>
                  </a:lnTo>
                  <a:lnTo>
                    <a:pt x="196" y="150"/>
                  </a:lnTo>
                  <a:lnTo>
                    <a:pt x="184" y="150"/>
                  </a:lnTo>
                  <a:lnTo>
                    <a:pt x="171" y="152"/>
                  </a:lnTo>
                  <a:lnTo>
                    <a:pt x="161" y="156"/>
                  </a:lnTo>
                  <a:lnTo>
                    <a:pt x="148" y="156"/>
                  </a:lnTo>
                  <a:lnTo>
                    <a:pt x="139" y="156"/>
                  </a:lnTo>
                  <a:lnTo>
                    <a:pt x="127" y="158"/>
                  </a:lnTo>
                  <a:lnTo>
                    <a:pt x="120" y="160"/>
                  </a:lnTo>
                  <a:lnTo>
                    <a:pt x="104" y="156"/>
                  </a:lnTo>
                  <a:lnTo>
                    <a:pt x="91" y="154"/>
                  </a:lnTo>
                  <a:lnTo>
                    <a:pt x="78" y="148"/>
                  </a:lnTo>
                  <a:lnTo>
                    <a:pt x="66" y="141"/>
                  </a:lnTo>
                  <a:lnTo>
                    <a:pt x="55" y="131"/>
                  </a:lnTo>
                  <a:lnTo>
                    <a:pt x="46" y="122"/>
                  </a:lnTo>
                  <a:lnTo>
                    <a:pt x="36" y="112"/>
                  </a:lnTo>
                  <a:lnTo>
                    <a:pt x="28" y="101"/>
                  </a:lnTo>
                  <a:lnTo>
                    <a:pt x="21" y="87"/>
                  </a:lnTo>
                  <a:lnTo>
                    <a:pt x="13" y="74"/>
                  </a:lnTo>
                  <a:lnTo>
                    <a:pt x="8" y="61"/>
                  </a:lnTo>
                  <a:lnTo>
                    <a:pt x="4" y="47"/>
                  </a:lnTo>
                  <a:lnTo>
                    <a:pt x="0" y="34"/>
                  </a:lnTo>
                  <a:lnTo>
                    <a:pt x="0" y="23"/>
                  </a:lnTo>
                  <a:lnTo>
                    <a:pt x="0" y="9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8" name="Freeform 65">
              <a:extLst>
                <a:ext uri="{FF2B5EF4-FFF2-40B4-BE49-F238E27FC236}">
                  <a16:creationId xmlns:a16="http://schemas.microsoft.com/office/drawing/2014/main" id="{C86E0349-4AAC-12C1-3875-D0CD0EAB9D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9" y="1353"/>
              <a:ext cx="107" cy="72"/>
            </a:xfrm>
            <a:custGeom>
              <a:avLst/>
              <a:gdLst>
                <a:gd name="T0" fmla="*/ 0 w 347"/>
                <a:gd name="T1" fmla="*/ 0 h 256"/>
                <a:gd name="T2" fmla="*/ 0 w 347"/>
                <a:gd name="T3" fmla="*/ 0 h 256"/>
                <a:gd name="T4" fmla="*/ 0 w 347"/>
                <a:gd name="T5" fmla="*/ 0 h 256"/>
                <a:gd name="T6" fmla="*/ 0 w 347"/>
                <a:gd name="T7" fmla="*/ 0 h 256"/>
                <a:gd name="T8" fmla="*/ 0 w 347"/>
                <a:gd name="T9" fmla="*/ 0 h 256"/>
                <a:gd name="T10" fmla="*/ 0 w 347"/>
                <a:gd name="T11" fmla="*/ 0 h 256"/>
                <a:gd name="T12" fmla="*/ 0 w 347"/>
                <a:gd name="T13" fmla="*/ 0 h 256"/>
                <a:gd name="T14" fmla="*/ 0 w 347"/>
                <a:gd name="T15" fmla="*/ 0 h 256"/>
                <a:gd name="T16" fmla="*/ 0 w 347"/>
                <a:gd name="T17" fmla="*/ 0 h 256"/>
                <a:gd name="T18" fmla="*/ 0 w 347"/>
                <a:gd name="T19" fmla="*/ 0 h 256"/>
                <a:gd name="T20" fmla="*/ 0 w 347"/>
                <a:gd name="T21" fmla="*/ 0 h 256"/>
                <a:gd name="T22" fmla="*/ 0 w 347"/>
                <a:gd name="T23" fmla="*/ 0 h 256"/>
                <a:gd name="T24" fmla="*/ 0 w 347"/>
                <a:gd name="T25" fmla="*/ 0 h 256"/>
                <a:gd name="T26" fmla="*/ 0 w 347"/>
                <a:gd name="T27" fmla="*/ 0 h 256"/>
                <a:gd name="T28" fmla="*/ 0 w 347"/>
                <a:gd name="T29" fmla="*/ 0 h 256"/>
                <a:gd name="T30" fmla="*/ 0 w 347"/>
                <a:gd name="T31" fmla="*/ 0 h 256"/>
                <a:gd name="T32" fmla="*/ 0 w 347"/>
                <a:gd name="T33" fmla="*/ 0 h 256"/>
                <a:gd name="T34" fmla="*/ 0 w 347"/>
                <a:gd name="T35" fmla="*/ 0 h 256"/>
                <a:gd name="T36" fmla="*/ 0 w 347"/>
                <a:gd name="T37" fmla="*/ 0 h 256"/>
                <a:gd name="T38" fmla="*/ 0 w 347"/>
                <a:gd name="T39" fmla="*/ 0 h 256"/>
                <a:gd name="T40" fmla="*/ 0 w 347"/>
                <a:gd name="T41" fmla="*/ 0 h 256"/>
                <a:gd name="T42" fmla="*/ 0 w 347"/>
                <a:gd name="T43" fmla="*/ 0 h 256"/>
                <a:gd name="T44" fmla="*/ 0 w 347"/>
                <a:gd name="T45" fmla="*/ 0 h 256"/>
                <a:gd name="T46" fmla="*/ 0 w 347"/>
                <a:gd name="T47" fmla="*/ 0 h 256"/>
                <a:gd name="T48" fmla="*/ 0 w 347"/>
                <a:gd name="T49" fmla="*/ 0 h 256"/>
                <a:gd name="T50" fmla="*/ 0 w 347"/>
                <a:gd name="T51" fmla="*/ 0 h 256"/>
                <a:gd name="T52" fmla="*/ 0 w 347"/>
                <a:gd name="T53" fmla="*/ 0 h 256"/>
                <a:gd name="T54" fmla="*/ 0 w 347"/>
                <a:gd name="T55" fmla="*/ 0 h 256"/>
                <a:gd name="T56" fmla="*/ 0 w 347"/>
                <a:gd name="T57" fmla="*/ 0 h 256"/>
                <a:gd name="T58" fmla="*/ 0 w 347"/>
                <a:gd name="T59" fmla="*/ 0 h 256"/>
                <a:gd name="T60" fmla="*/ 0 w 347"/>
                <a:gd name="T61" fmla="*/ 0 h 256"/>
                <a:gd name="T62" fmla="*/ 0 w 347"/>
                <a:gd name="T63" fmla="*/ 0 h 256"/>
                <a:gd name="T64" fmla="*/ 0 w 347"/>
                <a:gd name="T65" fmla="*/ 0 h 256"/>
                <a:gd name="T66" fmla="*/ 0 w 347"/>
                <a:gd name="T67" fmla="*/ 0 h 256"/>
                <a:gd name="T68" fmla="*/ 0 w 347"/>
                <a:gd name="T69" fmla="*/ 0 h 256"/>
                <a:gd name="T70" fmla="*/ 0 w 347"/>
                <a:gd name="T71" fmla="*/ 0 h 256"/>
                <a:gd name="T72" fmla="*/ 0 w 347"/>
                <a:gd name="T73" fmla="*/ 0 h 256"/>
                <a:gd name="T74" fmla="*/ 0 w 347"/>
                <a:gd name="T75" fmla="*/ 0 h 256"/>
                <a:gd name="T76" fmla="*/ 0 w 347"/>
                <a:gd name="T77" fmla="*/ 0 h 256"/>
                <a:gd name="T78" fmla="*/ 0 w 347"/>
                <a:gd name="T79" fmla="*/ 0 h 256"/>
                <a:gd name="T80" fmla="*/ 0 w 347"/>
                <a:gd name="T81" fmla="*/ 0 h 256"/>
                <a:gd name="T82" fmla="*/ 0 w 347"/>
                <a:gd name="T83" fmla="*/ 0 h 256"/>
                <a:gd name="T84" fmla="*/ 0 w 347"/>
                <a:gd name="T85" fmla="*/ 0 h 256"/>
                <a:gd name="T86" fmla="*/ 0 w 347"/>
                <a:gd name="T87" fmla="*/ 0 h 256"/>
                <a:gd name="T88" fmla="*/ 0 w 347"/>
                <a:gd name="T89" fmla="*/ 0 h 256"/>
                <a:gd name="T90" fmla="*/ 0 w 347"/>
                <a:gd name="T91" fmla="*/ 0 h 256"/>
                <a:gd name="T92" fmla="*/ 0 w 347"/>
                <a:gd name="T93" fmla="*/ 0 h 256"/>
                <a:gd name="T94" fmla="*/ 0 w 347"/>
                <a:gd name="T95" fmla="*/ 0 h 256"/>
                <a:gd name="T96" fmla="*/ 0 w 347"/>
                <a:gd name="T97" fmla="*/ 0 h 256"/>
                <a:gd name="T98" fmla="*/ 0 w 347"/>
                <a:gd name="T99" fmla="*/ 0 h 256"/>
                <a:gd name="T100" fmla="*/ 0 w 347"/>
                <a:gd name="T101" fmla="*/ 0 h 256"/>
                <a:gd name="T102" fmla="*/ 0 w 347"/>
                <a:gd name="T103" fmla="*/ 0 h 256"/>
                <a:gd name="T104" fmla="*/ 0 w 347"/>
                <a:gd name="T105" fmla="*/ 0 h 256"/>
                <a:gd name="T106" fmla="*/ 0 w 347"/>
                <a:gd name="T107" fmla="*/ 0 h 256"/>
                <a:gd name="T108" fmla="*/ 0 w 347"/>
                <a:gd name="T109" fmla="*/ 0 h 256"/>
                <a:gd name="T110" fmla="*/ 0 w 347"/>
                <a:gd name="T111" fmla="*/ 0 h 256"/>
                <a:gd name="T112" fmla="*/ 0 w 347"/>
                <a:gd name="T113" fmla="*/ 0 h 256"/>
                <a:gd name="T114" fmla="*/ 0 w 347"/>
                <a:gd name="T115" fmla="*/ 0 h 256"/>
                <a:gd name="T116" fmla="*/ 0 w 347"/>
                <a:gd name="T117" fmla="*/ 0 h 256"/>
                <a:gd name="T118" fmla="*/ 0 w 347"/>
                <a:gd name="T119" fmla="*/ 0 h 256"/>
                <a:gd name="T120" fmla="*/ 0 w 347"/>
                <a:gd name="T121" fmla="*/ 0 h 25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347"/>
                <a:gd name="T184" fmla="*/ 0 h 256"/>
                <a:gd name="T185" fmla="*/ 347 w 347"/>
                <a:gd name="T186" fmla="*/ 256 h 25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347" h="256">
                  <a:moveTo>
                    <a:pt x="106" y="5"/>
                  </a:moveTo>
                  <a:lnTo>
                    <a:pt x="125" y="2"/>
                  </a:lnTo>
                  <a:lnTo>
                    <a:pt x="146" y="0"/>
                  </a:lnTo>
                  <a:lnTo>
                    <a:pt x="169" y="0"/>
                  </a:lnTo>
                  <a:lnTo>
                    <a:pt x="192" y="4"/>
                  </a:lnTo>
                  <a:lnTo>
                    <a:pt x="212" y="7"/>
                  </a:lnTo>
                  <a:lnTo>
                    <a:pt x="235" y="13"/>
                  </a:lnTo>
                  <a:lnTo>
                    <a:pt x="254" y="23"/>
                  </a:lnTo>
                  <a:lnTo>
                    <a:pt x="277" y="32"/>
                  </a:lnTo>
                  <a:lnTo>
                    <a:pt x="292" y="43"/>
                  </a:lnTo>
                  <a:lnTo>
                    <a:pt x="309" y="57"/>
                  </a:lnTo>
                  <a:lnTo>
                    <a:pt x="323" y="72"/>
                  </a:lnTo>
                  <a:lnTo>
                    <a:pt x="334" y="89"/>
                  </a:lnTo>
                  <a:lnTo>
                    <a:pt x="342" y="108"/>
                  </a:lnTo>
                  <a:lnTo>
                    <a:pt x="347" y="131"/>
                  </a:lnTo>
                  <a:lnTo>
                    <a:pt x="347" y="154"/>
                  </a:lnTo>
                  <a:lnTo>
                    <a:pt x="344" y="180"/>
                  </a:lnTo>
                  <a:lnTo>
                    <a:pt x="336" y="197"/>
                  </a:lnTo>
                  <a:lnTo>
                    <a:pt x="325" y="215"/>
                  </a:lnTo>
                  <a:lnTo>
                    <a:pt x="311" y="228"/>
                  </a:lnTo>
                  <a:lnTo>
                    <a:pt x="296" y="239"/>
                  </a:lnTo>
                  <a:lnTo>
                    <a:pt x="277" y="247"/>
                  </a:lnTo>
                  <a:lnTo>
                    <a:pt x="258" y="253"/>
                  </a:lnTo>
                  <a:lnTo>
                    <a:pt x="239" y="256"/>
                  </a:lnTo>
                  <a:lnTo>
                    <a:pt x="222" y="256"/>
                  </a:lnTo>
                  <a:lnTo>
                    <a:pt x="203" y="253"/>
                  </a:lnTo>
                  <a:lnTo>
                    <a:pt x="188" y="249"/>
                  </a:lnTo>
                  <a:lnTo>
                    <a:pt x="173" y="241"/>
                  </a:lnTo>
                  <a:lnTo>
                    <a:pt x="161" y="234"/>
                  </a:lnTo>
                  <a:lnTo>
                    <a:pt x="152" y="220"/>
                  </a:lnTo>
                  <a:lnTo>
                    <a:pt x="146" y="205"/>
                  </a:lnTo>
                  <a:lnTo>
                    <a:pt x="146" y="186"/>
                  </a:lnTo>
                  <a:lnTo>
                    <a:pt x="153" y="167"/>
                  </a:lnTo>
                  <a:lnTo>
                    <a:pt x="155" y="159"/>
                  </a:lnTo>
                  <a:lnTo>
                    <a:pt x="163" y="150"/>
                  </a:lnTo>
                  <a:lnTo>
                    <a:pt x="171" y="140"/>
                  </a:lnTo>
                  <a:lnTo>
                    <a:pt x="182" y="129"/>
                  </a:lnTo>
                  <a:lnTo>
                    <a:pt x="193" y="116"/>
                  </a:lnTo>
                  <a:lnTo>
                    <a:pt x="205" y="106"/>
                  </a:lnTo>
                  <a:lnTo>
                    <a:pt x="218" y="99"/>
                  </a:lnTo>
                  <a:lnTo>
                    <a:pt x="231" y="95"/>
                  </a:lnTo>
                  <a:lnTo>
                    <a:pt x="235" y="97"/>
                  </a:lnTo>
                  <a:lnTo>
                    <a:pt x="243" y="97"/>
                  </a:lnTo>
                  <a:lnTo>
                    <a:pt x="249" y="97"/>
                  </a:lnTo>
                  <a:lnTo>
                    <a:pt x="258" y="100"/>
                  </a:lnTo>
                  <a:lnTo>
                    <a:pt x="264" y="102"/>
                  </a:lnTo>
                  <a:lnTo>
                    <a:pt x="268" y="106"/>
                  </a:lnTo>
                  <a:lnTo>
                    <a:pt x="269" y="114"/>
                  </a:lnTo>
                  <a:lnTo>
                    <a:pt x="268" y="123"/>
                  </a:lnTo>
                  <a:lnTo>
                    <a:pt x="254" y="119"/>
                  </a:lnTo>
                  <a:lnTo>
                    <a:pt x="245" y="119"/>
                  </a:lnTo>
                  <a:lnTo>
                    <a:pt x="235" y="121"/>
                  </a:lnTo>
                  <a:lnTo>
                    <a:pt x="228" y="125"/>
                  </a:lnTo>
                  <a:lnTo>
                    <a:pt x="222" y="129"/>
                  </a:lnTo>
                  <a:lnTo>
                    <a:pt x="218" y="135"/>
                  </a:lnTo>
                  <a:lnTo>
                    <a:pt x="216" y="142"/>
                  </a:lnTo>
                  <a:lnTo>
                    <a:pt x="216" y="150"/>
                  </a:lnTo>
                  <a:lnTo>
                    <a:pt x="216" y="158"/>
                  </a:lnTo>
                  <a:lnTo>
                    <a:pt x="216" y="167"/>
                  </a:lnTo>
                  <a:lnTo>
                    <a:pt x="220" y="175"/>
                  </a:lnTo>
                  <a:lnTo>
                    <a:pt x="226" y="184"/>
                  </a:lnTo>
                  <a:lnTo>
                    <a:pt x="230" y="192"/>
                  </a:lnTo>
                  <a:lnTo>
                    <a:pt x="235" y="199"/>
                  </a:lnTo>
                  <a:lnTo>
                    <a:pt x="241" y="205"/>
                  </a:lnTo>
                  <a:lnTo>
                    <a:pt x="249" y="211"/>
                  </a:lnTo>
                  <a:lnTo>
                    <a:pt x="264" y="205"/>
                  </a:lnTo>
                  <a:lnTo>
                    <a:pt x="277" y="197"/>
                  </a:lnTo>
                  <a:lnTo>
                    <a:pt x="290" y="190"/>
                  </a:lnTo>
                  <a:lnTo>
                    <a:pt x="300" y="182"/>
                  </a:lnTo>
                  <a:lnTo>
                    <a:pt x="306" y="173"/>
                  </a:lnTo>
                  <a:lnTo>
                    <a:pt x="311" y="163"/>
                  </a:lnTo>
                  <a:lnTo>
                    <a:pt x="315" y="152"/>
                  </a:lnTo>
                  <a:lnTo>
                    <a:pt x="317" y="142"/>
                  </a:lnTo>
                  <a:lnTo>
                    <a:pt x="315" y="131"/>
                  </a:lnTo>
                  <a:lnTo>
                    <a:pt x="315" y="118"/>
                  </a:lnTo>
                  <a:lnTo>
                    <a:pt x="309" y="106"/>
                  </a:lnTo>
                  <a:lnTo>
                    <a:pt x="306" y="95"/>
                  </a:lnTo>
                  <a:lnTo>
                    <a:pt x="300" y="83"/>
                  </a:lnTo>
                  <a:lnTo>
                    <a:pt x="290" y="74"/>
                  </a:lnTo>
                  <a:lnTo>
                    <a:pt x="281" y="64"/>
                  </a:lnTo>
                  <a:lnTo>
                    <a:pt x="273" y="55"/>
                  </a:lnTo>
                  <a:lnTo>
                    <a:pt x="266" y="51"/>
                  </a:lnTo>
                  <a:lnTo>
                    <a:pt x="258" y="49"/>
                  </a:lnTo>
                  <a:lnTo>
                    <a:pt x="249" y="49"/>
                  </a:lnTo>
                  <a:lnTo>
                    <a:pt x="241" y="53"/>
                  </a:lnTo>
                  <a:lnTo>
                    <a:pt x="231" y="55"/>
                  </a:lnTo>
                  <a:lnTo>
                    <a:pt x="222" y="57"/>
                  </a:lnTo>
                  <a:lnTo>
                    <a:pt x="212" y="57"/>
                  </a:lnTo>
                  <a:lnTo>
                    <a:pt x="203" y="59"/>
                  </a:lnTo>
                  <a:lnTo>
                    <a:pt x="188" y="45"/>
                  </a:lnTo>
                  <a:lnTo>
                    <a:pt x="174" y="40"/>
                  </a:lnTo>
                  <a:lnTo>
                    <a:pt x="161" y="32"/>
                  </a:lnTo>
                  <a:lnTo>
                    <a:pt x="148" y="30"/>
                  </a:lnTo>
                  <a:lnTo>
                    <a:pt x="134" y="28"/>
                  </a:lnTo>
                  <a:lnTo>
                    <a:pt x="121" y="28"/>
                  </a:lnTo>
                  <a:lnTo>
                    <a:pt x="110" y="28"/>
                  </a:lnTo>
                  <a:lnTo>
                    <a:pt x="96" y="32"/>
                  </a:lnTo>
                  <a:lnTo>
                    <a:pt x="85" y="34"/>
                  </a:lnTo>
                  <a:lnTo>
                    <a:pt x="72" y="38"/>
                  </a:lnTo>
                  <a:lnTo>
                    <a:pt x="60" y="43"/>
                  </a:lnTo>
                  <a:lnTo>
                    <a:pt x="49" y="51"/>
                  </a:lnTo>
                  <a:lnTo>
                    <a:pt x="36" y="57"/>
                  </a:lnTo>
                  <a:lnTo>
                    <a:pt x="24" y="64"/>
                  </a:lnTo>
                  <a:lnTo>
                    <a:pt x="11" y="72"/>
                  </a:lnTo>
                  <a:lnTo>
                    <a:pt x="0" y="80"/>
                  </a:lnTo>
                  <a:lnTo>
                    <a:pt x="0" y="68"/>
                  </a:lnTo>
                  <a:lnTo>
                    <a:pt x="1" y="61"/>
                  </a:lnTo>
                  <a:lnTo>
                    <a:pt x="5" y="51"/>
                  </a:lnTo>
                  <a:lnTo>
                    <a:pt x="11" y="45"/>
                  </a:lnTo>
                  <a:lnTo>
                    <a:pt x="17" y="40"/>
                  </a:lnTo>
                  <a:lnTo>
                    <a:pt x="22" y="34"/>
                  </a:lnTo>
                  <a:lnTo>
                    <a:pt x="30" y="30"/>
                  </a:lnTo>
                  <a:lnTo>
                    <a:pt x="39" y="28"/>
                  </a:lnTo>
                  <a:lnTo>
                    <a:pt x="49" y="23"/>
                  </a:lnTo>
                  <a:lnTo>
                    <a:pt x="57" y="21"/>
                  </a:lnTo>
                  <a:lnTo>
                    <a:pt x="66" y="17"/>
                  </a:lnTo>
                  <a:lnTo>
                    <a:pt x="76" y="15"/>
                  </a:lnTo>
                  <a:lnTo>
                    <a:pt x="83" y="13"/>
                  </a:lnTo>
                  <a:lnTo>
                    <a:pt x="91" y="9"/>
                  </a:lnTo>
                  <a:lnTo>
                    <a:pt x="98" y="7"/>
                  </a:lnTo>
                  <a:lnTo>
                    <a:pt x="106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9" name="Freeform 66">
              <a:extLst>
                <a:ext uri="{FF2B5EF4-FFF2-40B4-BE49-F238E27FC236}">
                  <a16:creationId xmlns:a16="http://schemas.microsoft.com/office/drawing/2014/main" id="{BF456B52-C833-521F-F915-9025EF1E41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55" y="1359"/>
              <a:ext cx="88" cy="74"/>
            </a:xfrm>
            <a:custGeom>
              <a:avLst/>
              <a:gdLst>
                <a:gd name="T0" fmla="*/ 0 w 285"/>
                <a:gd name="T1" fmla="*/ 0 h 262"/>
                <a:gd name="T2" fmla="*/ 0 w 285"/>
                <a:gd name="T3" fmla="*/ 0 h 262"/>
                <a:gd name="T4" fmla="*/ 0 w 285"/>
                <a:gd name="T5" fmla="*/ 0 h 262"/>
                <a:gd name="T6" fmla="*/ 0 w 285"/>
                <a:gd name="T7" fmla="*/ 0 h 262"/>
                <a:gd name="T8" fmla="*/ 0 w 285"/>
                <a:gd name="T9" fmla="*/ 0 h 262"/>
                <a:gd name="T10" fmla="*/ 0 w 285"/>
                <a:gd name="T11" fmla="*/ 0 h 262"/>
                <a:gd name="T12" fmla="*/ 0 w 285"/>
                <a:gd name="T13" fmla="*/ 0 h 262"/>
                <a:gd name="T14" fmla="*/ 0 w 285"/>
                <a:gd name="T15" fmla="*/ 0 h 262"/>
                <a:gd name="T16" fmla="*/ 0 w 285"/>
                <a:gd name="T17" fmla="*/ 0 h 262"/>
                <a:gd name="T18" fmla="*/ 0 w 285"/>
                <a:gd name="T19" fmla="*/ 0 h 262"/>
                <a:gd name="T20" fmla="*/ 0 w 285"/>
                <a:gd name="T21" fmla="*/ 0 h 262"/>
                <a:gd name="T22" fmla="*/ 0 w 285"/>
                <a:gd name="T23" fmla="*/ 0 h 262"/>
                <a:gd name="T24" fmla="*/ 0 w 285"/>
                <a:gd name="T25" fmla="*/ 0 h 262"/>
                <a:gd name="T26" fmla="*/ 0 w 285"/>
                <a:gd name="T27" fmla="*/ 0 h 262"/>
                <a:gd name="T28" fmla="*/ 0 w 285"/>
                <a:gd name="T29" fmla="*/ 0 h 262"/>
                <a:gd name="T30" fmla="*/ 0 w 285"/>
                <a:gd name="T31" fmla="*/ 0 h 262"/>
                <a:gd name="T32" fmla="*/ 0 w 285"/>
                <a:gd name="T33" fmla="*/ 0 h 262"/>
                <a:gd name="T34" fmla="*/ 0 w 285"/>
                <a:gd name="T35" fmla="*/ 0 h 262"/>
                <a:gd name="T36" fmla="*/ 0 w 285"/>
                <a:gd name="T37" fmla="*/ 0 h 262"/>
                <a:gd name="T38" fmla="*/ 0 w 285"/>
                <a:gd name="T39" fmla="*/ 0 h 262"/>
                <a:gd name="T40" fmla="*/ 0 w 285"/>
                <a:gd name="T41" fmla="*/ 0 h 262"/>
                <a:gd name="T42" fmla="*/ 0 w 285"/>
                <a:gd name="T43" fmla="*/ 0 h 262"/>
                <a:gd name="T44" fmla="*/ 0 w 285"/>
                <a:gd name="T45" fmla="*/ 0 h 262"/>
                <a:gd name="T46" fmla="*/ 0 w 285"/>
                <a:gd name="T47" fmla="*/ 0 h 262"/>
                <a:gd name="T48" fmla="*/ 0 w 285"/>
                <a:gd name="T49" fmla="*/ 0 h 262"/>
                <a:gd name="T50" fmla="*/ 0 w 285"/>
                <a:gd name="T51" fmla="*/ 0 h 262"/>
                <a:gd name="T52" fmla="*/ 0 w 285"/>
                <a:gd name="T53" fmla="*/ 0 h 262"/>
                <a:gd name="T54" fmla="*/ 0 w 285"/>
                <a:gd name="T55" fmla="*/ 0 h 262"/>
                <a:gd name="T56" fmla="*/ 0 w 285"/>
                <a:gd name="T57" fmla="*/ 0 h 262"/>
                <a:gd name="T58" fmla="*/ 0 w 285"/>
                <a:gd name="T59" fmla="*/ 0 h 262"/>
                <a:gd name="T60" fmla="*/ 0 w 285"/>
                <a:gd name="T61" fmla="*/ 0 h 262"/>
                <a:gd name="T62" fmla="*/ 0 w 285"/>
                <a:gd name="T63" fmla="*/ 0 h 262"/>
                <a:gd name="T64" fmla="*/ 0 w 285"/>
                <a:gd name="T65" fmla="*/ 0 h 262"/>
                <a:gd name="T66" fmla="*/ 0 w 285"/>
                <a:gd name="T67" fmla="*/ 0 h 262"/>
                <a:gd name="T68" fmla="*/ 0 w 285"/>
                <a:gd name="T69" fmla="*/ 0 h 262"/>
                <a:gd name="T70" fmla="*/ 0 w 285"/>
                <a:gd name="T71" fmla="*/ 0 h 262"/>
                <a:gd name="T72" fmla="*/ 0 w 285"/>
                <a:gd name="T73" fmla="*/ 0 h 262"/>
                <a:gd name="T74" fmla="*/ 0 w 285"/>
                <a:gd name="T75" fmla="*/ 0 h 262"/>
                <a:gd name="T76" fmla="*/ 0 w 285"/>
                <a:gd name="T77" fmla="*/ 0 h 262"/>
                <a:gd name="T78" fmla="*/ 0 w 285"/>
                <a:gd name="T79" fmla="*/ 0 h 262"/>
                <a:gd name="T80" fmla="*/ 0 w 285"/>
                <a:gd name="T81" fmla="*/ 0 h 262"/>
                <a:gd name="T82" fmla="*/ 0 w 285"/>
                <a:gd name="T83" fmla="*/ 0 h 262"/>
                <a:gd name="T84" fmla="*/ 0 w 285"/>
                <a:gd name="T85" fmla="*/ 0 h 262"/>
                <a:gd name="T86" fmla="*/ 0 w 285"/>
                <a:gd name="T87" fmla="*/ 0 h 262"/>
                <a:gd name="T88" fmla="*/ 0 w 285"/>
                <a:gd name="T89" fmla="*/ 0 h 262"/>
                <a:gd name="T90" fmla="*/ 0 w 285"/>
                <a:gd name="T91" fmla="*/ 0 h 262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85"/>
                <a:gd name="T139" fmla="*/ 0 h 262"/>
                <a:gd name="T140" fmla="*/ 285 w 285"/>
                <a:gd name="T141" fmla="*/ 262 h 262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85" h="262">
                  <a:moveTo>
                    <a:pt x="224" y="7"/>
                  </a:moveTo>
                  <a:lnTo>
                    <a:pt x="228" y="11"/>
                  </a:lnTo>
                  <a:lnTo>
                    <a:pt x="226" y="19"/>
                  </a:lnTo>
                  <a:lnTo>
                    <a:pt x="221" y="24"/>
                  </a:lnTo>
                  <a:lnTo>
                    <a:pt x="211" y="28"/>
                  </a:lnTo>
                  <a:lnTo>
                    <a:pt x="196" y="28"/>
                  </a:lnTo>
                  <a:lnTo>
                    <a:pt x="181" y="30"/>
                  </a:lnTo>
                  <a:lnTo>
                    <a:pt x="166" y="32"/>
                  </a:lnTo>
                  <a:lnTo>
                    <a:pt x="150" y="34"/>
                  </a:lnTo>
                  <a:lnTo>
                    <a:pt x="133" y="38"/>
                  </a:lnTo>
                  <a:lnTo>
                    <a:pt x="118" y="41"/>
                  </a:lnTo>
                  <a:lnTo>
                    <a:pt x="101" y="45"/>
                  </a:lnTo>
                  <a:lnTo>
                    <a:pt x="88" y="51"/>
                  </a:lnTo>
                  <a:lnTo>
                    <a:pt x="72" y="57"/>
                  </a:lnTo>
                  <a:lnTo>
                    <a:pt x="61" y="66"/>
                  </a:lnTo>
                  <a:lnTo>
                    <a:pt x="48" y="76"/>
                  </a:lnTo>
                  <a:lnTo>
                    <a:pt x="40" y="89"/>
                  </a:lnTo>
                  <a:lnTo>
                    <a:pt x="31" y="100"/>
                  </a:lnTo>
                  <a:lnTo>
                    <a:pt x="27" y="117"/>
                  </a:lnTo>
                  <a:lnTo>
                    <a:pt x="23" y="133"/>
                  </a:lnTo>
                  <a:lnTo>
                    <a:pt x="25" y="154"/>
                  </a:lnTo>
                  <a:lnTo>
                    <a:pt x="25" y="173"/>
                  </a:lnTo>
                  <a:lnTo>
                    <a:pt x="33" y="192"/>
                  </a:lnTo>
                  <a:lnTo>
                    <a:pt x="42" y="205"/>
                  </a:lnTo>
                  <a:lnTo>
                    <a:pt x="57" y="216"/>
                  </a:lnTo>
                  <a:lnTo>
                    <a:pt x="71" y="224"/>
                  </a:lnTo>
                  <a:lnTo>
                    <a:pt x="91" y="230"/>
                  </a:lnTo>
                  <a:lnTo>
                    <a:pt x="110" y="233"/>
                  </a:lnTo>
                  <a:lnTo>
                    <a:pt x="133" y="233"/>
                  </a:lnTo>
                  <a:lnTo>
                    <a:pt x="150" y="230"/>
                  </a:lnTo>
                  <a:lnTo>
                    <a:pt x="171" y="226"/>
                  </a:lnTo>
                  <a:lnTo>
                    <a:pt x="188" y="216"/>
                  </a:lnTo>
                  <a:lnTo>
                    <a:pt x="205" y="207"/>
                  </a:lnTo>
                  <a:lnTo>
                    <a:pt x="217" y="192"/>
                  </a:lnTo>
                  <a:lnTo>
                    <a:pt x="226" y="176"/>
                  </a:lnTo>
                  <a:lnTo>
                    <a:pt x="230" y="157"/>
                  </a:lnTo>
                  <a:lnTo>
                    <a:pt x="230" y="136"/>
                  </a:lnTo>
                  <a:lnTo>
                    <a:pt x="224" y="129"/>
                  </a:lnTo>
                  <a:lnTo>
                    <a:pt x="221" y="125"/>
                  </a:lnTo>
                  <a:lnTo>
                    <a:pt x="215" y="117"/>
                  </a:lnTo>
                  <a:lnTo>
                    <a:pt x="211" y="112"/>
                  </a:lnTo>
                  <a:lnTo>
                    <a:pt x="202" y="110"/>
                  </a:lnTo>
                  <a:lnTo>
                    <a:pt x="198" y="108"/>
                  </a:lnTo>
                  <a:lnTo>
                    <a:pt x="192" y="108"/>
                  </a:lnTo>
                  <a:lnTo>
                    <a:pt x="190" y="110"/>
                  </a:lnTo>
                  <a:lnTo>
                    <a:pt x="183" y="112"/>
                  </a:lnTo>
                  <a:lnTo>
                    <a:pt x="173" y="115"/>
                  </a:lnTo>
                  <a:lnTo>
                    <a:pt x="173" y="121"/>
                  </a:lnTo>
                  <a:lnTo>
                    <a:pt x="179" y="127"/>
                  </a:lnTo>
                  <a:lnTo>
                    <a:pt x="181" y="131"/>
                  </a:lnTo>
                  <a:lnTo>
                    <a:pt x="183" y="136"/>
                  </a:lnTo>
                  <a:lnTo>
                    <a:pt x="181" y="144"/>
                  </a:lnTo>
                  <a:lnTo>
                    <a:pt x="177" y="154"/>
                  </a:lnTo>
                  <a:lnTo>
                    <a:pt x="166" y="159"/>
                  </a:lnTo>
                  <a:lnTo>
                    <a:pt x="156" y="163"/>
                  </a:lnTo>
                  <a:lnTo>
                    <a:pt x="148" y="165"/>
                  </a:lnTo>
                  <a:lnTo>
                    <a:pt x="143" y="169"/>
                  </a:lnTo>
                  <a:lnTo>
                    <a:pt x="133" y="169"/>
                  </a:lnTo>
                  <a:lnTo>
                    <a:pt x="128" y="165"/>
                  </a:lnTo>
                  <a:lnTo>
                    <a:pt x="122" y="159"/>
                  </a:lnTo>
                  <a:lnTo>
                    <a:pt x="118" y="154"/>
                  </a:lnTo>
                  <a:lnTo>
                    <a:pt x="112" y="150"/>
                  </a:lnTo>
                  <a:lnTo>
                    <a:pt x="112" y="144"/>
                  </a:lnTo>
                  <a:lnTo>
                    <a:pt x="110" y="135"/>
                  </a:lnTo>
                  <a:lnTo>
                    <a:pt x="112" y="127"/>
                  </a:lnTo>
                  <a:lnTo>
                    <a:pt x="114" y="119"/>
                  </a:lnTo>
                  <a:lnTo>
                    <a:pt x="120" y="112"/>
                  </a:lnTo>
                  <a:lnTo>
                    <a:pt x="131" y="98"/>
                  </a:lnTo>
                  <a:lnTo>
                    <a:pt x="145" y="89"/>
                  </a:lnTo>
                  <a:lnTo>
                    <a:pt x="148" y="85"/>
                  </a:lnTo>
                  <a:lnTo>
                    <a:pt x="156" y="81"/>
                  </a:lnTo>
                  <a:lnTo>
                    <a:pt x="164" y="79"/>
                  </a:lnTo>
                  <a:lnTo>
                    <a:pt x="171" y="79"/>
                  </a:lnTo>
                  <a:lnTo>
                    <a:pt x="179" y="76"/>
                  </a:lnTo>
                  <a:lnTo>
                    <a:pt x="186" y="76"/>
                  </a:lnTo>
                  <a:lnTo>
                    <a:pt x="192" y="76"/>
                  </a:lnTo>
                  <a:lnTo>
                    <a:pt x="202" y="77"/>
                  </a:lnTo>
                  <a:lnTo>
                    <a:pt x="219" y="83"/>
                  </a:lnTo>
                  <a:lnTo>
                    <a:pt x="236" y="93"/>
                  </a:lnTo>
                  <a:lnTo>
                    <a:pt x="249" y="102"/>
                  </a:lnTo>
                  <a:lnTo>
                    <a:pt x="263" y="117"/>
                  </a:lnTo>
                  <a:lnTo>
                    <a:pt x="270" y="133"/>
                  </a:lnTo>
                  <a:lnTo>
                    <a:pt x="278" y="150"/>
                  </a:lnTo>
                  <a:lnTo>
                    <a:pt x="282" y="165"/>
                  </a:lnTo>
                  <a:lnTo>
                    <a:pt x="285" y="182"/>
                  </a:lnTo>
                  <a:lnTo>
                    <a:pt x="285" y="197"/>
                  </a:lnTo>
                  <a:lnTo>
                    <a:pt x="283" y="212"/>
                  </a:lnTo>
                  <a:lnTo>
                    <a:pt x="278" y="226"/>
                  </a:lnTo>
                  <a:lnTo>
                    <a:pt x="272" y="239"/>
                  </a:lnTo>
                  <a:lnTo>
                    <a:pt x="263" y="249"/>
                  </a:lnTo>
                  <a:lnTo>
                    <a:pt x="251" y="254"/>
                  </a:lnTo>
                  <a:lnTo>
                    <a:pt x="236" y="258"/>
                  </a:lnTo>
                  <a:lnTo>
                    <a:pt x="221" y="258"/>
                  </a:lnTo>
                  <a:lnTo>
                    <a:pt x="215" y="258"/>
                  </a:lnTo>
                  <a:lnTo>
                    <a:pt x="207" y="258"/>
                  </a:lnTo>
                  <a:lnTo>
                    <a:pt x="200" y="260"/>
                  </a:lnTo>
                  <a:lnTo>
                    <a:pt x="192" y="262"/>
                  </a:lnTo>
                  <a:lnTo>
                    <a:pt x="185" y="262"/>
                  </a:lnTo>
                  <a:lnTo>
                    <a:pt x="177" y="262"/>
                  </a:lnTo>
                  <a:lnTo>
                    <a:pt x="169" y="262"/>
                  </a:lnTo>
                  <a:lnTo>
                    <a:pt x="162" y="262"/>
                  </a:lnTo>
                  <a:lnTo>
                    <a:pt x="154" y="262"/>
                  </a:lnTo>
                  <a:lnTo>
                    <a:pt x="147" y="262"/>
                  </a:lnTo>
                  <a:lnTo>
                    <a:pt x="137" y="262"/>
                  </a:lnTo>
                  <a:lnTo>
                    <a:pt x="129" y="262"/>
                  </a:lnTo>
                  <a:lnTo>
                    <a:pt x="122" y="260"/>
                  </a:lnTo>
                  <a:lnTo>
                    <a:pt x="112" y="260"/>
                  </a:lnTo>
                  <a:lnTo>
                    <a:pt x="107" y="260"/>
                  </a:lnTo>
                  <a:lnTo>
                    <a:pt x="101" y="260"/>
                  </a:lnTo>
                  <a:lnTo>
                    <a:pt x="74" y="254"/>
                  </a:lnTo>
                  <a:lnTo>
                    <a:pt x="53" y="247"/>
                  </a:lnTo>
                  <a:lnTo>
                    <a:pt x="34" y="233"/>
                  </a:lnTo>
                  <a:lnTo>
                    <a:pt x="21" y="216"/>
                  </a:lnTo>
                  <a:lnTo>
                    <a:pt x="10" y="197"/>
                  </a:lnTo>
                  <a:lnTo>
                    <a:pt x="2" y="178"/>
                  </a:lnTo>
                  <a:lnTo>
                    <a:pt x="0" y="155"/>
                  </a:lnTo>
                  <a:lnTo>
                    <a:pt x="2" y="135"/>
                  </a:lnTo>
                  <a:lnTo>
                    <a:pt x="4" y="112"/>
                  </a:lnTo>
                  <a:lnTo>
                    <a:pt x="12" y="89"/>
                  </a:lnTo>
                  <a:lnTo>
                    <a:pt x="21" y="70"/>
                  </a:lnTo>
                  <a:lnTo>
                    <a:pt x="36" y="53"/>
                  </a:lnTo>
                  <a:lnTo>
                    <a:pt x="53" y="38"/>
                  </a:lnTo>
                  <a:lnTo>
                    <a:pt x="72" y="28"/>
                  </a:lnTo>
                  <a:lnTo>
                    <a:pt x="95" y="22"/>
                  </a:lnTo>
                  <a:lnTo>
                    <a:pt x="122" y="22"/>
                  </a:lnTo>
                  <a:lnTo>
                    <a:pt x="128" y="20"/>
                  </a:lnTo>
                  <a:lnTo>
                    <a:pt x="137" y="17"/>
                  </a:lnTo>
                  <a:lnTo>
                    <a:pt x="148" y="11"/>
                  </a:lnTo>
                  <a:lnTo>
                    <a:pt x="160" y="7"/>
                  </a:lnTo>
                  <a:lnTo>
                    <a:pt x="166" y="3"/>
                  </a:lnTo>
                  <a:lnTo>
                    <a:pt x="173" y="1"/>
                  </a:lnTo>
                  <a:lnTo>
                    <a:pt x="181" y="0"/>
                  </a:lnTo>
                  <a:lnTo>
                    <a:pt x="188" y="0"/>
                  </a:lnTo>
                  <a:lnTo>
                    <a:pt x="198" y="0"/>
                  </a:lnTo>
                  <a:lnTo>
                    <a:pt x="205" y="0"/>
                  </a:lnTo>
                  <a:lnTo>
                    <a:pt x="213" y="3"/>
                  </a:lnTo>
                  <a:lnTo>
                    <a:pt x="224" y="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0" name="Freeform 67">
              <a:extLst>
                <a:ext uri="{FF2B5EF4-FFF2-40B4-BE49-F238E27FC236}">
                  <a16:creationId xmlns:a16="http://schemas.microsoft.com/office/drawing/2014/main" id="{AF4DFD08-A288-DF50-967F-635A51FB91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30" y="1357"/>
              <a:ext cx="98" cy="38"/>
            </a:xfrm>
            <a:custGeom>
              <a:avLst/>
              <a:gdLst>
                <a:gd name="T0" fmla="*/ 0 w 321"/>
                <a:gd name="T1" fmla="*/ 0 h 135"/>
                <a:gd name="T2" fmla="*/ 0 w 321"/>
                <a:gd name="T3" fmla="*/ 0 h 135"/>
                <a:gd name="T4" fmla="*/ 0 w 321"/>
                <a:gd name="T5" fmla="*/ 0 h 135"/>
                <a:gd name="T6" fmla="*/ 0 w 321"/>
                <a:gd name="T7" fmla="*/ 0 h 135"/>
                <a:gd name="T8" fmla="*/ 0 w 321"/>
                <a:gd name="T9" fmla="*/ 0 h 135"/>
                <a:gd name="T10" fmla="*/ 0 w 321"/>
                <a:gd name="T11" fmla="*/ 0 h 135"/>
                <a:gd name="T12" fmla="*/ 0 w 321"/>
                <a:gd name="T13" fmla="*/ 0 h 135"/>
                <a:gd name="T14" fmla="*/ 0 w 321"/>
                <a:gd name="T15" fmla="*/ 0 h 135"/>
                <a:gd name="T16" fmla="*/ 0 w 321"/>
                <a:gd name="T17" fmla="*/ 0 h 135"/>
                <a:gd name="T18" fmla="*/ 0 w 321"/>
                <a:gd name="T19" fmla="*/ 0 h 135"/>
                <a:gd name="T20" fmla="*/ 0 w 321"/>
                <a:gd name="T21" fmla="*/ 0 h 135"/>
                <a:gd name="T22" fmla="*/ 0 w 321"/>
                <a:gd name="T23" fmla="*/ 0 h 135"/>
                <a:gd name="T24" fmla="*/ 0 w 321"/>
                <a:gd name="T25" fmla="*/ 0 h 135"/>
                <a:gd name="T26" fmla="*/ 0 w 321"/>
                <a:gd name="T27" fmla="*/ 0 h 135"/>
                <a:gd name="T28" fmla="*/ 0 w 321"/>
                <a:gd name="T29" fmla="*/ 0 h 135"/>
                <a:gd name="T30" fmla="*/ 0 w 321"/>
                <a:gd name="T31" fmla="*/ 0 h 135"/>
                <a:gd name="T32" fmla="*/ 0 w 321"/>
                <a:gd name="T33" fmla="*/ 0 h 135"/>
                <a:gd name="T34" fmla="*/ 0 w 321"/>
                <a:gd name="T35" fmla="*/ 0 h 135"/>
                <a:gd name="T36" fmla="*/ 0 w 321"/>
                <a:gd name="T37" fmla="*/ 0 h 135"/>
                <a:gd name="T38" fmla="*/ 0 w 321"/>
                <a:gd name="T39" fmla="*/ 0 h 135"/>
                <a:gd name="T40" fmla="*/ 0 w 321"/>
                <a:gd name="T41" fmla="*/ 0 h 135"/>
                <a:gd name="T42" fmla="*/ 0 w 321"/>
                <a:gd name="T43" fmla="*/ 0 h 135"/>
                <a:gd name="T44" fmla="*/ 0 w 321"/>
                <a:gd name="T45" fmla="*/ 0 h 135"/>
                <a:gd name="T46" fmla="*/ 0 w 321"/>
                <a:gd name="T47" fmla="*/ 0 h 135"/>
                <a:gd name="T48" fmla="*/ 0 w 321"/>
                <a:gd name="T49" fmla="*/ 0 h 135"/>
                <a:gd name="T50" fmla="*/ 0 w 321"/>
                <a:gd name="T51" fmla="*/ 0 h 135"/>
                <a:gd name="T52" fmla="*/ 0 w 321"/>
                <a:gd name="T53" fmla="*/ 0 h 135"/>
                <a:gd name="T54" fmla="*/ 0 w 321"/>
                <a:gd name="T55" fmla="*/ 0 h 135"/>
                <a:gd name="T56" fmla="*/ 0 w 321"/>
                <a:gd name="T57" fmla="*/ 0 h 135"/>
                <a:gd name="T58" fmla="*/ 0 w 321"/>
                <a:gd name="T59" fmla="*/ 0 h 135"/>
                <a:gd name="T60" fmla="*/ 0 w 321"/>
                <a:gd name="T61" fmla="*/ 0 h 135"/>
                <a:gd name="T62" fmla="*/ 0 w 321"/>
                <a:gd name="T63" fmla="*/ 0 h 135"/>
                <a:gd name="T64" fmla="*/ 0 w 321"/>
                <a:gd name="T65" fmla="*/ 0 h 135"/>
                <a:gd name="T66" fmla="*/ 0 w 321"/>
                <a:gd name="T67" fmla="*/ 0 h 135"/>
                <a:gd name="T68" fmla="*/ 0 w 321"/>
                <a:gd name="T69" fmla="*/ 0 h 135"/>
                <a:gd name="T70" fmla="*/ 0 w 321"/>
                <a:gd name="T71" fmla="*/ 0 h 135"/>
                <a:gd name="T72" fmla="*/ 0 w 321"/>
                <a:gd name="T73" fmla="*/ 0 h 135"/>
                <a:gd name="T74" fmla="*/ 0 w 321"/>
                <a:gd name="T75" fmla="*/ 0 h 135"/>
                <a:gd name="T76" fmla="*/ 0 w 321"/>
                <a:gd name="T77" fmla="*/ 0 h 135"/>
                <a:gd name="T78" fmla="*/ 0 w 321"/>
                <a:gd name="T79" fmla="*/ 0 h 135"/>
                <a:gd name="T80" fmla="*/ 0 w 321"/>
                <a:gd name="T81" fmla="*/ 0 h 135"/>
                <a:gd name="T82" fmla="*/ 0 w 321"/>
                <a:gd name="T83" fmla="*/ 0 h 135"/>
                <a:gd name="T84" fmla="*/ 0 w 321"/>
                <a:gd name="T85" fmla="*/ 0 h 135"/>
                <a:gd name="T86" fmla="*/ 0 w 321"/>
                <a:gd name="T87" fmla="*/ 0 h 135"/>
                <a:gd name="T88" fmla="*/ 0 w 321"/>
                <a:gd name="T89" fmla="*/ 0 h 135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321"/>
                <a:gd name="T136" fmla="*/ 0 h 135"/>
                <a:gd name="T137" fmla="*/ 321 w 321"/>
                <a:gd name="T138" fmla="*/ 135 h 135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321" h="135">
                  <a:moveTo>
                    <a:pt x="0" y="0"/>
                  </a:moveTo>
                  <a:lnTo>
                    <a:pt x="19" y="0"/>
                  </a:lnTo>
                  <a:lnTo>
                    <a:pt x="39" y="6"/>
                  </a:lnTo>
                  <a:lnTo>
                    <a:pt x="58" y="11"/>
                  </a:lnTo>
                  <a:lnTo>
                    <a:pt x="77" y="21"/>
                  </a:lnTo>
                  <a:lnTo>
                    <a:pt x="95" y="30"/>
                  </a:lnTo>
                  <a:lnTo>
                    <a:pt x="114" y="42"/>
                  </a:lnTo>
                  <a:lnTo>
                    <a:pt x="131" y="53"/>
                  </a:lnTo>
                  <a:lnTo>
                    <a:pt x="150" y="67"/>
                  </a:lnTo>
                  <a:lnTo>
                    <a:pt x="167" y="78"/>
                  </a:lnTo>
                  <a:lnTo>
                    <a:pt x="186" y="89"/>
                  </a:lnTo>
                  <a:lnTo>
                    <a:pt x="205" y="99"/>
                  </a:lnTo>
                  <a:lnTo>
                    <a:pt x="224" y="108"/>
                  </a:lnTo>
                  <a:lnTo>
                    <a:pt x="243" y="116"/>
                  </a:lnTo>
                  <a:lnTo>
                    <a:pt x="266" y="120"/>
                  </a:lnTo>
                  <a:lnTo>
                    <a:pt x="285" y="122"/>
                  </a:lnTo>
                  <a:lnTo>
                    <a:pt x="309" y="120"/>
                  </a:lnTo>
                  <a:lnTo>
                    <a:pt x="315" y="127"/>
                  </a:lnTo>
                  <a:lnTo>
                    <a:pt x="321" y="135"/>
                  </a:lnTo>
                  <a:lnTo>
                    <a:pt x="315" y="135"/>
                  </a:lnTo>
                  <a:lnTo>
                    <a:pt x="307" y="135"/>
                  </a:lnTo>
                  <a:lnTo>
                    <a:pt x="300" y="135"/>
                  </a:lnTo>
                  <a:lnTo>
                    <a:pt x="292" y="135"/>
                  </a:lnTo>
                  <a:lnTo>
                    <a:pt x="283" y="135"/>
                  </a:lnTo>
                  <a:lnTo>
                    <a:pt x="275" y="135"/>
                  </a:lnTo>
                  <a:lnTo>
                    <a:pt x="266" y="135"/>
                  </a:lnTo>
                  <a:lnTo>
                    <a:pt x="262" y="135"/>
                  </a:lnTo>
                  <a:lnTo>
                    <a:pt x="243" y="133"/>
                  </a:lnTo>
                  <a:lnTo>
                    <a:pt x="224" y="131"/>
                  </a:lnTo>
                  <a:lnTo>
                    <a:pt x="207" y="127"/>
                  </a:lnTo>
                  <a:lnTo>
                    <a:pt x="191" y="122"/>
                  </a:lnTo>
                  <a:lnTo>
                    <a:pt x="174" y="116"/>
                  </a:lnTo>
                  <a:lnTo>
                    <a:pt x="157" y="108"/>
                  </a:lnTo>
                  <a:lnTo>
                    <a:pt x="142" y="101"/>
                  </a:lnTo>
                  <a:lnTo>
                    <a:pt x="127" y="93"/>
                  </a:lnTo>
                  <a:lnTo>
                    <a:pt x="112" y="84"/>
                  </a:lnTo>
                  <a:lnTo>
                    <a:pt x="95" y="76"/>
                  </a:lnTo>
                  <a:lnTo>
                    <a:pt x="79" y="67"/>
                  </a:lnTo>
                  <a:lnTo>
                    <a:pt x="64" y="57"/>
                  </a:lnTo>
                  <a:lnTo>
                    <a:pt x="47" y="48"/>
                  </a:lnTo>
                  <a:lnTo>
                    <a:pt x="32" y="40"/>
                  </a:lnTo>
                  <a:lnTo>
                    <a:pt x="15" y="32"/>
                  </a:lnTo>
                  <a:lnTo>
                    <a:pt x="0" y="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1" name="Freeform 68">
              <a:extLst>
                <a:ext uri="{FF2B5EF4-FFF2-40B4-BE49-F238E27FC236}">
                  <a16:creationId xmlns:a16="http://schemas.microsoft.com/office/drawing/2014/main" id="{88D0183D-25FF-D086-AE10-099016FD91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80" y="1361"/>
              <a:ext cx="48" cy="23"/>
            </a:xfrm>
            <a:custGeom>
              <a:avLst/>
              <a:gdLst>
                <a:gd name="T0" fmla="*/ 0 w 156"/>
                <a:gd name="T1" fmla="*/ 0 h 82"/>
                <a:gd name="T2" fmla="*/ 0 w 156"/>
                <a:gd name="T3" fmla="*/ 0 h 82"/>
                <a:gd name="T4" fmla="*/ 0 w 156"/>
                <a:gd name="T5" fmla="*/ 0 h 82"/>
                <a:gd name="T6" fmla="*/ 0 w 156"/>
                <a:gd name="T7" fmla="*/ 0 h 82"/>
                <a:gd name="T8" fmla="*/ 0 w 156"/>
                <a:gd name="T9" fmla="*/ 0 h 82"/>
                <a:gd name="T10" fmla="*/ 0 w 156"/>
                <a:gd name="T11" fmla="*/ 0 h 82"/>
                <a:gd name="T12" fmla="*/ 0 w 156"/>
                <a:gd name="T13" fmla="*/ 0 h 82"/>
                <a:gd name="T14" fmla="*/ 0 w 156"/>
                <a:gd name="T15" fmla="*/ 0 h 82"/>
                <a:gd name="T16" fmla="*/ 0 w 156"/>
                <a:gd name="T17" fmla="*/ 0 h 82"/>
                <a:gd name="T18" fmla="*/ 0 w 156"/>
                <a:gd name="T19" fmla="*/ 0 h 82"/>
                <a:gd name="T20" fmla="*/ 0 w 156"/>
                <a:gd name="T21" fmla="*/ 0 h 82"/>
                <a:gd name="T22" fmla="*/ 0 w 156"/>
                <a:gd name="T23" fmla="*/ 0 h 82"/>
                <a:gd name="T24" fmla="*/ 0 w 156"/>
                <a:gd name="T25" fmla="*/ 0 h 82"/>
                <a:gd name="T26" fmla="*/ 0 w 156"/>
                <a:gd name="T27" fmla="*/ 0 h 82"/>
                <a:gd name="T28" fmla="*/ 0 w 156"/>
                <a:gd name="T29" fmla="*/ 0 h 82"/>
                <a:gd name="T30" fmla="*/ 0 w 156"/>
                <a:gd name="T31" fmla="*/ 0 h 82"/>
                <a:gd name="T32" fmla="*/ 0 w 156"/>
                <a:gd name="T33" fmla="*/ 0 h 82"/>
                <a:gd name="T34" fmla="*/ 0 w 156"/>
                <a:gd name="T35" fmla="*/ 0 h 82"/>
                <a:gd name="T36" fmla="*/ 0 w 156"/>
                <a:gd name="T37" fmla="*/ 0 h 82"/>
                <a:gd name="T38" fmla="*/ 0 w 156"/>
                <a:gd name="T39" fmla="*/ 0 h 82"/>
                <a:gd name="T40" fmla="*/ 0 w 156"/>
                <a:gd name="T41" fmla="*/ 0 h 82"/>
                <a:gd name="T42" fmla="*/ 0 w 156"/>
                <a:gd name="T43" fmla="*/ 0 h 82"/>
                <a:gd name="T44" fmla="*/ 0 w 156"/>
                <a:gd name="T45" fmla="*/ 0 h 82"/>
                <a:gd name="T46" fmla="*/ 0 w 156"/>
                <a:gd name="T47" fmla="*/ 0 h 82"/>
                <a:gd name="T48" fmla="*/ 0 w 156"/>
                <a:gd name="T49" fmla="*/ 0 h 82"/>
                <a:gd name="T50" fmla="*/ 0 w 156"/>
                <a:gd name="T51" fmla="*/ 0 h 82"/>
                <a:gd name="T52" fmla="*/ 0 w 156"/>
                <a:gd name="T53" fmla="*/ 0 h 82"/>
                <a:gd name="T54" fmla="*/ 0 w 156"/>
                <a:gd name="T55" fmla="*/ 0 h 82"/>
                <a:gd name="T56" fmla="*/ 0 w 156"/>
                <a:gd name="T57" fmla="*/ 0 h 82"/>
                <a:gd name="T58" fmla="*/ 0 w 156"/>
                <a:gd name="T59" fmla="*/ 0 h 82"/>
                <a:gd name="T60" fmla="*/ 0 w 156"/>
                <a:gd name="T61" fmla="*/ 0 h 82"/>
                <a:gd name="T62" fmla="*/ 0 w 156"/>
                <a:gd name="T63" fmla="*/ 0 h 82"/>
                <a:gd name="T64" fmla="*/ 0 w 156"/>
                <a:gd name="T65" fmla="*/ 0 h 82"/>
                <a:gd name="T66" fmla="*/ 0 w 156"/>
                <a:gd name="T67" fmla="*/ 0 h 82"/>
                <a:gd name="T68" fmla="*/ 0 w 156"/>
                <a:gd name="T69" fmla="*/ 0 h 82"/>
                <a:gd name="T70" fmla="*/ 0 w 156"/>
                <a:gd name="T71" fmla="*/ 0 h 82"/>
                <a:gd name="T72" fmla="*/ 0 w 156"/>
                <a:gd name="T73" fmla="*/ 0 h 82"/>
                <a:gd name="T74" fmla="*/ 0 w 156"/>
                <a:gd name="T75" fmla="*/ 0 h 82"/>
                <a:gd name="T76" fmla="*/ 0 w 156"/>
                <a:gd name="T77" fmla="*/ 0 h 82"/>
                <a:gd name="T78" fmla="*/ 0 w 156"/>
                <a:gd name="T79" fmla="*/ 0 h 82"/>
                <a:gd name="T80" fmla="*/ 0 w 156"/>
                <a:gd name="T81" fmla="*/ 0 h 82"/>
                <a:gd name="T82" fmla="*/ 0 w 156"/>
                <a:gd name="T83" fmla="*/ 0 h 82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156"/>
                <a:gd name="T127" fmla="*/ 0 h 82"/>
                <a:gd name="T128" fmla="*/ 156 w 156"/>
                <a:gd name="T129" fmla="*/ 82 h 82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156" h="82">
                  <a:moveTo>
                    <a:pt x="4" y="0"/>
                  </a:moveTo>
                  <a:lnTo>
                    <a:pt x="9" y="6"/>
                  </a:lnTo>
                  <a:lnTo>
                    <a:pt x="17" y="10"/>
                  </a:lnTo>
                  <a:lnTo>
                    <a:pt x="26" y="16"/>
                  </a:lnTo>
                  <a:lnTo>
                    <a:pt x="36" y="19"/>
                  </a:lnTo>
                  <a:lnTo>
                    <a:pt x="44" y="19"/>
                  </a:lnTo>
                  <a:lnTo>
                    <a:pt x="53" y="23"/>
                  </a:lnTo>
                  <a:lnTo>
                    <a:pt x="63" y="23"/>
                  </a:lnTo>
                  <a:lnTo>
                    <a:pt x="76" y="23"/>
                  </a:lnTo>
                  <a:lnTo>
                    <a:pt x="85" y="19"/>
                  </a:lnTo>
                  <a:lnTo>
                    <a:pt x="97" y="19"/>
                  </a:lnTo>
                  <a:lnTo>
                    <a:pt x="108" y="16"/>
                  </a:lnTo>
                  <a:lnTo>
                    <a:pt x="120" y="16"/>
                  </a:lnTo>
                  <a:lnTo>
                    <a:pt x="129" y="10"/>
                  </a:lnTo>
                  <a:lnTo>
                    <a:pt x="139" y="6"/>
                  </a:lnTo>
                  <a:lnTo>
                    <a:pt x="146" y="2"/>
                  </a:lnTo>
                  <a:lnTo>
                    <a:pt x="156" y="0"/>
                  </a:lnTo>
                  <a:lnTo>
                    <a:pt x="156" y="10"/>
                  </a:lnTo>
                  <a:lnTo>
                    <a:pt x="156" y="21"/>
                  </a:lnTo>
                  <a:lnTo>
                    <a:pt x="154" y="35"/>
                  </a:lnTo>
                  <a:lnTo>
                    <a:pt x="152" y="48"/>
                  </a:lnTo>
                  <a:lnTo>
                    <a:pt x="146" y="57"/>
                  </a:lnTo>
                  <a:lnTo>
                    <a:pt x="139" y="71"/>
                  </a:lnTo>
                  <a:lnTo>
                    <a:pt x="129" y="73"/>
                  </a:lnTo>
                  <a:lnTo>
                    <a:pt x="123" y="76"/>
                  </a:lnTo>
                  <a:lnTo>
                    <a:pt x="114" y="80"/>
                  </a:lnTo>
                  <a:lnTo>
                    <a:pt x="104" y="82"/>
                  </a:lnTo>
                  <a:lnTo>
                    <a:pt x="95" y="80"/>
                  </a:lnTo>
                  <a:lnTo>
                    <a:pt x="87" y="80"/>
                  </a:lnTo>
                  <a:lnTo>
                    <a:pt x="78" y="76"/>
                  </a:lnTo>
                  <a:lnTo>
                    <a:pt x="70" y="74"/>
                  </a:lnTo>
                  <a:lnTo>
                    <a:pt x="59" y="69"/>
                  </a:lnTo>
                  <a:lnTo>
                    <a:pt x="51" y="65"/>
                  </a:lnTo>
                  <a:lnTo>
                    <a:pt x="42" y="59"/>
                  </a:lnTo>
                  <a:lnTo>
                    <a:pt x="34" y="54"/>
                  </a:lnTo>
                  <a:lnTo>
                    <a:pt x="25" y="48"/>
                  </a:lnTo>
                  <a:lnTo>
                    <a:pt x="17" y="40"/>
                  </a:lnTo>
                  <a:lnTo>
                    <a:pt x="11" y="35"/>
                  </a:lnTo>
                  <a:lnTo>
                    <a:pt x="7" y="27"/>
                  </a:lnTo>
                  <a:lnTo>
                    <a:pt x="0" y="12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2" name="Freeform 69">
              <a:extLst>
                <a:ext uri="{FF2B5EF4-FFF2-40B4-BE49-F238E27FC236}">
                  <a16:creationId xmlns:a16="http://schemas.microsoft.com/office/drawing/2014/main" id="{E3F3A54E-E2E0-DFC0-BDE0-BC8C835567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28" y="1376"/>
              <a:ext cx="19" cy="33"/>
            </a:xfrm>
            <a:custGeom>
              <a:avLst/>
              <a:gdLst>
                <a:gd name="T0" fmla="*/ 0 w 62"/>
                <a:gd name="T1" fmla="*/ 0 h 117"/>
                <a:gd name="T2" fmla="*/ 0 w 62"/>
                <a:gd name="T3" fmla="*/ 0 h 117"/>
                <a:gd name="T4" fmla="*/ 0 w 62"/>
                <a:gd name="T5" fmla="*/ 0 h 117"/>
                <a:gd name="T6" fmla="*/ 0 w 62"/>
                <a:gd name="T7" fmla="*/ 0 h 117"/>
                <a:gd name="T8" fmla="*/ 0 w 62"/>
                <a:gd name="T9" fmla="*/ 0 h 117"/>
                <a:gd name="T10" fmla="*/ 0 w 62"/>
                <a:gd name="T11" fmla="*/ 0 h 117"/>
                <a:gd name="T12" fmla="*/ 0 w 62"/>
                <a:gd name="T13" fmla="*/ 0 h 117"/>
                <a:gd name="T14" fmla="*/ 0 w 62"/>
                <a:gd name="T15" fmla="*/ 0 h 117"/>
                <a:gd name="T16" fmla="*/ 0 w 62"/>
                <a:gd name="T17" fmla="*/ 0 h 117"/>
                <a:gd name="T18" fmla="*/ 0 w 62"/>
                <a:gd name="T19" fmla="*/ 0 h 117"/>
                <a:gd name="T20" fmla="*/ 0 w 62"/>
                <a:gd name="T21" fmla="*/ 0 h 117"/>
                <a:gd name="T22" fmla="*/ 0 w 62"/>
                <a:gd name="T23" fmla="*/ 0 h 117"/>
                <a:gd name="T24" fmla="*/ 0 w 62"/>
                <a:gd name="T25" fmla="*/ 0 h 117"/>
                <a:gd name="T26" fmla="*/ 0 w 62"/>
                <a:gd name="T27" fmla="*/ 0 h 117"/>
                <a:gd name="T28" fmla="*/ 0 w 62"/>
                <a:gd name="T29" fmla="*/ 0 h 117"/>
                <a:gd name="T30" fmla="*/ 0 w 62"/>
                <a:gd name="T31" fmla="*/ 0 h 117"/>
                <a:gd name="T32" fmla="*/ 0 w 62"/>
                <a:gd name="T33" fmla="*/ 0 h 117"/>
                <a:gd name="T34" fmla="*/ 0 w 62"/>
                <a:gd name="T35" fmla="*/ 0 h 117"/>
                <a:gd name="T36" fmla="*/ 0 w 62"/>
                <a:gd name="T37" fmla="*/ 0 h 117"/>
                <a:gd name="T38" fmla="*/ 0 w 62"/>
                <a:gd name="T39" fmla="*/ 0 h 117"/>
                <a:gd name="T40" fmla="*/ 0 w 62"/>
                <a:gd name="T41" fmla="*/ 0 h 117"/>
                <a:gd name="T42" fmla="*/ 0 w 62"/>
                <a:gd name="T43" fmla="*/ 0 h 117"/>
                <a:gd name="T44" fmla="*/ 0 w 62"/>
                <a:gd name="T45" fmla="*/ 0 h 117"/>
                <a:gd name="T46" fmla="*/ 0 w 62"/>
                <a:gd name="T47" fmla="*/ 0 h 117"/>
                <a:gd name="T48" fmla="*/ 0 w 62"/>
                <a:gd name="T49" fmla="*/ 0 h 117"/>
                <a:gd name="T50" fmla="*/ 0 w 62"/>
                <a:gd name="T51" fmla="*/ 0 h 117"/>
                <a:gd name="T52" fmla="*/ 0 w 62"/>
                <a:gd name="T53" fmla="*/ 0 h 117"/>
                <a:gd name="T54" fmla="*/ 0 w 62"/>
                <a:gd name="T55" fmla="*/ 0 h 117"/>
                <a:gd name="T56" fmla="*/ 0 w 62"/>
                <a:gd name="T57" fmla="*/ 0 h 117"/>
                <a:gd name="T58" fmla="*/ 0 w 62"/>
                <a:gd name="T59" fmla="*/ 0 h 117"/>
                <a:gd name="T60" fmla="*/ 0 w 62"/>
                <a:gd name="T61" fmla="*/ 0 h 117"/>
                <a:gd name="T62" fmla="*/ 0 w 62"/>
                <a:gd name="T63" fmla="*/ 0 h 117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62"/>
                <a:gd name="T97" fmla="*/ 0 h 117"/>
                <a:gd name="T98" fmla="*/ 62 w 62"/>
                <a:gd name="T99" fmla="*/ 117 h 117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62" h="117">
                  <a:moveTo>
                    <a:pt x="3" y="3"/>
                  </a:moveTo>
                  <a:lnTo>
                    <a:pt x="9" y="0"/>
                  </a:lnTo>
                  <a:lnTo>
                    <a:pt x="19" y="0"/>
                  </a:lnTo>
                  <a:lnTo>
                    <a:pt x="28" y="1"/>
                  </a:lnTo>
                  <a:lnTo>
                    <a:pt x="38" y="7"/>
                  </a:lnTo>
                  <a:lnTo>
                    <a:pt x="45" y="13"/>
                  </a:lnTo>
                  <a:lnTo>
                    <a:pt x="55" y="20"/>
                  </a:lnTo>
                  <a:lnTo>
                    <a:pt x="59" y="30"/>
                  </a:lnTo>
                  <a:lnTo>
                    <a:pt x="62" y="43"/>
                  </a:lnTo>
                  <a:lnTo>
                    <a:pt x="60" y="55"/>
                  </a:lnTo>
                  <a:lnTo>
                    <a:pt x="59" y="66"/>
                  </a:lnTo>
                  <a:lnTo>
                    <a:pt x="53" y="78"/>
                  </a:lnTo>
                  <a:lnTo>
                    <a:pt x="47" y="91"/>
                  </a:lnTo>
                  <a:lnTo>
                    <a:pt x="38" y="102"/>
                  </a:lnTo>
                  <a:lnTo>
                    <a:pt x="30" y="110"/>
                  </a:lnTo>
                  <a:lnTo>
                    <a:pt x="21" y="116"/>
                  </a:lnTo>
                  <a:lnTo>
                    <a:pt x="13" y="117"/>
                  </a:lnTo>
                  <a:lnTo>
                    <a:pt x="13" y="110"/>
                  </a:lnTo>
                  <a:lnTo>
                    <a:pt x="17" y="102"/>
                  </a:lnTo>
                  <a:lnTo>
                    <a:pt x="17" y="95"/>
                  </a:lnTo>
                  <a:lnTo>
                    <a:pt x="19" y="87"/>
                  </a:lnTo>
                  <a:lnTo>
                    <a:pt x="15" y="79"/>
                  </a:lnTo>
                  <a:lnTo>
                    <a:pt x="13" y="72"/>
                  </a:lnTo>
                  <a:lnTo>
                    <a:pt x="13" y="64"/>
                  </a:lnTo>
                  <a:lnTo>
                    <a:pt x="11" y="58"/>
                  </a:lnTo>
                  <a:lnTo>
                    <a:pt x="9" y="51"/>
                  </a:lnTo>
                  <a:lnTo>
                    <a:pt x="5" y="41"/>
                  </a:lnTo>
                  <a:lnTo>
                    <a:pt x="3" y="36"/>
                  </a:lnTo>
                  <a:lnTo>
                    <a:pt x="3" y="28"/>
                  </a:lnTo>
                  <a:lnTo>
                    <a:pt x="0" y="15"/>
                  </a:lnTo>
                  <a:lnTo>
                    <a:pt x="3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3" name="Freeform 70">
              <a:extLst>
                <a:ext uri="{FF2B5EF4-FFF2-40B4-BE49-F238E27FC236}">
                  <a16:creationId xmlns:a16="http://schemas.microsoft.com/office/drawing/2014/main" id="{00542899-D3D2-D89C-2A1E-FD1B281A9E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69" y="1383"/>
              <a:ext cx="151" cy="42"/>
            </a:xfrm>
            <a:custGeom>
              <a:avLst/>
              <a:gdLst>
                <a:gd name="T0" fmla="*/ 0 w 490"/>
                <a:gd name="T1" fmla="*/ 0 h 149"/>
                <a:gd name="T2" fmla="*/ 0 w 490"/>
                <a:gd name="T3" fmla="*/ 0 h 149"/>
                <a:gd name="T4" fmla="*/ 0 w 490"/>
                <a:gd name="T5" fmla="*/ 0 h 149"/>
                <a:gd name="T6" fmla="*/ 0 w 490"/>
                <a:gd name="T7" fmla="*/ 0 h 149"/>
                <a:gd name="T8" fmla="*/ 0 w 490"/>
                <a:gd name="T9" fmla="*/ 0 h 149"/>
                <a:gd name="T10" fmla="*/ 0 w 490"/>
                <a:gd name="T11" fmla="*/ 0 h 149"/>
                <a:gd name="T12" fmla="*/ 0 w 490"/>
                <a:gd name="T13" fmla="*/ 0 h 149"/>
                <a:gd name="T14" fmla="*/ 0 w 490"/>
                <a:gd name="T15" fmla="*/ 0 h 149"/>
                <a:gd name="T16" fmla="*/ 0 w 490"/>
                <a:gd name="T17" fmla="*/ 0 h 149"/>
                <a:gd name="T18" fmla="*/ 0 w 490"/>
                <a:gd name="T19" fmla="*/ 0 h 149"/>
                <a:gd name="T20" fmla="*/ 0 w 490"/>
                <a:gd name="T21" fmla="*/ 0 h 149"/>
                <a:gd name="T22" fmla="*/ 0 w 490"/>
                <a:gd name="T23" fmla="*/ 0 h 149"/>
                <a:gd name="T24" fmla="*/ 0 w 490"/>
                <a:gd name="T25" fmla="*/ 0 h 149"/>
                <a:gd name="T26" fmla="*/ 0 w 490"/>
                <a:gd name="T27" fmla="*/ 0 h 149"/>
                <a:gd name="T28" fmla="*/ 0 w 490"/>
                <a:gd name="T29" fmla="*/ 0 h 149"/>
                <a:gd name="T30" fmla="*/ 0 w 490"/>
                <a:gd name="T31" fmla="*/ 0 h 149"/>
                <a:gd name="T32" fmla="*/ 0 w 490"/>
                <a:gd name="T33" fmla="*/ 0 h 149"/>
                <a:gd name="T34" fmla="*/ 0 w 490"/>
                <a:gd name="T35" fmla="*/ 0 h 149"/>
                <a:gd name="T36" fmla="*/ 0 w 490"/>
                <a:gd name="T37" fmla="*/ 0 h 149"/>
                <a:gd name="T38" fmla="*/ 0 w 490"/>
                <a:gd name="T39" fmla="*/ 0 h 149"/>
                <a:gd name="T40" fmla="*/ 0 w 490"/>
                <a:gd name="T41" fmla="*/ 0 h 149"/>
                <a:gd name="T42" fmla="*/ 0 w 490"/>
                <a:gd name="T43" fmla="*/ 0 h 149"/>
                <a:gd name="T44" fmla="*/ 0 w 490"/>
                <a:gd name="T45" fmla="*/ 0 h 149"/>
                <a:gd name="T46" fmla="*/ 0 w 490"/>
                <a:gd name="T47" fmla="*/ 0 h 149"/>
                <a:gd name="T48" fmla="*/ 0 w 490"/>
                <a:gd name="T49" fmla="*/ 0 h 149"/>
                <a:gd name="T50" fmla="*/ 0 w 490"/>
                <a:gd name="T51" fmla="*/ 0 h 149"/>
                <a:gd name="T52" fmla="*/ 0 w 490"/>
                <a:gd name="T53" fmla="*/ 0 h 149"/>
                <a:gd name="T54" fmla="*/ 0 w 490"/>
                <a:gd name="T55" fmla="*/ 0 h 149"/>
                <a:gd name="T56" fmla="*/ 0 w 490"/>
                <a:gd name="T57" fmla="*/ 0 h 149"/>
                <a:gd name="T58" fmla="*/ 0 w 490"/>
                <a:gd name="T59" fmla="*/ 0 h 149"/>
                <a:gd name="T60" fmla="*/ 0 w 490"/>
                <a:gd name="T61" fmla="*/ 0 h 149"/>
                <a:gd name="T62" fmla="*/ 0 w 490"/>
                <a:gd name="T63" fmla="*/ 0 h 149"/>
                <a:gd name="T64" fmla="*/ 0 w 490"/>
                <a:gd name="T65" fmla="*/ 0 h 149"/>
                <a:gd name="T66" fmla="*/ 0 w 490"/>
                <a:gd name="T67" fmla="*/ 0 h 149"/>
                <a:gd name="T68" fmla="*/ 0 w 490"/>
                <a:gd name="T69" fmla="*/ 0 h 149"/>
                <a:gd name="T70" fmla="*/ 0 w 490"/>
                <a:gd name="T71" fmla="*/ 0 h 149"/>
                <a:gd name="T72" fmla="*/ 0 w 490"/>
                <a:gd name="T73" fmla="*/ 0 h 149"/>
                <a:gd name="T74" fmla="*/ 0 w 490"/>
                <a:gd name="T75" fmla="*/ 0 h 149"/>
                <a:gd name="T76" fmla="*/ 0 w 490"/>
                <a:gd name="T77" fmla="*/ 0 h 149"/>
                <a:gd name="T78" fmla="*/ 0 w 490"/>
                <a:gd name="T79" fmla="*/ 0 h 149"/>
                <a:gd name="T80" fmla="*/ 0 w 490"/>
                <a:gd name="T81" fmla="*/ 0 h 149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490"/>
                <a:gd name="T124" fmla="*/ 0 h 149"/>
                <a:gd name="T125" fmla="*/ 490 w 490"/>
                <a:gd name="T126" fmla="*/ 149 h 149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490" h="149">
                  <a:moveTo>
                    <a:pt x="296" y="2"/>
                  </a:moveTo>
                  <a:lnTo>
                    <a:pt x="311" y="0"/>
                  </a:lnTo>
                  <a:lnTo>
                    <a:pt x="327" y="0"/>
                  </a:lnTo>
                  <a:lnTo>
                    <a:pt x="344" y="2"/>
                  </a:lnTo>
                  <a:lnTo>
                    <a:pt x="361" y="8"/>
                  </a:lnTo>
                  <a:lnTo>
                    <a:pt x="376" y="12"/>
                  </a:lnTo>
                  <a:lnTo>
                    <a:pt x="395" y="19"/>
                  </a:lnTo>
                  <a:lnTo>
                    <a:pt x="410" y="27"/>
                  </a:lnTo>
                  <a:lnTo>
                    <a:pt x="427" y="36"/>
                  </a:lnTo>
                  <a:lnTo>
                    <a:pt x="439" y="44"/>
                  </a:lnTo>
                  <a:lnTo>
                    <a:pt x="452" y="54"/>
                  </a:lnTo>
                  <a:lnTo>
                    <a:pt x="463" y="61"/>
                  </a:lnTo>
                  <a:lnTo>
                    <a:pt x="475" y="73"/>
                  </a:lnTo>
                  <a:lnTo>
                    <a:pt x="481" y="82"/>
                  </a:lnTo>
                  <a:lnTo>
                    <a:pt x="486" y="92"/>
                  </a:lnTo>
                  <a:lnTo>
                    <a:pt x="488" y="99"/>
                  </a:lnTo>
                  <a:lnTo>
                    <a:pt x="490" y="109"/>
                  </a:lnTo>
                  <a:lnTo>
                    <a:pt x="475" y="103"/>
                  </a:lnTo>
                  <a:lnTo>
                    <a:pt x="462" y="97"/>
                  </a:lnTo>
                  <a:lnTo>
                    <a:pt x="446" y="90"/>
                  </a:lnTo>
                  <a:lnTo>
                    <a:pt x="431" y="82"/>
                  </a:lnTo>
                  <a:lnTo>
                    <a:pt x="414" y="73"/>
                  </a:lnTo>
                  <a:lnTo>
                    <a:pt x="399" y="63"/>
                  </a:lnTo>
                  <a:lnTo>
                    <a:pt x="382" y="54"/>
                  </a:lnTo>
                  <a:lnTo>
                    <a:pt x="366" y="48"/>
                  </a:lnTo>
                  <a:lnTo>
                    <a:pt x="349" y="40"/>
                  </a:lnTo>
                  <a:lnTo>
                    <a:pt x="334" y="36"/>
                  </a:lnTo>
                  <a:lnTo>
                    <a:pt x="315" y="33"/>
                  </a:lnTo>
                  <a:lnTo>
                    <a:pt x="300" y="34"/>
                  </a:lnTo>
                  <a:lnTo>
                    <a:pt x="283" y="38"/>
                  </a:lnTo>
                  <a:lnTo>
                    <a:pt x="268" y="46"/>
                  </a:lnTo>
                  <a:lnTo>
                    <a:pt x="252" y="59"/>
                  </a:lnTo>
                  <a:lnTo>
                    <a:pt x="237" y="78"/>
                  </a:lnTo>
                  <a:lnTo>
                    <a:pt x="228" y="93"/>
                  </a:lnTo>
                  <a:lnTo>
                    <a:pt x="214" y="107"/>
                  </a:lnTo>
                  <a:lnTo>
                    <a:pt x="199" y="120"/>
                  </a:lnTo>
                  <a:lnTo>
                    <a:pt x="182" y="130"/>
                  </a:lnTo>
                  <a:lnTo>
                    <a:pt x="163" y="135"/>
                  </a:lnTo>
                  <a:lnTo>
                    <a:pt x="144" y="141"/>
                  </a:lnTo>
                  <a:lnTo>
                    <a:pt x="123" y="143"/>
                  </a:lnTo>
                  <a:lnTo>
                    <a:pt x="102" y="149"/>
                  </a:lnTo>
                  <a:lnTo>
                    <a:pt x="83" y="149"/>
                  </a:lnTo>
                  <a:lnTo>
                    <a:pt x="64" y="149"/>
                  </a:lnTo>
                  <a:lnTo>
                    <a:pt x="45" y="145"/>
                  </a:lnTo>
                  <a:lnTo>
                    <a:pt x="32" y="143"/>
                  </a:lnTo>
                  <a:lnTo>
                    <a:pt x="17" y="139"/>
                  </a:lnTo>
                  <a:lnTo>
                    <a:pt x="9" y="133"/>
                  </a:lnTo>
                  <a:lnTo>
                    <a:pt x="3" y="130"/>
                  </a:lnTo>
                  <a:lnTo>
                    <a:pt x="2" y="124"/>
                  </a:lnTo>
                  <a:lnTo>
                    <a:pt x="0" y="116"/>
                  </a:lnTo>
                  <a:lnTo>
                    <a:pt x="2" y="107"/>
                  </a:lnTo>
                  <a:lnTo>
                    <a:pt x="3" y="97"/>
                  </a:lnTo>
                  <a:lnTo>
                    <a:pt x="9" y="86"/>
                  </a:lnTo>
                  <a:lnTo>
                    <a:pt x="13" y="73"/>
                  </a:lnTo>
                  <a:lnTo>
                    <a:pt x="19" y="63"/>
                  </a:lnTo>
                  <a:lnTo>
                    <a:pt x="22" y="54"/>
                  </a:lnTo>
                  <a:lnTo>
                    <a:pt x="26" y="50"/>
                  </a:lnTo>
                  <a:lnTo>
                    <a:pt x="30" y="65"/>
                  </a:lnTo>
                  <a:lnTo>
                    <a:pt x="38" y="78"/>
                  </a:lnTo>
                  <a:lnTo>
                    <a:pt x="49" y="92"/>
                  </a:lnTo>
                  <a:lnTo>
                    <a:pt x="62" y="101"/>
                  </a:lnTo>
                  <a:lnTo>
                    <a:pt x="78" y="107"/>
                  </a:lnTo>
                  <a:lnTo>
                    <a:pt x="93" y="111"/>
                  </a:lnTo>
                  <a:lnTo>
                    <a:pt x="112" y="111"/>
                  </a:lnTo>
                  <a:lnTo>
                    <a:pt x="129" y="112"/>
                  </a:lnTo>
                  <a:lnTo>
                    <a:pt x="148" y="109"/>
                  </a:lnTo>
                  <a:lnTo>
                    <a:pt x="165" y="107"/>
                  </a:lnTo>
                  <a:lnTo>
                    <a:pt x="182" y="97"/>
                  </a:lnTo>
                  <a:lnTo>
                    <a:pt x="199" y="92"/>
                  </a:lnTo>
                  <a:lnTo>
                    <a:pt x="214" y="80"/>
                  </a:lnTo>
                  <a:lnTo>
                    <a:pt x="228" y="69"/>
                  </a:lnTo>
                  <a:lnTo>
                    <a:pt x="239" y="54"/>
                  </a:lnTo>
                  <a:lnTo>
                    <a:pt x="251" y="40"/>
                  </a:lnTo>
                  <a:lnTo>
                    <a:pt x="252" y="36"/>
                  </a:lnTo>
                  <a:lnTo>
                    <a:pt x="260" y="31"/>
                  </a:lnTo>
                  <a:lnTo>
                    <a:pt x="266" y="25"/>
                  </a:lnTo>
                  <a:lnTo>
                    <a:pt x="273" y="19"/>
                  </a:lnTo>
                  <a:lnTo>
                    <a:pt x="281" y="12"/>
                  </a:lnTo>
                  <a:lnTo>
                    <a:pt x="289" y="8"/>
                  </a:lnTo>
                  <a:lnTo>
                    <a:pt x="292" y="4"/>
                  </a:lnTo>
                  <a:lnTo>
                    <a:pt x="296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4" name="Freeform 71">
              <a:extLst>
                <a:ext uri="{FF2B5EF4-FFF2-40B4-BE49-F238E27FC236}">
                  <a16:creationId xmlns:a16="http://schemas.microsoft.com/office/drawing/2014/main" id="{4F2091F0-6C59-C22E-2D7A-D8650E6D8C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03" y="1353"/>
              <a:ext cx="34" cy="66"/>
            </a:xfrm>
            <a:custGeom>
              <a:avLst/>
              <a:gdLst>
                <a:gd name="T0" fmla="*/ 0 w 112"/>
                <a:gd name="T1" fmla="*/ 0 h 234"/>
                <a:gd name="T2" fmla="*/ 0 w 112"/>
                <a:gd name="T3" fmla="*/ 0 h 234"/>
                <a:gd name="T4" fmla="*/ 0 w 112"/>
                <a:gd name="T5" fmla="*/ 0 h 234"/>
                <a:gd name="T6" fmla="*/ 0 w 112"/>
                <a:gd name="T7" fmla="*/ 0 h 234"/>
                <a:gd name="T8" fmla="*/ 0 w 112"/>
                <a:gd name="T9" fmla="*/ 0 h 234"/>
                <a:gd name="T10" fmla="*/ 0 w 112"/>
                <a:gd name="T11" fmla="*/ 0 h 234"/>
                <a:gd name="T12" fmla="*/ 0 w 112"/>
                <a:gd name="T13" fmla="*/ 0 h 234"/>
                <a:gd name="T14" fmla="*/ 0 w 112"/>
                <a:gd name="T15" fmla="*/ 0 h 234"/>
                <a:gd name="T16" fmla="*/ 0 w 112"/>
                <a:gd name="T17" fmla="*/ 0 h 234"/>
                <a:gd name="T18" fmla="*/ 0 w 112"/>
                <a:gd name="T19" fmla="*/ 0 h 234"/>
                <a:gd name="T20" fmla="*/ 0 w 112"/>
                <a:gd name="T21" fmla="*/ 0 h 234"/>
                <a:gd name="T22" fmla="*/ 0 w 112"/>
                <a:gd name="T23" fmla="*/ 0 h 234"/>
                <a:gd name="T24" fmla="*/ 0 w 112"/>
                <a:gd name="T25" fmla="*/ 0 h 234"/>
                <a:gd name="T26" fmla="*/ 0 w 112"/>
                <a:gd name="T27" fmla="*/ 0 h 234"/>
                <a:gd name="T28" fmla="*/ 0 w 112"/>
                <a:gd name="T29" fmla="*/ 0 h 234"/>
                <a:gd name="T30" fmla="*/ 0 w 112"/>
                <a:gd name="T31" fmla="*/ 0 h 234"/>
                <a:gd name="T32" fmla="*/ 0 w 112"/>
                <a:gd name="T33" fmla="*/ 0 h 234"/>
                <a:gd name="T34" fmla="*/ 0 w 112"/>
                <a:gd name="T35" fmla="*/ 0 h 234"/>
                <a:gd name="T36" fmla="*/ 0 w 112"/>
                <a:gd name="T37" fmla="*/ 0 h 234"/>
                <a:gd name="T38" fmla="*/ 0 w 112"/>
                <a:gd name="T39" fmla="*/ 0 h 234"/>
                <a:gd name="T40" fmla="*/ 0 w 112"/>
                <a:gd name="T41" fmla="*/ 0 h 234"/>
                <a:gd name="T42" fmla="*/ 0 w 112"/>
                <a:gd name="T43" fmla="*/ 0 h 234"/>
                <a:gd name="T44" fmla="*/ 0 w 112"/>
                <a:gd name="T45" fmla="*/ 0 h 234"/>
                <a:gd name="T46" fmla="*/ 0 w 112"/>
                <a:gd name="T47" fmla="*/ 0 h 234"/>
                <a:gd name="T48" fmla="*/ 0 w 112"/>
                <a:gd name="T49" fmla="*/ 0 h 234"/>
                <a:gd name="T50" fmla="*/ 0 w 112"/>
                <a:gd name="T51" fmla="*/ 0 h 234"/>
                <a:gd name="T52" fmla="*/ 0 w 112"/>
                <a:gd name="T53" fmla="*/ 0 h 234"/>
                <a:gd name="T54" fmla="*/ 0 w 112"/>
                <a:gd name="T55" fmla="*/ 0 h 234"/>
                <a:gd name="T56" fmla="*/ 0 w 112"/>
                <a:gd name="T57" fmla="*/ 0 h 234"/>
                <a:gd name="T58" fmla="*/ 0 w 112"/>
                <a:gd name="T59" fmla="*/ 0 h 234"/>
                <a:gd name="T60" fmla="*/ 0 w 112"/>
                <a:gd name="T61" fmla="*/ 0 h 234"/>
                <a:gd name="T62" fmla="*/ 0 w 112"/>
                <a:gd name="T63" fmla="*/ 0 h 234"/>
                <a:gd name="T64" fmla="*/ 0 w 112"/>
                <a:gd name="T65" fmla="*/ 0 h 234"/>
                <a:gd name="T66" fmla="*/ 0 w 112"/>
                <a:gd name="T67" fmla="*/ 0 h 234"/>
                <a:gd name="T68" fmla="*/ 0 w 112"/>
                <a:gd name="T69" fmla="*/ 0 h 234"/>
                <a:gd name="T70" fmla="*/ 0 w 112"/>
                <a:gd name="T71" fmla="*/ 0 h 234"/>
                <a:gd name="T72" fmla="*/ 0 w 112"/>
                <a:gd name="T73" fmla="*/ 0 h 234"/>
                <a:gd name="T74" fmla="*/ 0 w 112"/>
                <a:gd name="T75" fmla="*/ 0 h 234"/>
                <a:gd name="T76" fmla="*/ 0 w 112"/>
                <a:gd name="T77" fmla="*/ 0 h 234"/>
                <a:gd name="T78" fmla="*/ 0 w 112"/>
                <a:gd name="T79" fmla="*/ 0 h 234"/>
                <a:gd name="T80" fmla="*/ 0 w 112"/>
                <a:gd name="T81" fmla="*/ 0 h 234"/>
                <a:gd name="T82" fmla="*/ 0 w 112"/>
                <a:gd name="T83" fmla="*/ 0 h 234"/>
                <a:gd name="T84" fmla="*/ 0 w 112"/>
                <a:gd name="T85" fmla="*/ 0 h 234"/>
                <a:gd name="T86" fmla="*/ 0 w 112"/>
                <a:gd name="T87" fmla="*/ 0 h 234"/>
                <a:gd name="T88" fmla="*/ 0 w 112"/>
                <a:gd name="T89" fmla="*/ 0 h 234"/>
                <a:gd name="T90" fmla="*/ 0 w 112"/>
                <a:gd name="T91" fmla="*/ 0 h 234"/>
                <a:gd name="T92" fmla="*/ 0 w 112"/>
                <a:gd name="T93" fmla="*/ 0 h 234"/>
                <a:gd name="T94" fmla="*/ 0 w 112"/>
                <a:gd name="T95" fmla="*/ 0 h 234"/>
                <a:gd name="T96" fmla="*/ 0 w 112"/>
                <a:gd name="T97" fmla="*/ 0 h 234"/>
                <a:gd name="T98" fmla="*/ 0 w 112"/>
                <a:gd name="T99" fmla="*/ 0 h 234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12"/>
                <a:gd name="T151" fmla="*/ 0 h 234"/>
                <a:gd name="T152" fmla="*/ 112 w 112"/>
                <a:gd name="T153" fmla="*/ 234 h 234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12" h="234">
                  <a:moveTo>
                    <a:pt x="66" y="6"/>
                  </a:moveTo>
                  <a:lnTo>
                    <a:pt x="74" y="2"/>
                  </a:lnTo>
                  <a:lnTo>
                    <a:pt x="83" y="2"/>
                  </a:lnTo>
                  <a:lnTo>
                    <a:pt x="89" y="0"/>
                  </a:lnTo>
                  <a:lnTo>
                    <a:pt x="95" y="0"/>
                  </a:lnTo>
                  <a:lnTo>
                    <a:pt x="102" y="0"/>
                  </a:lnTo>
                  <a:lnTo>
                    <a:pt x="112" y="0"/>
                  </a:lnTo>
                  <a:lnTo>
                    <a:pt x="102" y="6"/>
                  </a:lnTo>
                  <a:lnTo>
                    <a:pt x="93" y="15"/>
                  </a:lnTo>
                  <a:lnTo>
                    <a:pt x="83" y="23"/>
                  </a:lnTo>
                  <a:lnTo>
                    <a:pt x="76" y="34"/>
                  </a:lnTo>
                  <a:lnTo>
                    <a:pt x="66" y="44"/>
                  </a:lnTo>
                  <a:lnTo>
                    <a:pt x="58" y="53"/>
                  </a:lnTo>
                  <a:lnTo>
                    <a:pt x="51" y="66"/>
                  </a:lnTo>
                  <a:lnTo>
                    <a:pt x="47" y="78"/>
                  </a:lnTo>
                  <a:lnTo>
                    <a:pt x="41" y="91"/>
                  </a:lnTo>
                  <a:lnTo>
                    <a:pt x="39" y="102"/>
                  </a:lnTo>
                  <a:lnTo>
                    <a:pt x="38" y="116"/>
                  </a:lnTo>
                  <a:lnTo>
                    <a:pt x="38" y="129"/>
                  </a:lnTo>
                  <a:lnTo>
                    <a:pt x="38" y="142"/>
                  </a:lnTo>
                  <a:lnTo>
                    <a:pt x="41" y="158"/>
                  </a:lnTo>
                  <a:lnTo>
                    <a:pt x="45" y="171"/>
                  </a:lnTo>
                  <a:lnTo>
                    <a:pt x="53" y="188"/>
                  </a:lnTo>
                  <a:lnTo>
                    <a:pt x="51" y="198"/>
                  </a:lnTo>
                  <a:lnTo>
                    <a:pt x="51" y="207"/>
                  </a:lnTo>
                  <a:lnTo>
                    <a:pt x="47" y="213"/>
                  </a:lnTo>
                  <a:lnTo>
                    <a:pt x="43" y="220"/>
                  </a:lnTo>
                  <a:lnTo>
                    <a:pt x="36" y="228"/>
                  </a:lnTo>
                  <a:lnTo>
                    <a:pt x="26" y="234"/>
                  </a:lnTo>
                  <a:lnTo>
                    <a:pt x="15" y="234"/>
                  </a:lnTo>
                  <a:lnTo>
                    <a:pt x="7" y="230"/>
                  </a:lnTo>
                  <a:lnTo>
                    <a:pt x="1" y="224"/>
                  </a:lnTo>
                  <a:lnTo>
                    <a:pt x="0" y="217"/>
                  </a:lnTo>
                  <a:lnTo>
                    <a:pt x="0" y="203"/>
                  </a:lnTo>
                  <a:lnTo>
                    <a:pt x="1" y="190"/>
                  </a:lnTo>
                  <a:lnTo>
                    <a:pt x="0" y="175"/>
                  </a:lnTo>
                  <a:lnTo>
                    <a:pt x="0" y="160"/>
                  </a:lnTo>
                  <a:lnTo>
                    <a:pt x="0" y="142"/>
                  </a:lnTo>
                  <a:lnTo>
                    <a:pt x="0" y="127"/>
                  </a:lnTo>
                  <a:lnTo>
                    <a:pt x="0" y="110"/>
                  </a:lnTo>
                  <a:lnTo>
                    <a:pt x="0" y="95"/>
                  </a:lnTo>
                  <a:lnTo>
                    <a:pt x="0" y="78"/>
                  </a:lnTo>
                  <a:lnTo>
                    <a:pt x="5" y="63"/>
                  </a:lnTo>
                  <a:lnTo>
                    <a:pt x="9" y="49"/>
                  </a:lnTo>
                  <a:lnTo>
                    <a:pt x="15" y="38"/>
                  </a:lnTo>
                  <a:lnTo>
                    <a:pt x="22" y="25"/>
                  </a:lnTo>
                  <a:lnTo>
                    <a:pt x="34" y="17"/>
                  </a:lnTo>
                  <a:lnTo>
                    <a:pt x="47" y="9"/>
                  </a:lnTo>
                  <a:lnTo>
                    <a:pt x="66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5" name="Freeform 72">
              <a:extLst>
                <a:ext uri="{FF2B5EF4-FFF2-40B4-BE49-F238E27FC236}">
                  <a16:creationId xmlns:a16="http://schemas.microsoft.com/office/drawing/2014/main" id="{C759C48C-E4F6-756D-CD1A-D99F9EE866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04" y="913"/>
              <a:ext cx="59" cy="43"/>
            </a:xfrm>
            <a:custGeom>
              <a:avLst/>
              <a:gdLst>
                <a:gd name="T0" fmla="*/ 0 w 194"/>
                <a:gd name="T1" fmla="*/ 0 h 152"/>
                <a:gd name="T2" fmla="*/ 0 w 194"/>
                <a:gd name="T3" fmla="*/ 0 h 152"/>
                <a:gd name="T4" fmla="*/ 0 w 194"/>
                <a:gd name="T5" fmla="*/ 0 h 152"/>
                <a:gd name="T6" fmla="*/ 0 w 194"/>
                <a:gd name="T7" fmla="*/ 0 h 152"/>
                <a:gd name="T8" fmla="*/ 0 w 194"/>
                <a:gd name="T9" fmla="*/ 0 h 152"/>
                <a:gd name="T10" fmla="*/ 0 w 194"/>
                <a:gd name="T11" fmla="*/ 0 h 152"/>
                <a:gd name="T12" fmla="*/ 0 w 194"/>
                <a:gd name="T13" fmla="*/ 0 h 152"/>
                <a:gd name="T14" fmla="*/ 0 w 194"/>
                <a:gd name="T15" fmla="*/ 0 h 152"/>
                <a:gd name="T16" fmla="*/ 0 w 194"/>
                <a:gd name="T17" fmla="*/ 0 h 152"/>
                <a:gd name="T18" fmla="*/ 0 w 194"/>
                <a:gd name="T19" fmla="*/ 0 h 152"/>
                <a:gd name="T20" fmla="*/ 0 w 194"/>
                <a:gd name="T21" fmla="*/ 0 h 152"/>
                <a:gd name="T22" fmla="*/ 0 w 194"/>
                <a:gd name="T23" fmla="*/ 0 h 152"/>
                <a:gd name="T24" fmla="*/ 0 w 194"/>
                <a:gd name="T25" fmla="*/ 0 h 152"/>
                <a:gd name="T26" fmla="*/ 0 w 194"/>
                <a:gd name="T27" fmla="*/ 0 h 152"/>
                <a:gd name="T28" fmla="*/ 0 w 194"/>
                <a:gd name="T29" fmla="*/ 0 h 152"/>
                <a:gd name="T30" fmla="*/ 0 w 194"/>
                <a:gd name="T31" fmla="*/ 0 h 152"/>
                <a:gd name="T32" fmla="*/ 0 w 194"/>
                <a:gd name="T33" fmla="*/ 0 h 152"/>
                <a:gd name="T34" fmla="*/ 0 w 194"/>
                <a:gd name="T35" fmla="*/ 0 h 152"/>
                <a:gd name="T36" fmla="*/ 0 w 194"/>
                <a:gd name="T37" fmla="*/ 0 h 152"/>
                <a:gd name="T38" fmla="*/ 0 w 194"/>
                <a:gd name="T39" fmla="*/ 0 h 152"/>
                <a:gd name="T40" fmla="*/ 0 w 194"/>
                <a:gd name="T41" fmla="*/ 0 h 152"/>
                <a:gd name="T42" fmla="*/ 0 w 194"/>
                <a:gd name="T43" fmla="*/ 0 h 152"/>
                <a:gd name="T44" fmla="*/ 0 w 194"/>
                <a:gd name="T45" fmla="*/ 0 h 152"/>
                <a:gd name="T46" fmla="*/ 0 w 194"/>
                <a:gd name="T47" fmla="*/ 0 h 152"/>
                <a:gd name="T48" fmla="*/ 0 w 194"/>
                <a:gd name="T49" fmla="*/ 0 h 152"/>
                <a:gd name="T50" fmla="*/ 0 w 194"/>
                <a:gd name="T51" fmla="*/ 0 h 152"/>
                <a:gd name="T52" fmla="*/ 0 w 194"/>
                <a:gd name="T53" fmla="*/ 0 h 152"/>
                <a:gd name="T54" fmla="*/ 0 w 194"/>
                <a:gd name="T55" fmla="*/ 0 h 152"/>
                <a:gd name="T56" fmla="*/ 0 w 194"/>
                <a:gd name="T57" fmla="*/ 0 h 152"/>
                <a:gd name="T58" fmla="*/ 0 w 194"/>
                <a:gd name="T59" fmla="*/ 0 h 152"/>
                <a:gd name="T60" fmla="*/ 0 w 194"/>
                <a:gd name="T61" fmla="*/ 0 h 152"/>
                <a:gd name="T62" fmla="*/ 0 w 194"/>
                <a:gd name="T63" fmla="*/ 0 h 152"/>
                <a:gd name="T64" fmla="*/ 0 w 194"/>
                <a:gd name="T65" fmla="*/ 0 h 152"/>
                <a:gd name="T66" fmla="*/ 0 w 194"/>
                <a:gd name="T67" fmla="*/ 0 h 152"/>
                <a:gd name="T68" fmla="*/ 0 w 194"/>
                <a:gd name="T69" fmla="*/ 0 h 152"/>
                <a:gd name="T70" fmla="*/ 0 w 194"/>
                <a:gd name="T71" fmla="*/ 0 h 152"/>
                <a:gd name="T72" fmla="*/ 0 w 194"/>
                <a:gd name="T73" fmla="*/ 0 h 152"/>
                <a:gd name="T74" fmla="*/ 0 w 194"/>
                <a:gd name="T75" fmla="*/ 0 h 152"/>
                <a:gd name="T76" fmla="*/ 0 w 194"/>
                <a:gd name="T77" fmla="*/ 0 h 152"/>
                <a:gd name="T78" fmla="*/ 0 w 194"/>
                <a:gd name="T79" fmla="*/ 0 h 152"/>
                <a:gd name="T80" fmla="*/ 0 w 194"/>
                <a:gd name="T81" fmla="*/ 0 h 152"/>
                <a:gd name="T82" fmla="*/ 0 w 194"/>
                <a:gd name="T83" fmla="*/ 0 h 152"/>
                <a:gd name="T84" fmla="*/ 0 w 194"/>
                <a:gd name="T85" fmla="*/ 0 h 152"/>
                <a:gd name="T86" fmla="*/ 0 w 194"/>
                <a:gd name="T87" fmla="*/ 0 h 152"/>
                <a:gd name="T88" fmla="*/ 0 w 194"/>
                <a:gd name="T89" fmla="*/ 0 h 152"/>
                <a:gd name="T90" fmla="*/ 0 w 194"/>
                <a:gd name="T91" fmla="*/ 0 h 152"/>
                <a:gd name="T92" fmla="*/ 0 w 194"/>
                <a:gd name="T93" fmla="*/ 0 h 152"/>
                <a:gd name="T94" fmla="*/ 0 w 194"/>
                <a:gd name="T95" fmla="*/ 0 h 152"/>
                <a:gd name="T96" fmla="*/ 0 w 194"/>
                <a:gd name="T97" fmla="*/ 0 h 152"/>
                <a:gd name="T98" fmla="*/ 0 w 194"/>
                <a:gd name="T99" fmla="*/ 0 h 152"/>
                <a:gd name="T100" fmla="*/ 0 w 194"/>
                <a:gd name="T101" fmla="*/ 0 h 152"/>
                <a:gd name="T102" fmla="*/ 0 w 194"/>
                <a:gd name="T103" fmla="*/ 0 h 152"/>
                <a:gd name="T104" fmla="*/ 0 w 194"/>
                <a:gd name="T105" fmla="*/ 0 h 152"/>
                <a:gd name="T106" fmla="*/ 0 w 194"/>
                <a:gd name="T107" fmla="*/ 0 h 152"/>
                <a:gd name="T108" fmla="*/ 0 w 194"/>
                <a:gd name="T109" fmla="*/ 0 h 152"/>
                <a:gd name="T110" fmla="*/ 0 w 194"/>
                <a:gd name="T111" fmla="*/ 0 h 152"/>
                <a:gd name="T112" fmla="*/ 0 w 194"/>
                <a:gd name="T113" fmla="*/ 0 h 152"/>
                <a:gd name="T114" fmla="*/ 0 w 194"/>
                <a:gd name="T115" fmla="*/ 0 h 152"/>
                <a:gd name="T116" fmla="*/ 0 w 194"/>
                <a:gd name="T117" fmla="*/ 0 h 152"/>
                <a:gd name="T118" fmla="*/ 0 w 194"/>
                <a:gd name="T119" fmla="*/ 0 h 15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94"/>
                <a:gd name="T181" fmla="*/ 0 h 152"/>
                <a:gd name="T182" fmla="*/ 194 w 194"/>
                <a:gd name="T183" fmla="*/ 152 h 152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94" h="152">
                  <a:moveTo>
                    <a:pt x="27" y="0"/>
                  </a:moveTo>
                  <a:lnTo>
                    <a:pt x="29" y="6"/>
                  </a:lnTo>
                  <a:lnTo>
                    <a:pt x="33" y="13"/>
                  </a:lnTo>
                  <a:lnTo>
                    <a:pt x="33" y="23"/>
                  </a:lnTo>
                  <a:lnTo>
                    <a:pt x="34" y="32"/>
                  </a:lnTo>
                  <a:lnTo>
                    <a:pt x="33" y="40"/>
                  </a:lnTo>
                  <a:lnTo>
                    <a:pt x="33" y="51"/>
                  </a:lnTo>
                  <a:lnTo>
                    <a:pt x="33" y="61"/>
                  </a:lnTo>
                  <a:lnTo>
                    <a:pt x="34" y="72"/>
                  </a:lnTo>
                  <a:lnTo>
                    <a:pt x="34" y="82"/>
                  </a:lnTo>
                  <a:lnTo>
                    <a:pt x="34" y="91"/>
                  </a:lnTo>
                  <a:lnTo>
                    <a:pt x="38" y="99"/>
                  </a:lnTo>
                  <a:lnTo>
                    <a:pt x="42" y="108"/>
                  </a:lnTo>
                  <a:lnTo>
                    <a:pt x="48" y="114"/>
                  </a:lnTo>
                  <a:lnTo>
                    <a:pt x="57" y="122"/>
                  </a:lnTo>
                  <a:lnTo>
                    <a:pt x="67" y="127"/>
                  </a:lnTo>
                  <a:lnTo>
                    <a:pt x="80" y="133"/>
                  </a:lnTo>
                  <a:lnTo>
                    <a:pt x="82" y="133"/>
                  </a:lnTo>
                  <a:lnTo>
                    <a:pt x="88" y="133"/>
                  </a:lnTo>
                  <a:lnTo>
                    <a:pt x="93" y="133"/>
                  </a:lnTo>
                  <a:lnTo>
                    <a:pt x="103" y="133"/>
                  </a:lnTo>
                  <a:lnTo>
                    <a:pt x="109" y="133"/>
                  </a:lnTo>
                  <a:lnTo>
                    <a:pt x="118" y="133"/>
                  </a:lnTo>
                  <a:lnTo>
                    <a:pt x="128" y="133"/>
                  </a:lnTo>
                  <a:lnTo>
                    <a:pt x="135" y="133"/>
                  </a:lnTo>
                  <a:lnTo>
                    <a:pt x="145" y="133"/>
                  </a:lnTo>
                  <a:lnTo>
                    <a:pt x="152" y="133"/>
                  </a:lnTo>
                  <a:lnTo>
                    <a:pt x="160" y="133"/>
                  </a:lnTo>
                  <a:lnTo>
                    <a:pt x="168" y="133"/>
                  </a:lnTo>
                  <a:lnTo>
                    <a:pt x="181" y="133"/>
                  </a:lnTo>
                  <a:lnTo>
                    <a:pt x="192" y="133"/>
                  </a:lnTo>
                  <a:lnTo>
                    <a:pt x="192" y="139"/>
                  </a:lnTo>
                  <a:lnTo>
                    <a:pt x="194" y="148"/>
                  </a:lnTo>
                  <a:lnTo>
                    <a:pt x="185" y="148"/>
                  </a:lnTo>
                  <a:lnTo>
                    <a:pt x="173" y="148"/>
                  </a:lnTo>
                  <a:lnTo>
                    <a:pt x="160" y="148"/>
                  </a:lnTo>
                  <a:lnTo>
                    <a:pt x="145" y="150"/>
                  </a:lnTo>
                  <a:lnTo>
                    <a:pt x="137" y="150"/>
                  </a:lnTo>
                  <a:lnTo>
                    <a:pt x="130" y="150"/>
                  </a:lnTo>
                  <a:lnTo>
                    <a:pt x="122" y="150"/>
                  </a:lnTo>
                  <a:lnTo>
                    <a:pt x="116" y="152"/>
                  </a:lnTo>
                  <a:lnTo>
                    <a:pt x="103" y="152"/>
                  </a:lnTo>
                  <a:lnTo>
                    <a:pt x="97" y="152"/>
                  </a:lnTo>
                  <a:lnTo>
                    <a:pt x="80" y="150"/>
                  </a:lnTo>
                  <a:lnTo>
                    <a:pt x="67" y="148"/>
                  </a:lnTo>
                  <a:lnTo>
                    <a:pt x="55" y="142"/>
                  </a:lnTo>
                  <a:lnTo>
                    <a:pt x="44" y="137"/>
                  </a:lnTo>
                  <a:lnTo>
                    <a:pt x="33" y="127"/>
                  </a:lnTo>
                  <a:lnTo>
                    <a:pt x="25" y="118"/>
                  </a:lnTo>
                  <a:lnTo>
                    <a:pt x="15" y="106"/>
                  </a:lnTo>
                  <a:lnTo>
                    <a:pt x="12" y="97"/>
                  </a:lnTo>
                  <a:lnTo>
                    <a:pt x="6" y="84"/>
                  </a:lnTo>
                  <a:lnTo>
                    <a:pt x="2" y="72"/>
                  </a:lnTo>
                  <a:lnTo>
                    <a:pt x="0" y="59"/>
                  </a:lnTo>
                  <a:lnTo>
                    <a:pt x="2" y="47"/>
                  </a:lnTo>
                  <a:lnTo>
                    <a:pt x="6" y="34"/>
                  </a:lnTo>
                  <a:lnTo>
                    <a:pt x="10" y="21"/>
                  </a:lnTo>
                  <a:lnTo>
                    <a:pt x="17" y="9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6" name="Freeform 73">
              <a:extLst>
                <a:ext uri="{FF2B5EF4-FFF2-40B4-BE49-F238E27FC236}">
                  <a16:creationId xmlns:a16="http://schemas.microsoft.com/office/drawing/2014/main" id="{B513BF2E-1CAD-0746-B13A-128B06C2AD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01" y="1312"/>
              <a:ext cx="50" cy="41"/>
            </a:xfrm>
            <a:custGeom>
              <a:avLst/>
              <a:gdLst>
                <a:gd name="T0" fmla="*/ 0 w 161"/>
                <a:gd name="T1" fmla="*/ 0 h 145"/>
                <a:gd name="T2" fmla="*/ 0 w 161"/>
                <a:gd name="T3" fmla="*/ 0 h 145"/>
                <a:gd name="T4" fmla="*/ 0 w 161"/>
                <a:gd name="T5" fmla="*/ 0 h 145"/>
                <a:gd name="T6" fmla="*/ 0 w 161"/>
                <a:gd name="T7" fmla="*/ 0 h 145"/>
                <a:gd name="T8" fmla="*/ 0 w 161"/>
                <a:gd name="T9" fmla="*/ 0 h 145"/>
                <a:gd name="T10" fmla="*/ 0 w 161"/>
                <a:gd name="T11" fmla="*/ 0 h 145"/>
                <a:gd name="T12" fmla="*/ 0 w 161"/>
                <a:gd name="T13" fmla="*/ 0 h 145"/>
                <a:gd name="T14" fmla="*/ 0 w 161"/>
                <a:gd name="T15" fmla="*/ 0 h 145"/>
                <a:gd name="T16" fmla="*/ 0 w 161"/>
                <a:gd name="T17" fmla="*/ 0 h 145"/>
                <a:gd name="T18" fmla="*/ 0 w 161"/>
                <a:gd name="T19" fmla="*/ 0 h 145"/>
                <a:gd name="T20" fmla="*/ 0 w 161"/>
                <a:gd name="T21" fmla="*/ 0 h 145"/>
                <a:gd name="T22" fmla="*/ 0 w 161"/>
                <a:gd name="T23" fmla="*/ 0 h 145"/>
                <a:gd name="T24" fmla="*/ 0 w 161"/>
                <a:gd name="T25" fmla="*/ 0 h 145"/>
                <a:gd name="T26" fmla="*/ 0 w 161"/>
                <a:gd name="T27" fmla="*/ 0 h 145"/>
                <a:gd name="T28" fmla="*/ 0 w 161"/>
                <a:gd name="T29" fmla="*/ 0 h 145"/>
                <a:gd name="T30" fmla="*/ 0 w 161"/>
                <a:gd name="T31" fmla="*/ 0 h 145"/>
                <a:gd name="T32" fmla="*/ 0 w 161"/>
                <a:gd name="T33" fmla="*/ 0 h 145"/>
                <a:gd name="T34" fmla="*/ 0 w 161"/>
                <a:gd name="T35" fmla="*/ 0 h 145"/>
                <a:gd name="T36" fmla="*/ 0 w 161"/>
                <a:gd name="T37" fmla="*/ 0 h 145"/>
                <a:gd name="T38" fmla="*/ 0 w 161"/>
                <a:gd name="T39" fmla="*/ 0 h 145"/>
                <a:gd name="T40" fmla="*/ 0 w 161"/>
                <a:gd name="T41" fmla="*/ 0 h 145"/>
                <a:gd name="T42" fmla="*/ 0 w 161"/>
                <a:gd name="T43" fmla="*/ 0 h 145"/>
                <a:gd name="T44" fmla="*/ 0 w 161"/>
                <a:gd name="T45" fmla="*/ 0 h 145"/>
                <a:gd name="T46" fmla="*/ 0 w 161"/>
                <a:gd name="T47" fmla="*/ 0 h 145"/>
                <a:gd name="T48" fmla="*/ 0 w 161"/>
                <a:gd name="T49" fmla="*/ 0 h 145"/>
                <a:gd name="T50" fmla="*/ 0 w 161"/>
                <a:gd name="T51" fmla="*/ 0 h 145"/>
                <a:gd name="T52" fmla="*/ 0 w 161"/>
                <a:gd name="T53" fmla="*/ 0 h 145"/>
                <a:gd name="T54" fmla="*/ 0 w 161"/>
                <a:gd name="T55" fmla="*/ 0 h 145"/>
                <a:gd name="T56" fmla="*/ 0 w 161"/>
                <a:gd name="T57" fmla="*/ 0 h 145"/>
                <a:gd name="T58" fmla="*/ 0 w 161"/>
                <a:gd name="T59" fmla="*/ 0 h 145"/>
                <a:gd name="T60" fmla="*/ 0 w 161"/>
                <a:gd name="T61" fmla="*/ 0 h 145"/>
                <a:gd name="T62" fmla="*/ 0 w 161"/>
                <a:gd name="T63" fmla="*/ 0 h 145"/>
                <a:gd name="T64" fmla="*/ 0 w 161"/>
                <a:gd name="T65" fmla="*/ 0 h 145"/>
                <a:gd name="T66" fmla="*/ 0 w 161"/>
                <a:gd name="T67" fmla="*/ 0 h 145"/>
                <a:gd name="T68" fmla="*/ 0 w 161"/>
                <a:gd name="T69" fmla="*/ 0 h 145"/>
                <a:gd name="T70" fmla="*/ 0 w 161"/>
                <a:gd name="T71" fmla="*/ 0 h 145"/>
                <a:gd name="T72" fmla="*/ 0 w 161"/>
                <a:gd name="T73" fmla="*/ 0 h 145"/>
                <a:gd name="T74" fmla="*/ 0 w 161"/>
                <a:gd name="T75" fmla="*/ 0 h 145"/>
                <a:gd name="T76" fmla="*/ 0 w 161"/>
                <a:gd name="T77" fmla="*/ 0 h 145"/>
                <a:gd name="T78" fmla="*/ 0 w 161"/>
                <a:gd name="T79" fmla="*/ 0 h 145"/>
                <a:gd name="T80" fmla="*/ 0 w 161"/>
                <a:gd name="T81" fmla="*/ 0 h 145"/>
                <a:gd name="T82" fmla="*/ 0 w 161"/>
                <a:gd name="T83" fmla="*/ 0 h 145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161"/>
                <a:gd name="T127" fmla="*/ 0 h 145"/>
                <a:gd name="T128" fmla="*/ 161 w 161"/>
                <a:gd name="T129" fmla="*/ 145 h 145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161" h="145">
                  <a:moveTo>
                    <a:pt x="93" y="0"/>
                  </a:moveTo>
                  <a:lnTo>
                    <a:pt x="103" y="0"/>
                  </a:lnTo>
                  <a:lnTo>
                    <a:pt x="114" y="0"/>
                  </a:lnTo>
                  <a:lnTo>
                    <a:pt x="123" y="0"/>
                  </a:lnTo>
                  <a:lnTo>
                    <a:pt x="137" y="2"/>
                  </a:lnTo>
                  <a:lnTo>
                    <a:pt x="146" y="2"/>
                  </a:lnTo>
                  <a:lnTo>
                    <a:pt x="154" y="8"/>
                  </a:lnTo>
                  <a:lnTo>
                    <a:pt x="158" y="15"/>
                  </a:lnTo>
                  <a:lnTo>
                    <a:pt x="161" y="27"/>
                  </a:lnTo>
                  <a:lnTo>
                    <a:pt x="142" y="19"/>
                  </a:lnTo>
                  <a:lnTo>
                    <a:pt x="127" y="17"/>
                  </a:lnTo>
                  <a:lnTo>
                    <a:pt x="112" y="17"/>
                  </a:lnTo>
                  <a:lnTo>
                    <a:pt x="101" y="23"/>
                  </a:lnTo>
                  <a:lnTo>
                    <a:pt x="89" y="27"/>
                  </a:lnTo>
                  <a:lnTo>
                    <a:pt x="82" y="36"/>
                  </a:lnTo>
                  <a:lnTo>
                    <a:pt x="74" y="46"/>
                  </a:lnTo>
                  <a:lnTo>
                    <a:pt x="66" y="57"/>
                  </a:lnTo>
                  <a:lnTo>
                    <a:pt x="59" y="69"/>
                  </a:lnTo>
                  <a:lnTo>
                    <a:pt x="51" y="80"/>
                  </a:lnTo>
                  <a:lnTo>
                    <a:pt x="44" y="93"/>
                  </a:lnTo>
                  <a:lnTo>
                    <a:pt x="38" y="107"/>
                  </a:lnTo>
                  <a:lnTo>
                    <a:pt x="30" y="116"/>
                  </a:lnTo>
                  <a:lnTo>
                    <a:pt x="23" y="128"/>
                  </a:lnTo>
                  <a:lnTo>
                    <a:pt x="13" y="137"/>
                  </a:lnTo>
                  <a:lnTo>
                    <a:pt x="6" y="145"/>
                  </a:lnTo>
                  <a:lnTo>
                    <a:pt x="2" y="133"/>
                  </a:lnTo>
                  <a:lnTo>
                    <a:pt x="0" y="122"/>
                  </a:lnTo>
                  <a:lnTo>
                    <a:pt x="0" y="112"/>
                  </a:lnTo>
                  <a:lnTo>
                    <a:pt x="4" y="101"/>
                  </a:lnTo>
                  <a:lnTo>
                    <a:pt x="4" y="88"/>
                  </a:lnTo>
                  <a:lnTo>
                    <a:pt x="9" y="80"/>
                  </a:lnTo>
                  <a:lnTo>
                    <a:pt x="13" y="69"/>
                  </a:lnTo>
                  <a:lnTo>
                    <a:pt x="23" y="59"/>
                  </a:lnTo>
                  <a:lnTo>
                    <a:pt x="27" y="50"/>
                  </a:lnTo>
                  <a:lnTo>
                    <a:pt x="36" y="42"/>
                  </a:lnTo>
                  <a:lnTo>
                    <a:pt x="44" y="33"/>
                  </a:lnTo>
                  <a:lnTo>
                    <a:pt x="53" y="25"/>
                  </a:lnTo>
                  <a:lnTo>
                    <a:pt x="61" y="17"/>
                  </a:lnTo>
                  <a:lnTo>
                    <a:pt x="72" y="12"/>
                  </a:lnTo>
                  <a:lnTo>
                    <a:pt x="82" y="4"/>
                  </a:lnTo>
                  <a:lnTo>
                    <a:pt x="9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7" name="Freeform 74">
              <a:extLst>
                <a:ext uri="{FF2B5EF4-FFF2-40B4-BE49-F238E27FC236}">
                  <a16:creationId xmlns:a16="http://schemas.microsoft.com/office/drawing/2014/main" id="{6D36D5FB-2771-CA97-4027-DE3D4619B4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69" y="1380"/>
              <a:ext cx="68" cy="50"/>
            </a:xfrm>
            <a:custGeom>
              <a:avLst/>
              <a:gdLst>
                <a:gd name="T0" fmla="*/ 0 w 220"/>
                <a:gd name="T1" fmla="*/ 0 h 177"/>
                <a:gd name="T2" fmla="*/ 0 w 220"/>
                <a:gd name="T3" fmla="*/ 0 h 177"/>
                <a:gd name="T4" fmla="*/ 0 w 220"/>
                <a:gd name="T5" fmla="*/ 0 h 177"/>
                <a:gd name="T6" fmla="*/ 0 w 220"/>
                <a:gd name="T7" fmla="*/ 0 h 177"/>
                <a:gd name="T8" fmla="*/ 0 w 220"/>
                <a:gd name="T9" fmla="*/ 0 h 177"/>
                <a:gd name="T10" fmla="*/ 0 w 220"/>
                <a:gd name="T11" fmla="*/ 0 h 177"/>
                <a:gd name="T12" fmla="*/ 0 w 220"/>
                <a:gd name="T13" fmla="*/ 0 h 177"/>
                <a:gd name="T14" fmla="*/ 0 w 220"/>
                <a:gd name="T15" fmla="*/ 0 h 177"/>
                <a:gd name="T16" fmla="*/ 0 w 220"/>
                <a:gd name="T17" fmla="*/ 0 h 177"/>
                <a:gd name="T18" fmla="*/ 0 w 220"/>
                <a:gd name="T19" fmla="*/ 0 h 177"/>
                <a:gd name="T20" fmla="*/ 0 w 220"/>
                <a:gd name="T21" fmla="*/ 0 h 177"/>
                <a:gd name="T22" fmla="*/ 0 w 220"/>
                <a:gd name="T23" fmla="*/ 0 h 177"/>
                <a:gd name="T24" fmla="*/ 0 w 220"/>
                <a:gd name="T25" fmla="*/ 0 h 177"/>
                <a:gd name="T26" fmla="*/ 0 w 220"/>
                <a:gd name="T27" fmla="*/ 0 h 177"/>
                <a:gd name="T28" fmla="*/ 0 w 220"/>
                <a:gd name="T29" fmla="*/ 0 h 177"/>
                <a:gd name="T30" fmla="*/ 0 w 220"/>
                <a:gd name="T31" fmla="*/ 0 h 177"/>
                <a:gd name="T32" fmla="*/ 0 w 220"/>
                <a:gd name="T33" fmla="*/ 0 h 177"/>
                <a:gd name="T34" fmla="*/ 0 w 220"/>
                <a:gd name="T35" fmla="*/ 0 h 177"/>
                <a:gd name="T36" fmla="*/ 0 w 220"/>
                <a:gd name="T37" fmla="*/ 0 h 177"/>
                <a:gd name="T38" fmla="*/ 0 w 220"/>
                <a:gd name="T39" fmla="*/ 0 h 177"/>
                <a:gd name="T40" fmla="*/ 0 w 220"/>
                <a:gd name="T41" fmla="*/ 0 h 177"/>
                <a:gd name="T42" fmla="*/ 0 w 220"/>
                <a:gd name="T43" fmla="*/ 0 h 177"/>
                <a:gd name="T44" fmla="*/ 0 w 220"/>
                <a:gd name="T45" fmla="*/ 0 h 177"/>
                <a:gd name="T46" fmla="*/ 0 w 220"/>
                <a:gd name="T47" fmla="*/ 0 h 177"/>
                <a:gd name="T48" fmla="*/ 0 w 220"/>
                <a:gd name="T49" fmla="*/ 0 h 177"/>
                <a:gd name="T50" fmla="*/ 0 w 220"/>
                <a:gd name="T51" fmla="*/ 0 h 177"/>
                <a:gd name="T52" fmla="*/ 0 w 220"/>
                <a:gd name="T53" fmla="*/ 0 h 177"/>
                <a:gd name="T54" fmla="*/ 0 w 220"/>
                <a:gd name="T55" fmla="*/ 0 h 177"/>
                <a:gd name="T56" fmla="*/ 0 w 220"/>
                <a:gd name="T57" fmla="*/ 0 h 177"/>
                <a:gd name="T58" fmla="*/ 0 w 220"/>
                <a:gd name="T59" fmla="*/ 0 h 177"/>
                <a:gd name="T60" fmla="*/ 0 w 220"/>
                <a:gd name="T61" fmla="*/ 0 h 177"/>
                <a:gd name="T62" fmla="*/ 0 w 220"/>
                <a:gd name="T63" fmla="*/ 0 h 177"/>
                <a:gd name="T64" fmla="*/ 0 w 220"/>
                <a:gd name="T65" fmla="*/ 0 h 177"/>
                <a:gd name="T66" fmla="*/ 0 w 220"/>
                <a:gd name="T67" fmla="*/ 0 h 177"/>
                <a:gd name="T68" fmla="*/ 0 w 220"/>
                <a:gd name="T69" fmla="*/ 0 h 177"/>
                <a:gd name="T70" fmla="*/ 0 w 220"/>
                <a:gd name="T71" fmla="*/ 0 h 177"/>
                <a:gd name="T72" fmla="*/ 0 w 220"/>
                <a:gd name="T73" fmla="*/ 0 h 177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20"/>
                <a:gd name="T112" fmla="*/ 0 h 177"/>
                <a:gd name="T113" fmla="*/ 220 w 220"/>
                <a:gd name="T114" fmla="*/ 177 h 177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20" h="177">
                  <a:moveTo>
                    <a:pt x="192" y="0"/>
                  </a:moveTo>
                  <a:lnTo>
                    <a:pt x="201" y="7"/>
                  </a:lnTo>
                  <a:lnTo>
                    <a:pt x="211" y="21"/>
                  </a:lnTo>
                  <a:lnTo>
                    <a:pt x="216" y="34"/>
                  </a:lnTo>
                  <a:lnTo>
                    <a:pt x="220" y="49"/>
                  </a:lnTo>
                  <a:lnTo>
                    <a:pt x="220" y="66"/>
                  </a:lnTo>
                  <a:lnTo>
                    <a:pt x="220" y="83"/>
                  </a:lnTo>
                  <a:lnTo>
                    <a:pt x="216" y="101"/>
                  </a:lnTo>
                  <a:lnTo>
                    <a:pt x="211" y="118"/>
                  </a:lnTo>
                  <a:lnTo>
                    <a:pt x="203" y="133"/>
                  </a:lnTo>
                  <a:lnTo>
                    <a:pt x="196" y="146"/>
                  </a:lnTo>
                  <a:lnTo>
                    <a:pt x="182" y="158"/>
                  </a:lnTo>
                  <a:lnTo>
                    <a:pt x="171" y="167"/>
                  </a:lnTo>
                  <a:lnTo>
                    <a:pt x="156" y="171"/>
                  </a:lnTo>
                  <a:lnTo>
                    <a:pt x="140" y="177"/>
                  </a:lnTo>
                  <a:lnTo>
                    <a:pt x="123" y="173"/>
                  </a:lnTo>
                  <a:lnTo>
                    <a:pt x="106" y="167"/>
                  </a:lnTo>
                  <a:lnTo>
                    <a:pt x="99" y="167"/>
                  </a:lnTo>
                  <a:lnTo>
                    <a:pt x="89" y="169"/>
                  </a:lnTo>
                  <a:lnTo>
                    <a:pt x="82" y="169"/>
                  </a:lnTo>
                  <a:lnTo>
                    <a:pt x="76" y="171"/>
                  </a:lnTo>
                  <a:lnTo>
                    <a:pt x="66" y="169"/>
                  </a:lnTo>
                  <a:lnTo>
                    <a:pt x="57" y="167"/>
                  </a:lnTo>
                  <a:lnTo>
                    <a:pt x="49" y="161"/>
                  </a:lnTo>
                  <a:lnTo>
                    <a:pt x="42" y="156"/>
                  </a:lnTo>
                  <a:lnTo>
                    <a:pt x="34" y="148"/>
                  </a:lnTo>
                  <a:lnTo>
                    <a:pt x="28" y="139"/>
                  </a:lnTo>
                  <a:lnTo>
                    <a:pt x="21" y="131"/>
                  </a:lnTo>
                  <a:lnTo>
                    <a:pt x="17" y="123"/>
                  </a:lnTo>
                  <a:lnTo>
                    <a:pt x="13" y="114"/>
                  </a:lnTo>
                  <a:lnTo>
                    <a:pt x="9" y="106"/>
                  </a:lnTo>
                  <a:lnTo>
                    <a:pt x="5" y="97"/>
                  </a:lnTo>
                  <a:lnTo>
                    <a:pt x="5" y="87"/>
                  </a:lnTo>
                  <a:lnTo>
                    <a:pt x="2" y="78"/>
                  </a:lnTo>
                  <a:lnTo>
                    <a:pt x="2" y="68"/>
                  </a:lnTo>
                  <a:lnTo>
                    <a:pt x="0" y="59"/>
                  </a:lnTo>
                  <a:lnTo>
                    <a:pt x="0" y="49"/>
                  </a:lnTo>
                  <a:lnTo>
                    <a:pt x="0" y="40"/>
                  </a:lnTo>
                  <a:lnTo>
                    <a:pt x="0" y="30"/>
                  </a:lnTo>
                  <a:lnTo>
                    <a:pt x="2" y="21"/>
                  </a:lnTo>
                  <a:lnTo>
                    <a:pt x="4" y="13"/>
                  </a:lnTo>
                  <a:lnTo>
                    <a:pt x="15" y="17"/>
                  </a:lnTo>
                  <a:lnTo>
                    <a:pt x="26" y="26"/>
                  </a:lnTo>
                  <a:lnTo>
                    <a:pt x="34" y="36"/>
                  </a:lnTo>
                  <a:lnTo>
                    <a:pt x="44" y="47"/>
                  </a:lnTo>
                  <a:lnTo>
                    <a:pt x="47" y="59"/>
                  </a:lnTo>
                  <a:lnTo>
                    <a:pt x="55" y="72"/>
                  </a:lnTo>
                  <a:lnTo>
                    <a:pt x="61" y="83"/>
                  </a:lnTo>
                  <a:lnTo>
                    <a:pt x="66" y="99"/>
                  </a:lnTo>
                  <a:lnTo>
                    <a:pt x="70" y="110"/>
                  </a:lnTo>
                  <a:lnTo>
                    <a:pt x="78" y="120"/>
                  </a:lnTo>
                  <a:lnTo>
                    <a:pt x="85" y="129"/>
                  </a:lnTo>
                  <a:lnTo>
                    <a:pt x="95" y="137"/>
                  </a:lnTo>
                  <a:lnTo>
                    <a:pt x="104" y="140"/>
                  </a:lnTo>
                  <a:lnTo>
                    <a:pt x="118" y="142"/>
                  </a:lnTo>
                  <a:lnTo>
                    <a:pt x="133" y="140"/>
                  </a:lnTo>
                  <a:lnTo>
                    <a:pt x="154" y="135"/>
                  </a:lnTo>
                  <a:lnTo>
                    <a:pt x="167" y="135"/>
                  </a:lnTo>
                  <a:lnTo>
                    <a:pt x="178" y="133"/>
                  </a:lnTo>
                  <a:lnTo>
                    <a:pt x="186" y="129"/>
                  </a:lnTo>
                  <a:lnTo>
                    <a:pt x="192" y="121"/>
                  </a:lnTo>
                  <a:lnTo>
                    <a:pt x="194" y="112"/>
                  </a:lnTo>
                  <a:lnTo>
                    <a:pt x="196" y="101"/>
                  </a:lnTo>
                  <a:lnTo>
                    <a:pt x="194" y="89"/>
                  </a:lnTo>
                  <a:lnTo>
                    <a:pt x="194" y="78"/>
                  </a:lnTo>
                  <a:lnTo>
                    <a:pt x="192" y="63"/>
                  </a:lnTo>
                  <a:lnTo>
                    <a:pt x="188" y="49"/>
                  </a:lnTo>
                  <a:lnTo>
                    <a:pt x="184" y="38"/>
                  </a:lnTo>
                  <a:lnTo>
                    <a:pt x="184" y="26"/>
                  </a:lnTo>
                  <a:lnTo>
                    <a:pt x="182" y="17"/>
                  </a:lnTo>
                  <a:lnTo>
                    <a:pt x="182" y="9"/>
                  </a:lnTo>
                  <a:lnTo>
                    <a:pt x="186" y="2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8" name="Freeform 75">
              <a:extLst>
                <a:ext uri="{FF2B5EF4-FFF2-40B4-BE49-F238E27FC236}">
                  <a16:creationId xmlns:a16="http://schemas.microsoft.com/office/drawing/2014/main" id="{E16A2ECD-AEF0-C7FA-9748-E0BF5D27FC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53" y="989"/>
              <a:ext cx="81" cy="17"/>
            </a:xfrm>
            <a:custGeom>
              <a:avLst/>
              <a:gdLst>
                <a:gd name="T0" fmla="*/ 0 w 265"/>
                <a:gd name="T1" fmla="*/ 0 h 59"/>
                <a:gd name="T2" fmla="*/ 0 w 265"/>
                <a:gd name="T3" fmla="*/ 0 h 59"/>
                <a:gd name="T4" fmla="*/ 0 w 265"/>
                <a:gd name="T5" fmla="*/ 0 h 59"/>
                <a:gd name="T6" fmla="*/ 0 w 265"/>
                <a:gd name="T7" fmla="*/ 0 h 59"/>
                <a:gd name="T8" fmla="*/ 0 w 265"/>
                <a:gd name="T9" fmla="*/ 0 h 59"/>
                <a:gd name="T10" fmla="*/ 0 w 265"/>
                <a:gd name="T11" fmla="*/ 0 h 59"/>
                <a:gd name="T12" fmla="*/ 0 w 265"/>
                <a:gd name="T13" fmla="*/ 0 h 59"/>
                <a:gd name="T14" fmla="*/ 0 w 265"/>
                <a:gd name="T15" fmla="*/ 0 h 59"/>
                <a:gd name="T16" fmla="*/ 0 w 265"/>
                <a:gd name="T17" fmla="*/ 0 h 59"/>
                <a:gd name="T18" fmla="*/ 0 w 265"/>
                <a:gd name="T19" fmla="*/ 0 h 59"/>
                <a:gd name="T20" fmla="*/ 0 w 265"/>
                <a:gd name="T21" fmla="*/ 0 h 59"/>
                <a:gd name="T22" fmla="*/ 0 w 265"/>
                <a:gd name="T23" fmla="*/ 0 h 59"/>
                <a:gd name="T24" fmla="*/ 0 w 265"/>
                <a:gd name="T25" fmla="*/ 0 h 59"/>
                <a:gd name="T26" fmla="*/ 0 w 265"/>
                <a:gd name="T27" fmla="*/ 0 h 59"/>
                <a:gd name="T28" fmla="*/ 0 w 265"/>
                <a:gd name="T29" fmla="*/ 0 h 59"/>
                <a:gd name="T30" fmla="*/ 0 w 265"/>
                <a:gd name="T31" fmla="*/ 0 h 59"/>
                <a:gd name="T32" fmla="*/ 0 w 265"/>
                <a:gd name="T33" fmla="*/ 0 h 59"/>
                <a:gd name="T34" fmla="*/ 0 w 265"/>
                <a:gd name="T35" fmla="*/ 0 h 59"/>
                <a:gd name="T36" fmla="*/ 0 w 265"/>
                <a:gd name="T37" fmla="*/ 0 h 59"/>
                <a:gd name="T38" fmla="*/ 0 w 265"/>
                <a:gd name="T39" fmla="*/ 0 h 59"/>
                <a:gd name="T40" fmla="*/ 0 w 265"/>
                <a:gd name="T41" fmla="*/ 0 h 59"/>
                <a:gd name="T42" fmla="*/ 0 w 265"/>
                <a:gd name="T43" fmla="*/ 0 h 59"/>
                <a:gd name="T44" fmla="*/ 0 w 265"/>
                <a:gd name="T45" fmla="*/ 0 h 59"/>
                <a:gd name="T46" fmla="*/ 0 w 265"/>
                <a:gd name="T47" fmla="*/ 0 h 59"/>
                <a:gd name="T48" fmla="*/ 0 w 265"/>
                <a:gd name="T49" fmla="*/ 0 h 59"/>
                <a:gd name="T50" fmla="*/ 0 w 265"/>
                <a:gd name="T51" fmla="*/ 0 h 59"/>
                <a:gd name="T52" fmla="*/ 0 w 265"/>
                <a:gd name="T53" fmla="*/ 0 h 59"/>
                <a:gd name="T54" fmla="*/ 0 w 265"/>
                <a:gd name="T55" fmla="*/ 0 h 59"/>
                <a:gd name="T56" fmla="*/ 0 w 265"/>
                <a:gd name="T57" fmla="*/ 0 h 59"/>
                <a:gd name="T58" fmla="*/ 0 w 265"/>
                <a:gd name="T59" fmla="*/ 0 h 59"/>
                <a:gd name="T60" fmla="*/ 0 w 265"/>
                <a:gd name="T61" fmla="*/ 0 h 59"/>
                <a:gd name="T62" fmla="*/ 0 w 265"/>
                <a:gd name="T63" fmla="*/ 0 h 59"/>
                <a:gd name="T64" fmla="*/ 0 w 265"/>
                <a:gd name="T65" fmla="*/ 0 h 59"/>
                <a:gd name="T66" fmla="*/ 0 w 265"/>
                <a:gd name="T67" fmla="*/ 0 h 59"/>
                <a:gd name="T68" fmla="*/ 0 w 265"/>
                <a:gd name="T69" fmla="*/ 0 h 59"/>
                <a:gd name="T70" fmla="*/ 0 w 265"/>
                <a:gd name="T71" fmla="*/ 0 h 59"/>
                <a:gd name="T72" fmla="*/ 0 w 265"/>
                <a:gd name="T73" fmla="*/ 0 h 59"/>
                <a:gd name="T74" fmla="*/ 0 w 265"/>
                <a:gd name="T75" fmla="*/ 0 h 59"/>
                <a:gd name="T76" fmla="*/ 0 w 265"/>
                <a:gd name="T77" fmla="*/ 0 h 59"/>
                <a:gd name="T78" fmla="*/ 0 w 265"/>
                <a:gd name="T79" fmla="*/ 0 h 59"/>
                <a:gd name="T80" fmla="*/ 0 w 265"/>
                <a:gd name="T81" fmla="*/ 0 h 59"/>
                <a:gd name="T82" fmla="*/ 0 w 265"/>
                <a:gd name="T83" fmla="*/ 0 h 59"/>
                <a:gd name="T84" fmla="*/ 0 w 265"/>
                <a:gd name="T85" fmla="*/ 0 h 59"/>
                <a:gd name="T86" fmla="*/ 0 w 265"/>
                <a:gd name="T87" fmla="*/ 0 h 59"/>
                <a:gd name="T88" fmla="*/ 0 w 265"/>
                <a:gd name="T89" fmla="*/ 0 h 59"/>
                <a:gd name="T90" fmla="*/ 0 w 265"/>
                <a:gd name="T91" fmla="*/ 0 h 59"/>
                <a:gd name="T92" fmla="*/ 0 w 265"/>
                <a:gd name="T93" fmla="*/ 0 h 59"/>
                <a:gd name="T94" fmla="*/ 0 w 265"/>
                <a:gd name="T95" fmla="*/ 0 h 59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265"/>
                <a:gd name="T145" fmla="*/ 0 h 59"/>
                <a:gd name="T146" fmla="*/ 265 w 265"/>
                <a:gd name="T147" fmla="*/ 59 h 59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265" h="59">
                  <a:moveTo>
                    <a:pt x="114" y="0"/>
                  </a:moveTo>
                  <a:lnTo>
                    <a:pt x="120" y="0"/>
                  </a:lnTo>
                  <a:lnTo>
                    <a:pt x="128" y="0"/>
                  </a:lnTo>
                  <a:lnTo>
                    <a:pt x="137" y="2"/>
                  </a:lnTo>
                  <a:lnTo>
                    <a:pt x="147" y="2"/>
                  </a:lnTo>
                  <a:lnTo>
                    <a:pt x="156" y="2"/>
                  </a:lnTo>
                  <a:lnTo>
                    <a:pt x="170" y="6"/>
                  </a:lnTo>
                  <a:lnTo>
                    <a:pt x="181" y="6"/>
                  </a:lnTo>
                  <a:lnTo>
                    <a:pt x="192" y="9"/>
                  </a:lnTo>
                  <a:lnTo>
                    <a:pt x="204" y="9"/>
                  </a:lnTo>
                  <a:lnTo>
                    <a:pt x="215" y="13"/>
                  </a:lnTo>
                  <a:lnTo>
                    <a:pt x="227" y="17"/>
                  </a:lnTo>
                  <a:lnTo>
                    <a:pt x="236" y="21"/>
                  </a:lnTo>
                  <a:lnTo>
                    <a:pt x="244" y="25"/>
                  </a:lnTo>
                  <a:lnTo>
                    <a:pt x="253" y="28"/>
                  </a:lnTo>
                  <a:lnTo>
                    <a:pt x="259" y="34"/>
                  </a:lnTo>
                  <a:lnTo>
                    <a:pt x="265" y="40"/>
                  </a:lnTo>
                  <a:lnTo>
                    <a:pt x="249" y="42"/>
                  </a:lnTo>
                  <a:lnTo>
                    <a:pt x="236" y="42"/>
                  </a:lnTo>
                  <a:lnTo>
                    <a:pt x="221" y="44"/>
                  </a:lnTo>
                  <a:lnTo>
                    <a:pt x="204" y="47"/>
                  </a:lnTo>
                  <a:lnTo>
                    <a:pt x="185" y="47"/>
                  </a:lnTo>
                  <a:lnTo>
                    <a:pt x="168" y="49"/>
                  </a:lnTo>
                  <a:lnTo>
                    <a:pt x="151" y="51"/>
                  </a:lnTo>
                  <a:lnTo>
                    <a:pt x="132" y="53"/>
                  </a:lnTo>
                  <a:lnTo>
                    <a:pt x="113" y="53"/>
                  </a:lnTo>
                  <a:lnTo>
                    <a:pt x="95" y="55"/>
                  </a:lnTo>
                  <a:lnTo>
                    <a:pt x="76" y="55"/>
                  </a:lnTo>
                  <a:lnTo>
                    <a:pt x="59" y="57"/>
                  </a:lnTo>
                  <a:lnTo>
                    <a:pt x="42" y="57"/>
                  </a:lnTo>
                  <a:lnTo>
                    <a:pt x="27" y="57"/>
                  </a:lnTo>
                  <a:lnTo>
                    <a:pt x="12" y="57"/>
                  </a:lnTo>
                  <a:lnTo>
                    <a:pt x="0" y="59"/>
                  </a:lnTo>
                  <a:lnTo>
                    <a:pt x="6" y="51"/>
                  </a:lnTo>
                  <a:lnTo>
                    <a:pt x="12" y="44"/>
                  </a:lnTo>
                  <a:lnTo>
                    <a:pt x="19" y="38"/>
                  </a:lnTo>
                  <a:lnTo>
                    <a:pt x="25" y="34"/>
                  </a:lnTo>
                  <a:lnTo>
                    <a:pt x="33" y="28"/>
                  </a:lnTo>
                  <a:lnTo>
                    <a:pt x="38" y="25"/>
                  </a:lnTo>
                  <a:lnTo>
                    <a:pt x="48" y="21"/>
                  </a:lnTo>
                  <a:lnTo>
                    <a:pt x="56" y="19"/>
                  </a:lnTo>
                  <a:lnTo>
                    <a:pt x="69" y="11"/>
                  </a:lnTo>
                  <a:lnTo>
                    <a:pt x="84" y="8"/>
                  </a:lnTo>
                  <a:lnTo>
                    <a:pt x="90" y="6"/>
                  </a:lnTo>
                  <a:lnTo>
                    <a:pt x="99" y="4"/>
                  </a:lnTo>
                  <a:lnTo>
                    <a:pt x="107" y="2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9" name="Freeform 76">
              <a:extLst>
                <a:ext uri="{FF2B5EF4-FFF2-40B4-BE49-F238E27FC236}">
                  <a16:creationId xmlns:a16="http://schemas.microsoft.com/office/drawing/2014/main" id="{8232E942-FE12-FC8D-053A-56B279EBC7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56" y="1052"/>
              <a:ext cx="193" cy="224"/>
            </a:xfrm>
            <a:custGeom>
              <a:avLst/>
              <a:gdLst>
                <a:gd name="T0" fmla="*/ 0 w 631"/>
                <a:gd name="T1" fmla="*/ 0 h 795"/>
                <a:gd name="T2" fmla="*/ 0 w 631"/>
                <a:gd name="T3" fmla="*/ 0 h 795"/>
                <a:gd name="T4" fmla="*/ 0 w 631"/>
                <a:gd name="T5" fmla="*/ 0 h 795"/>
                <a:gd name="T6" fmla="*/ 0 w 631"/>
                <a:gd name="T7" fmla="*/ 0 h 795"/>
                <a:gd name="T8" fmla="*/ 0 w 631"/>
                <a:gd name="T9" fmla="*/ 0 h 795"/>
                <a:gd name="T10" fmla="*/ 0 w 631"/>
                <a:gd name="T11" fmla="*/ 0 h 795"/>
                <a:gd name="T12" fmla="*/ 0 w 631"/>
                <a:gd name="T13" fmla="*/ 0 h 795"/>
                <a:gd name="T14" fmla="*/ 0 w 631"/>
                <a:gd name="T15" fmla="*/ 0 h 795"/>
                <a:gd name="T16" fmla="*/ 0 w 631"/>
                <a:gd name="T17" fmla="*/ 0 h 795"/>
                <a:gd name="T18" fmla="*/ 0 w 631"/>
                <a:gd name="T19" fmla="*/ 0 h 795"/>
                <a:gd name="T20" fmla="*/ 0 w 631"/>
                <a:gd name="T21" fmla="*/ 0 h 795"/>
                <a:gd name="T22" fmla="*/ 0 w 631"/>
                <a:gd name="T23" fmla="*/ 0 h 795"/>
                <a:gd name="T24" fmla="*/ 0 w 631"/>
                <a:gd name="T25" fmla="*/ 0 h 795"/>
                <a:gd name="T26" fmla="*/ 0 w 631"/>
                <a:gd name="T27" fmla="*/ 0 h 795"/>
                <a:gd name="T28" fmla="*/ 0 w 631"/>
                <a:gd name="T29" fmla="*/ 0 h 795"/>
                <a:gd name="T30" fmla="*/ 0 w 631"/>
                <a:gd name="T31" fmla="*/ 0 h 795"/>
                <a:gd name="T32" fmla="*/ 0 w 631"/>
                <a:gd name="T33" fmla="*/ 0 h 795"/>
                <a:gd name="T34" fmla="*/ 0 w 631"/>
                <a:gd name="T35" fmla="*/ 0 h 795"/>
                <a:gd name="T36" fmla="*/ 0 w 631"/>
                <a:gd name="T37" fmla="*/ 0 h 795"/>
                <a:gd name="T38" fmla="*/ 0 w 631"/>
                <a:gd name="T39" fmla="*/ 0 h 795"/>
                <a:gd name="T40" fmla="*/ 0 w 631"/>
                <a:gd name="T41" fmla="*/ 0 h 795"/>
                <a:gd name="T42" fmla="*/ 0 w 631"/>
                <a:gd name="T43" fmla="*/ 0 h 795"/>
                <a:gd name="T44" fmla="*/ 0 w 631"/>
                <a:gd name="T45" fmla="*/ 0 h 795"/>
                <a:gd name="T46" fmla="*/ 0 w 631"/>
                <a:gd name="T47" fmla="*/ 0 h 795"/>
                <a:gd name="T48" fmla="*/ 0 w 631"/>
                <a:gd name="T49" fmla="*/ 0 h 795"/>
                <a:gd name="T50" fmla="*/ 0 w 631"/>
                <a:gd name="T51" fmla="*/ 0 h 795"/>
                <a:gd name="T52" fmla="*/ 0 w 631"/>
                <a:gd name="T53" fmla="*/ 0 h 795"/>
                <a:gd name="T54" fmla="*/ 0 w 631"/>
                <a:gd name="T55" fmla="*/ 0 h 795"/>
                <a:gd name="T56" fmla="*/ 0 w 631"/>
                <a:gd name="T57" fmla="*/ 0 h 795"/>
                <a:gd name="T58" fmla="*/ 0 w 631"/>
                <a:gd name="T59" fmla="*/ 0 h 795"/>
                <a:gd name="T60" fmla="*/ 0 w 631"/>
                <a:gd name="T61" fmla="*/ 0 h 795"/>
                <a:gd name="T62" fmla="*/ 0 w 631"/>
                <a:gd name="T63" fmla="*/ 0 h 795"/>
                <a:gd name="T64" fmla="*/ 0 w 631"/>
                <a:gd name="T65" fmla="*/ 0 h 795"/>
                <a:gd name="T66" fmla="*/ 0 w 631"/>
                <a:gd name="T67" fmla="*/ 0 h 795"/>
                <a:gd name="T68" fmla="*/ 0 w 631"/>
                <a:gd name="T69" fmla="*/ 0 h 795"/>
                <a:gd name="T70" fmla="*/ 0 w 631"/>
                <a:gd name="T71" fmla="*/ 0 h 795"/>
                <a:gd name="T72" fmla="*/ 0 w 631"/>
                <a:gd name="T73" fmla="*/ 0 h 795"/>
                <a:gd name="T74" fmla="*/ 0 w 631"/>
                <a:gd name="T75" fmla="*/ 0 h 795"/>
                <a:gd name="T76" fmla="*/ 0 w 631"/>
                <a:gd name="T77" fmla="*/ 0 h 795"/>
                <a:gd name="T78" fmla="*/ 0 w 631"/>
                <a:gd name="T79" fmla="*/ 0 h 795"/>
                <a:gd name="T80" fmla="*/ 0 w 631"/>
                <a:gd name="T81" fmla="*/ 0 h 795"/>
                <a:gd name="T82" fmla="*/ 0 w 631"/>
                <a:gd name="T83" fmla="*/ 0 h 795"/>
                <a:gd name="T84" fmla="*/ 0 w 631"/>
                <a:gd name="T85" fmla="*/ 0 h 795"/>
                <a:gd name="T86" fmla="*/ 0 w 631"/>
                <a:gd name="T87" fmla="*/ 0 h 795"/>
                <a:gd name="T88" fmla="*/ 0 w 631"/>
                <a:gd name="T89" fmla="*/ 0 h 795"/>
                <a:gd name="T90" fmla="*/ 0 w 631"/>
                <a:gd name="T91" fmla="*/ 0 h 795"/>
                <a:gd name="T92" fmla="*/ 0 w 631"/>
                <a:gd name="T93" fmla="*/ 0 h 795"/>
                <a:gd name="T94" fmla="*/ 0 w 631"/>
                <a:gd name="T95" fmla="*/ 0 h 795"/>
                <a:gd name="T96" fmla="*/ 0 w 631"/>
                <a:gd name="T97" fmla="*/ 0 h 79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631"/>
                <a:gd name="T148" fmla="*/ 0 h 795"/>
                <a:gd name="T149" fmla="*/ 631 w 631"/>
                <a:gd name="T150" fmla="*/ 795 h 79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631" h="795">
                  <a:moveTo>
                    <a:pt x="13" y="33"/>
                  </a:moveTo>
                  <a:lnTo>
                    <a:pt x="10" y="42"/>
                  </a:lnTo>
                  <a:lnTo>
                    <a:pt x="6" y="71"/>
                  </a:lnTo>
                  <a:lnTo>
                    <a:pt x="0" y="116"/>
                  </a:lnTo>
                  <a:lnTo>
                    <a:pt x="0" y="173"/>
                  </a:lnTo>
                  <a:lnTo>
                    <a:pt x="0" y="240"/>
                  </a:lnTo>
                  <a:lnTo>
                    <a:pt x="2" y="314"/>
                  </a:lnTo>
                  <a:lnTo>
                    <a:pt x="6" y="394"/>
                  </a:lnTo>
                  <a:lnTo>
                    <a:pt x="15" y="474"/>
                  </a:lnTo>
                  <a:lnTo>
                    <a:pt x="25" y="548"/>
                  </a:lnTo>
                  <a:lnTo>
                    <a:pt x="42" y="618"/>
                  </a:lnTo>
                  <a:lnTo>
                    <a:pt x="61" y="683"/>
                  </a:lnTo>
                  <a:lnTo>
                    <a:pt x="84" y="736"/>
                  </a:lnTo>
                  <a:lnTo>
                    <a:pt x="112" y="772"/>
                  </a:lnTo>
                  <a:lnTo>
                    <a:pt x="150" y="795"/>
                  </a:lnTo>
                  <a:lnTo>
                    <a:pt x="192" y="795"/>
                  </a:lnTo>
                  <a:lnTo>
                    <a:pt x="243" y="776"/>
                  </a:lnTo>
                  <a:lnTo>
                    <a:pt x="285" y="738"/>
                  </a:lnTo>
                  <a:lnTo>
                    <a:pt x="312" y="696"/>
                  </a:lnTo>
                  <a:lnTo>
                    <a:pt x="323" y="651"/>
                  </a:lnTo>
                  <a:lnTo>
                    <a:pt x="325" y="603"/>
                  </a:lnTo>
                  <a:lnTo>
                    <a:pt x="316" y="552"/>
                  </a:lnTo>
                  <a:lnTo>
                    <a:pt x="300" y="502"/>
                  </a:lnTo>
                  <a:lnTo>
                    <a:pt x="280" y="455"/>
                  </a:lnTo>
                  <a:lnTo>
                    <a:pt x="257" y="411"/>
                  </a:lnTo>
                  <a:lnTo>
                    <a:pt x="230" y="369"/>
                  </a:lnTo>
                  <a:lnTo>
                    <a:pt x="207" y="333"/>
                  </a:lnTo>
                  <a:lnTo>
                    <a:pt x="188" y="303"/>
                  </a:lnTo>
                  <a:lnTo>
                    <a:pt x="177" y="282"/>
                  </a:lnTo>
                  <a:lnTo>
                    <a:pt x="173" y="269"/>
                  </a:lnTo>
                  <a:lnTo>
                    <a:pt x="179" y="267"/>
                  </a:lnTo>
                  <a:lnTo>
                    <a:pt x="198" y="276"/>
                  </a:lnTo>
                  <a:lnTo>
                    <a:pt x="234" y="299"/>
                  </a:lnTo>
                  <a:lnTo>
                    <a:pt x="270" y="327"/>
                  </a:lnTo>
                  <a:lnTo>
                    <a:pt x="300" y="362"/>
                  </a:lnTo>
                  <a:lnTo>
                    <a:pt x="321" y="398"/>
                  </a:lnTo>
                  <a:lnTo>
                    <a:pt x="339" y="436"/>
                  </a:lnTo>
                  <a:lnTo>
                    <a:pt x="348" y="474"/>
                  </a:lnTo>
                  <a:lnTo>
                    <a:pt x="356" y="512"/>
                  </a:lnTo>
                  <a:lnTo>
                    <a:pt x="359" y="548"/>
                  </a:lnTo>
                  <a:lnTo>
                    <a:pt x="363" y="586"/>
                  </a:lnTo>
                  <a:lnTo>
                    <a:pt x="363" y="618"/>
                  </a:lnTo>
                  <a:lnTo>
                    <a:pt x="365" y="649"/>
                  </a:lnTo>
                  <a:lnTo>
                    <a:pt x="369" y="675"/>
                  </a:lnTo>
                  <a:lnTo>
                    <a:pt x="378" y="696"/>
                  </a:lnTo>
                  <a:lnTo>
                    <a:pt x="392" y="711"/>
                  </a:lnTo>
                  <a:lnTo>
                    <a:pt x="409" y="721"/>
                  </a:lnTo>
                  <a:lnTo>
                    <a:pt x="434" y="727"/>
                  </a:lnTo>
                  <a:lnTo>
                    <a:pt x="466" y="721"/>
                  </a:lnTo>
                  <a:lnTo>
                    <a:pt x="498" y="711"/>
                  </a:lnTo>
                  <a:lnTo>
                    <a:pt x="529" y="702"/>
                  </a:lnTo>
                  <a:lnTo>
                    <a:pt x="555" y="689"/>
                  </a:lnTo>
                  <a:lnTo>
                    <a:pt x="576" y="679"/>
                  </a:lnTo>
                  <a:lnTo>
                    <a:pt x="591" y="664"/>
                  </a:lnTo>
                  <a:lnTo>
                    <a:pt x="607" y="649"/>
                  </a:lnTo>
                  <a:lnTo>
                    <a:pt x="616" y="632"/>
                  </a:lnTo>
                  <a:lnTo>
                    <a:pt x="624" y="613"/>
                  </a:lnTo>
                  <a:lnTo>
                    <a:pt x="629" y="590"/>
                  </a:lnTo>
                  <a:lnTo>
                    <a:pt x="631" y="567"/>
                  </a:lnTo>
                  <a:lnTo>
                    <a:pt x="629" y="540"/>
                  </a:lnTo>
                  <a:lnTo>
                    <a:pt x="629" y="512"/>
                  </a:lnTo>
                  <a:lnTo>
                    <a:pt x="624" y="480"/>
                  </a:lnTo>
                  <a:lnTo>
                    <a:pt x="620" y="445"/>
                  </a:lnTo>
                  <a:lnTo>
                    <a:pt x="614" y="409"/>
                  </a:lnTo>
                  <a:lnTo>
                    <a:pt x="608" y="369"/>
                  </a:lnTo>
                  <a:lnTo>
                    <a:pt x="597" y="324"/>
                  </a:lnTo>
                  <a:lnTo>
                    <a:pt x="584" y="282"/>
                  </a:lnTo>
                  <a:lnTo>
                    <a:pt x="565" y="236"/>
                  </a:lnTo>
                  <a:lnTo>
                    <a:pt x="544" y="194"/>
                  </a:lnTo>
                  <a:lnTo>
                    <a:pt x="519" y="153"/>
                  </a:lnTo>
                  <a:lnTo>
                    <a:pt x="496" y="115"/>
                  </a:lnTo>
                  <a:lnTo>
                    <a:pt x="472" y="80"/>
                  </a:lnTo>
                  <a:lnTo>
                    <a:pt x="449" y="52"/>
                  </a:lnTo>
                  <a:lnTo>
                    <a:pt x="424" y="29"/>
                  </a:lnTo>
                  <a:lnTo>
                    <a:pt x="405" y="10"/>
                  </a:lnTo>
                  <a:lnTo>
                    <a:pt x="388" y="0"/>
                  </a:lnTo>
                  <a:lnTo>
                    <a:pt x="375" y="0"/>
                  </a:lnTo>
                  <a:lnTo>
                    <a:pt x="365" y="6"/>
                  </a:lnTo>
                  <a:lnTo>
                    <a:pt x="361" y="23"/>
                  </a:lnTo>
                  <a:lnTo>
                    <a:pt x="363" y="52"/>
                  </a:lnTo>
                  <a:lnTo>
                    <a:pt x="373" y="94"/>
                  </a:lnTo>
                  <a:lnTo>
                    <a:pt x="378" y="134"/>
                  </a:lnTo>
                  <a:lnTo>
                    <a:pt x="375" y="162"/>
                  </a:lnTo>
                  <a:lnTo>
                    <a:pt x="361" y="179"/>
                  </a:lnTo>
                  <a:lnTo>
                    <a:pt x="342" y="189"/>
                  </a:lnTo>
                  <a:lnTo>
                    <a:pt x="316" y="189"/>
                  </a:lnTo>
                  <a:lnTo>
                    <a:pt x="285" y="183"/>
                  </a:lnTo>
                  <a:lnTo>
                    <a:pt x="253" y="172"/>
                  </a:lnTo>
                  <a:lnTo>
                    <a:pt x="217" y="156"/>
                  </a:lnTo>
                  <a:lnTo>
                    <a:pt x="177" y="135"/>
                  </a:lnTo>
                  <a:lnTo>
                    <a:pt x="143" y="116"/>
                  </a:lnTo>
                  <a:lnTo>
                    <a:pt x="109" y="94"/>
                  </a:lnTo>
                  <a:lnTo>
                    <a:pt x="78" y="75"/>
                  </a:lnTo>
                  <a:lnTo>
                    <a:pt x="50" y="58"/>
                  </a:lnTo>
                  <a:lnTo>
                    <a:pt x="31" y="44"/>
                  </a:lnTo>
                  <a:lnTo>
                    <a:pt x="17" y="35"/>
                  </a:lnTo>
                  <a:lnTo>
                    <a:pt x="13" y="33"/>
                  </a:lnTo>
                  <a:close/>
                </a:path>
              </a:pathLst>
            </a:custGeom>
            <a:solidFill>
              <a:srgbClr val="B3B0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0" name="Freeform 77">
              <a:extLst>
                <a:ext uri="{FF2B5EF4-FFF2-40B4-BE49-F238E27FC236}">
                  <a16:creationId xmlns:a16="http://schemas.microsoft.com/office/drawing/2014/main" id="{2A55122B-F810-3BD1-449E-9CE4A23300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16" y="998"/>
              <a:ext cx="18" cy="310"/>
            </a:xfrm>
            <a:custGeom>
              <a:avLst/>
              <a:gdLst>
                <a:gd name="T0" fmla="*/ 0 w 57"/>
                <a:gd name="T1" fmla="*/ 0 h 1103"/>
                <a:gd name="T2" fmla="*/ 0 w 57"/>
                <a:gd name="T3" fmla="*/ 0 h 1103"/>
                <a:gd name="T4" fmla="*/ 0 w 57"/>
                <a:gd name="T5" fmla="*/ 0 h 1103"/>
                <a:gd name="T6" fmla="*/ 0 w 57"/>
                <a:gd name="T7" fmla="*/ 0 h 1103"/>
                <a:gd name="T8" fmla="*/ 0 w 57"/>
                <a:gd name="T9" fmla="*/ 0 h 1103"/>
                <a:gd name="T10" fmla="*/ 0 w 57"/>
                <a:gd name="T11" fmla="*/ 0 h 1103"/>
                <a:gd name="T12" fmla="*/ 0 w 57"/>
                <a:gd name="T13" fmla="*/ 0 h 1103"/>
                <a:gd name="T14" fmla="*/ 0 w 57"/>
                <a:gd name="T15" fmla="*/ 0 h 1103"/>
                <a:gd name="T16" fmla="*/ 0 w 57"/>
                <a:gd name="T17" fmla="*/ 0 h 1103"/>
                <a:gd name="T18" fmla="*/ 0 w 57"/>
                <a:gd name="T19" fmla="*/ 0 h 1103"/>
                <a:gd name="T20" fmla="*/ 0 w 57"/>
                <a:gd name="T21" fmla="*/ 0 h 1103"/>
                <a:gd name="T22" fmla="*/ 0 w 57"/>
                <a:gd name="T23" fmla="*/ 0 h 1103"/>
                <a:gd name="T24" fmla="*/ 0 w 57"/>
                <a:gd name="T25" fmla="*/ 0 h 1103"/>
                <a:gd name="T26" fmla="*/ 0 w 57"/>
                <a:gd name="T27" fmla="*/ 0 h 1103"/>
                <a:gd name="T28" fmla="*/ 0 w 57"/>
                <a:gd name="T29" fmla="*/ 0 h 1103"/>
                <a:gd name="T30" fmla="*/ 0 w 57"/>
                <a:gd name="T31" fmla="*/ 0 h 1103"/>
                <a:gd name="T32" fmla="*/ 0 w 57"/>
                <a:gd name="T33" fmla="*/ 0 h 1103"/>
                <a:gd name="T34" fmla="*/ 0 w 57"/>
                <a:gd name="T35" fmla="*/ 0 h 1103"/>
                <a:gd name="T36" fmla="*/ 0 w 57"/>
                <a:gd name="T37" fmla="*/ 0 h 1103"/>
                <a:gd name="T38" fmla="*/ 0 w 57"/>
                <a:gd name="T39" fmla="*/ 0 h 1103"/>
                <a:gd name="T40" fmla="*/ 0 w 57"/>
                <a:gd name="T41" fmla="*/ 0 h 1103"/>
                <a:gd name="T42" fmla="*/ 0 w 57"/>
                <a:gd name="T43" fmla="*/ 0 h 1103"/>
                <a:gd name="T44" fmla="*/ 0 w 57"/>
                <a:gd name="T45" fmla="*/ 0 h 1103"/>
                <a:gd name="T46" fmla="*/ 0 w 57"/>
                <a:gd name="T47" fmla="*/ 0 h 1103"/>
                <a:gd name="T48" fmla="*/ 0 w 57"/>
                <a:gd name="T49" fmla="*/ 0 h 1103"/>
                <a:gd name="T50" fmla="*/ 0 w 57"/>
                <a:gd name="T51" fmla="*/ 0 h 1103"/>
                <a:gd name="T52" fmla="*/ 0 w 57"/>
                <a:gd name="T53" fmla="*/ 0 h 1103"/>
                <a:gd name="T54" fmla="*/ 0 w 57"/>
                <a:gd name="T55" fmla="*/ 0 h 1103"/>
                <a:gd name="T56" fmla="*/ 0 w 57"/>
                <a:gd name="T57" fmla="*/ 0 h 1103"/>
                <a:gd name="T58" fmla="*/ 0 w 57"/>
                <a:gd name="T59" fmla="*/ 0 h 1103"/>
                <a:gd name="T60" fmla="*/ 0 w 57"/>
                <a:gd name="T61" fmla="*/ 0 h 1103"/>
                <a:gd name="T62" fmla="*/ 0 w 57"/>
                <a:gd name="T63" fmla="*/ 0 h 1103"/>
                <a:gd name="T64" fmla="*/ 0 w 57"/>
                <a:gd name="T65" fmla="*/ 0 h 1103"/>
                <a:gd name="T66" fmla="*/ 0 w 57"/>
                <a:gd name="T67" fmla="*/ 0 h 1103"/>
                <a:gd name="T68" fmla="*/ 0 w 57"/>
                <a:gd name="T69" fmla="*/ 0 h 1103"/>
                <a:gd name="T70" fmla="*/ 0 w 57"/>
                <a:gd name="T71" fmla="*/ 0 h 1103"/>
                <a:gd name="T72" fmla="*/ 0 w 57"/>
                <a:gd name="T73" fmla="*/ 0 h 1103"/>
                <a:gd name="T74" fmla="*/ 0 w 57"/>
                <a:gd name="T75" fmla="*/ 0 h 1103"/>
                <a:gd name="T76" fmla="*/ 0 w 57"/>
                <a:gd name="T77" fmla="*/ 0 h 1103"/>
                <a:gd name="T78" fmla="*/ 0 w 57"/>
                <a:gd name="T79" fmla="*/ 0 h 1103"/>
                <a:gd name="T80" fmla="*/ 0 w 57"/>
                <a:gd name="T81" fmla="*/ 0 h 1103"/>
                <a:gd name="T82" fmla="*/ 0 w 57"/>
                <a:gd name="T83" fmla="*/ 0 h 1103"/>
                <a:gd name="T84" fmla="*/ 0 w 57"/>
                <a:gd name="T85" fmla="*/ 0 h 1103"/>
                <a:gd name="T86" fmla="*/ 0 w 57"/>
                <a:gd name="T87" fmla="*/ 0 h 1103"/>
                <a:gd name="T88" fmla="*/ 0 w 57"/>
                <a:gd name="T89" fmla="*/ 0 h 1103"/>
                <a:gd name="T90" fmla="*/ 0 w 57"/>
                <a:gd name="T91" fmla="*/ 0 h 1103"/>
                <a:gd name="T92" fmla="*/ 0 w 57"/>
                <a:gd name="T93" fmla="*/ 0 h 1103"/>
                <a:gd name="T94" fmla="*/ 0 w 57"/>
                <a:gd name="T95" fmla="*/ 0 h 1103"/>
                <a:gd name="T96" fmla="*/ 0 w 57"/>
                <a:gd name="T97" fmla="*/ 0 h 1103"/>
                <a:gd name="T98" fmla="*/ 0 w 57"/>
                <a:gd name="T99" fmla="*/ 0 h 1103"/>
                <a:gd name="T100" fmla="*/ 0 w 57"/>
                <a:gd name="T101" fmla="*/ 0 h 1103"/>
                <a:gd name="T102" fmla="*/ 0 w 57"/>
                <a:gd name="T103" fmla="*/ 0 h 1103"/>
                <a:gd name="T104" fmla="*/ 0 w 57"/>
                <a:gd name="T105" fmla="*/ 0 h 1103"/>
                <a:gd name="T106" fmla="*/ 0 w 57"/>
                <a:gd name="T107" fmla="*/ 0 h 1103"/>
                <a:gd name="T108" fmla="*/ 0 w 57"/>
                <a:gd name="T109" fmla="*/ 0 h 1103"/>
                <a:gd name="T110" fmla="*/ 0 w 57"/>
                <a:gd name="T111" fmla="*/ 0 h 1103"/>
                <a:gd name="T112" fmla="*/ 0 w 57"/>
                <a:gd name="T113" fmla="*/ 0 h 1103"/>
                <a:gd name="T114" fmla="*/ 0 w 57"/>
                <a:gd name="T115" fmla="*/ 0 h 1103"/>
                <a:gd name="T116" fmla="*/ 0 w 57"/>
                <a:gd name="T117" fmla="*/ 0 h 1103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57"/>
                <a:gd name="T178" fmla="*/ 0 h 1103"/>
                <a:gd name="T179" fmla="*/ 57 w 57"/>
                <a:gd name="T180" fmla="*/ 1103 h 1103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57" h="1103">
                  <a:moveTo>
                    <a:pt x="15" y="791"/>
                  </a:moveTo>
                  <a:lnTo>
                    <a:pt x="15" y="808"/>
                  </a:lnTo>
                  <a:lnTo>
                    <a:pt x="15" y="827"/>
                  </a:lnTo>
                  <a:lnTo>
                    <a:pt x="15" y="845"/>
                  </a:lnTo>
                  <a:lnTo>
                    <a:pt x="15" y="862"/>
                  </a:lnTo>
                  <a:lnTo>
                    <a:pt x="11" y="879"/>
                  </a:lnTo>
                  <a:lnTo>
                    <a:pt x="11" y="896"/>
                  </a:lnTo>
                  <a:lnTo>
                    <a:pt x="9" y="913"/>
                  </a:lnTo>
                  <a:lnTo>
                    <a:pt x="7" y="930"/>
                  </a:lnTo>
                  <a:lnTo>
                    <a:pt x="5" y="947"/>
                  </a:lnTo>
                  <a:lnTo>
                    <a:pt x="4" y="962"/>
                  </a:lnTo>
                  <a:lnTo>
                    <a:pt x="2" y="980"/>
                  </a:lnTo>
                  <a:lnTo>
                    <a:pt x="2" y="999"/>
                  </a:lnTo>
                  <a:lnTo>
                    <a:pt x="0" y="1014"/>
                  </a:lnTo>
                  <a:lnTo>
                    <a:pt x="0" y="1033"/>
                  </a:lnTo>
                  <a:lnTo>
                    <a:pt x="0" y="1050"/>
                  </a:lnTo>
                  <a:lnTo>
                    <a:pt x="4" y="1071"/>
                  </a:lnTo>
                  <a:lnTo>
                    <a:pt x="9" y="1073"/>
                  </a:lnTo>
                  <a:lnTo>
                    <a:pt x="19" y="1086"/>
                  </a:lnTo>
                  <a:lnTo>
                    <a:pt x="28" y="1096"/>
                  </a:lnTo>
                  <a:lnTo>
                    <a:pt x="36" y="1103"/>
                  </a:lnTo>
                  <a:lnTo>
                    <a:pt x="36" y="1092"/>
                  </a:lnTo>
                  <a:lnTo>
                    <a:pt x="36" y="1082"/>
                  </a:lnTo>
                  <a:lnTo>
                    <a:pt x="36" y="1073"/>
                  </a:lnTo>
                  <a:lnTo>
                    <a:pt x="36" y="1063"/>
                  </a:lnTo>
                  <a:lnTo>
                    <a:pt x="34" y="1052"/>
                  </a:lnTo>
                  <a:lnTo>
                    <a:pt x="34" y="1042"/>
                  </a:lnTo>
                  <a:lnTo>
                    <a:pt x="34" y="1033"/>
                  </a:lnTo>
                  <a:lnTo>
                    <a:pt x="34" y="1023"/>
                  </a:lnTo>
                  <a:lnTo>
                    <a:pt x="34" y="1012"/>
                  </a:lnTo>
                  <a:lnTo>
                    <a:pt x="32" y="1002"/>
                  </a:lnTo>
                  <a:lnTo>
                    <a:pt x="32" y="991"/>
                  </a:lnTo>
                  <a:lnTo>
                    <a:pt x="32" y="981"/>
                  </a:lnTo>
                  <a:lnTo>
                    <a:pt x="32" y="970"/>
                  </a:lnTo>
                  <a:lnTo>
                    <a:pt x="32" y="961"/>
                  </a:lnTo>
                  <a:lnTo>
                    <a:pt x="32" y="951"/>
                  </a:lnTo>
                  <a:lnTo>
                    <a:pt x="34" y="943"/>
                  </a:lnTo>
                  <a:lnTo>
                    <a:pt x="34" y="928"/>
                  </a:lnTo>
                  <a:lnTo>
                    <a:pt x="34" y="911"/>
                  </a:lnTo>
                  <a:lnTo>
                    <a:pt x="34" y="896"/>
                  </a:lnTo>
                  <a:lnTo>
                    <a:pt x="38" y="883"/>
                  </a:lnTo>
                  <a:lnTo>
                    <a:pt x="38" y="867"/>
                  </a:lnTo>
                  <a:lnTo>
                    <a:pt x="42" y="854"/>
                  </a:lnTo>
                  <a:lnTo>
                    <a:pt x="43" y="839"/>
                  </a:lnTo>
                  <a:lnTo>
                    <a:pt x="45" y="827"/>
                  </a:lnTo>
                  <a:lnTo>
                    <a:pt x="45" y="812"/>
                  </a:lnTo>
                  <a:lnTo>
                    <a:pt x="47" y="797"/>
                  </a:lnTo>
                  <a:lnTo>
                    <a:pt x="47" y="782"/>
                  </a:lnTo>
                  <a:lnTo>
                    <a:pt x="51" y="769"/>
                  </a:lnTo>
                  <a:lnTo>
                    <a:pt x="51" y="755"/>
                  </a:lnTo>
                  <a:lnTo>
                    <a:pt x="53" y="740"/>
                  </a:lnTo>
                  <a:lnTo>
                    <a:pt x="53" y="725"/>
                  </a:lnTo>
                  <a:lnTo>
                    <a:pt x="53" y="711"/>
                  </a:lnTo>
                  <a:lnTo>
                    <a:pt x="51" y="694"/>
                  </a:lnTo>
                  <a:lnTo>
                    <a:pt x="49" y="677"/>
                  </a:lnTo>
                  <a:lnTo>
                    <a:pt x="47" y="662"/>
                  </a:lnTo>
                  <a:lnTo>
                    <a:pt x="45" y="651"/>
                  </a:lnTo>
                  <a:lnTo>
                    <a:pt x="43" y="637"/>
                  </a:lnTo>
                  <a:lnTo>
                    <a:pt x="40" y="624"/>
                  </a:lnTo>
                  <a:lnTo>
                    <a:pt x="38" y="615"/>
                  </a:lnTo>
                  <a:lnTo>
                    <a:pt x="34" y="605"/>
                  </a:lnTo>
                  <a:lnTo>
                    <a:pt x="30" y="592"/>
                  </a:lnTo>
                  <a:lnTo>
                    <a:pt x="28" y="580"/>
                  </a:lnTo>
                  <a:lnTo>
                    <a:pt x="26" y="571"/>
                  </a:lnTo>
                  <a:lnTo>
                    <a:pt x="24" y="559"/>
                  </a:lnTo>
                  <a:lnTo>
                    <a:pt x="23" y="548"/>
                  </a:lnTo>
                  <a:lnTo>
                    <a:pt x="21" y="535"/>
                  </a:lnTo>
                  <a:lnTo>
                    <a:pt x="21" y="521"/>
                  </a:lnTo>
                  <a:lnTo>
                    <a:pt x="21" y="508"/>
                  </a:lnTo>
                  <a:lnTo>
                    <a:pt x="23" y="497"/>
                  </a:lnTo>
                  <a:lnTo>
                    <a:pt x="24" y="483"/>
                  </a:lnTo>
                  <a:lnTo>
                    <a:pt x="28" y="464"/>
                  </a:lnTo>
                  <a:lnTo>
                    <a:pt x="32" y="445"/>
                  </a:lnTo>
                  <a:lnTo>
                    <a:pt x="34" y="421"/>
                  </a:lnTo>
                  <a:lnTo>
                    <a:pt x="38" y="394"/>
                  </a:lnTo>
                  <a:lnTo>
                    <a:pt x="40" y="367"/>
                  </a:lnTo>
                  <a:lnTo>
                    <a:pt x="43" y="343"/>
                  </a:lnTo>
                  <a:lnTo>
                    <a:pt x="45" y="314"/>
                  </a:lnTo>
                  <a:lnTo>
                    <a:pt x="47" y="286"/>
                  </a:lnTo>
                  <a:lnTo>
                    <a:pt x="51" y="259"/>
                  </a:lnTo>
                  <a:lnTo>
                    <a:pt x="53" y="234"/>
                  </a:lnTo>
                  <a:lnTo>
                    <a:pt x="55" y="211"/>
                  </a:lnTo>
                  <a:lnTo>
                    <a:pt x="57" y="192"/>
                  </a:lnTo>
                  <a:lnTo>
                    <a:pt x="57" y="177"/>
                  </a:lnTo>
                  <a:lnTo>
                    <a:pt x="57" y="166"/>
                  </a:lnTo>
                  <a:lnTo>
                    <a:pt x="53" y="154"/>
                  </a:lnTo>
                  <a:lnTo>
                    <a:pt x="53" y="143"/>
                  </a:lnTo>
                  <a:lnTo>
                    <a:pt x="51" y="132"/>
                  </a:lnTo>
                  <a:lnTo>
                    <a:pt x="51" y="122"/>
                  </a:lnTo>
                  <a:lnTo>
                    <a:pt x="49" y="113"/>
                  </a:lnTo>
                  <a:lnTo>
                    <a:pt x="47" y="103"/>
                  </a:lnTo>
                  <a:lnTo>
                    <a:pt x="47" y="94"/>
                  </a:lnTo>
                  <a:lnTo>
                    <a:pt x="45" y="86"/>
                  </a:lnTo>
                  <a:lnTo>
                    <a:pt x="43" y="75"/>
                  </a:lnTo>
                  <a:lnTo>
                    <a:pt x="40" y="65"/>
                  </a:lnTo>
                  <a:lnTo>
                    <a:pt x="38" y="56"/>
                  </a:lnTo>
                  <a:lnTo>
                    <a:pt x="34" y="46"/>
                  </a:lnTo>
                  <a:lnTo>
                    <a:pt x="28" y="35"/>
                  </a:lnTo>
                  <a:lnTo>
                    <a:pt x="24" y="25"/>
                  </a:lnTo>
                  <a:lnTo>
                    <a:pt x="17" y="12"/>
                  </a:lnTo>
                  <a:lnTo>
                    <a:pt x="11" y="0"/>
                  </a:lnTo>
                  <a:lnTo>
                    <a:pt x="7" y="12"/>
                  </a:lnTo>
                  <a:lnTo>
                    <a:pt x="4" y="29"/>
                  </a:lnTo>
                  <a:lnTo>
                    <a:pt x="2" y="52"/>
                  </a:lnTo>
                  <a:lnTo>
                    <a:pt x="2" y="78"/>
                  </a:lnTo>
                  <a:lnTo>
                    <a:pt x="0" y="109"/>
                  </a:lnTo>
                  <a:lnTo>
                    <a:pt x="0" y="141"/>
                  </a:lnTo>
                  <a:lnTo>
                    <a:pt x="0" y="177"/>
                  </a:lnTo>
                  <a:lnTo>
                    <a:pt x="0" y="215"/>
                  </a:lnTo>
                  <a:lnTo>
                    <a:pt x="0" y="250"/>
                  </a:lnTo>
                  <a:lnTo>
                    <a:pt x="0" y="286"/>
                  </a:lnTo>
                  <a:lnTo>
                    <a:pt x="0" y="322"/>
                  </a:lnTo>
                  <a:lnTo>
                    <a:pt x="2" y="356"/>
                  </a:lnTo>
                  <a:lnTo>
                    <a:pt x="2" y="384"/>
                  </a:lnTo>
                  <a:lnTo>
                    <a:pt x="2" y="411"/>
                  </a:lnTo>
                  <a:lnTo>
                    <a:pt x="2" y="434"/>
                  </a:lnTo>
                  <a:lnTo>
                    <a:pt x="4" y="451"/>
                  </a:lnTo>
                  <a:lnTo>
                    <a:pt x="15" y="7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1" name="Freeform 78">
              <a:extLst>
                <a:ext uri="{FF2B5EF4-FFF2-40B4-BE49-F238E27FC236}">
                  <a16:creationId xmlns:a16="http://schemas.microsoft.com/office/drawing/2014/main" id="{3ABB326F-35AA-1DFF-5CE2-C063938D7E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84" y="1074"/>
              <a:ext cx="234" cy="219"/>
            </a:xfrm>
            <a:custGeom>
              <a:avLst/>
              <a:gdLst>
                <a:gd name="T0" fmla="*/ 0 w 767"/>
                <a:gd name="T1" fmla="*/ 0 h 774"/>
                <a:gd name="T2" fmla="*/ 0 w 767"/>
                <a:gd name="T3" fmla="*/ 0 h 774"/>
                <a:gd name="T4" fmla="*/ 0 w 767"/>
                <a:gd name="T5" fmla="*/ 0 h 774"/>
                <a:gd name="T6" fmla="*/ 0 w 767"/>
                <a:gd name="T7" fmla="*/ 0 h 774"/>
                <a:gd name="T8" fmla="*/ 0 w 767"/>
                <a:gd name="T9" fmla="*/ 0 h 774"/>
                <a:gd name="T10" fmla="*/ 0 w 767"/>
                <a:gd name="T11" fmla="*/ 0 h 774"/>
                <a:gd name="T12" fmla="*/ 0 w 767"/>
                <a:gd name="T13" fmla="*/ 0 h 774"/>
                <a:gd name="T14" fmla="*/ 0 w 767"/>
                <a:gd name="T15" fmla="*/ 0 h 774"/>
                <a:gd name="T16" fmla="*/ 0 w 767"/>
                <a:gd name="T17" fmla="*/ 0 h 774"/>
                <a:gd name="T18" fmla="*/ 0 w 767"/>
                <a:gd name="T19" fmla="*/ 0 h 774"/>
                <a:gd name="T20" fmla="*/ 0 w 767"/>
                <a:gd name="T21" fmla="*/ 0 h 774"/>
                <a:gd name="T22" fmla="*/ 0 w 767"/>
                <a:gd name="T23" fmla="*/ 0 h 774"/>
                <a:gd name="T24" fmla="*/ 0 w 767"/>
                <a:gd name="T25" fmla="*/ 0 h 774"/>
                <a:gd name="T26" fmla="*/ 0 w 767"/>
                <a:gd name="T27" fmla="*/ 0 h 774"/>
                <a:gd name="T28" fmla="*/ 0 w 767"/>
                <a:gd name="T29" fmla="*/ 0 h 774"/>
                <a:gd name="T30" fmla="*/ 0 w 767"/>
                <a:gd name="T31" fmla="*/ 0 h 774"/>
                <a:gd name="T32" fmla="*/ 0 w 767"/>
                <a:gd name="T33" fmla="*/ 0 h 774"/>
                <a:gd name="T34" fmla="*/ 0 w 767"/>
                <a:gd name="T35" fmla="*/ 0 h 774"/>
                <a:gd name="T36" fmla="*/ 0 w 767"/>
                <a:gd name="T37" fmla="*/ 0 h 774"/>
                <a:gd name="T38" fmla="*/ 0 w 767"/>
                <a:gd name="T39" fmla="*/ 0 h 774"/>
                <a:gd name="T40" fmla="*/ 0 w 767"/>
                <a:gd name="T41" fmla="*/ 0 h 774"/>
                <a:gd name="T42" fmla="*/ 0 w 767"/>
                <a:gd name="T43" fmla="*/ 0 h 774"/>
                <a:gd name="T44" fmla="*/ 0 w 767"/>
                <a:gd name="T45" fmla="*/ 0 h 774"/>
                <a:gd name="T46" fmla="*/ 0 w 767"/>
                <a:gd name="T47" fmla="*/ 0 h 774"/>
                <a:gd name="T48" fmla="*/ 0 w 767"/>
                <a:gd name="T49" fmla="*/ 0 h 774"/>
                <a:gd name="T50" fmla="*/ 0 w 767"/>
                <a:gd name="T51" fmla="*/ 0 h 774"/>
                <a:gd name="T52" fmla="*/ 0 w 767"/>
                <a:gd name="T53" fmla="*/ 0 h 774"/>
                <a:gd name="T54" fmla="*/ 0 w 767"/>
                <a:gd name="T55" fmla="*/ 0 h 774"/>
                <a:gd name="T56" fmla="*/ 0 w 767"/>
                <a:gd name="T57" fmla="*/ 0 h 774"/>
                <a:gd name="T58" fmla="*/ 0 w 767"/>
                <a:gd name="T59" fmla="*/ 0 h 774"/>
                <a:gd name="T60" fmla="*/ 0 w 767"/>
                <a:gd name="T61" fmla="*/ 0 h 774"/>
                <a:gd name="T62" fmla="*/ 0 w 767"/>
                <a:gd name="T63" fmla="*/ 0 h 774"/>
                <a:gd name="T64" fmla="*/ 0 w 767"/>
                <a:gd name="T65" fmla="*/ 0 h 774"/>
                <a:gd name="T66" fmla="*/ 0 w 767"/>
                <a:gd name="T67" fmla="*/ 0 h 774"/>
                <a:gd name="T68" fmla="*/ 0 w 767"/>
                <a:gd name="T69" fmla="*/ 0 h 774"/>
                <a:gd name="T70" fmla="*/ 0 w 767"/>
                <a:gd name="T71" fmla="*/ 0 h 774"/>
                <a:gd name="T72" fmla="*/ 0 w 767"/>
                <a:gd name="T73" fmla="*/ 0 h 774"/>
                <a:gd name="T74" fmla="*/ 0 w 767"/>
                <a:gd name="T75" fmla="*/ 0 h 774"/>
                <a:gd name="T76" fmla="*/ 0 w 767"/>
                <a:gd name="T77" fmla="*/ 0 h 774"/>
                <a:gd name="T78" fmla="*/ 0 w 767"/>
                <a:gd name="T79" fmla="*/ 0 h 774"/>
                <a:gd name="T80" fmla="*/ 0 w 767"/>
                <a:gd name="T81" fmla="*/ 0 h 774"/>
                <a:gd name="T82" fmla="*/ 0 w 767"/>
                <a:gd name="T83" fmla="*/ 0 h 774"/>
                <a:gd name="T84" fmla="*/ 0 w 767"/>
                <a:gd name="T85" fmla="*/ 0 h 774"/>
                <a:gd name="T86" fmla="*/ 0 w 767"/>
                <a:gd name="T87" fmla="*/ 0 h 774"/>
                <a:gd name="T88" fmla="*/ 0 w 767"/>
                <a:gd name="T89" fmla="*/ 0 h 774"/>
                <a:gd name="T90" fmla="*/ 0 w 767"/>
                <a:gd name="T91" fmla="*/ 0 h 774"/>
                <a:gd name="T92" fmla="*/ 0 w 767"/>
                <a:gd name="T93" fmla="*/ 0 h 774"/>
                <a:gd name="T94" fmla="*/ 0 w 767"/>
                <a:gd name="T95" fmla="*/ 0 h 774"/>
                <a:gd name="T96" fmla="*/ 0 w 767"/>
                <a:gd name="T97" fmla="*/ 0 h 774"/>
                <a:gd name="T98" fmla="*/ 0 w 767"/>
                <a:gd name="T99" fmla="*/ 0 h 774"/>
                <a:gd name="T100" fmla="*/ 0 w 767"/>
                <a:gd name="T101" fmla="*/ 0 h 774"/>
                <a:gd name="T102" fmla="*/ 0 w 767"/>
                <a:gd name="T103" fmla="*/ 0 h 774"/>
                <a:gd name="T104" fmla="*/ 0 w 767"/>
                <a:gd name="T105" fmla="*/ 0 h 774"/>
                <a:gd name="T106" fmla="*/ 0 w 767"/>
                <a:gd name="T107" fmla="*/ 0 h 774"/>
                <a:gd name="T108" fmla="*/ 0 w 767"/>
                <a:gd name="T109" fmla="*/ 0 h 774"/>
                <a:gd name="T110" fmla="*/ 0 w 767"/>
                <a:gd name="T111" fmla="*/ 0 h 774"/>
                <a:gd name="T112" fmla="*/ 0 w 767"/>
                <a:gd name="T113" fmla="*/ 0 h 77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767"/>
                <a:gd name="T172" fmla="*/ 0 h 774"/>
                <a:gd name="T173" fmla="*/ 767 w 767"/>
                <a:gd name="T174" fmla="*/ 774 h 77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767" h="774">
                  <a:moveTo>
                    <a:pt x="74" y="23"/>
                  </a:moveTo>
                  <a:lnTo>
                    <a:pt x="51" y="35"/>
                  </a:lnTo>
                  <a:lnTo>
                    <a:pt x="34" y="59"/>
                  </a:lnTo>
                  <a:lnTo>
                    <a:pt x="20" y="95"/>
                  </a:lnTo>
                  <a:lnTo>
                    <a:pt x="11" y="145"/>
                  </a:lnTo>
                  <a:lnTo>
                    <a:pt x="3" y="198"/>
                  </a:lnTo>
                  <a:lnTo>
                    <a:pt x="0" y="259"/>
                  </a:lnTo>
                  <a:lnTo>
                    <a:pt x="0" y="324"/>
                  </a:lnTo>
                  <a:lnTo>
                    <a:pt x="3" y="390"/>
                  </a:lnTo>
                  <a:lnTo>
                    <a:pt x="5" y="455"/>
                  </a:lnTo>
                  <a:lnTo>
                    <a:pt x="13" y="518"/>
                  </a:lnTo>
                  <a:lnTo>
                    <a:pt x="19" y="576"/>
                  </a:lnTo>
                  <a:lnTo>
                    <a:pt x="28" y="630"/>
                  </a:lnTo>
                  <a:lnTo>
                    <a:pt x="38" y="672"/>
                  </a:lnTo>
                  <a:lnTo>
                    <a:pt x="49" y="704"/>
                  </a:lnTo>
                  <a:lnTo>
                    <a:pt x="60" y="723"/>
                  </a:lnTo>
                  <a:lnTo>
                    <a:pt x="74" y="730"/>
                  </a:lnTo>
                  <a:lnTo>
                    <a:pt x="81" y="721"/>
                  </a:lnTo>
                  <a:lnTo>
                    <a:pt x="87" y="704"/>
                  </a:lnTo>
                  <a:lnTo>
                    <a:pt x="91" y="681"/>
                  </a:lnTo>
                  <a:lnTo>
                    <a:pt x="95" y="653"/>
                  </a:lnTo>
                  <a:lnTo>
                    <a:pt x="96" y="620"/>
                  </a:lnTo>
                  <a:lnTo>
                    <a:pt x="96" y="582"/>
                  </a:lnTo>
                  <a:lnTo>
                    <a:pt x="98" y="546"/>
                  </a:lnTo>
                  <a:lnTo>
                    <a:pt x="100" y="508"/>
                  </a:lnTo>
                  <a:lnTo>
                    <a:pt x="102" y="466"/>
                  </a:lnTo>
                  <a:lnTo>
                    <a:pt x="108" y="432"/>
                  </a:lnTo>
                  <a:lnTo>
                    <a:pt x="116" y="398"/>
                  </a:lnTo>
                  <a:lnTo>
                    <a:pt x="127" y="369"/>
                  </a:lnTo>
                  <a:lnTo>
                    <a:pt x="140" y="346"/>
                  </a:lnTo>
                  <a:lnTo>
                    <a:pt x="157" y="331"/>
                  </a:lnTo>
                  <a:lnTo>
                    <a:pt x="180" y="324"/>
                  </a:lnTo>
                  <a:lnTo>
                    <a:pt x="209" y="326"/>
                  </a:lnTo>
                  <a:lnTo>
                    <a:pt x="231" y="335"/>
                  </a:lnTo>
                  <a:lnTo>
                    <a:pt x="250" y="348"/>
                  </a:lnTo>
                  <a:lnTo>
                    <a:pt x="260" y="364"/>
                  </a:lnTo>
                  <a:lnTo>
                    <a:pt x="266" y="384"/>
                  </a:lnTo>
                  <a:lnTo>
                    <a:pt x="266" y="405"/>
                  </a:lnTo>
                  <a:lnTo>
                    <a:pt x="264" y="428"/>
                  </a:lnTo>
                  <a:lnTo>
                    <a:pt x="258" y="453"/>
                  </a:lnTo>
                  <a:lnTo>
                    <a:pt x="252" y="481"/>
                  </a:lnTo>
                  <a:lnTo>
                    <a:pt x="243" y="508"/>
                  </a:lnTo>
                  <a:lnTo>
                    <a:pt x="237" y="537"/>
                  </a:lnTo>
                  <a:lnTo>
                    <a:pt x="228" y="563"/>
                  </a:lnTo>
                  <a:lnTo>
                    <a:pt x="226" y="592"/>
                  </a:lnTo>
                  <a:lnTo>
                    <a:pt x="224" y="616"/>
                  </a:lnTo>
                  <a:lnTo>
                    <a:pt x="228" y="641"/>
                  </a:lnTo>
                  <a:lnTo>
                    <a:pt x="237" y="666"/>
                  </a:lnTo>
                  <a:lnTo>
                    <a:pt x="252" y="689"/>
                  </a:lnTo>
                  <a:lnTo>
                    <a:pt x="269" y="694"/>
                  </a:lnTo>
                  <a:lnTo>
                    <a:pt x="287" y="681"/>
                  </a:lnTo>
                  <a:lnTo>
                    <a:pt x="302" y="649"/>
                  </a:lnTo>
                  <a:lnTo>
                    <a:pt x="317" y="601"/>
                  </a:lnTo>
                  <a:lnTo>
                    <a:pt x="330" y="542"/>
                  </a:lnTo>
                  <a:lnTo>
                    <a:pt x="344" y="478"/>
                  </a:lnTo>
                  <a:lnTo>
                    <a:pt x="357" y="409"/>
                  </a:lnTo>
                  <a:lnTo>
                    <a:pt x="370" y="345"/>
                  </a:lnTo>
                  <a:lnTo>
                    <a:pt x="382" y="284"/>
                  </a:lnTo>
                  <a:lnTo>
                    <a:pt x="395" y="230"/>
                  </a:lnTo>
                  <a:lnTo>
                    <a:pt x="406" y="189"/>
                  </a:lnTo>
                  <a:lnTo>
                    <a:pt x="418" y="168"/>
                  </a:lnTo>
                  <a:lnTo>
                    <a:pt x="429" y="166"/>
                  </a:lnTo>
                  <a:lnTo>
                    <a:pt x="442" y="189"/>
                  </a:lnTo>
                  <a:lnTo>
                    <a:pt x="454" y="242"/>
                  </a:lnTo>
                  <a:lnTo>
                    <a:pt x="467" y="329"/>
                  </a:lnTo>
                  <a:lnTo>
                    <a:pt x="482" y="426"/>
                  </a:lnTo>
                  <a:lnTo>
                    <a:pt x="501" y="512"/>
                  </a:lnTo>
                  <a:lnTo>
                    <a:pt x="528" y="584"/>
                  </a:lnTo>
                  <a:lnTo>
                    <a:pt x="558" y="645"/>
                  </a:lnTo>
                  <a:lnTo>
                    <a:pt x="587" y="694"/>
                  </a:lnTo>
                  <a:lnTo>
                    <a:pt x="619" y="730"/>
                  </a:lnTo>
                  <a:lnTo>
                    <a:pt x="650" y="755"/>
                  </a:lnTo>
                  <a:lnTo>
                    <a:pt x="680" y="772"/>
                  </a:lnTo>
                  <a:lnTo>
                    <a:pt x="707" y="774"/>
                  </a:lnTo>
                  <a:lnTo>
                    <a:pt x="731" y="767"/>
                  </a:lnTo>
                  <a:lnTo>
                    <a:pt x="748" y="748"/>
                  </a:lnTo>
                  <a:lnTo>
                    <a:pt x="764" y="719"/>
                  </a:lnTo>
                  <a:lnTo>
                    <a:pt x="767" y="679"/>
                  </a:lnTo>
                  <a:lnTo>
                    <a:pt x="766" y="630"/>
                  </a:lnTo>
                  <a:lnTo>
                    <a:pt x="752" y="569"/>
                  </a:lnTo>
                  <a:lnTo>
                    <a:pt x="731" y="500"/>
                  </a:lnTo>
                  <a:lnTo>
                    <a:pt x="703" y="428"/>
                  </a:lnTo>
                  <a:lnTo>
                    <a:pt x="678" y="367"/>
                  </a:lnTo>
                  <a:lnTo>
                    <a:pt x="655" y="310"/>
                  </a:lnTo>
                  <a:lnTo>
                    <a:pt x="636" y="265"/>
                  </a:lnTo>
                  <a:lnTo>
                    <a:pt x="617" y="223"/>
                  </a:lnTo>
                  <a:lnTo>
                    <a:pt x="600" y="189"/>
                  </a:lnTo>
                  <a:lnTo>
                    <a:pt x="583" y="160"/>
                  </a:lnTo>
                  <a:lnTo>
                    <a:pt x="568" y="135"/>
                  </a:lnTo>
                  <a:lnTo>
                    <a:pt x="549" y="114"/>
                  </a:lnTo>
                  <a:lnTo>
                    <a:pt x="532" y="95"/>
                  </a:lnTo>
                  <a:lnTo>
                    <a:pt x="515" y="82"/>
                  </a:lnTo>
                  <a:lnTo>
                    <a:pt x="496" y="69"/>
                  </a:lnTo>
                  <a:lnTo>
                    <a:pt x="475" y="57"/>
                  </a:lnTo>
                  <a:lnTo>
                    <a:pt x="452" y="48"/>
                  </a:lnTo>
                  <a:lnTo>
                    <a:pt x="427" y="38"/>
                  </a:lnTo>
                  <a:lnTo>
                    <a:pt x="403" y="29"/>
                  </a:lnTo>
                  <a:lnTo>
                    <a:pt x="372" y="18"/>
                  </a:lnTo>
                  <a:lnTo>
                    <a:pt x="344" y="12"/>
                  </a:lnTo>
                  <a:lnTo>
                    <a:pt x="313" y="6"/>
                  </a:lnTo>
                  <a:lnTo>
                    <a:pt x="285" y="2"/>
                  </a:lnTo>
                  <a:lnTo>
                    <a:pt x="256" y="0"/>
                  </a:lnTo>
                  <a:lnTo>
                    <a:pt x="230" y="2"/>
                  </a:lnTo>
                  <a:lnTo>
                    <a:pt x="203" y="2"/>
                  </a:lnTo>
                  <a:lnTo>
                    <a:pt x="180" y="4"/>
                  </a:lnTo>
                  <a:lnTo>
                    <a:pt x="155" y="6"/>
                  </a:lnTo>
                  <a:lnTo>
                    <a:pt x="135" y="8"/>
                  </a:lnTo>
                  <a:lnTo>
                    <a:pt x="116" y="12"/>
                  </a:lnTo>
                  <a:lnTo>
                    <a:pt x="100" y="16"/>
                  </a:lnTo>
                  <a:lnTo>
                    <a:pt x="87" y="18"/>
                  </a:lnTo>
                  <a:lnTo>
                    <a:pt x="79" y="21"/>
                  </a:lnTo>
                  <a:lnTo>
                    <a:pt x="74" y="21"/>
                  </a:lnTo>
                  <a:lnTo>
                    <a:pt x="74" y="23"/>
                  </a:lnTo>
                  <a:close/>
                </a:path>
              </a:pathLst>
            </a:custGeom>
            <a:solidFill>
              <a:srgbClr val="F0F0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72" name="TextBox 171">
            <a:extLst>
              <a:ext uri="{FF2B5EF4-FFF2-40B4-BE49-F238E27FC236}">
                <a16:creationId xmlns:a16="http://schemas.microsoft.com/office/drawing/2014/main" id="{6D38AEF6-99D5-7E38-97F9-2E5B55AAEE9D}"/>
              </a:ext>
            </a:extLst>
          </p:cNvPr>
          <p:cNvSpPr txBox="1"/>
          <p:nvPr/>
        </p:nvSpPr>
        <p:spPr>
          <a:xfrm>
            <a:off x="5099924" y="3083280"/>
            <a:ext cx="232319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>
                <a:solidFill>
                  <a:srgbClr val="FFFF00"/>
                </a:solidFill>
              </a:rPr>
              <a:t>v(           ) = 5 </a:t>
            </a:r>
          </a:p>
        </p:txBody>
      </p:sp>
      <p:grpSp>
        <p:nvGrpSpPr>
          <p:cNvPr id="405" name="Group 3">
            <a:extLst>
              <a:ext uri="{FF2B5EF4-FFF2-40B4-BE49-F238E27FC236}">
                <a16:creationId xmlns:a16="http://schemas.microsoft.com/office/drawing/2014/main" id="{BA933A60-0FD1-F9FC-64B2-9BDBC3920C83}"/>
              </a:ext>
            </a:extLst>
          </p:cNvPr>
          <p:cNvGrpSpPr>
            <a:grpSpLocks/>
          </p:cNvGrpSpPr>
          <p:nvPr/>
        </p:nvGrpSpPr>
        <p:grpSpPr bwMode="auto">
          <a:xfrm>
            <a:off x="9381730" y="2977549"/>
            <a:ext cx="847018" cy="700129"/>
            <a:chOff x="2976" y="864"/>
            <a:chExt cx="780" cy="582"/>
          </a:xfrm>
        </p:grpSpPr>
        <p:sp>
          <p:nvSpPr>
            <p:cNvPr id="406" name="Freeform 4">
              <a:extLst>
                <a:ext uri="{FF2B5EF4-FFF2-40B4-BE49-F238E27FC236}">
                  <a16:creationId xmlns:a16="http://schemas.microsoft.com/office/drawing/2014/main" id="{56C6F63A-2CA7-1D5B-85A6-4A45B4D8D4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76" y="864"/>
              <a:ext cx="781" cy="583"/>
            </a:xfrm>
            <a:custGeom>
              <a:avLst/>
              <a:gdLst>
                <a:gd name="T0" fmla="*/ 0 w 2559"/>
                <a:gd name="T1" fmla="*/ 0 h 2070"/>
                <a:gd name="T2" fmla="*/ 0 w 2559"/>
                <a:gd name="T3" fmla="*/ 0 h 2070"/>
                <a:gd name="T4" fmla="*/ 0 w 2559"/>
                <a:gd name="T5" fmla="*/ 0 h 2070"/>
                <a:gd name="T6" fmla="*/ 0 w 2559"/>
                <a:gd name="T7" fmla="*/ 0 h 2070"/>
                <a:gd name="T8" fmla="*/ 0 w 2559"/>
                <a:gd name="T9" fmla="*/ 0 h 2070"/>
                <a:gd name="T10" fmla="*/ 0 w 2559"/>
                <a:gd name="T11" fmla="*/ 0 h 2070"/>
                <a:gd name="T12" fmla="*/ 0 w 2559"/>
                <a:gd name="T13" fmla="*/ 0 h 2070"/>
                <a:gd name="T14" fmla="*/ 0 w 2559"/>
                <a:gd name="T15" fmla="*/ 0 h 2070"/>
                <a:gd name="T16" fmla="*/ 0 w 2559"/>
                <a:gd name="T17" fmla="*/ 0 h 2070"/>
                <a:gd name="T18" fmla="*/ 0 w 2559"/>
                <a:gd name="T19" fmla="*/ 0 h 2070"/>
                <a:gd name="T20" fmla="*/ 0 w 2559"/>
                <a:gd name="T21" fmla="*/ 0 h 2070"/>
                <a:gd name="T22" fmla="*/ 0 w 2559"/>
                <a:gd name="T23" fmla="*/ 0 h 2070"/>
                <a:gd name="T24" fmla="*/ 0 w 2559"/>
                <a:gd name="T25" fmla="*/ 0 h 2070"/>
                <a:gd name="T26" fmla="*/ 0 w 2559"/>
                <a:gd name="T27" fmla="*/ 0 h 2070"/>
                <a:gd name="T28" fmla="*/ 0 w 2559"/>
                <a:gd name="T29" fmla="*/ 0 h 2070"/>
                <a:gd name="T30" fmla="*/ 0 w 2559"/>
                <a:gd name="T31" fmla="*/ 0 h 2070"/>
                <a:gd name="T32" fmla="*/ 0 w 2559"/>
                <a:gd name="T33" fmla="*/ 0 h 2070"/>
                <a:gd name="T34" fmla="*/ 0 w 2559"/>
                <a:gd name="T35" fmla="*/ 0 h 2070"/>
                <a:gd name="T36" fmla="*/ 0 w 2559"/>
                <a:gd name="T37" fmla="*/ 0 h 2070"/>
                <a:gd name="T38" fmla="*/ 0 w 2559"/>
                <a:gd name="T39" fmla="*/ 0 h 2070"/>
                <a:gd name="T40" fmla="*/ 0 w 2559"/>
                <a:gd name="T41" fmla="*/ 0 h 2070"/>
                <a:gd name="T42" fmla="*/ 1 w 2559"/>
                <a:gd name="T43" fmla="*/ 0 h 2070"/>
                <a:gd name="T44" fmla="*/ 1 w 2559"/>
                <a:gd name="T45" fmla="*/ 0 h 2070"/>
                <a:gd name="T46" fmla="*/ 1 w 2559"/>
                <a:gd name="T47" fmla="*/ 0 h 2070"/>
                <a:gd name="T48" fmla="*/ 1 w 2559"/>
                <a:gd name="T49" fmla="*/ 0 h 2070"/>
                <a:gd name="T50" fmla="*/ 1 w 2559"/>
                <a:gd name="T51" fmla="*/ 0 h 2070"/>
                <a:gd name="T52" fmla="*/ 1 w 2559"/>
                <a:gd name="T53" fmla="*/ 0 h 2070"/>
                <a:gd name="T54" fmla="*/ 1 w 2559"/>
                <a:gd name="T55" fmla="*/ 0 h 2070"/>
                <a:gd name="T56" fmla="*/ 1 w 2559"/>
                <a:gd name="T57" fmla="*/ 0 h 2070"/>
                <a:gd name="T58" fmla="*/ 1 w 2559"/>
                <a:gd name="T59" fmla="*/ 0 h 2070"/>
                <a:gd name="T60" fmla="*/ 1 w 2559"/>
                <a:gd name="T61" fmla="*/ 0 h 2070"/>
                <a:gd name="T62" fmla="*/ 1 w 2559"/>
                <a:gd name="T63" fmla="*/ 0 h 2070"/>
                <a:gd name="T64" fmla="*/ 1 w 2559"/>
                <a:gd name="T65" fmla="*/ 0 h 2070"/>
                <a:gd name="T66" fmla="*/ 1 w 2559"/>
                <a:gd name="T67" fmla="*/ 0 h 2070"/>
                <a:gd name="T68" fmla="*/ 1 w 2559"/>
                <a:gd name="T69" fmla="*/ 0 h 2070"/>
                <a:gd name="T70" fmla="*/ 1 w 2559"/>
                <a:gd name="T71" fmla="*/ 0 h 2070"/>
                <a:gd name="T72" fmla="*/ 1 w 2559"/>
                <a:gd name="T73" fmla="*/ 0 h 2070"/>
                <a:gd name="T74" fmla="*/ 1 w 2559"/>
                <a:gd name="T75" fmla="*/ 0 h 2070"/>
                <a:gd name="T76" fmla="*/ 1 w 2559"/>
                <a:gd name="T77" fmla="*/ 0 h 2070"/>
                <a:gd name="T78" fmla="*/ 1 w 2559"/>
                <a:gd name="T79" fmla="*/ 0 h 2070"/>
                <a:gd name="T80" fmla="*/ 1 w 2559"/>
                <a:gd name="T81" fmla="*/ 0 h 2070"/>
                <a:gd name="T82" fmla="*/ 1 w 2559"/>
                <a:gd name="T83" fmla="*/ 0 h 2070"/>
                <a:gd name="T84" fmla="*/ 0 w 2559"/>
                <a:gd name="T85" fmla="*/ 0 h 2070"/>
                <a:gd name="T86" fmla="*/ 0 w 2559"/>
                <a:gd name="T87" fmla="*/ 0 h 2070"/>
                <a:gd name="T88" fmla="*/ 0 w 2559"/>
                <a:gd name="T89" fmla="*/ 0 h 2070"/>
                <a:gd name="T90" fmla="*/ 0 w 2559"/>
                <a:gd name="T91" fmla="*/ 0 h 2070"/>
                <a:gd name="T92" fmla="*/ 0 w 2559"/>
                <a:gd name="T93" fmla="*/ 0 h 2070"/>
                <a:gd name="T94" fmla="*/ 0 w 2559"/>
                <a:gd name="T95" fmla="*/ 0 h 2070"/>
                <a:gd name="T96" fmla="*/ 0 w 2559"/>
                <a:gd name="T97" fmla="*/ 0 h 2070"/>
                <a:gd name="T98" fmla="*/ 0 w 2559"/>
                <a:gd name="T99" fmla="*/ 0 h 2070"/>
                <a:gd name="T100" fmla="*/ 0 w 2559"/>
                <a:gd name="T101" fmla="*/ 0 h 2070"/>
                <a:gd name="T102" fmla="*/ 0 w 2559"/>
                <a:gd name="T103" fmla="*/ 0 h 2070"/>
                <a:gd name="T104" fmla="*/ 0 w 2559"/>
                <a:gd name="T105" fmla="*/ 0 h 2070"/>
                <a:gd name="T106" fmla="*/ 0 w 2559"/>
                <a:gd name="T107" fmla="*/ 0 h 2070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2559"/>
                <a:gd name="T163" fmla="*/ 0 h 2070"/>
                <a:gd name="T164" fmla="*/ 2559 w 2559"/>
                <a:gd name="T165" fmla="*/ 2070 h 2070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2559" h="2070">
                  <a:moveTo>
                    <a:pt x="128" y="141"/>
                  </a:moveTo>
                  <a:lnTo>
                    <a:pt x="128" y="141"/>
                  </a:lnTo>
                  <a:lnTo>
                    <a:pt x="126" y="146"/>
                  </a:lnTo>
                  <a:lnTo>
                    <a:pt x="122" y="154"/>
                  </a:lnTo>
                  <a:lnTo>
                    <a:pt x="118" y="165"/>
                  </a:lnTo>
                  <a:lnTo>
                    <a:pt x="114" y="181"/>
                  </a:lnTo>
                  <a:lnTo>
                    <a:pt x="112" y="200"/>
                  </a:lnTo>
                  <a:lnTo>
                    <a:pt x="109" y="221"/>
                  </a:lnTo>
                  <a:lnTo>
                    <a:pt x="107" y="249"/>
                  </a:lnTo>
                  <a:lnTo>
                    <a:pt x="105" y="276"/>
                  </a:lnTo>
                  <a:lnTo>
                    <a:pt x="105" y="308"/>
                  </a:lnTo>
                  <a:lnTo>
                    <a:pt x="105" y="342"/>
                  </a:lnTo>
                  <a:lnTo>
                    <a:pt x="107" y="384"/>
                  </a:lnTo>
                  <a:lnTo>
                    <a:pt x="109" y="426"/>
                  </a:lnTo>
                  <a:lnTo>
                    <a:pt x="116" y="472"/>
                  </a:lnTo>
                  <a:lnTo>
                    <a:pt x="124" y="521"/>
                  </a:lnTo>
                  <a:lnTo>
                    <a:pt x="137" y="574"/>
                  </a:lnTo>
                  <a:lnTo>
                    <a:pt x="147" y="624"/>
                  </a:lnTo>
                  <a:lnTo>
                    <a:pt x="156" y="665"/>
                  </a:lnTo>
                  <a:lnTo>
                    <a:pt x="158" y="703"/>
                  </a:lnTo>
                  <a:lnTo>
                    <a:pt x="160" y="736"/>
                  </a:lnTo>
                  <a:lnTo>
                    <a:pt x="158" y="764"/>
                  </a:lnTo>
                  <a:lnTo>
                    <a:pt x="154" y="789"/>
                  </a:lnTo>
                  <a:lnTo>
                    <a:pt x="147" y="810"/>
                  </a:lnTo>
                  <a:lnTo>
                    <a:pt x="141" y="835"/>
                  </a:lnTo>
                  <a:lnTo>
                    <a:pt x="128" y="854"/>
                  </a:lnTo>
                  <a:lnTo>
                    <a:pt x="118" y="875"/>
                  </a:lnTo>
                  <a:lnTo>
                    <a:pt x="105" y="896"/>
                  </a:lnTo>
                  <a:lnTo>
                    <a:pt x="90" y="918"/>
                  </a:lnTo>
                  <a:lnTo>
                    <a:pt x="74" y="945"/>
                  </a:lnTo>
                  <a:lnTo>
                    <a:pt x="59" y="975"/>
                  </a:lnTo>
                  <a:lnTo>
                    <a:pt x="44" y="1011"/>
                  </a:lnTo>
                  <a:lnTo>
                    <a:pt x="29" y="1053"/>
                  </a:lnTo>
                  <a:lnTo>
                    <a:pt x="13" y="1095"/>
                  </a:lnTo>
                  <a:lnTo>
                    <a:pt x="6" y="1133"/>
                  </a:lnTo>
                  <a:lnTo>
                    <a:pt x="0" y="1167"/>
                  </a:lnTo>
                  <a:lnTo>
                    <a:pt x="0" y="1198"/>
                  </a:lnTo>
                  <a:lnTo>
                    <a:pt x="2" y="1224"/>
                  </a:lnTo>
                  <a:lnTo>
                    <a:pt x="6" y="1251"/>
                  </a:lnTo>
                  <a:lnTo>
                    <a:pt x="15" y="1278"/>
                  </a:lnTo>
                  <a:lnTo>
                    <a:pt x="25" y="1302"/>
                  </a:lnTo>
                  <a:lnTo>
                    <a:pt x="34" y="1327"/>
                  </a:lnTo>
                  <a:lnTo>
                    <a:pt x="48" y="1356"/>
                  </a:lnTo>
                  <a:lnTo>
                    <a:pt x="59" y="1384"/>
                  </a:lnTo>
                  <a:lnTo>
                    <a:pt x="72" y="1416"/>
                  </a:lnTo>
                  <a:lnTo>
                    <a:pt x="84" y="1453"/>
                  </a:lnTo>
                  <a:lnTo>
                    <a:pt x="95" y="1492"/>
                  </a:lnTo>
                  <a:lnTo>
                    <a:pt x="105" y="1536"/>
                  </a:lnTo>
                  <a:lnTo>
                    <a:pt x="114" y="1588"/>
                  </a:lnTo>
                  <a:lnTo>
                    <a:pt x="118" y="1637"/>
                  </a:lnTo>
                  <a:lnTo>
                    <a:pt x="118" y="1681"/>
                  </a:lnTo>
                  <a:lnTo>
                    <a:pt x="116" y="1719"/>
                  </a:lnTo>
                  <a:lnTo>
                    <a:pt x="112" y="1751"/>
                  </a:lnTo>
                  <a:lnTo>
                    <a:pt x="105" y="1776"/>
                  </a:lnTo>
                  <a:lnTo>
                    <a:pt x="99" y="1800"/>
                  </a:lnTo>
                  <a:lnTo>
                    <a:pt x="90" y="1821"/>
                  </a:lnTo>
                  <a:lnTo>
                    <a:pt x="82" y="1840"/>
                  </a:lnTo>
                  <a:lnTo>
                    <a:pt x="74" y="1856"/>
                  </a:lnTo>
                  <a:lnTo>
                    <a:pt x="67" y="1873"/>
                  </a:lnTo>
                  <a:lnTo>
                    <a:pt x="63" y="1888"/>
                  </a:lnTo>
                  <a:lnTo>
                    <a:pt x="59" y="1907"/>
                  </a:lnTo>
                  <a:lnTo>
                    <a:pt x="57" y="1926"/>
                  </a:lnTo>
                  <a:lnTo>
                    <a:pt x="61" y="1949"/>
                  </a:lnTo>
                  <a:lnTo>
                    <a:pt x="67" y="1973"/>
                  </a:lnTo>
                  <a:lnTo>
                    <a:pt x="78" y="2004"/>
                  </a:lnTo>
                  <a:lnTo>
                    <a:pt x="91" y="2027"/>
                  </a:lnTo>
                  <a:lnTo>
                    <a:pt x="109" y="2046"/>
                  </a:lnTo>
                  <a:lnTo>
                    <a:pt x="131" y="2051"/>
                  </a:lnTo>
                  <a:lnTo>
                    <a:pt x="156" y="2051"/>
                  </a:lnTo>
                  <a:lnTo>
                    <a:pt x="183" y="2046"/>
                  </a:lnTo>
                  <a:lnTo>
                    <a:pt x="215" y="2034"/>
                  </a:lnTo>
                  <a:lnTo>
                    <a:pt x="249" y="2019"/>
                  </a:lnTo>
                  <a:lnTo>
                    <a:pt x="289" y="2000"/>
                  </a:lnTo>
                  <a:lnTo>
                    <a:pt x="327" y="1981"/>
                  </a:lnTo>
                  <a:lnTo>
                    <a:pt x="373" y="1962"/>
                  </a:lnTo>
                  <a:lnTo>
                    <a:pt x="420" y="1941"/>
                  </a:lnTo>
                  <a:lnTo>
                    <a:pt x="470" y="1926"/>
                  </a:lnTo>
                  <a:lnTo>
                    <a:pt x="521" y="1913"/>
                  </a:lnTo>
                  <a:lnTo>
                    <a:pt x="578" y="1905"/>
                  </a:lnTo>
                  <a:lnTo>
                    <a:pt x="635" y="1905"/>
                  </a:lnTo>
                  <a:lnTo>
                    <a:pt x="696" y="1911"/>
                  </a:lnTo>
                  <a:lnTo>
                    <a:pt x="751" y="1920"/>
                  </a:lnTo>
                  <a:lnTo>
                    <a:pt x="799" y="1928"/>
                  </a:lnTo>
                  <a:lnTo>
                    <a:pt x="838" y="1935"/>
                  </a:lnTo>
                  <a:lnTo>
                    <a:pt x="873" y="1943"/>
                  </a:lnTo>
                  <a:lnTo>
                    <a:pt x="899" y="1951"/>
                  </a:lnTo>
                  <a:lnTo>
                    <a:pt x="924" y="1958"/>
                  </a:lnTo>
                  <a:lnTo>
                    <a:pt x="945" y="1966"/>
                  </a:lnTo>
                  <a:lnTo>
                    <a:pt x="966" y="1973"/>
                  </a:lnTo>
                  <a:lnTo>
                    <a:pt x="987" y="1981"/>
                  </a:lnTo>
                  <a:lnTo>
                    <a:pt x="1009" y="1989"/>
                  </a:lnTo>
                  <a:lnTo>
                    <a:pt x="1036" y="1996"/>
                  </a:lnTo>
                  <a:lnTo>
                    <a:pt x="1067" y="2008"/>
                  </a:lnTo>
                  <a:lnTo>
                    <a:pt x="1101" y="2017"/>
                  </a:lnTo>
                  <a:lnTo>
                    <a:pt x="1146" y="2029"/>
                  </a:lnTo>
                  <a:lnTo>
                    <a:pt x="1200" y="2042"/>
                  </a:lnTo>
                  <a:lnTo>
                    <a:pt x="1262" y="2055"/>
                  </a:lnTo>
                  <a:lnTo>
                    <a:pt x="1323" y="2065"/>
                  </a:lnTo>
                  <a:lnTo>
                    <a:pt x="1376" y="2070"/>
                  </a:lnTo>
                  <a:lnTo>
                    <a:pt x="1420" y="2070"/>
                  </a:lnTo>
                  <a:lnTo>
                    <a:pt x="1458" y="2065"/>
                  </a:lnTo>
                  <a:lnTo>
                    <a:pt x="1488" y="2057"/>
                  </a:lnTo>
                  <a:lnTo>
                    <a:pt x="1517" y="2046"/>
                  </a:lnTo>
                  <a:lnTo>
                    <a:pt x="1542" y="2034"/>
                  </a:lnTo>
                  <a:lnTo>
                    <a:pt x="1566" y="2023"/>
                  </a:lnTo>
                  <a:lnTo>
                    <a:pt x="1589" y="2008"/>
                  </a:lnTo>
                  <a:lnTo>
                    <a:pt x="1614" y="1994"/>
                  </a:lnTo>
                  <a:lnTo>
                    <a:pt x="1642" y="1983"/>
                  </a:lnTo>
                  <a:lnTo>
                    <a:pt x="1677" y="1975"/>
                  </a:lnTo>
                  <a:lnTo>
                    <a:pt x="1717" y="1968"/>
                  </a:lnTo>
                  <a:lnTo>
                    <a:pt x="1764" y="1966"/>
                  </a:lnTo>
                  <a:lnTo>
                    <a:pt x="1819" y="1972"/>
                  </a:lnTo>
                  <a:lnTo>
                    <a:pt x="1888" y="1981"/>
                  </a:lnTo>
                  <a:lnTo>
                    <a:pt x="1956" y="1989"/>
                  </a:lnTo>
                  <a:lnTo>
                    <a:pt x="2015" y="1998"/>
                  </a:lnTo>
                  <a:lnTo>
                    <a:pt x="2066" y="2004"/>
                  </a:lnTo>
                  <a:lnTo>
                    <a:pt x="2112" y="2011"/>
                  </a:lnTo>
                  <a:lnTo>
                    <a:pt x="2150" y="2015"/>
                  </a:lnTo>
                  <a:lnTo>
                    <a:pt x="2182" y="2019"/>
                  </a:lnTo>
                  <a:lnTo>
                    <a:pt x="2211" y="2023"/>
                  </a:lnTo>
                  <a:lnTo>
                    <a:pt x="2234" y="2025"/>
                  </a:lnTo>
                  <a:lnTo>
                    <a:pt x="2253" y="2025"/>
                  </a:lnTo>
                  <a:lnTo>
                    <a:pt x="2270" y="2025"/>
                  </a:lnTo>
                  <a:lnTo>
                    <a:pt x="2285" y="2023"/>
                  </a:lnTo>
                  <a:lnTo>
                    <a:pt x="2298" y="2023"/>
                  </a:lnTo>
                  <a:lnTo>
                    <a:pt x="2310" y="2019"/>
                  </a:lnTo>
                  <a:lnTo>
                    <a:pt x="2323" y="2017"/>
                  </a:lnTo>
                  <a:lnTo>
                    <a:pt x="2336" y="2013"/>
                  </a:lnTo>
                  <a:lnTo>
                    <a:pt x="2353" y="2013"/>
                  </a:lnTo>
                  <a:lnTo>
                    <a:pt x="2369" y="2008"/>
                  </a:lnTo>
                  <a:lnTo>
                    <a:pt x="2386" y="2002"/>
                  </a:lnTo>
                  <a:lnTo>
                    <a:pt x="2401" y="1994"/>
                  </a:lnTo>
                  <a:lnTo>
                    <a:pt x="2420" y="1989"/>
                  </a:lnTo>
                  <a:lnTo>
                    <a:pt x="2437" y="1977"/>
                  </a:lnTo>
                  <a:lnTo>
                    <a:pt x="2452" y="1966"/>
                  </a:lnTo>
                  <a:lnTo>
                    <a:pt x="2467" y="1953"/>
                  </a:lnTo>
                  <a:lnTo>
                    <a:pt x="2483" y="1939"/>
                  </a:lnTo>
                  <a:lnTo>
                    <a:pt x="2492" y="1922"/>
                  </a:lnTo>
                  <a:lnTo>
                    <a:pt x="2500" y="1901"/>
                  </a:lnTo>
                  <a:lnTo>
                    <a:pt x="2503" y="1880"/>
                  </a:lnTo>
                  <a:lnTo>
                    <a:pt x="2507" y="1856"/>
                  </a:lnTo>
                  <a:lnTo>
                    <a:pt x="2503" y="1827"/>
                  </a:lnTo>
                  <a:lnTo>
                    <a:pt x="2498" y="1797"/>
                  </a:lnTo>
                  <a:lnTo>
                    <a:pt x="2484" y="1762"/>
                  </a:lnTo>
                  <a:lnTo>
                    <a:pt x="2471" y="1726"/>
                  </a:lnTo>
                  <a:lnTo>
                    <a:pt x="2452" y="1686"/>
                  </a:lnTo>
                  <a:lnTo>
                    <a:pt x="2437" y="1650"/>
                  </a:lnTo>
                  <a:lnTo>
                    <a:pt x="2424" y="1616"/>
                  </a:lnTo>
                  <a:lnTo>
                    <a:pt x="2414" y="1586"/>
                  </a:lnTo>
                  <a:lnTo>
                    <a:pt x="2407" y="1555"/>
                  </a:lnTo>
                  <a:lnTo>
                    <a:pt x="2401" y="1527"/>
                  </a:lnTo>
                  <a:lnTo>
                    <a:pt x="2397" y="1498"/>
                  </a:lnTo>
                  <a:lnTo>
                    <a:pt x="2397" y="1472"/>
                  </a:lnTo>
                  <a:lnTo>
                    <a:pt x="2397" y="1443"/>
                  </a:lnTo>
                  <a:lnTo>
                    <a:pt x="2399" y="1416"/>
                  </a:lnTo>
                  <a:lnTo>
                    <a:pt x="2403" y="1386"/>
                  </a:lnTo>
                  <a:lnTo>
                    <a:pt x="2410" y="1359"/>
                  </a:lnTo>
                  <a:lnTo>
                    <a:pt x="2420" y="1327"/>
                  </a:lnTo>
                  <a:lnTo>
                    <a:pt x="2429" y="1297"/>
                  </a:lnTo>
                  <a:lnTo>
                    <a:pt x="2443" y="1261"/>
                  </a:lnTo>
                  <a:lnTo>
                    <a:pt x="2456" y="1226"/>
                  </a:lnTo>
                  <a:lnTo>
                    <a:pt x="2469" y="1184"/>
                  </a:lnTo>
                  <a:lnTo>
                    <a:pt x="2484" y="1143"/>
                  </a:lnTo>
                  <a:lnTo>
                    <a:pt x="2500" y="1097"/>
                  </a:lnTo>
                  <a:lnTo>
                    <a:pt x="2515" y="1051"/>
                  </a:lnTo>
                  <a:lnTo>
                    <a:pt x="2526" y="1002"/>
                  </a:lnTo>
                  <a:lnTo>
                    <a:pt x="2540" y="953"/>
                  </a:lnTo>
                  <a:lnTo>
                    <a:pt x="2549" y="903"/>
                  </a:lnTo>
                  <a:lnTo>
                    <a:pt x="2557" y="854"/>
                  </a:lnTo>
                  <a:lnTo>
                    <a:pt x="2559" y="800"/>
                  </a:lnTo>
                  <a:lnTo>
                    <a:pt x="2559" y="749"/>
                  </a:lnTo>
                  <a:lnTo>
                    <a:pt x="2555" y="700"/>
                  </a:lnTo>
                  <a:lnTo>
                    <a:pt x="2545" y="650"/>
                  </a:lnTo>
                  <a:lnTo>
                    <a:pt x="2530" y="601"/>
                  </a:lnTo>
                  <a:lnTo>
                    <a:pt x="2509" y="553"/>
                  </a:lnTo>
                  <a:lnTo>
                    <a:pt x="2481" y="508"/>
                  </a:lnTo>
                  <a:lnTo>
                    <a:pt x="2446" y="464"/>
                  </a:lnTo>
                  <a:lnTo>
                    <a:pt x="2412" y="422"/>
                  </a:lnTo>
                  <a:lnTo>
                    <a:pt x="2391" y="390"/>
                  </a:lnTo>
                  <a:lnTo>
                    <a:pt x="2378" y="359"/>
                  </a:lnTo>
                  <a:lnTo>
                    <a:pt x="2374" y="335"/>
                  </a:lnTo>
                  <a:lnTo>
                    <a:pt x="2378" y="314"/>
                  </a:lnTo>
                  <a:lnTo>
                    <a:pt x="2389" y="297"/>
                  </a:lnTo>
                  <a:lnTo>
                    <a:pt x="2405" y="280"/>
                  </a:lnTo>
                  <a:lnTo>
                    <a:pt x="2424" y="268"/>
                  </a:lnTo>
                  <a:lnTo>
                    <a:pt x="2443" y="257"/>
                  </a:lnTo>
                  <a:lnTo>
                    <a:pt x="2465" y="247"/>
                  </a:lnTo>
                  <a:lnTo>
                    <a:pt x="2486" y="238"/>
                  </a:lnTo>
                  <a:lnTo>
                    <a:pt x="2507" y="230"/>
                  </a:lnTo>
                  <a:lnTo>
                    <a:pt x="2524" y="219"/>
                  </a:lnTo>
                  <a:lnTo>
                    <a:pt x="2538" y="209"/>
                  </a:lnTo>
                  <a:lnTo>
                    <a:pt x="2545" y="198"/>
                  </a:lnTo>
                  <a:lnTo>
                    <a:pt x="2547" y="184"/>
                  </a:lnTo>
                  <a:lnTo>
                    <a:pt x="2538" y="167"/>
                  </a:lnTo>
                  <a:lnTo>
                    <a:pt x="2519" y="150"/>
                  </a:lnTo>
                  <a:lnTo>
                    <a:pt x="2492" y="133"/>
                  </a:lnTo>
                  <a:lnTo>
                    <a:pt x="2460" y="118"/>
                  </a:lnTo>
                  <a:lnTo>
                    <a:pt x="2418" y="103"/>
                  </a:lnTo>
                  <a:lnTo>
                    <a:pt x="2372" y="89"/>
                  </a:lnTo>
                  <a:lnTo>
                    <a:pt x="2321" y="78"/>
                  </a:lnTo>
                  <a:lnTo>
                    <a:pt x="2270" y="70"/>
                  </a:lnTo>
                  <a:lnTo>
                    <a:pt x="2211" y="63"/>
                  </a:lnTo>
                  <a:lnTo>
                    <a:pt x="2152" y="59"/>
                  </a:lnTo>
                  <a:lnTo>
                    <a:pt x="2093" y="61"/>
                  </a:lnTo>
                  <a:lnTo>
                    <a:pt x="2034" y="67"/>
                  </a:lnTo>
                  <a:lnTo>
                    <a:pt x="1975" y="74"/>
                  </a:lnTo>
                  <a:lnTo>
                    <a:pt x="1922" y="88"/>
                  </a:lnTo>
                  <a:lnTo>
                    <a:pt x="1869" y="108"/>
                  </a:lnTo>
                  <a:lnTo>
                    <a:pt x="1821" y="135"/>
                  </a:lnTo>
                  <a:lnTo>
                    <a:pt x="1775" y="160"/>
                  </a:lnTo>
                  <a:lnTo>
                    <a:pt x="1734" y="184"/>
                  </a:lnTo>
                  <a:lnTo>
                    <a:pt x="1694" y="203"/>
                  </a:lnTo>
                  <a:lnTo>
                    <a:pt x="1656" y="221"/>
                  </a:lnTo>
                  <a:lnTo>
                    <a:pt x="1620" y="234"/>
                  </a:lnTo>
                  <a:lnTo>
                    <a:pt x="1585" y="245"/>
                  </a:lnTo>
                  <a:lnTo>
                    <a:pt x="1553" y="253"/>
                  </a:lnTo>
                  <a:lnTo>
                    <a:pt x="1521" y="259"/>
                  </a:lnTo>
                  <a:lnTo>
                    <a:pt x="1488" y="259"/>
                  </a:lnTo>
                  <a:lnTo>
                    <a:pt x="1458" y="255"/>
                  </a:lnTo>
                  <a:lnTo>
                    <a:pt x="1426" y="247"/>
                  </a:lnTo>
                  <a:lnTo>
                    <a:pt x="1395" y="240"/>
                  </a:lnTo>
                  <a:lnTo>
                    <a:pt x="1361" y="226"/>
                  </a:lnTo>
                  <a:lnTo>
                    <a:pt x="1329" y="209"/>
                  </a:lnTo>
                  <a:lnTo>
                    <a:pt x="1296" y="190"/>
                  </a:lnTo>
                  <a:lnTo>
                    <a:pt x="1262" y="167"/>
                  </a:lnTo>
                  <a:lnTo>
                    <a:pt x="1226" y="141"/>
                  </a:lnTo>
                  <a:lnTo>
                    <a:pt x="1194" y="118"/>
                  </a:lnTo>
                  <a:lnTo>
                    <a:pt x="1163" y="93"/>
                  </a:lnTo>
                  <a:lnTo>
                    <a:pt x="1137" y="72"/>
                  </a:lnTo>
                  <a:lnTo>
                    <a:pt x="1108" y="53"/>
                  </a:lnTo>
                  <a:lnTo>
                    <a:pt x="1082" y="36"/>
                  </a:lnTo>
                  <a:lnTo>
                    <a:pt x="1057" y="21"/>
                  </a:lnTo>
                  <a:lnTo>
                    <a:pt x="1032" y="11"/>
                  </a:lnTo>
                  <a:lnTo>
                    <a:pt x="1006" y="4"/>
                  </a:lnTo>
                  <a:lnTo>
                    <a:pt x="979" y="0"/>
                  </a:lnTo>
                  <a:lnTo>
                    <a:pt x="949" y="0"/>
                  </a:lnTo>
                  <a:lnTo>
                    <a:pt x="920" y="4"/>
                  </a:lnTo>
                  <a:lnTo>
                    <a:pt x="886" y="11"/>
                  </a:lnTo>
                  <a:lnTo>
                    <a:pt x="854" y="27"/>
                  </a:lnTo>
                  <a:lnTo>
                    <a:pt x="814" y="48"/>
                  </a:lnTo>
                  <a:lnTo>
                    <a:pt x="774" y="72"/>
                  </a:lnTo>
                  <a:lnTo>
                    <a:pt x="728" y="99"/>
                  </a:lnTo>
                  <a:lnTo>
                    <a:pt x="686" y="120"/>
                  </a:lnTo>
                  <a:lnTo>
                    <a:pt x="645" y="137"/>
                  </a:lnTo>
                  <a:lnTo>
                    <a:pt x="608" y="150"/>
                  </a:lnTo>
                  <a:lnTo>
                    <a:pt x="572" y="160"/>
                  </a:lnTo>
                  <a:lnTo>
                    <a:pt x="538" y="165"/>
                  </a:lnTo>
                  <a:lnTo>
                    <a:pt x="506" y="169"/>
                  </a:lnTo>
                  <a:lnTo>
                    <a:pt x="477" y="169"/>
                  </a:lnTo>
                  <a:lnTo>
                    <a:pt x="449" y="164"/>
                  </a:lnTo>
                  <a:lnTo>
                    <a:pt x="426" y="156"/>
                  </a:lnTo>
                  <a:lnTo>
                    <a:pt x="401" y="146"/>
                  </a:lnTo>
                  <a:lnTo>
                    <a:pt x="382" y="135"/>
                  </a:lnTo>
                  <a:lnTo>
                    <a:pt x="361" y="120"/>
                  </a:lnTo>
                  <a:lnTo>
                    <a:pt x="346" y="105"/>
                  </a:lnTo>
                  <a:lnTo>
                    <a:pt x="333" y="86"/>
                  </a:lnTo>
                  <a:lnTo>
                    <a:pt x="323" y="67"/>
                  </a:lnTo>
                  <a:lnTo>
                    <a:pt x="310" y="48"/>
                  </a:lnTo>
                  <a:lnTo>
                    <a:pt x="299" y="38"/>
                  </a:lnTo>
                  <a:lnTo>
                    <a:pt x="283" y="30"/>
                  </a:lnTo>
                  <a:lnTo>
                    <a:pt x="270" y="30"/>
                  </a:lnTo>
                  <a:lnTo>
                    <a:pt x="253" y="32"/>
                  </a:lnTo>
                  <a:lnTo>
                    <a:pt x="238" y="38"/>
                  </a:lnTo>
                  <a:lnTo>
                    <a:pt x="221" y="48"/>
                  </a:lnTo>
                  <a:lnTo>
                    <a:pt x="205" y="61"/>
                  </a:lnTo>
                  <a:lnTo>
                    <a:pt x="190" y="72"/>
                  </a:lnTo>
                  <a:lnTo>
                    <a:pt x="175" y="86"/>
                  </a:lnTo>
                  <a:lnTo>
                    <a:pt x="162" y="99"/>
                  </a:lnTo>
                  <a:lnTo>
                    <a:pt x="150" y="112"/>
                  </a:lnTo>
                  <a:lnTo>
                    <a:pt x="141" y="124"/>
                  </a:lnTo>
                  <a:lnTo>
                    <a:pt x="133" y="133"/>
                  </a:lnTo>
                  <a:lnTo>
                    <a:pt x="128" y="137"/>
                  </a:lnTo>
                  <a:lnTo>
                    <a:pt x="128" y="141"/>
                  </a:lnTo>
                  <a:close/>
                </a:path>
              </a:pathLst>
            </a:custGeom>
            <a:solidFill>
              <a:srgbClr val="FFF2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07" name="Freeform 5">
              <a:extLst>
                <a:ext uri="{FF2B5EF4-FFF2-40B4-BE49-F238E27FC236}">
                  <a16:creationId xmlns:a16="http://schemas.microsoft.com/office/drawing/2014/main" id="{83C03818-01AD-8F0E-E087-BB644FEECF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12" y="967"/>
              <a:ext cx="534" cy="387"/>
            </a:xfrm>
            <a:custGeom>
              <a:avLst/>
              <a:gdLst>
                <a:gd name="T0" fmla="*/ 0 w 1747"/>
                <a:gd name="T1" fmla="*/ 0 h 1377"/>
                <a:gd name="T2" fmla="*/ 0 w 1747"/>
                <a:gd name="T3" fmla="*/ 0 h 1377"/>
                <a:gd name="T4" fmla="*/ 0 w 1747"/>
                <a:gd name="T5" fmla="*/ 0 h 1377"/>
                <a:gd name="T6" fmla="*/ 0 w 1747"/>
                <a:gd name="T7" fmla="*/ 0 h 1377"/>
                <a:gd name="T8" fmla="*/ 0 w 1747"/>
                <a:gd name="T9" fmla="*/ 0 h 1377"/>
                <a:gd name="T10" fmla="*/ 0 w 1747"/>
                <a:gd name="T11" fmla="*/ 0 h 1377"/>
                <a:gd name="T12" fmla="*/ 0 w 1747"/>
                <a:gd name="T13" fmla="*/ 0 h 1377"/>
                <a:gd name="T14" fmla="*/ 0 w 1747"/>
                <a:gd name="T15" fmla="*/ 0 h 1377"/>
                <a:gd name="T16" fmla="*/ 0 w 1747"/>
                <a:gd name="T17" fmla="*/ 0 h 1377"/>
                <a:gd name="T18" fmla="*/ 0 w 1747"/>
                <a:gd name="T19" fmla="*/ 0 h 1377"/>
                <a:gd name="T20" fmla="*/ 0 w 1747"/>
                <a:gd name="T21" fmla="*/ 0 h 1377"/>
                <a:gd name="T22" fmla="*/ 0 w 1747"/>
                <a:gd name="T23" fmla="*/ 0 h 1377"/>
                <a:gd name="T24" fmla="*/ 0 w 1747"/>
                <a:gd name="T25" fmla="*/ 0 h 1377"/>
                <a:gd name="T26" fmla="*/ 0 w 1747"/>
                <a:gd name="T27" fmla="*/ 0 h 1377"/>
                <a:gd name="T28" fmla="*/ 0 w 1747"/>
                <a:gd name="T29" fmla="*/ 0 h 1377"/>
                <a:gd name="T30" fmla="*/ 0 w 1747"/>
                <a:gd name="T31" fmla="*/ 0 h 1377"/>
                <a:gd name="T32" fmla="*/ 0 w 1747"/>
                <a:gd name="T33" fmla="*/ 0 h 1377"/>
                <a:gd name="T34" fmla="*/ 0 w 1747"/>
                <a:gd name="T35" fmla="*/ 0 h 1377"/>
                <a:gd name="T36" fmla="*/ 0 w 1747"/>
                <a:gd name="T37" fmla="*/ 0 h 1377"/>
                <a:gd name="T38" fmla="*/ 0 w 1747"/>
                <a:gd name="T39" fmla="*/ 0 h 1377"/>
                <a:gd name="T40" fmla="*/ 0 w 1747"/>
                <a:gd name="T41" fmla="*/ 0 h 1377"/>
                <a:gd name="T42" fmla="*/ 0 w 1747"/>
                <a:gd name="T43" fmla="*/ 0 h 1377"/>
                <a:gd name="T44" fmla="*/ 0 w 1747"/>
                <a:gd name="T45" fmla="*/ 0 h 1377"/>
                <a:gd name="T46" fmla="*/ 0 w 1747"/>
                <a:gd name="T47" fmla="*/ 0 h 1377"/>
                <a:gd name="T48" fmla="*/ 0 w 1747"/>
                <a:gd name="T49" fmla="*/ 0 h 1377"/>
                <a:gd name="T50" fmla="*/ 1 w 1747"/>
                <a:gd name="T51" fmla="*/ 0 h 1377"/>
                <a:gd name="T52" fmla="*/ 0 w 1747"/>
                <a:gd name="T53" fmla="*/ 0 h 1377"/>
                <a:gd name="T54" fmla="*/ 0 w 1747"/>
                <a:gd name="T55" fmla="*/ 0 h 1377"/>
                <a:gd name="T56" fmla="*/ 0 w 1747"/>
                <a:gd name="T57" fmla="*/ 0 h 1377"/>
                <a:gd name="T58" fmla="*/ 1 w 1747"/>
                <a:gd name="T59" fmla="*/ 0 h 1377"/>
                <a:gd name="T60" fmla="*/ 1 w 1747"/>
                <a:gd name="T61" fmla="*/ 0 h 1377"/>
                <a:gd name="T62" fmla="*/ 1 w 1747"/>
                <a:gd name="T63" fmla="*/ 0 h 1377"/>
                <a:gd name="T64" fmla="*/ 1 w 1747"/>
                <a:gd name="T65" fmla="*/ 0 h 1377"/>
                <a:gd name="T66" fmla="*/ 1 w 1747"/>
                <a:gd name="T67" fmla="*/ 0 h 1377"/>
                <a:gd name="T68" fmla="*/ 1 w 1747"/>
                <a:gd name="T69" fmla="*/ 0 h 1377"/>
                <a:gd name="T70" fmla="*/ 1 w 1747"/>
                <a:gd name="T71" fmla="*/ 0 h 1377"/>
                <a:gd name="T72" fmla="*/ 1 w 1747"/>
                <a:gd name="T73" fmla="*/ 0 h 1377"/>
                <a:gd name="T74" fmla="*/ 1 w 1747"/>
                <a:gd name="T75" fmla="*/ 0 h 1377"/>
                <a:gd name="T76" fmla="*/ 0 w 1747"/>
                <a:gd name="T77" fmla="*/ 0 h 1377"/>
                <a:gd name="T78" fmla="*/ 0 w 1747"/>
                <a:gd name="T79" fmla="*/ 0 h 1377"/>
                <a:gd name="T80" fmla="*/ 0 w 1747"/>
                <a:gd name="T81" fmla="*/ 0 h 1377"/>
                <a:gd name="T82" fmla="*/ 0 w 1747"/>
                <a:gd name="T83" fmla="*/ 0 h 1377"/>
                <a:gd name="T84" fmla="*/ 0 w 1747"/>
                <a:gd name="T85" fmla="*/ 0 h 1377"/>
                <a:gd name="T86" fmla="*/ 0 w 1747"/>
                <a:gd name="T87" fmla="*/ 0 h 1377"/>
                <a:gd name="T88" fmla="*/ 0 w 1747"/>
                <a:gd name="T89" fmla="*/ 0 h 1377"/>
                <a:gd name="T90" fmla="*/ 0 w 1747"/>
                <a:gd name="T91" fmla="*/ 0 h 1377"/>
                <a:gd name="T92" fmla="*/ 0 w 1747"/>
                <a:gd name="T93" fmla="*/ 0 h 1377"/>
                <a:gd name="T94" fmla="*/ 0 w 1747"/>
                <a:gd name="T95" fmla="*/ 0 h 1377"/>
                <a:gd name="T96" fmla="*/ 0 w 1747"/>
                <a:gd name="T97" fmla="*/ 0 h 1377"/>
                <a:gd name="T98" fmla="*/ 0 w 1747"/>
                <a:gd name="T99" fmla="*/ 0 h 1377"/>
                <a:gd name="T100" fmla="*/ 0 w 1747"/>
                <a:gd name="T101" fmla="*/ 0 h 1377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747"/>
                <a:gd name="T154" fmla="*/ 0 h 1377"/>
                <a:gd name="T155" fmla="*/ 1747 w 1747"/>
                <a:gd name="T156" fmla="*/ 1377 h 1377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747" h="1377">
                  <a:moveTo>
                    <a:pt x="66" y="52"/>
                  </a:moveTo>
                  <a:lnTo>
                    <a:pt x="66" y="53"/>
                  </a:lnTo>
                  <a:lnTo>
                    <a:pt x="64" y="59"/>
                  </a:lnTo>
                  <a:lnTo>
                    <a:pt x="63" y="67"/>
                  </a:lnTo>
                  <a:lnTo>
                    <a:pt x="61" y="80"/>
                  </a:lnTo>
                  <a:lnTo>
                    <a:pt x="57" y="95"/>
                  </a:lnTo>
                  <a:lnTo>
                    <a:pt x="53" y="114"/>
                  </a:lnTo>
                  <a:lnTo>
                    <a:pt x="51" y="135"/>
                  </a:lnTo>
                  <a:lnTo>
                    <a:pt x="49" y="162"/>
                  </a:lnTo>
                  <a:lnTo>
                    <a:pt x="45" y="187"/>
                  </a:lnTo>
                  <a:lnTo>
                    <a:pt x="44" y="217"/>
                  </a:lnTo>
                  <a:lnTo>
                    <a:pt x="44" y="249"/>
                  </a:lnTo>
                  <a:lnTo>
                    <a:pt x="44" y="283"/>
                  </a:lnTo>
                  <a:lnTo>
                    <a:pt x="44" y="320"/>
                  </a:lnTo>
                  <a:lnTo>
                    <a:pt x="44" y="360"/>
                  </a:lnTo>
                  <a:lnTo>
                    <a:pt x="47" y="398"/>
                  </a:lnTo>
                  <a:lnTo>
                    <a:pt x="53" y="441"/>
                  </a:lnTo>
                  <a:lnTo>
                    <a:pt x="55" y="481"/>
                  </a:lnTo>
                  <a:lnTo>
                    <a:pt x="57" y="517"/>
                  </a:lnTo>
                  <a:lnTo>
                    <a:pt x="57" y="552"/>
                  </a:lnTo>
                  <a:lnTo>
                    <a:pt x="57" y="582"/>
                  </a:lnTo>
                  <a:lnTo>
                    <a:pt x="55" y="607"/>
                  </a:lnTo>
                  <a:lnTo>
                    <a:pt x="53" y="631"/>
                  </a:lnTo>
                  <a:lnTo>
                    <a:pt x="47" y="652"/>
                  </a:lnTo>
                  <a:lnTo>
                    <a:pt x="45" y="673"/>
                  </a:lnTo>
                  <a:lnTo>
                    <a:pt x="40" y="690"/>
                  </a:lnTo>
                  <a:lnTo>
                    <a:pt x="34" y="709"/>
                  </a:lnTo>
                  <a:lnTo>
                    <a:pt x="30" y="725"/>
                  </a:lnTo>
                  <a:lnTo>
                    <a:pt x="25" y="742"/>
                  </a:lnTo>
                  <a:lnTo>
                    <a:pt x="19" y="757"/>
                  </a:lnTo>
                  <a:lnTo>
                    <a:pt x="15" y="770"/>
                  </a:lnTo>
                  <a:lnTo>
                    <a:pt x="11" y="787"/>
                  </a:lnTo>
                  <a:lnTo>
                    <a:pt x="7" y="806"/>
                  </a:lnTo>
                  <a:lnTo>
                    <a:pt x="4" y="821"/>
                  </a:lnTo>
                  <a:lnTo>
                    <a:pt x="6" y="839"/>
                  </a:lnTo>
                  <a:lnTo>
                    <a:pt x="7" y="854"/>
                  </a:lnTo>
                  <a:lnTo>
                    <a:pt x="13" y="869"/>
                  </a:lnTo>
                  <a:lnTo>
                    <a:pt x="19" y="884"/>
                  </a:lnTo>
                  <a:lnTo>
                    <a:pt x="26" y="901"/>
                  </a:lnTo>
                  <a:lnTo>
                    <a:pt x="34" y="917"/>
                  </a:lnTo>
                  <a:lnTo>
                    <a:pt x="44" y="936"/>
                  </a:lnTo>
                  <a:lnTo>
                    <a:pt x="53" y="951"/>
                  </a:lnTo>
                  <a:lnTo>
                    <a:pt x="63" y="968"/>
                  </a:lnTo>
                  <a:lnTo>
                    <a:pt x="72" y="989"/>
                  </a:lnTo>
                  <a:lnTo>
                    <a:pt x="82" y="1010"/>
                  </a:lnTo>
                  <a:lnTo>
                    <a:pt x="87" y="1031"/>
                  </a:lnTo>
                  <a:lnTo>
                    <a:pt x="95" y="1057"/>
                  </a:lnTo>
                  <a:lnTo>
                    <a:pt x="99" y="1080"/>
                  </a:lnTo>
                  <a:lnTo>
                    <a:pt x="103" y="1110"/>
                  </a:lnTo>
                  <a:lnTo>
                    <a:pt x="101" y="1135"/>
                  </a:lnTo>
                  <a:lnTo>
                    <a:pt x="101" y="1160"/>
                  </a:lnTo>
                  <a:lnTo>
                    <a:pt x="95" y="1181"/>
                  </a:lnTo>
                  <a:lnTo>
                    <a:pt x="91" y="1202"/>
                  </a:lnTo>
                  <a:lnTo>
                    <a:pt x="83" y="1215"/>
                  </a:lnTo>
                  <a:lnTo>
                    <a:pt x="76" y="1230"/>
                  </a:lnTo>
                  <a:lnTo>
                    <a:pt x="68" y="1244"/>
                  </a:lnTo>
                  <a:lnTo>
                    <a:pt x="61" y="1255"/>
                  </a:lnTo>
                  <a:lnTo>
                    <a:pt x="49" y="1263"/>
                  </a:lnTo>
                  <a:lnTo>
                    <a:pt x="42" y="1272"/>
                  </a:lnTo>
                  <a:lnTo>
                    <a:pt x="32" y="1280"/>
                  </a:lnTo>
                  <a:lnTo>
                    <a:pt x="25" y="1287"/>
                  </a:lnTo>
                  <a:lnTo>
                    <a:pt x="15" y="1293"/>
                  </a:lnTo>
                  <a:lnTo>
                    <a:pt x="7" y="1299"/>
                  </a:lnTo>
                  <a:lnTo>
                    <a:pt x="2" y="1304"/>
                  </a:lnTo>
                  <a:lnTo>
                    <a:pt x="0" y="1314"/>
                  </a:lnTo>
                  <a:lnTo>
                    <a:pt x="0" y="1316"/>
                  </a:lnTo>
                  <a:lnTo>
                    <a:pt x="7" y="1316"/>
                  </a:lnTo>
                  <a:lnTo>
                    <a:pt x="23" y="1312"/>
                  </a:lnTo>
                  <a:lnTo>
                    <a:pt x="45" y="1304"/>
                  </a:lnTo>
                  <a:lnTo>
                    <a:pt x="70" y="1295"/>
                  </a:lnTo>
                  <a:lnTo>
                    <a:pt x="101" y="1283"/>
                  </a:lnTo>
                  <a:lnTo>
                    <a:pt x="133" y="1272"/>
                  </a:lnTo>
                  <a:lnTo>
                    <a:pt x="169" y="1261"/>
                  </a:lnTo>
                  <a:lnTo>
                    <a:pt x="205" y="1249"/>
                  </a:lnTo>
                  <a:lnTo>
                    <a:pt x="241" y="1238"/>
                  </a:lnTo>
                  <a:lnTo>
                    <a:pt x="277" y="1228"/>
                  </a:lnTo>
                  <a:lnTo>
                    <a:pt x="313" y="1225"/>
                  </a:lnTo>
                  <a:lnTo>
                    <a:pt x="346" y="1219"/>
                  </a:lnTo>
                  <a:lnTo>
                    <a:pt x="376" y="1219"/>
                  </a:lnTo>
                  <a:lnTo>
                    <a:pt x="403" y="1225"/>
                  </a:lnTo>
                  <a:lnTo>
                    <a:pt x="424" y="1236"/>
                  </a:lnTo>
                  <a:lnTo>
                    <a:pt x="443" y="1249"/>
                  </a:lnTo>
                  <a:lnTo>
                    <a:pt x="467" y="1264"/>
                  </a:lnTo>
                  <a:lnTo>
                    <a:pt x="496" y="1280"/>
                  </a:lnTo>
                  <a:lnTo>
                    <a:pt x="528" y="1297"/>
                  </a:lnTo>
                  <a:lnTo>
                    <a:pt x="562" y="1312"/>
                  </a:lnTo>
                  <a:lnTo>
                    <a:pt x="600" y="1327"/>
                  </a:lnTo>
                  <a:lnTo>
                    <a:pt x="640" y="1342"/>
                  </a:lnTo>
                  <a:lnTo>
                    <a:pt x="680" y="1356"/>
                  </a:lnTo>
                  <a:lnTo>
                    <a:pt x="718" y="1363"/>
                  </a:lnTo>
                  <a:lnTo>
                    <a:pt x="758" y="1371"/>
                  </a:lnTo>
                  <a:lnTo>
                    <a:pt x="798" y="1375"/>
                  </a:lnTo>
                  <a:lnTo>
                    <a:pt x="836" y="1375"/>
                  </a:lnTo>
                  <a:lnTo>
                    <a:pt x="869" y="1369"/>
                  </a:lnTo>
                  <a:lnTo>
                    <a:pt x="901" y="1360"/>
                  </a:lnTo>
                  <a:lnTo>
                    <a:pt x="929" y="1342"/>
                  </a:lnTo>
                  <a:lnTo>
                    <a:pt x="956" y="1323"/>
                  </a:lnTo>
                  <a:lnTo>
                    <a:pt x="975" y="1297"/>
                  </a:lnTo>
                  <a:lnTo>
                    <a:pt x="998" y="1276"/>
                  </a:lnTo>
                  <a:lnTo>
                    <a:pt x="1017" y="1255"/>
                  </a:lnTo>
                  <a:lnTo>
                    <a:pt x="1040" y="1240"/>
                  </a:lnTo>
                  <a:lnTo>
                    <a:pt x="1060" y="1225"/>
                  </a:lnTo>
                  <a:lnTo>
                    <a:pt x="1081" y="1215"/>
                  </a:lnTo>
                  <a:lnTo>
                    <a:pt x="1102" y="1206"/>
                  </a:lnTo>
                  <a:lnTo>
                    <a:pt x="1125" y="1202"/>
                  </a:lnTo>
                  <a:lnTo>
                    <a:pt x="1146" y="1198"/>
                  </a:lnTo>
                  <a:lnTo>
                    <a:pt x="1171" y="1200"/>
                  </a:lnTo>
                  <a:lnTo>
                    <a:pt x="1194" y="1202"/>
                  </a:lnTo>
                  <a:lnTo>
                    <a:pt x="1218" y="1209"/>
                  </a:lnTo>
                  <a:lnTo>
                    <a:pt x="1243" y="1217"/>
                  </a:lnTo>
                  <a:lnTo>
                    <a:pt x="1271" y="1228"/>
                  </a:lnTo>
                  <a:lnTo>
                    <a:pt x="1298" y="1244"/>
                  </a:lnTo>
                  <a:lnTo>
                    <a:pt x="1328" y="1263"/>
                  </a:lnTo>
                  <a:lnTo>
                    <a:pt x="1357" y="1282"/>
                  </a:lnTo>
                  <a:lnTo>
                    <a:pt x="1389" y="1299"/>
                  </a:lnTo>
                  <a:lnTo>
                    <a:pt x="1422" y="1314"/>
                  </a:lnTo>
                  <a:lnTo>
                    <a:pt x="1452" y="1329"/>
                  </a:lnTo>
                  <a:lnTo>
                    <a:pt x="1482" y="1342"/>
                  </a:lnTo>
                  <a:lnTo>
                    <a:pt x="1513" y="1354"/>
                  </a:lnTo>
                  <a:lnTo>
                    <a:pt x="1541" y="1361"/>
                  </a:lnTo>
                  <a:lnTo>
                    <a:pt x="1572" y="1369"/>
                  </a:lnTo>
                  <a:lnTo>
                    <a:pt x="1596" y="1375"/>
                  </a:lnTo>
                  <a:lnTo>
                    <a:pt x="1621" y="1377"/>
                  </a:lnTo>
                  <a:lnTo>
                    <a:pt x="1642" y="1375"/>
                  </a:lnTo>
                  <a:lnTo>
                    <a:pt x="1663" y="1373"/>
                  </a:lnTo>
                  <a:lnTo>
                    <a:pt x="1678" y="1365"/>
                  </a:lnTo>
                  <a:lnTo>
                    <a:pt x="1693" y="1354"/>
                  </a:lnTo>
                  <a:lnTo>
                    <a:pt x="1703" y="1340"/>
                  </a:lnTo>
                  <a:lnTo>
                    <a:pt x="1709" y="1323"/>
                  </a:lnTo>
                  <a:lnTo>
                    <a:pt x="1707" y="1301"/>
                  </a:lnTo>
                  <a:lnTo>
                    <a:pt x="1703" y="1283"/>
                  </a:lnTo>
                  <a:lnTo>
                    <a:pt x="1693" y="1266"/>
                  </a:lnTo>
                  <a:lnTo>
                    <a:pt x="1684" y="1253"/>
                  </a:lnTo>
                  <a:lnTo>
                    <a:pt x="1671" y="1238"/>
                  </a:lnTo>
                  <a:lnTo>
                    <a:pt x="1655" y="1225"/>
                  </a:lnTo>
                  <a:lnTo>
                    <a:pt x="1640" y="1213"/>
                  </a:lnTo>
                  <a:lnTo>
                    <a:pt x="1627" y="1202"/>
                  </a:lnTo>
                  <a:lnTo>
                    <a:pt x="1610" y="1187"/>
                  </a:lnTo>
                  <a:lnTo>
                    <a:pt x="1600" y="1175"/>
                  </a:lnTo>
                  <a:lnTo>
                    <a:pt x="1591" y="1162"/>
                  </a:lnTo>
                  <a:lnTo>
                    <a:pt x="1585" y="1148"/>
                  </a:lnTo>
                  <a:lnTo>
                    <a:pt x="1585" y="1131"/>
                  </a:lnTo>
                  <a:lnTo>
                    <a:pt x="1591" y="1118"/>
                  </a:lnTo>
                  <a:lnTo>
                    <a:pt x="1600" y="1099"/>
                  </a:lnTo>
                  <a:lnTo>
                    <a:pt x="1621" y="1080"/>
                  </a:lnTo>
                  <a:lnTo>
                    <a:pt x="1642" y="1057"/>
                  </a:lnTo>
                  <a:lnTo>
                    <a:pt x="1659" y="1033"/>
                  </a:lnTo>
                  <a:lnTo>
                    <a:pt x="1673" y="1004"/>
                  </a:lnTo>
                  <a:lnTo>
                    <a:pt x="1686" y="977"/>
                  </a:lnTo>
                  <a:lnTo>
                    <a:pt x="1693" y="943"/>
                  </a:lnTo>
                  <a:lnTo>
                    <a:pt x="1703" y="913"/>
                  </a:lnTo>
                  <a:lnTo>
                    <a:pt x="1707" y="879"/>
                  </a:lnTo>
                  <a:lnTo>
                    <a:pt x="1711" y="846"/>
                  </a:lnTo>
                  <a:lnTo>
                    <a:pt x="1711" y="812"/>
                  </a:lnTo>
                  <a:lnTo>
                    <a:pt x="1711" y="776"/>
                  </a:lnTo>
                  <a:lnTo>
                    <a:pt x="1707" y="744"/>
                  </a:lnTo>
                  <a:lnTo>
                    <a:pt x="1707" y="709"/>
                  </a:lnTo>
                  <a:lnTo>
                    <a:pt x="1703" y="677"/>
                  </a:lnTo>
                  <a:lnTo>
                    <a:pt x="1699" y="648"/>
                  </a:lnTo>
                  <a:lnTo>
                    <a:pt x="1695" y="620"/>
                  </a:lnTo>
                  <a:lnTo>
                    <a:pt x="1692" y="593"/>
                  </a:lnTo>
                  <a:lnTo>
                    <a:pt x="1686" y="567"/>
                  </a:lnTo>
                  <a:lnTo>
                    <a:pt x="1680" y="542"/>
                  </a:lnTo>
                  <a:lnTo>
                    <a:pt x="1676" y="513"/>
                  </a:lnTo>
                  <a:lnTo>
                    <a:pt x="1673" y="489"/>
                  </a:lnTo>
                  <a:lnTo>
                    <a:pt x="1669" y="462"/>
                  </a:lnTo>
                  <a:lnTo>
                    <a:pt x="1665" y="436"/>
                  </a:lnTo>
                  <a:lnTo>
                    <a:pt x="1665" y="411"/>
                  </a:lnTo>
                  <a:lnTo>
                    <a:pt x="1665" y="386"/>
                  </a:lnTo>
                  <a:lnTo>
                    <a:pt x="1665" y="360"/>
                  </a:lnTo>
                  <a:lnTo>
                    <a:pt x="1665" y="337"/>
                  </a:lnTo>
                  <a:lnTo>
                    <a:pt x="1669" y="314"/>
                  </a:lnTo>
                  <a:lnTo>
                    <a:pt x="1674" y="295"/>
                  </a:lnTo>
                  <a:lnTo>
                    <a:pt x="1678" y="276"/>
                  </a:lnTo>
                  <a:lnTo>
                    <a:pt x="1688" y="257"/>
                  </a:lnTo>
                  <a:lnTo>
                    <a:pt x="1695" y="242"/>
                  </a:lnTo>
                  <a:lnTo>
                    <a:pt x="1709" y="228"/>
                  </a:lnTo>
                  <a:lnTo>
                    <a:pt x="1720" y="215"/>
                  </a:lnTo>
                  <a:lnTo>
                    <a:pt x="1730" y="202"/>
                  </a:lnTo>
                  <a:lnTo>
                    <a:pt x="1735" y="188"/>
                  </a:lnTo>
                  <a:lnTo>
                    <a:pt x="1741" y="177"/>
                  </a:lnTo>
                  <a:lnTo>
                    <a:pt x="1745" y="162"/>
                  </a:lnTo>
                  <a:lnTo>
                    <a:pt x="1747" y="148"/>
                  </a:lnTo>
                  <a:lnTo>
                    <a:pt x="1745" y="137"/>
                  </a:lnTo>
                  <a:lnTo>
                    <a:pt x="1745" y="126"/>
                  </a:lnTo>
                  <a:lnTo>
                    <a:pt x="1739" y="114"/>
                  </a:lnTo>
                  <a:lnTo>
                    <a:pt x="1735" y="103"/>
                  </a:lnTo>
                  <a:lnTo>
                    <a:pt x="1726" y="91"/>
                  </a:lnTo>
                  <a:lnTo>
                    <a:pt x="1720" y="84"/>
                  </a:lnTo>
                  <a:lnTo>
                    <a:pt x="1709" y="76"/>
                  </a:lnTo>
                  <a:lnTo>
                    <a:pt x="1697" y="69"/>
                  </a:lnTo>
                  <a:lnTo>
                    <a:pt x="1686" y="65"/>
                  </a:lnTo>
                  <a:lnTo>
                    <a:pt x="1674" y="61"/>
                  </a:lnTo>
                  <a:lnTo>
                    <a:pt x="1655" y="55"/>
                  </a:lnTo>
                  <a:lnTo>
                    <a:pt x="1633" y="52"/>
                  </a:lnTo>
                  <a:lnTo>
                    <a:pt x="1606" y="46"/>
                  </a:lnTo>
                  <a:lnTo>
                    <a:pt x="1576" y="42"/>
                  </a:lnTo>
                  <a:lnTo>
                    <a:pt x="1541" y="36"/>
                  </a:lnTo>
                  <a:lnTo>
                    <a:pt x="1507" y="31"/>
                  </a:lnTo>
                  <a:lnTo>
                    <a:pt x="1469" y="27"/>
                  </a:lnTo>
                  <a:lnTo>
                    <a:pt x="1431" y="23"/>
                  </a:lnTo>
                  <a:lnTo>
                    <a:pt x="1389" y="19"/>
                  </a:lnTo>
                  <a:lnTo>
                    <a:pt x="1351" y="17"/>
                  </a:lnTo>
                  <a:lnTo>
                    <a:pt x="1313" y="17"/>
                  </a:lnTo>
                  <a:lnTo>
                    <a:pt x="1277" y="17"/>
                  </a:lnTo>
                  <a:lnTo>
                    <a:pt x="1241" y="21"/>
                  </a:lnTo>
                  <a:lnTo>
                    <a:pt x="1211" y="27"/>
                  </a:lnTo>
                  <a:lnTo>
                    <a:pt x="1182" y="33"/>
                  </a:lnTo>
                  <a:lnTo>
                    <a:pt x="1159" y="44"/>
                  </a:lnTo>
                  <a:lnTo>
                    <a:pt x="1135" y="52"/>
                  </a:lnTo>
                  <a:lnTo>
                    <a:pt x="1112" y="59"/>
                  </a:lnTo>
                  <a:lnTo>
                    <a:pt x="1087" y="67"/>
                  </a:lnTo>
                  <a:lnTo>
                    <a:pt x="1060" y="74"/>
                  </a:lnTo>
                  <a:lnTo>
                    <a:pt x="1034" y="76"/>
                  </a:lnTo>
                  <a:lnTo>
                    <a:pt x="1007" y="78"/>
                  </a:lnTo>
                  <a:lnTo>
                    <a:pt x="981" y="78"/>
                  </a:lnTo>
                  <a:lnTo>
                    <a:pt x="954" y="78"/>
                  </a:lnTo>
                  <a:lnTo>
                    <a:pt x="926" y="76"/>
                  </a:lnTo>
                  <a:lnTo>
                    <a:pt x="899" y="74"/>
                  </a:lnTo>
                  <a:lnTo>
                    <a:pt x="870" y="69"/>
                  </a:lnTo>
                  <a:lnTo>
                    <a:pt x="846" y="65"/>
                  </a:lnTo>
                  <a:lnTo>
                    <a:pt x="817" y="57"/>
                  </a:lnTo>
                  <a:lnTo>
                    <a:pt x="792" y="50"/>
                  </a:lnTo>
                  <a:lnTo>
                    <a:pt x="766" y="42"/>
                  </a:lnTo>
                  <a:lnTo>
                    <a:pt x="743" y="34"/>
                  </a:lnTo>
                  <a:lnTo>
                    <a:pt x="718" y="25"/>
                  </a:lnTo>
                  <a:lnTo>
                    <a:pt x="696" y="17"/>
                  </a:lnTo>
                  <a:lnTo>
                    <a:pt x="673" y="12"/>
                  </a:lnTo>
                  <a:lnTo>
                    <a:pt x="650" y="8"/>
                  </a:lnTo>
                  <a:lnTo>
                    <a:pt x="625" y="4"/>
                  </a:lnTo>
                  <a:lnTo>
                    <a:pt x="602" y="2"/>
                  </a:lnTo>
                  <a:lnTo>
                    <a:pt x="580" y="0"/>
                  </a:lnTo>
                  <a:lnTo>
                    <a:pt x="561" y="2"/>
                  </a:lnTo>
                  <a:lnTo>
                    <a:pt x="538" y="2"/>
                  </a:lnTo>
                  <a:lnTo>
                    <a:pt x="519" y="6"/>
                  </a:lnTo>
                  <a:lnTo>
                    <a:pt x="498" y="10"/>
                  </a:lnTo>
                  <a:lnTo>
                    <a:pt x="479" y="17"/>
                  </a:lnTo>
                  <a:lnTo>
                    <a:pt x="460" y="23"/>
                  </a:lnTo>
                  <a:lnTo>
                    <a:pt x="445" y="31"/>
                  </a:lnTo>
                  <a:lnTo>
                    <a:pt x="428" y="40"/>
                  </a:lnTo>
                  <a:lnTo>
                    <a:pt x="414" y="52"/>
                  </a:lnTo>
                  <a:lnTo>
                    <a:pt x="397" y="59"/>
                  </a:lnTo>
                  <a:lnTo>
                    <a:pt x="376" y="69"/>
                  </a:lnTo>
                  <a:lnTo>
                    <a:pt x="352" y="72"/>
                  </a:lnTo>
                  <a:lnTo>
                    <a:pt x="327" y="76"/>
                  </a:lnTo>
                  <a:lnTo>
                    <a:pt x="298" y="76"/>
                  </a:lnTo>
                  <a:lnTo>
                    <a:pt x="270" y="76"/>
                  </a:lnTo>
                  <a:lnTo>
                    <a:pt x="239" y="74"/>
                  </a:lnTo>
                  <a:lnTo>
                    <a:pt x="211" y="74"/>
                  </a:lnTo>
                  <a:lnTo>
                    <a:pt x="182" y="69"/>
                  </a:lnTo>
                  <a:lnTo>
                    <a:pt x="156" y="67"/>
                  </a:lnTo>
                  <a:lnTo>
                    <a:pt x="131" y="63"/>
                  </a:lnTo>
                  <a:lnTo>
                    <a:pt x="110" y="59"/>
                  </a:lnTo>
                  <a:lnTo>
                    <a:pt x="91" y="55"/>
                  </a:lnTo>
                  <a:lnTo>
                    <a:pt x="78" y="53"/>
                  </a:lnTo>
                  <a:lnTo>
                    <a:pt x="70" y="52"/>
                  </a:lnTo>
                  <a:lnTo>
                    <a:pt x="66" y="5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08" name="Freeform 6">
              <a:extLst>
                <a:ext uri="{FF2B5EF4-FFF2-40B4-BE49-F238E27FC236}">
                  <a16:creationId xmlns:a16="http://schemas.microsoft.com/office/drawing/2014/main" id="{48A71F96-765D-4DCD-B6CD-35E41B0604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12" y="1008"/>
              <a:ext cx="390" cy="296"/>
            </a:xfrm>
            <a:custGeom>
              <a:avLst/>
              <a:gdLst>
                <a:gd name="T0" fmla="*/ 0 w 1277"/>
                <a:gd name="T1" fmla="*/ 0 h 1054"/>
                <a:gd name="T2" fmla="*/ 0 w 1277"/>
                <a:gd name="T3" fmla="*/ 0 h 1054"/>
                <a:gd name="T4" fmla="*/ 0 w 1277"/>
                <a:gd name="T5" fmla="*/ 0 h 1054"/>
                <a:gd name="T6" fmla="*/ 0 w 1277"/>
                <a:gd name="T7" fmla="*/ 0 h 1054"/>
                <a:gd name="T8" fmla="*/ 0 w 1277"/>
                <a:gd name="T9" fmla="*/ 0 h 1054"/>
                <a:gd name="T10" fmla="*/ 0 w 1277"/>
                <a:gd name="T11" fmla="*/ 0 h 1054"/>
                <a:gd name="T12" fmla="*/ 0 w 1277"/>
                <a:gd name="T13" fmla="*/ 0 h 1054"/>
                <a:gd name="T14" fmla="*/ 0 w 1277"/>
                <a:gd name="T15" fmla="*/ 0 h 1054"/>
                <a:gd name="T16" fmla="*/ 0 w 1277"/>
                <a:gd name="T17" fmla="*/ 0 h 1054"/>
                <a:gd name="T18" fmla="*/ 0 w 1277"/>
                <a:gd name="T19" fmla="*/ 0 h 1054"/>
                <a:gd name="T20" fmla="*/ 0 w 1277"/>
                <a:gd name="T21" fmla="*/ 0 h 1054"/>
                <a:gd name="T22" fmla="*/ 0 w 1277"/>
                <a:gd name="T23" fmla="*/ 0 h 1054"/>
                <a:gd name="T24" fmla="*/ 0 w 1277"/>
                <a:gd name="T25" fmla="*/ 0 h 1054"/>
                <a:gd name="T26" fmla="*/ 0 w 1277"/>
                <a:gd name="T27" fmla="*/ 0 h 1054"/>
                <a:gd name="T28" fmla="*/ 0 w 1277"/>
                <a:gd name="T29" fmla="*/ 0 h 1054"/>
                <a:gd name="T30" fmla="*/ 0 w 1277"/>
                <a:gd name="T31" fmla="*/ 0 h 1054"/>
                <a:gd name="T32" fmla="*/ 0 w 1277"/>
                <a:gd name="T33" fmla="*/ 0 h 1054"/>
                <a:gd name="T34" fmla="*/ 0 w 1277"/>
                <a:gd name="T35" fmla="*/ 0 h 1054"/>
                <a:gd name="T36" fmla="*/ 0 w 1277"/>
                <a:gd name="T37" fmla="*/ 0 h 1054"/>
                <a:gd name="T38" fmla="*/ 0 w 1277"/>
                <a:gd name="T39" fmla="*/ 0 h 1054"/>
                <a:gd name="T40" fmla="*/ 0 w 1277"/>
                <a:gd name="T41" fmla="*/ 0 h 1054"/>
                <a:gd name="T42" fmla="*/ 0 w 1277"/>
                <a:gd name="T43" fmla="*/ 0 h 1054"/>
                <a:gd name="T44" fmla="*/ 0 w 1277"/>
                <a:gd name="T45" fmla="*/ 0 h 1054"/>
                <a:gd name="T46" fmla="*/ 0 w 1277"/>
                <a:gd name="T47" fmla="*/ 0 h 1054"/>
                <a:gd name="T48" fmla="*/ 0 w 1277"/>
                <a:gd name="T49" fmla="*/ 0 h 1054"/>
                <a:gd name="T50" fmla="*/ 0 w 1277"/>
                <a:gd name="T51" fmla="*/ 0 h 1054"/>
                <a:gd name="T52" fmla="*/ 0 w 1277"/>
                <a:gd name="T53" fmla="*/ 0 h 1054"/>
                <a:gd name="T54" fmla="*/ 0 w 1277"/>
                <a:gd name="T55" fmla="*/ 0 h 1054"/>
                <a:gd name="T56" fmla="*/ 0 w 1277"/>
                <a:gd name="T57" fmla="*/ 0 h 1054"/>
                <a:gd name="T58" fmla="*/ 0 w 1277"/>
                <a:gd name="T59" fmla="*/ 0 h 1054"/>
                <a:gd name="T60" fmla="*/ 0 w 1277"/>
                <a:gd name="T61" fmla="*/ 0 h 1054"/>
                <a:gd name="T62" fmla="*/ 0 w 1277"/>
                <a:gd name="T63" fmla="*/ 0 h 1054"/>
                <a:gd name="T64" fmla="*/ 0 w 1277"/>
                <a:gd name="T65" fmla="*/ 0 h 1054"/>
                <a:gd name="T66" fmla="*/ 0 w 1277"/>
                <a:gd name="T67" fmla="*/ 0 h 1054"/>
                <a:gd name="T68" fmla="*/ 0 w 1277"/>
                <a:gd name="T69" fmla="*/ 0 h 1054"/>
                <a:gd name="T70" fmla="*/ 0 w 1277"/>
                <a:gd name="T71" fmla="*/ 0 h 1054"/>
                <a:gd name="T72" fmla="*/ 0 w 1277"/>
                <a:gd name="T73" fmla="*/ 0 h 1054"/>
                <a:gd name="T74" fmla="*/ 0 w 1277"/>
                <a:gd name="T75" fmla="*/ 0 h 1054"/>
                <a:gd name="T76" fmla="*/ 0 w 1277"/>
                <a:gd name="T77" fmla="*/ 0 h 1054"/>
                <a:gd name="T78" fmla="*/ 0 w 1277"/>
                <a:gd name="T79" fmla="*/ 0 h 1054"/>
                <a:gd name="T80" fmla="*/ 0 w 1277"/>
                <a:gd name="T81" fmla="*/ 0 h 1054"/>
                <a:gd name="T82" fmla="*/ 0 w 1277"/>
                <a:gd name="T83" fmla="*/ 0 h 1054"/>
                <a:gd name="T84" fmla="*/ 0 w 1277"/>
                <a:gd name="T85" fmla="*/ 0 h 1054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277"/>
                <a:gd name="T130" fmla="*/ 0 h 1054"/>
                <a:gd name="T131" fmla="*/ 1277 w 1277"/>
                <a:gd name="T132" fmla="*/ 1054 h 1054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277" h="1054">
                  <a:moveTo>
                    <a:pt x="452" y="116"/>
                  </a:moveTo>
                  <a:lnTo>
                    <a:pt x="422" y="113"/>
                  </a:lnTo>
                  <a:lnTo>
                    <a:pt x="391" y="103"/>
                  </a:lnTo>
                  <a:lnTo>
                    <a:pt x="359" y="92"/>
                  </a:lnTo>
                  <a:lnTo>
                    <a:pt x="327" y="78"/>
                  </a:lnTo>
                  <a:lnTo>
                    <a:pt x="294" y="61"/>
                  </a:lnTo>
                  <a:lnTo>
                    <a:pt x="260" y="44"/>
                  </a:lnTo>
                  <a:lnTo>
                    <a:pt x="228" y="29"/>
                  </a:lnTo>
                  <a:lnTo>
                    <a:pt x="196" y="18"/>
                  </a:lnTo>
                  <a:lnTo>
                    <a:pt x="163" y="6"/>
                  </a:lnTo>
                  <a:lnTo>
                    <a:pt x="135" y="0"/>
                  </a:lnTo>
                  <a:lnTo>
                    <a:pt x="106" y="0"/>
                  </a:lnTo>
                  <a:lnTo>
                    <a:pt x="82" y="8"/>
                  </a:lnTo>
                  <a:lnTo>
                    <a:pt x="57" y="23"/>
                  </a:lnTo>
                  <a:lnTo>
                    <a:pt x="36" y="48"/>
                  </a:lnTo>
                  <a:lnTo>
                    <a:pt x="19" y="82"/>
                  </a:lnTo>
                  <a:lnTo>
                    <a:pt x="5" y="132"/>
                  </a:lnTo>
                  <a:lnTo>
                    <a:pt x="0" y="177"/>
                  </a:lnTo>
                  <a:lnTo>
                    <a:pt x="15" y="221"/>
                  </a:lnTo>
                  <a:lnTo>
                    <a:pt x="42" y="253"/>
                  </a:lnTo>
                  <a:lnTo>
                    <a:pt x="82" y="282"/>
                  </a:lnTo>
                  <a:lnTo>
                    <a:pt x="127" y="307"/>
                  </a:lnTo>
                  <a:lnTo>
                    <a:pt x="182" y="327"/>
                  </a:lnTo>
                  <a:lnTo>
                    <a:pt x="239" y="346"/>
                  </a:lnTo>
                  <a:lnTo>
                    <a:pt x="296" y="365"/>
                  </a:lnTo>
                  <a:lnTo>
                    <a:pt x="350" y="385"/>
                  </a:lnTo>
                  <a:lnTo>
                    <a:pt x="399" y="404"/>
                  </a:lnTo>
                  <a:lnTo>
                    <a:pt x="441" y="426"/>
                  </a:lnTo>
                  <a:lnTo>
                    <a:pt x="471" y="455"/>
                  </a:lnTo>
                  <a:lnTo>
                    <a:pt x="488" y="485"/>
                  </a:lnTo>
                  <a:lnTo>
                    <a:pt x="490" y="525"/>
                  </a:lnTo>
                  <a:lnTo>
                    <a:pt x="471" y="571"/>
                  </a:lnTo>
                  <a:lnTo>
                    <a:pt x="435" y="626"/>
                  </a:lnTo>
                  <a:lnTo>
                    <a:pt x="384" y="679"/>
                  </a:lnTo>
                  <a:lnTo>
                    <a:pt x="332" y="723"/>
                  </a:lnTo>
                  <a:lnTo>
                    <a:pt x="281" y="757"/>
                  </a:lnTo>
                  <a:lnTo>
                    <a:pt x="234" y="784"/>
                  </a:lnTo>
                  <a:lnTo>
                    <a:pt x="188" y="803"/>
                  </a:lnTo>
                  <a:lnTo>
                    <a:pt x="146" y="818"/>
                  </a:lnTo>
                  <a:lnTo>
                    <a:pt x="106" y="827"/>
                  </a:lnTo>
                  <a:lnTo>
                    <a:pt x="74" y="837"/>
                  </a:lnTo>
                  <a:lnTo>
                    <a:pt x="45" y="843"/>
                  </a:lnTo>
                  <a:lnTo>
                    <a:pt x="25" y="848"/>
                  </a:lnTo>
                  <a:lnTo>
                    <a:pt x="11" y="852"/>
                  </a:lnTo>
                  <a:lnTo>
                    <a:pt x="9" y="862"/>
                  </a:lnTo>
                  <a:lnTo>
                    <a:pt x="13" y="873"/>
                  </a:lnTo>
                  <a:lnTo>
                    <a:pt x="30" y="890"/>
                  </a:lnTo>
                  <a:lnTo>
                    <a:pt x="59" y="913"/>
                  </a:lnTo>
                  <a:lnTo>
                    <a:pt x="99" y="945"/>
                  </a:lnTo>
                  <a:lnTo>
                    <a:pt x="150" y="974"/>
                  </a:lnTo>
                  <a:lnTo>
                    <a:pt x="215" y="1000"/>
                  </a:lnTo>
                  <a:lnTo>
                    <a:pt x="285" y="1019"/>
                  </a:lnTo>
                  <a:lnTo>
                    <a:pt x="367" y="1039"/>
                  </a:lnTo>
                  <a:lnTo>
                    <a:pt x="452" y="1048"/>
                  </a:lnTo>
                  <a:lnTo>
                    <a:pt x="543" y="1054"/>
                  </a:lnTo>
                  <a:lnTo>
                    <a:pt x="635" y="1054"/>
                  </a:lnTo>
                  <a:lnTo>
                    <a:pt x="728" y="1052"/>
                  </a:lnTo>
                  <a:lnTo>
                    <a:pt x="819" y="1040"/>
                  </a:lnTo>
                  <a:lnTo>
                    <a:pt x="906" y="1025"/>
                  </a:lnTo>
                  <a:lnTo>
                    <a:pt x="988" y="1004"/>
                  </a:lnTo>
                  <a:lnTo>
                    <a:pt x="1066" y="978"/>
                  </a:lnTo>
                  <a:lnTo>
                    <a:pt x="1133" y="945"/>
                  </a:lnTo>
                  <a:lnTo>
                    <a:pt x="1188" y="909"/>
                  </a:lnTo>
                  <a:lnTo>
                    <a:pt x="1233" y="864"/>
                  </a:lnTo>
                  <a:lnTo>
                    <a:pt x="1264" y="814"/>
                  </a:lnTo>
                  <a:lnTo>
                    <a:pt x="1277" y="772"/>
                  </a:lnTo>
                  <a:lnTo>
                    <a:pt x="1277" y="750"/>
                  </a:lnTo>
                  <a:lnTo>
                    <a:pt x="1262" y="742"/>
                  </a:lnTo>
                  <a:lnTo>
                    <a:pt x="1237" y="750"/>
                  </a:lnTo>
                  <a:lnTo>
                    <a:pt x="1203" y="769"/>
                  </a:lnTo>
                  <a:lnTo>
                    <a:pt x="1161" y="793"/>
                  </a:lnTo>
                  <a:lnTo>
                    <a:pt x="1116" y="824"/>
                  </a:lnTo>
                  <a:lnTo>
                    <a:pt x="1066" y="858"/>
                  </a:lnTo>
                  <a:lnTo>
                    <a:pt x="1013" y="890"/>
                  </a:lnTo>
                  <a:lnTo>
                    <a:pt x="962" y="917"/>
                  </a:lnTo>
                  <a:lnTo>
                    <a:pt x="908" y="936"/>
                  </a:lnTo>
                  <a:lnTo>
                    <a:pt x="863" y="945"/>
                  </a:lnTo>
                  <a:lnTo>
                    <a:pt x="821" y="942"/>
                  </a:lnTo>
                  <a:lnTo>
                    <a:pt x="789" y="923"/>
                  </a:lnTo>
                  <a:lnTo>
                    <a:pt x="762" y="881"/>
                  </a:lnTo>
                  <a:lnTo>
                    <a:pt x="751" y="820"/>
                  </a:lnTo>
                  <a:lnTo>
                    <a:pt x="743" y="750"/>
                  </a:lnTo>
                  <a:lnTo>
                    <a:pt x="743" y="689"/>
                  </a:lnTo>
                  <a:lnTo>
                    <a:pt x="747" y="635"/>
                  </a:lnTo>
                  <a:lnTo>
                    <a:pt x="758" y="590"/>
                  </a:lnTo>
                  <a:lnTo>
                    <a:pt x="771" y="550"/>
                  </a:lnTo>
                  <a:lnTo>
                    <a:pt x="791" y="518"/>
                  </a:lnTo>
                  <a:lnTo>
                    <a:pt x="811" y="489"/>
                  </a:lnTo>
                  <a:lnTo>
                    <a:pt x="840" y="466"/>
                  </a:lnTo>
                  <a:lnTo>
                    <a:pt x="868" y="445"/>
                  </a:lnTo>
                  <a:lnTo>
                    <a:pt x="903" y="426"/>
                  </a:lnTo>
                  <a:lnTo>
                    <a:pt x="937" y="411"/>
                  </a:lnTo>
                  <a:lnTo>
                    <a:pt x="979" y="396"/>
                  </a:lnTo>
                  <a:lnTo>
                    <a:pt x="1020" y="379"/>
                  </a:lnTo>
                  <a:lnTo>
                    <a:pt x="1066" y="364"/>
                  </a:lnTo>
                  <a:lnTo>
                    <a:pt x="1114" y="346"/>
                  </a:lnTo>
                  <a:lnTo>
                    <a:pt x="1165" y="327"/>
                  </a:lnTo>
                  <a:lnTo>
                    <a:pt x="1205" y="305"/>
                  </a:lnTo>
                  <a:lnTo>
                    <a:pt x="1231" y="282"/>
                  </a:lnTo>
                  <a:lnTo>
                    <a:pt x="1241" y="255"/>
                  </a:lnTo>
                  <a:lnTo>
                    <a:pt x="1237" y="231"/>
                  </a:lnTo>
                  <a:lnTo>
                    <a:pt x="1222" y="206"/>
                  </a:lnTo>
                  <a:lnTo>
                    <a:pt x="1199" y="183"/>
                  </a:lnTo>
                  <a:lnTo>
                    <a:pt x="1169" y="158"/>
                  </a:lnTo>
                  <a:lnTo>
                    <a:pt x="1133" y="137"/>
                  </a:lnTo>
                  <a:lnTo>
                    <a:pt x="1091" y="118"/>
                  </a:lnTo>
                  <a:lnTo>
                    <a:pt x="1047" y="101"/>
                  </a:lnTo>
                  <a:lnTo>
                    <a:pt x="1001" y="88"/>
                  </a:lnTo>
                  <a:lnTo>
                    <a:pt x="962" y="78"/>
                  </a:lnTo>
                  <a:lnTo>
                    <a:pt x="920" y="71"/>
                  </a:lnTo>
                  <a:lnTo>
                    <a:pt x="886" y="71"/>
                  </a:lnTo>
                  <a:lnTo>
                    <a:pt x="859" y="75"/>
                  </a:lnTo>
                  <a:lnTo>
                    <a:pt x="840" y="84"/>
                  </a:lnTo>
                  <a:lnTo>
                    <a:pt x="823" y="94"/>
                  </a:lnTo>
                  <a:lnTo>
                    <a:pt x="802" y="103"/>
                  </a:lnTo>
                  <a:lnTo>
                    <a:pt x="775" y="109"/>
                  </a:lnTo>
                  <a:lnTo>
                    <a:pt x="749" y="116"/>
                  </a:lnTo>
                  <a:lnTo>
                    <a:pt x="716" y="118"/>
                  </a:lnTo>
                  <a:lnTo>
                    <a:pt x="684" y="122"/>
                  </a:lnTo>
                  <a:lnTo>
                    <a:pt x="650" y="122"/>
                  </a:lnTo>
                  <a:lnTo>
                    <a:pt x="618" y="124"/>
                  </a:lnTo>
                  <a:lnTo>
                    <a:pt x="583" y="122"/>
                  </a:lnTo>
                  <a:lnTo>
                    <a:pt x="553" y="122"/>
                  </a:lnTo>
                  <a:lnTo>
                    <a:pt x="524" y="120"/>
                  </a:lnTo>
                  <a:lnTo>
                    <a:pt x="502" y="120"/>
                  </a:lnTo>
                  <a:lnTo>
                    <a:pt x="481" y="118"/>
                  </a:lnTo>
                  <a:lnTo>
                    <a:pt x="464" y="116"/>
                  </a:lnTo>
                  <a:lnTo>
                    <a:pt x="454" y="116"/>
                  </a:lnTo>
                  <a:lnTo>
                    <a:pt x="452" y="11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09" name="Freeform 7">
              <a:extLst>
                <a:ext uri="{FF2B5EF4-FFF2-40B4-BE49-F238E27FC236}">
                  <a16:creationId xmlns:a16="http://schemas.microsoft.com/office/drawing/2014/main" id="{3EDC31CD-26C7-DF51-E103-DF3D6B2DCB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39" y="902"/>
              <a:ext cx="16" cy="23"/>
            </a:xfrm>
            <a:custGeom>
              <a:avLst/>
              <a:gdLst>
                <a:gd name="T0" fmla="*/ 0 w 52"/>
                <a:gd name="T1" fmla="*/ 0 h 84"/>
                <a:gd name="T2" fmla="*/ 0 w 52"/>
                <a:gd name="T3" fmla="*/ 0 h 84"/>
                <a:gd name="T4" fmla="*/ 0 w 52"/>
                <a:gd name="T5" fmla="*/ 0 h 84"/>
                <a:gd name="T6" fmla="*/ 0 w 52"/>
                <a:gd name="T7" fmla="*/ 0 h 84"/>
                <a:gd name="T8" fmla="*/ 0 w 52"/>
                <a:gd name="T9" fmla="*/ 0 h 84"/>
                <a:gd name="T10" fmla="*/ 0 w 52"/>
                <a:gd name="T11" fmla="*/ 0 h 84"/>
                <a:gd name="T12" fmla="*/ 0 w 52"/>
                <a:gd name="T13" fmla="*/ 0 h 84"/>
                <a:gd name="T14" fmla="*/ 0 w 52"/>
                <a:gd name="T15" fmla="*/ 0 h 84"/>
                <a:gd name="T16" fmla="*/ 0 w 52"/>
                <a:gd name="T17" fmla="*/ 0 h 84"/>
                <a:gd name="T18" fmla="*/ 0 w 52"/>
                <a:gd name="T19" fmla="*/ 0 h 84"/>
                <a:gd name="T20" fmla="*/ 0 w 52"/>
                <a:gd name="T21" fmla="*/ 0 h 84"/>
                <a:gd name="T22" fmla="*/ 0 w 52"/>
                <a:gd name="T23" fmla="*/ 0 h 84"/>
                <a:gd name="T24" fmla="*/ 0 w 52"/>
                <a:gd name="T25" fmla="*/ 0 h 84"/>
                <a:gd name="T26" fmla="*/ 0 w 52"/>
                <a:gd name="T27" fmla="*/ 0 h 84"/>
                <a:gd name="T28" fmla="*/ 0 w 52"/>
                <a:gd name="T29" fmla="*/ 0 h 84"/>
                <a:gd name="T30" fmla="*/ 0 w 52"/>
                <a:gd name="T31" fmla="*/ 0 h 84"/>
                <a:gd name="T32" fmla="*/ 0 w 52"/>
                <a:gd name="T33" fmla="*/ 0 h 84"/>
                <a:gd name="T34" fmla="*/ 0 w 52"/>
                <a:gd name="T35" fmla="*/ 0 h 84"/>
                <a:gd name="T36" fmla="*/ 0 w 52"/>
                <a:gd name="T37" fmla="*/ 0 h 84"/>
                <a:gd name="T38" fmla="*/ 0 w 52"/>
                <a:gd name="T39" fmla="*/ 0 h 84"/>
                <a:gd name="T40" fmla="*/ 0 w 52"/>
                <a:gd name="T41" fmla="*/ 0 h 84"/>
                <a:gd name="T42" fmla="*/ 0 w 52"/>
                <a:gd name="T43" fmla="*/ 0 h 84"/>
                <a:gd name="T44" fmla="*/ 0 w 52"/>
                <a:gd name="T45" fmla="*/ 0 h 84"/>
                <a:gd name="T46" fmla="*/ 0 w 52"/>
                <a:gd name="T47" fmla="*/ 0 h 84"/>
                <a:gd name="T48" fmla="*/ 0 w 52"/>
                <a:gd name="T49" fmla="*/ 0 h 84"/>
                <a:gd name="T50" fmla="*/ 0 w 52"/>
                <a:gd name="T51" fmla="*/ 0 h 8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52"/>
                <a:gd name="T79" fmla="*/ 0 h 84"/>
                <a:gd name="T80" fmla="*/ 52 w 52"/>
                <a:gd name="T81" fmla="*/ 84 h 8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52" h="84">
                  <a:moveTo>
                    <a:pt x="12" y="2"/>
                  </a:moveTo>
                  <a:lnTo>
                    <a:pt x="16" y="0"/>
                  </a:lnTo>
                  <a:lnTo>
                    <a:pt x="21" y="4"/>
                  </a:lnTo>
                  <a:lnTo>
                    <a:pt x="29" y="8"/>
                  </a:lnTo>
                  <a:lnTo>
                    <a:pt x="35" y="17"/>
                  </a:lnTo>
                  <a:lnTo>
                    <a:pt x="40" y="23"/>
                  </a:lnTo>
                  <a:lnTo>
                    <a:pt x="46" y="32"/>
                  </a:lnTo>
                  <a:lnTo>
                    <a:pt x="48" y="42"/>
                  </a:lnTo>
                  <a:lnTo>
                    <a:pt x="52" y="50"/>
                  </a:lnTo>
                  <a:lnTo>
                    <a:pt x="52" y="61"/>
                  </a:lnTo>
                  <a:lnTo>
                    <a:pt x="52" y="72"/>
                  </a:lnTo>
                  <a:lnTo>
                    <a:pt x="46" y="78"/>
                  </a:lnTo>
                  <a:lnTo>
                    <a:pt x="38" y="84"/>
                  </a:lnTo>
                  <a:lnTo>
                    <a:pt x="29" y="84"/>
                  </a:lnTo>
                  <a:lnTo>
                    <a:pt x="19" y="80"/>
                  </a:lnTo>
                  <a:lnTo>
                    <a:pt x="10" y="74"/>
                  </a:lnTo>
                  <a:lnTo>
                    <a:pt x="0" y="65"/>
                  </a:lnTo>
                  <a:lnTo>
                    <a:pt x="0" y="59"/>
                  </a:lnTo>
                  <a:lnTo>
                    <a:pt x="0" y="51"/>
                  </a:lnTo>
                  <a:lnTo>
                    <a:pt x="2" y="40"/>
                  </a:lnTo>
                  <a:lnTo>
                    <a:pt x="6" y="31"/>
                  </a:lnTo>
                  <a:lnTo>
                    <a:pt x="6" y="17"/>
                  </a:lnTo>
                  <a:lnTo>
                    <a:pt x="10" y="10"/>
                  </a:lnTo>
                  <a:lnTo>
                    <a:pt x="10" y="4"/>
                  </a:lnTo>
                  <a:lnTo>
                    <a:pt x="12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10" name="Freeform 8">
              <a:extLst>
                <a:ext uri="{FF2B5EF4-FFF2-40B4-BE49-F238E27FC236}">
                  <a16:creationId xmlns:a16="http://schemas.microsoft.com/office/drawing/2014/main" id="{7DA7AB79-D084-A313-38FD-DBCA841750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25" y="913"/>
              <a:ext cx="82" cy="33"/>
            </a:xfrm>
            <a:custGeom>
              <a:avLst/>
              <a:gdLst>
                <a:gd name="T0" fmla="*/ 0 w 268"/>
                <a:gd name="T1" fmla="*/ 0 h 118"/>
                <a:gd name="T2" fmla="*/ 0 w 268"/>
                <a:gd name="T3" fmla="*/ 0 h 118"/>
                <a:gd name="T4" fmla="*/ 0 w 268"/>
                <a:gd name="T5" fmla="*/ 0 h 118"/>
                <a:gd name="T6" fmla="*/ 0 w 268"/>
                <a:gd name="T7" fmla="*/ 0 h 118"/>
                <a:gd name="T8" fmla="*/ 0 w 268"/>
                <a:gd name="T9" fmla="*/ 0 h 118"/>
                <a:gd name="T10" fmla="*/ 0 w 268"/>
                <a:gd name="T11" fmla="*/ 0 h 118"/>
                <a:gd name="T12" fmla="*/ 0 w 268"/>
                <a:gd name="T13" fmla="*/ 0 h 118"/>
                <a:gd name="T14" fmla="*/ 0 w 268"/>
                <a:gd name="T15" fmla="*/ 0 h 118"/>
                <a:gd name="T16" fmla="*/ 0 w 268"/>
                <a:gd name="T17" fmla="*/ 0 h 118"/>
                <a:gd name="T18" fmla="*/ 0 w 268"/>
                <a:gd name="T19" fmla="*/ 0 h 118"/>
                <a:gd name="T20" fmla="*/ 0 w 268"/>
                <a:gd name="T21" fmla="*/ 0 h 118"/>
                <a:gd name="T22" fmla="*/ 0 w 268"/>
                <a:gd name="T23" fmla="*/ 0 h 118"/>
                <a:gd name="T24" fmla="*/ 0 w 268"/>
                <a:gd name="T25" fmla="*/ 0 h 118"/>
                <a:gd name="T26" fmla="*/ 0 w 268"/>
                <a:gd name="T27" fmla="*/ 0 h 118"/>
                <a:gd name="T28" fmla="*/ 0 w 268"/>
                <a:gd name="T29" fmla="*/ 0 h 118"/>
                <a:gd name="T30" fmla="*/ 0 w 268"/>
                <a:gd name="T31" fmla="*/ 0 h 118"/>
                <a:gd name="T32" fmla="*/ 0 w 268"/>
                <a:gd name="T33" fmla="*/ 0 h 118"/>
                <a:gd name="T34" fmla="*/ 0 w 268"/>
                <a:gd name="T35" fmla="*/ 0 h 118"/>
                <a:gd name="T36" fmla="*/ 0 w 268"/>
                <a:gd name="T37" fmla="*/ 0 h 118"/>
                <a:gd name="T38" fmla="*/ 0 w 268"/>
                <a:gd name="T39" fmla="*/ 0 h 118"/>
                <a:gd name="T40" fmla="*/ 0 w 268"/>
                <a:gd name="T41" fmla="*/ 0 h 118"/>
                <a:gd name="T42" fmla="*/ 0 w 268"/>
                <a:gd name="T43" fmla="*/ 0 h 118"/>
                <a:gd name="T44" fmla="*/ 0 w 268"/>
                <a:gd name="T45" fmla="*/ 0 h 118"/>
                <a:gd name="T46" fmla="*/ 0 w 268"/>
                <a:gd name="T47" fmla="*/ 0 h 118"/>
                <a:gd name="T48" fmla="*/ 0 w 268"/>
                <a:gd name="T49" fmla="*/ 0 h 118"/>
                <a:gd name="T50" fmla="*/ 0 w 268"/>
                <a:gd name="T51" fmla="*/ 0 h 118"/>
                <a:gd name="T52" fmla="*/ 0 w 268"/>
                <a:gd name="T53" fmla="*/ 0 h 118"/>
                <a:gd name="T54" fmla="*/ 0 w 268"/>
                <a:gd name="T55" fmla="*/ 0 h 118"/>
                <a:gd name="T56" fmla="*/ 0 w 268"/>
                <a:gd name="T57" fmla="*/ 0 h 118"/>
                <a:gd name="T58" fmla="*/ 0 w 268"/>
                <a:gd name="T59" fmla="*/ 0 h 118"/>
                <a:gd name="T60" fmla="*/ 0 w 268"/>
                <a:gd name="T61" fmla="*/ 0 h 118"/>
                <a:gd name="T62" fmla="*/ 0 w 268"/>
                <a:gd name="T63" fmla="*/ 0 h 11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68"/>
                <a:gd name="T97" fmla="*/ 0 h 118"/>
                <a:gd name="T98" fmla="*/ 268 w 268"/>
                <a:gd name="T99" fmla="*/ 118 h 11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68" h="118">
                  <a:moveTo>
                    <a:pt x="7" y="0"/>
                  </a:moveTo>
                  <a:lnTo>
                    <a:pt x="9" y="0"/>
                  </a:lnTo>
                  <a:lnTo>
                    <a:pt x="15" y="0"/>
                  </a:lnTo>
                  <a:lnTo>
                    <a:pt x="21" y="0"/>
                  </a:lnTo>
                  <a:lnTo>
                    <a:pt x="24" y="0"/>
                  </a:lnTo>
                  <a:lnTo>
                    <a:pt x="22" y="15"/>
                  </a:lnTo>
                  <a:lnTo>
                    <a:pt x="24" y="29"/>
                  </a:lnTo>
                  <a:lnTo>
                    <a:pt x="26" y="40"/>
                  </a:lnTo>
                  <a:lnTo>
                    <a:pt x="34" y="51"/>
                  </a:lnTo>
                  <a:lnTo>
                    <a:pt x="41" y="59"/>
                  </a:lnTo>
                  <a:lnTo>
                    <a:pt x="53" y="67"/>
                  </a:lnTo>
                  <a:lnTo>
                    <a:pt x="64" y="70"/>
                  </a:lnTo>
                  <a:lnTo>
                    <a:pt x="80" y="76"/>
                  </a:lnTo>
                  <a:lnTo>
                    <a:pt x="91" y="76"/>
                  </a:lnTo>
                  <a:lnTo>
                    <a:pt x="106" y="78"/>
                  </a:lnTo>
                  <a:lnTo>
                    <a:pt x="121" y="76"/>
                  </a:lnTo>
                  <a:lnTo>
                    <a:pt x="137" y="76"/>
                  </a:lnTo>
                  <a:lnTo>
                    <a:pt x="150" y="72"/>
                  </a:lnTo>
                  <a:lnTo>
                    <a:pt x="163" y="70"/>
                  </a:lnTo>
                  <a:lnTo>
                    <a:pt x="175" y="67"/>
                  </a:lnTo>
                  <a:lnTo>
                    <a:pt x="188" y="63"/>
                  </a:lnTo>
                  <a:lnTo>
                    <a:pt x="194" y="57"/>
                  </a:lnTo>
                  <a:lnTo>
                    <a:pt x="201" y="53"/>
                  </a:lnTo>
                  <a:lnTo>
                    <a:pt x="211" y="48"/>
                  </a:lnTo>
                  <a:lnTo>
                    <a:pt x="218" y="44"/>
                  </a:lnTo>
                  <a:lnTo>
                    <a:pt x="226" y="38"/>
                  </a:lnTo>
                  <a:lnTo>
                    <a:pt x="235" y="34"/>
                  </a:lnTo>
                  <a:lnTo>
                    <a:pt x="243" y="30"/>
                  </a:lnTo>
                  <a:lnTo>
                    <a:pt x="252" y="29"/>
                  </a:lnTo>
                  <a:lnTo>
                    <a:pt x="258" y="34"/>
                  </a:lnTo>
                  <a:lnTo>
                    <a:pt x="268" y="42"/>
                  </a:lnTo>
                  <a:lnTo>
                    <a:pt x="254" y="48"/>
                  </a:lnTo>
                  <a:lnTo>
                    <a:pt x="245" y="57"/>
                  </a:lnTo>
                  <a:lnTo>
                    <a:pt x="232" y="65"/>
                  </a:lnTo>
                  <a:lnTo>
                    <a:pt x="220" y="72"/>
                  </a:lnTo>
                  <a:lnTo>
                    <a:pt x="207" y="78"/>
                  </a:lnTo>
                  <a:lnTo>
                    <a:pt x="195" y="86"/>
                  </a:lnTo>
                  <a:lnTo>
                    <a:pt x="184" y="91"/>
                  </a:lnTo>
                  <a:lnTo>
                    <a:pt x="171" y="97"/>
                  </a:lnTo>
                  <a:lnTo>
                    <a:pt x="156" y="101"/>
                  </a:lnTo>
                  <a:lnTo>
                    <a:pt x="144" y="105"/>
                  </a:lnTo>
                  <a:lnTo>
                    <a:pt x="129" y="108"/>
                  </a:lnTo>
                  <a:lnTo>
                    <a:pt x="118" y="112"/>
                  </a:lnTo>
                  <a:lnTo>
                    <a:pt x="102" y="114"/>
                  </a:lnTo>
                  <a:lnTo>
                    <a:pt x="89" y="116"/>
                  </a:lnTo>
                  <a:lnTo>
                    <a:pt x="76" y="118"/>
                  </a:lnTo>
                  <a:lnTo>
                    <a:pt x="62" y="118"/>
                  </a:lnTo>
                  <a:lnTo>
                    <a:pt x="53" y="118"/>
                  </a:lnTo>
                  <a:lnTo>
                    <a:pt x="43" y="116"/>
                  </a:lnTo>
                  <a:lnTo>
                    <a:pt x="34" y="112"/>
                  </a:lnTo>
                  <a:lnTo>
                    <a:pt x="28" y="108"/>
                  </a:lnTo>
                  <a:lnTo>
                    <a:pt x="21" y="101"/>
                  </a:lnTo>
                  <a:lnTo>
                    <a:pt x="15" y="95"/>
                  </a:lnTo>
                  <a:lnTo>
                    <a:pt x="11" y="86"/>
                  </a:lnTo>
                  <a:lnTo>
                    <a:pt x="7" y="78"/>
                  </a:lnTo>
                  <a:lnTo>
                    <a:pt x="3" y="67"/>
                  </a:lnTo>
                  <a:lnTo>
                    <a:pt x="2" y="57"/>
                  </a:lnTo>
                  <a:lnTo>
                    <a:pt x="0" y="48"/>
                  </a:lnTo>
                  <a:lnTo>
                    <a:pt x="0" y="38"/>
                  </a:lnTo>
                  <a:lnTo>
                    <a:pt x="0" y="27"/>
                  </a:lnTo>
                  <a:lnTo>
                    <a:pt x="2" y="17"/>
                  </a:lnTo>
                  <a:lnTo>
                    <a:pt x="3" y="8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11" name="Freeform 9">
              <a:extLst>
                <a:ext uri="{FF2B5EF4-FFF2-40B4-BE49-F238E27FC236}">
                  <a16:creationId xmlns:a16="http://schemas.microsoft.com/office/drawing/2014/main" id="{C90BA211-C45A-E3BD-B9C5-80164314C7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34" y="886"/>
              <a:ext cx="122" cy="73"/>
            </a:xfrm>
            <a:custGeom>
              <a:avLst/>
              <a:gdLst>
                <a:gd name="T0" fmla="*/ 0 w 399"/>
                <a:gd name="T1" fmla="*/ 0 h 258"/>
                <a:gd name="T2" fmla="*/ 0 w 399"/>
                <a:gd name="T3" fmla="*/ 0 h 258"/>
                <a:gd name="T4" fmla="*/ 0 w 399"/>
                <a:gd name="T5" fmla="*/ 0 h 258"/>
                <a:gd name="T6" fmla="*/ 0 w 399"/>
                <a:gd name="T7" fmla="*/ 0 h 258"/>
                <a:gd name="T8" fmla="*/ 0 w 399"/>
                <a:gd name="T9" fmla="*/ 0 h 258"/>
                <a:gd name="T10" fmla="*/ 0 w 399"/>
                <a:gd name="T11" fmla="*/ 0 h 258"/>
                <a:gd name="T12" fmla="*/ 0 w 399"/>
                <a:gd name="T13" fmla="*/ 0 h 258"/>
                <a:gd name="T14" fmla="*/ 0 w 399"/>
                <a:gd name="T15" fmla="*/ 0 h 258"/>
                <a:gd name="T16" fmla="*/ 0 w 399"/>
                <a:gd name="T17" fmla="*/ 0 h 258"/>
                <a:gd name="T18" fmla="*/ 0 w 399"/>
                <a:gd name="T19" fmla="*/ 0 h 258"/>
                <a:gd name="T20" fmla="*/ 0 w 399"/>
                <a:gd name="T21" fmla="*/ 0 h 258"/>
                <a:gd name="T22" fmla="*/ 0 w 399"/>
                <a:gd name="T23" fmla="*/ 0 h 258"/>
                <a:gd name="T24" fmla="*/ 0 w 399"/>
                <a:gd name="T25" fmla="*/ 0 h 258"/>
                <a:gd name="T26" fmla="*/ 0 w 399"/>
                <a:gd name="T27" fmla="*/ 0 h 258"/>
                <a:gd name="T28" fmla="*/ 0 w 399"/>
                <a:gd name="T29" fmla="*/ 0 h 258"/>
                <a:gd name="T30" fmla="*/ 0 w 399"/>
                <a:gd name="T31" fmla="*/ 0 h 258"/>
                <a:gd name="T32" fmla="*/ 0 w 399"/>
                <a:gd name="T33" fmla="*/ 0 h 258"/>
                <a:gd name="T34" fmla="*/ 0 w 399"/>
                <a:gd name="T35" fmla="*/ 0 h 258"/>
                <a:gd name="T36" fmla="*/ 0 w 399"/>
                <a:gd name="T37" fmla="*/ 0 h 258"/>
                <a:gd name="T38" fmla="*/ 0 w 399"/>
                <a:gd name="T39" fmla="*/ 0 h 258"/>
                <a:gd name="T40" fmla="*/ 0 w 399"/>
                <a:gd name="T41" fmla="*/ 0 h 258"/>
                <a:gd name="T42" fmla="*/ 0 w 399"/>
                <a:gd name="T43" fmla="*/ 0 h 258"/>
                <a:gd name="T44" fmla="*/ 0 w 399"/>
                <a:gd name="T45" fmla="*/ 0 h 258"/>
                <a:gd name="T46" fmla="*/ 0 w 399"/>
                <a:gd name="T47" fmla="*/ 0 h 258"/>
                <a:gd name="T48" fmla="*/ 0 w 399"/>
                <a:gd name="T49" fmla="*/ 0 h 258"/>
                <a:gd name="T50" fmla="*/ 0 w 399"/>
                <a:gd name="T51" fmla="*/ 0 h 258"/>
                <a:gd name="T52" fmla="*/ 0 w 399"/>
                <a:gd name="T53" fmla="*/ 0 h 258"/>
                <a:gd name="T54" fmla="*/ 0 w 399"/>
                <a:gd name="T55" fmla="*/ 0 h 258"/>
                <a:gd name="T56" fmla="*/ 0 w 399"/>
                <a:gd name="T57" fmla="*/ 0 h 258"/>
                <a:gd name="T58" fmla="*/ 0 w 399"/>
                <a:gd name="T59" fmla="*/ 0 h 258"/>
                <a:gd name="T60" fmla="*/ 0 w 399"/>
                <a:gd name="T61" fmla="*/ 0 h 258"/>
                <a:gd name="T62" fmla="*/ 0 w 399"/>
                <a:gd name="T63" fmla="*/ 0 h 258"/>
                <a:gd name="T64" fmla="*/ 0 w 399"/>
                <a:gd name="T65" fmla="*/ 0 h 258"/>
                <a:gd name="T66" fmla="*/ 0 w 399"/>
                <a:gd name="T67" fmla="*/ 0 h 258"/>
                <a:gd name="T68" fmla="*/ 0 w 399"/>
                <a:gd name="T69" fmla="*/ 0 h 258"/>
                <a:gd name="T70" fmla="*/ 0 w 399"/>
                <a:gd name="T71" fmla="*/ 0 h 258"/>
                <a:gd name="T72" fmla="*/ 0 w 399"/>
                <a:gd name="T73" fmla="*/ 0 h 258"/>
                <a:gd name="T74" fmla="*/ 0 w 399"/>
                <a:gd name="T75" fmla="*/ 0 h 258"/>
                <a:gd name="T76" fmla="*/ 0 w 399"/>
                <a:gd name="T77" fmla="*/ 0 h 258"/>
                <a:gd name="T78" fmla="*/ 0 w 399"/>
                <a:gd name="T79" fmla="*/ 0 h 258"/>
                <a:gd name="T80" fmla="*/ 0 w 399"/>
                <a:gd name="T81" fmla="*/ 0 h 258"/>
                <a:gd name="T82" fmla="*/ 0 w 399"/>
                <a:gd name="T83" fmla="*/ 0 h 258"/>
                <a:gd name="T84" fmla="*/ 0 w 399"/>
                <a:gd name="T85" fmla="*/ 0 h 258"/>
                <a:gd name="T86" fmla="*/ 0 w 399"/>
                <a:gd name="T87" fmla="*/ 0 h 258"/>
                <a:gd name="T88" fmla="*/ 0 w 399"/>
                <a:gd name="T89" fmla="*/ 0 h 258"/>
                <a:gd name="T90" fmla="*/ 0 w 399"/>
                <a:gd name="T91" fmla="*/ 0 h 25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399"/>
                <a:gd name="T139" fmla="*/ 0 h 258"/>
                <a:gd name="T140" fmla="*/ 399 w 399"/>
                <a:gd name="T141" fmla="*/ 258 h 258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399" h="258">
                  <a:moveTo>
                    <a:pt x="262" y="6"/>
                  </a:moveTo>
                  <a:lnTo>
                    <a:pt x="279" y="0"/>
                  </a:lnTo>
                  <a:lnTo>
                    <a:pt x="296" y="2"/>
                  </a:lnTo>
                  <a:lnTo>
                    <a:pt x="313" y="6"/>
                  </a:lnTo>
                  <a:lnTo>
                    <a:pt x="330" y="13"/>
                  </a:lnTo>
                  <a:lnTo>
                    <a:pt x="346" y="23"/>
                  </a:lnTo>
                  <a:lnTo>
                    <a:pt x="361" y="34"/>
                  </a:lnTo>
                  <a:lnTo>
                    <a:pt x="372" y="47"/>
                  </a:lnTo>
                  <a:lnTo>
                    <a:pt x="384" y="63"/>
                  </a:lnTo>
                  <a:lnTo>
                    <a:pt x="389" y="78"/>
                  </a:lnTo>
                  <a:lnTo>
                    <a:pt x="395" y="95"/>
                  </a:lnTo>
                  <a:lnTo>
                    <a:pt x="399" y="110"/>
                  </a:lnTo>
                  <a:lnTo>
                    <a:pt x="399" y="127"/>
                  </a:lnTo>
                  <a:lnTo>
                    <a:pt x="393" y="144"/>
                  </a:lnTo>
                  <a:lnTo>
                    <a:pt x="386" y="160"/>
                  </a:lnTo>
                  <a:lnTo>
                    <a:pt x="372" y="175"/>
                  </a:lnTo>
                  <a:lnTo>
                    <a:pt x="357" y="190"/>
                  </a:lnTo>
                  <a:lnTo>
                    <a:pt x="348" y="198"/>
                  </a:lnTo>
                  <a:lnTo>
                    <a:pt x="342" y="203"/>
                  </a:lnTo>
                  <a:lnTo>
                    <a:pt x="334" y="211"/>
                  </a:lnTo>
                  <a:lnTo>
                    <a:pt x="325" y="217"/>
                  </a:lnTo>
                  <a:lnTo>
                    <a:pt x="315" y="222"/>
                  </a:lnTo>
                  <a:lnTo>
                    <a:pt x="306" y="228"/>
                  </a:lnTo>
                  <a:lnTo>
                    <a:pt x="296" y="234"/>
                  </a:lnTo>
                  <a:lnTo>
                    <a:pt x="287" y="239"/>
                  </a:lnTo>
                  <a:lnTo>
                    <a:pt x="273" y="241"/>
                  </a:lnTo>
                  <a:lnTo>
                    <a:pt x="264" y="245"/>
                  </a:lnTo>
                  <a:lnTo>
                    <a:pt x="253" y="249"/>
                  </a:lnTo>
                  <a:lnTo>
                    <a:pt x="243" y="253"/>
                  </a:lnTo>
                  <a:lnTo>
                    <a:pt x="232" y="253"/>
                  </a:lnTo>
                  <a:lnTo>
                    <a:pt x="222" y="255"/>
                  </a:lnTo>
                  <a:lnTo>
                    <a:pt x="213" y="257"/>
                  </a:lnTo>
                  <a:lnTo>
                    <a:pt x="203" y="258"/>
                  </a:lnTo>
                  <a:lnTo>
                    <a:pt x="188" y="253"/>
                  </a:lnTo>
                  <a:lnTo>
                    <a:pt x="171" y="251"/>
                  </a:lnTo>
                  <a:lnTo>
                    <a:pt x="156" y="245"/>
                  </a:lnTo>
                  <a:lnTo>
                    <a:pt x="138" y="239"/>
                  </a:lnTo>
                  <a:lnTo>
                    <a:pt x="123" y="232"/>
                  </a:lnTo>
                  <a:lnTo>
                    <a:pt x="110" y="226"/>
                  </a:lnTo>
                  <a:lnTo>
                    <a:pt x="95" y="217"/>
                  </a:lnTo>
                  <a:lnTo>
                    <a:pt x="83" y="207"/>
                  </a:lnTo>
                  <a:lnTo>
                    <a:pt x="68" y="196"/>
                  </a:lnTo>
                  <a:lnTo>
                    <a:pt x="55" y="184"/>
                  </a:lnTo>
                  <a:lnTo>
                    <a:pt x="43" y="171"/>
                  </a:lnTo>
                  <a:lnTo>
                    <a:pt x="34" y="160"/>
                  </a:lnTo>
                  <a:lnTo>
                    <a:pt x="23" y="144"/>
                  </a:lnTo>
                  <a:lnTo>
                    <a:pt x="15" y="131"/>
                  </a:lnTo>
                  <a:lnTo>
                    <a:pt x="5" y="114"/>
                  </a:lnTo>
                  <a:lnTo>
                    <a:pt x="0" y="99"/>
                  </a:lnTo>
                  <a:lnTo>
                    <a:pt x="4" y="89"/>
                  </a:lnTo>
                  <a:lnTo>
                    <a:pt x="9" y="82"/>
                  </a:lnTo>
                  <a:lnTo>
                    <a:pt x="21" y="99"/>
                  </a:lnTo>
                  <a:lnTo>
                    <a:pt x="32" y="116"/>
                  </a:lnTo>
                  <a:lnTo>
                    <a:pt x="47" y="131"/>
                  </a:lnTo>
                  <a:lnTo>
                    <a:pt x="64" y="146"/>
                  </a:lnTo>
                  <a:lnTo>
                    <a:pt x="80" y="160"/>
                  </a:lnTo>
                  <a:lnTo>
                    <a:pt x="97" y="171"/>
                  </a:lnTo>
                  <a:lnTo>
                    <a:pt x="116" y="182"/>
                  </a:lnTo>
                  <a:lnTo>
                    <a:pt x="137" y="192"/>
                  </a:lnTo>
                  <a:lnTo>
                    <a:pt x="156" y="198"/>
                  </a:lnTo>
                  <a:lnTo>
                    <a:pt x="176" y="203"/>
                  </a:lnTo>
                  <a:lnTo>
                    <a:pt x="197" y="207"/>
                  </a:lnTo>
                  <a:lnTo>
                    <a:pt x="218" y="211"/>
                  </a:lnTo>
                  <a:lnTo>
                    <a:pt x="239" y="211"/>
                  </a:lnTo>
                  <a:lnTo>
                    <a:pt x="260" y="211"/>
                  </a:lnTo>
                  <a:lnTo>
                    <a:pt x="283" y="207"/>
                  </a:lnTo>
                  <a:lnTo>
                    <a:pt x="304" y="201"/>
                  </a:lnTo>
                  <a:lnTo>
                    <a:pt x="311" y="196"/>
                  </a:lnTo>
                  <a:lnTo>
                    <a:pt x="321" y="188"/>
                  </a:lnTo>
                  <a:lnTo>
                    <a:pt x="329" y="181"/>
                  </a:lnTo>
                  <a:lnTo>
                    <a:pt x="338" y="175"/>
                  </a:lnTo>
                  <a:lnTo>
                    <a:pt x="346" y="165"/>
                  </a:lnTo>
                  <a:lnTo>
                    <a:pt x="353" y="156"/>
                  </a:lnTo>
                  <a:lnTo>
                    <a:pt x="361" y="146"/>
                  </a:lnTo>
                  <a:lnTo>
                    <a:pt x="367" y="137"/>
                  </a:lnTo>
                  <a:lnTo>
                    <a:pt x="370" y="127"/>
                  </a:lnTo>
                  <a:lnTo>
                    <a:pt x="374" y="116"/>
                  </a:lnTo>
                  <a:lnTo>
                    <a:pt x="376" y="104"/>
                  </a:lnTo>
                  <a:lnTo>
                    <a:pt x="376" y="95"/>
                  </a:lnTo>
                  <a:lnTo>
                    <a:pt x="372" y="85"/>
                  </a:lnTo>
                  <a:lnTo>
                    <a:pt x="367" y="76"/>
                  </a:lnTo>
                  <a:lnTo>
                    <a:pt x="357" y="66"/>
                  </a:lnTo>
                  <a:lnTo>
                    <a:pt x="348" y="57"/>
                  </a:lnTo>
                  <a:lnTo>
                    <a:pt x="340" y="47"/>
                  </a:lnTo>
                  <a:lnTo>
                    <a:pt x="332" y="42"/>
                  </a:lnTo>
                  <a:lnTo>
                    <a:pt x="325" y="34"/>
                  </a:lnTo>
                  <a:lnTo>
                    <a:pt x="315" y="30"/>
                  </a:lnTo>
                  <a:lnTo>
                    <a:pt x="308" y="27"/>
                  </a:lnTo>
                  <a:lnTo>
                    <a:pt x="300" y="25"/>
                  </a:lnTo>
                  <a:lnTo>
                    <a:pt x="292" y="23"/>
                  </a:lnTo>
                  <a:lnTo>
                    <a:pt x="283" y="25"/>
                  </a:lnTo>
                  <a:lnTo>
                    <a:pt x="275" y="25"/>
                  </a:lnTo>
                  <a:lnTo>
                    <a:pt x="268" y="25"/>
                  </a:lnTo>
                  <a:lnTo>
                    <a:pt x="260" y="28"/>
                  </a:lnTo>
                  <a:lnTo>
                    <a:pt x="251" y="34"/>
                  </a:lnTo>
                  <a:lnTo>
                    <a:pt x="243" y="38"/>
                  </a:lnTo>
                  <a:lnTo>
                    <a:pt x="235" y="44"/>
                  </a:lnTo>
                  <a:lnTo>
                    <a:pt x="228" y="51"/>
                  </a:lnTo>
                  <a:lnTo>
                    <a:pt x="222" y="61"/>
                  </a:lnTo>
                  <a:lnTo>
                    <a:pt x="216" y="70"/>
                  </a:lnTo>
                  <a:lnTo>
                    <a:pt x="216" y="80"/>
                  </a:lnTo>
                  <a:lnTo>
                    <a:pt x="218" y="89"/>
                  </a:lnTo>
                  <a:lnTo>
                    <a:pt x="228" y="99"/>
                  </a:lnTo>
                  <a:lnTo>
                    <a:pt x="233" y="103"/>
                  </a:lnTo>
                  <a:lnTo>
                    <a:pt x="241" y="104"/>
                  </a:lnTo>
                  <a:lnTo>
                    <a:pt x="249" y="99"/>
                  </a:lnTo>
                  <a:lnTo>
                    <a:pt x="256" y="93"/>
                  </a:lnTo>
                  <a:lnTo>
                    <a:pt x="262" y="95"/>
                  </a:lnTo>
                  <a:lnTo>
                    <a:pt x="273" y="101"/>
                  </a:lnTo>
                  <a:lnTo>
                    <a:pt x="283" y="106"/>
                  </a:lnTo>
                  <a:lnTo>
                    <a:pt x="289" y="110"/>
                  </a:lnTo>
                  <a:lnTo>
                    <a:pt x="291" y="122"/>
                  </a:lnTo>
                  <a:lnTo>
                    <a:pt x="289" y="131"/>
                  </a:lnTo>
                  <a:lnTo>
                    <a:pt x="281" y="137"/>
                  </a:lnTo>
                  <a:lnTo>
                    <a:pt x="273" y="144"/>
                  </a:lnTo>
                  <a:lnTo>
                    <a:pt x="264" y="146"/>
                  </a:lnTo>
                  <a:lnTo>
                    <a:pt x="254" y="150"/>
                  </a:lnTo>
                  <a:lnTo>
                    <a:pt x="243" y="150"/>
                  </a:lnTo>
                  <a:lnTo>
                    <a:pt x="235" y="152"/>
                  </a:lnTo>
                  <a:lnTo>
                    <a:pt x="222" y="144"/>
                  </a:lnTo>
                  <a:lnTo>
                    <a:pt x="213" y="137"/>
                  </a:lnTo>
                  <a:lnTo>
                    <a:pt x="203" y="127"/>
                  </a:lnTo>
                  <a:lnTo>
                    <a:pt x="199" y="116"/>
                  </a:lnTo>
                  <a:lnTo>
                    <a:pt x="194" y="104"/>
                  </a:lnTo>
                  <a:lnTo>
                    <a:pt x="194" y="91"/>
                  </a:lnTo>
                  <a:lnTo>
                    <a:pt x="194" y="80"/>
                  </a:lnTo>
                  <a:lnTo>
                    <a:pt x="195" y="68"/>
                  </a:lnTo>
                  <a:lnTo>
                    <a:pt x="199" y="55"/>
                  </a:lnTo>
                  <a:lnTo>
                    <a:pt x="203" y="44"/>
                  </a:lnTo>
                  <a:lnTo>
                    <a:pt x="209" y="32"/>
                  </a:lnTo>
                  <a:lnTo>
                    <a:pt x="218" y="25"/>
                  </a:lnTo>
                  <a:lnTo>
                    <a:pt x="226" y="15"/>
                  </a:lnTo>
                  <a:lnTo>
                    <a:pt x="235" y="9"/>
                  </a:lnTo>
                  <a:lnTo>
                    <a:pt x="245" y="6"/>
                  </a:lnTo>
                  <a:lnTo>
                    <a:pt x="256" y="6"/>
                  </a:lnTo>
                  <a:lnTo>
                    <a:pt x="258" y="6"/>
                  </a:lnTo>
                  <a:lnTo>
                    <a:pt x="262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12" name="Freeform 10">
              <a:extLst>
                <a:ext uri="{FF2B5EF4-FFF2-40B4-BE49-F238E27FC236}">
                  <a16:creationId xmlns:a16="http://schemas.microsoft.com/office/drawing/2014/main" id="{5CA4DBD7-C33F-3408-C56E-AB79396D3A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57" y="885"/>
              <a:ext cx="21" cy="26"/>
            </a:xfrm>
            <a:custGeom>
              <a:avLst/>
              <a:gdLst>
                <a:gd name="T0" fmla="*/ 0 w 66"/>
                <a:gd name="T1" fmla="*/ 0 h 89"/>
                <a:gd name="T2" fmla="*/ 0 w 66"/>
                <a:gd name="T3" fmla="*/ 0 h 89"/>
                <a:gd name="T4" fmla="*/ 0 w 66"/>
                <a:gd name="T5" fmla="*/ 0 h 89"/>
                <a:gd name="T6" fmla="*/ 0 w 66"/>
                <a:gd name="T7" fmla="*/ 0 h 89"/>
                <a:gd name="T8" fmla="*/ 0 w 66"/>
                <a:gd name="T9" fmla="*/ 0 h 89"/>
                <a:gd name="T10" fmla="*/ 0 w 66"/>
                <a:gd name="T11" fmla="*/ 0 h 89"/>
                <a:gd name="T12" fmla="*/ 0 w 66"/>
                <a:gd name="T13" fmla="*/ 0 h 89"/>
                <a:gd name="T14" fmla="*/ 0 w 66"/>
                <a:gd name="T15" fmla="*/ 0 h 89"/>
                <a:gd name="T16" fmla="*/ 0 w 66"/>
                <a:gd name="T17" fmla="*/ 0 h 89"/>
                <a:gd name="T18" fmla="*/ 0 w 66"/>
                <a:gd name="T19" fmla="*/ 0 h 89"/>
                <a:gd name="T20" fmla="*/ 0 w 66"/>
                <a:gd name="T21" fmla="*/ 0 h 89"/>
                <a:gd name="T22" fmla="*/ 0 w 66"/>
                <a:gd name="T23" fmla="*/ 0 h 89"/>
                <a:gd name="T24" fmla="*/ 0 w 66"/>
                <a:gd name="T25" fmla="*/ 0 h 89"/>
                <a:gd name="T26" fmla="*/ 0 w 66"/>
                <a:gd name="T27" fmla="*/ 0 h 89"/>
                <a:gd name="T28" fmla="*/ 0 w 66"/>
                <a:gd name="T29" fmla="*/ 0 h 89"/>
                <a:gd name="T30" fmla="*/ 0 w 66"/>
                <a:gd name="T31" fmla="*/ 0 h 89"/>
                <a:gd name="T32" fmla="*/ 0 w 66"/>
                <a:gd name="T33" fmla="*/ 0 h 89"/>
                <a:gd name="T34" fmla="*/ 0 w 66"/>
                <a:gd name="T35" fmla="*/ 0 h 89"/>
                <a:gd name="T36" fmla="*/ 0 w 66"/>
                <a:gd name="T37" fmla="*/ 0 h 89"/>
                <a:gd name="T38" fmla="*/ 0 w 66"/>
                <a:gd name="T39" fmla="*/ 0 h 89"/>
                <a:gd name="T40" fmla="*/ 0 w 66"/>
                <a:gd name="T41" fmla="*/ 0 h 89"/>
                <a:gd name="T42" fmla="*/ 0 w 66"/>
                <a:gd name="T43" fmla="*/ 0 h 89"/>
                <a:gd name="T44" fmla="*/ 0 w 66"/>
                <a:gd name="T45" fmla="*/ 0 h 89"/>
                <a:gd name="T46" fmla="*/ 0 w 66"/>
                <a:gd name="T47" fmla="*/ 0 h 89"/>
                <a:gd name="T48" fmla="*/ 0 w 66"/>
                <a:gd name="T49" fmla="*/ 0 h 89"/>
                <a:gd name="T50" fmla="*/ 0 w 66"/>
                <a:gd name="T51" fmla="*/ 0 h 89"/>
                <a:gd name="T52" fmla="*/ 0 w 66"/>
                <a:gd name="T53" fmla="*/ 0 h 89"/>
                <a:gd name="T54" fmla="*/ 0 w 66"/>
                <a:gd name="T55" fmla="*/ 0 h 89"/>
                <a:gd name="T56" fmla="*/ 0 w 66"/>
                <a:gd name="T57" fmla="*/ 0 h 89"/>
                <a:gd name="T58" fmla="*/ 0 w 66"/>
                <a:gd name="T59" fmla="*/ 0 h 89"/>
                <a:gd name="T60" fmla="*/ 0 w 66"/>
                <a:gd name="T61" fmla="*/ 0 h 89"/>
                <a:gd name="T62" fmla="*/ 0 w 66"/>
                <a:gd name="T63" fmla="*/ 0 h 89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66"/>
                <a:gd name="T97" fmla="*/ 0 h 89"/>
                <a:gd name="T98" fmla="*/ 66 w 66"/>
                <a:gd name="T99" fmla="*/ 89 h 89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66" h="89">
                  <a:moveTo>
                    <a:pt x="13" y="0"/>
                  </a:moveTo>
                  <a:lnTo>
                    <a:pt x="15" y="0"/>
                  </a:lnTo>
                  <a:lnTo>
                    <a:pt x="21" y="0"/>
                  </a:lnTo>
                  <a:lnTo>
                    <a:pt x="26" y="0"/>
                  </a:lnTo>
                  <a:lnTo>
                    <a:pt x="34" y="0"/>
                  </a:lnTo>
                  <a:lnTo>
                    <a:pt x="32" y="4"/>
                  </a:lnTo>
                  <a:lnTo>
                    <a:pt x="30" y="13"/>
                  </a:lnTo>
                  <a:lnTo>
                    <a:pt x="26" y="19"/>
                  </a:lnTo>
                  <a:lnTo>
                    <a:pt x="24" y="27"/>
                  </a:lnTo>
                  <a:lnTo>
                    <a:pt x="30" y="25"/>
                  </a:lnTo>
                  <a:lnTo>
                    <a:pt x="40" y="29"/>
                  </a:lnTo>
                  <a:lnTo>
                    <a:pt x="49" y="34"/>
                  </a:lnTo>
                  <a:lnTo>
                    <a:pt x="59" y="44"/>
                  </a:lnTo>
                  <a:lnTo>
                    <a:pt x="64" y="53"/>
                  </a:lnTo>
                  <a:lnTo>
                    <a:pt x="66" y="65"/>
                  </a:lnTo>
                  <a:lnTo>
                    <a:pt x="64" y="70"/>
                  </a:lnTo>
                  <a:lnTo>
                    <a:pt x="61" y="76"/>
                  </a:lnTo>
                  <a:lnTo>
                    <a:pt x="53" y="82"/>
                  </a:lnTo>
                  <a:lnTo>
                    <a:pt x="45" y="89"/>
                  </a:lnTo>
                  <a:lnTo>
                    <a:pt x="34" y="89"/>
                  </a:lnTo>
                  <a:lnTo>
                    <a:pt x="21" y="82"/>
                  </a:lnTo>
                  <a:lnTo>
                    <a:pt x="17" y="76"/>
                  </a:lnTo>
                  <a:lnTo>
                    <a:pt x="11" y="70"/>
                  </a:lnTo>
                  <a:lnTo>
                    <a:pt x="7" y="63"/>
                  </a:lnTo>
                  <a:lnTo>
                    <a:pt x="5" y="57"/>
                  </a:lnTo>
                  <a:lnTo>
                    <a:pt x="2" y="48"/>
                  </a:lnTo>
                  <a:lnTo>
                    <a:pt x="2" y="38"/>
                  </a:lnTo>
                  <a:lnTo>
                    <a:pt x="0" y="31"/>
                  </a:lnTo>
                  <a:lnTo>
                    <a:pt x="2" y="23"/>
                  </a:lnTo>
                  <a:lnTo>
                    <a:pt x="4" y="10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13" name="Freeform 11">
              <a:extLst>
                <a:ext uri="{FF2B5EF4-FFF2-40B4-BE49-F238E27FC236}">
                  <a16:creationId xmlns:a16="http://schemas.microsoft.com/office/drawing/2014/main" id="{D8558DBD-AEF4-2181-D90C-3D41DABDC9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8" y="899"/>
              <a:ext cx="65" cy="68"/>
            </a:xfrm>
            <a:custGeom>
              <a:avLst/>
              <a:gdLst>
                <a:gd name="T0" fmla="*/ 0 w 213"/>
                <a:gd name="T1" fmla="*/ 0 h 241"/>
                <a:gd name="T2" fmla="*/ 0 w 213"/>
                <a:gd name="T3" fmla="*/ 0 h 241"/>
                <a:gd name="T4" fmla="*/ 0 w 213"/>
                <a:gd name="T5" fmla="*/ 0 h 241"/>
                <a:gd name="T6" fmla="*/ 0 w 213"/>
                <a:gd name="T7" fmla="*/ 0 h 241"/>
                <a:gd name="T8" fmla="*/ 0 w 213"/>
                <a:gd name="T9" fmla="*/ 0 h 241"/>
                <a:gd name="T10" fmla="*/ 0 w 213"/>
                <a:gd name="T11" fmla="*/ 0 h 241"/>
                <a:gd name="T12" fmla="*/ 0 w 213"/>
                <a:gd name="T13" fmla="*/ 0 h 241"/>
                <a:gd name="T14" fmla="*/ 0 w 213"/>
                <a:gd name="T15" fmla="*/ 0 h 241"/>
                <a:gd name="T16" fmla="*/ 0 w 213"/>
                <a:gd name="T17" fmla="*/ 0 h 241"/>
                <a:gd name="T18" fmla="*/ 0 w 213"/>
                <a:gd name="T19" fmla="*/ 0 h 241"/>
                <a:gd name="T20" fmla="*/ 0 w 213"/>
                <a:gd name="T21" fmla="*/ 0 h 241"/>
                <a:gd name="T22" fmla="*/ 0 w 213"/>
                <a:gd name="T23" fmla="*/ 0 h 241"/>
                <a:gd name="T24" fmla="*/ 0 w 213"/>
                <a:gd name="T25" fmla="*/ 0 h 241"/>
                <a:gd name="T26" fmla="*/ 0 w 213"/>
                <a:gd name="T27" fmla="*/ 0 h 241"/>
                <a:gd name="T28" fmla="*/ 0 w 213"/>
                <a:gd name="T29" fmla="*/ 0 h 241"/>
                <a:gd name="T30" fmla="*/ 0 w 213"/>
                <a:gd name="T31" fmla="*/ 0 h 241"/>
                <a:gd name="T32" fmla="*/ 0 w 213"/>
                <a:gd name="T33" fmla="*/ 0 h 241"/>
                <a:gd name="T34" fmla="*/ 0 w 213"/>
                <a:gd name="T35" fmla="*/ 0 h 241"/>
                <a:gd name="T36" fmla="*/ 0 w 213"/>
                <a:gd name="T37" fmla="*/ 0 h 241"/>
                <a:gd name="T38" fmla="*/ 0 w 213"/>
                <a:gd name="T39" fmla="*/ 0 h 241"/>
                <a:gd name="T40" fmla="*/ 0 w 213"/>
                <a:gd name="T41" fmla="*/ 0 h 241"/>
                <a:gd name="T42" fmla="*/ 0 w 213"/>
                <a:gd name="T43" fmla="*/ 0 h 241"/>
                <a:gd name="T44" fmla="*/ 0 w 213"/>
                <a:gd name="T45" fmla="*/ 0 h 241"/>
                <a:gd name="T46" fmla="*/ 0 w 213"/>
                <a:gd name="T47" fmla="*/ 0 h 241"/>
                <a:gd name="T48" fmla="*/ 0 w 213"/>
                <a:gd name="T49" fmla="*/ 0 h 241"/>
                <a:gd name="T50" fmla="*/ 0 w 213"/>
                <a:gd name="T51" fmla="*/ 0 h 241"/>
                <a:gd name="T52" fmla="*/ 0 w 213"/>
                <a:gd name="T53" fmla="*/ 0 h 241"/>
                <a:gd name="T54" fmla="*/ 0 w 213"/>
                <a:gd name="T55" fmla="*/ 0 h 241"/>
                <a:gd name="T56" fmla="*/ 0 w 213"/>
                <a:gd name="T57" fmla="*/ 0 h 241"/>
                <a:gd name="T58" fmla="*/ 0 w 213"/>
                <a:gd name="T59" fmla="*/ 0 h 241"/>
                <a:gd name="T60" fmla="*/ 0 w 213"/>
                <a:gd name="T61" fmla="*/ 0 h 241"/>
                <a:gd name="T62" fmla="*/ 0 w 213"/>
                <a:gd name="T63" fmla="*/ 0 h 241"/>
                <a:gd name="T64" fmla="*/ 0 w 213"/>
                <a:gd name="T65" fmla="*/ 0 h 241"/>
                <a:gd name="T66" fmla="*/ 0 w 213"/>
                <a:gd name="T67" fmla="*/ 0 h 241"/>
                <a:gd name="T68" fmla="*/ 0 w 213"/>
                <a:gd name="T69" fmla="*/ 0 h 241"/>
                <a:gd name="T70" fmla="*/ 0 w 213"/>
                <a:gd name="T71" fmla="*/ 0 h 241"/>
                <a:gd name="T72" fmla="*/ 0 w 213"/>
                <a:gd name="T73" fmla="*/ 0 h 241"/>
                <a:gd name="T74" fmla="*/ 0 w 213"/>
                <a:gd name="T75" fmla="*/ 0 h 241"/>
                <a:gd name="T76" fmla="*/ 0 w 213"/>
                <a:gd name="T77" fmla="*/ 0 h 241"/>
                <a:gd name="T78" fmla="*/ 0 w 213"/>
                <a:gd name="T79" fmla="*/ 0 h 241"/>
                <a:gd name="T80" fmla="*/ 0 w 213"/>
                <a:gd name="T81" fmla="*/ 0 h 241"/>
                <a:gd name="T82" fmla="*/ 0 w 213"/>
                <a:gd name="T83" fmla="*/ 0 h 241"/>
                <a:gd name="T84" fmla="*/ 0 w 213"/>
                <a:gd name="T85" fmla="*/ 0 h 241"/>
                <a:gd name="T86" fmla="*/ 0 w 213"/>
                <a:gd name="T87" fmla="*/ 0 h 241"/>
                <a:gd name="T88" fmla="*/ 0 w 213"/>
                <a:gd name="T89" fmla="*/ 0 h 241"/>
                <a:gd name="T90" fmla="*/ 0 w 213"/>
                <a:gd name="T91" fmla="*/ 0 h 241"/>
                <a:gd name="T92" fmla="*/ 0 w 213"/>
                <a:gd name="T93" fmla="*/ 0 h 241"/>
                <a:gd name="T94" fmla="*/ 0 w 213"/>
                <a:gd name="T95" fmla="*/ 0 h 241"/>
                <a:gd name="T96" fmla="*/ 0 w 213"/>
                <a:gd name="T97" fmla="*/ 0 h 241"/>
                <a:gd name="T98" fmla="*/ 0 w 213"/>
                <a:gd name="T99" fmla="*/ 0 h 241"/>
                <a:gd name="T100" fmla="*/ 0 w 213"/>
                <a:gd name="T101" fmla="*/ 0 h 241"/>
                <a:gd name="T102" fmla="*/ 0 w 213"/>
                <a:gd name="T103" fmla="*/ 0 h 241"/>
                <a:gd name="T104" fmla="*/ 0 w 213"/>
                <a:gd name="T105" fmla="*/ 0 h 241"/>
                <a:gd name="T106" fmla="*/ 0 w 213"/>
                <a:gd name="T107" fmla="*/ 0 h 241"/>
                <a:gd name="T108" fmla="*/ 0 w 213"/>
                <a:gd name="T109" fmla="*/ 0 h 241"/>
                <a:gd name="T110" fmla="*/ 0 w 213"/>
                <a:gd name="T111" fmla="*/ 0 h 241"/>
                <a:gd name="T112" fmla="*/ 0 w 213"/>
                <a:gd name="T113" fmla="*/ 0 h 241"/>
                <a:gd name="T114" fmla="*/ 0 w 213"/>
                <a:gd name="T115" fmla="*/ 0 h 241"/>
                <a:gd name="T116" fmla="*/ 0 w 213"/>
                <a:gd name="T117" fmla="*/ 0 h 241"/>
                <a:gd name="T118" fmla="*/ 0 w 213"/>
                <a:gd name="T119" fmla="*/ 0 h 241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213"/>
                <a:gd name="T181" fmla="*/ 0 h 241"/>
                <a:gd name="T182" fmla="*/ 213 w 213"/>
                <a:gd name="T183" fmla="*/ 241 h 241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213" h="241">
                  <a:moveTo>
                    <a:pt x="196" y="0"/>
                  </a:moveTo>
                  <a:lnTo>
                    <a:pt x="198" y="0"/>
                  </a:lnTo>
                  <a:lnTo>
                    <a:pt x="202" y="0"/>
                  </a:lnTo>
                  <a:lnTo>
                    <a:pt x="208" y="0"/>
                  </a:lnTo>
                  <a:lnTo>
                    <a:pt x="213" y="0"/>
                  </a:lnTo>
                  <a:lnTo>
                    <a:pt x="209" y="13"/>
                  </a:lnTo>
                  <a:lnTo>
                    <a:pt x="202" y="26"/>
                  </a:lnTo>
                  <a:lnTo>
                    <a:pt x="192" y="36"/>
                  </a:lnTo>
                  <a:lnTo>
                    <a:pt x="181" y="49"/>
                  </a:lnTo>
                  <a:lnTo>
                    <a:pt x="170" y="60"/>
                  </a:lnTo>
                  <a:lnTo>
                    <a:pt x="156" y="70"/>
                  </a:lnTo>
                  <a:lnTo>
                    <a:pt x="145" y="83"/>
                  </a:lnTo>
                  <a:lnTo>
                    <a:pt x="137" y="97"/>
                  </a:lnTo>
                  <a:lnTo>
                    <a:pt x="128" y="102"/>
                  </a:lnTo>
                  <a:lnTo>
                    <a:pt x="122" y="110"/>
                  </a:lnTo>
                  <a:lnTo>
                    <a:pt x="112" y="118"/>
                  </a:lnTo>
                  <a:lnTo>
                    <a:pt x="107" y="131"/>
                  </a:lnTo>
                  <a:lnTo>
                    <a:pt x="97" y="140"/>
                  </a:lnTo>
                  <a:lnTo>
                    <a:pt x="90" y="154"/>
                  </a:lnTo>
                  <a:lnTo>
                    <a:pt x="80" y="167"/>
                  </a:lnTo>
                  <a:lnTo>
                    <a:pt x="73" y="180"/>
                  </a:lnTo>
                  <a:lnTo>
                    <a:pt x="63" y="192"/>
                  </a:lnTo>
                  <a:lnTo>
                    <a:pt x="54" y="203"/>
                  </a:lnTo>
                  <a:lnTo>
                    <a:pt x="44" y="214"/>
                  </a:lnTo>
                  <a:lnTo>
                    <a:pt x="36" y="224"/>
                  </a:lnTo>
                  <a:lnTo>
                    <a:pt x="27" y="230"/>
                  </a:lnTo>
                  <a:lnTo>
                    <a:pt x="17" y="237"/>
                  </a:lnTo>
                  <a:lnTo>
                    <a:pt x="10" y="239"/>
                  </a:lnTo>
                  <a:lnTo>
                    <a:pt x="2" y="241"/>
                  </a:lnTo>
                  <a:lnTo>
                    <a:pt x="0" y="237"/>
                  </a:lnTo>
                  <a:lnTo>
                    <a:pt x="2" y="233"/>
                  </a:lnTo>
                  <a:lnTo>
                    <a:pt x="6" y="224"/>
                  </a:lnTo>
                  <a:lnTo>
                    <a:pt x="12" y="216"/>
                  </a:lnTo>
                  <a:lnTo>
                    <a:pt x="16" y="205"/>
                  </a:lnTo>
                  <a:lnTo>
                    <a:pt x="19" y="197"/>
                  </a:lnTo>
                  <a:lnTo>
                    <a:pt x="21" y="192"/>
                  </a:lnTo>
                  <a:lnTo>
                    <a:pt x="19" y="178"/>
                  </a:lnTo>
                  <a:lnTo>
                    <a:pt x="21" y="167"/>
                  </a:lnTo>
                  <a:lnTo>
                    <a:pt x="23" y="157"/>
                  </a:lnTo>
                  <a:lnTo>
                    <a:pt x="27" y="150"/>
                  </a:lnTo>
                  <a:lnTo>
                    <a:pt x="31" y="140"/>
                  </a:lnTo>
                  <a:lnTo>
                    <a:pt x="35" y="133"/>
                  </a:lnTo>
                  <a:lnTo>
                    <a:pt x="40" y="125"/>
                  </a:lnTo>
                  <a:lnTo>
                    <a:pt x="48" y="118"/>
                  </a:lnTo>
                  <a:lnTo>
                    <a:pt x="59" y="102"/>
                  </a:lnTo>
                  <a:lnTo>
                    <a:pt x="74" y="89"/>
                  </a:lnTo>
                  <a:lnTo>
                    <a:pt x="80" y="81"/>
                  </a:lnTo>
                  <a:lnTo>
                    <a:pt x="88" y="74"/>
                  </a:lnTo>
                  <a:lnTo>
                    <a:pt x="95" y="64"/>
                  </a:lnTo>
                  <a:lnTo>
                    <a:pt x="101" y="59"/>
                  </a:lnTo>
                  <a:lnTo>
                    <a:pt x="109" y="49"/>
                  </a:lnTo>
                  <a:lnTo>
                    <a:pt x="118" y="41"/>
                  </a:lnTo>
                  <a:lnTo>
                    <a:pt x="132" y="34"/>
                  </a:lnTo>
                  <a:lnTo>
                    <a:pt x="145" y="26"/>
                  </a:lnTo>
                  <a:lnTo>
                    <a:pt x="158" y="19"/>
                  </a:lnTo>
                  <a:lnTo>
                    <a:pt x="173" y="13"/>
                  </a:lnTo>
                  <a:lnTo>
                    <a:pt x="183" y="5"/>
                  </a:lnTo>
                  <a:lnTo>
                    <a:pt x="19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14" name="Freeform 12">
              <a:extLst>
                <a:ext uri="{FF2B5EF4-FFF2-40B4-BE49-F238E27FC236}">
                  <a16:creationId xmlns:a16="http://schemas.microsoft.com/office/drawing/2014/main" id="{A83C4C28-85ED-555C-A309-4B72508695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85" y="970"/>
              <a:ext cx="56" cy="91"/>
            </a:xfrm>
            <a:custGeom>
              <a:avLst/>
              <a:gdLst>
                <a:gd name="T0" fmla="*/ 0 w 182"/>
                <a:gd name="T1" fmla="*/ 0 h 321"/>
                <a:gd name="T2" fmla="*/ 0 w 182"/>
                <a:gd name="T3" fmla="*/ 0 h 321"/>
                <a:gd name="T4" fmla="*/ 0 w 182"/>
                <a:gd name="T5" fmla="*/ 0 h 321"/>
                <a:gd name="T6" fmla="*/ 0 w 182"/>
                <a:gd name="T7" fmla="*/ 0 h 321"/>
                <a:gd name="T8" fmla="*/ 0 w 182"/>
                <a:gd name="T9" fmla="*/ 0 h 321"/>
                <a:gd name="T10" fmla="*/ 0 w 182"/>
                <a:gd name="T11" fmla="*/ 0 h 321"/>
                <a:gd name="T12" fmla="*/ 0 w 182"/>
                <a:gd name="T13" fmla="*/ 0 h 321"/>
                <a:gd name="T14" fmla="*/ 0 w 182"/>
                <a:gd name="T15" fmla="*/ 0 h 321"/>
                <a:gd name="T16" fmla="*/ 0 w 182"/>
                <a:gd name="T17" fmla="*/ 0 h 321"/>
                <a:gd name="T18" fmla="*/ 0 w 182"/>
                <a:gd name="T19" fmla="*/ 0 h 321"/>
                <a:gd name="T20" fmla="*/ 0 w 182"/>
                <a:gd name="T21" fmla="*/ 0 h 321"/>
                <a:gd name="T22" fmla="*/ 0 w 182"/>
                <a:gd name="T23" fmla="*/ 0 h 321"/>
                <a:gd name="T24" fmla="*/ 0 w 182"/>
                <a:gd name="T25" fmla="*/ 0 h 321"/>
                <a:gd name="T26" fmla="*/ 0 w 182"/>
                <a:gd name="T27" fmla="*/ 0 h 321"/>
                <a:gd name="T28" fmla="*/ 0 w 182"/>
                <a:gd name="T29" fmla="*/ 0 h 321"/>
                <a:gd name="T30" fmla="*/ 0 w 182"/>
                <a:gd name="T31" fmla="*/ 0 h 321"/>
                <a:gd name="T32" fmla="*/ 0 w 182"/>
                <a:gd name="T33" fmla="*/ 0 h 321"/>
                <a:gd name="T34" fmla="*/ 0 w 182"/>
                <a:gd name="T35" fmla="*/ 0 h 321"/>
                <a:gd name="T36" fmla="*/ 0 w 182"/>
                <a:gd name="T37" fmla="*/ 0 h 321"/>
                <a:gd name="T38" fmla="*/ 0 w 182"/>
                <a:gd name="T39" fmla="*/ 0 h 321"/>
                <a:gd name="T40" fmla="*/ 0 w 182"/>
                <a:gd name="T41" fmla="*/ 0 h 321"/>
                <a:gd name="T42" fmla="*/ 0 w 182"/>
                <a:gd name="T43" fmla="*/ 0 h 321"/>
                <a:gd name="T44" fmla="*/ 0 w 182"/>
                <a:gd name="T45" fmla="*/ 0 h 321"/>
                <a:gd name="T46" fmla="*/ 0 w 182"/>
                <a:gd name="T47" fmla="*/ 0 h 321"/>
                <a:gd name="T48" fmla="*/ 0 w 182"/>
                <a:gd name="T49" fmla="*/ 0 h 321"/>
                <a:gd name="T50" fmla="*/ 0 w 182"/>
                <a:gd name="T51" fmla="*/ 0 h 321"/>
                <a:gd name="T52" fmla="*/ 0 w 182"/>
                <a:gd name="T53" fmla="*/ 0 h 321"/>
                <a:gd name="T54" fmla="*/ 0 w 182"/>
                <a:gd name="T55" fmla="*/ 0 h 321"/>
                <a:gd name="T56" fmla="*/ 0 w 182"/>
                <a:gd name="T57" fmla="*/ 0 h 321"/>
                <a:gd name="T58" fmla="*/ 0 w 182"/>
                <a:gd name="T59" fmla="*/ 0 h 321"/>
                <a:gd name="T60" fmla="*/ 0 w 182"/>
                <a:gd name="T61" fmla="*/ 0 h 321"/>
                <a:gd name="T62" fmla="*/ 0 w 182"/>
                <a:gd name="T63" fmla="*/ 0 h 321"/>
                <a:gd name="T64" fmla="*/ 0 w 182"/>
                <a:gd name="T65" fmla="*/ 0 h 32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82"/>
                <a:gd name="T100" fmla="*/ 0 h 321"/>
                <a:gd name="T101" fmla="*/ 182 w 182"/>
                <a:gd name="T102" fmla="*/ 321 h 321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82" h="321">
                  <a:moveTo>
                    <a:pt x="2" y="30"/>
                  </a:moveTo>
                  <a:lnTo>
                    <a:pt x="6" y="24"/>
                  </a:lnTo>
                  <a:lnTo>
                    <a:pt x="15" y="15"/>
                  </a:lnTo>
                  <a:lnTo>
                    <a:pt x="23" y="3"/>
                  </a:lnTo>
                  <a:lnTo>
                    <a:pt x="32" y="0"/>
                  </a:lnTo>
                  <a:lnTo>
                    <a:pt x="29" y="9"/>
                  </a:lnTo>
                  <a:lnTo>
                    <a:pt x="30" y="19"/>
                  </a:lnTo>
                  <a:lnTo>
                    <a:pt x="30" y="28"/>
                  </a:lnTo>
                  <a:lnTo>
                    <a:pt x="32" y="41"/>
                  </a:lnTo>
                  <a:lnTo>
                    <a:pt x="36" y="51"/>
                  </a:lnTo>
                  <a:lnTo>
                    <a:pt x="40" y="60"/>
                  </a:lnTo>
                  <a:lnTo>
                    <a:pt x="44" y="70"/>
                  </a:lnTo>
                  <a:lnTo>
                    <a:pt x="51" y="81"/>
                  </a:lnTo>
                  <a:lnTo>
                    <a:pt x="57" y="89"/>
                  </a:lnTo>
                  <a:lnTo>
                    <a:pt x="63" y="96"/>
                  </a:lnTo>
                  <a:lnTo>
                    <a:pt x="70" y="104"/>
                  </a:lnTo>
                  <a:lnTo>
                    <a:pt x="78" y="112"/>
                  </a:lnTo>
                  <a:lnTo>
                    <a:pt x="86" y="117"/>
                  </a:lnTo>
                  <a:lnTo>
                    <a:pt x="93" y="123"/>
                  </a:lnTo>
                  <a:lnTo>
                    <a:pt x="103" y="125"/>
                  </a:lnTo>
                  <a:lnTo>
                    <a:pt x="112" y="131"/>
                  </a:lnTo>
                  <a:lnTo>
                    <a:pt x="122" y="138"/>
                  </a:lnTo>
                  <a:lnTo>
                    <a:pt x="131" y="146"/>
                  </a:lnTo>
                  <a:lnTo>
                    <a:pt x="141" y="155"/>
                  </a:lnTo>
                  <a:lnTo>
                    <a:pt x="150" y="167"/>
                  </a:lnTo>
                  <a:lnTo>
                    <a:pt x="156" y="176"/>
                  </a:lnTo>
                  <a:lnTo>
                    <a:pt x="163" y="190"/>
                  </a:lnTo>
                  <a:lnTo>
                    <a:pt x="169" y="201"/>
                  </a:lnTo>
                  <a:lnTo>
                    <a:pt x="173" y="214"/>
                  </a:lnTo>
                  <a:lnTo>
                    <a:pt x="177" y="228"/>
                  </a:lnTo>
                  <a:lnTo>
                    <a:pt x="179" y="239"/>
                  </a:lnTo>
                  <a:lnTo>
                    <a:pt x="181" y="252"/>
                  </a:lnTo>
                  <a:lnTo>
                    <a:pt x="182" y="266"/>
                  </a:lnTo>
                  <a:lnTo>
                    <a:pt x="182" y="279"/>
                  </a:lnTo>
                  <a:lnTo>
                    <a:pt x="181" y="294"/>
                  </a:lnTo>
                  <a:lnTo>
                    <a:pt x="179" y="306"/>
                  </a:lnTo>
                  <a:lnTo>
                    <a:pt x="177" y="321"/>
                  </a:lnTo>
                  <a:lnTo>
                    <a:pt x="169" y="321"/>
                  </a:lnTo>
                  <a:lnTo>
                    <a:pt x="160" y="321"/>
                  </a:lnTo>
                  <a:lnTo>
                    <a:pt x="160" y="304"/>
                  </a:lnTo>
                  <a:lnTo>
                    <a:pt x="162" y="288"/>
                  </a:lnTo>
                  <a:lnTo>
                    <a:pt x="160" y="275"/>
                  </a:lnTo>
                  <a:lnTo>
                    <a:pt x="160" y="260"/>
                  </a:lnTo>
                  <a:lnTo>
                    <a:pt x="156" y="243"/>
                  </a:lnTo>
                  <a:lnTo>
                    <a:pt x="154" y="228"/>
                  </a:lnTo>
                  <a:lnTo>
                    <a:pt x="148" y="214"/>
                  </a:lnTo>
                  <a:lnTo>
                    <a:pt x="143" y="201"/>
                  </a:lnTo>
                  <a:lnTo>
                    <a:pt x="135" y="188"/>
                  </a:lnTo>
                  <a:lnTo>
                    <a:pt x="125" y="176"/>
                  </a:lnTo>
                  <a:lnTo>
                    <a:pt x="116" y="163"/>
                  </a:lnTo>
                  <a:lnTo>
                    <a:pt x="106" y="155"/>
                  </a:lnTo>
                  <a:lnTo>
                    <a:pt x="93" y="146"/>
                  </a:lnTo>
                  <a:lnTo>
                    <a:pt x="82" y="138"/>
                  </a:lnTo>
                  <a:lnTo>
                    <a:pt x="67" y="134"/>
                  </a:lnTo>
                  <a:lnTo>
                    <a:pt x="53" y="133"/>
                  </a:lnTo>
                  <a:lnTo>
                    <a:pt x="38" y="123"/>
                  </a:lnTo>
                  <a:lnTo>
                    <a:pt x="29" y="112"/>
                  </a:lnTo>
                  <a:lnTo>
                    <a:pt x="17" y="98"/>
                  </a:lnTo>
                  <a:lnTo>
                    <a:pt x="10" y="87"/>
                  </a:lnTo>
                  <a:lnTo>
                    <a:pt x="6" y="77"/>
                  </a:lnTo>
                  <a:lnTo>
                    <a:pt x="4" y="72"/>
                  </a:lnTo>
                  <a:lnTo>
                    <a:pt x="0" y="64"/>
                  </a:lnTo>
                  <a:lnTo>
                    <a:pt x="0" y="57"/>
                  </a:lnTo>
                  <a:lnTo>
                    <a:pt x="0" y="41"/>
                  </a:lnTo>
                  <a:lnTo>
                    <a:pt x="2" y="3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15" name="Freeform 13">
              <a:extLst>
                <a:ext uri="{FF2B5EF4-FFF2-40B4-BE49-F238E27FC236}">
                  <a16:creationId xmlns:a16="http://schemas.microsoft.com/office/drawing/2014/main" id="{300C2167-F986-B7E4-8D95-7C02DF00C3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2" y="1015"/>
              <a:ext cx="53" cy="63"/>
            </a:xfrm>
            <a:custGeom>
              <a:avLst/>
              <a:gdLst>
                <a:gd name="T0" fmla="*/ 0 w 173"/>
                <a:gd name="T1" fmla="*/ 0 h 224"/>
                <a:gd name="T2" fmla="*/ 0 w 173"/>
                <a:gd name="T3" fmla="*/ 0 h 224"/>
                <a:gd name="T4" fmla="*/ 0 w 173"/>
                <a:gd name="T5" fmla="*/ 0 h 224"/>
                <a:gd name="T6" fmla="*/ 0 w 173"/>
                <a:gd name="T7" fmla="*/ 0 h 224"/>
                <a:gd name="T8" fmla="*/ 0 w 173"/>
                <a:gd name="T9" fmla="*/ 0 h 224"/>
                <a:gd name="T10" fmla="*/ 0 w 173"/>
                <a:gd name="T11" fmla="*/ 0 h 224"/>
                <a:gd name="T12" fmla="*/ 0 w 173"/>
                <a:gd name="T13" fmla="*/ 0 h 224"/>
                <a:gd name="T14" fmla="*/ 0 w 173"/>
                <a:gd name="T15" fmla="*/ 0 h 224"/>
                <a:gd name="T16" fmla="*/ 0 w 173"/>
                <a:gd name="T17" fmla="*/ 0 h 224"/>
                <a:gd name="T18" fmla="*/ 0 w 173"/>
                <a:gd name="T19" fmla="*/ 0 h 224"/>
                <a:gd name="T20" fmla="*/ 0 w 173"/>
                <a:gd name="T21" fmla="*/ 0 h 224"/>
                <a:gd name="T22" fmla="*/ 0 w 173"/>
                <a:gd name="T23" fmla="*/ 0 h 224"/>
                <a:gd name="T24" fmla="*/ 0 w 173"/>
                <a:gd name="T25" fmla="*/ 0 h 224"/>
                <a:gd name="T26" fmla="*/ 0 w 173"/>
                <a:gd name="T27" fmla="*/ 0 h 224"/>
                <a:gd name="T28" fmla="*/ 0 w 173"/>
                <a:gd name="T29" fmla="*/ 0 h 224"/>
                <a:gd name="T30" fmla="*/ 0 w 173"/>
                <a:gd name="T31" fmla="*/ 0 h 224"/>
                <a:gd name="T32" fmla="*/ 0 w 173"/>
                <a:gd name="T33" fmla="*/ 0 h 224"/>
                <a:gd name="T34" fmla="*/ 0 w 173"/>
                <a:gd name="T35" fmla="*/ 0 h 224"/>
                <a:gd name="T36" fmla="*/ 0 w 173"/>
                <a:gd name="T37" fmla="*/ 0 h 224"/>
                <a:gd name="T38" fmla="*/ 0 w 173"/>
                <a:gd name="T39" fmla="*/ 0 h 224"/>
                <a:gd name="T40" fmla="*/ 0 w 173"/>
                <a:gd name="T41" fmla="*/ 0 h 224"/>
                <a:gd name="T42" fmla="*/ 0 w 173"/>
                <a:gd name="T43" fmla="*/ 0 h 224"/>
                <a:gd name="T44" fmla="*/ 0 w 173"/>
                <a:gd name="T45" fmla="*/ 0 h 224"/>
                <a:gd name="T46" fmla="*/ 0 w 173"/>
                <a:gd name="T47" fmla="*/ 0 h 224"/>
                <a:gd name="T48" fmla="*/ 0 w 173"/>
                <a:gd name="T49" fmla="*/ 0 h 224"/>
                <a:gd name="T50" fmla="*/ 0 w 173"/>
                <a:gd name="T51" fmla="*/ 0 h 224"/>
                <a:gd name="T52" fmla="*/ 0 w 173"/>
                <a:gd name="T53" fmla="*/ 0 h 224"/>
                <a:gd name="T54" fmla="*/ 0 w 173"/>
                <a:gd name="T55" fmla="*/ 0 h 224"/>
                <a:gd name="T56" fmla="*/ 0 w 173"/>
                <a:gd name="T57" fmla="*/ 0 h 224"/>
                <a:gd name="T58" fmla="*/ 0 w 173"/>
                <a:gd name="T59" fmla="*/ 0 h 224"/>
                <a:gd name="T60" fmla="*/ 0 w 173"/>
                <a:gd name="T61" fmla="*/ 0 h 224"/>
                <a:gd name="T62" fmla="*/ 0 w 173"/>
                <a:gd name="T63" fmla="*/ 0 h 224"/>
                <a:gd name="T64" fmla="*/ 0 w 173"/>
                <a:gd name="T65" fmla="*/ 0 h 224"/>
                <a:gd name="T66" fmla="*/ 0 w 173"/>
                <a:gd name="T67" fmla="*/ 0 h 224"/>
                <a:gd name="T68" fmla="*/ 0 w 173"/>
                <a:gd name="T69" fmla="*/ 0 h 224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73"/>
                <a:gd name="T106" fmla="*/ 0 h 224"/>
                <a:gd name="T107" fmla="*/ 173 w 173"/>
                <a:gd name="T108" fmla="*/ 224 h 224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73" h="224">
                  <a:moveTo>
                    <a:pt x="63" y="4"/>
                  </a:moveTo>
                  <a:lnTo>
                    <a:pt x="82" y="0"/>
                  </a:lnTo>
                  <a:lnTo>
                    <a:pt x="99" y="2"/>
                  </a:lnTo>
                  <a:lnTo>
                    <a:pt x="114" y="6"/>
                  </a:lnTo>
                  <a:lnTo>
                    <a:pt x="129" y="15"/>
                  </a:lnTo>
                  <a:lnTo>
                    <a:pt x="139" y="25"/>
                  </a:lnTo>
                  <a:lnTo>
                    <a:pt x="150" y="38"/>
                  </a:lnTo>
                  <a:lnTo>
                    <a:pt x="158" y="53"/>
                  </a:lnTo>
                  <a:lnTo>
                    <a:pt x="165" y="70"/>
                  </a:lnTo>
                  <a:lnTo>
                    <a:pt x="169" y="86"/>
                  </a:lnTo>
                  <a:lnTo>
                    <a:pt x="173" y="105"/>
                  </a:lnTo>
                  <a:lnTo>
                    <a:pt x="171" y="124"/>
                  </a:lnTo>
                  <a:lnTo>
                    <a:pt x="171" y="141"/>
                  </a:lnTo>
                  <a:lnTo>
                    <a:pt x="167" y="158"/>
                  </a:lnTo>
                  <a:lnTo>
                    <a:pt x="162" y="175"/>
                  </a:lnTo>
                  <a:lnTo>
                    <a:pt x="152" y="188"/>
                  </a:lnTo>
                  <a:lnTo>
                    <a:pt x="143" y="202"/>
                  </a:lnTo>
                  <a:lnTo>
                    <a:pt x="135" y="205"/>
                  </a:lnTo>
                  <a:lnTo>
                    <a:pt x="127" y="213"/>
                  </a:lnTo>
                  <a:lnTo>
                    <a:pt x="120" y="219"/>
                  </a:lnTo>
                  <a:lnTo>
                    <a:pt x="114" y="224"/>
                  </a:lnTo>
                  <a:lnTo>
                    <a:pt x="114" y="213"/>
                  </a:lnTo>
                  <a:lnTo>
                    <a:pt x="116" y="205"/>
                  </a:lnTo>
                  <a:lnTo>
                    <a:pt x="118" y="198"/>
                  </a:lnTo>
                  <a:lnTo>
                    <a:pt x="122" y="188"/>
                  </a:lnTo>
                  <a:lnTo>
                    <a:pt x="129" y="175"/>
                  </a:lnTo>
                  <a:lnTo>
                    <a:pt x="141" y="162"/>
                  </a:lnTo>
                  <a:lnTo>
                    <a:pt x="143" y="152"/>
                  </a:lnTo>
                  <a:lnTo>
                    <a:pt x="148" y="145"/>
                  </a:lnTo>
                  <a:lnTo>
                    <a:pt x="150" y="137"/>
                  </a:lnTo>
                  <a:lnTo>
                    <a:pt x="154" y="129"/>
                  </a:lnTo>
                  <a:lnTo>
                    <a:pt x="154" y="120"/>
                  </a:lnTo>
                  <a:lnTo>
                    <a:pt x="154" y="112"/>
                  </a:lnTo>
                  <a:lnTo>
                    <a:pt x="152" y="103"/>
                  </a:lnTo>
                  <a:lnTo>
                    <a:pt x="148" y="95"/>
                  </a:lnTo>
                  <a:lnTo>
                    <a:pt x="148" y="86"/>
                  </a:lnTo>
                  <a:lnTo>
                    <a:pt x="146" y="76"/>
                  </a:lnTo>
                  <a:lnTo>
                    <a:pt x="143" y="69"/>
                  </a:lnTo>
                  <a:lnTo>
                    <a:pt x="139" y="61"/>
                  </a:lnTo>
                  <a:lnTo>
                    <a:pt x="129" y="48"/>
                  </a:lnTo>
                  <a:lnTo>
                    <a:pt x="120" y="40"/>
                  </a:lnTo>
                  <a:lnTo>
                    <a:pt x="105" y="34"/>
                  </a:lnTo>
                  <a:lnTo>
                    <a:pt x="91" y="36"/>
                  </a:lnTo>
                  <a:lnTo>
                    <a:pt x="82" y="40"/>
                  </a:lnTo>
                  <a:lnTo>
                    <a:pt x="76" y="46"/>
                  </a:lnTo>
                  <a:lnTo>
                    <a:pt x="69" y="53"/>
                  </a:lnTo>
                  <a:lnTo>
                    <a:pt x="63" y="67"/>
                  </a:lnTo>
                  <a:lnTo>
                    <a:pt x="59" y="72"/>
                  </a:lnTo>
                  <a:lnTo>
                    <a:pt x="51" y="82"/>
                  </a:lnTo>
                  <a:lnTo>
                    <a:pt x="46" y="86"/>
                  </a:lnTo>
                  <a:lnTo>
                    <a:pt x="40" y="91"/>
                  </a:lnTo>
                  <a:lnTo>
                    <a:pt x="30" y="95"/>
                  </a:lnTo>
                  <a:lnTo>
                    <a:pt x="25" y="99"/>
                  </a:lnTo>
                  <a:lnTo>
                    <a:pt x="13" y="91"/>
                  </a:lnTo>
                  <a:lnTo>
                    <a:pt x="6" y="86"/>
                  </a:lnTo>
                  <a:lnTo>
                    <a:pt x="0" y="74"/>
                  </a:lnTo>
                  <a:lnTo>
                    <a:pt x="0" y="65"/>
                  </a:lnTo>
                  <a:lnTo>
                    <a:pt x="0" y="53"/>
                  </a:lnTo>
                  <a:lnTo>
                    <a:pt x="2" y="44"/>
                  </a:lnTo>
                  <a:lnTo>
                    <a:pt x="4" y="36"/>
                  </a:lnTo>
                  <a:lnTo>
                    <a:pt x="4" y="34"/>
                  </a:lnTo>
                  <a:lnTo>
                    <a:pt x="8" y="25"/>
                  </a:lnTo>
                  <a:lnTo>
                    <a:pt x="13" y="21"/>
                  </a:lnTo>
                  <a:lnTo>
                    <a:pt x="23" y="15"/>
                  </a:lnTo>
                  <a:lnTo>
                    <a:pt x="30" y="15"/>
                  </a:lnTo>
                  <a:lnTo>
                    <a:pt x="40" y="12"/>
                  </a:lnTo>
                  <a:lnTo>
                    <a:pt x="50" y="10"/>
                  </a:lnTo>
                  <a:lnTo>
                    <a:pt x="55" y="6"/>
                  </a:lnTo>
                  <a:lnTo>
                    <a:pt x="63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16" name="Freeform 14">
              <a:extLst>
                <a:ext uri="{FF2B5EF4-FFF2-40B4-BE49-F238E27FC236}">
                  <a16:creationId xmlns:a16="http://schemas.microsoft.com/office/drawing/2014/main" id="{FAEA91CC-BA37-781D-2231-FEC2E1F879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5" y="974"/>
              <a:ext cx="25" cy="37"/>
            </a:xfrm>
            <a:custGeom>
              <a:avLst/>
              <a:gdLst>
                <a:gd name="T0" fmla="*/ 0 w 82"/>
                <a:gd name="T1" fmla="*/ 0 h 131"/>
                <a:gd name="T2" fmla="*/ 0 w 82"/>
                <a:gd name="T3" fmla="*/ 0 h 131"/>
                <a:gd name="T4" fmla="*/ 0 w 82"/>
                <a:gd name="T5" fmla="*/ 0 h 131"/>
                <a:gd name="T6" fmla="*/ 0 w 82"/>
                <a:gd name="T7" fmla="*/ 0 h 131"/>
                <a:gd name="T8" fmla="*/ 0 w 82"/>
                <a:gd name="T9" fmla="*/ 0 h 131"/>
                <a:gd name="T10" fmla="*/ 0 w 82"/>
                <a:gd name="T11" fmla="*/ 0 h 131"/>
                <a:gd name="T12" fmla="*/ 0 w 82"/>
                <a:gd name="T13" fmla="*/ 0 h 131"/>
                <a:gd name="T14" fmla="*/ 0 w 82"/>
                <a:gd name="T15" fmla="*/ 0 h 131"/>
                <a:gd name="T16" fmla="*/ 0 w 82"/>
                <a:gd name="T17" fmla="*/ 0 h 131"/>
                <a:gd name="T18" fmla="*/ 0 w 82"/>
                <a:gd name="T19" fmla="*/ 0 h 131"/>
                <a:gd name="T20" fmla="*/ 0 w 82"/>
                <a:gd name="T21" fmla="*/ 0 h 131"/>
                <a:gd name="T22" fmla="*/ 0 w 82"/>
                <a:gd name="T23" fmla="*/ 0 h 131"/>
                <a:gd name="T24" fmla="*/ 0 w 82"/>
                <a:gd name="T25" fmla="*/ 0 h 131"/>
                <a:gd name="T26" fmla="*/ 0 w 82"/>
                <a:gd name="T27" fmla="*/ 0 h 131"/>
                <a:gd name="T28" fmla="*/ 0 w 82"/>
                <a:gd name="T29" fmla="*/ 0 h 131"/>
                <a:gd name="T30" fmla="*/ 0 w 82"/>
                <a:gd name="T31" fmla="*/ 0 h 131"/>
                <a:gd name="T32" fmla="*/ 0 w 82"/>
                <a:gd name="T33" fmla="*/ 0 h 131"/>
                <a:gd name="T34" fmla="*/ 0 w 82"/>
                <a:gd name="T35" fmla="*/ 0 h 131"/>
                <a:gd name="T36" fmla="*/ 0 w 82"/>
                <a:gd name="T37" fmla="*/ 0 h 131"/>
                <a:gd name="T38" fmla="*/ 0 w 82"/>
                <a:gd name="T39" fmla="*/ 0 h 131"/>
                <a:gd name="T40" fmla="*/ 0 w 82"/>
                <a:gd name="T41" fmla="*/ 0 h 131"/>
                <a:gd name="T42" fmla="*/ 0 w 82"/>
                <a:gd name="T43" fmla="*/ 0 h 131"/>
                <a:gd name="T44" fmla="*/ 0 w 82"/>
                <a:gd name="T45" fmla="*/ 0 h 131"/>
                <a:gd name="T46" fmla="*/ 0 w 82"/>
                <a:gd name="T47" fmla="*/ 0 h 131"/>
                <a:gd name="T48" fmla="*/ 0 w 82"/>
                <a:gd name="T49" fmla="*/ 0 h 131"/>
                <a:gd name="T50" fmla="*/ 0 w 82"/>
                <a:gd name="T51" fmla="*/ 0 h 131"/>
                <a:gd name="T52" fmla="*/ 0 w 82"/>
                <a:gd name="T53" fmla="*/ 0 h 131"/>
                <a:gd name="T54" fmla="*/ 0 w 82"/>
                <a:gd name="T55" fmla="*/ 0 h 131"/>
                <a:gd name="T56" fmla="*/ 0 w 82"/>
                <a:gd name="T57" fmla="*/ 0 h 131"/>
                <a:gd name="T58" fmla="*/ 0 w 82"/>
                <a:gd name="T59" fmla="*/ 0 h 131"/>
                <a:gd name="T60" fmla="*/ 0 w 82"/>
                <a:gd name="T61" fmla="*/ 0 h 131"/>
                <a:gd name="T62" fmla="*/ 0 w 82"/>
                <a:gd name="T63" fmla="*/ 0 h 131"/>
                <a:gd name="T64" fmla="*/ 0 w 82"/>
                <a:gd name="T65" fmla="*/ 0 h 131"/>
                <a:gd name="T66" fmla="*/ 0 w 82"/>
                <a:gd name="T67" fmla="*/ 0 h 131"/>
                <a:gd name="T68" fmla="*/ 0 w 82"/>
                <a:gd name="T69" fmla="*/ 0 h 131"/>
                <a:gd name="T70" fmla="*/ 0 w 82"/>
                <a:gd name="T71" fmla="*/ 0 h 131"/>
                <a:gd name="T72" fmla="*/ 0 w 82"/>
                <a:gd name="T73" fmla="*/ 0 h 131"/>
                <a:gd name="T74" fmla="*/ 0 w 82"/>
                <a:gd name="T75" fmla="*/ 0 h 131"/>
                <a:gd name="T76" fmla="*/ 0 w 82"/>
                <a:gd name="T77" fmla="*/ 0 h 131"/>
                <a:gd name="T78" fmla="*/ 0 w 82"/>
                <a:gd name="T79" fmla="*/ 0 h 131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82"/>
                <a:gd name="T121" fmla="*/ 0 h 131"/>
                <a:gd name="T122" fmla="*/ 82 w 82"/>
                <a:gd name="T123" fmla="*/ 131 h 131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82" h="131">
                  <a:moveTo>
                    <a:pt x="6" y="0"/>
                  </a:moveTo>
                  <a:lnTo>
                    <a:pt x="8" y="0"/>
                  </a:lnTo>
                  <a:lnTo>
                    <a:pt x="12" y="0"/>
                  </a:lnTo>
                  <a:lnTo>
                    <a:pt x="17" y="0"/>
                  </a:lnTo>
                  <a:lnTo>
                    <a:pt x="23" y="0"/>
                  </a:lnTo>
                  <a:lnTo>
                    <a:pt x="19" y="7"/>
                  </a:lnTo>
                  <a:lnTo>
                    <a:pt x="19" y="17"/>
                  </a:lnTo>
                  <a:lnTo>
                    <a:pt x="19" y="25"/>
                  </a:lnTo>
                  <a:lnTo>
                    <a:pt x="19" y="34"/>
                  </a:lnTo>
                  <a:lnTo>
                    <a:pt x="19" y="42"/>
                  </a:lnTo>
                  <a:lnTo>
                    <a:pt x="23" y="51"/>
                  </a:lnTo>
                  <a:lnTo>
                    <a:pt x="27" y="59"/>
                  </a:lnTo>
                  <a:lnTo>
                    <a:pt x="31" y="68"/>
                  </a:lnTo>
                  <a:lnTo>
                    <a:pt x="35" y="74"/>
                  </a:lnTo>
                  <a:lnTo>
                    <a:pt x="38" y="83"/>
                  </a:lnTo>
                  <a:lnTo>
                    <a:pt x="44" y="89"/>
                  </a:lnTo>
                  <a:lnTo>
                    <a:pt x="52" y="97"/>
                  </a:lnTo>
                  <a:lnTo>
                    <a:pt x="57" y="102"/>
                  </a:lnTo>
                  <a:lnTo>
                    <a:pt x="65" y="110"/>
                  </a:lnTo>
                  <a:lnTo>
                    <a:pt x="73" y="116"/>
                  </a:lnTo>
                  <a:lnTo>
                    <a:pt x="82" y="121"/>
                  </a:lnTo>
                  <a:lnTo>
                    <a:pt x="75" y="125"/>
                  </a:lnTo>
                  <a:lnTo>
                    <a:pt x="67" y="131"/>
                  </a:lnTo>
                  <a:lnTo>
                    <a:pt x="55" y="127"/>
                  </a:lnTo>
                  <a:lnTo>
                    <a:pt x="46" y="123"/>
                  </a:lnTo>
                  <a:lnTo>
                    <a:pt x="36" y="118"/>
                  </a:lnTo>
                  <a:lnTo>
                    <a:pt x="29" y="112"/>
                  </a:lnTo>
                  <a:lnTo>
                    <a:pt x="21" y="102"/>
                  </a:lnTo>
                  <a:lnTo>
                    <a:pt x="16" y="97"/>
                  </a:lnTo>
                  <a:lnTo>
                    <a:pt x="10" y="87"/>
                  </a:lnTo>
                  <a:lnTo>
                    <a:pt x="8" y="80"/>
                  </a:lnTo>
                  <a:lnTo>
                    <a:pt x="4" y="68"/>
                  </a:lnTo>
                  <a:lnTo>
                    <a:pt x="0" y="59"/>
                  </a:lnTo>
                  <a:lnTo>
                    <a:pt x="0" y="47"/>
                  </a:lnTo>
                  <a:lnTo>
                    <a:pt x="0" y="38"/>
                  </a:lnTo>
                  <a:lnTo>
                    <a:pt x="0" y="28"/>
                  </a:lnTo>
                  <a:lnTo>
                    <a:pt x="0" y="19"/>
                  </a:lnTo>
                  <a:lnTo>
                    <a:pt x="2" y="7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17" name="Freeform 15">
              <a:extLst>
                <a:ext uri="{FF2B5EF4-FFF2-40B4-BE49-F238E27FC236}">
                  <a16:creationId xmlns:a16="http://schemas.microsoft.com/office/drawing/2014/main" id="{B2545A4A-5A00-5AA3-A897-E1E392B5FA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7" y="1044"/>
              <a:ext cx="37" cy="67"/>
            </a:xfrm>
            <a:custGeom>
              <a:avLst/>
              <a:gdLst>
                <a:gd name="T0" fmla="*/ 0 w 122"/>
                <a:gd name="T1" fmla="*/ 0 h 236"/>
                <a:gd name="T2" fmla="*/ 0 w 122"/>
                <a:gd name="T3" fmla="*/ 0 h 236"/>
                <a:gd name="T4" fmla="*/ 0 w 122"/>
                <a:gd name="T5" fmla="*/ 0 h 236"/>
                <a:gd name="T6" fmla="*/ 0 w 122"/>
                <a:gd name="T7" fmla="*/ 0 h 236"/>
                <a:gd name="T8" fmla="*/ 0 w 122"/>
                <a:gd name="T9" fmla="*/ 0 h 236"/>
                <a:gd name="T10" fmla="*/ 0 w 122"/>
                <a:gd name="T11" fmla="*/ 0 h 236"/>
                <a:gd name="T12" fmla="*/ 0 w 122"/>
                <a:gd name="T13" fmla="*/ 0 h 236"/>
                <a:gd name="T14" fmla="*/ 0 w 122"/>
                <a:gd name="T15" fmla="*/ 0 h 236"/>
                <a:gd name="T16" fmla="*/ 0 w 122"/>
                <a:gd name="T17" fmla="*/ 0 h 236"/>
                <a:gd name="T18" fmla="*/ 0 w 122"/>
                <a:gd name="T19" fmla="*/ 0 h 236"/>
                <a:gd name="T20" fmla="*/ 0 w 122"/>
                <a:gd name="T21" fmla="*/ 0 h 236"/>
                <a:gd name="T22" fmla="*/ 0 w 122"/>
                <a:gd name="T23" fmla="*/ 0 h 236"/>
                <a:gd name="T24" fmla="*/ 0 w 122"/>
                <a:gd name="T25" fmla="*/ 0 h 236"/>
                <a:gd name="T26" fmla="*/ 0 w 122"/>
                <a:gd name="T27" fmla="*/ 0 h 236"/>
                <a:gd name="T28" fmla="*/ 0 w 122"/>
                <a:gd name="T29" fmla="*/ 0 h 236"/>
                <a:gd name="T30" fmla="*/ 0 w 122"/>
                <a:gd name="T31" fmla="*/ 0 h 236"/>
                <a:gd name="T32" fmla="*/ 0 w 122"/>
                <a:gd name="T33" fmla="*/ 0 h 236"/>
                <a:gd name="T34" fmla="*/ 0 w 122"/>
                <a:gd name="T35" fmla="*/ 0 h 236"/>
                <a:gd name="T36" fmla="*/ 0 w 122"/>
                <a:gd name="T37" fmla="*/ 0 h 236"/>
                <a:gd name="T38" fmla="*/ 0 w 122"/>
                <a:gd name="T39" fmla="*/ 0 h 236"/>
                <a:gd name="T40" fmla="*/ 0 w 122"/>
                <a:gd name="T41" fmla="*/ 0 h 236"/>
                <a:gd name="T42" fmla="*/ 0 w 122"/>
                <a:gd name="T43" fmla="*/ 0 h 236"/>
                <a:gd name="T44" fmla="*/ 0 w 122"/>
                <a:gd name="T45" fmla="*/ 0 h 236"/>
                <a:gd name="T46" fmla="*/ 0 w 122"/>
                <a:gd name="T47" fmla="*/ 0 h 236"/>
                <a:gd name="T48" fmla="*/ 0 w 122"/>
                <a:gd name="T49" fmla="*/ 0 h 236"/>
                <a:gd name="T50" fmla="*/ 0 w 122"/>
                <a:gd name="T51" fmla="*/ 0 h 236"/>
                <a:gd name="T52" fmla="*/ 0 w 122"/>
                <a:gd name="T53" fmla="*/ 0 h 236"/>
                <a:gd name="T54" fmla="*/ 0 w 122"/>
                <a:gd name="T55" fmla="*/ 0 h 236"/>
                <a:gd name="T56" fmla="*/ 0 w 122"/>
                <a:gd name="T57" fmla="*/ 0 h 236"/>
                <a:gd name="T58" fmla="*/ 0 w 122"/>
                <a:gd name="T59" fmla="*/ 0 h 236"/>
                <a:gd name="T60" fmla="*/ 0 w 122"/>
                <a:gd name="T61" fmla="*/ 0 h 236"/>
                <a:gd name="T62" fmla="*/ 0 w 122"/>
                <a:gd name="T63" fmla="*/ 0 h 236"/>
                <a:gd name="T64" fmla="*/ 0 w 122"/>
                <a:gd name="T65" fmla="*/ 0 h 236"/>
                <a:gd name="T66" fmla="*/ 0 w 122"/>
                <a:gd name="T67" fmla="*/ 0 h 236"/>
                <a:gd name="T68" fmla="*/ 0 w 122"/>
                <a:gd name="T69" fmla="*/ 0 h 236"/>
                <a:gd name="T70" fmla="*/ 0 w 122"/>
                <a:gd name="T71" fmla="*/ 0 h 236"/>
                <a:gd name="T72" fmla="*/ 0 w 122"/>
                <a:gd name="T73" fmla="*/ 0 h 236"/>
                <a:gd name="T74" fmla="*/ 0 w 122"/>
                <a:gd name="T75" fmla="*/ 0 h 236"/>
                <a:gd name="T76" fmla="*/ 0 w 122"/>
                <a:gd name="T77" fmla="*/ 0 h 236"/>
                <a:gd name="T78" fmla="*/ 0 w 122"/>
                <a:gd name="T79" fmla="*/ 0 h 236"/>
                <a:gd name="T80" fmla="*/ 0 w 122"/>
                <a:gd name="T81" fmla="*/ 0 h 236"/>
                <a:gd name="T82" fmla="*/ 0 w 122"/>
                <a:gd name="T83" fmla="*/ 0 h 236"/>
                <a:gd name="T84" fmla="*/ 0 w 122"/>
                <a:gd name="T85" fmla="*/ 0 h 236"/>
                <a:gd name="T86" fmla="*/ 0 w 122"/>
                <a:gd name="T87" fmla="*/ 0 h 236"/>
                <a:gd name="T88" fmla="*/ 0 w 122"/>
                <a:gd name="T89" fmla="*/ 0 h 236"/>
                <a:gd name="T90" fmla="*/ 0 w 122"/>
                <a:gd name="T91" fmla="*/ 0 h 236"/>
                <a:gd name="T92" fmla="*/ 0 w 122"/>
                <a:gd name="T93" fmla="*/ 0 h 236"/>
                <a:gd name="T94" fmla="*/ 0 w 122"/>
                <a:gd name="T95" fmla="*/ 0 h 236"/>
                <a:gd name="T96" fmla="*/ 0 w 122"/>
                <a:gd name="T97" fmla="*/ 0 h 236"/>
                <a:gd name="T98" fmla="*/ 0 w 122"/>
                <a:gd name="T99" fmla="*/ 0 h 236"/>
                <a:gd name="T100" fmla="*/ 0 w 122"/>
                <a:gd name="T101" fmla="*/ 0 h 236"/>
                <a:gd name="T102" fmla="*/ 0 w 122"/>
                <a:gd name="T103" fmla="*/ 0 h 236"/>
                <a:gd name="T104" fmla="*/ 0 w 122"/>
                <a:gd name="T105" fmla="*/ 0 h 236"/>
                <a:gd name="T106" fmla="*/ 0 w 122"/>
                <a:gd name="T107" fmla="*/ 0 h 2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122"/>
                <a:gd name="T163" fmla="*/ 0 h 236"/>
                <a:gd name="T164" fmla="*/ 122 w 122"/>
                <a:gd name="T165" fmla="*/ 236 h 2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122" h="236">
                  <a:moveTo>
                    <a:pt x="78" y="0"/>
                  </a:moveTo>
                  <a:lnTo>
                    <a:pt x="89" y="0"/>
                  </a:lnTo>
                  <a:lnTo>
                    <a:pt x="99" y="2"/>
                  </a:lnTo>
                  <a:lnTo>
                    <a:pt x="105" y="4"/>
                  </a:lnTo>
                  <a:lnTo>
                    <a:pt x="112" y="13"/>
                  </a:lnTo>
                  <a:lnTo>
                    <a:pt x="114" y="19"/>
                  </a:lnTo>
                  <a:lnTo>
                    <a:pt x="118" y="28"/>
                  </a:lnTo>
                  <a:lnTo>
                    <a:pt x="120" y="38"/>
                  </a:lnTo>
                  <a:lnTo>
                    <a:pt x="122" y="49"/>
                  </a:lnTo>
                  <a:lnTo>
                    <a:pt x="118" y="61"/>
                  </a:lnTo>
                  <a:lnTo>
                    <a:pt x="116" y="72"/>
                  </a:lnTo>
                  <a:lnTo>
                    <a:pt x="112" y="84"/>
                  </a:lnTo>
                  <a:lnTo>
                    <a:pt x="108" y="95"/>
                  </a:lnTo>
                  <a:lnTo>
                    <a:pt x="103" y="104"/>
                  </a:lnTo>
                  <a:lnTo>
                    <a:pt x="97" y="114"/>
                  </a:lnTo>
                  <a:lnTo>
                    <a:pt x="89" y="122"/>
                  </a:lnTo>
                  <a:lnTo>
                    <a:pt x="84" y="129"/>
                  </a:lnTo>
                  <a:lnTo>
                    <a:pt x="72" y="139"/>
                  </a:lnTo>
                  <a:lnTo>
                    <a:pt x="59" y="152"/>
                  </a:lnTo>
                  <a:lnTo>
                    <a:pt x="47" y="163"/>
                  </a:lnTo>
                  <a:lnTo>
                    <a:pt x="40" y="177"/>
                  </a:lnTo>
                  <a:lnTo>
                    <a:pt x="32" y="190"/>
                  </a:lnTo>
                  <a:lnTo>
                    <a:pt x="27" y="205"/>
                  </a:lnTo>
                  <a:lnTo>
                    <a:pt x="25" y="213"/>
                  </a:lnTo>
                  <a:lnTo>
                    <a:pt x="23" y="220"/>
                  </a:lnTo>
                  <a:lnTo>
                    <a:pt x="23" y="228"/>
                  </a:lnTo>
                  <a:lnTo>
                    <a:pt x="25" y="236"/>
                  </a:lnTo>
                  <a:lnTo>
                    <a:pt x="13" y="232"/>
                  </a:lnTo>
                  <a:lnTo>
                    <a:pt x="4" y="230"/>
                  </a:lnTo>
                  <a:lnTo>
                    <a:pt x="0" y="213"/>
                  </a:lnTo>
                  <a:lnTo>
                    <a:pt x="0" y="198"/>
                  </a:lnTo>
                  <a:lnTo>
                    <a:pt x="2" y="182"/>
                  </a:lnTo>
                  <a:lnTo>
                    <a:pt x="9" y="171"/>
                  </a:lnTo>
                  <a:lnTo>
                    <a:pt x="17" y="158"/>
                  </a:lnTo>
                  <a:lnTo>
                    <a:pt x="28" y="146"/>
                  </a:lnTo>
                  <a:lnTo>
                    <a:pt x="40" y="135"/>
                  </a:lnTo>
                  <a:lnTo>
                    <a:pt x="51" y="125"/>
                  </a:lnTo>
                  <a:lnTo>
                    <a:pt x="61" y="112"/>
                  </a:lnTo>
                  <a:lnTo>
                    <a:pt x="72" y="101"/>
                  </a:lnTo>
                  <a:lnTo>
                    <a:pt x="80" y="89"/>
                  </a:lnTo>
                  <a:lnTo>
                    <a:pt x="89" y="78"/>
                  </a:lnTo>
                  <a:lnTo>
                    <a:pt x="93" y="64"/>
                  </a:lnTo>
                  <a:lnTo>
                    <a:pt x="97" y="53"/>
                  </a:lnTo>
                  <a:lnTo>
                    <a:pt x="95" y="40"/>
                  </a:lnTo>
                  <a:lnTo>
                    <a:pt x="91" y="26"/>
                  </a:lnTo>
                  <a:lnTo>
                    <a:pt x="84" y="26"/>
                  </a:lnTo>
                  <a:lnTo>
                    <a:pt x="76" y="26"/>
                  </a:lnTo>
                  <a:lnTo>
                    <a:pt x="70" y="23"/>
                  </a:lnTo>
                  <a:lnTo>
                    <a:pt x="67" y="17"/>
                  </a:lnTo>
                  <a:lnTo>
                    <a:pt x="63" y="11"/>
                  </a:lnTo>
                  <a:lnTo>
                    <a:pt x="65" y="6"/>
                  </a:lnTo>
                  <a:lnTo>
                    <a:pt x="68" y="0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18" name="Freeform 16">
              <a:extLst>
                <a:ext uri="{FF2B5EF4-FFF2-40B4-BE49-F238E27FC236}">
                  <a16:creationId xmlns:a16="http://schemas.microsoft.com/office/drawing/2014/main" id="{ED993625-9BC3-CCF3-77B1-DD867AEFB6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86" y="1083"/>
              <a:ext cx="53" cy="88"/>
            </a:xfrm>
            <a:custGeom>
              <a:avLst/>
              <a:gdLst>
                <a:gd name="T0" fmla="*/ 0 w 173"/>
                <a:gd name="T1" fmla="*/ 0 h 312"/>
                <a:gd name="T2" fmla="*/ 0 w 173"/>
                <a:gd name="T3" fmla="*/ 0 h 312"/>
                <a:gd name="T4" fmla="*/ 0 w 173"/>
                <a:gd name="T5" fmla="*/ 0 h 312"/>
                <a:gd name="T6" fmla="*/ 0 w 173"/>
                <a:gd name="T7" fmla="*/ 0 h 312"/>
                <a:gd name="T8" fmla="*/ 0 w 173"/>
                <a:gd name="T9" fmla="*/ 0 h 312"/>
                <a:gd name="T10" fmla="*/ 0 w 173"/>
                <a:gd name="T11" fmla="*/ 0 h 312"/>
                <a:gd name="T12" fmla="*/ 0 w 173"/>
                <a:gd name="T13" fmla="*/ 0 h 312"/>
                <a:gd name="T14" fmla="*/ 0 w 173"/>
                <a:gd name="T15" fmla="*/ 0 h 312"/>
                <a:gd name="T16" fmla="*/ 0 w 173"/>
                <a:gd name="T17" fmla="*/ 0 h 312"/>
                <a:gd name="T18" fmla="*/ 0 w 173"/>
                <a:gd name="T19" fmla="*/ 0 h 312"/>
                <a:gd name="T20" fmla="*/ 0 w 173"/>
                <a:gd name="T21" fmla="*/ 0 h 312"/>
                <a:gd name="T22" fmla="*/ 0 w 173"/>
                <a:gd name="T23" fmla="*/ 0 h 312"/>
                <a:gd name="T24" fmla="*/ 0 w 173"/>
                <a:gd name="T25" fmla="*/ 0 h 312"/>
                <a:gd name="T26" fmla="*/ 0 w 173"/>
                <a:gd name="T27" fmla="*/ 0 h 312"/>
                <a:gd name="T28" fmla="*/ 0 w 173"/>
                <a:gd name="T29" fmla="*/ 0 h 312"/>
                <a:gd name="T30" fmla="*/ 0 w 173"/>
                <a:gd name="T31" fmla="*/ 0 h 312"/>
                <a:gd name="T32" fmla="*/ 0 w 173"/>
                <a:gd name="T33" fmla="*/ 0 h 312"/>
                <a:gd name="T34" fmla="*/ 0 w 173"/>
                <a:gd name="T35" fmla="*/ 0 h 312"/>
                <a:gd name="T36" fmla="*/ 0 w 173"/>
                <a:gd name="T37" fmla="*/ 0 h 312"/>
                <a:gd name="T38" fmla="*/ 0 w 173"/>
                <a:gd name="T39" fmla="*/ 0 h 312"/>
                <a:gd name="T40" fmla="*/ 0 w 173"/>
                <a:gd name="T41" fmla="*/ 0 h 312"/>
                <a:gd name="T42" fmla="*/ 0 w 173"/>
                <a:gd name="T43" fmla="*/ 0 h 312"/>
                <a:gd name="T44" fmla="*/ 0 w 173"/>
                <a:gd name="T45" fmla="*/ 0 h 312"/>
                <a:gd name="T46" fmla="*/ 0 w 173"/>
                <a:gd name="T47" fmla="*/ 0 h 312"/>
                <a:gd name="T48" fmla="*/ 0 w 173"/>
                <a:gd name="T49" fmla="*/ 0 h 312"/>
                <a:gd name="T50" fmla="*/ 0 w 173"/>
                <a:gd name="T51" fmla="*/ 0 h 312"/>
                <a:gd name="T52" fmla="*/ 0 w 173"/>
                <a:gd name="T53" fmla="*/ 0 h 312"/>
                <a:gd name="T54" fmla="*/ 0 w 173"/>
                <a:gd name="T55" fmla="*/ 0 h 312"/>
                <a:gd name="T56" fmla="*/ 0 w 173"/>
                <a:gd name="T57" fmla="*/ 0 h 312"/>
                <a:gd name="T58" fmla="*/ 0 w 173"/>
                <a:gd name="T59" fmla="*/ 0 h 312"/>
                <a:gd name="T60" fmla="*/ 0 w 173"/>
                <a:gd name="T61" fmla="*/ 0 h 312"/>
                <a:gd name="T62" fmla="*/ 0 w 173"/>
                <a:gd name="T63" fmla="*/ 0 h 312"/>
                <a:gd name="T64" fmla="*/ 0 w 173"/>
                <a:gd name="T65" fmla="*/ 0 h 312"/>
                <a:gd name="T66" fmla="*/ 0 w 173"/>
                <a:gd name="T67" fmla="*/ 0 h 312"/>
                <a:gd name="T68" fmla="*/ 0 w 173"/>
                <a:gd name="T69" fmla="*/ 0 h 312"/>
                <a:gd name="T70" fmla="*/ 0 w 173"/>
                <a:gd name="T71" fmla="*/ 0 h 312"/>
                <a:gd name="T72" fmla="*/ 0 w 173"/>
                <a:gd name="T73" fmla="*/ 0 h 312"/>
                <a:gd name="T74" fmla="*/ 0 w 173"/>
                <a:gd name="T75" fmla="*/ 0 h 312"/>
                <a:gd name="T76" fmla="*/ 0 w 173"/>
                <a:gd name="T77" fmla="*/ 0 h 312"/>
                <a:gd name="T78" fmla="*/ 0 w 173"/>
                <a:gd name="T79" fmla="*/ 0 h 312"/>
                <a:gd name="T80" fmla="*/ 0 w 173"/>
                <a:gd name="T81" fmla="*/ 0 h 312"/>
                <a:gd name="T82" fmla="*/ 0 w 173"/>
                <a:gd name="T83" fmla="*/ 0 h 312"/>
                <a:gd name="T84" fmla="*/ 0 w 173"/>
                <a:gd name="T85" fmla="*/ 0 h 312"/>
                <a:gd name="T86" fmla="*/ 0 w 173"/>
                <a:gd name="T87" fmla="*/ 0 h 312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73"/>
                <a:gd name="T133" fmla="*/ 0 h 312"/>
                <a:gd name="T134" fmla="*/ 173 w 173"/>
                <a:gd name="T135" fmla="*/ 312 h 312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73" h="312">
                  <a:moveTo>
                    <a:pt x="42" y="4"/>
                  </a:moveTo>
                  <a:lnTo>
                    <a:pt x="53" y="0"/>
                  </a:lnTo>
                  <a:lnTo>
                    <a:pt x="66" y="0"/>
                  </a:lnTo>
                  <a:lnTo>
                    <a:pt x="80" y="0"/>
                  </a:lnTo>
                  <a:lnTo>
                    <a:pt x="93" y="5"/>
                  </a:lnTo>
                  <a:lnTo>
                    <a:pt x="104" y="9"/>
                  </a:lnTo>
                  <a:lnTo>
                    <a:pt x="116" y="17"/>
                  </a:lnTo>
                  <a:lnTo>
                    <a:pt x="127" y="24"/>
                  </a:lnTo>
                  <a:lnTo>
                    <a:pt x="138" y="34"/>
                  </a:lnTo>
                  <a:lnTo>
                    <a:pt x="148" y="43"/>
                  </a:lnTo>
                  <a:lnTo>
                    <a:pt x="156" y="57"/>
                  </a:lnTo>
                  <a:lnTo>
                    <a:pt x="163" y="68"/>
                  </a:lnTo>
                  <a:lnTo>
                    <a:pt x="167" y="81"/>
                  </a:lnTo>
                  <a:lnTo>
                    <a:pt x="171" y="95"/>
                  </a:lnTo>
                  <a:lnTo>
                    <a:pt x="173" y="110"/>
                  </a:lnTo>
                  <a:lnTo>
                    <a:pt x="173" y="123"/>
                  </a:lnTo>
                  <a:lnTo>
                    <a:pt x="171" y="140"/>
                  </a:lnTo>
                  <a:lnTo>
                    <a:pt x="169" y="148"/>
                  </a:lnTo>
                  <a:lnTo>
                    <a:pt x="167" y="156"/>
                  </a:lnTo>
                  <a:lnTo>
                    <a:pt x="165" y="163"/>
                  </a:lnTo>
                  <a:lnTo>
                    <a:pt x="163" y="171"/>
                  </a:lnTo>
                  <a:lnTo>
                    <a:pt x="156" y="184"/>
                  </a:lnTo>
                  <a:lnTo>
                    <a:pt x="146" y="199"/>
                  </a:lnTo>
                  <a:lnTo>
                    <a:pt x="133" y="211"/>
                  </a:lnTo>
                  <a:lnTo>
                    <a:pt x="119" y="220"/>
                  </a:lnTo>
                  <a:lnTo>
                    <a:pt x="104" y="226"/>
                  </a:lnTo>
                  <a:lnTo>
                    <a:pt x="91" y="232"/>
                  </a:lnTo>
                  <a:lnTo>
                    <a:pt x="87" y="241"/>
                  </a:lnTo>
                  <a:lnTo>
                    <a:pt x="87" y="251"/>
                  </a:lnTo>
                  <a:lnTo>
                    <a:pt x="87" y="260"/>
                  </a:lnTo>
                  <a:lnTo>
                    <a:pt x="87" y="270"/>
                  </a:lnTo>
                  <a:lnTo>
                    <a:pt x="89" y="279"/>
                  </a:lnTo>
                  <a:lnTo>
                    <a:pt x="91" y="291"/>
                  </a:lnTo>
                  <a:lnTo>
                    <a:pt x="91" y="300"/>
                  </a:lnTo>
                  <a:lnTo>
                    <a:pt x="91" y="312"/>
                  </a:lnTo>
                  <a:lnTo>
                    <a:pt x="81" y="308"/>
                  </a:lnTo>
                  <a:lnTo>
                    <a:pt x="74" y="304"/>
                  </a:lnTo>
                  <a:lnTo>
                    <a:pt x="66" y="298"/>
                  </a:lnTo>
                  <a:lnTo>
                    <a:pt x="62" y="294"/>
                  </a:lnTo>
                  <a:lnTo>
                    <a:pt x="57" y="287"/>
                  </a:lnTo>
                  <a:lnTo>
                    <a:pt x="53" y="279"/>
                  </a:lnTo>
                  <a:lnTo>
                    <a:pt x="49" y="272"/>
                  </a:lnTo>
                  <a:lnTo>
                    <a:pt x="47" y="264"/>
                  </a:lnTo>
                  <a:lnTo>
                    <a:pt x="45" y="254"/>
                  </a:lnTo>
                  <a:lnTo>
                    <a:pt x="43" y="245"/>
                  </a:lnTo>
                  <a:lnTo>
                    <a:pt x="42" y="235"/>
                  </a:lnTo>
                  <a:lnTo>
                    <a:pt x="42" y="228"/>
                  </a:lnTo>
                  <a:lnTo>
                    <a:pt x="40" y="218"/>
                  </a:lnTo>
                  <a:lnTo>
                    <a:pt x="40" y="211"/>
                  </a:lnTo>
                  <a:lnTo>
                    <a:pt x="38" y="203"/>
                  </a:lnTo>
                  <a:lnTo>
                    <a:pt x="38" y="199"/>
                  </a:lnTo>
                  <a:lnTo>
                    <a:pt x="43" y="196"/>
                  </a:lnTo>
                  <a:lnTo>
                    <a:pt x="55" y="194"/>
                  </a:lnTo>
                  <a:lnTo>
                    <a:pt x="64" y="194"/>
                  </a:lnTo>
                  <a:lnTo>
                    <a:pt x="70" y="196"/>
                  </a:lnTo>
                  <a:lnTo>
                    <a:pt x="74" y="190"/>
                  </a:lnTo>
                  <a:lnTo>
                    <a:pt x="74" y="182"/>
                  </a:lnTo>
                  <a:lnTo>
                    <a:pt x="76" y="175"/>
                  </a:lnTo>
                  <a:lnTo>
                    <a:pt x="80" y="167"/>
                  </a:lnTo>
                  <a:lnTo>
                    <a:pt x="80" y="159"/>
                  </a:lnTo>
                  <a:lnTo>
                    <a:pt x="83" y="156"/>
                  </a:lnTo>
                  <a:lnTo>
                    <a:pt x="89" y="152"/>
                  </a:lnTo>
                  <a:lnTo>
                    <a:pt x="100" y="156"/>
                  </a:lnTo>
                  <a:lnTo>
                    <a:pt x="100" y="161"/>
                  </a:lnTo>
                  <a:lnTo>
                    <a:pt x="100" y="173"/>
                  </a:lnTo>
                  <a:lnTo>
                    <a:pt x="100" y="184"/>
                  </a:lnTo>
                  <a:lnTo>
                    <a:pt x="100" y="194"/>
                  </a:lnTo>
                  <a:lnTo>
                    <a:pt x="114" y="186"/>
                  </a:lnTo>
                  <a:lnTo>
                    <a:pt x="127" y="178"/>
                  </a:lnTo>
                  <a:lnTo>
                    <a:pt x="137" y="167"/>
                  </a:lnTo>
                  <a:lnTo>
                    <a:pt x="144" y="156"/>
                  </a:lnTo>
                  <a:lnTo>
                    <a:pt x="148" y="140"/>
                  </a:lnTo>
                  <a:lnTo>
                    <a:pt x="152" y="125"/>
                  </a:lnTo>
                  <a:lnTo>
                    <a:pt x="152" y="110"/>
                  </a:lnTo>
                  <a:lnTo>
                    <a:pt x="152" y="95"/>
                  </a:lnTo>
                  <a:lnTo>
                    <a:pt x="146" y="80"/>
                  </a:lnTo>
                  <a:lnTo>
                    <a:pt x="142" y="66"/>
                  </a:lnTo>
                  <a:lnTo>
                    <a:pt x="133" y="53"/>
                  </a:lnTo>
                  <a:lnTo>
                    <a:pt x="125" y="43"/>
                  </a:lnTo>
                  <a:lnTo>
                    <a:pt x="112" y="34"/>
                  </a:lnTo>
                  <a:lnTo>
                    <a:pt x="100" y="30"/>
                  </a:lnTo>
                  <a:lnTo>
                    <a:pt x="85" y="26"/>
                  </a:lnTo>
                  <a:lnTo>
                    <a:pt x="70" y="30"/>
                  </a:lnTo>
                  <a:lnTo>
                    <a:pt x="61" y="30"/>
                  </a:lnTo>
                  <a:lnTo>
                    <a:pt x="55" y="32"/>
                  </a:lnTo>
                  <a:lnTo>
                    <a:pt x="49" y="34"/>
                  </a:lnTo>
                  <a:lnTo>
                    <a:pt x="45" y="40"/>
                  </a:lnTo>
                  <a:lnTo>
                    <a:pt x="42" y="43"/>
                  </a:lnTo>
                  <a:lnTo>
                    <a:pt x="38" y="51"/>
                  </a:lnTo>
                  <a:lnTo>
                    <a:pt x="36" y="59"/>
                  </a:lnTo>
                  <a:lnTo>
                    <a:pt x="36" y="66"/>
                  </a:lnTo>
                  <a:lnTo>
                    <a:pt x="36" y="80"/>
                  </a:lnTo>
                  <a:lnTo>
                    <a:pt x="42" y="95"/>
                  </a:lnTo>
                  <a:lnTo>
                    <a:pt x="45" y="108"/>
                  </a:lnTo>
                  <a:lnTo>
                    <a:pt x="55" y="120"/>
                  </a:lnTo>
                  <a:lnTo>
                    <a:pt x="64" y="120"/>
                  </a:lnTo>
                  <a:lnTo>
                    <a:pt x="76" y="120"/>
                  </a:lnTo>
                  <a:lnTo>
                    <a:pt x="80" y="110"/>
                  </a:lnTo>
                  <a:lnTo>
                    <a:pt x="81" y="95"/>
                  </a:lnTo>
                  <a:lnTo>
                    <a:pt x="83" y="81"/>
                  </a:lnTo>
                  <a:lnTo>
                    <a:pt x="85" y="76"/>
                  </a:lnTo>
                  <a:lnTo>
                    <a:pt x="93" y="74"/>
                  </a:lnTo>
                  <a:lnTo>
                    <a:pt x="97" y="78"/>
                  </a:lnTo>
                  <a:lnTo>
                    <a:pt x="100" y="81"/>
                  </a:lnTo>
                  <a:lnTo>
                    <a:pt x="102" y="89"/>
                  </a:lnTo>
                  <a:lnTo>
                    <a:pt x="100" y="95"/>
                  </a:lnTo>
                  <a:lnTo>
                    <a:pt x="99" y="102"/>
                  </a:lnTo>
                  <a:lnTo>
                    <a:pt x="95" y="110"/>
                  </a:lnTo>
                  <a:lnTo>
                    <a:pt x="91" y="120"/>
                  </a:lnTo>
                  <a:lnTo>
                    <a:pt x="83" y="125"/>
                  </a:lnTo>
                  <a:lnTo>
                    <a:pt x="78" y="133"/>
                  </a:lnTo>
                  <a:lnTo>
                    <a:pt x="70" y="139"/>
                  </a:lnTo>
                  <a:lnTo>
                    <a:pt x="64" y="144"/>
                  </a:lnTo>
                  <a:lnTo>
                    <a:pt x="55" y="148"/>
                  </a:lnTo>
                  <a:lnTo>
                    <a:pt x="47" y="148"/>
                  </a:lnTo>
                  <a:lnTo>
                    <a:pt x="40" y="146"/>
                  </a:lnTo>
                  <a:lnTo>
                    <a:pt x="32" y="142"/>
                  </a:lnTo>
                  <a:lnTo>
                    <a:pt x="24" y="139"/>
                  </a:lnTo>
                  <a:lnTo>
                    <a:pt x="17" y="133"/>
                  </a:lnTo>
                  <a:lnTo>
                    <a:pt x="13" y="123"/>
                  </a:lnTo>
                  <a:lnTo>
                    <a:pt x="9" y="116"/>
                  </a:lnTo>
                  <a:lnTo>
                    <a:pt x="4" y="104"/>
                  </a:lnTo>
                  <a:lnTo>
                    <a:pt x="2" y="95"/>
                  </a:lnTo>
                  <a:lnTo>
                    <a:pt x="0" y="81"/>
                  </a:lnTo>
                  <a:lnTo>
                    <a:pt x="0" y="72"/>
                  </a:lnTo>
                  <a:lnTo>
                    <a:pt x="0" y="59"/>
                  </a:lnTo>
                  <a:lnTo>
                    <a:pt x="4" y="47"/>
                  </a:lnTo>
                  <a:lnTo>
                    <a:pt x="5" y="36"/>
                  </a:lnTo>
                  <a:lnTo>
                    <a:pt x="9" y="26"/>
                  </a:lnTo>
                  <a:lnTo>
                    <a:pt x="13" y="17"/>
                  </a:lnTo>
                  <a:lnTo>
                    <a:pt x="23" y="11"/>
                  </a:lnTo>
                  <a:lnTo>
                    <a:pt x="30" y="7"/>
                  </a:lnTo>
                  <a:lnTo>
                    <a:pt x="42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19" name="Freeform 17">
              <a:extLst>
                <a:ext uri="{FF2B5EF4-FFF2-40B4-BE49-F238E27FC236}">
                  <a16:creationId xmlns:a16="http://schemas.microsoft.com/office/drawing/2014/main" id="{C865CEE3-AF5C-46C8-BAC5-AACC83C005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56" y="1118"/>
              <a:ext cx="32" cy="53"/>
            </a:xfrm>
            <a:custGeom>
              <a:avLst/>
              <a:gdLst>
                <a:gd name="T0" fmla="*/ 0 w 104"/>
                <a:gd name="T1" fmla="*/ 0 h 184"/>
                <a:gd name="T2" fmla="*/ 0 w 104"/>
                <a:gd name="T3" fmla="*/ 0 h 184"/>
                <a:gd name="T4" fmla="*/ 0 w 104"/>
                <a:gd name="T5" fmla="*/ 0 h 184"/>
                <a:gd name="T6" fmla="*/ 0 w 104"/>
                <a:gd name="T7" fmla="*/ 0 h 184"/>
                <a:gd name="T8" fmla="*/ 0 w 104"/>
                <a:gd name="T9" fmla="*/ 0 h 184"/>
                <a:gd name="T10" fmla="*/ 0 w 104"/>
                <a:gd name="T11" fmla="*/ 0 h 184"/>
                <a:gd name="T12" fmla="*/ 0 w 104"/>
                <a:gd name="T13" fmla="*/ 0 h 184"/>
                <a:gd name="T14" fmla="*/ 0 w 104"/>
                <a:gd name="T15" fmla="*/ 0 h 184"/>
                <a:gd name="T16" fmla="*/ 0 w 104"/>
                <a:gd name="T17" fmla="*/ 0 h 184"/>
                <a:gd name="T18" fmla="*/ 0 w 104"/>
                <a:gd name="T19" fmla="*/ 0 h 184"/>
                <a:gd name="T20" fmla="*/ 0 w 104"/>
                <a:gd name="T21" fmla="*/ 0 h 184"/>
                <a:gd name="T22" fmla="*/ 0 w 104"/>
                <a:gd name="T23" fmla="*/ 0 h 184"/>
                <a:gd name="T24" fmla="*/ 0 w 104"/>
                <a:gd name="T25" fmla="*/ 0 h 184"/>
                <a:gd name="T26" fmla="*/ 0 w 104"/>
                <a:gd name="T27" fmla="*/ 0 h 184"/>
                <a:gd name="T28" fmla="*/ 0 w 104"/>
                <a:gd name="T29" fmla="*/ 0 h 184"/>
                <a:gd name="T30" fmla="*/ 0 w 104"/>
                <a:gd name="T31" fmla="*/ 0 h 184"/>
                <a:gd name="T32" fmla="*/ 0 w 104"/>
                <a:gd name="T33" fmla="*/ 0 h 184"/>
                <a:gd name="T34" fmla="*/ 0 w 104"/>
                <a:gd name="T35" fmla="*/ 0 h 184"/>
                <a:gd name="T36" fmla="*/ 0 w 104"/>
                <a:gd name="T37" fmla="*/ 0 h 184"/>
                <a:gd name="T38" fmla="*/ 0 w 104"/>
                <a:gd name="T39" fmla="*/ 0 h 184"/>
                <a:gd name="T40" fmla="*/ 0 w 104"/>
                <a:gd name="T41" fmla="*/ 0 h 184"/>
                <a:gd name="T42" fmla="*/ 0 w 104"/>
                <a:gd name="T43" fmla="*/ 0 h 184"/>
                <a:gd name="T44" fmla="*/ 0 w 104"/>
                <a:gd name="T45" fmla="*/ 0 h 184"/>
                <a:gd name="T46" fmla="*/ 0 w 104"/>
                <a:gd name="T47" fmla="*/ 0 h 184"/>
                <a:gd name="T48" fmla="*/ 0 w 104"/>
                <a:gd name="T49" fmla="*/ 0 h 184"/>
                <a:gd name="T50" fmla="*/ 0 w 104"/>
                <a:gd name="T51" fmla="*/ 0 h 184"/>
                <a:gd name="T52" fmla="*/ 0 w 104"/>
                <a:gd name="T53" fmla="*/ 0 h 184"/>
                <a:gd name="T54" fmla="*/ 0 w 104"/>
                <a:gd name="T55" fmla="*/ 0 h 184"/>
                <a:gd name="T56" fmla="*/ 0 w 104"/>
                <a:gd name="T57" fmla="*/ 0 h 184"/>
                <a:gd name="T58" fmla="*/ 0 w 104"/>
                <a:gd name="T59" fmla="*/ 0 h 184"/>
                <a:gd name="T60" fmla="*/ 0 w 104"/>
                <a:gd name="T61" fmla="*/ 0 h 184"/>
                <a:gd name="T62" fmla="*/ 0 w 104"/>
                <a:gd name="T63" fmla="*/ 0 h 184"/>
                <a:gd name="T64" fmla="*/ 0 w 104"/>
                <a:gd name="T65" fmla="*/ 0 h 184"/>
                <a:gd name="T66" fmla="*/ 0 w 104"/>
                <a:gd name="T67" fmla="*/ 0 h 184"/>
                <a:gd name="T68" fmla="*/ 0 w 104"/>
                <a:gd name="T69" fmla="*/ 0 h 184"/>
                <a:gd name="T70" fmla="*/ 0 w 104"/>
                <a:gd name="T71" fmla="*/ 0 h 184"/>
                <a:gd name="T72" fmla="*/ 0 w 104"/>
                <a:gd name="T73" fmla="*/ 0 h 184"/>
                <a:gd name="T74" fmla="*/ 0 w 104"/>
                <a:gd name="T75" fmla="*/ 0 h 184"/>
                <a:gd name="T76" fmla="*/ 0 w 104"/>
                <a:gd name="T77" fmla="*/ 0 h 184"/>
                <a:gd name="T78" fmla="*/ 0 w 104"/>
                <a:gd name="T79" fmla="*/ 0 h 184"/>
                <a:gd name="T80" fmla="*/ 0 w 104"/>
                <a:gd name="T81" fmla="*/ 0 h 184"/>
                <a:gd name="T82" fmla="*/ 0 w 104"/>
                <a:gd name="T83" fmla="*/ 0 h 184"/>
                <a:gd name="T84" fmla="*/ 0 w 104"/>
                <a:gd name="T85" fmla="*/ 0 h 184"/>
                <a:gd name="T86" fmla="*/ 0 w 104"/>
                <a:gd name="T87" fmla="*/ 0 h 184"/>
                <a:gd name="T88" fmla="*/ 0 w 104"/>
                <a:gd name="T89" fmla="*/ 0 h 184"/>
                <a:gd name="T90" fmla="*/ 0 w 104"/>
                <a:gd name="T91" fmla="*/ 0 h 184"/>
                <a:gd name="T92" fmla="*/ 0 w 104"/>
                <a:gd name="T93" fmla="*/ 0 h 184"/>
                <a:gd name="T94" fmla="*/ 0 w 104"/>
                <a:gd name="T95" fmla="*/ 0 h 18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04"/>
                <a:gd name="T145" fmla="*/ 0 h 184"/>
                <a:gd name="T146" fmla="*/ 104 w 104"/>
                <a:gd name="T147" fmla="*/ 184 h 184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04" h="184">
                  <a:moveTo>
                    <a:pt x="66" y="0"/>
                  </a:moveTo>
                  <a:lnTo>
                    <a:pt x="68" y="0"/>
                  </a:lnTo>
                  <a:lnTo>
                    <a:pt x="76" y="0"/>
                  </a:lnTo>
                  <a:lnTo>
                    <a:pt x="80" y="0"/>
                  </a:lnTo>
                  <a:lnTo>
                    <a:pt x="87" y="0"/>
                  </a:lnTo>
                  <a:lnTo>
                    <a:pt x="80" y="11"/>
                  </a:lnTo>
                  <a:lnTo>
                    <a:pt x="70" y="25"/>
                  </a:lnTo>
                  <a:lnTo>
                    <a:pt x="61" y="40"/>
                  </a:lnTo>
                  <a:lnTo>
                    <a:pt x="51" y="53"/>
                  </a:lnTo>
                  <a:lnTo>
                    <a:pt x="44" y="65"/>
                  </a:lnTo>
                  <a:lnTo>
                    <a:pt x="40" y="80"/>
                  </a:lnTo>
                  <a:lnTo>
                    <a:pt x="38" y="87"/>
                  </a:lnTo>
                  <a:lnTo>
                    <a:pt x="38" y="95"/>
                  </a:lnTo>
                  <a:lnTo>
                    <a:pt x="40" y="104"/>
                  </a:lnTo>
                  <a:lnTo>
                    <a:pt x="45" y="114"/>
                  </a:lnTo>
                  <a:lnTo>
                    <a:pt x="47" y="127"/>
                  </a:lnTo>
                  <a:lnTo>
                    <a:pt x="53" y="137"/>
                  </a:lnTo>
                  <a:lnTo>
                    <a:pt x="61" y="143"/>
                  </a:lnTo>
                  <a:lnTo>
                    <a:pt x="72" y="150"/>
                  </a:lnTo>
                  <a:lnTo>
                    <a:pt x="82" y="156"/>
                  </a:lnTo>
                  <a:lnTo>
                    <a:pt x="91" y="162"/>
                  </a:lnTo>
                  <a:lnTo>
                    <a:pt x="99" y="171"/>
                  </a:lnTo>
                  <a:lnTo>
                    <a:pt x="104" y="182"/>
                  </a:lnTo>
                  <a:lnTo>
                    <a:pt x="91" y="184"/>
                  </a:lnTo>
                  <a:lnTo>
                    <a:pt x="78" y="184"/>
                  </a:lnTo>
                  <a:lnTo>
                    <a:pt x="64" y="179"/>
                  </a:lnTo>
                  <a:lnTo>
                    <a:pt x="51" y="171"/>
                  </a:lnTo>
                  <a:lnTo>
                    <a:pt x="40" y="163"/>
                  </a:lnTo>
                  <a:lnTo>
                    <a:pt x="28" y="156"/>
                  </a:lnTo>
                  <a:lnTo>
                    <a:pt x="19" y="144"/>
                  </a:lnTo>
                  <a:lnTo>
                    <a:pt x="11" y="135"/>
                  </a:lnTo>
                  <a:lnTo>
                    <a:pt x="6" y="123"/>
                  </a:lnTo>
                  <a:lnTo>
                    <a:pt x="2" y="112"/>
                  </a:lnTo>
                  <a:lnTo>
                    <a:pt x="0" y="104"/>
                  </a:lnTo>
                  <a:lnTo>
                    <a:pt x="0" y="95"/>
                  </a:lnTo>
                  <a:lnTo>
                    <a:pt x="0" y="87"/>
                  </a:lnTo>
                  <a:lnTo>
                    <a:pt x="4" y="82"/>
                  </a:lnTo>
                  <a:lnTo>
                    <a:pt x="6" y="72"/>
                  </a:lnTo>
                  <a:lnTo>
                    <a:pt x="9" y="65"/>
                  </a:lnTo>
                  <a:lnTo>
                    <a:pt x="13" y="57"/>
                  </a:lnTo>
                  <a:lnTo>
                    <a:pt x="19" y="49"/>
                  </a:lnTo>
                  <a:lnTo>
                    <a:pt x="23" y="40"/>
                  </a:lnTo>
                  <a:lnTo>
                    <a:pt x="28" y="32"/>
                  </a:lnTo>
                  <a:lnTo>
                    <a:pt x="32" y="25"/>
                  </a:lnTo>
                  <a:lnTo>
                    <a:pt x="40" y="21"/>
                  </a:lnTo>
                  <a:lnTo>
                    <a:pt x="51" y="8"/>
                  </a:lnTo>
                  <a:lnTo>
                    <a:pt x="6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20" name="Freeform 18">
              <a:extLst>
                <a:ext uri="{FF2B5EF4-FFF2-40B4-BE49-F238E27FC236}">
                  <a16:creationId xmlns:a16="http://schemas.microsoft.com/office/drawing/2014/main" id="{6E499B7D-A5FC-1F13-5379-BBD4EB19AD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85" y="1123"/>
              <a:ext cx="14" cy="41"/>
            </a:xfrm>
            <a:custGeom>
              <a:avLst/>
              <a:gdLst>
                <a:gd name="T0" fmla="*/ 0 w 44"/>
                <a:gd name="T1" fmla="*/ 0 h 147"/>
                <a:gd name="T2" fmla="*/ 0 w 44"/>
                <a:gd name="T3" fmla="*/ 0 h 147"/>
                <a:gd name="T4" fmla="*/ 0 w 44"/>
                <a:gd name="T5" fmla="*/ 0 h 147"/>
                <a:gd name="T6" fmla="*/ 0 w 44"/>
                <a:gd name="T7" fmla="*/ 0 h 147"/>
                <a:gd name="T8" fmla="*/ 0 w 44"/>
                <a:gd name="T9" fmla="*/ 0 h 147"/>
                <a:gd name="T10" fmla="*/ 0 w 44"/>
                <a:gd name="T11" fmla="*/ 0 h 147"/>
                <a:gd name="T12" fmla="*/ 0 w 44"/>
                <a:gd name="T13" fmla="*/ 0 h 147"/>
                <a:gd name="T14" fmla="*/ 0 w 44"/>
                <a:gd name="T15" fmla="*/ 0 h 147"/>
                <a:gd name="T16" fmla="*/ 0 w 44"/>
                <a:gd name="T17" fmla="*/ 0 h 147"/>
                <a:gd name="T18" fmla="*/ 0 w 44"/>
                <a:gd name="T19" fmla="*/ 0 h 147"/>
                <a:gd name="T20" fmla="*/ 0 w 44"/>
                <a:gd name="T21" fmla="*/ 0 h 147"/>
                <a:gd name="T22" fmla="*/ 0 w 44"/>
                <a:gd name="T23" fmla="*/ 0 h 147"/>
                <a:gd name="T24" fmla="*/ 0 w 44"/>
                <a:gd name="T25" fmla="*/ 0 h 147"/>
                <a:gd name="T26" fmla="*/ 0 w 44"/>
                <a:gd name="T27" fmla="*/ 0 h 147"/>
                <a:gd name="T28" fmla="*/ 0 w 44"/>
                <a:gd name="T29" fmla="*/ 0 h 147"/>
                <a:gd name="T30" fmla="*/ 0 w 44"/>
                <a:gd name="T31" fmla="*/ 0 h 147"/>
                <a:gd name="T32" fmla="*/ 0 w 44"/>
                <a:gd name="T33" fmla="*/ 0 h 147"/>
                <a:gd name="T34" fmla="*/ 0 w 44"/>
                <a:gd name="T35" fmla="*/ 0 h 147"/>
                <a:gd name="T36" fmla="*/ 0 w 44"/>
                <a:gd name="T37" fmla="*/ 0 h 147"/>
                <a:gd name="T38" fmla="*/ 0 w 44"/>
                <a:gd name="T39" fmla="*/ 0 h 147"/>
                <a:gd name="T40" fmla="*/ 0 w 44"/>
                <a:gd name="T41" fmla="*/ 0 h 147"/>
                <a:gd name="T42" fmla="*/ 0 w 44"/>
                <a:gd name="T43" fmla="*/ 0 h 147"/>
                <a:gd name="T44" fmla="*/ 0 w 44"/>
                <a:gd name="T45" fmla="*/ 0 h 147"/>
                <a:gd name="T46" fmla="*/ 0 w 44"/>
                <a:gd name="T47" fmla="*/ 0 h 147"/>
                <a:gd name="T48" fmla="*/ 0 w 44"/>
                <a:gd name="T49" fmla="*/ 0 h 147"/>
                <a:gd name="T50" fmla="*/ 0 w 44"/>
                <a:gd name="T51" fmla="*/ 0 h 147"/>
                <a:gd name="T52" fmla="*/ 0 w 44"/>
                <a:gd name="T53" fmla="*/ 0 h 147"/>
                <a:gd name="T54" fmla="*/ 0 w 44"/>
                <a:gd name="T55" fmla="*/ 0 h 147"/>
                <a:gd name="T56" fmla="*/ 0 w 44"/>
                <a:gd name="T57" fmla="*/ 0 h 147"/>
                <a:gd name="T58" fmla="*/ 0 w 44"/>
                <a:gd name="T59" fmla="*/ 0 h 147"/>
                <a:gd name="T60" fmla="*/ 0 w 44"/>
                <a:gd name="T61" fmla="*/ 0 h 147"/>
                <a:gd name="T62" fmla="*/ 0 w 44"/>
                <a:gd name="T63" fmla="*/ 0 h 147"/>
                <a:gd name="T64" fmla="*/ 0 w 44"/>
                <a:gd name="T65" fmla="*/ 0 h 147"/>
                <a:gd name="T66" fmla="*/ 0 w 44"/>
                <a:gd name="T67" fmla="*/ 0 h 147"/>
                <a:gd name="T68" fmla="*/ 0 w 44"/>
                <a:gd name="T69" fmla="*/ 0 h 147"/>
                <a:gd name="T70" fmla="*/ 0 w 44"/>
                <a:gd name="T71" fmla="*/ 0 h 147"/>
                <a:gd name="T72" fmla="*/ 0 w 44"/>
                <a:gd name="T73" fmla="*/ 0 h 147"/>
                <a:gd name="T74" fmla="*/ 0 w 44"/>
                <a:gd name="T75" fmla="*/ 0 h 147"/>
                <a:gd name="T76" fmla="*/ 0 w 44"/>
                <a:gd name="T77" fmla="*/ 0 h 147"/>
                <a:gd name="T78" fmla="*/ 0 w 44"/>
                <a:gd name="T79" fmla="*/ 0 h 147"/>
                <a:gd name="T80" fmla="*/ 0 w 44"/>
                <a:gd name="T81" fmla="*/ 0 h 147"/>
                <a:gd name="T82" fmla="*/ 0 w 44"/>
                <a:gd name="T83" fmla="*/ 0 h 147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44"/>
                <a:gd name="T127" fmla="*/ 0 h 147"/>
                <a:gd name="T128" fmla="*/ 44 w 44"/>
                <a:gd name="T129" fmla="*/ 147 h 147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44" h="147">
                  <a:moveTo>
                    <a:pt x="11" y="12"/>
                  </a:moveTo>
                  <a:lnTo>
                    <a:pt x="11" y="4"/>
                  </a:lnTo>
                  <a:lnTo>
                    <a:pt x="15" y="2"/>
                  </a:lnTo>
                  <a:lnTo>
                    <a:pt x="15" y="0"/>
                  </a:lnTo>
                  <a:lnTo>
                    <a:pt x="19" y="4"/>
                  </a:lnTo>
                  <a:lnTo>
                    <a:pt x="23" y="8"/>
                  </a:lnTo>
                  <a:lnTo>
                    <a:pt x="28" y="12"/>
                  </a:lnTo>
                  <a:lnTo>
                    <a:pt x="25" y="19"/>
                  </a:lnTo>
                  <a:lnTo>
                    <a:pt x="25" y="27"/>
                  </a:lnTo>
                  <a:lnTo>
                    <a:pt x="25" y="36"/>
                  </a:lnTo>
                  <a:lnTo>
                    <a:pt x="25" y="46"/>
                  </a:lnTo>
                  <a:lnTo>
                    <a:pt x="25" y="53"/>
                  </a:lnTo>
                  <a:lnTo>
                    <a:pt x="25" y="61"/>
                  </a:lnTo>
                  <a:lnTo>
                    <a:pt x="25" y="69"/>
                  </a:lnTo>
                  <a:lnTo>
                    <a:pt x="26" y="78"/>
                  </a:lnTo>
                  <a:lnTo>
                    <a:pt x="26" y="88"/>
                  </a:lnTo>
                  <a:lnTo>
                    <a:pt x="28" y="95"/>
                  </a:lnTo>
                  <a:lnTo>
                    <a:pt x="28" y="103"/>
                  </a:lnTo>
                  <a:lnTo>
                    <a:pt x="32" y="112"/>
                  </a:lnTo>
                  <a:lnTo>
                    <a:pt x="34" y="120"/>
                  </a:lnTo>
                  <a:lnTo>
                    <a:pt x="36" y="130"/>
                  </a:lnTo>
                  <a:lnTo>
                    <a:pt x="38" y="137"/>
                  </a:lnTo>
                  <a:lnTo>
                    <a:pt x="44" y="147"/>
                  </a:lnTo>
                  <a:lnTo>
                    <a:pt x="28" y="147"/>
                  </a:lnTo>
                  <a:lnTo>
                    <a:pt x="19" y="147"/>
                  </a:lnTo>
                  <a:lnTo>
                    <a:pt x="15" y="139"/>
                  </a:lnTo>
                  <a:lnTo>
                    <a:pt x="11" y="130"/>
                  </a:lnTo>
                  <a:lnTo>
                    <a:pt x="7" y="122"/>
                  </a:lnTo>
                  <a:lnTo>
                    <a:pt x="6" y="114"/>
                  </a:lnTo>
                  <a:lnTo>
                    <a:pt x="4" y="105"/>
                  </a:lnTo>
                  <a:lnTo>
                    <a:pt x="2" y="97"/>
                  </a:lnTo>
                  <a:lnTo>
                    <a:pt x="2" y="88"/>
                  </a:lnTo>
                  <a:lnTo>
                    <a:pt x="2" y="78"/>
                  </a:lnTo>
                  <a:lnTo>
                    <a:pt x="0" y="69"/>
                  </a:lnTo>
                  <a:lnTo>
                    <a:pt x="0" y="59"/>
                  </a:lnTo>
                  <a:lnTo>
                    <a:pt x="0" y="50"/>
                  </a:lnTo>
                  <a:lnTo>
                    <a:pt x="2" y="42"/>
                  </a:lnTo>
                  <a:lnTo>
                    <a:pt x="2" y="34"/>
                  </a:lnTo>
                  <a:lnTo>
                    <a:pt x="6" y="27"/>
                  </a:lnTo>
                  <a:lnTo>
                    <a:pt x="6" y="17"/>
                  </a:lnTo>
                  <a:lnTo>
                    <a:pt x="11" y="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21" name="Freeform 19">
              <a:extLst>
                <a:ext uri="{FF2B5EF4-FFF2-40B4-BE49-F238E27FC236}">
                  <a16:creationId xmlns:a16="http://schemas.microsoft.com/office/drawing/2014/main" id="{84E3DC4F-E3E7-44A7-5FA5-38D57AFE8E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4" y="1151"/>
              <a:ext cx="54" cy="61"/>
            </a:xfrm>
            <a:custGeom>
              <a:avLst/>
              <a:gdLst>
                <a:gd name="T0" fmla="*/ 0 w 179"/>
                <a:gd name="T1" fmla="*/ 0 h 215"/>
                <a:gd name="T2" fmla="*/ 0 w 179"/>
                <a:gd name="T3" fmla="*/ 0 h 215"/>
                <a:gd name="T4" fmla="*/ 0 w 179"/>
                <a:gd name="T5" fmla="*/ 0 h 215"/>
                <a:gd name="T6" fmla="*/ 0 w 179"/>
                <a:gd name="T7" fmla="*/ 0 h 215"/>
                <a:gd name="T8" fmla="*/ 0 w 179"/>
                <a:gd name="T9" fmla="*/ 0 h 215"/>
                <a:gd name="T10" fmla="*/ 0 w 179"/>
                <a:gd name="T11" fmla="*/ 0 h 215"/>
                <a:gd name="T12" fmla="*/ 0 w 179"/>
                <a:gd name="T13" fmla="*/ 0 h 215"/>
                <a:gd name="T14" fmla="*/ 0 w 179"/>
                <a:gd name="T15" fmla="*/ 0 h 215"/>
                <a:gd name="T16" fmla="*/ 0 w 179"/>
                <a:gd name="T17" fmla="*/ 0 h 215"/>
                <a:gd name="T18" fmla="*/ 0 w 179"/>
                <a:gd name="T19" fmla="*/ 0 h 215"/>
                <a:gd name="T20" fmla="*/ 0 w 179"/>
                <a:gd name="T21" fmla="*/ 0 h 215"/>
                <a:gd name="T22" fmla="*/ 0 w 179"/>
                <a:gd name="T23" fmla="*/ 0 h 215"/>
                <a:gd name="T24" fmla="*/ 0 w 179"/>
                <a:gd name="T25" fmla="*/ 0 h 215"/>
                <a:gd name="T26" fmla="*/ 0 w 179"/>
                <a:gd name="T27" fmla="*/ 0 h 215"/>
                <a:gd name="T28" fmla="*/ 0 w 179"/>
                <a:gd name="T29" fmla="*/ 0 h 215"/>
                <a:gd name="T30" fmla="*/ 0 w 179"/>
                <a:gd name="T31" fmla="*/ 0 h 215"/>
                <a:gd name="T32" fmla="*/ 0 w 179"/>
                <a:gd name="T33" fmla="*/ 0 h 215"/>
                <a:gd name="T34" fmla="*/ 0 w 179"/>
                <a:gd name="T35" fmla="*/ 0 h 215"/>
                <a:gd name="T36" fmla="*/ 0 w 179"/>
                <a:gd name="T37" fmla="*/ 0 h 215"/>
                <a:gd name="T38" fmla="*/ 0 w 179"/>
                <a:gd name="T39" fmla="*/ 0 h 215"/>
                <a:gd name="T40" fmla="*/ 0 w 179"/>
                <a:gd name="T41" fmla="*/ 0 h 215"/>
                <a:gd name="T42" fmla="*/ 0 w 179"/>
                <a:gd name="T43" fmla="*/ 0 h 215"/>
                <a:gd name="T44" fmla="*/ 0 w 179"/>
                <a:gd name="T45" fmla="*/ 0 h 215"/>
                <a:gd name="T46" fmla="*/ 0 w 179"/>
                <a:gd name="T47" fmla="*/ 0 h 215"/>
                <a:gd name="T48" fmla="*/ 0 w 179"/>
                <a:gd name="T49" fmla="*/ 0 h 215"/>
                <a:gd name="T50" fmla="*/ 0 w 179"/>
                <a:gd name="T51" fmla="*/ 0 h 215"/>
                <a:gd name="T52" fmla="*/ 0 w 179"/>
                <a:gd name="T53" fmla="*/ 0 h 215"/>
                <a:gd name="T54" fmla="*/ 0 w 179"/>
                <a:gd name="T55" fmla="*/ 0 h 215"/>
                <a:gd name="T56" fmla="*/ 0 w 179"/>
                <a:gd name="T57" fmla="*/ 0 h 215"/>
                <a:gd name="T58" fmla="*/ 0 w 179"/>
                <a:gd name="T59" fmla="*/ 0 h 215"/>
                <a:gd name="T60" fmla="*/ 0 w 179"/>
                <a:gd name="T61" fmla="*/ 0 h 215"/>
                <a:gd name="T62" fmla="*/ 0 w 179"/>
                <a:gd name="T63" fmla="*/ 0 h 215"/>
                <a:gd name="T64" fmla="*/ 0 w 179"/>
                <a:gd name="T65" fmla="*/ 0 h 215"/>
                <a:gd name="T66" fmla="*/ 0 w 179"/>
                <a:gd name="T67" fmla="*/ 0 h 215"/>
                <a:gd name="T68" fmla="*/ 0 w 179"/>
                <a:gd name="T69" fmla="*/ 0 h 215"/>
                <a:gd name="T70" fmla="*/ 0 w 179"/>
                <a:gd name="T71" fmla="*/ 0 h 215"/>
                <a:gd name="T72" fmla="*/ 0 w 179"/>
                <a:gd name="T73" fmla="*/ 0 h 215"/>
                <a:gd name="T74" fmla="*/ 0 w 179"/>
                <a:gd name="T75" fmla="*/ 0 h 215"/>
                <a:gd name="T76" fmla="*/ 0 w 179"/>
                <a:gd name="T77" fmla="*/ 0 h 215"/>
                <a:gd name="T78" fmla="*/ 0 w 179"/>
                <a:gd name="T79" fmla="*/ 0 h 215"/>
                <a:gd name="T80" fmla="*/ 0 w 179"/>
                <a:gd name="T81" fmla="*/ 0 h 215"/>
                <a:gd name="T82" fmla="*/ 0 w 179"/>
                <a:gd name="T83" fmla="*/ 0 h 215"/>
                <a:gd name="T84" fmla="*/ 0 w 179"/>
                <a:gd name="T85" fmla="*/ 0 h 215"/>
                <a:gd name="T86" fmla="*/ 0 w 179"/>
                <a:gd name="T87" fmla="*/ 0 h 215"/>
                <a:gd name="T88" fmla="*/ 0 w 179"/>
                <a:gd name="T89" fmla="*/ 0 h 215"/>
                <a:gd name="T90" fmla="*/ 0 w 179"/>
                <a:gd name="T91" fmla="*/ 0 h 215"/>
                <a:gd name="T92" fmla="*/ 0 w 179"/>
                <a:gd name="T93" fmla="*/ 0 h 215"/>
                <a:gd name="T94" fmla="*/ 0 w 179"/>
                <a:gd name="T95" fmla="*/ 0 h 215"/>
                <a:gd name="T96" fmla="*/ 0 w 179"/>
                <a:gd name="T97" fmla="*/ 0 h 21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79"/>
                <a:gd name="T148" fmla="*/ 0 h 215"/>
                <a:gd name="T149" fmla="*/ 179 w 179"/>
                <a:gd name="T150" fmla="*/ 215 h 21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79" h="215">
                  <a:moveTo>
                    <a:pt x="27" y="13"/>
                  </a:moveTo>
                  <a:lnTo>
                    <a:pt x="37" y="4"/>
                  </a:lnTo>
                  <a:lnTo>
                    <a:pt x="52" y="0"/>
                  </a:lnTo>
                  <a:lnTo>
                    <a:pt x="65" y="0"/>
                  </a:lnTo>
                  <a:lnTo>
                    <a:pt x="82" y="4"/>
                  </a:lnTo>
                  <a:lnTo>
                    <a:pt x="95" y="10"/>
                  </a:lnTo>
                  <a:lnTo>
                    <a:pt x="113" y="19"/>
                  </a:lnTo>
                  <a:lnTo>
                    <a:pt x="128" y="29"/>
                  </a:lnTo>
                  <a:lnTo>
                    <a:pt x="143" y="44"/>
                  </a:lnTo>
                  <a:lnTo>
                    <a:pt x="152" y="57"/>
                  </a:lnTo>
                  <a:lnTo>
                    <a:pt x="164" y="74"/>
                  </a:lnTo>
                  <a:lnTo>
                    <a:pt x="171" y="90"/>
                  </a:lnTo>
                  <a:lnTo>
                    <a:pt x="177" y="107"/>
                  </a:lnTo>
                  <a:lnTo>
                    <a:pt x="179" y="122"/>
                  </a:lnTo>
                  <a:lnTo>
                    <a:pt x="177" y="139"/>
                  </a:lnTo>
                  <a:lnTo>
                    <a:pt x="171" y="154"/>
                  </a:lnTo>
                  <a:lnTo>
                    <a:pt x="162" y="167"/>
                  </a:lnTo>
                  <a:lnTo>
                    <a:pt x="154" y="173"/>
                  </a:lnTo>
                  <a:lnTo>
                    <a:pt x="149" y="181"/>
                  </a:lnTo>
                  <a:lnTo>
                    <a:pt x="143" y="188"/>
                  </a:lnTo>
                  <a:lnTo>
                    <a:pt x="139" y="196"/>
                  </a:lnTo>
                  <a:lnTo>
                    <a:pt x="128" y="206"/>
                  </a:lnTo>
                  <a:lnTo>
                    <a:pt x="116" y="211"/>
                  </a:lnTo>
                  <a:lnTo>
                    <a:pt x="105" y="213"/>
                  </a:lnTo>
                  <a:lnTo>
                    <a:pt x="92" y="215"/>
                  </a:lnTo>
                  <a:lnTo>
                    <a:pt x="78" y="211"/>
                  </a:lnTo>
                  <a:lnTo>
                    <a:pt x="67" y="207"/>
                  </a:lnTo>
                  <a:lnTo>
                    <a:pt x="54" y="202"/>
                  </a:lnTo>
                  <a:lnTo>
                    <a:pt x="42" y="196"/>
                  </a:lnTo>
                  <a:lnTo>
                    <a:pt x="31" y="185"/>
                  </a:lnTo>
                  <a:lnTo>
                    <a:pt x="19" y="175"/>
                  </a:lnTo>
                  <a:lnTo>
                    <a:pt x="12" y="164"/>
                  </a:lnTo>
                  <a:lnTo>
                    <a:pt x="6" y="150"/>
                  </a:lnTo>
                  <a:lnTo>
                    <a:pt x="0" y="137"/>
                  </a:lnTo>
                  <a:lnTo>
                    <a:pt x="0" y="124"/>
                  </a:lnTo>
                  <a:lnTo>
                    <a:pt x="2" y="110"/>
                  </a:lnTo>
                  <a:lnTo>
                    <a:pt x="8" y="97"/>
                  </a:lnTo>
                  <a:lnTo>
                    <a:pt x="16" y="90"/>
                  </a:lnTo>
                  <a:lnTo>
                    <a:pt x="27" y="86"/>
                  </a:lnTo>
                  <a:lnTo>
                    <a:pt x="35" y="84"/>
                  </a:lnTo>
                  <a:lnTo>
                    <a:pt x="42" y="84"/>
                  </a:lnTo>
                  <a:lnTo>
                    <a:pt x="50" y="86"/>
                  </a:lnTo>
                  <a:lnTo>
                    <a:pt x="59" y="88"/>
                  </a:lnTo>
                  <a:lnTo>
                    <a:pt x="65" y="88"/>
                  </a:lnTo>
                  <a:lnTo>
                    <a:pt x="73" y="90"/>
                  </a:lnTo>
                  <a:lnTo>
                    <a:pt x="80" y="91"/>
                  </a:lnTo>
                  <a:lnTo>
                    <a:pt x="88" y="93"/>
                  </a:lnTo>
                  <a:lnTo>
                    <a:pt x="99" y="97"/>
                  </a:lnTo>
                  <a:lnTo>
                    <a:pt x="105" y="99"/>
                  </a:lnTo>
                  <a:lnTo>
                    <a:pt x="113" y="109"/>
                  </a:lnTo>
                  <a:lnTo>
                    <a:pt x="120" y="120"/>
                  </a:lnTo>
                  <a:lnTo>
                    <a:pt x="114" y="131"/>
                  </a:lnTo>
                  <a:lnTo>
                    <a:pt x="111" y="139"/>
                  </a:lnTo>
                  <a:lnTo>
                    <a:pt x="107" y="143"/>
                  </a:lnTo>
                  <a:lnTo>
                    <a:pt x="105" y="145"/>
                  </a:lnTo>
                  <a:lnTo>
                    <a:pt x="95" y="143"/>
                  </a:lnTo>
                  <a:lnTo>
                    <a:pt x="88" y="137"/>
                  </a:lnTo>
                  <a:lnTo>
                    <a:pt x="78" y="129"/>
                  </a:lnTo>
                  <a:lnTo>
                    <a:pt x="69" y="124"/>
                  </a:lnTo>
                  <a:lnTo>
                    <a:pt x="65" y="122"/>
                  </a:lnTo>
                  <a:lnTo>
                    <a:pt x="63" y="124"/>
                  </a:lnTo>
                  <a:lnTo>
                    <a:pt x="61" y="126"/>
                  </a:lnTo>
                  <a:lnTo>
                    <a:pt x="61" y="135"/>
                  </a:lnTo>
                  <a:lnTo>
                    <a:pt x="61" y="145"/>
                  </a:lnTo>
                  <a:lnTo>
                    <a:pt x="65" y="156"/>
                  </a:lnTo>
                  <a:lnTo>
                    <a:pt x="71" y="164"/>
                  </a:lnTo>
                  <a:lnTo>
                    <a:pt x="78" y="169"/>
                  </a:lnTo>
                  <a:lnTo>
                    <a:pt x="88" y="173"/>
                  </a:lnTo>
                  <a:lnTo>
                    <a:pt x="95" y="175"/>
                  </a:lnTo>
                  <a:lnTo>
                    <a:pt x="105" y="173"/>
                  </a:lnTo>
                  <a:lnTo>
                    <a:pt x="116" y="173"/>
                  </a:lnTo>
                  <a:lnTo>
                    <a:pt x="126" y="167"/>
                  </a:lnTo>
                  <a:lnTo>
                    <a:pt x="135" y="164"/>
                  </a:lnTo>
                  <a:lnTo>
                    <a:pt x="143" y="158"/>
                  </a:lnTo>
                  <a:lnTo>
                    <a:pt x="151" y="150"/>
                  </a:lnTo>
                  <a:lnTo>
                    <a:pt x="156" y="141"/>
                  </a:lnTo>
                  <a:lnTo>
                    <a:pt x="160" y="131"/>
                  </a:lnTo>
                  <a:lnTo>
                    <a:pt x="162" y="122"/>
                  </a:lnTo>
                  <a:lnTo>
                    <a:pt x="162" y="112"/>
                  </a:lnTo>
                  <a:lnTo>
                    <a:pt x="158" y="103"/>
                  </a:lnTo>
                  <a:lnTo>
                    <a:pt x="156" y="95"/>
                  </a:lnTo>
                  <a:lnTo>
                    <a:pt x="152" y="88"/>
                  </a:lnTo>
                  <a:lnTo>
                    <a:pt x="149" y="80"/>
                  </a:lnTo>
                  <a:lnTo>
                    <a:pt x="137" y="65"/>
                  </a:lnTo>
                  <a:lnTo>
                    <a:pt x="124" y="53"/>
                  </a:lnTo>
                  <a:lnTo>
                    <a:pt x="114" y="46"/>
                  </a:lnTo>
                  <a:lnTo>
                    <a:pt x="107" y="42"/>
                  </a:lnTo>
                  <a:lnTo>
                    <a:pt x="99" y="38"/>
                  </a:lnTo>
                  <a:lnTo>
                    <a:pt x="92" y="36"/>
                  </a:lnTo>
                  <a:lnTo>
                    <a:pt x="82" y="34"/>
                  </a:lnTo>
                  <a:lnTo>
                    <a:pt x="75" y="34"/>
                  </a:lnTo>
                  <a:lnTo>
                    <a:pt x="67" y="36"/>
                  </a:lnTo>
                  <a:lnTo>
                    <a:pt x="61" y="40"/>
                  </a:lnTo>
                  <a:lnTo>
                    <a:pt x="54" y="34"/>
                  </a:lnTo>
                  <a:lnTo>
                    <a:pt x="40" y="25"/>
                  </a:lnTo>
                  <a:lnTo>
                    <a:pt x="31" y="17"/>
                  </a:lnTo>
                  <a:lnTo>
                    <a:pt x="27" y="1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22" name="Freeform 20">
              <a:extLst>
                <a:ext uri="{FF2B5EF4-FFF2-40B4-BE49-F238E27FC236}">
                  <a16:creationId xmlns:a16="http://schemas.microsoft.com/office/drawing/2014/main" id="{67F6049D-C471-EA91-D113-B280280229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3" y="1185"/>
              <a:ext cx="26" cy="44"/>
            </a:xfrm>
            <a:custGeom>
              <a:avLst/>
              <a:gdLst>
                <a:gd name="T0" fmla="*/ 0 w 85"/>
                <a:gd name="T1" fmla="*/ 0 h 154"/>
                <a:gd name="T2" fmla="*/ 0 w 85"/>
                <a:gd name="T3" fmla="*/ 0 h 154"/>
                <a:gd name="T4" fmla="*/ 0 w 85"/>
                <a:gd name="T5" fmla="*/ 0 h 154"/>
                <a:gd name="T6" fmla="*/ 0 w 85"/>
                <a:gd name="T7" fmla="*/ 0 h 154"/>
                <a:gd name="T8" fmla="*/ 0 w 85"/>
                <a:gd name="T9" fmla="*/ 0 h 154"/>
                <a:gd name="T10" fmla="*/ 0 w 85"/>
                <a:gd name="T11" fmla="*/ 0 h 154"/>
                <a:gd name="T12" fmla="*/ 0 w 85"/>
                <a:gd name="T13" fmla="*/ 0 h 154"/>
                <a:gd name="T14" fmla="*/ 0 w 85"/>
                <a:gd name="T15" fmla="*/ 0 h 154"/>
                <a:gd name="T16" fmla="*/ 0 w 85"/>
                <a:gd name="T17" fmla="*/ 0 h 154"/>
                <a:gd name="T18" fmla="*/ 0 w 85"/>
                <a:gd name="T19" fmla="*/ 0 h 154"/>
                <a:gd name="T20" fmla="*/ 0 w 85"/>
                <a:gd name="T21" fmla="*/ 0 h 154"/>
                <a:gd name="T22" fmla="*/ 0 w 85"/>
                <a:gd name="T23" fmla="*/ 0 h 154"/>
                <a:gd name="T24" fmla="*/ 0 w 85"/>
                <a:gd name="T25" fmla="*/ 0 h 154"/>
                <a:gd name="T26" fmla="*/ 0 w 85"/>
                <a:gd name="T27" fmla="*/ 0 h 154"/>
                <a:gd name="T28" fmla="*/ 0 w 85"/>
                <a:gd name="T29" fmla="*/ 0 h 154"/>
                <a:gd name="T30" fmla="*/ 0 w 85"/>
                <a:gd name="T31" fmla="*/ 0 h 154"/>
                <a:gd name="T32" fmla="*/ 0 w 85"/>
                <a:gd name="T33" fmla="*/ 0 h 154"/>
                <a:gd name="T34" fmla="*/ 0 w 85"/>
                <a:gd name="T35" fmla="*/ 0 h 154"/>
                <a:gd name="T36" fmla="*/ 0 w 85"/>
                <a:gd name="T37" fmla="*/ 0 h 154"/>
                <a:gd name="T38" fmla="*/ 0 w 85"/>
                <a:gd name="T39" fmla="*/ 0 h 154"/>
                <a:gd name="T40" fmla="*/ 0 w 85"/>
                <a:gd name="T41" fmla="*/ 0 h 154"/>
                <a:gd name="T42" fmla="*/ 0 w 85"/>
                <a:gd name="T43" fmla="*/ 0 h 154"/>
                <a:gd name="T44" fmla="*/ 0 w 85"/>
                <a:gd name="T45" fmla="*/ 0 h 154"/>
                <a:gd name="T46" fmla="*/ 0 w 85"/>
                <a:gd name="T47" fmla="*/ 0 h 154"/>
                <a:gd name="T48" fmla="*/ 0 w 85"/>
                <a:gd name="T49" fmla="*/ 0 h 154"/>
                <a:gd name="T50" fmla="*/ 0 w 85"/>
                <a:gd name="T51" fmla="*/ 0 h 154"/>
                <a:gd name="T52" fmla="*/ 0 w 85"/>
                <a:gd name="T53" fmla="*/ 0 h 154"/>
                <a:gd name="T54" fmla="*/ 0 w 85"/>
                <a:gd name="T55" fmla="*/ 0 h 154"/>
                <a:gd name="T56" fmla="*/ 0 w 85"/>
                <a:gd name="T57" fmla="*/ 0 h 154"/>
                <a:gd name="T58" fmla="*/ 0 w 85"/>
                <a:gd name="T59" fmla="*/ 0 h 154"/>
                <a:gd name="T60" fmla="*/ 0 w 85"/>
                <a:gd name="T61" fmla="*/ 0 h 154"/>
                <a:gd name="T62" fmla="*/ 0 w 85"/>
                <a:gd name="T63" fmla="*/ 0 h 154"/>
                <a:gd name="T64" fmla="*/ 0 w 85"/>
                <a:gd name="T65" fmla="*/ 0 h 154"/>
                <a:gd name="T66" fmla="*/ 0 w 85"/>
                <a:gd name="T67" fmla="*/ 0 h 154"/>
                <a:gd name="T68" fmla="*/ 0 w 85"/>
                <a:gd name="T69" fmla="*/ 0 h 154"/>
                <a:gd name="T70" fmla="*/ 0 w 85"/>
                <a:gd name="T71" fmla="*/ 0 h 154"/>
                <a:gd name="T72" fmla="*/ 0 w 85"/>
                <a:gd name="T73" fmla="*/ 0 h 154"/>
                <a:gd name="T74" fmla="*/ 0 w 85"/>
                <a:gd name="T75" fmla="*/ 0 h 154"/>
                <a:gd name="T76" fmla="*/ 0 w 85"/>
                <a:gd name="T77" fmla="*/ 0 h 154"/>
                <a:gd name="T78" fmla="*/ 0 w 85"/>
                <a:gd name="T79" fmla="*/ 0 h 154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85"/>
                <a:gd name="T121" fmla="*/ 0 h 154"/>
                <a:gd name="T122" fmla="*/ 85 w 85"/>
                <a:gd name="T123" fmla="*/ 154 h 154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85" h="154">
                  <a:moveTo>
                    <a:pt x="13" y="0"/>
                  </a:moveTo>
                  <a:lnTo>
                    <a:pt x="13" y="0"/>
                  </a:lnTo>
                  <a:lnTo>
                    <a:pt x="19" y="0"/>
                  </a:lnTo>
                  <a:lnTo>
                    <a:pt x="25" y="0"/>
                  </a:lnTo>
                  <a:lnTo>
                    <a:pt x="30" y="0"/>
                  </a:lnTo>
                  <a:lnTo>
                    <a:pt x="25" y="9"/>
                  </a:lnTo>
                  <a:lnTo>
                    <a:pt x="23" y="19"/>
                  </a:lnTo>
                  <a:lnTo>
                    <a:pt x="21" y="28"/>
                  </a:lnTo>
                  <a:lnTo>
                    <a:pt x="21" y="40"/>
                  </a:lnTo>
                  <a:lnTo>
                    <a:pt x="21" y="49"/>
                  </a:lnTo>
                  <a:lnTo>
                    <a:pt x="23" y="59"/>
                  </a:lnTo>
                  <a:lnTo>
                    <a:pt x="25" y="68"/>
                  </a:lnTo>
                  <a:lnTo>
                    <a:pt x="28" y="80"/>
                  </a:lnTo>
                  <a:lnTo>
                    <a:pt x="32" y="87"/>
                  </a:lnTo>
                  <a:lnTo>
                    <a:pt x="36" y="95"/>
                  </a:lnTo>
                  <a:lnTo>
                    <a:pt x="42" y="102"/>
                  </a:lnTo>
                  <a:lnTo>
                    <a:pt x="51" y="112"/>
                  </a:lnTo>
                  <a:lnTo>
                    <a:pt x="57" y="119"/>
                  </a:lnTo>
                  <a:lnTo>
                    <a:pt x="65" y="127"/>
                  </a:lnTo>
                  <a:lnTo>
                    <a:pt x="74" y="131"/>
                  </a:lnTo>
                  <a:lnTo>
                    <a:pt x="85" y="138"/>
                  </a:lnTo>
                  <a:lnTo>
                    <a:pt x="80" y="146"/>
                  </a:lnTo>
                  <a:lnTo>
                    <a:pt x="74" y="154"/>
                  </a:lnTo>
                  <a:lnTo>
                    <a:pt x="63" y="148"/>
                  </a:lnTo>
                  <a:lnTo>
                    <a:pt x="51" y="144"/>
                  </a:lnTo>
                  <a:lnTo>
                    <a:pt x="42" y="137"/>
                  </a:lnTo>
                  <a:lnTo>
                    <a:pt x="32" y="131"/>
                  </a:lnTo>
                  <a:lnTo>
                    <a:pt x="25" y="121"/>
                  </a:lnTo>
                  <a:lnTo>
                    <a:pt x="19" y="112"/>
                  </a:lnTo>
                  <a:lnTo>
                    <a:pt x="11" y="100"/>
                  </a:lnTo>
                  <a:lnTo>
                    <a:pt x="7" y="91"/>
                  </a:lnTo>
                  <a:lnTo>
                    <a:pt x="4" y="80"/>
                  </a:lnTo>
                  <a:lnTo>
                    <a:pt x="0" y="66"/>
                  </a:lnTo>
                  <a:lnTo>
                    <a:pt x="0" y="55"/>
                  </a:lnTo>
                  <a:lnTo>
                    <a:pt x="0" y="43"/>
                  </a:lnTo>
                  <a:lnTo>
                    <a:pt x="0" y="32"/>
                  </a:lnTo>
                  <a:lnTo>
                    <a:pt x="4" y="19"/>
                  </a:lnTo>
                  <a:lnTo>
                    <a:pt x="6" y="9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23" name="Freeform 21">
              <a:extLst>
                <a:ext uri="{FF2B5EF4-FFF2-40B4-BE49-F238E27FC236}">
                  <a16:creationId xmlns:a16="http://schemas.microsoft.com/office/drawing/2014/main" id="{D61B1A04-F259-45AD-1AF8-9E16AAC536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1" y="1227"/>
              <a:ext cx="37" cy="23"/>
            </a:xfrm>
            <a:custGeom>
              <a:avLst/>
              <a:gdLst>
                <a:gd name="T0" fmla="*/ 0 w 120"/>
                <a:gd name="T1" fmla="*/ 0 h 84"/>
                <a:gd name="T2" fmla="*/ 0 w 120"/>
                <a:gd name="T3" fmla="*/ 0 h 84"/>
                <a:gd name="T4" fmla="*/ 0 w 120"/>
                <a:gd name="T5" fmla="*/ 0 h 84"/>
                <a:gd name="T6" fmla="*/ 0 w 120"/>
                <a:gd name="T7" fmla="*/ 0 h 84"/>
                <a:gd name="T8" fmla="*/ 0 w 120"/>
                <a:gd name="T9" fmla="*/ 0 h 84"/>
                <a:gd name="T10" fmla="*/ 0 w 120"/>
                <a:gd name="T11" fmla="*/ 0 h 84"/>
                <a:gd name="T12" fmla="*/ 0 w 120"/>
                <a:gd name="T13" fmla="*/ 0 h 84"/>
                <a:gd name="T14" fmla="*/ 0 w 120"/>
                <a:gd name="T15" fmla="*/ 0 h 84"/>
                <a:gd name="T16" fmla="*/ 0 w 120"/>
                <a:gd name="T17" fmla="*/ 0 h 84"/>
                <a:gd name="T18" fmla="*/ 0 w 120"/>
                <a:gd name="T19" fmla="*/ 0 h 84"/>
                <a:gd name="T20" fmla="*/ 0 w 120"/>
                <a:gd name="T21" fmla="*/ 0 h 84"/>
                <a:gd name="T22" fmla="*/ 0 w 120"/>
                <a:gd name="T23" fmla="*/ 0 h 84"/>
                <a:gd name="T24" fmla="*/ 0 w 120"/>
                <a:gd name="T25" fmla="*/ 0 h 84"/>
                <a:gd name="T26" fmla="*/ 0 w 120"/>
                <a:gd name="T27" fmla="*/ 0 h 84"/>
                <a:gd name="T28" fmla="*/ 0 w 120"/>
                <a:gd name="T29" fmla="*/ 0 h 84"/>
                <a:gd name="T30" fmla="*/ 0 w 120"/>
                <a:gd name="T31" fmla="*/ 0 h 84"/>
                <a:gd name="T32" fmla="*/ 0 w 120"/>
                <a:gd name="T33" fmla="*/ 0 h 84"/>
                <a:gd name="T34" fmla="*/ 0 w 120"/>
                <a:gd name="T35" fmla="*/ 0 h 84"/>
                <a:gd name="T36" fmla="*/ 0 w 120"/>
                <a:gd name="T37" fmla="*/ 0 h 84"/>
                <a:gd name="T38" fmla="*/ 0 w 120"/>
                <a:gd name="T39" fmla="*/ 0 h 84"/>
                <a:gd name="T40" fmla="*/ 0 w 120"/>
                <a:gd name="T41" fmla="*/ 0 h 84"/>
                <a:gd name="T42" fmla="*/ 0 w 120"/>
                <a:gd name="T43" fmla="*/ 0 h 84"/>
                <a:gd name="T44" fmla="*/ 0 w 120"/>
                <a:gd name="T45" fmla="*/ 0 h 84"/>
                <a:gd name="T46" fmla="*/ 0 w 120"/>
                <a:gd name="T47" fmla="*/ 0 h 84"/>
                <a:gd name="T48" fmla="*/ 0 w 120"/>
                <a:gd name="T49" fmla="*/ 0 h 84"/>
                <a:gd name="T50" fmla="*/ 0 w 120"/>
                <a:gd name="T51" fmla="*/ 0 h 84"/>
                <a:gd name="T52" fmla="*/ 0 w 120"/>
                <a:gd name="T53" fmla="*/ 0 h 84"/>
                <a:gd name="T54" fmla="*/ 0 w 120"/>
                <a:gd name="T55" fmla="*/ 0 h 84"/>
                <a:gd name="T56" fmla="*/ 0 w 120"/>
                <a:gd name="T57" fmla="*/ 0 h 84"/>
                <a:gd name="T58" fmla="*/ 0 w 120"/>
                <a:gd name="T59" fmla="*/ 0 h 84"/>
                <a:gd name="T60" fmla="*/ 0 w 120"/>
                <a:gd name="T61" fmla="*/ 0 h 84"/>
                <a:gd name="T62" fmla="*/ 0 w 120"/>
                <a:gd name="T63" fmla="*/ 0 h 84"/>
                <a:gd name="T64" fmla="*/ 0 w 120"/>
                <a:gd name="T65" fmla="*/ 0 h 84"/>
                <a:gd name="T66" fmla="*/ 0 w 120"/>
                <a:gd name="T67" fmla="*/ 0 h 84"/>
                <a:gd name="T68" fmla="*/ 0 w 120"/>
                <a:gd name="T69" fmla="*/ 0 h 84"/>
                <a:gd name="T70" fmla="*/ 0 w 120"/>
                <a:gd name="T71" fmla="*/ 0 h 84"/>
                <a:gd name="T72" fmla="*/ 0 w 120"/>
                <a:gd name="T73" fmla="*/ 0 h 84"/>
                <a:gd name="T74" fmla="*/ 0 w 120"/>
                <a:gd name="T75" fmla="*/ 0 h 84"/>
                <a:gd name="T76" fmla="*/ 0 w 120"/>
                <a:gd name="T77" fmla="*/ 0 h 84"/>
                <a:gd name="T78" fmla="*/ 0 w 120"/>
                <a:gd name="T79" fmla="*/ 0 h 84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120"/>
                <a:gd name="T121" fmla="*/ 0 h 84"/>
                <a:gd name="T122" fmla="*/ 120 w 120"/>
                <a:gd name="T123" fmla="*/ 84 h 84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120" h="84">
                  <a:moveTo>
                    <a:pt x="4" y="0"/>
                  </a:moveTo>
                  <a:lnTo>
                    <a:pt x="6" y="0"/>
                  </a:lnTo>
                  <a:lnTo>
                    <a:pt x="14" y="0"/>
                  </a:lnTo>
                  <a:lnTo>
                    <a:pt x="19" y="0"/>
                  </a:lnTo>
                  <a:lnTo>
                    <a:pt x="25" y="0"/>
                  </a:lnTo>
                  <a:lnTo>
                    <a:pt x="23" y="13"/>
                  </a:lnTo>
                  <a:lnTo>
                    <a:pt x="31" y="27"/>
                  </a:lnTo>
                  <a:lnTo>
                    <a:pt x="35" y="32"/>
                  </a:lnTo>
                  <a:lnTo>
                    <a:pt x="42" y="36"/>
                  </a:lnTo>
                  <a:lnTo>
                    <a:pt x="48" y="42"/>
                  </a:lnTo>
                  <a:lnTo>
                    <a:pt x="56" y="48"/>
                  </a:lnTo>
                  <a:lnTo>
                    <a:pt x="63" y="51"/>
                  </a:lnTo>
                  <a:lnTo>
                    <a:pt x="71" y="55"/>
                  </a:lnTo>
                  <a:lnTo>
                    <a:pt x="78" y="55"/>
                  </a:lnTo>
                  <a:lnTo>
                    <a:pt x="88" y="59"/>
                  </a:lnTo>
                  <a:lnTo>
                    <a:pt x="95" y="59"/>
                  </a:lnTo>
                  <a:lnTo>
                    <a:pt x="103" y="61"/>
                  </a:lnTo>
                  <a:lnTo>
                    <a:pt x="113" y="61"/>
                  </a:lnTo>
                  <a:lnTo>
                    <a:pt x="120" y="61"/>
                  </a:lnTo>
                  <a:lnTo>
                    <a:pt x="118" y="67"/>
                  </a:lnTo>
                  <a:lnTo>
                    <a:pt x="116" y="72"/>
                  </a:lnTo>
                  <a:lnTo>
                    <a:pt x="111" y="76"/>
                  </a:lnTo>
                  <a:lnTo>
                    <a:pt x="105" y="82"/>
                  </a:lnTo>
                  <a:lnTo>
                    <a:pt x="97" y="84"/>
                  </a:lnTo>
                  <a:lnTo>
                    <a:pt x="88" y="84"/>
                  </a:lnTo>
                  <a:lnTo>
                    <a:pt x="78" y="84"/>
                  </a:lnTo>
                  <a:lnTo>
                    <a:pt x="71" y="84"/>
                  </a:lnTo>
                  <a:lnTo>
                    <a:pt x="61" y="82"/>
                  </a:lnTo>
                  <a:lnTo>
                    <a:pt x="52" y="80"/>
                  </a:lnTo>
                  <a:lnTo>
                    <a:pt x="42" y="78"/>
                  </a:lnTo>
                  <a:lnTo>
                    <a:pt x="33" y="74"/>
                  </a:lnTo>
                  <a:lnTo>
                    <a:pt x="19" y="65"/>
                  </a:lnTo>
                  <a:lnTo>
                    <a:pt x="14" y="57"/>
                  </a:lnTo>
                  <a:lnTo>
                    <a:pt x="6" y="44"/>
                  </a:lnTo>
                  <a:lnTo>
                    <a:pt x="2" y="30"/>
                  </a:lnTo>
                  <a:lnTo>
                    <a:pt x="0" y="23"/>
                  </a:lnTo>
                  <a:lnTo>
                    <a:pt x="0" y="13"/>
                  </a:lnTo>
                  <a:lnTo>
                    <a:pt x="0" y="8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24" name="Freeform 22">
              <a:extLst>
                <a:ext uri="{FF2B5EF4-FFF2-40B4-BE49-F238E27FC236}">
                  <a16:creationId xmlns:a16="http://schemas.microsoft.com/office/drawing/2014/main" id="{E0975591-95F2-7FB4-AA4D-7AEBA27C21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4" y="1283"/>
              <a:ext cx="75" cy="94"/>
            </a:xfrm>
            <a:custGeom>
              <a:avLst/>
              <a:gdLst>
                <a:gd name="T0" fmla="*/ 0 w 246"/>
                <a:gd name="T1" fmla="*/ 0 h 332"/>
                <a:gd name="T2" fmla="*/ 0 w 246"/>
                <a:gd name="T3" fmla="*/ 0 h 332"/>
                <a:gd name="T4" fmla="*/ 0 w 246"/>
                <a:gd name="T5" fmla="*/ 0 h 332"/>
                <a:gd name="T6" fmla="*/ 0 w 246"/>
                <a:gd name="T7" fmla="*/ 0 h 332"/>
                <a:gd name="T8" fmla="*/ 0 w 246"/>
                <a:gd name="T9" fmla="*/ 0 h 332"/>
                <a:gd name="T10" fmla="*/ 0 w 246"/>
                <a:gd name="T11" fmla="*/ 0 h 332"/>
                <a:gd name="T12" fmla="*/ 0 w 246"/>
                <a:gd name="T13" fmla="*/ 0 h 332"/>
                <a:gd name="T14" fmla="*/ 0 w 246"/>
                <a:gd name="T15" fmla="*/ 0 h 332"/>
                <a:gd name="T16" fmla="*/ 0 w 246"/>
                <a:gd name="T17" fmla="*/ 0 h 332"/>
                <a:gd name="T18" fmla="*/ 0 w 246"/>
                <a:gd name="T19" fmla="*/ 0 h 332"/>
                <a:gd name="T20" fmla="*/ 0 w 246"/>
                <a:gd name="T21" fmla="*/ 0 h 332"/>
                <a:gd name="T22" fmla="*/ 0 w 246"/>
                <a:gd name="T23" fmla="*/ 0 h 332"/>
                <a:gd name="T24" fmla="*/ 0 w 246"/>
                <a:gd name="T25" fmla="*/ 0 h 332"/>
                <a:gd name="T26" fmla="*/ 0 w 246"/>
                <a:gd name="T27" fmla="*/ 0 h 332"/>
                <a:gd name="T28" fmla="*/ 0 w 246"/>
                <a:gd name="T29" fmla="*/ 0 h 332"/>
                <a:gd name="T30" fmla="*/ 0 w 246"/>
                <a:gd name="T31" fmla="*/ 0 h 332"/>
                <a:gd name="T32" fmla="*/ 0 w 246"/>
                <a:gd name="T33" fmla="*/ 0 h 332"/>
                <a:gd name="T34" fmla="*/ 0 w 246"/>
                <a:gd name="T35" fmla="*/ 0 h 332"/>
                <a:gd name="T36" fmla="*/ 0 w 246"/>
                <a:gd name="T37" fmla="*/ 0 h 332"/>
                <a:gd name="T38" fmla="*/ 0 w 246"/>
                <a:gd name="T39" fmla="*/ 0 h 332"/>
                <a:gd name="T40" fmla="*/ 0 w 246"/>
                <a:gd name="T41" fmla="*/ 0 h 332"/>
                <a:gd name="T42" fmla="*/ 0 w 246"/>
                <a:gd name="T43" fmla="*/ 0 h 332"/>
                <a:gd name="T44" fmla="*/ 0 w 246"/>
                <a:gd name="T45" fmla="*/ 0 h 332"/>
                <a:gd name="T46" fmla="*/ 0 w 246"/>
                <a:gd name="T47" fmla="*/ 0 h 332"/>
                <a:gd name="T48" fmla="*/ 0 w 246"/>
                <a:gd name="T49" fmla="*/ 0 h 332"/>
                <a:gd name="T50" fmla="*/ 0 w 246"/>
                <a:gd name="T51" fmla="*/ 0 h 332"/>
                <a:gd name="T52" fmla="*/ 0 w 246"/>
                <a:gd name="T53" fmla="*/ 0 h 332"/>
                <a:gd name="T54" fmla="*/ 0 w 246"/>
                <a:gd name="T55" fmla="*/ 0 h 332"/>
                <a:gd name="T56" fmla="*/ 0 w 246"/>
                <a:gd name="T57" fmla="*/ 0 h 332"/>
                <a:gd name="T58" fmla="*/ 0 w 246"/>
                <a:gd name="T59" fmla="*/ 0 h 332"/>
                <a:gd name="T60" fmla="*/ 0 w 246"/>
                <a:gd name="T61" fmla="*/ 0 h 332"/>
                <a:gd name="T62" fmla="*/ 0 w 246"/>
                <a:gd name="T63" fmla="*/ 0 h 332"/>
                <a:gd name="T64" fmla="*/ 0 w 246"/>
                <a:gd name="T65" fmla="*/ 0 h 332"/>
                <a:gd name="T66" fmla="*/ 0 w 246"/>
                <a:gd name="T67" fmla="*/ 0 h 332"/>
                <a:gd name="T68" fmla="*/ 0 w 246"/>
                <a:gd name="T69" fmla="*/ 0 h 332"/>
                <a:gd name="T70" fmla="*/ 0 w 246"/>
                <a:gd name="T71" fmla="*/ 0 h 332"/>
                <a:gd name="T72" fmla="*/ 0 w 246"/>
                <a:gd name="T73" fmla="*/ 0 h 332"/>
                <a:gd name="T74" fmla="*/ 0 w 246"/>
                <a:gd name="T75" fmla="*/ 0 h 332"/>
                <a:gd name="T76" fmla="*/ 0 w 246"/>
                <a:gd name="T77" fmla="*/ 0 h 332"/>
                <a:gd name="T78" fmla="*/ 0 w 246"/>
                <a:gd name="T79" fmla="*/ 0 h 332"/>
                <a:gd name="T80" fmla="*/ 0 w 246"/>
                <a:gd name="T81" fmla="*/ 0 h 332"/>
                <a:gd name="T82" fmla="*/ 0 w 246"/>
                <a:gd name="T83" fmla="*/ 0 h 332"/>
                <a:gd name="T84" fmla="*/ 0 w 246"/>
                <a:gd name="T85" fmla="*/ 0 h 332"/>
                <a:gd name="T86" fmla="*/ 0 w 246"/>
                <a:gd name="T87" fmla="*/ 0 h 332"/>
                <a:gd name="T88" fmla="*/ 0 w 246"/>
                <a:gd name="T89" fmla="*/ 0 h 332"/>
                <a:gd name="T90" fmla="*/ 0 w 246"/>
                <a:gd name="T91" fmla="*/ 0 h 332"/>
                <a:gd name="T92" fmla="*/ 0 w 246"/>
                <a:gd name="T93" fmla="*/ 0 h 332"/>
                <a:gd name="T94" fmla="*/ 0 w 246"/>
                <a:gd name="T95" fmla="*/ 0 h 332"/>
                <a:gd name="T96" fmla="*/ 0 w 246"/>
                <a:gd name="T97" fmla="*/ 0 h 332"/>
                <a:gd name="T98" fmla="*/ 0 w 246"/>
                <a:gd name="T99" fmla="*/ 0 h 332"/>
                <a:gd name="T100" fmla="*/ 0 w 246"/>
                <a:gd name="T101" fmla="*/ 0 h 332"/>
                <a:gd name="T102" fmla="*/ 0 w 246"/>
                <a:gd name="T103" fmla="*/ 0 h 332"/>
                <a:gd name="T104" fmla="*/ 0 w 246"/>
                <a:gd name="T105" fmla="*/ 0 h 332"/>
                <a:gd name="T106" fmla="*/ 0 w 246"/>
                <a:gd name="T107" fmla="*/ 0 h 332"/>
                <a:gd name="T108" fmla="*/ 0 w 246"/>
                <a:gd name="T109" fmla="*/ 0 h 332"/>
                <a:gd name="T110" fmla="*/ 0 w 246"/>
                <a:gd name="T111" fmla="*/ 0 h 332"/>
                <a:gd name="T112" fmla="*/ 0 w 246"/>
                <a:gd name="T113" fmla="*/ 0 h 332"/>
                <a:gd name="T114" fmla="*/ 0 w 246"/>
                <a:gd name="T115" fmla="*/ 0 h 332"/>
                <a:gd name="T116" fmla="*/ 0 w 246"/>
                <a:gd name="T117" fmla="*/ 0 h 332"/>
                <a:gd name="T118" fmla="*/ 0 w 246"/>
                <a:gd name="T119" fmla="*/ 0 h 33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246"/>
                <a:gd name="T181" fmla="*/ 0 h 332"/>
                <a:gd name="T182" fmla="*/ 246 w 246"/>
                <a:gd name="T183" fmla="*/ 332 h 332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246" h="332">
                  <a:moveTo>
                    <a:pt x="2" y="0"/>
                  </a:moveTo>
                  <a:lnTo>
                    <a:pt x="2" y="0"/>
                  </a:lnTo>
                  <a:lnTo>
                    <a:pt x="10" y="0"/>
                  </a:lnTo>
                  <a:lnTo>
                    <a:pt x="16" y="0"/>
                  </a:lnTo>
                  <a:lnTo>
                    <a:pt x="23" y="0"/>
                  </a:lnTo>
                  <a:lnTo>
                    <a:pt x="21" y="13"/>
                  </a:lnTo>
                  <a:lnTo>
                    <a:pt x="23" y="28"/>
                  </a:lnTo>
                  <a:lnTo>
                    <a:pt x="27" y="41"/>
                  </a:lnTo>
                  <a:lnTo>
                    <a:pt x="33" y="57"/>
                  </a:lnTo>
                  <a:lnTo>
                    <a:pt x="38" y="70"/>
                  </a:lnTo>
                  <a:lnTo>
                    <a:pt x="46" y="83"/>
                  </a:lnTo>
                  <a:lnTo>
                    <a:pt x="54" y="93"/>
                  </a:lnTo>
                  <a:lnTo>
                    <a:pt x="67" y="106"/>
                  </a:lnTo>
                  <a:lnTo>
                    <a:pt x="77" y="114"/>
                  </a:lnTo>
                  <a:lnTo>
                    <a:pt x="90" y="123"/>
                  </a:lnTo>
                  <a:lnTo>
                    <a:pt x="101" y="127"/>
                  </a:lnTo>
                  <a:lnTo>
                    <a:pt x="116" y="133"/>
                  </a:lnTo>
                  <a:lnTo>
                    <a:pt x="132" y="133"/>
                  </a:lnTo>
                  <a:lnTo>
                    <a:pt x="147" y="133"/>
                  </a:lnTo>
                  <a:lnTo>
                    <a:pt x="164" y="129"/>
                  </a:lnTo>
                  <a:lnTo>
                    <a:pt x="181" y="125"/>
                  </a:lnTo>
                  <a:lnTo>
                    <a:pt x="192" y="121"/>
                  </a:lnTo>
                  <a:lnTo>
                    <a:pt x="200" y="127"/>
                  </a:lnTo>
                  <a:lnTo>
                    <a:pt x="206" y="131"/>
                  </a:lnTo>
                  <a:lnTo>
                    <a:pt x="211" y="135"/>
                  </a:lnTo>
                  <a:lnTo>
                    <a:pt x="210" y="142"/>
                  </a:lnTo>
                  <a:lnTo>
                    <a:pt x="210" y="152"/>
                  </a:lnTo>
                  <a:lnTo>
                    <a:pt x="208" y="159"/>
                  </a:lnTo>
                  <a:lnTo>
                    <a:pt x="204" y="165"/>
                  </a:lnTo>
                  <a:lnTo>
                    <a:pt x="192" y="173"/>
                  </a:lnTo>
                  <a:lnTo>
                    <a:pt x="179" y="180"/>
                  </a:lnTo>
                  <a:lnTo>
                    <a:pt x="170" y="182"/>
                  </a:lnTo>
                  <a:lnTo>
                    <a:pt x="162" y="184"/>
                  </a:lnTo>
                  <a:lnTo>
                    <a:pt x="154" y="184"/>
                  </a:lnTo>
                  <a:lnTo>
                    <a:pt x="147" y="186"/>
                  </a:lnTo>
                  <a:lnTo>
                    <a:pt x="137" y="186"/>
                  </a:lnTo>
                  <a:lnTo>
                    <a:pt x="130" y="186"/>
                  </a:lnTo>
                  <a:lnTo>
                    <a:pt x="122" y="186"/>
                  </a:lnTo>
                  <a:lnTo>
                    <a:pt x="116" y="188"/>
                  </a:lnTo>
                  <a:lnTo>
                    <a:pt x="107" y="184"/>
                  </a:lnTo>
                  <a:lnTo>
                    <a:pt x="99" y="184"/>
                  </a:lnTo>
                  <a:lnTo>
                    <a:pt x="94" y="180"/>
                  </a:lnTo>
                  <a:lnTo>
                    <a:pt x="88" y="178"/>
                  </a:lnTo>
                  <a:lnTo>
                    <a:pt x="82" y="175"/>
                  </a:lnTo>
                  <a:lnTo>
                    <a:pt x="77" y="173"/>
                  </a:lnTo>
                  <a:lnTo>
                    <a:pt x="69" y="167"/>
                  </a:lnTo>
                  <a:lnTo>
                    <a:pt x="63" y="159"/>
                  </a:lnTo>
                  <a:lnTo>
                    <a:pt x="67" y="169"/>
                  </a:lnTo>
                  <a:lnTo>
                    <a:pt x="71" y="182"/>
                  </a:lnTo>
                  <a:lnTo>
                    <a:pt x="75" y="192"/>
                  </a:lnTo>
                  <a:lnTo>
                    <a:pt x="78" y="205"/>
                  </a:lnTo>
                  <a:lnTo>
                    <a:pt x="82" y="216"/>
                  </a:lnTo>
                  <a:lnTo>
                    <a:pt x="86" y="228"/>
                  </a:lnTo>
                  <a:lnTo>
                    <a:pt x="90" y="239"/>
                  </a:lnTo>
                  <a:lnTo>
                    <a:pt x="96" y="251"/>
                  </a:lnTo>
                  <a:lnTo>
                    <a:pt x="99" y="258"/>
                  </a:lnTo>
                  <a:lnTo>
                    <a:pt x="107" y="268"/>
                  </a:lnTo>
                  <a:lnTo>
                    <a:pt x="115" y="275"/>
                  </a:lnTo>
                  <a:lnTo>
                    <a:pt x="124" y="283"/>
                  </a:lnTo>
                  <a:lnTo>
                    <a:pt x="134" y="287"/>
                  </a:lnTo>
                  <a:lnTo>
                    <a:pt x="145" y="291"/>
                  </a:lnTo>
                  <a:lnTo>
                    <a:pt x="158" y="292"/>
                  </a:lnTo>
                  <a:lnTo>
                    <a:pt x="175" y="294"/>
                  </a:lnTo>
                  <a:lnTo>
                    <a:pt x="185" y="291"/>
                  </a:lnTo>
                  <a:lnTo>
                    <a:pt x="192" y="287"/>
                  </a:lnTo>
                  <a:lnTo>
                    <a:pt x="200" y="281"/>
                  </a:lnTo>
                  <a:lnTo>
                    <a:pt x="210" y="273"/>
                  </a:lnTo>
                  <a:lnTo>
                    <a:pt x="217" y="266"/>
                  </a:lnTo>
                  <a:lnTo>
                    <a:pt x="227" y="262"/>
                  </a:lnTo>
                  <a:lnTo>
                    <a:pt x="236" y="258"/>
                  </a:lnTo>
                  <a:lnTo>
                    <a:pt x="246" y="262"/>
                  </a:lnTo>
                  <a:lnTo>
                    <a:pt x="244" y="270"/>
                  </a:lnTo>
                  <a:lnTo>
                    <a:pt x="242" y="277"/>
                  </a:lnTo>
                  <a:lnTo>
                    <a:pt x="238" y="285"/>
                  </a:lnTo>
                  <a:lnTo>
                    <a:pt x="236" y="292"/>
                  </a:lnTo>
                  <a:lnTo>
                    <a:pt x="223" y="304"/>
                  </a:lnTo>
                  <a:lnTo>
                    <a:pt x="211" y="315"/>
                  </a:lnTo>
                  <a:lnTo>
                    <a:pt x="204" y="319"/>
                  </a:lnTo>
                  <a:lnTo>
                    <a:pt x="198" y="323"/>
                  </a:lnTo>
                  <a:lnTo>
                    <a:pt x="189" y="325"/>
                  </a:lnTo>
                  <a:lnTo>
                    <a:pt x="183" y="329"/>
                  </a:lnTo>
                  <a:lnTo>
                    <a:pt x="175" y="329"/>
                  </a:lnTo>
                  <a:lnTo>
                    <a:pt x="166" y="330"/>
                  </a:lnTo>
                  <a:lnTo>
                    <a:pt x="160" y="330"/>
                  </a:lnTo>
                  <a:lnTo>
                    <a:pt x="153" y="332"/>
                  </a:lnTo>
                  <a:lnTo>
                    <a:pt x="139" y="325"/>
                  </a:lnTo>
                  <a:lnTo>
                    <a:pt x="128" y="319"/>
                  </a:lnTo>
                  <a:lnTo>
                    <a:pt x="115" y="310"/>
                  </a:lnTo>
                  <a:lnTo>
                    <a:pt x="107" y="300"/>
                  </a:lnTo>
                  <a:lnTo>
                    <a:pt x="96" y="289"/>
                  </a:lnTo>
                  <a:lnTo>
                    <a:pt x="88" y="277"/>
                  </a:lnTo>
                  <a:lnTo>
                    <a:pt x="80" y="264"/>
                  </a:lnTo>
                  <a:lnTo>
                    <a:pt x="73" y="253"/>
                  </a:lnTo>
                  <a:lnTo>
                    <a:pt x="65" y="237"/>
                  </a:lnTo>
                  <a:lnTo>
                    <a:pt x="57" y="224"/>
                  </a:lnTo>
                  <a:lnTo>
                    <a:pt x="52" y="211"/>
                  </a:lnTo>
                  <a:lnTo>
                    <a:pt x="48" y="197"/>
                  </a:lnTo>
                  <a:lnTo>
                    <a:pt x="44" y="184"/>
                  </a:lnTo>
                  <a:lnTo>
                    <a:pt x="40" y="171"/>
                  </a:lnTo>
                  <a:lnTo>
                    <a:pt x="35" y="159"/>
                  </a:lnTo>
                  <a:lnTo>
                    <a:pt x="35" y="150"/>
                  </a:lnTo>
                  <a:lnTo>
                    <a:pt x="40" y="146"/>
                  </a:lnTo>
                  <a:lnTo>
                    <a:pt x="50" y="142"/>
                  </a:lnTo>
                  <a:lnTo>
                    <a:pt x="42" y="133"/>
                  </a:lnTo>
                  <a:lnTo>
                    <a:pt x="37" y="125"/>
                  </a:lnTo>
                  <a:lnTo>
                    <a:pt x="31" y="118"/>
                  </a:lnTo>
                  <a:lnTo>
                    <a:pt x="27" y="108"/>
                  </a:lnTo>
                  <a:lnTo>
                    <a:pt x="21" y="99"/>
                  </a:lnTo>
                  <a:lnTo>
                    <a:pt x="18" y="91"/>
                  </a:lnTo>
                  <a:lnTo>
                    <a:pt x="14" y="81"/>
                  </a:lnTo>
                  <a:lnTo>
                    <a:pt x="12" y="74"/>
                  </a:lnTo>
                  <a:lnTo>
                    <a:pt x="6" y="62"/>
                  </a:lnTo>
                  <a:lnTo>
                    <a:pt x="4" y="55"/>
                  </a:lnTo>
                  <a:lnTo>
                    <a:pt x="2" y="43"/>
                  </a:lnTo>
                  <a:lnTo>
                    <a:pt x="2" y="36"/>
                  </a:lnTo>
                  <a:lnTo>
                    <a:pt x="0" y="26"/>
                  </a:lnTo>
                  <a:lnTo>
                    <a:pt x="0" y="17"/>
                  </a:lnTo>
                  <a:lnTo>
                    <a:pt x="0" y="7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25" name="Freeform 23">
              <a:extLst>
                <a:ext uri="{FF2B5EF4-FFF2-40B4-BE49-F238E27FC236}">
                  <a16:creationId xmlns:a16="http://schemas.microsoft.com/office/drawing/2014/main" id="{AA89B0CE-A5EB-4FB2-5659-11EDA8DB19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08" y="1307"/>
              <a:ext cx="89" cy="65"/>
            </a:xfrm>
            <a:custGeom>
              <a:avLst/>
              <a:gdLst>
                <a:gd name="T0" fmla="*/ 0 w 293"/>
                <a:gd name="T1" fmla="*/ 0 h 230"/>
                <a:gd name="T2" fmla="*/ 0 w 293"/>
                <a:gd name="T3" fmla="*/ 0 h 230"/>
                <a:gd name="T4" fmla="*/ 0 w 293"/>
                <a:gd name="T5" fmla="*/ 0 h 230"/>
                <a:gd name="T6" fmla="*/ 0 w 293"/>
                <a:gd name="T7" fmla="*/ 0 h 230"/>
                <a:gd name="T8" fmla="*/ 0 w 293"/>
                <a:gd name="T9" fmla="*/ 0 h 230"/>
                <a:gd name="T10" fmla="*/ 0 w 293"/>
                <a:gd name="T11" fmla="*/ 0 h 230"/>
                <a:gd name="T12" fmla="*/ 0 w 293"/>
                <a:gd name="T13" fmla="*/ 0 h 230"/>
                <a:gd name="T14" fmla="*/ 0 w 293"/>
                <a:gd name="T15" fmla="*/ 0 h 230"/>
                <a:gd name="T16" fmla="*/ 0 w 293"/>
                <a:gd name="T17" fmla="*/ 0 h 230"/>
                <a:gd name="T18" fmla="*/ 0 w 293"/>
                <a:gd name="T19" fmla="*/ 0 h 230"/>
                <a:gd name="T20" fmla="*/ 0 w 293"/>
                <a:gd name="T21" fmla="*/ 0 h 230"/>
                <a:gd name="T22" fmla="*/ 0 w 293"/>
                <a:gd name="T23" fmla="*/ 0 h 230"/>
                <a:gd name="T24" fmla="*/ 0 w 293"/>
                <a:gd name="T25" fmla="*/ 0 h 230"/>
                <a:gd name="T26" fmla="*/ 0 w 293"/>
                <a:gd name="T27" fmla="*/ 0 h 230"/>
                <a:gd name="T28" fmla="*/ 0 w 293"/>
                <a:gd name="T29" fmla="*/ 0 h 230"/>
                <a:gd name="T30" fmla="*/ 0 w 293"/>
                <a:gd name="T31" fmla="*/ 0 h 230"/>
                <a:gd name="T32" fmla="*/ 0 w 293"/>
                <a:gd name="T33" fmla="*/ 0 h 230"/>
                <a:gd name="T34" fmla="*/ 0 w 293"/>
                <a:gd name="T35" fmla="*/ 0 h 230"/>
                <a:gd name="T36" fmla="*/ 0 w 293"/>
                <a:gd name="T37" fmla="*/ 0 h 230"/>
                <a:gd name="T38" fmla="*/ 0 w 293"/>
                <a:gd name="T39" fmla="*/ 0 h 230"/>
                <a:gd name="T40" fmla="*/ 0 w 293"/>
                <a:gd name="T41" fmla="*/ 0 h 230"/>
                <a:gd name="T42" fmla="*/ 0 w 293"/>
                <a:gd name="T43" fmla="*/ 0 h 230"/>
                <a:gd name="T44" fmla="*/ 0 w 293"/>
                <a:gd name="T45" fmla="*/ 0 h 230"/>
                <a:gd name="T46" fmla="*/ 0 w 293"/>
                <a:gd name="T47" fmla="*/ 0 h 230"/>
                <a:gd name="T48" fmla="*/ 0 w 293"/>
                <a:gd name="T49" fmla="*/ 0 h 230"/>
                <a:gd name="T50" fmla="*/ 0 w 293"/>
                <a:gd name="T51" fmla="*/ 0 h 230"/>
                <a:gd name="T52" fmla="*/ 0 w 293"/>
                <a:gd name="T53" fmla="*/ 0 h 230"/>
                <a:gd name="T54" fmla="*/ 0 w 293"/>
                <a:gd name="T55" fmla="*/ 0 h 230"/>
                <a:gd name="T56" fmla="*/ 0 w 293"/>
                <a:gd name="T57" fmla="*/ 0 h 230"/>
                <a:gd name="T58" fmla="*/ 0 w 293"/>
                <a:gd name="T59" fmla="*/ 0 h 230"/>
                <a:gd name="T60" fmla="*/ 0 w 293"/>
                <a:gd name="T61" fmla="*/ 0 h 230"/>
                <a:gd name="T62" fmla="*/ 0 w 293"/>
                <a:gd name="T63" fmla="*/ 0 h 23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93"/>
                <a:gd name="T97" fmla="*/ 0 h 230"/>
                <a:gd name="T98" fmla="*/ 293 w 293"/>
                <a:gd name="T99" fmla="*/ 230 h 23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93" h="230">
                  <a:moveTo>
                    <a:pt x="2" y="0"/>
                  </a:moveTo>
                  <a:lnTo>
                    <a:pt x="8" y="2"/>
                  </a:lnTo>
                  <a:lnTo>
                    <a:pt x="17" y="6"/>
                  </a:lnTo>
                  <a:lnTo>
                    <a:pt x="25" y="12"/>
                  </a:lnTo>
                  <a:lnTo>
                    <a:pt x="36" y="19"/>
                  </a:lnTo>
                  <a:lnTo>
                    <a:pt x="46" y="27"/>
                  </a:lnTo>
                  <a:lnTo>
                    <a:pt x="59" y="36"/>
                  </a:lnTo>
                  <a:lnTo>
                    <a:pt x="70" y="44"/>
                  </a:lnTo>
                  <a:lnTo>
                    <a:pt x="82" y="55"/>
                  </a:lnTo>
                  <a:lnTo>
                    <a:pt x="93" y="65"/>
                  </a:lnTo>
                  <a:lnTo>
                    <a:pt x="105" y="76"/>
                  </a:lnTo>
                  <a:lnTo>
                    <a:pt x="116" y="86"/>
                  </a:lnTo>
                  <a:lnTo>
                    <a:pt x="127" y="97"/>
                  </a:lnTo>
                  <a:lnTo>
                    <a:pt x="137" y="105"/>
                  </a:lnTo>
                  <a:lnTo>
                    <a:pt x="146" y="114"/>
                  </a:lnTo>
                  <a:lnTo>
                    <a:pt x="152" y="120"/>
                  </a:lnTo>
                  <a:lnTo>
                    <a:pt x="162" y="127"/>
                  </a:lnTo>
                  <a:lnTo>
                    <a:pt x="169" y="133"/>
                  </a:lnTo>
                  <a:lnTo>
                    <a:pt x="177" y="139"/>
                  </a:lnTo>
                  <a:lnTo>
                    <a:pt x="184" y="145"/>
                  </a:lnTo>
                  <a:lnTo>
                    <a:pt x="194" y="152"/>
                  </a:lnTo>
                  <a:lnTo>
                    <a:pt x="203" y="156"/>
                  </a:lnTo>
                  <a:lnTo>
                    <a:pt x="211" y="162"/>
                  </a:lnTo>
                  <a:lnTo>
                    <a:pt x="219" y="166"/>
                  </a:lnTo>
                  <a:lnTo>
                    <a:pt x="228" y="171"/>
                  </a:lnTo>
                  <a:lnTo>
                    <a:pt x="236" y="175"/>
                  </a:lnTo>
                  <a:lnTo>
                    <a:pt x="245" y="181"/>
                  </a:lnTo>
                  <a:lnTo>
                    <a:pt x="253" y="185"/>
                  </a:lnTo>
                  <a:lnTo>
                    <a:pt x="262" y="192"/>
                  </a:lnTo>
                  <a:lnTo>
                    <a:pt x="268" y="198"/>
                  </a:lnTo>
                  <a:lnTo>
                    <a:pt x="278" y="204"/>
                  </a:lnTo>
                  <a:lnTo>
                    <a:pt x="285" y="213"/>
                  </a:lnTo>
                  <a:lnTo>
                    <a:pt x="293" y="221"/>
                  </a:lnTo>
                  <a:lnTo>
                    <a:pt x="285" y="224"/>
                  </a:lnTo>
                  <a:lnTo>
                    <a:pt x="278" y="230"/>
                  </a:lnTo>
                  <a:lnTo>
                    <a:pt x="268" y="223"/>
                  </a:lnTo>
                  <a:lnTo>
                    <a:pt x="255" y="217"/>
                  </a:lnTo>
                  <a:lnTo>
                    <a:pt x="241" y="213"/>
                  </a:lnTo>
                  <a:lnTo>
                    <a:pt x="230" y="209"/>
                  </a:lnTo>
                  <a:lnTo>
                    <a:pt x="213" y="204"/>
                  </a:lnTo>
                  <a:lnTo>
                    <a:pt x="198" y="200"/>
                  </a:lnTo>
                  <a:lnTo>
                    <a:pt x="184" y="194"/>
                  </a:lnTo>
                  <a:lnTo>
                    <a:pt x="169" y="190"/>
                  </a:lnTo>
                  <a:lnTo>
                    <a:pt x="152" y="185"/>
                  </a:lnTo>
                  <a:lnTo>
                    <a:pt x="139" y="177"/>
                  </a:lnTo>
                  <a:lnTo>
                    <a:pt x="124" y="169"/>
                  </a:lnTo>
                  <a:lnTo>
                    <a:pt x="112" y="162"/>
                  </a:lnTo>
                  <a:lnTo>
                    <a:pt x="101" y="150"/>
                  </a:lnTo>
                  <a:lnTo>
                    <a:pt x="93" y="139"/>
                  </a:lnTo>
                  <a:lnTo>
                    <a:pt x="86" y="126"/>
                  </a:lnTo>
                  <a:lnTo>
                    <a:pt x="84" y="112"/>
                  </a:lnTo>
                  <a:lnTo>
                    <a:pt x="72" y="101"/>
                  </a:lnTo>
                  <a:lnTo>
                    <a:pt x="59" y="91"/>
                  </a:lnTo>
                  <a:lnTo>
                    <a:pt x="46" y="76"/>
                  </a:lnTo>
                  <a:lnTo>
                    <a:pt x="32" y="63"/>
                  </a:lnTo>
                  <a:lnTo>
                    <a:pt x="25" y="53"/>
                  </a:lnTo>
                  <a:lnTo>
                    <a:pt x="19" y="46"/>
                  </a:lnTo>
                  <a:lnTo>
                    <a:pt x="13" y="38"/>
                  </a:lnTo>
                  <a:lnTo>
                    <a:pt x="10" y="31"/>
                  </a:lnTo>
                  <a:lnTo>
                    <a:pt x="6" y="21"/>
                  </a:lnTo>
                  <a:lnTo>
                    <a:pt x="2" y="13"/>
                  </a:lnTo>
                  <a:lnTo>
                    <a:pt x="0" y="6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26" name="Freeform 24">
              <a:extLst>
                <a:ext uri="{FF2B5EF4-FFF2-40B4-BE49-F238E27FC236}">
                  <a16:creationId xmlns:a16="http://schemas.microsoft.com/office/drawing/2014/main" id="{DDA1CC3B-6969-26FE-1179-B0BD9E56B8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5" y="908"/>
              <a:ext cx="28" cy="24"/>
            </a:xfrm>
            <a:custGeom>
              <a:avLst/>
              <a:gdLst>
                <a:gd name="T0" fmla="*/ 0 w 93"/>
                <a:gd name="T1" fmla="*/ 0 h 84"/>
                <a:gd name="T2" fmla="*/ 0 w 93"/>
                <a:gd name="T3" fmla="*/ 0 h 84"/>
                <a:gd name="T4" fmla="*/ 0 w 93"/>
                <a:gd name="T5" fmla="*/ 0 h 84"/>
                <a:gd name="T6" fmla="*/ 0 w 93"/>
                <a:gd name="T7" fmla="*/ 0 h 84"/>
                <a:gd name="T8" fmla="*/ 0 w 93"/>
                <a:gd name="T9" fmla="*/ 0 h 84"/>
                <a:gd name="T10" fmla="*/ 0 w 93"/>
                <a:gd name="T11" fmla="*/ 0 h 84"/>
                <a:gd name="T12" fmla="*/ 0 w 93"/>
                <a:gd name="T13" fmla="*/ 0 h 84"/>
                <a:gd name="T14" fmla="*/ 0 w 93"/>
                <a:gd name="T15" fmla="*/ 0 h 84"/>
                <a:gd name="T16" fmla="*/ 0 w 93"/>
                <a:gd name="T17" fmla="*/ 0 h 84"/>
                <a:gd name="T18" fmla="*/ 0 w 93"/>
                <a:gd name="T19" fmla="*/ 0 h 84"/>
                <a:gd name="T20" fmla="*/ 0 w 93"/>
                <a:gd name="T21" fmla="*/ 0 h 84"/>
                <a:gd name="T22" fmla="*/ 0 w 93"/>
                <a:gd name="T23" fmla="*/ 0 h 84"/>
                <a:gd name="T24" fmla="*/ 0 w 93"/>
                <a:gd name="T25" fmla="*/ 0 h 84"/>
                <a:gd name="T26" fmla="*/ 0 w 93"/>
                <a:gd name="T27" fmla="*/ 0 h 84"/>
                <a:gd name="T28" fmla="*/ 0 w 93"/>
                <a:gd name="T29" fmla="*/ 0 h 84"/>
                <a:gd name="T30" fmla="*/ 0 w 93"/>
                <a:gd name="T31" fmla="*/ 0 h 84"/>
                <a:gd name="T32" fmla="*/ 0 w 93"/>
                <a:gd name="T33" fmla="*/ 0 h 84"/>
                <a:gd name="T34" fmla="*/ 0 w 93"/>
                <a:gd name="T35" fmla="*/ 0 h 84"/>
                <a:gd name="T36" fmla="*/ 0 w 93"/>
                <a:gd name="T37" fmla="*/ 0 h 84"/>
                <a:gd name="T38" fmla="*/ 0 w 93"/>
                <a:gd name="T39" fmla="*/ 0 h 84"/>
                <a:gd name="T40" fmla="*/ 0 w 93"/>
                <a:gd name="T41" fmla="*/ 0 h 84"/>
                <a:gd name="T42" fmla="*/ 0 w 93"/>
                <a:gd name="T43" fmla="*/ 0 h 84"/>
                <a:gd name="T44" fmla="*/ 0 w 93"/>
                <a:gd name="T45" fmla="*/ 0 h 84"/>
                <a:gd name="T46" fmla="*/ 0 w 93"/>
                <a:gd name="T47" fmla="*/ 0 h 84"/>
                <a:gd name="T48" fmla="*/ 0 w 93"/>
                <a:gd name="T49" fmla="*/ 0 h 84"/>
                <a:gd name="T50" fmla="*/ 0 w 93"/>
                <a:gd name="T51" fmla="*/ 0 h 8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93"/>
                <a:gd name="T79" fmla="*/ 0 h 84"/>
                <a:gd name="T80" fmla="*/ 93 w 93"/>
                <a:gd name="T81" fmla="*/ 84 h 8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93" h="84">
                  <a:moveTo>
                    <a:pt x="74" y="0"/>
                  </a:moveTo>
                  <a:lnTo>
                    <a:pt x="76" y="0"/>
                  </a:lnTo>
                  <a:lnTo>
                    <a:pt x="82" y="0"/>
                  </a:lnTo>
                  <a:lnTo>
                    <a:pt x="88" y="0"/>
                  </a:lnTo>
                  <a:lnTo>
                    <a:pt x="93" y="0"/>
                  </a:lnTo>
                  <a:lnTo>
                    <a:pt x="88" y="13"/>
                  </a:lnTo>
                  <a:lnTo>
                    <a:pt x="80" y="28"/>
                  </a:lnTo>
                  <a:lnTo>
                    <a:pt x="69" y="40"/>
                  </a:lnTo>
                  <a:lnTo>
                    <a:pt x="57" y="53"/>
                  </a:lnTo>
                  <a:lnTo>
                    <a:pt x="50" y="59"/>
                  </a:lnTo>
                  <a:lnTo>
                    <a:pt x="44" y="65"/>
                  </a:lnTo>
                  <a:lnTo>
                    <a:pt x="35" y="68"/>
                  </a:lnTo>
                  <a:lnTo>
                    <a:pt x="29" y="72"/>
                  </a:lnTo>
                  <a:lnTo>
                    <a:pt x="14" y="80"/>
                  </a:lnTo>
                  <a:lnTo>
                    <a:pt x="0" y="84"/>
                  </a:lnTo>
                  <a:lnTo>
                    <a:pt x="0" y="76"/>
                  </a:lnTo>
                  <a:lnTo>
                    <a:pt x="0" y="68"/>
                  </a:lnTo>
                  <a:lnTo>
                    <a:pt x="4" y="63"/>
                  </a:lnTo>
                  <a:lnTo>
                    <a:pt x="10" y="59"/>
                  </a:lnTo>
                  <a:lnTo>
                    <a:pt x="19" y="47"/>
                  </a:lnTo>
                  <a:lnTo>
                    <a:pt x="31" y="40"/>
                  </a:lnTo>
                  <a:lnTo>
                    <a:pt x="44" y="30"/>
                  </a:lnTo>
                  <a:lnTo>
                    <a:pt x="55" y="21"/>
                  </a:lnTo>
                  <a:lnTo>
                    <a:pt x="67" y="11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27" name="Freeform 25">
              <a:extLst>
                <a:ext uri="{FF2B5EF4-FFF2-40B4-BE49-F238E27FC236}">
                  <a16:creationId xmlns:a16="http://schemas.microsoft.com/office/drawing/2014/main" id="{16817246-443E-804C-B54A-0926FFF459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42" y="893"/>
              <a:ext cx="49" cy="40"/>
            </a:xfrm>
            <a:custGeom>
              <a:avLst/>
              <a:gdLst>
                <a:gd name="T0" fmla="*/ 0 w 162"/>
                <a:gd name="T1" fmla="*/ 0 h 140"/>
                <a:gd name="T2" fmla="*/ 0 w 162"/>
                <a:gd name="T3" fmla="*/ 0 h 140"/>
                <a:gd name="T4" fmla="*/ 0 w 162"/>
                <a:gd name="T5" fmla="*/ 0 h 140"/>
                <a:gd name="T6" fmla="*/ 0 w 162"/>
                <a:gd name="T7" fmla="*/ 0 h 140"/>
                <a:gd name="T8" fmla="*/ 0 w 162"/>
                <a:gd name="T9" fmla="*/ 0 h 140"/>
                <a:gd name="T10" fmla="*/ 0 w 162"/>
                <a:gd name="T11" fmla="*/ 0 h 140"/>
                <a:gd name="T12" fmla="*/ 0 w 162"/>
                <a:gd name="T13" fmla="*/ 0 h 140"/>
                <a:gd name="T14" fmla="*/ 0 w 162"/>
                <a:gd name="T15" fmla="*/ 0 h 140"/>
                <a:gd name="T16" fmla="*/ 0 w 162"/>
                <a:gd name="T17" fmla="*/ 0 h 140"/>
                <a:gd name="T18" fmla="*/ 0 w 162"/>
                <a:gd name="T19" fmla="*/ 0 h 140"/>
                <a:gd name="T20" fmla="*/ 0 w 162"/>
                <a:gd name="T21" fmla="*/ 0 h 140"/>
                <a:gd name="T22" fmla="*/ 0 w 162"/>
                <a:gd name="T23" fmla="*/ 0 h 140"/>
                <a:gd name="T24" fmla="*/ 0 w 162"/>
                <a:gd name="T25" fmla="*/ 0 h 140"/>
                <a:gd name="T26" fmla="*/ 0 w 162"/>
                <a:gd name="T27" fmla="*/ 0 h 140"/>
                <a:gd name="T28" fmla="*/ 0 w 162"/>
                <a:gd name="T29" fmla="*/ 0 h 140"/>
                <a:gd name="T30" fmla="*/ 0 w 162"/>
                <a:gd name="T31" fmla="*/ 0 h 140"/>
                <a:gd name="T32" fmla="*/ 0 w 162"/>
                <a:gd name="T33" fmla="*/ 0 h 140"/>
                <a:gd name="T34" fmla="*/ 0 w 162"/>
                <a:gd name="T35" fmla="*/ 0 h 140"/>
                <a:gd name="T36" fmla="*/ 0 w 162"/>
                <a:gd name="T37" fmla="*/ 0 h 140"/>
                <a:gd name="T38" fmla="*/ 0 w 162"/>
                <a:gd name="T39" fmla="*/ 0 h 140"/>
                <a:gd name="T40" fmla="*/ 0 w 162"/>
                <a:gd name="T41" fmla="*/ 0 h 140"/>
                <a:gd name="T42" fmla="*/ 0 w 162"/>
                <a:gd name="T43" fmla="*/ 0 h 140"/>
                <a:gd name="T44" fmla="*/ 0 w 162"/>
                <a:gd name="T45" fmla="*/ 0 h 140"/>
                <a:gd name="T46" fmla="*/ 0 w 162"/>
                <a:gd name="T47" fmla="*/ 0 h 140"/>
                <a:gd name="T48" fmla="*/ 0 w 162"/>
                <a:gd name="T49" fmla="*/ 0 h 140"/>
                <a:gd name="T50" fmla="*/ 0 w 162"/>
                <a:gd name="T51" fmla="*/ 0 h 140"/>
                <a:gd name="T52" fmla="*/ 0 w 162"/>
                <a:gd name="T53" fmla="*/ 0 h 140"/>
                <a:gd name="T54" fmla="*/ 0 w 162"/>
                <a:gd name="T55" fmla="*/ 0 h 140"/>
                <a:gd name="T56" fmla="*/ 0 w 162"/>
                <a:gd name="T57" fmla="*/ 0 h 140"/>
                <a:gd name="T58" fmla="*/ 0 w 162"/>
                <a:gd name="T59" fmla="*/ 0 h 140"/>
                <a:gd name="T60" fmla="*/ 0 w 162"/>
                <a:gd name="T61" fmla="*/ 0 h 140"/>
                <a:gd name="T62" fmla="*/ 0 w 162"/>
                <a:gd name="T63" fmla="*/ 0 h 140"/>
                <a:gd name="T64" fmla="*/ 0 w 162"/>
                <a:gd name="T65" fmla="*/ 0 h 140"/>
                <a:gd name="T66" fmla="*/ 0 w 162"/>
                <a:gd name="T67" fmla="*/ 0 h 140"/>
                <a:gd name="T68" fmla="*/ 0 w 162"/>
                <a:gd name="T69" fmla="*/ 0 h 140"/>
                <a:gd name="T70" fmla="*/ 0 w 162"/>
                <a:gd name="T71" fmla="*/ 0 h 140"/>
                <a:gd name="T72" fmla="*/ 0 w 162"/>
                <a:gd name="T73" fmla="*/ 0 h 140"/>
                <a:gd name="T74" fmla="*/ 0 w 162"/>
                <a:gd name="T75" fmla="*/ 0 h 140"/>
                <a:gd name="T76" fmla="*/ 0 w 162"/>
                <a:gd name="T77" fmla="*/ 0 h 140"/>
                <a:gd name="T78" fmla="*/ 0 w 162"/>
                <a:gd name="T79" fmla="*/ 0 h 140"/>
                <a:gd name="T80" fmla="*/ 0 w 162"/>
                <a:gd name="T81" fmla="*/ 0 h 140"/>
                <a:gd name="T82" fmla="*/ 0 w 162"/>
                <a:gd name="T83" fmla="*/ 0 h 140"/>
                <a:gd name="T84" fmla="*/ 0 w 162"/>
                <a:gd name="T85" fmla="*/ 0 h 14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62"/>
                <a:gd name="T130" fmla="*/ 0 h 140"/>
                <a:gd name="T131" fmla="*/ 162 w 162"/>
                <a:gd name="T132" fmla="*/ 140 h 140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62" h="140">
                  <a:moveTo>
                    <a:pt x="6" y="0"/>
                  </a:moveTo>
                  <a:lnTo>
                    <a:pt x="14" y="2"/>
                  </a:lnTo>
                  <a:lnTo>
                    <a:pt x="21" y="7"/>
                  </a:lnTo>
                  <a:lnTo>
                    <a:pt x="25" y="13"/>
                  </a:lnTo>
                  <a:lnTo>
                    <a:pt x="31" y="24"/>
                  </a:lnTo>
                  <a:lnTo>
                    <a:pt x="35" y="34"/>
                  </a:lnTo>
                  <a:lnTo>
                    <a:pt x="40" y="43"/>
                  </a:lnTo>
                  <a:lnTo>
                    <a:pt x="48" y="51"/>
                  </a:lnTo>
                  <a:lnTo>
                    <a:pt x="59" y="57"/>
                  </a:lnTo>
                  <a:lnTo>
                    <a:pt x="69" y="64"/>
                  </a:lnTo>
                  <a:lnTo>
                    <a:pt x="82" y="74"/>
                  </a:lnTo>
                  <a:lnTo>
                    <a:pt x="92" y="83"/>
                  </a:lnTo>
                  <a:lnTo>
                    <a:pt x="105" y="95"/>
                  </a:lnTo>
                  <a:lnTo>
                    <a:pt x="116" y="102"/>
                  </a:lnTo>
                  <a:lnTo>
                    <a:pt x="128" y="112"/>
                  </a:lnTo>
                  <a:lnTo>
                    <a:pt x="141" y="116"/>
                  </a:lnTo>
                  <a:lnTo>
                    <a:pt x="156" y="121"/>
                  </a:lnTo>
                  <a:lnTo>
                    <a:pt x="156" y="131"/>
                  </a:lnTo>
                  <a:lnTo>
                    <a:pt x="162" y="140"/>
                  </a:lnTo>
                  <a:lnTo>
                    <a:pt x="151" y="138"/>
                  </a:lnTo>
                  <a:lnTo>
                    <a:pt x="137" y="137"/>
                  </a:lnTo>
                  <a:lnTo>
                    <a:pt x="128" y="135"/>
                  </a:lnTo>
                  <a:lnTo>
                    <a:pt x="118" y="131"/>
                  </a:lnTo>
                  <a:lnTo>
                    <a:pt x="107" y="125"/>
                  </a:lnTo>
                  <a:lnTo>
                    <a:pt x="97" y="121"/>
                  </a:lnTo>
                  <a:lnTo>
                    <a:pt x="88" y="114"/>
                  </a:lnTo>
                  <a:lnTo>
                    <a:pt x="80" y="108"/>
                  </a:lnTo>
                  <a:lnTo>
                    <a:pt x="71" y="100"/>
                  </a:lnTo>
                  <a:lnTo>
                    <a:pt x="61" y="93"/>
                  </a:lnTo>
                  <a:lnTo>
                    <a:pt x="52" y="83"/>
                  </a:lnTo>
                  <a:lnTo>
                    <a:pt x="44" y="76"/>
                  </a:lnTo>
                  <a:lnTo>
                    <a:pt x="35" y="68"/>
                  </a:lnTo>
                  <a:lnTo>
                    <a:pt x="27" y="60"/>
                  </a:lnTo>
                  <a:lnTo>
                    <a:pt x="19" y="51"/>
                  </a:lnTo>
                  <a:lnTo>
                    <a:pt x="12" y="45"/>
                  </a:lnTo>
                  <a:lnTo>
                    <a:pt x="10" y="41"/>
                  </a:lnTo>
                  <a:lnTo>
                    <a:pt x="8" y="32"/>
                  </a:lnTo>
                  <a:lnTo>
                    <a:pt x="4" y="24"/>
                  </a:lnTo>
                  <a:lnTo>
                    <a:pt x="0" y="15"/>
                  </a:lnTo>
                  <a:lnTo>
                    <a:pt x="0" y="7"/>
                  </a:lnTo>
                  <a:lnTo>
                    <a:pt x="0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28" name="Freeform 26">
              <a:extLst>
                <a:ext uri="{FF2B5EF4-FFF2-40B4-BE49-F238E27FC236}">
                  <a16:creationId xmlns:a16="http://schemas.microsoft.com/office/drawing/2014/main" id="{29C5935D-7093-6970-683E-E339B3386C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02" y="921"/>
              <a:ext cx="85" cy="50"/>
            </a:xfrm>
            <a:custGeom>
              <a:avLst/>
              <a:gdLst>
                <a:gd name="T0" fmla="*/ 0 w 277"/>
                <a:gd name="T1" fmla="*/ 0 h 176"/>
                <a:gd name="T2" fmla="*/ 0 w 277"/>
                <a:gd name="T3" fmla="*/ 0 h 176"/>
                <a:gd name="T4" fmla="*/ 0 w 277"/>
                <a:gd name="T5" fmla="*/ 0 h 176"/>
                <a:gd name="T6" fmla="*/ 0 w 277"/>
                <a:gd name="T7" fmla="*/ 0 h 176"/>
                <a:gd name="T8" fmla="*/ 0 w 277"/>
                <a:gd name="T9" fmla="*/ 0 h 176"/>
                <a:gd name="T10" fmla="*/ 0 w 277"/>
                <a:gd name="T11" fmla="*/ 0 h 176"/>
                <a:gd name="T12" fmla="*/ 0 w 277"/>
                <a:gd name="T13" fmla="*/ 0 h 176"/>
                <a:gd name="T14" fmla="*/ 0 w 277"/>
                <a:gd name="T15" fmla="*/ 0 h 176"/>
                <a:gd name="T16" fmla="*/ 0 w 277"/>
                <a:gd name="T17" fmla="*/ 0 h 176"/>
                <a:gd name="T18" fmla="*/ 0 w 277"/>
                <a:gd name="T19" fmla="*/ 0 h 176"/>
                <a:gd name="T20" fmla="*/ 0 w 277"/>
                <a:gd name="T21" fmla="*/ 0 h 176"/>
                <a:gd name="T22" fmla="*/ 0 w 277"/>
                <a:gd name="T23" fmla="*/ 0 h 176"/>
                <a:gd name="T24" fmla="*/ 0 w 277"/>
                <a:gd name="T25" fmla="*/ 0 h 176"/>
                <a:gd name="T26" fmla="*/ 0 w 277"/>
                <a:gd name="T27" fmla="*/ 0 h 176"/>
                <a:gd name="T28" fmla="*/ 0 w 277"/>
                <a:gd name="T29" fmla="*/ 0 h 176"/>
                <a:gd name="T30" fmla="*/ 0 w 277"/>
                <a:gd name="T31" fmla="*/ 0 h 176"/>
                <a:gd name="T32" fmla="*/ 0 w 277"/>
                <a:gd name="T33" fmla="*/ 0 h 176"/>
                <a:gd name="T34" fmla="*/ 0 w 277"/>
                <a:gd name="T35" fmla="*/ 0 h 176"/>
                <a:gd name="T36" fmla="*/ 0 w 277"/>
                <a:gd name="T37" fmla="*/ 0 h 176"/>
                <a:gd name="T38" fmla="*/ 0 w 277"/>
                <a:gd name="T39" fmla="*/ 0 h 176"/>
                <a:gd name="T40" fmla="*/ 0 w 277"/>
                <a:gd name="T41" fmla="*/ 0 h 176"/>
                <a:gd name="T42" fmla="*/ 0 w 277"/>
                <a:gd name="T43" fmla="*/ 0 h 176"/>
                <a:gd name="T44" fmla="*/ 0 w 277"/>
                <a:gd name="T45" fmla="*/ 0 h 176"/>
                <a:gd name="T46" fmla="*/ 0 w 277"/>
                <a:gd name="T47" fmla="*/ 0 h 176"/>
                <a:gd name="T48" fmla="*/ 0 w 277"/>
                <a:gd name="T49" fmla="*/ 0 h 176"/>
                <a:gd name="T50" fmla="*/ 0 w 277"/>
                <a:gd name="T51" fmla="*/ 0 h 176"/>
                <a:gd name="T52" fmla="*/ 0 w 277"/>
                <a:gd name="T53" fmla="*/ 0 h 176"/>
                <a:gd name="T54" fmla="*/ 0 w 277"/>
                <a:gd name="T55" fmla="*/ 0 h 176"/>
                <a:gd name="T56" fmla="*/ 0 w 277"/>
                <a:gd name="T57" fmla="*/ 0 h 176"/>
                <a:gd name="T58" fmla="*/ 0 w 277"/>
                <a:gd name="T59" fmla="*/ 0 h 176"/>
                <a:gd name="T60" fmla="*/ 0 w 277"/>
                <a:gd name="T61" fmla="*/ 0 h 176"/>
                <a:gd name="T62" fmla="*/ 0 w 277"/>
                <a:gd name="T63" fmla="*/ 0 h 176"/>
                <a:gd name="T64" fmla="*/ 0 w 277"/>
                <a:gd name="T65" fmla="*/ 0 h 176"/>
                <a:gd name="T66" fmla="*/ 0 w 277"/>
                <a:gd name="T67" fmla="*/ 0 h 176"/>
                <a:gd name="T68" fmla="*/ 0 w 277"/>
                <a:gd name="T69" fmla="*/ 0 h 176"/>
                <a:gd name="T70" fmla="*/ 0 w 277"/>
                <a:gd name="T71" fmla="*/ 0 h 176"/>
                <a:gd name="T72" fmla="*/ 0 w 277"/>
                <a:gd name="T73" fmla="*/ 0 h 176"/>
                <a:gd name="T74" fmla="*/ 0 w 277"/>
                <a:gd name="T75" fmla="*/ 0 h 176"/>
                <a:gd name="T76" fmla="*/ 0 w 277"/>
                <a:gd name="T77" fmla="*/ 0 h 176"/>
                <a:gd name="T78" fmla="*/ 0 w 277"/>
                <a:gd name="T79" fmla="*/ 0 h 176"/>
                <a:gd name="T80" fmla="*/ 0 w 277"/>
                <a:gd name="T81" fmla="*/ 0 h 176"/>
                <a:gd name="T82" fmla="*/ 0 w 277"/>
                <a:gd name="T83" fmla="*/ 0 h 176"/>
                <a:gd name="T84" fmla="*/ 0 w 277"/>
                <a:gd name="T85" fmla="*/ 0 h 176"/>
                <a:gd name="T86" fmla="*/ 0 w 277"/>
                <a:gd name="T87" fmla="*/ 0 h 176"/>
                <a:gd name="T88" fmla="*/ 0 w 277"/>
                <a:gd name="T89" fmla="*/ 0 h 176"/>
                <a:gd name="T90" fmla="*/ 0 w 277"/>
                <a:gd name="T91" fmla="*/ 0 h 176"/>
                <a:gd name="T92" fmla="*/ 0 w 277"/>
                <a:gd name="T93" fmla="*/ 0 h 176"/>
                <a:gd name="T94" fmla="*/ 0 w 277"/>
                <a:gd name="T95" fmla="*/ 0 h 17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277"/>
                <a:gd name="T145" fmla="*/ 0 h 176"/>
                <a:gd name="T146" fmla="*/ 277 w 277"/>
                <a:gd name="T147" fmla="*/ 176 h 17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277" h="176">
                  <a:moveTo>
                    <a:pt x="0" y="2"/>
                  </a:moveTo>
                  <a:lnTo>
                    <a:pt x="17" y="0"/>
                  </a:lnTo>
                  <a:lnTo>
                    <a:pt x="36" y="3"/>
                  </a:lnTo>
                  <a:lnTo>
                    <a:pt x="53" y="9"/>
                  </a:lnTo>
                  <a:lnTo>
                    <a:pt x="68" y="19"/>
                  </a:lnTo>
                  <a:lnTo>
                    <a:pt x="81" y="30"/>
                  </a:lnTo>
                  <a:lnTo>
                    <a:pt x="96" y="43"/>
                  </a:lnTo>
                  <a:lnTo>
                    <a:pt x="112" y="57"/>
                  </a:lnTo>
                  <a:lnTo>
                    <a:pt x="127" y="72"/>
                  </a:lnTo>
                  <a:lnTo>
                    <a:pt x="138" y="83"/>
                  </a:lnTo>
                  <a:lnTo>
                    <a:pt x="153" y="97"/>
                  </a:lnTo>
                  <a:lnTo>
                    <a:pt x="167" y="106"/>
                  </a:lnTo>
                  <a:lnTo>
                    <a:pt x="184" y="116"/>
                  </a:lnTo>
                  <a:lnTo>
                    <a:pt x="199" y="121"/>
                  </a:lnTo>
                  <a:lnTo>
                    <a:pt x="216" y="125"/>
                  </a:lnTo>
                  <a:lnTo>
                    <a:pt x="235" y="121"/>
                  </a:lnTo>
                  <a:lnTo>
                    <a:pt x="256" y="116"/>
                  </a:lnTo>
                  <a:lnTo>
                    <a:pt x="264" y="116"/>
                  </a:lnTo>
                  <a:lnTo>
                    <a:pt x="277" y="112"/>
                  </a:lnTo>
                  <a:lnTo>
                    <a:pt x="273" y="125"/>
                  </a:lnTo>
                  <a:lnTo>
                    <a:pt x="273" y="137"/>
                  </a:lnTo>
                  <a:lnTo>
                    <a:pt x="262" y="146"/>
                  </a:lnTo>
                  <a:lnTo>
                    <a:pt x="254" y="159"/>
                  </a:lnTo>
                  <a:lnTo>
                    <a:pt x="249" y="165"/>
                  </a:lnTo>
                  <a:lnTo>
                    <a:pt x="245" y="173"/>
                  </a:lnTo>
                  <a:lnTo>
                    <a:pt x="237" y="175"/>
                  </a:lnTo>
                  <a:lnTo>
                    <a:pt x="229" y="176"/>
                  </a:lnTo>
                  <a:lnTo>
                    <a:pt x="212" y="176"/>
                  </a:lnTo>
                  <a:lnTo>
                    <a:pt x="197" y="173"/>
                  </a:lnTo>
                  <a:lnTo>
                    <a:pt x="182" y="163"/>
                  </a:lnTo>
                  <a:lnTo>
                    <a:pt x="169" y="154"/>
                  </a:lnTo>
                  <a:lnTo>
                    <a:pt x="153" y="140"/>
                  </a:lnTo>
                  <a:lnTo>
                    <a:pt x="140" y="129"/>
                  </a:lnTo>
                  <a:lnTo>
                    <a:pt x="125" y="114"/>
                  </a:lnTo>
                  <a:lnTo>
                    <a:pt x="114" y="100"/>
                  </a:lnTo>
                  <a:lnTo>
                    <a:pt x="98" y="83"/>
                  </a:lnTo>
                  <a:lnTo>
                    <a:pt x="85" y="68"/>
                  </a:lnTo>
                  <a:lnTo>
                    <a:pt x="72" y="55"/>
                  </a:lnTo>
                  <a:lnTo>
                    <a:pt x="58" y="43"/>
                  </a:lnTo>
                  <a:lnTo>
                    <a:pt x="43" y="32"/>
                  </a:lnTo>
                  <a:lnTo>
                    <a:pt x="28" y="24"/>
                  </a:lnTo>
                  <a:lnTo>
                    <a:pt x="13" y="19"/>
                  </a:lnTo>
                  <a:lnTo>
                    <a:pt x="0" y="19"/>
                  </a:lnTo>
                  <a:lnTo>
                    <a:pt x="0" y="13"/>
                  </a:lnTo>
                  <a:lnTo>
                    <a:pt x="0" y="7"/>
                  </a:lnTo>
                  <a:lnTo>
                    <a:pt x="0" y="3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29" name="Freeform 27">
              <a:extLst>
                <a:ext uri="{FF2B5EF4-FFF2-40B4-BE49-F238E27FC236}">
                  <a16:creationId xmlns:a16="http://schemas.microsoft.com/office/drawing/2014/main" id="{67C35C5F-21D3-4F80-EA73-A088BB9450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87" y="923"/>
              <a:ext cx="23" cy="33"/>
            </a:xfrm>
            <a:custGeom>
              <a:avLst/>
              <a:gdLst>
                <a:gd name="T0" fmla="*/ 0 w 76"/>
                <a:gd name="T1" fmla="*/ 0 h 116"/>
                <a:gd name="T2" fmla="*/ 0 w 76"/>
                <a:gd name="T3" fmla="*/ 0 h 116"/>
                <a:gd name="T4" fmla="*/ 0 w 76"/>
                <a:gd name="T5" fmla="*/ 0 h 116"/>
                <a:gd name="T6" fmla="*/ 0 w 76"/>
                <a:gd name="T7" fmla="*/ 0 h 116"/>
                <a:gd name="T8" fmla="*/ 0 w 76"/>
                <a:gd name="T9" fmla="*/ 0 h 116"/>
                <a:gd name="T10" fmla="*/ 0 w 76"/>
                <a:gd name="T11" fmla="*/ 0 h 116"/>
                <a:gd name="T12" fmla="*/ 0 w 76"/>
                <a:gd name="T13" fmla="*/ 0 h 116"/>
                <a:gd name="T14" fmla="*/ 0 w 76"/>
                <a:gd name="T15" fmla="*/ 0 h 116"/>
                <a:gd name="T16" fmla="*/ 0 w 76"/>
                <a:gd name="T17" fmla="*/ 0 h 116"/>
                <a:gd name="T18" fmla="*/ 0 w 76"/>
                <a:gd name="T19" fmla="*/ 0 h 116"/>
                <a:gd name="T20" fmla="*/ 0 w 76"/>
                <a:gd name="T21" fmla="*/ 0 h 116"/>
                <a:gd name="T22" fmla="*/ 0 w 76"/>
                <a:gd name="T23" fmla="*/ 0 h 116"/>
                <a:gd name="T24" fmla="*/ 0 w 76"/>
                <a:gd name="T25" fmla="*/ 0 h 116"/>
                <a:gd name="T26" fmla="*/ 0 w 76"/>
                <a:gd name="T27" fmla="*/ 0 h 116"/>
                <a:gd name="T28" fmla="*/ 0 w 76"/>
                <a:gd name="T29" fmla="*/ 0 h 116"/>
                <a:gd name="T30" fmla="*/ 0 w 76"/>
                <a:gd name="T31" fmla="*/ 0 h 116"/>
                <a:gd name="T32" fmla="*/ 0 w 76"/>
                <a:gd name="T33" fmla="*/ 0 h 116"/>
                <a:gd name="T34" fmla="*/ 0 w 76"/>
                <a:gd name="T35" fmla="*/ 0 h 116"/>
                <a:gd name="T36" fmla="*/ 0 w 76"/>
                <a:gd name="T37" fmla="*/ 0 h 116"/>
                <a:gd name="T38" fmla="*/ 0 w 76"/>
                <a:gd name="T39" fmla="*/ 0 h 116"/>
                <a:gd name="T40" fmla="*/ 0 w 76"/>
                <a:gd name="T41" fmla="*/ 0 h 116"/>
                <a:gd name="T42" fmla="*/ 0 w 76"/>
                <a:gd name="T43" fmla="*/ 0 h 116"/>
                <a:gd name="T44" fmla="*/ 0 w 76"/>
                <a:gd name="T45" fmla="*/ 0 h 116"/>
                <a:gd name="T46" fmla="*/ 0 w 76"/>
                <a:gd name="T47" fmla="*/ 0 h 116"/>
                <a:gd name="T48" fmla="*/ 0 w 76"/>
                <a:gd name="T49" fmla="*/ 0 h 116"/>
                <a:gd name="T50" fmla="*/ 0 w 76"/>
                <a:gd name="T51" fmla="*/ 0 h 116"/>
                <a:gd name="T52" fmla="*/ 0 w 76"/>
                <a:gd name="T53" fmla="*/ 0 h 116"/>
                <a:gd name="T54" fmla="*/ 0 w 76"/>
                <a:gd name="T55" fmla="*/ 0 h 116"/>
                <a:gd name="T56" fmla="*/ 0 w 76"/>
                <a:gd name="T57" fmla="*/ 0 h 116"/>
                <a:gd name="T58" fmla="*/ 0 w 76"/>
                <a:gd name="T59" fmla="*/ 0 h 116"/>
                <a:gd name="T60" fmla="*/ 0 w 76"/>
                <a:gd name="T61" fmla="*/ 0 h 116"/>
                <a:gd name="T62" fmla="*/ 0 w 76"/>
                <a:gd name="T63" fmla="*/ 0 h 116"/>
                <a:gd name="T64" fmla="*/ 0 w 76"/>
                <a:gd name="T65" fmla="*/ 0 h 116"/>
                <a:gd name="T66" fmla="*/ 0 w 76"/>
                <a:gd name="T67" fmla="*/ 0 h 116"/>
                <a:gd name="T68" fmla="*/ 0 w 76"/>
                <a:gd name="T69" fmla="*/ 0 h 116"/>
                <a:gd name="T70" fmla="*/ 0 w 76"/>
                <a:gd name="T71" fmla="*/ 0 h 116"/>
                <a:gd name="T72" fmla="*/ 0 w 76"/>
                <a:gd name="T73" fmla="*/ 0 h 116"/>
                <a:gd name="T74" fmla="*/ 0 w 76"/>
                <a:gd name="T75" fmla="*/ 0 h 116"/>
                <a:gd name="T76" fmla="*/ 0 w 76"/>
                <a:gd name="T77" fmla="*/ 0 h 116"/>
                <a:gd name="T78" fmla="*/ 0 w 76"/>
                <a:gd name="T79" fmla="*/ 0 h 116"/>
                <a:gd name="T80" fmla="*/ 0 w 76"/>
                <a:gd name="T81" fmla="*/ 0 h 116"/>
                <a:gd name="T82" fmla="*/ 0 w 76"/>
                <a:gd name="T83" fmla="*/ 0 h 11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76"/>
                <a:gd name="T127" fmla="*/ 0 h 116"/>
                <a:gd name="T128" fmla="*/ 76 w 76"/>
                <a:gd name="T129" fmla="*/ 116 h 11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76" h="116">
                  <a:moveTo>
                    <a:pt x="8" y="2"/>
                  </a:moveTo>
                  <a:lnTo>
                    <a:pt x="21" y="0"/>
                  </a:lnTo>
                  <a:lnTo>
                    <a:pt x="34" y="10"/>
                  </a:lnTo>
                  <a:lnTo>
                    <a:pt x="40" y="14"/>
                  </a:lnTo>
                  <a:lnTo>
                    <a:pt x="46" y="19"/>
                  </a:lnTo>
                  <a:lnTo>
                    <a:pt x="53" y="29"/>
                  </a:lnTo>
                  <a:lnTo>
                    <a:pt x="59" y="36"/>
                  </a:lnTo>
                  <a:lnTo>
                    <a:pt x="63" y="44"/>
                  </a:lnTo>
                  <a:lnTo>
                    <a:pt x="67" y="52"/>
                  </a:lnTo>
                  <a:lnTo>
                    <a:pt x="70" y="61"/>
                  </a:lnTo>
                  <a:lnTo>
                    <a:pt x="74" y="71"/>
                  </a:lnTo>
                  <a:lnTo>
                    <a:pt x="74" y="76"/>
                  </a:lnTo>
                  <a:lnTo>
                    <a:pt x="76" y="84"/>
                  </a:lnTo>
                  <a:lnTo>
                    <a:pt x="74" y="92"/>
                  </a:lnTo>
                  <a:lnTo>
                    <a:pt x="72" y="99"/>
                  </a:lnTo>
                  <a:lnTo>
                    <a:pt x="63" y="109"/>
                  </a:lnTo>
                  <a:lnTo>
                    <a:pt x="53" y="112"/>
                  </a:lnTo>
                  <a:lnTo>
                    <a:pt x="46" y="116"/>
                  </a:lnTo>
                  <a:lnTo>
                    <a:pt x="40" y="116"/>
                  </a:lnTo>
                  <a:lnTo>
                    <a:pt x="32" y="112"/>
                  </a:lnTo>
                  <a:lnTo>
                    <a:pt x="29" y="109"/>
                  </a:lnTo>
                  <a:lnTo>
                    <a:pt x="25" y="101"/>
                  </a:lnTo>
                  <a:lnTo>
                    <a:pt x="21" y="93"/>
                  </a:lnTo>
                  <a:lnTo>
                    <a:pt x="17" y="84"/>
                  </a:lnTo>
                  <a:lnTo>
                    <a:pt x="15" y="76"/>
                  </a:lnTo>
                  <a:lnTo>
                    <a:pt x="13" y="67"/>
                  </a:lnTo>
                  <a:lnTo>
                    <a:pt x="13" y="61"/>
                  </a:lnTo>
                  <a:lnTo>
                    <a:pt x="13" y="52"/>
                  </a:lnTo>
                  <a:lnTo>
                    <a:pt x="17" y="48"/>
                  </a:lnTo>
                  <a:lnTo>
                    <a:pt x="19" y="42"/>
                  </a:lnTo>
                  <a:lnTo>
                    <a:pt x="23" y="42"/>
                  </a:lnTo>
                  <a:lnTo>
                    <a:pt x="21" y="35"/>
                  </a:lnTo>
                  <a:lnTo>
                    <a:pt x="21" y="29"/>
                  </a:lnTo>
                  <a:lnTo>
                    <a:pt x="17" y="25"/>
                  </a:lnTo>
                  <a:lnTo>
                    <a:pt x="13" y="23"/>
                  </a:lnTo>
                  <a:lnTo>
                    <a:pt x="6" y="23"/>
                  </a:lnTo>
                  <a:lnTo>
                    <a:pt x="0" y="23"/>
                  </a:lnTo>
                  <a:lnTo>
                    <a:pt x="0" y="14"/>
                  </a:lnTo>
                  <a:lnTo>
                    <a:pt x="2" y="8"/>
                  </a:lnTo>
                  <a:lnTo>
                    <a:pt x="6" y="4"/>
                  </a:lnTo>
                  <a:lnTo>
                    <a:pt x="8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30" name="Freeform 28">
              <a:extLst>
                <a:ext uri="{FF2B5EF4-FFF2-40B4-BE49-F238E27FC236}">
                  <a16:creationId xmlns:a16="http://schemas.microsoft.com/office/drawing/2014/main" id="{8CF2857E-9ADC-A52E-A6E6-E8AB70D7A0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4" y="877"/>
              <a:ext cx="76" cy="81"/>
            </a:xfrm>
            <a:custGeom>
              <a:avLst/>
              <a:gdLst>
                <a:gd name="T0" fmla="*/ 0 w 249"/>
                <a:gd name="T1" fmla="*/ 0 h 289"/>
                <a:gd name="T2" fmla="*/ 0 w 249"/>
                <a:gd name="T3" fmla="*/ 0 h 289"/>
                <a:gd name="T4" fmla="*/ 0 w 249"/>
                <a:gd name="T5" fmla="*/ 0 h 289"/>
                <a:gd name="T6" fmla="*/ 0 w 249"/>
                <a:gd name="T7" fmla="*/ 0 h 289"/>
                <a:gd name="T8" fmla="*/ 0 w 249"/>
                <a:gd name="T9" fmla="*/ 0 h 289"/>
                <a:gd name="T10" fmla="*/ 0 w 249"/>
                <a:gd name="T11" fmla="*/ 0 h 289"/>
                <a:gd name="T12" fmla="*/ 0 w 249"/>
                <a:gd name="T13" fmla="*/ 0 h 289"/>
                <a:gd name="T14" fmla="*/ 0 w 249"/>
                <a:gd name="T15" fmla="*/ 0 h 289"/>
                <a:gd name="T16" fmla="*/ 0 w 249"/>
                <a:gd name="T17" fmla="*/ 0 h 289"/>
                <a:gd name="T18" fmla="*/ 0 w 249"/>
                <a:gd name="T19" fmla="*/ 0 h 289"/>
                <a:gd name="T20" fmla="*/ 0 w 249"/>
                <a:gd name="T21" fmla="*/ 0 h 289"/>
                <a:gd name="T22" fmla="*/ 0 w 249"/>
                <a:gd name="T23" fmla="*/ 0 h 289"/>
                <a:gd name="T24" fmla="*/ 0 w 249"/>
                <a:gd name="T25" fmla="*/ 0 h 289"/>
                <a:gd name="T26" fmla="*/ 0 w 249"/>
                <a:gd name="T27" fmla="*/ 0 h 289"/>
                <a:gd name="T28" fmla="*/ 0 w 249"/>
                <a:gd name="T29" fmla="*/ 0 h 289"/>
                <a:gd name="T30" fmla="*/ 0 w 249"/>
                <a:gd name="T31" fmla="*/ 0 h 289"/>
                <a:gd name="T32" fmla="*/ 0 w 249"/>
                <a:gd name="T33" fmla="*/ 0 h 289"/>
                <a:gd name="T34" fmla="*/ 0 w 249"/>
                <a:gd name="T35" fmla="*/ 0 h 289"/>
                <a:gd name="T36" fmla="*/ 0 w 249"/>
                <a:gd name="T37" fmla="*/ 0 h 289"/>
                <a:gd name="T38" fmla="*/ 0 w 249"/>
                <a:gd name="T39" fmla="*/ 0 h 289"/>
                <a:gd name="T40" fmla="*/ 0 w 249"/>
                <a:gd name="T41" fmla="*/ 0 h 289"/>
                <a:gd name="T42" fmla="*/ 0 w 249"/>
                <a:gd name="T43" fmla="*/ 0 h 289"/>
                <a:gd name="T44" fmla="*/ 0 w 249"/>
                <a:gd name="T45" fmla="*/ 0 h 289"/>
                <a:gd name="T46" fmla="*/ 0 w 249"/>
                <a:gd name="T47" fmla="*/ 0 h 289"/>
                <a:gd name="T48" fmla="*/ 0 w 249"/>
                <a:gd name="T49" fmla="*/ 0 h 289"/>
                <a:gd name="T50" fmla="*/ 0 w 249"/>
                <a:gd name="T51" fmla="*/ 0 h 289"/>
                <a:gd name="T52" fmla="*/ 0 w 249"/>
                <a:gd name="T53" fmla="*/ 0 h 289"/>
                <a:gd name="T54" fmla="*/ 0 w 249"/>
                <a:gd name="T55" fmla="*/ 0 h 289"/>
                <a:gd name="T56" fmla="*/ 0 w 249"/>
                <a:gd name="T57" fmla="*/ 0 h 289"/>
                <a:gd name="T58" fmla="*/ 0 w 249"/>
                <a:gd name="T59" fmla="*/ 0 h 289"/>
                <a:gd name="T60" fmla="*/ 0 w 249"/>
                <a:gd name="T61" fmla="*/ 0 h 289"/>
                <a:gd name="T62" fmla="*/ 0 w 249"/>
                <a:gd name="T63" fmla="*/ 0 h 289"/>
                <a:gd name="T64" fmla="*/ 0 w 249"/>
                <a:gd name="T65" fmla="*/ 0 h 289"/>
                <a:gd name="T66" fmla="*/ 0 w 249"/>
                <a:gd name="T67" fmla="*/ 0 h 289"/>
                <a:gd name="T68" fmla="*/ 0 w 249"/>
                <a:gd name="T69" fmla="*/ 0 h 289"/>
                <a:gd name="T70" fmla="*/ 0 w 249"/>
                <a:gd name="T71" fmla="*/ 0 h 289"/>
                <a:gd name="T72" fmla="*/ 0 w 249"/>
                <a:gd name="T73" fmla="*/ 0 h 289"/>
                <a:gd name="T74" fmla="*/ 0 w 249"/>
                <a:gd name="T75" fmla="*/ 0 h 289"/>
                <a:gd name="T76" fmla="*/ 0 w 249"/>
                <a:gd name="T77" fmla="*/ 0 h 289"/>
                <a:gd name="T78" fmla="*/ 0 w 249"/>
                <a:gd name="T79" fmla="*/ 0 h 289"/>
                <a:gd name="T80" fmla="*/ 0 w 249"/>
                <a:gd name="T81" fmla="*/ 0 h 289"/>
                <a:gd name="T82" fmla="*/ 0 w 249"/>
                <a:gd name="T83" fmla="*/ 0 h 289"/>
                <a:gd name="T84" fmla="*/ 0 w 249"/>
                <a:gd name="T85" fmla="*/ 0 h 289"/>
                <a:gd name="T86" fmla="*/ 0 w 249"/>
                <a:gd name="T87" fmla="*/ 0 h 289"/>
                <a:gd name="T88" fmla="*/ 0 w 249"/>
                <a:gd name="T89" fmla="*/ 0 h 289"/>
                <a:gd name="T90" fmla="*/ 0 w 249"/>
                <a:gd name="T91" fmla="*/ 0 h 289"/>
                <a:gd name="T92" fmla="*/ 0 w 249"/>
                <a:gd name="T93" fmla="*/ 0 h 289"/>
                <a:gd name="T94" fmla="*/ 0 w 249"/>
                <a:gd name="T95" fmla="*/ 0 h 289"/>
                <a:gd name="T96" fmla="*/ 0 w 249"/>
                <a:gd name="T97" fmla="*/ 0 h 289"/>
                <a:gd name="T98" fmla="*/ 0 w 249"/>
                <a:gd name="T99" fmla="*/ 0 h 289"/>
                <a:gd name="T100" fmla="*/ 0 w 249"/>
                <a:gd name="T101" fmla="*/ 0 h 289"/>
                <a:gd name="T102" fmla="*/ 0 w 249"/>
                <a:gd name="T103" fmla="*/ 0 h 289"/>
                <a:gd name="T104" fmla="*/ 0 w 249"/>
                <a:gd name="T105" fmla="*/ 0 h 289"/>
                <a:gd name="T106" fmla="*/ 0 w 249"/>
                <a:gd name="T107" fmla="*/ 0 h 289"/>
                <a:gd name="T108" fmla="*/ 0 w 249"/>
                <a:gd name="T109" fmla="*/ 0 h 289"/>
                <a:gd name="T110" fmla="*/ 0 w 249"/>
                <a:gd name="T111" fmla="*/ 0 h 289"/>
                <a:gd name="T112" fmla="*/ 0 w 249"/>
                <a:gd name="T113" fmla="*/ 0 h 289"/>
                <a:gd name="T114" fmla="*/ 0 w 249"/>
                <a:gd name="T115" fmla="*/ 0 h 289"/>
                <a:gd name="T116" fmla="*/ 0 w 249"/>
                <a:gd name="T117" fmla="*/ 0 h 289"/>
                <a:gd name="T118" fmla="*/ 0 w 249"/>
                <a:gd name="T119" fmla="*/ 0 h 289"/>
                <a:gd name="T120" fmla="*/ 0 w 249"/>
                <a:gd name="T121" fmla="*/ 0 h 289"/>
                <a:gd name="T122" fmla="*/ 0 w 249"/>
                <a:gd name="T123" fmla="*/ 0 h 289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49"/>
                <a:gd name="T187" fmla="*/ 0 h 289"/>
                <a:gd name="T188" fmla="*/ 249 w 249"/>
                <a:gd name="T189" fmla="*/ 289 h 289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49" h="289">
                  <a:moveTo>
                    <a:pt x="51" y="2"/>
                  </a:moveTo>
                  <a:lnTo>
                    <a:pt x="67" y="0"/>
                  </a:lnTo>
                  <a:lnTo>
                    <a:pt x="80" y="0"/>
                  </a:lnTo>
                  <a:lnTo>
                    <a:pt x="93" y="0"/>
                  </a:lnTo>
                  <a:lnTo>
                    <a:pt x="110" y="2"/>
                  </a:lnTo>
                  <a:lnTo>
                    <a:pt x="124" y="3"/>
                  </a:lnTo>
                  <a:lnTo>
                    <a:pt x="139" y="5"/>
                  </a:lnTo>
                  <a:lnTo>
                    <a:pt x="154" y="9"/>
                  </a:lnTo>
                  <a:lnTo>
                    <a:pt x="169" y="15"/>
                  </a:lnTo>
                  <a:lnTo>
                    <a:pt x="181" y="19"/>
                  </a:lnTo>
                  <a:lnTo>
                    <a:pt x="192" y="24"/>
                  </a:lnTo>
                  <a:lnTo>
                    <a:pt x="203" y="32"/>
                  </a:lnTo>
                  <a:lnTo>
                    <a:pt x="215" y="41"/>
                  </a:lnTo>
                  <a:lnTo>
                    <a:pt x="223" y="51"/>
                  </a:lnTo>
                  <a:lnTo>
                    <a:pt x="230" y="62"/>
                  </a:lnTo>
                  <a:lnTo>
                    <a:pt x="238" y="76"/>
                  </a:lnTo>
                  <a:lnTo>
                    <a:pt x="243" y="93"/>
                  </a:lnTo>
                  <a:lnTo>
                    <a:pt x="247" y="108"/>
                  </a:lnTo>
                  <a:lnTo>
                    <a:pt x="249" y="127"/>
                  </a:lnTo>
                  <a:lnTo>
                    <a:pt x="249" y="144"/>
                  </a:lnTo>
                  <a:lnTo>
                    <a:pt x="247" y="163"/>
                  </a:lnTo>
                  <a:lnTo>
                    <a:pt x="243" y="180"/>
                  </a:lnTo>
                  <a:lnTo>
                    <a:pt x="238" y="197"/>
                  </a:lnTo>
                  <a:lnTo>
                    <a:pt x="230" y="214"/>
                  </a:lnTo>
                  <a:lnTo>
                    <a:pt x="223" y="232"/>
                  </a:lnTo>
                  <a:lnTo>
                    <a:pt x="211" y="245"/>
                  </a:lnTo>
                  <a:lnTo>
                    <a:pt x="198" y="258"/>
                  </a:lnTo>
                  <a:lnTo>
                    <a:pt x="184" y="270"/>
                  </a:lnTo>
                  <a:lnTo>
                    <a:pt x="169" y="279"/>
                  </a:lnTo>
                  <a:lnTo>
                    <a:pt x="152" y="285"/>
                  </a:lnTo>
                  <a:lnTo>
                    <a:pt x="135" y="289"/>
                  </a:lnTo>
                  <a:lnTo>
                    <a:pt x="116" y="289"/>
                  </a:lnTo>
                  <a:lnTo>
                    <a:pt x="97" y="287"/>
                  </a:lnTo>
                  <a:lnTo>
                    <a:pt x="84" y="285"/>
                  </a:lnTo>
                  <a:lnTo>
                    <a:pt x="70" y="281"/>
                  </a:lnTo>
                  <a:lnTo>
                    <a:pt x="57" y="277"/>
                  </a:lnTo>
                  <a:lnTo>
                    <a:pt x="48" y="270"/>
                  </a:lnTo>
                  <a:lnTo>
                    <a:pt x="34" y="260"/>
                  </a:lnTo>
                  <a:lnTo>
                    <a:pt x="25" y="252"/>
                  </a:lnTo>
                  <a:lnTo>
                    <a:pt x="17" y="241"/>
                  </a:lnTo>
                  <a:lnTo>
                    <a:pt x="10" y="232"/>
                  </a:lnTo>
                  <a:lnTo>
                    <a:pt x="4" y="220"/>
                  </a:lnTo>
                  <a:lnTo>
                    <a:pt x="0" y="207"/>
                  </a:lnTo>
                  <a:lnTo>
                    <a:pt x="0" y="195"/>
                  </a:lnTo>
                  <a:lnTo>
                    <a:pt x="0" y="184"/>
                  </a:lnTo>
                  <a:lnTo>
                    <a:pt x="4" y="173"/>
                  </a:lnTo>
                  <a:lnTo>
                    <a:pt x="10" y="163"/>
                  </a:lnTo>
                  <a:lnTo>
                    <a:pt x="17" y="154"/>
                  </a:lnTo>
                  <a:lnTo>
                    <a:pt x="29" y="146"/>
                  </a:lnTo>
                  <a:lnTo>
                    <a:pt x="36" y="138"/>
                  </a:lnTo>
                  <a:lnTo>
                    <a:pt x="46" y="133"/>
                  </a:lnTo>
                  <a:lnTo>
                    <a:pt x="55" y="129"/>
                  </a:lnTo>
                  <a:lnTo>
                    <a:pt x="67" y="127"/>
                  </a:lnTo>
                  <a:lnTo>
                    <a:pt x="78" y="127"/>
                  </a:lnTo>
                  <a:lnTo>
                    <a:pt x="89" y="127"/>
                  </a:lnTo>
                  <a:lnTo>
                    <a:pt x="103" y="131"/>
                  </a:lnTo>
                  <a:lnTo>
                    <a:pt x="114" y="136"/>
                  </a:lnTo>
                  <a:lnTo>
                    <a:pt x="124" y="140"/>
                  </a:lnTo>
                  <a:lnTo>
                    <a:pt x="133" y="146"/>
                  </a:lnTo>
                  <a:lnTo>
                    <a:pt x="141" y="154"/>
                  </a:lnTo>
                  <a:lnTo>
                    <a:pt x="150" y="161"/>
                  </a:lnTo>
                  <a:lnTo>
                    <a:pt x="154" y="169"/>
                  </a:lnTo>
                  <a:lnTo>
                    <a:pt x="156" y="180"/>
                  </a:lnTo>
                  <a:lnTo>
                    <a:pt x="156" y="190"/>
                  </a:lnTo>
                  <a:lnTo>
                    <a:pt x="156" y="201"/>
                  </a:lnTo>
                  <a:lnTo>
                    <a:pt x="145" y="203"/>
                  </a:lnTo>
                  <a:lnTo>
                    <a:pt x="135" y="205"/>
                  </a:lnTo>
                  <a:lnTo>
                    <a:pt x="135" y="192"/>
                  </a:lnTo>
                  <a:lnTo>
                    <a:pt x="135" y="184"/>
                  </a:lnTo>
                  <a:lnTo>
                    <a:pt x="135" y="176"/>
                  </a:lnTo>
                  <a:lnTo>
                    <a:pt x="133" y="171"/>
                  </a:lnTo>
                  <a:lnTo>
                    <a:pt x="126" y="163"/>
                  </a:lnTo>
                  <a:lnTo>
                    <a:pt x="118" y="163"/>
                  </a:lnTo>
                  <a:lnTo>
                    <a:pt x="107" y="163"/>
                  </a:lnTo>
                  <a:lnTo>
                    <a:pt x="95" y="173"/>
                  </a:lnTo>
                  <a:lnTo>
                    <a:pt x="89" y="178"/>
                  </a:lnTo>
                  <a:lnTo>
                    <a:pt x="86" y="186"/>
                  </a:lnTo>
                  <a:lnTo>
                    <a:pt x="82" y="194"/>
                  </a:lnTo>
                  <a:lnTo>
                    <a:pt x="82" y="205"/>
                  </a:lnTo>
                  <a:lnTo>
                    <a:pt x="76" y="214"/>
                  </a:lnTo>
                  <a:lnTo>
                    <a:pt x="74" y="224"/>
                  </a:lnTo>
                  <a:lnTo>
                    <a:pt x="72" y="233"/>
                  </a:lnTo>
                  <a:lnTo>
                    <a:pt x="76" y="243"/>
                  </a:lnTo>
                  <a:lnTo>
                    <a:pt x="78" y="249"/>
                  </a:lnTo>
                  <a:lnTo>
                    <a:pt x="84" y="256"/>
                  </a:lnTo>
                  <a:lnTo>
                    <a:pt x="89" y="260"/>
                  </a:lnTo>
                  <a:lnTo>
                    <a:pt x="99" y="266"/>
                  </a:lnTo>
                  <a:lnTo>
                    <a:pt x="107" y="268"/>
                  </a:lnTo>
                  <a:lnTo>
                    <a:pt x="114" y="270"/>
                  </a:lnTo>
                  <a:lnTo>
                    <a:pt x="124" y="270"/>
                  </a:lnTo>
                  <a:lnTo>
                    <a:pt x="135" y="270"/>
                  </a:lnTo>
                  <a:lnTo>
                    <a:pt x="143" y="268"/>
                  </a:lnTo>
                  <a:lnTo>
                    <a:pt x="152" y="264"/>
                  </a:lnTo>
                  <a:lnTo>
                    <a:pt x="162" y="258"/>
                  </a:lnTo>
                  <a:lnTo>
                    <a:pt x="171" y="254"/>
                  </a:lnTo>
                  <a:lnTo>
                    <a:pt x="186" y="241"/>
                  </a:lnTo>
                  <a:lnTo>
                    <a:pt x="198" y="228"/>
                  </a:lnTo>
                  <a:lnTo>
                    <a:pt x="209" y="211"/>
                  </a:lnTo>
                  <a:lnTo>
                    <a:pt x="217" y="195"/>
                  </a:lnTo>
                  <a:lnTo>
                    <a:pt x="221" y="176"/>
                  </a:lnTo>
                  <a:lnTo>
                    <a:pt x="224" y="159"/>
                  </a:lnTo>
                  <a:lnTo>
                    <a:pt x="224" y="140"/>
                  </a:lnTo>
                  <a:lnTo>
                    <a:pt x="224" y="121"/>
                  </a:lnTo>
                  <a:lnTo>
                    <a:pt x="221" y="102"/>
                  </a:lnTo>
                  <a:lnTo>
                    <a:pt x="215" y="87"/>
                  </a:lnTo>
                  <a:lnTo>
                    <a:pt x="205" y="70"/>
                  </a:lnTo>
                  <a:lnTo>
                    <a:pt x="196" y="57"/>
                  </a:lnTo>
                  <a:lnTo>
                    <a:pt x="181" y="43"/>
                  </a:lnTo>
                  <a:lnTo>
                    <a:pt x="165" y="36"/>
                  </a:lnTo>
                  <a:lnTo>
                    <a:pt x="148" y="28"/>
                  </a:lnTo>
                  <a:lnTo>
                    <a:pt x="129" y="28"/>
                  </a:lnTo>
                  <a:lnTo>
                    <a:pt x="116" y="24"/>
                  </a:lnTo>
                  <a:lnTo>
                    <a:pt x="103" y="22"/>
                  </a:lnTo>
                  <a:lnTo>
                    <a:pt x="91" y="22"/>
                  </a:lnTo>
                  <a:lnTo>
                    <a:pt x="80" y="24"/>
                  </a:lnTo>
                  <a:lnTo>
                    <a:pt x="67" y="24"/>
                  </a:lnTo>
                  <a:lnTo>
                    <a:pt x="55" y="26"/>
                  </a:lnTo>
                  <a:lnTo>
                    <a:pt x="42" y="24"/>
                  </a:lnTo>
                  <a:lnTo>
                    <a:pt x="32" y="24"/>
                  </a:lnTo>
                  <a:lnTo>
                    <a:pt x="34" y="19"/>
                  </a:lnTo>
                  <a:lnTo>
                    <a:pt x="42" y="11"/>
                  </a:lnTo>
                  <a:lnTo>
                    <a:pt x="48" y="5"/>
                  </a:lnTo>
                  <a:lnTo>
                    <a:pt x="51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31" name="Freeform 29">
              <a:extLst>
                <a:ext uri="{FF2B5EF4-FFF2-40B4-BE49-F238E27FC236}">
                  <a16:creationId xmlns:a16="http://schemas.microsoft.com/office/drawing/2014/main" id="{99DF95C6-432D-2911-007C-ED0EB0D197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3" y="880"/>
              <a:ext cx="62" cy="38"/>
            </a:xfrm>
            <a:custGeom>
              <a:avLst/>
              <a:gdLst>
                <a:gd name="T0" fmla="*/ 0 w 202"/>
                <a:gd name="T1" fmla="*/ 0 h 137"/>
                <a:gd name="T2" fmla="*/ 0 w 202"/>
                <a:gd name="T3" fmla="*/ 0 h 137"/>
                <a:gd name="T4" fmla="*/ 0 w 202"/>
                <a:gd name="T5" fmla="*/ 0 h 137"/>
                <a:gd name="T6" fmla="*/ 0 w 202"/>
                <a:gd name="T7" fmla="*/ 0 h 137"/>
                <a:gd name="T8" fmla="*/ 0 w 202"/>
                <a:gd name="T9" fmla="*/ 0 h 137"/>
                <a:gd name="T10" fmla="*/ 0 w 202"/>
                <a:gd name="T11" fmla="*/ 0 h 137"/>
                <a:gd name="T12" fmla="*/ 0 w 202"/>
                <a:gd name="T13" fmla="*/ 0 h 137"/>
                <a:gd name="T14" fmla="*/ 0 w 202"/>
                <a:gd name="T15" fmla="*/ 0 h 137"/>
                <a:gd name="T16" fmla="*/ 0 w 202"/>
                <a:gd name="T17" fmla="*/ 0 h 137"/>
                <a:gd name="T18" fmla="*/ 0 w 202"/>
                <a:gd name="T19" fmla="*/ 0 h 137"/>
                <a:gd name="T20" fmla="*/ 0 w 202"/>
                <a:gd name="T21" fmla="*/ 0 h 137"/>
                <a:gd name="T22" fmla="*/ 0 w 202"/>
                <a:gd name="T23" fmla="*/ 0 h 137"/>
                <a:gd name="T24" fmla="*/ 0 w 202"/>
                <a:gd name="T25" fmla="*/ 0 h 137"/>
                <a:gd name="T26" fmla="*/ 0 w 202"/>
                <a:gd name="T27" fmla="*/ 0 h 137"/>
                <a:gd name="T28" fmla="*/ 0 w 202"/>
                <a:gd name="T29" fmla="*/ 0 h 137"/>
                <a:gd name="T30" fmla="*/ 0 w 202"/>
                <a:gd name="T31" fmla="*/ 0 h 137"/>
                <a:gd name="T32" fmla="*/ 0 w 202"/>
                <a:gd name="T33" fmla="*/ 0 h 137"/>
                <a:gd name="T34" fmla="*/ 0 w 202"/>
                <a:gd name="T35" fmla="*/ 0 h 137"/>
                <a:gd name="T36" fmla="*/ 0 w 202"/>
                <a:gd name="T37" fmla="*/ 0 h 137"/>
                <a:gd name="T38" fmla="*/ 0 w 202"/>
                <a:gd name="T39" fmla="*/ 0 h 137"/>
                <a:gd name="T40" fmla="*/ 0 w 202"/>
                <a:gd name="T41" fmla="*/ 0 h 137"/>
                <a:gd name="T42" fmla="*/ 0 w 202"/>
                <a:gd name="T43" fmla="*/ 0 h 137"/>
                <a:gd name="T44" fmla="*/ 0 w 202"/>
                <a:gd name="T45" fmla="*/ 0 h 137"/>
                <a:gd name="T46" fmla="*/ 0 w 202"/>
                <a:gd name="T47" fmla="*/ 0 h 137"/>
                <a:gd name="T48" fmla="*/ 0 w 202"/>
                <a:gd name="T49" fmla="*/ 0 h 137"/>
                <a:gd name="T50" fmla="*/ 0 w 202"/>
                <a:gd name="T51" fmla="*/ 0 h 137"/>
                <a:gd name="T52" fmla="*/ 0 w 202"/>
                <a:gd name="T53" fmla="*/ 0 h 137"/>
                <a:gd name="T54" fmla="*/ 0 w 202"/>
                <a:gd name="T55" fmla="*/ 0 h 137"/>
                <a:gd name="T56" fmla="*/ 0 w 202"/>
                <a:gd name="T57" fmla="*/ 0 h 137"/>
                <a:gd name="T58" fmla="*/ 0 w 202"/>
                <a:gd name="T59" fmla="*/ 0 h 137"/>
                <a:gd name="T60" fmla="*/ 0 w 202"/>
                <a:gd name="T61" fmla="*/ 0 h 137"/>
                <a:gd name="T62" fmla="*/ 0 w 202"/>
                <a:gd name="T63" fmla="*/ 0 h 137"/>
                <a:gd name="T64" fmla="*/ 0 w 202"/>
                <a:gd name="T65" fmla="*/ 0 h 137"/>
                <a:gd name="T66" fmla="*/ 0 w 202"/>
                <a:gd name="T67" fmla="*/ 0 h 137"/>
                <a:gd name="T68" fmla="*/ 0 w 202"/>
                <a:gd name="T69" fmla="*/ 0 h 137"/>
                <a:gd name="T70" fmla="*/ 0 w 202"/>
                <a:gd name="T71" fmla="*/ 0 h 137"/>
                <a:gd name="T72" fmla="*/ 0 w 202"/>
                <a:gd name="T73" fmla="*/ 0 h 137"/>
                <a:gd name="T74" fmla="*/ 0 w 202"/>
                <a:gd name="T75" fmla="*/ 0 h 137"/>
                <a:gd name="T76" fmla="*/ 0 w 202"/>
                <a:gd name="T77" fmla="*/ 0 h 137"/>
                <a:gd name="T78" fmla="*/ 0 w 202"/>
                <a:gd name="T79" fmla="*/ 0 h 137"/>
                <a:gd name="T80" fmla="*/ 0 w 202"/>
                <a:gd name="T81" fmla="*/ 0 h 137"/>
                <a:gd name="T82" fmla="*/ 0 w 202"/>
                <a:gd name="T83" fmla="*/ 0 h 137"/>
                <a:gd name="T84" fmla="*/ 0 w 202"/>
                <a:gd name="T85" fmla="*/ 0 h 137"/>
                <a:gd name="T86" fmla="*/ 0 w 202"/>
                <a:gd name="T87" fmla="*/ 0 h 137"/>
                <a:gd name="T88" fmla="*/ 0 w 202"/>
                <a:gd name="T89" fmla="*/ 0 h 13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202"/>
                <a:gd name="T136" fmla="*/ 0 h 137"/>
                <a:gd name="T137" fmla="*/ 202 w 202"/>
                <a:gd name="T138" fmla="*/ 137 h 137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202" h="137">
                  <a:moveTo>
                    <a:pt x="202" y="0"/>
                  </a:moveTo>
                  <a:lnTo>
                    <a:pt x="202" y="15"/>
                  </a:lnTo>
                  <a:lnTo>
                    <a:pt x="202" y="29"/>
                  </a:lnTo>
                  <a:lnTo>
                    <a:pt x="202" y="38"/>
                  </a:lnTo>
                  <a:lnTo>
                    <a:pt x="198" y="51"/>
                  </a:lnTo>
                  <a:lnTo>
                    <a:pt x="192" y="59"/>
                  </a:lnTo>
                  <a:lnTo>
                    <a:pt x="181" y="67"/>
                  </a:lnTo>
                  <a:lnTo>
                    <a:pt x="171" y="67"/>
                  </a:lnTo>
                  <a:lnTo>
                    <a:pt x="164" y="70"/>
                  </a:lnTo>
                  <a:lnTo>
                    <a:pt x="151" y="70"/>
                  </a:lnTo>
                  <a:lnTo>
                    <a:pt x="141" y="70"/>
                  </a:lnTo>
                  <a:lnTo>
                    <a:pt x="130" y="69"/>
                  </a:lnTo>
                  <a:lnTo>
                    <a:pt x="120" y="70"/>
                  </a:lnTo>
                  <a:lnTo>
                    <a:pt x="111" y="70"/>
                  </a:lnTo>
                  <a:lnTo>
                    <a:pt x="103" y="76"/>
                  </a:lnTo>
                  <a:lnTo>
                    <a:pt x="93" y="78"/>
                  </a:lnTo>
                  <a:lnTo>
                    <a:pt x="86" y="82"/>
                  </a:lnTo>
                  <a:lnTo>
                    <a:pt x="76" y="88"/>
                  </a:lnTo>
                  <a:lnTo>
                    <a:pt x="71" y="93"/>
                  </a:lnTo>
                  <a:lnTo>
                    <a:pt x="61" y="97"/>
                  </a:lnTo>
                  <a:lnTo>
                    <a:pt x="54" y="103"/>
                  </a:lnTo>
                  <a:lnTo>
                    <a:pt x="48" y="108"/>
                  </a:lnTo>
                  <a:lnTo>
                    <a:pt x="40" y="116"/>
                  </a:lnTo>
                  <a:lnTo>
                    <a:pt x="27" y="127"/>
                  </a:lnTo>
                  <a:lnTo>
                    <a:pt x="14" y="137"/>
                  </a:lnTo>
                  <a:lnTo>
                    <a:pt x="6" y="127"/>
                  </a:lnTo>
                  <a:lnTo>
                    <a:pt x="0" y="122"/>
                  </a:lnTo>
                  <a:lnTo>
                    <a:pt x="8" y="112"/>
                  </a:lnTo>
                  <a:lnTo>
                    <a:pt x="16" y="101"/>
                  </a:lnTo>
                  <a:lnTo>
                    <a:pt x="23" y="89"/>
                  </a:lnTo>
                  <a:lnTo>
                    <a:pt x="31" y="80"/>
                  </a:lnTo>
                  <a:lnTo>
                    <a:pt x="38" y="70"/>
                  </a:lnTo>
                  <a:lnTo>
                    <a:pt x="48" y="61"/>
                  </a:lnTo>
                  <a:lnTo>
                    <a:pt x="55" y="51"/>
                  </a:lnTo>
                  <a:lnTo>
                    <a:pt x="65" y="42"/>
                  </a:lnTo>
                  <a:lnTo>
                    <a:pt x="73" y="32"/>
                  </a:lnTo>
                  <a:lnTo>
                    <a:pt x="80" y="25"/>
                  </a:lnTo>
                  <a:lnTo>
                    <a:pt x="90" y="19"/>
                  </a:lnTo>
                  <a:lnTo>
                    <a:pt x="103" y="13"/>
                  </a:lnTo>
                  <a:lnTo>
                    <a:pt x="112" y="8"/>
                  </a:lnTo>
                  <a:lnTo>
                    <a:pt x="122" y="4"/>
                  </a:lnTo>
                  <a:lnTo>
                    <a:pt x="135" y="0"/>
                  </a:lnTo>
                  <a:lnTo>
                    <a:pt x="149" y="0"/>
                  </a:lnTo>
                  <a:lnTo>
                    <a:pt x="20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32" name="Freeform 30">
              <a:extLst>
                <a:ext uri="{FF2B5EF4-FFF2-40B4-BE49-F238E27FC236}">
                  <a16:creationId xmlns:a16="http://schemas.microsoft.com/office/drawing/2014/main" id="{E01D1F44-F375-300A-C997-A008E97428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9" y="891"/>
              <a:ext cx="85" cy="65"/>
            </a:xfrm>
            <a:custGeom>
              <a:avLst/>
              <a:gdLst>
                <a:gd name="T0" fmla="*/ 0 w 278"/>
                <a:gd name="T1" fmla="*/ 0 h 230"/>
                <a:gd name="T2" fmla="*/ 0 w 278"/>
                <a:gd name="T3" fmla="*/ 0 h 230"/>
                <a:gd name="T4" fmla="*/ 0 w 278"/>
                <a:gd name="T5" fmla="*/ 0 h 230"/>
                <a:gd name="T6" fmla="*/ 0 w 278"/>
                <a:gd name="T7" fmla="*/ 0 h 230"/>
                <a:gd name="T8" fmla="*/ 0 w 278"/>
                <a:gd name="T9" fmla="*/ 0 h 230"/>
                <a:gd name="T10" fmla="*/ 0 w 278"/>
                <a:gd name="T11" fmla="*/ 0 h 230"/>
                <a:gd name="T12" fmla="*/ 0 w 278"/>
                <a:gd name="T13" fmla="*/ 0 h 230"/>
                <a:gd name="T14" fmla="*/ 0 w 278"/>
                <a:gd name="T15" fmla="*/ 0 h 230"/>
                <a:gd name="T16" fmla="*/ 0 w 278"/>
                <a:gd name="T17" fmla="*/ 0 h 230"/>
                <a:gd name="T18" fmla="*/ 0 w 278"/>
                <a:gd name="T19" fmla="*/ 0 h 230"/>
                <a:gd name="T20" fmla="*/ 0 w 278"/>
                <a:gd name="T21" fmla="*/ 0 h 230"/>
                <a:gd name="T22" fmla="*/ 0 w 278"/>
                <a:gd name="T23" fmla="*/ 0 h 230"/>
                <a:gd name="T24" fmla="*/ 0 w 278"/>
                <a:gd name="T25" fmla="*/ 0 h 230"/>
                <a:gd name="T26" fmla="*/ 0 w 278"/>
                <a:gd name="T27" fmla="*/ 0 h 230"/>
                <a:gd name="T28" fmla="*/ 0 w 278"/>
                <a:gd name="T29" fmla="*/ 0 h 230"/>
                <a:gd name="T30" fmla="*/ 0 w 278"/>
                <a:gd name="T31" fmla="*/ 0 h 230"/>
                <a:gd name="T32" fmla="*/ 0 w 278"/>
                <a:gd name="T33" fmla="*/ 0 h 230"/>
                <a:gd name="T34" fmla="*/ 0 w 278"/>
                <a:gd name="T35" fmla="*/ 0 h 230"/>
                <a:gd name="T36" fmla="*/ 0 w 278"/>
                <a:gd name="T37" fmla="*/ 0 h 230"/>
                <a:gd name="T38" fmla="*/ 0 w 278"/>
                <a:gd name="T39" fmla="*/ 0 h 230"/>
                <a:gd name="T40" fmla="*/ 0 w 278"/>
                <a:gd name="T41" fmla="*/ 0 h 230"/>
                <a:gd name="T42" fmla="*/ 0 w 278"/>
                <a:gd name="T43" fmla="*/ 0 h 230"/>
                <a:gd name="T44" fmla="*/ 0 w 278"/>
                <a:gd name="T45" fmla="*/ 0 h 230"/>
                <a:gd name="T46" fmla="*/ 0 w 278"/>
                <a:gd name="T47" fmla="*/ 0 h 230"/>
                <a:gd name="T48" fmla="*/ 0 w 278"/>
                <a:gd name="T49" fmla="*/ 0 h 230"/>
                <a:gd name="T50" fmla="*/ 0 w 278"/>
                <a:gd name="T51" fmla="*/ 0 h 230"/>
                <a:gd name="T52" fmla="*/ 0 w 278"/>
                <a:gd name="T53" fmla="*/ 0 h 230"/>
                <a:gd name="T54" fmla="*/ 0 w 278"/>
                <a:gd name="T55" fmla="*/ 0 h 230"/>
                <a:gd name="T56" fmla="*/ 0 w 278"/>
                <a:gd name="T57" fmla="*/ 0 h 230"/>
                <a:gd name="T58" fmla="*/ 0 w 278"/>
                <a:gd name="T59" fmla="*/ 0 h 230"/>
                <a:gd name="T60" fmla="*/ 0 w 278"/>
                <a:gd name="T61" fmla="*/ 0 h 230"/>
                <a:gd name="T62" fmla="*/ 0 w 278"/>
                <a:gd name="T63" fmla="*/ 0 h 23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78"/>
                <a:gd name="T97" fmla="*/ 0 h 230"/>
                <a:gd name="T98" fmla="*/ 278 w 278"/>
                <a:gd name="T99" fmla="*/ 230 h 23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78" h="230">
                  <a:moveTo>
                    <a:pt x="240" y="0"/>
                  </a:moveTo>
                  <a:lnTo>
                    <a:pt x="248" y="0"/>
                  </a:lnTo>
                  <a:lnTo>
                    <a:pt x="259" y="2"/>
                  </a:lnTo>
                  <a:lnTo>
                    <a:pt x="268" y="2"/>
                  </a:lnTo>
                  <a:lnTo>
                    <a:pt x="278" y="6"/>
                  </a:lnTo>
                  <a:lnTo>
                    <a:pt x="274" y="11"/>
                  </a:lnTo>
                  <a:lnTo>
                    <a:pt x="270" y="21"/>
                  </a:lnTo>
                  <a:lnTo>
                    <a:pt x="255" y="19"/>
                  </a:lnTo>
                  <a:lnTo>
                    <a:pt x="240" y="23"/>
                  </a:lnTo>
                  <a:lnTo>
                    <a:pt x="229" y="27"/>
                  </a:lnTo>
                  <a:lnTo>
                    <a:pt x="217" y="36"/>
                  </a:lnTo>
                  <a:lnTo>
                    <a:pt x="208" y="42"/>
                  </a:lnTo>
                  <a:lnTo>
                    <a:pt x="198" y="51"/>
                  </a:lnTo>
                  <a:lnTo>
                    <a:pt x="189" y="63"/>
                  </a:lnTo>
                  <a:lnTo>
                    <a:pt x="181" y="74"/>
                  </a:lnTo>
                  <a:lnTo>
                    <a:pt x="173" y="86"/>
                  </a:lnTo>
                  <a:lnTo>
                    <a:pt x="166" y="97"/>
                  </a:lnTo>
                  <a:lnTo>
                    <a:pt x="156" y="110"/>
                  </a:lnTo>
                  <a:lnTo>
                    <a:pt x="149" y="124"/>
                  </a:lnTo>
                  <a:lnTo>
                    <a:pt x="141" y="133"/>
                  </a:lnTo>
                  <a:lnTo>
                    <a:pt x="134" y="146"/>
                  </a:lnTo>
                  <a:lnTo>
                    <a:pt x="124" y="158"/>
                  </a:lnTo>
                  <a:lnTo>
                    <a:pt x="114" y="167"/>
                  </a:lnTo>
                  <a:lnTo>
                    <a:pt x="105" y="177"/>
                  </a:lnTo>
                  <a:lnTo>
                    <a:pt x="99" y="190"/>
                  </a:lnTo>
                  <a:lnTo>
                    <a:pt x="92" y="203"/>
                  </a:lnTo>
                  <a:lnTo>
                    <a:pt x="84" y="219"/>
                  </a:lnTo>
                  <a:lnTo>
                    <a:pt x="78" y="222"/>
                  </a:lnTo>
                  <a:lnTo>
                    <a:pt x="71" y="226"/>
                  </a:lnTo>
                  <a:lnTo>
                    <a:pt x="63" y="228"/>
                  </a:lnTo>
                  <a:lnTo>
                    <a:pt x="54" y="230"/>
                  </a:lnTo>
                  <a:lnTo>
                    <a:pt x="44" y="228"/>
                  </a:lnTo>
                  <a:lnTo>
                    <a:pt x="31" y="226"/>
                  </a:lnTo>
                  <a:lnTo>
                    <a:pt x="18" y="221"/>
                  </a:lnTo>
                  <a:lnTo>
                    <a:pt x="2" y="215"/>
                  </a:lnTo>
                  <a:lnTo>
                    <a:pt x="0" y="203"/>
                  </a:lnTo>
                  <a:lnTo>
                    <a:pt x="8" y="196"/>
                  </a:lnTo>
                  <a:lnTo>
                    <a:pt x="12" y="192"/>
                  </a:lnTo>
                  <a:lnTo>
                    <a:pt x="21" y="190"/>
                  </a:lnTo>
                  <a:lnTo>
                    <a:pt x="29" y="186"/>
                  </a:lnTo>
                  <a:lnTo>
                    <a:pt x="38" y="184"/>
                  </a:lnTo>
                  <a:lnTo>
                    <a:pt x="46" y="181"/>
                  </a:lnTo>
                  <a:lnTo>
                    <a:pt x="54" y="177"/>
                  </a:lnTo>
                  <a:lnTo>
                    <a:pt x="63" y="175"/>
                  </a:lnTo>
                  <a:lnTo>
                    <a:pt x="71" y="171"/>
                  </a:lnTo>
                  <a:lnTo>
                    <a:pt x="82" y="164"/>
                  </a:lnTo>
                  <a:lnTo>
                    <a:pt x="92" y="156"/>
                  </a:lnTo>
                  <a:lnTo>
                    <a:pt x="101" y="145"/>
                  </a:lnTo>
                  <a:lnTo>
                    <a:pt x="111" y="133"/>
                  </a:lnTo>
                  <a:lnTo>
                    <a:pt x="118" y="124"/>
                  </a:lnTo>
                  <a:lnTo>
                    <a:pt x="128" y="112"/>
                  </a:lnTo>
                  <a:lnTo>
                    <a:pt x="135" y="101"/>
                  </a:lnTo>
                  <a:lnTo>
                    <a:pt x="143" y="87"/>
                  </a:lnTo>
                  <a:lnTo>
                    <a:pt x="153" y="78"/>
                  </a:lnTo>
                  <a:lnTo>
                    <a:pt x="160" y="67"/>
                  </a:lnTo>
                  <a:lnTo>
                    <a:pt x="166" y="53"/>
                  </a:lnTo>
                  <a:lnTo>
                    <a:pt x="175" y="44"/>
                  </a:lnTo>
                  <a:lnTo>
                    <a:pt x="183" y="32"/>
                  </a:lnTo>
                  <a:lnTo>
                    <a:pt x="194" y="25"/>
                  </a:lnTo>
                  <a:lnTo>
                    <a:pt x="202" y="17"/>
                  </a:lnTo>
                  <a:lnTo>
                    <a:pt x="213" y="10"/>
                  </a:lnTo>
                  <a:lnTo>
                    <a:pt x="227" y="2"/>
                  </a:lnTo>
                  <a:lnTo>
                    <a:pt x="24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33" name="Freeform 31">
              <a:extLst>
                <a:ext uri="{FF2B5EF4-FFF2-40B4-BE49-F238E27FC236}">
                  <a16:creationId xmlns:a16="http://schemas.microsoft.com/office/drawing/2014/main" id="{ABE2478C-505F-DAD9-41EB-4062E80AF1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98" y="897"/>
              <a:ext cx="76" cy="20"/>
            </a:xfrm>
            <a:custGeom>
              <a:avLst/>
              <a:gdLst>
                <a:gd name="T0" fmla="*/ 0 w 249"/>
                <a:gd name="T1" fmla="*/ 0 h 72"/>
                <a:gd name="T2" fmla="*/ 0 w 249"/>
                <a:gd name="T3" fmla="*/ 0 h 72"/>
                <a:gd name="T4" fmla="*/ 0 w 249"/>
                <a:gd name="T5" fmla="*/ 0 h 72"/>
                <a:gd name="T6" fmla="*/ 0 w 249"/>
                <a:gd name="T7" fmla="*/ 0 h 72"/>
                <a:gd name="T8" fmla="*/ 0 w 249"/>
                <a:gd name="T9" fmla="*/ 0 h 72"/>
                <a:gd name="T10" fmla="*/ 0 w 249"/>
                <a:gd name="T11" fmla="*/ 0 h 72"/>
                <a:gd name="T12" fmla="*/ 0 w 249"/>
                <a:gd name="T13" fmla="*/ 0 h 72"/>
                <a:gd name="T14" fmla="*/ 0 w 249"/>
                <a:gd name="T15" fmla="*/ 0 h 72"/>
                <a:gd name="T16" fmla="*/ 0 w 249"/>
                <a:gd name="T17" fmla="*/ 0 h 72"/>
                <a:gd name="T18" fmla="*/ 0 w 249"/>
                <a:gd name="T19" fmla="*/ 0 h 72"/>
                <a:gd name="T20" fmla="*/ 0 w 249"/>
                <a:gd name="T21" fmla="*/ 0 h 72"/>
                <a:gd name="T22" fmla="*/ 0 w 249"/>
                <a:gd name="T23" fmla="*/ 0 h 72"/>
                <a:gd name="T24" fmla="*/ 0 w 249"/>
                <a:gd name="T25" fmla="*/ 0 h 72"/>
                <a:gd name="T26" fmla="*/ 0 w 249"/>
                <a:gd name="T27" fmla="*/ 0 h 72"/>
                <a:gd name="T28" fmla="*/ 0 w 249"/>
                <a:gd name="T29" fmla="*/ 0 h 72"/>
                <a:gd name="T30" fmla="*/ 0 w 249"/>
                <a:gd name="T31" fmla="*/ 0 h 72"/>
                <a:gd name="T32" fmla="*/ 0 w 249"/>
                <a:gd name="T33" fmla="*/ 0 h 72"/>
                <a:gd name="T34" fmla="*/ 0 w 249"/>
                <a:gd name="T35" fmla="*/ 0 h 72"/>
                <a:gd name="T36" fmla="*/ 0 w 249"/>
                <a:gd name="T37" fmla="*/ 0 h 72"/>
                <a:gd name="T38" fmla="*/ 0 w 249"/>
                <a:gd name="T39" fmla="*/ 0 h 72"/>
                <a:gd name="T40" fmla="*/ 0 w 249"/>
                <a:gd name="T41" fmla="*/ 0 h 72"/>
                <a:gd name="T42" fmla="*/ 0 w 249"/>
                <a:gd name="T43" fmla="*/ 0 h 72"/>
                <a:gd name="T44" fmla="*/ 0 w 249"/>
                <a:gd name="T45" fmla="*/ 0 h 72"/>
                <a:gd name="T46" fmla="*/ 0 w 249"/>
                <a:gd name="T47" fmla="*/ 0 h 72"/>
                <a:gd name="T48" fmla="*/ 0 w 249"/>
                <a:gd name="T49" fmla="*/ 0 h 72"/>
                <a:gd name="T50" fmla="*/ 0 w 249"/>
                <a:gd name="T51" fmla="*/ 0 h 72"/>
                <a:gd name="T52" fmla="*/ 0 w 249"/>
                <a:gd name="T53" fmla="*/ 0 h 72"/>
                <a:gd name="T54" fmla="*/ 0 w 249"/>
                <a:gd name="T55" fmla="*/ 0 h 72"/>
                <a:gd name="T56" fmla="*/ 0 w 249"/>
                <a:gd name="T57" fmla="*/ 0 h 72"/>
                <a:gd name="T58" fmla="*/ 0 w 249"/>
                <a:gd name="T59" fmla="*/ 0 h 72"/>
                <a:gd name="T60" fmla="*/ 0 w 249"/>
                <a:gd name="T61" fmla="*/ 0 h 72"/>
                <a:gd name="T62" fmla="*/ 0 w 249"/>
                <a:gd name="T63" fmla="*/ 0 h 72"/>
                <a:gd name="T64" fmla="*/ 0 w 249"/>
                <a:gd name="T65" fmla="*/ 0 h 72"/>
                <a:gd name="T66" fmla="*/ 0 w 249"/>
                <a:gd name="T67" fmla="*/ 0 h 72"/>
                <a:gd name="T68" fmla="*/ 0 w 249"/>
                <a:gd name="T69" fmla="*/ 0 h 72"/>
                <a:gd name="T70" fmla="*/ 0 w 249"/>
                <a:gd name="T71" fmla="*/ 0 h 72"/>
                <a:gd name="T72" fmla="*/ 0 w 249"/>
                <a:gd name="T73" fmla="*/ 0 h 72"/>
                <a:gd name="T74" fmla="*/ 0 w 249"/>
                <a:gd name="T75" fmla="*/ 0 h 72"/>
                <a:gd name="T76" fmla="*/ 0 w 249"/>
                <a:gd name="T77" fmla="*/ 0 h 72"/>
                <a:gd name="T78" fmla="*/ 0 w 249"/>
                <a:gd name="T79" fmla="*/ 0 h 72"/>
                <a:gd name="T80" fmla="*/ 0 w 249"/>
                <a:gd name="T81" fmla="*/ 0 h 72"/>
                <a:gd name="T82" fmla="*/ 0 w 249"/>
                <a:gd name="T83" fmla="*/ 0 h 72"/>
                <a:gd name="T84" fmla="*/ 0 w 249"/>
                <a:gd name="T85" fmla="*/ 0 h 72"/>
                <a:gd name="T86" fmla="*/ 0 w 249"/>
                <a:gd name="T87" fmla="*/ 0 h 72"/>
                <a:gd name="T88" fmla="*/ 0 w 249"/>
                <a:gd name="T89" fmla="*/ 0 h 72"/>
                <a:gd name="T90" fmla="*/ 0 w 249"/>
                <a:gd name="T91" fmla="*/ 0 h 72"/>
                <a:gd name="T92" fmla="*/ 0 w 249"/>
                <a:gd name="T93" fmla="*/ 0 h 72"/>
                <a:gd name="T94" fmla="*/ 0 w 249"/>
                <a:gd name="T95" fmla="*/ 0 h 72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249"/>
                <a:gd name="T145" fmla="*/ 0 h 72"/>
                <a:gd name="T146" fmla="*/ 249 w 249"/>
                <a:gd name="T147" fmla="*/ 72 h 72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249" h="72">
                  <a:moveTo>
                    <a:pt x="2" y="0"/>
                  </a:moveTo>
                  <a:lnTo>
                    <a:pt x="13" y="2"/>
                  </a:lnTo>
                  <a:lnTo>
                    <a:pt x="29" y="6"/>
                  </a:lnTo>
                  <a:lnTo>
                    <a:pt x="42" y="9"/>
                  </a:lnTo>
                  <a:lnTo>
                    <a:pt x="57" y="13"/>
                  </a:lnTo>
                  <a:lnTo>
                    <a:pt x="70" y="15"/>
                  </a:lnTo>
                  <a:lnTo>
                    <a:pt x="86" y="19"/>
                  </a:lnTo>
                  <a:lnTo>
                    <a:pt x="101" y="19"/>
                  </a:lnTo>
                  <a:lnTo>
                    <a:pt x="116" y="23"/>
                  </a:lnTo>
                  <a:lnTo>
                    <a:pt x="131" y="23"/>
                  </a:lnTo>
                  <a:lnTo>
                    <a:pt x="146" y="23"/>
                  </a:lnTo>
                  <a:lnTo>
                    <a:pt x="162" y="21"/>
                  </a:lnTo>
                  <a:lnTo>
                    <a:pt x="175" y="21"/>
                  </a:lnTo>
                  <a:lnTo>
                    <a:pt x="188" y="19"/>
                  </a:lnTo>
                  <a:lnTo>
                    <a:pt x="203" y="17"/>
                  </a:lnTo>
                  <a:lnTo>
                    <a:pt x="219" y="15"/>
                  </a:lnTo>
                  <a:lnTo>
                    <a:pt x="234" y="11"/>
                  </a:lnTo>
                  <a:lnTo>
                    <a:pt x="239" y="11"/>
                  </a:lnTo>
                  <a:lnTo>
                    <a:pt x="249" y="11"/>
                  </a:lnTo>
                  <a:lnTo>
                    <a:pt x="245" y="23"/>
                  </a:lnTo>
                  <a:lnTo>
                    <a:pt x="239" y="32"/>
                  </a:lnTo>
                  <a:lnTo>
                    <a:pt x="228" y="36"/>
                  </a:lnTo>
                  <a:lnTo>
                    <a:pt x="217" y="38"/>
                  </a:lnTo>
                  <a:lnTo>
                    <a:pt x="207" y="38"/>
                  </a:lnTo>
                  <a:lnTo>
                    <a:pt x="201" y="38"/>
                  </a:lnTo>
                  <a:lnTo>
                    <a:pt x="194" y="38"/>
                  </a:lnTo>
                  <a:lnTo>
                    <a:pt x="186" y="40"/>
                  </a:lnTo>
                  <a:lnTo>
                    <a:pt x="171" y="40"/>
                  </a:lnTo>
                  <a:lnTo>
                    <a:pt x="162" y="44"/>
                  </a:lnTo>
                  <a:lnTo>
                    <a:pt x="152" y="47"/>
                  </a:lnTo>
                  <a:lnTo>
                    <a:pt x="141" y="57"/>
                  </a:lnTo>
                  <a:lnTo>
                    <a:pt x="129" y="66"/>
                  </a:lnTo>
                  <a:lnTo>
                    <a:pt x="124" y="72"/>
                  </a:lnTo>
                  <a:lnTo>
                    <a:pt x="114" y="66"/>
                  </a:lnTo>
                  <a:lnTo>
                    <a:pt x="105" y="57"/>
                  </a:lnTo>
                  <a:lnTo>
                    <a:pt x="93" y="44"/>
                  </a:lnTo>
                  <a:lnTo>
                    <a:pt x="86" y="40"/>
                  </a:lnTo>
                  <a:lnTo>
                    <a:pt x="74" y="38"/>
                  </a:lnTo>
                  <a:lnTo>
                    <a:pt x="61" y="36"/>
                  </a:lnTo>
                  <a:lnTo>
                    <a:pt x="53" y="34"/>
                  </a:lnTo>
                  <a:lnTo>
                    <a:pt x="44" y="34"/>
                  </a:lnTo>
                  <a:lnTo>
                    <a:pt x="38" y="32"/>
                  </a:lnTo>
                  <a:lnTo>
                    <a:pt x="30" y="32"/>
                  </a:lnTo>
                  <a:lnTo>
                    <a:pt x="15" y="27"/>
                  </a:lnTo>
                  <a:lnTo>
                    <a:pt x="8" y="21"/>
                  </a:lnTo>
                  <a:lnTo>
                    <a:pt x="0" y="1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34" name="Freeform 32">
              <a:extLst>
                <a:ext uri="{FF2B5EF4-FFF2-40B4-BE49-F238E27FC236}">
                  <a16:creationId xmlns:a16="http://schemas.microsoft.com/office/drawing/2014/main" id="{E0A102E9-4FB0-6535-C6C7-10D638DB0B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3" y="920"/>
              <a:ext cx="63" cy="24"/>
            </a:xfrm>
            <a:custGeom>
              <a:avLst/>
              <a:gdLst>
                <a:gd name="T0" fmla="*/ 0 w 203"/>
                <a:gd name="T1" fmla="*/ 0 h 85"/>
                <a:gd name="T2" fmla="*/ 0 w 203"/>
                <a:gd name="T3" fmla="*/ 0 h 85"/>
                <a:gd name="T4" fmla="*/ 0 w 203"/>
                <a:gd name="T5" fmla="*/ 0 h 85"/>
                <a:gd name="T6" fmla="*/ 0 w 203"/>
                <a:gd name="T7" fmla="*/ 0 h 85"/>
                <a:gd name="T8" fmla="*/ 0 w 203"/>
                <a:gd name="T9" fmla="*/ 0 h 85"/>
                <a:gd name="T10" fmla="*/ 0 w 203"/>
                <a:gd name="T11" fmla="*/ 0 h 85"/>
                <a:gd name="T12" fmla="*/ 0 w 203"/>
                <a:gd name="T13" fmla="*/ 0 h 85"/>
                <a:gd name="T14" fmla="*/ 0 w 203"/>
                <a:gd name="T15" fmla="*/ 0 h 85"/>
                <a:gd name="T16" fmla="*/ 0 w 203"/>
                <a:gd name="T17" fmla="*/ 0 h 85"/>
                <a:gd name="T18" fmla="*/ 0 w 203"/>
                <a:gd name="T19" fmla="*/ 0 h 85"/>
                <a:gd name="T20" fmla="*/ 0 w 203"/>
                <a:gd name="T21" fmla="*/ 0 h 85"/>
                <a:gd name="T22" fmla="*/ 0 w 203"/>
                <a:gd name="T23" fmla="*/ 0 h 85"/>
                <a:gd name="T24" fmla="*/ 0 w 203"/>
                <a:gd name="T25" fmla="*/ 0 h 85"/>
                <a:gd name="T26" fmla="*/ 0 w 203"/>
                <a:gd name="T27" fmla="*/ 0 h 85"/>
                <a:gd name="T28" fmla="*/ 0 w 203"/>
                <a:gd name="T29" fmla="*/ 0 h 85"/>
                <a:gd name="T30" fmla="*/ 0 w 203"/>
                <a:gd name="T31" fmla="*/ 0 h 85"/>
                <a:gd name="T32" fmla="*/ 0 w 203"/>
                <a:gd name="T33" fmla="*/ 0 h 85"/>
                <a:gd name="T34" fmla="*/ 0 w 203"/>
                <a:gd name="T35" fmla="*/ 0 h 85"/>
                <a:gd name="T36" fmla="*/ 0 w 203"/>
                <a:gd name="T37" fmla="*/ 0 h 85"/>
                <a:gd name="T38" fmla="*/ 0 w 203"/>
                <a:gd name="T39" fmla="*/ 0 h 85"/>
                <a:gd name="T40" fmla="*/ 0 w 203"/>
                <a:gd name="T41" fmla="*/ 0 h 85"/>
                <a:gd name="T42" fmla="*/ 0 w 203"/>
                <a:gd name="T43" fmla="*/ 0 h 85"/>
                <a:gd name="T44" fmla="*/ 0 w 203"/>
                <a:gd name="T45" fmla="*/ 0 h 85"/>
                <a:gd name="T46" fmla="*/ 0 w 203"/>
                <a:gd name="T47" fmla="*/ 0 h 85"/>
                <a:gd name="T48" fmla="*/ 0 w 203"/>
                <a:gd name="T49" fmla="*/ 0 h 85"/>
                <a:gd name="T50" fmla="*/ 0 w 203"/>
                <a:gd name="T51" fmla="*/ 0 h 85"/>
                <a:gd name="T52" fmla="*/ 0 w 203"/>
                <a:gd name="T53" fmla="*/ 0 h 85"/>
                <a:gd name="T54" fmla="*/ 0 w 203"/>
                <a:gd name="T55" fmla="*/ 0 h 85"/>
                <a:gd name="T56" fmla="*/ 0 w 203"/>
                <a:gd name="T57" fmla="*/ 0 h 85"/>
                <a:gd name="T58" fmla="*/ 0 w 203"/>
                <a:gd name="T59" fmla="*/ 0 h 85"/>
                <a:gd name="T60" fmla="*/ 0 w 203"/>
                <a:gd name="T61" fmla="*/ 0 h 85"/>
                <a:gd name="T62" fmla="*/ 0 w 203"/>
                <a:gd name="T63" fmla="*/ 0 h 85"/>
                <a:gd name="T64" fmla="*/ 0 w 203"/>
                <a:gd name="T65" fmla="*/ 0 h 85"/>
                <a:gd name="T66" fmla="*/ 0 w 203"/>
                <a:gd name="T67" fmla="*/ 0 h 85"/>
                <a:gd name="T68" fmla="*/ 0 w 203"/>
                <a:gd name="T69" fmla="*/ 0 h 85"/>
                <a:gd name="T70" fmla="*/ 0 w 203"/>
                <a:gd name="T71" fmla="*/ 0 h 85"/>
                <a:gd name="T72" fmla="*/ 0 w 203"/>
                <a:gd name="T73" fmla="*/ 0 h 85"/>
                <a:gd name="T74" fmla="*/ 0 w 203"/>
                <a:gd name="T75" fmla="*/ 0 h 85"/>
                <a:gd name="T76" fmla="*/ 0 w 203"/>
                <a:gd name="T77" fmla="*/ 0 h 85"/>
                <a:gd name="T78" fmla="*/ 0 w 203"/>
                <a:gd name="T79" fmla="*/ 0 h 85"/>
                <a:gd name="T80" fmla="*/ 0 w 203"/>
                <a:gd name="T81" fmla="*/ 0 h 85"/>
                <a:gd name="T82" fmla="*/ 0 w 203"/>
                <a:gd name="T83" fmla="*/ 0 h 85"/>
                <a:gd name="T84" fmla="*/ 0 w 203"/>
                <a:gd name="T85" fmla="*/ 0 h 85"/>
                <a:gd name="T86" fmla="*/ 0 w 203"/>
                <a:gd name="T87" fmla="*/ 0 h 8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203"/>
                <a:gd name="T133" fmla="*/ 0 h 85"/>
                <a:gd name="T134" fmla="*/ 203 w 203"/>
                <a:gd name="T135" fmla="*/ 85 h 8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203" h="85">
                  <a:moveTo>
                    <a:pt x="2" y="0"/>
                  </a:moveTo>
                  <a:lnTo>
                    <a:pt x="13" y="2"/>
                  </a:lnTo>
                  <a:lnTo>
                    <a:pt x="27" y="5"/>
                  </a:lnTo>
                  <a:lnTo>
                    <a:pt x="38" y="7"/>
                  </a:lnTo>
                  <a:lnTo>
                    <a:pt x="51" y="11"/>
                  </a:lnTo>
                  <a:lnTo>
                    <a:pt x="61" y="11"/>
                  </a:lnTo>
                  <a:lnTo>
                    <a:pt x="74" y="11"/>
                  </a:lnTo>
                  <a:lnTo>
                    <a:pt x="86" y="11"/>
                  </a:lnTo>
                  <a:lnTo>
                    <a:pt x="97" y="13"/>
                  </a:lnTo>
                  <a:lnTo>
                    <a:pt x="110" y="11"/>
                  </a:lnTo>
                  <a:lnTo>
                    <a:pt x="122" y="11"/>
                  </a:lnTo>
                  <a:lnTo>
                    <a:pt x="135" y="11"/>
                  </a:lnTo>
                  <a:lnTo>
                    <a:pt x="146" y="11"/>
                  </a:lnTo>
                  <a:lnTo>
                    <a:pt x="158" y="11"/>
                  </a:lnTo>
                  <a:lnTo>
                    <a:pt x="171" y="11"/>
                  </a:lnTo>
                  <a:lnTo>
                    <a:pt x="184" y="11"/>
                  </a:lnTo>
                  <a:lnTo>
                    <a:pt x="200" y="11"/>
                  </a:lnTo>
                  <a:lnTo>
                    <a:pt x="198" y="15"/>
                  </a:lnTo>
                  <a:lnTo>
                    <a:pt x="200" y="21"/>
                  </a:lnTo>
                  <a:lnTo>
                    <a:pt x="202" y="28"/>
                  </a:lnTo>
                  <a:lnTo>
                    <a:pt x="203" y="36"/>
                  </a:lnTo>
                  <a:lnTo>
                    <a:pt x="194" y="36"/>
                  </a:lnTo>
                  <a:lnTo>
                    <a:pt x="186" y="38"/>
                  </a:lnTo>
                  <a:lnTo>
                    <a:pt x="181" y="40"/>
                  </a:lnTo>
                  <a:lnTo>
                    <a:pt x="173" y="45"/>
                  </a:lnTo>
                  <a:lnTo>
                    <a:pt x="158" y="53"/>
                  </a:lnTo>
                  <a:lnTo>
                    <a:pt x="145" y="62"/>
                  </a:lnTo>
                  <a:lnTo>
                    <a:pt x="129" y="68"/>
                  </a:lnTo>
                  <a:lnTo>
                    <a:pt x="116" y="78"/>
                  </a:lnTo>
                  <a:lnTo>
                    <a:pt x="101" y="81"/>
                  </a:lnTo>
                  <a:lnTo>
                    <a:pt x="88" y="85"/>
                  </a:lnTo>
                  <a:lnTo>
                    <a:pt x="74" y="80"/>
                  </a:lnTo>
                  <a:lnTo>
                    <a:pt x="61" y="74"/>
                  </a:lnTo>
                  <a:lnTo>
                    <a:pt x="53" y="68"/>
                  </a:lnTo>
                  <a:lnTo>
                    <a:pt x="46" y="64"/>
                  </a:lnTo>
                  <a:lnTo>
                    <a:pt x="38" y="59"/>
                  </a:lnTo>
                  <a:lnTo>
                    <a:pt x="32" y="55"/>
                  </a:lnTo>
                  <a:lnTo>
                    <a:pt x="19" y="42"/>
                  </a:lnTo>
                  <a:lnTo>
                    <a:pt x="8" y="30"/>
                  </a:lnTo>
                  <a:lnTo>
                    <a:pt x="4" y="21"/>
                  </a:lnTo>
                  <a:lnTo>
                    <a:pt x="2" y="15"/>
                  </a:lnTo>
                  <a:lnTo>
                    <a:pt x="0" y="7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35" name="Freeform 33">
              <a:extLst>
                <a:ext uri="{FF2B5EF4-FFF2-40B4-BE49-F238E27FC236}">
                  <a16:creationId xmlns:a16="http://schemas.microsoft.com/office/drawing/2014/main" id="{0A48B8D7-0D92-1598-391C-4AB84DCF8E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15" y="967"/>
              <a:ext cx="17" cy="377"/>
            </a:xfrm>
            <a:custGeom>
              <a:avLst/>
              <a:gdLst>
                <a:gd name="T0" fmla="*/ 0 w 55"/>
                <a:gd name="T1" fmla="*/ 0 h 1336"/>
                <a:gd name="T2" fmla="*/ 0 w 55"/>
                <a:gd name="T3" fmla="*/ 0 h 1336"/>
                <a:gd name="T4" fmla="*/ 0 w 55"/>
                <a:gd name="T5" fmla="*/ 0 h 1336"/>
                <a:gd name="T6" fmla="*/ 0 w 55"/>
                <a:gd name="T7" fmla="*/ 0 h 1336"/>
                <a:gd name="T8" fmla="*/ 0 w 55"/>
                <a:gd name="T9" fmla="*/ 0 h 1336"/>
                <a:gd name="T10" fmla="*/ 0 w 55"/>
                <a:gd name="T11" fmla="*/ 0 h 1336"/>
                <a:gd name="T12" fmla="*/ 0 w 55"/>
                <a:gd name="T13" fmla="*/ 0 h 1336"/>
                <a:gd name="T14" fmla="*/ 0 w 55"/>
                <a:gd name="T15" fmla="*/ 0 h 1336"/>
                <a:gd name="T16" fmla="*/ 0 w 55"/>
                <a:gd name="T17" fmla="*/ 0 h 1336"/>
                <a:gd name="T18" fmla="*/ 0 w 55"/>
                <a:gd name="T19" fmla="*/ 0 h 1336"/>
                <a:gd name="T20" fmla="*/ 0 w 55"/>
                <a:gd name="T21" fmla="*/ 0 h 1336"/>
                <a:gd name="T22" fmla="*/ 0 w 55"/>
                <a:gd name="T23" fmla="*/ 0 h 1336"/>
                <a:gd name="T24" fmla="*/ 0 w 55"/>
                <a:gd name="T25" fmla="*/ 0 h 1336"/>
                <a:gd name="T26" fmla="*/ 0 w 55"/>
                <a:gd name="T27" fmla="*/ 0 h 1336"/>
                <a:gd name="T28" fmla="*/ 0 w 55"/>
                <a:gd name="T29" fmla="*/ 0 h 1336"/>
                <a:gd name="T30" fmla="*/ 0 w 55"/>
                <a:gd name="T31" fmla="*/ 0 h 1336"/>
                <a:gd name="T32" fmla="*/ 0 w 55"/>
                <a:gd name="T33" fmla="*/ 0 h 1336"/>
                <a:gd name="T34" fmla="*/ 0 w 55"/>
                <a:gd name="T35" fmla="*/ 0 h 1336"/>
                <a:gd name="T36" fmla="*/ 0 w 55"/>
                <a:gd name="T37" fmla="*/ 0 h 1336"/>
                <a:gd name="T38" fmla="*/ 0 w 55"/>
                <a:gd name="T39" fmla="*/ 0 h 1336"/>
                <a:gd name="T40" fmla="*/ 0 w 55"/>
                <a:gd name="T41" fmla="*/ 0 h 1336"/>
                <a:gd name="T42" fmla="*/ 0 w 55"/>
                <a:gd name="T43" fmla="*/ 0 h 1336"/>
                <a:gd name="T44" fmla="*/ 0 w 55"/>
                <a:gd name="T45" fmla="*/ 0 h 1336"/>
                <a:gd name="T46" fmla="*/ 0 w 55"/>
                <a:gd name="T47" fmla="*/ 0 h 1336"/>
                <a:gd name="T48" fmla="*/ 0 w 55"/>
                <a:gd name="T49" fmla="*/ 0 h 1336"/>
                <a:gd name="T50" fmla="*/ 0 w 55"/>
                <a:gd name="T51" fmla="*/ 0 h 1336"/>
                <a:gd name="T52" fmla="*/ 0 w 55"/>
                <a:gd name="T53" fmla="*/ 0 h 1336"/>
                <a:gd name="T54" fmla="*/ 0 w 55"/>
                <a:gd name="T55" fmla="*/ 0 h 1336"/>
                <a:gd name="T56" fmla="*/ 0 w 55"/>
                <a:gd name="T57" fmla="*/ 0 h 1336"/>
                <a:gd name="T58" fmla="*/ 0 w 55"/>
                <a:gd name="T59" fmla="*/ 0 h 1336"/>
                <a:gd name="T60" fmla="*/ 0 w 55"/>
                <a:gd name="T61" fmla="*/ 0 h 1336"/>
                <a:gd name="T62" fmla="*/ 0 w 55"/>
                <a:gd name="T63" fmla="*/ 0 h 1336"/>
                <a:gd name="T64" fmla="*/ 0 w 55"/>
                <a:gd name="T65" fmla="*/ 0 h 1336"/>
                <a:gd name="T66" fmla="*/ 0 w 55"/>
                <a:gd name="T67" fmla="*/ 0 h 1336"/>
                <a:gd name="T68" fmla="*/ 0 w 55"/>
                <a:gd name="T69" fmla="*/ 0 h 1336"/>
                <a:gd name="T70" fmla="*/ 0 w 55"/>
                <a:gd name="T71" fmla="*/ 0 h 1336"/>
                <a:gd name="T72" fmla="*/ 0 w 55"/>
                <a:gd name="T73" fmla="*/ 0 h 1336"/>
                <a:gd name="T74" fmla="*/ 0 w 55"/>
                <a:gd name="T75" fmla="*/ 0 h 1336"/>
                <a:gd name="T76" fmla="*/ 0 w 55"/>
                <a:gd name="T77" fmla="*/ 0 h 1336"/>
                <a:gd name="T78" fmla="*/ 0 w 55"/>
                <a:gd name="T79" fmla="*/ 0 h 1336"/>
                <a:gd name="T80" fmla="*/ 0 w 55"/>
                <a:gd name="T81" fmla="*/ 0 h 1336"/>
                <a:gd name="T82" fmla="*/ 0 w 55"/>
                <a:gd name="T83" fmla="*/ 0 h 1336"/>
                <a:gd name="T84" fmla="*/ 0 w 55"/>
                <a:gd name="T85" fmla="*/ 0 h 1336"/>
                <a:gd name="T86" fmla="*/ 0 w 55"/>
                <a:gd name="T87" fmla="*/ 0 h 1336"/>
                <a:gd name="T88" fmla="*/ 0 w 55"/>
                <a:gd name="T89" fmla="*/ 0 h 1336"/>
                <a:gd name="T90" fmla="*/ 0 w 55"/>
                <a:gd name="T91" fmla="*/ 0 h 1336"/>
                <a:gd name="T92" fmla="*/ 0 w 55"/>
                <a:gd name="T93" fmla="*/ 0 h 1336"/>
                <a:gd name="T94" fmla="*/ 0 w 55"/>
                <a:gd name="T95" fmla="*/ 0 h 1336"/>
                <a:gd name="T96" fmla="*/ 0 w 55"/>
                <a:gd name="T97" fmla="*/ 0 h 1336"/>
                <a:gd name="T98" fmla="*/ 0 w 55"/>
                <a:gd name="T99" fmla="*/ 0 h 1336"/>
                <a:gd name="T100" fmla="*/ 0 w 55"/>
                <a:gd name="T101" fmla="*/ 0 h 1336"/>
                <a:gd name="T102" fmla="*/ 0 w 55"/>
                <a:gd name="T103" fmla="*/ 0 h 1336"/>
                <a:gd name="T104" fmla="*/ 0 w 55"/>
                <a:gd name="T105" fmla="*/ 0 h 1336"/>
                <a:gd name="T106" fmla="*/ 0 w 55"/>
                <a:gd name="T107" fmla="*/ 0 h 13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55"/>
                <a:gd name="T163" fmla="*/ 0 h 1336"/>
                <a:gd name="T164" fmla="*/ 55 w 55"/>
                <a:gd name="T165" fmla="*/ 1336 h 13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55" h="1336">
                  <a:moveTo>
                    <a:pt x="12" y="0"/>
                  </a:moveTo>
                  <a:lnTo>
                    <a:pt x="19" y="4"/>
                  </a:lnTo>
                  <a:lnTo>
                    <a:pt x="25" y="11"/>
                  </a:lnTo>
                  <a:lnTo>
                    <a:pt x="25" y="23"/>
                  </a:lnTo>
                  <a:lnTo>
                    <a:pt x="25" y="36"/>
                  </a:lnTo>
                  <a:lnTo>
                    <a:pt x="23" y="48"/>
                  </a:lnTo>
                  <a:lnTo>
                    <a:pt x="21" y="61"/>
                  </a:lnTo>
                  <a:lnTo>
                    <a:pt x="21" y="70"/>
                  </a:lnTo>
                  <a:lnTo>
                    <a:pt x="23" y="84"/>
                  </a:lnTo>
                  <a:lnTo>
                    <a:pt x="21" y="120"/>
                  </a:lnTo>
                  <a:lnTo>
                    <a:pt x="21" y="160"/>
                  </a:lnTo>
                  <a:lnTo>
                    <a:pt x="23" y="198"/>
                  </a:lnTo>
                  <a:lnTo>
                    <a:pt x="25" y="238"/>
                  </a:lnTo>
                  <a:lnTo>
                    <a:pt x="27" y="276"/>
                  </a:lnTo>
                  <a:lnTo>
                    <a:pt x="31" y="314"/>
                  </a:lnTo>
                  <a:lnTo>
                    <a:pt x="33" y="352"/>
                  </a:lnTo>
                  <a:lnTo>
                    <a:pt x="36" y="392"/>
                  </a:lnTo>
                  <a:lnTo>
                    <a:pt x="38" y="430"/>
                  </a:lnTo>
                  <a:lnTo>
                    <a:pt x="40" y="468"/>
                  </a:lnTo>
                  <a:lnTo>
                    <a:pt x="44" y="506"/>
                  </a:lnTo>
                  <a:lnTo>
                    <a:pt x="46" y="546"/>
                  </a:lnTo>
                  <a:lnTo>
                    <a:pt x="48" y="584"/>
                  </a:lnTo>
                  <a:lnTo>
                    <a:pt x="48" y="622"/>
                  </a:lnTo>
                  <a:lnTo>
                    <a:pt x="48" y="660"/>
                  </a:lnTo>
                  <a:lnTo>
                    <a:pt x="48" y="700"/>
                  </a:lnTo>
                  <a:lnTo>
                    <a:pt x="48" y="730"/>
                  </a:lnTo>
                  <a:lnTo>
                    <a:pt x="48" y="759"/>
                  </a:lnTo>
                  <a:lnTo>
                    <a:pt x="48" y="787"/>
                  </a:lnTo>
                  <a:lnTo>
                    <a:pt x="48" y="816"/>
                  </a:lnTo>
                  <a:lnTo>
                    <a:pt x="46" y="844"/>
                  </a:lnTo>
                  <a:lnTo>
                    <a:pt x="44" y="873"/>
                  </a:lnTo>
                  <a:lnTo>
                    <a:pt x="44" y="901"/>
                  </a:lnTo>
                  <a:lnTo>
                    <a:pt x="44" y="930"/>
                  </a:lnTo>
                  <a:lnTo>
                    <a:pt x="42" y="958"/>
                  </a:lnTo>
                  <a:lnTo>
                    <a:pt x="42" y="987"/>
                  </a:lnTo>
                  <a:lnTo>
                    <a:pt x="42" y="1017"/>
                  </a:lnTo>
                  <a:lnTo>
                    <a:pt x="44" y="1049"/>
                  </a:lnTo>
                  <a:lnTo>
                    <a:pt x="44" y="1080"/>
                  </a:lnTo>
                  <a:lnTo>
                    <a:pt x="48" y="1114"/>
                  </a:lnTo>
                  <a:lnTo>
                    <a:pt x="50" y="1150"/>
                  </a:lnTo>
                  <a:lnTo>
                    <a:pt x="55" y="1188"/>
                  </a:lnTo>
                  <a:lnTo>
                    <a:pt x="55" y="1198"/>
                  </a:lnTo>
                  <a:lnTo>
                    <a:pt x="55" y="1207"/>
                  </a:lnTo>
                  <a:lnTo>
                    <a:pt x="54" y="1215"/>
                  </a:lnTo>
                  <a:lnTo>
                    <a:pt x="54" y="1224"/>
                  </a:lnTo>
                  <a:lnTo>
                    <a:pt x="50" y="1234"/>
                  </a:lnTo>
                  <a:lnTo>
                    <a:pt x="48" y="1243"/>
                  </a:lnTo>
                  <a:lnTo>
                    <a:pt x="44" y="1253"/>
                  </a:lnTo>
                  <a:lnTo>
                    <a:pt x="44" y="1262"/>
                  </a:lnTo>
                  <a:lnTo>
                    <a:pt x="38" y="1270"/>
                  </a:lnTo>
                  <a:lnTo>
                    <a:pt x="36" y="1279"/>
                  </a:lnTo>
                  <a:lnTo>
                    <a:pt x="33" y="1289"/>
                  </a:lnTo>
                  <a:lnTo>
                    <a:pt x="31" y="1298"/>
                  </a:lnTo>
                  <a:lnTo>
                    <a:pt x="25" y="1306"/>
                  </a:lnTo>
                  <a:lnTo>
                    <a:pt x="25" y="1316"/>
                  </a:lnTo>
                  <a:lnTo>
                    <a:pt x="21" y="1325"/>
                  </a:lnTo>
                  <a:lnTo>
                    <a:pt x="21" y="1336"/>
                  </a:lnTo>
                  <a:lnTo>
                    <a:pt x="12" y="1336"/>
                  </a:lnTo>
                  <a:lnTo>
                    <a:pt x="6" y="1336"/>
                  </a:lnTo>
                  <a:lnTo>
                    <a:pt x="6" y="1300"/>
                  </a:lnTo>
                  <a:lnTo>
                    <a:pt x="6" y="1268"/>
                  </a:lnTo>
                  <a:lnTo>
                    <a:pt x="6" y="1234"/>
                  </a:lnTo>
                  <a:lnTo>
                    <a:pt x="8" y="1202"/>
                  </a:lnTo>
                  <a:lnTo>
                    <a:pt x="8" y="1167"/>
                  </a:lnTo>
                  <a:lnTo>
                    <a:pt x="12" y="1133"/>
                  </a:lnTo>
                  <a:lnTo>
                    <a:pt x="12" y="1099"/>
                  </a:lnTo>
                  <a:lnTo>
                    <a:pt x="16" y="1067"/>
                  </a:lnTo>
                  <a:lnTo>
                    <a:pt x="16" y="1034"/>
                  </a:lnTo>
                  <a:lnTo>
                    <a:pt x="16" y="1000"/>
                  </a:lnTo>
                  <a:lnTo>
                    <a:pt x="16" y="968"/>
                  </a:lnTo>
                  <a:lnTo>
                    <a:pt x="16" y="935"/>
                  </a:lnTo>
                  <a:lnTo>
                    <a:pt x="12" y="901"/>
                  </a:lnTo>
                  <a:lnTo>
                    <a:pt x="12" y="867"/>
                  </a:lnTo>
                  <a:lnTo>
                    <a:pt x="8" y="835"/>
                  </a:lnTo>
                  <a:lnTo>
                    <a:pt x="6" y="802"/>
                  </a:lnTo>
                  <a:lnTo>
                    <a:pt x="4" y="770"/>
                  </a:lnTo>
                  <a:lnTo>
                    <a:pt x="4" y="740"/>
                  </a:lnTo>
                  <a:lnTo>
                    <a:pt x="4" y="709"/>
                  </a:lnTo>
                  <a:lnTo>
                    <a:pt x="4" y="679"/>
                  </a:lnTo>
                  <a:lnTo>
                    <a:pt x="4" y="646"/>
                  </a:lnTo>
                  <a:lnTo>
                    <a:pt x="4" y="618"/>
                  </a:lnTo>
                  <a:lnTo>
                    <a:pt x="4" y="586"/>
                  </a:lnTo>
                  <a:lnTo>
                    <a:pt x="6" y="557"/>
                  </a:lnTo>
                  <a:lnTo>
                    <a:pt x="6" y="525"/>
                  </a:lnTo>
                  <a:lnTo>
                    <a:pt x="6" y="494"/>
                  </a:lnTo>
                  <a:lnTo>
                    <a:pt x="6" y="462"/>
                  </a:lnTo>
                  <a:lnTo>
                    <a:pt x="6" y="433"/>
                  </a:lnTo>
                  <a:lnTo>
                    <a:pt x="6" y="401"/>
                  </a:lnTo>
                  <a:lnTo>
                    <a:pt x="6" y="371"/>
                  </a:lnTo>
                  <a:lnTo>
                    <a:pt x="6" y="340"/>
                  </a:lnTo>
                  <a:lnTo>
                    <a:pt x="6" y="310"/>
                  </a:lnTo>
                  <a:lnTo>
                    <a:pt x="4" y="289"/>
                  </a:lnTo>
                  <a:lnTo>
                    <a:pt x="4" y="272"/>
                  </a:lnTo>
                  <a:lnTo>
                    <a:pt x="2" y="251"/>
                  </a:lnTo>
                  <a:lnTo>
                    <a:pt x="2" y="232"/>
                  </a:lnTo>
                  <a:lnTo>
                    <a:pt x="2" y="211"/>
                  </a:lnTo>
                  <a:lnTo>
                    <a:pt x="2" y="192"/>
                  </a:lnTo>
                  <a:lnTo>
                    <a:pt x="2" y="173"/>
                  </a:lnTo>
                  <a:lnTo>
                    <a:pt x="2" y="154"/>
                  </a:lnTo>
                  <a:lnTo>
                    <a:pt x="0" y="133"/>
                  </a:lnTo>
                  <a:lnTo>
                    <a:pt x="0" y="112"/>
                  </a:lnTo>
                  <a:lnTo>
                    <a:pt x="0" y="93"/>
                  </a:lnTo>
                  <a:lnTo>
                    <a:pt x="2" y="74"/>
                  </a:lnTo>
                  <a:lnTo>
                    <a:pt x="2" y="55"/>
                  </a:lnTo>
                  <a:lnTo>
                    <a:pt x="4" y="36"/>
                  </a:lnTo>
                  <a:lnTo>
                    <a:pt x="6" y="1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36" name="Freeform 34">
              <a:extLst>
                <a:ext uri="{FF2B5EF4-FFF2-40B4-BE49-F238E27FC236}">
                  <a16:creationId xmlns:a16="http://schemas.microsoft.com/office/drawing/2014/main" id="{E89D8D62-E022-5BEF-C0BE-91A0F7FE60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36" y="993"/>
              <a:ext cx="22" cy="319"/>
            </a:xfrm>
            <a:custGeom>
              <a:avLst/>
              <a:gdLst>
                <a:gd name="T0" fmla="*/ 0 w 68"/>
                <a:gd name="T1" fmla="*/ 0 h 1132"/>
                <a:gd name="T2" fmla="*/ 0 w 68"/>
                <a:gd name="T3" fmla="*/ 0 h 1132"/>
                <a:gd name="T4" fmla="*/ 0 w 68"/>
                <a:gd name="T5" fmla="*/ 0 h 1132"/>
                <a:gd name="T6" fmla="*/ 0 w 68"/>
                <a:gd name="T7" fmla="*/ 0 h 1132"/>
                <a:gd name="T8" fmla="*/ 0 w 68"/>
                <a:gd name="T9" fmla="*/ 0 h 1132"/>
                <a:gd name="T10" fmla="*/ 0 w 68"/>
                <a:gd name="T11" fmla="*/ 0 h 1132"/>
                <a:gd name="T12" fmla="*/ 0 w 68"/>
                <a:gd name="T13" fmla="*/ 0 h 1132"/>
                <a:gd name="T14" fmla="*/ 0 w 68"/>
                <a:gd name="T15" fmla="*/ 0 h 1132"/>
                <a:gd name="T16" fmla="*/ 0 w 68"/>
                <a:gd name="T17" fmla="*/ 0 h 1132"/>
                <a:gd name="T18" fmla="*/ 0 w 68"/>
                <a:gd name="T19" fmla="*/ 0 h 1132"/>
                <a:gd name="T20" fmla="*/ 0 w 68"/>
                <a:gd name="T21" fmla="*/ 0 h 1132"/>
                <a:gd name="T22" fmla="*/ 0 w 68"/>
                <a:gd name="T23" fmla="*/ 0 h 1132"/>
                <a:gd name="T24" fmla="*/ 0 w 68"/>
                <a:gd name="T25" fmla="*/ 0 h 1132"/>
                <a:gd name="T26" fmla="*/ 0 w 68"/>
                <a:gd name="T27" fmla="*/ 0 h 1132"/>
                <a:gd name="T28" fmla="*/ 0 w 68"/>
                <a:gd name="T29" fmla="*/ 0 h 1132"/>
                <a:gd name="T30" fmla="*/ 0 w 68"/>
                <a:gd name="T31" fmla="*/ 0 h 1132"/>
                <a:gd name="T32" fmla="*/ 0 w 68"/>
                <a:gd name="T33" fmla="*/ 0 h 1132"/>
                <a:gd name="T34" fmla="*/ 0 w 68"/>
                <a:gd name="T35" fmla="*/ 0 h 1132"/>
                <a:gd name="T36" fmla="*/ 0 w 68"/>
                <a:gd name="T37" fmla="*/ 0 h 1132"/>
                <a:gd name="T38" fmla="*/ 0 w 68"/>
                <a:gd name="T39" fmla="*/ 0 h 1132"/>
                <a:gd name="T40" fmla="*/ 0 w 68"/>
                <a:gd name="T41" fmla="*/ 0 h 1132"/>
                <a:gd name="T42" fmla="*/ 0 w 68"/>
                <a:gd name="T43" fmla="*/ 0 h 1132"/>
                <a:gd name="T44" fmla="*/ 0 w 68"/>
                <a:gd name="T45" fmla="*/ 0 h 1132"/>
                <a:gd name="T46" fmla="*/ 0 w 68"/>
                <a:gd name="T47" fmla="*/ 0 h 1132"/>
                <a:gd name="T48" fmla="*/ 0 w 68"/>
                <a:gd name="T49" fmla="*/ 0 h 1132"/>
                <a:gd name="T50" fmla="*/ 0 w 68"/>
                <a:gd name="T51" fmla="*/ 0 h 1132"/>
                <a:gd name="T52" fmla="*/ 0 w 68"/>
                <a:gd name="T53" fmla="*/ 0 h 1132"/>
                <a:gd name="T54" fmla="*/ 0 w 68"/>
                <a:gd name="T55" fmla="*/ 0 h 1132"/>
                <a:gd name="T56" fmla="*/ 0 w 68"/>
                <a:gd name="T57" fmla="*/ 0 h 1132"/>
                <a:gd name="T58" fmla="*/ 0 w 68"/>
                <a:gd name="T59" fmla="*/ 0 h 1132"/>
                <a:gd name="T60" fmla="*/ 0 w 68"/>
                <a:gd name="T61" fmla="*/ 0 h 1132"/>
                <a:gd name="T62" fmla="*/ 0 w 68"/>
                <a:gd name="T63" fmla="*/ 0 h 1132"/>
                <a:gd name="T64" fmla="*/ 0 w 68"/>
                <a:gd name="T65" fmla="*/ 0 h 1132"/>
                <a:gd name="T66" fmla="*/ 0 w 68"/>
                <a:gd name="T67" fmla="*/ 0 h 1132"/>
                <a:gd name="T68" fmla="*/ 0 w 68"/>
                <a:gd name="T69" fmla="*/ 0 h 1132"/>
                <a:gd name="T70" fmla="*/ 0 w 68"/>
                <a:gd name="T71" fmla="*/ 0 h 1132"/>
                <a:gd name="T72" fmla="*/ 0 w 68"/>
                <a:gd name="T73" fmla="*/ 0 h 1132"/>
                <a:gd name="T74" fmla="*/ 0 w 68"/>
                <a:gd name="T75" fmla="*/ 0 h 1132"/>
                <a:gd name="T76" fmla="*/ 0 w 68"/>
                <a:gd name="T77" fmla="*/ 0 h 1132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68"/>
                <a:gd name="T118" fmla="*/ 0 h 1132"/>
                <a:gd name="T119" fmla="*/ 68 w 68"/>
                <a:gd name="T120" fmla="*/ 1132 h 1132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68" h="1132">
                  <a:moveTo>
                    <a:pt x="51" y="0"/>
                  </a:moveTo>
                  <a:lnTo>
                    <a:pt x="51" y="0"/>
                  </a:lnTo>
                  <a:lnTo>
                    <a:pt x="57" y="0"/>
                  </a:lnTo>
                  <a:lnTo>
                    <a:pt x="62" y="0"/>
                  </a:lnTo>
                  <a:lnTo>
                    <a:pt x="68" y="0"/>
                  </a:lnTo>
                  <a:lnTo>
                    <a:pt x="64" y="16"/>
                  </a:lnTo>
                  <a:lnTo>
                    <a:pt x="64" y="31"/>
                  </a:lnTo>
                  <a:lnTo>
                    <a:pt x="60" y="46"/>
                  </a:lnTo>
                  <a:lnTo>
                    <a:pt x="59" y="63"/>
                  </a:lnTo>
                  <a:lnTo>
                    <a:pt x="57" y="78"/>
                  </a:lnTo>
                  <a:lnTo>
                    <a:pt x="55" y="95"/>
                  </a:lnTo>
                  <a:lnTo>
                    <a:pt x="55" y="113"/>
                  </a:lnTo>
                  <a:lnTo>
                    <a:pt x="55" y="128"/>
                  </a:lnTo>
                  <a:lnTo>
                    <a:pt x="51" y="143"/>
                  </a:lnTo>
                  <a:lnTo>
                    <a:pt x="51" y="158"/>
                  </a:lnTo>
                  <a:lnTo>
                    <a:pt x="51" y="175"/>
                  </a:lnTo>
                  <a:lnTo>
                    <a:pt x="51" y="190"/>
                  </a:lnTo>
                  <a:lnTo>
                    <a:pt x="49" y="208"/>
                  </a:lnTo>
                  <a:lnTo>
                    <a:pt x="49" y="223"/>
                  </a:lnTo>
                  <a:lnTo>
                    <a:pt x="49" y="242"/>
                  </a:lnTo>
                  <a:lnTo>
                    <a:pt x="51" y="259"/>
                  </a:lnTo>
                  <a:lnTo>
                    <a:pt x="45" y="308"/>
                  </a:lnTo>
                  <a:lnTo>
                    <a:pt x="41" y="358"/>
                  </a:lnTo>
                  <a:lnTo>
                    <a:pt x="40" y="407"/>
                  </a:lnTo>
                  <a:lnTo>
                    <a:pt x="38" y="459"/>
                  </a:lnTo>
                  <a:lnTo>
                    <a:pt x="36" y="508"/>
                  </a:lnTo>
                  <a:lnTo>
                    <a:pt x="34" y="559"/>
                  </a:lnTo>
                  <a:lnTo>
                    <a:pt x="34" y="609"/>
                  </a:lnTo>
                  <a:lnTo>
                    <a:pt x="34" y="660"/>
                  </a:lnTo>
                  <a:lnTo>
                    <a:pt x="34" y="709"/>
                  </a:lnTo>
                  <a:lnTo>
                    <a:pt x="34" y="761"/>
                  </a:lnTo>
                  <a:lnTo>
                    <a:pt x="36" y="810"/>
                  </a:lnTo>
                  <a:lnTo>
                    <a:pt x="38" y="862"/>
                  </a:lnTo>
                  <a:lnTo>
                    <a:pt x="40" y="911"/>
                  </a:lnTo>
                  <a:lnTo>
                    <a:pt x="41" y="964"/>
                  </a:lnTo>
                  <a:lnTo>
                    <a:pt x="45" y="1014"/>
                  </a:lnTo>
                  <a:lnTo>
                    <a:pt x="51" y="1065"/>
                  </a:lnTo>
                  <a:lnTo>
                    <a:pt x="45" y="1071"/>
                  </a:lnTo>
                  <a:lnTo>
                    <a:pt x="45" y="1080"/>
                  </a:lnTo>
                  <a:lnTo>
                    <a:pt x="45" y="1092"/>
                  </a:lnTo>
                  <a:lnTo>
                    <a:pt x="49" y="1107"/>
                  </a:lnTo>
                  <a:lnTo>
                    <a:pt x="47" y="1118"/>
                  </a:lnTo>
                  <a:lnTo>
                    <a:pt x="45" y="1126"/>
                  </a:lnTo>
                  <a:lnTo>
                    <a:pt x="40" y="1132"/>
                  </a:lnTo>
                  <a:lnTo>
                    <a:pt x="30" y="1132"/>
                  </a:lnTo>
                  <a:lnTo>
                    <a:pt x="26" y="1076"/>
                  </a:lnTo>
                  <a:lnTo>
                    <a:pt x="22" y="1023"/>
                  </a:lnTo>
                  <a:lnTo>
                    <a:pt x="21" y="968"/>
                  </a:lnTo>
                  <a:lnTo>
                    <a:pt x="19" y="917"/>
                  </a:lnTo>
                  <a:lnTo>
                    <a:pt x="13" y="862"/>
                  </a:lnTo>
                  <a:lnTo>
                    <a:pt x="9" y="808"/>
                  </a:lnTo>
                  <a:lnTo>
                    <a:pt x="7" y="753"/>
                  </a:lnTo>
                  <a:lnTo>
                    <a:pt x="5" y="702"/>
                  </a:lnTo>
                  <a:lnTo>
                    <a:pt x="3" y="647"/>
                  </a:lnTo>
                  <a:lnTo>
                    <a:pt x="1" y="594"/>
                  </a:lnTo>
                  <a:lnTo>
                    <a:pt x="0" y="540"/>
                  </a:lnTo>
                  <a:lnTo>
                    <a:pt x="1" y="487"/>
                  </a:lnTo>
                  <a:lnTo>
                    <a:pt x="1" y="434"/>
                  </a:lnTo>
                  <a:lnTo>
                    <a:pt x="3" y="381"/>
                  </a:lnTo>
                  <a:lnTo>
                    <a:pt x="7" y="327"/>
                  </a:lnTo>
                  <a:lnTo>
                    <a:pt x="13" y="274"/>
                  </a:lnTo>
                  <a:lnTo>
                    <a:pt x="13" y="255"/>
                  </a:lnTo>
                  <a:lnTo>
                    <a:pt x="13" y="238"/>
                  </a:lnTo>
                  <a:lnTo>
                    <a:pt x="13" y="219"/>
                  </a:lnTo>
                  <a:lnTo>
                    <a:pt x="15" y="204"/>
                  </a:lnTo>
                  <a:lnTo>
                    <a:pt x="15" y="187"/>
                  </a:lnTo>
                  <a:lnTo>
                    <a:pt x="19" y="168"/>
                  </a:lnTo>
                  <a:lnTo>
                    <a:pt x="21" y="151"/>
                  </a:lnTo>
                  <a:lnTo>
                    <a:pt x="24" y="135"/>
                  </a:lnTo>
                  <a:lnTo>
                    <a:pt x="26" y="116"/>
                  </a:lnTo>
                  <a:lnTo>
                    <a:pt x="28" y="99"/>
                  </a:lnTo>
                  <a:lnTo>
                    <a:pt x="32" y="82"/>
                  </a:lnTo>
                  <a:lnTo>
                    <a:pt x="36" y="65"/>
                  </a:lnTo>
                  <a:lnTo>
                    <a:pt x="38" y="48"/>
                  </a:lnTo>
                  <a:lnTo>
                    <a:pt x="41" y="31"/>
                  </a:lnTo>
                  <a:lnTo>
                    <a:pt x="45" y="16"/>
                  </a:lnTo>
                  <a:lnTo>
                    <a:pt x="5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37" name="Freeform 35">
              <a:extLst>
                <a:ext uri="{FF2B5EF4-FFF2-40B4-BE49-F238E27FC236}">
                  <a16:creationId xmlns:a16="http://schemas.microsoft.com/office/drawing/2014/main" id="{C7F29BD8-03B9-ABF6-3549-034E50B3B7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51" y="988"/>
              <a:ext cx="392" cy="15"/>
            </a:xfrm>
            <a:custGeom>
              <a:avLst/>
              <a:gdLst>
                <a:gd name="T0" fmla="*/ 0 w 1283"/>
                <a:gd name="T1" fmla="*/ 0 h 53"/>
                <a:gd name="T2" fmla="*/ 0 w 1283"/>
                <a:gd name="T3" fmla="*/ 0 h 53"/>
                <a:gd name="T4" fmla="*/ 0 w 1283"/>
                <a:gd name="T5" fmla="*/ 0 h 53"/>
                <a:gd name="T6" fmla="*/ 0 w 1283"/>
                <a:gd name="T7" fmla="*/ 0 h 53"/>
                <a:gd name="T8" fmla="*/ 0 w 1283"/>
                <a:gd name="T9" fmla="*/ 0 h 53"/>
                <a:gd name="T10" fmla="*/ 0 w 1283"/>
                <a:gd name="T11" fmla="*/ 0 h 53"/>
                <a:gd name="T12" fmla="*/ 0 w 1283"/>
                <a:gd name="T13" fmla="*/ 0 h 53"/>
                <a:gd name="T14" fmla="*/ 0 w 1283"/>
                <a:gd name="T15" fmla="*/ 0 h 53"/>
                <a:gd name="T16" fmla="*/ 0 w 1283"/>
                <a:gd name="T17" fmla="*/ 0 h 53"/>
                <a:gd name="T18" fmla="*/ 0 w 1283"/>
                <a:gd name="T19" fmla="*/ 0 h 53"/>
                <a:gd name="T20" fmla="*/ 0 w 1283"/>
                <a:gd name="T21" fmla="*/ 0 h 53"/>
                <a:gd name="T22" fmla="*/ 0 w 1283"/>
                <a:gd name="T23" fmla="*/ 0 h 53"/>
                <a:gd name="T24" fmla="*/ 0 w 1283"/>
                <a:gd name="T25" fmla="*/ 0 h 53"/>
                <a:gd name="T26" fmla="*/ 0 w 1283"/>
                <a:gd name="T27" fmla="*/ 0 h 53"/>
                <a:gd name="T28" fmla="*/ 0 w 1283"/>
                <a:gd name="T29" fmla="*/ 0 h 53"/>
                <a:gd name="T30" fmla="*/ 0 w 1283"/>
                <a:gd name="T31" fmla="*/ 0 h 53"/>
                <a:gd name="T32" fmla="*/ 0 w 1283"/>
                <a:gd name="T33" fmla="*/ 0 h 53"/>
                <a:gd name="T34" fmla="*/ 0 w 1283"/>
                <a:gd name="T35" fmla="*/ 0 h 53"/>
                <a:gd name="T36" fmla="*/ 0 w 1283"/>
                <a:gd name="T37" fmla="*/ 0 h 53"/>
                <a:gd name="T38" fmla="*/ 0 w 1283"/>
                <a:gd name="T39" fmla="*/ 0 h 53"/>
                <a:gd name="T40" fmla="*/ 0 w 1283"/>
                <a:gd name="T41" fmla="*/ 0 h 53"/>
                <a:gd name="T42" fmla="*/ 0 w 1283"/>
                <a:gd name="T43" fmla="*/ 0 h 53"/>
                <a:gd name="T44" fmla="*/ 0 w 1283"/>
                <a:gd name="T45" fmla="*/ 0 h 53"/>
                <a:gd name="T46" fmla="*/ 0 w 1283"/>
                <a:gd name="T47" fmla="*/ 0 h 53"/>
                <a:gd name="T48" fmla="*/ 0 w 1283"/>
                <a:gd name="T49" fmla="*/ 0 h 53"/>
                <a:gd name="T50" fmla="*/ 0 w 1283"/>
                <a:gd name="T51" fmla="*/ 0 h 53"/>
                <a:gd name="T52" fmla="*/ 0 w 1283"/>
                <a:gd name="T53" fmla="*/ 0 h 53"/>
                <a:gd name="T54" fmla="*/ 0 w 1283"/>
                <a:gd name="T55" fmla="*/ 0 h 53"/>
                <a:gd name="T56" fmla="*/ 0 w 1283"/>
                <a:gd name="T57" fmla="*/ 0 h 53"/>
                <a:gd name="T58" fmla="*/ 0 w 1283"/>
                <a:gd name="T59" fmla="*/ 0 h 53"/>
                <a:gd name="T60" fmla="*/ 0 w 1283"/>
                <a:gd name="T61" fmla="*/ 0 h 53"/>
                <a:gd name="T62" fmla="*/ 0 w 1283"/>
                <a:gd name="T63" fmla="*/ 0 h 53"/>
                <a:gd name="T64" fmla="*/ 0 w 1283"/>
                <a:gd name="T65" fmla="*/ 0 h 53"/>
                <a:gd name="T66" fmla="*/ 0 w 1283"/>
                <a:gd name="T67" fmla="*/ 0 h 53"/>
                <a:gd name="T68" fmla="*/ 0 w 1283"/>
                <a:gd name="T69" fmla="*/ 0 h 53"/>
                <a:gd name="T70" fmla="*/ 0 w 1283"/>
                <a:gd name="T71" fmla="*/ 0 h 53"/>
                <a:gd name="T72" fmla="*/ 0 w 1283"/>
                <a:gd name="T73" fmla="*/ 0 h 53"/>
                <a:gd name="T74" fmla="*/ 0 w 1283"/>
                <a:gd name="T75" fmla="*/ 0 h 53"/>
                <a:gd name="T76" fmla="*/ 0 w 1283"/>
                <a:gd name="T77" fmla="*/ 0 h 53"/>
                <a:gd name="T78" fmla="*/ 0 w 1283"/>
                <a:gd name="T79" fmla="*/ 0 h 53"/>
                <a:gd name="T80" fmla="*/ 0 w 1283"/>
                <a:gd name="T81" fmla="*/ 0 h 53"/>
                <a:gd name="T82" fmla="*/ 0 w 1283"/>
                <a:gd name="T83" fmla="*/ 0 h 53"/>
                <a:gd name="T84" fmla="*/ 0 w 1283"/>
                <a:gd name="T85" fmla="*/ 0 h 53"/>
                <a:gd name="T86" fmla="*/ 0 w 1283"/>
                <a:gd name="T87" fmla="*/ 0 h 53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283"/>
                <a:gd name="T133" fmla="*/ 0 h 53"/>
                <a:gd name="T134" fmla="*/ 1283 w 1283"/>
                <a:gd name="T135" fmla="*/ 53 h 53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283" h="53">
                  <a:moveTo>
                    <a:pt x="0" y="10"/>
                  </a:moveTo>
                  <a:lnTo>
                    <a:pt x="50" y="10"/>
                  </a:lnTo>
                  <a:lnTo>
                    <a:pt x="97" y="10"/>
                  </a:lnTo>
                  <a:lnTo>
                    <a:pt x="148" y="10"/>
                  </a:lnTo>
                  <a:lnTo>
                    <a:pt x="200" y="10"/>
                  </a:lnTo>
                  <a:lnTo>
                    <a:pt x="249" y="10"/>
                  </a:lnTo>
                  <a:lnTo>
                    <a:pt x="300" y="10"/>
                  </a:lnTo>
                  <a:lnTo>
                    <a:pt x="350" y="8"/>
                  </a:lnTo>
                  <a:lnTo>
                    <a:pt x="403" y="8"/>
                  </a:lnTo>
                  <a:lnTo>
                    <a:pt x="452" y="6"/>
                  </a:lnTo>
                  <a:lnTo>
                    <a:pt x="504" y="6"/>
                  </a:lnTo>
                  <a:lnTo>
                    <a:pt x="555" y="2"/>
                  </a:lnTo>
                  <a:lnTo>
                    <a:pt x="606" y="2"/>
                  </a:lnTo>
                  <a:lnTo>
                    <a:pt x="656" y="0"/>
                  </a:lnTo>
                  <a:lnTo>
                    <a:pt x="707" y="0"/>
                  </a:lnTo>
                  <a:lnTo>
                    <a:pt x="757" y="0"/>
                  </a:lnTo>
                  <a:lnTo>
                    <a:pt x="806" y="0"/>
                  </a:lnTo>
                  <a:lnTo>
                    <a:pt x="823" y="0"/>
                  </a:lnTo>
                  <a:lnTo>
                    <a:pt x="844" y="2"/>
                  </a:lnTo>
                  <a:lnTo>
                    <a:pt x="861" y="4"/>
                  </a:lnTo>
                  <a:lnTo>
                    <a:pt x="882" y="6"/>
                  </a:lnTo>
                  <a:lnTo>
                    <a:pt x="901" y="8"/>
                  </a:lnTo>
                  <a:lnTo>
                    <a:pt x="920" y="10"/>
                  </a:lnTo>
                  <a:lnTo>
                    <a:pt x="939" y="12"/>
                  </a:lnTo>
                  <a:lnTo>
                    <a:pt x="958" y="15"/>
                  </a:lnTo>
                  <a:lnTo>
                    <a:pt x="977" y="17"/>
                  </a:lnTo>
                  <a:lnTo>
                    <a:pt x="996" y="19"/>
                  </a:lnTo>
                  <a:lnTo>
                    <a:pt x="1015" y="23"/>
                  </a:lnTo>
                  <a:lnTo>
                    <a:pt x="1036" y="25"/>
                  </a:lnTo>
                  <a:lnTo>
                    <a:pt x="1055" y="27"/>
                  </a:lnTo>
                  <a:lnTo>
                    <a:pt x="1074" y="29"/>
                  </a:lnTo>
                  <a:lnTo>
                    <a:pt x="1095" y="29"/>
                  </a:lnTo>
                  <a:lnTo>
                    <a:pt x="1116" y="31"/>
                  </a:lnTo>
                  <a:lnTo>
                    <a:pt x="1125" y="31"/>
                  </a:lnTo>
                  <a:lnTo>
                    <a:pt x="1135" y="31"/>
                  </a:lnTo>
                  <a:lnTo>
                    <a:pt x="1144" y="31"/>
                  </a:lnTo>
                  <a:lnTo>
                    <a:pt x="1156" y="31"/>
                  </a:lnTo>
                  <a:lnTo>
                    <a:pt x="1165" y="31"/>
                  </a:lnTo>
                  <a:lnTo>
                    <a:pt x="1177" y="31"/>
                  </a:lnTo>
                  <a:lnTo>
                    <a:pt x="1186" y="31"/>
                  </a:lnTo>
                  <a:lnTo>
                    <a:pt x="1198" y="32"/>
                  </a:lnTo>
                  <a:lnTo>
                    <a:pt x="1207" y="32"/>
                  </a:lnTo>
                  <a:lnTo>
                    <a:pt x="1218" y="32"/>
                  </a:lnTo>
                  <a:lnTo>
                    <a:pt x="1228" y="32"/>
                  </a:lnTo>
                  <a:lnTo>
                    <a:pt x="1238" y="32"/>
                  </a:lnTo>
                  <a:lnTo>
                    <a:pt x="1249" y="32"/>
                  </a:lnTo>
                  <a:lnTo>
                    <a:pt x="1260" y="32"/>
                  </a:lnTo>
                  <a:lnTo>
                    <a:pt x="1270" y="32"/>
                  </a:lnTo>
                  <a:lnTo>
                    <a:pt x="1283" y="32"/>
                  </a:lnTo>
                  <a:lnTo>
                    <a:pt x="1270" y="53"/>
                  </a:lnTo>
                  <a:lnTo>
                    <a:pt x="1264" y="53"/>
                  </a:lnTo>
                  <a:lnTo>
                    <a:pt x="1255" y="53"/>
                  </a:lnTo>
                  <a:lnTo>
                    <a:pt x="1247" y="53"/>
                  </a:lnTo>
                  <a:lnTo>
                    <a:pt x="1239" y="53"/>
                  </a:lnTo>
                  <a:lnTo>
                    <a:pt x="1234" y="53"/>
                  </a:lnTo>
                  <a:lnTo>
                    <a:pt x="1226" y="53"/>
                  </a:lnTo>
                  <a:lnTo>
                    <a:pt x="1218" y="53"/>
                  </a:lnTo>
                  <a:lnTo>
                    <a:pt x="1209" y="53"/>
                  </a:lnTo>
                  <a:lnTo>
                    <a:pt x="1203" y="53"/>
                  </a:lnTo>
                  <a:lnTo>
                    <a:pt x="1198" y="53"/>
                  </a:lnTo>
                  <a:lnTo>
                    <a:pt x="1186" y="53"/>
                  </a:lnTo>
                  <a:lnTo>
                    <a:pt x="1182" y="53"/>
                  </a:lnTo>
                  <a:lnTo>
                    <a:pt x="1173" y="50"/>
                  </a:lnTo>
                  <a:lnTo>
                    <a:pt x="1161" y="48"/>
                  </a:lnTo>
                  <a:lnTo>
                    <a:pt x="1150" y="46"/>
                  </a:lnTo>
                  <a:lnTo>
                    <a:pt x="1141" y="46"/>
                  </a:lnTo>
                  <a:lnTo>
                    <a:pt x="1131" y="46"/>
                  </a:lnTo>
                  <a:lnTo>
                    <a:pt x="1122" y="46"/>
                  </a:lnTo>
                  <a:lnTo>
                    <a:pt x="1110" y="46"/>
                  </a:lnTo>
                  <a:lnTo>
                    <a:pt x="1101" y="48"/>
                  </a:lnTo>
                  <a:lnTo>
                    <a:pt x="1053" y="44"/>
                  </a:lnTo>
                  <a:lnTo>
                    <a:pt x="1011" y="42"/>
                  </a:lnTo>
                  <a:lnTo>
                    <a:pt x="971" y="38"/>
                  </a:lnTo>
                  <a:lnTo>
                    <a:pt x="935" y="38"/>
                  </a:lnTo>
                  <a:lnTo>
                    <a:pt x="899" y="38"/>
                  </a:lnTo>
                  <a:lnTo>
                    <a:pt x="867" y="36"/>
                  </a:lnTo>
                  <a:lnTo>
                    <a:pt x="835" y="36"/>
                  </a:lnTo>
                  <a:lnTo>
                    <a:pt x="804" y="36"/>
                  </a:lnTo>
                  <a:lnTo>
                    <a:pt x="772" y="34"/>
                  </a:lnTo>
                  <a:lnTo>
                    <a:pt x="741" y="34"/>
                  </a:lnTo>
                  <a:lnTo>
                    <a:pt x="707" y="34"/>
                  </a:lnTo>
                  <a:lnTo>
                    <a:pt x="675" y="34"/>
                  </a:lnTo>
                  <a:lnTo>
                    <a:pt x="639" y="32"/>
                  </a:lnTo>
                  <a:lnTo>
                    <a:pt x="601" y="32"/>
                  </a:lnTo>
                  <a:lnTo>
                    <a:pt x="561" y="32"/>
                  </a:lnTo>
                  <a:lnTo>
                    <a:pt x="517" y="31"/>
                  </a:lnTo>
                  <a:lnTo>
                    <a:pt x="502" y="29"/>
                  </a:lnTo>
                  <a:lnTo>
                    <a:pt x="489" y="27"/>
                  </a:lnTo>
                  <a:lnTo>
                    <a:pt x="473" y="27"/>
                  </a:lnTo>
                  <a:lnTo>
                    <a:pt x="462" y="29"/>
                  </a:lnTo>
                  <a:lnTo>
                    <a:pt x="449" y="29"/>
                  </a:lnTo>
                  <a:lnTo>
                    <a:pt x="437" y="29"/>
                  </a:lnTo>
                  <a:lnTo>
                    <a:pt x="422" y="31"/>
                  </a:lnTo>
                  <a:lnTo>
                    <a:pt x="411" y="32"/>
                  </a:lnTo>
                  <a:lnTo>
                    <a:pt x="397" y="32"/>
                  </a:lnTo>
                  <a:lnTo>
                    <a:pt x="384" y="36"/>
                  </a:lnTo>
                  <a:lnTo>
                    <a:pt x="371" y="38"/>
                  </a:lnTo>
                  <a:lnTo>
                    <a:pt x="357" y="40"/>
                  </a:lnTo>
                  <a:lnTo>
                    <a:pt x="344" y="40"/>
                  </a:lnTo>
                  <a:lnTo>
                    <a:pt x="329" y="42"/>
                  </a:lnTo>
                  <a:lnTo>
                    <a:pt x="316" y="42"/>
                  </a:lnTo>
                  <a:lnTo>
                    <a:pt x="302" y="44"/>
                  </a:lnTo>
                  <a:lnTo>
                    <a:pt x="293" y="42"/>
                  </a:lnTo>
                  <a:lnTo>
                    <a:pt x="283" y="42"/>
                  </a:lnTo>
                  <a:lnTo>
                    <a:pt x="274" y="42"/>
                  </a:lnTo>
                  <a:lnTo>
                    <a:pt x="266" y="42"/>
                  </a:lnTo>
                  <a:lnTo>
                    <a:pt x="255" y="40"/>
                  </a:lnTo>
                  <a:lnTo>
                    <a:pt x="245" y="40"/>
                  </a:lnTo>
                  <a:lnTo>
                    <a:pt x="236" y="40"/>
                  </a:lnTo>
                  <a:lnTo>
                    <a:pt x="228" y="40"/>
                  </a:lnTo>
                  <a:lnTo>
                    <a:pt x="219" y="38"/>
                  </a:lnTo>
                  <a:lnTo>
                    <a:pt x="211" y="38"/>
                  </a:lnTo>
                  <a:lnTo>
                    <a:pt x="203" y="36"/>
                  </a:lnTo>
                  <a:lnTo>
                    <a:pt x="198" y="36"/>
                  </a:lnTo>
                  <a:lnTo>
                    <a:pt x="186" y="36"/>
                  </a:lnTo>
                  <a:lnTo>
                    <a:pt x="183" y="36"/>
                  </a:lnTo>
                  <a:lnTo>
                    <a:pt x="171" y="34"/>
                  </a:lnTo>
                  <a:lnTo>
                    <a:pt x="162" y="34"/>
                  </a:lnTo>
                  <a:lnTo>
                    <a:pt x="148" y="34"/>
                  </a:lnTo>
                  <a:lnTo>
                    <a:pt x="135" y="36"/>
                  </a:lnTo>
                  <a:lnTo>
                    <a:pt x="120" y="36"/>
                  </a:lnTo>
                  <a:lnTo>
                    <a:pt x="105" y="36"/>
                  </a:lnTo>
                  <a:lnTo>
                    <a:pt x="89" y="36"/>
                  </a:lnTo>
                  <a:lnTo>
                    <a:pt x="74" y="36"/>
                  </a:lnTo>
                  <a:lnTo>
                    <a:pt x="59" y="34"/>
                  </a:lnTo>
                  <a:lnTo>
                    <a:pt x="46" y="32"/>
                  </a:lnTo>
                  <a:lnTo>
                    <a:pt x="31" y="31"/>
                  </a:lnTo>
                  <a:lnTo>
                    <a:pt x="21" y="29"/>
                  </a:lnTo>
                  <a:lnTo>
                    <a:pt x="12" y="23"/>
                  </a:lnTo>
                  <a:lnTo>
                    <a:pt x="4" y="19"/>
                  </a:lnTo>
                  <a:lnTo>
                    <a:pt x="0" y="13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38" name="Freeform 36">
              <a:extLst>
                <a:ext uri="{FF2B5EF4-FFF2-40B4-BE49-F238E27FC236}">
                  <a16:creationId xmlns:a16="http://schemas.microsoft.com/office/drawing/2014/main" id="{6B1B9703-3675-DD6E-4798-A64A5B319C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28" y="966"/>
              <a:ext cx="319" cy="17"/>
            </a:xfrm>
            <a:custGeom>
              <a:avLst/>
              <a:gdLst>
                <a:gd name="T0" fmla="*/ 0 w 1048"/>
                <a:gd name="T1" fmla="*/ 0 h 59"/>
                <a:gd name="T2" fmla="*/ 0 w 1048"/>
                <a:gd name="T3" fmla="*/ 0 h 59"/>
                <a:gd name="T4" fmla="*/ 0 w 1048"/>
                <a:gd name="T5" fmla="*/ 0 h 59"/>
                <a:gd name="T6" fmla="*/ 0 w 1048"/>
                <a:gd name="T7" fmla="*/ 0 h 59"/>
                <a:gd name="T8" fmla="*/ 0 w 1048"/>
                <a:gd name="T9" fmla="*/ 0 h 59"/>
                <a:gd name="T10" fmla="*/ 0 w 1048"/>
                <a:gd name="T11" fmla="*/ 0 h 59"/>
                <a:gd name="T12" fmla="*/ 0 w 1048"/>
                <a:gd name="T13" fmla="*/ 0 h 59"/>
                <a:gd name="T14" fmla="*/ 0 w 1048"/>
                <a:gd name="T15" fmla="*/ 0 h 59"/>
                <a:gd name="T16" fmla="*/ 0 w 1048"/>
                <a:gd name="T17" fmla="*/ 0 h 59"/>
                <a:gd name="T18" fmla="*/ 0 w 1048"/>
                <a:gd name="T19" fmla="*/ 0 h 59"/>
                <a:gd name="T20" fmla="*/ 0 w 1048"/>
                <a:gd name="T21" fmla="*/ 0 h 59"/>
                <a:gd name="T22" fmla="*/ 0 w 1048"/>
                <a:gd name="T23" fmla="*/ 0 h 59"/>
                <a:gd name="T24" fmla="*/ 0 w 1048"/>
                <a:gd name="T25" fmla="*/ 0 h 59"/>
                <a:gd name="T26" fmla="*/ 0 w 1048"/>
                <a:gd name="T27" fmla="*/ 0 h 59"/>
                <a:gd name="T28" fmla="*/ 0 w 1048"/>
                <a:gd name="T29" fmla="*/ 0 h 59"/>
                <a:gd name="T30" fmla="*/ 0 w 1048"/>
                <a:gd name="T31" fmla="*/ 0 h 59"/>
                <a:gd name="T32" fmla="*/ 0 w 1048"/>
                <a:gd name="T33" fmla="*/ 0 h 59"/>
                <a:gd name="T34" fmla="*/ 0 w 1048"/>
                <a:gd name="T35" fmla="*/ 0 h 59"/>
                <a:gd name="T36" fmla="*/ 0 w 1048"/>
                <a:gd name="T37" fmla="*/ 0 h 59"/>
                <a:gd name="T38" fmla="*/ 0 w 1048"/>
                <a:gd name="T39" fmla="*/ 0 h 59"/>
                <a:gd name="T40" fmla="*/ 0 w 1048"/>
                <a:gd name="T41" fmla="*/ 0 h 59"/>
                <a:gd name="T42" fmla="*/ 0 w 1048"/>
                <a:gd name="T43" fmla="*/ 0 h 59"/>
                <a:gd name="T44" fmla="*/ 0 w 1048"/>
                <a:gd name="T45" fmla="*/ 0 h 59"/>
                <a:gd name="T46" fmla="*/ 0 w 1048"/>
                <a:gd name="T47" fmla="*/ 0 h 59"/>
                <a:gd name="T48" fmla="*/ 0 w 1048"/>
                <a:gd name="T49" fmla="*/ 0 h 59"/>
                <a:gd name="T50" fmla="*/ 0 w 1048"/>
                <a:gd name="T51" fmla="*/ 0 h 59"/>
                <a:gd name="T52" fmla="*/ 0 w 1048"/>
                <a:gd name="T53" fmla="*/ 0 h 59"/>
                <a:gd name="T54" fmla="*/ 0 w 1048"/>
                <a:gd name="T55" fmla="*/ 0 h 59"/>
                <a:gd name="T56" fmla="*/ 0 w 1048"/>
                <a:gd name="T57" fmla="*/ 0 h 59"/>
                <a:gd name="T58" fmla="*/ 0 w 1048"/>
                <a:gd name="T59" fmla="*/ 0 h 59"/>
                <a:gd name="T60" fmla="*/ 0 w 1048"/>
                <a:gd name="T61" fmla="*/ 0 h 59"/>
                <a:gd name="T62" fmla="*/ 0 w 1048"/>
                <a:gd name="T63" fmla="*/ 0 h 59"/>
                <a:gd name="T64" fmla="*/ 0 w 1048"/>
                <a:gd name="T65" fmla="*/ 0 h 59"/>
                <a:gd name="T66" fmla="*/ 0 w 1048"/>
                <a:gd name="T67" fmla="*/ 0 h 59"/>
                <a:gd name="T68" fmla="*/ 0 w 1048"/>
                <a:gd name="T69" fmla="*/ 0 h 59"/>
                <a:gd name="T70" fmla="*/ 0 w 1048"/>
                <a:gd name="T71" fmla="*/ 0 h 59"/>
                <a:gd name="T72" fmla="*/ 0 w 1048"/>
                <a:gd name="T73" fmla="*/ 0 h 59"/>
                <a:gd name="T74" fmla="*/ 0 w 1048"/>
                <a:gd name="T75" fmla="*/ 0 h 59"/>
                <a:gd name="T76" fmla="*/ 0 w 1048"/>
                <a:gd name="T77" fmla="*/ 0 h 59"/>
                <a:gd name="T78" fmla="*/ 0 w 1048"/>
                <a:gd name="T79" fmla="*/ 0 h 59"/>
                <a:gd name="T80" fmla="*/ 0 w 1048"/>
                <a:gd name="T81" fmla="*/ 0 h 59"/>
                <a:gd name="T82" fmla="*/ 0 w 1048"/>
                <a:gd name="T83" fmla="*/ 0 h 59"/>
                <a:gd name="T84" fmla="*/ 0 w 1048"/>
                <a:gd name="T85" fmla="*/ 0 h 59"/>
                <a:gd name="T86" fmla="*/ 0 w 1048"/>
                <a:gd name="T87" fmla="*/ 0 h 59"/>
                <a:gd name="T88" fmla="*/ 0 w 1048"/>
                <a:gd name="T89" fmla="*/ 0 h 59"/>
                <a:gd name="T90" fmla="*/ 0 w 1048"/>
                <a:gd name="T91" fmla="*/ 0 h 59"/>
                <a:gd name="T92" fmla="*/ 0 w 1048"/>
                <a:gd name="T93" fmla="*/ 0 h 59"/>
                <a:gd name="T94" fmla="*/ 0 w 1048"/>
                <a:gd name="T95" fmla="*/ 0 h 59"/>
                <a:gd name="T96" fmla="*/ 0 w 1048"/>
                <a:gd name="T97" fmla="*/ 0 h 59"/>
                <a:gd name="T98" fmla="*/ 0 w 1048"/>
                <a:gd name="T99" fmla="*/ 0 h 59"/>
                <a:gd name="T100" fmla="*/ 0 w 1048"/>
                <a:gd name="T101" fmla="*/ 0 h 59"/>
                <a:gd name="T102" fmla="*/ 0 w 1048"/>
                <a:gd name="T103" fmla="*/ 0 h 59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048"/>
                <a:gd name="T157" fmla="*/ 0 h 59"/>
                <a:gd name="T158" fmla="*/ 1048 w 1048"/>
                <a:gd name="T159" fmla="*/ 59 h 59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048" h="59">
                  <a:moveTo>
                    <a:pt x="4" y="0"/>
                  </a:moveTo>
                  <a:lnTo>
                    <a:pt x="67" y="2"/>
                  </a:lnTo>
                  <a:lnTo>
                    <a:pt x="130" y="6"/>
                  </a:lnTo>
                  <a:lnTo>
                    <a:pt x="194" y="6"/>
                  </a:lnTo>
                  <a:lnTo>
                    <a:pt x="261" y="8"/>
                  </a:lnTo>
                  <a:lnTo>
                    <a:pt x="323" y="8"/>
                  </a:lnTo>
                  <a:lnTo>
                    <a:pt x="388" y="10"/>
                  </a:lnTo>
                  <a:lnTo>
                    <a:pt x="453" y="10"/>
                  </a:lnTo>
                  <a:lnTo>
                    <a:pt x="517" y="12"/>
                  </a:lnTo>
                  <a:lnTo>
                    <a:pt x="582" y="12"/>
                  </a:lnTo>
                  <a:lnTo>
                    <a:pt x="647" y="12"/>
                  </a:lnTo>
                  <a:lnTo>
                    <a:pt x="709" y="14"/>
                  </a:lnTo>
                  <a:lnTo>
                    <a:pt x="774" y="16"/>
                  </a:lnTo>
                  <a:lnTo>
                    <a:pt x="839" y="16"/>
                  </a:lnTo>
                  <a:lnTo>
                    <a:pt x="903" y="19"/>
                  </a:lnTo>
                  <a:lnTo>
                    <a:pt x="966" y="23"/>
                  </a:lnTo>
                  <a:lnTo>
                    <a:pt x="1030" y="29"/>
                  </a:lnTo>
                  <a:lnTo>
                    <a:pt x="1036" y="31"/>
                  </a:lnTo>
                  <a:lnTo>
                    <a:pt x="1042" y="36"/>
                  </a:lnTo>
                  <a:lnTo>
                    <a:pt x="1046" y="42"/>
                  </a:lnTo>
                  <a:lnTo>
                    <a:pt x="1048" y="48"/>
                  </a:lnTo>
                  <a:lnTo>
                    <a:pt x="1038" y="48"/>
                  </a:lnTo>
                  <a:lnTo>
                    <a:pt x="1029" y="48"/>
                  </a:lnTo>
                  <a:lnTo>
                    <a:pt x="1017" y="46"/>
                  </a:lnTo>
                  <a:lnTo>
                    <a:pt x="1010" y="46"/>
                  </a:lnTo>
                  <a:lnTo>
                    <a:pt x="1000" y="44"/>
                  </a:lnTo>
                  <a:lnTo>
                    <a:pt x="991" y="44"/>
                  </a:lnTo>
                  <a:lnTo>
                    <a:pt x="981" y="44"/>
                  </a:lnTo>
                  <a:lnTo>
                    <a:pt x="973" y="44"/>
                  </a:lnTo>
                  <a:lnTo>
                    <a:pt x="964" y="42"/>
                  </a:lnTo>
                  <a:lnTo>
                    <a:pt x="954" y="42"/>
                  </a:lnTo>
                  <a:lnTo>
                    <a:pt x="945" y="42"/>
                  </a:lnTo>
                  <a:lnTo>
                    <a:pt x="935" y="42"/>
                  </a:lnTo>
                  <a:lnTo>
                    <a:pt x="926" y="42"/>
                  </a:lnTo>
                  <a:lnTo>
                    <a:pt x="918" y="42"/>
                  </a:lnTo>
                  <a:lnTo>
                    <a:pt x="909" y="42"/>
                  </a:lnTo>
                  <a:lnTo>
                    <a:pt x="901" y="42"/>
                  </a:lnTo>
                  <a:lnTo>
                    <a:pt x="888" y="42"/>
                  </a:lnTo>
                  <a:lnTo>
                    <a:pt x="878" y="42"/>
                  </a:lnTo>
                  <a:lnTo>
                    <a:pt x="869" y="42"/>
                  </a:lnTo>
                  <a:lnTo>
                    <a:pt x="861" y="46"/>
                  </a:lnTo>
                  <a:lnTo>
                    <a:pt x="850" y="48"/>
                  </a:lnTo>
                  <a:lnTo>
                    <a:pt x="839" y="54"/>
                  </a:lnTo>
                  <a:lnTo>
                    <a:pt x="831" y="55"/>
                  </a:lnTo>
                  <a:lnTo>
                    <a:pt x="823" y="57"/>
                  </a:lnTo>
                  <a:lnTo>
                    <a:pt x="816" y="57"/>
                  </a:lnTo>
                  <a:lnTo>
                    <a:pt x="806" y="59"/>
                  </a:lnTo>
                  <a:lnTo>
                    <a:pt x="793" y="59"/>
                  </a:lnTo>
                  <a:lnTo>
                    <a:pt x="780" y="59"/>
                  </a:lnTo>
                  <a:lnTo>
                    <a:pt x="762" y="59"/>
                  </a:lnTo>
                  <a:lnTo>
                    <a:pt x="745" y="59"/>
                  </a:lnTo>
                  <a:lnTo>
                    <a:pt x="736" y="57"/>
                  </a:lnTo>
                  <a:lnTo>
                    <a:pt x="726" y="55"/>
                  </a:lnTo>
                  <a:lnTo>
                    <a:pt x="715" y="54"/>
                  </a:lnTo>
                  <a:lnTo>
                    <a:pt x="704" y="52"/>
                  </a:lnTo>
                  <a:lnTo>
                    <a:pt x="690" y="50"/>
                  </a:lnTo>
                  <a:lnTo>
                    <a:pt x="679" y="48"/>
                  </a:lnTo>
                  <a:lnTo>
                    <a:pt x="666" y="44"/>
                  </a:lnTo>
                  <a:lnTo>
                    <a:pt x="652" y="42"/>
                  </a:lnTo>
                  <a:lnTo>
                    <a:pt x="639" y="38"/>
                  </a:lnTo>
                  <a:lnTo>
                    <a:pt x="626" y="38"/>
                  </a:lnTo>
                  <a:lnTo>
                    <a:pt x="614" y="35"/>
                  </a:lnTo>
                  <a:lnTo>
                    <a:pt x="603" y="33"/>
                  </a:lnTo>
                  <a:lnTo>
                    <a:pt x="591" y="33"/>
                  </a:lnTo>
                  <a:lnTo>
                    <a:pt x="584" y="31"/>
                  </a:lnTo>
                  <a:lnTo>
                    <a:pt x="576" y="31"/>
                  </a:lnTo>
                  <a:lnTo>
                    <a:pt x="572" y="31"/>
                  </a:lnTo>
                  <a:lnTo>
                    <a:pt x="550" y="29"/>
                  </a:lnTo>
                  <a:lnTo>
                    <a:pt x="529" y="29"/>
                  </a:lnTo>
                  <a:lnTo>
                    <a:pt x="508" y="27"/>
                  </a:lnTo>
                  <a:lnTo>
                    <a:pt x="491" y="27"/>
                  </a:lnTo>
                  <a:lnTo>
                    <a:pt x="472" y="27"/>
                  </a:lnTo>
                  <a:lnTo>
                    <a:pt x="456" y="27"/>
                  </a:lnTo>
                  <a:lnTo>
                    <a:pt x="437" y="27"/>
                  </a:lnTo>
                  <a:lnTo>
                    <a:pt x="422" y="29"/>
                  </a:lnTo>
                  <a:lnTo>
                    <a:pt x="405" y="29"/>
                  </a:lnTo>
                  <a:lnTo>
                    <a:pt x="386" y="29"/>
                  </a:lnTo>
                  <a:lnTo>
                    <a:pt x="369" y="29"/>
                  </a:lnTo>
                  <a:lnTo>
                    <a:pt x="352" y="29"/>
                  </a:lnTo>
                  <a:lnTo>
                    <a:pt x="331" y="29"/>
                  </a:lnTo>
                  <a:lnTo>
                    <a:pt x="312" y="29"/>
                  </a:lnTo>
                  <a:lnTo>
                    <a:pt x="291" y="29"/>
                  </a:lnTo>
                  <a:lnTo>
                    <a:pt x="270" y="31"/>
                  </a:lnTo>
                  <a:lnTo>
                    <a:pt x="251" y="29"/>
                  </a:lnTo>
                  <a:lnTo>
                    <a:pt x="232" y="29"/>
                  </a:lnTo>
                  <a:lnTo>
                    <a:pt x="215" y="29"/>
                  </a:lnTo>
                  <a:lnTo>
                    <a:pt x="200" y="29"/>
                  </a:lnTo>
                  <a:lnTo>
                    <a:pt x="183" y="27"/>
                  </a:lnTo>
                  <a:lnTo>
                    <a:pt x="168" y="25"/>
                  </a:lnTo>
                  <a:lnTo>
                    <a:pt x="150" y="25"/>
                  </a:lnTo>
                  <a:lnTo>
                    <a:pt x="135" y="25"/>
                  </a:lnTo>
                  <a:lnTo>
                    <a:pt x="118" y="23"/>
                  </a:lnTo>
                  <a:lnTo>
                    <a:pt x="101" y="21"/>
                  </a:lnTo>
                  <a:lnTo>
                    <a:pt x="86" y="19"/>
                  </a:lnTo>
                  <a:lnTo>
                    <a:pt x="69" y="19"/>
                  </a:lnTo>
                  <a:lnTo>
                    <a:pt x="52" y="19"/>
                  </a:lnTo>
                  <a:lnTo>
                    <a:pt x="34" y="19"/>
                  </a:lnTo>
                  <a:lnTo>
                    <a:pt x="17" y="19"/>
                  </a:lnTo>
                  <a:lnTo>
                    <a:pt x="0" y="19"/>
                  </a:lnTo>
                  <a:lnTo>
                    <a:pt x="0" y="14"/>
                  </a:lnTo>
                  <a:lnTo>
                    <a:pt x="2" y="8"/>
                  </a:lnTo>
                  <a:lnTo>
                    <a:pt x="2" y="2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39" name="Freeform 37">
              <a:extLst>
                <a:ext uri="{FF2B5EF4-FFF2-40B4-BE49-F238E27FC236}">
                  <a16:creationId xmlns:a16="http://schemas.microsoft.com/office/drawing/2014/main" id="{E7D5423A-B61C-5BE8-4957-C3B0339905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51" y="920"/>
              <a:ext cx="63" cy="61"/>
            </a:xfrm>
            <a:custGeom>
              <a:avLst/>
              <a:gdLst>
                <a:gd name="T0" fmla="*/ 0 w 206"/>
                <a:gd name="T1" fmla="*/ 0 h 217"/>
                <a:gd name="T2" fmla="*/ 0 w 206"/>
                <a:gd name="T3" fmla="*/ 0 h 217"/>
                <a:gd name="T4" fmla="*/ 0 w 206"/>
                <a:gd name="T5" fmla="*/ 0 h 217"/>
                <a:gd name="T6" fmla="*/ 0 w 206"/>
                <a:gd name="T7" fmla="*/ 0 h 217"/>
                <a:gd name="T8" fmla="*/ 0 w 206"/>
                <a:gd name="T9" fmla="*/ 0 h 217"/>
                <a:gd name="T10" fmla="*/ 0 w 206"/>
                <a:gd name="T11" fmla="*/ 0 h 217"/>
                <a:gd name="T12" fmla="*/ 0 w 206"/>
                <a:gd name="T13" fmla="*/ 0 h 217"/>
                <a:gd name="T14" fmla="*/ 0 w 206"/>
                <a:gd name="T15" fmla="*/ 0 h 217"/>
                <a:gd name="T16" fmla="*/ 0 w 206"/>
                <a:gd name="T17" fmla="*/ 0 h 217"/>
                <a:gd name="T18" fmla="*/ 0 w 206"/>
                <a:gd name="T19" fmla="*/ 0 h 217"/>
                <a:gd name="T20" fmla="*/ 0 w 206"/>
                <a:gd name="T21" fmla="*/ 0 h 217"/>
                <a:gd name="T22" fmla="*/ 0 w 206"/>
                <a:gd name="T23" fmla="*/ 0 h 217"/>
                <a:gd name="T24" fmla="*/ 0 w 206"/>
                <a:gd name="T25" fmla="*/ 0 h 217"/>
                <a:gd name="T26" fmla="*/ 0 w 206"/>
                <a:gd name="T27" fmla="*/ 0 h 217"/>
                <a:gd name="T28" fmla="*/ 0 w 206"/>
                <a:gd name="T29" fmla="*/ 0 h 217"/>
                <a:gd name="T30" fmla="*/ 0 w 206"/>
                <a:gd name="T31" fmla="*/ 0 h 217"/>
                <a:gd name="T32" fmla="*/ 0 w 206"/>
                <a:gd name="T33" fmla="*/ 0 h 217"/>
                <a:gd name="T34" fmla="*/ 0 w 206"/>
                <a:gd name="T35" fmla="*/ 0 h 217"/>
                <a:gd name="T36" fmla="*/ 0 w 206"/>
                <a:gd name="T37" fmla="*/ 0 h 217"/>
                <a:gd name="T38" fmla="*/ 0 w 206"/>
                <a:gd name="T39" fmla="*/ 0 h 217"/>
                <a:gd name="T40" fmla="*/ 0 w 206"/>
                <a:gd name="T41" fmla="*/ 0 h 217"/>
                <a:gd name="T42" fmla="*/ 0 w 206"/>
                <a:gd name="T43" fmla="*/ 0 h 217"/>
                <a:gd name="T44" fmla="*/ 0 w 206"/>
                <a:gd name="T45" fmla="*/ 0 h 217"/>
                <a:gd name="T46" fmla="*/ 0 w 206"/>
                <a:gd name="T47" fmla="*/ 0 h 217"/>
                <a:gd name="T48" fmla="*/ 0 w 206"/>
                <a:gd name="T49" fmla="*/ 0 h 217"/>
                <a:gd name="T50" fmla="*/ 0 w 206"/>
                <a:gd name="T51" fmla="*/ 0 h 217"/>
                <a:gd name="T52" fmla="*/ 0 w 206"/>
                <a:gd name="T53" fmla="*/ 0 h 217"/>
                <a:gd name="T54" fmla="*/ 0 w 206"/>
                <a:gd name="T55" fmla="*/ 0 h 217"/>
                <a:gd name="T56" fmla="*/ 0 w 206"/>
                <a:gd name="T57" fmla="*/ 0 h 217"/>
                <a:gd name="T58" fmla="*/ 0 w 206"/>
                <a:gd name="T59" fmla="*/ 0 h 217"/>
                <a:gd name="T60" fmla="*/ 0 w 206"/>
                <a:gd name="T61" fmla="*/ 0 h 217"/>
                <a:gd name="T62" fmla="*/ 0 w 206"/>
                <a:gd name="T63" fmla="*/ 0 h 217"/>
                <a:gd name="T64" fmla="*/ 0 w 206"/>
                <a:gd name="T65" fmla="*/ 0 h 217"/>
                <a:gd name="T66" fmla="*/ 0 w 206"/>
                <a:gd name="T67" fmla="*/ 0 h 217"/>
                <a:gd name="T68" fmla="*/ 0 w 206"/>
                <a:gd name="T69" fmla="*/ 0 h 217"/>
                <a:gd name="T70" fmla="*/ 0 w 206"/>
                <a:gd name="T71" fmla="*/ 0 h 217"/>
                <a:gd name="T72" fmla="*/ 0 w 206"/>
                <a:gd name="T73" fmla="*/ 0 h 217"/>
                <a:gd name="T74" fmla="*/ 0 w 206"/>
                <a:gd name="T75" fmla="*/ 0 h 217"/>
                <a:gd name="T76" fmla="*/ 0 w 206"/>
                <a:gd name="T77" fmla="*/ 0 h 217"/>
                <a:gd name="T78" fmla="*/ 0 w 206"/>
                <a:gd name="T79" fmla="*/ 0 h 217"/>
                <a:gd name="T80" fmla="*/ 0 w 206"/>
                <a:gd name="T81" fmla="*/ 0 h 217"/>
                <a:gd name="T82" fmla="*/ 0 w 206"/>
                <a:gd name="T83" fmla="*/ 0 h 217"/>
                <a:gd name="T84" fmla="*/ 0 w 206"/>
                <a:gd name="T85" fmla="*/ 0 h 217"/>
                <a:gd name="T86" fmla="*/ 0 w 206"/>
                <a:gd name="T87" fmla="*/ 0 h 217"/>
                <a:gd name="T88" fmla="*/ 0 w 206"/>
                <a:gd name="T89" fmla="*/ 0 h 217"/>
                <a:gd name="T90" fmla="*/ 0 w 206"/>
                <a:gd name="T91" fmla="*/ 0 h 217"/>
                <a:gd name="T92" fmla="*/ 0 w 206"/>
                <a:gd name="T93" fmla="*/ 0 h 217"/>
                <a:gd name="T94" fmla="*/ 0 w 206"/>
                <a:gd name="T95" fmla="*/ 0 h 217"/>
                <a:gd name="T96" fmla="*/ 0 w 206"/>
                <a:gd name="T97" fmla="*/ 0 h 217"/>
                <a:gd name="T98" fmla="*/ 0 w 206"/>
                <a:gd name="T99" fmla="*/ 0 h 217"/>
                <a:gd name="T100" fmla="*/ 0 w 206"/>
                <a:gd name="T101" fmla="*/ 0 h 217"/>
                <a:gd name="T102" fmla="*/ 0 w 206"/>
                <a:gd name="T103" fmla="*/ 0 h 217"/>
                <a:gd name="T104" fmla="*/ 0 w 206"/>
                <a:gd name="T105" fmla="*/ 0 h 217"/>
                <a:gd name="T106" fmla="*/ 0 w 206"/>
                <a:gd name="T107" fmla="*/ 0 h 217"/>
                <a:gd name="T108" fmla="*/ 0 w 206"/>
                <a:gd name="T109" fmla="*/ 0 h 217"/>
                <a:gd name="T110" fmla="*/ 0 w 206"/>
                <a:gd name="T111" fmla="*/ 0 h 21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206"/>
                <a:gd name="T169" fmla="*/ 0 h 217"/>
                <a:gd name="T170" fmla="*/ 206 w 206"/>
                <a:gd name="T171" fmla="*/ 217 h 217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206" h="217">
                  <a:moveTo>
                    <a:pt x="19" y="0"/>
                  </a:moveTo>
                  <a:lnTo>
                    <a:pt x="16" y="0"/>
                  </a:lnTo>
                  <a:lnTo>
                    <a:pt x="10" y="0"/>
                  </a:lnTo>
                  <a:lnTo>
                    <a:pt x="6" y="0"/>
                  </a:lnTo>
                  <a:lnTo>
                    <a:pt x="0" y="0"/>
                  </a:lnTo>
                  <a:lnTo>
                    <a:pt x="2" y="11"/>
                  </a:lnTo>
                  <a:lnTo>
                    <a:pt x="10" y="25"/>
                  </a:lnTo>
                  <a:lnTo>
                    <a:pt x="19" y="36"/>
                  </a:lnTo>
                  <a:lnTo>
                    <a:pt x="33" y="47"/>
                  </a:lnTo>
                  <a:lnTo>
                    <a:pt x="42" y="59"/>
                  </a:lnTo>
                  <a:lnTo>
                    <a:pt x="56" y="70"/>
                  </a:lnTo>
                  <a:lnTo>
                    <a:pt x="65" y="82"/>
                  </a:lnTo>
                  <a:lnTo>
                    <a:pt x="77" y="93"/>
                  </a:lnTo>
                  <a:lnTo>
                    <a:pt x="88" y="102"/>
                  </a:lnTo>
                  <a:lnTo>
                    <a:pt x="99" y="116"/>
                  </a:lnTo>
                  <a:lnTo>
                    <a:pt x="103" y="121"/>
                  </a:lnTo>
                  <a:lnTo>
                    <a:pt x="109" y="129"/>
                  </a:lnTo>
                  <a:lnTo>
                    <a:pt x="113" y="137"/>
                  </a:lnTo>
                  <a:lnTo>
                    <a:pt x="118" y="144"/>
                  </a:lnTo>
                  <a:lnTo>
                    <a:pt x="122" y="152"/>
                  </a:lnTo>
                  <a:lnTo>
                    <a:pt x="126" y="159"/>
                  </a:lnTo>
                  <a:lnTo>
                    <a:pt x="132" y="169"/>
                  </a:lnTo>
                  <a:lnTo>
                    <a:pt x="135" y="177"/>
                  </a:lnTo>
                  <a:lnTo>
                    <a:pt x="139" y="184"/>
                  </a:lnTo>
                  <a:lnTo>
                    <a:pt x="143" y="192"/>
                  </a:lnTo>
                  <a:lnTo>
                    <a:pt x="147" y="201"/>
                  </a:lnTo>
                  <a:lnTo>
                    <a:pt x="151" y="209"/>
                  </a:lnTo>
                  <a:lnTo>
                    <a:pt x="158" y="211"/>
                  </a:lnTo>
                  <a:lnTo>
                    <a:pt x="173" y="213"/>
                  </a:lnTo>
                  <a:lnTo>
                    <a:pt x="185" y="215"/>
                  </a:lnTo>
                  <a:lnTo>
                    <a:pt x="194" y="217"/>
                  </a:lnTo>
                  <a:lnTo>
                    <a:pt x="202" y="201"/>
                  </a:lnTo>
                  <a:lnTo>
                    <a:pt x="206" y="188"/>
                  </a:lnTo>
                  <a:lnTo>
                    <a:pt x="206" y="175"/>
                  </a:lnTo>
                  <a:lnTo>
                    <a:pt x="204" y="163"/>
                  </a:lnTo>
                  <a:lnTo>
                    <a:pt x="196" y="152"/>
                  </a:lnTo>
                  <a:lnTo>
                    <a:pt x="189" y="140"/>
                  </a:lnTo>
                  <a:lnTo>
                    <a:pt x="177" y="131"/>
                  </a:lnTo>
                  <a:lnTo>
                    <a:pt x="166" y="123"/>
                  </a:lnTo>
                  <a:lnTo>
                    <a:pt x="151" y="112"/>
                  </a:lnTo>
                  <a:lnTo>
                    <a:pt x="137" y="104"/>
                  </a:lnTo>
                  <a:lnTo>
                    <a:pt x="122" y="95"/>
                  </a:lnTo>
                  <a:lnTo>
                    <a:pt x="109" y="87"/>
                  </a:lnTo>
                  <a:lnTo>
                    <a:pt x="96" y="80"/>
                  </a:lnTo>
                  <a:lnTo>
                    <a:pt x="84" y="70"/>
                  </a:lnTo>
                  <a:lnTo>
                    <a:pt x="75" y="63"/>
                  </a:lnTo>
                  <a:lnTo>
                    <a:pt x="69" y="55"/>
                  </a:lnTo>
                  <a:lnTo>
                    <a:pt x="61" y="47"/>
                  </a:lnTo>
                  <a:lnTo>
                    <a:pt x="56" y="38"/>
                  </a:lnTo>
                  <a:lnTo>
                    <a:pt x="50" y="32"/>
                  </a:lnTo>
                  <a:lnTo>
                    <a:pt x="46" y="25"/>
                  </a:lnTo>
                  <a:lnTo>
                    <a:pt x="38" y="19"/>
                  </a:lnTo>
                  <a:lnTo>
                    <a:pt x="33" y="11"/>
                  </a:lnTo>
                  <a:lnTo>
                    <a:pt x="25" y="4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40" name="Freeform 38">
              <a:extLst>
                <a:ext uri="{FF2B5EF4-FFF2-40B4-BE49-F238E27FC236}">
                  <a16:creationId xmlns:a16="http://schemas.microsoft.com/office/drawing/2014/main" id="{FEEE91F9-999C-F677-4148-59B1100BDC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1" y="956"/>
              <a:ext cx="72" cy="36"/>
            </a:xfrm>
            <a:custGeom>
              <a:avLst/>
              <a:gdLst>
                <a:gd name="T0" fmla="*/ 0 w 236"/>
                <a:gd name="T1" fmla="*/ 0 h 129"/>
                <a:gd name="T2" fmla="*/ 0 w 236"/>
                <a:gd name="T3" fmla="*/ 0 h 129"/>
                <a:gd name="T4" fmla="*/ 0 w 236"/>
                <a:gd name="T5" fmla="*/ 0 h 129"/>
                <a:gd name="T6" fmla="*/ 0 w 236"/>
                <a:gd name="T7" fmla="*/ 0 h 129"/>
                <a:gd name="T8" fmla="*/ 0 w 236"/>
                <a:gd name="T9" fmla="*/ 0 h 129"/>
                <a:gd name="T10" fmla="*/ 0 w 236"/>
                <a:gd name="T11" fmla="*/ 0 h 129"/>
                <a:gd name="T12" fmla="*/ 0 w 236"/>
                <a:gd name="T13" fmla="*/ 0 h 129"/>
                <a:gd name="T14" fmla="*/ 0 w 236"/>
                <a:gd name="T15" fmla="*/ 0 h 129"/>
                <a:gd name="T16" fmla="*/ 0 w 236"/>
                <a:gd name="T17" fmla="*/ 0 h 129"/>
                <a:gd name="T18" fmla="*/ 0 w 236"/>
                <a:gd name="T19" fmla="*/ 0 h 129"/>
                <a:gd name="T20" fmla="*/ 0 w 236"/>
                <a:gd name="T21" fmla="*/ 0 h 129"/>
                <a:gd name="T22" fmla="*/ 0 w 236"/>
                <a:gd name="T23" fmla="*/ 0 h 129"/>
                <a:gd name="T24" fmla="*/ 0 w 236"/>
                <a:gd name="T25" fmla="*/ 0 h 129"/>
                <a:gd name="T26" fmla="*/ 0 w 236"/>
                <a:gd name="T27" fmla="*/ 0 h 129"/>
                <a:gd name="T28" fmla="*/ 0 w 236"/>
                <a:gd name="T29" fmla="*/ 0 h 129"/>
                <a:gd name="T30" fmla="*/ 0 w 236"/>
                <a:gd name="T31" fmla="*/ 0 h 129"/>
                <a:gd name="T32" fmla="*/ 0 w 236"/>
                <a:gd name="T33" fmla="*/ 0 h 129"/>
                <a:gd name="T34" fmla="*/ 0 w 236"/>
                <a:gd name="T35" fmla="*/ 0 h 129"/>
                <a:gd name="T36" fmla="*/ 0 w 236"/>
                <a:gd name="T37" fmla="*/ 0 h 129"/>
                <a:gd name="T38" fmla="*/ 0 w 236"/>
                <a:gd name="T39" fmla="*/ 0 h 129"/>
                <a:gd name="T40" fmla="*/ 0 w 236"/>
                <a:gd name="T41" fmla="*/ 0 h 129"/>
                <a:gd name="T42" fmla="*/ 0 w 236"/>
                <a:gd name="T43" fmla="*/ 0 h 129"/>
                <a:gd name="T44" fmla="*/ 0 w 236"/>
                <a:gd name="T45" fmla="*/ 0 h 129"/>
                <a:gd name="T46" fmla="*/ 0 w 236"/>
                <a:gd name="T47" fmla="*/ 0 h 129"/>
                <a:gd name="T48" fmla="*/ 0 w 236"/>
                <a:gd name="T49" fmla="*/ 0 h 129"/>
                <a:gd name="T50" fmla="*/ 0 w 236"/>
                <a:gd name="T51" fmla="*/ 0 h 129"/>
                <a:gd name="T52" fmla="*/ 0 w 236"/>
                <a:gd name="T53" fmla="*/ 0 h 129"/>
                <a:gd name="T54" fmla="*/ 0 w 236"/>
                <a:gd name="T55" fmla="*/ 0 h 129"/>
                <a:gd name="T56" fmla="*/ 0 w 236"/>
                <a:gd name="T57" fmla="*/ 0 h 129"/>
                <a:gd name="T58" fmla="*/ 0 w 236"/>
                <a:gd name="T59" fmla="*/ 0 h 129"/>
                <a:gd name="T60" fmla="*/ 0 w 236"/>
                <a:gd name="T61" fmla="*/ 0 h 129"/>
                <a:gd name="T62" fmla="*/ 0 w 236"/>
                <a:gd name="T63" fmla="*/ 0 h 129"/>
                <a:gd name="T64" fmla="*/ 0 w 236"/>
                <a:gd name="T65" fmla="*/ 0 h 129"/>
                <a:gd name="T66" fmla="*/ 0 w 236"/>
                <a:gd name="T67" fmla="*/ 0 h 129"/>
                <a:gd name="T68" fmla="*/ 0 w 236"/>
                <a:gd name="T69" fmla="*/ 0 h 129"/>
                <a:gd name="T70" fmla="*/ 0 w 236"/>
                <a:gd name="T71" fmla="*/ 0 h 129"/>
                <a:gd name="T72" fmla="*/ 0 w 236"/>
                <a:gd name="T73" fmla="*/ 0 h 129"/>
                <a:gd name="T74" fmla="*/ 0 w 236"/>
                <a:gd name="T75" fmla="*/ 0 h 129"/>
                <a:gd name="T76" fmla="*/ 0 w 236"/>
                <a:gd name="T77" fmla="*/ 0 h 129"/>
                <a:gd name="T78" fmla="*/ 0 w 236"/>
                <a:gd name="T79" fmla="*/ 0 h 129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36"/>
                <a:gd name="T121" fmla="*/ 0 h 129"/>
                <a:gd name="T122" fmla="*/ 236 w 236"/>
                <a:gd name="T123" fmla="*/ 129 h 129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36" h="129">
                  <a:moveTo>
                    <a:pt x="169" y="6"/>
                  </a:moveTo>
                  <a:lnTo>
                    <a:pt x="154" y="2"/>
                  </a:lnTo>
                  <a:lnTo>
                    <a:pt x="139" y="2"/>
                  </a:lnTo>
                  <a:lnTo>
                    <a:pt x="124" y="0"/>
                  </a:lnTo>
                  <a:lnTo>
                    <a:pt x="108" y="2"/>
                  </a:lnTo>
                  <a:lnTo>
                    <a:pt x="93" y="2"/>
                  </a:lnTo>
                  <a:lnTo>
                    <a:pt x="76" y="6"/>
                  </a:lnTo>
                  <a:lnTo>
                    <a:pt x="63" y="11"/>
                  </a:lnTo>
                  <a:lnTo>
                    <a:pt x="50" y="17"/>
                  </a:lnTo>
                  <a:lnTo>
                    <a:pt x="34" y="23"/>
                  </a:lnTo>
                  <a:lnTo>
                    <a:pt x="25" y="30"/>
                  </a:lnTo>
                  <a:lnTo>
                    <a:pt x="15" y="40"/>
                  </a:lnTo>
                  <a:lnTo>
                    <a:pt x="8" y="50"/>
                  </a:lnTo>
                  <a:lnTo>
                    <a:pt x="2" y="59"/>
                  </a:lnTo>
                  <a:lnTo>
                    <a:pt x="0" y="72"/>
                  </a:lnTo>
                  <a:lnTo>
                    <a:pt x="0" y="84"/>
                  </a:lnTo>
                  <a:lnTo>
                    <a:pt x="4" y="101"/>
                  </a:lnTo>
                  <a:lnTo>
                    <a:pt x="12" y="110"/>
                  </a:lnTo>
                  <a:lnTo>
                    <a:pt x="21" y="118"/>
                  </a:lnTo>
                  <a:lnTo>
                    <a:pt x="34" y="124"/>
                  </a:lnTo>
                  <a:lnTo>
                    <a:pt x="50" y="127"/>
                  </a:lnTo>
                  <a:lnTo>
                    <a:pt x="63" y="129"/>
                  </a:lnTo>
                  <a:lnTo>
                    <a:pt x="76" y="129"/>
                  </a:lnTo>
                  <a:lnTo>
                    <a:pt x="89" y="127"/>
                  </a:lnTo>
                  <a:lnTo>
                    <a:pt x="105" y="126"/>
                  </a:lnTo>
                  <a:lnTo>
                    <a:pt x="116" y="120"/>
                  </a:lnTo>
                  <a:lnTo>
                    <a:pt x="127" y="114"/>
                  </a:lnTo>
                  <a:lnTo>
                    <a:pt x="137" y="105"/>
                  </a:lnTo>
                  <a:lnTo>
                    <a:pt x="145" y="99"/>
                  </a:lnTo>
                  <a:lnTo>
                    <a:pt x="146" y="89"/>
                  </a:lnTo>
                  <a:lnTo>
                    <a:pt x="148" y="80"/>
                  </a:lnTo>
                  <a:lnTo>
                    <a:pt x="145" y="69"/>
                  </a:lnTo>
                  <a:lnTo>
                    <a:pt x="139" y="59"/>
                  </a:lnTo>
                  <a:lnTo>
                    <a:pt x="127" y="55"/>
                  </a:lnTo>
                  <a:lnTo>
                    <a:pt x="118" y="53"/>
                  </a:lnTo>
                  <a:lnTo>
                    <a:pt x="122" y="63"/>
                  </a:lnTo>
                  <a:lnTo>
                    <a:pt x="124" y="74"/>
                  </a:lnTo>
                  <a:lnTo>
                    <a:pt x="124" y="86"/>
                  </a:lnTo>
                  <a:lnTo>
                    <a:pt x="122" y="95"/>
                  </a:lnTo>
                  <a:lnTo>
                    <a:pt x="116" y="105"/>
                  </a:lnTo>
                  <a:lnTo>
                    <a:pt x="108" y="110"/>
                  </a:lnTo>
                  <a:lnTo>
                    <a:pt x="103" y="112"/>
                  </a:lnTo>
                  <a:lnTo>
                    <a:pt x="97" y="114"/>
                  </a:lnTo>
                  <a:lnTo>
                    <a:pt x="89" y="114"/>
                  </a:lnTo>
                  <a:lnTo>
                    <a:pt x="84" y="114"/>
                  </a:lnTo>
                  <a:lnTo>
                    <a:pt x="72" y="110"/>
                  </a:lnTo>
                  <a:lnTo>
                    <a:pt x="63" y="105"/>
                  </a:lnTo>
                  <a:lnTo>
                    <a:pt x="57" y="97"/>
                  </a:lnTo>
                  <a:lnTo>
                    <a:pt x="53" y="91"/>
                  </a:lnTo>
                  <a:lnTo>
                    <a:pt x="53" y="84"/>
                  </a:lnTo>
                  <a:lnTo>
                    <a:pt x="53" y="76"/>
                  </a:lnTo>
                  <a:lnTo>
                    <a:pt x="57" y="69"/>
                  </a:lnTo>
                  <a:lnTo>
                    <a:pt x="63" y="63"/>
                  </a:lnTo>
                  <a:lnTo>
                    <a:pt x="67" y="53"/>
                  </a:lnTo>
                  <a:lnTo>
                    <a:pt x="74" y="46"/>
                  </a:lnTo>
                  <a:lnTo>
                    <a:pt x="82" y="40"/>
                  </a:lnTo>
                  <a:lnTo>
                    <a:pt x="89" y="34"/>
                  </a:lnTo>
                  <a:lnTo>
                    <a:pt x="99" y="30"/>
                  </a:lnTo>
                  <a:lnTo>
                    <a:pt x="108" y="29"/>
                  </a:lnTo>
                  <a:lnTo>
                    <a:pt x="118" y="29"/>
                  </a:lnTo>
                  <a:lnTo>
                    <a:pt x="127" y="30"/>
                  </a:lnTo>
                  <a:lnTo>
                    <a:pt x="141" y="25"/>
                  </a:lnTo>
                  <a:lnTo>
                    <a:pt x="156" y="25"/>
                  </a:lnTo>
                  <a:lnTo>
                    <a:pt x="169" y="25"/>
                  </a:lnTo>
                  <a:lnTo>
                    <a:pt x="183" y="30"/>
                  </a:lnTo>
                  <a:lnTo>
                    <a:pt x="194" y="34"/>
                  </a:lnTo>
                  <a:lnTo>
                    <a:pt x="207" y="38"/>
                  </a:lnTo>
                  <a:lnTo>
                    <a:pt x="221" y="40"/>
                  </a:lnTo>
                  <a:lnTo>
                    <a:pt x="236" y="44"/>
                  </a:lnTo>
                  <a:lnTo>
                    <a:pt x="236" y="32"/>
                  </a:lnTo>
                  <a:lnTo>
                    <a:pt x="234" y="23"/>
                  </a:lnTo>
                  <a:lnTo>
                    <a:pt x="226" y="17"/>
                  </a:lnTo>
                  <a:lnTo>
                    <a:pt x="217" y="15"/>
                  </a:lnTo>
                  <a:lnTo>
                    <a:pt x="209" y="11"/>
                  </a:lnTo>
                  <a:lnTo>
                    <a:pt x="202" y="11"/>
                  </a:lnTo>
                  <a:lnTo>
                    <a:pt x="192" y="10"/>
                  </a:lnTo>
                  <a:lnTo>
                    <a:pt x="183" y="8"/>
                  </a:lnTo>
                  <a:lnTo>
                    <a:pt x="175" y="6"/>
                  </a:lnTo>
                  <a:lnTo>
                    <a:pt x="169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41" name="Freeform 39">
              <a:extLst>
                <a:ext uri="{FF2B5EF4-FFF2-40B4-BE49-F238E27FC236}">
                  <a16:creationId xmlns:a16="http://schemas.microsoft.com/office/drawing/2014/main" id="{DF5A7DD8-1D04-6759-C572-1C47FC1793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9" y="994"/>
              <a:ext cx="56" cy="83"/>
            </a:xfrm>
            <a:custGeom>
              <a:avLst/>
              <a:gdLst>
                <a:gd name="T0" fmla="*/ 0 w 180"/>
                <a:gd name="T1" fmla="*/ 0 h 295"/>
                <a:gd name="T2" fmla="*/ 0 w 180"/>
                <a:gd name="T3" fmla="*/ 0 h 295"/>
                <a:gd name="T4" fmla="*/ 0 w 180"/>
                <a:gd name="T5" fmla="*/ 0 h 295"/>
                <a:gd name="T6" fmla="*/ 0 w 180"/>
                <a:gd name="T7" fmla="*/ 0 h 295"/>
                <a:gd name="T8" fmla="*/ 0 w 180"/>
                <a:gd name="T9" fmla="*/ 0 h 295"/>
                <a:gd name="T10" fmla="*/ 0 w 180"/>
                <a:gd name="T11" fmla="*/ 0 h 295"/>
                <a:gd name="T12" fmla="*/ 0 w 180"/>
                <a:gd name="T13" fmla="*/ 0 h 295"/>
                <a:gd name="T14" fmla="*/ 0 w 180"/>
                <a:gd name="T15" fmla="*/ 0 h 295"/>
                <a:gd name="T16" fmla="*/ 0 w 180"/>
                <a:gd name="T17" fmla="*/ 0 h 295"/>
                <a:gd name="T18" fmla="*/ 0 w 180"/>
                <a:gd name="T19" fmla="*/ 0 h 295"/>
                <a:gd name="T20" fmla="*/ 0 w 180"/>
                <a:gd name="T21" fmla="*/ 0 h 295"/>
                <a:gd name="T22" fmla="*/ 0 w 180"/>
                <a:gd name="T23" fmla="*/ 0 h 295"/>
                <a:gd name="T24" fmla="*/ 0 w 180"/>
                <a:gd name="T25" fmla="*/ 0 h 295"/>
                <a:gd name="T26" fmla="*/ 0 w 180"/>
                <a:gd name="T27" fmla="*/ 0 h 295"/>
                <a:gd name="T28" fmla="*/ 0 w 180"/>
                <a:gd name="T29" fmla="*/ 0 h 295"/>
                <a:gd name="T30" fmla="*/ 0 w 180"/>
                <a:gd name="T31" fmla="*/ 0 h 295"/>
                <a:gd name="T32" fmla="*/ 0 w 180"/>
                <a:gd name="T33" fmla="*/ 0 h 295"/>
                <a:gd name="T34" fmla="*/ 0 w 180"/>
                <a:gd name="T35" fmla="*/ 0 h 295"/>
                <a:gd name="T36" fmla="*/ 0 w 180"/>
                <a:gd name="T37" fmla="*/ 0 h 295"/>
                <a:gd name="T38" fmla="*/ 0 w 180"/>
                <a:gd name="T39" fmla="*/ 0 h 295"/>
                <a:gd name="T40" fmla="*/ 0 w 180"/>
                <a:gd name="T41" fmla="*/ 0 h 295"/>
                <a:gd name="T42" fmla="*/ 0 w 180"/>
                <a:gd name="T43" fmla="*/ 0 h 295"/>
                <a:gd name="T44" fmla="*/ 0 w 180"/>
                <a:gd name="T45" fmla="*/ 0 h 295"/>
                <a:gd name="T46" fmla="*/ 0 w 180"/>
                <a:gd name="T47" fmla="*/ 0 h 295"/>
                <a:gd name="T48" fmla="*/ 0 w 180"/>
                <a:gd name="T49" fmla="*/ 0 h 295"/>
                <a:gd name="T50" fmla="*/ 0 w 180"/>
                <a:gd name="T51" fmla="*/ 0 h 295"/>
                <a:gd name="T52" fmla="*/ 0 w 180"/>
                <a:gd name="T53" fmla="*/ 0 h 295"/>
                <a:gd name="T54" fmla="*/ 0 w 180"/>
                <a:gd name="T55" fmla="*/ 0 h 295"/>
                <a:gd name="T56" fmla="*/ 0 w 180"/>
                <a:gd name="T57" fmla="*/ 0 h 295"/>
                <a:gd name="T58" fmla="*/ 0 w 180"/>
                <a:gd name="T59" fmla="*/ 0 h 295"/>
                <a:gd name="T60" fmla="*/ 0 w 180"/>
                <a:gd name="T61" fmla="*/ 0 h 295"/>
                <a:gd name="T62" fmla="*/ 0 w 180"/>
                <a:gd name="T63" fmla="*/ 0 h 295"/>
                <a:gd name="T64" fmla="*/ 0 w 180"/>
                <a:gd name="T65" fmla="*/ 0 h 295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80"/>
                <a:gd name="T100" fmla="*/ 0 h 295"/>
                <a:gd name="T101" fmla="*/ 180 w 180"/>
                <a:gd name="T102" fmla="*/ 295 h 295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80" h="295">
                  <a:moveTo>
                    <a:pt x="180" y="0"/>
                  </a:moveTo>
                  <a:lnTo>
                    <a:pt x="177" y="0"/>
                  </a:lnTo>
                  <a:lnTo>
                    <a:pt x="173" y="0"/>
                  </a:lnTo>
                  <a:lnTo>
                    <a:pt x="165" y="0"/>
                  </a:lnTo>
                  <a:lnTo>
                    <a:pt x="159" y="0"/>
                  </a:lnTo>
                  <a:lnTo>
                    <a:pt x="159" y="10"/>
                  </a:lnTo>
                  <a:lnTo>
                    <a:pt x="159" y="19"/>
                  </a:lnTo>
                  <a:lnTo>
                    <a:pt x="156" y="27"/>
                  </a:lnTo>
                  <a:lnTo>
                    <a:pt x="156" y="36"/>
                  </a:lnTo>
                  <a:lnTo>
                    <a:pt x="150" y="44"/>
                  </a:lnTo>
                  <a:lnTo>
                    <a:pt x="146" y="51"/>
                  </a:lnTo>
                  <a:lnTo>
                    <a:pt x="140" y="59"/>
                  </a:lnTo>
                  <a:lnTo>
                    <a:pt x="135" y="67"/>
                  </a:lnTo>
                  <a:lnTo>
                    <a:pt x="127" y="72"/>
                  </a:lnTo>
                  <a:lnTo>
                    <a:pt x="119" y="78"/>
                  </a:lnTo>
                  <a:lnTo>
                    <a:pt x="110" y="82"/>
                  </a:lnTo>
                  <a:lnTo>
                    <a:pt x="104" y="88"/>
                  </a:lnTo>
                  <a:lnTo>
                    <a:pt x="97" y="91"/>
                  </a:lnTo>
                  <a:lnTo>
                    <a:pt x="87" y="95"/>
                  </a:lnTo>
                  <a:lnTo>
                    <a:pt x="80" y="99"/>
                  </a:lnTo>
                  <a:lnTo>
                    <a:pt x="72" y="103"/>
                  </a:lnTo>
                  <a:lnTo>
                    <a:pt x="59" y="110"/>
                  </a:lnTo>
                  <a:lnTo>
                    <a:pt x="49" y="118"/>
                  </a:lnTo>
                  <a:lnTo>
                    <a:pt x="40" y="128"/>
                  </a:lnTo>
                  <a:lnTo>
                    <a:pt x="30" y="141"/>
                  </a:lnTo>
                  <a:lnTo>
                    <a:pt x="23" y="150"/>
                  </a:lnTo>
                  <a:lnTo>
                    <a:pt x="17" y="162"/>
                  </a:lnTo>
                  <a:lnTo>
                    <a:pt x="13" y="173"/>
                  </a:lnTo>
                  <a:lnTo>
                    <a:pt x="7" y="186"/>
                  </a:lnTo>
                  <a:lnTo>
                    <a:pt x="4" y="200"/>
                  </a:lnTo>
                  <a:lnTo>
                    <a:pt x="2" y="211"/>
                  </a:lnTo>
                  <a:lnTo>
                    <a:pt x="0" y="224"/>
                  </a:lnTo>
                  <a:lnTo>
                    <a:pt x="0" y="240"/>
                  </a:lnTo>
                  <a:lnTo>
                    <a:pt x="0" y="253"/>
                  </a:lnTo>
                  <a:lnTo>
                    <a:pt x="2" y="266"/>
                  </a:lnTo>
                  <a:lnTo>
                    <a:pt x="4" y="280"/>
                  </a:lnTo>
                  <a:lnTo>
                    <a:pt x="7" y="295"/>
                  </a:lnTo>
                  <a:lnTo>
                    <a:pt x="15" y="295"/>
                  </a:lnTo>
                  <a:lnTo>
                    <a:pt x="24" y="295"/>
                  </a:lnTo>
                  <a:lnTo>
                    <a:pt x="21" y="278"/>
                  </a:lnTo>
                  <a:lnTo>
                    <a:pt x="19" y="263"/>
                  </a:lnTo>
                  <a:lnTo>
                    <a:pt x="17" y="247"/>
                  </a:lnTo>
                  <a:lnTo>
                    <a:pt x="21" y="232"/>
                  </a:lnTo>
                  <a:lnTo>
                    <a:pt x="23" y="215"/>
                  </a:lnTo>
                  <a:lnTo>
                    <a:pt x="26" y="202"/>
                  </a:lnTo>
                  <a:lnTo>
                    <a:pt x="30" y="186"/>
                  </a:lnTo>
                  <a:lnTo>
                    <a:pt x="40" y="175"/>
                  </a:lnTo>
                  <a:lnTo>
                    <a:pt x="45" y="160"/>
                  </a:lnTo>
                  <a:lnTo>
                    <a:pt x="55" y="148"/>
                  </a:lnTo>
                  <a:lnTo>
                    <a:pt x="62" y="135"/>
                  </a:lnTo>
                  <a:lnTo>
                    <a:pt x="76" y="128"/>
                  </a:lnTo>
                  <a:lnTo>
                    <a:pt x="87" y="118"/>
                  </a:lnTo>
                  <a:lnTo>
                    <a:pt x="100" y="112"/>
                  </a:lnTo>
                  <a:lnTo>
                    <a:pt x="116" y="109"/>
                  </a:lnTo>
                  <a:lnTo>
                    <a:pt x="133" y="105"/>
                  </a:lnTo>
                  <a:lnTo>
                    <a:pt x="142" y="95"/>
                  </a:lnTo>
                  <a:lnTo>
                    <a:pt x="156" y="84"/>
                  </a:lnTo>
                  <a:lnTo>
                    <a:pt x="165" y="70"/>
                  </a:lnTo>
                  <a:lnTo>
                    <a:pt x="173" y="57"/>
                  </a:lnTo>
                  <a:lnTo>
                    <a:pt x="175" y="50"/>
                  </a:lnTo>
                  <a:lnTo>
                    <a:pt x="177" y="42"/>
                  </a:lnTo>
                  <a:lnTo>
                    <a:pt x="178" y="34"/>
                  </a:lnTo>
                  <a:lnTo>
                    <a:pt x="180" y="27"/>
                  </a:lnTo>
                  <a:lnTo>
                    <a:pt x="180" y="13"/>
                  </a:lnTo>
                  <a:lnTo>
                    <a:pt x="18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42" name="Freeform 40">
              <a:extLst>
                <a:ext uri="{FF2B5EF4-FFF2-40B4-BE49-F238E27FC236}">
                  <a16:creationId xmlns:a16="http://schemas.microsoft.com/office/drawing/2014/main" id="{7D2633D5-FD42-B59B-F823-4BCF037100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1" y="1030"/>
              <a:ext cx="50" cy="64"/>
            </a:xfrm>
            <a:custGeom>
              <a:avLst/>
              <a:gdLst>
                <a:gd name="T0" fmla="*/ 0 w 163"/>
                <a:gd name="T1" fmla="*/ 0 h 226"/>
                <a:gd name="T2" fmla="*/ 0 w 163"/>
                <a:gd name="T3" fmla="*/ 0 h 226"/>
                <a:gd name="T4" fmla="*/ 0 w 163"/>
                <a:gd name="T5" fmla="*/ 0 h 226"/>
                <a:gd name="T6" fmla="*/ 0 w 163"/>
                <a:gd name="T7" fmla="*/ 0 h 226"/>
                <a:gd name="T8" fmla="*/ 0 w 163"/>
                <a:gd name="T9" fmla="*/ 0 h 226"/>
                <a:gd name="T10" fmla="*/ 0 w 163"/>
                <a:gd name="T11" fmla="*/ 0 h 226"/>
                <a:gd name="T12" fmla="*/ 0 w 163"/>
                <a:gd name="T13" fmla="*/ 0 h 226"/>
                <a:gd name="T14" fmla="*/ 0 w 163"/>
                <a:gd name="T15" fmla="*/ 0 h 226"/>
                <a:gd name="T16" fmla="*/ 0 w 163"/>
                <a:gd name="T17" fmla="*/ 0 h 226"/>
                <a:gd name="T18" fmla="*/ 0 w 163"/>
                <a:gd name="T19" fmla="*/ 0 h 226"/>
                <a:gd name="T20" fmla="*/ 0 w 163"/>
                <a:gd name="T21" fmla="*/ 0 h 226"/>
                <a:gd name="T22" fmla="*/ 0 w 163"/>
                <a:gd name="T23" fmla="*/ 0 h 226"/>
                <a:gd name="T24" fmla="*/ 0 w 163"/>
                <a:gd name="T25" fmla="*/ 0 h 226"/>
                <a:gd name="T26" fmla="*/ 0 w 163"/>
                <a:gd name="T27" fmla="*/ 0 h 226"/>
                <a:gd name="T28" fmla="*/ 0 w 163"/>
                <a:gd name="T29" fmla="*/ 0 h 226"/>
                <a:gd name="T30" fmla="*/ 0 w 163"/>
                <a:gd name="T31" fmla="*/ 0 h 226"/>
                <a:gd name="T32" fmla="*/ 0 w 163"/>
                <a:gd name="T33" fmla="*/ 0 h 226"/>
                <a:gd name="T34" fmla="*/ 0 w 163"/>
                <a:gd name="T35" fmla="*/ 0 h 226"/>
                <a:gd name="T36" fmla="*/ 0 w 163"/>
                <a:gd name="T37" fmla="*/ 0 h 226"/>
                <a:gd name="T38" fmla="*/ 0 w 163"/>
                <a:gd name="T39" fmla="*/ 0 h 226"/>
                <a:gd name="T40" fmla="*/ 0 w 163"/>
                <a:gd name="T41" fmla="*/ 0 h 226"/>
                <a:gd name="T42" fmla="*/ 0 w 163"/>
                <a:gd name="T43" fmla="*/ 0 h 226"/>
                <a:gd name="T44" fmla="*/ 0 w 163"/>
                <a:gd name="T45" fmla="*/ 0 h 226"/>
                <a:gd name="T46" fmla="*/ 0 w 163"/>
                <a:gd name="T47" fmla="*/ 0 h 226"/>
                <a:gd name="T48" fmla="*/ 0 w 163"/>
                <a:gd name="T49" fmla="*/ 0 h 226"/>
                <a:gd name="T50" fmla="*/ 0 w 163"/>
                <a:gd name="T51" fmla="*/ 0 h 226"/>
                <a:gd name="T52" fmla="*/ 0 w 163"/>
                <a:gd name="T53" fmla="*/ 0 h 226"/>
                <a:gd name="T54" fmla="*/ 0 w 163"/>
                <a:gd name="T55" fmla="*/ 0 h 226"/>
                <a:gd name="T56" fmla="*/ 0 w 163"/>
                <a:gd name="T57" fmla="*/ 0 h 226"/>
                <a:gd name="T58" fmla="*/ 0 w 163"/>
                <a:gd name="T59" fmla="*/ 0 h 226"/>
                <a:gd name="T60" fmla="*/ 0 w 163"/>
                <a:gd name="T61" fmla="*/ 0 h 226"/>
                <a:gd name="T62" fmla="*/ 0 w 163"/>
                <a:gd name="T63" fmla="*/ 0 h 226"/>
                <a:gd name="T64" fmla="*/ 0 w 163"/>
                <a:gd name="T65" fmla="*/ 0 h 226"/>
                <a:gd name="T66" fmla="*/ 0 w 163"/>
                <a:gd name="T67" fmla="*/ 0 h 22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63"/>
                <a:gd name="T103" fmla="*/ 0 h 226"/>
                <a:gd name="T104" fmla="*/ 163 w 163"/>
                <a:gd name="T105" fmla="*/ 226 h 22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63" h="226">
                  <a:moveTo>
                    <a:pt x="114" y="4"/>
                  </a:moveTo>
                  <a:lnTo>
                    <a:pt x="93" y="0"/>
                  </a:lnTo>
                  <a:lnTo>
                    <a:pt x="76" y="2"/>
                  </a:lnTo>
                  <a:lnTo>
                    <a:pt x="59" y="8"/>
                  </a:lnTo>
                  <a:lnTo>
                    <a:pt x="45" y="17"/>
                  </a:lnTo>
                  <a:lnTo>
                    <a:pt x="32" y="25"/>
                  </a:lnTo>
                  <a:lnTo>
                    <a:pt x="23" y="40"/>
                  </a:lnTo>
                  <a:lnTo>
                    <a:pt x="13" y="53"/>
                  </a:lnTo>
                  <a:lnTo>
                    <a:pt x="7" y="72"/>
                  </a:lnTo>
                  <a:lnTo>
                    <a:pt x="2" y="88"/>
                  </a:lnTo>
                  <a:lnTo>
                    <a:pt x="2" y="107"/>
                  </a:lnTo>
                  <a:lnTo>
                    <a:pt x="0" y="124"/>
                  </a:lnTo>
                  <a:lnTo>
                    <a:pt x="2" y="143"/>
                  </a:lnTo>
                  <a:lnTo>
                    <a:pt x="5" y="158"/>
                  </a:lnTo>
                  <a:lnTo>
                    <a:pt x="13" y="175"/>
                  </a:lnTo>
                  <a:lnTo>
                    <a:pt x="21" y="188"/>
                  </a:lnTo>
                  <a:lnTo>
                    <a:pt x="34" y="202"/>
                  </a:lnTo>
                  <a:lnTo>
                    <a:pt x="38" y="207"/>
                  </a:lnTo>
                  <a:lnTo>
                    <a:pt x="45" y="215"/>
                  </a:lnTo>
                  <a:lnTo>
                    <a:pt x="55" y="221"/>
                  </a:lnTo>
                  <a:lnTo>
                    <a:pt x="62" y="226"/>
                  </a:lnTo>
                  <a:lnTo>
                    <a:pt x="61" y="215"/>
                  </a:lnTo>
                  <a:lnTo>
                    <a:pt x="59" y="207"/>
                  </a:lnTo>
                  <a:lnTo>
                    <a:pt x="53" y="200"/>
                  </a:lnTo>
                  <a:lnTo>
                    <a:pt x="51" y="190"/>
                  </a:lnTo>
                  <a:lnTo>
                    <a:pt x="45" y="183"/>
                  </a:lnTo>
                  <a:lnTo>
                    <a:pt x="42" y="175"/>
                  </a:lnTo>
                  <a:lnTo>
                    <a:pt x="38" y="168"/>
                  </a:lnTo>
                  <a:lnTo>
                    <a:pt x="34" y="162"/>
                  </a:lnTo>
                  <a:lnTo>
                    <a:pt x="28" y="152"/>
                  </a:lnTo>
                  <a:lnTo>
                    <a:pt x="24" y="145"/>
                  </a:lnTo>
                  <a:lnTo>
                    <a:pt x="21" y="137"/>
                  </a:lnTo>
                  <a:lnTo>
                    <a:pt x="19" y="130"/>
                  </a:lnTo>
                  <a:lnTo>
                    <a:pt x="17" y="122"/>
                  </a:lnTo>
                  <a:lnTo>
                    <a:pt x="17" y="114"/>
                  </a:lnTo>
                  <a:lnTo>
                    <a:pt x="19" y="105"/>
                  </a:lnTo>
                  <a:lnTo>
                    <a:pt x="24" y="95"/>
                  </a:lnTo>
                  <a:lnTo>
                    <a:pt x="24" y="86"/>
                  </a:lnTo>
                  <a:lnTo>
                    <a:pt x="26" y="78"/>
                  </a:lnTo>
                  <a:lnTo>
                    <a:pt x="30" y="69"/>
                  </a:lnTo>
                  <a:lnTo>
                    <a:pt x="34" y="61"/>
                  </a:lnTo>
                  <a:lnTo>
                    <a:pt x="43" y="48"/>
                  </a:lnTo>
                  <a:lnTo>
                    <a:pt x="59" y="38"/>
                  </a:lnTo>
                  <a:lnTo>
                    <a:pt x="66" y="34"/>
                  </a:lnTo>
                  <a:lnTo>
                    <a:pt x="72" y="33"/>
                  </a:lnTo>
                  <a:lnTo>
                    <a:pt x="81" y="33"/>
                  </a:lnTo>
                  <a:lnTo>
                    <a:pt x="89" y="36"/>
                  </a:lnTo>
                  <a:lnTo>
                    <a:pt x="95" y="38"/>
                  </a:lnTo>
                  <a:lnTo>
                    <a:pt x="102" y="46"/>
                  </a:lnTo>
                  <a:lnTo>
                    <a:pt x="110" y="52"/>
                  </a:lnTo>
                  <a:lnTo>
                    <a:pt x="116" y="63"/>
                  </a:lnTo>
                  <a:lnTo>
                    <a:pt x="120" y="67"/>
                  </a:lnTo>
                  <a:lnTo>
                    <a:pt x="127" y="72"/>
                  </a:lnTo>
                  <a:lnTo>
                    <a:pt x="135" y="72"/>
                  </a:lnTo>
                  <a:lnTo>
                    <a:pt x="148" y="72"/>
                  </a:lnTo>
                  <a:lnTo>
                    <a:pt x="156" y="61"/>
                  </a:lnTo>
                  <a:lnTo>
                    <a:pt x="161" y="52"/>
                  </a:lnTo>
                  <a:lnTo>
                    <a:pt x="161" y="40"/>
                  </a:lnTo>
                  <a:lnTo>
                    <a:pt x="163" y="34"/>
                  </a:lnTo>
                  <a:lnTo>
                    <a:pt x="159" y="25"/>
                  </a:lnTo>
                  <a:lnTo>
                    <a:pt x="154" y="21"/>
                  </a:lnTo>
                  <a:lnTo>
                    <a:pt x="146" y="17"/>
                  </a:lnTo>
                  <a:lnTo>
                    <a:pt x="139" y="15"/>
                  </a:lnTo>
                  <a:lnTo>
                    <a:pt x="131" y="12"/>
                  </a:lnTo>
                  <a:lnTo>
                    <a:pt x="123" y="10"/>
                  </a:lnTo>
                  <a:lnTo>
                    <a:pt x="116" y="8"/>
                  </a:lnTo>
                  <a:lnTo>
                    <a:pt x="114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43" name="Freeform 41">
              <a:extLst>
                <a:ext uri="{FF2B5EF4-FFF2-40B4-BE49-F238E27FC236}">
                  <a16:creationId xmlns:a16="http://schemas.microsoft.com/office/drawing/2014/main" id="{5EC04727-9D52-753E-C9F3-141C9A210C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69" y="980"/>
              <a:ext cx="26" cy="48"/>
            </a:xfrm>
            <a:custGeom>
              <a:avLst/>
              <a:gdLst>
                <a:gd name="T0" fmla="*/ 0 w 84"/>
                <a:gd name="T1" fmla="*/ 0 h 167"/>
                <a:gd name="T2" fmla="*/ 0 w 84"/>
                <a:gd name="T3" fmla="*/ 0 h 167"/>
                <a:gd name="T4" fmla="*/ 0 w 84"/>
                <a:gd name="T5" fmla="*/ 0 h 167"/>
                <a:gd name="T6" fmla="*/ 0 w 84"/>
                <a:gd name="T7" fmla="*/ 0 h 167"/>
                <a:gd name="T8" fmla="*/ 0 w 84"/>
                <a:gd name="T9" fmla="*/ 0 h 167"/>
                <a:gd name="T10" fmla="*/ 0 w 84"/>
                <a:gd name="T11" fmla="*/ 0 h 167"/>
                <a:gd name="T12" fmla="*/ 0 w 84"/>
                <a:gd name="T13" fmla="*/ 0 h 167"/>
                <a:gd name="T14" fmla="*/ 0 w 84"/>
                <a:gd name="T15" fmla="*/ 0 h 167"/>
                <a:gd name="T16" fmla="*/ 0 w 84"/>
                <a:gd name="T17" fmla="*/ 0 h 167"/>
                <a:gd name="T18" fmla="*/ 0 w 84"/>
                <a:gd name="T19" fmla="*/ 0 h 167"/>
                <a:gd name="T20" fmla="*/ 0 w 84"/>
                <a:gd name="T21" fmla="*/ 0 h 167"/>
                <a:gd name="T22" fmla="*/ 0 w 84"/>
                <a:gd name="T23" fmla="*/ 0 h 167"/>
                <a:gd name="T24" fmla="*/ 0 w 84"/>
                <a:gd name="T25" fmla="*/ 0 h 167"/>
                <a:gd name="T26" fmla="*/ 0 w 84"/>
                <a:gd name="T27" fmla="*/ 0 h 167"/>
                <a:gd name="T28" fmla="*/ 0 w 84"/>
                <a:gd name="T29" fmla="*/ 0 h 167"/>
                <a:gd name="T30" fmla="*/ 0 w 84"/>
                <a:gd name="T31" fmla="*/ 0 h 167"/>
                <a:gd name="T32" fmla="*/ 0 w 84"/>
                <a:gd name="T33" fmla="*/ 0 h 167"/>
                <a:gd name="T34" fmla="*/ 0 w 84"/>
                <a:gd name="T35" fmla="*/ 0 h 167"/>
                <a:gd name="T36" fmla="*/ 0 w 84"/>
                <a:gd name="T37" fmla="*/ 0 h 167"/>
                <a:gd name="T38" fmla="*/ 0 w 84"/>
                <a:gd name="T39" fmla="*/ 0 h 167"/>
                <a:gd name="T40" fmla="*/ 0 w 84"/>
                <a:gd name="T41" fmla="*/ 0 h 167"/>
                <a:gd name="T42" fmla="*/ 0 w 84"/>
                <a:gd name="T43" fmla="*/ 0 h 167"/>
                <a:gd name="T44" fmla="*/ 0 w 84"/>
                <a:gd name="T45" fmla="*/ 0 h 167"/>
                <a:gd name="T46" fmla="*/ 0 w 84"/>
                <a:gd name="T47" fmla="*/ 0 h 167"/>
                <a:gd name="T48" fmla="*/ 0 w 84"/>
                <a:gd name="T49" fmla="*/ 0 h 167"/>
                <a:gd name="T50" fmla="*/ 0 w 84"/>
                <a:gd name="T51" fmla="*/ 0 h 167"/>
                <a:gd name="T52" fmla="*/ 0 w 84"/>
                <a:gd name="T53" fmla="*/ 0 h 167"/>
                <a:gd name="T54" fmla="*/ 0 w 84"/>
                <a:gd name="T55" fmla="*/ 0 h 167"/>
                <a:gd name="T56" fmla="*/ 0 w 84"/>
                <a:gd name="T57" fmla="*/ 0 h 167"/>
                <a:gd name="T58" fmla="*/ 0 w 84"/>
                <a:gd name="T59" fmla="*/ 0 h 167"/>
                <a:gd name="T60" fmla="*/ 0 w 84"/>
                <a:gd name="T61" fmla="*/ 0 h 167"/>
                <a:gd name="T62" fmla="*/ 0 w 84"/>
                <a:gd name="T63" fmla="*/ 0 h 167"/>
                <a:gd name="T64" fmla="*/ 0 w 84"/>
                <a:gd name="T65" fmla="*/ 0 h 167"/>
                <a:gd name="T66" fmla="*/ 0 w 84"/>
                <a:gd name="T67" fmla="*/ 0 h 167"/>
                <a:gd name="T68" fmla="*/ 0 w 84"/>
                <a:gd name="T69" fmla="*/ 0 h 167"/>
                <a:gd name="T70" fmla="*/ 0 w 84"/>
                <a:gd name="T71" fmla="*/ 0 h 167"/>
                <a:gd name="T72" fmla="*/ 0 w 84"/>
                <a:gd name="T73" fmla="*/ 0 h 167"/>
                <a:gd name="T74" fmla="*/ 0 w 84"/>
                <a:gd name="T75" fmla="*/ 0 h 167"/>
                <a:gd name="T76" fmla="*/ 0 w 84"/>
                <a:gd name="T77" fmla="*/ 0 h 167"/>
                <a:gd name="T78" fmla="*/ 0 w 84"/>
                <a:gd name="T79" fmla="*/ 0 h 167"/>
                <a:gd name="T80" fmla="*/ 0 w 84"/>
                <a:gd name="T81" fmla="*/ 0 h 167"/>
                <a:gd name="T82" fmla="*/ 0 w 84"/>
                <a:gd name="T83" fmla="*/ 0 h 167"/>
                <a:gd name="T84" fmla="*/ 0 w 84"/>
                <a:gd name="T85" fmla="*/ 0 h 167"/>
                <a:gd name="T86" fmla="*/ 0 w 84"/>
                <a:gd name="T87" fmla="*/ 0 h 167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4"/>
                <a:gd name="T133" fmla="*/ 0 h 167"/>
                <a:gd name="T134" fmla="*/ 84 w 84"/>
                <a:gd name="T135" fmla="*/ 167 h 167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4" h="167">
                  <a:moveTo>
                    <a:pt x="78" y="0"/>
                  </a:moveTo>
                  <a:lnTo>
                    <a:pt x="74" y="0"/>
                  </a:lnTo>
                  <a:lnTo>
                    <a:pt x="71" y="0"/>
                  </a:lnTo>
                  <a:lnTo>
                    <a:pt x="63" y="0"/>
                  </a:lnTo>
                  <a:lnTo>
                    <a:pt x="57" y="0"/>
                  </a:lnTo>
                  <a:lnTo>
                    <a:pt x="59" y="7"/>
                  </a:lnTo>
                  <a:lnTo>
                    <a:pt x="61" y="17"/>
                  </a:lnTo>
                  <a:lnTo>
                    <a:pt x="61" y="26"/>
                  </a:lnTo>
                  <a:lnTo>
                    <a:pt x="61" y="36"/>
                  </a:lnTo>
                  <a:lnTo>
                    <a:pt x="57" y="43"/>
                  </a:lnTo>
                  <a:lnTo>
                    <a:pt x="57" y="53"/>
                  </a:lnTo>
                  <a:lnTo>
                    <a:pt x="54" y="60"/>
                  </a:lnTo>
                  <a:lnTo>
                    <a:pt x="52" y="70"/>
                  </a:lnTo>
                  <a:lnTo>
                    <a:pt x="42" y="85"/>
                  </a:lnTo>
                  <a:lnTo>
                    <a:pt x="31" y="98"/>
                  </a:lnTo>
                  <a:lnTo>
                    <a:pt x="23" y="102"/>
                  </a:lnTo>
                  <a:lnTo>
                    <a:pt x="16" y="110"/>
                  </a:lnTo>
                  <a:lnTo>
                    <a:pt x="8" y="116"/>
                  </a:lnTo>
                  <a:lnTo>
                    <a:pt x="0" y="121"/>
                  </a:lnTo>
                  <a:lnTo>
                    <a:pt x="0" y="123"/>
                  </a:lnTo>
                  <a:lnTo>
                    <a:pt x="4" y="129"/>
                  </a:lnTo>
                  <a:lnTo>
                    <a:pt x="6" y="135"/>
                  </a:lnTo>
                  <a:lnTo>
                    <a:pt x="10" y="144"/>
                  </a:lnTo>
                  <a:lnTo>
                    <a:pt x="14" y="150"/>
                  </a:lnTo>
                  <a:lnTo>
                    <a:pt x="16" y="159"/>
                  </a:lnTo>
                  <a:lnTo>
                    <a:pt x="19" y="163"/>
                  </a:lnTo>
                  <a:lnTo>
                    <a:pt x="21" y="167"/>
                  </a:lnTo>
                  <a:lnTo>
                    <a:pt x="31" y="161"/>
                  </a:lnTo>
                  <a:lnTo>
                    <a:pt x="40" y="157"/>
                  </a:lnTo>
                  <a:lnTo>
                    <a:pt x="48" y="150"/>
                  </a:lnTo>
                  <a:lnTo>
                    <a:pt x="57" y="142"/>
                  </a:lnTo>
                  <a:lnTo>
                    <a:pt x="61" y="131"/>
                  </a:lnTo>
                  <a:lnTo>
                    <a:pt x="69" y="121"/>
                  </a:lnTo>
                  <a:lnTo>
                    <a:pt x="73" y="108"/>
                  </a:lnTo>
                  <a:lnTo>
                    <a:pt x="76" y="98"/>
                  </a:lnTo>
                  <a:lnTo>
                    <a:pt x="78" y="85"/>
                  </a:lnTo>
                  <a:lnTo>
                    <a:pt x="80" y="70"/>
                  </a:lnTo>
                  <a:lnTo>
                    <a:pt x="82" y="57"/>
                  </a:lnTo>
                  <a:lnTo>
                    <a:pt x="84" y="45"/>
                  </a:lnTo>
                  <a:lnTo>
                    <a:pt x="82" y="32"/>
                  </a:lnTo>
                  <a:lnTo>
                    <a:pt x="80" y="19"/>
                  </a:lnTo>
                  <a:lnTo>
                    <a:pt x="80" y="7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44" name="Freeform 42">
              <a:extLst>
                <a:ext uri="{FF2B5EF4-FFF2-40B4-BE49-F238E27FC236}">
                  <a16:creationId xmlns:a16="http://schemas.microsoft.com/office/drawing/2014/main" id="{1E33C990-309E-8A7A-B2E3-6F42B3A053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57" y="1054"/>
              <a:ext cx="37" cy="71"/>
            </a:xfrm>
            <a:custGeom>
              <a:avLst/>
              <a:gdLst>
                <a:gd name="T0" fmla="*/ 0 w 122"/>
                <a:gd name="T1" fmla="*/ 0 h 251"/>
                <a:gd name="T2" fmla="*/ 0 w 122"/>
                <a:gd name="T3" fmla="*/ 0 h 251"/>
                <a:gd name="T4" fmla="*/ 0 w 122"/>
                <a:gd name="T5" fmla="*/ 0 h 251"/>
                <a:gd name="T6" fmla="*/ 0 w 122"/>
                <a:gd name="T7" fmla="*/ 0 h 251"/>
                <a:gd name="T8" fmla="*/ 0 w 122"/>
                <a:gd name="T9" fmla="*/ 0 h 251"/>
                <a:gd name="T10" fmla="*/ 0 w 122"/>
                <a:gd name="T11" fmla="*/ 0 h 251"/>
                <a:gd name="T12" fmla="*/ 0 w 122"/>
                <a:gd name="T13" fmla="*/ 0 h 251"/>
                <a:gd name="T14" fmla="*/ 0 w 122"/>
                <a:gd name="T15" fmla="*/ 0 h 251"/>
                <a:gd name="T16" fmla="*/ 0 w 122"/>
                <a:gd name="T17" fmla="*/ 0 h 251"/>
                <a:gd name="T18" fmla="*/ 0 w 122"/>
                <a:gd name="T19" fmla="*/ 0 h 251"/>
                <a:gd name="T20" fmla="*/ 0 w 122"/>
                <a:gd name="T21" fmla="*/ 0 h 251"/>
                <a:gd name="T22" fmla="*/ 0 w 122"/>
                <a:gd name="T23" fmla="*/ 0 h 251"/>
                <a:gd name="T24" fmla="*/ 0 w 122"/>
                <a:gd name="T25" fmla="*/ 0 h 251"/>
                <a:gd name="T26" fmla="*/ 0 w 122"/>
                <a:gd name="T27" fmla="*/ 0 h 251"/>
                <a:gd name="T28" fmla="*/ 0 w 122"/>
                <a:gd name="T29" fmla="*/ 0 h 251"/>
                <a:gd name="T30" fmla="*/ 0 w 122"/>
                <a:gd name="T31" fmla="*/ 0 h 251"/>
                <a:gd name="T32" fmla="*/ 0 w 122"/>
                <a:gd name="T33" fmla="*/ 0 h 251"/>
                <a:gd name="T34" fmla="*/ 0 w 122"/>
                <a:gd name="T35" fmla="*/ 0 h 251"/>
                <a:gd name="T36" fmla="*/ 0 w 122"/>
                <a:gd name="T37" fmla="*/ 0 h 251"/>
                <a:gd name="T38" fmla="*/ 0 w 122"/>
                <a:gd name="T39" fmla="*/ 0 h 251"/>
                <a:gd name="T40" fmla="*/ 0 w 122"/>
                <a:gd name="T41" fmla="*/ 0 h 251"/>
                <a:gd name="T42" fmla="*/ 0 w 122"/>
                <a:gd name="T43" fmla="*/ 0 h 251"/>
                <a:gd name="T44" fmla="*/ 0 w 122"/>
                <a:gd name="T45" fmla="*/ 0 h 251"/>
                <a:gd name="T46" fmla="*/ 0 w 122"/>
                <a:gd name="T47" fmla="*/ 0 h 251"/>
                <a:gd name="T48" fmla="*/ 0 w 122"/>
                <a:gd name="T49" fmla="*/ 0 h 251"/>
                <a:gd name="T50" fmla="*/ 0 w 122"/>
                <a:gd name="T51" fmla="*/ 0 h 251"/>
                <a:gd name="T52" fmla="*/ 0 w 122"/>
                <a:gd name="T53" fmla="*/ 0 h 251"/>
                <a:gd name="T54" fmla="*/ 0 w 122"/>
                <a:gd name="T55" fmla="*/ 0 h 251"/>
                <a:gd name="T56" fmla="*/ 0 w 122"/>
                <a:gd name="T57" fmla="*/ 0 h 251"/>
                <a:gd name="T58" fmla="*/ 0 w 122"/>
                <a:gd name="T59" fmla="*/ 0 h 251"/>
                <a:gd name="T60" fmla="*/ 0 w 122"/>
                <a:gd name="T61" fmla="*/ 0 h 251"/>
                <a:gd name="T62" fmla="*/ 0 w 122"/>
                <a:gd name="T63" fmla="*/ 0 h 251"/>
                <a:gd name="T64" fmla="*/ 0 w 122"/>
                <a:gd name="T65" fmla="*/ 0 h 251"/>
                <a:gd name="T66" fmla="*/ 0 w 122"/>
                <a:gd name="T67" fmla="*/ 0 h 251"/>
                <a:gd name="T68" fmla="*/ 0 w 122"/>
                <a:gd name="T69" fmla="*/ 0 h 251"/>
                <a:gd name="T70" fmla="*/ 0 w 122"/>
                <a:gd name="T71" fmla="*/ 0 h 251"/>
                <a:gd name="T72" fmla="*/ 0 w 122"/>
                <a:gd name="T73" fmla="*/ 0 h 251"/>
                <a:gd name="T74" fmla="*/ 0 w 122"/>
                <a:gd name="T75" fmla="*/ 0 h 251"/>
                <a:gd name="T76" fmla="*/ 0 w 122"/>
                <a:gd name="T77" fmla="*/ 0 h 251"/>
                <a:gd name="T78" fmla="*/ 0 w 122"/>
                <a:gd name="T79" fmla="*/ 0 h 251"/>
                <a:gd name="T80" fmla="*/ 0 w 122"/>
                <a:gd name="T81" fmla="*/ 0 h 251"/>
                <a:gd name="T82" fmla="*/ 0 w 122"/>
                <a:gd name="T83" fmla="*/ 0 h 251"/>
                <a:gd name="T84" fmla="*/ 0 w 122"/>
                <a:gd name="T85" fmla="*/ 0 h 251"/>
                <a:gd name="T86" fmla="*/ 0 w 122"/>
                <a:gd name="T87" fmla="*/ 0 h 251"/>
                <a:gd name="T88" fmla="*/ 0 w 122"/>
                <a:gd name="T89" fmla="*/ 0 h 251"/>
                <a:gd name="T90" fmla="*/ 0 w 122"/>
                <a:gd name="T91" fmla="*/ 0 h 251"/>
                <a:gd name="T92" fmla="*/ 0 w 122"/>
                <a:gd name="T93" fmla="*/ 0 h 251"/>
                <a:gd name="T94" fmla="*/ 0 w 122"/>
                <a:gd name="T95" fmla="*/ 0 h 251"/>
                <a:gd name="T96" fmla="*/ 0 w 122"/>
                <a:gd name="T97" fmla="*/ 0 h 251"/>
                <a:gd name="T98" fmla="*/ 0 w 122"/>
                <a:gd name="T99" fmla="*/ 0 h 251"/>
                <a:gd name="T100" fmla="*/ 0 w 122"/>
                <a:gd name="T101" fmla="*/ 0 h 251"/>
                <a:gd name="T102" fmla="*/ 0 w 122"/>
                <a:gd name="T103" fmla="*/ 0 h 251"/>
                <a:gd name="T104" fmla="*/ 0 w 122"/>
                <a:gd name="T105" fmla="*/ 0 h 251"/>
                <a:gd name="T106" fmla="*/ 0 w 122"/>
                <a:gd name="T107" fmla="*/ 0 h 251"/>
                <a:gd name="T108" fmla="*/ 0 w 122"/>
                <a:gd name="T109" fmla="*/ 0 h 251"/>
                <a:gd name="T110" fmla="*/ 0 w 122"/>
                <a:gd name="T111" fmla="*/ 0 h 251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22"/>
                <a:gd name="T169" fmla="*/ 0 h 251"/>
                <a:gd name="T170" fmla="*/ 122 w 122"/>
                <a:gd name="T171" fmla="*/ 251 h 251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22" h="251">
                  <a:moveTo>
                    <a:pt x="48" y="2"/>
                  </a:moveTo>
                  <a:lnTo>
                    <a:pt x="35" y="0"/>
                  </a:lnTo>
                  <a:lnTo>
                    <a:pt x="25" y="4"/>
                  </a:lnTo>
                  <a:lnTo>
                    <a:pt x="17" y="10"/>
                  </a:lnTo>
                  <a:lnTo>
                    <a:pt x="12" y="19"/>
                  </a:lnTo>
                  <a:lnTo>
                    <a:pt x="6" y="27"/>
                  </a:lnTo>
                  <a:lnTo>
                    <a:pt x="2" y="38"/>
                  </a:lnTo>
                  <a:lnTo>
                    <a:pt x="0" y="50"/>
                  </a:lnTo>
                  <a:lnTo>
                    <a:pt x="2" y="63"/>
                  </a:lnTo>
                  <a:lnTo>
                    <a:pt x="2" y="76"/>
                  </a:lnTo>
                  <a:lnTo>
                    <a:pt x="6" y="88"/>
                  </a:lnTo>
                  <a:lnTo>
                    <a:pt x="8" y="101"/>
                  </a:lnTo>
                  <a:lnTo>
                    <a:pt x="14" y="114"/>
                  </a:lnTo>
                  <a:lnTo>
                    <a:pt x="17" y="124"/>
                  </a:lnTo>
                  <a:lnTo>
                    <a:pt x="25" y="135"/>
                  </a:lnTo>
                  <a:lnTo>
                    <a:pt x="31" y="143"/>
                  </a:lnTo>
                  <a:lnTo>
                    <a:pt x="38" y="152"/>
                  </a:lnTo>
                  <a:lnTo>
                    <a:pt x="50" y="162"/>
                  </a:lnTo>
                  <a:lnTo>
                    <a:pt x="61" y="171"/>
                  </a:lnTo>
                  <a:lnTo>
                    <a:pt x="73" y="183"/>
                  </a:lnTo>
                  <a:lnTo>
                    <a:pt x="82" y="194"/>
                  </a:lnTo>
                  <a:lnTo>
                    <a:pt x="90" y="207"/>
                  </a:lnTo>
                  <a:lnTo>
                    <a:pt x="95" y="219"/>
                  </a:lnTo>
                  <a:lnTo>
                    <a:pt x="97" y="226"/>
                  </a:lnTo>
                  <a:lnTo>
                    <a:pt x="99" y="232"/>
                  </a:lnTo>
                  <a:lnTo>
                    <a:pt x="99" y="242"/>
                  </a:lnTo>
                  <a:lnTo>
                    <a:pt x="101" y="249"/>
                  </a:lnTo>
                  <a:lnTo>
                    <a:pt x="109" y="249"/>
                  </a:lnTo>
                  <a:lnTo>
                    <a:pt x="118" y="251"/>
                  </a:lnTo>
                  <a:lnTo>
                    <a:pt x="122" y="234"/>
                  </a:lnTo>
                  <a:lnTo>
                    <a:pt x="122" y="221"/>
                  </a:lnTo>
                  <a:lnTo>
                    <a:pt x="118" y="207"/>
                  </a:lnTo>
                  <a:lnTo>
                    <a:pt x="112" y="196"/>
                  </a:lnTo>
                  <a:lnTo>
                    <a:pt x="105" y="184"/>
                  </a:lnTo>
                  <a:lnTo>
                    <a:pt x="97" y="175"/>
                  </a:lnTo>
                  <a:lnTo>
                    <a:pt x="88" y="165"/>
                  </a:lnTo>
                  <a:lnTo>
                    <a:pt x="80" y="158"/>
                  </a:lnTo>
                  <a:lnTo>
                    <a:pt x="69" y="148"/>
                  </a:lnTo>
                  <a:lnTo>
                    <a:pt x="61" y="139"/>
                  </a:lnTo>
                  <a:lnTo>
                    <a:pt x="52" y="127"/>
                  </a:lnTo>
                  <a:lnTo>
                    <a:pt x="46" y="120"/>
                  </a:lnTo>
                  <a:lnTo>
                    <a:pt x="40" y="107"/>
                  </a:lnTo>
                  <a:lnTo>
                    <a:pt x="40" y="95"/>
                  </a:lnTo>
                  <a:lnTo>
                    <a:pt x="42" y="82"/>
                  </a:lnTo>
                  <a:lnTo>
                    <a:pt x="48" y="69"/>
                  </a:lnTo>
                  <a:lnTo>
                    <a:pt x="59" y="67"/>
                  </a:lnTo>
                  <a:lnTo>
                    <a:pt x="69" y="67"/>
                  </a:lnTo>
                  <a:lnTo>
                    <a:pt x="76" y="63"/>
                  </a:lnTo>
                  <a:lnTo>
                    <a:pt x="82" y="59"/>
                  </a:lnTo>
                  <a:lnTo>
                    <a:pt x="86" y="48"/>
                  </a:lnTo>
                  <a:lnTo>
                    <a:pt x="84" y="36"/>
                  </a:lnTo>
                  <a:lnTo>
                    <a:pt x="76" y="23"/>
                  </a:lnTo>
                  <a:lnTo>
                    <a:pt x="67" y="11"/>
                  </a:lnTo>
                  <a:lnTo>
                    <a:pt x="57" y="4"/>
                  </a:lnTo>
                  <a:lnTo>
                    <a:pt x="48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45" name="Freeform 43">
              <a:extLst>
                <a:ext uri="{FF2B5EF4-FFF2-40B4-BE49-F238E27FC236}">
                  <a16:creationId xmlns:a16="http://schemas.microsoft.com/office/drawing/2014/main" id="{D47AE273-FB9B-A06D-C050-1C53FA01C0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4" y="1096"/>
              <a:ext cx="58" cy="88"/>
            </a:xfrm>
            <a:custGeom>
              <a:avLst/>
              <a:gdLst>
                <a:gd name="T0" fmla="*/ 0 w 190"/>
                <a:gd name="T1" fmla="*/ 0 h 314"/>
                <a:gd name="T2" fmla="*/ 0 w 190"/>
                <a:gd name="T3" fmla="*/ 0 h 314"/>
                <a:gd name="T4" fmla="*/ 0 w 190"/>
                <a:gd name="T5" fmla="*/ 0 h 314"/>
                <a:gd name="T6" fmla="*/ 0 w 190"/>
                <a:gd name="T7" fmla="*/ 0 h 314"/>
                <a:gd name="T8" fmla="*/ 0 w 190"/>
                <a:gd name="T9" fmla="*/ 0 h 314"/>
                <a:gd name="T10" fmla="*/ 0 w 190"/>
                <a:gd name="T11" fmla="*/ 0 h 314"/>
                <a:gd name="T12" fmla="*/ 0 w 190"/>
                <a:gd name="T13" fmla="*/ 0 h 314"/>
                <a:gd name="T14" fmla="*/ 0 w 190"/>
                <a:gd name="T15" fmla="*/ 0 h 314"/>
                <a:gd name="T16" fmla="*/ 0 w 190"/>
                <a:gd name="T17" fmla="*/ 0 h 314"/>
                <a:gd name="T18" fmla="*/ 0 w 190"/>
                <a:gd name="T19" fmla="*/ 0 h 314"/>
                <a:gd name="T20" fmla="*/ 0 w 190"/>
                <a:gd name="T21" fmla="*/ 0 h 314"/>
                <a:gd name="T22" fmla="*/ 0 w 190"/>
                <a:gd name="T23" fmla="*/ 0 h 314"/>
                <a:gd name="T24" fmla="*/ 0 w 190"/>
                <a:gd name="T25" fmla="*/ 0 h 314"/>
                <a:gd name="T26" fmla="*/ 0 w 190"/>
                <a:gd name="T27" fmla="*/ 0 h 314"/>
                <a:gd name="T28" fmla="*/ 0 w 190"/>
                <a:gd name="T29" fmla="*/ 0 h 314"/>
                <a:gd name="T30" fmla="*/ 0 w 190"/>
                <a:gd name="T31" fmla="*/ 0 h 314"/>
                <a:gd name="T32" fmla="*/ 0 w 190"/>
                <a:gd name="T33" fmla="*/ 0 h 314"/>
                <a:gd name="T34" fmla="*/ 0 w 190"/>
                <a:gd name="T35" fmla="*/ 0 h 314"/>
                <a:gd name="T36" fmla="*/ 0 w 190"/>
                <a:gd name="T37" fmla="*/ 0 h 314"/>
                <a:gd name="T38" fmla="*/ 0 w 190"/>
                <a:gd name="T39" fmla="*/ 0 h 314"/>
                <a:gd name="T40" fmla="*/ 0 w 190"/>
                <a:gd name="T41" fmla="*/ 0 h 314"/>
                <a:gd name="T42" fmla="*/ 0 w 190"/>
                <a:gd name="T43" fmla="*/ 0 h 314"/>
                <a:gd name="T44" fmla="*/ 0 w 190"/>
                <a:gd name="T45" fmla="*/ 0 h 314"/>
                <a:gd name="T46" fmla="*/ 0 w 190"/>
                <a:gd name="T47" fmla="*/ 0 h 314"/>
                <a:gd name="T48" fmla="*/ 0 w 190"/>
                <a:gd name="T49" fmla="*/ 0 h 314"/>
                <a:gd name="T50" fmla="*/ 0 w 190"/>
                <a:gd name="T51" fmla="*/ 0 h 314"/>
                <a:gd name="T52" fmla="*/ 0 w 190"/>
                <a:gd name="T53" fmla="*/ 0 h 314"/>
                <a:gd name="T54" fmla="*/ 0 w 190"/>
                <a:gd name="T55" fmla="*/ 0 h 314"/>
                <a:gd name="T56" fmla="*/ 0 w 190"/>
                <a:gd name="T57" fmla="*/ 0 h 314"/>
                <a:gd name="T58" fmla="*/ 0 w 190"/>
                <a:gd name="T59" fmla="*/ 0 h 314"/>
                <a:gd name="T60" fmla="*/ 0 w 190"/>
                <a:gd name="T61" fmla="*/ 0 h 314"/>
                <a:gd name="T62" fmla="*/ 0 w 190"/>
                <a:gd name="T63" fmla="*/ 0 h 314"/>
                <a:gd name="T64" fmla="*/ 0 w 190"/>
                <a:gd name="T65" fmla="*/ 0 h 314"/>
                <a:gd name="T66" fmla="*/ 0 w 190"/>
                <a:gd name="T67" fmla="*/ 0 h 314"/>
                <a:gd name="T68" fmla="*/ 0 w 190"/>
                <a:gd name="T69" fmla="*/ 0 h 314"/>
                <a:gd name="T70" fmla="*/ 0 w 190"/>
                <a:gd name="T71" fmla="*/ 0 h 314"/>
                <a:gd name="T72" fmla="*/ 0 w 190"/>
                <a:gd name="T73" fmla="*/ 0 h 314"/>
                <a:gd name="T74" fmla="*/ 0 w 190"/>
                <a:gd name="T75" fmla="*/ 0 h 314"/>
                <a:gd name="T76" fmla="*/ 0 w 190"/>
                <a:gd name="T77" fmla="*/ 0 h 314"/>
                <a:gd name="T78" fmla="*/ 0 w 190"/>
                <a:gd name="T79" fmla="*/ 0 h 314"/>
                <a:gd name="T80" fmla="*/ 0 w 190"/>
                <a:gd name="T81" fmla="*/ 0 h 314"/>
                <a:gd name="T82" fmla="*/ 0 w 190"/>
                <a:gd name="T83" fmla="*/ 0 h 314"/>
                <a:gd name="T84" fmla="*/ 0 w 190"/>
                <a:gd name="T85" fmla="*/ 0 h 314"/>
                <a:gd name="T86" fmla="*/ 0 w 190"/>
                <a:gd name="T87" fmla="*/ 0 h 31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90"/>
                <a:gd name="T133" fmla="*/ 0 h 314"/>
                <a:gd name="T134" fmla="*/ 190 w 190"/>
                <a:gd name="T135" fmla="*/ 314 h 314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90" h="314">
                  <a:moveTo>
                    <a:pt x="123" y="4"/>
                  </a:moveTo>
                  <a:lnTo>
                    <a:pt x="104" y="0"/>
                  </a:lnTo>
                  <a:lnTo>
                    <a:pt x="89" y="0"/>
                  </a:lnTo>
                  <a:lnTo>
                    <a:pt x="74" y="0"/>
                  </a:lnTo>
                  <a:lnTo>
                    <a:pt x="62" y="6"/>
                  </a:lnTo>
                  <a:lnTo>
                    <a:pt x="49" y="10"/>
                  </a:lnTo>
                  <a:lnTo>
                    <a:pt x="40" y="15"/>
                  </a:lnTo>
                  <a:lnTo>
                    <a:pt x="30" y="25"/>
                  </a:lnTo>
                  <a:lnTo>
                    <a:pt x="23" y="36"/>
                  </a:lnTo>
                  <a:lnTo>
                    <a:pt x="15" y="46"/>
                  </a:lnTo>
                  <a:lnTo>
                    <a:pt x="9" y="59"/>
                  </a:lnTo>
                  <a:lnTo>
                    <a:pt x="4" y="73"/>
                  </a:lnTo>
                  <a:lnTo>
                    <a:pt x="4" y="88"/>
                  </a:lnTo>
                  <a:lnTo>
                    <a:pt x="0" y="101"/>
                  </a:lnTo>
                  <a:lnTo>
                    <a:pt x="0" y="118"/>
                  </a:lnTo>
                  <a:lnTo>
                    <a:pt x="0" y="133"/>
                  </a:lnTo>
                  <a:lnTo>
                    <a:pt x="4" y="152"/>
                  </a:lnTo>
                  <a:lnTo>
                    <a:pt x="4" y="158"/>
                  </a:lnTo>
                  <a:lnTo>
                    <a:pt x="7" y="166"/>
                  </a:lnTo>
                  <a:lnTo>
                    <a:pt x="9" y="175"/>
                  </a:lnTo>
                  <a:lnTo>
                    <a:pt x="15" y="183"/>
                  </a:lnTo>
                  <a:lnTo>
                    <a:pt x="24" y="194"/>
                  </a:lnTo>
                  <a:lnTo>
                    <a:pt x="38" y="207"/>
                  </a:lnTo>
                  <a:lnTo>
                    <a:pt x="43" y="213"/>
                  </a:lnTo>
                  <a:lnTo>
                    <a:pt x="51" y="217"/>
                  </a:lnTo>
                  <a:lnTo>
                    <a:pt x="59" y="221"/>
                  </a:lnTo>
                  <a:lnTo>
                    <a:pt x="68" y="225"/>
                  </a:lnTo>
                  <a:lnTo>
                    <a:pt x="76" y="227"/>
                  </a:lnTo>
                  <a:lnTo>
                    <a:pt x="85" y="230"/>
                  </a:lnTo>
                  <a:lnTo>
                    <a:pt x="95" y="230"/>
                  </a:lnTo>
                  <a:lnTo>
                    <a:pt x="106" y="234"/>
                  </a:lnTo>
                  <a:lnTo>
                    <a:pt x="108" y="244"/>
                  </a:lnTo>
                  <a:lnTo>
                    <a:pt x="110" y="255"/>
                  </a:lnTo>
                  <a:lnTo>
                    <a:pt x="106" y="265"/>
                  </a:lnTo>
                  <a:lnTo>
                    <a:pt x="104" y="274"/>
                  </a:lnTo>
                  <a:lnTo>
                    <a:pt x="100" y="284"/>
                  </a:lnTo>
                  <a:lnTo>
                    <a:pt x="97" y="293"/>
                  </a:lnTo>
                  <a:lnTo>
                    <a:pt x="95" y="303"/>
                  </a:lnTo>
                  <a:lnTo>
                    <a:pt x="97" y="314"/>
                  </a:lnTo>
                  <a:lnTo>
                    <a:pt x="106" y="312"/>
                  </a:lnTo>
                  <a:lnTo>
                    <a:pt x="116" y="310"/>
                  </a:lnTo>
                  <a:lnTo>
                    <a:pt x="125" y="308"/>
                  </a:lnTo>
                  <a:lnTo>
                    <a:pt x="133" y="306"/>
                  </a:lnTo>
                  <a:lnTo>
                    <a:pt x="142" y="301"/>
                  </a:lnTo>
                  <a:lnTo>
                    <a:pt x="150" y="293"/>
                  </a:lnTo>
                  <a:lnTo>
                    <a:pt x="152" y="284"/>
                  </a:lnTo>
                  <a:lnTo>
                    <a:pt x="148" y="270"/>
                  </a:lnTo>
                  <a:lnTo>
                    <a:pt x="144" y="263"/>
                  </a:lnTo>
                  <a:lnTo>
                    <a:pt x="142" y="255"/>
                  </a:lnTo>
                  <a:lnTo>
                    <a:pt x="137" y="246"/>
                  </a:lnTo>
                  <a:lnTo>
                    <a:pt x="131" y="236"/>
                  </a:lnTo>
                  <a:lnTo>
                    <a:pt x="133" y="230"/>
                  </a:lnTo>
                  <a:lnTo>
                    <a:pt x="138" y="223"/>
                  </a:lnTo>
                  <a:lnTo>
                    <a:pt x="142" y="213"/>
                  </a:lnTo>
                  <a:lnTo>
                    <a:pt x="146" y="198"/>
                  </a:lnTo>
                  <a:lnTo>
                    <a:pt x="144" y="188"/>
                  </a:lnTo>
                  <a:lnTo>
                    <a:pt x="142" y="181"/>
                  </a:lnTo>
                  <a:lnTo>
                    <a:pt x="138" y="173"/>
                  </a:lnTo>
                  <a:lnTo>
                    <a:pt x="135" y="169"/>
                  </a:lnTo>
                  <a:lnTo>
                    <a:pt x="125" y="166"/>
                  </a:lnTo>
                  <a:lnTo>
                    <a:pt x="118" y="164"/>
                  </a:lnTo>
                  <a:lnTo>
                    <a:pt x="106" y="164"/>
                  </a:lnTo>
                  <a:lnTo>
                    <a:pt x="93" y="166"/>
                  </a:lnTo>
                  <a:lnTo>
                    <a:pt x="93" y="173"/>
                  </a:lnTo>
                  <a:lnTo>
                    <a:pt x="93" y="185"/>
                  </a:lnTo>
                  <a:lnTo>
                    <a:pt x="93" y="196"/>
                  </a:lnTo>
                  <a:lnTo>
                    <a:pt x="97" y="206"/>
                  </a:lnTo>
                  <a:lnTo>
                    <a:pt x="74" y="198"/>
                  </a:lnTo>
                  <a:lnTo>
                    <a:pt x="59" y="190"/>
                  </a:lnTo>
                  <a:lnTo>
                    <a:pt x="45" y="179"/>
                  </a:lnTo>
                  <a:lnTo>
                    <a:pt x="36" y="169"/>
                  </a:lnTo>
                  <a:lnTo>
                    <a:pt x="30" y="156"/>
                  </a:lnTo>
                  <a:lnTo>
                    <a:pt x="26" y="141"/>
                  </a:lnTo>
                  <a:lnTo>
                    <a:pt x="26" y="126"/>
                  </a:lnTo>
                  <a:lnTo>
                    <a:pt x="32" y="112"/>
                  </a:lnTo>
                  <a:lnTo>
                    <a:pt x="36" y="97"/>
                  </a:lnTo>
                  <a:lnTo>
                    <a:pt x="45" y="84"/>
                  </a:lnTo>
                  <a:lnTo>
                    <a:pt x="55" y="73"/>
                  </a:lnTo>
                  <a:lnTo>
                    <a:pt x="68" y="63"/>
                  </a:lnTo>
                  <a:lnTo>
                    <a:pt x="81" y="55"/>
                  </a:lnTo>
                  <a:lnTo>
                    <a:pt x="100" y="52"/>
                  </a:lnTo>
                  <a:lnTo>
                    <a:pt x="119" y="50"/>
                  </a:lnTo>
                  <a:lnTo>
                    <a:pt x="140" y="53"/>
                  </a:lnTo>
                  <a:lnTo>
                    <a:pt x="150" y="53"/>
                  </a:lnTo>
                  <a:lnTo>
                    <a:pt x="157" y="55"/>
                  </a:lnTo>
                  <a:lnTo>
                    <a:pt x="163" y="57"/>
                  </a:lnTo>
                  <a:lnTo>
                    <a:pt x="169" y="63"/>
                  </a:lnTo>
                  <a:lnTo>
                    <a:pt x="173" y="73"/>
                  </a:lnTo>
                  <a:lnTo>
                    <a:pt x="171" y="84"/>
                  </a:lnTo>
                  <a:lnTo>
                    <a:pt x="163" y="95"/>
                  </a:lnTo>
                  <a:lnTo>
                    <a:pt x="152" y="107"/>
                  </a:lnTo>
                  <a:lnTo>
                    <a:pt x="142" y="111"/>
                  </a:lnTo>
                  <a:lnTo>
                    <a:pt x="137" y="114"/>
                  </a:lnTo>
                  <a:lnTo>
                    <a:pt x="127" y="116"/>
                  </a:lnTo>
                  <a:lnTo>
                    <a:pt x="119" y="118"/>
                  </a:lnTo>
                  <a:lnTo>
                    <a:pt x="110" y="109"/>
                  </a:lnTo>
                  <a:lnTo>
                    <a:pt x="106" y="101"/>
                  </a:lnTo>
                  <a:lnTo>
                    <a:pt x="100" y="93"/>
                  </a:lnTo>
                  <a:lnTo>
                    <a:pt x="100" y="86"/>
                  </a:lnTo>
                  <a:lnTo>
                    <a:pt x="89" y="86"/>
                  </a:lnTo>
                  <a:lnTo>
                    <a:pt x="81" y="88"/>
                  </a:lnTo>
                  <a:lnTo>
                    <a:pt x="76" y="92"/>
                  </a:lnTo>
                  <a:lnTo>
                    <a:pt x="74" y="99"/>
                  </a:lnTo>
                  <a:lnTo>
                    <a:pt x="74" y="105"/>
                  </a:lnTo>
                  <a:lnTo>
                    <a:pt x="76" y="112"/>
                  </a:lnTo>
                  <a:lnTo>
                    <a:pt x="80" y="120"/>
                  </a:lnTo>
                  <a:lnTo>
                    <a:pt x="87" y="128"/>
                  </a:lnTo>
                  <a:lnTo>
                    <a:pt x="91" y="135"/>
                  </a:lnTo>
                  <a:lnTo>
                    <a:pt x="100" y="143"/>
                  </a:lnTo>
                  <a:lnTo>
                    <a:pt x="110" y="147"/>
                  </a:lnTo>
                  <a:lnTo>
                    <a:pt x="119" y="152"/>
                  </a:lnTo>
                  <a:lnTo>
                    <a:pt x="129" y="154"/>
                  </a:lnTo>
                  <a:lnTo>
                    <a:pt x="140" y="154"/>
                  </a:lnTo>
                  <a:lnTo>
                    <a:pt x="150" y="152"/>
                  </a:lnTo>
                  <a:lnTo>
                    <a:pt x="161" y="149"/>
                  </a:lnTo>
                  <a:lnTo>
                    <a:pt x="169" y="143"/>
                  </a:lnTo>
                  <a:lnTo>
                    <a:pt x="177" y="137"/>
                  </a:lnTo>
                  <a:lnTo>
                    <a:pt x="180" y="128"/>
                  </a:lnTo>
                  <a:lnTo>
                    <a:pt x="186" y="120"/>
                  </a:lnTo>
                  <a:lnTo>
                    <a:pt x="190" y="109"/>
                  </a:lnTo>
                  <a:lnTo>
                    <a:pt x="190" y="97"/>
                  </a:lnTo>
                  <a:lnTo>
                    <a:pt x="190" y="86"/>
                  </a:lnTo>
                  <a:lnTo>
                    <a:pt x="188" y="74"/>
                  </a:lnTo>
                  <a:lnTo>
                    <a:pt x="182" y="63"/>
                  </a:lnTo>
                  <a:lnTo>
                    <a:pt x="178" y="50"/>
                  </a:lnTo>
                  <a:lnTo>
                    <a:pt x="171" y="38"/>
                  </a:lnTo>
                  <a:lnTo>
                    <a:pt x="165" y="29"/>
                  </a:lnTo>
                  <a:lnTo>
                    <a:pt x="156" y="19"/>
                  </a:lnTo>
                  <a:lnTo>
                    <a:pt x="146" y="12"/>
                  </a:lnTo>
                  <a:lnTo>
                    <a:pt x="135" y="6"/>
                  </a:lnTo>
                  <a:lnTo>
                    <a:pt x="123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46" name="Freeform 44">
              <a:extLst>
                <a:ext uri="{FF2B5EF4-FFF2-40B4-BE49-F238E27FC236}">
                  <a16:creationId xmlns:a16="http://schemas.microsoft.com/office/drawing/2014/main" id="{D0F9311F-2A23-2415-D8FE-EAEDDC303E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78" y="1139"/>
              <a:ext cx="33" cy="56"/>
            </a:xfrm>
            <a:custGeom>
              <a:avLst/>
              <a:gdLst>
                <a:gd name="T0" fmla="*/ 0 w 106"/>
                <a:gd name="T1" fmla="*/ 0 h 200"/>
                <a:gd name="T2" fmla="*/ 0 w 106"/>
                <a:gd name="T3" fmla="*/ 0 h 200"/>
                <a:gd name="T4" fmla="*/ 0 w 106"/>
                <a:gd name="T5" fmla="*/ 0 h 200"/>
                <a:gd name="T6" fmla="*/ 0 w 106"/>
                <a:gd name="T7" fmla="*/ 0 h 200"/>
                <a:gd name="T8" fmla="*/ 0 w 106"/>
                <a:gd name="T9" fmla="*/ 0 h 200"/>
                <a:gd name="T10" fmla="*/ 0 w 106"/>
                <a:gd name="T11" fmla="*/ 0 h 200"/>
                <a:gd name="T12" fmla="*/ 0 w 106"/>
                <a:gd name="T13" fmla="*/ 0 h 200"/>
                <a:gd name="T14" fmla="*/ 0 w 106"/>
                <a:gd name="T15" fmla="*/ 0 h 200"/>
                <a:gd name="T16" fmla="*/ 0 w 106"/>
                <a:gd name="T17" fmla="*/ 0 h 200"/>
                <a:gd name="T18" fmla="*/ 0 w 106"/>
                <a:gd name="T19" fmla="*/ 0 h 200"/>
                <a:gd name="T20" fmla="*/ 0 w 106"/>
                <a:gd name="T21" fmla="*/ 0 h 200"/>
                <a:gd name="T22" fmla="*/ 0 w 106"/>
                <a:gd name="T23" fmla="*/ 0 h 200"/>
                <a:gd name="T24" fmla="*/ 0 w 106"/>
                <a:gd name="T25" fmla="*/ 0 h 200"/>
                <a:gd name="T26" fmla="*/ 0 w 106"/>
                <a:gd name="T27" fmla="*/ 0 h 200"/>
                <a:gd name="T28" fmla="*/ 0 w 106"/>
                <a:gd name="T29" fmla="*/ 0 h 200"/>
                <a:gd name="T30" fmla="*/ 0 w 106"/>
                <a:gd name="T31" fmla="*/ 0 h 200"/>
                <a:gd name="T32" fmla="*/ 0 w 106"/>
                <a:gd name="T33" fmla="*/ 0 h 200"/>
                <a:gd name="T34" fmla="*/ 0 w 106"/>
                <a:gd name="T35" fmla="*/ 0 h 200"/>
                <a:gd name="T36" fmla="*/ 0 w 106"/>
                <a:gd name="T37" fmla="*/ 0 h 200"/>
                <a:gd name="T38" fmla="*/ 0 w 106"/>
                <a:gd name="T39" fmla="*/ 0 h 200"/>
                <a:gd name="T40" fmla="*/ 0 w 106"/>
                <a:gd name="T41" fmla="*/ 0 h 200"/>
                <a:gd name="T42" fmla="*/ 0 w 106"/>
                <a:gd name="T43" fmla="*/ 0 h 200"/>
                <a:gd name="T44" fmla="*/ 0 w 106"/>
                <a:gd name="T45" fmla="*/ 0 h 200"/>
                <a:gd name="T46" fmla="*/ 0 w 106"/>
                <a:gd name="T47" fmla="*/ 0 h 200"/>
                <a:gd name="T48" fmla="*/ 0 w 106"/>
                <a:gd name="T49" fmla="*/ 0 h 200"/>
                <a:gd name="T50" fmla="*/ 0 w 106"/>
                <a:gd name="T51" fmla="*/ 0 h 200"/>
                <a:gd name="T52" fmla="*/ 0 w 106"/>
                <a:gd name="T53" fmla="*/ 0 h 200"/>
                <a:gd name="T54" fmla="*/ 0 w 106"/>
                <a:gd name="T55" fmla="*/ 0 h 200"/>
                <a:gd name="T56" fmla="*/ 0 w 106"/>
                <a:gd name="T57" fmla="*/ 0 h 200"/>
                <a:gd name="T58" fmla="*/ 0 w 106"/>
                <a:gd name="T59" fmla="*/ 0 h 200"/>
                <a:gd name="T60" fmla="*/ 0 w 106"/>
                <a:gd name="T61" fmla="*/ 0 h 200"/>
                <a:gd name="T62" fmla="*/ 0 w 106"/>
                <a:gd name="T63" fmla="*/ 0 h 200"/>
                <a:gd name="T64" fmla="*/ 0 w 106"/>
                <a:gd name="T65" fmla="*/ 0 h 200"/>
                <a:gd name="T66" fmla="*/ 0 w 106"/>
                <a:gd name="T67" fmla="*/ 0 h 200"/>
                <a:gd name="T68" fmla="*/ 0 w 106"/>
                <a:gd name="T69" fmla="*/ 0 h 200"/>
                <a:gd name="T70" fmla="*/ 0 w 106"/>
                <a:gd name="T71" fmla="*/ 0 h 200"/>
                <a:gd name="T72" fmla="*/ 0 w 106"/>
                <a:gd name="T73" fmla="*/ 0 h 200"/>
                <a:gd name="T74" fmla="*/ 0 w 106"/>
                <a:gd name="T75" fmla="*/ 0 h 200"/>
                <a:gd name="T76" fmla="*/ 0 w 106"/>
                <a:gd name="T77" fmla="*/ 0 h 200"/>
                <a:gd name="T78" fmla="*/ 0 w 106"/>
                <a:gd name="T79" fmla="*/ 0 h 200"/>
                <a:gd name="T80" fmla="*/ 0 w 106"/>
                <a:gd name="T81" fmla="*/ 0 h 200"/>
                <a:gd name="T82" fmla="*/ 0 w 106"/>
                <a:gd name="T83" fmla="*/ 0 h 200"/>
                <a:gd name="T84" fmla="*/ 0 w 106"/>
                <a:gd name="T85" fmla="*/ 0 h 200"/>
                <a:gd name="T86" fmla="*/ 0 w 106"/>
                <a:gd name="T87" fmla="*/ 0 h 200"/>
                <a:gd name="T88" fmla="*/ 0 w 106"/>
                <a:gd name="T89" fmla="*/ 0 h 200"/>
                <a:gd name="T90" fmla="*/ 0 w 106"/>
                <a:gd name="T91" fmla="*/ 0 h 20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106"/>
                <a:gd name="T139" fmla="*/ 0 h 200"/>
                <a:gd name="T140" fmla="*/ 106 w 106"/>
                <a:gd name="T141" fmla="*/ 200 h 200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106" h="200">
                  <a:moveTo>
                    <a:pt x="47" y="0"/>
                  </a:moveTo>
                  <a:lnTo>
                    <a:pt x="43" y="0"/>
                  </a:lnTo>
                  <a:lnTo>
                    <a:pt x="38" y="0"/>
                  </a:lnTo>
                  <a:lnTo>
                    <a:pt x="30" y="0"/>
                  </a:lnTo>
                  <a:lnTo>
                    <a:pt x="23" y="0"/>
                  </a:lnTo>
                  <a:lnTo>
                    <a:pt x="30" y="14"/>
                  </a:lnTo>
                  <a:lnTo>
                    <a:pt x="40" y="27"/>
                  </a:lnTo>
                  <a:lnTo>
                    <a:pt x="51" y="42"/>
                  </a:lnTo>
                  <a:lnTo>
                    <a:pt x="62" y="55"/>
                  </a:lnTo>
                  <a:lnTo>
                    <a:pt x="66" y="61"/>
                  </a:lnTo>
                  <a:lnTo>
                    <a:pt x="72" y="69"/>
                  </a:lnTo>
                  <a:lnTo>
                    <a:pt x="74" y="76"/>
                  </a:lnTo>
                  <a:lnTo>
                    <a:pt x="78" y="84"/>
                  </a:lnTo>
                  <a:lnTo>
                    <a:pt x="78" y="94"/>
                  </a:lnTo>
                  <a:lnTo>
                    <a:pt x="80" y="103"/>
                  </a:lnTo>
                  <a:lnTo>
                    <a:pt x="78" y="113"/>
                  </a:lnTo>
                  <a:lnTo>
                    <a:pt x="76" y="124"/>
                  </a:lnTo>
                  <a:lnTo>
                    <a:pt x="68" y="135"/>
                  </a:lnTo>
                  <a:lnTo>
                    <a:pt x="59" y="147"/>
                  </a:lnTo>
                  <a:lnTo>
                    <a:pt x="47" y="154"/>
                  </a:lnTo>
                  <a:lnTo>
                    <a:pt x="36" y="164"/>
                  </a:lnTo>
                  <a:lnTo>
                    <a:pt x="24" y="168"/>
                  </a:lnTo>
                  <a:lnTo>
                    <a:pt x="13" y="177"/>
                  </a:lnTo>
                  <a:lnTo>
                    <a:pt x="5" y="185"/>
                  </a:lnTo>
                  <a:lnTo>
                    <a:pt x="0" y="196"/>
                  </a:lnTo>
                  <a:lnTo>
                    <a:pt x="7" y="196"/>
                  </a:lnTo>
                  <a:lnTo>
                    <a:pt x="17" y="198"/>
                  </a:lnTo>
                  <a:lnTo>
                    <a:pt x="26" y="198"/>
                  </a:lnTo>
                  <a:lnTo>
                    <a:pt x="34" y="200"/>
                  </a:lnTo>
                  <a:lnTo>
                    <a:pt x="49" y="190"/>
                  </a:lnTo>
                  <a:lnTo>
                    <a:pt x="62" y="183"/>
                  </a:lnTo>
                  <a:lnTo>
                    <a:pt x="76" y="170"/>
                  </a:lnTo>
                  <a:lnTo>
                    <a:pt x="85" y="158"/>
                  </a:lnTo>
                  <a:lnTo>
                    <a:pt x="93" y="145"/>
                  </a:lnTo>
                  <a:lnTo>
                    <a:pt x="100" y="132"/>
                  </a:lnTo>
                  <a:lnTo>
                    <a:pt x="104" y="116"/>
                  </a:lnTo>
                  <a:lnTo>
                    <a:pt x="106" y="103"/>
                  </a:lnTo>
                  <a:lnTo>
                    <a:pt x="104" y="86"/>
                  </a:lnTo>
                  <a:lnTo>
                    <a:pt x="104" y="71"/>
                  </a:lnTo>
                  <a:lnTo>
                    <a:pt x="99" y="55"/>
                  </a:lnTo>
                  <a:lnTo>
                    <a:pt x="93" y="44"/>
                  </a:lnTo>
                  <a:lnTo>
                    <a:pt x="83" y="29"/>
                  </a:lnTo>
                  <a:lnTo>
                    <a:pt x="74" y="17"/>
                  </a:lnTo>
                  <a:lnTo>
                    <a:pt x="61" y="8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47" name="Freeform 45">
              <a:extLst>
                <a:ext uri="{FF2B5EF4-FFF2-40B4-BE49-F238E27FC236}">
                  <a16:creationId xmlns:a16="http://schemas.microsoft.com/office/drawing/2014/main" id="{38402EF9-3CF2-0EC3-E505-6936B0101D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66" y="1147"/>
              <a:ext cx="22" cy="41"/>
            </a:xfrm>
            <a:custGeom>
              <a:avLst/>
              <a:gdLst>
                <a:gd name="T0" fmla="*/ 0 w 68"/>
                <a:gd name="T1" fmla="*/ 0 h 146"/>
                <a:gd name="T2" fmla="*/ 0 w 68"/>
                <a:gd name="T3" fmla="*/ 0 h 146"/>
                <a:gd name="T4" fmla="*/ 0 w 68"/>
                <a:gd name="T5" fmla="*/ 0 h 146"/>
                <a:gd name="T6" fmla="*/ 0 w 68"/>
                <a:gd name="T7" fmla="*/ 0 h 146"/>
                <a:gd name="T8" fmla="*/ 0 w 68"/>
                <a:gd name="T9" fmla="*/ 0 h 146"/>
                <a:gd name="T10" fmla="*/ 0 w 68"/>
                <a:gd name="T11" fmla="*/ 0 h 146"/>
                <a:gd name="T12" fmla="*/ 0 w 68"/>
                <a:gd name="T13" fmla="*/ 0 h 146"/>
                <a:gd name="T14" fmla="*/ 0 w 68"/>
                <a:gd name="T15" fmla="*/ 0 h 146"/>
                <a:gd name="T16" fmla="*/ 0 w 68"/>
                <a:gd name="T17" fmla="*/ 0 h 146"/>
                <a:gd name="T18" fmla="*/ 0 w 68"/>
                <a:gd name="T19" fmla="*/ 0 h 146"/>
                <a:gd name="T20" fmla="*/ 0 w 68"/>
                <a:gd name="T21" fmla="*/ 0 h 146"/>
                <a:gd name="T22" fmla="*/ 0 w 68"/>
                <a:gd name="T23" fmla="*/ 0 h 146"/>
                <a:gd name="T24" fmla="*/ 0 w 68"/>
                <a:gd name="T25" fmla="*/ 0 h 146"/>
                <a:gd name="T26" fmla="*/ 0 w 68"/>
                <a:gd name="T27" fmla="*/ 0 h 146"/>
                <a:gd name="T28" fmla="*/ 0 w 68"/>
                <a:gd name="T29" fmla="*/ 0 h 146"/>
                <a:gd name="T30" fmla="*/ 0 w 68"/>
                <a:gd name="T31" fmla="*/ 0 h 146"/>
                <a:gd name="T32" fmla="*/ 0 w 68"/>
                <a:gd name="T33" fmla="*/ 0 h 146"/>
                <a:gd name="T34" fmla="*/ 0 w 68"/>
                <a:gd name="T35" fmla="*/ 0 h 146"/>
                <a:gd name="T36" fmla="*/ 0 w 68"/>
                <a:gd name="T37" fmla="*/ 0 h 146"/>
                <a:gd name="T38" fmla="*/ 0 w 68"/>
                <a:gd name="T39" fmla="*/ 0 h 146"/>
                <a:gd name="T40" fmla="*/ 0 w 68"/>
                <a:gd name="T41" fmla="*/ 0 h 146"/>
                <a:gd name="T42" fmla="*/ 0 w 68"/>
                <a:gd name="T43" fmla="*/ 0 h 146"/>
                <a:gd name="T44" fmla="*/ 0 w 68"/>
                <a:gd name="T45" fmla="*/ 0 h 146"/>
                <a:gd name="T46" fmla="*/ 0 w 68"/>
                <a:gd name="T47" fmla="*/ 0 h 146"/>
                <a:gd name="T48" fmla="*/ 0 w 68"/>
                <a:gd name="T49" fmla="*/ 0 h 146"/>
                <a:gd name="T50" fmla="*/ 0 w 68"/>
                <a:gd name="T51" fmla="*/ 0 h 146"/>
                <a:gd name="T52" fmla="*/ 0 w 68"/>
                <a:gd name="T53" fmla="*/ 0 h 146"/>
                <a:gd name="T54" fmla="*/ 0 w 68"/>
                <a:gd name="T55" fmla="*/ 0 h 146"/>
                <a:gd name="T56" fmla="*/ 0 w 68"/>
                <a:gd name="T57" fmla="*/ 0 h 146"/>
                <a:gd name="T58" fmla="*/ 0 w 68"/>
                <a:gd name="T59" fmla="*/ 0 h 146"/>
                <a:gd name="T60" fmla="*/ 0 w 68"/>
                <a:gd name="T61" fmla="*/ 0 h 146"/>
                <a:gd name="T62" fmla="*/ 0 w 68"/>
                <a:gd name="T63" fmla="*/ 0 h 146"/>
                <a:gd name="T64" fmla="*/ 0 w 68"/>
                <a:gd name="T65" fmla="*/ 0 h 146"/>
                <a:gd name="T66" fmla="*/ 0 w 68"/>
                <a:gd name="T67" fmla="*/ 0 h 146"/>
                <a:gd name="T68" fmla="*/ 0 w 68"/>
                <a:gd name="T69" fmla="*/ 0 h 146"/>
                <a:gd name="T70" fmla="*/ 0 w 68"/>
                <a:gd name="T71" fmla="*/ 0 h 146"/>
                <a:gd name="T72" fmla="*/ 0 w 68"/>
                <a:gd name="T73" fmla="*/ 0 h 146"/>
                <a:gd name="T74" fmla="*/ 0 w 68"/>
                <a:gd name="T75" fmla="*/ 0 h 146"/>
                <a:gd name="T76" fmla="*/ 0 w 68"/>
                <a:gd name="T77" fmla="*/ 0 h 146"/>
                <a:gd name="T78" fmla="*/ 0 w 68"/>
                <a:gd name="T79" fmla="*/ 0 h 14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68"/>
                <a:gd name="T121" fmla="*/ 0 h 146"/>
                <a:gd name="T122" fmla="*/ 68 w 68"/>
                <a:gd name="T123" fmla="*/ 146 h 14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68" h="146">
                  <a:moveTo>
                    <a:pt x="51" y="15"/>
                  </a:moveTo>
                  <a:lnTo>
                    <a:pt x="44" y="9"/>
                  </a:lnTo>
                  <a:lnTo>
                    <a:pt x="34" y="6"/>
                  </a:lnTo>
                  <a:lnTo>
                    <a:pt x="23" y="0"/>
                  </a:lnTo>
                  <a:lnTo>
                    <a:pt x="17" y="0"/>
                  </a:lnTo>
                  <a:lnTo>
                    <a:pt x="19" y="8"/>
                  </a:lnTo>
                  <a:lnTo>
                    <a:pt x="19" y="19"/>
                  </a:lnTo>
                  <a:lnTo>
                    <a:pt x="19" y="27"/>
                  </a:lnTo>
                  <a:lnTo>
                    <a:pt x="21" y="38"/>
                  </a:lnTo>
                  <a:lnTo>
                    <a:pt x="19" y="46"/>
                  </a:lnTo>
                  <a:lnTo>
                    <a:pt x="19" y="57"/>
                  </a:lnTo>
                  <a:lnTo>
                    <a:pt x="19" y="65"/>
                  </a:lnTo>
                  <a:lnTo>
                    <a:pt x="19" y="76"/>
                  </a:lnTo>
                  <a:lnTo>
                    <a:pt x="15" y="84"/>
                  </a:lnTo>
                  <a:lnTo>
                    <a:pt x="13" y="93"/>
                  </a:lnTo>
                  <a:lnTo>
                    <a:pt x="11" y="101"/>
                  </a:lnTo>
                  <a:lnTo>
                    <a:pt x="9" y="110"/>
                  </a:lnTo>
                  <a:lnTo>
                    <a:pt x="6" y="118"/>
                  </a:lnTo>
                  <a:lnTo>
                    <a:pt x="4" y="127"/>
                  </a:lnTo>
                  <a:lnTo>
                    <a:pt x="0" y="137"/>
                  </a:lnTo>
                  <a:lnTo>
                    <a:pt x="0" y="146"/>
                  </a:lnTo>
                  <a:lnTo>
                    <a:pt x="7" y="146"/>
                  </a:lnTo>
                  <a:lnTo>
                    <a:pt x="15" y="146"/>
                  </a:lnTo>
                  <a:lnTo>
                    <a:pt x="23" y="146"/>
                  </a:lnTo>
                  <a:lnTo>
                    <a:pt x="30" y="146"/>
                  </a:lnTo>
                  <a:lnTo>
                    <a:pt x="34" y="137"/>
                  </a:lnTo>
                  <a:lnTo>
                    <a:pt x="38" y="129"/>
                  </a:lnTo>
                  <a:lnTo>
                    <a:pt x="44" y="120"/>
                  </a:lnTo>
                  <a:lnTo>
                    <a:pt x="49" y="112"/>
                  </a:lnTo>
                  <a:lnTo>
                    <a:pt x="53" y="103"/>
                  </a:lnTo>
                  <a:lnTo>
                    <a:pt x="57" y="93"/>
                  </a:lnTo>
                  <a:lnTo>
                    <a:pt x="61" y="84"/>
                  </a:lnTo>
                  <a:lnTo>
                    <a:pt x="66" y="76"/>
                  </a:lnTo>
                  <a:lnTo>
                    <a:pt x="66" y="67"/>
                  </a:lnTo>
                  <a:lnTo>
                    <a:pt x="68" y="57"/>
                  </a:lnTo>
                  <a:lnTo>
                    <a:pt x="68" y="48"/>
                  </a:lnTo>
                  <a:lnTo>
                    <a:pt x="68" y="40"/>
                  </a:lnTo>
                  <a:lnTo>
                    <a:pt x="63" y="25"/>
                  </a:lnTo>
                  <a:lnTo>
                    <a:pt x="51" y="1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48" name="Freeform 46">
              <a:extLst>
                <a:ext uri="{FF2B5EF4-FFF2-40B4-BE49-F238E27FC236}">
                  <a16:creationId xmlns:a16="http://schemas.microsoft.com/office/drawing/2014/main" id="{AB75EA5A-21A6-8578-C371-DA2FEE1189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04" y="1168"/>
              <a:ext cx="64" cy="68"/>
            </a:xfrm>
            <a:custGeom>
              <a:avLst/>
              <a:gdLst>
                <a:gd name="T0" fmla="*/ 0 w 210"/>
                <a:gd name="T1" fmla="*/ 0 h 239"/>
                <a:gd name="T2" fmla="*/ 0 w 210"/>
                <a:gd name="T3" fmla="*/ 0 h 239"/>
                <a:gd name="T4" fmla="*/ 0 w 210"/>
                <a:gd name="T5" fmla="*/ 0 h 239"/>
                <a:gd name="T6" fmla="*/ 0 w 210"/>
                <a:gd name="T7" fmla="*/ 0 h 239"/>
                <a:gd name="T8" fmla="*/ 0 w 210"/>
                <a:gd name="T9" fmla="*/ 0 h 239"/>
                <a:gd name="T10" fmla="*/ 0 w 210"/>
                <a:gd name="T11" fmla="*/ 0 h 239"/>
                <a:gd name="T12" fmla="*/ 0 w 210"/>
                <a:gd name="T13" fmla="*/ 0 h 239"/>
                <a:gd name="T14" fmla="*/ 0 w 210"/>
                <a:gd name="T15" fmla="*/ 0 h 239"/>
                <a:gd name="T16" fmla="*/ 0 w 210"/>
                <a:gd name="T17" fmla="*/ 0 h 239"/>
                <a:gd name="T18" fmla="*/ 0 w 210"/>
                <a:gd name="T19" fmla="*/ 0 h 239"/>
                <a:gd name="T20" fmla="*/ 0 w 210"/>
                <a:gd name="T21" fmla="*/ 0 h 239"/>
                <a:gd name="T22" fmla="*/ 0 w 210"/>
                <a:gd name="T23" fmla="*/ 0 h 239"/>
                <a:gd name="T24" fmla="*/ 0 w 210"/>
                <a:gd name="T25" fmla="*/ 0 h 239"/>
                <a:gd name="T26" fmla="*/ 0 w 210"/>
                <a:gd name="T27" fmla="*/ 0 h 239"/>
                <a:gd name="T28" fmla="*/ 0 w 210"/>
                <a:gd name="T29" fmla="*/ 0 h 239"/>
                <a:gd name="T30" fmla="*/ 0 w 210"/>
                <a:gd name="T31" fmla="*/ 0 h 239"/>
                <a:gd name="T32" fmla="*/ 0 w 210"/>
                <a:gd name="T33" fmla="*/ 0 h 239"/>
                <a:gd name="T34" fmla="*/ 0 w 210"/>
                <a:gd name="T35" fmla="*/ 0 h 239"/>
                <a:gd name="T36" fmla="*/ 0 w 210"/>
                <a:gd name="T37" fmla="*/ 0 h 239"/>
                <a:gd name="T38" fmla="*/ 0 w 210"/>
                <a:gd name="T39" fmla="*/ 0 h 239"/>
                <a:gd name="T40" fmla="*/ 0 w 210"/>
                <a:gd name="T41" fmla="*/ 0 h 239"/>
                <a:gd name="T42" fmla="*/ 0 w 210"/>
                <a:gd name="T43" fmla="*/ 0 h 239"/>
                <a:gd name="T44" fmla="*/ 0 w 210"/>
                <a:gd name="T45" fmla="*/ 0 h 239"/>
                <a:gd name="T46" fmla="*/ 0 w 210"/>
                <a:gd name="T47" fmla="*/ 0 h 239"/>
                <a:gd name="T48" fmla="*/ 0 w 210"/>
                <a:gd name="T49" fmla="*/ 0 h 239"/>
                <a:gd name="T50" fmla="*/ 0 w 210"/>
                <a:gd name="T51" fmla="*/ 0 h 239"/>
                <a:gd name="T52" fmla="*/ 0 w 210"/>
                <a:gd name="T53" fmla="*/ 0 h 239"/>
                <a:gd name="T54" fmla="*/ 0 w 210"/>
                <a:gd name="T55" fmla="*/ 0 h 239"/>
                <a:gd name="T56" fmla="*/ 0 w 210"/>
                <a:gd name="T57" fmla="*/ 0 h 239"/>
                <a:gd name="T58" fmla="*/ 0 w 210"/>
                <a:gd name="T59" fmla="*/ 0 h 239"/>
                <a:gd name="T60" fmla="*/ 0 w 210"/>
                <a:gd name="T61" fmla="*/ 0 h 239"/>
                <a:gd name="T62" fmla="*/ 0 w 210"/>
                <a:gd name="T63" fmla="*/ 0 h 239"/>
                <a:gd name="T64" fmla="*/ 0 w 210"/>
                <a:gd name="T65" fmla="*/ 0 h 239"/>
                <a:gd name="T66" fmla="*/ 0 w 210"/>
                <a:gd name="T67" fmla="*/ 0 h 239"/>
                <a:gd name="T68" fmla="*/ 0 w 210"/>
                <a:gd name="T69" fmla="*/ 0 h 239"/>
                <a:gd name="T70" fmla="*/ 0 w 210"/>
                <a:gd name="T71" fmla="*/ 0 h 239"/>
                <a:gd name="T72" fmla="*/ 0 w 210"/>
                <a:gd name="T73" fmla="*/ 0 h 239"/>
                <a:gd name="T74" fmla="*/ 0 w 210"/>
                <a:gd name="T75" fmla="*/ 0 h 239"/>
                <a:gd name="T76" fmla="*/ 0 w 210"/>
                <a:gd name="T77" fmla="*/ 0 h 239"/>
                <a:gd name="T78" fmla="*/ 0 w 210"/>
                <a:gd name="T79" fmla="*/ 0 h 239"/>
                <a:gd name="T80" fmla="*/ 0 w 210"/>
                <a:gd name="T81" fmla="*/ 0 h 239"/>
                <a:gd name="T82" fmla="*/ 0 w 210"/>
                <a:gd name="T83" fmla="*/ 0 h 239"/>
                <a:gd name="T84" fmla="*/ 0 w 210"/>
                <a:gd name="T85" fmla="*/ 0 h 239"/>
                <a:gd name="T86" fmla="*/ 0 w 210"/>
                <a:gd name="T87" fmla="*/ 0 h 239"/>
                <a:gd name="T88" fmla="*/ 0 w 210"/>
                <a:gd name="T89" fmla="*/ 0 h 239"/>
                <a:gd name="T90" fmla="*/ 0 w 210"/>
                <a:gd name="T91" fmla="*/ 0 h 239"/>
                <a:gd name="T92" fmla="*/ 0 w 210"/>
                <a:gd name="T93" fmla="*/ 0 h 239"/>
                <a:gd name="T94" fmla="*/ 0 w 210"/>
                <a:gd name="T95" fmla="*/ 0 h 239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210"/>
                <a:gd name="T145" fmla="*/ 0 h 239"/>
                <a:gd name="T146" fmla="*/ 210 w 210"/>
                <a:gd name="T147" fmla="*/ 239 h 239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210" h="239">
                  <a:moveTo>
                    <a:pt x="149" y="7"/>
                  </a:moveTo>
                  <a:lnTo>
                    <a:pt x="130" y="0"/>
                  </a:lnTo>
                  <a:lnTo>
                    <a:pt x="111" y="0"/>
                  </a:lnTo>
                  <a:lnTo>
                    <a:pt x="92" y="4"/>
                  </a:lnTo>
                  <a:lnTo>
                    <a:pt x="75" y="13"/>
                  </a:lnTo>
                  <a:lnTo>
                    <a:pt x="57" y="25"/>
                  </a:lnTo>
                  <a:lnTo>
                    <a:pt x="42" y="38"/>
                  </a:lnTo>
                  <a:lnTo>
                    <a:pt x="29" y="57"/>
                  </a:lnTo>
                  <a:lnTo>
                    <a:pt x="18" y="76"/>
                  </a:lnTo>
                  <a:lnTo>
                    <a:pt x="8" y="95"/>
                  </a:lnTo>
                  <a:lnTo>
                    <a:pt x="4" y="116"/>
                  </a:lnTo>
                  <a:lnTo>
                    <a:pt x="0" y="137"/>
                  </a:lnTo>
                  <a:lnTo>
                    <a:pt x="2" y="156"/>
                  </a:lnTo>
                  <a:lnTo>
                    <a:pt x="6" y="173"/>
                  </a:lnTo>
                  <a:lnTo>
                    <a:pt x="14" y="192"/>
                  </a:lnTo>
                  <a:lnTo>
                    <a:pt x="27" y="205"/>
                  </a:lnTo>
                  <a:lnTo>
                    <a:pt x="46" y="217"/>
                  </a:lnTo>
                  <a:lnTo>
                    <a:pt x="56" y="220"/>
                  </a:lnTo>
                  <a:lnTo>
                    <a:pt x="69" y="226"/>
                  </a:lnTo>
                  <a:lnTo>
                    <a:pt x="82" y="232"/>
                  </a:lnTo>
                  <a:lnTo>
                    <a:pt x="97" y="237"/>
                  </a:lnTo>
                  <a:lnTo>
                    <a:pt x="113" y="239"/>
                  </a:lnTo>
                  <a:lnTo>
                    <a:pt x="130" y="236"/>
                  </a:lnTo>
                  <a:lnTo>
                    <a:pt x="145" y="230"/>
                  </a:lnTo>
                  <a:lnTo>
                    <a:pt x="160" y="224"/>
                  </a:lnTo>
                  <a:lnTo>
                    <a:pt x="171" y="213"/>
                  </a:lnTo>
                  <a:lnTo>
                    <a:pt x="185" y="201"/>
                  </a:lnTo>
                  <a:lnTo>
                    <a:pt x="194" y="188"/>
                  </a:lnTo>
                  <a:lnTo>
                    <a:pt x="204" y="173"/>
                  </a:lnTo>
                  <a:lnTo>
                    <a:pt x="208" y="158"/>
                  </a:lnTo>
                  <a:lnTo>
                    <a:pt x="210" y="141"/>
                  </a:lnTo>
                  <a:lnTo>
                    <a:pt x="210" y="125"/>
                  </a:lnTo>
                  <a:lnTo>
                    <a:pt x="208" y="112"/>
                  </a:lnTo>
                  <a:lnTo>
                    <a:pt x="202" y="97"/>
                  </a:lnTo>
                  <a:lnTo>
                    <a:pt x="192" y="85"/>
                  </a:lnTo>
                  <a:lnTo>
                    <a:pt x="181" y="76"/>
                  </a:lnTo>
                  <a:lnTo>
                    <a:pt x="164" y="70"/>
                  </a:lnTo>
                  <a:lnTo>
                    <a:pt x="158" y="68"/>
                  </a:lnTo>
                  <a:lnTo>
                    <a:pt x="149" y="66"/>
                  </a:lnTo>
                  <a:lnTo>
                    <a:pt x="139" y="66"/>
                  </a:lnTo>
                  <a:lnTo>
                    <a:pt x="128" y="66"/>
                  </a:lnTo>
                  <a:lnTo>
                    <a:pt x="114" y="66"/>
                  </a:lnTo>
                  <a:lnTo>
                    <a:pt x="105" y="66"/>
                  </a:lnTo>
                  <a:lnTo>
                    <a:pt x="95" y="66"/>
                  </a:lnTo>
                  <a:lnTo>
                    <a:pt x="92" y="70"/>
                  </a:lnTo>
                  <a:lnTo>
                    <a:pt x="84" y="76"/>
                  </a:lnTo>
                  <a:lnTo>
                    <a:pt x="78" y="83"/>
                  </a:lnTo>
                  <a:lnTo>
                    <a:pt x="76" y="87"/>
                  </a:lnTo>
                  <a:lnTo>
                    <a:pt x="78" y="93"/>
                  </a:lnTo>
                  <a:lnTo>
                    <a:pt x="82" y="99"/>
                  </a:lnTo>
                  <a:lnTo>
                    <a:pt x="92" y="108"/>
                  </a:lnTo>
                  <a:lnTo>
                    <a:pt x="101" y="108"/>
                  </a:lnTo>
                  <a:lnTo>
                    <a:pt x="113" y="112"/>
                  </a:lnTo>
                  <a:lnTo>
                    <a:pt x="122" y="112"/>
                  </a:lnTo>
                  <a:lnTo>
                    <a:pt x="133" y="112"/>
                  </a:lnTo>
                  <a:lnTo>
                    <a:pt x="141" y="112"/>
                  </a:lnTo>
                  <a:lnTo>
                    <a:pt x="149" y="118"/>
                  </a:lnTo>
                  <a:lnTo>
                    <a:pt x="158" y="125"/>
                  </a:lnTo>
                  <a:lnTo>
                    <a:pt x="168" y="137"/>
                  </a:lnTo>
                  <a:lnTo>
                    <a:pt x="168" y="150"/>
                  </a:lnTo>
                  <a:lnTo>
                    <a:pt x="166" y="160"/>
                  </a:lnTo>
                  <a:lnTo>
                    <a:pt x="160" y="169"/>
                  </a:lnTo>
                  <a:lnTo>
                    <a:pt x="152" y="175"/>
                  </a:lnTo>
                  <a:lnTo>
                    <a:pt x="143" y="179"/>
                  </a:lnTo>
                  <a:lnTo>
                    <a:pt x="132" y="179"/>
                  </a:lnTo>
                  <a:lnTo>
                    <a:pt x="120" y="179"/>
                  </a:lnTo>
                  <a:lnTo>
                    <a:pt x="107" y="179"/>
                  </a:lnTo>
                  <a:lnTo>
                    <a:pt x="92" y="173"/>
                  </a:lnTo>
                  <a:lnTo>
                    <a:pt x="80" y="165"/>
                  </a:lnTo>
                  <a:lnTo>
                    <a:pt x="69" y="158"/>
                  </a:lnTo>
                  <a:lnTo>
                    <a:pt x="57" y="150"/>
                  </a:lnTo>
                  <a:lnTo>
                    <a:pt x="46" y="141"/>
                  </a:lnTo>
                  <a:lnTo>
                    <a:pt x="40" y="131"/>
                  </a:lnTo>
                  <a:lnTo>
                    <a:pt x="35" y="118"/>
                  </a:lnTo>
                  <a:lnTo>
                    <a:pt x="35" y="108"/>
                  </a:lnTo>
                  <a:lnTo>
                    <a:pt x="33" y="99"/>
                  </a:lnTo>
                  <a:lnTo>
                    <a:pt x="35" y="89"/>
                  </a:lnTo>
                  <a:lnTo>
                    <a:pt x="37" y="82"/>
                  </a:lnTo>
                  <a:lnTo>
                    <a:pt x="40" y="76"/>
                  </a:lnTo>
                  <a:lnTo>
                    <a:pt x="42" y="66"/>
                  </a:lnTo>
                  <a:lnTo>
                    <a:pt x="48" y="59"/>
                  </a:lnTo>
                  <a:lnTo>
                    <a:pt x="54" y="51"/>
                  </a:lnTo>
                  <a:lnTo>
                    <a:pt x="61" y="47"/>
                  </a:lnTo>
                  <a:lnTo>
                    <a:pt x="69" y="40"/>
                  </a:lnTo>
                  <a:lnTo>
                    <a:pt x="76" y="34"/>
                  </a:lnTo>
                  <a:lnTo>
                    <a:pt x="86" y="30"/>
                  </a:lnTo>
                  <a:lnTo>
                    <a:pt x="95" y="28"/>
                  </a:lnTo>
                  <a:lnTo>
                    <a:pt x="103" y="25"/>
                  </a:lnTo>
                  <a:lnTo>
                    <a:pt x="114" y="25"/>
                  </a:lnTo>
                  <a:lnTo>
                    <a:pt x="124" y="23"/>
                  </a:lnTo>
                  <a:lnTo>
                    <a:pt x="133" y="25"/>
                  </a:lnTo>
                  <a:lnTo>
                    <a:pt x="139" y="19"/>
                  </a:lnTo>
                  <a:lnTo>
                    <a:pt x="143" y="15"/>
                  </a:lnTo>
                  <a:lnTo>
                    <a:pt x="147" y="9"/>
                  </a:lnTo>
                  <a:lnTo>
                    <a:pt x="149" y="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49" name="Freeform 47">
              <a:extLst>
                <a:ext uri="{FF2B5EF4-FFF2-40B4-BE49-F238E27FC236}">
                  <a16:creationId xmlns:a16="http://schemas.microsoft.com/office/drawing/2014/main" id="{C1E86871-3879-6563-1A10-E847295DB4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60" y="1202"/>
              <a:ext cx="27" cy="43"/>
            </a:xfrm>
            <a:custGeom>
              <a:avLst/>
              <a:gdLst>
                <a:gd name="T0" fmla="*/ 0 w 85"/>
                <a:gd name="T1" fmla="*/ 0 h 152"/>
                <a:gd name="T2" fmla="*/ 0 w 85"/>
                <a:gd name="T3" fmla="*/ 0 h 152"/>
                <a:gd name="T4" fmla="*/ 0 w 85"/>
                <a:gd name="T5" fmla="*/ 0 h 152"/>
                <a:gd name="T6" fmla="*/ 0 w 85"/>
                <a:gd name="T7" fmla="*/ 0 h 152"/>
                <a:gd name="T8" fmla="*/ 0 w 85"/>
                <a:gd name="T9" fmla="*/ 0 h 152"/>
                <a:gd name="T10" fmla="*/ 0 w 85"/>
                <a:gd name="T11" fmla="*/ 0 h 152"/>
                <a:gd name="T12" fmla="*/ 0 w 85"/>
                <a:gd name="T13" fmla="*/ 0 h 152"/>
                <a:gd name="T14" fmla="*/ 0 w 85"/>
                <a:gd name="T15" fmla="*/ 0 h 152"/>
                <a:gd name="T16" fmla="*/ 0 w 85"/>
                <a:gd name="T17" fmla="*/ 0 h 152"/>
                <a:gd name="T18" fmla="*/ 0 w 85"/>
                <a:gd name="T19" fmla="*/ 0 h 152"/>
                <a:gd name="T20" fmla="*/ 0 w 85"/>
                <a:gd name="T21" fmla="*/ 0 h 152"/>
                <a:gd name="T22" fmla="*/ 0 w 85"/>
                <a:gd name="T23" fmla="*/ 0 h 152"/>
                <a:gd name="T24" fmla="*/ 0 w 85"/>
                <a:gd name="T25" fmla="*/ 0 h 152"/>
                <a:gd name="T26" fmla="*/ 0 w 85"/>
                <a:gd name="T27" fmla="*/ 0 h 152"/>
                <a:gd name="T28" fmla="*/ 0 w 85"/>
                <a:gd name="T29" fmla="*/ 0 h 152"/>
                <a:gd name="T30" fmla="*/ 0 w 85"/>
                <a:gd name="T31" fmla="*/ 0 h 152"/>
                <a:gd name="T32" fmla="*/ 0 w 85"/>
                <a:gd name="T33" fmla="*/ 0 h 152"/>
                <a:gd name="T34" fmla="*/ 0 w 85"/>
                <a:gd name="T35" fmla="*/ 0 h 152"/>
                <a:gd name="T36" fmla="*/ 0 w 85"/>
                <a:gd name="T37" fmla="*/ 0 h 152"/>
                <a:gd name="T38" fmla="*/ 0 w 85"/>
                <a:gd name="T39" fmla="*/ 0 h 152"/>
                <a:gd name="T40" fmla="*/ 0 w 85"/>
                <a:gd name="T41" fmla="*/ 0 h 152"/>
                <a:gd name="T42" fmla="*/ 0 w 85"/>
                <a:gd name="T43" fmla="*/ 0 h 152"/>
                <a:gd name="T44" fmla="*/ 0 w 85"/>
                <a:gd name="T45" fmla="*/ 0 h 152"/>
                <a:gd name="T46" fmla="*/ 0 w 85"/>
                <a:gd name="T47" fmla="*/ 0 h 152"/>
                <a:gd name="T48" fmla="*/ 0 w 85"/>
                <a:gd name="T49" fmla="*/ 0 h 152"/>
                <a:gd name="T50" fmla="*/ 0 w 85"/>
                <a:gd name="T51" fmla="*/ 0 h 152"/>
                <a:gd name="T52" fmla="*/ 0 w 85"/>
                <a:gd name="T53" fmla="*/ 0 h 152"/>
                <a:gd name="T54" fmla="*/ 0 w 85"/>
                <a:gd name="T55" fmla="*/ 0 h 152"/>
                <a:gd name="T56" fmla="*/ 0 w 85"/>
                <a:gd name="T57" fmla="*/ 0 h 152"/>
                <a:gd name="T58" fmla="*/ 0 w 85"/>
                <a:gd name="T59" fmla="*/ 0 h 152"/>
                <a:gd name="T60" fmla="*/ 0 w 85"/>
                <a:gd name="T61" fmla="*/ 0 h 152"/>
                <a:gd name="T62" fmla="*/ 0 w 85"/>
                <a:gd name="T63" fmla="*/ 0 h 152"/>
                <a:gd name="T64" fmla="*/ 0 w 85"/>
                <a:gd name="T65" fmla="*/ 0 h 152"/>
                <a:gd name="T66" fmla="*/ 0 w 85"/>
                <a:gd name="T67" fmla="*/ 0 h 152"/>
                <a:gd name="T68" fmla="*/ 0 w 85"/>
                <a:gd name="T69" fmla="*/ 0 h 152"/>
                <a:gd name="T70" fmla="*/ 0 w 85"/>
                <a:gd name="T71" fmla="*/ 0 h 152"/>
                <a:gd name="T72" fmla="*/ 0 w 85"/>
                <a:gd name="T73" fmla="*/ 0 h 152"/>
                <a:gd name="T74" fmla="*/ 0 w 85"/>
                <a:gd name="T75" fmla="*/ 0 h 152"/>
                <a:gd name="T76" fmla="*/ 0 w 85"/>
                <a:gd name="T77" fmla="*/ 0 h 152"/>
                <a:gd name="T78" fmla="*/ 0 w 85"/>
                <a:gd name="T79" fmla="*/ 0 h 152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85"/>
                <a:gd name="T121" fmla="*/ 0 h 152"/>
                <a:gd name="T122" fmla="*/ 85 w 85"/>
                <a:gd name="T123" fmla="*/ 152 h 152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85" h="152">
                  <a:moveTo>
                    <a:pt x="74" y="0"/>
                  </a:moveTo>
                  <a:lnTo>
                    <a:pt x="70" y="0"/>
                  </a:lnTo>
                  <a:lnTo>
                    <a:pt x="66" y="0"/>
                  </a:lnTo>
                  <a:lnTo>
                    <a:pt x="61" y="0"/>
                  </a:lnTo>
                  <a:lnTo>
                    <a:pt x="57" y="0"/>
                  </a:lnTo>
                  <a:lnTo>
                    <a:pt x="59" y="7"/>
                  </a:lnTo>
                  <a:lnTo>
                    <a:pt x="61" y="17"/>
                  </a:lnTo>
                  <a:lnTo>
                    <a:pt x="63" y="26"/>
                  </a:lnTo>
                  <a:lnTo>
                    <a:pt x="64" y="36"/>
                  </a:lnTo>
                  <a:lnTo>
                    <a:pt x="63" y="45"/>
                  </a:lnTo>
                  <a:lnTo>
                    <a:pt x="61" y="55"/>
                  </a:lnTo>
                  <a:lnTo>
                    <a:pt x="59" y="64"/>
                  </a:lnTo>
                  <a:lnTo>
                    <a:pt x="57" y="76"/>
                  </a:lnTo>
                  <a:lnTo>
                    <a:pt x="51" y="83"/>
                  </a:lnTo>
                  <a:lnTo>
                    <a:pt x="45" y="93"/>
                  </a:lnTo>
                  <a:lnTo>
                    <a:pt x="38" y="102"/>
                  </a:lnTo>
                  <a:lnTo>
                    <a:pt x="32" y="110"/>
                  </a:lnTo>
                  <a:lnTo>
                    <a:pt x="25" y="116"/>
                  </a:lnTo>
                  <a:lnTo>
                    <a:pt x="17" y="125"/>
                  </a:lnTo>
                  <a:lnTo>
                    <a:pt x="7" y="131"/>
                  </a:lnTo>
                  <a:lnTo>
                    <a:pt x="0" y="137"/>
                  </a:lnTo>
                  <a:lnTo>
                    <a:pt x="5" y="144"/>
                  </a:lnTo>
                  <a:lnTo>
                    <a:pt x="11" y="152"/>
                  </a:lnTo>
                  <a:lnTo>
                    <a:pt x="21" y="146"/>
                  </a:lnTo>
                  <a:lnTo>
                    <a:pt x="32" y="142"/>
                  </a:lnTo>
                  <a:lnTo>
                    <a:pt x="42" y="135"/>
                  </a:lnTo>
                  <a:lnTo>
                    <a:pt x="51" y="129"/>
                  </a:lnTo>
                  <a:lnTo>
                    <a:pt x="57" y="119"/>
                  </a:lnTo>
                  <a:lnTo>
                    <a:pt x="66" y="110"/>
                  </a:lnTo>
                  <a:lnTo>
                    <a:pt x="70" y="99"/>
                  </a:lnTo>
                  <a:lnTo>
                    <a:pt x="78" y="89"/>
                  </a:lnTo>
                  <a:lnTo>
                    <a:pt x="80" y="78"/>
                  </a:lnTo>
                  <a:lnTo>
                    <a:pt x="83" y="64"/>
                  </a:lnTo>
                  <a:lnTo>
                    <a:pt x="85" y="53"/>
                  </a:lnTo>
                  <a:lnTo>
                    <a:pt x="85" y="42"/>
                  </a:lnTo>
                  <a:lnTo>
                    <a:pt x="85" y="30"/>
                  </a:lnTo>
                  <a:lnTo>
                    <a:pt x="82" y="19"/>
                  </a:lnTo>
                  <a:lnTo>
                    <a:pt x="78" y="7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50" name="Freeform 48">
              <a:extLst>
                <a:ext uri="{FF2B5EF4-FFF2-40B4-BE49-F238E27FC236}">
                  <a16:creationId xmlns:a16="http://schemas.microsoft.com/office/drawing/2014/main" id="{94AA29CA-2F9C-4A16-32BA-E4B08F31B8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22" y="1227"/>
              <a:ext cx="61" cy="77"/>
            </a:xfrm>
            <a:custGeom>
              <a:avLst/>
              <a:gdLst>
                <a:gd name="T0" fmla="*/ 0 w 200"/>
                <a:gd name="T1" fmla="*/ 0 h 272"/>
                <a:gd name="T2" fmla="*/ 0 w 200"/>
                <a:gd name="T3" fmla="*/ 0 h 272"/>
                <a:gd name="T4" fmla="*/ 0 w 200"/>
                <a:gd name="T5" fmla="*/ 0 h 272"/>
                <a:gd name="T6" fmla="*/ 0 w 200"/>
                <a:gd name="T7" fmla="*/ 0 h 272"/>
                <a:gd name="T8" fmla="*/ 0 w 200"/>
                <a:gd name="T9" fmla="*/ 0 h 272"/>
                <a:gd name="T10" fmla="*/ 0 w 200"/>
                <a:gd name="T11" fmla="*/ 0 h 272"/>
                <a:gd name="T12" fmla="*/ 0 w 200"/>
                <a:gd name="T13" fmla="*/ 0 h 272"/>
                <a:gd name="T14" fmla="*/ 0 w 200"/>
                <a:gd name="T15" fmla="*/ 0 h 272"/>
                <a:gd name="T16" fmla="*/ 0 w 200"/>
                <a:gd name="T17" fmla="*/ 0 h 272"/>
                <a:gd name="T18" fmla="*/ 0 w 200"/>
                <a:gd name="T19" fmla="*/ 0 h 272"/>
                <a:gd name="T20" fmla="*/ 0 w 200"/>
                <a:gd name="T21" fmla="*/ 0 h 272"/>
                <a:gd name="T22" fmla="*/ 0 w 200"/>
                <a:gd name="T23" fmla="*/ 0 h 272"/>
                <a:gd name="T24" fmla="*/ 0 w 200"/>
                <a:gd name="T25" fmla="*/ 0 h 272"/>
                <a:gd name="T26" fmla="*/ 0 w 200"/>
                <a:gd name="T27" fmla="*/ 0 h 272"/>
                <a:gd name="T28" fmla="*/ 0 w 200"/>
                <a:gd name="T29" fmla="*/ 0 h 272"/>
                <a:gd name="T30" fmla="*/ 0 w 200"/>
                <a:gd name="T31" fmla="*/ 0 h 272"/>
                <a:gd name="T32" fmla="*/ 0 w 200"/>
                <a:gd name="T33" fmla="*/ 0 h 272"/>
                <a:gd name="T34" fmla="*/ 0 w 200"/>
                <a:gd name="T35" fmla="*/ 0 h 272"/>
                <a:gd name="T36" fmla="*/ 0 w 200"/>
                <a:gd name="T37" fmla="*/ 0 h 272"/>
                <a:gd name="T38" fmla="*/ 0 w 200"/>
                <a:gd name="T39" fmla="*/ 0 h 272"/>
                <a:gd name="T40" fmla="*/ 0 w 200"/>
                <a:gd name="T41" fmla="*/ 0 h 272"/>
                <a:gd name="T42" fmla="*/ 0 w 200"/>
                <a:gd name="T43" fmla="*/ 0 h 272"/>
                <a:gd name="T44" fmla="*/ 0 w 200"/>
                <a:gd name="T45" fmla="*/ 0 h 272"/>
                <a:gd name="T46" fmla="*/ 0 w 200"/>
                <a:gd name="T47" fmla="*/ 0 h 272"/>
                <a:gd name="T48" fmla="*/ 0 w 200"/>
                <a:gd name="T49" fmla="*/ 0 h 272"/>
                <a:gd name="T50" fmla="*/ 0 w 200"/>
                <a:gd name="T51" fmla="*/ 0 h 272"/>
                <a:gd name="T52" fmla="*/ 0 w 200"/>
                <a:gd name="T53" fmla="*/ 0 h 272"/>
                <a:gd name="T54" fmla="*/ 0 w 200"/>
                <a:gd name="T55" fmla="*/ 0 h 272"/>
                <a:gd name="T56" fmla="*/ 0 w 200"/>
                <a:gd name="T57" fmla="*/ 0 h 272"/>
                <a:gd name="T58" fmla="*/ 0 w 200"/>
                <a:gd name="T59" fmla="*/ 0 h 272"/>
                <a:gd name="T60" fmla="*/ 0 w 200"/>
                <a:gd name="T61" fmla="*/ 0 h 272"/>
                <a:gd name="T62" fmla="*/ 0 w 200"/>
                <a:gd name="T63" fmla="*/ 0 h 272"/>
                <a:gd name="T64" fmla="*/ 0 w 200"/>
                <a:gd name="T65" fmla="*/ 0 h 272"/>
                <a:gd name="T66" fmla="*/ 0 w 200"/>
                <a:gd name="T67" fmla="*/ 0 h 272"/>
                <a:gd name="T68" fmla="*/ 0 w 200"/>
                <a:gd name="T69" fmla="*/ 0 h 272"/>
                <a:gd name="T70" fmla="*/ 0 w 200"/>
                <a:gd name="T71" fmla="*/ 0 h 272"/>
                <a:gd name="T72" fmla="*/ 0 w 200"/>
                <a:gd name="T73" fmla="*/ 0 h 272"/>
                <a:gd name="T74" fmla="*/ 0 w 200"/>
                <a:gd name="T75" fmla="*/ 0 h 272"/>
                <a:gd name="T76" fmla="*/ 0 w 200"/>
                <a:gd name="T77" fmla="*/ 0 h 272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200"/>
                <a:gd name="T118" fmla="*/ 0 h 272"/>
                <a:gd name="T119" fmla="*/ 200 w 200"/>
                <a:gd name="T120" fmla="*/ 272 h 272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200" h="272">
                  <a:moveTo>
                    <a:pt x="103" y="4"/>
                  </a:moveTo>
                  <a:lnTo>
                    <a:pt x="82" y="0"/>
                  </a:lnTo>
                  <a:lnTo>
                    <a:pt x="63" y="4"/>
                  </a:lnTo>
                  <a:lnTo>
                    <a:pt x="46" y="9"/>
                  </a:lnTo>
                  <a:lnTo>
                    <a:pt x="33" y="19"/>
                  </a:lnTo>
                  <a:lnTo>
                    <a:pt x="21" y="30"/>
                  </a:lnTo>
                  <a:lnTo>
                    <a:pt x="14" y="47"/>
                  </a:lnTo>
                  <a:lnTo>
                    <a:pt x="6" y="63"/>
                  </a:lnTo>
                  <a:lnTo>
                    <a:pt x="4" y="83"/>
                  </a:lnTo>
                  <a:lnTo>
                    <a:pt x="0" y="101"/>
                  </a:lnTo>
                  <a:lnTo>
                    <a:pt x="2" y="120"/>
                  </a:lnTo>
                  <a:lnTo>
                    <a:pt x="4" y="139"/>
                  </a:lnTo>
                  <a:lnTo>
                    <a:pt x="12" y="156"/>
                  </a:lnTo>
                  <a:lnTo>
                    <a:pt x="19" y="171"/>
                  </a:lnTo>
                  <a:lnTo>
                    <a:pt x="31" y="186"/>
                  </a:lnTo>
                  <a:lnTo>
                    <a:pt x="46" y="198"/>
                  </a:lnTo>
                  <a:lnTo>
                    <a:pt x="63" y="205"/>
                  </a:lnTo>
                  <a:lnTo>
                    <a:pt x="69" y="205"/>
                  </a:lnTo>
                  <a:lnTo>
                    <a:pt x="74" y="211"/>
                  </a:lnTo>
                  <a:lnTo>
                    <a:pt x="82" y="215"/>
                  </a:lnTo>
                  <a:lnTo>
                    <a:pt x="91" y="220"/>
                  </a:lnTo>
                  <a:lnTo>
                    <a:pt x="99" y="224"/>
                  </a:lnTo>
                  <a:lnTo>
                    <a:pt x="107" y="228"/>
                  </a:lnTo>
                  <a:lnTo>
                    <a:pt x="114" y="234"/>
                  </a:lnTo>
                  <a:lnTo>
                    <a:pt x="124" y="241"/>
                  </a:lnTo>
                  <a:lnTo>
                    <a:pt x="131" y="245"/>
                  </a:lnTo>
                  <a:lnTo>
                    <a:pt x="139" y="251"/>
                  </a:lnTo>
                  <a:lnTo>
                    <a:pt x="147" y="257"/>
                  </a:lnTo>
                  <a:lnTo>
                    <a:pt x="156" y="262"/>
                  </a:lnTo>
                  <a:lnTo>
                    <a:pt x="164" y="264"/>
                  </a:lnTo>
                  <a:lnTo>
                    <a:pt x="171" y="268"/>
                  </a:lnTo>
                  <a:lnTo>
                    <a:pt x="181" y="270"/>
                  </a:lnTo>
                  <a:lnTo>
                    <a:pt x="188" y="272"/>
                  </a:lnTo>
                  <a:lnTo>
                    <a:pt x="194" y="253"/>
                  </a:lnTo>
                  <a:lnTo>
                    <a:pt x="200" y="237"/>
                  </a:lnTo>
                  <a:lnTo>
                    <a:pt x="200" y="226"/>
                  </a:lnTo>
                  <a:lnTo>
                    <a:pt x="200" y="218"/>
                  </a:lnTo>
                  <a:lnTo>
                    <a:pt x="194" y="211"/>
                  </a:lnTo>
                  <a:lnTo>
                    <a:pt x="187" y="207"/>
                  </a:lnTo>
                  <a:lnTo>
                    <a:pt x="177" y="203"/>
                  </a:lnTo>
                  <a:lnTo>
                    <a:pt x="169" y="203"/>
                  </a:lnTo>
                  <a:lnTo>
                    <a:pt x="158" y="201"/>
                  </a:lnTo>
                  <a:lnTo>
                    <a:pt x="147" y="201"/>
                  </a:lnTo>
                  <a:lnTo>
                    <a:pt x="135" y="201"/>
                  </a:lnTo>
                  <a:lnTo>
                    <a:pt x="126" y="203"/>
                  </a:lnTo>
                  <a:lnTo>
                    <a:pt x="116" y="201"/>
                  </a:lnTo>
                  <a:lnTo>
                    <a:pt x="109" y="201"/>
                  </a:lnTo>
                  <a:lnTo>
                    <a:pt x="103" y="201"/>
                  </a:lnTo>
                  <a:lnTo>
                    <a:pt x="101" y="201"/>
                  </a:lnTo>
                  <a:lnTo>
                    <a:pt x="90" y="196"/>
                  </a:lnTo>
                  <a:lnTo>
                    <a:pt x="80" y="192"/>
                  </a:lnTo>
                  <a:lnTo>
                    <a:pt x="72" y="188"/>
                  </a:lnTo>
                  <a:lnTo>
                    <a:pt x="65" y="182"/>
                  </a:lnTo>
                  <a:lnTo>
                    <a:pt x="57" y="177"/>
                  </a:lnTo>
                  <a:lnTo>
                    <a:pt x="50" y="171"/>
                  </a:lnTo>
                  <a:lnTo>
                    <a:pt x="42" y="163"/>
                  </a:lnTo>
                  <a:lnTo>
                    <a:pt x="38" y="158"/>
                  </a:lnTo>
                  <a:lnTo>
                    <a:pt x="33" y="150"/>
                  </a:lnTo>
                  <a:lnTo>
                    <a:pt x="29" y="141"/>
                  </a:lnTo>
                  <a:lnTo>
                    <a:pt x="25" y="131"/>
                  </a:lnTo>
                  <a:lnTo>
                    <a:pt x="23" y="123"/>
                  </a:lnTo>
                  <a:lnTo>
                    <a:pt x="21" y="114"/>
                  </a:lnTo>
                  <a:lnTo>
                    <a:pt x="21" y="104"/>
                  </a:lnTo>
                  <a:lnTo>
                    <a:pt x="21" y="95"/>
                  </a:lnTo>
                  <a:lnTo>
                    <a:pt x="23" y="85"/>
                  </a:lnTo>
                  <a:lnTo>
                    <a:pt x="27" y="72"/>
                  </a:lnTo>
                  <a:lnTo>
                    <a:pt x="31" y="61"/>
                  </a:lnTo>
                  <a:lnTo>
                    <a:pt x="38" y="49"/>
                  </a:lnTo>
                  <a:lnTo>
                    <a:pt x="46" y="42"/>
                  </a:lnTo>
                  <a:lnTo>
                    <a:pt x="53" y="32"/>
                  </a:lnTo>
                  <a:lnTo>
                    <a:pt x="67" y="26"/>
                  </a:lnTo>
                  <a:lnTo>
                    <a:pt x="78" y="23"/>
                  </a:lnTo>
                  <a:lnTo>
                    <a:pt x="91" y="21"/>
                  </a:lnTo>
                  <a:lnTo>
                    <a:pt x="95" y="17"/>
                  </a:lnTo>
                  <a:lnTo>
                    <a:pt x="99" y="11"/>
                  </a:lnTo>
                  <a:lnTo>
                    <a:pt x="101" y="6"/>
                  </a:lnTo>
                  <a:lnTo>
                    <a:pt x="103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51" name="Freeform 49">
              <a:extLst>
                <a:ext uri="{FF2B5EF4-FFF2-40B4-BE49-F238E27FC236}">
                  <a16:creationId xmlns:a16="http://schemas.microsoft.com/office/drawing/2014/main" id="{5F9568C3-A9FC-660F-60DB-6E743FD9BF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63" y="1237"/>
              <a:ext cx="49" cy="34"/>
            </a:xfrm>
            <a:custGeom>
              <a:avLst/>
              <a:gdLst>
                <a:gd name="T0" fmla="*/ 0 w 162"/>
                <a:gd name="T1" fmla="*/ 0 h 118"/>
                <a:gd name="T2" fmla="*/ 0 w 162"/>
                <a:gd name="T3" fmla="*/ 0 h 118"/>
                <a:gd name="T4" fmla="*/ 0 w 162"/>
                <a:gd name="T5" fmla="*/ 0 h 118"/>
                <a:gd name="T6" fmla="*/ 0 w 162"/>
                <a:gd name="T7" fmla="*/ 0 h 118"/>
                <a:gd name="T8" fmla="*/ 0 w 162"/>
                <a:gd name="T9" fmla="*/ 0 h 118"/>
                <a:gd name="T10" fmla="*/ 0 w 162"/>
                <a:gd name="T11" fmla="*/ 0 h 118"/>
                <a:gd name="T12" fmla="*/ 0 w 162"/>
                <a:gd name="T13" fmla="*/ 0 h 118"/>
                <a:gd name="T14" fmla="*/ 0 w 162"/>
                <a:gd name="T15" fmla="*/ 0 h 118"/>
                <a:gd name="T16" fmla="*/ 0 w 162"/>
                <a:gd name="T17" fmla="*/ 0 h 118"/>
                <a:gd name="T18" fmla="*/ 0 w 162"/>
                <a:gd name="T19" fmla="*/ 0 h 118"/>
                <a:gd name="T20" fmla="*/ 0 w 162"/>
                <a:gd name="T21" fmla="*/ 0 h 118"/>
                <a:gd name="T22" fmla="*/ 0 w 162"/>
                <a:gd name="T23" fmla="*/ 0 h 118"/>
                <a:gd name="T24" fmla="*/ 0 w 162"/>
                <a:gd name="T25" fmla="*/ 0 h 118"/>
                <a:gd name="T26" fmla="*/ 0 w 162"/>
                <a:gd name="T27" fmla="*/ 0 h 118"/>
                <a:gd name="T28" fmla="*/ 0 w 162"/>
                <a:gd name="T29" fmla="*/ 0 h 118"/>
                <a:gd name="T30" fmla="*/ 0 w 162"/>
                <a:gd name="T31" fmla="*/ 0 h 118"/>
                <a:gd name="T32" fmla="*/ 0 w 162"/>
                <a:gd name="T33" fmla="*/ 0 h 118"/>
                <a:gd name="T34" fmla="*/ 0 w 162"/>
                <a:gd name="T35" fmla="*/ 0 h 118"/>
                <a:gd name="T36" fmla="*/ 0 w 162"/>
                <a:gd name="T37" fmla="*/ 0 h 118"/>
                <a:gd name="T38" fmla="*/ 0 w 162"/>
                <a:gd name="T39" fmla="*/ 0 h 118"/>
                <a:gd name="T40" fmla="*/ 0 w 162"/>
                <a:gd name="T41" fmla="*/ 0 h 118"/>
                <a:gd name="T42" fmla="*/ 0 w 162"/>
                <a:gd name="T43" fmla="*/ 0 h 118"/>
                <a:gd name="T44" fmla="*/ 0 w 162"/>
                <a:gd name="T45" fmla="*/ 0 h 118"/>
                <a:gd name="T46" fmla="*/ 0 w 162"/>
                <a:gd name="T47" fmla="*/ 0 h 118"/>
                <a:gd name="T48" fmla="*/ 0 w 162"/>
                <a:gd name="T49" fmla="*/ 0 h 118"/>
                <a:gd name="T50" fmla="*/ 0 w 162"/>
                <a:gd name="T51" fmla="*/ 0 h 118"/>
                <a:gd name="T52" fmla="*/ 0 w 162"/>
                <a:gd name="T53" fmla="*/ 0 h 118"/>
                <a:gd name="T54" fmla="*/ 0 w 162"/>
                <a:gd name="T55" fmla="*/ 0 h 118"/>
                <a:gd name="T56" fmla="*/ 0 w 162"/>
                <a:gd name="T57" fmla="*/ 0 h 118"/>
                <a:gd name="T58" fmla="*/ 0 w 162"/>
                <a:gd name="T59" fmla="*/ 0 h 118"/>
                <a:gd name="T60" fmla="*/ 0 w 162"/>
                <a:gd name="T61" fmla="*/ 0 h 118"/>
                <a:gd name="T62" fmla="*/ 0 w 162"/>
                <a:gd name="T63" fmla="*/ 0 h 118"/>
                <a:gd name="T64" fmla="*/ 0 w 162"/>
                <a:gd name="T65" fmla="*/ 0 h 118"/>
                <a:gd name="T66" fmla="*/ 0 w 162"/>
                <a:gd name="T67" fmla="*/ 0 h 118"/>
                <a:gd name="T68" fmla="*/ 0 w 162"/>
                <a:gd name="T69" fmla="*/ 0 h 118"/>
                <a:gd name="T70" fmla="*/ 0 w 162"/>
                <a:gd name="T71" fmla="*/ 0 h 118"/>
                <a:gd name="T72" fmla="*/ 0 w 162"/>
                <a:gd name="T73" fmla="*/ 0 h 118"/>
                <a:gd name="T74" fmla="*/ 0 w 162"/>
                <a:gd name="T75" fmla="*/ 0 h 118"/>
                <a:gd name="T76" fmla="*/ 0 w 162"/>
                <a:gd name="T77" fmla="*/ 0 h 118"/>
                <a:gd name="T78" fmla="*/ 0 w 162"/>
                <a:gd name="T79" fmla="*/ 0 h 118"/>
                <a:gd name="T80" fmla="*/ 0 w 162"/>
                <a:gd name="T81" fmla="*/ 0 h 118"/>
                <a:gd name="T82" fmla="*/ 0 w 162"/>
                <a:gd name="T83" fmla="*/ 0 h 118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162"/>
                <a:gd name="T127" fmla="*/ 0 h 118"/>
                <a:gd name="T128" fmla="*/ 162 w 162"/>
                <a:gd name="T129" fmla="*/ 118 h 118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162" h="118">
                  <a:moveTo>
                    <a:pt x="149" y="19"/>
                  </a:moveTo>
                  <a:lnTo>
                    <a:pt x="132" y="8"/>
                  </a:lnTo>
                  <a:lnTo>
                    <a:pt x="118" y="2"/>
                  </a:lnTo>
                  <a:lnTo>
                    <a:pt x="105" y="0"/>
                  </a:lnTo>
                  <a:lnTo>
                    <a:pt x="97" y="4"/>
                  </a:lnTo>
                  <a:lnTo>
                    <a:pt x="90" y="6"/>
                  </a:lnTo>
                  <a:lnTo>
                    <a:pt x="82" y="15"/>
                  </a:lnTo>
                  <a:lnTo>
                    <a:pt x="76" y="23"/>
                  </a:lnTo>
                  <a:lnTo>
                    <a:pt x="73" y="34"/>
                  </a:lnTo>
                  <a:lnTo>
                    <a:pt x="65" y="42"/>
                  </a:lnTo>
                  <a:lnTo>
                    <a:pt x="59" y="53"/>
                  </a:lnTo>
                  <a:lnTo>
                    <a:pt x="54" y="63"/>
                  </a:lnTo>
                  <a:lnTo>
                    <a:pt x="46" y="72"/>
                  </a:lnTo>
                  <a:lnTo>
                    <a:pt x="37" y="80"/>
                  </a:lnTo>
                  <a:lnTo>
                    <a:pt x="27" y="86"/>
                  </a:lnTo>
                  <a:lnTo>
                    <a:pt x="14" y="90"/>
                  </a:lnTo>
                  <a:lnTo>
                    <a:pt x="2" y="90"/>
                  </a:lnTo>
                  <a:lnTo>
                    <a:pt x="0" y="95"/>
                  </a:lnTo>
                  <a:lnTo>
                    <a:pt x="4" y="103"/>
                  </a:lnTo>
                  <a:lnTo>
                    <a:pt x="8" y="107"/>
                  </a:lnTo>
                  <a:lnTo>
                    <a:pt x="16" y="112"/>
                  </a:lnTo>
                  <a:lnTo>
                    <a:pt x="21" y="112"/>
                  </a:lnTo>
                  <a:lnTo>
                    <a:pt x="31" y="116"/>
                  </a:lnTo>
                  <a:lnTo>
                    <a:pt x="38" y="118"/>
                  </a:lnTo>
                  <a:lnTo>
                    <a:pt x="50" y="118"/>
                  </a:lnTo>
                  <a:lnTo>
                    <a:pt x="57" y="118"/>
                  </a:lnTo>
                  <a:lnTo>
                    <a:pt x="69" y="116"/>
                  </a:lnTo>
                  <a:lnTo>
                    <a:pt x="76" y="114"/>
                  </a:lnTo>
                  <a:lnTo>
                    <a:pt x="86" y="112"/>
                  </a:lnTo>
                  <a:lnTo>
                    <a:pt x="94" y="109"/>
                  </a:lnTo>
                  <a:lnTo>
                    <a:pt x="101" y="107"/>
                  </a:lnTo>
                  <a:lnTo>
                    <a:pt x="109" y="103"/>
                  </a:lnTo>
                  <a:lnTo>
                    <a:pt x="114" y="101"/>
                  </a:lnTo>
                  <a:lnTo>
                    <a:pt x="124" y="90"/>
                  </a:lnTo>
                  <a:lnTo>
                    <a:pt x="137" y="80"/>
                  </a:lnTo>
                  <a:lnTo>
                    <a:pt x="147" y="71"/>
                  </a:lnTo>
                  <a:lnTo>
                    <a:pt x="156" y="59"/>
                  </a:lnTo>
                  <a:lnTo>
                    <a:pt x="162" y="48"/>
                  </a:lnTo>
                  <a:lnTo>
                    <a:pt x="162" y="38"/>
                  </a:lnTo>
                  <a:lnTo>
                    <a:pt x="158" y="27"/>
                  </a:lnTo>
                  <a:lnTo>
                    <a:pt x="149" y="1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52" name="Freeform 50">
              <a:extLst>
                <a:ext uri="{FF2B5EF4-FFF2-40B4-BE49-F238E27FC236}">
                  <a16:creationId xmlns:a16="http://schemas.microsoft.com/office/drawing/2014/main" id="{215672AA-8195-DE2E-1144-6C4BD2BD2A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2" y="1284"/>
              <a:ext cx="35" cy="20"/>
            </a:xfrm>
            <a:custGeom>
              <a:avLst/>
              <a:gdLst>
                <a:gd name="T0" fmla="*/ 0 w 114"/>
                <a:gd name="T1" fmla="*/ 0 h 73"/>
                <a:gd name="T2" fmla="*/ 0 w 114"/>
                <a:gd name="T3" fmla="*/ 0 h 73"/>
                <a:gd name="T4" fmla="*/ 0 w 114"/>
                <a:gd name="T5" fmla="*/ 0 h 73"/>
                <a:gd name="T6" fmla="*/ 0 w 114"/>
                <a:gd name="T7" fmla="*/ 0 h 73"/>
                <a:gd name="T8" fmla="*/ 0 w 114"/>
                <a:gd name="T9" fmla="*/ 0 h 73"/>
                <a:gd name="T10" fmla="*/ 0 w 114"/>
                <a:gd name="T11" fmla="*/ 0 h 73"/>
                <a:gd name="T12" fmla="*/ 0 w 114"/>
                <a:gd name="T13" fmla="*/ 0 h 73"/>
                <a:gd name="T14" fmla="*/ 0 w 114"/>
                <a:gd name="T15" fmla="*/ 0 h 73"/>
                <a:gd name="T16" fmla="*/ 0 w 114"/>
                <a:gd name="T17" fmla="*/ 0 h 73"/>
                <a:gd name="T18" fmla="*/ 0 w 114"/>
                <a:gd name="T19" fmla="*/ 0 h 73"/>
                <a:gd name="T20" fmla="*/ 0 w 114"/>
                <a:gd name="T21" fmla="*/ 0 h 73"/>
                <a:gd name="T22" fmla="*/ 0 w 114"/>
                <a:gd name="T23" fmla="*/ 0 h 73"/>
                <a:gd name="T24" fmla="*/ 0 w 114"/>
                <a:gd name="T25" fmla="*/ 0 h 73"/>
                <a:gd name="T26" fmla="*/ 0 w 114"/>
                <a:gd name="T27" fmla="*/ 0 h 73"/>
                <a:gd name="T28" fmla="*/ 0 w 114"/>
                <a:gd name="T29" fmla="*/ 0 h 73"/>
                <a:gd name="T30" fmla="*/ 0 w 114"/>
                <a:gd name="T31" fmla="*/ 0 h 73"/>
                <a:gd name="T32" fmla="*/ 0 w 114"/>
                <a:gd name="T33" fmla="*/ 0 h 73"/>
                <a:gd name="T34" fmla="*/ 0 w 114"/>
                <a:gd name="T35" fmla="*/ 0 h 73"/>
                <a:gd name="T36" fmla="*/ 0 w 114"/>
                <a:gd name="T37" fmla="*/ 0 h 73"/>
                <a:gd name="T38" fmla="*/ 0 w 114"/>
                <a:gd name="T39" fmla="*/ 0 h 73"/>
                <a:gd name="T40" fmla="*/ 0 w 114"/>
                <a:gd name="T41" fmla="*/ 0 h 73"/>
                <a:gd name="T42" fmla="*/ 0 w 114"/>
                <a:gd name="T43" fmla="*/ 0 h 73"/>
                <a:gd name="T44" fmla="*/ 0 w 114"/>
                <a:gd name="T45" fmla="*/ 0 h 73"/>
                <a:gd name="T46" fmla="*/ 0 w 114"/>
                <a:gd name="T47" fmla="*/ 0 h 73"/>
                <a:gd name="T48" fmla="*/ 0 w 114"/>
                <a:gd name="T49" fmla="*/ 0 h 73"/>
                <a:gd name="T50" fmla="*/ 0 w 114"/>
                <a:gd name="T51" fmla="*/ 0 h 73"/>
                <a:gd name="T52" fmla="*/ 0 w 114"/>
                <a:gd name="T53" fmla="*/ 0 h 73"/>
                <a:gd name="T54" fmla="*/ 0 w 114"/>
                <a:gd name="T55" fmla="*/ 0 h 73"/>
                <a:gd name="T56" fmla="*/ 0 w 114"/>
                <a:gd name="T57" fmla="*/ 0 h 73"/>
                <a:gd name="T58" fmla="*/ 0 w 114"/>
                <a:gd name="T59" fmla="*/ 0 h 73"/>
                <a:gd name="T60" fmla="*/ 0 w 114"/>
                <a:gd name="T61" fmla="*/ 0 h 73"/>
                <a:gd name="T62" fmla="*/ 0 w 114"/>
                <a:gd name="T63" fmla="*/ 0 h 73"/>
                <a:gd name="T64" fmla="*/ 0 w 114"/>
                <a:gd name="T65" fmla="*/ 0 h 73"/>
                <a:gd name="T66" fmla="*/ 0 w 114"/>
                <a:gd name="T67" fmla="*/ 0 h 7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14"/>
                <a:gd name="T103" fmla="*/ 0 h 73"/>
                <a:gd name="T104" fmla="*/ 114 w 114"/>
                <a:gd name="T105" fmla="*/ 73 h 7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14" h="73">
                  <a:moveTo>
                    <a:pt x="17" y="0"/>
                  </a:moveTo>
                  <a:lnTo>
                    <a:pt x="13" y="0"/>
                  </a:lnTo>
                  <a:lnTo>
                    <a:pt x="10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10"/>
                  </a:lnTo>
                  <a:lnTo>
                    <a:pt x="0" y="19"/>
                  </a:lnTo>
                  <a:lnTo>
                    <a:pt x="2" y="27"/>
                  </a:lnTo>
                  <a:lnTo>
                    <a:pt x="6" y="36"/>
                  </a:lnTo>
                  <a:lnTo>
                    <a:pt x="10" y="44"/>
                  </a:lnTo>
                  <a:lnTo>
                    <a:pt x="13" y="52"/>
                  </a:lnTo>
                  <a:lnTo>
                    <a:pt x="21" y="57"/>
                  </a:lnTo>
                  <a:lnTo>
                    <a:pt x="29" y="65"/>
                  </a:lnTo>
                  <a:lnTo>
                    <a:pt x="38" y="67"/>
                  </a:lnTo>
                  <a:lnTo>
                    <a:pt x="48" y="71"/>
                  </a:lnTo>
                  <a:lnTo>
                    <a:pt x="57" y="71"/>
                  </a:lnTo>
                  <a:lnTo>
                    <a:pt x="70" y="73"/>
                  </a:lnTo>
                  <a:lnTo>
                    <a:pt x="80" y="71"/>
                  </a:lnTo>
                  <a:lnTo>
                    <a:pt x="91" y="71"/>
                  </a:lnTo>
                  <a:lnTo>
                    <a:pt x="101" y="71"/>
                  </a:lnTo>
                  <a:lnTo>
                    <a:pt x="112" y="71"/>
                  </a:lnTo>
                  <a:lnTo>
                    <a:pt x="112" y="57"/>
                  </a:lnTo>
                  <a:lnTo>
                    <a:pt x="114" y="50"/>
                  </a:lnTo>
                  <a:lnTo>
                    <a:pt x="106" y="50"/>
                  </a:lnTo>
                  <a:lnTo>
                    <a:pt x="97" y="50"/>
                  </a:lnTo>
                  <a:lnTo>
                    <a:pt x="91" y="48"/>
                  </a:lnTo>
                  <a:lnTo>
                    <a:pt x="84" y="48"/>
                  </a:lnTo>
                  <a:lnTo>
                    <a:pt x="70" y="44"/>
                  </a:lnTo>
                  <a:lnTo>
                    <a:pt x="57" y="38"/>
                  </a:lnTo>
                  <a:lnTo>
                    <a:pt x="46" y="31"/>
                  </a:lnTo>
                  <a:lnTo>
                    <a:pt x="34" y="23"/>
                  </a:lnTo>
                  <a:lnTo>
                    <a:pt x="23" y="10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53" name="Freeform 51">
              <a:extLst>
                <a:ext uri="{FF2B5EF4-FFF2-40B4-BE49-F238E27FC236}">
                  <a16:creationId xmlns:a16="http://schemas.microsoft.com/office/drawing/2014/main" id="{BE661EFC-1F40-3479-5FD0-CE52173AA6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9" y="1287"/>
              <a:ext cx="67" cy="90"/>
            </a:xfrm>
            <a:custGeom>
              <a:avLst/>
              <a:gdLst>
                <a:gd name="T0" fmla="*/ 0 w 221"/>
                <a:gd name="T1" fmla="*/ 0 h 317"/>
                <a:gd name="T2" fmla="*/ 0 w 221"/>
                <a:gd name="T3" fmla="*/ 0 h 317"/>
                <a:gd name="T4" fmla="*/ 0 w 221"/>
                <a:gd name="T5" fmla="*/ 0 h 317"/>
                <a:gd name="T6" fmla="*/ 0 w 221"/>
                <a:gd name="T7" fmla="*/ 0 h 317"/>
                <a:gd name="T8" fmla="*/ 0 w 221"/>
                <a:gd name="T9" fmla="*/ 0 h 317"/>
                <a:gd name="T10" fmla="*/ 0 w 221"/>
                <a:gd name="T11" fmla="*/ 0 h 317"/>
                <a:gd name="T12" fmla="*/ 0 w 221"/>
                <a:gd name="T13" fmla="*/ 0 h 317"/>
                <a:gd name="T14" fmla="*/ 0 w 221"/>
                <a:gd name="T15" fmla="*/ 0 h 317"/>
                <a:gd name="T16" fmla="*/ 0 w 221"/>
                <a:gd name="T17" fmla="*/ 0 h 317"/>
                <a:gd name="T18" fmla="*/ 0 w 221"/>
                <a:gd name="T19" fmla="*/ 0 h 317"/>
                <a:gd name="T20" fmla="*/ 0 w 221"/>
                <a:gd name="T21" fmla="*/ 0 h 317"/>
                <a:gd name="T22" fmla="*/ 0 w 221"/>
                <a:gd name="T23" fmla="*/ 0 h 317"/>
                <a:gd name="T24" fmla="*/ 0 w 221"/>
                <a:gd name="T25" fmla="*/ 0 h 317"/>
                <a:gd name="T26" fmla="*/ 0 w 221"/>
                <a:gd name="T27" fmla="*/ 0 h 317"/>
                <a:gd name="T28" fmla="*/ 0 w 221"/>
                <a:gd name="T29" fmla="*/ 0 h 317"/>
                <a:gd name="T30" fmla="*/ 0 w 221"/>
                <a:gd name="T31" fmla="*/ 0 h 317"/>
                <a:gd name="T32" fmla="*/ 0 w 221"/>
                <a:gd name="T33" fmla="*/ 0 h 317"/>
                <a:gd name="T34" fmla="*/ 0 w 221"/>
                <a:gd name="T35" fmla="*/ 0 h 317"/>
                <a:gd name="T36" fmla="*/ 0 w 221"/>
                <a:gd name="T37" fmla="*/ 0 h 317"/>
                <a:gd name="T38" fmla="*/ 0 w 221"/>
                <a:gd name="T39" fmla="*/ 0 h 317"/>
                <a:gd name="T40" fmla="*/ 0 w 221"/>
                <a:gd name="T41" fmla="*/ 0 h 317"/>
                <a:gd name="T42" fmla="*/ 0 w 221"/>
                <a:gd name="T43" fmla="*/ 0 h 317"/>
                <a:gd name="T44" fmla="*/ 0 w 221"/>
                <a:gd name="T45" fmla="*/ 0 h 317"/>
                <a:gd name="T46" fmla="*/ 0 w 221"/>
                <a:gd name="T47" fmla="*/ 0 h 317"/>
                <a:gd name="T48" fmla="*/ 0 w 221"/>
                <a:gd name="T49" fmla="*/ 0 h 317"/>
                <a:gd name="T50" fmla="*/ 0 w 221"/>
                <a:gd name="T51" fmla="*/ 0 h 317"/>
                <a:gd name="T52" fmla="*/ 0 w 221"/>
                <a:gd name="T53" fmla="*/ 0 h 317"/>
                <a:gd name="T54" fmla="*/ 0 w 221"/>
                <a:gd name="T55" fmla="*/ 0 h 317"/>
                <a:gd name="T56" fmla="*/ 0 w 221"/>
                <a:gd name="T57" fmla="*/ 0 h 317"/>
                <a:gd name="T58" fmla="*/ 0 w 221"/>
                <a:gd name="T59" fmla="*/ 0 h 317"/>
                <a:gd name="T60" fmla="*/ 0 w 221"/>
                <a:gd name="T61" fmla="*/ 0 h 317"/>
                <a:gd name="T62" fmla="*/ 0 w 221"/>
                <a:gd name="T63" fmla="*/ 0 h 317"/>
                <a:gd name="T64" fmla="*/ 0 w 221"/>
                <a:gd name="T65" fmla="*/ 0 h 317"/>
                <a:gd name="T66" fmla="*/ 0 w 221"/>
                <a:gd name="T67" fmla="*/ 0 h 317"/>
                <a:gd name="T68" fmla="*/ 0 w 221"/>
                <a:gd name="T69" fmla="*/ 0 h 317"/>
                <a:gd name="T70" fmla="*/ 0 w 221"/>
                <a:gd name="T71" fmla="*/ 0 h 317"/>
                <a:gd name="T72" fmla="*/ 0 w 221"/>
                <a:gd name="T73" fmla="*/ 0 h 317"/>
                <a:gd name="T74" fmla="*/ 0 w 221"/>
                <a:gd name="T75" fmla="*/ 0 h 317"/>
                <a:gd name="T76" fmla="*/ 0 w 221"/>
                <a:gd name="T77" fmla="*/ 0 h 317"/>
                <a:gd name="T78" fmla="*/ 0 w 221"/>
                <a:gd name="T79" fmla="*/ 0 h 317"/>
                <a:gd name="T80" fmla="*/ 0 w 221"/>
                <a:gd name="T81" fmla="*/ 0 h 317"/>
                <a:gd name="T82" fmla="*/ 0 w 221"/>
                <a:gd name="T83" fmla="*/ 0 h 317"/>
                <a:gd name="T84" fmla="*/ 0 w 221"/>
                <a:gd name="T85" fmla="*/ 0 h 317"/>
                <a:gd name="T86" fmla="*/ 0 w 221"/>
                <a:gd name="T87" fmla="*/ 0 h 317"/>
                <a:gd name="T88" fmla="*/ 0 w 221"/>
                <a:gd name="T89" fmla="*/ 0 h 317"/>
                <a:gd name="T90" fmla="*/ 0 w 221"/>
                <a:gd name="T91" fmla="*/ 0 h 317"/>
                <a:gd name="T92" fmla="*/ 0 w 221"/>
                <a:gd name="T93" fmla="*/ 0 h 317"/>
                <a:gd name="T94" fmla="*/ 0 w 221"/>
                <a:gd name="T95" fmla="*/ 0 h 317"/>
                <a:gd name="T96" fmla="*/ 0 w 221"/>
                <a:gd name="T97" fmla="*/ 0 h 317"/>
                <a:gd name="T98" fmla="*/ 0 w 221"/>
                <a:gd name="T99" fmla="*/ 0 h 317"/>
                <a:gd name="T100" fmla="*/ 0 w 221"/>
                <a:gd name="T101" fmla="*/ 0 h 317"/>
                <a:gd name="T102" fmla="*/ 0 w 221"/>
                <a:gd name="T103" fmla="*/ 0 h 317"/>
                <a:gd name="T104" fmla="*/ 0 w 221"/>
                <a:gd name="T105" fmla="*/ 0 h 317"/>
                <a:gd name="T106" fmla="*/ 0 w 221"/>
                <a:gd name="T107" fmla="*/ 0 h 317"/>
                <a:gd name="T108" fmla="*/ 0 w 221"/>
                <a:gd name="T109" fmla="*/ 0 h 317"/>
                <a:gd name="T110" fmla="*/ 0 w 221"/>
                <a:gd name="T111" fmla="*/ 0 h 317"/>
                <a:gd name="T112" fmla="*/ 0 w 221"/>
                <a:gd name="T113" fmla="*/ 0 h 31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221"/>
                <a:gd name="T172" fmla="*/ 0 h 317"/>
                <a:gd name="T173" fmla="*/ 221 w 221"/>
                <a:gd name="T174" fmla="*/ 317 h 317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221" h="317">
                  <a:moveTo>
                    <a:pt x="221" y="0"/>
                  </a:moveTo>
                  <a:lnTo>
                    <a:pt x="219" y="0"/>
                  </a:lnTo>
                  <a:lnTo>
                    <a:pt x="211" y="0"/>
                  </a:lnTo>
                  <a:lnTo>
                    <a:pt x="206" y="0"/>
                  </a:lnTo>
                  <a:lnTo>
                    <a:pt x="200" y="0"/>
                  </a:lnTo>
                  <a:lnTo>
                    <a:pt x="198" y="13"/>
                  </a:lnTo>
                  <a:lnTo>
                    <a:pt x="196" y="28"/>
                  </a:lnTo>
                  <a:lnTo>
                    <a:pt x="192" y="46"/>
                  </a:lnTo>
                  <a:lnTo>
                    <a:pt x="189" y="63"/>
                  </a:lnTo>
                  <a:lnTo>
                    <a:pt x="181" y="76"/>
                  </a:lnTo>
                  <a:lnTo>
                    <a:pt x="173" y="93"/>
                  </a:lnTo>
                  <a:lnTo>
                    <a:pt x="164" y="108"/>
                  </a:lnTo>
                  <a:lnTo>
                    <a:pt x="156" y="124"/>
                  </a:lnTo>
                  <a:lnTo>
                    <a:pt x="145" y="135"/>
                  </a:lnTo>
                  <a:lnTo>
                    <a:pt x="134" y="146"/>
                  </a:lnTo>
                  <a:lnTo>
                    <a:pt x="120" y="154"/>
                  </a:lnTo>
                  <a:lnTo>
                    <a:pt x="107" y="162"/>
                  </a:lnTo>
                  <a:lnTo>
                    <a:pt x="90" y="165"/>
                  </a:lnTo>
                  <a:lnTo>
                    <a:pt x="76" y="165"/>
                  </a:lnTo>
                  <a:lnTo>
                    <a:pt x="59" y="163"/>
                  </a:lnTo>
                  <a:lnTo>
                    <a:pt x="44" y="160"/>
                  </a:lnTo>
                  <a:lnTo>
                    <a:pt x="37" y="152"/>
                  </a:lnTo>
                  <a:lnTo>
                    <a:pt x="27" y="146"/>
                  </a:lnTo>
                  <a:lnTo>
                    <a:pt x="18" y="139"/>
                  </a:lnTo>
                  <a:lnTo>
                    <a:pt x="12" y="137"/>
                  </a:lnTo>
                  <a:lnTo>
                    <a:pt x="10" y="144"/>
                  </a:lnTo>
                  <a:lnTo>
                    <a:pt x="10" y="154"/>
                  </a:lnTo>
                  <a:lnTo>
                    <a:pt x="12" y="160"/>
                  </a:lnTo>
                  <a:lnTo>
                    <a:pt x="16" y="167"/>
                  </a:lnTo>
                  <a:lnTo>
                    <a:pt x="19" y="171"/>
                  </a:lnTo>
                  <a:lnTo>
                    <a:pt x="27" y="175"/>
                  </a:lnTo>
                  <a:lnTo>
                    <a:pt x="35" y="179"/>
                  </a:lnTo>
                  <a:lnTo>
                    <a:pt x="42" y="182"/>
                  </a:lnTo>
                  <a:lnTo>
                    <a:pt x="48" y="184"/>
                  </a:lnTo>
                  <a:lnTo>
                    <a:pt x="57" y="184"/>
                  </a:lnTo>
                  <a:lnTo>
                    <a:pt x="65" y="186"/>
                  </a:lnTo>
                  <a:lnTo>
                    <a:pt x="75" y="188"/>
                  </a:lnTo>
                  <a:lnTo>
                    <a:pt x="82" y="188"/>
                  </a:lnTo>
                  <a:lnTo>
                    <a:pt x="90" y="188"/>
                  </a:lnTo>
                  <a:lnTo>
                    <a:pt x="99" y="188"/>
                  </a:lnTo>
                  <a:lnTo>
                    <a:pt x="107" y="188"/>
                  </a:lnTo>
                  <a:lnTo>
                    <a:pt x="113" y="186"/>
                  </a:lnTo>
                  <a:lnTo>
                    <a:pt x="120" y="184"/>
                  </a:lnTo>
                  <a:lnTo>
                    <a:pt x="124" y="184"/>
                  </a:lnTo>
                  <a:lnTo>
                    <a:pt x="130" y="182"/>
                  </a:lnTo>
                  <a:lnTo>
                    <a:pt x="137" y="177"/>
                  </a:lnTo>
                  <a:lnTo>
                    <a:pt x="151" y="169"/>
                  </a:lnTo>
                  <a:lnTo>
                    <a:pt x="145" y="179"/>
                  </a:lnTo>
                  <a:lnTo>
                    <a:pt x="141" y="188"/>
                  </a:lnTo>
                  <a:lnTo>
                    <a:pt x="137" y="200"/>
                  </a:lnTo>
                  <a:lnTo>
                    <a:pt x="135" y="211"/>
                  </a:lnTo>
                  <a:lnTo>
                    <a:pt x="132" y="222"/>
                  </a:lnTo>
                  <a:lnTo>
                    <a:pt x="128" y="234"/>
                  </a:lnTo>
                  <a:lnTo>
                    <a:pt x="126" y="245"/>
                  </a:lnTo>
                  <a:lnTo>
                    <a:pt x="122" y="255"/>
                  </a:lnTo>
                  <a:lnTo>
                    <a:pt x="116" y="264"/>
                  </a:lnTo>
                  <a:lnTo>
                    <a:pt x="111" y="272"/>
                  </a:lnTo>
                  <a:lnTo>
                    <a:pt x="103" y="278"/>
                  </a:lnTo>
                  <a:lnTo>
                    <a:pt x="96" y="285"/>
                  </a:lnTo>
                  <a:lnTo>
                    <a:pt x="86" y="289"/>
                  </a:lnTo>
                  <a:lnTo>
                    <a:pt x="75" y="293"/>
                  </a:lnTo>
                  <a:lnTo>
                    <a:pt x="61" y="293"/>
                  </a:lnTo>
                  <a:lnTo>
                    <a:pt x="48" y="295"/>
                  </a:lnTo>
                  <a:lnTo>
                    <a:pt x="38" y="291"/>
                  </a:lnTo>
                  <a:lnTo>
                    <a:pt x="33" y="291"/>
                  </a:lnTo>
                  <a:lnTo>
                    <a:pt x="29" y="287"/>
                  </a:lnTo>
                  <a:lnTo>
                    <a:pt x="25" y="283"/>
                  </a:lnTo>
                  <a:lnTo>
                    <a:pt x="19" y="279"/>
                  </a:lnTo>
                  <a:lnTo>
                    <a:pt x="16" y="278"/>
                  </a:lnTo>
                  <a:lnTo>
                    <a:pt x="8" y="278"/>
                  </a:lnTo>
                  <a:lnTo>
                    <a:pt x="0" y="281"/>
                  </a:lnTo>
                  <a:lnTo>
                    <a:pt x="0" y="287"/>
                  </a:lnTo>
                  <a:lnTo>
                    <a:pt x="0" y="295"/>
                  </a:lnTo>
                  <a:lnTo>
                    <a:pt x="4" y="300"/>
                  </a:lnTo>
                  <a:lnTo>
                    <a:pt x="8" y="306"/>
                  </a:lnTo>
                  <a:lnTo>
                    <a:pt x="18" y="312"/>
                  </a:lnTo>
                  <a:lnTo>
                    <a:pt x="29" y="316"/>
                  </a:lnTo>
                  <a:lnTo>
                    <a:pt x="42" y="316"/>
                  </a:lnTo>
                  <a:lnTo>
                    <a:pt x="57" y="317"/>
                  </a:lnTo>
                  <a:lnTo>
                    <a:pt x="71" y="316"/>
                  </a:lnTo>
                  <a:lnTo>
                    <a:pt x="86" y="316"/>
                  </a:lnTo>
                  <a:lnTo>
                    <a:pt x="97" y="310"/>
                  </a:lnTo>
                  <a:lnTo>
                    <a:pt x="111" y="300"/>
                  </a:lnTo>
                  <a:lnTo>
                    <a:pt x="122" y="291"/>
                  </a:lnTo>
                  <a:lnTo>
                    <a:pt x="132" y="281"/>
                  </a:lnTo>
                  <a:lnTo>
                    <a:pt x="141" y="268"/>
                  </a:lnTo>
                  <a:lnTo>
                    <a:pt x="151" y="255"/>
                  </a:lnTo>
                  <a:lnTo>
                    <a:pt x="156" y="240"/>
                  </a:lnTo>
                  <a:lnTo>
                    <a:pt x="164" y="226"/>
                  </a:lnTo>
                  <a:lnTo>
                    <a:pt x="168" y="211"/>
                  </a:lnTo>
                  <a:lnTo>
                    <a:pt x="172" y="196"/>
                  </a:lnTo>
                  <a:lnTo>
                    <a:pt x="173" y="182"/>
                  </a:lnTo>
                  <a:lnTo>
                    <a:pt x="179" y="171"/>
                  </a:lnTo>
                  <a:lnTo>
                    <a:pt x="179" y="156"/>
                  </a:lnTo>
                  <a:lnTo>
                    <a:pt x="183" y="146"/>
                  </a:lnTo>
                  <a:lnTo>
                    <a:pt x="183" y="137"/>
                  </a:lnTo>
                  <a:lnTo>
                    <a:pt x="185" y="129"/>
                  </a:lnTo>
                  <a:lnTo>
                    <a:pt x="189" y="122"/>
                  </a:lnTo>
                  <a:lnTo>
                    <a:pt x="192" y="114"/>
                  </a:lnTo>
                  <a:lnTo>
                    <a:pt x="196" y="105"/>
                  </a:lnTo>
                  <a:lnTo>
                    <a:pt x="202" y="97"/>
                  </a:lnTo>
                  <a:lnTo>
                    <a:pt x="204" y="89"/>
                  </a:lnTo>
                  <a:lnTo>
                    <a:pt x="208" y="80"/>
                  </a:lnTo>
                  <a:lnTo>
                    <a:pt x="211" y="72"/>
                  </a:lnTo>
                  <a:lnTo>
                    <a:pt x="215" y="67"/>
                  </a:lnTo>
                  <a:lnTo>
                    <a:pt x="215" y="57"/>
                  </a:lnTo>
                  <a:lnTo>
                    <a:pt x="217" y="49"/>
                  </a:lnTo>
                  <a:lnTo>
                    <a:pt x="219" y="42"/>
                  </a:lnTo>
                  <a:lnTo>
                    <a:pt x="221" y="34"/>
                  </a:lnTo>
                  <a:lnTo>
                    <a:pt x="221" y="25"/>
                  </a:lnTo>
                  <a:lnTo>
                    <a:pt x="221" y="15"/>
                  </a:lnTo>
                  <a:lnTo>
                    <a:pt x="221" y="8"/>
                  </a:lnTo>
                  <a:lnTo>
                    <a:pt x="22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54" name="Freeform 52">
              <a:extLst>
                <a:ext uri="{FF2B5EF4-FFF2-40B4-BE49-F238E27FC236}">
                  <a16:creationId xmlns:a16="http://schemas.microsoft.com/office/drawing/2014/main" id="{2C6E533C-7F27-1E69-564C-8C8BC6BD70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0" y="1366"/>
              <a:ext cx="71" cy="45"/>
            </a:xfrm>
            <a:custGeom>
              <a:avLst/>
              <a:gdLst>
                <a:gd name="T0" fmla="*/ 0 w 230"/>
                <a:gd name="T1" fmla="*/ 0 h 160"/>
                <a:gd name="T2" fmla="*/ 0 w 230"/>
                <a:gd name="T3" fmla="*/ 0 h 160"/>
                <a:gd name="T4" fmla="*/ 0 w 230"/>
                <a:gd name="T5" fmla="*/ 0 h 160"/>
                <a:gd name="T6" fmla="*/ 0 w 230"/>
                <a:gd name="T7" fmla="*/ 0 h 160"/>
                <a:gd name="T8" fmla="*/ 0 w 230"/>
                <a:gd name="T9" fmla="*/ 0 h 160"/>
                <a:gd name="T10" fmla="*/ 0 w 230"/>
                <a:gd name="T11" fmla="*/ 0 h 160"/>
                <a:gd name="T12" fmla="*/ 0 w 230"/>
                <a:gd name="T13" fmla="*/ 0 h 160"/>
                <a:gd name="T14" fmla="*/ 0 w 230"/>
                <a:gd name="T15" fmla="*/ 0 h 160"/>
                <a:gd name="T16" fmla="*/ 0 w 230"/>
                <a:gd name="T17" fmla="*/ 0 h 160"/>
                <a:gd name="T18" fmla="*/ 0 w 230"/>
                <a:gd name="T19" fmla="*/ 0 h 160"/>
                <a:gd name="T20" fmla="*/ 0 w 230"/>
                <a:gd name="T21" fmla="*/ 0 h 160"/>
                <a:gd name="T22" fmla="*/ 0 w 230"/>
                <a:gd name="T23" fmla="*/ 0 h 160"/>
                <a:gd name="T24" fmla="*/ 0 w 230"/>
                <a:gd name="T25" fmla="*/ 0 h 160"/>
                <a:gd name="T26" fmla="*/ 0 w 230"/>
                <a:gd name="T27" fmla="*/ 0 h 160"/>
                <a:gd name="T28" fmla="*/ 0 w 230"/>
                <a:gd name="T29" fmla="*/ 0 h 160"/>
                <a:gd name="T30" fmla="*/ 0 w 230"/>
                <a:gd name="T31" fmla="*/ 0 h 160"/>
                <a:gd name="T32" fmla="*/ 0 w 230"/>
                <a:gd name="T33" fmla="*/ 0 h 160"/>
                <a:gd name="T34" fmla="*/ 0 w 230"/>
                <a:gd name="T35" fmla="*/ 0 h 160"/>
                <a:gd name="T36" fmla="*/ 0 w 230"/>
                <a:gd name="T37" fmla="*/ 0 h 160"/>
                <a:gd name="T38" fmla="*/ 0 w 230"/>
                <a:gd name="T39" fmla="*/ 0 h 160"/>
                <a:gd name="T40" fmla="*/ 0 w 230"/>
                <a:gd name="T41" fmla="*/ 0 h 160"/>
                <a:gd name="T42" fmla="*/ 0 w 230"/>
                <a:gd name="T43" fmla="*/ 0 h 160"/>
                <a:gd name="T44" fmla="*/ 0 w 230"/>
                <a:gd name="T45" fmla="*/ 0 h 160"/>
                <a:gd name="T46" fmla="*/ 0 w 230"/>
                <a:gd name="T47" fmla="*/ 0 h 160"/>
                <a:gd name="T48" fmla="*/ 0 w 230"/>
                <a:gd name="T49" fmla="*/ 0 h 160"/>
                <a:gd name="T50" fmla="*/ 0 w 230"/>
                <a:gd name="T51" fmla="*/ 0 h 160"/>
                <a:gd name="T52" fmla="*/ 0 w 230"/>
                <a:gd name="T53" fmla="*/ 0 h 160"/>
                <a:gd name="T54" fmla="*/ 0 w 230"/>
                <a:gd name="T55" fmla="*/ 0 h 160"/>
                <a:gd name="T56" fmla="*/ 0 w 230"/>
                <a:gd name="T57" fmla="*/ 0 h 160"/>
                <a:gd name="T58" fmla="*/ 0 w 230"/>
                <a:gd name="T59" fmla="*/ 0 h 160"/>
                <a:gd name="T60" fmla="*/ 0 w 230"/>
                <a:gd name="T61" fmla="*/ 0 h 160"/>
                <a:gd name="T62" fmla="*/ 0 w 230"/>
                <a:gd name="T63" fmla="*/ 0 h 160"/>
                <a:gd name="T64" fmla="*/ 0 w 230"/>
                <a:gd name="T65" fmla="*/ 0 h 160"/>
                <a:gd name="T66" fmla="*/ 0 w 230"/>
                <a:gd name="T67" fmla="*/ 0 h 160"/>
                <a:gd name="T68" fmla="*/ 0 w 230"/>
                <a:gd name="T69" fmla="*/ 0 h 160"/>
                <a:gd name="T70" fmla="*/ 0 w 230"/>
                <a:gd name="T71" fmla="*/ 0 h 160"/>
                <a:gd name="T72" fmla="*/ 0 w 230"/>
                <a:gd name="T73" fmla="*/ 0 h 160"/>
                <a:gd name="T74" fmla="*/ 0 w 230"/>
                <a:gd name="T75" fmla="*/ 0 h 160"/>
                <a:gd name="T76" fmla="*/ 0 w 230"/>
                <a:gd name="T77" fmla="*/ 0 h 160"/>
                <a:gd name="T78" fmla="*/ 0 w 230"/>
                <a:gd name="T79" fmla="*/ 0 h 160"/>
                <a:gd name="T80" fmla="*/ 0 w 230"/>
                <a:gd name="T81" fmla="*/ 0 h 160"/>
                <a:gd name="T82" fmla="*/ 0 w 230"/>
                <a:gd name="T83" fmla="*/ 0 h 160"/>
                <a:gd name="T84" fmla="*/ 0 w 230"/>
                <a:gd name="T85" fmla="*/ 0 h 160"/>
                <a:gd name="T86" fmla="*/ 0 w 230"/>
                <a:gd name="T87" fmla="*/ 0 h 160"/>
                <a:gd name="T88" fmla="*/ 0 w 230"/>
                <a:gd name="T89" fmla="*/ 0 h 160"/>
                <a:gd name="T90" fmla="*/ 0 w 230"/>
                <a:gd name="T91" fmla="*/ 0 h 160"/>
                <a:gd name="T92" fmla="*/ 0 w 230"/>
                <a:gd name="T93" fmla="*/ 0 h 160"/>
                <a:gd name="T94" fmla="*/ 0 w 230"/>
                <a:gd name="T95" fmla="*/ 0 h 160"/>
                <a:gd name="T96" fmla="*/ 0 w 230"/>
                <a:gd name="T97" fmla="*/ 0 h 160"/>
                <a:gd name="T98" fmla="*/ 0 w 230"/>
                <a:gd name="T99" fmla="*/ 0 h 160"/>
                <a:gd name="T100" fmla="*/ 0 w 230"/>
                <a:gd name="T101" fmla="*/ 0 h 160"/>
                <a:gd name="T102" fmla="*/ 0 w 230"/>
                <a:gd name="T103" fmla="*/ 0 h 160"/>
                <a:gd name="T104" fmla="*/ 0 w 230"/>
                <a:gd name="T105" fmla="*/ 0 h 160"/>
                <a:gd name="T106" fmla="*/ 0 w 230"/>
                <a:gd name="T107" fmla="*/ 0 h 160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230"/>
                <a:gd name="T163" fmla="*/ 0 h 160"/>
                <a:gd name="T164" fmla="*/ 230 w 230"/>
                <a:gd name="T165" fmla="*/ 160 h 160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230" h="160">
                  <a:moveTo>
                    <a:pt x="230" y="0"/>
                  </a:moveTo>
                  <a:lnTo>
                    <a:pt x="222" y="0"/>
                  </a:lnTo>
                  <a:lnTo>
                    <a:pt x="215" y="2"/>
                  </a:lnTo>
                  <a:lnTo>
                    <a:pt x="207" y="4"/>
                  </a:lnTo>
                  <a:lnTo>
                    <a:pt x="201" y="8"/>
                  </a:lnTo>
                  <a:lnTo>
                    <a:pt x="190" y="16"/>
                  </a:lnTo>
                  <a:lnTo>
                    <a:pt x="179" y="23"/>
                  </a:lnTo>
                  <a:lnTo>
                    <a:pt x="167" y="31"/>
                  </a:lnTo>
                  <a:lnTo>
                    <a:pt x="156" y="40"/>
                  </a:lnTo>
                  <a:lnTo>
                    <a:pt x="144" y="48"/>
                  </a:lnTo>
                  <a:lnTo>
                    <a:pt x="133" y="57"/>
                  </a:lnTo>
                  <a:lnTo>
                    <a:pt x="125" y="63"/>
                  </a:lnTo>
                  <a:lnTo>
                    <a:pt x="116" y="71"/>
                  </a:lnTo>
                  <a:lnTo>
                    <a:pt x="108" y="76"/>
                  </a:lnTo>
                  <a:lnTo>
                    <a:pt x="101" y="84"/>
                  </a:lnTo>
                  <a:lnTo>
                    <a:pt x="91" y="90"/>
                  </a:lnTo>
                  <a:lnTo>
                    <a:pt x="83" y="95"/>
                  </a:lnTo>
                  <a:lnTo>
                    <a:pt x="74" y="99"/>
                  </a:lnTo>
                  <a:lnTo>
                    <a:pt x="64" y="105"/>
                  </a:lnTo>
                  <a:lnTo>
                    <a:pt x="55" y="109"/>
                  </a:lnTo>
                  <a:lnTo>
                    <a:pt x="45" y="113"/>
                  </a:lnTo>
                  <a:lnTo>
                    <a:pt x="38" y="118"/>
                  </a:lnTo>
                  <a:lnTo>
                    <a:pt x="30" y="124"/>
                  </a:lnTo>
                  <a:lnTo>
                    <a:pt x="23" y="130"/>
                  </a:lnTo>
                  <a:lnTo>
                    <a:pt x="13" y="137"/>
                  </a:lnTo>
                  <a:lnTo>
                    <a:pt x="6" y="145"/>
                  </a:lnTo>
                  <a:lnTo>
                    <a:pt x="0" y="152"/>
                  </a:lnTo>
                  <a:lnTo>
                    <a:pt x="9" y="156"/>
                  </a:lnTo>
                  <a:lnTo>
                    <a:pt x="19" y="160"/>
                  </a:lnTo>
                  <a:lnTo>
                    <a:pt x="26" y="154"/>
                  </a:lnTo>
                  <a:lnTo>
                    <a:pt x="36" y="149"/>
                  </a:lnTo>
                  <a:lnTo>
                    <a:pt x="45" y="145"/>
                  </a:lnTo>
                  <a:lnTo>
                    <a:pt x="55" y="141"/>
                  </a:lnTo>
                  <a:lnTo>
                    <a:pt x="66" y="137"/>
                  </a:lnTo>
                  <a:lnTo>
                    <a:pt x="78" y="135"/>
                  </a:lnTo>
                  <a:lnTo>
                    <a:pt x="89" y="132"/>
                  </a:lnTo>
                  <a:lnTo>
                    <a:pt x="102" y="130"/>
                  </a:lnTo>
                  <a:lnTo>
                    <a:pt x="112" y="126"/>
                  </a:lnTo>
                  <a:lnTo>
                    <a:pt x="123" y="122"/>
                  </a:lnTo>
                  <a:lnTo>
                    <a:pt x="135" y="118"/>
                  </a:lnTo>
                  <a:lnTo>
                    <a:pt x="144" y="113"/>
                  </a:lnTo>
                  <a:lnTo>
                    <a:pt x="154" y="107"/>
                  </a:lnTo>
                  <a:lnTo>
                    <a:pt x="163" y="101"/>
                  </a:lnTo>
                  <a:lnTo>
                    <a:pt x="173" y="95"/>
                  </a:lnTo>
                  <a:lnTo>
                    <a:pt x="182" y="88"/>
                  </a:lnTo>
                  <a:lnTo>
                    <a:pt x="190" y="76"/>
                  </a:lnTo>
                  <a:lnTo>
                    <a:pt x="199" y="67"/>
                  </a:lnTo>
                  <a:lnTo>
                    <a:pt x="207" y="57"/>
                  </a:lnTo>
                  <a:lnTo>
                    <a:pt x="215" y="48"/>
                  </a:lnTo>
                  <a:lnTo>
                    <a:pt x="220" y="36"/>
                  </a:lnTo>
                  <a:lnTo>
                    <a:pt x="226" y="25"/>
                  </a:lnTo>
                  <a:lnTo>
                    <a:pt x="228" y="12"/>
                  </a:lnTo>
                  <a:lnTo>
                    <a:pt x="23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55" name="Freeform 53">
              <a:extLst>
                <a:ext uri="{FF2B5EF4-FFF2-40B4-BE49-F238E27FC236}">
                  <a16:creationId xmlns:a16="http://schemas.microsoft.com/office/drawing/2014/main" id="{A02C0E4F-FFFC-8F0F-B6A4-C18C1F9FA1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00" y="894"/>
              <a:ext cx="95" cy="55"/>
            </a:xfrm>
            <a:custGeom>
              <a:avLst/>
              <a:gdLst>
                <a:gd name="T0" fmla="*/ 0 w 312"/>
                <a:gd name="T1" fmla="*/ 0 h 196"/>
                <a:gd name="T2" fmla="*/ 0 w 312"/>
                <a:gd name="T3" fmla="*/ 0 h 196"/>
                <a:gd name="T4" fmla="*/ 0 w 312"/>
                <a:gd name="T5" fmla="*/ 0 h 196"/>
                <a:gd name="T6" fmla="*/ 0 w 312"/>
                <a:gd name="T7" fmla="*/ 0 h 196"/>
                <a:gd name="T8" fmla="*/ 0 w 312"/>
                <a:gd name="T9" fmla="*/ 0 h 196"/>
                <a:gd name="T10" fmla="*/ 0 w 312"/>
                <a:gd name="T11" fmla="*/ 0 h 196"/>
                <a:gd name="T12" fmla="*/ 0 w 312"/>
                <a:gd name="T13" fmla="*/ 0 h 196"/>
                <a:gd name="T14" fmla="*/ 0 w 312"/>
                <a:gd name="T15" fmla="*/ 0 h 196"/>
                <a:gd name="T16" fmla="*/ 0 w 312"/>
                <a:gd name="T17" fmla="*/ 0 h 196"/>
                <a:gd name="T18" fmla="*/ 0 w 312"/>
                <a:gd name="T19" fmla="*/ 0 h 196"/>
                <a:gd name="T20" fmla="*/ 0 w 312"/>
                <a:gd name="T21" fmla="*/ 0 h 196"/>
                <a:gd name="T22" fmla="*/ 0 w 312"/>
                <a:gd name="T23" fmla="*/ 0 h 196"/>
                <a:gd name="T24" fmla="*/ 0 w 312"/>
                <a:gd name="T25" fmla="*/ 0 h 196"/>
                <a:gd name="T26" fmla="*/ 0 w 312"/>
                <a:gd name="T27" fmla="*/ 0 h 196"/>
                <a:gd name="T28" fmla="*/ 0 w 312"/>
                <a:gd name="T29" fmla="*/ 0 h 196"/>
                <a:gd name="T30" fmla="*/ 0 w 312"/>
                <a:gd name="T31" fmla="*/ 0 h 196"/>
                <a:gd name="T32" fmla="*/ 0 w 312"/>
                <a:gd name="T33" fmla="*/ 0 h 196"/>
                <a:gd name="T34" fmla="*/ 0 w 312"/>
                <a:gd name="T35" fmla="*/ 0 h 196"/>
                <a:gd name="T36" fmla="*/ 0 w 312"/>
                <a:gd name="T37" fmla="*/ 0 h 196"/>
                <a:gd name="T38" fmla="*/ 0 w 312"/>
                <a:gd name="T39" fmla="*/ 0 h 196"/>
                <a:gd name="T40" fmla="*/ 0 w 312"/>
                <a:gd name="T41" fmla="*/ 0 h 196"/>
                <a:gd name="T42" fmla="*/ 0 w 312"/>
                <a:gd name="T43" fmla="*/ 0 h 196"/>
                <a:gd name="T44" fmla="*/ 0 w 312"/>
                <a:gd name="T45" fmla="*/ 0 h 196"/>
                <a:gd name="T46" fmla="*/ 0 w 312"/>
                <a:gd name="T47" fmla="*/ 0 h 196"/>
                <a:gd name="T48" fmla="*/ 0 w 312"/>
                <a:gd name="T49" fmla="*/ 0 h 196"/>
                <a:gd name="T50" fmla="*/ 0 w 312"/>
                <a:gd name="T51" fmla="*/ 0 h 196"/>
                <a:gd name="T52" fmla="*/ 0 w 312"/>
                <a:gd name="T53" fmla="*/ 0 h 196"/>
                <a:gd name="T54" fmla="*/ 0 w 312"/>
                <a:gd name="T55" fmla="*/ 0 h 196"/>
                <a:gd name="T56" fmla="*/ 0 w 312"/>
                <a:gd name="T57" fmla="*/ 0 h 196"/>
                <a:gd name="T58" fmla="*/ 0 w 312"/>
                <a:gd name="T59" fmla="*/ 0 h 196"/>
                <a:gd name="T60" fmla="*/ 0 w 312"/>
                <a:gd name="T61" fmla="*/ 0 h 196"/>
                <a:gd name="T62" fmla="*/ 0 w 312"/>
                <a:gd name="T63" fmla="*/ 0 h 196"/>
                <a:gd name="T64" fmla="*/ 0 w 312"/>
                <a:gd name="T65" fmla="*/ 0 h 196"/>
                <a:gd name="T66" fmla="*/ 0 w 312"/>
                <a:gd name="T67" fmla="*/ 0 h 196"/>
                <a:gd name="T68" fmla="*/ 0 w 312"/>
                <a:gd name="T69" fmla="*/ 0 h 196"/>
                <a:gd name="T70" fmla="*/ 0 w 312"/>
                <a:gd name="T71" fmla="*/ 0 h 196"/>
                <a:gd name="T72" fmla="*/ 0 w 312"/>
                <a:gd name="T73" fmla="*/ 0 h 196"/>
                <a:gd name="T74" fmla="*/ 0 w 312"/>
                <a:gd name="T75" fmla="*/ 0 h 196"/>
                <a:gd name="T76" fmla="*/ 0 w 312"/>
                <a:gd name="T77" fmla="*/ 0 h 196"/>
                <a:gd name="T78" fmla="*/ 0 w 312"/>
                <a:gd name="T79" fmla="*/ 0 h 196"/>
                <a:gd name="T80" fmla="*/ 0 w 312"/>
                <a:gd name="T81" fmla="*/ 0 h 196"/>
                <a:gd name="T82" fmla="*/ 0 w 312"/>
                <a:gd name="T83" fmla="*/ 0 h 196"/>
                <a:gd name="T84" fmla="*/ 0 w 312"/>
                <a:gd name="T85" fmla="*/ 0 h 196"/>
                <a:gd name="T86" fmla="*/ 0 w 312"/>
                <a:gd name="T87" fmla="*/ 0 h 196"/>
                <a:gd name="T88" fmla="*/ 0 w 312"/>
                <a:gd name="T89" fmla="*/ 0 h 196"/>
                <a:gd name="T90" fmla="*/ 0 w 312"/>
                <a:gd name="T91" fmla="*/ 0 h 196"/>
                <a:gd name="T92" fmla="*/ 0 w 312"/>
                <a:gd name="T93" fmla="*/ 0 h 196"/>
                <a:gd name="T94" fmla="*/ 0 w 312"/>
                <a:gd name="T95" fmla="*/ 0 h 196"/>
                <a:gd name="T96" fmla="*/ 0 w 312"/>
                <a:gd name="T97" fmla="*/ 0 h 196"/>
                <a:gd name="T98" fmla="*/ 0 w 312"/>
                <a:gd name="T99" fmla="*/ 0 h 196"/>
                <a:gd name="T100" fmla="*/ 0 w 312"/>
                <a:gd name="T101" fmla="*/ 0 h 196"/>
                <a:gd name="T102" fmla="*/ 0 w 312"/>
                <a:gd name="T103" fmla="*/ 0 h 196"/>
                <a:gd name="T104" fmla="*/ 0 w 312"/>
                <a:gd name="T105" fmla="*/ 0 h 196"/>
                <a:gd name="T106" fmla="*/ 0 w 312"/>
                <a:gd name="T107" fmla="*/ 0 h 196"/>
                <a:gd name="T108" fmla="*/ 0 w 312"/>
                <a:gd name="T109" fmla="*/ 0 h 196"/>
                <a:gd name="T110" fmla="*/ 0 w 312"/>
                <a:gd name="T111" fmla="*/ 0 h 196"/>
                <a:gd name="T112" fmla="*/ 0 w 312"/>
                <a:gd name="T113" fmla="*/ 0 h 196"/>
                <a:gd name="T114" fmla="*/ 0 w 312"/>
                <a:gd name="T115" fmla="*/ 0 h 19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312"/>
                <a:gd name="T175" fmla="*/ 0 h 196"/>
                <a:gd name="T176" fmla="*/ 312 w 312"/>
                <a:gd name="T177" fmla="*/ 196 h 19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312" h="196">
                  <a:moveTo>
                    <a:pt x="17" y="0"/>
                  </a:moveTo>
                  <a:lnTo>
                    <a:pt x="15" y="0"/>
                  </a:lnTo>
                  <a:lnTo>
                    <a:pt x="12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2" y="16"/>
                  </a:lnTo>
                  <a:lnTo>
                    <a:pt x="2" y="21"/>
                  </a:lnTo>
                  <a:lnTo>
                    <a:pt x="8" y="29"/>
                  </a:lnTo>
                  <a:lnTo>
                    <a:pt x="10" y="37"/>
                  </a:lnTo>
                  <a:lnTo>
                    <a:pt x="13" y="44"/>
                  </a:lnTo>
                  <a:lnTo>
                    <a:pt x="17" y="52"/>
                  </a:lnTo>
                  <a:lnTo>
                    <a:pt x="21" y="61"/>
                  </a:lnTo>
                  <a:lnTo>
                    <a:pt x="25" y="67"/>
                  </a:lnTo>
                  <a:lnTo>
                    <a:pt x="29" y="76"/>
                  </a:lnTo>
                  <a:lnTo>
                    <a:pt x="31" y="84"/>
                  </a:lnTo>
                  <a:lnTo>
                    <a:pt x="34" y="92"/>
                  </a:lnTo>
                  <a:lnTo>
                    <a:pt x="34" y="99"/>
                  </a:lnTo>
                  <a:lnTo>
                    <a:pt x="36" y="109"/>
                  </a:lnTo>
                  <a:lnTo>
                    <a:pt x="36" y="116"/>
                  </a:lnTo>
                  <a:lnTo>
                    <a:pt x="36" y="128"/>
                  </a:lnTo>
                  <a:lnTo>
                    <a:pt x="34" y="134"/>
                  </a:lnTo>
                  <a:lnTo>
                    <a:pt x="34" y="141"/>
                  </a:lnTo>
                  <a:lnTo>
                    <a:pt x="36" y="151"/>
                  </a:lnTo>
                  <a:lnTo>
                    <a:pt x="40" y="158"/>
                  </a:lnTo>
                  <a:lnTo>
                    <a:pt x="50" y="172"/>
                  </a:lnTo>
                  <a:lnTo>
                    <a:pt x="63" y="183"/>
                  </a:lnTo>
                  <a:lnTo>
                    <a:pt x="70" y="187"/>
                  </a:lnTo>
                  <a:lnTo>
                    <a:pt x="78" y="191"/>
                  </a:lnTo>
                  <a:lnTo>
                    <a:pt x="88" y="192"/>
                  </a:lnTo>
                  <a:lnTo>
                    <a:pt x="95" y="196"/>
                  </a:lnTo>
                  <a:lnTo>
                    <a:pt x="105" y="196"/>
                  </a:lnTo>
                  <a:lnTo>
                    <a:pt x="116" y="196"/>
                  </a:lnTo>
                  <a:lnTo>
                    <a:pt x="126" y="194"/>
                  </a:lnTo>
                  <a:lnTo>
                    <a:pt x="137" y="194"/>
                  </a:lnTo>
                  <a:lnTo>
                    <a:pt x="139" y="192"/>
                  </a:lnTo>
                  <a:lnTo>
                    <a:pt x="146" y="192"/>
                  </a:lnTo>
                  <a:lnTo>
                    <a:pt x="154" y="192"/>
                  </a:lnTo>
                  <a:lnTo>
                    <a:pt x="160" y="192"/>
                  </a:lnTo>
                  <a:lnTo>
                    <a:pt x="156" y="185"/>
                  </a:lnTo>
                  <a:lnTo>
                    <a:pt x="152" y="179"/>
                  </a:lnTo>
                  <a:lnTo>
                    <a:pt x="141" y="179"/>
                  </a:lnTo>
                  <a:lnTo>
                    <a:pt x="131" y="179"/>
                  </a:lnTo>
                  <a:lnTo>
                    <a:pt x="124" y="177"/>
                  </a:lnTo>
                  <a:lnTo>
                    <a:pt x="116" y="175"/>
                  </a:lnTo>
                  <a:lnTo>
                    <a:pt x="108" y="172"/>
                  </a:lnTo>
                  <a:lnTo>
                    <a:pt x="101" y="168"/>
                  </a:lnTo>
                  <a:lnTo>
                    <a:pt x="95" y="162"/>
                  </a:lnTo>
                  <a:lnTo>
                    <a:pt x="91" y="158"/>
                  </a:lnTo>
                  <a:lnTo>
                    <a:pt x="86" y="151"/>
                  </a:lnTo>
                  <a:lnTo>
                    <a:pt x="82" y="145"/>
                  </a:lnTo>
                  <a:lnTo>
                    <a:pt x="78" y="137"/>
                  </a:lnTo>
                  <a:lnTo>
                    <a:pt x="76" y="130"/>
                  </a:lnTo>
                  <a:lnTo>
                    <a:pt x="72" y="122"/>
                  </a:lnTo>
                  <a:lnTo>
                    <a:pt x="72" y="113"/>
                  </a:lnTo>
                  <a:lnTo>
                    <a:pt x="72" y="105"/>
                  </a:lnTo>
                  <a:lnTo>
                    <a:pt x="74" y="97"/>
                  </a:lnTo>
                  <a:lnTo>
                    <a:pt x="72" y="88"/>
                  </a:lnTo>
                  <a:lnTo>
                    <a:pt x="72" y="80"/>
                  </a:lnTo>
                  <a:lnTo>
                    <a:pt x="69" y="73"/>
                  </a:lnTo>
                  <a:lnTo>
                    <a:pt x="67" y="67"/>
                  </a:lnTo>
                  <a:lnTo>
                    <a:pt x="59" y="52"/>
                  </a:lnTo>
                  <a:lnTo>
                    <a:pt x="53" y="38"/>
                  </a:lnTo>
                  <a:lnTo>
                    <a:pt x="67" y="40"/>
                  </a:lnTo>
                  <a:lnTo>
                    <a:pt x="82" y="42"/>
                  </a:lnTo>
                  <a:lnTo>
                    <a:pt x="97" y="42"/>
                  </a:lnTo>
                  <a:lnTo>
                    <a:pt x="114" y="42"/>
                  </a:lnTo>
                  <a:lnTo>
                    <a:pt x="129" y="42"/>
                  </a:lnTo>
                  <a:lnTo>
                    <a:pt x="146" y="42"/>
                  </a:lnTo>
                  <a:lnTo>
                    <a:pt x="162" y="42"/>
                  </a:lnTo>
                  <a:lnTo>
                    <a:pt x="181" y="42"/>
                  </a:lnTo>
                  <a:lnTo>
                    <a:pt x="194" y="42"/>
                  </a:lnTo>
                  <a:lnTo>
                    <a:pt x="211" y="46"/>
                  </a:lnTo>
                  <a:lnTo>
                    <a:pt x="224" y="50"/>
                  </a:lnTo>
                  <a:lnTo>
                    <a:pt x="240" y="57"/>
                  </a:lnTo>
                  <a:lnTo>
                    <a:pt x="251" y="63"/>
                  </a:lnTo>
                  <a:lnTo>
                    <a:pt x="264" y="73"/>
                  </a:lnTo>
                  <a:lnTo>
                    <a:pt x="274" y="86"/>
                  </a:lnTo>
                  <a:lnTo>
                    <a:pt x="283" y="101"/>
                  </a:lnTo>
                  <a:lnTo>
                    <a:pt x="289" y="105"/>
                  </a:lnTo>
                  <a:lnTo>
                    <a:pt x="297" y="113"/>
                  </a:lnTo>
                  <a:lnTo>
                    <a:pt x="306" y="118"/>
                  </a:lnTo>
                  <a:lnTo>
                    <a:pt x="312" y="122"/>
                  </a:lnTo>
                  <a:lnTo>
                    <a:pt x="310" y="109"/>
                  </a:lnTo>
                  <a:lnTo>
                    <a:pt x="310" y="99"/>
                  </a:lnTo>
                  <a:lnTo>
                    <a:pt x="306" y="90"/>
                  </a:lnTo>
                  <a:lnTo>
                    <a:pt x="306" y="82"/>
                  </a:lnTo>
                  <a:lnTo>
                    <a:pt x="300" y="75"/>
                  </a:lnTo>
                  <a:lnTo>
                    <a:pt x="297" y="67"/>
                  </a:lnTo>
                  <a:lnTo>
                    <a:pt x="289" y="59"/>
                  </a:lnTo>
                  <a:lnTo>
                    <a:pt x="283" y="54"/>
                  </a:lnTo>
                  <a:lnTo>
                    <a:pt x="276" y="48"/>
                  </a:lnTo>
                  <a:lnTo>
                    <a:pt x="268" y="42"/>
                  </a:lnTo>
                  <a:lnTo>
                    <a:pt x="259" y="38"/>
                  </a:lnTo>
                  <a:lnTo>
                    <a:pt x="251" y="35"/>
                  </a:lnTo>
                  <a:lnTo>
                    <a:pt x="242" y="31"/>
                  </a:lnTo>
                  <a:lnTo>
                    <a:pt x="234" y="29"/>
                  </a:lnTo>
                  <a:lnTo>
                    <a:pt x="224" y="29"/>
                  </a:lnTo>
                  <a:lnTo>
                    <a:pt x="217" y="29"/>
                  </a:lnTo>
                  <a:lnTo>
                    <a:pt x="203" y="25"/>
                  </a:lnTo>
                  <a:lnTo>
                    <a:pt x="190" y="25"/>
                  </a:lnTo>
                  <a:lnTo>
                    <a:pt x="177" y="23"/>
                  </a:lnTo>
                  <a:lnTo>
                    <a:pt x="165" y="23"/>
                  </a:lnTo>
                  <a:lnTo>
                    <a:pt x="152" y="23"/>
                  </a:lnTo>
                  <a:lnTo>
                    <a:pt x="137" y="23"/>
                  </a:lnTo>
                  <a:lnTo>
                    <a:pt x="126" y="23"/>
                  </a:lnTo>
                  <a:lnTo>
                    <a:pt x="114" y="23"/>
                  </a:lnTo>
                  <a:lnTo>
                    <a:pt x="101" y="21"/>
                  </a:lnTo>
                  <a:lnTo>
                    <a:pt x="88" y="21"/>
                  </a:lnTo>
                  <a:lnTo>
                    <a:pt x="74" y="19"/>
                  </a:lnTo>
                  <a:lnTo>
                    <a:pt x="63" y="18"/>
                  </a:lnTo>
                  <a:lnTo>
                    <a:pt x="50" y="14"/>
                  </a:lnTo>
                  <a:lnTo>
                    <a:pt x="38" y="10"/>
                  </a:lnTo>
                  <a:lnTo>
                    <a:pt x="27" y="6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56" name="Freeform 54">
              <a:extLst>
                <a:ext uri="{FF2B5EF4-FFF2-40B4-BE49-F238E27FC236}">
                  <a16:creationId xmlns:a16="http://schemas.microsoft.com/office/drawing/2014/main" id="{ECA6988A-5228-27F8-DC00-5856685DAF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4" y="921"/>
              <a:ext cx="29" cy="24"/>
            </a:xfrm>
            <a:custGeom>
              <a:avLst/>
              <a:gdLst>
                <a:gd name="T0" fmla="*/ 0 w 93"/>
                <a:gd name="T1" fmla="*/ 0 h 83"/>
                <a:gd name="T2" fmla="*/ 0 w 93"/>
                <a:gd name="T3" fmla="*/ 0 h 83"/>
                <a:gd name="T4" fmla="*/ 0 w 93"/>
                <a:gd name="T5" fmla="*/ 0 h 83"/>
                <a:gd name="T6" fmla="*/ 0 w 93"/>
                <a:gd name="T7" fmla="*/ 0 h 83"/>
                <a:gd name="T8" fmla="*/ 0 w 93"/>
                <a:gd name="T9" fmla="*/ 0 h 83"/>
                <a:gd name="T10" fmla="*/ 0 w 93"/>
                <a:gd name="T11" fmla="*/ 0 h 83"/>
                <a:gd name="T12" fmla="*/ 0 w 93"/>
                <a:gd name="T13" fmla="*/ 0 h 83"/>
                <a:gd name="T14" fmla="*/ 0 w 93"/>
                <a:gd name="T15" fmla="*/ 0 h 83"/>
                <a:gd name="T16" fmla="*/ 0 w 93"/>
                <a:gd name="T17" fmla="*/ 0 h 83"/>
                <a:gd name="T18" fmla="*/ 0 w 93"/>
                <a:gd name="T19" fmla="*/ 0 h 83"/>
                <a:gd name="T20" fmla="*/ 0 w 93"/>
                <a:gd name="T21" fmla="*/ 0 h 83"/>
                <a:gd name="T22" fmla="*/ 0 w 93"/>
                <a:gd name="T23" fmla="*/ 0 h 83"/>
                <a:gd name="T24" fmla="*/ 0 w 93"/>
                <a:gd name="T25" fmla="*/ 0 h 83"/>
                <a:gd name="T26" fmla="*/ 0 w 93"/>
                <a:gd name="T27" fmla="*/ 0 h 83"/>
                <a:gd name="T28" fmla="*/ 0 w 93"/>
                <a:gd name="T29" fmla="*/ 0 h 83"/>
                <a:gd name="T30" fmla="*/ 0 w 93"/>
                <a:gd name="T31" fmla="*/ 0 h 83"/>
                <a:gd name="T32" fmla="*/ 0 w 93"/>
                <a:gd name="T33" fmla="*/ 0 h 83"/>
                <a:gd name="T34" fmla="*/ 0 w 93"/>
                <a:gd name="T35" fmla="*/ 0 h 83"/>
                <a:gd name="T36" fmla="*/ 0 w 93"/>
                <a:gd name="T37" fmla="*/ 0 h 83"/>
                <a:gd name="T38" fmla="*/ 0 w 93"/>
                <a:gd name="T39" fmla="*/ 0 h 83"/>
                <a:gd name="T40" fmla="*/ 0 w 93"/>
                <a:gd name="T41" fmla="*/ 0 h 83"/>
                <a:gd name="T42" fmla="*/ 0 w 93"/>
                <a:gd name="T43" fmla="*/ 0 h 83"/>
                <a:gd name="T44" fmla="*/ 0 w 93"/>
                <a:gd name="T45" fmla="*/ 0 h 83"/>
                <a:gd name="T46" fmla="*/ 0 w 93"/>
                <a:gd name="T47" fmla="*/ 0 h 83"/>
                <a:gd name="T48" fmla="*/ 0 w 93"/>
                <a:gd name="T49" fmla="*/ 0 h 83"/>
                <a:gd name="T50" fmla="*/ 0 w 93"/>
                <a:gd name="T51" fmla="*/ 0 h 83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93"/>
                <a:gd name="T79" fmla="*/ 0 h 83"/>
                <a:gd name="T80" fmla="*/ 93 w 93"/>
                <a:gd name="T81" fmla="*/ 83 h 83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93" h="83">
                  <a:moveTo>
                    <a:pt x="19" y="0"/>
                  </a:moveTo>
                  <a:lnTo>
                    <a:pt x="15" y="0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0"/>
                  </a:lnTo>
                  <a:lnTo>
                    <a:pt x="4" y="15"/>
                  </a:lnTo>
                  <a:lnTo>
                    <a:pt x="12" y="28"/>
                  </a:lnTo>
                  <a:lnTo>
                    <a:pt x="21" y="41"/>
                  </a:lnTo>
                  <a:lnTo>
                    <a:pt x="34" y="55"/>
                  </a:lnTo>
                  <a:lnTo>
                    <a:pt x="40" y="60"/>
                  </a:lnTo>
                  <a:lnTo>
                    <a:pt x="48" y="66"/>
                  </a:lnTo>
                  <a:lnTo>
                    <a:pt x="55" y="70"/>
                  </a:lnTo>
                  <a:lnTo>
                    <a:pt x="63" y="74"/>
                  </a:lnTo>
                  <a:lnTo>
                    <a:pt x="70" y="76"/>
                  </a:lnTo>
                  <a:lnTo>
                    <a:pt x="78" y="79"/>
                  </a:lnTo>
                  <a:lnTo>
                    <a:pt x="84" y="79"/>
                  </a:lnTo>
                  <a:lnTo>
                    <a:pt x="93" y="83"/>
                  </a:lnTo>
                  <a:lnTo>
                    <a:pt x="89" y="70"/>
                  </a:lnTo>
                  <a:lnTo>
                    <a:pt x="82" y="57"/>
                  </a:lnTo>
                  <a:lnTo>
                    <a:pt x="70" y="47"/>
                  </a:lnTo>
                  <a:lnTo>
                    <a:pt x="61" y="40"/>
                  </a:lnTo>
                  <a:lnTo>
                    <a:pt x="48" y="30"/>
                  </a:lnTo>
                  <a:lnTo>
                    <a:pt x="34" y="21"/>
                  </a:lnTo>
                  <a:lnTo>
                    <a:pt x="23" y="11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57" name="Freeform 55">
              <a:extLst>
                <a:ext uri="{FF2B5EF4-FFF2-40B4-BE49-F238E27FC236}">
                  <a16:creationId xmlns:a16="http://schemas.microsoft.com/office/drawing/2014/main" id="{23EF3E42-9297-898C-62BB-4BA831EDE8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57" y="885"/>
              <a:ext cx="55" cy="14"/>
            </a:xfrm>
            <a:custGeom>
              <a:avLst/>
              <a:gdLst>
                <a:gd name="T0" fmla="*/ 0 w 181"/>
                <a:gd name="T1" fmla="*/ 0 h 50"/>
                <a:gd name="T2" fmla="*/ 0 w 181"/>
                <a:gd name="T3" fmla="*/ 0 h 50"/>
                <a:gd name="T4" fmla="*/ 0 w 181"/>
                <a:gd name="T5" fmla="*/ 0 h 50"/>
                <a:gd name="T6" fmla="*/ 0 w 181"/>
                <a:gd name="T7" fmla="*/ 0 h 50"/>
                <a:gd name="T8" fmla="*/ 0 w 181"/>
                <a:gd name="T9" fmla="*/ 0 h 50"/>
                <a:gd name="T10" fmla="*/ 0 w 181"/>
                <a:gd name="T11" fmla="*/ 0 h 50"/>
                <a:gd name="T12" fmla="*/ 0 w 181"/>
                <a:gd name="T13" fmla="*/ 0 h 50"/>
                <a:gd name="T14" fmla="*/ 0 w 181"/>
                <a:gd name="T15" fmla="*/ 0 h 50"/>
                <a:gd name="T16" fmla="*/ 0 w 181"/>
                <a:gd name="T17" fmla="*/ 0 h 50"/>
                <a:gd name="T18" fmla="*/ 0 w 181"/>
                <a:gd name="T19" fmla="*/ 0 h 50"/>
                <a:gd name="T20" fmla="*/ 0 w 181"/>
                <a:gd name="T21" fmla="*/ 0 h 50"/>
                <a:gd name="T22" fmla="*/ 0 w 181"/>
                <a:gd name="T23" fmla="*/ 0 h 50"/>
                <a:gd name="T24" fmla="*/ 0 w 181"/>
                <a:gd name="T25" fmla="*/ 0 h 50"/>
                <a:gd name="T26" fmla="*/ 0 w 181"/>
                <a:gd name="T27" fmla="*/ 0 h 50"/>
                <a:gd name="T28" fmla="*/ 0 w 181"/>
                <a:gd name="T29" fmla="*/ 0 h 50"/>
                <a:gd name="T30" fmla="*/ 0 w 181"/>
                <a:gd name="T31" fmla="*/ 0 h 50"/>
                <a:gd name="T32" fmla="*/ 0 w 181"/>
                <a:gd name="T33" fmla="*/ 0 h 50"/>
                <a:gd name="T34" fmla="*/ 0 w 181"/>
                <a:gd name="T35" fmla="*/ 0 h 50"/>
                <a:gd name="T36" fmla="*/ 0 w 181"/>
                <a:gd name="T37" fmla="*/ 0 h 50"/>
                <a:gd name="T38" fmla="*/ 0 w 181"/>
                <a:gd name="T39" fmla="*/ 0 h 50"/>
                <a:gd name="T40" fmla="*/ 0 w 181"/>
                <a:gd name="T41" fmla="*/ 0 h 50"/>
                <a:gd name="T42" fmla="*/ 0 w 181"/>
                <a:gd name="T43" fmla="*/ 0 h 50"/>
                <a:gd name="T44" fmla="*/ 0 w 181"/>
                <a:gd name="T45" fmla="*/ 0 h 50"/>
                <a:gd name="T46" fmla="*/ 0 w 181"/>
                <a:gd name="T47" fmla="*/ 0 h 50"/>
                <a:gd name="T48" fmla="*/ 0 w 181"/>
                <a:gd name="T49" fmla="*/ 0 h 50"/>
                <a:gd name="T50" fmla="*/ 0 w 181"/>
                <a:gd name="T51" fmla="*/ 0 h 50"/>
                <a:gd name="T52" fmla="*/ 0 w 181"/>
                <a:gd name="T53" fmla="*/ 0 h 50"/>
                <a:gd name="T54" fmla="*/ 0 w 181"/>
                <a:gd name="T55" fmla="*/ 0 h 50"/>
                <a:gd name="T56" fmla="*/ 0 w 181"/>
                <a:gd name="T57" fmla="*/ 0 h 50"/>
                <a:gd name="T58" fmla="*/ 0 w 181"/>
                <a:gd name="T59" fmla="*/ 0 h 50"/>
                <a:gd name="T60" fmla="*/ 0 w 181"/>
                <a:gd name="T61" fmla="*/ 0 h 50"/>
                <a:gd name="T62" fmla="*/ 0 w 181"/>
                <a:gd name="T63" fmla="*/ 0 h 50"/>
                <a:gd name="T64" fmla="*/ 0 w 181"/>
                <a:gd name="T65" fmla="*/ 0 h 50"/>
                <a:gd name="T66" fmla="*/ 0 w 181"/>
                <a:gd name="T67" fmla="*/ 0 h 50"/>
                <a:gd name="T68" fmla="*/ 0 w 181"/>
                <a:gd name="T69" fmla="*/ 0 h 50"/>
                <a:gd name="T70" fmla="*/ 0 w 181"/>
                <a:gd name="T71" fmla="*/ 0 h 50"/>
                <a:gd name="T72" fmla="*/ 0 w 181"/>
                <a:gd name="T73" fmla="*/ 0 h 50"/>
                <a:gd name="T74" fmla="*/ 0 w 181"/>
                <a:gd name="T75" fmla="*/ 0 h 50"/>
                <a:gd name="T76" fmla="*/ 0 w 181"/>
                <a:gd name="T77" fmla="*/ 0 h 50"/>
                <a:gd name="T78" fmla="*/ 0 w 181"/>
                <a:gd name="T79" fmla="*/ 0 h 50"/>
                <a:gd name="T80" fmla="*/ 0 w 181"/>
                <a:gd name="T81" fmla="*/ 0 h 50"/>
                <a:gd name="T82" fmla="*/ 0 w 181"/>
                <a:gd name="T83" fmla="*/ 0 h 50"/>
                <a:gd name="T84" fmla="*/ 0 w 181"/>
                <a:gd name="T85" fmla="*/ 0 h 50"/>
                <a:gd name="T86" fmla="*/ 0 w 181"/>
                <a:gd name="T87" fmla="*/ 0 h 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81"/>
                <a:gd name="T133" fmla="*/ 0 h 50"/>
                <a:gd name="T134" fmla="*/ 181 w 181"/>
                <a:gd name="T135" fmla="*/ 50 h 5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81" h="50">
                  <a:moveTo>
                    <a:pt x="19" y="0"/>
                  </a:moveTo>
                  <a:lnTo>
                    <a:pt x="15" y="0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10"/>
                  </a:lnTo>
                  <a:lnTo>
                    <a:pt x="6" y="21"/>
                  </a:lnTo>
                  <a:lnTo>
                    <a:pt x="12" y="31"/>
                  </a:lnTo>
                  <a:lnTo>
                    <a:pt x="19" y="42"/>
                  </a:lnTo>
                  <a:lnTo>
                    <a:pt x="29" y="48"/>
                  </a:lnTo>
                  <a:lnTo>
                    <a:pt x="38" y="50"/>
                  </a:lnTo>
                  <a:lnTo>
                    <a:pt x="48" y="48"/>
                  </a:lnTo>
                  <a:lnTo>
                    <a:pt x="57" y="38"/>
                  </a:lnTo>
                  <a:lnTo>
                    <a:pt x="65" y="34"/>
                  </a:lnTo>
                  <a:lnTo>
                    <a:pt x="73" y="32"/>
                  </a:lnTo>
                  <a:lnTo>
                    <a:pt x="80" y="32"/>
                  </a:lnTo>
                  <a:lnTo>
                    <a:pt x="90" y="32"/>
                  </a:lnTo>
                  <a:lnTo>
                    <a:pt x="97" y="32"/>
                  </a:lnTo>
                  <a:lnTo>
                    <a:pt x="105" y="32"/>
                  </a:lnTo>
                  <a:lnTo>
                    <a:pt x="112" y="32"/>
                  </a:lnTo>
                  <a:lnTo>
                    <a:pt x="122" y="32"/>
                  </a:lnTo>
                  <a:lnTo>
                    <a:pt x="135" y="34"/>
                  </a:lnTo>
                  <a:lnTo>
                    <a:pt x="150" y="38"/>
                  </a:lnTo>
                  <a:lnTo>
                    <a:pt x="156" y="40"/>
                  </a:lnTo>
                  <a:lnTo>
                    <a:pt x="164" y="42"/>
                  </a:lnTo>
                  <a:lnTo>
                    <a:pt x="173" y="44"/>
                  </a:lnTo>
                  <a:lnTo>
                    <a:pt x="181" y="48"/>
                  </a:lnTo>
                  <a:lnTo>
                    <a:pt x="179" y="34"/>
                  </a:lnTo>
                  <a:lnTo>
                    <a:pt x="179" y="23"/>
                  </a:lnTo>
                  <a:lnTo>
                    <a:pt x="169" y="17"/>
                  </a:lnTo>
                  <a:lnTo>
                    <a:pt x="162" y="13"/>
                  </a:lnTo>
                  <a:lnTo>
                    <a:pt x="154" y="10"/>
                  </a:lnTo>
                  <a:lnTo>
                    <a:pt x="150" y="8"/>
                  </a:lnTo>
                  <a:lnTo>
                    <a:pt x="135" y="4"/>
                  </a:lnTo>
                  <a:lnTo>
                    <a:pt x="124" y="4"/>
                  </a:lnTo>
                  <a:lnTo>
                    <a:pt x="114" y="4"/>
                  </a:lnTo>
                  <a:lnTo>
                    <a:pt x="107" y="4"/>
                  </a:lnTo>
                  <a:lnTo>
                    <a:pt x="95" y="4"/>
                  </a:lnTo>
                  <a:lnTo>
                    <a:pt x="86" y="4"/>
                  </a:lnTo>
                  <a:lnTo>
                    <a:pt x="71" y="2"/>
                  </a:lnTo>
                  <a:lnTo>
                    <a:pt x="55" y="2"/>
                  </a:lnTo>
                  <a:lnTo>
                    <a:pt x="38" y="0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58" name="Freeform 56">
              <a:extLst>
                <a:ext uri="{FF2B5EF4-FFF2-40B4-BE49-F238E27FC236}">
                  <a16:creationId xmlns:a16="http://schemas.microsoft.com/office/drawing/2014/main" id="{2EE9B5FF-D6A0-37E0-38AC-817F63025E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2" y="1000"/>
              <a:ext cx="20" cy="23"/>
            </a:xfrm>
            <a:custGeom>
              <a:avLst/>
              <a:gdLst>
                <a:gd name="T0" fmla="*/ 0 w 65"/>
                <a:gd name="T1" fmla="*/ 0 h 82"/>
                <a:gd name="T2" fmla="*/ 0 w 65"/>
                <a:gd name="T3" fmla="*/ 0 h 82"/>
                <a:gd name="T4" fmla="*/ 0 w 65"/>
                <a:gd name="T5" fmla="*/ 0 h 82"/>
                <a:gd name="T6" fmla="*/ 0 w 65"/>
                <a:gd name="T7" fmla="*/ 0 h 82"/>
                <a:gd name="T8" fmla="*/ 0 w 65"/>
                <a:gd name="T9" fmla="*/ 0 h 82"/>
                <a:gd name="T10" fmla="*/ 0 w 65"/>
                <a:gd name="T11" fmla="*/ 0 h 82"/>
                <a:gd name="T12" fmla="*/ 0 w 65"/>
                <a:gd name="T13" fmla="*/ 0 h 82"/>
                <a:gd name="T14" fmla="*/ 0 w 65"/>
                <a:gd name="T15" fmla="*/ 0 h 82"/>
                <a:gd name="T16" fmla="*/ 0 w 65"/>
                <a:gd name="T17" fmla="*/ 0 h 82"/>
                <a:gd name="T18" fmla="*/ 0 w 65"/>
                <a:gd name="T19" fmla="*/ 0 h 82"/>
                <a:gd name="T20" fmla="*/ 0 w 65"/>
                <a:gd name="T21" fmla="*/ 0 h 82"/>
                <a:gd name="T22" fmla="*/ 0 w 65"/>
                <a:gd name="T23" fmla="*/ 0 h 82"/>
                <a:gd name="T24" fmla="*/ 0 w 65"/>
                <a:gd name="T25" fmla="*/ 0 h 82"/>
                <a:gd name="T26" fmla="*/ 0 w 65"/>
                <a:gd name="T27" fmla="*/ 0 h 82"/>
                <a:gd name="T28" fmla="*/ 0 w 65"/>
                <a:gd name="T29" fmla="*/ 0 h 82"/>
                <a:gd name="T30" fmla="*/ 0 w 65"/>
                <a:gd name="T31" fmla="*/ 0 h 82"/>
                <a:gd name="T32" fmla="*/ 0 w 65"/>
                <a:gd name="T33" fmla="*/ 0 h 82"/>
                <a:gd name="T34" fmla="*/ 0 w 65"/>
                <a:gd name="T35" fmla="*/ 0 h 82"/>
                <a:gd name="T36" fmla="*/ 0 w 65"/>
                <a:gd name="T37" fmla="*/ 0 h 82"/>
                <a:gd name="T38" fmla="*/ 0 w 65"/>
                <a:gd name="T39" fmla="*/ 0 h 82"/>
                <a:gd name="T40" fmla="*/ 0 w 65"/>
                <a:gd name="T41" fmla="*/ 0 h 82"/>
                <a:gd name="T42" fmla="*/ 0 w 65"/>
                <a:gd name="T43" fmla="*/ 0 h 82"/>
                <a:gd name="T44" fmla="*/ 0 w 65"/>
                <a:gd name="T45" fmla="*/ 0 h 82"/>
                <a:gd name="T46" fmla="*/ 0 w 65"/>
                <a:gd name="T47" fmla="*/ 0 h 82"/>
                <a:gd name="T48" fmla="*/ 0 w 65"/>
                <a:gd name="T49" fmla="*/ 0 h 82"/>
                <a:gd name="T50" fmla="*/ 0 w 65"/>
                <a:gd name="T51" fmla="*/ 0 h 82"/>
                <a:gd name="T52" fmla="*/ 0 w 65"/>
                <a:gd name="T53" fmla="*/ 0 h 82"/>
                <a:gd name="T54" fmla="*/ 0 w 65"/>
                <a:gd name="T55" fmla="*/ 0 h 82"/>
                <a:gd name="T56" fmla="*/ 0 w 65"/>
                <a:gd name="T57" fmla="*/ 0 h 82"/>
                <a:gd name="T58" fmla="*/ 0 w 65"/>
                <a:gd name="T59" fmla="*/ 0 h 8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65"/>
                <a:gd name="T91" fmla="*/ 0 h 82"/>
                <a:gd name="T92" fmla="*/ 65 w 65"/>
                <a:gd name="T93" fmla="*/ 82 h 82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65" h="82">
                  <a:moveTo>
                    <a:pt x="48" y="6"/>
                  </a:moveTo>
                  <a:lnTo>
                    <a:pt x="38" y="2"/>
                  </a:lnTo>
                  <a:lnTo>
                    <a:pt x="29" y="0"/>
                  </a:lnTo>
                  <a:lnTo>
                    <a:pt x="15" y="0"/>
                  </a:lnTo>
                  <a:lnTo>
                    <a:pt x="8" y="0"/>
                  </a:lnTo>
                  <a:lnTo>
                    <a:pt x="0" y="4"/>
                  </a:lnTo>
                  <a:lnTo>
                    <a:pt x="4" y="9"/>
                  </a:lnTo>
                  <a:lnTo>
                    <a:pt x="6" y="13"/>
                  </a:lnTo>
                  <a:lnTo>
                    <a:pt x="11" y="19"/>
                  </a:lnTo>
                  <a:lnTo>
                    <a:pt x="19" y="25"/>
                  </a:lnTo>
                  <a:lnTo>
                    <a:pt x="32" y="32"/>
                  </a:lnTo>
                  <a:lnTo>
                    <a:pt x="30" y="34"/>
                  </a:lnTo>
                  <a:lnTo>
                    <a:pt x="30" y="40"/>
                  </a:lnTo>
                  <a:lnTo>
                    <a:pt x="29" y="47"/>
                  </a:lnTo>
                  <a:lnTo>
                    <a:pt x="29" y="57"/>
                  </a:lnTo>
                  <a:lnTo>
                    <a:pt x="25" y="65"/>
                  </a:lnTo>
                  <a:lnTo>
                    <a:pt x="23" y="72"/>
                  </a:lnTo>
                  <a:lnTo>
                    <a:pt x="23" y="78"/>
                  </a:lnTo>
                  <a:lnTo>
                    <a:pt x="23" y="82"/>
                  </a:lnTo>
                  <a:lnTo>
                    <a:pt x="32" y="80"/>
                  </a:lnTo>
                  <a:lnTo>
                    <a:pt x="42" y="80"/>
                  </a:lnTo>
                  <a:lnTo>
                    <a:pt x="49" y="76"/>
                  </a:lnTo>
                  <a:lnTo>
                    <a:pt x="55" y="74"/>
                  </a:lnTo>
                  <a:lnTo>
                    <a:pt x="63" y="61"/>
                  </a:lnTo>
                  <a:lnTo>
                    <a:pt x="65" y="49"/>
                  </a:lnTo>
                  <a:lnTo>
                    <a:pt x="63" y="34"/>
                  </a:lnTo>
                  <a:lnTo>
                    <a:pt x="61" y="23"/>
                  </a:lnTo>
                  <a:lnTo>
                    <a:pt x="53" y="11"/>
                  </a:lnTo>
                  <a:lnTo>
                    <a:pt x="48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59" name="Freeform 57">
              <a:extLst>
                <a:ext uri="{FF2B5EF4-FFF2-40B4-BE49-F238E27FC236}">
                  <a16:creationId xmlns:a16="http://schemas.microsoft.com/office/drawing/2014/main" id="{7F66DA6E-061D-2222-91F6-D3FB3A3AE8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62" y="968"/>
              <a:ext cx="180" cy="10"/>
            </a:xfrm>
            <a:custGeom>
              <a:avLst/>
              <a:gdLst>
                <a:gd name="T0" fmla="*/ 0 w 589"/>
                <a:gd name="T1" fmla="*/ 0 h 36"/>
                <a:gd name="T2" fmla="*/ 0 w 589"/>
                <a:gd name="T3" fmla="*/ 0 h 36"/>
                <a:gd name="T4" fmla="*/ 0 w 589"/>
                <a:gd name="T5" fmla="*/ 0 h 36"/>
                <a:gd name="T6" fmla="*/ 0 w 589"/>
                <a:gd name="T7" fmla="*/ 0 h 36"/>
                <a:gd name="T8" fmla="*/ 0 w 589"/>
                <a:gd name="T9" fmla="*/ 0 h 36"/>
                <a:gd name="T10" fmla="*/ 0 w 589"/>
                <a:gd name="T11" fmla="*/ 0 h 36"/>
                <a:gd name="T12" fmla="*/ 0 w 589"/>
                <a:gd name="T13" fmla="*/ 0 h 36"/>
                <a:gd name="T14" fmla="*/ 0 w 589"/>
                <a:gd name="T15" fmla="*/ 0 h 36"/>
                <a:gd name="T16" fmla="*/ 0 w 589"/>
                <a:gd name="T17" fmla="*/ 0 h 36"/>
                <a:gd name="T18" fmla="*/ 0 w 589"/>
                <a:gd name="T19" fmla="*/ 0 h 36"/>
                <a:gd name="T20" fmla="*/ 0 w 589"/>
                <a:gd name="T21" fmla="*/ 0 h 36"/>
                <a:gd name="T22" fmla="*/ 0 w 589"/>
                <a:gd name="T23" fmla="*/ 0 h 36"/>
                <a:gd name="T24" fmla="*/ 0 w 589"/>
                <a:gd name="T25" fmla="*/ 0 h 36"/>
                <a:gd name="T26" fmla="*/ 0 w 589"/>
                <a:gd name="T27" fmla="*/ 0 h 36"/>
                <a:gd name="T28" fmla="*/ 0 w 589"/>
                <a:gd name="T29" fmla="*/ 0 h 36"/>
                <a:gd name="T30" fmla="*/ 0 w 589"/>
                <a:gd name="T31" fmla="*/ 0 h 36"/>
                <a:gd name="T32" fmla="*/ 0 w 589"/>
                <a:gd name="T33" fmla="*/ 0 h 36"/>
                <a:gd name="T34" fmla="*/ 0 w 589"/>
                <a:gd name="T35" fmla="*/ 0 h 36"/>
                <a:gd name="T36" fmla="*/ 0 w 589"/>
                <a:gd name="T37" fmla="*/ 0 h 36"/>
                <a:gd name="T38" fmla="*/ 0 w 589"/>
                <a:gd name="T39" fmla="*/ 0 h 36"/>
                <a:gd name="T40" fmla="*/ 0 w 589"/>
                <a:gd name="T41" fmla="*/ 0 h 36"/>
                <a:gd name="T42" fmla="*/ 0 w 589"/>
                <a:gd name="T43" fmla="*/ 0 h 36"/>
                <a:gd name="T44" fmla="*/ 0 w 589"/>
                <a:gd name="T45" fmla="*/ 0 h 36"/>
                <a:gd name="T46" fmla="*/ 0 w 589"/>
                <a:gd name="T47" fmla="*/ 0 h 36"/>
                <a:gd name="T48" fmla="*/ 0 w 589"/>
                <a:gd name="T49" fmla="*/ 0 h 36"/>
                <a:gd name="T50" fmla="*/ 0 w 589"/>
                <a:gd name="T51" fmla="*/ 0 h 36"/>
                <a:gd name="T52" fmla="*/ 0 w 589"/>
                <a:gd name="T53" fmla="*/ 0 h 36"/>
                <a:gd name="T54" fmla="*/ 0 w 589"/>
                <a:gd name="T55" fmla="*/ 0 h 36"/>
                <a:gd name="T56" fmla="*/ 0 w 589"/>
                <a:gd name="T57" fmla="*/ 0 h 36"/>
                <a:gd name="T58" fmla="*/ 0 w 589"/>
                <a:gd name="T59" fmla="*/ 0 h 36"/>
                <a:gd name="T60" fmla="*/ 0 w 589"/>
                <a:gd name="T61" fmla="*/ 0 h 36"/>
                <a:gd name="T62" fmla="*/ 0 w 589"/>
                <a:gd name="T63" fmla="*/ 0 h 36"/>
                <a:gd name="T64" fmla="*/ 0 w 589"/>
                <a:gd name="T65" fmla="*/ 0 h 36"/>
                <a:gd name="T66" fmla="*/ 0 w 589"/>
                <a:gd name="T67" fmla="*/ 0 h 36"/>
                <a:gd name="T68" fmla="*/ 0 w 589"/>
                <a:gd name="T69" fmla="*/ 0 h 36"/>
                <a:gd name="T70" fmla="*/ 0 w 589"/>
                <a:gd name="T71" fmla="*/ 0 h 36"/>
                <a:gd name="T72" fmla="*/ 0 w 589"/>
                <a:gd name="T73" fmla="*/ 0 h 36"/>
                <a:gd name="T74" fmla="*/ 0 w 589"/>
                <a:gd name="T75" fmla="*/ 0 h 36"/>
                <a:gd name="T76" fmla="*/ 0 w 589"/>
                <a:gd name="T77" fmla="*/ 0 h 36"/>
                <a:gd name="T78" fmla="*/ 0 w 589"/>
                <a:gd name="T79" fmla="*/ 0 h 36"/>
                <a:gd name="T80" fmla="*/ 0 w 589"/>
                <a:gd name="T81" fmla="*/ 0 h 36"/>
                <a:gd name="T82" fmla="*/ 0 w 589"/>
                <a:gd name="T83" fmla="*/ 0 h 36"/>
                <a:gd name="T84" fmla="*/ 0 w 589"/>
                <a:gd name="T85" fmla="*/ 0 h 36"/>
                <a:gd name="T86" fmla="*/ 0 w 589"/>
                <a:gd name="T87" fmla="*/ 0 h 36"/>
                <a:gd name="T88" fmla="*/ 0 w 589"/>
                <a:gd name="T89" fmla="*/ 0 h 36"/>
                <a:gd name="T90" fmla="*/ 0 w 589"/>
                <a:gd name="T91" fmla="*/ 0 h 36"/>
                <a:gd name="T92" fmla="*/ 0 w 589"/>
                <a:gd name="T93" fmla="*/ 0 h 36"/>
                <a:gd name="T94" fmla="*/ 0 w 589"/>
                <a:gd name="T95" fmla="*/ 0 h 36"/>
                <a:gd name="T96" fmla="*/ 0 w 589"/>
                <a:gd name="T97" fmla="*/ 0 h 36"/>
                <a:gd name="T98" fmla="*/ 0 w 589"/>
                <a:gd name="T99" fmla="*/ 0 h 36"/>
                <a:gd name="T100" fmla="*/ 0 w 589"/>
                <a:gd name="T101" fmla="*/ 0 h 36"/>
                <a:gd name="T102" fmla="*/ 0 w 589"/>
                <a:gd name="T103" fmla="*/ 0 h 36"/>
                <a:gd name="T104" fmla="*/ 0 w 589"/>
                <a:gd name="T105" fmla="*/ 0 h 36"/>
                <a:gd name="T106" fmla="*/ 0 w 589"/>
                <a:gd name="T107" fmla="*/ 0 h 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589"/>
                <a:gd name="T163" fmla="*/ 0 h 36"/>
                <a:gd name="T164" fmla="*/ 589 w 589"/>
                <a:gd name="T165" fmla="*/ 36 h 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589" h="36">
                  <a:moveTo>
                    <a:pt x="365" y="0"/>
                  </a:moveTo>
                  <a:lnTo>
                    <a:pt x="376" y="0"/>
                  </a:lnTo>
                  <a:lnTo>
                    <a:pt x="390" y="0"/>
                  </a:lnTo>
                  <a:lnTo>
                    <a:pt x="403" y="0"/>
                  </a:lnTo>
                  <a:lnTo>
                    <a:pt x="416" y="0"/>
                  </a:lnTo>
                  <a:lnTo>
                    <a:pt x="428" y="0"/>
                  </a:lnTo>
                  <a:lnTo>
                    <a:pt x="441" y="0"/>
                  </a:lnTo>
                  <a:lnTo>
                    <a:pt x="456" y="2"/>
                  </a:lnTo>
                  <a:lnTo>
                    <a:pt x="470" y="6"/>
                  </a:lnTo>
                  <a:lnTo>
                    <a:pt x="481" y="6"/>
                  </a:lnTo>
                  <a:lnTo>
                    <a:pt x="492" y="6"/>
                  </a:lnTo>
                  <a:lnTo>
                    <a:pt x="508" y="7"/>
                  </a:lnTo>
                  <a:lnTo>
                    <a:pt x="521" y="9"/>
                  </a:lnTo>
                  <a:lnTo>
                    <a:pt x="532" y="9"/>
                  </a:lnTo>
                  <a:lnTo>
                    <a:pt x="546" y="11"/>
                  </a:lnTo>
                  <a:lnTo>
                    <a:pt x="559" y="11"/>
                  </a:lnTo>
                  <a:lnTo>
                    <a:pt x="574" y="15"/>
                  </a:lnTo>
                  <a:lnTo>
                    <a:pt x="582" y="23"/>
                  </a:lnTo>
                  <a:lnTo>
                    <a:pt x="589" y="36"/>
                  </a:lnTo>
                  <a:lnTo>
                    <a:pt x="553" y="28"/>
                  </a:lnTo>
                  <a:lnTo>
                    <a:pt x="517" y="26"/>
                  </a:lnTo>
                  <a:lnTo>
                    <a:pt x="481" y="23"/>
                  </a:lnTo>
                  <a:lnTo>
                    <a:pt x="447" y="23"/>
                  </a:lnTo>
                  <a:lnTo>
                    <a:pt x="409" y="21"/>
                  </a:lnTo>
                  <a:lnTo>
                    <a:pt x="375" y="21"/>
                  </a:lnTo>
                  <a:lnTo>
                    <a:pt x="338" y="23"/>
                  </a:lnTo>
                  <a:lnTo>
                    <a:pt x="302" y="23"/>
                  </a:lnTo>
                  <a:lnTo>
                    <a:pt x="266" y="23"/>
                  </a:lnTo>
                  <a:lnTo>
                    <a:pt x="230" y="23"/>
                  </a:lnTo>
                  <a:lnTo>
                    <a:pt x="194" y="23"/>
                  </a:lnTo>
                  <a:lnTo>
                    <a:pt x="158" y="25"/>
                  </a:lnTo>
                  <a:lnTo>
                    <a:pt x="122" y="23"/>
                  </a:lnTo>
                  <a:lnTo>
                    <a:pt x="88" y="23"/>
                  </a:lnTo>
                  <a:lnTo>
                    <a:pt x="51" y="23"/>
                  </a:lnTo>
                  <a:lnTo>
                    <a:pt x="17" y="21"/>
                  </a:lnTo>
                  <a:lnTo>
                    <a:pt x="8" y="15"/>
                  </a:lnTo>
                  <a:lnTo>
                    <a:pt x="0" y="9"/>
                  </a:lnTo>
                  <a:lnTo>
                    <a:pt x="23" y="6"/>
                  </a:lnTo>
                  <a:lnTo>
                    <a:pt x="46" y="6"/>
                  </a:lnTo>
                  <a:lnTo>
                    <a:pt x="69" y="6"/>
                  </a:lnTo>
                  <a:lnTo>
                    <a:pt x="91" y="6"/>
                  </a:lnTo>
                  <a:lnTo>
                    <a:pt x="112" y="6"/>
                  </a:lnTo>
                  <a:lnTo>
                    <a:pt x="135" y="6"/>
                  </a:lnTo>
                  <a:lnTo>
                    <a:pt x="158" y="6"/>
                  </a:lnTo>
                  <a:lnTo>
                    <a:pt x="181" y="7"/>
                  </a:lnTo>
                  <a:lnTo>
                    <a:pt x="203" y="7"/>
                  </a:lnTo>
                  <a:lnTo>
                    <a:pt x="226" y="7"/>
                  </a:lnTo>
                  <a:lnTo>
                    <a:pt x="249" y="7"/>
                  </a:lnTo>
                  <a:lnTo>
                    <a:pt x="272" y="7"/>
                  </a:lnTo>
                  <a:lnTo>
                    <a:pt x="295" y="6"/>
                  </a:lnTo>
                  <a:lnTo>
                    <a:pt x="318" y="4"/>
                  </a:lnTo>
                  <a:lnTo>
                    <a:pt x="340" y="0"/>
                  </a:lnTo>
                  <a:lnTo>
                    <a:pt x="36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60" name="Freeform 58">
              <a:extLst>
                <a:ext uri="{FF2B5EF4-FFF2-40B4-BE49-F238E27FC236}">
                  <a16:creationId xmlns:a16="http://schemas.microsoft.com/office/drawing/2014/main" id="{6F429F7B-386F-5516-19A9-13C9EDB9F1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0" y="990"/>
              <a:ext cx="15" cy="336"/>
            </a:xfrm>
            <a:custGeom>
              <a:avLst/>
              <a:gdLst>
                <a:gd name="T0" fmla="*/ 0 w 49"/>
                <a:gd name="T1" fmla="*/ 0 h 1194"/>
                <a:gd name="T2" fmla="*/ 0 w 49"/>
                <a:gd name="T3" fmla="*/ 0 h 1194"/>
                <a:gd name="T4" fmla="*/ 0 w 49"/>
                <a:gd name="T5" fmla="*/ 0 h 1194"/>
                <a:gd name="T6" fmla="*/ 0 w 49"/>
                <a:gd name="T7" fmla="*/ 0 h 1194"/>
                <a:gd name="T8" fmla="*/ 0 w 49"/>
                <a:gd name="T9" fmla="*/ 0 h 1194"/>
                <a:gd name="T10" fmla="*/ 0 w 49"/>
                <a:gd name="T11" fmla="*/ 0 h 1194"/>
                <a:gd name="T12" fmla="*/ 0 w 49"/>
                <a:gd name="T13" fmla="*/ 0 h 1194"/>
                <a:gd name="T14" fmla="*/ 0 w 49"/>
                <a:gd name="T15" fmla="*/ 0 h 1194"/>
                <a:gd name="T16" fmla="*/ 0 w 49"/>
                <a:gd name="T17" fmla="*/ 0 h 1194"/>
                <a:gd name="T18" fmla="*/ 0 w 49"/>
                <a:gd name="T19" fmla="*/ 0 h 1194"/>
                <a:gd name="T20" fmla="*/ 0 w 49"/>
                <a:gd name="T21" fmla="*/ 0 h 1194"/>
                <a:gd name="T22" fmla="*/ 0 w 49"/>
                <a:gd name="T23" fmla="*/ 0 h 1194"/>
                <a:gd name="T24" fmla="*/ 0 w 49"/>
                <a:gd name="T25" fmla="*/ 0 h 1194"/>
                <a:gd name="T26" fmla="*/ 0 w 49"/>
                <a:gd name="T27" fmla="*/ 0 h 1194"/>
                <a:gd name="T28" fmla="*/ 0 w 49"/>
                <a:gd name="T29" fmla="*/ 0 h 1194"/>
                <a:gd name="T30" fmla="*/ 0 w 49"/>
                <a:gd name="T31" fmla="*/ 0 h 1194"/>
                <a:gd name="T32" fmla="*/ 0 w 49"/>
                <a:gd name="T33" fmla="*/ 0 h 1194"/>
                <a:gd name="T34" fmla="*/ 0 w 49"/>
                <a:gd name="T35" fmla="*/ 0 h 1194"/>
                <a:gd name="T36" fmla="*/ 0 w 49"/>
                <a:gd name="T37" fmla="*/ 0 h 1194"/>
                <a:gd name="T38" fmla="*/ 0 w 49"/>
                <a:gd name="T39" fmla="*/ 0 h 1194"/>
                <a:gd name="T40" fmla="*/ 0 w 49"/>
                <a:gd name="T41" fmla="*/ 0 h 1194"/>
                <a:gd name="T42" fmla="*/ 0 w 49"/>
                <a:gd name="T43" fmla="*/ 0 h 1194"/>
                <a:gd name="T44" fmla="*/ 0 w 49"/>
                <a:gd name="T45" fmla="*/ 0 h 1194"/>
                <a:gd name="T46" fmla="*/ 0 w 49"/>
                <a:gd name="T47" fmla="*/ 0 h 1194"/>
                <a:gd name="T48" fmla="*/ 0 w 49"/>
                <a:gd name="T49" fmla="*/ 0 h 1194"/>
                <a:gd name="T50" fmla="*/ 0 w 49"/>
                <a:gd name="T51" fmla="*/ 0 h 1194"/>
                <a:gd name="T52" fmla="*/ 0 w 49"/>
                <a:gd name="T53" fmla="*/ 0 h 1194"/>
                <a:gd name="T54" fmla="*/ 0 w 49"/>
                <a:gd name="T55" fmla="*/ 0 h 1194"/>
                <a:gd name="T56" fmla="*/ 0 w 49"/>
                <a:gd name="T57" fmla="*/ 0 h 1194"/>
                <a:gd name="T58" fmla="*/ 0 w 49"/>
                <a:gd name="T59" fmla="*/ 0 h 1194"/>
                <a:gd name="T60" fmla="*/ 0 w 49"/>
                <a:gd name="T61" fmla="*/ 0 h 1194"/>
                <a:gd name="T62" fmla="*/ 0 w 49"/>
                <a:gd name="T63" fmla="*/ 0 h 1194"/>
                <a:gd name="T64" fmla="*/ 0 w 49"/>
                <a:gd name="T65" fmla="*/ 0 h 1194"/>
                <a:gd name="T66" fmla="*/ 0 w 49"/>
                <a:gd name="T67" fmla="*/ 0 h 1194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9"/>
                <a:gd name="T103" fmla="*/ 0 h 1194"/>
                <a:gd name="T104" fmla="*/ 49 w 49"/>
                <a:gd name="T105" fmla="*/ 1194 h 1194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9" h="1194">
                  <a:moveTo>
                    <a:pt x="36" y="0"/>
                  </a:moveTo>
                  <a:lnTo>
                    <a:pt x="41" y="13"/>
                  </a:lnTo>
                  <a:lnTo>
                    <a:pt x="45" y="28"/>
                  </a:lnTo>
                  <a:lnTo>
                    <a:pt x="47" y="44"/>
                  </a:lnTo>
                  <a:lnTo>
                    <a:pt x="49" y="61"/>
                  </a:lnTo>
                  <a:lnTo>
                    <a:pt x="49" y="76"/>
                  </a:lnTo>
                  <a:lnTo>
                    <a:pt x="49" y="93"/>
                  </a:lnTo>
                  <a:lnTo>
                    <a:pt x="47" y="108"/>
                  </a:lnTo>
                  <a:lnTo>
                    <a:pt x="47" y="125"/>
                  </a:lnTo>
                  <a:lnTo>
                    <a:pt x="43" y="142"/>
                  </a:lnTo>
                  <a:lnTo>
                    <a:pt x="41" y="158"/>
                  </a:lnTo>
                  <a:lnTo>
                    <a:pt x="39" y="175"/>
                  </a:lnTo>
                  <a:lnTo>
                    <a:pt x="39" y="192"/>
                  </a:lnTo>
                  <a:lnTo>
                    <a:pt x="38" y="209"/>
                  </a:lnTo>
                  <a:lnTo>
                    <a:pt x="38" y="224"/>
                  </a:lnTo>
                  <a:lnTo>
                    <a:pt x="39" y="241"/>
                  </a:lnTo>
                  <a:lnTo>
                    <a:pt x="43" y="260"/>
                  </a:lnTo>
                  <a:lnTo>
                    <a:pt x="39" y="317"/>
                  </a:lnTo>
                  <a:lnTo>
                    <a:pt x="38" y="376"/>
                  </a:lnTo>
                  <a:lnTo>
                    <a:pt x="38" y="433"/>
                  </a:lnTo>
                  <a:lnTo>
                    <a:pt x="38" y="494"/>
                  </a:lnTo>
                  <a:lnTo>
                    <a:pt x="38" y="551"/>
                  </a:lnTo>
                  <a:lnTo>
                    <a:pt x="38" y="610"/>
                  </a:lnTo>
                  <a:lnTo>
                    <a:pt x="38" y="667"/>
                  </a:lnTo>
                  <a:lnTo>
                    <a:pt x="39" y="728"/>
                  </a:lnTo>
                  <a:lnTo>
                    <a:pt x="39" y="785"/>
                  </a:lnTo>
                  <a:lnTo>
                    <a:pt x="41" y="844"/>
                  </a:lnTo>
                  <a:lnTo>
                    <a:pt x="41" y="901"/>
                  </a:lnTo>
                  <a:lnTo>
                    <a:pt x="43" y="960"/>
                  </a:lnTo>
                  <a:lnTo>
                    <a:pt x="43" y="1019"/>
                  </a:lnTo>
                  <a:lnTo>
                    <a:pt x="43" y="1076"/>
                  </a:lnTo>
                  <a:lnTo>
                    <a:pt x="43" y="1135"/>
                  </a:lnTo>
                  <a:lnTo>
                    <a:pt x="43" y="1194"/>
                  </a:lnTo>
                  <a:lnTo>
                    <a:pt x="34" y="1192"/>
                  </a:lnTo>
                  <a:lnTo>
                    <a:pt x="24" y="1192"/>
                  </a:lnTo>
                  <a:lnTo>
                    <a:pt x="22" y="1160"/>
                  </a:lnTo>
                  <a:lnTo>
                    <a:pt x="22" y="1127"/>
                  </a:lnTo>
                  <a:lnTo>
                    <a:pt x="20" y="1095"/>
                  </a:lnTo>
                  <a:lnTo>
                    <a:pt x="20" y="1063"/>
                  </a:lnTo>
                  <a:lnTo>
                    <a:pt x="19" y="1030"/>
                  </a:lnTo>
                  <a:lnTo>
                    <a:pt x="17" y="1000"/>
                  </a:lnTo>
                  <a:lnTo>
                    <a:pt x="15" y="968"/>
                  </a:lnTo>
                  <a:lnTo>
                    <a:pt x="15" y="935"/>
                  </a:lnTo>
                  <a:lnTo>
                    <a:pt x="9" y="903"/>
                  </a:lnTo>
                  <a:lnTo>
                    <a:pt x="9" y="872"/>
                  </a:lnTo>
                  <a:lnTo>
                    <a:pt x="5" y="840"/>
                  </a:lnTo>
                  <a:lnTo>
                    <a:pt x="5" y="808"/>
                  </a:lnTo>
                  <a:lnTo>
                    <a:pt x="1" y="776"/>
                  </a:lnTo>
                  <a:lnTo>
                    <a:pt x="0" y="745"/>
                  </a:lnTo>
                  <a:lnTo>
                    <a:pt x="0" y="713"/>
                  </a:lnTo>
                  <a:lnTo>
                    <a:pt x="0" y="682"/>
                  </a:lnTo>
                  <a:lnTo>
                    <a:pt x="0" y="637"/>
                  </a:lnTo>
                  <a:lnTo>
                    <a:pt x="0" y="595"/>
                  </a:lnTo>
                  <a:lnTo>
                    <a:pt x="0" y="551"/>
                  </a:lnTo>
                  <a:lnTo>
                    <a:pt x="0" y="509"/>
                  </a:lnTo>
                  <a:lnTo>
                    <a:pt x="0" y="466"/>
                  </a:lnTo>
                  <a:lnTo>
                    <a:pt x="3" y="422"/>
                  </a:lnTo>
                  <a:lnTo>
                    <a:pt x="5" y="378"/>
                  </a:lnTo>
                  <a:lnTo>
                    <a:pt x="7" y="336"/>
                  </a:lnTo>
                  <a:lnTo>
                    <a:pt x="9" y="293"/>
                  </a:lnTo>
                  <a:lnTo>
                    <a:pt x="11" y="253"/>
                  </a:lnTo>
                  <a:lnTo>
                    <a:pt x="15" y="209"/>
                  </a:lnTo>
                  <a:lnTo>
                    <a:pt x="19" y="167"/>
                  </a:lnTo>
                  <a:lnTo>
                    <a:pt x="24" y="125"/>
                  </a:lnTo>
                  <a:lnTo>
                    <a:pt x="28" y="83"/>
                  </a:lnTo>
                  <a:lnTo>
                    <a:pt x="32" y="40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61" name="Freeform 59">
              <a:extLst>
                <a:ext uri="{FF2B5EF4-FFF2-40B4-BE49-F238E27FC236}">
                  <a16:creationId xmlns:a16="http://schemas.microsoft.com/office/drawing/2014/main" id="{96BF8566-14CC-7E4B-0370-8C4384F177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56" y="1306"/>
              <a:ext cx="461" cy="22"/>
            </a:xfrm>
            <a:custGeom>
              <a:avLst/>
              <a:gdLst>
                <a:gd name="T0" fmla="*/ 0 w 1511"/>
                <a:gd name="T1" fmla="*/ 0 h 78"/>
                <a:gd name="T2" fmla="*/ 0 w 1511"/>
                <a:gd name="T3" fmla="*/ 0 h 78"/>
                <a:gd name="T4" fmla="*/ 0 w 1511"/>
                <a:gd name="T5" fmla="*/ 0 h 78"/>
                <a:gd name="T6" fmla="*/ 0 w 1511"/>
                <a:gd name="T7" fmla="*/ 0 h 78"/>
                <a:gd name="T8" fmla="*/ 0 w 1511"/>
                <a:gd name="T9" fmla="*/ 0 h 78"/>
                <a:gd name="T10" fmla="*/ 0 w 1511"/>
                <a:gd name="T11" fmla="*/ 0 h 78"/>
                <a:gd name="T12" fmla="*/ 0 w 1511"/>
                <a:gd name="T13" fmla="*/ 0 h 78"/>
                <a:gd name="T14" fmla="*/ 0 w 1511"/>
                <a:gd name="T15" fmla="*/ 0 h 78"/>
                <a:gd name="T16" fmla="*/ 0 w 1511"/>
                <a:gd name="T17" fmla="*/ 0 h 78"/>
                <a:gd name="T18" fmla="*/ 0 w 1511"/>
                <a:gd name="T19" fmla="*/ 0 h 78"/>
                <a:gd name="T20" fmla="*/ 0 w 1511"/>
                <a:gd name="T21" fmla="*/ 0 h 78"/>
                <a:gd name="T22" fmla="*/ 0 w 1511"/>
                <a:gd name="T23" fmla="*/ 0 h 78"/>
                <a:gd name="T24" fmla="*/ 0 w 1511"/>
                <a:gd name="T25" fmla="*/ 0 h 78"/>
                <a:gd name="T26" fmla="*/ 0 w 1511"/>
                <a:gd name="T27" fmla="*/ 0 h 78"/>
                <a:gd name="T28" fmla="*/ 0 w 1511"/>
                <a:gd name="T29" fmla="*/ 0 h 78"/>
                <a:gd name="T30" fmla="*/ 0 w 1511"/>
                <a:gd name="T31" fmla="*/ 0 h 78"/>
                <a:gd name="T32" fmla="*/ 0 w 1511"/>
                <a:gd name="T33" fmla="*/ 0 h 78"/>
                <a:gd name="T34" fmla="*/ 0 w 1511"/>
                <a:gd name="T35" fmla="*/ 0 h 78"/>
                <a:gd name="T36" fmla="*/ 0 w 1511"/>
                <a:gd name="T37" fmla="*/ 0 h 78"/>
                <a:gd name="T38" fmla="*/ 0 w 1511"/>
                <a:gd name="T39" fmla="*/ 0 h 78"/>
                <a:gd name="T40" fmla="*/ 0 w 1511"/>
                <a:gd name="T41" fmla="*/ 0 h 78"/>
                <a:gd name="T42" fmla="*/ 0 w 1511"/>
                <a:gd name="T43" fmla="*/ 0 h 78"/>
                <a:gd name="T44" fmla="*/ 0 w 1511"/>
                <a:gd name="T45" fmla="*/ 0 h 78"/>
                <a:gd name="T46" fmla="*/ 0 w 1511"/>
                <a:gd name="T47" fmla="*/ 0 h 78"/>
                <a:gd name="T48" fmla="*/ 0 w 1511"/>
                <a:gd name="T49" fmla="*/ 0 h 78"/>
                <a:gd name="T50" fmla="*/ 0 w 1511"/>
                <a:gd name="T51" fmla="*/ 0 h 78"/>
                <a:gd name="T52" fmla="*/ 0 w 1511"/>
                <a:gd name="T53" fmla="*/ 0 h 78"/>
                <a:gd name="T54" fmla="*/ 0 w 1511"/>
                <a:gd name="T55" fmla="*/ 0 h 78"/>
                <a:gd name="T56" fmla="*/ 0 w 1511"/>
                <a:gd name="T57" fmla="*/ 0 h 78"/>
                <a:gd name="T58" fmla="*/ 0 w 1511"/>
                <a:gd name="T59" fmla="*/ 0 h 78"/>
                <a:gd name="T60" fmla="*/ 0 w 1511"/>
                <a:gd name="T61" fmla="*/ 0 h 78"/>
                <a:gd name="T62" fmla="*/ 0 w 1511"/>
                <a:gd name="T63" fmla="*/ 0 h 78"/>
                <a:gd name="T64" fmla="*/ 0 w 1511"/>
                <a:gd name="T65" fmla="*/ 0 h 78"/>
                <a:gd name="T66" fmla="*/ 0 w 1511"/>
                <a:gd name="T67" fmla="*/ 0 h 78"/>
                <a:gd name="T68" fmla="*/ 0 w 1511"/>
                <a:gd name="T69" fmla="*/ 0 h 78"/>
                <a:gd name="T70" fmla="*/ 0 w 1511"/>
                <a:gd name="T71" fmla="*/ 0 h 78"/>
                <a:gd name="T72" fmla="*/ 0 w 1511"/>
                <a:gd name="T73" fmla="*/ 0 h 78"/>
                <a:gd name="T74" fmla="*/ 0 w 1511"/>
                <a:gd name="T75" fmla="*/ 0 h 78"/>
                <a:gd name="T76" fmla="*/ 0 w 1511"/>
                <a:gd name="T77" fmla="*/ 0 h 78"/>
                <a:gd name="T78" fmla="*/ 0 w 1511"/>
                <a:gd name="T79" fmla="*/ 0 h 78"/>
                <a:gd name="T80" fmla="*/ 0 w 1511"/>
                <a:gd name="T81" fmla="*/ 0 h 78"/>
                <a:gd name="T82" fmla="*/ 0 w 1511"/>
                <a:gd name="T83" fmla="*/ 0 h 78"/>
                <a:gd name="T84" fmla="*/ 0 w 1511"/>
                <a:gd name="T85" fmla="*/ 0 h 78"/>
                <a:gd name="T86" fmla="*/ 0 w 1511"/>
                <a:gd name="T87" fmla="*/ 0 h 78"/>
                <a:gd name="T88" fmla="*/ 0 w 1511"/>
                <a:gd name="T89" fmla="*/ 0 h 78"/>
                <a:gd name="T90" fmla="*/ 0 w 1511"/>
                <a:gd name="T91" fmla="*/ 0 h 78"/>
                <a:gd name="T92" fmla="*/ 0 w 1511"/>
                <a:gd name="T93" fmla="*/ 0 h 78"/>
                <a:gd name="T94" fmla="*/ 0 w 1511"/>
                <a:gd name="T95" fmla="*/ 0 h 78"/>
                <a:gd name="T96" fmla="*/ 0 w 1511"/>
                <a:gd name="T97" fmla="*/ 0 h 78"/>
                <a:gd name="T98" fmla="*/ 0 w 1511"/>
                <a:gd name="T99" fmla="*/ 0 h 78"/>
                <a:gd name="T100" fmla="*/ 0 w 1511"/>
                <a:gd name="T101" fmla="*/ 0 h 78"/>
                <a:gd name="T102" fmla="*/ 0 w 1511"/>
                <a:gd name="T103" fmla="*/ 0 h 78"/>
                <a:gd name="T104" fmla="*/ 0 w 1511"/>
                <a:gd name="T105" fmla="*/ 0 h 78"/>
                <a:gd name="T106" fmla="*/ 0 w 1511"/>
                <a:gd name="T107" fmla="*/ 0 h 78"/>
                <a:gd name="T108" fmla="*/ 0 w 1511"/>
                <a:gd name="T109" fmla="*/ 0 h 78"/>
                <a:gd name="T110" fmla="*/ 0 w 1511"/>
                <a:gd name="T111" fmla="*/ 0 h 78"/>
                <a:gd name="T112" fmla="*/ 0 w 1511"/>
                <a:gd name="T113" fmla="*/ 0 h 78"/>
                <a:gd name="T114" fmla="*/ 0 w 1511"/>
                <a:gd name="T115" fmla="*/ 0 h 78"/>
                <a:gd name="T116" fmla="*/ 0 w 1511"/>
                <a:gd name="T117" fmla="*/ 0 h 78"/>
                <a:gd name="T118" fmla="*/ 0 w 1511"/>
                <a:gd name="T119" fmla="*/ 0 h 78"/>
                <a:gd name="T120" fmla="*/ 0 w 1511"/>
                <a:gd name="T121" fmla="*/ 0 h 78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511"/>
                <a:gd name="T184" fmla="*/ 0 h 78"/>
                <a:gd name="T185" fmla="*/ 1511 w 1511"/>
                <a:gd name="T186" fmla="*/ 78 h 78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511" h="78">
                  <a:moveTo>
                    <a:pt x="26" y="0"/>
                  </a:moveTo>
                  <a:lnTo>
                    <a:pt x="95" y="2"/>
                  </a:lnTo>
                  <a:lnTo>
                    <a:pt x="161" y="4"/>
                  </a:lnTo>
                  <a:lnTo>
                    <a:pt x="230" y="8"/>
                  </a:lnTo>
                  <a:lnTo>
                    <a:pt x="298" y="10"/>
                  </a:lnTo>
                  <a:lnTo>
                    <a:pt x="364" y="12"/>
                  </a:lnTo>
                  <a:lnTo>
                    <a:pt x="433" y="16"/>
                  </a:lnTo>
                  <a:lnTo>
                    <a:pt x="499" y="18"/>
                  </a:lnTo>
                  <a:lnTo>
                    <a:pt x="570" y="21"/>
                  </a:lnTo>
                  <a:lnTo>
                    <a:pt x="634" y="21"/>
                  </a:lnTo>
                  <a:lnTo>
                    <a:pt x="703" y="25"/>
                  </a:lnTo>
                  <a:lnTo>
                    <a:pt x="769" y="27"/>
                  </a:lnTo>
                  <a:lnTo>
                    <a:pt x="840" y="29"/>
                  </a:lnTo>
                  <a:lnTo>
                    <a:pt x="906" y="31"/>
                  </a:lnTo>
                  <a:lnTo>
                    <a:pt x="975" y="33"/>
                  </a:lnTo>
                  <a:lnTo>
                    <a:pt x="1043" y="37"/>
                  </a:lnTo>
                  <a:lnTo>
                    <a:pt x="1111" y="38"/>
                  </a:lnTo>
                  <a:lnTo>
                    <a:pt x="1132" y="37"/>
                  </a:lnTo>
                  <a:lnTo>
                    <a:pt x="1157" y="35"/>
                  </a:lnTo>
                  <a:lnTo>
                    <a:pt x="1180" y="33"/>
                  </a:lnTo>
                  <a:lnTo>
                    <a:pt x="1203" y="31"/>
                  </a:lnTo>
                  <a:lnTo>
                    <a:pt x="1226" y="27"/>
                  </a:lnTo>
                  <a:lnTo>
                    <a:pt x="1248" y="27"/>
                  </a:lnTo>
                  <a:lnTo>
                    <a:pt x="1271" y="25"/>
                  </a:lnTo>
                  <a:lnTo>
                    <a:pt x="1296" y="25"/>
                  </a:lnTo>
                  <a:lnTo>
                    <a:pt x="1319" y="21"/>
                  </a:lnTo>
                  <a:lnTo>
                    <a:pt x="1341" y="21"/>
                  </a:lnTo>
                  <a:lnTo>
                    <a:pt x="1364" y="19"/>
                  </a:lnTo>
                  <a:lnTo>
                    <a:pt x="1389" y="18"/>
                  </a:lnTo>
                  <a:lnTo>
                    <a:pt x="1412" y="18"/>
                  </a:lnTo>
                  <a:lnTo>
                    <a:pt x="1435" y="16"/>
                  </a:lnTo>
                  <a:lnTo>
                    <a:pt x="1459" y="14"/>
                  </a:lnTo>
                  <a:lnTo>
                    <a:pt x="1482" y="14"/>
                  </a:lnTo>
                  <a:lnTo>
                    <a:pt x="1486" y="18"/>
                  </a:lnTo>
                  <a:lnTo>
                    <a:pt x="1495" y="23"/>
                  </a:lnTo>
                  <a:lnTo>
                    <a:pt x="1501" y="27"/>
                  </a:lnTo>
                  <a:lnTo>
                    <a:pt x="1511" y="33"/>
                  </a:lnTo>
                  <a:lnTo>
                    <a:pt x="1463" y="35"/>
                  </a:lnTo>
                  <a:lnTo>
                    <a:pt x="1419" y="37"/>
                  </a:lnTo>
                  <a:lnTo>
                    <a:pt x="1374" y="42"/>
                  </a:lnTo>
                  <a:lnTo>
                    <a:pt x="1328" y="46"/>
                  </a:lnTo>
                  <a:lnTo>
                    <a:pt x="1283" y="48"/>
                  </a:lnTo>
                  <a:lnTo>
                    <a:pt x="1239" y="52"/>
                  </a:lnTo>
                  <a:lnTo>
                    <a:pt x="1193" y="56"/>
                  </a:lnTo>
                  <a:lnTo>
                    <a:pt x="1148" y="61"/>
                  </a:lnTo>
                  <a:lnTo>
                    <a:pt x="1100" y="65"/>
                  </a:lnTo>
                  <a:lnTo>
                    <a:pt x="1056" y="69"/>
                  </a:lnTo>
                  <a:lnTo>
                    <a:pt x="1009" y="71"/>
                  </a:lnTo>
                  <a:lnTo>
                    <a:pt x="965" y="75"/>
                  </a:lnTo>
                  <a:lnTo>
                    <a:pt x="919" y="75"/>
                  </a:lnTo>
                  <a:lnTo>
                    <a:pt x="872" y="78"/>
                  </a:lnTo>
                  <a:lnTo>
                    <a:pt x="826" y="78"/>
                  </a:lnTo>
                  <a:lnTo>
                    <a:pt x="783" y="78"/>
                  </a:lnTo>
                  <a:lnTo>
                    <a:pt x="769" y="78"/>
                  </a:lnTo>
                  <a:lnTo>
                    <a:pt x="756" y="76"/>
                  </a:lnTo>
                  <a:lnTo>
                    <a:pt x="743" y="75"/>
                  </a:lnTo>
                  <a:lnTo>
                    <a:pt x="731" y="73"/>
                  </a:lnTo>
                  <a:lnTo>
                    <a:pt x="718" y="69"/>
                  </a:lnTo>
                  <a:lnTo>
                    <a:pt x="707" y="65"/>
                  </a:lnTo>
                  <a:lnTo>
                    <a:pt x="695" y="61"/>
                  </a:lnTo>
                  <a:lnTo>
                    <a:pt x="682" y="59"/>
                  </a:lnTo>
                  <a:lnTo>
                    <a:pt x="669" y="56"/>
                  </a:lnTo>
                  <a:lnTo>
                    <a:pt x="657" y="50"/>
                  </a:lnTo>
                  <a:lnTo>
                    <a:pt x="644" y="46"/>
                  </a:lnTo>
                  <a:lnTo>
                    <a:pt x="632" y="44"/>
                  </a:lnTo>
                  <a:lnTo>
                    <a:pt x="619" y="40"/>
                  </a:lnTo>
                  <a:lnTo>
                    <a:pt x="606" y="38"/>
                  </a:lnTo>
                  <a:lnTo>
                    <a:pt x="594" y="38"/>
                  </a:lnTo>
                  <a:lnTo>
                    <a:pt x="583" y="38"/>
                  </a:lnTo>
                  <a:lnTo>
                    <a:pt x="566" y="37"/>
                  </a:lnTo>
                  <a:lnTo>
                    <a:pt x="551" y="37"/>
                  </a:lnTo>
                  <a:lnTo>
                    <a:pt x="534" y="37"/>
                  </a:lnTo>
                  <a:lnTo>
                    <a:pt x="518" y="37"/>
                  </a:lnTo>
                  <a:lnTo>
                    <a:pt x="503" y="37"/>
                  </a:lnTo>
                  <a:lnTo>
                    <a:pt x="488" y="40"/>
                  </a:lnTo>
                  <a:lnTo>
                    <a:pt x="471" y="42"/>
                  </a:lnTo>
                  <a:lnTo>
                    <a:pt x="458" y="46"/>
                  </a:lnTo>
                  <a:lnTo>
                    <a:pt x="440" y="46"/>
                  </a:lnTo>
                  <a:lnTo>
                    <a:pt x="425" y="50"/>
                  </a:lnTo>
                  <a:lnTo>
                    <a:pt x="408" y="50"/>
                  </a:lnTo>
                  <a:lnTo>
                    <a:pt x="393" y="54"/>
                  </a:lnTo>
                  <a:lnTo>
                    <a:pt x="378" y="56"/>
                  </a:lnTo>
                  <a:lnTo>
                    <a:pt x="361" y="56"/>
                  </a:lnTo>
                  <a:lnTo>
                    <a:pt x="345" y="56"/>
                  </a:lnTo>
                  <a:lnTo>
                    <a:pt x="330" y="56"/>
                  </a:lnTo>
                  <a:lnTo>
                    <a:pt x="319" y="54"/>
                  </a:lnTo>
                  <a:lnTo>
                    <a:pt x="309" y="50"/>
                  </a:lnTo>
                  <a:lnTo>
                    <a:pt x="298" y="48"/>
                  </a:lnTo>
                  <a:lnTo>
                    <a:pt x="288" y="46"/>
                  </a:lnTo>
                  <a:lnTo>
                    <a:pt x="279" y="44"/>
                  </a:lnTo>
                  <a:lnTo>
                    <a:pt x="269" y="42"/>
                  </a:lnTo>
                  <a:lnTo>
                    <a:pt x="258" y="40"/>
                  </a:lnTo>
                  <a:lnTo>
                    <a:pt x="249" y="38"/>
                  </a:lnTo>
                  <a:lnTo>
                    <a:pt x="239" y="37"/>
                  </a:lnTo>
                  <a:lnTo>
                    <a:pt x="228" y="35"/>
                  </a:lnTo>
                  <a:lnTo>
                    <a:pt x="216" y="33"/>
                  </a:lnTo>
                  <a:lnTo>
                    <a:pt x="207" y="33"/>
                  </a:lnTo>
                  <a:lnTo>
                    <a:pt x="195" y="29"/>
                  </a:lnTo>
                  <a:lnTo>
                    <a:pt x="188" y="29"/>
                  </a:lnTo>
                  <a:lnTo>
                    <a:pt x="176" y="29"/>
                  </a:lnTo>
                  <a:lnTo>
                    <a:pt x="169" y="29"/>
                  </a:lnTo>
                  <a:lnTo>
                    <a:pt x="157" y="27"/>
                  </a:lnTo>
                  <a:lnTo>
                    <a:pt x="148" y="27"/>
                  </a:lnTo>
                  <a:lnTo>
                    <a:pt x="136" y="27"/>
                  </a:lnTo>
                  <a:lnTo>
                    <a:pt x="127" y="27"/>
                  </a:lnTo>
                  <a:lnTo>
                    <a:pt x="115" y="27"/>
                  </a:lnTo>
                  <a:lnTo>
                    <a:pt x="104" y="27"/>
                  </a:lnTo>
                  <a:lnTo>
                    <a:pt x="95" y="29"/>
                  </a:lnTo>
                  <a:lnTo>
                    <a:pt x="83" y="31"/>
                  </a:lnTo>
                  <a:lnTo>
                    <a:pt x="70" y="31"/>
                  </a:lnTo>
                  <a:lnTo>
                    <a:pt x="60" y="31"/>
                  </a:lnTo>
                  <a:lnTo>
                    <a:pt x="47" y="31"/>
                  </a:lnTo>
                  <a:lnTo>
                    <a:pt x="38" y="33"/>
                  </a:lnTo>
                  <a:lnTo>
                    <a:pt x="26" y="31"/>
                  </a:lnTo>
                  <a:lnTo>
                    <a:pt x="17" y="31"/>
                  </a:lnTo>
                  <a:lnTo>
                    <a:pt x="7" y="29"/>
                  </a:lnTo>
                  <a:lnTo>
                    <a:pt x="0" y="29"/>
                  </a:lnTo>
                  <a:lnTo>
                    <a:pt x="3" y="21"/>
                  </a:lnTo>
                  <a:lnTo>
                    <a:pt x="13" y="12"/>
                  </a:lnTo>
                  <a:lnTo>
                    <a:pt x="20" y="4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62" name="Freeform 60">
              <a:extLst>
                <a:ext uri="{FF2B5EF4-FFF2-40B4-BE49-F238E27FC236}">
                  <a16:creationId xmlns:a16="http://schemas.microsoft.com/office/drawing/2014/main" id="{A072A2F1-6D1B-1F93-C0F8-5347E80C71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4" y="1327"/>
              <a:ext cx="505" cy="22"/>
            </a:xfrm>
            <a:custGeom>
              <a:avLst/>
              <a:gdLst>
                <a:gd name="T0" fmla="*/ 0 w 1653"/>
                <a:gd name="T1" fmla="*/ 0 h 78"/>
                <a:gd name="T2" fmla="*/ 0 w 1653"/>
                <a:gd name="T3" fmla="*/ 0 h 78"/>
                <a:gd name="T4" fmla="*/ 0 w 1653"/>
                <a:gd name="T5" fmla="*/ 0 h 78"/>
                <a:gd name="T6" fmla="*/ 0 w 1653"/>
                <a:gd name="T7" fmla="*/ 0 h 78"/>
                <a:gd name="T8" fmla="*/ 0 w 1653"/>
                <a:gd name="T9" fmla="*/ 0 h 78"/>
                <a:gd name="T10" fmla="*/ 0 w 1653"/>
                <a:gd name="T11" fmla="*/ 0 h 78"/>
                <a:gd name="T12" fmla="*/ 0 w 1653"/>
                <a:gd name="T13" fmla="*/ 0 h 78"/>
                <a:gd name="T14" fmla="*/ 0 w 1653"/>
                <a:gd name="T15" fmla="*/ 0 h 78"/>
                <a:gd name="T16" fmla="*/ 0 w 1653"/>
                <a:gd name="T17" fmla="*/ 0 h 78"/>
                <a:gd name="T18" fmla="*/ 0 w 1653"/>
                <a:gd name="T19" fmla="*/ 0 h 78"/>
                <a:gd name="T20" fmla="*/ 0 w 1653"/>
                <a:gd name="T21" fmla="*/ 0 h 78"/>
                <a:gd name="T22" fmla="*/ 0 w 1653"/>
                <a:gd name="T23" fmla="*/ 0 h 78"/>
                <a:gd name="T24" fmla="*/ 0 w 1653"/>
                <a:gd name="T25" fmla="*/ 0 h 78"/>
                <a:gd name="T26" fmla="*/ 0 w 1653"/>
                <a:gd name="T27" fmla="*/ 0 h 78"/>
                <a:gd name="T28" fmla="*/ 0 w 1653"/>
                <a:gd name="T29" fmla="*/ 0 h 78"/>
                <a:gd name="T30" fmla="*/ 0 w 1653"/>
                <a:gd name="T31" fmla="*/ 0 h 78"/>
                <a:gd name="T32" fmla="*/ 0 w 1653"/>
                <a:gd name="T33" fmla="*/ 0 h 78"/>
                <a:gd name="T34" fmla="*/ 0 w 1653"/>
                <a:gd name="T35" fmla="*/ 0 h 78"/>
                <a:gd name="T36" fmla="*/ 0 w 1653"/>
                <a:gd name="T37" fmla="*/ 0 h 78"/>
                <a:gd name="T38" fmla="*/ 0 w 1653"/>
                <a:gd name="T39" fmla="*/ 0 h 78"/>
                <a:gd name="T40" fmla="*/ 0 w 1653"/>
                <a:gd name="T41" fmla="*/ 0 h 78"/>
                <a:gd name="T42" fmla="*/ 0 w 1653"/>
                <a:gd name="T43" fmla="*/ 0 h 78"/>
                <a:gd name="T44" fmla="*/ 0 w 1653"/>
                <a:gd name="T45" fmla="*/ 0 h 78"/>
                <a:gd name="T46" fmla="*/ 0 w 1653"/>
                <a:gd name="T47" fmla="*/ 0 h 78"/>
                <a:gd name="T48" fmla="*/ 0 w 1653"/>
                <a:gd name="T49" fmla="*/ 0 h 78"/>
                <a:gd name="T50" fmla="*/ 0 w 1653"/>
                <a:gd name="T51" fmla="*/ 0 h 78"/>
                <a:gd name="T52" fmla="*/ 0 w 1653"/>
                <a:gd name="T53" fmla="*/ 0 h 78"/>
                <a:gd name="T54" fmla="*/ 0 w 1653"/>
                <a:gd name="T55" fmla="*/ 0 h 78"/>
                <a:gd name="T56" fmla="*/ 0 w 1653"/>
                <a:gd name="T57" fmla="*/ 0 h 78"/>
                <a:gd name="T58" fmla="*/ 0 w 1653"/>
                <a:gd name="T59" fmla="*/ 0 h 78"/>
                <a:gd name="T60" fmla="*/ 0 w 1653"/>
                <a:gd name="T61" fmla="*/ 0 h 78"/>
                <a:gd name="T62" fmla="*/ 0 w 1653"/>
                <a:gd name="T63" fmla="*/ 0 h 78"/>
                <a:gd name="T64" fmla="*/ 0 w 1653"/>
                <a:gd name="T65" fmla="*/ 0 h 78"/>
                <a:gd name="T66" fmla="*/ 0 w 1653"/>
                <a:gd name="T67" fmla="*/ 0 h 78"/>
                <a:gd name="T68" fmla="*/ 0 w 1653"/>
                <a:gd name="T69" fmla="*/ 0 h 78"/>
                <a:gd name="T70" fmla="*/ 0 w 1653"/>
                <a:gd name="T71" fmla="*/ 0 h 78"/>
                <a:gd name="T72" fmla="*/ 0 w 1653"/>
                <a:gd name="T73" fmla="*/ 0 h 78"/>
                <a:gd name="T74" fmla="*/ 0 w 1653"/>
                <a:gd name="T75" fmla="*/ 0 h 78"/>
                <a:gd name="T76" fmla="*/ 0 w 1653"/>
                <a:gd name="T77" fmla="*/ 0 h 78"/>
                <a:gd name="T78" fmla="*/ 0 w 1653"/>
                <a:gd name="T79" fmla="*/ 0 h 78"/>
                <a:gd name="T80" fmla="*/ 0 w 1653"/>
                <a:gd name="T81" fmla="*/ 0 h 78"/>
                <a:gd name="T82" fmla="*/ 0 w 1653"/>
                <a:gd name="T83" fmla="*/ 0 h 78"/>
                <a:gd name="T84" fmla="*/ 0 w 1653"/>
                <a:gd name="T85" fmla="*/ 0 h 78"/>
                <a:gd name="T86" fmla="*/ 0 w 1653"/>
                <a:gd name="T87" fmla="*/ 0 h 78"/>
                <a:gd name="T88" fmla="*/ 0 w 1653"/>
                <a:gd name="T89" fmla="*/ 0 h 78"/>
                <a:gd name="T90" fmla="*/ 0 w 1653"/>
                <a:gd name="T91" fmla="*/ 0 h 78"/>
                <a:gd name="T92" fmla="*/ 0 w 1653"/>
                <a:gd name="T93" fmla="*/ 0 h 78"/>
                <a:gd name="T94" fmla="*/ 0 w 1653"/>
                <a:gd name="T95" fmla="*/ 0 h 78"/>
                <a:gd name="T96" fmla="*/ 0 w 1653"/>
                <a:gd name="T97" fmla="*/ 0 h 78"/>
                <a:gd name="T98" fmla="*/ 0 w 1653"/>
                <a:gd name="T99" fmla="*/ 0 h 78"/>
                <a:gd name="T100" fmla="*/ 0 w 1653"/>
                <a:gd name="T101" fmla="*/ 0 h 78"/>
                <a:gd name="T102" fmla="*/ 0 w 1653"/>
                <a:gd name="T103" fmla="*/ 0 h 78"/>
                <a:gd name="T104" fmla="*/ 0 w 1653"/>
                <a:gd name="T105" fmla="*/ 0 h 78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653"/>
                <a:gd name="T160" fmla="*/ 0 h 78"/>
                <a:gd name="T161" fmla="*/ 1653 w 1653"/>
                <a:gd name="T162" fmla="*/ 78 h 78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653" h="78">
                  <a:moveTo>
                    <a:pt x="15" y="3"/>
                  </a:moveTo>
                  <a:lnTo>
                    <a:pt x="115" y="0"/>
                  </a:lnTo>
                  <a:lnTo>
                    <a:pt x="218" y="0"/>
                  </a:lnTo>
                  <a:lnTo>
                    <a:pt x="319" y="1"/>
                  </a:lnTo>
                  <a:lnTo>
                    <a:pt x="421" y="7"/>
                  </a:lnTo>
                  <a:lnTo>
                    <a:pt x="522" y="11"/>
                  </a:lnTo>
                  <a:lnTo>
                    <a:pt x="625" y="19"/>
                  </a:lnTo>
                  <a:lnTo>
                    <a:pt x="726" y="26"/>
                  </a:lnTo>
                  <a:lnTo>
                    <a:pt x="826" y="32"/>
                  </a:lnTo>
                  <a:lnTo>
                    <a:pt x="927" y="36"/>
                  </a:lnTo>
                  <a:lnTo>
                    <a:pt x="1026" y="41"/>
                  </a:lnTo>
                  <a:lnTo>
                    <a:pt x="1127" y="41"/>
                  </a:lnTo>
                  <a:lnTo>
                    <a:pt x="1227" y="41"/>
                  </a:lnTo>
                  <a:lnTo>
                    <a:pt x="1326" y="38"/>
                  </a:lnTo>
                  <a:lnTo>
                    <a:pt x="1427" y="32"/>
                  </a:lnTo>
                  <a:lnTo>
                    <a:pt x="1526" y="19"/>
                  </a:lnTo>
                  <a:lnTo>
                    <a:pt x="1627" y="3"/>
                  </a:lnTo>
                  <a:lnTo>
                    <a:pt x="1632" y="11"/>
                  </a:lnTo>
                  <a:lnTo>
                    <a:pt x="1640" y="17"/>
                  </a:lnTo>
                  <a:lnTo>
                    <a:pt x="1646" y="22"/>
                  </a:lnTo>
                  <a:lnTo>
                    <a:pt x="1653" y="32"/>
                  </a:lnTo>
                  <a:lnTo>
                    <a:pt x="1627" y="32"/>
                  </a:lnTo>
                  <a:lnTo>
                    <a:pt x="1600" y="34"/>
                  </a:lnTo>
                  <a:lnTo>
                    <a:pt x="1575" y="36"/>
                  </a:lnTo>
                  <a:lnTo>
                    <a:pt x="1551" y="39"/>
                  </a:lnTo>
                  <a:lnTo>
                    <a:pt x="1524" y="41"/>
                  </a:lnTo>
                  <a:lnTo>
                    <a:pt x="1497" y="45"/>
                  </a:lnTo>
                  <a:lnTo>
                    <a:pt x="1473" y="47"/>
                  </a:lnTo>
                  <a:lnTo>
                    <a:pt x="1448" y="51"/>
                  </a:lnTo>
                  <a:lnTo>
                    <a:pt x="1421" y="53"/>
                  </a:lnTo>
                  <a:lnTo>
                    <a:pt x="1397" y="55"/>
                  </a:lnTo>
                  <a:lnTo>
                    <a:pt x="1370" y="58"/>
                  </a:lnTo>
                  <a:lnTo>
                    <a:pt x="1345" y="60"/>
                  </a:lnTo>
                  <a:lnTo>
                    <a:pt x="1319" y="62"/>
                  </a:lnTo>
                  <a:lnTo>
                    <a:pt x="1292" y="64"/>
                  </a:lnTo>
                  <a:lnTo>
                    <a:pt x="1267" y="64"/>
                  </a:lnTo>
                  <a:lnTo>
                    <a:pt x="1241" y="64"/>
                  </a:lnTo>
                  <a:lnTo>
                    <a:pt x="1225" y="60"/>
                  </a:lnTo>
                  <a:lnTo>
                    <a:pt x="1212" y="60"/>
                  </a:lnTo>
                  <a:lnTo>
                    <a:pt x="1199" y="58"/>
                  </a:lnTo>
                  <a:lnTo>
                    <a:pt x="1186" y="58"/>
                  </a:lnTo>
                  <a:lnTo>
                    <a:pt x="1170" y="58"/>
                  </a:lnTo>
                  <a:lnTo>
                    <a:pt x="1157" y="58"/>
                  </a:lnTo>
                  <a:lnTo>
                    <a:pt x="1144" y="58"/>
                  </a:lnTo>
                  <a:lnTo>
                    <a:pt x="1130" y="58"/>
                  </a:lnTo>
                  <a:lnTo>
                    <a:pt x="1115" y="58"/>
                  </a:lnTo>
                  <a:lnTo>
                    <a:pt x="1102" y="58"/>
                  </a:lnTo>
                  <a:lnTo>
                    <a:pt x="1087" y="58"/>
                  </a:lnTo>
                  <a:lnTo>
                    <a:pt x="1073" y="60"/>
                  </a:lnTo>
                  <a:lnTo>
                    <a:pt x="1058" y="60"/>
                  </a:lnTo>
                  <a:lnTo>
                    <a:pt x="1045" y="60"/>
                  </a:lnTo>
                  <a:lnTo>
                    <a:pt x="1030" y="60"/>
                  </a:lnTo>
                  <a:lnTo>
                    <a:pt x="1016" y="60"/>
                  </a:lnTo>
                  <a:lnTo>
                    <a:pt x="1007" y="57"/>
                  </a:lnTo>
                  <a:lnTo>
                    <a:pt x="997" y="55"/>
                  </a:lnTo>
                  <a:lnTo>
                    <a:pt x="990" y="55"/>
                  </a:lnTo>
                  <a:lnTo>
                    <a:pt x="980" y="55"/>
                  </a:lnTo>
                  <a:lnTo>
                    <a:pt x="971" y="53"/>
                  </a:lnTo>
                  <a:lnTo>
                    <a:pt x="963" y="53"/>
                  </a:lnTo>
                  <a:lnTo>
                    <a:pt x="954" y="53"/>
                  </a:lnTo>
                  <a:lnTo>
                    <a:pt x="946" y="53"/>
                  </a:lnTo>
                  <a:lnTo>
                    <a:pt x="937" y="53"/>
                  </a:lnTo>
                  <a:lnTo>
                    <a:pt x="927" y="53"/>
                  </a:lnTo>
                  <a:lnTo>
                    <a:pt x="918" y="53"/>
                  </a:lnTo>
                  <a:lnTo>
                    <a:pt x="908" y="53"/>
                  </a:lnTo>
                  <a:lnTo>
                    <a:pt x="899" y="53"/>
                  </a:lnTo>
                  <a:lnTo>
                    <a:pt x="889" y="53"/>
                  </a:lnTo>
                  <a:lnTo>
                    <a:pt x="880" y="53"/>
                  </a:lnTo>
                  <a:lnTo>
                    <a:pt x="870" y="55"/>
                  </a:lnTo>
                  <a:lnTo>
                    <a:pt x="849" y="51"/>
                  </a:lnTo>
                  <a:lnTo>
                    <a:pt x="830" y="51"/>
                  </a:lnTo>
                  <a:lnTo>
                    <a:pt x="811" y="51"/>
                  </a:lnTo>
                  <a:lnTo>
                    <a:pt x="790" y="55"/>
                  </a:lnTo>
                  <a:lnTo>
                    <a:pt x="769" y="55"/>
                  </a:lnTo>
                  <a:lnTo>
                    <a:pt x="746" y="57"/>
                  </a:lnTo>
                  <a:lnTo>
                    <a:pt x="726" y="58"/>
                  </a:lnTo>
                  <a:lnTo>
                    <a:pt x="705" y="62"/>
                  </a:lnTo>
                  <a:lnTo>
                    <a:pt x="682" y="64"/>
                  </a:lnTo>
                  <a:lnTo>
                    <a:pt x="659" y="68"/>
                  </a:lnTo>
                  <a:lnTo>
                    <a:pt x="636" y="70"/>
                  </a:lnTo>
                  <a:lnTo>
                    <a:pt x="615" y="74"/>
                  </a:lnTo>
                  <a:lnTo>
                    <a:pt x="594" y="74"/>
                  </a:lnTo>
                  <a:lnTo>
                    <a:pt x="575" y="76"/>
                  </a:lnTo>
                  <a:lnTo>
                    <a:pt x="555" y="78"/>
                  </a:lnTo>
                  <a:lnTo>
                    <a:pt x="537" y="78"/>
                  </a:lnTo>
                  <a:lnTo>
                    <a:pt x="501" y="74"/>
                  </a:lnTo>
                  <a:lnTo>
                    <a:pt x="467" y="70"/>
                  </a:lnTo>
                  <a:lnTo>
                    <a:pt x="433" y="66"/>
                  </a:lnTo>
                  <a:lnTo>
                    <a:pt x="401" y="62"/>
                  </a:lnTo>
                  <a:lnTo>
                    <a:pt x="366" y="58"/>
                  </a:lnTo>
                  <a:lnTo>
                    <a:pt x="334" y="55"/>
                  </a:lnTo>
                  <a:lnTo>
                    <a:pt x="302" y="51"/>
                  </a:lnTo>
                  <a:lnTo>
                    <a:pt x="269" y="45"/>
                  </a:lnTo>
                  <a:lnTo>
                    <a:pt x="235" y="41"/>
                  </a:lnTo>
                  <a:lnTo>
                    <a:pt x="203" y="38"/>
                  </a:lnTo>
                  <a:lnTo>
                    <a:pt x="169" y="36"/>
                  </a:lnTo>
                  <a:lnTo>
                    <a:pt x="136" y="34"/>
                  </a:lnTo>
                  <a:lnTo>
                    <a:pt x="102" y="32"/>
                  </a:lnTo>
                  <a:lnTo>
                    <a:pt x="68" y="30"/>
                  </a:lnTo>
                  <a:lnTo>
                    <a:pt x="34" y="30"/>
                  </a:lnTo>
                  <a:lnTo>
                    <a:pt x="0" y="32"/>
                  </a:lnTo>
                  <a:lnTo>
                    <a:pt x="1" y="24"/>
                  </a:lnTo>
                  <a:lnTo>
                    <a:pt x="5" y="15"/>
                  </a:lnTo>
                  <a:lnTo>
                    <a:pt x="11" y="7"/>
                  </a:lnTo>
                  <a:lnTo>
                    <a:pt x="15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63" name="Freeform 61">
              <a:extLst>
                <a:ext uri="{FF2B5EF4-FFF2-40B4-BE49-F238E27FC236}">
                  <a16:creationId xmlns:a16="http://schemas.microsoft.com/office/drawing/2014/main" id="{B0D693D3-1684-9D75-12B6-590894BC47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43" y="1347"/>
              <a:ext cx="113" cy="46"/>
            </a:xfrm>
            <a:custGeom>
              <a:avLst/>
              <a:gdLst>
                <a:gd name="T0" fmla="*/ 0 w 369"/>
                <a:gd name="T1" fmla="*/ 0 h 163"/>
                <a:gd name="T2" fmla="*/ 0 w 369"/>
                <a:gd name="T3" fmla="*/ 0 h 163"/>
                <a:gd name="T4" fmla="*/ 0 w 369"/>
                <a:gd name="T5" fmla="*/ 0 h 163"/>
                <a:gd name="T6" fmla="*/ 0 w 369"/>
                <a:gd name="T7" fmla="*/ 0 h 163"/>
                <a:gd name="T8" fmla="*/ 0 w 369"/>
                <a:gd name="T9" fmla="*/ 0 h 163"/>
                <a:gd name="T10" fmla="*/ 0 w 369"/>
                <a:gd name="T11" fmla="*/ 0 h 163"/>
                <a:gd name="T12" fmla="*/ 0 w 369"/>
                <a:gd name="T13" fmla="*/ 0 h 163"/>
                <a:gd name="T14" fmla="*/ 0 w 369"/>
                <a:gd name="T15" fmla="*/ 0 h 163"/>
                <a:gd name="T16" fmla="*/ 0 w 369"/>
                <a:gd name="T17" fmla="*/ 0 h 163"/>
                <a:gd name="T18" fmla="*/ 0 w 369"/>
                <a:gd name="T19" fmla="*/ 0 h 163"/>
                <a:gd name="T20" fmla="*/ 0 w 369"/>
                <a:gd name="T21" fmla="*/ 0 h 163"/>
                <a:gd name="T22" fmla="*/ 0 w 369"/>
                <a:gd name="T23" fmla="*/ 0 h 163"/>
                <a:gd name="T24" fmla="*/ 0 w 369"/>
                <a:gd name="T25" fmla="*/ 0 h 163"/>
                <a:gd name="T26" fmla="*/ 0 w 369"/>
                <a:gd name="T27" fmla="*/ 0 h 163"/>
                <a:gd name="T28" fmla="*/ 0 w 369"/>
                <a:gd name="T29" fmla="*/ 0 h 163"/>
                <a:gd name="T30" fmla="*/ 0 w 369"/>
                <a:gd name="T31" fmla="*/ 0 h 163"/>
                <a:gd name="T32" fmla="*/ 0 w 369"/>
                <a:gd name="T33" fmla="*/ 0 h 163"/>
                <a:gd name="T34" fmla="*/ 0 w 369"/>
                <a:gd name="T35" fmla="*/ 0 h 163"/>
                <a:gd name="T36" fmla="*/ 0 w 369"/>
                <a:gd name="T37" fmla="*/ 0 h 163"/>
                <a:gd name="T38" fmla="*/ 0 w 369"/>
                <a:gd name="T39" fmla="*/ 0 h 163"/>
                <a:gd name="T40" fmla="*/ 0 w 369"/>
                <a:gd name="T41" fmla="*/ 0 h 163"/>
                <a:gd name="T42" fmla="*/ 0 w 369"/>
                <a:gd name="T43" fmla="*/ 0 h 163"/>
                <a:gd name="T44" fmla="*/ 0 w 369"/>
                <a:gd name="T45" fmla="*/ 0 h 163"/>
                <a:gd name="T46" fmla="*/ 0 w 369"/>
                <a:gd name="T47" fmla="*/ 0 h 163"/>
                <a:gd name="T48" fmla="*/ 0 w 369"/>
                <a:gd name="T49" fmla="*/ 0 h 163"/>
                <a:gd name="T50" fmla="*/ 0 w 369"/>
                <a:gd name="T51" fmla="*/ 0 h 163"/>
                <a:gd name="T52" fmla="*/ 0 w 369"/>
                <a:gd name="T53" fmla="*/ 0 h 163"/>
                <a:gd name="T54" fmla="*/ 0 w 369"/>
                <a:gd name="T55" fmla="*/ 0 h 163"/>
                <a:gd name="T56" fmla="*/ 0 w 369"/>
                <a:gd name="T57" fmla="*/ 0 h 163"/>
                <a:gd name="T58" fmla="*/ 0 w 369"/>
                <a:gd name="T59" fmla="*/ 0 h 163"/>
                <a:gd name="T60" fmla="*/ 0 w 369"/>
                <a:gd name="T61" fmla="*/ 0 h 163"/>
                <a:gd name="T62" fmla="*/ 0 w 369"/>
                <a:gd name="T63" fmla="*/ 0 h 163"/>
                <a:gd name="T64" fmla="*/ 0 w 369"/>
                <a:gd name="T65" fmla="*/ 0 h 163"/>
                <a:gd name="T66" fmla="*/ 0 w 369"/>
                <a:gd name="T67" fmla="*/ 0 h 163"/>
                <a:gd name="T68" fmla="*/ 0 w 369"/>
                <a:gd name="T69" fmla="*/ 0 h 163"/>
                <a:gd name="T70" fmla="*/ 0 w 369"/>
                <a:gd name="T71" fmla="*/ 0 h 163"/>
                <a:gd name="T72" fmla="*/ 0 w 369"/>
                <a:gd name="T73" fmla="*/ 0 h 163"/>
                <a:gd name="T74" fmla="*/ 0 w 369"/>
                <a:gd name="T75" fmla="*/ 0 h 163"/>
                <a:gd name="T76" fmla="*/ 0 w 369"/>
                <a:gd name="T77" fmla="*/ 0 h 163"/>
                <a:gd name="T78" fmla="*/ 0 w 369"/>
                <a:gd name="T79" fmla="*/ 0 h 163"/>
                <a:gd name="T80" fmla="*/ 0 w 369"/>
                <a:gd name="T81" fmla="*/ 0 h 163"/>
                <a:gd name="T82" fmla="*/ 0 w 369"/>
                <a:gd name="T83" fmla="*/ 0 h 163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369"/>
                <a:gd name="T127" fmla="*/ 0 h 163"/>
                <a:gd name="T128" fmla="*/ 369 w 369"/>
                <a:gd name="T129" fmla="*/ 163 h 163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369" h="163">
                  <a:moveTo>
                    <a:pt x="206" y="2"/>
                  </a:moveTo>
                  <a:lnTo>
                    <a:pt x="215" y="2"/>
                  </a:lnTo>
                  <a:lnTo>
                    <a:pt x="227" y="2"/>
                  </a:lnTo>
                  <a:lnTo>
                    <a:pt x="238" y="2"/>
                  </a:lnTo>
                  <a:lnTo>
                    <a:pt x="251" y="2"/>
                  </a:lnTo>
                  <a:lnTo>
                    <a:pt x="265" y="2"/>
                  </a:lnTo>
                  <a:lnTo>
                    <a:pt x="280" y="0"/>
                  </a:lnTo>
                  <a:lnTo>
                    <a:pt x="291" y="0"/>
                  </a:lnTo>
                  <a:lnTo>
                    <a:pt x="306" y="2"/>
                  </a:lnTo>
                  <a:lnTo>
                    <a:pt x="318" y="2"/>
                  </a:lnTo>
                  <a:lnTo>
                    <a:pt x="329" y="2"/>
                  </a:lnTo>
                  <a:lnTo>
                    <a:pt x="339" y="6"/>
                  </a:lnTo>
                  <a:lnTo>
                    <a:pt x="348" y="11"/>
                  </a:lnTo>
                  <a:lnTo>
                    <a:pt x="354" y="17"/>
                  </a:lnTo>
                  <a:lnTo>
                    <a:pt x="362" y="26"/>
                  </a:lnTo>
                  <a:lnTo>
                    <a:pt x="363" y="38"/>
                  </a:lnTo>
                  <a:lnTo>
                    <a:pt x="367" y="53"/>
                  </a:lnTo>
                  <a:lnTo>
                    <a:pt x="369" y="66"/>
                  </a:lnTo>
                  <a:lnTo>
                    <a:pt x="369" y="78"/>
                  </a:lnTo>
                  <a:lnTo>
                    <a:pt x="369" y="83"/>
                  </a:lnTo>
                  <a:lnTo>
                    <a:pt x="369" y="91"/>
                  </a:lnTo>
                  <a:lnTo>
                    <a:pt x="363" y="99"/>
                  </a:lnTo>
                  <a:lnTo>
                    <a:pt x="360" y="110"/>
                  </a:lnTo>
                  <a:lnTo>
                    <a:pt x="337" y="116"/>
                  </a:lnTo>
                  <a:lnTo>
                    <a:pt x="314" y="123"/>
                  </a:lnTo>
                  <a:lnTo>
                    <a:pt x="295" y="133"/>
                  </a:lnTo>
                  <a:lnTo>
                    <a:pt x="274" y="140"/>
                  </a:lnTo>
                  <a:lnTo>
                    <a:pt x="253" y="146"/>
                  </a:lnTo>
                  <a:lnTo>
                    <a:pt x="234" y="152"/>
                  </a:lnTo>
                  <a:lnTo>
                    <a:pt x="215" y="156"/>
                  </a:lnTo>
                  <a:lnTo>
                    <a:pt x="196" y="161"/>
                  </a:lnTo>
                  <a:lnTo>
                    <a:pt x="177" y="161"/>
                  </a:lnTo>
                  <a:lnTo>
                    <a:pt x="160" y="163"/>
                  </a:lnTo>
                  <a:lnTo>
                    <a:pt x="141" y="161"/>
                  </a:lnTo>
                  <a:lnTo>
                    <a:pt x="124" y="158"/>
                  </a:lnTo>
                  <a:lnTo>
                    <a:pt x="105" y="152"/>
                  </a:lnTo>
                  <a:lnTo>
                    <a:pt x="88" y="144"/>
                  </a:lnTo>
                  <a:lnTo>
                    <a:pt x="71" y="135"/>
                  </a:lnTo>
                  <a:lnTo>
                    <a:pt x="52" y="123"/>
                  </a:lnTo>
                  <a:lnTo>
                    <a:pt x="48" y="118"/>
                  </a:lnTo>
                  <a:lnTo>
                    <a:pt x="44" y="110"/>
                  </a:lnTo>
                  <a:lnTo>
                    <a:pt x="40" y="102"/>
                  </a:lnTo>
                  <a:lnTo>
                    <a:pt x="36" y="95"/>
                  </a:lnTo>
                  <a:lnTo>
                    <a:pt x="33" y="85"/>
                  </a:lnTo>
                  <a:lnTo>
                    <a:pt x="29" y="76"/>
                  </a:lnTo>
                  <a:lnTo>
                    <a:pt x="27" y="70"/>
                  </a:lnTo>
                  <a:lnTo>
                    <a:pt x="27" y="66"/>
                  </a:lnTo>
                  <a:lnTo>
                    <a:pt x="38" y="68"/>
                  </a:lnTo>
                  <a:lnTo>
                    <a:pt x="48" y="72"/>
                  </a:lnTo>
                  <a:lnTo>
                    <a:pt x="55" y="76"/>
                  </a:lnTo>
                  <a:lnTo>
                    <a:pt x="61" y="83"/>
                  </a:lnTo>
                  <a:lnTo>
                    <a:pt x="71" y="95"/>
                  </a:lnTo>
                  <a:lnTo>
                    <a:pt x="82" y="104"/>
                  </a:lnTo>
                  <a:lnTo>
                    <a:pt x="86" y="110"/>
                  </a:lnTo>
                  <a:lnTo>
                    <a:pt x="93" y="114"/>
                  </a:lnTo>
                  <a:lnTo>
                    <a:pt x="99" y="118"/>
                  </a:lnTo>
                  <a:lnTo>
                    <a:pt x="109" y="121"/>
                  </a:lnTo>
                  <a:lnTo>
                    <a:pt x="120" y="123"/>
                  </a:lnTo>
                  <a:lnTo>
                    <a:pt x="133" y="123"/>
                  </a:lnTo>
                  <a:lnTo>
                    <a:pt x="151" y="123"/>
                  </a:lnTo>
                  <a:lnTo>
                    <a:pt x="170" y="123"/>
                  </a:lnTo>
                  <a:lnTo>
                    <a:pt x="173" y="123"/>
                  </a:lnTo>
                  <a:lnTo>
                    <a:pt x="177" y="123"/>
                  </a:lnTo>
                  <a:lnTo>
                    <a:pt x="187" y="121"/>
                  </a:lnTo>
                  <a:lnTo>
                    <a:pt x="196" y="121"/>
                  </a:lnTo>
                  <a:lnTo>
                    <a:pt x="208" y="118"/>
                  </a:lnTo>
                  <a:lnTo>
                    <a:pt x="221" y="118"/>
                  </a:lnTo>
                  <a:lnTo>
                    <a:pt x="234" y="116"/>
                  </a:lnTo>
                  <a:lnTo>
                    <a:pt x="249" y="114"/>
                  </a:lnTo>
                  <a:lnTo>
                    <a:pt x="263" y="112"/>
                  </a:lnTo>
                  <a:lnTo>
                    <a:pt x="276" y="110"/>
                  </a:lnTo>
                  <a:lnTo>
                    <a:pt x="289" y="106"/>
                  </a:lnTo>
                  <a:lnTo>
                    <a:pt x="304" y="104"/>
                  </a:lnTo>
                  <a:lnTo>
                    <a:pt x="314" y="101"/>
                  </a:lnTo>
                  <a:lnTo>
                    <a:pt x="323" y="95"/>
                  </a:lnTo>
                  <a:lnTo>
                    <a:pt x="331" y="91"/>
                  </a:lnTo>
                  <a:lnTo>
                    <a:pt x="339" y="89"/>
                  </a:lnTo>
                  <a:lnTo>
                    <a:pt x="339" y="76"/>
                  </a:lnTo>
                  <a:lnTo>
                    <a:pt x="335" y="66"/>
                  </a:lnTo>
                  <a:lnTo>
                    <a:pt x="327" y="57"/>
                  </a:lnTo>
                  <a:lnTo>
                    <a:pt x="318" y="53"/>
                  </a:lnTo>
                  <a:lnTo>
                    <a:pt x="306" y="47"/>
                  </a:lnTo>
                  <a:lnTo>
                    <a:pt x="293" y="44"/>
                  </a:lnTo>
                  <a:lnTo>
                    <a:pt x="278" y="44"/>
                  </a:lnTo>
                  <a:lnTo>
                    <a:pt x="263" y="44"/>
                  </a:lnTo>
                  <a:lnTo>
                    <a:pt x="244" y="42"/>
                  </a:lnTo>
                  <a:lnTo>
                    <a:pt x="227" y="42"/>
                  </a:lnTo>
                  <a:lnTo>
                    <a:pt x="208" y="42"/>
                  </a:lnTo>
                  <a:lnTo>
                    <a:pt x="192" y="42"/>
                  </a:lnTo>
                  <a:lnTo>
                    <a:pt x="173" y="40"/>
                  </a:lnTo>
                  <a:lnTo>
                    <a:pt x="156" y="40"/>
                  </a:lnTo>
                  <a:lnTo>
                    <a:pt x="141" y="40"/>
                  </a:lnTo>
                  <a:lnTo>
                    <a:pt x="130" y="40"/>
                  </a:lnTo>
                  <a:lnTo>
                    <a:pt x="122" y="38"/>
                  </a:lnTo>
                  <a:lnTo>
                    <a:pt x="116" y="38"/>
                  </a:lnTo>
                  <a:lnTo>
                    <a:pt x="109" y="38"/>
                  </a:lnTo>
                  <a:lnTo>
                    <a:pt x="103" y="38"/>
                  </a:lnTo>
                  <a:lnTo>
                    <a:pt x="93" y="38"/>
                  </a:lnTo>
                  <a:lnTo>
                    <a:pt x="84" y="38"/>
                  </a:lnTo>
                  <a:lnTo>
                    <a:pt x="74" y="38"/>
                  </a:lnTo>
                  <a:lnTo>
                    <a:pt x="65" y="38"/>
                  </a:lnTo>
                  <a:lnTo>
                    <a:pt x="55" y="36"/>
                  </a:lnTo>
                  <a:lnTo>
                    <a:pt x="48" y="36"/>
                  </a:lnTo>
                  <a:lnTo>
                    <a:pt x="38" y="36"/>
                  </a:lnTo>
                  <a:lnTo>
                    <a:pt x="31" y="36"/>
                  </a:lnTo>
                  <a:lnTo>
                    <a:pt x="17" y="36"/>
                  </a:lnTo>
                  <a:lnTo>
                    <a:pt x="10" y="36"/>
                  </a:lnTo>
                  <a:lnTo>
                    <a:pt x="6" y="28"/>
                  </a:lnTo>
                  <a:lnTo>
                    <a:pt x="4" y="21"/>
                  </a:lnTo>
                  <a:lnTo>
                    <a:pt x="2" y="11"/>
                  </a:lnTo>
                  <a:lnTo>
                    <a:pt x="0" y="9"/>
                  </a:lnTo>
                  <a:lnTo>
                    <a:pt x="12" y="6"/>
                  </a:lnTo>
                  <a:lnTo>
                    <a:pt x="23" y="4"/>
                  </a:lnTo>
                  <a:lnTo>
                    <a:pt x="36" y="2"/>
                  </a:lnTo>
                  <a:lnTo>
                    <a:pt x="50" y="2"/>
                  </a:lnTo>
                  <a:lnTo>
                    <a:pt x="61" y="2"/>
                  </a:lnTo>
                  <a:lnTo>
                    <a:pt x="74" y="2"/>
                  </a:lnTo>
                  <a:lnTo>
                    <a:pt x="90" y="2"/>
                  </a:lnTo>
                  <a:lnTo>
                    <a:pt x="103" y="2"/>
                  </a:lnTo>
                  <a:lnTo>
                    <a:pt x="116" y="2"/>
                  </a:lnTo>
                  <a:lnTo>
                    <a:pt x="130" y="2"/>
                  </a:lnTo>
                  <a:lnTo>
                    <a:pt x="143" y="2"/>
                  </a:lnTo>
                  <a:lnTo>
                    <a:pt x="156" y="4"/>
                  </a:lnTo>
                  <a:lnTo>
                    <a:pt x="168" y="2"/>
                  </a:lnTo>
                  <a:lnTo>
                    <a:pt x="181" y="2"/>
                  </a:lnTo>
                  <a:lnTo>
                    <a:pt x="192" y="2"/>
                  </a:lnTo>
                  <a:lnTo>
                    <a:pt x="206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64" name="Freeform 62">
              <a:extLst>
                <a:ext uri="{FF2B5EF4-FFF2-40B4-BE49-F238E27FC236}">
                  <a16:creationId xmlns:a16="http://schemas.microsoft.com/office/drawing/2014/main" id="{F30A5630-634B-601F-4933-367A829C3D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2" y="1356"/>
              <a:ext cx="105" cy="76"/>
            </a:xfrm>
            <a:custGeom>
              <a:avLst/>
              <a:gdLst>
                <a:gd name="T0" fmla="*/ 0 w 342"/>
                <a:gd name="T1" fmla="*/ 0 h 270"/>
                <a:gd name="T2" fmla="*/ 0 w 342"/>
                <a:gd name="T3" fmla="*/ 0 h 270"/>
                <a:gd name="T4" fmla="*/ 0 w 342"/>
                <a:gd name="T5" fmla="*/ 0 h 270"/>
                <a:gd name="T6" fmla="*/ 0 w 342"/>
                <a:gd name="T7" fmla="*/ 0 h 270"/>
                <a:gd name="T8" fmla="*/ 0 w 342"/>
                <a:gd name="T9" fmla="*/ 0 h 270"/>
                <a:gd name="T10" fmla="*/ 0 w 342"/>
                <a:gd name="T11" fmla="*/ 0 h 270"/>
                <a:gd name="T12" fmla="*/ 0 w 342"/>
                <a:gd name="T13" fmla="*/ 0 h 270"/>
                <a:gd name="T14" fmla="*/ 0 w 342"/>
                <a:gd name="T15" fmla="*/ 0 h 270"/>
                <a:gd name="T16" fmla="*/ 0 w 342"/>
                <a:gd name="T17" fmla="*/ 0 h 270"/>
                <a:gd name="T18" fmla="*/ 0 w 342"/>
                <a:gd name="T19" fmla="*/ 0 h 270"/>
                <a:gd name="T20" fmla="*/ 0 w 342"/>
                <a:gd name="T21" fmla="*/ 0 h 270"/>
                <a:gd name="T22" fmla="*/ 0 w 342"/>
                <a:gd name="T23" fmla="*/ 0 h 270"/>
                <a:gd name="T24" fmla="*/ 0 w 342"/>
                <a:gd name="T25" fmla="*/ 0 h 270"/>
                <a:gd name="T26" fmla="*/ 0 w 342"/>
                <a:gd name="T27" fmla="*/ 0 h 270"/>
                <a:gd name="T28" fmla="*/ 0 w 342"/>
                <a:gd name="T29" fmla="*/ 0 h 270"/>
                <a:gd name="T30" fmla="*/ 0 w 342"/>
                <a:gd name="T31" fmla="*/ 0 h 270"/>
                <a:gd name="T32" fmla="*/ 0 w 342"/>
                <a:gd name="T33" fmla="*/ 0 h 270"/>
                <a:gd name="T34" fmla="*/ 0 w 342"/>
                <a:gd name="T35" fmla="*/ 0 h 270"/>
                <a:gd name="T36" fmla="*/ 0 w 342"/>
                <a:gd name="T37" fmla="*/ 0 h 270"/>
                <a:gd name="T38" fmla="*/ 0 w 342"/>
                <a:gd name="T39" fmla="*/ 0 h 270"/>
                <a:gd name="T40" fmla="*/ 0 w 342"/>
                <a:gd name="T41" fmla="*/ 0 h 270"/>
                <a:gd name="T42" fmla="*/ 0 w 342"/>
                <a:gd name="T43" fmla="*/ 0 h 270"/>
                <a:gd name="T44" fmla="*/ 0 w 342"/>
                <a:gd name="T45" fmla="*/ 0 h 270"/>
                <a:gd name="T46" fmla="*/ 0 w 342"/>
                <a:gd name="T47" fmla="*/ 0 h 270"/>
                <a:gd name="T48" fmla="*/ 0 w 342"/>
                <a:gd name="T49" fmla="*/ 0 h 270"/>
                <a:gd name="T50" fmla="*/ 0 w 342"/>
                <a:gd name="T51" fmla="*/ 0 h 270"/>
                <a:gd name="T52" fmla="*/ 0 w 342"/>
                <a:gd name="T53" fmla="*/ 0 h 270"/>
                <a:gd name="T54" fmla="*/ 0 w 342"/>
                <a:gd name="T55" fmla="*/ 0 h 270"/>
                <a:gd name="T56" fmla="*/ 0 w 342"/>
                <a:gd name="T57" fmla="*/ 0 h 270"/>
                <a:gd name="T58" fmla="*/ 0 w 342"/>
                <a:gd name="T59" fmla="*/ 0 h 270"/>
                <a:gd name="T60" fmla="*/ 0 w 342"/>
                <a:gd name="T61" fmla="*/ 0 h 270"/>
                <a:gd name="T62" fmla="*/ 0 w 342"/>
                <a:gd name="T63" fmla="*/ 0 h 270"/>
                <a:gd name="T64" fmla="*/ 0 w 342"/>
                <a:gd name="T65" fmla="*/ 0 h 270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42"/>
                <a:gd name="T100" fmla="*/ 0 h 270"/>
                <a:gd name="T101" fmla="*/ 342 w 342"/>
                <a:gd name="T102" fmla="*/ 270 h 270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42" h="270">
                  <a:moveTo>
                    <a:pt x="319" y="0"/>
                  </a:moveTo>
                  <a:lnTo>
                    <a:pt x="328" y="12"/>
                  </a:lnTo>
                  <a:lnTo>
                    <a:pt x="336" y="27"/>
                  </a:lnTo>
                  <a:lnTo>
                    <a:pt x="338" y="42"/>
                  </a:lnTo>
                  <a:lnTo>
                    <a:pt x="342" y="59"/>
                  </a:lnTo>
                  <a:lnTo>
                    <a:pt x="340" y="74"/>
                  </a:lnTo>
                  <a:lnTo>
                    <a:pt x="338" y="91"/>
                  </a:lnTo>
                  <a:lnTo>
                    <a:pt x="334" y="107"/>
                  </a:lnTo>
                  <a:lnTo>
                    <a:pt x="328" y="126"/>
                  </a:lnTo>
                  <a:lnTo>
                    <a:pt x="319" y="141"/>
                  </a:lnTo>
                  <a:lnTo>
                    <a:pt x="309" y="154"/>
                  </a:lnTo>
                  <a:lnTo>
                    <a:pt x="298" y="168"/>
                  </a:lnTo>
                  <a:lnTo>
                    <a:pt x="287" y="181"/>
                  </a:lnTo>
                  <a:lnTo>
                    <a:pt x="273" y="190"/>
                  </a:lnTo>
                  <a:lnTo>
                    <a:pt x="260" y="198"/>
                  </a:lnTo>
                  <a:lnTo>
                    <a:pt x="245" y="202"/>
                  </a:lnTo>
                  <a:lnTo>
                    <a:pt x="231" y="206"/>
                  </a:lnTo>
                  <a:lnTo>
                    <a:pt x="214" y="207"/>
                  </a:lnTo>
                  <a:lnTo>
                    <a:pt x="199" y="211"/>
                  </a:lnTo>
                  <a:lnTo>
                    <a:pt x="182" y="215"/>
                  </a:lnTo>
                  <a:lnTo>
                    <a:pt x="167" y="225"/>
                  </a:lnTo>
                  <a:lnTo>
                    <a:pt x="148" y="228"/>
                  </a:lnTo>
                  <a:lnTo>
                    <a:pt x="133" y="238"/>
                  </a:lnTo>
                  <a:lnTo>
                    <a:pt x="116" y="244"/>
                  </a:lnTo>
                  <a:lnTo>
                    <a:pt x="100" y="253"/>
                  </a:lnTo>
                  <a:lnTo>
                    <a:pt x="85" y="257"/>
                  </a:lnTo>
                  <a:lnTo>
                    <a:pt x="68" y="263"/>
                  </a:lnTo>
                  <a:lnTo>
                    <a:pt x="55" y="266"/>
                  </a:lnTo>
                  <a:lnTo>
                    <a:pt x="41" y="270"/>
                  </a:lnTo>
                  <a:lnTo>
                    <a:pt x="30" y="270"/>
                  </a:lnTo>
                  <a:lnTo>
                    <a:pt x="19" y="268"/>
                  </a:lnTo>
                  <a:lnTo>
                    <a:pt x="7" y="264"/>
                  </a:lnTo>
                  <a:lnTo>
                    <a:pt x="0" y="259"/>
                  </a:lnTo>
                  <a:lnTo>
                    <a:pt x="9" y="238"/>
                  </a:lnTo>
                  <a:lnTo>
                    <a:pt x="22" y="225"/>
                  </a:lnTo>
                  <a:lnTo>
                    <a:pt x="38" y="215"/>
                  </a:lnTo>
                  <a:lnTo>
                    <a:pt x="58" y="207"/>
                  </a:lnTo>
                  <a:lnTo>
                    <a:pt x="77" y="202"/>
                  </a:lnTo>
                  <a:lnTo>
                    <a:pt x="100" y="200"/>
                  </a:lnTo>
                  <a:lnTo>
                    <a:pt x="125" y="196"/>
                  </a:lnTo>
                  <a:lnTo>
                    <a:pt x="150" y="196"/>
                  </a:lnTo>
                  <a:lnTo>
                    <a:pt x="173" y="194"/>
                  </a:lnTo>
                  <a:lnTo>
                    <a:pt x="197" y="192"/>
                  </a:lnTo>
                  <a:lnTo>
                    <a:pt x="220" y="188"/>
                  </a:lnTo>
                  <a:lnTo>
                    <a:pt x="241" y="185"/>
                  </a:lnTo>
                  <a:lnTo>
                    <a:pt x="260" y="175"/>
                  </a:lnTo>
                  <a:lnTo>
                    <a:pt x="279" y="164"/>
                  </a:lnTo>
                  <a:lnTo>
                    <a:pt x="294" y="149"/>
                  </a:lnTo>
                  <a:lnTo>
                    <a:pt x="306" y="129"/>
                  </a:lnTo>
                  <a:lnTo>
                    <a:pt x="309" y="122"/>
                  </a:lnTo>
                  <a:lnTo>
                    <a:pt x="315" y="114"/>
                  </a:lnTo>
                  <a:lnTo>
                    <a:pt x="319" y="107"/>
                  </a:lnTo>
                  <a:lnTo>
                    <a:pt x="321" y="97"/>
                  </a:lnTo>
                  <a:lnTo>
                    <a:pt x="321" y="88"/>
                  </a:lnTo>
                  <a:lnTo>
                    <a:pt x="321" y="80"/>
                  </a:lnTo>
                  <a:lnTo>
                    <a:pt x="321" y="71"/>
                  </a:lnTo>
                  <a:lnTo>
                    <a:pt x="321" y="63"/>
                  </a:lnTo>
                  <a:lnTo>
                    <a:pt x="319" y="53"/>
                  </a:lnTo>
                  <a:lnTo>
                    <a:pt x="319" y="44"/>
                  </a:lnTo>
                  <a:lnTo>
                    <a:pt x="315" y="34"/>
                  </a:lnTo>
                  <a:lnTo>
                    <a:pt x="315" y="27"/>
                  </a:lnTo>
                  <a:lnTo>
                    <a:pt x="315" y="19"/>
                  </a:lnTo>
                  <a:lnTo>
                    <a:pt x="315" y="10"/>
                  </a:lnTo>
                  <a:lnTo>
                    <a:pt x="315" y="4"/>
                  </a:lnTo>
                  <a:lnTo>
                    <a:pt x="31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65" name="Freeform 63">
              <a:extLst>
                <a:ext uri="{FF2B5EF4-FFF2-40B4-BE49-F238E27FC236}">
                  <a16:creationId xmlns:a16="http://schemas.microsoft.com/office/drawing/2014/main" id="{81DE7835-8659-81D6-5DB3-78C518CF26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3" y="1361"/>
              <a:ext cx="122" cy="39"/>
            </a:xfrm>
            <a:custGeom>
              <a:avLst/>
              <a:gdLst>
                <a:gd name="T0" fmla="*/ 0 w 399"/>
                <a:gd name="T1" fmla="*/ 0 h 137"/>
                <a:gd name="T2" fmla="*/ 0 w 399"/>
                <a:gd name="T3" fmla="*/ 0 h 137"/>
                <a:gd name="T4" fmla="*/ 0 w 399"/>
                <a:gd name="T5" fmla="*/ 0 h 137"/>
                <a:gd name="T6" fmla="*/ 0 w 399"/>
                <a:gd name="T7" fmla="*/ 0 h 137"/>
                <a:gd name="T8" fmla="*/ 0 w 399"/>
                <a:gd name="T9" fmla="*/ 0 h 137"/>
                <a:gd name="T10" fmla="*/ 0 w 399"/>
                <a:gd name="T11" fmla="*/ 0 h 137"/>
                <a:gd name="T12" fmla="*/ 0 w 399"/>
                <a:gd name="T13" fmla="*/ 0 h 137"/>
                <a:gd name="T14" fmla="*/ 0 w 399"/>
                <a:gd name="T15" fmla="*/ 0 h 137"/>
                <a:gd name="T16" fmla="*/ 0 w 399"/>
                <a:gd name="T17" fmla="*/ 0 h 137"/>
                <a:gd name="T18" fmla="*/ 0 w 399"/>
                <a:gd name="T19" fmla="*/ 0 h 137"/>
                <a:gd name="T20" fmla="*/ 0 w 399"/>
                <a:gd name="T21" fmla="*/ 0 h 137"/>
                <a:gd name="T22" fmla="*/ 0 w 399"/>
                <a:gd name="T23" fmla="*/ 0 h 137"/>
                <a:gd name="T24" fmla="*/ 0 w 399"/>
                <a:gd name="T25" fmla="*/ 0 h 137"/>
                <a:gd name="T26" fmla="*/ 0 w 399"/>
                <a:gd name="T27" fmla="*/ 0 h 137"/>
                <a:gd name="T28" fmla="*/ 0 w 399"/>
                <a:gd name="T29" fmla="*/ 0 h 137"/>
                <a:gd name="T30" fmla="*/ 0 w 399"/>
                <a:gd name="T31" fmla="*/ 0 h 137"/>
                <a:gd name="T32" fmla="*/ 0 w 399"/>
                <a:gd name="T33" fmla="*/ 0 h 137"/>
                <a:gd name="T34" fmla="*/ 0 w 399"/>
                <a:gd name="T35" fmla="*/ 0 h 137"/>
                <a:gd name="T36" fmla="*/ 0 w 399"/>
                <a:gd name="T37" fmla="*/ 0 h 137"/>
                <a:gd name="T38" fmla="*/ 0 w 399"/>
                <a:gd name="T39" fmla="*/ 0 h 137"/>
                <a:gd name="T40" fmla="*/ 0 w 399"/>
                <a:gd name="T41" fmla="*/ 0 h 137"/>
                <a:gd name="T42" fmla="*/ 0 w 399"/>
                <a:gd name="T43" fmla="*/ 0 h 137"/>
                <a:gd name="T44" fmla="*/ 0 w 399"/>
                <a:gd name="T45" fmla="*/ 0 h 137"/>
                <a:gd name="T46" fmla="*/ 0 w 399"/>
                <a:gd name="T47" fmla="*/ 0 h 137"/>
                <a:gd name="T48" fmla="*/ 0 w 399"/>
                <a:gd name="T49" fmla="*/ 0 h 137"/>
                <a:gd name="T50" fmla="*/ 0 w 399"/>
                <a:gd name="T51" fmla="*/ 0 h 137"/>
                <a:gd name="T52" fmla="*/ 0 w 399"/>
                <a:gd name="T53" fmla="*/ 0 h 137"/>
                <a:gd name="T54" fmla="*/ 0 w 399"/>
                <a:gd name="T55" fmla="*/ 0 h 137"/>
                <a:gd name="T56" fmla="*/ 0 w 399"/>
                <a:gd name="T57" fmla="*/ 0 h 137"/>
                <a:gd name="T58" fmla="*/ 0 w 399"/>
                <a:gd name="T59" fmla="*/ 0 h 137"/>
                <a:gd name="T60" fmla="*/ 0 w 399"/>
                <a:gd name="T61" fmla="*/ 0 h 137"/>
                <a:gd name="T62" fmla="*/ 0 w 399"/>
                <a:gd name="T63" fmla="*/ 0 h 137"/>
                <a:gd name="T64" fmla="*/ 0 w 399"/>
                <a:gd name="T65" fmla="*/ 0 h 137"/>
                <a:gd name="T66" fmla="*/ 0 w 399"/>
                <a:gd name="T67" fmla="*/ 0 h 137"/>
                <a:gd name="T68" fmla="*/ 0 w 399"/>
                <a:gd name="T69" fmla="*/ 0 h 137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399"/>
                <a:gd name="T106" fmla="*/ 0 h 137"/>
                <a:gd name="T107" fmla="*/ 399 w 399"/>
                <a:gd name="T108" fmla="*/ 137 h 137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399" h="137">
                  <a:moveTo>
                    <a:pt x="23" y="0"/>
                  </a:moveTo>
                  <a:lnTo>
                    <a:pt x="29" y="10"/>
                  </a:lnTo>
                  <a:lnTo>
                    <a:pt x="38" y="23"/>
                  </a:lnTo>
                  <a:lnTo>
                    <a:pt x="46" y="35"/>
                  </a:lnTo>
                  <a:lnTo>
                    <a:pt x="57" y="44"/>
                  </a:lnTo>
                  <a:lnTo>
                    <a:pt x="67" y="54"/>
                  </a:lnTo>
                  <a:lnTo>
                    <a:pt x="78" y="61"/>
                  </a:lnTo>
                  <a:lnTo>
                    <a:pt x="90" y="67"/>
                  </a:lnTo>
                  <a:lnTo>
                    <a:pt x="103" y="74"/>
                  </a:lnTo>
                  <a:lnTo>
                    <a:pt x="114" y="76"/>
                  </a:lnTo>
                  <a:lnTo>
                    <a:pt x="128" y="80"/>
                  </a:lnTo>
                  <a:lnTo>
                    <a:pt x="141" y="84"/>
                  </a:lnTo>
                  <a:lnTo>
                    <a:pt x="154" y="86"/>
                  </a:lnTo>
                  <a:lnTo>
                    <a:pt x="168" y="84"/>
                  </a:lnTo>
                  <a:lnTo>
                    <a:pt x="183" y="82"/>
                  </a:lnTo>
                  <a:lnTo>
                    <a:pt x="196" y="78"/>
                  </a:lnTo>
                  <a:lnTo>
                    <a:pt x="211" y="74"/>
                  </a:lnTo>
                  <a:lnTo>
                    <a:pt x="221" y="69"/>
                  </a:lnTo>
                  <a:lnTo>
                    <a:pt x="236" y="63"/>
                  </a:lnTo>
                  <a:lnTo>
                    <a:pt x="253" y="57"/>
                  </a:lnTo>
                  <a:lnTo>
                    <a:pt x="270" y="54"/>
                  </a:lnTo>
                  <a:lnTo>
                    <a:pt x="285" y="48"/>
                  </a:lnTo>
                  <a:lnTo>
                    <a:pt x="304" y="44"/>
                  </a:lnTo>
                  <a:lnTo>
                    <a:pt x="322" y="40"/>
                  </a:lnTo>
                  <a:lnTo>
                    <a:pt x="341" y="40"/>
                  </a:lnTo>
                  <a:lnTo>
                    <a:pt x="356" y="40"/>
                  </a:lnTo>
                  <a:lnTo>
                    <a:pt x="369" y="44"/>
                  </a:lnTo>
                  <a:lnTo>
                    <a:pt x="379" y="48"/>
                  </a:lnTo>
                  <a:lnTo>
                    <a:pt x="390" y="59"/>
                  </a:lnTo>
                  <a:lnTo>
                    <a:pt x="396" y="71"/>
                  </a:lnTo>
                  <a:lnTo>
                    <a:pt x="399" y="90"/>
                  </a:lnTo>
                  <a:lnTo>
                    <a:pt x="398" y="109"/>
                  </a:lnTo>
                  <a:lnTo>
                    <a:pt x="392" y="137"/>
                  </a:lnTo>
                  <a:lnTo>
                    <a:pt x="380" y="130"/>
                  </a:lnTo>
                  <a:lnTo>
                    <a:pt x="371" y="124"/>
                  </a:lnTo>
                  <a:lnTo>
                    <a:pt x="360" y="116"/>
                  </a:lnTo>
                  <a:lnTo>
                    <a:pt x="350" y="111"/>
                  </a:lnTo>
                  <a:lnTo>
                    <a:pt x="341" y="103"/>
                  </a:lnTo>
                  <a:lnTo>
                    <a:pt x="331" y="97"/>
                  </a:lnTo>
                  <a:lnTo>
                    <a:pt x="320" y="92"/>
                  </a:lnTo>
                  <a:lnTo>
                    <a:pt x="310" y="88"/>
                  </a:lnTo>
                  <a:lnTo>
                    <a:pt x="299" y="82"/>
                  </a:lnTo>
                  <a:lnTo>
                    <a:pt x="289" y="80"/>
                  </a:lnTo>
                  <a:lnTo>
                    <a:pt x="276" y="76"/>
                  </a:lnTo>
                  <a:lnTo>
                    <a:pt x="266" y="76"/>
                  </a:lnTo>
                  <a:lnTo>
                    <a:pt x="255" y="76"/>
                  </a:lnTo>
                  <a:lnTo>
                    <a:pt x="244" y="80"/>
                  </a:lnTo>
                  <a:lnTo>
                    <a:pt x="230" y="86"/>
                  </a:lnTo>
                  <a:lnTo>
                    <a:pt x="221" y="92"/>
                  </a:lnTo>
                  <a:lnTo>
                    <a:pt x="206" y="95"/>
                  </a:lnTo>
                  <a:lnTo>
                    <a:pt x="192" y="99"/>
                  </a:lnTo>
                  <a:lnTo>
                    <a:pt x="179" y="101"/>
                  </a:lnTo>
                  <a:lnTo>
                    <a:pt x="164" y="105"/>
                  </a:lnTo>
                  <a:lnTo>
                    <a:pt x="147" y="105"/>
                  </a:lnTo>
                  <a:lnTo>
                    <a:pt x="131" y="105"/>
                  </a:lnTo>
                  <a:lnTo>
                    <a:pt x="114" y="103"/>
                  </a:lnTo>
                  <a:lnTo>
                    <a:pt x="99" y="101"/>
                  </a:lnTo>
                  <a:lnTo>
                    <a:pt x="80" y="97"/>
                  </a:lnTo>
                  <a:lnTo>
                    <a:pt x="67" y="93"/>
                  </a:lnTo>
                  <a:lnTo>
                    <a:pt x="50" y="88"/>
                  </a:lnTo>
                  <a:lnTo>
                    <a:pt x="38" y="82"/>
                  </a:lnTo>
                  <a:lnTo>
                    <a:pt x="25" y="74"/>
                  </a:lnTo>
                  <a:lnTo>
                    <a:pt x="16" y="67"/>
                  </a:lnTo>
                  <a:lnTo>
                    <a:pt x="6" y="57"/>
                  </a:lnTo>
                  <a:lnTo>
                    <a:pt x="0" y="48"/>
                  </a:lnTo>
                  <a:lnTo>
                    <a:pt x="0" y="36"/>
                  </a:lnTo>
                  <a:lnTo>
                    <a:pt x="8" y="25"/>
                  </a:lnTo>
                  <a:lnTo>
                    <a:pt x="16" y="12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66" name="Freeform 64">
              <a:extLst>
                <a:ext uri="{FF2B5EF4-FFF2-40B4-BE49-F238E27FC236}">
                  <a16:creationId xmlns:a16="http://schemas.microsoft.com/office/drawing/2014/main" id="{0B3035F2-9AEF-3800-5412-C2B58766E0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53" y="1363"/>
              <a:ext cx="130" cy="65"/>
            </a:xfrm>
            <a:custGeom>
              <a:avLst/>
              <a:gdLst>
                <a:gd name="T0" fmla="*/ 0 w 424"/>
                <a:gd name="T1" fmla="*/ 0 h 230"/>
                <a:gd name="T2" fmla="*/ 0 w 424"/>
                <a:gd name="T3" fmla="*/ 0 h 230"/>
                <a:gd name="T4" fmla="*/ 0 w 424"/>
                <a:gd name="T5" fmla="*/ 0 h 230"/>
                <a:gd name="T6" fmla="*/ 0 w 424"/>
                <a:gd name="T7" fmla="*/ 0 h 230"/>
                <a:gd name="T8" fmla="*/ 0 w 424"/>
                <a:gd name="T9" fmla="*/ 0 h 230"/>
                <a:gd name="T10" fmla="*/ 0 w 424"/>
                <a:gd name="T11" fmla="*/ 0 h 230"/>
                <a:gd name="T12" fmla="*/ 0 w 424"/>
                <a:gd name="T13" fmla="*/ 0 h 230"/>
                <a:gd name="T14" fmla="*/ 0 w 424"/>
                <a:gd name="T15" fmla="*/ 0 h 230"/>
                <a:gd name="T16" fmla="*/ 0 w 424"/>
                <a:gd name="T17" fmla="*/ 0 h 230"/>
                <a:gd name="T18" fmla="*/ 0 w 424"/>
                <a:gd name="T19" fmla="*/ 0 h 230"/>
                <a:gd name="T20" fmla="*/ 0 w 424"/>
                <a:gd name="T21" fmla="*/ 0 h 230"/>
                <a:gd name="T22" fmla="*/ 0 w 424"/>
                <a:gd name="T23" fmla="*/ 0 h 230"/>
                <a:gd name="T24" fmla="*/ 0 w 424"/>
                <a:gd name="T25" fmla="*/ 0 h 230"/>
                <a:gd name="T26" fmla="*/ 0 w 424"/>
                <a:gd name="T27" fmla="*/ 0 h 230"/>
                <a:gd name="T28" fmla="*/ 0 w 424"/>
                <a:gd name="T29" fmla="*/ 0 h 230"/>
                <a:gd name="T30" fmla="*/ 0 w 424"/>
                <a:gd name="T31" fmla="*/ 0 h 230"/>
                <a:gd name="T32" fmla="*/ 0 w 424"/>
                <a:gd name="T33" fmla="*/ 0 h 230"/>
                <a:gd name="T34" fmla="*/ 0 w 424"/>
                <a:gd name="T35" fmla="*/ 0 h 230"/>
                <a:gd name="T36" fmla="*/ 0 w 424"/>
                <a:gd name="T37" fmla="*/ 0 h 230"/>
                <a:gd name="T38" fmla="*/ 0 w 424"/>
                <a:gd name="T39" fmla="*/ 0 h 230"/>
                <a:gd name="T40" fmla="*/ 0 w 424"/>
                <a:gd name="T41" fmla="*/ 0 h 230"/>
                <a:gd name="T42" fmla="*/ 0 w 424"/>
                <a:gd name="T43" fmla="*/ 0 h 230"/>
                <a:gd name="T44" fmla="*/ 0 w 424"/>
                <a:gd name="T45" fmla="*/ 0 h 230"/>
                <a:gd name="T46" fmla="*/ 0 w 424"/>
                <a:gd name="T47" fmla="*/ 0 h 230"/>
                <a:gd name="T48" fmla="*/ 0 w 424"/>
                <a:gd name="T49" fmla="*/ 0 h 230"/>
                <a:gd name="T50" fmla="*/ 0 w 424"/>
                <a:gd name="T51" fmla="*/ 0 h 230"/>
                <a:gd name="T52" fmla="*/ 0 w 424"/>
                <a:gd name="T53" fmla="*/ 0 h 230"/>
                <a:gd name="T54" fmla="*/ 0 w 424"/>
                <a:gd name="T55" fmla="*/ 0 h 230"/>
                <a:gd name="T56" fmla="*/ 0 w 424"/>
                <a:gd name="T57" fmla="*/ 0 h 230"/>
                <a:gd name="T58" fmla="*/ 0 w 424"/>
                <a:gd name="T59" fmla="*/ 0 h 230"/>
                <a:gd name="T60" fmla="*/ 0 w 424"/>
                <a:gd name="T61" fmla="*/ 0 h 230"/>
                <a:gd name="T62" fmla="*/ 0 w 424"/>
                <a:gd name="T63" fmla="*/ 0 h 230"/>
                <a:gd name="T64" fmla="*/ 0 w 424"/>
                <a:gd name="T65" fmla="*/ 0 h 230"/>
                <a:gd name="T66" fmla="*/ 0 w 424"/>
                <a:gd name="T67" fmla="*/ 0 h 230"/>
                <a:gd name="T68" fmla="*/ 0 w 424"/>
                <a:gd name="T69" fmla="*/ 0 h 230"/>
                <a:gd name="T70" fmla="*/ 0 w 424"/>
                <a:gd name="T71" fmla="*/ 0 h 230"/>
                <a:gd name="T72" fmla="*/ 0 w 424"/>
                <a:gd name="T73" fmla="*/ 0 h 230"/>
                <a:gd name="T74" fmla="*/ 0 w 424"/>
                <a:gd name="T75" fmla="*/ 0 h 230"/>
                <a:gd name="T76" fmla="*/ 0 w 424"/>
                <a:gd name="T77" fmla="*/ 0 h 230"/>
                <a:gd name="T78" fmla="*/ 0 w 424"/>
                <a:gd name="T79" fmla="*/ 0 h 230"/>
                <a:gd name="T80" fmla="*/ 0 w 424"/>
                <a:gd name="T81" fmla="*/ 0 h 230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424"/>
                <a:gd name="T124" fmla="*/ 0 h 230"/>
                <a:gd name="T125" fmla="*/ 424 w 424"/>
                <a:gd name="T126" fmla="*/ 230 h 230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424" h="230">
                  <a:moveTo>
                    <a:pt x="2" y="0"/>
                  </a:moveTo>
                  <a:lnTo>
                    <a:pt x="8" y="7"/>
                  </a:lnTo>
                  <a:lnTo>
                    <a:pt x="15" y="19"/>
                  </a:lnTo>
                  <a:lnTo>
                    <a:pt x="23" y="28"/>
                  </a:lnTo>
                  <a:lnTo>
                    <a:pt x="28" y="42"/>
                  </a:lnTo>
                  <a:lnTo>
                    <a:pt x="36" y="53"/>
                  </a:lnTo>
                  <a:lnTo>
                    <a:pt x="42" y="66"/>
                  </a:lnTo>
                  <a:lnTo>
                    <a:pt x="51" y="78"/>
                  </a:lnTo>
                  <a:lnTo>
                    <a:pt x="59" y="89"/>
                  </a:lnTo>
                  <a:lnTo>
                    <a:pt x="65" y="99"/>
                  </a:lnTo>
                  <a:lnTo>
                    <a:pt x="74" y="108"/>
                  </a:lnTo>
                  <a:lnTo>
                    <a:pt x="84" y="116"/>
                  </a:lnTo>
                  <a:lnTo>
                    <a:pt x="95" y="123"/>
                  </a:lnTo>
                  <a:lnTo>
                    <a:pt x="106" y="127"/>
                  </a:lnTo>
                  <a:lnTo>
                    <a:pt x="120" y="131"/>
                  </a:lnTo>
                  <a:lnTo>
                    <a:pt x="135" y="131"/>
                  </a:lnTo>
                  <a:lnTo>
                    <a:pt x="152" y="131"/>
                  </a:lnTo>
                  <a:lnTo>
                    <a:pt x="171" y="127"/>
                  </a:lnTo>
                  <a:lnTo>
                    <a:pt x="190" y="125"/>
                  </a:lnTo>
                  <a:lnTo>
                    <a:pt x="207" y="125"/>
                  </a:lnTo>
                  <a:lnTo>
                    <a:pt x="226" y="127"/>
                  </a:lnTo>
                  <a:lnTo>
                    <a:pt x="243" y="129"/>
                  </a:lnTo>
                  <a:lnTo>
                    <a:pt x="260" y="135"/>
                  </a:lnTo>
                  <a:lnTo>
                    <a:pt x="277" y="139"/>
                  </a:lnTo>
                  <a:lnTo>
                    <a:pt x="295" y="146"/>
                  </a:lnTo>
                  <a:lnTo>
                    <a:pt x="310" y="150"/>
                  </a:lnTo>
                  <a:lnTo>
                    <a:pt x="325" y="160"/>
                  </a:lnTo>
                  <a:lnTo>
                    <a:pt x="342" y="167"/>
                  </a:lnTo>
                  <a:lnTo>
                    <a:pt x="357" y="175"/>
                  </a:lnTo>
                  <a:lnTo>
                    <a:pt x="374" y="184"/>
                  </a:lnTo>
                  <a:lnTo>
                    <a:pt x="390" y="192"/>
                  </a:lnTo>
                  <a:lnTo>
                    <a:pt x="407" y="199"/>
                  </a:lnTo>
                  <a:lnTo>
                    <a:pt x="424" y="209"/>
                  </a:lnTo>
                  <a:lnTo>
                    <a:pt x="412" y="217"/>
                  </a:lnTo>
                  <a:lnTo>
                    <a:pt x="403" y="220"/>
                  </a:lnTo>
                  <a:lnTo>
                    <a:pt x="393" y="226"/>
                  </a:lnTo>
                  <a:lnTo>
                    <a:pt x="386" y="230"/>
                  </a:lnTo>
                  <a:lnTo>
                    <a:pt x="376" y="230"/>
                  </a:lnTo>
                  <a:lnTo>
                    <a:pt x="367" y="230"/>
                  </a:lnTo>
                  <a:lnTo>
                    <a:pt x="357" y="230"/>
                  </a:lnTo>
                  <a:lnTo>
                    <a:pt x="350" y="230"/>
                  </a:lnTo>
                  <a:lnTo>
                    <a:pt x="340" y="226"/>
                  </a:lnTo>
                  <a:lnTo>
                    <a:pt x="331" y="220"/>
                  </a:lnTo>
                  <a:lnTo>
                    <a:pt x="321" y="215"/>
                  </a:lnTo>
                  <a:lnTo>
                    <a:pt x="314" y="209"/>
                  </a:lnTo>
                  <a:lnTo>
                    <a:pt x="306" y="199"/>
                  </a:lnTo>
                  <a:lnTo>
                    <a:pt x="296" y="192"/>
                  </a:lnTo>
                  <a:lnTo>
                    <a:pt x="289" y="180"/>
                  </a:lnTo>
                  <a:lnTo>
                    <a:pt x="281" y="169"/>
                  </a:lnTo>
                  <a:lnTo>
                    <a:pt x="274" y="161"/>
                  </a:lnTo>
                  <a:lnTo>
                    <a:pt x="268" y="158"/>
                  </a:lnTo>
                  <a:lnTo>
                    <a:pt x="258" y="154"/>
                  </a:lnTo>
                  <a:lnTo>
                    <a:pt x="251" y="150"/>
                  </a:lnTo>
                  <a:lnTo>
                    <a:pt x="239" y="148"/>
                  </a:lnTo>
                  <a:lnTo>
                    <a:pt x="230" y="148"/>
                  </a:lnTo>
                  <a:lnTo>
                    <a:pt x="219" y="148"/>
                  </a:lnTo>
                  <a:lnTo>
                    <a:pt x="209" y="150"/>
                  </a:lnTo>
                  <a:lnTo>
                    <a:pt x="196" y="150"/>
                  </a:lnTo>
                  <a:lnTo>
                    <a:pt x="184" y="150"/>
                  </a:lnTo>
                  <a:lnTo>
                    <a:pt x="171" y="152"/>
                  </a:lnTo>
                  <a:lnTo>
                    <a:pt x="161" y="156"/>
                  </a:lnTo>
                  <a:lnTo>
                    <a:pt x="148" y="156"/>
                  </a:lnTo>
                  <a:lnTo>
                    <a:pt x="139" y="156"/>
                  </a:lnTo>
                  <a:lnTo>
                    <a:pt x="127" y="158"/>
                  </a:lnTo>
                  <a:lnTo>
                    <a:pt x="120" y="160"/>
                  </a:lnTo>
                  <a:lnTo>
                    <a:pt x="104" y="156"/>
                  </a:lnTo>
                  <a:lnTo>
                    <a:pt x="91" y="154"/>
                  </a:lnTo>
                  <a:lnTo>
                    <a:pt x="78" y="148"/>
                  </a:lnTo>
                  <a:lnTo>
                    <a:pt x="66" y="141"/>
                  </a:lnTo>
                  <a:lnTo>
                    <a:pt x="55" y="131"/>
                  </a:lnTo>
                  <a:lnTo>
                    <a:pt x="46" y="122"/>
                  </a:lnTo>
                  <a:lnTo>
                    <a:pt x="36" y="112"/>
                  </a:lnTo>
                  <a:lnTo>
                    <a:pt x="28" y="101"/>
                  </a:lnTo>
                  <a:lnTo>
                    <a:pt x="21" y="87"/>
                  </a:lnTo>
                  <a:lnTo>
                    <a:pt x="13" y="74"/>
                  </a:lnTo>
                  <a:lnTo>
                    <a:pt x="8" y="61"/>
                  </a:lnTo>
                  <a:lnTo>
                    <a:pt x="4" y="47"/>
                  </a:lnTo>
                  <a:lnTo>
                    <a:pt x="0" y="34"/>
                  </a:lnTo>
                  <a:lnTo>
                    <a:pt x="0" y="23"/>
                  </a:lnTo>
                  <a:lnTo>
                    <a:pt x="0" y="9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67" name="Freeform 65">
              <a:extLst>
                <a:ext uri="{FF2B5EF4-FFF2-40B4-BE49-F238E27FC236}">
                  <a16:creationId xmlns:a16="http://schemas.microsoft.com/office/drawing/2014/main" id="{8BFF9733-90F8-1D7E-C32C-5BE565A913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9" y="1353"/>
              <a:ext cx="107" cy="72"/>
            </a:xfrm>
            <a:custGeom>
              <a:avLst/>
              <a:gdLst>
                <a:gd name="T0" fmla="*/ 0 w 347"/>
                <a:gd name="T1" fmla="*/ 0 h 256"/>
                <a:gd name="T2" fmla="*/ 0 w 347"/>
                <a:gd name="T3" fmla="*/ 0 h 256"/>
                <a:gd name="T4" fmla="*/ 0 w 347"/>
                <a:gd name="T5" fmla="*/ 0 h 256"/>
                <a:gd name="T6" fmla="*/ 0 w 347"/>
                <a:gd name="T7" fmla="*/ 0 h 256"/>
                <a:gd name="T8" fmla="*/ 0 w 347"/>
                <a:gd name="T9" fmla="*/ 0 h 256"/>
                <a:gd name="T10" fmla="*/ 0 w 347"/>
                <a:gd name="T11" fmla="*/ 0 h 256"/>
                <a:gd name="T12" fmla="*/ 0 w 347"/>
                <a:gd name="T13" fmla="*/ 0 h 256"/>
                <a:gd name="T14" fmla="*/ 0 w 347"/>
                <a:gd name="T15" fmla="*/ 0 h 256"/>
                <a:gd name="T16" fmla="*/ 0 w 347"/>
                <a:gd name="T17" fmla="*/ 0 h 256"/>
                <a:gd name="T18" fmla="*/ 0 w 347"/>
                <a:gd name="T19" fmla="*/ 0 h 256"/>
                <a:gd name="T20" fmla="*/ 0 w 347"/>
                <a:gd name="T21" fmla="*/ 0 h 256"/>
                <a:gd name="T22" fmla="*/ 0 w 347"/>
                <a:gd name="T23" fmla="*/ 0 h 256"/>
                <a:gd name="T24" fmla="*/ 0 w 347"/>
                <a:gd name="T25" fmla="*/ 0 h 256"/>
                <a:gd name="T26" fmla="*/ 0 w 347"/>
                <a:gd name="T27" fmla="*/ 0 h 256"/>
                <a:gd name="T28" fmla="*/ 0 w 347"/>
                <a:gd name="T29" fmla="*/ 0 h 256"/>
                <a:gd name="T30" fmla="*/ 0 w 347"/>
                <a:gd name="T31" fmla="*/ 0 h 256"/>
                <a:gd name="T32" fmla="*/ 0 w 347"/>
                <a:gd name="T33" fmla="*/ 0 h 256"/>
                <a:gd name="T34" fmla="*/ 0 w 347"/>
                <a:gd name="T35" fmla="*/ 0 h 256"/>
                <a:gd name="T36" fmla="*/ 0 w 347"/>
                <a:gd name="T37" fmla="*/ 0 h 256"/>
                <a:gd name="T38" fmla="*/ 0 w 347"/>
                <a:gd name="T39" fmla="*/ 0 h 256"/>
                <a:gd name="T40" fmla="*/ 0 w 347"/>
                <a:gd name="T41" fmla="*/ 0 h 256"/>
                <a:gd name="T42" fmla="*/ 0 w 347"/>
                <a:gd name="T43" fmla="*/ 0 h 256"/>
                <a:gd name="T44" fmla="*/ 0 w 347"/>
                <a:gd name="T45" fmla="*/ 0 h 256"/>
                <a:gd name="T46" fmla="*/ 0 w 347"/>
                <a:gd name="T47" fmla="*/ 0 h 256"/>
                <a:gd name="T48" fmla="*/ 0 w 347"/>
                <a:gd name="T49" fmla="*/ 0 h 256"/>
                <a:gd name="T50" fmla="*/ 0 w 347"/>
                <a:gd name="T51" fmla="*/ 0 h 256"/>
                <a:gd name="T52" fmla="*/ 0 w 347"/>
                <a:gd name="T53" fmla="*/ 0 h 256"/>
                <a:gd name="T54" fmla="*/ 0 w 347"/>
                <a:gd name="T55" fmla="*/ 0 h 256"/>
                <a:gd name="T56" fmla="*/ 0 w 347"/>
                <a:gd name="T57" fmla="*/ 0 h 256"/>
                <a:gd name="T58" fmla="*/ 0 w 347"/>
                <a:gd name="T59" fmla="*/ 0 h 256"/>
                <a:gd name="T60" fmla="*/ 0 w 347"/>
                <a:gd name="T61" fmla="*/ 0 h 256"/>
                <a:gd name="T62" fmla="*/ 0 w 347"/>
                <a:gd name="T63" fmla="*/ 0 h 256"/>
                <a:gd name="T64" fmla="*/ 0 w 347"/>
                <a:gd name="T65" fmla="*/ 0 h 256"/>
                <a:gd name="T66" fmla="*/ 0 w 347"/>
                <a:gd name="T67" fmla="*/ 0 h 256"/>
                <a:gd name="T68" fmla="*/ 0 w 347"/>
                <a:gd name="T69" fmla="*/ 0 h 256"/>
                <a:gd name="T70" fmla="*/ 0 w 347"/>
                <a:gd name="T71" fmla="*/ 0 h 256"/>
                <a:gd name="T72" fmla="*/ 0 w 347"/>
                <a:gd name="T73" fmla="*/ 0 h 256"/>
                <a:gd name="T74" fmla="*/ 0 w 347"/>
                <a:gd name="T75" fmla="*/ 0 h 256"/>
                <a:gd name="T76" fmla="*/ 0 w 347"/>
                <a:gd name="T77" fmla="*/ 0 h 256"/>
                <a:gd name="T78" fmla="*/ 0 w 347"/>
                <a:gd name="T79" fmla="*/ 0 h 256"/>
                <a:gd name="T80" fmla="*/ 0 w 347"/>
                <a:gd name="T81" fmla="*/ 0 h 256"/>
                <a:gd name="T82" fmla="*/ 0 w 347"/>
                <a:gd name="T83" fmla="*/ 0 h 256"/>
                <a:gd name="T84" fmla="*/ 0 w 347"/>
                <a:gd name="T85" fmla="*/ 0 h 256"/>
                <a:gd name="T86" fmla="*/ 0 w 347"/>
                <a:gd name="T87" fmla="*/ 0 h 256"/>
                <a:gd name="T88" fmla="*/ 0 w 347"/>
                <a:gd name="T89" fmla="*/ 0 h 256"/>
                <a:gd name="T90" fmla="*/ 0 w 347"/>
                <a:gd name="T91" fmla="*/ 0 h 256"/>
                <a:gd name="T92" fmla="*/ 0 w 347"/>
                <a:gd name="T93" fmla="*/ 0 h 256"/>
                <a:gd name="T94" fmla="*/ 0 w 347"/>
                <a:gd name="T95" fmla="*/ 0 h 256"/>
                <a:gd name="T96" fmla="*/ 0 w 347"/>
                <a:gd name="T97" fmla="*/ 0 h 256"/>
                <a:gd name="T98" fmla="*/ 0 w 347"/>
                <a:gd name="T99" fmla="*/ 0 h 256"/>
                <a:gd name="T100" fmla="*/ 0 w 347"/>
                <a:gd name="T101" fmla="*/ 0 h 256"/>
                <a:gd name="T102" fmla="*/ 0 w 347"/>
                <a:gd name="T103" fmla="*/ 0 h 256"/>
                <a:gd name="T104" fmla="*/ 0 w 347"/>
                <a:gd name="T105" fmla="*/ 0 h 256"/>
                <a:gd name="T106" fmla="*/ 0 w 347"/>
                <a:gd name="T107" fmla="*/ 0 h 256"/>
                <a:gd name="T108" fmla="*/ 0 w 347"/>
                <a:gd name="T109" fmla="*/ 0 h 256"/>
                <a:gd name="T110" fmla="*/ 0 w 347"/>
                <a:gd name="T111" fmla="*/ 0 h 256"/>
                <a:gd name="T112" fmla="*/ 0 w 347"/>
                <a:gd name="T113" fmla="*/ 0 h 256"/>
                <a:gd name="T114" fmla="*/ 0 w 347"/>
                <a:gd name="T115" fmla="*/ 0 h 256"/>
                <a:gd name="T116" fmla="*/ 0 w 347"/>
                <a:gd name="T117" fmla="*/ 0 h 256"/>
                <a:gd name="T118" fmla="*/ 0 w 347"/>
                <a:gd name="T119" fmla="*/ 0 h 256"/>
                <a:gd name="T120" fmla="*/ 0 w 347"/>
                <a:gd name="T121" fmla="*/ 0 h 25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347"/>
                <a:gd name="T184" fmla="*/ 0 h 256"/>
                <a:gd name="T185" fmla="*/ 347 w 347"/>
                <a:gd name="T186" fmla="*/ 256 h 25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347" h="256">
                  <a:moveTo>
                    <a:pt x="106" y="5"/>
                  </a:moveTo>
                  <a:lnTo>
                    <a:pt x="125" y="2"/>
                  </a:lnTo>
                  <a:lnTo>
                    <a:pt x="146" y="0"/>
                  </a:lnTo>
                  <a:lnTo>
                    <a:pt x="169" y="0"/>
                  </a:lnTo>
                  <a:lnTo>
                    <a:pt x="192" y="4"/>
                  </a:lnTo>
                  <a:lnTo>
                    <a:pt x="212" y="7"/>
                  </a:lnTo>
                  <a:lnTo>
                    <a:pt x="235" y="13"/>
                  </a:lnTo>
                  <a:lnTo>
                    <a:pt x="254" y="23"/>
                  </a:lnTo>
                  <a:lnTo>
                    <a:pt x="277" y="32"/>
                  </a:lnTo>
                  <a:lnTo>
                    <a:pt x="292" y="43"/>
                  </a:lnTo>
                  <a:lnTo>
                    <a:pt x="309" y="57"/>
                  </a:lnTo>
                  <a:lnTo>
                    <a:pt x="323" y="72"/>
                  </a:lnTo>
                  <a:lnTo>
                    <a:pt x="334" y="89"/>
                  </a:lnTo>
                  <a:lnTo>
                    <a:pt x="342" y="108"/>
                  </a:lnTo>
                  <a:lnTo>
                    <a:pt x="347" y="131"/>
                  </a:lnTo>
                  <a:lnTo>
                    <a:pt x="347" y="154"/>
                  </a:lnTo>
                  <a:lnTo>
                    <a:pt x="344" y="180"/>
                  </a:lnTo>
                  <a:lnTo>
                    <a:pt x="336" y="197"/>
                  </a:lnTo>
                  <a:lnTo>
                    <a:pt x="325" y="215"/>
                  </a:lnTo>
                  <a:lnTo>
                    <a:pt x="311" y="228"/>
                  </a:lnTo>
                  <a:lnTo>
                    <a:pt x="296" y="239"/>
                  </a:lnTo>
                  <a:lnTo>
                    <a:pt x="277" y="247"/>
                  </a:lnTo>
                  <a:lnTo>
                    <a:pt x="258" y="253"/>
                  </a:lnTo>
                  <a:lnTo>
                    <a:pt x="239" y="256"/>
                  </a:lnTo>
                  <a:lnTo>
                    <a:pt x="222" y="256"/>
                  </a:lnTo>
                  <a:lnTo>
                    <a:pt x="203" y="253"/>
                  </a:lnTo>
                  <a:lnTo>
                    <a:pt x="188" y="249"/>
                  </a:lnTo>
                  <a:lnTo>
                    <a:pt x="173" y="241"/>
                  </a:lnTo>
                  <a:lnTo>
                    <a:pt x="161" y="234"/>
                  </a:lnTo>
                  <a:lnTo>
                    <a:pt x="152" y="220"/>
                  </a:lnTo>
                  <a:lnTo>
                    <a:pt x="146" y="205"/>
                  </a:lnTo>
                  <a:lnTo>
                    <a:pt x="146" y="186"/>
                  </a:lnTo>
                  <a:lnTo>
                    <a:pt x="153" y="167"/>
                  </a:lnTo>
                  <a:lnTo>
                    <a:pt x="155" y="159"/>
                  </a:lnTo>
                  <a:lnTo>
                    <a:pt x="163" y="150"/>
                  </a:lnTo>
                  <a:lnTo>
                    <a:pt x="171" y="140"/>
                  </a:lnTo>
                  <a:lnTo>
                    <a:pt x="182" y="129"/>
                  </a:lnTo>
                  <a:lnTo>
                    <a:pt x="193" y="116"/>
                  </a:lnTo>
                  <a:lnTo>
                    <a:pt x="205" y="106"/>
                  </a:lnTo>
                  <a:lnTo>
                    <a:pt x="218" y="99"/>
                  </a:lnTo>
                  <a:lnTo>
                    <a:pt x="231" y="95"/>
                  </a:lnTo>
                  <a:lnTo>
                    <a:pt x="235" y="97"/>
                  </a:lnTo>
                  <a:lnTo>
                    <a:pt x="243" y="97"/>
                  </a:lnTo>
                  <a:lnTo>
                    <a:pt x="249" y="97"/>
                  </a:lnTo>
                  <a:lnTo>
                    <a:pt x="258" y="100"/>
                  </a:lnTo>
                  <a:lnTo>
                    <a:pt x="264" y="102"/>
                  </a:lnTo>
                  <a:lnTo>
                    <a:pt x="268" y="106"/>
                  </a:lnTo>
                  <a:lnTo>
                    <a:pt x="269" y="114"/>
                  </a:lnTo>
                  <a:lnTo>
                    <a:pt x="268" y="123"/>
                  </a:lnTo>
                  <a:lnTo>
                    <a:pt x="254" y="119"/>
                  </a:lnTo>
                  <a:lnTo>
                    <a:pt x="245" y="119"/>
                  </a:lnTo>
                  <a:lnTo>
                    <a:pt x="235" y="121"/>
                  </a:lnTo>
                  <a:lnTo>
                    <a:pt x="228" y="125"/>
                  </a:lnTo>
                  <a:lnTo>
                    <a:pt x="222" y="129"/>
                  </a:lnTo>
                  <a:lnTo>
                    <a:pt x="218" y="135"/>
                  </a:lnTo>
                  <a:lnTo>
                    <a:pt x="216" y="142"/>
                  </a:lnTo>
                  <a:lnTo>
                    <a:pt x="216" y="150"/>
                  </a:lnTo>
                  <a:lnTo>
                    <a:pt x="216" y="158"/>
                  </a:lnTo>
                  <a:lnTo>
                    <a:pt x="216" y="167"/>
                  </a:lnTo>
                  <a:lnTo>
                    <a:pt x="220" y="175"/>
                  </a:lnTo>
                  <a:lnTo>
                    <a:pt x="226" y="184"/>
                  </a:lnTo>
                  <a:lnTo>
                    <a:pt x="230" y="192"/>
                  </a:lnTo>
                  <a:lnTo>
                    <a:pt x="235" y="199"/>
                  </a:lnTo>
                  <a:lnTo>
                    <a:pt x="241" y="205"/>
                  </a:lnTo>
                  <a:lnTo>
                    <a:pt x="249" y="211"/>
                  </a:lnTo>
                  <a:lnTo>
                    <a:pt x="264" y="205"/>
                  </a:lnTo>
                  <a:lnTo>
                    <a:pt x="277" y="197"/>
                  </a:lnTo>
                  <a:lnTo>
                    <a:pt x="290" y="190"/>
                  </a:lnTo>
                  <a:lnTo>
                    <a:pt x="300" y="182"/>
                  </a:lnTo>
                  <a:lnTo>
                    <a:pt x="306" y="173"/>
                  </a:lnTo>
                  <a:lnTo>
                    <a:pt x="311" y="163"/>
                  </a:lnTo>
                  <a:lnTo>
                    <a:pt x="315" y="152"/>
                  </a:lnTo>
                  <a:lnTo>
                    <a:pt x="317" y="142"/>
                  </a:lnTo>
                  <a:lnTo>
                    <a:pt x="315" y="131"/>
                  </a:lnTo>
                  <a:lnTo>
                    <a:pt x="315" y="118"/>
                  </a:lnTo>
                  <a:lnTo>
                    <a:pt x="309" y="106"/>
                  </a:lnTo>
                  <a:lnTo>
                    <a:pt x="306" y="95"/>
                  </a:lnTo>
                  <a:lnTo>
                    <a:pt x="300" y="83"/>
                  </a:lnTo>
                  <a:lnTo>
                    <a:pt x="290" y="74"/>
                  </a:lnTo>
                  <a:lnTo>
                    <a:pt x="281" y="64"/>
                  </a:lnTo>
                  <a:lnTo>
                    <a:pt x="273" y="55"/>
                  </a:lnTo>
                  <a:lnTo>
                    <a:pt x="266" y="51"/>
                  </a:lnTo>
                  <a:lnTo>
                    <a:pt x="258" y="49"/>
                  </a:lnTo>
                  <a:lnTo>
                    <a:pt x="249" y="49"/>
                  </a:lnTo>
                  <a:lnTo>
                    <a:pt x="241" y="53"/>
                  </a:lnTo>
                  <a:lnTo>
                    <a:pt x="231" y="55"/>
                  </a:lnTo>
                  <a:lnTo>
                    <a:pt x="222" y="57"/>
                  </a:lnTo>
                  <a:lnTo>
                    <a:pt x="212" y="57"/>
                  </a:lnTo>
                  <a:lnTo>
                    <a:pt x="203" y="59"/>
                  </a:lnTo>
                  <a:lnTo>
                    <a:pt x="188" y="45"/>
                  </a:lnTo>
                  <a:lnTo>
                    <a:pt x="174" y="40"/>
                  </a:lnTo>
                  <a:lnTo>
                    <a:pt x="161" y="32"/>
                  </a:lnTo>
                  <a:lnTo>
                    <a:pt x="148" y="30"/>
                  </a:lnTo>
                  <a:lnTo>
                    <a:pt x="134" y="28"/>
                  </a:lnTo>
                  <a:lnTo>
                    <a:pt x="121" y="28"/>
                  </a:lnTo>
                  <a:lnTo>
                    <a:pt x="110" y="28"/>
                  </a:lnTo>
                  <a:lnTo>
                    <a:pt x="96" y="32"/>
                  </a:lnTo>
                  <a:lnTo>
                    <a:pt x="85" y="34"/>
                  </a:lnTo>
                  <a:lnTo>
                    <a:pt x="72" y="38"/>
                  </a:lnTo>
                  <a:lnTo>
                    <a:pt x="60" y="43"/>
                  </a:lnTo>
                  <a:lnTo>
                    <a:pt x="49" y="51"/>
                  </a:lnTo>
                  <a:lnTo>
                    <a:pt x="36" y="57"/>
                  </a:lnTo>
                  <a:lnTo>
                    <a:pt x="24" y="64"/>
                  </a:lnTo>
                  <a:lnTo>
                    <a:pt x="11" y="72"/>
                  </a:lnTo>
                  <a:lnTo>
                    <a:pt x="0" y="80"/>
                  </a:lnTo>
                  <a:lnTo>
                    <a:pt x="0" y="68"/>
                  </a:lnTo>
                  <a:lnTo>
                    <a:pt x="1" y="61"/>
                  </a:lnTo>
                  <a:lnTo>
                    <a:pt x="5" y="51"/>
                  </a:lnTo>
                  <a:lnTo>
                    <a:pt x="11" y="45"/>
                  </a:lnTo>
                  <a:lnTo>
                    <a:pt x="17" y="40"/>
                  </a:lnTo>
                  <a:lnTo>
                    <a:pt x="22" y="34"/>
                  </a:lnTo>
                  <a:lnTo>
                    <a:pt x="30" y="30"/>
                  </a:lnTo>
                  <a:lnTo>
                    <a:pt x="39" y="28"/>
                  </a:lnTo>
                  <a:lnTo>
                    <a:pt x="49" y="23"/>
                  </a:lnTo>
                  <a:lnTo>
                    <a:pt x="57" y="21"/>
                  </a:lnTo>
                  <a:lnTo>
                    <a:pt x="66" y="17"/>
                  </a:lnTo>
                  <a:lnTo>
                    <a:pt x="76" y="15"/>
                  </a:lnTo>
                  <a:lnTo>
                    <a:pt x="83" y="13"/>
                  </a:lnTo>
                  <a:lnTo>
                    <a:pt x="91" y="9"/>
                  </a:lnTo>
                  <a:lnTo>
                    <a:pt x="98" y="7"/>
                  </a:lnTo>
                  <a:lnTo>
                    <a:pt x="106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68" name="Freeform 66">
              <a:extLst>
                <a:ext uri="{FF2B5EF4-FFF2-40B4-BE49-F238E27FC236}">
                  <a16:creationId xmlns:a16="http://schemas.microsoft.com/office/drawing/2014/main" id="{E22E7215-EC8F-7320-80B2-A729B6ECA7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55" y="1359"/>
              <a:ext cx="88" cy="74"/>
            </a:xfrm>
            <a:custGeom>
              <a:avLst/>
              <a:gdLst>
                <a:gd name="T0" fmla="*/ 0 w 285"/>
                <a:gd name="T1" fmla="*/ 0 h 262"/>
                <a:gd name="T2" fmla="*/ 0 w 285"/>
                <a:gd name="T3" fmla="*/ 0 h 262"/>
                <a:gd name="T4" fmla="*/ 0 w 285"/>
                <a:gd name="T5" fmla="*/ 0 h 262"/>
                <a:gd name="T6" fmla="*/ 0 w 285"/>
                <a:gd name="T7" fmla="*/ 0 h 262"/>
                <a:gd name="T8" fmla="*/ 0 w 285"/>
                <a:gd name="T9" fmla="*/ 0 h 262"/>
                <a:gd name="T10" fmla="*/ 0 w 285"/>
                <a:gd name="T11" fmla="*/ 0 h 262"/>
                <a:gd name="T12" fmla="*/ 0 w 285"/>
                <a:gd name="T13" fmla="*/ 0 h 262"/>
                <a:gd name="T14" fmla="*/ 0 w 285"/>
                <a:gd name="T15" fmla="*/ 0 h 262"/>
                <a:gd name="T16" fmla="*/ 0 w 285"/>
                <a:gd name="T17" fmla="*/ 0 h 262"/>
                <a:gd name="T18" fmla="*/ 0 w 285"/>
                <a:gd name="T19" fmla="*/ 0 h 262"/>
                <a:gd name="T20" fmla="*/ 0 w 285"/>
                <a:gd name="T21" fmla="*/ 0 h 262"/>
                <a:gd name="T22" fmla="*/ 0 w 285"/>
                <a:gd name="T23" fmla="*/ 0 h 262"/>
                <a:gd name="T24" fmla="*/ 0 w 285"/>
                <a:gd name="T25" fmla="*/ 0 h 262"/>
                <a:gd name="T26" fmla="*/ 0 w 285"/>
                <a:gd name="T27" fmla="*/ 0 h 262"/>
                <a:gd name="T28" fmla="*/ 0 w 285"/>
                <a:gd name="T29" fmla="*/ 0 h 262"/>
                <a:gd name="T30" fmla="*/ 0 w 285"/>
                <a:gd name="T31" fmla="*/ 0 h 262"/>
                <a:gd name="T32" fmla="*/ 0 w 285"/>
                <a:gd name="T33" fmla="*/ 0 h 262"/>
                <a:gd name="T34" fmla="*/ 0 w 285"/>
                <a:gd name="T35" fmla="*/ 0 h 262"/>
                <a:gd name="T36" fmla="*/ 0 w 285"/>
                <a:gd name="T37" fmla="*/ 0 h 262"/>
                <a:gd name="T38" fmla="*/ 0 w 285"/>
                <a:gd name="T39" fmla="*/ 0 h 262"/>
                <a:gd name="T40" fmla="*/ 0 w 285"/>
                <a:gd name="T41" fmla="*/ 0 h 262"/>
                <a:gd name="T42" fmla="*/ 0 w 285"/>
                <a:gd name="T43" fmla="*/ 0 h 262"/>
                <a:gd name="T44" fmla="*/ 0 w 285"/>
                <a:gd name="T45" fmla="*/ 0 h 262"/>
                <a:gd name="T46" fmla="*/ 0 w 285"/>
                <a:gd name="T47" fmla="*/ 0 h 262"/>
                <a:gd name="T48" fmla="*/ 0 w 285"/>
                <a:gd name="T49" fmla="*/ 0 h 262"/>
                <a:gd name="T50" fmla="*/ 0 w 285"/>
                <a:gd name="T51" fmla="*/ 0 h 262"/>
                <a:gd name="T52" fmla="*/ 0 w 285"/>
                <a:gd name="T53" fmla="*/ 0 h 262"/>
                <a:gd name="T54" fmla="*/ 0 w 285"/>
                <a:gd name="T55" fmla="*/ 0 h 262"/>
                <a:gd name="T56" fmla="*/ 0 w 285"/>
                <a:gd name="T57" fmla="*/ 0 h 262"/>
                <a:gd name="T58" fmla="*/ 0 w 285"/>
                <a:gd name="T59" fmla="*/ 0 h 262"/>
                <a:gd name="T60" fmla="*/ 0 w 285"/>
                <a:gd name="T61" fmla="*/ 0 h 262"/>
                <a:gd name="T62" fmla="*/ 0 w 285"/>
                <a:gd name="T63" fmla="*/ 0 h 262"/>
                <a:gd name="T64" fmla="*/ 0 w 285"/>
                <a:gd name="T65" fmla="*/ 0 h 262"/>
                <a:gd name="T66" fmla="*/ 0 w 285"/>
                <a:gd name="T67" fmla="*/ 0 h 262"/>
                <a:gd name="T68" fmla="*/ 0 w 285"/>
                <a:gd name="T69" fmla="*/ 0 h 262"/>
                <a:gd name="T70" fmla="*/ 0 w 285"/>
                <a:gd name="T71" fmla="*/ 0 h 262"/>
                <a:gd name="T72" fmla="*/ 0 w 285"/>
                <a:gd name="T73" fmla="*/ 0 h 262"/>
                <a:gd name="T74" fmla="*/ 0 w 285"/>
                <a:gd name="T75" fmla="*/ 0 h 262"/>
                <a:gd name="T76" fmla="*/ 0 w 285"/>
                <a:gd name="T77" fmla="*/ 0 h 262"/>
                <a:gd name="T78" fmla="*/ 0 w 285"/>
                <a:gd name="T79" fmla="*/ 0 h 262"/>
                <a:gd name="T80" fmla="*/ 0 w 285"/>
                <a:gd name="T81" fmla="*/ 0 h 262"/>
                <a:gd name="T82" fmla="*/ 0 w 285"/>
                <a:gd name="T83" fmla="*/ 0 h 262"/>
                <a:gd name="T84" fmla="*/ 0 w 285"/>
                <a:gd name="T85" fmla="*/ 0 h 262"/>
                <a:gd name="T86" fmla="*/ 0 w 285"/>
                <a:gd name="T87" fmla="*/ 0 h 262"/>
                <a:gd name="T88" fmla="*/ 0 w 285"/>
                <a:gd name="T89" fmla="*/ 0 h 262"/>
                <a:gd name="T90" fmla="*/ 0 w 285"/>
                <a:gd name="T91" fmla="*/ 0 h 262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85"/>
                <a:gd name="T139" fmla="*/ 0 h 262"/>
                <a:gd name="T140" fmla="*/ 285 w 285"/>
                <a:gd name="T141" fmla="*/ 262 h 262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85" h="262">
                  <a:moveTo>
                    <a:pt x="224" y="7"/>
                  </a:moveTo>
                  <a:lnTo>
                    <a:pt x="228" y="11"/>
                  </a:lnTo>
                  <a:lnTo>
                    <a:pt x="226" y="19"/>
                  </a:lnTo>
                  <a:lnTo>
                    <a:pt x="221" y="24"/>
                  </a:lnTo>
                  <a:lnTo>
                    <a:pt x="211" y="28"/>
                  </a:lnTo>
                  <a:lnTo>
                    <a:pt x="196" y="28"/>
                  </a:lnTo>
                  <a:lnTo>
                    <a:pt x="181" y="30"/>
                  </a:lnTo>
                  <a:lnTo>
                    <a:pt x="166" y="32"/>
                  </a:lnTo>
                  <a:lnTo>
                    <a:pt x="150" y="34"/>
                  </a:lnTo>
                  <a:lnTo>
                    <a:pt x="133" y="38"/>
                  </a:lnTo>
                  <a:lnTo>
                    <a:pt x="118" y="41"/>
                  </a:lnTo>
                  <a:lnTo>
                    <a:pt x="101" y="45"/>
                  </a:lnTo>
                  <a:lnTo>
                    <a:pt x="88" y="51"/>
                  </a:lnTo>
                  <a:lnTo>
                    <a:pt x="72" y="57"/>
                  </a:lnTo>
                  <a:lnTo>
                    <a:pt x="61" y="66"/>
                  </a:lnTo>
                  <a:lnTo>
                    <a:pt x="48" y="76"/>
                  </a:lnTo>
                  <a:lnTo>
                    <a:pt x="40" y="89"/>
                  </a:lnTo>
                  <a:lnTo>
                    <a:pt x="31" y="100"/>
                  </a:lnTo>
                  <a:lnTo>
                    <a:pt x="27" y="117"/>
                  </a:lnTo>
                  <a:lnTo>
                    <a:pt x="23" y="133"/>
                  </a:lnTo>
                  <a:lnTo>
                    <a:pt x="25" y="154"/>
                  </a:lnTo>
                  <a:lnTo>
                    <a:pt x="25" y="173"/>
                  </a:lnTo>
                  <a:lnTo>
                    <a:pt x="33" y="192"/>
                  </a:lnTo>
                  <a:lnTo>
                    <a:pt x="42" y="205"/>
                  </a:lnTo>
                  <a:lnTo>
                    <a:pt x="57" y="216"/>
                  </a:lnTo>
                  <a:lnTo>
                    <a:pt x="71" y="224"/>
                  </a:lnTo>
                  <a:lnTo>
                    <a:pt x="91" y="230"/>
                  </a:lnTo>
                  <a:lnTo>
                    <a:pt x="110" y="233"/>
                  </a:lnTo>
                  <a:lnTo>
                    <a:pt x="133" y="233"/>
                  </a:lnTo>
                  <a:lnTo>
                    <a:pt x="150" y="230"/>
                  </a:lnTo>
                  <a:lnTo>
                    <a:pt x="171" y="226"/>
                  </a:lnTo>
                  <a:lnTo>
                    <a:pt x="188" y="216"/>
                  </a:lnTo>
                  <a:lnTo>
                    <a:pt x="205" y="207"/>
                  </a:lnTo>
                  <a:lnTo>
                    <a:pt x="217" y="192"/>
                  </a:lnTo>
                  <a:lnTo>
                    <a:pt x="226" y="176"/>
                  </a:lnTo>
                  <a:lnTo>
                    <a:pt x="230" y="157"/>
                  </a:lnTo>
                  <a:lnTo>
                    <a:pt x="230" y="136"/>
                  </a:lnTo>
                  <a:lnTo>
                    <a:pt x="224" y="129"/>
                  </a:lnTo>
                  <a:lnTo>
                    <a:pt x="221" y="125"/>
                  </a:lnTo>
                  <a:lnTo>
                    <a:pt x="215" y="117"/>
                  </a:lnTo>
                  <a:lnTo>
                    <a:pt x="211" y="112"/>
                  </a:lnTo>
                  <a:lnTo>
                    <a:pt x="202" y="110"/>
                  </a:lnTo>
                  <a:lnTo>
                    <a:pt x="198" y="108"/>
                  </a:lnTo>
                  <a:lnTo>
                    <a:pt x="192" y="108"/>
                  </a:lnTo>
                  <a:lnTo>
                    <a:pt x="190" y="110"/>
                  </a:lnTo>
                  <a:lnTo>
                    <a:pt x="183" y="112"/>
                  </a:lnTo>
                  <a:lnTo>
                    <a:pt x="173" y="115"/>
                  </a:lnTo>
                  <a:lnTo>
                    <a:pt x="173" y="121"/>
                  </a:lnTo>
                  <a:lnTo>
                    <a:pt x="179" y="127"/>
                  </a:lnTo>
                  <a:lnTo>
                    <a:pt x="181" y="131"/>
                  </a:lnTo>
                  <a:lnTo>
                    <a:pt x="183" y="136"/>
                  </a:lnTo>
                  <a:lnTo>
                    <a:pt x="181" y="144"/>
                  </a:lnTo>
                  <a:lnTo>
                    <a:pt x="177" y="154"/>
                  </a:lnTo>
                  <a:lnTo>
                    <a:pt x="166" y="159"/>
                  </a:lnTo>
                  <a:lnTo>
                    <a:pt x="156" y="163"/>
                  </a:lnTo>
                  <a:lnTo>
                    <a:pt x="148" y="165"/>
                  </a:lnTo>
                  <a:lnTo>
                    <a:pt x="143" y="169"/>
                  </a:lnTo>
                  <a:lnTo>
                    <a:pt x="133" y="169"/>
                  </a:lnTo>
                  <a:lnTo>
                    <a:pt x="128" y="165"/>
                  </a:lnTo>
                  <a:lnTo>
                    <a:pt x="122" y="159"/>
                  </a:lnTo>
                  <a:lnTo>
                    <a:pt x="118" y="154"/>
                  </a:lnTo>
                  <a:lnTo>
                    <a:pt x="112" y="150"/>
                  </a:lnTo>
                  <a:lnTo>
                    <a:pt x="112" y="144"/>
                  </a:lnTo>
                  <a:lnTo>
                    <a:pt x="110" y="135"/>
                  </a:lnTo>
                  <a:lnTo>
                    <a:pt x="112" y="127"/>
                  </a:lnTo>
                  <a:lnTo>
                    <a:pt x="114" y="119"/>
                  </a:lnTo>
                  <a:lnTo>
                    <a:pt x="120" y="112"/>
                  </a:lnTo>
                  <a:lnTo>
                    <a:pt x="131" y="98"/>
                  </a:lnTo>
                  <a:lnTo>
                    <a:pt x="145" y="89"/>
                  </a:lnTo>
                  <a:lnTo>
                    <a:pt x="148" y="85"/>
                  </a:lnTo>
                  <a:lnTo>
                    <a:pt x="156" y="81"/>
                  </a:lnTo>
                  <a:lnTo>
                    <a:pt x="164" y="79"/>
                  </a:lnTo>
                  <a:lnTo>
                    <a:pt x="171" y="79"/>
                  </a:lnTo>
                  <a:lnTo>
                    <a:pt x="179" y="76"/>
                  </a:lnTo>
                  <a:lnTo>
                    <a:pt x="186" y="76"/>
                  </a:lnTo>
                  <a:lnTo>
                    <a:pt x="192" y="76"/>
                  </a:lnTo>
                  <a:lnTo>
                    <a:pt x="202" y="77"/>
                  </a:lnTo>
                  <a:lnTo>
                    <a:pt x="219" y="83"/>
                  </a:lnTo>
                  <a:lnTo>
                    <a:pt x="236" y="93"/>
                  </a:lnTo>
                  <a:lnTo>
                    <a:pt x="249" y="102"/>
                  </a:lnTo>
                  <a:lnTo>
                    <a:pt x="263" y="117"/>
                  </a:lnTo>
                  <a:lnTo>
                    <a:pt x="270" y="133"/>
                  </a:lnTo>
                  <a:lnTo>
                    <a:pt x="278" y="150"/>
                  </a:lnTo>
                  <a:lnTo>
                    <a:pt x="282" y="165"/>
                  </a:lnTo>
                  <a:lnTo>
                    <a:pt x="285" y="182"/>
                  </a:lnTo>
                  <a:lnTo>
                    <a:pt x="285" y="197"/>
                  </a:lnTo>
                  <a:lnTo>
                    <a:pt x="283" y="212"/>
                  </a:lnTo>
                  <a:lnTo>
                    <a:pt x="278" y="226"/>
                  </a:lnTo>
                  <a:lnTo>
                    <a:pt x="272" y="239"/>
                  </a:lnTo>
                  <a:lnTo>
                    <a:pt x="263" y="249"/>
                  </a:lnTo>
                  <a:lnTo>
                    <a:pt x="251" y="254"/>
                  </a:lnTo>
                  <a:lnTo>
                    <a:pt x="236" y="258"/>
                  </a:lnTo>
                  <a:lnTo>
                    <a:pt x="221" y="258"/>
                  </a:lnTo>
                  <a:lnTo>
                    <a:pt x="215" y="258"/>
                  </a:lnTo>
                  <a:lnTo>
                    <a:pt x="207" y="258"/>
                  </a:lnTo>
                  <a:lnTo>
                    <a:pt x="200" y="260"/>
                  </a:lnTo>
                  <a:lnTo>
                    <a:pt x="192" y="262"/>
                  </a:lnTo>
                  <a:lnTo>
                    <a:pt x="185" y="262"/>
                  </a:lnTo>
                  <a:lnTo>
                    <a:pt x="177" y="262"/>
                  </a:lnTo>
                  <a:lnTo>
                    <a:pt x="169" y="262"/>
                  </a:lnTo>
                  <a:lnTo>
                    <a:pt x="162" y="262"/>
                  </a:lnTo>
                  <a:lnTo>
                    <a:pt x="154" y="262"/>
                  </a:lnTo>
                  <a:lnTo>
                    <a:pt x="147" y="262"/>
                  </a:lnTo>
                  <a:lnTo>
                    <a:pt x="137" y="262"/>
                  </a:lnTo>
                  <a:lnTo>
                    <a:pt x="129" y="262"/>
                  </a:lnTo>
                  <a:lnTo>
                    <a:pt x="122" y="260"/>
                  </a:lnTo>
                  <a:lnTo>
                    <a:pt x="112" y="260"/>
                  </a:lnTo>
                  <a:lnTo>
                    <a:pt x="107" y="260"/>
                  </a:lnTo>
                  <a:lnTo>
                    <a:pt x="101" y="260"/>
                  </a:lnTo>
                  <a:lnTo>
                    <a:pt x="74" y="254"/>
                  </a:lnTo>
                  <a:lnTo>
                    <a:pt x="53" y="247"/>
                  </a:lnTo>
                  <a:lnTo>
                    <a:pt x="34" y="233"/>
                  </a:lnTo>
                  <a:lnTo>
                    <a:pt x="21" y="216"/>
                  </a:lnTo>
                  <a:lnTo>
                    <a:pt x="10" y="197"/>
                  </a:lnTo>
                  <a:lnTo>
                    <a:pt x="2" y="178"/>
                  </a:lnTo>
                  <a:lnTo>
                    <a:pt x="0" y="155"/>
                  </a:lnTo>
                  <a:lnTo>
                    <a:pt x="2" y="135"/>
                  </a:lnTo>
                  <a:lnTo>
                    <a:pt x="4" y="112"/>
                  </a:lnTo>
                  <a:lnTo>
                    <a:pt x="12" y="89"/>
                  </a:lnTo>
                  <a:lnTo>
                    <a:pt x="21" y="70"/>
                  </a:lnTo>
                  <a:lnTo>
                    <a:pt x="36" y="53"/>
                  </a:lnTo>
                  <a:lnTo>
                    <a:pt x="53" y="38"/>
                  </a:lnTo>
                  <a:lnTo>
                    <a:pt x="72" y="28"/>
                  </a:lnTo>
                  <a:lnTo>
                    <a:pt x="95" y="22"/>
                  </a:lnTo>
                  <a:lnTo>
                    <a:pt x="122" y="22"/>
                  </a:lnTo>
                  <a:lnTo>
                    <a:pt x="128" y="20"/>
                  </a:lnTo>
                  <a:lnTo>
                    <a:pt x="137" y="17"/>
                  </a:lnTo>
                  <a:lnTo>
                    <a:pt x="148" y="11"/>
                  </a:lnTo>
                  <a:lnTo>
                    <a:pt x="160" y="7"/>
                  </a:lnTo>
                  <a:lnTo>
                    <a:pt x="166" y="3"/>
                  </a:lnTo>
                  <a:lnTo>
                    <a:pt x="173" y="1"/>
                  </a:lnTo>
                  <a:lnTo>
                    <a:pt x="181" y="0"/>
                  </a:lnTo>
                  <a:lnTo>
                    <a:pt x="188" y="0"/>
                  </a:lnTo>
                  <a:lnTo>
                    <a:pt x="198" y="0"/>
                  </a:lnTo>
                  <a:lnTo>
                    <a:pt x="205" y="0"/>
                  </a:lnTo>
                  <a:lnTo>
                    <a:pt x="213" y="3"/>
                  </a:lnTo>
                  <a:lnTo>
                    <a:pt x="224" y="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69" name="Freeform 67">
              <a:extLst>
                <a:ext uri="{FF2B5EF4-FFF2-40B4-BE49-F238E27FC236}">
                  <a16:creationId xmlns:a16="http://schemas.microsoft.com/office/drawing/2014/main" id="{4FA398FB-9C46-9FEE-AA0C-36A7BB3C68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30" y="1357"/>
              <a:ext cx="98" cy="38"/>
            </a:xfrm>
            <a:custGeom>
              <a:avLst/>
              <a:gdLst>
                <a:gd name="T0" fmla="*/ 0 w 321"/>
                <a:gd name="T1" fmla="*/ 0 h 135"/>
                <a:gd name="T2" fmla="*/ 0 w 321"/>
                <a:gd name="T3" fmla="*/ 0 h 135"/>
                <a:gd name="T4" fmla="*/ 0 w 321"/>
                <a:gd name="T5" fmla="*/ 0 h 135"/>
                <a:gd name="T6" fmla="*/ 0 w 321"/>
                <a:gd name="T7" fmla="*/ 0 h 135"/>
                <a:gd name="T8" fmla="*/ 0 w 321"/>
                <a:gd name="T9" fmla="*/ 0 h 135"/>
                <a:gd name="T10" fmla="*/ 0 w 321"/>
                <a:gd name="T11" fmla="*/ 0 h 135"/>
                <a:gd name="T12" fmla="*/ 0 w 321"/>
                <a:gd name="T13" fmla="*/ 0 h 135"/>
                <a:gd name="T14" fmla="*/ 0 w 321"/>
                <a:gd name="T15" fmla="*/ 0 h 135"/>
                <a:gd name="T16" fmla="*/ 0 w 321"/>
                <a:gd name="T17" fmla="*/ 0 h 135"/>
                <a:gd name="T18" fmla="*/ 0 w 321"/>
                <a:gd name="T19" fmla="*/ 0 h 135"/>
                <a:gd name="T20" fmla="*/ 0 w 321"/>
                <a:gd name="T21" fmla="*/ 0 h 135"/>
                <a:gd name="T22" fmla="*/ 0 w 321"/>
                <a:gd name="T23" fmla="*/ 0 h 135"/>
                <a:gd name="T24" fmla="*/ 0 w 321"/>
                <a:gd name="T25" fmla="*/ 0 h 135"/>
                <a:gd name="T26" fmla="*/ 0 w 321"/>
                <a:gd name="T27" fmla="*/ 0 h 135"/>
                <a:gd name="T28" fmla="*/ 0 w 321"/>
                <a:gd name="T29" fmla="*/ 0 h 135"/>
                <a:gd name="T30" fmla="*/ 0 w 321"/>
                <a:gd name="T31" fmla="*/ 0 h 135"/>
                <a:gd name="T32" fmla="*/ 0 w 321"/>
                <a:gd name="T33" fmla="*/ 0 h 135"/>
                <a:gd name="T34" fmla="*/ 0 w 321"/>
                <a:gd name="T35" fmla="*/ 0 h 135"/>
                <a:gd name="T36" fmla="*/ 0 w 321"/>
                <a:gd name="T37" fmla="*/ 0 h 135"/>
                <a:gd name="T38" fmla="*/ 0 w 321"/>
                <a:gd name="T39" fmla="*/ 0 h 135"/>
                <a:gd name="T40" fmla="*/ 0 w 321"/>
                <a:gd name="T41" fmla="*/ 0 h 135"/>
                <a:gd name="T42" fmla="*/ 0 w 321"/>
                <a:gd name="T43" fmla="*/ 0 h 135"/>
                <a:gd name="T44" fmla="*/ 0 w 321"/>
                <a:gd name="T45" fmla="*/ 0 h 135"/>
                <a:gd name="T46" fmla="*/ 0 w 321"/>
                <a:gd name="T47" fmla="*/ 0 h 135"/>
                <a:gd name="T48" fmla="*/ 0 w 321"/>
                <a:gd name="T49" fmla="*/ 0 h 135"/>
                <a:gd name="T50" fmla="*/ 0 w 321"/>
                <a:gd name="T51" fmla="*/ 0 h 135"/>
                <a:gd name="T52" fmla="*/ 0 w 321"/>
                <a:gd name="T53" fmla="*/ 0 h 135"/>
                <a:gd name="T54" fmla="*/ 0 w 321"/>
                <a:gd name="T55" fmla="*/ 0 h 135"/>
                <a:gd name="T56" fmla="*/ 0 w 321"/>
                <a:gd name="T57" fmla="*/ 0 h 135"/>
                <a:gd name="T58" fmla="*/ 0 w 321"/>
                <a:gd name="T59" fmla="*/ 0 h 135"/>
                <a:gd name="T60" fmla="*/ 0 w 321"/>
                <a:gd name="T61" fmla="*/ 0 h 135"/>
                <a:gd name="T62" fmla="*/ 0 w 321"/>
                <a:gd name="T63" fmla="*/ 0 h 135"/>
                <a:gd name="T64" fmla="*/ 0 w 321"/>
                <a:gd name="T65" fmla="*/ 0 h 135"/>
                <a:gd name="T66" fmla="*/ 0 w 321"/>
                <a:gd name="T67" fmla="*/ 0 h 135"/>
                <a:gd name="T68" fmla="*/ 0 w 321"/>
                <a:gd name="T69" fmla="*/ 0 h 135"/>
                <a:gd name="T70" fmla="*/ 0 w 321"/>
                <a:gd name="T71" fmla="*/ 0 h 135"/>
                <a:gd name="T72" fmla="*/ 0 w 321"/>
                <a:gd name="T73" fmla="*/ 0 h 135"/>
                <a:gd name="T74" fmla="*/ 0 w 321"/>
                <a:gd name="T75" fmla="*/ 0 h 135"/>
                <a:gd name="T76" fmla="*/ 0 w 321"/>
                <a:gd name="T77" fmla="*/ 0 h 135"/>
                <a:gd name="T78" fmla="*/ 0 w 321"/>
                <a:gd name="T79" fmla="*/ 0 h 135"/>
                <a:gd name="T80" fmla="*/ 0 w 321"/>
                <a:gd name="T81" fmla="*/ 0 h 135"/>
                <a:gd name="T82" fmla="*/ 0 w 321"/>
                <a:gd name="T83" fmla="*/ 0 h 135"/>
                <a:gd name="T84" fmla="*/ 0 w 321"/>
                <a:gd name="T85" fmla="*/ 0 h 135"/>
                <a:gd name="T86" fmla="*/ 0 w 321"/>
                <a:gd name="T87" fmla="*/ 0 h 135"/>
                <a:gd name="T88" fmla="*/ 0 w 321"/>
                <a:gd name="T89" fmla="*/ 0 h 135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321"/>
                <a:gd name="T136" fmla="*/ 0 h 135"/>
                <a:gd name="T137" fmla="*/ 321 w 321"/>
                <a:gd name="T138" fmla="*/ 135 h 135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321" h="135">
                  <a:moveTo>
                    <a:pt x="0" y="0"/>
                  </a:moveTo>
                  <a:lnTo>
                    <a:pt x="19" y="0"/>
                  </a:lnTo>
                  <a:lnTo>
                    <a:pt x="39" y="6"/>
                  </a:lnTo>
                  <a:lnTo>
                    <a:pt x="58" y="11"/>
                  </a:lnTo>
                  <a:lnTo>
                    <a:pt x="77" y="21"/>
                  </a:lnTo>
                  <a:lnTo>
                    <a:pt x="95" y="30"/>
                  </a:lnTo>
                  <a:lnTo>
                    <a:pt x="114" y="42"/>
                  </a:lnTo>
                  <a:lnTo>
                    <a:pt x="131" y="53"/>
                  </a:lnTo>
                  <a:lnTo>
                    <a:pt x="150" y="67"/>
                  </a:lnTo>
                  <a:lnTo>
                    <a:pt x="167" y="78"/>
                  </a:lnTo>
                  <a:lnTo>
                    <a:pt x="186" y="89"/>
                  </a:lnTo>
                  <a:lnTo>
                    <a:pt x="205" y="99"/>
                  </a:lnTo>
                  <a:lnTo>
                    <a:pt x="224" y="108"/>
                  </a:lnTo>
                  <a:lnTo>
                    <a:pt x="243" y="116"/>
                  </a:lnTo>
                  <a:lnTo>
                    <a:pt x="266" y="120"/>
                  </a:lnTo>
                  <a:lnTo>
                    <a:pt x="285" y="122"/>
                  </a:lnTo>
                  <a:lnTo>
                    <a:pt x="309" y="120"/>
                  </a:lnTo>
                  <a:lnTo>
                    <a:pt x="315" y="127"/>
                  </a:lnTo>
                  <a:lnTo>
                    <a:pt x="321" y="135"/>
                  </a:lnTo>
                  <a:lnTo>
                    <a:pt x="315" y="135"/>
                  </a:lnTo>
                  <a:lnTo>
                    <a:pt x="307" y="135"/>
                  </a:lnTo>
                  <a:lnTo>
                    <a:pt x="300" y="135"/>
                  </a:lnTo>
                  <a:lnTo>
                    <a:pt x="292" y="135"/>
                  </a:lnTo>
                  <a:lnTo>
                    <a:pt x="283" y="135"/>
                  </a:lnTo>
                  <a:lnTo>
                    <a:pt x="275" y="135"/>
                  </a:lnTo>
                  <a:lnTo>
                    <a:pt x="266" y="135"/>
                  </a:lnTo>
                  <a:lnTo>
                    <a:pt x="262" y="135"/>
                  </a:lnTo>
                  <a:lnTo>
                    <a:pt x="243" y="133"/>
                  </a:lnTo>
                  <a:lnTo>
                    <a:pt x="224" y="131"/>
                  </a:lnTo>
                  <a:lnTo>
                    <a:pt x="207" y="127"/>
                  </a:lnTo>
                  <a:lnTo>
                    <a:pt x="191" y="122"/>
                  </a:lnTo>
                  <a:lnTo>
                    <a:pt x="174" y="116"/>
                  </a:lnTo>
                  <a:lnTo>
                    <a:pt x="157" y="108"/>
                  </a:lnTo>
                  <a:lnTo>
                    <a:pt x="142" y="101"/>
                  </a:lnTo>
                  <a:lnTo>
                    <a:pt x="127" y="93"/>
                  </a:lnTo>
                  <a:lnTo>
                    <a:pt x="112" y="84"/>
                  </a:lnTo>
                  <a:lnTo>
                    <a:pt x="95" y="76"/>
                  </a:lnTo>
                  <a:lnTo>
                    <a:pt x="79" y="67"/>
                  </a:lnTo>
                  <a:lnTo>
                    <a:pt x="64" y="57"/>
                  </a:lnTo>
                  <a:lnTo>
                    <a:pt x="47" y="48"/>
                  </a:lnTo>
                  <a:lnTo>
                    <a:pt x="32" y="40"/>
                  </a:lnTo>
                  <a:lnTo>
                    <a:pt x="15" y="32"/>
                  </a:lnTo>
                  <a:lnTo>
                    <a:pt x="0" y="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70" name="Freeform 68">
              <a:extLst>
                <a:ext uri="{FF2B5EF4-FFF2-40B4-BE49-F238E27FC236}">
                  <a16:creationId xmlns:a16="http://schemas.microsoft.com/office/drawing/2014/main" id="{A3AB8C93-3D7B-CC3C-DA98-E147866100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80" y="1361"/>
              <a:ext cx="48" cy="23"/>
            </a:xfrm>
            <a:custGeom>
              <a:avLst/>
              <a:gdLst>
                <a:gd name="T0" fmla="*/ 0 w 156"/>
                <a:gd name="T1" fmla="*/ 0 h 82"/>
                <a:gd name="T2" fmla="*/ 0 w 156"/>
                <a:gd name="T3" fmla="*/ 0 h 82"/>
                <a:gd name="T4" fmla="*/ 0 w 156"/>
                <a:gd name="T5" fmla="*/ 0 h 82"/>
                <a:gd name="T6" fmla="*/ 0 w 156"/>
                <a:gd name="T7" fmla="*/ 0 h 82"/>
                <a:gd name="T8" fmla="*/ 0 w 156"/>
                <a:gd name="T9" fmla="*/ 0 h 82"/>
                <a:gd name="T10" fmla="*/ 0 w 156"/>
                <a:gd name="T11" fmla="*/ 0 h 82"/>
                <a:gd name="T12" fmla="*/ 0 w 156"/>
                <a:gd name="T13" fmla="*/ 0 h 82"/>
                <a:gd name="T14" fmla="*/ 0 w 156"/>
                <a:gd name="T15" fmla="*/ 0 h 82"/>
                <a:gd name="T16" fmla="*/ 0 w 156"/>
                <a:gd name="T17" fmla="*/ 0 h 82"/>
                <a:gd name="T18" fmla="*/ 0 w 156"/>
                <a:gd name="T19" fmla="*/ 0 h 82"/>
                <a:gd name="T20" fmla="*/ 0 w 156"/>
                <a:gd name="T21" fmla="*/ 0 h 82"/>
                <a:gd name="T22" fmla="*/ 0 w 156"/>
                <a:gd name="T23" fmla="*/ 0 h 82"/>
                <a:gd name="T24" fmla="*/ 0 w 156"/>
                <a:gd name="T25" fmla="*/ 0 h 82"/>
                <a:gd name="T26" fmla="*/ 0 w 156"/>
                <a:gd name="T27" fmla="*/ 0 h 82"/>
                <a:gd name="T28" fmla="*/ 0 w 156"/>
                <a:gd name="T29" fmla="*/ 0 h 82"/>
                <a:gd name="T30" fmla="*/ 0 w 156"/>
                <a:gd name="T31" fmla="*/ 0 h 82"/>
                <a:gd name="T32" fmla="*/ 0 w 156"/>
                <a:gd name="T33" fmla="*/ 0 h 82"/>
                <a:gd name="T34" fmla="*/ 0 w 156"/>
                <a:gd name="T35" fmla="*/ 0 h 82"/>
                <a:gd name="T36" fmla="*/ 0 w 156"/>
                <a:gd name="T37" fmla="*/ 0 h 82"/>
                <a:gd name="T38" fmla="*/ 0 w 156"/>
                <a:gd name="T39" fmla="*/ 0 h 82"/>
                <a:gd name="T40" fmla="*/ 0 w 156"/>
                <a:gd name="T41" fmla="*/ 0 h 82"/>
                <a:gd name="T42" fmla="*/ 0 w 156"/>
                <a:gd name="T43" fmla="*/ 0 h 82"/>
                <a:gd name="T44" fmla="*/ 0 w 156"/>
                <a:gd name="T45" fmla="*/ 0 h 82"/>
                <a:gd name="T46" fmla="*/ 0 w 156"/>
                <a:gd name="T47" fmla="*/ 0 h 82"/>
                <a:gd name="T48" fmla="*/ 0 w 156"/>
                <a:gd name="T49" fmla="*/ 0 h 82"/>
                <a:gd name="T50" fmla="*/ 0 w 156"/>
                <a:gd name="T51" fmla="*/ 0 h 82"/>
                <a:gd name="T52" fmla="*/ 0 w 156"/>
                <a:gd name="T53" fmla="*/ 0 h 82"/>
                <a:gd name="T54" fmla="*/ 0 w 156"/>
                <a:gd name="T55" fmla="*/ 0 h 82"/>
                <a:gd name="T56" fmla="*/ 0 w 156"/>
                <a:gd name="T57" fmla="*/ 0 h 82"/>
                <a:gd name="T58" fmla="*/ 0 w 156"/>
                <a:gd name="T59" fmla="*/ 0 h 82"/>
                <a:gd name="T60" fmla="*/ 0 w 156"/>
                <a:gd name="T61" fmla="*/ 0 h 82"/>
                <a:gd name="T62" fmla="*/ 0 w 156"/>
                <a:gd name="T63" fmla="*/ 0 h 82"/>
                <a:gd name="T64" fmla="*/ 0 w 156"/>
                <a:gd name="T65" fmla="*/ 0 h 82"/>
                <a:gd name="T66" fmla="*/ 0 w 156"/>
                <a:gd name="T67" fmla="*/ 0 h 82"/>
                <a:gd name="T68" fmla="*/ 0 w 156"/>
                <a:gd name="T69" fmla="*/ 0 h 82"/>
                <a:gd name="T70" fmla="*/ 0 w 156"/>
                <a:gd name="T71" fmla="*/ 0 h 82"/>
                <a:gd name="T72" fmla="*/ 0 w 156"/>
                <a:gd name="T73" fmla="*/ 0 h 82"/>
                <a:gd name="T74" fmla="*/ 0 w 156"/>
                <a:gd name="T75" fmla="*/ 0 h 82"/>
                <a:gd name="T76" fmla="*/ 0 w 156"/>
                <a:gd name="T77" fmla="*/ 0 h 82"/>
                <a:gd name="T78" fmla="*/ 0 w 156"/>
                <a:gd name="T79" fmla="*/ 0 h 82"/>
                <a:gd name="T80" fmla="*/ 0 w 156"/>
                <a:gd name="T81" fmla="*/ 0 h 82"/>
                <a:gd name="T82" fmla="*/ 0 w 156"/>
                <a:gd name="T83" fmla="*/ 0 h 82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156"/>
                <a:gd name="T127" fmla="*/ 0 h 82"/>
                <a:gd name="T128" fmla="*/ 156 w 156"/>
                <a:gd name="T129" fmla="*/ 82 h 82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156" h="82">
                  <a:moveTo>
                    <a:pt x="4" y="0"/>
                  </a:moveTo>
                  <a:lnTo>
                    <a:pt x="9" y="6"/>
                  </a:lnTo>
                  <a:lnTo>
                    <a:pt x="17" y="10"/>
                  </a:lnTo>
                  <a:lnTo>
                    <a:pt x="26" y="16"/>
                  </a:lnTo>
                  <a:lnTo>
                    <a:pt x="36" y="19"/>
                  </a:lnTo>
                  <a:lnTo>
                    <a:pt x="44" y="19"/>
                  </a:lnTo>
                  <a:lnTo>
                    <a:pt x="53" y="23"/>
                  </a:lnTo>
                  <a:lnTo>
                    <a:pt x="63" y="23"/>
                  </a:lnTo>
                  <a:lnTo>
                    <a:pt x="76" y="23"/>
                  </a:lnTo>
                  <a:lnTo>
                    <a:pt x="85" y="19"/>
                  </a:lnTo>
                  <a:lnTo>
                    <a:pt x="97" y="19"/>
                  </a:lnTo>
                  <a:lnTo>
                    <a:pt x="108" y="16"/>
                  </a:lnTo>
                  <a:lnTo>
                    <a:pt x="120" y="16"/>
                  </a:lnTo>
                  <a:lnTo>
                    <a:pt x="129" y="10"/>
                  </a:lnTo>
                  <a:lnTo>
                    <a:pt x="139" y="6"/>
                  </a:lnTo>
                  <a:lnTo>
                    <a:pt x="146" y="2"/>
                  </a:lnTo>
                  <a:lnTo>
                    <a:pt x="156" y="0"/>
                  </a:lnTo>
                  <a:lnTo>
                    <a:pt x="156" y="10"/>
                  </a:lnTo>
                  <a:lnTo>
                    <a:pt x="156" y="21"/>
                  </a:lnTo>
                  <a:lnTo>
                    <a:pt x="154" y="35"/>
                  </a:lnTo>
                  <a:lnTo>
                    <a:pt x="152" y="48"/>
                  </a:lnTo>
                  <a:lnTo>
                    <a:pt x="146" y="57"/>
                  </a:lnTo>
                  <a:lnTo>
                    <a:pt x="139" y="71"/>
                  </a:lnTo>
                  <a:lnTo>
                    <a:pt x="129" y="73"/>
                  </a:lnTo>
                  <a:lnTo>
                    <a:pt x="123" y="76"/>
                  </a:lnTo>
                  <a:lnTo>
                    <a:pt x="114" y="80"/>
                  </a:lnTo>
                  <a:lnTo>
                    <a:pt x="104" y="82"/>
                  </a:lnTo>
                  <a:lnTo>
                    <a:pt x="95" y="80"/>
                  </a:lnTo>
                  <a:lnTo>
                    <a:pt x="87" y="80"/>
                  </a:lnTo>
                  <a:lnTo>
                    <a:pt x="78" y="76"/>
                  </a:lnTo>
                  <a:lnTo>
                    <a:pt x="70" y="74"/>
                  </a:lnTo>
                  <a:lnTo>
                    <a:pt x="59" y="69"/>
                  </a:lnTo>
                  <a:lnTo>
                    <a:pt x="51" y="65"/>
                  </a:lnTo>
                  <a:lnTo>
                    <a:pt x="42" y="59"/>
                  </a:lnTo>
                  <a:lnTo>
                    <a:pt x="34" y="54"/>
                  </a:lnTo>
                  <a:lnTo>
                    <a:pt x="25" y="48"/>
                  </a:lnTo>
                  <a:lnTo>
                    <a:pt x="17" y="40"/>
                  </a:lnTo>
                  <a:lnTo>
                    <a:pt x="11" y="35"/>
                  </a:lnTo>
                  <a:lnTo>
                    <a:pt x="7" y="27"/>
                  </a:lnTo>
                  <a:lnTo>
                    <a:pt x="0" y="12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71" name="Freeform 69">
              <a:extLst>
                <a:ext uri="{FF2B5EF4-FFF2-40B4-BE49-F238E27FC236}">
                  <a16:creationId xmlns:a16="http://schemas.microsoft.com/office/drawing/2014/main" id="{64CB6AAF-377A-DDDA-3F0C-4B09FB7D95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28" y="1376"/>
              <a:ext cx="19" cy="33"/>
            </a:xfrm>
            <a:custGeom>
              <a:avLst/>
              <a:gdLst>
                <a:gd name="T0" fmla="*/ 0 w 62"/>
                <a:gd name="T1" fmla="*/ 0 h 117"/>
                <a:gd name="T2" fmla="*/ 0 w 62"/>
                <a:gd name="T3" fmla="*/ 0 h 117"/>
                <a:gd name="T4" fmla="*/ 0 w 62"/>
                <a:gd name="T5" fmla="*/ 0 h 117"/>
                <a:gd name="T6" fmla="*/ 0 w 62"/>
                <a:gd name="T7" fmla="*/ 0 h 117"/>
                <a:gd name="T8" fmla="*/ 0 w 62"/>
                <a:gd name="T9" fmla="*/ 0 h 117"/>
                <a:gd name="T10" fmla="*/ 0 w 62"/>
                <a:gd name="T11" fmla="*/ 0 h 117"/>
                <a:gd name="T12" fmla="*/ 0 w 62"/>
                <a:gd name="T13" fmla="*/ 0 h 117"/>
                <a:gd name="T14" fmla="*/ 0 w 62"/>
                <a:gd name="T15" fmla="*/ 0 h 117"/>
                <a:gd name="T16" fmla="*/ 0 w 62"/>
                <a:gd name="T17" fmla="*/ 0 h 117"/>
                <a:gd name="T18" fmla="*/ 0 w 62"/>
                <a:gd name="T19" fmla="*/ 0 h 117"/>
                <a:gd name="T20" fmla="*/ 0 w 62"/>
                <a:gd name="T21" fmla="*/ 0 h 117"/>
                <a:gd name="T22" fmla="*/ 0 w 62"/>
                <a:gd name="T23" fmla="*/ 0 h 117"/>
                <a:gd name="T24" fmla="*/ 0 w 62"/>
                <a:gd name="T25" fmla="*/ 0 h 117"/>
                <a:gd name="T26" fmla="*/ 0 w 62"/>
                <a:gd name="T27" fmla="*/ 0 h 117"/>
                <a:gd name="T28" fmla="*/ 0 w 62"/>
                <a:gd name="T29" fmla="*/ 0 h 117"/>
                <a:gd name="T30" fmla="*/ 0 w 62"/>
                <a:gd name="T31" fmla="*/ 0 h 117"/>
                <a:gd name="T32" fmla="*/ 0 w 62"/>
                <a:gd name="T33" fmla="*/ 0 h 117"/>
                <a:gd name="T34" fmla="*/ 0 w 62"/>
                <a:gd name="T35" fmla="*/ 0 h 117"/>
                <a:gd name="T36" fmla="*/ 0 w 62"/>
                <a:gd name="T37" fmla="*/ 0 h 117"/>
                <a:gd name="T38" fmla="*/ 0 w 62"/>
                <a:gd name="T39" fmla="*/ 0 h 117"/>
                <a:gd name="T40" fmla="*/ 0 w 62"/>
                <a:gd name="T41" fmla="*/ 0 h 117"/>
                <a:gd name="T42" fmla="*/ 0 w 62"/>
                <a:gd name="T43" fmla="*/ 0 h 117"/>
                <a:gd name="T44" fmla="*/ 0 w 62"/>
                <a:gd name="T45" fmla="*/ 0 h 117"/>
                <a:gd name="T46" fmla="*/ 0 w 62"/>
                <a:gd name="T47" fmla="*/ 0 h 117"/>
                <a:gd name="T48" fmla="*/ 0 w 62"/>
                <a:gd name="T49" fmla="*/ 0 h 117"/>
                <a:gd name="T50" fmla="*/ 0 w 62"/>
                <a:gd name="T51" fmla="*/ 0 h 117"/>
                <a:gd name="T52" fmla="*/ 0 w 62"/>
                <a:gd name="T53" fmla="*/ 0 h 117"/>
                <a:gd name="T54" fmla="*/ 0 w 62"/>
                <a:gd name="T55" fmla="*/ 0 h 117"/>
                <a:gd name="T56" fmla="*/ 0 w 62"/>
                <a:gd name="T57" fmla="*/ 0 h 117"/>
                <a:gd name="T58" fmla="*/ 0 w 62"/>
                <a:gd name="T59" fmla="*/ 0 h 117"/>
                <a:gd name="T60" fmla="*/ 0 w 62"/>
                <a:gd name="T61" fmla="*/ 0 h 117"/>
                <a:gd name="T62" fmla="*/ 0 w 62"/>
                <a:gd name="T63" fmla="*/ 0 h 117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62"/>
                <a:gd name="T97" fmla="*/ 0 h 117"/>
                <a:gd name="T98" fmla="*/ 62 w 62"/>
                <a:gd name="T99" fmla="*/ 117 h 117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62" h="117">
                  <a:moveTo>
                    <a:pt x="3" y="3"/>
                  </a:moveTo>
                  <a:lnTo>
                    <a:pt x="9" y="0"/>
                  </a:lnTo>
                  <a:lnTo>
                    <a:pt x="19" y="0"/>
                  </a:lnTo>
                  <a:lnTo>
                    <a:pt x="28" y="1"/>
                  </a:lnTo>
                  <a:lnTo>
                    <a:pt x="38" y="7"/>
                  </a:lnTo>
                  <a:lnTo>
                    <a:pt x="45" y="13"/>
                  </a:lnTo>
                  <a:lnTo>
                    <a:pt x="55" y="20"/>
                  </a:lnTo>
                  <a:lnTo>
                    <a:pt x="59" y="30"/>
                  </a:lnTo>
                  <a:lnTo>
                    <a:pt x="62" y="43"/>
                  </a:lnTo>
                  <a:lnTo>
                    <a:pt x="60" y="55"/>
                  </a:lnTo>
                  <a:lnTo>
                    <a:pt x="59" y="66"/>
                  </a:lnTo>
                  <a:lnTo>
                    <a:pt x="53" y="78"/>
                  </a:lnTo>
                  <a:lnTo>
                    <a:pt x="47" y="91"/>
                  </a:lnTo>
                  <a:lnTo>
                    <a:pt x="38" y="102"/>
                  </a:lnTo>
                  <a:lnTo>
                    <a:pt x="30" y="110"/>
                  </a:lnTo>
                  <a:lnTo>
                    <a:pt x="21" y="116"/>
                  </a:lnTo>
                  <a:lnTo>
                    <a:pt x="13" y="117"/>
                  </a:lnTo>
                  <a:lnTo>
                    <a:pt x="13" y="110"/>
                  </a:lnTo>
                  <a:lnTo>
                    <a:pt x="17" y="102"/>
                  </a:lnTo>
                  <a:lnTo>
                    <a:pt x="17" y="95"/>
                  </a:lnTo>
                  <a:lnTo>
                    <a:pt x="19" y="87"/>
                  </a:lnTo>
                  <a:lnTo>
                    <a:pt x="15" y="79"/>
                  </a:lnTo>
                  <a:lnTo>
                    <a:pt x="13" y="72"/>
                  </a:lnTo>
                  <a:lnTo>
                    <a:pt x="13" y="64"/>
                  </a:lnTo>
                  <a:lnTo>
                    <a:pt x="11" y="58"/>
                  </a:lnTo>
                  <a:lnTo>
                    <a:pt x="9" y="51"/>
                  </a:lnTo>
                  <a:lnTo>
                    <a:pt x="5" y="41"/>
                  </a:lnTo>
                  <a:lnTo>
                    <a:pt x="3" y="36"/>
                  </a:lnTo>
                  <a:lnTo>
                    <a:pt x="3" y="28"/>
                  </a:lnTo>
                  <a:lnTo>
                    <a:pt x="0" y="15"/>
                  </a:lnTo>
                  <a:lnTo>
                    <a:pt x="3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72" name="Freeform 70">
              <a:extLst>
                <a:ext uri="{FF2B5EF4-FFF2-40B4-BE49-F238E27FC236}">
                  <a16:creationId xmlns:a16="http://schemas.microsoft.com/office/drawing/2014/main" id="{9433C3F6-829C-2C3E-7155-71EBD9039B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69" y="1383"/>
              <a:ext cx="151" cy="42"/>
            </a:xfrm>
            <a:custGeom>
              <a:avLst/>
              <a:gdLst>
                <a:gd name="T0" fmla="*/ 0 w 490"/>
                <a:gd name="T1" fmla="*/ 0 h 149"/>
                <a:gd name="T2" fmla="*/ 0 w 490"/>
                <a:gd name="T3" fmla="*/ 0 h 149"/>
                <a:gd name="T4" fmla="*/ 0 w 490"/>
                <a:gd name="T5" fmla="*/ 0 h 149"/>
                <a:gd name="T6" fmla="*/ 0 w 490"/>
                <a:gd name="T7" fmla="*/ 0 h 149"/>
                <a:gd name="T8" fmla="*/ 0 w 490"/>
                <a:gd name="T9" fmla="*/ 0 h 149"/>
                <a:gd name="T10" fmla="*/ 0 w 490"/>
                <a:gd name="T11" fmla="*/ 0 h 149"/>
                <a:gd name="T12" fmla="*/ 0 w 490"/>
                <a:gd name="T13" fmla="*/ 0 h 149"/>
                <a:gd name="T14" fmla="*/ 0 w 490"/>
                <a:gd name="T15" fmla="*/ 0 h 149"/>
                <a:gd name="T16" fmla="*/ 0 w 490"/>
                <a:gd name="T17" fmla="*/ 0 h 149"/>
                <a:gd name="T18" fmla="*/ 0 w 490"/>
                <a:gd name="T19" fmla="*/ 0 h 149"/>
                <a:gd name="T20" fmla="*/ 0 w 490"/>
                <a:gd name="T21" fmla="*/ 0 h 149"/>
                <a:gd name="T22" fmla="*/ 0 w 490"/>
                <a:gd name="T23" fmla="*/ 0 h 149"/>
                <a:gd name="T24" fmla="*/ 0 w 490"/>
                <a:gd name="T25" fmla="*/ 0 h 149"/>
                <a:gd name="T26" fmla="*/ 0 w 490"/>
                <a:gd name="T27" fmla="*/ 0 h 149"/>
                <a:gd name="T28" fmla="*/ 0 w 490"/>
                <a:gd name="T29" fmla="*/ 0 h 149"/>
                <a:gd name="T30" fmla="*/ 0 w 490"/>
                <a:gd name="T31" fmla="*/ 0 h 149"/>
                <a:gd name="T32" fmla="*/ 0 w 490"/>
                <a:gd name="T33" fmla="*/ 0 h 149"/>
                <a:gd name="T34" fmla="*/ 0 w 490"/>
                <a:gd name="T35" fmla="*/ 0 h 149"/>
                <a:gd name="T36" fmla="*/ 0 w 490"/>
                <a:gd name="T37" fmla="*/ 0 h 149"/>
                <a:gd name="T38" fmla="*/ 0 w 490"/>
                <a:gd name="T39" fmla="*/ 0 h 149"/>
                <a:gd name="T40" fmla="*/ 0 w 490"/>
                <a:gd name="T41" fmla="*/ 0 h 149"/>
                <a:gd name="T42" fmla="*/ 0 w 490"/>
                <a:gd name="T43" fmla="*/ 0 h 149"/>
                <a:gd name="T44" fmla="*/ 0 w 490"/>
                <a:gd name="T45" fmla="*/ 0 h 149"/>
                <a:gd name="T46" fmla="*/ 0 w 490"/>
                <a:gd name="T47" fmla="*/ 0 h 149"/>
                <a:gd name="T48" fmla="*/ 0 w 490"/>
                <a:gd name="T49" fmla="*/ 0 h 149"/>
                <a:gd name="T50" fmla="*/ 0 w 490"/>
                <a:gd name="T51" fmla="*/ 0 h 149"/>
                <a:gd name="T52" fmla="*/ 0 w 490"/>
                <a:gd name="T53" fmla="*/ 0 h 149"/>
                <a:gd name="T54" fmla="*/ 0 w 490"/>
                <a:gd name="T55" fmla="*/ 0 h 149"/>
                <a:gd name="T56" fmla="*/ 0 w 490"/>
                <a:gd name="T57" fmla="*/ 0 h 149"/>
                <a:gd name="T58" fmla="*/ 0 w 490"/>
                <a:gd name="T59" fmla="*/ 0 h 149"/>
                <a:gd name="T60" fmla="*/ 0 w 490"/>
                <a:gd name="T61" fmla="*/ 0 h 149"/>
                <a:gd name="T62" fmla="*/ 0 w 490"/>
                <a:gd name="T63" fmla="*/ 0 h 149"/>
                <a:gd name="T64" fmla="*/ 0 w 490"/>
                <a:gd name="T65" fmla="*/ 0 h 149"/>
                <a:gd name="T66" fmla="*/ 0 w 490"/>
                <a:gd name="T67" fmla="*/ 0 h 149"/>
                <a:gd name="T68" fmla="*/ 0 w 490"/>
                <a:gd name="T69" fmla="*/ 0 h 149"/>
                <a:gd name="T70" fmla="*/ 0 w 490"/>
                <a:gd name="T71" fmla="*/ 0 h 149"/>
                <a:gd name="T72" fmla="*/ 0 w 490"/>
                <a:gd name="T73" fmla="*/ 0 h 149"/>
                <a:gd name="T74" fmla="*/ 0 w 490"/>
                <a:gd name="T75" fmla="*/ 0 h 149"/>
                <a:gd name="T76" fmla="*/ 0 w 490"/>
                <a:gd name="T77" fmla="*/ 0 h 149"/>
                <a:gd name="T78" fmla="*/ 0 w 490"/>
                <a:gd name="T79" fmla="*/ 0 h 149"/>
                <a:gd name="T80" fmla="*/ 0 w 490"/>
                <a:gd name="T81" fmla="*/ 0 h 149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490"/>
                <a:gd name="T124" fmla="*/ 0 h 149"/>
                <a:gd name="T125" fmla="*/ 490 w 490"/>
                <a:gd name="T126" fmla="*/ 149 h 149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490" h="149">
                  <a:moveTo>
                    <a:pt x="296" y="2"/>
                  </a:moveTo>
                  <a:lnTo>
                    <a:pt x="311" y="0"/>
                  </a:lnTo>
                  <a:lnTo>
                    <a:pt x="327" y="0"/>
                  </a:lnTo>
                  <a:lnTo>
                    <a:pt x="344" y="2"/>
                  </a:lnTo>
                  <a:lnTo>
                    <a:pt x="361" y="8"/>
                  </a:lnTo>
                  <a:lnTo>
                    <a:pt x="376" y="12"/>
                  </a:lnTo>
                  <a:lnTo>
                    <a:pt x="395" y="19"/>
                  </a:lnTo>
                  <a:lnTo>
                    <a:pt x="410" y="27"/>
                  </a:lnTo>
                  <a:lnTo>
                    <a:pt x="427" y="36"/>
                  </a:lnTo>
                  <a:lnTo>
                    <a:pt x="439" y="44"/>
                  </a:lnTo>
                  <a:lnTo>
                    <a:pt x="452" y="54"/>
                  </a:lnTo>
                  <a:lnTo>
                    <a:pt x="463" y="61"/>
                  </a:lnTo>
                  <a:lnTo>
                    <a:pt x="475" y="73"/>
                  </a:lnTo>
                  <a:lnTo>
                    <a:pt x="481" y="82"/>
                  </a:lnTo>
                  <a:lnTo>
                    <a:pt x="486" y="92"/>
                  </a:lnTo>
                  <a:lnTo>
                    <a:pt x="488" y="99"/>
                  </a:lnTo>
                  <a:lnTo>
                    <a:pt x="490" y="109"/>
                  </a:lnTo>
                  <a:lnTo>
                    <a:pt x="475" y="103"/>
                  </a:lnTo>
                  <a:lnTo>
                    <a:pt x="462" y="97"/>
                  </a:lnTo>
                  <a:lnTo>
                    <a:pt x="446" y="90"/>
                  </a:lnTo>
                  <a:lnTo>
                    <a:pt x="431" y="82"/>
                  </a:lnTo>
                  <a:lnTo>
                    <a:pt x="414" y="73"/>
                  </a:lnTo>
                  <a:lnTo>
                    <a:pt x="399" y="63"/>
                  </a:lnTo>
                  <a:lnTo>
                    <a:pt x="382" y="54"/>
                  </a:lnTo>
                  <a:lnTo>
                    <a:pt x="366" y="48"/>
                  </a:lnTo>
                  <a:lnTo>
                    <a:pt x="349" y="40"/>
                  </a:lnTo>
                  <a:lnTo>
                    <a:pt x="334" y="36"/>
                  </a:lnTo>
                  <a:lnTo>
                    <a:pt x="315" y="33"/>
                  </a:lnTo>
                  <a:lnTo>
                    <a:pt x="300" y="34"/>
                  </a:lnTo>
                  <a:lnTo>
                    <a:pt x="283" y="38"/>
                  </a:lnTo>
                  <a:lnTo>
                    <a:pt x="268" y="46"/>
                  </a:lnTo>
                  <a:lnTo>
                    <a:pt x="252" y="59"/>
                  </a:lnTo>
                  <a:lnTo>
                    <a:pt x="237" y="78"/>
                  </a:lnTo>
                  <a:lnTo>
                    <a:pt x="228" y="93"/>
                  </a:lnTo>
                  <a:lnTo>
                    <a:pt x="214" y="107"/>
                  </a:lnTo>
                  <a:lnTo>
                    <a:pt x="199" y="120"/>
                  </a:lnTo>
                  <a:lnTo>
                    <a:pt x="182" y="130"/>
                  </a:lnTo>
                  <a:lnTo>
                    <a:pt x="163" y="135"/>
                  </a:lnTo>
                  <a:lnTo>
                    <a:pt x="144" y="141"/>
                  </a:lnTo>
                  <a:lnTo>
                    <a:pt x="123" y="143"/>
                  </a:lnTo>
                  <a:lnTo>
                    <a:pt x="102" y="149"/>
                  </a:lnTo>
                  <a:lnTo>
                    <a:pt x="83" y="149"/>
                  </a:lnTo>
                  <a:lnTo>
                    <a:pt x="64" y="149"/>
                  </a:lnTo>
                  <a:lnTo>
                    <a:pt x="45" y="145"/>
                  </a:lnTo>
                  <a:lnTo>
                    <a:pt x="32" y="143"/>
                  </a:lnTo>
                  <a:lnTo>
                    <a:pt x="17" y="139"/>
                  </a:lnTo>
                  <a:lnTo>
                    <a:pt x="9" y="133"/>
                  </a:lnTo>
                  <a:lnTo>
                    <a:pt x="3" y="130"/>
                  </a:lnTo>
                  <a:lnTo>
                    <a:pt x="2" y="124"/>
                  </a:lnTo>
                  <a:lnTo>
                    <a:pt x="0" y="116"/>
                  </a:lnTo>
                  <a:lnTo>
                    <a:pt x="2" y="107"/>
                  </a:lnTo>
                  <a:lnTo>
                    <a:pt x="3" y="97"/>
                  </a:lnTo>
                  <a:lnTo>
                    <a:pt x="9" y="86"/>
                  </a:lnTo>
                  <a:lnTo>
                    <a:pt x="13" y="73"/>
                  </a:lnTo>
                  <a:lnTo>
                    <a:pt x="19" y="63"/>
                  </a:lnTo>
                  <a:lnTo>
                    <a:pt x="22" y="54"/>
                  </a:lnTo>
                  <a:lnTo>
                    <a:pt x="26" y="50"/>
                  </a:lnTo>
                  <a:lnTo>
                    <a:pt x="30" y="65"/>
                  </a:lnTo>
                  <a:lnTo>
                    <a:pt x="38" y="78"/>
                  </a:lnTo>
                  <a:lnTo>
                    <a:pt x="49" y="92"/>
                  </a:lnTo>
                  <a:lnTo>
                    <a:pt x="62" y="101"/>
                  </a:lnTo>
                  <a:lnTo>
                    <a:pt x="78" y="107"/>
                  </a:lnTo>
                  <a:lnTo>
                    <a:pt x="93" y="111"/>
                  </a:lnTo>
                  <a:lnTo>
                    <a:pt x="112" y="111"/>
                  </a:lnTo>
                  <a:lnTo>
                    <a:pt x="129" y="112"/>
                  </a:lnTo>
                  <a:lnTo>
                    <a:pt x="148" y="109"/>
                  </a:lnTo>
                  <a:lnTo>
                    <a:pt x="165" y="107"/>
                  </a:lnTo>
                  <a:lnTo>
                    <a:pt x="182" y="97"/>
                  </a:lnTo>
                  <a:lnTo>
                    <a:pt x="199" y="92"/>
                  </a:lnTo>
                  <a:lnTo>
                    <a:pt x="214" y="80"/>
                  </a:lnTo>
                  <a:lnTo>
                    <a:pt x="228" y="69"/>
                  </a:lnTo>
                  <a:lnTo>
                    <a:pt x="239" y="54"/>
                  </a:lnTo>
                  <a:lnTo>
                    <a:pt x="251" y="40"/>
                  </a:lnTo>
                  <a:lnTo>
                    <a:pt x="252" y="36"/>
                  </a:lnTo>
                  <a:lnTo>
                    <a:pt x="260" y="31"/>
                  </a:lnTo>
                  <a:lnTo>
                    <a:pt x="266" y="25"/>
                  </a:lnTo>
                  <a:lnTo>
                    <a:pt x="273" y="19"/>
                  </a:lnTo>
                  <a:lnTo>
                    <a:pt x="281" y="12"/>
                  </a:lnTo>
                  <a:lnTo>
                    <a:pt x="289" y="8"/>
                  </a:lnTo>
                  <a:lnTo>
                    <a:pt x="292" y="4"/>
                  </a:lnTo>
                  <a:lnTo>
                    <a:pt x="296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73" name="Freeform 71">
              <a:extLst>
                <a:ext uri="{FF2B5EF4-FFF2-40B4-BE49-F238E27FC236}">
                  <a16:creationId xmlns:a16="http://schemas.microsoft.com/office/drawing/2014/main" id="{D103C503-99AB-9143-92D6-FE1BBA572D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03" y="1353"/>
              <a:ext cx="34" cy="66"/>
            </a:xfrm>
            <a:custGeom>
              <a:avLst/>
              <a:gdLst>
                <a:gd name="T0" fmla="*/ 0 w 112"/>
                <a:gd name="T1" fmla="*/ 0 h 234"/>
                <a:gd name="T2" fmla="*/ 0 w 112"/>
                <a:gd name="T3" fmla="*/ 0 h 234"/>
                <a:gd name="T4" fmla="*/ 0 w 112"/>
                <a:gd name="T5" fmla="*/ 0 h 234"/>
                <a:gd name="T6" fmla="*/ 0 w 112"/>
                <a:gd name="T7" fmla="*/ 0 h 234"/>
                <a:gd name="T8" fmla="*/ 0 w 112"/>
                <a:gd name="T9" fmla="*/ 0 h 234"/>
                <a:gd name="T10" fmla="*/ 0 w 112"/>
                <a:gd name="T11" fmla="*/ 0 h 234"/>
                <a:gd name="T12" fmla="*/ 0 w 112"/>
                <a:gd name="T13" fmla="*/ 0 h 234"/>
                <a:gd name="T14" fmla="*/ 0 w 112"/>
                <a:gd name="T15" fmla="*/ 0 h 234"/>
                <a:gd name="T16" fmla="*/ 0 w 112"/>
                <a:gd name="T17" fmla="*/ 0 h 234"/>
                <a:gd name="T18" fmla="*/ 0 w 112"/>
                <a:gd name="T19" fmla="*/ 0 h 234"/>
                <a:gd name="T20" fmla="*/ 0 w 112"/>
                <a:gd name="T21" fmla="*/ 0 h 234"/>
                <a:gd name="T22" fmla="*/ 0 w 112"/>
                <a:gd name="T23" fmla="*/ 0 h 234"/>
                <a:gd name="T24" fmla="*/ 0 w 112"/>
                <a:gd name="T25" fmla="*/ 0 h 234"/>
                <a:gd name="T26" fmla="*/ 0 w 112"/>
                <a:gd name="T27" fmla="*/ 0 h 234"/>
                <a:gd name="T28" fmla="*/ 0 w 112"/>
                <a:gd name="T29" fmla="*/ 0 h 234"/>
                <a:gd name="T30" fmla="*/ 0 w 112"/>
                <a:gd name="T31" fmla="*/ 0 h 234"/>
                <a:gd name="T32" fmla="*/ 0 w 112"/>
                <a:gd name="T33" fmla="*/ 0 h 234"/>
                <a:gd name="T34" fmla="*/ 0 w 112"/>
                <a:gd name="T35" fmla="*/ 0 h 234"/>
                <a:gd name="T36" fmla="*/ 0 w 112"/>
                <a:gd name="T37" fmla="*/ 0 h 234"/>
                <a:gd name="T38" fmla="*/ 0 w 112"/>
                <a:gd name="T39" fmla="*/ 0 h 234"/>
                <a:gd name="T40" fmla="*/ 0 w 112"/>
                <a:gd name="T41" fmla="*/ 0 h 234"/>
                <a:gd name="T42" fmla="*/ 0 w 112"/>
                <a:gd name="T43" fmla="*/ 0 h 234"/>
                <a:gd name="T44" fmla="*/ 0 w 112"/>
                <a:gd name="T45" fmla="*/ 0 h 234"/>
                <a:gd name="T46" fmla="*/ 0 w 112"/>
                <a:gd name="T47" fmla="*/ 0 h 234"/>
                <a:gd name="T48" fmla="*/ 0 w 112"/>
                <a:gd name="T49" fmla="*/ 0 h 234"/>
                <a:gd name="T50" fmla="*/ 0 w 112"/>
                <a:gd name="T51" fmla="*/ 0 h 234"/>
                <a:gd name="T52" fmla="*/ 0 w 112"/>
                <a:gd name="T53" fmla="*/ 0 h 234"/>
                <a:gd name="T54" fmla="*/ 0 w 112"/>
                <a:gd name="T55" fmla="*/ 0 h 234"/>
                <a:gd name="T56" fmla="*/ 0 w 112"/>
                <a:gd name="T57" fmla="*/ 0 h 234"/>
                <a:gd name="T58" fmla="*/ 0 w 112"/>
                <a:gd name="T59" fmla="*/ 0 h 234"/>
                <a:gd name="T60" fmla="*/ 0 w 112"/>
                <a:gd name="T61" fmla="*/ 0 h 234"/>
                <a:gd name="T62" fmla="*/ 0 w 112"/>
                <a:gd name="T63" fmla="*/ 0 h 234"/>
                <a:gd name="T64" fmla="*/ 0 w 112"/>
                <a:gd name="T65" fmla="*/ 0 h 234"/>
                <a:gd name="T66" fmla="*/ 0 w 112"/>
                <a:gd name="T67" fmla="*/ 0 h 234"/>
                <a:gd name="T68" fmla="*/ 0 w 112"/>
                <a:gd name="T69" fmla="*/ 0 h 234"/>
                <a:gd name="T70" fmla="*/ 0 w 112"/>
                <a:gd name="T71" fmla="*/ 0 h 234"/>
                <a:gd name="T72" fmla="*/ 0 w 112"/>
                <a:gd name="T73" fmla="*/ 0 h 234"/>
                <a:gd name="T74" fmla="*/ 0 w 112"/>
                <a:gd name="T75" fmla="*/ 0 h 234"/>
                <a:gd name="T76" fmla="*/ 0 w 112"/>
                <a:gd name="T77" fmla="*/ 0 h 234"/>
                <a:gd name="T78" fmla="*/ 0 w 112"/>
                <a:gd name="T79" fmla="*/ 0 h 234"/>
                <a:gd name="T80" fmla="*/ 0 w 112"/>
                <a:gd name="T81" fmla="*/ 0 h 234"/>
                <a:gd name="T82" fmla="*/ 0 w 112"/>
                <a:gd name="T83" fmla="*/ 0 h 234"/>
                <a:gd name="T84" fmla="*/ 0 w 112"/>
                <a:gd name="T85" fmla="*/ 0 h 234"/>
                <a:gd name="T86" fmla="*/ 0 w 112"/>
                <a:gd name="T87" fmla="*/ 0 h 234"/>
                <a:gd name="T88" fmla="*/ 0 w 112"/>
                <a:gd name="T89" fmla="*/ 0 h 234"/>
                <a:gd name="T90" fmla="*/ 0 w 112"/>
                <a:gd name="T91" fmla="*/ 0 h 234"/>
                <a:gd name="T92" fmla="*/ 0 w 112"/>
                <a:gd name="T93" fmla="*/ 0 h 234"/>
                <a:gd name="T94" fmla="*/ 0 w 112"/>
                <a:gd name="T95" fmla="*/ 0 h 234"/>
                <a:gd name="T96" fmla="*/ 0 w 112"/>
                <a:gd name="T97" fmla="*/ 0 h 234"/>
                <a:gd name="T98" fmla="*/ 0 w 112"/>
                <a:gd name="T99" fmla="*/ 0 h 234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12"/>
                <a:gd name="T151" fmla="*/ 0 h 234"/>
                <a:gd name="T152" fmla="*/ 112 w 112"/>
                <a:gd name="T153" fmla="*/ 234 h 234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12" h="234">
                  <a:moveTo>
                    <a:pt x="66" y="6"/>
                  </a:moveTo>
                  <a:lnTo>
                    <a:pt x="74" y="2"/>
                  </a:lnTo>
                  <a:lnTo>
                    <a:pt x="83" y="2"/>
                  </a:lnTo>
                  <a:lnTo>
                    <a:pt x="89" y="0"/>
                  </a:lnTo>
                  <a:lnTo>
                    <a:pt x="95" y="0"/>
                  </a:lnTo>
                  <a:lnTo>
                    <a:pt x="102" y="0"/>
                  </a:lnTo>
                  <a:lnTo>
                    <a:pt x="112" y="0"/>
                  </a:lnTo>
                  <a:lnTo>
                    <a:pt x="102" y="6"/>
                  </a:lnTo>
                  <a:lnTo>
                    <a:pt x="93" y="15"/>
                  </a:lnTo>
                  <a:lnTo>
                    <a:pt x="83" y="23"/>
                  </a:lnTo>
                  <a:lnTo>
                    <a:pt x="76" y="34"/>
                  </a:lnTo>
                  <a:lnTo>
                    <a:pt x="66" y="44"/>
                  </a:lnTo>
                  <a:lnTo>
                    <a:pt x="58" y="53"/>
                  </a:lnTo>
                  <a:lnTo>
                    <a:pt x="51" y="66"/>
                  </a:lnTo>
                  <a:lnTo>
                    <a:pt x="47" y="78"/>
                  </a:lnTo>
                  <a:lnTo>
                    <a:pt x="41" y="91"/>
                  </a:lnTo>
                  <a:lnTo>
                    <a:pt x="39" y="102"/>
                  </a:lnTo>
                  <a:lnTo>
                    <a:pt x="38" y="116"/>
                  </a:lnTo>
                  <a:lnTo>
                    <a:pt x="38" y="129"/>
                  </a:lnTo>
                  <a:lnTo>
                    <a:pt x="38" y="142"/>
                  </a:lnTo>
                  <a:lnTo>
                    <a:pt x="41" y="158"/>
                  </a:lnTo>
                  <a:lnTo>
                    <a:pt x="45" y="171"/>
                  </a:lnTo>
                  <a:lnTo>
                    <a:pt x="53" y="188"/>
                  </a:lnTo>
                  <a:lnTo>
                    <a:pt x="51" y="198"/>
                  </a:lnTo>
                  <a:lnTo>
                    <a:pt x="51" y="207"/>
                  </a:lnTo>
                  <a:lnTo>
                    <a:pt x="47" y="213"/>
                  </a:lnTo>
                  <a:lnTo>
                    <a:pt x="43" y="220"/>
                  </a:lnTo>
                  <a:lnTo>
                    <a:pt x="36" y="228"/>
                  </a:lnTo>
                  <a:lnTo>
                    <a:pt x="26" y="234"/>
                  </a:lnTo>
                  <a:lnTo>
                    <a:pt x="15" y="234"/>
                  </a:lnTo>
                  <a:lnTo>
                    <a:pt x="7" y="230"/>
                  </a:lnTo>
                  <a:lnTo>
                    <a:pt x="1" y="224"/>
                  </a:lnTo>
                  <a:lnTo>
                    <a:pt x="0" y="217"/>
                  </a:lnTo>
                  <a:lnTo>
                    <a:pt x="0" y="203"/>
                  </a:lnTo>
                  <a:lnTo>
                    <a:pt x="1" y="190"/>
                  </a:lnTo>
                  <a:lnTo>
                    <a:pt x="0" y="175"/>
                  </a:lnTo>
                  <a:lnTo>
                    <a:pt x="0" y="160"/>
                  </a:lnTo>
                  <a:lnTo>
                    <a:pt x="0" y="142"/>
                  </a:lnTo>
                  <a:lnTo>
                    <a:pt x="0" y="127"/>
                  </a:lnTo>
                  <a:lnTo>
                    <a:pt x="0" y="110"/>
                  </a:lnTo>
                  <a:lnTo>
                    <a:pt x="0" y="95"/>
                  </a:lnTo>
                  <a:lnTo>
                    <a:pt x="0" y="78"/>
                  </a:lnTo>
                  <a:lnTo>
                    <a:pt x="5" y="63"/>
                  </a:lnTo>
                  <a:lnTo>
                    <a:pt x="9" y="49"/>
                  </a:lnTo>
                  <a:lnTo>
                    <a:pt x="15" y="38"/>
                  </a:lnTo>
                  <a:lnTo>
                    <a:pt x="22" y="25"/>
                  </a:lnTo>
                  <a:lnTo>
                    <a:pt x="34" y="17"/>
                  </a:lnTo>
                  <a:lnTo>
                    <a:pt x="47" y="9"/>
                  </a:lnTo>
                  <a:lnTo>
                    <a:pt x="66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74" name="Freeform 72">
              <a:extLst>
                <a:ext uri="{FF2B5EF4-FFF2-40B4-BE49-F238E27FC236}">
                  <a16:creationId xmlns:a16="http://schemas.microsoft.com/office/drawing/2014/main" id="{BF850FFD-2311-C069-80E9-C5046DB9A8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04" y="913"/>
              <a:ext cx="59" cy="43"/>
            </a:xfrm>
            <a:custGeom>
              <a:avLst/>
              <a:gdLst>
                <a:gd name="T0" fmla="*/ 0 w 194"/>
                <a:gd name="T1" fmla="*/ 0 h 152"/>
                <a:gd name="T2" fmla="*/ 0 w 194"/>
                <a:gd name="T3" fmla="*/ 0 h 152"/>
                <a:gd name="T4" fmla="*/ 0 w 194"/>
                <a:gd name="T5" fmla="*/ 0 h 152"/>
                <a:gd name="T6" fmla="*/ 0 w 194"/>
                <a:gd name="T7" fmla="*/ 0 h 152"/>
                <a:gd name="T8" fmla="*/ 0 w 194"/>
                <a:gd name="T9" fmla="*/ 0 h 152"/>
                <a:gd name="T10" fmla="*/ 0 w 194"/>
                <a:gd name="T11" fmla="*/ 0 h 152"/>
                <a:gd name="T12" fmla="*/ 0 w 194"/>
                <a:gd name="T13" fmla="*/ 0 h 152"/>
                <a:gd name="T14" fmla="*/ 0 w 194"/>
                <a:gd name="T15" fmla="*/ 0 h 152"/>
                <a:gd name="T16" fmla="*/ 0 w 194"/>
                <a:gd name="T17" fmla="*/ 0 h 152"/>
                <a:gd name="T18" fmla="*/ 0 w 194"/>
                <a:gd name="T19" fmla="*/ 0 h 152"/>
                <a:gd name="T20" fmla="*/ 0 w 194"/>
                <a:gd name="T21" fmla="*/ 0 h 152"/>
                <a:gd name="T22" fmla="*/ 0 w 194"/>
                <a:gd name="T23" fmla="*/ 0 h 152"/>
                <a:gd name="T24" fmla="*/ 0 w 194"/>
                <a:gd name="T25" fmla="*/ 0 h 152"/>
                <a:gd name="T26" fmla="*/ 0 w 194"/>
                <a:gd name="T27" fmla="*/ 0 h 152"/>
                <a:gd name="T28" fmla="*/ 0 w 194"/>
                <a:gd name="T29" fmla="*/ 0 h 152"/>
                <a:gd name="T30" fmla="*/ 0 w 194"/>
                <a:gd name="T31" fmla="*/ 0 h 152"/>
                <a:gd name="T32" fmla="*/ 0 w 194"/>
                <a:gd name="T33" fmla="*/ 0 h 152"/>
                <a:gd name="T34" fmla="*/ 0 w 194"/>
                <a:gd name="T35" fmla="*/ 0 h 152"/>
                <a:gd name="T36" fmla="*/ 0 w 194"/>
                <a:gd name="T37" fmla="*/ 0 h 152"/>
                <a:gd name="T38" fmla="*/ 0 w 194"/>
                <a:gd name="T39" fmla="*/ 0 h 152"/>
                <a:gd name="T40" fmla="*/ 0 w 194"/>
                <a:gd name="T41" fmla="*/ 0 h 152"/>
                <a:gd name="T42" fmla="*/ 0 w 194"/>
                <a:gd name="T43" fmla="*/ 0 h 152"/>
                <a:gd name="T44" fmla="*/ 0 w 194"/>
                <a:gd name="T45" fmla="*/ 0 h 152"/>
                <a:gd name="T46" fmla="*/ 0 w 194"/>
                <a:gd name="T47" fmla="*/ 0 h 152"/>
                <a:gd name="T48" fmla="*/ 0 w 194"/>
                <a:gd name="T49" fmla="*/ 0 h 152"/>
                <a:gd name="T50" fmla="*/ 0 w 194"/>
                <a:gd name="T51" fmla="*/ 0 h 152"/>
                <a:gd name="T52" fmla="*/ 0 w 194"/>
                <a:gd name="T53" fmla="*/ 0 h 152"/>
                <a:gd name="T54" fmla="*/ 0 w 194"/>
                <a:gd name="T55" fmla="*/ 0 h 152"/>
                <a:gd name="T56" fmla="*/ 0 w 194"/>
                <a:gd name="T57" fmla="*/ 0 h 152"/>
                <a:gd name="T58" fmla="*/ 0 w 194"/>
                <a:gd name="T59" fmla="*/ 0 h 152"/>
                <a:gd name="T60" fmla="*/ 0 w 194"/>
                <a:gd name="T61" fmla="*/ 0 h 152"/>
                <a:gd name="T62" fmla="*/ 0 w 194"/>
                <a:gd name="T63" fmla="*/ 0 h 152"/>
                <a:gd name="T64" fmla="*/ 0 w 194"/>
                <a:gd name="T65" fmla="*/ 0 h 152"/>
                <a:gd name="T66" fmla="*/ 0 w 194"/>
                <a:gd name="T67" fmla="*/ 0 h 152"/>
                <a:gd name="T68" fmla="*/ 0 w 194"/>
                <a:gd name="T69" fmla="*/ 0 h 152"/>
                <a:gd name="T70" fmla="*/ 0 w 194"/>
                <a:gd name="T71" fmla="*/ 0 h 152"/>
                <a:gd name="T72" fmla="*/ 0 w 194"/>
                <a:gd name="T73" fmla="*/ 0 h 152"/>
                <a:gd name="T74" fmla="*/ 0 w 194"/>
                <a:gd name="T75" fmla="*/ 0 h 152"/>
                <a:gd name="T76" fmla="*/ 0 w 194"/>
                <a:gd name="T77" fmla="*/ 0 h 152"/>
                <a:gd name="T78" fmla="*/ 0 w 194"/>
                <a:gd name="T79" fmla="*/ 0 h 152"/>
                <a:gd name="T80" fmla="*/ 0 w 194"/>
                <a:gd name="T81" fmla="*/ 0 h 152"/>
                <a:gd name="T82" fmla="*/ 0 w 194"/>
                <a:gd name="T83" fmla="*/ 0 h 152"/>
                <a:gd name="T84" fmla="*/ 0 w 194"/>
                <a:gd name="T85" fmla="*/ 0 h 152"/>
                <a:gd name="T86" fmla="*/ 0 w 194"/>
                <a:gd name="T87" fmla="*/ 0 h 152"/>
                <a:gd name="T88" fmla="*/ 0 w 194"/>
                <a:gd name="T89" fmla="*/ 0 h 152"/>
                <a:gd name="T90" fmla="*/ 0 w 194"/>
                <a:gd name="T91" fmla="*/ 0 h 152"/>
                <a:gd name="T92" fmla="*/ 0 w 194"/>
                <a:gd name="T93" fmla="*/ 0 h 152"/>
                <a:gd name="T94" fmla="*/ 0 w 194"/>
                <a:gd name="T95" fmla="*/ 0 h 152"/>
                <a:gd name="T96" fmla="*/ 0 w 194"/>
                <a:gd name="T97" fmla="*/ 0 h 152"/>
                <a:gd name="T98" fmla="*/ 0 w 194"/>
                <a:gd name="T99" fmla="*/ 0 h 152"/>
                <a:gd name="T100" fmla="*/ 0 w 194"/>
                <a:gd name="T101" fmla="*/ 0 h 152"/>
                <a:gd name="T102" fmla="*/ 0 w 194"/>
                <a:gd name="T103" fmla="*/ 0 h 152"/>
                <a:gd name="T104" fmla="*/ 0 w 194"/>
                <a:gd name="T105" fmla="*/ 0 h 152"/>
                <a:gd name="T106" fmla="*/ 0 w 194"/>
                <a:gd name="T107" fmla="*/ 0 h 152"/>
                <a:gd name="T108" fmla="*/ 0 w 194"/>
                <a:gd name="T109" fmla="*/ 0 h 152"/>
                <a:gd name="T110" fmla="*/ 0 w 194"/>
                <a:gd name="T111" fmla="*/ 0 h 152"/>
                <a:gd name="T112" fmla="*/ 0 w 194"/>
                <a:gd name="T113" fmla="*/ 0 h 152"/>
                <a:gd name="T114" fmla="*/ 0 w 194"/>
                <a:gd name="T115" fmla="*/ 0 h 152"/>
                <a:gd name="T116" fmla="*/ 0 w 194"/>
                <a:gd name="T117" fmla="*/ 0 h 152"/>
                <a:gd name="T118" fmla="*/ 0 w 194"/>
                <a:gd name="T119" fmla="*/ 0 h 15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94"/>
                <a:gd name="T181" fmla="*/ 0 h 152"/>
                <a:gd name="T182" fmla="*/ 194 w 194"/>
                <a:gd name="T183" fmla="*/ 152 h 152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94" h="152">
                  <a:moveTo>
                    <a:pt x="27" y="0"/>
                  </a:moveTo>
                  <a:lnTo>
                    <a:pt x="29" y="6"/>
                  </a:lnTo>
                  <a:lnTo>
                    <a:pt x="33" y="13"/>
                  </a:lnTo>
                  <a:lnTo>
                    <a:pt x="33" y="23"/>
                  </a:lnTo>
                  <a:lnTo>
                    <a:pt x="34" y="32"/>
                  </a:lnTo>
                  <a:lnTo>
                    <a:pt x="33" y="40"/>
                  </a:lnTo>
                  <a:lnTo>
                    <a:pt x="33" y="51"/>
                  </a:lnTo>
                  <a:lnTo>
                    <a:pt x="33" y="61"/>
                  </a:lnTo>
                  <a:lnTo>
                    <a:pt x="34" y="72"/>
                  </a:lnTo>
                  <a:lnTo>
                    <a:pt x="34" y="82"/>
                  </a:lnTo>
                  <a:lnTo>
                    <a:pt x="34" y="91"/>
                  </a:lnTo>
                  <a:lnTo>
                    <a:pt x="38" y="99"/>
                  </a:lnTo>
                  <a:lnTo>
                    <a:pt x="42" y="108"/>
                  </a:lnTo>
                  <a:lnTo>
                    <a:pt x="48" y="114"/>
                  </a:lnTo>
                  <a:lnTo>
                    <a:pt x="57" y="122"/>
                  </a:lnTo>
                  <a:lnTo>
                    <a:pt x="67" y="127"/>
                  </a:lnTo>
                  <a:lnTo>
                    <a:pt x="80" y="133"/>
                  </a:lnTo>
                  <a:lnTo>
                    <a:pt x="82" y="133"/>
                  </a:lnTo>
                  <a:lnTo>
                    <a:pt x="88" y="133"/>
                  </a:lnTo>
                  <a:lnTo>
                    <a:pt x="93" y="133"/>
                  </a:lnTo>
                  <a:lnTo>
                    <a:pt x="103" y="133"/>
                  </a:lnTo>
                  <a:lnTo>
                    <a:pt x="109" y="133"/>
                  </a:lnTo>
                  <a:lnTo>
                    <a:pt x="118" y="133"/>
                  </a:lnTo>
                  <a:lnTo>
                    <a:pt x="128" y="133"/>
                  </a:lnTo>
                  <a:lnTo>
                    <a:pt x="135" y="133"/>
                  </a:lnTo>
                  <a:lnTo>
                    <a:pt x="145" y="133"/>
                  </a:lnTo>
                  <a:lnTo>
                    <a:pt x="152" y="133"/>
                  </a:lnTo>
                  <a:lnTo>
                    <a:pt x="160" y="133"/>
                  </a:lnTo>
                  <a:lnTo>
                    <a:pt x="168" y="133"/>
                  </a:lnTo>
                  <a:lnTo>
                    <a:pt x="181" y="133"/>
                  </a:lnTo>
                  <a:lnTo>
                    <a:pt x="192" y="133"/>
                  </a:lnTo>
                  <a:lnTo>
                    <a:pt x="192" y="139"/>
                  </a:lnTo>
                  <a:lnTo>
                    <a:pt x="194" y="148"/>
                  </a:lnTo>
                  <a:lnTo>
                    <a:pt x="185" y="148"/>
                  </a:lnTo>
                  <a:lnTo>
                    <a:pt x="173" y="148"/>
                  </a:lnTo>
                  <a:lnTo>
                    <a:pt x="160" y="148"/>
                  </a:lnTo>
                  <a:lnTo>
                    <a:pt x="145" y="150"/>
                  </a:lnTo>
                  <a:lnTo>
                    <a:pt x="137" y="150"/>
                  </a:lnTo>
                  <a:lnTo>
                    <a:pt x="130" y="150"/>
                  </a:lnTo>
                  <a:lnTo>
                    <a:pt x="122" y="150"/>
                  </a:lnTo>
                  <a:lnTo>
                    <a:pt x="116" y="152"/>
                  </a:lnTo>
                  <a:lnTo>
                    <a:pt x="103" y="152"/>
                  </a:lnTo>
                  <a:lnTo>
                    <a:pt x="97" y="152"/>
                  </a:lnTo>
                  <a:lnTo>
                    <a:pt x="80" y="150"/>
                  </a:lnTo>
                  <a:lnTo>
                    <a:pt x="67" y="148"/>
                  </a:lnTo>
                  <a:lnTo>
                    <a:pt x="55" y="142"/>
                  </a:lnTo>
                  <a:lnTo>
                    <a:pt x="44" y="137"/>
                  </a:lnTo>
                  <a:lnTo>
                    <a:pt x="33" y="127"/>
                  </a:lnTo>
                  <a:lnTo>
                    <a:pt x="25" y="118"/>
                  </a:lnTo>
                  <a:lnTo>
                    <a:pt x="15" y="106"/>
                  </a:lnTo>
                  <a:lnTo>
                    <a:pt x="12" y="97"/>
                  </a:lnTo>
                  <a:lnTo>
                    <a:pt x="6" y="84"/>
                  </a:lnTo>
                  <a:lnTo>
                    <a:pt x="2" y="72"/>
                  </a:lnTo>
                  <a:lnTo>
                    <a:pt x="0" y="59"/>
                  </a:lnTo>
                  <a:lnTo>
                    <a:pt x="2" y="47"/>
                  </a:lnTo>
                  <a:lnTo>
                    <a:pt x="6" y="34"/>
                  </a:lnTo>
                  <a:lnTo>
                    <a:pt x="10" y="21"/>
                  </a:lnTo>
                  <a:lnTo>
                    <a:pt x="17" y="9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75" name="Freeform 73">
              <a:extLst>
                <a:ext uri="{FF2B5EF4-FFF2-40B4-BE49-F238E27FC236}">
                  <a16:creationId xmlns:a16="http://schemas.microsoft.com/office/drawing/2014/main" id="{24F82BE6-75B4-9654-9051-3F84A30647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01" y="1312"/>
              <a:ext cx="50" cy="41"/>
            </a:xfrm>
            <a:custGeom>
              <a:avLst/>
              <a:gdLst>
                <a:gd name="T0" fmla="*/ 0 w 161"/>
                <a:gd name="T1" fmla="*/ 0 h 145"/>
                <a:gd name="T2" fmla="*/ 0 w 161"/>
                <a:gd name="T3" fmla="*/ 0 h 145"/>
                <a:gd name="T4" fmla="*/ 0 w 161"/>
                <a:gd name="T5" fmla="*/ 0 h 145"/>
                <a:gd name="T6" fmla="*/ 0 w 161"/>
                <a:gd name="T7" fmla="*/ 0 h 145"/>
                <a:gd name="T8" fmla="*/ 0 w 161"/>
                <a:gd name="T9" fmla="*/ 0 h 145"/>
                <a:gd name="T10" fmla="*/ 0 w 161"/>
                <a:gd name="T11" fmla="*/ 0 h 145"/>
                <a:gd name="T12" fmla="*/ 0 w 161"/>
                <a:gd name="T13" fmla="*/ 0 h 145"/>
                <a:gd name="T14" fmla="*/ 0 w 161"/>
                <a:gd name="T15" fmla="*/ 0 h 145"/>
                <a:gd name="T16" fmla="*/ 0 w 161"/>
                <a:gd name="T17" fmla="*/ 0 h 145"/>
                <a:gd name="T18" fmla="*/ 0 w 161"/>
                <a:gd name="T19" fmla="*/ 0 h 145"/>
                <a:gd name="T20" fmla="*/ 0 w 161"/>
                <a:gd name="T21" fmla="*/ 0 h 145"/>
                <a:gd name="T22" fmla="*/ 0 w 161"/>
                <a:gd name="T23" fmla="*/ 0 h 145"/>
                <a:gd name="T24" fmla="*/ 0 w 161"/>
                <a:gd name="T25" fmla="*/ 0 h 145"/>
                <a:gd name="T26" fmla="*/ 0 w 161"/>
                <a:gd name="T27" fmla="*/ 0 h 145"/>
                <a:gd name="T28" fmla="*/ 0 w 161"/>
                <a:gd name="T29" fmla="*/ 0 h 145"/>
                <a:gd name="T30" fmla="*/ 0 w 161"/>
                <a:gd name="T31" fmla="*/ 0 h 145"/>
                <a:gd name="T32" fmla="*/ 0 w 161"/>
                <a:gd name="T33" fmla="*/ 0 h 145"/>
                <a:gd name="T34" fmla="*/ 0 w 161"/>
                <a:gd name="T35" fmla="*/ 0 h 145"/>
                <a:gd name="T36" fmla="*/ 0 w 161"/>
                <a:gd name="T37" fmla="*/ 0 h 145"/>
                <a:gd name="T38" fmla="*/ 0 w 161"/>
                <a:gd name="T39" fmla="*/ 0 h 145"/>
                <a:gd name="T40" fmla="*/ 0 w 161"/>
                <a:gd name="T41" fmla="*/ 0 h 145"/>
                <a:gd name="T42" fmla="*/ 0 w 161"/>
                <a:gd name="T43" fmla="*/ 0 h 145"/>
                <a:gd name="T44" fmla="*/ 0 w 161"/>
                <a:gd name="T45" fmla="*/ 0 h 145"/>
                <a:gd name="T46" fmla="*/ 0 w 161"/>
                <a:gd name="T47" fmla="*/ 0 h 145"/>
                <a:gd name="T48" fmla="*/ 0 w 161"/>
                <a:gd name="T49" fmla="*/ 0 h 145"/>
                <a:gd name="T50" fmla="*/ 0 w 161"/>
                <a:gd name="T51" fmla="*/ 0 h 145"/>
                <a:gd name="T52" fmla="*/ 0 w 161"/>
                <a:gd name="T53" fmla="*/ 0 h 145"/>
                <a:gd name="T54" fmla="*/ 0 w 161"/>
                <a:gd name="T55" fmla="*/ 0 h 145"/>
                <a:gd name="T56" fmla="*/ 0 w 161"/>
                <a:gd name="T57" fmla="*/ 0 h 145"/>
                <a:gd name="T58" fmla="*/ 0 w 161"/>
                <a:gd name="T59" fmla="*/ 0 h 145"/>
                <a:gd name="T60" fmla="*/ 0 w 161"/>
                <a:gd name="T61" fmla="*/ 0 h 145"/>
                <a:gd name="T62" fmla="*/ 0 w 161"/>
                <a:gd name="T63" fmla="*/ 0 h 145"/>
                <a:gd name="T64" fmla="*/ 0 w 161"/>
                <a:gd name="T65" fmla="*/ 0 h 145"/>
                <a:gd name="T66" fmla="*/ 0 w 161"/>
                <a:gd name="T67" fmla="*/ 0 h 145"/>
                <a:gd name="T68" fmla="*/ 0 w 161"/>
                <a:gd name="T69" fmla="*/ 0 h 145"/>
                <a:gd name="T70" fmla="*/ 0 w 161"/>
                <a:gd name="T71" fmla="*/ 0 h 145"/>
                <a:gd name="T72" fmla="*/ 0 w 161"/>
                <a:gd name="T73" fmla="*/ 0 h 145"/>
                <a:gd name="T74" fmla="*/ 0 w 161"/>
                <a:gd name="T75" fmla="*/ 0 h 145"/>
                <a:gd name="T76" fmla="*/ 0 w 161"/>
                <a:gd name="T77" fmla="*/ 0 h 145"/>
                <a:gd name="T78" fmla="*/ 0 w 161"/>
                <a:gd name="T79" fmla="*/ 0 h 145"/>
                <a:gd name="T80" fmla="*/ 0 w 161"/>
                <a:gd name="T81" fmla="*/ 0 h 145"/>
                <a:gd name="T82" fmla="*/ 0 w 161"/>
                <a:gd name="T83" fmla="*/ 0 h 145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161"/>
                <a:gd name="T127" fmla="*/ 0 h 145"/>
                <a:gd name="T128" fmla="*/ 161 w 161"/>
                <a:gd name="T129" fmla="*/ 145 h 145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161" h="145">
                  <a:moveTo>
                    <a:pt x="93" y="0"/>
                  </a:moveTo>
                  <a:lnTo>
                    <a:pt x="103" y="0"/>
                  </a:lnTo>
                  <a:lnTo>
                    <a:pt x="114" y="0"/>
                  </a:lnTo>
                  <a:lnTo>
                    <a:pt x="123" y="0"/>
                  </a:lnTo>
                  <a:lnTo>
                    <a:pt x="137" y="2"/>
                  </a:lnTo>
                  <a:lnTo>
                    <a:pt x="146" y="2"/>
                  </a:lnTo>
                  <a:lnTo>
                    <a:pt x="154" y="8"/>
                  </a:lnTo>
                  <a:lnTo>
                    <a:pt x="158" y="15"/>
                  </a:lnTo>
                  <a:lnTo>
                    <a:pt x="161" y="27"/>
                  </a:lnTo>
                  <a:lnTo>
                    <a:pt x="142" y="19"/>
                  </a:lnTo>
                  <a:lnTo>
                    <a:pt x="127" y="17"/>
                  </a:lnTo>
                  <a:lnTo>
                    <a:pt x="112" y="17"/>
                  </a:lnTo>
                  <a:lnTo>
                    <a:pt x="101" y="23"/>
                  </a:lnTo>
                  <a:lnTo>
                    <a:pt x="89" y="27"/>
                  </a:lnTo>
                  <a:lnTo>
                    <a:pt x="82" y="36"/>
                  </a:lnTo>
                  <a:lnTo>
                    <a:pt x="74" y="46"/>
                  </a:lnTo>
                  <a:lnTo>
                    <a:pt x="66" y="57"/>
                  </a:lnTo>
                  <a:lnTo>
                    <a:pt x="59" y="69"/>
                  </a:lnTo>
                  <a:lnTo>
                    <a:pt x="51" y="80"/>
                  </a:lnTo>
                  <a:lnTo>
                    <a:pt x="44" y="93"/>
                  </a:lnTo>
                  <a:lnTo>
                    <a:pt x="38" y="107"/>
                  </a:lnTo>
                  <a:lnTo>
                    <a:pt x="30" y="116"/>
                  </a:lnTo>
                  <a:lnTo>
                    <a:pt x="23" y="128"/>
                  </a:lnTo>
                  <a:lnTo>
                    <a:pt x="13" y="137"/>
                  </a:lnTo>
                  <a:lnTo>
                    <a:pt x="6" y="145"/>
                  </a:lnTo>
                  <a:lnTo>
                    <a:pt x="2" y="133"/>
                  </a:lnTo>
                  <a:lnTo>
                    <a:pt x="0" y="122"/>
                  </a:lnTo>
                  <a:lnTo>
                    <a:pt x="0" y="112"/>
                  </a:lnTo>
                  <a:lnTo>
                    <a:pt x="4" y="101"/>
                  </a:lnTo>
                  <a:lnTo>
                    <a:pt x="4" y="88"/>
                  </a:lnTo>
                  <a:lnTo>
                    <a:pt x="9" y="80"/>
                  </a:lnTo>
                  <a:lnTo>
                    <a:pt x="13" y="69"/>
                  </a:lnTo>
                  <a:lnTo>
                    <a:pt x="23" y="59"/>
                  </a:lnTo>
                  <a:lnTo>
                    <a:pt x="27" y="50"/>
                  </a:lnTo>
                  <a:lnTo>
                    <a:pt x="36" y="42"/>
                  </a:lnTo>
                  <a:lnTo>
                    <a:pt x="44" y="33"/>
                  </a:lnTo>
                  <a:lnTo>
                    <a:pt x="53" y="25"/>
                  </a:lnTo>
                  <a:lnTo>
                    <a:pt x="61" y="17"/>
                  </a:lnTo>
                  <a:lnTo>
                    <a:pt x="72" y="12"/>
                  </a:lnTo>
                  <a:lnTo>
                    <a:pt x="82" y="4"/>
                  </a:lnTo>
                  <a:lnTo>
                    <a:pt x="9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76" name="Freeform 74">
              <a:extLst>
                <a:ext uri="{FF2B5EF4-FFF2-40B4-BE49-F238E27FC236}">
                  <a16:creationId xmlns:a16="http://schemas.microsoft.com/office/drawing/2014/main" id="{7165E94F-13DB-45CD-EDE7-B6AD99AE09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69" y="1380"/>
              <a:ext cx="68" cy="50"/>
            </a:xfrm>
            <a:custGeom>
              <a:avLst/>
              <a:gdLst>
                <a:gd name="T0" fmla="*/ 0 w 220"/>
                <a:gd name="T1" fmla="*/ 0 h 177"/>
                <a:gd name="T2" fmla="*/ 0 w 220"/>
                <a:gd name="T3" fmla="*/ 0 h 177"/>
                <a:gd name="T4" fmla="*/ 0 w 220"/>
                <a:gd name="T5" fmla="*/ 0 h 177"/>
                <a:gd name="T6" fmla="*/ 0 w 220"/>
                <a:gd name="T7" fmla="*/ 0 h 177"/>
                <a:gd name="T8" fmla="*/ 0 w 220"/>
                <a:gd name="T9" fmla="*/ 0 h 177"/>
                <a:gd name="T10" fmla="*/ 0 w 220"/>
                <a:gd name="T11" fmla="*/ 0 h 177"/>
                <a:gd name="T12" fmla="*/ 0 w 220"/>
                <a:gd name="T13" fmla="*/ 0 h 177"/>
                <a:gd name="T14" fmla="*/ 0 w 220"/>
                <a:gd name="T15" fmla="*/ 0 h 177"/>
                <a:gd name="T16" fmla="*/ 0 w 220"/>
                <a:gd name="T17" fmla="*/ 0 h 177"/>
                <a:gd name="T18" fmla="*/ 0 w 220"/>
                <a:gd name="T19" fmla="*/ 0 h 177"/>
                <a:gd name="T20" fmla="*/ 0 w 220"/>
                <a:gd name="T21" fmla="*/ 0 h 177"/>
                <a:gd name="T22" fmla="*/ 0 w 220"/>
                <a:gd name="T23" fmla="*/ 0 h 177"/>
                <a:gd name="T24" fmla="*/ 0 w 220"/>
                <a:gd name="T25" fmla="*/ 0 h 177"/>
                <a:gd name="T26" fmla="*/ 0 w 220"/>
                <a:gd name="T27" fmla="*/ 0 h 177"/>
                <a:gd name="T28" fmla="*/ 0 w 220"/>
                <a:gd name="T29" fmla="*/ 0 h 177"/>
                <a:gd name="T30" fmla="*/ 0 w 220"/>
                <a:gd name="T31" fmla="*/ 0 h 177"/>
                <a:gd name="T32" fmla="*/ 0 w 220"/>
                <a:gd name="T33" fmla="*/ 0 h 177"/>
                <a:gd name="T34" fmla="*/ 0 w 220"/>
                <a:gd name="T35" fmla="*/ 0 h 177"/>
                <a:gd name="T36" fmla="*/ 0 w 220"/>
                <a:gd name="T37" fmla="*/ 0 h 177"/>
                <a:gd name="T38" fmla="*/ 0 w 220"/>
                <a:gd name="T39" fmla="*/ 0 h 177"/>
                <a:gd name="T40" fmla="*/ 0 w 220"/>
                <a:gd name="T41" fmla="*/ 0 h 177"/>
                <a:gd name="T42" fmla="*/ 0 w 220"/>
                <a:gd name="T43" fmla="*/ 0 h 177"/>
                <a:gd name="T44" fmla="*/ 0 w 220"/>
                <a:gd name="T45" fmla="*/ 0 h 177"/>
                <a:gd name="T46" fmla="*/ 0 w 220"/>
                <a:gd name="T47" fmla="*/ 0 h 177"/>
                <a:gd name="T48" fmla="*/ 0 w 220"/>
                <a:gd name="T49" fmla="*/ 0 h 177"/>
                <a:gd name="T50" fmla="*/ 0 w 220"/>
                <a:gd name="T51" fmla="*/ 0 h 177"/>
                <a:gd name="T52" fmla="*/ 0 w 220"/>
                <a:gd name="T53" fmla="*/ 0 h 177"/>
                <a:gd name="T54" fmla="*/ 0 w 220"/>
                <a:gd name="T55" fmla="*/ 0 h 177"/>
                <a:gd name="T56" fmla="*/ 0 w 220"/>
                <a:gd name="T57" fmla="*/ 0 h 177"/>
                <a:gd name="T58" fmla="*/ 0 w 220"/>
                <a:gd name="T59" fmla="*/ 0 h 177"/>
                <a:gd name="T60" fmla="*/ 0 w 220"/>
                <a:gd name="T61" fmla="*/ 0 h 177"/>
                <a:gd name="T62" fmla="*/ 0 w 220"/>
                <a:gd name="T63" fmla="*/ 0 h 177"/>
                <a:gd name="T64" fmla="*/ 0 w 220"/>
                <a:gd name="T65" fmla="*/ 0 h 177"/>
                <a:gd name="T66" fmla="*/ 0 w 220"/>
                <a:gd name="T67" fmla="*/ 0 h 177"/>
                <a:gd name="T68" fmla="*/ 0 w 220"/>
                <a:gd name="T69" fmla="*/ 0 h 177"/>
                <a:gd name="T70" fmla="*/ 0 w 220"/>
                <a:gd name="T71" fmla="*/ 0 h 177"/>
                <a:gd name="T72" fmla="*/ 0 w 220"/>
                <a:gd name="T73" fmla="*/ 0 h 177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20"/>
                <a:gd name="T112" fmla="*/ 0 h 177"/>
                <a:gd name="T113" fmla="*/ 220 w 220"/>
                <a:gd name="T114" fmla="*/ 177 h 177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20" h="177">
                  <a:moveTo>
                    <a:pt x="192" y="0"/>
                  </a:moveTo>
                  <a:lnTo>
                    <a:pt x="201" y="7"/>
                  </a:lnTo>
                  <a:lnTo>
                    <a:pt x="211" y="21"/>
                  </a:lnTo>
                  <a:lnTo>
                    <a:pt x="216" y="34"/>
                  </a:lnTo>
                  <a:lnTo>
                    <a:pt x="220" y="49"/>
                  </a:lnTo>
                  <a:lnTo>
                    <a:pt x="220" y="66"/>
                  </a:lnTo>
                  <a:lnTo>
                    <a:pt x="220" y="83"/>
                  </a:lnTo>
                  <a:lnTo>
                    <a:pt x="216" y="101"/>
                  </a:lnTo>
                  <a:lnTo>
                    <a:pt x="211" y="118"/>
                  </a:lnTo>
                  <a:lnTo>
                    <a:pt x="203" y="133"/>
                  </a:lnTo>
                  <a:lnTo>
                    <a:pt x="196" y="146"/>
                  </a:lnTo>
                  <a:lnTo>
                    <a:pt x="182" y="158"/>
                  </a:lnTo>
                  <a:lnTo>
                    <a:pt x="171" y="167"/>
                  </a:lnTo>
                  <a:lnTo>
                    <a:pt x="156" y="171"/>
                  </a:lnTo>
                  <a:lnTo>
                    <a:pt x="140" y="177"/>
                  </a:lnTo>
                  <a:lnTo>
                    <a:pt x="123" y="173"/>
                  </a:lnTo>
                  <a:lnTo>
                    <a:pt x="106" y="167"/>
                  </a:lnTo>
                  <a:lnTo>
                    <a:pt x="99" y="167"/>
                  </a:lnTo>
                  <a:lnTo>
                    <a:pt x="89" y="169"/>
                  </a:lnTo>
                  <a:lnTo>
                    <a:pt x="82" y="169"/>
                  </a:lnTo>
                  <a:lnTo>
                    <a:pt x="76" y="171"/>
                  </a:lnTo>
                  <a:lnTo>
                    <a:pt x="66" y="169"/>
                  </a:lnTo>
                  <a:lnTo>
                    <a:pt x="57" y="167"/>
                  </a:lnTo>
                  <a:lnTo>
                    <a:pt x="49" y="161"/>
                  </a:lnTo>
                  <a:lnTo>
                    <a:pt x="42" y="156"/>
                  </a:lnTo>
                  <a:lnTo>
                    <a:pt x="34" y="148"/>
                  </a:lnTo>
                  <a:lnTo>
                    <a:pt x="28" y="139"/>
                  </a:lnTo>
                  <a:lnTo>
                    <a:pt x="21" y="131"/>
                  </a:lnTo>
                  <a:lnTo>
                    <a:pt x="17" y="123"/>
                  </a:lnTo>
                  <a:lnTo>
                    <a:pt x="13" y="114"/>
                  </a:lnTo>
                  <a:lnTo>
                    <a:pt x="9" y="106"/>
                  </a:lnTo>
                  <a:lnTo>
                    <a:pt x="5" y="97"/>
                  </a:lnTo>
                  <a:lnTo>
                    <a:pt x="5" y="87"/>
                  </a:lnTo>
                  <a:lnTo>
                    <a:pt x="2" y="78"/>
                  </a:lnTo>
                  <a:lnTo>
                    <a:pt x="2" y="68"/>
                  </a:lnTo>
                  <a:lnTo>
                    <a:pt x="0" y="59"/>
                  </a:lnTo>
                  <a:lnTo>
                    <a:pt x="0" y="49"/>
                  </a:lnTo>
                  <a:lnTo>
                    <a:pt x="0" y="40"/>
                  </a:lnTo>
                  <a:lnTo>
                    <a:pt x="0" y="30"/>
                  </a:lnTo>
                  <a:lnTo>
                    <a:pt x="2" y="21"/>
                  </a:lnTo>
                  <a:lnTo>
                    <a:pt x="4" y="13"/>
                  </a:lnTo>
                  <a:lnTo>
                    <a:pt x="15" y="17"/>
                  </a:lnTo>
                  <a:lnTo>
                    <a:pt x="26" y="26"/>
                  </a:lnTo>
                  <a:lnTo>
                    <a:pt x="34" y="36"/>
                  </a:lnTo>
                  <a:lnTo>
                    <a:pt x="44" y="47"/>
                  </a:lnTo>
                  <a:lnTo>
                    <a:pt x="47" y="59"/>
                  </a:lnTo>
                  <a:lnTo>
                    <a:pt x="55" y="72"/>
                  </a:lnTo>
                  <a:lnTo>
                    <a:pt x="61" y="83"/>
                  </a:lnTo>
                  <a:lnTo>
                    <a:pt x="66" y="99"/>
                  </a:lnTo>
                  <a:lnTo>
                    <a:pt x="70" y="110"/>
                  </a:lnTo>
                  <a:lnTo>
                    <a:pt x="78" y="120"/>
                  </a:lnTo>
                  <a:lnTo>
                    <a:pt x="85" y="129"/>
                  </a:lnTo>
                  <a:lnTo>
                    <a:pt x="95" y="137"/>
                  </a:lnTo>
                  <a:lnTo>
                    <a:pt x="104" y="140"/>
                  </a:lnTo>
                  <a:lnTo>
                    <a:pt x="118" y="142"/>
                  </a:lnTo>
                  <a:lnTo>
                    <a:pt x="133" y="140"/>
                  </a:lnTo>
                  <a:lnTo>
                    <a:pt x="154" y="135"/>
                  </a:lnTo>
                  <a:lnTo>
                    <a:pt x="167" y="135"/>
                  </a:lnTo>
                  <a:lnTo>
                    <a:pt x="178" y="133"/>
                  </a:lnTo>
                  <a:lnTo>
                    <a:pt x="186" y="129"/>
                  </a:lnTo>
                  <a:lnTo>
                    <a:pt x="192" y="121"/>
                  </a:lnTo>
                  <a:lnTo>
                    <a:pt x="194" y="112"/>
                  </a:lnTo>
                  <a:lnTo>
                    <a:pt x="196" y="101"/>
                  </a:lnTo>
                  <a:lnTo>
                    <a:pt x="194" y="89"/>
                  </a:lnTo>
                  <a:lnTo>
                    <a:pt x="194" y="78"/>
                  </a:lnTo>
                  <a:lnTo>
                    <a:pt x="192" y="63"/>
                  </a:lnTo>
                  <a:lnTo>
                    <a:pt x="188" y="49"/>
                  </a:lnTo>
                  <a:lnTo>
                    <a:pt x="184" y="38"/>
                  </a:lnTo>
                  <a:lnTo>
                    <a:pt x="184" y="26"/>
                  </a:lnTo>
                  <a:lnTo>
                    <a:pt x="182" y="17"/>
                  </a:lnTo>
                  <a:lnTo>
                    <a:pt x="182" y="9"/>
                  </a:lnTo>
                  <a:lnTo>
                    <a:pt x="186" y="2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77" name="Freeform 75">
              <a:extLst>
                <a:ext uri="{FF2B5EF4-FFF2-40B4-BE49-F238E27FC236}">
                  <a16:creationId xmlns:a16="http://schemas.microsoft.com/office/drawing/2014/main" id="{6A48D211-C2FF-C7E4-9F94-DF3336C4D5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53" y="989"/>
              <a:ext cx="81" cy="17"/>
            </a:xfrm>
            <a:custGeom>
              <a:avLst/>
              <a:gdLst>
                <a:gd name="T0" fmla="*/ 0 w 265"/>
                <a:gd name="T1" fmla="*/ 0 h 59"/>
                <a:gd name="T2" fmla="*/ 0 w 265"/>
                <a:gd name="T3" fmla="*/ 0 h 59"/>
                <a:gd name="T4" fmla="*/ 0 w 265"/>
                <a:gd name="T5" fmla="*/ 0 h 59"/>
                <a:gd name="T6" fmla="*/ 0 w 265"/>
                <a:gd name="T7" fmla="*/ 0 h 59"/>
                <a:gd name="T8" fmla="*/ 0 w 265"/>
                <a:gd name="T9" fmla="*/ 0 h 59"/>
                <a:gd name="T10" fmla="*/ 0 w 265"/>
                <a:gd name="T11" fmla="*/ 0 h 59"/>
                <a:gd name="T12" fmla="*/ 0 w 265"/>
                <a:gd name="T13" fmla="*/ 0 h 59"/>
                <a:gd name="T14" fmla="*/ 0 w 265"/>
                <a:gd name="T15" fmla="*/ 0 h 59"/>
                <a:gd name="T16" fmla="*/ 0 w 265"/>
                <a:gd name="T17" fmla="*/ 0 h 59"/>
                <a:gd name="T18" fmla="*/ 0 w 265"/>
                <a:gd name="T19" fmla="*/ 0 h 59"/>
                <a:gd name="T20" fmla="*/ 0 w 265"/>
                <a:gd name="T21" fmla="*/ 0 h 59"/>
                <a:gd name="T22" fmla="*/ 0 w 265"/>
                <a:gd name="T23" fmla="*/ 0 h 59"/>
                <a:gd name="T24" fmla="*/ 0 w 265"/>
                <a:gd name="T25" fmla="*/ 0 h 59"/>
                <a:gd name="T26" fmla="*/ 0 w 265"/>
                <a:gd name="T27" fmla="*/ 0 h 59"/>
                <a:gd name="T28" fmla="*/ 0 w 265"/>
                <a:gd name="T29" fmla="*/ 0 h 59"/>
                <a:gd name="T30" fmla="*/ 0 w 265"/>
                <a:gd name="T31" fmla="*/ 0 h 59"/>
                <a:gd name="T32" fmla="*/ 0 w 265"/>
                <a:gd name="T33" fmla="*/ 0 h 59"/>
                <a:gd name="T34" fmla="*/ 0 w 265"/>
                <a:gd name="T35" fmla="*/ 0 h 59"/>
                <a:gd name="T36" fmla="*/ 0 w 265"/>
                <a:gd name="T37" fmla="*/ 0 h 59"/>
                <a:gd name="T38" fmla="*/ 0 w 265"/>
                <a:gd name="T39" fmla="*/ 0 h 59"/>
                <a:gd name="T40" fmla="*/ 0 w 265"/>
                <a:gd name="T41" fmla="*/ 0 h 59"/>
                <a:gd name="T42" fmla="*/ 0 w 265"/>
                <a:gd name="T43" fmla="*/ 0 h 59"/>
                <a:gd name="T44" fmla="*/ 0 w 265"/>
                <a:gd name="T45" fmla="*/ 0 h 59"/>
                <a:gd name="T46" fmla="*/ 0 w 265"/>
                <a:gd name="T47" fmla="*/ 0 h 59"/>
                <a:gd name="T48" fmla="*/ 0 w 265"/>
                <a:gd name="T49" fmla="*/ 0 h 59"/>
                <a:gd name="T50" fmla="*/ 0 w 265"/>
                <a:gd name="T51" fmla="*/ 0 h 59"/>
                <a:gd name="T52" fmla="*/ 0 w 265"/>
                <a:gd name="T53" fmla="*/ 0 h 59"/>
                <a:gd name="T54" fmla="*/ 0 w 265"/>
                <a:gd name="T55" fmla="*/ 0 h 59"/>
                <a:gd name="T56" fmla="*/ 0 w 265"/>
                <a:gd name="T57" fmla="*/ 0 h 59"/>
                <a:gd name="T58" fmla="*/ 0 w 265"/>
                <a:gd name="T59" fmla="*/ 0 h 59"/>
                <a:gd name="T60" fmla="*/ 0 w 265"/>
                <a:gd name="T61" fmla="*/ 0 h 59"/>
                <a:gd name="T62" fmla="*/ 0 w 265"/>
                <a:gd name="T63" fmla="*/ 0 h 59"/>
                <a:gd name="T64" fmla="*/ 0 w 265"/>
                <a:gd name="T65" fmla="*/ 0 h 59"/>
                <a:gd name="T66" fmla="*/ 0 w 265"/>
                <a:gd name="T67" fmla="*/ 0 h 59"/>
                <a:gd name="T68" fmla="*/ 0 w 265"/>
                <a:gd name="T69" fmla="*/ 0 h 59"/>
                <a:gd name="T70" fmla="*/ 0 w 265"/>
                <a:gd name="T71" fmla="*/ 0 h 59"/>
                <a:gd name="T72" fmla="*/ 0 w 265"/>
                <a:gd name="T73" fmla="*/ 0 h 59"/>
                <a:gd name="T74" fmla="*/ 0 w 265"/>
                <a:gd name="T75" fmla="*/ 0 h 59"/>
                <a:gd name="T76" fmla="*/ 0 w 265"/>
                <a:gd name="T77" fmla="*/ 0 h 59"/>
                <a:gd name="T78" fmla="*/ 0 w 265"/>
                <a:gd name="T79" fmla="*/ 0 h 59"/>
                <a:gd name="T80" fmla="*/ 0 w 265"/>
                <a:gd name="T81" fmla="*/ 0 h 59"/>
                <a:gd name="T82" fmla="*/ 0 w 265"/>
                <a:gd name="T83" fmla="*/ 0 h 59"/>
                <a:gd name="T84" fmla="*/ 0 w 265"/>
                <a:gd name="T85" fmla="*/ 0 h 59"/>
                <a:gd name="T86" fmla="*/ 0 w 265"/>
                <a:gd name="T87" fmla="*/ 0 h 59"/>
                <a:gd name="T88" fmla="*/ 0 w 265"/>
                <a:gd name="T89" fmla="*/ 0 h 59"/>
                <a:gd name="T90" fmla="*/ 0 w 265"/>
                <a:gd name="T91" fmla="*/ 0 h 59"/>
                <a:gd name="T92" fmla="*/ 0 w 265"/>
                <a:gd name="T93" fmla="*/ 0 h 59"/>
                <a:gd name="T94" fmla="*/ 0 w 265"/>
                <a:gd name="T95" fmla="*/ 0 h 59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265"/>
                <a:gd name="T145" fmla="*/ 0 h 59"/>
                <a:gd name="T146" fmla="*/ 265 w 265"/>
                <a:gd name="T147" fmla="*/ 59 h 59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265" h="59">
                  <a:moveTo>
                    <a:pt x="114" y="0"/>
                  </a:moveTo>
                  <a:lnTo>
                    <a:pt x="120" y="0"/>
                  </a:lnTo>
                  <a:lnTo>
                    <a:pt x="128" y="0"/>
                  </a:lnTo>
                  <a:lnTo>
                    <a:pt x="137" y="2"/>
                  </a:lnTo>
                  <a:lnTo>
                    <a:pt x="147" y="2"/>
                  </a:lnTo>
                  <a:lnTo>
                    <a:pt x="156" y="2"/>
                  </a:lnTo>
                  <a:lnTo>
                    <a:pt x="170" y="6"/>
                  </a:lnTo>
                  <a:lnTo>
                    <a:pt x="181" y="6"/>
                  </a:lnTo>
                  <a:lnTo>
                    <a:pt x="192" y="9"/>
                  </a:lnTo>
                  <a:lnTo>
                    <a:pt x="204" y="9"/>
                  </a:lnTo>
                  <a:lnTo>
                    <a:pt x="215" y="13"/>
                  </a:lnTo>
                  <a:lnTo>
                    <a:pt x="227" y="17"/>
                  </a:lnTo>
                  <a:lnTo>
                    <a:pt x="236" y="21"/>
                  </a:lnTo>
                  <a:lnTo>
                    <a:pt x="244" y="25"/>
                  </a:lnTo>
                  <a:lnTo>
                    <a:pt x="253" y="28"/>
                  </a:lnTo>
                  <a:lnTo>
                    <a:pt x="259" y="34"/>
                  </a:lnTo>
                  <a:lnTo>
                    <a:pt x="265" y="40"/>
                  </a:lnTo>
                  <a:lnTo>
                    <a:pt x="249" y="42"/>
                  </a:lnTo>
                  <a:lnTo>
                    <a:pt x="236" y="42"/>
                  </a:lnTo>
                  <a:lnTo>
                    <a:pt x="221" y="44"/>
                  </a:lnTo>
                  <a:lnTo>
                    <a:pt x="204" y="47"/>
                  </a:lnTo>
                  <a:lnTo>
                    <a:pt x="185" y="47"/>
                  </a:lnTo>
                  <a:lnTo>
                    <a:pt x="168" y="49"/>
                  </a:lnTo>
                  <a:lnTo>
                    <a:pt x="151" y="51"/>
                  </a:lnTo>
                  <a:lnTo>
                    <a:pt x="132" y="53"/>
                  </a:lnTo>
                  <a:lnTo>
                    <a:pt x="113" y="53"/>
                  </a:lnTo>
                  <a:lnTo>
                    <a:pt x="95" y="55"/>
                  </a:lnTo>
                  <a:lnTo>
                    <a:pt x="76" y="55"/>
                  </a:lnTo>
                  <a:lnTo>
                    <a:pt x="59" y="57"/>
                  </a:lnTo>
                  <a:lnTo>
                    <a:pt x="42" y="57"/>
                  </a:lnTo>
                  <a:lnTo>
                    <a:pt x="27" y="57"/>
                  </a:lnTo>
                  <a:lnTo>
                    <a:pt x="12" y="57"/>
                  </a:lnTo>
                  <a:lnTo>
                    <a:pt x="0" y="59"/>
                  </a:lnTo>
                  <a:lnTo>
                    <a:pt x="6" y="51"/>
                  </a:lnTo>
                  <a:lnTo>
                    <a:pt x="12" y="44"/>
                  </a:lnTo>
                  <a:lnTo>
                    <a:pt x="19" y="38"/>
                  </a:lnTo>
                  <a:lnTo>
                    <a:pt x="25" y="34"/>
                  </a:lnTo>
                  <a:lnTo>
                    <a:pt x="33" y="28"/>
                  </a:lnTo>
                  <a:lnTo>
                    <a:pt x="38" y="25"/>
                  </a:lnTo>
                  <a:lnTo>
                    <a:pt x="48" y="21"/>
                  </a:lnTo>
                  <a:lnTo>
                    <a:pt x="56" y="19"/>
                  </a:lnTo>
                  <a:lnTo>
                    <a:pt x="69" y="11"/>
                  </a:lnTo>
                  <a:lnTo>
                    <a:pt x="84" y="8"/>
                  </a:lnTo>
                  <a:lnTo>
                    <a:pt x="90" y="6"/>
                  </a:lnTo>
                  <a:lnTo>
                    <a:pt x="99" y="4"/>
                  </a:lnTo>
                  <a:lnTo>
                    <a:pt x="107" y="2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78" name="Freeform 76">
              <a:extLst>
                <a:ext uri="{FF2B5EF4-FFF2-40B4-BE49-F238E27FC236}">
                  <a16:creationId xmlns:a16="http://schemas.microsoft.com/office/drawing/2014/main" id="{DE68A336-B5F9-4A5C-B48C-60897BE8D6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56" y="1052"/>
              <a:ext cx="193" cy="224"/>
            </a:xfrm>
            <a:custGeom>
              <a:avLst/>
              <a:gdLst>
                <a:gd name="T0" fmla="*/ 0 w 631"/>
                <a:gd name="T1" fmla="*/ 0 h 795"/>
                <a:gd name="T2" fmla="*/ 0 w 631"/>
                <a:gd name="T3" fmla="*/ 0 h 795"/>
                <a:gd name="T4" fmla="*/ 0 w 631"/>
                <a:gd name="T5" fmla="*/ 0 h 795"/>
                <a:gd name="T6" fmla="*/ 0 w 631"/>
                <a:gd name="T7" fmla="*/ 0 h 795"/>
                <a:gd name="T8" fmla="*/ 0 w 631"/>
                <a:gd name="T9" fmla="*/ 0 h 795"/>
                <a:gd name="T10" fmla="*/ 0 w 631"/>
                <a:gd name="T11" fmla="*/ 0 h 795"/>
                <a:gd name="T12" fmla="*/ 0 w 631"/>
                <a:gd name="T13" fmla="*/ 0 h 795"/>
                <a:gd name="T14" fmla="*/ 0 w 631"/>
                <a:gd name="T15" fmla="*/ 0 h 795"/>
                <a:gd name="T16" fmla="*/ 0 w 631"/>
                <a:gd name="T17" fmla="*/ 0 h 795"/>
                <a:gd name="T18" fmla="*/ 0 w 631"/>
                <a:gd name="T19" fmla="*/ 0 h 795"/>
                <a:gd name="T20" fmla="*/ 0 w 631"/>
                <a:gd name="T21" fmla="*/ 0 h 795"/>
                <a:gd name="T22" fmla="*/ 0 w 631"/>
                <a:gd name="T23" fmla="*/ 0 h 795"/>
                <a:gd name="T24" fmla="*/ 0 w 631"/>
                <a:gd name="T25" fmla="*/ 0 h 795"/>
                <a:gd name="T26" fmla="*/ 0 w 631"/>
                <a:gd name="T27" fmla="*/ 0 h 795"/>
                <a:gd name="T28" fmla="*/ 0 w 631"/>
                <a:gd name="T29" fmla="*/ 0 h 795"/>
                <a:gd name="T30" fmla="*/ 0 w 631"/>
                <a:gd name="T31" fmla="*/ 0 h 795"/>
                <a:gd name="T32" fmla="*/ 0 w 631"/>
                <a:gd name="T33" fmla="*/ 0 h 795"/>
                <a:gd name="T34" fmla="*/ 0 w 631"/>
                <a:gd name="T35" fmla="*/ 0 h 795"/>
                <a:gd name="T36" fmla="*/ 0 w 631"/>
                <a:gd name="T37" fmla="*/ 0 h 795"/>
                <a:gd name="T38" fmla="*/ 0 w 631"/>
                <a:gd name="T39" fmla="*/ 0 h 795"/>
                <a:gd name="T40" fmla="*/ 0 w 631"/>
                <a:gd name="T41" fmla="*/ 0 h 795"/>
                <a:gd name="T42" fmla="*/ 0 w 631"/>
                <a:gd name="T43" fmla="*/ 0 h 795"/>
                <a:gd name="T44" fmla="*/ 0 w 631"/>
                <a:gd name="T45" fmla="*/ 0 h 795"/>
                <a:gd name="T46" fmla="*/ 0 w 631"/>
                <a:gd name="T47" fmla="*/ 0 h 795"/>
                <a:gd name="T48" fmla="*/ 0 w 631"/>
                <a:gd name="T49" fmla="*/ 0 h 795"/>
                <a:gd name="T50" fmla="*/ 0 w 631"/>
                <a:gd name="T51" fmla="*/ 0 h 795"/>
                <a:gd name="T52" fmla="*/ 0 w 631"/>
                <a:gd name="T53" fmla="*/ 0 h 795"/>
                <a:gd name="T54" fmla="*/ 0 w 631"/>
                <a:gd name="T55" fmla="*/ 0 h 795"/>
                <a:gd name="T56" fmla="*/ 0 w 631"/>
                <a:gd name="T57" fmla="*/ 0 h 795"/>
                <a:gd name="T58" fmla="*/ 0 w 631"/>
                <a:gd name="T59" fmla="*/ 0 h 795"/>
                <a:gd name="T60" fmla="*/ 0 w 631"/>
                <a:gd name="T61" fmla="*/ 0 h 795"/>
                <a:gd name="T62" fmla="*/ 0 w 631"/>
                <a:gd name="T63" fmla="*/ 0 h 795"/>
                <a:gd name="T64" fmla="*/ 0 w 631"/>
                <a:gd name="T65" fmla="*/ 0 h 795"/>
                <a:gd name="T66" fmla="*/ 0 w 631"/>
                <a:gd name="T67" fmla="*/ 0 h 795"/>
                <a:gd name="T68" fmla="*/ 0 w 631"/>
                <a:gd name="T69" fmla="*/ 0 h 795"/>
                <a:gd name="T70" fmla="*/ 0 w 631"/>
                <a:gd name="T71" fmla="*/ 0 h 795"/>
                <a:gd name="T72" fmla="*/ 0 w 631"/>
                <a:gd name="T73" fmla="*/ 0 h 795"/>
                <a:gd name="T74" fmla="*/ 0 w 631"/>
                <a:gd name="T75" fmla="*/ 0 h 795"/>
                <a:gd name="T76" fmla="*/ 0 w 631"/>
                <a:gd name="T77" fmla="*/ 0 h 795"/>
                <a:gd name="T78" fmla="*/ 0 w 631"/>
                <a:gd name="T79" fmla="*/ 0 h 795"/>
                <a:gd name="T80" fmla="*/ 0 w 631"/>
                <a:gd name="T81" fmla="*/ 0 h 795"/>
                <a:gd name="T82" fmla="*/ 0 w 631"/>
                <a:gd name="T83" fmla="*/ 0 h 795"/>
                <a:gd name="T84" fmla="*/ 0 w 631"/>
                <a:gd name="T85" fmla="*/ 0 h 795"/>
                <a:gd name="T86" fmla="*/ 0 w 631"/>
                <a:gd name="T87" fmla="*/ 0 h 795"/>
                <a:gd name="T88" fmla="*/ 0 w 631"/>
                <a:gd name="T89" fmla="*/ 0 h 795"/>
                <a:gd name="T90" fmla="*/ 0 w 631"/>
                <a:gd name="T91" fmla="*/ 0 h 795"/>
                <a:gd name="T92" fmla="*/ 0 w 631"/>
                <a:gd name="T93" fmla="*/ 0 h 795"/>
                <a:gd name="T94" fmla="*/ 0 w 631"/>
                <a:gd name="T95" fmla="*/ 0 h 795"/>
                <a:gd name="T96" fmla="*/ 0 w 631"/>
                <a:gd name="T97" fmla="*/ 0 h 79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631"/>
                <a:gd name="T148" fmla="*/ 0 h 795"/>
                <a:gd name="T149" fmla="*/ 631 w 631"/>
                <a:gd name="T150" fmla="*/ 795 h 79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631" h="795">
                  <a:moveTo>
                    <a:pt x="13" y="33"/>
                  </a:moveTo>
                  <a:lnTo>
                    <a:pt x="10" y="42"/>
                  </a:lnTo>
                  <a:lnTo>
                    <a:pt x="6" y="71"/>
                  </a:lnTo>
                  <a:lnTo>
                    <a:pt x="0" y="116"/>
                  </a:lnTo>
                  <a:lnTo>
                    <a:pt x="0" y="173"/>
                  </a:lnTo>
                  <a:lnTo>
                    <a:pt x="0" y="240"/>
                  </a:lnTo>
                  <a:lnTo>
                    <a:pt x="2" y="314"/>
                  </a:lnTo>
                  <a:lnTo>
                    <a:pt x="6" y="394"/>
                  </a:lnTo>
                  <a:lnTo>
                    <a:pt x="15" y="474"/>
                  </a:lnTo>
                  <a:lnTo>
                    <a:pt x="25" y="548"/>
                  </a:lnTo>
                  <a:lnTo>
                    <a:pt x="42" y="618"/>
                  </a:lnTo>
                  <a:lnTo>
                    <a:pt x="61" y="683"/>
                  </a:lnTo>
                  <a:lnTo>
                    <a:pt x="84" y="736"/>
                  </a:lnTo>
                  <a:lnTo>
                    <a:pt x="112" y="772"/>
                  </a:lnTo>
                  <a:lnTo>
                    <a:pt x="150" y="795"/>
                  </a:lnTo>
                  <a:lnTo>
                    <a:pt x="192" y="795"/>
                  </a:lnTo>
                  <a:lnTo>
                    <a:pt x="243" y="776"/>
                  </a:lnTo>
                  <a:lnTo>
                    <a:pt x="285" y="738"/>
                  </a:lnTo>
                  <a:lnTo>
                    <a:pt x="312" y="696"/>
                  </a:lnTo>
                  <a:lnTo>
                    <a:pt x="323" y="651"/>
                  </a:lnTo>
                  <a:lnTo>
                    <a:pt x="325" y="603"/>
                  </a:lnTo>
                  <a:lnTo>
                    <a:pt x="316" y="552"/>
                  </a:lnTo>
                  <a:lnTo>
                    <a:pt x="300" y="502"/>
                  </a:lnTo>
                  <a:lnTo>
                    <a:pt x="280" y="455"/>
                  </a:lnTo>
                  <a:lnTo>
                    <a:pt x="257" y="411"/>
                  </a:lnTo>
                  <a:lnTo>
                    <a:pt x="230" y="369"/>
                  </a:lnTo>
                  <a:lnTo>
                    <a:pt x="207" y="333"/>
                  </a:lnTo>
                  <a:lnTo>
                    <a:pt x="188" y="303"/>
                  </a:lnTo>
                  <a:lnTo>
                    <a:pt x="177" y="282"/>
                  </a:lnTo>
                  <a:lnTo>
                    <a:pt x="173" y="269"/>
                  </a:lnTo>
                  <a:lnTo>
                    <a:pt x="179" y="267"/>
                  </a:lnTo>
                  <a:lnTo>
                    <a:pt x="198" y="276"/>
                  </a:lnTo>
                  <a:lnTo>
                    <a:pt x="234" y="299"/>
                  </a:lnTo>
                  <a:lnTo>
                    <a:pt x="270" y="327"/>
                  </a:lnTo>
                  <a:lnTo>
                    <a:pt x="300" y="362"/>
                  </a:lnTo>
                  <a:lnTo>
                    <a:pt x="321" y="398"/>
                  </a:lnTo>
                  <a:lnTo>
                    <a:pt x="339" y="436"/>
                  </a:lnTo>
                  <a:lnTo>
                    <a:pt x="348" y="474"/>
                  </a:lnTo>
                  <a:lnTo>
                    <a:pt x="356" y="512"/>
                  </a:lnTo>
                  <a:lnTo>
                    <a:pt x="359" y="548"/>
                  </a:lnTo>
                  <a:lnTo>
                    <a:pt x="363" y="586"/>
                  </a:lnTo>
                  <a:lnTo>
                    <a:pt x="363" y="618"/>
                  </a:lnTo>
                  <a:lnTo>
                    <a:pt x="365" y="649"/>
                  </a:lnTo>
                  <a:lnTo>
                    <a:pt x="369" y="675"/>
                  </a:lnTo>
                  <a:lnTo>
                    <a:pt x="378" y="696"/>
                  </a:lnTo>
                  <a:lnTo>
                    <a:pt x="392" y="711"/>
                  </a:lnTo>
                  <a:lnTo>
                    <a:pt x="409" y="721"/>
                  </a:lnTo>
                  <a:lnTo>
                    <a:pt x="434" y="727"/>
                  </a:lnTo>
                  <a:lnTo>
                    <a:pt x="466" y="721"/>
                  </a:lnTo>
                  <a:lnTo>
                    <a:pt x="498" y="711"/>
                  </a:lnTo>
                  <a:lnTo>
                    <a:pt x="529" y="702"/>
                  </a:lnTo>
                  <a:lnTo>
                    <a:pt x="555" y="689"/>
                  </a:lnTo>
                  <a:lnTo>
                    <a:pt x="576" y="679"/>
                  </a:lnTo>
                  <a:lnTo>
                    <a:pt x="591" y="664"/>
                  </a:lnTo>
                  <a:lnTo>
                    <a:pt x="607" y="649"/>
                  </a:lnTo>
                  <a:lnTo>
                    <a:pt x="616" y="632"/>
                  </a:lnTo>
                  <a:lnTo>
                    <a:pt x="624" y="613"/>
                  </a:lnTo>
                  <a:lnTo>
                    <a:pt x="629" y="590"/>
                  </a:lnTo>
                  <a:lnTo>
                    <a:pt x="631" y="567"/>
                  </a:lnTo>
                  <a:lnTo>
                    <a:pt x="629" y="540"/>
                  </a:lnTo>
                  <a:lnTo>
                    <a:pt x="629" y="512"/>
                  </a:lnTo>
                  <a:lnTo>
                    <a:pt x="624" y="480"/>
                  </a:lnTo>
                  <a:lnTo>
                    <a:pt x="620" y="445"/>
                  </a:lnTo>
                  <a:lnTo>
                    <a:pt x="614" y="409"/>
                  </a:lnTo>
                  <a:lnTo>
                    <a:pt x="608" y="369"/>
                  </a:lnTo>
                  <a:lnTo>
                    <a:pt x="597" y="324"/>
                  </a:lnTo>
                  <a:lnTo>
                    <a:pt x="584" y="282"/>
                  </a:lnTo>
                  <a:lnTo>
                    <a:pt x="565" y="236"/>
                  </a:lnTo>
                  <a:lnTo>
                    <a:pt x="544" y="194"/>
                  </a:lnTo>
                  <a:lnTo>
                    <a:pt x="519" y="153"/>
                  </a:lnTo>
                  <a:lnTo>
                    <a:pt x="496" y="115"/>
                  </a:lnTo>
                  <a:lnTo>
                    <a:pt x="472" y="80"/>
                  </a:lnTo>
                  <a:lnTo>
                    <a:pt x="449" y="52"/>
                  </a:lnTo>
                  <a:lnTo>
                    <a:pt x="424" y="29"/>
                  </a:lnTo>
                  <a:lnTo>
                    <a:pt x="405" y="10"/>
                  </a:lnTo>
                  <a:lnTo>
                    <a:pt x="388" y="0"/>
                  </a:lnTo>
                  <a:lnTo>
                    <a:pt x="375" y="0"/>
                  </a:lnTo>
                  <a:lnTo>
                    <a:pt x="365" y="6"/>
                  </a:lnTo>
                  <a:lnTo>
                    <a:pt x="361" y="23"/>
                  </a:lnTo>
                  <a:lnTo>
                    <a:pt x="363" y="52"/>
                  </a:lnTo>
                  <a:lnTo>
                    <a:pt x="373" y="94"/>
                  </a:lnTo>
                  <a:lnTo>
                    <a:pt x="378" y="134"/>
                  </a:lnTo>
                  <a:lnTo>
                    <a:pt x="375" y="162"/>
                  </a:lnTo>
                  <a:lnTo>
                    <a:pt x="361" y="179"/>
                  </a:lnTo>
                  <a:lnTo>
                    <a:pt x="342" y="189"/>
                  </a:lnTo>
                  <a:lnTo>
                    <a:pt x="316" y="189"/>
                  </a:lnTo>
                  <a:lnTo>
                    <a:pt x="285" y="183"/>
                  </a:lnTo>
                  <a:lnTo>
                    <a:pt x="253" y="172"/>
                  </a:lnTo>
                  <a:lnTo>
                    <a:pt x="217" y="156"/>
                  </a:lnTo>
                  <a:lnTo>
                    <a:pt x="177" y="135"/>
                  </a:lnTo>
                  <a:lnTo>
                    <a:pt x="143" y="116"/>
                  </a:lnTo>
                  <a:lnTo>
                    <a:pt x="109" y="94"/>
                  </a:lnTo>
                  <a:lnTo>
                    <a:pt x="78" y="75"/>
                  </a:lnTo>
                  <a:lnTo>
                    <a:pt x="50" y="58"/>
                  </a:lnTo>
                  <a:lnTo>
                    <a:pt x="31" y="44"/>
                  </a:lnTo>
                  <a:lnTo>
                    <a:pt x="17" y="35"/>
                  </a:lnTo>
                  <a:lnTo>
                    <a:pt x="13" y="33"/>
                  </a:lnTo>
                  <a:close/>
                </a:path>
              </a:pathLst>
            </a:custGeom>
            <a:solidFill>
              <a:srgbClr val="B3B0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79" name="Freeform 77">
              <a:extLst>
                <a:ext uri="{FF2B5EF4-FFF2-40B4-BE49-F238E27FC236}">
                  <a16:creationId xmlns:a16="http://schemas.microsoft.com/office/drawing/2014/main" id="{7EFCD350-97F4-05FE-302B-FF852FD93E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16" y="998"/>
              <a:ext cx="18" cy="310"/>
            </a:xfrm>
            <a:custGeom>
              <a:avLst/>
              <a:gdLst>
                <a:gd name="T0" fmla="*/ 0 w 57"/>
                <a:gd name="T1" fmla="*/ 0 h 1103"/>
                <a:gd name="T2" fmla="*/ 0 w 57"/>
                <a:gd name="T3" fmla="*/ 0 h 1103"/>
                <a:gd name="T4" fmla="*/ 0 w 57"/>
                <a:gd name="T5" fmla="*/ 0 h 1103"/>
                <a:gd name="T6" fmla="*/ 0 w 57"/>
                <a:gd name="T7" fmla="*/ 0 h 1103"/>
                <a:gd name="T8" fmla="*/ 0 w 57"/>
                <a:gd name="T9" fmla="*/ 0 h 1103"/>
                <a:gd name="T10" fmla="*/ 0 w 57"/>
                <a:gd name="T11" fmla="*/ 0 h 1103"/>
                <a:gd name="T12" fmla="*/ 0 w 57"/>
                <a:gd name="T13" fmla="*/ 0 h 1103"/>
                <a:gd name="T14" fmla="*/ 0 w 57"/>
                <a:gd name="T15" fmla="*/ 0 h 1103"/>
                <a:gd name="T16" fmla="*/ 0 w 57"/>
                <a:gd name="T17" fmla="*/ 0 h 1103"/>
                <a:gd name="T18" fmla="*/ 0 w 57"/>
                <a:gd name="T19" fmla="*/ 0 h 1103"/>
                <a:gd name="T20" fmla="*/ 0 w 57"/>
                <a:gd name="T21" fmla="*/ 0 h 1103"/>
                <a:gd name="T22" fmla="*/ 0 w 57"/>
                <a:gd name="T23" fmla="*/ 0 h 1103"/>
                <a:gd name="T24" fmla="*/ 0 w 57"/>
                <a:gd name="T25" fmla="*/ 0 h 1103"/>
                <a:gd name="T26" fmla="*/ 0 w 57"/>
                <a:gd name="T27" fmla="*/ 0 h 1103"/>
                <a:gd name="T28" fmla="*/ 0 w 57"/>
                <a:gd name="T29" fmla="*/ 0 h 1103"/>
                <a:gd name="T30" fmla="*/ 0 w 57"/>
                <a:gd name="T31" fmla="*/ 0 h 1103"/>
                <a:gd name="T32" fmla="*/ 0 w 57"/>
                <a:gd name="T33" fmla="*/ 0 h 1103"/>
                <a:gd name="T34" fmla="*/ 0 w 57"/>
                <a:gd name="T35" fmla="*/ 0 h 1103"/>
                <a:gd name="T36" fmla="*/ 0 w 57"/>
                <a:gd name="T37" fmla="*/ 0 h 1103"/>
                <a:gd name="T38" fmla="*/ 0 w 57"/>
                <a:gd name="T39" fmla="*/ 0 h 1103"/>
                <a:gd name="T40" fmla="*/ 0 w 57"/>
                <a:gd name="T41" fmla="*/ 0 h 1103"/>
                <a:gd name="T42" fmla="*/ 0 w 57"/>
                <a:gd name="T43" fmla="*/ 0 h 1103"/>
                <a:gd name="T44" fmla="*/ 0 w 57"/>
                <a:gd name="T45" fmla="*/ 0 h 1103"/>
                <a:gd name="T46" fmla="*/ 0 w 57"/>
                <a:gd name="T47" fmla="*/ 0 h 1103"/>
                <a:gd name="T48" fmla="*/ 0 w 57"/>
                <a:gd name="T49" fmla="*/ 0 h 1103"/>
                <a:gd name="T50" fmla="*/ 0 w 57"/>
                <a:gd name="T51" fmla="*/ 0 h 1103"/>
                <a:gd name="T52" fmla="*/ 0 w 57"/>
                <a:gd name="T53" fmla="*/ 0 h 1103"/>
                <a:gd name="T54" fmla="*/ 0 w 57"/>
                <a:gd name="T55" fmla="*/ 0 h 1103"/>
                <a:gd name="T56" fmla="*/ 0 w 57"/>
                <a:gd name="T57" fmla="*/ 0 h 1103"/>
                <a:gd name="T58" fmla="*/ 0 w 57"/>
                <a:gd name="T59" fmla="*/ 0 h 1103"/>
                <a:gd name="T60" fmla="*/ 0 w 57"/>
                <a:gd name="T61" fmla="*/ 0 h 1103"/>
                <a:gd name="T62" fmla="*/ 0 w 57"/>
                <a:gd name="T63" fmla="*/ 0 h 1103"/>
                <a:gd name="T64" fmla="*/ 0 w 57"/>
                <a:gd name="T65" fmla="*/ 0 h 1103"/>
                <a:gd name="T66" fmla="*/ 0 w 57"/>
                <a:gd name="T67" fmla="*/ 0 h 1103"/>
                <a:gd name="T68" fmla="*/ 0 w 57"/>
                <a:gd name="T69" fmla="*/ 0 h 1103"/>
                <a:gd name="T70" fmla="*/ 0 w 57"/>
                <a:gd name="T71" fmla="*/ 0 h 1103"/>
                <a:gd name="T72" fmla="*/ 0 w 57"/>
                <a:gd name="T73" fmla="*/ 0 h 1103"/>
                <a:gd name="T74" fmla="*/ 0 w 57"/>
                <a:gd name="T75" fmla="*/ 0 h 1103"/>
                <a:gd name="T76" fmla="*/ 0 w 57"/>
                <a:gd name="T77" fmla="*/ 0 h 1103"/>
                <a:gd name="T78" fmla="*/ 0 w 57"/>
                <a:gd name="T79" fmla="*/ 0 h 1103"/>
                <a:gd name="T80" fmla="*/ 0 w 57"/>
                <a:gd name="T81" fmla="*/ 0 h 1103"/>
                <a:gd name="T82" fmla="*/ 0 w 57"/>
                <a:gd name="T83" fmla="*/ 0 h 1103"/>
                <a:gd name="T84" fmla="*/ 0 w 57"/>
                <a:gd name="T85" fmla="*/ 0 h 1103"/>
                <a:gd name="T86" fmla="*/ 0 w 57"/>
                <a:gd name="T87" fmla="*/ 0 h 1103"/>
                <a:gd name="T88" fmla="*/ 0 w 57"/>
                <a:gd name="T89" fmla="*/ 0 h 1103"/>
                <a:gd name="T90" fmla="*/ 0 w 57"/>
                <a:gd name="T91" fmla="*/ 0 h 1103"/>
                <a:gd name="T92" fmla="*/ 0 w 57"/>
                <a:gd name="T93" fmla="*/ 0 h 1103"/>
                <a:gd name="T94" fmla="*/ 0 w 57"/>
                <a:gd name="T95" fmla="*/ 0 h 1103"/>
                <a:gd name="T96" fmla="*/ 0 w 57"/>
                <a:gd name="T97" fmla="*/ 0 h 1103"/>
                <a:gd name="T98" fmla="*/ 0 w 57"/>
                <a:gd name="T99" fmla="*/ 0 h 1103"/>
                <a:gd name="T100" fmla="*/ 0 w 57"/>
                <a:gd name="T101" fmla="*/ 0 h 1103"/>
                <a:gd name="T102" fmla="*/ 0 w 57"/>
                <a:gd name="T103" fmla="*/ 0 h 1103"/>
                <a:gd name="T104" fmla="*/ 0 w 57"/>
                <a:gd name="T105" fmla="*/ 0 h 1103"/>
                <a:gd name="T106" fmla="*/ 0 w 57"/>
                <a:gd name="T107" fmla="*/ 0 h 1103"/>
                <a:gd name="T108" fmla="*/ 0 w 57"/>
                <a:gd name="T109" fmla="*/ 0 h 1103"/>
                <a:gd name="T110" fmla="*/ 0 w 57"/>
                <a:gd name="T111" fmla="*/ 0 h 1103"/>
                <a:gd name="T112" fmla="*/ 0 w 57"/>
                <a:gd name="T113" fmla="*/ 0 h 1103"/>
                <a:gd name="T114" fmla="*/ 0 w 57"/>
                <a:gd name="T115" fmla="*/ 0 h 1103"/>
                <a:gd name="T116" fmla="*/ 0 w 57"/>
                <a:gd name="T117" fmla="*/ 0 h 1103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57"/>
                <a:gd name="T178" fmla="*/ 0 h 1103"/>
                <a:gd name="T179" fmla="*/ 57 w 57"/>
                <a:gd name="T180" fmla="*/ 1103 h 1103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57" h="1103">
                  <a:moveTo>
                    <a:pt x="15" y="791"/>
                  </a:moveTo>
                  <a:lnTo>
                    <a:pt x="15" y="808"/>
                  </a:lnTo>
                  <a:lnTo>
                    <a:pt x="15" y="827"/>
                  </a:lnTo>
                  <a:lnTo>
                    <a:pt x="15" y="845"/>
                  </a:lnTo>
                  <a:lnTo>
                    <a:pt x="15" y="862"/>
                  </a:lnTo>
                  <a:lnTo>
                    <a:pt x="11" y="879"/>
                  </a:lnTo>
                  <a:lnTo>
                    <a:pt x="11" y="896"/>
                  </a:lnTo>
                  <a:lnTo>
                    <a:pt x="9" y="913"/>
                  </a:lnTo>
                  <a:lnTo>
                    <a:pt x="7" y="930"/>
                  </a:lnTo>
                  <a:lnTo>
                    <a:pt x="5" y="947"/>
                  </a:lnTo>
                  <a:lnTo>
                    <a:pt x="4" y="962"/>
                  </a:lnTo>
                  <a:lnTo>
                    <a:pt x="2" y="980"/>
                  </a:lnTo>
                  <a:lnTo>
                    <a:pt x="2" y="999"/>
                  </a:lnTo>
                  <a:lnTo>
                    <a:pt x="0" y="1014"/>
                  </a:lnTo>
                  <a:lnTo>
                    <a:pt x="0" y="1033"/>
                  </a:lnTo>
                  <a:lnTo>
                    <a:pt x="0" y="1050"/>
                  </a:lnTo>
                  <a:lnTo>
                    <a:pt x="4" y="1071"/>
                  </a:lnTo>
                  <a:lnTo>
                    <a:pt x="9" y="1073"/>
                  </a:lnTo>
                  <a:lnTo>
                    <a:pt x="19" y="1086"/>
                  </a:lnTo>
                  <a:lnTo>
                    <a:pt x="28" y="1096"/>
                  </a:lnTo>
                  <a:lnTo>
                    <a:pt x="36" y="1103"/>
                  </a:lnTo>
                  <a:lnTo>
                    <a:pt x="36" y="1092"/>
                  </a:lnTo>
                  <a:lnTo>
                    <a:pt x="36" y="1082"/>
                  </a:lnTo>
                  <a:lnTo>
                    <a:pt x="36" y="1073"/>
                  </a:lnTo>
                  <a:lnTo>
                    <a:pt x="36" y="1063"/>
                  </a:lnTo>
                  <a:lnTo>
                    <a:pt x="34" y="1052"/>
                  </a:lnTo>
                  <a:lnTo>
                    <a:pt x="34" y="1042"/>
                  </a:lnTo>
                  <a:lnTo>
                    <a:pt x="34" y="1033"/>
                  </a:lnTo>
                  <a:lnTo>
                    <a:pt x="34" y="1023"/>
                  </a:lnTo>
                  <a:lnTo>
                    <a:pt x="34" y="1012"/>
                  </a:lnTo>
                  <a:lnTo>
                    <a:pt x="32" y="1002"/>
                  </a:lnTo>
                  <a:lnTo>
                    <a:pt x="32" y="991"/>
                  </a:lnTo>
                  <a:lnTo>
                    <a:pt x="32" y="981"/>
                  </a:lnTo>
                  <a:lnTo>
                    <a:pt x="32" y="970"/>
                  </a:lnTo>
                  <a:lnTo>
                    <a:pt x="32" y="961"/>
                  </a:lnTo>
                  <a:lnTo>
                    <a:pt x="32" y="951"/>
                  </a:lnTo>
                  <a:lnTo>
                    <a:pt x="34" y="943"/>
                  </a:lnTo>
                  <a:lnTo>
                    <a:pt x="34" y="928"/>
                  </a:lnTo>
                  <a:lnTo>
                    <a:pt x="34" y="911"/>
                  </a:lnTo>
                  <a:lnTo>
                    <a:pt x="34" y="896"/>
                  </a:lnTo>
                  <a:lnTo>
                    <a:pt x="38" y="883"/>
                  </a:lnTo>
                  <a:lnTo>
                    <a:pt x="38" y="867"/>
                  </a:lnTo>
                  <a:lnTo>
                    <a:pt x="42" y="854"/>
                  </a:lnTo>
                  <a:lnTo>
                    <a:pt x="43" y="839"/>
                  </a:lnTo>
                  <a:lnTo>
                    <a:pt x="45" y="827"/>
                  </a:lnTo>
                  <a:lnTo>
                    <a:pt x="45" y="812"/>
                  </a:lnTo>
                  <a:lnTo>
                    <a:pt x="47" y="797"/>
                  </a:lnTo>
                  <a:lnTo>
                    <a:pt x="47" y="782"/>
                  </a:lnTo>
                  <a:lnTo>
                    <a:pt x="51" y="769"/>
                  </a:lnTo>
                  <a:lnTo>
                    <a:pt x="51" y="755"/>
                  </a:lnTo>
                  <a:lnTo>
                    <a:pt x="53" y="740"/>
                  </a:lnTo>
                  <a:lnTo>
                    <a:pt x="53" y="725"/>
                  </a:lnTo>
                  <a:lnTo>
                    <a:pt x="53" y="711"/>
                  </a:lnTo>
                  <a:lnTo>
                    <a:pt x="51" y="694"/>
                  </a:lnTo>
                  <a:lnTo>
                    <a:pt x="49" y="677"/>
                  </a:lnTo>
                  <a:lnTo>
                    <a:pt x="47" y="662"/>
                  </a:lnTo>
                  <a:lnTo>
                    <a:pt x="45" y="651"/>
                  </a:lnTo>
                  <a:lnTo>
                    <a:pt x="43" y="637"/>
                  </a:lnTo>
                  <a:lnTo>
                    <a:pt x="40" y="624"/>
                  </a:lnTo>
                  <a:lnTo>
                    <a:pt x="38" y="615"/>
                  </a:lnTo>
                  <a:lnTo>
                    <a:pt x="34" y="605"/>
                  </a:lnTo>
                  <a:lnTo>
                    <a:pt x="30" y="592"/>
                  </a:lnTo>
                  <a:lnTo>
                    <a:pt x="28" y="580"/>
                  </a:lnTo>
                  <a:lnTo>
                    <a:pt x="26" y="571"/>
                  </a:lnTo>
                  <a:lnTo>
                    <a:pt x="24" y="559"/>
                  </a:lnTo>
                  <a:lnTo>
                    <a:pt x="23" y="548"/>
                  </a:lnTo>
                  <a:lnTo>
                    <a:pt x="21" y="535"/>
                  </a:lnTo>
                  <a:lnTo>
                    <a:pt x="21" y="521"/>
                  </a:lnTo>
                  <a:lnTo>
                    <a:pt x="21" y="508"/>
                  </a:lnTo>
                  <a:lnTo>
                    <a:pt x="23" y="497"/>
                  </a:lnTo>
                  <a:lnTo>
                    <a:pt x="24" y="483"/>
                  </a:lnTo>
                  <a:lnTo>
                    <a:pt x="28" y="464"/>
                  </a:lnTo>
                  <a:lnTo>
                    <a:pt x="32" y="445"/>
                  </a:lnTo>
                  <a:lnTo>
                    <a:pt x="34" y="421"/>
                  </a:lnTo>
                  <a:lnTo>
                    <a:pt x="38" y="394"/>
                  </a:lnTo>
                  <a:lnTo>
                    <a:pt x="40" y="367"/>
                  </a:lnTo>
                  <a:lnTo>
                    <a:pt x="43" y="343"/>
                  </a:lnTo>
                  <a:lnTo>
                    <a:pt x="45" y="314"/>
                  </a:lnTo>
                  <a:lnTo>
                    <a:pt x="47" y="286"/>
                  </a:lnTo>
                  <a:lnTo>
                    <a:pt x="51" y="259"/>
                  </a:lnTo>
                  <a:lnTo>
                    <a:pt x="53" y="234"/>
                  </a:lnTo>
                  <a:lnTo>
                    <a:pt x="55" y="211"/>
                  </a:lnTo>
                  <a:lnTo>
                    <a:pt x="57" y="192"/>
                  </a:lnTo>
                  <a:lnTo>
                    <a:pt x="57" y="177"/>
                  </a:lnTo>
                  <a:lnTo>
                    <a:pt x="57" y="166"/>
                  </a:lnTo>
                  <a:lnTo>
                    <a:pt x="53" y="154"/>
                  </a:lnTo>
                  <a:lnTo>
                    <a:pt x="53" y="143"/>
                  </a:lnTo>
                  <a:lnTo>
                    <a:pt x="51" y="132"/>
                  </a:lnTo>
                  <a:lnTo>
                    <a:pt x="51" y="122"/>
                  </a:lnTo>
                  <a:lnTo>
                    <a:pt x="49" y="113"/>
                  </a:lnTo>
                  <a:lnTo>
                    <a:pt x="47" y="103"/>
                  </a:lnTo>
                  <a:lnTo>
                    <a:pt x="47" y="94"/>
                  </a:lnTo>
                  <a:lnTo>
                    <a:pt x="45" y="86"/>
                  </a:lnTo>
                  <a:lnTo>
                    <a:pt x="43" y="75"/>
                  </a:lnTo>
                  <a:lnTo>
                    <a:pt x="40" y="65"/>
                  </a:lnTo>
                  <a:lnTo>
                    <a:pt x="38" y="56"/>
                  </a:lnTo>
                  <a:lnTo>
                    <a:pt x="34" y="46"/>
                  </a:lnTo>
                  <a:lnTo>
                    <a:pt x="28" y="35"/>
                  </a:lnTo>
                  <a:lnTo>
                    <a:pt x="24" y="25"/>
                  </a:lnTo>
                  <a:lnTo>
                    <a:pt x="17" y="12"/>
                  </a:lnTo>
                  <a:lnTo>
                    <a:pt x="11" y="0"/>
                  </a:lnTo>
                  <a:lnTo>
                    <a:pt x="7" y="12"/>
                  </a:lnTo>
                  <a:lnTo>
                    <a:pt x="4" y="29"/>
                  </a:lnTo>
                  <a:lnTo>
                    <a:pt x="2" y="52"/>
                  </a:lnTo>
                  <a:lnTo>
                    <a:pt x="2" y="78"/>
                  </a:lnTo>
                  <a:lnTo>
                    <a:pt x="0" y="109"/>
                  </a:lnTo>
                  <a:lnTo>
                    <a:pt x="0" y="141"/>
                  </a:lnTo>
                  <a:lnTo>
                    <a:pt x="0" y="177"/>
                  </a:lnTo>
                  <a:lnTo>
                    <a:pt x="0" y="215"/>
                  </a:lnTo>
                  <a:lnTo>
                    <a:pt x="0" y="250"/>
                  </a:lnTo>
                  <a:lnTo>
                    <a:pt x="0" y="286"/>
                  </a:lnTo>
                  <a:lnTo>
                    <a:pt x="0" y="322"/>
                  </a:lnTo>
                  <a:lnTo>
                    <a:pt x="2" y="356"/>
                  </a:lnTo>
                  <a:lnTo>
                    <a:pt x="2" y="384"/>
                  </a:lnTo>
                  <a:lnTo>
                    <a:pt x="2" y="411"/>
                  </a:lnTo>
                  <a:lnTo>
                    <a:pt x="2" y="434"/>
                  </a:lnTo>
                  <a:lnTo>
                    <a:pt x="4" y="451"/>
                  </a:lnTo>
                  <a:lnTo>
                    <a:pt x="15" y="7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80" name="Freeform 78">
              <a:extLst>
                <a:ext uri="{FF2B5EF4-FFF2-40B4-BE49-F238E27FC236}">
                  <a16:creationId xmlns:a16="http://schemas.microsoft.com/office/drawing/2014/main" id="{71298824-AE48-9E42-CA3E-E1F4EA0E24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84" y="1074"/>
              <a:ext cx="234" cy="219"/>
            </a:xfrm>
            <a:custGeom>
              <a:avLst/>
              <a:gdLst>
                <a:gd name="T0" fmla="*/ 0 w 767"/>
                <a:gd name="T1" fmla="*/ 0 h 774"/>
                <a:gd name="T2" fmla="*/ 0 w 767"/>
                <a:gd name="T3" fmla="*/ 0 h 774"/>
                <a:gd name="T4" fmla="*/ 0 w 767"/>
                <a:gd name="T5" fmla="*/ 0 h 774"/>
                <a:gd name="T6" fmla="*/ 0 w 767"/>
                <a:gd name="T7" fmla="*/ 0 h 774"/>
                <a:gd name="T8" fmla="*/ 0 w 767"/>
                <a:gd name="T9" fmla="*/ 0 h 774"/>
                <a:gd name="T10" fmla="*/ 0 w 767"/>
                <a:gd name="T11" fmla="*/ 0 h 774"/>
                <a:gd name="T12" fmla="*/ 0 w 767"/>
                <a:gd name="T13" fmla="*/ 0 h 774"/>
                <a:gd name="T14" fmla="*/ 0 w 767"/>
                <a:gd name="T15" fmla="*/ 0 h 774"/>
                <a:gd name="T16" fmla="*/ 0 w 767"/>
                <a:gd name="T17" fmla="*/ 0 h 774"/>
                <a:gd name="T18" fmla="*/ 0 w 767"/>
                <a:gd name="T19" fmla="*/ 0 h 774"/>
                <a:gd name="T20" fmla="*/ 0 w 767"/>
                <a:gd name="T21" fmla="*/ 0 h 774"/>
                <a:gd name="T22" fmla="*/ 0 w 767"/>
                <a:gd name="T23" fmla="*/ 0 h 774"/>
                <a:gd name="T24" fmla="*/ 0 w 767"/>
                <a:gd name="T25" fmla="*/ 0 h 774"/>
                <a:gd name="T26" fmla="*/ 0 w 767"/>
                <a:gd name="T27" fmla="*/ 0 h 774"/>
                <a:gd name="T28" fmla="*/ 0 w 767"/>
                <a:gd name="T29" fmla="*/ 0 h 774"/>
                <a:gd name="T30" fmla="*/ 0 w 767"/>
                <a:gd name="T31" fmla="*/ 0 h 774"/>
                <a:gd name="T32" fmla="*/ 0 w 767"/>
                <a:gd name="T33" fmla="*/ 0 h 774"/>
                <a:gd name="T34" fmla="*/ 0 w 767"/>
                <a:gd name="T35" fmla="*/ 0 h 774"/>
                <a:gd name="T36" fmla="*/ 0 w 767"/>
                <a:gd name="T37" fmla="*/ 0 h 774"/>
                <a:gd name="T38" fmla="*/ 0 w 767"/>
                <a:gd name="T39" fmla="*/ 0 h 774"/>
                <a:gd name="T40" fmla="*/ 0 w 767"/>
                <a:gd name="T41" fmla="*/ 0 h 774"/>
                <a:gd name="T42" fmla="*/ 0 w 767"/>
                <a:gd name="T43" fmla="*/ 0 h 774"/>
                <a:gd name="T44" fmla="*/ 0 w 767"/>
                <a:gd name="T45" fmla="*/ 0 h 774"/>
                <a:gd name="T46" fmla="*/ 0 w 767"/>
                <a:gd name="T47" fmla="*/ 0 h 774"/>
                <a:gd name="T48" fmla="*/ 0 w 767"/>
                <a:gd name="T49" fmla="*/ 0 h 774"/>
                <a:gd name="T50" fmla="*/ 0 w 767"/>
                <a:gd name="T51" fmla="*/ 0 h 774"/>
                <a:gd name="T52" fmla="*/ 0 w 767"/>
                <a:gd name="T53" fmla="*/ 0 h 774"/>
                <a:gd name="T54" fmla="*/ 0 w 767"/>
                <a:gd name="T55" fmla="*/ 0 h 774"/>
                <a:gd name="T56" fmla="*/ 0 w 767"/>
                <a:gd name="T57" fmla="*/ 0 h 774"/>
                <a:gd name="T58" fmla="*/ 0 w 767"/>
                <a:gd name="T59" fmla="*/ 0 h 774"/>
                <a:gd name="T60" fmla="*/ 0 w 767"/>
                <a:gd name="T61" fmla="*/ 0 h 774"/>
                <a:gd name="T62" fmla="*/ 0 w 767"/>
                <a:gd name="T63" fmla="*/ 0 h 774"/>
                <a:gd name="T64" fmla="*/ 0 w 767"/>
                <a:gd name="T65" fmla="*/ 0 h 774"/>
                <a:gd name="T66" fmla="*/ 0 w 767"/>
                <a:gd name="T67" fmla="*/ 0 h 774"/>
                <a:gd name="T68" fmla="*/ 0 w 767"/>
                <a:gd name="T69" fmla="*/ 0 h 774"/>
                <a:gd name="T70" fmla="*/ 0 w 767"/>
                <a:gd name="T71" fmla="*/ 0 h 774"/>
                <a:gd name="T72" fmla="*/ 0 w 767"/>
                <a:gd name="T73" fmla="*/ 0 h 774"/>
                <a:gd name="T74" fmla="*/ 0 w 767"/>
                <a:gd name="T75" fmla="*/ 0 h 774"/>
                <a:gd name="T76" fmla="*/ 0 w 767"/>
                <a:gd name="T77" fmla="*/ 0 h 774"/>
                <a:gd name="T78" fmla="*/ 0 w 767"/>
                <a:gd name="T79" fmla="*/ 0 h 774"/>
                <a:gd name="T80" fmla="*/ 0 w 767"/>
                <a:gd name="T81" fmla="*/ 0 h 774"/>
                <a:gd name="T82" fmla="*/ 0 w 767"/>
                <a:gd name="T83" fmla="*/ 0 h 774"/>
                <a:gd name="T84" fmla="*/ 0 w 767"/>
                <a:gd name="T85" fmla="*/ 0 h 774"/>
                <a:gd name="T86" fmla="*/ 0 w 767"/>
                <a:gd name="T87" fmla="*/ 0 h 774"/>
                <a:gd name="T88" fmla="*/ 0 w 767"/>
                <a:gd name="T89" fmla="*/ 0 h 774"/>
                <a:gd name="T90" fmla="*/ 0 w 767"/>
                <a:gd name="T91" fmla="*/ 0 h 774"/>
                <a:gd name="T92" fmla="*/ 0 w 767"/>
                <a:gd name="T93" fmla="*/ 0 h 774"/>
                <a:gd name="T94" fmla="*/ 0 w 767"/>
                <a:gd name="T95" fmla="*/ 0 h 774"/>
                <a:gd name="T96" fmla="*/ 0 w 767"/>
                <a:gd name="T97" fmla="*/ 0 h 774"/>
                <a:gd name="T98" fmla="*/ 0 w 767"/>
                <a:gd name="T99" fmla="*/ 0 h 774"/>
                <a:gd name="T100" fmla="*/ 0 w 767"/>
                <a:gd name="T101" fmla="*/ 0 h 774"/>
                <a:gd name="T102" fmla="*/ 0 w 767"/>
                <a:gd name="T103" fmla="*/ 0 h 774"/>
                <a:gd name="T104" fmla="*/ 0 w 767"/>
                <a:gd name="T105" fmla="*/ 0 h 774"/>
                <a:gd name="T106" fmla="*/ 0 w 767"/>
                <a:gd name="T107" fmla="*/ 0 h 774"/>
                <a:gd name="T108" fmla="*/ 0 w 767"/>
                <a:gd name="T109" fmla="*/ 0 h 774"/>
                <a:gd name="T110" fmla="*/ 0 w 767"/>
                <a:gd name="T111" fmla="*/ 0 h 774"/>
                <a:gd name="T112" fmla="*/ 0 w 767"/>
                <a:gd name="T113" fmla="*/ 0 h 77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767"/>
                <a:gd name="T172" fmla="*/ 0 h 774"/>
                <a:gd name="T173" fmla="*/ 767 w 767"/>
                <a:gd name="T174" fmla="*/ 774 h 77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767" h="774">
                  <a:moveTo>
                    <a:pt x="74" y="23"/>
                  </a:moveTo>
                  <a:lnTo>
                    <a:pt x="51" y="35"/>
                  </a:lnTo>
                  <a:lnTo>
                    <a:pt x="34" y="59"/>
                  </a:lnTo>
                  <a:lnTo>
                    <a:pt x="20" y="95"/>
                  </a:lnTo>
                  <a:lnTo>
                    <a:pt x="11" y="145"/>
                  </a:lnTo>
                  <a:lnTo>
                    <a:pt x="3" y="198"/>
                  </a:lnTo>
                  <a:lnTo>
                    <a:pt x="0" y="259"/>
                  </a:lnTo>
                  <a:lnTo>
                    <a:pt x="0" y="324"/>
                  </a:lnTo>
                  <a:lnTo>
                    <a:pt x="3" y="390"/>
                  </a:lnTo>
                  <a:lnTo>
                    <a:pt x="5" y="455"/>
                  </a:lnTo>
                  <a:lnTo>
                    <a:pt x="13" y="518"/>
                  </a:lnTo>
                  <a:lnTo>
                    <a:pt x="19" y="576"/>
                  </a:lnTo>
                  <a:lnTo>
                    <a:pt x="28" y="630"/>
                  </a:lnTo>
                  <a:lnTo>
                    <a:pt x="38" y="672"/>
                  </a:lnTo>
                  <a:lnTo>
                    <a:pt x="49" y="704"/>
                  </a:lnTo>
                  <a:lnTo>
                    <a:pt x="60" y="723"/>
                  </a:lnTo>
                  <a:lnTo>
                    <a:pt x="74" y="730"/>
                  </a:lnTo>
                  <a:lnTo>
                    <a:pt x="81" y="721"/>
                  </a:lnTo>
                  <a:lnTo>
                    <a:pt x="87" y="704"/>
                  </a:lnTo>
                  <a:lnTo>
                    <a:pt x="91" y="681"/>
                  </a:lnTo>
                  <a:lnTo>
                    <a:pt x="95" y="653"/>
                  </a:lnTo>
                  <a:lnTo>
                    <a:pt x="96" y="620"/>
                  </a:lnTo>
                  <a:lnTo>
                    <a:pt x="96" y="582"/>
                  </a:lnTo>
                  <a:lnTo>
                    <a:pt x="98" y="546"/>
                  </a:lnTo>
                  <a:lnTo>
                    <a:pt x="100" y="508"/>
                  </a:lnTo>
                  <a:lnTo>
                    <a:pt x="102" y="466"/>
                  </a:lnTo>
                  <a:lnTo>
                    <a:pt x="108" y="432"/>
                  </a:lnTo>
                  <a:lnTo>
                    <a:pt x="116" y="398"/>
                  </a:lnTo>
                  <a:lnTo>
                    <a:pt x="127" y="369"/>
                  </a:lnTo>
                  <a:lnTo>
                    <a:pt x="140" y="346"/>
                  </a:lnTo>
                  <a:lnTo>
                    <a:pt x="157" y="331"/>
                  </a:lnTo>
                  <a:lnTo>
                    <a:pt x="180" y="324"/>
                  </a:lnTo>
                  <a:lnTo>
                    <a:pt x="209" y="326"/>
                  </a:lnTo>
                  <a:lnTo>
                    <a:pt x="231" y="335"/>
                  </a:lnTo>
                  <a:lnTo>
                    <a:pt x="250" y="348"/>
                  </a:lnTo>
                  <a:lnTo>
                    <a:pt x="260" y="364"/>
                  </a:lnTo>
                  <a:lnTo>
                    <a:pt x="266" y="384"/>
                  </a:lnTo>
                  <a:lnTo>
                    <a:pt x="266" y="405"/>
                  </a:lnTo>
                  <a:lnTo>
                    <a:pt x="264" y="428"/>
                  </a:lnTo>
                  <a:lnTo>
                    <a:pt x="258" y="453"/>
                  </a:lnTo>
                  <a:lnTo>
                    <a:pt x="252" y="481"/>
                  </a:lnTo>
                  <a:lnTo>
                    <a:pt x="243" y="508"/>
                  </a:lnTo>
                  <a:lnTo>
                    <a:pt x="237" y="537"/>
                  </a:lnTo>
                  <a:lnTo>
                    <a:pt x="228" y="563"/>
                  </a:lnTo>
                  <a:lnTo>
                    <a:pt x="226" y="592"/>
                  </a:lnTo>
                  <a:lnTo>
                    <a:pt x="224" y="616"/>
                  </a:lnTo>
                  <a:lnTo>
                    <a:pt x="228" y="641"/>
                  </a:lnTo>
                  <a:lnTo>
                    <a:pt x="237" y="666"/>
                  </a:lnTo>
                  <a:lnTo>
                    <a:pt x="252" y="689"/>
                  </a:lnTo>
                  <a:lnTo>
                    <a:pt x="269" y="694"/>
                  </a:lnTo>
                  <a:lnTo>
                    <a:pt x="287" y="681"/>
                  </a:lnTo>
                  <a:lnTo>
                    <a:pt x="302" y="649"/>
                  </a:lnTo>
                  <a:lnTo>
                    <a:pt x="317" y="601"/>
                  </a:lnTo>
                  <a:lnTo>
                    <a:pt x="330" y="542"/>
                  </a:lnTo>
                  <a:lnTo>
                    <a:pt x="344" y="478"/>
                  </a:lnTo>
                  <a:lnTo>
                    <a:pt x="357" y="409"/>
                  </a:lnTo>
                  <a:lnTo>
                    <a:pt x="370" y="345"/>
                  </a:lnTo>
                  <a:lnTo>
                    <a:pt x="382" y="284"/>
                  </a:lnTo>
                  <a:lnTo>
                    <a:pt x="395" y="230"/>
                  </a:lnTo>
                  <a:lnTo>
                    <a:pt x="406" y="189"/>
                  </a:lnTo>
                  <a:lnTo>
                    <a:pt x="418" y="168"/>
                  </a:lnTo>
                  <a:lnTo>
                    <a:pt x="429" y="166"/>
                  </a:lnTo>
                  <a:lnTo>
                    <a:pt x="442" y="189"/>
                  </a:lnTo>
                  <a:lnTo>
                    <a:pt x="454" y="242"/>
                  </a:lnTo>
                  <a:lnTo>
                    <a:pt x="467" y="329"/>
                  </a:lnTo>
                  <a:lnTo>
                    <a:pt x="482" y="426"/>
                  </a:lnTo>
                  <a:lnTo>
                    <a:pt x="501" y="512"/>
                  </a:lnTo>
                  <a:lnTo>
                    <a:pt x="528" y="584"/>
                  </a:lnTo>
                  <a:lnTo>
                    <a:pt x="558" y="645"/>
                  </a:lnTo>
                  <a:lnTo>
                    <a:pt x="587" y="694"/>
                  </a:lnTo>
                  <a:lnTo>
                    <a:pt x="619" y="730"/>
                  </a:lnTo>
                  <a:lnTo>
                    <a:pt x="650" y="755"/>
                  </a:lnTo>
                  <a:lnTo>
                    <a:pt x="680" y="772"/>
                  </a:lnTo>
                  <a:lnTo>
                    <a:pt x="707" y="774"/>
                  </a:lnTo>
                  <a:lnTo>
                    <a:pt x="731" y="767"/>
                  </a:lnTo>
                  <a:lnTo>
                    <a:pt x="748" y="748"/>
                  </a:lnTo>
                  <a:lnTo>
                    <a:pt x="764" y="719"/>
                  </a:lnTo>
                  <a:lnTo>
                    <a:pt x="767" y="679"/>
                  </a:lnTo>
                  <a:lnTo>
                    <a:pt x="766" y="630"/>
                  </a:lnTo>
                  <a:lnTo>
                    <a:pt x="752" y="569"/>
                  </a:lnTo>
                  <a:lnTo>
                    <a:pt x="731" y="500"/>
                  </a:lnTo>
                  <a:lnTo>
                    <a:pt x="703" y="428"/>
                  </a:lnTo>
                  <a:lnTo>
                    <a:pt x="678" y="367"/>
                  </a:lnTo>
                  <a:lnTo>
                    <a:pt x="655" y="310"/>
                  </a:lnTo>
                  <a:lnTo>
                    <a:pt x="636" y="265"/>
                  </a:lnTo>
                  <a:lnTo>
                    <a:pt x="617" y="223"/>
                  </a:lnTo>
                  <a:lnTo>
                    <a:pt x="600" y="189"/>
                  </a:lnTo>
                  <a:lnTo>
                    <a:pt x="583" y="160"/>
                  </a:lnTo>
                  <a:lnTo>
                    <a:pt x="568" y="135"/>
                  </a:lnTo>
                  <a:lnTo>
                    <a:pt x="549" y="114"/>
                  </a:lnTo>
                  <a:lnTo>
                    <a:pt x="532" y="95"/>
                  </a:lnTo>
                  <a:lnTo>
                    <a:pt x="515" y="82"/>
                  </a:lnTo>
                  <a:lnTo>
                    <a:pt x="496" y="69"/>
                  </a:lnTo>
                  <a:lnTo>
                    <a:pt x="475" y="57"/>
                  </a:lnTo>
                  <a:lnTo>
                    <a:pt x="452" y="48"/>
                  </a:lnTo>
                  <a:lnTo>
                    <a:pt x="427" y="38"/>
                  </a:lnTo>
                  <a:lnTo>
                    <a:pt x="403" y="29"/>
                  </a:lnTo>
                  <a:lnTo>
                    <a:pt x="372" y="18"/>
                  </a:lnTo>
                  <a:lnTo>
                    <a:pt x="344" y="12"/>
                  </a:lnTo>
                  <a:lnTo>
                    <a:pt x="313" y="6"/>
                  </a:lnTo>
                  <a:lnTo>
                    <a:pt x="285" y="2"/>
                  </a:lnTo>
                  <a:lnTo>
                    <a:pt x="256" y="0"/>
                  </a:lnTo>
                  <a:lnTo>
                    <a:pt x="230" y="2"/>
                  </a:lnTo>
                  <a:lnTo>
                    <a:pt x="203" y="2"/>
                  </a:lnTo>
                  <a:lnTo>
                    <a:pt x="180" y="4"/>
                  </a:lnTo>
                  <a:lnTo>
                    <a:pt x="155" y="6"/>
                  </a:lnTo>
                  <a:lnTo>
                    <a:pt x="135" y="8"/>
                  </a:lnTo>
                  <a:lnTo>
                    <a:pt x="116" y="12"/>
                  </a:lnTo>
                  <a:lnTo>
                    <a:pt x="100" y="16"/>
                  </a:lnTo>
                  <a:lnTo>
                    <a:pt x="87" y="18"/>
                  </a:lnTo>
                  <a:lnTo>
                    <a:pt x="79" y="21"/>
                  </a:lnTo>
                  <a:lnTo>
                    <a:pt x="74" y="21"/>
                  </a:lnTo>
                  <a:lnTo>
                    <a:pt x="74" y="23"/>
                  </a:lnTo>
                  <a:close/>
                </a:path>
              </a:pathLst>
            </a:custGeom>
            <a:solidFill>
              <a:srgbClr val="F0F0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481" name="TextBox 480">
            <a:extLst>
              <a:ext uri="{FF2B5EF4-FFF2-40B4-BE49-F238E27FC236}">
                <a16:creationId xmlns:a16="http://schemas.microsoft.com/office/drawing/2014/main" id="{A5515E8A-2CFF-A489-9FDE-DDD48FB21C74}"/>
              </a:ext>
            </a:extLst>
          </p:cNvPr>
          <p:cNvSpPr txBox="1"/>
          <p:nvPr/>
        </p:nvSpPr>
        <p:spPr>
          <a:xfrm>
            <a:off x="8883630" y="3067641"/>
            <a:ext cx="232319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>
                <a:solidFill>
                  <a:srgbClr val="FFFF00"/>
                </a:solidFill>
              </a:rPr>
              <a:t>v(           ) = 3 </a:t>
            </a:r>
          </a:p>
        </p:txBody>
      </p:sp>
      <p:grpSp>
        <p:nvGrpSpPr>
          <p:cNvPr id="482" name="Group 3">
            <a:extLst>
              <a:ext uri="{FF2B5EF4-FFF2-40B4-BE49-F238E27FC236}">
                <a16:creationId xmlns:a16="http://schemas.microsoft.com/office/drawing/2014/main" id="{3255CCB8-44F8-A20E-3827-A17E56819D77}"/>
              </a:ext>
            </a:extLst>
          </p:cNvPr>
          <p:cNvGrpSpPr>
            <a:grpSpLocks/>
          </p:cNvGrpSpPr>
          <p:nvPr/>
        </p:nvGrpSpPr>
        <p:grpSpPr bwMode="auto">
          <a:xfrm>
            <a:off x="1666797" y="2961173"/>
            <a:ext cx="847018" cy="700129"/>
            <a:chOff x="2976" y="864"/>
            <a:chExt cx="780" cy="582"/>
          </a:xfrm>
        </p:grpSpPr>
        <p:sp>
          <p:nvSpPr>
            <p:cNvPr id="483" name="Freeform 4">
              <a:extLst>
                <a:ext uri="{FF2B5EF4-FFF2-40B4-BE49-F238E27FC236}">
                  <a16:creationId xmlns:a16="http://schemas.microsoft.com/office/drawing/2014/main" id="{00ED5007-9546-373B-8880-24352CCD7A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76" y="864"/>
              <a:ext cx="781" cy="583"/>
            </a:xfrm>
            <a:custGeom>
              <a:avLst/>
              <a:gdLst>
                <a:gd name="T0" fmla="*/ 0 w 2559"/>
                <a:gd name="T1" fmla="*/ 0 h 2070"/>
                <a:gd name="T2" fmla="*/ 0 w 2559"/>
                <a:gd name="T3" fmla="*/ 0 h 2070"/>
                <a:gd name="T4" fmla="*/ 0 w 2559"/>
                <a:gd name="T5" fmla="*/ 0 h 2070"/>
                <a:gd name="T6" fmla="*/ 0 w 2559"/>
                <a:gd name="T7" fmla="*/ 0 h 2070"/>
                <a:gd name="T8" fmla="*/ 0 w 2559"/>
                <a:gd name="T9" fmla="*/ 0 h 2070"/>
                <a:gd name="T10" fmla="*/ 0 w 2559"/>
                <a:gd name="T11" fmla="*/ 0 h 2070"/>
                <a:gd name="T12" fmla="*/ 0 w 2559"/>
                <a:gd name="T13" fmla="*/ 0 h 2070"/>
                <a:gd name="T14" fmla="*/ 0 w 2559"/>
                <a:gd name="T15" fmla="*/ 0 h 2070"/>
                <a:gd name="T16" fmla="*/ 0 w 2559"/>
                <a:gd name="T17" fmla="*/ 0 h 2070"/>
                <a:gd name="T18" fmla="*/ 0 w 2559"/>
                <a:gd name="T19" fmla="*/ 0 h 2070"/>
                <a:gd name="T20" fmla="*/ 0 w 2559"/>
                <a:gd name="T21" fmla="*/ 0 h 2070"/>
                <a:gd name="T22" fmla="*/ 0 w 2559"/>
                <a:gd name="T23" fmla="*/ 0 h 2070"/>
                <a:gd name="T24" fmla="*/ 0 w 2559"/>
                <a:gd name="T25" fmla="*/ 0 h 2070"/>
                <a:gd name="T26" fmla="*/ 0 w 2559"/>
                <a:gd name="T27" fmla="*/ 0 h 2070"/>
                <a:gd name="T28" fmla="*/ 0 w 2559"/>
                <a:gd name="T29" fmla="*/ 0 h 2070"/>
                <a:gd name="T30" fmla="*/ 0 w 2559"/>
                <a:gd name="T31" fmla="*/ 0 h 2070"/>
                <a:gd name="T32" fmla="*/ 0 w 2559"/>
                <a:gd name="T33" fmla="*/ 0 h 2070"/>
                <a:gd name="T34" fmla="*/ 0 w 2559"/>
                <a:gd name="T35" fmla="*/ 0 h 2070"/>
                <a:gd name="T36" fmla="*/ 0 w 2559"/>
                <a:gd name="T37" fmla="*/ 0 h 2070"/>
                <a:gd name="T38" fmla="*/ 0 w 2559"/>
                <a:gd name="T39" fmla="*/ 0 h 2070"/>
                <a:gd name="T40" fmla="*/ 0 w 2559"/>
                <a:gd name="T41" fmla="*/ 0 h 2070"/>
                <a:gd name="T42" fmla="*/ 1 w 2559"/>
                <a:gd name="T43" fmla="*/ 0 h 2070"/>
                <a:gd name="T44" fmla="*/ 1 w 2559"/>
                <a:gd name="T45" fmla="*/ 0 h 2070"/>
                <a:gd name="T46" fmla="*/ 1 w 2559"/>
                <a:gd name="T47" fmla="*/ 0 h 2070"/>
                <a:gd name="T48" fmla="*/ 1 w 2559"/>
                <a:gd name="T49" fmla="*/ 0 h 2070"/>
                <a:gd name="T50" fmla="*/ 1 w 2559"/>
                <a:gd name="T51" fmla="*/ 0 h 2070"/>
                <a:gd name="T52" fmla="*/ 1 w 2559"/>
                <a:gd name="T53" fmla="*/ 0 h 2070"/>
                <a:gd name="T54" fmla="*/ 1 w 2559"/>
                <a:gd name="T55" fmla="*/ 0 h 2070"/>
                <a:gd name="T56" fmla="*/ 1 w 2559"/>
                <a:gd name="T57" fmla="*/ 0 h 2070"/>
                <a:gd name="T58" fmla="*/ 1 w 2559"/>
                <a:gd name="T59" fmla="*/ 0 h 2070"/>
                <a:gd name="T60" fmla="*/ 1 w 2559"/>
                <a:gd name="T61" fmla="*/ 0 h 2070"/>
                <a:gd name="T62" fmla="*/ 1 w 2559"/>
                <a:gd name="T63" fmla="*/ 0 h 2070"/>
                <a:gd name="T64" fmla="*/ 1 w 2559"/>
                <a:gd name="T65" fmla="*/ 0 h 2070"/>
                <a:gd name="T66" fmla="*/ 1 w 2559"/>
                <a:gd name="T67" fmla="*/ 0 h 2070"/>
                <a:gd name="T68" fmla="*/ 1 w 2559"/>
                <a:gd name="T69" fmla="*/ 0 h 2070"/>
                <a:gd name="T70" fmla="*/ 1 w 2559"/>
                <a:gd name="T71" fmla="*/ 0 h 2070"/>
                <a:gd name="T72" fmla="*/ 1 w 2559"/>
                <a:gd name="T73" fmla="*/ 0 h 2070"/>
                <a:gd name="T74" fmla="*/ 1 w 2559"/>
                <a:gd name="T75" fmla="*/ 0 h 2070"/>
                <a:gd name="T76" fmla="*/ 1 w 2559"/>
                <a:gd name="T77" fmla="*/ 0 h 2070"/>
                <a:gd name="T78" fmla="*/ 1 w 2559"/>
                <a:gd name="T79" fmla="*/ 0 h 2070"/>
                <a:gd name="T80" fmla="*/ 1 w 2559"/>
                <a:gd name="T81" fmla="*/ 0 h 2070"/>
                <a:gd name="T82" fmla="*/ 1 w 2559"/>
                <a:gd name="T83" fmla="*/ 0 h 2070"/>
                <a:gd name="T84" fmla="*/ 0 w 2559"/>
                <a:gd name="T85" fmla="*/ 0 h 2070"/>
                <a:gd name="T86" fmla="*/ 0 w 2559"/>
                <a:gd name="T87" fmla="*/ 0 h 2070"/>
                <a:gd name="T88" fmla="*/ 0 w 2559"/>
                <a:gd name="T89" fmla="*/ 0 h 2070"/>
                <a:gd name="T90" fmla="*/ 0 w 2559"/>
                <a:gd name="T91" fmla="*/ 0 h 2070"/>
                <a:gd name="T92" fmla="*/ 0 w 2559"/>
                <a:gd name="T93" fmla="*/ 0 h 2070"/>
                <a:gd name="T94" fmla="*/ 0 w 2559"/>
                <a:gd name="T95" fmla="*/ 0 h 2070"/>
                <a:gd name="T96" fmla="*/ 0 w 2559"/>
                <a:gd name="T97" fmla="*/ 0 h 2070"/>
                <a:gd name="T98" fmla="*/ 0 w 2559"/>
                <a:gd name="T99" fmla="*/ 0 h 2070"/>
                <a:gd name="T100" fmla="*/ 0 w 2559"/>
                <a:gd name="T101" fmla="*/ 0 h 2070"/>
                <a:gd name="T102" fmla="*/ 0 w 2559"/>
                <a:gd name="T103" fmla="*/ 0 h 2070"/>
                <a:gd name="T104" fmla="*/ 0 w 2559"/>
                <a:gd name="T105" fmla="*/ 0 h 2070"/>
                <a:gd name="T106" fmla="*/ 0 w 2559"/>
                <a:gd name="T107" fmla="*/ 0 h 2070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2559"/>
                <a:gd name="T163" fmla="*/ 0 h 2070"/>
                <a:gd name="T164" fmla="*/ 2559 w 2559"/>
                <a:gd name="T165" fmla="*/ 2070 h 2070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2559" h="2070">
                  <a:moveTo>
                    <a:pt x="128" y="141"/>
                  </a:moveTo>
                  <a:lnTo>
                    <a:pt x="128" y="141"/>
                  </a:lnTo>
                  <a:lnTo>
                    <a:pt x="126" y="146"/>
                  </a:lnTo>
                  <a:lnTo>
                    <a:pt x="122" y="154"/>
                  </a:lnTo>
                  <a:lnTo>
                    <a:pt x="118" y="165"/>
                  </a:lnTo>
                  <a:lnTo>
                    <a:pt x="114" y="181"/>
                  </a:lnTo>
                  <a:lnTo>
                    <a:pt x="112" y="200"/>
                  </a:lnTo>
                  <a:lnTo>
                    <a:pt x="109" y="221"/>
                  </a:lnTo>
                  <a:lnTo>
                    <a:pt x="107" y="249"/>
                  </a:lnTo>
                  <a:lnTo>
                    <a:pt x="105" y="276"/>
                  </a:lnTo>
                  <a:lnTo>
                    <a:pt x="105" y="308"/>
                  </a:lnTo>
                  <a:lnTo>
                    <a:pt x="105" y="342"/>
                  </a:lnTo>
                  <a:lnTo>
                    <a:pt x="107" y="384"/>
                  </a:lnTo>
                  <a:lnTo>
                    <a:pt x="109" y="426"/>
                  </a:lnTo>
                  <a:lnTo>
                    <a:pt x="116" y="472"/>
                  </a:lnTo>
                  <a:lnTo>
                    <a:pt x="124" y="521"/>
                  </a:lnTo>
                  <a:lnTo>
                    <a:pt x="137" y="574"/>
                  </a:lnTo>
                  <a:lnTo>
                    <a:pt x="147" y="624"/>
                  </a:lnTo>
                  <a:lnTo>
                    <a:pt x="156" y="665"/>
                  </a:lnTo>
                  <a:lnTo>
                    <a:pt x="158" y="703"/>
                  </a:lnTo>
                  <a:lnTo>
                    <a:pt x="160" y="736"/>
                  </a:lnTo>
                  <a:lnTo>
                    <a:pt x="158" y="764"/>
                  </a:lnTo>
                  <a:lnTo>
                    <a:pt x="154" y="789"/>
                  </a:lnTo>
                  <a:lnTo>
                    <a:pt x="147" y="810"/>
                  </a:lnTo>
                  <a:lnTo>
                    <a:pt x="141" y="835"/>
                  </a:lnTo>
                  <a:lnTo>
                    <a:pt x="128" y="854"/>
                  </a:lnTo>
                  <a:lnTo>
                    <a:pt x="118" y="875"/>
                  </a:lnTo>
                  <a:lnTo>
                    <a:pt x="105" y="896"/>
                  </a:lnTo>
                  <a:lnTo>
                    <a:pt x="90" y="918"/>
                  </a:lnTo>
                  <a:lnTo>
                    <a:pt x="74" y="945"/>
                  </a:lnTo>
                  <a:lnTo>
                    <a:pt x="59" y="975"/>
                  </a:lnTo>
                  <a:lnTo>
                    <a:pt x="44" y="1011"/>
                  </a:lnTo>
                  <a:lnTo>
                    <a:pt x="29" y="1053"/>
                  </a:lnTo>
                  <a:lnTo>
                    <a:pt x="13" y="1095"/>
                  </a:lnTo>
                  <a:lnTo>
                    <a:pt x="6" y="1133"/>
                  </a:lnTo>
                  <a:lnTo>
                    <a:pt x="0" y="1167"/>
                  </a:lnTo>
                  <a:lnTo>
                    <a:pt x="0" y="1198"/>
                  </a:lnTo>
                  <a:lnTo>
                    <a:pt x="2" y="1224"/>
                  </a:lnTo>
                  <a:lnTo>
                    <a:pt x="6" y="1251"/>
                  </a:lnTo>
                  <a:lnTo>
                    <a:pt x="15" y="1278"/>
                  </a:lnTo>
                  <a:lnTo>
                    <a:pt x="25" y="1302"/>
                  </a:lnTo>
                  <a:lnTo>
                    <a:pt x="34" y="1327"/>
                  </a:lnTo>
                  <a:lnTo>
                    <a:pt x="48" y="1356"/>
                  </a:lnTo>
                  <a:lnTo>
                    <a:pt x="59" y="1384"/>
                  </a:lnTo>
                  <a:lnTo>
                    <a:pt x="72" y="1416"/>
                  </a:lnTo>
                  <a:lnTo>
                    <a:pt x="84" y="1453"/>
                  </a:lnTo>
                  <a:lnTo>
                    <a:pt x="95" y="1492"/>
                  </a:lnTo>
                  <a:lnTo>
                    <a:pt x="105" y="1536"/>
                  </a:lnTo>
                  <a:lnTo>
                    <a:pt x="114" y="1588"/>
                  </a:lnTo>
                  <a:lnTo>
                    <a:pt x="118" y="1637"/>
                  </a:lnTo>
                  <a:lnTo>
                    <a:pt x="118" y="1681"/>
                  </a:lnTo>
                  <a:lnTo>
                    <a:pt x="116" y="1719"/>
                  </a:lnTo>
                  <a:lnTo>
                    <a:pt x="112" y="1751"/>
                  </a:lnTo>
                  <a:lnTo>
                    <a:pt x="105" y="1776"/>
                  </a:lnTo>
                  <a:lnTo>
                    <a:pt x="99" y="1800"/>
                  </a:lnTo>
                  <a:lnTo>
                    <a:pt x="90" y="1821"/>
                  </a:lnTo>
                  <a:lnTo>
                    <a:pt x="82" y="1840"/>
                  </a:lnTo>
                  <a:lnTo>
                    <a:pt x="74" y="1856"/>
                  </a:lnTo>
                  <a:lnTo>
                    <a:pt x="67" y="1873"/>
                  </a:lnTo>
                  <a:lnTo>
                    <a:pt x="63" y="1888"/>
                  </a:lnTo>
                  <a:lnTo>
                    <a:pt x="59" y="1907"/>
                  </a:lnTo>
                  <a:lnTo>
                    <a:pt x="57" y="1926"/>
                  </a:lnTo>
                  <a:lnTo>
                    <a:pt x="61" y="1949"/>
                  </a:lnTo>
                  <a:lnTo>
                    <a:pt x="67" y="1973"/>
                  </a:lnTo>
                  <a:lnTo>
                    <a:pt x="78" y="2004"/>
                  </a:lnTo>
                  <a:lnTo>
                    <a:pt x="91" y="2027"/>
                  </a:lnTo>
                  <a:lnTo>
                    <a:pt x="109" y="2046"/>
                  </a:lnTo>
                  <a:lnTo>
                    <a:pt x="131" y="2051"/>
                  </a:lnTo>
                  <a:lnTo>
                    <a:pt x="156" y="2051"/>
                  </a:lnTo>
                  <a:lnTo>
                    <a:pt x="183" y="2046"/>
                  </a:lnTo>
                  <a:lnTo>
                    <a:pt x="215" y="2034"/>
                  </a:lnTo>
                  <a:lnTo>
                    <a:pt x="249" y="2019"/>
                  </a:lnTo>
                  <a:lnTo>
                    <a:pt x="289" y="2000"/>
                  </a:lnTo>
                  <a:lnTo>
                    <a:pt x="327" y="1981"/>
                  </a:lnTo>
                  <a:lnTo>
                    <a:pt x="373" y="1962"/>
                  </a:lnTo>
                  <a:lnTo>
                    <a:pt x="420" y="1941"/>
                  </a:lnTo>
                  <a:lnTo>
                    <a:pt x="470" y="1926"/>
                  </a:lnTo>
                  <a:lnTo>
                    <a:pt x="521" y="1913"/>
                  </a:lnTo>
                  <a:lnTo>
                    <a:pt x="578" y="1905"/>
                  </a:lnTo>
                  <a:lnTo>
                    <a:pt x="635" y="1905"/>
                  </a:lnTo>
                  <a:lnTo>
                    <a:pt x="696" y="1911"/>
                  </a:lnTo>
                  <a:lnTo>
                    <a:pt x="751" y="1920"/>
                  </a:lnTo>
                  <a:lnTo>
                    <a:pt x="799" y="1928"/>
                  </a:lnTo>
                  <a:lnTo>
                    <a:pt x="838" y="1935"/>
                  </a:lnTo>
                  <a:lnTo>
                    <a:pt x="873" y="1943"/>
                  </a:lnTo>
                  <a:lnTo>
                    <a:pt x="899" y="1951"/>
                  </a:lnTo>
                  <a:lnTo>
                    <a:pt x="924" y="1958"/>
                  </a:lnTo>
                  <a:lnTo>
                    <a:pt x="945" y="1966"/>
                  </a:lnTo>
                  <a:lnTo>
                    <a:pt x="966" y="1973"/>
                  </a:lnTo>
                  <a:lnTo>
                    <a:pt x="987" y="1981"/>
                  </a:lnTo>
                  <a:lnTo>
                    <a:pt x="1009" y="1989"/>
                  </a:lnTo>
                  <a:lnTo>
                    <a:pt x="1036" y="1996"/>
                  </a:lnTo>
                  <a:lnTo>
                    <a:pt x="1067" y="2008"/>
                  </a:lnTo>
                  <a:lnTo>
                    <a:pt x="1101" y="2017"/>
                  </a:lnTo>
                  <a:lnTo>
                    <a:pt x="1146" y="2029"/>
                  </a:lnTo>
                  <a:lnTo>
                    <a:pt x="1200" y="2042"/>
                  </a:lnTo>
                  <a:lnTo>
                    <a:pt x="1262" y="2055"/>
                  </a:lnTo>
                  <a:lnTo>
                    <a:pt x="1323" y="2065"/>
                  </a:lnTo>
                  <a:lnTo>
                    <a:pt x="1376" y="2070"/>
                  </a:lnTo>
                  <a:lnTo>
                    <a:pt x="1420" y="2070"/>
                  </a:lnTo>
                  <a:lnTo>
                    <a:pt x="1458" y="2065"/>
                  </a:lnTo>
                  <a:lnTo>
                    <a:pt x="1488" y="2057"/>
                  </a:lnTo>
                  <a:lnTo>
                    <a:pt x="1517" y="2046"/>
                  </a:lnTo>
                  <a:lnTo>
                    <a:pt x="1542" y="2034"/>
                  </a:lnTo>
                  <a:lnTo>
                    <a:pt x="1566" y="2023"/>
                  </a:lnTo>
                  <a:lnTo>
                    <a:pt x="1589" y="2008"/>
                  </a:lnTo>
                  <a:lnTo>
                    <a:pt x="1614" y="1994"/>
                  </a:lnTo>
                  <a:lnTo>
                    <a:pt x="1642" y="1983"/>
                  </a:lnTo>
                  <a:lnTo>
                    <a:pt x="1677" y="1975"/>
                  </a:lnTo>
                  <a:lnTo>
                    <a:pt x="1717" y="1968"/>
                  </a:lnTo>
                  <a:lnTo>
                    <a:pt x="1764" y="1966"/>
                  </a:lnTo>
                  <a:lnTo>
                    <a:pt x="1819" y="1972"/>
                  </a:lnTo>
                  <a:lnTo>
                    <a:pt x="1888" y="1981"/>
                  </a:lnTo>
                  <a:lnTo>
                    <a:pt x="1956" y="1989"/>
                  </a:lnTo>
                  <a:lnTo>
                    <a:pt x="2015" y="1998"/>
                  </a:lnTo>
                  <a:lnTo>
                    <a:pt x="2066" y="2004"/>
                  </a:lnTo>
                  <a:lnTo>
                    <a:pt x="2112" y="2011"/>
                  </a:lnTo>
                  <a:lnTo>
                    <a:pt x="2150" y="2015"/>
                  </a:lnTo>
                  <a:lnTo>
                    <a:pt x="2182" y="2019"/>
                  </a:lnTo>
                  <a:lnTo>
                    <a:pt x="2211" y="2023"/>
                  </a:lnTo>
                  <a:lnTo>
                    <a:pt x="2234" y="2025"/>
                  </a:lnTo>
                  <a:lnTo>
                    <a:pt x="2253" y="2025"/>
                  </a:lnTo>
                  <a:lnTo>
                    <a:pt x="2270" y="2025"/>
                  </a:lnTo>
                  <a:lnTo>
                    <a:pt x="2285" y="2023"/>
                  </a:lnTo>
                  <a:lnTo>
                    <a:pt x="2298" y="2023"/>
                  </a:lnTo>
                  <a:lnTo>
                    <a:pt x="2310" y="2019"/>
                  </a:lnTo>
                  <a:lnTo>
                    <a:pt x="2323" y="2017"/>
                  </a:lnTo>
                  <a:lnTo>
                    <a:pt x="2336" y="2013"/>
                  </a:lnTo>
                  <a:lnTo>
                    <a:pt x="2353" y="2013"/>
                  </a:lnTo>
                  <a:lnTo>
                    <a:pt x="2369" y="2008"/>
                  </a:lnTo>
                  <a:lnTo>
                    <a:pt x="2386" y="2002"/>
                  </a:lnTo>
                  <a:lnTo>
                    <a:pt x="2401" y="1994"/>
                  </a:lnTo>
                  <a:lnTo>
                    <a:pt x="2420" y="1989"/>
                  </a:lnTo>
                  <a:lnTo>
                    <a:pt x="2437" y="1977"/>
                  </a:lnTo>
                  <a:lnTo>
                    <a:pt x="2452" y="1966"/>
                  </a:lnTo>
                  <a:lnTo>
                    <a:pt x="2467" y="1953"/>
                  </a:lnTo>
                  <a:lnTo>
                    <a:pt x="2483" y="1939"/>
                  </a:lnTo>
                  <a:lnTo>
                    <a:pt x="2492" y="1922"/>
                  </a:lnTo>
                  <a:lnTo>
                    <a:pt x="2500" y="1901"/>
                  </a:lnTo>
                  <a:lnTo>
                    <a:pt x="2503" y="1880"/>
                  </a:lnTo>
                  <a:lnTo>
                    <a:pt x="2507" y="1856"/>
                  </a:lnTo>
                  <a:lnTo>
                    <a:pt x="2503" y="1827"/>
                  </a:lnTo>
                  <a:lnTo>
                    <a:pt x="2498" y="1797"/>
                  </a:lnTo>
                  <a:lnTo>
                    <a:pt x="2484" y="1762"/>
                  </a:lnTo>
                  <a:lnTo>
                    <a:pt x="2471" y="1726"/>
                  </a:lnTo>
                  <a:lnTo>
                    <a:pt x="2452" y="1686"/>
                  </a:lnTo>
                  <a:lnTo>
                    <a:pt x="2437" y="1650"/>
                  </a:lnTo>
                  <a:lnTo>
                    <a:pt x="2424" y="1616"/>
                  </a:lnTo>
                  <a:lnTo>
                    <a:pt x="2414" y="1586"/>
                  </a:lnTo>
                  <a:lnTo>
                    <a:pt x="2407" y="1555"/>
                  </a:lnTo>
                  <a:lnTo>
                    <a:pt x="2401" y="1527"/>
                  </a:lnTo>
                  <a:lnTo>
                    <a:pt x="2397" y="1498"/>
                  </a:lnTo>
                  <a:lnTo>
                    <a:pt x="2397" y="1472"/>
                  </a:lnTo>
                  <a:lnTo>
                    <a:pt x="2397" y="1443"/>
                  </a:lnTo>
                  <a:lnTo>
                    <a:pt x="2399" y="1416"/>
                  </a:lnTo>
                  <a:lnTo>
                    <a:pt x="2403" y="1386"/>
                  </a:lnTo>
                  <a:lnTo>
                    <a:pt x="2410" y="1359"/>
                  </a:lnTo>
                  <a:lnTo>
                    <a:pt x="2420" y="1327"/>
                  </a:lnTo>
                  <a:lnTo>
                    <a:pt x="2429" y="1297"/>
                  </a:lnTo>
                  <a:lnTo>
                    <a:pt x="2443" y="1261"/>
                  </a:lnTo>
                  <a:lnTo>
                    <a:pt x="2456" y="1226"/>
                  </a:lnTo>
                  <a:lnTo>
                    <a:pt x="2469" y="1184"/>
                  </a:lnTo>
                  <a:lnTo>
                    <a:pt x="2484" y="1143"/>
                  </a:lnTo>
                  <a:lnTo>
                    <a:pt x="2500" y="1097"/>
                  </a:lnTo>
                  <a:lnTo>
                    <a:pt x="2515" y="1051"/>
                  </a:lnTo>
                  <a:lnTo>
                    <a:pt x="2526" y="1002"/>
                  </a:lnTo>
                  <a:lnTo>
                    <a:pt x="2540" y="953"/>
                  </a:lnTo>
                  <a:lnTo>
                    <a:pt x="2549" y="903"/>
                  </a:lnTo>
                  <a:lnTo>
                    <a:pt x="2557" y="854"/>
                  </a:lnTo>
                  <a:lnTo>
                    <a:pt x="2559" y="800"/>
                  </a:lnTo>
                  <a:lnTo>
                    <a:pt x="2559" y="749"/>
                  </a:lnTo>
                  <a:lnTo>
                    <a:pt x="2555" y="700"/>
                  </a:lnTo>
                  <a:lnTo>
                    <a:pt x="2545" y="650"/>
                  </a:lnTo>
                  <a:lnTo>
                    <a:pt x="2530" y="601"/>
                  </a:lnTo>
                  <a:lnTo>
                    <a:pt x="2509" y="553"/>
                  </a:lnTo>
                  <a:lnTo>
                    <a:pt x="2481" y="508"/>
                  </a:lnTo>
                  <a:lnTo>
                    <a:pt x="2446" y="464"/>
                  </a:lnTo>
                  <a:lnTo>
                    <a:pt x="2412" y="422"/>
                  </a:lnTo>
                  <a:lnTo>
                    <a:pt x="2391" y="390"/>
                  </a:lnTo>
                  <a:lnTo>
                    <a:pt x="2378" y="359"/>
                  </a:lnTo>
                  <a:lnTo>
                    <a:pt x="2374" y="335"/>
                  </a:lnTo>
                  <a:lnTo>
                    <a:pt x="2378" y="314"/>
                  </a:lnTo>
                  <a:lnTo>
                    <a:pt x="2389" y="297"/>
                  </a:lnTo>
                  <a:lnTo>
                    <a:pt x="2405" y="280"/>
                  </a:lnTo>
                  <a:lnTo>
                    <a:pt x="2424" y="268"/>
                  </a:lnTo>
                  <a:lnTo>
                    <a:pt x="2443" y="257"/>
                  </a:lnTo>
                  <a:lnTo>
                    <a:pt x="2465" y="247"/>
                  </a:lnTo>
                  <a:lnTo>
                    <a:pt x="2486" y="238"/>
                  </a:lnTo>
                  <a:lnTo>
                    <a:pt x="2507" y="230"/>
                  </a:lnTo>
                  <a:lnTo>
                    <a:pt x="2524" y="219"/>
                  </a:lnTo>
                  <a:lnTo>
                    <a:pt x="2538" y="209"/>
                  </a:lnTo>
                  <a:lnTo>
                    <a:pt x="2545" y="198"/>
                  </a:lnTo>
                  <a:lnTo>
                    <a:pt x="2547" y="184"/>
                  </a:lnTo>
                  <a:lnTo>
                    <a:pt x="2538" y="167"/>
                  </a:lnTo>
                  <a:lnTo>
                    <a:pt x="2519" y="150"/>
                  </a:lnTo>
                  <a:lnTo>
                    <a:pt x="2492" y="133"/>
                  </a:lnTo>
                  <a:lnTo>
                    <a:pt x="2460" y="118"/>
                  </a:lnTo>
                  <a:lnTo>
                    <a:pt x="2418" y="103"/>
                  </a:lnTo>
                  <a:lnTo>
                    <a:pt x="2372" y="89"/>
                  </a:lnTo>
                  <a:lnTo>
                    <a:pt x="2321" y="78"/>
                  </a:lnTo>
                  <a:lnTo>
                    <a:pt x="2270" y="70"/>
                  </a:lnTo>
                  <a:lnTo>
                    <a:pt x="2211" y="63"/>
                  </a:lnTo>
                  <a:lnTo>
                    <a:pt x="2152" y="59"/>
                  </a:lnTo>
                  <a:lnTo>
                    <a:pt x="2093" y="61"/>
                  </a:lnTo>
                  <a:lnTo>
                    <a:pt x="2034" y="67"/>
                  </a:lnTo>
                  <a:lnTo>
                    <a:pt x="1975" y="74"/>
                  </a:lnTo>
                  <a:lnTo>
                    <a:pt x="1922" y="88"/>
                  </a:lnTo>
                  <a:lnTo>
                    <a:pt x="1869" y="108"/>
                  </a:lnTo>
                  <a:lnTo>
                    <a:pt x="1821" y="135"/>
                  </a:lnTo>
                  <a:lnTo>
                    <a:pt x="1775" y="160"/>
                  </a:lnTo>
                  <a:lnTo>
                    <a:pt x="1734" y="184"/>
                  </a:lnTo>
                  <a:lnTo>
                    <a:pt x="1694" y="203"/>
                  </a:lnTo>
                  <a:lnTo>
                    <a:pt x="1656" y="221"/>
                  </a:lnTo>
                  <a:lnTo>
                    <a:pt x="1620" y="234"/>
                  </a:lnTo>
                  <a:lnTo>
                    <a:pt x="1585" y="245"/>
                  </a:lnTo>
                  <a:lnTo>
                    <a:pt x="1553" y="253"/>
                  </a:lnTo>
                  <a:lnTo>
                    <a:pt x="1521" y="259"/>
                  </a:lnTo>
                  <a:lnTo>
                    <a:pt x="1488" y="259"/>
                  </a:lnTo>
                  <a:lnTo>
                    <a:pt x="1458" y="255"/>
                  </a:lnTo>
                  <a:lnTo>
                    <a:pt x="1426" y="247"/>
                  </a:lnTo>
                  <a:lnTo>
                    <a:pt x="1395" y="240"/>
                  </a:lnTo>
                  <a:lnTo>
                    <a:pt x="1361" y="226"/>
                  </a:lnTo>
                  <a:lnTo>
                    <a:pt x="1329" y="209"/>
                  </a:lnTo>
                  <a:lnTo>
                    <a:pt x="1296" y="190"/>
                  </a:lnTo>
                  <a:lnTo>
                    <a:pt x="1262" y="167"/>
                  </a:lnTo>
                  <a:lnTo>
                    <a:pt x="1226" y="141"/>
                  </a:lnTo>
                  <a:lnTo>
                    <a:pt x="1194" y="118"/>
                  </a:lnTo>
                  <a:lnTo>
                    <a:pt x="1163" y="93"/>
                  </a:lnTo>
                  <a:lnTo>
                    <a:pt x="1137" y="72"/>
                  </a:lnTo>
                  <a:lnTo>
                    <a:pt x="1108" y="53"/>
                  </a:lnTo>
                  <a:lnTo>
                    <a:pt x="1082" y="36"/>
                  </a:lnTo>
                  <a:lnTo>
                    <a:pt x="1057" y="21"/>
                  </a:lnTo>
                  <a:lnTo>
                    <a:pt x="1032" y="11"/>
                  </a:lnTo>
                  <a:lnTo>
                    <a:pt x="1006" y="4"/>
                  </a:lnTo>
                  <a:lnTo>
                    <a:pt x="979" y="0"/>
                  </a:lnTo>
                  <a:lnTo>
                    <a:pt x="949" y="0"/>
                  </a:lnTo>
                  <a:lnTo>
                    <a:pt x="920" y="4"/>
                  </a:lnTo>
                  <a:lnTo>
                    <a:pt x="886" y="11"/>
                  </a:lnTo>
                  <a:lnTo>
                    <a:pt x="854" y="27"/>
                  </a:lnTo>
                  <a:lnTo>
                    <a:pt x="814" y="48"/>
                  </a:lnTo>
                  <a:lnTo>
                    <a:pt x="774" y="72"/>
                  </a:lnTo>
                  <a:lnTo>
                    <a:pt x="728" y="99"/>
                  </a:lnTo>
                  <a:lnTo>
                    <a:pt x="686" y="120"/>
                  </a:lnTo>
                  <a:lnTo>
                    <a:pt x="645" y="137"/>
                  </a:lnTo>
                  <a:lnTo>
                    <a:pt x="608" y="150"/>
                  </a:lnTo>
                  <a:lnTo>
                    <a:pt x="572" y="160"/>
                  </a:lnTo>
                  <a:lnTo>
                    <a:pt x="538" y="165"/>
                  </a:lnTo>
                  <a:lnTo>
                    <a:pt x="506" y="169"/>
                  </a:lnTo>
                  <a:lnTo>
                    <a:pt x="477" y="169"/>
                  </a:lnTo>
                  <a:lnTo>
                    <a:pt x="449" y="164"/>
                  </a:lnTo>
                  <a:lnTo>
                    <a:pt x="426" y="156"/>
                  </a:lnTo>
                  <a:lnTo>
                    <a:pt x="401" y="146"/>
                  </a:lnTo>
                  <a:lnTo>
                    <a:pt x="382" y="135"/>
                  </a:lnTo>
                  <a:lnTo>
                    <a:pt x="361" y="120"/>
                  </a:lnTo>
                  <a:lnTo>
                    <a:pt x="346" y="105"/>
                  </a:lnTo>
                  <a:lnTo>
                    <a:pt x="333" y="86"/>
                  </a:lnTo>
                  <a:lnTo>
                    <a:pt x="323" y="67"/>
                  </a:lnTo>
                  <a:lnTo>
                    <a:pt x="310" y="48"/>
                  </a:lnTo>
                  <a:lnTo>
                    <a:pt x="299" y="38"/>
                  </a:lnTo>
                  <a:lnTo>
                    <a:pt x="283" y="30"/>
                  </a:lnTo>
                  <a:lnTo>
                    <a:pt x="270" y="30"/>
                  </a:lnTo>
                  <a:lnTo>
                    <a:pt x="253" y="32"/>
                  </a:lnTo>
                  <a:lnTo>
                    <a:pt x="238" y="38"/>
                  </a:lnTo>
                  <a:lnTo>
                    <a:pt x="221" y="48"/>
                  </a:lnTo>
                  <a:lnTo>
                    <a:pt x="205" y="61"/>
                  </a:lnTo>
                  <a:lnTo>
                    <a:pt x="190" y="72"/>
                  </a:lnTo>
                  <a:lnTo>
                    <a:pt x="175" y="86"/>
                  </a:lnTo>
                  <a:lnTo>
                    <a:pt x="162" y="99"/>
                  </a:lnTo>
                  <a:lnTo>
                    <a:pt x="150" y="112"/>
                  </a:lnTo>
                  <a:lnTo>
                    <a:pt x="141" y="124"/>
                  </a:lnTo>
                  <a:lnTo>
                    <a:pt x="133" y="133"/>
                  </a:lnTo>
                  <a:lnTo>
                    <a:pt x="128" y="137"/>
                  </a:lnTo>
                  <a:lnTo>
                    <a:pt x="128" y="141"/>
                  </a:lnTo>
                  <a:close/>
                </a:path>
              </a:pathLst>
            </a:custGeom>
            <a:solidFill>
              <a:srgbClr val="FFF2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84" name="Freeform 5">
              <a:extLst>
                <a:ext uri="{FF2B5EF4-FFF2-40B4-BE49-F238E27FC236}">
                  <a16:creationId xmlns:a16="http://schemas.microsoft.com/office/drawing/2014/main" id="{A83C3275-0D4B-DBA2-1062-6D666EF4C2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12" y="967"/>
              <a:ext cx="534" cy="387"/>
            </a:xfrm>
            <a:custGeom>
              <a:avLst/>
              <a:gdLst>
                <a:gd name="T0" fmla="*/ 0 w 1747"/>
                <a:gd name="T1" fmla="*/ 0 h 1377"/>
                <a:gd name="T2" fmla="*/ 0 w 1747"/>
                <a:gd name="T3" fmla="*/ 0 h 1377"/>
                <a:gd name="T4" fmla="*/ 0 w 1747"/>
                <a:gd name="T5" fmla="*/ 0 h 1377"/>
                <a:gd name="T6" fmla="*/ 0 w 1747"/>
                <a:gd name="T7" fmla="*/ 0 h 1377"/>
                <a:gd name="T8" fmla="*/ 0 w 1747"/>
                <a:gd name="T9" fmla="*/ 0 h 1377"/>
                <a:gd name="T10" fmla="*/ 0 w 1747"/>
                <a:gd name="T11" fmla="*/ 0 h 1377"/>
                <a:gd name="T12" fmla="*/ 0 w 1747"/>
                <a:gd name="T13" fmla="*/ 0 h 1377"/>
                <a:gd name="T14" fmla="*/ 0 w 1747"/>
                <a:gd name="T15" fmla="*/ 0 h 1377"/>
                <a:gd name="T16" fmla="*/ 0 w 1747"/>
                <a:gd name="T17" fmla="*/ 0 h 1377"/>
                <a:gd name="T18" fmla="*/ 0 w 1747"/>
                <a:gd name="T19" fmla="*/ 0 h 1377"/>
                <a:gd name="T20" fmla="*/ 0 w 1747"/>
                <a:gd name="T21" fmla="*/ 0 h 1377"/>
                <a:gd name="T22" fmla="*/ 0 w 1747"/>
                <a:gd name="T23" fmla="*/ 0 h 1377"/>
                <a:gd name="T24" fmla="*/ 0 w 1747"/>
                <a:gd name="T25" fmla="*/ 0 h 1377"/>
                <a:gd name="T26" fmla="*/ 0 w 1747"/>
                <a:gd name="T27" fmla="*/ 0 h 1377"/>
                <a:gd name="T28" fmla="*/ 0 w 1747"/>
                <a:gd name="T29" fmla="*/ 0 h 1377"/>
                <a:gd name="T30" fmla="*/ 0 w 1747"/>
                <a:gd name="T31" fmla="*/ 0 h 1377"/>
                <a:gd name="T32" fmla="*/ 0 w 1747"/>
                <a:gd name="T33" fmla="*/ 0 h 1377"/>
                <a:gd name="T34" fmla="*/ 0 w 1747"/>
                <a:gd name="T35" fmla="*/ 0 h 1377"/>
                <a:gd name="T36" fmla="*/ 0 w 1747"/>
                <a:gd name="T37" fmla="*/ 0 h 1377"/>
                <a:gd name="T38" fmla="*/ 0 w 1747"/>
                <a:gd name="T39" fmla="*/ 0 h 1377"/>
                <a:gd name="T40" fmla="*/ 0 w 1747"/>
                <a:gd name="T41" fmla="*/ 0 h 1377"/>
                <a:gd name="T42" fmla="*/ 0 w 1747"/>
                <a:gd name="T43" fmla="*/ 0 h 1377"/>
                <a:gd name="T44" fmla="*/ 0 w 1747"/>
                <a:gd name="T45" fmla="*/ 0 h 1377"/>
                <a:gd name="T46" fmla="*/ 0 w 1747"/>
                <a:gd name="T47" fmla="*/ 0 h 1377"/>
                <a:gd name="T48" fmla="*/ 0 w 1747"/>
                <a:gd name="T49" fmla="*/ 0 h 1377"/>
                <a:gd name="T50" fmla="*/ 1 w 1747"/>
                <a:gd name="T51" fmla="*/ 0 h 1377"/>
                <a:gd name="T52" fmla="*/ 0 w 1747"/>
                <a:gd name="T53" fmla="*/ 0 h 1377"/>
                <a:gd name="T54" fmla="*/ 0 w 1747"/>
                <a:gd name="T55" fmla="*/ 0 h 1377"/>
                <a:gd name="T56" fmla="*/ 0 w 1747"/>
                <a:gd name="T57" fmla="*/ 0 h 1377"/>
                <a:gd name="T58" fmla="*/ 1 w 1747"/>
                <a:gd name="T59" fmla="*/ 0 h 1377"/>
                <a:gd name="T60" fmla="*/ 1 w 1747"/>
                <a:gd name="T61" fmla="*/ 0 h 1377"/>
                <a:gd name="T62" fmla="*/ 1 w 1747"/>
                <a:gd name="T63" fmla="*/ 0 h 1377"/>
                <a:gd name="T64" fmla="*/ 1 w 1747"/>
                <a:gd name="T65" fmla="*/ 0 h 1377"/>
                <a:gd name="T66" fmla="*/ 1 w 1747"/>
                <a:gd name="T67" fmla="*/ 0 h 1377"/>
                <a:gd name="T68" fmla="*/ 1 w 1747"/>
                <a:gd name="T69" fmla="*/ 0 h 1377"/>
                <a:gd name="T70" fmla="*/ 1 w 1747"/>
                <a:gd name="T71" fmla="*/ 0 h 1377"/>
                <a:gd name="T72" fmla="*/ 1 w 1747"/>
                <a:gd name="T73" fmla="*/ 0 h 1377"/>
                <a:gd name="T74" fmla="*/ 1 w 1747"/>
                <a:gd name="T75" fmla="*/ 0 h 1377"/>
                <a:gd name="T76" fmla="*/ 0 w 1747"/>
                <a:gd name="T77" fmla="*/ 0 h 1377"/>
                <a:gd name="T78" fmla="*/ 0 w 1747"/>
                <a:gd name="T79" fmla="*/ 0 h 1377"/>
                <a:gd name="T80" fmla="*/ 0 w 1747"/>
                <a:gd name="T81" fmla="*/ 0 h 1377"/>
                <a:gd name="T82" fmla="*/ 0 w 1747"/>
                <a:gd name="T83" fmla="*/ 0 h 1377"/>
                <a:gd name="T84" fmla="*/ 0 w 1747"/>
                <a:gd name="T85" fmla="*/ 0 h 1377"/>
                <a:gd name="T86" fmla="*/ 0 w 1747"/>
                <a:gd name="T87" fmla="*/ 0 h 1377"/>
                <a:gd name="T88" fmla="*/ 0 w 1747"/>
                <a:gd name="T89" fmla="*/ 0 h 1377"/>
                <a:gd name="T90" fmla="*/ 0 w 1747"/>
                <a:gd name="T91" fmla="*/ 0 h 1377"/>
                <a:gd name="T92" fmla="*/ 0 w 1747"/>
                <a:gd name="T93" fmla="*/ 0 h 1377"/>
                <a:gd name="T94" fmla="*/ 0 w 1747"/>
                <a:gd name="T95" fmla="*/ 0 h 1377"/>
                <a:gd name="T96" fmla="*/ 0 w 1747"/>
                <a:gd name="T97" fmla="*/ 0 h 1377"/>
                <a:gd name="T98" fmla="*/ 0 w 1747"/>
                <a:gd name="T99" fmla="*/ 0 h 1377"/>
                <a:gd name="T100" fmla="*/ 0 w 1747"/>
                <a:gd name="T101" fmla="*/ 0 h 1377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747"/>
                <a:gd name="T154" fmla="*/ 0 h 1377"/>
                <a:gd name="T155" fmla="*/ 1747 w 1747"/>
                <a:gd name="T156" fmla="*/ 1377 h 1377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747" h="1377">
                  <a:moveTo>
                    <a:pt x="66" y="52"/>
                  </a:moveTo>
                  <a:lnTo>
                    <a:pt x="66" y="53"/>
                  </a:lnTo>
                  <a:lnTo>
                    <a:pt x="64" y="59"/>
                  </a:lnTo>
                  <a:lnTo>
                    <a:pt x="63" y="67"/>
                  </a:lnTo>
                  <a:lnTo>
                    <a:pt x="61" y="80"/>
                  </a:lnTo>
                  <a:lnTo>
                    <a:pt x="57" y="95"/>
                  </a:lnTo>
                  <a:lnTo>
                    <a:pt x="53" y="114"/>
                  </a:lnTo>
                  <a:lnTo>
                    <a:pt x="51" y="135"/>
                  </a:lnTo>
                  <a:lnTo>
                    <a:pt x="49" y="162"/>
                  </a:lnTo>
                  <a:lnTo>
                    <a:pt x="45" y="187"/>
                  </a:lnTo>
                  <a:lnTo>
                    <a:pt x="44" y="217"/>
                  </a:lnTo>
                  <a:lnTo>
                    <a:pt x="44" y="249"/>
                  </a:lnTo>
                  <a:lnTo>
                    <a:pt x="44" y="283"/>
                  </a:lnTo>
                  <a:lnTo>
                    <a:pt x="44" y="320"/>
                  </a:lnTo>
                  <a:lnTo>
                    <a:pt x="44" y="360"/>
                  </a:lnTo>
                  <a:lnTo>
                    <a:pt x="47" y="398"/>
                  </a:lnTo>
                  <a:lnTo>
                    <a:pt x="53" y="441"/>
                  </a:lnTo>
                  <a:lnTo>
                    <a:pt x="55" y="481"/>
                  </a:lnTo>
                  <a:lnTo>
                    <a:pt x="57" y="517"/>
                  </a:lnTo>
                  <a:lnTo>
                    <a:pt x="57" y="552"/>
                  </a:lnTo>
                  <a:lnTo>
                    <a:pt x="57" y="582"/>
                  </a:lnTo>
                  <a:lnTo>
                    <a:pt x="55" y="607"/>
                  </a:lnTo>
                  <a:lnTo>
                    <a:pt x="53" y="631"/>
                  </a:lnTo>
                  <a:lnTo>
                    <a:pt x="47" y="652"/>
                  </a:lnTo>
                  <a:lnTo>
                    <a:pt x="45" y="673"/>
                  </a:lnTo>
                  <a:lnTo>
                    <a:pt x="40" y="690"/>
                  </a:lnTo>
                  <a:lnTo>
                    <a:pt x="34" y="709"/>
                  </a:lnTo>
                  <a:lnTo>
                    <a:pt x="30" y="725"/>
                  </a:lnTo>
                  <a:lnTo>
                    <a:pt x="25" y="742"/>
                  </a:lnTo>
                  <a:lnTo>
                    <a:pt x="19" y="757"/>
                  </a:lnTo>
                  <a:lnTo>
                    <a:pt x="15" y="770"/>
                  </a:lnTo>
                  <a:lnTo>
                    <a:pt x="11" y="787"/>
                  </a:lnTo>
                  <a:lnTo>
                    <a:pt x="7" y="806"/>
                  </a:lnTo>
                  <a:lnTo>
                    <a:pt x="4" y="821"/>
                  </a:lnTo>
                  <a:lnTo>
                    <a:pt x="6" y="839"/>
                  </a:lnTo>
                  <a:lnTo>
                    <a:pt x="7" y="854"/>
                  </a:lnTo>
                  <a:lnTo>
                    <a:pt x="13" y="869"/>
                  </a:lnTo>
                  <a:lnTo>
                    <a:pt x="19" y="884"/>
                  </a:lnTo>
                  <a:lnTo>
                    <a:pt x="26" y="901"/>
                  </a:lnTo>
                  <a:lnTo>
                    <a:pt x="34" y="917"/>
                  </a:lnTo>
                  <a:lnTo>
                    <a:pt x="44" y="936"/>
                  </a:lnTo>
                  <a:lnTo>
                    <a:pt x="53" y="951"/>
                  </a:lnTo>
                  <a:lnTo>
                    <a:pt x="63" y="968"/>
                  </a:lnTo>
                  <a:lnTo>
                    <a:pt x="72" y="989"/>
                  </a:lnTo>
                  <a:lnTo>
                    <a:pt x="82" y="1010"/>
                  </a:lnTo>
                  <a:lnTo>
                    <a:pt x="87" y="1031"/>
                  </a:lnTo>
                  <a:lnTo>
                    <a:pt x="95" y="1057"/>
                  </a:lnTo>
                  <a:lnTo>
                    <a:pt x="99" y="1080"/>
                  </a:lnTo>
                  <a:lnTo>
                    <a:pt x="103" y="1110"/>
                  </a:lnTo>
                  <a:lnTo>
                    <a:pt x="101" y="1135"/>
                  </a:lnTo>
                  <a:lnTo>
                    <a:pt x="101" y="1160"/>
                  </a:lnTo>
                  <a:lnTo>
                    <a:pt x="95" y="1181"/>
                  </a:lnTo>
                  <a:lnTo>
                    <a:pt x="91" y="1202"/>
                  </a:lnTo>
                  <a:lnTo>
                    <a:pt x="83" y="1215"/>
                  </a:lnTo>
                  <a:lnTo>
                    <a:pt x="76" y="1230"/>
                  </a:lnTo>
                  <a:lnTo>
                    <a:pt x="68" y="1244"/>
                  </a:lnTo>
                  <a:lnTo>
                    <a:pt x="61" y="1255"/>
                  </a:lnTo>
                  <a:lnTo>
                    <a:pt x="49" y="1263"/>
                  </a:lnTo>
                  <a:lnTo>
                    <a:pt x="42" y="1272"/>
                  </a:lnTo>
                  <a:lnTo>
                    <a:pt x="32" y="1280"/>
                  </a:lnTo>
                  <a:lnTo>
                    <a:pt x="25" y="1287"/>
                  </a:lnTo>
                  <a:lnTo>
                    <a:pt x="15" y="1293"/>
                  </a:lnTo>
                  <a:lnTo>
                    <a:pt x="7" y="1299"/>
                  </a:lnTo>
                  <a:lnTo>
                    <a:pt x="2" y="1304"/>
                  </a:lnTo>
                  <a:lnTo>
                    <a:pt x="0" y="1314"/>
                  </a:lnTo>
                  <a:lnTo>
                    <a:pt x="0" y="1316"/>
                  </a:lnTo>
                  <a:lnTo>
                    <a:pt x="7" y="1316"/>
                  </a:lnTo>
                  <a:lnTo>
                    <a:pt x="23" y="1312"/>
                  </a:lnTo>
                  <a:lnTo>
                    <a:pt x="45" y="1304"/>
                  </a:lnTo>
                  <a:lnTo>
                    <a:pt x="70" y="1295"/>
                  </a:lnTo>
                  <a:lnTo>
                    <a:pt x="101" y="1283"/>
                  </a:lnTo>
                  <a:lnTo>
                    <a:pt x="133" y="1272"/>
                  </a:lnTo>
                  <a:lnTo>
                    <a:pt x="169" y="1261"/>
                  </a:lnTo>
                  <a:lnTo>
                    <a:pt x="205" y="1249"/>
                  </a:lnTo>
                  <a:lnTo>
                    <a:pt x="241" y="1238"/>
                  </a:lnTo>
                  <a:lnTo>
                    <a:pt x="277" y="1228"/>
                  </a:lnTo>
                  <a:lnTo>
                    <a:pt x="313" y="1225"/>
                  </a:lnTo>
                  <a:lnTo>
                    <a:pt x="346" y="1219"/>
                  </a:lnTo>
                  <a:lnTo>
                    <a:pt x="376" y="1219"/>
                  </a:lnTo>
                  <a:lnTo>
                    <a:pt x="403" y="1225"/>
                  </a:lnTo>
                  <a:lnTo>
                    <a:pt x="424" y="1236"/>
                  </a:lnTo>
                  <a:lnTo>
                    <a:pt x="443" y="1249"/>
                  </a:lnTo>
                  <a:lnTo>
                    <a:pt x="467" y="1264"/>
                  </a:lnTo>
                  <a:lnTo>
                    <a:pt x="496" y="1280"/>
                  </a:lnTo>
                  <a:lnTo>
                    <a:pt x="528" y="1297"/>
                  </a:lnTo>
                  <a:lnTo>
                    <a:pt x="562" y="1312"/>
                  </a:lnTo>
                  <a:lnTo>
                    <a:pt x="600" y="1327"/>
                  </a:lnTo>
                  <a:lnTo>
                    <a:pt x="640" y="1342"/>
                  </a:lnTo>
                  <a:lnTo>
                    <a:pt x="680" y="1356"/>
                  </a:lnTo>
                  <a:lnTo>
                    <a:pt x="718" y="1363"/>
                  </a:lnTo>
                  <a:lnTo>
                    <a:pt x="758" y="1371"/>
                  </a:lnTo>
                  <a:lnTo>
                    <a:pt x="798" y="1375"/>
                  </a:lnTo>
                  <a:lnTo>
                    <a:pt x="836" y="1375"/>
                  </a:lnTo>
                  <a:lnTo>
                    <a:pt x="869" y="1369"/>
                  </a:lnTo>
                  <a:lnTo>
                    <a:pt x="901" y="1360"/>
                  </a:lnTo>
                  <a:lnTo>
                    <a:pt x="929" y="1342"/>
                  </a:lnTo>
                  <a:lnTo>
                    <a:pt x="956" y="1323"/>
                  </a:lnTo>
                  <a:lnTo>
                    <a:pt x="975" y="1297"/>
                  </a:lnTo>
                  <a:lnTo>
                    <a:pt x="998" y="1276"/>
                  </a:lnTo>
                  <a:lnTo>
                    <a:pt x="1017" y="1255"/>
                  </a:lnTo>
                  <a:lnTo>
                    <a:pt x="1040" y="1240"/>
                  </a:lnTo>
                  <a:lnTo>
                    <a:pt x="1060" y="1225"/>
                  </a:lnTo>
                  <a:lnTo>
                    <a:pt x="1081" y="1215"/>
                  </a:lnTo>
                  <a:lnTo>
                    <a:pt x="1102" y="1206"/>
                  </a:lnTo>
                  <a:lnTo>
                    <a:pt x="1125" y="1202"/>
                  </a:lnTo>
                  <a:lnTo>
                    <a:pt x="1146" y="1198"/>
                  </a:lnTo>
                  <a:lnTo>
                    <a:pt x="1171" y="1200"/>
                  </a:lnTo>
                  <a:lnTo>
                    <a:pt x="1194" y="1202"/>
                  </a:lnTo>
                  <a:lnTo>
                    <a:pt x="1218" y="1209"/>
                  </a:lnTo>
                  <a:lnTo>
                    <a:pt x="1243" y="1217"/>
                  </a:lnTo>
                  <a:lnTo>
                    <a:pt x="1271" y="1228"/>
                  </a:lnTo>
                  <a:lnTo>
                    <a:pt x="1298" y="1244"/>
                  </a:lnTo>
                  <a:lnTo>
                    <a:pt x="1328" y="1263"/>
                  </a:lnTo>
                  <a:lnTo>
                    <a:pt x="1357" y="1282"/>
                  </a:lnTo>
                  <a:lnTo>
                    <a:pt x="1389" y="1299"/>
                  </a:lnTo>
                  <a:lnTo>
                    <a:pt x="1422" y="1314"/>
                  </a:lnTo>
                  <a:lnTo>
                    <a:pt x="1452" y="1329"/>
                  </a:lnTo>
                  <a:lnTo>
                    <a:pt x="1482" y="1342"/>
                  </a:lnTo>
                  <a:lnTo>
                    <a:pt x="1513" y="1354"/>
                  </a:lnTo>
                  <a:lnTo>
                    <a:pt x="1541" y="1361"/>
                  </a:lnTo>
                  <a:lnTo>
                    <a:pt x="1572" y="1369"/>
                  </a:lnTo>
                  <a:lnTo>
                    <a:pt x="1596" y="1375"/>
                  </a:lnTo>
                  <a:lnTo>
                    <a:pt x="1621" y="1377"/>
                  </a:lnTo>
                  <a:lnTo>
                    <a:pt x="1642" y="1375"/>
                  </a:lnTo>
                  <a:lnTo>
                    <a:pt x="1663" y="1373"/>
                  </a:lnTo>
                  <a:lnTo>
                    <a:pt x="1678" y="1365"/>
                  </a:lnTo>
                  <a:lnTo>
                    <a:pt x="1693" y="1354"/>
                  </a:lnTo>
                  <a:lnTo>
                    <a:pt x="1703" y="1340"/>
                  </a:lnTo>
                  <a:lnTo>
                    <a:pt x="1709" y="1323"/>
                  </a:lnTo>
                  <a:lnTo>
                    <a:pt x="1707" y="1301"/>
                  </a:lnTo>
                  <a:lnTo>
                    <a:pt x="1703" y="1283"/>
                  </a:lnTo>
                  <a:lnTo>
                    <a:pt x="1693" y="1266"/>
                  </a:lnTo>
                  <a:lnTo>
                    <a:pt x="1684" y="1253"/>
                  </a:lnTo>
                  <a:lnTo>
                    <a:pt x="1671" y="1238"/>
                  </a:lnTo>
                  <a:lnTo>
                    <a:pt x="1655" y="1225"/>
                  </a:lnTo>
                  <a:lnTo>
                    <a:pt x="1640" y="1213"/>
                  </a:lnTo>
                  <a:lnTo>
                    <a:pt x="1627" y="1202"/>
                  </a:lnTo>
                  <a:lnTo>
                    <a:pt x="1610" y="1187"/>
                  </a:lnTo>
                  <a:lnTo>
                    <a:pt x="1600" y="1175"/>
                  </a:lnTo>
                  <a:lnTo>
                    <a:pt x="1591" y="1162"/>
                  </a:lnTo>
                  <a:lnTo>
                    <a:pt x="1585" y="1148"/>
                  </a:lnTo>
                  <a:lnTo>
                    <a:pt x="1585" y="1131"/>
                  </a:lnTo>
                  <a:lnTo>
                    <a:pt x="1591" y="1118"/>
                  </a:lnTo>
                  <a:lnTo>
                    <a:pt x="1600" y="1099"/>
                  </a:lnTo>
                  <a:lnTo>
                    <a:pt x="1621" y="1080"/>
                  </a:lnTo>
                  <a:lnTo>
                    <a:pt x="1642" y="1057"/>
                  </a:lnTo>
                  <a:lnTo>
                    <a:pt x="1659" y="1033"/>
                  </a:lnTo>
                  <a:lnTo>
                    <a:pt x="1673" y="1004"/>
                  </a:lnTo>
                  <a:lnTo>
                    <a:pt x="1686" y="977"/>
                  </a:lnTo>
                  <a:lnTo>
                    <a:pt x="1693" y="943"/>
                  </a:lnTo>
                  <a:lnTo>
                    <a:pt x="1703" y="913"/>
                  </a:lnTo>
                  <a:lnTo>
                    <a:pt x="1707" y="879"/>
                  </a:lnTo>
                  <a:lnTo>
                    <a:pt x="1711" y="846"/>
                  </a:lnTo>
                  <a:lnTo>
                    <a:pt x="1711" y="812"/>
                  </a:lnTo>
                  <a:lnTo>
                    <a:pt x="1711" y="776"/>
                  </a:lnTo>
                  <a:lnTo>
                    <a:pt x="1707" y="744"/>
                  </a:lnTo>
                  <a:lnTo>
                    <a:pt x="1707" y="709"/>
                  </a:lnTo>
                  <a:lnTo>
                    <a:pt x="1703" y="677"/>
                  </a:lnTo>
                  <a:lnTo>
                    <a:pt x="1699" y="648"/>
                  </a:lnTo>
                  <a:lnTo>
                    <a:pt x="1695" y="620"/>
                  </a:lnTo>
                  <a:lnTo>
                    <a:pt x="1692" y="593"/>
                  </a:lnTo>
                  <a:lnTo>
                    <a:pt x="1686" y="567"/>
                  </a:lnTo>
                  <a:lnTo>
                    <a:pt x="1680" y="542"/>
                  </a:lnTo>
                  <a:lnTo>
                    <a:pt x="1676" y="513"/>
                  </a:lnTo>
                  <a:lnTo>
                    <a:pt x="1673" y="489"/>
                  </a:lnTo>
                  <a:lnTo>
                    <a:pt x="1669" y="462"/>
                  </a:lnTo>
                  <a:lnTo>
                    <a:pt x="1665" y="436"/>
                  </a:lnTo>
                  <a:lnTo>
                    <a:pt x="1665" y="411"/>
                  </a:lnTo>
                  <a:lnTo>
                    <a:pt x="1665" y="386"/>
                  </a:lnTo>
                  <a:lnTo>
                    <a:pt x="1665" y="360"/>
                  </a:lnTo>
                  <a:lnTo>
                    <a:pt x="1665" y="337"/>
                  </a:lnTo>
                  <a:lnTo>
                    <a:pt x="1669" y="314"/>
                  </a:lnTo>
                  <a:lnTo>
                    <a:pt x="1674" y="295"/>
                  </a:lnTo>
                  <a:lnTo>
                    <a:pt x="1678" y="276"/>
                  </a:lnTo>
                  <a:lnTo>
                    <a:pt x="1688" y="257"/>
                  </a:lnTo>
                  <a:lnTo>
                    <a:pt x="1695" y="242"/>
                  </a:lnTo>
                  <a:lnTo>
                    <a:pt x="1709" y="228"/>
                  </a:lnTo>
                  <a:lnTo>
                    <a:pt x="1720" y="215"/>
                  </a:lnTo>
                  <a:lnTo>
                    <a:pt x="1730" y="202"/>
                  </a:lnTo>
                  <a:lnTo>
                    <a:pt x="1735" y="188"/>
                  </a:lnTo>
                  <a:lnTo>
                    <a:pt x="1741" y="177"/>
                  </a:lnTo>
                  <a:lnTo>
                    <a:pt x="1745" y="162"/>
                  </a:lnTo>
                  <a:lnTo>
                    <a:pt x="1747" y="148"/>
                  </a:lnTo>
                  <a:lnTo>
                    <a:pt x="1745" y="137"/>
                  </a:lnTo>
                  <a:lnTo>
                    <a:pt x="1745" y="126"/>
                  </a:lnTo>
                  <a:lnTo>
                    <a:pt x="1739" y="114"/>
                  </a:lnTo>
                  <a:lnTo>
                    <a:pt x="1735" y="103"/>
                  </a:lnTo>
                  <a:lnTo>
                    <a:pt x="1726" y="91"/>
                  </a:lnTo>
                  <a:lnTo>
                    <a:pt x="1720" y="84"/>
                  </a:lnTo>
                  <a:lnTo>
                    <a:pt x="1709" y="76"/>
                  </a:lnTo>
                  <a:lnTo>
                    <a:pt x="1697" y="69"/>
                  </a:lnTo>
                  <a:lnTo>
                    <a:pt x="1686" y="65"/>
                  </a:lnTo>
                  <a:lnTo>
                    <a:pt x="1674" y="61"/>
                  </a:lnTo>
                  <a:lnTo>
                    <a:pt x="1655" y="55"/>
                  </a:lnTo>
                  <a:lnTo>
                    <a:pt x="1633" y="52"/>
                  </a:lnTo>
                  <a:lnTo>
                    <a:pt x="1606" y="46"/>
                  </a:lnTo>
                  <a:lnTo>
                    <a:pt x="1576" y="42"/>
                  </a:lnTo>
                  <a:lnTo>
                    <a:pt x="1541" y="36"/>
                  </a:lnTo>
                  <a:lnTo>
                    <a:pt x="1507" y="31"/>
                  </a:lnTo>
                  <a:lnTo>
                    <a:pt x="1469" y="27"/>
                  </a:lnTo>
                  <a:lnTo>
                    <a:pt x="1431" y="23"/>
                  </a:lnTo>
                  <a:lnTo>
                    <a:pt x="1389" y="19"/>
                  </a:lnTo>
                  <a:lnTo>
                    <a:pt x="1351" y="17"/>
                  </a:lnTo>
                  <a:lnTo>
                    <a:pt x="1313" y="17"/>
                  </a:lnTo>
                  <a:lnTo>
                    <a:pt x="1277" y="17"/>
                  </a:lnTo>
                  <a:lnTo>
                    <a:pt x="1241" y="21"/>
                  </a:lnTo>
                  <a:lnTo>
                    <a:pt x="1211" y="27"/>
                  </a:lnTo>
                  <a:lnTo>
                    <a:pt x="1182" y="33"/>
                  </a:lnTo>
                  <a:lnTo>
                    <a:pt x="1159" y="44"/>
                  </a:lnTo>
                  <a:lnTo>
                    <a:pt x="1135" y="52"/>
                  </a:lnTo>
                  <a:lnTo>
                    <a:pt x="1112" y="59"/>
                  </a:lnTo>
                  <a:lnTo>
                    <a:pt x="1087" y="67"/>
                  </a:lnTo>
                  <a:lnTo>
                    <a:pt x="1060" y="74"/>
                  </a:lnTo>
                  <a:lnTo>
                    <a:pt x="1034" y="76"/>
                  </a:lnTo>
                  <a:lnTo>
                    <a:pt x="1007" y="78"/>
                  </a:lnTo>
                  <a:lnTo>
                    <a:pt x="981" y="78"/>
                  </a:lnTo>
                  <a:lnTo>
                    <a:pt x="954" y="78"/>
                  </a:lnTo>
                  <a:lnTo>
                    <a:pt x="926" y="76"/>
                  </a:lnTo>
                  <a:lnTo>
                    <a:pt x="899" y="74"/>
                  </a:lnTo>
                  <a:lnTo>
                    <a:pt x="870" y="69"/>
                  </a:lnTo>
                  <a:lnTo>
                    <a:pt x="846" y="65"/>
                  </a:lnTo>
                  <a:lnTo>
                    <a:pt x="817" y="57"/>
                  </a:lnTo>
                  <a:lnTo>
                    <a:pt x="792" y="50"/>
                  </a:lnTo>
                  <a:lnTo>
                    <a:pt x="766" y="42"/>
                  </a:lnTo>
                  <a:lnTo>
                    <a:pt x="743" y="34"/>
                  </a:lnTo>
                  <a:lnTo>
                    <a:pt x="718" y="25"/>
                  </a:lnTo>
                  <a:lnTo>
                    <a:pt x="696" y="17"/>
                  </a:lnTo>
                  <a:lnTo>
                    <a:pt x="673" y="12"/>
                  </a:lnTo>
                  <a:lnTo>
                    <a:pt x="650" y="8"/>
                  </a:lnTo>
                  <a:lnTo>
                    <a:pt x="625" y="4"/>
                  </a:lnTo>
                  <a:lnTo>
                    <a:pt x="602" y="2"/>
                  </a:lnTo>
                  <a:lnTo>
                    <a:pt x="580" y="0"/>
                  </a:lnTo>
                  <a:lnTo>
                    <a:pt x="561" y="2"/>
                  </a:lnTo>
                  <a:lnTo>
                    <a:pt x="538" y="2"/>
                  </a:lnTo>
                  <a:lnTo>
                    <a:pt x="519" y="6"/>
                  </a:lnTo>
                  <a:lnTo>
                    <a:pt x="498" y="10"/>
                  </a:lnTo>
                  <a:lnTo>
                    <a:pt x="479" y="17"/>
                  </a:lnTo>
                  <a:lnTo>
                    <a:pt x="460" y="23"/>
                  </a:lnTo>
                  <a:lnTo>
                    <a:pt x="445" y="31"/>
                  </a:lnTo>
                  <a:lnTo>
                    <a:pt x="428" y="40"/>
                  </a:lnTo>
                  <a:lnTo>
                    <a:pt x="414" y="52"/>
                  </a:lnTo>
                  <a:lnTo>
                    <a:pt x="397" y="59"/>
                  </a:lnTo>
                  <a:lnTo>
                    <a:pt x="376" y="69"/>
                  </a:lnTo>
                  <a:lnTo>
                    <a:pt x="352" y="72"/>
                  </a:lnTo>
                  <a:lnTo>
                    <a:pt x="327" y="76"/>
                  </a:lnTo>
                  <a:lnTo>
                    <a:pt x="298" y="76"/>
                  </a:lnTo>
                  <a:lnTo>
                    <a:pt x="270" y="76"/>
                  </a:lnTo>
                  <a:lnTo>
                    <a:pt x="239" y="74"/>
                  </a:lnTo>
                  <a:lnTo>
                    <a:pt x="211" y="74"/>
                  </a:lnTo>
                  <a:lnTo>
                    <a:pt x="182" y="69"/>
                  </a:lnTo>
                  <a:lnTo>
                    <a:pt x="156" y="67"/>
                  </a:lnTo>
                  <a:lnTo>
                    <a:pt x="131" y="63"/>
                  </a:lnTo>
                  <a:lnTo>
                    <a:pt x="110" y="59"/>
                  </a:lnTo>
                  <a:lnTo>
                    <a:pt x="91" y="55"/>
                  </a:lnTo>
                  <a:lnTo>
                    <a:pt x="78" y="53"/>
                  </a:lnTo>
                  <a:lnTo>
                    <a:pt x="70" y="52"/>
                  </a:lnTo>
                  <a:lnTo>
                    <a:pt x="66" y="5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85" name="Freeform 6">
              <a:extLst>
                <a:ext uri="{FF2B5EF4-FFF2-40B4-BE49-F238E27FC236}">
                  <a16:creationId xmlns:a16="http://schemas.microsoft.com/office/drawing/2014/main" id="{884912F4-5C3B-4A10-3993-86038B1773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12" y="1008"/>
              <a:ext cx="390" cy="296"/>
            </a:xfrm>
            <a:custGeom>
              <a:avLst/>
              <a:gdLst>
                <a:gd name="T0" fmla="*/ 0 w 1277"/>
                <a:gd name="T1" fmla="*/ 0 h 1054"/>
                <a:gd name="T2" fmla="*/ 0 w 1277"/>
                <a:gd name="T3" fmla="*/ 0 h 1054"/>
                <a:gd name="T4" fmla="*/ 0 w 1277"/>
                <a:gd name="T5" fmla="*/ 0 h 1054"/>
                <a:gd name="T6" fmla="*/ 0 w 1277"/>
                <a:gd name="T7" fmla="*/ 0 h 1054"/>
                <a:gd name="T8" fmla="*/ 0 w 1277"/>
                <a:gd name="T9" fmla="*/ 0 h 1054"/>
                <a:gd name="T10" fmla="*/ 0 w 1277"/>
                <a:gd name="T11" fmla="*/ 0 h 1054"/>
                <a:gd name="T12" fmla="*/ 0 w 1277"/>
                <a:gd name="T13" fmla="*/ 0 h 1054"/>
                <a:gd name="T14" fmla="*/ 0 w 1277"/>
                <a:gd name="T15" fmla="*/ 0 h 1054"/>
                <a:gd name="T16" fmla="*/ 0 w 1277"/>
                <a:gd name="T17" fmla="*/ 0 h 1054"/>
                <a:gd name="T18" fmla="*/ 0 w 1277"/>
                <a:gd name="T19" fmla="*/ 0 h 1054"/>
                <a:gd name="T20" fmla="*/ 0 w 1277"/>
                <a:gd name="T21" fmla="*/ 0 h 1054"/>
                <a:gd name="T22" fmla="*/ 0 w 1277"/>
                <a:gd name="T23" fmla="*/ 0 h 1054"/>
                <a:gd name="T24" fmla="*/ 0 w 1277"/>
                <a:gd name="T25" fmla="*/ 0 h 1054"/>
                <a:gd name="T26" fmla="*/ 0 w 1277"/>
                <a:gd name="T27" fmla="*/ 0 h 1054"/>
                <a:gd name="T28" fmla="*/ 0 w 1277"/>
                <a:gd name="T29" fmla="*/ 0 h 1054"/>
                <a:gd name="T30" fmla="*/ 0 w 1277"/>
                <a:gd name="T31" fmla="*/ 0 h 1054"/>
                <a:gd name="T32" fmla="*/ 0 w 1277"/>
                <a:gd name="T33" fmla="*/ 0 h 1054"/>
                <a:gd name="T34" fmla="*/ 0 w 1277"/>
                <a:gd name="T35" fmla="*/ 0 h 1054"/>
                <a:gd name="T36" fmla="*/ 0 w 1277"/>
                <a:gd name="T37" fmla="*/ 0 h 1054"/>
                <a:gd name="T38" fmla="*/ 0 w 1277"/>
                <a:gd name="T39" fmla="*/ 0 h 1054"/>
                <a:gd name="T40" fmla="*/ 0 w 1277"/>
                <a:gd name="T41" fmla="*/ 0 h 1054"/>
                <a:gd name="T42" fmla="*/ 0 w 1277"/>
                <a:gd name="T43" fmla="*/ 0 h 1054"/>
                <a:gd name="T44" fmla="*/ 0 w 1277"/>
                <a:gd name="T45" fmla="*/ 0 h 1054"/>
                <a:gd name="T46" fmla="*/ 0 w 1277"/>
                <a:gd name="T47" fmla="*/ 0 h 1054"/>
                <a:gd name="T48" fmla="*/ 0 w 1277"/>
                <a:gd name="T49" fmla="*/ 0 h 1054"/>
                <a:gd name="T50" fmla="*/ 0 w 1277"/>
                <a:gd name="T51" fmla="*/ 0 h 1054"/>
                <a:gd name="T52" fmla="*/ 0 w 1277"/>
                <a:gd name="T53" fmla="*/ 0 h 1054"/>
                <a:gd name="T54" fmla="*/ 0 w 1277"/>
                <a:gd name="T55" fmla="*/ 0 h 1054"/>
                <a:gd name="T56" fmla="*/ 0 w 1277"/>
                <a:gd name="T57" fmla="*/ 0 h 1054"/>
                <a:gd name="T58" fmla="*/ 0 w 1277"/>
                <a:gd name="T59" fmla="*/ 0 h 1054"/>
                <a:gd name="T60" fmla="*/ 0 w 1277"/>
                <a:gd name="T61" fmla="*/ 0 h 1054"/>
                <a:gd name="T62" fmla="*/ 0 w 1277"/>
                <a:gd name="T63" fmla="*/ 0 h 1054"/>
                <a:gd name="T64" fmla="*/ 0 w 1277"/>
                <a:gd name="T65" fmla="*/ 0 h 1054"/>
                <a:gd name="T66" fmla="*/ 0 w 1277"/>
                <a:gd name="T67" fmla="*/ 0 h 1054"/>
                <a:gd name="T68" fmla="*/ 0 w 1277"/>
                <a:gd name="T69" fmla="*/ 0 h 1054"/>
                <a:gd name="T70" fmla="*/ 0 w 1277"/>
                <a:gd name="T71" fmla="*/ 0 h 1054"/>
                <a:gd name="T72" fmla="*/ 0 w 1277"/>
                <a:gd name="T73" fmla="*/ 0 h 1054"/>
                <a:gd name="T74" fmla="*/ 0 w 1277"/>
                <a:gd name="T75" fmla="*/ 0 h 1054"/>
                <a:gd name="T76" fmla="*/ 0 w 1277"/>
                <a:gd name="T77" fmla="*/ 0 h 1054"/>
                <a:gd name="T78" fmla="*/ 0 w 1277"/>
                <a:gd name="T79" fmla="*/ 0 h 1054"/>
                <a:gd name="T80" fmla="*/ 0 w 1277"/>
                <a:gd name="T81" fmla="*/ 0 h 1054"/>
                <a:gd name="T82" fmla="*/ 0 w 1277"/>
                <a:gd name="T83" fmla="*/ 0 h 1054"/>
                <a:gd name="T84" fmla="*/ 0 w 1277"/>
                <a:gd name="T85" fmla="*/ 0 h 1054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277"/>
                <a:gd name="T130" fmla="*/ 0 h 1054"/>
                <a:gd name="T131" fmla="*/ 1277 w 1277"/>
                <a:gd name="T132" fmla="*/ 1054 h 1054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277" h="1054">
                  <a:moveTo>
                    <a:pt x="452" y="116"/>
                  </a:moveTo>
                  <a:lnTo>
                    <a:pt x="422" y="113"/>
                  </a:lnTo>
                  <a:lnTo>
                    <a:pt x="391" y="103"/>
                  </a:lnTo>
                  <a:lnTo>
                    <a:pt x="359" y="92"/>
                  </a:lnTo>
                  <a:lnTo>
                    <a:pt x="327" y="78"/>
                  </a:lnTo>
                  <a:lnTo>
                    <a:pt x="294" y="61"/>
                  </a:lnTo>
                  <a:lnTo>
                    <a:pt x="260" y="44"/>
                  </a:lnTo>
                  <a:lnTo>
                    <a:pt x="228" y="29"/>
                  </a:lnTo>
                  <a:lnTo>
                    <a:pt x="196" y="18"/>
                  </a:lnTo>
                  <a:lnTo>
                    <a:pt x="163" y="6"/>
                  </a:lnTo>
                  <a:lnTo>
                    <a:pt x="135" y="0"/>
                  </a:lnTo>
                  <a:lnTo>
                    <a:pt x="106" y="0"/>
                  </a:lnTo>
                  <a:lnTo>
                    <a:pt x="82" y="8"/>
                  </a:lnTo>
                  <a:lnTo>
                    <a:pt x="57" y="23"/>
                  </a:lnTo>
                  <a:lnTo>
                    <a:pt x="36" y="48"/>
                  </a:lnTo>
                  <a:lnTo>
                    <a:pt x="19" y="82"/>
                  </a:lnTo>
                  <a:lnTo>
                    <a:pt x="5" y="132"/>
                  </a:lnTo>
                  <a:lnTo>
                    <a:pt x="0" y="177"/>
                  </a:lnTo>
                  <a:lnTo>
                    <a:pt x="15" y="221"/>
                  </a:lnTo>
                  <a:lnTo>
                    <a:pt x="42" y="253"/>
                  </a:lnTo>
                  <a:lnTo>
                    <a:pt x="82" y="282"/>
                  </a:lnTo>
                  <a:lnTo>
                    <a:pt x="127" y="307"/>
                  </a:lnTo>
                  <a:lnTo>
                    <a:pt x="182" y="327"/>
                  </a:lnTo>
                  <a:lnTo>
                    <a:pt x="239" y="346"/>
                  </a:lnTo>
                  <a:lnTo>
                    <a:pt x="296" y="365"/>
                  </a:lnTo>
                  <a:lnTo>
                    <a:pt x="350" y="385"/>
                  </a:lnTo>
                  <a:lnTo>
                    <a:pt x="399" y="404"/>
                  </a:lnTo>
                  <a:lnTo>
                    <a:pt x="441" y="426"/>
                  </a:lnTo>
                  <a:lnTo>
                    <a:pt x="471" y="455"/>
                  </a:lnTo>
                  <a:lnTo>
                    <a:pt x="488" y="485"/>
                  </a:lnTo>
                  <a:lnTo>
                    <a:pt x="490" y="525"/>
                  </a:lnTo>
                  <a:lnTo>
                    <a:pt x="471" y="571"/>
                  </a:lnTo>
                  <a:lnTo>
                    <a:pt x="435" y="626"/>
                  </a:lnTo>
                  <a:lnTo>
                    <a:pt x="384" y="679"/>
                  </a:lnTo>
                  <a:lnTo>
                    <a:pt x="332" y="723"/>
                  </a:lnTo>
                  <a:lnTo>
                    <a:pt x="281" y="757"/>
                  </a:lnTo>
                  <a:lnTo>
                    <a:pt x="234" y="784"/>
                  </a:lnTo>
                  <a:lnTo>
                    <a:pt x="188" y="803"/>
                  </a:lnTo>
                  <a:lnTo>
                    <a:pt x="146" y="818"/>
                  </a:lnTo>
                  <a:lnTo>
                    <a:pt x="106" y="827"/>
                  </a:lnTo>
                  <a:lnTo>
                    <a:pt x="74" y="837"/>
                  </a:lnTo>
                  <a:lnTo>
                    <a:pt x="45" y="843"/>
                  </a:lnTo>
                  <a:lnTo>
                    <a:pt x="25" y="848"/>
                  </a:lnTo>
                  <a:lnTo>
                    <a:pt x="11" y="852"/>
                  </a:lnTo>
                  <a:lnTo>
                    <a:pt x="9" y="862"/>
                  </a:lnTo>
                  <a:lnTo>
                    <a:pt x="13" y="873"/>
                  </a:lnTo>
                  <a:lnTo>
                    <a:pt x="30" y="890"/>
                  </a:lnTo>
                  <a:lnTo>
                    <a:pt x="59" y="913"/>
                  </a:lnTo>
                  <a:lnTo>
                    <a:pt x="99" y="945"/>
                  </a:lnTo>
                  <a:lnTo>
                    <a:pt x="150" y="974"/>
                  </a:lnTo>
                  <a:lnTo>
                    <a:pt x="215" y="1000"/>
                  </a:lnTo>
                  <a:lnTo>
                    <a:pt x="285" y="1019"/>
                  </a:lnTo>
                  <a:lnTo>
                    <a:pt x="367" y="1039"/>
                  </a:lnTo>
                  <a:lnTo>
                    <a:pt x="452" y="1048"/>
                  </a:lnTo>
                  <a:lnTo>
                    <a:pt x="543" y="1054"/>
                  </a:lnTo>
                  <a:lnTo>
                    <a:pt x="635" y="1054"/>
                  </a:lnTo>
                  <a:lnTo>
                    <a:pt x="728" y="1052"/>
                  </a:lnTo>
                  <a:lnTo>
                    <a:pt x="819" y="1040"/>
                  </a:lnTo>
                  <a:lnTo>
                    <a:pt x="906" y="1025"/>
                  </a:lnTo>
                  <a:lnTo>
                    <a:pt x="988" y="1004"/>
                  </a:lnTo>
                  <a:lnTo>
                    <a:pt x="1066" y="978"/>
                  </a:lnTo>
                  <a:lnTo>
                    <a:pt x="1133" y="945"/>
                  </a:lnTo>
                  <a:lnTo>
                    <a:pt x="1188" y="909"/>
                  </a:lnTo>
                  <a:lnTo>
                    <a:pt x="1233" y="864"/>
                  </a:lnTo>
                  <a:lnTo>
                    <a:pt x="1264" y="814"/>
                  </a:lnTo>
                  <a:lnTo>
                    <a:pt x="1277" y="772"/>
                  </a:lnTo>
                  <a:lnTo>
                    <a:pt x="1277" y="750"/>
                  </a:lnTo>
                  <a:lnTo>
                    <a:pt x="1262" y="742"/>
                  </a:lnTo>
                  <a:lnTo>
                    <a:pt x="1237" y="750"/>
                  </a:lnTo>
                  <a:lnTo>
                    <a:pt x="1203" y="769"/>
                  </a:lnTo>
                  <a:lnTo>
                    <a:pt x="1161" y="793"/>
                  </a:lnTo>
                  <a:lnTo>
                    <a:pt x="1116" y="824"/>
                  </a:lnTo>
                  <a:lnTo>
                    <a:pt x="1066" y="858"/>
                  </a:lnTo>
                  <a:lnTo>
                    <a:pt x="1013" y="890"/>
                  </a:lnTo>
                  <a:lnTo>
                    <a:pt x="962" y="917"/>
                  </a:lnTo>
                  <a:lnTo>
                    <a:pt x="908" y="936"/>
                  </a:lnTo>
                  <a:lnTo>
                    <a:pt x="863" y="945"/>
                  </a:lnTo>
                  <a:lnTo>
                    <a:pt x="821" y="942"/>
                  </a:lnTo>
                  <a:lnTo>
                    <a:pt x="789" y="923"/>
                  </a:lnTo>
                  <a:lnTo>
                    <a:pt x="762" y="881"/>
                  </a:lnTo>
                  <a:lnTo>
                    <a:pt x="751" y="820"/>
                  </a:lnTo>
                  <a:lnTo>
                    <a:pt x="743" y="750"/>
                  </a:lnTo>
                  <a:lnTo>
                    <a:pt x="743" y="689"/>
                  </a:lnTo>
                  <a:lnTo>
                    <a:pt x="747" y="635"/>
                  </a:lnTo>
                  <a:lnTo>
                    <a:pt x="758" y="590"/>
                  </a:lnTo>
                  <a:lnTo>
                    <a:pt x="771" y="550"/>
                  </a:lnTo>
                  <a:lnTo>
                    <a:pt x="791" y="518"/>
                  </a:lnTo>
                  <a:lnTo>
                    <a:pt x="811" y="489"/>
                  </a:lnTo>
                  <a:lnTo>
                    <a:pt x="840" y="466"/>
                  </a:lnTo>
                  <a:lnTo>
                    <a:pt x="868" y="445"/>
                  </a:lnTo>
                  <a:lnTo>
                    <a:pt x="903" y="426"/>
                  </a:lnTo>
                  <a:lnTo>
                    <a:pt x="937" y="411"/>
                  </a:lnTo>
                  <a:lnTo>
                    <a:pt x="979" y="396"/>
                  </a:lnTo>
                  <a:lnTo>
                    <a:pt x="1020" y="379"/>
                  </a:lnTo>
                  <a:lnTo>
                    <a:pt x="1066" y="364"/>
                  </a:lnTo>
                  <a:lnTo>
                    <a:pt x="1114" y="346"/>
                  </a:lnTo>
                  <a:lnTo>
                    <a:pt x="1165" y="327"/>
                  </a:lnTo>
                  <a:lnTo>
                    <a:pt x="1205" y="305"/>
                  </a:lnTo>
                  <a:lnTo>
                    <a:pt x="1231" y="282"/>
                  </a:lnTo>
                  <a:lnTo>
                    <a:pt x="1241" y="255"/>
                  </a:lnTo>
                  <a:lnTo>
                    <a:pt x="1237" y="231"/>
                  </a:lnTo>
                  <a:lnTo>
                    <a:pt x="1222" y="206"/>
                  </a:lnTo>
                  <a:lnTo>
                    <a:pt x="1199" y="183"/>
                  </a:lnTo>
                  <a:lnTo>
                    <a:pt x="1169" y="158"/>
                  </a:lnTo>
                  <a:lnTo>
                    <a:pt x="1133" y="137"/>
                  </a:lnTo>
                  <a:lnTo>
                    <a:pt x="1091" y="118"/>
                  </a:lnTo>
                  <a:lnTo>
                    <a:pt x="1047" y="101"/>
                  </a:lnTo>
                  <a:lnTo>
                    <a:pt x="1001" y="88"/>
                  </a:lnTo>
                  <a:lnTo>
                    <a:pt x="962" y="78"/>
                  </a:lnTo>
                  <a:lnTo>
                    <a:pt x="920" y="71"/>
                  </a:lnTo>
                  <a:lnTo>
                    <a:pt x="886" y="71"/>
                  </a:lnTo>
                  <a:lnTo>
                    <a:pt x="859" y="75"/>
                  </a:lnTo>
                  <a:lnTo>
                    <a:pt x="840" y="84"/>
                  </a:lnTo>
                  <a:lnTo>
                    <a:pt x="823" y="94"/>
                  </a:lnTo>
                  <a:lnTo>
                    <a:pt x="802" y="103"/>
                  </a:lnTo>
                  <a:lnTo>
                    <a:pt x="775" y="109"/>
                  </a:lnTo>
                  <a:lnTo>
                    <a:pt x="749" y="116"/>
                  </a:lnTo>
                  <a:lnTo>
                    <a:pt x="716" y="118"/>
                  </a:lnTo>
                  <a:lnTo>
                    <a:pt x="684" y="122"/>
                  </a:lnTo>
                  <a:lnTo>
                    <a:pt x="650" y="122"/>
                  </a:lnTo>
                  <a:lnTo>
                    <a:pt x="618" y="124"/>
                  </a:lnTo>
                  <a:lnTo>
                    <a:pt x="583" y="122"/>
                  </a:lnTo>
                  <a:lnTo>
                    <a:pt x="553" y="122"/>
                  </a:lnTo>
                  <a:lnTo>
                    <a:pt x="524" y="120"/>
                  </a:lnTo>
                  <a:lnTo>
                    <a:pt x="502" y="120"/>
                  </a:lnTo>
                  <a:lnTo>
                    <a:pt x="481" y="118"/>
                  </a:lnTo>
                  <a:lnTo>
                    <a:pt x="464" y="116"/>
                  </a:lnTo>
                  <a:lnTo>
                    <a:pt x="454" y="116"/>
                  </a:lnTo>
                  <a:lnTo>
                    <a:pt x="452" y="11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86" name="Freeform 7">
              <a:extLst>
                <a:ext uri="{FF2B5EF4-FFF2-40B4-BE49-F238E27FC236}">
                  <a16:creationId xmlns:a16="http://schemas.microsoft.com/office/drawing/2014/main" id="{CD76883F-B5B0-A859-43D0-6DF113F8FD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39" y="902"/>
              <a:ext cx="16" cy="23"/>
            </a:xfrm>
            <a:custGeom>
              <a:avLst/>
              <a:gdLst>
                <a:gd name="T0" fmla="*/ 0 w 52"/>
                <a:gd name="T1" fmla="*/ 0 h 84"/>
                <a:gd name="T2" fmla="*/ 0 w 52"/>
                <a:gd name="T3" fmla="*/ 0 h 84"/>
                <a:gd name="T4" fmla="*/ 0 w 52"/>
                <a:gd name="T5" fmla="*/ 0 h 84"/>
                <a:gd name="T6" fmla="*/ 0 w 52"/>
                <a:gd name="T7" fmla="*/ 0 h 84"/>
                <a:gd name="T8" fmla="*/ 0 w 52"/>
                <a:gd name="T9" fmla="*/ 0 h 84"/>
                <a:gd name="T10" fmla="*/ 0 w 52"/>
                <a:gd name="T11" fmla="*/ 0 h 84"/>
                <a:gd name="T12" fmla="*/ 0 w 52"/>
                <a:gd name="T13" fmla="*/ 0 h 84"/>
                <a:gd name="T14" fmla="*/ 0 w 52"/>
                <a:gd name="T15" fmla="*/ 0 h 84"/>
                <a:gd name="T16" fmla="*/ 0 w 52"/>
                <a:gd name="T17" fmla="*/ 0 h 84"/>
                <a:gd name="T18" fmla="*/ 0 w 52"/>
                <a:gd name="T19" fmla="*/ 0 h 84"/>
                <a:gd name="T20" fmla="*/ 0 w 52"/>
                <a:gd name="T21" fmla="*/ 0 h 84"/>
                <a:gd name="T22" fmla="*/ 0 w 52"/>
                <a:gd name="T23" fmla="*/ 0 h 84"/>
                <a:gd name="T24" fmla="*/ 0 w 52"/>
                <a:gd name="T25" fmla="*/ 0 h 84"/>
                <a:gd name="T26" fmla="*/ 0 w 52"/>
                <a:gd name="T27" fmla="*/ 0 h 84"/>
                <a:gd name="T28" fmla="*/ 0 w 52"/>
                <a:gd name="T29" fmla="*/ 0 h 84"/>
                <a:gd name="T30" fmla="*/ 0 w 52"/>
                <a:gd name="T31" fmla="*/ 0 h 84"/>
                <a:gd name="T32" fmla="*/ 0 w 52"/>
                <a:gd name="T33" fmla="*/ 0 h 84"/>
                <a:gd name="T34" fmla="*/ 0 w 52"/>
                <a:gd name="T35" fmla="*/ 0 h 84"/>
                <a:gd name="T36" fmla="*/ 0 w 52"/>
                <a:gd name="T37" fmla="*/ 0 h 84"/>
                <a:gd name="T38" fmla="*/ 0 w 52"/>
                <a:gd name="T39" fmla="*/ 0 h 84"/>
                <a:gd name="T40" fmla="*/ 0 w 52"/>
                <a:gd name="T41" fmla="*/ 0 h 84"/>
                <a:gd name="T42" fmla="*/ 0 w 52"/>
                <a:gd name="T43" fmla="*/ 0 h 84"/>
                <a:gd name="T44" fmla="*/ 0 w 52"/>
                <a:gd name="T45" fmla="*/ 0 h 84"/>
                <a:gd name="T46" fmla="*/ 0 w 52"/>
                <a:gd name="T47" fmla="*/ 0 h 84"/>
                <a:gd name="T48" fmla="*/ 0 w 52"/>
                <a:gd name="T49" fmla="*/ 0 h 84"/>
                <a:gd name="T50" fmla="*/ 0 w 52"/>
                <a:gd name="T51" fmla="*/ 0 h 8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52"/>
                <a:gd name="T79" fmla="*/ 0 h 84"/>
                <a:gd name="T80" fmla="*/ 52 w 52"/>
                <a:gd name="T81" fmla="*/ 84 h 8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52" h="84">
                  <a:moveTo>
                    <a:pt x="12" y="2"/>
                  </a:moveTo>
                  <a:lnTo>
                    <a:pt x="16" y="0"/>
                  </a:lnTo>
                  <a:lnTo>
                    <a:pt x="21" y="4"/>
                  </a:lnTo>
                  <a:lnTo>
                    <a:pt x="29" y="8"/>
                  </a:lnTo>
                  <a:lnTo>
                    <a:pt x="35" y="17"/>
                  </a:lnTo>
                  <a:lnTo>
                    <a:pt x="40" y="23"/>
                  </a:lnTo>
                  <a:lnTo>
                    <a:pt x="46" y="32"/>
                  </a:lnTo>
                  <a:lnTo>
                    <a:pt x="48" y="42"/>
                  </a:lnTo>
                  <a:lnTo>
                    <a:pt x="52" y="50"/>
                  </a:lnTo>
                  <a:lnTo>
                    <a:pt x="52" y="61"/>
                  </a:lnTo>
                  <a:lnTo>
                    <a:pt x="52" y="72"/>
                  </a:lnTo>
                  <a:lnTo>
                    <a:pt x="46" y="78"/>
                  </a:lnTo>
                  <a:lnTo>
                    <a:pt x="38" y="84"/>
                  </a:lnTo>
                  <a:lnTo>
                    <a:pt x="29" y="84"/>
                  </a:lnTo>
                  <a:lnTo>
                    <a:pt x="19" y="80"/>
                  </a:lnTo>
                  <a:lnTo>
                    <a:pt x="10" y="74"/>
                  </a:lnTo>
                  <a:lnTo>
                    <a:pt x="0" y="65"/>
                  </a:lnTo>
                  <a:lnTo>
                    <a:pt x="0" y="59"/>
                  </a:lnTo>
                  <a:lnTo>
                    <a:pt x="0" y="51"/>
                  </a:lnTo>
                  <a:lnTo>
                    <a:pt x="2" y="40"/>
                  </a:lnTo>
                  <a:lnTo>
                    <a:pt x="6" y="31"/>
                  </a:lnTo>
                  <a:lnTo>
                    <a:pt x="6" y="17"/>
                  </a:lnTo>
                  <a:lnTo>
                    <a:pt x="10" y="10"/>
                  </a:lnTo>
                  <a:lnTo>
                    <a:pt x="10" y="4"/>
                  </a:lnTo>
                  <a:lnTo>
                    <a:pt x="12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87" name="Freeform 8">
              <a:extLst>
                <a:ext uri="{FF2B5EF4-FFF2-40B4-BE49-F238E27FC236}">
                  <a16:creationId xmlns:a16="http://schemas.microsoft.com/office/drawing/2014/main" id="{4E919A83-BB57-9AE0-548C-AED5357F35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25" y="913"/>
              <a:ext cx="82" cy="33"/>
            </a:xfrm>
            <a:custGeom>
              <a:avLst/>
              <a:gdLst>
                <a:gd name="T0" fmla="*/ 0 w 268"/>
                <a:gd name="T1" fmla="*/ 0 h 118"/>
                <a:gd name="T2" fmla="*/ 0 w 268"/>
                <a:gd name="T3" fmla="*/ 0 h 118"/>
                <a:gd name="T4" fmla="*/ 0 w 268"/>
                <a:gd name="T5" fmla="*/ 0 h 118"/>
                <a:gd name="T6" fmla="*/ 0 w 268"/>
                <a:gd name="T7" fmla="*/ 0 h 118"/>
                <a:gd name="T8" fmla="*/ 0 w 268"/>
                <a:gd name="T9" fmla="*/ 0 h 118"/>
                <a:gd name="T10" fmla="*/ 0 w 268"/>
                <a:gd name="T11" fmla="*/ 0 h 118"/>
                <a:gd name="T12" fmla="*/ 0 w 268"/>
                <a:gd name="T13" fmla="*/ 0 h 118"/>
                <a:gd name="T14" fmla="*/ 0 w 268"/>
                <a:gd name="T15" fmla="*/ 0 h 118"/>
                <a:gd name="T16" fmla="*/ 0 w 268"/>
                <a:gd name="T17" fmla="*/ 0 h 118"/>
                <a:gd name="T18" fmla="*/ 0 w 268"/>
                <a:gd name="T19" fmla="*/ 0 h 118"/>
                <a:gd name="T20" fmla="*/ 0 w 268"/>
                <a:gd name="T21" fmla="*/ 0 h 118"/>
                <a:gd name="T22" fmla="*/ 0 w 268"/>
                <a:gd name="T23" fmla="*/ 0 h 118"/>
                <a:gd name="T24" fmla="*/ 0 w 268"/>
                <a:gd name="T25" fmla="*/ 0 h 118"/>
                <a:gd name="T26" fmla="*/ 0 w 268"/>
                <a:gd name="T27" fmla="*/ 0 h 118"/>
                <a:gd name="T28" fmla="*/ 0 w 268"/>
                <a:gd name="T29" fmla="*/ 0 h 118"/>
                <a:gd name="T30" fmla="*/ 0 w 268"/>
                <a:gd name="T31" fmla="*/ 0 h 118"/>
                <a:gd name="T32" fmla="*/ 0 w 268"/>
                <a:gd name="T33" fmla="*/ 0 h 118"/>
                <a:gd name="T34" fmla="*/ 0 w 268"/>
                <a:gd name="T35" fmla="*/ 0 h 118"/>
                <a:gd name="T36" fmla="*/ 0 w 268"/>
                <a:gd name="T37" fmla="*/ 0 h 118"/>
                <a:gd name="T38" fmla="*/ 0 w 268"/>
                <a:gd name="T39" fmla="*/ 0 h 118"/>
                <a:gd name="T40" fmla="*/ 0 w 268"/>
                <a:gd name="T41" fmla="*/ 0 h 118"/>
                <a:gd name="T42" fmla="*/ 0 w 268"/>
                <a:gd name="T43" fmla="*/ 0 h 118"/>
                <a:gd name="T44" fmla="*/ 0 w 268"/>
                <a:gd name="T45" fmla="*/ 0 h 118"/>
                <a:gd name="T46" fmla="*/ 0 w 268"/>
                <a:gd name="T47" fmla="*/ 0 h 118"/>
                <a:gd name="T48" fmla="*/ 0 w 268"/>
                <a:gd name="T49" fmla="*/ 0 h 118"/>
                <a:gd name="T50" fmla="*/ 0 w 268"/>
                <a:gd name="T51" fmla="*/ 0 h 118"/>
                <a:gd name="T52" fmla="*/ 0 w 268"/>
                <a:gd name="T53" fmla="*/ 0 h 118"/>
                <a:gd name="T54" fmla="*/ 0 w 268"/>
                <a:gd name="T55" fmla="*/ 0 h 118"/>
                <a:gd name="T56" fmla="*/ 0 w 268"/>
                <a:gd name="T57" fmla="*/ 0 h 118"/>
                <a:gd name="T58" fmla="*/ 0 w 268"/>
                <a:gd name="T59" fmla="*/ 0 h 118"/>
                <a:gd name="T60" fmla="*/ 0 w 268"/>
                <a:gd name="T61" fmla="*/ 0 h 118"/>
                <a:gd name="T62" fmla="*/ 0 w 268"/>
                <a:gd name="T63" fmla="*/ 0 h 11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68"/>
                <a:gd name="T97" fmla="*/ 0 h 118"/>
                <a:gd name="T98" fmla="*/ 268 w 268"/>
                <a:gd name="T99" fmla="*/ 118 h 11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68" h="118">
                  <a:moveTo>
                    <a:pt x="7" y="0"/>
                  </a:moveTo>
                  <a:lnTo>
                    <a:pt x="9" y="0"/>
                  </a:lnTo>
                  <a:lnTo>
                    <a:pt x="15" y="0"/>
                  </a:lnTo>
                  <a:lnTo>
                    <a:pt x="21" y="0"/>
                  </a:lnTo>
                  <a:lnTo>
                    <a:pt x="24" y="0"/>
                  </a:lnTo>
                  <a:lnTo>
                    <a:pt x="22" y="15"/>
                  </a:lnTo>
                  <a:lnTo>
                    <a:pt x="24" y="29"/>
                  </a:lnTo>
                  <a:lnTo>
                    <a:pt x="26" y="40"/>
                  </a:lnTo>
                  <a:lnTo>
                    <a:pt x="34" y="51"/>
                  </a:lnTo>
                  <a:lnTo>
                    <a:pt x="41" y="59"/>
                  </a:lnTo>
                  <a:lnTo>
                    <a:pt x="53" y="67"/>
                  </a:lnTo>
                  <a:lnTo>
                    <a:pt x="64" y="70"/>
                  </a:lnTo>
                  <a:lnTo>
                    <a:pt x="80" y="76"/>
                  </a:lnTo>
                  <a:lnTo>
                    <a:pt x="91" y="76"/>
                  </a:lnTo>
                  <a:lnTo>
                    <a:pt x="106" y="78"/>
                  </a:lnTo>
                  <a:lnTo>
                    <a:pt x="121" y="76"/>
                  </a:lnTo>
                  <a:lnTo>
                    <a:pt x="137" y="76"/>
                  </a:lnTo>
                  <a:lnTo>
                    <a:pt x="150" y="72"/>
                  </a:lnTo>
                  <a:lnTo>
                    <a:pt x="163" y="70"/>
                  </a:lnTo>
                  <a:lnTo>
                    <a:pt x="175" y="67"/>
                  </a:lnTo>
                  <a:lnTo>
                    <a:pt x="188" y="63"/>
                  </a:lnTo>
                  <a:lnTo>
                    <a:pt x="194" y="57"/>
                  </a:lnTo>
                  <a:lnTo>
                    <a:pt x="201" y="53"/>
                  </a:lnTo>
                  <a:lnTo>
                    <a:pt x="211" y="48"/>
                  </a:lnTo>
                  <a:lnTo>
                    <a:pt x="218" y="44"/>
                  </a:lnTo>
                  <a:lnTo>
                    <a:pt x="226" y="38"/>
                  </a:lnTo>
                  <a:lnTo>
                    <a:pt x="235" y="34"/>
                  </a:lnTo>
                  <a:lnTo>
                    <a:pt x="243" y="30"/>
                  </a:lnTo>
                  <a:lnTo>
                    <a:pt x="252" y="29"/>
                  </a:lnTo>
                  <a:lnTo>
                    <a:pt x="258" y="34"/>
                  </a:lnTo>
                  <a:lnTo>
                    <a:pt x="268" y="42"/>
                  </a:lnTo>
                  <a:lnTo>
                    <a:pt x="254" y="48"/>
                  </a:lnTo>
                  <a:lnTo>
                    <a:pt x="245" y="57"/>
                  </a:lnTo>
                  <a:lnTo>
                    <a:pt x="232" y="65"/>
                  </a:lnTo>
                  <a:lnTo>
                    <a:pt x="220" y="72"/>
                  </a:lnTo>
                  <a:lnTo>
                    <a:pt x="207" y="78"/>
                  </a:lnTo>
                  <a:lnTo>
                    <a:pt x="195" y="86"/>
                  </a:lnTo>
                  <a:lnTo>
                    <a:pt x="184" y="91"/>
                  </a:lnTo>
                  <a:lnTo>
                    <a:pt x="171" y="97"/>
                  </a:lnTo>
                  <a:lnTo>
                    <a:pt x="156" y="101"/>
                  </a:lnTo>
                  <a:lnTo>
                    <a:pt x="144" y="105"/>
                  </a:lnTo>
                  <a:lnTo>
                    <a:pt x="129" y="108"/>
                  </a:lnTo>
                  <a:lnTo>
                    <a:pt x="118" y="112"/>
                  </a:lnTo>
                  <a:lnTo>
                    <a:pt x="102" y="114"/>
                  </a:lnTo>
                  <a:lnTo>
                    <a:pt x="89" y="116"/>
                  </a:lnTo>
                  <a:lnTo>
                    <a:pt x="76" y="118"/>
                  </a:lnTo>
                  <a:lnTo>
                    <a:pt x="62" y="118"/>
                  </a:lnTo>
                  <a:lnTo>
                    <a:pt x="53" y="118"/>
                  </a:lnTo>
                  <a:lnTo>
                    <a:pt x="43" y="116"/>
                  </a:lnTo>
                  <a:lnTo>
                    <a:pt x="34" y="112"/>
                  </a:lnTo>
                  <a:lnTo>
                    <a:pt x="28" y="108"/>
                  </a:lnTo>
                  <a:lnTo>
                    <a:pt x="21" y="101"/>
                  </a:lnTo>
                  <a:lnTo>
                    <a:pt x="15" y="95"/>
                  </a:lnTo>
                  <a:lnTo>
                    <a:pt x="11" y="86"/>
                  </a:lnTo>
                  <a:lnTo>
                    <a:pt x="7" y="78"/>
                  </a:lnTo>
                  <a:lnTo>
                    <a:pt x="3" y="67"/>
                  </a:lnTo>
                  <a:lnTo>
                    <a:pt x="2" y="57"/>
                  </a:lnTo>
                  <a:lnTo>
                    <a:pt x="0" y="48"/>
                  </a:lnTo>
                  <a:lnTo>
                    <a:pt x="0" y="38"/>
                  </a:lnTo>
                  <a:lnTo>
                    <a:pt x="0" y="27"/>
                  </a:lnTo>
                  <a:lnTo>
                    <a:pt x="2" y="17"/>
                  </a:lnTo>
                  <a:lnTo>
                    <a:pt x="3" y="8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88" name="Freeform 9">
              <a:extLst>
                <a:ext uri="{FF2B5EF4-FFF2-40B4-BE49-F238E27FC236}">
                  <a16:creationId xmlns:a16="http://schemas.microsoft.com/office/drawing/2014/main" id="{0AB5D2D9-8E7E-111D-0F32-F67E6AD924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34" y="886"/>
              <a:ext cx="122" cy="73"/>
            </a:xfrm>
            <a:custGeom>
              <a:avLst/>
              <a:gdLst>
                <a:gd name="T0" fmla="*/ 0 w 399"/>
                <a:gd name="T1" fmla="*/ 0 h 258"/>
                <a:gd name="T2" fmla="*/ 0 w 399"/>
                <a:gd name="T3" fmla="*/ 0 h 258"/>
                <a:gd name="T4" fmla="*/ 0 w 399"/>
                <a:gd name="T5" fmla="*/ 0 h 258"/>
                <a:gd name="T6" fmla="*/ 0 w 399"/>
                <a:gd name="T7" fmla="*/ 0 h 258"/>
                <a:gd name="T8" fmla="*/ 0 w 399"/>
                <a:gd name="T9" fmla="*/ 0 h 258"/>
                <a:gd name="T10" fmla="*/ 0 w 399"/>
                <a:gd name="T11" fmla="*/ 0 h 258"/>
                <a:gd name="T12" fmla="*/ 0 w 399"/>
                <a:gd name="T13" fmla="*/ 0 h 258"/>
                <a:gd name="T14" fmla="*/ 0 w 399"/>
                <a:gd name="T15" fmla="*/ 0 h 258"/>
                <a:gd name="T16" fmla="*/ 0 w 399"/>
                <a:gd name="T17" fmla="*/ 0 h 258"/>
                <a:gd name="T18" fmla="*/ 0 w 399"/>
                <a:gd name="T19" fmla="*/ 0 h 258"/>
                <a:gd name="T20" fmla="*/ 0 w 399"/>
                <a:gd name="T21" fmla="*/ 0 h 258"/>
                <a:gd name="T22" fmla="*/ 0 w 399"/>
                <a:gd name="T23" fmla="*/ 0 h 258"/>
                <a:gd name="T24" fmla="*/ 0 w 399"/>
                <a:gd name="T25" fmla="*/ 0 h 258"/>
                <a:gd name="T26" fmla="*/ 0 w 399"/>
                <a:gd name="T27" fmla="*/ 0 h 258"/>
                <a:gd name="T28" fmla="*/ 0 w 399"/>
                <a:gd name="T29" fmla="*/ 0 h 258"/>
                <a:gd name="T30" fmla="*/ 0 w 399"/>
                <a:gd name="T31" fmla="*/ 0 h 258"/>
                <a:gd name="T32" fmla="*/ 0 w 399"/>
                <a:gd name="T33" fmla="*/ 0 h 258"/>
                <a:gd name="T34" fmla="*/ 0 w 399"/>
                <a:gd name="T35" fmla="*/ 0 h 258"/>
                <a:gd name="T36" fmla="*/ 0 w 399"/>
                <a:gd name="T37" fmla="*/ 0 h 258"/>
                <a:gd name="T38" fmla="*/ 0 w 399"/>
                <a:gd name="T39" fmla="*/ 0 h 258"/>
                <a:gd name="T40" fmla="*/ 0 w 399"/>
                <a:gd name="T41" fmla="*/ 0 h 258"/>
                <a:gd name="T42" fmla="*/ 0 w 399"/>
                <a:gd name="T43" fmla="*/ 0 h 258"/>
                <a:gd name="T44" fmla="*/ 0 w 399"/>
                <a:gd name="T45" fmla="*/ 0 h 258"/>
                <a:gd name="T46" fmla="*/ 0 w 399"/>
                <a:gd name="T47" fmla="*/ 0 h 258"/>
                <a:gd name="T48" fmla="*/ 0 w 399"/>
                <a:gd name="T49" fmla="*/ 0 h 258"/>
                <a:gd name="T50" fmla="*/ 0 w 399"/>
                <a:gd name="T51" fmla="*/ 0 h 258"/>
                <a:gd name="T52" fmla="*/ 0 w 399"/>
                <a:gd name="T53" fmla="*/ 0 h 258"/>
                <a:gd name="T54" fmla="*/ 0 w 399"/>
                <a:gd name="T55" fmla="*/ 0 h 258"/>
                <a:gd name="T56" fmla="*/ 0 w 399"/>
                <a:gd name="T57" fmla="*/ 0 h 258"/>
                <a:gd name="T58" fmla="*/ 0 w 399"/>
                <a:gd name="T59" fmla="*/ 0 h 258"/>
                <a:gd name="T60" fmla="*/ 0 w 399"/>
                <a:gd name="T61" fmla="*/ 0 h 258"/>
                <a:gd name="T62" fmla="*/ 0 w 399"/>
                <a:gd name="T63" fmla="*/ 0 h 258"/>
                <a:gd name="T64" fmla="*/ 0 w 399"/>
                <a:gd name="T65" fmla="*/ 0 h 258"/>
                <a:gd name="T66" fmla="*/ 0 w 399"/>
                <a:gd name="T67" fmla="*/ 0 h 258"/>
                <a:gd name="T68" fmla="*/ 0 w 399"/>
                <a:gd name="T69" fmla="*/ 0 h 258"/>
                <a:gd name="T70" fmla="*/ 0 w 399"/>
                <a:gd name="T71" fmla="*/ 0 h 258"/>
                <a:gd name="T72" fmla="*/ 0 w 399"/>
                <a:gd name="T73" fmla="*/ 0 h 258"/>
                <a:gd name="T74" fmla="*/ 0 w 399"/>
                <a:gd name="T75" fmla="*/ 0 h 258"/>
                <a:gd name="T76" fmla="*/ 0 w 399"/>
                <a:gd name="T77" fmla="*/ 0 h 258"/>
                <a:gd name="T78" fmla="*/ 0 w 399"/>
                <a:gd name="T79" fmla="*/ 0 h 258"/>
                <a:gd name="T80" fmla="*/ 0 w 399"/>
                <a:gd name="T81" fmla="*/ 0 h 258"/>
                <a:gd name="T82" fmla="*/ 0 w 399"/>
                <a:gd name="T83" fmla="*/ 0 h 258"/>
                <a:gd name="T84" fmla="*/ 0 w 399"/>
                <a:gd name="T85" fmla="*/ 0 h 258"/>
                <a:gd name="T86" fmla="*/ 0 w 399"/>
                <a:gd name="T87" fmla="*/ 0 h 258"/>
                <a:gd name="T88" fmla="*/ 0 w 399"/>
                <a:gd name="T89" fmla="*/ 0 h 258"/>
                <a:gd name="T90" fmla="*/ 0 w 399"/>
                <a:gd name="T91" fmla="*/ 0 h 25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399"/>
                <a:gd name="T139" fmla="*/ 0 h 258"/>
                <a:gd name="T140" fmla="*/ 399 w 399"/>
                <a:gd name="T141" fmla="*/ 258 h 258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399" h="258">
                  <a:moveTo>
                    <a:pt x="262" y="6"/>
                  </a:moveTo>
                  <a:lnTo>
                    <a:pt x="279" y="0"/>
                  </a:lnTo>
                  <a:lnTo>
                    <a:pt x="296" y="2"/>
                  </a:lnTo>
                  <a:lnTo>
                    <a:pt x="313" y="6"/>
                  </a:lnTo>
                  <a:lnTo>
                    <a:pt x="330" y="13"/>
                  </a:lnTo>
                  <a:lnTo>
                    <a:pt x="346" y="23"/>
                  </a:lnTo>
                  <a:lnTo>
                    <a:pt x="361" y="34"/>
                  </a:lnTo>
                  <a:lnTo>
                    <a:pt x="372" y="47"/>
                  </a:lnTo>
                  <a:lnTo>
                    <a:pt x="384" y="63"/>
                  </a:lnTo>
                  <a:lnTo>
                    <a:pt x="389" y="78"/>
                  </a:lnTo>
                  <a:lnTo>
                    <a:pt x="395" y="95"/>
                  </a:lnTo>
                  <a:lnTo>
                    <a:pt x="399" y="110"/>
                  </a:lnTo>
                  <a:lnTo>
                    <a:pt x="399" y="127"/>
                  </a:lnTo>
                  <a:lnTo>
                    <a:pt x="393" y="144"/>
                  </a:lnTo>
                  <a:lnTo>
                    <a:pt x="386" y="160"/>
                  </a:lnTo>
                  <a:lnTo>
                    <a:pt x="372" y="175"/>
                  </a:lnTo>
                  <a:lnTo>
                    <a:pt x="357" y="190"/>
                  </a:lnTo>
                  <a:lnTo>
                    <a:pt x="348" y="198"/>
                  </a:lnTo>
                  <a:lnTo>
                    <a:pt x="342" y="203"/>
                  </a:lnTo>
                  <a:lnTo>
                    <a:pt x="334" y="211"/>
                  </a:lnTo>
                  <a:lnTo>
                    <a:pt x="325" y="217"/>
                  </a:lnTo>
                  <a:lnTo>
                    <a:pt x="315" y="222"/>
                  </a:lnTo>
                  <a:lnTo>
                    <a:pt x="306" y="228"/>
                  </a:lnTo>
                  <a:lnTo>
                    <a:pt x="296" y="234"/>
                  </a:lnTo>
                  <a:lnTo>
                    <a:pt x="287" y="239"/>
                  </a:lnTo>
                  <a:lnTo>
                    <a:pt x="273" y="241"/>
                  </a:lnTo>
                  <a:lnTo>
                    <a:pt x="264" y="245"/>
                  </a:lnTo>
                  <a:lnTo>
                    <a:pt x="253" y="249"/>
                  </a:lnTo>
                  <a:lnTo>
                    <a:pt x="243" y="253"/>
                  </a:lnTo>
                  <a:lnTo>
                    <a:pt x="232" y="253"/>
                  </a:lnTo>
                  <a:lnTo>
                    <a:pt x="222" y="255"/>
                  </a:lnTo>
                  <a:lnTo>
                    <a:pt x="213" y="257"/>
                  </a:lnTo>
                  <a:lnTo>
                    <a:pt x="203" y="258"/>
                  </a:lnTo>
                  <a:lnTo>
                    <a:pt x="188" y="253"/>
                  </a:lnTo>
                  <a:lnTo>
                    <a:pt x="171" y="251"/>
                  </a:lnTo>
                  <a:lnTo>
                    <a:pt x="156" y="245"/>
                  </a:lnTo>
                  <a:lnTo>
                    <a:pt x="138" y="239"/>
                  </a:lnTo>
                  <a:lnTo>
                    <a:pt x="123" y="232"/>
                  </a:lnTo>
                  <a:lnTo>
                    <a:pt x="110" y="226"/>
                  </a:lnTo>
                  <a:lnTo>
                    <a:pt x="95" y="217"/>
                  </a:lnTo>
                  <a:lnTo>
                    <a:pt x="83" y="207"/>
                  </a:lnTo>
                  <a:lnTo>
                    <a:pt x="68" y="196"/>
                  </a:lnTo>
                  <a:lnTo>
                    <a:pt x="55" y="184"/>
                  </a:lnTo>
                  <a:lnTo>
                    <a:pt x="43" y="171"/>
                  </a:lnTo>
                  <a:lnTo>
                    <a:pt x="34" y="160"/>
                  </a:lnTo>
                  <a:lnTo>
                    <a:pt x="23" y="144"/>
                  </a:lnTo>
                  <a:lnTo>
                    <a:pt x="15" y="131"/>
                  </a:lnTo>
                  <a:lnTo>
                    <a:pt x="5" y="114"/>
                  </a:lnTo>
                  <a:lnTo>
                    <a:pt x="0" y="99"/>
                  </a:lnTo>
                  <a:lnTo>
                    <a:pt x="4" y="89"/>
                  </a:lnTo>
                  <a:lnTo>
                    <a:pt x="9" y="82"/>
                  </a:lnTo>
                  <a:lnTo>
                    <a:pt x="21" y="99"/>
                  </a:lnTo>
                  <a:lnTo>
                    <a:pt x="32" y="116"/>
                  </a:lnTo>
                  <a:lnTo>
                    <a:pt x="47" y="131"/>
                  </a:lnTo>
                  <a:lnTo>
                    <a:pt x="64" y="146"/>
                  </a:lnTo>
                  <a:lnTo>
                    <a:pt x="80" y="160"/>
                  </a:lnTo>
                  <a:lnTo>
                    <a:pt x="97" y="171"/>
                  </a:lnTo>
                  <a:lnTo>
                    <a:pt x="116" y="182"/>
                  </a:lnTo>
                  <a:lnTo>
                    <a:pt x="137" y="192"/>
                  </a:lnTo>
                  <a:lnTo>
                    <a:pt x="156" y="198"/>
                  </a:lnTo>
                  <a:lnTo>
                    <a:pt x="176" y="203"/>
                  </a:lnTo>
                  <a:lnTo>
                    <a:pt x="197" y="207"/>
                  </a:lnTo>
                  <a:lnTo>
                    <a:pt x="218" y="211"/>
                  </a:lnTo>
                  <a:lnTo>
                    <a:pt x="239" y="211"/>
                  </a:lnTo>
                  <a:lnTo>
                    <a:pt x="260" y="211"/>
                  </a:lnTo>
                  <a:lnTo>
                    <a:pt x="283" y="207"/>
                  </a:lnTo>
                  <a:lnTo>
                    <a:pt x="304" y="201"/>
                  </a:lnTo>
                  <a:lnTo>
                    <a:pt x="311" y="196"/>
                  </a:lnTo>
                  <a:lnTo>
                    <a:pt x="321" y="188"/>
                  </a:lnTo>
                  <a:lnTo>
                    <a:pt x="329" y="181"/>
                  </a:lnTo>
                  <a:lnTo>
                    <a:pt x="338" y="175"/>
                  </a:lnTo>
                  <a:lnTo>
                    <a:pt x="346" y="165"/>
                  </a:lnTo>
                  <a:lnTo>
                    <a:pt x="353" y="156"/>
                  </a:lnTo>
                  <a:lnTo>
                    <a:pt x="361" y="146"/>
                  </a:lnTo>
                  <a:lnTo>
                    <a:pt x="367" y="137"/>
                  </a:lnTo>
                  <a:lnTo>
                    <a:pt x="370" y="127"/>
                  </a:lnTo>
                  <a:lnTo>
                    <a:pt x="374" y="116"/>
                  </a:lnTo>
                  <a:lnTo>
                    <a:pt x="376" y="104"/>
                  </a:lnTo>
                  <a:lnTo>
                    <a:pt x="376" y="95"/>
                  </a:lnTo>
                  <a:lnTo>
                    <a:pt x="372" y="85"/>
                  </a:lnTo>
                  <a:lnTo>
                    <a:pt x="367" y="76"/>
                  </a:lnTo>
                  <a:lnTo>
                    <a:pt x="357" y="66"/>
                  </a:lnTo>
                  <a:lnTo>
                    <a:pt x="348" y="57"/>
                  </a:lnTo>
                  <a:lnTo>
                    <a:pt x="340" y="47"/>
                  </a:lnTo>
                  <a:lnTo>
                    <a:pt x="332" y="42"/>
                  </a:lnTo>
                  <a:lnTo>
                    <a:pt x="325" y="34"/>
                  </a:lnTo>
                  <a:lnTo>
                    <a:pt x="315" y="30"/>
                  </a:lnTo>
                  <a:lnTo>
                    <a:pt x="308" y="27"/>
                  </a:lnTo>
                  <a:lnTo>
                    <a:pt x="300" y="25"/>
                  </a:lnTo>
                  <a:lnTo>
                    <a:pt x="292" y="23"/>
                  </a:lnTo>
                  <a:lnTo>
                    <a:pt x="283" y="25"/>
                  </a:lnTo>
                  <a:lnTo>
                    <a:pt x="275" y="25"/>
                  </a:lnTo>
                  <a:lnTo>
                    <a:pt x="268" y="25"/>
                  </a:lnTo>
                  <a:lnTo>
                    <a:pt x="260" y="28"/>
                  </a:lnTo>
                  <a:lnTo>
                    <a:pt x="251" y="34"/>
                  </a:lnTo>
                  <a:lnTo>
                    <a:pt x="243" y="38"/>
                  </a:lnTo>
                  <a:lnTo>
                    <a:pt x="235" y="44"/>
                  </a:lnTo>
                  <a:lnTo>
                    <a:pt x="228" y="51"/>
                  </a:lnTo>
                  <a:lnTo>
                    <a:pt x="222" y="61"/>
                  </a:lnTo>
                  <a:lnTo>
                    <a:pt x="216" y="70"/>
                  </a:lnTo>
                  <a:lnTo>
                    <a:pt x="216" y="80"/>
                  </a:lnTo>
                  <a:lnTo>
                    <a:pt x="218" y="89"/>
                  </a:lnTo>
                  <a:lnTo>
                    <a:pt x="228" y="99"/>
                  </a:lnTo>
                  <a:lnTo>
                    <a:pt x="233" y="103"/>
                  </a:lnTo>
                  <a:lnTo>
                    <a:pt x="241" y="104"/>
                  </a:lnTo>
                  <a:lnTo>
                    <a:pt x="249" y="99"/>
                  </a:lnTo>
                  <a:lnTo>
                    <a:pt x="256" y="93"/>
                  </a:lnTo>
                  <a:lnTo>
                    <a:pt x="262" y="95"/>
                  </a:lnTo>
                  <a:lnTo>
                    <a:pt x="273" y="101"/>
                  </a:lnTo>
                  <a:lnTo>
                    <a:pt x="283" y="106"/>
                  </a:lnTo>
                  <a:lnTo>
                    <a:pt x="289" y="110"/>
                  </a:lnTo>
                  <a:lnTo>
                    <a:pt x="291" y="122"/>
                  </a:lnTo>
                  <a:lnTo>
                    <a:pt x="289" y="131"/>
                  </a:lnTo>
                  <a:lnTo>
                    <a:pt x="281" y="137"/>
                  </a:lnTo>
                  <a:lnTo>
                    <a:pt x="273" y="144"/>
                  </a:lnTo>
                  <a:lnTo>
                    <a:pt x="264" y="146"/>
                  </a:lnTo>
                  <a:lnTo>
                    <a:pt x="254" y="150"/>
                  </a:lnTo>
                  <a:lnTo>
                    <a:pt x="243" y="150"/>
                  </a:lnTo>
                  <a:lnTo>
                    <a:pt x="235" y="152"/>
                  </a:lnTo>
                  <a:lnTo>
                    <a:pt x="222" y="144"/>
                  </a:lnTo>
                  <a:lnTo>
                    <a:pt x="213" y="137"/>
                  </a:lnTo>
                  <a:lnTo>
                    <a:pt x="203" y="127"/>
                  </a:lnTo>
                  <a:lnTo>
                    <a:pt x="199" y="116"/>
                  </a:lnTo>
                  <a:lnTo>
                    <a:pt x="194" y="104"/>
                  </a:lnTo>
                  <a:lnTo>
                    <a:pt x="194" y="91"/>
                  </a:lnTo>
                  <a:lnTo>
                    <a:pt x="194" y="80"/>
                  </a:lnTo>
                  <a:lnTo>
                    <a:pt x="195" y="68"/>
                  </a:lnTo>
                  <a:lnTo>
                    <a:pt x="199" y="55"/>
                  </a:lnTo>
                  <a:lnTo>
                    <a:pt x="203" y="44"/>
                  </a:lnTo>
                  <a:lnTo>
                    <a:pt x="209" y="32"/>
                  </a:lnTo>
                  <a:lnTo>
                    <a:pt x="218" y="25"/>
                  </a:lnTo>
                  <a:lnTo>
                    <a:pt x="226" y="15"/>
                  </a:lnTo>
                  <a:lnTo>
                    <a:pt x="235" y="9"/>
                  </a:lnTo>
                  <a:lnTo>
                    <a:pt x="245" y="6"/>
                  </a:lnTo>
                  <a:lnTo>
                    <a:pt x="256" y="6"/>
                  </a:lnTo>
                  <a:lnTo>
                    <a:pt x="258" y="6"/>
                  </a:lnTo>
                  <a:lnTo>
                    <a:pt x="262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89" name="Freeform 10">
              <a:extLst>
                <a:ext uri="{FF2B5EF4-FFF2-40B4-BE49-F238E27FC236}">
                  <a16:creationId xmlns:a16="http://schemas.microsoft.com/office/drawing/2014/main" id="{723C6A8D-C9FB-2602-7087-C14C7EFE87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57" y="885"/>
              <a:ext cx="21" cy="26"/>
            </a:xfrm>
            <a:custGeom>
              <a:avLst/>
              <a:gdLst>
                <a:gd name="T0" fmla="*/ 0 w 66"/>
                <a:gd name="T1" fmla="*/ 0 h 89"/>
                <a:gd name="T2" fmla="*/ 0 w 66"/>
                <a:gd name="T3" fmla="*/ 0 h 89"/>
                <a:gd name="T4" fmla="*/ 0 w 66"/>
                <a:gd name="T5" fmla="*/ 0 h 89"/>
                <a:gd name="T6" fmla="*/ 0 w 66"/>
                <a:gd name="T7" fmla="*/ 0 h 89"/>
                <a:gd name="T8" fmla="*/ 0 w 66"/>
                <a:gd name="T9" fmla="*/ 0 h 89"/>
                <a:gd name="T10" fmla="*/ 0 w 66"/>
                <a:gd name="T11" fmla="*/ 0 h 89"/>
                <a:gd name="T12" fmla="*/ 0 w 66"/>
                <a:gd name="T13" fmla="*/ 0 h 89"/>
                <a:gd name="T14" fmla="*/ 0 w 66"/>
                <a:gd name="T15" fmla="*/ 0 h 89"/>
                <a:gd name="T16" fmla="*/ 0 w 66"/>
                <a:gd name="T17" fmla="*/ 0 h 89"/>
                <a:gd name="T18" fmla="*/ 0 w 66"/>
                <a:gd name="T19" fmla="*/ 0 h 89"/>
                <a:gd name="T20" fmla="*/ 0 w 66"/>
                <a:gd name="T21" fmla="*/ 0 h 89"/>
                <a:gd name="T22" fmla="*/ 0 w 66"/>
                <a:gd name="T23" fmla="*/ 0 h 89"/>
                <a:gd name="T24" fmla="*/ 0 w 66"/>
                <a:gd name="T25" fmla="*/ 0 h 89"/>
                <a:gd name="T26" fmla="*/ 0 w 66"/>
                <a:gd name="T27" fmla="*/ 0 h 89"/>
                <a:gd name="T28" fmla="*/ 0 w 66"/>
                <a:gd name="T29" fmla="*/ 0 h 89"/>
                <a:gd name="T30" fmla="*/ 0 w 66"/>
                <a:gd name="T31" fmla="*/ 0 h 89"/>
                <a:gd name="T32" fmla="*/ 0 w 66"/>
                <a:gd name="T33" fmla="*/ 0 h 89"/>
                <a:gd name="T34" fmla="*/ 0 w 66"/>
                <a:gd name="T35" fmla="*/ 0 h 89"/>
                <a:gd name="T36" fmla="*/ 0 w 66"/>
                <a:gd name="T37" fmla="*/ 0 h 89"/>
                <a:gd name="T38" fmla="*/ 0 w 66"/>
                <a:gd name="T39" fmla="*/ 0 h 89"/>
                <a:gd name="T40" fmla="*/ 0 w 66"/>
                <a:gd name="T41" fmla="*/ 0 h 89"/>
                <a:gd name="T42" fmla="*/ 0 w 66"/>
                <a:gd name="T43" fmla="*/ 0 h 89"/>
                <a:gd name="T44" fmla="*/ 0 w 66"/>
                <a:gd name="T45" fmla="*/ 0 h 89"/>
                <a:gd name="T46" fmla="*/ 0 w 66"/>
                <a:gd name="T47" fmla="*/ 0 h 89"/>
                <a:gd name="T48" fmla="*/ 0 w 66"/>
                <a:gd name="T49" fmla="*/ 0 h 89"/>
                <a:gd name="T50" fmla="*/ 0 w 66"/>
                <a:gd name="T51" fmla="*/ 0 h 89"/>
                <a:gd name="T52" fmla="*/ 0 w 66"/>
                <a:gd name="T53" fmla="*/ 0 h 89"/>
                <a:gd name="T54" fmla="*/ 0 w 66"/>
                <a:gd name="T55" fmla="*/ 0 h 89"/>
                <a:gd name="T56" fmla="*/ 0 w 66"/>
                <a:gd name="T57" fmla="*/ 0 h 89"/>
                <a:gd name="T58" fmla="*/ 0 w 66"/>
                <a:gd name="T59" fmla="*/ 0 h 89"/>
                <a:gd name="T60" fmla="*/ 0 w 66"/>
                <a:gd name="T61" fmla="*/ 0 h 89"/>
                <a:gd name="T62" fmla="*/ 0 w 66"/>
                <a:gd name="T63" fmla="*/ 0 h 89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66"/>
                <a:gd name="T97" fmla="*/ 0 h 89"/>
                <a:gd name="T98" fmla="*/ 66 w 66"/>
                <a:gd name="T99" fmla="*/ 89 h 89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66" h="89">
                  <a:moveTo>
                    <a:pt x="13" y="0"/>
                  </a:moveTo>
                  <a:lnTo>
                    <a:pt x="15" y="0"/>
                  </a:lnTo>
                  <a:lnTo>
                    <a:pt x="21" y="0"/>
                  </a:lnTo>
                  <a:lnTo>
                    <a:pt x="26" y="0"/>
                  </a:lnTo>
                  <a:lnTo>
                    <a:pt x="34" y="0"/>
                  </a:lnTo>
                  <a:lnTo>
                    <a:pt x="32" y="4"/>
                  </a:lnTo>
                  <a:lnTo>
                    <a:pt x="30" y="13"/>
                  </a:lnTo>
                  <a:lnTo>
                    <a:pt x="26" y="19"/>
                  </a:lnTo>
                  <a:lnTo>
                    <a:pt x="24" y="27"/>
                  </a:lnTo>
                  <a:lnTo>
                    <a:pt x="30" y="25"/>
                  </a:lnTo>
                  <a:lnTo>
                    <a:pt x="40" y="29"/>
                  </a:lnTo>
                  <a:lnTo>
                    <a:pt x="49" y="34"/>
                  </a:lnTo>
                  <a:lnTo>
                    <a:pt x="59" y="44"/>
                  </a:lnTo>
                  <a:lnTo>
                    <a:pt x="64" y="53"/>
                  </a:lnTo>
                  <a:lnTo>
                    <a:pt x="66" y="65"/>
                  </a:lnTo>
                  <a:lnTo>
                    <a:pt x="64" y="70"/>
                  </a:lnTo>
                  <a:lnTo>
                    <a:pt x="61" y="76"/>
                  </a:lnTo>
                  <a:lnTo>
                    <a:pt x="53" y="82"/>
                  </a:lnTo>
                  <a:lnTo>
                    <a:pt x="45" y="89"/>
                  </a:lnTo>
                  <a:lnTo>
                    <a:pt x="34" y="89"/>
                  </a:lnTo>
                  <a:lnTo>
                    <a:pt x="21" y="82"/>
                  </a:lnTo>
                  <a:lnTo>
                    <a:pt x="17" y="76"/>
                  </a:lnTo>
                  <a:lnTo>
                    <a:pt x="11" y="70"/>
                  </a:lnTo>
                  <a:lnTo>
                    <a:pt x="7" y="63"/>
                  </a:lnTo>
                  <a:lnTo>
                    <a:pt x="5" y="57"/>
                  </a:lnTo>
                  <a:lnTo>
                    <a:pt x="2" y="48"/>
                  </a:lnTo>
                  <a:lnTo>
                    <a:pt x="2" y="38"/>
                  </a:lnTo>
                  <a:lnTo>
                    <a:pt x="0" y="31"/>
                  </a:lnTo>
                  <a:lnTo>
                    <a:pt x="2" y="23"/>
                  </a:lnTo>
                  <a:lnTo>
                    <a:pt x="4" y="10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90" name="Freeform 11">
              <a:extLst>
                <a:ext uri="{FF2B5EF4-FFF2-40B4-BE49-F238E27FC236}">
                  <a16:creationId xmlns:a16="http://schemas.microsoft.com/office/drawing/2014/main" id="{79F0CFD3-116C-DC19-EDAA-4D52CF3355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8" y="899"/>
              <a:ext cx="65" cy="68"/>
            </a:xfrm>
            <a:custGeom>
              <a:avLst/>
              <a:gdLst>
                <a:gd name="T0" fmla="*/ 0 w 213"/>
                <a:gd name="T1" fmla="*/ 0 h 241"/>
                <a:gd name="T2" fmla="*/ 0 w 213"/>
                <a:gd name="T3" fmla="*/ 0 h 241"/>
                <a:gd name="T4" fmla="*/ 0 w 213"/>
                <a:gd name="T5" fmla="*/ 0 h 241"/>
                <a:gd name="T6" fmla="*/ 0 w 213"/>
                <a:gd name="T7" fmla="*/ 0 h 241"/>
                <a:gd name="T8" fmla="*/ 0 w 213"/>
                <a:gd name="T9" fmla="*/ 0 h 241"/>
                <a:gd name="T10" fmla="*/ 0 w 213"/>
                <a:gd name="T11" fmla="*/ 0 h 241"/>
                <a:gd name="T12" fmla="*/ 0 w 213"/>
                <a:gd name="T13" fmla="*/ 0 h 241"/>
                <a:gd name="T14" fmla="*/ 0 w 213"/>
                <a:gd name="T15" fmla="*/ 0 h 241"/>
                <a:gd name="T16" fmla="*/ 0 w 213"/>
                <a:gd name="T17" fmla="*/ 0 h 241"/>
                <a:gd name="T18" fmla="*/ 0 w 213"/>
                <a:gd name="T19" fmla="*/ 0 h 241"/>
                <a:gd name="T20" fmla="*/ 0 w 213"/>
                <a:gd name="T21" fmla="*/ 0 h 241"/>
                <a:gd name="T22" fmla="*/ 0 w 213"/>
                <a:gd name="T23" fmla="*/ 0 h 241"/>
                <a:gd name="T24" fmla="*/ 0 w 213"/>
                <a:gd name="T25" fmla="*/ 0 h 241"/>
                <a:gd name="T26" fmla="*/ 0 w 213"/>
                <a:gd name="T27" fmla="*/ 0 h 241"/>
                <a:gd name="T28" fmla="*/ 0 w 213"/>
                <a:gd name="T29" fmla="*/ 0 h 241"/>
                <a:gd name="T30" fmla="*/ 0 w 213"/>
                <a:gd name="T31" fmla="*/ 0 h 241"/>
                <a:gd name="T32" fmla="*/ 0 w 213"/>
                <a:gd name="T33" fmla="*/ 0 h 241"/>
                <a:gd name="T34" fmla="*/ 0 w 213"/>
                <a:gd name="T35" fmla="*/ 0 h 241"/>
                <a:gd name="T36" fmla="*/ 0 w 213"/>
                <a:gd name="T37" fmla="*/ 0 h 241"/>
                <a:gd name="T38" fmla="*/ 0 w 213"/>
                <a:gd name="T39" fmla="*/ 0 h 241"/>
                <a:gd name="T40" fmla="*/ 0 w 213"/>
                <a:gd name="T41" fmla="*/ 0 h 241"/>
                <a:gd name="T42" fmla="*/ 0 w 213"/>
                <a:gd name="T43" fmla="*/ 0 h 241"/>
                <a:gd name="T44" fmla="*/ 0 w 213"/>
                <a:gd name="T45" fmla="*/ 0 h 241"/>
                <a:gd name="T46" fmla="*/ 0 w 213"/>
                <a:gd name="T47" fmla="*/ 0 h 241"/>
                <a:gd name="T48" fmla="*/ 0 w 213"/>
                <a:gd name="T49" fmla="*/ 0 h 241"/>
                <a:gd name="T50" fmla="*/ 0 w 213"/>
                <a:gd name="T51" fmla="*/ 0 h 241"/>
                <a:gd name="T52" fmla="*/ 0 w 213"/>
                <a:gd name="T53" fmla="*/ 0 h 241"/>
                <a:gd name="T54" fmla="*/ 0 w 213"/>
                <a:gd name="T55" fmla="*/ 0 h 241"/>
                <a:gd name="T56" fmla="*/ 0 w 213"/>
                <a:gd name="T57" fmla="*/ 0 h 241"/>
                <a:gd name="T58" fmla="*/ 0 w 213"/>
                <a:gd name="T59" fmla="*/ 0 h 241"/>
                <a:gd name="T60" fmla="*/ 0 w 213"/>
                <a:gd name="T61" fmla="*/ 0 h 241"/>
                <a:gd name="T62" fmla="*/ 0 w 213"/>
                <a:gd name="T63" fmla="*/ 0 h 241"/>
                <a:gd name="T64" fmla="*/ 0 w 213"/>
                <a:gd name="T65" fmla="*/ 0 h 241"/>
                <a:gd name="T66" fmla="*/ 0 w 213"/>
                <a:gd name="T67" fmla="*/ 0 h 241"/>
                <a:gd name="T68" fmla="*/ 0 w 213"/>
                <a:gd name="T69" fmla="*/ 0 h 241"/>
                <a:gd name="T70" fmla="*/ 0 w 213"/>
                <a:gd name="T71" fmla="*/ 0 h 241"/>
                <a:gd name="T72" fmla="*/ 0 w 213"/>
                <a:gd name="T73" fmla="*/ 0 h 241"/>
                <a:gd name="T74" fmla="*/ 0 w 213"/>
                <a:gd name="T75" fmla="*/ 0 h 241"/>
                <a:gd name="T76" fmla="*/ 0 w 213"/>
                <a:gd name="T77" fmla="*/ 0 h 241"/>
                <a:gd name="T78" fmla="*/ 0 w 213"/>
                <a:gd name="T79" fmla="*/ 0 h 241"/>
                <a:gd name="T80" fmla="*/ 0 w 213"/>
                <a:gd name="T81" fmla="*/ 0 h 241"/>
                <a:gd name="T82" fmla="*/ 0 w 213"/>
                <a:gd name="T83" fmla="*/ 0 h 241"/>
                <a:gd name="T84" fmla="*/ 0 w 213"/>
                <a:gd name="T85" fmla="*/ 0 h 241"/>
                <a:gd name="T86" fmla="*/ 0 w 213"/>
                <a:gd name="T87" fmla="*/ 0 h 241"/>
                <a:gd name="T88" fmla="*/ 0 w 213"/>
                <a:gd name="T89" fmla="*/ 0 h 241"/>
                <a:gd name="T90" fmla="*/ 0 w 213"/>
                <a:gd name="T91" fmla="*/ 0 h 241"/>
                <a:gd name="T92" fmla="*/ 0 w 213"/>
                <a:gd name="T93" fmla="*/ 0 h 241"/>
                <a:gd name="T94" fmla="*/ 0 w 213"/>
                <a:gd name="T95" fmla="*/ 0 h 241"/>
                <a:gd name="T96" fmla="*/ 0 w 213"/>
                <a:gd name="T97" fmla="*/ 0 h 241"/>
                <a:gd name="T98" fmla="*/ 0 w 213"/>
                <a:gd name="T99" fmla="*/ 0 h 241"/>
                <a:gd name="T100" fmla="*/ 0 w 213"/>
                <a:gd name="T101" fmla="*/ 0 h 241"/>
                <a:gd name="T102" fmla="*/ 0 w 213"/>
                <a:gd name="T103" fmla="*/ 0 h 241"/>
                <a:gd name="T104" fmla="*/ 0 w 213"/>
                <a:gd name="T105" fmla="*/ 0 h 241"/>
                <a:gd name="T106" fmla="*/ 0 w 213"/>
                <a:gd name="T107" fmla="*/ 0 h 241"/>
                <a:gd name="T108" fmla="*/ 0 w 213"/>
                <a:gd name="T109" fmla="*/ 0 h 241"/>
                <a:gd name="T110" fmla="*/ 0 w 213"/>
                <a:gd name="T111" fmla="*/ 0 h 241"/>
                <a:gd name="T112" fmla="*/ 0 w 213"/>
                <a:gd name="T113" fmla="*/ 0 h 241"/>
                <a:gd name="T114" fmla="*/ 0 w 213"/>
                <a:gd name="T115" fmla="*/ 0 h 241"/>
                <a:gd name="T116" fmla="*/ 0 w 213"/>
                <a:gd name="T117" fmla="*/ 0 h 241"/>
                <a:gd name="T118" fmla="*/ 0 w 213"/>
                <a:gd name="T119" fmla="*/ 0 h 241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213"/>
                <a:gd name="T181" fmla="*/ 0 h 241"/>
                <a:gd name="T182" fmla="*/ 213 w 213"/>
                <a:gd name="T183" fmla="*/ 241 h 241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213" h="241">
                  <a:moveTo>
                    <a:pt x="196" y="0"/>
                  </a:moveTo>
                  <a:lnTo>
                    <a:pt x="198" y="0"/>
                  </a:lnTo>
                  <a:lnTo>
                    <a:pt x="202" y="0"/>
                  </a:lnTo>
                  <a:lnTo>
                    <a:pt x="208" y="0"/>
                  </a:lnTo>
                  <a:lnTo>
                    <a:pt x="213" y="0"/>
                  </a:lnTo>
                  <a:lnTo>
                    <a:pt x="209" y="13"/>
                  </a:lnTo>
                  <a:lnTo>
                    <a:pt x="202" y="26"/>
                  </a:lnTo>
                  <a:lnTo>
                    <a:pt x="192" y="36"/>
                  </a:lnTo>
                  <a:lnTo>
                    <a:pt x="181" y="49"/>
                  </a:lnTo>
                  <a:lnTo>
                    <a:pt x="170" y="60"/>
                  </a:lnTo>
                  <a:lnTo>
                    <a:pt x="156" y="70"/>
                  </a:lnTo>
                  <a:lnTo>
                    <a:pt x="145" y="83"/>
                  </a:lnTo>
                  <a:lnTo>
                    <a:pt x="137" y="97"/>
                  </a:lnTo>
                  <a:lnTo>
                    <a:pt x="128" y="102"/>
                  </a:lnTo>
                  <a:lnTo>
                    <a:pt x="122" y="110"/>
                  </a:lnTo>
                  <a:lnTo>
                    <a:pt x="112" y="118"/>
                  </a:lnTo>
                  <a:lnTo>
                    <a:pt x="107" y="131"/>
                  </a:lnTo>
                  <a:lnTo>
                    <a:pt x="97" y="140"/>
                  </a:lnTo>
                  <a:lnTo>
                    <a:pt x="90" y="154"/>
                  </a:lnTo>
                  <a:lnTo>
                    <a:pt x="80" y="167"/>
                  </a:lnTo>
                  <a:lnTo>
                    <a:pt x="73" y="180"/>
                  </a:lnTo>
                  <a:lnTo>
                    <a:pt x="63" y="192"/>
                  </a:lnTo>
                  <a:lnTo>
                    <a:pt x="54" y="203"/>
                  </a:lnTo>
                  <a:lnTo>
                    <a:pt x="44" y="214"/>
                  </a:lnTo>
                  <a:lnTo>
                    <a:pt x="36" y="224"/>
                  </a:lnTo>
                  <a:lnTo>
                    <a:pt x="27" y="230"/>
                  </a:lnTo>
                  <a:lnTo>
                    <a:pt x="17" y="237"/>
                  </a:lnTo>
                  <a:lnTo>
                    <a:pt x="10" y="239"/>
                  </a:lnTo>
                  <a:lnTo>
                    <a:pt x="2" y="241"/>
                  </a:lnTo>
                  <a:lnTo>
                    <a:pt x="0" y="237"/>
                  </a:lnTo>
                  <a:lnTo>
                    <a:pt x="2" y="233"/>
                  </a:lnTo>
                  <a:lnTo>
                    <a:pt x="6" y="224"/>
                  </a:lnTo>
                  <a:lnTo>
                    <a:pt x="12" y="216"/>
                  </a:lnTo>
                  <a:lnTo>
                    <a:pt x="16" y="205"/>
                  </a:lnTo>
                  <a:lnTo>
                    <a:pt x="19" y="197"/>
                  </a:lnTo>
                  <a:lnTo>
                    <a:pt x="21" y="192"/>
                  </a:lnTo>
                  <a:lnTo>
                    <a:pt x="19" y="178"/>
                  </a:lnTo>
                  <a:lnTo>
                    <a:pt x="21" y="167"/>
                  </a:lnTo>
                  <a:lnTo>
                    <a:pt x="23" y="157"/>
                  </a:lnTo>
                  <a:lnTo>
                    <a:pt x="27" y="150"/>
                  </a:lnTo>
                  <a:lnTo>
                    <a:pt x="31" y="140"/>
                  </a:lnTo>
                  <a:lnTo>
                    <a:pt x="35" y="133"/>
                  </a:lnTo>
                  <a:lnTo>
                    <a:pt x="40" y="125"/>
                  </a:lnTo>
                  <a:lnTo>
                    <a:pt x="48" y="118"/>
                  </a:lnTo>
                  <a:lnTo>
                    <a:pt x="59" y="102"/>
                  </a:lnTo>
                  <a:lnTo>
                    <a:pt x="74" y="89"/>
                  </a:lnTo>
                  <a:lnTo>
                    <a:pt x="80" y="81"/>
                  </a:lnTo>
                  <a:lnTo>
                    <a:pt x="88" y="74"/>
                  </a:lnTo>
                  <a:lnTo>
                    <a:pt x="95" y="64"/>
                  </a:lnTo>
                  <a:lnTo>
                    <a:pt x="101" y="59"/>
                  </a:lnTo>
                  <a:lnTo>
                    <a:pt x="109" y="49"/>
                  </a:lnTo>
                  <a:lnTo>
                    <a:pt x="118" y="41"/>
                  </a:lnTo>
                  <a:lnTo>
                    <a:pt x="132" y="34"/>
                  </a:lnTo>
                  <a:lnTo>
                    <a:pt x="145" y="26"/>
                  </a:lnTo>
                  <a:lnTo>
                    <a:pt x="158" y="19"/>
                  </a:lnTo>
                  <a:lnTo>
                    <a:pt x="173" y="13"/>
                  </a:lnTo>
                  <a:lnTo>
                    <a:pt x="183" y="5"/>
                  </a:lnTo>
                  <a:lnTo>
                    <a:pt x="19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91" name="Freeform 12">
              <a:extLst>
                <a:ext uri="{FF2B5EF4-FFF2-40B4-BE49-F238E27FC236}">
                  <a16:creationId xmlns:a16="http://schemas.microsoft.com/office/drawing/2014/main" id="{856A8574-1C9A-F687-8E1C-195C983674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85" y="970"/>
              <a:ext cx="56" cy="91"/>
            </a:xfrm>
            <a:custGeom>
              <a:avLst/>
              <a:gdLst>
                <a:gd name="T0" fmla="*/ 0 w 182"/>
                <a:gd name="T1" fmla="*/ 0 h 321"/>
                <a:gd name="T2" fmla="*/ 0 w 182"/>
                <a:gd name="T3" fmla="*/ 0 h 321"/>
                <a:gd name="T4" fmla="*/ 0 w 182"/>
                <a:gd name="T5" fmla="*/ 0 h 321"/>
                <a:gd name="T6" fmla="*/ 0 w 182"/>
                <a:gd name="T7" fmla="*/ 0 h 321"/>
                <a:gd name="T8" fmla="*/ 0 w 182"/>
                <a:gd name="T9" fmla="*/ 0 h 321"/>
                <a:gd name="T10" fmla="*/ 0 w 182"/>
                <a:gd name="T11" fmla="*/ 0 h 321"/>
                <a:gd name="T12" fmla="*/ 0 w 182"/>
                <a:gd name="T13" fmla="*/ 0 h 321"/>
                <a:gd name="T14" fmla="*/ 0 w 182"/>
                <a:gd name="T15" fmla="*/ 0 h 321"/>
                <a:gd name="T16" fmla="*/ 0 w 182"/>
                <a:gd name="T17" fmla="*/ 0 h 321"/>
                <a:gd name="T18" fmla="*/ 0 w 182"/>
                <a:gd name="T19" fmla="*/ 0 h 321"/>
                <a:gd name="T20" fmla="*/ 0 w 182"/>
                <a:gd name="T21" fmla="*/ 0 h 321"/>
                <a:gd name="T22" fmla="*/ 0 w 182"/>
                <a:gd name="T23" fmla="*/ 0 h 321"/>
                <a:gd name="T24" fmla="*/ 0 w 182"/>
                <a:gd name="T25" fmla="*/ 0 h 321"/>
                <a:gd name="T26" fmla="*/ 0 w 182"/>
                <a:gd name="T27" fmla="*/ 0 h 321"/>
                <a:gd name="T28" fmla="*/ 0 w 182"/>
                <a:gd name="T29" fmla="*/ 0 h 321"/>
                <a:gd name="T30" fmla="*/ 0 w 182"/>
                <a:gd name="T31" fmla="*/ 0 h 321"/>
                <a:gd name="T32" fmla="*/ 0 w 182"/>
                <a:gd name="T33" fmla="*/ 0 h 321"/>
                <a:gd name="T34" fmla="*/ 0 w 182"/>
                <a:gd name="T35" fmla="*/ 0 h 321"/>
                <a:gd name="T36" fmla="*/ 0 w 182"/>
                <a:gd name="T37" fmla="*/ 0 h 321"/>
                <a:gd name="T38" fmla="*/ 0 w 182"/>
                <a:gd name="T39" fmla="*/ 0 h 321"/>
                <a:gd name="T40" fmla="*/ 0 w 182"/>
                <a:gd name="T41" fmla="*/ 0 h 321"/>
                <a:gd name="T42" fmla="*/ 0 w 182"/>
                <a:gd name="T43" fmla="*/ 0 h 321"/>
                <a:gd name="T44" fmla="*/ 0 w 182"/>
                <a:gd name="T45" fmla="*/ 0 h 321"/>
                <a:gd name="T46" fmla="*/ 0 w 182"/>
                <a:gd name="T47" fmla="*/ 0 h 321"/>
                <a:gd name="T48" fmla="*/ 0 w 182"/>
                <a:gd name="T49" fmla="*/ 0 h 321"/>
                <a:gd name="T50" fmla="*/ 0 w 182"/>
                <a:gd name="T51" fmla="*/ 0 h 321"/>
                <a:gd name="T52" fmla="*/ 0 w 182"/>
                <a:gd name="T53" fmla="*/ 0 h 321"/>
                <a:gd name="T54" fmla="*/ 0 w 182"/>
                <a:gd name="T55" fmla="*/ 0 h 321"/>
                <a:gd name="T56" fmla="*/ 0 w 182"/>
                <a:gd name="T57" fmla="*/ 0 h 321"/>
                <a:gd name="T58" fmla="*/ 0 w 182"/>
                <a:gd name="T59" fmla="*/ 0 h 321"/>
                <a:gd name="T60" fmla="*/ 0 w 182"/>
                <a:gd name="T61" fmla="*/ 0 h 321"/>
                <a:gd name="T62" fmla="*/ 0 w 182"/>
                <a:gd name="T63" fmla="*/ 0 h 321"/>
                <a:gd name="T64" fmla="*/ 0 w 182"/>
                <a:gd name="T65" fmla="*/ 0 h 32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82"/>
                <a:gd name="T100" fmla="*/ 0 h 321"/>
                <a:gd name="T101" fmla="*/ 182 w 182"/>
                <a:gd name="T102" fmla="*/ 321 h 321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82" h="321">
                  <a:moveTo>
                    <a:pt x="2" y="30"/>
                  </a:moveTo>
                  <a:lnTo>
                    <a:pt x="6" y="24"/>
                  </a:lnTo>
                  <a:lnTo>
                    <a:pt x="15" y="15"/>
                  </a:lnTo>
                  <a:lnTo>
                    <a:pt x="23" y="3"/>
                  </a:lnTo>
                  <a:lnTo>
                    <a:pt x="32" y="0"/>
                  </a:lnTo>
                  <a:lnTo>
                    <a:pt x="29" y="9"/>
                  </a:lnTo>
                  <a:lnTo>
                    <a:pt x="30" y="19"/>
                  </a:lnTo>
                  <a:lnTo>
                    <a:pt x="30" y="28"/>
                  </a:lnTo>
                  <a:lnTo>
                    <a:pt x="32" y="41"/>
                  </a:lnTo>
                  <a:lnTo>
                    <a:pt x="36" y="51"/>
                  </a:lnTo>
                  <a:lnTo>
                    <a:pt x="40" y="60"/>
                  </a:lnTo>
                  <a:lnTo>
                    <a:pt x="44" y="70"/>
                  </a:lnTo>
                  <a:lnTo>
                    <a:pt x="51" y="81"/>
                  </a:lnTo>
                  <a:lnTo>
                    <a:pt x="57" y="89"/>
                  </a:lnTo>
                  <a:lnTo>
                    <a:pt x="63" y="96"/>
                  </a:lnTo>
                  <a:lnTo>
                    <a:pt x="70" y="104"/>
                  </a:lnTo>
                  <a:lnTo>
                    <a:pt x="78" y="112"/>
                  </a:lnTo>
                  <a:lnTo>
                    <a:pt x="86" y="117"/>
                  </a:lnTo>
                  <a:lnTo>
                    <a:pt x="93" y="123"/>
                  </a:lnTo>
                  <a:lnTo>
                    <a:pt x="103" y="125"/>
                  </a:lnTo>
                  <a:lnTo>
                    <a:pt x="112" y="131"/>
                  </a:lnTo>
                  <a:lnTo>
                    <a:pt x="122" y="138"/>
                  </a:lnTo>
                  <a:lnTo>
                    <a:pt x="131" y="146"/>
                  </a:lnTo>
                  <a:lnTo>
                    <a:pt x="141" y="155"/>
                  </a:lnTo>
                  <a:lnTo>
                    <a:pt x="150" y="167"/>
                  </a:lnTo>
                  <a:lnTo>
                    <a:pt x="156" y="176"/>
                  </a:lnTo>
                  <a:lnTo>
                    <a:pt x="163" y="190"/>
                  </a:lnTo>
                  <a:lnTo>
                    <a:pt x="169" y="201"/>
                  </a:lnTo>
                  <a:lnTo>
                    <a:pt x="173" y="214"/>
                  </a:lnTo>
                  <a:lnTo>
                    <a:pt x="177" y="228"/>
                  </a:lnTo>
                  <a:lnTo>
                    <a:pt x="179" y="239"/>
                  </a:lnTo>
                  <a:lnTo>
                    <a:pt x="181" y="252"/>
                  </a:lnTo>
                  <a:lnTo>
                    <a:pt x="182" y="266"/>
                  </a:lnTo>
                  <a:lnTo>
                    <a:pt x="182" y="279"/>
                  </a:lnTo>
                  <a:lnTo>
                    <a:pt x="181" y="294"/>
                  </a:lnTo>
                  <a:lnTo>
                    <a:pt x="179" y="306"/>
                  </a:lnTo>
                  <a:lnTo>
                    <a:pt x="177" y="321"/>
                  </a:lnTo>
                  <a:lnTo>
                    <a:pt x="169" y="321"/>
                  </a:lnTo>
                  <a:lnTo>
                    <a:pt x="160" y="321"/>
                  </a:lnTo>
                  <a:lnTo>
                    <a:pt x="160" y="304"/>
                  </a:lnTo>
                  <a:lnTo>
                    <a:pt x="162" y="288"/>
                  </a:lnTo>
                  <a:lnTo>
                    <a:pt x="160" y="275"/>
                  </a:lnTo>
                  <a:lnTo>
                    <a:pt x="160" y="260"/>
                  </a:lnTo>
                  <a:lnTo>
                    <a:pt x="156" y="243"/>
                  </a:lnTo>
                  <a:lnTo>
                    <a:pt x="154" y="228"/>
                  </a:lnTo>
                  <a:lnTo>
                    <a:pt x="148" y="214"/>
                  </a:lnTo>
                  <a:lnTo>
                    <a:pt x="143" y="201"/>
                  </a:lnTo>
                  <a:lnTo>
                    <a:pt x="135" y="188"/>
                  </a:lnTo>
                  <a:lnTo>
                    <a:pt x="125" y="176"/>
                  </a:lnTo>
                  <a:lnTo>
                    <a:pt x="116" y="163"/>
                  </a:lnTo>
                  <a:lnTo>
                    <a:pt x="106" y="155"/>
                  </a:lnTo>
                  <a:lnTo>
                    <a:pt x="93" y="146"/>
                  </a:lnTo>
                  <a:lnTo>
                    <a:pt x="82" y="138"/>
                  </a:lnTo>
                  <a:lnTo>
                    <a:pt x="67" y="134"/>
                  </a:lnTo>
                  <a:lnTo>
                    <a:pt x="53" y="133"/>
                  </a:lnTo>
                  <a:lnTo>
                    <a:pt x="38" y="123"/>
                  </a:lnTo>
                  <a:lnTo>
                    <a:pt x="29" y="112"/>
                  </a:lnTo>
                  <a:lnTo>
                    <a:pt x="17" y="98"/>
                  </a:lnTo>
                  <a:lnTo>
                    <a:pt x="10" y="87"/>
                  </a:lnTo>
                  <a:lnTo>
                    <a:pt x="6" y="77"/>
                  </a:lnTo>
                  <a:lnTo>
                    <a:pt x="4" y="72"/>
                  </a:lnTo>
                  <a:lnTo>
                    <a:pt x="0" y="64"/>
                  </a:lnTo>
                  <a:lnTo>
                    <a:pt x="0" y="57"/>
                  </a:lnTo>
                  <a:lnTo>
                    <a:pt x="0" y="41"/>
                  </a:lnTo>
                  <a:lnTo>
                    <a:pt x="2" y="3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92" name="Freeform 13">
              <a:extLst>
                <a:ext uri="{FF2B5EF4-FFF2-40B4-BE49-F238E27FC236}">
                  <a16:creationId xmlns:a16="http://schemas.microsoft.com/office/drawing/2014/main" id="{82B83F0B-9BEF-D2DD-B66C-A6673BB138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2" y="1015"/>
              <a:ext cx="53" cy="63"/>
            </a:xfrm>
            <a:custGeom>
              <a:avLst/>
              <a:gdLst>
                <a:gd name="T0" fmla="*/ 0 w 173"/>
                <a:gd name="T1" fmla="*/ 0 h 224"/>
                <a:gd name="T2" fmla="*/ 0 w 173"/>
                <a:gd name="T3" fmla="*/ 0 h 224"/>
                <a:gd name="T4" fmla="*/ 0 w 173"/>
                <a:gd name="T5" fmla="*/ 0 h 224"/>
                <a:gd name="T6" fmla="*/ 0 w 173"/>
                <a:gd name="T7" fmla="*/ 0 h 224"/>
                <a:gd name="T8" fmla="*/ 0 w 173"/>
                <a:gd name="T9" fmla="*/ 0 h 224"/>
                <a:gd name="T10" fmla="*/ 0 w 173"/>
                <a:gd name="T11" fmla="*/ 0 h 224"/>
                <a:gd name="T12" fmla="*/ 0 w 173"/>
                <a:gd name="T13" fmla="*/ 0 h 224"/>
                <a:gd name="T14" fmla="*/ 0 w 173"/>
                <a:gd name="T15" fmla="*/ 0 h 224"/>
                <a:gd name="T16" fmla="*/ 0 w 173"/>
                <a:gd name="T17" fmla="*/ 0 h 224"/>
                <a:gd name="T18" fmla="*/ 0 w 173"/>
                <a:gd name="T19" fmla="*/ 0 h 224"/>
                <a:gd name="T20" fmla="*/ 0 w 173"/>
                <a:gd name="T21" fmla="*/ 0 h 224"/>
                <a:gd name="T22" fmla="*/ 0 w 173"/>
                <a:gd name="T23" fmla="*/ 0 h 224"/>
                <a:gd name="T24" fmla="*/ 0 w 173"/>
                <a:gd name="T25" fmla="*/ 0 h 224"/>
                <a:gd name="T26" fmla="*/ 0 w 173"/>
                <a:gd name="T27" fmla="*/ 0 h 224"/>
                <a:gd name="T28" fmla="*/ 0 w 173"/>
                <a:gd name="T29" fmla="*/ 0 h 224"/>
                <a:gd name="T30" fmla="*/ 0 w 173"/>
                <a:gd name="T31" fmla="*/ 0 h 224"/>
                <a:gd name="T32" fmla="*/ 0 w 173"/>
                <a:gd name="T33" fmla="*/ 0 h 224"/>
                <a:gd name="T34" fmla="*/ 0 w 173"/>
                <a:gd name="T35" fmla="*/ 0 h 224"/>
                <a:gd name="T36" fmla="*/ 0 w 173"/>
                <a:gd name="T37" fmla="*/ 0 h 224"/>
                <a:gd name="T38" fmla="*/ 0 w 173"/>
                <a:gd name="T39" fmla="*/ 0 h 224"/>
                <a:gd name="T40" fmla="*/ 0 w 173"/>
                <a:gd name="T41" fmla="*/ 0 h 224"/>
                <a:gd name="T42" fmla="*/ 0 w 173"/>
                <a:gd name="T43" fmla="*/ 0 h 224"/>
                <a:gd name="T44" fmla="*/ 0 w 173"/>
                <a:gd name="T45" fmla="*/ 0 h 224"/>
                <a:gd name="T46" fmla="*/ 0 w 173"/>
                <a:gd name="T47" fmla="*/ 0 h 224"/>
                <a:gd name="T48" fmla="*/ 0 w 173"/>
                <a:gd name="T49" fmla="*/ 0 h 224"/>
                <a:gd name="T50" fmla="*/ 0 w 173"/>
                <a:gd name="T51" fmla="*/ 0 h 224"/>
                <a:gd name="T52" fmla="*/ 0 w 173"/>
                <a:gd name="T53" fmla="*/ 0 h 224"/>
                <a:gd name="T54" fmla="*/ 0 w 173"/>
                <a:gd name="T55" fmla="*/ 0 h 224"/>
                <a:gd name="T56" fmla="*/ 0 w 173"/>
                <a:gd name="T57" fmla="*/ 0 h 224"/>
                <a:gd name="T58" fmla="*/ 0 w 173"/>
                <a:gd name="T59" fmla="*/ 0 h 224"/>
                <a:gd name="T60" fmla="*/ 0 w 173"/>
                <a:gd name="T61" fmla="*/ 0 h 224"/>
                <a:gd name="T62" fmla="*/ 0 w 173"/>
                <a:gd name="T63" fmla="*/ 0 h 224"/>
                <a:gd name="T64" fmla="*/ 0 w 173"/>
                <a:gd name="T65" fmla="*/ 0 h 224"/>
                <a:gd name="T66" fmla="*/ 0 w 173"/>
                <a:gd name="T67" fmla="*/ 0 h 224"/>
                <a:gd name="T68" fmla="*/ 0 w 173"/>
                <a:gd name="T69" fmla="*/ 0 h 224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73"/>
                <a:gd name="T106" fmla="*/ 0 h 224"/>
                <a:gd name="T107" fmla="*/ 173 w 173"/>
                <a:gd name="T108" fmla="*/ 224 h 224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73" h="224">
                  <a:moveTo>
                    <a:pt x="63" y="4"/>
                  </a:moveTo>
                  <a:lnTo>
                    <a:pt x="82" y="0"/>
                  </a:lnTo>
                  <a:lnTo>
                    <a:pt x="99" y="2"/>
                  </a:lnTo>
                  <a:lnTo>
                    <a:pt x="114" y="6"/>
                  </a:lnTo>
                  <a:lnTo>
                    <a:pt x="129" y="15"/>
                  </a:lnTo>
                  <a:lnTo>
                    <a:pt x="139" y="25"/>
                  </a:lnTo>
                  <a:lnTo>
                    <a:pt x="150" y="38"/>
                  </a:lnTo>
                  <a:lnTo>
                    <a:pt x="158" y="53"/>
                  </a:lnTo>
                  <a:lnTo>
                    <a:pt x="165" y="70"/>
                  </a:lnTo>
                  <a:lnTo>
                    <a:pt x="169" y="86"/>
                  </a:lnTo>
                  <a:lnTo>
                    <a:pt x="173" y="105"/>
                  </a:lnTo>
                  <a:lnTo>
                    <a:pt x="171" y="124"/>
                  </a:lnTo>
                  <a:lnTo>
                    <a:pt x="171" y="141"/>
                  </a:lnTo>
                  <a:lnTo>
                    <a:pt x="167" y="158"/>
                  </a:lnTo>
                  <a:lnTo>
                    <a:pt x="162" y="175"/>
                  </a:lnTo>
                  <a:lnTo>
                    <a:pt x="152" y="188"/>
                  </a:lnTo>
                  <a:lnTo>
                    <a:pt x="143" y="202"/>
                  </a:lnTo>
                  <a:lnTo>
                    <a:pt x="135" y="205"/>
                  </a:lnTo>
                  <a:lnTo>
                    <a:pt x="127" y="213"/>
                  </a:lnTo>
                  <a:lnTo>
                    <a:pt x="120" y="219"/>
                  </a:lnTo>
                  <a:lnTo>
                    <a:pt x="114" y="224"/>
                  </a:lnTo>
                  <a:lnTo>
                    <a:pt x="114" y="213"/>
                  </a:lnTo>
                  <a:lnTo>
                    <a:pt x="116" y="205"/>
                  </a:lnTo>
                  <a:lnTo>
                    <a:pt x="118" y="198"/>
                  </a:lnTo>
                  <a:lnTo>
                    <a:pt x="122" y="188"/>
                  </a:lnTo>
                  <a:lnTo>
                    <a:pt x="129" y="175"/>
                  </a:lnTo>
                  <a:lnTo>
                    <a:pt x="141" y="162"/>
                  </a:lnTo>
                  <a:lnTo>
                    <a:pt x="143" y="152"/>
                  </a:lnTo>
                  <a:lnTo>
                    <a:pt x="148" y="145"/>
                  </a:lnTo>
                  <a:lnTo>
                    <a:pt x="150" y="137"/>
                  </a:lnTo>
                  <a:lnTo>
                    <a:pt x="154" y="129"/>
                  </a:lnTo>
                  <a:lnTo>
                    <a:pt x="154" y="120"/>
                  </a:lnTo>
                  <a:lnTo>
                    <a:pt x="154" y="112"/>
                  </a:lnTo>
                  <a:lnTo>
                    <a:pt x="152" y="103"/>
                  </a:lnTo>
                  <a:lnTo>
                    <a:pt x="148" y="95"/>
                  </a:lnTo>
                  <a:lnTo>
                    <a:pt x="148" y="86"/>
                  </a:lnTo>
                  <a:lnTo>
                    <a:pt x="146" y="76"/>
                  </a:lnTo>
                  <a:lnTo>
                    <a:pt x="143" y="69"/>
                  </a:lnTo>
                  <a:lnTo>
                    <a:pt x="139" y="61"/>
                  </a:lnTo>
                  <a:lnTo>
                    <a:pt x="129" y="48"/>
                  </a:lnTo>
                  <a:lnTo>
                    <a:pt x="120" y="40"/>
                  </a:lnTo>
                  <a:lnTo>
                    <a:pt x="105" y="34"/>
                  </a:lnTo>
                  <a:lnTo>
                    <a:pt x="91" y="36"/>
                  </a:lnTo>
                  <a:lnTo>
                    <a:pt x="82" y="40"/>
                  </a:lnTo>
                  <a:lnTo>
                    <a:pt x="76" y="46"/>
                  </a:lnTo>
                  <a:lnTo>
                    <a:pt x="69" y="53"/>
                  </a:lnTo>
                  <a:lnTo>
                    <a:pt x="63" y="67"/>
                  </a:lnTo>
                  <a:lnTo>
                    <a:pt x="59" y="72"/>
                  </a:lnTo>
                  <a:lnTo>
                    <a:pt x="51" y="82"/>
                  </a:lnTo>
                  <a:lnTo>
                    <a:pt x="46" y="86"/>
                  </a:lnTo>
                  <a:lnTo>
                    <a:pt x="40" y="91"/>
                  </a:lnTo>
                  <a:lnTo>
                    <a:pt x="30" y="95"/>
                  </a:lnTo>
                  <a:lnTo>
                    <a:pt x="25" y="99"/>
                  </a:lnTo>
                  <a:lnTo>
                    <a:pt x="13" y="91"/>
                  </a:lnTo>
                  <a:lnTo>
                    <a:pt x="6" y="86"/>
                  </a:lnTo>
                  <a:lnTo>
                    <a:pt x="0" y="74"/>
                  </a:lnTo>
                  <a:lnTo>
                    <a:pt x="0" y="65"/>
                  </a:lnTo>
                  <a:lnTo>
                    <a:pt x="0" y="53"/>
                  </a:lnTo>
                  <a:lnTo>
                    <a:pt x="2" y="44"/>
                  </a:lnTo>
                  <a:lnTo>
                    <a:pt x="4" y="36"/>
                  </a:lnTo>
                  <a:lnTo>
                    <a:pt x="4" y="34"/>
                  </a:lnTo>
                  <a:lnTo>
                    <a:pt x="8" y="25"/>
                  </a:lnTo>
                  <a:lnTo>
                    <a:pt x="13" y="21"/>
                  </a:lnTo>
                  <a:lnTo>
                    <a:pt x="23" y="15"/>
                  </a:lnTo>
                  <a:lnTo>
                    <a:pt x="30" y="15"/>
                  </a:lnTo>
                  <a:lnTo>
                    <a:pt x="40" y="12"/>
                  </a:lnTo>
                  <a:lnTo>
                    <a:pt x="50" y="10"/>
                  </a:lnTo>
                  <a:lnTo>
                    <a:pt x="55" y="6"/>
                  </a:lnTo>
                  <a:lnTo>
                    <a:pt x="63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93" name="Freeform 14">
              <a:extLst>
                <a:ext uri="{FF2B5EF4-FFF2-40B4-BE49-F238E27FC236}">
                  <a16:creationId xmlns:a16="http://schemas.microsoft.com/office/drawing/2014/main" id="{209000B4-A187-C4BF-44BC-86DB69DA62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5" y="974"/>
              <a:ext cx="25" cy="37"/>
            </a:xfrm>
            <a:custGeom>
              <a:avLst/>
              <a:gdLst>
                <a:gd name="T0" fmla="*/ 0 w 82"/>
                <a:gd name="T1" fmla="*/ 0 h 131"/>
                <a:gd name="T2" fmla="*/ 0 w 82"/>
                <a:gd name="T3" fmla="*/ 0 h 131"/>
                <a:gd name="T4" fmla="*/ 0 w 82"/>
                <a:gd name="T5" fmla="*/ 0 h 131"/>
                <a:gd name="T6" fmla="*/ 0 w 82"/>
                <a:gd name="T7" fmla="*/ 0 h 131"/>
                <a:gd name="T8" fmla="*/ 0 w 82"/>
                <a:gd name="T9" fmla="*/ 0 h 131"/>
                <a:gd name="T10" fmla="*/ 0 w 82"/>
                <a:gd name="T11" fmla="*/ 0 h 131"/>
                <a:gd name="T12" fmla="*/ 0 w 82"/>
                <a:gd name="T13" fmla="*/ 0 h 131"/>
                <a:gd name="T14" fmla="*/ 0 w 82"/>
                <a:gd name="T15" fmla="*/ 0 h 131"/>
                <a:gd name="T16" fmla="*/ 0 w 82"/>
                <a:gd name="T17" fmla="*/ 0 h 131"/>
                <a:gd name="T18" fmla="*/ 0 w 82"/>
                <a:gd name="T19" fmla="*/ 0 h 131"/>
                <a:gd name="T20" fmla="*/ 0 w 82"/>
                <a:gd name="T21" fmla="*/ 0 h 131"/>
                <a:gd name="T22" fmla="*/ 0 w 82"/>
                <a:gd name="T23" fmla="*/ 0 h 131"/>
                <a:gd name="T24" fmla="*/ 0 w 82"/>
                <a:gd name="T25" fmla="*/ 0 h 131"/>
                <a:gd name="T26" fmla="*/ 0 w 82"/>
                <a:gd name="T27" fmla="*/ 0 h 131"/>
                <a:gd name="T28" fmla="*/ 0 w 82"/>
                <a:gd name="T29" fmla="*/ 0 h 131"/>
                <a:gd name="T30" fmla="*/ 0 w 82"/>
                <a:gd name="T31" fmla="*/ 0 h 131"/>
                <a:gd name="T32" fmla="*/ 0 w 82"/>
                <a:gd name="T33" fmla="*/ 0 h 131"/>
                <a:gd name="T34" fmla="*/ 0 w 82"/>
                <a:gd name="T35" fmla="*/ 0 h 131"/>
                <a:gd name="T36" fmla="*/ 0 w 82"/>
                <a:gd name="T37" fmla="*/ 0 h 131"/>
                <a:gd name="T38" fmla="*/ 0 w 82"/>
                <a:gd name="T39" fmla="*/ 0 h 131"/>
                <a:gd name="T40" fmla="*/ 0 w 82"/>
                <a:gd name="T41" fmla="*/ 0 h 131"/>
                <a:gd name="T42" fmla="*/ 0 w 82"/>
                <a:gd name="T43" fmla="*/ 0 h 131"/>
                <a:gd name="T44" fmla="*/ 0 w 82"/>
                <a:gd name="T45" fmla="*/ 0 h 131"/>
                <a:gd name="T46" fmla="*/ 0 w 82"/>
                <a:gd name="T47" fmla="*/ 0 h 131"/>
                <a:gd name="T48" fmla="*/ 0 w 82"/>
                <a:gd name="T49" fmla="*/ 0 h 131"/>
                <a:gd name="T50" fmla="*/ 0 w 82"/>
                <a:gd name="T51" fmla="*/ 0 h 131"/>
                <a:gd name="T52" fmla="*/ 0 w 82"/>
                <a:gd name="T53" fmla="*/ 0 h 131"/>
                <a:gd name="T54" fmla="*/ 0 w 82"/>
                <a:gd name="T55" fmla="*/ 0 h 131"/>
                <a:gd name="T56" fmla="*/ 0 w 82"/>
                <a:gd name="T57" fmla="*/ 0 h 131"/>
                <a:gd name="T58" fmla="*/ 0 w 82"/>
                <a:gd name="T59" fmla="*/ 0 h 131"/>
                <a:gd name="T60" fmla="*/ 0 w 82"/>
                <a:gd name="T61" fmla="*/ 0 h 131"/>
                <a:gd name="T62" fmla="*/ 0 w 82"/>
                <a:gd name="T63" fmla="*/ 0 h 131"/>
                <a:gd name="T64" fmla="*/ 0 w 82"/>
                <a:gd name="T65" fmla="*/ 0 h 131"/>
                <a:gd name="T66" fmla="*/ 0 w 82"/>
                <a:gd name="T67" fmla="*/ 0 h 131"/>
                <a:gd name="T68" fmla="*/ 0 w 82"/>
                <a:gd name="T69" fmla="*/ 0 h 131"/>
                <a:gd name="T70" fmla="*/ 0 w 82"/>
                <a:gd name="T71" fmla="*/ 0 h 131"/>
                <a:gd name="T72" fmla="*/ 0 w 82"/>
                <a:gd name="T73" fmla="*/ 0 h 131"/>
                <a:gd name="T74" fmla="*/ 0 w 82"/>
                <a:gd name="T75" fmla="*/ 0 h 131"/>
                <a:gd name="T76" fmla="*/ 0 w 82"/>
                <a:gd name="T77" fmla="*/ 0 h 131"/>
                <a:gd name="T78" fmla="*/ 0 w 82"/>
                <a:gd name="T79" fmla="*/ 0 h 131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82"/>
                <a:gd name="T121" fmla="*/ 0 h 131"/>
                <a:gd name="T122" fmla="*/ 82 w 82"/>
                <a:gd name="T123" fmla="*/ 131 h 131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82" h="131">
                  <a:moveTo>
                    <a:pt x="6" y="0"/>
                  </a:moveTo>
                  <a:lnTo>
                    <a:pt x="8" y="0"/>
                  </a:lnTo>
                  <a:lnTo>
                    <a:pt x="12" y="0"/>
                  </a:lnTo>
                  <a:lnTo>
                    <a:pt x="17" y="0"/>
                  </a:lnTo>
                  <a:lnTo>
                    <a:pt x="23" y="0"/>
                  </a:lnTo>
                  <a:lnTo>
                    <a:pt x="19" y="7"/>
                  </a:lnTo>
                  <a:lnTo>
                    <a:pt x="19" y="17"/>
                  </a:lnTo>
                  <a:lnTo>
                    <a:pt x="19" y="25"/>
                  </a:lnTo>
                  <a:lnTo>
                    <a:pt x="19" y="34"/>
                  </a:lnTo>
                  <a:lnTo>
                    <a:pt x="19" y="42"/>
                  </a:lnTo>
                  <a:lnTo>
                    <a:pt x="23" y="51"/>
                  </a:lnTo>
                  <a:lnTo>
                    <a:pt x="27" y="59"/>
                  </a:lnTo>
                  <a:lnTo>
                    <a:pt x="31" y="68"/>
                  </a:lnTo>
                  <a:lnTo>
                    <a:pt x="35" y="74"/>
                  </a:lnTo>
                  <a:lnTo>
                    <a:pt x="38" y="83"/>
                  </a:lnTo>
                  <a:lnTo>
                    <a:pt x="44" y="89"/>
                  </a:lnTo>
                  <a:lnTo>
                    <a:pt x="52" y="97"/>
                  </a:lnTo>
                  <a:lnTo>
                    <a:pt x="57" y="102"/>
                  </a:lnTo>
                  <a:lnTo>
                    <a:pt x="65" y="110"/>
                  </a:lnTo>
                  <a:lnTo>
                    <a:pt x="73" y="116"/>
                  </a:lnTo>
                  <a:lnTo>
                    <a:pt x="82" y="121"/>
                  </a:lnTo>
                  <a:lnTo>
                    <a:pt x="75" y="125"/>
                  </a:lnTo>
                  <a:lnTo>
                    <a:pt x="67" y="131"/>
                  </a:lnTo>
                  <a:lnTo>
                    <a:pt x="55" y="127"/>
                  </a:lnTo>
                  <a:lnTo>
                    <a:pt x="46" y="123"/>
                  </a:lnTo>
                  <a:lnTo>
                    <a:pt x="36" y="118"/>
                  </a:lnTo>
                  <a:lnTo>
                    <a:pt x="29" y="112"/>
                  </a:lnTo>
                  <a:lnTo>
                    <a:pt x="21" y="102"/>
                  </a:lnTo>
                  <a:lnTo>
                    <a:pt x="16" y="97"/>
                  </a:lnTo>
                  <a:lnTo>
                    <a:pt x="10" y="87"/>
                  </a:lnTo>
                  <a:lnTo>
                    <a:pt x="8" y="80"/>
                  </a:lnTo>
                  <a:lnTo>
                    <a:pt x="4" y="68"/>
                  </a:lnTo>
                  <a:lnTo>
                    <a:pt x="0" y="59"/>
                  </a:lnTo>
                  <a:lnTo>
                    <a:pt x="0" y="47"/>
                  </a:lnTo>
                  <a:lnTo>
                    <a:pt x="0" y="38"/>
                  </a:lnTo>
                  <a:lnTo>
                    <a:pt x="0" y="28"/>
                  </a:lnTo>
                  <a:lnTo>
                    <a:pt x="0" y="19"/>
                  </a:lnTo>
                  <a:lnTo>
                    <a:pt x="2" y="7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94" name="Freeform 15">
              <a:extLst>
                <a:ext uri="{FF2B5EF4-FFF2-40B4-BE49-F238E27FC236}">
                  <a16:creationId xmlns:a16="http://schemas.microsoft.com/office/drawing/2014/main" id="{456D66D3-D6CE-7543-EF43-FC06604694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7" y="1044"/>
              <a:ext cx="37" cy="67"/>
            </a:xfrm>
            <a:custGeom>
              <a:avLst/>
              <a:gdLst>
                <a:gd name="T0" fmla="*/ 0 w 122"/>
                <a:gd name="T1" fmla="*/ 0 h 236"/>
                <a:gd name="T2" fmla="*/ 0 w 122"/>
                <a:gd name="T3" fmla="*/ 0 h 236"/>
                <a:gd name="T4" fmla="*/ 0 w 122"/>
                <a:gd name="T5" fmla="*/ 0 h 236"/>
                <a:gd name="T6" fmla="*/ 0 w 122"/>
                <a:gd name="T7" fmla="*/ 0 h 236"/>
                <a:gd name="T8" fmla="*/ 0 w 122"/>
                <a:gd name="T9" fmla="*/ 0 h 236"/>
                <a:gd name="T10" fmla="*/ 0 w 122"/>
                <a:gd name="T11" fmla="*/ 0 h 236"/>
                <a:gd name="T12" fmla="*/ 0 w 122"/>
                <a:gd name="T13" fmla="*/ 0 h 236"/>
                <a:gd name="T14" fmla="*/ 0 w 122"/>
                <a:gd name="T15" fmla="*/ 0 h 236"/>
                <a:gd name="T16" fmla="*/ 0 w 122"/>
                <a:gd name="T17" fmla="*/ 0 h 236"/>
                <a:gd name="T18" fmla="*/ 0 w 122"/>
                <a:gd name="T19" fmla="*/ 0 h 236"/>
                <a:gd name="T20" fmla="*/ 0 w 122"/>
                <a:gd name="T21" fmla="*/ 0 h 236"/>
                <a:gd name="T22" fmla="*/ 0 w 122"/>
                <a:gd name="T23" fmla="*/ 0 h 236"/>
                <a:gd name="T24" fmla="*/ 0 w 122"/>
                <a:gd name="T25" fmla="*/ 0 h 236"/>
                <a:gd name="T26" fmla="*/ 0 w 122"/>
                <a:gd name="T27" fmla="*/ 0 h 236"/>
                <a:gd name="T28" fmla="*/ 0 w 122"/>
                <a:gd name="T29" fmla="*/ 0 h 236"/>
                <a:gd name="T30" fmla="*/ 0 w 122"/>
                <a:gd name="T31" fmla="*/ 0 h 236"/>
                <a:gd name="T32" fmla="*/ 0 w 122"/>
                <a:gd name="T33" fmla="*/ 0 h 236"/>
                <a:gd name="T34" fmla="*/ 0 w 122"/>
                <a:gd name="T35" fmla="*/ 0 h 236"/>
                <a:gd name="T36" fmla="*/ 0 w 122"/>
                <a:gd name="T37" fmla="*/ 0 h 236"/>
                <a:gd name="T38" fmla="*/ 0 w 122"/>
                <a:gd name="T39" fmla="*/ 0 h 236"/>
                <a:gd name="T40" fmla="*/ 0 w 122"/>
                <a:gd name="T41" fmla="*/ 0 h 236"/>
                <a:gd name="T42" fmla="*/ 0 w 122"/>
                <a:gd name="T43" fmla="*/ 0 h 236"/>
                <a:gd name="T44" fmla="*/ 0 w 122"/>
                <a:gd name="T45" fmla="*/ 0 h 236"/>
                <a:gd name="T46" fmla="*/ 0 w 122"/>
                <a:gd name="T47" fmla="*/ 0 h 236"/>
                <a:gd name="T48" fmla="*/ 0 w 122"/>
                <a:gd name="T49" fmla="*/ 0 h 236"/>
                <a:gd name="T50" fmla="*/ 0 w 122"/>
                <a:gd name="T51" fmla="*/ 0 h 236"/>
                <a:gd name="T52" fmla="*/ 0 w 122"/>
                <a:gd name="T53" fmla="*/ 0 h 236"/>
                <a:gd name="T54" fmla="*/ 0 w 122"/>
                <a:gd name="T55" fmla="*/ 0 h 236"/>
                <a:gd name="T56" fmla="*/ 0 w 122"/>
                <a:gd name="T57" fmla="*/ 0 h 236"/>
                <a:gd name="T58" fmla="*/ 0 w 122"/>
                <a:gd name="T59" fmla="*/ 0 h 236"/>
                <a:gd name="T60" fmla="*/ 0 w 122"/>
                <a:gd name="T61" fmla="*/ 0 h 236"/>
                <a:gd name="T62" fmla="*/ 0 w 122"/>
                <a:gd name="T63" fmla="*/ 0 h 236"/>
                <a:gd name="T64" fmla="*/ 0 w 122"/>
                <a:gd name="T65" fmla="*/ 0 h 236"/>
                <a:gd name="T66" fmla="*/ 0 w 122"/>
                <a:gd name="T67" fmla="*/ 0 h 236"/>
                <a:gd name="T68" fmla="*/ 0 w 122"/>
                <a:gd name="T69" fmla="*/ 0 h 236"/>
                <a:gd name="T70" fmla="*/ 0 w 122"/>
                <a:gd name="T71" fmla="*/ 0 h 236"/>
                <a:gd name="T72" fmla="*/ 0 w 122"/>
                <a:gd name="T73" fmla="*/ 0 h 236"/>
                <a:gd name="T74" fmla="*/ 0 w 122"/>
                <a:gd name="T75" fmla="*/ 0 h 236"/>
                <a:gd name="T76" fmla="*/ 0 w 122"/>
                <a:gd name="T77" fmla="*/ 0 h 236"/>
                <a:gd name="T78" fmla="*/ 0 w 122"/>
                <a:gd name="T79" fmla="*/ 0 h 236"/>
                <a:gd name="T80" fmla="*/ 0 w 122"/>
                <a:gd name="T81" fmla="*/ 0 h 236"/>
                <a:gd name="T82" fmla="*/ 0 w 122"/>
                <a:gd name="T83" fmla="*/ 0 h 236"/>
                <a:gd name="T84" fmla="*/ 0 w 122"/>
                <a:gd name="T85" fmla="*/ 0 h 236"/>
                <a:gd name="T86" fmla="*/ 0 w 122"/>
                <a:gd name="T87" fmla="*/ 0 h 236"/>
                <a:gd name="T88" fmla="*/ 0 w 122"/>
                <a:gd name="T89" fmla="*/ 0 h 236"/>
                <a:gd name="T90" fmla="*/ 0 w 122"/>
                <a:gd name="T91" fmla="*/ 0 h 236"/>
                <a:gd name="T92" fmla="*/ 0 w 122"/>
                <a:gd name="T93" fmla="*/ 0 h 236"/>
                <a:gd name="T94" fmla="*/ 0 w 122"/>
                <a:gd name="T95" fmla="*/ 0 h 236"/>
                <a:gd name="T96" fmla="*/ 0 w 122"/>
                <a:gd name="T97" fmla="*/ 0 h 236"/>
                <a:gd name="T98" fmla="*/ 0 w 122"/>
                <a:gd name="T99" fmla="*/ 0 h 236"/>
                <a:gd name="T100" fmla="*/ 0 w 122"/>
                <a:gd name="T101" fmla="*/ 0 h 236"/>
                <a:gd name="T102" fmla="*/ 0 w 122"/>
                <a:gd name="T103" fmla="*/ 0 h 236"/>
                <a:gd name="T104" fmla="*/ 0 w 122"/>
                <a:gd name="T105" fmla="*/ 0 h 236"/>
                <a:gd name="T106" fmla="*/ 0 w 122"/>
                <a:gd name="T107" fmla="*/ 0 h 2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122"/>
                <a:gd name="T163" fmla="*/ 0 h 236"/>
                <a:gd name="T164" fmla="*/ 122 w 122"/>
                <a:gd name="T165" fmla="*/ 236 h 2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122" h="236">
                  <a:moveTo>
                    <a:pt x="78" y="0"/>
                  </a:moveTo>
                  <a:lnTo>
                    <a:pt x="89" y="0"/>
                  </a:lnTo>
                  <a:lnTo>
                    <a:pt x="99" y="2"/>
                  </a:lnTo>
                  <a:lnTo>
                    <a:pt x="105" y="4"/>
                  </a:lnTo>
                  <a:lnTo>
                    <a:pt x="112" y="13"/>
                  </a:lnTo>
                  <a:lnTo>
                    <a:pt x="114" y="19"/>
                  </a:lnTo>
                  <a:lnTo>
                    <a:pt x="118" y="28"/>
                  </a:lnTo>
                  <a:lnTo>
                    <a:pt x="120" y="38"/>
                  </a:lnTo>
                  <a:lnTo>
                    <a:pt x="122" y="49"/>
                  </a:lnTo>
                  <a:lnTo>
                    <a:pt x="118" y="61"/>
                  </a:lnTo>
                  <a:lnTo>
                    <a:pt x="116" y="72"/>
                  </a:lnTo>
                  <a:lnTo>
                    <a:pt x="112" y="84"/>
                  </a:lnTo>
                  <a:lnTo>
                    <a:pt x="108" y="95"/>
                  </a:lnTo>
                  <a:lnTo>
                    <a:pt x="103" y="104"/>
                  </a:lnTo>
                  <a:lnTo>
                    <a:pt x="97" y="114"/>
                  </a:lnTo>
                  <a:lnTo>
                    <a:pt x="89" y="122"/>
                  </a:lnTo>
                  <a:lnTo>
                    <a:pt x="84" y="129"/>
                  </a:lnTo>
                  <a:lnTo>
                    <a:pt x="72" y="139"/>
                  </a:lnTo>
                  <a:lnTo>
                    <a:pt x="59" y="152"/>
                  </a:lnTo>
                  <a:lnTo>
                    <a:pt x="47" y="163"/>
                  </a:lnTo>
                  <a:lnTo>
                    <a:pt x="40" y="177"/>
                  </a:lnTo>
                  <a:lnTo>
                    <a:pt x="32" y="190"/>
                  </a:lnTo>
                  <a:lnTo>
                    <a:pt x="27" y="205"/>
                  </a:lnTo>
                  <a:lnTo>
                    <a:pt x="25" y="213"/>
                  </a:lnTo>
                  <a:lnTo>
                    <a:pt x="23" y="220"/>
                  </a:lnTo>
                  <a:lnTo>
                    <a:pt x="23" y="228"/>
                  </a:lnTo>
                  <a:lnTo>
                    <a:pt x="25" y="236"/>
                  </a:lnTo>
                  <a:lnTo>
                    <a:pt x="13" y="232"/>
                  </a:lnTo>
                  <a:lnTo>
                    <a:pt x="4" y="230"/>
                  </a:lnTo>
                  <a:lnTo>
                    <a:pt x="0" y="213"/>
                  </a:lnTo>
                  <a:lnTo>
                    <a:pt x="0" y="198"/>
                  </a:lnTo>
                  <a:lnTo>
                    <a:pt x="2" y="182"/>
                  </a:lnTo>
                  <a:lnTo>
                    <a:pt x="9" y="171"/>
                  </a:lnTo>
                  <a:lnTo>
                    <a:pt x="17" y="158"/>
                  </a:lnTo>
                  <a:lnTo>
                    <a:pt x="28" y="146"/>
                  </a:lnTo>
                  <a:lnTo>
                    <a:pt x="40" y="135"/>
                  </a:lnTo>
                  <a:lnTo>
                    <a:pt x="51" y="125"/>
                  </a:lnTo>
                  <a:lnTo>
                    <a:pt x="61" y="112"/>
                  </a:lnTo>
                  <a:lnTo>
                    <a:pt x="72" y="101"/>
                  </a:lnTo>
                  <a:lnTo>
                    <a:pt x="80" y="89"/>
                  </a:lnTo>
                  <a:lnTo>
                    <a:pt x="89" y="78"/>
                  </a:lnTo>
                  <a:lnTo>
                    <a:pt x="93" y="64"/>
                  </a:lnTo>
                  <a:lnTo>
                    <a:pt x="97" y="53"/>
                  </a:lnTo>
                  <a:lnTo>
                    <a:pt x="95" y="40"/>
                  </a:lnTo>
                  <a:lnTo>
                    <a:pt x="91" y="26"/>
                  </a:lnTo>
                  <a:lnTo>
                    <a:pt x="84" y="26"/>
                  </a:lnTo>
                  <a:lnTo>
                    <a:pt x="76" y="26"/>
                  </a:lnTo>
                  <a:lnTo>
                    <a:pt x="70" y="23"/>
                  </a:lnTo>
                  <a:lnTo>
                    <a:pt x="67" y="17"/>
                  </a:lnTo>
                  <a:lnTo>
                    <a:pt x="63" y="11"/>
                  </a:lnTo>
                  <a:lnTo>
                    <a:pt x="65" y="6"/>
                  </a:lnTo>
                  <a:lnTo>
                    <a:pt x="68" y="0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95" name="Freeform 16">
              <a:extLst>
                <a:ext uri="{FF2B5EF4-FFF2-40B4-BE49-F238E27FC236}">
                  <a16:creationId xmlns:a16="http://schemas.microsoft.com/office/drawing/2014/main" id="{C4C04134-0F3F-3446-64FB-6B442A79F4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86" y="1083"/>
              <a:ext cx="53" cy="88"/>
            </a:xfrm>
            <a:custGeom>
              <a:avLst/>
              <a:gdLst>
                <a:gd name="T0" fmla="*/ 0 w 173"/>
                <a:gd name="T1" fmla="*/ 0 h 312"/>
                <a:gd name="T2" fmla="*/ 0 w 173"/>
                <a:gd name="T3" fmla="*/ 0 h 312"/>
                <a:gd name="T4" fmla="*/ 0 w 173"/>
                <a:gd name="T5" fmla="*/ 0 h 312"/>
                <a:gd name="T6" fmla="*/ 0 w 173"/>
                <a:gd name="T7" fmla="*/ 0 h 312"/>
                <a:gd name="T8" fmla="*/ 0 w 173"/>
                <a:gd name="T9" fmla="*/ 0 h 312"/>
                <a:gd name="T10" fmla="*/ 0 w 173"/>
                <a:gd name="T11" fmla="*/ 0 h 312"/>
                <a:gd name="T12" fmla="*/ 0 w 173"/>
                <a:gd name="T13" fmla="*/ 0 h 312"/>
                <a:gd name="T14" fmla="*/ 0 w 173"/>
                <a:gd name="T15" fmla="*/ 0 h 312"/>
                <a:gd name="T16" fmla="*/ 0 w 173"/>
                <a:gd name="T17" fmla="*/ 0 h 312"/>
                <a:gd name="T18" fmla="*/ 0 w 173"/>
                <a:gd name="T19" fmla="*/ 0 h 312"/>
                <a:gd name="T20" fmla="*/ 0 w 173"/>
                <a:gd name="T21" fmla="*/ 0 h 312"/>
                <a:gd name="T22" fmla="*/ 0 w 173"/>
                <a:gd name="T23" fmla="*/ 0 h 312"/>
                <a:gd name="T24" fmla="*/ 0 w 173"/>
                <a:gd name="T25" fmla="*/ 0 h 312"/>
                <a:gd name="T26" fmla="*/ 0 w 173"/>
                <a:gd name="T27" fmla="*/ 0 h 312"/>
                <a:gd name="T28" fmla="*/ 0 w 173"/>
                <a:gd name="T29" fmla="*/ 0 h 312"/>
                <a:gd name="T30" fmla="*/ 0 w 173"/>
                <a:gd name="T31" fmla="*/ 0 h 312"/>
                <a:gd name="T32" fmla="*/ 0 w 173"/>
                <a:gd name="T33" fmla="*/ 0 h 312"/>
                <a:gd name="T34" fmla="*/ 0 w 173"/>
                <a:gd name="T35" fmla="*/ 0 h 312"/>
                <a:gd name="T36" fmla="*/ 0 w 173"/>
                <a:gd name="T37" fmla="*/ 0 h 312"/>
                <a:gd name="T38" fmla="*/ 0 w 173"/>
                <a:gd name="T39" fmla="*/ 0 h 312"/>
                <a:gd name="T40" fmla="*/ 0 w 173"/>
                <a:gd name="T41" fmla="*/ 0 h 312"/>
                <a:gd name="T42" fmla="*/ 0 w 173"/>
                <a:gd name="T43" fmla="*/ 0 h 312"/>
                <a:gd name="T44" fmla="*/ 0 w 173"/>
                <a:gd name="T45" fmla="*/ 0 h 312"/>
                <a:gd name="T46" fmla="*/ 0 w 173"/>
                <a:gd name="T47" fmla="*/ 0 h 312"/>
                <a:gd name="T48" fmla="*/ 0 w 173"/>
                <a:gd name="T49" fmla="*/ 0 h 312"/>
                <a:gd name="T50" fmla="*/ 0 w 173"/>
                <a:gd name="T51" fmla="*/ 0 h 312"/>
                <a:gd name="T52" fmla="*/ 0 w 173"/>
                <a:gd name="T53" fmla="*/ 0 h 312"/>
                <a:gd name="T54" fmla="*/ 0 w 173"/>
                <a:gd name="T55" fmla="*/ 0 h 312"/>
                <a:gd name="T56" fmla="*/ 0 w 173"/>
                <a:gd name="T57" fmla="*/ 0 h 312"/>
                <a:gd name="T58" fmla="*/ 0 w 173"/>
                <a:gd name="T59" fmla="*/ 0 h 312"/>
                <a:gd name="T60" fmla="*/ 0 w 173"/>
                <a:gd name="T61" fmla="*/ 0 h 312"/>
                <a:gd name="T62" fmla="*/ 0 w 173"/>
                <a:gd name="T63" fmla="*/ 0 h 312"/>
                <a:gd name="T64" fmla="*/ 0 w 173"/>
                <a:gd name="T65" fmla="*/ 0 h 312"/>
                <a:gd name="T66" fmla="*/ 0 w 173"/>
                <a:gd name="T67" fmla="*/ 0 h 312"/>
                <a:gd name="T68" fmla="*/ 0 w 173"/>
                <a:gd name="T69" fmla="*/ 0 h 312"/>
                <a:gd name="T70" fmla="*/ 0 w 173"/>
                <a:gd name="T71" fmla="*/ 0 h 312"/>
                <a:gd name="T72" fmla="*/ 0 w 173"/>
                <a:gd name="T73" fmla="*/ 0 h 312"/>
                <a:gd name="T74" fmla="*/ 0 w 173"/>
                <a:gd name="T75" fmla="*/ 0 h 312"/>
                <a:gd name="T76" fmla="*/ 0 w 173"/>
                <a:gd name="T77" fmla="*/ 0 h 312"/>
                <a:gd name="T78" fmla="*/ 0 w 173"/>
                <a:gd name="T79" fmla="*/ 0 h 312"/>
                <a:gd name="T80" fmla="*/ 0 w 173"/>
                <a:gd name="T81" fmla="*/ 0 h 312"/>
                <a:gd name="T82" fmla="*/ 0 w 173"/>
                <a:gd name="T83" fmla="*/ 0 h 312"/>
                <a:gd name="T84" fmla="*/ 0 w 173"/>
                <a:gd name="T85" fmla="*/ 0 h 312"/>
                <a:gd name="T86" fmla="*/ 0 w 173"/>
                <a:gd name="T87" fmla="*/ 0 h 312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73"/>
                <a:gd name="T133" fmla="*/ 0 h 312"/>
                <a:gd name="T134" fmla="*/ 173 w 173"/>
                <a:gd name="T135" fmla="*/ 312 h 312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73" h="312">
                  <a:moveTo>
                    <a:pt x="42" y="4"/>
                  </a:moveTo>
                  <a:lnTo>
                    <a:pt x="53" y="0"/>
                  </a:lnTo>
                  <a:lnTo>
                    <a:pt x="66" y="0"/>
                  </a:lnTo>
                  <a:lnTo>
                    <a:pt x="80" y="0"/>
                  </a:lnTo>
                  <a:lnTo>
                    <a:pt x="93" y="5"/>
                  </a:lnTo>
                  <a:lnTo>
                    <a:pt x="104" y="9"/>
                  </a:lnTo>
                  <a:lnTo>
                    <a:pt x="116" y="17"/>
                  </a:lnTo>
                  <a:lnTo>
                    <a:pt x="127" y="24"/>
                  </a:lnTo>
                  <a:lnTo>
                    <a:pt x="138" y="34"/>
                  </a:lnTo>
                  <a:lnTo>
                    <a:pt x="148" y="43"/>
                  </a:lnTo>
                  <a:lnTo>
                    <a:pt x="156" y="57"/>
                  </a:lnTo>
                  <a:lnTo>
                    <a:pt x="163" y="68"/>
                  </a:lnTo>
                  <a:lnTo>
                    <a:pt x="167" y="81"/>
                  </a:lnTo>
                  <a:lnTo>
                    <a:pt x="171" y="95"/>
                  </a:lnTo>
                  <a:lnTo>
                    <a:pt x="173" y="110"/>
                  </a:lnTo>
                  <a:lnTo>
                    <a:pt x="173" y="123"/>
                  </a:lnTo>
                  <a:lnTo>
                    <a:pt x="171" y="140"/>
                  </a:lnTo>
                  <a:lnTo>
                    <a:pt x="169" y="148"/>
                  </a:lnTo>
                  <a:lnTo>
                    <a:pt x="167" y="156"/>
                  </a:lnTo>
                  <a:lnTo>
                    <a:pt x="165" y="163"/>
                  </a:lnTo>
                  <a:lnTo>
                    <a:pt x="163" y="171"/>
                  </a:lnTo>
                  <a:lnTo>
                    <a:pt x="156" y="184"/>
                  </a:lnTo>
                  <a:lnTo>
                    <a:pt x="146" y="199"/>
                  </a:lnTo>
                  <a:lnTo>
                    <a:pt x="133" y="211"/>
                  </a:lnTo>
                  <a:lnTo>
                    <a:pt x="119" y="220"/>
                  </a:lnTo>
                  <a:lnTo>
                    <a:pt x="104" y="226"/>
                  </a:lnTo>
                  <a:lnTo>
                    <a:pt x="91" y="232"/>
                  </a:lnTo>
                  <a:lnTo>
                    <a:pt x="87" y="241"/>
                  </a:lnTo>
                  <a:lnTo>
                    <a:pt x="87" y="251"/>
                  </a:lnTo>
                  <a:lnTo>
                    <a:pt x="87" y="260"/>
                  </a:lnTo>
                  <a:lnTo>
                    <a:pt x="87" y="270"/>
                  </a:lnTo>
                  <a:lnTo>
                    <a:pt x="89" y="279"/>
                  </a:lnTo>
                  <a:lnTo>
                    <a:pt x="91" y="291"/>
                  </a:lnTo>
                  <a:lnTo>
                    <a:pt x="91" y="300"/>
                  </a:lnTo>
                  <a:lnTo>
                    <a:pt x="91" y="312"/>
                  </a:lnTo>
                  <a:lnTo>
                    <a:pt x="81" y="308"/>
                  </a:lnTo>
                  <a:lnTo>
                    <a:pt x="74" y="304"/>
                  </a:lnTo>
                  <a:lnTo>
                    <a:pt x="66" y="298"/>
                  </a:lnTo>
                  <a:lnTo>
                    <a:pt x="62" y="294"/>
                  </a:lnTo>
                  <a:lnTo>
                    <a:pt x="57" y="287"/>
                  </a:lnTo>
                  <a:lnTo>
                    <a:pt x="53" y="279"/>
                  </a:lnTo>
                  <a:lnTo>
                    <a:pt x="49" y="272"/>
                  </a:lnTo>
                  <a:lnTo>
                    <a:pt x="47" y="264"/>
                  </a:lnTo>
                  <a:lnTo>
                    <a:pt x="45" y="254"/>
                  </a:lnTo>
                  <a:lnTo>
                    <a:pt x="43" y="245"/>
                  </a:lnTo>
                  <a:lnTo>
                    <a:pt x="42" y="235"/>
                  </a:lnTo>
                  <a:lnTo>
                    <a:pt x="42" y="228"/>
                  </a:lnTo>
                  <a:lnTo>
                    <a:pt x="40" y="218"/>
                  </a:lnTo>
                  <a:lnTo>
                    <a:pt x="40" y="211"/>
                  </a:lnTo>
                  <a:lnTo>
                    <a:pt x="38" y="203"/>
                  </a:lnTo>
                  <a:lnTo>
                    <a:pt x="38" y="199"/>
                  </a:lnTo>
                  <a:lnTo>
                    <a:pt x="43" y="196"/>
                  </a:lnTo>
                  <a:lnTo>
                    <a:pt x="55" y="194"/>
                  </a:lnTo>
                  <a:lnTo>
                    <a:pt x="64" y="194"/>
                  </a:lnTo>
                  <a:lnTo>
                    <a:pt x="70" y="196"/>
                  </a:lnTo>
                  <a:lnTo>
                    <a:pt x="74" y="190"/>
                  </a:lnTo>
                  <a:lnTo>
                    <a:pt x="74" y="182"/>
                  </a:lnTo>
                  <a:lnTo>
                    <a:pt x="76" y="175"/>
                  </a:lnTo>
                  <a:lnTo>
                    <a:pt x="80" y="167"/>
                  </a:lnTo>
                  <a:lnTo>
                    <a:pt x="80" y="159"/>
                  </a:lnTo>
                  <a:lnTo>
                    <a:pt x="83" y="156"/>
                  </a:lnTo>
                  <a:lnTo>
                    <a:pt x="89" y="152"/>
                  </a:lnTo>
                  <a:lnTo>
                    <a:pt x="100" y="156"/>
                  </a:lnTo>
                  <a:lnTo>
                    <a:pt x="100" y="161"/>
                  </a:lnTo>
                  <a:lnTo>
                    <a:pt x="100" y="173"/>
                  </a:lnTo>
                  <a:lnTo>
                    <a:pt x="100" y="184"/>
                  </a:lnTo>
                  <a:lnTo>
                    <a:pt x="100" y="194"/>
                  </a:lnTo>
                  <a:lnTo>
                    <a:pt x="114" y="186"/>
                  </a:lnTo>
                  <a:lnTo>
                    <a:pt x="127" y="178"/>
                  </a:lnTo>
                  <a:lnTo>
                    <a:pt x="137" y="167"/>
                  </a:lnTo>
                  <a:lnTo>
                    <a:pt x="144" y="156"/>
                  </a:lnTo>
                  <a:lnTo>
                    <a:pt x="148" y="140"/>
                  </a:lnTo>
                  <a:lnTo>
                    <a:pt x="152" y="125"/>
                  </a:lnTo>
                  <a:lnTo>
                    <a:pt x="152" y="110"/>
                  </a:lnTo>
                  <a:lnTo>
                    <a:pt x="152" y="95"/>
                  </a:lnTo>
                  <a:lnTo>
                    <a:pt x="146" y="80"/>
                  </a:lnTo>
                  <a:lnTo>
                    <a:pt x="142" y="66"/>
                  </a:lnTo>
                  <a:lnTo>
                    <a:pt x="133" y="53"/>
                  </a:lnTo>
                  <a:lnTo>
                    <a:pt x="125" y="43"/>
                  </a:lnTo>
                  <a:lnTo>
                    <a:pt x="112" y="34"/>
                  </a:lnTo>
                  <a:lnTo>
                    <a:pt x="100" y="30"/>
                  </a:lnTo>
                  <a:lnTo>
                    <a:pt x="85" y="26"/>
                  </a:lnTo>
                  <a:lnTo>
                    <a:pt x="70" y="30"/>
                  </a:lnTo>
                  <a:lnTo>
                    <a:pt x="61" y="30"/>
                  </a:lnTo>
                  <a:lnTo>
                    <a:pt x="55" y="32"/>
                  </a:lnTo>
                  <a:lnTo>
                    <a:pt x="49" y="34"/>
                  </a:lnTo>
                  <a:lnTo>
                    <a:pt x="45" y="40"/>
                  </a:lnTo>
                  <a:lnTo>
                    <a:pt x="42" y="43"/>
                  </a:lnTo>
                  <a:lnTo>
                    <a:pt x="38" y="51"/>
                  </a:lnTo>
                  <a:lnTo>
                    <a:pt x="36" y="59"/>
                  </a:lnTo>
                  <a:lnTo>
                    <a:pt x="36" y="66"/>
                  </a:lnTo>
                  <a:lnTo>
                    <a:pt x="36" y="80"/>
                  </a:lnTo>
                  <a:lnTo>
                    <a:pt x="42" y="95"/>
                  </a:lnTo>
                  <a:lnTo>
                    <a:pt x="45" y="108"/>
                  </a:lnTo>
                  <a:lnTo>
                    <a:pt x="55" y="120"/>
                  </a:lnTo>
                  <a:lnTo>
                    <a:pt x="64" y="120"/>
                  </a:lnTo>
                  <a:lnTo>
                    <a:pt x="76" y="120"/>
                  </a:lnTo>
                  <a:lnTo>
                    <a:pt x="80" y="110"/>
                  </a:lnTo>
                  <a:lnTo>
                    <a:pt x="81" y="95"/>
                  </a:lnTo>
                  <a:lnTo>
                    <a:pt x="83" y="81"/>
                  </a:lnTo>
                  <a:lnTo>
                    <a:pt x="85" y="76"/>
                  </a:lnTo>
                  <a:lnTo>
                    <a:pt x="93" y="74"/>
                  </a:lnTo>
                  <a:lnTo>
                    <a:pt x="97" y="78"/>
                  </a:lnTo>
                  <a:lnTo>
                    <a:pt x="100" y="81"/>
                  </a:lnTo>
                  <a:lnTo>
                    <a:pt x="102" y="89"/>
                  </a:lnTo>
                  <a:lnTo>
                    <a:pt x="100" y="95"/>
                  </a:lnTo>
                  <a:lnTo>
                    <a:pt x="99" y="102"/>
                  </a:lnTo>
                  <a:lnTo>
                    <a:pt x="95" y="110"/>
                  </a:lnTo>
                  <a:lnTo>
                    <a:pt x="91" y="120"/>
                  </a:lnTo>
                  <a:lnTo>
                    <a:pt x="83" y="125"/>
                  </a:lnTo>
                  <a:lnTo>
                    <a:pt x="78" y="133"/>
                  </a:lnTo>
                  <a:lnTo>
                    <a:pt x="70" y="139"/>
                  </a:lnTo>
                  <a:lnTo>
                    <a:pt x="64" y="144"/>
                  </a:lnTo>
                  <a:lnTo>
                    <a:pt x="55" y="148"/>
                  </a:lnTo>
                  <a:lnTo>
                    <a:pt x="47" y="148"/>
                  </a:lnTo>
                  <a:lnTo>
                    <a:pt x="40" y="146"/>
                  </a:lnTo>
                  <a:lnTo>
                    <a:pt x="32" y="142"/>
                  </a:lnTo>
                  <a:lnTo>
                    <a:pt x="24" y="139"/>
                  </a:lnTo>
                  <a:lnTo>
                    <a:pt x="17" y="133"/>
                  </a:lnTo>
                  <a:lnTo>
                    <a:pt x="13" y="123"/>
                  </a:lnTo>
                  <a:lnTo>
                    <a:pt x="9" y="116"/>
                  </a:lnTo>
                  <a:lnTo>
                    <a:pt x="4" y="104"/>
                  </a:lnTo>
                  <a:lnTo>
                    <a:pt x="2" y="95"/>
                  </a:lnTo>
                  <a:lnTo>
                    <a:pt x="0" y="81"/>
                  </a:lnTo>
                  <a:lnTo>
                    <a:pt x="0" y="72"/>
                  </a:lnTo>
                  <a:lnTo>
                    <a:pt x="0" y="59"/>
                  </a:lnTo>
                  <a:lnTo>
                    <a:pt x="4" y="47"/>
                  </a:lnTo>
                  <a:lnTo>
                    <a:pt x="5" y="36"/>
                  </a:lnTo>
                  <a:lnTo>
                    <a:pt x="9" y="26"/>
                  </a:lnTo>
                  <a:lnTo>
                    <a:pt x="13" y="17"/>
                  </a:lnTo>
                  <a:lnTo>
                    <a:pt x="23" y="11"/>
                  </a:lnTo>
                  <a:lnTo>
                    <a:pt x="30" y="7"/>
                  </a:lnTo>
                  <a:lnTo>
                    <a:pt x="42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96" name="Freeform 17">
              <a:extLst>
                <a:ext uri="{FF2B5EF4-FFF2-40B4-BE49-F238E27FC236}">
                  <a16:creationId xmlns:a16="http://schemas.microsoft.com/office/drawing/2014/main" id="{DF831F79-01E7-7AF3-5414-6712A7162D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56" y="1118"/>
              <a:ext cx="32" cy="53"/>
            </a:xfrm>
            <a:custGeom>
              <a:avLst/>
              <a:gdLst>
                <a:gd name="T0" fmla="*/ 0 w 104"/>
                <a:gd name="T1" fmla="*/ 0 h 184"/>
                <a:gd name="T2" fmla="*/ 0 w 104"/>
                <a:gd name="T3" fmla="*/ 0 h 184"/>
                <a:gd name="T4" fmla="*/ 0 w 104"/>
                <a:gd name="T5" fmla="*/ 0 h 184"/>
                <a:gd name="T6" fmla="*/ 0 w 104"/>
                <a:gd name="T7" fmla="*/ 0 h 184"/>
                <a:gd name="T8" fmla="*/ 0 w 104"/>
                <a:gd name="T9" fmla="*/ 0 h 184"/>
                <a:gd name="T10" fmla="*/ 0 w 104"/>
                <a:gd name="T11" fmla="*/ 0 h 184"/>
                <a:gd name="T12" fmla="*/ 0 w 104"/>
                <a:gd name="T13" fmla="*/ 0 h 184"/>
                <a:gd name="T14" fmla="*/ 0 w 104"/>
                <a:gd name="T15" fmla="*/ 0 h 184"/>
                <a:gd name="T16" fmla="*/ 0 w 104"/>
                <a:gd name="T17" fmla="*/ 0 h 184"/>
                <a:gd name="T18" fmla="*/ 0 w 104"/>
                <a:gd name="T19" fmla="*/ 0 h 184"/>
                <a:gd name="T20" fmla="*/ 0 w 104"/>
                <a:gd name="T21" fmla="*/ 0 h 184"/>
                <a:gd name="T22" fmla="*/ 0 w 104"/>
                <a:gd name="T23" fmla="*/ 0 h 184"/>
                <a:gd name="T24" fmla="*/ 0 w 104"/>
                <a:gd name="T25" fmla="*/ 0 h 184"/>
                <a:gd name="T26" fmla="*/ 0 w 104"/>
                <a:gd name="T27" fmla="*/ 0 h 184"/>
                <a:gd name="T28" fmla="*/ 0 w 104"/>
                <a:gd name="T29" fmla="*/ 0 h 184"/>
                <a:gd name="T30" fmla="*/ 0 w 104"/>
                <a:gd name="T31" fmla="*/ 0 h 184"/>
                <a:gd name="T32" fmla="*/ 0 w 104"/>
                <a:gd name="T33" fmla="*/ 0 h 184"/>
                <a:gd name="T34" fmla="*/ 0 w 104"/>
                <a:gd name="T35" fmla="*/ 0 h 184"/>
                <a:gd name="T36" fmla="*/ 0 w 104"/>
                <a:gd name="T37" fmla="*/ 0 h 184"/>
                <a:gd name="T38" fmla="*/ 0 w 104"/>
                <a:gd name="T39" fmla="*/ 0 h 184"/>
                <a:gd name="T40" fmla="*/ 0 w 104"/>
                <a:gd name="T41" fmla="*/ 0 h 184"/>
                <a:gd name="T42" fmla="*/ 0 w 104"/>
                <a:gd name="T43" fmla="*/ 0 h 184"/>
                <a:gd name="T44" fmla="*/ 0 w 104"/>
                <a:gd name="T45" fmla="*/ 0 h 184"/>
                <a:gd name="T46" fmla="*/ 0 w 104"/>
                <a:gd name="T47" fmla="*/ 0 h 184"/>
                <a:gd name="T48" fmla="*/ 0 w 104"/>
                <a:gd name="T49" fmla="*/ 0 h 184"/>
                <a:gd name="T50" fmla="*/ 0 w 104"/>
                <a:gd name="T51" fmla="*/ 0 h 184"/>
                <a:gd name="T52" fmla="*/ 0 w 104"/>
                <a:gd name="T53" fmla="*/ 0 h 184"/>
                <a:gd name="T54" fmla="*/ 0 w 104"/>
                <a:gd name="T55" fmla="*/ 0 h 184"/>
                <a:gd name="T56" fmla="*/ 0 w 104"/>
                <a:gd name="T57" fmla="*/ 0 h 184"/>
                <a:gd name="T58" fmla="*/ 0 w 104"/>
                <a:gd name="T59" fmla="*/ 0 h 184"/>
                <a:gd name="T60" fmla="*/ 0 w 104"/>
                <a:gd name="T61" fmla="*/ 0 h 184"/>
                <a:gd name="T62" fmla="*/ 0 w 104"/>
                <a:gd name="T63" fmla="*/ 0 h 184"/>
                <a:gd name="T64" fmla="*/ 0 w 104"/>
                <a:gd name="T65" fmla="*/ 0 h 184"/>
                <a:gd name="T66" fmla="*/ 0 w 104"/>
                <a:gd name="T67" fmla="*/ 0 h 184"/>
                <a:gd name="T68" fmla="*/ 0 w 104"/>
                <a:gd name="T69" fmla="*/ 0 h 184"/>
                <a:gd name="T70" fmla="*/ 0 w 104"/>
                <a:gd name="T71" fmla="*/ 0 h 184"/>
                <a:gd name="T72" fmla="*/ 0 w 104"/>
                <a:gd name="T73" fmla="*/ 0 h 184"/>
                <a:gd name="T74" fmla="*/ 0 w 104"/>
                <a:gd name="T75" fmla="*/ 0 h 184"/>
                <a:gd name="T76" fmla="*/ 0 w 104"/>
                <a:gd name="T77" fmla="*/ 0 h 184"/>
                <a:gd name="T78" fmla="*/ 0 w 104"/>
                <a:gd name="T79" fmla="*/ 0 h 184"/>
                <a:gd name="T80" fmla="*/ 0 w 104"/>
                <a:gd name="T81" fmla="*/ 0 h 184"/>
                <a:gd name="T82" fmla="*/ 0 w 104"/>
                <a:gd name="T83" fmla="*/ 0 h 184"/>
                <a:gd name="T84" fmla="*/ 0 w 104"/>
                <a:gd name="T85" fmla="*/ 0 h 184"/>
                <a:gd name="T86" fmla="*/ 0 w 104"/>
                <a:gd name="T87" fmla="*/ 0 h 184"/>
                <a:gd name="T88" fmla="*/ 0 w 104"/>
                <a:gd name="T89" fmla="*/ 0 h 184"/>
                <a:gd name="T90" fmla="*/ 0 w 104"/>
                <a:gd name="T91" fmla="*/ 0 h 184"/>
                <a:gd name="T92" fmla="*/ 0 w 104"/>
                <a:gd name="T93" fmla="*/ 0 h 184"/>
                <a:gd name="T94" fmla="*/ 0 w 104"/>
                <a:gd name="T95" fmla="*/ 0 h 18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04"/>
                <a:gd name="T145" fmla="*/ 0 h 184"/>
                <a:gd name="T146" fmla="*/ 104 w 104"/>
                <a:gd name="T147" fmla="*/ 184 h 184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04" h="184">
                  <a:moveTo>
                    <a:pt x="66" y="0"/>
                  </a:moveTo>
                  <a:lnTo>
                    <a:pt x="68" y="0"/>
                  </a:lnTo>
                  <a:lnTo>
                    <a:pt x="76" y="0"/>
                  </a:lnTo>
                  <a:lnTo>
                    <a:pt x="80" y="0"/>
                  </a:lnTo>
                  <a:lnTo>
                    <a:pt x="87" y="0"/>
                  </a:lnTo>
                  <a:lnTo>
                    <a:pt x="80" y="11"/>
                  </a:lnTo>
                  <a:lnTo>
                    <a:pt x="70" y="25"/>
                  </a:lnTo>
                  <a:lnTo>
                    <a:pt x="61" y="40"/>
                  </a:lnTo>
                  <a:lnTo>
                    <a:pt x="51" y="53"/>
                  </a:lnTo>
                  <a:lnTo>
                    <a:pt x="44" y="65"/>
                  </a:lnTo>
                  <a:lnTo>
                    <a:pt x="40" y="80"/>
                  </a:lnTo>
                  <a:lnTo>
                    <a:pt x="38" y="87"/>
                  </a:lnTo>
                  <a:lnTo>
                    <a:pt x="38" y="95"/>
                  </a:lnTo>
                  <a:lnTo>
                    <a:pt x="40" y="104"/>
                  </a:lnTo>
                  <a:lnTo>
                    <a:pt x="45" y="114"/>
                  </a:lnTo>
                  <a:lnTo>
                    <a:pt x="47" y="127"/>
                  </a:lnTo>
                  <a:lnTo>
                    <a:pt x="53" y="137"/>
                  </a:lnTo>
                  <a:lnTo>
                    <a:pt x="61" y="143"/>
                  </a:lnTo>
                  <a:lnTo>
                    <a:pt x="72" y="150"/>
                  </a:lnTo>
                  <a:lnTo>
                    <a:pt x="82" y="156"/>
                  </a:lnTo>
                  <a:lnTo>
                    <a:pt x="91" y="162"/>
                  </a:lnTo>
                  <a:lnTo>
                    <a:pt x="99" y="171"/>
                  </a:lnTo>
                  <a:lnTo>
                    <a:pt x="104" y="182"/>
                  </a:lnTo>
                  <a:lnTo>
                    <a:pt x="91" y="184"/>
                  </a:lnTo>
                  <a:lnTo>
                    <a:pt x="78" y="184"/>
                  </a:lnTo>
                  <a:lnTo>
                    <a:pt x="64" y="179"/>
                  </a:lnTo>
                  <a:lnTo>
                    <a:pt x="51" y="171"/>
                  </a:lnTo>
                  <a:lnTo>
                    <a:pt x="40" y="163"/>
                  </a:lnTo>
                  <a:lnTo>
                    <a:pt x="28" y="156"/>
                  </a:lnTo>
                  <a:lnTo>
                    <a:pt x="19" y="144"/>
                  </a:lnTo>
                  <a:lnTo>
                    <a:pt x="11" y="135"/>
                  </a:lnTo>
                  <a:lnTo>
                    <a:pt x="6" y="123"/>
                  </a:lnTo>
                  <a:lnTo>
                    <a:pt x="2" y="112"/>
                  </a:lnTo>
                  <a:lnTo>
                    <a:pt x="0" y="104"/>
                  </a:lnTo>
                  <a:lnTo>
                    <a:pt x="0" y="95"/>
                  </a:lnTo>
                  <a:lnTo>
                    <a:pt x="0" y="87"/>
                  </a:lnTo>
                  <a:lnTo>
                    <a:pt x="4" y="82"/>
                  </a:lnTo>
                  <a:lnTo>
                    <a:pt x="6" y="72"/>
                  </a:lnTo>
                  <a:lnTo>
                    <a:pt x="9" y="65"/>
                  </a:lnTo>
                  <a:lnTo>
                    <a:pt x="13" y="57"/>
                  </a:lnTo>
                  <a:lnTo>
                    <a:pt x="19" y="49"/>
                  </a:lnTo>
                  <a:lnTo>
                    <a:pt x="23" y="40"/>
                  </a:lnTo>
                  <a:lnTo>
                    <a:pt x="28" y="32"/>
                  </a:lnTo>
                  <a:lnTo>
                    <a:pt x="32" y="25"/>
                  </a:lnTo>
                  <a:lnTo>
                    <a:pt x="40" y="21"/>
                  </a:lnTo>
                  <a:lnTo>
                    <a:pt x="51" y="8"/>
                  </a:lnTo>
                  <a:lnTo>
                    <a:pt x="6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97" name="Freeform 18">
              <a:extLst>
                <a:ext uri="{FF2B5EF4-FFF2-40B4-BE49-F238E27FC236}">
                  <a16:creationId xmlns:a16="http://schemas.microsoft.com/office/drawing/2014/main" id="{16F90DCB-9372-21DA-317F-75709586D5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85" y="1123"/>
              <a:ext cx="14" cy="41"/>
            </a:xfrm>
            <a:custGeom>
              <a:avLst/>
              <a:gdLst>
                <a:gd name="T0" fmla="*/ 0 w 44"/>
                <a:gd name="T1" fmla="*/ 0 h 147"/>
                <a:gd name="T2" fmla="*/ 0 w 44"/>
                <a:gd name="T3" fmla="*/ 0 h 147"/>
                <a:gd name="T4" fmla="*/ 0 w 44"/>
                <a:gd name="T5" fmla="*/ 0 h 147"/>
                <a:gd name="T6" fmla="*/ 0 w 44"/>
                <a:gd name="T7" fmla="*/ 0 h 147"/>
                <a:gd name="T8" fmla="*/ 0 w 44"/>
                <a:gd name="T9" fmla="*/ 0 h 147"/>
                <a:gd name="T10" fmla="*/ 0 w 44"/>
                <a:gd name="T11" fmla="*/ 0 h 147"/>
                <a:gd name="T12" fmla="*/ 0 w 44"/>
                <a:gd name="T13" fmla="*/ 0 h 147"/>
                <a:gd name="T14" fmla="*/ 0 w 44"/>
                <a:gd name="T15" fmla="*/ 0 h 147"/>
                <a:gd name="T16" fmla="*/ 0 w 44"/>
                <a:gd name="T17" fmla="*/ 0 h 147"/>
                <a:gd name="T18" fmla="*/ 0 w 44"/>
                <a:gd name="T19" fmla="*/ 0 h 147"/>
                <a:gd name="T20" fmla="*/ 0 w 44"/>
                <a:gd name="T21" fmla="*/ 0 h 147"/>
                <a:gd name="T22" fmla="*/ 0 w 44"/>
                <a:gd name="T23" fmla="*/ 0 h 147"/>
                <a:gd name="T24" fmla="*/ 0 w 44"/>
                <a:gd name="T25" fmla="*/ 0 h 147"/>
                <a:gd name="T26" fmla="*/ 0 w 44"/>
                <a:gd name="T27" fmla="*/ 0 h 147"/>
                <a:gd name="T28" fmla="*/ 0 w 44"/>
                <a:gd name="T29" fmla="*/ 0 h 147"/>
                <a:gd name="T30" fmla="*/ 0 w 44"/>
                <a:gd name="T31" fmla="*/ 0 h 147"/>
                <a:gd name="T32" fmla="*/ 0 w 44"/>
                <a:gd name="T33" fmla="*/ 0 h 147"/>
                <a:gd name="T34" fmla="*/ 0 w 44"/>
                <a:gd name="T35" fmla="*/ 0 h 147"/>
                <a:gd name="T36" fmla="*/ 0 w 44"/>
                <a:gd name="T37" fmla="*/ 0 h 147"/>
                <a:gd name="T38" fmla="*/ 0 w 44"/>
                <a:gd name="T39" fmla="*/ 0 h 147"/>
                <a:gd name="T40" fmla="*/ 0 w 44"/>
                <a:gd name="T41" fmla="*/ 0 h 147"/>
                <a:gd name="T42" fmla="*/ 0 w 44"/>
                <a:gd name="T43" fmla="*/ 0 h 147"/>
                <a:gd name="T44" fmla="*/ 0 w 44"/>
                <a:gd name="T45" fmla="*/ 0 h 147"/>
                <a:gd name="T46" fmla="*/ 0 w 44"/>
                <a:gd name="T47" fmla="*/ 0 h 147"/>
                <a:gd name="T48" fmla="*/ 0 w 44"/>
                <a:gd name="T49" fmla="*/ 0 h 147"/>
                <a:gd name="T50" fmla="*/ 0 w 44"/>
                <a:gd name="T51" fmla="*/ 0 h 147"/>
                <a:gd name="T52" fmla="*/ 0 w 44"/>
                <a:gd name="T53" fmla="*/ 0 h 147"/>
                <a:gd name="T54" fmla="*/ 0 w 44"/>
                <a:gd name="T55" fmla="*/ 0 h 147"/>
                <a:gd name="T56" fmla="*/ 0 w 44"/>
                <a:gd name="T57" fmla="*/ 0 h 147"/>
                <a:gd name="T58" fmla="*/ 0 w 44"/>
                <a:gd name="T59" fmla="*/ 0 h 147"/>
                <a:gd name="T60" fmla="*/ 0 w 44"/>
                <a:gd name="T61" fmla="*/ 0 h 147"/>
                <a:gd name="T62" fmla="*/ 0 w 44"/>
                <a:gd name="T63" fmla="*/ 0 h 147"/>
                <a:gd name="T64" fmla="*/ 0 w 44"/>
                <a:gd name="T65" fmla="*/ 0 h 147"/>
                <a:gd name="T66" fmla="*/ 0 w 44"/>
                <a:gd name="T67" fmla="*/ 0 h 147"/>
                <a:gd name="T68" fmla="*/ 0 w 44"/>
                <a:gd name="T69" fmla="*/ 0 h 147"/>
                <a:gd name="T70" fmla="*/ 0 w 44"/>
                <a:gd name="T71" fmla="*/ 0 h 147"/>
                <a:gd name="T72" fmla="*/ 0 w 44"/>
                <a:gd name="T73" fmla="*/ 0 h 147"/>
                <a:gd name="T74" fmla="*/ 0 w 44"/>
                <a:gd name="T75" fmla="*/ 0 h 147"/>
                <a:gd name="T76" fmla="*/ 0 w 44"/>
                <a:gd name="T77" fmla="*/ 0 h 147"/>
                <a:gd name="T78" fmla="*/ 0 w 44"/>
                <a:gd name="T79" fmla="*/ 0 h 147"/>
                <a:gd name="T80" fmla="*/ 0 w 44"/>
                <a:gd name="T81" fmla="*/ 0 h 147"/>
                <a:gd name="T82" fmla="*/ 0 w 44"/>
                <a:gd name="T83" fmla="*/ 0 h 147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44"/>
                <a:gd name="T127" fmla="*/ 0 h 147"/>
                <a:gd name="T128" fmla="*/ 44 w 44"/>
                <a:gd name="T129" fmla="*/ 147 h 147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44" h="147">
                  <a:moveTo>
                    <a:pt x="11" y="12"/>
                  </a:moveTo>
                  <a:lnTo>
                    <a:pt x="11" y="4"/>
                  </a:lnTo>
                  <a:lnTo>
                    <a:pt x="15" y="2"/>
                  </a:lnTo>
                  <a:lnTo>
                    <a:pt x="15" y="0"/>
                  </a:lnTo>
                  <a:lnTo>
                    <a:pt x="19" y="4"/>
                  </a:lnTo>
                  <a:lnTo>
                    <a:pt x="23" y="8"/>
                  </a:lnTo>
                  <a:lnTo>
                    <a:pt x="28" y="12"/>
                  </a:lnTo>
                  <a:lnTo>
                    <a:pt x="25" y="19"/>
                  </a:lnTo>
                  <a:lnTo>
                    <a:pt x="25" y="27"/>
                  </a:lnTo>
                  <a:lnTo>
                    <a:pt x="25" y="36"/>
                  </a:lnTo>
                  <a:lnTo>
                    <a:pt x="25" y="46"/>
                  </a:lnTo>
                  <a:lnTo>
                    <a:pt x="25" y="53"/>
                  </a:lnTo>
                  <a:lnTo>
                    <a:pt x="25" y="61"/>
                  </a:lnTo>
                  <a:lnTo>
                    <a:pt x="25" y="69"/>
                  </a:lnTo>
                  <a:lnTo>
                    <a:pt x="26" y="78"/>
                  </a:lnTo>
                  <a:lnTo>
                    <a:pt x="26" y="88"/>
                  </a:lnTo>
                  <a:lnTo>
                    <a:pt x="28" y="95"/>
                  </a:lnTo>
                  <a:lnTo>
                    <a:pt x="28" y="103"/>
                  </a:lnTo>
                  <a:lnTo>
                    <a:pt x="32" y="112"/>
                  </a:lnTo>
                  <a:lnTo>
                    <a:pt x="34" y="120"/>
                  </a:lnTo>
                  <a:lnTo>
                    <a:pt x="36" y="130"/>
                  </a:lnTo>
                  <a:lnTo>
                    <a:pt x="38" y="137"/>
                  </a:lnTo>
                  <a:lnTo>
                    <a:pt x="44" y="147"/>
                  </a:lnTo>
                  <a:lnTo>
                    <a:pt x="28" y="147"/>
                  </a:lnTo>
                  <a:lnTo>
                    <a:pt x="19" y="147"/>
                  </a:lnTo>
                  <a:lnTo>
                    <a:pt x="15" y="139"/>
                  </a:lnTo>
                  <a:lnTo>
                    <a:pt x="11" y="130"/>
                  </a:lnTo>
                  <a:lnTo>
                    <a:pt x="7" y="122"/>
                  </a:lnTo>
                  <a:lnTo>
                    <a:pt x="6" y="114"/>
                  </a:lnTo>
                  <a:lnTo>
                    <a:pt x="4" y="105"/>
                  </a:lnTo>
                  <a:lnTo>
                    <a:pt x="2" y="97"/>
                  </a:lnTo>
                  <a:lnTo>
                    <a:pt x="2" y="88"/>
                  </a:lnTo>
                  <a:lnTo>
                    <a:pt x="2" y="78"/>
                  </a:lnTo>
                  <a:lnTo>
                    <a:pt x="0" y="69"/>
                  </a:lnTo>
                  <a:lnTo>
                    <a:pt x="0" y="59"/>
                  </a:lnTo>
                  <a:lnTo>
                    <a:pt x="0" y="50"/>
                  </a:lnTo>
                  <a:lnTo>
                    <a:pt x="2" y="42"/>
                  </a:lnTo>
                  <a:lnTo>
                    <a:pt x="2" y="34"/>
                  </a:lnTo>
                  <a:lnTo>
                    <a:pt x="6" y="27"/>
                  </a:lnTo>
                  <a:lnTo>
                    <a:pt x="6" y="17"/>
                  </a:lnTo>
                  <a:lnTo>
                    <a:pt x="11" y="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98" name="Freeform 19">
              <a:extLst>
                <a:ext uri="{FF2B5EF4-FFF2-40B4-BE49-F238E27FC236}">
                  <a16:creationId xmlns:a16="http://schemas.microsoft.com/office/drawing/2014/main" id="{21379D71-2C23-5A55-3403-C0484395B7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4" y="1151"/>
              <a:ext cx="54" cy="61"/>
            </a:xfrm>
            <a:custGeom>
              <a:avLst/>
              <a:gdLst>
                <a:gd name="T0" fmla="*/ 0 w 179"/>
                <a:gd name="T1" fmla="*/ 0 h 215"/>
                <a:gd name="T2" fmla="*/ 0 w 179"/>
                <a:gd name="T3" fmla="*/ 0 h 215"/>
                <a:gd name="T4" fmla="*/ 0 w 179"/>
                <a:gd name="T5" fmla="*/ 0 h 215"/>
                <a:gd name="T6" fmla="*/ 0 w 179"/>
                <a:gd name="T7" fmla="*/ 0 h 215"/>
                <a:gd name="T8" fmla="*/ 0 w 179"/>
                <a:gd name="T9" fmla="*/ 0 h 215"/>
                <a:gd name="T10" fmla="*/ 0 w 179"/>
                <a:gd name="T11" fmla="*/ 0 h 215"/>
                <a:gd name="T12" fmla="*/ 0 w 179"/>
                <a:gd name="T13" fmla="*/ 0 h 215"/>
                <a:gd name="T14" fmla="*/ 0 w 179"/>
                <a:gd name="T15" fmla="*/ 0 h 215"/>
                <a:gd name="T16" fmla="*/ 0 w 179"/>
                <a:gd name="T17" fmla="*/ 0 h 215"/>
                <a:gd name="T18" fmla="*/ 0 w 179"/>
                <a:gd name="T19" fmla="*/ 0 h 215"/>
                <a:gd name="T20" fmla="*/ 0 w 179"/>
                <a:gd name="T21" fmla="*/ 0 h 215"/>
                <a:gd name="T22" fmla="*/ 0 w 179"/>
                <a:gd name="T23" fmla="*/ 0 h 215"/>
                <a:gd name="T24" fmla="*/ 0 w 179"/>
                <a:gd name="T25" fmla="*/ 0 h 215"/>
                <a:gd name="T26" fmla="*/ 0 w 179"/>
                <a:gd name="T27" fmla="*/ 0 h 215"/>
                <a:gd name="T28" fmla="*/ 0 w 179"/>
                <a:gd name="T29" fmla="*/ 0 h 215"/>
                <a:gd name="T30" fmla="*/ 0 w 179"/>
                <a:gd name="T31" fmla="*/ 0 h 215"/>
                <a:gd name="T32" fmla="*/ 0 w 179"/>
                <a:gd name="T33" fmla="*/ 0 h 215"/>
                <a:gd name="T34" fmla="*/ 0 w 179"/>
                <a:gd name="T35" fmla="*/ 0 h 215"/>
                <a:gd name="T36" fmla="*/ 0 w 179"/>
                <a:gd name="T37" fmla="*/ 0 h 215"/>
                <a:gd name="T38" fmla="*/ 0 w 179"/>
                <a:gd name="T39" fmla="*/ 0 h 215"/>
                <a:gd name="T40" fmla="*/ 0 w 179"/>
                <a:gd name="T41" fmla="*/ 0 h 215"/>
                <a:gd name="T42" fmla="*/ 0 w 179"/>
                <a:gd name="T43" fmla="*/ 0 h 215"/>
                <a:gd name="T44" fmla="*/ 0 w 179"/>
                <a:gd name="T45" fmla="*/ 0 h 215"/>
                <a:gd name="T46" fmla="*/ 0 w 179"/>
                <a:gd name="T47" fmla="*/ 0 h 215"/>
                <a:gd name="T48" fmla="*/ 0 w 179"/>
                <a:gd name="T49" fmla="*/ 0 h 215"/>
                <a:gd name="T50" fmla="*/ 0 w 179"/>
                <a:gd name="T51" fmla="*/ 0 h 215"/>
                <a:gd name="T52" fmla="*/ 0 w 179"/>
                <a:gd name="T53" fmla="*/ 0 h 215"/>
                <a:gd name="T54" fmla="*/ 0 w 179"/>
                <a:gd name="T55" fmla="*/ 0 h 215"/>
                <a:gd name="T56" fmla="*/ 0 w 179"/>
                <a:gd name="T57" fmla="*/ 0 h 215"/>
                <a:gd name="T58" fmla="*/ 0 w 179"/>
                <a:gd name="T59" fmla="*/ 0 h 215"/>
                <a:gd name="T60" fmla="*/ 0 w 179"/>
                <a:gd name="T61" fmla="*/ 0 h 215"/>
                <a:gd name="T62" fmla="*/ 0 w 179"/>
                <a:gd name="T63" fmla="*/ 0 h 215"/>
                <a:gd name="T64" fmla="*/ 0 w 179"/>
                <a:gd name="T65" fmla="*/ 0 h 215"/>
                <a:gd name="T66" fmla="*/ 0 w 179"/>
                <a:gd name="T67" fmla="*/ 0 h 215"/>
                <a:gd name="T68" fmla="*/ 0 w 179"/>
                <a:gd name="T69" fmla="*/ 0 h 215"/>
                <a:gd name="T70" fmla="*/ 0 w 179"/>
                <a:gd name="T71" fmla="*/ 0 h 215"/>
                <a:gd name="T72" fmla="*/ 0 w 179"/>
                <a:gd name="T73" fmla="*/ 0 h 215"/>
                <a:gd name="T74" fmla="*/ 0 w 179"/>
                <a:gd name="T75" fmla="*/ 0 h 215"/>
                <a:gd name="T76" fmla="*/ 0 w 179"/>
                <a:gd name="T77" fmla="*/ 0 h 215"/>
                <a:gd name="T78" fmla="*/ 0 w 179"/>
                <a:gd name="T79" fmla="*/ 0 h 215"/>
                <a:gd name="T80" fmla="*/ 0 w 179"/>
                <a:gd name="T81" fmla="*/ 0 h 215"/>
                <a:gd name="T82" fmla="*/ 0 w 179"/>
                <a:gd name="T83" fmla="*/ 0 h 215"/>
                <a:gd name="T84" fmla="*/ 0 w 179"/>
                <a:gd name="T85" fmla="*/ 0 h 215"/>
                <a:gd name="T86" fmla="*/ 0 w 179"/>
                <a:gd name="T87" fmla="*/ 0 h 215"/>
                <a:gd name="T88" fmla="*/ 0 w 179"/>
                <a:gd name="T89" fmla="*/ 0 h 215"/>
                <a:gd name="T90" fmla="*/ 0 w 179"/>
                <a:gd name="T91" fmla="*/ 0 h 215"/>
                <a:gd name="T92" fmla="*/ 0 w 179"/>
                <a:gd name="T93" fmla="*/ 0 h 215"/>
                <a:gd name="T94" fmla="*/ 0 w 179"/>
                <a:gd name="T95" fmla="*/ 0 h 215"/>
                <a:gd name="T96" fmla="*/ 0 w 179"/>
                <a:gd name="T97" fmla="*/ 0 h 21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79"/>
                <a:gd name="T148" fmla="*/ 0 h 215"/>
                <a:gd name="T149" fmla="*/ 179 w 179"/>
                <a:gd name="T150" fmla="*/ 215 h 21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79" h="215">
                  <a:moveTo>
                    <a:pt x="27" y="13"/>
                  </a:moveTo>
                  <a:lnTo>
                    <a:pt x="37" y="4"/>
                  </a:lnTo>
                  <a:lnTo>
                    <a:pt x="52" y="0"/>
                  </a:lnTo>
                  <a:lnTo>
                    <a:pt x="65" y="0"/>
                  </a:lnTo>
                  <a:lnTo>
                    <a:pt x="82" y="4"/>
                  </a:lnTo>
                  <a:lnTo>
                    <a:pt x="95" y="10"/>
                  </a:lnTo>
                  <a:lnTo>
                    <a:pt x="113" y="19"/>
                  </a:lnTo>
                  <a:lnTo>
                    <a:pt x="128" y="29"/>
                  </a:lnTo>
                  <a:lnTo>
                    <a:pt x="143" y="44"/>
                  </a:lnTo>
                  <a:lnTo>
                    <a:pt x="152" y="57"/>
                  </a:lnTo>
                  <a:lnTo>
                    <a:pt x="164" y="74"/>
                  </a:lnTo>
                  <a:lnTo>
                    <a:pt x="171" y="90"/>
                  </a:lnTo>
                  <a:lnTo>
                    <a:pt x="177" y="107"/>
                  </a:lnTo>
                  <a:lnTo>
                    <a:pt x="179" y="122"/>
                  </a:lnTo>
                  <a:lnTo>
                    <a:pt x="177" y="139"/>
                  </a:lnTo>
                  <a:lnTo>
                    <a:pt x="171" y="154"/>
                  </a:lnTo>
                  <a:lnTo>
                    <a:pt x="162" y="167"/>
                  </a:lnTo>
                  <a:lnTo>
                    <a:pt x="154" y="173"/>
                  </a:lnTo>
                  <a:lnTo>
                    <a:pt x="149" y="181"/>
                  </a:lnTo>
                  <a:lnTo>
                    <a:pt x="143" y="188"/>
                  </a:lnTo>
                  <a:lnTo>
                    <a:pt x="139" y="196"/>
                  </a:lnTo>
                  <a:lnTo>
                    <a:pt x="128" y="206"/>
                  </a:lnTo>
                  <a:lnTo>
                    <a:pt x="116" y="211"/>
                  </a:lnTo>
                  <a:lnTo>
                    <a:pt x="105" y="213"/>
                  </a:lnTo>
                  <a:lnTo>
                    <a:pt x="92" y="215"/>
                  </a:lnTo>
                  <a:lnTo>
                    <a:pt x="78" y="211"/>
                  </a:lnTo>
                  <a:lnTo>
                    <a:pt x="67" y="207"/>
                  </a:lnTo>
                  <a:lnTo>
                    <a:pt x="54" y="202"/>
                  </a:lnTo>
                  <a:lnTo>
                    <a:pt x="42" y="196"/>
                  </a:lnTo>
                  <a:lnTo>
                    <a:pt x="31" y="185"/>
                  </a:lnTo>
                  <a:lnTo>
                    <a:pt x="19" y="175"/>
                  </a:lnTo>
                  <a:lnTo>
                    <a:pt x="12" y="164"/>
                  </a:lnTo>
                  <a:lnTo>
                    <a:pt x="6" y="150"/>
                  </a:lnTo>
                  <a:lnTo>
                    <a:pt x="0" y="137"/>
                  </a:lnTo>
                  <a:lnTo>
                    <a:pt x="0" y="124"/>
                  </a:lnTo>
                  <a:lnTo>
                    <a:pt x="2" y="110"/>
                  </a:lnTo>
                  <a:lnTo>
                    <a:pt x="8" y="97"/>
                  </a:lnTo>
                  <a:lnTo>
                    <a:pt x="16" y="90"/>
                  </a:lnTo>
                  <a:lnTo>
                    <a:pt x="27" y="86"/>
                  </a:lnTo>
                  <a:lnTo>
                    <a:pt x="35" y="84"/>
                  </a:lnTo>
                  <a:lnTo>
                    <a:pt x="42" y="84"/>
                  </a:lnTo>
                  <a:lnTo>
                    <a:pt x="50" y="86"/>
                  </a:lnTo>
                  <a:lnTo>
                    <a:pt x="59" y="88"/>
                  </a:lnTo>
                  <a:lnTo>
                    <a:pt x="65" y="88"/>
                  </a:lnTo>
                  <a:lnTo>
                    <a:pt x="73" y="90"/>
                  </a:lnTo>
                  <a:lnTo>
                    <a:pt x="80" y="91"/>
                  </a:lnTo>
                  <a:lnTo>
                    <a:pt x="88" y="93"/>
                  </a:lnTo>
                  <a:lnTo>
                    <a:pt x="99" y="97"/>
                  </a:lnTo>
                  <a:lnTo>
                    <a:pt x="105" y="99"/>
                  </a:lnTo>
                  <a:lnTo>
                    <a:pt x="113" y="109"/>
                  </a:lnTo>
                  <a:lnTo>
                    <a:pt x="120" y="120"/>
                  </a:lnTo>
                  <a:lnTo>
                    <a:pt x="114" y="131"/>
                  </a:lnTo>
                  <a:lnTo>
                    <a:pt x="111" y="139"/>
                  </a:lnTo>
                  <a:lnTo>
                    <a:pt x="107" y="143"/>
                  </a:lnTo>
                  <a:lnTo>
                    <a:pt x="105" y="145"/>
                  </a:lnTo>
                  <a:lnTo>
                    <a:pt x="95" y="143"/>
                  </a:lnTo>
                  <a:lnTo>
                    <a:pt x="88" y="137"/>
                  </a:lnTo>
                  <a:lnTo>
                    <a:pt x="78" y="129"/>
                  </a:lnTo>
                  <a:lnTo>
                    <a:pt x="69" y="124"/>
                  </a:lnTo>
                  <a:lnTo>
                    <a:pt x="65" y="122"/>
                  </a:lnTo>
                  <a:lnTo>
                    <a:pt x="63" y="124"/>
                  </a:lnTo>
                  <a:lnTo>
                    <a:pt x="61" y="126"/>
                  </a:lnTo>
                  <a:lnTo>
                    <a:pt x="61" y="135"/>
                  </a:lnTo>
                  <a:lnTo>
                    <a:pt x="61" y="145"/>
                  </a:lnTo>
                  <a:lnTo>
                    <a:pt x="65" y="156"/>
                  </a:lnTo>
                  <a:lnTo>
                    <a:pt x="71" y="164"/>
                  </a:lnTo>
                  <a:lnTo>
                    <a:pt x="78" y="169"/>
                  </a:lnTo>
                  <a:lnTo>
                    <a:pt x="88" y="173"/>
                  </a:lnTo>
                  <a:lnTo>
                    <a:pt x="95" y="175"/>
                  </a:lnTo>
                  <a:lnTo>
                    <a:pt x="105" y="173"/>
                  </a:lnTo>
                  <a:lnTo>
                    <a:pt x="116" y="173"/>
                  </a:lnTo>
                  <a:lnTo>
                    <a:pt x="126" y="167"/>
                  </a:lnTo>
                  <a:lnTo>
                    <a:pt x="135" y="164"/>
                  </a:lnTo>
                  <a:lnTo>
                    <a:pt x="143" y="158"/>
                  </a:lnTo>
                  <a:lnTo>
                    <a:pt x="151" y="150"/>
                  </a:lnTo>
                  <a:lnTo>
                    <a:pt x="156" y="141"/>
                  </a:lnTo>
                  <a:lnTo>
                    <a:pt x="160" y="131"/>
                  </a:lnTo>
                  <a:lnTo>
                    <a:pt x="162" y="122"/>
                  </a:lnTo>
                  <a:lnTo>
                    <a:pt x="162" y="112"/>
                  </a:lnTo>
                  <a:lnTo>
                    <a:pt x="158" y="103"/>
                  </a:lnTo>
                  <a:lnTo>
                    <a:pt x="156" y="95"/>
                  </a:lnTo>
                  <a:lnTo>
                    <a:pt x="152" y="88"/>
                  </a:lnTo>
                  <a:lnTo>
                    <a:pt x="149" y="80"/>
                  </a:lnTo>
                  <a:lnTo>
                    <a:pt x="137" y="65"/>
                  </a:lnTo>
                  <a:lnTo>
                    <a:pt x="124" y="53"/>
                  </a:lnTo>
                  <a:lnTo>
                    <a:pt x="114" y="46"/>
                  </a:lnTo>
                  <a:lnTo>
                    <a:pt x="107" y="42"/>
                  </a:lnTo>
                  <a:lnTo>
                    <a:pt x="99" y="38"/>
                  </a:lnTo>
                  <a:lnTo>
                    <a:pt x="92" y="36"/>
                  </a:lnTo>
                  <a:lnTo>
                    <a:pt x="82" y="34"/>
                  </a:lnTo>
                  <a:lnTo>
                    <a:pt x="75" y="34"/>
                  </a:lnTo>
                  <a:lnTo>
                    <a:pt x="67" y="36"/>
                  </a:lnTo>
                  <a:lnTo>
                    <a:pt x="61" y="40"/>
                  </a:lnTo>
                  <a:lnTo>
                    <a:pt x="54" y="34"/>
                  </a:lnTo>
                  <a:lnTo>
                    <a:pt x="40" y="25"/>
                  </a:lnTo>
                  <a:lnTo>
                    <a:pt x="31" y="17"/>
                  </a:lnTo>
                  <a:lnTo>
                    <a:pt x="27" y="1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99" name="Freeform 20">
              <a:extLst>
                <a:ext uri="{FF2B5EF4-FFF2-40B4-BE49-F238E27FC236}">
                  <a16:creationId xmlns:a16="http://schemas.microsoft.com/office/drawing/2014/main" id="{261A58A5-91AB-812C-DECC-C96DC180B2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3" y="1185"/>
              <a:ext cx="26" cy="44"/>
            </a:xfrm>
            <a:custGeom>
              <a:avLst/>
              <a:gdLst>
                <a:gd name="T0" fmla="*/ 0 w 85"/>
                <a:gd name="T1" fmla="*/ 0 h 154"/>
                <a:gd name="T2" fmla="*/ 0 w 85"/>
                <a:gd name="T3" fmla="*/ 0 h 154"/>
                <a:gd name="T4" fmla="*/ 0 w 85"/>
                <a:gd name="T5" fmla="*/ 0 h 154"/>
                <a:gd name="T6" fmla="*/ 0 w 85"/>
                <a:gd name="T7" fmla="*/ 0 h 154"/>
                <a:gd name="T8" fmla="*/ 0 w 85"/>
                <a:gd name="T9" fmla="*/ 0 h 154"/>
                <a:gd name="T10" fmla="*/ 0 w 85"/>
                <a:gd name="T11" fmla="*/ 0 h 154"/>
                <a:gd name="T12" fmla="*/ 0 w 85"/>
                <a:gd name="T13" fmla="*/ 0 h 154"/>
                <a:gd name="T14" fmla="*/ 0 w 85"/>
                <a:gd name="T15" fmla="*/ 0 h 154"/>
                <a:gd name="T16" fmla="*/ 0 w 85"/>
                <a:gd name="T17" fmla="*/ 0 h 154"/>
                <a:gd name="T18" fmla="*/ 0 w 85"/>
                <a:gd name="T19" fmla="*/ 0 h 154"/>
                <a:gd name="T20" fmla="*/ 0 w 85"/>
                <a:gd name="T21" fmla="*/ 0 h 154"/>
                <a:gd name="T22" fmla="*/ 0 w 85"/>
                <a:gd name="T23" fmla="*/ 0 h 154"/>
                <a:gd name="T24" fmla="*/ 0 w 85"/>
                <a:gd name="T25" fmla="*/ 0 h 154"/>
                <a:gd name="T26" fmla="*/ 0 w 85"/>
                <a:gd name="T27" fmla="*/ 0 h 154"/>
                <a:gd name="T28" fmla="*/ 0 w 85"/>
                <a:gd name="T29" fmla="*/ 0 h 154"/>
                <a:gd name="T30" fmla="*/ 0 w 85"/>
                <a:gd name="T31" fmla="*/ 0 h 154"/>
                <a:gd name="T32" fmla="*/ 0 w 85"/>
                <a:gd name="T33" fmla="*/ 0 h 154"/>
                <a:gd name="T34" fmla="*/ 0 w 85"/>
                <a:gd name="T35" fmla="*/ 0 h 154"/>
                <a:gd name="T36" fmla="*/ 0 w 85"/>
                <a:gd name="T37" fmla="*/ 0 h 154"/>
                <a:gd name="T38" fmla="*/ 0 w 85"/>
                <a:gd name="T39" fmla="*/ 0 h 154"/>
                <a:gd name="T40" fmla="*/ 0 w 85"/>
                <a:gd name="T41" fmla="*/ 0 h 154"/>
                <a:gd name="T42" fmla="*/ 0 w 85"/>
                <a:gd name="T43" fmla="*/ 0 h 154"/>
                <a:gd name="T44" fmla="*/ 0 w 85"/>
                <a:gd name="T45" fmla="*/ 0 h 154"/>
                <a:gd name="T46" fmla="*/ 0 w 85"/>
                <a:gd name="T47" fmla="*/ 0 h 154"/>
                <a:gd name="T48" fmla="*/ 0 w 85"/>
                <a:gd name="T49" fmla="*/ 0 h 154"/>
                <a:gd name="T50" fmla="*/ 0 w 85"/>
                <a:gd name="T51" fmla="*/ 0 h 154"/>
                <a:gd name="T52" fmla="*/ 0 w 85"/>
                <a:gd name="T53" fmla="*/ 0 h 154"/>
                <a:gd name="T54" fmla="*/ 0 w 85"/>
                <a:gd name="T55" fmla="*/ 0 h 154"/>
                <a:gd name="T56" fmla="*/ 0 w 85"/>
                <a:gd name="T57" fmla="*/ 0 h 154"/>
                <a:gd name="T58" fmla="*/ 0 w 85"/>
                <a:gd name="T59" fmla="*/ 0 h 154"/>
                <a:gd name="T60" fmla="*/ 0 w 85"/>
                <a:gd name="T61" fmla="*/ 0 h 154"/>
                <a:gd name="T62" fmla="*/ 0 w 85"/>
                <a:gd name="T63" fmla="*/ 0 h 154"/>
                <a:gd name="T64" fmla="*/ 0 w 85"/>
                <a:gd name="T65" fmla="*/ 0 h 154"/>
                <a:gd name="T66" fmla="*/ 0 w 85"/>
                <a:gd name="T67" fmla="*/ 0 h 154"/>
                <a:gd name="T68" fmla="*/ 0 w 85"/>
                <a:gd name="T69" fmla="*/ 0 h 154"/>
                <a:gd name="T70" fmla="*/ 0 w 85"/>
                <a:gd name="T71" fmla="*/ 0 h 154"/>
                <a:gd name="T72" fmla="*/ 0 w 85"/>
                <a:gd name="T73" fmla="*/ 0 h 154"/>
                <a:gd name="T74" fmla="*/ 0 w 85"/>
                <a:gd name="T75" fmla="*/ 0 h 154"/>
                <a:gd name="T76" fmla="*/ 0 w 85"/>
                <a:gd name="T77" fmla="*/ 0 h 154"/>
                <a:gd name="T78" fmla="*/ 0 w 85"/>
                <a:gd name="T79" fmla="*/ 0 h 154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85"/>
                <a:gd name="T121" fmla="*/ 0 h 154"/>
                <a:gd name="T122" fmla="*/ 85 w 85"/>
                <a:gd name="T123" fmla="*/ 154 h 154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85" h="154">
                  <a:moveTo>
                    <a:pt x="13" y="0"/>
                  </a:moveTo>
                  <a:lnTo>
                    <a:pt x="13" y="0"/>
                  </a:lnTo>
                  <a:lnTo>
                    <a:pt x="19" y="0"/>
                  </a:lnTo>
                  <a:lnTo>
                    <a:pt x="25" y="0"/>
                  </a:lnTo>
                  <a:lnTo>
                    <a:pt x="30" y="0"/>
                  </a:lnTo>
                  <a:lnTo>
                    <a:pt x="25" y="9"/>
                  </a:lnTo>
                  <a:lnTo>
                    <a:pt x="23" y="19"/>
                  </a:lnTo>
                  <a:lnTo>
                    <a:pt x="21" y="28"/>
                  </a:lnTo>
                  <a:lnTo>
                    <a:pt x="21" y="40"/>
                  </a:lnTo>
                  <a:lnTo>
                    <a:pt x="21" y="49"/>
                  </a:lnTo>
                  <a:lnTo>
                    <a:pt x="23" y="59"/>
                  </a:lnTo>
                  <a:lnTo>
                    <a:pt x="25" y="68"/>
                  </a:lnTo>
                  <a:lnTo>
                    <a:pt x="28" y="80"/>
                  </a:lnTo>
                  <a:lnTo>
                    <a:pt x="32" y="87"/>
                  </a:lnTo>
                  <a:lnTo>
                    <a:pt x="36" y="95"/>
                  </a:lnTo>
                  <a:lnTo>
                    <a:pt x="42" y="102"/>
                  </a:lnTo>
                  <a:lnTo>
                    <a:pt x="51" y="112"/>
                  </a:lnTo>
                  <a:lnTo>
                    <a:pt x="57" y="119"/>
                  </a:lnTo>
                  <a:lnTo>
                    <a:pt x="65" y="127"/>
                  </a:lnTo>
                  <a:lnTo>
                    <a:pt x="74" y="131"/>
                  </a:lnTo>
                  <a:lnTo>
                    <a:pt x="85" y="138"/>
                  </a:lnTo>
                  <a:lnTo>
                    <a:pt x="80" y="146"/>
                  </a:lnTo>
                  <a:lnTo>
                    <a:pt x="74" y="154"/>
                  </a:lnTo>
                  <a:lnTo>
                    <a:pt x="63" y="148"/>
                  </a:lnTo>
                  <a:lnTo>
                    <a:pt x="51" y="144"/>
                  </a:lnTo>
                  <a:lnTo>
                    <a:pt x="42" y="137"/>
                  </a:lnTo>
                  <a:lnTo>
                    <a:pt x="32" y="131"/>
                  </a:lnTo>
                  <a:lnTo>
                    <a:pt x="25" y="121"/>
                  </a:lnTo>
                  <a:lnTo>
                    <a:pt x="19" y="112"/>
                  </a:lnTo>
                  <a:lnTo>
                    <a:pt x="11" y="100"/>
                  </a:lnTo>
                  <a:lnTo>
                    <a:pt x="7" y="91"/>
                  </a:lnTo>
                  <a:lnTo>
                    <a:pt x="4" y="80"/>
                  </a:lnTo>
                  <a:lnTo>
                    <a:pt x="0" y="66"/>
                  </a:lnTo>
                  <a:lnTo>
                    <a:pt x="0" y="55"/>
                  </a:lnTo>
                  <a:lnTo>
                    <a:pt x="0" y="43"/>
                  </a:lnTo>
                  <a:lnTo>
                    <a:pt x="0" y="32"/>
                  </a:lnTo>
                  <a:lnTo>
                    <a:pt x="4" y="19"/>
                  </a:lnTo>
                  <a:lnTo>
                    <a:pt x="6" y="9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00" name="Freeform 21">
              <a:extLst>
                <a:ext uri="{FF2B5EF4-FFF2-40B4-BE49-F238E27FC236}">
                  <a16:creationId xmlns:a16="http://schemas.microsoft.com/office/drawing/2014/main" id="{304D33E4-7C46-826D-B3C8-3EE5B19B28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1" y="1227"/>
              <a:ext cx="37" cy="23"/>
            </a:xfrm>
            <a:custGeom>
              <a:avLst/>
              <a:gdLst>
                <a:gd name="T0" fmla="*/ 0 w 120"/>
                <a:gd name="T1" fmla="*/ 0 h 84"/>
                <a:gd name="T2" fmla="*/ 0 w 120"/>
                <a:gd name="T3" fmla="*/ 0 h 84"/>
                <a:gd name="T4" fmla="*/ 0 w 120"/>
                <a:gd name="T5" fmla="*/ 0 h 84"/>
                <a:gd name="T6" fmla="*/ 0 w 120"/>
                <a:gd name="T7" fmla="*/ 0 h 84"/>
                <a:gd name="T8" fmla="*/ 0 w 120"/>
                <a:gd name="T9" fmla="*/ 0 h 84"/>
                <a:gd name="T10" fmla="*/ 0 w 120"/>
                <a:gd name="T11" fmla="*/ 0 h 84"/>
                <a:gd name="T12" fmla="*/ 0 w 120"/>
                <a:gd name="T13" fmla="*/ 0 h 84"/>
                <a:gd name="T14" fmla="*/ 0 w 120"/>
                <a:gd name="T15" fmla="*/ 0 h 84"/>
                <a:gd name="T16" fmla="*/ 0 w 120"/>
                <a:gd name="T17" fmla="*/ 0 h 84"/>
                <a:gd name="T18" fmla="*/ 0 w 120"/>
                <a:gd name="T19" fmla="*/ 0 h 84"/>
                <a:gd name="T20" fmla="*/ 0 w 120"/>
                <a:gd name="T21" fmla="*/ 0 h 84"/>
                <a:gd name="T22" fmla="*/ 0 w 120"/>
                <a:gd name="T23" fmla="*/ 0 h 84"/>
                <a:gd name="T24" fmla="*/ 0 w 120"/>
                <a:gd name="T25" fmla="*/ 0 h 84"/>
                <a:gd name="T26" fmla="*/ 0 w 120"/>
                <a:gd name="T27" fmla="*/ 0 h 84"/>
                <a:gd name="T28" fmla="*/ 0 w 120"/>
                <a:gd name="T29" fmla="*/ 0 h 84"/>
                <a:gd name="T30" fmla="*/ 0 w 120"/>
                <a:gd name="T31" fmla="*/ 0 h 84"/>
                <a:gd name="T32" fmla="*/ 0 w 120"/>
                <a:gd name="T33" fmla="*/ 0 h 84"/>
                <a:gd name="T34" fmla="*/ 0 w 120"/>
                <a:gd name="T35" fmla="*/ 0 h 84"/>
                <a:gd name="T36" fmla="*/ 0 w 120"/>
                <a:gd name="T37" fmla="*/ 0 h 84"/>
                <a:gd name="T38" fmla="*/ 0 w 120"/>
                <a:gd name="T39" fmla="*/ 0 h 84"/>
                <a:gd name="T40" fmla="*/ 0 w 120"/>
                <a:gd name="T41" fmla="*/ 0 h 84"/>
                <a:gd name="T42" fmla="*/ 0 w 120"/>
                <a:gd name="T43" fmla="*/ 0 h 84"/>
                <a:gd name="T44" fmla="*/ 0 w 120"/>
                <a:gd name="T45" fmla="*/ 0 h 84"/>
                <a:gd name="T46" fmla="*/ 0 w 120"/>
                <a:gd name="T47" fmla="*/ 0 h 84"/>
                <a:gd name="T48" fmla="*/ 0 w 120"/>
                <a:gd name="T49" fmla="*/ 0 h 84"/>
                <a:gd name="T50" fmla="*/ 0 w 120"/>
                <a:gd name="T51" fmla="*/ 0 h 84"/>
                <a:gd name="T52" fmla="*/ 0 w 120"/>
                <a:gd name="T53" fmla="*/ 0 h 84"/>
                <a:gd name="T54" fmla="*/ 0 w 120"/>
                <a:gd name="T55" fmla="*/ 0 h 84"/>
                <a:gd name="T56" fmla="*/ 0 w 120"/>
                <a:gd name="T57" fmla="*/ 0 h 84"/>
                <a:gd name="T58" fmla="*/ 0 w 120"/>
                <a:gd name="T59" fmla="*/ 0 h 84"/>
                <a:gd name="T60" fmla="*/ 0 w 120"/>
                <a:gd name="T61" fmla="*/ 0 h 84"/>
                <a:gd name="T62" fmla="*/ 0 w 120"/>
                <a:gd name="T63" fmla="*/ 0 h 84"/>
                <a:gd name="T64" fmla="*/ 0 w 120"/>
                <a:gd name="T65" fmla="*/ 0 h 84"/>
                <a:gd name="T66" fmla="*/ 0 w 120"/>
                <a:gd name="T67" fmla="*/ 0 h 84"/>
                <a:gd name="T68" fmla="*/ 0 w 120"/>
                <a:gd name="T69" fmla="*/ 0 h 84"/>
                <a:gd name="T70" fmla="*/ 0 w 120"/>
                <a:gd name="T71" fmla="*/ 0 h 84"/>
                <a:gd name="T72" fmla="*/ 0 w 120"/>
                <a:gd name="T73" fmla="*/ 0 h 84"/>
                <a:gd name="T74" fmla="*/ 0 w 120"/>
                <a:gd name="T75" fmla="*/ 0 h 84"/>
                <a:gd name="T76" fmla="*/ 0 w 120"/>
                <a:gd name="T77" fmla="*/ 0 h 84"/>
                <a:gd name="T78" fmla="*/ 0 w 120"/>
                <a:gd name="T79" fmla="*/ 0 h 84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120"/>
                <a:gd name="T121" fmla="*/ 0 h 84"/>
                <a:gd name="T122" fmla="*/ 120 w 120"/>
                <a:gd name="T123" fmla="*/ 84 h 84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120" h="84">
                  <a:moveTo>
                    <a:pt x="4" y="0"/>
                  </a:moveTo>
                  <a:lnTo>
                    <a:pt x="6" y="0"/>
                  </a:lnTo>
                  <a:lnTo>
                    <a:pt x="14" y="0"/>
                  </a:lnTo>
                  <a:lnTo>
                    <a:pt x="19" y="0"/>
                  </a:lnTo>
                  <a:lnTo>
                    <a:pt x="25" y="0"/>
                  </a:lnTo>
                  <a:lnTo>
                    <a:pt x="23" y="13"/>
                  </a:lnTo>
                  <a:lnTo>
                    <a:pt x="31" y="27"/>
                  </a:lnTo>
                  <a:lnTo>
                    <a:pt x="35" y="32"/>
                  </a:lnTo>
                  <a:lnTo>
                    <a:pt x="42" y="36"/>
                  </a:lnTo>
                  <a:lnTo>
                    <a:pt x="48" y="42"/>
                  </a:lnTo>
                  <a:lnTo>
                    <a:pt x="56" y="48"/>
                  </a:lnTo>
                  <a:lnTo>
                    <a:pt x="63" y="51"/>
                  </a:lnTo>
                  <a:lnTo>
                    <a:pt x="71" y="55"/>
                  </a:lnTo>
                  <a:lnTo>
                    <a:pt x="78" y="55"/>
                  </a:lnTo>
                  <a:lnTo>
                    <a:pt x="88" y="59"/>
                  </a:lnTo>
                  <a:lnTo>
                    <a:pt x="95" y="59"/>
                  </a:lnTo>
                  <a:lnTo>
                    <a:pt x="103" y="61"/>
                  </a:lnTo>
                  <a:lnTo>
                    <a:pt x="113" y="61"/>
                  </a:lnTo>
                  <a:lnTo>
                    <a:pt x="120" y="61"/>
                  </a:lnTo>
                  <a:lnTo>
                    <a:pt x="118" y="67"/>
                  </a:lnTo>
                  <a:lnTo>
                    <a:pt x="116" y="72"/>
                  </a:lnTo>
                  <a:lnTo>
                    <a:pt x="111" y="76"/>
                  </a:lnTo>
                  <a:lnTo>
                    <a:pt x="105" y="82"/>
                  </a:lnTo>
                  <a:lnTo>
                    <a:pt x="97" y="84"/>
                  </a:lnTo>
                  <a:lnTo>
                    <a:pt x="88" y="84"/>
                  </a:lnTo>
                  <a:lnTo>
                    <a:pt x="78" y="84"/>
                  </a:lnTo>
                  <a:lnTo>
                    <a:pt x="71" y="84"/>
                  </a:lnTo>
                  <a:lnTo>
                    <a:pt x="61" y="82"/>
                  </a:lnTo>
                  <a:lnTo>
                    <a:pt x="52" y="80"/>
                  </a:lnTo>
                  <a:lnTo>
                    <a:pt x="42" y="78"/>
                  </a:lnTo>
                  <a:lnTo>
                    <a:pt x="33" y="74"/>
                  </a:lnTo>
                  <a:lnTo>
                    <a:pt x="19" y="65"/>
                  </a:lnTo>
                  <a:lnTo>
                    <a:pt x="14" y="57"/>
                  </a:lnTo>
                  <a:lnTo>
                    <a:pt x="6" y="44"/>
                  </a:lnTo>
                  <a:lnTo>
                    <a:pt x="2" y="30"/>
                  </a:lnTo>
                  <a:lnTo>
                    <a:pt x="0" y="23"/>
                  </a:lnTo>
                  <a:lnTo>
                    <a:pt x="0" y="13"/>
                  </a:lnTo>
                  <a:lnTo>
                    <a:pt x="0" y="8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01" name="Freeform 22">
              <a:extLst>
                <a:ext uri="{FF2B5EF4-FFF2-40B4-BE49-F238E27FC236}">
                  <a16:creationId xmlns:a16="http://schemas.microsoft.com/office/drawing/2014/main" id="{D7042302-D183-C5E0-8CCB-3C20C7C04E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4" y="1283"/>
              <a:ext cx="75" cy="94"/>
            </a:xfrm>
            <a:custGeom>
              <a:avLst/>
              <a:gdLst>
                <a:gd name="T0" fmla="*/ 0 w 246"/>
                <a:gd name="T1" fmla="*/ 0 h 332"/>
                <a:gd name="T2" fmla="*/ 0 w 246"/>
                <a:gd name="T3" fmla="*/ 0 h 332"/>
                <a:gd name="T4" fmla="*/ 0 w 246"/>
                <a:gd name="T5" fmla="*/ 0 h 332"/>
                <a:gd name="T6" fmla="*/ 0 w 246"/>
                <a:gd name="T7" fmla="*/ 0 h 332"/>
                <a:gd name="T8" fmla="*/ 0 w 246"/>
                <a:gd name="T9" fmla="*/ 0 h 332"/>
                <a:gd name="T10" fmla="*/ 0 w 246"/>
                <a:gd name="T11" fmla="*/ 0 h 332"/>
                <a:gd name="T12" fmla="*/ 0 w 246"/>
                <a:gd name="T13" fmla="*/ 0 h 332"/>
                <a:gd name="T14" fmla="*/ 0 w 246"/>
                <a:gd name="T15" fmla="*/ 0 h 332"/>
                <a:gd name="T16" fmla="*/ 0 w 246"/>
                <a:gd name="T17" fmla="*/ 0 h 332"/>
                <a:gd name="T18" fmla="*/ 0 w 246"/>
                <a:gd name="T19" fmla="*/ 0 h 332"/>
                <a:gd name="T20" fmla="*/ 0 w 246"/>
                <a:gd name="T21" fmla="*/ 0 h 332"/>
                <a:gd name="T22" fmla="*/ 0 w 246"/>
                <a:gd name="T23" fmla="*/ 0 h 332"/>
                <a:gd name="T24" fmla="*/ 0 w 246"/>
                <a:gd name="T25" fmla="*/ 0 h 332"/>
                <a:gd name="T26" fmla="*/ 0 w 246"/>
                <a:gd name="T27" fmla="*/ 0 h 332"/>
                <a:gd name="T28" fmla="*/ 0 w 246"/>
                <a:gd name="T29" fmla="*/ 0 h 332"/>
                <a:gd name="T30" fmla="*/ 0 w 246"/>
                <a:gd name="T31" fmla="*/ 0 h 332"/>
                <a:gd name="T32" fmla="*/ 0 w 246"/>
                <a:gd name="T33" fmla="*/ 0 h 332"/>
                <a:gd name="T34" fmla="*/ 0 w 246"/>
                <a:gd name="T35" fmla="*/ 0 h 332"/>
                <a:gd name="T36" fmla="*/ 0 w 246"/>
                <a:gd name="T37" fmla="*/ 0 h 332"/>
                <a:gd name="T38" fmla="*/ 0 w 246"/>
                <a:gd name="T39" fmla="*/ 0 h 332"/>
                <a:gd name="T40" fmla="*/ 0 w 246"/>
                <a:gd name="T41" fmla="*/ 0 h 332"/>
                <a:gd name="T42" fmla="*/ 0 w 246"/>
                <a:gd name="T43" fmla="*/ 0 h 332"/>
                <a:gd name="T44" fmla="*/ 0 w 246"/>
                <a:gd name="T45" fmla="*/ 0 h 332"/>
                <a:gd name="T46" fmla="*/ 0 w 246"/>
                <a:gd name="T47" fmla="*/ 0 h 332"/>
                <a:gd name="T48" fmla="*/ 0 w 246"/>
                <a:gd name="T49" fmla="*/ 0 h 332"/>
                <a:gd name="T50" fmla="*/ 0 w 246"/>
                <a:gd name="T51" fmla="*/ 0 h 332"/>
                <a:gd name="T52" fmla="*/ 0 w 246"/>
                <a:gd name="T53" fmla="*/ 0 h 332"/>
                <a:gd name="T54" fmla="*/ 0 w 246"/>
                <a:gd name="T55" fmla="*/ 0 h 332"/>
                <a:gd name="T56" fmla="*/ 0 w 246"/>
                <a:gd name="T57" fmla="*/ 0 h 332"/>
                <a:gd name="T58" fmla="*/ 0 w 246"/>
                <a:gd name="T59" fmla="*/ 0 h 332"/>
                <a:gd name="T60" fmla="*/ 0 w 246"/>
                <a:gd name="T61" fmla="*/ 0 h 332"/>
                <a:gd name="T62" fmla="*/ 0 w 246"/>
                <a:gd name="T63" fmla="*/ 0 h 332"/>
                <a:gd name="T64" fmla="*/ 0 w 246"/>
                <a:gd name="T65" fmla="*/ 0 h 332"/>
                <a:gd name="T66" fmla="*/ 0 w 246"/>
                <a:gd name="T67" fmla="*/ 0 h 332"/>
                <a:gd name="T68" fmla="*/ 0 w 246"/>
                <a:gd name="T69" fmla="*/ 0 h 332"/>
                <a:gd name="T70" fmla="*/ 0 w 246"/>
                <a:gd name="T71" fmla="*/ 0 h 332"/>
                <a:gd name="T72" fmla="*/ 0 w 246"/>
                <a:gd name="T73" fmla="*/ 0 h 332"/>
                <a:gd name="T74" fmla="*/ 0 w 246"/>
                <a:gd name="T75" fmla="*/ 0 h 332"/>
                <a:gd name="T76" fmla="*/ 0 w 246"/>
                <a:gd name="T77" fmla="*/ 0 h 332"/>
                <a:gd name="T78" fmla="*/ 0 w 246"/>
                <a:gd name="T79" fmla="*/ 0 h 332"/>
                <a:gd name="T80" fmla="*/ 0 w 246"/>
                <a:gd name="T81" fmla="*/ 0 h 332"/>
                <a:gd name="T82" fmla="*/ 0 w 246"/>
                <a:gd name="T83" fmla="*/ 0 h 332"/>
                <a:gd name="T84" fmla="*/ 0 w 246"/>
                <a:gd name="T85" fmla="*/ 0 h 332"/>
                <a:gd name="T86" fmla="*/ 0 w 246"/>
                <a:gd name="T87" fmla="*/ 0 h 332"/>
                <a:gd name="T88" fmla="*/ 0 w 246"/>
                <a:gd name="T89" fmla="*/ 0 h 332"/>
                <a:gd name="T90" fmla="*/ 0 w 246"/>
                <a:gd name="T91" fmla="*/ 0 h 332"/>
                <a:gd name="T92" fmla="*/ 0 w 246"/>
                <a:gd name="T93" fmla="*/ 0 h 332"/>
                <a:gd name="T94" fmla="*/ 0 w 246"/>
                <a:gd name="T95" fmla="*/ 0 h 332"/>
                <a:gd name="T96" fmla="*/ 0 w 246"/>
                <a:gd name="T97" fmla="*/ 0 h 332"/>
                <a:gd name="T98" fmla="*/ 0 w 246"/>
                <a:gd name="T99" fmla="*/ 0 h 332"/>
                <a:gd name="T100" fmla="*/ 0 w 246"/>
                <a:gd name="T101" fmla="*/ 0 h 332"/>
                <a:gd name="T102" fmla="*/ 0 w 246"/>
                <a:gd name="T103" fmla="*/ 0 h 332"/>
                <a:gd name="T104" fmla="*/ 0 w 246"/>
                <a:gd name="T105" fmla="*/ 0 h 332"/>
                <a:gd name="T106" fmla="*/ 0 w 246"/>
                <a:gd name="T107" fmla="*/ 0 h 332"/>
                <a:gd name="T108" fmla="*/ 0 w 246"/>
                <a:gd name="T109" fmla="*/ 0 h 332"/>
                <a:gd name="T110" fmla="*/ 0 w 246"/>
                <a:gd name="T111" fmla="*/ 0 h 332"/>
                <a:gd name="T112" fmla="*/ 0 w 246"/>
                <a:gd name="T113" fmla="*/ 0 h 332"/>
                <a:gd name="T114" fmla="*/ 0 w 246"/>
                <a:gd name="T115" fmla="*/ 0 h 332"/>
                <a:gd name="T116" fmla="*/ 0 w 246"/>
                <a:gd name="T117" fmla="*/ 0 h 332"/>
                <a:gd name="T118" fmla="*/ 0 w 246"/>
                <a:gd name="T119" fmla="*/ 0 h 33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246"/>
                <a:gd name="T181" fmla="*/ 0 h 332"/>
                <a:gd name="T182" fmla="*/ 246 w 246"/>
                <a:gd name="T183" fmla="*/ 332 h 332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246" h="332">
                  <a:moveTo>
                    <a:pt x="2" y="0"/>
                  </a:moveTo>
                  <a:lnTo>
                    <a:pt x="2" y="0"/>
                  </a:lnTo>
                  <a:lnTo>
                    <a:pt x="10" y="0"/>
                  </a:lnTo>
                  <a:lnTo>
                    <a:pt x="16" y="0"/>
                  </a:lnTo>
                  <a:lnTo>
                    <a:pt x="23" y="0"/>
                  </a:lnTo>
                  <a:lnTo>
                    <a:pt x="21" y="13"/>
                  </a:lnTo>
                  <a:lnTo>
                    <a:pt x="23" y="28"/>
                  </a:lnTo>
                  <a:lnTo>
                    <a:pt x="27" y="41"/>
                  </a:lnTo>
                  <a:lnTo>
                    <a:pt x="33" y="57"/>
                  </a:lnTo>
                  <a:lnTo>
                    <a:pt x="38" y="70"/>
                  </a:lnTo>
                  <a:lnTo>
                    <a:pt x="46" y="83"/>
                  </a:lnTo>
                  <a:lnTo>
                    <a:pt x="54" y="93"/>
                  </a:lnTo>
                  <a:lnTo>
                    <a:pt x="67" y="106"/>
                  </a:lnTo>
                  <a:lnTo>
                    <a:pt x="77" y="114"/>
                  </a:lnTo>
                  <a:lnTo>
                    <a:pt x="90" y="123"/>
                  </a:lnTo>
                  <a:lnTo>
                    <a:pt x="101" y="127"/>
                  </a:lnTo>
                  <a:lnTo>
                    <a:pt x="116" y="133"/>
                  </a:lnTo>
                  <a:lnTo>
                    <a:pt x="132" y="133"/>
                  </a:lnTo>
                  <a:lnTo>
                    <a:pt x="147" y="133"/>
                  </a:lnTo>
                  <a:lnTo>
                    <a:pt x="164" y="129"/>
                  </a:lnTo>
                  <a:lnTo>
                    <a:pt x="181" y="125"/>
                  </a:lnTo>
                  <a:lnTo>
                    <a:pt x="192" y="121"/>
                  </a:lnTo>
                  <a:lnTo>
                    <a:pt x="200" y="127"/>
                  </a:lnTo>
                  <a:lnTo>
                    <a:pt x="206" y="131"/>
                  </a:lnTo>
                  <a:lnTo>
                    <a:pt x="211" y="135"/>
                  </a:lnTo>
                  <a:lnTo>
                    <a:pt x="210" y="142"/>
                  </a:lnTo>
                  <a:lnTo>
                    <a:pt x="210" y="152"/>
                  </a:lnTo>
                  <a:lnTo>
                    <a:pt x="208" y="159"/>
                  </a:lnTo>
                  <a:lnTo>
                    <a:pt x="204" y="165"/>
                  </a:lnTo>
                  <a:lnTo>
                    <a:pt x="192" y="173"/>
                  </a:lnTo>
                  <a:lnTo>
                    <a:pt x="179" y="180"/>
                  </a:lnTo>
                  <a:lnTo>
                    <a:pt x="170" y="182"/>
                  </a:lnTo>
                  <a:lnTo>
                    <a:pt x="162" y="184"/>
                  </a:lnTo>
                  <a:lnTo>
                    <a:pt x="154" y="184"/>
                  </a:lnTo>
                  <a:lnTo>
                    <a:pt x="147" y="186"/>
                  </a:lnTo>
                  <a:lnTo>
                    <a:pt x="137" y="186"/>
                  </a:lnTo>
                  <a:lnTo>
                    <a:pt x="130" y="186"/>
                  </a:lnTo>
                  <a:lnTo>
                    <a:pt x="122" y="186"/>
                  </a:lnTo>
                  <a:lnTo>
                    <a:pt x="116" y="188"/>
                  </a:lnTo>
                  <a:lnTo>
                    <a:pt x="107" y="184"/>
                  </a:lnTo>
                  <a:lnTo>
                    <a:pt x="99" y="184"/>
                  </a:lnTo>
                  <a:lnTo>
                    <a:pt x="94" y="180"/>
                  </a:lnTo>
                  <a:lnTo>
                    <a:pt x="88" y="178"/>
                  </a:lnTo>
                  <a:lnTo>
                    <a:pt x="82" y="175"/>
                  </a:lnTo>
                  <a:lnTo>
                    <a:pt x="77" y="173"/>
                  </a:lnTo>
                  <a:lnTo>
                    <a:pt x="69" y="167"/>
                  </a:lnTo>
                  <a:lnTo>
                    <a:pt x="63" y="159"/>
                  </a:lnTo>
                  <a:lnTo>
                    <a:pt x="67" y="169"/>
                  </a:lnTo>
                  <a:lnTo>
                    <a:pt x="71" y="182"/>
                  </a:lnTo>
                  <a:lnTo>
                    <a:pt x="75" y="192"/>
                  </a:lnTo>
                  <a:lnTo>
                    <a:pt x="78" y="205"/>
                  </a:lnTo>
                  <a:lnTo>
                    <a:pt x="82" y="216"/>
                  </a:lnTo>
                  <a:lnTo>
                    <a:pt x="86" y="228"/>
                  </a:lnTo>
                  <a:lnTo>
                    <a:pt x="90" y="239"/>
                  </a:lnTo>
                  <a:lnTo>
                    <a:pt x="96" y="251"/>
                  </a:lnTo>
                  <a:lnTo>
                    <a:pt x="99" y="258"/>
                  </a:lnTo>
                  <a:lnTo>
                    <a:pt x="107" y="268"/>
                  </a:lnTo>
                  <a:lnTo>
                    <a:pt x="115" y="275"/>
                  </a:lnTo>
                  <a:lnTo>
                    <a:pt x="124" y="283"/>
                  </a:lnTo>
                  <a:lnTo>
                    <a:pt x="134" y="287"/>
                  </a:lnTo>
                  <a:lnTo>
                    <a:pt x="145" y="291"/>
                  </a:lnTo>
                  <a:lnTo>
                    <a:pt x="158" y="292"/>
                  </a:lnTo>
                  <a:lnTo>
                    <a:pt x="175" y="294"/>
                  </a:lnTo>
                  <a:lnTo>
                    <a:pt x="185" y="291"/>
                  </a:lnTo>
                  <a:lnTo>
                    <a:pt x="192" y="287"/>
                  </a:lnTo>
                  <a:lnTo>
                    <a:pt x="200" y="281"/>
                  </a:lnTo>
                  <a:lnTo>
                    <a:pt x="210" y="273"/>
                  </a:lnTo>
                  <a:lnTo>
                    <a:pt x="217" y="266"/>
                  </a:lnTo>
                  <a:lnTo>
                    <a:pt x="227" y="262"/>
                  </a:lnTo>
                  <a:lnTo>
                    <a:pt x="236" y="258"/>
                  </a:lnTo>
                  <a:lnTo>
                    <a:pt x="246" y="262"/>
                  </a:lnTo>
                  <a:lnTo>
                    <a:pt x="244" y="270"/>
                  </a:lnTo>
                  <a:lnTo>
                    <a:pt x="242" y="277"/>
                  </a:lnTo>
                  <a:lnTo>
                    <a:pt x="238" y="285"/>
                  </a:lnTo>
                  <a:lnTo>
                    <a:pt x="236" y="292"/>
                  </a:lnTo>
                  <a:lnTo>
                    <a:pt x="223" y="304"/>
                  </a:lnTo>
                  <a:lnTo>
                    <a:pt x="211" y="315"/>
                  </a:lnTo>
                  <a:lnTo>
                    <a:pt x="204" y="319"/>
                  </a:lnTo>
                  <a:lnTo>
                    <a:pt x="198" y="323"/>
                  </a:lnTo>
                  <a:lnTo>
                    <a:pt x="189" y="325"/>
                  </a:lnTo>
                  <a:lnTo>
                    <a:pt x="183" y="329"/>
                  </a:lnTo>
                  <a:lnTo>
                    <a:pt x="175" y="329"/>
                  </a:lnTo>
                  <a:lnTo>
                    <a:pt x="166" y="330"/>
                  </a:lnTo>
                  <a:lnTo>
                    <a:pt x="160" y="330"/>
                  </a:lnTo>
                  <a:lnTo>
                    <a:pt x="153" y="332"/>
                  </a:lnTo>
                  <a:lnTo>
                    <a:pt x="139" y="325"/>
                  </a:lnTo>
                  <a:lnTo>
                    <a:pt x="128" y="319"/>
                  </a:lnTo>
                  <a:lnTo>
                    <a:pt x="115" y="310"/>
                  </a:lnTo>
                  <a:lnTo>
                    <a:pt x="107" y="300"/>
                  </a:lnTo>
                  <a:lnTo>
                    <a:pt x="96" y="289"/>
                  </a:lnTo>
                  <a:lnTo>
                    <a:pt x="88" y="277"/>
                  </a:lnTo>
                  <a:lnTo>
                    <a:pt x="80" y="264"/>
                  </a:lnTo>
                  <a:lnTo>
                    <a:pt x="73" y="253"/>
                  </a:lnTo>
                  <a:lnTo>
                    <a:pt x="65" y="237"/>
                  </a:lnTo>
                  <a:lnTo>
                    <a:pt x="57" y="224"/>
                  </a:lnTo>
                  <a:lnTo>
                    <a:pt x="52" y="211"/>
                  </a:lnTo>
                  <a:lnTo>
                    <a:pt x="48" y="197"/>
                  </a:lnTo>
                  <a:lnTo>
                    <a:pt x="44" y="184"/>
                  </a:lnTo>
                  <a:lnTo>
                    <a:pt x="40" y="171"/>
                  </a:lnTo>
                  <a:lnTo>
                    <a:pt x="35" y="159"/>
                  </a:lnTo>
                  <a:lnTo>
                    <a:pt x="35" y="150"/>
                  </a:lnTo>
                  <a:lnTo>
                    <a:pt x="40" y="146"/>
                  </a:lnTo>
                  <a:lnTo>
                    <a:pt x="50" y="142"/>
                  </a:lnTo>
                  <a:lnTo>
                    <a:pt x="42" y="133"/>
                  </a:lnTo>
                  <a:lnTo>
                    <a:pt x="37" y="125"/>
                  </a:lnTo>
                  <a:lnTo>
                    <a:pt x="31" y="118"/>
                  </a:lnTo>
                  <a:lnTo>
                    <a:pt x="27" y="108"/>
                  </a:lnTo>
                  <a:lnTo>
                    <a:pt x="21" y="99"/>
                  </a:lnTo>
                  <a:lnTo>
                    <a:pt x="18" y="91"/>
                  </a:lnTo>
                  <a:lnTo>
                    <a:pt x="14" y="81"/>
                  </a:lnTo>
                  <a:lnTo>
                    <a:pt x="12" y="74"/>
                  </a:lnTo>
                  <a:lnTo>
                    <a:pt x="6" y="62"/>
                  </a:lnTo>
                  <a:lnTo>
                    <a:pt x="4" y="55"/>
                  </a:lnTo>
                  <a:lnTo>
                    <a:pt x="2" y="43"/>
                  </a:lnTo>
                  <a:lnTo>
                    <a:pt x="2" y="36"/>
                  </a:lnTo>
                  <a:lnTo>
                    <a:pt x="0" y="26"/>
                  </a:lnTo>
                  <a:lnTo>
                    <a:pt x="0" y="17"/>
                  </a:lnTo>
                  <a:lnTo>
                    <a:pt x="0" y="7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02" name="Freeform 23">
              <a:extLst>
                <a:ext uri="{FF2B5EF4-FFF2-40B4-BE49-F238E27FC236}">
                  <a16:creationId xmlns:a16="http://schemas.microsoft.com/office/drawing/2014/main" id="{3CFC0E63-2424-38E6-D5D6-410B80127B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08" y="1307"/>
              <a:ext cx="89" cy="65"/>
            </a:xfrm>
            <a:custGeom>
              <a:avLst/>
              <a:gdLst>
                <a:gd name="T0" fmla="*/ 0 w 293"/>
                <a:gd name="T1" fmla="*/ 0 h 230"/>
                <a:gd name="T2" fmla="*/ 0 w 293"/>
                <a:gd name="T3" fmla="*/ 0 h 230"/>
                <a:gd name="T4" fmla="*/ 0 w 293"/>
                <a:gd name="T5" fmla="*/ 0 h 230"/>
                <a:gd name="T6" fmla="*/ 0 w 293"/>
                <a:gd name="T7" fmla="*/ 0 h 230"/>
                <a:gd name="T8" fmla="*/ 0 w 293"/>
                <a:gd name="T9" fmla="*/ 0 h 230"/>
                <a:gd name="T10" fmla="*/ 0 w 293"/>
                <a:gd name="T11" fmla="*/ 0 h 230"/>
                <a:gd name="T12" fmla="*/ 0 w 293"/>
                <a:gd name="T13" fmla="*/ 0 h 230"/>
                <a:gd name="T14" fmla="*/ 0 w 293"/>
                <a:gd name="T15" fmla="*/ 0 h 230"/>
                <a:gd name="T16" fmla="*/ 0 w 293"/>
                <a:gd name="T17" fmla="*/ 0 h 230"/>
                <a:gd name="T18" fmla="*/ 0 w 293"/>
                <a:gd name="T19" fmla="*/ 0 h 230"/>
                <a:gd name="T20" fmla="*/ 0 w 293"/>
                <a:gd name="T21" fmla="*/ 0 h 230"/>
                <a:gd name="T22" fmla="*/ 0 w 293"/>
                <a:gd name="T23" fmla="*/ 0 h 230"/>
                <a:gd name="T24" fmla="*/ 0 w 293"/>
                <a:gd name="T25" fmla="*/ 0 h 230"/>
                <a:gd name="T26" fmla="*/ 0 w 293"/>
                <a:gd name="T27" fmla="*/ 0 h 230"/>
                <a:gd name="T28" fmla="*/ 0 w 293"/>
                <a:gd name="T29" fmla="*/ 0 h 230"/>
                <a:gd name="T30" fmla="*/ 0 w 293"/>
                <a:gd name="T31" fmla="*/ 0 h 230"/>
                <a:gd name="T32" fmla="*/ 0 w 293"/>
                <a:gd name="T33" fmla="*/ 0 h 230"/>
                <a:gd name="T34" fmla="*/ 0 w 293"/>
                <a:gd name="T35" fmla="*/ 0 h 230"/>
                <a:gd name="T36" fmla="*/ 0 w 293"/>
                <a:gd name="T37" fmla="*/ 0 h 230"/>
                <a:gd name="T38" fmla="*/ 0 w 293"/>
                <a:gd name="T39" fmla="*/ 0 h 230"/>
                <a:gd name="T40" fmla="*/ 0 w 293"/>
                <a:gd name="T41" fmla="*/ 0 h 230"/>
                <a:gd name="T42" fmla="*/ 0 w 293"/>
                <a:gd name="T43" fmla="*/ 0 h 230"/>
                <a:gd name="T44" fmla="*/ 0 w 293"/>
                <a:gd name="T45" fmla="*/ 0 h 230"/>
                <a:gd name="T46" fmla="*/ 0 w 293"/>
                <a:gd name="T47" fmla="*/ 0 h 230"/>
                <a:gd name="T48" fmla="*/ 0 w 293"/>
                <a:gd name="T49" fmla="*/ 0 h 230"/>
                <a:gd name="T50" fmla="*/ 0 w 293"/>
                <a:gd name="T51" fmla="*/ 0 h 230"/>
                <a:gd name="T52" fmla="*/ 0 w 293"/>
                <a:gd name="T53" fmla="*/ 0 h 230"/>
                <a:gd name="T54" fmla="*/ 0 w 293"/>
                <a:gd name="T55" fmla="*/ 0 h 230"/>
                <a:gd name="T56" fmla="*/ 0 w 293"/>
                <a:gd name="T57" fmla="*/ 0 h 230"/>
                <a:gd name="T58" fmla="*/ 0 w 293"/>
                <a:gd name="T59" fmla="*/ 0 h 230"/>
                <a:gd name="T60" fmla="*/ 0 w 293"/>
                <a:gd name="T61" fmla="*/ 0 h 230"/>
                <a:gd name="T62" fmla="*/ 0 w 293"/>
                <a:gd name="T63" fmla="*/ 0 h 23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93"/>
                <a:gd name="T97" fmla="*/ 0 h 230"/>
                <a:gd name="T98" fmla="*/ 293 w 293"/>
                <a:gd name="T99" fmla="*/ 230 h 23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93" h="230">
                  <a:moveTo>
                    <a:pt x="2" y="0"/>
                  </a:moveTo>
                  <a:lnTo>
                    <a:pt x="8" y="2"/>
                  </a:lnTo>
                  <a:lnTo>
                    <a:pt x="17" y="6"/>
                  </a:lnTo>
                  <a:lnTo>
                    <a:pt x="25" y="12"/>
                  </a:lnTo>
                  <a:lnTo>
                    <a:pt x="36" y="19"/>
                  </a:lnTo>
                  <a:lnTo>
                    <a:pt x="46" y="27"/>
                  </a:lnTo>
                  <a:lnTo>
                    <a:pt x="59" y="36"/>
                  </a:lnTo>
                  <a:lnTo>
                    <a:pt x="70" y="44"/>
                  </a:lnTo>
                  <a:lnTo>
                    <a:pt x="82" y="55"/>
                  </a:lnTo>
                  <a:lnTo>
                    <a:pt x="93" y="65"/>
                  </a:lnTo>
                  <a:lnTo>
                    <a:pt x="105" y="76"/>
                  </a:lnTo>
                  <a:lnTo>
                    <a:pt x="116" y="86"/>
                  </a:lnTo>
                  <a:lnTo>
                    <a:pt x="127" y="97"/>
                  </a:lnTo>
                  <a:lnTo>
                    <a:pt x="137" y="105"/>
                  </a:lnTo>
                  <a:lnTo>
                    <a:pt x="146" y="114"/>
                  </a:lnTo>
                  <a:lnTo>
                    <a:pt x="152" y="120"/>
                  </a:lnTo>
                  <a:lnTo>
                    <a:pt x="162" y="127"/>
                  </a:lnTo>
                  <a:lnTo>
                    <a:pt x="169" y="133"/>
                  </a:lnTo>
                  <a:lnTo>
                    <a:pt x="177" y="139"/>
                  </a:lnTo>
                  <a:lnTo>
                    <a:pt x="184" y="145"/>
                  </a:lnTo>
                  <a:lnTo>
                    <a:pt x="194" y="152"/>
                  </a:lnTo>
                  <a:lnTo>
                    <a:pt x="203" y="156"/>
                  </a:lnTo>
                  <a:lnTo>
                    <a:pt x="211" y="162"/>
                  </a:lnTo>
                  <a:lnTo>
                    <a:pt x="219" y="166"/>
                  </a:lnTo>
                  <a:lnTo>
                    <a:pt x="228" y="171"/>
                  </a:lnTo>
                  <a:lnTo>
                    <a:pt x="236" y="175"/>
                  </a:lnTo>
                  <a:lnTo>
                    <a:pt x="245" y="181"/>
                  </a:lnTo>
                  <a:lnTo>
                    <a:pt x="253" y="185"/>
                  </a:lnTo>
                  <a:lnTo>
                    <a:pt x="262" y="192"/>
                  </a:lnTo>
                  <a:lnTo>
                    <a:pt x="268" y="198"/>
                  </a:lnTo>
                  <a:lnTo>
                    <a:pt x="278" y="204"/>
                  </a:lnTo>
                  <a:lnTo>
                    <a:pt x="285" y="213"/>
                  </a:lnTo>
                  <a:lnTo>
                    <a:pt x="293" y="221"/>
                  </a:lnTo>
                  <a:lnTo>
                    <a:pt x="285" y="224"/>
                  </a:lnTo>
                  <a:lnTo>
                    <a:pt x="278" y="230"/>
                  </a:lnTo>
                  <a:lnTo>
                    <a:pt x="268" y="223"/>
                  </a:lnTo>
                  <a:lnTo>
                    <a:pt x="255" y="217"/>
                  </a:lnTo>
                  <a:lnTo>
                    <a:pt x="241" y="213"/>
                  </a:lnTo>
                  <a:lnTo>
                    <a:pt x="230" y="209"/>
                  </a:lnTo>
                  <a:lnTo>
                    <a:pt x="213" y="204"/>
                  </a:lnTo>
                  <a:lnTo>
                    <a:pt x="198" y="200"/>
                  </a:lnTo>
                  <a:lnTo>
                    <a:pt x="184" y="194"/>
                  </a:lnTo>
                  <a:lnTo>
                    <a:pt x="169" y="190"/>
                  </a:lnTo>
                  <a:lnTo>
                    <a:pt x="152" y="185"/>
                  </a:lnTo>
                  <a:lnTo>
                    <a:pt x="139" y="177"/>
                  </a:lnTo>
                  <a:lnTo>
                    <a:pt x="124" y="169"/>
                  </a:lnTo>
                  <a:lnTo>
                    <a:pt x="112" y="162"/>
                  </a:lnTo>
                  <a:lnTo>
                    <a:pt x="101" y="150"/>
                  </a:lnTo>
                  <a:lnTo>
                    <a:pt x="93" y="139"/>
                  </a:lnTo>
                  <a:lnTo>
                    <a:pt x="86" y="126"/>
                  </a:lnTo>
                  <a:lnTo>
                    <a:pt x="84" y="112"/>
                  </a:lnTo>
                  <a:lnTo>
                    <a:pt x="72" y="101"/>
                  </a:lnTo>
                  <a:lnTo>
                    <a:pt x="59" y="91"/>
                  </a:lnTo>
                  <a:lnTo>
                    <a:pt x="46" y="76"/>
                  </a:lnTo>
                  <a:lnTo>
                    <a:pt x="32" y="63"/>
                  </a:lnTo>
                  <a:lnTo>
                    <a:pt x="25" y="53"/>
                  </a:lnTo>
                  <a:lnTo>
                    <a:pt x="19" y="46"/>
                  </a:lnTo>
                  <a:lnTo>
                    <a:pt x="13" y="38"/>
                  </a:lnTo>
                  <a:lnTo>
                    <a:pt x="10" y="31"/>
                  </a:lnTo>
                  <a:lnTo>
                    <a:pt x="6" y="21"/>
                  </a:lnTo>
                  <a:lnTo>
                    <a:pt x="2" y="13"/>
                  </a:lnTo>
                  <a:lnTo>
                    <a:pt x="0" y="6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03" name="Freeform 24">
              <a:extLst>
                <a:ext uri="{FF2B5EF4-FFF2-40B4-BE49-F238E27FC236}">
                  <a16:creationId xmlns:a16="http://schemas.microsoft.com/office/drawing/2014/main" id="{068A928B-B4C8-9CF5-E22E-DDF8C3E216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5" y="908"/>
              <a:ext cx="28" cy="24"/>
            </a:xfrm>
            <a:custGeom>
              <a:avLst/>
              <a:gdLst>
                <a:gd name="T0" fmla="*/ 0 w 93"/>
                <a:gd name="T1" fmla="*/ 0 h 84"/>
                <a:gd name="T2" fmla="*/ 0 w 93"/>
                <a:gd name="T3" fmla="*/ 0 h 84"/>
                <a:gd name="T4" fmla="*/ 0 w 93"/>
                <a:gd name="T5" fmla="*/ 0 h 84"/>
                <a:gd name="T6" fmla="*/ 0 w 93"/>
                <a:gd name="T7" fmla="*/ 0 h 84"/>
                <a:gd name="T8" fmla="*/ 0 w 93"/>
                <a:gd name="T9" fmla="*/ 0 h 84"/>
                <a:gd name="T10" fmla="*/ 0 w 93"/>
                <a:gd name="T11" fmla="*/ 0 h 84"/>
                <a:gd name="T12" fmla="*/ 0 w 93"/>
                <a:gd name="T13" fmla="*/ 0 h 84"/>
                <a:gd name="T14" fmla="*/ 0 w 93"/>
                <a:gd name="T15" fmla="*/ 0 h 84"/>
                <a:gd name="T16" fmla="*/ 0 w 93"/>
                <a:gd name="T17" fmla="*/ 0 h 84"/>
                <a:gd name="T18" fmla="*/ 0 w 93"/>
                <a:gd name="T19" fmla="*/ 0 h 84"/>
                <a:gd name="T20" fmla="*/ 0 w 93"/>
                <a:gd name="T21" fmla="*/ 0 h 84"/>
                <a:gd name="T22" fmla="*/ 0 w 93"/>
                <a:gd name="T23" fmla="*/ 0 h 84"/>
                <a:gd name="T24" fmla="*/ 0 w 93"/>
                <a:gd name="T25" fmla="*/ 0 h 84"/>
                <a:gd name="T26" fmla="*/ 0 w 93"/>
                <a:gd name="T27" fmla="*/ 0 h 84"/>
                <a:gd name="T28" fmla="*/ 0 w 93"/>
                <a:gd name="T29" fmla="*/ 0 h 84"/>
                <a:gd name="T30" fmla="*/ 0 w 93"/>
                <a:gd name="T31" fmla="*/ 0 h 84"/>
                <a:gd name="T32" fmla="*/ 0 w 93"/>
                <a:gd name="T33" fmla="*/ 0 h 84"/>
                <a:gd name="T34" fmla="*/ 0 w 93"/>
                <a:gd name="T35" fmla="*/ 0 h 84"/>
                <a:gd name="T36" fmla="*/ 0 w 93"/>
                <a:gd name="T37" fmla="*/ 0 h 84"/>
                <a:gd name="T38" fmla="*/ 0 w 93"/>
                <a:gd name="T39" fmla="*/ 0 h 84"/>
                <a:gd name="T40" fmla="*/ 0 w 93"/>
                <a:gd name="T41" fmla="*/ 0 h 84"/>
                <a:gd name="T42" fmla="*/ 0 w 93"/>
                <a:gd name="T43" fmla="*/ 0 h 84"/>
                <a:gd name="T44" fmla="*/ 0 w 93"/>
                <a:gd name="T45" fmla="*/ 0 h 84"/>
                <a:gd name="T46" fmla="*/ 0 w 93"/>
                <a:gd name="T47" fmla="*/ 0 h 84"/>
                <a:gd name="T48" fmla="*/ 0 w 93"/>
                <a:gd name="T49" fmla="*/ 0 h 84"/>
                <a:gd name="T50" fmla="*/ 0 w 93"/>
                <a:gd name="T51" fmla="*/ 0 h 8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93"/>
                <a:gd name="T79" fmla="*/ 0 h 84"/>
                <a:gd name="T80" fmla="*/ 93 w 93"/>
                <a:gd name="T81" fmla="*/ 84 h 8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93" h="84">
                  <a:moveTo>
                    <a:pt x="74" y="0"/>
                  </a:moveTo>
                  <a:lnTo>
                    <a:pt x="76" y="0"/>
                  </a:lnTo>
                  <a:lnTo>
                    <a:pt x="82" y="0"/>
                  </a:lnTo>
                  <a:lnTo>
                    <a:pt x="88" y="0"/>
                  </a:lnTo>
                  <a:lnTo>
                    <a:pt x="93" y="0"/>
                  </a:lnTo>
                  <a:lnTo>
                    <a:pt x="88" y="13"/>
                  </a:lnTo>
                  <a:lnTo>
                    <a:pt x="80" y="28"/>
                  </a:lnTo>
                  <a:lnTo>
                    <a:pt x="69" y="40"/>
                  </a:lnTo>
                  <a:lnTo>
                    <a:pt x="57" y="53"/>
                  </a:lnTo>
                  <a:lnTo>
                    <a:pt x="50" y="59"/>
                  </a:lnTo>
                  <a:lnTo>
                    <a:pt x="44" y="65"/>
                  </a:lnTo>
                  <a:lnTo>
                    <a:pt x="35" y="68"/>
                  </a:lnTo>
                  <a:lnTo>
                    <a:pt x="29" y="72"/>
                  </a:lnTo>
                  <a:lnTo>
                    <a:pt x="14" y="80"/>
                  </a:lnTo>
                  <a:lnTo>
                    <a:pt x="0" y="84"/>
                  </a:lnTo>
                  <a:lnTo>
                    <a:pt x="0" y="76"/>
                  </a:lnTo>
                  <a:lnTo>
                    <a:pt x="0" y="68"/>
                  </a:lnTo>
                  <a:lnTo>
                    <a:pt x="4" y="63"/>
                  </a:lnTo>
                  <a:lnTo>
                    <a:pt x="10" y="59"/>
                  </a:lnTo>
                  <a:lnTo>
                    <a:pt x="19" y="47"/>
                  </a:lnTo>
                  <a:lnTo>
                    <a:pt x="31" y="40"/>
                  </a:lnTo>
                  <a:lnTo>
                    <a:pt x="44" y="30"/>
                  </a:lnTo>
                  <a:lnTo>
                    <a:pt x="55" y="21"/>
                  </a:lnTo>
                  <a:lnTo>
                    <a:pt x="67" y="11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04" name="Freeform 25">
              <a:extLst>
                <a:ext uri="{FF2B5EF4-FFF2-40B4-BE49-F238E27FC236}">
                  <a16:creationId xmlns:a16="http://schemas.microsoft.com/office/drawing/2014/main" id="{14DFAF7A-45A3-7C2C-0EB9-9D34401865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42" y="893"/>
              <a:ext cx="49" cy="40"/>
            </a:xfrm>
            <a:custGeom>
              <a:avLst/>
              <a:gdLst>
                <a:gd name="T0" fmla="*/ 0 w 162"/>
                <a:gd name="T1" fmla="*/ 0 h 140"/>
                <a:gd name="T2" fmla="*/ 0 w 162"/>
                <a:gd name="T3" fmla="*/ 0 h 140"/>
                <a:gd name="T4" fmla="*/ 0 w 162"/>
                <a:gd name="T5" fmla="*/ 0 h 140"/>
                <a:gd name="T6" fmla="*/ 0 w 162"/>
                <a:gd name="T7" fmla="*/ 0 h 140"/>
                <a:gd name="T8" fmla="*/ 0 w 162"/>
                <a:gd name="T9" fmla="*/ 0 h 140"/>
                <a:gd name="T10" fmla="*/ 0 w 162"/>
                <a:gd name="T11" fmla="*/ 0 h 140"/>
                <a:gd name="T12" fmla="*/ 0 w 162"/>
                <a:gd name="T13" fmla="*/ 0 h 140"/>
                <a:gd name="T14" fmla="*/ 0 w 162"/>
                <a:gd name="T15" fmla="*/ 0 h 140"/>
                <a:gd name="T16" fmla="*/ 0 w 162"/>
                <a:gd name="T17" fmla="*/ 0 h 140"/>
                <a:gd name="T18" fmla="*/ 0 w 162"/>
                <a:gd name="T19" fmla="*/ 0 h 140"/>
                <a:gd name="T20" fmla="*/ 0 w 162"/>
                <a:gd name="T21" fmla="*/ 0 h 140"/>
                <a:gd name="T22" fmla="*/ 0 w 162"/>
                <a:gd name="T23" fmla="*/ 0 h 140"/>
                <a:gd name="T24" fmla="*/ 0 w 162"/>
                <a:gd name="T25" fmla="*/ 0 h 140"/>
                <a:gd name="T26" fmla="*/ 0 w 162"/>
                <a:gd name="T27" fmla="*/ 0 h 140"/>
                <a:gd name="T28" fmla="*/ 0 w 162"/>
                <a:gd name="T29" fmla="*/ 0 h 140"/>
                <a:gd name="T30" fmla="*/ 0 w 162"/>
                <a:gd name="T31" fmla="*/ 0 h 140"/>
                <a:gd name="T32" fmla="*/ 0 w 162"/>
                <a:gd name="T33" fmla="*/ 0 h 140"/>
                <a:gd name="T34" fmla="*/ 0 w 162"/>
                <a:gd name="T35" fmla="*/ 0 h 140"/>
                <a:gd name="T36" fmla="*/ 0 w 162"/>
                <a:gd name="T37" fmla="*/ 0 h 140"/>
                <a:gd name="T38" fmla="*/ 0 w 162"/>
                <a:gd name="T39" fmla="*/ 0 h 140"/>
                <a:gd name="T40" fmla="*/ 0 w 162"/>
                <a:gd name="T41" fmla="*/ 0 h 140"/>
                <a:gd name="T42" fmla="*/ 0 w 162"/>
                <a:gd name="T43" fmla="*/ 0 h 140"/>
                <a:gd name="T44" fmla="*/ 0 w 162"/>
                <a:gd name="T45" fmla="*/ 0 h 140"/>
                <a:gd name="T46" fmla="*/ 0 w 162"/>
                <a:gd name="T47" fmla="*/ 0 h 140"/>
                <a:gd name="T48" fmla="*/ 0 w 162"/>
                <a:gd name="T49" fmla="*/ 0 h 140"/>
                <a:gd name="T50" fmla="*/ 0 w 162"/>
                <a:gd name="T51" fmla="*/ 0 h 140"/>
                <a:gd name="T52" fmla="*/ 0 w 162"/>
                <a:gd name="T53" fmla="*/ 0 h 140"/>
                <a:gd name="T54" fmla="*/ 0 w 162"/>
                <a:gd name="T55" fmla="*/ 0 h 140"/>
                <a:gd name="T56" fmla="*/ 0 w 162"/>
                <a:gd name="T57" fmla="*/ 0 h 140"/>
                <a:gd name="T58" fmla="*/ 0 w 162"/>
                <a:gd name="T59" fmla="*/ 0 h 140"/>
                <a:gd name="T60" fmla="*/ 0 w 162"/>
                <a:gd name="T61" fmla="*/ 0 h 140"/>
                <a:gd name="T62" fmla="*/ 0 w 162"/>
                <a:gd name="T63" fmla="*/ 0 h 140"/>
                <a:gd name="T64" fmla="*/ 0 w 162"/>
                <a:gd name="T65" fmla="*/ 0 h 140"/>
                <a:gd name="T66" fmla="*/ 0 w 162"/>
                <a:gd name="T67" fmla="*/ 0 h 140"/>
                <a:gd name="T68" fmla="*/ 0 w 162"/>
                <a:gd name="T69" fmla="*/ 0 h 140"/>
                <a:gd name="T70" fmla="*/ 0 w 162"/>
                <a:gd name="T71" fmla="*/ 0 h 140"/>
                <a:gd name="T72" fmla="*/ 0 w 162"/>
                <a:gd name="T73" fmla="*/ 0 h 140"/>
                <a:gd name="T74" fmla="*/ 0 w 162"/>
                <a:gd name="T75" fmla="*/ 0 h 140"/>
                <a:gd name="T76" fmla="*/ 0 w 162"/>
                <a:gd name="T77" fmla="*/ 0 h 140"/>
                <a:gd name="T78" fmla="*/ 0 w 162"/>
                <a:gd name="T79" fmla="*/ 0 h 140"/>
                <a:gd name="T80" fmla="*/ 0 w 162"/>
                <a:gd name="T81" fmla="*/ 0 h 140"/>
                <a:gd name="T82" fmla="*/ 0 w 162"/>
                <a:gd name="T83" fmla="*/ 0 h 140"/>
                <a:gd name="T84" fmla="*/ 0 w 162"/>
                <a:gd name="T85" fmla="*/ 0 h 14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62"/>
                <a:gd name="T130" fmla="*/ 0 h 140"/>
                <a:gd name="T131" fmla="*/ 162 w 162"/>
                <a:gd name="T132" fmla="*/ 140 h 140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62" h="140">
                  <a:moveTo>
                    <a:pt x="6" y="0"/>
                  </a:moveTo>
                  <a:lnTo>
                    <a:pt x="14" y="2"/>
                  </a:lnTo>
                  <a:lnTo>
                    <a:pt x="21" y="7"/>
                  </a:lnTo>
                  <a:lnTo>
                    <a:pt x="25" y="13"/>
                  </a:lnTo>
                  <a:lnTo>
                    <a:pt x="31" y="24"/>
                  </a:lnTo>
                  <a:lnTo>
                    <a:pt x="35" y="34"/>
                  </a:lnTo>
                  <a:lnTo>
                    <a:pt x="40" y="43"/>
                  </a:lnTo>
                  <a:lnTo>
                    <a:pt x="48" y="51"/>
                  </a:lnTo>
                  <a:lnTo>
                    <a:pt x="59" y="57"/>
                  </a:lnTo>
                  <a:lnTo>
                    <a:pt x="69" y="64"/>
                  </a:lnTo>
                  <a:lnTo>
                    <a:pt x="82" y="74"/>
                  </a:lnTo>
                  <a:lnTo>
                    <a:pt x="92" y="83"/>
                  </a:lnTo>
                  <a:lnTo>
                    <a:pt x="105" y="95"/>
                  </a:lnTo>
                  <a:lnTo>
                    <a:pt x="116" y="102"/>
                  </a:lnTo>
                  <a:lnTo>
                    <a:pt x="128" y="112"/>
                  </a:lnTo>
                  <a:lnTo>
                    <a:pt x="141" y="116"/>
                  </a:lnTo>
                  <a:lnTo>
                    <a:pt x="156" y="121"/>
                  </a:lnTo>
                  <a:lnTo>
                    <a:pt x="156" y="131"/>
                  </a:lnTo>
                  <a:lnTo>
                    <a:pt x="162" y="140"/>
                  </a:lnTo>
                  <a:lnTo>
                    <a:pt x="151" y="138"/>
                  </a:lnTo>
                  <a:lnTo>
                    <a:pt x="137" y="137"/>
                  </a:lnTo>
                  <a:lnTo>
                    <a:pt x="128" y="135"/>
                  </a:lnTo>
                  <a:lnTo>
                    <a:pt x="118" y="131"/>
                  </a:lnTo>
                  <a:lnTo>
                    <a:pt x="107" y="125"/>
                  </a:lnTo>
                  <a:lnTo>
                    <a:pt x="97" y="121"/>
                  </a:lnTo>
                  <a:lnTo>
                    <a:pt x="88" y="114"/>
                  </a:lnTo>
                  <a:lnTo>
                    <a:pt x="80" y="108"/>
                  </a:lnTo>
                  <a:lnTo>
                    <a:pt x="71" y="100"/>
                  </a:lnTo>
                  <a:lnTo>
                    <a:pt x="61" y="93"/>
                  </a:lnTo>
                  <a:lnTo>
                    <a:pt x="52" y="83"/>
                  </a:lnTo>
                  <a:lnTo>
                    <a:pt x="44" y="76"/>
                  </a:lnTo>
                  <a:lnTo>
                    <a:pt x="35" y="68"/>
                  </a:lnTo>
                  <a:lnTo>
                    <a:pt x="27" y="60"/>
                  </a:lnTo>
                  <a:lnTo>
                    <a:pt x="19" y="51"/>
                  </a:lnTo>
                  <a:lnTo>
                    <a:pt x="12" y="45"/>
                  </a:lnTo>
                  <a:lnTo>
                    <a:pt x="10" y="41"/>
                  </a:lnTo>
                  <a:lnTo>
                    <a:pt x="8" y="32"/>
                  </a:lnTo>
                  <a:lnTo>
                    <a:pt x="4" y="24"/>
                  </a:lnTo>
                  <a:lnTo>
                    <a:pt x="0" y="15"/>
                  </a:lnTo>
                  <a:lnTo>
                    <a:pt x="0" y="7"/>
                  </a:lnTo>
                  <a:lnTo>
                    <a:pt x="0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05" name="Freeform 26">
              <a:extLst>
                <a:ext uri="{FF2B5EF4-FFF2-40B4-BE49-F238E27FC236}">
                  <a16:creationId xmlns:a16="http://schemas.microsoft.com/office/drawing/2014/main" id="{FEDAA045-650C-1D0A-BAAF-3A0DBE0EB7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02" y="921"/>
              <a:ext cx="85" cy="50"/>
            </a:xfrm>
            <a:custGeom>
              <a:avLst/>
              <a:gdLst>
                <a:gd name="T0" fmla="*/ 0 w 277"/>
                <a:gd name="T1" fmla="*/ 0 h 176"/>
                <a:gd name="T2" fmla="*/ 0 w 277"/>
                <a:gd name="T3" fmla="*/ 0 h 176"/>
                <a:gd name="T4" fmla="*/ 0 w 277"/>
                <a:gd name="T5" fmla="*/ 0 h 176"/>
                <a:gd name="T6" fmla="*/ 0 w 277"/>
                <a:gd name="T7" fmla="*/ 0 h 176"/>
                <a:gd name="T8" fmla="*/ 0 w 277"/>
                <a:gd name="T9" fmla="*/ 0 h 176"/>
                <a:gd name="T10" fmla="*/ 0 w 277"/>
                <a:gd name="T11" fmla="*/ 0 h 176"/>
                <a:gd name="T12" fmla="*/ 0 w 277"/>
                <a:gd name="T13" fmla="*/ 0 h 176"/>
                <a:gd name="T14" fmla="*/ 0 w 277"/>
                <a:gd name="T15" fmla="*/ 0 h 176"/>
                <a:gd name="T16" fmla="*/ 0 w 277"/>
                <a:gd name="T17" fmla="*/ 0 h 176"/>
                <a:gd name="T18" fmla="*/ 0 w 277"/>
                <a:gd name="T19" fmla="*/ 0 h 176"/>
                <a:gd name="T20" fmla="*/ 0 w 277"/>
                <a:gd name="T21" fmla="*/ 0 h 176"/>
                <a:gd name="T22" fmla="*/ 0 w 277"/>
                <a:gd name="T23" fmla="*/ 0 h 176"/>
                <a:gd name="T24" fmla="*/ 0 w 277"/>
                <a:gd name="T25" fmla="*/ 0 h 176"/>
                <a:gd name="T26" fmla="*/ 0 w 277"/>
                <a:gd name="T27" fmla="*/ 0 h 176"/>
                <a:gd name="T28" fmla="*/ 0 w 277"/>
                <a:gd name="T29" fmla="*/ 0 h 176"/>
                <a:gd name="T30" fmla="*/ 0 w 277"/>
                <a:gd name="T31" fmla="*/ 0 h 176"/>
                <a:gd name="T32" fmla="*/ 0 w 277"/>
                <a:gd name="T33" fmla="*/ 0 h 176"/>
                <a:gd name="T34" fmla="*/ 0 w 277"/>
                <a:gd name="T35" fmla="*/ 0 h 176"/>
                <a:gd name="T36" fmla="*/ 0 w 277"/>
                <a:gd name="T37" fmla="*/ 0 h 176"/>
                <a:gd name="T38" fmla="*/ 0 w 277"/>
                <a:gd name="T39" fmla="*/ 0 h 176"/>
                <a:gd name="T40" fmla="*/ 0 w 277"/>
                <a:gd name="T41" fmla="*/ 0 h 176"/>
                <a:gd name="T42" fmla="*/ 0 w 277"/>
                <a:gd name="T43" fmla="*/ 0 h 176"/>
                <a:gd name="T44" fmla="*/ 0 w 277"/>
                <a:gd name="T45" fmla="*/ 0 h 176"/>
                <a:gd name="T46" fmla="*/ 0 w 277"/>
                <a:gd name="T47" fmla="*/ 0 h 176"/>
                <a:gd name="T48" fmla="*/ 0 w 277"/>
                <a:gd name="T49" fmla="*/ 0 h 176"/>
                <a:gd name="T50" fmla="*/ 0 w 277"/>
                <a:gd name="T51" fmla="*/ 0 h 176"/>
                <a:gd name="T52" fmla="*/ 0 w 277"/>
                <a:gd name="T53" fmla="*/ 0 h 176"/>
                <a:gd name="T54" fmla="*/ 0 w 277"/>
                <a:gd name="T55" fmla="*/ 0 h 176"/>
                <a:gd name="T56" fmla="*/ 0 w 277"/>
                <a:gd name="T57" fmla="*/ 0 h 176"/>
                <a:gd name="T58" fmla="*/ 0 w 277"/>
                <a:gd name="T59" fmla="*/ 0 h 176"/>
                <a:gd name="T60" fmla="*/ 0 w 277"/>
                <a:gd name="T61" fmla="*/ 0 h 176"/>
                <a:gd name="T62" fmla="*/ 0 w 277"/>
                <a:gd name="T63" fmla="*/ 0 h 176"/>
                <a:gd name="T64" fmla="*/ 0 w 277"/>
                <a:gd name="T65" fmla="*/ 0 h 176"/>
                <a:gd name="T66" fmla="*/ 0 w 277"/>
                <a:gd name="T67" fmla="*/ 0 h 176"/>
                <a:gd name="T68" fmla="*/ 0 w 277"/>
                <a:gd name="T69" fmla="*/ 0 h 176"/>
                <a:gd name="T70" fmla="*/ 0 w 277"/>
                <a:gd name="T71" fmla="*/ 0 h 176"/>
                <a:gd name="T72" fmla="*/ 0 w 277"/>
                <a:gd name="T73" fmla="*/ 0 h 176"/>
                <a:gd name="T74" fmla="*/ 0 w 277"/>
                <a:gd name="T75" fmla="*/ 0 h 176"/>
                <a:gd name="T76" fmla="*/ 0 w 277"/>
                <a:gd name="T77" fmla="*/ 0 h 176"/>
                <a:gd name="T78" fmla="*/ 0 w 277"/>
                <a:gd name="T79" fmla="*/ 0 h 176"/>
                <a:gd name="T80" fmla="*/ 0 w 277"/>
                <a:gd name="T81" fmla="*/ 0 h 176"/>
                <a:gd name="T82" fmla="*/ 0 w 277"/>
                <a:gd name="T83" fmla="*/ 0 h 176"/>
                <a:gd name="T84" fmla="*/ 0 w 277"/>
                <a:gd name="T85" fmla="*/ 0 h 176"/>
                <a:gd name="T86" fmla="*/ 0 w 277"/>
                <a:gd name="T87" fmla="*/ 0 h 176"/>
                <a:gd name="T88" fmla="*/ 0 w 277"/>
                <a:gd name="T89" fmla="*/ 0 h 176"/>
                <a:gd name="T90" fmla="*/ 0 w 277"/>
                <a:gd name="T91" fmla="*/ 0 h 176"/>
                <a:gd name="T92" fmla="*/ 0 w 277"/>
                <a:gd name="T93" fmla="*/ 0 h 176"/>
                <a:gd name="T94" fmla="*/ 0 w 277"/>
                <a:gd name="T95" fmla="*/ 0 h 17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277"/>
                <a:gd name="T145" fmla="*/ 0 h 176"/>
                <a:gd name="T146" fmla="*/ 277 w 277"/>
                <a:gd name="T147" fmla="*/ 176 h 17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277" h="176">
                  <a:moveTo>
                    <a:pt x="0" y="2"/>
                  </a:moveTo>
                  <a:lnTo>
                    <a:pt x="17" y="0"/>
                  </a:lnTo>
                  <a:lnTo>
                    <a:pt x="36" y="3"/>
                  </a:lnTo>
                  <a:lnTo>
                    <a:pt x="53" y="9"/>
                  </a:lnTo>
                  <a:lnTo>
                    <a:pt x="68" y="19"/>
                  </a:lnTo>
                  <a:lnTo>
                    <a:pt x="81" y="30"/>
                  </a:lnTo>
                  <a:lnTo>
                    <a:pt x="96" y="43"/>
                  </a:lnTo>
                  <a:lnTo>
                    <a:pt x="112" y="57"/>
                  </a:lnTo>
                  <a:lnTo>
                    <a:pt x="127" y="72"/>
                  </a:lnTo>
                  <a:lnTo>
                    <a:pt x="138" y="83"/>
                  </a:lnTo>
                  <a:lnTo>
                    <a:pt x="153" y="97"/>
                  </a:lnTo>
                  <a:lnTo>
                    <a:pt x="167" y="106"/>
                  </a:lnTo>
                  <a:lnTo>
                    <a:pt x="184" y="116"/>
                  </a:lnTo>
                  <a:lnTo>
                    <a:pt x="199" y="121"/>
                  </a:lnTo>
                  <a:lnTo>
                    <a:pt x="216" y="125"/>
                  </a:lnTo>
                  <a:lnTo>
                    <a:pt x="235" y="121"/>
                  </a:lnTo>
                  <a:lnTo>
                    <a:pt x="256" y="116"/>
                  </a:lnTo>
                  <a:lnTo>
                    <a:pt x="264" y="116"/>
                  </a:lnTo>
                  <a:lnTo>
                    <a:pt x="277" y="112"/>
                  </a:lnTo>
                  <a:lnTo>
                    <a:pt x="273" y="125"/>
                  </a:lnTo>
                  <a:lnTo>
                    <a:pt x="273" y="137"/>
                  </a:lnTo>
                  <a:lnTo>
                    <a:pt x="262" y="146"/>
                  </a:lnTo>
                  <a:lnTo>
                    <a:pt x="254" y="159"/>
                  </a:lnTo>
                  <a:lnTo>
                    <a:pt x="249" y="165"/>
                  </a:lnTo>
                  <a:lnTo>
                    <a:pt x="245" y="173"/>
                  </a:lnTo>
                  <a:lnTo>
                    <a:pt x="237" y="175"/>
                  </a:lnTo>
                  <a:lnTo>
                    <a:pt x="229" y="176"/>
                  </a:lnTo>
                  <a:lnTo>
                    <a:pt x="212" y="176"/>
                  </a:lnTo>
                  <a:lnTo>
                    <a:pt x="197" y="173"/>
                  </a:lnTo>
                  <a:lnTo>
                    <a:pt x="182" y="163"/>
                  </a:lnTo>
                  <a:lnTo>
                    <a:pt x="169" y="154"/>
                  </a:lnTo>
                  <a:lnTo>
                    <a:pt x="153" y="140"/>
                  </a:lnTo>
                  <a:lnTo>
                    <a:pt x="140" y="129"/>
                  </a:lnTo>
                  <a:lnTo>
                    <a:pt x="125" y="114"/>
                  </a:lnTo>
                  <a:lnTo>
                    <a:pt x="114" y="100"/>
                  </a:lnTo>
                  <a:lnTo>
                    <a:pt x="98" y="83"/>
                  </a:lnTo>
                  <a:lnTo>
                    <a:pt x="85" y="68"/>
                  </a:lnTo>
                  <a:lnTo>
                    <a:pt x="72" y="55"/>
                  </a:lnTo>
                  <a:lnTo>
                    <a:pt x="58" y="43"/>
                  </a:lnTo>
                  <a:lnTo>
                    <a:pt x="43" y="32"/>
                  </a:lnTo>
                  <a:lnTo>
                    <a:pt x="28" y="24"/>
                  </a:lnTo>
                  <a:lnTo>
                    <a:pt x="13" y="19"/>
                  </a:lnTo>
                  <a:lnTo>
                    <a:pt x="0" y="19"/>
                  </a:lnTo>
                  <a:lnTo>
                    <a:pt x="0" y="13"/>
                  </a:lnTo>
                  <a:lnTo>
                    <a:pt x="0" y="7"/>
                  </a:lnTo>
                  <a:lnTo>
                    <a:pt x="0" y="3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06" name="Freeform 27">
              <a:extLst>
                <a:ext uri="{FF2B5EF4-FFF2-40B4-BE49-F238E27FC236}">
                  <a16:creationId xmlns:a16="http://schemas.microsoft.com/office/drawing/2014/main" id="{F6AC0842-8062-3DB9-6D24-EBB61031A1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87" y="923"/>
              <a:ext cx="23" cy="33"/>
            </a:xfrm>
            <a:custGeom>
              <a:avLst/>
              <a:gdLst>
                <a:gd name="T0" fmla="*/ 0 w 76"/>
                <a:gd name="T1" fmla="*/ 0 h 116"/>
                <a:gd name="T2" fmla="*/ 0 w 76"/>
                <a:gd name="T3" fmla="*/ 0 h 116"/>
                <a:gd name="T4" fmla="*/ 0 w 76"/>
                <a:gd name="T5" fmla="*/ 0 h 116"/>
                <a:gd name="T6" fmla="*/ 0 w 76"/>
                <a:gd name="T7" fmla="*/ 0 h 116"/>
                <a:gd name="T8" fmla="*/ 0 w 76"/>
                <a:gd name="T9" fmla="*/ 0 h 116"/>
                <a:gd name="T10" fmla="*/ 0 w 76"/>
                <a:gd name="T11" fmla="*/ 0 h 116"/>
                <a:gd name="T12" fmla="*/ 0 w 76"/>
                <a:gd name="T13" fmla="*/ 0 h 116"/>
                <a:gd name="T14" fmla="*/ 0 w 76"/>
                <a:gd name="T15" fmla="*/ 0 h 116"/>
                <a:gd name="T16" fmla="*/ 0 w 76"/>
                <a:gd name="T17" fmla="*/ 0 h 116"/>
                <a:gd name="T18" fmla="*/ 0 w 76"/>
                <a:gd name="T19" fmla="*/ 0 h 116"/>
                <a:gd name="T20" fmla="*/ 0 w 76"/>
                <a:gd name="T21" fmla="*/ 0 h 116"/>
                <a:gd name="T22" fmla="*/ 0 w 76"/>
                <a:gd name="T23" fmla="*/ 0 h 116"/>
                <a:gd name="T24" fmla="*/ 0 w 76"/>
                <a:gd name="T25" fmla="*/ 0 h 116"/>
                <a:gd name="T26" fmla="*/ 0 w 76"/>
                <a:gd name="T27" fmla="*/ 0 h 116"/>
                <a:gd name="T28" fmla="*/ 0 w 76"/>
                <a:gd name="T29" fmla="*/ 0 h 116"/>
                <a:gd name="T30" fmla="*/ 0 w 76"/>
                <a:gd name="T31" fmla="*/ 0 h 116"/>
                <a:gd name="T32" fmla="*/ 0 w 76"/>
                <a:gd name="T33" fmla="*/ 0 h 116"/>
                <a:gd name="T34" fmla="*/ 0 w 76"/>
                <a:gd name="T35" fmla="*/ 0 h 116"/>
                <a:gd name="T36" fmla="*/ 0 w 76"/>
                <a:gd name="T37" fmla="*/ 0 h 116"/>
                <a:gd name="T38" fmla="*/ 0 w 76"/>
                <a:gd name="T39" fmla="*/ 0 h 116"/>
                <a:gd name="T40" fmla="*/ 0 w 76"/>
                <a:gd name="T41" fmla="*/ 0 h 116"/>
                <a:gd name="T42" fmla="*/ 0 w 76"/>
                <a:gd name="T43" fmla="*/ 0 h 116"/>
                <a:gd name="T44" fmla="*/ 0 w 76"/>
                <a:gd name="T45" fmla="*/ 0 h 116"/>
                <a:gd name="T46" fmla="*/ 0 w 76"/>
                <a:gd name="T47" fmla="*/ 0 h 116"/>
                <a:gd name="T48" fmla="*/ 0 w 76"/>
                <a:gd name="T49" fmla="*/ 0 h 116"/>
                <a:gd name="T50" fmla="*/ 0 w 76"/>
                <a:gd name="T51" fmla="*/ 0 h 116"/>
                <a:gd name="T52" fmla="*/ 0 w 76"/>
                <a:gd name="T53" fmla="*/ 0 h 116"/>
                <a:gd name="T54" fmla="*/ 0 w 76"/>
                <a:gd name="T55" fmla="*/ 0 h 116"/>
                <a:gd name="T56" fmla="*/ 0 w 76"/>
                <a:gd name="T57" fmla="*/ 0 h 116"/>
                <a:gd name="T58" fmla="*/ 0 w 76"/>
                <a:gd name="T59" fmla="*/ 0 h 116"/>
                <a:gd name="T60" fmla="*/ 0 w 76"/>
                <a:gd name="T61" fmla="*/ 0 h 116"/>
                <a:gd name="T62" fmla="*/ 0 w 76"/>
                <a:gd name="T63" fmla="*/ 0 h 116"/>
                <a:gd name="T64" fmla="*/ 0 w 76"/>
                <a:gd name="T65" fmla="*/ 0 h 116"/>
                <a:gd name="T66" fmla="*/ 0 w 76"/>
                <a:gd name="T67" fmla="*/ 0 h 116"/>
                <a:gd name="T68" fmla="*/ 0 w 76"/>
                <a:gd name="T69" fmla="*/ 0 h 116"/>
                <a:gd name="T70" fmla="*/ 0 w 76"/>
                <a:gd name="T71" fmla="*/ 0 h 116"/>
                <a:gd name="T72" fmla="*/ 0 w 76"/>
                <a:gd name="T73" fmla="*/ 0 h 116"/>
                <a:gd name="T74" fmla="*/ 0 w 76"/>
                <a:gd name="T75" fmla="*/ 0 h 116"/>
                <a:gd name="T76" fmla="*/ 0 w 76"/>
                <a:gd name="T77" fmla="*/ 0 h 116"/>
                <a:gd name="T78" fmla="*/ 0 w 76"/>
                <a:gd name="T79" fmla="*/ 0 h 116"/>
                <a:gd name="T80" fmla="*/ 0 w 76"/>
                <a:gd name="T81" fmla="*/ 0 h 116"/>
                <a:gd name="T82" fmla="*/ 0 w 76"/>
                <a:gd name="T83" fmla="*/ 0 h 11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76"/>
                <a:gd name="T127" fmla="*/ 0 h 116"/>
                <a:gd name="T128" fmla="*/ 76 w 76"/>
                <a:gd name="T129" fmla="*/ 116 h 11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76" h="116">
                  <a:moveTo>
                    <a:pt x="8" y="2"/>
                  </a:moveTo>
                  <a:lnTo>
                    <a:pt x="21" y="0"/>
                  </a:lnTo>
                  <a:lnTo>
                    <a:pt x="34" y="10"/>
                  </a:lnTo>
                  <a:lnTo>
                    <a:pt x="40" y="14"/>
                  </a:lnTo>
                  <a:lnTo>
                    <a:pt x="46" y="19"/>
                  </a:lnTo>
                  <a:lnTo>
                    <a:pt x="53" y="29"/>
                  </a:lnTo>
                  <a:lnTo>
                    <a:pt x="59" y="36"/>
                  </a:lnTo>
                  <a:lnTo>
                    <a:pt x="63" y="44"/>
                  </a:lnTo>
                  <a:lnTo>
                    <a:pt x="67" y="52"/>
                  </a:lnTo>
                  <a:lnTo>
                    <a:pt x="70" y="61"/>
                  </a:lnTo>
                  <a:lnTo>
                    <a:pt x="74" y="71"/>
                  </a:lnTo>
                  <a:lnTo>
                    <a:pt x="74" y="76"/>
                  </a:lnTo>
                  <a:lnTo>
                    <a:pt x="76" y="84"/>
                  </a:lnTo>
                  <a:lnTo>
                    <a:pt x="74" y="92"/>
                  </a:lnTo>
                  <a:lnTo>
                    <a:pt x="72" y="99"/>
                  </a:lnTo>
                  <a:lnTo>
                    <a:pt x="63" y="109"/>
                  </a:lnTo>
                  <a:lnTo>
                    <a:pt x="53" y="112"/>
                  </a:lnTo>
                  <a:lnTo>
                    <a:pt x="46" y="116"/>
                  </a:lnTo>
                  <a:lnTo>
                    <a:pt x="40" y="116"/>
                  </a:lnTo>
                  <a:lnTo>
                    <a:pt x="32" y="112"/>
                  </a:lnTo>
                  <a:lnTo>
                    <a:pt x="29" y="109"/>
                  </a:lnTo>
                  <a:lnTo>
                    <a:pt x="25" y="101"/>
                  </a:lnTo>
                  <a:lnTo>
                    <a:pt x="21" y="93"/>
                  </a:lnTo>
                  <a:lnTo>
                    <a:pt x="17" y="84"/>
                  </a:lnTo>
                  <a:lnTo>
                    <a:pt x="15" y="76"/>
                  </a:lnTo>
                  <a:lnTo>
                    <a:pt x="13" y="67"/>
                  </a:lnTo>
                  <a:lnTo>
                    <a:pt x="13" y="61"/>
                  </a:lnTo>
                  <a:lnTo>
                    <a:pt x="13" y="52"/>
                  </a:lnTo>
                  <a:lnTo>
                    <a:pt x="17" y="48"/>
                  </a:lnTo>
                  <a:lnTo>
                    <a:pt x="19" y="42"/>
                  </a:lnTo>
                  <a:lnTo>
                    <a:pt x="23" y="42"/>
                  </a:lnTo>
                  <a:lnTo>
                    <a:pt x="21" y="35"/>
                  </a:lnTo>
                  <a:lnTo>
                    <a:pt x="21" y="29"/>
                  </a:lnTo>
                  <a:lnTo>
                    <a:pt x="17" y="25"/>
                  </a:lnTo>
                  <a:lnTo>
                    <a:pt x="13" y="23"/>
                  </a:lnTo>
                  <a:lnTo>
                    <a:pt x="6" y="23"/>
                  </a:lnTo>
                  <a:lnTo>
                    <a:pt x="0" y="23"/>
                  </a:lnTo>
                  <a:lnTo>
                    <a:pt x="0" y="14"/>
                  </a:lnTo>
                  <a:lnTo>
                    <a:pt x="2" y="8"/>
                  </a:lnTo>
                  <a:lnTo>
                    <a:pt x="6" y="4"/>
                  </a:lnTo>
                  <a:lnTo>
                    <a:pt x="8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07" name="Freeform 28">
              <a:extLst>
                <a:ext uri="{FF2B5EF4-FFF2-40B4-BE49-F238E27FC236}">
                  <a16:creationId xmlns:a16="http://schemas.microsoft.com/office/drawing/2014/main" id="{928AFFB8-96F8-DC9E-CE55-DC1431ADC8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4" y="877"/>
              <a:ext cx="76" cy="81"/>
            </a:xfrm>
            <a:custGeom>
              <a:avLst/>
              <a:gdLst>
                <a:gd name="T0" fmla="*/ 0 w 249"/>
                <a:gd name="T1" fmla="*/ 0 h 289"/>
                <a:gd name="T2" fmla="*/ 0 w 249"/>
                <a:gd name="T3" fmla="*/ 0 h 289"/>
                <a:gd name="T4" fmla="*/ 0 w 249"/>
                <a:gd name="T5" fmla="*/ 0 h 289"/>
                <a:gd name="T6" fmla="*/ 0 w 249"/>
                <a:gd name="T7" fmla="*/ 0 h 289"/>
                <a:gd name="T8" fmla="*/ 0 w 249"/>
                <a:gd name="T9" fmla="*/ 0 h 289"/>
                <a:gd name="T10" fmla="*/ 0 w 249"/>
                <a:gd name="T11" fmla="*/ 0 h 289"/>
                <a:gd name="T12" fmla="*/ 0 w 249"/>
                <a:gd name="T13" fmla="*/ 0 h 289"/>
                <a:gd name="T14" fmla="*/ 0 w 249"/>
                <a:gd name="T15" fmla="*/ 0 h 289"/>
                <a:gd name="T16" fmla="*/ 0 w 249"/>
                <a:gd name="T17" fmla="*/ 0 h 289"/>
                <a:gd name="T18" fmla="*/ 0 w 249"/>
                <a:gd name="T19" fmla="*/ 0 h 289"/>
                <a:gd name="T20" fmla="*/ 0 w 249"/>
                <a:gd name="T21" fmla="*/ 0 h 289"/>
                <a:gd name="T22" fmla="*/ 0 w 249"/>
                <a:gd name="T23" fmla="*/ 0 h 289"/>
                <a:gd name="T24" fmla="*/ 0 w 249"/>
                <a:gd name="T25" fmla="*/ 0 h 289"/>
                <a:gd name="T26" fmla="*/ 0 w 249"/>
                <a:gd name="T27" fmla="*/ 0 h 289"/>
                <a:gd name="T28" fmla="*/ 0 w 249"/>
                <a:gd name="T29" fmla="*/ 0 h 289"/>
                <a:gd name="T30" fmla="*/ 0 w 249"/>
                <a:gd name="T31" fmla="*/ 0 h 289"/>
                <a:gd name="T32" fmla="*/ 0 w 249"/>
                <a:gd name="T33" fmla="*/ 0 h 289"/>
                <a:gd name="T34" fmla="*/ 0 w 249"/>
                <a:gd name="T35" fmla="*/ 0 h 289"/>
                <a:gd name="T36" fmla="*/ 0 w 249"/>
                <a:gd name="T37" fmla="*/ 0 h 289"/>
                <a:gd name="T38" fmla="*/ 0 w 249"/>
                <a:gd name="T39" fmla="*/ 0 h 289"/>
                <a:gd name="T40" fmla="*/ 0 w 249"/>
                <a:gd name="T41" fmla="*/ 0 h 289"/>
                <a:gd name="T42" fmla="*/ 0 w 249"/>
                <a:gd name="T43" fmla="*/ 0 h 289"/>
                <a:gd name="T44" fmla="*/ 0 w 249"/>
                <a:gd name="T45" fmla="*/ 0 h 289"/>
                <a:gd name="T46" fmla="*/ 0 w 249"/>
                <a:gd name="T47" fmla="*/ 0 h 289"/>
                <a:gd name="T48" fmla="*/ 0 w 249"/>
                <a:gd name="T49" fmla="*/ 0 h 289"/>
                <a:gd name="T50" fmla="*/ 0 w 249"/>
                <a:gd name="T51" fmla="*/ 0 h 289"/>
                <a:gd name="T52" fmla="*/ 0 w 249"/>
                <a:gd name="T53" fmla="*/ 0 h 289"/>
                <a:gd name="T54" fmla="*/ 0 w 249"/>
                <a:gd name="T55" fmla="*/ 0 h 289"/>
                <a:gd name="T56" fmla="*/ 0 w 249"/>
                <a:gd name="T57" fmla="*/ 0 h 289"/>
                <a:gd name="T58" fmla="*/ 0 w 249"/>
                <a:gd name="T59" fmla="*/ 0 h 289"/>
                <a:gd name="T60" fmla="*/ 0 w 249"/>
                <a:gd name="T61" fmla="*/ 0 h 289"/>
                <a:gd name="T62" fmla="*/ 0 w 249"/>
                <a:gd name="T63" fmla="*/ 0 h 289"/>
                <a:gd name="T64" fmla="*/ 0 w 249"/>
                <a:gd name="T65" fmla="*/ 0 h 289"/>
                <a:gd name="T66" fmla="*/ 0 w 249"/>
                <a:gd name="T67" fmla="*/ 0 h 289"/>
                <a:gd name="T68" fmla="*/ 0 w 249"/>
                <a:gd name="T69" fmla="*/ 0 h 289"/>
                <a:gd name="T70" fmla="*/ 0 w 249"/>
                <a:gd name="T71" fmla="*/ 0 h 289"/>
                <a:gd name="T72" fmla="*/ 0 w 249"/>
                <a:gd name="T73" fmla="*/ 0 h 289"/>
                <a:gd name="T74" fmla="*/ 0 w 249"/>
                <a:gd name="T75" fmla="*/ 0 h 289"/>
                <a:gd name="T76" fmla="*/ 0 w 249"/>
                <a:gd name="T77" fmla="*/ 0 h 289"/>
                <a:gd name="T78" fmla="*/ 0 w 249"/>
                <a:gd name="T79" fmla="*/ 0 h 289"/>
                <a:gd name="T80" fmla="*/ 0 w 249"/>
                <a:gd name="T81" fmla="*/ 0 h 289"/>
                <a:gd name="T82" fmla="*/ 0 w 249"/>
                <a:gd name="T83" fmla="*/ 0 h 289"/>
                <a:gd name="T84" fmla="*/ 0 w 249"/>
                <a:gd name="T85" fmla="*/ 0 h 289"/>
                <a:gd name="T86" fmla="*/ 0 w 249"/>
                <a:gd name="T87" fmla="*/ 0 h 289"/>
                <a:gd name="T88" fmla="*/ 0 w 249"/>
                <a:gd name="T89" fmla="*/ 0 h 289"/>
                <a:gd name="T90" fmla="*/ 0 w 249"/>
                <a:gd name="T91" fmla="*/ 0 h 289"/>
                <a:gd name="T92" fmla="*/ 0 w 249"/>
                <a:gd name="T93" fmla="*/ 0 h 289"/>
                <a:gd name="T94" fmla="*/ 0 w 249"/>
                <a:gd name="T95" fmla="*/ 0 h 289"/>
                <a:gd name="T96" fmla="*/ 0 w 249"/>
                <a:gd name="T97" fmla="*/ 0 h 289"/>
                <a:gd name="T98" fmla="*/ 0 w 249"/>
                <a:gd name="T99" fmla="*/ 0 h 289"/>
                <a:gd name="T100" fmla="*/ 0 w 249"/>
                <a:gd name="T101" fmla="*/ 0 h 289"/>
                <a:gd name="T102" fmla="*/ 0 w 249"/>
                <a:gd name="T103" fmla="*/ 0 h 289"/>
                <a:gd name="T104" fmla="*/ 0 w 249"/>
                <a:gd name="T105" fmla="*/ 0 h 289"/>
                <a:gd name="T106" fmla="*/ 0 w 249"/>
                <a:gd name="T107" fmla="*/ 0 h 289"/>
                <a:gd name="T108" fmla="*/ 0 w 249"/>
                <a:gd name="T109" fmla="*/ 0 h 289"/>
                <a:gd name="T110" fmla="*/ 0 w 249"/>
                <a:gd name="T111" fmla="*/ 0 h 289"/>
                <a:gd name="T112" fmla="*/ 0 w 249"/>
                <a:gd name="T113" fmla="*/ 0 h 289"/>
                <a:gd name="T114" fmla="*/ 0 w 249"/>
                <a:gd name="T115" fmla="*/ 0 h 289"/>
                <a:gd name="T116" fmla="*/ 0 w 249"/>
                <a:gd name="T117" fmla="*/ 0 h 289"/>
                <a:gd name="T118" fmla="*/ 0 w 249"/>
                <a:gd name="T119" fmla="*/ 0 h 289"/>
                <a:gd name="T120" fmla="*/ 0 w 249"/>
                <a:gd name="T121" fmla="*/ 0 h 289"/>
                <a:gd name="T122" fmla="*/ 0 w 249"/>
                <a:gd name="T123" fmla="*/ 0 h 289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49"/>
                <a:gd name="T187" fmla="*/ 0 h 289"/>
                <a:gd name="T188" fmla="*/ 249 w 249"/>
                <a:gd name="T189" fmla="*/ 289 h 289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49" h="289">
                  <a:moveTo>
                    <a:pt x="51" y="2"/>
                  </a:moveTo>
                  <a:lnTo>
                    <a:pt x="67" y="0"/>
                  </a:lnTo>
                  <a:lnTo>
                    <a:pt x="80" y="0"/>
                  </a:lnTo>
                  <a:lnTo>
                    <a:pt x="93" y="0"/>
                  </a:lnTo>
                  <a:lnTo>
                    <a:pt x="110" y="2"/>
                  </a:lnTo>
                  <a:lnTo>
                    <a:pt x="124" y="3"/>
                  </a:lnTo>
                  <a:lnTo>
                    <a:pt x="139" y="5"/>
                  </a:lnTo>
                  <a:lnTo>
                    <a:pt x="154" y="9"/>
                  </a:lnTo>
                  <a:lnTo>
                    <a:pt x="169" y="15"/>
                  </a:lnTo>
                  <a:lnTo>
                    <a:pt x="181" y="19"/>
                  </a:lnTo>
                  <a:lnTo>
                    <a:pt x="192" y="24"/>
                  </a:lnTo>
                  <a:lnTo>
                    <a:pt x="203" y="32"/>
                  </a:lnTo>
                  <a:lnTo>
                    <a:pt x="215" y="41"/>
                  </a:lnTo>
                  <a:lnTo>
                    <a:pt x="223" y="51"/>
                  </a:lnTo>
                  <a:lnTo>
                    <a:pt x="230" y="62"/>
                  </a:lnTo>
                  <a:lnTo>
                    <a:pt x="238" y="76"/>
                  </a:lnTo>
                  <a:lnTo>
                    <a:pt x="243" y="93"/>
                  </a:lnTo>
                  <a:lnTo>
                    <a:pt x="247" y="108"/>
                  </a:lnTo>
                  <a:lnTo>
                    <a:pt x="249" y="127"/>
                  </a:lnTo>
                  <a:lnTo>
                    <a:pt x="249" y="144"/>
                  </a:lnTo>
                  <a:lnTo>
                    <a:pt x="247" y="163"/>
                  </a:lnTo>
                  <a:lnTo>
                    <a:pt x="243" y="180"/>
                  </a:lnTo>
                  <a:lnTo>
                    <a:pt x="238" y="197"/>
                  </a:lnTo>
                  <a:lnTo>
                    <a:pt x="230" y="214"/>
                  </a:lnTo>
                  <a:lnTo>
                    <a:pt x="223" y="232"/>
                  </a:lnTo>
                  <a:lnTo>
                    <a:pt x="211" y="245"/>
                  </a:lnTo>
                  <a:lnTo>
                    <a:pt x="198" y="258"/>
                  </a:lnTo>
                  <a:lnTo>
                    <a:pt x="184" y="270"/>
                  </a:lnTo>
                  <a:lnTo>
                    <a:pt x="169" y="279"/>
                  </a:lnTo>
                  <a:lnTo>
                    <a:pt x="152" y="285"/>
                  </a:lnTo>
                  <a:lnTo>
                    <a:pt x="135" y="289"/>
                  </a:lnTo>
                  <a:lnTo>
                    <a:pt x="116" y="289"/>
                  </a:lnTo>
                  <a:lnTo>
                    <a:pt x="97" y="287"/>
                  </a:lnTo>
                  <a:lnTo>
                    <a:pt x="84" y="285"/>
                  </a:lnTo>
                  <a:lnTo>
                    <a:pt x="70" y="281"/>
                  </a:lnTo>
                  <a:lnTo>
                    <a:pt x="57" y="277"/>
                  </a:lnTo>
                  <a:lnTo>
                    <a:pt x="48" y="270"/>
                  </a:lnTo>
                  <a:lnTo>
                    <a:pt x="34" y="260"/>
                  </a:lnTo>
                  <a:lnTo>
                    <a:pt x="25" y="252"/>
                  </a:lnTo>
                  <a:lnTo>
                    <a:pt x="17" y="241"/>
                  </a:lnTo>
                  <a:lnTo>
                    <a:pt x="10" y="232"/>
                  </a:lnTo>
                  <a:lnTo>
                    <a:pt x="4" y="220"/>
                  </a:lnTo>
                  <a:lnTo>
                    <a:pt x="0" y="207"/>
                  </a:lnTo>
                  <a:lnTo>
                    <a:pt x="0" y="195"/>
                  </a:lnTo>
                  <a:lnTo>
                    <a:pt x="0" y="184"/>
                  </a:lnTo>
                  <a:lnTo>
                    <a:pt x="4" y="173"/>
                  </a:lnTo>
                  <a:lnTo>
                    <a:pt x="10" y="163"/>
                  </a:lnTo>
                  <a:lnTo>
                    <a:pt x="17" y="154"/>
                  </a:lnTo>
                  <a:lnTo>
                    <a:pt x="29" y="146"/>
                  </a:lnTo>
                  <a:lnTo>
                    <a:pt x="36" y="138"/>
                  </a:lnTo>
                  <a:lnTo>
                    <a:pt x="46" y="133"/>
                  </a:lnTo>
                  <a:lnTo>
                    <a:pt x="55" y="129"/>
                  </a:lnTo>
                  <a:lnTo>
                    <a:pt x="67" y="127"/>
                  </a:lnTo>
                  <a:lnTo>
                    <a:pt x="78" y="127"/>
                  </a:lnTo>
                  <a:lnTo>
                    <a:pt x="89" y="127"/>
                  </a:lnTo>
                  <a:lnTo>
                    <a:pt x="103" y="131"/>
                  </a:lnTo>
                  <a:lnTo>
                    <a:pt x="114" y="136"/>
                  </a:lnTo>
                  <a:lnTo>
                    <a:pt x="124" y="140"/>
                  </a:lnTo>
                  <a:lnTo>
                    <a:pt x="133" y="146"/>
                  </a:lnTo>
                  <a:lnTo>
                    <a:pt x="141" y="154"/>
                  </a:lnTo>
                  <a:lnTo>
                    <a:pt x="150" y="161"/>
                  </a:lnTo>
                  <a:lnTo>
                    <a:pt x="154" y="169"/>
                  </a:lnTo>
                  <a:lnTo>
                    <a:pt x="156" y="180"/>
                  </a:lnTo>
                  <a:lnTo>
                    <a:pt x="156" y="190"/>
                  </a:lnTo>
                  <a:lnTo>
                    <a:pt x="156" y="201"/>
                  </a:lnTo>
                  <a:lnTo>
                    <a:pt x="145" y="203"/>
                  </a:lnTo>
                  <a:lnTo>
                    <a:pt x="135" y="205"/>
                  </a:lnTo>
                  <a:lnTo>
                    <a:pt x="135" y="192"/>
                  </a:lnTo>
                  <a:lnTo>
                    <a:pt x="135" y="184"/>
                  </a:lnTo>
                  <a:lnTo>
                    <a:pt x="135" y="176"/>
                  </a:lnTo>
                  <a:lnTo>
                    <a:pt x="133" y="171"/>
                  </a:lnTo>
                  <a:lnTo>
                    <a:pt x="126" y="163"/>
                  </a:lnTo>
                  <a:lnTo>
                    <a:pt x="118" y="163"/>
                  </a:lnTo>
                  <a:lnTo>
                    <a:pt x="107" y="163"/>
                  </a:lnTo>
                  <a:lnTo>
                    <a:pt x="95" y="173"/>
                  </a:lnTo>
                  <a:lnTo>
                    <a:pt x="89" y="178"/>
                  </a:lnTo>
                  <a:lnTo>
                    <a:pt x="86" y="186"/>
                  </a:lnTo>
                  <a:lnTo>
                    <a:pt x="82" y="194"/>
                  </a:lnTo>
                  <a:lnTo>
                    <a:pt x="82" y="205"/>
                  </a:lnTo>
                  <a:lnTo>
                    <a:pt x="76" y="214"/>
                  </a:lnTo>
                  <a:lnTo>
                    <a:pt x="74" y="224"/>
                  </a:lnTo>
                  <a:lnTo>
                    <a:pt x="72" y="233"/>
                  </a:lnTo>
                  <a:lnTo>
                    <a:pt x="76" y="243"/>
                  </a:lnTo>
                  <a:lnTo>
                    <a:pt x="78" y="249"/>
                  </a:lnTo>
                  <a:lnTo>
                    <a:pt x="84" y="256"/>
                  </a:lnTo>
                  <a:lnTo>
                    <a:pt x="89" y="260"/>
                  </a:lnTo>
                  <a:lnTo>
                    <a:pt x="99" y="266"/>
                  </a:lnTo>
                  <a:lnTo>
                    <a:pt x="107" y="268"/>
                  </a:lnTo>
                  <a:lnTo>
                    <a:pt x="114" y="270"/>
                  </a:lnTo>
                  <a:lnTo>
                    <a:pt x="124" y="270"/>
                  </a:lnTo>
                  <a:lnTo>
                    <a:pt x="135" y="270"/>
                  </a:lnTo>
                  <a:lnTo>
                    <a:pt x="143" y="268"/>
                  </a:lnTo>
                  <a:lnTo>
                    <a:pt x="152" y="264"/>
                  </a:lnTo>
                  <a:lnTo>
                    <a:pt x="162" y="258"/>
                  </a:lnTo>
                  <a:lnTo>
                    <a:pt x="171" y="254"/>
                  </a:lnTo>
                  <a:lnTo>
                    <a:pt x="186" y="241"/>
                  </a:lnTo>
                  <a:lnTo>
                    <a:pt x="198" y="228"/>
                  </a:lnTo>
                  <a:lnTo>
                    <a:pt x="209" y="211"/>
                  </a:lnTo>
                  <a:lnTo>
                    <a:pt x="217" y="195"/>
                  </a:lnTo>
                  <a:lnTo>
                    <a:pt x="221" y="176"/>
                  </a:lnTo>
                  <a:lnTo>
                    <a:pt x="224" y="159"/>
                  </a:lnTo>
                  <a:lnTo>
                    <a:pt x="224" y="140"/>
                  </a:lnTo>
                  <a:lnTo>
                    <a:pt x="224" y="121"/>
                  </a:lnTo>
                  <a:lnTo>
                    <a:pt x="221" y="102"/>
                  </a:lnTo>
                  <a:lnTo>
                    <a:pt x="215" y="87"/>
                  </a:lnTo>
                  <a:lnTo>
                    <a:pt x="205" y="70"/>
                  </a:lnTo>
                  <a:lnTo>
                    <a:pt x="196" y="57"/>
                  </a:lnTo>
                  <a:lnTo>
                    <a:pt x="181" y="43"/>
                  </a:lnTo>
                  <a:lnTo>
                    <a:pt x="165" y="36"/>
                  </a:lnTo>
                  <a:lnTo>
                    <a:pt x="148" y="28"/>
                  </a:lnTo>
                  <a:lnTo>
                    <a:pt x="129" y="28"/>
                  </a:lnTo>
                  <a:lnTo>
                    <a:pt x="116" y="24"/>
                  </a:lnTo>
                  <a:lnTo>
                    <a:pt x="103" y="22"/>
                  </a:lnTo>
                  <a:lnTo>
                    <a:pt x="91" y="22"/>
                  </a:lnTo>
                  <a:lnTo>
                    <a:pt x="80" y="24"/>
                  </a:lnTo>
                  <a:lnTo>
                    <a:pt x="67" y="24"/>
                  </a:lnTo>
                  <a:lnTo>
                    <a:pt x="55" y="26"/>
                  </a:lnTo>
                  <a:lnTo>
                    <a:pt x="42" y="24"/>
                  </a:lnTo>
                  <a:lnTo>
                    <a:pt x="32" y="24"/>
                  </a:lnTo>
                  <a:lnTo>
                    <a:pt x="34" y="19"/>
                  </a:lnTo>
                  <a:lnTo>
                    <a:pt x="42" y="11"/>
                  </a:lnTo>
                  <a:lnTo>
                    <a:pt x="48" y="5"/>
                  </a:lnTo>
                  <a:lnTo>
                    <a:pt x="51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08" name="Freeform 29">
              <a:extLst>
                <a:ext uri="{FF2B5EF4-FFF2-40B4-BE49-F238E27FC236}">
                  <a16:creationId xmlns:a16="http://schemas.microsoft.com/office/drawing/2014/main" id="{A8B6CB45-3184-2284-B812-51144F88CC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3" y="880"/>
              <a:ext cx="62" cy="38"/>
            </a:xfrm>
            <a:custGeom>
              <a:avLst/>
              <a:gdLst>
                <a:gd name="T0" fmla="*/ 0 w 202"/>
                <a:gd name="T1" fmla="*/ 0 h 137"/>
                <a:gd name="T2" fmla="*/ 0 w 202"/>
                <a:gd name="T3" fmla="*/ 0 h 137"/>
                <a:gd name="T4" fmla="*/ 0 w 202"/>
                <a:gd name="T5" fmla="*/ 0 h 137"/>
                <a:gd name="T6" fmla="*/ 0 w 202"/>
                <a:gd name="T7" fmla="*/ 0 h 137"/>
                <a:gd name="T8" fmla="*/ 0 w 202"/>
                <a:gd name="T9" fmla="*/ 0 h 137"/>
                <a:gd name="T10" fmla="*/ 0 w 202"/>
                <a:gd name="T11" fmla="*/ 0 h 137"/>
                <a:gd name="T12" fmla="*/ 0 w 202"/>
                <a:gd name="T13" fmla="*/ 0 h 137"/>
                <a:gd name="T14" fmla="*/ 0 w 202"/>
                <a:gd name="T15" fmla="*/ 0 h 137"/>
                <a:gd name="T16" fmla="*/ 0 w 202"/>
                <a:gd name="T17" fmla="*/ 0 h 137"/>
                <a:gd name="T18" fmla="*/ 0 w 202"/>
                <a:gd name="T19" fmla="*/ 0 h 137"/>
                <a:gd name="T20" fmla="*/ 0 w 202"/>
                <a:gd name="T21" fmla="*/ 0 h 137"/>
                <a:gd name="T22" fmla="*/ 0 w 202"/>
                <a:gd name="T23" fmla="*/ 0 h 137"/>
                <a:gd name="T24" fmla="*/ 0 w 202"/>
                <a:gd name="T25" fmla="*/ 0 h 137"/>
                <a:gd name="T26" fmla="*/ 0 w 202"/>
                <a:gd name="T27" fmla="*/ 0 h 137"/>
                <a:gd name="T28" fmla="*/ 0 w 202"/>
                <a:gd name="T29" fmla="*/ 0 h 137"/>
                <a:gd name="T30" fmla="*/ 0 w 202"/>
                <a:gd name="T31" fmla="*/ 0 h 137"/>
                <a:gd name="T32" fmla="*/ 0 w 202"/>
                <a:gd name="T33" fmla="*/ 0 h 137"/>
                <a:gd name="T34" fmla="*/ 0 w 202"/>
                <a:gd name="T35" fmla="*/ 0 h 137"/>
                <a:gd name="T36" fmla="*/ 0 w 202"/>
                <a:gd name="T37" fmla="*/ 0 h 137"/>
                <a:gd name="T38" fmla="*/ 0 w 202"/>
                <a:gd name="T39" fmla="*/ 0 h 137"/>
                <a:gd name="T40" fmla="*/ 0 w 202"/>
                <a:gd name="T41" fmla="*/ 0 h 137"/>
                <a:gd name="T42" fmla="*/ 0 w 202"/>
                <a:gd name="T43" fmla="*/ 0 h 137"/>
                <a:gd name="T44" fmla="*/ 0 w 202"/>
                <a:gd name="T45" fmla="*/ 0 h 137"/>
                <a:gd name="T46" fmla="*/ 0 w 202"/>
                <a:gd name="T47" fmla="*/ 0 h 137"/>
                <a:gd name="T48" fmla="*/ 0 w 202"/>
                <a:gd name="T49" fmla="*/ 0 h 137"/>
                <a:gd name="T50" fmla="*/ 0 w 202"/>
                <a:gd name="T51" fmla="*/ 0 h 137"/>
                <a:gd name="T52" fmla="*/ 0 w 202"/>
                <a:gd name="T53" fmla="*/ 0 h 137"/>
                <a:gd name="T54" fmla="*/ 0 w 202"/>
                <a:gd name="T55" fmla="*/ 0 h 137"/>
                <a:gd name="T56" fmla="*/ 0 w 202"/>
                <a:gd name="T57" fmla="*/ 0 h 137"/>
                <a:gd name="T58" fmla="*/ 0 w 202"/>
                <a:gd name="T59" fmla="*/ 0 h 137"/>
                <a:gd name="T60" fmla="*/ 0 w 202"/>
                <a:gd name="T61" fmla="*/ 0 h 137"/>
                <a:gd name="T62" fmla="*/ 0 w 202"/>
                <a:gd name="T63" fmla="*/ 0 h 137"/>
                <a:gd name="T64" fmla="*/ 0 w 202"/>
                <a:gd name="T65" fmla="*/ 0 h 137"/>
                <a:gd name="T66" fmla="*/ 0 w 202"/>
                <a:gd name="T67" fmla="*/ 0 h 137"/>
                <a:gd name="T68" fmla="*/ 0 w 202"/>
                <a:gd name="T69" fmla="*/ 0 h 137"/>
                <a:gd name="T70" fmla="*/ 0 w 202"/>
                <a:gd name="T71" fmla="*/ 0 h 137"/>
                <a:gd name="T72" fmla="*/ 0 w 202"/>
                <a:gd name="T73" fmla="*/ 0 h 137"/>
                <a:gd name="T74" fmla="*/ 0 w 202"/>
                <a:gd name="T75" fmla="*/ 0 h 137"/>
                <a:gd name="T76" fmla="*/ 0 w 202"/>
                <a:gd name="T77" fmla="*/ 0 h 137"/>
                <a:gd name="T78" fmla="*/ 0 w 202"/>
                <a:gd name="T79" fmla="*/ 0 h 137"/>
                <a:gd name="T80" fmla="*/ 0 w 202"/>
                <a:gd name="T81" fmla="*/ 0 h 137"/>
                <a:gd name="T82" fmla="*/ 0 w 202"/>
                <a:gd name="T83" fmla="*/ 0 h 137"/>
                <a:gd name="T84" fmla="*/ 0 w 202"/>
                <a:gd name="T85" fmla="*/ 0 h 137"/>
                <a:gd name="T86" fmla="*/ 0 w 202"/>
                <a:gd name="T87" fmla="*/ 0 h 137"/>
                <a:gd name="T88" fmla="*/ 0 w 202"/>
                <a:gd name="T89" fmla="*/ 0 h 13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202"/>
                <a:gd name="T136" fmla="*/ 0 h 137"/>
                <a:gd name="T137" fmla="*/ 202 w 202"/>
                <a:gd name="T138" fmla="*/ 137 h 137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202" h="137">
                  <a:moveTo>
                    <a:pt x="202" y="0"/>
                  </a:moveTo>
                  <a:lnTo>
                    <a:pt x="202" y="15"/>
                  </a:lnTo>
                  <a:lnTo>
                    <a:pt x="202" y="29"/>
                  </a:lnTo>
                  <a:lnTo>
                    <a:pt x="202" y="38"/>
                  </a:lnTo>
                  <a:lnTo>
                    <a:pt x="198" y="51"/>
                  </a:lnTo>
                  <a:lnTo>
                    <a:pt x="192" y="59"/>
                  </a:lnTo>
                  <a:lnTo>
                    <a:pt x="181" y="67"/>
                  </a:lnTo>
                  <a:lnTo>
                    <a:pt x="171" y="67"/>
                  </a:lnTo>
                  <a:lnTo>
                    <a:pt x="164" y="70"/>
                  </a:lnTo>
                  <a:lnTo>
                    <a:pt x="151" y="70"/>
                  </a:lnTo>
                  <a:lnTo>
                    <a:pt x="141" y="70"/>
                  </a:lnTo>
                  <a:lnTo>
                    <a:pt x="130" y="69"/>
                  </a:lnTo>
                  <a:lnTo>
                    <a:pt x="120" y="70"/>
                  </a:lnTo>
                  <a:lnTo>
                    <a:pt x="111" y="70"/>
                  </a:lnTo>
                  <a:lnTo>
                    <a:pt x="103" y="76"/>
                  </a:lnTo>
                  <a:lnTo>
                    <a:pt x="93" y="78"/>
                  </a:lnTo>
                  <a:lnTo>
                    <a:pt x="86" y="82"/>
                  </a:lnTo>
                  <a:lnTo>
                    <a:pt x="76" y="88"/>
                  </a:lnTo>
                  <a:lnTo>
                    <a:pt x="71" y="93"/>
                  </a:lnTo>
                  <a:lnTo>
                    <a:pt x="61" y="97"/>
                  </a:lnTo>
                  <a:lnTo>
                    <a:pt x="54" y="103"/>
                  </a:lnTo>
                  <a:lnTo>
                    <a:pt x="48" y="108"/>
                  </a:lnTo>
                  <a:lnTo>
                    <a:pt x="40" y="116"/>
                  </a:lnTo>
                  <a:lnTo>
                    <a:pt x="27" y="127"/>
                  </a:lnTo>
                  <a:lnTo>
                    <a:pt x="14" y="137"/>
                  </a:lnTo>
                  <a:lnTo>
                    <a:pt x="6" y="127"/>
                  </a:lnTo>
                  <a:lnTo>
                    <a:pt x="0" y="122"/>
                  </a:lnTo>
                  <a:lnTo>
                    <a:pt x="8" y="112"/>
                  </a:lnTo>
                  <a:lnTo>
                    <a:pt x="16" y="101"/>
                  </a:lnTo>
                  <a:lnTo>
                    <a:pt x="23" y="89"/>
                  </a:lnTo>
                  <a:lnTo>
                    <a:pt x="31" y="80"/>
                  </a:lnTo>
                  <a:lnTo>
                    <a:pt x="38" y="70"/>
                  </a:lnTo>
                  <a:lnTo>
                    <a:pt x="48" y="61"/>
                  </a:lnTo>
                  <a:lnTo>
                    <a:pt x="55" y="51"/>
                  </a:lnTo>
                  <a:lnTo>
                    <a:pt x="65" y="42"/>
                  </a:lnTo>
                  <a:lnTo>
                    <a:pt x="73" y="32"/>
                  </a:lnTo>
                  <a:lnTo>
                    <a:pt x="80" y="25"/>
                  </a:lnTo>
                  <a:lnTo>
                    <a:pt x="90" y="19"/>
                  </a:lnTo>
                  <a:lnTo>
                    <a:pt x="103" y="13"/>
                  </a:lnTo>
                  <a:lnTo>
                    <a:pt x="112" y="8"/>
                  </a:lnTo>
                  <a:lnTo>
                    <a:pt x="122" y="4"/>
                  </a:lnTo>
                  <a:lnTo>
                    <a:pt x="135" y="0"/>
                  </a:lnTo>
                  <a:lnTo>
                    <a:pt x="149" y="0"/>
                  </a:lnTo>
                  <a:lnTo>
                    <a:pt x="20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09" name="Freeform 30">
              <a:extLst>
                <a:ext uri="{FF2B5EF4-FFF2-40B4-BE49-F238E27FC236}">
                  <a16:creationId xmlns:a16="http://schemas.microsoft.com/office/drawing/2014/main" id="{C1A83F3F-F966-9DAC-404F-6AC605CDEE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9" y="891"/>
              <a:ext cx="85" cy="65"/>
            </a:xfrm>
            <a:custGeom>
              <a:avLst/>
              <a:gdLst>
                <a:gd name="T0" fmla="*/ 0 w 278"/>
                <a:gd name="T1" fmla="*/ 0 h 230"/>
                <a:gd name="T2" fmla="*/ 0 w 278"/>
                <a:gd name="T3" fmla="*/ 0 h 230"/>
                <a:gd name="T4" fmla="*/ 0 w 278"/>
                <a:gd name="T5" fmla="*/ 0 h 230"/>
                <a:gd name="T6" fmla="*/ 0 w 278"/>
                <a:gd name="T7" fmla="*/ 0 h 230"/>
                <a:gd name="T8" fmla="*/ 0 w 278"/>
                <a:gd name="T9" fmla="*/ 0 h 230"/>
                <a:gd name="T10" fmla="*/ 0 w 278"/>
                <a:gd name="T11" fmla="*/ 0 h 230"/>
                <a:gd name="T12" fmla="*/ 0 w 278"/>
                <a:gd name="T13" fmla="*/ 0 h 230"/>
                <a:gd name="T14" fmla="*/ 0 w 278"/>
                <a:gd name="T15" fmla="*/ 0 h 230"/>
                <a:gd name="T16" fmla="*/ 0 w 278"/>
                <a:gd name="T17" fmla="*/ 0 h 230"/>
                <a:gd name="T18" fmla="*/ 0 w 278"/>
                <a:gd name="T19" fmla="*/ 0 h 230"/>
                <a:gd name="T20" fmla="*/ 0 w 278"/>
                <a:gd name="T21" fmla="*/ 0 h 230"/>
                <a:gd name="T22" fmla="*/ 0 w 278"/>
                <a:gd name="T23" fmla="*/ 0 h 230"/>
                <a:gd name="T24" fmla="*/ 0 w 278"/>
                <a:gd name="T25" fmla="*/ 0 h 230"/>
                <a:gd name="T26" fmla="*/ 0 w 278"/>
                <a:gd name="T27" fmla="*/ 0 h 230"/>
                <a:gd name="T28" fmla="*/ 0 w 278"/>
                <a:gd name="T29" fmla="*/ 0 h 230"/>
                <a:gd name="T30" fmla="*/ 0 w 278"/>
                <a:gd name="T31" fmla="*/ 0 h 230"/>
                <a:gd name="T32" fmla="*/ 0 w 278"/>
                <a:gd name="T33" fmla="*/ 0 h 230"/>
                <a:gd name="T34" fmla="*/ 0 w 278"/>
                <a:gd name="T35" fmla="*/ 0 h 230"/>
                <a:gd name="T36" fmla="*/ 0 w 278"/>
                <a:gd name="T37" fmla="*/ 0 h 230"/>
                <a:gd name="T38" fmla="*/ 0 w 278"/>
                <a:gd name="T39" fmla="*/ 0 h 230"/>
                <a:gd name="T40" fmla="*/ 0 w 278"/>
                <a:gd name="T41" fmla="*/ 0 h 230"/>
                <a:gd name="T42" fmla="*/ 0 w 278"/>
                <a:gd name="T43" fmla="*/ 0 h 230"/>
                <a:gd name="T44" fmla="*/ 0 w 278"/>
                <a:gd name="T45" fmla="*/ 0 h 230"/>
                <a:gd name="T46" fmla="*/ 0 w 278"/>
                <a:gd name="T47" fmla="*/ 0 h 230"/>
                <a:gd name="T48" fmla="*/ 0 w 278"/>
                <a:gd name="T49" fmla="*/ 0 h 230"/>
                <a:gd name="T50" fmla="*/ 0 w 278"/>
                <a:gd name="T51" fmla="*/ 0 h 230"/>
                <a:gd name="T52" fmla="*/ 0 w 278"/>
                <a:gd name="T53" fmla="*/ 0 h 230"/>
                <a:gd name="T54" fmla="*/ 0 w 278"/>
                <a:gd name="T55" fmla="*/ 0 h 230"/>
                <a:gd name="T56" fmla="*/ 0 w 278"/>
                <a:gd name="T57" fmla="*/ 0 h 230"/>
                <a:gd name="T58" fmla="*/ 0 w 278"/>
                <a:gd name="T59" fmla="*/ 0 h 230"/>
                <a:gd name="T60" fmla="*/ 0 w 278"/>
                <a:gd name="T61" fmla="*/ 0 h 230"/>
                <a:gd name="T62" fmla="*/ 0 w 278"/>
                <a:gd name="T63" fmla="*/ 0 h 23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78"/>
                <a:gd name="T97" fmla="*/ 0 h 230"/>
                <a:gd name="T98" fmla="*/ 278 w 278"/>
                <a:gd name="T99" fmla="*/ 230 h 23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78" h="230">
                  <a:moveTo>
                    <a:pt x="240" y="0"/>
                  </a:moveTo>
                  <a:lnTo>
                    <a:pt x="248" y="0"/>
                  </a:lnTo>
                  <a:lnTo>
                    <a:pt x="259" y="2"/>
                  </a:lnTo>
                  <a:lnTo>
                    <a:pt x="268" y="2"/>
                  </a:lnTo>
                  <a:lnTo>
                    <a:pt x="278" y="6"/>
                  </a:lnTo>
                  <a:lnTo>
                    <a:pt x="274" y="11"/>
                  </a:lnTo>
                  <a:lnTo>
                    <a:pt x="270" y="21"/>
                  </a:lnTo>
                  <a:lnTo>
                    <a:pt x="255" y="19"/>
                  </a:lnTo>
                  <a:lnTo>
                    <a:pt x="240" y="23"/>
                  </a:lnTo>
                  <a:lnTo>
                    <a:pt x="229" y="27"/>
                  </a:lnTo>
                  <a:lnTo>
                    <a:pt x="217" y="36"/>
                  </a:lnTo>
                  <a:lnTo>
                    <a:pt x="208" y="42"/>
                  </a:lnTo>
                  <a:lnTo>
                    <a:pt x="198" y="51"/>
                  </a:lnTo>
                  <a:lnTo>
                    <a:pt x="189" y="63"/>
                  </a:lnTo>
                  <a:lnTo>
                    <a:pt x="181" y="74"/>
                  </a:lnTo>
                  <a:lnTo>
                    <a:pt x="173" y="86"/>
                  </a:lnTo>
                  <a:lnTo>
                    <a:pt x="166" y="97"/>
                  </a:lnTo>
                  <a:lnTo>
                    <a:pt x="156" y="110"/>
                  </a:lnTo>
                  <a:lnTo>
                    <a:pt x="149" y="124"/>
                  </a:lnTo>
                  <a:lnTo>
                    <a:pt x="141" y="133"/>
                  </a:lnTo>
                  <a:lnTo>
                    <a:pt x="134" y="146"/>
                  </a:lnTo>
                  <a:lnTo>
                    <a:pt x="124" y="158"/>
                  </a:lnTo>
                  <a:lnTo>
                    <a:pt x="114" y="167"/>
                  </a:lnTo>
                  <a:lnTo>
                    <a:pt x="105" y="177"/>
                  </a:lnTo>
                  <a:lnTo>
                    <a:pt x="99" y="190"/>
                  </a:lnTo>
                  <a:lnTo>
                    <a:pt x="92" y="203"/>
                  </a:lnTo>
                  <a:lnTo>
                    <a:pt x="84" y="219"/>
                  </a:lnTo>
                  <a:lnTo>
                    <a:pt x="78" y="222"/>
                  </a:lnTo>
                  <a:lnTo>
                    <a:pt x="71" y="226"/>
                  </a:lnTo>
                  <a:lnTo>
                    <a:pt x="63" y="228"/>
                  </a:lnTo>
                  <a:lnTo>
                    <a:pt x="54" y="230"/>
                  </a:lnTo>
                  <a:lnTo>
                    <a:pt x="44" y="228"/>
                  </a:lnTo>
                  <a:lnTo>
                    <a:pt x="31" y="226"/>
                  </a:lnTo>
                  <a:lnTo>
                    <a:pt x="18" y="221"/>
                  </a:lnTo>
                  <a:lnTo>
                    <a:pt x="2" y="215"/>
                  </a:lnTo>
                  <a:lnTo>
                    <a:pt x="0" y="203"/>
                  </a:lnTo>
                  <a:lnTo>
                    <a:pt x="8" y="196"/>
                  </a:lnTo>
                  <a:lnTo>
                    <a:pt x="12" y="192"/>
                  </a:lnTo>
                  <a:lnTo>
                    <a:pt x="21" y="190"/>
                  </a:lnTo>
                  <a:lnTo>
                    <a:pt x="29" y="186"/>
                  </a:lnTo>
                  <a:lnTo>
                    <a:pt x="38" y="184"/>
                  </a:lnTo>
                  <a:lnTo>
                    <a:pt x="46" y="181"/>
                  </a:lnTo>
                  <a:lnTo>
                    <a:pt x="54" y="177"/>
                  </a:lnTo>
                  <a:lnTo>
                    <a:pt x="63" y="175"/>
                  </a:lnTo>
                  <a:lnTo>
                    <a:pt x="71" y="171"/>
                  </a:lnTo>
                  <a:lnTo>
                    <a:pt x="82" y="164"/>
                  </a:lnTo>
                  <a:lnTo>
                    <a:pt x="92" y="156"/>
                  </a:lnTo>
                  <a:lnTo>
                    <a:pt x="101" y="145"/>
                  </a:lnTo>
                  <a:lnTo>
                    <a:pt x="111" y="133"/>
                  </a:lnTo>
                  <a:lnTo>
                    <a:pt x="118" y="124"/>
                  </a:lnTo>
                  <a:lnTo>
                    <a:pt x="128" y="112"/>
                  </a:lnTo>
                  <a:lnTo>
                    <a:pt x="135" y="101"/>
                  </a:lnTo>
                  <a:lnTo>
                    <a:pt x="143" y="87"/>
                  </a:lnTo>
                  <a:lnTo>
                    <a:pt x="153" y="78"/>
                  </a:lnTo>
                  <a:lnTo>
                    <a:pt x="160" y="67"/>
                  </a:lnTo>
                  <a:lnTo>
                    <a:pt x="166" y="53"/>
                  </a:lnTo>
                  <a:lnTo>
                    <a:pt x="175" y="44"/>
                  </a:lnTo>
                  <a:lnTo>
                    <a:pt x="183" y="32"/>
                  </a:lnTo>
                  <a:lnTo>
                    <a:pt x="194" y="25"/>
                  </a:lnTo>
                  <a:lnTo>
                    <a:pt x="202" y="17"/>
                  </a:lnTo>
                  <a:lnTo>
                    <a:pt x="213" y="10"/>
                  </a:lnTo>
                  <a:lnTo>
                    <a:pt x="227" y="2"/>
                  </a:lnTo>
                  <a:lnTo>
                    <a:pt x="24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10" name="Freeform 31">
              <a:extLst>
                <a:ext uri="{FF2B5EF4-FFF2-40B4-BE49-F238E27FC236}">
                  <a16:creationId xmlns:a16="http://schemas.microsoft.com/office/drawing/2014/main" id="{85600912-C452-B6F9-5BDE-7E4CF23267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98" y="897"/>
              <a:ext cx="76" cy="20"/>
            </a:xfrm>
            <a:custGeom>
              <a:avLst/>
              <a:gdLst>
                <a:gd name="T0" fmla="*/ 0 w 249"/>
                <a:gd name="T1" fmla="*/ 0 h 72"/>
                <a:gd name="T2" fmla="*/ 0 w 249"/>
                <a:gd name="T3" fmla="*/ 0 h 72"/>
                <a:gd name="T4" fmla="*/ 0 w 249"/>
                <a:gd name="T5" fmla="*/ 0 h 72"/>
                <a:gd name="T6" fmla="*/ 0 w 249"/>
                <a:gd name="T7" fmla="*/ 0 h 72"/>
                <a:gd name="T8" fmla="*/ 0 w 249"/>
                <a:gd name="T9" fmla="*/ 0 h 72"/>
                <a:gd name="T10" fmla="*/ 0 w 249"/>
                <a:gd name="T11" fmla="*/ 0 h 72"/>
                <a:gd name="T12" fmla="*/ 0 w 249"/>
                <a:gd name="T13" fmla="*/ 0 h 72"/>
                <a:gd name="T14" fmla="*/ 0 w 249"/>
                <a:gd name="T15" fmla="*/ 0 h 72"/>
                <a:gd name="T16" fmla="*/ 0 w 249"/>
                <a:gd name="T17" fmla="*/ 0 h 72"/>
                <a:gd name="T18" fmla="*/ 0 w 249"/>
                <a:gd name="T19" fmla="*/ 0 h 72"/>
                <a:gd name="T20" fmla="*/ 0 w 249"/>
                <a:gd name="T21" fmla="*/ 0 h 72"/>
                <a:gd name="T22" fmla="*/ 0 w 249"/>
                <a:gd name="T23" fmla="*/ 0 h 72"/>
                <a:gd name="T24" fmla="*/ 0 w 249"/>
                <a:gd name="T25" fmla="*/ 0 h 72"/>
                <a:gd name="T26" fmla="*/ 0 w 249"/>
                <a:gd name="T27" fmla="*/ 0 h 72"/>
                <a:gd name="T28" fmla="*/ 0 w 249"/>
                <a:gd name="T29" fmla="*/ 0 h 72"/>
                <a:gd name="T30" fmla="*/ 0 w 249"/>
                <a:gd name="T31" fmla="*/ 0 h 72"/>
                <a:gd name="T32" fmla="*/ 0 w 249"/>
                <a:gd name="T33" fmla="*/ 0 h 72"/>
                <a:gd name="T34" fmla="*/ 0 w 249"/>
                <a:gd name="T35" fmla="*/ 0 h 72"/>
                <a:gd name="T36" fmla="*/ 0 w 249"/>
                <a:gd name="T37" fmla="*/ 0 h 72"/>
                <a:gd name="T38" fmla="*/ 0 w 249"/>
                <a:gd name="T39" fmla="*/ 0 h 72"/>
                <a:gd name="T40" fmla="*/ 0 w 249"/>
                <a:gd name="T41" fmla="*/ 0 h 72"/>
                <a:gd name="T42" fmla="*/ 0 w 249"/>
                <a:gd name="T43" fmla="*/ 0 h 72"/>
                <a:gd name="T44" fmla="*/ 0 w 249"/>
                <a:gd name="T45" fmla="*/ 0 h 72"/>
                <a:gd name="T46" fmla="*/ 0 w 249"/>
                <a:gd name="T47" fmla="*/ 0 h 72"/>
                <a:gd name="T48" fmla="*/ 0 w 249"/>
                <a:gd name="T49" fmla="*/ 0 h 72"/>
                <a:gd name="T50" fmla="*/ 0 w 249"/>
                <a:gd name="T51" fmla="*/ 0 h 72"/>
                <a:gd name="T52" fmla="*/ 0 w 249"/>
                <a:gd name="T53" fmla="*/ 0 h 72"/>
                <a:gd name="T54" fmla="*/ 0 w 249"/>
                <a:gd name="T55" fmla="*/ 0 h 72"/>
                <a:gd name="T56" fmla="*/ 0 w 249"/>
                <a:gd name="T57" fmla="*/ 0 h 72"/>
                <a:gd name="T58" fmla="*/ 0 w 249"/>
                <a:gd name="T59" fmla="*/ 0 h 72"/>
                <a:gd name="T60" fmla="*/ 0 w 249"/>
                <a:gd name="T61" fmla="*/ 0 h 72"/>
                <a:gd name="T62" fmla="*/ 0 w 249"/>
                <a:gd name="T63" fmla="*/ 0 h 72"/>
                <a:gd name="T64" fmla="*/ 0 w 249"/>
                <a:gd name="T65" fmla="*/ 0 h 72"/>
                <a:gd name="T66" fmla="*/ 0 w 249"/>
                <a:gd name="T67" fmla="*/ 0 h 72"/>
                <a:gd name="T68" fmla="*/ 0 w 249"/>
                <a:gd name="T69" fmla="*/ 0 h 72"/>
                <a:gd name="T70" fmla="*/ 0 w 249"/>
                <a:gd name="T71" fmla="*/ 0 h 72"/>
                <a:gd name="T72" fmla="*/ 0 w 249"/>
                <a:gd name="T73" fmla="*/ 0 h 72"/>
                <a:gd name="T74" fmla="*/ 0 w 249"/>
                <a:gd name="T75" fmla="*/ 0 h 72"/>
                <a:gd name="T76" fmla="*/ 0 w 249"/>
                <a:gd name="T77" fmla="*/ 0 h 72"/>
                <a:gd name="T78" fmla="*/ 0 w 249"/>
                <a:gd name="T79" fmla="*/ 0 h 72"/>
                <a:gd name="T80" fmla="*/ 0 w 249"/>
                <a:gd name="T81" fmla="*/ 0 h 72"/>
                <a:gd name="T82" fmla="*/ 0 w 249"/>
                <a:gd name="T83" fmla="*/ 0 h 72"/>
                <a:gd name="T84" fmla="*/ 0 w 249"/>
                <a:gd name="T85" fmla="*/ 0 h 72"/>
                <a:gd name="T86" fmla="*/ 0 w 249"/>
                <a:gd name="T87" fmla="*/ 0 h 72"/>
                <a:gd name="T88" fmla="*/ 0 w 249"/>
                <a:gd name="T89" fmla="*/ 0 h 72"/>
                <a:gd name="T90" fmla="*/ 0 w 249"/>
                <a:gd name="T91" fmla="*/ 0 h 72"/>
                <a:gd name="T92" fmla="*/ 0 w 249"/>
                <a:gd name="T93" fmla="*/ 0 h 72"/>
                <a:gd name="T94" fmla="*/ 0 w 249"/>
                <a:gd name="T95" fmla="*/ 0 h 72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249"/>
                <a:gd name="T145" fmla="*/ 0 h 72"/>
                <a:gd name="T146" fmla="*/ 249 w 249"/>
                <a:gd name="T147" fmla="*/ 72 h 72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249" h="72">
                  <a:moveTo>
                    <a:pt x="2" y="0"/>
                  </a:moveTo>
                  <a:lnTo>
                    <a:pt x="13" y="2"/>
                  </a:lnTo>
                  <a:lnTo>
                    <a:pt x="29" y="6"/>
                  </a:lnTo>
                  <a:lnTo>
                    <a:pt x="42" y="9"/>
                  </a:lnTo>
                  <a:lnTo>
                    <a:pt x="57" y="13"/>
                  </a:lnTo>
                  <a:lnTo>
                    <a:pt x="70" y="15"/>
                  </a:lnTo>
                  <a:lnTo>
                    <a:pt x="86" y="19"/>
                  </a:lnTo>
                  <a:lnTo>
                    <a:pt x="101" y="19"/>
                  </a:lnTo>
                  <a:lnTo>
                    <a:pt x="116" y="23"/>
                  </a:lnTo>
                  <a:lnTo>
                    <a:pt x="131" y="23"/>
                  </a:lnTo>
                  <a:lnTo>
                    <a:pt x="146" y="23"/>
                  </a:lnTo>
                  <a:lnTo>
                    <a:pt x="162" y="21"/>
                  </a:lnTo>
                  <a:lnTo>
                    <a:pt x="175" y="21"/>
                  </a:lnTo>
                  <a:lnTo>
                    <a:pt x="188" y="19"/>
                  </a:lnTo>
                  <a:lnTo>
                    <a:pt x="203" y="17"/>
                  </a:lnTo>
                  <a:lnTo>
                    <a:pt x="219" y="15"/>
                  </a:lnTo>
                  <a:lnTo>
                    <a:pt x="234" y="11"/>
                  </a:lnTo>
                  <a:lnTo>
                    <a:pt x="239" y="11"/>
                  </a:lnTo>
                  <a:lnTo>
                    <a:pt x="249" y="11"/>
                  </a:lnTo>
                  <a:lnTo>
                    <a:pt x="245" y="23"/>
                  </a:lnTo>
                  <a:lnTo>
                    <a:pt x="239" y="32"/>
                  </a:lnTo>
                  <a:lnTo>
                    <a:pt x="228" y="36"/>
                  </a:lnTo>
                  <a:lnTo>
                    <a:pt x="217" y="38"/>
                  </a:lnTo>
                  <a:lnTo>
                    <a:pt x="207" y="38"/>
                  </a:lnTo>
                  <a:lnTo>
                    <a:pt x="201" y="38"/>
                  </a:lnTo>
                  <a:lnTo>
                    <a:pt x="194" y="38"/>
                  </a:lnTo>
                  <a:lnTo>
                    <a:pt x="186" y="40"/>
                  </a:lnTo>
                  <a:lnTo>
                    <a:pt x="171" y="40"/>
                  </a:lnTo>
                  <a:lnTo>
                    <a:pt x="162" y="44"/>
                  </a:lnTo>
                  <a:lnTo>
                    <a:pt x="152" y="47"/>
                  </a:lnTo>
                  <a:lnTo>
                    <a:pt x="141" y="57"/>
                  </a:lnTo>
                  <a:lnTo>
                    <a:pt x="129" y="66"/>
                  </a:lnTo>
                  <a:lnTo>
                    <a:pt x="124" y="72"/>
                  </a:lnTo>
                  <a:lnTo>
                    <a:pt x="114" y="66"/>
                  </a:lnTo>
                  <a:lnTo>
                    <a:pt x="105" y="57"/>
                  </a:lnTo>
                  <a:lnTo>
                    <a:pt x="93" y="44"/>
                  </a:lnTo>
                  <a:lnTo>
                    <a:pt x="86" y="40"/>
                  </a:lnTo>
                  <a:lnTo>
                    <a:pt x="74" y="38"/>
                  </a:lnTo>
                  <a:lnTo>
                    <a:pt x="61" y="36"/>
                  </a:lnTo>
                  <a:lnTo>
                    <a:pt x="53" y="34"/>
                  </a:lnTo>
                  <a:lnTo>
                    <a:pt x="44" y="34"/>
                  </a:lnTo>
                  <a:lnTo>
                    <a:pt x="38" y="32"/>
                  </a:lnTo>
                  <a:lnTo>
                    <a:pt x="30" y="32"/>
                  </a:lnTo>
                  <a:lnTo>
                    <a:pt x="15" y="27"/>
                  </a:lnTo>
                  <a:lnTo>
                    <a:pt x="8" y="21"/>
                  </a:lnTo>
                  <a:lnTo>
                    <a:pt x="0" y="1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11" name="Freeform 32">
              <a:extLst>
                <a:ext uri="{FF2B5EF4-FFF2-40B4-BE49-F238E27FC236}">
                  <a16:creationId xmlns:a16="http://schemas.microsoft.com/office/drawing/2014/main" id="{5DC0BB9E-7809-B198-CAC6-7CF71158F9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3" y="920"/>
              <a:ext cx="63" cy="24"/>
            </a:xfrm>
            <a:custGeom>
              <a:avLst/>
              <a:gdLst>
                <a:gd name="T0" fmla="*/ 0 w 203"/>
                <a:gd name="T1" fmla="*/ 0 h 85"/>
                <a:gd name="T2" fmla="*/ 0 w 203"/>
                <a:gd name="T3" fmla="*/ 0 h 85"/>
                <a:gd name="T4" fmla="*/ 0 w 203"/>
                <a:gd name="T5" fmla="*/ 0 h 85"/>
                <a:gd name="T6" fmla="*/ 0 w 203"/>
                <a:gd name="T7" fmla="*/ 0 h 85"/>
                <a:gd name="T8" fmla="*/ 0 w 203"/>
                <a:gd name="T9" fmla="*/ 0 h 85"/>
                <a:gd name="T10" fmla="*/ 0 w 203"/>
                <a:gd name="T11" fmla="*/ 0 h 85"/>
                <a:gd name="T12" fmla="*/ 0 w 203"/>
                <a:gd name="T13" fmla="*/ 0 h 85"/>
                <a:gd name="T14" fmla="*/ 0 w 203"/>
                <a:gd name="T15" fmla="*/ 0 h 85"/>
                <a:gd name="T16" fmla="*/ 0 w 203"/>
                <a:gd name="T17" fmla="*/ 0 h 85"/>
                <a:gd name="T18" fmla="*/ 0 w 203"/>
                <a:gd name="T19" fmla="*/ 0 h 85"/>
                <a:gd name="T20" fmla="*/ 0 w 203"/>
                <a:gd name="T21" fmla="*/ 0 h 85"/>
                <a:gd name="T22" fmla="*/ 0 w 203"/>
                <a:gd name="T23" fmla="*/ 0 h 85"/>
                <a:gd name="T24" fmla="*/ 0 w 203"/>
                <a:gd name="T25" fmla="*/ 0 h 85"/>
                <a:gd name="T26" fmla="*/ 0 w 203"/>
                <a:gd name="T27" fmla="*/ 0 h 85"/>
                <a:gd name="T28" fmla="*/ 0 w 203"/>
                <a:gd name="T29" fmla="*/ 0 h 85"/>
                <a:gd name="T30" fmla="*/ 0 w 203"/>
                <a:gd name="T31" fmla="*/ 0 h 85"/>
                <a:gd name="T32" fmla="*/ 0 w 203"/>
                <a:gd name="T33" fmla="*/ 0 h 85"/>
                <a:gd name="T34" fmla="*/ 0 w 203"/>
                <a:gd name="T35" fmla="*/ 0 h 85"/>
                <a:gd name="T36" fmla="*/ 0 w 203"/>
                <a:gd name="T37" fmla="*/ 0 h 85"/>
                <a:gd name="T38" fmla="*/ 0 w 203"/>
                <a:gd name="T39" fmla="*/ 0 h 85"/>
                <a:gd name="T40" fmla="*/ 0 w 203"/>
                <a:gd name="T41" fmla="*/ 0 h 85"/>
                <a:gd name="T42" fmla="*/ 0 w 203"/>
                <a:gd name="T43" fmla="*/ 0 h 85"/>
                <a:gd name="T44" fmla="*/ 0 w 203"/>
                <a:gd name="T45" fmla="*/ 0 h 85"/>
                <a:gd name="T46" fmla="*/ 0 w 203"/>
                <a:gd name="T47" fmla="*/ 0 h 85"/>
                <a:gd name="T48" fmla="*/ 0 w 203"/>
                <a:gd name="T49" fmla="*/ 0 h 85"/>
                <a:gd name="T50" fmla="*/ 0 w 203"/>
                <a:gd name="T51" fmla="*/ 0 h 85"/>
                <a:gd name="T52" fmla="*/ 0 w 203"/>
                <a:gd name="T53" fmla="*/ 0 h 85"/>
                <a:gd name="T54" fmla="*/ 0 w 203"/>
                <a:gd name="T55" fmla="*/ 0 h 85"/>
                <a:gd name="T56" fmla="*/ 0 w 203"/>
                <a:gd name="T57" fmla="*/ 0 h 85"/>
                <a:gd name="T58" fmla="*/ 0 w 203"/>
                <a:gd name="T59" fmla="*/ 0 h 85"/>
                <a:gd name="T60" fmla="*/ 0 w 203"/>
                <a:gd name="T61" fmla="*/ 0 h 85"/>
                <a:gd name="T62" fmla="*/ 0 w 203"/>
                <a:gd name="T63" fmla="*/ 0 h 85"/>
                <a:gd name="T64" fmla="*/ 0 w 203"/>
                <a:gd name="T65" fmla="*/ 0 h 85"/>
                <a:gd name="T66" fmla="*/ 0 w 203"/>
                <a:gd name="T67" fmla="*/ 0 h 85"/>
                <a:gd name="T68" fmla="*/ 0 w 203"/>
                <a:gd name="T69" fmla="*/ 0 h 85"/>
                <a:gd name="T70" fmla="*/ 0 w 203"/>
                <a:gd name="T71" fmla="*/ 0 h 85"/>
                <a:gd name="T72" fmla="*/ 0 w 203"/>
                <a:gd name="T73" fmla="*/ 0 h 85"/>
                <a:gd name="T74" fmla="*/ 0 w 203"/>
                <a:gd name="T75" fmla="*/ 0 h 85"/>
                <a:gd name="T76" fmla="*/ 0 w 203"/>
                <a:gd name="T77" fmla="*/ 0 h 85"/>
                <a:gd name="T78" fmla="*/ 0 w 203"/>
                <a:gd name="T79" fmla="*/ 0 h 85"/>
                <a:gd name="T80" fmla="*/ 0 w 203"/>
                <a:gd name="T81" fmla="*/ 0 h 85"/>
                <a:gd name="T82" fmla="*/ 0 w 203"/>
                <a:gd name="T83" fmla="*/ 0 h 85"/>
                <a:gd name="T84" fmla="*/ 0 w 203"/>
                <a:gd name="T85" fmla="*/ 0 h 85"/>
                <a:gd name="T86" fmla="*/ 0 w 203"/>
                <a:gd name="T87" fmla="*/ 0 h 8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203"/>
                <a:gd name="T133" fmla="*/ 0 h 85"/>
                <a:gd name="T134" fmla="*/ 203 w 203"/>
                <a:gd name="T135" fmla="*/ 85 h 8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203" h="85">
                  <a:moveTo>
                    <a:pt x="2" y="0"/>
                  </a:moveTo>
                  <a:lnTo>
                    <a:pt x="13" y="2"/>
                  </a:lnTo>
                  <a:lnTo>
                    <a:pt x="27" y="5"/>
                  </a:lnTo>
                  <a:lnTo>
                    <a:pt x="38" y="7"/>
                  </a:lnTo>
                  <a:lnTo>
                    <a:pt x="51" y="11"/>
                  </a:lnTo>
                  <a:lnTo>
                    <a:pt x="61" y="11"/>
                  </a:lnTo>
                  <a:lnTo>
                    <a:pt x="74" y="11"/>
                  </a:lnTo>
                  <a:lnTo>
                    <a:pt x="86" y="11"/>
                  </a:lnTo>
                  <a:lnTo>
                    <a:pt x="97" y="13"/>
                  </a:lnTo>
                  <a:lnTo>
                    <a:pt x="110" y="11"/>
                  </a:lnTo>
                  <a:lnTo>
                    <a:pt x="122" y="11"/>
                  </a:lnTo>
                  <a:lnTo>
                    <a:pt x="135" y="11"/>
                  </a:lnTo>
                  <a:lnTo>
                    <a:pt x="146" y="11"/>
                  </a:lnTo>
                  <a:lnTo>
                    <a:pt x="158" y="11"/>
                  </a:lnTo>
                  <a:lnTo>
                    <a:pt x="171" y="11"/>
                  </a:lnTo>
                  <a:lnTo>
                    <a:pt x="184" y="11"/>
                  </a:lnTo>
                  <a:lnTo>
                    <a:pt x="200" y="11"/>
                  </a:lnTo>
                  <a:lnTo>
                    <a:pt x="198" y="15"/>
                  </a:lnTo>
                  <a:lnTo>
                    <a:pt x="200" y="21"/>
                  </a:lnTo>
                  <a:lnTo>
                    <a:pt x="202" y="28"/>
                  </a:lnTo>
                  <a:lnTo>
                    <a:pt x="203" y="36"/>
                  </a:lnTo>
                  <a:lnTo>
                    <a:pt x="194" y="36"/>
                  </a:lnTo>
                  <a:lnTo>
                    <a:pt x="186" y="38"/>
                  </a:lnTo>
                  <a:lnTo>
                    <a:pt x="181" y="40"/>
                  </a:lnTo>
                  <a:lnTo>
                    <a:pt x="173" y="45"/>
                  </a:lnTo>
                  <a:lnTo>
                    <a:pt x="158" y="53"/>
                  </a:lnTo>
                  <a:lnTo>
                    <a:pt x="145" y="62"/>
                  </a:lnTo>
                  <a:lnTo>
                    <a:pt x="129" y="68"/>
                  </a:lnTo>
                  <a:lnTo>
                    <a:pt x="116" y="78"/>
                  </a:lnTo>
                  <a:lnTo>
                    <a:pt x="101" y="81"/>
                  </a:lnTo>
                  <a:lnTo>
                    <a:pt x="88" y="85"/>
                  </a:lnTo>
                  <a:lnTo>
                    <a:pt x="74" y="80"/>
                  </a:lnTo>
                  <a:lnTo>
                    <a:pt x="61" y="74"/>
                  </a:lnTo>
                  <a:lnTo>
                    <a:pt x="53" y="68"/>
                  </a:lnTo>
                  <a:lnTo>
                    <a:pt x="46" y="64"/>
                  </a:lnTo>
                  <a:lnTo>
                    <a:pt x="38" y="59"/>
                  </a:lnTo>
                  <a:lnTo>
                    <a:pt x="32" y="55"/>
                  </a:lnTo>
                  <a:lnTo>
                    <a:pt x="19" y="42"/>
                  </a:lnTo>
                  <a:lnTo>
                    <a:pt x="8" y="30"/>
                  </a:lnTo>
                  <a:lnTo>
                    <a:pt x="4" y="21"/>
                  </a:lnTo>
                  <a:lnTo>
                    <a:pt x="2" y="15"/>
                  </a:lnTo>
                  <a:lnTo>
                    <a:pt x="0" y="7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12" name="Freeform 33">
              <a:extLst>
                <a:ext uri="{FF2B5EF4-FFF2-40B4-BE49-F238E27FC236}">
                  <a16:creationId xmlns:a16="http://schemas.microsoft.com/office/drawing/2014/main" id="{923AEF95-F966-3E5D-A3E7-4ED270C38B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15" y="967"/>
              <a:ext cx="17" cy="377"/>
            </a:xfrm>
            <a:custGeom>
              <a:avLst/>
              <a:gdLst>
                <a:gd name="T0" fmla="*/ 0 w 55"/>
                <a:gd name="T1" fmla="*/ 0 h 1336"/>
                <a:gd name="T2" fmla="*/ 0 w 55"/>
                <a:gd name="T3" fmla="*/ 0 h 1336"/>
                <a:gd name="T4" fmla="*/ 0 w 55"/>
                <a:gd name="T5" fmla="*/ 0 h 1336"/>
                <a:gd name="T6" fmla="*/ 0 w 55"/>
                <a:gd name="T7" fmla="*/ 0 h 1336"/>
                <a:gd name="T8" fmla="*/ 0 w 55"/>
                <a:gd name="T9" fmla="*/ 0 h 1336"/>
                <a:gd name="T10" fmla="*/ 0 w 55"/>
                <a:gd name="T11" fmla="*/ 0 h 1336"/>
                <a:gd name="T12" fmla="*/ 0 w 55"/>
                <a:gd name="T13" fmla="*/ 0 h 1336"/>
                <a:gd name="T14" fmla="*/ 0 w 55"/>
                <a:gd name="T15" fmla="*/ 0 h 1336"/>
                <a:gd name="T16" fmla="*/ 0 w 55"/>
                <a:gd name="T17" fmla="*/ 0 h 1336"/>
                <a:gd name="T18" fmla="*/ 0 w 55"/>
                <a:gd name="T19" fmla="*/ 0 h 1336"/>
                <a:gd name="T20" fmla="*/ 0 w 55"/>
                <a:gd name="T21" fmla="*/ 0 h 1336"/>
                <a:gd name="T22" fmla="*/ 0 w 55"/>
                <a:gd name="T23" fmla="*/ 0 h 1336"/>
                <a:gd name="T24" fmla="*/ 0 w 55"/>
                <a:gd name="T25" fmla="*/ 0 h 1336"/>
                <a:gd name="T26" fmla="*/ 0 w 55"/>
                <a:gd name="T27" fmla="*/ 0 h 1336"/>
                <a:gd name="T28" fmla="*/ 0 w 55"/>
                <a:gd name="T29" fmla="*/ 0 h 1336"/>
                <a:gd name="T30" fmla="*/ 0 w 55"/>
                <a:gd name="T31" fmla="*/ 0 h 1336"/>
                <a:gd name="T32" fmla="*/ 0 w 55"/>
                <a:gd name="T33" fmla="*/ 0 h 1336"/>
                <a:gd name="T34" fmla="*/ 0 w 55"/>
                <a:gd name="T35" fmla="*/ 0 h 1336"/>
                <a:gd name="T36" fmla="*/ 0 w 55"/>
                <a:gd name="T37" fmla="*/ 0 h 1336"/>
                <a:gd name="T38" fmla="*/ 0 w 55"/>
                <a:gd name="T39" fmla="*/ 0 h 1336"/>
                <a:gd name="T40" fmla="*/ 0 w 55"/>
                <a:gd name="T41" fmla="*/ 0 h 1336"/>
                <a:gd name="T42" fmla="*/ 0 w 55"/>
                <a:gd name="T43" fmla="*/ 0 h 1336"/>
                <a:gd name="T44" fmla="*/ 0 w 55"/>
                <a:gd name="T45" fmla="*/ 0 h 1336"/>
                <a:gd name="T46" fmla="*/ 0 w 55"/>
                <a:gd name="T47" fmla="*/ 0 h 1336"/>
                <a:gd name="T48" fmla="*/ 0 w 55"/>
                <a:gd name="T49" fmla="*/ 0 h 1336"/>
                <a:gd name="T50" fmla="*/ 0 w 55"/>
                <a:gd name="T51" fmla="*/ 0 h 1336"/>
                <a:gd name="T52" fmla="*/ 0 w 55"/>
                <a:gd name="T53" fmla="*/ 0 h 1336"/>
                <a:gd name="T54" fmla="*/ 0 w 55"/>
                <a:gd name="T55" fmla="*/ 0 h 1336"/>
                <a:gd name="T56" fmla="*/ 0 w 55"/>
                <a:gd name="T57" fmla="*/ 0 h 1336"/>
                <a:gd name="T58" fmla="*/ 0 w 55"/>
                <a:gd name="T59" fmla="*/ 0 h 1336"/>
                <a:gd name="T60" fmla="*/ 0 w 55"/>
                <a:gd name="T61" fmla="*/ 0 h 1336"/>
                <a:gd name="T62" fmla="*/ 0 w 55"/>
                <a:gd name="T63" fmla="*/ 0 h 1336"/>
                <a:gd name="T64" fmla="*/ 0 w 55"/>
                <a:gd name="T65" fmla="*/ 0 h 1336"/>
                <a:gd name="T66" fmla="*/ 0 w 55"/>
                <a:gd name="T67" fmla="*/ 0 h 1336"/>
                <a:gd name="T68" fmla="*/ 0 w 55"/>
                <a:gd name="T69" fmla="*/ 0 h 1336"/>
                <a:gd name="T70" fmla="*/ 0 w 55"/>
                <a:gd name="T71" fmla="*/ 0 h 1336"/>
                <a:gd name="T72" fmla="*/ 0 w 55"/>
                <a:gd name="T73" fmla="*/ 0 h 1336"/>
                <a:gd name="T74" fmla="*/ 0 w 55"/>
                <a:gd name="T75" fmla="*/ 0 h 1336"/>
                <a:gd name="T76" fmla="*/ 0 w 55"/>
                <a:gd name="T77" fmla="*/ 0 h 1336"/>
                <a:gd name="T78" fmla="*/ 0 w 55"/>
                <a:gd name="T79" fmla="*/ 0 h 1336"/>
                <a:gd name="T80" fmla="*/ 0 w 55"/>
                <a:gd name="T81" fmla="*/ 0 h 1336"/>
                <a:gd name="T82" fmla="*/ 0 w 55"/>
                <a:gd name="T83" fmla="*/ 0 h 1336"/>
                <a:gd name="T84" fmla="*/ 0 w 55"/>
                <a:gd name="T85" fmla="*/ 0 h 1336"/>
                <a:gd name="T86" fmla="*/ 0 w 55"/>
                <a:gd name="T87" fmla="*/ 0 h 1336"/>
                <a:gd name="T88" fmla="*/ 0 w 55"/>
                <a:gd name="T89" fmla="*/ 0 h 1336"/>
                <a:gd name="T90" fmla="*/ 0 w 55"/>
                <a:gd name="T91" fmla="*/ 0 h 1336"/>
                <a:gd name="T92" fmla="*/ 0 w 55"/>
                <a:gd name="T93" fmla="*/ 0 h 1336"/>
                <a:gd name="T94" fmla="*/ 0 w 55"/>
                <a:gd name="T95" fmla="*/ 0 h 1336"/>
                <a:gd name="T96" fmla="*/ 0 w 55"/>
                <a:gd name="T97" fmla="*/ 0 h 1336"/>
                <a:gd name="T98" fmla="*/ 0 w 55"/>
                <a:gd name="T99" fmla="*/ 0 h 1336"/>
                <a:gd name="T100" fmla="*/ 0 w 55"/>
                <a:gd name="T101" fmla="*/ 0 h 1336"/>
                <a:gd name="T102" fmla="*/ 0 w 55"/>
                <a:gd name="T103" fmla="*/ 0 h 1336"/>
                <a:gd name="T104" fmla="*/ 0 w 55"/>
                <a:gd name="T105" fmla="*/ 0 h 1336"/>
                <a:gd name="T106" fmla="*/ 0 w 55"/>
                <a:gd name="T107" fmla="*/ 0 h 13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55"/>
                <a:gd name="T163" fmla="*/ 0 h 1336"/>
                <a:gd name="T164" fmla="*/ 55 w 55"/>
                <a:gd name="T165" fmla="*/ 1336 h 13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55" h="1336">
                  <a:moveTo>
                    <a:pt x="12" y="0"/>
                  </a:moveTo>
                  <a:lnTo>
                    <a:pt x="19" y="4"/>
                  </a:lnTo>
                  <a:lnTo>
                    <a:pt x="25" y="11"/>
                  </a:lnTo>
                  <a:lnTo>
                    <a:pt x="25" y="23"/>
                  </a:lnTo>
                  <a:lnTo>
                    <a:pt x="25" y="36"/>
                  </a:lnTo>
                  <a:lnTo>
                    <a:pt x="23" y="48"/>
                  </a:lnTo>
                  <a:lnTo>
                    <a:pt x="21" y="61"/>
                  </a:lnTo>
                  <a:lnTo>
                    <a:pt x="21" y="70"/>
                  </a:lnTo>
                  <a:lnTo>
                    <a:pt x="23" y="84"/>
                  </a:lnTo>
                  <a:lnTo>
                    <a:pt x="21" y="120"/>
                  </a:lnTo>
                  <a:lnTo>
                    <a:pt x="21" y="160"/>
                  </a:lnTo>
                  <a:lnTo>
                    <a:pt x="23" y="198"/>
                  </a:lnTo>
                  <a:lnTo>
                    <a:pt x="25" y="238"/>
                  </a:lnTo>
                  <a:lnTo>
                    <a:pt x="27" y="276"/>
                  </a:lnTo>
                  <a:lnTo>
                    <a:pt x="31" y="314"/>
                  </a:lnTo>
                  <a:lnTo>
                    <a:pt x="33" y="352"/>
                  </a:lnTo>
                  <a:lnTo>
                    <a:pt x="36" y="392"/>
                  </a:lnTo>
                  <a:lnTo>
                    <a:pt x="38" y="430"/>
                  </a:lnTo>
                  <a:lnTo>
                    <a:pt x="40" y="468"/>
                  </a:lnTo>
                  <a:lnTo>
                    <a:pt x="44" y="506"/>
                  </a:lnTo>
                  <a:lnTo>
                    <a:pt x="46" y="546"/>
                  </a:lnTo>
                  <a:lnTo>
                    <a:pt x="48" y="584"/>
                  </a:lnTo>
                  <a:lnTo>
                    <a:pt x="48" y="622"/>
                  </a:lnTo>
                  <a:lnTo>
                    <a:pt x="48" y="660"/>
                  </a:lnTo>
                  <a:lnTo>
                    <a:pt x="48" y="700"/>
                  </a:lnTo>
                  <a:lnTo>
                    <a:pt x="48" y="730"/>
                  </a:lnTo>
                  <a:lnTo>
                    <a:pt x="48" y="759"/>
                  </a:lnTo>
                  <a:lnTo>
                    <a:pt x="48" y="787"/>
                  </a:lnTo>
                  <a:lnTo>
                    <a:pt x="48" y="816"/>
                  </a:lnTo>
                  <a:lnTo>
                    <a:pt x="46" y="844"/>
                  </a:lnTo>
                  <a:lnTo>
                    <a:pt x="44" y="873"/>
                  </a:lnTo>
                  <a:lnTo>
                    <a:pt x="44" y="901"/>
                  </a:lnTo>
                  <a:lnTo>
                    <a:pt x="44" y="930"/>
                  </a:lnTo>
                  <a:lnTo>
                    <a:pt x="42" y="958"/>
                  </a:lnTo>
                  <a:lnTo>
                    <a:pt x="42" y="987"/>
                  </a:lnTo>
                  <a:lnTo>
                    <a:pt x="42" y="1017"/>
                  </a:lnTo>
                  <a:lnTo>
                    <a:pt x="44" y="1049"/>
                  </a:lnTo>
                  <a:lnTo>
                    <a:pt x="44" y="1080"/>
                  </a:lnTo>
                  <a:lnTo>
                    <a:pt x="48" y="1114"/>
                  </a:lnTo>
                  <a:lnTo>
                    <a:pt x="50" y="1150"/>
                  </a:lnTo>
                  <a:lnTo>
                    <a:pt x="55" y="1188"/>
                  </a:lnTo>
                  <a:lnTo>
                    <a:pt x="55" y="1198"/>
                  </a:lnTo>
                  <a:lnTo>
                    <a:pt x="55" y="1207"/>
                  </a:lnTo>
                  <a:lnTo>
                    <a:pt x="54" y="1215"/>
                  </a:lnTo>
                  <a:lnTo>
                    <a:pt x="54" y="1224"/>
                  </a:lnTo>
                  <a:lnTo>
                    <a:pt x="50" y="1234"/>
                  </a:lnTo>
                  <a:lnTo>
                    <a:pt x="48" y="1243"/>
                  </a:lnTo>
                  <a:lnTo>
                    <a:pt x="44" y="1253"/>
                  </a:lnTo>
                  <a:lnTo>
                    <a:pt x="44" y="1262"/>
                  </a:lnTo>
                  <a:lnTo>
                    <a:pt x="38" y="1270"/>
                  </a:lnTo>
                  <a:lnTo>
                    <a:pt x="36" y="1279"/>
                  </a:lnTo>
                  <a:lnTo>
                    <a:pt x="33" y="1289"/>
                  </a:lnTo>
                  <a:lnTo>
                    <a:pt x="31" y="1298"/>
                  </a:lnTo>
                  <a:lnTo>
                    <a:pt x="25" y="1306"/>
                  </a:lnTo>
                  <a:lnTo>
                    <a:pt x="25" y="1316"/>
                  </a:lnTo>
                  <a:lnTo>
                    <a:pt x="21" y="1325"/>
                  </a:lnTo>
                  <a:lnTo>
                    <a:pt x="21" y="1336"/>
                  </a:lnTo>
                  <a:lnTo>
                    <a:pt x="12" y="1336"/>
                  </a:lnTo>
                  <a:lnTo>
                    <a:pt x="6" y="1336"/>
                  </a:lnTo>
                  <a:lnTo>
                    <a:pt x="6" y="1300"/>
                  </a:lnTo>
                  <a:lnTo>
                    <a:pt x="6" y="1268"/>
                  </a:lnTo>
                  <a:lnTo>
                    <a:pt x="6" y="1234"/>
                  </a:lnTo>
                  <a:lnTo>
                    <a:pt x="8" y="1202"/>
                  </a:lnTo>
                  <a:lnTo>
                    <a:pt x="8" y="1167"/>
                  </a:lnTo>
                  <a:lnTo>
                    <a:pt x="12" y="1133"/>
                  </a:lnTo>
                  <a:lnTo>
                    <a:pt x="12" y="1099"/>
                  </a:lnTo>
                  <a:lnTo>
                    <a:pt x="16" y="1067"/>
                  </a:lnTo>
                  <a:lnTo>
                    <a:pt x="16" y="1034"/>
                  </a:lnTo>
                  <a:lnTo>
                    <a:pt x="16" y="1000"/>
                  </a:lnTo>
                  <a:lnTo>
                    <a:pt x="16" y="968"/>
                  </a:lnTo>
                  <a:lnTo>
                    <a:pt x="16" y="935"/>
                  </a:lnTo>
                  <a:lnTo>
                    <a:pt x="12" y="901"/>
                  </a:lnTo>
                  <a:lnTo>
                    <a:pt x="12" y="867"/>
                  </a:lnTo>
                  <a:lnTo>
                    <a:pt x="8" y="835"/>
                  </a:lnTo>
                  <a:lnTo>
                    <a:pt x="6" y="802"/>
                  </a:lnTo>
                  <a:lnTo>
                    <a:pt x="4" y="770"/>
                  </a:lnTo>
                  <a:lnTo>
                    <a:pt x="4" y="740"/>
                  </a:lnTo>
                  <a:lnTo>
                    <a:pt x="4" y="709"/>
                  </a:lnTo>
                  <a:lnTo>
                    <a:pt x="4" y="679"/>
                  </a:lnTo>
                  <a:lnTo>
                    <a:pt x="4" y="646"/>
                  </a:lnTo>
                  <a:lnTo>
                    <a:pt x="4" y="618"/>
                  </a:lnTo>
                  <a:lnTo>
                    <a:pt x="4" y="586"/>
                  </a:lnTo>
                  <a:lnTo>
                    <a:pt x="6" y="557"/>
                  </a:lnTo>
                  <a:lnTo>
                    <a:pt x="6" y="525"/>
                  </a:lnTo>
                  <a:lnTo>
                    <a:pt x="6" y="494"/>
                  </a:lnTo>
                  <a:lnTo>
                    <a:pt x="6" y="462"/>
                  </a:lnTo>
                  <a:lnTo>
                    <a:pt x="6" y="433"/>
                  </a:lnTo>
                  <a:lnTo>
                    <a:pt x="6" y="401"/>
                  </a:lnTo>
                  <a:lnTo>
                    <a:pt x="6" y="371"/>
                  </a:lnTo>
                  <a:lnTo>
                    <a:pt x="6" y="340"/>
                  </a:lnTo>
                  <a:lnTo>
                    <a:pt x="6" y="310"/>
                  </a:lnTo>
                  <a:lnTo>
                    <a:pt x="4" y="289"/>
                  </a:lnTo>
                  <a:lnTo>
                    <a:pt x="4" y="272"/>
                  </a:lnTo>
                  <a:lnTo>
                    <a:pt x="2" y="251"/>
                  </a:lnTo>
                  <a:lnTo>
                    <a:pt x="2" y="232"/>
                  </a:lnTo>
                  <a:lnTo>
                    <a:pt x="2" y="211"/>
                  </a:lnTo>
                  <a:lnTo>
                    <a:pt x="2" y="192"/>
                  </a:lnTo>
                  <a:lnTo>
                    <a:pt x="2" y="173"/>
                  </a:lnTo>
                  <a:lnTo>
                    <a:pt x="2" y="154"/>
                  </a:lnTo>
                  <a:lnTo>
                    <a:pt x="0" y="133"/>
                  </a:lnTo>
                  <a:lnTo>
                    <a:pt x="0" y="112"/>
                  </a:lnTo>
                  <a:lnTo>
                    <a:pt x="0" y="93"/>
                  </a:lnTo>
                  <a:lnTo>
                    <a:pt x="2" y="74"/>
                  </a:lnTo>
                  <a:lnTo>
                    <a:pt x="2" y="55"/>
                  </a:lnTo>
                  <a:lnTo>
                    <a:pt x="4" y="36"/>
                  </a:lnTo>
                  <a:lnTo>
                    <a:pt x="6" y="1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13" name="Freeform 34">
              <a:extLst>
                <a:ext uri="{FF2B5EF4-FFF2-40B4-BE49-F238E27FC236}">
                  <a16:creationId xmlns:a16="http://schemas.microsoft.com/office/drawing/2014/main" id="{CDB28250-615E-0006-B887-CB057F385E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36" y="993"/>
              <a:ext cx="22" cy="319"/>
            </a:xfrm>
            <a:custGeom>
              <a:avLst/>
              <a:gdLst>
                <a:gd name="T0" fmla="*/ 0 w 68"/>
                <a:gd name="T1" fmla="*/ 0 h 1132"/>
                <a:gd name="T2" fmla="*/ 0 w 68"/>
                <a:gd name="T3" fmla="*/ 0 h 1132"/>
                <a:gd name="T4" fmla="*/ 0 w 68"/>
                <a:gd name="T5" fmla="*/ 0 h 1132"/>
                <a:gd name="T6" fmla="*/ 0 w 68"/>
                <a:gd name="T7" fmla="*/ 0 h 1132"/>
                <a:gd name="T8" fmla="*/ 0 w 68"/>
                <a:gd name="T9" fmla="*/ 0 h 1132"/>
                <a:gd name="T10" fmla="*/ 0 w 68"/>
                <a:gd name="T11" fmla="*/ 0 h 1132"/>
                <a:gd name="T12" fmla="*/ 0 w 68"/>
                <a:gd name="T13" fmla="*/ 0 h 1132"/>
                <a:gd name="T14" fmla="*/ 0 w 68"/>
                <a:gd name="T15" fmla="*/ 0 h 1132"/>
                <a:gd name="T16" fmla="*/ 0 w 68"/>
                <a:gd name="T17" fmla="*/ 0 h 1132"/>
                <a:gd name="T18" fmla="*/ 0 w 68"/>
                <a:gd name="T19" fmla="*/ 0 h 1132"/>
                <a:gd name="T20" fmla="*/ 0 w 68"/>
                <a:gd name="T21" fmla="*/ 0 h 1132"/>
                <a:gd name="T22" fmla="*/ 0 w 68"/>
                <a:gd name="T23" fmla="*/ 0 h 1132"/>
                <a:gd name="T24" fmla="*/ 0 w 68"/>
                <a:gd name="T25" fmla="*/ 0 h 1132"/>
                <a:gd name="T26" fmla="*/ 0 w 68"/>
                <a:gd name="T27" fmla="*/ 0 h 1132"/>
                <a:gd name="T28" fmla="*/ 0 w 68"/>
                <a:gd name="T29" fmla="*/ 0 h 1132"/>
                <a:gd name="T30" fmla="*/ 0 w 68"/>
                <a:gd name="T31" fmla="*/ 0 h 1132"/>
                <a:gd name="T32" fmla="*/ 0 w 68"/>
                <a:gd name="T33" fmla="*/ 0 h 1132"/>
                <a:gd name="T34" fmla="*/ 0 w 68"/>
                <a:gd name="T35" fmla="*/ 0 h 1132"/>
                <a:gd name="T36" fmla="*/ 0 w 68"/>
                <a:gd name="T37" fmla="*/ 0 h 1132"/>
                <a:gd name="T38" fmla="*/ 0 w 68"/>
                <a:gd name="T39" fmla="*/ 0 h 1132"/>
                <a:gd name="T40" fmla="*/ 0 w 68"/>
                <a:gd name="T41" fmla="*/ 0 h 1132"/>
                <a:gd name="T42" fmla="*/ 0 w 68"/>
                <a:gd name="T43" fmla="*/ 0 h 1132"/>
                <a:gd name="T44" fmla="*/ 0 w 68"/>
                <a:gd name="T45" fmla="*/ 0 h 1132"/>
                <a:gd name="T46" fmla="*/ 0 w 68"/>
                <a:gd name="T47" fmla="*/ 0 h 1132"/>
                <a:gd name="T48" fmla="*/ 0 w 68"/>
                <a:gd name="T49" fmla="*/ 0 h 1132"/>
                <a:gd name="T50" fmla="*/ 0 w 68"/>
                <a:gd name="T51" fmla="*/ 0 h 1132"/>
                <a:gd name="T52" fmla="*/ 0 w 68"/>
                <a:gd name="T53" fmla="*/ 0 h 1132"/>
                <a:gd name="T54" fmla="*/ 0 w 68"/>
                <a:gd name="T55" fmla="*/ 0 h 1132"/>
                <a:gd name="T56" fmla="*/ 0 w 68"/>
                <a:gd name="T57" fmla="*/ 0 h 1132"/>
                <a:gd name="T58" fmla="*/ 0 w 68"/>
                <a:gd name="T59" fmla="*/ 0 h 1132"/>
                <a:gd name="T60" fmla="*/ 0 w 68"/>
                <a:gd name="T61" fmla="*/ 0 h 1132"/>
                <a:gd name="T62" fmla="*/ 0 w 68"/>
                <a:gd name="T63" fmla="*/ 0 h 1132"/>
                <a:gd name="T64" fmla="*/ 0 w 68"/>
                <a:gd name="T65" fmla="*/ 0 h 1132"/>
                <a:gd name="T66" fmla="*/ 0 w 68"/>
                <a:gd name="T67" fmla="*/ 0 h 1132"/>
                <a:gd name="T68" fmla="*/ 0 w 68"/>
                <a:gd name="T69" fmla="*/ 0 h 1132"/>
                <a:gd name="T70" fmla="*/ 0 w 68"/>
                <a:gd name="T71" fmla="*/ 0 h 1132"/>
                <a:gd name="T72" fmla="*/ 0 w 68"/>
                <a:gd name="T73" fmla="*/ 0 h 1132"/>
                <a:gd name="T74" fmla="*/ 0 w 68"/>
                <a:gd name="T75" fmla="*/ 0 h 1132"/>
                <a:gd name="T76" fmla="*/ 0 w 68"/>
                <a:gd name="T77" fmla="*/ 0 h 1132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68"/>
                <a:gd name="T118" fmla="*/ 0 h 1132"/>
                <a:gd name="T119" fmla="*/ 68 w 68"/>
                <a:gd name="T120" fmla="*/ 1132 h 1132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68" h="1132">
                  <a:moveTo>
                    <a:pt x="51" y="0"/>
                  </a:moveTo>
                  <a:lnTo>
                    <a:pt x="51" y="0"/>
                  </a:lnTo>
                  <a:lnTo>
                    <a:pt x="57" y="0"/>
                  </a:lnTo>
                  <a:lnTo>
                    <a:pt x="62" y="0"/>
                  </a:lnTo>
                  <a:lnTo>
                    <a:pt x="68" y="0"/>
                  </a:lnTo>
                  <a:lnTo>
                    <a:pt x="64" y="16"/>
                  </a:lnTo>
                  <a:lnTo>
                    <a:pt x="64" y="31"/>
                  </a:lnTo>
                  <a:lnTo>
                    <a:pt x="60" y="46"/>
                  </a:lnTo>
                  <a:lnTo>
                    <a:pt x="59" y="63"/>
                  </a:lnTo>
                  <a:lnTo>
                    <a:pt x="57" y="78"/>
                  </a:lnTo>
                  <a:lnTo>
                    <a:pt x="55" y="95"/>
                  </a:lnTo>
                  <a:lnTo>
                    <a:pt x="55" y="113"/>
                  </a:lnTo>
                  <a:lnTo>
                    <a:pt x="55" y="128"/>
                  </a:lnTo>
                  <a:lnTo>
                    <a:pt x="51" y="143"/>
                  </a:lnTo>
                  <a:lnTo>
                    <a:pt x="51" y="158"/>
                  </a:lnTo>
                  <a:lnTo>
                    <a:pt x="51" y="175"/>
                  </a:lnTo>
                  <a:lnTo>
                    <a:pt x="51" y="190"/>
                  </a:lnTo>
                  <a:lnTo>
                    <a:pt x="49" y="208"/>
                  </a:lnTo>
                  <a:lnTo>
                    <a:pt x="49" y="223"/>
                  </a:lnTo>
                  <a:lnTo>
                    <a:pt x="49" y="242"/>
                  </a:lnTo>
                  <a:lnTo>
                    <a:pt x="51" y="259"/>
                  </a:lnTo>
                  <a:lnTo>
                    <a:pt x="45" y="308"/>
                  </a:lnTo>
                  <a:lnTo>
                    <a:pt x="41" y="358"/>
                  </a:lnTo>
                  <a:lnTo>
                    <a:pt x="40" y="407"/>
                  </a:lnTo>
                  <a:lnTo>
                    <a:pt x="38" y="459"/>
                  </a:lnTo>
                  <a:lnTo>
                    <a:pt x="36" y="508"/>
                  </a:lnTo>
                  <a:lnTo>
                    <a:pt x="34" y="559"/>
                  </a:lnTo>
                  <a:lnTo>
                    <a:pt x="34" y="609"/>
                  </a:lnTo>
                  <a:lnTo>
                    <a:pt x="34" y="660"/>
                  </a:lnTo>
                  <a:lnTo>
                    <a:pt x="34" y="709"/>
                  </a:lnTo>
                  <a:lnTo>
                    <a:pt x="34" y="761"/>
                  </a:lnTo>
                  <a:lnTo>
                    <a:pt x="36" y="810"/>
                  </a:lnTo>
                  <a:lnTo>
                    <a:pt x="38" y="862"/>
                  </a:lnTo>
                  <a:lnTo>
                    <a:pt x="40" y="911"/>
                  </a:lnTo>
                  <a:lnTo>
                    <a:pt x="41" y="964"/>
                  </a:lnTo>
                  <a:lnTo>
                    <a:pt x="45" y="1014"/>
                  </a:lnTo>
                  <a:lnTo>
                    <a:pt x="51" y="1065"/>
                  </a:lnTo>
                  <a:lnTo>
                    <a:pt x="45" y="1071"/>
                  </a:lnTo>
                  <a:lnTo>
                    <a:pt x="45" y="1080"/>
                  </a:lnTo>
                  <a:lnTo>
                    <a:pt x="45" y="1092"/>
                  </a:lnTo>
                  <a:lnTo>
                    <a:pt x="49" y="1107"/>
                  </a:lnTo>
                  <a:lnTo>
                    <a:pt x="47" y="1118"/>
                  </a:lnTo>
                  <a:lnTo>
                    <a:pt x="45" y="1126"/>
                  </a:lnTo>
                  <a:lnTo>
                    <a:pt x="40" y="1132"/>
                  </a:lnTo>
                  <a:lnTo>
                    <a:pt x="30" y="1132"/>
                  </a:lnTo>
                  <a:lnTo>
                    <a:pt x="26" y="1076"/>
                  </a:lnTo>
                  <a:lnTo>
                    <a:pt x="22" y="1023"/>
                  </a:lnTo>
                  <a:lnTo>
                    <a:pt x="21" y="968"/>
                  </a:lnTo>
                  <a:lnTo>
                    <a:pt x="19" y="917"/>
                  </a:lnTo>
                  <a:lnTo>
                    <a:pt x="13" y="862"/>
                  </a:lnTo>
                  <a:lnTo>
                    <a:pt x="9" y="808"/>
                  </a:lnTo>
                  <a:lnTo>
                    <a:pt x="7" y="753"/>
                  </a:lnTo>
                  <a:lnTo>
                    <a:pt x="5" y="702"/>
                  </a:lnTo>
                  <a:lnTo>
                    <a:pt x="3" y="647"/>
                  </a:lnTo>
                  <a:lnTo>
                    <a:pt x="1" y="594"/>
                  </a:lnTo>
                  <a:lnTo>
                    <a:pt x="0" y="540"/>
                  </a:lnTo>
                  <a:lnTo>
                    <a:pt x="1" y="487"/>
                  </a:lnTo>
                  <a:lnTo>
                    <a:pt x="1" y="434"/>
                  </a:lnTo>
                  <a:lnTo>
                    <a:pt x="3" y="381"/>
                  </a:lnTo>
                  <a:lnTo>
                    <a:pt x="7" y="327"/>
                  </a:lnTo>
                  <a:lnTo>
                    <a:pt x="13" y="274"/>
                  </a:lnTo>
                  <a:lnTo>
                    <a:pt x="13" y="255"/>
                  </a:lnTo>
                  <a:lnTo>
                    <a:pt x="13" y="238"/>
                  </a:lnTo>
                  <a:lnTo>
                    <a:pt x="13" y="219"/>
                  </a:lnTo>
                  <a:lnTo>
                    <a:pt x="15" y="204"/>
                  </a:lnTo>
                  <a:lnTo>
                    <a:pt x="15" y="187"/>
                  </a:lnTo>
                  <a:lnTo>
                    <a:pt x="19" y="168"/>
                  </a:lnTo>
                  <a:lnTo>
                    <a:pt x="21" y="151"/>
                  </a:lnTo>
                  <a:lnTo>
                    <a:pt x="24" y="135"/>
                  </a:lnTo>
                  <a:lnTo>
                    <a:pt x="26" y="116"/>
                  </a:lnTo>
                  <a:lnTo>
                    <a:pt x="28" y="99"/>
                  </a:lnTo>
                  <a:lnTo>
                    <a:pt x="32" y="82"/>
                  </a:lnTo>
                  <a:lnTo>
                    <a:pt x="36" y="65"/>
                  </a:lnTo>
                  <a:lnTo>
                    <a:pt x="38" y="48"/>
                  </a:lnTo>
                  <a:lnTo>
                    <a:pt x="41" y="31"/>
                  </a:lnTo>
                  <a:lnTo>
                    <a:pt x="45" y="16"/>
                  </a:lnTo>
                  <a:lnTo>
                    <a:pt x="5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14" name="Freeform 35">
              <a:extLst>
                <a:ext uri="{FF2B5EF4-FFF2-40B4-BE49-F238E27FC236}">
                  <a16:creationId xmlns:a16="http://schemas.microsoft.com/office/drawing/2014/main" id="{91C93F40-E733-0C7B-56A3-1057D366FB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51" y="988"/>
              <a:ext cx="392" cy="15"/>
            </a:xfrm>
            <a:custGeom>
              <a:avLst/>
              <a:gdLst>
                <a:gd name="T0" fmla="*/ 0 w 1283"/>
                <a:gd name="T1" fmla="*/ 0 h 53"/>
                <a:gd name="T2" fmla="*/ 0 w 1283"/>
                <a:gd name="T3" fmla="*/ 0 h 53"/>
                <a:gd name="T4" fmla="*/ 0 w 1283"/>
                <a:gd name="T5" fmla="*/ 0 h 53"/>
                <a:gd name="T6" fmla="*/ 0 w 1283"/>
                <a:gd name="T7" fmla="*/ 0 h 53"/>
                <a:gd name="T8" fmla="*/ 0 w 1283"/>
                <a:gd name="T9" fmla="*/ 0 h 53"/>
                <a:gd name="T10" fmla="*/ 0 w 1283"/>
                <a:gd name="T11" fmla="*/ 0 h 53"/>
                <a:gd name="T12" fmla="*/ 0 w 1283"/>
                <a:gd name="T13" fmla="*/ 0 h 53"/>
                <a:gd name="T14" fmla="*/ 0 w 1283"/>
                <a:gd name="T15" fmla="*/ 0 h 53"/>
                <a:gd name="T16" fmla="*/ 0 w 1283"/>
                <a:gd name="T17" fmla="*/ 0 h 53"/>
                <a:gd name="T18" fmla="*/ 0 w 1283"/>
                <a:gd name="T19" fmla="*/ 0 h 53"/>
                <a:gd name="T20" fmla="*/ 0 w 1283"/>
                <a:gd name="T21" fmla="*/ 0 h 53"/>
                <a:gd name="T22" fmla="*/ 0 w 1283"/>
                <a:gd name="T23" fmla="*/ 0 h 53"/>
                <a:gd name="T24" fmla="*/ 0 w 1283"/>
                <a:gd name="T25" fmla="*/ 0 h 53"/>
                <a:gd name="T26" fmla="*/ 0 w 1283"/>
                <a:gd name="T27" fmla="*/ 0 h 53"/>
                <a:gd name="T28" fmla="*/ 0 w 1283"/>
                <a:gd name="T29" fmla="*/ 0 h 53"/>
                <a:gd name="T30" fmla="*/ 0 w 1283"/>
                <a:gd name="T31" fmla="*/ 0 h 53"/>
                <a:gd name="T32" fmla="*/ 0 w 1283"/>
                <a:gd name="T33" fmla="*/ 0 h 53"/>
                <a:gd name="T34" fmla="*/ 0 w 1283"/>
                <a:gd name="T35" fmla="*/ 0 h 53"/>
                <a:gd name="T36" fmla="*/ 0 w 1283"/>
                <a:gd name="T37" fmla="*/ 0 h 53"/>
                <a:gd name="T38" fmla="*/ 0 w 1283"/>
                <a:gd name="T39" fmla="*/ 0 h 53"/>
                <a:gd name="T40" fmla="*/ 0 w 1283"/>
                <a:gd name="T41" fmla="*/ 0 h 53"/>
                <a:gd name="T42" fmla="*/ 0 w 1283"/>
                <a:gd name="T43" fmla="*/ 0 h 53"/>
                <a:gd name="T44" fmla="*/ 0 w 1283"/>
                <a:gd name="T45" fmla="*/ 0 h 53"/>
                <a:gd name="T46" fmla="*/ 0 w 1283"/>
                <a:gd name="T47" fmla="*/ 0 h 53"/>
                <a:gd name="T48" fmla="*/ 0 w 1283"/>
                <a:gd name="T49" fmla="*/ 0 h 53"/>
                <a:gd name="T50" fmla="*/ 0 w 1283"/>
                <a:gd name="T51" fmla="*/ 0 h 53"/>
                <a:gd name="T52" fmla="*/ 0 w 1283"/>
                <a:gd name="T53" fmla="*/ 0 h 53"/>
                <a:gd name="T54" fmla="*/ 0 w 1283"/>
                <a:gd name="T55" fmla="*/ 0 h 53"/>
                <a:gd name="T56" fmla="*/ 0 w 1283"/>
                <a:gd name="T57" fmla="*/ 0 h 53"/>
                <a:gd name="T58" fmla="*/ 0 w 1283"/>
                <a:gd name="T59" fmla="*/ 0 h 53"/>
                <a:gd name="T60" fmla="*/ 0 w 1283"/>
                <a:gd name="T61" fmla="*/ 0 h 53"/>
                <a:gd name="T62" fmla="*/ 0 w 1283"/>
                <a:gd name="T63" fmla="*/ 0 h 53"/>
                <a:gd name="T64" fmla="*/ 0 w 1283"/>
                <a:gd name="T65" fmla="*/ 0 h 53"/>
                <a:gd name="T66" fmla="*/ 0 w 1283"/>
                <a:gd name="T67" fmla="*/ 0 h 53"/>
                <a:gd name="T68" fmla="*/ 0 w 1283"/>
                <a:gd name="T69" fmla="*/ 0 h 53"/>
                <a:gd name="T70" fmla="*/ 0 w 1283"/>
                <a:gd name="T71" fmla="*/ 0 h 53"/>
                <a:gd name="T72" fmla="*/ 0 w 1283"/>
                <a:gd name="T73" fmla="*/ 0 h 53"/>
                <a:gd name="T74" fmla="*/ 0 w 1283"/>
                <a:gd name="T75" fmla="*/ 0 h 53"/>
                <a:gd name="T76" fmla="*/ 0 w 1283"/>
                <a:gd name="T77" fmla="*/ 0 h 53"/>
                <a:gd name="T78" fmla="*/ 0 w 1283"/>
                <a:gd name="T79" fmla="*/ 0 h 53"/>
                <a:gd name="T80" fmla="*/ 0 w 1283"/>
                <a:gd name="T81" fmla="*/ 0 h 53"/>
                <a:gd name="T82" fmla="*/ 0 w 1283"/>
                <a:gd name="T83" fmla="*/ 0 h 53"/>
                <a:gd name="T84" fmla="*/ 0 w 1283"/>
                <a:gd name="T85" fmla="*/ 0 h 53"/>
                <a:gd name="T86" fmla="*/ 0 w 1283"/>
                <a:gd name="T87" fmla="*/ 0 h 53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283"/>
                <a:gd name="T133" fmla="*/ 0 h 53"/>
                <a:gd name="T134" fmla="*/ 1283 w 1283"/>
                <a:gd name="T135" fmla="*/ 53 h 53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283" h="53">
                  <a:moveTo>
                    <a:pt x="0" y="10"/>
                  </a:moveTo>
                  <a:lnTo>
                    <a:pt x="50" y="10"/>
                  </a:lnTo>
                  <a:lnTo>
                    <a:pt x="97" y="10"/>
                  </a:lnTo>
                  <a:lnTo>
                    <a:pt x="148" y="10"/>
                  </a:lnTo>
                  <a:lnTo>
                    <a:pt x="200" y="10"/>
                  </a:lnTo>
                  <a:lnTo>
                    <a:pt x="249" y="10"/>
                  </a:lnTo>
                  <a:lnTo>
                    <a:pt x="300" y="10"/>
                  </a:lnTo>
                  <a:lnTo>
                    <a:pt x="350" y="8"/>
                  </a:lnTo>
                  <a:lnTo>
                    <a:pt x="403" y="8"/>
                  </a:lnTo>
                  <a:lnTo>
                    <a:pt x="452" y="6"/>
                  </a:lnTo>
                  <a:lnTo>
                    <a:pt x="504" y="6"/>
                  </a:lnTo>
                  <a:lnTo>
                    <a:pt x="555" y="2"/>
                  </a:lnTo>
                  <a:lnTo>
                    <a:pt x="606" y="2"/>
                  </a:lnTo>
                  <a:lnTo>
                    <a:pt x="656" y="0"/>
                  </a:lnTo>
                  <a:lnTo>
                    <a:pt x="707" y="0"/>
                  </a:lnTo>
                  <a:lnTo>
                    <a:pt x="757" y="0"/>
                  </a:lnTo>
                  <a:lnTo>
                    <a:pt x="806" y="0"/>
                  </a:lnTo>
                  <a:lnTo>
                    <a:pt x="823" y="0"/>
                  </a:lnTo>
                  <a:lnTo>
                    <a:pt x="844" y="2"/>
                  </a:lnTo>
                  <a:lnTo>
                    <a:pt x="861" y="4"/>
                  </a:lnTo>
                  <a:lnTo>
                    <a:pt x="882" y="6"/>
                  </a:lnTo>
                  <a:lnTo>
                    <a:pt x="901" y="8"/>
                  </a:lnTo>
                  <a:lnTo>
                    <a:pt x="920" y="10"/>
                  </a:lnTo>
                  <a:lnTo>
                    <a:pt x="939" y="12"/>
                  </a:lnTo>
                  <a:lnTo>
                    <a:pt x="958" y="15"/>
                  </a:lnTo>
                  <a:lnTo>
                    <a:pt x="977" y="17"/>
                  </a:lnTo>
                  <a:lnTo>
                    <a:pt x="996" y="19"/>
                  </a:lnTo>
                  <a:lnTo>
                    <a:pt x="1015" y="23"/>
                  </a:lnTo>
                  <a:lnTo>
                    <a:pt x="1036" y="25"/>
                  </a:lnTo>
                  <a:lnTo>
                    <a:pt x="1055" y="27"/>
                  </a:lnTo>
                  <a:lnTo>
                    <a:pt x="1074" y="29"/>
                  </a:lnTo>
                  <a:lnTo>
                    <a:pt x="1095" y="29"/>
                  </a:lnTo>
                  <a:lnTo>
                    <a:pt x="1116" y="31"/>
                  </a:lnTo>
                  <a:lnTo>
                    <a:pt x="1125" y="31"/>
                  </a:lnTo>
                  <a:lnTo>
                    <a:pt x="1135" y="31"/>
                  </a:lnTo>
                  <a:lnTo>
                    <a:pt x="1144" y="31"/>
                  </a:lnTo>
                  <a:lnTo>
                    <a:pt x="1156" y="31"/>
                  </a:lnTo>
                  <a:lnTo>
                    <a:pt x="1165" y="31"/>
                  </a:lnTo>
                  <a:lnTo>
                    <a:pt x="1177" y="31"/>
                  </a:lnTo>
                  <a:lnTo>
                    <a:pt x="1186" y="31"/>
                  </a:lnTo>
                  <a:lnTo>
                    <a:pt x="1198" y="32"/>
                  </a:lnTo>
                  <a:lnTo>
                    <a:pt x="1207" y="32"/>
                  </a:lnTo>
                  <a:lnTo>
                    <a:pt x="1218" y="32"/>
                  </a:lnTo>
                  <a:lnTo>
                    <a:pt x="1228" y="32"/>
                  </a:lnTo>
                  <a:lnTo>
                    <a:pt x="1238" y="32"/>
                  </a:lnTo>
                  <a:lnTo>
                    <a:pt x="1249" y="32"/>
                  </a:lnTo>
                  <a:lnTo>
                    <a:pt x="1260" y="32"/>
                  </a:lnTo>
                  <a:lnTo>
                    <a:pt x="1270" y="32"/>
                  </a:lnTo>
                  <a:lnTo>
                    <a:pt x="1283" y="32"/>
                  </a:lnTo>
                  <a:lnTo>
                    <a:pt x="1270" y="53"/>
                  </a:lnTo>
                  <a:lnTo>
                    <a:pt x="1264" y="53"/>
                  </a:lnTo>
                  <a:lnTo>
                    <a:pt x="1255" y="53"/>
                  </a:lnTo>
                  <a:lnTo>
                    <a:pt x="1247" y="53"/>
                  </a:lnTo>
                  <a:lnTo>
                    <a:pt x="1239" y="53"/>
                  </a:lnTo>
                  <a:lnTo>
                    <a:pt x="1234" y="53"/>
                  </a:lnTo>
                  <a:lnTo>
                    <a:pt x="1226" y="53"/>
                  </a:lnTo>
                  <a:lnTo>
                    <a:pt x="1218" y="53"/>
                  </a:lnTo>
                  <a:lnTo>
                    <a:pt x="1209" y="53"/>
                  </a:lnTo>
                  <a:lnTo>
                    <a:pt x="1203" y="53"/>
                  </a:lnTo>
                  <a:lnTo>
                    <a:pt x="1198" y="53"/>
                  </a:lnTo>
                  <a:lnTo>
                    <a:pt x="1186" y="53"/>
                  </a:lnTo>
                  <a:lnTo>
                    <a:pt x="1182" y="53"/>
                  </a:lnTo>
                  <a:lnTo>
                    <a:pt x="1173" y="50"/>
                  </a:lnTo>
                  <a:lnTo>
                    <a:pt x="1161" y="48"/>
                  </a:lnTo>
                  <a:lnTo>
                    <a:pt x="1150" y="46"/>
                  </a:lnTo>
                  <a:lnTo>
                    <a:pt x="1141" y="46"/>
                  </a:lnTo>
                  <a:lnTo>
                    <a:pt x="1131" y="46"/>
                  </a:lnTo>
                  <a:lnTo>
                    <a:pt x="1122" y="46"/>
                  </a:lnTo>
                  <a:lnTo>
                    <a:pt x="1110" y="46"/>
                  </a:lnTo>
                  <a:lnTo>
                    <a:pt x="1101" y="48"/>
                  </a:lnTo>
                  <a:lnTo>
                    <a:pt x="1053" y="44"/>
                  </a:lnTo>
                  <a:lnTo>
                    <a:pt x="1011" y="42"/>
                  </a:lnTo>
                  <a:lnTo>
                    <a:pt x="971" y="38"/>
                  </a:lnTo>
                  <a:lnTo>
                    <a:pt x="935" y="38"/>
                  </a:lnTo>
                  <a:lnTo>
                    <a:pt x="899" y="38"/>
                  </a:lnTo>
                  <a:lnTo>
                    <a:pt x="867" y="36"/>
                  </a:lnTo>
                  <a:lnTo>
                    <a:pt x="835" y="36"/>
                  </a:lnTo>
                  <a:lnTo>
                    <a:pt x="804" y="36"/>
                  </a:lnTo>
                  <a:lnTo>
                    <a:pt x="772" y="34"/>
                  </a:lnTo>
                  <a:lnTo>
                    <a:pt x="741" y="34"/>
                  </a:lnTo>
                  <a:lnTo>
                    <a:pt x="707" y="34"/>
                  </a:lnTo>
                  <a:lnTo>
                    <a:pt x="675" y="34"/>
                  </a:lnTo>
                  <a:lnTo>
                    <a:pt x="639" y="32"/>
                  </a:lnTo>
                  <a:lnTo>
                    <a:pt x="601" y="32"/>
                  </a:lnTo>
                  <a:lnTo>
                    <a:pt x="561" y="32"/>
                  </a:lnTo>
                  <a:lnTo>
                    <a:pt x="517" y="31"/>
                  </a:lnTo>
                  <a:lnTo>
                    <a:pt x="502" y="29"/>
                  </a:lnTo>
                  <a:lnTo>
                    <a:pt x="489" y="27"/>
                  </a:lnTo>
                  <a:lnTo>
                    <a:pt x="473" y="27"/>
                  </a:lnTo>
                  <a:lnTo>
                    <a:pt x="462" y="29"/>
                  </a:lnTo>
                  <a:lnTo>
                    <a:pt x="449" y="29"/>
                  </a:lnTo>
                  <a:lnTo>
                    <a:pt x="437" y="29"/>
                  </a:lnTo>
                  <a:lnTo>
                    <a:pt x="422" y="31"/>
                  </a:lnTo>
                  <a:lnTo>
                    <a:pt x="411" y="32"/>
                  </a:lnTo>
                  <a:lnTo>
                    <a:pt x="397" y="32"/>
                  </a:lnTo>
                  <a:lnTo>
                    <a:pt x="384" y="36"/>
                  </a:lnTo>
                  <a:lnTo>
                    <a:pt x="371" y="38"/>
                  </a:lnTo>
                  <a:lnTo>
                    <a:pt x="357" y="40"/>
                  </a:lnTo>
                  <a:lnTo>
                    <a:pt x="344" y="40"/>
                  </a:lnTo>
                  <a:lnTo>
                    <a:pt x="329" y="42"/>
                  </a:lnTo>
                  <a:lnTo>
                    <a:pt x="316" y="42"/>
                  </a:lnTo>
                  <a:lnTo>
                    <a:pt x="302" y="44"/>
                  </a:lnTo>
                  <a:lnTo>
                    <a:pt x="293" y="42"/>
                  </a:lnTo>
                  <a:lnTo>
                    <a:pt x="283" y="42"/>
                  </a:lnTo>
                  <a:lnTo>
                    <a:pt x="274" y="42"/>
                  </a:lnTo>
                  <a:lnTo>
                    <a:pt x="266" y="42"/>
                  </a:lnTo>
                  <a:lnTo>
                    <a:pt x="255" y="40"/>
                  </a:lnTo>
                  <a:lnTo>
                    <a:pt x="245" y="40"/>
                  </a:lnTo>
                  <a:lnTo>
                    <a:pt x="236" y="40"/>
                  </a:lnTo>
                  <a:lnTo>
                    <a:pt x="228" y="40"/>
                  </a:lnTo>
                  <a:lnTo>
                    <a:pt x="219" y="38"/>
                  </a:lnTo>
                  <a:lnTo>
                    <a:pt x="211" y="38"/>
                  </a:lnTo>
                  <a:lnTo>
                    <a:pt x="203" y="36"/>
                  </a:lnTo>
                  <a:lnTo>
                    <a:pt x="198" y="36"/>
                  </a:lnTo>
                  <a:lnTo>
                    <a:pt x="186" y="36"/>
                  </a:lnTo>
                  <a:lnTo>
                    <a:pt x="183" y="36"/>
                  </a:lnTo>
                  <a:lnTo>
                    <a:pt x="171" y="34"/>
                  </a:lnTo>
                  <a:lnTo>
                    <a:pt x="162" y="34"/>
                  </a:lnTo>
                  <a:lnTo>
                    <a:pt x="148" y="34"/>
                  </a:lnTo>
                  <a:lnTo>
                    <a:pt x="135" y="36"/>
                  </a:lnTo>
                  <a:lnTo>
                    <a:pt x="120" y="36"/>
                  </a:lnTo>
                  <a:lnTo>
                    <a:pt x="105" y="36"/>
                  </a:lnTo>
                  <a:lnTo>
                    <a:pt x="89" y="36"/>
                  </a:lnTo>
                  <a:lnTo>
                    <a:pt x="74" y="36"/>
                  </a:lnTo>
                  <a:lnTo>
                    <a:pt x="59" y="34"/>
                  </a:lnTo>
                  <a:lnTo>
                    <a:pt x="46" y="32"/>
                  </a:lnTo>
                  <a:lnTo>
                    <a:pt x="31" y="31"/>
                  </a:lnTo>
                  <a:lnTo>
                    <a:pt x="21" y="29"/>
                  </a:lnTo>
                  <a:lnTo>
                    <a:pt x="12" y="23"/>
                  </a:lnTo>
                  <a:lnTo>
                    <a:pt x="4" y="19"/>
                  </a:lnTo>
                  <a:lnTo>
                    <a:pt x="0" y="13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15" name="Freeform 36">
              <a:extLst>
                <a:ext uri="{FF2B5EF4-FFF2-40B4-BE49-F238E27FC236}">
                  <a16:creationId xmlns:a16="http://schemas.microsoft.com/office/drawing/2014/main" id="{3CA5B438-70D0-7641-7B82-770410400E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28" y="966"/>
              <a:ext cx="319" cy="17"/>
            </a:xfrm>
            <a:custGeom>
              <a:avLst/>
              <a:gdLst>
                <a:gd name="T0" fmla="*/ 0 w 1048"/>
                <a:gd name="T1" fmla="*/ 0 h 59"/>
                <a:gd name="T2" fmla="*/ 0 w 1048"/>
                <a:gd name="T3" fmla="*/ 0 h 59"/>
                <a:gd name="T4" fmla="*/ 0 w 1048"/>
                <a:gd name="T5" fmla="*/ 0 h 59"/>
                <a:gd name="T6" fmla="*/ 0 w 1048"/>
                <a:gd name="T7" fmla="*/ 0 h 59"/>
                <a:gd name="T8" fmla="*/ 0 w 1048"/>
                <a:gd name="T9" fmla="*/ 0 h 59"/>
                <a:gd name="T10" fmla="*/ 0 w 1048"/>
                <a:gd name="T11" fmla="*/ 0 h 59"/>
                <a:gd name="T12" fmla="*/ 0 w 1048"/>
                <a:gd name="T13" fmla="*/ 0 h 59"/>
                <a:gd name="T14" fmla="*/ 0 w 1048"/>
                <a:gd name="T15" fmla="*/ 0 h 59"/>
                <a:gd name="T16" fmla="*/ 0 w 1048"/>
                <a:gd name="T17" fmla="*/ 0 h 59"/>
                <a:gd name="T18" fmla="*/ 0 w 1048"/>
                <a:gd name="T19" fmla="*/ 0 h 59"/>
                <a:gd name="T20" fmla="*/ 0 w 1048"/>
                <a:gd name="T21" fmla="*/ 0 h 59"/>
                <a:gd name="T22" fmla="*/ 0 w 1048"/>
                <a:gd name="T23" fmla="*/ 0 h 59"/>
                <a:gd name="T24" fmla="*/ 0 w 1048"/>
                <a:gd name="T25" fmla="*/ 0 h 59"/>
                <a:gd name="T26" fmla="*/ 0 w 1048"/>
                <a:gd name="T27" fmla="*/ 0 h 59"/>
                <a:gd name="T28" fmla="*/ 0 w 1048"/>
                <a:gd name="T29" fmla="*/ 0 h 59"/>
                <a:gd name="T30" fmla="*/ 0 w 1048"/>
                <a:gd name="T31" fmla="*/ 0 h 59"/>
                <a:gd name="T32" fmla="*/ 0 w 1048"/>
                <a:gd name="T33" fmla="*/ 0 h 59"/>
                <a:gd name="T34" fmla="*/ 0 w 1048"/>
                <a:gd name="T35" fmla="*/ 0 h 59"/>
                <a:gd name="T36" fmla="*/ 0 w 1048"/>
                <a:gd name="T37" fmla="*/ 0 h 59"/>
                <a:gd name="T38" fmla="*/ 0 w 1048"/>
                <a:gd name="T39" fmla="*/ 0 h 59"/>
                <a:gd name="T40" fmla="*/ 0 w 1048"/>
                <a:gd name="T41" fmla="*/ 0 h 59"/>
                <a:gd name="T42" fmla="*/ 0 w 1048"/>
                <a:gd name="T43" fmla="*/ 0 h 59"/>
                <a:gd name="T44" fmla="*/ 0 w 1048"/>
                <a:gd name="T45" fmla="*/ 0 h 59"/>
                <a:gd name="T46" fmla="*/ 0 w 1048"/>
                <a:gd name="T47" fmla="*/ 0 h 59"/>
                <a:gd name="T48" fmla="*/ 0 w 1048"/>
                <a:gd name="T49" fmla="*/ 0 h 59"/>
                <a:gd name="T50" fmla="*/ 0 w 1048"/>
                <a:gd name="T51" fmla="*/ 0 h 59"/>
                <a:gd name="T52" fmla="*/ 0 w 1048"/>
                <a:gd name="T53" fmla="*/ 0 h 59"/>
                <a:gd name="T54" fmla="*/ 0 w 1048"/>
                <a:gd name="T55" fmla="*/ 0 h 59"/>
                <a:gd name="T56" fmla="*/ 0 w 1048"/>
                <a:gd name="T57" fmla="*/ 0 h 59"/>
                <a:gd name="T58" fmla="*/ 0 w 1048"/>
                <a:gd name="T59" fmla="*/ 0 h 59"/>
                <a:gd name="T60" fmla="*/ 0 w 1048"/>
                <a:gd name="T61" fmla="*/ 0 h 59"/>
                <a:gd name="T62" fmla="*/ 0 w 1048"/>
                <a:gd name="T63" fmla="*/ 0 h 59"/>
                <a:gd name="T64" fmla="*/ 0 w 1048"/>
                <a:gd name="T65" fmla="*/ 0 h 59"/>
                <a:gd name="T66" fmla="*/ 0 w 1048"/>
                <a:gd name="T67" fmla="*/ 0 h 59"/>
                <a:gd name="T68" fmla="*/ 0 w 1048"/>
                <a:gd name="T69" fmla="*/ 0 h 59"/>
                <a:gd name="T70" fmla="*/ 0 w 1048"/>
                <a:gd name="T71" fmla="*/ 0 h 59"/>
                <a:gd name="T72" fmla="*/ 0 w 1048"/>
                <a:gd name="T73" fmla="*/ 0 h 59"/>
                <a:gd name="T74" fmla="*/ 0 w 1048"/>
                <a:gd name="T75" fmla="*/ 0 h 59"/>
                <a:gd name="T76" fmla="*/ 0 w 1048"/>
                <a:gd name="T77" fmla="*/ 0 h 59"/>
                <a:gd name="T78" fmla="*/ 0 w 1048"/>
                <a:gd name="T79" fmla="*/ 0 h 59"/>
                <a:gd name="T80" fmla="*/ 0 w 1048"/>
                <a:gd name="T81" fmla="*/ 0 h 59"/>
                <a:gd name="T82" fmla="*/ 0 w 1048"/>
                <a:gd name="T83" fmla="*/ 0 h 59"/>
                <a:gd name="T84" fmla="*/ 0 w 1048"/>
                <a:gd name="T85" fmla="*/ 0 h 59"/>
                <a:gd name="T86" fmla="*/ 0 w 1048"/>
                <a:gd name="T87" fmla="*/ 0 h 59"/>
                <a:gd name="T88" fmla="*/ 0 w 1048"/>
                <a:gd name="T89" fmla="*/ 0 h 59"/>
                <a:gd name="T90" fmla="*/ 0 w 1048"/>
                <a:gd name="T91" fmla="*/ 0 h 59"/>
                <a:gd name="T92" fmla="*/ 0 w 1048"/>
                <a:gd name="T93" fmla="*/ 0 h 59"/>
                <a:gd name="T94" fmla="*/ 0 w 1048"/>
                <a:gd name="T95" fmla="*/ 0 h 59"/>
                <a:gd name="T96" fmla="*/ 0 w 1048"/>
                <a:gd name="T97" fmla="*/ 0 h 59"/>
                <a:gd name="T98" fmla="*/ 0 w 1048"/>
                <a:gd name="T99" fmla="*/ 0 h 59"/>
                <a:gd name="T100" fmla="*/ 0 w 1048"/>
                <a:gd name="T101" fmla="*/ 0 h 59"/>
                <a:gd name="T102" fmla="*/ 0 w 1048"/>
                <a:gd name="T103" fmla="*/ 0 h 59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048"/>
                <a:gd name="T157" fmla="*/ 0 h 59"/>
                <a:gd name="T158" fmla="*/ 1048 w 1048"/>
                <a:gd name="T159" fmla="*/ 59 h 59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048" h="59">
                  <a:moveTo>
                    <a:pt x="4" y="0"/>
                  </a:moveTo>
                  <a:lnTo>
                    <a:pt x="67" y="2"/>
                  </a:lnTo>
                  <a:lnTo>
                    <a:pt x="130" y="6"/>
                  </a:lnTo>
                  <a:lnTo>
                    <a:pt x="194" y="6"/>
                  </a:lnTo>
                  <a:lnTo>
                    <a:pt x="261" y="8"/>
                  </a:lnTo>
                  <a:lnTo>
                    <a:pt x="323" y="8"/>
                  </a:lnTo>
                  <a:lnTo>
                    <a:pt x="388" y="10"/>
                  </a:lnTo>
                  <a:lnTo>
                    <a:pt x="453" y="10"/>
                  </a:lnTo>
                  <a:lnTo>
                    <a:pt x="517" y="12"/>
                  </a:lnTo>
                  <a:lnTo>
                    <a:pt x="582" y="12"/>
                  </a:lnTo>
                  <a:lnTo>
                    <a:pt x="647" y="12"/>
                  </a:lnTo>
                  <a:lnTo>
                    <a:pt x="709" y="14"/>
                  </a:lnTo>
                  <a:lnTo>
                    <a:pt x="774" y="16"/>
                  </a:lnTo>
                  <a:lnTo>
                    <a:pt x="839" y="16"/>
                  </a:lnTo>
                  <a:lnTo>
                    <a:pt x="903" y="19"/>
                  </a:lnTo>
                  <a:lnTo>
                    <a:pt x="966" y="23"/>
                  </a:lnTo>
                  <a:lnTo>
                    <a:pt x="1030" y="29"/>
                  </a:lnTo>
                  <a:lnTo>
                    <a:pt x="1036" y="31"/>
                  </a:lnTo>
                  <a:lnTo>
                    <a:pt x="1042" y="36"/>
                  </a:lnTo>
                  <a:lnTo>
                    <a:pt x="1046" y="42"/>
                  </a:lnTo>
                  <a:lnTo>
                    <a:pt x="1048" y="48"/>
                  </a:lnTo>
                  <a:lnTo>
                    <a:pt x="1038" y="48"/>
                  </a:lnTo>
                  <a:lnTo>
                    <a:pt x="1029" y="48"/>
                  </a:lnTo>
                  <a:lnTo>
                    <a:pt x="1017" y="46"/>
                  </a:lnTo>
                  <a:lnTo>
                    <a:pt x="1010" y="46"/>
                  </a:lnTo>
                  <a:lnTo>
                    <a:pt x="1000" y="44"/>
                  </a:lnTo>
                  <a:lnTo>
                    <a:pt x="991" y="44"/>
                  </a:lnTo>
                  <a:lnTo>
                    <a:pt x="981" y="44"/>
                  </a:lnTo>
                  <a:lnTo>
                    <a:pt x="973" y="44"/>
                  </a:lnTo>
                  <a:lnTo>
                    <a:pt x="964" y="42"/>
                  </a:lnTo>
                  <a:lnTo>
                    <a:pt x="954" y="42"/>
                  </a:lnTo>
                  <a:lnTo>
                    <a:pt x="945" y="42"/>
                  </a:lnTo>
                  <a:lnTo>
                    <a:pt x="935" y="42"/>
                  </a:lnTo>
                  <a:lnTo>
                    <a:pt x="926" y="42"/>
                  </a:lnTo>
                  <a:lnTo>
                    <a:pt x="918" y="42"/>
                  </a:lnTo>
                  <a:lnTo>
                    <a:pt x="909" y="42"/>
                  </a:lnTo>
                  <a:lnTo>
                    <a:pt x="901" y="42"/>
                  </a:lnTo>
                  <a:lnTo>
                    <a:pt x="888" y="42"/>
                  </a:lnTo>
                  <a:lnTo>
                    <a:pt x="878" y="42"/>
                  </a:lnTo>
                  <a:lnTo>
                    <a:pt x="869" y="42"/>
                  </a:lnTo>
                  <a:lnTo>
                    <a:pt x="861" y="46"/>
                  </a:lnTo>
                  <a:lnTo>
                    <a:pt x="850" y="48"/>
                  </a:lnTo>
                  <a:lnTo>
                    <a:pt x="839" y="54"/>
                  </a:lnTo>
                  <a:lnTo>
                    <a:pt x="831" y="55"/>
                  </a:lnTo>
                  <a:lnTo>
                    <a:pt x="823" y="57"/>
                  </a:lnTo>
                  <a:lnTo>
                    <a:pt x="816" y="57"/>
                  </a:lnTo>
                  <a:lnTo>
                    <a:pt x="806" y="59"/>
                  </a:lnTo>
                  <a:lnTo>
                    <a:pt x="793" y="59"/>
                  </a:lnTo>
                  <a:lnTo>
                    <a:pt x="780" y="59"/>
                  </a:lnTo>
                  <a:lnTo>
                    <a:pt x="762" y="59"/>
                  </a:lnTo>
                  <a:lnTo>
                    <a:pt x="745" y="59"/>
                  </a:lnTo>
                  <a:lnTo>
                    <a:pt x="736" y="57"/>
                  </a:lnTo>
                  <a:lnTo>
                    <a:pt x="726" y="55"/>
                  </a:lnTo>
                  <a:lnTo>
                    <a:pt x="715" y="54"/>
                  </a:lnTo>
                  <a:lnTo>
                    <a:pt x="704" y="52"/>
                  </a:lnTo>
                  <a:lnTo>
                    <a:pt x="690" y="50"/>
                  </a:lnTo>
                  <a:lnTo>
                    <a:pt x="679" y="48"/>
                  </a:lnTo>
                  <a:lnTo>
                    <a:pt x="666" y="44"/>
                  </a:lnTo>
                  <a:lnTo>
                    <a:pt x="652" y="42"/>
                  </a:lnTo>
                  <a:lnTo>
                    <a:pt x="639" y="38"/>
                  </a:lnTo>
                  <a:lnTo>
                    <a:pt x="626" y="38"/>
                  </a:lnTo>
                  <a:lnTo>
                    <a:pt x="614" y="35"/>
                  </a:lnTo>
                  <a:lnTo>
                    <a:pt x="603" y="33"/>
                  </a:lnTo>
                  <a:lnTo>
                    <a:pt x="591" y="33"/>
                  </a:lnTo>
                  <a:lnTo>
                    <a:pt x="584" y="31"/>
                  </a:lnTo>
                  <a:lnTo>
                    <a:pt x="576" y="31"/>
                  </a:lnTo>
                  <a:lnTo>
                    <a:pt x="572" y="31"/>
                  </a:lnTo>
                  <a:lnTo>
                    <a:pt x="550" y="29"/>
                  </a:lnTo>
                  <a:lnTo>
                    <a:pt x="529" y="29"/>
                  </a:lnTo>
                  <a:lnTo>
                    <a:pt x="508" y="27"/>
                  </a:lnTo>
                  <a:lnTo>
                    <a:pt x="491" y="27"/>
                  </a:lnTo>
                  <a:lnTo>
                    <a:pt x="472" y="27"/>
                  </a:lnTo>
                  <a:lnTo>
                    <a:pt x="456" y="27"/>
                  </a:lnTo>
                  <a:lnTo>
                    <a:pt x="437" y="27"/>
                  </a:lnTo>
                  <a:lnTo>
                    <a:pt x="422" y="29"/>
                  </a:lnTo>
                  <a:lnTo>
                    <a:pt x="405" y="29"/>
                  </a:lnTo>
                  <a:lnTo>
                    <a:pt x="386" y="29"/>
                  </a:lnTo>
                  <a:lnTo>
                    <a:pt x="369" y="29"/>
                  </a:lnTo>
                  <a:lnTo>
                    <a:pt x="352" y="29"/>
                  </a:lnTo>
                  <a:lnTo>
                    <a:pt x="331" y="29"/>
                  </a:lnTo>
                  <a:lnTo>
                    <a:pt x="312" y="29"/>
                  </a:lnTo>
                  <a:lnTo>
                    <a:pt x="291" y="29"/>
                  </a:lnTo>
                  <a:lnTo>
                    <a:pt x="270" y="31"/>
                  </a:lnTo>
                  <a:lnTo>
                    <a:pt x="251" y="29"/>
                  </a:lnTo>
                  <a:lnTo>
                    <a:pt x="232" y="29"/>
                  </a:lnTo>
                  <a:lnTo>
                    <a:pt x="215" y="29"/>
                  </a:lnTo>
                  <a:lnTo>
                    <a:pt x="200" y="29"/>
                  </a:lnTo>
                  <a:lnTo>
                    <a:pt x="183" y="27"/>
                  </a:lnTo>
                  <a:lnTo>
                    <a:pt x="168" y="25"/>
                  </a:lnTo>
                  <a:lnTo>
                    <a:pt x="150" y="25"/>
                  </a:lnTo>
                  <a:lnTo>
                    <a:pt x="135" y="25"/>
                  </a:lnTo>
                  <a:lnTo>
                    <a:pt x="118" y="23"/>
                  </a:lnTo>
                  <a:lnTo>
                    <a:pt x="101" y="21"/>
                  </a:lnTo>
                  <a:lnTo>
                    <a:pt x="86" y="19"/>
                  </a:lnTo>
                  <a:lnTo>
                    <a:pt x="69" y="19"/>
                  </a:lnTo>
                  <a:lnTo>
                    <a:pt x="52" y="19"/>
                  </a:lnTo>
                  <a:lnTo>
                    <a:pt x="34" y="19"/>
                  </a:lnTo>
                  <a:lnTo>
                    <a:pt x="17" y="19"/>
                  </a:lnTo>
                  <a:lnTo>
                    <a:pt x="0" y="19"/>
                  </a:lnTo>
                  <a:lnTo>
                    <a:pt x="0" y="14"/>
                  </a:lnTo>
                  <a:lnTo>
                    <a:pt x="2" y="8"/>
                  </a:lnTo>
                  <a:lnTo>
                    <a:pt x="2" y="2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16" name="Freeform 37">
              <a:extLst>
                <a:ext uri="{FF2B5EF4-FFF2-40B4-BE49-F238E27FC236}">
                  <a16:creationId xmlns:a16="http://schemas.microsoft.com/office/drawing/2014/main" id="{0AAB80CE-79BD-B5E8-4DA5-756513B7A0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51" y="920"/>
              <a:ext cx="63" cy="61"/>
            </a:xfrm>
            <a:custGeom>
              <a:avLst/>
              <a:gdLst>
                <a:gd name="T0" fmla="*/ 0 w 206"/>
                <a:gd name="T1" fmla="*/ 0 h 217"/>
                <a:gd name="T2" fmla="*/ 0 w 206"/>
                <a:gd name="T3" fmla="*/ 0 h 217"/>
                <a:gd name="T4" fmla="*/ 0 w 206"/>
                <a:gd name="T5" fmla="*/ 0 h 217"/>
                <a:gd name="T6" fmla="*/ 0 w 206"/>
                <a:gd name="T7" fmla="*/ 0 h 217"/>
                <a:gd name="T8" fmla="*/ 0 w 206"/>
                <a:gd name="T9" fmla="*/ 0 h 217"/>
                <a:gd name="T10" fmla="*/ 0 w 206"/>
                <a:gd name="T11" fmla="*/ 0 h 217"/>
                <a:gd name="T12" fmla="*/ 0 w 206"/>
                <a:gd name="T13" fmla="*/ 0 h 217"/>
                <a:gd name="T14" fmla="*/ 0 w 206"/>
                <a:gd name="T15" fmla="*/ 0 h 217"/>
                <a:gd name="T16" fmla="*/ 0 w 206"/>
                <a:gd name="T17" fmla="*/ 0 h 217"/>
                <a:gd name="T18" fmla="*/ 0 w 206"/>
                <a:gd name="T19" fmla="*/ 0 h 217"/>
                <a:gd name="T20" fmla="*/ 0 w 206"/>
                <a:gd name="T21" fmla="*/ 0 h 217"/>
                <a:gd name="T22" fmla="*/ 0 w 206"/>
                <a:gd name="T23" fmla="*/ 0 h 217"/>
                <a:gd name="T24" fmla="*/ 0 w 206"/>
                <a:gd name="T25" fmla="*/ 0 h 217"/>
                <a:gd name="T26" fmla="*/ 0 w 206"/>
                <a:gd name="T27" fmla="*/ 0 h 217"/>
                <a:gd name="T28" fmla="*/ 0 w 206"/>
                <a:gd name="T29" fmla="*/ 0 h 217"/>
                <a:gd name="T30" fmla="*/ 0 w 206"/>
                <a:gd name="T31" fmla="*/ 0 h 217"/>
                <a:gd name="T32" fmla="*/ 0 w 206"/>
                <a:gd name="T33" fmla="*/ 0 h 217"/>
                <a:gd name="T34" fmla="*/ 0 w 206"/>
                <a:gd name="T35" fmla="*/ 0 h 217"/>
                <a:gd name="T36" fmla="*/ 0 w 206"/>
                <a:gd name="T37" fmla="*/ 0 h 217"/>
                <a:gd name="T38" fmla="*/ 0 w 206"/>
                <a:gd name="T39" fmla="*/ 0 h 217"/>
                <a:gd name="T40" fmla="*/ 0 w 206"/>
                <a:gd name="T41" fmla="*/ 0 h 217"/>
                <a:gd name="T42" fmla="*/ 0 w 206"/>
                <a:gd name="T43" fmla="*/ 0 h 217"/>
                <a:gd name="T44" fmla="*/ 0 w 206"/>
                <a:gd name="T45" fmla="*/ 0 h 217"/>
                <a:gd name="T46" fmla="*/ 0 w 206"/>
                <a:gd name="T47" fmla="*/ 0 h 217"/>
                <a:gd name="T48" fmla="*/ 0 w 206"/>
                <a:gd name="T49" fmla="*/ 0 h 217"/>
                <a:gd name="T50" fmla="*/ 0 w 206"/>
                <a:gd name="T51" fmla="*/ 0 h 217"/>
                <a:gd name="T52" fmla="*/ 0 w 206"/>
                <a:gd name="T53" fmla="*/ 0 h 217"/>
                <a:gd name="T54" fmla="*/ 0 w 206"/>
                <a:gd name="T55" fmla="*/ 0 h 217"/>
                <a:gd name="T56" fmla="*/ 0 w 206"/>
                <a:gd name="T57" fmla="*/ 0 h 217"/>
                <a:gd name="T58" fmla="*/ 0 w 206"/>
                <a:gd name="T59" fmla="*/ 0 h 217"/>
                <a:gd name="T60" fmla="*/ 0 w 206"/>
                <a:gd name="T61" fmla="*/ 0 h 217"/>
                <a:gd name="T62" fmla="*/ 0 w 206"/>
                <a:gd name="T63" fmla="*/ 0 h 217"/>
                <a:gd name="T64" fmla="*/ 0 w 206"/>
                <a:gd name="T65" fmla="*/ 0 h 217"/>
                <a:gd name="T66" fmla="*/ 0 w 206"/>
                <a:gd name="T67" fmla="*/ 0 h 217"/>
                <a:gd name="T68" fmla="*/ 0 w 206"/>
                <a:gd name="T69" fmla="*/ 0 h 217"/>
                <a:gd name="T70" fmla="*/ 0 w 206"/>
                <a:gd name="T71" fmla="*/ 0 h 217"/>
                <a:gd name="T72" fmla="*/ 0 w 206"/>
                <a:gd name="T73" fmla="*/ 0 h 217"/>
                <a:gd name="T74" fmla="*/ 0 w 206"/>
                <a:gd name="T75" fmla="*/ 0 h 217"/>
                <a:gd name="T76" fmla="*/ 0 w 206"/>
                <a:gd name="T77" fmla="*/ 0 h 217"/>
                <a:gd name="T78" fmla="*/ 0 w 206"/>
                <a:gd name="T79" fmla="*/ 0 h 217"/>
                <a:gd name="T80" fmla="*/ 0 w 206"/>
                <a:gd name="T81" fmla="*/ 0 h 217"/>
                <a:gd name="T82" fmla="*/ 0 w 206"/>
                <a:gd name="T83" fmla="*/ 0 h 217"/>
                <a:gd name="T84" fmla="*/ 0 w 206"/>
                <a:gd name="T85" fmla="*/ 0 h 217"/>
                <a:gd name="T86" fmla="*/ 0 w 206"/>
                <a:gd name="T87" fmla="*/ 0 h 217"/>
                <a:gd name="T88" fmla="*/ 0 w 206"/>
                <a:gd name="T89" fmla="*/ 0 h 217"/>
                <a:gd name="T90" fmla="*/ 0 w 206"/>
                <a:gd name="T91" fmla="*/ 0 h 217"/>
                <a:gd name="T92" fmla="*/ 0 w 206"/>
                <a:gd name="T93" fmla="*/ 0 h 217"/>
                <a:gd name="T94" fmla="*/ 0 w 206"/>
                <a:gd name="T95" fmla="*/ 0 h 217"/>
                <a:gd name="T96" fmla="*/ 0 w 206"/>
                <a:gd name="T97" fmla="*/ 0 h 217"/>
                <a:gd name="T98" fmla="*/ 0 w 206"/>
                <a:gd name="T99" fmla="*/ 0 h 217"/>
                <a:gd name="T100" fmla="*/ 0 w 206"/>
                <a:gd name="T101" fmla="*/ 0 h 217"/>
                <a:gd name="T102" fmla="*/ 0 w 206"/>
                <a:gd name="T103" fmla="*/ 0 h 217"/>
                <a:gd name="T104" fmla="*/ 0 w 206"/>
                <a:gd name="T105" fmla="*/ 0 h 217"/>
                <a:gd name="T106" fmla="*/ 0 w 206"/>
                <a:gd name="T107" fmla="*/ 0 h 217"/>
                <a:gd name="T108" fmla="*/ 0 w 206"/>
                <a:gd name="T109" fmla="*/ 0 h 217"/>
                <a:gd name="T110" fmla="*/ 0 w 206"/>
                <a:gd name="T111" fmla="*/ 0 h 21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206"/>
                <a:gd name="T169" fmla="*/ 0 h 217"/>
                <a:gd name="T170" fmla="*/ 206 w 206"/>
                <a:gd name="T171" fmla="*/ 217 h 217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206" h="217">
                  <a:moveTo>
                    <a:pt x="19" y="0"/>
                  </a:moveTo>
                  <a:lnTo>
                    <a:pt x="16" y="0"/>
                  </a:lnTo>
                  <a:lnTo>
                    <a:pt x="10" y="0"/>
                  </a:lnTo>
                  <a:lnTo>
                    <a:pt x="6" y="0"/>
                  </a:lnTo>
                  <a:lnTo>
                    <a:pt x="0" y="0"/>
                  </a:lnTo>
                  <a:lnTo>
                    <a:pt x="2" y="11"/>
                  </a:lnTo>
                  <a:lnTo>
                    <a:pt x="10" y="25"/>
                  </a:lnTo>
                  <a:lnTo>
                    <a:pt x="19" y="36"/>
                  </a:lnTo>
                  <a:lnTo>
                    <a:pt x="33" y="47"/>
                  </a:lnTo>
                  <a:lnTo>
                    <a:pt x="42" y="59"/>
                  </a:lnTo>
                  <a:lnTo>
                    <a:pt x="56" y="70"/>
                  </a:lnTo>
                  <a:lnTo>
                    <a:pt x="65" y="82"/>
                  </a:lnTo>
                  <a:lnTo>
                    <a:pt x="77" y="93"/>
                  </a:lnTo>
                  <a:lnTo>
                    <a:pt x="88" y="102"/>
                  </a:lnTo>
                  <a:lnTo>
                    <a:pt x="99" y="116"/>
                  </a:lnTo>
                  <a:lnTo>
                    <a:pt x="103" y="121"/>
                  </a:lnTo>
                  <a:lnTo>
                    <a:pt x="109" y="129"/>
                  </a:lnTo>
                  <a:lnTo>
                    <a:pt x="113" y="137"/>
                  </a:lnTo>
                  <a:lnTo>
                    <a:pt x="118" y="144"/>
                  </a:lnTo>
                  <a:lnTo>
                    <a:pt x="122" y="152"/>
                  </a:lnTo>
                  <a:lnTo>
                    <a:pt x="126" y="159"/>
                  </a:lnTo>
                  <a:lnTo>
                    <a:pt x="132" y="169"/>
                  </a:lnTo>
                  <a:lnTo>
                    <a:pt x="135" y="177"/>
                  </a:lnTo>
                  <a:lnTo>
                    <a:pt x="139" y="184"/>
                  </a:lnTo>
                  <a:lnTo>
                    <a:pt x="143" y="192"/>
                  </a:lnTo>
                  <a:lnTo>
                    <a:pt x="147" y="201"/>
                  </a:lnTo>
                  <a:lnTo>
                    <a:pt x="151" y="209"/>
                  </a:lnTo>
                  <a:lnTo>
                    <a:pt x="158" y="211"/>
                  </a:lnTo>
                  <a:lnTo>
                    <a:pt x="173" y="213"/>
                  </a:lnTo>
                  <a:lnTo>
                    <a:pt x="185" y="215"/>
                  </a:lnTo>
                  <a:lnTo>
                    <a:pt x="194" y="217"/>
                  </a:lnTo>
                  <a:lnTo>
                    <a:pt x="202" y="201"/>
                  </a:lnTo>
                  <a:lnTo>
                    <a:pt x="206" y="188"/>
                  </a:lnTo>
                  <a:lnTo>
                    <a:pt x="206" y="175"/>
                  </a:lnTo>
                  <a:lnTo>
                    <a:pt x="204" y="163"/>
                  </a:lnTo>
                  <a:lnTo>
                    <a:pt x="196" y="152"/>
                  </a:lnTo>
                  <a:lnTo>
                    <a:pt x="189" y="140"/>
                  </a:lnTo>
                  <a:lnTo>
                    <a:pt x="177" y="131"/>
                  </a:lnTo>
                  <a:lnTo>
                    <a:pt x="166" y="123"/>
                  </a:lnTo>
                  <a:lnTo>
                    <a:pt x="151" y="112"/>
                  </a:lnTo>
                  <a:lnTo>
                    <a:pt x="137" y="104"/>
                  </a:lnTo>
                  <a:lnTo>
                    <a:pt x="122" y="95"/>
                  </a:lnTo>
                  <a:lnTo>
                    <a:pt x="109" y="87"/>
                  </a:lnTo>
                  <a:lnTo>
                    <a:pt x="96" y="80"/>
                  </a:lnTo>
                  <a:lnTo>
                    <a:pt x="84" y="70"/>
                  </a:lnTo>
                  <a:lnTo>
                    <a:pt x="75" y="63"/>
                  </a:lnTo>
                  <a:lnTo>
                    <a:pt x="69" y="55"/>
                  </a:lnTo>
                  <a:lnTo>
                    <a:pt x="61" y="47"/>
                  </a:lnTo>
                  <a:lnTo>
                    <a:pt x="56" y="38"/>
                  </a:lnTo>
                  <a:lnTo>
                    <a:pt x="50" y="32"/>
                  </a:lnTo>
                  <a:lnTo>
                    <a:pt x="46" y="25"/>
                  </a:lnTo>
                  <a:lnTo>
                    <a:pt x="38" y="19"/>
                  </a:lnTo>
                  <a:lnTo>
                    <a:pt x="33" y="11"/>
                  </a:lnTo>
                  <a:lnTo>
                    <a:pt x="25" y="4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17" name="Freeform 38">
              <a:extLst>
                <a:ext uri="{FF2B5EF4-FFF2-40B4-BE49-F238E27FC236}">
                  <a16:creationId xmlns:a16="http://schemas.microsoft.com/office/drawing/2014/main" id="{6B5F5BA7-AB85-59AA-96B2-3E9B57879F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1" y="956"/>
              <a:ext cx="72" cy="36"/>
            </a:xfrm>
            <a:custGeom>
              <a:avLst/>
              <a:gdLst>
                <a:gd name="T0" fmla="*/ 0 w 236"/>
                <a:gd name="T1" fmla="*/ 0 h 129"/>
                <a:gd name="T2" fmla="*/ 0 w 236"/>
                <a:gd name="T3" fmla="*/ 0 h 129"/>
                <a:gd name="T4" fmla="*/ 0 w 236"/>
                <a:gd name="T5" fmla="*/ 0 h 129"/>
                <a:gd name="T6" fmla="*/ 0 w 236"/>
                <a:gd name="T7" fmla="*/ 0 h 129"/>
                <a:gd name="T8" fmla="*/ 0 w 236"/>
                <a:gd name="T9" fmla="*/ 0 h 129"/>
                <a:gd name="T10" fmla="*/ 0 w 236"/>
                <a:gd name="T11" fmla="*/ 0 h 129"/>
                <a:gd name="T12" fmla="*/ 0 w 236"/>
                <a:gd name="T13" fmla="*/ 0 h 129"/>
                <a:gd name="T14" fmla="*/ 0 w 236"/>
                <a:gd name="T15" fmla="*/ 0 h 129"/>
                <a:gd name="T16" fmla="*/ 0 w 236"/>
                <a:gd name="T17" fmla="*/ 0 h 129"/>
                <a:gd name="T18" fmla="*/ 0 w 236"/>
                <a:gd name="T19" fmla="*/ 0 h 129"/>
                <a:gd name="T20" fmla="*/ 0 w 236"/>
                <a:gd name="T21" fmla="*/ 0 h 129"/>
                <a:gd name="T22" fmla="*/ 0 w 236"/>
                <a:gd name="T23" fmla="*/ 0 h 129"/>
                <a:gd name="T24" fmla="*/ 0 w 236"/>
                <a:gd name="T25" fmla="*/ 0 h 129"/>
                <a:gd name="T26" fmla="*/ 0 w 236"/>
                <a:gd name="T27" fmla="*/ 0 h 129"/>
                <a:gd name="T28" fmla="*/ 0 w 236"/>
                <a:gd name="T29" fmla="*/ 0 h 129"/>
                <a:gd name="T30" fmla="*/ 0 w 236"/>
                <a:gd name="T31" fmla="*/ 0 h 129"/>
                <a:gd name="T32" fmla="*/ 0 w 236"/>
                <a:gd name="T33" fmla="*/ 0 h 129"/>
                <a:gd name="T34" fmla="*/ 0 w 236"/>
                <a:gd name="T35" fmla="*/ 0 h 129"/>
                <a:gd name="T36" fmla="*/ 0 w 236"/>
                <a:gd name="T37" fmla="*/ 0 h 129"/>
                <a:gd name="T38" fmla="*/ 0 w 236"/>
                <a:gd name="T39" fmla="*/ 0 h 129"/>
                <a:gd name="T40" fmla="*/ 0 w 236"/>
                <a:gd name="T41" fmla="*/ 0 h 129"/>
                <a:gd name="T42" fmla="*/ 0 w 236"/>
                <a:gd name="T43" fmla="*/ 0 h 129"/>
                <a:gd name="T44" fmla="*/ 0 w 236"/>
                <a:gd name="T45" fmla="*/ 0 h 129"/>
                <a:gd name="T46" fmla="*/ 0 w 236"/>
                <a:gd name="T47" fmla="*/ 0 h 129"/>
                <a:gd name="T48" fmla="*/ 0 w 236"/>
                <a:gd name="T49" fmla="*/ 0 h 129"/>
                <a:gd name="T50" fmla="*/ 0 w 236"/>
                <a:gd name="T51" fmla="*/ 0 h 129"/>
                <a:gd name="T52" fmla="*/ 0 w 236"/>
                <a:gd name="T53" fmla="*/ 0 h 129"/>
                <a:gd name="T54" fmla="*/ 0 w 236"/>
                <a:gd name="T55" fmla="*/ 0 h 129"/>
                <a:gd name="T56" fmla="*/ 0 w 236"/>
                <a:gd name="T57" fmla="*/ 0 h 129"/>
                <a:gd name="T58" fmla="*/ 0 w 236"/>
                <a:gd name="T59" fmla="*/ 0 h 129"/>
                <a:gd name="T60" fmla="*/ 0 w 236"/>
                <a:gd name="T61" fmla="*/ 0 h 129"/>
                <a:gd name="T62" fmla="*/ 0 w 236"/>
                <a:gd name="T63" fmla="*/ 0 h 129"/>
                <a:gd name="T64" fmla="*/ 0 w 236"/>
                <a:gd name="T65" fmla="*/ 0 h 129"/>
                <a:gd name="T66" fmla="*/ 0 w 236"/>
                <a:gd name="T67" fmla="*/ 0 h 129"/>
                <a:gd name="T68" fmla="*/ 0 w 236"/>
                <a:gd name="T69" fmla="*/ 0 h 129"/>
                <a:gd name="T70" fmla="*/ 0 w 236"/>
                <a:gd name="T71" fmla="*/ 0 h 129"/>
                <a:gd name="T72" fmla="*/ 0 w 236"/>
                <a:gd name="T73" fmla="*/ 0 h 129"/>
                <a:gd name="T74" fmla="*/ 0 w 236"/>
                <a:gd name="T75" fmla="*/ 0 h 129"/>
                <a:gd name="T76" fmla="*/ 0 w 236"/>
                <a:gd name="T77" fmla="*/ 0 h 129"/>
                <a:gd name="T78" fmla="*/ 0 w 236"/>
                <a:gd name="T79" fmla="*/ 0 h 129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36"/>
                <a:gd name="T121" fmla="*/ 0 h 129"/>
                <a:gd name="T122" fmla="*/ 236 w 236"/>
                <a:gd name="T123" fmla="*/ 129 h 129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36" h="129">
                  <a:moveTo>
                    <a:pt x="169" y="6"/>
                  </a:moveTo>
                  <a:lnTo>
                    <a:pt x="154" y="2"/>
                  </a:lnTo>
                  <a:lnTo>
                    <a:pt x="139" y="2"/>
                  </a:lnTo>
                  <a:lnTo>
                    <a:pt x="124" y="0"/>
                  </a:lnTo>
                  <a:lnTo>
                    <a:pt x="108" y="2"/>
                  </a:lnTo>
                  <a:lnTo>
                    <a:pt x="93" y="2"/>
                  </a:lnTo>
                  <a:lnTo>
                    <a:pt x="76" y="6"/>
                  </a:lnTo>
                  <a:lnTo>
                    <a:pt x="63" y="11"/>
                  </a:lnTo>
                  <a:lnTo>
                    <a:pt x="50" y="17"/>
                  </a:lnTo>
                  <a:lnTo>
                    <a:pt x="34" y="23"/>
                  </a:lnTo>
                  <a:lnTo>
                    <a:pt x="25" y="30"/>
                  </a:lnTo>
                  <a:lnTo>
                    <a:pt x="15" y="40"/>
                  </a:lnTo>
                  <a:lnTo>
                    <a:pt x="8" y="50"/>
                  </a:lnTo>
                  <a:lnTo>
                    <a:pt x="2" y="59"/>
                  </a:lnTo>
                  <a:lnTo>
                    <a:pt x="0" y="72"/>
                  </a:lnTo>
                  <a:lnTo>
                    <a:pt x="0" y="84"/>
                  </a:lnTo>
                  <a:lnTo>
                    <a:pt x="4" y="101"/>
                  </a:lnTo>
                  <a:lnTo>
                    <a:pt x="12" y="110"/>
                  </a:lnTo>
                  <a:lnTo>
                    <a:pt x="21" y="118"/>
                  </a:lnTo>
                  <a:lnTo>
                    <a:pt x="34" y="124"/>
                  </a:lnTo>
                  <a:lnTo>
                    <a:pt x="50" y="127"/>
                  </a:lnTo>
                  <a:lnTo>
                    <a:pt x="63" y="129"/>
                  </a:lnTo>
                  <a:lnTo>
                    <a:pt x="76" y="129"/>
                  </a:lnTo>
                  <a:lnTo>
                    <a:pt x="89" y="127"/>
                  </a:lnTo>
                  <a:lnTo>
                    <a:pt x="105" y="126"/>
                  </a:lnTo>
                  <a:lnTo>
                    <a:pt x="116" y="120"/>
                  </a:lnTo>
                  <a:lnTo>
                    <a:pt x="127" y="114"/>
                  </a:lnTo>
                  <a:lnTo>
                    <a:pt x="137" y="105"/>
                  </a:lnTo>
                  <a:lnTo>
                    <a:pt x="145" y="99"/>
                  </a:lnTo>
                  <a:lnTo>
                    <a:pt x="146" y="89"/>
                  </a:lnTo>
                  <a:lnTo>
                    <a:pt x="148" y="80"/>
                  </a:lnTo>
                  <a:lnTo>
                    <a:pt x="145" y="69"/>
                  </a:lnTo>
                  <a:lnTo>
                    <a:pt x="139" y="59"/>
                  </a:lnTo>
                  <a:lnTo>
                    <a:pt x="127" y="55"/>
                  </a:lnTo>
                  <a:lnTo>
                    <a:pt x="118" y="53"/>
                  </a:lnTo>
                  <a:lnTo>
                    <a:pt x="122" y="63"/>
                  </a:lnTo>
                  <a:lnTo>
                    <a:pt x="124" y="74"/>
                  </a:lnTo>
                  <a:lnTo>
                    <a:pt x="124" y="86"/>
                  </a:lnTo>
                  <a:lnTo>
                    <a:pt x="122" y="95"/>
                  </a:lnTo>
                  <a:lnTo>
                    <a:pt x="116" y="105"/>
                  </a:lnTo>
                  <a:lnTo>
                    <a:pt x="108" y="110"/>
                  </a:lnTo>
                  <a:lnTo>
                    <a:pt x="103" y="112"/>
                  </a:lnTo>
                  <a:lnTo>
                    <a:pt x="97" y="114"/>
                  </a:lnTo>
                  <a:lnTo>
                    <a:pt x="89" y="114"/>
                  </a:lnTo>
                  <a:lnTo>
                    <a:pt x="84" y="114"/>
                  </a:lnTo>
                  <a:lnTo>
                    <a:pt x="72" y="110"/>
                  </a:lnTo>
                  <a:lnTo>
                    <a:pt x="63" y="105"/>
                  </a:lnTo>
                  <a:lnTo>
                    <a:pt x="57" y="97"/>
                  </a:lnTo>
                  <a:lnTo>
                    <a:pt x="53" y="91"/>
                  </a:lnTo>
                  <a:lnTo>
                    <a:pt x="53" y="84"/>
                  </a:lnTo>
                  <a:lnTo>
                    <a:pt x="53" y="76"/>
                  </a:lnTo>
                  <a:lnTo>
                    <a:pt x="57" y="69"/>
                  </a:lnTo>
                  <a:lnTo>
                    <a:pt x="63" y="63"/>
                  </a:lnTo>
                  <a:lnTo>
                    <a:pt x="67" y="53"/>
                  </a:lnTo>
                  <a:lnTo>
                    <a:pt x="74" y="46"/>
                  </a:lnTo>
                  <a:lnTo>
                    <a:pt x="82" y="40"/>
                  </a:lnTo>
                  <a:lnTo>
                    <a:pt x="89" y="34"/>
                  </a:lnTo>
                  <a:lnTo>
                    <a:pt x="99" y="30"/>
                  </a:lnTo>
                  <a:lnTo>
                    <a:pt x="108" y="29"/>
                  </a:lnTo>
                  <a:lnTo>
                    <a:pt x="118" y="29"/>
                  </a:lnTo>
                  <a:lnTo>
                    <a:pt x="127" y="30"/>
                  </a:lnTo>
                  <a:lnTo>
                    <a:pt x="141" y="25"/>
                  </a:lnTo>
                  <a:lnTo>
                    <a:pt x="156" y="25"/>
                  </a:lnTo>
                  <a:lnTo>
                    <a:pt x="169" y="25"/>
                  </a:lnTo>
                  <a:lnTo>
                    <a:pt x="183" y="30"/>
                  </a:lnTo>
                  <a:lnTo>
                    <a:pt x="194" y="34"/>
                  </a:lnTo>
                  <a:lnTo>
                    <a:pt x="207" y="38"/>
                  </a:lnTo>
                  <a:lnTo>
                    <a:pt x="221" y="40"/>
                  </a:lnTo>
                  <a:lnTo>
                    <a:pt x="236" y="44"/>
                  </a:lnTo>
                  <a:lnTo>
                    <a:pt x="236" y="32"/>
                  </a:lnTo>
                  <a:lnTo>
                    <a:pt x="234" y="23"/>
                  </a:lnTo>
                  <a:lnTo>
                    <a:pt x="226" y="17"/>
                  </a:lnTo>
                  <a:lnTo>
                    <a:pt x="217" y="15"/>
                  </a:lnTo>
                  <a:lnTo>
                    <a:pt x="209" y="11"/>
                  </a:lnTo>
                  <a:lnTo>
                    <a:pt x="202" y="11"/>
                  </a:lnTo>
                  <a:lnTo>
                    <a:pt x="192" y="10"/>
                  </a:lnTo>
                  <a:lnTo>
                    <a:pt x="183" y="8"/>
                  </a:lnTo>
                  <a:lnTo>
                    <a:pt x="175" y="6"/>
                  </a:lnTo>
                  <a:lnTo>
                    <a:pt x="169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18" name="Freeform 39">
              <a:extLst>
                <a:ext uri="{FF2B5EF4-FFF2-40B4-BE49-F238E27FC236}">
                  <a16:creationId xmlns:a16="http://schemas.microsoft.com/office/drawing/2014/main" id="{F446AFD7-CAAC-9026-F096-CCDCA1B609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9" y="994"/>
              <a:ext cx="56" cy="83"/>
            </a:xfrm>
            <a:custGeom>
              <a:avLst/>
              <a:gdLst>
                <a:gd name="T0" fmla="*/ 0 w 180"/>
                <a:gd name="T1" fmla="*/ 0 h 295"/>
                <a:gd name="T2" fmla="*/ 0 w 180"/>
                <a:gd name="T3" fmla="*/ 0 h 295"/>
                <a:gd name="T4" fmla="*/ 0 w 180"/>
                <a:gd name="T5" fmla="*/ 0 h 295"/>
                <a:gd name="T6" fmla="*/ 0 w 180"/>
                <a:gd name="T7" fmla="*/ 0 h 295"/>
                <a:gd name="T8" fmla="*/ 0 w 180"/>
                <a:gd name="T9" fmla="*/ 0 h 295"/>
                <a:gd name="T10" fmla="*/ 0 w 180"/>
                <a:gd name="T11" fmla="*/ 0 h 295"/>
                <a:gd name="T12" fmla="*/ 0 w 180"/>
                <a:gd name="T13" fmla="*/ 0 h 295"/>
                <a:gd name="T14" fmla="*/ 0 w 180"/>
                <a:gd name="T15" fmla="*/ 0 h 295"/>
                <a:gd name="T16" fmla="*/ 0 w 180"/>
                <a:gd name="T17" fmla="*/ 0 h 295"/>
                <a:gd name="T18" fmla="*/ 0 w 180"/>
                <a:gd name="T19" fmla="*/ 0 h 295"/>
                <a:gd name="T20" fmla="*/ 0 w 180"/>
                <a:gd name="T21" fmla="*/ 0 h 295"/>
                <a:gd name="T22" fmla="*/ 0 w 180"/>
                <a:gd name="T23" fmla="*/ 0 h 295"/>
                <a:gd name="T24" fmla="*/ 0 w 180"/>
                <a:gd name="T25" fmla="*/ 0 h 295"/>
                <a:gd name="T26" fmla="*/ 0 w 180"/>
                <a:gd name="T27" fmla="*/ 0 h 295"/>
                <a:gd name="T28" fmla="*/ 0 w 180"/>
                <a:gd name="T29" fmla="*/ 0 h 295"/>
                <a:gd name="T30" fmla="*/ 0 w 180"/>
                <a:gd name="T31" fmla="*/ 0 h 295"/>
                <a:gd name="T32" fmla="*/ 0 w 180"/>
                <a:gd name="T33" fmla="*/ 0 h 295"/>
                <a:gd name="T34" fmla="*/ 0 w 180"/>
                <a:gd name="T35" fmla="*/ 0 h 295"/>
                <a:gd name="T36" fmla="*/ 0 w 180"/>
                <a:gd name="T37" fmla="*/ 0 h 295"/>
                <a:gd name="T38" fmla="*/ 0 w 180"/>
                <a:gd name="T39" fmla="*/ 0 h 295"/>
                <a:gd name="T40" fmla="*/ 0 w 180"/>
                <a:gd name="T41" fmla="*/ 0 h 295"/>
                <a:gd name="T42" fmla="*/ 0 w 180"/>
                <a:gd name="T43" fmla="*/ 0 h 295"/>
                <a:gd name="T44" fmla="*/ 0 w 180"/>
                <a:gd name="T45" fmla="*/ 0 h 295"/>
                <a:gd name="T46" fmla="*/ 0 w 180"/>
                <a:gd name="T47" fmla="*/ 0 h 295"/>
                <a:gd name="T48" fmla="*/ 0 w 180"/>
                <a:gd name="T49" fmla="*/ 0 h 295"/>
                <a:gd name="T50" fmla="*/ 0 w 180"/>
                <a:gd name="T51" fmla="*/ 0 h 295"/>
                <a:gd name="T52" fmla="*/ 0 w 180"/>
                <a:gd name="T53" fmla="*/ 0 h 295"/>
                <a:gd name="T54" fmla="*/ 0 w 180"/>
                <a:gd name="T55" fmla="*/ 0 h 295"/>
                <a:gd name="T56" fmla="*/ 0 w 180"/>
                <a:gd name="T57" fmla="*/ 0 h 295"/>
                <a:gd name="T58" fmla="*/ 0 w 180"/>
                <a:gd name="T59" fmla="*/ 0 h 295"/>
                <a:gd name="T60" fmla="*/ 0 w 180"/>
                <a:gd name="T61" fmla="*/ 0 h 295"/>
                <a:gd name="T62" fmla="*/ 0 w 180"/>
                <a:gd name="T63" fmla="*/ 0 h 295"/>
                <a:gd name="T64" fmla="*/ 0 w 180"/>
                <a:gd name="T65" fmla="*/ 0 h 295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80"/>
                <a:gd name="T100" fmla="*/ 0 h 295"/>
                <a:gd name="T101" fmla="*/ 180 w 180"/>
                <a:gd name="T102" fmla="*/ 295 h 295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80" h="295">
                  <a:moveTo>
                    <a:pt x="180" y="0"/>
                  </a:moveTo>
                  <a:lnTo>
                    <a:pt x="177" y="0"/>
                  </a:lnTo>
                  <a:lnTo>
                    <a:pt x="173" y="0"/>
                  </a:lnTo>
                  <a:lnTo>
                    <a:pt x="165" y="0"/>
                  </a:lnTo>
                  <a:lnTo>
                    <a:pt x="159" y="0"/>
                  </a:lnTo>
                  <a:lnTo>
                    <a:pt x="159" y="10"/>
                  </a:lnTo>
                  <a:lnTo>
                    <a:pt x="159" y="19"/>
                  </a:lnTo>
                  <a:lnTo>
                    <a:pt x="156" y="27"/>
                  </a:lnTo>
                  <a:lnTo>
                    <a:pt x="156" y="36"/>
                  </a:lnTo>
                  <a:lnTo>
                    <a:pt x="150" y="44"/>
                  </a:lnTo>
                  <a:lnTo>
                    <a:pt x="146" y="51"/>
                  </a:lnTo>
                  <a:lnTo>
                    <a:pt x="140" y="59"/>
                  </a:lnTo>
                  <a:lnTo>
                    <a:pt x="135" y="67"/>
                  </a:lnTo>
                  <a:lnTo>
                    <a:pt x="127" y="72"/>
                  </a:lnTo>
                  <a:lnTo>
                    <a:pt x="119" y="78"/>
                  </a:lnTo>
                  <a:lnTo>
                    <a:pt x="110" y="82"/>
                  </a:lnTo>
                  <a:lnTo>
                    <a:pt x="104" y="88"/>
                  </a:lnTo>
                  <a:lnTo>
                    <a:pt x="97" y="91"/>
                  </a:lnTo>
                  <a:lnTo>
                    <a:pt x="87" y="95"/>
                  </a:lnTo>
                  <a:lnTo>
                    <a:pt x="80" y="99"/>
                  </a:lnTo>
                  <a:lnTo>
                    <a:pt x="72" y="103"/>
                  </a:lnTo>
                  <a:lnTo>
                    <a:pt x="59" y="110"/>
                  </a:lnTo>
                  <a:lnTo>
                    <a:pt x="49" y="118"/>
                  </a:lnTo>
                  <a:lnTo>
                    <a:pt x="40" y="128"/>
                  </a:lnTo>
                  <a:lnTo>
                    <a:pt x="30" y="141"/>
                  </a:lnTo>
                  <a:lnTo>
                    <a:pt x="23" y="150"/>
                  </a:lnTo>
                  <a:lnTo>
                    <a:pt x="17" y="162"/>
                  </a:lnTo>
                  <a:lnTo>
                    <a:pt x="13" y="173"/>
                  </a:lnTo>
                  <a:lnTo>
                    <a:pt x="7" y="186"/>
                  </a:lnTo>
                  <a:lnTo>
                    <a:pt x="4" y="200"/>
                  </a:lnTo>
                  <a:lnTo>
                    <a:pt x="2" y="211"/>
                  </a:lnTo>
                  <a:lnTo>
                    <a:pt x="0" y="224"/>
                  </a:lnTo>
                  <a:lnTo>
                    <a:pt x="0" y="240"/>
                  </a:lnTo>
                  <a:lnTo>
                    <a:pt x="0" y="253"/>
                  </a:lnTo>
                  <a:lnTo>
                    <a:pt x="2" y="266"/>
                  </a:lnTo>
                  <a:lnTo>
                    <a:pt x="4" y="280"/>
                  </a:lnTo>
                  <a:lnTo>
                    <a:pt x="7" y="295"/>
                  </a:lnTo>
                  <a:lnTo>
                    <a:pt x="15" y="295"/>
                  </a:lnTo>
                  <a:lnTo>
                    <a:pt x="24" y="295"/>
                  </a:lnTo>
                  <a:lnTo>
                    <a:pt x="21" y="278"/>
                  </a:lnTo>
                  <a:lnTo>
                    <a:pt x="19" y="263"/>
                  </a:lnTo>
                  <a:lnTo>
                    <a:pt x="17" y="247"/>
                  </a:lnTo>
                  <a:lnTo>
                    <a:pt x="21" y="232"/>
                  </a:lnTo>
                  <a:lnTo>
                    <a:pt x="23" y="215"/>
                  </a:lnTo>
                  <a:lnTo>
                    <a:pt x="26" y="202"/>
                  </a:lnTo>
                  <a:lnTo>
                    <a:pt x="30" y="186"/>
                  </a:lnTo>
                  <a:lnTo>
                    <a:pt x="40" y="175"/>
                  </a:lnTo>
                  <a:lnTo>
                    <a:pt x="45" y="160"/>
                  </a:lnTo>
                  <a:lnTo>
                    <a:pt x="55" y="148"/>
                  </a:lnTo>
                  <a:lnTo>
                    <a:pt x="62" y="135"/>
                  </a:lnTo>
                  <a:lnTo>
                    <a:pt x="76" y="128"/>
                  </a:lnTo>
                  <a:lnTo>
                    <a:pt x="87" y="118"/>
                  </a:lnTo>
                  <a:lnTo>
                    <a:pt x="100" y="112"/>
                  </a:lnTo>
                  <a:lnTo>
                    <a:pt x="116" y="109"/>
                  </a:lnTo>
                  <a:lnTo>
                    <a:pt x="133" y="105"/>
                  </a:lnTo>
                  <a:lnTo>
                    <a:pt x="142" y="95"/>
                  </a:lnTo>
                  <a:lnTo>
                    <a:pt x="156" y="84"/>
                  </a:lnTo>
                  <a:lnTo>
                    <a:pt x="165" y="70"/>
                  </a:lnTo>
                  <a:lnTo>
                    <a:pt x="173" y="57"/>
                  </a:lnTo>
                  <a:lnTo>
                    <a:pt x="175" y="50"/>
                  </a:lnTo>
                  <a:lnTo>
                    <a:pt x="177" y="42"/>
                  </a:lnTo>
                  <a:lnTo>
                    <a:pt x="178" y="34"/>
                  </a:lnTo>
                  <a:lnTo>
                    <a:pt x="180" y="27"/>
                  </a:lnTo>
                  <a:lnTo>
                    <a:pt x="180" y="13"/>
                  </a:lnTo>
                  <a:lnTo>
                    <a:pt x="18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19" name="Freeform 40">
              <a:extLst>
                <a:ext uri="{FF2B5EF4-FFF2-40B4-BE49-F238E27FC236}">
                  <a16:creationId xmlns:a16="http://schemas.microsoft.com/office/drawing/2014/main" id="{18F6CEF0-BFE1-78CE-8D43-79220C053E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1" y="1030"/>
              <a:ext cx="50" cy="64"/>
            </a:xfrm>
            <a:custGeom>
              <a:avLst/>
              <a:gdLst>
                <a:gd name="T0" fmla="*/ 0 w 163"/>
                <a:gd name="T1" fmla="*/ 0 h 226"/>
                <a:gd name="T2" fmla="*/ 0 w 163"/>
                <a:gd name="T3" fmla="*/ 0 h 226"/>
                <a:gd name="T4" fmla="*/ 0 w 163"/>
                <a:gd name="T5" fmla="*/ 0 h 226"/>
                <a:gd name="T6" fmla="*/ 0 w 163"/>
                <a:gd name="T7" fmla="*/ 0 h 226"/>
                <a:gd name="T8" fmla="*/ 0 w 163"/>
                <a:gd name="T9" fmla="*/ 0 h 226"/>
                <a:gd name="T10" fmla="*/ 0 w 163"/>
                <a:gd name="T11" fmla="*/ 0 h 226"/>
                <a:gd name="T12" fmla="*/ 0 w 163"/>
                <a:gd name="T13" fmla="*/ 0 h 226"/>
                <a:gd name="T14" fmla="*/ 0 w 163"/>
                <a:gd name="T15" fmla="*/ 0 h 226"/>
                <a:gd name="T16" fmla="*/ 0 w 163"/>
                <a:gd name="T17" fmla="*/ 0 h 226"/>
                <a:gd name="T18" fmla="*/ 0 w 163"/>
                <a:gd name="T19" fmla="*/ 0 h 226"/>
                <a:gd name="T20" fmla="*/ 0 w 163"/>
                <a:gd name="T21" fmla="*/ 0 h 226"/>
                <a:gd name="T22" fmla="*/ 0 w 163"/>
                <a:gd name="T23" fmla="*/ 0 h 226"/>
                <a:gd name="T24" fmla="*/ 0 w 163"/>
                <a:gd name="T25" fmla="*/ 0 h 226"/>
                <a:gd name="T26" fmla="*/ 0 w 163"/>
                <a:gd name="T27" fmla="*/ 0 h 226"/>
                <a:gd name="T28" fmla="*/ 0 w 163"/>
                <a:gd name="T29" fmla="*/ 0 h 226"/>
                <a:gd name="T30" fmla="*/ 0 w 163"/>
                <a:gd name="T31" fmla="*/ 0 h 226"/>
                <a:gd name="T32" fmla="*/ 0 w 163"/>
                <a:gd name="T33" fmla="*/ 0 h 226"/>
                <a:gd name="T34" fmla="*/ 0 w 163"/>
                <a:gd name="T35" fmla="*/ 0 h 226"/>
                <a:gd name="T36" fmla="*/ 0 w 163"/>
                <a:gd name="T37" fmla="*/ 0 h 226"/>
                <a:gd name="T38" fmla="*/ 0 w 163"/>
                <a:gd name="T39" fmla="*/ 0 h 226"/>
                <a:gd name="T40" fmla="*/ 0 w 163"/>
                <a:gd name="T41" fmla="*/ 0 h 226"/>
                <a:gd name="T42" fmla="*/ 0 w 163"/>
                <a:gd name="T43" fmla="*/ 0 h 226"/>
                <a:gd name="T44" fmla="*/ 0 w 163"/>
                <a:gd name="T45" fmla="*/ 0 h 226"/>
                <a:gd name="T46" fmla="*/ 0 w 163"/>
                <a:gd name="T47" fmla="*/ 0 h 226"/>
                <a:gd name="T48" fmla="*/ 0 w 163"/>
                <a:gd name="T49" fmla="*/ 0 h 226"/>
                <a:gd name="T50" fmla="*/ 0 w 163"/>
                <a:gd name="T51" fmla="*/ 0 h 226"/>
                <a:gd name="T52" fmla="*/ 0 w 163"/>
                <a:gd name="T53" fmla="*/ 0 h 226"/>
                <a:gd name="T54" fmla="*/ 0 w 163"/>
                <a:gd name="T55" fmla="*/ 0 h 226"/>
                <a:gd name="T56" fmla="*/ 0 w 163"/>
                <a:gd name="T57" fmla="*/ 0 h 226"/>
                <a:gd name="T58" fmla="*/ 0 w 163"/>
                <a:gd name="T59" fmla="*/ 0 h 226"/>
                <a:gd name="T60" fmla="*/ 0 w 163"/>
                <a:gd name="T61" fmla="*/ 0 h 226"/>
                <a:gd name="T62" fmla="*/ 0 w 163"/>
                <a:gd name="T63" fmla="*/ 0 h 226"/>
                <a:gd name="T64" fmla="*/ 0 w 163"/>
                <a:gd name="T65" fmla="*/ 0 h 226"/>
                <a:gd name="T66" fmla="*/ 0 w 163"/>
                <a:gd name="T67" fmla="*/ 0 h 22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63"/>
                <a:gd name="T103" fmla="*/ 0 h 226"/>
                <a:gd name="T104" fmla="*/ 163 w 163"/>
                <a:gd name="T105" fmla="*/ 226 h 22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63" h="226">
                  <a:moveTo>
                    <a:pt x="114" y="4"/>
                  </a:moveTo>
                  <a:lnTo>
                    <a:pt x="93" y="0"/>
                  </a:lnTo>
                  <a:lnTo>
                    <a:pt x="76" y="2"/>
                  </a:lnTo>
                  <a:lnTo>
                    <a:pt x="59" y="8"/>
                  </a:lnTo>
                  <a:lnTo>
                    <a:pt x="45" y="17"/>
                  </a:lnTo>
                  <a:lnTo>
                    <a:pt x="32" y="25"/>
                  </a:lnTo>
                  <a:lnTo>
                    <a:pt x="23" y="40"/>
                  </a:lnTo>
                  <a:lnTo>
                    <a:pt x="13" y="53"/>
                  </a:lnTo>
                  <a:lnTo>
                    <a:pt x="7" y="72"/>
                  </a:lnTo>
                  <a:lnTo>
                    <a:pt x="2" y="88"/>
                  </a:lnTo>
                  <a:lnTo>
                    <a:pt x="2" y="107"/>
                  </a:lnTo>
                  <a:lnTo>
                    <a:pt x="0" y="124"/>
                  </a:lnTo>
                  <a:lnTo>
                    <a:pt x="2" y="143"/>
                  </a:lnTo>
                  <a:lnTo>
                    <a:pt x="5" y="158"/>
                  </a:lnTo>
                  <a:lnTo>
                    <a:pt x="13" y="175"/>
                  </a:lnTo>
                  <a:lnTo>
                    <a:pt x="21" y="188"/>
                  </a:lnTo>
                  <a:lnTo>
                    <a:pt x="34" y="202"/>
                  </a:lnTo>
                  <a:lnTo>
                    <a:pt x="38" y="207"/>
                  </a:lnTo>
                  <a:lnTo>
                    <a:pt x="45" y="215"/>
                  </a:lnTo>
                  <a:lnTo>
                    <a:pt x="55" y="221"/>
                  </a:lnTo>
                  <a:lnTo>
                    <a:pt x="62" y="226"/>
                  </a:lnTo>
                  <a:lnTo>
                    <a:pt x="61" y="215"/>
                  </a:lnTo>
                  <a:lnTo>
                    <a:pt x="59" y="207"/>
                  </a:lnTo>
                  <a:lnTo>
                    <a:pt x="53" y="200"/>
                  </a:lnTo>
                  <a:lnTo>
                    <a:pt x="51" y="190"/>
                  </a:lnTo>
                  <a:lnTo>
                    <a:pt x="45" y="183"/>
                  </a:lnTo>
                  <a:lnTo>
                    <a:pt x="42" y="175"/>
                  </a:lnTo>
                  <a:lnTo>
                    <a:pt x="38" y="168"/>
                  </a:lnTo>
                  <a:lnTo>
                    <a:pt x="34" y="162"/>
                  </a:lnTo>
                  <a:lnTo>
                    <a:pt x="28" y="152"/>
                  </a:lnTo>
                  <a:lnTo>
                    <a:pt x="24" y="145"/>
                  </a:lnTo>
                  <a:lnTo>
                    <a:pt x="21" y="137"/>
                  </a:lnTo>
                  <a:lnTo>
                    <a:pt x="19" y="130"/>
                  </a:lnTo>
                  <a:lnTo>
                    <a:pt x="17" y="122"/>
                  </a:lnTo>
                  <a:lnTo>
                    <a:pt x="17" y="114"/>
                  </a:lnTo>
                  <a:lnTo>
                    <a:pt x="19" y="105"/>
                  </a:lnTo>
                  <a:lnTo>
                    <a:pt x="24" y="95"/>
                  </a:lnTo>
                  <a:lnTo>
                    <a:pt x="24" y="86"/>
                  </a:lnTo>
                  <a:lnTo>
                    <a:pt x="26" y="78"/>
                  </a:lnTo>
                  <a:lnTo>
                    <a:pt x="30" y="69"/>
                  </a:lnTo>
                  <a:lnTo>
                    <a:pt x="34" y="61"/>
                  </a:lnTo>
                  <a:lnTo>
                    <a:pt x="43" y="48"/>
                  </a:lnTo>
                  <a:lnTo>
                    <a:pt x="59" y="38"/>
                  </a:lnTo>
                  <a:lnTo>
                    <a:pt x="66" y="34"/>
                  </a:lnTo>
                  <a:lnTo>
                    <a:pt x="72" y="33"/>
                  </a:lnTo>
                  <a:lnTo>
                    <a:pt x="81" y="33"/>
                  </a:lnTo>
                  <a:lnTo>
                    <a:pt x="89" y="36"/>
                  </a:lnTo>
                  <a:lnTo>
                    <a:pt x="95" y="38"/>
                  </a:lnTo>
                  <a:lnTo>
                    <a:pt x="102" y="46"/>
                  </a:lnTo>
                  <a:lnTo>
                    <a:pt x="110" y="52"/>
                  </a:lnTo>
                  <a:lnTo>
                    <a:pt x="116" y="63"/>
                  </a:lnTo>
                  <a:lnTo>
                    <a:pt x="120" y="67"/>
                  </a:lnTo>
                  <a:lnTo>
                    <a:pt x="127" y="72"/>
                  </a:lnTo>
                  <a:lnTo>
                    <a:pt x="135" y="72"/>
                  </a:lnTo>
                  <a:lnTo>
                    <a:pt x="148" y="72"/>
                  </a:lnTo>
                  <a:lnTo>
                    <a:pt x="156" y="61"/>
                  </a:lnTo>
                  <a:lnTo>
                    <a:pt x="161" y="52"/>
                  </a:lnTo>
                  <a:lnTo>
                    <a:pt x="161" y="40"/>
                  </a:lnTo>
                  <a:lnTo>
                    <a:pt x="163" y="34"/>
                  </a:lnTo>
                  <a:lnTo>
                    <a:pt x="159" y="25"/>
                  </a:lnTo>
                  <a:lnTo>
                    <a:pt x="154" y="21"/>
                  </a:lnTo>
                  <a:lnTo>
                    <a:pt x="146" y="17"/>
                  </a:lnTo>
                  <a:lnTo>
                    <a:pt x="139" y="15"/>
                  </a:lnTo>
                  <a:lnTo>
                    <a:pt x="131" y="12"/>
                  </a:lnTo>
                  <a:lnTo>
                    <a:pt x="123" y="10"/>
                  </a:lnTo>
                  <a:lnTo>
                    <a:pt x="116" y="8"/>
                  </a:lnTo>
                  <a:lnTo>
                    <a:pt x="114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20" name="Freeform 41">
              <a:extLst>
                <a:ext uri="{FF2B5EF4-FFF2-40B4-BE49-F238E27FC236}">
                  <a16:creationId xmlns:a16="http://schemas.microsoft.com/office/drawing/2014/main" id="{8296BDDF-38C8-C0E3-1E48-F3B9DCAE7E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69" y="980"/>
              <a:ext cx="26" cy="48"/>
            </a:xfrm>
            <a:custGeom>
              <a:avLst/>
              <a:gdLst>
                <a:gd name="T0" fmla="*/ 0 w 84"/>
                <a:gd name="T1" fmla="*/ 0 h 167"/>
                <a:gd name="T2" fmla="*/ 0 w 84"/>
                <a:gd name="T3" fmla="*/ 0 h 167"/>
                <a:gd name="T4" fmla="*/ 0 w 84"/>
                <a:gd name="T5" fmla="*/ 0 h 167"/>
                <a:gd name="T6" fmla="*/ 0 w 84"/>
                <a:gd name="T7" fmla="*/ 0 h 167"/>
                <a:gd name="T8" fmla="*/ 0 w 84"/>
                <a:gd name="T9" fmla="*/ 0 h 167"/>
                <a:gd name="T10" fmla="*/ 0 w 84"/>
                <a:gd name="T11" fmla="*/ 0 h 167"/>
                <a:gd name="T12" fmla="*/ 0 w 84"/>
                <a:gd name="T13" fmla="*/ 0 h 167"/>
                <a:gd name="T14" fmla="*/ 0 w 84"/>
                <a:gd name="T15" fmla="*/ 0 h 167"/>
                <a:gd name="T16" fmla="*/ 0 w 84"/>
                <a:gd name="T17" fmla="*/ 0 h 167"/>
                <a:gd name="T18" fmla="*/ 0 w 84"/>
                <a:gd name="T19" fmla="*/ 0 h 167"/>
                <a:gd name="T20" fmla="*/ 0 w 84"/>
                <a:gd name="T21" fmla="*/ 0 h 167"/>
                <a:gd name="T22" fmla="*/ 0 w 84"/>
                <a:gd name="T23" fmla="*/ 0 h 167"/>
                <a:gd name="T24" fmla="*/ 0 w 84"/>
                <a:gd name="T25" fmla="*/ 0 h 167"/>
                <a:gd name="T26" fmla="*/ 0 w 84"/>
                <a:gd name="T27" fmla="*/ 0 h 167"/>
                <a:gd name="T28" fmla="*/ 0 w 84"/>
                <a:gd name="T29" fmla="*/ 0 h 167"/>
                <a:gd name="T30" fmla="*/ 0 w 84"/>
                <a:gd name="T31" fmla="*/ 0 h 167"/>
                <a:gd name="T32" fmla="*/ 0 w 84"/>
                <a:gd name="T33" fmla="*/ 0 h 167"/>
                <a:gd name="T34" fmla="*/ 0 w 84"/>
                <a:gd name="T35" fmla="*/ 0 h 167"/>
                <a:gd name="T36" fmla="*/ 0 w 84"/>
                <a:gd name="T37" fmla="*/ 0 h 167"/>
                <a:gd name="T38" fmla="*/ 0 w 84"/>
                <a:gd name="T39" fmla="*/ 0 h 167"/>
                <a:gd name="T40" fmla="*/ 0 w 84"/>
                <a:gd name="T41" fmla="*/ 0 h 167"/>
                <a:gd name="T42" fmla="*/ 0 w 84"/>
                <a:gd name="T43" fmla="*/ 0 h 167"/>
                <a:gd name="T44" fmla="*/ 0 w 84"/>
                <a:gd name="T45" fmla="*/ 0 h 167"/>
                <a:gd name="T46" fmla="*/ 0 w 84"/>
                <a:gd name="T47" fmla="*/ 0 h 167"/>
                <a:gd name="T48" fmla="*/ 0 w 84"/>
                <a:gd name="T49" fmla="*/ 0 h 167"/>
                <a:gd name="T50" fmla="*/ 0 w 84"/>
                <a:gd name="T51" fmla="*/ 0 h 167"/>
                <a:gd name="T52" fmla="*/ 0 w 84"/>
                <a:gd name="T53" fmla="*/ 0 h 167"/>
                <a:gd name="T54" fmla="*/ 0 w 84"/>
                <a:gd name="T55" fmla="*/ 0 h 167"/>
                <a:gd name="T56" fmla="*/ 0 w 84"/>
                <a:gd name="T57" fmla="*/ 0 h 167"/>
                <a:gd name="T58" fmla="*/ 0 w 84"/>
                <a:gd name="T59" fmla="*/ 0 h 167"/>
                <a:gd name="T60" fmla="*/ 0 w 84"/>
                <a:gd name="T61" fmla="*/ 0 h 167"/>
                <a:gd name="T62" fmla="*/ 0 w 84"/>
                <a:gd name="T63" fmla="*/ 0 h 167"/>
                <a:gd name="T64" fmla="*/ 0 w 84"/>
                <a:gd name="T65" fmla="*/ 0 h 167"/>
                <a:gd name="T66" fmla="*/ 0 w 84"/>
                <a:gd name="T67" fmla="*/ 0 h 167"/>
                <a:gd name="T68" fmla="*/ 0 w 84"/>
                <a:gd name="T69" fmla="*/ 0 h 167"/>
                <a:gd name="T70" fmla="*/ 0 w 84"/>
                <a:gd name="T71" fmla="*/ 0 h 167"/>
                <a:gd name="T72" fmla="*/ 0 w 84"/>
                <a:gd name="T73" fmla="*/ 0 h 167"/>
                <a:gd name="T74" fmla="*/ 0 w 84"/>
                <a:gd name="T75" fmla="*/ 0 h 167"/>
                <a:gd name="T76" fmla="*/ 0 w 84"/>
                <a:gd name="T77" fmla="*/ 0 h 167"/>
                <a:gd name="T78" fmla="*/ 0 w 84"/>
                <a:gd name="T79" fmla="*/ 0 h 167"/>
                <a:gd name="T80" fmla="*/ 0 w 84"/>
                <a:gd name="T81" fmla="*/ 0 h 167"/>
                <a:gd name="T82" fmla="*/ 0 w 84"/>
                <a:gd name="T83" fmla="*/ 0 h 167"/>
                <a:gd name="T84" fmla="*/ 0 w 84"/>
                <a:gd name="T85" fmla="*/ 0 h 167"/>
                <a:gd name="T86" fmla="*/ 0 w 84"/>
                <a:gd name="T87" fmla="*/ 0 h 167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4"/>
                <a:gd name="T133" fmla="*/ 0 h 167"/>
                <a:gd name="T134" fmla="*/ 84 w 84"/>
                <a:gd name="T135" fmla="*/ 167 h 167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4" h="167">
                  <a:moveTo>
                    <a:pt x="78" y="0"/>
                  </a:moveTo>
                  <a:lnTo>
                    <a:pt x="74" y="0"/>
                  </a:lnTo>
                  <a:lnTo>
                    <a:pt x="71" y="0"/>
                  </a:lnTo>
                  <a:lnTo>
                    <a:pt x="63" y="0"/>
                  </a:lnTo>
                  <a:lnTo>
                    <a:pt x="57" y="0"/>
                  </a:lnTo>
                  <a:lnTo>
                    <a:pt x="59" y="7"/>
                  </a:lnTo>
                  <a:lnTo>
                    <a:pt x="61" y="17"/>
                  </a:lnTo>
                  <a:lnTo>
                    <a:pt x="61" y="26"/>
                  </a:lnTo>
                  <a:lnTo>
                    <a:pt x="61" y="36"/>
                  </a:lnTo>
                  <a:lnTo>
                    <a:pt x="57" y="43"/>
                  </a:lnTo>
                  <a:lnTo>
                    <a:pt x="57" y="53"/>
                  </a:lnTo>
                  <a:lnTo>
                    <a:pt x="54" y="60"/>
                  </a:lnTo>
                  <a:lnTo>
                    <a:pt x="52" y="70"/>
                  </a:lnTo>
                  <a:lnTo>
                    <a:pt x="42" y="85"/>
                  </a:lnTo>
                  <a:lnTo>
                    <a:pt x="31" y="98"/>
                  </a:lnTo>
                  <a:lnTo>
                    <a:pt x="23" y="102"/>
                  </a:lnTo>
                  <a:lnTo>
                    <a:pt x="16" y="110"/>
                  </a:lnTo>
                  <a:lnTo>
                    <a:pt x="8" y="116"/>
                  </a:lnTo>
                  <a:lnTo>
                    <a:pt x="0" y="121"/>
                  </a:lnTo>
                  <a:lnTo>
                    <a:pt x="0" y="123"/>
                  </a:lnTo>
                  <a:lnTo>
                    <a:pt x="4" y="129"/>
                  </a:lnTo>
                  <a:lnTo>
                    <a:pt x="6" y="135"/>
                  </a:lnTo>
                  <a:lnTo>
                    <a:pt x="10" y="144"/>
                  </a:lnTo>
                  <a:lnTo>
                    <a:pt x="14" y="150"/>
                  </a:lnTo>
                  <a:lnTo>
                    <a:pt x="16" y="159"/>
                  </a:lnTo>
                  <a:lnTo>
                    <a:pt x="19" y="163"/>
                  </a:lnTo>
                  <a:lnTo>
                    <a:pt x="21" y="167"/>
                  </a:lnTo>
                  <a:lnTo>
                    <a:pt x="31" y="161"/>
                  </a:lnTo>
                  <a:lnTo>
                    <a:pt x="40" y="157"/>
                  </a:lnTo>
                  <a:lnTo>
                    <a:pt x="48" y="150"/>
                  </a:lnTo>
                  <a:lnTo>
                    <a:pt x="57" y="142"/>
                  </a:lnTo>
                  <a:lnTo>
                    <a:pt x="61" y="131"/>
                  </a:lnTo>
                  <a:lnTo>
                    <a:pt x="69" y="121"/>
                  </a:lnTo>
                  <a:lnTo>
                    <a:pt x="73" y="108"/>
                  </a:lnTo>
                  <a:lnTo>
                    <a:pt x="76" y="98"/>
                  </a:lnTo>
                  <a:lnTo>
                    <a:pt x="78" y="85"/>
                  </a:lnTo>
                  <a:lnTo>
                    <a:pt x="80" y="70"/>
                  </a:lnTo>
                  <a:lnTo>
                    <a:pt x="82" y="57"/>
                  </a:lnTo>
                  <a:lnTo>
                    <a:pt x="84" y="45"/>
                  </a:lnTo>
                  <a:lnTo>
                    <a:pt x="82" y="32"/>
                  </a:lnTo>
                  <a:lnTo>
                    <a:pt x="80" y="19"/>
                  </a:lnTo>
                  <a:lnTo>
                    <a:pt x="80" y="7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21" name="Freeform 42">
              <a:extLst>
                <a:ext uri="{FF2B5EF4-FFF2-40B4-BE49-F238E27FC236}">
                  <a16:creationId xmlns:a16="http://schemas.microsoft.com/office/drawing/2014/main" id="{8ACA777A-9C55-DC93-90D7-49296E8D99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57" y="1054"/>
              <a:ext cx="37" cy="71"/>
            </a:xfrm>
            <a:custGeom>
              <a:avLst/>
              <a:gdLst>
                <a:gd name="T0" fmla="*/ 0 w 122"/>
                <a:gd name="T1" fmla="*/ 0 h 251"/>
                <a:gd name="T2" fmla="*/ 0 w 122"/>
                <a:gd name="T3" fmla="*/ 0 h 251"/>
                <a:gd name="T4" fmla="*/ 0 w 122"/>
                <a:gd name="T5" fmla="*/ 0 h 251"/>
                <a:gd name="T6" fmla="*/ 0 w 122"/>
                <a:gd name="T7" fmla="*/ 0 h 251"/>
                <a:gd name="T8" fmla="*/ 0 w 122"/>
                <a:gd name="T9" fmla="*/ 0 h 251"/>
                <a:gd name="T10" fmla="*/ 0 w 122"/>
                <a:gd name="T11" fmla="*/ 0 h 251"/>
                <a:gd name="T12" fmla="*/ 0 w 122"/>
                <a:gd name="T13" fmla="*/ 0 h 251"/>
                <a:gd name="T14" fmla="*/ 0 w 122"/>
                <a:gd name="T15" fmla="*/ 0 h 251"/>
                <a:gd name="T16" fmla="*/ 0 w 122"/>
                <a:gd name="T17" fmla="*/ 0 h 251"/>
                <a:gd name="T18" fmla="*/ 0 w 122"/>
                <a:gd name="T19" fmla="*/ 0 h 251"/>
                <a:gd name="T20" fmla="*/ 0 w 122"/>
                <a:gd name="T21" fmla="*/ 0 h 251"/>
                <a:gd name="T22" fmla="*/ 0 w 122"/>
                <a:gd name="T23" fmla="*/ 0 h 251"/>
                <a:gd name="T24" fmla="*/ 0 w 122"/>
                <a:gd name="T25" fmla="*/ 0 h 251"/>
                <a:gd name="T26" fmla="*/ 0 w 122"/>
                <a:gd name="T27" fmla="*/ 0 h 251"/>
                <a:gd name="T28" fmla="*/ 0 w 122"/>
                <a:gd name="T29" fmla="*/ 0 h 251"/>
                <a:gd name="T30" fmla="*/ 0 w 122"/>
                <a:gd name="T31" fmla="*/ 0 h 251"/>
                <a:gd name="T32" fmla="*/ 0 w 122"/>
                <a:gd name="T33" fmla="*/ 0 h 251"/>
                <a:gd name="T34" fmla="*/ 0 w 122"/>
                <a:gd name="T35" fmla="*/ 0 h 251"/>
                <a:gd name="T36" fmla="*/ 0 w 122"/>
                <a:gd name="T37" fmla="*/ 0 h 251"/>
                <a:gd name="T38" fmla="*/ 0 w 122"/>
                <a:gd name="T39" fmla="*/ 0 h 251"/>
                <a:gd name="T40" fmla="*/ 0 w 122"/>
                <a:gd name="T41" fmla="*/ 0 h 251"/>
                <a:gd name="T42" fmla="*/ 0 w 122"/>
                <a:gd name="T43" fmla="*/ 0 h 251"/>
                <a:gd name="T44" fmla="*/ 0 w 122"/>
                <a:gd name="T45" fmla="*/ 0 h 251"/>
                <a:gd name="T46" fmla="*/ 0 w 122"/>
                <a:gd name="T47" fmla="*/ 0 h 251"/>
                <a:gd name="T48" fmla="*/ 0 w 122"/>
                <a:gd name="T49" fmla="*/ 0 h 251"/>
                <a:gd name="T50" fmla="*/ 0 w 122"/>
                <a:gd name="T51" fmla="*/ 0 h 251"/>
                <a:gd name="T52" fmla="*/ 0 w 122"/>
                <a:gd name="T53" fmla="*/ 0 h 251"/>
                <a:gd name="T54" fmla="*/ 0 w 122"/>
                <a:gd name="T55" fmla="*/ 0 h 251"/>
                <a:gd name="T56" fmla="*/ 0 w 122"/>
                <a:gd name="T57" fmla="*/ 0 h 251"/>
                <a:gd name="T58" fmla="*/ 0 w 122"/>
                <a:gd name="T59" fmla="*/ 0 h 251"/>
                <a:gd name="T60" fmla="*/ 0 w 122"/>
                <a:gd name="T61" fmla="*/ 0 h 251"/>
                <a:gd name="T62" fmla="*/ 0 w 122"/>
                <a:gd name="T63" fmla="*/ 0 h 251"/>
                <a:gd name="T64" fmla="*/ 0 w 122"/>
                <a:gd name="T65" fmla="*/ 0 h 251"/>
                <a:gd name="T66" fmla="*/ 0 w 122"/>
                <a:gd name="T67" fmla="*/ 0 h 251"/>
                <a:gd name="T68" fmla="*/ 0 w 122"/>
                <a:gd name="T69" fmla="*/ 0 h 251"/>
                <a:gd name="T70" fmla="*/ 0 w 122"/>
                <a:gd name="T71" fmla="*/ 0 h 251"/>
                <a:gd name="T72" fmla="*/ 0 w 122"/>
                <a:gd name="T73" fmla="*/ 0 h 251"/>
                <a:gd name="T74" fmla="*/ 0 w 122"/>
                <a:gd name="T75" fmla="*/ 0 h 251"/>
                <a:gd name="T76" fmla="*/ 0 w 122"/>
                <a:gd name="T77" fmla="*/ 0 h 251"/>
                <a:gd name="T78" fmla="*/ 0 w 122"/>
                <a:gd name="T79" fmla="*/ 0 h 251"/>
                <a:gd name="T80" fmla="*/ 0 w 122"/>
                <a:gd name="T81" fmla="*/ 0 h 251"/>
                <a:gd name="T82" fmla="*/ 0 w 122"/>
                <a:gd name="T83" fmla="*/ 0 h 251"/>
                <a:gd name="T84" fmla="*/ 0 w 122"/>
                <a:gd name="T85" fmla="*/ 0 h 251"/>
                <a:gd name="T86" fmla="*/ 0 w 122"/>
                <a:gd name="T87" fmla="*/ 0 h 251"/>
                <a:gd name="T88" fmla="*/ 0 w 122"/>
                <a:gd name="T89" fmla="*/ 0 h 251"/>
                <a:gd name="T90" fmla="*/ 0 w 122"/>
                <a:gd name="T91" fmla="*/ 0 h 251"/>
                <a:gd name="T92" fmla="*/ 0 w 122"/>
                <a:gd name="T93" fmla="*/ 0 h 251"/>
                <a:gd name="T94" fmla="*/ 0 w 122"/>
                <a:gd name="T95" fmla="*/ 0 h 251"/>
                <a:gd name="T96" fmla="*/ 0 w 122"/>
                <a:gd name="T97" fmla="*/ 0 h 251"/>
                <a:gd name="T98" fmla="*/ 0 w 122"/>
                <a:gd name="T99" fmla="*/ 0 h 251"/>
                <a:gd name="T100" fmla="*/ 0 w 122"/>
                <a:gd name="T101" fmla="*/ 0 h 251"/>
                <a:gd name="T102" fmla="*/ 0 w 122"/>
                <a:gd name="T103" fmla="*/ 0 h 251"/>
                <a:gd name="T104" fmla="*/ 0 w 122"/>
                <a:gd name="T105" fmla="*/ 0 h 251"/>
                <a:gd name="T106" fmla="*/ 0 w 122"/>
                <a:gd name="T107" fmla="*/ 0 h 251"/>
                <a:gd name="T108" fmla="*/ 0 w 122"/>
                <a:gd name="T109" fmla="*/ 0 h 251"/>
                <a:gd name="T110" fmla="*/ 0 w 122"/>
                <a:gd name="T111" fmla="*/ 0 h 251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22"/>
                <a:gd name="T169" fmla="*/ 0 h 251"/>
                <a:gd name="T170" fmla="*/ 122 w 122"/>
                <a:gd name="T171" fmla="*/ 251 h 251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22" h="251">
                  <a:moveTo>
                    <a:pt x="48" y="2"/>
                  </a:moveTo>
                  <a:lnTo>
                    <a:pt x="35" y="0"/>
                  </a:lnTo>
                  <a:lnTo>
                    <a:pt x="25" y="4"/>
                  </a:lnTo>
                  <a:lnTo>
                    <a:pt x="17" y="10"/>
                  </a:lnTo>
                  <a:lnTo>
                    <a:pt x="12" y="19"/>
                  </a:lnTo>
                  <a:lnTo>
                    <a:pt x="6" y="27"/>
                  </a:lnTo>
                  <a:lnTo>
                    <a:pt x="2" y="38"/>
                  </a:lnTo>
                  <a:lnTo>
                    <a:pt x="0" y="50"/>
                  </a:lnTo>
                  <a:lnTo>
                    <a:pt x="2" y="63"/>
                  </a:lnTo>
                  <a:lnTo>
                    <a:pt x="2" y="76"/>
                  </a:lnTo>
                  <a:lnTo>
                    <a:pt x="6" y="88"/>
                  </a:lnTo>
                  <a:lnTo>
                    <a:pt x="8" y="101"/>
                  </a:lnTo>
                  <a:lnTo>
                    <a:pt x="14" y="114"/>
                  </a:lnTo>
                  <a:lnTo>
                    <a:pt x="17" y="124"/>
                  </a:lnTo>
                  <a:lnTo>
                    <a:pt x="25" y="135"/>
                  </a:lnTo>
                  <a:lnTo>
                    <a:pt x="31" y="143"/>
                  </a:lnTo>
                  <a:lnTo>
                    <a:pt x="38" y="152"/>
                  </a:lnTo>
                  <a:lnTo>
                    <a:pt x="50" y="162"/>
                  </a:lnTo>
                  <a:lnTo>
                    <a:pt x="61" y="171"/>
                  </a:lnTo>
                  <a:lnTo>
                    <a:pt x="73" y="183"/>
                  </a:lnTo>
                  <a:lnTo>
                    <a:pt x="82" y="194"/>
                  </a:lnTo>
                  <a:lnTo>
                    <a:pt x="90" y="207"/>
                  </a:lnTo>
                  <a:lnTo>
                    <a:pt x="95" y="219"/>
                  </a:lnTo>
                  <a:lnTo>
                    <a:pt x="97" y="226"/>
                  </a:lnTo>
                  <a:lnTo>
                    <a:pt x="99" y="232"/>
                  </a:lnTo>
                  <a:lnTo>
                    <a:pt x="99" y="242"/>
                  </a:lnTo>
                  <a:lnTo>
                    <a:pt x="101" y="249"/>
                  </a:lnTo>
                  <a:lnTo>
                    <a:pt x="109" y="249"/>
                  </a:lnTo>
                  <a:lnTo>
                    <a:pt x="118" y="251"/>
                  </a:lnTo>
                  <a:lnTo>
                    <a:pt x="122" y="234"/>
                  </a:lnTo>
                  <a:lnTo>
                    <a:pt x="122" y="221"/>
                  </a:lnTo>
                  <a:lnTo>
                    <a:pt x="118" y="207"/>
                  </a:lnTo>
                  <a:lnTo>
                    <a:pt x="112" y="196"/>
                  </a:lnTo>
                  <a:lnTo>
                    <a:pt x="105" y="184"/>
                  </a:lnTo>
                  <a:lnTo>
                    <a:pt x="97" y="175"/>
                  </a:lnTo>
                  <a:lnTo>
                    <a:pt x="88" y="165"/>
                  </a:lnTo>
                  <a:lnTo>
                    <a:pt x="80" y="158"/>
                  </a:lnTo>
                  <a:lnTo>
                    <a:pt x="69" y="148"/>
                  </a:lnTo>
                  <a:lnTo>
                    <a:pt x="61" y="139"/>
                  </a:lnTo>
                  <a:lnTo>
                    <a:pt x="52" y="127"/>
                  </a:lnTo>
                  <a:lnTo>
                    <a:pt x="46" y="120"/>
                  </a:lnTo>
                  <a:lnTo>
                    <a:pt x="40" y="107"/>
                  </a:lnTo>
                  <a:lnTo>
                    <a:pt x="40" y="95"/>
                  </a:lnTo>
                  <a:lnTo>
                    <a:pt x="42" y="82"/>
                  </a:lnTo>
                  <a:lnTo>
                    <a:pt x="48" y="69"/>
                  </a:lnTo>
                  <a:lnTo>
                    <a:pt x="59" y="67"/>
                  </a:lnTo>
                  <a:lnTo>
                    <a:pt x="69" y="67"/>
                  </a:lnTo>
                  <a:lnTo>
                    <a:pt x="76" y="63"/>
                  </a:lnTo>
                  <a:lnTo>
                    <a:pt x="82" y="59"/>
                  </a:lnTo>
                  <a:lnTo>
                    <a:pt x="86" y="48"/>
                  </a:lnTo>
                  <a:lnTo>
                    <a:pt x="84" y="36"/>
                  </a:lnTo>
                  <a:lnTo>
                    <a:pt x="76" y="23"/>
                  </a:lnTo>
                  <a:lnTo>
                    <a:pt x="67" y="11"/>
                  </a:lnTo>
                  <a:lnTo>
                    <a:pt x="57" y="4"/>
                  </a:lnTo>
                  <a:lnTo>
                    <a:pt x="48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22" name="Freeform 43">
              <a:extLst>
                <a:ext uri="{FF2B5EF4-FFF2-40B4-BE49-F238E27FC236}">
                  <a16:creationId xmlns:a16="http://schemas.microsoft.com/office/drawing/2014/main" id="{F8E1BE72-7258-2AB5-3485-ABDEE284E6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4" y="1096"/>
              <a:ext cx="58" cy="88"/>
            </a:xfrm>
            <a:custGeom>
              <a:avLst/>
              <a:gdLst>
                <a:gd name="T0" fmla="*/ 0 w 190"/>
                <a:gd name="T1" fmla="*/ 0 h 314"/>
                <a:gd name="T2" fmla="*/ 0 w 190"/>
                <a:gd name="T3" fmla="*/ 0 h 314"/>
                <a:gd name="T4" fmla="*/ 0 w 190"/>
                <a:gd name="T5" fmla="*/ 0 h 314"/>
                <a:gd name="T6" fmla="*/ 0 w 190"/>
                <a:gd name="T7" fmla="*/ 0 h 314"/>
                <a:gd name="T8" fmla="*/ 0 w 190"/>
                <a:gd name="T9" fmla="*/ 0 h 314"/>
                <a:gd name="T10" fmla="*/ 0 w 190"/>
                <a:gd name="T11" fmla="*/ 0 h 314"/>
                <a:gd name="T12" fmla="*/ 0 w 190"/>
                <a:gd name="T13" fmla="*/ 0 h 314"/>
                <a:gd name="T14" fmla="*/ 0 w 190"/>
                <a:gd name="T15" fmla="*/ 0 h 314"/>
                <a:gd name="T16" fmla="*/ 0 w 190"/>
                <a:gd name="T17" fmla="*/ 0 h 314"/>
                <a:gd name="T18" fmla="*/ 0 w 190"/>
                <a:gd name="T19" fmla="*/ 0 h 314"/>
                <a:gd name="T20" fmla="*/ 0 w 190"/>
                <a:gd name="T21" fmla="*/ 0 h 314"/>
                <a:gd name="T22" fmla="*/ 0 w 190"/>
                <a:gd name="T23" fmla="*/ 0 h 314"/>
                <a:gd name="T24" fmla="*/ 0 w 190"/>
                <a:gd name="T25" fmla="*/ 0 h 314"/>
                <a:gd name="T26" fmla="*/ 0 w 190"/>
                <a:gd name="T27" fmla="*/ 0 h 314"/>
                <a:gd name="T28" fmla="*/ 0 w 190"/>
                <a:gd name="T29" fmla="*/ 0 h 314"/>
                <a:gd name="T30" fmla="*/ 0 w 190"/>
                <a:gd name="T31" fmla="*/ 0 h 314"/>
                <a:gd name="T32" fmla="*/ 0 w 190"/>
                <a:gd name="T33" fmla="*/ 0 h 314"/>
                <a:gd name="T34" fmla="*/ 0 w 190"/>
                <a:gd name="T35" fmla="*/ 0 h 314"/>
                <a:gd name="T36" fmla="*/ 0 w 190"/>
                <a:gd name="T37" fmla="*/ 0 h 314"/>
                <a:gd name="T38" fmla="*/ 0 w 190"/>
                <a:gd name="T39" fmla="*/ 0 h 314"/>
                <a:gd name="T40" fmla="*/ 0 w 190"/>
                <a:gd name="T41" fmla="*/ 0 h 314"/>
                <a:gd name="T42" fmla="*/ 0 w 190"/>
                <a:gd name="T43" fmla="*/ 0 h 314"/>
                <a:gd name="T44" fmla="*/ 0 w 190"/>
                <a:gd name="T45" fmla="*/ 0 h 314"/>
                <a:gd name="T46" fmla="*/ 0 w 190"/>
                <a:gd name="T47" fmla="*/ 0 h 314"/>
                <a:gd name="T48" fmla="*/ 0 w 190"/>
                <a:gd name="T49" fmla="*/ 0 h 314"/>
                <a:gd name="T50" fmla="*/ 0 w 190"/>
                <a:gd name="T51" fmla="*/ 0 h 314"/>
                <a:gd name="T52" fmla="*/ 0 w 190"/>
                <a:gd name="T53" fmla="*/ 0 h 314"/>
                <a:gd name="T54" fmla="*/ 0 w 190"/>
                <a:gd name="T55" fmla="*/ 0 h 314"/>
                <a:gd name="T56" fmla="*/ 0 w 190"/>
                <a:gd name="T57" fmla="*/ 0 h 314"/>
                <a:gd name="T58" fmla="*/ 0 w 190"/>
                <a:gd name="T59" fmla="*/ 0 h 314"/>
                <a:gd name="T60" fmla="*/ 0 w 190"/>
                <a:gd name="T61" fmla="*/ 0 h 314"/>
                <a:gd name="T62" fmla="*/ 0 w 190"/>
                <a:gd name="T63" fmla="*/ 0 h 314"/>
                <a:gd name="T64" fmla="*/ 0 w 190"/>
                <a:gd name="T65" fmla="*/ 0 h 314"/>
                <a:gd name="T66" fmla="*/ 0 w 190"/>
                <a:gd name="T67" fmla="*/ 0 h 314"/>
                <a:gd name="T68" fmla="*/ 0 w 190"/>
                <a:gd name="T69" fmla="*/ 0 h 314"/>
                <a:gd name="T70" fmla="*/ 0 w 190"/>
                <a:gd name="T71" fmla="*/ 0 h 314"/>
                <a:gd name="T72" fmla="*/ 0 w 190"/>
                <a:gd name="T73" fmla="*/ 0 h 314"/>
                <a:gd name="T74" fmla="*/ 0 w 190"/>
                <a:gd name="T75" fmla="*/ 0 h 314"/>
                <a:gd name="T76" fmla="*/ 0 w 190"/>
                <a:gd name="T77" fmla="*/ 0 h 314"/>
                <a:gd name="T78" fmla="*/ 0 w 190"/>
                <a:gd name="T79" fmla="*/ 0 h 314"/>
                <a:gd name="T80" fmla="*/ 0 w 190"/>
                <a:gd name="T81" fmla="*/ 0 h 314"/>
                <a:gd name="T82" fmla="*/ 0 w 190"/>
                <a:gd name="T83" fmla="*/ 0 h 314"/>
                <a:gd name="T84" fmla="*/ 0 w 190"/>
                <a:gd name="T85" fmla="*/ 0 h 314"/>
                <a:gd name="T86" fmla="*/ 0 w 190"/>
                <a:gd name="T87" fmla="*/ 0 h 31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90"/>
                <a:gd name="T133" fmla="*/ 0 h 314"/>
                <a:gd name="T134" fmla="*/ 190 w 190"/>
                <a:gd name="T135" fmla="*/ 314 h 314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90" h="314">
                  <a:moveTo>
                    <a:pt x="123" y="4"/>
                  </a:moveTo>
                  <a:lnTo>
                    <a:pt x="104" y="0"/>
                  </a:lnTo>
                  <a:lnTo>
                    <a:pt x="89" y="0"/>
                  </a:lnTo>
                  <a:lnTo>
                    <a:pt x="74" y="0"/>
                  </a:lnTo>
                  <a:lnTo>
                    <a:pt x="62" y="6"/>
                  </a:lnTo>
                  <a:lnTo>
                    <a:pt x="49" y="10"/>
                  </a:lnTo>
                  <a:lnTo>
                    <a:pt x="40" y="15"/>
                  </a:lnTo>
                  <a:lnTo>
                    <a:pt x="30" y="25"/>
                  </a:lnTo>
                  <a:lnTo>
                    <a:pt x="23" y="36"/>
                  </a:lnTo>
                  <a:lnTo>
                    <a:pt x="15" y="46"/>
                  </a:lnTo>
                  <a:lnTo>
                    <a:pt x="9" y="59"/>
                  </a:lnTo>
                  <a:lnTo>
                    <a:pt x="4" y="73"/>
                  </a:lnTo>
                  <a:lnTo>
                    <a:pt x="4" y="88"/>
                  </a:lnTo>
                  <a:lnTo>
                    <a:pt x="0" y="101"/>
                  </a:lnTo>
                  <a:lnTo>
                    <a:pt x="0" y="118"/>
                  </a:lnTo>
                  <a:lnTo>
                    <a:pt x="0" y="133"/>
                  </a:lnTo>
                  <a:lnTo>
                    <a:pt x="4" y="152"/>
                  </a:lnTo>
                  <a:lnTo>
                    <a:pt x="4" y="158"/>
                  </a:lnTo>
                  <a:lnTo>
                    <a:pt x="7" y="166"/>
                  </a:lnTo>
                  <a:lnTo>
                    <a:pt x="9" y="175"/>
                  </a:lnTo>
                  <a:lnTo>
                    <a:pt x="15" y="183"/>
                  </a:lnTo>
                  <a:lnTo>
                    <a:pt x="24" y="194"/>
                  </a:lnTo>
                  <a:lnTo>
                    <a:pt x="38" y="207"/>
                  </a:lnTo>
                  <a:lnTo>
                    <a:pt x="43" y="213"/>
                  </a:lnTo>
                  <a:lnTo>
                    <a:pt x="51" y="217"/>
                  </a:lnTo>
                  <a:lnTo>
                    <a:pt x="59" y="221"/>
                  </a:lnTo>
                  <a:lnTo>
                    <a:pt x="68" y="225"/>
                  </a:lnTo>
                  <a:lnTo>
                    <a:pt x="76" y="227"/>
                  </a:lnTo>
                  <a:lnTo>
                    <a:pt x="85" y="230"/>
                  </a:lnTo>
                  <a:lnTo>
                    <a:pt x="95" y="230"/>
                  </a:lnTo>
                  <a:lnTo>
                    <a:pt x="106" y="234"/>
                  </a:lnTo>
                  <a:lnTo>
                    <a:pt x="108" y="244"/>
                  </a:lnTo>
                  <a:lnTo>
                    <a:pt x="110" y="255"/>
                  </a:lnTo>
                  <a:lnTo>
                    <a:pt x="106" y="265"/>
                  </a:lnTo>
                  <a:lnTo>
                    <a:pt x="104" y="274"/>
                  </a:lnTo>
                  <a:lnTo>
                    <a:pt x="100" y="284"/>
                  </a:lnTo>
                  <a:lnTo>
                    <a:pt x="97" y="293"/>
                  </a:lnTo>
                  <a:lnTo>
                    <a:pt x="95" y="303"/>
                  </a:lnTo>
                  <a:lnTo>
                    <a:pt x="97" y="314"/>
                  </a:lnTo>
                  <a:lnTo>
                    <a:pt x="106" y="312"/>
                  </a:lnTo>
                  <a:lnTo>
                    <a:pt x="116" y="310"/>
                  </a:lnTo>
                  <a:lnTo>
                    <a:pt x="125" y="308"/>
                  </a:lnTo>
                  <a:lnTo>
                    <a:pt x="133" y="306"/>
                  </a:lnTo>
                  <a:lnTo>
                    <a:pt x="142" y="301"/>
                  </a:lnTo>
                  <a:lnTo>
                    <a:pt x="150" y="293"/>
                  </a:lnTo>
                  <a:lnTo>
                    <a:pt x="152" y="284"/>
                  </a:lnTo>
                  <a:lnTo>
                    <a:pt x="148" y="270"/>
                  </a:lnTo>
                  <a:lnTo>
                    <a:pt x="144" y="263"/>
                  </a:lnTo>
                  <a:lnTo>
                    <a:pt x="142" y="255"/>
                  </a:lnTo>
                  <a:lnTo>
                    <a:pt x="137" y="246"/>
                  </a:lnTo>
                  <a:lnTo>
                    <a:pt x="131" y="236"/>
                  </a:lnTo>
                  <a:lnTo>
                    <a:pt x="133" y="230"/>
                  </a:lnTo>
                  <a:lnTo>
                    <a:pt x="138" y="223"/>
                  </a:lnTo>
                  <a:lnTo>
                    <a:pt x="142" y="213"/>
                  </a:lnTo>
                  <a:lnTo>
                    <a:pt x="146" y="198"/>
                  </a:lnTo>
                  <a:lnTo>
                    <a:pt x="144" y="188"/>
                  </a:lnTo>
                  <a:lnTo>
                    <a:pt x="142" y="181"/>
                  </a:lnTo>
                  <a:lnTo>
                    <a:pt x="138" y="173"/>
                  </a:lnTo>
                  <a:lnTo>
                    <a:pt x="135" y="169"/>
                  </a:lnTo>
                  <a:lnTo>
                    <a:pt x="125" y="166"/>
                  </a:lnTo>
                  <a:lnTo>
                    <a:pt x="118" y="164"/>
                  </a:lnTo>
                  <a:lnTo>
                    <a:pt x="106" y="164"/>
                  </a:lnTo>
                  <a:lnTo>
                    <a:pt x="93" y="166"/>
                  </a:lnTo>
                  <a:lnTo>
                    <a:pt x="93" y="173"/>
                  </a:lnTo>
                  <a:lnTo>
                    <a:pt x="93" y="185"/>
                  </a:lnTo>
                  <a:lnTo>
                    <a:pt x="93" y="196"/>
                  </a:lnTo>
                  <a:lnTo>
                    <a:pt x="97" y="206"/>
                  </a:lnTo>
                  <a:lnTo>
                    <a:pt x="74" y="198"/>
                  </a:lnTo>
                  <a:lnTo>
                    <a:pt x="59" y="190"/>
                  </a:lnTo>
                  <a:lnTo>
                    <a:pt x="45" y="179"/>
                  </a:lnTo>
                  <a:lnTo>
                    <a:pt x="36" y="169"/>
                  </a:lnTo>
                  <a:lnTo>
                    <a:pt x="30" y="156"/>
                  </a:lnTo>
                  <a:lnTo>
                    <a:pt x="26" y="141"/>
                  </a:lnTo>
                  <a:lnTo>
                    <a:pt x="26" y="126"/>
                  </a:lnTo>
                  <a:lnTo>
                    <a:pt x="32" y="112"/>
                  </a:lnTo>
                  <a:lnTo>
                    <a:pt x="36" y="97"/>
                  </a:lnTo>
                  <a:lnTo>
                    <a:pt x="45" y="84"/>
                  </a:lnTo>
                  <a:lnTo>
                    <a:pt x="55" y="73"/>
                  </a:lnTo>
                  <a:lnTo>
                    <a:pt x="68" y="63"/>
                  </a:lnTo>
                  <a:lnTo>
                    <a:pt x="81" y="55"/>
                  </a:lnTo>
                  <a:lnTo>
                    <a:pt x="100" y="52"/>
                  </a:lnTo>
                  <a:lnTo>
                    <a:pt x="119" y="50"/>
                  </a:lnTo>
                  <a:lnTo>
                    <a:pt x="140" y="53"/>
                  </a:lnTo>
                  <a:lnTo>
                    <a:pt x="150" y="53"/>
                  </a:lnTo>
                  <a:lnTo>
                    <a:pt x="157" y="55"/>
                  </a:lnTo>
                  <a:lnTo>
                    <a:pt x="163" y="57"/>
                  </a:lnTo>
                  <a:lnTo>
                    <a:pt x="169" y="63"/>
                  </a:lnTo>
                  <a:lnTo>
                    <a:pt x="173" y="73"/>
                  </a:lnTo>
                  <a:lnTo>
                    <a:pt x="171" y="84"/>
                  </a:lnTo>
                  <a:lnTo>
                    <a:pt x="163" y="95"/>
                  </a:lnTo>
                  <a:lnTo>
                    <a:pt x="152" y="107"/>
                  </a:lnTo>
                  <a:lnTo>
                    <a:pt x="142" y="111"/>
                  </a:lnTo>
                  <a:lnTo>
                    <a:pt x="137" y="114"/>
                  </a:lnTo>
                  <a:lnTo>
                    <a:pt x="127" y="116"/>
                  </a:lnTo>
                  <a:lnTo>
                    <a:pt x="119" y="118"/>
                  </a:lnTo>
                  <a:lnTo>
                    <a:pt x="110" y="109"/>
                  </a:lnTo>
                  <a:lnTo>
                    <a:pt x="106" y="101"/>
                  </a:lnTo>
                  <a:lnTo>
                    <a:pt x="100" y="93"/>
                  </a:lnTo>
                  <a:lnTo>
                    <a:pt x="100" y="86"/>
                  </a:lnTo>
                  <a:lnTo>
                    <a:pt x="89" y="86"/>
                  </a:lnTo>
                  <a:lnTo>
                    <a:pt x="81" y="88"/>
                  </a:lnTo>
                  <a:lnTo>
                    <a:pt x="76" y="92"/>
                  </a:lnTo>
                  <a:lnTo>
                    <a:pt x="74" y="99"/>
                  </a:lnTo>
                  <a:lnTo>
                    <a:pt x="74" y="105"/>
                  </a:lnTo>
                  <a:lnTo>
                    <a:pt x="76" y="112"/>
                  </a:lnTo>
                  <a:lnTo>
                    <a:pt x="80" y="120"/>
                  </a:lnTo>
                  <a:lnTo>
                    <a:pt x="87" y="128"/>
                  </a:lnTo>
                  <a:lnTo>
                    <a:pt x="91" y="135"/>
                  </a:lnTo>
                  <a:lnTo>
                    <a:pt x="100" y="143"/>
                  </a:lnTo>
                  <a:lnTo>
                    <a:pt x="110" y="147"/>
                  </a:lnTo>
                  <a:lnTo>
                    <a:pt x="119" y="152"/>
                  </a:lnTo>
                  <a:lnTo>
                    <a:pt x="129" y="154"/>
                  </a:lnTo>
                  <a:lnTo>
                    <a:pt x="140" y="154"/>
                  </a:lnTo>
                  <a:lnTo>
                    <a:pt x="150" y="152"/>
                  </a:lnTo>
                  <a:lnTo>
                    <a:pt x="161" y="149"/>
                  </a:lnTo>
                  <a:lnTo>
                    <a:pt x="169" y="143"/>
                  </a:lnTo>
                  <a:lnTo>
                    <a:pt x="177" y="137"/>
                  </a:lnTo>
                  <a:lnTo>
                    <a:pt x="180" y="128"/>
                  </a:lnTo>
                  <a:lnTo>
                    <a:pt x="186" y="120"/>
                  </a:lnTo>
                  <a:lnTo>
                    <a:pt x="190" y="109"/>
                  </a:lnTo>
                  <a:lnTo>
                    <a:pt x="190" y="97"/>
                  </a:lnTo>
                  <a:lnTo>
                    <a:pt x="190" y="86"/>
                  </a:lnTo>
                  <a:lnTo>
                    <a:pt x="188" y="74"/>
                  </a:lnTo>
                  <a:lnTo>
                    <a:pt x="182" y="63"/>
                  </a:lnTo>
                  <a:lnTo>
                    <a:pt x="178" y="50"/>
                  </a:lnTo>
                  <a:lnTo>
                    <a:pt x="171" y="38"/>
                  </a:lnTo>
                  <a:lnTo>
                    <a:pt x="165" y="29"/>
                  </a:lnTo>
                  <a:lnTo>
                    <a:pt x="156" y="19"/>
                  </a:lnTo>
                  <a:lnTo>
                    <a:pt x="146" y="12"/>
                  </a:lnTo>
                  <a:lnTo>
                    <a:pt x="135" y="6"/>
                  </a:lnTo>
                  <a:lnTo>
                    <a:pt x="123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23" name="Freeform 44">
              <a:extLst>
                <a:ext uri="{FF2B5EF4-FFF2-40B4-BE49-F238E27FC236}">
                  <a16:creationId xmlns:a16="http://schemas.microsoft.com/office/drawing/2014/main" id="{2C34E757-1AD2-B984-C053-29B8B872F2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78" y="1139"/>
              <a:ext cx="33" cy="56"/>
            </a:xfrm>
            <a:custGeom>
              <a:avLst/>
              <a:gdLst>
                <a:gd name="T0" fmla="*/ 0 w 106"/>
                <a:gd name="T1" fmla="*/ 0 h 200"/>
                <a:gd name="T2" fmla="*/ 0 w 106"/>
                <a:gd name="T3" fmla="*/ 0 h 200"/>
                <a:gd name="T4" fmla="*/ 0 w 106"/>
                <a:gd name="T5" fmla="*/ 0 h 200"/>
                <a:gd name="T6" fmla="*/ 0 w 106"/>
                <a:gd name="T7" fmla="*/ 0 h 200"/>
                <a:gd name="T8" fmla="*/ 0 w 106"/>
                <a:gd name="T9" fmla="*/ 0 h 200"/>
                <a:gd name="T10" fmla="*/ 0 w 106"/>
                <a:gd name="T11" fmla="*/ 0 h 200"/>
                <a:gd name="T12" fmla="*/ 0 w 106"/>
                <a:gd name="T13" fmla="*/ 0 h 200"/>
                <a:gd name="T14" fmla="*/ 0 w 106"/>
                <a:gd name="T15" fmla="*/ 0 h 200"/>
                <a:gd name="T16" fmla="*/ 0 w 106"/>
                <a:gd name="T17" fmla="*/ 0 h 200"/>
                <a:gd name="T18" fmla="*/ 0 w 106"/>
                <a:gd name="T19" fmla="*/ 0 h 200"/>
                <a:gd name="T20" fmla="*/ 0 w 106"/>
                <a:gd name="T21" fmla="*/ 0 h 200"/>
                <a:gd name="T22" fmla="*/ 0 w 106"/>
                <a:gd name="T23" fmla="*/ 0 h 200"/>
                <a:gd name="T24" fmla="*/ 0 w 106"/>
                <a:gd name="T25" fmla="*/ 0 h 200"/>
                <a:gd name="T26" fmla="*/ 0 w 106"/>
                <a:gd name="T27" fmla="*/ 0 h 200"/>
                <a:gd name="T28" fmla="*/ 0 w 106"/>
                <a:gd name="T29" fmla="*/ 0 h 200"/>
                <a:gd name="T30" fmla="*/ 0 w 106"/>
                <a:gd name="T31" fmla="*/ 0 h 200"/>
                <a:gd name="T32" fmla="*/ 0 w 106"/>
                <a:gd name="T33" fmla="*/ 0 h 200"/>
                <a:gd name="T34" fmla="*/ 0 w 106"/>
                <a:gd name="T35" fmla="*/ 0 h 200"/>
                <a:gd name="T36" fmla="*/ 0 w 106"/>
                <a:gd name="T37" fmla="*/ 0 h 200"/>
                <a:gd name="T38" fmla="*/ 0 w 106"/>
                <a:gd name="T39" fmla="*/ 0 h 200"/>
                <a:gd name="T40" fmla="*/ 0 w 106"/>
                <a:gd name="T41" fmla="*/ 0 h 200"/>
                <a:gd name="T42" fmla="*/ 0 w 106"/>
                <a:gd name="T43" fmla="*/ 0 h 200"/>
                <a:gd name="T44" fmla="*/ 0 w 106"/>
                <a:gd name="T45" fmla="*/ 0 h 200"/>
                <a:gd name="T46" fmla="*/ 0 w 106"/>
                <a:gd name="T47" fmla="*/ 0 h 200"/>
                <a:gd name="T48" fmla="*/ 0 w 106"/>
                <a:gd name="T49" fmla="*/ 0 h 200"/>
                <a:gd name="T50" fmla="*/ 0 w 106"/>
                <a:gd name="T51" fmla="*/ 0 h 200"/>
                <a:gd name="T52" fmla="*/ 0 w 106"/>
                <a:gd name="T53" fmla="*/ 0 h 200"/>
                <a:gd name="T54" fmla="*/ 0 w 106"/>
                <a:gd name="T55" fmla="*/ 0 h 200"/>
                <a:gd name="T56" fmla="*/ 0 w 106"/>
                <a:gd name="T57" fmla="*/ 0 h 200"/>
                <a:gd name="T58" fmla="*/ 0 w 106"/>
                <a:gd name="T59" fmla="*/ 0 h 200"/>
                <a:gd name="T60" fmla="*/ 0 w 106"/>
                <a:gd name="T61" fmla="*/ 0 h 200"/>
                <a:gd name="T62" fmla="*/ 0 w 106"/>
                <a:gd name="T63" fmla="*/ 0 h 200"/>
                <a:gd name="T64" fmla="*/ 0 w 106"/>
                <a:gd name="T65" fmla="*/ 0 h 200"/>
                <a:gd name="T66" fmla="*/ 0 w 106"/>
                <a:gd name="T67" fmla="*/ 0 h 200"/>
                <a:gd name="T68" fmla="*/ 0 w 106"/>
                <a:gd name="T69" fmla="*/ 0 h 200"/>
                <a:gd name="T70" fmla="*/ 0 w 106"/>
                <a:gd name="T71" fmla="*/ 0 h 200"/>
                <a:gd name="T72" fmla="*/ 0 w 106"/>
                <a:gd name="T73" fmla="*/ 0 h 200"/>
                <a:gd name="T74" fmla="*/ 0 w 106"/>
                <a:gd name="T75" fmla="*/ 0 h 200"/>
                <a:gd name="T76" fmla="*/ 0 w 106"/>
                <a:gd name="T77" fmla="*/ 0 h 200"/>
                <a:gd name="T78" fmla="*/ 0 w 106"/>
                <a:gd name="T79" fmla="*/ 0 h 200"/>
                <a:gd name="T80" fmla="*/ 0 w 106"/>
                <a:gd name="T81" fmla="*/ 0 h 200"/>
                <a:gd name="T82" fmla="*/ 0 w 106"/>
                <a:gd name="T83" fmla="*/ 0 h 200"/>
                <a:gd name="T84" fmla="*/ 0 w 106"/>
                <a:gd name="T85" fmla="*/ 0 h 200"/>
                <a:gd name="T86" fmla="*/ 0 w 106"/>
                <a:gd name="T87" fmla="*/ 0 h 200"/>
                <a:gd name="T88" fmla="*/ 0 w 106"/>
                <a:gd name="T89" fmla="*/ 0 h 200"/>
                <a:gd name="T90" fmla="*/ 0 w 106"/>
                <a:gd name="T91" fmla="*/ 0 h 20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106"/>
                <a:gd name="T139" fmla="*/ 0 h 200"/>
                <a:gd name="T140" fmla="*/ 106 w 106"/>
                <a:gd name="T141" fmla="*/ 200 h 200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106" h="200">
                  <a:moveTo>
                    <a:pt x="47" y="0"/>
                  </a:moveTo>
                  <a:lnTo>
                    <a:pt x="43" y="0"/>
                  </a:lnTo>
                  <a:lnTo>
                    <a:pt x="38" y="0"/>
                  </a:lnTo>
                  <a:lnTo>
                    <a:pt x="30" y="0"/>
                  </a:lnTo>
                  <a:lnTo>
                    <a:pt x="23" y="0"/>
                  </a:lnTo>
                  <a:lnTo>
                    <a:pt x="30" y="14"/>
                  </a:lnTo>
                  <a:lnTo>
                    <a:pt x="40" y="27"/>
                  </a:lnTo>
                  <a:lnTo>
                    <a:pt x="51" y="42"/>
                  </a:lnTo>
                  <a:lnTo>
                    <a:pt x="62" y="55"/>
                  </a:lnTo>
                  <a:lnTo>
                    <a:pt x="66" y="61"/>
                  </a:lnTo>
                  <a:lnTo>
                    <a:pt x="72" y="69"/>
                  </a:lnTo>
                  <a:lnTo>
                    <a:pt x="74" y="76"/>
                  </a:lnTo>
                  <a:lnTo>
                    <a:pt x="78" y="84"/>
                  </a:lnTo>
                  <a:lnTo>
                    <a:pt x="78" y="94"/>
                  </a:lnTo>
                  <a:lnTo>
                    <a:pt x="80" y="103"/>
                  </a:lnTo>
                  <a:lnTo>
                    <a:pt x="78" y="113"/>
                  </a:lnTo>
                  <a:lnTo>
                    <a:pt x="76" y="124"/>
                  </a:lnTo>
                  <a:lnTo>
                    <a:pt x="68" y="135"/>
                  </a:lnTo>
                  <a:lnTo>
                    <a:pt x="59" y="147"/>
                  </a:lnTo>
                  <a:lnTo>
                    <a:pt x="47" y="154"/>
                  </a:lnTo>
                  <a:lnTo>
                    <a:pt x="36" y="164"/>
                  </a:lnTo>
                  <a:lnTo>
                    <a:pt x="24" y="168"/>
                  </a:lnTo>
                  <a:lnTo>
                    <a:pt x="13" y="177"/>
                  </a:lnTo>
                  <a:lnTo>
                    <a:pt x="5" y="185"/>
                  </a:lnTo>
                  <a:lnTo>
                    <a:pt x="0" y="196"/>
                  </a:lnTo>
                  <a:lnTo>
                    <a:pt x="7" y="196"/>
                  </a:lnTo>
                  <a:lnTo>
                    <a:pt x="17" y="198"/>
                  </a:lnTo>
                  <a:lnTo>
                    <a:pt x="26" y="198"/>
                  </a:lnTo>
                  <a:lnTo>
                    <a:pt x="34" y="200"/>
                  </a:lnTo>
                  <a:lnTo>
                    <a:pt x="49" y="190"/>
                  </a:lnTo>
                  <a:lnTo>
                    <a:pt x="62" y="183"/>
                  </a:lnTo>
                  <a:lnTo>
                    <a:pt x="76" y="170"/>
                  </a:lnTo>
                  <a:lnTo>
                    <a:pt x="85" y="158"/>
                  </a:lnTo>
                  <a:lnTo>
                    <a:pt x="93" y="145"/>
                  </a:lnTo>
                  <a:lnTo>
                    <a:pt x="100" y="132"/>
                  </a:lnTo>
                  <a:lnTo>
                    <a:pt x="104" y="116"/>
                  </a:lnTo>
                  <a:lnTo>
                    <a:pt x="106" y="103"/>
                  </a:lnTo>
                  <a:lnTo>
                    <a:pt x="104" y="86"/>
                  </a:lnTo>
                  <a:lnTo>
                    <a:pt x="104" y="71"/>
                  </a:lnTo>
                  <a:lnTo>
                    <a:pt x="99" y="55"/>
                  </a:lnTo>
                  <a:lnTo>
                    <a:pt x="93" y="44"/>
                  </a:lnTo>
                  <a:lnTo>
                    <a:pt x="83" y="29"/>
                  </a:lnTo>
                  <a:lnTo>
                    <a:pt x="74" y="17"/>
                  </a:lnTo>
                  <a:lnTo>
                    <a:pt x="61" y="8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24" name="Freeform 45">
              <a:extLst>
                <a:ext uri="{FF2B5EF4-FFF2-40B4-BE49-F238E27FC236}">
                  <a16:creationId xmlns:a16="http://schemas.microsoft.com/office/drawing/2014/main" id="{B8F775D3-F85D-1FEA-DC9D-7113640868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66" y="1147"/>
              <a:ext cx="22" cy="41"/>
            </a:xfrm>
            <a:custGeom>
              <a:avLst/>
              <a:gdLst>
                <a:gd name="T0" fmla="*/ 0 w 68"/>
                <a:gd name="T1" fmla="*/ 0 h 146"/>
                <a:gd name="T2" fmla="*/ 0 w 68"/>
                <a:gd name="T3" fmla="*/ 0 h 146"/>
                <a:gd name="T4" fmla="*/ 0 w 68"/>
                <a:gd name="T5" fmla="*/ 0 h 146"/>
                <a:gd name="T6" fmla="*/ 0 w 68"/>
                <a:gd name="T7" fmla="*/ 0 h 146"/>
                <a:gd name="T8" fmla="*/ 0 w 68"/>
                <a:gd name="T9" fmla="*/ 0 h 146"/>
                <a:gd name="T10" fmla="*/ 0 w 68"/>
                <a:gd name="T11" fmla="*/ 0 h 146"/>
                <a:gd name="T12" fmla="*/ 0 w 68"/>
                <a:gd name="T13" fmla="*/ 0 h 146"/>
                <a:gd name="T14" fmla="*/ 0 w 68"/>
                <a:gd name="T15" fmla="*/ 0 h 146"/>
                <a:gd name="T16" fmla="*/ 0 w 68"/>
                <a:gd name="T17" fmla="*/ 0 h 146"/>
                <a:gd name="T18" fmla="*/ 0 w 68"/>
                <a:gd name="T19" fmla="*/ 0 h 146"/>
                <a:gd name="T20" fmla="*/ 0 w 68"/>
                <a:gd name="T21" fmla="*/ 0 h 146"/>
                <a:gd name="T22" fmla="*/ 0 w 68"/>
                <a:gd name="T23" fmla="*/ 0 h 146"/>
                <a:gd name="T24" fmla="*/ 0 w 68"/>
                <a:gd name="T25" fmla="*/ 0 h 146"/>
                <a:gd name="T26" fmla="*/ 0 w 68"/>
                <a:gd name="T27" fmla="*/ 0 h 146"/>
                <a:gd name="T28" fmla="*/ 0 w 68"/>
                <a:gd name="T29" fmla="*/ 0 h 146"/>
                <a:gd name="T30" fmla="*/ 0 w 68"/>
                <a:gd name="T31" fmla="*/ 0 h 146"/>
                <a:gd name="T32" fmla="*/ 0 w 68"/>
                <a:gd name="T33" fmla="*/ 0 h 146"/>
                <a:gd name="T34" fmla="*/ 0 w 68"/>
                <a:gd name="T35" fmla="*/ 0 h 146"/>
                <a:gd name="T36" fmla="*/ 0 w 68"/>
                <a:gd name="T37" fmla="*/ 0 h 146"/>
                <a:gd name="T38" fmla="*/ 0 w 68"/>
                <a:gd name="T39" fmla="*/ 0 h 146"/>
                <a:gd name="T40" fmla="*/ 0 w 68"/>
                <a:gd name="T41" fmla="*/ 0 h 146"/>
                <a:gd name="T42" fmla="*/ 0 w 68"/>
                <a:gd name="T43" fmla="*/ 0 h 146"/>
                <a:gd name="T44" fmla="*/ 0 w 68"/>
                <a:gd name="T45" fmla="*/ 0 h 146"/>
                <a:gd name="T46" fmla="*/ 0 w 68"/>
                <a:gd name="T47" fmla="*/ 0 h 146"/>
                <a:gd name="T48" fmla="*/ 0 w 68"/>
                <a:gd name="T49" fmla="*/ 0 h 146"/>
                <a:gd name="T50" fmla="*/ 0 w 68"/>
                <a:gd name="T51" fmla="*/ 0 h 146"/>
                <a:gd name="T52" fmla="*/ 0 w 68"/>
                <a:gd name="T53" fmla="*/ 0 h 146"/>
                <a:gd name="T54" fmla="*/ 0 w 68"/>
                <a:gd name="T55" fmla="*/ 0 h 146"/>
                <a:gd name="T56" fmla="*/ 0 w 68"/>
                <a:gd name="T57" fmla="*/ 0 h 146"/>
                <a:gd name="T58" fmla="*/ 0 w 68"/>
                <a:gd name="T59" fmla="*/ 0 h 146"/>
                <a:gd name="T60" fmla="*/ 0 w 68"/>
                <a:gd name="T61" fmla="*/ 0 h 146"/>
                <a:gd name="T62" fmla="*/ 0 w 68"/>
                <a:gd name="T63" fmla="*/ 0 h 146"/>
                <a:gd name="T64" fmla="*/ 0 w 68"/>
                <a:gd name="T65" fmla="*/ 0 h 146"/>
                <a:gd name="T66" fmla="*/ 0 w 68"/>
                <a:gd name="T67" fmla="*/ 0 h 146"/>
                <a:gd name="T68" fmla="*/ 0 w 68"/>
                <a:gd name="T69" fmla="*/ 0 h 146"/>
                <a:gd name="T70" fmla="*/ 0 w 68"/>
                <a:gd name="T71" fmla="*/ 0 h 146"/>
                <a:gd name="T72" fmla="*/ 0 w 68"/>
                <a:gd name="T73" fmla="*/ 0 h 146"/>
                <a:gd name="T74" fmla="*/ 0 w 68"/>
                <a:gd name="T75" fmla="*/ 0 h 146"/>
                <a:gd name="T76" fmla="*/ 0 w 68"/>
                <a:gd name="T77" fmla="*/ 0 h 146"/>
                <a:gd name="T78" fmla="*/ 0 w 68"/>
                <a:gd name="T79" fmla="*/ 0 h 14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68"/>
                <a:gd name="T121" fmla="*/ 0 h 146"/>
                <a:gd name="T122" fmla="*/ 68 w 68"/>
                <a:gd name="T123" fmla="*/ 146 h 14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68" h="146">
                  <a:moveTo>
                    <a:pt x="51" y="15"/>
                  </a:moveTo>
                  <a:lnTo>
                    <a:pt x="44" y="9"/>
                  </a:lnTo>
                  <a:lnTo>
                    <a:pt x="34" y="6"/>
                  </a:lnTo>
                  <a:lnTo>
                    <a:pt x="23" y="0"/>
                  </a:lnTo>
                  <a:lnTo>
                    <a:pt x="17" y="0"/>
                  </a:lnTo>
                  <a:lnTo>
                    <a:pt x="19" y="8"/>
                  </a:lnTo>
                  <a:lnTo>
                    <a:pt x="19" y="19"/>
                  </a:lnTo>
                  <a:lnTo>
                    <a:pt x="19" y="27"/>
                  </a:lnTo>
                  <a:lnTo>
                    <a:pt x="21" y="38"/>
                  </a:lnTo>
                  <a:lnTo>
                    <a:pt x="19" y="46"/>
                  </a:lnTo>
                  <a:lnTo>
                    <a:pt x="19" y="57"/>
                  </a:lnTo>
                  <a:lnTo>
                    <a:pt x="19" y="65"/>
                  </a:lnTo>
                  <a:lnTo>
                    <a:pt x="19" y="76"/>
                  </a:lnTo>
                  <a:lnTo>
                    <a:pt x="15" y="84"/>
                  </a:lnTo>
                  <a:lnTo>
                    <a:pt x="13" y="93"/>
                  </a:lnTo>
                  <a:lnTo>
                    <a:pt x="11" y="101"/>
                  </a:lnTo>
                  <a:lnTo>
                    <a:pt x="9" y="110"/>
                  </a:lnTo>
                  <a:lnTo>
                    <a:pt x="6" y="118"/>
                  </a:lnTo>
                  <a:lnTo>
                    <a:pt x="4" y="127"/>
                  </a:lnTo>
                  <a:lnTo>
                    <a:pt x="0" y="137"/>
                  </a:lnTo>
                  <a:lnTo>
                    <a:pt x="0" y="146"/>
                  </a:lnTo>
                  <a:lnTo>
                    <a:pt x="7" y="146"/>
                  </a:lnTo>
                  <a:lnTo>
                    <a:pt x="15" y="146"/>
                  </a:lnTo>
                  <a:lnTo>
                    <a:pt x="23" y="146"/>
                  </a:lnTo>
                  <a:lnTo>
                    <a:pt x="30" y="146"/>
                  </a:lnTo>
                  <a:lnTo>
                    <a:pt x="34" y="137"/>
                  </a:lnTo>
                  <a:lnTo>
                    <a:pt x="38" y="129"/>
                  </a:lnTo>
                  <a:lnTo>
                    <a:pt x="44" y="120"/>
                  </a:lnTo>
                  <a:lnTo>
                    <a:pt x="49" y="112"/>
                  </a:lnTo>
                  <a:lnTo>
                    <a:pt x="53" y="103"/>
                  </a:lnTo>
                  <a:lnTo>
                    <a:pt x="57" y="93"/>
                  </a:lnTo>
                  <a:lnTo>
                    <a:pt x="61" y="84"/>
                  </a:lnTo>
                  <a:lnTo>
                    <a:pt x="66" y="76"/>
                  </a:lnTo>
                  <a:lnTo>
                    <a:pt x="66" y="67"/>
                  </a:lnTo>
                  <a:lnTo>
                    <a:pt x="68" y="57"/>
                  </a:lnTo>
                  <a:lnTo>
                    <a:pt x="68" y="48"/>
                  </a:lnTo>
                  <a:lnTo>
                    <a:pt x="68" y="40"/>
                  </a:lnTo>
                  <a:lnTo>
                    <a:pt x="63" y="25"/>
                  </a:lnTo>
                  <a:lnTo>
                    <a:pt x="51" y="1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25" name="Freeform 46">
              <a:extLst>
                <a:ext uri="{FF2B5EF4-FFF2-40B4-BE49-F238E27FC236}">
                  <a16:creationId xmlns:a16="http://schemas.microsoft.com/office/drawing/2014/main" id="{6620D06B-A623-FE9A-D754-EDCC97C885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04" y="1168"/>
              <a:ext cx="64" cy="68"/>
            </a:xfrm>
            <a:custGeom>
              <a:avLst/>
              <a:gdLst>
                <a:gd name="T0" fmla="*/ 0 w 210"/>
                <a:gd name="T1" fmla="*/ 0 h 239"/>
                <a:gd name="T2" fmla="*/ 0 w 210"/>
                <a:gd name="T3" fmla="*/ 0 h 239"/>
                <a:gd name="T4" fmla="*/ 0 w 210"/>
                <a:gd name="T5" fmla="*/ 0 h 239"/>
                <a:gd name="T6" fmla="*/ 0 w 210"/>
                <a:gd name="T7" fmla="*/ 0 h 239"/>
                <a:gd name="T8" fmla="*/ 0 w 210"/>
                <a:gd name="T9" fmla="*/ 0 h 239"/>
                <a:gd name="T10" fmla="*/ 0 w 210"/>
                <a:gd name="T11" fmla="*/ 0 h 239"/>
                <a:gd name="T12" fmla="*/ 0 w 210"/>
                <a:gd name="T13" fmla="*/ 0 h 239"/>
                <a:gd name="T14" fmla="*/ 0 w 210"/>
                <a:gd name="T15" fmla="*/ 0 h 239"/>
                <a:gd name="T16" fmla="*/ 0 w 210"/>
                <a:gd name="T17" fmla="*/ 0 h 239"/>
                <a:gd name="T18" fmla="*/ 0 w 210"/>
                <a:gd name="T19" fmla="*/ 0 h 239"/>
                <a:gd name="T20" fmla="*/ 0 w 210"/>
                <a:gd name="T21" fmla="*/ 0 h 239"/>
                <a:gd name="T22" fmla="*/ 0 w 210"/>
                <a:gd name="T23" fmla="*/ 0 h 239"/>
                <a:gd name="T24" fmla="*/ 0 w 210"/>
                <a:gd name="T25" fmla="*/ 0 h 239"/>
                <a:gd name="T26" fmla="*/ 0 w 210"/>
                <a:gd name="T27" fmla="*/ 0 h 239"/>
                <a:gd name="T28" fmla="*/ 0 w 210"/>
                <a:gd name="T29" fmla="*/ 0 h 239"/>
                <a:gd name="T30" fmla="*/ 0 w 210"/>
                <a:gd name="T31" fmla="*/ 0 h 239"/>
                <a:gd name="T32" fmla="*/ 0 w 210"/>
                <a:gd name="T33" fmla="*/ 0 h 239"/>
                <a:gd name="T34" fmla="*/ 0 w 210"/>
                <a:gd name="T35" fmla="*/ 0 h 239"/>
                <a:gd name="T36" fmla="*/ 0 w 210"/>
                <a:gd name="T37" fmla="*/ 0 h 239"/>
                <a:gd name="T38" fmla="*/ 0 w 210"/>
                <a:gd name="T39" fmla="*/ 0 h 239"/>
                <a:gd name="T40" fmla="*/ 0 w 210"/>
                <a:gd name="T41" fmla="*/ 0 h 239"/>
                <a:gd name="T42" fmla="*/ 0 w 210"/>
                <a:gd name="T43" fmla="*/ 0 h 239"/>
                <a:gd name="T44" fmla="*/ 0 w 210"/>
                <a:gd name="T45" fmla="*/ 0 h 239"/>
                <a:gd name="T46" fmla="*/ 0 w 210"/>
                <a:gd name="T47" fmla="*/ 0 h 239"/>
                <a:gd name="T48" fmla="*/ 0 w 210"/>
                <a:gd name="T49" fmla="*/ 0 h 239"/>
                <a:gd name="T50" fmla="*/ 0 w 210"/>
                <a:gd name="T51" fmla="*/ 0 h 239"/>
                <a:gd name="T52" fmla="*/ 0 w 210"/>
                <a:gd name="T53" fmla="*/ 0 h 239"/>
                <a:gd name="T54" fmla="*/ 0 w 210"/>
                <a:gd name="T55" fmla="*/ 0 h 239"/>
                <a:gd name="T56" fmla="*/ 0 w 210"/>
                <a:gd name="T57" fmla="*/ 0 h 239"/>
                <a:gd name="T58" fmla="*/ 0 w 210"/>
                <a:gd name="T59" fmla="*/ 0 h 239"/>
                <a:gd name="T60" fmla="*/ 0 w 210"/>
                <a:gd name="T61" fmla="*/ 0 h 239"/>
                <a:gd name="T62" fmla="*/ 0 w 210"/>
                <a:gd name="T63" fmla="*/ 0 h 239"/>
                <a:gd name="T64" fmla="*/ 0 w 210"/>
                <a:gd name="T65" fmla="*/ 0 h 239"/>
                <a:gd name="T66" fmla="*/ 0 w 210"/>
                <a:gd name="T67" fmla="*/ 0 h 239"/>
                <a:gd name="T68" fmla="*/ 0 w 210"/>
                <a:gd name="T69" fmla="*/ 0 h 239"/>
                <a:gd name="T70" fmla="*/ 0 w 210"/>
                <a:gd name="T71" fmla="*/ 0 h 239"/>
                <a:gd name="T72" fmla="*/ 0 w 210"/>
                <a:gd name="T73" fmla="*/ 0 h 239"/>
                <a:gd name="T74" fmla="*/ 0 w 210"/>
                <a:gd name="T75" fmla="*/ 0 h 239"/>
                <a:gd name="T76" fmla="*/ 0 w 210"/>
                <a:gd name="T77" fmla="*/ 0 h 239"/>
                <a:gd name="T78" fmla="*/ 0 w 210"/>
                <a:gd name="T79" fmla="*/ 0 h 239"/>
                <a:gd name="T80" fmla="*/ 0 w 210"/>
                <a:gd name="T81" fmla="*/ 0 h 239"/>
                <a:gd name="T82" fmla="*/ 0 w 210"/>
                <a:gd name="T83" fmla="*/ 0 h 239"/>
                <a:gd name="T84" fmla="*/ 0 w 210"/>
                <a:gd name="T85" fmla="*/ 0 h 239"/>
                <a:gd name="T86" fmla="*/ 0 w 210"/>
                <a:gd name="T87" fmla="*/ 0 h 239"/>
                <a:gd name="T88" fmla="*/ 0 w 210"/>
                <a:gd name="T89" fmla="*/ 0 h 239"/>
                <a:gd name="T90" fmla="*/ 0 w 210"/>
                <a:gd name="T91" fmla="*/ 0 h 239"/>
                <a:gd name="T92" fmla="*/ 0 w 210"/>
                <a:gd name="T93" fmla="*/ 0 h 239"/>
                <a:gd name="T94" fmla="*/ 0 w 210"/>
                <a:gd name="T95" fmla="*/ 0 h 239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210"/>
                <a:gd name="T145" fmla="*/ 0 h 239"/>
                <a:gd name="T146" fmla="*/ 210 w 210"/>
                <a:gd name="T147" fmla="*/ 239 h 239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210" h="239">
                  <a:moveTo>
                    <a:pt x="149" y="7"/>
                  </a:moveTo>
                  <a:lnTo>
                    <a:pt x="130" y="0"/>
                  </a:lnTo>
                  <a:lnTo>
                    <a:pt x="111" y="0"/>
                  </a:lnTo>
                  <a:lnTo>
                    <a:pt x="92" y="4"/>
                  </a:lnTo>
                  <a:lnTo>
                    <a:pt x="75" y="13"/>
                  </a:lnTo>
                  <a:lnTo>
                    <a:pt x="57" y="25"/>
                  </a:lnTo>
                  <a:lnTo>
                    <a:pt x="42" y="38"/>
                  </a:lnTo>
                  <a:lnTo>
                    <a:pt x="29" y="57"/>
                  </a:lnTo>
                  <a:lnTo>
                    <a:pt x="18" y="76"/>
                  </a:lnTo>
                  <a:lnTo>
                    <a:pt x="8" y="95"/>
                  </a:lnTo>
                  <a:lnTo>
                    <a:pt x="4" y="116"/>
                  </a:lnTo>
                  <a:lnTo>
                    <a:pt x="0" y="137"/>
                  </a:lnTo>
                  <a:lnTo>
                    <a:pt x="2" y="156"/>
                  </a:lnTo>
                  <a:lnTo>
                    <a:pt x="6" y="173"/>
                  </a:lnTo>
                  <a:lnTo>
                    <a:pt x="14" y="192"/>
                  </a:lnTo>
                  <a:lnTo>
                    <a:pt x="27" y="205"/>
                  </a:lnTo>
                  <a:lnTo>
                    <a:pt x="46" y="217"/>
                  </a:lnTo>
                  <a:lnTo>
                    <a:pt x="56" y="220"/>
                  </a:lnTo>
                  <a:lnTo>
                    <a:pt x="69" y="226"/>
                  </a:lnTo>
                  <a:lnTo>
                    <a:pt x="82" y="232"/>
                  </a:lnTo>
                  <a:lnTo>
                    <a:pt x="97" y="237"/>
                  </a:lnTo>
                  <a:lnTo>
                    <a:pt x="113" y="239"/>
                  </a:lnTo>
                  <a:lnTo>
                    <a:pt x="130" y="236"/>
                  </a:lnTo>
                  <a:lnTo>
                    <a:pt x="145" y="230"/>
                  </a:lnTo>
                  <a:lnTo>
                    <a:pt x="160" y="224"/>
                  </a:lnTo>
                  <a:lnTo>
                    <a:pt x="171" y="213"/>
                  </a:lnTo>
                  <a:lnTo>
                    <a:pt x="185" y="201"/>
                  </a:lnTo>
                  <a:lnTo>
                    <a:pt x="194" y="188"/>
                  </a:lnTo>
                  <a:lnTo>
                    <a:pt x="204" y="173"/>
                  </a:lnTo>
                  <a:lnTo>
                    <a:pt x="208" y="158"/>
                  </a:lnTo>
                  <a:lnTo>
                    <a:pt x="210" y="141"/>
                  </a:lnTo>
                  <a:lnTo>
                    <a:pt x="210" y="125"/>
                  </a:lnTo>
                  <a:lnTo>
                    <a:pt x="208" y="112"/>
                  </a:lnTo>
                  <a:lnTo>
                    <a:pt x="202" y="97"/>
                  </a:lnTo>
                  <a:lnTo>
                    <a:pt x="192" y="85"/>
                  </a:lnTo>
                  <a:lnTo>
                    <a:pt x="181" y="76"/>
                  </a:lnTo>
                  <a:lnTo>
                    <a:pt x="164" y="70"/>
                  </a:lnTo>
                  <a:lnTo>
                    <a:pt x="158" y="68"/>
                  </a:lnTo>
                  <a:lnTo>
                    <a:pt x="149" y="66"/>
                  </a:lnTo>
                  <a:lnTo>
                    <a:pt x="139" y="66"/>
                  </a:lnTo>
                  <a:lnTo>
                    <a:pt x="128" y="66"/>
                  </a:lnTo>
                  <a:lnTo>
                    <a:pt x="114" y="66"/>
                  </a:lnTo>
                  <a:lnTo>
                    <a:pt x="105" y="66"/>
                  </a:lnTo>
                  <a:lnTo>
                    <a:pt x="95" y="66"/>
                  </a:lnTo>
                  <a:lnTo>
                    <a:pt x="92" y="70"/>
                  </a:lnTo>
                  <a:lnTo>
                    <a:pt x="84" y="76"/>
                  </a:lnTo>
                  <a:lnTo>
                    <a:pt x="78" y="83"/>
                  </a:lnTo>
                  <a:lnTo>
                    <a:pt x="76" y="87"/>
                  </a:lnTo>
                  <a:lnTo>
                    <a:pt x="78" y="93"/>
                  </a:lnTo>
                  <a:lnTo>
                    <a:pt x="82" y="99"/>
                  </a:lnTo>
                  <a:lnTo>
                    <a:pt x="92" y="108"/>
                  </a:lnTo>
                  <a:lnTo>
                    <a:pt x="101" y="108"/>
                  </a:lnTo>
                  <a:lnTo>
                    <a:pt x="113" y="112"/>
                  </a:lnTo>
                  <a:lnTo>
                    <a:pt x="122" y="112"/>
                  </a:lnTo>
                  <a:lnTo>
                    <a:pt x="133" y="112"/>
                  </a:lnTo>
                  <a:lnTo>
                    <a:pt x="141" y="112"/>
                  </a:lnTo>
                  <a:lnTo>
                    <a:pt x="149" y="118"/>
                  </a:lnTo>
                  <a:lnTo>
                    <a:pt x="158" y="125"/>
                  </a:lnTo>
                  <a:lnTo>
                    <a:pt x="168" y="137"/>
                  </a:lnTo>
                  <a:lnTo>
                    <a:pt x="168" y="150"/>
                  </a:lnTo>
                  <a:lnTo>
                    <a:pt x="166" y="160"/>
                  </a:lnTo>
                  <a:lnTo>
                    <a:pt x="160" y="169"/>
                  </a:lnTo>
                  <a:lnTo>
                    <a:pt x="152" y="175"/>
                  </a:lnTo>
                  <a:lnTo>
                    <a:pt x="143" y="179"/>
                  </a:lnTo>
                  <a:lnTo>
                    <a:pt x="132" y="179"/>
                  </a:lnTo>
                  <a:lnTo>
                    <a:pt x="120" y="179"/>
                  </a:lnTo>
                  <a:lnTo>
                    <a:pt x="107" y="179"/>
                  </a:lnTo>
                  <a:lnTo>
                    <a:pt x="92" y="173"/>
                  </a:lnTo>
                  <a:lnTo>
                    <a:pt x="80" y="165"/>
                  </a:lnTo>
                  <a:lnTo>
                    <a:pt x="69" y="158"/>
                  </a:lnTo>
                  <a:lnTo>
                    <a:pt x="57" y="150"/>
                  </a:lnTo>
                  <a:lnTo>
                    <a:pt x="46" y="141"/>
                  </a:lnTo>
                  <a:lnTo>
                    <a:pt x="40" y="131"/>
                  </a:lnTo>
                  <a:lnTo>
                    <a:pt x="35" y="118"/>
                  </a:lnTo>
                  <a:lnTo>
                    <a:pt x="35" y="108"/>
                  </a:lnTo>
                  <a:lnTo>
                    <a:pt x="33" y="99"/>
                  </a:lnTo>
                  <a:lnTo>
                    <a:pt x="35" y="89"/>
                  </a:lnTo>
                  <a:lnTo>
                    <a:pt x="37" y="82"/>
                  </a:lnTo>
                  <a:lnTo>
                    <a:pt x="40" y="76"/>
                  </a:lnTo>
                  <a:lnTo>
                    <a:pt x="42" y="66"/>
                  </a:lnTo>
                  <a:lnTo>
                    <a:pt x="48" y="59"/>
                  </a:lnTo>
                  <a:lnTo>
                    <a:pt x="54" y="51"/>
                  </a:lnTo>
                  <a:lnTo>
                    <a:pt x="61" y="47"/>
                  </a:lnTo>
                  <a:lnTo>
                    <a:pt x="69" y="40"/>
                  </a:lnTo>
                  <a:lnTo>
                    <a:pt x="76" y="34"/>
                  </a:lnTo>
                  <a:lnTo>
                    <a:pt x="86" y="30"/>
                  </a:lnTo>
                  <a:lnTo>
                    <a:pt x="95" y="28"/>
                  </a:lnTo>
                  <a:lnTo>
                    <a:pt x="103" y="25"/>
                  </a:lnTo>
                  <a:lnTo>
                    <a:pt x="114" y="25"/>
                  </a:lnTo>
                  <a:lnTo>
                    <a:pt x="124" y="23"/>
                  </a:lnTo>
                  <a:lnTo>
                    <a:pt x="133" y="25"/>
                  </a:lnTo>
                  <a:lnTo>
                    <a:pt x="139" y="19"/>
                  </a:lnTo>
                  <a:lnTo>
                    <a:pt x="143" y="15"/>
                  </a:lnTo>
                  <a:lnTo>
                    <a:pt x="147" y="9"/>
                  </a:lnTo>
                  <a:lnTo>
                    <a:pt x="149" y="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26" name="Freeform 47">
              <a:extLst>
                <a:ext uri="{FF2B5EF4-FFF2-40B4-BE49-F238E27FC236}">
                  <a16:creationId xmlns:a16="http://schemas.microsoft.com/office/drawing/2014/main" id="{0ED934B5-4C9F-A569-16D7-AA9A261A87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60" y="1202"/>
              <a:ext cx="27" cy="43"/>
            </a:xfrm>
            <a:custGeom>
              <a:avLst/>
              <a:gdLst>
                <a:gd name="T0" fmla="*/ 0 w 85"/>
                <a:gd name="T1" fmla="*/ 0 h 152"/>
                <a:gd name="T2" fmla="*/ 0 w 85"/>
                <a:gd name="T3" fmla="*/ 0 h 152"/>
                <a:gd name="T4" fmla="*/ 0 w 85"/>
                <a:gd name="T5" fmla="*/ 0 h 152"/>
                <a:gd name="T6" fmla="*/ 0 w 85"/>
                <a:gd name="T7" fmla="*/ 0 h 152"/>
                <a:gd name="T8" fmla="*/ 0 w 85"/>
                <a:gd name="T9" fmla="*/ 0 h 152"/>
                <a:gd name="T10" fmla="*/ 0 w 85"/>
                <a:gd name="T11" fmla="*/ 0 h 152"/>
                <a:gd name="T12" fmla="*/ 0 w 85"/>
                <a:gd name="T13" fmla="*/ 0 h 152"/>
                <a:gd name="T14" fmla="*/ 0 w 85"/>
                <a:gd name="T15" fmla="*/ 0 h 152"/>
                <a:gd name="T16" fmla="*/ 0 w 85"/>
                <a:gd name="T17" fmla="*/ 0 h 152"/>
                <a:gd name="T18" fmla="*/ 0 w 85"/>
                <a:gd name="T19" fmla="*/ 0 h 152"/>
                <a:gd name="T20" fmla="*/ 0 w 85"/>
                <a:gd name="T21" fmla="*/ 0 h 152"/>
                <a:gd name="T22" fmla="*/ 0 w 85"/>
                <a:gd name="T23" fmla="*/ 0 h 152"/>
                <a:gd name="T24" fmla="*/ 0 w 85"/>
                <a:gd name="T25" fmla="*/ 0 h 152"/>
                <a:gd name="T26" fmla="*/ 0 w 85"/>
                <a:gd name="T27" fmla="*/ 0 h 152"/>
                <a:gd name="T28" fmla="*/ 0 w 85"/>
                <a:gd name="T29" fmla="*/ 0 h 152"/>
                <a:gd name="T30" fmla="*/ 0 w 85"/>
                <a:gd name="T31" fmla="*/ 0 h 152"/>
                <a:gd name="T32" fmla="*/ 0 w 85"/>
                <a:gd name="T33" fmla="*/ 0 h 152"/>
                <a:gd name="T34" fmla="*/ 0 w 85"/>
                <a:gd name="T35" fmla="*/ 0 h 152"/>
                <a:gd name="T36" fmla="*/ 0 w 85"/>
                <a:gd name="T37" fmla="*/ 0 h 152"/>
                <a:gd name="T38" fmla="*/ 0 w 85"/>
                <a:gd name="T39" fmla="*/ 0 h 152"/>
                <a:gd name="T40" fmla="*/ 0 w 85"/>
                <a:gd name="T41" fmla="*/ 0 h 152"/>
                <a:gd name="T42" fmla="*/ 0 w 85"/>
                <a:gd name="T43" fmla="*/ 0 h 152"/>
                <a:gd name="T44" fmla="*/ 0 w 85"/>
                <a:gd name="T45" fmla="*/ 0 h 152"/>
                <a:gd name="T46" fmla="*/ 0 w 85"/>
                <a:gd name="T47" fmla="*/ 0 h 152"/>
                <a:gd name="T48" fmla="*/ 0 w 85"/>
                <a:gd name="T49" fmla="*/ 0 h 152"/>
                <a:gd name="T50" fmla="*/ 0 w 85"/>
                <a:gd name="T51" fmla="*/ 0 h 152"/>
                <a:gd name="T52" fmla="*/ 0 w 85"/>
                <a:gd name="T53" fmla="*/ 0 h 152"/>
                <a:gd name="T54" fmla="*/ 0 w 85"/>
                <a:gd name="T55" fmla="*/ 0 h 152"/>
                <a:gd name="T56" fmla="*/ 0 w 85"/>
                <a:gd name="T57" fmla="*/ 0 h 152"/>
                <a:gd name="T58" fmla="*/ 0 w 85"/>
                <a:gd name="T59" fmla="*/ 0 h 152"/>
                <a:gd name="T60" fmla="*/ 0 w 85"/>
                <a:gd name="T61" fmla="*/ 0 h 152"/>
                <a:gd name="T62" fmla="*/ 0 w 85"/>
                <a:gd name="T63" fmla="*/ 0 h 152"/>
                <a:gd name="T64" fmla="*/ 0 w 85"/>
                <a:gd name="T65" fmla="*/ 0 h 152"/>
                <a:gd name="T66" fmla="*/ 0 w 85"/>
                <a:gd name="T67" fmla="*/ 0 h 152"/>
                <a:gd name="T68" fmla="*/ 0 w 85"/>
                <a:gd name="T69" fmla="*/ 0 h 152"/>
                <a:gd name="T70" fmla="*/ 0 w 85"/>
                <a:gd name="T71" fmla="*/ 0 h 152"/>
                <a:gd name="T72" fmla="*/ 0 w 85"/>
                <a:gd name="T73" fmla="*/ 0 h 152"/>
                <a:gd name="T74" fmla="*/ 0 w 85"/>
                <a:gd name="T75" fmla="*/ 0 h 152"/>
                <a:gd name="T76" fmla="*/ 0 w 85"/>
                <a:gd name="T77" fmla="*/ 0 h 152"/>
                <a:gd name="T78" fmla="*/ 0 w 85"/>
                <a:gd name="T79" fmla="*/ 0 h 152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85"/>
                <a:gd name="T121" fmla="*/ 0 h 152"/>
                <a:gd name="T122" fmla="*/ 85 w 85"/>
                <a:gd name="T123" fmla="*/ 152 h 152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85" h="152">
                  <a:moveTo>
                    <a:pt x="74" y="0"/>
                  </a:moveTo>
                  <a:lnTo>
                    <a:pt x="70" y="0"/>
                  </a:lnTo>
                  <a:lnTo>
                    <a:pt x="66" y="0"/>
                  </a:lnTo>
                  <a:lnTo>
                    <a:pt x="61" y="0"/>
                  </a:lnTo>
                  <a:lnTo>
                    <a:pt x="57" y="0"/>
                  </a:lnTo>
                  <a:lnTo>
                    <a:pt x="59" y="7"/>
                  </a:lnTo>
                  <a:lnTo>
                    <a:pt x="61" y="17"/>
                  </a:lnTo>
                  <a:lnTo>
                    <a:pt x="63" y="26"/>
                  </a:lnTo>
                  <a:lnTo>
                    <a:pt x="64" y="36"/>
                  </a:lnTo>
                  <a:lnTo>
                    <a:pt x="63" y="45"/>
                  </a:lnTo>
                  <a:lnTo>
                    <a:pt x="61" y="55"/>
                  </a:lnTo>
                  <a:lnTo>
                    <a:pt x="59" y="64"/>
                  </a:lnTo>
                  <a:lnTo>
                    <a:pt x="57" y="76"/>
                  </a:lnTo>
                  <a:lnTo>
                    <a:pt x="51" y="83"/>
                  </a:lnTo>
                  <a:lnTo>
                    <a:pt x="45" y="93"/>
                  </a:lnTo>
                  <a:lnTo>
                    <a:pt x="38" y="102"/>
                  </a:lnTo>
                  <a:lnTo>
                    <a:pt x="32" y="110"/>
                  </a:lnTo>
                  <a:lnTo>
                    <a:pt x="25" y="116"/>
                  </a:lnTo>
                  <a:lnTo>
                    <a:pt x="17" y="125"/>
                  </a:lnTo>
                  <a:lnTo>
                    <a:pt x="7" y="131"/>
                  </a:lnTo>
                  <a:lnTo>
                    <a:pt x="0" y="137"/>
                  </a:lnTo>
                  <a:lnTo>
                    <a:pt x="5" y="144"/>
                  </a:lnTo>
                  <a:lnTo>
                    <a:pt x="11" y="152"/>
                  </a:lnTo>
                  <a:lnTo>
                    <a:pt x="21" y="146"/>
                  </a:lnTo>
                  <a:lnTo>
                    <a:pt x="32" y="142"/>
                  </a:lnTo>
                  <a:lnTo>
                    <a:pt x="42" y="135"/>
                  </a:lnTo>
                  <a:lnTo>
                    <a:pt x="51" y="129"/>
                  </a:lnTo>
                  <a:lnTo>
                    <a:pt x="57" y="119"/>
                  </a:lnTo>
                  <a:lnTo>
                    <a:pt x="66" y="110"/>
                  </a:lnTo>
                  <a:lnTo>
                    <a:pt x="70" y="99"/>
                  </a:lnTo>
                  <a:lnTo>
                    <a:pt x="78" y="89"/>
                  </a:lnTo>
                  <a:lnTo>
                    <a:pt x="80" y="78"/>
                  </a:lnTo>
                  <a:lnTo>
                    <a:pt x="83" y="64"/>
                  </a:lnTo>
                  <a:lnTo>
                    <a:pt x="85" y="53"/>
                  </a:lnTo>
                  <a:lnTo>
                    <a:pt x="85" y="42"/>
                  </a:lnTo>
                  <a:lnTo>
                    <a:pt x="85" y="30"/>
                  </a:lnTo>
                  <a:lnTo>
                    <a:pt x="82" y="19"/>
                  </a:lnTo>
                  <a:lnTo>
                    <a:pt x="78" y="7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27" name="Freeform 48">
              <a:extLst>
                <a:ext uri="{FF2B5EF4-FFF2-40B4-BE49-F238E27FC236}">
                  <a16:creationId xmlns:a16="http://schemas.microsoft.com/office/drawing/2014/main" id="{AA67FC28-ABCB-4CB8-19C4-4EF6AAA28B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22" y="1227"/>
              <a:ext cx="61" cy="77"/>
            </a:xfrm>
            <a:custGeom>
              <a:avLst/>
              <a:gdLst>
                <a:gd name="T0" fmla="*/ 0 w 200"/>
                <a:gd name="T1" fmla="*/ 0 h 272"/>
                <a:gd name="T2" fmla="*/ 0 w 200"/>
                <a:gd name="T3" fmla="*/ 0 h 272"/>
                <a:gd name="T4" fmla="*/ 0 w 200"/>
                <a:gd name="T5" fmla="*/ 0 h 272"/>
                <a:gd name="T6" fmla="*/ 0 w 200"/>
                <a:gd name="T7" fmla="*/ 0 h 272"/>
                <a:gd name="T8" fmla="*/ 0 w 200"/>
                <a:gd name="T9" fmla="*/ 0 h 272"/>
                <a:gd name="T10" fmla="*/ 0 w 200"/>
                <a:gd name="T11" fmla="*/ 0 h 272"/>
                <a:gd name="T12" fmla="*/ 0 w 200"/>
                <a:gd name="T13" fmla="*/ 0 h 272"/>
                <a:gd name="T14" fmla="*/ 0 w 200"/>
                <a:gd name="T15" fmla="*/ 0 h 272"/>
                <a:gd name="T16" fmla="*/ 0 w 200"/>
                <a:gd name="T17" fmla="*/ 0 h 272"/>
                <a:gd name="T18" fmla="*/ 0 w 200"/>
                <a:gd name="T19" fmla="*/ 0 h 272"/>
                <a:gd name="T20" fmla="*/ 0 w 200"/>
                <a:gd name="T21" fmla="*/ 0 h 272"/>
                <a:gd name="T22" fmla="*/ 0 w 200"/>
                <a:gd name="T23" fmla="*/ 0 h 272"/>
                <a:gd name="T24" fmla="*/ 0 w 200"/>
                <a:gd name="T25" fmla="*/ 0 h 272"/>
                <a:gd name="T26" fmla="*/ 0 w 200"/>
                <a:gd name="T27" fmla="*/ 0 h 272"/>
                <a:gd name="T28" fmla="*/ 0 w 200"/>
                <a:gd name="T29" fmla="*/ 0 h 272"/>
                <a:gd name="T30" fmla="*/ 0 w 200"/>
                <a:gd name="T31" fmla="*/ 0 h 272"/>
                <a:gd name="T32" fmla="*/ 0 w 200"/>
                <a:gd name="T33" fmla="*/ 0 h 272"/>
                <a:gd name="T34" fmla="*/ 0 w 200"/>
                <a:gd name="T35" fmla="*/ 0 h 272"/>
                <a:gd name="T36" fmla="*/ 0 w 200"/>
                <a:gd name="T37" fmla="*/ 0 h 272"/>
                <a:gd name="T38" fmla="*/ 0 w 200"/>
                <a:gd name="T39" fmla="*/ 0 h 272"/>
                <a:gd name="T40" fmla="*/ 0 w 200"/>
                <a:gd name="T41" fmla="*/ 0 h 272"/>
                <a:gd name="T42" fmla="*/ 0 w 200"/>
                <a:gd name="T43" fmla="*/ 0 h 272"/>
                <a:gd name="T44" fmla="*/ 0 w 200"/>
                <a:gd name="T45" fmla="*/ 0 h 272"/>
                <a:gd name="T46" fmla="*/ 0 w 200"/>
                <a:gd name="T47" fmla="*/ 0 h 272"/>
                <a:gd name="T48" fmla="*/ 0 w 200"/>
                <a:gd name="T49" fmla="*/ 0 h 272"/>
                <a:gd name="T50" fmla="*/ 0 w 200"/>
                <a:gd name="T51" fmla="*/ 0 h 272"/>
                <a:gd name="T52" fmla="*/ 0 w 200"/>
                <a:gd name="T53" fmla="*/ 0 h 272"/>
                <a:gd name="T54" fmla="*/ 0 w 200"/>
                <a:gd name="T55" fmla="*/ 0 h 272"/>
                <a:gd name="T56" fmla="*/ 0 w 200"/>
                <a:gd name="T57" fmla="*/ 0 h 272"/>
                <a:gd name="T58" fmla="*/ 0 w 200"/>
                <a:gd name="T59" fmla="*/ 0 h 272"/>
                <a:gd name="T60" fmla="*/ 0 w 200"/>
                <a:gd name="T61" fmla="*/ 0 h 272"/>
                <a:gd name="T62" fmla="*/ 0 w 200"/>
                <a:gd name="T63" fmla="*/ 0 h 272"/>
                <a:gd name="T64" fmla="*/ 0 w 200"/>
                <a:gd name="T65" fmla="*/ 0 h 272"/>
                <a:gd name="T66" fmla="*/ 0 w 200"/>
                <a:gd name="T67" fmla="*/ 0 h 272"/>
                <a:gd name="T68" fmla="*/ 0 w 200"/>
                <a:gd name="T69" fmla="*/ 0 h 272"/>
                <a:gd name="T70" fmla="*/ 0 w 200"/>
                <a:gd name="T71" fmla="*/ 0 h 272"/>
                <a:gd name="T72" fmla="*/ 0 w 200"/>
                <a:gd name="T73" fmla="*/ 0 h 272"/>
                <a:gd name="T74" fmla="*/ 0 w 200"/>
                <a:gd name="T75" fmla="*/ 0 h 272"/>
                <a:gd name="T76" fmla="*/ 0 w 200"/>
                <a:gd name="T77" fmla="*/ 0 h 272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200"/>
                <a:gd name="T118" fmla="*/ 0 h 272"/>
                <a:gd name="T119" fmla="*/ 200 w 200"/>
                <a:gd name="T120" fmla="*/ 272 h 272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200" h="272">
                  <a:moveTo>
                    <a:pt x="103" y="4"/>
                  </a:moveTo>
                  <a:lnTo>
                    <a:pt x="82" y="0"/>
                  </a:lnTo>
                  <a:lnTo>
                    <a:pt x="63" y="4"/>
                  </a:lnTo>
                  <a:lnTo>
                    <a:pt x="46" y="9"/>
                  </a:lnTo>
                  <a:lnTo>
                    <a:pt x="33" y="19"/>
                  </a:lnTo>
                  <a:lnTo>
                    <a:pt x="21" y="30"/>
                  </a:lnTo>
                  <a:lnTo>
                    <a:pt x="14" y="47"/>
                  </a:lnTo>
                  <a:lnTo>
                    <a:pt x="6" y="63"/>
                  </a:lnTo>
                  <a:lnTo>
                    <a:pt x="4" y="83"/>
                  </a:lnTo>
                  <a:lnTo>
                    <a:pt x="0" y="101"/>
                  </a:lnTo>
                  <a:lnTo>
                    <a:pt x="2" y="120"/>
                  </a:lnTo>
                  <a:lnTo>
                    <a:pt x="4" y="139"/>
                  </a:lnTo>
                  <a:lnTo>
                    <a:pt x="12" y="156"/>
                  </a:lnTo>
                  <a:lnTo>
                    <a:pt x="19" y="171"/>
                  </a:lnTo>
                  <a:lnTo>
                    <a:pt x="31" y="186"/>
                  </a:lnTo>
                  <a:lnTo>
                    <a:pt x="46" y="198"/>
                  </a:lnTo>
                  <a:lnTo>
                    <a:pt x="63" y="205"/>
                  </a:lnTo>
                  <a:lnTo>
                    <a:pt x="69" y="205"/>
                  </a:lnTo>
                  <a:lnTo>
                    <a:pt x="74" y="211"/>
                  </a:lnTo>
                  <a:lnTo>
                    <a:pt x="82" y="215"/>
                  </a:lnTo>
                  <a:lnTo>
                    <a:pt x="91" y="220"/>
                  </a:lnTo>
                  <a:lnTo>
                    <a:pt x="99" y="224"/>
                  </a:lnTo>
                  <a:lnTo>
                    <a:pt x="107" y="228"/>
                  </a:lnTo>
                  <a:lnTo>
                    <a:pt x="114" y="234"/>
                  </a:lnTo>
                  <a:lnTo>
                    <a:pt x="124" y="241"/>
                  </a:lnTo>
                  <a:lnTo>
                    <a:pt x="131" y="245"/>
                  </a:lnTo>
                  <a:lnTo>
                    <a:pt x="139" y="251"/>
                  </a:lnTo>
                  <a:lnTo>
                    <a:pt x="147" y="257"/>
                  </a:lnTo>
                  <a:lnTo>
                    <a:pt x="156" y="262"/>
                  </a:lnTo>
                  <a:lnTo>
                    <a:pt x="164" y="264"/>
                  </a:lnTo>
                  <a:lnTo>
                    <a:pt x="171" y="268"/>
                  </a:lnTo>
                  <a:lnTo>
                    <a:pt x="181" y="270"/>
                  </a:lnTo>
                  <a:lnTo>
                    <a:pt x="188" y="272"/>
                  </a:lnTo>
                  <a:lnTo>
                    <a:pt x="194" y="253"/>
                  </a:lnTo>
                  <a:lnTo>
                    <a:pt x="200" y="237"/>
                  </a:lnTo>
                  <a:lnTo>
                    <a:pt x="200" y="226"/>
                  </a:lnTo>
                  <a:lnTo>
                    <a:pt x="200" y="218"/>
                  </a:lnTo>
                  <a:lnTo>
                    <a:pt x="194" y="211"/>
                  </a:lnTo>
                  <a:lnTo>
                    <a:pt x="187" y="207"/>
                  </a:lnTo>
                  <a:lnTo>
                    <a:pt x="177" y="203"/>
                  </a:lnTo>
                  <a:lnTo>
                    <a:pt x="169" y="203"/>
                  </a:lnTo>
                  <a:lnTo>
                    <a:pt x="158" y="201"/>
                  </a:lnTo>
                  <a:lnTo>
                    <a:pt x="147" y="201"/>
                  </a:lnTo>
                  <a:lnTo>
                    <a:pt x="135" y="201"/>
                  </a:lnTo>
                  <a:lnTo>
                    <a:pt x="126" y="203"/>
                  </a:lnTo>
                  <a:lnTo>
                    <a:pt x="116" y="201"/>
                  </a:lnTo>
                  <a:lnTo>
                    <a:pt x="109" y="201"/>
                  </a:lnTo>
                  <a:lnTo>
                    <a:pt x="103" y="201"/>
                  </a:lnTo>
                  <a:lnTo>
                    <a:pt x="101" y="201"/>
                  </a:lnTo>
                  <a:lnTo>
                    <a:pt x="90" y="196"/>
                  </a:lnTo>
                  <a:lnTo>
                    <a:pt x="80" y="192"/>
                  </a:lnTo>
                  <a:lnTo>
                    <a:pt x="72" y="188"/>
                  </a:lnTo>
                  <a:lnTo>
                    <a:pt x="65" y="182"/>
                  </a:lnTo>
                  <a:lnTo>
                    <a:pt x="57" y="177"/>
                  </a:lnTo>
                  <a:lnTo>
                    <a:pt x="50" y="171"/>
                  </a:lnTo>
                  <a:lnTo>
                    <a:pt x="42" y="163"/>
                  </a:lnTo>
                  <a:lnTo>
                    <a:pt x="38" y="158"/>
                  </a:lnTo>
                  <a:lnTo>
                    <a:pt x="33" y="150"/>
                  </a:lnTo>
                  <a:lnTo>
                    <a:pt x="29" y="141"/>
                  </a:lnTo>
                  <a:lnTo>
                    <a:pt x="25" y="131"/>
                  </a:lnTo>
                  <a:lnTo>
                    <a:pt x="23" y="123"/>
                  </a:lnTo>
                  <a:lnTo>
                    <a:pt x="21" y="114"/>
                  </a:lnTo>
                  <a:lnTo>
                    <a:pt x="21" y="104"/>
                  </a:lnTo>
                  <a:lnTo>
                    <a:pt x="21" y="95"/>
                  </a:lnTo>
                  <a:lnTo>
                    <a:pt x="23" y="85"/>
                  </a:lnTo>
                  <a:lnTo>
                    <a:pt x="27" y="72"/>
                  </a:lnTo>
                  <a:lnTo>
                    <a:pt x="31" y="61"/>
                  </a:lnTo>
                  <a:lnTo>
                    <a:pt x="38" y="49"/>
                  </a:lnTo>
                  <a:lnTo>
                    <a:pt x="46" y="42"/>
                  </a:lnTo>
                  <a:lnTo>
                    <a:pt x="53" y="32"/>
                  </a:lnTo>
                  <a:lnTo>
                    <a:pt x="67" y="26"/>
                  </a:lnTo>
                  <a:lnTo>
                    <a:pt x="78" y="23"/>
                  </a:lnTo>
                  <a:lnTo>
                    <a:pt x="91" y="21"/>
                  </a:lnTo>
                  <a:lnTo>
                    <a:pt x="95" y="17"/>
                  </a:lnTo>
                  <a:lnTo>
                    <a:pt x="99" y="11"/>
                  </a:lnTo>
                  <a:lnTo>
                    <a:pt x="101" y="6"/>
                  </a:lnTo>
                  <a:lnTo>
                    <a:pt x="103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28" name="Freeform 49">
              <a:extLst>
                <a:ext uri="{FF2B5EF4-FFF2-40B4-BE49-F238E27FC236}">
                  <a16:creationId xmlns:a16="http://schemas.microsoft.com/office/drawing/2014/main" id="{C17B6B6E-5424-6F4F-9C9B-DCAFF86E28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63" y="1237"/>
              <a:ext cx="49" cy="34"/>
            </a:xfrm>
            <a:custGeom>
              <a:avLst/>
              <a:gdLst>
                <a:gd name="T0" fmla="*/ 0 w 162"/>
                <a:gd name="T1" fmla="*/ 0 h 118"/>
                <a:gd name="T2" fmla="*/ 0 w 162"/>
                <a:gd name="T3" fmla="*/ 0 h 118"/>
                <a:gd name="T4" fmla="*/ 0 w 162"/>
                <a:gd name="T5" fmla="*/ 0 h 118"/>
                <a:gd name="T6" fmla="*/ 0 w 162"/>
                <a:gd name="T7" fmla="*/ 0 h 118"/>
                <a:gd name="T8" fmla="*/ 0 w 162"/>
                <a:gd name="T9" fmla="*/ 0 h 118"/>
                <a:gd name="T10" fmla="*/ 0 w 162"/>
                <a:gd name="T11" fmla="*/ 0 h 118"/>
                <a:gd name="T12" fmla="*/ 0 w 162"/>
                <a:gd name="T13" fmla="*/ 0 h 118"/>
                <a:gd name="T14" fmla="*/ 0 w 162"/>
                <a:gd name="T15" fmla="*/ 0 h 118"/>
                <a:gd name="T16" fmla="*/ 0 w 162"/>
                <a:gd name="T17" fmla="*/ 0 h 118"/>
                <a:gd name="T18" fmla="*/ 0 w 162"/>
                <a:gd name="T19" fmla="*/ 0 h 118"/>
                <a:gd name="T20" fmla="*/ 0 w 162"/>
                <a:gd name="T21" fmla="*/ 0 h 118"/>
                <a:gd name="T22" fmla="*/ 0 w 162"/>
                <a:gd name="T23" fmla="*/ 0 h 118"/>
                <a:gd name="T24" fmla="*/ 0 w 162"/>
                <a:gd name="T25" fmla="*/ 0 h 118"/>
                <a:gd name="T26" fmla="*/ 0 w 162"/>
                <a:gd name="T27" fmla="*/ 0 h 118"/>
                <a:gd name="T28" fmla="*/ 0 w 162"/>
                <a:gd name="T29" fmla="*/ 0 h 118"/>
                <a:gd name="T30" fmla="*/ 0 w 162"/>
                <a:gd name="T31" fmla="*/ 0 h 118"/>
                <a:gd name="T32" fmla="*/ 0 w 162"/>
                <a:gd name="T33" fmla="*/ 0 h 118"/>
                <a:gd name="T34" fmla="*/ 0 w 162"/>
                <a:gd name="T35" fmla="*/ 0 h 118"/>
                <a:gd name="T36" fmla="*/ 0 w 162"/>
                <a:gd name="T37" fmla="*/ 0 h 118"/>
                <a:gd name="T38" fmla="*/ 0 w 162"/>
                <a:gd name="T39" fmla="*/ 0 h 118"/>
                <a:gd name="T40" fmla="*/ 0 w 162"/>
                <a:gd name="T41" fmla="*/ 0 h 118"/>
                <a:gd name="T42" fmla="*/ 0 w 162"/>
                <a:gd name="T43" fmla="*/ 0 h 118"/>
                <a:gd name="T44" fmla="*/ 0 w 162"/>
                <a:gd name="T45" fmla="*/ 0 h 118"/>
                <a:gd name="T46" fmla="*/ 0 w 162"/>
                <a:gd name="T47" fmla="*/ 0 h 118"/>
                <a:gd name="T48" fmla="*/ 0 w 162"/>
                <a:gd name="T49" fmla="*/ 0 h 118"/>
                <a:gd name="T50" fmla="*/ 0 w 162"/>
                <a:gd name="T51" fmla="*/ 0 h 118"/>
                <a:gd name="T52" fmla="*/ 0 w 162"/>
                <a:gd name="T53" fmla="*/ 0 h 118"/>
                <a:gd name="T54" fmla="*/ 0 w 162"/>
                <a:gd name="T55" fmla="*/ 0 h 118"/>
                <a:gd name="T56" fmla="*/ 0 w 162"/>
                <a:gd name="T57" fmla="*/ 0 h 118"/>
                <a:gd name="T58" fmla="*/ 0 w 162"/>
                <a:gd name="T59" fmla="*/ 0 h 118"/>
                <a:gd name="T60" fmla="*/ 0 w 162"/>
                <a:gd name="T61" fmla="*/ 0 h 118"/>
                <a:gd name="T62" fmla="*/ 0 w 162"/>
                <a:gd name="T63" fmla="*/ 0 h 118"/>
                <a:gd name="T64" fmla="*/ 0 w 162"/>
                <a:gd name="T65" fmla="*/ 0 h 118"/>
                <a:gd name="T66" fmla="*/ 0 w 162"/>
                <a:gd name="T67" fmla="*/ 0 h 118"/>
                <a:gd name="T68" fmla="*/ 0 w 162"/>
                <a:gd name="T69" fmla="*/ 0 h 118"/>
                <a:gd name="T70" fmla="*/ 0 w 162"/>
                <a:gd name="T71" fmla="*/ 0 h 118"/>
                <a:gd name="T72" fmla="*/ 0 w 162"/>
                <a:gd name="T73" fmla="*/ 0 h 118"/>
                <a:gd name="T74" fmla="*/ 0 w 162"/>
                <a:gd name="T75" fmla="*/ 0 h 118"/>
                <a:gd name="T76" fmla="*/ 0 w 162"/>
                <a:gd name="T77" fmla="*/ 0 h 118"/>
                <a:gd name="T78" fmla="*/ 0 w 162"/>
                <a:gd name="T79" fmla="*/ 0 h 118"/>
                <a:gd name="T80" fmla="*/ 0 w 162"/>
                <a:gd name="T81" fmla="*/ 0 h 118"/>
                <a:gd name="T82" fmla="*/ 0 w 162"/>
                <a:gd name="T83" fmla="*/ 0 h 118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162"/>
                <a:gd name="T127" fmla="*/ 0 h 118"/>
                <a:gd name="T128" fmla="*/ 162 w 162"/>
                <a:gd name="T129" fmla="*/ 118 h 118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162" h="118">
                  <a:moveTo>
                    <a:pt x="149" y="19"/>
                  </a:moveTo>
                  <a:lnTo>
                    <a:pt x="132" y="8"/>
                  </a:lnTo>
                  <a:lnTo>
                    <a:pt x="118" y="2"/>
                  </a:lnTo>
                  <a:lnTo>
                    <a:pt x="105" y="0"/>
                  </a:lnTo>
                  <a:lnTo>
                    <a:pt x="97" y="4"/>
                  </a:lnTo>
                  <a:lnTo>
                    <a:pt x="90" y="6"/>
                  </a:lnTo>
                  <a:lnTo>
                    <a:pt x="82" y="15"/>
                  </a:lnTo>
                  <a:lnTo>
                    <a:pt x="76" y="23"/>
                  </a:lnTo>
                  <a:lnTo>
                    <a:pt x="73" y="34"/>
                  </a:lnTo>
                  <a:lnTo>
                    <a:pt x="65" y="42"/>
                  </a:lnTo>
                  <a:lnTo>
                    <a:pt x="59" y="53"/>
                  </a:lnTo>
                  <a:lnTo>
                    <a:pt x="54" y="63"/>
                  </a:lnTo>
                  <a:lnTo>
                    <a:pt x="46" y="72"/>
                  </a:lnTo>
                  <a:lnTo>
                    <a:pt x="37" y="80"/>
                  </a:lnTo>
                  <a:lnTo>
                    <a:pt x="27" y="86"/>
                  </a:lnTo>
                  <a:lnTo>
                    <a:pt x="14" y="90"/>
                  </a:lnTo>
                  <a:lnTo>
                    <a:pt x="2" y="90"/>
                  </a:lnTo>
                  <a:lnTo>
                    <a:pt x="0" y="95"/>
                  </a:lnTo>
                  <a:lnTo>
                    <a:pt x="4" y="103"/>
                  </a:lnTo>
                  <a:lnTo>
                    <a:pt x="8" y="107"/>
                  </a:lnTo>
                  <a:lnTo>
                    <a:pt x="16" y="112"/>
                  </a:lnTo>
                  <a:lnTo>
                    <a:pt x="21" y="112"/>
                  </a:lnTo>
                  <a:lnTo>
                    <a:pt x="31" y="116"/>
                  </a:lnTo>
                  <a:lnTo>
                    <a:pt x="38" y="118"/>
                  </a:lnTo>
                  <a:lnTo>
                    <a:pt x="50" y="118"/>
                  </a:lnTo>
                  <a:lnTo>
                    <a:pt x="57" y="118"/>
                  </a:lnTo>
                  <a:lnTo>
                    <a:pt x="69" y="116"/>
                  </a:lnTo>
                  <a:lnTo>
                    <a:pt x="76" y="114"/>
                  </a:lnTo>
                  <a:lnTo>
                    <a:pt x="86" y="112"/>
                  </a:lnTo>
                  <a:lnTo>
                    <a:pt x="94" y="109"/>
                  </a:lnTo>
                  <a:lnTo>
                    <a:pt x="101" y="107"/>
                  </a:lnTo>
                  <a:lnTo>
                    <a:pt x="109" y="103"/>
                  </a:lnTo>
                  <a:lnTo>
                    <a:pt x="114" y="101"/>
                  </a:lnTo>
                  <a:lnTo>
                    <a:pt x="124" y="90"/>
                  </a:lnTo>
                  <a:lnTo>
                    <a:pt x="137" y="80"/>
                  </a:lnTo>
                  <a:lnTo>
                    <a:pt x="147" y="71"/>
                  </a:lnTo>
                  <a:lnTo>
                    <a:pt x="156" y="59"/>
                  </a:lnTo>
                  <a:lnTo>
                    <a:pt x="162" y="48"/>
                  </a:lnTo>
                  <a:lnTo>
                    <a:pt x="162" y="38"/>
                  </a:lnTo>
                  <a:lnTo>
                    <a:pt x="158" y="27"/>
                  </a:lnTo>
                  <a:lnTo>
                    <a:pt x="149" y="1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29" name="Freeform 50">
              <a:extLst>
                <a:ext uri="{FF2B5EF4-FFF2-40B4-BE49-F238E27FC236}">
                  <a16:creationId xmlns:a16="http://schemas.microsoft.com/office/drawing/2014/main" id="{02C6D3F6-01CC-14AE-0326-A096070058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2" y="1284"/>
              <a:ext cx="35" cy="20"/>
            </a:xfrm>
            <a:custGeom>
              <a:avLst/>
              <a:gdLst>
                <a:gd name="T0" fmla="*/ 0 w 114"/>
                <a:gd name="T1" fmla="*/ 0 h 73"/>
                <a:gd name="T2" fmla="*/ 0 w 114"/>
                <a:gd name="T3" fmla="*/ 0 h 73"/>
                <a:gd name="T4" fmla="*/ 0 w 114"/>
                <a:gd name="T5" fmla="*/ 0 h 73"/>
                <a:gd name="T6" fmla="*/ 0 w 114"/>
                <a:gd name="T7" fmla="*/ 0 h 73"/>
                <a:gd name="T8" fmla="*/ 0 w 114"/>
                <a:gd name="T9" fmla="*/ 0 h 73"/>
                <a:gd name="T10" fmla="*/ 0 w 114"/>
                <a:gd name="T11" fmla="*/ 0 h 73"/>
                <a:gd name="T12" fmla="*/ 0 w 114"/>
                <a:gd name="T13" fmla="*/ 0 h 73"/>
                <a:gd name="T14" fmla="*/ 0 w 114"/>
                <a:gd name="T15" fmla="*/ 0 h 73"/>
                <a:gd name="T16" fmla="*/ 0 w 114"/>
                <a:gd name="T17" fmla="*/ 0 h 73"/>
                <a:gd name="T18" fmla="*/ 0 w 114"/>
                <a:gd name="T19" fmla="*/ 0 h 73"/>
                <a:gd name="T20" fmla="*/ 0 w 114"/>
                <a:gd name="T21" fmla="*/ 0 h 73"/>
                <a:gd name="T22" fmla="*/ 0 w 114"/>
                <a:gd name="T23" fmla="*/ 0 h 73"/>
                <a:gd name="T24" fmla="*/ 0 w 114"/>
                <a:gd name="T25" fmla="*/ 0 h 73"/>
                <a:gd name="T26" fmla="*/ 0 w 114"/>
                <a:gd name="T27" fmla="*/ 0 h 73"/>
                <a:gd name="T28" fmla="*/ 0 w 114"/>
                <a:gd name="T29" fmla="*/ 0 h 73"/>
                <a:gd name="T30" fmla="*/ 0 w 114"/>
                <a:gd name="T31" fmla="*/ 0 h 73"/>
                <a:gd name="T32" fmla="*/ 0 w 114"/>
                <a:gd name="T33" fmla="*/ 0 h 73"/>
                <a:gd name="T34" fmla="*/ 0 w 114"/>
                <a:gd name="T35" fmla="*/ 0 h 73"/>
                <a:gd name="T36" fmla="*/ 0 w 114"/>
                <a:gd name="T37" fmla="*/ 0 h 73"/>
                <a:gd name="T38" fmla="*/ 0 w 114"/>
                <a:gd name="T39" fmla="*/ 0 h 73"/>
                <a:gd name="T40" fmla="*/ 0 w 114"/>
                <a:gd name="T41" fmla="*/ 0 h 73"/>
                <a:gd name="T42" fmla="*/ 0 w 114"/>
                <a:gd name="T43" fmla="*/ 0 h 73"/>
                <a:gd name="T44" fmla="*/ 0 w 114"/>
                <a:gd name="T45" fmla="*/ 0 h 73"/>
                <a:gd name="T46" fmla="*/ 0 w 114"/>
                <a:gd name="T47" fmla="*/ 0 h 73"/>
                <a:gd name="T48" fmla="*/ 0 w 114"/>
                <a:gd name="T49" fmla="*/ 0 h 73"/>
                <a:gd name="T50" fmla="*/ 0 w 114"/>
                <a:gd name="T51" fmla="*/ 0 h 73"/>
                <a:gd name="T52" fmla="*/ 0 w 114"/>
                <a:gd name="T53" fmla="*/ 0 h 73"/>
                <a:gd name="T54" fmla="*/ 0 w 114"/>
                <a:gd name="T55" fmla="*/ 0 h 73"/>
                <a:gd name="T56" fmla="*/ 0 w 114"/>
                <a:gd name="T57" fmla="*/ 0 h 73"/>
                <a:gd name="T58" fmla="*/ 0 w 114"/>
                <a:gd name="T59" fmla="*/ 0 h 73"/>
                <a:gd name="T60" fmla="*/ 0 w 114"/>
                <a:gd name="T61" fmla="*/ 0 h 73"/>
                <a:gd name="T62" fmla="*/ 0 w 114"/>
                <a:gd name="T63" fmla="*/ 0 h 73"/>
                <a:gd name="T64" fmla="*/ 0 w 114"/>
                <a:gd name="T65" fmla="*/ 0 h 73"/>
                <a:gd name="T66" fmla="*/ 0 w 114"/>
                <a:gd name="T67" fmla="*/ 0 h 7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14"/>
                <a:gd name="T103" fmla="*/ 0 h 73"/>
                <a:gd name="T104" fmla="*/ 114 w 114"/>
                <a:gd name="T105" fmla="*/ 73 h 7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14" h="73">
                  <a:moveTo>
                    <a:pt x="17" y="0"/>
                  </a:moveTo>
                  <a:lnTo>
                    <a:pt x="13" y="0"/>
                  </a:lnTo>
                  <a:lnTo>
                    <a:pt x="10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10"/>
                  </a:lnTo>
                  <a:lnTo>
                    <a:pt x="0" y="19"/>
                  </a:lnTo>
                  <a:lnTo>
                    <a:pt x="2" y="27"/>
                  </a:lnTo>
                  <a:lnTo>
                    <a:pt x="6" y="36"/>
                  </a:lnTo>
                  <a:lnTo>
                    <a:pt x="10" y="44"/>
                  </a:lnTo>
                  <a:lnTo>
                    <a:pt x="13" y="52"/>
                  </a:lnTo>
                  <a:lnTo>
                    <a:pt x="21" y="57"/>
                  </a:lnTo>
                  <a:lnTo>
                    <a:pt x="29" y="65"/>
                  </a:lnTo>
                  <a:lnTo>
                    <a:pt x="38" y="67"/>
                  </a:lnTo>
                  <a:lnTo>
                    <a:pt x="48" y="71"/>
                  </a:lnTo>
                  <a:lnTo>
                    <a:pt x="57" y="71"/>
                  </a:lnTo>
                  <a:lnTo>
                    <a:pt x="70" y="73"/>
                  </a:lnTo>
                  <a:lnTo>
                    <a:pt x="80" y="71"/>
                  </a:lnTo>
                  <a:lnTo>
                    <a:pt x="91" y="71"/>
                  </a:lnTo>
                  <a:lnTo>
                    <a:pt x="101" y="71"/>
                  </a:lnTo>
                  <a:lnTo>
                    <a:pt x="112" y="71"/>
                  </a:lnTo>
                  <a:lnTo>
                    <a:pt x="112" y="57"/>
                  </a:lnTo>
                  <a:lnTo>
                    <a:pt x="114" y="50"/>
                  </a:lnTo>
                  <a:lnTo>
                    <a:pt x="106" y="50"/>
                  </a:lnTo>
                  <a:lnTo>
                    <a:pt x="97" y="50"/>
                  </a:lnTo>
                  <a:lnTo>
                    <a:pt x="91" y="48"/>
                  </a:lnTo>
                  <a:lnTo>
                    <a:pt x="84" y="48"/>
                  </a:lnTo>
                  <a:lnTo>
                    <a:pt x="70" y="44"/>
                  </a:lnTo>
                  <a:lnTo>
                    <a:pt x="57" y="38"/>
                  </a:lnTo>
                  <a:lnTo>
                    <a:pt x="46" y="31"/>
                  </a:lnTo>
                  <a:lnTo>
                    <a:pt x="34" y="23"/>
                  </a:lnTo>
                  <a:lnTo>
                    <a:pt x="23" y="10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30" name="Freeform 51">
              <a:extLst>
                <a:ext uri="{FF2B5EF4-FFF2-40B4-BE49-F238E27FC236}">
                  <a16:creationId xmlns:a16="http://schemas.microsoft.com/office/drawing/2014/main" id="{6BD3118E-E92D-6FFE-8ABE-A581F6F7D9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9" y="1287"/>
              <a:ext cx="67" cy="90"/>
            </a:xfrm>
            <a:custGeom>
              <a:avLst/>
              <a:gdLst>
                <a:gd name="T0" fmla="*/ 0 w 221"/>
                <a:gd name="T1" fmla="*/ 0 h 317"/>
                <a:gd name="T2" fmla="*/ 0 w 221"/>
                <a:gd name="T3" fmla="*/ 0 h 317"/>
                <a:gd name="T4" fmla="*/ 0 w 221"/>
                <a:gd name="T5" fmla="*/ 0 h 317"/>
                <a:gd name="T6" fmla="*/ 0 w 221"/>
                <a:gd name="T7" fmla="*/ 0 h 317"/>
                <a:gd name="T8" fmla="*/ 0 w 221"/>
                <a:gd name="T9" fmla="*/ 0 h 317"/>
                <a:gd name="T10" fmla="*/ 0 w 221"/>
                <a:gd name="T11" fmla="*/ 0 h 317"/>
                <a:gd name="T12" fmla="*/ 0 w 221"/>
                <a:gd name="T13" fmla="*/ 0 h 317"/>
                <a:gd name="T14" fmla="*/ 0 w 221"/>
                <a:gd name="T15" fmla="*/ 0 h 317"/>
                <a:gd name="T16" fmla="*/ 0 w 221"/>
                <a:gd name="T17" fmla="*/ 0 h 317"/>
                <a:gd name="T18" fmla="*/ 0 w 221"/>
                <a:gd name="T19" fmla="*/ 0 h 317"/>
                <a:gd name="T20" fmla="*/ 0 w 221"/>
                <a:gd name="T21" fmla="*/ 0 h 317"/>
                <a:gd name="T22" fmla="*/ 0 w 221"/>
                <a:gd name="T23" fmla="*/ 0 h 317"/>
                <a:gd name="T24" fmla="*/ 0 w 221"/>
                <a:gd name="T25" fmla="*/ 0 h 317"/>
                <a:gd name="T26" fmla="*/ 0 w 221"/>
                <a:gd name="T27" fmla="*/ 0 h 317"/>
                <a:gd name="T28" fmla="*/ 0 w 221"/>
                <a:gd name="T29" fmla="*/ 0 h 317"/>
                <a:gd name="T30" fmla="*/ 0 w 221"/>
                <a:gd name="T31" fmla="*/ 0 h 317"/>
                <a:gd name="T32" fmla="*/ 0 w 221"/>
                <a:gd name="T33" fmla="*/ 0 h 317"/>
                <a:gd name="T34" fmla="*/ 0 w 221"/>
                <a:gd name="T35" fmla="*/ 0 h 317"/>
                <a:gd name="T36" fmla="*/ 0 w 221"/>
                <a:gd name="T37" fmla="*/ 0 h 317"/>
                <a:gd name="T38" fmla="*/ 0 w 221"/>
                <a:gd name="T39" fmla="*/ 0 h 317"/>
                <a:gd name="T40" fmla="*/ 0 w 221"/>
                <a:gd name="T41" fmla="*/ 0 h 317"/>
                <a:gd name="T42" fmla="*/ 0 w 221"/>
                <a:gd name="T43" fmla="*/ 0 h 317"/>
                <a:gd name="T44" fmla="*/ 0 w 221"/>
                <a:gd name="T45" fmla="*/ 0 h 317"/>
                <a:gd name="T46" fmla="*/ 0 w 221"/>
                <a:gd name="T47" fmla="*/ 0 h 317"/>
                <a:gd name="T48" fmla="*/ 0 w 221"/>
                <a:gd name="T49" fmla="*/ 0 h 317"/>
                <a:gd name="T50" fmla="*/ 0 w 221"/>
                <a:gd name="T51" fmla="*/ 0 h 317"/>
                <a:gd name="T52" fmla="*/ 0 w 221"/>
                <a:gd name="T53" fmla="*/ 0 h 317"/>
                <a:gd name="T54" fmla="*/ 0 w 221"/>
                <a:gd name="T55" fmla="*/ 0 h 317"/>
                <a:gd name="T56" fmla="*/ 0 w 221"/>
                <a:gd name="T57" fmla="*/ 0 h 317"/>
                <a:gd name="T58" fmla="*/ 0 w 221"/>
                <a:gd name="T59" fmla="*/ 0 h 317"/>
                <a:gd name="T60" fmla="*/ 0 w 221"/>
                <a:gd name="T61" fmla="*/ 0 h 317"/>
                <a:gd name="T62" fmla="*/ 0 w 221"/>
                <a:gd name="T63" fmla="*/ 0 h 317"/>
                <a:gd name="T64" fmla="*/ 0 w 221"/>
                <a:gd name="T65" fmla="*/ 0 h 317"/>
                <a:gd name="T66" fmla="*/ 0 w 221"/>
                <a:gd name="T67" fmla="*/ 0 h 317"/>
                <a:gd name="T68" fmla="*/ 0 w 221"/>
                <a:gd name="T69" fmla="*/ 0 h 317"/>
                <a:gd name="T70" fmla="*/ 0 w 221"/>
                <a:gd name="T71" fmla="*/ 0 h 317"/>
                <a:gd name="T72" fmla="*/ 0 w 221"/>
                <a:gd name="T73" fmla="*/ 0 h 317"/>
                <a:gd name="T74" fmla="*/ 0 w 221"/>
                <a:gd name="T75" fmla="*/ 0 h 317"/>
                <a:gd name="T76" fmla="*/ 0 w 221"/>
                <a:gd name="T77" fmla="*/ 0 h 317"/>
                <a:gd name="T78" fmla="*/ 0 w 221"/>
                <a:gd name="T79" fmla="*/ 0 h 317"/>
                <a:gd name="T80" fmla="*/ 0 w 221"/>
                <a:gd name="T81" fmla="*/ 0 h 317"/>
                <a:gd name="T82" fmla="*/ 0 w 221"/>
                <a:gd name="T83" fmla="*/ 0 h 317"/>
                <a:gd name="T84" fmla="*/ 0 w 221"/>
                <a:gd name="T85" fmla="*/ 0 h 317"/>
                <a:gd name="T86" fmla="*/ 0 w 221"/>
                <a:gd name="T87" fmla="*/ 0 h 317"/>
                <a:gd name="T88" fmla="*/ 0 w 221"/>
                <a:gd name="T89" fmla="*/ 0 h 317"/>
                <a:gd name="T90" fmla="*/ 0 w 221"/>
                <a:gd name="T91" fmla="*/ 0 h 317"/>
                <a:gd name="T92" fmla="*/ 0 w 221"/>
                <a:gd name="T93" fmla="*/ 0 h 317"/>
                <a:gd name="T94" fmla="*/ 0 w 221"/>
                <a:gd name="T95" fmla="*/ 0 h 317"/>
                <a:gd name="T96" fmla="*/ 0 w 221"/>
                <a:gd name="T97" fmla="*/ 0 h 317"/>
                <a:gd name="T98" fmla="*/ 0 w 221"/>
                <a:gd name="T99" fmla="*/ 0 h 317"/>
                <a:gd name="T100" fmla="*/ 0 w 221"/>
                <a:gd name="T101" fmla="*/ 0 h 317"/>
                <a:gd name="T102" fmla="*/ 0 w 221"/>
                <a:gd name="T103" fmla="*/ 0 h 317"/>
                <a:gd name="T104" fmla="*/ 0 w 221"/>
                <a:gd name="T105" fmla="*/ 0 h 317"/>
                <a:gd name="T106" fmla="*/ 0 w 221"/>
                <a:gd name="T107" fmla="*/ 0 h 317"/>
                <a:gd name="T108" fmla="*/ 0 w 221"/>
                <a:gd name="T109" fmla="*/ 0 h 317"/>
                <a:gd name="T110" fmla="*/ 0 w 221"/>
                <a:gd name="T111" fmla="*/ 0 h 317"/>
                <a:gd name="T112" fmla="*/ 0 w 221"/>
                <a:gd name="T113" fmla="*/ 0 h 31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221"/>
                <a:gd name="T172" fmla="*/ 0 h 317"/>
                <a:gd name="T173" fmla="*/ 221 w 221"/>
                <a:gd name="T174" fmla="*/ 317 h 317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221" h="317">
                  <a:moveTo>
                    <a:pt x="221" y="0"/>
                  </a:moveTo>
                  <a:lnTo>
                    <a:pt x="219" y="0"/>
                  </a:lnTo>
                  <a:lnTo>
                    <a:pt x="211" y="0"/>
                  </a:lnTo>
                  <a:lnTo>
                    <a:pt x="206" y="0"/>
                  </a:lnTo>
                  <a:lnTo>
                    <a:pt x="200" y="0"/>
                  </a:lnTo>
                  <a:lnTo>
                    <a:pt x="198" y="13"/>
                  </a:lnTo>
                  <a:lnTo>
                    <a:pt x="196" y="28"/>
                  </a:lnTo>
                  <a:lnTo>
                    <a:pt x="192" y="46"/>
                  </a:lnTo>
                  <a:lnTo>
                    <a:pt x="189" y="63"/>
                  </a:lnTo>
                  <a:lnTo>
                    <a:pt x="181" y="76"/>
                  </a:lnTo>
                  <a:lnTo>
                    <a:pt x="173" y="93"/>
                  </a:lnTo>
                  <a:lnTo>
                    <a:pt x="164" y="108"/>
                  </a:lnTo>
                  <a:lnTo>
                    <a:pt x="156" y="124"/>
                  </a:lnTo>
                  <a:lnTo>
                    <a:pt x="145" y="135"/>
                  </a:lnTo>
                  <a:lnTo>
                    <a:pt x="134" y="146"/>
                  </a:lnTo>
                  <a:lnTo>
                    <a:pt x="120" y="154"/>
                  </a:lnTo>
                  <a:lnTo>
                    <a:pt x="107" y="162"/>
                  </a:lnTo>
                  <a:lnTo>
                    <a:pt x="90" y="165"/>
                  </a:lnTo>
                  <a:lnTo>
                    <a:pt x="76" y="165"/>
                  </a:lnTo>
                  <a:lnTo>
                    <a:pt x="59" y="163"/>
                  </a:lnTo>
                  <a:lnTo>
                    <a:pt x="44" y="160"/>
                  </a:lnTo>
                  <a:lnTo>
                    <a:pt x="37" y="152"/>
                  </a:lnTo>
                  <a:lnTo>
                    <a:pt x="27" y="146"/>
                  </a:lnTo>
                  <a:lnTo>
                    <a:pt x="18" y="139"/>
                  </a:lnTo>
                  <a:lnTo>
                    <a:pt x="12" y="137"/>
                  </a:lnTo>
                  <a:lnTo>
                    <a:pt x="10" y="144"/>
                  </a:lnTo>
                  <a:lnTo>
                    <a:pt x="10" y="154"/>
                  </a:lnTo>
                  <a:lnTo>
                    <a:pt x="12" y="160"/>
                  </a:lnTo>
                  <a:lnTo>
                    <a:pt x="16" y="167"/>
                  </a:lnTo>
                  <a:lnTo>
                    <a:pt x="19" y="171"/>
                  </a:lnTo>
                  <a:lnTo>
                    <a:pt x="27" y="175"/>
                  </a:lnTo>
                  <a:lnTo>
                    <a:pt x="35" y="179"/>
                  </a:lnTo>
                  <a:lnTo>
                    <a:pt x="42" y="182"/>
                  </a:lnTo>
                  <a:lnTo>
                    <a:pt x="48" y="184"/>
                  </a:lnTo>
                  <a:lnTo>
                    <a:pt x="57" y="184"/>
                  </a:lnTo>
                  <a:lnTo>
                    <a:pt x="65" y="186"/>
                  </a:lnTo>
                  <a:lnTo>
                    <a:pt x="75" y="188"/>
                  </a:lnTo>
                  <a:lnTo>
                    <a:pt x="82" y="188"/>
                  </a:lnTo>
                  <a:lnTo>
                    <a:pt x="90" y="188"/>
                  </a:lnTo>
                  <a:lnTo>
                    <a:pt x="99" y="188"/>
                  </a:lnTo>
                  <a:lnTo>
                    <a:pt x="107" y="188"/>
                  </a:lnTo>
                  <a:lnTo>
                    <a:pt x="113" y="186"/>
                  </a:lnTo>
                  <a:lnTo>
                    <a:pt x="120" y="184"/>
                  </a:lnTo>
                  <a:lnTo>
                    <a:pt x="124" y="184"/>
                  </a:lnTo>
                  <a:lnTo>
                    <a:pt x="130" y="182"/>
                  </a:lnTo>
                  <a:lnTo>
                    <a:pt x="137" y="177"/>
                  </a:lnTo>
                  <a:lnTo>
                    <a:pt x="151" y="169"/>
                  </a:lnTo>
                  <a:lnTo>
                    <a:pt x="145" y="179"/>
                  </a:lnTo>
                  <a:lnTo>
                    <a:pt x="141" y="188"/>
                  </a:lnTo>
                  <a:lnTo>
                    <a:pt x="137" y="200"/>
                  </a:lnTo>
                  <a:lnTo>
                    <a:pt x="135" y="211"/>
                  </a:lnTo>
                  <a:lnTo>
                    <a:pt x="132" y="222"/>
                  </a:lnTo>
                  <a:lnTo>
                    <a:pt x="128" y="234"/>
                  </a:lnTo>
                  <a:lnTo>
                    <a:pt x="126" y="245"/>
                  </a:lnTo>
                  <a:lnTo>
                    <a:pt x="122" y="255"/>
                  </a:lnTo>
                  <a:lnTo>
                    <a:pt x="116" y="264"/>
                  </a:lnTo>
                  <a:lnTo>
                    <a:pt x="111" y="272"/>
                  </a:lnTo>
                  <a:lnTo>
                    <a:pt x="103" y="278"/>
                  </a:lnTo>
                  <a:lnTo>
                    <a:pt x="96" y="285"/>
                  </a:lnTo>
                  <a:lnTo>
                    <a:pt x="86" y="289"/>
                  </a:lnTo>
                  <a:lnTo>
                    <a:pt x="75" y="293"/>
                  </a:lnTo>
                  <a:lnTo>
                    <a:pt x="61" y="293"/>
                  </a:lnTo>
                  <a:lnTo>
                    <a:pt x="48" y="295"/>
                  </a:lnTo>
                  <a:lnTo>
                    <a:pt x="38" y="291"/>
                  </a:lnTo>
                  <a:lnTo>
                    <a:pt x="33" y="291"/>
                  </a:lnTo>
                  <a:lnTo>
                    <a:pt x="29" y="287"/>
                  </a:lnTo>
                  <a:lnTo>
                    <a:pt x="25" y="283"/>
                  </a:lnTo>
                  <a:lnTo>
                    <a:pt x="19" y="279"/>
                  </a:lnTo>
                  <a:lnTo>
                    <a:pt x="16" y="278"/>
                  </a:lnTo>
                  <a:lnTo>
                    <a:pt x="8" y="278"/>
                  </a:lnTo>
                  <a:lnTo>
                    <a:pt x="0" y="281"/>
                  </a:lnTo>
                  <a:lnTo>
                    <a:pt x="0" y="287"/>
                  </a:lnTo>
                  <a:lnTo>
                    <a:pt x="0" y="295"/>
                  </a:lnTo>
                  <a:lnTo>
                    <a:pt x="4" y="300"/>
                  </a:lnTo>
                  <a:lnTo>
                    <a:pt x="8" y="306"/>
                  </a:lnTo>
                  <a:lnTo>
                    <a:pt x="18" y="312"/>
                  </a:lnTo>
                  <a:lnTo>
                    <a:pt x="29" y="316"/>
                  </a:lnTo>
                  <a:lnTo>
                    <a:pt x="42" y="316"/>
                  </a:lnTo>
                  <a:lnTo>
                    <a:pt x="57" y="317"/>
                  </a:lnTo>
                  <a:lnTo>
                    <a:pt x="71" y="316"/>
                  </a:lnTo>
                  <a:lnTo>
                    <a:pt x="86" y="316"/>
                  </a:lnTo>
                  <a:lnTo>
                    <a:pt x="97" y="310"/>
                  </a:lnTo>
                  <a:lnTo>
                    <a:pt x="111" y="300"/>
                  </a:lnTo>
                  <a:lnTo>
                    <a:pt x="122" y="291"/>
                  </a:lnTo>
                  <a:lnTo>
                    <a:pt x="132" y="281"/>
                  </a:lnTo>
                  <a:lnTo>
                    <a:pt x="141" y="268"/>
                  </a:lnTo>
                  <a:lnTo>
                    <a:pt x="151" y="255"/>
                  </a:lnTo>
                  <a:lnTo>
                    <a:pt x="156" y="240"/>
                  </a:lnTo>
                  <a:lnTo>
                    <a:pt x="164" y="226"/>
                  </a:lnTo>
                  <a:lnTo>
                    <a:pt x="168" y="211"/>
                  </a:lnTo>
                  <a:lnTo>
                    <a:pt x="172" y="196"/>
                  </a:lnTo>
                  <a:lnTo>
                    <a:pt x="173" y="182"/>
                  </a:lnTo>
                  <a:lnTo>
                    <a:pt x="179" y="171"/>
                  </a:lnTo>
                  <a:lnTo>
                    <a:pt x="179" y="156"/>
                  </a:lnTo>
                  <a:lnTo>
                    <a:pt x="183" y="146"/>
                  </a:lnTo>
                  <a:lnTo>
                    <a:pt x="183" y="137"/>
                  </a:lnTo>
                  <a:lnTo>
                    <a:pt x="185" y="129"/>
                  </a:lnTo>
                  <a:lnTo>
                    <a:pt x="189" y="122"/>
                  </a:lnTo>
                  <a:lnTo>
                    <a:pt x="192" y="114"/>
                  </a:lnTo>
                  <a:lnTo>
                    <a:pt x="196" y="105"/>
                  </a:lnTo>
                  <a:lnTo>
                    <a:pt x="202" y="97"/>
                  </a:lnTo>
                  <a:lnTo>
                    <a:pt x="204" y="89"/>
                  </a:lnTo>
                  <a:lnTo>
                    <a:pt x="208" y="80"/>
                  </a:lnTo>
                  <a:lnTo>
                    <a:pt x="211" y="72"/>
                  </a:lnTo>
                  <a:lnTo>
                    <a:pt x="215" y="67"/>
                  </a:lnTo>
                  <a:lnTo>
                    <a:pt x="215" y="57"/>
                  </a:lnTo>
                  <a:lnTo>
                    <a:pt x="217" y="49"/>
                  </a:lnTo>
                  <a:lnTo>
                    <a:pt x="219" y="42"/>
                  </a:lnTo>
                  <a:lnTo>
                    <a:pt x="221" y="34"/>
                  </a:lnTo>
                  <a:lnTo>
                    <a:pt x="221" y="25"/>
                  </a:lnTo>
                  <a:lnTo>
                    <a:pt x="221" y="15"/>
                  </a:lnTo>
                  <a:lnTo>
                    <a:pt x="221" y="8"/>
                  </a:lnTo>
                  <a:lnTo>
                    <a:pt x="22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31" name="Freeform 52">
              <a:extLst>
                <a:ext uri="{FF2B5EF4-FFF2-40B4-BE49-F238E27FC236}">
                  <a16:creationId xmlns:a16="http://schemas.microsoft.com/office/drawing/2014/main" id="{79436990-59BA-193A-EA71-E593FBD393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0" y="1366"/>
              <a:ext cx="71" cy="45"/>
            </a:xfrm>
            <a:custGeom>
              <a:avLst/>
              <a:gdLst>
                <a:gd name="T0" fmla="*/ 0 w 230"/>
                <a:gd name="T1" fmla="*/ 0 h 160"/>
                <a:gd name="T2" fmla="*/ 0 w 230"/>
                <a:gd name="T3" fmla="*/ 0 h 160"/>
                <a:gd name="T4" fmla="*/ 0 w 230"/>
                <a:gd name="T5" fmla="*/ 0 h 160"/>
                <a:gd name="T6" fmla="*/ 0 w 230"/>
                <a:gd name="T7" fmla="*/ 0 h 160"/>
                <a:gd name="T8" fmla="*/ 0 w 230"/>
                <a:gd name="T9" fmla="*/ 0 h 160"/>
                <a:gd name="T10" fmla="*/ 0 w 230"/>
                <a:gd name="T11" fmla="*/ 0 h 160"/>
                <a:gd name="T12" fmla="*/ 0 w 230"/>
                <a:gd name="T13" fmla="*/ 0 h 160"/>
                <a:gd name="T14" fmla="*/ 0 w 230"/>
                <a:gd name="T15" fmla="*/ 0 h 160"/>
                <a:gd name="T16" fmla="*/ 0 w 230"/>
                <a:gd name="T17" fmla="*/ 0 h 160"/>
                <a:gd name="T18" fmla="*/ 0 w 230"/>
                <a:gd name="T19" fmla="*/ 0 h 160"/>
                <a:gd name="T20" fmla="*/ 0 w 230"/>
                <a:gd name="T21" fmla="*/ 0 h 160"/>
                <a:gd name="T22" fmla="*/ 0 w 230"/>
                <a:gd name="T23" fmla="*/ 0 h 160"/>
                <a:gd name="T24" fmla="*/ 0 w 230"/>
                <a:gd name="T25" fmla="*/ 0 h 160"/>
                <a:gd name="T26" fmla="*/ 0 w 230"/>
                <a:gd name="T27" fmla="*/ 0 h 160"/>
                <a:gd name="T28" fmla="*/ 0 w 230"/>
                <a:gd name="T29" fmla="*/ 0 h 160"/>
                <a:gd name="T30" fmla="*/ 0 w 230"/>
                <a:gd name="T31" fmla="*/ 0 h 160"/>
                <a:gd name="T32" fmla="*/ 0 w 230"/>
                <a:gd name="T33" fmla="*/ 0 h 160"/>
                <a:gd name="T34" fmla="*/ 0 w 230"/>
                <a:gd name="T35" fmla="*/ 0 h 160"/>
                <a:gd name="T36" fmla="*/ 0 w 230"/>
                <a:gd name="T37" fmla="*/ 0 h 160"/>
                <a:gd name="T38" fmla="*/ 0 w 230"/>
                <a:gd name="T39" fmla="*/ 0 h 160"/>
                <a:gd name="T40" fmla="*/ 0 w 230"/>
                <a:gd name="T41" fmla="*/ 0 h 160"/>
                <a:gd name="T42" fmla="*/ 0 w 230"/>
                <a:gd name="T43" fmla="*/ 0 h 160"/>
                <a:gd name="T44" fmla="*/ 0 w 230"/>
                <a:gd name="T45" fmla="*/ 0 h 160"/>
                <a:gd name="T46" fmla="*/ 0 w 230"/>
                <a:gd name="T47" fmla="*/ 0 h 160"/>
                <a:gd name="T48" fmla="*/ 0 w 230"/>
                <a:gd name="T49" fmla="*/ 0 h 160"/>
                <a:gd name="T50" fmla="*/ 0 w 230"/>
                <a:gd name="T51" fmla="*/ 0 h 160"/>
                <a:gd name="T52" fmla="*/ 0 w 230"/>
                <a:gd name="T53" fmla="*/ 0 h 160"/>
                <a:gd name="T54" fmla="*/ 0 w 230"/>
                <a:gd name="T55" fmla="*/ 0 h 160"/>
                <a:gd name="T56" fmla="*/ 0 w 230"/>
                <a:gd name="T57" fmla="*/ 0 h 160"/>
                <a:gd name="T58" fmla="*/ 0 w 230"/>
                <a:gd name="T59" fmla="*/ 0 h 160"/>
                <a:gd name="T60" fmla="*/ 0 w 230"/>
                <a:gd name="T61" fmla="*/ 0 h 160"/>
                <a:gd name="T62" fmla="*/ 0 w 230"/>
                <a:gd name="T63" fmla="*/ 0 h 160"/>
                <a:gd name="T64" fmla="*/ 0 w 230"/>
                <a:gd name="T65" fmla="*/ 0 h 160"/>
                <a:gd name="T66" fmla="*/ 0 w 230"/>
                <a:gd name="T67" fmla="*/ 0 h 160"/>
                <a:gd name="T68" fmla="*/ 0 w 230"/>
                <a:gd name="T69" fmla="*/ 0 h 160"/>
                <a:gd name="T70" fmla="*/ 0 w 230"/>
                <a:gd name="T71" fmla="*/ 0 h 160"/>
                <a:gd name="T72" fmla="*/ 0 w 230"/>
                <a:gd name="T73" fmla="*/ 0 h 160"/>
                <a:gd name="T74" fmla="*/ 0 w 230"/>
                <a:gd name="T75" fmla="*/ 0 h 160"/>
                <a:gd name="T76" fmla="*/ 0 w 230"/>
                <a:gd name="T77" fmla="*/ 0 h 160"/>
                <a:gd name="T78" fmla="*/ 0 w 230"/>
                <a:gd name="T79" fmla="*/ 0 h 160"/>
                <a:gd name="T80" fmla="*/ 0 w 230"/>
                <a:gd name="T81" fmla="*/ 0 h 160"/>
                <a:gd name="T82" fmla="*/ 0 w 230"/>
                <a:gd name="T83" fmla="*/ 0 h 160"/>
                <a:gd name="T84" fmla="*/ 0 w 230"/>
                <a:gd name="T85" fmla="*/ 0 h 160"/>
                <a:gd name="T86" fmla="*/ 0 w 230"/>
                <a:gd name="T87" fmla="*/ 0 h 160"/>
                <a:gd name="T88" fmla="*/ 0 w 230"/>
                <a:gd name="T89" fmla="*/ 0 h 160"/>
                <a:gd name="T90" fmla="*/ 0 w 230"/>
                <a:gd name="T91" fmla="*/ 0 h 160"/>
                <a:gd name="T92" fmla="*/ 0 w 230"/>
                <a:gd name="T93" fmla="*/ 0 h 160"/>
                <a:gd name="T94" fmla="*/ 0 w 230"/>
                <a:gd name="T95" fmla="*/ 0 h 160"/>
                <a:gd name="T96" fmla="*/ 0 w 230"/>
                <a:gd name="T97" fmla="*/ 0 h 160"/>
                <a:gd name="T98" fmla="*/ 0 w 230"/>
                <a:gd name="T99" fmla="*/ 0 h 160"/>
                <a:gd name="T100" fmla="*/ 0 w 230"/>
                <a:gd name="T101" fmla="*/ 0 h 160"/>
                <a:gd name="T102" fmla="*/ 0 w 230"/>
                <a:gd name="T103" fmla="*/ 0 h 160"/>
                <a:gd name="T104" fmla="*/ 0 w 230"/>
                <a:gd name="T105" fmla="*/ 0 h 160"/>
                <a:gd name="T106" fmla="*/ 0 w 230"/>
                <a:gd name="T107" fmla="*/ 0 h 160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230"/>
                <a:gd name="T163" fmla="*/ 0 h 160"/>
                <a:gd name="T164" fmla="*/ 230 w 230"/>
                <a:gd name="T165" fmla="*/ 160 h 160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230" h="160">
                  <a:moveTo>
                    <a:pt x="230" y="0"/>
                  </a:moveTo>
                  <a:lnTo>
                    <a:pt x="222" y="0"/>
                  </a:lnTo>
                  <a:lnTo>
                    <a:pt x="215" y="2"/>
                  </a:lnTo>
                  <a:lnTo>
                    <a:pt x="207" y="4"/>
                  </a:lnTo>
                  <a:lnTo>
                    <a:pt x="201" y="8"/>
                  </a:lnTo>
                  <a:lnTo>
                    <a:pt x="190" y="16"/>
                  </a:lnTo>
                  <a:lnTo>
                    <a:pt x="179" y="23"/>
                  </a:lnTo>
                  <a:lnTo>
                    <a:pt x="167" y="31"/>
                  </a:lnTo>
                  <a:lnTo>
                    <a:pt x="156" y="40"/>
                  </a:lnTo>
                  <a:lnTo>
                    <a:pt x="144" y="48"/>
                  </a:lnTo>
                  <a:lnTo>
                    <a:pt x="133" y="57"/>
                  </a:lnTo>
                  <a:lnTo>
                    <a:pt x="125" y="63"/>
                  </a:lnTo>
                  <a:lnTo>
                    <a:pt x="116" y="71"/>
                  </a:lnTo>
                  <a:lnTo>
                    <a:pt x="108" y="76"/>
                  </a:lnTo>
                  <a:lnTo>
                    <a:pt x="101" y="84"/>
                  </a:lnTo>
                  <a:lnTo>
                    <a:pt x="91" y="90"/>
                  </a:lnTo>
                  <a:lnTo>
                    <a:pt x="83" y="95"/>
                  </a:lnTo>
                  <a:lnTo>
                    <a:pt x="74" y="99"/>
                  </a:lnTo>
                  <a:lnTo>
                    <a:pt x="64" y="105"/>
                  </a:lnTo>
                  <a:lnTo>
                    <a:pt x="55" y="109"/>
                  </a:lnTo>
                  <a:lnTo>
                    <a:pt x="45" y="113"/>
                  </a:lnTo>
                  <a:lnTo>
                    <a:pt x="38" y="118"/>
                  </a:lnTo>
                  <a:lnTo>
                    <a:pt x="30" y="124"/>
                  </a:lnTo>
                  <a:lnTo>
                    <a:pt x="23" y="130"/>
                  </a:lnTo>
                  <a:lnTo>
                    <a:pt x="13" y="137"/>
                  </a:lnTo>
                  <a:lnTo>
                    <a:pt x="6" y="145"/>
                  </a:lnTo>
                  <a:lnTo>
                    <a:pt x="0" y="152"/>
                  </a:lnTo>
                  <a:lnTo>
                    <a:pt x="9" y="156"/>
                  </a:lnTo>
                  <a:lnTo>
                    <a:pt x="19" y="160"/>
                  </a:lnTo>
                  <a:lnTo>
                    <a:pt x="26" y="154"/>
                  </a:lnTo>
                  <a:lnTo>
                    <a:pt x="36" y="149"/>
                  </a:lnTo>
                  <a:lnTo>
                    <a:pt x="45" y="145"/>
                  </a:lnTo>
                  <a:lnTo>
                    <a:pt x="55" y="141"/>
                  </a:lnTo>
                  <a:lnTo>
                    <a:pt x="66" y="137"/>
                  </a:lnTo>
                  <a:lnTo>
                    <a:pt x="78" y="135"/>
                  </a:lnTo>
                  <a:lnTo>
                    <a:pt x="89" y="132"/>
                  </a:lnTo>
                  <a:lnTo>
                    <a:pt x="102" y="130"/>
                  </a:lnTo>
                  <a:lnTo>
                    <a:pt x="112" y="126"/>
                  </a:lnTo>
                  <a:lnTo>
                    <a:pt x="123" y="122"/>
                  </a:lnTo>
                  <a:lnTo>
                    <a:pt x="135" y="118"/>
                  </a:lnTo>
                  <a:lnTo>
                    <a:pt x="144" y="113"/>
                  </a:lnTo>
                  <a:lnTo>
                    <a:pt x="154" y="107"/>
                  </a:lnTo>
                  <a:lnTo>
                    <a:pt x="163" y="101"/>
                  </a:lnTo>
                  <a:lnTo>
                    <a:pt x="173" y="95"/>
                  </a:lnTo>
                  <a:lnTo>
                    <a:pt x="182" y="88"/>
                  </a:lnTo>
                  <a:lnTo>
                    <a:pt x="190" y="76"/>
                  </a:lnTo>
                  <a:lnTo>
                    <a:pt x="199" y="67"/>
                  </a:lnTo>
                  <a:lnTo>
                    <a:pt x="207" y="57"/>
                  </a:lnTo>
                  <a:lnTo>
                    <a:pt x="215" y="48"/>
                  </a:lnTo>
                  <a:lnTo>
                    <a:pt x="220" y="36"/>
                  </a:lnTo>
                  <a:lnTo>
                    <a:pt x="226" y="25"/>
                  </a:lnTo>
                  <a:lnTo>
                    <a:pt x="228" y="12"/>
                  </a:lnTo>
                  <a:lnTo>
                    <a:pt x="23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32" name="Freeform 53">
              <a:extLst>
                <a:ext uri="{FF2B5EF4-FFF2-40B4-BE49-F238E27FC236}">
                  <a16:creationId xmlns:a16="http://schemas.microsoft.com/office/drawing/2014/main" id="{74A40F6C-5247-E55C-A7DB-079537004B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00" y="894"/>
              <a:ext cx="95" cy="55"/>
            </a:xfrm>
            <a:custGeom>
              <a:avLst/>
              <a:gdLst>
                <a:gd name="T0" fmla="*/ 0 w 312"/>
                <a:gd name="T1" fmla="*/ 0 h 196"/>
                <a:gd name="T2" fmla="*/ 0 w 312"/>
                <a:gd name="T3" fmla="*/ 0 h 196"/>
                <a:gd name="T4" fmla="*/ 0 w 312"/>
                <a:gd name="T5" fmla="*/ 0 h 196"/>
                <a:gd name="T6" fmla="*/ 0 w 312"/>
                <a:gd name="T7" fmla="*/ 0 h 196"/>
                <a:gd name="T8" fmla="*/ 0 w 312"/>
                <a:gd name="T9" fmla="*/ 0 h 196"/>
                <a:gd name="T10" fmla="*/ 0 w 312"/>
                <a:gd name="T11" fmla="*/ 0 h 196"/>
                <a:gd name="T12" fmla="*/ 0 w 312"/>
                <a:gd name="T13" fmla="*/ 0 h 196"/>
                <a:gd name="T14" fmla="*/ 0 w 312"/>
                <a:gd name="T15" fmla="*/ 0 h 196"/>
                <a:gd name="T16" fmla="*/ 0 w 312"/>
                <a:gd name="T17" fmla="*/ 0 h 196"/>
                <a:gd name="T18" fmla="*/ 0 w 312"/>
                <a:gd name="T19" fmla="*/ 0 h 196"/>
                <a:gd name="T20" fmla="*/ 0 w 312"/>
                <a:gd name="T21" fmla="*/ 0 h 196"/>
                <a:gd name="T22" fmla="*/ 0 w 312"/>
                <a:gd name="T23" fmla="*/ 0 h 196"/>
                <a:gd name="T24" fmla="*/ 0 w 312"/>
                <a:gd name="T25" fmla="*/ 0 h 196"/>
                <a:gd name="T26" fmla="*/ 0 w 312"/>
                <a:gd name="T27" fmla="*/ 0 h 196"/>
                <a:gd name="T28" fmla="*/ 0 w 312"/>
                <a:gd name="T29" fmla="*/ 0 h 196"/>
                <a:gd name="T30" fmla="*/ 0 w 312"/>
                <a:gd name="T31" fmla="*/ 0 h 196"/>
                <a:gd name="T32" fmla="*/ 0 w 312"/>
                <a:gd name="T33" fmla="*/ 0 h 196"/>
                <a:gd name="T34" fmla="*/ 0 w 312"/>
                <a:gd name="T35" fmla="*/ 0 h 196"/>
                <a:gd name="T36" fmla="*/ 0 w 312"/>
                <a:gd name="T37" fmla="*/ 0 h 196"/>
                <a:gd name="T38" fmla="*/ 0 w 312"/>
                <a:gd name="T39" fmla="*/ 0 h 196"/>
                <a:gd name="T40" fmla="*/ 0 w 312"/>
                <a:gd name="T41" fmla="*/ 0 h 196"/>
                <a:gd name="T42" fmla="*/ 0 w 312"/>
                <a:gd name="T43" fmla="*/ 0 h 196"/>
                <a:gd name="T44" fmla="*/ 0 w 312"/>
                <a:gd name="T45" fmla="*/ 0 h 196"/>
                <a:gd name="T46" fmla="*/ 0 w 312"/>
                <a:gd name="T47" fmla="*/ 0 h 196"/>
                <a:gd name="T48" fmla="*/ 0 w 312"/>
                <a:gd name="T49" fmla="*/ 0 h 196"/>
                <a:gd name="T50" fmla="*/ 0 w 312"/>
                <a:gd name="T51" fmla="*/ 0 h 196"/>
                <a:gd name="T52" fmla="*/ 0 w 312"/>
                <a:gd name="T53" fmla="*/ 0 h 196"/>
                <a:gd name="T54" fmla="*/ 0 w 312"/>
                <a:gd name="T55" fmla="*/ 0 h 196"/>
                <a:gd name="T56" fmla="*/ 0 w 312"/>
                <a:gd name="T57" fmla="*/ 0 h 196"/>
                <a:gd name="T58" fmla="*/ 0 w 312"/>
                <a:gd name="T59" fmla="*/ 0 h 196"/>
                <a:gd name="T60" fmla="*/ 0 w 312"/>
                <a:gd name="T61" fmla="*/ 0 h 196"/>
                <a:gd name="T62" fmla="*/ 0 w 312"/>
                <a:gd name="T63" fmla="*/ 0 h 196"/>
                <a:gd name="T64" fmla="*/ 0 w 312"/>
                <a:gd name="T65" fmla="*/ 0 h 196"/>
                <a:gd name="T66" fmla="*/ 0 w 312"/>
                <a:gd name="T67" fmla="*/ 0 h 196"/>
                <a:gd name="T68" fmla="*/ 0 w 312"/>
                <a:gd name="T69" fmla="*/ 0 h 196"/>
                <a:gd name="T70" fmla="*/ 0 w 312"/>
                <a:gd name="T71" fmla="*/ 0 h 196"/>
                <a:gd name="T72" fmla="*/ 0 w 312"/>
                <a:gd name="T73" fmla="*/ 0 h 196"/>
                <a:gd name="T74" fmla="*/ 0 w 312"/>
                <a:gd name="T75" fmla="*/ 0 h 196"/>
                <a:gd name="T76" fmla="*/ 0 w 312"/>
                <a:gd name="T77" fmla="*/ 0 h 196"/>
                <a:gd name="T78" fmla="*/ 0 w 312"/>
                <a:gd name="T79" fmla="*/ 0 h 196"/>
                <a:gd name="T80" fmla="*/ 0 w 312"/>
                <a:gd name="T81" fmla="*/ 0 h 196"/>
                <a:gd name="T82" fmla="*/ 0 w 312"/>
                <a:gd name="T83" fmla="*/ 0 h 196"/>
                <a:gd name="T84" fmla="*/ 0 w 312"/>
                <a:gd name="T85" fmla="*/ 0 h 196"/>
                <a:gd name="T86" fmla="*/ 0 w 312"/>
                <a:gd name="T87" fmla="*/ 0 h 196"/>
                <a:gd name="T88" fmla="*/ 0 w 312"/>
                <a:gd name="T89" fmla="*/ 0 h 196"/>
                <a:gd name="T90" fmla="*/ 0 w 312"/>
                <a:gd name="T91" fmla="*/ 0 h 196"/>
                <a:gd name="T92" fmla="*/ 0 w 312"/>
                <a:gd name="T93" fmla="*/ 0 h 196"/>
                <a:gd name="T94" fmla="*/ 0 w 312"/>
                <a:gd name="T95" fmla="*/ 0 h 196"/>
                <a:gd name="T96" fmla="*/ 0 w 312"/>
                <a:gd name="T97" fmla="*/ 0 h 196"/>
                <a:gd name="T98" fmla="*/ 0 w 312"/>
                <a:gd name="T99" fmla="*/ 0 h 196"/>
                <a:gd name="T100" fmla="*/ 0 w 312"/>
                <a:gd name="T101" fmla="*/ 0 h 196"/>
                <a:gd name="T102" fmla="*/ 0 w 312"/>
                <a:gd name="T103" fmla="*/ 0 h 196"/>
                <a:gd name="T104" fmla="*/ 0 w 312"/>
                <a:gd name="T105" fmla="*/ 0 h 196"/>
                <a:gd name="T106" fmla="*/ 0 w 312"/>
                <a:gd name="T107" fmla="*/ 0 h 196"/>
                <a:gd name="T108" fmla="*/ 0 w 312"/>
                <a:gd name="T109" fmla="*/ 0 h 196"/>
                <a:gd name="T110" fmla="*/ 0 w 312"/>
                <a:gd name="T111" fmla="*/ 0 h 196"/>
                <a:gd name="T112" fmla="*/ 0 w 312"/>
                <a:gd name="T113" fmla="*/ 0 h 196"/>
                <a:gd name="T114" fmla="*/ 0 w 312"/>
                <a:gd name="T115" fmla="*/ 0 h 19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312"/>
                <a:gd name="T175" fmla="*/ 0 h 196"/>
                <a:gd name="T176" fmla="*/ 312 w 312"/>
                <a:gd name="T177" fmla="*/ 196 h 19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312" h="196">
                  <a:moveTo>
                    <a:pt x="17" y="0"/>
                  </a:moveTo>
                  <a:lnTo>
                    <a:pt x="15" y="0"/>
                  </a:lnTo>
                  <a:lnTo>
                    <a:pt x="12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2" y="16"/>
                  </a:lnTo>
                  <a:lnTo>
                    <a:pt x="2" y="21"/>
                  </a:lnTo>
                  <a:lnTo>
                    <a:pt x="8" y="29"/>
                  </a:lnTo>
                  <a:lnTo>
                    <a:pt x="10" y="37"/>
                  </a:lnTo>
                  <a:lnTo>
                    <a:pt x="13" y="44"/>
                  </a:lnTo>
                  <a:lnTo>
                    <a:pt x="17" y="52"/>
                  </a:lnTo>
                  <a:lnTo>
                    <a:pt x="21" y="61"/>
                  </a:lnTo>
                  <a:lnTo>
                    <a:pt x="25" y="67"/>
                  </a:lnTo>
                  <a:lnTo>
                    <a:pt x="29" y="76"/>
                  </a:lnTo>
                  <a:lnTo>
                    <a:pt x="31" y="84"/>
                  </a:lnTo>
                  <a:lnTo>
                    <a:pt x="34" y="92"/>
                  </a:lnTo>
                  <a:lnTo>
                    <a:pt x="34" y="99"/>
                  </a:lnTo>
                  <a:lnTo>
                    <a:pt x="36" y="109"/>
                  </a:lnTo>
                  <a:lnTo>
                    <a:pt x="36" y="116"/>
                  </a:lnTo>
                  <a:lnTo>
                    <a:pt x="36" y="128"/>
                  </a:lnTo>
                  <a:lnTo>
                    <a:pt x="34" y="134"/>
                  </a:lnTo>
                  <a:lnTo>
                    <a:pt x="34" y="141"/>
                  </a:lnTo>
                  <a:lnTo>
                    <a:pt x="36" y="151"/>
                  </a:lnTo>
                  <a:lnTo>
                    <a:pt x="40" y="158"/>
                  </a:lnTo>
                  <a:lnTo>
                    <a:pt x="50" y="172"/>
                  </a:lnTo>
                  <a:lnTo>
                    <a:pt x="63" y="183"/>
                  </a:lnTo>
                  <a:lnTo>
                    <a:pt x="70" y="187"/>
                  </a:lnTo>
                  <a:lnTo>
                    <a:pt x="78" y="191"/>
                  </a:lnTo>
                  <a:lnTo>
                    <a:pt x="88" y="192"/>
                  </a:lnTo>
                  <a:lnTo>
                    <a:pt x="95" y="196"/>
                  </a:lnTo>
                  <a:lnTo>
                    <a:pt x="105" y="196"/>
                  </a:lnTo>
                  <a:lnTo>
                    <a:pt x="116" y="196"/>
                  </a:lnTo>
                  <a:lnTo>
                    <a:pt x="126" y="194"/>
                  </a:lnTo>
                  <a:lnTo>
                    <a:pt x="137" y="194"/>
                  </a:lnTo>
                  <a:lnTo>
                    <a:pt x="139" y="192"/>
                  </a:lnTo>
                  <a:lnTo>
                    <a:pt x="146" y="192"/>
                  </a:lnTo>
                  <a:lnTo>
                    <a:pt x="154" y="192"/>
                  </a:lnTo>
                  <a:lnTo>
                    <a:pt x="160" y="192"/>
                  </a:lnTo>
                  <a:lnTo>
                    <a:pt x="156" y="185"/>
                  </a:lnTo>
                  <a:lnTo>
                    <a:pt x="152" y="179"/>
                  </a:lnTo>
                  <a:lnTo>
                    <a:pt x="141" y="179"/>
                  </a:lnTo>
                  <a:lnTo>
                    <a:pt x="131" y="179"/>
                  </a:lnTo>
                  <a:lnTo>
                    <a:pt x="124" y="177"/>
                  </a:lnTo>
                  <a:lnTo>
                    <a:pt x="116" y="175"/>
                  </a:lnTo>
                  <a:lnTo>
                    <a:pt x="108" y="172"/>
                  </a:lnTo>
                  <a:lnTo>
                    <a:pt x="101" y="168"/>
                  </a:lnTo>
                  <a:lnTo>
                    <a:pt x="95" y="162"/>
                  </a:lnTo>
                  <a:lnTo>
                    <a:pt x="91" y="158"/>
                  </a:lnTo>
                  <a:lnTo>
                    <a:pt x="86" y="151"/>
                  </a:lnTo>
                  <a:lnTo>
                    <a:pt x="82" y="145"/>
                  </a:lnTo>
                  <a:lnTo>
                    <a:pt x="78" y="137"/>
                  </a:lnTo>
                  <a:lnTo>
                    <a:pt x="76" y="130"/>
                  </a:lnTo>
                  <a:lnTo>
                    <a:pt x="72" y="122"/>
                  </a:lnTo>
                  <a:lnTo>
                    <a:pt x="72" y="113"/>
                  </a:lnTo>
                  <a:lnTo>
                    <a:pt x="72" y="105"/>
                  </a:lnTo>
                  <a:lnTo>
                    <a:pt x="74" y="97"/>
                  </a:lnTo>
                  <a:lnTo>
                    <a:pt x="72" y="88"/>
                  </a:lnTo>
                  <a:lnTo>
                    <a:pt x="72" y="80"/>
                  </a:lnTo>
                  <a:lnTo>
                    <a:pt x="69" y="73"/>
                  </a:lnTo>
                  <a:lnTo>
                    <a:pt x="67" y="67"/>
                  </a:lnTo>
                  <a:lnTo>
                    <a:pt x="59" y="52"/>
                  </a:lnTo>
                  <a:lnTo>
                    <a:pt x="53" y="38"/>
                  </a:lnTo>
                  <a:lnTo>
                    <a:pt x="67" y="40"/>
                  </a:lnTo>
                  <a:lnTo>
                    <a:pt x="82" y="42"/>
                  </a:lnTo>
                  <a:lnTo>
                    <a:pt x="97" y="42"/>
                  </a:lnTo>
                  <a:lnTo>
                    <a:pt x="114" y="42"/>
                  </a:lnTo>
                  <a:lnTo>
                    <a:pt x="129" y="42"/>
                  </a:lnTo>
                  <a:lnTo>
                    <a:pt x="146" y="42"/>
                  </a:lnTo>
                  <a:lnTo>
                    <a:pt x="162" y="42"/>
                  </a:lnTo>
                  <a:lnTo>
                    <a:pt x="181" y="42"/>
                  </a:lnTo>
                  <a:lnTo>
                    <a:pt x="194" y="42"/>
                  </a:lnTo>
                  <a:lnTo>
                    <a:pt x="211" y="46"/>
                  </a:lnTo>
                  <a:lnTo>
                    <a:pt x="224" y="50"/>
                  </a:lnTo>
                  <a:lnTo>
                    <a:pt x="240" y="57"/>
                  </a:lnTo>
                  <a:lnTo>
                    <a:pt x="251" y="63"/>
                  </a:lnTo>
                  <a:lnTo>
                    <a:pt x="264" y="73"/>
                  </a:lnTo>
                  <a:lnTo>
                    <a:pt x="274" y="86"/>
                  </a:lnTo>
                  <a:lnTo>
                    <a:pt x="283" y="101"/>
                  </a:lnTo>
                  <a:lnTo>
                    <a:pt x="289" y="105"/>
                  </a:lnTo>
                  <a:lnTo>
                    <a:pt x="297" y="113"/>
                  </a:lnTo>
                  <a:lnTo>
                    <a:pt x="306" y="118"/>
                  </a:lnTo>
                  <a:lnTo>
                    <a:pt x="312" y="122"/>
                  </a:lnTo>
                  <a:lnTo>
                    <a:pt x="310" y="109"/>
                  </a:lnTo>
                  <a:lnTo>
                    <a:pt x="310" y="99"/>
                  </a:lnTo>
                  <a:lnTo>
                    <a:pt x="306" y="90"/>
                  </a:lnTo>
                  <a:lnTo>
                    <a:pt x="306" y="82"/>
                  </a:lnTo>
                  <a:lnTo>
                    <a:pt x="300" y="75"/>
                  </a:lnTo>
                  <a:lnTo>
                    <a:pt x="297" y="67"/>
                  </a:lnTo>
                  <a:lnTo>
                    <a:pt x="289" y="59"/>
                  </a:lnTo>
                  <a:lnTo>
                    <a:pt x="283" y="54"/>
                  </a:lnTo>
                  <a:lnTo>
                    <a:pt x="276" y="48"/>
                  </a:lnTo>
                  <a:lnTo>
                    <a:pt x="268" y="42"/>
                  </a:lnTo>
                  <a:lnTo>
                    <a:pt x="259" y="38"/>
                  </a:lnTo>
                  <a:lnTo>
                    <a:pt x="251" y="35"/>
                  </a:lnTo>
                  <a:lnTo>
                    <a:pt x="242" y="31"/>
                  </a:lnTo>
                  <a:lnTo>
                    <a:pt x="234" y="29"/>
                  </a:lnTo>
                  <a:lnTo>
                    <a:pt x="224" y="29"/>
                  </a:lnTo>
                  <a:lnTo>
                    <a:pt x="217" y="29"/>
                  </a:lnTo>
                  <a:lnTo>
                    <a:pt x="203" y="25"/>
                  </a:lnTo>
                  <a:lnTo>
                    <a:pt x="190" y="25"/>
                  </a:lnTo>
                  <a:lnTo>
                    <a:pt x="177" y="23"/>
                  </a:lnTo>
                  <a:lnTo>
                    <a:pt x="165" y="23"/>
                  </a:lnTo>
                  <a:lnTo>
                    <a:pt x="152" y="23"/>
                  </a:lnTo>
                  <a:lnTo>
                    <a:pt x="137" y="23"/>
                  </a:lnTo>
                  <a:lnTo>
                    <a:pt x="126" y="23"/>
                  </a:lnTo>
                  <a:lnTo>
                    <a:pt x="114" y="23"/>
                  </a:lnTo>
                  <a:lnTo>
                    <a:pt x="101" y="21"/>
                  </a:lnTo>
                  <a:lnTo>
                    <a:pt x="88" y="21"/>
                  </a:lnTo>
                  <a:lnTo>
                    <a:pt x="74" y="19"/>
                  </a:lnTo>
                  <a:lnTo>
                    <a:pt x="63" y="18"/>
                  </a:lnTo>
                  <a:lnTo>
                    <a:pt x="50" y="14"/>
                  </a:lnTo>
                  <a:lnTo>
                    <a:pt x="38" y="10"/>
                  </a:lnTo>
                  <a:lnTo>
                    <a:pt x="27" y="6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33" name="Freeform 54">
              <a:extLst>
                <a:ext uri="{FF2B5EF4-FFF2-40B4-BE49-F238E27FC236}">
                  <a16:creationId xmlns:a16="http://schemas.microsoft.com/office/drawing/2014/main" id="{1E88683F-569D-3131-EBAD-9A1FCF00A9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4" y="921"/>
              <a:ext cx="29" cy="24"/>
            </a:xfrm>
            <a:custGeom>
              <a:avLst/>
              <a:gdLst>
                <a:gd name="T0" fmla="*/ 0 w 93"/>
                <a:gd name="T1" fmla="*/ 0 h 83"/>
                <a:gd name="T2" fmla="*/ 0 w 93"/>
                <a:gd name="T3" fmla="*/ 0 h 83"/>
                <a:gd name="T4" fmla="*/ 0 w 93"/>
                <a:gd name="T5" fmla="*/ 0 h 83"/>
                <a:gd name="T6" fmla="*/ 0 w 93"/>
                <a:gd name="T7" fmla="*/ 0 h 83"/>
                <a:gd name="T8" fmla="*/ 0 w 93"/>
                <a:gd name="T9" fmla="*/ 0 h 83"/>
                <a:gd name="T10" fmla="*/ 0 w 93"/>
                <a:gd name="T11" fmla="*/ 0 h 83"/>
                <a:gd name="T12" fmla="*/ 0 w 93"/>
                <a:gd name="T13" fmla="*/ 0 h 83"/>
                <a:gd name="T14" fmla="*/ 0 w 93"/>
                <a:gd name="T15" fmla="*/ 0 h 83"/>
                <a:gd name="T16" fmla="*/ 0 w 93"/>
                <a:gd name="T17" fmla="*/ 0 h 83"/>
                <a:gd name="T18" fmla="*/ 0 w 93"/>
                <a:gd name="T19" fmla="*/ 0 h 83"/>
                <a:gd name="T20" fmla="*/ 0 w 93"/>
                <a:gd name="T21" fmla="*/ 0 h 83"/>
                <a:gd name="T22" fmla="*/ 0 w 93"/>
                <a:gd name="T23" fmla="*/ 0 h 83"/>
                <a:gd name="T24" fmla="*/ 0 w 93"/>
                <a:gd name="T25" fmla="*/ 0 h 83"/>
                <a:gd name="T26" fmla="*/ 0 w 93"/>
                <a:gd name="T27" fmla="*/ 0 h 83"/>
                <a:gd name="T28" fmla="*/ 0 w 93"/>
                <a:gd name="T29" fmla="*/ 0 h 83"/>
                <a:gd name="T30" fmla="*/ 0 w 93"/>
                <a:gd name="T31" fmla="*/ 0 h 83"/>
                <a:gd name="T32" fmla="*/ 0 w 93"/>
                <a:gd name="T33" fmla="*/ 0 h 83"/>
                <a:gd name="T34" fmla="*/ 0 w 93"/>
                <a:gd name="T35" fmla="*/ 0 h 83"/>
                <a:gd name="T36" fmla="*/ 0 w 93"/>
                <a:gd name="T37" fmla="*/ 0 h 83"/>
                <a:gd name="T38" fmla="*/ 0 w 93"/>
                <a:gd name="T39" fmla="*/ 0 h 83"/>
                <a:gd name="T40" fmla="*/ 0 w 93"/>
                <a:gd name="T41" fmla="*/ 0 h 83"/>
                <a:gd name="T42" fmla="*/ 0 w 93"/>
                <a:gd name="T43" fmla="*/ 0 h 83"/>
                <a:gd name="T44" fmla="*/ 0 w 93"/>
                <a:gd name="T45" fmla="*/ 0 h 83"/>
                <a:gd name="T46" fmla="*/ 0 w 93"/>
                <a:gd name="T47" fmla="*/ 0 h 83"/>
                <a:gd name="T48" fmla="*/ 0 w 93"/>
                <a:gd name="T49" fmla="*/ 0 h 83"/>
                <a:gd name="T50" fmla="*/ 0 w 93"/>
                <a:gd name="T51" fmla="*/ 0 h 83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93"/>
                <a:gd name="T79" fmla="*/ 0 h 83"/>
                <a:gd name="T80" fmla="*/ 93 w 93"/>
                <a:gd name="T81" fmla="*/ 83 h 83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93" h="83">
                  <a:moveTo>
                    <a:pt x="19" y="0"/>
                  </a:moveTo>
                  <a:lnTo>
                    <a:pt x="15" y="0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0"/>
                  </a:lnTo>
                  <a:lnTo>
                    <a:pt x="4" y="15"/>
                  </a:lnTo>
                  <a:lnTo>
                    <a:pt x="12" y="28"/>
                  </a:lnTo>
                  <a:lnTo>
                    <a:pt x="21" y="41"/>
                  </a:lnTo>
                  <a:lnTo>
                    <a:pt x="34" y="55"/>
                  </a:lnTo>
                  <a:lnTo>
                    <a:pt x="40" y="60"/>
                  </a:lnTo>
                  <a:lnTo>
                    <a:pt x="48" y="66"/>
                  </a:lnTo>
                  <a:lnTo>
                    <a:pt x="55" y="70"/>
                  </a:lnTo>
                  <a:lnTo>
                    <a:pt x="63" y="74"/>
                  </a:lnTo>
                  <a:lnTo>
                    <a:pt x="70" y="76"/>
                  </a:lnTo>
                  <a:lnTo>
                    <a:pt x="78" y="79"/>
                  </a:lnTo>
                  <a:lnTo>
                    <a:pt x="84" y="79"/>
                  </a:lnTo>
                  <a:lnTo>
                    <a:pt x="93" y="83"/>
                  </a:lnTo>
                  <a:lnTo>
                    <a:pt x="89" y="70"/>
                  </a:lnTo>
                  <a:lnTo>
                    <a:pt x="82" y="57"/>
                  </a:lnTo>
                  <a:lnTo>
                    <a:pt x="70" y="47"/>
                  </a:lnTo>
                  <a:lnTo>
                    <a:pt x="61" y="40"/>
                  </a:lnTo>
                  <a:lnTo>
                    <a:pt x="48" y="30"/>
                  </a:lnTo>
                  <a:lnTo>
                    <a:pt x="34" y="21"/>
                  </a:lnTo>
                  <a:lnTo>
                    <a:pt x="23" y="11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34" name="Freeform 55">
              <a:extLst>
                <a:ext uri="{FF2B5EF4-FFF2-40B4-BE49-F238E27FC236}">
                  <a16:creationId xmlns:a16="http://schemas.microsoft.com/office/drawing/2014/main" id="{73FDBD80-7D69-E76B-0074-75EAD99788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57" y="885"/>
              <a:ext cx="55" cy="14"/>
            </a:xfrm>
            <a:custGeom>
              <a:avLst/>
              <a:gdLst>
                <a:gd name="T0" fmla="*/ 0 w 181"/>
                <a:gd name="T1" fmla="*/ 0 h 50"/>
                <a:gd name="T2" fmla="*/ 0 w 181"/>
                <a:gd name="T3" fmla="*/ 0 h 50"/>
                <a:gd name="T4" fmla="*/ 0 w 181"/>
                <a:gd name="T5" fmla="*/ 0 h 50"/>
                <a:gd name="T6" fmla="*/ 0 w 181"/>
                <a:gd name="T7" fmla="*/ 0 h 50"/>
                <a:gd name="T8" fmla="*/ 0 w 181"/>
                <a:gd name="T9" fmla="*/ 0 h 50"/>
                <a:gd name="T10" fmla="*/ 0 w 181"/>
                <a:gd name="T11" fmla="*/ 0 h 50"/>
                <a:gd name="T12" fmla="*/ 0 w 181"/>
                <a:gd name="T13" fmla="*/ 0 h 50"/>
                <a:gd name="T14" fmla="*/ 0 w 181"/>
                <a:gd name="T15" fmla="*/ 0 h 50"/>
                <a:gd name="T16" fmla="*/ 0 w 181"/>
                <a:gd name="T17" fmla="*/ 0 h 50"/>
                <a:gd name="T18" fmla="*/ 0 w 181"/>
                <a:gd name="T19" fmla="*/ 0 h 50"/>
                <a:gd name="T20" fmla="*/ 0 w 181"/>
                <a:gd name="T21" fmla="*/ 0 h 50"/>
                <a:gd name="T22" fmla="*/ 0 w 181"/>
                <a:gd name="T23" fmla="*/ 0 h 50"/>
                <a:gd name="T24" fmla="*/ 0 w 181"/>
                <a:gd name="T25" fmla="*/ 0 h 50"/>
                <a:gd name="T26" fmla="*/ 0 w 181"/>
                <a:gd name="T27" fmla="*/ 0 h 50"/>
                <a:gd name="T28" fmla="*/ 0 w 181"/>
                <a:gd name="T29" fmla="*/ 0 h 50"/>
                <a:gd name="T30" fmla="*/ 0 w 181"/>
                <a:gd name="T31" fmla="*/ 0 h 50"/>
                <a:gd name="T32" fmla="*/ 0 w 181"/>
                <a:gd name="T33" fmla="*/ 0 h 50"/>
                <a:gd name="T34" fmla="*/ 0 w 181"/>
                <a:gd name="T35" fmla="*/ 0 h 50"/>
                <a:gd name="T36" fmla="*/ 0 w 181"/>
                <a:gd name="T37" fmla="*/ 0 h 50"/>
                <a:gd name="T38" fmla="*/ 0 w 181"/>
                <a:gd name="T39" fmla="*/ 0 h 50"/>
                <a:gd name="T40" fmla="*/ 0 w 181"/>
                <a:gd name="T41" fmla="*/ 0 h 50"/>
                <a:gd name="T42" fmla="*/ 0 w 181"/>
                <a:gd name="T43" fmla="*/ 0 h 50"/>
                <a:gd name="T44" fmla="*/ 0 w 181"/>
                <a:gd name="T45" fmla="*/ 0 h 50"/>
                <a:gd name="T46" fmla="*/ 0 w 181"/>
                <a:gd name="T47" fmla="*/ 0 h 50"/>
                <a:gd name="T48" fmla="*/ 0 w 181"/>
                <a:gd name="T49" fmla="*/ 0 h 50"/>
                <a:gd name="T50" fmla="*/ 0 w 181"/>
                <a:gd name="T51" fmla="*/ 0 h 50"/>
                <a:gd name="T52" fmla="*/ 0 w 181"/>
                <a:gd name="T53" fmla="*/ 0 h 50"/>
                <a:gd name="T54" fmla="*/ 0 w 181"/>
                <a:gd name="T55" fmla="*/ 0 h 50"/>
                <a:gd name="T56" fmla="*/ 0 w 181"/>
                <a:gd name="T57" fmla="*/ 0 h 50"/>
                <a:gd name="T58" fmla="*/ 0 w 181"/>
                <a:gd name="T59" fmla="*/ 0 h 50"/>
                <a:gd name="T60" fmla="*/ 0 w 181"/>
                <a:gd name="T61" fmla="*/ 0 h 50"/>
                <a:gd name="T62" fmla="*/ 0 w 181"/>
                <a:gd name="T63" fmla="*/ 0 h 50"/>
                <a:gd name="T64" fmla="*/ 0 w 181"/>
                <a:gd name="T65" fmla="*/ 0 h 50"/>
                <a:gd name="T66" fmla="*/ 0 w 181"/>
                <a:gd name="T67" fmla="*/ 0 h 50"/>
                <a:gd name="T68" fmla="*/ 0 w 181"/>
                <a:gd name="T69" fmla="*/ 0 h 50"/>
                <a:gd name="T70" fmla="*/ 0 w 181"/>
                <a:gd name="T71" fmla="*/ 0 h 50"/>
                <a:gd name="T72" fmla="*/ 0 w 181"/>
                <a:gd name="T73" fmla="*/ 0 h 50"/>
                <a:gd name="T74" fmla="*/ 0 w 181"/>
                <a:gd name="T75" fmla="*/ 0 h 50"/>
                <a:gd name="T76" fmla="*/ 0 w 181"/>
                <a:gd name="T77" fmla="*/ 0 h 50"/>
                <a:gd name="T78" fmla="*/ 0 w 181"/>
                <a:gd name="T79" fmla="*/ 0 h 50"/>
                <a:gd name="T80" fmla="*/ 0 w 181"/>
                <a:gd name="T81" fmla="*/ 0 h 50"/>
                <a:gd name="T82" fmla="*/ 0 w 181"/>
                <a:gd name="T83" fmla="*/ 0 h 50"/>
                <a:gd name="T84" fmla="*/ 0 w 181"/>
                <a:gd name="T85" fmla="*/ 0 h 50"/>
                <a:gd name="T86" fmla="*/ 0 w 181"/>
                <a:gd name="T87" fmla="*/ 0 h 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81"/>
                <a:gd name="T133" fmla="*/ 0 h 50"/>
                <a:gd name="T134" fmla="*/ 181 w 181"/>
                <a:gd name="T135" fmla="*/ 50 h 5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81" h="50">
                  <a:moveTo>
                    <a:pt x="19" y="0"/>
                  </a:moveTo>
                  <a:lnTo>
                    <a:pt x="15" y="0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10"/>
                  </a:lnTo>
                  <a:lnTo>
                    <a:pt x="6" y="21"/>
                  </a:lnTo>
                  <a:lnTo>
                    <a:pt x="12" y="31"/>
                  </a:lnTo>
                  <a:lnTo>
                    <a:pt x="19" y="42"/>
                  </a:lnTo>
                  <a:lnTo>
                    <a:pt x="29" y="48"/>
                  </a:lnTo>
                  <a:lnTo>
                    <a:pt x="38" y="50"/>
                  </a:lnTo>
                  <a:lnTo>
                    <a:pt x="48" y="48"/>
                  </a:lnTo>
                  <a:lnTo>
                    <a:pt x="57" y="38"/>
                  </a:lnTo>
                  <a:lnTo>
                    <a:pt x="65" y="34"/>
                  </a:lnTo>
                  <a:lnTo>
                    <a:pt x="73" y="32"/>
                  </a:lnTo>
                  <a:lnTo>
                    <a:pt x="80" y="32"/>
                  </a:lnTo>
                  <a:lnTo>
                    <a:pt x="90" y="32"/>
                  </a:lnTo>
                  <a:lnTo>
                    <a:pt x="97" y="32"/>
                  </a:lnTo>
                  <a:lnTo>
                    <a:pt x="105" y="32"/>
                  </a:lnTo>
                  <a:lnTo>
                    <a:pt x="112" y="32"/>
                  </a:lnTo>
                  <a:lnTo>
                    <a:pt x="122" y="32"/>
                  </a:lnTo>
                  <a:lnTo>
                    <a:pt x="135" y="34"/>
                  </a:lnTo>
                  <a:lnTo>
                    <a:pt x="150" y="38"/>
                  </a:lnTo>
                  <a:lnTo>
                    <a:pt x="156" y="40"/>
                  </a:lnTo>
                  <a:lnTo>
                    <a:pt x="164" y="42"/>
                  </a:lnTo>
                  <a:lnTo>
                    <a:pt x="173" y="44"/>
                  </a:lnTo>
                  <a:lnTo>
                    <a:pt x="181" y="48"/>
                  </a:lnTo>
                  <a:lnTo>
                    <a:pt x="179" y="34"/>
                  </a:lnTo>
                  <a:lnTo>
                    <a:pt x="179" y="23"/>
                  </a:lnTo>
                  <a:lnTo>
                    <a:pt x="169" y="17"/>
                  </a:lnTo>
                  <a:lnTo>
                    <a:pt x="162" y="13"/>
                  </a:lnTo>
                  <a:lnTo>
                    <a:pt x="154" y="10"/>
                  </a:lnTo>
                  <a:lnTo>
                    <a:pt x="150" y="8"/>
                  </a:lnTo>
                  <a:lnTo>
                    <a:pt x="135" y="4"/>
                  </a:lnTo>
                  <a:lnTo>
                    <a:pt x="124" y="4"/>
                  </a:lnTo>
                  <a:lnTo>
                    <a:pt x="114" y="4"/>
                  </a:lnTo>
                  <a:lnTo>
                    <a:pt x="107" y="4"/>
                  </a:lnTo>
                  <a:lnTo>
                    <a:pt x="95" y="4"/>
                  </a:lnTo>
                  <a:lnTo>
                    <a:pt x="86" y="4"/>
                  </a:lnTo>
                  <a:lnTo>
                    <a:pt x="71" y="2"/>
                  </a:lnTo>
                  <a:lnTo>
                    <a:pt x="55" y="2"/>
                  </a:lnTo>
                  <a:lnTo>
                    <a:pt x="38" y="0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35" name="Freeform 56">
              <a:extLst>
                <a:ext uri="{FF2B5EF4-FFF2-40B4-BE49-F238E27FC236}">
                  <a16:creationId xmlns:a16="http://schemas.microsoft.com/office/drawing/2014/main" id="{66475127-AAE8-C25A-481D-89956234D4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2" y="1000"/>
              <a:ext cx="20" cy="23"/>
            </a:xfrm>
            <a:custGeom>
              <a:avLst/>
              <a:gdLst>
                <a:gd name="T0" fmla="*/ 0 w 65"/>
                <a:gd name="T1" fmla="*/ 0 h 82"/>
                <a:gd name="T2" fmla="*/ 0 w 65"/>
                <a:gd name="T3" fmla="*/ 0 h 82"/>
                <a:gd name="T4" fmla="*/ 0 w 65"/>
                <a:gd name="T5" fmla="*/ 0 h 82"/>
                <a:gd name="T6" fmla="*/ 0 w 65"/>
                <a:gd name="T7" fmla="*/ 0 h 82"/>
                <a:gd name="T8" fmla="*/ 0 w 65"/>
                <a:gd name="T9" fmla="*/ 0 h 82"/>
                <a:gd name="T10" fmla="*/ 0 w 65"/>
                <a:gd name="T11" fmla="*/ 0 h 82"/>
                <a:gd name="T12" fmla="*/ 0 w 65"/>
                <a:gd name="T13" fmla="*/ 0 h 82"/>
                <a:gd name="T14" fmla="*/ 0 w 65"/>
                <a:gd name="T15" fmla="*/ 0 h 82"/>
                <a:gd name="T16" fmla="*/ 0 w 65"/>
                <a:gd name="T17" fmla="*/ 0 h 82"/>
                <a:gd name="T18" fmla="*/ 0 w 65"/>
                <a:gd name="T19" fmla="*/ 0 h 82"/>
                <a:gd name="T20" fmla="*/ 0 w 65"/>
                <a:gd name="T21" fmla="*/ 0 h 82"/>
                <a:gd name="T22" fmla="*/ 0 w 65"/>
                <a:gd name="T23" fmla="*/ 0 h 82"/>
                <a:gd name="T24" fmla="*/ 0 w 65"/>
                <a:gd name="T25" fmla="*/ 0 h 82"/>
                <a:gd name="T26" fmla="*/ 0 w 65"/>
                <a:gd name="T27" fmla="*/ 0 h 82"/>
                <a:gd name="T28" fmla="*/ 0 w 65"/>
                <a:gd name="T29" fmla="*/ 0 h 82"/>
                <a:gd name="T30" fmla="*/ 0 w 65"/>
                <a:gd name="T31" fmla="*/ 0 h 82"/>
                <a:gd name="T32" fmla="*/ 0 w 65"/>
                <a:gd name="T33" fmla="*/ 0 h 82"/>
                <a:gd name="T34" fmla="*/ 0 w 65"/>
                <a:gd name="T35" fmla="*/ 0 h 82"/>
                <a:gd name="T36" fmla="*/ 0 w 65"/>
                <a:gd name="T37" fmla="*/ 0 h 82"/>
                <a:gd name="T38" fmla="*/ 0 w 65"/>
                <a:gd name="T39" fmla="*/ 0 h 82"/>
                <a:gd name="T40" fmla="*/ 0 w 65"/>
                <a:gd name="T41" fmla="*/ 0 h 82"/>
                <a:gd name="T42" fmla="*/ 0 w 65"/>
                <a:gd name="T43" fmla="*/ 0 h 82"/>
                <a:gd name="T44" fmla="*/ 0 w 65"/>
                <a:gd name="T45" fmla="*/ 0 h 82"/>
                <a:gd name="T46" fmla="*/ 0 w 65"/>
                <a:gd name="T47" fmla="*/ 0 h 82"/>
                <a:gd name="T48" fmla="*/ 0 w 65"/>
                <a:gd name="T49" fmla="*/ 0 h 82"/>
                <a:gd name="T50" fmla="*/ 0 w 65"/>
                <a:gd name="T51" fmla="*/ 0 h 82"/>
                <a:gd name="T52" fmla="*/ 0 w 65"/>
                <a:gd name="T53" fmla="*/ 0 h 82"/>
                <a:gd name="T54" fmla="*/ 0 w 65"/>
                <a:gd name="T55" fmla="*/ 0 h 82"/>
                <a:gd name="T56" fmla="*/ 0 w 65"/>
                <a:gd name="T57" fmla="*/ 0 h 82"/>
                <a:gd name="T58" fmla="*/ 0 w 65"/>
                <a:gd name="T59" fmla="*/ 0 h 8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65"/>
                <a:gd name="T91" fmla="*/ 0 h 82"/>
                <a:gd name="T92" fmla="*/ 65 w 65"/>
                <a:gd name="T93" fmla="*/ 82 h 82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65" h="82">
                  <a:moveTo>
                    <a:pt x="48" y="6"/>
                  </a:moveTo>
                  <a:lnTo>
                    <a:pt x="38" y="2"/>
                  </a:lnTo>
                  <a:lnTo>
                    <a:pt x="29" y="0"/>
                  </a:lnTo>
                  <a:lnTo>
                    <a:pt x="15" y="0"/>
                  </a:lnTo>
                  <a:lnTo>
                    <a:pt x="8" y="0"/>
                  </a:lnTo>
                  <a:lnTo>
                    <a:pt x="0" y="4"/>
                  </a:lnTo>
                  <a:lnTo>
                    <a:pt x="4" y="9"/>
                  </a:lnTo>
                  <a:lnTo>
                    <a:pt x="6" y="13"/>
                  </a:lnTo>
                  <a:lnTo>
                    <a:pt x="11" y="19"/>
                  </a:lnTo>
                  <a:lnTo>
                    <a:pt x="19" y="25"/>
                  </a:lnTo>
                  <a:lnTo>
                    <a:pt x="32" y="32"/>
                  </a:lnTo>
                  <a:lnTo>
                    <a:pt x="30" y="34"/>
                  </a:lnTo>
                  <a:lnTo>
                    <a:pt x="30" y="40"/>
                  </a:lnTo>
                  <a:lnTo>
                    <a:pt x="29" y="47"/>
                  </a:lnTo>
                  <a:lnTo>
                    <a:pt x="29" y="57"/>
                  </a:lnTo>
                  <a:lnTo>
                    <a:pt x="25" y="65"/>
                  </a:lnTo>
                  <a:lnTo>
                    <a:pt x="23" y="72"/>
                  </a:lnTo>
                  <a:lnTo>
                    <a:pt x="23" y="78"/>
                  </a:lnTo>
                  <a:lnTo>
                    <a:pt x="23" y="82"/>
                  </a:lnTo>
                  <a:lnTo>
                    <a:pt x="32" y="80"/>
                  </a:lnTo>
                  <a:lnTo>
                    <a:pt x="42" y="80"/>
                  </a:lnTo>
                  <a:lnTo>
                    <a:pt x="49" y="76"/>
                  </a:lnTo>
                  <a:lnTo>
                    <a:pt x="55" y="74"/>
                  </a:lnTo>
                  <a:lnTo>
                    <a:pt x="63" y="61"/>
                  </a:lnTo>
                  <a:lnTo>
                    <a:pt x="65" y="49"/>
                  </a:lnTo>
                  <a:lnTo>
                    <a:pt x="63" y="34"/>
                  </a:lnTo>
                  <a:lnTo>
                    <a:pt x="61" y="23"/>
                  </a:lnTo>
                  <a:lnTo>
                    <a:pt x="53" y="11"/>
                  </a:lnTo>
                  <a:lnTo>
                    <a:pt x="48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36" name="Freeform 57">
              <a:extLst>
                <a:ext uri="{FF2B5EF4-FFF2-40B4-BE49-F238E27FC236}">
                  <a16:creationId xmlns:a16="http://schemas.microsoft.com/office/drawing/2014/main" id="{3126006A-16C2-B776-D612-36BBC91F83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62" y="968"/>
              <a:ext cx="180" cy="10"/>
            </a:xfrm>
            <a:custGeom>
              <a:avLst/>
              <a:gdLst>
                <a:gd name="T0" fmla="*/ 0 w 589"/>
                <a:gd name="T1" fmla="*/ 0 h 36"/>
                <a:gd name="T2" fmla="*/ 0 w 589"/>
                <a:gd name="T3" fmla="*/ 0 h 36"/>
                <a:gd name="T4" fmla="*/ 0 w 589"/>
                <a:gd name="T5" fmla="*/ 0 h 36"/>
                <a:gd name="T6" fmla="*/ 0 w 589"/>
                <a:gd name="T7" fmla="*/ 0 h 36"/>
                <a:gd name="T8" fmla="*/ 0 w 589"/>
                <a:gd name="T9" fmla="*/ 0 h 36"/>
                <a:gd name="T10" fmla="*/ 0 w 589"/>
                <a:gd name="T11" fmla="*/ 0 h 36"/>
                <a:gd name="T12" fmla="*/ 0 w 589"/>
                <a:gd name="T13" fmla="*/ 0 h 36"/>
                <a:gd name="T14" fmla="*/ 0 w 589"/>
                <a:gd name="T15" fmla="*/ 0 h 36"/>
                <a:gd name="T16" fmla="*/ 0 w 589"/>
                <a:gd name="T17" fmla="*/ 0 h 36"/>
                <a:gd name="T18" fmla="*/ 0 w 589"/>
                <a:gd name="T19" fmla="*/ 0 h 36"/>
                <a:gd name="T20" fmla="*/ 0 w 589"/>
                <a:gd name="T21" fmla="*/ 0 h 36"/>
                <a:gd name="T22" fmla="*/ 0 w 589"/>
                <a:gd name="T23" fmla="*/ 0 h 36"/>
                <a:gd name="T24" fmla="*/ 0 w 589"/>
                <a:gd name="T25" fmla="*/ 0 h 36"/>
                <a:gd name="T26" fmla="*/ 0 w 589"/>
                <a:gd name="T27" fmla="*/ 0 h 36"/>
                <a:gd name="T28" fmla="*/ 0 w 589"/>
                <a:gd name="T29" fmla="*/ 0 h 36"/>
                <a:gd name="T30" fmla="*/ 0 w 589"/>
                <a:gd name="T31" fmla="*/ 0 h 36"/>
                <a:gd name="T32" fmla="*/ 0 w 589"/>
                <a:gd name="T33" fmla="*/ 0 h 36"/>
                <a:gd name="T34" fmla="*/ 0 w 589"/>
                <a:gd name="T35" fmla="*/ 0 h 36"/>
                <a:gd name="T36" fmla="*/ 0 w 589"/>
                <a:gd name="T37" fmla="*/ 0 h 36"/>
                <a:gd name="T38" fmla="*/ 0 w 589"/>
                <a:gd name="T39" fmla="*/ 0 h 36"/>
                <a:gd name="T40" fmla="*/ 0 w 589"/>
                <a:gd name="T41" fmla="*/ 0 h 36"/>
                <a:gd name="T42" fmla="*/ 0 w 589"/>
                <a:gd name="T43" fmla="*/ 0 h 36"/>
                <a:gd name="T44" fmla="*/ 0 w 589"/>
                <a:gd name="T45" fmla="*/ 0 h 36"/>
                <a:gd name="T46" fmla="*/ 0 w 589"/>
                <a:gd name="T47" fmla="*/ 0 h 36"/>
                <a:gd name="T48" fmla="*/ 0 w 589"/>
                <a:gd name="T49" fmla="*/ 0 h 36"/>
                <a:gd name="T50" fmla="*/ 0 w 589"/>
                <a:gd name="T51" fmla="*/ 0 h 36"/>
                <a:gd name="T52" fmla="*/ 0 w 589"/>
                <a:gd name="T53" fmla="*/ 0 h 36"/>
                <a:gd name="T54" fmla="*/ 0 w 589"/>
                <a:gd name="T55" fmla="*/ 0 h 36"/>
                <a:gd name="T56" fmla="*/ 0 w 589"/>
                <a:gd name="T57" fmla="*/ 0 h 36"/>
                <a:gd name="T58" fmla="*/ 0 w 589"/>
                <a:gd name="T59" fmla="*/ 0 h 36"/>
                <a:gd name="T60" fmla="*/ 0 w 589"/>
                <a:gd name="T61" fmla="*/ 0 h 36"/>
                <a:gd name="T62" fmla="*/ 0 w 589"/>
                <a:gd name="T63" fmla="*/ 0 h 36"/>
                <a:gd name="T64" fmla="*/ 0 w 589"/>
                <a:gd name="T65" fmla="*/ 0 h 36"/>
                <a:gd name="T66" fmla="*/ 0 w 589"/>
                <a:gd name="T67" fmla="*/ 0 h 36"/>
                <a:gd name="T68" fmla="*/ 0 w 589"/>
                <a:gd name="T69" fmla="*/ 0 h 36"/>
                <a:gd name="T70" fmla="*/ 0 w 589"/>
                <a:gd name="T71" fmla="*/ 0 h 36"/>
                <a:gd name="T72" fmla="*/ 0 w 589"/>
                <a:gd name="T73" fmla="*/ 0 h 36"/>
                <a:gd name="T74" fmla="*/ 0 w 589"/>
                <a:gd name="T75" fmla="*/ 0 h 36"/>
                <a:gd name="T76" fmla="*/ 0 w 589"/>
                <a:gd name="T77" fmla="*/ 0 h 36"/>
                <a:gd name="T78" fmla="*/ 0 w 589"/>
                <a:gd name="T79" fmla="*/ 0 h 36"/>
                <a:gd name="T80" fmla="*/ 0 w 589"/>
                <a:gd name="T81" fmla="*/ 0 h 36"/>
                <a:gd name="T82" fmla="*/ 0 w 589"/>
                <a:gd name="T83" fmla="*/ 0 h 36"/>
                <a:gd name="T84" fmla="*/ 0 w 589"/>
                <a:gd name="T85" fmla="*/ 0 h 36"/>
                <a:gd name="T86" fmla="*/ 0 w 589"/>
                <a:gd name="T87" fmla="*/ 0 h 36"/>
                <a:gd name="T88" fmla="*/ 0 w 589"/>
                <a:gd name="T89" fmla="*/ 0 h 36"/>
                <a:gd name="T90" fmla="*/ 0 w 589"/>
                <a:gd name="T91" fmla="*/ 0 h 36"/>
                <a:gd name="T92" fmla="*/ 0 w 589"/>
                <a:gd name="T93" fmla="*/ 0 h 36"/>
                <a:gd name="T94" fmla="*/ 0 w 589"/>
                <a:gd name="T95" fmla="*/ 0 h 36"/>
                <a:gd name="T96" fmla="*/ 0 w 589"/>
                <a:gd name="T97" fmla="*/ 0 h 36"/>
                <a:gd name="T98" fmla="*/ 0 w 589"/>
                <a:gd name="T99" fmla="*/ 0 h 36"/>
                <a:gd name="T100" fmla="*/ 0 w 589"/>
                <a:gd name="T101" fmla="*/ 0 h 36"/>
                <a:gd name="T102" fmla="*/ 0 w 589"/>
                <a:gd name="T103" fmla="*/ 0 h 36"/>
                <a:gd name="T104" fmla="*/ 0 w 589"/>
                <a:gd name="T105" fmla="*/ 0 h 36"/>
                <a:gd name="T106" fmla="*/ 0 w 589"/>
                <a:gd name="T107" fmla="*/ 0 h 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589"/>
                <a:gd name="T163" fmla="*/ 0 h 36"/>
                <a:gd name="T164" fmla="*/ 589 w 589"/>
                <a:gd name="T165" fmla="*/ 36 h 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589" h="36">
                  <a:moveTo>
                    <a:pt x="365" y="0"/>
                  </a:moveTo>
                  <a:lnTo>
                    <a:pt x="376" y="0"/>
                  </a:lnTo>
                  <a:lnTo>
                    <a:pt x="390" y="0"/>
                  </a:lnTo>
                  <a:lnTo>
                    <a:pt x="403" y="0"/>
                  </a:lnTo>
                  <a:lnTo>
                    <a:pt x="416" y="0"/>
                  </a:lnTo>
                  <a:lnTo>
                    <a:pt x="428" y="0"/>
                  </a:lnTo>
                  <a:lnTo>
                    <a:pt x="441" y="0"/>
                  </a:lnTo>
                  <a:lnTo>
                    <a:pt x="456" y="2"/>
                  </a:lnTo>
                  <a:lnTo>
                    <a:pt x="470" y="6"/>
                  </a:lnTo>
                  <a:lnTo>
                    <a:pt x="481" y="6"/>
                  </a:lnTo>
                  <a:lnTo>
                    <a:pt x="492" y="6"/>
                  </a:lnTo>
                  <a:lnTo>
                    <a:pt x="508" y="7"/>
                  </a:lnTo>
                  <a:lnTo>
                    <a:pt x="521" y="9"/>
                  </a:lnTo>
                  <a:lnTo>
                    <a:pt x="532" y="9"/>
                  </a:lnTo>
                  <a:lnTo>
                    <a:pt x="546" y="11"/>
                  </a:lnTo>
                  <a:lnTo>
                    <a:pt x="559" y="11"/>
                  </a:lnTo>
                  <a:lnTo>
                    <a:pt x="574" y="15"/>
                  </a:lnTo>
                  <a:lnTo>
                    <a:pt x="582" y="23"/>
                  </a:lnTo>
                  <a:lnTo>
                    <a:pt x="589" y="36"/>
                  </a:lnTo>
                  <a:lnTo>
                    <a:pt x="553" y="28"/>
                  </a:lnTo>
                  <a:lnTo>
                    <a:pt x="517" y="26"/>
                  </a:lnTo>
                  <a:lnTo>
                    <a:pt x="481" y="23"/>
                  </a:lnTo>
                  <a:lnTo>
                    <a:pt x="447" y="23"/>
                  </a:lnTo>
                  <a:lnTo>
                    <a:pt x="409" y="21"/>
                  </a:lnTo>
                  <a:lnTo>
                    <a:pt x="375" y="21"/>
                  </a:lnTo>
                  <a:lnTo>
                    <a:pt x="338" y="23"/>
                  </a:lnTo>
                  <a:lnTo>
                    <a:pt x="302" y="23"/>
                  </a:lnTo>
                  <a:lnTo>
                    <a:pt x="266" y="23"/>
                  </a:lnTo>
                  <a:lnTo>
                    <a:pt x="230" y="23"/>
                  </a:lnTo>
                  <a:lnTo>
                    <a:pt x="194" y="23"/>
                  </a:lnTo>
                  <a:lnTo>
                    <a:pt x="158" y="25"/>
                  </a:lnTo>
                  <a:lnTo>
                    <a:pt x="122" y="23"/>
                  </a:lnTo>
                  <a:lnTo>
                    <a:pt x="88" y="23"/>
                  </a:lnTo>
                  <a:lnTo>
                    <a:pt x="51" y="23"/>
                  </a:lnTo>
                  <a:lnTo>
                    <a:pt x="17" y="21"/>
                  </a:lnTo>
                  <a:lnTo>
                    <a:pt x="8" y="15"/>
                  </a:lnTo>
                  <a:lnTo>
                    <a:pt x="0" y="9"/>
                  </a:lnTo>
                  <a:lnTo>
                    <a:pt x="23" y="6"/>
                  </a:lnTo>
                  <a:lnTo>
                    <a:pt x="46" y="6"/>
                  </a:lnTo>
                  <a:lnTo>
                    <a:pt x="69" y="6"/>
                  </a:lnTo>
                  <a:lnTo>
                    <a:pt x="91" y="6"/>
                  </a:lnTo>
                  <a:lnTo>
                    <a:pt x="112" y="6"/>
                  </a:lnTo>
                  <a:lnTo>
                    <a:pt x="135" y="6"/>
                  </a:lnTo>
                  <a:lnTo>
                    <a:pt x="158" y="6"/>
                  </a:lnTo>
                  <a:lnTo>
                    <a:pt x="181" y="7"/>
                  </a:lnTo>
                  <a:lnTo>
                    <a:pt x="203" y="7"/>
                  </a:lnTo>
                  <a:lnTo>
                    <a:pt x="226" y="7"/>
                  </a:lnTo>
                  <a:lnTo>
                    <a:pt x="249" y="7"/>
                  </a:lnTo>
                  <a:lnTo>
                    <a:pt x="272" y="7"/>
                  </a:lnTo>
                  <a:lnTo>
                    <a:pt x="295" y="6"/>
                  </a:lnTo>
                  <a:lnTo>
                    <a:pt x="318" y="4"/>
                  </a:lnTo>
                  <a:lnTo>
                    <a:pt x="340" y="0"/>
                  </a:lnTo>
                  <a:lnTo>
                    <a:pt x="36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37" name="Freeform 58">
              <a:extLst>
                <a:ext uri="{FF2B5EF4-FFF2-40B4-BE49-F238E27FC236}">
                  <a16:creationId xmlns:a16="http://schemas.microsoft.com/office/drawing/2014/main" id="{A81B0D33-5B26-2D4B-E45C-4680470842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0" y="990"/>
              <a:ext cx="15" cy="336"/>
            </a:xfrm>
            <a:custGeom>
              <a:avLst/>
              <a:gdLst>
                <a:gd name="T0" fmla="*/ 0 w 49"/>
                <a:gd name="T1" fmla="*/ 0 h 1194"/>
                <a:gd name="T2" fmla="*/ 0 w 49"/>
                <a:gd name="T3" fmla="*/ 0 h 1194"/>
                <a:gd name="T4" fmla="*/ 0 w 49"/>
                <a:gd name="T5" fmla="*/ 0 h 1194"/>
                <a:gd name="T6" fmla="*/ 0 w 49"/>
                <a:gd name="T7" fmla="*/ 0 h 1194"/>
                <a:gd name="T8" fmla="*/ 0 w 49"/>
                <a:gd name="T9" fmla="*/ 0 h 1194"/>
                <a:gd name="T10" fmla="*/ 0 w 49"/>
                <a:gd name="T11" fmla="*/ 0 h 1194"/>
                <a:gd name="T12" fmla="*/ 0 w 49"/>
                <a:gd name="T13" fmla="*/ 0 h 1194"/>
                <a:gd name="T14" fmla="*/ 0 w 49"/>
                <a:gd name="T15" fmla="*/ 0 h 1194"/>
                <a:gd name="T16" fmla="*/ 0 w 49"/>
                <a:gd name="T17" fmla="*/ 0 h 1194"/>
                <a:gd name="T18" fmla="*/ 0 w 49"/>
                <a:gd name="T19" fmla="*/ 0 h 1194"/>
                <a:gd name="T20" fmla="*/ 0 w 49"/>
                <a:gd name="T21" fmla="*/ 0 h 1194"/>
                <a:gd name="T22" fmla="*/ 0 w 49"/>
                <a:gd name="T23" fmla="*/ 0 h 1194"/>
                <a:gd name="T24" fmla="*/ 0 w 49"/>
                <a:gd name="T25" fmla="*/ 0 h 1194"/>
                <a:gd name="T26" fmla="*/ 0 w 49"/>
                <a:gd name="T27" fmla="*/ 0 h 1194"/>
                <a:gd name="T28" fmla="*/ 0 w 49"/>
                <a:gd name="T29" fmla="*/ 0 h 1194"/>
                <a:gd name="T30" fmla="*/ 0 w 49"/>
                <a:gd name="T31" fmla="*/ 0 h 1194"/>
                <a:gd name="T32" fmla="*/ 0 w 49"/>
                <a:gd name="T33" fmla="*/ 0 h 1194"/>
                <a:gd name="T34" fmla="*/ 0 w 49"/>
                <a:gd name="T35" fmla="*/ 0 h 1194"/>
                <a:gd name="T36" fmla="*/ 0 w 49"/>
                <a:gd name="T37" fmla="*/ 0 h 1194"/>
                <a:gd name="T38" fmla="*/ 0 w 49"/>
                <a:gd name="T39" fmla="*/ 0 h 1194"/>
                <a:gd name="T40" fmla="*/ 0 w 49"/>
                <a:gd name="T41" fmla="*/ 0 h 1194"/>
                <a:gd name="T42" fmla="*/ 0 w 49"/>
                <a:gd name="T43" fmla="*/ 0 h 1194"/>
                <a:gd name="T44" fmla="*/ 0 w 49"/>
                <a:gd name="T45" fmla="*/ 0 h 1194"/>
                <a:gd name="T46" fmla="*/ 0 w 49"/>
                <a:gd name="T47" fmla="*/ 0 h 1194"/>
                <a:gd name="T48" fmla="*/ 0 w 49"/>
                <a:gd name="T49" fmla="*/ 0 h 1194"/>
                <a:gd name="T50" fmla="*/ 0 w 49"/>
                <a:gd name="T51" fmla="*/ 0 h 1194"/>
                <a:gd name="T52" fmla="*/ 0 w 49"/>
                <a:gd name="T53" fmla="*/ 0 h 1194"/>
                <a:gd name="T54" fmla="*/ 0 w 49"/>
                <a:gd name="T55" fmla="*/ 0 h 1194"/>
                <a:gd name="T56" fmla="*/ 0 w 49"/>
                <a:gd name="T57" fmla="*/ 0 h 1194"/>
                <a:gd name="T58" fmla="*/ 0 w 49"/>
                <a:gd name="T59" fmla="*/ 0 h 1194"/>
                <a:gd name="T60" fmla="*/ 0 w 49"/>
                <a:gd name="T61" fmla="*/ 0 h 1194"/>
                <a:gd name="T62" fmla="*/ 0 w 49"/>
                <a:gd name="T63" fmla="*/ 0 h 1194"/>
                <a:gd name="T64" fmla="*/ 0 w 49"/>
                <a:gd name="T65" fmla="*/ 0 h 1194"/>
                <a:gd name="T66" fmla="*/ 0 w 49"/>
                <a:gd name="T67" fmla="*/ 0 h 1194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9"/>
                <a:gd name="T103" fmla="*/ 0 h 1194"/>
                <a:gd name="T104" fmla="*/ 49 w 49"/>
                <a:gd name="T105" fmla="*/ 1194 h 1194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9" h="1194">
                  <a:moveTo>
                    <a:pt x="36" y="0"/>
                  </a:moveTo>
                  <a:lnTo>
                    <a:pt x="41" y="13"/>
                  </a:lnTo>
                  <a:lnTo>
                    <a:pt x="45" y="28"/>
                  </a:lnTo>
                  <a:lnTo>
                    <a:pt x="47" y="44"/>
                  </a:lnTo>
                  <a:lnTo>
                    <a:pt x="49" y="61"/>
                  </a:lnTo>
                  <a:lnTo>
                    <a:pt x="49" y="76"/>
                  </a:lnTo>
                  <a:lnTo>
                    <a:pt x="49" y="93"/>
                  </a:lnTo>
                  <a:lnTo>
                    <a:pt x="47" y="108"/>
                  </a:lnTo>
                  <a:lnTo>
                    <a:pt x="47" y="125"/>
                  </a:lnTo>
                  <a:lnTo>
                    <a:pt x="43" y="142"/>
                  </a:lnTo>
                  <a:lnTo>
                    <a:pt x="41" y="158"/>
                  </a:lnTo>
                  <a:lnTo>
                    <a:pt x="39" y="175"/>
                  </a:lnTo>
                  <a:lnTo>
                    <a:pt x="39" y="192"/>
                  </a:lnTo>
                  <a:lnTo>
                    <a:pt x="38" y="209"/>
                  </a:lnTo>
                  <a:lnTo>
                    <a:pt x="38" y="224"/>
                  </a:lnTo>
                  <a:lnTo>
                    <a:pt x="39" y="241"/>
                  </a:lnTo>
                  <a:lnTo>
                    <a:pt x="43" y="260"/>
                  </a:lnTo>
                  <a:lnTo>
                    <a:pt x="39" y="317"/>
                  </a:lnTo>
                  <a:lnTo>
                    <a:pt x="38" y="376"/>
                  </a:lnTo>
                  <a:lnTo>
                    <a:pt x="38" y="433"/>
                  </a:lnTo>
                  <a:lnTo>
                    <a:pt x="38" y="494"/>
                  </a:lnTo>
                  <a:lnTo>
                    <a:pt x="38" y="551"/>
                  </a:lnTo>
                  <a:lnTo>
                    <a:pt x="38" y="610"/>
                  </a:lnTo>
                  <a:lnTo>
                    <a:pt x="38" y="667"/>
                  </a:lnTo>
                  <a:lnTo>
                    <a:pt x="39" y="728"/>
                  </a:lnTo>
                  <a:lnTo>
                    <a:pt x="39" y="785"/>
                  </a:lnTo>
                  <a:lnTo>
                    <a:pt x="41" y="844"/>
                  </a:lnTo>
                  <a:lnTo>
                    <a:pt x="41" y="901"/>
                  </a:lnTo>
                  <a:lnTo>
                    <a:pt x="43" y="960"/>
                  </a:lnTo>
                  <a:lnTo>
                    <a:pt x="43" y="1019"/>
                  </a:lnTo>
                  <a:lnTo>
                    <a:pt x="43" y="1076"/>
                  </a:lnTo>
                  <a:lnTo>
                    <a:pt x="43" y="1135"/>
                  </a:lnTo>
                  <a:lnTo>
                    <a:pt x="43" y="1194"/>
                  </a:lnTo>
                  <a:lnTo>
                    <a:pt x="34" y="1192"/>
                  </a:lnTo>
                  <a:lnTo>
                    <a:pt x="24" y="1192"/>
                  </a:lnTo>
                  <a:lnTo>
                    <a:pt x="22" y="1160"/>
                  </a:lnTo>
                  <a:lnTo>
                    <a:pt x="22" y="1127"/>
                  </a:lnTo>
                  <a:lnTo>
                    <a:pt x="20" y="1095"/>
                  </a:lnTo>
                  <a:lnTo>
                    <a:pt x="20" y="1063"/>
                  </a:lnTo>
                  <a:lnTo>
                    <a:pt x="19" y="1030"/>
                  </a:lnTo>
                  <a:lnTo>
                    <a:pt x="17" y="1000"/>
                  </a:lnTo>
                  <a:lnTo>
                    <a:pt x="15" y="968"/>
                  </a:lnTo>
                  <a:lnTo>
                    <a:pt x="15" y="935"/>
                  </a:lnTo>
                  <a:lnTo>
                    <a:pt x="9" y="903"/>
                  </a:lnTo>
                  <a:lnTo>
                    <a:pt x="9" y="872"/>
                  </a:lnTo>
                  <a:lnTo>
                    <a:pt x="5" y="840"/>
                  </a:lnTo>
                  <a:lnTo>
                    <a:pt x="5" y="808"/>
                  </a:lnTo>
                  <a:lnTo>
                    <a:pt x="1" y="776"/>
                  </a:lnTo>
                  <a:lnTo>
                    <a:pt x="0" y="745"/>
                  </a:lnTo>
                  <a:lnTo>
                    <a:pt x="0" y="713"/>
                  </a:lnTo>
                  <a:lnTo>
                    <a:pt x="0" y="682"/>
                  </a:lnTo>
                  <a:lnTo>
                    <a:pt x="0" y="637"/>
                  </a:lnTo>
                  <a:lnTo>
                    <a:pt x="0" y="595"/>
                  </a:lnTo>
                  <a:lnTo>
                    <a:pt x="0" y="551"/>
                  </a:lnTo>
                  <a:lnTo>
                    <a:pt x="0" y="509"/>
                  </a:lnTo>
                  <a:lnTo>
                    <a:pt x="0" y="466"/>
                  </a:lnTo>
                  <a:lnTo>
                    <a:pt x="3" y="422"/>
                  </a:lnTo>
                  <a:lnTo>
                    <a:pt x="5" y="378"/>
                  </a:lnTo>
                  <a:lnTo>
                    <a:pt x="7" y="336"/>
                  </a:lnTo>
                  <a:lnTo>
                    <a:pt x="9" y="293"/>
                  </a:lnTo>
                  <a:lnTo>
                    <a:pt x="11" y="253"/>
                  </a:lnTo>
                  <a:lnTo>
                    <a:pt x="15" y="209"/>
                  </a:lnTo>
                  <a:lnTo>
                    <a:pt x="19" y="167"/>
                  </a:lnTo>
                  <a:lnTo>
                    <a:pt x="24" y="125"/>
                  </a:lnTo>
                  <a:lnTo>
                    <a:pt x="28" y="83"/>
                  </a:lnTo>
                  <a:lnTo>
                    <a:pt x="32" y="40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38" name="Freeform 59">
              <a:extLst>
                <a:ext uri="{FF2B5EF4-FFF2-40B4-BE49-F238E27FC236}">
                  <a16:creationId xmlns:a16="http://schemas.microsoft.com/office/drawing/2014/main" id="{D3382B8C-8C86-A058-2239-A9EF9D0191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56" y="1306"/>
              <a:ext cx="461" cy="22"/>
            </a:xfrm>
            <a:custGeom>
              <a:avLst/>
              <a:gdLst>
                <a:gd name="T0" fmla="*/ 0 w 1511"/>
                <a:gd name="T1" fmla="*/ 0 h 78"/>
                <a:gd name="T2" fmla="*/ 0 w 1511"/>
                <a:gd name="T3" fmla="*/ 0 h 78"/>
                <a:gd name="T4" fmla="*/ 0 w 1511"/>
                <a:gd name="T5" fmla="*/ 0 h 78"/>
                <a:gd name="T6" fmla="*/ 0 w 1511"/>
                <a:gd name="T7" fmla="*/ 0 h 78"/>
                <a:gd name="T8" fmla="*/ 0 w 1511"/>
                <a:gd name="T9" fmla="*/ 0 h 78"/>
                <a:gd name="T10" fmla="*/ 0 w 1511"/>
                <a:gd name="T11" fmla="*/ 0 h 78"/>
                <a:gd name="T12" fmla="*/ 0 w 1511"/>
                <a:gd name="T13" fmla="*/ 0 h 78"/>
                <a:gd name="T14" fmla="*/ 0 w 1511"/>
                <a:gd name="T15" fmla="*/ 0 h 78"/>
                <a:gd name="T16" fmla="*/ 0 w 1511"/>
                <a:gd name="T17" fmla="*/ 0 h 78"/>
                <a:gd name="T18" fmla="*/ 0 w 1511"/>
                <a:gd name="T19" fmla="*/ 0 h 78"/>
                <a:gd name="T20" fmla="*/ 0 w 1511"/>
                <a:gd name="T21" fmla="*/ 0 h 78"/>
                <a:gd name="T22" fmla="*/ 0 w 1511"/>
                <a:gd name="T23" fmla="*/ 0 h 78"/>
                <a:gd name="T24" fmla="*/ 0 w 1511"/>
                <a:gd name="T25" fmla="*/ 0 h 78"/>
                <a:gd name="T26" fmla="*/ 0 w 1511"/>
                <a:gd name="T27" fmla="*/ 0 h 78"/>
                <a:gd name="T28" fmla="*/ 0 w 1511"/>
                <a:gd name="T29" fmla="*/ 0 h 78"/>
                <a:gd name="T30" fmla="*/ 0 w 1511"/>
                <a:gd name="T31" fmla="*/ 0 h 78"/>
                <a:gd name="T32" fmla="*/ 0 w 1511"/>
                <a:gd name="T33" fmla="*/ 0 h 78"/>
                <a:gd name="T34" fmla="*/ 0 w 1511"/>
                <a:gd name="T35" fmla="*/ 0 h 78"/>
                <a:gd name="T36" fmla="*/ 0 w 1511"/>
                <a:gd name="T37" fmla="*/ 0 h 78"/>
                <a:gd name="T38" fmla="*/ 0 w 1511"/>
                <a:gd name="T39" fmla="*/ 0 h 78"/>
                <a:gd name="T40" fmla="*/ 0 w 1511"/>
                <a:gd name="T41" fmla="*/ 0 h 78"/>
                <a:gd name="T42" fmla="*/ 0 w 1511"/>
                <a:gd name="T43" fmla="*/ 0 h 78"/>
                <a:gd name="T44" fmla="*/ 0 w 1511"/>
                <a:gd name="T45" fmla="*/ 0 h 78"/>
                <a:gd name="T46" fmla="*/ 0 w 1511"/>
                <a:gd name="T47" fmla="*/ 0 h 78"/>
                <a:gd name="T48" fmla="*/ 0 w 1511"/>
                <a:gd name="T49" fmla="*/ 0 h 78"/>
                <a:gd name="T50" fmla="*/ 0 w 1511"/>
                <a:gd name="T51" fmla="*/ 0 h 78"/>
                <a:gd name="T52" fmla="*/ 0 w 1511"/>
                <a:gd name="T53" fmla="*/ 0 h 78"/>
                <a:gd name="T54" fmla="*/ 0 w 1511"/>
                <a:gd name="T55" fmla="*/ 0 h 78"/>
                <a:gd name="T56" fmla="*/ 0 w 1511"/>
                <a:gd name="T57" fmla="*/ 0 h 78"/>
                <a:gd name="T58" fmla="*/ 0 w 1511"/>
                <a:gd name="T59" fmla="*/ 0 h 78"/>
                <a:gd name="T60" fmla="*/ 0 w 1511"/>
                <a:gd name="T61" fmla="*/ 0 h 78"/>
                <a:gd name="T62" fmla="*/ 0 w 1511"/>
                <a:gd name="T63" fmla="*/ 0 h 78"/>
                <a:gd name="T64" fmla="*/ 0 w 1511"/>
                <a:gd name="T65" fmla="*/ 0 h 78"/>
                <a:gd name="T66" fmla="*/ 0 w 1511"/>
                <a:gd name="T67" fmla="*/ 0 h 78"/>
                <a:gd name="T68" fmla="*/ 0 w 1511"/>
                <a:gd name="T69" fmla="*/ 0 h 78"/>
                <a:gd name="T70" fmla="*/ 0 w 1511"/>
                <a:gd name="T71" fmla="*/ 0 h 78"/>
                <a:gd name="T72" fmla="*/ 0 w 1511"/>
                <a:gd name="T73" fmla="*/ 0 h 78"/>
                <a:gd name="T74" fmla="*/ 0 w 1511"/>
                <a:gd name="T75" fmla="*/ 0 h 78"/>
                <a:gd name="T76" fmla="*/ 0 w 1511"/>
                <a:gd name="T77" fmla="*/ 0 h 78"/>
                <a:gd name="T78" fmla="*/ 0 w 1511"/>
                <a:gd name="T79" fmla="*/ 0 h 78"/>
                <a:gd name="T80" fmla="*/ 0 w 1511"/>
                <a:gd name="T81" fmla="*/ 0 h 78"/>
                <a:gd name="T82" fmla="*/ 0 w 1511"/>
                <a:gd name="T83" fmla="*/ 0 h 78"/>
                <a:gd name="T84" fmla="*/ 0 w 1511"/>
                <a:gd name="T85" fmla="*/ 0 h 78"/>
                <a:gd name="T86" fmla="*/ 0 w 1511"/>
                <a:gd name="T87" fmla="*/ 0 h 78"/>
                <a:gd name="T88" fmla="*/ 0 w 1511"/>
                <a:gd name="T89" fmla="*/ 0 h 78"/>
                <a:gd name="T90" fmla="*/ 0 w 1511"/>
                <a:gd name="T91" fmla="*/ 0 h 78"/>
                <a:gd name="T92" fmla="*/ 0 w 1511"/>
                <a:gd name="T93" fmla="*/ 0 h 78"/>
                <a:gd name="T94" fmla="*/ 0 w 1511"/>
                <a:gd name="T95" fmla="*/ 0 h 78"/>
                <a:gd name="T96" fmla="*/ 0 w 1511"/>
                <a:gd name="T97" fmla="*/ 0 h 78"/>
                <a:gd name="T98" fmla="*/ 0 w 1511"/>
                <a:gd name="T99" fmla="*/ 0 h 78"/>
                <a:gd name="T100" fmla="*/ 0 w 1511"/>
                <a:gd name="T101" fmla="*/ 0 h 78"/>
                <a:gd name="T102" fmla="*/ 0 w 1511"/>
                <a:gd name="T103" fmla="*/ 0 h 78"/>
                <a:gd name="T104" fmla="*/ 0 w 1511"/>
                <a:gd name="T105" fmla="*/ 0 h 78"/>
                <a:gd name="T106" fmla="*/ 0 w 1511"/>
                <a:gd name="T107" fmla="*/ 0 h 78"/>
                <a:gd name="T108" fmla="*/ 0 w 1511"/>
                <a:gd name="T109" fmla="*/ 0 h 78"/>
                <a:gd name="T110" fmla="*/ 0 w 1511"/>
                <a:gd name="T111" fmla="*/ 0 h 78"/>
                <a:gd name="T112" fmla="*/ 0 w 1511"/>
                <a:gd name="T113" fmla="*/ 0 h 78"/>
                <a:gd name="T114" fmla="*/ 0 w 1511"/>
                <a:gd name="T115" fmla="*/ 0 h 78"/>
                <a:gd name="T116" fmla="*/ 0 w 1511"/>
                <a:gd name="T117" fmla="*/ 0 h 78"/>
                <a:gd name="T118" fmla="*/ 0 w 1511"/>
                <a:gd name="T119" fmla="*/ 0 h 78"/>
                <a:gd name="T120" fmla="*/ 0 w 1511"/>
                <a:gd name="T121" fmla="*/ 0 h 78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511"/>
                <a:gd name="T184" fmla="*/ 0 h 78"/>
                <a:gd name="T185" fmla="*/ 1511 w 1511"/>
                <a:gd name="T186" fmla="*/ 78 h 78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511" h="78">
                  <a:moveTo>
                    <a:pt x="26" y="0"/>
                  </a:moveTo>
                  <a:lnTo>
                    <a:pt x="95" y="2"/>
                  </a:lnTo>
                  <a:lnTo>
                    <a:pt x="161" y="4"/>
                  </a:lnTo>
                  <a:lnTo>
                    <a:pt x="230" y="8"/>
                  </a:lnTo>
                  <a:lnTo>
                    <a:pt x="298" y="10"/>
                  </a:lnTo>
                  <a:lnTo>
                    <a:pt x="364" y="12"/>
                  </a:lnTo>
                  <a:lnTo>
                    <a:pt x="433" y="16"/>
                  </a:lnTo>
                  <a:lnTo>
                    <a:pt x="499" y="18"/>
                  </a:lnTo>
                  <a:lnTo>
                    <a:pt x="570" y="21"/>
                  </a:lnTo>
                  <a:lnTo>
                    <a:pt x="634" y="21"/>
                  </a:lnTo>
                  <a:lnTo>
                    <a:pt x="703" y="25"/>
                  </a:lnTo>
                  <a:lnTo>
                    <a:pt x="769" y="27"/>
                  </a:lnTo>
                  <a:lnTo>
                    <a:pt x="840" y="29"/>
                  </a:lnTo>
                  <a:lnTo>
                    <a:pt x="906" y="31"/>
                  </a:lnTo>
                  <a:lnTo>
                    <a:pt x="975" y="33"/>
                  </a:lnTo>
                  <a:lnTo>
                    <a:pt x="1043" y="37"/>
                  </a:lnTo>
                  <a:lnTo>
                    <a:pt x="1111" y="38"/>
                  </a:lnTo>
                  <a:lnTo>
                    <a:pt x="1132" y="37"/>
                  </a:lnTo>
                  <a:lnTo>
                    <a:pt x="1157" y="35"/>
                  </a:lnTo>
                  <a:lnTo>
                    <a:pt x="1180" y="33"/>
                  </a:lnTo>
                  <a:lnTo>
                    <a:pt x="1203" y="31"/>
                  </a:lnTo>
                  <a:lnTo>
                    <a:pt x="1226" y="27"/>
                  </a:lnTo>
                  <a:lnTo>
                    <a:pt x="1248" y="27"/>
                  </a:lnTo>
                  <a:lnTo>
                    <a:pt x="1271" y="25"/>
                  </a:lnTo>
                  <a:lnTo>
                    <a:pt x="1296" y="25"/>
                  </a:lnTo>
                  <a:lnTo>
                    <a:pt x="1319" y="21"/>
                  </a:lnTo>
                  <a:lnTo>
                    <a:pt x="1341" y="21"/>
                  </a:lnTo>
                  <a:lnTo>
                    <a:pt x="1364" y="19"/>
                  </a:lnTo>
                  <a:lnTo>
                    <a:pt x="1389" y="18"/>
                  </a:lnTo>
                  <a:lnTo>
                    <a:pt x="1412" y="18"/>
                  </a:lnTo>
                  <a:lnTo>
                    <a:pt x="1435" y="16"/>
                  </a:lnTo>
                  <a:lnTo>
                    <a:pt x="1459" y="14"/>
                  </a:lnTo>
                  <a:lnTo>
                    <a:pt x="1482" y="14"/>
                  </a:lnTo>
                  <a:lnTo>
                    <a:pt x="1486" y="18"/>
                  </a:lnTo>
                  <a:lnTo>
                    <a:pt x="1495" y="23"/>
                  </a:lnTo>
                  <a:lnTo>
                    <a:pt x="1501" y="27"/>
                  </a:lnTo>
                  <a:lnTo>
                    <a:pt x="1511" y="33"/>
                  </a:lnTo>
                  <a:lnTo>
                    <a:pt x="1463" y="35"/>
                  </a:lnTo>
                  <a:lnTo>
                    <a:pt x="1419" y="37"/>
                  </a:lnTo>
                  <a:lnTo>
                    <a:pt x="1374" y="42"/>
                  </a:lnTo>
                  <a:lnTo>
                    <a:pt x="1328" y="46"/>
                  </a:lnTo>
                  <a:lnTo>
                    <a:pt x="1283" y="48"/>
                  </a:lnTo>
                  <a:lnTo>
                    <a:pt x="1239" y="52"/>
                  </a:lnTo>
                  <a:lnTo>
                    <a:pt x="1193" y="56"/>
                  </a:lnTo>
                  <a:lnTo>
                    <a:pt x="1148" y="61"/>
                  </a:lnTo>
                  <a:lnTo>
                    <a:pt x="1100" y="65"/>
                  </a:lnTo>
                  <a:lnTo>
                    <a:pt x="1056" y="69"/>
                  </a:lnTo>
                  <a:lnTo>
                    <a:pt x="1009" y="71"/>
                  </a:lnTo>
                  <a:lnTo>
                    <a:pt x="965" y="75"/>
                  </a:lnTo>
                  <a:lnTo>
                    <a:pt x="919" y="75"/>
                  </a:lnTo>
                  <a:lnTo>
                    <a:pt x="872" y="78"/>
                  </a:lnTo>
                  <a:lnTo>
                    <a:pt x="826" y="78"/>
                  </a:lnTo>
                  <a:lnTo>
                    <a:pt x="783" y="78"/>
                  </a:lnTo>
                  <a:lnTo>
                    <a:pt x="769" y="78"/>
                  </a:lnTo>
                  <a:lnTo>
                    <a:pt x="756" y="76"/>
                  </a:lnTo>
                  <a:lnTo>
                    <a:pt x="743" y="75"/>
                  </a:lnTo>
                  <a:lnTo>
                    <a:pt x="731" y="73"/>
                  </a:lnTo>
                  <a:lnTo>
                    <a:pt x="718" y="69"/>
                  </a:lnTo>
                  <a:lnTo>
                    <a:pt x="707" y="65"/>
                  </a:lnTo>
                  <a:lnTo>
                    <a:pt x="695" y="61"/>
                  </a:lnTo>
                  <a:lnTo>
                    <a:pt x="682" y="59"/>
                  </a:lnTo>
                  <a:lnTo>
                    <a:pt x="669" y="56"/>
                  </a:lnTo>
                  <a:lnTo>
                    <a:pt x="657" y="50"/>
                  </a:lnTo>
                  <a:lnTo>
                    <a:pt x="644" y="46"/>
                  </a:lnTo>
                  <a:lnTo>
                    <a:pt x="632" y="44"/>
                  </a:lnTo>
                  <a:lnTo>
                    <a:pt x="619" y="40"/>
                  </a:lnTo>
                  <a:lnTo>
                    <a:pt x="606" y="38"/>
                  </a:lnTo>
                  <a:lnTo>
                    <a:pt x="594" y="38"/>
                  </a:lnTo>
                  <a:lnTo>
                    <a:pt x="583" y="38"/>
                  </a:lnTo>
                  <a:lnTo>
                    <a:pt x="566" y="37"/>
                  </a:lnTo>
                  <a:lnTo>
                    <a:pt x="551" y="37"/>
                  </a:lnTo>
                  <a:lnTo>
                    <a:pt x="534" y="37"/>
                  </a:lnTo>
                  <a:lnTo>
                    <a:pt x="518" y="37"/>
                  </a:lnTo>
                  <a:lnTo>
                    <a:pt x="503" y="37"/>
                  </a:lnTo>
                  <a:lnTo>
                    <a:pt x="488" y="40"/>
                  </a:lnTo>
                  <a:lnTo>
                    <a:pt x="471" y="42"/>
                  </a:lnTo>
                  <a:lnTo>
                    <a:pt x="458" y="46"/>
                  </a:lnTo>
                  <a:lnTo>
                    <a:pt x="440" y="46"/>
                  </a:lnTo>
                  <a:lnTo>
                    <a:pt x="425" y="50"/>
                  </a:lnTo>
                  <a:lnTo>
                    <a:pt x="408" y="50"/>
                  </a:lnTo>
                  <a:lnTo>
                    <a:pt x="393" y="54"/>
                  </a:lnTo>
                  <a:lnTo>
                    <a:pt x="378" y="56"/>
                  </a:lnTo>
                  <a:lnTo>
                    <a:pt x="361" y="56"/>
                  </a:lnTo>
                  <a:lnTo>
                    <a:pt x="345" y="56"/>
                  </a:lnTo>
                  <a:lnTo>
                    <a:pt x="330" y="56"/>
                  </a:lnTo>
                  <a:lnTo>
                    <a:pt x="319" y="54"/>
                  </a:lnTo>
                  <a:lnTo>
                    <a:pt x="309" y="50"/>
                  </a:lnTo>
                  <a:lnTo>
                    <a:pt x="298" y="48"/>
                  </a:lnTo>
                  <a:lnTo>
                    <a:pt x="288" y="46"/>
                  </a:lnTo>
                  <a:lnTo>
                    <a:pt x="279" y="44"/>
                  </a:lnTo>
                  <a:lnTo>
                    <a:pt x="269" y="42"/>
                  </a:lnTo>
                  <a:lnTo>
                    <a:pt x="258" y="40"/>
                  </a:lnTo>
                  <a:lnTo>
                    <a:pt x="249" y="38"/>
                  </a:lnTo>
                  <a:lnTo>
                    <a:pt x="239" y="37"/>
                  </a:lnTo>
                  <a:lnTo>
                    <a:pt x="228" y="35"/>
                  </a:lnTo>
                  <a:lnTo>
                    <a:pt x="216" y="33"/>
                  </a:lnTo>
                  <a:lnTo>
                    <a:pt x="207" y="33"/>
                  </a:lnTo>
                  <a:lnTo>
                    <a:pt x="195" y="29"/>
                  </a:lnTo>
                  <a:lnTo>
                    <a:pt x="188" y="29"/>
                  </a:lnTo>
                  <a:lnTo>
                    <a:pt x="176" y="29"/>
                  </a:lnTo>
                  <a:lnTo>
                    <a:pt x="169" y="29"/>
                  </a:lnTo>
                  <a:lnTo>
                    <a:pt x="157" y="27"/>
                  </a:lnTo>
                  <a:lnTo>
                    <a:pt x="148" y="27"/>
                  </a:lnTo>
                  <a:lnTo>
                    <a:pt x="136" y="27"/>
                  </a:lnTo>
                  <a:lnTo>
                    <a:pt x="127" y="27"/>
                  </a:lnTo>
                  <a:lnTo>
                    <a:pt x="115" y="27"/>
                  </a:lnTo>
                  <a:lnTo>
                    <a:pt x="104" y="27"/>
                  </a:lnTo>
                  <a:lnTo>
                    <a:pt x="95" y="29"/>
                  </a:lnTo>
                  <a:lnTo>
                    <a:pt x="83" y="31"/>
                  </a:lnTo>
                  <a:lnTo>
                    <a:pt x="70" y="31"/>
                  </a:lnTo>
                  <a:lnTo>
                    <a:pt x="60" y="31"/>
                  </a:lnTo>
                  <a:lnTo>
                    <a:pt x="47" y="31"/>
                  </a:lnTo>
                  <a:lnTo>
                    <a:pt x="38" y="33"/>
                  </a:lnTo>
                  <a:lnTo>
                    <a:pt x="26" y="31"/>
                  </a:lnTo>
                  <a:lnTo>
                    <a:pt x="17" y="31"/>
                  </a:lnTo>
                  <a:lnTo>
                    <a:pt x="7" y="29"/>
                  </a:lnTo>
                  <a:lnTo>
                    <a:pt x="0" y="29"/>
                  </a:lnTo>
                  <a:lnTo>
                    <a:pt x="3" y="21"/>
                  </a:lnTo>
                  <a:lnTo>
                    <a:pt x="13" y="12"/>
                  </a:lnTo>
                  <a:lnTo>
                    <a:pt x="20" y="4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39" name="Freeform 60">
              <a:extLst>
                <a:ext uri="{FF2B5EF4-FFF2-40B4-BE49-F238E27FC236}">
                  <a16:creationId xmlns:a16="http://schemas.microsoft.com/office/drawing/2014/main" id="{C53E9ADB-85E3-EFAC-402C-39A5725862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4" y="1327"/>
              <a:ext cx="505" cy="22"/>
            </a:xfrm>
            <a:custGeom>
              <a:avLst/>
              <a:gdLst>
                <a:gd name="T0" fmla="*/ 0 w 1653"/>
                <a:gd name="T1" fmla="*/ 0 h 78"/>
                <a:gd name="T2" fmla="*/ 0 w 1653"/>
                <a:gd name="T3" fmla="*/ 0 h 78"/>
                <a:gd name="T4" fmla="*/ 0 w 1653"/>
                <a:gd name="T5" fmla="*/ 0 h 78"/>
                <a:gd name="T6" fmla="*/ 0 w 1653"/>
                <a:gd name="T7" fmla="*/ 0 h 78"/>
                <a:gd name="T8" fmla="*/ 0 w 1653"/>
                <a:gd name="T9" fmla="*/ 0 h 78"/>
                <a:gd name="T10" fmla="*/ 0 w 1653"/>
                <a:gd name="T11" fmla="*/ 0 h 78"/>
                <a:gd name="T12" fmla="*/ 0 w 1653"/>
                <a:gd name="T13" fmla="*/ 0 h 78"/>
                <a:gd name="T14" fmla="*/ 0 w 1653"/>
                <a:gd name="T15" fmla="*/ 0 h 78"/>
                <a:gd name="T16" fmla="*/ 0 w 1653"/>
                <a:gd name="T17" fmla="*/ 0 h 78"/>
                <a:gd name="T18" fmla="*/ 0 w 1653"/>
                <a:gd name="T19" fmla="*/ 0 h 78"/>
                <a:gd name="T20" fmla="*/ 0 w 1653"/>
                <a:gd name="T21" fmla="*/ 0 h 78"/>
                <a:gd name="T22" fmla="*/ 0 w 1653"/>
                <a:gd name="T23" fmla="*/ 0 h 78"/>
                <a:gd name="T24" fmla="*/ 0 w 1653"/>
                <a:gd name="T25" fmla="*/ 0 h 78"/>
                <a:gd name="T26" fmla="*/ 0 w 1653"/>
                <a:gd name="T27" fmla="*/ 0 h 78"/>
                <a:gd name="T28" fmla="*/ 0 w 1653"/>
                <a:gd name="T29" fmla="*/ 0 h 78"/>
                <a:gd name="T30" fmla="*/ 0 w 1653"/>
                <a:gd name="T31" fmla="*/ 0 h 78"/>
                <a:gd name="T32" fmla="*/ 0 w 1653"/>
                <a:gd name="T33" fmla="*/ 0 h 78"/>
                <a:gd name="T34" fmla="*/ 0 w 1653"/>
                <a:gd name="T35" fmla="*/ 0 h 78"/>
                <a:gd name="T36" fmla="*/ 0 w 1653"/>
                <a:gd name="T37" fmla="*/ 0 h 78"/>
                <a:gd name="T38" fmla="*/ 0 w 1653"/>
                <a:gd name="T39" fmla="*/ 0 h 78"/>
                <a:gd name="T40" fmla="*/ 0 w 1653"/>
                <a:gd name="T41" fmla="*/ 0 h 78"/>
                <a:gd name="T42" fmla="*/ 0 w 1653"/>
                <a:gd name="T43" fmla="*/ 0 h 78"/>
                <a:gd name="T44" fmla="*/ 0 w 1653"/>
                <a:gd name="T45" fmla="*/ 0 h 78"/>
                <a:gd name="T46" fmla="*/ 0 w 1653"/>
                <a:gd name="T47" fmla="*/ 0 h 78"/>
                <a:gd name="T48" fmla="*/ 0 w 1653"/>
                <a:gd name="T49" fmla="*/ 0 h 78"/>
                <a:gd name="T50" fmla="*/ 0 w 1653"/>
                <a:gd name="T51" fmla="*/ 0 h 78"/>
                <a:gd name="T52" fmla="*/ 0 w 1653"/>
                <a:gd name="T53" fmla="*/ 0 h 78"/>
                <a:gd name="T54" fmla="*/ 0 w 1653"/>
                <a:gd name="T55" fmla="*/ 0 h 78"/>
                <a:gd name="T56" fmla="*/ 0 w 1653"/>
                <a:gd name="T57" fmla="*/ 0 h 78"/>
                <a:gd name="T58" fmla="*/ 0 w 1653"/>
                <a:gd name="T59" fmla="*/ 0 h 78"/>
                <a:gd name="T60" fmla="*/ 0 w 1653"/>
                <a:gd name="T61" fmla="*/ 0 h 78"/>
                <a:gd name="T62" fmla="*/ 0 w 1653"/>
                <a:gd name="T63" fmla="*/ 0 h 78"/>
                <a:gd name="T64" fmla="*/ 0 w 1653"/>
                <a:gd name="T65" fmla="*/ 0 h 78"/>
                <a:gd name="T66" fmla="*/ 0 w 1653"/>
                <a:gd name="T67" fmla="*/ 0 h 78"/>
                <a:gd name="T68" fmla="*/ 0 w 1653"/>
                <a:gd name="T69" fmla="*/ 0 h 78"/>
                <a:gd name="T70" fmla="*/ 0 w 1653"/>
                <a:gd name="T71" fmla="*/ 0 h 78"/>
                <a:gd name="T72" fmla="*/ 0 w 1653"/>
                <a:gd name="T73" fmla="*/ 0 h 78"/>
                <a:gd name="T74" fmla="*/ 0 w 1653"/>
                <a:gd name="T75" fmla="*/ 0 h 78"/>
                <a:gd name="T76" fmla="*/ 0 w 1653"/>
                <a:gd name="T77" fmla="*/ 0 h 78"/>
                <a:gd name="T78" fmla="*/ 0 w 1653"/>
                <a:gd name="T79" fmla="*/ 0 h 78"/>
                <a:gd name="T80" fmla="*/ 0 w 1653"/>
                <a:gd name="T81" fmla="*/ 0 h 78"/>
                <a:gd name="T82" fmla="*/ 0 w 1653"/>
                <a:gd name="T83" fmla="*/ 0 h 78"/>
                <a:gd name="T84" fmla="*/ 0 w 1653"/>
                <a:gd name="T85" fmla="*/ 0 h 78"/>
                <a:gd name="T86" fmla="*/ 0 w 1653"/>
                <a:gd name="T87" fmla="*/ 0 h 78"/>
                <a:gd name="T88" fmla="*/ 0 w 1653"/>
                <a:gd name="T89" fmla="*/ 0 h 78"/>
                <a:gd name="T90" fmla="*/ 0 w 1653"/>
                <a:gd name="T91" fmla="*/ 0 h 78"/>
                <a:gd name="T92" fmla="*/ 0 w 1653"/>
                <a:gd name="T93" fmla="*/ 0 h 78"/>
                <a:gd name="T94" fmla="*/ 0 w 1653"/>
                <a:gd name="T95" fmla="*/ 0 h 78"/>
                <a:gd name="T96" fmla="*/ 0 w 1653"/>
                <a:gd name="T97" fmla="*/ 0 h 78"/>
                <a:gd name="T98" fmla="*/ 0 w 1653"/>
                <a:gd name="T99" fmla="*/ 0 h 78"/>
                <a:gd name="T100" fmla="*/ 0 w 1653"/>
                <a:gd name="T101" fmla="*/ 0 h 78"/>
                <a:gd name="T102" fmla="*/ 0 w 1653"/>
                <a:gd name="T103" fmla="*/ 0 h 78"/>
                <a:gd name="T104" fmla="*/ 0 w 1653"/>
                <a:gd name="T105" fmla="*/ 0 h 78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653"/>
                <a:gd name="T160" fmla="*/ 0 h 78"/>
                <a:gd name="T161" fmla="*/ 1653 w 1653"/>
                <a:gd name="T162" fmla="*/ 78 h 78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653" h="78">
                  <a:moveTo>
                    <a:pt x="15" y="3"/>
                  </a:moveTo>
                  <a:lnTo>
                    <a:pt x="115" y="0"/>
                  </a:lnTo>
                  <a:lnTo>
                    <a:pt x="218" y="0"/>
                  </a:lnTo>
                  <a:lnTo>
                    <a:pt x="319" y="1"/>
                  </a:lnTo>
                  <a:lnTo>
                    <a:pt x="421" y="7"/>
                  </a:lnTo>
                  <a:lnTo>
                    <a:pt x="522" y="11"/>
                  </a:lnTo>
                  <a:lnTo>
                    <a:pt x="625" y="19"/>
                  </a:lnTo>
                  <a:lnTo>
                    <a:pt x="726" y="26"/>
                  </a:lnTo>
                  <a:lnTo>
                    <a:pt x="826" y="32"/>
                  </a:lnTo>
                  <a:lnTo>
                    <a:pt x="927" y="36"/>
                  </a:lnTo>
                  <a:lnTo>
                    <a:pt x="1026" y="41"/>
                  </a:lnTo>
                  <a:lnTo>
                    <a:pt x="1127" y="41"/>
                  </a:lnTo>
                  <a:lnTo>
                    <a:pt x="1227" y="41"/>
                  </a:lnTo>
                  <a:lnTo>
                    <a:pt x="1326" y="38"/>
                  </a:lnTo>
                  <a:lnTo>
                    <a:pt x="1427" y="32"/>
                  </a:lnTo>
                  <a:lnTo>
                    <a:pt x="1526" y="19"/>
                  </a:lnTo>
                  <a:lnTo>
                    <a:pt x="1627" y="3"/>
                  </a:lnTo>
                  <a:lnTo>
                    <a:pt x="1632" y="11"/>
                  </a:lnTo>
                  <a:lnTo>
                    <a:pt x="1640" y="17"/>
                  </a:lnTo>
                  <a:lnTo>
                    <a:pt x="1646" y="22"/>
                  </a:lnTo>
                  <a:lnTo>
                    <a:pt x="1653" y="32"/>
                  </a:lnTo>
                  <a:lnTo>
                    <a:pt x="1627" y="32"/>
                  </a:lnTo>
                  <a:lnTo>
                    <a:pt x="1600" y="34"/>
                  </a:lnTo>
                  <a:lnTo>
                    <a:pt x="1575" y="36"/>
                  </a:lnTo>
                  <a:lnTo>
                    <a:pt x="1551" y="39"/>
                  </a:lnTo>
                  <a:lnTo>
                    <a:pt x="1524" y="41"/>
                  </a:lnTo>
                  <a:lnTo>
                    <a:pt x="1497" y="45"/>
                  </a:lnTo>
                  <a:lnTo>
                    <a:pt x="1473" y="47"/>
                  </a:lnTo>
                  <a:lnTo>
                    <a:pt x="1448" y="51"/>
                  </a:lnTo>
                  <a:lnTo>
                    <a:pt x="1421" y="53"/>
                  </a:lnTo>
                  <a:lnTo>
                    <a:pt x="1397" y="55"/>
                  </a:lnTo>
                  <a:lnTo>
                    <a:pt x="1370" y="58"/>
                  </a:lnTo>
                  <a:lnTo>
                    <a:pt x="1345" y="60"/>
                  </a:lnTo>
                  <a:lnTo>
                    <a:pt x="1319" y="62"/>
                  </a:lnTo>
                  <a:lnTo>
                    <a:pt x="1292" y="64"/>
                  </a:lnTo>
                  <a:lnTo>
                    <a:pt x="1267" y="64"/>
                  </a:lnTo>
                  <a:lnTo>
                    <a:pt x="1241" y="64"/>
                  </a:lnTo>
                  <a:lnTo>
                    <a:pt x="1225" y="60"/>
                  </a:lnTo>
                  <a:lnTo>
                    <a:pt x="1212" y="60"/>
                  </a:lnTo>
                  <a:lnTo>
                    <a:pt x="1199" y="58"/>
                  </a:lnTo>
                  <a:lnTo>
                    <a:pt x="1186" y="58"/>
                  </a:lnTo>
                  <a:lnTo>
                    <a:pt x="1170" y="58"/>
                  </a:lnTo>
                  <a:lnTo>
                    <a:pt x="1157" y="58"/>
                  </a:lnTo>
                  <a:lnTo>
                    <a:pt x="1144" y="58"/>
                  </a:lnTo>
                  <a:lnTo>
                    <a:pt x="1130" y="58"/>
                  </a:lnTo>
                  <a:lnTo>
                    <a:pt x="1115" y="58"/>
                  </a:lnTo>
                  <a:lnTo>
                    <a:pt x="1102" y="58"/>
                  </a:lnTo>
                  <a:lnTo>
                    <a:pt x="1087" y="58"/>
                  </a:lnTo>
                  <a:lnTo>
                    <a:pt x="1073" y="60"/>
                  </a:lnTo>
                  <a:lnTo>
                    <a:pt x="1058" y="60"/>
                  </a:lnTo>
                  <a:lnTo>
                    <a:pt x="1045" y="60"/>
                  </a:lnTo>
                  <a:lnTo>
                    <a:pt x="1030" y="60"/>
                  </a:lnTo>
                  <a:lnTo>
                    <a:pt x="1016" y="60"/>
                  </a:lnTo>
                  <a:lnTo>
                    <a:pt x="1007" y="57"/>
                  </a:lnTo>
                  <a:lnTo>
                    <a:pt x="997" y="55"/>
                  </a:lnTo>
                  <a:lnTo>
                    <a:pt x="990" y="55"/>
                  </a:lnTo>
                  <a:lnTo>
                    <a:pt x="980" y="55"/>
                  </a:lnTo>
                  <a:lnTo>
                    <a:pt x="971" y="53"/>
                  </a:lnTo>
                  <a:lnTo>
                    <a:pt x="963" y="53"/>
                  </a:lnTo>
                  <a:lnTo>
                    <a:pt x="954" y="53"/>
                  </a:lnTo>
                  <a:lnTo>
                    <a:pt x="946" y="53"/>
                  </a:lnTo>
                  <a:lnTo>
                    <a:pt x="937" y="53"/>
                  </a:lnTo>
                  <a:lnTo>
                    <a:pt x="927" y="53"/>
                  </a:lnTo>
                  <a:lnTo>
                    <a:pt x="918" y="53"/>
                  </a:lnTo>
                  <a:lnTo>
                    <a:pt x="908" y="53"/>
                  </a:lnTo>
                  <a:lnTo>
                    <a:pt x="899" y="53"/>
                  </a:lnTo>
                  <a:lnTo>
                    <a:pt x="889" y="53"/>
                  </a:lnTo>
                  <a:lnTo>
                    <a:pt x="880" y="53"/>
                  </a:lnTo>
                  <a:lnTo>
                    <a:pt x="870" y="55"/>
                  </a:lnTo>
                  <a:lnTo>
                    <a:pt x="849" y="51"/>
                  </a:lnTo>
                  <a:lnTo>
                    <a:pt x="830" y="51"/>
                  </a:lnTo>
                  <a:lnTo>
                    <a:pt x="811" y="51"/>
                  </a:lnTo>
                  <a:lnTo>
                    <a:pt x="790" y="55"/>
                  </a:lnTo>
                  <a:lnTo>
                    <a:pt x="769" y="55"/>
                  </a:lnTo>
                  <a:lnTo>
                    <a:pt x="746" y="57"/>
                  </a:lnTo>
                  <a:lnTo>
                    <a:pt x="726" y="58"/>
                  </a:lnTo>
                  <a:lnTo>
                    <a:pt x="705" y="62"/>
                  </a:lnTo>
                  <a:lnTo>
                    <a:pt x="682" y="64"/>
                  </a:lnTo>
                  <a:lnTo>
                    <a:pt x="659" y="68"/>
                  </a:lnTo>
                  <a:lnTo>
                    <a:pt x="636" y="70"/>
                  </a:lnTo>
                  <a:lnTo>
                    <a:pt x="615" y="74"/>
                  </a:lnTo>
                  <a:lnTo>
                    <a:pt x="594" y="74"/>
                  </a:lnTo>
                  <a:lnTo>
                    <a:pt x="575" y="76"/>
                  </a:lnTo>
                  <a:lnTo>
                    <a:pt x="555" y="78"/>
                  </a:lnTo>
                  <a:lnTo>
                    <a:pt x="537" y="78"/>
                  </a:lnTo>
                  <a:lnTo>
                    <a:pt x="501" y="74"/>
                  </a:lnTo>
                  <a:lnTo>
                    <a:pt x="467" y="70"/>
                  </a:lnTo>
                  <a:lnTo>
                    <a:pt x="433" y="66"/>
                  </a:lnTo>
                  <a:lnTo>
                    <a:pt x="401" y="62"/>
                  </a:lnTo>
                  <a:lnTo>
                    <a:pt x="366" y="58"/>
                  </a:lnTo>
                  <a:lnTo>
                    <a:pt x="334" y="55"/>
                  </a:lnTo>
                  <a:lnTo>
                    <a:pt x="302" y="51"/>
                  </a:lnTo>
                  <a:lnTo>
                    <a:pt x="269" y="45"/>
                  </a:lnTo>
                  <a:lnTo>
                    <a:pt x="235" y="41"/>
                  </a:lnTo>
                  <a:lnTo>
                    <a:pt x="203" y="38"/>
                  </a:lnTo>
                  <a:lnTo>
                    <a:pt x="169" y="36"/>
                  </a:lnTo>
                  <a:lnTo>
                    <a:pt x="136" y="34"/>
                  </a:lnTo>
                  <a:lnTo>
                    <a:pt x="102" y="32"/>
                  </a:lnTo>
                  <a:lnTo>
                    <a:pt x="68" y="30"/>
                  </a:lnTo>
                  <a:lnTo>
                    <a:pt x="34" y="30"/>
                  </a:lnTo>
                  <a:lnTo>
                    <a:pt x="0" y="32"/>
                  </a:lnTo>
                  <a:lnTo>
                    <a:pt x="1" y="24"/>
                  </a:lnTo>
                  <a:lnTo>
                    <a:pt x="5" y="15"/>
                  </a:lnTo>
                  <a:lnTo>
                    <a:pt x="11" y="7"/>
                  </a:lnTo>
                  <a:lnTo>
                    <a:pt x="15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40" name="Freeform 61">
              <a:extLst>
                <a:ext uri="{FF2B5EF4-FFF2-40B4-BE49-F238E27FC236}">
                  <a16:creationId xmlns:a16="http://schemas.microsoft.com/office/drawing/2014/main" id="{96AF50BA-2CCF-9BEB-5976-F364544314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43" y="1347"/>
              <a:ext cx="113" cy="46"/>
            </a:xfrm>
            <a:custGeom>
              <a:avLst/>
              <a:gdLst>
                <a:gd name="T0" fmla="*/ 0 w 369"/>
                <a:gd name="T1" fmla="*/ 0 h 163"/>
                <a:gd name="T2" fmla="*/ 0 w 369"/>
                <a:gd name="T3" fmla="*/ 0 h 163"/>
                <a:gd name="T4" fmla="*/ 0 w 369"/>
                <a:gd name="T5" fmla="*/ 0 h 163"/>
                <a:gd name="T6" fmla="*/ 0 w 369"/>
                <a:gd name="T7" fmla="*/ 0 h 163"/>
                <a:gd name="T8" fmla="*/ 0 w 369"/>
                <a:gd name="T9" fmla="*/ 0 h 163"/>
                <a:gd name="T10" fmla="*/ 0 w 369"/>
                <a:gd name="T11" fmla="*/ 0 h 163"/>
                <a:gd name="T12" fmla="*/ 0 w 369"/>
                <a:gd name="T13" fmla="*/ 0 h 163"/>
                <a:gd name="T14" fmla="*/ 0 w 369"/>
                <a:gd name="T15" fmla="*/ 0 h 163"/>
                <a:gd name="T16" fmla="*/ 0 w 369"/>
                <a:gd name="T17" fmla="*/ 0 h 163"/>
                <a:gd name="T18" fmla="*/ 0 w 369"/>
                <a:gd name="T19" fmla="*/ 0 h 163"/>
                <a:gd name="T20" fmla="*/ 0 w 369"/>
                <a:gd name="T21" fmla="*/ 0 h 163"/>
                <a:gd name="T22" fmla="*/ 0 w 369"/>
                <a:gd name="T23" fmla="*/ 0 h 163"/>
                <a:gd name="T24" fmla="*/ 0 w 369"/>
                <a:gd name="T25" fmla="*/ 0 h 163"/>
                <a:gd name="T26" fmla="*/ 0 w 369"/>
                <a:gd name="T27" fmla="*/ 0 h 163"/>
                <a:gd name="T28" fmla="*/ 0 w 369"/>
                <a:gd name="T29" fmla="*/ 0 h 163"/>
                <a:gd name="T30" fmla="*/ 0 w 369"/>
                <a:gd name="T31" fmla="*/ 0 h 163"/>
                <a:gd name="T32" fmla="*/ 0 w 369"/>
                <a:gd name="T33" fmla="*/ 0 h 163"/>
                <a:gd name="T34" fmla="*/ 0 w 369"/>
                <a:gd name="T35" fmla="*/ 0 h 163"/>
                <a:gd name="T36" fmla="*/ 0 w 369"/>
                <a:gd name="T37" fmla="*/ 0 h 163"/>
                <a:gd name="T38" fmla="*/ 0 w 369"/>
                <a:gd name="T39" fmla="*/ 0 h 163"/>
                <a:gd name="T40" fmla="*/ 0 w 369"/>
                <a:gd name="T41" fmla="*/ 0 h 163"/>
                <a:gd name="T42" fmla="*/ 0 w 369"/>
                <a:gd name="T43" fmla="*/ 0 h 163"/>
                <a:gd name="T44" fmla="*/ 0 w 369"/>
                <a:gd name="T45" fmla="*/ 0 h 163"/>
                <a:gd name="T46" fmla="*/ 0 w 369"/>
                <a:gd name="T47" fmla="*/ 0 h 163"/>
                <a:gd name="T48" fmla="*/ 0 w 369"/>
                <a:gd name="T49" fmla="*/ 0 h 163"/>
                <a:gd name="T50" fmla="*/ 0 w 369"/>
                <a:gd name="T51" fmla="*/ 0 h 163"/>
                <a:gd name="T52" fmla="*/ 0 w 369"/>
                <a:gd name="T53" fmla="*/ 0 h 163"/>
                <a:gd name="T54" fmla="*/ 0 w 369"/>
                <a:gd name="T55" fmla="*/ 0 h 163"/>
                <a:gd name="T56" fmla="*/ 0 w 369"/>
                <a:gd name="T57" fmla="*/ 0 h 163"/>
                <a:gd name="T58" fmla="*/ 0 w 369"/>
                <a:gd name="T59" fmla="*/ 0 h 163"/>
                <a:gd name="T60" fmla="*/ 0 w 369"/>
                <a:gd name="T61" fmla="*/ 0 h 163"/>
                <a:gd name="T62" fmla="*/ 0 w 369"/>
                <a:gd name="T63" fmla="*/ 0 h 163"/>
                <a:gd name="T64" fmla="*/ 0 w 369"/>
                <a:gd name="T65" fmla="*/ 0 h 163"/>
                <a:gd name="T66" fmla="*/ 0 w 369"/>
                <a:gd name="T67" fmla="*/ 0 h 163"/>
                <a:gd name="T68" fmla="*/ 0 w 369"/>
                <a:gd name="T69" fmla="*/ 0 h 163"/>
                <a:gd name="T70" fmla="*/ 0 w 369"/>
                <a:gd name="T71" fmla="*/ 0 h 163"/>
                <a:gd name="T72" fmla="*/ 0 w 369"/>
                <a:gd name="T73" fmla="*/ 0 h 163"/>
                <a:gd name="T74" fmla="*/ 0 w 369"/>
                <a:gd name="T75" fmla="*/ 0 h 163"/>
                <a:gd name="T76" fmla="*/ 0 w 369"/>
                <a:gd name="T77" fmla="*/ 0 h 163"/>
                <a:gd name="T78" fmla="*/ 0 w 369"/>
                <a:gd name="T79" fmla="*/ 0 h 163"/>
                <a:gd name="T80" fmla="*/ 0 w 369"/>
                <a:gd name="T81" fmla="*/ 0 h 163"/>
                <a:gd name="T82" fmla="*/ 0 w 369"/>
                <a:gd name="T83" fmla="*/ 0 h 163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369"/>
                <a:gd name="T127" fmla="*/ 0 h 163"/>
                <a:gd name="T128" fmla="*/ 369 w 369"/>
                <a:gd name="T129" fmla="*/ 163 h 163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369" h="163">
                  <a:moveTo>
                    <a:pt x="206" y="2"/>
                  </a:moveTo>
                  <a:lnTo>
                    <a:pt x="215" y="2"/>
                  </a:lnTo>
                  <a:lnTo>
                    <a:pt x="227" y="2"/>
                  </a:lnTo>
                  <a:lnTo>
                    <a:pt x="238" y="2"/>
                  </a:lnTo>
                  <a:lnTo>
                    <a:pt x="251" y="2"/>
                  </a:lnTo>
                  <a:lnTo>
                    <a:pt x="265" y="2"/>
                  </a:lnTo>
                  <a:lnTo>
                    <a:pt x="280" y="0"/>
                  </a:lnTo>
                  <a:lnTo>
                    <a:pt x="291" y="0"/>
                  </a:lnTo>
                  <a:lnTo>
                    <a:pt x="306" y="2"/>
                  </a:lnTo>
                  <a:lnTo>
                    <a:pt x="318" y="2"/>
                  </a:lnTo>
                  <a:lnTo>
                    <a:pt x="329" y="2"/>
                  </a:lnTo>
                  <a:lnTo>
                    <a:pt x="339" y="6"/>
                  </a:lnTo>
                  <a:lnTo>
                    <a:pt x="348" y="11"/>
                  </a:lnTo>
                  <a:lnTo>
                    <a:pt x="354" y="17"/>
                  </a:lnTo>
                  <a:lnTo>
                    <a:pt x="362" y="26"/>
                  </a:lnTo>
                  <a:lnTo>
                    <a:pt x="363" y="38"/>
                  </a:lnTo>
                  <a:lnTo>
                    <a:pt x="367" y="53"/>
                  </a:lnTo>
                  <a:lnTo>
                    <a:pt x="369" y="66"/>
                  </a:lnTo>
                  <a:lnTo>
                    <a:pt x="369" y="78"/>
                  </a:lnTo>
                  <a:lnTo>
                    <a:pt x="369" y="83"/>
                  </a:lnTo>
                  <a:lnTo>
                    <a:pt x="369" y="91"/>
                  </a:lnTo>
                  <a:lnTo>
                    <a:pt x="363" y="99"/>
                  </a:lnTo>
                  <a:lnTo>
                    <a:pt x="360" y="110"/>
                  </a:lnTo>
                  <a:lnTo>
                    <a:pt x="337" y="116"/>
                  </a:lnTo>
                  <a:lnTo>
                    <a:pt x="314" y="123"/>
                  </a:lnTo>
                  <a:lnTo>
                    <a:pt x="295" y="133"/>
                  </a:lnTo>
                  <a:lnTo>
                    <a:pt x="274" y="140"/>
                  </a:lnTo>
                  <a:lnTo>
                    <a:pt x="253" y="146"/>
                  </a:lnTo>
                  <a:lnTo>
                    <a:pt x="234" y="152"/>
                  </a:lnTo>
                  <a:lnTo>
                    <a:pt x="215" y="156"/>
                  </a:lnTo>
                  <a:lnTo>
                    <a:pt x="196" y="161"/>
                  </a:lnTo>
                  <a:lnTo>
                    <a:pt x="177" y="161"/>
                  </a:lnTo>
                  <a:lnTo>
                    <a:pt x="160" y="163"/>
                  </a:lnTo>
                  <a:lnTo>
                    <a:pt x="141" y="161"/>
                  </a:lnTo>
                  <a:lnTo>
                    <a:pt x="124" y="158"/>
                  </a:lnTo>
                  <a:lnTo>
                    <a:pt x="105" y="152"/>
                  </a:lnTo>
                  <a:lnTo>
                    <a:pt x="88" y="144"/>
                  </a:lnTo>
                  <a:lnTo>
                    <a:pt x="71" y="135"/>
                  </a:lnTo>
                  <a:lnTo>
                    <a:pt x="52" y="123"/>
                  </a:lnTo>
                  <a:lnTo>
                    <a:pt x="48" y="118"/>
                  </a:lnTo>
                  <a:lnTo>
                    <a:pt x="44" y="110"/>
                  </a:lnTo>
                  <a:lnTo>
                    <a:pt x="40" y="102"/>
                  </a:lnTo>
                  <a:lnTo>
                    <a:pt x="36" y="95"/>
                  </a:lnTo>
                  <a:lnTo>
                    <a:pt x="33" y="85"/>
                  </a:lnTo>
                  <a:lnTo>
                    <a:pt x="29" y="76"/>
                  </a:lnTo>
                  <a:lnTo>
                    <a:pt x="27" y="70"/>
                  </a:lnTo>
                  <a:lnTo>
                    <a:pt x="27" y="66"/>
                  </a:lnTo>
                  <a:lnTo>
                    <a:pt x="38" y="68"/>
                  </a:lnTo>
                  <a:lnTo>
                    <a:pt x="48" y="72"/>
                  </a:lnTo>
                  <a:lnTo>
                    <a:pt x="55" y="76"/>
                  </a:lnTo>
                  <a:lnTo>
                    <a:pt x="61" y="83"/>
                  </a:lnTo>
                  <a:lnTo>
                    <a:pt x="71" y="95"/>
                  </a:lnTo>
                  <a:lnTo>
                    <a:pt x="82" y="104"/>
                  </a:lnTo>
                  <a:lnTo>
                    <a:pt x="86" y="110"/>
                  </a:lnTo>
                  <a:lnTo>
                    <a:pt x="93" y="114"/>
                  </a:lnTo>
                  <a:lnTo>
                    <a:pt x="99" y="118"/>
                  </a:lnTo>
                  <a:lnTo>
                    <a:pt x="109" y="121"/>
                  </a:lnTo>
                  <a:lnTo>
                    <a:pt x="120" y="123"/>
                  </a:lnTo>
                  <a:lnTo>
                    <a:pt x="133" y="123"/>
                  </a:lnTo>
                  <a:lnTo>
                    <a:pt x="151" y="123"/>
                  </a:lnTo>
                  <a:lnTo>
                    <a:pt x="170" y="123"/>
                  </a:lnTo>
                  <a:lnTo>
                    <a:pt x="173" y="123"/>
                  </a:lnTo>
                  <a:lnTo>
                    <a:pt x="177" y="123"/>
                  </a:lnTo>
                  <a:lnTo>
                    <a:pt x="187" y="121"/>
                  </a:lnTo>
                  <a:lnTo>
                    <a:pt x="196" y="121"/>
                  </a:lnTo>
                  <a:lnTo>
                    <a:pt x="208" y="118"/>
                  </a:lnTo>
                  <a:lnTo>
                    <a:pt x="221" y="118"/>
                  </a:lnTo>
                  <a:lnTo>
                    <a:pt x="234" y="116"/>
                  </a:lnTo>
                  <a:lnTo>
                    <a:pt x="249" y="114"/>
                  </a:lnTo>
                  <a:lnTo>
                    <a:pt x="263" y="112"/>
                  </a:lnTo>
                  <a:lnTo>
                    <a:pt x="276" y="110"/>
                  </a:lnTo>
                  <a:lnTo>
                    <a:pt x="289" y="106"/>
                  </a:lnTo>
                  <a:lnTo>
                    <a:pt x="304" y="104"/>
                  </a:lnTo>
                  <a:lnTo>
                    <a:pt x="314" y="101"/>
                  </a:lnTo>
                  <a:lnTo>
                    <a:pt x="323" y="95"/>
                  </a:lnTo>
                  <a:lnTo>
                    <a:pt x="331" y="91"/>
                  </a:lnTo>
                  <a:lnTo>
                    <a:pt x="339" y="89"/>
                  </a:lnTo>
                  <a:lnTo>
                    <a:pt x="339" y="76"/>
                  </a:lnTo>
                  <a:lnTo>
                    <a:pt x="335" y="66"/>
                  </a:lnTo>
                  <a:lnTo>
                    <a:pt x="327" y="57"/>
                  </a:lnTo>
                  <a:lnTo>
                    <a:pt x="318" y="53"/>
                  </a:lnTo>
                  <a:lnTo>
                    <a:pt x="306" y="47"/>
                  </a:lnTo>
                  <a:lnTo>
                    <a:pt x="293" y="44"/>
                  </a:lnTo>
                  <a:lnTo>
                    <a:pt x="278" y="44"/>
                  </a:lnTo>
                  <a:lnTo>
                    <a:pt x="263" y="44"/>
                  </a:lnTo>
                  <a:lnTo>
                    <a:pt x="244" y="42"/>
                  </a:lnTo>
                  <a:lnTo>
                    <a:pt x="227" y="42"/>
                  </a:lnTo>
                  <a:lnTo>
                    <a:pt x="208" y="42"/>
                  </a:lnTo>
                  <a:lnTo>
                    <a:pt x="192" y="42"/>
                  </a:lnTo>
                  <a:lnTo>
                    <a:pt x="173" y="40"/>
                  </a:lnTo>
                  <a:lnTo>
                    <a:pt x="156" y="40"/>
                  </a:lnTo>
                  <a:lnTo>
                    <a:pt x="141" y="40"/>
                  </a:lnTo>
                  <a:lnTo>
                    <a:pt x="130" y="40"/>
                  </a:lnTo>
                  <a:lnTo>
                    <a:pt x="122" y="38"/>
                  </a:lnTo>
                  <a:lnTo>
                    <a:pt x="116" y="38"/>
                  </a:lnTo>
                  <a:lnTo>
                    <a:pt x="109" y="38"/>
                  </a:lnTo>
                  <a:lnTo>
                    <a:pt x="103" y="38"/>
                  </a:lnTo>
                  <a:lnTo>
                    <a:pt x="93" y="38"/>
                  </a:lnTo>
                  <a:lnTo>
                    <a:pt x="84" y="38"/>
                  </a:lnTo>
                  <a:lnTo>
                    <a:pt x="74" y="38"/>
                  </a:lnTo>
                  <a:lnTo>
                    <a:pt x="65" y="38"/>
                  </a:lnTo>
                  <a:lnTo>
                    <a:pt x="55" y="36"/>
                  </a:lnTo>
                  <a:lnTo>
                    <a:pt x="48" y="36"/>
                  </a:lnTo>
                  <a:lnTo>
                    <a:pt x="38" y="36"/>
                  </a:lnTo>
                  <a:lnTo>
                    <a:pt x="31" y="36"/>
                  </a:lnTo>
                  <a:lnTo>
                    <a:pt x="17" y="36"/>
                  </a:lnTo>
                  <a:lnTo>
                    <a:pt x="10" y="36"/>
                  </a:lnTo>
                  <a:lnTo>
                    <a:pt x="6" y="28"/>
                  </a:lnTo>
                  <a:lnTo>
                    <a:pt x="4" y="21"/>
                  </a:lnTo>
                  <a:lnTo>
                    <a:pt x="2" y="11"/>
                  </a:lnTo>
                  <a:lnTo>
                    <a:pt x="0" y="9"/>
                  </a:lnTo>
                  <a:lnTo>
                    <a:pt x="12" y="6"/>
                  </a:lnTo>
                  <a:lnTo>
                    <a:pt x="23" y="4"/>
                  </a:lnTo>
                  <a:lnTo>
                    <a:pt x="36" y="2"/>
                  </a:lnTo>
                  <a:lnTo>
                    <a:pt x="50" y="2"/>
                  </a:lnTo>
                  <a:lnTo>
                    <a:pt x="61" y="2"/>
                  </a:lnTo>
                  <a:lnTo>
                    <a:pt x="74" y="2"/>
                  </a:lnTo>
                  <a:lnTo>
                    <a:pt x="90" y="2"/>
                  </a:lnTo>
                  <a:lnTo>
                    <a:pt x="103" y="2"/>
                  </a:lnTo>
                  <a:lnTo>
                    <a:pt x="116" y="2"/>
                  </a:lnTo>
                  <a:lnTo>
                    <a:pt x="130" y="2"/>
                  </a:lnTo>
                  <a:lnTo>
                    <a:pt x="143" y="2"/>
                  </a:lnTo>
                  <a:lnTo>
                    <a:pt x="156" y="4"/>
                  </a:lnTo>
                  <a:lnTo>
                    <a:pt x="168" y="2"/>
                  </a:lnTo>
                  <a:lnTo>
                    <a:pt x="181" y="2"/>
                  </a:lnTo>
                  <a:lnTo>
                    <a:pt x="192" y="2"/>
                  </a:lnTo>
                  <a:lnTo>
                    <a:pt x="206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41" name="Freeform 62">
              <a:extLst>
                <a:ext uri="{FF2B5EF4-FFF2-40B4-BE49-F238E27FC236}">
                  <a16:creationId xmlns:a16="http://schemas.microsoft.com/office/drawing/2014/main" id="{22D5288E-BD26-0FFB-6D5A-D8B92A6D3D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2" y="1356"/>
              <a:ext cx="105" cy="76"/>
            </a:xfrm>
            <a:custGeom>
              <a:avLst/>
              <a:gdLst>
                <a:gd name="T0" fmla="*/ 0 w 342"/>
                <a:gd name="T1" fmla="*/ 0 h 270"/>
                <a:gd name="T2" fmla="*/ 0 w 342"/>
                <a:gd name="T3" fmla="*/ 0 h 270"/>
                <a:gd name="T4" fmla="*/ 0 w 342"/>
                <a:gd name="T5" fmla="*/ 0 h 270"/>
                <a:gd name="T6" fmla="*/ 0 w 342"/>
                <a:gd name="T7" fmla="*/ 0 h 270"/>
                <a:gd name="T8" fmla="*/ 0 w 342"/>
                <a:gd name="T9" fmla="*/ 0 h 270"/>
                <a:gd name="T10" fmla="*/ 0 w 342"/>
                <a:gd name="T11" fmla="*/ 0 h 270"/>
                <a:gd name="T12" fmla="*/ 0 w 342"/>
                <a:gd name="T13" fmla="*/ 0 h 270"/>
                <a:gd name="T14" fmla="*/ 0 w 342"/>
                <a:gd name="T15" fmla="*/ 0 h 270"/>
                <a:gd name="T16" fmla="*/ 0 w 342"/>
                <a:gd name="T17" fmla="*/ 0 h 270"/>
                <a:gd name="T18" fmla="*/ 0 w 342"/>
                <a:gd name="T19" fmla="*/ 0 h 270"/>
                <a:gd name="T20" fmla="*/ 0 w 342"/>
                <a:gd name="T21" fmla="*/ 0 h 270"/>
                <a:gd name="T22" fmla="*/ 0 w 342"/>
                <a:gd name="T23" fmla="*/ 0 h 270"/>
                <a:gd name="T24" fmla="*/ 0 w 342"/>
                <a:gd name="T25" fmla="*/ 0 h 270"/>
                <a:gd name="T26" fmla="*/ 0 w 342"/>
                <a:gd name="T27" fmla="*/ 0 h 270"/>
                <a:gd name="T28" fmla="*/ 0 w 342"/>
                <a:gd name="T29" fmla="*/ 0 h 270"/>
                <a:gd name="T30" fmla="*/ 0 w 342"/>
                <a:gd name="T31" fmla="*/ 0 h 270"/>
                <a:gd name="T32" fmla="*/ 0 w 342"/>
                <a:gd name="T33" fmla="*/ 0 h 270"/>
                <a:gd name="T34" fmla="*/ 0 w 342"/>
                <a:gd name="T35" fmla="*/ 0 h 270"/>
                <a:gd name="T36" fmla="*/ 0 w 342"/>
                <a:gd name="T37" fmla="*/ 0 h 270"/>
                <a:gd name="T38" fmla="*/ 0 w 342"/>
                <a:gd name="T39" fmla="*/ 0 h 270"/>
                <a:gd name="T40" fmla="*/ 0 w 342"/>
                <a:gd name="T41" fmla="*/ 0 h 270"/>
                <a:gd name="T42" fmla="*/ 0 w 342"/>
                <a:gd name="T43" fmla="*/ 0 h 270"/>
                <a:gd name="T44" fmla="*/ 0 w 342"/>
                <a:gd name="T45" fmla="*/ 0 h 270"/>
                <a:gd name="T46" fmla="*/ 0 w 342"/>
                <a:gd name="T47" fmla="*/ 0 h 270"/>
                <a:gd name="T48" fmla="*/ 0 w 342"/>
                <a:gd name="T49" fmla="*/ 0 h 270"/>
                <a:gd name="T50" fmla="*/ 0 w 342"/>
                <a:gd name="T51" fmla="*/ 0 h 270"/>
                <a:gd name="T52" fmla="*/ 0 w 342"/>
                <a:gd name="T53" fmla="*/ 0 h 270"/>
                <a:gd name="T54" fmla="*/ 0 w 342"/>
                <a:gd name="T55" fmla="*/ 0 h 270"/>
                <a:gd name="T56" fmla="*/ 0 w 342"/>
                <a:gd name="T57" fmla="*/ 0 h 270"/>
                <a:gd name="T58" fmla="*/ 0 w 342"/>
                <a:gd name="T59" fmla="*/ 0 h 270"/>
                <a:gd name="T60" fmla="*/ 0 w 342"/>
                <a:gd name="T61" fmla="*/ 0 h 270"/>
                <a:gd name="T62" fmla="*/ 0 w 342"/>
                <a:gd name="T63" fmla="*/ 0 h 270"/>
                <a:gd name="T64" fmla="*/ 0 w 342"/>
                <a:gd name="T65" fmla="*/ 0 h 270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42"/>
                <a:gd name="T100" fmla="*/ 0 h 270"/>
                <a:gd name="T101" fmla="*/ 342 w 342"/>
                <a:gd name="T102" fmla="*/ 270 h 270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42" h="270">
                  <a:moveTo>
                    <a:pt x="319" y="0"/>
                  </a:moveTo>
                  <a:lnTo>
                    <a:pt x="328" y="12"/>
                  </a:lnTo>
                  <a:lnTo>
                    <a:pt x="336" y="27"/>
                  </a:lnTo>
                  <a:lnTo>
                    <a:pt x="338" y="42"/>
                  </a:lnTo>
                  <a:lnTo>
                    <a:pt x="342" y="59"/>
                  </a:lnTo>
                  <a:lnTo>
                    <a:pt x="340" y="74"/>
                  </a:lnTo>
                  <a:lnTo>
                    <a:pt x="338" y="91"/>
                  </a:lnTo>
                  <a:lnTo>
                    <a:pt x="334" y="107"/>
                  </a:lnTo>
                  <a:lnTo>
                    <a:pt x="328" y="126"/>
                  </a:lnTo>
                  <a:lnTo>
                    <a:pt x="319" y="141"/>
                  </a:lnTo>
                  <a:lnTo>
                    <a:pt x="309" y="154"/>
                  </a:lnTo>
                  <a:lnTo>
                    <a:pt x="298" y="168"/>
                  </a:lnTo>
                  <a:lnTo>
                    <a:pt x="287" y="181"/>
                  </a:lnTo>
                  <a:lnTo>
                    <a:pt x="273" y="190"/>
                  </a:lnTo>
                  <a:lnTo>
                    <a:pt x="260" y="198"/>
                  </a:lnTo>
                  <a:lnTo>
                    <a:pt x="245" y="202"/>
                  </a:lnTo>
                  <a:lnTo>
                    <a:pt x="231" y="206"/>
                  </a:lnTo>
                  <a:lnTo>
                    <a:pt x="214" y="207"/>
                  </a:lnTo>
                  <a:lnTo>
                    <a:pt x="199" y="211"/>
                  </a:lnTo>
                  <a:lnTo>
                    <a:pt x="182" y="215"/>
                  </a:lnTo>
                  <a:lnTo>
                    <a:pt x="167" y="225"/>
                  </a:lnTo>
                  <a:lnTo>
                    <a:pt x="148" y="228"/>
                  </a:lnTo>
                  <a:lnTo>
                    <a:pt x="133" y="238"/>
                  </a:lnTo>
                  <a:lnTo>
                    <a:pt x="116" y="244"/>
                  </a:lnTo>
                  <a:lnTo>
                    <a:pt x="100" y="253"/>
                  </a:lnTo>
                  <a:lnTo>
                    <a:pt x="85" y="257"/>
                  </a:lnTo>
                  <a:lnTo>
                    <a:pt x="68" y="263"/>
                  </a:lnTo>
                  <a:lnTo>
                    <a:pt x="55" y="266"/>
                  </a:lnTo>
                  <a:lnTo>
                    <a:pt x="41" y="270"/>
                  </a:lnTo>
                  <a:lnTo>
                    <a:pt x="30" y="270"/>
                  </a:lnTo>
                  <a:lnTo>
                    <a:pt x="19" y="268"/>
                  </a:lnTo>
                  <a:lnTo>
                    <a:pt x="7" y="264"/>
                  </a:lnTo>
                  <a:lnTo>
                    <a:pt x="0" y="259"/>
                  </a:lnTo>
                  <a:lnTo>
                    <a:pt x="9" y="238"/>
                  </a:lnTo>
                  <a:lnTo>
                    <a:pt x="22" y="225"/>
                  </a:lnTo>
                  <a:lnTo>
                    <a:pt x="38" y="215"/>
                  </a:lnTo>
                  <a:lnTo>
                    <a:pt x="58" y="207"/>
                  </a:lnTo>
                  <a:lnTo>
                    <a:pt x="77" y="202"/>
                  </a:lnTo>
                  <a:lnTo>
                    <a:pt x="100" y="200"/>
                  </a:lnTo>
                  <a:lnTo>
                    <a:pt x="125" y="196"/>
                  </a:lnTo>
                  <a:lnTo>
                    <a:pt x="150" y="196"/>
                  </a:lnTo>
                  <a:lnTo>
                    <a:pt x="173" y="194"/>
                  </a:lnTo>
                  <a:lnTo>
                    <a:pt x="197" y="192"/>
                  </a:lnTo>
                  <a:lnTo>
                    <a:pt x="220" y="188"/>
                  </a:lnTo>
                  <a:lnTo>
                    <a:pt x="241" y="185"/>
                  </a:lnTo>
                  <a:lnTo>
                    <a:pt x="260" y="175"/>
                  </a:lnTo>
                  <a:lnTo>
                    <a:pt x="279" y="164"/>
                  </a:lnTo>
                  <a:lnTo>
                    <a:pt x="294" y="149"/>
                  </a:lnTo>
                  <a:lnTo>
                    <a:pt x="306" y="129"/>
                  </a:lnTo>
                  <a:lnTo>
                    <a:pt x="309" y="122"/>
                  </a:lnTo>
                  <a:lnTo>
                    <a:pt x="315" y="114"/>
                  </a:lnTo>
                  <a:lnTo>
                    <a:pt x="319" y="107"/>
                  </a:lnTo>
                  <a:lnTo>
                    <a:pt x="321" y="97"/>
                  </a:lnTo>
                  <a:lnTo>
                    <a:pt x="321" y="88"/>
                  </a:lnTo>
                  <a:lnTo>
                    <a:pt x="321" y="80"/>
                  </a:lnTo>
                  <a:lnTo>
                    <a:pt x="321" y="71"/>
                  </a:lnTo>
                  <a:lnTo>
                    <a:pt x="321" y="63"/>
                  </a:lnTo>
                  <a:lnTo>
                    <a:pt x="319" y="53"/>
                  </a:lnTo>
                  <a:lnTo>
                    <a:pt x="319" y="44"/>
                  </a:lnTo>
                  <a:lnTo>
                    <a:pt x="315" y="34"/>
                  </a:lnTo>
                  <a:lnTo>
                    <a:pt x="315" y="27"/>
                  </a:lnTo>
                  <a:lnTo>
                    <a:pt x="315" y="19"/>
                  </a:lnTo>
                  <a:lnTo>
                    <a:pt x="315" y="10"/>
                  </a:lnTo>
                  <a:lnTo>
                    <a:pt x="315" y="4"/>
                  </a:lnTo>
                  <a:lnTo>
                    <a:pt x="31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42" name="Freeform 63">
              <a:extLst>
                <a:ext uri="{FF2B5EF4-FFF2-40B4-BE49-F238E27FC236}">
                  <a16:creationId xmlns:a16="http://schemas.microsoft.com/office/drawing/2014/main" id="{55D2C6F9-A304-4B64-22AE-04BF0BE9C9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3" y="1361"/>
              <a:ext cx="122" cy="39"/>
            </a:xfrm>
            <a:custGeom>
              <a:avLst/>
              <a:gdLst>
                <a:gd name="T0" fmla="*/ 0 w 399"/>
                <a:gd name="T1" fmla="*/ 0 h 137"/>
                <a:gd name="T2" fmla="*/ 0 w 399"/>
                <a:gd name="T3" fmla="*/ 0 h 137"/>
                <a:gd name="T4" fmla="*/ 0 w 399"/>
                <a:gd name="T5" fmla="*/ 0 h 137"/>
                <a:gd name="T6" fmla="*/ 0 w 399"/>
                <a:gd name="T7" fmla="*/ 0 h 137"/>
                <a:gd name="T8" fmla="*/ 0 w 399"/>
                <a:gd name="T9" fmla="*/ 0 h 137"/>
                <a:gd name="T10" fmla="*/ 0 w 399"/>
                <a:gd name="T11" fmla="*/ 0 h 137"/>
                <a:gd name="T12" fmla="*/ 0 w 399"/>
                <a:gd name="T13" fmla="*/ 0 h 137"/>
                <a:gd name="T14" fmla="*/ 0 w 399"/>
                <a:gd name="T15" fmla="*/ 0 h 137"/>
                <a:gd name="T16" fmla="*/ 0 w 399"/>
                <a:gd name="T17" fmla="*/ 0 h 137"/>
                <a:gd name="T18" fmla="*/ 0 w 399"/>
                <a:gd name="T19" fmla="*/ 0 h 137"/>
                <a:gd name="T20" fmla="*/ 0 w 399"/>
                <a:gd name="T21" fmla="*/ 0 h 137"/>
                <a:gd name="T22" fmla="*/ 0 w 399"/>
                <a:gd name="T23" fmla="*/ 0 h 137"/>
                <a:gd name="T24" fmla="*/ 0 w 399"/>
                <a:gd name="T25" fmla="*/ 0 h 137"/>
                <a:gd name="T26" fmla="*/ 0 w 399"/>
                <a:gd name="T27" fmla="*/ 0 h 137"/>
                <a:gd name="T28" fmla="*/ 0 w 399"/>
                <a:gd name="T29" fmla="*/ 0 h 137"/>
                <a:gd name="T30" fmla="*/ 0 w 399"/>
                <a:gd name="T31" fmla="*/ 0 h 137"/>
                <a:gd name="T32" fmla="*/ 0 w 399"/>
                <a:gd name="T33" fmla="*/ 0 h 137"/>
                <a:gd name="T34" fmla="*/ 0 w 399"/>
                <a:gd name="T35" fmla="*/ 0 h 137"/>
                <a:gd name="T36" fmla="*/ 0 w 399"/>
                <a:gd name="T37" fmla="*/ 0 h 137"/>
                <a:gd name="T38" fmla="*/ 0 w 399"/>
                <a:gd name="T39" fmla="*/ 0 h 137"/>
                <a:gd name="T40" fmla="*/ 0 w 399"/>
                <a:gd name="T41" fmla="*/ 0 h 137"/>
                <a:gd name="T42" fmla="*/ 0 w 399"/>
                <a:gd name="T43" fmla="*/ 0 h 137"/>
                <a:gd name="T44" fmla="*/ 0 w 399"/>
                <a:gd name="T45" fmla="*/ 0 h 137"/>
                <a:gd name="T46" fmla="*/ 0 w 399"/>
                <a:gd name="T47" fmla="*/ 0 h 137"/>
                <a:gd name="T48" fmla="*/ 0 w 399"/>
                <a:gd name="T49" fmla="*/ 0 h 137"/>
                <a:gd name="T50" fmla="*/ 0 w 399"/>
                <a:gd name="T51" fmla="*/ 0 h 137"/>
                <a:gd name="T52" fmla="*/ 0 w 399"/>
                <a:gd name="T53" fmla="*/ 0 h 137"/>
                <a:gd name="T54" fmla="*/ 0 w 399"/>
                <a:gd name="T55" fmla="*/ 0 h 137"/>
                <a:gd name="T56" fmla="*/ 0 w 399"/>
                <a:gd name="T57" fmla="*/ 0 h 137"/>
                <a:gd name="T58" fmla="*/ 0 w 399"/>
                <a:gd name="T59" fmla="*/ 0 h 137"/>
                <a:gd name="T60" fmla="*/ 0 w 399"/>
                <a:gd name="T61" fmla="*/ 0 h 137"/>
                <a:gd name="T62" fmla="*/ 0 w 399"/>
                <a:gd name="T63" fmla="*/ 0 h 137"/>
                <a:gd name="T64" fmla="*/ 0 w 399"/>
                <a:gd name="T65" fmla="*/ 0 h 137"/>
                <a:gd name="T66" fmla="*/ 0 w 399"/>
                <a:gd name="T67" fmla="*/ 0 h 137"/>
                <a:gd name="T68" fmla="*/ 0 w 399"/>
                <a:gd name="T69" fmla="*/ 0 h 137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399"/>
                <a:gd name="T106" fmla="*/ 0 h 137"/>
                <a:gd name="T107" fmla="*/ 399 w 399"/>
                <a:gd name="T108" fmla="*/ 137 h 137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399" h="137">
                  <a:moveTo>
                    <a:pt x="23" y="0"/>
                  </a:moveTo>
                  <a:lnTo>
                    <a:pt x="29" y="10"/>
                  </a:lnTo>
                  <a:lnTo>
                    <a:pt x="38" y="23"/>
                  </a:lnTo>
                  <a:lnTo>
                    <a:pt x="46" y="35"/>
                  </a:lnTo>
                  <a:lnTo>
                    <a:pt x="57" y="44"/>
                  </a:lnTo>
                  <a:lnTo>
                    <a:pt x="67" y="54"/>
                  </a:lnTo>
                  <a:lnTo>
                    <a:pt x="78" y="61"/>
                  </a:lnTo>
                  <a:lnTo>
                    <a:pt x="90" y="67"/>
                  </a:lnTo>
                  <a:lnTo>
                    <a:pt x="103" y="74"/>
                  </a:lnTo>
                  <a:lnTo>
                    <a:pt x="114" y="76"/>
                  </a:lnTo>
                  <a:lnTo>
                    <a:pt x="128" y="80"/>
                  </a:lnTo>
                  <a:lnTo>
                    <a:pt x="141" y="84"/>
                  </a:lnTo>
                  <a:lnTo>
                    <a:pt x="154" y="86"/>
                  </a:lnTo>
                  <a:lnTo>
                    <a:pt x="168" y="84"/>
                  </a:lnTo>
                  <a:lnTo>
                    <a:pt x="183" y="82"/>
                  </a:lnTo>
                  <a:lnTo>
                    <a:pt x="196" y="78"/>
                  </a:lnTo>
                  <a:lnTo>
                    <a:pt x="211" y="74"/>
                  </a:lnTo>
                  <a:lnTo>
                    <a:pt x="221" y="69"/>
                  </a:lnTo>
                  <a:lnTo>
                    <a:pt x="236" y="63"/>
                  </a:lnTo>
                  <a:lnTo>
                    <a:pt x="253" y="57"/>
                  </a:lnTo>
                  <a:lnTo>
                    <a:pt x="270" y="54"/>
                  </a:lnTo>
                  <a:lnTo>
                    <a:pt x="285" y="48"/>
                  </a:lnTo>
                  <a:lnTo>
                    <a:pt x="304" y="44"/>
                  </a:lnTo>
                  <a:lnTo>
                    <a:pt x="322" y="40"/>
                  </a:lnTo>
                  <a:lnTo>
                    <a:pt x="341" y="40"/>
                  </a:lnTo>
                  <a:lnTo>
                    <a:pt x="356" y="40"/>
                  </a:lnTo>
                  <a:lnTo>
                    <a:pt x="369" y="44"/>
                  </a:lnTo>
                  <a:lnTo>
                    <a:pt x="379" y="48"/>
                  </a:lnTo>
                  <a:lnTo>
                    <a:pt x="390" y="59"/>
                  </a:lnTo>
                  <a:lnTo>
                    <a:pt x="396" y="71"/>
                  </a:lnTo>
                  <a:lnTo>
                    <a:pt x="399" y="90"/>
                  </a:lnTo>
                  <a:lnTo>
                    <a:pt x="398" y="109"/>
                  </a:lnTo>
                  <a:lnTo>
                    <a:pt x="392" y="137"/>
                  </a:lnTo>
                  <a:lnTo>
                    <a:pt x="380" y="130"/>
                  </a:lnTo>
                  <a:lnTo>
                    <a:pt x="371" y="124"/>
                  </a:lnTo>
                  <a:lnTo>
                    <a:pt x="360" y="116"/>
                  </a:lnTo>
                  <a:lnTo>
                    <a:pt x="350" y="111"/>
                  </a:lnTo>
                  <a:lnTo>
                    <a:pt x="341" y="103"/>
                  </a:lnTo>
                  <a:lnTo>
                    <a:pt x="331" y="97"/>
                  </a:lnTo>
                  <a:lnTo>
                    <a:pt x="320" y="92"/>
                  </a:lnTo>
                  <a:lnTo>
                    <a:pt x="310" y="88"/>
                  </a:lnTo>
                  <a:lnTo>
                    <a:pt x="299" y="82"/>
                  </a:lnTo>
                  <a:lnTo>
                    <a:pt x="289" y="80"/>
                  </a:lnTo>
                  <a:lnTo>
                    <a:pt x="276" y="76"/>
                  </a:lnTo>
                  <a:lnTo>
                    <a:pt x="266" y="76"/>
                  </a:lnTo>
                  <a:lnTo>
                    <a:pt x="255" y="76"/>
                  </a:lnTo>
                  <a:lnTo>
                    <a:pt x="244" y="80"/>
                  </a:lnTo>
                  <a:lnTo>
                    <a:pt x="230" y="86"/>
                  </a:lnTo>
                  <a:lnTo>
                    <a:pt x="221" y="92"/>
                  </a:lnTo>
                  <a:lnTo>
                    <a:pt x="206" y="95"/>
                  </a:lnTo>
                  <a:lnTo>
                    <a:pt x="192" y="99"/>
                  </a:lnTo>
                  <a:lnTo>
                    <a:pt x="179" y="101"/>
                  </a:lnTo>
                  <a:lnTo>
                    <a:pt x="164" y="105"/>
                  </a:lnTo>
                  <a:lnTo>
                    <a:pt x="147" y="105"/>
                  </a:lnTo>
                  <a:lnTo>
                    <a:pt x="131" y="105"/>
                  </a:lnTo>
                  <a:lnTo>
                    <a:pt x="114" y="103"/>
                  </a:lnTo>
                  <a:lnTo>
                    <a:pt x="99" y="101"/>
                  </a:lnTo>
                  <a:lnTo>
                    <a:pt x="80" y="97"/>
                  </a:lnTo>
                  <a:lnTo>
                    <a:pt x="67" y="93"/>
                  </a:lnTo>
                  <a:lnTo>
                    <a:pt x="50" y="88"/>
                  </a:lnTo>
                  <a:lnTo>
                    <a:pt x="38" y="82"/>
                  </a:lnTo>
                  <a:lnTo>
                    <a:pt x="25" y="74"/>
                  </a:lnTo>
                  <a:lnTo>
                    <a:pt x="16" y="67"/>
                  </a:lnTo>
                  <a:lnTo>
                    <a:pt x="6" y="57"/>
                  </a:lnTo>
                  <a:lnTo>
                    <a:pt x="0" y="48"/>
                  </a:lnTo>
                  <a:lnTo>
                    <a:pt x="0" y="36"/>
                  </a:lnTo>
                  <a:lnTo>
                    <a:pt x="8" y="25"/>
                  </a:lnTo>
                  <a:lnTo>
                    <a:pt x="16" y="12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43" name="Freeform 64">
              <a:extLst>
                <a:ext uri="{FF2B5EF4-FFF2-40B4-BE49-F238E27FC236}">
                  <a16:creationId xmlns:a16="http://schemas.microsoft.com/office/drawing/2014/main" id="{34134B88-CFBE-83E6-58D2-4D2A916E48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53" y="1363"/>
              <a:ext cx="130" cy="65"/>
            </a:xfrm>
            <a:custGeom>
              <a:avLst/>
              <a:gdLst>
                <a:gd name="T0" fmla="*/ 0 w 424"/>
                <a:gd name="T1" fmla="*/ 0 h 230"/>
                <a:gd name="T2" fmla="*/ 0 w 424"/>
                <a:gd name="T3" fmla="*/ 0 h 230"/>
                <a:gd name="T4" fmla="*/ 0 w 424"/>
                <a:gd name="T5" fmla="*/ 0 h 230"/>
                <a:gd name="T6" fmla="*/ 0 w 424"/>
                <a:gd name="T7" fmla="*/ 0 h 230"/>
                <a:gd name="T8" fmla="*/ 0 w 424"/>
                <a:gd name="T9" fmla="*/ 0 h 230"/>
                <a:gd name="T10" fmla="*/ 0 w 424"/>
                <a:gd name="T11" fmla="*/ 0 h 230"/>
                <a:gd name="T12" fmla="*/ 0 w 424"/>
                <a:gd name="T13" fmla="*/ 0 h 230"/>
                <a:gd name="T14" fmla="*/ 0 w 424"/>
                <a:gd name="T15" fmla="*/ 0 h 230"/>
                <a:gd name="T16" fmla="*/ 0 w 424"/>
                <a:gd name="T17" fmla="*/ 0 h 230"/>
                <a:gd name="T18" fmla="*/ 0 w 424"/>
                <a:gd name="T19" fmla="*/ 0 h 230"/>
                <a:gd name="T20" fmla="*/ 0 w 424"/>
                <a:gd name="T21" fmla="*/ 0 h 230"/>
                <a:gd name="T22" fmla="*/ 0 w 424"/>
                <a:gd name="T23" fmla="*/ 0 h 230"/>
                <a:gd name="T24" fmla="*/ 0 w 424"/>
                <a:gd name="T25" fmla="*/ 0 h 230"/>
                <a:gd name="T26" fmla="*/ 0 w 424"/>
                <a:gd name="T27" fmla="*/ 0 h 230"/>
                <a:gd name="T28" fmla="*/ 0 w 424"/>
                <a:gd name="T29" fmla="*/ 0 h 230"/>
                <a:gd name="T30" fmla="*/ 0 w 424"/>
                <a:gd name="T31" fmla="*/ 0 h 230"/>
                <a:gd name="T32" fmla="*/ 0 w 424"/>
                <a:gd name="T33" fmla="*/ 0 h 230"/>
                <a:gd name="T34" fmla="*/ 0 w 424"/>
                <a:gd name="T35" fmla="*/ 0 h 230"/>
                <a:gd name="T36" fmla="*/ 0 w 424"/>
                <a:gd name="T37" fmla="*/ 0 h 230"/>
                <a:gd name="T38" fmla="*/ 0 w 424"/>
                <a:gd name="T39" fmla="*/ 0 h 230"/>
                <a:gd name="T40" fmla="*/ 0 w 424"/>
                <a:gd name="T41" fmla="*/ 0 h 230"/>
                <a:gd name="T42" fmla="*/ 0 w 424"/>
                <a:gd name="T43" fmla="*/ 0 h 230"/>
                <a:gd name="T44" fmla="*/ 0 w 424"/>
                <a:gd name="T45" fmla="*/ 0 h 230"/>
                <a:gd name="T46" fmla="*/ 0 w 424"/>
                <a:gd name="T47" fmla="*/ 0 h 230"/>
                <a:gd name="T48" fmla="*/ 0 w 424"/>
                <a:gd name="T49" fmla="*/ 0 h 230"/>
                <a:gd name="T50" fmla="*/ 0 w 424"/>
                <a:gd name="T51" fmla="*/ 0 h 230"/>
                <a:gd name="T52" fmla="*/ 0 w 424"/>
                <a:gd name="T53" fmla="*/ 0 h 230"/>
                <a:gd name="T54" fmla="*/ 0 w 424"/>
                <a:gd name="T55" fmla="*/ 0 h 230"/>
                <a:gd name="T56" fmla="*/ 0 w 424"/>
                <a:gd name="T57" fmla="*/ 0 h 230"/>
                <a:gd name="T58" fmla="*/ 0 w 424"/>
                <a:gd name="T59" fmla="*/ 0 h 230"/>
                <a:gd name="T60" fmla="*/ 0 w 424"/>
                <a:gd name="T61" fmla="*/ 0 h 230"/>
                <a:gd name="T62" fmla="*/ 0 w 424"/>
                <a:gd name="T63" fmla="*/ 0 h 230"/>
                <a:gd name="T64" fmla="*/ 0 w 424"/>
                <a:gd name="T65" fmla="*/ 0 h 230"/>
                <a:gd name="T66" fmla="*/ 0 w 424"/>
                <a:gd name="T67" fmla="*/ 0 h 230"/>
                <a:gd name="T68" fmla="*/ 0 w 424"/>
                <a:gd name="T69" fmla="*/ 0 h 230"/>
                <a:gd name="T70" fmla="*/ 0 w 424"/>
                <a:gd name="T71" fmla="*/ 0 h 230"/>
                <a:gd name="T72" fmla="*/ 0 w 424"/>
                <a:gd name="T73" fmla="*/ 0 h 230"/>
                <a:gd name="T74" fmla="*/ 0 w 424"/>
                <a:gd name="T75" fmla="*/ 0 h 230"/>
                <a:gd name="T76" fmla="*/ 0 w 424"/>
                <a:gd name="T77" fmla="*/ 0 h 230"/>
                <a:gd name="T78" fmla="*/ 0 w 424"/>
                <a:gd name="T79" fmla="*/ 0 h 230"/>
                <a:gd name="T80" fmla="*/ 0 w 424"/>
                <a:gd name="T81" fmla="*/ 0 h 230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424"/>
                <a:gd name="T124" fmla="*/ 0 h 230"/>
                <a:gd name="T125" fmla="*/ 424 w 424"/>
                <a:gd name="T126" fmla="*/ 230 h 230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424" h="230">
                  <a:moveTo>
                    <a:pt x="2" y="0"/>
                  </a:moveTo>
                  <a:lnTo>
                    <a:pt x="8" y="7"/>
                  </a:lnTo>
                  <a:lnTo>
                    <a:pt x="15" y="19"/>
                  </a:lnTo>
                  <a:lnTo>
                    <a:pt x="23" y="28"/>
                  </a:lnTo>
                  <a:lnTo>
                    <a:pt x="28" y="42"/>
                  </a:lnTo>
                  <a:lnTo>
                    <a:pt x="36" y="53"/>
                  </a:lnTo>
                  <a:lnTo>
                    <a:pt x="42" y="66"/>
                  </a:lnTo>
                  <a:lnTo>
                    <a:pt x="51" y="78"/>
                  </a:lnTo>
                  <a:lnTo>
                    <a:pt x="59" y="89"/>
                  </a:lnTo>
                  <a:lnTo>
                    <a:pt x="65" y="99"/>
                  </a:lnTo>
                  <a:lnTo>
                    <a:pt x="74" y="108"/>
                  </a:lnTo>
                  <a:lnTo>
                    <a:pt x="84" y="116"/>
                  </a:lnTo>
                  <a:lnTo>
                    <a:pt x="95" y="123"/>
                  </a:lnTo>
                  <a:lnTo>
                    <a:pt x="106" y="127"/>
                  </a:lnTo>
                  <a:lnTo>
                    <a:pt x="120" y="131"/>
                  </a:lnTo>
                  <a:lnTo>
                    <a:pt x="135" y="131"/>
                  </a:lnTo>
                  <a:lnTo>
                    <a:pt x="152" y="131"/>
                  </a:lnTo>
                  <a:lnTo>
                    <a:pt x="171" y="127"/>
                  </a:lnTo>
                  <a:lnTo>
                    <a:pt x="190" y="125"/>
                  </a:lnTo>
                  <a:lnTo>
                    <a:pt x="207" y="125"/>
                  </a:lnTo>
                  <a:lnTo>
                    <a:pt x="226" y="127"/>
                  </a:lnTo>
                  <a:lnTo>
                    <a:pt x="243" y="129"/>
                  </a:lnTo>
                  <a:lnTo>
                    <a:pt x="260" y="135"/>
                  </a:lnTo>
                  <a:lnTo>
                    <a:pt x="277" y="139"/>
                  </a:lnTo>
                  <a:lnTo>
                    <a:pt x="295" y="146"/>
                  </a:lnTo>
                  <a:lnTo>
                    <a:pt x="310" y="150"/>
                  </a:lnTo>
                  <a:lnTo>
                    <a:pt x="325" y="160"/>
                  </a:lnTo>
                  <a:lnTo>
                    <a:pt x="342" y="167"/>
                  </a:lnTo>
                  <a:lnTo>
                    <a:pt x="357" y="175"/>
                  </a:lnTo>
                  <a:lnTo>
                    <a:pt x="374" y="184"/>
                  </a:lnTo>
                  <a:lnTo>
                    <a:pt x="390" y="192"/>
                  </a:lnTo>
                  <a:lnTo>
                    <a:pt x="407" y="199"/>
                  </a:lnTo>
                  <a:lnTo>
                    <a:pt x="424" y="209"/>
                  </a:lnTo>
                  <a:lnTo>
                    <a:pt x="412" y="217"/>
                  </a:lnTo>
                  <a:lnTo>
                    <a:pt x="403" y="220"/>
                  </a:lnTo>
                  <a:lnTo>
                    <a:pt x="393" y="226"/>
                  </a:lnTo>
                  <a:lnTo>
                    <a:pt x="386" y="230"/>
                  </a:lnTo>
                  <a:lnTo>
                    <a:pt x="376" y="230"/>
                  </a:lnTo>
                  <a:lnTo>
                    <a:pt x="367" y="230"/>
                  </a:lnTo>
                  <a:lnTo>
                    <a:pt x="357" y="230"/>
                  </a:lnTo>
                  <a:lnTo>
                    <a:pt x="350" y="230"/>
                  </a:lnTo>
                  <a:lnTo>
                    <a:pt x="340" y="226"/>
                  </a:lnTo>
                  <a:lnTo>
                    <a:pt x="331" y="220"/>
                  </a:lnTo>
                  <a:lnTo>
                    <a:pt x="321" y="215"/>
                  </a:lnTo>
                  <a:lnTo>
                    <a:pt x="314" y="209"/>
                  </a:lnTo>
                  <a:lnTo>
                    <a:pt x="306" y="199"/>
                  </a:lnTo>
                  <a:lnTo>
                    <a:pt x="296" y="192"/>
                  </a:lnTo>
                  <a:lnTo>
                    <a:pt x="289" y="180"/>
                  </a:lnTo>
                  <a:lnTo>
                    <a:pt x="281" y="169"/>
                  </a:lnTo>
                  <a:lnTo>
                    <a:pt x="274" y="161"/>
                  </a:lnTo>
                  <a:lnTo>
                    <a:pt x="268" y="158"/>
                  </a:lnTo>
                  <a:lnTo>
                    <a:pt x="258" y="154"/>
                  </a:lnTo>
                  <a:lnTo>
                    <a:pt x="251" y="150"/>
                  </a:lnTo>
                  <a:lnTo>
                    <a:pt x="239" y="148"/>
                  </a:lnTo>
                  <a:lnTo>
                    <a:pt x="230" y="148"/>
                  </a:lnTo>
                  <a:lnTo>
                    <a:pt x="219" y="148"/>
                  </a:lnTo>
                  <a:lnTo>
                    <a:pt x="209" y="150"/>
                  </a:lnTo>
                  <a:lnTo>
                    <a:pt x="196" y="150"/>
                  </a:lnTo>
                  <a:lnTo>
                    <a:pt x="184" y="150"/>
                  </a:lnTo>
                  <a:lnTo>
                    <a:pt x="171" y="152"/>
                  </a:lnTo>
                  <a:lnTo>
                    <a:pt x="161" y="156"/>
                  </a:lnTo>
                  <a:lnTo>
                    <a:pt x="148" y="156"/>
                  </a:lnTo>
                  <a:lnTo>
                    <a:pt x="139" y="156"/>
                  </a:lnTo>
                  <a:lnTo>
                    <a:pt x="127" y="158"/>
                  </a:lnTo>
                  <a:lnTo>
                    <a:pt x="120" y="160"/>
                  </a:lnTo>
                  <a:lnTo>
                    <a:pt x="104" y="156"/>
                  </a:lnTo>
                  <a:lnTo>
                    <a:pt x="91" y="154"/>
                  </a:lnTo>
                  <a:lnTo>
                    <a:pt x="78" y="148"/>
                  </a:lnTo>
                  <a:lnTo>
                    <a:pt x="66" y="141"/>
                  </a:lnTo>
                  <a:lnTo>
                    <a:pt x="55" y="131"/>
                  </a:lnTo>
                  <a:lnTo>
                    <a:pt x="46" y="122"/>
                  </a:lnTo>
                  <a:lnTo>
                    <a:pt x="36" y="112"/>
                  </a:lnTo>
                  <a:lnTo>
                    <a:pt x="28" y="101"/>
                  </a:lnTo>
                  <a:lnTo>
                    <a:pt x="21" y="87"/>
                  </a:lnTo>
                  <a:lnTo>
                    <a:pt x="13" y="74"/>
                  </a:lnTo>
                  <a:lnTo>
                    <a:pt x="8" y="61"/>
                  </a:lnTo>
                  <a:lnTo>
                    <a:pt x="4" y="47"/>
                  </a:lnTo>
                  <a:lnTo>
                    <a:pt x="0" y="34"/>
                  </a:lnTo>
                  <a:lnTo>
                    <a:pt x="0" y="23"/>
                  </a:lnTo>
                  <a:lnTo>
                    <a:pt x="0" y="9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44" name="Freeform 65">
              <a:extLst>
                <a:ext uri="{FF2B5EF4-FFF2-40B4-BE49-F238E27FC236}">
                  <a16:creationId xmlns:a16="http://schemas.microsoft.com/office/drawing/2014/main" id="{72C4EB5F-1634-A285-B0FA-D62421BCC3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9" y="1353"/>
              <a:ext cx="107" cy="72"/>
            </a:xfrm>
            <a:custGeom>
              <a:avLst/>
              <a:gdLst>
                <a:gd name="T0" fmla="*/ 0 w 347"/>
                <a:gd name="T1" fmla="*/ 0 h 256"/>
                <a:gd name="T2" fmla="*/ 0 w 347"/>
                <a:gd name="T3" fmla="*/ 0 h 256"/>
                <a:gd name="T4" fmla="*/ 0 w 347"/>
                <a:gd name="T5" fmla="*/ 0 h 256"/>
                <a:gd name="T6" fmla="*/ 0 w 347"/>
                <a:gd name="T7" fmla="*/ 0 h 256"/>
                <a:gd name="T8" fmla="*/ 0 w 347"/>
                <a:gd name="T9" fmla="*/ 0 h 256"/>
                <a:gd name="T10" fmla="*/ 0 w 347"/>
                <a:gd name="T11" fmla="*/ 0 h 256"/>
                <a:gd name="T12" fmla="*/ 0 w 347"/>
                <a:gd name="T13" fmla="*/ 0 h 256"/>
                <a:gd name="T14" fmla="*/ 0 w 347"/>
                <a:gd name="T15" fmla="*/ 0 h 256"/>
                <a:gd name="T16" fmla="*/ 0 w 347"/>
                <a:gd name="T17" fmla="*/ 0 h 256"/>
                <a:gd name="T18" fmla="*/ 0 w 347"/>
                <a:gd name="T19" fmla="*/ 0 h 256"/>
                <a:gd name="T20" fmla="*/ 0 w 347"/>
                <a:gd name="T21" fmla="*/ 0 h 256"/>
                <a:gd name="T22" fmla="*/ 0 w 347"/>
                <a:gd name="T23" fmla="*/ 0 h 256"/>
                <a:gd name="T24" fmla="*/ 0 w 347"/>
                <a:gd name="T25" fmla="*/ 0 h 256"/>
                <a:gd name="T26" fmla="*/ 0 w 347"/>
                <a:gd name="T27" fmla="*/ 0 h 256"/>
                <a:gd name="T28" fmla="*/ 0 w 347"/>
                <a:gd name="T29" fmla="*/ 0 h 256"/>
                <a:gd name="T30" fmla="*/ 0 w 347"/>
                <a:gd name="T31" fmla="*/ 0 h 256"/>
                <a:gd name="T32" fmla="*/ 0 w 347"/>
                <a:gd name="T33" fmla="*/ 0 h 256"/>
                <a:gd name="T34" fmla="*/ 0 w 347"/>
                <a:gd name="T35" fmla="*/ 0 h 256"/>
                <a:gd name="T36" fmla="*/ 0 w 347"/>
                <a:gd name="T37" fmla="*/ 0 h 256"/>
                <a:gd name="T38" fmla="*/ 0 w 347"/>
                <a:gd name="T39" fmla="*/ 0 h 256"/>
                <a:gd name="T40" fmla="*/ 0 w 347"/>
                <a:gd name="T41" fmla="*/ 0 h 256"/>
                <a:gd name="T42" fmla="*/ 0 w 347"/>
                <a:gd name="T43" fmla="*/ 0 h 256"/>
                <a:gd name="T44" fmla="*/ 0 w 347"/>
                <a:gd name="T45" fmla="*/ 0 h 256"/>
                <a:gd name="T46" fmla="*/ 0 w 347"/>
                <a:gd name="T47" fmla="*/ 0 h 256"/>
                <a:gd name="T48" fmla="*/ 0 w 347"/>
                <a:gd name="T49" fmla="*/ 0 h 256"/>
                <a:gd name="T50" fmla="*/ 0 w 347"/>
                <a:gd name="T51" fmla="*/ 0 h 256"/>
                <a:gd name="T52" fmla="*/ 0 w 347"/>
                <a:gd name="T53" fmla="*/ 0 h 256"/>
                <a:gd name="T54" fmla="*/ 0 w 347"/>
                <a:gd name="T55" fmla="*/ 0 h 256"/>
                <a:gd name="T56" fmla="*/ 0 w 347"/>
                <a:gd name="T57" fmla="*/ 0 h 256"/>
                <a:gd name="T58" fmla="*/ 0 w 347"/>
                <a:gd name="T59" fmla="*/ 0 h 256"/>
                <a:gd name="T60" fmla="*/ 0 w 347"/>
                <a:gd name="T61" fmla="*/ 0 h 256"/>
                <a:gd name="T62" fmla="*/ 0 w 347"/>
                <a:gd name="T63" fmla="*/ 0 h 256"/>
                <a:gd name="T64" fmla="*/ 0 w 347"/>
                <a:gd name="T65" fmla="*/ 0 h 256"/>
                <a:gd name="T66" fmla="*/ 0 w 347"/>
                <a:gd name="T67" fmla="*/ 0 h 256"/>
                <a:gd name="T68" fmla="*/ 0 w 347"/>
                <a:gd name="T69" fmla="*/ 0 h 256"/>
                <a:gd name="T70" fmla="*/ 0 w 347"/>
                <a:gd name="T71" fmla="*/ 0 h 256"/>
                <a:gd name="T72" fmla="*/ 0 w 347"/>
                <a:gd name="T73" fmla="*/ 0 h 256"/>
                <a:gd name="T74" fmla="*/ 0 w 347"/>
                <a:gd name="T75" fmla="*/ 0 h 256"/>
                <a:gd name="T76" fmla="*/ 0 w 347"/>
                <a:gd name="T77" fmla="*/ 0 h 256"/>
                <a:gd name="T78" fmla="*/ 0 w 347"/>
                <a:gd name="T79" fmla="*/ 0 h 256"/>
                <a:gd name="T80" fmla="*/ 0 w 347"/>
                <a:gd name="T81" fmla="*/ 0 h 256"/>
                <a:gd name="T82" fmla="*/ 0 w 347"/>
                <a:gd name="T83" fmla="*/ 0 h 256"/>
                <a:gd name="T84" fmla="*/ 0 w 347"/>
                <a:gd name="T85" fmla="*/ 0 h 256"/>
                <a:gd name="T86" fmla="*/ 0 w 347"/>
                <a:gd name="T87" fmla="*/ 0 h 256"/>
                <a:gd name="T88" fmla="*/ 0 w 347"/>
                <a:gd name="T89" fmla="*/ 0 h 256"/>
                <a:gd name="T90" fmla="*/ 0 w 347"/>
                <a:gd name="T91" fmla="*/ 0 h 256"/>
                <a:gd name="T92" fmla="*/ 0 w 347"/>
                <a:gd name="T93" fmla="*/ 0 h 256"/>
                <a:gd name="T94" fmla="*/ 0 w 347"/>
                <a:gd name="T95" fmla="*/ 0 h 256"/>
                <a:gd name="T96" fmla="*/ 0 w 347"/>
                <a:gd name="T97" fmla="*/ 0 h 256"/>
                <a:gd name="T98" fmla="*/ 0 w 347"/>
                <a:gd name="T99" fmla="*/ 0 h 256"/>
                <a:gd name="T100" fmla="*/ 0 w 347"/>
                <a:gd name="T101" fmla="*/ 0 h 256"/>
                <a:gd name="T102" fmla="*/ 0 w 347"/>
                <a:gd name="T103" fmla="*/ 0 h 256"/>
                <a:gd name="T104" fmla="*/ 0 w 347"/>
                <a:gd name="T105" fmla="*/ 0 h 256"/>
                <a:gd name="T106" fmla="*/ 0 w 347"/>
                <a:gd name="T107" fmla="*/ 0 h 256"/>
                <a:gd name="T108" fmla="*/ 0 w 347"/>
                <a:gd name="T109" fmla="*/ 0 h 256"/>
                <a:gd name="T110" fmla="*/ 0 w 347"/>
                <a:gd name="T111" fmla="*/ 0 h 256"/>
                <a:gd name="T112" fmla="*/ 0 w 347"/>
                <a:gd name="T113" fmla="*/ 0 h 256"/>
                <a:gd name="T114" fmla="*/ 0 w 347"/>
                <a:gd name="T115" fmla="*/ 0 h 256"/>
                <a:gd name="T116" fmla="*/ 0 w 347"/>
                <a:gd name="T117" fmla="*/ 0 h 256"/>
                <a:gd name="T118" fmla="*/ 0 w 347"/>
                <a:gd name="T119" fmla="*/ 0 h 256"/>
                <a:gd name="T120" fmla="*/ 0 w 347"/>
                <a:gd name="T121" fmla="*/ 0 h 25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347"/>
                <a:gd name="T184" fmla="*/ 0 h 256"/>
                <a:gd name="T185" fmla="*/ 347 w 347"/>
                <a:gd name="T186" fmla="*/ 256 h 25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347" h="256">
                  <a:moveTo>
                    <a:pt x="106" y="5"/>
                  </a:moveTo>
                  <a:lnTo>
                    <a:pt x="125" y="2"/>
                  </a:lnTo>
                  <a:lnTo>
                    <a:pt x="146" y="0"/>
                  </a:lnTo>
                  <a:lnTo>
                    <a:pt x="169" y="0"/>
                  </a:lnTo>
                  <a:lnTo>
                    <a:pt x="192" y="4"/>
                  </a:lnTo>
                  <a:lnTo>
                    <a:pt x="212" y="7"/>
                  </a:lnTo>
                  <a:lnTo>
                    <a:pt x="235" y="13"/>
                  </a:lnTo>
                  <a:lnTo>
                    <a:pt x="254" y="23"/>
                  </a:lnTo>
                  <a:lnTo>
                    <a:pt x="277" y="32"/>
                  </a:lnTo>
                  <a:lnTo>
                    <a:pt x="292" y="43"/>
                  </a:lnTo>
                  <a:lnTo>
                    <a:pt x="309" y="57"/>
                  </a:lnTo>
                  <a:lnTo>
                    <a:pt x="323" y="72"/>
                  </a:lnTo>
                  <a:lnTo>
                    <a:pt x="334" y="89"/>
                  </a:lnTo>
                  <a:lnTo>
                    <a:pt x="342" y="108"/>
                  </a:lnTo>
                  <a:lnTo>
                    <a:pt x="347" y="131"/>
                  </a:lnTo>
                  <a:lnTo>
                    <a:pt x="347" y="154"/>
                  </a:lnTo>
                  <a:lnTo>
                    <a:pt x="344" y="180"/>
                  </a:lnTo>
                  <a:lnTo>
                    <a:pt x="336" y="197"/>
                  </a:lnTo>
                  <a:lnTo>
                    <a:pt x="325" y="215"/>
                  </a:lnTo>
                  <a:lnTo>
                    <a:pt x="311" y="228"/>
                  </a:lnTo>
                  <a:lnTo>
                    <a:pt x="296" y="239"/>
                  </a:lnTo>
                  <a:lnTo>
                    <a:pt x="277" y="247"/>
                  </a:lnTo>
                  <a:lnTo>
                    <a:pt x="258" y="253"/>
                  </a:lnTo>
                  <a:lnTo>
                    <a:pt x="239" y="256"/>
                  </a:lnTo>
                  <a:lnTo>
                    <a:pt x="222" y="256"/>
                  </a:lnTo>
                  <a:lnTo>
                    <a:pt x="203" y="253"/>
                  </a:lnTo>
                  <a:lnTo>
                    <a:pt x="188" y="249"/>
                  </a:lnTo>
                  <a:lnTo>
                    <a:pt x="173" y="241"/>
                  </a:lnTo>
                  <a:lnTo>
                    <a:pt x="161" y="234"/>
                  </a:lnTo>
                  <a:lnTo>
                    <a:pt x="152" y="220"/>
                  </a:lnTo>
                  <a:lnTo>
                    <a:pt x="146" y="205"/>
                  </a:lnTo>
                  <a:lnTo>
                    <a:pt x="146" y="186"/>
                  </a:lnTo>
                  <a:lnTo>
                    <a:pt x="153" y="167"/>
                  </a:lnTo>
                  <a:lnTo>
                    <a:pt x="155" y="159"/>
                  </a:lnTo>
                  <a:lnTo>
                    <a:pt x="163" y="150"/>
                  </a:lnTo>
                  <a:lnTo>
                    <a:pt x="171" y="140"/>
                  </a:lnTo>
                  <a:lnTo>
                    <a:pt x="182" y="129"/>
                  </a:lnTo>
                  <a:lnTo>
                    <a:pt x="193" y="116"/>
                  </a:lnTo>
                  <a:lnTo>
                    <a:pt x="205" y="106"/>
                  </a:lnTo>
                  <a:lnTo>
                    <a:pt x="218" y="99"/>
                  </a:lnTo>
                  <a:lnTo>
                    <a:pt x="231" y="95"/>
                  </a:lnTo>
                  <a:lnTo>
                    <a:pt x="235" y="97"/>
                  </a:lnTo>
                  <a:lnTo>
                    <a:pt x="243" y="97"/>
                  </a:lnTo>
                  <a:lnTo>
                    <a:pt x="249" y="97"/>
                  </a:lnTo>
                  <a:lnTo>
                    <a:pt x="258" y="100"/>
                  </a:lnTo>
                  <a:lnTo>
                    <a:pt x="264" y="102"/>
                  </a:lnTo>
                  <a:lnTo>
                    <a:pt x="268" y="106"/>
                  </a:lnTo>
                  <a:lnTo>
                    <a:pt x="269" y="114"/>
                  </a:lnTo>
                  <a:lnTo>
                    <a:pt x="268" y="123"/>
                  </a:lnTo>
                  <a:lnTo>
                    <a:pt x="254" y="119"/>
                  </a:lnTo>
                  <a:lnTo>
                    <a:pt x="245" y="119"/>
                  </a:lnTo>
                  <a:lnTo>
                    <a:pt x="235" y="121"/>
                  </a:lnTo>
                  <a:lnTo>
                    <a:pt x="228" y="125"/>
                  </a:lnTo>
                  <a:lnTo>
                    <a:pt x="222" y="129"/>
                  </a:lnTo>
                  <a:lnTo>
                    <a:pt x="218" y="135"/>
                  </a:lnTo>
                  <a:lnTo>
                    <a:pt x="216" y="142"/>
                  </a:lnTo>
                  <a:lnTo>
                    <a:pt x="216" y="150"/>
                  </a:lnTo>
                  <a:lnTo>
                    <a:pt x="216" y="158"/>
                  </a:lnTo>
                  <a:lnTo>
                    <a:pt x="216" y="167"/>
                  </a:lnTo>
                  <a:lnTo>
                    <a:pt x="220" y="175"/>
                  </a:lnTo>
                  <a:lnTo>
                    <a:pt x="226" y="184"/>
                  </a:lnTo>
                  <a:lnTo>
                    <a:pt x="230" y="192"/>
                  </a:lnTo>
                  <a:lnTo>
                    <a:pt x="235" y="199"/>
                  </a:lnTo>
                  <a:lnTo>
                    <a:pt x="241" y="205"/>
                  </a:lnTo>
                  <a:lnTo>
                    <a:pt x="249" y="211"/>
                  </a:lnTo>
                  <a:lnTo>
                    <a:pt x="264" y="205"/>
                  </a:lnTo>
                  <a:lnTo>
                    <a:pt x="277" y="197"/>
                  </a:lnTo>
                  <a:lnTo>
                    <a:pt x="290" y="190"/>
                  </a:lnTo>
                  <a:lnTo>
                    <a:pt x="300" y="182"/>
                  </a:lnTo>
                  <a:lnTo>
                    <a:pt x="306" y="173"/>
                  </a:lnTo>
                  <a:lnTo>
                    <a:pt x="311" y="163"/>
                  </a:lnTo>
                  <a:lnTo>
                    <a:pt x="315" y="152"/>
                  </a:lnTo>
                  <a:lnTo>
                    <a:pt x="317" y="142"/>
                  </a:lnTo>
                  <a:lnTo>
                    <a:pt x="315" y="131"/>
                  </a:lnTo>
                  <a:lnTo>
                    <a:pt x="315" y="118"/>
                  </a:lnTo>
                  <a:lnTo>
                    <a:pt x="309" y="106"/>
                  </a:lnTo>
                  <a:lnTo>
                    <a:pt x="306" y="95"/>
                  </a:lnTo>
                  <a:lnTo>
                    <a:pt x="300" y="83"/>
                  </a:lnTo>
                  <a:lnTo>
                    <a:pt x="290" y="74"/>
                  </a:lnTo>
                  <a:lnTo>
                    <a:pt x="281" y="64"/>
                  </a:lnTo>
                  <a:lnTo>
                    <a:pt x="273" y="55"/>
                  </a:lnTo>
                  <a:lnTo>
                    <a:pt x="266" y="51"/>
                  </a:lnTo>
                  <a:lnTo>
                    <a:pt x="258" y="49"/>
                  </a:lnTo>
                  <a:lnTo>
                    <a:pt x="249" y="49"/>
                  </a:lnTo>
                  <a:lnTo>
                    <a:pt x="241" y="53"/>
                  </a:lnTo>
                  <a:lnTo>
                    <a:pt x="231" y="55"/>
                  </a:lnTo>
                  <a:lnTo>
                    <a:pt x="222" y="57"/>
                  </a:lnTo>
                  <a:lnTo>
                    <a:pt x="212" y="57"/>
                  </a:lnTo>
                  <a:lnTo>
                    <a:pt x="203" y="59"/>
                  </a:lnTo>
                  <a:lnTo>
                    <a:pt x="188" y="45"/>
                  </a:lnTo>
                  <a:lnTo>
                    <a:pt x="174" y="40"/>
                  </a:lnTo>
                  <a:lnTo>
                    <a:pt x="161" y="32"/>
                  </a:lnTo>
                  <a:lnTo>
                    <a:pt x="148" y="30"/>
                  </a:lnTo>
                  <a:lnTo>
                    <a:pt x="134" y="28"/>
                  </a:lnTo>
                  <a:lnTo>
                    <a:pt x="121" y="28"/>
                  </a:lnTo>
                  <a:lnTo>
                    <a:pt x="110" y="28"/>
                  </a:lnTo>
                  <a:lnTo>
                    <a:pt x="96" y="32"/>
                  </a:lnTo>
                  <a:lnTo>
                    <a:pt x="85" y="34"/>
                  </a:lnTo>
                  <a:lnTo>
                    <a:pt x="72" y="38"/>
                  </a:lnTo>
                  <a:lnTo>
                    <a:pt x="60" y="43"/>
                  </a:lnTo>
                  <a:lnTo>
                    <a:pt x="49" y="51"/>
                  </a:lnTo>
                  <a:lnTo>
                    <a:pt x="36" y="57"/>
                  </a:lnTo>
                  <a:lnTo>
                    <a:pt x="24" y="64"/>
                  </a:lnTo>
                  <a:lnTo>
                    <a:pt x="11" y="72"/>
                  </a:lnTo>
                  <a:lnTo>
                    <a:pt x="0" y="80"/>
                  </a:lnTo>
                  <a:lnTo>
                    <a:pt x="0" y="68"/>
                  </a:lnTo>
                  <a:lnTo>
                    <a:pt x="1" y="61"/>
                  </a:lnTo>
                  <a:lnTo>
                    <a:pt x="5" y="51"/>
                  </a:lnTo>
                  <a:lnTo>
                    <a:pt x="11" y="45"/>
                  </a:lnTo>
                  <a:lnTo>
                    <a:pt x="17" y="40"/>
                  </a:lnTo>
                  <a:lnTo>
                    <a:pt x="22" y="34"/>
                  </a:lnTo>
                  <a:lnTo>
                    <a:pt x="30" y="30"/>
                  </a:lnTo>
                  <a:lnTo>
                    <a:pt x="39" y="28"/>
                  </a:lnTo>
                  <a:lnTo>
                    <a:pt x="49" y="23"/>
                  </a:lnTo>
                  <a:lnTo>
                    <a:pt x="57" y="21"/>
                  </a:lnTo>
                  <a:lnTo>
                    <a:pt x="66" y="17"/>
                  </a:lnTo>
                  <a:lnTo>
                    <a:pt x="76" y="15"/>
                  </a:lnTo>
                  <a:lnTo>
                    <a:pt x="83" y="13"/>
                  </a:lnTo>
                  <a:lnTo>
                    <a:pt x="91" y="9"/>
                  </a:lnTo>
                  <a:lnTo>
                    <a:pt x="98" y="7"/>
                  </a:lnTo>
                  <a:lnTo>
                    <a:pt x="106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45" name="Freeform 66">
              <a:extLst>
                <a:ext uri="{FF2B5EF4-FFF2-40B4-BE49-F238E27FC236}">
                  <a16:creationId xmlns:a16="http://schemas.microsoft.com/office/drawing/2014/main" id="{DB6C8132-6CB8-479A-E8B0-B49E946A6D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55" y="1359"/>
              <a:ext cx="88" cy="74"/>
            </a:xfrm>
            <a:custGeom>
              <a:avLst/>
              <a:gdLst>
                <a:gd name="T0" fmla="*/ 0 w 285"/>
                <a:gd name="T1" fmla="*/ 0 h 262"/>
                <a:gd name="T2" fmla="*/ 0 w 285"/>
                <a:gd name="T3" fmla="*/ 0 h 262"/>
                <a:gd name="T4" fmla="*/ 0 w 285"/>
                <a:gd name="T5" fmla="*/ 0 h 262"/>
                <a:gd name="T6" fmla="*/ 0 w 285"/>
                <a:gd name="T7" fmla="*/ 0 h 262"/>
                <a:gd name="T8" fmla="*/ 0 w 285"/>
                <a:gd name="T9" fmla="*/ 0 h 262"/>
                <a:gd name="T10" fmla="*/ 0 w 285"/>
                <a:gd name="T11" fmla="*/ 0 h 262"/>
                <a:gd name="T12" fmla="*/ 0 w 285"/>
                <a:gd name="T13" fmla="*/ 0 h 262"/>
                <a:gd name="T14" fmla="*/ 0 w 285"/>
                <a:gd name="T15" fmla="*/ 0 h 262"/>
                <a:gd name="T16" fmla="*/ 0 w 285"/>
                <a:gd name="T17" fmla="*/ 0 h 262"/>
                <a:gd name="T18" fmla="*/ 0 w 285"/>
                <a:gd name="T19" fmla="*/ 0 h 262"/>
                <a:gd name="T20" fmla="*/ 0 w 285"/>
                <a:gd name="T21" fmla="*/ 0 h 262"/>
                <a:gd name="T22" fmla="*/ 0 w 285"/>
                <a:gd name="T23" fmla="*/ 0 h 262"/>
                <a:gd name="T24" fmla="*/ 0 w 285"/>
                <a:gd name="T25" fmla="*/ 0 h 262"/>
                <a:gd name="T26" fmla="*/ 0 w 285"/>
                <a:gd name="T27" fmla="*/ 0 h 262"/>
                <a:gd name="T28" fmla="*/ 0 w 285"/>
                <a:gd name="T29" fmla="*/ 0 h 262"/>
                <a:gd name="T30" fmla="*/ 0 w 285"/>
                <a:gd name="T31" fmla="*/ 0 h 262"/>
                <a:gd name="T32" fmla="*/ 0 w 285"/>
                <a:gd name="T33" fmla="*/ 0 h 262"/>
                <a:gd name="T34" fmla="*/ 0 w 285"/>
                <a:gd name="T35" fmla="*/ 0 h 262"/>
                <a:gd name="T36" fmla="*/ 0 w 285"/>
                <a:gd name="T37" fmla="*/ 0 h 262"/>
                <a:gd name="T38" fmla="*/ 0 w 285"/>
                <a:gd name="T39" fmla="*/ 0 h 262"/>
                <a:gd name="T40" fmla="*/ 0 w 285"/>
                <a:gd name="T41" fmla="*/ 0 h 262"/>
                <a:gd name="T42" fmla="*/ 0 w 285"/>
                <a:gd name="T43" fmla="*/ 0 h 262"/>
                <a:gd name="T44" fmla="*/ 0 w 285"/>
                <a:gd name="T45" fmla="*/ 0 h 262"/>
                <a:gd name="T46" fmla="*/ 0 w 285"/>
                <a:gd name="T47" fmla="*/ 0 h 262"/>
                <a:gd name="T48" fmla="*/ 0 w 285"/>
                <a:gd name="T49" fmla="*/ 0 h 262"/>
                <a:gd name="T50" fmla="*/ 0 w 285"/>
                <a:gd name="T51" fmla="*/ 0 h 262"/>
                <a:gd name="T52" fmla="*/ 0 w 285"/>
                <a:gd name="T53" fmla="*/ 0 h 262"/>
                <a:gd name="T54" fmla="*/ 0 w 285"/>
                <a:gd name="T55" fmla="*/ 0 h 262"/>
                <a:gd name="T56" fmla="*/ 0 w 285"/>
                <a:gd name="T57" fmla="*/ 0 h 262"/>
                <a:gd name="T58" fmla="*/ 0 w 285"/>
                <a:gd name="T59" fmla="*/ 0 h 262"/>
                <a:gd name="T60" fmla="*/ 0 w 285"/>
                <a:gd name="T61" fmla="*/ 0 h 262"/>
                <a:gd name="T62" fmla="*/ 0 w 285"/>
                <a:gd name="T63" fmla="*/ 0 h 262"/>
                <a:gd name="T64" fmla="*/ 0 w 285"/>
                <a:gd name="T65" fmla="*/ 0 h 262"/>
                <a:gd name="T66" fmla="*/ 0 w 285"/>
                <a:gd name="T67" fmla="*/ 0 h 262"/>
                <a:gd name="T68" fmla="*/ 0 w 285"/>
                <a:gd name="T69" fmla="*/ 0 h 262"/>
                <a:gd name="T70" fmla="*/ 0 w 285"/>
                <a:gd name="T71" fmla="*/ 0 h 262"/>
                <a:gd name="T72" fmla="*/ 0 w 285"/>
                <a:gd name="T73" fmla="*/ 0 h 262"/>
                <a:gd name="T74" fmla="*/ 0 w 285"/>
                <a:gd name="T75" fmla="*/ 0 h 262"/>
                <a:gd name="T76" fmla="*/ 0 w 285"/>
                <a:gd name="T77" fmla="*/ 0 h 262"/>
                <a:gd name="T78" fmla="*/ 0 w 285"/>
                <a:gd name="T79" fmla="*/ 0 h 262"/>
                <a:gd name="T80" fmla="*/ 0 w 285"/>
                <a:gd name="T81" fmla="*/ 0 h 262"/>
                <a:gd name="T82" fmla="*/ 0 w 285"/>
                <a:gd name="T83" fmla="*/ 0 h 262"/>
                <a:gd name="T84" fmla="*/ 0 w 285"/>
                <a:gd name="T85" fmla="*/ 0 h 262"/>
                <a:gd name="T86" fmla="*/ 0 w 285"/>
                <a:gd name="T87" fmla="*/ 0 h 262"/>
                <a:gd name="T88" fmla="*/ 0 w 285"/>
                <a:gd name="T89" fmla="*/ 0 h 262"/>
                <a:gd name="T90" fmla="*/ 0 w 285"/>
                <a:gd name="T91" fmla="*/ 0 h 262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85"/>
                <a:gd name="T139" fmla="*/ 0 h 262"/>
                <a:gd name="T140" fmla="*/ 285 w 285"/>
                <a:gd name="T141" fmla="*/ 262 h 262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85" h="262">
                  <a:moveTo>
                    <a:pt x="224" y="7"/>
                  </a:moveTo>
                  <a:lnTo>
                    <a:pt x="228" y="11"/>
                  </a:lnTo>
                  <a:lnTo>
                    <a:pt x="226" y="19"/>
                  </a:lnTo>
                  <a:lnTo>
                    <a:pt x="221" y="24"/>
                  </a:lnTo>
                  <a:lnTo>
                    <a:pt x="211" y="28"/>
                  </a:lnTo>
                  <a:lnTo>
                    <a:pt x="196" y="28"/>
                  </a:lnTo>
                  <a:lnTo>
                    <a:pt x="181" y="30"/>
                  </a:lnTo>
                  <a:lnTo>
                    <a:pt x="166" y="32"/>
                  </a:lnTo>
                  <a:lnTo>
                    <a:pt x="150" y="34"/>
                  </a:lnTo>
                  <a:lnTo>
                    <a:pt x="133" y="38"/>
                  </a:lnTo>
                  <a:lnTo>
                    <a:pt x="118" y="41"/>
                  </a:lnTo>
                  <a:lnTo>
                    <a:pt x="101" y="45"/>
                  </a:lnTo>
                  <a:lnTo>
                    <a:pt x="88" y="51"/>
                  </a:lnTo>
                  <a:lnTo>
                    <a:pt x="72" y="57"/>
                  </a:lnTo>
                  <a:lnTo>
                    <a:pt x="61" y="66"/>
                  </a:lnTo>
                  <a:lnTo>
                    <a:pt x="48" y="76"/>
                  </a:lnTo>
                  <a:lnTo>
                    <a:pt x="40" y="89"/>
                  </a:lnTo>
                  <a:lnTo>
                    <a:pt x="31" y="100"/>
                  </a:lnTo>
                  <a:lnTo>
                    <a:pt x="27" y="117"/>
                  </a:lnTo>
                  <a:lnTo>
                    <a:pt x="23" y="133"/>
                  </a:lnTo>
                  <a:lnTo>
                    <a:pt x="25" y="154"/>
                  </a:lnTo>
                  <a:lnTo>
                    <a:pt x="25" y="173"/>
                  </a:lnTo>
                  <a:lnTo>
                    <a:pt x="33" y="192"/>
                  </a:lnTo>
                  <a:lnTo>
                    <a:pt x="42" y="205"/>
                  </a:lnTo>
                  <a:lnTo>
                    <a:pt x="57" y="216"/>
                  </a:lnTo>
                  <a:lnTo>
                    <a:pt x="71" y="224"/>
                  </a:lnTo>
                  <a:lnTo>
                    <a:pt x="91" y="230"/>
                  </a:lnTo>
                  <a:lnTo>
                    <a:pt x="110" y="233"/>
                  </a:lnTo>
                  <a:lnTo>
                    <a:pt x="133" y="233"/>
                  </a:lnTo>
                  <a:lnTo>
                    <a:pt x="150" y="230"/>
                  </a:lnTo>
                  <a:lnTo>
                    <a:pt x="171" y="226"/>
                  </a:lnTo>
                  <a:lnTo>
                    <a:pt x="188" y="216"/>
                  </a:lnTo>
                  <a:lnTo>
                    <a:pt x="205" y="207"/>
                  </a:lnTo>
                  <a:lnTo>
                    <a:pt x="217" y="192"/>
                  </a:lnTo>
                  <a:lnTo>
                    <a:pt x="226" y="176"/>
                  </a:lnTo>
                  <a:lnTo>
                    <a:pt x="230" y="157"/>
                  </a:lnTo>
                  <a:lnTo>
                    <a:pt x="230" y="136"/>
                  </a:lnTo>
                  <a:lnTo>
                    <a:pt x="224" y="129"/>
                  </a:lnTo>
                  <a:lnTo>
                    <a:pt x="221" y="125"/>
                  </a:lnTo>
                  <a:lnTo>
                    <a:pt x="215" y="117"/>
                  </a:lnTo>
                  <a:lnTo>
                    <a:pt x="211" y="112"/>
                  </a:lnTo>
                  <a:lnTo>
                    <a:pt x="202" y="110"/>
                  </a:lnTo>
                  <a:lnTo>
                    <a:pt x="198" y="108"/>
                  </a:lnTo>
                  <a:lnTo>
                    <a:pt x="192" y="108"/>
                  </a:lnTo>
                  <a:lnTo>
                    <a:pt x="190" y="110"/>
                  </a:lnTo>
                  <a:lnTo>
                    <a:pt x="183" y="112"/>
                  </a:lnTo>
                  <a:lnTo>
                    <a:pt x="173" y="115"/>
                  </a:lnTo>
                  <a:lnTo>
                    <a:pt x="173" y="121"/>
                  </a:lnTo>
                  <a:lnTo>
                    <a:pt x="179" y="127"/>
                  </a:lnTo>
                  <a:lnTo>
                    <a:pt x="181" y="131"/>
                  </a:lnTo>
                  <a:lnTo>
                    <a:pt x="183" y="136"/>
                  </a:lnTo>
                  <a:lnTo>
                    <a:pt x="181" y="144"/>
                  </a:lnTo>
                  <a:lnTo>
                    <a:pt x="177" y="154"/>
                  </a:lnTo>
                  <a:lnTo>
                    <a:pt x="166" y="159"/>
                  </a:lnTo>
                  <a:lnTo>
                    <a:pt x="156" y="163"/>
                  </a:lnTo>
                  <a:lnTo>
                    <a:pt x="148" y="165"/>
                  </a:lnTo>
                  <a:lnTo>
                    <a:pt x="143" y="169"/>
                  </a:lnTo>
                  <a:lnTo>
                    <a:pt x="133" y="169"/>
                  </a:lnTo>
                  <a:lnTo>
                    <a:pt x="128" y="165"/>
                  </a:lnTo>
                  <a:lnTo>
                    <a:pt x="122" y="159"/>
                  </a:lnTo>
                  <a:lnTo>
                    <a:pt x="118" y="154"/>
                  </a:lnTo>
                  <a:lnTo>
                    <a:pt x="112" y="150"/>
                  </a:lnTo>
                  <a:lnTo>
                    <a:pt x="112" y="144"/>
                  </a:lnTo>
                  <a:lnTo>
                    <a:pt x="110" y="135"/>
                  </a:lnTo>
                  <a:lnTo>
                    <a:pt x="112" y="127"/>
                  </a:lnTo>
                  <a:lnTo>
                    <a:pt x="114" y="119"/>
                  </a:lnTo>
                  <a:lnTo>
                    <a:pt x="120" y="112"/>
                  </a:lnTo>
                  <a:lnTo>
                    <a:pt x="131" y="98"/>
                  </a:lnTo>
                  <a:lnTo>
                    <a:pt x="145" y="89"/>
                  </a:lnTo>
                  <a:lnTo>
                    <a:pt x="148" y="85"/>
                  </a:lnTo>
                  <a:lnTo>
                    <a:pt x="156" y="81"/>
                  </a:lnTo>
                  <a:lnTo>
                    <a:pt x="164" y="79"/>
                  </a:lnTo>
                  <a:lnTo>
                    <a:pt x="171" y="79"/>
                  </a:lnTo>
                  <a:lnTo>
                    <a:pt x="179" y="76"/>
                  </a:lnTo>
                  <a:lnTo>
                    <a:pt x="186" y="76"/>
                  </a:lnTo>
                  <a:lnTo>
                    <a:pt x="192" y="76"/>
                  </a:lnTo>
                  <a:lnTo>
                    <a:pt x="202" y="77"/>
                  </a:lnTo>
                  <a:lnTo>
                    <a:pt x="219" y="83"/>
                  </a:lnTo>
                  <a:lnTo>
                    <a:pt x="236" y="93"/>
                  </a:lnTo>
                  <a:lnTo>
                    <a:pt x="249" y="102"/>
                  </a:lnTo>
                  <a:lnTo>
                    <a:pt x="263" y="117"/>
                  </a:lnTo>
                  <a:lnTo>
                    <a:pt x="270" y="133"/>
                  </a:lnTo>
                  <a:lnTo>
                    <a:pt x="278" y="150"/>
                  </a:lnTo>
                  <a:lnTo>
                    <a:pt x="282" y="165"/>
                  </a:lnTo>
                  <a:lnTo>
                    <a:pt x="285" y="182"/>
                  </a:lnTo>
                  <a:lnTo>
                    <a:pt x="285" y="197"/>
                  </a:lnTo>
                  <a:lnTo>
                    <a:pt x="283" y="212"/>
                  </a:lnTo>
                  <a:lnTo>
                    <a:pt x="278" y="226"/>
                  </a:lnTo>
                  <a:lnTo>
                    <a:pt x="272" y="239"/>
                  </a:lnTo>
                  <a:lnTo>
                    <a:pt x="263" y="249"/>
                  </a:lnTo>
                  <a:lnTo>
                    <a:pt x="251" y="254"/>
                  </a:lnTo>
                  <a:lnTo>
                    <a:pt x="236" y="258"/>
                  </a:lnTo>
                  <a:lnTo>
                    <a:pt x="221" y="258"/>
                  </a:lnTo>
                  <a:lnTo>
                    <a:pt x="215" y="258"/>
                  </a:lnTo>
                  <a:lnTo>
                    <a:pt x="207" y="258"/>
                  </a:lnTo>
                  <a:lnTo>
                    <a:pt x="200" y="260"/>
                  </a:lnTo>
                  <a:lnTo>
                    <a:pt x="192" y="262"/>
                  </a:lnTo>
                  <a:lnTo>
                    <a:pt x="185" y="262"/>
                  </a:lnTo>
                  <a:lnTo>
                    <a:pt x="177" y="262"/>
                  </a:lnTo>
                  <a:lnTo>
                    <a:pt x="169" y="262"/>
                  </a:lnTo>
                  <a:lnTo>
                    <a:pt x="162" y="262"/>
                  </a:lnTo>
                  <a:lnTo>
                    <a:pt x="154" y="262"/>
                  </a:lnTo>
                  <a:lnTo>
                    <a:pt x="147" y="262"/>
                  </a:lnTo>
                  <a:lnTo>
                    <a:pt x="137" y="262"/>
                  </a:lnTo>
                  <a:lnTo>
                    <a:pt x="129" y="262"/>
                  </a:lnTo>
                  <a:lnTo>
                    <a:pt x="122" y="260"/>
                  </a:lnTo>
                  <a:lnTo>
                    <a:pt x="112" y="260"/>
                  </a:lnTo>
                  <a:lnTo>
                    <a:pt x="107" y="260"/>
                  </a:lnTo>
                  <a:lnTo>
                    <a:pt x="101" y="260"/>
                  </a:lnTo>
                  <a:lnTo>
                    <a:pt x="74" y="254"/>
                  </a:lnTo>
                  <a:lnTo>
                    <a:pt x="53" y="247"/>
                  </a:lnTo>
                  <a:lnTo>
                    <a:pt x="34" y="233"/>
                  </a:lnTo>
                  <a:lnTo>
                    <a:pt x="21" y="216"/>
                  </a:lnTo>
                  <a:lnTo>
                    <a:pt x="10" y="197"/>
                  </a:lnTo>
                  <a:lnTo>
                    <a:pt x="2" y="178"/>
                  </a:lnTo>
                  <a:lnTo>
                    <a:pt x="0" y="155"/>
                  </a:lnTo>
                  <a:lnTo>
                    <a:pt x="2" y="135"/>
                  </a:lnTo>
                  <a:lnTo>
                    <a:pt x="4" y="112"/>
                  </a:lnTo>
                  <a:lnTo>
                    <a:pt x="12" y="89"/>
                  </a:lnTo>
                  <a:lnTo>
                    <a:pt x="21" y="70"/>
                  </a:lnTo>
                  <a:lnTo>
                    <a:pt x="36" y="53"/>
                  </a:lnTo>
                  <a:lnTo>
                    <a:pt x="53" y="38"/>
                  </a:lnTo>
                  <a:lnTo>
                    <a:pt x="72" y="28"/>
                  </a:lnTo>
                  <a:lnTo>
                    <a:pt x="95" y="22"/>
                  </a:lnTo>
                  <a:lnTo>
                    <a:pt x="122" y="22"/>
                  </a:lnTo>
                  <a:lnTo>
                    <a:pt x="128" y="20"/>
                  </a:lnTo>
                  <a:lnTo>
                    <a:pt x="137" y="17"/>
                  </a:lnTo>
                  <a:lnTo>
                    <a:pt x="148" y="11"/>
                  </a:lnTo>
                  <a:lnTo>
                    <a:pt x="160" y="7"/>
                  </a:lnTo>
                  <a:lnTo>
                    <a:pt x="166" y="3"/>
                  </a:lnTo>
                  <a:lnTo>
                    <a:pt x="173" y="1"/>
                  </a:lnTo>
                  <a:lnTo>
                    <a:pt x="181" y="0"/>
                  </a:lnTo>
                  <a:lnTo>
                    <a:pt x="188" y="0"/>
                  </a:lnTo>
                  <a:lnTo>
                    <a:pt x="198" y="0"/>
                  </a:lnTo>
                  <a:lnTo>
                    <a:pt x="205" y="0"/>
                  </a:lnTo>
                  <a:lnTo>
                    <a:pt x="213" y="3"/>
                  </a:lnTo>
                  <a:lnTo>
                    <a:pt x="224" y="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46" name="Freeform 67">
              <a:extLst>
                <a:ext uri="{FF2B5EF4-FFF2-40B4-BE49-F238E27FC236}">
                  <a16:creationId xmlns:a16="http://schemas.microsoft.com/office/drawing/2014/main" id="{BF083DF8-E3EA-2080-BE5C-DF0A5C81CB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30" y="1357"/>
              <a:ext cx="98" cy="38"/>
            </a:xfrm>
            <a:custGeom>
              <a:avLst/>
              <a:gdLst>
                <a:gd name="T0" fmla="*/ 0 w 321"/>
                <a:gd name="T1" fmla="*/ 0 h 135"/>
                <a:gd name="T2" fmla="*/ 0 w 321"/>
                <a:gd name="T3" fmla="*/ 0 h 135"/>
                <a:gd name="T4" fmla="*/ 0 w 321"/>
                <a:gd name="T5" fmla="*/ 0 h 135"/>
                <a:gd name="T6" fmla="*/ 0 w 321"/>
                <a:gd name="T7" fmla="*/ 0 h 135"/>
                <a:gd name="T8" fmla="*/ 0 w 321"/>
                <a:gd name="T9" fmla="*/ 0 h 135"/>
                <a:gd name="T10" fmla="*/ 0 w 321"/>
                <a:gd name="T11" fmla="*/ 0 h 135"/>
                <a:gd name="T12" fmla="*/ 0 w 321"/>
                <a:gd name="T13" fmla="*/ 0 h 135"/>
                <a:gd name="T14" fmla="*/ 0 w 321"/>
                <a:gd name="T15" fmla="*/ 0 h 135"/>
                <a:gd name="T16" fmla="*/ 0 w 321"/>
                <a:gd name="T17" fmla="*/ 0 h 135"/>
                <a:gd name="T18" fmla="*/ 0 w 321"/>
                <a:gd name="T19" fmla="*/ 0 h 135"/>
                <a:gd name="T20" fmla="*/ 0 w 321"/>
                <a:gd name="T21" fmla="*/ 0 h 135"/>
                <a:gd name="T22" fmla="*/ 0 w 321"/>
                <a:gd name="T23" fmla="*/ 0 h 135"/>
                <a:gd name="T24" fmla="*/ 0 w 321"/>
                <a:gd name="T25" fmla="*/ 0 h 135"/>
                <a:gd name="T26" fmla="*/ 0 w 321"/>
                <a:gd name="T27" fmla="*/ 0 h 135"/>
                <a:gd name="T28" fmla="*/ 0 w 321"/>
                <a:gd name="T29" fmla="*/ 0 h 135"/>
                <a:gd name="T30" fmla="*/ 0 w 321"/>
                <a:gd name="T31" fmla="*/ 0 h 135"/>
                <a:gd name="T32" fmla="*/ 0 w 321"/>
                <a:gd name="T33" fmla="*/ 0 h 135"/>
                <a:gd name="T34" fmla="*/ 0 w 321"/>
                <a:gd name="T35" fmla="*/ 0 h 135"/>
                <a:gd name="T36" fmla="*/ 0 w 321"/>
                <a:gd name="T37" fmla="*/ 0 h 135"/>
                <a:gd name="T38" fmla="*/ 0 w 321"/>
                <a:gd name="T39" fmla="*/ 0 h 135"/>
                <a:gd name="T40" fmla="*/ 0 w 321"/>
                <a:gd name="T41" fmla="*/ 0 h 135"/>
                <a:gd name="T42" fmla="*/ 0 w 321"/>
                <a:gd name="T43" fmla="*/ 0 h 135"/>
                <a:gd name="T44" fmla="*/ 0 w 321"/>
                <a:gd name="T45" fmla="*/ 0 h 135"/>
                <a:gd name="T46" fmla="*/ 0 w 321"/>
                <a:gd name="T47" fmla="*/ 0 h 135"/>
                <a:gd name="T48" fmla="*/ 0 w 321"/>
                <a:gd name="T49" fmla="*/ 0 h 135"/>
                <a:gd name="T50" fmla="*/ 0 w 321"/>
                <a:gd name="T51" fmla="*/ 0 h 135"/>
                <a:gd name="T52" fmla="*/ 0 w 321"/>
                <a:gd name="T53" fmla="*/ 0 h 135"/>
                <a:gd name="T54" fmla="*/ 0 w 321"/>
                <a:gd name="T55" fmla="*/ 0 h 135"/>
                <a:gd name="T56" fmla="*/ 0 w 321"/>
                <a:gd name="T57" fmla="*/ 0 h 135"/>
                <a:gd name="T58" fmla="*/ 0 w 321"/>
                <a:gd name="T59" fmla="*/ 0 h 135"/>
                <a:gd name="T60" fmla="*/ 0 w 321"/>
                <a:gd name="T61" fmla="*/ 0 h 135"/>
                <a:gd name="T62" fmla="*/ 0 w 321"/>
                <a:gd name="T63" fmla="*/ 0 h 135"/>
                <a:gd name="T64" fmla="*/ 0 w 321"/>
                <a:gd name="T65" fmla="*/ 0 h 135"/>
                <a:gd name="T66" fmla="*/ 0 w 321"/>
                <a:gd name="T67" fmla="*/ 0 h 135"/>
                <a:gd name="T68" fmla="*/ 0 w 321"/>
                <a:gd name="T69" fmla="*/ 0 h 135"/>
                <a:gd name="T70" fmla="*/ 0 w 321"/>
                <a:gd name="T71" fmla="*/ 0 h 135"/>
                <a:gd name="T72" fmla="*/ 0 w 321"/>
                <a:gd name="T73" fmla="*/ 0 h 135"/>
                <a:gd name="T74" fmla="*/ 0 w 321"/>
                <a:gd name="T75" fmla="*/ 0 h 135"/>
                <a:gd name="T76" fmla="*/ 0 w 321"/>
                <a:gd name="T77" fmla="*/ 0 h 135"/>
                <a:gd name="T78" fmla="*/ 0 w 321"/>
                <a:gd name="T79" fmla="*/ 0 h 135"/>
                <a:gd name="T80" fmla="*/ 0 w 321"/>
                <a:gd name="T81" fmla="*/ 0 h 135"/>
                <a:gd name="T82" fmla="*/ 0 w 321"/>
                <a:gd name="T83" fmla="*/ 0 h 135"/>
                <a:gd name="T84" fmla="*/ 0 w 321"/>
                <a:gd name="T85" fmla="*/ 0 h 135"/>
                <a:gd name="T86" fmla="*/ 0 w 321"/>
                <a:gd name="T87" fmla="*/ 0 h 135"/>
                <a:gd name="T88" fmla="*/ 0 w 321"/>
                <a:gd name="T89" fmla="*/ 0 h 135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321"/>
                <a:gd name="T136" fmla="*/ 0 h 135"/>
                <a:gd name="T137" fmla="*/ 321 w 321"/>
                <a:gd name="T138" fmla="*/ 135 h 135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321" h="135">
                  <a:moveTo>
                    <a:pt x="0" y="0"/>
                  </a:moveTo>
                  <a:lnTo>
                    <a:pt x="19" y="0"/>
                  </a:lnTo>
                  <a:lnTo>
                    <a:pt x="39" y="6"/>
                  </a:lnTo>
                  <a:lnTo>
                    <a:pt x="58" y="11"/>
                  </a:lnTo>
                  <a:lnTo>
                    <a:pt x="77" y="21"/>
                  </a:lnTo>
                  <a:lnTo>
                    <a:pt x="95" y="30"/>
                  </a:lnTo>
                  <a:lnTo>
                    <a:pt x="114" y="42"/>
                  </a:lnTo>
                  <a:lnTo>
                    <a:pt x="131" y="53"/>
                  </a:lnTo>
                  <a:lnTo>
                    <a:pt x="150" y="67"/>
                  </a:lnTo>
                  <a:lnTo>
                    <a:pt x="167" y="78"/>
                  </a:lnTo>
                  <a:lnTo>
                    <a:pt x="186" y="89"/>
                  </a:lnTo>
                  <a:lnTo>
                    <a:pt x="205" y="99"/>
                  </a:lnTo>
                  <a:lnTo>
                    <a:pt x="224" y="108"/>
                  </a:lnTo>
                  <a:lnTo>
                    <a:pt x="243" y="116"/>
                  </a:lnTo>
                  <a:lnTo>
                    <a:pt x="266" y="120"/>
                  </a:lnTo>
                  <a:lnTo>
                    <a:pt x="285" y="122"/>
                  </a:lnTo>
                  <a:lnTo>
                    <a:pt x="309" y="120"/>
                  </a:lnTo>
                  <a:lnTo>
                    <a:pt x="315" y="127"/>
                  </a:lnTo>
                  <a:lnTo>
                    <a:pt x="321" y="135"/>
                  </a:lnTo>
                  <a:lnTo>
                    <a:pt x="315" y="135"/>
                  </a:lnTo>
                  <a:lnTo>
                    <a:pt x="307" y="135"/>
                  </a:lnTo>
                  <a:lnTo>
                    <a:pt x="300" y="135"/>
                  </a:lnTo>
                  <a:lnTo>
                    <a:pt x="292" y="135"/>
                  </a:lnTo>
                  <a:lnTo>
                    <a:pt x="283" y="135"/>
                  </a:lnTo>
                  <a:lnTo>
                    <a:pt x="275" y="135"/>
                  </a:lnTo>
                  <a:lnTo>
                    <a:pt x="266" y="135"/>
                  </a:lnTo>
                  <a:lnTo>
                    <a:pt x="262" y="135"/>
                  </a:lnTo>
                  <a:lnTo>
                    <a:pt x="243" y="133"/>
                  </a:lnTo>
                  <a:lnTo>
                    <a:pt x="224" y="131"/>
                  </a:lnTo>
                  <a:lnTo>
                    <a:pt x="207" y="127"/>
                  </a:lnTo>
                  <a:lnTo>
                    <a:pt x="191" y="122"/>
                  </a:lnTo>
                  <a:lnTo>
                    <a:pt x="174" y="116"/>
                  </a:lnTo>
                  <a:lnTo>
                    <a:pt x="157" y="108"/>
                  </a:lnTo>
                  <a:lnTo>
                    <a:pt x="142" y="101"/>
                  </a:lnTo>
                  <a:lnTo>
                    <a:pt x="127" y="93"/>
                  </a:lnTo>
                  <a:lnTo>
                    <a:pt x="112" y="84"/>
                  </a:lnTo>
                  <a:lnTo>
                    <a:pt x="95" y="76"/>
                  </a:lnTo>
                  <a:lnTo>
                    <a:pt x="79" y="67"/>
                  </a:lnTo>
                  <a:lnTo>
                    <a:pt x="64" y="57"/>
                  </a:lnTo>
                  <a:lnTo>
                    <a:pt x="47" y="48"/>
                  </a:lnTo>
                  <a:lnTo>
                    <a:pt x="32" y="40"/>
                  </a:lnTo>
                  <a:lnTo>
                    <a:pt x="15" y="32"/>
                  </a:lnTo>
                  <a:lnTo>
                    <a:pt x="0" y="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47" name="Freeform 68">
              <a:extLst>
                <a:ext uri="{FF2B5EF4-FFF2-40B4-BE49-F238E27FC236}">
                  <a16:creationId xmlns:a16="http://schemas.microsoft.com/office/drawing/2014/main" id="{7B58C415-024D-E6FD-836C-DDD4F33DCC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80" y="1361"/>
              <a:ext cx="48" cy="23"/>
            </a:xfrm>
            <a:custGeom>
              <a:avLst/>
              <a:gdLst>
                <a:gd name="T0" fmla="*/ 0 w 156"/>
                <a:gd name="T1" fmla="*/ 0 h 82"/>
                <a:gd name="T2" fmla="*/ 0 w 156"/>
                <a:gd name="T3" fmla="*/ 0 h 82"/>
                <a:gd name="T4" fmla="*/ 0 w 156"/>
                <a:gd name="T5" fmla="*/ 0 h 82"/>
                <a:gd name="T6" fmla="*/ 0 w 156"/>
                <a:gd name="T7" fmla="*/ 0 h 82"/>
                <a:gd name="T8" fmla="*/ 0 w 156"/>
                <a:gd name="T9" fmla="*/ 0 h 82"/>
                <a:gd name="T10" fmla="*/ 0 w 156"/>
                <a:gd name="T11" fmla="*/ 0 h 82"/>
                <a:gd name="T12" fmla="*/ 0 w 156"/>
                <a:gd name="T13" fmla="*/ 0 h 82"/>
                <a:gd name="T14" fmla="*/ 0 w 156"/>
                <a:gd name="T15" fmla="*/ 0 h 82"/>
                <a:gd name="T16" fmla="*/ 0 w 156"/>
                <a:gd name="T17" fmla="*/ 0 h 82"/>
                <a:gd name="T18" fmla="*/ 0 w 156"/>
                <a:gd name="T19" fmla="*/ 0 h 82"/>
                <a:gd name="T20" fmla="*/ 0 w 156"/>
                <a:gd name="T21" fmla="*/ 0 h 82"/>
                <a:gd name="T22" fmla="*/ 0 w 156"/>
                <a:gd name="T23" fmla="*/ 0 h 82"/>
                <a:gd name="T24" fmla="*/ 0 w 156"/>
                <a:gd name="T25" fmla="*/ 0 h 82"/>
                <a:gd name="T26" fmla="*/ 0 w 156"/>
                <a:gd name="T27" fmla="*/ 0 h 82"/>
                <a:gd name="T28" fmla="*/ 0 w 156"/>
                <a:gd name="T29" fmla="*/ 0 h 82"/>
                <a:gd name="T30" fmla="*/ 0 w 156"/>
                <a:gd name="T31" fmla="*/ 0 h 82"/>
                <a:gd name="T32" fmla="*/ 0 w 156"/>
                <a:gd name="T33" fmla="*/ 0 h 82"/>
                <a:gd name="T34" fmla="*/ 0 w 156"/>
                <a:gd name="T35" fmla="*/ 0 h 82"/>
                <a:gd name="T36" fmla="*/ 0 w 156"/>
                <a:gd name="T37" fmla="*/ 0 h 82"/>
                <a:gd name="T38" fmla="*/ 0 w 156"/>
                <a:gd name="T39" fmla="*/ 0 h 82"/>
                <a:gd name="T40" fmla="*/ 0 w 156"/>
                <a:gd name="T41" fmla="*/ 0 h 82"/>
                <a:gd name="T42" fmla="*/ 0 w 156"/>
                <a:gd name="T43" fmla="*/ 0 h 82"/>
                <a:gd name="T44" fmla="*/ 0 w 156"/>
                <a:gd name="T45" fmla="*/ 0 h 82"/>
                <a:gd name="T46" fmla="*/ 0 w 156"/>
                <a:gd name="T47" fmla="*/ 0 h 82"/>
                <a:gd name="T48" fmla="*/ 0 w 156"/>
                <a:gd name="T49" fmla="*/ 0 h 82"/>
                <a:gd name="T50" fmla="*/ 0 w 156"/>
                <a:gd name="T51" fmla="*/ 0 h 82"/>
                <a:gd name="T52" fmla="*/ 0 w 156"/>
                <a:gd name="T53" fmla="*/ 0 h 82"/>
                <a:gd name="T54" fmla="*/ 0 w 156"/>
                <a:gd name="T55" fmla="*/ 0 h 82"/>
                <a:gd name="T56" fmla="*/ 0 w 156"/>
                <a:gd name="T57" fmla="*/ 0 h 82"/>
                <a:gd name="T58" fmla="*/ 0 w 156"/>
                <a:gd name="T59" fmla="*/ 0 h 82"/>
                <a:gd name="T60" fmla="*/ 0 w 156"/>
                <a:gd name="T61" fmla="*/ 0 h 82"/>
                <a:gd name="T62" fmla="*/ 0 w 156"/>
                <a:gd name="T63" fmla="*/ 0 h 82"/>
                <a:gd name="T64" fmla="*/ 0 w 156"/>
                <a:gd name="T65" fmla="*/ 0 h 82"/>
                <a:gd name="T66" fmla="*/ 0 w 156"/>
                <a:gd name="T67" fmla="*/ 0 h 82"/>
                <a:gd name="T68" fmla="*/ 0 w 156"/>
                <a:gd name="T69" fmla="*/ 0 h 82"/>
                <a:gd name="T70" fmla="*/ 0 w 156"/>
                <a:gd name="T71" fmla="*/ 0 h 82"/>
                <a:gd name="T72" fmla="*/ 0 w 156"/>
                <a:gd name="T73" fmla="*/ 0 h 82"/>
                <a:gd name="T74" fmla="*/ 0 w 156"/>
                <a:gd name="T75" fmla="*/ 0 h 82"/>
                <a:gd name="T76" fmla="*/ 0 w 156"/>
                <a:gd name="T77" fmla="*/ 0 h 82"/>
                <a:gd name="T78" fmla="*/ 0 w 156"/>
                <a:gd name="T79" fmla="*/ 0 h 82"/>
                <a:gd name="T80" fmla="*/ 0 w 156"/>
                <a:gd name="T81" fmla="*/ 0 h 82"/>
                <a:gd name="T82" fmla="*/ 0 w 156"/>
                <a:gd name="T83" fmla="*/ 0 h 82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156"/>
                <a:gd name="T127" fmla="*/ 0 h 82"/>
                <a:gd name="T128" fmla="*/ 156 w 156"/>
                <a:gd name="T129" fmla="*/ 82 h 82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156" h="82">
                  <a:moveTo>
                    <a:pt x="4" y="0"/>
                  </a:moveTo>
                  <a:lnTo>
                    <a:pt x="9" y="6"/>
                  </a:lnTo>
                  <a:lnTo>
                    <a:pt x="17" y="10"/>
                  </a:lnTo>
                  <a:lnTo>
                    <a:pt x="26" y="16"/>
                  </a:lnTo>
                  <a:lnTo>
                    <a:pt x="36" y="19"/>
                  </a:lnTo>
                  <a:lnTo>
                    <a:pt x="44" y="19"/>
                  </a:lnTo>
                  <a:lnTo>
                    <a:pt x="53" y="23"/>
                  </a:lnTo>
                  <a:lnTo>
                    <a:pt x="63" y="23"/>
                  </a:lnTo>
                  <a:lnTo>
                    <a:pt x="76" y="23"/>
                  </a:lnTo>
                  <a:lnTo>
                    <a:pt x="85" y="19"/>
                  </a:lnTo>
                  <a:lnTo>
                    <a:pt x="97" y="19"/>
                  </a:lnTo>
                  <a:lnTo>
                    <a:pt x="108" y="16"/>
                  </a:lnTo>
                  <a:lnTo>
                    <a:pt x="120" y="16"/>
                  </a:lnTo>
                  <a:lnTo>
                    <a:pt x="129" y="10"/>
                  </a:lnTo>
                  <a:lnTo>
                    <a:pt x="139" y="6"/>
                  </a:lnTo>
                  <a:lnTo>
                    <a:pt x="146" y="2"/>
                  </a:lnTo>
                  <a:lnTo>
                    <a:pt x="156" y="0"/>
                  </a:lnTo>
                  <a:lnTo>
                    <a:pt x="156" y="10"/>
                  </a:lnTo>
                  <a:lnTo>
                    <a:pt x="156" y="21"/>
                  </a:lnTo>
                  <a:lnTo>
                    <a:pt x="154" y="35"/>
                  </a:lnTo>
                  <a:lnTo>
                    <a:pt x="152" y="48"/>
                  </a:lnTo>
                  <a:lnTo>
                    <a:pt x="146" y="57"/>
                  </a:lnTo>
                  <a:lnTo>
                    <a:pt x="139" y="71"/>
                  </a:lnTo>
                  <a:lnTo>
                    <a:pt x="129" y="73"/>
                  </a:lnTo>
                  <a:lnTo>
                    <a:pt x="123" y="76"/>
                  </a:lnTo>
                  <a:lnTo>
                    <a:pt x="114" y="80"/>
                  </a:lnTo>
                  <a:lnTo>
                    <a:pt x="104" y="82"/>
                  </a:lnTo>
                  <a:lnTo>
                    <a:pt x="95" y="80"/>
                  </a:lnTo>
                  <a:lnTo>
                    <a:pt x="87" y="80"/>
                  </a:lnTo>
                  <a:lnTo>
                    <a:pt x="78" y="76"/>
                  </a:lnTo>
                  <a:lnTo>
                    <a:pt x="70" y="74"/>
                  </a:lnTo>
                  <a:lnTo>
                    <a:pt x="59" y="69"/>
                  </a:lnTo>
                  <a:lnTo>
                    <a:pt x="51" y="65"/>
                  </a:lnTo>
                  <a:lnTo>
                    <a:pt x="42" y="59"/>
                  </a:lnTo>
                  <a:lnTo>
                    <a:pt x="34" y="54"/>
                  </a:lnTo>
                  <a:lnTo>
                    <a:pt x="25" y="48"/>
                  </a:lnTo>
                  <a:lnTo>
                    <a:pt x="17" y="40"/>
                  </a:lnTo>
                  <a:lnTo>
                    <a:pt x="11" y="35"/>
                  </a:lnTo>
                  <a:lnTo>
                    <a:pt x="7" y="27"/>
                  </a:lnTo>
                  <a:lnTo>
                    <a:pt x="0" y="12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48" name="Freeform 69">
              <a:extLst>
                <a:ext uri="{FF2B5EF4-FFF2-40B4-BE49-F238E27FC236}">
                  <a16:creationId xmlns:a16="http://schemas.microsoft.com/office/drawing/2014/main" id="{DD469901-7C2A-E156-5BD2-2BDFE9583E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28" y="1376"/>
              <a:ext cx="19" cy="33"/>
            </a:xfrm>
            <a:custGeom>
              <a:avLst/>
              <a:gdLst>
                <a:gd name="T0" fmla="*/ 0 w 62"/>
                <a:gd name="T1" fmla="*/ 0 h 117"/>
                <a:gd name="T2" fmla="*/ 0 w 62"/>
                <a:gd name="T3" fmla="*/ 0 h 117"/>
                <a:gd name="T4" fmla="*/ 0 w 62"/>
                <a:gd name="T5" fmla="*/ 0 h 117"/>
                <a:gd name="T6" fmla="*/ 0 w 62"/>
                <a:gd name="T7" fmla="*/ 0 h 117"/>
                <a:gd name="T8" fmla="*/ 0 w 62"/>
                <a:gd name="T9" fmla="*/ 0 h 117"/>
                <a:gd name="T10" fmla="*/ 0 w 62"/>
                <a:gd name="T11" fmla="*/ 0 h 117"/>
                <a:gd name="T12" fmla="*/ 0 w 62"/>
                <a:gd name="T13" fmla="*/ 0 h 117"/>
                <a:gd name="T14" fmla="*/ 0 w 62"/>
                <a:gd name="T15" fmla="*/ 0 h 117"/>
                <a:gd name="T16" fmla="*/ 0 w 62"/>
                <a:gd name="T17" fmla="*/ 0 h 117"/>
                <a:gd name="T18" fmla="*/ 0 w 62"/>
                <a:gd name="T19" fmla="*/ 0 h 117"/>
                <a:gd name="T20" fmla="*/ 0 w 62"/>
                <a:gd name="T21" fmla="*/ 0 h 117"/>
                <a:gd name="T22" fmla="*/ 0 w 62"/>
                <a:gd name="T23" fmla="*/ 0 h 117"/>
                <a:gd name="T24" fmla="*/ 0 w 62"/>
                <a:gd name="T25" fmla="*/ 0 h 117"/>
                <a:gd name="T26" fmla="*/ 0 w 62"/>
                <a:gd name="T27" fmla="*/ 0 h 117"/>
                <a:gd name="T28" fmla="*/ 0 w 62"/>
                <a:gd name="T29" fmla="*/ 0 h 117"/>
                <a:gd name="T30" fmla="*/ 0 w 62"/>
                <a:gd name="T31" fmla="*/ 0 h 117"/>
                <a:gd name="T32" fmla="*/ 0 w 62"/>
                <a:gd name="T33" fmla="*/ 0 h 117"/>
                <a:gd name="T34" fmla="*/ 0 w 62"/>
                <a:gd name="T35" fmla="*/ 0 h 117"/>
                <a:gd name="T36" fmla="*/ 0 w 62"/>
                <a:gd name="T37" fmla="*/ 0 h 117"/>
                <a:gd name="T38" fmla="*/ 0 w 62"/>
                <a:gd name="T39" fmla="*/ 0 h 117"/>
                <a:gd name="T40" fmla="*/ 0 w 62"/>
                <a:gd name="T41" fmla="*/ 0 h 117"/>
                <a:gd name="T42" fmla="*/ 0 w 62"/>
                <a:gd name="T43" fmla="*/ 0 h 117"/>
                <a:gd name="T44" fmla="*/ 0 w 62"/>
                <a:gd name="T45" fmla="*/ 0 h 117"/>
                <a:gd name="T46" fmla="*/ 0 w 62"/>
                <a:gd name="T47" fmla="*/ 0 h 117"/>
                <a:gd name="T48" fmla="*/ 0 w 62"/>
                <a:gd name="T49" fmla="*/ 0 h 117"/>
                <a:gd name="T50" fmla="*/ 0 w 62"/>
                <a:gd name="T51" fmla="*/ 0 h 117"/>
                <a:gd name="T52" fmla="*/ 0 w 62"/>
                <a:gd name="T53" fmla="*/ 0 h 117"/>
                <a:gd name="T54" fmla="*/ 0 w 62"/>
                <a:gd name="T55" fmla="*/ 0 h 117"/>
                <a:gd name="T56" fmla="*/ 0 w 62"/>
                <a:gd name="T57" fmla="*/ 0 h 117"/>
                <a:gd name="T58" fmla="*/ 0 w 62"/>
                <a:gd name="T59" fmla="*/ 0 h 117"/>
                <a:gd name="T60" fmla="*/ 0 w 62"/>
                <a:gd name="T61" fmla="*/ 0 h 117"/>
                <a:gd name="T62" fmla="*/ 0 w 62"/>
                <a:gd name="T63" fmla="*/ 0 h 117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62"/>
                <a:gd name="T97" fmla="*/ 0 h 117"/>
                <a:gd name="T98" fmla="*/ 62 w 62"/>
                <a:gd name="T99" fmla="*/ 117 h 117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62" h="117">
                  <a:moveTo>
                    <a:pt x="3" y="3"/>
                  </a:moveTo>
                  <a:lnTo>
                    <a:pt x="9" y="0"/>
                  </a:lnTo>
                  <a:lnTo>
                    <a:pt x="19" y="0"/>
                  </a:lnTo>
                  <a:lnTo>
                    <a:pt x="28" y="1"/>
                  </a:lnTo>
                  <a:lnTo>
                    <a:pt x="38" y="7"/>
                  </a:lnTo>
                  <a:lnTo>
                    <a:pt x="45" y="13"/>
                  </a:lnTo>
                  <a:lnTo>
                    <a:pt x="55" y="20"/>
                  </a:lnTo>
                  <a:lnTo>
                    <a:pt x="59" y="30"/>
                  </a:lnTo>
                  <a:lnTo>
                    <a:pt x="62" y="43"/>
                  </a:lnTo>
                  <a:lnTo>
                    <a:pt x="60" y="55"/>
                  </a:lnTo>
                  <a:lnTo>
                    <a:pt x="59" y="66"/>
                  </a:lnTo>
                  <a:lnTo>
                    <a:pt x="53" y="78"/>
                  </a:lnTo>
                  <a:lnTo>
                    <a:pt x="47" y="91"/>
                  </a:lnTo>
                  <a:lnTo>
                    <a:pt x="38" y="102"/>
                  </a:lnTo>
                  <a:lnTo>
                    <a:pt x="30" y="110"/>
                  </a:lnTo>
                  <a:lnTo>
                    <a:pt x="21" y="116"/>
                  </a:lnTo>
                  <a:lnTo>
                    <a:pt x="13" y="117"/>
                  </a:lnTo>
                  <a:lnTo>
                    <a:pt x="13" y="110"/>
                  </a:lnTo>
                  <a:lnTo>
                    <a:pt x="17" y="102"/>
                  </a:lnTo>
                  <a:lnTo>
                    <a:pt x="17" y="95"/>
                  </a:lnTo>
                  <a:lnTo>
                    <a:pt x="19" y="87"/>
                  </a:lnTo>
                  <a:lnTo>
                    <a:pt x="15" y="79"/>
                  </a:lnTo>
                  <a:lnTo>
                    <a:pt x="13" y="72"/>
                  </a:lnTo>
                  <a:lnTo>
                    <a:pt x="13" y="64"/>
                  </a:lnTo>
                  <a:lnTo>
                    <a:pt x="11" y="58"/>
                  </a:lnTo>
                  <a:lnTo>
                    <a:pt x="9" y="51"/>
                  </a:lnTo>
                  <a:lnTo>
                    <a:pt x="5" y="41"/>
                  </a:lnTo>
                  <a:lnTo>
                    <a:pt x="3" y="36"/>
                  </a:lnTo>
                  <a:lnTo>
                    <a:pt x="3" y="28"/>
                  </a:lnTo>
                  <a:lnTo>
                    <a:pt x="0" y="15"/>
                  </a:lnTo>
                  <a:lnTo>
                    <a:pt x="3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49" name="Freeform 70">
              <a:extLst>
                <a:ext uri="{FF2B5EF4-FFF2-40B4-BE49-F238E27FC236}">
                  <a16:creationId xmlns:a16="http://schemas.microsoft.com/office/drawing/2014/main" id="{B6375B30-0538-9615-F623-D1E064D9A7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69" y="1383"/>
              <a:ext cx="151" cy="42"/>
            </a:xfrm>
            <a:custGeom>
              <a:avLst/>
              <a:gdLst>
                <a:gd name="T0" fmla="*/ 0 w 490"/>
                <a:gd name="T1" fmla="*/ 0 h 149"/>
                <a:gd name="T2" fmla="*/ 0 w 490"/>
                <a:gd name="T3" fmla="*/ 0 h 149"/>
                <a:gd name="T4" fmla="*/ 0 w 490"/>
                <a:gd name="T5" fmla="*/ 0 h 149"/>
                <a:gd name="T6" fmla="*/ 0 w 490"/>
                <a:gd name="T7" fmla="*/ 0 h 149"/>
                <a:gd name="T8" fmla="*/ 0 w 490"/>
                <a:gd name="T9" fmla="*/ 0 h 149"/>
                <a:gd name="T10" fmla="*/ 0 w 490"/>
                <a:gd name="T11" fmla="*/ 0 h 149"/>
                <a:gd name="T12" fmla="*/ 0 w 490"/>
                <a:gd name="T13" fmla="*/ 0 h 149"/>
                <a:gd name="T14" fmla="*/ 0 w 490"/>
                <a:gd name="T15" fmla="*/ 0 h 149"/>
                <a:gd name="T16" fmla="*/ 0 w 490"/>
                <a:gd name="T17" fmla="*/ 0 h 149"/>
                <a:gd name="T18" fmla="*/ 0 w 490"/>
                <a:gd name="T19" fmla="*/ 0 h 149"/>
                <a:gd name="T20" fmla="*/ 0 w 490"/>
                <a:gd name="T21" fmla="*/ 0 h 149"/>
                <a:gd name="T22" fmla="*/ 0 w 490"/>
                <a:gd name="T23" fmla="*/ 0 h 149"/>
                <a:gd name="T24" fmla="*/ 0 w 490"/>
                <a:gd name="T25" fmla="*/ 0 h 149"/>
                <a:gd name="T26" fmla="*/ 0 w 490"/>
                <a:gd name="T27" fmla="*/ 0 h 149"/>
                <a:gd name="T28" fmla="*/ 0 w 490"/>
                <a:gd name="T29" fmla="*/ 0 h 149"/>
                <a:gd name="T30" fmla="*/ 0 w 490"/>
                <a:gd name="T31" fmla="*/ 0 h 149"/>
                <a:gd name="T32" fmla="*/ 0 w 490"/>
                <a:gd name="T33" fmla="*/ 0 h 149"/>
                <a:gd name="T34" fmla="*/ 0 w 490"/>
                <a:gd name="T35" fmla="*/ 0 h 149"/>
                <a:gd name="T36" fmla="*/ 0 w 490"/>
                <a:gd name="T37" fmla="*/ 0 h 149"/>
                <a:gd name="T38" fmla="*/ 0 w 490"/>
                <a:gd name="T39" fmla="*/ 0 h 149"/>
                <a:gd name="T40" fmla="*/ 0 w 490"/>
                <a:gd name="T41" fmla="*/ 0 h 149"/>
                <a:gd name="T42" fmla="*/ 0 w 490"/>
                <a:gd name="T43" fmla="*/ 0 h 149"/>
                <a:gd name="T44" fmla="*/ 0 w 490"/>
                <a:gd name="T45" fmla="*/ 0 h 149"/>
                <a:gd name="T46" fmla="*/ 0 w 490"/>
                <a:gd name="T47" fmla="*/ 0 h 149"/>
                <a:gd name="T48" fmla="*/ 0 w 490"/>
                <a:gd name="T49" fmla="*/ 0 h 149"/>
                <a:gd name="T50" fmla="*/ 0 w 490"/>
                <a:gd name="T51" fmla="*/ 0 h 149"/>
                <a:gd name="T52" fmla="*/ 0 w 490"/>
                <a:gd name="T53" fmla="*/ 0 h 149"/>
                <a:gd name="T54" fmla="*/ 0 w 490"/>
                <a:gd name="T55" fmla="*/ 0 h 149"/>
                <a:gd name="T56" fmla="*/ 0 w 490"/>
                <a:gd name="T57" fmla="*/ 0 h 149"/>
                <a:gd name="T58" fmla="*/ 0 w 490"/>
                <a:gd name="T59" fmla="*/ 0 h 149"/>
                <a:gd name="T60" fmla="*/ 0 w 490"/>
                <a:gd name="T61" fmla="*/ 0 h 149"/>
                <a:gd name="T62" fmla="*/ 0 w 490"/>
                <a:gd name="T63" fmla="*/ 0 h 149"/>
                <a:gd name="T64" fmla="*/ 0 w 490"/>
                <a:gd name="T65" fmla="*/ 0 h 149"/>
                <a:gd name="T66" fmla="*/ 0 w 490"/>
                <a:gd name="T67" fmla="*/ 0 h 149"/>
                <a:gd name="T68" fmla="*/ 0 w 490"/>
                <a:gd name="T69" fmla="*/ 0 h 149"/>
                <a:gd name="T70" fmla="*/ 0 w 490"/>
                <a:gd name="T71" fmla="*/ 0 h 149"/>
                <a:gd name="T72" fmla="*/ 0 w 490"/>
                <a:gd name="T73" fmla="*/ 0 h 149"/>
                <a:gd name="T74" fmla="*/ 0 w 490"/>
                <a:gd name="T75" fmla="*/ 0 h 149"/>
                <a:gd name="T76" fmla="*/ 0 w 490"/>
                <a:gd name="T77" fmla="*/ 0 h 149"/>
                <a:gd name="T78" fmla="*/ 0 w 490"/>
                <a:gd name="T79" fmla="*/ 0 h 149"/>
                <a:gd name="T80" fmla="*/ 0 w 490"/>
                <a:gd name="T81" fmla="*/ 0 h 149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490"/>
                <a:gd name="T124" fmla="*/ 0 h 149"/>
                <a:gd name="T125" fmla="*/ 490 w 490"/>
                <a:gd name="T126" fmla="*/ 149 h 149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490" h="149">
                  <a:moveTo>
                    <a:pt x="296" y="2"/>
                  </a:moveTo>
                  <a:lnTo>
                    <a:pt x="311" y="0"/>
                  </a:lnTo>
                  <a:lnTo>
                    <a:pt x="327" y="0"/>
                  </a:lnTo>
                  <a:lnTo>
                    <a:pt x="344" y="2"/>
                  </a:lnTo>
                  <a:lnTo>
                    <a:pt x="361" y="8"/>
                  </a:lnTo>
                  <a:lnTo>
                    <a:pt x="376" y="12"/>
                  </a:lnTo>
                  <a:lnTo>
                    <a:pt x="395" y="19"/>
                  </a:lnTo>
                  <a:lnTo>
                    <a:pt x="410" y="27"/>
                  </a:lnTo>
                  <a:lnTo>
                    <a:pt x="427" y="36"/>
                  </a:lnTo>
                  <a:lnTo>
                    <a:pt x="439" y="44"/>
                  </a:lnTo>
                  <a:lnTo>
                    <a:pt x="452" y="54"/>
                  </a:lnTo>
                  <a:lnTo>
                    <a:pt x="463" y="61"/>
                  </a:lnTo>
                  <a:lnTo>
                    <a:pt x="475" y="73"/>
                  </a:lnTo>
                  <a:lnTo>
                    <a:pt x="481" y="82"/>
                  </a:lnTo>
                  <a:lnTo>
                    <a:pt x="486" y="92"/>
                  </a:lnTo>
                  <a:lnTo>
                    <a:pt x="488" y="99"/>
                  </a:lnTo>
                  <a:lnTo>
                    <a:pt x="490" y="109"/>
                  </a:lnTo>
                  <a:lnTo>
                    <a:pt x="475" y="103"/>
                  </a:lnTo>
                  <a:lnTo>
                    <a:pt x="462" y="97"/>
                  </a:lnTo>
                  <a:lnTo>
                    <a:pt x="446" y="90"/>
                  </a:lnTo>
                  <a:lnTo>
                    <a:pt x="431" y="82"/>
                  </a:lnTo>
                  <a:lnTo>
                    <a:pt x="414" y="73"/>
                  </a:lnTo>
                  <a:lnTo>
                    <a:pt x="399" y="63"/>
                  </a:lnTo>
                  <a:lnTo>
                    <a:pt x="382" y="54"/>
                  </a:lnTo>
                  <a:lnTo>
                    <a:pt x="366" y="48"/>
                  </a:lnTo>
                  <a:lnTo>
                    <a:pt x="349" y="40"/>
                  </a:lnTo>
                  <a:lnTo>
                    <a:pt x="334" y="36"/>
                  </a:lnTo>
                  <a:lnTo>
                    <a:pt x="315" y="33"/>
                  </a:lnTo>
                  <a:lnTo>
                    <a:pt x="300" y="34"/>
                  </a:lnTo>
                  <a:lnTo>
                    <a:pt x="283" y="38"/>
                  </a:lnTo>
                  <a:lnTo>
                    <a:pt x="268" y="46"/>
                  </a:lnTo>
                  <a:lnTo>
                    <a:pt x="252" y="59"/>
                  </a:lnTo>
                  <a:lnTo>
                    <a:pt x="237" y="78"/>
                  </a:lnTo>
                  <a:lnTo>
                    <a:pt x="228" y="93"/>
                  </a:lnTo>
                  <a:lnTo>
                    <a:pt x="214" y="107"/>
                  </a:lnTo>
                  <a:lnTo>
                    <a:pt x="199" y="120"/>
                  </a:lnTo>
                  <a:lnTo>
                    <a:pt x="182" y="130"/>
                  </a:lnTo>
                  <a:lnTo>
                    <a:pt x="163" y="135"/>
                  </a:lnTo>
                  <a:lnTo>
                    <a:pt x="144" y="141"/>
                  </a:lnTo>
                  <a:lnTo>
                    <a:pt x="123" y="143"/>
                  </a:lnTo>
                  <a:lnTo>
                    <a:pt x="102" y="149"/>
                  </a:lnTo>
                  <a:lnTo>
                    <a:pt x="83" y="149"/>
                  </a:lnTo>
                  <a:lnTo>
                    <a:pt x="64" y="149"/>
                  </a:lnTo>
                  <a:lnTo>
                    <a:pt x="45" y="145"/>
                  </a:lnTo>
                  <a:lnTo>
                    <a:pt x="32" y="143"/>
                  </a:lnTo>
                  <a:lnTo>
                    <a:pt x="17" y="139"/>
                  </a:lnTo>
                  <a:lnTo>
                    <a:pt x="9" y="133"/>
                  </a:lnTo>
                  <a:lnTo>
                    <a:pt x="3" y="130"/>
                  </a:lnTo>
                  <a:lnTo>
                    <a:pt x="2" y="124"/>
                  </a:lnTo>
                  <a:lnTo>
                    <a:pt x="0" y="116"/>
                  </a:lnTo>
                  <a:lnTo>
                    <a:pt x="2" y="107"/>
                  </a:lnTo>
                  <a:lnTo>
                    <a:pt x="3" y="97"/>
                  </a:lnTo>
                  <a:lnTo>
                    <a:pt x="9" y="86"/>
                  </a:lnTo>
                  <a:lnTo>
                    <a:pt x="13" y="73"/>
                  </a:lnTo>
                  <a:lnTo>
                    <a:pt x="19" y="63"/>
                  </a:lnTo>
                  <a:lnTo>
                    <a:pt x="22" y="54"/>
                  </a:lnTo>
                  <a:lnTo>
                    <a:pt x="26" y="50"/>
                  </a:lnTo>
                  <a:lnTo>
                    <a:pt x="30" y="65"/>
                  </a:lnTo>
                  <a:lnTo>
                    <a:pt x="38" y="78"/>
                  </a:lnTo>
                  <a:lnTo>
                    <a:pt x="49" y="92"/>
                  </a:lnTo>
                  <a:lnTo>
                    <a:pt x="62" y="101"/>
                  </a:lnTo>
                  <a:lnTo>
                    <a:pt x="78" y="107"/>
                  </a:lnTo>
                  <a:lnTo>
                    <a:pt x="93" y="111"/>
                  </a:lnTo>
                  <a:lnTo>
                    <a:pt x="112" y="111"/>
                  </a:lnTo>
                  <a:lnTo>
                    <a:pt x="129" y="112"/>
                  </a:lnTo>
                  <a:lnTo>
                    <a:pt x="148" y="109"/>
                  </a:lnTo>
                  <a:lnTo>
                    <a:pt x="165" y="107"/>
                  </a:lnTo>
                  <a:lnTo>
                    <a:pt x="182" y="97"/>
                  </a:lnTo>
                  <a:lnTo>
                    <a:pt x="199" y="92"/>
                  </a:lnTo>
                  <a:lnTo>
                    <a:pt x="214" y="80"/>
                  </a:lnTo>
                  <a:lnTo>
                    <a:pt x="228" y="69"/>
                  </a:lnTo>
                  <a:lnTo>
                    <a:pt x="239" y="54"/>
                  </a:lnTo>
                  <a:lnTo>
                    <a:pt x="251" y="40"/>
                  </a:lnTo>
                  <a:lnTo>
                    <a:pt x="252" y="36"/>
                  </a:lnTo>
                  <a:lnTo>
                    <a:pt x="260" y="31"/>
                  </a:lnTo>
                  <a:lnTo>
                    <a:pt x="266" y="25"/>
                  </a:lnTo>
                  <a:lnTo>
                    <a:pt x="273" y="19"/>
                  </a:lnTo>
                  <a:lnTo>
                    <a:pt x="281" y="12"/>
                  </a:lnTo>
                  <a:lnTo>
                    <a:pt x="289" y="8"/>
                  </a:lnTo>
                  <a:lnTo>
                    <a:pt x="292" y="4"/>
                  </a:lnTo>
                  <a:lnTo>
                    <a:pt x="296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50" name="Freeform 71">
              <a:extLst>
                <a:ext uri="{FF2B5EF4-FFF2-40B4-BE49-F238E27FC236}">
                  <a16:creationId xmlns:a16="http://schemas.microsoft.com/office/drawing/2014/main" id="{E7034386-1FE4-B954-2E13-5EF91CA100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03" y="1353"/>
              <a:ext cx="34" cy="66"/>
            </a:xfrm>
            <a:custGeom>
              <a:avLst/>
              <a:gdLst>
                <a:gd name="T0" fmla="*/ 0 w 112"/>
                <a:gd name="T1" fmla="*/ 0 h 234"/>
                <a:gd name="T2" fmla="*/ 0 w 112"/>
                <a:gd name="T3" fmla="*/ 0 h 234"/>
                <a:gd name="T4" fmla="*/ 0 w 112"/>
                <a:gd name="T5" fmla="*/ 0 h 234"/>
                <a:gd name="T6" fmla="*/ 0 w 112"/>
                <a:gd name="T7" fmla="*/ 0 h 234"/>
                <a:gd name="T8" fmla="*/ 0 w 112"/>
                <a:gd name="T9" fmla="*/ 0 h 234"/>
                <a:gd name="T10" fmla="*/ 0 w 112"/>
                <a:gd name="T11" fmla="*/ 0 h 234"/>
                <a:gd name="T12" fmla="*/ 0 w 112"/>
                <a:gd name="T13" fmla="*/ 0 h 234"/>
                <a:gd name="T14" fmla="*/ 0 w 112"/>
                <a:gd name="T15" fmla="*/ 0 h 234"/>
                <a:gd name="T16" fmla="*/ 0 w 112"/>
                <a:gd name="T17" fmla="*/ 0 h 234"/>
                <a:gd name="T18" fmla="*/ 0 w 112"/>
                <a:gd name="T19" fmla="*/ 0 h 234"/>
                <a:gd name="T20" fmla="*/ 0 w 112"/>
                <a:gd name="T21" fmla="*/ 0 h 234"/>
                <a:gd name="T22" fmla="*/ 0 w 112"/>
                <a:gd name="T23" fmla="*/ 0 h 234"/>
                <a:gd name="T24" fmla="*/ 0 w 112"/>
                <a:gd name="T25" fmla="*/ 0 h 234"/>
                <a:gd name="T26" fmla="*/ 0 w 112"/>
                <a:gd name="T27" fmla="*/ 0 h 234"/>
                <a:gd name="T28" fmla="*/ 0 w 112"/>
                <a:gd name="T29" fmla="*/ 0 h 234"/>
                <a:gd name="T30" fmla="*/ 0 w 112"/>
                <a:gd name="T31" fmla="*/ 0 h 234"/>
                <a:gd name="T32" fmla="*/ 0 w 112"/>
                <a:gd name="T33" fmla="*/ 0 h 234"/>
                <a:gd name="T34" fmla="*/ 0 w 112"/>
                <a:gd name="T35" fmla="*/ 0 h 234"/>
                <a:gd name="T36" fmla="*/ 0 w 112"/>
                <a:gd name="T37" fmla="*/ 0 h 234"/>
                <a:gd name="T38" fmla="*/ 0 w 112"/>
                <a:gd name="T39" fmla="*/ 0 h 234"/>
                <a:gd name="T40" fmla="*/ 0 w 112"/>
                <a:gd name="T41" fmla="*/ 0 h 234"/>
                <a:gd name="T42" fmla="*/ 0 w 112"/>
                <a:gd name="T43" fmla="*/ 0 h 234"/>
                <a:gd name="T44" fmla="*/ 0 w 112"/>
                <a:gd name="T45" fmla="*/ 0 h 234"/>
                <a:gd name="T46" fmla="*/ 0 w 112"/>
                <a:gd name="T47" fmla="*/ 0 h 234"/>
                <a:gd name="T48" fmla="*/ 0 w 112"/>
                <a:gd name="T49" fmla="*/ 0 h 234"/>
                <a:gd name="T50" fmla="*/ 0 w 112"/>
                <a:gd name="T51" fmla="*/ 0 h 234"/>
                <a:gd name="T52" fmla="*/ 0 w 112"/>
                <a:gd name="T53" fmla="*/ 0 h 234"/>
                <a:gd name="T54" fmla="*/ 0 w 112"/>
                <a:gd name="T55" fmla="*/ 0 h 234"/>
                <a:gd name="T56" fmla="*/ 0 w 112"/>
                <a:gd name="T57" fmla="*/ 0 h 234"/>
                <a:gd name="T58" fmla="*/ 0 w 112"/>
                <a:gd name="T59" fmla="*/ 0 h 234"/>
                <a:gd name="T60" fmla="*/ 0 w 112"/>
                <a:gd name="T61" fmla="*/ 0 h 234"/>
                <a:gd name="T62" fmla="*/ 0 w 112"/>
                <a:gd name="T63" fmla="*/ 0 h 234"/>
                <a:gd name="T64" fmla="*/ 0 w 112"/>
                <a:gd name="T65" fmla="*/ 0 h 234"/>
                <a:gd name="T66" fmla="*/ 0 w 112"/>
                <a:gd name="T67" fmla="*/ 0 h 234"/>
                <a:gd name="T68" fmla="*/ 0 w 112"/>
                <a:gd name="T69" fmla="*/ 0 h 234"/>
                <a:gd name="T70" fmla="*/ 0 w 112"/>
                <a:gd name="T71" fmla="*/ 0 h 234"/>
                <a:gd name="T72" fmla="*/ 0 w 112"/>
                <a:gd name="T73" fmla="*/ 0 h 234"/>
                <a:gd name="T74" fmla="*/ 0 w 112"/>
                <a:gd name="T75" fmla="*/ 0 h 234"/>
                <a:gd name="T76" fmla="*/ 0 w 112"/>
                <a:gd name="T77" fmla="*/ 0 h 234"/>
                <a:gd name="T78" fmla="*/ 0 w 112"/>
                <a:gd name="T79" fmla="*/ 0 h 234"/>
                <a:gd name="T80" fmla="*/ 0 w 112"/>
                <a:gd name="T81" fmla="*/ 0 h 234"/>
                <a:gd name="T82" fmla="*/ 0 w 112"/>
                <a:gd name="T83" fmla="*/ 0 h 234"/>
                <a:gd name="T84" fmla="*/ 0 w 112"/>
                <a:gd name="T85" fmla="*/ 0 h 234"/>
                <a:gd name="T86" fmla="*/ 0 w 112"/>
                <a:gd name="T87" fmla="*/ 0 h 234"/>
                <a:gd name="T88" fmla="*/ 0 w 112"/>
                <a:gd name="T89" fmla="*/ 0 h 234"/>
                <a:gd name="T90" fmla="*/ 0 w 112"/>
                <a:gd name="T91" fmla="*/ 0 h 234"/>
                <a:gd name="T92" fmla="*/ 0 w 112"/>
                <a:gd name="T93" fmla="*/ 0 h 234"/>
                <a:gd name="T94" fmla="*/ 0 w 112"/>
                <a:gd name="T95" fmla="*/ 0 h 234"/>
                <a:gd name="T96" fmla="*/ 0 w 112"/>
                <a:gd name="T97" fmla="*/ 0 h 234"/>
                <a:gd name="T98" fmla="*/ 0 w 112"/>
                <a:gd name="T99" fmla="*/ 0 h 234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12"/>
                <a:gd name="T151" fmla="*/ 0 h 234"/>
                <a:gd name="T152" fmla="*/ 112 w 112"/>
                <a:gd name="T153" fmla="*/ 234 h 234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12" h="234">
                  <a:moveTo>
                    <a:pt x="66" y="6"/>
                  </a:moveTo>
                  <a:lnTo>
                    <a:pt x="74" y="2"/>
                  </a:lnTo>
                  <a:lnTo>
                    <a:pt x="83" y="2"/>
                  </a:lnTo>
                  <a:lnTo>
                    <a:pt x="89" y="0"/>
                  </a:lnTo>
                  <a:lnTo>
                    <a:pt x="95" y="0"/>
                  </a:lnTo>
                  <a:lnTo>
                    <a:pt x="102" y="0"/>
                  </a:lnTo>
                  <a:lnTo>
                    <a:pt x="112" y="0"/>
                  </a:lnTo>
                  <a:lnTo>
                    <a:pt x="102" y="6"/>
                  </a:lnTo>
                  <a:lnTo>
                    <a:pt x="93" y="15"/>
                  </a:lnTo>
                  <a:lnTo>
                    <a:pt x="83" y="23"/>
                  </a:lnTo>
                  <a:lnTo>
                    <a:pt x="76" y="34"/>
                  </a:lnTo>
                  <a:lnTo>
                    <a:pt x="66" y="44"/>
                  </a:lnTo>
                  <a:lnTo>
                    <a:pt x="58" y="53"/>
                  </a:lnTo>
                  <a:lnTo>
                    <a:pt x="51" y="66"/>
                  </a:lnTo>
                  <a:lnTo>
                    <a:pt x="47" y="78"/>
                  </a:lnTo>
                  <a:lnTo>
                    <a:pt x="41" y="91"/>
                  </a:lnTo>
                  <a:lnTo>
                    <a:pt x="39" y="102"/>
                  </a:lnTo>
                  <a:lnTo>
                    <a:pt x="38" y="116"/>
                  </a:lnTo>
                  <a:lnTo>
                    <a:pt x="38" y="129"/>
                  </a:lnTo>
                  <a:lnTo>
                    <a:pt x="38" y="142"/>
                  </a:lnTo>
                  <a:lnTo>
                    <a:pt x="41" y="158"/>
                  </a:lnTo>
                  <a:lnTo>
                    <a:pt x="45" y="171"/>
                  </a:lnTo>
                  <a:lnTo>
                    <a:pt x="53" y="188"/>
                  </a:lnTo>
                  <a:lnTo>
                    <a:pt x="51" y="198"/>
                  </a:lnTo>
                  <a:lnTo>
                    <a:pt x="51" y="207"/>
                  </a:lnTo>
                  <a:lnTo>
                    <a:pt x="47" y="213"/>
                  </a:lnTo>
                  <a:lnTo>
                    <a:pt x="43" y="220"/>
                  </a:lnTo>
                  <a:lnTo>
                    <a:pt x="36" y="228"/>
                  </a:lnTo>
                  <a:lnTo>
                    <a:pt x="26" y="234"/>
                  </a:lnTo>
                  <a:lnTo>
                    <a:pt x="15" y="234"/>
                  </a:lnTo>
                  <a:lnTo>
                    <a:pt x="7" y="230"/>
                  </a:lnTo>
                  <a:lnTo>
                    <a:pt x="1" y="224"/>
                  </a:lnTo>
                  <a:lnTo>
                    <a:pt x="0" y="217"/>
                  </a:lnTo>
                  <a:lnTo>
                    <a:pt x="0" y="203"/>
                  </a:lnTo>
                  <a:lnTo>
                    <a:pt x="1" y="190"/>
                  </a:lnTo>
                  <a:lnTo>
                    <a:pt x="0" y="175"/>
                  </a:lnTo>
                  <a:lnTo>
                    <a:pt x="0" y="160"/>
                  </a:lnTo>
                  <a:lnTo>
                    <a:pt x="0" y="142"/>
                  </a:lnTo>
                  <a:lnTo>
                    <a:pt x="0" y="127"/>
                  </a:lnTo>
                  <a:lnTo>
                    <a:pt x="0" y="110"/>
                  </a:lnTo>
                  <a:lnTo>
                    <a:pt x="0" y="95"/>
                  </a:lnTo>
                  <a:lnTo>
                    <a:pt x="0" y="78"/>
                  </a:lnTo>
                  <a:lnTo>
                    <a:pt x="5" y="63"/>
                  </a:lnTo>
                  <a:lnTo>
                    <a:pt x="9" y="49"/>
                  </a:lnTo>
                  <a:lnTo>
                    <a:pt x="15" y="38"/>
                  </a:lnTo>
                  <a:lnTo>
                    <a:pt x="22" y="25"/>
                  </a:lnTo>
                  <a:lnTo>
                    <a:pt x="34" y="17"/>
                  </a:lnTo>
                  <a:lnTo>
                    <a:pt x="47" y="9"/>
                  </a:lnTo>
                  <a:lnTo>
                    <a:pt x="66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51" name="Freeform 72">
              <a:extLst>
                <a:ext uri="{FF2B5EF4-FFF2-40B4-BE49-F238E27FC236}">
                  <a16:creationId xmlns:a16="http://schemas.microsoft.com/office/drawing/2014/main" id="{6FB80584-CB41-3B77-6B66-E4C09F4075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04" y="913"/>
              <a:ext cx="59" cy="43"/>
            </a:xfrm>
            <a:custGeom>
              <a:avLst/>
              <a:gdLst>
                <a:gd name="T0" fmla="*/ 0 w 194"/>
                <a:gd name="T1" fmla="*/ 0 h 152"/>
                <a:gd name="T2" fmla="*/ 0 w 194"/>
                <a:gd name="T3" fmla="*/ 0 h 152"/>
                <a:gd name="T4" fmla="*/ 0 w 194"/>
                <a:gd name="T5" fmla="*/ 0 h 152"/>
                <a:gd name="T6" fmla="*/ 0 w 194"/>
                <a:gd name="T7" fmla="*/ 0 h 152"/>
                <a:gd name="T8" fmla="*/ 0 w 194"/>
                <a:gd name="T9" fmla="*/ 0 h 152"/>
                <a:gd name="T10" fmla="*/ 0 w 194"/>
                <a:gd name="T11" fmla="*/ 0 h 152"/>
                <a:gd name="T12" fmla="*/ 0 w 194"/>
                <a:gd name="T13" fmla="*/ 0 h 152"/>
                <a:gd name="T14" fmla="*/ 0 w 194"/>
                <a:gd name="T15" fmla="*/ 0 h 152"/>
                <a:gd name="T16" fmla="*/ 0 w 194"/>
                <a:gd name="T17" fmla="*/ 0 h 152"/>
                <a:gd name="T18" fmla="*/ 0 w 194"/>
                <a:gd name="T19" fmla="*/ 0 h 152"/>
                <a:gd name="T20" fmla="*/ 0 w 194"/>
                <a:gd name="T21" fmla="*/ 0 h 152"/>
                <a:gd name="T22" fmla="*/ 0 w 194"/>
                <a:gd name="T23" fmla="*/ 0 h 152"/>
                <a:gd name="T24" fmla="*/ 0 w 194"/>
                <a:gd name="T25" fmla="*/ 0 h 152"/>
                <a:gd name="T26" fmla="*/ 0 w 194"/>
                <a:gd name="T27" fmla="*/ 0 h 152"/>
                <a:gd name="T28" fmla="*/ 0 w 194"/>
                <a:gd name="T29" fmla="*/ 0 h 152"/>
                <a:gd name="T30" fmla="*/ 0 w 194"/>
                <a:gd name="T31" fmla="*/ 0 h 152"/>
                <a:gd name="T32" fmla="*/ 0 w 194"/>
                <a:gd name="T33" fmla="*/ 0 h 152"/>
                <a:gd name="T34" fmla="*/ 0 w 194"/>
                <a:gd name="T35" fmla="*/ 0 h 152"/>
                <a:gd name="T36" fmla="*/ 0 w 194"/>
                <a:gd name="T37" fmla="*/ 0 h 152"/>
                <a:gd name="T38" fmla="*/ 0 w 194"/>
                <a:gd name="T39" fmla="*/ 0 h 152"/>
                <a:gd name="T40" fmla="*/ 0 w 194"/>
                <a:gd name="T41" fmla="*/ 0 h 152"/>
                <a:gd name="T42" fmla="*/ 0 w 194"/>
                <a:gd name="T43" fmla="*/ 0 h 152"/>
                <a:gd name="T44" fmla="*/ 0 w 194"/>
                <a:gd name="T45" fmla="*/ 0 h 152"/>
                <a:gd name="T46" fmla="*/ 0 w 194"/>
                <a:gd name="T47" fmla="*/ 0 h 152"/>
                <a:gd name="T48" fmla="*/ 0 w 194"/>
                <a:gd name="T49" fmla="*/ 0 h 152"/>
                <a:gd name="T50" fmla="*/ 0 w 194"/>
                <a:gd name="T51" fmla="*/ 0 h 152"/>
                <a:gd name="T52" fmla="*/ 0 w 194"/>
                <a:gd name="T53" fmla="*/ 0 h 152"/>
                <a:gd name="T54" fmla="*/ 0 w 194"/>
                <a:gd name="T55" fmla="*/ 0 h 152"/>
                <a:gd name="T56" fmla="*/ 0 w 194"/>
                <a:gd name="T57" fmla="*/ 0 h 152"/>
                <a:gd name="T58" fmla="*/ 0 w 194"/>
                <a:gd name="T59" fmla="*/ 0 h 152"/>
                <a:gd name="T60" fmla="*/ 0 w 194"/>
                <a:gd name="T61" fmla="*/ 0 h 152"/>
                <a:gd name="T62" fmla="*/ 0 w 194"/>
                <a:gd name="T63" fmla="*/ 0 h 152"/>
                <a:gd name="T64" fmla="*/ 0 w 194"/>
                <a:gd name="T65" fmla="*/ 0 h 152"/>
                <a:gd name="T66" fmla="*/ 0 w 194"/>
                <a:gd name="T67" fmla="*/ 0 h 152"/>
                <a:gd name="T68" fmla="*/ 0 w 194"/>
                <a:gd name="T69" fmla="*/ 0 h 152"/>
                <a:gd name="T70" fmla="*/ 0 w 194"/>
                <a:gd name="T71" fmla="*/ 0 h 152"/>
                <a:gd name="T72" fmla="*/ 0 w 194"/>
                <a:gd name="T73" fmla="*/ 0 h 152"/>
                <a:gd name="T74" fmla="*/ 0 w 194"/>
                <a:gd name="T75" fmla="*/ 0 h 152"/>
                <a:gd name="T76" fmla="*/ 0 w 194"/>
                <a:gd name="T77" fmla="*/ 0 h 152"/>
                <a:gd name="T78" fmla="*/ 0 w 194"/>
                <a:gd name="T79" fmla="*/ 0 h 152"/>
                <a:gd name="T80" fmla="*/ 0 w 194"/>
                <a:gd name="T81" fmla="*/ 0 h 152"/>
                <a:gd name="T82" fmla="*/ 0 w 194"/>
                <a:gd name="T83" fmla="*/ 0 h 152"/>
                <a:gd name="T84" fmla="*/ 0 w 194"/>
                <a:gd name="T85" fmla="*/ 0 h 152"/>
                <a:gd name="T86" fmla="*/ 0 w 194"/>
                <a:gd name="T87" fmla="*/ 0 h 152"/>
                <a:gd name="T88" fmla="*/ 0 w 194"/>
                <a:gd name="T89" fmla="*/ 0 h 152"/>
                <a:gd name="T90" fmla="*/ 0 w 194"/>
                <a:gd name="T91" fmla="*/ 0 h 152"/>
                <a:gd name="T92" fmla="*/ 0 w 194"/>
                <a:gd name="T93" fmla="*/ 0 h 152"/>
                <a:gd name="T94" fmla="*/ 0 w 194"/>
                <a:gd name="T95" fmla="*/ 0 h 152"/>
                <a:gd name="T96" fmla="*/ 0 w 194"/>
                <a:gd name="T97" fmla="*/ 0 h 152"/>
                <a:gd name="T98" fmla="*/ 0 w 194"/>
                <a:gd name="T99" fmla="*/ 0 h 152"/>
                <a:gd name="T100" fmla="*/ 0 w 194"/>
                <a:gd name="T101" fmla="*/ 0 h 152"/>
                <a:gd name="T102" fmla="*/ 0 w 194"/>
                <a:gd name="T103" fmla="*/ 0 h 152"/>
                <a:gd name="T104" fmla="*/ 0 w 194"/>
                <a:gd name="T105" fmla="*/ 0 h 152"/>
                <a:gd name="T106" fmla="*/ 0 w 194"/>
                <a:gd name="T107" fmla="*/ 0 h 152"/>
                <a:gd name="T108" fmla="*/ 0 w 194"/>
                <a:gd name="T109" fmla="*/ 0 h 152"/>
                <a:gd name="T110" fmla="*/ 0 w 194"/>
                <a:gd name="T111" fmla="*/ 0 h 152"/>
                <a:gd name="T112" fmla="*/ 0 w 194"/>
                <a:gd name="T113" fmla="*/ 0 h 152"/>
                <a:gd name="T114" fmla="*/ 0 w 194"/>
                <a:gd name="T115" fmla="*/ 0 h 152"/>
                <a:gd name="T116" fmla="*/ 0 w 194"/>
                <a:gd name="T117" fmla="*/ 0 h 152"/>
                <a:gd name="T118" fmla="*/ 0 w 194"/>
                <a:gd name="T119" fmla="*/ 0 h 15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94"/>
                <a:gd name="T181" fmla="*/ 0 h 152"/>
                <a:gd name="T182" fmla="*/ 194 w 194"/>
                <a:gd name="T183" fmla="*/ 152 h 152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94" h="152">
                  <a:moveTo>
                    <a:pt x="27" y="0"/>
                  </a:moveTo>
                  <a:lnTo>
                    <a:pt x="29" y="6"/>
                  </a:lnTo>
                  <a:lnTo>
                    <a:pt x="33" y="13"/>
                  </a:lnTo>
                  <a:lnTo>
                    <a:pt x="33" y="23"/>
                  </a:lnTo>
                  <a:lnTo>
                    <a:pt x="34" y="32"/>
                  </a:lnTo>
                  <a:lnTo>
                    <a:pt x="33" y="40"/>
                  </a:lnTo>
                  <a:lnTo>
                    <a:pt x="33" y="51"/>
                  </a:lnTo>
                  <a:lnTo>
                    <a:pt x="33" y="61"/>
                  </a:lnTo>
                  <a:lnTo>
                    <a:pt x="34" y="72"/>
                  </a:lnTo>
                  <a:lnTo>
                    <a:pt x="34" y="82"/>
                  </a:lnTo>
                  <a:lnTo>
                    <a:pt x="34" y="91"/>
                  </a:lnTo>
                  <a:lnTo>
                    <a:pt x="38" y="99"/>
                  </a:lnTo>
                  <a:lnTo>
                    <a:pt x="42" y="108"/>
                  </a:lnTo>
                  <a:lnTo>
                    <a:pt x="48" y="114"/>
                  </a:lnTo>
                  <a:lnTo>
                    <a:pt x="57" y="122"/>
                  </a:lnTo>
                  <a:lnTo>
                    <a:pt x="67" y="127"/>
                  </a:lnTo>
                  <a:lnTo>
                    <a:pt x="80" y="133"/>
                  </a:lnTo>
                  <a:lnTo>
                    <a:pt x="82" y="133"/>
                  </a:lnTo>
                  <a:lnTo>
                    <a:pt x="88" y="133"/>
                  </a:lnTo>
                  <a:lnTo>
                    <a:pt x="93" y="133"/>
                  </a:lnTo>
                  <a:lnTo>
                    <a:pt x="103" y="133"/>
                  </a:lnTo>
                  <a:lnTo>
                    <a:pt x="109" y="133"/>
                  </a:lnTo>
                  <a:lnTo>
                    <a:pt x="118" y="133"/>
                  </a:lnTo>
                  <a:lnTo>
                    <a:pt x="128" y="133"/>
                  </a:lnTo>
                  <a:lnTo>
                    <a:pt x="135" y="133"/>
                  </a:lnTo>
                  <a:lnTo>
                    <a:pt x="145" y="133"/>
                  </a:lnTo>
                  <a:lnTo>
                    <a:pt x="152" y="133"/>
                  </a:lnTo>
                  <a:lnTo>
                    <a:pt x="160" y="133"/>
                  </a:lnTo>
                  <a:lnTo>
                    <a:pt x="168" y="133"/>
                  </a:lnTo>
                  <a:lnTo>
                    <a:pt x="181" y="133"/>
                  </a:lnTo>
                  <a:lnTo>
                    <a:pt x="192" y="133"/>
                  </a:lnTo>
                  <a:lnTo>
                    <a:pt x="192" y="139"/>
                  </a:lnTo>
                  <a:lnTo>
                    <a:pt x="194" y="148"/>
                  </a:lnTo>
                  <a:lnTo>
                    <a:pt x="185" y="148"/>
                  </a:lnTo>
                  <a:lnTo>
                    <a:pt x="173" y="148"/>
                  </a:lnTo>
                  <a:lnTo>
                    <a:pt x="160" y="148"/>
                  </a:lnTo>
                  <a:lnTo>
                    <a:pt x="145" y="150"/>
                  </a:lnTo>
                  <a:lnTo>
                    <a:pt x="137" y="150"/>
                  </a:lnTo>
                  <a:lnTo>
                    <a:pt x="130" y="150"/>
                  </a:lnTo>
                  <a:lnTo>
                    <a:pt x="122" y="150"/>
                  </a:lnTo>
                  <a:lnTo>
                    <a:pt x="116" y="152"/>
                  </a:lnTo>
                  <a:lnTo>
                    <a:pt x="103" y="152"/>
                  </a:lnTo>
                  <a:lnTo>
                    <a:pt x="97" y="152"/>
                  </a:lnTo>
                  <a:lnTo>
                    <a:pt x="80" y="150"/>
                  </a:lnTo>
                  <a:lnTo>
                    <a:pt x="67" y="148"/>
                  </a:lnTo>
                  <a:lnTo>
                    <a:pt x="55" y="142"/>
                  </a:lnTo>
                  <a:lnTo>
                    <a:pt x="44" y="137"/>
                  </a:lnTo>
                  <a:lnTo>
                    <a:pt x="33" y="127"/>
                  </a:lnTo>
                  <a:lnTo>
                    <a:pt x="25" y="118"/>
                  </a:lnTo>
                  <a:lnTo>
                    <a:pt x="15" y="106"/>
                  </a:lnTo>
                  <a:lnTo>
                    <a:pt x="12" y="97"/>
                  </a:lnTo>
                  <a:lnTo>
                    <a:pt x="6" y="84"/>
                  </a:lnTo>
                  <a:lnTo>
                    <a:pt x="2" y="72"/>
                  </a:lnTo>
                  <a:lnTo>
                    <a:pt x="0" y="59"/>
                  </a:lnTo>
                  <a:lnTo>
                    <a:pt x="2" y="47"/>
                  </a:lnTo>
                  <a:lnTo>
                    <a:pt x="6" y="34"/>
                  </a:lnTo>
                  <a:lnTo>
                    <a:pt x="10" y="21"/>
                  </a:lnTo>
                  <a:lnTo>
                    <a:pt x="17" y="9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52" name="Freeform 73">
              <a:extLst>
                <a:ext uri="{FF2B5EF4-FFF2-40B4-BE49-F238E27FC236}">
                  <a16:creationId xmlns:a16="http://schemas.microsoft.com/office/drawing/2014/main" id="{CFBADB65-AAA4-877D-0C1D-BFA3FAA571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01" y="1312"/>
              <a:ext cx="50" cy="41"/>
            </a:xfrm>
            <a:custGeom>
              <a:avLst/>
              <a:gdLst>
                <a:gd name="T0" fmla="*/ 0 w 161"/>
                <a:gd name="T1" fmla="*/ 0 h 145"/>
                <a:gd name="T2" fmla="*/ 0 w 161"/>
                <a:gd name="T3" fmla="*/ 0 h 145"/>
                <a:gd name="T4" fmla="*/ 0 w 161"/>
                <a:gd name="T5" fmla="*/ 0 h 145"/>
                <a:gd name="T6" fmla="*/ 0 w 161"/>
                <a:gd name="T7" fmla="*/ 0 h 145"/>
                <a:gd name="T8" fmla="*/ 0 w 161"/>
                <a:gd name="T9" fmla="*/ 0 h 145"/>
                <a:gd name="T10" fmla="*/ 0 w 161"/>
                <a:gd name="T11" fmla="*/ 0 h 145"/>
                <a:gd name="T12" fmla="*/ 0 w 161"/>
                <a:gd name="T13" fmla="*/ 0 h 145"/>
                <a:gd name="T14" fmla="*/ 0 w 161"/>
                <a:gd name="T15" fmla="*/ 0 h 145"/>
                <a:gd name="T16" fmla="*/ 0 w 161"/>
                <a:gd name="T17" fmla="*/ 0 h 145"/>
                <a:gd name="T18" fmla="*/ 0 w 161"/>
                <a:gd name="T19" fmla="*/ 0 h 145"/>
                <a:gd name="T20" fmla="*/ 0 w 161"/>
                <a:gd name="T21" fmla="*/ 0 h 145"/>
                <a:gd name="T22" fmla="*/ 0 w 161"/>
                <a:gd name="T23" fmla="*/ 0 h 145"/>
                <a:gd name="T24" fmla="*/ 0 w 161"/>
                <a:gd name="T25" fmla="*/ 0 h 145"/>
                <a:gd name="T26" fmla="*/ 0 w 161"/>
                <a:gd name="T27" fmla="*/ 0 h 145"/>
                <a:gd name="T28" fmla="*/ 0 w 161"/>
                <a:gd name="T29" fmla="*/ 0 h 145"/>
                <a:gd name="T30" fmla="*/ 0 w 161"/>
                <a:gd name="T31" fmla="*/ 0 h 145"/>
                <a:gd name="T32" fmla="*/ 0 w 161"/>
                <a:gd name="T33" fmla="*/ 0 h 145"/>
                <a:gd name="T34" fmla="*/ 0 w 161"/>
                <a:gd name="T35" fmla="*/ 0 h 145"/>
                <a:gd name="T36" fmla="*/ 0 w 161"/>
                <a:gd name="T37" fmla="*/ 0 h 145"/>
                <a:gd name="T38" fmla="*/ 0 w 161"/>
                <a:gd name="T39" fmla="*/ 0 h 145"/>
                <a:gd name="T40" fmla="*/ 0 w 161"/>
                <a:gd name="T41" fmla="*/ 0 h 145"/>
                <a:gd name="T42" fmla="*/ 0 w 161"/>
                <a:gd name="T43" fmla="*/ 0 h 145"/>
                <a:gd name="T44" fmla="*/ 0 w 161"/>
                <a:gd name="T45" fmla="*/ 0 h 145"/>
                <a:gd name="T46" fmla="*/ 0 w 161"/>
                <a:gd name="T47" fmla="*/ 0 h 145"/>
                <a:gd name="T48" fmla="*/ 0 w 161"/>
                <a:gd name="T49" fmla="*/ 0 h 145"/>
                <a:gd name="T50" fmla="*/ 0 w 161"/>
                <a:gd name="T51" fmla="*/ 0 h 145"/>
                <a:gd name="T52" fmla="*/ 0 w 161"/>
                <a:gd name="T53" fmla="*/ 0 h 145"/>
                <a:gd name="T54" fmla="*/ 0 w 161"/>
                <a:gd name="T55" fmla="*/ 0 h 145"/>
                <a:gd name="T56" fmla="*/ 0 w 161"/>
                <a:gd name="T57" fmla="*/ 0 h 145"/>
                <a:gd name="T58" fmla="*/ 0 w 161"/>
                <a:gd name="T59" fmla="*/ 0 h 145"/>
                <a:gd name="T60" fmla="*/ 0 w 161"/>
                <a:gd name="T61" fmla="*/ 0 h 145"/>
                <a:gd name="T62" fmla="*/ 0 w 161"/>
                <a:gd name="T63" fmla="*/ 0 h 145"/>
                <a:gd name="T64" fmla="*/ 0 w 161"/>
                <a:gd name="T65" fmla="*/ 0 h 145"/>
                <a:gd name="T66" fmla="*/ 0 w 161"/>
                <a:gd name="T67" fmla="*/ 0 h 145"/>
                <a:gd name="T68" fmla="*/ 0 w 161"/>
                <a:gd name="T69" fmla="*/ 0 h 145"/>
                <a:gd name="T70" fmla="*/ 0 w 161"/>
                <a:gd name="T71" fmla="*/ 0 h 145"/>
                <a:gd name="T72" fmla="*/ 0 w 161"/>
                <a:gd name="T73" fmla="*/ 0 h 145"/>
                <a:gd name="T74" fmla="*/ 0 w 161"/>
                <a:gd name="T75" fmla="*/ 0 h 145"/>
                <a:gd name="T76" fmla="*/ 0 w 161"/>
                <a:gd name="T77" fmla="*/ 0 h 145"/>
                <a:gd name="T78" fmla="*/ 0 w 161"/>
                <a:gd name="T79" fmla="*/ 0 h 145"/>
                <a:gd name="T80" fmla="*/ 0 w 161"/>
                <a:gd name="T81" fmla="*/ 0 h 145"/>
                <a:gd name="T82" fmla="*/ 0 w 161"/>
                <a:gd name="T83" fmla="*/ 0 h 145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161"/>
                <a:gd name="T127" fmla="*/ 0 h 145"/>
                <a:gd name="T128" fmla="*/ 161 w 161"/>
                <a:gd name="T129" fmla="*/ 145 h 145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161" h="145">
                  <a:moveTo>
                    <a:pt x="93" y="0"/>
                  </a:moveTo>
                  <a:lnTo>
                    <a:pt x="103" y="0"/>
                  </a:lnTo>
                  <a:lnTo>
                    <a:pt x="114" y="0"/>
                  </a:lnTo>
                  <a:lnTo>
                    <a:pt x="123" y="0"/>
                  </a:lnTo>
                  <a:lnTo>
                    <a:pt x="137" y="2"/>
                  </a:lnTo>
                  <a:lnTo>
                    <a:pt x="146" y="2"/>
                  </a:lnTo>
                  <a:lnTo>
                    <a:pt x="154" y="8"/>
                  </a:lnTo>
                  <a:lnTo>
                    <a:pt x="158" y="15"/>
                  </a:lnTo>
                  <a:lnTo>
                    <a:pt x="161" y="27"/>
                  </a:lnTo>
                  <a:lnTo>
                    <a:pt x="142" y="19"/>
                  </a:lnTo>
                  <a:lnTo>
                    <a:pt x="127" y="17"/>
                  </a:lnTo>
                  <a:lnTo>
                    <a:pt x="112" y="17"/>
                  </a:lnTo>
                  <a:lnTo>
                    <a:pt x="101" y="23"/>
                  </a:lnTo>
                  <a:lnTo>
                    <a:pt x="89" y="27"/>
                  </a:lnTo>
                  <a:lnTo>
                    <a:pt x="82" y="36"/>
                  </a:lnTo>
                  <a:lnTo>
                    <a:pt x="74" y="46"/>
                  </a:lnTo>
                  <a:lnTo>
                    <a:pt x="66" y="57"/>
                  </a:lnTo>
                  <a:lnTo>
                    <a:pt x="59" y="69"/>
                  </a:lnTo>
                  <a:lnTo>
                    <a:pt x="51" y="80"/>
                  </a:lnTo>
                  <a:lnTo>
                    <a:pt x="44" y="93"/>
                  </a:lnTo>
                  <a:lnTo>
                    <a:pt x="38" y="107"/>
                  </a:lnTo>
                  <a:lnTo>
                    <a:pt x="30" y="116"/>
                  </a:lnTo>
                  <a:lnTo>
                    <a:pt x="23" y="128"/>
                  </a:lnTo>
                  <a:lnTo>
                    <a:pt x="13" y="137"/>
                  </a:lnTo>
                  <a:lnTo>
                    <a:pt x="6" y="145"/>
                  </a:lnTo>
                  <a:lnTo>
                    <a:pt x="2" y="133"/>
                  </a:lnTo>
                  <a:lnTo>
                    <a:pt x="0" y="122"/>
                  </a:lnTo>
                  <a:lnTo>
                    <a:pt x="0" y="112"/>
                  </a:lnTo>
                  <a:lnTo>
                    <a:pt x="4" y="101"/>
                  </a:lnTo>
                  <a:lnTo>
                    <a:pt x="4" y="88"/>
                  </a:lnTo>
                  <a:lnTo>
                    <a:pt x="9" y="80"/>
                  </a:lnTo>
                  <a:lnTo>
                    <a:pt x="13" y="69"/>
                  </a:lnTo>
                  <a:lnTo>
                    <a:pt x="23" y="59"/>
                  </a:lnTo>
                  <a:lnTo>
                    <a:pt x="27" y="50"/>
                  </a:lnTo>
                  <a:lnTo>
                    <a:pt x="36" y="42"/>
                  </a:lnTo>
                  <a:lnTo>
                    <a:pt x="44" y="33"/>
                  </a:lnTo>
                  <a:lnTo>
                    <a:pt x="53" y="25"/>
                  </a:lnTo>
                  <a:lnTo>
                    <a:pt x="61" y="17"/>
                  </a:lnTo>
                  <a:lnTo>
                    <a:pt x="72" y="12"/>
                  </a:lnTo>
                  <a:lnTo>
                    <a:pt x="82" y="4"/>
                  </a:lnTo>
                  <a:lnTo>
                    <a:pt x="9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53" name="Freeform 74">
              <a:extLst>
                <a:ext uri="{FF2B5EF4-FFF2-40B4-BE49-F238E27FC236}">
                  <a16:creationId xmlns:a16="http://schemas.microsoft.com/office/drawing/2014/main" id="{992098FC-270B-6B2C-8C3F-0CC6C69FC6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69" y="1380"/>
              <a:ext cx="68" cy="50"/>
            </a:xfrm>
            <a:custGeom>
              <a:avLst/>
              <a:gdLst>
                <a:gd name="T0" fmla="*/ 0 w 220"/>
                <a:gd name="T1" fmla="*/ 0 h 177"/>
                <a:gd name="T2" fmla="*/ 0 w 220"/>
                <a:gd name="T3" fmla="*/ 0 h 177"/>
                <a:gd name="T4" fmla="*/ 0 w 220"/>
                <a:gd name="T5" fmla="*/ 0 h 177"/>
                <a:gd name="T6" fmla="*/ 0 w 220"/>
                <a:gd name="T7" fmla="*/ 0 h 177"/>
                <a:gd name="T8" fmla="*/ 0 w 220"/>
                <a:gd name="T9" fmla="*/ 0 h 177"/>
                <a:gd name="T10" fmla="*/ 0 w 220"/>
                <a:gd name="T11" fmla="*/ 0 h 177"/>
                <a:gd name="T12" fmla="*/ 0 w 220"/>
                <a:gd name="T13" fmla="*/ 0 h 177"/>
                <a:gd name="T14" fmla="*/ 0 w 220"/>
                <a:gd name="T15" fmla="*/ 0 h 177"/>
                <a:gd name="T16" fmla="*/ 0 w 220"/>
                <a:gd name="T17" fmla="*/ 0 h 177"/>
                <a:gd name="T18" fmla="*/ 0 w 220"/>
                <a:gd name="T19" fmla="*/ 0 h 177"/>
                <a:gd name="T20" fmla="*/ 0 w 220"/>
                <a:gd name="T21" fmla="*/ 0 h 177"/>
                <a:gd name="T22" fmla="*/ 0 w 220"/>
                <a:gd name="T23" fmla="*/ 0 h 177"/>
                <a:gd name="T24" fmla="*/ 0 w 220"/>
                <a:gd name="T25" fmla="*/ 0 h 177"/>
                <a:gd name="T26" fmla="*/ 0 w 220"/>
                <a:gd name="T27" fmla="*/ 0 h 177"/>
                <a:gd name="T28" fmla="*/ 0 w 220"/>
                <a:gd name="T29" fmla="*/ 0 h 177"/>
                <a:gd name="T30" fmla="*/ 0 w 220"/>
                <a:gd name="T31" fmla="*/ 0 h 177"/>
                <a:gd name="T32" fmla="*/ 0 w 220"/>
                <a:gd name="T33" fmla="*/ 0 h 177"/>
                <a:gd name="T34" fmla="*/ 0 w 220"/>
                <a:gd name="T35" fmla="*/ 0 h 177"/>
                <a:gd name="T36" fmla="*/ 0 w 220"/>
                <a:gd name="T37" fmla="*/ 0 h 177"/>
                <a:gd name="T38" fmla="*/ 0 w 220"/>
                <a:gd name="T39" fmla="*/ 0 h 177"/>
                <a:gd name="T40" fmla="*/ 0 w 220"/>
                <a:gd name="T41" fmla="*/ 0 h 177"/>
                <a:gd name="T42" fmla="*/ 0 w 220"/>
                <a:gd name="T43" fmla="*/ 0 h 177"/>
                <a:gd name="T44" fmla="*/ 0 w 220"/>
                <a:gd name="T45" fmla="*/ 0 h 177"/>
                <a:gd name="T46" fmla="*/ 0 w 220"/>
                <a:gd name="T47" fmla="*/ 0 h 177"/>
                <a:gd name="T48" fmla="*/ 0 w 220"/>
                <a:gd name="T49" fmla="*/ 0 h 177"/>
                <a:gd name="T50" fmla="*/ 0 w 220"/>
                <a:gd name="T51" fmla="*/ 0 h 177"/>
                <a:gd name="T52" fmla="*/ 0 w 220"/>
                <a:gd name="T53" fmla="*/ 0 h 177"/>
                <a:gd name="T54" fmla="*/ 0 w 220"/>
                <a:gd name="T55" fmla="*/ 0 h 177"/>
                <a:gd name="T56" fmla="*/ 0 w 220"/>
                <a:gd name="T57" fmla="*/ 0 h 177"/>
                <a:gd name="T58" fmla="*/ 0 w 220"/>
                <a:gd name="T59" fmla="*/ 0 h 177"/>
                <a:gd name="T60" fmla="*/ 0 w 220"/>
                <a:gd name="T61" fmla="*/ 0 h 177"/>
                <a:gd name="T62" fmla="*/ 0 w 220"/>
                <a:gd name="T63" fmla="*/ 0 h 177"/>
                <a:gd name="T64" fmla="*/ 0 w 220"/>
                <a:gd name="T65" fmla="*/ 0 h 177"/>
                <a:gd name="T66" fmla="*/ 0 w 220"/>
                <a:gd name="T67" fmla="*/ 0 h 177"/>
                <a:gd name="T68" fmla="*/ 0 w 220"/>
                <a:gd name="T69" fmla="*/ 0 h 177"/>
                <a:gd name="T70" fmla="*/ 0 w 220"/>
                <a:gd name="T71" fmla="*/ 0 h 177"/>
                <a:gd name="T72" fmla="*/ 0 w 220"/>
                <a:gd name="T73" fmla="*/ 0 h 177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20"/>
                <a:gd name="T112" fmla="*/ 0 h 177"/>
                <a:gd name="T113" fmla="*/ 220 w 220"/>
                <a:gd name="T114" fmla="*/ 177 h 177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20" h="177">
                  <a:moveTo>
                    <a:pt x="192" y="0"/>
                  </a:moveTo>
                  <a:lnTo>
                    <a:pt x="201" y="7"/>
                  </a:lnTo>
                  <a:lnTo>
                    <a:pt x="211" y="21"/>
                  </a:lnTo>
                  <a:lnTo>
                    <a:pt x="216" y="34"/>
                  </a:lnTo>
                  <a:lnTo>
                    <a:pt x="220" y="49"/>
                  </a:lnTo>
                  <a:lnTo>
                    <a:pt x="220" y="66"/>
                  </a:lnTo>
                  <a:lnTo>
                    <a:pt x="220" y="83"/>
                  </a:lnTo>
                  <a:lnTo>
                    <a:pt x="216" y="101"/>
                  </a:lnTo>
                  <a:lnTo>
                    <a:pt x="211" y="118"/>
                  </a:lnTo>
                  <a:lnTo>
                    <a:pt x="203" y="133"/>
                  </a:lnTo>
                  <a:lnTo>
                    <a:pt x="196" y="146"/>
                  </a:lnTo>
                  <a:lnTo>
                    <a:pt x="182" y="158"/>
                  </a:lnTo>
                  <a:lnTo>
                    <a:pt x="171" y="167"/>
                  </a:lnTo>
                  <a:lnTo>
                    <a:pt x="156" y="171"/>
                  </a:lnTo>
                  <a:lnTo>
                    <a:pt x="140" y="177"/>
                  </a:lnTo>
                  <a:lnTo>
                    <a:pt x="123" y="173"/>
                  </a:lnTo>
                  <a:lnTo>
                    <a:pt x="106" y="167"/>
                  </a:lnTo>
                  <a:lnTo>
                    <a:pt x="99" y="167"/>
                  </a:lnTo>
                  <a:lnTo>
                    <a:pt x="89" y="169"/>
                  </a:lnTo>
                  <a:lnTo>
                    <a:pt x="82" y="169"/>
                  </a:lnTo>
                  <a:lnTo>
                    <a:pt x="76" y="171"/>
                  </a:lnTo>
                  <a:lnTo>
                    <a:pt x="66" y="169"/>
                  </a:lnTo>
                  <a:lnTo>
                    <a:pt x="57" y="167"/>
                  </a:lnTo>
                  <a:lnTo>
                    <a:pt x="49" y="161"/>
                  </a:lnTo>
                  <a:lnTo>
                    <a:pt x="42" y="156"/>
                  </a:lnTo>
                  <a:lnTo>
                    <a:pt x="34" y="148"/>
                  </a:lnTo>
                  <a:lnTo>
                    <a:pt x="28" y="139"/>
                  </a:lnTo>
                  <a:lnTo>
                    <a:pt x="21" y="131"/>
                  </a:lnTo>
                  <a:lnTo>
                    <a:pt x="17" y="123"/>
                  </a:lnTo>
                  <a:lnTo>
                    <a:pt x="13" y="114"/>
                  </a:lnTo>
                  <a:lnTo>
                    <a:pt x="9" y="106"/>
                  </a:lnTo>
                  <a:lnTo>
                    <a:pt x="5" y="97"/>
                  </a:lnTo>
                  <a:lnTo>
                    <a:pt x="5" y="87"/>
                  </a:lnTo>
                  <a:lnTo>
                    <a:pt x="2" y="78"/>
                  </a:lnTo>
                  <a:lnTo>
                    <a:pt x="2" y="68"/>
                  </a:lnTo>
                  <a:lnTo>
                    <a:pt x="0" y="59"/>
                  </a:lnTo>
                  <a:lnTo>
                    <a:pt x="0" y="49"/>
                  </a:lnTo>
                  <a:lnTo>
                    <a:pt x="0" y="40"/>
                  </a:lnTo>
                  <a:lnTo>
                    <a:pt x="0" y="30"/>
                  </a:lnTo>
                  <a:lnTo>
                    <a:pt x="2" y="21"/>
                  </a:lnTo>
                  <a:lnTo>
                    <a:pt x="4" y="13"/>
                  </a:lnTo>
                  <a:lnTo>
                    <a:pt x="15" y="17"/>
                  </a:lnTo>
                  <a:lnTo>
                    <a:pt x="26" y="26"/>
                  </a:lnTo>
                  <a:lnTo>
                    <a:pt x="34" y="36"/>
                  </a:lnTo>
                  <a:lnTo>
                    <a:pt x="44" y="47"/>
                  </a:lnTo>
                  <a:lnTo>
                    <a:pt x="47" y="59"/>
                  </a:lnTo>
                  <a:lnTo>
                    <a:pt x="55" y="72"/>
                  </a:lnTo>
                  <a:lnTo>
                    <a:pt x="61" y="83"/>
                  </a:lnTo>
                  <a:lnTo>
                    <a:pt x="66" y="99"/>
                  </a:lnTo>
                  <a:lnTo>
                    <a:pt x="70" y="110"/>
                  </a:lnTo>
                  <a:lnTo>
                    <a:pt x="78" y="120"/>
                  </a:lnTo>
                  <a:lnTo>
                    <a:pt x="85" y="129"/>
                  </a:lnTo>
                  <a:lnTo>
                    <a:pt x="95" y="137"/>
                  </a:lnTo>
                  <a:lnTo>
                    <a:pt x="104" y="140"/>
                  </a:lnTo>
                  <a:lnTo>
                    <a:pt x="118" y="142"/>
                  </a:lnTo>
                  <a:lnTo>
                    <a:pt x="133" y="140"/>
                  </a:lnTo>
                  <a:lnTo>
                    <a:pt x="154" y="135"/>
                  </a:lnTo>
                  <a:lnTo>
                    <a:pt x="167" y="135"/>
                  </a:lnTo>
                  <a:lnTo>
                    <a:pt x="178" y="133"/>
                  </a:lnTo>
                  <a:lnTo>
                    <a:pt x="186" y="129"/>
                  </a:lnTo>
                  <a:lnTo>
                    <a:pt x="192" y="121"/>
                  </a:lnTo>
                  <a:lnTo>
                    <a:pt x="194" y="112"/>
                  </a:lnTo>
                  <a:lnTo>
                    <a:pt x="196" y="101"/>
                  </a:lnTo>
                  <a:lnTo>
                    <a:pt x="194" y="89"/>
                  </a:lnTo>
                  <a:lnTo>
                    <a:pt x="194" y="78"/>
                  </a:lnTo>
                  <a:lnTo>
                    <a:pt x="192" y="63"/>
                  </a:lnTo>
                  <a:lnTo>
                    <a:pt x="188" y="49"/>
                  </a:lnTo>
                  <a:lnTo>
                    <a:pt x="184" y="38"/>
                  </a:lnTo>
                  <a:lnTo>
                    <a:pt x="184" y="26"/>
                  </a:lnTo>
                  <a:lnTo>
                    <a:pt x="182" y="17"/>
                  </a:lnTo>
                  <a:lnTo>
                    <a:pt x="182" y="9"/>
                  </a:lnTo>
                  <a:lnTo>
                    <a:pt x="186" y="2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54" name="Freeform 75">
              <a:extLst>
                <a:ext uri="{FF2B5EF4-FFF2-40B4-BE49-F238E27FC236}">
                  <a16:creationId xmlns:a16="http://schemas.microsoft.com/office/drawing/2014/main" id="{2954DC32-40C3-C9B1-187D-B2D8B1A486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53" y="989"/>
              <a:ext cx="81" cy="17"/>
            </a:xfrm>
            <a:custGeom>
              <a:avLst/>
              <a:gdLst>
                <a:gd name="T0" fmla="*/ 0 w 265"/>
                <a:gd name="T1" fmla="*/ 0 h 59"/>
                <a:gd name="T2" fmla="*/ 0 w 265"/>
                <a:gd name="T3" fmla="*/ 0 h 59"/>
                <a:gd name="T4" fmla="*/ 0 w 265"/>
                <a:gd name="T5" fmla="*/ 0 h 59"/>
                <a:gd name="T6" fmla="*/ 0 w 265"/>
                <a:gd name="T7" fmla="*/ 0 h 59"/>
                <a:gd name="T8" fmla="*/ 0 w 265"/>
                <a:gd name="T9" fmla="*/ 0 h 59"/>
                <a:gd name="T10" fmla="*/ 0 w 265"/>
                <a:gd name="T11" fmla="*/ 0 h 59"/>
                <a:gd name="T12" fmla="*/ 0 w 265"/>
                <a:gd name="T13" fmla="*/ 0 h 59"/>
                <a:gd name="T14" fmla="*/ 0 w 265"/>
                <a:gd name="T15" fmla="*/ 0 h 59"/>
                <a:gd name="T16" fmla="*/ 0 w 265"/>
                <a:gd name="T17" fmla="*/ 0 h 59"/>
                <a:gd name="T18" fmla="*/ 0 w 265"/>
                <a:gd name="T19" fmla="*/ 0 h 59"/>
                <a:gd name="T20" fmla="*/ 0 w 265"/>
                <a:gd name="T21" fmla="*/ 0 h 59"/>
                <a:gd name="T22" fmla="*/ 0 w 265"/>
                <a:gd name="T23" fmla="*/ 0 h 59"/>
                <a:gd name="T24" fmla="*/ 0 w 265"/>
                <a:gd name="T25" fmla="*/ 0 h 59"/>
                <a:gd name="T26" fmla="*/ 0 w 265"/>
                <a:gd name="T27" fmla="*/ 0 h 59"/>
                <a:gd name="T28" fmla="*/ 0 w 265"/>
                <a:gd name="T29" fmla="*/ 0 h 59"/>
                <a:gd name="T30" fmla="*/ 0 w 265"/>
                <a:gd name="T31" fmla="*/ 0 h 59"/>
                <a:gd name="T32" fmla="*/ 0 w 265"/>
                <a:gd name="T33" fmla="*/ 0 h 59"/>
                <a:gd name="T34" fmla="*/ 0 w 265"/>
                <a:gd name="T35" fmla="*/ 0 h 59"/>
                <a:gd name="T36" fmla="*/ 0 w 265"/>
                <a:gd name="T37" fmla="*/ 0 h 59"/>
                <a:gd name="T38" fmla="*/ 0 w 265"/>
                <a:gd name="T39" fmla="*/ 0 h 59"/>
                <a:gd name="T40" fmla="*/ 0 w 265"/>
                <a:gd name="T41" fmla="*/ 0 h 59"/>
                <a:gd name="T42" fmla="*/ 0 w 265"/>
                <a:gd name="T43" fmla="*/ 0 h 59"/>
                <a:gd name="T44" fmla="*/ 0 w 265"/>
                <a:gd name="T45" fmla="*/ 0 h 59"/>
                <a:gd name="T46" fmla="*/ 0 w 265"/>
                <a:gd name="T47" fmla="*/ 0 h 59"/>
                <a:gd name="T48" fmla="*/ 0 w 265"/>
                <a:gd name="T49" fmla="*/ 0 h 59"/>
                <a:gd name="T50" fmla="*/ 0 w 265"/>
                <a:gd name="T51" fmla="*/ 0 h 59"/>
                <a:gd name="T52" fmla="*/ 0 w 265"/>
                <a:gd name="T53" fmla="*/ 0 h 59"/>
                <a:gd name="T54" fmla="*/ 0 w 265"/>
                <a:gd name="T55" fmla="*/ 0 h 59"/>
                <a:gd name="T56" fmla="*/ 0 w 265"/>
                <a:gd name="T57" fmla="*/ 0 h 59"/>
                <a:gd name="T58" fmla="*/ 0 w 265"/>
                <a:gd name="T59" fmla="*/ 0 h 59"/>
                <a:gd name="T60" fmla="*/ 0 w 265"/>
                <a:gd name="T61" fmla="*/ 0 h 59"/>
                <a:gd name="T62" fmla="*/ 0 w 265"/>
                <a:gd name="T63" fmla="*/ 0 h 59"/>
                <a:gd name="T64" fmla="*/ 0 w 265"/>
                <a:gd name="T65" fmla="*/ 0 h 59"/>
                <a:gd name="T66" fmla="*/ 0 w 265"/>
                <a:gd name="T67" fmla="*/ 0 h 59"/>
                <a:gd name="T68" fmla="*/ 0 w 265"/>
                <a:gd name="T69" fmla="*/ 0 h 59"/>
                <a:gd name="T70" fmla="*/ 0 w 265"/>
                <a:gd name="T71" fmla="*/ 0 h 59"/>
                <a:gd name="T72" fmla="*/ 0 w 265"/>
                <a:gd name="T73" fmla="*/ 0 h 59"/>
                <a:gd name="T74" fmla="*/ 0 w 265"/>
                <a:gd name="T75" fmla="*/ 0 h 59"/>
                <a:gd name="T76" fmla="*/ 0 w 265"/>
                <a:gd name="T77" fmla="*/ 0 h 59"/>
                <a:gd name="T78" fmla="*/ 0 w 265"/>
                <a:gd name="T79" fmla="*/ 0 h 59"/>
                <a:gd name="T80" fmla="*/ 0 w 265"/>
                <a:gd name="T81" fmla="*/ 0 h 59"/>
                <a:gd name="T82" fmla="*/ 0 w 265"/>
                <a:gd name="T83" fmla="*/ 0 h 59"/>
                <a:gd name="T84" fmla="*/ 0 w 265"/>
                <a:gd name="T85" fmla="*/ 0 h 59"/>
                <a:gd name="T86" fmla="*/ 0 w 265"/>
                <a:gd name="T87" fmla="*/ 0 h 59"/>
                <a:gd name="T88" fmla="*/ 0 w 265"/>
                <a:gd name="T89" fmla="*/ 0 h 59"/>
                <a:gd name="T90" fmla="*/ 0 w 265"/>
                <a:gd name="T91" fmla="*/ 0 h 59"/>
                <a:gd name="T92" fmla="*/ 0 w 265"/>
                <a:gd name="T93" fmla="*/ 0 h 59"/>
                <a:gd name="T94" fmla="*/ 0 w 265"/>
                <a:gd name="T95" fmla="*/ 0 h 59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265"/>
                <a:gd name="T145" fmla="*/ 0 h 59"/>
                <a:gd name="T146" fmla="*/ 265 w 265"/>
                <a:gd name="T147" fmla="*/ 59 h 59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265" h="59">
                  <a:moveTo>
                    <a:pt x="114" y="0"/>
                  </a:moveTo>
                  <a:lnTo>
                    <a:pt x="120" y="0"/>
                  </a:lnTo>
                  <a:lnTo>
                    <a:pt x="128" y="0"/>
                  </a:lnTo>
                  <a:lnTo>
                    <a:pt x="137" y="2"/>
                  </a:lnTo>
                  <a:lnTo>
                    <a:pt x="147" y="2"/>
                  </a:lnTo>
                  <a:lnTo>
                    <a:pt x="156" y="2"/>
                  </a:lnTo>
                  <a:lnTo>
                    <a:pt x="170" y="6"/>
                  </a:lnTo>
                  <a:lnTo>
                    <a:pt x="181" y="6"/>
                  </a:lnTo>
                  <a:lnTo>
                    <a:pt x="192" y="9"/>
                  </a:lnTo>
                  <a:lnTo>
                    <a:pt x="204" y="9"/>
                  </a:lnTo>
                  <a:lnTo>
                    <a:pt x="215" y="13"/>
                  </a:lnTo>
                  <a:lnTo>
                    <a:pt x="227" y="17"/>
                  </a:lnTo>
                  <a:lnTo>
                    <a:pt x="236" y="21"/>
                  </a:lnTo>
                  <a:lnTo>
                    <a:pt x="244" y="25"/>
                  </a:lnTo>
                  <a:lnTo>
                    <a:pt x="253" y="28"/>
                  </a:lnTo>
                  <a:lnTo>
                    <a:pt x="259" y="34"/>
                  </a:lnTo>
                  <a:lnTo>
                    <a:pt x="265" y="40"/>
                  </a:lnTo>
                  <a:lnTo>
                    <a:pt x="249" y="42"/>
                  </a:lnTo>
                  <a:lnTo>
                    <a:pt x="236" y="42"/>
                  </a:lnTo>
                  <a:lnTo>
                    <a:pt x="221" y="44"/>
                  </a:lnTo>
                  <a:lnTo>
                    <a:pt x="204" y="47"/>
                  </a:lnTo>
                  <a:lnTo>
                    <a:pt x="185" y="47"/>
                  </a:lnTo>
                  <a:lnTo>
                    <a:pt x="168" y="49"/>
                  </a:lnTo>
                  <a:lnTo>
                    <a:pt x="151" y="51"/>
                  </a:lnTo>
                  <a:lnTo>
                    <a:pt x="132" y="53"/>
                  </a:lnTo>
                  <a:lnTo>
                    <a:pt x="113" y="53"/>
                  </a:lnTo>
                  <a:lnTo>
                    <a:pt x="95" y="55"/>
                  </a:lnTo>
                  <a:lnTo>
                    <a:pt x="76" y="55"/>
                  </a:lnTo>
                  <a:lnTo>
                    <a:pt x="59" y="57"/>
                  </a:lnTo>
                  <a:lnTo>
                    <a:pt x="42" y="57"/>
                  </a:lnTo>
                  <a:lnTo>
                    <a:pt x="27" y="57"/>
                  </a:lnTo>
                  <a:lnTo>
                    <a:pt x="12" y="57"/>
                  </a:lnTo>
                  <a:lnTo>
                    <a:pt x="0" y="59"/>
                  </a:lnTo>
                  <a:lnTo>
                    <a:pt x="6" y="51"/>
                  </a:lnTo>
                  <a:lnTo>
                    <a:pt x="12" y="44"/>
                  </a:lnTo>
                  <a:lnTo>
                    <a:pt x="19" y="38"/>
                  </a:lnTo>
                  <a:lnTo>
                    <a:pt x="25" y="34"/>
                  </a:lnTo>
                  <a:lnTo>
                    <a:pt x="33" y="28"/>
                  </a:lnTo>
                  <a:lnTo>
                    <a:pt x="38" y="25"/>
                  </a:lnTo>
                  <a:lnTo>
                    <a:pt x="48" y="21"/>
                  </a:lnTo>
                  <a:lnTo>
                    <a:pt x="56" y="19"/>
                  </a:lnTo>
                  <a:lnTo>
                    <a:pt x="69" y="11"/>
                  </a:lnTo>
                  <a:lnTo>
                    <a:pt x="84" y="8"/>
                  </a:lnTo>
                  <a:lnTo>
                    <a:pt x="90" y="6"/>
                  </a:lnTo>
                  <a:lnTo>
                    <a:pt x="99" y="4"/>
                  </a:lnTo>
                  <a:lnTo>
                    <a:pt x="107" y="2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55" name="Freeform 76">
              <a:extLst>
                <a:ext uri="{FF2B5EF4-FFF2-40B4-BE49-F238E27FC236}">
                  <a16:creationId xmlns:a16="http://schemas.microsoft.com/office/drawing/2014/main" id="{ADE9A6D6-4474-6D65-80B5-12D893ADC8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56" y="1052"/>
              <a:ext cx="193" cy="224"/>
            </a:xfrm>
            <a:custGeom>
              <a:avLst/>
              <a:gdLst>
                <a:gd name="T0" fmla="*/ 0 w 631"/>
                <a:gd name="T1" fmla="*/ 0 h 795"/>
                <a:gd name="T2" fmla="*/ 0 w 631"/>
                <a:gd name="T3" fmla="*/ 0 h 795"/>
                <a:gd name="T4" fmla="*/ 0 w 631"/>
                <a:gd name="T5" fmla="*/ 0 h 795"/>
                <a:gd name="T6" fmla="*/ 0 w 631"/>
                <a:gd name="T7" fmla="*/ 0 h 795"/>
                <a:gd name="T8" fmla="*/ 0 w 631"/>
                <a:gd name="T9" fmla="*/ 0 h 795"/>
                <a:gd name="T10" fmla="*/ 0 w 631"/>
                <a:gd name="T11" fmla="*/ 0 h 795"/>
                <a:gd name="T12" fmla="*/ 0 w 631"/>
                <a:gd name="T13" fmla="*/ 0 h 795"/>
                <a:gd name="T14" fmla="*/ 0 w 631"/>
                <a:gd name="T15" fmla="*/ 0 h 795"/>
                <a:gd name="T16" fmla="*/ 0 w 631"/>
                <a:gd name="T17" fmla="*/ 0 h 795"/>
                <a:gd name="T18" fmla="*/ 0 w 631"/>
                <a:gd name="T19" fmla="*/ 0 h 795"/>
                <a:gd name="T20" fmla="*/ 0 w 631"/>
                <a:gd name="T21" fmla="*/ 0 h 795"/>
                <a:gd name="T22" fmla="*/ 0 w 631"/>
                <a:gd name="T23" fmla="*/ 0 h 795"/>
                <a:gd name="T24" fmla="*/ 0 w 631"/>
                <a:gd name="T25" fmla="*/ 0 h 795"/>
                <a:gd name="T26" fmla="*/ 0 w 631"/>
                <a:gd name="T27" fmla="*/ 0 h 795"/>
                <a:gd name="T28" fmla="*/ 0 w 631"/>
                <a:gd name="T29" fmla="*/ 0 h 795"/>
                <a:gd name="T30" fmla="*/ 0 w 631"/>
                <a:gd name="T31" fmla="*/ 0 h 795"/>
                <a:gd name="T32" fmla="*/ 0 w 631"/>
                <a:gd name="T33" fmla="*/ 0 h 795"/>
                <a:gd name="T34" fmla="*/ 0 w 631"/>
                <a:gd name="T35" fmla="*/ 0 h 795"/>
                <a:gd name="T36" fmla="*/ 0 w 631"/>
                <a:gd name="T37" fmla="*/ 0 h 795"/>
                <a:gd name="T38" fmla="*/ 0 w 631"/>
                <a:gd name="T39" fmla="*/ 0 h 795"/>
                <a:gd name="T40" fmla="*/ 0 w 631"/>
                <a:gd name="T41" fmla="*/ 0 h 795"/>
                <a:gd name="T42" fmla="*/ 0 w 631"/>
                <a:gd name="T43" fmla="*/ 0 h 795"/>
                <a:gd name="T44" fmla="*/ 0 w 631"/>
                <a:gd name="T45" fmla="*/ 0 h 795"/>
                <a:gd name="T46" fmla="*/ 0 w 631"/>
                <a:gd name="T47" fmla="*/ 0 h 795"/>
                <a:gd name="T48" fmla="*/ 0 w 631"/>
                <a:gd name="T49" fmla="*/ 0 h 795"/>
                <a:gd name="T50" fmla="*/ 0 w 631"/>
                <a:gd name="T51" fmla="*/ 0 h 795"/>
                <a:gd name="T52" fmla="*/ 0 w 631"/>
                <a:gd name="T53" fmla="*/ 0 h 795"/>
                <a:gd name="T54" fmla="*/ 0 w 631"/>
                <a:gd name="T55" fmla="*/ 0 h 795"/>
                <a:gd name="T56" fmla="*/ 0 w 631"/>
                <a:gd name="T57" fmla="*/ 0 h 795"/>
                <a:gd name="T58" fmla="*/ 0 w 631"/>
                <a:gd name="T59" fmla="*/ 0 h 795"/>
                <a:gd name="T60" fmla="*/ 0 w 631"/>
                <a:gd name="T61" fmla="*/ 0 h 795"/>
                <a:gd name="T62" fmla="*/ 0 w 631"/>
                <a:gd name="T63" fmla="*/ 0 h 795"/>
                <a:gd name="T64" fmla="*/ 0 w 631"/>
                <a:gd name="T65" fmla="*/ 0 h 795"/>
                <a:gd name="T66" fmla="*/ 0 w 631"/>
                <a:gd name="T67" fmla="*/ 0 h 795"/>
                <a:gd name="T68" fmla="*/ 0 w 631"/>
                <a:gd name="T69" fmla="*/ 0 h 795"/>
                <a:gd name="T70" fmla="*/ 0 w 631"/>
                <a:gd name="T71" fmla="*/ 0 h 795"/>
                <a:gd name="T72" fmla="*/ 0 w 631"/>
                <a:gd name="T73" fmla="*/ 0 h 795"/>
                <a:gd name="T74" fmla="*/ 0 w 631"/>
                <a:gd name="T75" fmla="*/ 0 h 795"/>
                <a:gd name="T76" fmla="*/ 0 w 631"/>
                <a:gd name="T77" fmla="*/ 0 h 795"/>
                <a:gd name="T78" fmla="*/ 0 w 631"/>
                <a:gd name="T79" fmla="*/ 0 h 795"/>
                <a:gd name="T80" fmla="*/ 0 w 631"/>
                <a:gd name="T81" fmla="*/ 0 h 795"/>
                <a:gd name="T82" fmla="*/ 0 w 631"/>
                <a:gd name="T83" fmla="*/ 0 h 795"/>
                <a:gd name="T84" fmla="*/ 0 w 631"/>
                <a:gd name="T85" fmla="*/ 0 h 795"/>
                <a:gd name="T86" fmla="*/ 0 w 631"/>
                <a:gd name="T87" fmla="*/ 0 h 795"/>
                <a:gd name="T88" fmla="*/ 0 w 631"/>
                <a:gd name="T89" fmla="*/ 0 h 795"/>
                <a:gd name="T90" fmla="*/ 0 w 631"/>
                <a:gd name="T91" fmla="*/ 0 h 795"/>
                <a:gd name="T92" fmla="*/ 0 w 631"/>
                <a:gd name="T93" fmla="*/ 0 h 795"/>
                <a:gd name="T94" fmla="*/ 0 w 631"/>
                <a:gd name="T95" fmla="*/ 0 h 795"/>
                <a:gd name="T96" fmla="*/ 0 w 631"/>
                <a:gd name="T97" fmla="*/ 0 h 79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631"/>
                <a:gd name="T148" fmla="*/ 0 h 795"/>
                <a:gd name="T149" fmla="*/ 631 w 631"/>
                <a:gd name="T150" fmla="*/ 795 h 79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631" h="795">
                  <a:moveTo>
                    <a:pt x="13" y="33"/>
                  </a:moveTo>
                  <a:lnTo>
                    <a:pt x="10" y="42"/>
                  </a:lnTo>
                  <a:lnTo>
                    <a:pt x="6" y="71"/>
                  </a:lnTo>
                  <a:lnTo>
                    <a:pt x="0" y="116"/>
                  </a:lnTo>
                  <a:lnTo>
                    <a:pt x="0" y="173"/>
                  </a:lnTo>
                  <a:lnTo>
                    <a:pt x="0" y="240"/>
                  </a:lnTo>
                  <a:lnTo>
                    <a:pt x="2" y="314"/>
                  </a:lnTo>
                  <a:lnTo>
                    <a:pt x="6" y="394"/>
                  </a:lnTo>
                  <a:lnTo>
                    <a:pt x="15" y="474"/>
                  </a:lnTo>
                  <a:lnTo>
                    <a:pt x="25" y="548"/>
                  </a:lnTo>
                  <a:lnTo>
                    <a:pt x="42" y="618"/>
                  </a:lnTo>
                  <a:lnTo>
                    <a:pt x="61" y="683"/>
                  </a:lnTo>
                  <a:lnTo>
                    <a:pt x="84" y="736"/>
                  </a:lnTo>
                  <a:lnTo>
                    <a:pt x="112" y="772"/>
                  </a:lnTo>
                  <a:lnTo>
                    <a:pt x="150" y="795"/>
                  </a:lnTo>
                  <a:lnTo>
                    <a:pt x="192" y="795"/>
                  </a:lnTo>
                  <a:lnTo>
                    <a:pt x="243" y="776"/>
                  </a:lnTo>
                  <a:lnTo>
                    <a:pt x="285" y="738"/>
                  </a:lnTo>
                  <a:lnTo>
                    <a:pt x="312" y="696"/>
                  </a:lnTo>
                  <a:lnTo>
                    <a:pt x="323" y="651"/>
                  </a:lnTo>
                  <a:lnTo>
                    <a:pt x="325" y="603"/>
                  </a:lnTo>
                  <a:lnTo>
                    <a:pt x="316" y="552"/>
                  </a:lnTo>
                  <a:lnTo>
                    <a:pt x="300" y="502"/>
                  </a:lnTo>
                  <a:lnTo>
                    <a:pt x="280" y="455"/>
                  </a:lnTo>
                  <a:lnTo>
                    <a:pt x="257" y="411"/>
                  </a:lnTo>
                  <a:lnTo>
                    <a:pt x="230" y="369"/>
                  </a:lnTo>
                  <a:lnTo>
                    <a:pt x="207" y="333"/>
                  </a:lnTo>
                  <a:lnTo>
                    <a:pt x="188" y="303"/>
                  </a:lnTo>
                  <a:lnTo>
                    <a:pt x="177" y="282"/>
                  </a:lnTo>
                  <a:lnTo>
                    <a:pt x="173" y="269"/>
                  </a:lnTo>
                  <a:lnTo>
                    <a:pt x="179" y="267"/>
                  </a:lnTo>
                  <a:lnTo>
                    <a:pt x="198" y="276"/>
                  </a:lnTo>
                  <a:lnTo>
                    <a:pt x="234" y="299"/>
                  </a:lnTo>
                  <a:lnTo>
                    <a:pt x="270" y="327"/>
                  </a:lnTo>
                  <a:lnTo>
                    <a:pt x="300" y="362"/>
                  </a:lnTo>
                  <a:lnTo>
                    <a:pt x="321" y="398"/>
                  </a:lnTo>
                  <a:lnTo>
                    <a:pt x="339" y="436"/>
                  </a:lnTo>
                  <a:lnTo>
                    <a:pt x="348" y="474"/>
                  </a:lnTo>
                  <a:lnTo>
                    <a:pt x="356" y="512"/>
                  </a:lnTo>
                  <a:lnTo>
                    <a:pt x="359" y="548"/>
                  </a:lnTo>
                  <a:lnTo>
                    <a:pt x="363" y="586"/>
                  </a:lnTo>
                  <a:lnTo>
                    <a:pt x="363" y="618"/>
                  </a:lnTo>
                  <a:lnTo>
                    <a:pt x="365" y="649"/>
                  </a:lnTo>
                  <a:lnTo>
                    <a:pt x="369" y="675"/>
                  </a:lnTo>
                  <a:lnTo>
                    <a:pt x="378" y="696"/>
                  </a:lnTo>
                  <a:lnTo>
                    <a:pt x="392" y="711"/>
                  </a:lnTo>
                  <a:lnTo>
                    <a:pt x="409" y="721"/>
                  </a:lnTo>
                  <a:lnTo>
                    <a:pt x="434" y="727"/>
                  </a:lnTo>
                  <a:lnTo>
                    <a:pt x="466" y="721"/>
                  </a:lnTo>
                  <a:lnTo>
                    <a:pt x="498" y="711"/>
                  </a:lnTo>
                  <a:lnTo>
                    <a:pt x="529" y="702"/>
                  </a:lnTo>
                  <a:lnTo>
                    <a:pt x="555" y="689"/>
                  </a:lnTo>
                  <a:lnTo>
                    <a:pt x="576" y="679"/>
                  </a:lnTo>
                  <a:lnTo>
                    <a:pt x="591" y="664"/>
                  </a:lnTo>
                  <a:lnTo>
                    <a:pt x="607" y="649"/>
                  </a:lnTo>
                  <a:lnTo>
                    <a:pt x="616" y="632"/>
                  </a:lnTo>
                  <a:lnTo>
                    <a:pt x="624" y="613"/>
                  </a:lnTo>
                  <a:lnTo>
                    <a:pt x="629" y="590"/>
                  </a:lnTo>
                  <a:lnTo>
                    <a:pt x="631" y="567"/>
                  </a:lnTo>
                  <a:lnTo>
                    <a:pt x="629" y="540"/>
                  </a:lnTo>
                  <a:lnTo>
                    <a:pt x="629" y="512"/>
                  </a:lnTo>
                  <a:lnTo>
                    <a:pt x="624" y="480"/>
                  </a:lnTo>
                  <a:lnTo>
                    <a:pt x="620" y="445"/>
                  </a:lnTo>
                  <a:lnTo>
                    <a:pt x="614" y="409"/>
                  </a:lnTo>
                  <a:lnTo>
                    <a:pt x="608" y="369"/>
                  </a:lnTo>
                  <a:lnTo>
                    <a:pt x="597" y="324"/>
                  </a:lnTo>
                  <a:lnTo>
                    <a:pt x="584" y="282"/>
                  </a:lnTo>
                  <a:lnTo>
                    <a:pt x="565" y="236"/>
                  </a:lnTo>
                  <a:lnTo>
                    <a:pt x="544" y="194"/>
                  </a:lnTo>
                  <a:lnTo>
                    <a:pt x="519" y="153"/>
                  </a:lnTo>
                  <a:lnTo>
                    <a:pt x="496" y="115"/>
                  </a:lnTo>
                  <a:lnTo>
                    <a:pt x="472" y="80"/>
                  </a:lnTo>
                  <a:lnTo>
                    <a:pt x="449" y="52"/>
                  </a:lnTo>
                  <a:lnTo>
                    <a:pt x="424" y="29"/>
                  </a:lnTo>
                  <a:lnTo>
                    <a:pt x="405" y="10"/>
                  </a:lnTo>
                  <a:lnTo>
                    <a:pt x="388" y="0"/>
                  </a:lnTo>
                  <a:lnTo>
                    <a:pt x="375" y="0"/>
                  </a:lnTo>
                  <a:lnTo>
                    <a:pt x="365" y="6"/>
                  </a:lnTo>
                  <a:lnTo>
                    <a:pt x="361" y="23"/>
                  </a:lnTo>
                  <a:lnTo>
                    <a:pt x="363" y="52"/>
                  </a:lnTo>
                  <a:lnTo>
                    <a:pt x="373" y="94"/>
                  </a:lnTo>
                  <a:lnTo>
                    <a:pt x="378" y="134"/>
                  </a:lnTo>
                  <a:lnTo>
                    <a:pt x="375" y="162"/>
                  </a:lnTo>
                  <a:lnTo>
                    <a:pt x="361" y="179"/>
                  </a:lnTo>
                  <a:lnTo>
                    <a:pt x="342" y="189"/>
                  </a:lnTo>
                  <a:lnTo>
                    <a:pt x="316" y="189"/>
                  </a:lnTo>
                  <a:lnTo>
                    <a:pt x="285" y="183"/>
                  </a:lnTo>
                  <a:lnTo>
                    <a:pt x="253" y="172"/>
                  </a:lnTo>
                  <a:lnTo>
                    <a:pt x="217" y="156"/>
                  </a:lnTo>
                  <a:lnTo>
                    <a:pt x="177" y="135"/>
                  </a:lnTo>
                  <a:lnTo>
                    <a:pt x="143" y="116"/>
                  </a:lnTo>
                  <a:lnTo>
                    <a:pt x="109" y="94"/>
                  </a:lnTo>
                  <a:lnTo>
                    <a:pt x="78" y="75"/>
                  </a:lnTo>
                  <a:lnTo>
                    <a:pt x="50" y="58"/>
                  </a:lnTo>
                  <a:lnTo>
                    <a:pt x="31" y="44"/>
                  </a:lnTo>
                  <a:lnTo>
                    <a:pt x="17" y="35"/>
                  </a:lnTo>
                  <a:lnTo>
                    <a:pt x="13" y="33"/>
                  </a:lnTo>
                  <a:close/>
                </a:path>
              </a:pathLst>
            </a:custGeom>
            <a:solidFill>
              <a:srgbClr val="B3B0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56" name="Freeform 77">
              <a:extLst>
                <a:ext uri="{FF2B5EF4-FFF2-40B4-BE49-F238E27FC236}">
                  <a16:creationId xmlns:a16="http://schemas.microsoft.com/office/drawing/2014/main" id="{27926B3A-E912-9A3B-2A0F-E30F6DA464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16" y="998"/>
              <a:ext cx="18" cy="310"/>
            </a:xfrm>
            <a:custGeom>
              <a:avLst/>
              <a:gdLst>
                <a:gd name="T0" fmla="*/ 0 w 57"/>
                <a:gd name="T1" fmla="*/ 0 h 1103"/>
                <a:gd name="T2" fmla="*/ 0 w 57"/>
                <a:gd name="T3" fmla="*/ 0 h 1103"/>
                <a:gd name="T4" fmla="*/ 0 w 57"/>
                <a:gd name="T5" fmla="*/ 0 h 1103"/>
                <a:gd name="T6" fmla="*/ 0 w 57"/>
                <a:gd name="T7" fmla="*/ 0 h 1103"/>
                <a:gd name="T8" fmla="*/ 0 w 57"/>
                <a:gd name="T9" fmla="*/ 0 h 1103"/>
                <a:gd name="T10" fmla="*/ 0 w 57"/>
                <a:gd name="T11" fmla="*/ 0 h 1103"/>
                <a:gd name="T12" fmla="*/ 0 w 57"/>
                <a:gd name="T13" fmla="*/ 0 h 1103"/>
                <a:gd name="T14" fmla="*/ 0 w 57"/>
                <a:gd name="T15" fmla="*/ 0 h 1103"/>
                <a:gd name="T16" fmla="*/ 0 w 57"/>
                <a:gd name="T17" fmla="*/ 0 h 1103"/>
                <a:gd name="T18" fmla="*/ 0 w 57"/>
                <a:gd name="T19" fmla="*/ 0 h 1103"/>
                <a:gd name="T20" fmla="*/ 0 w 57"/>
                <a:gd name="T21" fmla="*/ 0 h 1103"/>
                <a:gd name="T22" fmla="*/ 0 w 57"/>
                <a:gd name="T23" fmla="*/ 0 h 1103"/>
                <a:gd name="T24" fmla="*/ 0 w 57"/>
                <a:gd name="T25" fmla="*/ 0 h 1103"/>
                <a:gd name="T26" fmla="*/ 0 w 57"/>
                <a:gd name="T27" fmla="*/ 0 h 1103"/>
                <a:gd name="T28" fmla="*/ 0 w 57"/>
                <a:gd name="T29" fmla="*/ 0 h 1103"/>
                <a:gd name="T30" fmla="*/ 0 w 57"/>
                <a:gd name="T31" fmla="*/ 0 h 1103"/>
                <a:gd name="T32" fmla="*/ 0 w 57"/>
                <a:gd name="T33" fmla="*/ 0 h 1103"/>
                <a:gd name="T34" fmla="*/ 0 w 57"/>
                <a:gd name="T35" fmla="*/ 0 h 1103"/>
                <a:gd name="T36" fmla="*/ 0 w 57"/>
                <a:gd name="T37" fmla="*/ 0 h 1103"/>
                <a:gd name="T38" fmla="*/ 0 w 57"/>
                <a:gd name="T39" fmla="*/ 0 h 1103"/>
                <a:gd name="T40" fmla="*/ 0 w 57"/>
                <a:gd name="T41" fmla="*/ 0 h 1103"/>
                <a:gd name="T42" fmla="*/ 0 w 57"/>
                <a:gd name="T43" fmla="*/ 0 h 1103"/>
                <a:gd name="T44" fmla="*/ 0 w 57"/>
                <a:gd name="T45" fmla="*/ 0 h 1103"/>
                <a:gd name="T46" fmla="*/ 0 w 57"/>
                <a:gd name="T47" fmla="*/ 0 h 1103"/>
                <a:gd name="T48" fmla="*/ 0 w 57"/>
                <a:gd name="T49" fmla="*/ 0 h 1103"/>
                <a:gd name="T50" fmla="*/ 0 w 57"/>
                <a:gd name="T51" fmla="*/ 0 h 1103"/>
                <a:gd name="T52" fmla="*/ 0 w 57"/>
                <a:gd name="T53" fmla="*/ 0 h 1103"/>
                <a:gd name="T54" fmla="*/ 0 w 57"/>
                <a:gd name="T55" fmla="*/ 0 h 1103"/>
                <a:gd name="T56" fmla="*/ 0 w 57"/>
                <a:gd name="T57" fmla="*/ 0 h 1103"/>
                <a:gd name="T58" fmla="*/ 0 w 57"/>
                <a:gd name="T59" fmla="*/ 0 h 1103"/>
                <a:gd name="T60" fmla="*/ 0 w 57"/>
                <a:gd name="T61" fmla="*/ 0 h 1103"/>
                <a:gd name="T62" fmla="*/ 0 w 57"/>
                <a:gd name="T63" fmla="*/ 0 h 1103"/>
                <a:gd name="T64" fmla="*/ 0 w 57"/>
                <a:gd name="T65" fmla="*/ 0 h 1103"/>
                <a:gd name="T66" fmla="*/ 0 w 57"/>
                <a:gd name="T67" fmla="*/ 0 h 1103"/>
                <a:gd name="T68" fmla="*/ 0 w 57"/>
                <a:gd name="T69" fmla="*/ 0 h 1103"/>
                <a:gd name="T70" fmla="*/ 0 w 57"/>
                <a:gd name="T71" fmla="*/ 0 h 1103"/>
                <a:gd name="T72" fmla="*/ 0 w 57"/>
                <a:gd name="T73" fmla="*/ 0 h 1103"/>
                <a:gd name="T74" fmla="*/ 0 w 57"/>
                <a:gd name="T75" fmla="*/ 0 h 1103"/>
                <a:gd name="T76" fmla="*/ 0 w 57"/>
                <a:gd name="T77" fmla="*/ 0 h 1103"/>
                <a:gd name="T78" fmla="*/ 0 w 57"/>
                <a:gd name="T79" fmla="*/ 0 h 1103"/>
                <a:gd name="T80" fmla="*/ 0 w 57"/>
                <a:gd name="T81" fmla="*/ 0 h 1103"/>
                <a:gd name="T82" fmla="*/ 0 w 57"/>
                <a:gd name="T83" fmla="*/ 0 h 1103"/>
                <a:gd name="T84" fmla="*/ 0 w 57"/>
                <a:gd name="T85" fmla="*/ 0 h 1103"/>
                <a:gd name="T86" fmla="*/ 0 w 57"/>
                <a:gd name="T87" fmla="*/ 0 h 1103"/>
                <a:gd name="T88" fmla="*/ 0 w 57"/>
                <a:gd name="T89" fmla="*/ 0 h 1103"/>
                <a:gd name="T90" fmla="*/ 0 w 57"/>
                <a:gd name="T91" fmla="*/ 0 h 1103"/>
                <a:gd name="T92" fmla="*/ 0 w 57"/>
                <a:gd name="T93" fmla="*/ 0 h 1103"/>
                <a:gd name="T94" fmla="*/ 0 w 57"/>
                <a:gd name="T95" fmla="*/ 0 h 1103"/>
                <a:gd name="T96" fmla="*/ 0 w 57"/>
                <a:gd name="T97" fmla="*/ 0 h 1103"/>
                <a:gd name="T98" fmla="*/ 0 w 57"/>
                <a:gd name="T99" fmla="*/ 0 h 1103"/>
                <a:gd name="T100" fmla="*/ 0 w 57"/>
                <a:gd name="T101" fmla="*/ 0 h 1103"/>
                <a:gd name="T102" fmla="*/ 0 w 57"/>
                <a:gd name="T103" fmla="*/ 0 h 1103"/>
                <a:gd name="T104" fmla="*/ 0 w 57"/>
                <a:gd name="T105" fmla="*/ 0 h 1103"/>
                <a:gd name="T106" fmla="*/ 0 w 57"/>
                <a:gd name="T107" fmla="*/ 0 h 1103"/>
                <a:gd name="T108" fmla="*/ 0 w 57"/>
                <a:gd name="T109" fmla="*/ 0 h 1103"/>
                <a:gd name="T110" fmla="*/ 0 w 57"/>
                <a:gd name="T111" fmla="*/ 0 h 1103"/>
                <a:gd name="T112" fmla="*/ 0 w 57"/>
                <a:gd name="T113" fmla="*/ 0 h 1103"/>
                <a:gd name="T114" fmla="*/ 0 w 57"/>
                <a:gd name="T115" fmla="*/ 0 h 1103"/>
                <a:gd name="T116" fmla="*/ 0 w 57"/>
                <a:gd name="T117" fmla="*/ 0 h 1103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57"/>
                <a:gd name="T178" fmla="*/ 0 h 1103"/>
                <a:gd name="T179" fmla="*/ 57 w 57"/>
                <a:gd name="T180" fmla="*/ 1103 h 1103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57" h="1103">
                  <a:moveTo>
                    <a:pt x="15" y="791"/>
                  </a:moveTo>
                  <a:lnTo>
                    <a:pt x="15" y="808"/>
                  </a:lnTo>
                  <a:lnTo>
                    <a:pt x="15" y="827"/>
                  </a:lnTo>
                  <a:lnTo>
                    <a:pt x="15" y="845"/>
                  </a:lnTo>
                  <a:lnTo>
                    <a:pt x="15" y="862"/>
                  </a:lnTo>
                  <a:lnTo>
                    <a:pt x="11" y="879"/>
                  </a:lnTo>
                  <a:lnTo>
                    <a:pt x="11" y="896"/>
                  </a:lnTo>
                  <a:lnTo>
                    <a:pt x="9" y="913"/>
                  </a:lnTo>
                  <a:lnTo>
                    <a:pt x="7" y="930"/>
                  </a:lnTo>
                  <a:lnTo>
                    <a:pt x="5" y="947"/>
                  </a:lnTo>
                  <a:lnTo>
                    <a:pt x="4" y="962"/>
                  </a:lnTo>
                  <a:lnTo>
                    <a:pt x="2" y="980"/>
                  </a:lnTo>
                  <a:lnTo>
                    <a:pt x="2" y="999"/>
                  </a:lnTo>
                  <a:lnTo>
                    <a:pt x="0" y="1014"/>
                  </a:lnTo>
                  <a:lnTo>
                    <a:pt x="0" y="1033"/>
                  </a:lnTo>
                  <a:lnTo>
                    <a:pt x="0" y="1050"/>
                  </a:lnTo>
                  <a:lnTo>
                    <a:pt x="4" y="1071"/>
                  </a:lnTo>
                  <a:lnTo>
                    <a:pt x="9" y="1073"/>
                  </a:lnTo>
                  <a:lnTo>
                    <a:pt x="19" y="1086"/>
                  </a:lnTo>
                  <a:lnTo>
                    <a:pt x="28" y="1096"/>
                  </a:lnTo>
                  <a:lnTo>
                    <a:pt x="36" y="1103"/>
                  </a:lnTo>
                  <a:lnTo>
                    <a:pt x="36" y="1092"/>
                  </a:lnTo>
                  <a:lnTo>
                    <a:pt x="36" y="1082"/>
                  </a:lnTo>
                  <a:lnTo>
                    <a:pt x="36" y="1073"/>
                  </a:lnTo>
                  <a:lnTo>
                    <a:pt x="36" y="1063"/>
                  </a:lnTo>
                  <a:lnTo>
                    <a:pt x="34" y="1052"/>
                  </a:lnTo>
                  <a:lnTo>
                    <a:pt x="34" y="1042"/>
                  </a:lnTo>
                  <a:lnTo>
                    <a:pt x="34" y="1033"/>
                  </a:lnTo>
                  <a:lnTo>
                    <a:pt x="34" y="1023"/>
                  </a:lnTo>
                  <a:lnTo>
                    <a:pt x="34" y="1012"/>
                  </a:lnTo>
                  <a:lnTo>
                    <a:pt x="32" y="1002"/>
                  </a:lnTo>
                  <a:lnTo>
                    <a:pt x="32" y="991"/>
                  </a:lnTo>
                  <a:lnTo>
                    <a:pt x="32" y="981"/>
                  </a:lnTo>
                  <a:lnTo>
                    <a:pt x="32" y="970"/>
                  </a:lnTo>
                  <a:lnTo>
                    <a:pt x="32" y="961"/>
                  </a:lnTo>
                  <a:lnTo>
                    <a:pt x="32" y="951"/>
                  </a:lnTo>
                  <a:lnTo>
                    <a:pt x="34" y="943"/>
                  </a:lnTo>
                  <a:lnTo>
                    <a:pt x="34" y="928"/>
                  </a:lnTo>
                  <a:lnTo>
                    <a:pt x="34" y="911"/>
                  </a:lnTo>
                  <a:lnTo>
                    <a:pt x="34" y="896"/>
                  </a:lnTo>
                  <a:lnTo>
                    <a:pt x="38" y="883"/>
                  </a:lnTo>
                  <a:lnTo>
                    <a:pt x="38" y="867"/>
                  </a:lnTo>
                  <a:lnTo>
                    <a:pt x="42" y="854"/>
                  </a:lnTo>
                  <a:lnTo>
                    <a:pt x="43" y="839"/>
                  </a:lnTo>
                  <a:lnTo>
                    <a:pt x="45" y="827"/>
                  </a:lnTo>
                  <a:lnTo>
                    <a:pt x="45" y="812"/>
                  </a:lnTo>
                  <a:lnTo>
                    <a:pt x="47" y="797"/>
                  </a:lnTo>
                  <a:lnTo>
                    <a:pt x="47" y="782"/>
                  </a:lnTo>
                  <a:lnTo>
                    <a:pt x="51" y="769"/>
                  </a:lnTo>
                  <a:lnTo>
                    <a:pt x="51" y="755"/>
                  </a:lnTo>
                  <a:lnTo>
                    <a:pt x="53" y="740"/>
                  </a:lnTo>
                  <a:lnTo>
                    <a:pt x="53" y="725"/>
                  </a:lnTo>
                  <a:lnTo>
                    <a:pt x="53" y="711"/>
                  </a:lnTo>
                  <a:lnTo>
                    <a:pt x="51" y="694"/>
                  </a:lnTo>
                  <a:lnTo>
                    <a:pt x="49" y="677"/>
                  </a:lnTo>
                  <a:lnTo>
                    <a:pt x="47" y="662"/>
                  </a:lnTo>
                  <a:lnTo>
                    <a:pt x="45" y="651"/>
                  </a:lnTo>
                  <a:lnTo>
                    <a:pt x="43" y="637"/>
                  </a:lnTo>
                  <a:lnTo>
                    <a:pt x="40" y="624"/>
                  </a:lnTo>
                  <a:lnTo>
                    <a:pt x="38" y="615"/>
                  </a:lnTo>
                  <a:lnTo>
                    <a:pt x="34" y="605"/>
                  </a:lnTo>
                  <a:lnTo>
                    <a:pt x="30" y="592"/>
                  </a:lnTo>
                  <a:lnTo>
                    <a:pt x="28" y="580"/>
                  </a:lnTo>
                  <a:lnTo>
                    <a:pt x="26" y="571"/>
                  </a:lnTo>
                  <a:lnTo>
                    <a:pt x="24" y="559"/>
                  </a:lnTo>
                  <a:lnTo>
                    <a:pt x="23" y="548"/>
                  </a:lnTo>
                  <a:lnTo>
                    <a:pt x="21" y="535"/>
                  </a:lnTo>
                  <a:lnTo>
                    <a:pt x="21" y="521"/>
                  </a:lnTo>
                  <a:lnTo>
                    <a:pt x="21" y="508"/>
                  </a:lnTo>
                  <a:lnTo>
                    <a:pt x="23" y="497"/>
                  </a:lnTo>
                  <a:lnTo>
                    <a:pt x="24" y="483"/>
                  </a:lnTo>
                  <a:lnTo>
                    <a:pt x="28" y="464"/>
                  </a:lnTo>
                  <a:lnTo>
                    <a:pt x="32" y="445"/>
                  </a:lnTo>
                  <a:lnTo>
                    <a:pt x="34" y="421"/>
                  </a:lnTo>
                  <a:lnTo>
                    <a:pt x="38" y="394"/>
                  </a:lnTo>
                  <a:lnTo>
                    <a:pt x="40" y="367"/>
                  </a:lnTo>
                  <a:lnTo>
                    <a:pt x="43" y="343"/>
                  </a:lnTo>
                  <a:lnTo>
                    <a:pt x="45" y="314"/>
                  </a:lnTo>
                  <a:lnTo>
                    <a:pt x="47" y="286"/>
                  </a:lnTo>
                  <a:lnTo>
                    <a:pt x="51" y="259"/>
                  </a:lnTo>
                  <a:lnTo>
                    <a:pt x="53" y="234"/>
                  </a:lnTo>
                  <a:lnTo>
                    <a:pt x="55" y="211"/>
                  </a:lnTo>
                  <a:lnTo>
                    <a:pt x="57" y="192"/>
                  </a:lnTo>
                  <a:lnTo>
                    <a:pt x="57" y="177"/>
                  </a:lnTo>
                  <a:lnTo>
                    <a:pt x="57" y="166"/>
                  </a:lnTo>
                  <a:lnTo>
                    <a:pt x="53" y="154"/>
                  </a:lnTo>
                  <a:lnTo>
                    <a:pt x="53" y="143"/>
                  </a:lnTo>
                  <a:lnTo>
                    <a:pt x="51" y="132"/>
                  </a:lnTo>
                  <a:lnTo>
                    <a:pt x="51" y="122"/>
                  </a:lnTo>
                  <a:lnTo>
                    <a:pt x="49" y="113"/>
                  </a:lnTo>
                  <a:lnTo>
                    <a:pt x="47" y="103"/>
                  </a:lnTo>
                  <a:lnTo>
                    <a:pt x="47" y="94"/>
                  </a:lnTo>
                  <a:lnTo>
                    <a:pt x="45" y="86"/>
                  </a:lnTo>
                  <a:lnTo>
                    <a:pt x="43" y="75"/>
                  </a:lnTo>
                  <a:lnTo>
                    <a:pt x="40" y="65"/>
                  </a:lnTo>
                  <a:lnTo>
                    <a:pt x="38" y="56"/>
                  </a:lnTo>
                  <a:lnTo>
                    <a:pt x="34" y="46"/>
                  </a:lnTo>
                  <a:lnTo>
                    <a:pt x="28" y="35"/>
                  </a:lnTo>
                  <a:lnTo>
                    <a:pt x="24" y="25"/>
                  </a:lnTo>
                  <a:lnTo>
                    <a:pt x="17" y="12"/>
                  </a:lnTo>
                  <a:lnTo>
                    <a:pt x="11" y="0"/>
                  </a:lnTo>
                  <a:lnTo>
                    <a:pt x="7" y="12"/>
                  </a:lnTo>
                  <a:lnTo>
                    <a:pt x="4" y="29"/>
                  </a:lnTo>
                  <a:lnTo>
                    <a:pt x="2" y="52"/>
                  </a:lnTo>
                  <a:lnTo>
                    <a:pt x="2" y="78"/>
                  </a:lnTo>
                  <a:lnTo>
                    <a:pt x="0" y="109"/>
                  </a:lnTo>
                  <a:lnTo>
                    <a:pt x="0" y="141"/>
                  </a:lnTo>
                  <a:lnTo>
                    <a:pt x="0" y="177"/>
                  </a:lnTo>
                  <a:lnTo>
                    <a:pt x="0" y="215"/>
                  </a:lnTo>
                  <a:lnTo>
                    <a:pt x="0" y="250"/>
                  </a:lnTo>
                  <a:lnTo>
                    <a:pt x="0" y="286"/>
                  </a:lnTo>
                  <a:lnTo>
                    <a:pt x="0" y="322"/>
                  </a:lnTo>
                  <a:lnTo>
                    <a:pt x="2" y="356"/>
                  </a:lnTo>
                  <a:lnTo>
                    <a:pt x="2" y="384"/>
                  </a:lnTo>
                  <a:lnTo>
                    <a:pt x="2" y="411"/>
                  </a:lnTo>
                  <a:lnTo>
                    <a:pt x="2" y="434"/>
                  </a:lnTo>
                  <a:lnTo>
                    <a:pt x="4" y="451"/>
                  </a:lnTo>
                  <a:lnTo>
                    <a:pt x="15" y="7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57" name="Freeform 78">
              <a:extLst>
                <a:ext uri="{FF2B5EF4-FFF2-40B4-BE49-F238E27FC236}">
                  <a16:creationId xmlns:a16="http://schemas.microsoft.com/office/drawing/2014/main" id="{0C5AABDC-F7BC-5535-D24E-292FDA71D0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84" y="1074"/>
              <a:ext cx="234" cy="219"/>
            </a:xfrm>
            <a:custGeom>
              <a:avLst/>
              <a:gdLst>
                <a:gd name="T0" fmla="*/ 0 w 767"/>
                <a:gd name="T1" fmla="*/ 0 h 774"/>
                <a:gd name="T2" fmla="*/ 0 w 767"/>
                <a:gd name="T3" fmla="*/ 0 h 774"/>
                <a:gd name="T4" fmla="*/ 0 w 767"/>
                <a:gd name="T5" fmla="*/ 0 h 774"/>
                <a:gd name="T6" fmla="*/ 0 w 767"/>
                <a:gd name="T7" fmla="*/ 0 h 774"/>
                <a:gd name="T8" fmla="*/ 0 w 767"/>
                <a:gd name="T9" fmla="*/ 0 h 774"/>
                <a:gd name="T10" fmla="*/ 0 w 767"/>
                <a:gd name="T11" fmla="*/ 0 h 774"/>
                <a:gd name="T12" fmla="*/ 0 w 767"/>
                <a:gd name="T13" fmla="*/ 0 h 774"/>
                <a:gd name="T14" fmla="*/ 0 w 767"/>
                <a:gd name="T15" fmla="*/ 0 h 774"/>
                <a:gd name="T16" fmla="*/ 0 w 767"/>
                <a:gd name="T17" fmla="*/ 0 h 774"/>
                <a:gd name="T18" fmla="*/ 0 w 767"/>
                <a:gd name="T19" fmla="*/ 0 h 774"/>
                <a:gd name="T20" fmla="*/ 0 w 767"/>
                <a:gd name="T21" fmla="*/ 0 h 774"/>
                <a:gd name="T22" fmla="*/ 0 w 767"/>
                <a:gd name="T23" fmla="*/ 0 h 774"/>
                <a:gd name="T24" fmla="*/ 0 w 767"/>
                <a:gd name="T25" fmla="*/ 0 h 774"/>
                <a:gd name="T26" fmla="*/ 0 w 767"/>
                <a:gd name="T27" fmla="*/ 0 h 774"/>
                <a:gd name="T28" fmla="*/ 0 w 767"/>
                <a:gd name="T29" fmla="*/ 0 h 774"/>
                <a:gd name="T30" fmla="*/ 0 w 767"/>
                <a:gd name="T31" fmla="*/ 0 h 774"/>
                <a:gd name="T32" fmla="*/ 0 w 767"/>
                <a:gd name="T33" fmla="*/ 0 h 774"/>
                <a:gd name="T34" fmla="*/ 0 w 767"/>
                <a:gd name="T35" fmla="*/ 0 h 774"/>
                <a:gd name="T36" fmla="*/ 0 w 767"/>
                <a:gd name="T37" fmla="*/ 0 h 774"/>
                <a:gd name="T38" fmla="*/ 0 w 767"/>
                <a:gd name="T39" fmla="*/ 0 h 774"/>
                <a:gd name="T40" fmla="*/ 0 w 767"/>
                <a:gd name="T41" fmla="*/ 0 h 774"/>
                <a:gd name="T42" fmla="*/ 0 w 767"/>
                <a:gd name="T43" fmla="*/ 0 h 774"/>
                <a:gd name="T44" fmla="*/ 0 w 767"/>
                <a:gd name="T45" fmla="*/ 0 h 774"/>
                <a:gd name="T46" fmla="*/ 0 w 767"/>
                <a:gd name="T47" fmla="*/ 0 h 774"/>
                <a:gd name="T48" fmla="*/ 0 w 767"/>
                <a:gd name="T49" fmla="*/ 0 h 774"/>
                <a:gd name="T50" fmla="*/ 0 w 767"/>
                <a:gd name="T51" fmla="*/ 0 h 774"/>
                <a:gd name="T52" fmla="*/ 0 w 767"/>
                <a:gd name="T53" fmla="*/ 0 h 774"/>
                <a:gd name="T54" fmla="*/ 0 w 767"/>
                <a:gd name="T55" fmla="*/ 0 h 774"/>
                <a:gd name="T56" fmla="*/ 0 w 767"/>
                <a:gd name="T57" fmla="*/ 0 h 774"/>
                <a:gd name="T58" fmla="*/ 0 w 767"/>
                <a:gd name="T59" fmla="*/ 0 h 774"/>
                <a:gd name="T60" fmla="*/ 0 w 767"/>
                <a:gd name="T61" fmla="*/ 0 h 774"/>
                <a:gd name="T62" fmla="*/ 0 w 767"/>
                <a:gd name="T63" fmla="*/ 0 h 774"/>
                <a:gd name="T64" fmla="*/ 0 w 767"/>
                <a:gd name="T65" fmla="*/ 0 h 774"/>
                <a:gd name="T66" fmla="*/ 0 w 767"/>
                <a:gd name="T67" fmla="*/ 0 h 774"/>
                <a:gd name="T68" fmla="*/ 0 w 767"/>
                <a:gd name="T69" fmla="*/ 0 h 774"/>
                <a:gd name="T70" fmla="*/ 0 w 767"/>
                <a:gd name="T71" fmla="*/ 0 h 774"/>
                <a:gd name="T72" fmla="*/ 0 w 767"/>
                <a:gd name="T73" fmla="*/ 0 h 774"/>
                <a:gd name="T74" fmla="*/ 0 w 767"/>
                <a:gd name="T75" fmla="*/ 0 h 774"/>
                <a:gd name="T76" fmla="*/ 0 w 767"/>
                <a:gd name="T77" fmla="*/ 0 h 774"/>
                <a:gd name="T78" fmla="*/ 0 w 767"/>
                <a:gd name="T79" fmla="*/ 0 h 774"/>
                <a:gd name="T80" fmla="*/ 0 w 767"/>
                <a:gd name="T81" fmla="*/ 0 h 774"/>
                <a:gd name="T82" fmla="*/ 0 w 767"/>
                <a:gd name="T83" fmla="*/ 0 h 774"/>
                <a:gd name="T84" fmla="*/ 0 w 767"/>
                <a:gd name="T85" fmla="*/ 0 h 774"/>
                <a:gd name="T86" fmla="*/ 0 w 767"/>
                <a:gd name="T87" fmla="*/ 0 h 774"/>
                <a:gd name="T88" fmla="*/ 0 w 767"/>
                <a:gd name="T89" fmla="*/ 0 h 774"/>
                <a:gd name="T90" fmla="*/ 0 w 767"/>
                <a:gd name="T91" fmla="*/ 0 h 774"/>
                <a:gd name="T92" fmla="*/ 0 w 767"/>
                <a:gd name="T93" fmla="*/ 0 h 774"/>
                <a:gd name="T94" fmla="*/ 0 w 767"/>
                <a:gd name="T95" fmla="*/ 0 h 774"/>
                <a:gd name="T96" fmla="*/ 0 w 767"/>
                <a:gd name="T97" fmla="*/ 0 h 774"/>
                <a:gd name="T98" fmla="*/ 0 w 767"/>
                <a:gd name="T99" fmla="*/ 0 h 774"/>
                <a:gd name="T100" fmla="*/ 0 w 767"/>
                <a:gd name="T101" fmla="*/ 0 h 774"/>
                <a:gd name="T102" fmla="*/ 0 w 767"/>
                <a:gd name="T103" fmla="*/ 0 h 774"/>
                <a:gd name="T104" fmla="*/ 0 w 767"/>
                <a:gd name="T105" fmla="*/ 0 h 774"/>
                <a:gd name="T106" fmla="*/ 0 w 767"/>
                <a:gd name="T107" fmla="*/ 0 h 774"/>
                <a:gd name="T108" fmla="*/ 0 w 767"/>
                <a:gd name="T109" fmla="*/ 0 h 774"/>
                <a:gd name="T110" fmla="*/ 0 w 767"/>
                <a:gd name="T111" fmla="*/ 0 h 774"/>
                <a:gd name="T112" fmla="*/ 0 w 767"/>
                <a:gd name="T113" fmla="*/ 0 h 77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767"/>
                <a:gd name="T172" fmla="*/ 0 h 774"/>
                <a:gd name="T173" fmla="*/ 767 w 767"/>
                <a:gd name="T174" fmla="*/ 774 h 77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767" h="774">
                  <a:moveTo>
                    <a:pt x="74" y="23"/>
                  </a:moveTo>
                  <a:lnTo>
                    <a:pt x="51" y="35"/>
                  </a:lnTo>
                  <a:lnTo>
                    <a:pt x="34" y="59"/>
                  </a:lnTo>
                  <a:lnTo>
                    <a:pt x="20" y="95"/>
                  </a:lnTo>
                  <a:lnTo>
                    <a:pt x="11" y="145"/>
                  </a:lnTo>
                  <a:lnTo>
                    <a:pt x="3" y="198"/>
                  </a:lnTo>
                  <a:lnTo>
                    <a:pt x="0" y="259"/>
                  </a:lnTo>
                  <a:lnTo>
                    <a:pt x="0" y="324"/>
                  </a:lnTo>
                  <a:lnTo>
                    <a:pt x="3" y="390"/>
                  </a:lnTo>
                  <a:lnTo>
                    <a:pt x="5" y="455"/>
                  </a:lnTo>
                  <a:lnTo>
                    <a:pt x="13" y="518"/>
                  </a:lnTo>
                  <a:lnTo>
                    <a:pt x="19" y="576"/>
                  </a:lnTo>
                  <a:lnTo>
                    <a:pt x="28" y="630"/>
                  </a:lnTo>
                  <a:lnTo>
                    <a:pt x="38" y="672"/>
                  </a:lnTo>
                  <a:lnTo>
                    <a:pt x="49" y="704"/>
                  </a:lnTo>
                  <a:lnTo>
                    <a:pt x="60" y="723"/>
                  </a:lnTo>
                  <a:lnTo>
                    <a:pt x="74" y="730"/>
                  </a:lnTo>
                  <a:lnTo>
                    <a:pt x="81" y="721"/>
                  </a:lnTo>
                  <a:lnTo>
                    <a:pt x="87" y="704"/>
                  </a:lnTo>
                  <a:lnTo>
                    <a:pt x="91" y="681"/>
                  </a:lnTo>
                  <a:lnTo>
                    <a:pt x="95" y="653"/>
                  </a:lnTo>
                  <a:lnTo>
                    <a:pt x="96" y="620"/>
                  </a:lnTo>
                  <a:lnTo>
                    <a:pt x="96" y="582"/>
                  </a:lnTo>
                  <a:lnTo>
                    <a:pt x="98" y="546"/>
                  </a:lnTo>
                  <a:lnTo>
                    <a:pt x="100" y="508"/>
                  </a:lnTo>
                  <a:lnTo>
                    <a:pt x="102" y="466"/>
                  </a:lnTo>
                  <a:lnTo>
                    <a:pt x="108" y="432"/>
                  </a:lnTo>
                  <a:lnTo>
                    <a:pt x="116" y="398"/>
                  </a:lnTo>
                  <a:lnTo>
                    <a:pt x="127" y="369"/>
                  </a:lnTo>
                  <a:lnTo>
                    <a:pt x="140" y="346"/>
                  </a:lnTo>
                  <a:lnTo>
                    <a:pt x="157" y="331"/>
                  </a:lnTo>
                  <a:lnTo>
                    <a:pt x="180" y="324"/>
                  </a:lnTo>
                  <a:lnTo>
                    <a:pt x="209" y="326"/>
                  </a:lnTo>
                  <a:lnTo>
                    <a:pt x="231" y="335"/>
                  </a:lnTo>
                  <a:lnTo>
                    <a:pt x="250" y="348"/>
                  </a:lnTo>
                  <a:lnTo>
                    <a:pt x="260" y="364"/>
                  </a:lnTo>
                  <a:lnTo>
                    <a:pt x="266" y="384"/>
                  </a:lnTo>
                  <a:lnTo>
                    <a:pt x="266" y="405"/>
                  </a:lnTo>
                  <a:lnTo>
                    <a:pt x="264" y="428"/>
                  </a:lnTo>
                  <a:lnTo>
                    <a:pt x="258" y="453"/>
                  </a:lnTo>
                  <a:lnTo>
                    <a:pt x="252" y="481"/>
                  </a:lnTo>
                  <a:lnTo>
                    <a:pt x="243" y="508"/>
                  </a:lnTo>
                  <a:lnTo>
                    <a:pt x="237" y="537"/>
                  </a:lnTo>
                  <a:lnTo>
                    <a:pt x="228" y="563"/>
                  </a:lnTo>
                  <a:lnTo>
                    <a:pt x="226" y="592"/>
                  </a:lnTo>
                  <a:lnTo>
                    <a:pt x="224" y="616"/>
                  </a:lnTo>
                  <a:lnTo>
                    <a:pt x="228" y="641"/>
                  </a:lnTo>
                  <a:lnTo>
                    <a:pt x="237" y="666"/>
                  </a:lnTo>
                  <a:lnTo>
                    <a:pt x="252" y="689"/>
                  </a:lnTo>
                  <a:lnTo>
                    <a:pt x="269" y="694"/>
                  </a:lnTo>
                  <a:lnTo>
                    <a:pt x="287" y="681"/>
                  </a:lnTo>
                  <a:lnTo>
                    <a:pt x="302" y="649"/>
                  </a:lnTo>
                  <a:lnTo>
                    <a:pt x="317" y="601"/>
                  </a:lnTo>
                  <a:lnTo>
                    <a:pt x="330" y="542"/>
                  </a:lnTo>
                  <a:lnTo>
                    <a:pt x="344" y="478"/>
                  </a:lnTo>
                  <a:lnTo>
                    <a:pt x="357" y="409"/>
                  </a:lnTo>
                  <a:lnTo>
                    <a:pt x="370" y="345"/>
                  </a:lnTo>
                  <a:lnTo>
                    <a:pt x="382" y="284"/>
                  </a:lnTo>
                  <a:lnTo>
                    <a:pt x="395" y="230"/>
                  </a:lnTo>
                  <a:lnTo>
                    <a:pt x="406" y="189"/>
                  </a:lnTo>
                  <a:lnTo>
                    <a:pt x="418" y="168"/>
                  </a:lnTo>
                  <a:lnTo>
                    <a:pt x="429" y="166"/>
                  </a:lnTo>
                  <a:lnTo>
                    <a:pt x="442" y="189"/>
                  </a:lnTo>
                  <a:lnTo>
                    <a:pt x="454" y="242"/>
                  </a:lnTo>
                  <a:lnTo>
                    <a:pt x="467" y="329"/>
                  </a:lnTo>
                  <a:lnTo>
                    <a:pt x="482" y="426"/>
                  </a:lnTo>
                  <a:lnTo>
                    <a:pt x="501" y="512"/>
                  </a:lnTo>
                  <a:lnTo>
                    <a:pt x="528" y="584"/>
                  </a:lnTo>
                  <a:lnTo>
                    <a:pt x="558" y="645"/>
                  </a:lnTo>
                  <a:lnTo>
                    <a:pt x="587" y="694"/>
                  </a:lnTo>
                  <a:lnTo>
                    <a:pt x="619" y="730"/>
                  </a:lnTo>
                  <a:lnTo>
                    <a:pt x="650" y="755"/>
                  </a:lnTo>
                  <a:lnTo>
                    <a:pt x="680" y="772"/>
                  </a:lnTo>
                  <a:lnTo>
                    <a:pt x="707" y="774"/>
                  </a:lnTo>
                  <a:lnTo>
                    <a:pt x="731" y="767"/>
                  </a:lnTo>
                  <a:lnTo>
                    <a:pt x="748" y="748"/>
                  </a:lnTo>
                  <a:lnTo>
                    <a:pt x="764" y="719"/>
                  </a:lnTo>
                  <a:lnTo>
                    <a:pt x="767" y="679"/>
                  </a:lnTo>
                  <a:lnTo>
                    <a:pt x="766" y="630"/>
                  </a:lnTo>
                  <a:lnTo>
                    <a:pt x="752" y="569"/>
                  </a:lnTo>
                  <a:lnTo>
                    <a:pt x="731" y="500"/>
                  </a:lnTo>
                  <a:lnTo>
                    <a:pt x="703" y="428"/>
                  </a:lnTo>
                  <a:lnTo>
                    <a:pt x="678" y="367"/>
                  </a:lnTo>
                  <a:lnTo>
                    <a:pt x="655" y="310"/>
                  </a:lnTo>
                  <a:lnTo>
                    <a:pt x="636" y="265"/>
                  </a:lnTo>
                  <a:lnTo>
                    <a:pt x="617" y="223"/>
                  </a:lnTo>
                  <a:lnTo>
                    <a:pt x="600" y="189"/>
                  </a:lnTo>
                  <a:lnTo>
                    <a:pt x="583" y="160"/>
                  </a:lnTo>
                  <a:lnTo>
                    <a:pt x="568" y="135"/>
                  </a:lnTo>
                  <a:lnTo>
                    <a:pt x="549" y="114"/>
                  </a:lnTo>
                  <a:lnTo>
                    <a:pt x="532" y="95"/>
                  </a:lnTo>
                  <a:lnTo>
                    <a:pt x="515" y="82"/>
                  </a:lnTo>
                  <a:lnTo>
                    <a:pt x="496" y="69"/>
                  </a:lnTo>
                  <a:lnTo>
                    <a:pt x="475" y="57"/>
                  </a:lnTo>
                  <a:lnTo>
                    <a:pt x="452" y="48"/>
                  </a:lnTo>
                  <a:lnTo>
                    <a:pt x="427" y="38"/>
                  </a:lnTo>
                  <a:lnTo>
                    <a:pt x="403" y="29"/>
                  </a:lnTo>
                  <a:lnTo>
                    <a:pt x="372" y="18"/>
                  </a:lnTo>
                  <a:lnTo>
                    <a:pt x="344" y="12"/>
                  </a:lnTo>
                  <a:lnTo>
                    <a:pt x="313" y="6"/>
                  </a:lnTo>
                  <a:lnTo>
                    <a:pt x="285" y="2"/>
                  </a:lnTo>
                  <a:lnTo>
                    <a:pt x="256" y="0"/>
                  </a:lnTo>
                  <a:lnTo>
                    <a:pt x="230" y="2"/>
                  </a:lnTo>
                  <a:lnTo>
                    <a:pt x="203" y="2"/>
                  </a:lnTo>
                  <a:lnTo>
                    <a:pt x="180" y="4"/>
                  </a:lnTo>
                  <a:lnTo>
                    <a:pt x="155" y="6"/>
                  </a:lnTo>
                  <a:lnTo>
                    <a:pt x="135" y="8"/>
                  </a:lnTo>
                  <a:lnTo>
                    <a:pt x="116" y="12"/>
                  </a:lnTo>
                  <a:lnTo>
                    <a:pt x="100" y="16"/>
                  </a:lnTo>
                  <a:lnTo>
                    <a:pt x="87" y="18"/>
                  </a:lnTo>
                  <a:lnTo>
                    <a:pt x="79" y="21"/>
                  </a:lnTo>
                  <a:lnTo>
                    <a:pt x="74" y="21"/>
                  </a:lnTo>
                  <a:lnTo>
                    <a:pt x="74" y="23"/>
                  </a:lnTo>
                  <a:close/>
                </a:path>
              </a:pathLst>
            </a:custGeom>
            <a:solidFill>
              <a:srgbClr val="F0F0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558" name="TextBox 557">
            <a:extLst>
              <a:ext uri="{FF2B5EF4-FFF2-40B4-BE49-F238E27FC236}">
                <a16:creationId xmlns:a16="http://schemas.microsoft.com/office/drawing/2014/main" id="{7F937F72-1EB9-C068-99EF-4709DDF8855F}"/>
              </a:ext>
            </a:extLst>
          </p:cNvPr>
          <p:cNvSpPr txBox="1"/>
          <p:nvPr/>
        </p:nvSpPr>
        <p:spPr>
          <a:xfrm>
            <a:off x="1168697" y="3051265"/>
            <a:ext cx="232319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>
                <a:solidFill>
                  <a:srgbClr val="FFFF00"/>
                </a:solidFill>
              </a:rPr>
              <a:t>v(           ) = 4 </a:t>
            </a:r>
          </a:p>
        </p:txBody>
      </p:sp>
      <p:sp>
        <p:nvSpPr>
          <p:cNvPr id="3" name="AutoShape 5">
            <a:extLst>
              <a:ext uri="{FF2B5EF4-FFF2-40B4-BE49-F238E27FC236}">
                <a16:creationId xmlns:a16="http://schemas.microsoft.com/office/drawing/2014/main" id="{E2B57714-6209-A3C2-6C2E-99F7711EDA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-400714" y="4438162"/>
            <a:ext cx="2883093" cy="1348836"/>
          </a:xfrm>
          <a:prstGeom prst="wedgeEllipseCallout">
            <a:avLst>
              <a:gd name="adj1" fmla="val 53003"/>
              <a:gd name="adj2" fmla="val 18169"/>
            </a:avLst>
          </a:prstGeom>
          <a:solidFill>
            <a:srgbClr val="C00000"/>
          </a:solidFill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eaLnBrk="0" hangingPunct="0"/>
            <a:endParaRPr lang="en-US" sz="2000" dirty="0">
              <a:solidFill>
                <a:schemeClr val="bg1"/>
              </a:solidFill>
              <a:latin typeface="Courier New" panose="02070309020205020404" pitchFamily="49" charset="0"/>
              <a:cs typeface="Courier New" panose="02070309020205020404" pitchFamily="49" charset="0"/>
            </a:endParaRPr>
          </a:p>
        </p:txBody>
      </p:sp>
      <p:grpSp>
        <p:nvGrpSpPr>
          <p:cNvPr id="559" name="Group 3">
            <a:extLst>
              <a:ext uri="{FF2B5EF4-FFF2-40B4-BE49-F238E27FC236}">
                <a16:creationId xmlns:a16="http://schemas.microsoft.com/office/drawing/2014/main" id="{9090B4CD-F1FE-D951-A28B-29E5699404BB}"/>
              </a:ext>
            </a:extLst>
          </p:cNvPr>
          <p:cNvGrpSpPr>
            <a:grpSpLocks/>
          </p:cNvGrpSpPr>
          <p:nvPr/>
        </p:nvGrpSpPr>
        <p:grpSpPr bwMode="auto">
          <a:xfrm>
            <a:off x="398837" y="4663981"/>
            <a:ext cx="847018" cy="700129"/>
            <a:chOff x="2976" y="864"/>
            <a:chExt cx="780" cy="582"/>
          </a:xfrm>
        </p:grpSpPr>
        <p:sp>
          <p:nvSpPr>
            <p:cNvPr id="560" name="Freeform 4">
              <a:extLst>
                <a:ext uri="{FF2B5EF4-FFF2-40B4-BE49-F238E27FC236}">
                  <a16:creationId xmlns:a16="http://schemas.microsoft.com/office/drawing/2014/main" id="{878F9A7A-B571-81F3-F677-D0266D100C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76" y="864"/>
              <a:ext cx="781" cy="583"/>
            </a:xfrm>
            <a:custGeom>
              <a:avLst/>
              <a:gdLst>
                <a:gd name="T0" fmla="*/ 0 w 2559"/>
                <a:gd name="T1" fmla="*/ 0 h 2070"/>
                <a:gd name="T2" fmla="*/ 0 w 2559"/>
                <a:gd name="T3" fmla="*/ 0 h 2070"/>
                <a:gd name="T4" fmla="*/ 0 w 2559"/>
                <a:gd name="T5" fmla="*/ 0 h 2070"/>
                <a:gd name="T6" fmla="*/ 0 w 2559"/>
                <a:gd name="T7" fmla="*/ 0 h 2070"/>
                <a:gd name="T8" fmla="*/ 0 w 2559"/>
                <a:gd name="T9" fmla="*/ 0 h 2070"/>
                <a:gd name="T10" fmla="*/ 0 w 2559"/>
                <a:gd name="T11" fmla="*/ 0 h 2070"/>
                <a:gd name="T12" fmla="*/ 0 w 2559"/>
                <a:gd name="T13" fmla="*/ 0 h 2070"/>
                <a:gd name="T14" fmla="*/ 0 w 2559"/>
                <a:gd name="T15" fmla="*/ 0 h 2070"/>
                <a:gd name="T16" fmla="*/ 0 w 2559"/>
                <a:gd name="T17" fmla="*/ 0 h 2070"/>
                <a:gd name="T18" fmla="*/ 0 w 2559"/>
                <a:gd name="T19" fmla="*/ 0 h 2070"/>
                <a:gd name="T20" fmla="*/ 0 w 2559"/>
                <a:gd name="T21" fmla="*/ 0 h 2070"/>
                <a:gd name="T22" fmla="*/ 0 w 2559"/>
                <a:gd name="T23" fmla="*/ 0 h 2070"/>
                <a:gd name="T24" fmla="*/ 0 w 2559"/>
                <a:gd name="T25" fmla="*/ 0 h 2070"/>
                <a:gd name="T26" fmla="*/ 0 w 2559"/>
                <a:gd name="T27" fmla="*/ 0 h 2070"/>
                <a:gd name="T28" fmla="*/ 0 w 2559"/>
                <a:gd name="T29" fmla="*/ 0 h 2070"/>
                <a:gd name="T30" fmla="*/ 0 w 2559"/>
                <a:gd name="T31" fmla="*/ 0 h 2070"/>
                <a:gd name="T32" fmla="*/ 0 w 2559"/>
                <a:gd name="T33" fmla="*/ 0 h 2070"/>
                <a:gd name="T34" fmla="*/ 0 w 2559"/>
                <a:gd name="T35" fmla="*/ 0 h 2070"/>
                <a:gd name="T36" fmla="*/ 0 w 2559"/>
                <a:gd name="T37" fmla="*/ 0 h 2070"/>
                <a:gd name="T38" fmla="*/ 0 w 2559"/>
                <a:gd name="T39" fmla="*/ 0 h 2070"/>
                <a:gd name="T40" fmla="*/ 0 w 2559"/>
                <a:gd name="T41" fmla="*/ 0 h 2070"/>
                <a:gd name="T42" fmla="*/ 1 w 2559"/>
                <a:gd name="T43" fmla="*/ 0 h 2070"/>
                <a:gd name="T44" fmla="*/ 1 w 2559"/>
                <a:gd name="T45" fmla="*/ 0 h 2070"/>
                <a:gd name="T46" fmla="*/ 1 w 2559"/>
                <a:gd name="T47" fmla="*/ 0 h 2070"/>
                <a:gd name="T48" fmla="*/ 1 w 2559"/>
                <a:gd name="T49" fmla="*/ 0 h 2070"/>
                <a:gd name="T50" fmla="*/ 1 w 2559"/>
                <a:gd name="T51" fmla="*/ 0 h 2070"/>
                <a:gd name="T52" fmla="*/ 1 w 2559"/>
                <a:gd name="T53" fmla="*/ 0 h 2070"/>
                <a:gd name="T54" fmla="*/ 1 w 2559"/>
                <a:gd name="T55" fmla="*/ 0 h 2070"/>
                <a:gd name="T56" fmla="*/ 1 w 2559"/>
                <a:gd name="T57" fmla="*/ 0 h 2070"/>
                <a:gd name="T58" fmla="*/ 1 w 2559"/>
                <a:gd name="T59" fmla="*/ 0 h 2070"/>
                <a:gd name="T60" fmla="*/ 1 w 2559"/>
                <a:gd name="T61" fmla="*/ 0 h 2070"/>
                <a:gd name="T62" fmla="*/ 1 w 2559"/>
                <a:gd name="T63" fmla="*/ 0 h 2070"/>
                <a:gd name="T64" fmla="*/ 1 w 2559"/>
                <a:gd name="T65" fmla="*/ 0 h 2070"/>
                <a:gd name="T66" fmla="*/ 1 w 2559"/>
                <a:gd name="T67" fmla="*/ 0 h 2070"/>
                <a:gd name="T68" fmla="*/ 1 w 2559"/>
                <a:gd name="T69" fmla="*/ 0 h 2070"/>
                <a:gd name="T70" fmla="*/ 1 w 2559"/>
                <a:gd name="T71" fmla="*/ 0 h 2070"/>
                <a:gd name="T72" fmla="*/ 1 w 2559"/>
                <a:gd name="T73" fmla="*/ 0 h 2070"/>
                <a:gd name="T74" fmla="*/ 1 w 2559"/>
                <a:gd name="T75" fmla="*/ 0 h 2070"/>
                <a:gd name="T76" fmla="*/ 1 w 2559"/>
                <a:gd name="T77" fmla="*/ 0 h 2070"/>
                <a:gd name="T78" fmla="*/ 1 w 2559"/>
                <a:gd name="T79" fmla="*/ 0 h 2070"/>
                <a:gd name="T80" fmla="*/ 1 w 2559"/>
                <a:gd name="T81" fmla="*/ 0 h 2070"/>
                <a:gd name="T82" fmla="*/ 1 w 2559"/>
                <a:gd name="T83" fmla="*/ 0 h 2070"/>
                <a:gd name="T84" fmla="*/ 0 w 2559"/>
                <a:gd name="T85" fmla="*/ 0 h 2070"/>
                <a:gd name="T86" fmla="*/ 0 w 2559"/>
                <a:gd name="T87" fmla="*/ 0 h 2070"/>
                <a:gd name="T88" fmla="*/ 0 w 2559"/>
                <a:gd name="T89" fmla="*/ 0 h 2070"/>
                <a:gd name="T90" fmla="*/ 0 w 2559"/>
                <a:gd name="T91" fmla="*/ 0 h 2070"/>
                <a:gd name="T92" fmla="*/ 0 w 2559"/>
                <a:gd name="T93" fmla="*/ 0 h 2070"/>
                <a:gd name="T94" fmla="*/ 0 w 2559"/>
                <a:gd name="T95" fmla="*/ 0 h 2070"/>
                <a:gd name="T96" fmla="*/ 0 w 2559"/>
                <a:gd name="T97" fmla="*/ 0 h 2070"/>
                <a:gd name="T98" fmla="*/ 0 w 2559"/>
                <a:gd name="T99" fmla="*/ 0 h 2070"/>
                <a:gd name="T100" fmla="*/ 0 w 2559"/>
                <a:gd name="T101" fmla="*/ 0 h 2070"/>
                <a:gd name="T102" fmla="*/ 0 w 2559"/>
                <a:gd name="T103" fmla="*/ 0 h 2070"/>
                <a:gd name="T104" fmla="*/ 0 w 2559"/>
                <a:gd name="T105" fmla="*/ 0 h 2070"/>
                <a:gd name="T106" fmla="*/ 0 w 2559"/>
                <a:gd name="T107" fmla="*/ 0 h 2070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2559"/>
                <a:gd name="T163" fmla="*/ 0 h 2070"/>
                <a:gd name="T164" fmla="*/ 2559 w 2559"/>
                <a:gd name="T165" fmla="*/ 2070 h 2070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2559" h="2070">
                  <a:moveTo>
                    <a:pt x="128" y="141"/>
                  </a:moveTo>
                  <a:lnTo>
                    <a:pt x="128" y="141"/>
                  </a:lnTo>
                  <a:lnTo>
                    <a:pt x="126" y="146"/>
                  </a:lnTo>
                  <a:lnTo>
                    <a:pt x="122" y="154"/>
                  </a:lnTo>
                  <a:lnTo>
                    <a:pt x="118" y="165"/>
                  </a:lnTo>
                  <a:lnTo>
                    <a:pt x="114" y="181"/>
                  </a:lnTo>
                  <a:lnTo>
                    <a:pt x="112" y="200"/>
                  </a:lnTo>
                  <a:lnTo>
                    <a:pt x="109" y="221"/>
                  </a:lnTo>
                  <a:lnTo>
                    <a:pt x="107" y="249"/>
                  </a:lnTo>
                  <a:lnTo>
                    <a:pt x="105" y="276"/>
                  </a:lnTo>
                  <a:lnTo>
                    <a:pt x="105" y="308"/>
                  </a:lnTo>
                  <a:lnTo>
                    <a:pt x="105" y="342"/>
                  </a:lnTo>
                  <a:lnTo>
                    <a:pt x="107" y="384"/>
                  </a:lnTo>
                  <a:lnTo>
                    <a:pt x="109" y="426"/>
                  </a:lnTo>
                  <a:lnTo>
                    <a:pt x="116" y="472"/>
                  </a:lnTo>
                  <a:lnTo>
                    <a:pt x="124" y="521"/>
                  </a:lnTo>
                  <a:lnTo>
                    <a:pt x="137" y="574"/>
                  </a:lnTo>
                  <a:lnTo>
                    <a:pt x="147" y="624"/>
                  </a:lnTo>
                  <a:lnTo>
                    <a:pt x="156" y="665"/>
                  </a:lnTo>
                  <a:lnTo>
                    <a:pt x="158" y="703"/>
                  </a:lnTo>
                  <a:lnTo>
                    <a:pt x="160" y="736"/>
                  </a:lnTo>
                  <a:lnTo>
                    <a:pt x="158" y="764"/>
                  </a:lnTo>
                  <a:lnTo>
                    <a:pt x="154" y="789"/>
                  </a:lnTo>
                  <a:lnTo>
                    <a:pt x="147" y="810"/>
                  </a:lnTo>
                  <a:lnTo>
                    <a:pt x="141" y="835"/>
                  </a:lnTo>
                  <a:lnTo>
                    <a:pt x="128" y="854"/>
                  </a:lnTo>
                  <a:lnTo>
                    <a:pt x="118" y="875"/>
                  </a:lnTo>
                  <a:lnTo>
                    <a:pt x="105" y="896"/>
                  </a:lnTo>
                  <a:lnTo>
                    <a:pt x="90" y="918"/>
                  </a:lnTo>
                  <a:lnTo>
                    <a:pt x="74" y="945"/>
                  </a:lnTo>
                  <a:lnTo>
                    <a:pt x="59" y="975"/>
                  </a:lnTo>
                  <a:lnTo>
                    <a:pt x="44" y="1011"/>
                  </a:lnTo>
                  <a:lnTo>
                    <a:pt x="29" y="1053"/>
                  </a:lnTo>
                  <a:lnTo>
                    <a:pt x="13" y="1095"/>
                  </a:lnTo>
                  <a:lnTo>
                    <a:pt x="6" y="1133"/>
                  </a:lnTo>
                  <a:lnTo>
                    <a:pt x="0" y="1167"/>
                  </a:lnTo>
                  <a:lnTo>
                    <a:pt x="0" y="1198"/>
                  </a:lnTo>
                  <a:lnTo>
                    <a:pt x="2" y="1224"/>
                  </a:lnTo>
                  <a:lnTo>
                    <a:pt x="6" y="1251"/>
                  </a:lnTo>
                  <a:lnTo>
                    <a:pt x="15" y="1278"/>
                  </a:lnTo>
                  <a:lnTo>
                    <a:pt x="25" y="1302"/>
                  </a:lnTo>
                  <a:lnTo>
                    <a:pt x="34" y="1327"/>
                  </a:lnTo>
                  <a:lnTo>
                    <a:pt x="48" y="1356"/>
                  </a:lnTo>
                  <a:lnTo>
                    <a:pt x="59" y="1384"/>
                  </a:lnTo>
                  <a:lnTo>
                    <a:pt x="72" y="1416"/>
                  </a:lnTo>
                  <a:lnTo>
                    <a:pt x="84" y="1453"/>
                  </a:lnTo>
                  <a:lnTo>
                    <a:pt x="95" y="1492"/>
                  </a:lnTo>
                  <a:lnTo>
                    <a:pt x="105" y="1536"/>
                  </a:lnTo>
                  <a:lnTo>
                    <a:pt x="114" y="1588"/>
                  </a:lnTo>
                  <a:lnTo>
                    <a:pt x="118" y="1637"/>
                  </a:lnTo>
                  <a:lnTo>
                    <a:pt x="118" y="1681"/>
                  </a:lnTo>
                  <a:lnTo>
                    <a:pt x="116" y="1719"/>
                  </a:lnTo>
                  <a:lnTo>
                    <a:pt x="112" y="1751"/>
                  </a:lnTo>
                  <a:lnTo>
                    <a:pt x="105" y="1776"/>
                  </a:lnTo>
                  <a:lnTo>
                    <a:pt x="99" y="1800"/>
                  </a:lnTo>
                  <a:lnTo>
                    <a:pt x="90" y="1821"/>
                  </a:lnTo>
                  <a:lnTo>
                    <a:pt x="82" y="1840"/>
                  </a:lnTo>
                  <a:lnTo>
                    <a:pt x="74" y="1856"/>
                  </a:lnTo>
                  <a:lnTo>
                    <a:pt x="67" y="1873"/>
                  </a:lnTo>
                  <a:lnTo>
                    <a:pt x="63" y="1888"/>
                  </a:lnTo>
                  <a:lnTo>
                    <a:pt x="59" y="1907"/>
                  </a:lnTo>
                  <a:lnTo>
                    <a:pt x="57" y="1926"/>
                  </a:lnTo>
                  <a:lnTo>
                    <a:pt x="61" y="1949"/>
                  </a:lnTo>
                  <a:lnTo>
                    <a:pt x="67" y="1973"/>
                  </a:lnTo>
                  <a:lnTo>
                    <a:pt x="78" y="2004"/>
                  </a:lnTo>
                  <a:lnTo>
                    <a:pt x="91" y="2027"/>
                  </a:lnTo>
                  <a:lnTo>
                    <a:pt x="109" y="2046"/>
                  </a:lnTo>
                  <a:lnTo>
                    <a:pt x="131" y="2051"/>
                  </a:lnTo>
                  <a:lnTo>
                    <a:pt x="156" y="2051"/>
                  </a:lnTo>
                  <a:lnTo>
                    <a:pt x="183" y="2046"/>
                  </a:lnTo>
                  <a:lnTo>
                    <a:pt x="215" y="2034"/>
                  </a:lnTo>
                  <a:lnTo>
                    <a:pt x="249" y="2019"/>
                  </a:lnTo>
                  <a:lnTo>
                    <a:pt x="289" y="2000"/>
                  </a:lnTo>
                  <a:lnTo>
                    <a:pt x="327" y="1981"/>
                  </a:lnTo>
                  <a:lnTo>
                    <a:pt x="373" y="1962"/>
                  </a:lnTo>
                  <a:lnTo>
                    <a:pt x="420" y="1941"/>
                  </a:lnTo>
                  <a:lnTo>
                    <a:pt x="470" y="1926"/>
                  </a:lnTo>
                  <a:lnTo>
                    <a:pt x="521" y="1913"/>
                  </a:lnTo>
                  <a:lnTo>
                    <a:pt x="578" y="1905"/>
                  </a:lnTo>
                  <a:lnTo>
                    <a:pt x="635" y="1905"/>
                  </a:lnTo>
                  <a:lnTo>
                    <a:pt x="696" y="1911"/>
                  </a:lnTo>
                  <a:lnTo>
                    <a:pt x="751" y="1920"/>
                  </a:lnTo>
                  <a:lnTo>
                    <a:pt x="799" y="1928"/>
                  </a:lnTo>
                  <a:lnTo>
                    <a:pt x="838" y="1935"/>
                  </a:lnTo>
                  <a:lnTo>
                    <a:pt x="873" y="1943"/>
                  </a:lnTo>
                  <a:lnTo>
                    <a:pt x="899" y="1951"/>
                  </a:lnTo>
                  <a:lnTo>
                    <a:pt x="924" y="1958"/>
                  </a:lnTo>
                  <a:lnTo>
                    <a:pt x="945" y="1966"/>
                  </a:lnTo>
                  <a:lnTo>
                    <a:pt x="966" y="1973"/>
                  </a:lnTo>
                  <a:lnTo>
                    <a:pt x="987" y="1981"/>
                  </a:lnTo>
                  <a:lnTo>
                    <a:pt x="1009" y="1989"/>
                  </a:lnTo>
                  <a:lnTo>
                    <a:pt x="1036" y="1996"/>
                  </a:lnTo>
                  <a:lnTo>
                    <a:pt x="1067" y="2008"/>
                  </a:lnTo>
                  <a:lnTo>
                    <a:pt x="1101" y="2017"/>
                  </a:lnTo>
                  <a:lnTo>
                    <a:pt x="1146" y="2029"/>
                  </a:lnTo>
                  <a:lnTo>
                    <a:pt x="1200" y="2042"/>
                  </a:lnTo>
                  <a:lnTo>
                    <a:pt x="1262" y="2055"/>
                  </a:lnTo>
                  <a:lnTo>
                    <a:pt x="1323" y="2065"/>
                  </a:lnTo>
                  <a:lnTo>
                    <a:pt x="1376" y="2070"/>
                  </a:lnTo>
                  <a:lnTo>
                    <a:pt x="1420" y="2070"/>
                  </a:lnTo>
                  <a:lnTo>
                    <a:pt x="1458" y="2065"/>
                  </a:lnTo>
                  <a:lnTo>
                    <a:pt x="1488" y="2057"/>
                  </a:lnTo>
                  <a:lnTo>
                    <a:pt x="1517" y="2046"/>
                  </a:lnTo>
                  <a:lnTo>
                    <a:pt x="1542" y="2034"/>
                  </a:lnTo>
                  <a:lnTo>
                    <a:pt x="1566" y="2023"/>
                  </a:lnTo>
                  <a:lnTo>
                    <a:pt x="1589" y="2008"/>
                  </a:lnTo>
                  <a:lnTo>
                    <a:pt x="1614" y="1994"/>
                  </a:lnTo>
                  <a:lnTo>
                    <a:pt x="1642" y="1983"/>
                  </a:lnTo>
                  <a:lnTo>
                    <a:pt x="1677" y="1975"/>
                  </a:lnTo>
                  <a:lnTo>
                    <a:pt x="1717" y="1968"/>
                  </a:lnTo>
                  <a:lnTo>
                    <a:pt x="1764" y="1966"/>
                  </a:lnTo>
                  <a:lnTo>
                    <a:pt x="1819" y="1972"/>
                  </a:lnTo>
                  <a:lnTo>
                    <a:pt x="1888" y="1981"/>
                  </a:lnTo>
                  <a:lnTo>
                    <a:pt x="1956" y="1989"/>
                  </a:lnTo>
                  <a:lnTo>
                    <a:pt x="2015" y="1998"/>
                  </a:lnTo>
                  <a:lnTo>
                    <a:pt x="2066" y="2004"/>
                  </a:lnTo>
                  <a:lnTo>
                    <a:pt x="2112" y="2011"/>
                  </a:lnTo>
                  <a:lnTo>
                    <a:pt x="2150" y="2015"/>
                  </a:lnTo>
                  <a:lnTo>
                    <a:pt x="2182" y="2019"/>
                  </a:lnTo>
                  <a:lnTo>
                    <a:pt x="2211" y="2023"/>
                  </a:lnTo>
                  <a:lnTo>
                    <a:pt x="2234" y="2025"/>
                  </a:lnTo>
                  <a:lnTo>
                    <a:pt x="2253" y="2025"/>
                  </a:lnTo>
                  <a:lnTo>
                    <a:pt x="2270" y="2025"/>
                  </a:lnTo>
                  <a:lnTo>
                    <a:pt x="2285" y="2023"/>
                  </a:lnTo>
                  <a:lnTo>
                    <a:pt x="2298" y="2023"/>
                  </a:lnTo>
                  <a:lnTo>
                    <a:pt x="2310" y="2019"/>
                  </a:lnTo>
                  <a:lnTo>
                    <a:pt x="2323" y="2017"/>
                  </a:lnTo>
                  <a:lnTo>
                    <a:pt x="2336" y="2013"/>
                  </a:lnTo>
                  <a:lnTo>
                    <a:pt x="2353" y="2013"/>
                  </a:lnTo>
                  <a:lnTo>
                    <a:pt x="2369" y="2008"/>
                  </a:lnTo>
                  <a:lnTo>
                    <a:pt x="2386" y="2002"/>
                  </a:lnTo>
                  <a:lnTo>
                    <a:pt x="2401" y="1994"/>
                  </a:lnTo>
                  <a:lnTo>
                    <a:pt x="2420" y="1989"/>
                  </a:lnTo>
                  <a:lnTo>
                    <a:pt x="2437" y="1977"/>
                  </a:lnTo>
                  <a:lnTo>
                    <a:pt x="2452" y="1966"/>
                  </a:lnTo>
                  <a:lnTo>
                    <a:pt x="2467" y="1953"/>
                  </a:lnTo>
                  <a:lnTo>
                    <a:pt x="2483" y="1939"/>
                  </a:lnTo>
                  <a:lnTo>
                    <a:pt x="2492" y="1922"/>
                  </a:lnTo>
                  <a:lnTo>
                    <a:pt x="2500" y="1901"/>
                  </a:lnTo>
                  <a:lnTo>
                    <a:pt x="2503" y="1880"/>
                  </a:lnTo>
                  <a:lnTo>
                    <a:pt x="2507" y="1856"/>
                  </a:lnTo>
                  <a:lnTo>
                    <a:pt x="2503" y="1827"/>
                  </a:lnTo>
                  <a:lnTo>
                    <a:pt x="2498" y="1797"/>
                  </a:lnTo>
                  <a:lnTo>
                    <a:pt x="2484" y="1762"/>
                  </a:lnTo>
                  <a:lnTo>
                    <a:pt x="2471" y="1726"/>
                  </a:lnTo>
                  <a:lnTo>
                    <a:pt x="2452" y="1686"/>
                  </a:lnTo>
                  <a:lnTo>
                    <a:pt x="2437" y="1650"/>
                  </a:lnTo>
                  <a:lnTo>
                    <a:pt x="2424" y="1616"/>
                  </a:lnTo>
                  <a:lnTo>
                    <a:pt x="2414" y="1586"/>
                  </a:lnTo>
                  <a:lnTo>
                    <a:pt x="2407" y="1555"/>
                  </a:lnTo>
                  <a:lnTo>
                    <a:pt x="2401" y="1527"/>
                  </a:lnTo>
                  <a:lnTo>
                    <a:pt x="2397" y="1498"/>
                  </a:lnTo>
                  <a:lnTo>
                    <a:pt x="2397" y="1472"/>
                  </a:lnTo>
                  <a:lnTo>
                    <a:pt x="2397" y="1443"/>
                  </a:lnTo>
                  <a:lnTo>
                    <a:pt x="2399" y="1416"/>
                  </a:lnTo>
                  <a:lnTo>
                    <a:pt x="2403" y="1386"/>
                  </a:lnTo>
                  <a:lnTo>
                    <a:pt x="2410" y="1359"/>
                  </a:lnTo>
                  <a:lnTo>
                    <a:pt x="2420" y="1327"/>
                  </a:lnTo>
                  <a:lnTo>
                    <a:pt x="2429" y="1297"/>
                  </a:lnTo>
                  <a:lnTo>
                    <a:pt x="2443" y="1261"/>
                  </a:lnTo>
                  <a:lnTo>
                    <a:pt x="2456" y="1226"/>
                  </a:lnTo>
                  <a:lnTo>
                    <a:pt x="2469" y="1184"/>
                  </a:lnTo>
                  <a:lnTo>
                    <a:pt x="2484" y="1143"/>
                  </a:lnTo>
                  <a:lnTo>
                    <a:pt x="2500" y="1097"/>
                  </a:lnTo>
                  <a:lnTo>
                    <a:pt x="2515" y="1051"/>
                  </a:lnTo>
                  <a:lnTo>
                    <a:pt x="2526" y="1002"/>
                  </a:lnTo>
                  <a:lnTo>
                    <a:pt x="2540" y="953"/>
                  </a:lnTo>
                  <a:lnTo>
                    <a:pt x="2549" y="903"/>
                  </a:lnTo>
                  <a:lnTo>
                    <a:pt x="2557" y="854"/>
                  </a:lnTo>
                  <a:lnTo>
                    <a:pt x="2559" y="800"/>
                  </a:lnTo>
                  <a:lnTo>
                    <a:pt x="2559" y="749"/>
                  </a:lnTo>
                  <a:lnTo>
                    <a:pt x="2555" y="700"/>
                  </a:lnTo>
                  <a:lnTo>
                    <a:pt x="2545" y="650"/>
                  </a:lnTo>
                  <a:lnTo>
                    <a:pt x="2530" y="601"/>
                  </a:lnTo>
                  <a:lnTo>
                    <a:pt x="2509" y="553"/>
                  </a:lnTo>
                  <a:lnTo>
                    <a:pt x="2481" y="508"/>
                  </a:lnTo>
                  <a:lnTo>
                    <a:pt x="2446" y="464"/>
                  </a:lnTo>
                  <a:lnTo>
                    <a:pt x="2412" y="422"/>
                  </a:lnTo>
                  <a:lnTo>
                    <a:pt x="2391" y="390"/>
                  </a:lnTo>
                  <a:lnTo>
                    <a:pt x="2378" y="359"/>
                  </a:lnTo>
                  <a:lnTo>
                    <a:pt x="2374" y="335"/>
                  </a:lnTo>
                  <a:lnTo>
                    <a:pt x="2378" y="314"/>
                  </a:lnTo>
                  <a:lnTo>
                    <a:pt x="2389" y="297"/>
                  </a:lnTo>
                  <a:lnTo>
                    <a:pt x="2405" y="280"/>
                  </a:lnTo>
                  <a:lnTo>
                    <a:pt x="2424" y="268"/>
                  </a:lnTo>
                  <a:lnTo>
                    <a:pt x="2443" y="257"/>
                  </a:lnTo>
                  <a:lnTo>
                    <a:pt x="2465" y="247"/>
                  </a:lnTo>
                  <a:lnTo>
                    <a:pt x="2486" y="238"/>
                  </a:lnTo>
                  <a:lnTo>
                    <a:pt x="2507" y="230"/>
                  </a:lnTo>
                  <a:lnTo>
                    <a:pt x="2524" y="219"/>
                  </a:lnTo>
                  <a:lnTo>
                    <a:pt x="2538" y="209"/>
                  </a:lnTo>
                  <a:lnTo>
                    <a:pt x="2545" y="198"/>
                  </a:lnTo>
                  <a:lnTo>
                    <a:pt x="2547" y="184"/>
                  </a:lnTo>
                  <a:lnTo>
                    <a:pt x="2538" y="167"/>
                  </a:lnTo>
                  <a:lnTo>
                    <a:pt x="2519" y="150"/>
                  </a:lnTo>
                  <a:lnTo>
                    <a:pt x="2492" y="133"/>
                  </a:lnTo>
                  <a:lnTo>
                    <a:pt x="2460" y="118"/>
                  </a:lnTo>
                  <a:lnTo>
                    <a:pt x="2418" y="103"/>
                  </a:lnTo>
                  <a:lnTo>
                    <a:pt x="2372" y="89"/>
                  </a:lnTo>
                  <a:lnTo>
                    <a:pt x="2321" y="78"/>
                  </a:lnTo>
                  <a:lnTo>
                    <a:pt x="2270" y="70"/>
                  </a:lnTo>
                  <a:lnTo>
                    <a:pt x="2211" y="63"/>
                  </a:lnTo>
                  <a:lnTo>
                    <a:pt x="2152" y="59"/>
                  </a:lnTo>
                  <a:lnTo>
                    <a:pt x="2093" y="61"/>
                  </a:lnTo>
                  <a:lnTo>
                    <a:pt x="2034" y="67"/>
                  </a:lnTo>
                  <a:lnTo>
                    <a:pt x="1975" y="74"/>
                  </a:lnTo>
                  <a:lnTo>
                    <a:pt x="1922" y="88"/>
                  </a:lnTo>
                  <a:lnTo>
                    <a:pt x="1869" y="108"/>
                  </a:lnTo>
                  <a:lnTo>
                    <a:pt x="1821" y="135"/>
                  </a:lnTo>
                  <a:lnTo>
                    <a:pt x="1775" y="160"/>
                  </a:lnTo>
                  <a:lnTo>
                    <a:pt x="1734" y="184"/>
                  </a:lnTo>
                  <a:lnTo>
                    <a:pt x="1694" y="203"/>
                  </a:lnTo>
                  <a:lnTo>
                    <a:pt x="1656" y="221"/>
                  </a:lnTo>
                  <a:lnTo>
                    <a:pt x="1620" y="234"/>
                  </a:lnTo>
                  <a:lnTo>
                    <a:pt x="1585" y="245"/>
                  </a:lnTo>
                  <a:lnTo>
                    <a:pt x="1553" y="253"/>
                  </a:lnTo>
                  <a:lnTo>
                    <a:pt x="1521" y="259"/>
                  </a:lnTo>
                  <a:lnTo>
                    <a:pt x="1488" y="259"/>
                  </a:lnTo>
                  <a:lnTo>
                    <a:pt x="1458" y="255"/>
                  </a:lnTo>
                  <a:lnTo>
                    <a:pt x="1426" y="247"/>
                  </a:lnTo>
                  <a:lnTo>
                    <a:pt x="1395" y="240"/>
                  </a:lnTo>
                  <a:lnTo>
                    <a:pt x="1361" y="226"/>
                  </a:lnTo>
                  <a:lnTo>
                    <a:pt x="1329" y="209"/>
                  </a:lnTo>
                  <a:lnTo>
                    <a:pt x="1296" y="190"/>
                  </a:lnTo>
                  <a:lnTo>
                    <a:pt x="1262" y="167"/>
                  </a:lnTo>
                  <a:lnTo>
                    <a:pt x="1226" y="141"/>
                  </a:lnTo>
                  <a:lnTo>
                    <a:pt x="1194" y="118"/>
                  </a:lnTo>
                  <a:lnTo>
                    <a:pt x="1163" y="93"/>
                  </a:lnTo>
                  <a:lnTo>
                    <a:pt x="1137" y="72"/>
                  </a:lnTo>
                  <a:lnTo>
                    <a:pt x="1108" y="53"/>
                  </a:lnTo>
                  <a:lnTo>
                    <a:pt x="1082" y="36"/>
                  </a:lnTo>
                  <a:lnTo>
                    <a:pt x="1057" y="21"/>
                  </a:lnTo>
                  <a:lnTo>
                    <a:pt x="1032" y="11"/>
                  </a:lnTo>
                  <a:lnTo>
                    <a:pt x="1006" y="4"/>
                  </a:lnTo>
                  <a:lnTo>
                    <a:pt x="979" y="0"/>
                  </a:lnTo>
                  <a:lnTo>
                    <a:pt x="949" y="0"/>
                  </a:lnTo>
                  <a:lnTo>
                    <a:pt x="920" y="4"/>
                  </a:lnTo>
                  <a:lnTo>
                    <a:pt x="886" y="11"/>
                  </a:lnTo>
                  <a:lnTo>
                    <a:pt x="854" y="27"/>
                  </a:lnTo>
                  <a:lnTo>
                    <a:pt x="814" y="48"/>
                  </a:lnTo>
                  <a:lnTo>
                    <a:pt x="774" y="72"/>
                  </a:lnTo>
                  <a:lnTo>
                    <a:pt x="728" y="99"/>
                  </a:lnTo>
                  <a:lnTo>
                    <a:pt x="686" y="120"/>
                  </a:lnTo>
                  <a:lnTo>
                    <a:pt x="645" y="137"/>
                  </a:lnTo>
                  <a:lnTo>
                    <a:pt x="608" y="150"/>
                  </a:lnTo>
                  <a:lnTo>
                    <a:pt x="572" y="160"/>
                  </a:lnTo>
                  <a:lnTo>
                    <a:pt x="538" y="165"/>
                  </a:lnTo>
                  <a:lnTo>
                    <a:pt x="506" y="169"/>
                  </a:lnTo>
                  <a:lnTo>
                    <a:pt x="477" y="169"/>
                  </a:lnTo>
                  <a:lnTo>
                    <a:pt x="449" y="164"/>
                  </a:lnTo>
                  <a:lnTo>
                    <a:pt x="426" y="156"/>
                  </a:lnTo>
                  <a:lnTo>
                    <a:pt x="401" y="146"/>
                  </a:lnTo>
                  <a:lnTo>
                    <a:pt x="382" y="135"/>
                  </a:lnTo>
                  <a:lnTo>
                    <a:pt x="361" y="120"/>
                  </a:lnTo>
                  <a:lnTo>
                    <a:pt x="346" y="105"/>
                  </a:lnTo>
                  <a:lnTo>
                    <a:pt x="333" y="86"/>
                  </a:lnTo>
                  <a:lnTo>
                    <a:pt x="323" y="67"/>
                  </a:lnTo>
                  <a:lnTo>
                    <a:pt x="310" y="48"/>
                  </a:lnTo>
                  <a:lnTo>
                    <a:pt x="299" y="38"/>
                  </a:lnTo>
                  <a:lnTo>
                    <a:pt x="283" y="30"/>
                  </a:lnTo>
                  <a:lnTo>
                    <a:pt x="270" y="30"/>
                  </a:lnTo>
                  <a:lnTo>
                    <a:pt x="253" y="32"/>
                  </a:lnTo>
                  <a:lnTo>
                    <a:pt x="238" y="38"/>
                  </a:lnTo>
                  <a:lnTo>
                    <a:pt x="221" y="48"/>
                  </a:lnTo>
                  <a:lnTo>
                    <a:pt x="205" y="61"/>
                  </a:lnTo>
                  <a:lnTo>
                    <a:pt x="190" y="72"/>
                  </a:lnTo>
                  <a:lnTo>
                    <a:pt x="175" y="86"/>
                  </a:lnTo>
                  <a:lnTo>
                    <a:pt x="162" y="99"/>
                  </a:lnTo>
                  <a:lnTo>
                    <a:pt x="150" y="112"/>
                  </a:lnTo>
                  <a:lnTo>
                    <a:pt x="141" y="124"/>
                  </a:lnTo>
                  <a:lnTo>
                    <a:pt x="133" y="133"/>
                  </a:lnTo>
                  <a:lnTo>
                    <a:pt x="128" y="137"/>
                  </a:lnTo>
                  <a:lnTo>
                    <a:pt x="128" y="141"/>
                  </a:lnTo>
                  <a:close/>
                </a:path>
              </a:pathLst>
            </a:custGeom>
            <a:solidFill>
              <a:srgbClr val="FFF2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61" name="Freeform 5">
              <a:extLst>
                <a:ext uri="{FF2B5EF4-FFF2-40B4-BE49-F238E27FC236}">
                  <a16:creationId xmlns:a16="http://schemas.microsoft.com/office/drawing/2014/main" id="{B43E6FD3-F4C1-4CFE-47F4-554135EB09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12" y="967"/>
              <a:ext cx="534" cy="387"/>
            </a:xfrm>
            <a:custGeom>
              <a:avLst/>
              <a:gdLst>
                <a:gd name="T0" fmla="*/ 0 w 1747"/>
                <a:gd name="T1" fmla="*/ 0 h 1377"/>
                <a:gd name="T2" fmla="*/ 0 w 1747"/>
                <a:gd name="T3" fmla="*/ 0 h 1377"/>
                <a:gd name="T4" fmla="*/ 0 w 1747"/>
                <a:gd name="T5" fmla="*/ 0 h 1377"/>
                <a:gd name="T6" fmla="*/ 0 w 1747"/>
                <a:gd name="T7" fmla="*/ 0 h 1377"/>
                <a:gd name="T8" fmla="*/ 0 w 1747"/>
                <a:gd name="T9" fmla="*/ 0 h 1377"/>
                <a:gd name="T10" fmla="*/ 0 w 1747"/>
                <a:gd name="T11" fmla="*/ 0 h 1377"/>
                <a:gd name="T12" fmla="*/ 0 w 1747"/>
                <a:gd name="T13" fmla="*/ 0 h 1377"/>
                <a:gd name="T14" fmla="*/ 0 w 1747"/>
                <a:gd name="T15" fmla="*/ 0 h 1377"/>
                <a:gd name="T16" fmla="*/ 0 w 1747"/>
                <a:gd name="T17" fmla="*/ 0 h 1377"/>
                <a:gd name="T18" fmla="*/ 0 w 1747"/>
                <a:gd name="T19" fmla="*/ 0 h 1377"/>
                <a:gd name="T20" fmla="*/ 0 w 1747"/>
                <a:gd name="T21" fmla="*/ 0 h 1377"/>
                <a:gd name="T22" fmla="*/ 0 w 1747"/>
                <a:gd name="T23" fmla="*/ 0 h 1377"/>
                <a:gd name="T24" fmla="*/ 0 w 1747"/>
                <a:gd name="T25" fmla="*/ 0 h 1377"/>
                <a:gd name="T26" fmla="*/ 0 w 1747"/>
                <a:gd name="T27" fmla="*/ 0 h 1377"/>
                <a:gd name="T28" fmla="*/ 0 w 1747"/>
                <a:gd name="T29" fmla="*/ 0 h 1377"/>
                <a:gd name="T30" fmla="*/ 0 w 1747"/>
                <a:gd name="T31" fmla="*/ 0 h 1377"/>
                <a:gd name="T32" fmla="*/ 0 w 1747"/>
                <a:gd name="T33" fmla="*/ 0 h 1377"/>
                <a:gd name="T34" fmla="*/ 0 w 1747"/>
                <a:gd name="T35" fmla="*/ 0 h 1377"/>
                <a:gd name="T36" fmla="*/ 0 w 1747"/>
                <a:gd name="T37" fmla="*/ 0 h 1377"/>
                <a:gd name="T38" fmla="*/ 0 w 1747"/>
                <a:gd name="T39" fmla="*/ 0 h 1377"/>
                <a:gd name="T40" fmla="*/ 0 w 1747"/>
                <a:gd name="T41" fmla="*/ 0 h 1377"/>
                <a:gd name="T42" fmla="*/ 0 w 1747"/>
                <a:gd name="T43" fmla="*/ 0 h 1377"/>
                <a:gd name="T44" fmla="*/ 0 w 1747"/>
                <a:gd name="T45" fmla="*/ 0 h 1377"/>
                <a:gd name="T46" fmla="*/ 0 w 1747"/>
                <a:gd name="T47" fmla="*/ 0 h 1377"/>
                <a:gd name="T48" fmla="*/ 0 w 1747"/>
                <a:gd name="T49" fmla="*/ 0 h 1377"/>
                <a:gd name="T50" fmla="*/ 1 w 1747"/>
                <a:gd name="T51" fmla="*/ 0 h 1377"/>
                <a:gd name="T52" fmla="*/ 0 w 1747"/>
                <a:gd name="T53" fmla="*/ 0 h 1377"/>
                <a:gd name="T54" fmla="*/ 0 w 1747"/>
                <a:gd name="T55" fmla="*/ 0 h 1377"/>
                <a:gd name="T56" fmla="*/ 0 w 1747"/>
                <a:gd name="T57" fmla="*/ 0 h 1377"/>
                <a:gd name="T58" fmla="*/ 1 w 1747"/>
                <a:gd name="T59" fmla="*/ 0 h 1377"/>
                <a:gd name="T60" fmla="*/ 1 w 1747"/>
                <a:gd name="T61" fmla="*/ 0 h 1377"/>
                <a:gd name="T62" fmla="*/ 1 w 1747"/>
                <a:gd name="T63" fmla="*/ 0 h 1377"/>
                <a:gd name="T64" fmla="*/ 1 w 1747"/>
                <a:gd name="T65" fmla="*/ 0 h 1377"/>
                <a:gd name="T66" fmla="*/ 1 w 1747"/>
                <a:gd name="T67" fmla="*/ 0 h 1377"/>
                <a:gd name="T68" fmla="*/ 1 w 1747"/>
                <a:gd name="T69" fmla="*/ 0 h 1377"/>
                <a:gd name="T70" fmla="*/ 1 w 1747"/>
                <a:gd name="T71" fmla="*/ 0 h 1377"/>
                <a:gd name="T72" fmla="*/ 1 w 1747"/>
                <a:gd name="T73" fmla="*/ 0 h 1377"/>
                <a:gd name="T74" fmla="*/ 1 w 1747"/>
                <a:gd name="T75" fmla="*/ 0 h 1377"/>
                <a:gd name="T76" fmla="*/ 0 w 1747"/>
                <a:gd name="T77" fmla="*/ 0 h 1377"/>
                <a:gd name="T78" fmla="*/ 0 w 1747"/>
                <a:gd name="T79" fmla="*/ 0 h 1377"/>
                <a:gd name="T80" fmla="*/ 0 w 1747"/>
                <a:gd name="T81" fmla="*/ 0 h 1377"/>
                <a:gd name="T82" fmla="*/ 0 w 1747"/>
                <a:gd name="T83" fmla="*/ 0 h 1377"/>
                <a:gd name="T84" fmla="*/ 0 w 1747"/>
                <a:gd name="T85" fmla="*/ 0 h 1377"/>
                <a:gd name="T86" fmla="*/ 0 w 1747"/>
                <a:gd name="T87" fmla="*/ 0 h 1377"/>
                <a:gd name="T88" fmla="*/ 0 w 1747"/>
                <a:gd name="T89" fmla="*/ 0 h 1377"/>
                <a:gd name="T90" fmla="*/ 0 w 1747"/>
                <a:gd name="T91" fmla="*/ 0 h 1377"/>
                <a:gd name="T92" fmla="*/ 0 w 1747"/>
                <a:gd name="T93" fmla="*/ 0 h 1377"/>
                <a:gd name="T94" fmla="*/ 0 w 1747"/>
                <a:gd name="T95" fmla="*/ 0 h 1377"/>
                <a:gd name="T96" fmla="*/ 0 w 1747"/>
                <a:gd name="T97" fmla="*/ 0 h 1377"/>
                <a:gd name="T98" fmla="*/ 0 w 1747"/>
                <a:gd name="T99" fmla="*/ 0 h 1377"/>
                <a:gd name="T100" fmla="*/ 0 w 1747"/>
                <a:gd name="T101" fmla="*/ 0 h 1377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747"/>
                <a:gd name="T154" fmla="*/ 0 h 1377"/>
                <a:gd name="T155" fmla="*/ 1747 w 1747"/>
                <a:gd name="T156" fmla="*/ 1377 h 1377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747" h="1377">
                  <a:moveTo>
                    <a:pt x="66" y="52"/>
                  </a:moveTo>
                  <a:lnTo>
                    <a:pt x="66" y="53"/>
                  </a:lnTo>
                  <a:lnTo>
                    <a:pt x="64" y="59"/>
                  </a:lnTo>
                  <a:lnTo>
                    <a:pt x="63" y="67"/>
                  </a:lnTo>
                  <a:lnTo>
                    <a:pt x="61" y="80"/>
                  </a:lnTo>
                  <a:lnTo>
                    <a:pt x="57" y="95"/>
                  </a:lnTo>
                  <a:lnTo>
                    <a:pt x="53" y="114"/>
                  </a:lnTo>
                  <a:lnTo>
                    <a:pt x="51" y="135"/>
                  </a:lnTo>
                  <a:lnTo>
                    <a:pt x="49" y="162"/>
                  </a:lnTo>
                  <a:lnTo>
                    <a:pt x="45" y="187"/>
                  </a:lnTo>
                  <a:lnTo>
                    <a:pt x="44" y="217"/>
                  </a:lnTo>
                  <a:lnTo>
                    <a:pt x="44" y="249"/>
                  </a:lnTo>
                  <a:lnTo>
                    <a:pt x="44" y="283"/>
                  </a:lnTo>
                  <a:lnTo>
                    <a:pt x="44" y="320"/>
                  </a:lnTo>
                  <a:lnTo>
                    <a:pt x="44" y="360"/>
                  </a:lnTo>
                  <a:lnTo>
                    <a:pt x="47" y="398"/>
                  </a:lnTo>
                  <a:lnTo>
                    <a:pt x="53" y="441"/>
                  </a:lnTo>
                  <a:lnTo>
                    <a:pt x="55" y="481"/>
                  </a:lnTo>
                  <a:lnTo>
                    <a:pt x="57" y="517"/>
                  </a:lnTo>
                  <a:lnTo>
                    <a:pt x="57" y="552"/>
                  </a:lnTo>
                  <a:lnTo>
                    <a:pt x="57" y="582"/>
                  </a:lnTo>
                  <a:lnTo>
                    <a:pt x="55" y="607"/>
                  </a:lnTo>
                  <a:lnTo>
                    <a:pt x="53" y="631"/>
                  </a:lnTo>
                  <a:lnTo>
                    <a:pt x="47" y="652"/>
                  </a:lnTo>
                  <a:lnTo>
                    <a:pt x="45" y="673"/>
                  </a:lnTo>
                  <a:lnTo>
                    <a:pt x="40" y="690"/>
                  </a:lnTo>
                  <a:lnTo>
                    <a:pt x="34" y="709"/>
                  </a:lnTo>
                  <a:lnTo>
                    <a:pt x="30" y="725"/>
                  </a:lnTo>
                  <a:lnTo>
                    <a:pt x="25" y="742"/>
                  </a:lnTo>
                  <a:lnTo>
                    <a:pt x="19" y="757"/>
                  </a:lnTo>
                  <a:lnTo>
                    <a:pt x="15" y="770"/>
                  </a:lnTo>
                  <a:lnTo>
                    <a:pt x="11" y="787"/>
                  </a:lnTo>
                  <a:lnTo>
                    <a:pt x="7" y="806"/>
                  </a:lnTo>
                  <a:lnTo>
                    <a:pt x="4" y="821"/>
                  </a:lnTo>
                  <a:lnTo>
                    <a:pt x="6" y="839"/>
                  </a:lnTo>
                  <a:lnTo>
                    <a:pt x="7" y="854"/>
                  </a:lnTo>
                  <a:lnTo>
                    <a:pt x="13" y="869"/>
                  </a:lnTo>
                  <a:lnTo>
                    <a:pt x="19" y="884"/>
                  </a:lnTo>
                  <a:lnTo>
                    <a:pt x="26" y="901"/>
                  </a:lnTo>
                  <a:lnTo>
                    <a:pt x="34" y="917"/>
                  </a:lnTo>
                  <a:lnTo>
                    <a:pt x="44" y="936"/>
                  </a:lnTo>
                  <a:lnTo>
                    <a:pt x="53" y="951"/>
                  </a:lnTo>
                  <a:lnTo>
                    <a:pt x="63" y="968"/>
                  </a:lnTo>
                  <a:lnTo>
                    <a:pt x="72" y="989"/>
                  </a:lnTo>
                  <a:lnTo>
                    <a:pt x="82" y="1010"/>
                  </a:lnTo>
                  <a:lnTo>
                    <a:pt x="87" y="1031"/>
                  </a:lnTo>
                  <a:lnTo>
                    <a:pt x="95" y="1057"/>
                  </a:lnTo>
                  <a:lnTo>
                    <a:pt x="99" y="1080"/>
                  </a:lnTo>
                  <a:lnTo>
                    <a:pt x="103" y="1110"/>
                  </a:lnTo>
                  <a:lnTo>
                    <a:pt x="101" y="1135"/>
                  </a:lnTo>
                  <a:lnTo>
                    <a:pt x="101" y="1160"/>
                  </a:lnTo>
                  <a:lnTo>
                    <a:pt x="95" y="1181"/>
                  </a:lnTo>
                  <a:lnTo>
                    <a:pt x="91" y="1202"/>
                  </a:lnTo>
                  <a:lnTo>
                    <a:pt x="83" y="1215"/>
                  </a:lnTo>
                  <a:lnTo>
                    <a:pt x="76" y="1230"/>
                  </a:lnTo>
                  <a:lnTo>
                    <a:pt x="68" y="1244"/>
                  </a:lnTo>
                  <a:lnTo>
                    <a:pt x="61" y="1255"/>
                  </a:lnTo>
                  <a:lnTo>
                    <a:pt x="49" y="1263"/>
                  </a:lnTo>
                  <a:lnTo>
                    <a:pt x="42" y="1272"/>
                  </a:lnTo>
                  <a:lnTo>
                    <a:pt x="32" y="1280"/>
                  </a:lnTo>
                  <a:lnTo>
                    <a:pt x="25" y="1287"/>
                  </a:lnTo>
                  <a:lnTo>
                    <a:pt x="15" y="1293"/>
                  </a:lnTo>
                  <a:lnTo>
                    <a:pt x="7" y="1299"/>
                  </a:lnTo>
                  <a:lnTo>
                    <a:pt x="2" y="1304"/>
                  </a:lnTo>
                  <a:lnTo>
                    <a:pt x="0" y="1314"/>
                  </a:lnTo>
                  <a:lnTo>
                    <a:pt x="0" y="1316"/>
                  </a:lnTo>
                  <a:lnTo>
                    <a:pt x="7" y="1316"/>
                  </a:lnTo>
                  <a:lnTo>
                    <a:pt x="23" y="1312"/>
                  </a:lnTo>
                  <a:lnTo>
                    <a:pt x="45" y="1304"/>
                  </a:lnTo>
                  <a:lnTo>
                    <a:pt x="70" y="1295"/>
                  </a:lnTo>
                  <a:lnTo>
                    <a:pt x="101" y="1283"/>
                  </a:lnTo>
                  <a:lnTo>
                    <a:pt x="133" y="1272"/>
                  </a:lnTo>
                  <a:lnTo>
                    <a:pt x="169" y="1261"/>
                  </a:lnTo>
                  <a:lnTo>
                    <a:pt x="205" y="1249"/>
                  </a:lnTo>
                  <a:lnTo>
                    <a:pt x="241" y="1238"/>
                  </a:lnTo>
                  <a:lnTo>
                    <a:pt x="277" y="1228"/>
                  </a:lnTo>
                  <a:lnTo>
                    <a:pt x="313" y="1225"/>
                  </a:lnTo>
                  <a:lnTo>
                    <a:pt x="346" y="1219"/>
                  </a:lnTo>
                  <a:lnTo>
                    <a:pt x="376" y="1219"/>
                  </a:lnTo>
                  <a:lnTo>
                    <a:pt x="403" y="1225"/>
                  </a:lnTo>
                  <a:lnTo>
                    <a:pt x="424" y="1236"/>
                  </a:lnTo>
                  <a:lnTo>
                    <a:pt x="443" y="1249"/>
                  </a:lnTo>
                  <a:lnTo>
                    <a:pt x="467" y="1264"/>
                  </a:lnTo>
                  <a:lnTo>
                    <a:pt x="496" y="1280"/>
                  </a:lnTo>
                  <a:lnTo>
                    <a:pt x="528" y="1297"/>
                  </a:lnTo>
                  <a:lnTo>
                    <a:pt x="562" y="1312"/>
                  </a:lnTo>
                  <a:lnTo>
                    <a:pt x="600" y="1327"/>
                  </a:lnTo>
                  <a:lnTo>
                    <a:pt x="640" y="1342"/>
                  </a:lnTo>
                  <a:lnTo>
                    <a:pt x="680" y="1356"/>
                  </a:lnTo>
                  <a:lnTo>
                    <a:pt x="718" y="1363"/>
                  </a:lnTo>
                  <a:lnTo>
                    <a:pt x="758" y="1371"/>
                  </a:lnTo>
                  <a:lnTo>
                    <a:pt x="798" y="1375"/>
                  </a:lnTo>
                  <a:lnTo>
                    <a:pt x="836" y="1375"/>
                  </a:lnTo>
                  <a:lnTo>
                    <a:pt x="869" y="1369"/>
                  </a:lnTo>
                  <a:lnTo>
                    <a:pt x="901" y="1360"/>
                  </a:lnTo>
                  <a:lnTo>
                    <a:pt x="929" y="1342"/>
                  </a:lnTo>
                  <a:lnTo>
                    <a:pt x="956" y="1323"/>
                  </a:lnTo>
                  <a:lnTo>
                    <a:pt x="975" y="1297"/>
                  </a:lnTo>
                  <a:lnTo>
                    <a:pt x="998" y="1276"/>
                  </a:lnTo>
                  <a:lnTo>
                    <a:pt x="1017" y="1255"/>
                  </a:lnTo>
                  <a:lnTo>
                    <a:pt x="1040" y="1240"/>
                  </a:lnTo>
                  <a:lnTo>
                    <a:pt x="1060" y="1225"/>
                  </a:lnTo>
                  <a:lnTo>
                    <a:pt x="1081" y="1215"/>
                  </a:lnTo>
                  <a:lnTo>
                    <a:pt x="1102" y="1206"/>
                  </a:lnTo>
                  <a:lnTo>
                    <a:pt x="1125" y="1202"/>
                  </a:lnTo>
                  <a:lnTo>
                    <a:pt x="1146" y="1198"/>
                  </a:lnTo>
                  <a:lnTo>
                    <a:pt x="1171" y="1200"/>
                  </a:lnTo>
                  <a:lnTo>
                    <a:pt x="1194" y="1202"/>
                  </a:lnTo>
                  <a:lnTo>
                    <a:pt x="1218" y="1209"/>
                  </a:lnTo>
                  <a:lnTo>
                    <a:pt x="1243" y="1217"/>
                  </a:lnTo>
                  <a:lnTo>
                    <a:pt x="1271" y="1228"/>
                  </a:lnTo>
                  <a:lnTo>
                    <a:pt x="1298" y="1244"/>
                  </a:lnTo>
                  <a:lnTo>
                    <a:pt x="1328" y="1263"/>
                  </a:lnTo>
                  <a:lnTo>
                    <a:pt x="1357" y="1282"/>
                  </a:lnTo>
                  <a:lnTo>
                    <a:pt x="1389" y="1299"/>
                  </a:lnTo>
                  <a:lnTo>
                    <a:pt x="1422" y="1314"/>
                  </a:lnTo>
                  <a:lnTo>
                    <a:pt x="1452" y="1329"/>
                  </a:lnTo>
                  <a:lnTo>
                    <a:pt x="1482" y="1342"/>
                  </a:lnTo>
                  <a:lnTo>
                    <a:pt x="1513" y="1354"/>
                  </a:lnTo>
                  <a:lnTo>
                    <a:pt x="1541" y="1361"/>
                  </a:lnTo>
                  <a:lnTo>
                    <a:pt x="1572" y="1369"/>
                  </a:lnTo>
                  <a:lnTo>
                    <a:pt x="1596" y="1375"/>
                  </a:lnTo>
                  <a:lnTo>
                    <a:pt x="1621" y="1377"/>
                  </a:lnTo>
                  <a:lnTo>
                    <a:pt x="1642" y="1375"/>
                  </a:lnTo>
                  <a:lnTo>
                    <a:pt x="1663" y="1373"/>
                  </a:lnTo>
                  <a:lnTo>
                    <a:pt x="1678" y="1365"/>
                  </a:lnTo>
                  <a:lnTo>
                    <a:pt x="1693" y="1354"/>
                  </a:lnTo>
                  <a:lnTo>
                    <a:pt x="1703" y="1340"/>
                  </a:lnTo>
                  <a:lnTo>
                    <a:pt x="1709" y="1323"/>
                  </a:lnTo>
                  <a:lnTo>
                    <a:pt x="1707" y="1301"/>
                  </a:lnTo>
                  <a:lnTo>
                    <a:pt x="1703" y="1283"/>
                  </a:lnTo>
                  <a:lnTo>
                    <a:pt x="1693" y="1266"/>
                  </a:lnTo>
                  <a:lnTo>
                    <a:pt x="1684" y="1253"/>
                  </a:lnTo>
                  <a:lnTo>
                    <a:pt x="1671" y="1238"/>
                  </a:lnTo>
                  <a:lnTo>
                    <a:pt x="1655" y="1225"/>
                  </a:lnTo>
                  <a:lnTo>
                    <a:pt x="1640" y="1213"/>
                  </a:lnTo>
                  <a:lnTo>
                    <a:pt x="1627" y="1202"/>
                  </a:lnTo>
                  <a:lnTo>
                    <a:pt x="1610" y="1187"/>
                  </a:lnTo>
                  <a:lnTo>
                    <a:pt x="1600" y="1175"/>
                  </a:lnTo>
                  <a:lnTo>
                    <a:pt x="1591" y="1162"/>
                  </a:lnTo>
                  <a:lnTo>
                    <a:pt x="1585" y="1148"/>
                  </a:lnTo>
                  <a:lnTo>
                    <a:pt x="1585" y="1131"/>
                  </a:lnTo>
                  <a:lnTo>
                    <a:pt x="1591" y="1118"/>
                  </a:lnTo>
                  <a:lnTo>
                    <a:pt x="1600" y="1099"/>
                  </a:lnTo>
                  <a:lnTo>
                    <a:pt x="1621" y="1080"/>
                  </a:lnTo>
                  <a:lnTo>
                    <a:pt x="1642" y="1057"/>
                  </a:lnTo>
                  <a:lnTo>
                    <a:pt x="1659" y="1033"/>
                  </a:lnTo>
                  <a:lnTo>
                    <a:pt x="1673" y="1004"/>
                  </a:lnTo>
                  <a:lnTo>
                    <a:pt x="1686" y="977"/>
                  </a:lnTo>
                  <a:lnTo>
                    <a:pt x="1693" y="943"/>
                  </a:lnTo>
                  <a:lnTo>
                    <a:pt x="1703" y="913"/>
                  </a:lnTo>
                  <a:lnTo>
                    <a:pt x="1707" y="879"/>
                  </a:lnTo>
                  <a:lnTo>
                    <a:pt x="1711" y="846"/>
                  </a:lnTo>
                  <a:lnTo>
                    <a:pt x="1711" y="812"/>
                  </a:lnTo>
                  <a:lnTo>
                    <a:pt x="1711" y="776"/>
                  </a:lnTo>
                  <a:lnTo>
                    <a:pt x="1707" y="744"/>
                  </a:lnTo>
                  <a:lnTo>
                    <a:pt x="1707" y="709"/>
                  </a:lnTo>
                  <a:lnTo>
                    <a:pt x="1703" y="677"/>
                  </a:lnTo>
                  <a:lnTo>
                    <a:pt x="1699" y="648"/>
                  </a:lnTo>
                  <a:lnTo>
                    <a:pt x="1695" y="620"/>
                  </a:lnTo>
                  <a:lnTo>
                    <a:pt x="1692" y="593"/>
                  </a:lnTo>
                  <a:lnTo>
                    <a:pt x="1686" y="567"/>
                  </a:lnTo>
                  <a:lnTo>
                    <a:pt x="1680" y="542"/>
                  </a:lnTo>
                  <a:lnTo>
                    <a:pt x="1676" y="513"/>
                  </a:lnTo>
                  <a:lnTo>
                    <a:pt x="1673" y="489"/>
                  </a:lnTo>
                  <a:lnTo>
                    <a:pt x="1669" y="462"/>
                  </a:lnTo>
                  <a:lnTo>
                    <a:pt x="1665" y="436"/>
                  </a:lnTo>
                  <a:lnTo>
                    <a:pt x="1665" y="411"/>
                  </a:lnTo>
                  <a:lnTo>
                    <a:pt x="1665" y="386"/>
                  </a:lnTo>
                  <a:lnTo>
                    <a:pt x="1665" y="360"/>
                  </a:lnTo>
                  <a:lnTo>
                    <a:pt x="1665" y="337"/>
                  </a:lnTo>
                  <a:lnTo>
                    <a:pt x="1669" y="314"/>
                  </a:lnTo>
                  <a:lnTo>
                    <a:pt x="1674" y="295"/>
                  </a:lnTo>
                  <a:lnTo>
                    <a:pt x="1678" y="276"/>
                  </a:lnTo>
                  <a:lnTo>
                    <a:pt x="1688" y="257"/>
                  </a:lnTo>
                  <a:lnTo>
                    <a:pt x="1695" y="242"/>
                  </a:lnTo>
                  <a:lnTo>
                    <a:pt x="1709" y="228"/>
                  </a:lnTo>
                  <a:lnTo>
                    <a:pt x="1720" y="215"/>
                  </a:lnTo>
                  <a:lnTo>
                    <a:pt x="1730" y="202"/>
                  </a:lnTo>
                  <a:lnTo>
                    <a:pt x="1735" y="188"/>
                  </a:lnTo>
                  <a:lnTo>
                    <a:pt x="1741" y="177"/>
                  </a:lnTo>
                  <a:lnTo>
                    <a:pt x="1745" y="162"/>
                  </a:lnTo>
                  <a:lnTo>
                    <a:pt x="1747" y="148"/>
                  </a:lnTo>
                  <a:lnTo>
                    <a:pt x="1745" y="137"/>
                  </a:lnTo>
                  <a:lnTo>
                    <a:pt x="1745" y="126"/>
                  </a:lnTo>
                  <a:lnTo>
                    <a:pt x="1739" y="114"/>
                  </a:lnTo>
                  <a:lnTo>
                    <a:pt x="1735" y="103"/>
                  </a:lnTo>
                  <a:lnTo>
                    <a:pt x="1726" y="91"/>
                  </a:lnTo>
                  <a:lnTo>
                    <a:pt x="1720" y="84"/>
                  </a:lnTo>
                  <a:lnTo>
                    <a:pt x="1709" y="76"/>
                  </a:lnTo>
                  <a:lnTo>
                    <a:pt x="1697" y="69"/>
                  </a:lnTo>
                  <a:lnTo>
                    <a:pt x="1686" y="65"/>
                  </a:lnTo>
                  <a:lnTo>
                    <a:pt x="1674" y="61"/>
                  </a:lnTo>
                  <a:lnTo>
                    <a:pt x="1655" y="55"/>
                  </a:lnTo>
                  <a:lnTo>
                    <a:pt x="1633" y="52"/>
                  </a:lnTo>
                  <a:lnTo>
                    <a:pt x="1606" y="46"/>
                  </a:lnTo>
                  <a:lnTo>
                    <a:pt x="1576" y="42"/>
                  </a:lnTo>
                  <a:lnTo>
                    <a:pt x="1541" y="36"/>
                  </a:lnTo>
                  <a:lnTo>
                    <a:pt x="1507" y="31"/>
                  </a:lnTo>
                  <a:lnTo>
                    <a:pt x="1469" y="27"/>
                  </a:lnTo>
                  <a:lnTo>
                    <a:pt x="1431" y="23"/>
                  </a:lnTo>
                  <a:lnTo>
                    <a:pt x="1389" y="19"/>
                  </a:lnTo>
                  <a:lnTo>
                    <a:pt x="1351" y="17"/>
                  </a:lnTo>
                  <a:lnTo>
                    <a:pt x="1313" y="17"/>
                  </a:lnTo>
                  <a:lnTo>
                    <a:pt x="1277" y="17"/>
                  </a:lnTo>
                  <a:lnTo>
                    <a:pt x="1241" y="21"/>
                  </a:lnTo>
                  <a:lnTo>
                    <a:pt x="1211" y="27"/>
                  </a:lnTo>
                  <a:lnTo>
                    <a:pt x="1182" y="33"/>
                  </a:lnTo>
                  <a:lnTo>
                    <a:pt x="1159" y="44"/>
                  </a:lnTo>
                  <a:lnTo>
                    <a:pt x="1135" y="52"/>
                  </a:lnTo>
                  <a:lnTo>
                    <a:pt x="1112" y="59"/>
                  </a:lnTo>
                  <a:lnTo>
                    <a:pt x="1087" y="67"/>
                  </a:lnTo>
                  <a:lnTo>
                    <a:pt x="1060" y="74"/>
                  </a:lnTo>
                  <a:lnTo>
                    <a:pt x="1034" y="76"/>
                  </a:lnTo>
                  <a:lnTo>
                    <a:pt x="1007" y="78"/>
                  </a:lnTo>
                  <a:lnTo>
                    <a:pt x="981" y="78"/>
                  </a:lnTo>
                  <a:lnTo>
                    <a:pt x="954" y="78"/>
                  </a:lnTo>
                  <a:lnTo>
                    <a:pt x="926" y="76"/>
                  </a:lnTo>
                  <a:lnTo>
                    <a:pt x="899" y="74"/>
                  </a:lnTo>
                  <a:lnTo>
                    <a:pt x="870" y="69"/>
                  </a:lnTo>
                  <a:lnTo>
                    <a:pt x="846" y="65"/>
                  </a:lnTo>
                  <a:lnTo>
                    <a:pt x="817" y="57"/>
                  </a:lnTo>
                  <a:lnTo>
                    <a:pt x="792" y="50"/>
                  </a:lnTo>
                  <a:lnTo>
                    <a:pt x="766" y="42"/>
                  </a:lnTo>
                  <a:lnTo>
                    <a:pt x="743" y="34"/>
                  </a:lnTo>
                  <a:lnTo>
                    <a:pt x="718" y="25"/>
                  </a:lnTo>
                  <a:lnTo>
                    <a:pt x="696" y="17"/>
                  </a:lnTo>
                  <a:lnTo>
                    <a:pt x="673" y="12"/>
                  </a:lnTo>
                  <a:lnTo>
                    <a:pt x="650" y="8"/>
                  </a:lnTo>
                  <a:lnTo>
                    <a:pt x="625" y="4"/>
                  </a:lnTo>
                  <a:lnTo>
                    <a:pt x="602" y="2"/>
                  </a:lnTo>
                  <a:lnTo>
                    <a:pt x="580" y="0"/>
                  </a:lnTo>
                  <a:lnTo>
                    <a:pt x="561" y="2"/>
                  </a:lnTo>
                  <a:lnTo>
                    <a:pt x="538" y="2"/>
                  </a:lnTo>
                  <a:lnTo>
                    <a:pt x="519" y="6"/>
                  </a:lnTo>
                  <a:lnTo>
                    <a:pt x="498" y="10"/>
                  </a:lnTo>
                  <a:lnTo>
                    <a:pt x="479" y="17"/>
                  </a:lnTo>
                  <a:lnTo>
                    <a:pt x="460" y="23"/>
                  </a:lnTo>
                  <a:lnTo>
                    <a:pt x="445" y="31"/>
                  </a:lnTo>
                  <a:lnTo>
                    <a:pt x="428" y="40"/>
                  </a:lnTo>
                  <a:lnTo>
                    <a:pt x="414" y="52"/>
                  </a:lnTo>
                  <a:lnTo>
                    <a:pt x="397" y="59"/>
                  </a:lnTo>
                  <a:lnTo>
                    <a:pt x="376" y="69"/>
                  </a:lnTo>
                  <a:lnTo>
                    <a:pt x="352" y="72"/>
                  </a:lnTo>
                  <a:lnTo>
                    <a:pt x="327" y="76"/>
                  </a:lnTo>
                  <a:lnTo>
                    <a:pt x="298" y="76"/>
                  </a:lnTo>
                  <a:lnTo>
                    <a:pt x="270" y="76"/>
                  </a:lnTo>
                  <a:lnTo>
                    <a:pt x="239" y="74"/>
                  </a:lnTo>
                  <a:lnTo>
                    <a:pt x="211" y="74"/>
                  </a:lnTo>
                  <a:lnTo>
                    <a:pt x="182" y="69"/>
                  </a:lnTo>
                  <a:lnTo>
                    <a:pt x="156" y="67"/>
                  </a:lnTo>
                  <a:lnTo>
                    <a:pt x="131" y="63"/>
                  </a:lnTo>
                  <a:lnTo>
                    <a:pt x="110" y="59"/>
                  </a:lnTo>
                  <a:lnTo>
                    <a:pt x="91" y="55"/>
                  </a:lnTo>
                  <a:lnTo>
                    <a:pt x="78" y="53"/>
                  </a:lnTo>
                  <a:lnTo>
                    <a:pt x="70" y="52"/>
                  </a:lnTo>
                  <a:lnTo>
                    <a:pt x="66" y="5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62" name="Freeform 6">
              <a:extLst>
                <a:ext uri="{FF2B5EF4-FFF2-40B4-BE49-F238E27FC236}">
                  <a16:creationId xmlns:a16="http://schemas.microsoft.com/office/drawing/2014/main" id="{5AA72E6C-2453-35AC-EE54-E2564AB4CD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12" y="1008"/>
              <a:ext cx="390" cy="296"/>
            </a:xfrm>
            <a:custGeom>
              <a:avLst/>
              <a:gdLst>
                <a:gd name="T0" fmla="*/ 0 w 1277"/>
                <a:gd name="T1" fmla="*/ 0 h 1054"/>
                <a:gd name="T2" fmla="*/ 0 w 1277"/>
                <a:gd name="T3" fmla="*/ 0 h 1054"/>
                <a:gd name="T4" fmla="*/ 0 w 1277"/>
                <a:gd name="T5" fmla="*/ 0 h 1054"/>
                <a:gd name="T6" fmla="*/ 0 w 1277"/>
                <a:gd name="T7" fmla="*/ 0 h 1054"/>
                <a:gd name="T8" fmla="*/ 0 w 1277"/>
                <a:gd name="T9" fmla="*/ 0 h 1054"/>
                <a:gd name="T10" fmla="*/ 0 w 1277"/>
                <a:gd name="T11" fmla="*/ 0 h 1054"/>
                <a:gd name="T12" fmla="*/ 0 w 1277"/>
                <a:gd name="T13" fmla="*/ 0 h 1054"/>
                <a:gd name="T14" fmla="*/ 0 w 1277"/>
                <a:gd name="T15" fmla="*/ 0 h 1054"/>
                <a:gd name="T16" fmla="*/ 0 w 1277"/>
                <a:gd name="T17" fmla="*/ 0 h 1054"/>
                <a:gd name="T18" fmla="*/ 0 w 1277"/>
                <a:gd name="T19" fmla="*/ 0 h 1054"/>
                <a:gd name="T20" fmla="*/ 0 w 1277"/>
                <a:gd name="T21" fmla="*/ 0 h 1054"/>
                <a:gd name="T22" fmla="*/ 0 w 1277"/>
                <a:gd name="T23" fmla="*/ 0 h 1054"/>
                <a:gd name="T24" fmla="*/ 0 w 1277"/>
                <a:gd name="T25" fmla="*/ 0 h 1054"/>
                <a:gd name="T26" fmla="*/ 0 w 1277"/>
                <a:gd name="T27" fmla="*/ 0 h 1054"/>
                <a:gd name="T28" fmla="*/ 0 w 1277"/>
                <a:gd name="T29" fmla="*/ 0 h 1054"/>
                <a:gd name="T30" fmla="*/ 0 w 1277"/>
                <a:gd name="T31" fmla="*/ 0 h 1054"/>
                <a:gd name="T32" fmla="*/ 0 w 1277"/>
                <a:gd name="T33" fmla="*/ 0 h 1054"/>
                <a:gd name="T34" fmla="*/ 0 w 1277"/>
                <a:gd name="T35" fmla="*/ 0 h 1054"/>
                <a:gd name="T36" fmla="*/ 0 w 1277"/>
                <a:gd name="T37" fmla="*/ 0 h 1054"/>
                <a:gd name="T38" fmla="*/ 0 w 1277"/>
                <a:gd name="T39" fmla="*/ 0 h 1054"/>
                <a:gd name="T40" fmla="*/ 0 w 1277"/>
                <a:gd name="T41" fmla="*/ 0 h 1054"/>
                <a:gd name="T42" fmla="*/ 0 w 1277"/>
                <a:gd name="T43" fmla="*/ 0 h 1054"/>
                <a:gd name="T44" fmla="*/ 0 w 1277"/>
                <a:gd name="T45" fmla="*/ 0 h 1054"/>
                <a:gd name="T46" fmla="*/ 0 w 1277"/>
                <a:gd name="T47" fmla="*/ 0 h 1054"/>
                <a:gd name="T48" fmla="*/ 0 w 1277"/>
                <a:gd name="T49" fmla="*/ 0 h 1054"/>
                <a:gd name="T50" fmla="*/ 0 w 1277"/>
                <a:gd name="T51" fmla="*/ 0 h 1054"/>
                <a:gd name="T52" fmla="*/ 0 w 1277"/>
                <a:gd name="T53" fmla="*/ 0 h 1054"/>
                <a:gd name="T54" fmla="*/ 0 w 1277"/>
                <a:gd name="T55" fmla="*/ 0 h 1054"/>
                <a:gd name="T56" fmla="*/ 0 w 1277"/>
                <a:gd name="T57" fmla="*/ 0 h 1054"/>
                <a:gd name="T58" fmla="*/ 0 w 1277"/>
                <a:gd name="T59" fmla="*/ 0 h 1054"/>
                <a:gd name="T60" fmla="*/ 0 w 1277"/>
                <a:gd name="T61" fmla="*/ 0 h 1054"/>
                <a:gd name="T62" fmla="*/ 0 w 1277"/>
                <a:gd name="T63" fmla="*/ 0 h 1054"/>
                <a:gd name="T64" fmla="*/ 0 w 1277"/>
                <a:gd name="T65" fmla="*/ 0 h 1054"/>
                <a:gd name="T66" fmla="*/ 0 w 1277"/>
                <a:gd name="T67" fmla="*/ 0 h 1054"/>
                <a:gd name="T68" fmla="*/ 0 w 1277"/>
                <a:gd name="T69" fmla="*/ 0 h 1054"/>
                <a:gd name="T70" fmla="*/ 0 w 1277"/>
                <a:gd name="T71" fmla="*/ 0 h 1054"/>
                <a:gd name="T72" fmla="*/ 0 w 1277"/>
                <a:gd name="T73" fmla="*/ 0 h 1054"/>
                <a:gd name="T74" fmla="*/ 0 w 1277"/>
                <a:gd name="T75" fmla="*/ 0 h 1054"/>
                <a:gd name="T76" fmla="*/ 0 w 1277"/>
                <a:gd name="T77" fmla="*/ 0 h 1054"/>
                <a:gd name="T78" fmla="*/ 0 w 1277"/>
                <a:gd name="T79" fmla="*/ 0 h 1054"/>
                <a:gd name="T80" fmla="*/ 0 w 1277"/>
                <a:gd name="T81" fmla="*/ 0 h 1054"/>
                <a:gd name="T82" fmla="*/ 0 w 1277"/>
                <a:gd name="T83" fmla="*/ 0 h 1054"/>
                <a:gd name="T84" fmla="*/ 0 w 1277"/>
                <a:gd name="T85" fmla="*/ 0 h 1054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277"/>
                <a:gd name="T130" fmla="*/ 0 h 1054"/>
                <a:gd name="T131" fmla="*/ 1277 w 1277"/>
                <a:gd name="T132" fmla="*/ 1054 h 1054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277" h="1054">
                  <a:moveTo>
                    <a:pt x="452" y="116"/>
                  </a:moveTo>
                  <a:lnTo>
                    <a:pt x="422" y="113"/>
                  </a:lnTo>
                  <a:lnTo>
                    <a:pt x="391" y="103"/>
                  </a:lnTo>
                  <a:lnTo>
                    <a:pt x="359" y="92"/>
                  </a:lnTo>
                  <a:lnTo>
                    <a:pt x="327" y="78"/>
                  </a:lnTo>
                  <a:lnTo>
                    <a:pt x="294" y="61"/>
                  </a:lnTo>
                  <a:lnTo>
                    <a:pt x="260" y="44"/>
                  </a:lnTo>
                  <a:lnTo>
                    <a:pt x="228" y="29"/>
                  </a:lnTo>
                  <a:lnTo>
                    <a:pt x="196" y="18"/>
                  </a:lnTo>
                  <a:lnTo>
                    <a:pt x="163" y="6"/>
                  </a:lnTo>
                  <a:lnTo>
                    <a:pt x="135" y="0"/>
                  </a:lnTo>
                  <a:lnTo>
                    <a:pt x="106" y="0"/>
                  </a:lnTo>
                  <a:lnTo>
                    <a:pt x="82" y="8"/>
                  </a:lnTo>
                  <a:lnTo>
                    <a:pt x="57" y="23"/>
                  </a:lnTo>
                  <a:lnTo>
                    <a:pt x="36" y="48"/>
                  </a:lnTo>
                  <a:lnTo>
                    <a:pt x="19" y="82"/>
                  </a:lnTo>
                  <a:lnTo>
                    <a:pt x="5" y="132"/>
                  </a:lnTo>
                  <a:lnTo>
                    <a:pt x="0" y="177"/>
                  </a:lnTo>
                  <a:lnTo>
                    <a:pt x="15" y="221"/>
                  </a:lnTo>
                  <a:lnTo>
                    <a:pt x="42" y="253"/>
                  </a:lnTo>
                  <a:lnTo>
                    <a:pt x="82" y="282"/>
                  </a:lnTo>
                  <a:lnTo>
                    <a:pt x="127" y="307"/>
                  </a:lnTo>
                  <a:lnTo>
                    <a:pt x="182" y="327"/>
                  </a:lnTo>
                  <a:lnTo>
                    <a:pt x="239" y="346"/>
                  </a:lnTo>
                  <a:lnTo>
                    <a:pt x="296" y="365"/>
                  </a:lnTo>
                  <a:lnTo>
                    <a:pt x="350" y="385"/>
                  </a:lnTo>
                  <a:lnTo>
                    <a:pt x="399" y="404"/>
                  </a:lnTo>
                  <a:lnTo>
                    <a:pt x="441" y="426"/>
                  </a:lnTo>
                  <a:lnTo>
                    <a:pt x="471" y="455"/>
                  </a:lnTo>
                  <a:lnTo>
                    <a:pt x="488" y="485"/>
                  </a:lnTo>
                  <a:lnTo>
                    <a:pt x="490" y="525"/>
                  </a:lnTo>
                  <a:lnTo>
                    <a:pt x="471" y="571"/>
                  </a:lnTo>
                  <a:lnTo>
                    <a:pt x="435" y="626"/>
                  </a:lnTo>
                  <a:lnTo>
                    <a:pt x="384" y="679"/>
                  </a:lnTo>
                  <a:lnTo>
                    <a:pt x="332" y="723"/>
                  </a:lnTo>
                  <a:lnTo>
                    <a:pt x="281" y="757"/>
                  </a:lnTo>
                  <a:lnTo>
                    <a:pt x="234" y="784"/>
                  </a:lnTo>
                  <a:lnTo>
                    <a:pt x="188" y="803"/>
                  </a:lnTo>
                  <a:lnTo>
                    <a:pt x="146" y="818"/>
                  </a:lnTo>
                  <a:lnTo>
                    <a:pt x="106" y="827"/>
                  </a:lnTo>
                  <a:lnTo>
                    <a:pt x="74" y="837"/>
                  </a:lnTo>
                  <a:lnTo>
                    <a:pt x="45" y="843"/>
                  </a:lnTo>
                  <a:lnTo>
                    <a:pt x="25" y="848"/>
                  </a:lnTo>
                  <a:lnTo>
                    <a:pt x="11" y="852"/>
                  </a:lnTo>
                  <a:lnTo>
                    <a:pt x="9" y="862"/>
                  </a:lnTo>
                  <a:lnTo>
                    <a:pt x="13" y="873"/>
                  </a:lnTo>
                  <a:lnTo>
                    <a:pt x="30" y="890"/>
                  </a:lnTo>
                  <a:lnTo>
                    <a:pt x="59" y="913"/>
                  </a:lnTo>
                  <a:lnTo>
                    <a:pt x="99" y="945"/>
                  </a:lnTo>
                  <a:lnTo>
                    <a:pt x="150" y="974"/>
                  </a:lnTo>
                  <a:lnTo>
                    <a:pt x="215" y="1000"/>
                  </a:lnTo>
                  <a:lnTo>
                    <a:pt x="285" y="1019"/>
                  </a:lnTo>
                  <a:lnTo>
                    <a:pt x="367" y="1039"/>
                  </a:lnTo>
                  <a:lnTo>
                    <a:pt x="452" y="1048"/>
                  </a:lnTo>
                  <a:lnTo>
                    <a:pt x="543" y="1054"/>
                  </a:lnTo>
                  <a:lnTo>
                    <a:pt x="635" y="1054"/>
                  </a:lnTo>
                  <a:lnTo>
                    <a:pt x="728" y="1052"/>
                  </a:lnTo>
                  <a:lnTo>
                    <a:pt x="819" y="1040"/>
                  </a:lnTo>
                  <a:lnTo>
                    <a:pt x="906" y="1025"/>
                  </a:lnTo>
                  <a:lnTo>
                    <a:pt x="988" y="1004"/>
                  </a:lnTo>
                  <a:lnTo>
                    <a:pt x="1066" y="978"/>
                  </a:lnTo>
                  <a:lnTo>
                    <a:pt x="1133" y="945"/>
                  </a:lnTo>
                  <a:lnTo>
                    <a:pt x="1188" y="909"/>
                  </a:lnTo>
                  <a:lnTo>
                    <a:pt x="1233" y="864"/>
                  </a:lnTo>
                  <a:lnTo>
                    <a:pt x="1264" y="814"/>
                  </a:lnTo>
                  <a:lnTo>
                    <a:pt x="1277" y="772"/>
                  </a:lnTo>
                  <a:lnTo>
                    <a:pt x="1277" y="750"/>
                  </a:lnTo>
                  <a:lnTo>
                    <a:pt x="1262" y="742"/>
                  </a:lnTo>
                  <a:lnTo>
                    <a:pt x="1237" y="750"/>
                  </a:lnTo>
                  <a:lnTo>
                    <a:pt x="1203" y="769"/>
                  </a:lnTo>
                  <a:lnTo>
                    <a:pt x="1161" y="793"/>
                  </a:lnTo>
                  <a:lnTo>
                    <a:pt x="1116" y="824"/>
                  </a:lnTo>
                  <a:lnTo>
                    <a:pt x="1066" y="858"/>
                  </a:lnTo>
                  <a:lnTo>
                    <a:pt x="1013" y="890"/>
                  </a:lnTo>
                  <a:lnTo>
                    <a:pt x="962" y="917"/>
                  </a:lnTo>
                  <a:lnTo>
                    <a:pt x="908" y="936"/>
                  </a:lnTo>
                  <a:lnTo>
                    <a:pt x="863" y="945"/>
                  </a:lnTo>
                  <a:lnTo>
                    <a:pt x="821" y="942"/>
                  </a:lnTo>
                  <a:lnTo>
                    <a:pt x="789" y="923"/>
                  </a:lnTo>
                  <a:lnTo>
                    <a:pt x="762" y="881"/>
                  </a:lnTo>
                  <a:lnTo>
                    <a:pt x="751" y="820"/>
                  </a:lnTo>
                  <a:lnTo>
                    <a:pt x="743" y="750"/>
                  </a:lnTo>
                  <a:lnTo>
                    <a:pt x="743" y="689"/>
                  </a:lnTo>
                  <a:lnTo>
                    <a:pt x="747" y="635"/>
                  </a:lnTo>
                  <a:lnTo>
                    <a:pt x="758" y="590"/>
                  </a:lnTo>
                  <a:lnTo>
                    <a:pt x="771" y="550"/>
                  </a:lnTo>
                  <a:lnTo>
                    <a:pt x="791" y="518"/>
                  </a:lnTo>
                  <a:lnTo>
                    <a:pt x="811" y="489"/>
                  </a:lnTo>
                  <a:lnTo>
                    <a:pt x="840" y="466"/>
                  </a:lnTo>
                  <a:lnTo>
                    <a:pt x="868" y="445"/>
                  </a:lnTo>
                  <a:lnTo>
                    <a:pt x="903" y="426"/>
                  </a:lnTo>
                  <a:lnTo>
                    <a:pt x="937" y="411"/>
                  </a:lnTo>
                  <a:lnTo>
                    <a:pt x="979" y="396"/>
                  </a:lnTo>
                  <a:lnTo>
                    <a:pt x="1020" y="379"/>
                  </a:lnTo>
                  <a:lnTo>
                    <a:pt x="1066" y="364"/>
                  </a:lnTo>
                  <a:lnTo>
                    <a:pt x="1114" y="346"/>
                  </a:lnTo>
                  <a:lnTo>
                    <a:pt x="1165" y="327"/>
                  </a:lnTo>
                  <a:lnTo>
                    <a:pt x="1205" y="305"/>
                  </a:lnTo>
                  <a:lnTo>
                    <a:pt x="1231" y="282"/>
                  </a:lnTo>
                  <a:lnTo>
                    <a:pt x="1241" y="255"/>
                  </a:lnTo>
                  <a:lnTo>
                    <a:pt x="1237" y="231"/>
                  </a:lnTo>
                  <a:lnTo>
                    <a:pt x="1222" y="206"/>
                  </a:lnTo>
                  <a:lnTo>
                    <a:pt x="1199" y="183"/>
                  </a:lnTo>
                  <a:lnTo>
                    <a:pt x="1169" y="158"/>
                  </a:lnTo>
                  <a:lnTo>
                    <a:pt x="1133" y="137"/>
                  </a:lnTo>
                  <a:lnTo>
                    <a:pt x="1091" y="118"/>
                  </a:lnTo>
                  <a:lnTo>
                    <a:pt x="1047" y="101"/>
                  </a:lnTo>
                  <a:lnTo>
                    <a:pt x="1001" y="88"/>
                  </a:lnTo>
                  <a:lnTo>
                    <a:pt x="962" y="78"/>
                  </a:lnTo>
                  <a:lnTo>
                    <a:pt x="920" y="71"/>
                  </a:lnTo>
                  <a:lnTo>
                    <a:pt x="886" y="71"/>
                  </a:lnTo>
                  <a:lnTo>
                    <a:pt x="859" y="75"/>
                  </a:lnTo>
                  <a:lnTo>
                    <a:pt x="840" y="84"/>
                  </a:lnTo>
                  <a:lnTo>
                    <a:pt x="823" y="94"/>
                  </a:lnTo>
                  <a:lnTo>
                    <a:pt x="802" y="103"/>
                  </a:lnTo>
                  <a:lnTo>
                    <a:pt x="775" y="109"/>
                  </a:lnTo>
                  <a:lnTo>
                    <a:pt x="749" y="116"/>
                  </a:lnTo>
                  <a:lnTo>
                    <a:pt x="716" y="118"/>
                  </a:lnTo>
                  <a:lnTo>
                    <a:pt x="684" y="122"/>
                  </a:lnTo>
                  <a:lnTo>
                    <a:pt x="650" y="122"/>
                  </a:lnTo>
                  <a:lnTo>
                    <a:pt x="618" y="124"/>
                  </a:lnTo>
                  <a:lnTo>
                    <a:pt x="583" y="122"/>
                  </a:lnTo>
                  <a:lnTo>
                    <a:pt x="553" y="122"/>
                  </a:lnTo>
                  <a:lnTo>
                    <a:pt x="524" y="120"/>
                  </a:lnTo>
                  <a:lnTo>
                    <a:pt x="502" y="120"/>
                  </a:lnTo>
                  <a:lnTo>
                    <a:pt x="481" y="118"/>
                  </a:lnTo>
                  <a:lnTo>
                    <a:pt x="464" y="116"/>
                  </a:lnTo>
                  <a:lnTo>
                    <a:pt x="454" y="116"/>
                  </a:lnTo>
                  <a:lnTo>
                    <a:pt x="452" y="11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63" name="Freeform 7">
              <a:extLst>
                <a:ext uri="{FF2B5EF4-FFF2-40B4-BE49-F238E27FC236}">
                  <a16:creationId xmlns:a16="http://schemas.microsoft.com/office/drawing/2014/main" id="{60AB65C0-5537-3E4E-45EA-C25BE3DB3A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39" y="902"/>
              <a:ext cx="16" cy="23"/>
            </a:xfrm>
            <a:custGeom>
              <a:avLst/>
              <a:gdLst>
                <a:gd name="T0" fmla="*/ 0 w 52"/>
                <a:gd name="T1" fmla="*/ 0 h 84"/>
                <a:gd name="T2" fmla="*/ 0 w 52"/>
                <a:gd name="T3" fmla="*/ 0 h 84"/>
                <a:gd name="T4" fmla="*/ 0 w 52"/>
                <a:gd name="T5" fmla="*/ 0 h 84"/>
                <a:gd name="T6" fmla="*/ 0 w 52"/>
                <a:gd name="T7" fmla="*/ 0 h 84"/>
                <a:gd name="T8" fmla="*/ 0 w 52"/>
                <a:gd name="T9" fmla="*/ 0 h 84"/>
                <a:gd name="T10" fmla="*/ 0 w 52"/>
                <a:gd name="T11" fmla="*/ 0 h 84"/>
                <a:gd name="T12" fmla="*/ 0 w 52"/>
                <a:gd name="T13" fmla="*/ 0 h 84"/>
                <a:gd name="T14" fmla="*/ 0 w 52"/>
                <a:gd name="T15" fmla="*/ 0 h 84"/>
                <a:gd name="T16" fmla="*/ 0 w 52"/>
                <a:gd name="T17" fmla="*/ 0 h 84"/>
                <a:gd name="T18" fmla="*/ 0 w 52"/>
                <a:gd name="T19" fmla="*/ 0 h 84"/>
                <a:gd name="T20" fmla="*/ 0 w 52"/>
                <a:gd name="T21" fmla="*/ 0 h 84"/>
                <a:gd name="T22" fmla="*/ 0 w 52"/>
                <a:gd name="T23" fmla="*/ 0 h 84"/>
                <a:gd name="T24" fmla="*/ 0 w 52"/>
                <a:gd name="T25" fmla="*/ 0 h 84"/>
                <a:gd name="T26" fmla="*/ 0 w 52"/>
                <a:gd name="T27" fmla="*/ 0 h 84"/>
                <a:gd name="T28" fmla="*/ 0 w 52"/>
                <a:gd name="T29" fmla="*/ 0 h 84"/>
                <a:gd name="T30" fmla="*/ 0 w 52"/>
                <a:gd name="T31" fmla="*/ 0 h 84"/>
                <a:gd name="T32" fmla="*/ 0 w 52"/>
                <a:gd name="T33" fmla="*/ 0 h 84"/>
                <a:gd name="T34" fmla="*/ 0 w 52"/>
                <a:gd name="T35" fmla="*/ 0 h 84"/>
                <a:gd name="T36" fmla="*/ 0 w 52"/>
                <a:gd name="T37" fmla="*/ 0 h 84"/>
                <a:gd name="T38" fmla="*/ 0 w 52"/>
                <a:gd name="T39" fmla="*/ 0 h 84"/>
                <a:gd name="T40" fmla="*/ 0 w 52"/>
                <a:gd name="T41" fmla="*/ 0 h 84"/>
                <a:gd name="T42" fmla="*/ 0 w 52"/>
                <a:gd name="T43" fmla="*/ 0 h 84"/>
                <a:gd name="T44" fmla="*/ 0 w 52"/>
                <a:gd name="T45" fmla="*/ 0 h 84"/>
                <a:gd name="T46" fmla="*/ 0 w 52"/>
                <a:gd name="T47" fmla="*/ 0 h 84"/>
                <a:gd name="T48" fmla="*/ 0 w 52"/>
                <a:gd name="T49" fmla="*/ 0 h 84"/>
                <a:gd name="T50" fmla="*/ 0 w 52"/>
                <a:gd name="T51" fmla="*/ 0 h 8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52"/>
                <a:gd name="T79" fmla="*/ 0 h 84"/>
                <a:gd name="T80" fmla="*/ 52 w 52"/>
                <a:gd name="T81" fmla="*/ 84 h 8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52" h="84">
                  <a:moveTo>
                    <a:pt x="12" y="2"/>
                  </a:moveTo>
                  <a:lnTo>
                    <a:pt x="16" y="0"/>
                  </a:lnTo>
                  <a:lnTo>
                    <a:pt x="21" y="4"/>
                  </a:lnTo>
                  <a:lnTo>
                    <a:pt x="29" y="8"/>
                  </a:lnTo>
                  <a:lnTo>
                    <a:pt x="35" y="17"/>
                  </a:lnTo>
                  <a:lnTo>
                    <a:pt x="40" y="23"/>
                  </a:lnTo>
                  <a:lnTo>
                    <a:pt x="46" y="32"/>
                  </a:lnTo>
                  <a:lnTo>
                    <a:pt x="48" y="42"/>
                  </a:lnTo>
                  <a:lnTo>
                    <a:pt x="52" y="50"/>
                  </a:lnTo>
                  <a:lnTo>
                    <a:pt x="52" y="61"/>
                  </a:lnTo>
                  <a:lnTo>
                    <a:pt x="52" y="72"/>
                  </a:lnTo>
                  <a:lnTo>
                    <a:pt x="46" y="78"/>
                  </a:lnTo>
                  <a:lnTo>
                    <a:pt x="38" y="84"/>
                  </a:lnTo>
                  <a:lnTo>
                    <a:pt x="29" y="84"/>
                  </a:lnTo>
                  <a:lnTo>
                    <a:pt x="19" y="80"/>
                  </a:lnTo>
                  <a:lnTo>
                    <a:pt x="10" y="74"/>
                  </a:lnTo>
                  <a:lnTo>
                    <a:pt x="0" y="65"/>
                  </a:lnTo>
                  <a:lnTo>
                    <a:pt x="0" y="59"/>
                  </a:lnTo>
                  <a:lnTo>
                    <a:pt x="0" y="51"/>
                  </a:lnTo>
                  <a:lnTo>
                    <a:pt x="2" y="40"/>
                  </a:lnTo>
                  <a:lnTo>
                    <a:pt x="6" y="31"/>
                  </a:lnTo>
                  <a:lnTo>
                    <a:pt x="6" y="17"/>
                  </a:lnTo>
                  <a:lnTo>
                    <a:pt x="10" y="10"/>
                  </a:lnTo>
                  <a:lnTo>
                    <a:pt x="10" y="4"/>
                  </a:lnTo>
                  <a:lnTo>
                    <a:pt x="12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64" name="Freeform 8">
              <a:extLst>
                <a:ext uri="{FF2B5EF4-FFF2-40B4-BE49-F238E27FC236}">
                  <a16:creationId xmlns:a16="http://schemas.microsoft.com/office/drawing/2014/main" id="{2C5DD38E-A863-7379-67FE-9C2057980C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25" y="913"/>
              <a:ext cx="82" cy="33"/>
            </a:xfrm>
            <a:custGeom>
              <a:avLst/>
              <a:gdLst>
                <a:gd name="T0" fmla="*/ 0 w 268"/>
                <a:gd name="T1" fmla="*/ 0 h 118"/>
                <a:gd name="T2" fmla="*/ 0 w 268"/>
                <a:gd name="T3" fmla="*/ 0 h 118"/>
                <a:gd name="T4" fmla="*/ 0 w 268"/>
                <a:gd name="T5" fmla="*/ 0 h 118"/>
                <a:gd name="T6" fmla="*/ 0 w 268"/>
                <a:gd name="T7" fmla="*/ 0 h 118"/>
                <a:gd name="T8" fmla="*/ 0 w 268"/>
                <a:gd name="T9" fmla="*/ 0 h 118"/>
                <a:gd name="T10" fmla="*/ 0 w 268"/>
                <a:gd name="T11" fmla="*/ 0 h 118"/>
                <a:gd name="T12" fmla="*/ 0 w 268"/>
                <a:gd name="T13" fmla="*/ 0 h 118"/>
                <a:gd name="T14" fmla="*/ 0 w 268"/>
                <a:gd name="T15" fmla="*/ 0 h 118"/>
                <a:gd name="T16" fmla="*/ 0 w 268"/>
                <a:gd name="T17" fmla="*/ 0 h 118"/>
                <a:gd name="T18" fmla="*/ 0 w 268"/>
                <a:gd name="T19" fmla="*/ 0 h 118"/>
                <a:gd name="T20" fmla="*/ 0 w 268"/>
                <a:gd name="T21" fmla="*/ 0 h 118"/>
                <a:gd name="T22" fmla="*/ 0 w 268"/>
                <a:gd name="T23" fmla="*/ 0 h 118"/>
                <a:gd name="T24" fmla="*/ 0 w 268"/>
                <a:gd name="T25" fmla="*/ 0 h 118"/>
                <a:gd name="T26" fmla="*/ 0 w 268"/>
                <a:gd name="T27" fmla="*/ 0 h 118"/>
                <a:gd name="T28" fmla="*/ 0 w 268"/>
                <a:gd name="T29" fmla="*/ 0 h 118"/>
                <a:gd name="T30" fmla="*/ 0 w 268"/>
                <a:gd name="T31" fmla="*/ 0 h 118"/>
                <a:gd name="T32" fmla="*/ 0 w 268"/>
                <a:gd name="T33" fmla="*/ 0 h 118"/>
                <a:gd name="T34" fmla="*/ 0 w 268"/>
                <a:gd name="T35" fmla="*/ 0 h 118"/>
                <a:gd name="T36" fmla="*/ 0 w 268"/>
                <a:gd name="T37" fmla="*/ 0 h 118"/>
                <a:gd name="T38" fmla="*/ 0 w 268"/>
                <a:gd name="T39" fmla="*/ 0 h 118"/>
                <a:gd name="T40" fmla="*/ 0 w 268"/>
                <a:gd name="T41" fmla="*/ 0 h 118"/>
                <a:gd name="T42" fmla="*/ 0 w 268"/>
                <a:gd name="T43" fmla="*/ 0 h 118"/>
                <a:gd name="T44" fmla="*/ 0 w 268"/>
                <a:gd name="T45" fmla="*/ 0 h 118"/>
                <a:gd name="T46" fmla="*/ 0 w 268"/>
                <a:gd name="T47" fmla="*/ 0 h 118"/>
                <a:gd name="T48" fmla="*/ 0 w 268"/>
                <a:gd name="T49" fmla="*/ 0 h 118"/>
                <a:gd name="T50" fmla="*/ 0 w 268"/>
                <a:gd name="T51" fmla="*/ 0 h 118"/>
                <a:gd name="T52" fmla="*/ 0 w 268"/>
                <a:gd name="T53" fmla="*/ 0 h 118"/>
                <a:gd name="T54" fmla="*/ 0 w 268"/>
                <a:gd name="T55" fmla="*/ 0 h 118"/>
                <a:gd name="T56" fmla="*/ 0 w 268"/>
                <a:gd name="T57" fmla="*/ 0 h 118"/>
                <a:gd name="T58" fmla="*/ 0 w 268"/>
                <a:gd name="T59" fmla="*/ 0 h 118"/>
                <a:gd name="T60" fmla="*/ 0 w 268"/>
                <a:gd name="T61" fmla="*/ 0 h 118"/>
                <a:gd name="T62" fmla="*/ 0 w 268"/>
                <a:gd name="T63" fmla="*/ 0 h 11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68"/>
                <a:gd name="T97" fmla="*/ 0 h 118"/>
                <a:gd name="T98" fmla="*/ 268 w 268"/>
                <a:gd name="T99" fmla="*/ 118 h 11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68" h="118">
                  <a:moveTo>
                    <a:pt x="7" y="0"/>
                  </a:moveTo>
                  <a:lnTo>
                    <a:pt x="9" y="0"/>
                  </a:lnTo>
                  <a:lnTo>
                    <a:pt x="15" y="0"/>
                  </a:lnTo>
                  <a:lnTo>
                    <a:pt x="21" y="0"/>
                  </a:lnTo>
                  <a:lnTo>
                    <a:pt x="24" y="0"/>
                  </a:lnTo>
                  <a:lnTo>
                    <a:pt x="22" y="15"/>
                  </a:lnTo>
                  <a:lnTo>
                    <a:pt x="24" y="29"/>
                  </a:lnTo>
                  <a:lnTo>
                    <a:pt x="26" y="40"/>
                  </a:lnTo>
                  <a:lnTo>
                    <a:pt x="34" y="51"/>
                  </a:lnTo>
                  <a:lnTo>
                    <a:pt x="41" y="59"/>
                  </a:lnTo>
                  <a:lnTo>
                    <a:pt x="53" y="67"/>
                  </a:lnTo>
                  <a:lnTo>
                    <a:pt x="64" y="70"/>
                  </a:lnTo>
                  <a:lnTo>
                    <a:pt x="80" y="76"/>
                  </a:lnTo>
                  <a:lnTo>
                    <a:pt x="91" y="76"/>
                  </a:lnTo>
                  <a:lnTo>
                    <a:pt x="106" y="78"/>
                  </a:lnTo>
                  <a:lnTo>
                    <a:pt x="121" y="76"/>
                  </a:lnTo>
                  <a:lnTo>
                    <a:pt x="137" y="76"/>
                  </a:lnTo>
                  <a:lnTo>
                    <a:pt x="150" y="72"/>
                  </a:lnTo>
                  <a:lnTo>
                    <a:pt x="163" y="70"/>
                  </a:lnTo>
                  <a:lnTo>
                    <a:pt x="175" y="67"/>
                  </a:lnTo>
                  <a:lnTo>
                    <a:pt x="188" y="63"/>
                  </a:lnTo>
                  <a:lnTo>
                    <a:pt x="194" y="57"/>
                  </a:lnTo>
                  <a:lnTo>
                    <a:pt x="201" y="53"/>
                  </a:lnTo>
                  <a:lnTo>
                    <a:pt x="211" y="48"/>
                  </a:lnTo>
                  <a:lnTo>
                    <a:pt x="218" y="44"/>
                  </a:lnTo>
                  <a:lnTo>
                    <a:pt x="226" y="38"/>
                  </a:lnTo>
                  <a:lnTo>
                    <a:pt x="235" y="34"/>
                  </a:lnTo>
                  <a:lnTo>
                    <a:pt x="243" y="30"/>
                  </a:lnTo>
                  <a:lnTo>
                    <a:pt x="252" y="29"/>
                  </a:lnTo>
                  <a:lnTo>
                    <a:pt x="258" y="34"/>
                  </a:lnTo>
                  <a:lnTo>
                    <a:pt x="268" y="42"/>
                  </a:lnTo>
                  <a:lnTo>
                    <a:pt x="254" y="48"/>
                  </a:lnTo>
                  <a:lnTo>
                    <a:pt x="245" y="57"/>
                  </a:lnTo>
                  <a:lnTo>
                    <a:pt x="232" y="65"/>
                  </a:lnTo>
                  <a:lnTo>
                    <a:pt x="220" y="72"/>
                  </a:lnTo>
                  <a:lnTo>
                    <a:pt x="207" y="78"/>
                  </a:lnTo>
                  <a:lnTo>
                    <a:pt x="195" y="86"/>
                  </a:lnTo>
                  <a:lnTo>
                    <a:pt x="184" y="91"/>
                  </a:lnTo>
                  <a:lnTo>
                    <a:pt x="171" y="97"/>
                  </a:lnTo>
                  <a:lnTo>
                    <a:pt x="156" y="101"/>
                  </a:lnTo>
                  <a:lnTo>
                    <a:pt x="144" y="105"/>
                  </a:lnTo>
                  <a:lnTo>
                    <a:pt x="129" y="108"/>
                  </a:lnTo>
                  <a:lnTo>
                    <a:pt x="118" y="112"/>
                  </a:lnTo>
                  <a:lnTo>
                    <a:pt x="102" y="114"/>
                  </a:lnTo>
                  <a:lnTo>
                    <a:pt x="89" y="116"/>
                  </a:lnTo>
                  <a:lnTo>
                    <a:pt x="76" y="118"/>
                  </a:lnTo>
                  <a:lnTo>
                    <a:pt x="62" y="118"/>
                  </a:lnTo>
                  <a:lnTo>
                    <a:pt x="53" y="118"/>
                  </a:lnTo>
                  <a:lnTo>
                    <a:pt x="43" y="116"/>
                  </a:lnTo>
                  <a:lnTo>
                    <a:pt x="34" y="112"/>
                  </a:lnTo>
                  <a:lnTo>
                    <a:pt x="28" y="108"/>
                  </a:lnTo>
                  <a:lnTo>
                    <a:pt x="21" y="101"/>
                  </a:lnTo>
                  <a:lnTo>
                    <a:pt x="15" y="95"/>
                  </a:lnTo>
                  <a:lnTo>
                    <a:pt x="11" y="86"/>
                  </a:lnTo>
                  <a:lnTo>
                    <a:pt x="7" y="78"/>
                  </a:lnTo>
                  <a:lnTo>
                    <a:pt x="3" y="67"/>
                  </a:lnTo>
                  <a:lnTo>
                    <a:pt x="2" y="57"/>
                  </a:lnTo>
                  <a:lnTo>
                    <a:pt x="0" y="48"/>
                  </a:lnTo>
                  <a:lnTo>
                    <a:pt x="0" y="38"/>
                  </a:lnTo>
                  <a:lnTo>
                    <a:pt x="0" y="27"/>
                  </a:lnTo>
                  <a:lnTo>
                    <a:pt x="2" y="17"/>
                  </a:lnTo>
                  <a:lnTo>
                    <a:pt x="3" y="8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65" name="Freeform 9">
              <a:extLst>
                <a:ext uri="{FF2B5EF4-FFF2-40B4-BE49-F238E27FC236}">
                  <a16:creationId xmlns:a16="http://schemas.microsoft.com/office/drawing/2014/main" id="{C99BD800-D5B7-8129-F3D8-C40F133BE4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34" y="886"/>
              <a:ext cx="122" cy="73"/>
            </a:xfrm>
            <a:custGeom>
              <a:avLst/>
              <a:gdLst>
                <a:gd name="T0" fmla="*/ 0 w 399"/>
                <a:gd name="T1" fmla="*/ 0 h 258"/>
                <a:gd name="T2" fmla="*/ 0 w 399"/>
                <a:gd name="T3" fmla="*/ 0 h 258"/>
                <a:gd name="T4" fmla="*/ 0 w 399"/>
                <a:gd name="T5" fmla="*/ 0 h 258"/>
                <a:gd name="T6" fmla="*/ 0 w 399"/>
                <a:gd name="T7" fmla="*/ 0 h 258"/>
                <a:gd name="T8" fmla="*/ 0 w 399"/>
                <a:gd name="T9" fmla="*/ 0 h 258"/>
                <a:gd name="T10" fmla="*/ 0 w 399"/>
                <a:gd name="T11" fmla="*/ 0 h 258"/>
                <a:gd name="T12" fmla="*/ 0 w 399"/>
                <a:gd name="T13" fmla="*/ 0 h 258"/>
                <a:gd name="T14" fmla="*/ 0 w 399"/>
                <a:gd name="T15" fmla="*/ 0 h 258"/>
                <a:gd name="T16" fmla="*/ 0 w 399"/>
                <a:gd name="T17" fmla="*/ 0 h 258"/>
                <a:gd name="T18" fmla="*/ 0 w 399"/>
                <a:gd name="T19" fmla="*/ 0 h 258"/>
                <a:gd name="T20" fmla="*/ 0 w 399"/>
                <a:gd name="T21" fmla="*/ 0 h 258"/>
                <a:gd name="T22" fmla="*/ 0 w 399"/>
                <a:gd name="T23" fmla="*/ 0 h 258"/>
                <a:gd name="T24" fmla="*/ 0 w 399"/>
                <a:gd name="T25" fmla="*/ 0 h 258"/>
                <a:gd name="T26" fmla="*/ 0 w 399"/>
                <a:gd name="T27" fmla="*/ 0 h 258"/>
                <a:gd name="T28" fmla="*/ 0 w 399"/>
                <a:gd name="T29" fmla="*/ 0 h 258"/>
                <a:gd name="T30" fmla="*/ 0 w 399"/>
                <a:gd name="T31" fmla="*/ 0 h 258"/>
                <a:gd name="T32" fmla="*/ 0 w 399"/>
                <a:gd name="T33" fmla="*/ 0 h 258"/>
                <a:gd name="T34" fmla="*/ 0 w 399"/>
                <a:gd name="T35" fmla="*/ 0 h 258"/>
                <a:gd name="T36" fmla="*/ 0 w 399"/>
                <a:gd name="T37" fmla="*/ 0 h 258"/>
                <a:gd name="T38" fmla="*/ 0 w 399"/>
                <a:gd name="T39" fmla="*/ 0 h 258"/>
                <a:gd name="T40" fmla="*/ 0 w 399"/>
                <a:gd name="T41" fmla="*/ 0 h 258"/>
                <a:gd name="T42" fmla="*/ 0 w 399"/>
                <a:gd name="T43" fmla="*/ 0 h 258"/>
                <a:gd name="T44" fmla="*/ 0 w 399"/>
                <a:gd name="T45" fmla="*/ 0 h 258"/>
                <a:gd name="T46" fmla="*/ 0 w 399"/>
                <a:gd name="T47" fmla="*/ 0 h 258"/>
                <a:gd name="T48" fmla="*/ 0 w 399"/>
                <a:gd name="T49" fmla="*/ 0 h 258"/>
                <a:gd name="T50" fmla="*/ 0 w 399"/>
                <a:gd name="T51" fmla="*/ 0 h 258"/>
                <a:gd name="T52" fmla="*/ 0 w 399"/>
                <a:gd name="T53" fmla="*/ 0 h 258"/>
                <a:gd name="T54" fmla="*/ 0 w 399"/>
                <a:gd name="T55" fmla="*/ 0 h 258"/>
                <a:gd name="T56" fmla="*/ 0 w 399"/>
                <a:gd name="T57" fmla="*/ 0 h 258"/>
                <a:gd name="T58" fmla="*/ 0 w 399"/>
                <a:gd name="T59" fmla="*/ 0 h 258"/>
                <a:gd name="T60" fmla="*/ 0 w 399"/>
                <a:gd name="T61" fmla="*/ 0 h 258"/>
                <a:gd name="T62" fmla="*/ 0 w 399"/>
                <a:gd name="T63" fmla="*/ 0 h 258"/>
                <a:gd name="T64" fmla="*/ 0 w 399"/>
                <a:gd name="T65" fmla="*/ 0 h 258"/>
                <a:gd name="T66" fmla="*/ 0 w 399"/>
                <a:gd name="T67" fmla="*/ 0 h 258"/>
                <a:gd name="T68" fmla="*/ 0 w 399"/>
                <a:gd name="T69" fmla="*/ 0 h 258"/>
                <a:gd name="T70" fmla="*/ 0 w 399"/>
                <a:gd name="T71" fmla="*/ 0 h 258"/>
                <a:gd name="T72" fmla="*/ 0 w 399"/>
                <a:gd name="T73" fmla="*/ 0 h 258"/>
                <a:gd name="T74" fmla="*/ 0 w 399"/>
                <a:gd name="T75" fmla="*/ 0 h 258"/>
                <a:gd name="T76" fmla="*/ 0 w 399"/>
                <a:gd name="T77" fmla="*/ 0 h 258"/>
                <a:gd name="T78" fmla="*/ 0 w 399"/>
                <a:gd name="T79" fmla="*/ 0 h 258"/>
                <a:gd name="T80" fmla="*/ 0 w 399"/>
                <a:gd name="T81" fmla="*/ 0 h 258"/>
                <a:gd name="T82" fmla="*/ 0 w 399"/>
                <a:gd name="T83" fmla="*/ 0 h 258"/>
                <a:gd name="T84" fmla="*/ 0 w 399"/>
                <a:gd name="T85" fmla="*/ 0 h 258"/>
                <a:gd name="T86" fmla="*/ 0 w 399"/>
                <a:gd name="T87" fmla="*/ 0 h 258"/>
                <a:gd name="T88" fmla="*/ 0 w 399"/>
                <a:gd name="T89" fmla="*/ 0 h 258"/>
                <a:gd name="T90" fmla="*/ 0 w 399"/>
                <a:gd name="T91" fmla="*/ 0 h 25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399"/>
                <a:gd name="T139" fmla="*/ 0 h 258"/>
                <a:gd name="T140" fmla="*/ 399 w 399"/>
                <a:gd name="T141" fmla="*/ 258 h 258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399" h="258">
                  <a:moveTo>
                    <a:pt x="262" y="6"/>
                  </a:moveTo>
                  <a:lnTo>
                    <a:pt x="279" y="0"/>
                  </a:lnTo>
                  <a:lnTo>
                    <a:pt x="296" y="2"/>
                  </a:lnTo>
                  <a:lnTo>
                    <a:pt x="313" y="6"/>
                  </a:lnTo>
                  <a:lnTo>
                    <a:pt x="330" y="13"/>
                  </a:lnTo>
                  <a:lnTo>
                    <a:pt x="346" y="23"/>
                  </a:lnTo>
                  <a:lnTo>
                    <a:pt x="361" y="34"/>
                  </a:lnTo>
                  <a:lnTo>
                    <a:pt x="372" y="47"/>
                  </a:lnTo>
                  <a:lnTo>
                    <a:pt x="384" y="63"/>
                  </a:lnTo>
                  <a:lnTo>
                    <a:pt x="389" y="78"/>
                  </a:lnTo>
                  <a:lnTo>
                    <a:pt x="395" y="95"/>
                  </a:lnTo>
                  <a:lnTo>
                    <a:pt x="399" y="110"/>
                  </a:lnTo>
                  <a:lnTo>
                    <a:pt x="399" y="127"/>
                  </a:lnTo>
                  <a:lnTo>
                    <a:pt x="393" y="144"/>
                  </a:lnTo>
                  <a:lnTo>
                    <a:pt x="386" y="160"/>
                  </a:lnTo>
                  <a:lnTo>
                    <a:pt x="372" y="175"/>
                  </a:lnTo>
                  <a:lnTo>
                    <a:pt x="357" y="190"/>
                  </a:lnTo>
                  <a:lnTo>
                    <a:pt x="348" y="198"/>
                  </a:lnTo>
                  <a:lnTo>
                    <a:pt x="342" y="203"/>
                  </a:lnTo>
                  <a:lnTo>
                    <a:pt x="334" y="211"/>
                  </a:lnTo>
                  <a:lnTo>
                    <a:pt x="325" y="217"/>
                  </a:lnTo>
                  <a:lnTo>
                    <a:pt x="315" y="222"/>
                  </a:lnTo>
                  <a:lnTo>
                    <a:pt x="306" y="228"/>
                  </a:lnTo>
                  <a:lnTo>
                    <a:pt x="296" y="234"/>
                  </a:lnTo>
                  <a:lnTo>
                    <a:pt x="287" y="239"/>
                  </a:lnTo>
                  <a:lnTo>
                    <a:pt x="273" y="241"/>
                  </a:lnTo>
                  <a:lnTo>
                    <a:pt x="264" y="245"/>
                  </a:lnTo>
                  <a:lnTo>
                    <a:pt x="253" y="249"/>
                  </a:lnTo>
                  <a:lnTo>
                    <a:pt x="243" y="253"/>
                  </a:lnTo>
                  <a:lnTo>
                    <a:pt x="232" y="253"/>
                  </a:lnTo>
                  <a:lnTo>
                    <a:pt x="222" y="255"/>
                  </a:lnTo>
                  <a:lnTo>
                    <a:pt x="213" y="257"/>
                  </a:lnTo>
                  <a:lnTo>
                    <a:pt x="203" y="258"/>
                  </a:lnTo>
                  <a:lnTo>
                    <a:pt x="188" y="253"/>
                  </a:lnTo>
                  <a:lnTo>
                    <a:pt x="171" y="251"/>
                  </a:lnTo>
                  <a:lnTo>
                    <a:pt x="156" y="245"/>
                  </a:lnTo>
                  <a:lnTo>
                    <a:pt x="138" y="239"/>
                  </a:lnTo>
                  <a:lnTo>
                    <a:pt x="123" y="232"/>
                  </a:lnTo>
                  <a:lnTo>
                    <a:pt x="110" y="226"/>
                  </a:lnTo>
                  <a:lnTo>
                    <a:pt x="95" y="217"/>
                  </a:lnTo>
                  <a:lnTo>
                    <a:pt x="83" y="207"/>
                  </a:lnTo>
                  <a:lnTo>
                    <a:pt x="68" y="196"/>
                  </a:lnTo>
                  <a:lnTo>
                    <a:pt x="55" y="184"/>
                  </a:lnTo>
                  <a:lnTo>
                    <a:pt x="43" y="171"/>
                  </a:lnTo>
                  <a:lnTo>
                    <a:pt x="34" y="160"/>
                  </a:lnTo>
                  <a:lnTo>
                    <a:pt x="23" y="144"/>
                  </a:lnTo>
                  <a:lnTo>
                    <a:pt x="15" y="131"/>
                  </a:lnTo>
                  <a:lnTo>
                    <a:pt x="5" y="114"/>
                  </a:lnTo>
                  <a:lnTo>
                    <a:pt x="0" y="99"/>
                  </a:lnTo>
                  <a:lnTo>
                    <a:pt x="4" y="89"/>
                  </a:lnTo>
                  <a:lnTo>
                    <a:pt x="9" y="82"/>
                  </a:lnTo>
                  <a:lnTo>
                    <a:pt x="21" y="99"/>
                  </a:lnTo>
                  <a:lnTo>
                    <a:pt x="32" y="116"/>
                  </a:lnTo>
                  <a:lnTo>
                    <a:pt x="47" y="131"/>
                  </a:lnTo>
                  <a:lnTo>
                    <a:pt x="64" y="146"/>
                  </a:lnTo>
                  <a:lnTo>
                    <a:pt x="80" y="160"/>
                  </a:lnTo>
                  <a:lnTo>
                    <a:pt x="97" y="171"/>
                  </a:lnTo>
                  <a:lnTo>
                    <a:pt x="116" y="182"/>
                  </a:lnTo>
                  <a:lnTo>
                    <a:pt x="137" y="192"/>
                  </a:lnTo>
                  <a:lnTo>
                    <a:pt x="156" y="198"/>
                  </a:lnTo>
                  <a:lnTo>
                    <a:pt x="176" y="203"/>
                  </a:lnTo>
                  <a:lnTo>
                    <a:pt x="197" y="207"/>
                  </a:lnTo>
                  <a:lnTo>
                    <a:pt x="218" y="211"/>
                  </a:lnTo>
                  <a:lnTo>
                    <a:pt x="239" y="211"/>
                  </a:lnTo>
                  <a:lnTo>
                    <a:pt x="260" y="211"/>
                  </a:lnTo>
                  <a:lnTo>
                    <a:pt x="283" y="207"/>
                  </a:lnTo>
                  <a:lnTo>
                    <a:pt x="304" y="201"/>
                  </a:lnTo>
                  <a:lnTo>
                    <a:pt x="311" y="196"/>
                  </a:lnTo>
                  <a:lnTo>
                    <a:pt x="321" y="188"/>
                  </a:lnTo>
                  <a:lnTo>
                    <a:pt x="329" y="181"/>
                  </a:lnTo>
                  <a:lnTo>
                    <a:pt x="338" y="175"/>
                  </a:lnTo>
                  <a:lnTo>
                    <a:pt x="346" y="165"/>
                  </a:lnTo>
                  <a:lnTo>
                    <a:pt x="353" y="156"/>
                  </a:lnTo>
                  <a:lnTo>
                    <a:pt x="361" y="146"/>
                  </a:lnTo>
                  <a:lnTo>
                    <a:pt x="367" y="137"/>
                  </a:lnTo>
                  <a:lnTo>
                    <a:pt x="370" y="127"/>
                  </a:lnTo>
                  <a:lnTo>
                    <a:pt x="374" y="116"/>
                  </a:lnTo>
                  <a:lnTo>
                    <a:pt x="376" y="104"/>
                  </a:lnTo>
                  <a:lnTo>
                    <a:pt x="376" y="95"/>
                  </a:lnTo>
                  <a:lnTo>
                    <a:pt x="372" y="85"/>
                  </a:lnTo>
                  <a:lnTo>
                    <a:pt x="367" y="76"/>
                  </a:lnTo>
                  <a:lnTo>
                    <a:pt x="357" y="66"/>
                  </a:lnTo>
                  <a:lnTo>
                    <a:pt x="348" y="57"/>
                  </a:lnTo>
                  <a:lnTo>
                    <a:pt x="340" y="47"/>
                  </a:lnTo>
                  <a:lnTo>
                    <a:pt x="332" y="42"/>
                  </a:lnTo>
                  <a:lnTo>
                    <a:pt x="325" y="34"/>
                  </a:lnTo>
                  <a:lnTo>
                    <a:pt x="315" y="30"/>
                  </a:lnTo>
                  <a:lnTo>
                    <a:pt x="308" y="27"/>
                  </a:lnTo>
                  <a:lnTo>
                    <a:pt x="300" y="25"/>
                  </a:lnTo>
                  <a:lnTo>
                    <a:pt x="292" y="23"/>
                  </a:lnTo>
                  <a:lnTo>
                    <a:pt x="283" y="25"/>
                  </a:lnTo>
                  <a:lnTo>
                    <a:pt x="275" y="25"/>
                  </a:lnTo>
                  <a:lnTo>
                    <a:pt x="268" y="25"/>
                  </a:lnTo>
                  <a:lnTo>
                    <a:pt x="260" y="28"/>
                  </a:lnTo>
                  <a:lnTo>
                    <a:pt x="251" y="34"/>
                  </a:lnTo>
                  <a:lnTo>
                    <a:pt x="243" y="38"/>
                  </a:lnTo>
                  <a:lnTo>
                    <a:pt x="235" y="44"/>
                  </a:lnTo>
                  <a:lnTo>
                    <a:pt x="228" y="51"/>
                  </a:lnTo>
                  <a:lnTo>
                    <a:pt x="222" y="61"/>
                  </a:lnTo>
                  <a:lnTo>
                    <a:pt x="216" y="70"/>
                  </a:lnTo>
                  <a:lnTo>
                    <a:pt x="216" y="80"/>
                  </a:lnTo>
                  <a:lnTo>
                    <a:pt x="218" y="89"/>
                  </a:lnTo>
                  <a:lnTo>
                    <a:pt x="228" y="99"/>
                  </a:lnTo>
                  <a:lnTo>
                    <a:pt x="233" y="103"/>
                  </a:lnTo>
                  <a:lnTo>
                    <a:pt x="241" y="104"/>
                  </a:lnTo>
                  <a:lnTo>
                    <a:pt x="249" y="99"/>
                  </a:lnTo>
                  <a:lnTo>
                    <a:pt x="256" y="93"/>
                  </a:lnTo>
                  <a:lnTo>
                    <a:pt x="262" y="95"/>
                  </a:lnTo>
                  <a:lnTo>
                    <a:pt x="273" y="101"/>
                  </a:lnTo>
                  <a:lnTo>
                    <a:pt x="283" y="106"/>
                  </a:lnTo>
                  <a:lnTo>
                    <a:pt x="289" y="110"/>
                  </a:lnTo>
                  <a:lnTo>
                    <a:pt x="291" y="122"/>
                  </a:lnTo>
                  <a:lnTo>
                    <a:pt x="289" y="131"/>
                  </a:lnTo>
                  <a:lnTo>
                    <a:pt x="281" y="137"/>
                  </a:lnTo>
                  <a:lnTo>
                    <a:pt x="273" y="144"/>
                  </a:lnTo>
                  <a:lnTo>
                    <a:pt x="264" y="146"/>
                  </a:lnTo>
                  <a:lnTo>
                    <a:pt x="254" y="150"/>
                  </a:lnTo>
                  <a:lnTo>
                    <a:pt x="243" y="150"/>
                  </a:lnTo>
                  <a:lnTo>
                    <a:pt x="235" y="152"/>
                  </a:lnTo>
                  <a:lnTo>
                    <a:pt x="222" y="144"/>
                  </a:lnTo>
                  <a:lnTo>
                    <a:pt x="213" y="137"/>
                  </a:lnTo>
                  <a:lnTo>
                    <a:pt x="203" y="127"/>
                  </a:lnTo>
                  <a:lnTo>
                    <a:pt x="199" y="116"/>
                  </a:lnTo>
                  <a:lnTo>
                    <a:pt x="194" y="104"/>
                  </a:lnTo>
                  <a:lnTo>
                    <a:pt x="194" y="91"/>
                  </a:lnTo>
                  <a:lnTo>
                    <a:pt x="194" y="80"/>
                  </a:lnTo>
                  <a:lnTo>
                    <a:pt x="195" y="68"/>
                  </a:lnTo>
                  <a:lnTo>
                    <a:pt x="199" y="55"/>
                  </a:lnTo>
                  <a:lnTo>
                    <a:pt x="203" y="44"/>
                  </a:lnTo>
                  <a:lnTo>
                    <a:pt x="209" y="32"/>
                  </a:lnTo>
                  <a:lnTo>
                    <a:pt x="218" y="25"/>
                  </a:lnTo>
                  <a:lnTo>
                    <a:pt x="226" y="15"/>
                  </a:lnTo>
                  <a:lnTo>
                    <a:pt x="235" y="9"/>
                  </a:lnTo>
                  <a:lnTo>
                    <a:pt x="245" y="6"/>
                  </a:lnTo>
                  <a:lnTo>
                    <a:pt x="256" y="6"/>
                  </a:lnTo>
                  <a:lnTo>
                    <a:pt x="258" y="6"/>
                  </a:lnTo>
                  <a:lnTo>
                    <a:pt x="262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66" name="Freeform 10">
              <a:extLst>
                <a:ext uri="{FF2B5EF4-FFF2-40B4-BE49-F238E27FC236}">
                  <a16:creationId xmlns:a16="http://schemas.microsoft.com/office/drawing/2014/main" id="{8667B3FF-2D29-5F15-6E1D-2B8B38452C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57" y="885"/>
              <a:ext cx="21" cy="26"/>
            </a:xfrm>
            <a:custGeom>
              <a:avLst/>
              <a:gdLst>
                <a:gd name="T0" fmla="*/ 0 w 66"/>
                <a:gd name="T1" fmla="*/ 0 h 89"/>
                <a:gd name="T2" fmla="*/ 0 w 66"/>
                <a:gd name="T3" fmla="*/ 0 h 89"/>
                <a:gd name="T4" fmla="*/ 0 w 66"/>
                <a:gd name="T5" fmla="*/ 0 h 89"/>
                <a:gd name="T6" fmla="*/ 0 w 66"/>
                <a:gd name="T7" fmla="*/ 0 h 89"/>
                <a:gd name="T8" fmla="*/ 0 w 66"/>
                <a:gd name="T9" fmla="*/ 0 h 89"/>
                <a:gd name="T10" fmla="*/ 0 w 66"/>
                <a:gd name="T11" fmla="*/ 0 h 89"/>
                <a:gd name="T12" fmla="*/ 0 w 66"/>
                <a:gd name="T13" fmla="*/ 0 h 89"/>
                <a:gd name="T14" fmla="*/ 0 w 66"/>
                <a:gd name="T15" fmla="*/ 0 h 89"/>
                <a:gd name="T16" fmla="*/ 0 w 66"/>
                <a:gd name="T17" fmla="*/ 0 h 89"/>
                <a:gd name="T18" fmla="*/ 0 w 66"/>
                <a:gd name="T19" fmla="*/ 0 h 89"/>
                <a:gd name="T20" fmla="*/ 0 w 66"/>
                <a:gd name="T21" fmla="*/ 0 h 89"/>
                <a:gd name="T22" fmla="*/ 0 w 66"/>
                <a:gd name="T23" fmla="*/ 0 h 89"/>
                <a:gd name="T24" fmla="*/ 0 w 66"/>
                <a:gd name="T25" fmla="*/ 0 h 89"/>
                <a:gd name="T26" fmla="*/ 0 w 66"/>
                <a:gd name="T27" fmla="*/ 0 h 89"/>
                <a:gd name="T28" fmla="*/ 0 w 66"/>
                <a:gd name="T29" fmla="*/ 0 h 89"/>
                <a:gd name="T30" fmla="*/ 0 w 66"/>
                <a:gd name="T31" fmla="*/ 0 h 89"/>
                <a:gd name="T32" fmla="*/ 0 w 66"/>
                <a:gd name="T33" fmla="*/ 0 h 89"/>
                <a:gd name="T34" fmla="*/ 0 w 66"/>
                <a:gd name="T35" fmla="*/ 0 h 89"/>
                <a:gd name="T36" fmla="*/ 0 w 66"/>
                <a:gd name="T37" fmla="*/ 0 h 89"/>
                <a:gd name="T38" fmla="*/ 0 w 66"/>
                <a:gd name="T39" fmla="*/ 0 h 89"/>
                <a:gd name="T40" fmla="*/ 0 w 66"/>
                <a:gd name="T41" fmla="*/ 0 h 89"/>
                <a:gd name="T42" fmla="*/ 0 w 66"/>
                <a:gd name="T43" fmla="*/ 0 h 89"/>
                <a:gd name="T44" fmla="*/ 0 w 66"/>
                <a:gd name="T45" fmla="*/ 0 h 89"/>
                <a:gd name="T46" fmla="*/ 0 w 66"/>
                <a:gd name="T47" fmla="*/ 0 h 89"/>
                <a:gd name="T48" fmla="*/ 0 w 66"/>
                <a:gd name="T49" fmla="*/ 0 h 89"/>
                <a:gd name="T50" fmla="*/ 0 w 66"/>
                <a:gd name="T51" fmla="*/ 0 h 89"/>
                <a:gd name="T52" fmla="*/ 0 w 66"/>
                <a:gd name="T53" fmla="*/ 0 h 89"/>
                <a:gd name="T54" fmla="*/ 0 w 66"/>
                <a:gd name="T55" fmla="*/ 0 h 89"/>
                <a:gd name="T56" fmla="*/ 0 w 66"/>
                <a:gd name="T57" fmla="*/ 0 h 89"/>
                <a:gd name="T58" fmla="*/ 0 w 66"/>
                <a:gd name="T59" fmla="*/ 0 h 89"/>
                <a:gd name="T60" fmla="*/ 0 w 66"/>
                <a:gd name="T61" fmla="*/ 0 h 89"/>
                <a:gd name="T62" fmla="*/ 0 w 66"/>
                <a:gd name="T63" fmla="*/ 0 h 89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66"/>
                <a:gd name="T97" fmla="*/ 0 h 89"/>
                <a:gd name="T98" fmla="*/ 66 w 66"/>
                <a:gd name="T99" fmla="*/ 89 h 89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66" h="89">
                  <a:moveTo>
                    <a:pt x="13" y="0"/>
                  </a:moveTo>
                  <a:lnTo>
                    <a:pt x="15" y="0"/>
                  </a:lnTo>
                  <a:lnTo>
                    <a:pt x="21" y="0"/>
                  </a:lnTo>
                  <a:lnTo>
                    <a:pt x="26" y="0"/>
                  </a:lnTo>
                  <a:lnTo>
                    <a:pt x="34" y="0"/>
                  </a:lnTo>
                  <a:lnTo>
                    <a:pt x="32" y="4"/>
                  </a:lnTo>
                  <a:lnTo>
                    <a:pt x="30" y="13"/>
                  </a:lnTo>
                  <a:lnTo>
                    <a:pt x="26" y="19"/>
                  </a:lnTo>
                  <a:lnTo>
                    <a:pt x="24" y="27"/>
                  </a:lnTo>
                  <a:lnTo>
                    <a:pt x="30" y="25"/>
                  </a:lnTo>
                  <a:lnTo>
                    <a:pt x="40" y="29"/>
                  </a:lnTo>
                  <a:lnTo>
                    <a:pt x="49" y="34"/>
                  </a:lnTo>
                  <a:lnTo>
                    <a:pt x="59" y="44"/>
                  </a:lnTo>
                  <a:lnTo>
                    <a:pt x="64" y="53"/>
                  </a:lnTo>
                  <a:lnTo>
                    <a:pt x="66" y="65"/>
                  </a:lnTo>
                  <a:lnTo>
                    <a:pt x="64" y="70"/>
                  </a:lnTo>
                  <a:lnTo>
                    <a:pt x="61" y="76"/>
                  </a:lnTo>
                  <a:lnTo>
                    <a:pt x="53" y="82"/>
                  </a:lnTo>
                  <a:lnTo>
                    <a:pt x="45" y="89"/>
                  </a:lnTo>
                  <a:lnTo>
                    <a:pt x="34" y="89"/>
                  </a:lnTo>
                  <a:lnTo>
                    <a:pt x="21" y="82"/>
                  </a:lnTo>
                  <a:lnTo>
                    <a:pt x="17" y="76"/>
                  </a:lnTo>
                  <a:lnTo>
                    <a:pt x="11" y="70"/>
                  </a:lnTo>
                  <a:lnTo>
                    <a:pt x="7" y="63"/>
                  </a:lnTo>
                  <a:lnTo>
                    <a:pt x="5" y="57"/>
                  </a:lnTo>
                  <a:lnTo>
                    <a:pt x="2" y="48"/>
                  </a:lnTo>
                  <a:lnTo>
                    <a:pt x="2" y="38"/>
                  </a:lnTo>
                  <a:lnTo>
                    <a:pt x="0" y="31"/>
                  </a:lnTo>
                  <a:lnTo>
                    <a:pt x="2" y="23"/>
                  </a:lnTo>
                  <a:lnTo>
                    <a:pt x="4" y="10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67" name="Freeform 11">
              <a:extLst>
                <a:ext uri="{FF2B5EF4-FFF2-40B4-BE49-F238E27FC236}">
                  <a16:creationId xmlns:a16="http://schemas.microsoft.com/office/drawing/2014/main" id="{791FFD4D-B392-DE8F-D665-6B54415A2B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8" y="899"/>
              <a:ext cx="65" cy="68"/>
            </a:xfrm>
            <a:custGeom>
              <a:avLst/>
              <a:gdLst>
                <a:gd name="T0" fmla="*/ 0 w 213"/>
                <a:gd name="T1" fmla="*/ 0 h 241"/>
                <a:gd name="T2" fmla="*/ 0 w 213"/>
                <a:gd name="T3" fmla="*/ 0 h 241"/>
                <a:gd name="T4" fmla="*/ 0 w 213"/>
                <a:gd name="T5" fmla="*/ 0 h 241"/>
                <a:gd name="T6" fmla="*/ 0 w 213"/>
                <a:gd name="T7" fmla="*/ 0 h 241"/>
                <a:gd name="T8" fmla="*/ 0 w 213"/>
                <a:gd name="T9" fmla="*/ 0 h 241"/>
                <a:gd name="T10" fmla="*/ 0 w 213"/>
                <a:gd name="T11" fmla="*/ 0 h 241"/>
                <a:gd name="T12" fmla="*/ 0 w 213"/>
                <a:gd name="T13" fmla="*/ 0 h 241"/>
                <a:gd name="T14" fmla="*/ 0 w 213"/>
                <a:gd name="T15" fmla="*/ 0 h 241"/>
                <a:gd name="T16" fmla="*/ 0 w 213"/>
                <a:gd name="T17" fmla="*/ 0 h 241"/>
                <a:gd name="T18" fmla="*/ 0 w 213"/>
                <a:gd name="T19" fmla="*/ 0 h 241"/>
                <a:gd name="T20" fmla="*/ 0 w 213"/>
                <a:gd name="T21" fmla="*/ 0 h 241"/>
                <a:gd name="T22" fmla="*/ 0 w 213"/>
                <a:gd name="T23" fmla="*/ 0 h 241"/>
                <a:gd name="T24" fmla="*/ 0 w 213"/>
                <a:gd name="T25" fmla="*/ 0 h 241"/>
                <a:gd name="T26" fmla="*/ 0 w 213"/>
                <a:gd name="T27" fmla="*/ 0 h 241"/>
                <a:gd name="T28" fmla="*/ 0 w 213"/>
                <a:gd name="T29" fmla="*/ 0 h 241"/>
                <a:gd name="T30" fmla="*/ 0 w 213"/>
                <a:gd name="T31" fmla="*/ 0 h 241"/>
                <a:gd name="T32" fmla="*/ 0 w 213"/>
                <a:gd name="T33" fmla="*/ 0 h 241"/>
                <a:gd name="T34" fmla="*/ 0 w 213"/>
                <a:gd name="T35" fmla="*/ 0 h 241"/>
                <a:gd name="T36" fmla="*/ 0 w 213"/>
                <a:gd name="T37" fmla="*/ 0 h 241"/>
                <a:gd name="T38" fmla="*/ 0 w 213"/>
                <a:gd name="T39" fmla="*/ 0 h 241"/>
                <a:gd name="T40" fmla="*/ 0 w 213"/>
                <a:gd name="T41" fmla="*/ 0 h 241"/>
                <a:gd name="T42" fmla="*/ 0 w 213"/>
                <a:gd name="T43" fmla="*/ 0 h 241"/>
                <a:gd name="T44" fmla="*/ 0 w 213"/>
                <a:gd name="T45" fmla="*/ 0 h 241"/>
                <a:gd name="T46" fmla="*/ 0 w 213"/>
                <a:gd name="T47" fmla="*/ 0 h 241"/>
                <a:gd name="T48" fmla="*/ 0 w 213"/>
                <a:gd name="T49" fmla="*/ 0 h 241"/>
                <a:gd name="T50" fmla="*/ 0 w 213"/>
                <a:gd name="T51" fmla="*/ 0 h 241"/>
                <a:gd name="T52" fmla="*/ 0 w 213"/>
                <a:gd name="T53" fmla="*/ 0 h 241"/>
                <a:gd name="T54" fmla="*/ 0 w 213"/>
                <a:gd name="T55" fmla="*/ 0 h 241"/>
                <a:gd name="T56" fmla="*/ 0 w 213"/>
                <a:gd name="T57" fmla="*/ 0 h 241"/>
                <a:gd name="T58" fmla="*/ 0 w 213"/>
                <a:gd name="T59" fmla="*/ 0 h 241"/>
                <a:gd name="T60" fmla="*/ 0 w 213"/>
                <a:gd name="T61" fmla="*/ 0 h 241"/>
                <a:gd name="T62" fmla="*/ 0 w 213"/>
                <a:gd name="T63" fmla="*/ 0 h 241"/>
                <a:gd name="T64" fmla="*/ 0 w 213"/>
                <a:gd name="T65" fmla="*/ 0 h 241"/>
                <a:gd name="T66" fmla="*/ 0 w 213"/>
                <a:gd name="T67" fmla="*/ 0 h 241"/>
                <a:gd name="T68" fmla="*/ 0 w 213"/>
                <a:gd name="T69" fmla="*/ 0 h 241"/>
                <a:gd name="T70" fmla="*/ 0 w 213"/>
                <a:gd name="T71" fmla="*/ 0 h 241"/>
                <a:gd name="T72" fmla="*/ 0 w 213"/>
                <a:gd name="T73" fmla="*/ 0 h 241"/>
                <a:gd name="T74" fmla="*/ 0 w 213"/>
                <a:gd name="T75" fmla="*/ 0 h 241"/>
                <a:gd name="T76" fmla="*/ 0 w 213"/>
                <a:gd name="T77" fmla="*/ 0 h 241"/>
                <a:gd name="T78" fmla="*/ 0 w 213"/>
                <a:gd name="T79" fmla="*/ 0 h 241"/>
                <a:gd name="T80" fmla="*/ 0 w 213"/>
                <a:gd name="T81" fmla="*/ 0 h 241"/>
                <a:gd name="T82" fmla="*/ 0 w 213"/>
                <a:gd name="T83" fmla="*/ 0 h 241"/>
                <a:gd name="T84" fmla="*/ 0 w 213"/>
                <a:gd name="T85" fmla="*/ 0 h 241"/>
                <a:gd name="T86" fmla="*/ 0 w 213"/>
                <a:gd name="T87" fmla="*/ 0 h 241"/>
                <a:gd name="T88" fmla="*/ 0 w 213"/>
                <a:gd name="T89" fmla="*/ 0 h 241"/>
                <a:gd name="T90" fmla="*/ 0 w 213"/>
                <a:gd name="T91" fmla="*/ 0 h 241"/>
                <a:gd name="T92" fmla="*/ 0 w 213"/>
                <a:gd name="T93" fmla="*/ 0 h 241"/>
                <a:gd name="T94" fmla="*/ 0 w 213"/>
                <a:gd name="T95" fmla="*/ 0 h 241"/>
                <a:gd name="T96" fmla="*/ 0 w 213"/>
                <a:gd name="T97" fmla="*/ 0 h 241"/>
                <a:gd name="T98" fmla="*/ 0 w 213"/>
                <a:gd name="T99" fmla="*/ 0 h 241"/>
                <a:gd name="T100" fmla="*/ 0 w 213"/>
                <a:gd name="T101" fmla="*/ 0 h 241"/>
                <a:gd name="T102" fmla="*/ 0 w 213"/>
                <a:gd name="T103" fmla="*/ 0 h 241"/>
                <a:gd name="T104" fmla="*/ 0 w 213"/>
                <a:gd name="T105" fmla="*/ 0 h 241"/>
                <a:gd name="T106" fmla="*/ 0 w 213"/>
                <a:gd name="T107" fmla="*/ 0 h 241"/>
                <a:gd name="T108" fmla="*/ 0 w 213"/>
                <a:gd name="T109" fmla="*/ 0 h 241"/>
                <a:gd name="T110" fmla="*/ 0 w 213"/>
                <a:gd name="T111" fmla="*/ 0 h 241"/>
                <a:gd name="T112" fmla="*/ 0 w 213"/>
                <a:gd name="T113" fmla="*/ 0 h 241"/>
                <a:gd name="T114" fmla="*/ 0 w 213"/>
                <a:gd name="T115" fmla="*/ 0 h 241"/>
                <a:gd name="T116" fmla="*/ 0 w 213"/>
                <a:gd name="T117" fmla="*/ 0 h 241"/>
                <a:gd name="T118" fmla="*/ 0 w 213"/>
                <a:gd name="T119" fmla="*/ 0 h 241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213"/>
                <a:gd name="T181" fmla="*/ 0 h 241"/>
                <a:gd name="T182" fmla="*/ 213 w 213"/>
                <a:gd name="T183" fmla="*/ 241 h 241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213" h="241">
                  <a:moveTo>
                    <a:pt x="196" y="0"/>
                  </a:moveTo>
                  <a:lnTo>
                    <a:pt x="198" y="0"/>
                  </a:lnTo>
                  <a:lnTo>
                    <a:pt x="202" y="0"/>
                  </a:lnTo>
                  <a:lnTo>
                    <a:pt x="208" y="0"/>
                  </a:lnTo>
                  <a:lnTo>
                    <a:pt x="213" y="0"/>
                  </a:lnTo>
                  <a:lnTo>
                    <a:pt x="209" y="13"/>
                  </a:lnTo>
                  <a:lnTo>
                    <a:pt x="202" y="26"/>
                  </a:lnTo>
                  <a:lnTo>
                    <a:pt x="192" y="36"/>
                  </a:lnTo>
                  <a:lnTo>
                    <a:pt x="181" y="49"/>
                  </a:lnTo>
                  <a:lnTo>
                    <a:pt x="170" y="60"/>
                  </a:lnTo>
                  <a:lnTo>
                    <a:pt x="156" y="70"/>
                  </a:lnTo>
                  <a:lnTo>
                    <a:pt x="145" y="83"/>
                  </a:lnTo>
                  <a:lnTo>
                    <a:pt x="137" y="97"/>
                  </a:lnTo>
                  <a:lnTo>
                    <a:pt x="128" y="102"/>
                  </a:lnTo>
                  <a:lnTo>
                    <a:pt x="122" y="110"/>
                  </a:lnTo>
                  <a:lnTo>
                    <a:pt x="112" y="118"/>
                  </a:lnTo>
                  <a:lnTo>
                    <a:pt x="107" y="131"/>
                  </a:lnTo>
                  <a:lnTo>
                    <a:pt x="97" y="140"/>
                  </a:lnTo>
                  <a:lnTo>
                    <a:pt x="90" y="154"/>
                  </a:lnTo>
                  <a:lnTo>
                    <a:pt x="80" y="167"/>
                  </a:lnTo>
                  <a:lnTo>
                    <a:pt x="73" y="180"/>
                  </a:lnTo>
                  <a:lnTo>
                    <a:pt x="63" y="192"/>
                  </a:lnTo>
                  <a:lnTo>
                    <a:pt x="54" y="203"/>
                  </a:lnTo>
                  <a:lnTo>
                    <a:pt x="44" y="214"/>
                  </a:lnTo>
                  <a:lnTo>
                    <a:pt x="36" y="224"/>
                  </a:lnTo>
                  <a:lnTo>
                    <a:pt x="27" y="230"/>
                  </a:lnTo>
                  <a:lnTo>
                    <a:pt x="17" y="237"/>
                  </a:lnTo>
                  <a:lnTo>
                    <a:pt x="10" y="239"/>
                  </a:lnTo>
                  <a:lnTo>
                    <a:pt x="2" y="241"/>
                  </a:lnTo>
                  <a:lnTo>
                    <a:pt x="0" y="237"/>
                  </a:lnTo>
                  <a:lnTo>
                    <a:pt x="2" y="233"/>
                  </a:lnTo>
                  <a:lnTo>
                    <a:pt x="6" y="224"/>
                  </a:lnTo>
                  <a:lnTo>
                    <a:pt x="12" y="216"/>
                  </a:lnTo>
                  <a:lnTo>
                    <a:pt x="16" y="205"/>
                  </a:lnTo>
                  <a:lnTo>
                    <a:pt x="19" y="197"/>
                  </a:lnTo>
                  <a:lnTo>
                    <a:pt x="21" y="192"/>
                  </a:lnTo>
                  <a:lnTo>
                    <a:pt x="19" y="178"/>
                  </a:lnTo>
                  <a:lnTo>
                    <a:pt x="21" y="167"/>
                  </a:lnTo>
                  <a:lnTo>
                    <a:pt x="23" y="157"/>
                  </a:lnTo>
                  <a:lnTo>
                    <a:pt x="27" y="150"/>
                  </a:lnTo>
                  <a:lnTo>
                    <a:pt x="31" y="140"/>
                  </a:lnTo>
                  <a:lnTo>
                    <a:pt x="35" y="133"/>
                  </a:lnTo>
                  <a:lnTo>
                    <a:pt x="40" y="125"/>
                  </a:lnTo>
                  <a:lnTo>
                    <a:pt x="48" y="118"/>
                  </a:lnTo>
                  <a:lnTo>
                    <a:pt x="59" y="102"/>
                  </a:lnTo>
                  <a:lnTo>
                    <a:pt x="74" y="89"/>
                  </a:lnTo>
                  <a:lnTo>
                    <a:pt x="80" y="81"/>
                  </a:lnTo>
                  <a:lnTo>
                    <a:pt x="88" y="74"/>
                  </a:lnTo>
                  <a:lnTo>
                    <a:pt x="95" y="64"/>
                  </a:lnTo>
                  <a:lnTo>
                    <a:pt x="101" y="59"/>
                  </a:lnTo>
                  <a:lnTo>
                    <a:pt x="109" y="49"/>
                  </a:lnTo>
                  <a:lnTo>
                    <a:pt x="118" y="41"/>
                  </a:lnTo>
                  <a:lnTo>
                    <a:pt x="132" y="34"/>
                  </a:lnTo>
                  <a:lnTo>
                    <a:pt x="145" y="26"/>
                  </a:lnTo>
                  <a:lnTo>
                    <a:pt x="158" y="19"/>
                  </a:lnTo>
                  <a:lnTo>
                    <a:pt x="173" y="13"/>
                  </a:lnTo>
                  <a:lnTo>
                    <a:pt x="183" y="5"/>
                  </a:lnTo>
                  <a:lnTo>
                    <a:pt x="19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68" name="Freeform 12">
              <a:extLst>
                <a:ext uri="{FF2B5EF4-FFF2-40B4-BE49-F238E27FC236}">
                  <a16:creationId xmlns:a16="http://schemas.microsoft.com/office/drawing/2014/main" id="{848C99B8-5B61-335E-43DF-5F4ACB32BA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85" y="970"/>
              <a:ext cx="56" cy="91"/>
            </a:xfrm>
            <a:custGeom>
              <a:avLst/>
              <a:gdLst>
                <a:gd name="T0" fmla="*/ 0 w 182"/>
                <a:gd name="T1" fmla="*/ 0 h 321"/>
                <a:gd name="T2" fmla="*/ 0 w 182"/>
                <a:gd name="T3" fmla="*/ 0 h 321"/>
                <a:gd name="T4" fmla="*/ 0 w 182"/>
                <a:gd name="T5" fmla="*/ 0 h 321"/>
                <a:gd name="T6" fmla="*/ 0 w 182"/>
                <a:gd name="T7" fmla="*/ 0 h 321"/>
                <a:gd name="T8" fmla="*/ 0 w 182"/>
                <a:gd name="T9" fmla="*/ 0 h 321"/>
                <a:gd name="T10" fmla="*/ 0 w 182"/>
                <a:gd name="T11" fmla="*/ 0 h 321"/>
                <a:gd name="T12" fmla="*/ 0 w 182"/>
                <a:gd name="T13" fmla="*/ 0 h 321"/>
                <a:gd name="T14" fmla="*/ 0 w 182"/>
                <a:gd name="T15" fmla="*/ 0 h 321"/>
                <a:gd name="T16" fmla="*/ 0 w 182"/>
                <a:gd name="T17" fmla="*/ 0 h 321"/>
                <a:gd name="T18" fmla="*/ 0 w 182"/>
                <a:gd name="T19" fmla="*/ 0 h 321"/>
                <a:gd name="T20" fmla="*/ 0 w 182"/>
                <a:gd name="T21" fmla="*/ 0 h 321"/>
                <a:gd name="T22" fmla="*/ 0 w 182"/>
                <a:gd name="T23" fmla="*/ 0 h 321"/>
                <a:gd name="T24" fmla="*/ 0 w 182"/>
                <a:gd name="T25" fmla="*/ 0 h 321"/>
                <a:gd name="T26" fmla="*/ 0 w 182"/>
                <a:gd name="T27" fmla="*/ 0 h 321"/>
                <a:gd name="T28" fmla="*/ 0 w 182"/>
                <a:gd name="T29" fmla="*/ 0 h 321"/>
                <a:gd name="T30" fmla="*/ 0 w 182"/>
                <a:gd name="T31" fmla="*/ 0 h 321"/>
                <a:gd name="T32" fmla="*/ 0 w 182"/>
                <a:gd name="T33" fmla="*/ 0 h 321"/>
                <a:gd name="T34" fmla="*/ 0 w 182"/>
                <a:gd name="T35" fmla="*/ 0 h 321"/>
                <a:gd name="T36" fmla="*/ 0 w 182"/>
                <a:gd name="T37" fmla="*/ 0 h 321"/>
                <a:gd name="T38" fmla="*/ 0 w 182"/>
                <a:gd name="T39" fmla="*/ 0 h 321"/>
                <a:gd name="T40" fmla="*/ 0 w 182"/>
                <a:gd name="T41" fmla="*/ 0 h 321"/>
                <a:gd name="T42" fmla="*/ 0 w 182"/>
                <a:gd name="T43" fmla="*/ 0 h 321"/>
                <a:gd name="T44" fmla="*/ 0 w 182"/>
                <a:gd name="T45" fmla="*/ 0 h 321"/>
                <a:gd name="T46" fmla="*/ 0 w 182"/>
                <a:gd name="T47" fmla="*/ 0 h 321"/>
                <a:gd name="T48" fmla="*/ 0 w 182"/>
                <a:gd name="T49" fmla="*/ 0 h 321"/>
                <a:gd name="T50" fmla="*/ 0 w 182"/>
                <a:gd name="T51" fmla="*/ 0 h 321"/>
                <a:gd name="T52" fmla="*/ 0 w 182"/>
                <a:gd name="T53" fmla="*/ 0 h 321"/>
                <a:gd name="T54" fmla="*/ 0 w 182"/>
                <a:gd name="T55" fmla="*/ 0 h 321"/>
                <a:gd name="T56" fmla="*/ 0 w 182"/>
                <a:gd name="T57" fmla="*/ 0 h 321"/>
                <a:gd name="T58" fmla="*/ 0 w 182"/>
                <a:gd name="T59" fmla="*/ 0 h 321"/>
                <a:gd name="T60" fmla="*/ 0 w 182"/>
                <a:gd name="T61" fmla="*/ 0 h 321"/>
                <a:gd name="T62" fmla="*/ 0 w 182"/>
                <a:gd name="T63" fmla="*/ 0 h 321"/>
                <a:gd name="T64" fmla="*/ 0 w 182"/>
                <a:gd name="T65" fmla="*/ 0 h 32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82"/>
                <a:gd name="T100" fmla="*/ 0 h 321"/>
                <a:gd name="T101" fmla="*/ 182 w 182"/>
                <a:gd name="T102" fmla="*/ 321 h 321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82" h="321">
                  <a:moveTo>
                    <a:pt x="2" y="30"/>
                  </a:moveTo>
                  <a:lnTo>
                    <a:pt x="6" y="24"/>
                  </a:lnTo>
                  <a:lnTo>
                    <a:pt x="15" y="15"/>
                  </a:lnTo>
                  <a:lnTo>
                    <a:pt x="23" y="3"/>
                  </a:lnTo>
                  <a:lnTo>
                    <a:pt x="32" y="0"/>
                  </a:lnTo>
                  <a:lnTo>
                    <a:pt x="29" y="9"/>
                  </a:lnTo>
                  <a:lnTo>
                    <a:pt x="30" y="19"/>
                  </a:lnTo>
                  <a:lnTo>
                    <a:pt x="30" y="28"/>
                  </a:lnTo>
                  <a:lnTo>
                    <a:pt x="32" y="41"/>
                  </a:lnTo>
                  <a:lnTo>
                    <a:pt x="36" y="51"/>
                  </a:lnTo>
                  <a:lnTo>
                    <a:pt x="40" y="60"/>
                  </a:lnTo>
                  <a:lnTo>
                    <a:pt x="44" y="70"/>
                  </a:lnTo>
                  <a:lnTo>
                    <a:pt x="51" y="81"/>
                  </a:lnTo>
                  <a:lnTo>
                    <a:pt x="57" y="89"/>
                  </a:lnTo>
                  <a:lnTo>
                    <a:pt x="63" y="96"/>
                  </a:lnTo>
                  <a:lnTo>
                    <a:pt x="70" y="104"/>
                  </a:lnTo>
                  <a:lnTo>
                    <a:pt x="78" y="112"/>
                  </a:lnTo>
                  <a:lnTo>
                    <a:pt x="86" y="117"/>
                  </a:lnTo>
                  <a:lnTo>
                    <a:pt x="93" y="123"/>
                  </a:lnTo>
                  <a:lnTo>
                    <a:pt x="103" y="125"/>
                  </a:lnTo>
                  <a:lnTo>
                    <a:pt x="112" y="131"/>
                  </a:lnTo>
                  <a:lnTo>
                    <a:pt x="122" y="138"/>
                  </a:lnTo>
                  <a:lnTo>
                    <a:pt x="131" y="146"/>
                  </a:lnTo>
                  <a:lnTo>
                    <a:pt x="141" y="155"/>
                  </a:lnTo>
                  <a:lnTo>
                    <a:pt x="150" y="167"/>
                  </a:lnTo>
                  <a:lnTo>
                    <a:pt x="156" y="176"/>
                  </a:lnTo>
                  <a:lnTo>
                    <a:pt x="163" y="190"/>
                  </a:lnTo>
                  <a:lnTo>
                    <a:pt x="169" y="201"/>
                  </a:lnTo>
                  <a:lnTo>
                    <a:pt x="173" y="214"/>
                  </a:lnTo>
                  <a:lnTo>
                    <a:pt x="177" y="228"/>
                  </a:lnTo>
                  <a:lnTo>
                    <a:pt x="179" y="239"/>
                  </a:lnTo>
                  <a:lnTo>
                    <a:pt x="181" y="252"/>
                  </a:lnTo>
                  <a:lnTo>
                    <a:pt x="182" y="266"/>
                  </a:lnTo>
                  <a:lnTo>
                    <a:pt x="182" y="279"/>
                  </a:lnTo>
                  <a:lnTo>
                    <a:pt x="181" y="294"/>
                  </a:lnTo>
                  <a:lnTo>
                    <a:pt x="179" y="306"/>
                  </a:lnTo>
                  <a:lnTo>
                    <a:pt x="177" y="321"/>
                  </a:lnTo>
                  <a:lnTo>
                    <a:pt x="169" y="321"/>
                  </a:lnTo>
                  <a:lnTo>
                    <a:pt x="160" y="321"/>
                  </a:lnTo>
                  <a:lnTo>
                    <a:pt x="160" y="304"/>
                  </a:lnTo>
                  <a:lnTo>
                    <a:pt x="162" y="288"/>
                  </a:lnTo>
                  <a:lnTo>
                    <a:pt x="160" y="275"/>
                  </a:lnTo>
                  <a:lnTo>
                    <a:pt x="160" y="260"/>
                  </a:lnTo>
                  <a:lnTo>
                    <a:pt x="156" y="243"/>
                  </a:lnTo>
                  <a:lnTo>
                    <a:pt x="154" y="228"/>
                  </a:lnTo>
                  <a:lnTo>
                    <a:pt x="148" y="214"/>
                  </a:lnTo>
                  <a:lnTo>
                    <a:pt x="143" y="201"/>
                  </a:lnTo>
                  <a:lnTo>
                    <a:pt x="135" y="188"/>
                  </a:lnTo>
                  <a:lnTo>
                    <a:pt x="125" y="176"/>
                  </a:lnTo>
                  <a:lnTo>
                    <a:pt x="116" y="163"/>
                  </a:lnTo>
                  <a:lnTo>
                    <a:pt x="106" y="155"/>
                  </a:lnTo>
                  <a:lnTo>
                    <a:pt x="93" y="146"/>
                  </a:lnTo>
                  <a:lnTo>
                    <a:pt x="82" y="138"/>
                  </a:lnTo>
                  <a:lnTo>
                    <a:pt x="67" y="134"/>
                  </a:lnTo>
                  <a:lnTo>
                    <a:pt x="53" y="133"/>
                  </a:lnTo>
                  <a:lnTo>
                    <a:pt x="38" y="123"/>
                  </a:lnTo>
                  <a:lnTo>
                    <a:pt x="29" y="112"/>
                  </a:lnTo>
                  <a:lnTo>
                    <a:pt x="17" y="98"/>
                  </a:lnTo>
                  <a:lnTo>
                    <a:pt x="10" y="87"/>
                  </a:lnTo>
                  <a:lnTo>
                    <a:pt x="6" y="77"/>
                  </a:lnTo>
                  <a:lnTo>
                    <a:pt x="4" y="72"/>
                  </a:lnTo>
                  <a:lnTo>
                    <a:pt x="0" y="64"/>
                  </a:lnTo>
                  <a:lnTo>
                    <a:pt x="0" y="57"/>
                  </a:lnTo>
                  <a:lnTo>
                    <a:pt x="0" y="41"/>
                  </a:lnTo>
                  <a:lnTo>
                    <a:pt x="2" y="3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69" name="Freeform 13">
              <a:extLst>
                <a:ext uri="{FF2B5EF4-FFF2-40B4-BE49-F238E27FC236}">
                  <a16:creationId xmlns:a16="http://schemas.microsoft.com/office/drawing/2014/main" id="{9E8107FB-7C5C-513E-5F2B-842D581E5E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2" y="1015"/>
              <a:ext cx="53" cy="63"/>
            </a:xfrm>
            <a:custGeom>
              <a:avLst/>
              <a:gdLst>
                <a:gd name="T0" fmla="*/ 0 w 173"/>
                <a:gd name="T1" fmla="*/ 0 h 224"/>
                <a:gd name="T2" fmla="*/ 0 w 173"/>
                <a:gd name="T3" fmla="*/ 0 h 224"/>
                <a:gd name="T4" fmla="*/ 0 w 173"/>
                <a:gd name="T5" fmla="*/ 0 h 224"/>
                <a:gd name="T6" fmla="*/ 0 w 173"/>
                <a:gd name="T7" fmla="*/ 0 h 224"/>
                <a:gd name="T8" fmla="*/ 0 w 173"/>
                <a:gd name="T9" fmla="*/ 0 h 224"/>
                <a:gd name="T10" fmla="*/ 0 w 173"/>
                <a:gd name="T11" fmla="*/ 0 h 224"/>
                <a:gd name="T12" fmla="*/ 0 w 173"/>
                <a:gd name="T13" fmla="*/ 0 h 224"/>
                <a:gd name="T14" fmla="*/ 0 w 173"/>
                <a:gd name="T15" fmla="*/ 0 h 224"/>
                <a:gd name="T16" fmla="*/ 0 w 173"/>
                <a:gd name="T17" fmla="*/ 0 h 224"/>
                <a:gd name="T18" fmla="*/ 0 w 173"/>
                <a:gd name="T19" fmla="*/ 0 h 224"/>
                <a:gd name="T20" fmla="*/ 0 w 173"/>
                <a:gd name="T21" fmla="*/ 0 h 224"/>
                <a:gd name="T22" fmla="*/ 0 w 173"/>
                <a:gd name="T23" fmla="*/ 0 h 224"/>
                <a:gd name="T24" fmla="*/ 0 w 173"/>
                <a:gd name="T25" fmla="*/ 0 h 224"/>
                <a:gd name="T26" fmla="*/ 0 w 173"/>
                <a:gd name="T27" fmla="*/ 0 h 224"/>
                <a:gd name="T28" fmla="*/ 0 w 173"/>
                <a:gd name="T29" fmla="*/ 0 h 224"/>
                <a:gd name="T30" fmla="*/ 0 w 173"/>
                <a:gd name="T31" fmla="*/ 0 h 224"/>
                <a:gd name="T32" fmla="*/ 0 w 173"/>
                <a:gd name="T33" fmla="*/ 0 h 224"/>
                <a:gd name="T34" fmla="*/ 0 w 173"/>
                <a:gd name="T35" fmla="*/ 0 h 224"/>
                <a:gd name="T36" fmla="*/ 0 w 173"/>
                <a:gd name="T37" fmla="*/ 0 h 224"/>
                <a:gd name="T38" fmla="*/ 0 w 173"/>
                <a:gd name="T39" fmla="*/ 0 h 224"/>
                <a:gd name="T40" fmla="*/ 0 w 173"/>
                <a:gd name="T41" fmla="*/ 0 h 224"/>
                <a:gd name="T42" fmla="*/ 0 w 173"/>
                <a:gd name="T43" fmla="*/ 0 h 224"/>
                <a:gd name="T44" fmla="*/ 0 w 173"/>
                <a:gd name="T45" fmla="*/ 0 h 224"/>
                <a:gd name="T46" fmla="*/ 0 w 173"/>
                <a:gd name="T47" fmla="*/ 0 h 224"/>
                <a:gd name="T48" fmla="*/ 0 w 173"/>
                <a:gd name="T49" fmla="*/ 0 h 224"/>
                <a:gd name="T50" fmla="*/ 0 w 173"/>
                <a:gd name="T51" fmla="*/ 0 h 224"/>
                <a:gd name="T52" fmla="*/ 0 w 173"/>
                <a:gd name="T53" fmla="*/ 0 h 224"/>
                <a:gd name="T54" fmla="*/ 0 w 173"/>
                <a:gd name="T55" fmla="*/ 0 h 224"/>
                <a:gd name="T56" fmla="*/ 0 w 173"/>
                <a:gd name="T57" fmla="*/ 0 h 224"/>
                <a:gd name="T58" fmla="*/ 0 w 173"/>
                <a:gd name="T59" fmla="*/ 0 h 224"/>
                <a:gd name="T60" fmla="*/ 0 w 173"/>
                <a:gd name="T61" fmla="*/ 0 h 224"/>
                <a:gd name="T62" fmla="*/ 0 w 173"/>
                <a:gd name="T63" fmla="*/ 0 h 224"/>
                <a:gd name="T64" fmla="*/ 0 w 173"/>
                <a:gd name="T65" fmla="*/ 0 h 224"/>
                <a:gd name="T66" fmla="*/ 0 w 173"/>
                <a:gd name="T67" fmla="*/ 0 h 224"/>
                <a:gd name="T68" fmla="*/ 0 w 173"/>
                <a:gd name="T69" fmla="*/ 0 h 224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73"/>
                <a:gd name="T106" fmla="*/ 0 h 224"/>
                <a:gd name="T107" fmla="*/ 173 w 173"/>
                <a:gd name="T108" fmla="*/ 224 h 224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73" h="224">
                  <a:moveTo>
                    <a:pt x="63" y="4"/>
                  </a:moveTo>
                  <a:lnTo>
                    <a:pt x="82" y="0"/>
                  </a:lnTo>
                  <a:lnTo>
                    <a:pt x="99" y="2"/>
                  </a:lnTo>
                  <a:lnTo>
                    <a:pt x="114" y="6"/>
                  </a:lnTo>
                  <a:lnTo>
                    <a:pt x="129" y="15"/>
                  </a:lnTo>
                  <a:lnTo>
                    <a:pt x="139" y="25"/>
                  </a:lnTo>
                  <a:lnTo>
                    <a:pt x="150" y="38"/>
                  </a:lnTo>
                  <a:lnTo>
                    <a:pt x="158" y="53"/>
                  </a:lnTo>
                  <a:lnTo>
                    <a:pt x="165" y="70"/>
                  </a:lnTo>
                  <a:lnTo>
                    <a:pt x="169" y="86"/>
                  </a:lnTo>
                  <a:lnTo>
                    <a:pt x="173" y="105"/>
                  </a:lnTo>
                  <a:lnTo>
                    <a:pt x="171" y="124"/>
                  </a:lnTo>
                  <a:lnTo>
                    <a:pt x="171" y="141"/>
                  </a:lnTo>
                  <a:lnTo>
                    <a:pt x="167" y="158"/>
                  </a:lnTo>
                  <a:lnTo>
                    <a:pt x="162" y="175"/>
                  </a:lnTo>
                  <a:lnTo>
                    <a:pt x="152" y="188"/>
                  </a:lnTo>
                  <a:lnTo>
                    <a:pt x="143" y="202"/>
                  </a:lnTo>
                  <a:lnTo>
                    <a:pt x="135" y="205"/>
                  </a:lnTo>
                  <a:lnTo>
                    <a:pt x="127" y="213"/>
                  </a:lnTo>
                  <a:lnTo>
                    <a:pt x="120" y="219"/>
                  </a:lnTo>
                  <a:lnTo>
                    <a:pt x="114" y="224"/>
                  </a:lnTo>
                  <a:lnTo>
                    <a:pt x="114" y="213"/>
                  </a:lnTo>
                  <a:lnTo>
                    <a:pt x="116" y="205"/>
                  </a:lnTo>
                  <a:lnTo>
                    <a:pt x="118" y="198"/>
                  </a:lnTo>
                  <a:lnTo>
                    <a:pt x="122" y="188"/>
                  </a:lnTo>
                  <a:lnTo>
                    <a:pt x="129" y="175"/>
                  </a:lnTo>
                  <a:lnTo>
                    <a:pt x="141" y="162"/>
                  </a:lnTo>
                  <a:lnTo>
                    <a:pt x="143" y="152"/>
                  </a:lnTo>
                  <a:lnTo>
                    <a:pt x="148" y="145"/>
                  </a:lnTo>
                  <a:lnTo>
                    <a:pt x="150" y="137"/>
                  </a:lnTo>
                  <a:lnTo>
                    <a:pt x="154" y="129"/>
                  </a:lnTo>
                  <a:lnTo>
                    <a:pt x="154" y="120"/>
                  </a:lnTo>
                  <a:lnTo>
                    <a:pt x="154" y="112"/>
                  </a:lnTo>
                  <a:lnTo>
                    <a:pt x="152" y="103"/>
                  </a:lnTo>
                  <a:lnTo>
                    <a:pt x="148" y="95"/>
                  </a:lnTo>
                  <a:lnTo>
                    <a:pt x="148" y="86"/>
                  </a:lnTo>
                  <a:lnTo>
                    <a:pt x="146" y="76"/>
                  </a:lnTo>
                  <a:lnTo>
                    <a:pt x="143" y="69"/>
                  </a:lnTo>
                  <a:lnTo>
                    <a:pt x="139" y="61"/>
                  </a:lnTo>
                  <a:lnTo>
                    <a:pt x="129" y="48"/>
                  </a:lnTo>
                  <a:lnTo>
                    <a:pt x="120" y="40"/>
                  </a:lnTo>
                  <a:lnTo>
                    <a:pt x="105" y="34"/>
                  </a:lnTo>
                  <a:lnTo>
                    <a:pt x="91" y="36"/>
                  </a:lnTo>
                  <a:lnTo>
                    <a:pt x="82" y="40"/>
                  </a:lnTo>
                  <a:lnTo>
                    <a:pt x="76" y="46"/>
                  </a:lnTo>
                  <a:lnTo>
                    <a:pt x="69" y="53"/>
                  </a:lnTo>
                  <a:lnTo>
                    <a:pt x="63" y="67"/>
                  </a:lnTo>
                  <a:lnTo>
                    <a:pt x="59" y="72"/>
                  </a:lnTo>
                  <a:lnTo>
                    <a:pt x="51" y="82"/>
                  </a:lnTo>
                  <a:lnTo>
                    <a:pt x="46" y="86"/>
                  </a:lnTo>
                  <a:lnTo>
                    <a:pt x="40" y="91"/>
                  </a:lnTo>
                  <a:lnTo>
                    <a:pt x="30" y="95"/>
                  </a:lnTo>
                  <a:lnTo>
                    <a:pt x="25" y="99"/>
                  </a:lnTo>
                  <a:lnTo>
                    <a:pt x="13" y="91"/>
                  </a:lnTo>
                  <a:lnTo>
                    <a:pt x="6" y="86"/>
                  </a:lnTo>
                  <a:lnTo>
                    <a:pt x="0" y="74"/>
                  </a:lnTo>
                  <a:lnTo>
                    <a:pt x="0" y="65"/>
                  </a:lnTo>
                  <a:lnTo>
                    <a:pt x="0" y="53"/>
                  </a:lnTo>
                  <a:lnTo>
                    <a:pt x="2" y="44"/>
                  </a:lnTo>
                  <a:lnTo>
                    <a:pt x="4" y="36"/>
                  </a:lnTo>
                  <a:lnTo>
                    <a:pt x="4" y="34"/>
                  </a:lnTo>
                  <a:lnTo>
                    <a:pt x="8" y="25"/>
                  </a:lnTo>
                  <a:lnTo>
                    <a:pt x="13" y="21"/>
                  </a:lnTo>
                  <a:lnTo>
                    <a:pt x="23" y="15"/>
                  </a:lnTo>
                  <a:lnTo>
                    <a:pt x="30" y="15"/>
                  </a:lnTo>
                  <a:lnTo>
                    <a:pt x="40" y="12"/>
                  </a:lnTo>
                  <a:lnTo>
                    <a:pt x="50" y="10"/>
                  </a:lnTo>
                  <a:lnTo>
                    <a:pt x="55" y="6"/>
                  </a:lnTo>
                  <a:lnTo>
                    <a:pt x="63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70" name="Freeform 14">
              <a:extLst>
                <a:ext uri="{FF2B5EF4-FFF2-40B4-BE49-F238E27FC236}">
                  <a16:creationId xmlns:a16="http://schemas.microsoft.com/office/drawing/2014/main" id="{20EBFAEC-4CA0-533B-E787-8655E626E2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5" y="974"/>
              <a:ext cx="25" cy="37"/>
            </a:xfrm>
            <a:custGeom>
              <a:avLst/>
              <a:gdLst>
                <a:gd name="T0" fmla="*/ 0 w 82"/>
                <a:gd name="T1" fmla="*/ 0 h 131"/>
                <a:gd name="T2" fmla="*/ 0 w 82"/>
                <a:gd name="T3" fmla="*/ 0 h 131"/>
                <a:gd name="T4" fmla="*/ 0 w 82"/>
                <a:gd name="T5" fmla="*/ 0 h 131"/>
                <a:gd name="T6" fmla="*/ 0 w 82"/>
                <a:gd name="T7" fmla="*/ 0 h 131"/>
                <a:gd name="T8" fmla="*/ 0 w 82"/>
                <a:gd name="T9" fmla="*/ 0 h 131"/>
                <a:gd name="T10" fmla="*/ 0 w 82"/>
                <a:gd name="T11" fmla="*/ 0 h 131"/>
                <a:gd name="T12" fmla="*/ 0 w 82"/>
                <a:gd name="T13" fmla="*/ 0 h 131"/>
                <a:gd name="T14" fmla="*/ 0 w 82"/>
                <a:gd name="T15" fmla="*/ 0 h 131"/>
                <a:gd name="T16" fmla="*/ 0 w 82"/>
                <a:gd name="T17" fmla="*/ 0 h 131"/>
                <a:gd name="T18" fmla="*/ 0 w 82"/>
                <a:gd name="T19" fmla="*/ 0 h 131"/>
                <a:gd name="T20" fmla="*/ 0 w 82"/>
                <a:gd name="T21" fmla="*/ 0 h 131"/>
                <a:gd name="T22" fmla="*/ 0 w 82"/>
                <a:gd name="T23" fmla="*/ 0 h 131"/>
                <a:gd name="T24" fmla="*/ 0 w 82"/>
                <a:gd name="T25" fmla="*/ 0 h 131"/>
                <a:gd name="T26" fmla="*/ 0 w 82"/>
                <a:gd name="T27" fmla="*/ 0 h 131"/>
                <a:gd name="T28" fmla="*/ 0 w 82"/>
                <a:gd name="T29" fmla="*/ 0 h 131"/>
                <a:gd name="T30" fmla="*/ 0 w 82"/>
                <a:gd name="T31" fmla="*/ 0 h 131"/>
                <a:gd name="T32" fmla="*/ 0 w 82"/>
                <a:gd name="T33" fmla="*/ 0 h 131"/>
                <a:gd name="T34" fmla="*/ 0 w 82"/>
                <a:gd name="T35" fmla="*/ 0 h 131"/>
                <a:gd name="T36" fmla="*/ 0 w 82"/>
                <a:gd name="T37" fmla="*/ 0 h 131"/>
                <a:gd name="T38" fmla="*/ 0 w 82"/>
                <a:gd name="T39" fmla="*/ 0 h 131"/>
                <a:gd name="T40" fmla="*/ 0 w 82"/>
                <a:gd name="T41" fmla="*/ 0 h 131"/>
                <a:gd name="T42" fmla="*/ 0 w 82"/>
                <a:gd name="T43" fmla="*/ 0 h 131"/>
                <a:gd name="T44" fmla="*/ 0 w 82"/>
                <a:gd name="T45" fmla="*/ 0 h 131"/>
                <a:gd name="T46" fmla="*/ 0 w 82"/>
                <a:gd name="T47" fmla="*/ 0 h 131"/>
                <a:gd name="T48" fmla="*/ 0 w 82"/>
                <a:gd name="T49" fmla="*/ 0 h 131"/>
                <a:gd name="T50" fmla="*/ 0 w 82"/>
                <a:gd name="T51" fmla="*/ 0 h 131"/>
                <a:gd name="T52" fmla="*/ 0 w 82"/>
                <a:gd name="T53" fmla="*/ 0 h 131"/>
                <a:gd name="T54" fmla="*/ 0 w 82"/>
                <a:gd name="T55" fmla="*/ 0 h 131"/>
                <a:gd name="T56" fmla="*/ 0 w 82"/>
                <a:gd name="T57" fmla="*/ 0 h 131"/>
                <a:gd name="T58" fmla="*/ 0 w 82"/>
                <a:gd name="T59" fmla="*/ 0 h 131"/>
                <a:gd name="T60" fmla="*/ 0 w 82"/>
                <a:gd name="T61" fmla="*/ 0 h 131"/>
                <a:gd name="T62" fmla="*/ 0 w 82"/>
                <a:gd name="T63" fmla="*/ 0 h 131"/>
                <a:gd name="T64" fmla="*/ 0 w 82"/>
                <a:gd name="T65" fmla="*/ 0 h 131"/>
                <a:gd name="T66" fmla="*/ 0 w 82"/>
                <a:gd name="T67" fmla="*/ 0 h 131"/>
                <a:gd name="T68" fmla="*/ 0 w 82"/>
                <a:gd name="T69" fmla="*/ 0 h 131"/>
                <a:gd name="T70" fmla="*/ 0 w 82"/>
                <a:gd name="T71" fmla="*/ 0 h 131"/>
                <a:gd name="T72" fmla="*/ 0 w 82"/>
                <a:gd name="T73" fmla="*/ 0 h 131"/>
                <a:gd name="T74" fmla="*/ 0 w 82"/>
                <a:gd name="T75" fmla="*/ 0 h 131"/>
                <a:gd name="T76" fmla="*/ 0 w 82"/>
                <a:gd name="T77" fmla="*/ 0 h 131"/>
                <a:gd name="T78" fmla="*/ 0 w 82"/>
                <a:gd name="T79" fmla="*/ 0 h 131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82"/>
                <a:gd name="T121" fmla="*/ 0 h 131"/>
                <a:gd name="T122" fmla="*/ 82 w 82"/>
                <a:gd name="T123" fmla="*/ 131 h 131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82" h="131">
                  <a:moveTo>
                    <a:pt x="6" y="0"/>
                  </a:moveTo>
                  <a:lnTo>
                    <a:pt x="8" y="0"/>
                  </a:lnTo>
                  <a:lnTo>
                    <a:pt x="12" y="0"/>
                  </a:lnTo>
                  <a:lnTo>
                    <a:pt x="17" y="0"/>
                  </a:lnTo>
                  <a:lnTo>
                    <a:pt x="23" y="0"/>
                  </a:lnTo>
                  <a:lnTo>
                    <a:pt x="19" y="7"/>
                  </a:lnTo>
                  <a:lnTo>
                    <a:pt x="19" y="17"/>
                  </a:lnTo>
                  <a:lnTo>
                    <a:pt x="19" y="25"/>
                  </a:lnTo>
                  <a:lnTo>
                    <a:pt x="19" y="34"/>
                  </a:lnTo>
                  <a:lnTo>
                    <a:pt x="19" y="42"/>
                  </a:lnTo>
                  <a:lnTo>
                    <a:pt x="23" y="51"/>
                  </a:lnTo>
                  <a:lnTo>
                    <a:pt x="27" y="59"/>
                  </a:lnTo>
                  <a:lnTo>
                    <a:pt x="31" y="68"/>
                  </a:lnTo>
                  <a:lnTo>
                    <a:pt x="35" y="74"/>
                  </a:lnTo>
                  <a:lnTo>
                    <a:pt x="38" y="83"/>
                  </a:lnTo>
                  <a:lnTo>
                    <a:pt x="44" y="89"/>
                  </a:lnTo>
                  <a:lnTo>
                    <a:pt x="52" y="97"/>
                  </a:lnTo>
                  <a:lnTo>
                    <a:pt x="57" y="102"/>
                  </a:lnTo>
                  <a:lnTo>
                    <a:pt x="65" y="110"/>
                  </a:lnTo>
                  <a:lnTo>
                    <a:pt x="73" y="116"/>
                  </a:lnTo>
                  <a:lnTo>
                    <a:pt x="82" y="121"/>
                  </a:lnTo>
                  <a:lnTo>
                    <a:pt x="75" y="125"/>
                  </a:lnTo>
                  <a:lnTo>
                    <a:pt x="67" y="131"/>
                  </a:lnTo>
                  <a:lnTo>
                    <a:pt x="55" y="127"/>
                  </a:lnTo>
                  <a:lnTo>
                    <a:pt x="46" y="123"/>
                  </a:lnTo>
                  <a:lnTo>
                    <a:pt x="36" y="118"/>
                  </a:lnTo>
                  <a:lnTo>
                    <a:pt x="29" y="112"/>
                  </a:lnTo>
                  <a:lnTo>
                    <a:pt x="21" y="102"/>
                  </a:lnTo>
                  <a:lnTo>
                    <a:pt x="16" y="97"/>
                  </a:lnTo>
                  <a:lnTo>
                    <a:pt x="10" y="87"/>
                  </a:lnTo>
                  <a:lnTo>
                    <a:pt x="8" y="80"/>
                  </a:lnTo>
                  <a:lnTo>
                    <a:pt x="4" y="68"/>
                  </a:lnTo>
                  <a:lnTo>
                    <a:pt x="0" y="59"/>
                  </a:lnTo>
                  <a:lnTo>
                    <a:pt x="0" y="47"/>
                  </a:lnTo>
                  <a:lnTo>
                    <a:pt x="0" y="38"/>
                  </a:lnTo>
                  <a:lnTo>
                    <a:pt x="0" y="28"/>
                  </a:lnTo>
                  <a:lnTo>
                    <a:pt x="0" y="19"/>
                  </a:lnTo>
                  <a:lnTo>
                    <a:pt x="2" y="7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71" name="Freeform 15">
              <a:extLst>
                <a:ext uri="{FF2B5EF4-FFF2-40B4-BE49-F238E27FC236}">
                  <a16:creationId xmlns:a16="http://schemas.microsoft.com/office/drawing/2014/main" id="{BC135E85-400A-503B-CDB9-D9320D2D36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7" y="1044"/>
              <a:ext cx="37" cy="67"/>
            </a:xfrm>
            <a:custGeom>
              <a:avLst/>
              <a:gdLst>
                <a:gd name="T0" fmla="*/ 0 w 122"/>
                <a:gd name="T1" fmla="*/ 0 h 236"/>
                <a:gd name="T2" fmla="*/ 0 w 122"/>
                <a:gd name="T3" fmla="*/ 0 h 236"/>
                <a:gd name="T4" fmla="*/ 0 w 122"/>
                <a:gd name="T5" fmla="*/ 0 h 236"/>
                <a:gd name="T6" fmla="*/ 0 w 122"/>
                <a:gd name="T7" fmla="*/ 0 h 236"/>
                <a:gd name="T8" fmla="*/ 0 w 122"/>
                <a:gd name="T9" fmla="*/ 0 h 236"/>
                <a:gd name="T10" fmla="*/ 0 w 122"/>
                <a:gd name="T11" fmla="*/ 0 h 236"/>
                <a:gd name="T12" fmla="*/ 0 w 122"/>
                <a:gd name="T13" fmla="*/ 0 h 236"/>
                <a:gd name="T14" fmla="*/ 0 w 122"/>
                <a:gd name="T15" fmla="*/ 0 h 236"/>
                <a:gd name="T16" fmla="*/ 0 w 122"/>
                <a:gd name="T17" fmla="*/ 0 h 236"/>
                <a:gd name="T18" fmla="*/ 0 w 122"/>
                <a:gd name="T19" fmla="*/ 0 h 236"/>
                <a:gd name="T20" fmla="*/ 0 w 122"/>
                <a:gd name="T21" fmla="*/ 0 h 236"/>
                <a:gd name="T22" fmla="*/ 0 w 122"/>
                <a:gd name="T23" fmla="*/ 0 h 236"/>
                <a:gd name="T24" fmla="*/ 0 w 122"/>
                <a:gd name="T25" fmla="*/ 0 h 236"/>
                <a:gd name="T26" fmla="*/ 0 w 122"/>
                <a:gd name="T27" fmla="*/ 0 h 236"/>
                <a:gd name="T28" fmla="*/ 0 w 122"/>
                <a:gd name="T29" fmla="*/ 0 h 236"/>
                <a:gd name="T30" fmla="*/ 0 w 122"/>
                <a:gd name="T31" fmla="*/ 0 h 236"/>
                <a:gd name="T32" fmla="*/ 0 w 122"/>
                <a:gd name="T33" fmla="*/ 0 h 236"/>
                <a:gd name="T34" fmla="*/ 0 w 122"/>
                <a:gd name="T35" fmla="*/ 0 h 236"/>
                <a:gd name="T36" fmla="*/ 0 w 122"/>
                <a:gd name="T37" fmla="*/ 0 h 236"/>
                <a:gd name="T38" fmla="*/ 0 w 122"/>
                <a:gd name="T39" fmla="*/ 0 h 236"/>
                <a:gd name="T40" fmla="*/ 0 w 122"/>
                <a:gd name="T41" fmla="*/ 0 h 236"/>
                <a:gd name="T42" fmla="*/ 0 w 122"/>
                <a:gd name="T43" fmla="*/ 0 h 236"/>
                <a:gd name="T44" fmla="*/ 0 w 122"/>
                <a:gd name="T45" fmla="*/ 0 h 236"/>
                <a:gd name="T46" fmla="*/ 0 w 122"/>
                <a:gd name="T47" fmla="*/ 0 h 236"/>
                <a:gd name="T48" fmla="*/ 0 w 122"/>
                <a:gd name="T49" fmla="*/ 0 h 236"/>
                <a:gd name="T50" fmla="*/ 0 w 122"/>
                <a:gd name="T51" fmla="*/ 0 h 236"/>
                <a:gd name="T52" fmla="*/ 0 w 122"/>
                <a:gd name="T53" fmla="*/ 0 h 236"/>
                <a:gd name="T54" fmla="*/ 0 w 122"/>
                <a:gd name="T55" fmla="*/ 0 h 236"/>
                <a:gd name="T56" fmla="*/ 0 w 122"/>
                <a:gd name="T57" fmla="*/ 0 h 236"/>
                <a:gd name="T58" fmla="*/ 0 w 122"/>
                <a:gd name="T59" fmla="*/ 0 h 236"/>
                <a:gd name="T60" fmla="*/ 0 w 122"/>
                <a:gd name="T61" fmla="*/ 0 h 236"/>
                <a:gd name="T62" fmla="*/ 0 w 122"/>
                <a:gd name="T63" fmla="*/ 0 h 236"/>
                <a:gd name="T64" fmla="*/ 0 w 122"/>
                <a:gd name="T65" fmla="*/ 0 h 236"/>
                <a:gd name="T66" fmla="*/ 0 w 122"/>
                <a:gd name="T67" fmla="*/ 0 h 236"/>
                <a:gd name="T68" fmla="*/ 0 w 122"/>
                <a:gd name="T69" fmla="*/ 0 h 236"/>
                <a:gd name="T70" fmla="*/ 0 w 122"/>
                <a:gd name="T71" fmla="*/ 0 h 236"/>
                <a:gd name="T72" fmla="*/ 0 w 122"/>
                <a:gd name="T73" fmla="*/ 0 h 236"/>
                <a:gd name="T74" fmla="*/ 0 w 122"/>
                <a:gd name="T75" fmla="*/ 0 h 236"/>
                <a:gd name="T76" fmla="*/ 0 w 122"/>
                <a:gd name="T77" fmla="*/ 0 h 236"/>
                <a:gd name="T78" fmla="*/ 0 w 122"/>
                <a:gd name="T79" fmla="*/ 0 h 236"/>
                <a:gd name="T80" fmla="*/ 0 w 122"/>
                <a:gd name="T81" fmla="*/ 0 h 236"/>
                <a:gd name="T82" fmla="*/ 0 w 122"/>
                <a:gd name="T83" fmla="*/ 0 h 236"/>
                <a:gd name="T84" fmla="*/ 0 w 122"/>
                <a:gd name="T85" fmla="*/ 0 h 236"/>
                <a:gd name="T86" fmla="*/ 0 w 122"/>
                <a:gd name="T87" fmla="*/ 0 h 236"/>
                <a:gd name="T88" fmla="*/ 0 w 122"/>
                <a:gd name="T89" fmla="*/ 0 h 236"/>
                <a:gd name="T90" fmla="*/ 0 w 122"/>
                <a:gd name="T91" fmla="*/ 0 h 236"/>
                <a:gd name="T92" fmla="*/ 0 w 122"/>
                <a:gd name="T93" fmla="*/ 0 h 236"/>
                <a:gd name="T94" fmla="*/ 0 w 122"/>
                <a:gd name="T95" fmla="*/ 0 h 236"/>
                <a:gd name="T96" fmla="*/ 0 w 122"/>
                <a:gd name="T97" fmla="*/ 0 h 236"/>
                <a:gd name="T98" fmla="*/ 0 w 122"/>
                <a:gd name="T99" fmla="*/ 0 h 236"/>
                <a:gd name="T100" fmla="*/ 0 w 122"/>
                <a:gd name="T101" fmla="*/ 0 h 236"/>
                <a:gd name="T102" fmla="*/ 0 w 122"/>
                <a:gd name="T103" fmla="*/ 0 h 236"/>
                <a:gd name="T104" fmla="*/ 0 w 122"/>
                <a:gd name="T105" fmla="*/ 0 h 236"/>
                <a:gd name="T106" fmla="*/ 0 w 122"/>
                <a:gd name="T107" fmla="*/ 0 h 2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122"/>
                <a:gd name="T163" fmla="*/ 0 h 236"/>
                <a:gd name="T164" fmla="*/ 122 w 122"/>
                <a:gd name="T165" fmla="*/ 236 h 2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122" h="236">
                  <a:moveTo>
                    <a:pt x="78" y="0"/>
                  </a:moveTo>
                  <a:lnTo>
                    <a:pt x="89" y="0"/>
                  </a:lnTo>
                  <a:lnTo>
                    <a:pt x="99" y="2"/>
                  </a:lnTo>
                  <a:lnTo>
                    <a:pt x="105" y="4"/>
                  </a:lnTo>
                  <a:lnTo>
                    <a:pt x="112" y="13"/>
                  </a:lnTo>
                  <a:lnTo>
                    <a:pt x="114" y="19"/>
                  </a:lnTo>
                  <a:lnTo>
                    <a:pt x="118" y="28"/>
                  </a:lnTo>
                  <a:lnTo>
                    <a:pt x="120" y="38"/>
                  </a:lnTo>
                  <a:lnTo>
                    <a:pt x="122" y="49"/>
                  </a:lnTo>
                  <a:lnTo>
                    <a:pt x="118" y="61"/>
                  </a:lnTo>
                  <a:lnTo>
                    <a:pt x="116" y="72"/>
                  </a:lnTo>
                  <a:lnTo>
                    <a:pt x="112" y="84"/>
                  </a:lnTo>
                  <a:lnTo>
                    <a:pt x="108" y="95"/>
                  </a:lnTo>
                  <a:lnTo>
                    <a:pt x="103" y="104"/>
                  </a:lnTo>
                  <a:lnTo>
                    <a:pt x="97" y="114"/>
                  </a:lnTo>
                  <a:lnTo>
                    <a:pt x="89" y="122"/>
                  </a:lnTo>
                  <a:lnTo>
                    <a:pt x="84" y="129"/>
                  </a:lnTo>
                  <a:lnTo>
                    <a:pt x="72" y="139"/>
                  </a:lnTo>
                  <a:lnTo>
                    <a:pt x="59" y="152"/>
                  </a:lnTo>
                  <a:lnTo>
                    <a:pt x="47" y="163"/>
                  </a:lnTo>
                  <a:lnTo>
                    <a:pt x="40" y="177"/>
                  </a:lnTo>
                  <a:lnTo>
                    <a:pt x="32" y="190"/>
                  </a:lnTo>
                  <a:lnTo>
                    <a:pt x="27" y="205"/>
                  </a:lnTo>
                  <a:lnTo>
                    <a:pt x="25" y="213"/>
                  </a:lnTo>
                  <a:lnTo>
                    <a:pt x="23" y="220"/>
                  </a:lnTo>
                  <a:lnTo>
                    <a:pt x="23" y="228"/>
                  </a:lnTo>
                  <a:lnTo>
                    <a:pt x="25" y="236"/>
                  </a:lnTo>
                  <a:lnTo>
                    <a:pt x="13" y="232"/>
                  </a:lnTo>
                  <a:lnTo>
                    <a:pt x="4" y="230"/>
                  </a:lnTo>
                  <a:lnTo>
                    <a:pt x="0" y="213"/>
                  </a:lnTo>
                  <a:lnTo>
                    <a:pt x="0" y="198"/>
                  </a:lnTo>
                  <a:lnTo>
                    <a:pt x="2" y="182"/>
                  </a:lnTo>
                  <a:lnTo>
                    <a:pt x="9" y="171"/>
                  </a:lnTo>
                  <a:lnTo>
                    <a:pt x="17" y="158"/>
                  </a:lnTo>
                  <a:lnTo>
                    <a:pt x="28" y="146"/>
                  </a:lnTo>
                  <a:lnTo>
                    <a:pt x="40" y="135"/>
                  </a:lnTo>
                  <a:lnTo>
                    <a:pt x="51" y="125"/>
                  </a:lnTo>
                  <a:lnTo>
                    <a:pt x="61" y="112"/>
                  </a:lnTo>
                  <a:lnTo>
                    <a:pt x="72" y="101"/>
                  </a:lnTo>
                  <a:lnTo>
                    <a:pt x="80" y="89"/>
                  </a:lnTo>
                  <a:lnTo>
                    <a:pt x="89" y="78"/>
                  </a:lnTo>
                  <a:lnTo>
                    <a:pt x="93" y="64"/>
                  </a:lnTo>
                  <a:lnTo>
                    <a:pt x="97" y="53"/>
                  </a:lnTo>
                  <a:lnTo>
                    <a:pt x="95" y="40"/>
                  </a:lnTo>
                  <a:lnTo>
                    <a:pt x="91" y="26"/>
                  </a:lnTo>
                  <a:lnTo>
                    <a:pt x="84" y="26"/>
                  </a:lnTo>
                  <a:lnTo>
                    <a:pt x="76" y="26"/>
                  </a:lnTo>
                  <a:lnTo>
                    <a:pt x="70" y="23"/>
                  </a:lnTo>
                  <a:lnTo>
                    <a:pt x="67" y="17"/>
                  </a:lnTo>
                  <a:lnTo>
                    <a:pt x="63" y="11"/>
                  </a:lnTo>
                  <a:lnTo>
                    <a:pt x="65" y="6"/>
                  </a:lnTo>
                  <a:lnTo>
                    <a:pt x="68" y="0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72" name="Freeform 16">
              <a:extLst>
                <a:ext uri="{FF2B5EF4-FFF2-40B4-BE49-F238E27FC236}">
                  <a16:creationId xmlns:a16="http://schemas.microsoft.com/office/drawing/2014/main" id="{2031707A-910A-FF54-A950-E5FE7AB290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86" y="1083"/>
              <a:ext cx="53" cy="88"/>
            </a:xfrm>
            <a:custGeom>
              <a:avLst/>
              <a:gdLst>
                <a:gd name="T0" fmla="*/ 0 w 173"/>
                <a:gd name="T1" fmla="*/ 0 h 312"/>
                <a:gd name="T2" fmla="*/ 0 w 173"/>
                <a:gd name="T3" fmla="*/ 0 h 312"/>
                <a:gd name="T4" fmla="*/ 0 w 173"/>
                <a:gd name="T5" fmla="*/ 0 h 312"/>
                <a:gd name="T6" fmla="*/ 0 w 173"/>
                <a:gd name="T7" fmla="*/ 0 h 312"/>
                <a:gd name="T8" fmla="*/ 0 w 173"/>
                <a:gd name="T9" fmla="*/ 0 h 312"/>
                <a:gd name="T10" fmla="*/ 0 w 173"/>
                <a:gd name="T11" fmla="*/ 0 h 312"/>
                <a:gd name="T12" fmla="*/ 0 w 173"/>
                <a:gd name="T13" fmla="*/ 0 h 312"/>
                <a:gd name="T14" fmla="*/ 0 w 173"/>
                <a:gd name="T15" fmla="*/ 0 h 312"/>
                <a:gd name="T16" fmla="*/ 0 w 173"/>
                <a:gd name="T17" fmla="*/ 0 h 312"/>
                <a:gd name="T18" fmla="*/ 0 w 173"/>
                <a:gd name="T19" fmla="*/ 0 h 312"/>
                <a:gd name="T20" fmla="*/ 0 w 173"/>
                <a:gd name="T21" fmla="*/ 0 h 312"/>
                <a:gd name="T22" fmla="*/ 0 w 173"/>
                <a:gd name="T23" fmla="*/ 0 h 312"/>
                <a:gd name="T24" fmla="*/ 0 w 173"/>
                <a:gd name="T25" fmla="*/ 0 h 312"/>
                <a:gd name="T26" fmla="*/ 0 w 173"/>
                <a:gd name="T27" fmla="*/ 0 h 312"/>
                <a:gd name="T28" fmla="*/ 0 w 173"/>
                <a:gd name="T29" fmla="*/ 0 h 312"/>
                <a:gd name="T30" fmla="*/ 0 w 173"/>
                <a:gd name="T31" fmla="*/ 0 h 312"/>
                <a:gd name="T32" fmla="*/ 0 w 173"/>
                <a:gd name="T33" fmla="*/ 0 h 312"/>
                <a:gd name="T34" fmla="*/ 0 w 173"/>
                <a:gd name="T35" fmla="*/ 0 h 312"/>
                <a:gd name="T36" fmla="*/ 0 w 173"/>
                <a:gd name="T37" fmla="*/ 0 h 312"/>
                <a:gd name="T38" fmla="*/ 0 w 173"/>
                <a:gd name="T39" fmla="*/ 0 h 312"/>
                <a:gd name="T40" fmla="*/ 0 w 173"/>
                <a:gd name="T41" fmla="*/ 0 h 312"/>
                <a:gd name="T42" fmla="*/ 0 w 173"/>
                <a:gd name="T43" fmla="*/ 0 h 312"/>
                <a:gd name="T44" fmla="*/ 0 w 173"/>
                <a:gd name="T45" fmla="*/ 0 h 312"/>
                <a:gd name="T46" fmla="*/ 0 w 173"/>
                <a:gd name="T47" fmla="*/ 0 h 312"/>
                <a:gd name="T48" fmla="*/ 0 w 173"/>
                <a:gd name="T49" fmla="*/ 0 h 312"/>
                <a:gd name="T50" fmla="*/ 0 w 173"/>
                <a:gd name="T51" fmla="*/ 0 h 312"/>
                <a:gd name="T52" fmla="*/ 0 w 173"/>
                <a:gd name="T53" fmla="*/ 0 h 312"/>
                <a:gd name="T54" fmla="*/ 0 w 173"/>
                <a:gd name="T55" fmla="*/ 0 h 312"/>
                <a:gd name="T56" fmla="*/ 0 w 173"/>
                <a:gd name="T57" fmla="*/ 0 h 312"/>
                <a:gd name="T58" fmla="*/ 0 w 173"/>
                <a:gd name="T59" fmla="*/ 0 h 312"/>
                <a:gd name="T60" fmla="*/ 0 w 173"/>
                <a:gd name="T61" fmla="*/ 0 h 312"/>
                <a:gd name="T62" fmla="*/ 0 w 173"/>
                <a:gd name="T63" fmla="*/ 0 h 312"/>
                <a:gd name="T64" fmla="*/ 0 w 173"/>
                <a:gd name="T65" fmla="*/ 0 h 312"/>
                <a:gd name="T66" fmla="*/ 0 w 173"/>
                <a:gd name="T67" fmla="*/ 0 h 312"/>
                <a:gd name="T68" fmla="*/ 0 w 173"/>
                <a:gd name="T69" fmla="*/ 0 h 312"/>
                <a:gd name="T70" fmla="*/ 0 w 173"/>
                <a:gd name="T71" fmla="*/ 0 h 312"/>
                <a:gd name="T72" fmla="*/ 0 w 173"/>
                <a:gd name="T73" fmla="*/ 0 h 312"/>
                <a:gd name="T74" fmla="*/ 0 w 173"/>
                <a:gd name="T75" fmla="*/ 0 h 312"/>
                <a:gd name="T76" fmla="*/ 0 w 173"/>
                <a:gd name="T77" fmla="*/ 0 h 312"/>
                <a:gd name="T78" fmla="*/ 0 w 173"/>
                <a:gd name="T79" fmla="*/ 0 h 312"/>
                <a:gd name="T80" fmla="*/ 0 w 173"/>
                <a:gd name="T81" fmla="*/ 0 h 312"/>
                <a:gd name="T82" fmla="*/ 0 w 173"/>
                <a:gd name="T83" fmla="*/ 0 h 312"/>
                <a:gd name="T84" fmla="*/ 0 w 173"/>
                <a:gd name="T85" fmla="*/ 0 h 312"/>
                <a:gd name="T86" fmla="*/ 0 w 173"/>
                <a:gd name="T87" fmla="*/ 0 h 312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73"/>
                <a:gd name="T133" fmla="*/ 0 h 312"/>
                <a:gd name="T134" fmla="*/ 173 w 173"/>
                <a:gd name="T135" fmla="*/ 312 h 312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73" h="312">
                  <a:moveTo>
                    <a:pt x="42" y="4"/>
                  </a:moveTo>
                  <a:lnTo>
                    <a:pt x="53" y="0"/>
                  </a:lnTo>
                  <a:lnTo>
                    <a:pt x="66" y="0"/>
                  </a:lnTo>
                  <a:lnTo>
                    <a:pt x="80" y="0"/>
                  </a:lnTo>
                  <a:lnTo>
                    <a:pt x="93" y="5"/>
                  </a:lnTo>
                  <a:lnTo>
                    <a:pt x="104" y="9"/>
                  </a:lnTo>
                  <a:lnTo>
                    <a:pt x="116" y="17"/>
                  </a:lnTo>
                  <a:lnTo>
                    <a:pt x="127" y="24"/>
                  </a:lnTo>
                  <a:lnTo>
                    <a:pt x="138" y="34"/>
                  </a:lnTo>
                  <a:lnTo>
                    <a:pt x="148" y="43"/>
                  </a:lnTo>
                  <a:lnTo>
                    <a:pt x="156" y="57"/>
                  </a:lnTo>
                  <a:lnTo>
                    <a:pt x="163" y="68"/>
                  </a:lnTo>
                  <a:lnTo>
                    <a:pt x="167" y="81"/>
                  </a:lnTo>
                  <a:lnTo>
                    <a:pt x="171" y="95"/>
                  </a:lnTo>
                  <a:lnTo>
                    <a:pt x="173" y="110"/>
                  </a:lnTo>
                  <a:lnTo>
                    <a:pt x="173" y="123"/>
                  </a:lnTo>
                  <a:lnTo>
                    <a:pt x="171" y="140"/>
                  </a:lnTo>
                  <a:lnTo>
                    <a:pt x="169" y="148"/>
                  </a:lnTo>
                  <a:lnTo>
                    <a:pt x="167" y="156"/>
                  </a:lnTo>
                  <a:lnTo>
                    <a:pt x="165" y="163"/>
                  </a:lnTo>
                  <a:lnTo>
                    <a:pt x="163" y="171"/>
                  </a:lnTo>
                  <a:lnTo>
                    <a:pt x="156" y="184"/>
                  </a:lnTo>
                  <a:lnTo>
                    <a:pt x="146" y="199"/>
                  </a:lnTo>
                  <a:lnTo>
                    <a:pt x="133" y="211"/>
                  </a:lnTo>
                  <a:lnTo>
                    <a:pt x="119" y="220"/>
                  </a:lnTo>
                  <a:lnTo>
                    <a:pt x="104" y="226"/>
                  </a:lnTo>
                  <a:lnTo>
                    <a:pt x="91" y="232"/>
                  </a:lnTo>
                  <a:lnTo>
                    <a:pt x="87" y="241"/>
                  </a:lnTo>
                  <a:lnTo>
                    <a:pt x="87" y="251"/>
                  </a:lnTo>
                  <a:lnTo>
                    <a:pt x="87" y="260"/>
                  </a:lnTo>
                  <a:lnTo>
                    <a:pt x="87" y="270"/>
                  </a:lnTo>
                  <a:lnTo>
                    <a:pt x="89" y="279"/>
                  </a:lnTo>
                  <a:lnTo>
                    <a:pt x="91" y="291"/>
                  </a:lnTo>
                  <a:lnTo>
                    <a:pt x="91" y="300"/>
                  </a:lnTo>
                  <a:lnTo>
                    <a:pt x="91" y="312"/>
                  </a:lnTo>
                  <a:lnTo>
                    <a:pt x="81" y="308"/>
                  </a:lnTo>
                  <a:lnTo>
                    <a:pt x="74" y="304"/>
                  </a:lnTo>
                  <a:lnTo>
                    <a:pt x="66" y="298"/>
                  </a:lnTo>
                  <a:lnTo>
                    <a:pt x="62" y="294"/>
                  </a:lnTo>
                  <a:lnTo>
                    <a:pt x="57" y="287"/>
                  </a:lnTo>
                  <a:lnTo>
                    <a:pt x="53" y="279"/>
                  </a:lnTo>
                  <a:lnTo>
                    <a:pt x="49" y="272"/>
                  </a:lnTo>
                  <a:lnTo>
                    <a:pt x="47" y="264"/>
                  </a:lnTo>
                  <a:lnTo>
                    <a:pt x="45" y="254"/>
                  </a:lnTo>
                  <a:lnTo>
                    <a:pt x="43" y="245"/>
                  </a:lnTo>
                  <a:lnTo>
                    <a:pt x="42" y="235"/>
                  </a:lnTo>
                  <a:lnTo>
                    <a:pt x="42" y="228"/>
                  </a:lnTo>
                  <a:lnTo>
                    <a:pt x="40" y="218"/>
                  </a:lnTo>
                  <a:lnTo>
                    <a:pt x="40" y="211"/>
                  </a:lnTo>
                  <a:lnTo>
                    <a:pt x="38" y="203"/>
                  </a:lnTo>
                  <a:lnTo>
                    <a:pt x="38" y="199"/>
                  </a:lnTo>
                  <a:lnTo>
                    <a:pt x="43" y="196"/>
                  </a:lnTo>
                  <a:lnTo>
                    <a:pt x="55" y="194"/>
                  </a:lnTo>
                  <a:lnTo>
                    <a:pt x="64" y="194"/>
                  </a:lnTo>
                  <a:lnTo>
                    <a:pt x="70" y="196"/>
                  </a:lnTo>
                  <a:lnTo>
                    <a:pt x="74" y="190"/>
                  </a:lnTo>
                  <a:lnTo>
                    <a:pt x="74" y="182"/>
                  </a:lnTo>
                  <a:lnTo>
                    <a:pt x="76" y="175"/>
                  </a:lnTo>
                  <a:lnTo>
                    <a:pt x="80" y="167"/>
                  </a:lnTo>
                  <a:lnTo>
                    <a:pt x="80" y="159"/>
                  </a:lnTo>
                  <a:lnTo>
                    <a:pt x="83" y="156"/>
                  </a:lnTo>
                  <a:lnTo>
                    <a:pt x="89" y="152"/>
                  </a:lnTo>
                  <a:lnTo>
                    <a:pt x="100" y="156"/>
                  </a:lnTo>
                  <a:lnTo>
                    <a:pt x="100" y="161"/>
                  </a:lnTo>
                  <a:lnTo>
                    <a:pt x="100" y="173"/>
                  </a:lnTo>
                  <a:lnTo>
                    <a:pt x="100" y="184"/>
                  </a:lnTo>
                  <a:lnTo>
                    <a:pt x="100" y="194"/>
                  </a:lnTo>
                  <a:lnTo>
                    <a:pt x="114" y="186"/>
                  </a:lnTo>
                  <a:lnTo>
                    <a:pt x="127" y="178"/>
                  </a:lnTo>
                  <a:lnTo>
                    <a:pt x="137" y="167"/>
                  </a:lnTo>
                  <a:lnTo>
                    <a:pt x="144" y="156"/>
                  </a:lnTo>
                  <a:lnTo>
                    <a:pt x="148" y="140"/>
                  </a:lnTo>
                  <a:lnTo>
                    <a:pt x="152" y="125"/>
                  </a:lnTo>
                  <a:lnTo>
                    <a:pt x="152" y="110"/>
                  </a:lnTo>
                  <a:lnTo>
                    <a:pt x="152" y="95"/>
                  </a:lnTo>
                  <a:lnTo>
                    <a:pt x="146" y="80"/>
                  </a:lnTo>
                  <a:lnTo>
                    <a:pt x="142" y="66"/>
                  </a:lnTo>
                  <a:lnTo>
                    <a:pt x="133" y="53"/>
                  </a:lnTo>
                  <a:lnTo>
                    <a:pt x="125" y="43"/>
                  </a:lnTo>
                  <a:lnTo>
                    <a:pt x="112" y="34"/>
                  </a:lnTo>
                  <a:lnTo>
                    <a:pt x="100" y="30"/>
                  </a:lnTo>
                  <a:lnTo>
                    <a:pt x="85" y="26"/>
                  </a:lnTo>
                  <a:lnTo>
                    <a:pt x="70" y="30"/>
                  </a:lnTo>
                  <a:lnTo>
                    <a:pt x="61" y="30"/>
                  </a:lnTo>
                  <a:lnTo>
                    <a:pt x="55" y="32"/>
                  </a:lnTo>
                  <a:lnTo>
                    <a:pt x="49" y="34"/>
                  </a:lnTo>
                  <a:lnTo>
                    <a:pt x="45" y="40"/>
                  </a:lnTo>
                  <a:lnTo>
                    <a:pt x="42" y="43"/>
                  </a:lnTo>
                  <a:lnTo>
                    <a:pt x="38" y="51"/>
                  </a:lnTo>
                  <a:lnTo>
                    <a:pt x="36" y="59"/>
                  </a:lnTo>
                  <a:lnTo>
                    <a:pt x="36" y="66"/>
                  </a:lnTo>
                  <a:lnTo>
                    <a:pt x="36" y="80"/>
                  </a:lnTo>
                  <a:lnTo>
                    <a:pt x="42" y="95"/>
                  </a:lnTo>
                  <a:lnTo>
                    <a:pt x="45" y="108"/>
                  </a:lnTo>
                  <a:lnTo>
                    <a:pt x="55" y="120"/>
                  </a:lnTo>
                  <a:lnTo>
                    <a:pt x="64" y="120"/>
                  </a:lnTo>
                  <a:lnTo>
                    <a:pt x="76" y="120"/>
                  </a:lnTo>
                  <a:lnTo>
                    <a:pt x="80" y="110"/>
                  </a:lnTo>
                  <a:lnTo>
                    <a:pt x="81" y="95"/>
                  </a:lnTo>
                  <a:lnTo>
                    <a:pt x="83" y="81"/>
                  </a:lnTo>
                  <a:lnTo>
                    <a:pt x="85" y="76"/>
                  </a:lnTo>
                  <a:lnTo>
                    <a:pt x="93" y="74"/>
                  </a:lnTo>
                  <a:lnTo>
                    <a:pt x="97" y="78"/>
                  </a:lnTo>
                  <a:lnTo>
                    <a:pt x="100" y="81"/>
                  </a:lnTo>
                  <a:lnTo>
                    <a:pt x="102" y="89"/>
                  </a:lnTo>
                  <a:lnTo>
                    <a:pt x="100" y="95"/>
                  </a:lnTo>
                  <a:lnTo>
                    <a:pt x="99" y="102"/>
                  </a:lnTo>
                  <a:lnTo>
                    <a:pt x="95" y="110"/>
                  </a:lnTo>
                  <a:lnTo>
                    <a:pt x="91" y="120"/>
                  </a:lnTo>
                  <a:lnTo>
                    <a:pt x="83" y="125"/>
                  </a:lnTo>
                  <a:lnTo>
                    <a:pt x="78" y="133"/>
                  </a:lnTo>
                  <a:lnTo>
                    <a:pt x="70" y="139"/>
                  </a:lnTo>
                  <a:lnTo>
                    <a:pt x="64" y="144"/>
                  </a:lnTo>
                  <a:lnTo>
                    <a:pt x="55" y="148"/>
                  </a:lnTo>
                  <a:lnTo>
                    <a:pt x="47" y="148"/>
                  </a:lnTo>
                  <a:lnTo>
                    <a:pt x="40" y="146"/>
                  </a:lnTo>
                  <a:lnTo>
                    <a:pt x="32" y="142"/>
                  </a:lnTo>
                  <a:lnTo>
                    <a:pt x="24" y="139"/>
                  </a:lnTo>
                  <a:lnTo>
                    <a:pt x="17" y="133"/>
                  </a:lnTo>
                  <a:lnTo>
                    <a:pt x="13" y="123"/>
                  </a:lnTo>
                  <a:lnTo>
                    <a:pt x="9" y="116"/>
                  </a:lnTo>
                  <a:lnTo>
                    <a:pt x="4" y="104"/>
                  </a:lnTo>
                  <a:lnTo>
                    <a:pt x="2" y="95"/>
                  </a:lnTo>
                  <a:lnTo>
                    <a:pt x="0" y="81"/>
                  </a:lnTo>
                  <a:lnTo>
                    <a:pt x="0" y="72"/>
                  </a:lnTo>
                  <a:lnTo>
                    <a:pt x="0" y="59"/>
                  </a:lnTo>
                  <a:lnTo>
                    <a:pt x="4" y="47"/>
                  </a:lnTo>
                  <a:lnTo>
                    <a:pt x="5" y="36"/>
                  </a:lnTo>
                  <a:lnTo>
                    <a:pt x="9" y="26"/>
                  </a:lnTo>
                  <a:lnTo>
                    <a:pt x="13" y="17"/>
                  </a:lnTo>
                  <a:lnTo>
                    <a:pt x="23" y="11"/>
                  </a:lnTo>
                  <a:lnTo>
                    <a:pt x="30" y="7"/>
                  </a:lnTo>
                  <a:lnTo>
                    <a:pt x="42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73" name="Freeform 17">
              <a:extLst>
                <a:ext uri="{FF2B5EF4-FFF2-40B4-BE49-F238E27FC236}">
                  <a16:creationId xmlns:a16="http://schemas.microsoft.com/office/drawing/2014/main" id="{6EBB272E-E25A-A80E-BF43-92C4FE9927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56" y="1118"/>
              <a:ext cx="32" cy="53"/>
            </a:xfrm>
            <a:custGeom>
              <a:avLst/>
              <a:gdLst>
                <a:gd name="T0" fmla="*/ 0 w 104"/>
                <a:gd name="T1" fmla="*/ 0 h 184"/>
                <a:gd name="T2" fmla="*/ 0 w 104"/>
                <a:gd name="T3" fmla="*/ 0 h 184"/>
                <a:gd name="T4" fmla="*/ 0 w 104"/>
                <a:gd name="T5" fmla="*/ 0 h 184"/>
                <a:gd name="T6" fmla="*/ 0 w 104"/>
                <a:gd name="T7" fmla="*/ 0 h 184"/>
                <a:gd name="T8" fmla="*/ 0 w 104"/>
                <a:gd name="T9" fmla="*/ 0 h 184"/>
                <a:gd name="T10" fmla="*/ 0 w 104"/>
                <a:gd name="T11" fmla="*/ 0 h 184"/>
                <a:gd name="T12" fmla="*/ 0 w 104"/>
                <a:gd name="T13" fmla="*/ 0 h 184"/>
                <a:gd name="T14" fmla="*/ 0 w 104"/>
                <a:gd name="T15" fmla="*/ 0 h 184"/>
                <a:gd name="T16" fmla="*/ 0 w 104"/>
                <a:gd name="T17" fmla="*/ 0 h 184"/>
                <a:gd name="T18" fmla="*/ 0 w 104"/>
                <a:gd name="T19" fmla="*/ 0 h 184"/>
                <a:gd name="T20" fmla="*/ 0 w 104"/>
                <a:gd name="T21" fmla="*/ 0 h 184"/>
                <a:gd name="T22" fmla="*/ 0 w 104"/>
                <a:gd name="T23" fmla="*/ 0 h 184"/>
                <a:gd name="T24" fmla="*/ 0 w 104"/>
                <a:gd name="T25" fmla="*/ 0 h 184"/>
                <a:gd name="T26" fmla="*/ 0 w 104"/>
                <a:gd name="T27" fmla="*/ 0 h 184"/>
                <a:gd name="T28" fmla="*/ 0 w 104"/>
                <a:gd name="T29" fmla="*/ 0 h 184"/>
                <a:gd name="T30" fmla="*/ 0 w 104"/>
                <a:gd name="T31" fmla="*/ 0 h 184"/>
                <a:gd name="T32" fmla="*/ 0 w 104"/>
                <a:gd name="T33" fmla="*/ 0 h 184"/>
                <a:gd name="T34" fmla="*/ 0 w 104"/>
                <a:gd name="T35" fmla="*/ 0 h 184"/>
                <a:gd name="T36" fmla="*/ 0 w 104"/>
                <a:gd name="T37" fmla="*/ 0 h 184"/>
                <a:gd name="T38" fmla="*/ 0 w 104"/>
                <a:gd name="T39" fmla="*/ 0 h 184"/>
                <a:gd name="T40" fmla="*/ 0 w 104"/>
                <a:gd name="T41" fmla="*/ 0 h 184"/>
                <a:gd name="T42" fmla="*/ 0 w 104"/>
                <a:gd name="T43" fmla="*/ 0 h 184"/>
                <a:gd name="T44" fmla="*/ 0 w 104"/>
                <a:gd name="T45" fmla="*/ 0 h 184"/>
                <a:gd name="T46" fmla="*/ 0 w 104"/>
                <a:gd name="T47" fmla="*/ 0 h 184"/>
                <a:gd name="T48" fmla="*/ 0 w 104"/>
                <a:gd name="T49" fmla="*/ 0 h 184"/>
                <a:gd name="T50" fmla="*/ 0 w 104"/>
                <a:gd name="T51" fmla="*/ 0 h 184"/>
                <a:gd name="T52" fmla="*/ 0 w 104"/>
                <a:gd name="T53" fmla="*/ 0 h 184"/>
                <a:gd name="T54" fmla="*/ 0 w 104"/>
                <a:gd name="T55" fmla="*/ 0 h 184"/>
                <a:gd name="T56" fmla="*/ 0 w 104"/>
                <a:gd name="T57" fmla="*/ 0 h 184"/>
                <a:gd name="T58" fmla="*/ 0 w 104"/>
                <a:gd name="T59" fmla="*/ 0 h 184"/>
                <a:gd name="T60" fmla="*/ 0 w 104"/>
                <a:gd name="T61" fmla="*/ 0 h 184"/>
                <a:gd name="T62" fmla="*/ 0 w 104"/>
                <a:gd name="T63" fmla="*/ 0 h 184"/>
                <a:gd name="T64" fmla="*/ 0 w 104"/>
                <a:gd name="T65" fmla="*/ 0 h 184"/>
                <a:gd name="T66" fmla="*/ 0 w 104"/>
                <a:gd name="T67" fmla="*/ 0 h 184"/>
                <a:gd name="T68" fmla="*/ 0 w 104"/>
                <a:gd name="T69" fmla="*/ 0 h 184"/>
                <a:gd name="T70" fmla="*/ 0 w 104"/>
                <a:gd name="T71" fmla="*/ 0 h 184"/>
                <a:gd name="T72" fmla="*/ 0 w 104"/>
                <a:gd name="T73" fmla="*/ 0 h 184"/>
                <a:gd name="T74" fmla="*/ 0 w 104"/>
                <a:gd name="T75" fmla="*/ 0 h 184"/>
                <a:gd name="T76" fmla="*/ 0 w 104"/>
                <a:gd name="T77" fmla="*/ 0 h 184"/>
                <a:gd name="T78" fmla="*/ 0 w 104"/>
                <a:gd name="T79" fmla="*/ 0 h 184"/>
                <a:gd name="T80" fmla="*/ 0 w 104"/>
                <a:gd name="T81" fmla="*/ 0 h 184"/>
                <a:gd name="T82" fmla="*/ 0 w 104"/>
                <a:gd name="T83" fmla="*/ 0 h 184"/>
                <a:gd name="T84" fmla="*/ 0 w 104"/>
                <a:gd name="T85" fmla="*/ 0 h 184"/>
                <a:gd name="T86" fmla="*/ 0 w 104"/>
                <a:gd name="T87" fmla="*/ 0 h 184"/>
                <a:gd name="T88" fmla="*/ 0 w 104"/>
                <a:gd name="T89" fmla="*/ 0 h 184"/>
                <a:gd name="T90" fmla="*/ 0 w 104"/>
                <a:gd name="T91" fmla="*/ 0 h 184"/>
                <a:gd name="T92" fmla="*/ 0 w 104"/>
                <a:gd name="T93" fmla="*/ 0 h 184"/>
                <a:gd name="T94" fmla="*/ 0 w 104"/>
                <a:gd name="T95" fmla="*/ 0 h 18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04"/>
                <a:gd name="T145" fmla="*/ 0 h 184"/>
                <a:gd name="T146" fmla="*/ 104 w 104"/>
                <a:gd name="T147" fmla="*/ 184 h 184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04" h="184">
                  <a:moveTo>
                    <a:pt x="66" y="0"/>
                  </a:moveTo>
                  <a:lnTo>
                    <a:pt x="68" y="0"/>
                  </a:lnTo>
                  <a:lnTo>
                    <a:pt x="76" y="0"/>
                  </a:lnTo>
                  <a:lnTo>
                    <a:pt x="80" y="0"/>
                  </a:lnTo>
                  <a:lnTo>
                    <a:pt x="87" y="0"/>
                  </a:lnTo>
                  <a:lnTo>
                    <a:pt x="80" y="11"/>
                  </a:lnTo>
                  <a:lnTo>
                    <a:pt x="70" y="25"/>
                  </a:lnTo>
                  <a:lnTo>
                    <a:pt x="61" y="40"/>
                  </a:lnTo>
                  <a:lnTo>
                    <a:pt x="51" y="53"/>
                  </a:lnTo>
                  <a:lnTo>
                    <a:pt x="44" y="65"/>
                  </a:lnTo>
                  <a:lnTo>
                    <a:pt x="40" y="80"/>
                  </a:lnTo>
                  <a:lnTo>
                    <a:pt x="38" y="87"/>
                  </a:lnTo>
                  <a:lnTo>
                    <a:pt x="38" y="95"/>
                  </a:lnTo>
                  <a:lnTo>
                    <a:pt x="40" y="104"/>
                  </a:lnTo>
                  <a:lnTo>
                    <a:pt x="45" y="114"/>
                  </a:lnTo>
                  <a:lnTo>
                    <a:pt x="47" y="127"/>
                  </a:lnTo>
                  <a:lnTo>
                    <a:pt x="53" y="137"/>
                  </a:lnTo>
                  <a:lnTo>
                    <a:pt x="61" y="143"/>
                  </a:lnTo>
                  <a:lnTo>
                    <a:pt x="72" y="150"/>
                  </a:lnTo>
                  <a:lnTo>
                    <a:pt x="82" y="156"/>
                  </a:lnTo>
                  <a:lnTo>
                    <a:pt x="91" y="162"/>
                  </a:lnTo>
                  <a:lnTo>
                    <a:pt x="99" y="171"/>
                  </a:lnTo>
                  <a:lnTo>
                    <a:pt x="104" y="182"/>
                  </a:lnTo>
                  <a:lnTo>
                    <a:pt x="91" y="184"/>
                  </a:lnTo>
                  <a:lnTo>
                    <a:pt x="78" y="184"/>
                  </a:lnTo>
                  <a:lnTo>
                    <a:pt x="64" y="179"/>
                  </a:lnTo>
                  <a:lnTo>
                    <a:pt x="51" y="171"/>
                  </a:lnTo>
                  <a:lnTo>
                    <a:pt x="40" y="163"/>
                  </a:lnTo>
                  <a:lnTo>
                    <a:pt x="28" y="156"/>
                  </a:lnTo>
                  <a:lnTo>
                    <a:pt x="19" y="144"/>
                  </a:lnTo>
                  <a:lnTo>
                    <a:pt x="11" y="135"/>
                  </a:lnTo>
                  <a:lnTo>
                    <a:pt x="6" y="123"/>
                  </a:lnTo>
                  <a:lnTo>
                    <a:pt x="2" y="112"/>
                  </a:lnTo>
                  <a:lnTo>
                    <a:pt x="0" y="104"/>
                  </a:lnTo>
                  <a:lnTo>
                    <a:pt x="0" y="95"/>
                  </a:lnTo>
                  <a:lnTo>
                    <a:pt x="0" y="87"/>
                  </a:lnTo>
                  <a:lnTo>
                    <a:pt x="4" y="82"/>
                  </a:lnTo>
                  <a:lnTo>
                    <a:pt x="6" y="72"/>
                  </a:lnTo>
                  <a:lnTo>
                    <a:pt x="9" y="65"/>
                  </a:lnTo>
                  <a:lnTo>
                    <a:pt x="13" y="57"/>
                  </a:lnTo>
                  <a:lnTo>
                    <a:pt x="19" y="49"/>
                  </a:lnTo>
                  <a:lnTo>
                    <a:pt x="23" y="40"/>
                  </a:lnTo>
                  <a:lnTo>
                    <a:pt x="28" y="32"/>
                  </a:lnTo>
                  <a:lnTo>
                    <a:pt x="32" y="25"/>
                  </a:lnTo>
                  <a:lnTo>
                    <a:pt x="40" y="21"/>
                  </a:lnTo>
                  <a:lnTo>
                    <a:pt x="51" y="8"/>
                  </a:lnTo>
                  <a:lnTo>
                    <a:pt x="6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74" name="Freeform 18">
              <a:extLst>
                <a:ext uri="{FF2B5EF4-FFF2-40B4-BE49-F238E27FC236}">
                  <a16:creationId xmlns:a16="http://schemas.microsoft.com/office/drawing/2014/main" id="{1A8674AD-9898-84DC-C5F6-8D21B03E08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85" y="1123"/>
              <a:ext cx="14" cy="41"/>
            </a:xfrm>
            <a:custGeom>
              <a:avLst/>
              <a:gdLst>
                <a:gd name="T0" fmla="*/ 0 w 44"/>
                <a:gd name="T1" fmla="*/ 0 h 147"/>
                <a:gd name="T2" fmla="*/ 0 w 44"/>
                <a:gd name="T3" fmla="*/ 0 h 147"/>
                <a:gd name="T4" fmla="*/ 0 w 44"/>
                <a:gd name="T5" fmla="*/ 0 h 147"/>
                <a:gd name="T6" fmla="*/ 0 w 44"/>
                <a:gd name="T7" fmla="*/ 0 h 147"/>
                <a:gd name="T8" fmla="*/ 0 w 44"/>
                <a:gd name="T9" fmla="*/ 0 h 147"/>
                <a:gd name="T10" fmla="*/ 0 w 44"/>
                <a:gd name="T11" fmla="*/ 0 h 147"/>
                <a:gd name="T12" fmla="*/ 0 w 44"/>
                <a:gd name="T13" fmla="*/ 0 h 147"/>
                <a:gd name="T14" fmla="*/ 0 w 44"/>
                <a:gd name="T15" fmla="*/ 0 h 147"/>
                <a:gd name="T16" fmla="*/ 0 w 44"/>
                <a:gd name="T17" fmla="*/ 0 h 147"/>
                <a:gd name="T18" fmla="*/ 0 w 44"/>
                <a:gd name="T19" fmla="*/ 0 h 147"/>
                <a:gd name="T20" fmla="*/ 0 w 44"/>
                <a:gd name="T21" fmla="*/ 0 h 147"/>
                <a:gd name="T22" fmla="*/ 0 w 44"/>
                <a:gd name="T23" fmla="*/ 0 h 147"/>
                <a:gd name="T24" fmla="*/ 0 w 44"/>
                <a:gd name="T25" fmla="*/ 0 h 147"/>
                <a:gd name="T26" fmla="*/ 0 w 44"/>
                <a:gd name="T27" fmla="*/ 0 h 147"/>
                <a:gd name="T28" fmla="*/ 0 w 44"/>
                <a:gd name="T29" fmla="*/ 0 h 147"/>
                <a:gd name="T30" fmla="*/ 0 w 44"/>
                <a:gd name="T31" fmla="*/ 0 h 147"/>
                <a:gd name="T32" fmla="*/ 0 w 44"/>
                <a:gd name="T33" fmla="*/ 0 h 147"/>
                <a:gd name="T34" fmla="*/ 0 w 44"/>
                <a:gd name="T35" fmla="*/ 0 h 147"/>
                <a:gd name="T36" fmla="*/ 0 w 44"/>
                <a:gd name="T37" fmla="*/ 0 h 147"/>
                <a:gd name="T38" fmla="*/ 0 w 44"/>
                <a:gd name="T39" fmla="*/ 0 h 147"/>
                <a:gd name="T40" fmla="*/ 0 w 44"/>
                <a:gd name="T41" fmla="*/ 0 h 147"/>
                <a:gd name="T42" fmla="*/ 0 w 44"/>
                <a:gd name="T43" fmla="*/ 0 h 147"/>
                <a:gd name="T44" fmla="*/ 0 w 44"/>
                <a:gd name="T45" fmla="*/ 0 h 147"/>
                <a:gd name="T46" fmla="*/ 0 w 44"/>
                <a:gd name="T47" fmla="*/ 0 h 147"/>
                <a:gd name="T48" fmla="*/ 0 w 44"/>
                <a:gd name="T49" fmla="*/ 0 h 147"/>
                <a:gd name="T50" fmla="*/ 0 w 44"/>
                <a:gd name="T51" fmla="*/ 0 h 147"/>
                <a:gd name="T52" fmla="*/ 0 w 44"/>
                <a:gd name="T53" fmla="*/ 0 h 147"/>
                <a:gd name="T54" fmla="*/ 0 w 44"/>
                <a:gd name="T55" fmla="*/ 0 h 147"/>
                <a:gd name="T56" fmla="*/ 0 w 44"/>
                <a:gd name="T57" fmla="*/ 0 h 147"/>
                <a:gd name="T58" fmla="*/ 0 w 44"/>
                <a:gd name="T59" fmla="*/ 0 h 147"/>
                <a:gd name="T60" fmla="*/ 0 w 44"/>
                <a:gd name="T61" fmla="*/ 0 h 147"/>
                <a:gd name="T62" fmla="*/ 0 w 44"/>
                <a:gd name="T63" fmla="*/ 0 h 147"/>
                <a:gd name="T64" fmla="*/ 0 w 44"/>
                <a:gd name="T65" fmla="*/ 0 h 147"/>
                <a:gd name="T66" fmla="*/ 0 w 44"/>
                <a:gd name="T67" fmla="*/ 0 h 147"/>
                <a:gd name="T68" fmla="*/ 0 w 44"/>
                <a:gd name="T69" fmla="*/ 0 h 147"/>
                <a:gd name="T70" fmla="*/ 0 w 44"/>
                <a:gd name="T71" fmla="*/ 0 h 147"/>
                <a:gd name="T72" fmla="*/ 0 w 44"/>
                <a:gd name="T73" fmla="*/ 0 h 147"/>
                <a:gd name="T74" fmla="*/ 0 w 44"/>
                <a:gd name="T75" fmla="*/ 0 h 147"/>
                <a:gd name="T76" fmla="*/ 0 w 44"/>
                <a:gd name="T77" fmla="*/ 0 h 147"/>
                <a:gd name="T78" fmla="*/ 0 w 44"/>
                <a:gd name="T79" fmla="*/ 0 h 147"/>
                <a:gd name="T80" fmla="*/ 0 w 44"/>
                <a:gd name="T81" fmla="*/ 0 h 147"/>
                <a:gd name="T82" fmla="*/ 0 w 44"/>
                <a:gd name="T83" fmla="*/ 0 h 147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44"/>
                <a:gd name="T127" fmla="*/ 0 h 147"/>
                <a:gd name="T128" fmla="*/ 44 w 44"/>
                <a:gd name="T129" fmla="*/ 147 h 147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44" h="147">
                  <a:moveTo>
                    <a:pt x="11" y="12"/>
                  </a:moveTo>
                  <a:lnTo>
                    <a:pt x="11" y="4"/>
                  </a:lnTo>
                  <a:lnTo>
                    <a:pt x="15" y="2"/>
                  </a:lnTo>
                  <a:lnTo>
                    <a:pt x="15" y="0"/>
                  </a:lnTo>
                  <a:lnTo>
                    <a:pt x="19" y="4"/>
                  </a:lnTo>
                  <a:lnTo>
                    <a:pt x="23" y="8"/>
                  </a:lnTo>
                  <a:lnTo>
                    <a:pt x="28" y="12"/>
                  </a:lnTo>
                  <a:lnTo>
                    <a:pt x="25" y="19"/>
                  </a:lnTo>
                  <a:lnTo>
                    <a:pt x="25" y="27"/>
                  </a:lnTo>
                  <a:lnTo>
                    <a:pt x="25" y="36"/>
                  </a:lnTo>
                  <a:lnTo>
                    <a:pt x="25" y="46"/>
                  </a:lnTo>
                  <a:lnTo>
                    <a:pt x="25" y="53"/>
                  </a:lnTo>
                  <a:lnTo>
                    <a:pt x="25" y="61"/>
                  </a:lnTo>
                  <a:lnTo>
                    <a:pt x="25" y="69"/>
                  </a:lnTo>
                  <a:lnTo>
                    <a:pt x="26" y="78"/>
                  </a:lnTo>
                  <a:lnTo>
                    <a:pt x="26" y="88"/>
                  </a:lnTo>
                  <a:lnTo>
                    <a:pt x="28" y="95"/>
                  </a:lnTo>
                  <a:lnTo>
                    <a:pt x="28" y="103"/>
                  </a:lnTo>
                  <a:lnTo>
                    <a:pt x="32" y="112"/>
                  </a:lnTo>
                  <a:lnTo>
                    <a:pt x="34" y="120"/>
                  </a:lnTo>
                  <a:lnTo>
                    <a:pt x="36" y="130"/>
                  </a:lnTo>
                  <a:lnTo>
                    <a:pt x="38" y="137"/>
                  </a:lnTo>
                  <a:lnTo>
                    <a:pt x="44" y="147"/>
                  </a:lnTo>
                  <a:lnTo>
                    <a:pt x="28" y="147"/>
                  </a:lnTo>
                  <a:lnTo>
                    <a:pt x="19" y="147"/>
                  </a:lnTo>
                  <a:lnTo>
                    <a:pt x="15" y="139"/>
                  </a:lnTo>
                  <a:lnTo>
                    <a:pt x="11" y="130"/>
                  </a:lnTo>
                  <a:lnTo>
                    <a:pt x="7" y="122"/>
                  </a:lnTo>
                  <a:lnTo>
                    <a:pt x="6" y="114"/>
                  </a:lnTo>
                  <a:lnTo>
                    <a:pt x="4" y="105"/>
                  </a:lnTo>
                  <a:lnTo>
                    <a:pt x="2" y="97"/>
                  </a:lnTo>
                  <a:lnTo>
                    <a:pt x="2" y="88"/>
                  </a:lnTo>
                  <a:lnTo>
                    <a:pt x="2" y="78"/>
                  </a:lnTo>
                  <a:lnTo>
                    <a:pt x="0" y="69"/>
                  </a:lnTo>
                  <a:lnTo>
                    <a:pt x="0" y="59"/>
                  </a:lnTo>
                  <a:lnTo>
                    <a:pt x="0" y="50"/>
                  </a:lnTo>
                  <a:lnTo>
                    <a:pt x="2" y="42"/>
                  </a:lnTo>
                  <a:lnTo>
                    <a:pt x="2" y="34"/>
                  </a:lnTo>
                  <a:lnTo>
                    <a:pt x="6" y="27"/>
                  </a:lnTo>
                  <a:lnTo>
                    <a:pt x="6" y="17"/>
                  </a:lnTo>
                  <a:lnTo>
                    <a:pt x="11" y="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75" name="Freeform 19">
              <a:extLst>
                <a:ext uri="{FF2B5EF4-FFF2-40B4-BE49-F238E27FC236}">
                  <a16:creationId xmlns:a16="http://schemas.microsoft.com/office/drawing/2014/main" id="{C48E4FAC-C649-3BD2-E68A-A96149EDD1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4" y="1151"/>
              <a:ext cx="54" cy="61"/>
            </a:xfrm>
            <a:custGeom>
              <a:avLst/>
              <a:gdLst>
                <a:gd name="T0" fmla="*/ 0 w 179"/>
                <a:gd name="T1" fmla="*/ 0 h 215"/>
                <a:gd name="T2" fmla="*/ 0 w 179"/>
                <a:gd name="T3" fmla="*/ 0 h 215"/>
                <a:gd name="T4" fmla="*/ 0 w 179"/>
                <a:gd name="T5" fmla="*/ 0 h 215"/>
                <a:gd name="T6" fmla="*/ 0 w 179"/>
                <a:gd name="T7" fmla="*/ 0 h 215"/>
                <a:gd name="T8" fmla="*/ 0 w 179"/>
                <a:gd name="T9" fmla="*/ 0 h 215"/>
                <a:gd name="T10" fmla="*/ 0 w 179"/>
                <a:gd name="T11" fmla="*/ 0 h 215"/>
                <a:gd name="T12" fmla="*/ 0 w 179"/>
                <a:gd name="T13" fmla="*/ 0 h 215"/>
                <a:gd name="T14" fmla="*/ 0 w 179"/>
                <a:gd name="T15" fmla="*/ 0 h 215"/>
                <a:gd name="T16" fmla="*/ 0 w 179"/>
                <a:gd name="T17" fmla="*/ 0 h 215"/>
                <a:gd name="T18" fmla="*/ 0 w 179"/>
                <a:gd name="T19" fmla="*/ 0 h 215"/>
                <a:gd name="T20" fmla="*/ 0 w 179"/>
                <a:gd name="T21" fmla="*/ 0 h 215"/>
                <a:gd name="T22" fmla="*/ 0 w 179"/>
                <a:gd name="T23" fmla="*/ 0 h 215"/>
                <a:gd name="T24" fmla="*/ 0 w 179"/>
                <a:gd name="T25" fmla="*/ 0 h 215"/>
                <a:gd name="T26" fmla="*/ 0 w 179"/>
                <a:gd name="T27" fmla="*/ 0 h 215"/>
                <a:gd name="T28" fmla="*/ 0 w 179"/>
                <a:gd name="T29" fmla="*/ 0 h 215"/>
                <a:gd name="T30" fmla="*/ 0 w 179"/>
                <a:gd name="T31" fmla="*/ 0 h 215"/>
                <a:gd name="T32" fmla="*/ 0 w 179"/>
                <a:gd name="T33" fmla="*/ 0 h 215"/>
                <a:gd name="T34" fmla="*/ 0 w 179"/>
                <a:gd name="T35" fmla="*/ 0 h 215"/>
                <a:gd name="T36" fmla="*/ 0 w 179"/>
                <a:gd name="T37" fmla="*/ 0 h 215"/>
                <a:gd name="T38" fmla="*/ 0 w 179"/>
                <a:gd name="T39" fmla="*/ 0 h 215"/>
                <a:gd name="T40" fmla="*/ 0 w 179"/>
                <a:gd name="T41" fmla="*/ 0 h 215"/>
                <a:gd name="T42" fmla="*/ 0 w 179"/>
                <a:gd name="T43" fmla="*/ 0 h 215"/>
                <a:gd name="T44" fmla="*/ 0 w 179"/>
                <a:gd name="T45" fmla="*/ 0 h 215"/>
                <a:gd name="T46" fmla="*/ 0 w 179"/>
                <a:gd name="T47" fmla="*/ 0 h 215"/>
                <a:gd name="T48" fmla="*/ 0 w 179"/>
                <a:gd name="T49" fmla="*/ 0 h 215"/>
                <a:gd name="T50" fmla="*/ 0 w 179"/>
                <a:gd name="T51" fmla="*/ 0 h 215"/>
                <a:gd name="T52" fmla="*/ 0 w 179"/>
                <a:gd name="T53" fmla="*/ 0 h 215"/>
                <a:gd name="T54" fmla="*/ 0 w 179"/>
                <a:gd name="T55" fmla="*/ 0 h 215"/>
                <a:gd name="T56" fmla="*/ 0 w 179"/>
                <a:gd name="T57" fmla="*/ 0 h 215"/>
                <a:gd name="T58" fmla="*/ 0 w 179"/>
                <a:gd name="T59" fmla="*/ 0 h 215"/>
                <a:gd name="T60" fmla="*/ 0 w 179"/>
                <a:gd name="T61" fmla="*/ 0 h 215"/>
                <a:gd name="T62" fmla="*/ 0 w 179"/>
                <a:gd name="T63" fmla="*/ 0 h 215"/>
                <a:gd name="T64" fmla="*/ 0 w 179"/>
                <a:gd name="T65" fmla="*/ 0 h 215"/>
                <a:gd name="T66" fmla="*/ 0 w 179"/>
                <a:gd name="T67" fmla="*/ 0 h 215"/>
                <a:gd name="T68" fmla="*/ 0 w 179"/>
                <a:gd name="T69" fmla="*/ 0 h 215"/>
                <a:gd name="T70" fmla="*/ 0 w 179"/>
                <a:gd name="T71" fmla="*/ 0 h 215"/>
                <a:gd name="T72" fmla="*/ 0 w 179"/>
                <a:gd name="T73" fmla="*/ 0 h 215"/>
                <a:gd name="T74" fmla="*/ 0 w 179"/>
                <a:gd name="T75" fmla="*/ 0 h 215"/>
                <a:gd name="T76" fmla="*/ 0 w 179"/>
                <a:gd name="T77" fmla="*/ 0 h 215"/>
                <a:gd name="T78" fmla="*/ 0 w 179"/>
                <a:gd name="T79" fmla="*/ 0 h 215"/>
                <a:gd name="T80" fmla="*/ 0 w 179"/>
                <a:gd name="T81" fmla="*/ 0 h 215"/>
                <a:gd name="T82" fmla="*/ 0 w 179"/>
                <a:gd name="T83" fmla="*/ 0 h 215"/>
                <a:gd name="T84" fmla="*/ 0 w 179"/>
                <a:gd name="T85" fmla="*/ 0 h 215"/>
                <a:gd name="T86" fmla="*/ 0 w 179"/>
                <a:gd name="T87" fmla="*/ 0 h 215"/>
                <a:gd name="T88" fmla="*/ 0 w 179"/>
                <a:gd name="T89" fmla="*/ 0 h 215"/>
                <a:gd name="T90" fmla="*/ 0 w 179"/>
                <a:gd name="T91" fmla="*/ 0 h 215"/>
                <a:gd name="T92" fmla="*/ 0 w 179"/>
                <a:gd name="T93" fmla="*/ 0 h 215"/>
                <a:gd name="T94" fmla="*/ 0 w 179"/>
                <a:gd name="T95" fmla="*/ 0 h 215"/>
                <a:gd name="T96" fmla="*/ 0 w 179"/>
                <a:gd name="T97" fmla="*/ 0 h 21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79"/>
                <a:gd name="T148" fmla="*/ 0 h 215"/>
                <a:gd name="T149" fmla="*/ 179 w 179"/>
                <a:gd name="T150" fmla="*/ 215 h 21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79" h="215">
                  <a:moveTo>
                    <a:pt x="27" y="13"/>
                  </a:moveTo>
                  <a:lnTo>
                    <a:pt x="37" y="4"/>
                  </a:lnTo>
                  <a:lnTo>
                    <a:pt x="52" y="0"/>
                  </a:lnTo>
                  <a:lnTo>
                    <a:pt x="65" y="0"/>
                  </a:lnTo>
                  <a:lnTo>
                    <a:pt x="82" y="4"/>
                  </a:lnTo>
                  <a:lnTo>
                    <a:pt x="95" y="10"/>
                  </a:lnTo>
                  <a:lnTo>
                    <a:pt x="113" y="19"/>
                  </a:lnTo>
                  <a:lnTo>
                    <a:pt x="128" y="29"/>
                  </a:lnTo>
                  <a:lnTo>
                    <a:pt x="143" y="44"/>
                  </a:lnTo>
                  <a:lnTo>
                    <a:pt x="152" y="57"/>
                  </a:lnTo>
                  <a:lnTo>
                    <a:pt x="164" y="74"/>
                  </a:lnTo>
                  <a:lnTo>
                    <a:pt x="171" y="90"/>
                  </a:lnTo>
                  <a:lnTo>
                    <a:pt x="177" y="107"/>
                  </a:lnTo>
                  <a:lnTo>
                    <a:pt x="179" y="122"/>
                  </a:lnTo>
                  <a:lnTo>
                    <a:pt x="177" y="139"/>
                  </a:lnTo>
                  <a:lnTo>
                    <a:pt x="171" y="154"/>
                  </a:lnTo>
                  <a:lnTo>
                    <a:pt x="162" y="167"/>
                  </a:lnTo>
                  <a:lnTo>
                    <a:pt x="154" y="173"/>
                  </a:lnTo>
                  <a:lnTo>
                    <a:pt x="149" y="181"/>
                  </a:lnTo>
                  <a:lnTo>
                    <a:pt x="143" y="188"/>
                  </a:lnTo>
                  <a:lnTo>
                    <a:pt x="139" y="196"/>
                  </a:lnTo>
                  <a:lnTo>
                    <a:pt x="128" y="206"/>
                  </a:lnTo>
                  <a:lnTo>
                    <a:pt x="116" y="211"/>
                  </a:lnTo>
                  <a:lnTo>
                    <a:pt x="105" y="213"/>
                  </a:lnTo>
                  <a:lnTo>
                    <a:pt x="92" y="215"/>
                  </a:lnTo>
                  <a:lnTo>
                    <a:pt x="78" y="211"/>
                  </a:lnTo>
                  <a:lnTo>
                    <a:pt x="67" y="207"/>
                  </a:lnTo>
                  <a:lnTo>
                    <a:pt x="54" y="202"/>
                  </a:lnTo>
                  <a:lnTo>
                    <a:pt x="42" y="196"/>
                  </a:lnTo>
                  <a:lnTo>
                    <a:pt x="31" y="185"/>
                  </a:lnTo>
                  <a:lnTo>
                    <a:pt x="19" y="175"/>
                  </a:lnTo>
                  <a:lnTo>
                    <a:pt x="12" y="164"/>
                  </a:lnTo>
                  <a:lnTo>
                    <a:pt x="6" y="150"/>
                  </a:lnTo>
                  <a:lnTo>
                    <a:pt x="0" y="137"/>
                  </a:lnTo>
                  <a:lnTo>
                    <a:pt x="0" y="124"/>
                  </a:lnTo>
                  <a:lnTo>
                    <a:pt x="2" y="110"/>
                  </a:lnTo>
                  <a:lnTo>
                    <a:pt x="8" y="97"/>
                  </a:lnTo>
                  <a:lnTo>
                    <a:pt x="16" y="90"/>
                  </a:lnTo>
                  <a:lnTo>
                    <a:pt x="27" y="86"/>
                  </a:lnTo>
                  <a:lnTo>
                    <a:pt x="35" y="84"/>
                  </a:lnTo>
                  <a:lnTo>
                    <a:pt x="42" y="84"/>
                  </a:lnTo>
                  <a:lnTo>
                    <a:pt x="50" y="86"/>
                  </a:lnTo>
                  <a:lnTo>
                    <a:pt x="59" y="88"/>
                  </a:lnTo>
                  <a:lnTo>
                    <a:pt x="65" y="88"/>
                  </a:lnTo>
                  <a:lnTo>
                    <a:pt x="73" y="90"/>
                  </a:lnTo>
                  <a:lnTo>
                    <a:pt x="80" y="91"/>
                  </a:lnTo>
                  <a:lnTo>
                    <a:pt x="88" y="93"/>
                  </a:lnTo>
                  <a:lnTo>
                    <a:pt x="99" y="97"/>
                  </a:lnTo>
                  <a:lnTo>
                    <a:pt x="105" y="99"/>
                  </a:lnTo>
                  <a:lnTo>
                    <a:pt x="113" y="109"/>
                  </a:lnTo>
                  <a:lnTo>
                    <a:pt x="120" y="120"/>
                  </a:lnTo>
                  <a:lnTo>
                    <a:pt x="114" y="131"/>
                  </a:lnTo>
                  <a:lnTo>
                    <a:pt x="111" y="139"/>
                  </a:lnTo>
                  <a:lnTo>
                    <a:pt x="107" y="143"/>
                  </a:lnTo>
                  <a:lnTo>
                    <a:pt x="105" y="145"/>
                  </a:lnTo>
                  <a:lnTo>
                    <a:pt x="95" y="143"/>
                  </a:lnTo>
                  <a:lnTo>
                    <a:pt x="88" y="137"/>
                  </a:lnTo>
                  <a:lnTo>
                    <a:pt x="78" y="129"/>
                  </a:lnTo>
                  <a:lnTo>
                    <a:pt x="69" y="124"/>
                  </a:lnTo>
                  <a:lnTo>
                    <a:pt x="65" y="122"/>
                  </a:lnTo>
                  <a:lnTo>
                    <a:pt x="63" y="124"/>
                  </a:lnTo>
                  <a:lnTo>
                    <a:pt x="61" y="126"/>
                  </a:lnTo>
                  <a:lnTo>
                    <a:pt x="61" y="135"/>
                  </a:lnTo>
                  <a:lnTo>
                    <a:pt x="61" y="145"/>
                  </a:lnTo>
                  <a:lnTo>
                    <a:pt x="65" y="156"/>
                  </a:lnTo>
                  <a:lnTo>
                    <a:pt x="71" y="164"/>
                  </a:lnTo>
                  <a:lnTo>
                    <a:pt x="78" y="169"/>
                  </a:lnTo>
                  <a:lnTo>
                    <a:pt x="88" y="173"/>
                  </a:lnTo>
                  <a:lnTo>
                    <a:pt x="95" y="175"/>
                  </a:lnTo>
                  <a:lnTo>
                    <a:pt x="105" y="173"/>
                  </a:lnTo>
                  <a:lnTo>
                    <a:pt x="116" y="173"/>
                  </a:lnTo>
                  <a:lnTo>
                    <a:pt x="126" y="167"/>
                  </a:lnTo>
                  <a:lnTo>
                    <a:pt x="135" y="164"/>
                  </a:lnTo>
                  <a:lnTo>
                    <a:pt x="143" y="158"/>
                  </a:lnTo>
                  <a:lnTo>
                    <a:pt x="151" y="150"/>
                  </a:lnTo>
                  <a:lnTo>
                    <a:pt x="156" y="141"/>
                  </a:lnTo>
                  <a:lnTo>
                    <a:pt x="160" y="131"/>
                  </a:lnTo>
                  <a:lnTo>
                    <a:pt x="162" y="122"/>
                  </a:lnTo>
                  <a:lnTo>
                    <a:pt x="162" y="112"/>
                  </a:lnTo>
                  <a:lnTo>
                    <a:pt x="158" y="103"/>
                  </a:lnTo>
                  <a:lnTo>
                    <a:pt x="156" y="95"/>
                  </a:lnTo>
                  <a:lnTo>
                    <a:pt x="152" y="88"/>
                  </a:lnTo>
                  <a:lnTo>
                    <a:pt x="149" y="80"/>
                  </a:lnTo>
                  <a:lnTo>
                    <a:pt x="137" y="65"/>
                  </a:lnTo>
                  <a:lnTo>
                    <a:pt x="124" y="53"/>
                  </a:lnTo>
                  <a:lnTo>
                    <a:pt x="114" y="46"/>
                  </a:lnTo>
                  <a:lnTo>
                    <a:pt x="107" y="42"/>
                  </a:lnTo>
                  <a:lnTo>
                    <a:pt x="99" y="38"/>
                  </a:lnTo>
                  <a:lnTo>
                    <a:pt x="92" y="36"/>
                  </a:lnTo>
                  <a:lnTo>
                    <a:pt x="82" y="34"/>
                  </a:lnTo>
                  <a:lnTo>
                    <a:pt x="75" y="34"/>
                  </a:lnTo>
                  <a:lnTo>
                    <a:pt x="67" y="36"/>
                  </a:lnTo>
                  <a:lnTo>
                    <a:pt x="61" y="40"/>
                  </a:lnTo>
                  <a:lnTo>
                    <a:pt x="54" y="34"/>
                  </a:lnTo>
                  <a:lnTo>
                    <a:pt x="40" y="25"/>
                  </a:lnTo>
                  <a:lnTo>
                    <a:pt x="31" y="17"/>
                  </a:lnTo>
                  <a:lnTo>
                    <a:pt x="27" y="1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3" name="Freeform 20">
              <a:extLst>
                <a:ext uri="{FF2B5EF4-FFF2-40B4-BE49-F238E27FC236}">
                  <a16:creationId xmlns:a16="http://schemas.microsoft.com/office/drawing/2014/main" id="{702ED97A-25FD-71C1-3E14-834E9136BB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3" y="1185"/>
              <a:ext cx="26" cy="44"/>
            </a:xfrm>
            <a:custGeom>
              <a:avLst/>
              <a:gdLst>
                <a:gd name="T0" fmla="*/ 0 w 85"/>
                <a:gd name="T1" fmla="*/ 0 h 154"/>
                <a:gd name="T2" fmla="*/ 0 w 85"/>
                <a:gd name="T3" fmla="*/ 0 h 154"/>
                <a:gd name="T4" fmla="*/ 0 w 85"/>
                <a:gd name="T5" fmla="*/ 0 h 154"/>
                <a:gd name="T6" fmla="*/ 0 w 85"/>
                <a:gd name="T7" fmla="*/ 0 h 154"/>
                <a:gd name="T8" fmla="*/ 0 w 85"/>
                <a:gd name="T9" fmla="*/ 0 h 154"/>
                <a:gd name="T10" fmla="*/ 0 w 85"/>
                <a:gd name="T11" fmla="*/ 0 h 154"/>
                <a:gd name="T12" fmla="*/ 0 w 85"/>
                <a:gd name="T13" fmla="*/ 0 h 154"/>
                <a:gd name="T14" fmla="*/ 0 w 85"/>
                <a:gd name="T15" fmla="*/ 0 h 154"/>
                <a:gd name="T16" fmla="*/ 0 w 85"/>
                <a:gd name="T17" fmla="*/ 0 h 154"/>
                <a:gd name="T18" fmla="*/ 0 w 85"/>
                <a:gd name="T19" fmla="*/ 0 h 154"/>
                <a:gd name="T20" fmla="*/ 0 w 85"/>
                <a:gd name="T21" fmla="*/ 0 h 154"/>
                <a:gd name="T22" fmla="*/ 0 w 85"/>
                <a:gd name="T23" fmla="*/ 0 h 154"/>
                <a:gd name="T24" fmla="*/ 0 w 85"/>
                <a:gd name="T25" fmla="*/ 0 h 154"/>
                <a:gd name="T26" fmla="*/ 0 w 85"/>
                <a:gd name="T27" fmla="*/ 0 h 154"/>
                <a:gd name="T28" fmla="*/ 0 w 85"/>
                <a:gd name="T29" fmla="*/ 0 h 154"/>
                <a:gd name="T30" fmla="*/ 0 w 85"/>
                <a:gd name="T31" fmla="*/ 0 h 154"/>
                <a:gd name="T32" fmla="*/ 0 w 85"/>
                <a:gd name="T33" fmla="*/ 0 h 154"/>
                <a:gd name="T34" fmla="*/ 0 w 85"/>
                <a:gd name="T35" fmla="*/ 0 h 154"/>
                <a:gd name="T36" fmla="*/ 0 w 85"/>
                <a:gd name="T37" fmla="*/ 0 h 154"/>
                <a:gd name="T38" fmla="*/ 0 w 85"/>
                <a:gd name="T39" fmla="*/ 0 h 154"/>
                <a:gd name="T40" fmla="*/ 0 w 85"/>
                <a:gd name="T41" fmla="*/ 0 h 154"/>
                <a:gd name="T42" fmla="*/ 0 w 85"/>
                <a:gd name="T43" fmla="*/ 0 h 154"/>
                <a:gd name="T44" fmla="*/ 0 w 85"/>
                <a:gd name="T45" fmla="*/ 0 h 154"/>
                <a:gd name="T46" fmla="*/ 0 w 85"/>
                <a:gd name="T47" fmla="*/ 0 h 154"/>
                <a:gd name="T48" fmla="*/ 0 w 85"/>
                <a:gd name="T49" fmla="*/ 0 h 154"/>
                <a:gd name="T50" fmla="*/ 0 w 85"/>
                <a:gd name="T51" fmla="*/ 0 h 154"/>
                <a:gd name="T52" fmla="*/ 0 w 85"/>
                <a:gd name="T53" fmla="*/ 0 h 154"/>
                <a:gd name="T54" fmla="*/ 0 w 85"/>
                <a:gd name="T55" fmla="*/ 0 h 154"/>
                <a:gd name="T56" fmla="*/ 0 w 85"/>
                <a:gd name="T57" fmla="*/ 0 h 154"/>
                <a:gd name="T58" fmla="*/ 0 w 85"/>
                <a:gd name="T59" fmla="*/ 0 h 154"/>
                <a:gd name="T60" fmla="*/ 0 w 85"/>
                <a:gd name="T61" fmla="*/ 0 h 154"/>
                <a:gd name="T62" fmla="*/ 0 w 85"/>
                <a:gd name="T63" fmla="*/ 0 h 154"/>
                <a:gd name="T64" fmla="*/ 0 w 85"/>
                <a:gd name="T65" fmla="*/ 0 h 154"/>
                <a:gd name="T66" fmla="*/ 0 w 85"/>
                <a:gd name="T67" fmla="*/ 0 h 154"/>
                <a:gd name="T68" fmla="*/ 0 w 85"/>
                <a:gd name="T69" fmla="*/ 0 h 154"/>
                <a:gd name="T70" fmla="*/ 0 w 85"/>
                <a:gd name="T71" fmla="*/ 0 h 154"/>
                <a:gd name="T72" fmla="*/ 0 w 85"/>
                <a:gd name="T73" fmla="*/ 0 h 154"/>
                <a:gd name="T74" fmla="*/ 0 w 85"/>
                <a:gd name="T75" fmla="*/ 0 h 154"/>
                <a:gd name="T76" fmla="*/ 0 w 85"/>
                <a:gd name="T77" fmla="*/ 0 h 154"/>
                <a:gd name="T78" fmla="*/ 0 w 85"/>
                <a:gd name="T79" fmla="*/ 0 h 154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85"/>
                <a:gd name="T121" fmla="*/ 0 h 154"/>
                <a:gd name="T122" fmla="*/ 85 w 85"/>
                <a:gd name="T123" fmla="*/ 154 h 154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85" h="154">
                  <a:moveTo>
                    <a:pt x="13" y="0"/>
                  </a:moveTo>
                  <a:lnTo>
                    <a:pt x="13" y="0"/>
                  </a:lnTo>
                  <a:lnTo>
                    <a:pt x="19" y="0"/>
                  </a:lnTo>
                  <a:lnTo>
                    <a:pt x="25" y="0"/>
                  </a:lnTo>
                  <a:lnTo>
                    <a:pt x="30" y="0"/>
                  </a:lnTo>
                  <a:lnTo>
                    <a:pt x="25" y="9"/>
                  </a:lnTo>
                  <a:lnTo>
                    <a:pt x="23" y="19"/>
                  </a:lnTo>
                  <a:lnTo>
                    <a:pt x="21" y="28"/>
                  </a:lnTo>
                  <a:lnTo>
                    <a:pt x="21" y="40"/>
                  </a:lnTo>
                  <a:lnTo>
                    <a:pt x="21" y="49"/>
                  </a:lnTo>
                  <a:lnTo>
                    <a:pt x="23" y="59"/>
                  </a:lnTo>
                  <a:lnTo>
                    <a:pt x="25" y="68"/>
                  </a:lnTo>
                  <a:lnTo>
                    <a:pt x="28" y="80"/>
                  </a:lnTo>
                  <a:lnTo>
                    <a:pt x="32" y="87"/>
                  </a:lnTo>
                  <a:lnTo>
                    <a:pt x="36" y="95"/>
                  </a:lnTo>
                  <a:lnTo>
                    <a:pt x="42" y="102"/>
                  </a:lnTo>
                  <a:lnTo>
                    <a:pt x="51" y="112"/>
                  </a:lnTo>
                  <a:lnTo>
                    <a:pt x="57" y="119"/>
                  </a:lnTo>
                  <a:lnTo>
                    <a:pt x="65" y="127"/>
                  </a:lnTo>
                  <a:lnTo>
                    <a:pt x="74" y="131"/>
                  </a:lnTo>
                  <a:lnTo>
                    <a:pt x="85" y="138"/>
                  </a:lnTo>
                  <a:lnTo>
                    <a:pt x="80" y="146"/>
                  </a:lnTo>
                  <a:lnTo>
                    <a:pt x="74" y="154"/>
                  </a:lnTo>
                  <a:lnTo>
                    <a:pt x="63" y="148"/>
                  </a:lnTo>
                  <a:lnTo>
                    <a:pt x="51" y="144"/>
                  </a:lnTo>
                  <a:lnTo>
                    <a:pt x="42" y="137"/>
                  </a:lnTo>
                  <a:lnTo>
                    <a:pt x="32" y="131"/>
                  </a:lnTo>
                  <a:lnTo>
                    <a:pt x="25" y="121"/>
                  </a:lnTo>
                  <a:lnTo>
                    <a:pt x="19" y="112"/>
                  </a:lnTo>
                  <a:lnTo>
                    <a:pt x="11" y="100"/>
                  </a:lnTo>
                  <a:lnTo>
                    <a:pt x="7" y="91"/>
                  </a:lnTo>
                  <a:lnTo>
                    <a:pt x="4" y="80"/>
                  </a:lnTo>
                  <a:lnTo>
                    <a:pt x="0" y="66"/>
                  </a:lnTo>
                  <a:lnTo>
                    <a:pt x="0" y="55"/>
                  </a:lnTo>
                  <a:lnTo>
                    <a:pt x="0" y="43"/>
                  </a:lnTo>
                  <a:lnTo>
                    <a:pt x="0" y="32"/>
                  </a:lnTo>
                  <a:lnTo>
                    <a:pt x="4" y="19"/>
                  </a:lnTo>
                  <a:lnTo>
                    <a:pt x="6" y="9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4" name="Freeform 21">
              <a:extLst>
                <a:ext uri="{FF2B5EF4-FFF2-40B4-BE49-F238E27FC236}">
                  <a16:creationId xmlns:a16="http://schemas.microsoft.com/office/drawing/2014/main" id="{32958CDC-BF49-C361-219D-F0FF965706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1" y="1227"/>
              <a:ext cx="37" cy="23"/>
            </a:xfrm>
            <a:custGeom>
              <a:avLst/>
              <a:gdLst>
                <a:gd name="T0" fmla="*/ 0 w 120"/>
                <a:gd name="T1" fmla="*/ 0 h 84"/>
                <a:gd name="T2" fmla="*/ 0 w 120"/>
                <a:gd name="T3" fmla="*/ 0 h 84"/>
                <a:gd name="T4" fmla="*/ 0 w 120"/>
                <a:gd name="T5" fmla="*/ 0 h 84"/>
                <a:gd name="T6" fmla="*/ 0 w 120"/>
                <a:gd name="T7" fmla="*/ 0 h 84"/>
                <a:gd name="T8" fmla="*/ 0 w 120"/>
                <a:gd name="T9" fmla="*/ 0 h 84"/>
                <a:gd name="T10" fmla="*/ 0 w 120"/>
                <a:gd name="T11" fmla="*/ 0 h 84"/>
                <a:gd name="T12" fmla="*/ 0 w 120"/>
                <a:gd name="T13" fmla="*/ 0 h 84"/>
                <a:gd name="T14" fmla="*/ 0 w 120"/>
                <a:gd name="T15" fmla="*/ 0 h 84"/>
                <a:gd name="T16" fmla="*/ 0 w 120"/>
                <a:gd name="T17" fmla="*/ 0 h 84"/>
                <a:gd name="T18" fmla="*/ 0 w 120"/>
                <a:gd name="T19" fmla="*/ 0 h 84"/>
                <a:gd name="T20" fmla="*/ 0 w 120"/>
                <a:gd name="T21" fmla="*/ 0 h 84"/>
                <a:gd name="T22" fmla="*/ 0 w 120"/>
                <a:gd name="T23" fmla="*/ 0 h 84"/>
                <a:gd name="T24" fmla="*/ 0 w 120"/>
                <a:gd name="T25" fmla="*/ 0 h 84"/>
                <a:gd name="T26" fmla="*/ 0 w 120"/>
                <a:gd name="T27" fmla="*/ 0 h 84"/>
                <a:gd name="T28" fmla="*/ 0 w 120"/>
                <a:gd name="T29" fmla="*/ 0 h 84"/>
                <a:gd name="T30" fmla="*/ 0 w 120"/>
                <a:gd name="T31" fmla="*/ 0 h 84"/>
                <a:gd name="T32" fmla="*/ 0 w 120"/>
                <a:gd name="T33" fmla="*/ 0 h 84"/>
                <a:gd name="T34" fmla="*/ 0 w 120"/>
                <a:gd name="T35" fmla="*/ 0 h 84"/>
                <a:gd name="T36" fmla="*/ 0 w 120"/>
                <a:gd name="T37" fmla="*/ 0 h 84"/>
                <a:gd name="T38" fmla="*/ 0 w 120"/>
                <a:gd name="T39" fmla="*/ 0 h 84"/>
                <a:gd name="T40" fmla="*/ 0 w 120"/>
                <a:gd name="T41" fmla="*/ 0 h 84"/>
                <a:gd name="T42" fmla="*/ 0 w 120"/>
                <a:gd name="T43" fmla="*/ 0 h 84"/>
                <a:gd name="T44" fmla="*/ 0 w 120"/>
                <a:gd name="T45" fmla="*/ 0 h 84"/>
                <a:gd name="T46" fmla="*/ 0 w 120"/>
                <a:gd name="T47" fmla="*/ 0 h 84"/>
                <a:gd name="T48" fmla="*/ 0 w 120"/>
                <a:gd name="T49" fmla="*/ 0 h 84"/>
                <a:gd name="T50" fmla="*/ 0 w 120"/>
                <a:gd name="T51" fmla="*/ 0 h 84"/>
                <a:gd name="T52" fmla="*/ 0 w 120"/>
                <a:gd name="T53" fmla="*/ 0 h 84"/>
                <a:gd name="T54" fmla="*/ 0 w 120"/>
                <a:gd name="T55" fmla="*/ 0 h 84"/>
                <a:gd name="T56" fmla="*/ 0 w 120"/>
                <a:gd name="T57" fmla="*/ 0 h 84"/>
                <a:gd name="T58" fmla="*/ 0 w 120"/>
                <a:gd name="T59" fmla="*/ 0 h 84"/>
                <a:gd name="T60" fmla="*/ 0 w 120"/>
                <a:gd name="T61" fmla="*/ 0 h 84"/>
                <a:gd name="T62" fmla="*/ 0 w 120"/>
                <a:gd name="T63" fmla="*/ 0 h 84"/>
                <a:gd name="T64" fmla="*/ 0 w 120"/>
                <a:gd name="T65" fmla="*/ 0 h 84"/>
                <a:gd name="T66" fmla="*/ 0 w 120"/>
                <a:gd name="T67" fmla="*/ 0 h 84"/>
                <a:gd name="T68" fmla="*/ 0 w 120"/>
                <a:gd name="T69" fmla="*/ 0 h 84"/>
                <a:gd name="T70" fmla="*/ 0 w 120"/>
                <a:gd name="T71" fmla="*/ 0 h 84"/>
                <a:gd name="T72" fmla="*/ 0 w 120"/>
                <a:gd name="T73" fmla="*/ 0 h 84"/>
                <a:gd name="T74" fmla="*/ 0 w 120"/>
                <a:gd name="T75" fmla="*/ 0 h 84"/>
                <a:gd name="T76" fmla="*/ 0 w 120"/>
                <a:gd name="T77" fmla="*/ 0 h 84"/>
                <a:gd name="T78" fmla="*/ 0 w 120"/>
                <a:gd name="T79" fmla="*/ 0 h 84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120"/>
                <a:gd name="T121" fmla="*/ 0 h 84"/>
                <a:gd name="T122" fmla="*/ 120 w 120"/>
                <a:gd name="T123" fmla="*/ 84 h 84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120" h="84">
                  <a:moveTo>
                    <a:pt x="4" y="0"/>
                  </a:moveTo>
                  <a:lnTo>
                    <a:pt x="6" y="0"/>
                  </a:lnTo>
                  <a:lnTo>
                    <a:pt x="14" y="0"/>
                  </a:lnTo>
                  <a:lnTo>
                    <a:pt x="19" y="0"/>
                  </a:lnTo>
                  <a:lnTo>
                    <a:pt x="25" y="0"/>
                  </a:lnTo>
                  <a:lnTo>
                    <a:pt x="23" y="13"/>
                  </a:lnTo>
                  <a:lnTo>
                    <a:pt x="31" y="27"/>
                  </a:lnTo>
                  <a:lnTo>
                    <a:pt x="35" y="32"/>
                  </a:lnTo>
                  <a:lnTo>
                    <a:pt x="42" y="36"/>
                  </a:lnTo>
                  <a:lnTo>
                    <a:pt x="48" y="42"/>
                  </a:lnTo>
                  <a:lnTo>
                    <a:pt x="56" y="48"/>
                  </a:lnTo>
                  <a:lnTo>
                    <a:pt x="63" y="51"/>
                  </a:lnTo>
                  <a:lnTo>
                    <a:pt x="71" y="55"/>
                  </a:lnTo>
                  <a:lnTo>
                    <a:pt x="78" y="55"/>
                  </a:lnTo>
                  <a:lnTo>
                    <a:pt x="88" y="59"/>
                  </a:lnTo>
                  <a:lnTo>
                    <a:pt x="95" y="59"/>
                  </a:lnTo>
                  <a:lnTo>
                    <a:pt x="103" y="61"/>
                  </a:lnTo>
                  <a:lnTo>
                    <a:pt x="113" y="61"/>
                  </a:lnTo>
                  <a:lnTo>
                    <a:pt x="120" y="61"/>
                  </a:lnTo>
                  <a:lnTo>
                    <a:pt x="118" y="67"/>
                  </a:lnTo>
                  <a:lnTo>
                    <a:pt x="116" y="72"/>
                  </a:lnTo>
                  <a:lnTo>
                    <a:pt x="111" y="76"/>
                  </a:lnTo>
                  <a:lnTo>
                    <a:pt x="105" y="82"/>
                  </a:lnTo>
                  <a:lnTo>
                    <a:pt x="97" y="84"/>
                  </a:lnTo>
                  <a:lnTo>
                    <a:pt x="88" y="84"/>
                  </a:lnTo>
                  <a:lnTo>
                    <a:pt x="78" y="84"/>
                  </a:lnTo>
                  <a:lnTo>
                    <a:pt x="71" y="84"/>
                  </a:lnTo>
                  <a:lnTo>
                    <a:pt x="61" y="82"/>
                  </a:lnTo>
                  <a:lnTo>
                    <a:pt x="52" y="80"/>
                  </a:lnTo>
                  <a:lnTo>
                    <a:pt x="42" y="78"/>
                  </a:lnTo>
                  <a:lnTo>
                    <a:pt x="33" y="74"/>
                  </a:lnTo>
                  <a:lnTo>
                    <a:pt x="19" y="65"/>
                  </a:lnTo>
                  <a:lnTo>
                    <a:pt x="14" y="57"/>
                  </a:lnTo>
                  <a:lnTo>
                    <a:pt x="6" y="44"/>
                  </a:lnTo>
                  <a:lnTo>
                    <a:pt x="2" y="30"/>
                  </a:lnTo>
                  <a:lnTo>
                    <a:pt x="0" y="23"/>
                  </a:lnTo>
                  <a:lnTo>
                    <a:pt x="0" y="13"/>
                  </a:lnTo>
                  <a:lnTo>
                    <a:pt x="0" y="8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5" name="Freeform 22">
              <a:extLst>
                <a:ext uri="{FF2B5EF4-FFF2-40B4-BE49-F238E27FC236}">
                  <a16:creationId xmlns:a16="http://schemas.microsoft.com/office/drawing/2014/main" id="{7706FC6A-D107-3687-C198-9ECE290195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4" y="1283"/>
              <a:ext cx="75" cy="94"/>
            </a:xfrm>
            <a:custGeom>
              <a:avLst/>
              <a:gdLst>
                <a:gd name="T0" fmla="*/ 0 w 246"/>
                <a:gd name="T1" fmla="*/ 0 h 332"/>
                <a:gd name="T2" fmla="*/ 0 w 246"/>
                <a:gd name="T3" fmla="*/ 0 h 332"/>
                <a:gd name="T4" fmla="*/ 0 w 246"/>
                <a:gd name="T5" fmla="*/ 0 h 332"/>
                <a:gd name="T6" fmla="*/ 0 w 246"/>
                <a:gd name="T7" fmla="*/ 0 h 332"/>
                <a:gd name="T8" fmla="*/ 0 w 246"/>
                <a:gd name="T9" fmla="*/ 0 h 332"/>
                <a:gd name="T10" fmla="*/ 0 w 246"/>
                <a:gd name="T11" fmla="*/ 0 h 332"/>
                <a:gd name="T12" fmla="*/ 0 w 246"/>
                <a:gd name="T13" fmla="*/ 0 h 332"/>
                <a:gd name="T14" fmla="*/ 0 w 246"/>
                <a:gd name="T15" fmla="*/ 0 h 332"/>
                <a:gd name="T16" fmla="*/ 0 w 246"/>
                <a:gd name="T17" fmla="*/ 0 h 332"/>
                <a:gd name="T18" fmla="*/ 0 w 246"/>
                <a:gd name="T19" fmla="*/ 0 h 332"/>
                <a:gd name="T20" fmla="*/ 0 w 246"/>
                <a:gd name="T21" fmla="*/ 0 h 332"/>
                <a:gd name="T22" fmla="*/ 0 w 246"/>
                <a:gd name="T23" fmla="*/ 0 h 332"/>
                <a:gd name="T24" fmla="*/ 0 w 246"/>
                <a:gd name="T25" fmla="*/ 0 h 332"/>
                <a:gd name="T26" fmla="*/ 0 w 246"/>
                <a:gd name="T27" fmla="*/ 0 h 332"/>
                <a:gd name="T28" fmla="*/ 0 w 246"/>
                <a:gd name="T29" fmla="*/ 0 h 332"/>
                <a:gd name="T30" fmla="*/ 0 w 246"/>
                <a:gd name="T31" fmla="*/ 0 h 332"/>
                <a:gd name="T32" fmla="*/ 0 w 246"/>
                <a:gd name="T33" fmla="*/ 0 h 332"/>
                <a:gd name="T34" fmla="*/ 0 w 246"/>
                <a:gd name="T35" fmla="*/ 0 h 332"/>
                <a:gd name="T36" fmla="*/ 0 w 246"/>
                <a:gd name="T37" fmla="*/ 0 h 332"/>
                <a:gd name="T38" fmla="*/ 0 w 246"/>
                <a:gd name="T39" fmla="*/ 0 h 332"/>
                <a:gd name="T40" fmla="*/ 0 w 246"/>
                <a:gd name="T41" fmla="*/ 0 h 332"/>
                <a:gd name="T42" fmla="*/ 0 w 246"/>
                <a:gd name="T43" fmla="*/ 0 h 332"/>
                <a:gd name="T44" fmla="*/ 0 w 246"/>
                <a:gd name="T45" fmla="*/ 0 h 332"/>
                <a:gd name="T46" fmla="*/ 0 w 246"/>
                <a:gd name="T47" fmla="*/ 0 h 332"/>
                <a:gd name="T48" fmla="*/ 0 w 246"/>
                <a:gd name="T49" fmla="*/ 0 h 332"/>
                <a:gd name="T50" fmla="*/ 0 w 246"/>
                <a:gd name="T51" fmla="*/ 0 h 332"/>
                <a:gd name="T52" fmla="*/ 0 w 246"/>
                <a:gd name="T53" fmla="*/ 0 h 332"/>
                <a:gd name="T54" fmla="*/ 0 w 246"/>
                <a:gd name="T55" fmla="*/ 0 h 332"/>
                <a:gd name="T56" fmla="*/ 0 w 246"/>
                <a:gd name="T57" fmla="*/ 0 h 332"/>
                <a:gd name="T58" fmla="*/ 0 w 246"/>
                <a:gd name="T59" fmla="*/ 0 h 332"/>
                <a:gd name="T60" fmla="*/ 0 w 246"/>
                <a:gd name="T61" fmla="*/ 0 h 332"/>
                <a:gd name="T62" fmla="*/ 0 w 246"/>
                <a:gd name="T63" fmla="*/ 0 h 332"/>
                <a:gd name="T64" fmla="*/ 0 w 246"/>
                <a:gd name="T65" fmla="*/ 0 h 332"/>
                <a:gd name="T66" fmla="*/ 0 w 246"/>
                <a:gd name="T67" fmla="*/ 0 h 332"/>
                <a:gd name="T68" fmla="*/ 0 w 246"/>
                <a:gd name="T69" fmla="*/ 0 h 332"/>
                <a:gd name="T70" fmla="*/ 0 w 246"/>
                <a:gd name="T71" fmla="*/ 0 h 332"/>
                <a:gd name="T72" fmla="*/ 0 w 246"/>
                <a:gd name="T73" fmla="*/ 0 h 332"/>
                <a:gd name="T74" fmla="*/ 0 w 246"/>
                <a:gd name="T75" fmla="*/ 0 h 332"/>
                <a:gd name="T76" fmla="*/ 0 w 246"/>
                <a:gd name="T77" fmla="*/ 0 h 332"/>
                <a:gd name="T78" fmla="*/ 0 w 246"/>
                <a:gd name="T79" fmla="*/ 0 h 332"/>
                <a:gd name="T80" fmla="*/ 0 w 246"/>
                <a:gd name="T81" fmla="*/ 0 h 332"/>
                <a:gd name="T82" fmla="*/ 0 w 246"/>
                <a:gd name="T83" fmla="*/ 0 h 332"/>
                <a:gd name="T84" fmla="*/ 0 w 246"/>
                <a:gd name="T85" fmla="*/ 0 h 332"/>
                <a:gd name="T86" fmla="*/ 0 w 246"/>
                <a:gd name="T87" fmla="*/ 0 h 332"/>
                <a:gd name="T88" fmla="*/ 0 w 246"/>
                <a:gd name="T89" fmla="*/ 0 h 332"/>
                <a:gd name="T90" fmla="*/ 0 w 246"/>
                <a:gd name="T91" fmla="*/ 0 h 332"/>
                <a:gd name="T92" fmla="*/ 0 w 246"/>
                <a:gd name="T93" fmla="*/ 0 h 332"/>
                <a:gd name="T94" fmla="*/ 0 w 246"/>
                <a:gd name="T95" fmla="*/ 0 h 332"/>
                <a:gd name="T96" fmla="*/ 0 w 246"/>
                <a:gd name="T97" fmla="*/ 0 h 332"/>
                <a:gd name="T98" fmla="*/ 0 w 246"/>
                <a:gd name="T99" fmla="*/ 0 h 332"/>
                <a:gd name="T100" fmla="*/ 0 w 246"/>
                <a:gd name="T101" fmla="*/ 0 h 332"/>
                <a:gd name="T102" fmla="*/ 0 w 246"/>
                <a:gd name="T103" fmla="*/ 0 h 332"/>
                <a:gd name="T104" fmla="*/ 0 w 246"/>
                <a:gd name="T105" fmla="*/ 0 h 332"/>
                <a:gd name="T106" fmla="*/ 0 w 246"/>
                <a:gd name="T107" fmla="*/ 0 h 332"/>
                <a:gd name="T108" fmla="*/ 0 w 246"/>
                <a:gd name="T109" fmla="*/ 0 h 332"/>
                <a:gd name="T110" fmla="*/ 0 w 246"/>
                <a:gd name="T111" fmla="*/ 0 h 332"/>
                <a:gd name="T112" fmla="*/ 0 w 246"/>
                <a:gd name="T113" fmla="*/ 0 h 332"/>
                <a:gd name="T114" fmla="*/ 0 w 246"/>
                <a:gd name="T115" fmla="*/ 0 h 332"/>
                <a:gd name="T116" fmla="*/ 0 w 246"/>
                <a:gd name="T117" fmla="*/ 0 h 332"/>
                <a:gd name="T118" fmla="*/ 0 w 246"/>
                <a:gd name="T119" fmla="*/ 0 h 33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246"/>
                <a:gd name="T181" fmla="*/ 0 h 332"/>
                <a:gd name="T182" fmla="*/ 246 w 246"/>
                <a:gd name="T183" fmla="*/ 332 h 332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246" h="332">
                  <a:moveTo>
                    <a:pt x="2" y="0"/>
                  </a:moveTo>
                  <a:lnTo>
                    <a:pt x="2" y="0"/>
                  </a:lnTo>
                  <a:lnTo>
                    <a:pt x="10" y="0"/>
                  </a:lnTo>
                  <a:lnTo>
                    <a:pt x="16" y="0"/>
                  </a:lnTo>
                  <a:lnTo>
                    <a:pt x="23" y="0"/>
                  </a:lnTo>
                  <a:lnTo>
                    <a:pt x="21" y="13"/>
                  </a:lnTo>
                  <a:lnTo>
                    <a:pt x="23" y="28"/>
                  </a:lnTo>
                  <a:lnTo>
                    <a:pt x="27" y="41"/>
                  </a:lnTo>
                  <a:lnTo>
                    <a:pt x="33" y="57"/>
                  </a:lnTo>
                  <a:lnTo>
                    <a:pt x="38" y="70"/>
                  </a:lnTo>
                  <a:lnTo>
                    <a:pt x="46" y="83"/>
                  </a:lnTo>
                  <a:lnTo>
                    <a:pt x="54" y="93"/>
                  </a:lnTo>
                  <a:lnTo>
                    <a:pt x="67" y="106"/>
                  </a:lnTo>
                  <a:lnTo>
                    <a:pt x="77" y="114"/>
                  </a:lnTo>
                  <a:lnTo>
                    <a:pt x="90" y="123"/>
                  </a:lnTo>
                  <a:lnTo>
                    <a:pt x="101" y="127"/>
                  </a:lnTo>
                  <a:lnTo>
                    <a:pt x="116" y="133"/>
                  </a:lnTo>
                  <a:lnTo>
                    <a:pt x="132" y="133"/>
                  </a:lnTo>
                  <a:lnTo>
                    <a:pt x="147" y="133"/>
                  </a:lnTo>
                  <a:lnTo>
                    <a:pt x="164" y="129"/>
                  </a:lnTo>
                  <a:lnTo>
                    <a:pt x="181" y="125"/>
                  </a:lnTo>
                  <a:lnTo>
                    <a:pt x="192" y="121"/>
                  </a:lnTo>
                  <a:lnTo>
                    <a:pt x="200" y="127"/>
                  </a:lnTo>
                  <a:lnTo>
                    <a:pt x="206" y="131"/>
                  </a:lnTo>
                  <a:lnTo>
                    <a:pt x="211" y="135"/>
                  </a:lnTo>
                  <a:lnTo>
                    <a:pt x="210" y="142"/>
                  </a:lnTo>
                  <a:lnTo>
                    <a:pt x="210" y="152"/>
                  </a:lnTo>
                  <a:lnTo>
                    <a:pt x="208" y="159"/>
                  </a:lnTo>
                  <a:lnTo>
                    <a:pt x="204" y="165"/>
                  </a:lnTo>
                  <a:lnTo>
                    <a:pt x="192" y="173"/>
                  </a:lnTo>
                  <a:lnTo>
                    <a:pt x="179" y="180"/>
                  </a:lnTo>
                  <a:lnTo>
                    <a:pt x="170" y="182"/>
                  </a:lnTo>
                  <a:lnTo>
                    <a:pt x="162" y="184"/>
                  </a:lnTo>
                  <a:lnTo>
                    <a:pt x="154" y="184"/>
                  </a:lnTo>
                  <a:lnTo>
                    <a:pt x="147" y="186"/>
                  </a:lnTo>
                  <a:lnTo>
                    <a:pt x="137" y="186"/>
                  </a:lnTo>
                  <a:lnTo>
                    <a:pt x="130" y="186"/>
                  </a:lnTo>
                  <a:lnTo>
                    <a:pt x="122" y="186"/>
                  </a:lnTo>
                  <a:lnTo>
                    <a:pt x="116" y="188"/>
                  </a:lnTo>
                  <a:lnTo>
                    <a:pt x="107" y="184"/>
                  </a:lnTo>
                  <a:lnTo>
                    <a:pt x="99" y="184"/>
                  </a:lnTo>
                  <a:lnTo>
                    <a:pt x="94" y="180"/>
                  </a:lnTo>
                  <a:lnTo>
                    <a:pt x="88" y="178"/>
                  </a:lnTo>
                  <a:lnTo>
                    <a:pt x="82" y="175"/>
                  </a:lnTo>
                  <a:lnTo>
                    <a:pt x="77" y="173"/>
                  </a:lnTo>
                  <a:lnTo>
                    <a:pt x="69" y="167"/>
                  </a:lnTo>
                  <a:lnTo>
                    <a:pt x="63" y="159"/>
                  </a:lnTo>
                  <a:lnTo>
                    <a:pt x="67" y="169"/>
                  </a:lnTo>
                  <a:lnTo>
                    <a:pt x="71" y="182"/>
                  </a:lnTo>
                  <a:lnTo>
                    <a:pt x="75" y="192"/>
                  </a:lnTo>
                  <a:lnTo>
                    <a:pt x="78" y="205"/>
                  </a:lnTo>
                  <a:lnTo>
                    <a:pt x="82" y="216"/>
                  </a:lnTo>
                  <a:lnTo>
                    <a:pt x="86" y="228"/>
                  </a:lnTo>
                  <a:lnTo>
                    <a:pt x="90" y="239"/>
                  </a:lnTo>
                  <a:lnTo>
                    <a:pt x="96" y="251"/>
                  </a:lnTo>
                  <a:lnTo>
                    <a:pt x="99" y="258"/>
                  </a:lnTo>
                  <a:lnTo>
                    <a:pt x="107" y="268"/>
                  </a:lnTo>
                  <a:lnTo>
                    <a:pt x="115" y="275"/>
                  </a:lnTo>
                  <a:lnTo>
                    <a:pt x="124" y="283"/>
                  </a:lnTo>
                  <a:lnTo>
                    <a:pt x="134" y="287"/>
                  </a:lnTo>
                  <a:lnTo>
                    <a:pt x="145" y="291"/>
                  </a:lnTo>
                  <a:lnTo>
                    <a:pt x="158" y="292"/>
                  </a:lnTo>
                  <a:lnTo>
                    <a:pt x="175" y="294"/>
                  </a:lnTo>
                  <a:lnTo>
                    <a:pt x="185" y="291"/>
                  </a:lnTo>
                  <a:lnTo>
                    <a:pt x="192" y="287"/>
                  </a:lnTo>
                  <a:lnTo>
                    <a:pt x="200" y="281"/>
                  </a:lnTo>
                  <a:lnTo>
                    <a:pt x="210" y="273"/>
                  </a:lnTo>
                  <a:lnTo>
                    <a:pt x="217" y="266"/>
                  </a:lnTo>
                  <a:lnTo>
                    <a:pt x="227" y="262"/>
                  </a:lnTo>
                  <a:lnTo>
                    <a:pt x="236" y="258"/>
                  </a:lnTo>
                  <a:lnTo>
                    <a:pt x="246" y="262"/>
                  </a:lnTo>
                  <a:lnTo>
                    <a:pt x="244" y="270"/>
                  </a:lnTo>
                  <a:lnTo>
                    <a:pt x="242" y="277"/>
                  </a:lnTo>
                  <a:lnTo>
                    <a:pt x="238" y="285"/>
                  </a:lnTo>
                  <a:lnTo>
                    <a:pt x="236" y="292"/>
                  </a:lnTo>
                  <a:lnTo>
                    <a:pt x="223" y="304"/>
                  </a:lnTo>
                  <a:lnTo>
                    <a:pt x="211" y="315"/>
                  </a:lnTo>
                  <a:lnTo>
                    <a:pt x="204" y="319"/>
                  </a:lnTo>
                  <a:lnTo>
                    <a:pt x="198" y="323"/>
                  </a:lnTo>
                  <a:lnTo>
                    <a:pt x="189" y="325"/>
                  </a:lnTo>
                  <a:lnTo>
                    <a:pt x="183" y="329"/>
                  </a:lnTo>
                  <a:lnTo>
                    <a:pt x="175" y="329"/>
                  </a:lnTo>
                  <a:lnTo>
                    <a:pt x="166" y="330"/>
                  </a:lnTo>
                  <a:lnTo>
                    <a:pt x="160" y="330"/>
                  </a:lnTo>
                  <a:lnTo>
                    <a:pt x="153" y="332"/>
                  </a:lnTo>
                  <a:lnTo>
                    <a:pt x="139" y="325"/>
                  </a:lnTo>
                  <a:lnTo>
                    <a:pt x="128" y="319"/>
                  </a:lnTo>
                  <a:lnTo>
                    <a:pt x="115" y="310"/>
                  </a:lnTo>
                  <a:lnTo>
                    <a:pt x="107" y="300"/>
                  </a:lnTo>
                  <a:lnTo>
                    <a:pt x="96" y="289"/>
                  </a:lnTo>
                  <a:lnTo>
                    <a:pt x="88" y="277"/>
                  </a:lnTo>
                  <a:lnTo>
                    <a:pt x="80" y="264"/>
                  </a:lnTo>
                  <a:lnTo>
                    <a:pt x="73" y="253"/>
                  </a:lnTo>
                  <a:lnTo>
                    <a:pt x="65" y="237"/>
                  </a:lnTo>
                  <a:lnTo>
                    <a:pt x="57" y="224"/>
                  </a:lnTo>
                  <a:lnTo>
                    <a:pt x="52" y="211"/>
                  </a:lnTo>
                  <a:lnTo>
                    <a:pt x="48" y="197"/>
                  </a:lnTo>
                  <a:lnTo>
                    <a:pt x="44" y="184"/>
                  </a:lnTo>
                  <a:lnTo>
                    <a:pt x="40" y="171"/>
                  </a:lnTo>
                  <a:lnTo>
                    <a:pt x="35" y="159"/>
                  </a:lnTo>
                  <a:lnTo>
                    <a:pt x="35" y="150"/>
                  </a:lnTo>
                  <a:lnTo>
                    <a:pt x="40" y="146"/>
                  </a:lnTo>
                  <a:lnTo>
                    <a:pt x="50" y="142"/>
                  </a:lnTo>
                  <a:lnTo>
                    <a:pt x="42" y="133"/>
                  </a:lnTo>
                  <a:lnTo>
                    <a:pt x="37" y="125"/>
                  </a:lnTo>
                  <a:lnTo>
                    <a:pt x="31" y="118"/>
                  </a:lnTo>
                  <a:lnTo>
                    <a:pt x="27" y="108"/>
                  </a:lnTo>
                  <a:lnTo>
                    <a:pt x="21" y="99"/>
                  </a:lnTo>
                  <a:lnTo>
                    <a:pt x="18" y="91"/>
                  </a:lnTo>
                  <a:lnTo>
                    <a:pt x="14" y="81"/>
                  </a:lnTo>
                  <a:lnTo>
                    <a:pt x="12" y="74"/>
                  </a:lnTo>
                  <a:lnTo>
                    <a:pt x="6" y="62"/>
                  </a:lnTo>
                  <a:lnTo>
                    <a:pt x="4" y="55"/>
                  </a:lnTo>
                  <a:lnTo>
                    <a:pt x="2" y="43"/>
                  </a:lnTo>
                  <a:lnTo>
                    <a:pt x="2" y="36"/>
                  </a:lnTo>
                  <a:lnTo>
                    <a:pt x="0" y="26"/>
                  </a:lnTo>
                  <a:lnTo>
                    <a:pt x="0" y="17"/>
                  </a:lnTo>
                  <a:lnTo>
                    <a:pt x="0" y="7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6" name="Freeform 23">
              <a:extLst>
                <a:ext uri="{FF2B5EF4-FFF2-40B4-BE49-F238E27FC236}">
                  <a16:creationId xmlns:a16="http://schemas.microsoft.com/office/drawing/2014/main" id="{253AC1A3-4B16-BC15-2C24-9CDBD3CA52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08" y="1307"/>
              <a:ext cx="89" cy="65"/>
            </a:xfrm>
            <a:custGeom>
              <a:avLst/>
              <a:gdLst>
                <a:gd name="T0" fmla="*/ 0 w 293"/>
                <a:gd name="T1" fmla="*/ 0 h 230"/>
                <a:gd name="T2" fmla="*/ 0 w 293"/>
                <a:gd name="T3" fmla="*/ 0 h 230"/>
                <a:gd name="T4" fmla="*/ 0 w 293"/>
                <a:gd name="T5" fmla="*/ 0 h 230"/>
                <a:gd name="T6" fmla="*/ 0 w 293"/>
                <a:gd name="T7" fmla="*/ 0 h 230"/>
                <a:gd name="T8" fmla="*/ 0 w 293"/>
                <a:gd name="T9" fmla="*/ 0 h 230"/>
                <a:gd name="T10" fmla="*/ 0 w 293"/>
                <a:gd name="T11" fmla="*/ 0 h 230"/>
                <a:gd name="T12" fmla="*/ 0 w 293"/>
                <a:gd name="T13" fmla="*/ 0 h 230"/>
                <a:gd name="T14" fmla="*/ 0 w 293"/>
                <a:gd name="T15" fmla="*/ 0 h 230"/>
                <a:gd name="T16" fmla="*/ 0 w 293"/>
                <a:gd name="T17" fmla="*/ 0 h 230"/>
                <a:gd name="T18" fmla="*/ 0 w 293"/>
                <a:gd name="T19" fmla="*/ 0 h 230"/>
                <a:gd name="T20" fmla="*/ 0 w 293"/>
                <a:gd name="T21" fmla="*/ 0 h 230"/>
                <a:gd name="T22" fmla="*/ 0 w 293"/>
                <a:gd name="T23" fmla="*/ 0 h 230"/>
                <a:gd name="T24" fmla="*/ 0 w 293"/>
                <a:gd name="T25" fmla="*/ 0 h 230"/>
                <a:gd name="T26" fmla="*/ 0 w 293"/>
                <a:gd name="T27" fmla="*/ 0 h 230"/>
                <a:gd name="T28" fmla="*/ 0 w 293"/>
                <a:gd name="T29" fmla="*/ 0 h 230"/>
                <a:gd name="T30" fmla="*/ 0 w 293"/>
                <a:gd name="T31" fmla="*/ 0 h 230"/>
                <a:gd name="T32" fmla="*/ 0 w 293"/>
                <a:gd name="T33" fmla="*/ 0 h 230"/>
                <a:gd name="T34" fmla="*/ 0 w 293"/>
                <a:gd name="T35" fmla="*/ 0 h 230"/>
                <a:gd name="T36" fmla="*/ 0 w 293"/>
                <a:gd name="T37" fmla="*/ 0 h 230"/>
                <a:gd name="T38" fmla="*/ 0 w 293"/>
                <a:gd name="T39" fmla="*/ 0 h 230"/>
                <a:gd name="T40" fmla="*/ 0 w 293"/>
                <a:gd name="T41" fmla="*/ 0 h 230"/>
                <a:gd name="T42" fmla="*/ 0 w 293"/>
                <a:gd name="T43" fmla="*/ 0 h 230"/>
                <a:gd name="T44" fmla="*/ 0 w 293"/>
                <a:gd name="T45" fmla="*/ 0 h 230"/>
                <a:gd name="T46" fmla="*/ 0 w 293"/>
                <a:gd name="T47" fmla="*/ 0 h 230"/>
                <a:gd name="T48" fmla="*/ 0 w 293"/>
                <a:gd name="T49" fmla="*/ 0 h 230"/>
                <a:gd name="T50" fmla="*/ 0 w 293"/>
                <a:gd name="T51" fmla="*/ 0 h 230"/>
                <a:gd name="T52" fmla="*/ 0 w 293"/>
                <a:gd name="T53" fmla="*/ 0 h 230"/>
                <a:gd name="T54" fmla="*/ 0 w 293"/>
                <a:gd name="T55" fmla="*/ 0 h 230"/>
                <a:gd name="T56" fmla="*/ 0 w 293"/>
                <a:gd name="T57" fmla="*/ 0 h 230"/>
                <a:gd name="T58" fmla="*/ 0 w 293"/>
                <a:gd name="T59" fmla="*/ 0 h 230"/>
                <a:gd name="T60" fmla="*/ 0 w 293"/>
                <a:gd name="T61" fmla="*/ 0 h 230"/>
                <a:gd name="T62" fmla="*/ 0 w 293"/>
                <a:gd name="T63" fmla="*/ 0 h 23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93"/>
                <a:gd name="T97" fmla="*/ 0 h 230"/>
                <a:gd name="T98" fmla="*/ 293 w 293"/>
                <a:gd name="T99" fmla="*/ 230 h 23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93" h="230">
                  <a:moveTo>
                    <a:pt x="2" y="0"/>
                  </a:moveTo>
                  <a:lnTo>
                    <a:pt x="8" y="2"/>
                  </a:lnTo>
                  <a:lnTo>
                    <a:pt x="17" y="6"/>
                  </a:lnTo>
                  <a:lnTo>
                    <a:pt x="25" y="12"/>
                  </a:lnTo>
                  <a:lnTo>
                    <a:pt x="36" y="19"/>
                  </a:lnTo>
                  <a:lnTo>
                    <a:pt x="46" y="27"/>
                  </a:lnTo>
                  <a:lnTo>
                    <a:pt x="59" y="36"/>
                  </a:lnTo>
                  <a:lnTo>
                    <a:pt x="70" y="44"/>
                  </a:lnTo>
                  <a:lnTo>
                    <a:pt x="82" y="55"/>
                  </a:lnTo>
                  <a:lnTo>
                    <a:pt x="93" y="65"/>
                  </a:lnTo>
                  <a:lnTo>
                    <a:pt x="105" y="76"/>
                  </a:lnTo>
                  <a:lnTo>
                    <a:pt x="116" y="86"/>
                  </a:lnTo>
                  <a:lnTo>
                    <a:pt x="127" y="97"/>
                  </a:lnTo>
                  <a:lnTo>
                    <a:pt x="137" y="105"/>
                  </a:lnTo>
                  <a:lnTo>
                    <a:pt x="146" y="114"/>
                  </a:lnTo>
                  <a:lnTo>
                    <a:pt x="152" y="120"/>
                  </a:lnTo>
                  <a:lnTo>
                    <a:pt x="162" y="127"/>
                  </a:lnTo>
                  <a:lnTo>
                    <a:pt x="169" y="133"/>
                  </a:lnTo>
                  <a:lnTo>
                    <a:pt x="177" y="139"/>
                  </a:lnTo>
                  <a:lnTo>
                    <a:pt x="184" y="145"/>
                  </a:lnTo>
                  <a:lnTo>
                    <a:pt x="194" y="152"/>
                  </a:lnTo>
                  <a:lnTo>
                    <a:pt x="203" y="156"/>
                  </a:lnTo>
                  <a:lnTo>
                    <a:pt x="211" y="162"/>
                  </a:lnTo>
                  <a:lnTo>
                    <a:pt x="219" y="166"/>
                  </a:lnTo>
                  <a:lnTo>
                    <a:pt x="228" y="171"/>
                  </a:lnTo>
                  <a:lnTo>
                    <a:pt x="236" y="175"/>
                  </a:lnTo>
                  <a:lnTo>
                    <a:pt x="245" y="181"/>
                  </a:lnTo>
                  <a:lnTo>
                    <a:pt x="253" y="185"/>
                  </a:lnTo>
                  <a:lnTo>
                    <a:pt x="262" y="192"/>
                  </a:lnTo>
                  <a:lnTo>
                    <a:pt x="268" y="198"/>
                  </a:lnTo>
                  <a:lnTo>
                    <a:pt x="278" y="204"/>
                  </a:lnTo>
                  <a:lnTo>
                    <a:pt x="285" y="213"/>
                  </a:lnTo>
                  <a:lnTo>
                    <a:pt x="293" y="221"/>
                  </a:lnTo>
                  <a:lnTo>
                    <a:pt x="285" y="224"/>
                  </a:lnTo>
                  <a:lnTo>
                    <a:pt x="278" y="230"/>
                  </a:lnTo>
                  <a:lnTo>
                    <a:pt x="268" y="223"/>
                  </a:lnTo>
                  <a:lnTo>
                    <a:pt x="255" y="217"/>
                  </a:lnTo>
                  <a:lnTo>
                    <a:pt x="241" y="213"/>
                  </a:lnTo>
                  <a:lnTo>
                    <a:pt x="230" y="209"/>
                  </a:lnTo>
                  <a:lnTo>
                    <a:pt x="213" y="204"/>
                  </a:lnTo>
                  <a:lnTo>
                    <a:pt x="198" y="200"/>
                  </a:lnTo>
                  <a:lnTo>
                    <a:pt x="184" y="194"/>
                  </a:lnTo>
                  <a:lnTo>
                    <a:pt x="169" y="190"/>
                  </a:lnTo>
                  <a:lnTo>
                    <a:pt x="152" y="185"/>
                  </a:lnTo>
                  <a:lnTo>
                    <a:pt x="139" y="177"/>
                  </a:lnTo>
                  <a:lnTo>
                    <a:pt x="124" y="169"/>
                  </a:lnTo>
                  <a:lnTo>
                    <a:pt x="112" y="162"/>
                  </a:lnTo>
                  <a:lnTo>
                    <a:pt x="101" y="150"/>
                  </a:lnTo>
                  <a:lnTo>
                    <a:pt x="93" y="139"/>
                  </a:lnTo>
                  <a:lnTo>
                    <a:pt x="86" y="126"/>
                  </a:lnTo>
                  <a:lnTo>
                    <a:pt x="84" y="112"/>
                  </a:lnTo>
                  <a:lnTo>
                    <a:pt x="72" y="101"/>
                  </a:lnTo>
                  <a:lnTo>
                    <a:pt x="59" y="91"/>
                  </a:lnTo>
                  <a:lnTo>
                    <a:pt x="46" y="76"/>
                  </a:lnTo>
                  <a:lnTo>
                    <a:pt x="32" y="63"/>
                  </a:lnTo>
                  <a:lnTo>
                    <a:pt x="25" y="53"/>
                  </a:lnTo>
                  <a:lnTo>
                    <a:pt x="19" y="46"/>
                  </a:lnTo>
                  <a:lnTo>
                    <a:pt x="13" y="38"/>
                  </a:lnTo>
                  <a:lnTo>
                    <a:pt x="10" y="31"/>
                  </a:lnTo>
                  <a:lnTo>
                    <a:pt x="6" y="21"/>
                  </a:lnTo>
                  <a:lnTo>
                    <a:pt x="2" y="13"/>
                  </a:lnTo>
                  <a:lnTo>
                    <a:pt x="0" y="6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7" name="Freeform 24">
              <a:extLst>
                <a:ext uri="{FF2B5EF4-FFF2-40B4-BE49-F238E27FC236}">
                  <a16:creationId xmlns:a16="http://schemas.microsoft.com/office/drawing/2014/main" id="{32375B04-6A86-FF7B-6315-1B9C732743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5" y="908"/>
              <a:ext cx="28" cy="24"/>
            </a:xfrm>
            <a:custGeom>
              <a:avLst/>
              <a:gdLst>
                <a:gd name="T0" fmla="*/ 0 w 93"/>
                <a:gd name="T1" fmla="*/ 0 h 84"/>
                <a:gd name="T2" fmla="*/ 0 w 93"/>
                <a:gd name="T3" fmla="*/ 0 h 84"/>
                <a:gd name="T4" fmla="*/ 0 w 93"/>
                <a:gd name="T5" fmla="*/ 0 h 84"/>
                <a:gd name="T6" fmla="*/ 0 w 93"/>
                <a:gd name="T7" fmla="*/ 0 h 84"/>
                <a:gd name="T8" fmla="*/ 0 w 93"/>
                <a:gd name="T9" fmla="*/ 0 h 84"/>
                <a:gd name="T10" fmla="*/ 0 w 93"/>
                <a:gd name="T11" fmla="*/ 0 h 84"/>
                <a:gd name="T12" fmla="*/ 0 w 93"/>
                <a:gd name="T13" fmla="*/ 0 h 84"/>
                <a:gd name="T14" fmla="*/ 0 w 93"/>
                <a:gd name="T15" fmla="*/ 0 h 84"/>
                <a:gd name="T16" fmla="*/ 0 w 93"/>
                <a:gd name="T17" fmla="*/ 0 h 84"/>
                <a:gd name="T18" fmla="*/ 0 w 93"/>
                <a:gd name="T19" fmla="*/ 0 h 84"/>
                <a:gd name="T20" fmla="*/ 0 w 93"/>
                <a:gd name="T21" fmla="*/ 0 h 84"/>
                <a:gd name="T22" fmla="*/ 0 w 93"/>
                <a:gd name="T23" fmla="*/ 0 h 84"/>
                <a:gd name="T24" fmla="*/ 0 w 93"/>
                <a:gd name="T25" fmla="*/ 0 h 84"/>
                <a:gd name="T26" fmla="*/ 0 w 93"/>
                <a:gd name="T27" fmla="*/ 0 h 84"/>
                <a:gd name="T28" fmla="*/ 0 w 93"/>
                <a:gd name="T29" fmla="*/ 0 h 84"/>
                <a:gd name="T30" fmla="*/ 0 w 93"/>
                <a:gd name="T31" fmla="*/ 0 h 84"/>
                <a:gd name="T32" fmla="*/ 0 w 93"/>
                <a:gd name="T33" fmla="*/ 0 h 84"/>
                <a:gd name="T34" fmla="*/ 0 w 93"/>
                <a:gd name="T35" fmla="*/ 0 h 84"/>
                <a:gd name="T36" fmla="*/ 0 w 93"/>
                <a:gd name="T37" fmla="*/ 0 h 84"/>
                <a:gd name="T38" fmla="*/ 0 w 93"/>
                <a:gd name="T39" fmla="*/ 0 h 84"/>
                <a:gd name="T40" fmla="*/ 0 w 93"/>
                <a:gd name="T41" fmla="*/ 0 h 84"/>
                <a:gd name="T42" fmla="*/ 0 w 93"/>
                <a:gd name="T43" fmla="*/ 0 h 84"/>
                <a:gd name="T44" fmla="*/ 0 w 93"/>
                <a:gd name="T45" fmla="*/ 0 h 84"/>
                <a:gd name="T46" fmla="*/ 0 w 93"/>
                <a:gd name="T47" fmla="*/ 0 h 84"/>
                <a:gd name="T48" fmla="*/ 0 w 93"/>
                <a:gd name="T49" fmla="*/ 0 h 84"/>
                <a:gd name="T50" fmla="*/ 0 w 93"/>
                <a:gd name="T51" fmla="*/ 0 h 8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93"/>
                <a:gd name="T79" fmla="*/ 0 h 84"/>
                <a:gd name="T80" fmla="*/ 93 w 93"/>
                <a:gd name="T81" fmla="*/ 84 h 8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93" h="84">
                  <a:moveTo>
                    <a:pt x="74" y="0"/>
                  </a:moveTo>
                  <a:lnTo>
                    <a:pt x="76" y="0"/>
                  </a:lnTo>
                  <a:lnTo>
                    <a:pt x="82" y="0"/>
                  </a:lnTo>
                  <a:lnTo>
                    <a:pt x="88" y="0"/>
                  </a:lnTo>
                  <a:lnTo>
                    <a:pt x="93" y="0"/>
                  </a:lnTo>
                  <a:lnTo>
                    <a:pt x="88" y="13"/>
                  </a:lnTo>
                  <a:lnTo>
                    <a:pt x="80" y="28"/>
                  </a:lnTo>
                  <a:lnTo>
                    <a:pt x="69" y="40"/>
                  </a:lnTo>
                  <a:lnTo>
                    <a:pt x="57" y="53"/>
                  </a:lnTo>
                  <a:lnTo>
                    <a:pt x="50" y="59"/>
                  </a:lnTo>
                  <a:lnTo>
                    <a:pt x="44" y="65"/>
                  </a:lnTo>
                  <a:lnTo>
                    <a:pt x="35" y="68"/>
                  </a:lnTo>
                  <a:lnTo>
                    <a:pt x="29" y="72"/>
                  </a:lnTo>
                  <a:lnTo>
                    <a:pt x="14" y="80"/>
                  </a:lnTo>
                  <a:lnTo>
                    <a:pt x="0" y="84"/>
                  </a:lnTo>
                  <a:lnTo>
                    <a:pt x="0" y="76"/>
                  </a:lnTo>
                  <a:lnTo>
                    <a:pt x="0" y="68"/>
                  </a:lnTo>
                  <a:lnTo>
                    <a:pt x="4" y="63"/>
                  </a:lnTo>
                  <a:lnTo>
                    <a:pt x="10" y="59"/>
                  </a:lnTo>
                  <a:lnTo>
                    <a:pt x="19" y="47"/>
                  </a:lnTo>
                  <a:lnTo>
                    <a:pt x="31" y="40"/>
                  </a:lnTo>
                  <a:lnTo>
                    <a:pt x="44" y="30"/>
                  </a:lnTo>
                  <a:lnTo>
                    <a:pt x="55" y="21"/>
                  </a:lnTo>
                  <a:lnTo>
                    <a:pt x="67" y="11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8" name="Freeform 25">
              <a:extLst>
                <a:ext uri="{FF2B5EF4-FFF2-40B4-BE49-F238E27FC236}">
                  <a16:creationId xmlns:a16="http://schemas.microsoft.com/office/drawing/2014/main" id="{8AE142ED-B2A0-53E5-E02E-D63EB2141C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42" y="893"/>
              <a:ext cx="49" cy="40"/>
            </a:xfrm>
            <a:custGeom>
              <a:avLst/>
              <a:gdLst>
                <a:gd name="T0" fmla="*/ 0 w 162"/>
                <a:gd name="T1" fmla="*/ 0 h 140"/>
                <a:gd name="T2" fmla="*/ 0 w 162"/>
                <a:gd name="T3" fmla="*/ 0 h 140"/>
                <a:gd name="T4" fmla="*/ 0 w 162"/>
                <a:gd name="T5" fmla="*/ 0 h 140"/>
                <a:gd name="T6" fmla="*/ 0 w 162"/>
                <a:gd name="T7" fmla="*/ 0 h 140"/>
                <a:gd name="T8" fmla="*/ 0 w 162"/>
                <a:gd name="T9" fmla="*/ 0 h 140"/>
                <a:gd name="T10" fmla="*/ 0 w 162"/>
                <a:gd name="T11" fmla="*/ 0 h 140"/>
                <a:gd name="T12" fmla="*/ 0 w 162"/>
                <a:gd name="T13" fmla="*/ 0 h 140"/>
                <a:gd name="T14" fmla="*/ 0 w 162"/>
                <a:gd name="T15" fmla="*/ 0 h 140"/>
                <a:gd name="T16" fmla="*/ 0 w 162"/>
                <a:gd name="T17" fmla="*/ 0 h 140"/>
                <a:gd name="T18" fmla="*/ 0 w 162"/>
                <a:gd name="T19" fmla="*/ 0 h 140"/>
                <a:gd name="T20" fmla="*/ 0 w 162"/>
                <a:gd name="T21" fmla="*/ 0 h 140"/>
                <a:gd name="T22" fmla="*/ 0 w 162"/>
                <a:gd name="T23" fmla="*/ 0 h 140"/>
                <a:gd name="T24" fmla="*/ 0 w 162"/>
                <a:gd name="T25" fmla="*/ 0 h 140"/>
                <a:gd name="T26" fmla="*/ 0 w 162"/>
                <a:gd name="T27" fmla="*/ 0 h 140"/>
                <a:gd name="T28" fmla="*/ 0 w 162"/>
                <a:gd name="T29" fmla="*/ 0 h 140"/>
                <a:gd name="T30" fmla="*/ 0 w 162"/>
                <a:gd name="T31" fmla="*/ 0 h 140"/>
                <a:gd name="T32" fmla="*/ 0 w 162"/>
                <a:gd name="T33" fmla="*/ 0 h 140"/>
                <a:gd name="T34" fmla="*/ 0 w 162"/>
                <a:gd name="T35" fmla="*/ 0 h 140"/>
                <a:gd name="T36" fmla="*/ 0 w 162"/>
                <a:gd name="T37" fmla="*/ 0 h 140"/>
                <a:gd name="T38" fmla="*/ 0 w 162"/>
                <a:gd name="T39" fmla="*/ 0 h 140"/>
                <a:gd name="T40" fmla="*/ 0 w 162"/>
                <a:gd name="T41" fmla="*/ 0 h 140"/>
                <a:gd name="T42" fmla="*/ 0 w 162"/>
                <a:gd name="T43" fmla="*/ 0 h 140"/>
                <a:gd name="T44" fmla="*/ 0 w 162"/>
                <a:gd name="T45" fmla="*/ 0 h 140"/>
                <a:gd name="T46" fmla="*/ 0 w 162"/>
                <a:gd name="T47" fmla="*/ 0 h 140"/>
                <a:gd name="T48" fmla="*/ 0 w 162"/>
                <a:gd name="T49" fmla="*/ 0 h 140"/>
                <a:gd name="T50" fmla="*/ 0 w 162"/>
                <a:gd name="T51" fmla="*/ 0 h 140"/>
                <a:gd name="T52" fmla="*/ 0 w 162"/>
                <a:gd name="T53" fmla="*/ 0 h 140"/>
                <a:gd name="T54" fmla="*/ 0 w 162"/>
                <a:gd name="T55" fmla="*/ 0 h 140"/>
                <a:gd name="T56" fmla="*/ 0 w 162"/>
                <a:gd name="T57" fmla="*/ 0 h 140"/>
                <a:gd name="T58" fmla="*/ 0 w 162"/>
                <a:gd name="T59" fmla="*/ 0 h 140"/>
                <a:gd name="T60" fmla="*/ 0 w 162"/>
                <a:gd name="T61" fmla="*/ 0 h 140"/>
                <a:gd name="T62" fmla="*/ 0 w 162"/>
                <a:gd name="T63" fmla="*/ 0 h 140"/>
                <a:gd name="T64" fmla="*/ 0 w 162"/>
                <a:gd name="T65" fmla="*/ 0 h 140"/>
                <a:gd name="T66" fmla="*/ 0 w 162"/>
                <a:gd name="T67" fmla="*/ 0 h 140"/>
                <a:gd name="T68" fmla="*/ 0 w 162"/>
                <a:gd name="T69" fmla="*/ 0 h 140"/>
                <a:gd name="T70" fmla="*/ 0 w 162"/>
                <a:gd name="T71" fmla="*/ 0 h 140"/>
                <a:gd name="T72" fmla="*/ 0 w 162"/>
                <a:gd name="T73" fmla="*/ 0 h 140"/>
                <a:gd name="T74" fmla="*/ 0 w 162"/>
                <a:gd name="T75" fmla="*/ 0 h 140"/>
                <a:gd name="T76" fmla="*/ 0 w 162"/>
                <a:gd name="T77" fmla="*/ 0 h 140"/>
                <a:gd name="T78" fmla="*/ 0 w 162"/>
                <a:gd name="T79" fmla="*/ 0 h 140"/>
                <a:gd name="T80" fmla="*/ 0 w 162"/>
                <a:gd name="T81" fmla="*/ 0 h 140"/>
                <a:gd name="T82" fmla="*/ 0 w 162"/>
                <a:gd name="T83" fmla="*/ 0 h 140"/>
                <a:gd name="T84" fmla="*/ 0 w 162"/>
                <a:gd name="T85" fmla="*/ 0 h 14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62"/>
                <a:gd name="T130" fmla="*/ 0 h 140"/>
                <a:gd name="T131" fmla="*/ 162 w 162"/>
                <a:gd name="T132" fmla="*/ 140 h 140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62" h="140">
                  <a:moveTo>
                    <a:pt x="6" y="0"/>
                  </a:moveTo>
                  <a:lnTo>
                    <a:pt x="14" y="2"/>
                  </a:lnTo>
                  <a:lnTo>
                    <a:pt x="21" y="7"/>
                  </a:lnTo>
                  <a:lnTo>
                    <a:pt x="25" y="13"/>
                  </a:lnTo>
                  <a:lnTo>
                    <a:pt x="31" y="24"/>
                  </a:lnTo>
                  <a:lnTo>
                    <a:pt x="35" y="34"/>
                  </a:lnTo>
                  <a:lnTo>
                    <a:pt x="40" y="43"/>
                  </a:lnTo>
                  <a:lnTo>
                    <a:pt x="48" y="51"/>
                  </a:lnTo>
                  <a:lnTo>
                    <a:pt x="59" y="57"/>
                  </a:lnTo>
                  <a:lnTo>
                    <a:pt x="69" y="64"/>
                  </a:lnTo>
                  <a:lnTo>
                    <a:pt x="82" y="74"/>
                  </a:lnTo>
                  <a:lnTo>
                    <a:pt x="92" y="83"/>
                  </a:lnTo>
                  <a:lnTo>
                    <a:pt x="105" y="95"/>
                  </a:lnTo>
                  <a:lnTo>
                    <a:pt x="116" y="102"/>
                  </a:lnTo>
                  <a:lnTo>
                    <a:pt x="128" y="112"/>
                  </a:lnTo>
                  <a:lnTo>
                    <a:pt x="141" y="116"/>
                  </a:lnTo>
                  <a:lnTo>
                    <a:pt x="156" y="121"/>
                  </a:lnTo>
                  <a:lnTo>
                    <a:pt x="156" y="131"/>
                  </a:lnTo>
                  <a:lnTo>
                    <a:pt x="162" y="140"/>
                  </a:lnTo>
                  <a:lnTo>
                    <a:pt x="151" y="138"/>
                  </a:lnTo>
                  <a:lnTo>
                    <a:pt x="137" y="137"/>
                  </a:lnTo>
                  <a:lnTo>
                    <a:pt x="128" y="135"/>
                  </a:lnTo>
                  <a:lnTo>
                    <a:pt x="118" y="131"/>
                  </a:lnTo>
                  <a:lnTo>
                    <a:pt x="107" y="125"/>
                  </a:lnTo>
                  <a:lnTo>
                    <a:pt x="97" y="121"/>
                  </a:lnTo>
                  <a:lnTo>
                    <a:pt x="88" y="114"/>
                  </a:lnTo>
                  <a:lnTo>
                    <a:pt x="80" y="108"/>
                  </a:lnTo>
                  <a:lnTo>
                    <a:pt x="71" y="100"/>
                  </a:lnTo>
                  <a:lnTo>
                    <a:pt x="61" y="93"/>
                  </a:lnTo>
                  <a:lnTo>
                    <a:pt x="52" y="83"/>
                  </a:lnTo>
                  <a:lnTo>
                    <a:pt x="44" y="76"/>
                  </a:lnTo>
                  <a:lnTo>
                    <a:pt x="35" y="68"/>
                  </a:lnTo>
                  <a:lnTo>
                    <a:pt x="27" y="60"/>
                  </a:lnTo>
                  <a:lnTo>
                    <a:pt x="19" y="51"/>
                  </a:lnTo>
                  <a:lnTo>
                    <a:pt x="12" y="45"/>
                  </a:lnTo>
                  <a:lnTo>
                    <a:pt x="10" y="41"/>
                  </a:lnTo>
                  <a:lnTo>
                    <a:pt x="8" y="32"/>
                  </a:lnTo>
                  <a:lnTo>
                    <a:pt x="4" y="24"/>
                  </a:lnTo>
                  <a:lnTo>
                    <a:pt x="0" y="15"/>
                  </a:lnTo>
                  <a:lnTo>
                    <a:pt x="0" y="7"/>
                  </a:lnTo>
                  <a:lnTo>
                    <a:pt x="0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9" name="Freeform 26">
              <a:extLst>
                <a:ext uri="{FF2B5EF4-FFF2-40B4-BE49-F238E27FC236}">
                  <a16:creationId xmlns:a16="http://schemas.microsoft.com/office/drawing/2014/main" id="{BEBE785A-20D4-0EA2-20C2-EB4B76C71A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02" y="921"/>
              <a:ext cx="85" cy="50"/>
            </a:xfrm>
            <a:custGeom>
              <a:avLst/>
              <a:gdLst>
                <a:gd name="T0" fmla="*/ 0 w 277"/>
                <a:gd name="T1" fmla="*/ 0 h 176"/>
                <a:gd name="T2" fmla="*/ 0 w 277"/>
                <a:gd name="T3" fmla="*/ 0 h 176"/>
                <a:gd name="T4" fmla="*/ 0 w 277"/>
                <a:gd name="T5" fmla="*/ 0 h 176"/>
                <a:gd name="T6" fmla="*/ 0 w 277"/>
                <a:gd name="T7" fmla="*/ 0 h 176"/>
                <a:gd name="T8" fmla="*/ 0 w 277"/>
                <a:gd name="T9" fmla="*/ 0 h 176"/>
                <a:gd name="T10" fmla="*/ 0 w 277"/>
                <a:gd name="T11" fmla="*/ 0 h 176"/>
                <a:gd name="T12" fmla="*/ 0 w 277"/>
                <a:gd name="T13" fmla="*/ 0 h 176"/>
                <a:gd name="T14" fmla="*/ 0 w 277"/>
                <a:gd name="T15" fmla="*/ 0 h 176"/>
                <a:gd name="T16" fmla="*/ 0 w 277"/>
                <a:gd name="T17" fmla="*/ 0 h 176"/>
                <a:gd name="T18" fmla="*/ 0 w 277"/>
                <a:gd name="T19" fmla="*/ 0 h 176"/>
                <a:gd name="T20" fmla="*/ 0 w 277"/>
                <a:gd name="T21" fmla="*/ 0 h 176"/>
                <a:gd name="T22" fmla="*/ 0 w 277"/>
                <a:gd name="T23" fmla="*/ 0 h 176"/>
                <a:gd name="T24" fmla="*/ 0 w 277"/>
                <a:gd name="T25" fmla="*/ 0 h 176"/>
                <a:gd name="T26" fmla="*/ 0 w 277"/>
                <a:gd name="T27" fmla="*/ 0 h 176"/>
                <a:gd name="T28" fmla="*/ 0 w 277"/>
                <a:gd name="T29" fmla="*/ 0 h 176"/>
                <a:gd name="T30" fmla="*/ 0 w 277"/>
                <a:gd name="T31" fmla="*/ 0 h 176"/>
                <a:gd name="T32" fmla="*/ 0 w 277"/>
                <a:gd name="T33" fmla="*/ 0 h 176"/>
                <a:gd name="T34" fmla="*/ 0 w 277"/>
                <a:gd name="T35" fmla="*/ 0 h 176"/>
                <a:gd name="T36" fmla="*/ 0 w 277"/>
                <a:gd name="T37" fmla="*/ 0 h 176"/>
                <a:gd name="T38" fmla="*/ 0 w 277"/>
                <a:gd name="T39" fmla="*/ 0 h 176"/>
                <a:gd name="T40" fmla="*/ 0 w 277"/>
                <a:gd name="T41" fmla="*/ 0 h 176"/>
                <a:gd name="T42" fmla="*/ 0 w 277"/>
                <a:gd name="T43" fmla="*/ 0 h 176"/>
                <a:gd name="T44" fmla="*/ 0 w 277"/>
                <a:gd name="T45" fmla="*/ 0 h 176"/>
                <a:gd name="T46" fmla="*/ 0 w 277"/>
                <a:gd name="T47" fmla="*/ 0 h 176"/>
                <a:gd name="T48" fmla="*/ 0 w 277"/>
                <a:gd name="T49" fmla="*/ 0 h 176"/>
                <a:gd name="T50" fmla="*/ 0 w 277"/>
                <a:gd name="T51" fmla="*/ 0 h 176"/>
                <a:gd name="T52" fmla="*/ 0 w 277"/>
                <a:gd name="T53" fmla="*/ 0 h 176"/>
                <a:gd name="T54" fmla="*/ 0 w 277"/>
                <a:gd name="T55" fmla="*/ 0 h 176"/>
                <a:gd name="T56" fmla="*/ 0 w 277"/>
                <a:gd name="T57" fmla="*/ 0 h 176"/>
                <a:gd name="T58" fmla="*/ 0 w 277"/>
                <a:gd name="T59" fmla="*/ 0 h 176"/>
                <a:gd name="T60" fmla="*/ 0 w 277"/>
                <a:gd name="T61" fmla="*/ 0 h 176"/>
                <a:gd name="T62" fmla="*/ 0 w 277"/>
                <a:gd name="T63" fmla="*/ 0 h 176"/>
                <a:gd name="T64" fmla="*/ 0 w 277"/>
                <a:gd name="T65" fmla="*/ 0 h 176"/>
                <a:gd name="T66" fmla="*/ 0 w 277"/>
                <a:gd name="T67" fmla="*/ 0 h 176"/>
                <a:gd name="T68" fmla="*/ 0 w 277"/>
                <a:gd name="T69" fmla="*/ 0 h 176"/>
                <a:gd name="T70" fmla="*/ 0 w 277"/>
                <a:gd name="T71" fmla="*/ 0 h 176"/>
                <a:gd name="T72" fmla="*/ 0 w 277"/>
                <a:gd name="T73" fmla="*/ 0 h 176"/>
                <a:gd name="T74" fmla="*/ 0 w 277"/>
                <a:gd name="T75" fmla="*/ 0 h 176"/>
                <a:gd name="T76" fmla="*/ 0 w 277"/>
                <a:gd name="T77" fmla="*/ 0 h 176"/>
                <a:gd name="T78" fmla="*/ 0 w 277"/>
                <a:gd name="T79" fmla="*/ 0 h 176"/>
                <a:gd name="T80" fmla="*/ 0 w 277"/>
                <a:gd name="T81" fmla="*/ 0 h 176"/>
                <a:gd name="T82" fmla="*/ 0 w 277"/>
                <a:gd name="T83" fmla="*/ 0 h 176"/>
                <a:gd name="T84" fmla="*/ 0 w 277"/>
                <a:gd name="T85" fmla="*/ 0 h 176"/>
                <a:gd name="T86" fmla="*/ 0 w 277"/>
                <a:gd name="T87" fmla="*/ 0 h 176"/>
                <a:gd name="T88" fmla="*/ 0 w 277"/>
                <a:gd name="T89" fmla="*/ 0 h 176"/>
                <a:gd name="T90" fmla="*/ 0 w 277"/>
                <a:gd name="T91" fmla="*/ 0 h 176"/>
                <a:gd name="T92" fmla="*/ 0 w 277"/>
                <a:gd name="T93" fmla="*/ 0 h 176"/>
                <a:gd name="T94" fmla="*/ 0 w 277"/>
                <a:gd name="T95" fmla="*/ 0 h 17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277"/>
                <a:gd name="T145" fmla="*/ 0 h 176"/>
                <a:gd name="T146" fmla="*/ 277 w 277"/>
                <a:gd name="T147" fmla="*/ 176 h 17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277" h="176">
                  <a:moveTo>
                    <a:pt x="0" y="2"/>
                  </a:moveTo>
                  <a:lnTo>
                    <a:pt x="17" y="0"/>
                  </a:lnTo>
                  <a:lnTo>
                    <a:pt x="36" y="3"/>
                  </a:lnTo>
                  <a:lnTo>
                    <a:pt x="53" y="9"/>
                  </a:lnTo>
                  <a:lnTo>
                    <a:pt x="68" y="19"/>
                  </a:lnTo>
                  <a:lnTo>
                    <a:pt x="81" y="30"/>
                  </a:lnTo>
                  <a:lnTo>
                    <a:pt x="96" y="43"/>
                  </a:lnTo>
                  <a:lnTo>
                    <a:pt x="112" y="57"/>
                  </a:lnTo>
                  <a:lnTo>
                    <a:pt x="127" y="72"/>
                  </a:lnTo>
                  <a:lnTo>
                    <a:pt x="138" y="83"/>
                  </a:lnTo>
                  <a:lnTo>
                    <a:pt x="153" y="97"/>
                  </a:lnTo>
                  <a:lnTo>
                    <a:pt x="167" y="106"/>
                  </a:lnTo>
                  <a:lnTo>
                    <a:pt x="184" y="116"/>
                  </a:lnTo>
                  <a:lnTo>
                    <a:pt x="199" y="121"/>
                  </a:lnTo>
                  <a:lnTo>
                    <a:pt x="216" y="125"/>
                  </a:lnTo>
                  <a:lnTo>
                    <a:pt x="235" y="121"/>
                  </a:lnTo>
                  <a:lnTo>
                    <a:pt x="256" y="116"/>
                  </a:lnTo>
                  <a:lnTo>
                    <a:pt x="264" y="116"/>
                  </a:lnTo>
                  <a:lnTo>
                    <a:pt x="277" y="112"/>
                  </a:lnTo>
                  <a:lnTo>
                    <a:pt x="273" y="125"/>
                  </a:lnTo>
                  <a:lnTo>
                    <a:pt x="273" y="137"/>
                  </a:lnTo>
                  <a:lnTo>
                    <a:pt x="262" y="146"/>
                  </a:lnTo>
                  <a:lnTo>
                    <a:pt x="254" y="159"/>
                  </a:lnTo>
                  <a:lnTo>
                    <a:pt x="249" y="165"/>
                  </a:lnTo>
                  <a:lnTo>
                    <a:pt x="245" y="173"/>
                  </a:lnTo>
                  <a:lnTo>
                    <a:pt x="237" y="175"/>
                  </a:lnTo>
                  <a:lnTo>
                    <a:pt x="229" y="176"/>
                  </a:lnTo>
                  <a:lnTo>
                    <a:pt x="212" y="176"/>
                  </a:lnTo>
                  <a:lnTo>
                    <a:pt x="197" y="173"/>
                  </a:lnTo>
                  <a:lnTo>
                    <a:pt x="182" y="163"/>
                  </a:lnTo>
                  <a:lnTo>
                    <a:pt x="169" y="154"/>
                  </a:lnTo>
                  <a:lnTo>
                    <a:pt x="153" y="140"/>
                  </a:lnTo>
                  <a:lnTo>
                    <a:pt x="140" y="129"/>
                  </a:lnTo>
                  <a:lnTo>
                    <a:pt x="125" y="114"/>
                  </a:lnTo>
                  <a:lnTo>
                    <a:pt x="114" y="100"/>
                  </a:lnTo>
                  <a:lnTo>
                    <a:pt x="98" y="83"/>
                  </a:lnTo>
                  <a:lnTo>
                    <a:pt x="85" y="68"/>
                  </a:lnTo>
                  <a:lnTo>
                    <a:pt x="72" y="55"/>
                  </a:lnTo>
                  <a:lnTo>
                    <a:pt x="58" y="43"/>
                  </a:lnTo>
                  <a:lnTo>
                    <a:pt x="43" y="32"/>
                  </a:lnTo>
                  <a:lnTo>
                    <a:pt x="28" y="24"/>
                  </a:lnTo>
                  <a:lnTo>
                    <a:pt x="13" y="19"/>
                  </a:lnTo>
                  <a:lnTo>
                    <a:pt x="0" y="19"/>
                  </a:lnTo>
                  <a:lnTo>
                    <a:pt x="0" y="13"/>
                  </a:lnTo>
                  <a:lnTo>
                    <a:pt x="0" y="7"/>
                  </a:lnTo>
                  <a:lnTo>
                    <a:pt x="0" y="3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0" name="Freeform 27">
              <a:extLst>
                <a:ext uri="{FF2B5EF4-FFF2-40B4-BE49-F238E27FC236}">
                  <a16:creationId xmlns:a16="http://schemas.microsoft.com/office/drawing/2014/main" id="{00E19533-7F3F-6AED-E7DF-6818D3DA4B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87" y="923"/>
              <a:ext cx="23" cy="33"/>
            </a:xfrm>
            <a:custGeom>
              <a:avLst/>
              <a:gdLst>
                <a:gd name="T0" fmla="*/ 0 w 76"/>
                <a:gd name="T1" fmla="*/ 0 h 116"/>
                <a:gd name="T2" fmla="*/ 0 w 76"/>
                <a:gd name="T3" fmla="*/ 0 h 116"/>
                <a:gd name="T4" fmla="*/ 0 w 76"/>
                <a:gd name="T5" fmla="*/ 0 h 116"/>
                <a:gd name="T6" fmla="*/ 0 w 76"/>
                <a:gd name="T7" fmla="*/ 0 h 116"/>
                <a:gd name="T8" fmla="*/ 0 w 76"/>
                <a:gd name="T9" fmla="*/ 0 h 116"/>
                <a:gd name="T10" fmla="*/ 0 w 76"/>
                <a:gd name="T11" fmla="*/ 0 h 116"/>
                <a:gd name="T12" fmla="*/ 0 w 76"/>
                <a:gd name="T13" fmla="*/ 0 h 116"/>
                <a:gd name="T14" fmla="*/ 0 w 76"/>
                <a:gd name="T15" fmla="*/ 0 h 116"/>
                <a:gd name="T16" fmla="*/ 0 w 76"/>
                <a:gd name="T17" fmla="*/ 0 h 116"/>
                <a:gd name="T18" fmla="*/ 0 w 76"/>
                <a:gd name="T19" fmla="*/ 0 h 116"/>
                <a:gd name="T20" fmla="*/ 0 w 76"/>
                <a:gd name="T21" fmla="*/ 0 h 116"/>
                <a:gd name="T22" fmla="*/ 0 w 76"/>
                <a:gd name="T23" fmla="*/ 0 h 116"/>
                <a:gd name="T24" fmla="*/ 0 w 76"/>
                <a:gd name="T25" fmla="*/ 0 h 116"/>
                <a:gd name="T26" fmla="*/ 0 w 76"/>
                <a:gd name="T27" fmla="*/ 0 h 116"/>
                <a:gd name="T28" fmla="*/ 0 w 76"/>
                <a:gd name="T29" fmla="*/ 0 h 116"/>
                <a:gd name="T30" fmla="*/ 0 w 76"/>
                <a:gd name="T31" fmla="*/ 0 h 116"/>
                <a:gd name="T32" fmla="*/ 0 w 76"/>
                <a:gd name="T33" fmla="*/ 0 h 116"/>
                <a:gd name="T34" fmla="*/ 0 w 76"/>
                <a:gd name="T35" fmla="*/ 0 h 116"/>
                <a:gd name="T36" fmla="*/ 0 w 76"/>
                <a:gd name="T37" fmla="*/ 0 h 116"/>
                <a:gd name="T38" fmla="*/ 0 w 76"/>
                <a:gd name="T39" fmla="*/ 0 h 116"/>
                <a:gd name="T40" fmla="*/ 0 w 76"/>
                <a:gd name="T41" fmla="*/ 0 h 116"/>
                <a:gd name="T42" fmla="*/ 0 w 76"/>
                <a:gd name="T43" fmla="*/ 0 h 116"/>
                <a:gd name="T44" fmla="*/ 0 w 76"/>
                <a:gd name="T45" fmla="*/ 0 h 116"/>
                <a:gd name="T46" fmla="*/ 0 w 76"/>
                <a:gd name="T47" fmla="*/ 0 h 116"/>
                <a:gd name="T48" fmla="*/ 0 w 76"/>
                <a:gd name="T49" fmla="*/ 0 h 116"/>
                <a:gd name="T50" fmla="*/ 0 w 76"/>
                <a:gd name="T51" fmla="*/ 0 h 116"/>
                <a:gd name="T52" fmla="*/ 0 w 76"/>
                <a:gd name="T53" fmla="*/ 0 h 116"/>
                <a:gd name="T54" fmla="*/ 0 w 76"/>
                <a:gd name="T55" fmla="*/ 0 h 116"/>
                <a:gd name="T56" fmla="*/ 0 w 76"/>
                <a:gd name="T57" fmla="*/ 0 h 116"/>
                <a:gd name="T58" fmla="*/ 0 w 76"/>
                <a:gd name="T59" fmla="*/ 0 h 116"/>
                <a:gd name="T60" fmla="*/ 0 w 76"/>
                <a:gd name="T61" fmla="*/ 0 h 116"/>
                <a:gd name="T62" fmla="*/ 0 w 76"/>
                <a:gd name="T63" fmla="*/ 0 h 116"/>
                <a:gd name="T64" fmla="*/ 0 w 76"/>
                <a:gd name="T65" fmla="*/ 0 h 116"/>
                <a:gd name="T66" fmla="*/ 0 w 76"/>
                <a:gd name="T67" fmla="*/ 0 h 116"/>
                <a:gd name="T68" fmla="*/ 0 w 76"/>
                <a:gd name="T69" fmla="*/ 0 h 116"/>
                <a:gd name="T70" fmla="*/ 0 w 76"/>
                <a:gd name="T71" fmla="*/ 0 h 116"/>
                <a:gd name="T72" fmla="*/ 0 w 76"/>
                <a:gd name="T73" fmla="*/ 0 h 116"/>
                <a:gd name="T74" fmla="*/ 0 w 76"/>
                <a:gd name="T75" fmla="*/ 0 h 116"/>
                <a:gd name="T76" fmla="*/ 0 w 76"/>
                <a:gd name="T77" fmla="*/ 0 h 116"/>
                <a:gd name="T78" fmla="*/ 0 w 76"/>
                <a:gd name="T79" fmla="*/ 0 h 116"/>
                <a:gd name="T80" fmla="*/ 0 w 76"/>
                <a:gd name="T81" fmla="*/ 0 h 116"/>
                <a:gd name="T82" fmla="*/ 0 w 76"/>
                <a:gd name="T83" fmla="*/ 0 h 11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76"/>
                <a:gd name="T127" fmla="*/ 0 h 116"/>
                <a:gd name="T128" fmla="*/ 76 w 76"/>
                <a:gd name="T129" fmla="*/ 116 h 11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76" h="116">
                  <a:moveTo>
                    <a:pt x="8" y="2"/>
                  </a:moveTo>
                  <a:lnTo>
                    <a:pt x="21" y="0"/>
                  </a:lnTo>
                  <a:lnTo>
                    <a:pt x="34" y="10"/>
                  </a:lnTo>
                  <a:lnTo>
                    <a:pt x="40" y="14"/>
                  </a:lnTo>
                  <a:lnTo>
                    <a:pt x="46" y="19"/>
                  </a:lnTo>
                  <a:lnTo>
                    <a:pt x="53" y="29"/>
                  </a:lnTo>
                  <a:lnTo>
                    <a:pt x="59" y="36"/>
                  </a:lnTo>
                  <a:lnTo>
                    <a:pt x="63" y="44"/>
                  </a:lnTo>
                  <a:lnTo>
                    <a:pt x="67" y="52"/>
                  </a:lnTo>
                  <a:lnTo>
                    <a:pt x="70" y="61"/>
                  </a:lnTo>
                  <a:lnTo>
                    <a:pt x="74" y="71"/>
                  </a:lnTo>
                  <a:lnTo>
                    <a:pt x="74" y="76"/>
                  </a:lnTo>
                  <a:lnTo>
                    <a:pt x="76" y="84"/>
                  </a:lnTo>
                  <a:lnTo>
                    <a:pt x="74" y="92"/>
                  </a:lnTo>
                  <a:lnTo>
                    <a:pt x="72" y="99"/>
                  </a:lnTo>
                  <a:lnTo>
                    <a:pt x="63" y="109"/>
                  </a:lnTo>
                  <a:lnTo>
                    <a:pt x="53" y="112"/>
                  </a:lnTo>
                  <a:lnTo>
                    <a:pt x="46" y="116"/>
                  </a:lnTo>
                  <a:lnTo>
                    <a:pt x="40" y="116"/>
                  </a:lnTo>
                  <a:lnTo>
                    <a:pt x="32" y="112"/>
                  </a:lnTo>
                  <a:lnTo>
                    <a:pt x="29" y="109"/>
                  </a:lnTo>
                  <a:lnTo>
                    <a:pt x="25" y="101"/>
                  </a:lnTo>
                  <a:lnTo>
                    <a:pt x="21" y="93"/>
                  </a:lnTo>
                  <a:lnTo>
                    <a:pt x="17" y="84"/>
                  </a:lnTo>
                  <a:lnTo>
                    <a:pt x="15" y="76"/>
                  </a:lnTo>
                  <a:lnTo>
                    <a:pt x="13" y="67"/>
                  </a:lnTo>
                  <a:lnTo>
                    <a:pt x="13" y="61"/>
                  </a:lnTo>
                  <a:lnTo>
                    <a:pt x="13" y="52"/>
                  </a:lnTo>
                  <a:lnTo>
                    <a:pt x="17" y="48"/>
                  </a:lnTo>
                  <a:lnTo>
                    <a:pt x="19" y="42"/>
                  </a:lnTo>
                  <a:lnTo>
                    <a:pt x="23" y="42"/>
                  </a:lnTo>
                  <a:lnTo>
                    <a:pt x="21" y="35"/>
                  </a:lnTo>
                  <a:lnTo>
                    <a:pt x="21" y="29"/>
                  </a:lnTo>
                  <a:lnTo>
                    <a:pt x="17" y="25"/>
                  </a:lnTo>
                  <a:lnTo>
                    <a:pt x="13" y="23"/>
                  </a:lnTo>
                  <a:lnTo>
                    <a:pt x="6" y="23"/>
                  </a:lnTo>
                  <a:lnTo>
                    <a:pt x="0" y="23"/>
                  </a:lnTo>
                  <a:lnTo>
                    <a:pt x="0" y="14"/>
                  </a:lnTo>
                  <a:lnTo>
                    <a:pt x="2" y="8"/>
                  </a:lnTo>
                  <a:lnTo>
                    <a:pt x="6" y="4"/>
                  </a:lnTo>
                  <a:lnTo>
                    <a:pt x="8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1" name="Freeform 28">
              <a:extLst>
                <a:ext uri="{FF2B5EF4-FFF2-40B4-BE49-F238E27FC236}">
                  <a16:creationId xmlns:a16="http://schemas.microsoft.com/office/drawing/2014/main" id="{CD59A556-6287-B8E0-19FB-3746F0D5A0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4" y="877"/>
              <a:ext cx="76" cy="81"/>
            </a:xfrm>
            <a:custGeom>
              <a:avLst/>
              <a:gdLst>
                <a:gd name="T0" fmla="*/ 0 w 249"/>
                <a:gd name="T1" fmla="*/ 0 h 289"/>
                <a:gd name="T2" fmla="*/ 0 w 249"/>
                <a:gd name="T3" fmla="*/ 0 h 289"/>
                <a:gd name="T4" fmla="*/ 0 w 249"/>
                <a:gd name="T5" fmla="*/ 0 h 289"/>
                <a:gd name="T6" fmla="*/ 0 w 249"/>
                <a:gd name="T7" fmla="*/ 0 h 289"/>
                <a:gd name="T8" fmla="*/ 0 w 249"/>
                <a:gd name="T9" fmla="*/ 0 h 289"/>
                <a:gd name="T10" fmla="*/ 0 w 249"/>
                <a:gd name="T11" fmla="*/ 0 h 289"/>
                <a:gd name="T12" fmla="*/ 0 w 249"/>
                <a:gd name="T13" fmla="*/ 0 h 289"/>
                <a:gd name="T14" fmla="*/ 0 w 249"/>
                <a:gd name="T15" fmla="*/ 0 h 289"/>
                <a:gd name="T16" fmla="*/ 0 w 249"/>
                <a:gd name="T17" fmla="*/ 0 h 289"/>
                <a:gd name="T18" fmla="*/ 0 w 249"/>
                <a:gd name="T19" fmla="*/ 0 h 289"/>
                <a:gd name="T20" fmla="*/ 0 w 249"/>
                <a:gd name="T21" fmla="*/ 0 h 289"/>
                <a:gd name="T22" fmla="*/ 0 w 249"/>
                <a:gd name="T23" fmla="*/ 0 h 289"/>
                <a:gd name="T24" fmla="*/ 0 w 249"/>
                <a:gd name="T25" fmla="*/ 0 h 289"/>
                <a:gd name="T26" fmla="*/ 0 w 249"/>
                <a:gd name="T27" fmla="*/ 0 h 289"/>
                <a:gd name="T28" fmla="*/ 0 w 249"/>
                <a:gd name="T29" fmla="*/ 0 h 289"/>
                <a:gd name="T30" fmla="*/ 0 w 249"/>
                <a:gd name="T31" fmla="*/ 0 h 289"/>
                <a:gd name="T32" fmla="*/ 0 w 249"/>
                <a:gd name="T33" fmla="*/ 0 h 289"/>
                <a:gd name="T34" fmla="*/ 0 w 249"/>
                <a:gd name="T35" fmla="*/ 0 h 289"/>
                <a:gd name="T36" fmla="*/ 0 w 249"/>
                <a:gd name="T37" fmla="*/ 0 h 289"/>
                <a:gd name="T38" fmla="*/ 0 w 249"/>
                <a:gd name="T39" fmla="*/ 0 h 289"/>
                <a:gd name="T40" fmla="*/ 0 w 249"/>
                <a:gd name="T41" fmla="*/ 0 h 289"/>
                <a:gd name="T42" fmla="*/ 0 w 249"/>
                <a:gd name="T43" fmla="*/ 0 h 289"/>
                <a:gd name="T44" fmla="*/ 0 w 249"/>
                <a:gd name="T45" fmla="*/ 0 h 289"/>
                <a:gd name="T46" fmla="*/ 0 w 249"/>
                <a:gd name="T47" fmla="*/ 0 h 289"/>
                <a:gd name="T48" fmla="*/ 0 w 249"/>
                <a:gd name="T49" fmla="*/ 0 h 289"/>
                <a:gd name="T50" fmla="*/ 0 w 249"/>
                <a:gd name="T51" fmla="*/ 0 h 289"/>
                <a:gd name="T52" fmla="*/ 0 w 249"/>
                <a:gd name="T53" fmla="*/ 0 h 289"/>
                <a:gd name="T54" fmla="*/ 0 w 249"/>
                <a:gd name="T55" fmla="*/ 0 h 289"/>
                <a:gd name="T56" fmla="*/ 0 w 249"/>
                <a:gd name="T57" fmla="*/ 0 h 289"/>
                <a:gd name="T58" fmla="*/ 0 w 249"/>
                <a:gd name="T59" fmla="*/ 0 h 289"/>
                <a:gd name="T60" fmla="*/ 0 w 249"/>
                <a:gd name="T61" fmla="*/ 0 h 289"/>
                <a:gd name="T62" fmla="*/ 0 w 249"/>
                <a:gd name="T63" fmla="*/ 0 h 289"/>
                <a:gd name="T64" fmla="*/ 0 w 249"/>
                <a:gd name="T65" fmla="*/ 0 h 289"/>
                <a:gd name="T66" fmla="*/ 0 w 249"/>
                <a:gd name="T67" fmla="*/ 0 h 289"/>
                <a:gd name="T68" fmla="*/ 0 w 249"/>
                <a:gd name="T69" fmla="*/ 0 h 289"/>
                <a:gd name="T70" fmla="*/ 0 w 249"/>
                <a:gd name="T71" fmla="*/ 0 h 289"/>
                <a:gd name="T72" fmla="*/ 0 w 249"/>
                <a:gd name="T73" fmla="*/ 0 h 289"/>
                <a:gd name="T74" fmla="*/ 0 w 249"/>
                <a:gd name="T75" fmla="*/ 0 h 289"/>
                <a:gd name="T76" fmla="*/ 0 w 249"/>
                <a:gd name="T77" fmla="*/ 0 h 289"/>
                <a:gd name="T78" fmla="*/ 0 w 249"/>
                <a:gd name="T79" fmla="*/ 0 h 289"/>
                <a:gd name="T80" fmla="*/ 0 w 249"/>
                <a:gd name="T81" fmla="*/ 0 h 289"/>
                <a:gd name="T82" fmla="*/ 0 w 249"/>
                <a:gd name="T83" fmla="*/ 0 h 289"/>
                <a:gd name="T84" fmla="*/ 0 w 249"/>
                <a:gd name="T85" fmla="*/ 0 h 289"/>
                <a:gd name="T86" fmla="*/ 0 w 249"/>
                <a:gd name="T87" fmla="*/ 0 h 289"/>
                <a:gd name="T88" fmla="*/ 0 w 249"/>
                <a:gd name="T89" fmla="*/ 0 h 289"/>
                <a:gd name="T90" fmla="*/ 0 w 249"/>
                <a:gd name="T91" fmla="*/ 0 h 289"/>
                <a:gd name="T92" fmla="*/ 0 w 249"/>
                <a:gd name="T93" fmla="*/ 0 h 289"/>
                <a:gd name="T94" fmla="*/ 0 w 249"/>
                <a:gd name="T95" fmla="*/ 0 h 289"/>
                <a:gd name="T96" fmla="*/ 0 w 249"/>
                <a:gd name="T97" fmla="*/ 0 h 289"/>
                <a:gd name="T98" fmla="*/ 0 w 249"/>
                <a:gd name="T99" fmla="*/ 0 h 289"/>
                <a:gd name="T100" fmla="*/ 0 w 249"/>
                <a:gd name="T101" fmla="*/ 0 h 289"/>
                <a:gd name="T102" fmla="*/ 0 w 249"/>
                <a:gd name="T103" fmla="*/ 0 h 289"/>
                <a:gd name="T104" fmla="*/ 0 w 249"/>
                <a:gd name="T105" fmla="*/ 0 h 289"/>
                <a:gd name="T106" fmla="*/ 0 w 249"/>
                <a:gd name="T107" fmla="*/ 0 h 289"/>
                <a:gd name="T108" fmla="*/ 0 w 249"/>
                <a:gd name="T109" fmla="*/ 0 h 289"/>
                <a:gd name="T110" fmla="*/ 0 w 249"/>
                <a:gd name="T111" fmla="*/ 0 h 289"/>
                <a:gd name="T112" fmla="*/ 0 w 249"/>
                <a:gd name="T113" fmla="*/ 0 h 289"/>
                <a:gd name="T114" fmla="*/ 0 w 249"/>
                <a:gd name="T115" fmla="*/ 0 h 289"/>
                <a:gd name="T116" fmla="*/ 0 w 249"/>
                <a:gd name="T117" fmla="*/ 0 h 289"/>
                <a:gd name="T118" fmla="*/ 0 w 249"/>
                <a:gd name="T119" fmla="*/ 0 h 289"/>
                <a:gd name="T120" fmla="*/ 0 w 249"/>
                <a:gd name="T121" fmla="*/ 0 h 289"/>
                <a:gd name="T122" fmla="*/ 0 w 249"/>
                <a:gd name="T123" fmla="*/ 0 h 289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49"/>
                <a:gd name="T187" fmla="*/ 0 h 289"/>
                <a:gd name="T188" fmla="*/ 249 w 249"/>
                <a:gd name="T189" fmla="*/ 289 h 289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49" h="289">
                  <a:moveTo>
                    <a:pt x="51" y="2"/>
                  </a:moveTo>
                  <a:lnTo>
                    <a:pt x="67" y="0"/>
                  </a:lnTo>
                  <a:lnTo>
                    <a:pt x="80" y="0"/>
                  </a:lnTo>
                  <a:lnTo>
                    <a:pt x="93" y="0"/>
                  </a:lnTo>
                  <a:lnTo>
                    <a:pt x="110" y="2"/>
                  </a:lnTo>
                  <a:lnTo>
                    <a:pt x="124" y="3"/>
                  </a:lnTo>
                  <a:lnTo>
                    <a:pt x="139" y="5"/>
                  </a:lnTo>
                  <a:lnTo>
                    <a:pt x="154" y="9"/>
                  </a:lnTo>
                  <a:lnTo>
                    <a:pt x="169" y="15"/>
                  </a:lnTo>
                  <a:lnTo>
                    <a:pt x="181" y="19"/>
                  </a:lnTo>
                  <a:lnTo>
                    <a:pt x="192" y="24"/>
                  </a:lnTo>
                  <a:lnTo>
                    <a:pt x="203" y="32"/>
                  </a:lnTo>
                  <a:lnTo>
                    <a:pt x="215" y="41"/>
                  </a:lnTo>
                  <a:lnTo>
                    <a:pt x="223" y="51"/>
                  </a:lnTo>
                  <a:lnTo>
                    <a:pt x="230" y="62"/>
                  </a:lnTo>
                  <a:lnTo>
                    <a:pt x="238" y="76"/>
                  </a:lnTo>
                  <a:lnTo>
                    <a:pt x="243" y="93"/>
                  </a:lnTo>
                  <a:lnTo>
                    <a:pt x="247" y="108"/>
                  </a:lnTo>
                  <a:lnTo>
                    <a:pt x="249" y="127"/>
                  </a:lnTo>
                  <a:lnTo>
                    <a:pt x="249" y="144"/>
                  </a:lnTo>
                  <a:lnTo>
                    <a:pt x="247" y="163"/>
                  </a:lnTo>
                  <a:lnTo>
                    <a:pt x="243" y="180"/>
                  </a:lnTo>
                  <a:lnTo>
                    <a:pt x="238" y="197"/>
                  </a:lnTo>
                  <a:lnTo>
                    <a:pt x="230" y="214"/>
                  </a:lnTo>
                  <a:lnTo>
                    <a:pt x="223" y="232"/>
                  </a:lnTo>
                  <a:lnTo>
                    <a:pt x="211" y="245"/>
                  </a:lnTo>
                  <a:lnTo>
                    <a:pt x="198" y="258"/>
                  </a:lnTo>
                  <a:lnTo>
                    <a:pt x="184" y="270"/>
                  </a:lnTo>
                  <a:lnTo>
                    <a:pt x="169" y="279"/>
                  </a:lnTo>
                  <a:lnTo>
                    <a:pt x="152" y="285"/>
                  </a:lnTo>
                  <a:lnTo>
                    <a:pt x="135" y="289"/>
                  </a:lnTo>
                  <a:lnTo>
                    <a:pt x="116" y="289"/>
                  </a:lnTo>
                  <a:lnTo>
                    <a:pt x="97" y="287"/>
                  </a:lnTo>
                  <a:lnTo>
                    <a:pt x="84" y="285"/>
                  </a:lnTo>
                  <a:lnTo>
                    <a:pt x="70" y="281"/>
                  </a:lnTo>
                  <a:lnTo>
                    <a:pt x="57" y="277"/>
                  </a:lnTo>
                  <a:lnTo>
                    <a:pt x="48" y="270"/>
                  </a:lnTo>
                  <a:lnTo>
                    <a:pt x="34" y="260"/>
                  </a:lnTo>
                  <a:lnTo>
                    <a:pt x="25" y="252"/>
                  </a:lnTo>
                  <a:lnTo>
                    <a:pt x="17" y="241"/>
                  </a:lnTo>
                  <a:lnTo>
                    <a:pt x="10" y="232"/>
                  </a:lnTo>
                  <a:lnTo>
                    <a:pt x="4" y="220"/>
                  </a:lnTo>
                  <a:lnTo>
                    <a:pt x="0" y="207"/>
                  </a:lnTo>
                  <a:lnTo>
                    <a:pt x="0" y="195"/>
                  </a:lnTo>
                  <a:lnTo>
                    <a:pt x="0" y="184"/>
                  </a:lnTo>
                  <a:lnTo>
                    <a:pt x="4" y="173"/>
                  </a:lnTo>
                  <a:lnTo>
                    <a:pt x="10" y="163"/>
                  </a:lnTo>
                  <a:lnTo>
                    <a:pt x="17" y="154"/>
                  </a:lnTo>
                  <a:lnTo>
                    <a:pt x="29" y="146"/>
                  </a:lnTo>
                  <a:lnTo>
                    <a:pt x="36" y="138"/>
                  </a:lnTo>
                  <a:lnTo>
                    <a:pt x="46" y="133"/>
                  </a:lnTo>
                  <a:lnTo>
                    <a:pt x="55" y="129"/>
                  </a:lnTo>
                  <a:lnTo>
                    <a:pt x="67" y="127"/>
                  </a:lnTo>
                  <a:lnTo>
                    <a:pt x="78" y="127"/>
                  </a:lnTo>
                  <a:lnTo>
                    <a:pt x="89" y="127"/>
                  </a:lnTo>
                  <a:lnTo>
                    <a:pt x="103" y="131"/>
                  </a:lnTo>
                  <a:lnTo>
                    <a:pt x="114" y="136"/>
                  </a:lnTo>
                  <a:lnTo>
                    <a:pt x="124" y="140"/>
                  </a:lnTo>
                  <a:lnTo>
                    <a:pt x="133" y="146"/>
                  </a:lnTo>
                  <a:lnTo>
                    <a:pt x="141" y="154"/>
                  </a:lnTo>
                  <a:lnTo>
                    <a:pt x="150" y="161"/>
                  </a:lnTo>
                  <a:lnTo>
                    <a:pt x="154" y="169"/>
                  </a:lnTo>
                  <a:lnTo>
                    <a:pt x="156" y="180"/>
                  </a:lnTo>
                  <a:lnTo>
                    <a:pt x="156" y="190"/>
                  </a:lnTo>
                  <a:lnTo>
                    <a:pt x="156" y="201"/>
                  </a:lnTo>
                  <a:lnTo>
                    <a:pt x="145" y="203"/>
                  </a:lnTo>
                  <a:lnTo>
                    <a:pt x="135" y="205"/>
                  </a:lnTo>
                  <a:lnTo>
                    <a:pt x="135" y="192"/>
                  </a:lnTo>
                  <a:lnTo>
                    <a:pt x="135" y="184"/>
                  </a:lnTo>
                  <a:lnTo>
                    <a:pt x="135" y="176"/>
                  </a:lnTo>
                  <a:lnTo>
                    <a:pt x="133" y="171"/>
                  </a:lnTo>
                  <a:lnTo>
                    <a:pt x="126" y="163"/>
                  </a:lnTo>
                  <a:lnTo>
                    <a:pt x="118" y="163"/>
                  </a:lnTo>
                  <a:lnTo>
                    <a:pt x="107" y="163"/>
                  </a:lnTo>
                  <a:lnTo>
                    <a:pt x="95" y="173"/>
                  </a:lnTo>
                  <a:lnTo>
                    <a:pt x="89" y="178"/>
                  </a:lnTo>
                  <a:lnTo>
                    <a:pt x="86" y="186"/>
                  </a:lnTo>
                  <a:lnTo>
                    <a:pt x="82" y="194"/>
                  </a:lnTo>
                  <a:lnTo>
                    <a:pt x="82" y="205"/>
                  </a:lnTo>
                  <a:lnTo>
                    <a:pt x="76" y="214"/>
                  </a:lnTo>
                  <a:lnTo>
                    <a:pt x="74" y="224"/>
                  </a:lnTo>
                  <a:lnTo>
                    <a:pt x="72" y="233"/>
                  </a:lnTo>
                  <a:lnTo>
                    <a:pt x="76" y="243"/>
                  </a:lnTo>
                  <a:lnTo>
                    <a:pt x="78" y="249"/>
                  </a:lnTo>
                  <a:lnTo>
                    <a:pt x="84" y="256"/>
                  </a:lnTo>
                  <a:lnTo>
                    <a:pt x="89" y="260"/>
                  </a:lnTo>
                  <a:lnTo>
                    <a:pt x="99" y="266"/>
                  </a:lnTo>
                  <a:lnTo>
                    <a:pt x="107" y="268"/>
                  </a:lnTo>
                  <a:lnTo>
                    <a:pt x="114" y="270"/>
                  </a:lnTo>
                  <a:lnTo>
                    <a:pt x="124" y="270"/>
                  </a:lnTo>
                  <a:lnTo>
                    <a:pt x="135" y="270"/>
                  </a:lnTo>
                  <a:lnTo>
                    <a:pt x="143" y="268"/>
                  </a:lnTo>
                  <a:lnTo>
                    <a:pt x="152" y="264"/>
                  </a:lnTo>
                  <a:lnTo>
                    <a:pt x="162" y="258"/>
                  </a:lnTo>
                  <a:lnTo>
                    <a:pt x="171" y="254"/>
                  </a:lnTo>
                  <a:lnTo>
                    <a:pt x="186" y="241"/>
                  </a:lnTo>
                  <a:lnTo>
                    <a:pt x="198" y="228"/>
                  </a:lnTo>
                  <a:lnTo>
                    <a:pt x="209" y="211"/>
                  </a:lnTo>
                  <a:lnTo>
                    <a:pt x="217" y="195"/>
                  </a:lnTo>
                  <a:lnTo>
                    <a:pt x="221" y="176"/>
                  </a:lnTo>
                  <a:lnTo>
                    <a:pt x="224" y="159"/>
                  </a:lnTo>
                  <a:lnTo>
                    <a:pt x="224" y="140"/>
                  </a:lnTo>
                  <a:lnTo>
                    <a:pt x="224" y="121"/>
                  </a:lnTo>
                  <a:lnTo>
                    <a:pt x="221" y="102"/>
                  </a:lnTo>
                  <a:lnTo>
                    <a:pt x="215" y="87"/>
                  </a:lnTo>
                  <a:lnTo>
                    <a:pt x="205" y="70"/>
                  </a:lnTo>
                  <a:lnTo>
                    <a:pt x="196" y="57"/>
                  </a:lnTo>
                  <a:lnTo>
                    <a:pt x="181" y="43"/>
                  </a:lnTo>
                  <a:lnTo>
                    <a:pt x="165" y="36"/>
                  </a:lnTo>
                  <a:lnTo>
                    <a:pt x="148" y="28"/>
                  </a:lnTo>
                  <a:lnTo>
                    <a:pt x="129" y="28"/>
                  </a:lnTo>
                  <a:lnTo>
                    <a:pt x="116" y="24"/>
                  </a:lnTo>
                  <a:lnTo>
                    <a:pt x="103" y="22"/>
                  </a:lnTo>
                  <a:lnTo>
                    <a:pt x="91" y="22"/>
                  </a:lnTo>
                  <a:lnTo>
                    <a:pt x="80" y="24"/>
                  </a:lnTo>
                  <a:lnTo>
                    <a:pt x="67" y="24"/>
                  </a:lnTo>
                  <a:lnTo>
                    <a:pt x="55" y="26"/>
                  </a:lnTo>
                  <a:lnTo>
                    <a:pt x="42" y="24"/>
                  </a:lnTo>
                  <a:lnTo>
                    <a:pt x="32" y="24"/>
                  </a:lnTo>
                  <a:lnTo>
                    <a:pt x="34" y="19"/>
                  </a:lnTo>
                  <a:lnTo>
                    <a:pt x="42" y="11"/>
                  </a:lnTo>
                  <a:lnTo>
                    <a:pt x="48" y="5"/>
                  </a:lnTo>
                  <a:lnTo>
                    <a:pt x="51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2" name="Freeform 29">
              <a:extLst>
                <a:ext uri="{FF2B5EF4-FFF2-40B4-BE49-F238E27FC236}">
                  <a16:creationId xmlns:a16="http://schemas.microsoft.com/office/drawing/2014/main" id="{1D9FBDDB-1458-0908-22F9-489D50A2EF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3" y="880"/>
              <a:ext cx="62" cy="38"/>
            </a:xfrm>
            <a:custGeom>
              <a:avLst/>
              <a:gdLst>
                <a:gd name="T0" fmla="*/ 0 w 202"/>
                <a:gd name="T1" fmla="*/ 0 h 137"/>
                <a:gd name="T2" fmla="*/ 0 w 202"/>
                <a:gd name="T3" fmla="*/ 0 h 137"/>
                <a:gd name="T4" fmla="*/ 0 w 202"/>
                <a:gd name="T5" fmla="*/ 0 h 137"/>
                <a:gd name="T6" fmla="*/ 0 w 202"/>
                <a:gd name="T7" fmla="*/ 0 h 137"/>
                <a:gd name="T8" fmla="*/ 0 w 202"/>
                <a:gd name="T9" fmla="*/ 0 h 137"/>
                <a:gd name="T10" fmla="*/ 0 w 202"/>
                <a:gd name="T11" fmla="*/ 0 h 137"/>
                <a:gd name="T12" fmla="*/ 0 w 202"/>
                <a:gd name="T13" fmla="*/ 0 h 137"/>
                <a:gd name="T14" fmla="*/ 0 w 202"/>
                <a:gd name="T15" fmla="*/ 0 h 137"/>
                <a:gd name="T16" fmla="*/ 0 w 202"/>
                <a:gd name="T17" fmla="*/ 0 h 137"/>
                <a:gd name="T18" fmla="*/ 0 w 202"/>
                <a:gd name="T19" fmla="*/ 0 h 137"/>
                <a:gd name="T20" fmla="*/ 0 w 202"/>
                <a:gd name="T21" fmla="*/ 0 h 137"/>
                <a:gd name="T22" fmla="*/ 0 w 202"/>
                <a:gd name="T23" fmla="*/ 0 h 137"/>
                <a:gd name="T24" fmla="*/ 0 w 202"/>
                <a:gd name="T25" fmla="*/ 0 h 137"/>
                <a:gd name="T26" fmla="*/ 0 w 202"/>
                <a:gd name="T27" fmla="*/ 0 h 137"/>
                <a:gd name="T28" fmla="*/ 0 w 202"/>
                <a:gd name="T29" fmla="*/ 0 h 137"/>
                <a:gd name="T30" fmla="*/ 0 w 202"/>
                <a:gd name="T31" fmla="*/ 0 h 137"/>
                <a:gd name="T32" fmla="*/ 0 w 202"/>
                <a:gd name="T33" fmla="*/ 0 h 137"/>
                <a:gd name="T34" fmla="*/ 0 w 202"/>
                <a:gd name="T35" fmla="*/ 0 h 137"/>
                <a:gd name="T36" fmla="*/ 0 w 202"/>
                <a:gd name="T37" fmla="*/ 0 h 137"/>
                <a:gd name="T38" fmla="*/ 0 w 202"/>
                <a:gd name="T39" fmla="*/ 0 h 137"/>
                <a:gd name="T40" fmla="*/ 0 w 202"/>
                <a:gd name="T41" fmla="*/ 0 h 137"/>
                <a:gd name="T42" fmla="*/ 0 w 202"/>
                <a:gd name="T43" fmla="*/ 0 h 137"/>
                <a:gd name="T44" fmla="*/ 0 w 202"/>
                <a:gd name="T45" fmla="*/ 0 h 137"/>
                <a:gd name="T46" fmla="*/ 0 w 202"/>
                <a:gd name="T47" fmla="*/ 0 h 137"/>
                <a:gd name="T48" fmla="*/ 0 w 202"/>
                <a:gd name="T49" fmla="*/ 0 h 137"/>
                <a:gd name="T50" fmla="*/ 0 w 202"/>
                <a:gd name="T51" fmla="*/ 0 h 137"/>
                <a:gd name="T52" fmla="*/ 0 w 202"/>
                <a:gd name="T53" fmla="*/ 0 h 137"/>
                <a:gd name="T54" fmla="*/ 0 w 202"/>
                <a:gd name="T55" fmla="*/ 0 h 137"/>
                <a:gd name="T56" fmla="*/ 0 w 202"/>
                <a:gd name="T57" fmla="*/ 0 h 137"/>
                <a:gd name="T58" fmla="*/ 0 w 202"/>
                <a:gd name="T59" fmla="*/ 0 h 137"/>
                <a:gd name="T60" fmla="*/ 0 w 202"/>
                <a:gd name="T61" fmla="*/ 0 h 137"/>
                <a:gd name="T62" fmla="*/ 0 w 202"/>
                <a:gd name="T63" fmla="*/ 0 h 137"/>
                <a:gd name="T64" fmla="*/ 0 w 202"/>
                <a:gd name="T65" fmla="*/ 0 h 137"/>
                <a:gd name="T66" fmla="*/ 0 w 202"/>
                <a:gd name="T67" fmla="*/ 0 h 137"/>
                <a:gd name="T68" fmla="*/ 0 w 202"/>
                <a:gd name="T69" fmla="*/ 0 h 137"/>
                <a:gd name="T70" fmla="*/ 0 w 202"/>
                <a:gd name="T71" fmla="*/ 0 h 137"/>
                <a:gd name="T72" fmla="*/ 0 w 202"/>
                <a:gd name="T73" fmla="*/ 0 h 137"/>
                <a:gd name="T74" fmla="*/ 0 w 202"/>
                <a:gd name="T75" fmla="*/ 0 h 137"/>
                <a:gd name="T76" fmla="*/ 0 w 202"/>
                <a:gd name="T77" fmla="*/ 0 h 137"/>
                <a:gd name="T78" fmla="*/ 0 w 202"/>
                <a:gd name="T79" fmla="*/ 0 h 137"/>
                <a:gd name="T80" fmla="*/ 0 w 202"/>
                <a:gd name="T81" fmla="*/ 0 h 137"/>
                <a:gd name="T82" fmla="*/ 0 w 202"/>
                <a:gd name="T83" fmla="*/ 0 h 137"/>
                <a:gd name="T84" fmla="*/ 0 w 202"/>
                <a:gd name="T85" fmla="*/ 0 h 137"/>
                <a:gd name="T86" fmla="*/ 0 w 202"/>
                <a:gd name="T87" fmla="*/ 0 h 137"/>
                <a:gd name="T88" fmla="*/ 0 w 202"/>
                <a:gd name="T89" fmla="*/ 0 h 13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202"/>
                <a:gd name="T136" fmla="*/ 0 h 137"/>
                <a:gd name="T137" fmla="*/ 202 w 202"/>
                <a:gd name="T138" fmla="*/ 137 h 137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202" h="137">
                  <a:moveTo>
                    <a:pt x="202" y="0"/>
                  </a:moveTo>
                  <a:lnTo>
                    <a:pt x="202" y="15"/>
                  </a:lnTo>
                  <a:lnTo>
                    <a:pt x="202" y="29"/>
                  </a:lnTo>
                  <a:lnTo>
                    <a:pt x="202" y="38"/>
                  </a:lnTo>
                  <a:lnTo>
                    <a:pt x="198" y="51"/>
                  </a:lnTo>
                  <a:lnTo>
                    <a:pt x="192" y="59"/>
                  </a:lnTo>
                  <a:lnTo>
                    <a:pt x="181" y="67"/>
                  </a:lnTo>
                  <a:lnTo>
                    <a:pt x="171" y="67"/>
                  </a:lnTo>
                  <a:lnTo>
                    <a:pt x="164" y="70"/>
                  </a:lnTo>
                  <a:lnTo>
                    <a:pt x="151" y="70"/>
                  </a:lnTo>
                  <a:lnTo>
                    <a:pt x="141" y="70"/>
                  </a:lnTo>
                  <a:lnTo>
                    <a:pt x="130" y="69"/>
                  </a:lnTo>
                  <a:lnTo>
                    <a:pt x="120" y="70"/>
                  </a:lnTo>
                  <a:lnTo>
                    <a:pt x="111" y="70"/>
                  </a:lnTo>
                  <a:lnTo>
                    <a:pt x="103" y="76"/>
                  </a:lnTo>
                  <a:lnTo>
                    <a:pt x="93" y="78"/>
                  </a:lnTo>
                  <a:lnTo>
                    <a:pt x="86" y="82"/>
                  </a:lnTo>
                  <a:lnTo>
                    <a:pt x="76" y="88"/>
                  </a:lnTo>
                  <a:lnTo>
                    <a:pt x="71" y="93"/>
                  </a:lnTo>
                  <a:lnTo>
                    <a:pt x="61" y="97"/>
                  </a:lnTo>
                  <a:lnTo>
                    <a:pt x="54" y="103"/>
                  </a:lnTo>
                  <a:lnTo>
                    <a:pt x="48" y="108"/>
                  </a:lnTo>
                  <a:lnTo>
                    <a:pt x="40" y="116"/>
                  </a:lnTo>
                  <a:lnTo>
                    <a:pt x="27" y="127"/>
                  </a:lnTo>
                  <a:lnTo>
                    <a:pt x="14" y="137"/>
                  </a:lnTo>
                  <a:lnTo>
                    <a:pt x="6" y="127"/>
                  </a:lnTo>
                  <a:lnTo>
                    <a:pt x="0" y="122"/>
                  </a:lnTo>
                  <a:lnTo>
                    <a:pt x="8" y="112"/>
                  </a:lnTo>
                  <a:lnTo>
                    <a:pt x="16" y="101"/>
                  </a:lnTo>
                  <a:lnTo>
                    <a:pt x="23" y="89"/>
                  </a:lnTo>
                  <a:lnTo>
                    <a:pt x="31" y="80"/>
                  </a:lnTo>
                  <a:lnTo>
                    <a:pt x="38" y="70"/>
                  </a:lnTo>
                  <a:lnTo>
                    <a:pt x="48" y="61"/>
                  </a:lnTo>
                  <a:lnTo>
                    <a:pt x="55" y="51"/>
                  </a:lnTo>
                  <a:lnTo>
                    <a:pt x="65" y="42"/>
                  </a:lnTo>
                  <a:lnTo>
                    <a:pt x="73" y="32"/>
                  </a:lnTo>
                  <a:lnTo>
                    <a:pt x="80" y="25"/>
                  </a:lnTo>
                  <a:lnTo>
                    <a:pt x="90" y="19"/>
                  </a:lnTo>
                  <a:lnTo>
                    <a:pt x="103" y="13"/>
                  </a:lnTo>
                  <a:lnTo>
                    <a:pt x="112" y="8"/>
                  </a:lnTo>
                  <a:lnTo>
                    <a:pt x="122" y="4"/>
                  </a:lnTo>
                  <a:lnTo>
                    <a:pt x="135" y="0"/>
                  </a:lnTo>
                  <a:lnTo>
                    <a:pt x="149" y="0"/>
                  </a:lnTo>
                  <a:lnTo>
                    <a:pt x="20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3" name="Freeform 30">
              <a:extLst>
                <a:ext uri="{FF2B5EF4-FFF2-40B4-BE49-F238E27FC236}">
                  <a16:creationId xmlns:a16="http://schemas.microsoft.com/office/drawing/2014/main" id="{D66807C7-1271-A897-D45C-9F2E248B53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9" y="891"/>
              <a:ext cx="85" cy="65"/>
            </a:xfrm>
            <a:custGeom>
              <a:avLst/>
              <a:gdLst>
                <a:gd name="T0" fmla="*/ 0 w 278"/>
                <a:gd name="T1" fmla="*/ 0 h 230"/>
                <a:gd name="T2" fmla="*/ 0 w 278"/>
                <a:gd name="T3" fmla="*/ 0 h 230"/>
                <a:gd name="T4" fmla="*/ 0 w 278"/>
                <a:gd name="T5" fmla="*/ 0 h 230"/>
                <a:gd name="T6" fmla="*/ 0 w 278"/>
                <a:gd name="T7" fmla="*/ 0 h 230"/>
                <a:gd name="T8" fmla="*/ 0 w 278"/>
                <a:gd name="T9" fmla="*/ 0 h 230"/>
                <a:gd name="T10" fmla="*/ 0 w 278"/>
                <a:gd name="T11" fmla="*/ 0 h 230"/>
                <a:gd name="T12" fmla="*/ 0 w 278"/>
                <a:gd name="T13" fmla="*/ 0 h 230"/>
                <a:gd name="T14" fmla="*/ 0 w 278"/>
                <a:gd name="T15" fmla="*/ 0 h 230"/>
                <a:gd name="T16" fmla="*/ 0 w 278"/>
                <a:gd name="T17" fmla="*/ 0 h 230"/>
                <a:gd name="T18" fmla="*/ 0 w 278"/>
                <a:gd name="T19" fmla="*/ 0 h 230"/>
                <a:gd name="T20" fmla="*/ 0 w 278"/>
                <a:gd name="T21" fmla="*/ 0 h 230"/>
                <a:gd name="T22" fmla="*/ 0 w 278"/>
                <a:gd name="T23" fmla="*/ 0 h 230"/>
                <a:gd name="T24" fmla="*/ 0 w 278"/>
                <a:gd name="T25" fmla="*/ 0 h 230"/>
                <a:gd name="T26" fmla="*/ 0 w 278"/>
                <a:gd name="T27" fmla="*/ 0 h 230"/>
                <a:gd name="T28" fmla="*/ 0 w 278"/>
                <a:gd name="T29" fmla="*/ 0 h 230"/>
                <a:gd name="T30" fmla="*/ 0 w 278"/>
                <a:gd name="T31" fmla="*/ 0 h 230"/>
                <a:gd name="T32" fmla="*/ 0 w 278"/>
                <a:gd name="T33" fmla="*/ 0 h 230"/>
                <a:gd name="T34" fmla="*/ 0 w 278"/>
                <a:gd name="T35" fmla="*/ 0 h 230"/>
                <a:gd name="T36" fmla="*/ 0 w 278"/>
                <a:gd name="T37" fmla="*/ 0 h 230"/>
                <a:gd name="T38" fmla="*/ 0 w 278"/>
                <a:gd name="T39" fmla="*/ 0 h 230"/>
                <a:gd name="T40" fmla="*/ 0 w 278"/>
                <a:gd name="T41" fmla="*/ 0 h 230"/>
                <a:gd name="T42" fmla="*/ 0 w 278"/>
                <a:gd name="T43" fmla="*/ 0 h 230"/>
                <a:gd name="T44" fmla="*/ 0 w 278"/>
                <a:gd name="T45" fmla="*/ 0 h 230"/>
                <a:gd name="T46" fmla="*/ 0 w 278"/>
                <a:gd name="T47" fmla="*/ 0 h 230"/>
                <a:gd name="T48" fmla="*/ 0 w 278"/>
                <a:gd name="T49" fmla="*/ 0 h 230"/>
                <a:gd name="T50" fmla="*/ 0 w 278"/>
                <a:gd name="T51" fmla="*/ 0 h 230"/>
                <a:gd name="T52" fmla="*/ 0 w 278"/>
                <a:gd name="T53" fmla="*/ 0 h 230"/>
                <a:gd name="T54" fmla="*/ 0 w 278"/>
                <a:gd name="T55" fmla="*/ 0 h 230"/>
                <a:gd name="T56" fmla="*/ 0 w 278"/>
                <a:gd name="T57" fmla="*/ 0 h 230"/>
                <a:gd name="T58" fmla="*/ 0 w 278"/>
                <a:gd name="T59" fmla="*/ 0 h 230"/>
                <a:gd name="T60" fmla="*/ 0 w 278"/>
                <a:gd name="T61" fmla="*/ 0 h 230"/>
                <a:gd name="T62" fmla="*/ 0 w 278"/>
                <a:gd name="T63" fmla="*/ 0 h 23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78"/>
                <a:gd name="T97" fmla="*/ 0 h 230"/>
                <a:gd name="T98" fmla="*/ 278 w 278"/>
                <a:gd name="T99" fmla="*/ 230 h 23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78" h="230">
                  <a:moveTo>
                    <a:pt x="240" y="0"/>
                  </a:moveTo>
                  <a:lnTo>
                    <a:pt x="248" y="0"/>
                  </a:lnTo>
                  <a:lnTo>
                    <a:pt x="259" y="2"/>
                  </a:lnTo>
                  <a:lnTo>
                    <a:pt x="268" y="2"/>
                  </a:lnTo>
                  <a:lnTo>
                    <a:pt x="278" y="6"/>
                  </a:lnTo>
                  <a:lnTo>
                    <a:pt x="274" y="11"/>
                  </a:lnTo>
                  <a:lnTo>
                    <a:pt x="270" y="21"/>
                  </a:lnTo>
                  <a:lnTo>
                    <a:pt x="255" y="19"/>
                  </a:lnTo>
                  <a:lnTo>
                    <a:pt x="240" y="23"/>
                  </a:lnTo>
                  <a:lnTo>
                    <a:pt x="229" y="27"/>
                  </a:lnTo>
                  <a:lnTo>
                    <a:pt x="217" y="36"/>
                  </a:lnTo>
                  <a:lnTo>
                    <a:pt x="208" y="42"/>
                  </a:lnTo>
                  <a:lnTo>
                    <a:pt x="198" y="51"/>
                  </a:lnTo>
                  <a:lnTo>
                    <a:pt x="189" y="63"/>
                  </a:lnTo>
                  <a:lnTo>
                    <a:pt x="181" y="74"/>
                  </a:lnTo>
                  <a:lnTo>
                    <a:pt x="173" y="86"/>
                  </a:lnTo>
                  <a:lnTo>
                    <a:pt x="166" y="97"/>
                  </a:lnTo>
                  <a:lnTo>
                    <a:pt x="156" y="110"/>
                  </a:lnTo>
                  <a:lnTo>
                    <a:pt x="149" y="124"/>
                  </a:lnTo>
                  <a:lnTo>
                    <a:pt x="141" y="133"/>
                  </a:lnTo>
                  <a:lnTo>
                    <a:pt x="134" y="146"/>
                  </a:lnTo>
                  <a:lnTo>
                    <a:pt x="124" y="158"/>
                  </a:lnTo>
                  <a:lnTo>
                    <a:pt x="114" y="167"/>
                  </a:lnTo>
                  <a:lnTo>
                    <a:pt x="105" y="177"/>
                  </a:lnTo>
                  <a:lnTo>
                    <a:pt x="99" y="190"/>
                  </a:lnTo>
                  <a:lnTo>
                    <a:pt x="92" y="203"/>
                  </a:lnTo>
                  <a:lnTo>
                    <a:pt x="84" y="219"/>
                  </a:lnTo>
                  <a:lnTo>
                    <a:pt x="78" y="222"/>
                  </a:lnTo>
                  <a:lnTo>
                    <a:pt x="71" y="226"/>
                  </a:lnTo>
                  <a:lnTo>
                    <a:pt x="63" y="228"/>
                  </a:lnTo>
                  <a:lnTo>
                    <a:pt x="54" y="230"/>
                  </a:lnTo>
                  <a:lnTo>
                    <a:pt x="44" y="228"/>
                  </a:lnTo>
                  <a:lnTo>
                    <a:pt x="31" y="226"/>
                  </a:lnTo>
                  <a:lnTo>
                    <a:pt x="18" y="221"/>
                  </a:lnTo>
                  <a:lnTo>
                    <a:pt x="2" y="215"/>
                  </a:lnTo>
                  <a:lnTo>
                    <a:pt x="0" y="203"/>
                  </a:lnTo>
                  <a:lnTo>
                    <a:pt x="8" y="196"/>
                  </a:lnTo>
                  <a:lnTo>
                    <a:pt x="12" y="192"/>
                  </a:lnTo>
                  <a:lnTo>
                    <a:pt x="21" y="190"/>
                  </a:lnTo>
                  <a:lnTo>
                    <a:pt x="29" y="186"/>
                  </a:lnTo>
                  <a:lnTo>
                    <a:pt x="38" y="184"/>
                  </a:lnTo>
                  <a:lnTo>
                    <a:pt x="46" y="181"/>
                  </a:lnTo>
                  <a:lnTo>
                    <a:pt x="54" y="177"/>
                  </a:lnTo>
                  <a:lnTo>
                    <a:pt x="63" y="175"/>
                  </a:lnTo>
                  <a:lnTo>
                    <a:pt x="71" y="171"/>
                  </a:lnTo>
                  <a:lnTo>
                    <a:pt x="82" y="164"/>
                  </a:lnTo>
                  <a:lnTo>
                    <a:pt x="92" y="156"/>
                  </a:lnTo>
                  <a:lnTo>
                    <a:pt x="101" y="145"/>
                  </a:lnTo>
                  <a:lnTo>
                    <a:pt x="111" y="133"/>
                  </a:lnTo>
                  <a:lnTo>
                    <a:pt x="118" y="124"/>
                  </a:lnTo>
                  <a:lnTo>
                    <a:pt x="128" y="112"/>
                  </a:lnTo>
                  <a:lnTo>
                    <a:pt x="135" y="101"/>
                  </a:lnTo>
                  <a:lnTo>
                    <a:pt x="143" y="87"/>
                  </a:lnTo>
                  <a:lnTo>
                    <a:pt x="153" y="78"/>
                  </a:lnTo>
                  <a:lnTo>
                    <a:pt x="160" y="67"/>
                  </a:lnTo>
                  <a:lnTo>
                    <a:pt x="166" y="53"/>
                  </a:lnTo>
                  <a:lnTo>
                    <a:pt x="175" y="44"/>
                  </a:lnTo>
                  <a:lnTo>
                    <a:pt x="183" y="32"/>
                  </a:lnTo>
                  <a:lnTo>
                    <a:pt x="194" y="25"/>
                  </a:lnTo>
                  <a:lnTo>
                    <a:pt x="202" y="17"/>
                  </a:lnTo>
                  <a:lnTo>
                    <a:pt x="213" y="10"/>
                  </a:lnTo>
                  <a:lnTo>
                    <a:pt x="227" y="2"/>
                  </a:lnTo>
                  <a:lnTo>
                    <a:pt x="24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4" name="Freeform 31">
              <a:extLst>
                <a:ext uri="{FF2B5EF4-FFF2-40B4-BE49-F238E27FC236}">
                  <a16:creationId xmlns:a16="http://schemas.microsoft.com/office/drawing/2014/main" id="{92067F9A-2A50-3912-B275-52DB95BDB4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98" y="897"/>
              <a:ext cx="76" cy="20"/>
            </a:xfrm>
            <a:custGeom>
              <a:avLst/>
              <a:gdLst>
                <a:gd name="T0" fmla="*/ 0 w 249"/>
                <a:gd name="T1" fmla="*/ 0 h 72"/>
                <a:gd name="T2" fmla="*/ 0 w 249"/>
                <a:gd name="T3" fmla="*/ 0 h 72"/>
                <a:gd name="T4" fmla="*/ 0 w 249"/>
                <a:gd name="T5" fmla="*/ 0 h 72"/>
                <a:gd name="T6" fmla="*/ 0 w 249"/>
                <a:gd name="T7" fmla="*/ 0 h 72"/>
                <a:gd name="T8" fmla="*/ 0 w 249"/>
                <a:gd name="T9" fmla="*/ 0 h 72"/>
                <a:gd name="T10" fmla="*/ 0 w 249"/>
                <a:gd name="T11" fmla="*/ 0 h 72"/>
                <a:gd name="T12" fmla="*/ 0 w 249"/>
                <a:gd name="T13" fmla="*/ 0 h 72"/>
                <a:gd name="T14" fmla="*/ 0 w 249"/>
                <a:gd name="T15" fmla="*/ 0 h 72"/>
                <a:gd name="T16" fmla="*/ 0 w 249"/>
                <a:gd name="T17" fmla="*/ 0 h 72"/>
                <a:gd name="T18" fmla="*/ 0 w 249"/>
                <a:gd name="T19" fmla="*/ 0 h 72"/>
                <a:gd name="T20" fmla="*/ 0 w 249"/>
                <a:gd name="T21" fmla="*/ 0 h 72"/>
                <a:gd name="T22" fmla="*/ 0 w 249"/>
                <a:gd name="T23" fmla="*/ 0 h 72"/>
                <a:gd name="T24" fmla="*/ 0 w 249"/>
                <a:gd name="T25" fmla="*/ 0 h 72"/>
                <a:gd name="T26" fmla="*/ 0 w 249"/>
                <a:gd name="T27" fmla="*/ 0 h 72"/>
                <a:gd name="T28" fmla="*/ 0 w 249"/>
                <a:gd name="T29" fmla="*/ 0 h 72"/>
                <a:gd name="T30" fmla="*/ 0 w 249"/>
                <a:gd name="T31" fmla="*/ 0 h 72"/>
                <a:gd name="T32" fmla="*/ 0 w 249"/>
                <a:gd name="T33" fmla="*/ 0 h 72"/>
                <a:gd name="T34" fmla="*/ 0 w 249"/>
                <a:gd name="T35" fmla="*/ 0 h 72"/>
                <a:gd name="T36" fmla="*/ 0 w 249"/>
                <a:gd name="T37" fmla="*/ 0 h 72"/>
                <a:gd name="T38" fmla="*/ 0 w 249"/>
                <a:gd name="T39" fmla="*/ 0 h 72"/>
                <a:gd name="T40" fmla="*/ 0 w 249"/>
                <a:gd name="T41" fmla="*/ 0 h 72"/>
                <a:gd name="T42" fmla="*/ 0 w 249"/>
                <a:gd name="T43" fmla="*/ 0 h 72"/>
                <a:gd name="T44" fmla="*/ 0 w 249"/>
                <a:gd name="T45" fmla="*/ 0 h 72"/>
                <a:gd name="T46" fmla="*/ 0 w 249"/>
                <a:gd name="T47" fmla="*/ 0 h 72"/>
                <a:gd name="T48" fmla="*/ 0 w 249"/>
                <a:gd name="T49" fmla="*/ 0 h 72"/>
                <a:gd name="T50" fmla="*/ 0 w 249"/>
                <a:gd name="T51" fmla="*/ 0 h 72"/>
                <a:gd name="T52" fmla="*/ 0 w 249"/>
                <a:gd name="T53" fmla="*/ 0 h 72"/>
                <a:gd name="T54" fmla="*/ 0 w 249"/>
                <a:gd name="T55" fmla="*/ 0 h 72"/>
                <a:gd name="T56" fmla="*/ 0 w 249"/>
                <a:gd name="T57" fmla="*/ 0 h 72"/>
                <a:gd name="T58" fmla="*/ 0 w 249"/>
                <a:gd name="T59" fmla="*/ 0 h 72"/>
                <a:gd name="T60" fmla="*/ 0 w 249"/>
                <a:gd name="T61" fmla="*/ 0 h 72"/>
                <a:gd name="T62" fmla="*/ 0 w 249"/>
                <a:gd name="T63" fmla="*/ 0 h 72"/>
                <a:gd name="T64" fmla="*/ 0 w 249"/>
                <a:gd name="T65" fmla="*/ 0 h 72"/>
                <a:gd name="T66" fmla="*/ 0 w 249"/>
                <a:gd name="T67" fmla="*/ 0 h 72"/>
                <a:gd name="T68" fmla="*/ 0 w 249"/>
                <a:gd name="T69" fmla="*/ 0 h 72"/>
                <a:gd name="T70" fmla="*/ 0 w 249"/>
                <a:gd name="T71" fmla="*/ 0 h 72"/>
                <a:gd name="T72" fmla="*/ 0 w 249"/>
                <a:gd name="T73" fmla="*/ 0 h 72"/>
                <a:gd name="T74" fmla="*/ 0 w 249"/>
                <a:gd name="T75" fmla="*/ 0 h 72"/>
                <a:gd name="T76" fmla="*/ 0 w 249"/>
                <a:gd name="T77" fmla="*/ 0 h 72"/>
                <a:gd name="T78" fmla="*/ 0 w 249"/>
                <a:gd name="T79" fmla="*/ 0 h 72"/>
                <a:gd name="T80" fmla="*/ 0 w 249"/>
                <a:gd name="T81" fmla="*/ 0 h 72"/>
                <a:gd name="T82" fmla="*/ 0 w 249"/>
                <a:gd name="T83" fmla="*/ 0 h 72"/>
                <a:gd name="T84" fmla="*/ 0 w 249"/>
                <a:gd name="T85" fmla="*/ 0 h 72"/>
                <a:gd name="T86" fmla="*/ 0 w 249"/>
                <a:gd name="T87" fmla="*/ 0 h 72"/>
                <a:gd name="T88" fmla="*/ 0 w 249"/>
                <a:gd name="T89" fmla="*/ 0 h 72"/>
                <a:gd name="T90" fmla="*/ 0 w 249"/>
                <a:gd name="T91" fmla="*/ 0 h 72"/>
                <a:gd name="T92" fmla="*/ 0 w 249"/>
                <a:gd name="T93" fmla="*/ 0 h 72"/>
                <a:gd name="T94" fmla="*/ 0 w 249"/>
                <a:gd name="T95" fmla="*/ 0 h 72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249"/>
                <a:gd name="T145" fmla="*/ 0 h 72"/>
                <a:gd name="T146" fmla="*/ 249 w 249"/>
                <a:gd name="T147" fmla="*/ 72 h 72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249" h="72">
                  <a:moveTo>
                    <a:pt x="2" y="0"/>
                  </a:moveTo>
                  <a:lnTo>
                    <a:pt x="13" y="2"/>
                  </a:lnTo>
                  <a:lnTo>
                    <a:pt x="29" y="6"/>
                  </a:lnTo>
                  <a:lnTo>
                    <a:pt x="42" y="9"/>
                  </a:lnTo>
                  <a:lnTo>
                    <a:pt x="57" y="13"/>
                  </a:lnTo>
                  <a:lnTo>
                    <a:pt x="70" y="15"/>
                  </a:lnTo>
                  <a:lnTo>
                    <a:pt x="86" y="19"/>
                  </a:lnTo>
                  <a:lnTo>
                    <a:pt x="101" y="19"/>
                  </a:lnTo>
                  <a:lnTo>
                    <a:pt x="116" y="23"/>
                  </a:lnTo>
                  <a:lnTo>
                    <a:pt x="131" y="23"/>
                  </a:lnTo>
                  <a:lnTo>
                    <a:pt x="146" y="23"/>
                  </a:lnTo>
                  <a:lnTo>
                    <a:pt x="162" y="21"/>
                  </a:lnTo>
                  <a:lnTo>
                    <a:pt x="175" y="21"/>
                  </a:lnTo>
                  <a:lnTo>
                    <a:pt x="188" y="19"/>
                  </a:lnTo>
                  <a:lnTo>
                    <a:pt x="203" y="17"/>
                  </a:lnTo>
                  <a:lnTo>
                    <a:pt x="219" y="15"/>
                  </a:lnTo>
                  <a:lnTo>
                    <a:pt x="234" y="11"/>
                  </a:lnTo>
                  <a:lnTo>
                    <a:pt x="239" y="11"/>
                  </a:lnTo>
                  <a:lnTo>
                    <a:pt x="249" y="11"/>
                  </a:lnTo>
                  <a:lnTo>
                    <a:pt x="245" y="23"/>
                  </a:lnTo>
                  <a:lnTo>
                    <a:pt x="239" y="32"/>
                  </a:lnTo>
                  <a:lnTo>
                    <a:pt x="228" y="36"/>
                  </a:lnTo>
                  <a:lnTo>
                    <a:pt x="217" y="38"/>
                  </a:lnTo>
                  <a:lnTo>
                    <a:pt x="207" y="38"/>
                  </a:lnTo>
                  <a:lnTo>
                    <a:pt x="201" y="38"/>
                  </a:lnTo>
                  <a:lnTo>
                    <a:pt x="194" y="38"/>
                  </a:lnTo>
                  <a:lnTo>
                    <a:pt x="186" y="40"/>
                  </a:lnTo>
                  <a:lnTo>
                    <a:pt x="171" y="40"/>
                  </a:lnTo>
                  <a:lnTo>
                    <a:pt x="162" y="44"/>
                  </a:lnTo>
                  <a:lnTo>
                    <a:pt x="152" y="47"/>
                  </a:lnTo>
                  <a:lnTo>
                    <a:pt x="141" y="57"/>
                  </a:lnTo>
                  <a:lnTo>
                    <a:pt x="129" y="66"/>
                  </a:lnTo>
                  <a:lnTo>
                    <a:pt x="124" y="72"/>
                  </a:lnTo>
                  <a:lnTo>
                    <a:pt x="114" y="66"/>
                  </a:lnTo>
                  <a:lnTo>
                    <a:pt x="105" y="57"/>
                  </a:lnTo>
                  <a:lnTo>
                    <a:pt x="93" y="44"/>
                  </a:lnTo>
                  <a:lnTo>
                    <a:pt x="86" y="40"/>
                  </a:lnTo>
                  <a:lnTo>
                    <a:pt x="74" y="38"/>
                  </a:lnTo>
                  <a:lnTo>
                    <a:pt x="61" y="36"/>
                  </a:lnTo>
                  <a:lnTo>
                    <a:pt x="53" y="34"/>
                  </a:lnTo>
                  <a:lnTo>
                    <a:pt x="44" y="34"/>
                  </a:lnTo>
                  <a:lnTo>
                    <a:pt x="38" y="32"/>
                  </a:lnTo>
                  <a:lnTo>
                    <a:pt x="30" y="32"/>
                  </a:lnTo>
                  <a:lnTo>
                    <a:pt x="15" y="27"/>
                  </a:lnTo>
                  <a:lnTo>
                    <a:pt x="8" y="21"/>
                  </a:lnTo>
                  <a:lnTo>
                    <a:pt x="0" y="1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5" name="Freeform 32">
              <a:extLst>
                <a:ext uri="{FF2B5EF4-FFF2-40B4-BE49-F238E27FC236}">
                  <a16:creationId xmlns:a16="http://schemas.microsoft.com/office/drawing/2014/main" id="{B2B428BB-E01C-A820-7EE7-BB40EB8555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3" y="920"/>
              <a:ext cx="63" cy="24"/>
            </a:xfrm>
            <a:custGeom>
              <a:avLst/>
              <a:gdLst>
                <a:gd name="T0" fmla="*/ 0 w 203"/>
                <a:gd name="T1" fmla="*/ 0 h 85"/>
                <a:gd name="T2" fmla="*/ 0 w 203"/>
                <a:gd name="T3" fmla="*/ 0 h 85"/>
                <a:gd name="T4" fmla="*/ 0 w 203"/>
                <a:gd name="T5" fmla="*/ 0 h 85"/>
                <a:gd name="T6" fmla="*/ 0 w 203"/>
                <a:gd name="T7" fmla="*/ 0 h 85"/>
                <a:gd name="T8" fmla="*/ 0 w 203"/>
                <a:gd name="T9" fmla="*/ 0 h 85"/>
                <a:gd name="T10" fmla="*/ 0 w 203"/>
                <a:gd name="T11" fmla="*/ 0 h 85"/>
                <a:gd name="T12" fmla="*/ 0 w 203"/>
                <a:gd name="T13" fmla="*/ 0 h 85"/>
                <a:gd name="T14" fmla="*/ 0 w 203"/>
                <a:gd name="T15" fmla="*/ 0 h 85"/>
                <a:gd name="T16" fmla="*/ 0 w 203"/>
                <a:gd name="T17" fmla="*/ 0 h 85"/>
                <a:gd name="T18" fmla="*/ 0 w 203"/>
                <a:gd name="T19" fmla="*/ 0 h 85"/>
                <a:gd name="T20" fmla="*/ 0 w 203"/>
                <a:gd name="T21" fmla="*/ 0 h 85"/>
                <a:gd name="T22" fmla="*/ 0 w 203"/>
                <a:gd name="T23" fmla="*/ 0 h 85"/>
                <a:gd name="T24" fmla="*/ 0 w 203"/>
                <a:gd name="T25" fmla="*/ 0 h 85"/>
                <a:gd name="T26" fmla="*/ 0 w 203"/>
                <a:gd name="T27" fmla="*/ 0 h 85"/>
                <a:gd name="T28" fmla="*/ 0 w 203"/>
                <a:gd name="T29" fmla="*/ 0 h 85"/>
                <a:gd name="T30" fmla="*/ 0 w 203"/>
                <a:gd name="T31" fmla="*/ 0 h 85"/>
                <a:gd name="T32" fmla="*/ 0 w 203"/>
                <a:gd name="T33" fmla="*/ 0 h 85"/>
                <a:gd name="T34" fmla="*/ 0 w 203"/>
                <a:gd name="T35" fmla="*/ 0 h 85"/>
                <a:gd name="T36" fmla="*/ 0 w 203"/>
                <a:gd name="T37" fmla="*/ 0 h 85"/>
                <a:gd name="T38" fmla="*/ 0 w 203"/>
                <a:gd name="T39" fmla="*/ 0 h 85"/>
                <a:gd name="T40" fmla="*/ 0 w 203"/>
                <a:gd name="T41" fmla="*/ 0 h 85"/>
                <a:gd name="T42" fmla="*/ 0 w 203"/>
                <a:gd name="T43" fmla="*/ 0 h 85"/>
                <a:gd name="T44" fmla="*/ 0 w 203"/>
                <a:gd name="T45" fmla="*/ 0 h 85"/>
                <a:gd name="T46" fmla="*/ 0 w 203"/>
                <a:gd name="T47" fmla="*/ 0 h 85"/>
                <a:gd name="T48" fmla="*/ 0 w 203"/>
                <a:gd name="T49" fmla="*/ 0 h 85"/>
                <a:gd name="T50" fmla="*/ 0 w 203"/>
                <a:gd name="T51" fmla="*/ 0 h 85"/>
                <a:gd name="T52" fmla="*/ 0 w 203"/>
                <a:gd name="T53" fmla="*/ 0 h 85"/>
                <a:gd name="T54" fmla="*/ 0 w 203"/>
                <a:gd name="T55" fmla="*/ 0 h 85"/>
                <a:gd name="T56" fmla="*/ 0 w 203"/>
                <a:gd name="T57" fmla="*/ 0 h 85"/>
                <a:gd name="T58" fmla="*/ 0 w 203"/>
                <a:gd name="T59" fmla="*/ 0 h 85"/>
                <a:gd name="T60" fmla="*/ 0 w 203"/>
                <a:gd name="T61" fmla="*/ 0 h 85"/>
                <a:gd name="T62" fmla="*/ 0 w 203"/>
                <a:gd name="T63" fmla="*/ 0 h 85"/>
                <a:gd name="T64" fmla="*/ 0 w 203"/>
                <a:gd name="T65" fmla="*/ 0 h 85"/>
                <a:gd name="T66" fmla="*/ 0 w 203"/>
                <a:gd name="T67" fmla="*/ 0 h 85"/>
                <a:gd name="T68" fmla="*/ 0 w 203"/>
                <a:gd name="T69" fmla="*/ 0 h 85"/>
                <a:gd name="T70" fmla="*/ 0 w 203"/>
                <a:gd name="T71" fmla="*/ 0 h 85"/>
                <a:gd name="T72" fmla="*/ 0 w 203"/>
                <a:gd name="T73" fmla="*/ 0 h 85"/>
                <a:gd name="T74" fmla="*/ 0 w 203"/>
                <a:gd name="T75" fmla="*/ 0 h 85"/>
                <a:gd name="T76" fmla="*/ 0 w 203"/>
                <a:gd name="T77" fmla="*/ 0 h 85"/>
                <a:gd name="T78" fmla="*/ 0 w 203"/>
                <a:gd name="T79" fmla="*/ 0 h 85"/>
                <a:gd name="T80" fmla="*/ 0 w 203"/>
                <a:gd name="T81" fmla="*/ 0 h 85"/>
                <a:gd name="T82" fmla="*/ 0 w 203"/>
                <a:gd name="T83" fmla="*/ 0 h 85"/>
                <a:gd name="T84" fmla="*/ 0 w 203"/>
                <a:gd name="T85" fmla="*/ 0 h 85"/>
                <a:gd name="T86" fmla="*/ 0 w 203"/>
                <a:gd name="T87" fmla="*/ 0 h 8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203"/>
                <a:gd name="T133" fmla="*/ 0 h 85"/>
                <a:gd name="T134" fmla="*/ 203 w 203"/>
                <a:gd name="T135" fmla="*/ 85 h 8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203" h="85">
                  <a:moveTo>
                    <a:pt x="2" y="0"/>
                  </a:moveTo>
                  <a:lnTo>
                    <a:pt x="13" y="2"/>
                  </a:lnTo>
                  <a:lnTo>
                    <a:pt x="27" y="5"/>
                  </a:lnTo>
                  <a:lnTo>
                    <a:pt x="38" y="7"/>
                  </a:lnTo>
                  <a:lnTo>
                    <a:pt x="51" y="11"/>
                  </a:lnTo>
                  <a:lnTo>
                    <a:pt x="61" y="11"/>
                  </a:lnTo>
                  <a:lnTo>
                    <a:pt x="74" y="11"/>
                  </a:lnTo>
                  <a:lnTo>
                    <a:pt x="86" y="11"/>
                  </a:lnTo>
                  <a:lnTo>
                    <a:pt x="97" y="13"/>
                  </a:lnTo>
                  <a:lnTo>
                    <a:pt x="110" y="11"/>
                  </a:lnTo>
                  <a:lnTo>
                    <a:pt x="122" y="11"/>
                  </a:lnTo>
                  <a:lnTo>
                    <a:pt x="135" y="11"/>
                  </a:lnTo>
                  <a:lnTo>
                    <a:pt x="146" y="11"/>
                  </a:lnTo>
                  <a:lnTo>
                    <a:pt x="158" y="11"/>
                  </a:lnTo>
                  <a:lnTo>
                    <a:pt x="171" y="11"/>
                  </a:lnTo>
                  <a:lnTo>
                    <a:pt x="184" y="11"/>
                  </a:lnTo>
                  <a:lnTo>
                    <a:pt x="200" y="11"/>
                  </a:lnTo>
                  <a:lnTo>
                    <a:pt x="198" y="15"/>
                  </a:lnTo>
                  <a:lnTo>
                    <a:pt x="200" y="21"/>
                  </a:lnTo>
                  <a:lnTo>
                    <a:pt x="202" y="28"/>
                  </a:lnTo>
                  <a:lnTo>
                    <a:pt x="203" y="36"/>
                  </a:lnTo>
                  <a:lnTo>
                    <a:pt x="194" y="36"/>
                  </a:lnTo>
                  <a:lnTo>
                    <a:pt x="186" y="38"/>
                  </a:lnTo>
                  <a:lnTo>
                    <a:pt x="181" y="40"/>
                  </a:lnTo>
                  <a:lnTo>
                    <a:pt x="173" y="45"/>
                  </a:lnTo>
                  <a:lnTo>
                    <a:pt x="158" y="53"/>
                  </a:lnTo>
                  <a:lnTo>
                    <a:pt x="145" y="62"/>
                  </a:lnTo>
                  <a:lnTo>
                    <a:pt x="129" y="68"/>
                  </a:lnTo>
                  <a:lnTo>
                    <a:pt x="116" y="78"/>
                  </a:lnTo>
                  <a:lnTo>
                    <a:pt x="101" y="81"/>
                  </a:lnTo>
                  <a:lnTo>
                    <a:pt x="88" y="85"/>
                  </a:lnTo>
                  <a:lnTo>
                    <a:pt x="74" y="80"/>
                  </a:lnTo>
                  <a:lnTo>
                    <a:pt x="61" y="74"/>
                  </a:lnTo>
                  <a:lnTo>
                    <a:pt x="53" y="68"/>
                  </a:lnTo>
                  <a:lnTo>
                    <a:pt x="46" y="64"/>
                  </a:lnTo>
                  <a:lnTo>
                    <a:pt x="38" y="59"/>
                  </a:lnTo>
                  <a:lnTo>
                    <a:pt x="32" y="55"/>
                  </a:lnTo>
                  <a:lnTo>
                    <a:pt x="19" y="42"/>
                  </a:lnTo>
                  <a:lnTo>
                    <a:pt x="8" y="30"/>
                  </a:lnTo>
                  <a:lnTo>
                    <a:pt x="4" y="21"/>
                  </a:lnTo>
                  <a:lnTo>
                    <a:pt x="2" y="15"/>
                  </a:lnTo>
                  <a:lnTo>
                    <a:pt x="0" y="7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6" name="Freeform 33">
              <a:extLst>
                <a:ext uri="{FF2B5EF4-FFF2-40B4-BE49-F238E27FC236}">
                  <a16:creationId xmlns:a16="http://schemas.microsoft.com/office/drawing/2014/main" id="{3998F484-6B14-AB5B-AD1B-E928958F39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15" y="967"/>
              <a:ext cx="17" cy="377"/>
            </a:xfrm>
            <a:custGeom>
              <a:avLst/>
              <a:gdLst>
                <a:gd name="T0" fmla="*/ 0 w 55"/>
                <a:gd name="T1" fmla="*/ 0 h 1336"/>
                <a:gd name="T2" fmla="*/ 0 w 55"/>
                <a:gd name="T3" fmla="*/ 0 h 1336"/>
                <a:gd name="T4" fmla="*/ 0 w 55"/>
                <a:gd name="T5" fmla="*/ 0 h 1336"/>
                <a:gd name="T6" fmla="*/ 0 w 55"/>
                <a:gd name="T7" fmla="*/ 0 h 1336"/>
                <a:gd name="T8" fmla="*/ 0 w 55"/>
                <a:gd name="T9" fmla="*/ 0 h 1336"/>
                <a:gd name="T10" fmla="*/ 0 w 55"/>
                <a:gd name="T11" fmla="*/ 0 h 1336"/>
                <a:gd name="T12" fmla="*/ 0 w 55"/>
                <a:gd name="T13" fmla="*/ 0 h 1336"/>
                <a:gd name="T14" fmla="*/ 0 w 55"/>
                <a:gd name="T15" fmla="*/ 0 h 1336"/>
                <a:gd name="T16" fmla="*/ 0 w 55"/>
                <a:gd name="T17" fmla="*/ 0 h 1336"/>
                <a:gd name="T18" fmla="*/ 0 w 55"/>
                <a:gd name="T19" fmla="*/ 0 h 1336"/>
                <a:gd name="T20" fmla="*/ 0 w 55"/>
                <a:gd name="T21" fmla="*/ 0 h 1336"/>
                <a:gd name="T22" fmla="*/ 0 w 55"/>
                <a:gd name="T23" fmla="*/ 0 h 1336"/>
                <a:gd name="T24" fmla="*/ 0 w 55"/>
                <a:gd name="T25" fmla="*/ 0 h 1336"/>
                <a:gd name="T26" fmla="*/ 0 w 55"/>
                <a:gd name="T27" fmla="*/ 0 h 1336"/>
                <a:gd name="T28" fmla="*/ 0 w 55"/>
                <a:gd name="T29" fmla="*/ 0 h 1336"/>
                <a:gd name="T30" fmla="*/ 0 w 55"/>
                <a:gd name="T31" fmla="*/ 0 h 1336"/>
                <a:gd name="T32" fmla="*/ 0 w 55"/>
                <a:gd name="T33" fmla="*/ 0 h 1336"/>
                <a:gd name="T34" fmla="*/ 0 w 55"/>
                <a:gd name="T35" fmla="*/ 0 h 1336"/>
                <a:gd name="T36" fmla="*/ 0 w 55"/>
                <a:gd name="T37" fmla="*/ 0 h 1336"/>
                <a:gd name="T38" fmla="*/ 0 w 55"/>
                <a:gd name="T39" fmla="*/ 0 h 1336"/>
                <a:gd name="T40" fmla="*/ 0 w 55"/>
                <a:gd name="T41" fmla="*/ 0 h 1336"/>
                <a:gd name="T42" fmla="*/ 0 w 55"/>
                <a:gd name="T43" fmla="*/ 0 h 1336"/>
                <a:gd name="T44" fmla="*/ 0 w 55"/>
                <a:gd name="T45" fmla="*/ 0 h 1336"/>
                <a:gd name="T46" fmla="*/ 0 w 55"/>
                <a:gd name="T47" fmla="*/ 0 h 1336"/>
                <a:gd name="T48" fmla="*/ 0 w 55"/>
                <a:gd name="T49" fmla="*/ 0 h 1336"/>
                <a:gd name="T50" fmla="*/ 0 w 55"/>
                <a:gd name="T51" fmla="*/ 0 h 1336"/>
                <a:gd name="T52" fmla="*/ 0 w 55"/>
                <a:gd name="T53" fmla="*/ 0 h 1336"/>
                <a:gd name="T54" fmla="*/ 0 w 55"/>
                <a:gd name="T55" fmla="*/ 0 h 1336"/>
                <a:gd name="T56" fmla="*/ 0 w 55"/>
                <a:gd name="T57" fmla="*/ 0 h 1336"/>
                <a:gd name="T58" fmla="*/ 0 w 55"/>
                <a:gd name="T59" fmla="*/ 0 h 1336"/>
                <a:gd name="T60" fmla="*/ 0 w 55"/>
                <a:gd name="T61" fmla="*/ 0 h 1336"/>
                <a:gd name="T62" fmla="*/ 0 w 55"/>
                <a:gd name="T63" fmla="*/ 0 h 1336"/>
                <a:gd name="T64" fmla="*/ 0 w 55"/>
                <a:gd name="T65" fmla="*/ 0 h 1336"/>
                <a:gd name="T66" fmla="*/ 0 w 55"/>
                <a:gd name="T67" fmla="*/ 0 h 1336"/>
                <a:gd name="T68" fmla="*/ 0 w 55"/>
                <a:gd name="T69" fmla="*/ 0 h 1336"/>
                <a:gd name="T70" fmla="*/ 0 w 55"/>
                <a:gd name="T71" fmla="*/ 0 h 1336"/>
                <a:gd name="T72" fmla="*/ 0 w 55"/>
                <a:gd name="T73" fmla="*/ 0 h 1336"/>
                <a:gd name="T74" fmla="*/ 0 w 55"/>
                <a:gd name="T75" fmla="*/ 0 h 1336"/>
                <a:gd name="T76" fmla="*/ 0 w 55"/>
                <a:gd name="T77" fmla="*/ 0 h 1336"/>
                <a:gd name="T78" fmla="*/ 0 w 55"/>
                <a:gd name="T79" fmla="*/ 0 h 1336"/>
                <a:gd name="T80" fmla="*/ 0 w 55"/>
                <a:gd name="T81" fmla="*/ 0 h 1336"/>
                <a:gd name="T82" fmla="*/ 0 w 55"/>
                <a:gd name="T83" fmla="*/ 0 h 1336"/>
                <a:gd name="T84" fmla="*/ 0 w 55"/>
                <a:gd name="T85" fmla="*/ 0 h 1336"/>
                <a:gd name="T86" fmla="*/ 0 w 55"/>
                <a:gd name="T87" fmla="*/ 0 h 1336"/>
                <a:gd name="T88" fmla="*/ 0 w 55"/>
                <a:gd name="T89" fmla="*/ 0 h 1336"/>
                <a:gd name="T90" fmla="*/ 0 w 55"/>
                <a:gd name="T91" fmla="*/ 0 h 1336"/>
                <a:gd name="T92" fmla="*/ 0 w 55"/>
                <a:gd name="T93" fmla="*/ 0 h 1336"/>
                <a:gd name="T94" fmla="*/ 0 w 55"/>
                <a:gd name="T95" fmla="*/ 0 h 1336"/>
                <a:gd name="T96" fmla="*/ 0 w 55"/>
                <a:gd name="T97" fmla="*/ 0 h 1336"/>
                <a:gd name="T98" fmla="*/ 0 w 55"/>
                <a:gd name="T99" fmla="*/ 0 h 1336"/>
                <a:gd name="T100" fmla="*/ 0 w 55"/>
                <a:gd name="T101" fmla="*/ 0 h 1336"/>
                <a:gd name="T102" fmla="*/ 0 w 55"/>
                <a:gd name="T103" fmla="*/ 0 h 1336"/>
                <a:gd name="T104" fmla="*/ 0 w 55"/>
                <a:gd name="T105" fmla="*/ 0 h 1336"/>
                <a:gd name="T106" fmla="*/ 0 w 55"/>
                <a:gd name="T107" fmla="*/ 0 h 13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55"/>
                <a:gd name="T163" fmla="*/ 0 h 1336"/>
                <a:gd name="T164" fmla="*/ 55 w 55"/>
                <a:gd name="T165" fmla="*/ 1336 h 13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55" h="1336">
                  <a:moveTo>
                    <a:pt x="12" y="0"/>
                  </a:moveTo>
                  <a:lnTo>
                    <a:pt x="19" y="4"/>
                  </a:lnTo>
                  <a:lnTo>
                    <a:pt x="25" y="11"/>
                  </a:lnTo>
                  <a:lnTo>
                    <a:pt x="25" y="23"/>
                  </a:lnTo>
                  <a:lnTo>
                    <a:pt x="25" y="36"/>
                  </a:lnTo>
                  <a:lnTo>
                    <a:pt x="23" y="48"/>
                  </a:lnTo>
                  <a:lnTo>
                    <a:pt x="21" y="61"/>
                  </a:lnTo>
                  <a:lnTo>
                    <a:pt x="21" y="70"/>
                  </a:lnTo>
                  <a:lnTo>
                    <a:pt x="23" y="84"/>
                  </a:lnTo>
                  <a:lnTo>
                    <a:pt x="21" y="120"/>
                  </a:lnTo>
                  <a:lnTo>
                    <a:pt x="21" y="160"/>
                  </a:lnTo>
                  <a:lnTo>
                    <a:pt x="23" y="198"/>
                  </a:lnTo>
                  <a:lnTo>
                    <a:pt x="25" y="238"/>
                  </a:lnTo>
                  <a:lnTo>
                    <a:pt x="27" y="276"/>
                  </a:lnTo>
                  <a:lnTo>
                    <a:pt x="31" y="314"/>
                  </a:lnTo>
                  <a:lnTo>
                    <a:pt x="33" y="352"/>
                  </a:lnTo>
                  <a:lnTo>
                    <a:pt x="36" y="392"/>
                  </a:lnTo>
                  <a:lnTo>
                    <a:pt x="38" y="430"/>
                  </a:lnTo>
                  <a:lnTo>
                    <a:pt x="40" y="468"/>
                  </a:lnTo>
                  <a:lnTo>
                    <a:pt x="44" y="506"/>
                  </a:lnTo>
                  <a:lnTo>
                    <a:pt x="46" y="546"/>
                  </a:lnTo>
                  <a:lnTo>
                    <a:pt x="48" y="584"/>
                  </a:lnTo>
                  <a:lnTo>
                    <a:pt x="48" y="622"/>
                  </a:lnTo>
                  <a:lnTo>
                    <a:pt x="48" y="660"/>
                  </a:lnTo>
                  <a:lnTo>
                    <a:pt x="48" y="700"/>
                  </a:lnTo>
                  <a:lnTo>
                    <a:pt x="48" y="730"/>
                  </a:lnTo>
                  <a:lnTo>
                    <a:pt x="48" y="759"/>
                  </a:lnTo>
                  <a:lnTo>
                    <a:pt x="48" y="787"/>
                  </a:lnTo>
                  <a:lnTo>
                    <a:pt x="48" y="816"/>
                  </a:lnTo>
                  <a:lnTo>
                    <a:pt x="46" y="844"/>
                  </a:lnTo>
                  <a:lnTo>
                    <a:pt x="44" y="873"/>
                  </a:lnTo>
                  <a:lnTo>
                    <a:pt x="44" y="901"/>
                  </a:lnTo>
                  <a:lnTo>
                    <a:pt x="44" y="930"/>
                  </a:lnTo>
                  <a:lnTo>
                    <a:pt x="42" y="958"/>
                  </a:lnTo>
                  <a:lnTo>
                    <a:pt x="42" y="987"/>
                  </a:lnTo>
                  <a:lnTo>
                    <a:pt x="42" y="1017"/>
                  </a:lnTo>
                  <a:lnTo>
                    <a:pt x="44" y="1049"/>
                  </a:lnTo>
                  <a:lnTo>
                    <a:pt x="44" y="1080"/>
                  </a:lnTo>
                  <a:lnTo>
                    <a:pt x="48" y="1114"/>
                  </a:lnTo>
                  <a:lnTo>
                    <a:pt x="50" y="1150"/>
                  </a:lnTo>
                  <a:lnTo>
                    <a:pt x="55" y="1188"/>
                  </a:lnTo>
                  <a:lnTo>
                    <a:pt x="55" y="1198"/>
                  </a:lnTo>
                  <a:lnTo>
                    <a:pt x="55" y="1207"/>
                  </a:lnTo>
                  <a:lnTo>
                    <a:pt x="54" y="1215"/>
                  </a:lnTo>
                  <a:lnTo>
                    <a:pt x="54" y="1224"/>
                  </a:lnTo>
                  <a:lnTo>
                    <a:pt x="50" y="1234"/>
                  </a:lnTo>
                  <a:lnTo>
                    <a:pt x="48" y="1243"/>
                  </a:lnTo>
                  <a:lnTo>
                    <a:pt x="44" y="1253"/>
                  </a:lnTo>
                  <a:lnTo>
                    <a:pt x="44" y="1262"/>
                  </a:lnTo>
                  <a:lnTo>
                    <a:pt x="38" y="1270"/>
                  </a:lnTo>
                  <a:lnTo>
                    <a:pt x="36" y="1279"/>
                  </a:lnTo>
                  <a:lnTo>
                    <a:pt x="33" y="1289"/>
                  </a:lnTo>
                  <a:lnTo>
                    <a:pt x="31" y="1298"/>
                  </a:lnTo>
                  <a:lnTo>
                    <a:pt x="25" y="1306"/>
                  </a:lnTo>
                  <a:lnTo>
                    <a:pt x="25" y="1316"/>
                  </a:lnTo>
                  <a:lnTo>
                    <a:pt x="21" y="1325"/>
                  </a:lnTo>
                  <a:lnTo>
                    <a:pt x="21" y="1336"/>
                  </a:lnTo>
                  <a:lnTo>
                    <a:pt x="12" y="1336"/>
                  </a:lnTo>
                  <a:lnTo>
                    <a:pt x="6" y="1336"/>
                  </a:lnTo>
                  <a:lnTo>
                    <a:pt x="6" y="1300"/>
                  </a:lnTo>
                  <a:lnTo>
                    <a:pt x="6" y="1268"/>
                  </a:lnTo>
                  <a:lnTo>
                    <a:pt x="6" y="1234"/>
                  </a:lnTo>
                  <a:lnTo>
                    <a:pt x="8" y="1202"/>
                  </a:lnTo>
                  <a:lnTo>
                    <a:pt x="8" y="1167"/>
                  </a:lnTo>
                  <a:lnTo>
                    <a:pt x="12" y="1133"/>
                  </a:lnTo>
                  <a:lnTo>
                    <a:pt x="12" y="1099"/>
                  </a:lnTo>
                  <a:lnTo>
                    <a:pt x="16" y="1067"/>
                  </a:lnTo>
                  <a:lnTo>
                    <a:pt x="16" y="1034"/>
                  </a:lnTo>
                  <a:lnTo>
                    <a:pt x="16" y="1000"/>
                  </a:lnTo>
                  <a:lnTo>
                    <a:pt x="16" y="968"/>
                  </a:lnTo>
                  <a:lnTo>
                    <a:pt x="16" y="935"/>
                  </a:lnTo>
                  <a:lnTo>
                    <a:pt x="12" y="901"/>
                  </a:lnTo>
                  <a:lnTo>
                    <a:pt x="12" y="867"/>
                  </a:lnTo>
                  <a:lnTo>
                    <a:pt x="8" y="835"/>
                  </a:lnTo>
                  <a:lnTo>
                    <a:pt x="6" y="802"/>
                  </a:lnTo>
                  <a:lnTo>
                    <a:pt x="4" y="770"/>
                  </a:lnTo>
                  <a:lnTo>
                    <a:pt x="4" y="740"/>
                  </a:lnTo>
                  <a:lnTo>
                    <a:pt x="4" y="709"/>
                  </a:lnTo>
                  <a:lnTo>
                    <a:pt x="4" y="679"/>
                  </a:lnTo>
                  <a:lnTo>
                    <a:pt x="4" y="646"/>
                  </a:lnTo>
                  <a:lnTo>
                    <a:pt x="4" y="618"/>
                  </a:lnTo>
                  <a:lnTo>
                    <a:pt x="4" y="586"/>
                  </a:lnTo>
                  <a:lnTo>
                    <a:pt x="6" y="557"/>
                  </a:lnTo>
                  <a:lnTo>
                    <a:pt x="6" y="525"/>
                  </a:lnTo>
                  <a:lnTo>
                    <a:pt x="6" y="494"/>
                  </a:lnTo>
                  <a:lnTo>
                    <a:pt x="6" y="462"/>
                  </a:lnTo>
                  <a:lnTo>
                    <a:pt x="6" y="433"/>
                  </a:lnTo>
                  <a:lnTo>
                    <a:pt x="6" y="401"/>
                  </a:lnTo>
                  <a:lnTo>
                    <a:pt x="6" y="371"/>
                  </a:lnTo>
                  <a:lnTo>
                    <a:pt x="6" y="340"/>
                  </a:lnTo>
                  <a:lnTo>
                    <a:pt x="6" y="310"/>
                  </a:lnTo>
                  <a:lnTo>
                    <a:pt x="4" y="289"/>
                  </a:lnTo>
                  <a:lnTo>
                    <a:pt x="4" y="272"/>
                  </a:lnTo>
                  <a:lnTo>
                    <a:pt x="2" y="251"/>
                  </a:lnTo>
                  <a:lnTo>
                    <a:pt x="2" y="232"/>
                  </a:lnTo>
                  <a:lnTo>
                    <a:pt x="2" y="211"/>
                  </a:lnTo>
                  <a:lnTo>
                    <a:pt x="2" y="192"/>
                  </a:lnTo>
                  <a:lnTo>
                    <a:pt x="2" y="173"/>
                  </a:lnTo>
                  <a:lnTo>
                    <a:pt x="2" y="154"/>
                  </a:lnTo>
                  <a:lnTo>
                    <a:pt x="0" y="133"/>
                  </a:lnTo>
                  <a:lnTo>
                    <a:pt x="0" y="112"/>
                  </a:lnTo>
                  <a:lnTo>
                    <a:pt x="0" y="93"/>
                  </a:lnTo>
                  <a:lnTo>
                    <a:pt x="2" y="74"/>
                  </a:lnTo>
                  <a:lnTo>
                    <a:pt x="2" y="55"/>
                  </a:lnTo>
                  <a:lnTo>
                    <a:pt x="4" y="36"/>
                  </a:lnTo>
                  <a:lnTo>
                    <a:pt x="6" y="1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7" name="Freeform 34">
              <a:extLst>
                <a:ext uri="{FF2B5EF4-FFF2-40B4-BE49-F238E27FC236}">
                  <a16:creationId xmlns:a16="http://schemas.microsoft.com/office/drawing/2014/main" id="{F57C3C22-31AC-E945-CFEA-152CB4FB08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36" y="993"/>
              <a:ext cx="22" cy="319"/>
            </a:xfrm>
            <a:custGeom>
              <a:avLst/>
              <a:gdLst>
                <a:gd name="T0" fmla="*/ 0 w 68"/>
                <a:gd name="T1" fmla="*/ 0 h 1132"/>
                <a:gd name="T2" fmla="*/ 0 w 68"/>
                <a:gd name="T3" fmla="*/ 0 h 1132"/>
                <a:gd name="T4" fmla="*/ 0 w 68"/>
                <a:gd name="T5" fmla="*/ 0 h 1132"/>
                <a:gd name="T6" fmla="*/ 0 w 68"/>
                <a:gd name="T7" fmla="*/ 0 h 1132"/>
                <a:gd name="T8" fmla="*/ 0 w 68"/>
                <a:gd name="T9" fmla="*/ 0 h 1132"/>
                <a:gd name="T10" fmla="*/ 0 w 68"/>
                <a:gd name="T11" fmla="*/ 0 h 1132"/>
                <a:gd name="T12" fmla="*/ 0 w 68"/>
                <a:gd name="T13" fmla="*/ 0 h 1132"/>
                <a:gd name="T14" fmla="*/ 0 w 68"/>
                <a:gd name="T15" fmla="*/ 0 h 1132"/>
                <a:gd name="T16" fmla="*/ 0 w 68"/>
                <a:gd name="T17" fmla="*/ 0 h 1132"/>
                <a:gd name="T18" fmla="*/ 0 w 68"/>
                <a:gd name="T19" fmla="*/ 0 h 1132"/>
                <a:gd name="T20" fmla="*/ 0 w 68"/>
                <a:gd name="T21" fmla="*/ 0 h 1132"/>
                <a:gd name="T22" fmla="*/ 0 w 68"/>
                <a:gd name="T23" fmla="*/ 0 h 1132"/>
                <a:gd name="T24" fmla="*/ 0 w 68"/>
                <a:gd name="T25" fmla="*/ 0 h 1132"/>
                <a:gd name="T26" fmla="*/ 0 w 68"/>
                <a:gd name="T27" fmla="*/ 0 h 1132"/>
                <a:gd name="T28" fmla="*/ 0 w 68"/>
                <a:gd name="T29" fmla="*/ 0 h 1132"/>
                <a:gd name="T30" fmla="*/ 0 w 68"/>
                <a:gd name="T31" fmla="*/ 0 h 1132"/>
                <a:gd name="T32" fmla="*/ 0 w 68"/>
                <a:gd name="T33" fmla="*/ 0 h 1132"/>
                <a:gd name="T34" fmla="*/ 0 w 68"/>
                <a:gd name="T35" fmla="*/ 0 h 1132"/>
                <a:gd name="T36" fmla="*/ 0 w 68"/>
                <a:gd name="T37" fmla="*/ 0 h 1132"/>
                <a:gd name="T38" fmla="*/ 0 w 68"/>
                <a:gd name="T39" fmla="*/ 0 h 1132"/>
                <a:gd name="T40" fmla="*/ 0 w 68"/>
                <a:gd name="T41" fmla="*/ 0 h 1132"/>
                <a:gd name="T42" fmla="*/ 0 w 68"/>
                <a:gd name="T43" fmla="*/ 0 h 1132"/>
                <a:gd name="T44" fmla="*/ 0 w 68"/>
                <a:gd name="T45" fmla="*/ 0 h 1132"/>
                <a:gd name="T46" fmla="*/ 0 w 68"/>
                <a:gd name="T47" fmla="*/ 0 h 1132"/>
                <a:gd name="T48" fmla="*/ 0 w 68"/>
                <a:gd name="T49" fmla="*/ 0 h 1132"/>
                <a:gd name="T50" fmla="*/ 0 w 68"/>
                <a:gd name="T51" fmla="*/ 0 h 1132"/>
                <a:gd name="T52" fmla="*/ 0 w 68"/>
                <a:gd name="T53" fmla="*/ 0 h 1132"/>
                <a:gd name="T54" fmla="*/ 0 w 68"/>
                <a:gd name="T55" fmla="*/ 0 h 1132"/>
                <a:gd name="T56" fmla="*/ 0 w 68"/>
                <a:gd name="T57" fmla="*/ 0 h 1132"/>
                <a:gd name="T58" fmla="*/ 0 w 68"/>
                <a:gd name="T59" fmla="*/ 0 h 1132"/>
                <a:gd name="T60" fmla="*/ 0 w 68"/>
                <a:gd name="T61" fmla="*/ 0 h 1132"/>
                <a:gd name="T62" fmla="*/ 0 w 68"/>
                <a:gd name="T63" fmla="*/ 0 h 1132"/>
                <a:gd name="T64" fmla="*/ 0 w 68"/>
                <a:gd name="T65" fmla="*/ 0 h 1132"/>
                <a:gd name="T66" fmla="*/ 0 w 68"/>
                <a:gd name="T67" fmla="*/ 0 h 1132"/>
                <a:gd name="T68" fmla="*/ 0 w 68"/>
                <a:gd name="T69" fmla="*/ 0 h 1132"/>
                <a:gd name="T70" fmla="*/ 0 w 68"/>
                <a:gd name="T71" fmla="*/ 0 h 1132"/>
                <a:gd name="T72" fmla="*/ 0 w 68"/>
                <a:gd name="T73" fmla="*/ 0 h 1132"/>
                <a:gd name="T74" fmla="*/ 0 w 68"/>
                <a:gd name="T75" fmla="*/ 0 h 1132"/>
                <a:gd name="T76" fmla="*/ 0 w 68"/>
                <a:gd name="T77" fmla="*/ 0 h 1132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68"/>
                <a:gd name="T118" fmla="*/ 0 h 1132"/>
                <a:gd name="T119" fmla="*/ 68 w 68"/>
                <a:gd name="T120" fmla="*/ 1132 h 1132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68" h="1132">
                  <a:moveTo>
                    <a:pt x="51" y="0"/>
                  </a:moveTo>
                  <a:lnTo>
                    <a:pt x="51" y="0"/>
                  </a:lnTo>
                  <a:lnTo>
                    <a:pt x="57" y="0"/>
                  </a:lnTo>
                  <a:lnTo>
                    <a:pt x="62" y="0"/>
                  </a:lnTo>
                  <a:lnTo>
                    <a:pt x="68" y="0"/>
                  </a:lnTo>
                  <a:lnTo>
                    <a:pt x="64" y="16"/>
                  </a:lnTo>
                  <a:lnTo>
                    <a:pt x="64" y="31"/>
                  </a:lnTo>
                  <a:lnTo>
                    <a:pt x="60" y="46"/>
                  </a:lnTo>
                  <a:lnTo>
                    <a:pt x="59" y="63"/>
                  </a:lnTo>
                  <a:lnTo>
                    <a:pt x="57" y="78"/>
                  </a:lnTo>
                  <a:lnTo>
                    <a:pt x="55" y="95"/>
                  </a:lnTo>
                  <a:lnTo>
                    <a:pt x="55" y="113"/>
                  </a:lnTo>
                  <a:lnTo>
                    <a:pt x="55" y="128"/>
                  </a:lnTo>
                  <a:lnTo>
                    <a:pt x="51" y="143"/>
                  </a:lnTo>
                  <a:lnTo>
                    <a:pt x="51" y="158"/>
                  </a:lnTo>
                  <a:lnTo>
                    <a:pt x="51" y="175"/>
                  </a:lnTo>
                  <a:lnTo>
                    <a:pt x="51" y="190"/>
                  </a:lnTo>
                  <a:lnTo>
                    <a:pt x="49" y="208"/>
                  </a:lnTo>
                  <a:lnTo>
                    <a:pt x="49" y="223"/>
                  </a:lnTo>
                  <a:lnTo>
                    <a:pt x="49" y="242"/>
                  </a:lnTo>
                  <a:lnTo>
                    <a:pt x="51" y="259"/>
                  </a:lnTo>
                  <a:lnTo>
                    <a:pt x="45" y="308"/>
                  </a:lnTo>
                  <a:lnTo>
                    <a:pt x="41" y="358"/>
                  </a:lnTo>
                  <a:lnTo>
                    <a:pt x="40" y="407"/>
                  </a:lnTo>
                  <a:lnTo>
                    <a:pt x="38" y="459"/>
                  </a:lnTo>
                  <a:lnTo>
                    <a:pt x="36" y="508"/>
                  </a:lnTo>
                  <a:lnTo>
                    <a:pt x="34" y="559"/>
                  </a:lnTo>
                  <a:lnTo>
                    <a:pt x="34" y="609"/>
                  </a:lnTo>
                  <a:lnTo>
                    <a:pt x="34" y="660"/>
                  </a:lnTo>
                  <a:lnTo>
                    <a:pt x="34" y="709"/>
                  </a:lnTo>
                  <a:lnTo>
                    <a:pt x="34" y="761"/>
                  </a:lnTo>
                  <a:lnTo>
                    <a:pt x="36" y="810"/>
                  </a:lnTo>
                  <a:lnTo>
                    <a:pt x="38" y="862"/>
                  </a:lnTo>
                  <a:lnTo>
                    <a:pt x="40" y="911"/>
                  </a:lnTo>
                  <a:lnTo>
                    <a:pt x="41" y="964"/>
                  </a:lnTo>
                  <a:lnTo>
                    <a:pt x="45" y="1014"/>
                  </a:lnTo>
                  <a:lnTo>
                    <a:pt x="51" y="1065"/>
                  </a:lnTo>
                  <a:lnTo>
                    <a:pt x="45" y="1071"/>
                  </a:lnTo>
                  <a:lnTo>
                    <a:pt x="45" y="1080"/>
                  </a:lnTo>
                  <a:lnTo>
                    <a:pt x="45" y="1092"/>
                  </a:lnTo>
                  <a:lnTo>
                    <a:pt x="49" y="1107"/>
                  </a:lnTo>
                  <a:lnTo>
                    <a:pt x="47" y="1118"/>
                  </a:lnTo>
                  <a:lnTo>
                    <a:pt x="45" y="1126"/>
                  </a:lnTo>
                  <a:lnTo>
                    <a:pt x="40" y="1132"/>
                  </a:lnTo>
                  <a:lnTo>
                    <a:pt x="30" y="1132"/>
                  </a:lnTo>
                  <a:lnTo>
                    <a:pt x="26" y="1076"/>
                  </a:lnTo>
                  <a:lnTo>
                    <a:pt x="22" y="1023"/>
                  </a:lnTo>
                  <a:lnTo>
                    <a:pt x="21" y="968"/>
                  </a:lnTo>
                  <a:lnTo>
                    <a:pt x="19" y="917"/>
                  </a:lnTo>
                  <a:lnTo>
                    <a:pt x="13" y="862"/>
                  </a:lnTo>
                  <a:lnTo>
                    <a:pt x="9" y="808"/>
                  </a:lnTo>
                  <a:lnTo>
                    <a:pt x="7" y="753"/>
                  </a:lnTo>
                  <a:lnTo>
                    <a:pt x="5" y="702"/>
                  </a:lnTo>
                  <a:lnTo>
                    <a:pt x="3" y="647"/>
                  </a:lnTo>
                  <a:lnTo>
                    <a:pt x="1" y="594"/>
                  </a:lnTo>
                  <a:lnTo>
                    <a:pt x="0" y="540"/>
                  </a:lnTo>
                  <a:lnTo>
                    <a:pt x="1" y="487"/>
                  </a:lnTo>
                  <a:lnTo>
                    <a:pt x="1" y="434"/>
                  </a:lnTo>
                  <a:lnTo>
                    <a:pt x="3" y="381"/>
                  </a:lnTo>
                  <a:lnTo>
                    <a:pt x="7" y="327"/>
                  </a:lnTo>
                  <a:lnTo>
                    <a:pt x="13" y="274"/>
                  </a:lnTo>
                  <a:lnTo>
                    <a:pt x="13" y="255"/>
                  </a:lnTo>
                  <a:lnTo>
                    <a:pt x="13" y="238"/>
                  </a:lnTo>
                  <a:lnTo>
                    <a:pt x="13" y="219"/>
                  </a:lnTo>
                  <a:lnTo>
                    <a:pt x="15" y="204"/>
                  </a:lnTo>
                  <a:lnTo>
                    <a:pt x="15" y="187"/>
                  </a:lnTo>
                  <a:lnTo>
                    <a:pt x="19" y="168"/>
                  </a:lnTo>
                  <a:lnTo>
                    <a:pt x="21" y="151"/>
                  </a:lnTo>
                  <a:lnTo>
                    <a:pt x="24" y="135"/>
                  </a:lnTo>
                  <a:lnTo>
                    <a:pt x="26" y="116"/>
                  </a:lnTo>
                  <a:lnTo>
                    <a:pt x="28" y="99"/>
                  </a:lnTo>
                  <a:lnTo>
                    <a:pt x="32" y="82"/>
                  </a:lnTo>
                  <a:lnTo>
                    <a:pt x="36" y="65"/>
                  </a:lnTo>
                  <a:lnTo>
                    <a:pt x="38" y="48"/>
                  </a:lnTo>
                  <a:lnTo>
                    <a:pt x="41" y="31"/>
                  </a:lnTo>
                  <a:lnTo>
                    <a:pt x="45" y="16"/>
                  </a:lnTo>
                  <a:lnTo>
                    <a:pt x="5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8" name="Freeform 35">
              <a:extLst>
                <a:ext uri="{FF2B5EF4-FFF2-40B4-BE49-F238E27FC236}">
                  <a16:creationId xmlns:a16="http://schemas.microsoft.com/office/drawing/2014/main" id="{2C5785E4-F7F4-279B-F0E3-A9A877576E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51" y="988"/>
              <a:ext cx="392" cy="15"/>
            </a:xfrm>
            <a:custGeom>
              <a:avLst/>
              <a:gdLst>
                <a:gd name="T0" fmla="*/ 0 w 1283"/>
                <a:gd name="T1" fmla="*/ 0 h 53"/>
                <a:gd name="T2" fmla="*/ 0 w 1283"/>
                <a:gd name="T3" fmla="*/ 0 h 53"/>
                <a:gd name="T4" fmla="*/ 0 w 1283"/>
                <a:gd name="T5" fmla="*/ 0 h 53"/>
                <a:gd name="T6" fmla="*/ 0 w 1283"/>
                <a:gd name="T7" fmla="*/ 0 h 53"/>
                <a:gd name="T8" fmla="*/ 0 w 1283"/>
                <a:gd name="T9" fmla="*/ 0 h 53"/>
                <a:gd name="T10" fmla="*/ 0 w 1283"/>
                <a:gd name="T11" fmla="*/ 0 h 53"/>
                <a:gd name="T12" fmla="*/ 0 w 1283"/>
                <a:gd name="T13" fmla="*/ 0 h 53"/>
                <a:gd name="T14" fmla="*/ 0 w 1283"/>
                <a:gd name="T15" fmla="*/ 0 h 53"/>
                <a:gd name="T16" fmla="*/ 0 w 1283"/>
                <a:gd name="T17" fmla="*/ 0 h 53"/>
                <a:gd name="T18" fmla="*/ 0 w 1283"/>
                <a:gd name="T19" fmla="*/ 0 h 53"/>
                <a:gd name="T20" fmla="*/ 0 w 1283"/>
                <a:gd name="T21" fmla="*/ 0 h 53"/>
                <a:gd name="T22" fmla="*/ 0 w 1283"/>
                <a:gd name="T23" fmla="*/ 0 h 53"/>
                <a:gd name="T24" fmla="*/ 0 w 1283"/>
                <a:gd name="T25" fmla="*/ 0 h 53"/>
                <a:gd name="T26" fmla="*/ 0 w 1283"/>
                <a:gd name="T27" fmla="*/ 0 h 53"/>
                <a:gd name="T28" fmla="*/ 0 w 1283"/>
                <a:gd name="T29" fmla="*/ 0 h 53"/>
                <a:gd name="T30" fmla="*/ 0 w 1283"/>
                <a:gd name="T31" fmla="*/ 0 h 53"/>
                <a:gd name="T32" fmla="*/ 0 w 1283"/>
                <a:gd name="T33" fmla="*/ 0 h 53"/>
                <a:gd name="T34" fmla="*/ 0 w 1283"/>
                <a:gd name="T35" fmla="*/ 0 h 53"/>
                <a:gd name="T36" fmla="*/ 0 w 1283"/>
                <a:gd name="T37" fmla="*/ 0 h 53"/>
                <a:gd name="T38" fmla="*/ 0 w 1283"/>
                <a:gd name="T39" fmla="*/ 0 h 53"/>
                <a:gd name="T40" fmla="*/ 0 w 1283"/>
                <a:gd name="T41" fmla="*/ 0 h 53"/>
                <a:gd name="T42" fmla="*/ 0 w 1283"/>
                <a:gd name="T43" fmla="*/ 0 h 53"/>
                <a:gd name="T44" fmla="*/ 0 w 1283"/>
                <a:gd name="T45" fmla="*/ 0 h 53"/>
                <a:gd name="T46" fmla="*/ 0 w 1283"/>
                <a:gd name="T47" fmla="*/ 0 h 53"/>
                <a:gd name="T48" fmla="*/ 0 w 1283"/>
                <a:gd name="T49" fmla="*/ 0 h 53"/>
                <a:gd name="T50" fmla="*/ 0 w 1283"/>
                <a:gd name="T51" fmla="*/ 0 h 53"/>
                <a:gd name="T52" fmla="*/ 0 w 1283"/>
                <a:gd name="T53" fmla="*/ 0 h 53"/>
                <a:gd name="T54" fmla="*/ 0 w 1283"/>
                <a:gd name="T55" fmla="*/ 0 h 53"/>
                <a:gd name="T56" fmla="*/ 0 w 1283"/>
                <a:gd name="T57" fmla="*/ 0 h 53"/>
                <a:gd name="T58" fmla="*/ 0 w 1283"/>
                <a:gd name="T59" fmla="*/ 0 h 53"/>
                <a:gd name="T60" fmla="*/ 0 w 1283"/>
                <a:gd name="T61" fmla="*/ 0 h 53"/>
                <a:gd name="T62" fmla="*/ 0 w 1283"/>
                <a:gd name="T63" fmla="*/ 0 h 53"/>
                <a:gd name="T64" fmla="*/ 0 w 1283"/>
                <a:gd name="T65" fmla="*/ 0 h 53"/>
                <a:gd name="T66" fmla="*/ 0 w 1283"/>
                <a:gd name="T67" fmla="*/ 0 h 53"/>
                <a:gd name="T68" fmla="*/ 0 w 1283"/>
                <a:gd name="T69" fmla="*/ 0 h 53"/>
                <a:gd name="T70" fmla="*/ 0 w 1283"/>
                <a:gd name="T71" fmla="*/ 0 h 53"/>
                <a:gd name="T72" fmla="*/ 0 w 1283"/>
                <a:gd name="T73" fmla="*/ 0 h 53"/>
                <a:gd name="T74" fmla="*/ 0 w 1283"/>
                <a:gd name="T75" fmla="*/ 0 h 53"/>
                <a:gd name="T76" fmla="*/ 0 w 1283"/>
                <a:gd name="T77" fmla="*/ 0 h 53"/>
                <a:gd name="T78" fmla="*/ 0 w 1283"/>
                <a:gd name="T79" fmla="*/ 0 h 53"/>
                <a:gd name="T80" fmla="*/ 0 w 1283"/>
                <a:gd name="T81" fmla="*/ 0 h 53"/>
                <a:gd name="T82" fmla="*/ 0 w 1283"/>
                <a:gd name="T83" fmla="*/ 0 h 53"/>
                <a:gd name="T84" fmla="*/ 0 w 1283"/>
                <a:gd name="T85" fmla="*/ 0 h 53"/>
                <a:gd name="T86" fmla="*/ 0 w 1283"/>
                <a:gd name="T87" fmla="*/ 0 h 53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283"/>
                <a:gd name="T133" fmla="*/ 0 h 53"/>
                <a:gd name="T134" fmla="*/ 1283 w 1283"/>
                <a:gd name="T135" fmla="*/ 53 h 53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283" h="53">
                  <a:moveTo>
                    <a:pt x="0" y="10"/>
                  </a:moveTo>
                  <a:lnTo>
                    <a:pt x="50" y="10"/>
                  </a:lnTo>
                  <a:lnTo>
                    <a:pt x="97" y="10"/>
                  </a:lnTo>
                  <a:lnTo>
                    <a:pt x="148" y="10"/>
                  </a:lnTo>
                  <a:lnTo>
                    <a:pt x="200" y="10"/>
                  </a:lnTo>
                  <a:lnTo>
                    <a:pt x="249" y="10"/>
                  </a:lnTo>
                  <a:lnTo>
                    <a:pt x="300" y="10"/>
                  </a:lnTo>
                  <a:lnTo>
                    <a:pt x="350" y="8"/>
                  </a:lnTo>
                  <a:lnTo>
                    <a:pt x="403" y="8"/>
                  </a:lnTo>
                  <a:lnTo>
                    <a:pt x="452" y="6"/>
                  </a:lnTo>
                  <a:lnTo>
                    <a:pt x="504" y="6"/>
                  </a:lnTo>
                  <a:lnTo>
                    <a:pt x="555" y="2"/>
                  </a:lnTo>
                  <a:lnTo>
                    <a:pt x="606" y="2"/>
                  </a:lnTo>
                  <a:lnTo>
                    <a:pt x="656" y="0"/>
                  </a:lnTo>
                  <a:lnTo>
                    <a:pt x="707" y="0"/>
                  </a:lnTo>
                  <a:lnTo>
                    <a:pt x="757" y="0"/>
                  </a:lnTo>
                  <a:lnTo>
                    <a:pt x="806" y="0"/>
                  </a:lnTo>
                  <a:lnTo>
                    <a:pt x="823" y="0"/>
                  </a:lnTo>
                  <a:lnTo>
                    <a:pt x="844" y="2"/>
                  </a:lnTo>
                  <a:lnTo>
                    <a:pt x="861" y="4"/>
                  </a:lnTo>
                  <a:lnTo>
                    <a:pt x="882" y="6"/>
                  </a:lnTo>
                  <a:lnTo>
                    <a:pt x="901" y="8"/>
                  </a:lnTo>
                  <a:lnTo>
                    <a:pt x="920" y="10"/>
                  </a:lnTo>
                  <a:lnTo>
                    <a:pt x="939" y="12"/>
                  </a:lnTo>
                  <a:lnTo>
                    <a:pt x="958" y="15"/>
                  </a:lnTo>
                  <a:lnTo>
                    <a:pt x="977" y="17"/>
                  </a:lnTo>
                  <a:lnTo>
                    <a:pt x="996" y="19"/>
                  </a:lnTo>
                  <a:lnTo>
                    <a:pt x="1015" y="23"/>
                  </a:lnTo>
                  <a:lnTo>
                    <a:pt x="1036" y="25"/>
                  </a:lnTo>
                  <a:lnTo>
                    <a:pt x="1055" y="27"/>
                  </a:lnTo>
                  <a:lnTo>
                    <a:pt x="1074" y="29"/>
                  </a:lnTo>
                  <a:lnTo>
                    <a:pt x="1095" y="29"/>
                  </a:lnTo>
                  <a:lnTo>
                    <a:pt x="1116" y="31"/>
                  </a:lnTo>
                  <a:lnTo>
                    <a:pt x="1125" y="31"/>
                  </a:lnTo>
                  <a:lnTo>
                    <a:pt x="1135" y="31"/>
                  </a:lnTo>
                  <a:lnTo>
                    <a:pt x="1144" y="31"/>
                  </a:lnTo>
                  <a:lnTo>
                    <a:pt x="1156" y="31"/>
                  </a:lnTo>
                  <a:lnTo>
                    <a:pt x="1165" y="31"/>
                  </a:lnTo>
                  <a:lnTo>
                    <a:pt x="1177" y="31"/>
                  </a:lnTo>
                  <a:lnTo>
                    <a:pt x="1186" y="31"/>
                  </a:lnTo>
                  <a:lnTo>
                    <a:pt x="1198" y="32"/>
                  </a:lnTo>
                  <a:lnTo>
                    <a:pt x="1207" y="32"/>
                  </a:lnTo>
                  <a:lnTo>
                    <a:pt x="1218" y="32"/>
                  </a:lnTo>
                  <a:lnTo>
                    <a:pt x="1228" y="32"/>
                  </a:lnTo>
                  <a:lnTo>
                    <a:pt x="1238" y="32"/>
                  </a:lnTo>
                  <a:lnTo>
                    <a:pt x="1249" y="32"/>
                  </a:lnTo>
                  <a:lnTo>
                    <a:pt x="1260" y="32"/>
                  </a:lnTo>
                  <a:lnTo>
                    <a:pt x="1270" y="32"/>
                  </a:lnTo>
                  <a:lnTo>
                    <a:pt x="1283" y="32"/>
                  </a:lnTo>
                  <a:lnTo>
                    <a:pt x="1270" y="53"/>
                  </a:lnTo>
                  <a:lnTo>
                    <a:pt x="1264" y="53"/>
                  </a:lnTo>
                  <a:lnTo>
                    <a:pt x="1255" y="53"/>
                  </a:lnTo>
                  <a:lnTo>
                    <a:pt x="1247" y="53"/>
                  </a:lnTo>
                  <a:lnTo>
                    <a:pt x="1239" y="53"/>
                  </a:lnTo>
                  <a:lnTo>
                    <a:pt x="1234" y="53"/>
                  </a:lnTo>
                  <a:lnTo>
                    <a:pt x="1226" y="53"/>
                  </a:lnTo>
                  <a:lnTo>
                    <a:pt x="1218" y="53"/>
                  </a:lnTo>
                  <a:lnTo>
                    <a:pt x="1209" y="53"/>
                  </a:lnTo>
                  <a:lnTo>
                    <a:pt x="1203" y="53"/>
                  </a:lnTo>
                  <a:lnTo>
                    <a:pt x="1198" y="53"/>
                  </a:lnTo>
                  <a:lnTo>
                    <a:pt x="1186" y="53"/>
                  </a:lnTo>
                  <a:lnTo>
                    <a:pt x="1182" y="53"/>
                  </a:lnTo>
                  <a:lnTo>
                    <a:pt x="1173" y="50"/>
                  </a:lnTo>
                  <a:lnTo>
                    <a:pt x="1161" y="48"/>
                  </a:lnTo>
                  <a:lnTo>
                    <a:pt x="1150" y="46"/>
                  </a:lnTo>
                  <a:lnTo>
                    <a:pt x="1141" y="46"/>
                  </a:lnTo>
                  <a:lnTo>
                    <a:pt x="1131" y="46"/>
                  </a:lnTo>
                  <a:lnTo>
                    <a:pt x="1122" y="46"/>
                  </a:lnTo>
                  <a:lnTo>
                    <a:pt x="1110" y="46"/>
                  </a:lnTo>
                  <a:lnTo>
                    <a:pt x="1101" y="48"/>
                  </a:lnTo>
                  <a:lnTo>
                    <a:pt x="1053" y="44"/>
                  </a:lnTo>
                  <a:lnTo>
                    <a:pt x="1011" y="42"/>
                  </a:lnTo>
                  <a:lnTo>
                    <a:pt x="971" y="38"/>
                  </a:lnTo>
                  <a:lnTo>
                    <a:pt x="935" y="38"/>
                  </a:lnTo>
                  <a:lnTo>
                    <a:pt x="899" y="38"/>
                  </a:lnTo>
                  <a:lnTo>
                    <a:pt x="867" y="36"/>
                  </a:lnTo>
                  <a:lnTo>
                    <a:pt x="835" y="36"/>
                  </a:lnTo>
                  <a:lnTo>
                    <a:pt x="804" y="36"/>
                  </a:lnTo>
                  <a:lnTo>
                    <a:pt x="772" y="34"/>
                  </a:lnTo>
                  <a:lnTo>
                    <a:pt x="741" y="34"/>
                  </a:lnTo>
                  <a:lnTo>
                    <a:pt x="707" y="34"/>
                  </a:lnTo>
                  <a:lnTo>
                    <a:pt x="675" y="34"/>
                  </a:lnTo>
                  <a:lnTo>
                    <a:pt x="639" y="32"/>
                  </a:lnTo>
                  <a:lnTo>
                    <a:pt x="601" y="32"/>
                  </a:lnTo>
                  <a:lnTo>
                    <a:pt x="561" y="32"/>
                  </a:lnTo>
                  <a:lnTo>
                    <a:pt x="517" y="31"/>
                  </a:lnTo>
                  <a:lnTo>
                    <a:pt x="502" y="29"/>
                  </a:lnTo>
                  <a:lnTo>
                    <a:pt x="489" y="27"/>
                  </a:lnTo>
                  <a:lnTo>
                    <a:pt x="473" y="27"/>
                  </a:lnTo>
                  <a:lnTo>
                    <a:pt x="462" y="29"/>
                  </a:lnTo>
                  <a:lnTo>
                    <a:pt x="449" y="29"/>
                  </a:lnTo>
                  <a:lnTo>
                    <a:pt x="437" y="29"/>
                  </a:lnTo>
                  <a:lnTo>
                    <a:pt x="422" y="31"/>
                  </a:lnTo>
                  <a:lnTo>
                    <a:pt x="411" y="32"/>
                  </a:lnTo>
                  <a:lnTo>
                    <a:pt x="397" y="32"/>
                  </a:lnTo>
                  <a:lnTo>
                    <a:pt x="384" y="36"/>
                  </a:lnTo>
                  <a:lnTo>
                    <a:pt x="371" y="38"/>
                  </a:lnTo>
                  <a:lnTo>
                    <a:pt x="357" y="40"/>
                  </a:lnTo>
                  <a:lnTo>
                    <a:pt x="344" y="40"/>
                  </a:lnTo>
                  <a:lnTo>
                    <a:pt x="329" y="42"/>
                  </a:lnTo>
                  <a:lnTo>
                    <a:pt x="316" y="42"/>
                  </a:lnTo>
                  <a:lnTo>
                    <a:pt x="302" y="44"/>
                  </a:lnTo>
                  <a:lnTo>
                    <a:pt x="293" y="42"/>
                  </a:lnTo>
                  <a:lnTo>
                    <a:pt x="283" y="42"/>
                  </a:lnTo>
                  <a:lnTo>
                    <a:pt x="274" y="42"/>
                  </a:lnTo>
                  <a:lnTo>
                    <a:pt x="266" y="42"/>
                  </a:lnTo>
                  <a:lnTo>
                    <a:pt x="255" y="40"/>
                  </a:lnTo>
                  <a:lnTo>
                    <a:pt x="245" y="40"/>
                  </a:lnTo>
                  <a:lnTo>
                    <a:pt x="236" y="40"/>
                  </a:lnTo>
                  <a:lnTo>
                    <a:pt x="228" y="40"/>
                  </a:lnTo>
                  <a:lnTo>
                    <a:pt x="219" y="38"/>
                  </a:lnTo>
                  <a:lnTo>
                    <a:pt x="211" y="38"/>
                  </a:lnTo>
                  <a:lnTo>
                    <a:pt x="203" y="36"/>
                  </a:lnTo>
                  <a:lnTo>
                    <a:pt x="198" y="36"/>
                  </a:lnTo>
                  <a:lnTo>
                    <a:pt x="186" y="36"/>
                  </a:lnTo>
                  <a:lnTo>
                    <a:pt x="183" y="36"/>
                  </a:lnTo>
                  <a:lnTo>
                    <a:pt x="171" y="34"/>
                  </a:lnTo>
                  <a:lnTo>
                    <a:pt x="162" y="34"/>
                  </a:lnTo>
                  <a:lnTo>
                    <a:pt x="148" y="34"/>
                  </a:lnTo>
                  <a:lnTo>
                    <a:pt x="135" y="36"/>
                  </a:lnTo>
                  <a:lnTo>
                    <a:pt x="120" y="36"/>
                  </a:lnTo>
                  <a:lnTo>
                    <a:pt x="105" y="36"/>
                  </a:lnTo>
                  <a:lnTo>
                    <a:pt x="89" y="36"/>
                  </a:lnTo>
                  <a:lnTo>
                    <a:pt x="74" y="36"/>
                  </a:lnTo>
                  <a:lnTo>
                    <a:pt x="59" y="34"/>
                  </a:lnTo>
                  <a:lnTo>
                    <a:pt x="46" y="32"/>
                  </a:lnTo>
                  <a:lnTo>
                    <a:pt x="31" y="31"/>
                  </a:lnTo>
                  <a:lnTo>
                    <a:pt x="21" y="29"/>
                  </a:lnTo>
                  <a:lnTo>
                    <a:pt x="12" y="23"/>
                  </a:lnTo>
                  <a:lnTo>
                    <a:pt x="4" y="19"/>
                  </a:lnTo>
                  <a:lnTo>
                    <a:pt x="0" y="13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9" name="Freeform 36">
              <a:extLst>
                <a:ext uri="{FF2B5EF4-FFF2-40B4-BE49-F238E27FC236}">
                  <a16:creationId xmlns:a16="http://schemas.microsoft.com/office/drawing/2014/main" id="{9011186A-66F5-A90B-16B8-3297932BA9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28" y="966"/>
              <a:ext cx="319" cy="17"/>
            </a:xfrm>
            <a:custGeom>
              <a:avLst/>
              <a:gdLst>
                <a:gd name="T0" fmla="*/ 0 w 1048"/>
                <a:gd name="T1" fmla="*/ 0 h 59"/>
                <a:gd name="T2" fmla="*/ 0 w 1048"/>
                <a:gd name="T3" fmla="*/ 0 h 59"/>
                <a:gd name="T4" fmla="*/ 0 w 1048"/>
                <a:gd name="T5" fmla="*/ 0 h 59"/>
                <a:gd name="T6" fmla="*/ 0 w 1048"/>
                <a:gd name="T7" fmla="*/ 0 h 59"/>
                <a:gd name="T8" fmla="*/ 0 w 1048"/>
                <a:gd name="T9" fmla="*/ 0 h 59"/>
                <a:gd name="T10" fmla="*/ 0 w 1048"/>
                <a:gd name="T11" fmla="*/ 0 h 59"/>
                <a:gd name="T12" fmla="*/ 0 w 1048"/>
                <a:gd name="T13" fmla="*/ 0 h 59"/>
                <a:gd name="T14" fmla="*/ 0 w 1048"/>
                <a:gd name="T15" fmla="*/ 0 h 59"/>
                <a:gd name="T16" fmla="*/ 0 w 1048"/>
                <a:gd name="T17" fmla="*/ 0 h 59"/>
                <a:gd name="T18" fmla="*/ 0 w 1048"/>
                <a:gd name="T19" fmla="*/ 0 h 59"/>
                <a:gd name="T20" fmla="*/ 0 w 1048"/>
                <a:gd name="T21" fmla="*/ 0 h 59"/>
                <a:gd name="T22" fmla="*/ 0 w 1048"/>
                <a:gd name="T23" fmla="*/ 0 h 59"/>
                <a:gd name="T24" fmla="*/ 0 w 1048"/>
                <a:gd name="T25" fmla="*/ 0 h 59"/>
                <a:gd name="T26" fmla="*/ 0 w 1048"/>
                <a:gd name="T27" fmla="*/ 0 h 59"/>
                <a:gd name="T28" fmla="*/ 0 w 1048"/>
                <a:gd name="T29" fmla="*/ 0 h 59"/>
                <a:gd name="T30" fmla="*/ 0 w 1048"/>
                <a:gd name="T31" fmla="*/ 0 h 59"/>
                <a:gd name="T32" fmla="*/ 0 w 1048"/>
                <a:gd name="T33" fmla="*/ 0 h 59"/>
                <a:gd name="T34" fmla="*/ 0 w 1048"/>
                <a:gd name="T35" fmla="*/ 0 h 59"/>
                <a:gd name="T36" fmla="*/ 0 w 1048"/>
                <a:gd name="T37" fmla="*/ 0 h 59"/>
                <a:gd name="T38" fmla="*/ 0 w 1048"/>
                <a:gd name="T39" fmla="*/ 0 h 59"/>
                <a:gd name="T40" fmla="*/ 0 w 1048"/>
                <a:gd name="T41" fmla="*/ 0 h 59"/>
                <a:gd name="T42" fmla="*/ 0 w 1048"/>
                <a:gd name="T43" fmla="*/ 0 h 59"/>
                <a:gd name="T44" fmla="*/ 0 w 1048"/>
                <a:gd name="T45" fmla="*/ 0 h 59"/>
                <a:gd name="T46" fmla="*/ 0 w 1048"/>
                <a:gd name="T47" fmla="*/ 0 h 59"/>
                <a:gd name="T48" fmla="*/ 0 w 1048"/>
                <a:gd name="T49" fmla="*/ 0 h 59"/>
                <a:gd name="T50" fmla="*/ 0 w 1048"/>
                <a:gd name="T51" fmla="*/ 0 h 59"/>
                <a:gd name="T52" fmla="*/ 0 w 1048"/>
                <a:gd name="T53" fmla="*/ 0 h 59"/>
                <a:gd name="T54" fmla="*/ 0 w 1048"/>
                <a:gd name="T55" fmla="*/ 0 h 59"/>
                <a:gd name="T56" fmla="*/ 0 w 1048"/>
                <a:gd name="T57" fmla="*/ 0 h 59"/>
                <a:gd name="T58" fmla="*/ 0 w 1048"/>
                <a:gd name="T59" fmla="*/ 0 h 59"/>
                <a:gd name="T60" fmla="*/ 0 w 1048"/>
                <a:gd name="T61" fmla="*/ 0 h 59"/>
                <a:gd name="T62" fmla="*/ 0 w 1048"/>
                <a:gd name="T63" fmla="*/ 0 h 59"/>
                <a:gd name="T64" fmla="*/ 0 w 1048"/>
                <a:gd name="T65" fmla="*/ 0 h 59"/>
                <a:gd name="T66" fmla="*/ 0 w 1048"/>
                <a:gd name="T67" fmla="*/ 0 h 59"/>
                <a:gd name="T68" fmla="*/ 0 w 1048"/>
                <a:gd name="T69" fmla="*/ 0 h 59"/>
                <a:gd name="T70" fmla="*/ 0 w 1048"/>
                <a:gd name="T71" fmla="*/ 0 h 59"/>
                <a:gd name="T72" fmla="*/ 0 w 1048"/>
                <a:gd name="T73" fmla="*/ 0 h 59"/>
                <a:gd name="T74" fmla="*/ 0 w 1048"/>
                <a:gd name="T75" fmla="*/ 0 h 59"/>
                <a:gd name="T76" fmla="*/ 0 w 1048"/>
                <a:gd name="T77" fmla="*/ 0 h 59"/>
                <a:gd name="T78" fmla="*/ 0 w 1048"/>
                <a:gd name="T79" fmla="*/ 0 h 59"/>
                <a:gd name="T80" fmla="*/ 0 w 1048"/>
                <a:gd name="T81" fmla="*/ 0 h 59"/>
                <a:gd name="T82" fmla="*/ 0 w 1048"/>
                <a:gd name="T83" fmla="*/ 0 h 59"/>
                <a:gd name="T84" fmla="*/ 0 w 1048"/>
                <a:gd name="T85" fmla="*/ 0 h 59"/>
                <a:gd name="T86" fmla="*/ 0 w 1048"/>
                <a:gd name="T87" fmla="*/ 0 h 59"/>
                <a:gd name="T88" fmla="*/ 0 w 1048"/>
                <a:gd name="T89" fmla="*/ 0 h 59"/>
                <a:gd name="T90" fmla="*/ 0 w 1048"/>
                <a:gd name="T91" fmla="*/ 0 h 59"/>
                <a:gd name="T92" fmla="*/ 0 w 1048"/>
                <a:gd name="T93" fmla="*/ 0 h 59"/>
                <a:gd name="T94" fmla="*/ 0 w 1048"/>
                <a:gd name="T95" fmla="*/ 0 h 59"/>
                <a:gd name="T96" fmla="*/ 0 w 1048"/>
                <a:gd name="T97" fmla="*/ 0 h 59"/>
                <a:gd name="T98" fmla="*/ 0 w 1048"/>
                <a:gd name="T99" fmla="*/ 0 h 59"/>
                <a:gd name="T100" fmla="*/ 0 w 1048"/>
                <a:gd name="T101" fmla="*/ 0 h 59"/>
                <a:gd name="T102" fmla="*/ 0 w 1048"/>
                <a:gd name="T103" fmla="*/ 0 h 59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048"/>
                <a:gd name="T157" fmla="*/ 0 h 59"/>
                <a:gd name="T158" fmla="*/ 1048 w 1048"/>
                <a:gd name="T159" fmla="*/ 59 h 59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048" h="59">
                  <a:moveTo>
                    <a:pt x="4" y="0"/>
                  </a:moveTo>
                  <a:lnTo>
                    <a:pt x="67" y="2"/>
                  </a:lnTo>
                  <a:lnTo>
                    <a:pt x="130" y="6"/>
                  </a:lnTo>
                  <a:lnTo>
                    <a:pt x="194" y="6"/>
                  </a:lnTo>
                  <a:lnTo>
                    <a:pt x="261" y="8"/>
                  </a:lnTo>
                  <a:lnTo>
                    <a:pt x="323" y="8"/>
                  </a:lnTo>
                  <a:lnTo>
                    <a:pt x="388" y="10"/>
                  </a:lnTo>
                  <a:lnTo>
                    <a:pt x="453" y="10"/>
                  </a:lnTo>
                  <a:lnTo>
                    <a:pt x="517" y="12"/>
                  </a:lnTo>
                  <a:lnTo>
                    <a:pt x="582" y="12"/>
                  </a:lnTo>
                  <a:lnTo>
                    <a:pt x="647" y="12"/>
                  </a:lnTo>
                  <a:lnTo>
                    <a:pt x="709" y="14"/>
                  </a:lnTo>
                  <a:lnTo>
                    <a:pt x="774" y="16"/>
                  </a:lnTo>
                  <a:lnTo>
                    <a:pt x="839" y="16"/>
                  </a:lnTo>
                  <a:lnTo>
                    <a:pt x="903" y="19"/>
                  </a:lnTo>
                  <a:lnTo>
                    <a:pt x="966" y="23"/>
                  </a:lnTo>
                  <a:lnTo>
                    <a:pt x="1030" y="29"/>
                  </a:lnTo>
                  <a:lnTo>
                    <a:pt x="1036" y="31"/>
                  </a:lnTo>
                  <a:lnTo>
                    <a:pt x="1042" y="36"/>
                  </a:lnTo>
                  <a:lnTo>
                    <a:pt x="1046" y="42"/>
                  </a:lnTo>
                  <a:lnTo>
                    <a:pt x="1048" y="48"/>
                  </a:lnTo>
                  <a:lnTo>
                    <a:pt x="1038" y="48"/>
                  </a:lnTo>
                  <a:lnTo>
                    <a:pt x="1029" y="48"/>
                  </a:lnTo>
                  <a:lnTo>
                    <a:pt x="1017" y="46"/>
                  </a:lnTo>
                  <a:lnTo>
                    <a:pt x="1010" y="46"/>
                  </a:lnTo>
                  <a:lnTo>
                    <a:pt x="1000" y="44"/>
                  </a:lnTo>
                  <a:lnTo>
                    <a:pt x="991" y="44"/>
                  </a:lnTo>
                  <a:lnTo>
                    <a:pt x="981" y="44"/>
                  </a:lnTo>
                  <a:lnTo>
                    <a:pt x="973" y="44"/>
                  </a:lnTo>
                  <a:lnTo>
                    <a:pt x="964" y="42"/>
                  </a:lnTo>
                  <a:lnTo>
                    <a:pt x="954" y="42"/>
                  </a:lnTo>
                  <a:lnTo>
                    <a:pt x="945" y="42"/>
                  </a:lnTo>
                  <a:lnTo>
                    <a:pt x="935" y="42"/>
                  </a:lnTo>
                  <a:lnTo>
                    <a:pt x="926" y="42"/>
                  </a:lnTo>
                  <a:lnTo>
                    <a:pt x="918" y="42"/>
                  </a:lnTo>
                  <a:lnTo>
                    <a:pt x="909" y="42"/>
                  </a:lnTo>
                  <a:lnTo>
                    <a:pt x="901" y="42"/>
                  </a:lnTo>
                  <a:lnTo>
                    <a:pt x="888" y="42"/>
                  </a:lnTo>
                  <a:lnTo>
                    <a:pt x="878" y="42"/>
                  </a:lnTo>
                  <a:lnTo>
                    <a:pt x="869" y="42"/>
                  </a:lnTo>
                  <a:lnTo>
                    <a:pt x="861" y="46"/>
                  </a:lnTo>
                  <a:lnTo>
                    <a:pt x="850" y="48"/>
                  </a:lnTo>
                  <a:lnTo>
                    <a:pt x="839" y="54"/>
                  </a:lnTo>
                  <a:lnTo>
                    <a:pt x="831" y="55"/>
                  </a:lnTo>
                  <a:lnTo>
                    <a:pt x="823" y="57"/>
                  </a:lnTo>
                  <a:lnTo>
                    <a:pt x="816" y="57"/>
                  </a:lnTo>
                  <a:lnTo>
                    <a:pt x="806" y="59"/>
                  </a:lnTo>
                  <a:lnTo>
                    <a:pt x="793" y="59"/>
                  </a:lnTo>
                  <a:lnTo>
                    <a:pt x="780" y="59"/>
                  </a:lnTo>
                  <a:lnTo>
                    <a:pt x="762" y="59"/>
                  </a:lnTo>
                  <a:lnTo>
                    <a:pt x="745" y="59"/>
                  </a:lnTo>
                  <a:lnTo>
                    <a:pt x="736" y="57"/>
                  </a:lnTo>
                  <a:lnTo>
                    <a:pt x="726" y="55"/>
                  </a:lnTo>
                  <a:lnTo>
                    <a:pt x="715" y="54"/>
                  </a:lnTo>
                  <a:lnTo>
                    <a:pt x="704" y="52"/>
                  </a:lnTo>
                  <a:lnTo>
                    <a:pt x="690" y="50"/>
                  </a:lnTo>
                  <a:lnTo>
                    <a:pt x="679" y="48"/>
                  </a:lnTo>
                  <a:lnTo>
                    <a:pt x="666" y="44"/>
                  </a:lnTo>
                  <a:lnTo>
                    <a:pt x="652" y="42"/>
                  </a:lnTo>
                  <a:lnTo>
                    <a:pt x="639" y="38"/>
                  </a:lnTo>
                  <a:lnTo>
                    <a:pt x="626" y="38"/>
                  </a:lnTo>
                  <a:lnTo>
                    <a:pt x="614" y="35"/>
                  </a:lnTo>
                  <a:lnTo>
                    <a:pt x="603" y="33"/>
                  </a:lnTo>
                  <a:lnTo>
                    <a:pt x="591" y="33"/>
                  </a:lnTo>
                  <a:lnTo>
                    <a:pt x="584" y="31"/>
                  </a:lnTo>
                  <a:lnTo>
                    <a:pt x="576" y="31"/>
                  </a:lnTo>
                  <a:lnTo>
                    <a:pt x="572" y="31"/>
                  </a:lnTo>
                  <a:lnTo>
                    <a:pt x="550" y="29"/>
                  </a:lnTo>
                  <a:lnTo>
                    <a:pt x="529" y="29"/>
                  </a:lnTo>
                  <a:lnTo>
                    <a:pt x="508" y="27"/>
                  </a:lnTo>
                  <a:lnTo>
                    <a:pt x="491" y="27"/>
                  </a:lnTo>
                  <a:lnTo>
                    <a:pt x="472" y="27"/>
                  </a:lnTo>
                  <a:lnTo>
                    <a:pt x="456" y="27"/>
                  </a:lnTo>
                  <a:lnTo>
                    <a:pt x="437" y="27"/>
                  </a:lnTo>
                  <a:lnTo>
                    <a:pt x="422" y="29"/>
                  </a:lnTo>
                  <a:lnTo>
                    <a:pt x="405" y="29"/>
                  </a:lnTo>
                  <a:lnTo>
                    <a:pt x="386" y="29"/>
                  </a:lnTo>
                  <a:lnTo>
                    <a:pt x="369" y="29"/>
                  </a:lnTo>
                  <a:lnTo>
                    <a:pt x="352" y="29"/>
                  </a:lnTo>
                  <a:lnTo>
                    <a:pt x="331" y="29"/>
                  </a:lnTo>
                  <a:lnTo>
                    <a:pt x="312" y="29"/>
                  </a:lnTo>
                  <a:lnTo>
                    <a:pt x="291" y="29"/>
                  </a:lnTo>
                  <a:lnTo>
                    <a:pt x="270" y="31"/>
                  </a:lnTo>
                  <a:lnTo>
                    <a:pt x="251" y="29"/>
                  </a:lnTo>
                  <a:lnTo>
                    <a:pt x="232" y="29"/>
                  </a:lnTo>
                  <a:lnTo>
                    <a:pt x="215" y="29"/>
                  </a:lnTo>
                  <a:lnTo>
                    <a:pt x="200" y="29"/>
                  </a:lnTo>
                  <a:lnTo>
                    <a:pt x="183" y="27"/>
                  </a:lnTo>
                  <a:lnTo>
                    <a:pt x="168" y="25"/>
                  </a:lnTo>
                  <a:lnTo>
                    <a:pt x="150" y="25"/>
                  </a:lnTo>
                  <a:lnTo>
                    <a:pt x="135" y="25"/>
                  </a:lnTo>
                  <a:lnTo>
                    <a:pt x="118" y="23"/>
                  </a:lnTo>
                  <a:lnTo>
                    <a:pt x="101" y="21"/>
                  </a:lnTo>
                  <a:lnTo>
                    <a:pt x="86" y="19"/>
                  </a:lnTo>
                  <a:lnTo>
                    <a:pt x="69" y="19"/>
                  </a:lnTo>
                  <a:lnTo>
                    <a:pt x="52" y="19"/>
                  </a:lnTo>
                  <a:lnTo>
                    <a:pt x="34" y="19"/>
                  </a:lnTo>
                  <a:lnTo>
                    <a:pt x="17" y="19"/>
                  </a:lnTo>
                  <a:lnTo>
                    <a:pt x="0" y="19"/>
                  </a:lnTo>
                  <a:lnTo>
                    <a:pt x="0" y="14"/>
                  </a:lnTo>
                  <a:lnTo>
                    <a:pt x="2" y="8"/>
                  </a:lnTo>
                  <a:lnTo>
                    <a:pt x="2" y="2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90" name="Freeform 37">
              <a:extLst>
                <a:ext uri="{FF2B5EF4-FFF2-40B4-BE49-F238E27FC236}">
                  <a16:creationId xmlns:a16="http://schemas.microsoft.com/office/drawing/2014/main" id="{124276FF-615D-1DFC-6D53-82A87F1DEE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51" y="920"/>
              <a:ext cx="63" cy="61"/>
            </a:xfrm>
            <a:custGeom>
              <a:avLst/>
              <a:gdLst>
                <a:gd name="T0" fmla="*/ 0 w 206"/>
                <a:gd name="T1" fmla="*/ 0 h 217"/>
                <a:gd name="T2" fmla="*/ 0 w 206"/>
                <a:gd name="T3" fmla="*/ 0 h 217"/>
                <a:gd name="T4" fmla="*/ 0 w 206"/>
                <a:gd name="T5" fmla="*/ 0 h 217"/>
                <a:gd name="T6" fmla="*/ 0 w 206"/>
                <a:gd name="T7" fmla="*/ 0 h 217"/>
                <a:gd name="T8" fmla="*/ 0 w 206"/>
                <a:gd name="T9" fmla="*/ 0 h 217"/>
                <a:gd name="T10" fmla="*/ 0 w 206"/>
                <a:gd name="T11" fmla="*/ 0 h 217"/>
                <a:gd name="T12" fmla="*/ 0 w 206"/>
                <a:gd name="T13" fmla="*/ 0 h 217"/>
                <a:gd name="T14" fmla="*/ 0 w 206"/>
                <a:gd name="T15" fmla="*/ 0 h 217"/>
                <a:gd name="T16" fmla="*/ 0 w 206"/>
                <a:gd name="T17" fmla="*/ 0 h 217"/>
                <a:gd name="T18" fmla="*/ 0 w 206"/>
                <a:gd name="T19" fmla="*/ 0 h 217"/>
                <a:gd name="T20" fmla="*/ 0 w 206"/>
                <a:gd name="T21" fmla="*/ 0 h 217"/>
                <a:gd name="T22" fmla="*/ 0 w 206"/>
                <a:gd name="T23" fmla="*/ 0 h 217"/>
                <a:gd name="T24" fmla="*/ 0 w 206"/>
                <a:gd name="T25" fmla="*/ 0 h 217"/>
                <a:gd name="T26" fmla="*/ 0 w 206"/>
                <a:gd name="T27" fmla="*/ 0 h 217"/>
                <a:gd name="T28" fmla="*/ 0 w 206"/>
                <a:gd name="T29" fmla="*/ 0 h 217"/>
                <a:gd name="T30" fmla="*/ 0 w 206"/>
                <a:gd name="T31" fmla="*/ 0 h 217"/>
                <a:gd name="T32" fmla="*/ 0 w 206"/>
                <a:gd name="T33" fmla="*/ 0 h 217"/>
                <a:gd name="T34" fmla="*/ 0 w 206"/>
                <a:gd name="T35" fmla="*/ 0 h 217"/>
                <a:gd name="T36" fmla="*/ 0 w 206"/>
                <a:gd name="T37" fmla="*/ 0 h 217"/>
                <a:gd name="T38" fmla="*/ 0 w 206"/>
                <a:gd name="T39" fmla="*/ 0 h 217"/>
                <a:gd name="T40" fmla="*/ 0 w 206"/>
                <a:gd name="T41" fmla="*/ 0 h 217"/>
                <a:gd name="T42" fmla="*/ 0 w 206"/>
                <a:gd name="T43" fmla="*/ 0 h 217"/>
                <a:gd name="T44" fmla="*/ 0 w 206"/>
                <a:gd name="T45" fmla="*/ 0 h 217"/>
                <a:gd name="T46" fmla="*/ 0 w 206"/>
                <a:gd name="T47" fmla="*/ 0 h 217"/>
                <a:gd name="T48" fmla="*/ 0 w 206"/>
                <a:gd name="T49" fmla="*/ 0 h 217"/>
                <a:gd name="T50" fmla="*/ 0 w 206"/>
                <a:gd name="T51" fmla="*/ 0 h 217"/>
                <a:gd name="T52" fmla="*/ 0 w 206"/>
                <a:gd name="T53" fmla="*/ 0 h 217"/>
                <a:gd name="T54" fmla="*/ 0 w 206"/>
                <a:gd name="T55" fmla="*/ 0 h 217"/>
                <a:gd name="T56" fmla="*/ 0 w 206"/>
                <a:gd name="T57" fmla="*/ 0 h 217"/>
                <a:gd name="T58" fmla="*/ 0 w 206"/>
                <a:gd name="T59" fmla="*/ 0 h 217"/>
                <a:gd name="T60" fmla="*/ 0 w 206"/>
                <a:gd name="T61" fmla="*/ 0 h 217"/>
                <a:gd name="T62" fmla="*/ 0 w 206"/>
                <a:gd name="T63" fmla="*/ 0 h 217"/>
                <a:gd name="T64" fmla="*/ 0 w 206"/>
                <a:gd name="T65" fmla="*/ 0 h 217"/>
                <a:gd name="T66" fmla="*/ 0 w 206"/>
                <a:gd name="T67" fmla="*/ 0 h 217"/>
                <a:gd name="T68" fmla="*/ 0 w 206"/>
                <a:gd name="T69" fmla="*/ 0 h 217"/>
                <a:gd name="T70" fmla="*/ 0 w 206"/>
                <a:gd name="T71" fmla="*/ 0 h 217"/>
                <a:gd name="T72" fmla="*/ 0 w 206"/>
                <a:gd name="T73" fmla="*/ 0 h 217"/>
                <a:gd name="T74" fmla="*/ 0 w 206"/>
                <a:gd name="T75" fmla="*/ 0 h 217"/>
                <a:gd name="T76" fmla="*/ 0 w 206"/>
                <a:gd name="T77" fmla="*/ 0 h 217"/>
                <a:gd name="T78" fmla="*/ 0 w 206"/>
                <a:gd name="T79" fmla="*/ 0 h 217"/>
                <a:gd name="T80" fmla="*/ 0 w 206"/>
                <a:gd name="T81" fmla="*/ 0 h 217"/>
                <a:gd name="T82" fmla="*/ 0 w 206"/>
                <a:gd name="T83" fmla="*/ 0 h 217"/>
                <a:gd name="T84" fmla="*/ 0 w 206"/>
                <a:gd name="T85" fmla="*/ 0 h 217"/>
                <a:gd name="T86" fmla="*/ 0 w 206"/>
                <a:gd name="T87" fmla="*/ 0 h 217"/>
                <a:gd name="T88" fmla="*/ 0 w 206"/>
                <a:gd name="T89" fmla="*/ 0 h 217"/>
                <a:gd name="T90" fmla="*/ 0 w 206"/>
                <a:gd name="T91" fmla="*/ 0 h 217"/>
                <a:gd name="T92" fmla="*/ 0 w 206"/>
                <a:gd name="T93" fmla="*/ 0 h 217"/>
                <a:gd name="T94" fmla="*/ 0 w 206"/>
                <a:gd name="T95" fmla="*/ 0 h 217"/>
                <a:gd name="T96" fmla="*/ 0 w 206"/>
                <a:gd name="T97" fmla="*/ 0 h 217"/>
                <a:gd name="T98" fmla="*/ 0 w 206"/>
                <a:gd name="T99" fmla="*/ 0 h 217"/>
                <a:gd name="T100" fmla="*/ 0 w 206"/>
                <a:gd name="T101" fmla="*/ 0 h 217"/>
                <a:gd name="T102" fmla="*/ 0 w 206"/>
                <a:gd name="T103" fmla="*/ 0 h 217"/>
                <a:gd name="T104" fmla="*/ 0 w 206"/>
                <a:gd name="T105" fmla="*/ 0 h 217"/>
                <a:gd name="T106" fmla="*/ 0 w 206"/>
                <a:gd name="T107" fmla="*/ 0 h 217"/>
                <a:gd name="T108" fmla="*/ 0 w 206"/>
                <a:gd name="T109" fmla="*/ 0 h 217"/>
                <a:gd name="T110" fmla="*/ 0 w 206"/>
                <a:gd name="T111" fmla="*/ 0 h 21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206"/>
                <a:gd name="T169" fmla="*/ 0 h 217"/>
                <a:gd name="T170" fmla="*/ 206 w 206"/>
                <a:gd name="T171" fmla="*/ 217 h 217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206" h="217">
                  <a:moveTo>
                    <a:pt x="19" y="0"/>
                  </a:moveTo>
                  <a:lnTo>
                    <a:pt x="16" y="0"/>
                  </a:lnTo>
                  <a:lnTo>
                    <a:pt x="10" y="0"/>
                  </a:lnTo>
                  <a:lnTo>
                    <a:pt x="6" y="0"/>
                  </a:lnTo>
                  <a:lnTo>
                    <a:pt x="0" y="0"/>
                  </a:lnTo>
                  <a:lnTo>
                    <a:pt x="2" y="11"/>
                  </a:lnTo>
                  <a:lnTo>
                    <a:pt x="10" y="25"/>
                  </a:lnTo>
                  <a:lnTo>
                    <a:pt x="19" y="36"/>
                  </a:lnTo>
                  <a:lnTo>
                    <a:pt x="33" y="47"/>
                  </a:lnTo>
                  <a:lnTo>
                    <a:pt x="42" y="59"/>
                  </a:lnTo>
                  <a:lnTo>
                    <a:pt x="56" y="70"/>
                  </a:lnTo>
                  <a:lnTo>
                    <a:pt x="65" y="82"/>
                  </a:lnTo>
                  <a:lnTo>
                    <a:pt x="77" y="93"/>
                  </a:lnTo>
                  <a:lnTo>
                    <a:pt x="88" y="102"/>
                  </a:lnTo>
                  <a:lnTo>
                    <a:pt x="99" y="116"/>
                  </a:lnTo>
                  <a:lnTo>
                    <a:pt x="103" y="121"/>
                  </a:lnTo>
                  <a:lnTo>
                    <a:pt x="109" y="129"/>
                  </a:lnTo>
                  <a:lnTo>
                    <a:pt x="113" y="137"/>
                  </a:lnTo>
                  <a:lnTo>
                    <a:pt x="118" y="144"/>
                  </a:lnTo>
                  <a:lnTo>
                    <a:pt x="122" y="152"/>
                  </a:lnTo>
                  <a:lnTo>
                    <a:pt x="126" y="159"/>
                  </a:lnTo>
                  <a:lnTo>
                    <a:pt x="132" y="169"/>
                  </a:lnTo>
                  <a:lnTo>
                    <a:pt x="135" y="177"/>
                  </a:lnTo>
                  <a:lnTo>
                    <a:pt x="139" y="184"/>
                  </a:lnTo>
                  <a:lnTo>
                    <a:pt x="143" y="192"/>
                  </a:lnTo>
                  <a:lnTo>
                    <a:pt x="147" y="201"/>
                  </a:lnTo>
                  <a:lnTo>
                    <a:pt x="151" y="209"/>
                  </a:lnTo>
                  <a:lnTo>
                    <a:pt x="158" y="211"/>
                  </a:lnTo>
                  <a:lnTo>
                    <a:pt x="173" y="213"/>
                  </a:lnTo>
                  <a:lnTo>
                    <a:pt x="185" y="215"/>
                  </a:lnTo>
                  <a:lnTo>
                    <a:pt x="194" y="217"/>
                  </a:lnTo>
                  <a:lnTo>
                    <a:pt x="202" y="201"/>
                  </a:lnTo>
                  <a:lnTo>
                    <a:pt x="206" y="188"/>
                  </a:lnTo>
                  <a:lnTo>
                    <a:pt x="206" y="175"/>
                  </a:lnTo>
                  <a:lnTo>
                    <a:pt x="204" y="163"/>
                  </a:lnTo>
                  <a:lnTo>
                    <a:pt x="196" y="152"/>
                  </a:lnTo>
                  <a:lnTo>
                    <a:pt x="189" y="140"/>
                  </a:lnTo>
                  <a:lnTo>
                    <a:pt x="177" y="131"/>
                  </a:lnTo>
                  <a:lnTo>
                    <a:pt x="166" y="123"/>
                  </a:lnTo>
                  <a:lnTo>
                    <a:pt x="151" y="112"/>
                  </a:lnTo>
                  <a:lnTo>
                    <a:pt x="137" y="104"/>
                  </a:lnTo>
                  <a:lnTo>
                    <a:pt x="122" y="95"/>
                  </a:lnTo>
                  <a:lnTo>
                    <a:pt x="109" y="87"/>
                  </a:lnTo>
                  <a:lnTo>
                    <a:pt x="96" y="80"/>
                  </a:lnTo>
                  <a:lnTo>
                    <a:pt x="84" y="70"/>
                  </a:lnTo>
                  <a:lnTo>
                    <a:pt x="75" y="63"/>
                  </a:lnTo>
                  <a:lnTo>
                    <a:pt x="69" y="55"/>
                  </a:lnTo>
                  <a:lnTo>
                    <a:pt x="61" y="47"/>
                  </a:lnTo>
                  <a:lnTo>
                    <a:pt x="56" y="38"/>
                  </a:lnTo>
                  <a:lnTo>
                    <a:pt x="50" y="32"/>
                  </a:lnTo>
                  <a:lnTo>
                    <a:pt x="46" y="25"/>
                  </a:lnTo>
                  <a:lnTo>
                    <a:pt x="38" y="19"/>
                  </a:lnTo>
                  <a:lnTo>
                    <a:pt x="33" y="11"/>
                  </a:lnTo>
                  <a:lnTo>
                    <a:pt x="25" y="4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91" name="Freeform 38">
              <a:extLst>
                <a:ext uri="{FF2B5EF4-FFF2-40B4-BE49-F238E27FC236}">
                  <a16:creationId xmlns:a16="http://schemas.microsoft.com/office/drawing/2014/main" id="{99AC5972-A1B7-C067-A930-17B586666D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1" y="956"/>
              <a:ext cx="72" cy="36"/>
            </a:xfrm>
            <a:custGeom>
              <a:avLst/>
              <a:gdLst>
                <a:gd name="T0" fmla="*/ 0 w 236"/>
                <a:gd name="T1" fmla="*/ 0 h 129"/>
                <a:gd name="T2" fmla="*/ 0 w 236"/>
                <a:gd name="T3" fmla="*/ 0 h 129"/>
                <a:gd name="T4" fmla="*/ 0 w 236"/>
                <a:gd name="T5" fmla="*/ 0 h 129"/>
                <a:gd name="T6" fmla="*/ 0 w 236"/>
                <a:gd name="T7" fmla="*/ 0 h 129"/>
                <a:gd name="T8" fmla="*/ 0 w 236"/>
                <a:gd name="T9" fmla="*/ 0 h 129"/>
                <a:gd name="T10" fmla="*/ 0 w 236"/>
                <a:gd name="T11" fmla="*/ 0 h 129"/>
                <a:gd name="T12" fmla="*/ 0 w 236"/>
                <a:gd name="T13" fmla="*/ 0 h 129"/>
                <a:gd name="T14" fmla="*/ 0 w 236"/>
                <a:gd name="T15" fmla="*/ 0 h 129"/>
                <a:gd name="T16" fmla="*/ 0 w 236"/>
                <a:gd name="T17" fmla="*/ 0 h 129"/>
                <a:gd name="T18" fmla="*/ 0 w 236"/>
                <a:gd name="T19" fmla="*/ 0 h 129"/>
                <a:gd name="T20" fmla="*/ 0 w 236"/>
                <a:gd name="T21" fmla="*/ 0 h 129"/>
                <a:gd name="T22" fmla="*/ 0 w 236"/>
                <a:gd name="T23" fmla="*/ 0 h 129"/>
                <a:gd name="T24" fmla="*/ 0 w 236"/>
                <a:gd name="T25" fmla="*/ 0 h 129"/>
                <a:gd name="T26" fmla="*/ 0 w 236"/>
                <a:gd name="T27" fmla="*/ 0 h 129"/>
                <a:gd name="T28" fmla="*/ 0 w 236"/>
                <a:gd name="T29" fmla="*/ 0 h 129"/>
                <a:gd name="T30" fmla="*/ 0 w 236"/>
                <a:gd name="T31" fmla="*/ 0 h 129"/>
                <a:gd name="T32" fmla="*/ 0 w 236"/>
                <a:gd name="T33" fmla="*/ 0 h 129"/>
                <a:gd name="T34" fmla="*/ 0 w 236"/>
                <a:gd name="T35" fmla="*/ 0 h 129"/>
                <a:gd name="T36" fmla="*/ 0 w 236"/>
                <a:gd name="T37" fmla="*/ 0 h 129"/>
                <a:gd name="T38" fmla="*/ 0 w 236"/>
                <a:gd name="T39" fmla="*/ 0 h 129"/>
                <a:gd name="T40" fmla="*/ 0 w 236"/>
                <a:gd name="T41" fmla="*/ 0 h 129"/>
                <a:gd name="T42" fmla="*/ 0 w 236"/>
                <a:gd name="T43" fmla="*/ 0 h 129"/>
                <a:gd name="T44" fmla="*/ 0 w 236"/>
                <a:gd name="T45" fmla="*/ 0 h 129"/>
                <a:gd name="T46" fmla="*/ 0 w 236"/>
                <a:gd name="T47" fmla="*/ 0 h 129"/>
                <a:gd name="T48" fmla="*/ 0 w 236"/>
                <a:gd name="T49" fmla="*/ 0 h 129"/>
                <a:gd name="T50" fmla="*/ 0 w 236"/>
                <a:gd name="T51" fmla="*/ 0 h 129"/>
                <a:gd name="T52" fmla="*/ 0 w 236"/>
                <a:gd name="T53" fmla="*/ 0 h 129"/>
                <a:gd name="T54" fmla="*/ 0 w 236"/>
                <a:gd name="T55" fmla="*/ 0 h 129"/>
                <a:gd name="T56" fmla="*/ 0 w 236"/>
                <a:gd name="T57" fmla="*/ 0 h 129"/>
                <a:gd name="T58" fmla="*/ 0 w 236"/>
                <a:gd name="T59" fmla="*/ 0 h 129"/>
                <a:gd name="T60" fmla="*/ 0 w 236"/>
                <a:gd name="T61" fmla="*/ 0 h 129"/>
                <a:gd name="T62" fmla="*/ 0 w 236"/>
                <a:gd name="T63" fmla="*/ 0 h 129"/>
                <a:gd name="T64" fmla="*/ 0 w 236"/>
                <a:gd name="T65" fmla="*/ 0 h 129"/>
                <a:gd name="T66" fmla="*/ 0 w 236"/>
                <a:gd name="T67" fmla="*/ 0 h 129"/>
                <a:gd name="T68" fmla="*/ 0 w 236"/>
                <a:gd name="T69" fmla="*/ 0 h 129"/>
                <a:gd name="T70" fmla="*/ 0 w 236"/>
                <a:gd name="T71" fmla="*/ 0 h 129"/>
                <a:gd name="T72" fmla="*/ 0 w 236"/>
                <a:gd name="T73" fmla="*/ 0 h 129"/>
                <a:gd name="T74" fmla="*/ 0 w 236"/>
                <a:gd name="T75" fmla="*/ 0 h 129"/>
                <a:gd name="T76" fmla="*/ 0 w 236"/>
                <a:gd name="T77" fmla="*/ 0 h 129"/>
                <a:gd name="T78" fmla="*/ 0 w 236"/>
                <a:gd name="T79" fmla="*/ 0 h 129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36"/>
                <a:gd name="T121" fmla="*/ 0 h 129"/>
                <a:gd name="T122" fmla="*/ 236 w 236"/>
                <a:gd name="T123" fmla="*/ 129 h 129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36" h="129">
                  <a:moveTo>
                    <a:pt x="169" y="6"/>
                  </a:moveTo>
                  <a:lnTo>
                    <a:pt x="154" y="2"/>
                  </a:lnTo>
                  <a:lnTo>
                    <a:pt x="139" y="2"/>
                  </a:lnTo>
                  <a:lnTo>
                    <a:pt x="124" y="0"/>
                  </a:lnTo>
                  <a:lnTo>
                    <a:pt x="108" y="2"/>
                  </a:lnTo>
                  <a:lnTo>
                    <a:pt x="93" y="2"/>
                  </a:lnTo>
                  <a:lnTo>
                    <a:pt x="76" y="6"/>
                  </a:lnTo>
                  <a:lnTo>
                    <a:pt x="63" y="11"/>
                  </a:lnTo>
                  <a:lnTo>
                    <a:pt x="50" y="17"/>
                  </a:lnTo>
                  <a:lnTo>
                    <a:pt x="34" y="23"/>
                  </a:lnTo>
                  <a:lnTo>
                    <a:pt x="25" y="30"/>
                  </a:lnTo>
                  <a:lnTo>
                    <a:pt x="15" y="40"/>
                  </a:lnTo>
                  <a:lnTo>
                    <a:pt x="8" y="50"/>
                  </a:lnTo>
                  <a:lnTo>
                    <a:pt x="2" y="59"/>
                  </a:lnTo>
                  <a:lnTo>
                    <a:pt x="0" y="72"/>
                  </a:lnTo>
                  <a:lnTo>
                    <a:pt x="0" y="84"/>
                  </a:lnTo>
                  <a:lnTo>
                    <a:pt x="4" y="101"/>
                  </a:lnTo>
                  <a:lnTo>
                    <a:pt x="12" y="110"/>
                  </a:lnTo>
                  <a:lnTo>
                    <a:pt x="21" y="118"/>
                  </a:lnTo>
                  <a:lnTo>
                    <a:pt x="34" y="124"/>
                  </a:lnTo>
                  <a:lnTo>
                    <a:pt x="50" y="127"/>
                  </a:lnTo>
                  <a:lnTo>
                    <a:pt x="63" y="129"/>
                  </a:lnTo>
                  <a:lnTo>
                    <a:pt x="76" y="129"/>
                  </a:lnTo>
                  <a:lnTo>
                    <a:pt x="89" y="127"/>
                  </a:lnTo>
                  <a:lnTo>
                    <a:pt x="105" y="126"/>
                  </a:lnTo>
                  <a:lnTo>
                    <a:pt x="116" y="120"/>
                  </a:lnTo>
                  <a:lnTo>
                    <a:pt x="127" y="114"/>
                  </a:lnTo>
                  <a:lnTo>
                    <a:pt x="137" y="105"/>
                  </a:lnTo>
                  <a:lnTo>
                    <a:pt x="145" y="99"/>
                  </a:lnTo>
                  <a:lnTo>
                    <a:pt x="146" y="89"/>
                  </a:lnTo>
                  <a:lnTo>
                    <a:pt x="148" y="80"/>
                  </a:lnTo>
                  <a:lnTo>
                    <a:pt x="145" y="69"/>
                  </a:lnTo>
                  <a:lnTo>
                    <a:pt x="139" y="59"/>
                  </a:lnTo>
                  <a:lnTo>
                    <a:pt x="127" y="55"/>
                  </a:lnTo>
                  <a:lnTo>
                    <a:pt x="118" y="53"/>
                  </a:lnTo>
                  <a:lnTo>
                    <a:pt x="122" y="63"/>
                  </a:lnTo>
                  <a:lnTo>
                    <a:pt x="124" y="74"/>
                  </a:lnTo>
                  <a:lnTo>
                    <a:pt x="124" y="86"/>
                  </a:lnTo>
                  <a:lnTo>
                    <a:pt x="122" y="95"/>
                  </a:lnTo>
                  <a:lnTo>
                    <a:pt x="116" y="105"/>
                  </a:lnTo>
                  <a:lnTo>
                    <a:pt x="108" y="110"/>
                  </a:lnTo>
                  <a:lnTo>
                    <a:pt x="103" y="112"/>
                  </a:lnTo>
                  <a:lnTo>
                    <a:pt x="97" y="114"/>
                  </a:lnTo>
                  <a:lnTo>
                    <a:pt x="89" y="114"/>
                  </a:lnTo>
                  <a:lnTo>
                    <a:pt x="84" y="114"/>
                  </a:lnTo>
                  <a:lnTo>
                    <a:pt x="72" y="110"/>
                  </a:lnTo>
                  <a:lnTo>
                    <a:pt x="63" y="105"/>
                  </a:lnTo>
                  <a:lnTo>
                    <a:pt x="57" y="97"/>
                  </a:lnTo>
                  <a:lnTo>
                    <a:pt x="53" y="91"/>
                  </a:lnTo>
                  <a:lnTo>
                    <a:pt x="53" y="84"/>
                  </a:lnTo>
                  <a:lnTo>
                    <a:pt x="53" y="76"/>
                  </a:lnTo>
                  <a:lnTo>
                    <a:pt x="57" y="69"/>
                  </a:lnTo>
                  <a:lnTo>
                    <a:pt x="63" y="63"/>
                  </a:lnTo>
                  <a:lnTo>
                    <a:pt x="67" y="53"/>
                  </a:lnTo>
                  <a:lnTo>
                    <a:pt x="74" y="46"/>
                  </a:lnTo>
                  <a:lnTo>
                    <a:pt x="82" y="40"/>
                  </a:lnTo>
                  <a:lnTo>
                    <a:pt x="89" y="34"/>
                  </a:lnTo>
                  <a:lnTo>
                    <a:pt x="99" y="30"/>
                  </a:lnTo>
                  <a:lnTo>
                    <a:pt x="108" y="29"/>
                  </a:lnTo>
                  <a:lnTo>
                    <a:pt x="118" y="29"/>
                  </a:lnTo>
                  <a:lnTo>
                    <a:pt x="127" y="30"/>
                  </a:lnTo>
                  <a:lnTo>
                    <a:pt x="141" y="25"/>
                  </a:lnTo>
                  <a:lnTo>
                    <a:pt x="156" y="25"/>
                  </a:lnTo>
                  <a:lnTo>
                    <a:pt x="169" y="25"/>
                  </a:lnTo>
                  <a:lnTo>
                    <a:pt x="183" y="30"/>
                  </a:lnTo>
                  <a:lnTo>
                    <a:pt x="194" y="34"/>
                  </a:lnTo>
                  <a:lnTo>
                    <a:pt x="207" y="38"/>
                  </a:lnTo>
                  <a:lnTo>
                    <a:pt x="221" y="40"/>
                  </a:lnTo>
                  <a:lnTo>
                    <a:pt x="236" y="44"/>
                  </a:lnTo>
                  <a:lnTo>
                    <a:pt x="236" y="32"/>
                  </a:lnTo>
                  <a:lnTo>
                    <a:pt x="234" y="23"/>
                  </a:lnTo>
                  <a:lnTo>
                    <a:pt x="226" y="17"/>
                  </a:lnTo>
                  <a:lnTo>
                    <a:pt x="217" y="15"/>
                  </a:lnTo>
                  <a:lnTo>
                    <a:pt x="209" y="11"/>
                  </a:lnTo>
                  <a:lnTo>
                    <a:pt x="202" y="11"/>
                  </a:lnTo>
                  <a:lnTo>
                    <a:pt x="192" y="10"/>
                  </a:lnTo>
                  <a:lnTo>
                    <a:pt x="183" y="8"/>
                  </a:lnTo>
                  <a:lnTo>
                    <a:pt x="175" y="6"/>
                  </a:lnTo>
                  <a:lnTo>
                    <a:pt x="169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84" name="Freeform 39">
              <a:extLst>
                <a:ext uri="{FF2B5EF4-FFF2-40B4-BE49-F238E27FC236}">
                  <a16:creationId xmlns:a16="http://schemas.microsoft.com/office/drawing/2014/main" id="{DBF99CA5-9C02-BD08-5DD7-654E395135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9" y="994"/>
              <a:ext cx="56" cy="83"/>
            </a:xfrm>
            <a:custGeom>
              <a:avLst/>
              <a:gdLst>
                <a:gd name="T0" fmla="*/ 0 w 180"/>
                <a:gd name="T1" fmla="*/ 0 h 295"/>
                <a:gd name="T2" fmla="*/ 0 w 180"/>
                <a:gd name="T3" fmla="*/ 0 h 295"/>
                <a:gd name="T4" fmla="*/ 0 w 180"/>
                <a:gd name="T5" fmla="*/ 0 h 295"/>
                <a:gd name="T6" fmla="*/ 0 w 180"/>
                <a:gd name="T7" fmla="*/ 0 h 295"/>
                <a:gd name="T8" fmla="*/ 0 w 180"/>
                <a:gd name="T9" fmla="*/ 0 h 295"/>
                <a:gd name="T10" fmla="*/ 0 w 180"/>
                <a:gd name="T11" fmla="*/ 0 h 295"/>
                <a:gd name="T12" fmla="*/ 0 w 180"/>
                <a:gd name="T13" fmla="*/ 0 h 295"/>
                <a:gd name="T14" fmla="*/ 0 w 180"/>
                <a:gd name="T15" fmla="*/ 0 h 295"/>
                <a:gd name="T16" fmla="*/ 0 w 180"/>
                <a:gd name="T17" fmla="*/ 0 h 295"/>
                <a:gd name="T18" fmla="*/ 0 w 180"/>
                <a:gd name="T19" fmla="*/ 0 h 295"/>
                <a:gd name="T20" fmla="*/ 0 w 180"/>
                <a:gd name="T21" fmla="*/ 0 h 295"/>
                <a:gd name="T22" fmla="*/ 0 w 180"/>
                <a:gd name="T23" fmla="*/ 0 h 295"/>
                <a:gd name="T24" fmla="*/ 0 w 180"/>
                <a:gd name="T25" fmla="*/ 0 h 295"/>
                <a:gd name="T26" fmla="*/ 0 w 180"/>
                <a:gd name="T27" fmla="*/ 0 h 295"/>
                <a:gd name="T28" fmla="*/ 0 w 180"/>
                <a:gd name="T29" fmla="*/ 0 h 295"/>
                <a:gd name="T30" fmla="*/ 0 w 180"/>
                <a:gd name="T31" fmla="*/ 0 h 295"/>
                <a:gd name="T32" fmla="*/ 0 w 180"/>
                <a:gd name="T33" fmla="*/ 0 h 295"/>
                <a:gd name="T34" fmla="*/ 0 w 180"/>
                <a:gd name="T35" fmla="*/ 0 h 295"/>
                <a:gd name="T36" fmla="*/ 0 w 180"/>
                <a:gd name="T37" fmla="*/ 0 h 295"/>
                <a:gd name="T38" fmla="*/ 0 w 180"/>
                <a:gd name="T39" fmla="*/ 0 h 295"/>
                <a:gd name="T40" fmla="*/ 0 w 180"/>
                <a:gd name="T41" fmla="*/ 0 h 295"/>
                <a:gd name="T42" fmla="*/ 0 w 180"/>
                <a:gd name="T43" fmla="*/ 0 h 295"/>
                <a:gd name="T44" fmla="*/ 0 w 180"/>
                <a:gd name="T45" fmla="*/ 0 h 295"/>
                <a:gd name="T46" fmla="*/ 0 w 180"/>
                <a:gd name="T47" fmla="*/ 0 h 295"/>
                <a:gd name="T48" fmla="*/ 0 w 180"/>
                <a:gd name="T49" fmla="*/ 0 h 295"/>
                <a:gd name="T50" fmla="*/ 0 w 180"/>
                <a:gd name="T51" fmla="*/ 0 h 295"/>
                <a:gd name="T52" fmla="*/ 0 w 180"/>
                <a:gd name="T53" fmla="*/ 0 h 295"/>
                <a:gd name="T54" fmla="*/ 0 w 180"/>
                <a:gd name="T55" fmla="*/ 0 h 295"/>
                <a:gd name="T56" fmla="*/ 0 w 180"/>
                <a:gd name="T57" fmla="*/ 0 h 295"/>
                <a:gd name="T58" fmla="*/ 0 w 180"/>
                <a:gd name="T59" fmla="*/ 0 h 295"/>
                <a:gd name="T60" fmla="*/ 0 w 180"/>
                <a:gd name="T61" fmla="*/ 0 h 295"/>
                <a:gd name="T62" fmla="*/ 0 w 180"/>
                <a:gd name="T63" fmla="*/ 0 h 295"/>
                <a:gd name="T64" fmla="*/ 0 w 180"/>
                <a:gd name="T65" fmla="*/ 0 h 295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80"/>
                <a:gd name="T100" fmla="*/ 0 h 295"/>
                <a:gd name="T101" fmla="*/ 180 w 180"/>
                <a:gd name="T102" fmla="*/ 295 h 295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80" h="295">
                  <a:moveTo>
                    <a:pt x="180" y="0"/>
                  </a:moveTo>
                  <a:lnTo>
                    <a:pt x="177" y="0"/>
                  </a:lnTo>
                  <a:lnTo>
                    <a:pt x="173" y="0"/>
                  </a:lnTo>
                  <a:lnTo>
                    <a:pt x="165" y="0"/>
                  </a:lnTo>
                  <a:lnTo>
                    <a:pt x="159" y="0"/>
                  </a:lnTo>
                  <a:lnTo>
                    <a:pt x="159" y="10"/>
                  </a:lnTo>
                  <a:lnTo>
                    <a:pt x="159" y="19"/>
                  </a:lnTo>
                  <a:lnTo>
                    <a:pt x="156" y="27"/>
                  </a:lnTo>
                  <a:lnTo>
                    <a:pt x="156" y="36"/>
                  </a:lnTo>
                  <a:lnTo>
                    <a:pt x="150" y="44"/>
                  </a:lnTo>
                  <a:lnTo>
                    <a:pt x="146" y="51"/>
                  </a:lnTo>
                  <a:lnTo>
                    <a:pt x="140" y="59"/>
                  </a:lnTo>
                  <a:lnTo>
                    <a:pt x="135" y="67"/>
                  </a:lnTo>
                  <a:lnTo>
                    <a:pt x="127" y="72"/>
                  </a:lnTo>
                  <a:lnTo>
                    <a:pt x="119" y="78"/>
                  </a:lnTo>
                  <a:lnTo>
                    <a:pt x="110" y="82"/>
                  </a:lnTo>
                  <a:lnTo>
                    <a:pt x="104" y="88"/>
                  </a:lnTo>
                  <a:lnTo>
                    <a:pt x="97" y="91"/>
                  </a:lnTo>
                  <a:lnTo>
                    <a:pt x="87" y="95"/>
                  </a:lnTo>
                  <a:lnTo>
                    <a:pt x="80" y="99"/>
                  </a:lnTo>
                  <a:lnTo>
                    <a:pt x="72" y="103"/>
                  </a:lnTo>
                  <a:lnTo>
                    <a:pt x="59" y="110"/>
                  </a:lnTo>
                  <a:lnTo>
                    <a:pt x="49" y="118"/>
                  </a:lnTo>
                  <a:lnTo>
                    <a:pt x="40" y="128"/>
                  </a:lnTo>
                  <a:lnTo>
                    <a:pt x="30" y="141"/>
                  </a:lnTo>
                  <a:lnTo>
                    <a:pt x="23" y="150"/>
                  </a:lnTo>
                  <a:lnTo>
                    <a:pt x="17" y="162"/>
                  </a:lnTo>
                  <a:lnTo>
                    <a:pt x="13" y="173"/>
                  </a:lnTo>
                  <a:lnTo>
                    <a:pt x="7" y="186"/>
                  </a:lnTo>
                  <a:lnTo>
                    <a:pt x="4" y="200"/>
                  </a:lnTo>
                  <a:lnTo>
                    <a:pt x="2" y="211"/>
                  </a:lnTo>
                  <a:lnTo>
                    <a:pt x="0" y="224"/>
                  </a:lnTo>
                  <a:lnTo>
                    <a:pt x="0" y="240"/>
                  </a:lnTo>
                  <a:lnTo>
                    <a:pt x="0" y="253"/>
                  </a:lnTo>
                  <a:lnTo>
                    <a:pt x="2" y="266"/>
                  </a:lnTo>
                  <a:lnTo>
                    <a:pt x="4" y="280"/>
                  </a:lnTo>
                  <a:lnTo>
                    <a:pt x="7" y="295"/>
                  </a:lnTo>
                  <a:lnTo>
                    <a:pt x="15" y="295"/>
                  </a:lnTo>
                  <a:lnTo>
                    <a:pt x="24" y="295"/>
                  </a:lnTo>
                  <a:lnTo>
                    <a:pt x="21" y="278"/>
                  </a:lnTo>
                  <a:lnTo>
                    <a:pt x="19" y="263"/>
                  </a:lnTo>
                  <a:lnTo>
                    <a:pt x="17" y="247"/>
                  </a:lnTo>
                  <a:lnTo>
                    <a:pt x="21" y="232"/>
                  </a:lnTo>
                  <a:lnTo>
                    <a:pt x="23" y="215"/>
                  </a:lnTo>
                  <a:lnTo>
                    <a:pt x="26" y="202"/>
                  </a:lnTo>
                  <a:lnTo>
                    <a:pt x="30" y="186"/>
                  </a:lnTo>
                  <a:lnTo>
                    <a:pt x="40" y="175"/>
                  </a:lnTo>
                  <a:lnTo>
                    <a:pt x="45" y="160"/>
                  </a:lnTo>
                  <a:lnTo>
                    <a:pt x="55" y="148"/>
                  </a:lnTo>
                  <a:lnTo>
                    <a:pt x="62" y="135"/>
                  </a:lnTo>
                  <a:lnTo>
                    <a:pt x="76" y="128"/>
                  </a:lnTo>
                  <a:lnTo>
                    <a:pt x="87" y="118"/>
                  </a:lnTo>
                  <a:lnTo>
                    <a:pt x="100" y="112"/>
                  </a:lnTo>
                  <a:lnTo>
                    <a:pt x="116" y="109"/>
                  </a:lnTo>
                  <a:lnTo>
                    <a:pt x="133" y="105"/>
                  </a:lnTo>
                  <a:lnTo>
                    <a:pt x="142" y="95"/>
                  </a:lnTo>
                  <a:lnTo>
                    <a:pt x="156" y="84"/>
                  </a:lnTo>
                  <a:lnTo>
                    <a:pt x="165" y="70"/>
                  </a:lnTo>
                  <a:lnTo>
                    <a:pt x="173" y="57"/>
                  </a:lnTo>
                  <a:lnTo>
                    <a:pt x="175" y="50"/>
                  </a:lnTo>
                  <a:lnTo>
                    <a:pt x="177" y="42"/>
                  </a:lnTo>
                  <a:lnTo>
                    <a:pt x="178" y="34"/>
                  </a:lnTo>
                  <a:lnTo>
                    <a:pt x="180" y="27"/>
                  </a:lnTo>
                  <a:lnTo>
                    <a:pt x="180" y="13"/>
                  </a:lnTo>
                  <a:lnTo>
                    <a:pt x="18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85" name="Freeform 40">
              <a:extLst>
                <a:ext uri="{FF2B5EF4-FFF2-40B4-BE49-F238E27FC236}">
                  <a16:creationId xmlns:a16="http://schemas.microsoft.com/office/drawing/2014/main" id="{B863CBEA-E064-92B1-961A-A131DD2B3B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1" y="1030"/>
              <a:ext cx="50" cy="64"/>
            </a:xfrm>
            <a:custGeom>
              <a:avLst/>
              <a:gdLst>
                <a:gd name="T0" fmla="*/ 0 w 163"/>
                <a:gd name="T1" fmla="*/ 0 h 226"/>
                <a:gd name="T2" fmla="*/ 0 w 163"/>
                <a:gd name="T3" fmla="*/ 0 h 226"/>
                <a:gd name="T4" fmla="*/ 0 w 163"/>
                <a:gd name="T5" fmla="*/ 0 h 226"/>
                <a:gd name="T6" fmla="*/ 0 w 163"/>
                <a:gd name="T7" fmla="*/ 0 h 226"/>
                <a:gd name="T8" fmla="*/ 0 w 163"/>
                <a:gd name="T9" fmla="*/ 0 h 226"/>
                <a:gd name="T10" fmla="*/ 0 w 163"/>
                <a:gd name="T11" fmla="*/ 0 h 226"/>
                <a:gd name="T12" fmla="*/ 0 w 163"/>
                <a:gd name="T13" fmla="*/ 0 h 226"/>
                <a:gd name="T14" fmla="*/ 0 w 163"/>
                <a:gd name="T15" fmla="*/ 0 h 226"/>
                <a:gd name="T16" fmla="*/ 0 w 163"/>
                <a:gd name="T17" fmla="*/ 0 h 226"/>
                <a:gd name="T18" fmla="*/ 0 w 163"/>
                <a:gd name="T19" fmla="*/ 0 h 226"/>
                <a:gd name="T20" fmla="*/ 0 w 163"/>
                <a:gd name="T21" fmla="*/ 0 h 226"/>
                <a:gd name="T22" fmla="*/ 0 w 163"/>
                <a:gd name="T23" fmla="*/ 0 h 226"/>
                <a:gd name="T24" fmla="*/ 0 w 163"/>
                <a:gd name="T25" fmla="*/ 0 h 226"/>
                <a:gd name="T26" fmla="*/ 0 w 163"/>
                <a:gd name="T27" fmla="*/ 0 h 226"/>
                <a:gd name="T28" fmla="*/ 0 w 163"/>
                <a:gd name="T29" fmla="*/ 0 h 226"/>
                <a:gd name="T30" fmla="*/ 0 w 163"/>
                <a:gd name="T31" fmla="*/ 0 h 226"/>
                <a:gd name="T32" fmla="*/ 0 w 163"/>
                <a:gd name="T33" fmla="*/ 0 h 226"/>
                <a:gd name="T34" fmla="*/ 0 w 163"/>
                <a:gd name="T35" fmla="*/ 0 h 226"/>
                <a:gd name="T36" fmla="*/ 0 w 163"/>
                <a:gd name="T37" fmla="*/ 0 h 226"/>
                <a:gd name="T38" fmla="*/ 0 w 163"/>
                <a:gd name="T39" fmla="*/ 0 h 226"/>
                <a:gd name="T40" fmla="*/ 0 w 163"/>
                <a:gd name="T41" fmla="*/ 0 h 226"/>
                <a:gd name="T42" fmla="*/ 0 w 163"/>
                <a:gd name="T43" fmla="*/ 0 h 226"/>
                <a:gd name="T44" fmla="*/ 0 w 163"/>
                <a:gd name="T45" fmla="*/ 0 h 226"/>
                <a:gd name="T46" fmla="*/ 0 w 163"/>
                <a:gd name="T47" fmla="*/ 0 h 226"/>
                <a:gd name="T48" fmla="*/ 0 w 163"/>
                <a:gd name="T49" fmla="*/ 0 h 226"/>
                <a:gd name="T50" fmla="*/ 0 w 163"/>
                <a:gd name="T51" fmla="*/ 0 h 226"/>
                <a:gd name="T52" fmla="*/ 0 w 163"/>
                <a:gd name="T53" fmla="*/ 0 h 226"/>
                <a:gd name="T54" fmla="*/ 0 w 163"/>
                <a:gd name="T55" fmla="*/ 0 h 226"/>
                <a:gd name="T56" fmla="*/ 0 w 163"/>
                <a:gd name="T57" fmla="*/ 0 h 226"/>
                <a:gd name="T58" fmla="*/ 0 w 163"/>
                <a:gd name="T59" fmla="*/ 0 h 226"/>
                <a:gd name="T60" fmla="*/ 0 w 163"/>
                <a:gd name="T61" fmla="*/ 0 h 226"/>
                <a:gd name="T62" fmla="*/ 0 w 163"/>
                <a:gd name="T63" fmla="*/ 0 h 226"/>
                <a:gd name="T64" fmla="*/ 0 w 163"/>
                <a:gd name="T65" fmla="*/ 0 h 226"/>
                <a:gd name="T66" fmla="*/ 0 w 163"/>
                <a:gd name="T67" fmla="*/ 0 h 22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63"/>
                <a:gd name="T103" fmla="*/ 0 h 226"/>
                <a:gd name="T104" fmla="*/ 163 w 163"/>
                <a:gd name="T105" fmla="*/ 226 h 22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63" h="226">
                  <a:moveTo>
                    <a:pt x="114" y="4"/>
                  </a:moveTo>
                  <a:lnTo>
                    <a:pt x="93" y="0"/>
                  </a:lnTo>
                  <a:lnTo>
                    <a:pt x="76" y="2"/>
                  </a:lnTo>
                  <a:lnTo>
                    <a:pt x="59" y="8"/>
                  </a:lnTo>
                  <a:lnTo>
                    <a:pt x="45" y="17"/>
                  </a:lnTo>
                  <a:lnTo>
                    <a:pt x="32" y="25"/>
                  </a:lnTo>
                  <a:lnTo>
                    <a:pt x="23" y="40"/>
                  </a:lnTo>
                  <a:lnTo>
                    <a:pt x="13" y="53"/>
                  </a:lnTo>
                  <a:lnTo>
                    <a:pt x="7" y="72"/>
                  </a:lnTo>
                  <a:lnTo>
                    <a:pt x="2" y="88"/>
                  </a:lnTo>
                  <a:lnTo>
                    <a:pt x="2" y="107"/>
                  </a:lnTo>
                  <a:lnTo>
                    <a:pt x="0" y="124"/>
                  </a:lnTo>
                  <a:lnTo>
                    <a:pt x="2" y="143"/>
                  </a:lnTo>
                  <a:lnTo>
                    <a:pt x="5" y="158"/>
                  </a:lnTo>
                  <a:lnTo>
                    <a:pt x="13" y="175"/>
                  </a:lnTo>
                  <a:lnTo>
                    <a:pt x="21" y="188"/>
                  </a:lnTo>
                  <a:lnTo>
                    <a:pt x="34" y="202"/>
                  </a:lnTo>
                  <a:lnTo>
                    <a:pt x="38" y="207"/>
                  </a:lnTo>
                  <a:lnTo>
                    <a:pt x="45" y="215"/>
                  </a:lnTo>
                  <a:lnTo>
                    <a:pt x="55" y="221"/>
                  </a:lnTo>
                  <a:lnTo>
                    <a:pt x="62" y="226"/>
                  </a:lnTo>
                  <a:lnTo>
                    <a:pt x="61" y="215"/>
                  </a:lnTo>
                  <a:lnTo>
                    <a:pt x="59" y="207"/>
                  </a:lnTo>
                  <a:lnTo>
                    <a:pt x="53" y="200"/>
                  </a:lnTo>
                  <a:lnTo>
                    <a:pt x="51" y="190"/>
                  </a:lnTo>
                  <a:lnTo>
                    <a:pt x="45" y="183"/>
                  </a:lnTo>
                  <a:lnTo>
                    <a:pt x="42" y="175"/>
                  </a:lnTo>
                  <a:lnTo>
                    <a:pt x="38" y="168"/>
                  </a:lnTo>
                  <a:lnTo>
                    <a:pt x="34" y="162"/>
                  </a:lnTo>
                  <a:lnTo>
                    <a:pt x="28" y="152"/>
                  </a:lnTo>
                  <a:lnTo>
                    <a:pt x="24" y="145"/>
                  </a:lnTo>
                  <a:lnTo>
                    <a:pt x="21" y="137"/>
                  </a:lnTo>
                  <a:lnTo>
                    <a:pt x="19" y="130"/>
                  </a:lnTo>
                  <a:lnTo>
                    <a:pt x="17" y="122"/>
                  </a:lnTo>
                  <a:lnTo>
                    <a:pt x="17" y="114"/>
                  </a:lnTo>
                  <a:lnTo>
                    <a:pt x="19" y="105"/>
                  </a:lnTo>
                  <a:lnTo>
                    <a:pt x="24" y="95"/>
                  </a:lnTo>
                  <a:lnTo>
                    <a:pt x="24" y="86"/>
                  </a:lnTo>
                  <a:lnTo>
                    <a:pt x="26" y="78"/>
                  </a:lnTo>
                  <a:lnTo>
                    <a:pt x="30" y="69"/>
                  </a:lnTo>
                  <a:lnTo>
                    <a:pt x="34" y="61"/>
                  </a:lnTo>
                  <a:lnTo>
                    <a:pt x="43" y="48"/>
                  </a:lnTo>
                  <a:lnTo>
                    <a:pt x="59" y="38"/>
                  </a:lnTo>
                  <a:lnTo>
                    <a:pt x="66" y="34"/>
                  </a:lnTo>
                  <a:lnTo>
                    <a:pt x="72" y="33"/>
                  </a:lnTo>
                  <a:lnTo>
                    <a:pt x="81" y="33"/>
                  </a:lnTo>
                  <a:lnTo>
                    <a:pt x="89" y="36"/>
                  </a:lnTo>
                  <a:lnTo>
                    <a:pt x="95" y="38"/>
                  </a:lnTo>
                  <a:lnTo>
                    <a:pt x="102" y="46"/>
                  </a:lnTo>
                  <a:lnTo>
                    <a:pt x="110" y="52"/>
                  </a:lnTo>
                  <a:lnTo>
                    <a:pt x="116" y="63"/>
                  </a:lnTo>
                  <a:lnTo>
                    <a:pt x="120" y="67"/>
                  </a:lnTo>
                  <a:lnTo>
                    <a:pt x="127" y="72"/>
                  </a:lnTo>
                  <a:lnTo>
                    <a:pt x="135" y="72"/>
                  </a:lnTo>
                  <a:lnTo>
                    <a:pt x="148" y="72"/>
                  </a:lnTo>
                  <a:lnTo>
                    <a:pt x="156" y="61"/>
                  </a:lnTo>
                  <a:lnTo>
                    <a:pt x="161" y="52"/>
                  </a:lnTo>
                  <a:lnTo>
                    <a:pt x="161" y="40"/>
                  </a:lnTo>
                  <a:lnTo>
                    <a:pt x="163" y="34"/>
                  </a:lnTo>
                  <a:lnTo>
                    <a:pt x="159" y="25"/>
                  </a:lnTo>
                  <a:lnTo>
                    <a:pt x="154" y="21"/>
                  </a:lnTo>
                  <a:lnTo>
                    <a:pt x="146" y="17"/>
                  </a:lnTo>
                  <a:lnTo>
                    <a:pt x="139" y="15"/>
                  </a:lnTo>
                  <a:lnTo>
                    <a:pt x="131" y="12"/>
                  </a:lnTo>
                  <a:lnTo>
                    <a:pt x="123" y="10"/>
                  </a:lnTo>
                  <a:lnTo>
                    <a:pt x="116" y="8"/>
                  </a:lnTo>
                  <a:lnTo>
                    <a:pt x="114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86" name="Freeform 41">
              <a:extLst>
                <a:ext uri="{FF2B5EF4-FFF2-40B4-BE49-F238E27FC236}">
                  <a16:creationId xmlns:a16="http://schemas.microsoft.com/office/drawing/2014/main" id="{44CE32DB-571C-C07D-38D9-DCDAC104D6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69" y="980"/>
              <a:ext cx="26" cy="48"/>
            </a:xfrm>
            <a:custGeom>
              <a:avLst/>
              <a:gdLst>
                <a:gd name="T0" fmla="*/ 0 w 84"/>
                <a:gd name="T1" fmla="*/ 0 h 167"/>
                <a:gd name="T2" fmla="*/ 0 w 84"/>
                <a:gd name="T3" fmla="*/ 0 h 167"/>
                <a:gd name="T4" fmla="*/ 0 w 84"/>
                <a:gd name="T5" fmla="*/ 0 h 167"/>
                <a:gd name="T6" fmla="*/ 0 w 84"/>
                <a:gd name="T7" fmla="*/ 0 h 167"/>
                <a:gd name="T8" fmla="*/ 0 w 84"/>
                <a:gd name="T9" fmla="*/ 0 h 167"/>
                <a:gd name="T10" fmla="*/ 0 w 84"/>
                <a:gd name="T11" fmla="*/ 0 h 167"/>
                <a:gd name="T12" fmla="*/ 0 w 84"/>
                <a:gd name="T13" fmla="*/ 0 h 167"/>
                <a:gd name="T14" fmla="*/ 0 w 84"/>
                <a:gd name="T15" fmla="*/ 0 h 167"/>
                <a:gd name="T16" fmla="*/ 0 w 84"/>
                <a:gd name="T17" fmla="*/ 0 h 167"/>
                <a:gd name="T18" fmla="*/ 0 w 84"/>
                <a:gd name="T19" fmla="*/ 0 h 167"/>
                <a:gd name="T20" fmla="*/ 0 w 84"/>
                <a:gd name="T21" fmla="*/ 0 h 167"/>
                <a:gd name="T22" fmla="*/ 0 w 84"/>
                <a:gd name="T23" fmla="*/ 0 h 167"/>
                <a:gd name="T24" fmla="*/ 0 w 84"/>
                <a:gd name="T25" fmla="*/ 0 h 167"/>
                <a:gd name="T26" fmla="*/ 0 w 84"/>
                <a:gd name="T27" fmla="*/ 0 h 167"/>
                <a:gd name="T28" fmla="*/ 0 w 84"/>
                <a:gd name="T29" fmla="*/ 0 h 167"/>
                <a:gd name="T30" fmla="*/ 0 w 84"/>
                <a:gd name="T31" fmla="*/ 0 h 167"/>
                <a:gd name="T32" fmla="*/ 0 w 84"/>
                <a:gd name="T33" fmla="*/ 0 h 167"/>
                <a:gd name="T34" fmla="*/ 0 w 84"/>
                <a:gd name="T35" fmla="*/ 0 h 167"/>
                <a:gd name="T36" fmla="*/ 0 w 84"/>
                <a:gd name="T37" fmla="*/ 0 h 167"/>
                <a:gd name="T38" fmla="*/ 0 w 84"/>
                <a:gd name="T39" fmla="*/ 0 h 167"/>
                <a:gd name="T40" fmla="*/ 0 w 84"/>
                <a:gd name="T41" fmla="*/ 0 h 167"/>
                <a:gd name="T42" fmla="*/ 0 w 84"/>
                <a:gd name="T43" fmla="*/ 0 h 167"/>
                <a:gd name="T44" fmla="*/ 0 w 84"/>
                <a:gd name="T45" fmla="*/ 0 h 167"/>
                <a:gd name="T46" fmla="*/ 0 w 84"/>
                <a:gd name="T47" fmla="*/ 0 h 167"/>
                <a:gd name="T48" fmla="*/ 0 w 84"/>
                <a:gd name="T49" fmla="*/ 0 h 167"/>
                <a:gd name="T50" fmla="*/ 0 w 84"/>
                <a:gd name="T51" fmla="*/ 0 h 167"/>
                <a:gd name="T52" fmla="*/ 0 w 84"/>
                <a:gd name="T53" fmla="*/ 0 h 167"/>
                <a:gd name="T54" fmla="*/ 0 w 84"/>
                <a:gd name="T55" fmla="*/ 0 h 167"/>
                <a:gd name="T56" fmla="*/ 0 w 84"/>
                <a:gd name="T57" fmla="*/ 0 h 167"/>
                <a:gd name="T58" fmla="*/ 0 w 84"/>
                <a:gd name="T59" fmla="*/ 0 h 167"/>
                <a:gd name="T60" fmla="*/ 0 w 84"/>
                <a:gd name="T61" fmla="*/ 0 h 167"/>
                <a:gd name="T62" fmla="*/ 0 w 84"/>
                <a:gd name="T63" fmla="*/ 0 h 167"/>
                <a:gd name="T64" fmla="*/ 0 w 84"/>
                <a:gd name="T65" fmla="*/ 0 h 167"/>
                <a:gd name="T66" fmla="*/ 0 w 84"/>
                <a:gd name="T67" fmla="*/ 0 h 167"/>
                <a:gd name="T68" fmla="*/ 0 w 84"/>
                <a:gd name="T69" fmla="*/ 0 h 167"/>
                <a:gd name="T70" fmla="*/ 0 w 84"/>
                <a:gd name="T71" fmla="*/ 0 h 167"/>
                <a:gd name="T72" fmla="*/ 0 w 84"/>
                <a:gd name="T73" fmla="*/ 0 h 167"/>
                <a:gd name="T74" fmla="*/ 0 w 84"/>
                <a:gd name="T75" fmla="*/ 0 h 167"/>
                <a:gd name="T76" fmla="*/ 0 w 84"/>
                <a:gd name="T77" fmla="*/ 0 h 167"/>
                <a:gd name="T78" fmla="*/ 0 w 84"/>
                <a:gd name="T79" fmla="*/ 0 h 167"/>
                <a:gd name="T80" fmla="*/ 0 w 84"/>
                <a:gd name="T81" fmla="*/ 0 h 167"/>
                <a:gd name="T82" fmla="*/ 0 w 84"/>
                <a:gd name="T83" fmla="*/ 0 h 167"/>
                <a:gd name="T84" fmla="*/ 0 w 84"/>
                <a:gd name="T85" fmla="*/ 0 h 167"/>
                <a:gd name="T86" fmla="*/ 0 w 84"/>
                <a:gd name="T87" fmla="*/ 0 h 167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4"/>
                <a:gd name="T133" fmla="*/ 0 h 167"/>
                <a:gd name="T134" fmla="*/ 84 w 84"/>
                <a:gd name="T135" fmla="*/ 167 h 167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4" h="167">
                  <a:moveTo>
                    <a:pt x="78" y="0"/>
                  </a:moveTo>
                  <a:lnTo>
                    <a:pt x="74" y="0"/>
                  </a:lnTo>
                  <a:lnTo>
                    <a:pt x="71" y="0"/>
                  </a:lnTo>
                  <a:lnTo>
                    <a:pt x="63" y="0"/>
                  </a:lnTo>
                  <a:lnTo>
                    <a:pt x="57" y="0"/>
                  </a:lnTo>
                  <a:lnTo>
                    <a:pt x="59" y="7"/>
                  </a:lnTo>
                  <a:lnTo>
                    <a:pt x="61" y="17"/>
                  </a:lnTo>
                  <a:lnTo>
                    <a:pt x="61" y="26"/>
                  </a:lnTo>
                  <a:lnTo>
                    <a:pt x="61" y="36"/>
                  </a:lnTo>
                  <a:lnTo>
                    <a:pt x="57" y="43"/>
                  </a:lnTo>
                  <a:lnTo>
                    <a:pt x="57" y="53"/>
                  </a:lnTo>
                  <a:lnTo>
                    <a:pt x="54" y="60"/>
                  </a:lnTo>
                  <a:lnTo>
                    <a:pt x="52" y="70"/>
                  </a:lnTo>
                  <a:lnTo>
                    <a:pt x="42" y="85"/>
                  </a:lnTo>
                  <a:lnTo>
                    <a:pt x="31" y="98"/>
                  </a:lnTo>
                  <a:lnTo>
                    <a:pt x="23" y="102"/>
                  </a:lnTo>
                  <a:lnTo>
                    <a:pt x="16" y="110"/>
                  </a:lnTo>
                  <a:lnTo>
                    <a:pt x="8" y="116"/>
                  </a:lnTo>
                  <a:lnTo>
                    <a:pt x="0" y="121"/>
                  </a:lnTo>
                  <a:lnTo>
                    <a:pt x="0" y="123"/>
                  </a:lnTo>
                  <a:lnTo>
                    <a:pt x="4" y="129"/>
                  </a:lnTo>
                  <a:lnTo>
                    <a:pt x="6" y="135"/>
                  </a:lnTo>
                  <a:lnTo>
                    <a:pt x="10" y="144"/>
                  </a:lnTo>
                  <a:lnTo>
                    <a:pt x="14" y="150"/>
                  </a:lnTo>
                  <a:lnTo>
                    <a:pt x="16" y="159"/>
                  </a:lnTo>
                  <a:lnTo>
                    <a:pt x="19" y="163"/>
                  </a:lnTo>
                  <a:lnTo>
                    <a:pt x="21" y="167"/>
                  </a:lnTo>
                  <a:lnTo>
                    <a:pt x="31" y="161"/>
                  </a:lnTo>
                  <a:lnTo>
                    <a:pt x="40" y="157"/>
                  </a:lnTo>
                  <a:lnTo>
                    <a:pt x="48" y="150"/>
                  </a:lnTo>
                  <a:lnTo>
                    <a:pt x="57" y="142"/>
                  </a:lnTo>
                  <a:lnTo>
                    <a:pt x="61" y="131"/>
                  </a:lnTo>
                  <a:lnTo>
                    <a:pt x="69" y="121"/>
                  </a:lnTo>
                  <a:lnTo>
                    <a:pt x="73" y="108"/>
                  </a:lnTo>
                  <a:lnTo>
                    <a:pt x="76" y="98"/>
                  </a:lnTo>
                  <a:lnTo>
                    <a:pt x="78" y="85"/>
                  </a:lnTo>
                  <a:lnTo>
                    <a:pt x="80" y="70"/>
                  </a:lnTo>
                  <a:lnTo>
                    <a:pt x="82" y="57"/>
                  </a:lnTo>
                  <a:lnTo>
                    <a:pt x="84" y="45"/>
                  </a:lnTo>
                  <a:lnTo>
                    <a:pt x="82" y="32"/>
                  </a:lnTo>
                  <a:lnTo>
                    <a:pt x="80" y="19"/>
                  </a:lnTo>
                  <a:lnTo>
                    <a:pt x="80" y="7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87" name="Freeform 42">
              <a:extLst>
                <a:ext uri="{FF2B5EF4-FFF2-40B4-BE49-F238E27FC236}">
                  <a16:creationId xmlns:a16="http://schemas.microsoft.com/office/drawing/2014/main" id="{7F2D02D6-1668-A7E5-A26C-469CB73E7A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57" y="1054"/>
              <a:ext cx="37" cy="71"/>
            </a:xfrm>
            <a:custGeom>
              <a:avLst/>
              <a:gdLst>
                <a:gd name="T0" fmla="*/ 0 w 122"/>
                <a:gd name="T1" fmla="*/ 0 h 251"/>
                <a:gd name="T2" fmla="*/ 0 w 122"/>
                <a:gd name="T3" fmla="*/ 0 h 251"/>
                <a:gd name="T4" fmla="*/ 0 w 122"/>
                <a:gd name="T5" fmla="*/ 0 h 251"/>
                <a:gd name="T6" fmla="*/ 0 w 122"/>
                <a:gd name="T7" fmla="*/ 0 h 251"/>
                <a:gd name="T8" fmla="*/ 0 w 122"/>
                <a:gd name="T9" fmla="*/ 0 h 251"/>
                <a:gd name="T10" fmla="*/ 0 w 122"/>
                <a:gd name="T11" fmla="*/ 0 h 251"/>
                <a:gd name="T12" fmla="*/ 0 w 122"/>
                <a:gd name="T13" fmla="*/ 0 h 251"/>
                <a:gd name="T14" fmla="*/ 0 w 122"/>
                <a:gd name="T15" fmla="*/ 0 h 251"/>
                <a:gd name="T16" fmla="*/ 0 w 122"/>
                <a:gd name="T17" fmla="*/ 0 h 251"/>
                <a:gd name="T18" fmla="*/ 0 w 122"/>
                <a:gd name="T19" fmla="*/ 0 h 251"/>
                <a:gd name="T20" fmla="*/ 0 w 122"/>
                <a:gd name="T21" fmla="*/ 0 h 251"/>
                <a:gd name="T22" fmla="*/ 0 w 122"/>
                <a:gd name="T23" fmla="*/ 0 h 251"/>
                <a:gd name="T24" fmla="*/ 0 w 122"/>
                <a:gd name="T25" fmla="*/ 0 h 251"/>
                <a:gd name="T26" fmla="*/ 0 w 122"/>
                <a:gd name="T27" fmla="*/ 0 h 251"/>
                <a:gd name="T28" fmla="*/ 0 w 122"/>
                <a:gd name="T29" fmla="*/ 0 h 251"/>
                <a:gd name="T30" fmla="*/ 0 w 122"/>
                <a:gd name="T31" fmla="*/ 0 h 251"/>
                <a:gd name="T32" fmla="*/ 0 w 122"/>
                <a:gd name="T33" fmla="*/ 0 h 251"/>
                <a:gd name="T34" fmla="*/ 0 w 122"/>
                <a:gd name="T35" fmla="*/ 0 h 251"/>
                <a:gd name="T36" fmla="*/ 0 w 122"/>
                <a:gd name="T37" fmla="*/ 0 h 251"/>
                <a:gd name="T38" fmla="*/ 0 w 122"/>
                <a:gd name="T39" fmla="*/ 0 h 251"/>
                <a:gd name="T40" fmla="*/ 0 w 122"/>
                <a:gd name="T41" fmla="*/ 0 h 251"/>
                <a:gd name="T42" fmla="*/ 0 w 122"/>
                <a:gd name="T43" fmla="*/ 0 h 251"/>
                <a:gd name="T44" fmla="*/ 0 w 122"/>
                <a:gd name="T45" fmla="*/ 0 h 251"/>
                <a:gd name="T46" fmla="*/ 0 w 122"/>
                <a:gd name="T47" fmla="*/ 0 h 251"/>
                <a:gd name="T48" fmla="*/ 0 w 122"/>
                <a:gd name="T49" fmla="*/ 0 h 251"/>
                <a:gd name="T50" fmla="*/ 0 w 122"/>
                <a:gd name="T51" fmla="*/ 0 h 251"/>
                <a:gd name="T52" fmla="*/ 0 w 122"/>
                <a:gd name="T53" fmla="*/ 0 h 251"/>
                <a:gd name="T54" fmla="*/ 0 w 122"/>
                <a:gd name="T55" fmla="*/ 0 h 251"/>
                <a:gd name="T56" fmla="*/ 0 w 122"/>
                <a:gd name="T57" fmla="*/ 0 h 251"/>
                <a:gd name="T58" fmla="*/ 0 w 122"/>
                <a:gd name="T59" fmla="*/ 0 h 251"/>
                <a:gd name="T60" fmla="*/ 0 w 122"/>
                <a:gd name="T61" fmla="*/ 0 h 251"/>
                <a:gd name="T62" fmla="*/ 0 w 122"/>
                <a:gd name="T63" fmla="*/ 0 h 251"/>
                <a:gd name="T64" fmla="*/ 0 w 122"/>
                <a:gd name="T65" fmla="*/ 0 h 251"/>
                <a:gd name="T66" fmla="*/ 0 w 122"/>
                <a:gd name="T67" fmla="*/ 0 h 251"/>
                <a:gd name="T68" fmla="*/ 0 w 122"/>
                <a:gd name="T69" fmla="*/ 0 h 251"/>
                <a:gd name="T70" fmla="*/ 0 w 122"/>
                <a:gd name="T71" fmla="*/ 0 h 251"/>
                <a:gd name="T72" fmla="*/ 0 w 122"/>
                <a:gd name="T73" fmla="*/ 0 h 251"/>
                <a:gd name="T74" fmla="*/ 0 w 122"/>
                <a:gd name="T75" fmla="*/ 0 h 251"/>
                <a:gd name="T76" fmla="*/ 0 w 122"/>
                <a:gd name="T77" fmla="*/ 0 h 251"/>
                <a:gd name="T78" fmla="*/ 0 w 122"/>
                <a:gd name="T79" fmla="*/ 0 h 251"/>
                <a:gd name="T80" fmla="*/ 0 w 122"/>
                <a:gd name="T81" fmla="*/ 0 h 251"/>
                <a:gd name="T82" fmla="*/ 0 w 122"/>
                <a:gd name="T83" fmla="*/ 0 h 251"/>
                <a:gd name="T84" fmla="*/ 0 w 122"/>
                <a:gd name="T85" fmla="*/ 0 h 251"/>
                <a:gd name="T86" fmla="*/ 0 w 122"/>
                <a:gd name="T87" fmla="*/ 0 h 251"/>
                <a:gd name="T88" fmla="*/ 0 w 122"/>
                <a:gd name="T89" fmla="*/ 0 h 251"/>
                <a:gd name="T90" fmla="*/ 0 w 122"/>
                <a:gd name="T91" fmla="*/ 0 h 251"/>
                <a:gd name="T92" fmla="*/ 0 w 122"/>
                <a:gd name="T93" fmla="*/ 0 h 251"/>
                <a:gd name="T94" fmla="*/ 0 w 122"/>
                <a:gd name="T95" fmla="*/ 0 h 251"/>
                <a:gd name="T96" fmla="*/ 0 w 122"/>
                <a:gd name="T97" fmla="*/ 0 h 251"/>
                <a:gd name="T98" fmla="*/ 0 w 122"/>
                <a:gd name="T99" fmla="*/ 0 h 251"/>
                <a:gd name="T100" fmla="*/ 0 w 122"/>
                <a:gd name="T101" fmla="*/ 0 h 251"/>
                <a:gd name="T102" fmla="*/ 0 w 122"/>
                <a:gd name="T103" fmla="*/ 0 h 251"/>
                <a:gd name="T104" fmla="*/ 0 w 122"/>
                <a:gd name="T105" fmla="*/ 0 h 251"/>
                <a:gd name="T106" fmla="*/ 0 w 122"/>
                <a:gd name="T107" fmla="*/ 0 h 251"/>
                <a:gd name="T108" fmla="*/ 0 w 122"/>
                <a:gd name="T109" fmla="*/ 0 h 251"/>
                <a:gd name="T110" fmla="*/ 0 w 122"/>
                <a:gd name="T111" fmla="*/ 0 h 251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22"/>
                <a:gd name="T169" fmla="*/ 0 h 251"/>
                <a:gd name="T170" fmla="*/ 122 w 122"/>
                <a:gd name="T171" fmla="*/ 251 h 251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22" h="251">
                  <a:moveTo>
                    <a:pt x="48" y="2"/>
                  </a:moveTo>
                  <a:lnTo>
                    <a:pt x="35" y="0"/>
                  </a:lnTo>
                  <a:lnTo>
                    <a:pt x="25" y="4"/>
                  </a:lnTo>
                  <a:lnTo>
                    <a:pt x="17" y="10"/>
                  </a:lnTo>
                  <a:lnTo>
                    <a:pt x="12" y="19"/>
                  </a:lnTo>
                  <a:lnTo>
                    <a:pt x="6" y="27"/>
                  </a:lnTo>
                  <a:lnTo>
                    <a:pt x="2" y="38"/>
                  </a:lnTo>
                  <a:lnTo>
                    <a:pt x="0" y="50"/>
                  </a:lnTo>
                  <a:lnTo>
                    <a:pt x="2" y="63"/>
                  </a:lnTo>
                  <a:lnTo>
                    <a:pt x="2" y="76"/>
                  </a:lnTo>
                  <a:lnTo>
                    <a:pt x="6" y="88"/>
                  </a:lnTo>
                  <a:lnTo>
                    <a:pt x="8" y="101"/>
                  </a:lnTo>
                  <a:lnTo>
                    <a:pt x="14" y="114"/>
                  </a:lnTo>
                  <a:lnTo>
                    <a:pt x="17" y="124"/>
                  </a:lnTo>
                  <a:lnTo>
                    <a:pt x="25" y="135"/>
                  </a:lnTo>
                  <a:lnTo>
                    <a:pt x="31" y="143"/>
                  </a:lnTo>
                  <a:lnTo>
                    <a:pt x="38" y="152"/>
                  </a:lnTo>
                  <a:lnTo>
                    <a:pt x="50" y="162"/>
                  </a:lnTo>
                  <a:lnTo>
                    <a:pt x="61" y="171"/>
                  </a:lnTo>
                  <a:lnTo>
                    <a:pt x="73" y="183"/>
                  </a:lnTo>
                  <a:lnTo>
                    <a:pt x="82" y="194"/>
                  </a:lnTo>
                  <a:lnTo>
                    <a:pt x="90" y="207"/>
                  </a:lnTo>
                  <a:lnTo>
                    <a:pt x="95" y="219"/>
                  </a:lnTo>
                  <a:lnTo>
                    <a:pt x="97" y="226"/>
                  </a:lnTo>
                  <a:lnTo>
                    <a:pt x="99" y="232"/>
                  </a:lnTo>
                  <a:lnTo>
                    <a:pt x="99" y="242"/>
                  </a:lnTo>
                  <a:lnTo>
                    <a:pt x="101" y="249"/>
                  </a:lnTo>
                  <a:lnTo>
                    <a:pt x="109" y="249"/>
                  </a:lnTo>
                  <a:lnTo>
                    <a:pt x="118" y="251"/>
                  </a:lnTo>
                  <a:lnTo>
                    <a:pt x="122" y="234"/>
                  </a:lnTo>
                  <a:lnTo>
                    <a:pt x="122" y="221"/>
                  </a:lnTo>
                  <a:lnTo>
                    <a:pt x="118" y="207"/>
                  </a:lnTo>
                  <a:lnTo>
                    <a:pt x="112" y="196"/>
                  </a:lnTo>
                  <a:lnTo>
                    <a:pt x="105" y="184"/>
                  </a:lnTo>
                  <a:lnTo>
                    <a:pt x="97" y="175"/>
                  </a:lnTo>
                  <a:lnTo>
                    <a:pt x="88" y="165"/>
                  </a:lnTo>
                  <a:lnTo>
                    <a:pt x="80" y="158"/>
                  </a:lnTo>
                  <a:lnTo>
                    <a:pt x="69" y="148"/>
                  </a:lnTo>
                  <a:lnTo>
                    <a:pt x="61" y="139"/>
                  </a:lnTo>
                  <a:lnTo>
                    <a:pt x="52" y="127"/>
                  </a:lnTo>
                  <a:lnTo>
                    <a:pt x="46" y="120"/>
                  </a:lnTo>
                  <a:lnTo>
                    <a:pt x="40" y="107"/>
                  </a:lnTo>
                  <a:lnTo>
                    <a:pt x="40" y="95"/>
                  </a:lnTo>
                  <a:lnTo>
                    <a:pt x="42" y="82"/>
                  </a:lnTo>
                  <a:lnTo>
                    <a:pt x="48" y="69"/>
                  </a:lnTo>
                  <a:lnTo>
                    <a:pt x="59" y="67"/>
                  </a:lnTo>
                  <a:lnTo>
                    <a:pt x="69" y="67"/>
                  </a:lnTo>
                  <a:lnTo>
                    <a:pt x="76" y="63"/>
                  </a:lnTo>
                  <a:lnTo>
                    <a:pt x="82" y="59"/>
                  </a:lnTo>
                  <a:lnTo>
                    <a:pt x="86" y="48"/>
                  </a:lnTo>
                  <a:lnTo>
                    <a:pt x="84" y="36"/>
                  </a:lnTo>
                  <a:lnTo>
                    <a:pt x="76" y="23"/>
                  </a:lnTo>
                  <a:lnTo>
                    <a:pt x="67" y="11"/>
                  </a:lnTo>
                  <a:lnTo>
                    <a:pt x="57" y="4"/>
                  </a:lnTo>
                  <a:lnTo>
                    <a:pt x="48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88" name="Freeform 43">
              <a:extLst>
                <a:ext uri="{FF2B5EF4-FFF2-40B4-BE49-F238E27FC236}">
                  <a16:creationId xmlns:a16="http://schemas.microsoft.com/office/drawing/2014/main" id="{6F336BAF-227D-F2A5-F5FF-7397232D63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4" y="1096"/>
              <a:ext cx="58" cy="88"/>
            </a:xfrm>
            <a:custGeom>
              <a:avLst/>
              <a:gdLst>
                <a:gd name="T0" fmla="*/ 0 w 190"/>
                <a:gd name="T1" fmla="*/ 0 h 314"/>
                <a:gd name="T2" fmla="*/ 0 w 190"/>
                <a:gd name="T3" fmla="*/ 0 h 314"/>
                <a:gd name="T4" fmla="*/ 0 w 190"/>
                <a:gd name="T5" fmla="*/ 0 h 314"/>
                <a:gd name="T6" fmla="*/ 0 w 190"/>
                <a:gd name="T7" fmla="*/ 0 h 314"/>
                <a:gd name="T8" fmla="*/ 0 w 190"/>
                <a:gd name="T9" fmla="*/ 0 h 314"/>
                <a:gd name="T10" fmla="*/ 0 w 190"/>
                <a:gd name="T11" fmla="*/ 0 h 314"/>
                <a:gd name="T12" fmla="*/ 0 w 190"/>
                <a:gd name="T13" fmla="*/ 0 h 314"/>
                <a:gd name="T14" fmla="*/ 0 w 190"/>
                <a:gd name="T15" fmla="*/ 0 h 314"/>
                <a:gd name="T16" fmla="*/ 0 w 190"/>
                <a:gd name="T17" fmla="*/ 0 h 314"/>
                <a:gd name="T18" fmla="*/ 0 w 190"/>
                <a:gd name="T19" fmla="*/ 0 h 314"/>
                <a:gd name="T20" fmla="*/ 0 w 190"/>
                <a:gd name="T21" fmla="*/ 0 h 314"/>
                <a:gd name="T22" fmla="*/ 0 w 190"/>
                <a:gd name="T23" fmla="*/ 0 h 314"/>
                <a:gd name="T24" fmla="*/ 0 w 190"/>
                <a:gd name="T25" fmla="*/ 0 h 314"/>
                <a:gd name="T26" fmla="*/ 0 w 190"/>
                <a:gd name="T27" fmla="*/ 0 h 314"/>
                <a:gd name="T28" fmla="*/ 0 w 190"/>
                <a:gd name="T29" fmla="*/ 0 h 314"/>
                <a:gd name="T30" fmla="*/ 0 w 190"/>
                <a:gd name="T31" fmla="*/ 0 h 314"/>
                <a:gd name="T32" fmla="*/ 0 w 190"/>
                <a:gd name="T33" fmla="*/ 0 h 314"/>
                <a:gd name="T34" fmla="*/ 0 w 190"/>
                <a:gd name="T35" fmla="*/ 0 h 314"/>
                <a:gd name="T36" fmla="*/ 0 w 190"/>
                <a:gd name="T37" fmla="*/ 0 h 314"/>
                <a:gd name="T38" fmla="*/ 0 w 190"/>
                <a:gd name="T39" fmla="*/ 0 h 314"/>
                <a:gd name="T40" fmla="*/ 0 w 190"/>
                <a:gd name="T41" fmla="*/ 0 h 314"/>
                <a:gd name="T42" fmla="*/ 0 w 190"/>
                <a:gd name="T43" fmla="*/ 0 h 314"/>
                <a:gd name="T44" fmla="*/ 0 w 190"/>
                <a:gd name="T45" fmla="*/ 0 h 314"/>
                <a:gd name="T46" fmla="*/ 0 w 190"/>
                <a:gd name="T47" fmla="*/ 0 h 314"/>
                <a:gd name="T48" fmla="*/ 0 w 190"/>
                <a:gd name="T49" fmla="*/ 0 h 314"/>
                <a:gd name="T50" fmla="*/ 0 w 190"/>
                <a:gd name="T51" fmla="*/ 0 h 314"/>
                <a:gd name="T52" fmla="*/ 0 w 190"/>
                <a:gd name="T53" fmla="*/ 0 h 314"/>
                <a:gd name="T54" fmla="*/ 0 w 190"/>
                <a:gd name="T55" fmla="*/ 0 h 314"/>
                <a:gd name="T56" fmla="*/ 0 w 190"/>
                <a:gd name="T57" fmla="*/ 0 h 314"/>
                <a:gd name="T58" fmla="*/ 0 w 190"/>
                <a:gd name="T59" fmla="*/ 0 h 314"/>
                <a:gd name="T60" fmla="*/ 0 w 190"/>
                <a:gd name="T61" fmla="*/ 0 h 314"/>
                <a:gd name="T62" fmla="*/ 0 w 190"/>
                <a:gd name="T63" fmla="*/ 0 h 314"/>
                <a:gd name="T64" fmla="*/ 0 w 190"/>
                <a:gd name="T65" fmla="*/ 0 h 314"/>
                <a:gd name="T66" fmla="*/ 0 w 190"/>
                <a:gd name="T67" fmla="*/ 0 h 314"/>
                <a:gd name="T68" fmla="*/ 0 w 190"/>
                <a:gd name="T69" fmla="*/ 0 h 314"/>
                <a:gd name="T70" fmla="*/ 0 w 190"/>
                <a:gd name="T71" fmla="*/ 0 h 314"/>
                <a:gd name="T72" fmla="*/ 0 w 190"/>
                <a:gd name="T73" fmla="*/ 0 h 314"/>
                <a:gd name="T74" fmla="*/ 0 w 190"/>
                <a:gd name="T75" fmla="*/ 0 h 314"/>
                <a:gd name="T76" fmla="*/ 0 w 190"/>
                <a:gd name="T77" fmla="*/ 0 h 314"/>
                <a:gd name="T78" fmla="*/ 0 w 190"/>
                <a:gd name="T79" fmla="*/ 0 h 314"/>
                <a:gd name="T80" fmla="*/ 0 w 190"/>
                <a:gd name="T81" fmla="*/ 0 h 314"/>
                <a:gd name="T82" fmla="*/ 0 w 190"/>
                <a:gd name="T83" fmla="*/ 0 h 314"/>
                <a:gd name="T84" fmla="*/ 0 w 190"/>
                <a:gd name="T85" fmla="*/ 0 h 314"/>
                <a:gd name="T86" fmla="*/ 0 w 190"/>
                <a:gd name="T87" fmla="*/ 0 h 31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90"/>
                <a:gd name="T133" fmla="*/ 0 h 314"/>
                <a:gd name="T134" fmla="*/ 190 w 190"/>
                <a:gd name="T135" fmla="*/ 314 h 314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90" h="314">
                  <a:moveTo>
                    <a:pt x="123" y="4"/>
                  </a:moveTo>
                  <a:lnTo>
                    <a:pt x="104" y="0"/>
                  </a:lnTo>
                  <a:lnTo>
                    <a:pt x="89" y="0"/>
                  </a:lnTo>
                  <a:lnTo>
                    <a:pt x="74" y="0"/>
                  </a:lnTo>
                  <a:lnTo>
                    <a:pt x="62" y="6"/>
                  </a:lnTo>
                  <a:lnTo>
                    <a:pt x="49" y="10"/>
                  </a:lnTo>
                  <a:lnTo>
                    <a:pt x="40" y="15"/>
                  </a:lnTo>
                  <a:lnTo>
                    <a:pt x="30" y="25"/>
                  </a:lnTo>
                  <a:lnTo>
                    <a:pt x="23" y="36"/>
                  </a:lnTo>
                  <a:lnTo>
                    <a:pt x="15" y="46"/>
                  </a:lnTo>
                  <a:lnTo>
                    <a:pt x="9" y="59"/>
                  </a:lnTo>
                  <a:lnTo>
                    <a:pt x="4" y="73"/>
                  </a:lnTo>
                  <a:lnTo>
                    <a:pt x="4" y="88"/>
                  </a:lnTo>
                  <a:lnTo>
                    <a:pt x="0" y="101"/>
                  </a:lnTo>
                  <a:lnTo>
                    <a:pt x="0" y="118"/>
                  </a:lnTo>
                  <a:lnTo>
                    <a:pt x="0" y="133"/>
                  </a:lnTo>
                  <a:lnTo>
                    <a:pt x="4" y="152"/>
                  </a:lnTo>
                  <a:lnTo>
                    <a:pt x="4" y="158"/>
                  </a:lnTo>
                  <a:lnTo>
                    <a:pt x="7" y="166"/>
                  </a:lnTo>
                  <a:lnTo>
                    <a:pt x="9" y="175"/>
                  </a:lnTo>
                  <a:lnTo>
                    <a:pt x="15" y="183"/>
                  </a:lnTo>
                  <a:lnTo>
                    <a:pt x="24" y="194"/>
                  </a:lnTo>
                  <a:lnTo>
                    <a:pt x="38" y="207"/>
                  </a:lnTo>
                  <a:lnTo>
                    <a:pt x="43" y="213"/>
                  </a:lnTo>
                  <a:lnTo>
                    <a:pt x="51" y="217"/>
                  </a:lnTo>
                  <a:lnTo>
                    <a:pt x="59" y="221"/>
                  </a:lnTo>
                  <a:lnTo>
                    <a:pt x="68" y="225"/>
                  </a:lnTo>
                  <a:lnTo>
                    <a:pt x="76" y="227"/>
                  </a:lnTo>
                  <a:lnTo>
                    <a:pt x="85" y="230"/>
                  </a:lnTo>
                  <a:lnTo>
                    <a:pt x="95" y="230"/>
                  </a:lnTo>
                  <a:lnTo>
                    <a:pt x="106" y="234"/>
                  </a:lnTo>
                  <a:lnTo>
                    <a:pt x="108" y="244"/>
                  </a:lnTo>
                  <a:lnTo>
                    <a:pt x="110" y="255"/>
                  </a:lnTo>
                  <a:lnTo>
                    <a:pt x="106" y="265"/>
                  </a:lnTo>
                  <a:lnTo>
                    <a:pt x="104" y="274"/>
                  </a:lnTo>
                  <a:lnTo>
                    <a:pt x="100" y="284"/>
                  </a:lnTo>
                  <a:lnTo>
                    <a:pt x="97" y="293"/>
                  </a:lnTo>
                  <a:lnTo>
                    <a:pt x="95" y="303"/>
                  </a:lnTo>
                  <a:lnTo>
                    <a:pt x="97" y="314"/>
                  </a:lnTo>
                  <a:lnTo>
                    <a:pt x="106" y="312"/>
                  </a:lnTo>
                  <a:lnTo>
                    <a:pt x="116" y="310"/>
                  </a:lnTo>
                  <a:lnTo>
                    <a:pt x="125" y="308"/>
                  </a:lnTo>
                  <a:lnTo>
                    <a:pt x="133" y="306"/>
                  </a:lnTo>
                  <a:lnTo>
                    <a:pt x="142" y="301"/>
                  </a:lnTo>
                  <a:lnTo>
                    <a:pt x="150" y="293"/>
                  </a:lnTo>
                  <a:lnTo>
                    <a:pt x="152" y="284"/>
                  </a:lnTo>
                  <a:lnTo>
                    <a:pt x="148" y="270"/>
                  </a:lnTo>
                  <a:lnTo>
                    <a:pt x="144" y="263"/>
                  </a:lnTo>
                  <a:lnTo>
                    <a:pt x="142" y="255"/>
                  </a:lnTo>
                  <a:lnTo>
                    <a:pt x="137" y="246"/>
                  </a:lnTo>
                  <a:lnTo>
                    <a:pt x="131" y="236"/>
                  </a:lnTo>
                  <a:lnTo>
                    <a:pt x="133" y="230"/>
                  </a:lnTo>
                  <a:lnTo>
                    <a:pt x="138" y="223"/>
                  </a:lnTo>
                  <a:lnTo>
                    <a:pt x="142" y="213"/>
                  </a:lnTo>
                  <a:lnTo>
                    <a:pt x="146" y="198"/>
                  </a:lnTo>
                  <a:lnTo>
                    <a:pt x="144" y="188"/>
                  </a:lnTo>
                  <a:lnTo>
                    <a:pt x="142" y="181"/>
                  </a:lnTo>
                  <a:lnTo>
                    <a:pt x="138" y="173"/>
                  </a:lnTo>
                  <a:lnTo>
                    <a:pt x="135" y="169"/>
                  </a:lnTo>
                  <a:lnTo>
                    <a:pt x="125" y="166"/>
                  </a:lnTo>
                  <a:lnTo>
                    <a:pt x="118" y="164"/>
                  </a:lnTo>
                  <a:lnTo>
                    <a:pt x="106" y="164"/>
                  </a:lnTo>
                  <a:lnTo>
                    <a:pt x="93" y="166"/>
                  </a:lnTo>
                  <a:lnTo>
                    <a:pt x="93" y="173"/>
                  </a:lnTo>
                  <a:lnTo>
                    <a:pt x="93" y="185"/>
                  </a:lnTo>
                  <a:lnTo>
                    <a:pt x="93" y="196"/>
                  </a:lnTo>
                  <a:lnTo>
                    <a:pt x="97" y="206"/>
                  </a:lnTo>
                  <a:lnTo>
                    <a:pt x="74" y="198"/>
                  </a:lnTo>
                  <a:lnTo>
                    <a:pt x="59" y="190"/>
                  </a:lnTo>
                  <a:lnTo>
                    <a:pt x="45" y="179"/>
                  </a:lnTo>
                  <a:lnTo>
                    <a:pt x="36" y="169"/>
                  </a:lnTo>
                  <a:lnTo>
                    <a:pt x="30" y="156"/>
                  </a:lnTo>
                  <a:lnTo>
                    <a:pt x="26" y="141"/>
                  </a:lnTo>
                  <a:lnTo>
                    <a:pt x="26" y="126"/>
                  </a:lnTo>
                  <a:lnTo>
                    <a:pt x="32" y="112"/>
                  </a:lnTo>
                  <a:lnTo>
                    <a:pt x="36" y="97"/>
                  </a:lnTo>
                  <a:lnTo>
                    <a:pt x="45" y="84"/>
                  </a:lnTo>
                  <a:lnTo>
                    <a:pt x="55" y="73"/>
                  </a:lnTo>
                  <a:lnTo>
                    <a:pt x="68" y="63"/>
                  </a:lnTo>
                  <a:lnTo>
                    <a:pt x="81" y="55"/>
                  </a:lnTo>
                  <a:lnTo>
                    <a:pt x="100" y="52"/>
                  </a:lnTo>
                  <a:lnTo>
                    <a:pt x="119" y="50"/>
                  </a:lnTo>
                  <a:lnTo>
                    <a:pt x="140" y="53"/>
                  </a:lnTo>
                  <a:lnTo>
                    <a:pt x="150" y="53"/>
                  </a:lnTo>
                  <a:lnTo>
                    <a:pt x="157" y="55"/>
                  </a:lnTo>
                  <a:lnTo>
                    <a:pt x="163" y="57"/>
                  </a:lnTo>
                  <a:lnTo>
                    <a:pt x="169" y="63"/>
                  </a:lnTo>
                  <a:lnTo>
                    <a:pt x="173" y="73"/>
                  </a:lnTo>
                  <a:lnTo>
                    <a:pt x="171" y="84"/>
                  </a:lnTo>
                  <a:lnTo>
                    <a:pt x="163" y="95"/>
                  </a:lnTo>
                  <a:lnTo>
                    <a:pt x="152" y="107"/>
                  </a:lnTo>
                  <a:lnTo>
                    <a:pt x="142" y="111"/>
                  </a:lnTo>
                  <a:lnTo>
                    <a:pt x="137" y="114"/>
                  </a:lnTo>
                  <a:lnTo>
                    <a:pt x="127" y="116"/>
                  </a:lnTo>
                  <a:lnTo>
                    <a:pt x="119" y="118"/>
                  </a:lnTo>
                  <a:lnTo>
                    <a:pt x="110" y="109"/>
                  </a:lnTo>
                  <a:lnTo>
                    <a:pt x="106" y="101"/>
                  </a:lnTo>
                  <a:lnTo>
                    <a:pt x="100" y="93"/>
                  </a:lnTo>
                  <a:lnTo>
                    <a:pt x="100" y="86"/>
                  </a:lnTo>
                  <a:lnTo>
                    <a:pt x="89" y="86"/>
                  </a:lnTo>
                  <a:lnTo>
                    <a:pt x="81" y="88"/>
                  </a:lnTo>
                  <a:lnTo>
                    <a:pt x="76" y="92"/>
                  </a:lnTo>
                  <a:lnTo>
                    <a:pt x="74" y="99"/>
                  </a:lnTo>
                  <a:lnTo>
                    <a:pt x="74" y="105"/>
                  </a:lnTo>
                  <a:lnTo>
                    <a:pt x="76" y="112"/>
                  </a:lnTo>
                  <a:lnTo>
                    <a:pt x="80" y="120"/>
                  </a:lnTo>
                  <a:lnTo>
                    <a:pt x="87" y="128"/>
                  </a:lnTo>
                  <a:lnTo>
                    <a:pt x="91" y="135"/>
                  </a:lnTo>
                  <a:lnTo>
                    <a:pt x="100" y="143"/>
                  </a:lnTo>
                  <a:lnTo>
                    <a:pt x="110" y="147"/>
                  </a:lnTo>
                  <a:lnTo>
                    <a:pt x="119" y="152"/>
                  </a:lnTo>
                  <a:lnTo>
                    <a:pt x="129" y="154"/>
                  </a:lnTo>
                  <a:lnTo>
                    <a:pt x="140" y="154"/>
                  </a:lnTo>
                  <a:lnTo>
                    <a:pt x="150" y="152"/>
                  </a:lnTo>
                  <a:lnTo>
                    <a:pt x="161" y="149"/>
                  </a:lnTo>
                  <a:lnTo>
                    <a:pt x="169" y="143"/>
                  </a:lnTo>
                  <a:lnTo>
                    <a:pt x="177" y="137"/>
                  </a:lnTo>
                  <a:lnTo>
                    <a:pt x="180" y="128"/>
                  </a:lnTo>
                  <a:lnTo>
                    <a:pt x="186" y="120"/>
                  </a:lnTo>
                  <a:lnTo>
                    <a:pt x="190" y="109"/>
                  </a:lnTo>
                  <a:lnTo>
                    <a:pt x="190" y="97"/>
                  </a:lnTo>
                  <a:lnTo>
                    <a:pt x="190" y="86"/>
                  </a:lnTo>
                  <a:lnTo>
                    <a:pt x="188" y="74"/>
                  </a:lnTo>
                  <a:lnTo>
                    <a:pt x="182" y="63"/>
                  </a:lnTo>
                  <a:lnTo>
                    <a:pt x="178" y="50"/>
                  </a:lnTo>
                  <a:lnTo>
                    <a:pt x="171" y="38"/>
                  </a:lnTo>
                  <a:lnTo>
                    <a:pt x="165" y="29"/>
                  </a:lnTo>
                  <a:lnTo>
                    <a:pt x="156" y="19"/>
                  </a:lnTo>
                  <a:lnTo>
                    <a:pt x="146" y="12"/>
                  </a:lnTo>
                  <a:lnTo>
                    <a:pt x="135" y="6"/>
                  </a:lnTo>
                  <a:lnTo>
                    <a:pt x="123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89" name="Freeform 44">
              <a:extLst>
                <a:ext uri="{FF2B5EF4-FFF2-40B4-BE49-F238E27FC236}">
                  <a16:creationId xmlns:a16="http://schemas.microsoft.com/office/drawing/2014/main" id="{F9670FB9-DB3D-4B71-8085-817464735A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78" y="1139"/>
              <a:ext cx="33" cy="56"/>
            </a:xfrm>
            <a:custGeom>
              <a:avLst/>
              <a:gdLst>
                <a:gd name="T0" fmla="*/ 0 w 106"/>
                <a:gd name="T1" fmla="*/ 0 h 200"/>
                <a:gd name="T2" fmla="*/ 0 w 106"/>
                <a:gd name="T3" fmla="*/ 0 h 200"/>
                <a:gd name="T4" fmla="*/ 0 w 106"/>
                <a:gd name="T5" fmla="*/ 0 h 200"/>
                <a:gd name="T6" fmla="*/ 0 w 106"/>
                <a:gd name="T7" fmla="*/ 0 h 200"/>
                <a:gd name="T8" fmla="*/ 0 w 106"/>
                <a:gd name="T9" fmla="*/ 0 h 200"/>
                <a:gd name="T10" fmla="*/ 0 w 106"/>
                <a:gd name="T11" fmla="*/ 0 h 200"/>
                <a:gd name="T12" fmla="*/ 0 w 106"/>
                <a:gd name="T13" fmla="*/ 0 h 200"/>
                <a:gd name="T14" fmla="*/ 0 w 106"/>
                <a:gd name="T15" fmla="*/ 0 h 200"/>
                <a:gd name="T16" fmla="*/ 0 w 106"/>
                <a:gd name="T17" fmla="*/ 0 h 200"/>
                <a:gd name="T18" fmla="*/ 0 w 106"/>
                <a:gd name="T19" fmla="*/ 0 h 200"/>
                <a:gd name="T20" fmla="*/ 0 w 106"/>
                <a:gd name="T21" fmla="*/ 0 h 200"/>
                <a:gd name="T22" fmla="*/ 0 w 106"/>
                <a:gd name="T23" fmla="*/ 0 h 200"/>
                <a:gd name="T24" fmla="*/ 0 w 106"/>
                <a:gd name="T25" fmla="*/ 0 h 200"/>
                <a:gd name="T26" fmla="*/ 0 w 106"/>
                <a:gd name="T27" fmla="*/ 0 h 200"/>
                <a:gd name="T28" fmla="*/ 0 w 106"/>
                <a:gd name="T29" fmla="*/ 0 h 200"/>
                <a:gd name="T30" fmla="*/ 0 w 106"/>
                <a:gd name="T31" fmla="*/ 0 h 200"/>
                <a:gd name="T32" fmla="*/ 0 w 106"/>
                <a:gd name="T33" fmla="*/ 0 h 200"/>
                <a:gd name="T34" fmla="*/ 0 w 106"/>
                <a:gd name="T35" fmla="*/ 0 h 200"/>
                <a:gd name="T36" fmla="*/ 0 w 106"/>
                <a:gd name="T37" fmla="*/ 0 h 200"/>
                <a:gd name="T38" fmla="*/ 0 w 106"/>
                <a:gd name="T39" fmla="*/ 0 h 200"/>
                <a:gd name="T40" fmla="*/ 0 w 106"/>
                <a:gd name="T41" fmla="*/ 0 h 200"/>
                <a:gd name="T42" fmla="*/ 0 w 106"/>
                <a:gd name="T43" fmla="*/ 0 h 200"/>
                <a:gd name="T44" fmla="*/ 0 w 106"/>
                <a:gd name="T45" fmla="*/ 0 h 200"/>
                <a:gd name="T46" fmla="*/ 0 w 106"/>
                <a:gd name="T47" fmla="*/ 0 h 200"/>
                <a:gd name="T48" fmla="*/ 0 w 106"/>
                <a:gd name="T49" fmla="*/ 0 h 200"/>
                <a:gd name="T50" fmla="*/ 0 w 106"/>
                <a:gd name="T51" fmla="*/ 0 h 200"/>
                <a:gd name="T52" fmla="*/ 0 w 106"/>
                <a:gd name="T53" fmla="*/ 0 h 200"/>
                <a:gd name="T54" fmla="*/ 0 w 106"/>
                <a:gd name="T55" fmla="*/ 0 h 200"/>
                <a:gd name="T56" fmla="*/ 0 w 106"/>
                <a:gd name="T57" fmla="*/ 0 h 200"/>
                <a:gd name="T58" fmla="*/ 0 w 106"/>
                <a:gd name="T59" fmla="*/ 0 h 200"/>
                <a:gd name="T60" fmla="*/ 0 w 106"/>
                <a:gd name="T61" fmla="*/ 0 h 200"/>
                <a:gd name="T62" fmla="*/ 0 w 106"/>
                <a:gd name="T63" fmla="*/ 0 h 200"/>
                <a:gd name="T64" fmla="*/ 0 w 106"/>
                <a:gd name="T65" fmla="*/ 0 h 200"/>
                <a:gd name="T66" fmla="*/ 0 w 106"/>
                <a:gd name="T67" fmla="*/ 0 h 200"/>
                <a:gd name="T68" fmla="*/ 0 w 106"/>
                <a:gd name="T69" fmla="*/ 0 h 200"/>
                <a:gd name="T70" fmla="*/ 0 w 106"/>
                <a:gd name="T71" fmla="*/ 0 h 200"/>
                <a:gd name="T72" fmla="*/ 0 w 106"/>
                <a:gd name="T73" fmla="*/ 0 h 200"/>
                <a:gd name="T74" fmla="*/ 0 w 106"/>
                <a:gd name="T75" fmla="*/ 0 h 200"/>
                <a:gd name="T76" fmla="*/ 0 w 106"/>
                <a:gd name="T77" fmla="*/ 0 h 200"/>
                <a:gd name="T78" fmla="*/ 0 w 106"/>
                <a:gd name="T79" fmla="*/ 0 h 200"/>
                <a:gd name="T80" fmla="*/ 0 w 106"/>
                <a:gd name="T81" fmla="*/ 0 h 200"/>
                <a:gd name="T82" fmla="*/ 0 w 106"/>
                <a:gd name="T83" fmla="*/ 0 h 200"/>
                <a:gd name="T84" fmla="*/ 0 w 106"/>
                <a:gd name="T85" fmla="*/ 0 h 200"/>
                <a:gd name="T86" fmla="*/ 0 w 106"/>
                <a:gd name="T87" fmla="*/ 0 h 200"/>
                <a:gd name="T88" fmla="*/ 0 w 106"/>
                <a:gd name="T89" fmla="*/ 0 h 200"/>
                <a:gd name="T90" fmla="*/ 0 w 106"/>
                <a:gd name="T91" fmla="*/ 0 h 20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106"/>
                <a:gd name="T139" fmla="*/ 0 h 200"/>
                <a:gd name="T140" fmla="*/ 106 w 106"/>
                <a:gd name="T141" fmla="*/ 200 h 200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106" h="200">
                  <a:moveTo>
                    <a:pt x="47" y="0"/>
                  </a:moveTo>
                  <a:lnTo>
                    <a:pt x="43" y="0"/>
                  </a:lnTo>
                  <a:lnTo>
                    <a:pt x="38" y="0"/>
                  </a:lnTo>
                  <a:lnTo>
                    <a:pt x="30" y="0"/>
                  </a:lnTo>
                  <a:lnTo>
                    <a:pt x="23" y="0"/>
                  </a:lnTo>
                  <a:lnTo>
                    <a:pt x="30" y="14"/>
                  </a:lnTo>
                  <a:lnTo>
                    <a:pt x="40" y="27"/>
                  </a:lnTo>
                  <a:lnTo>
                    <a:pt x="51" y="42"/>
                  </a:lnTo>
                  <a:lnTo>
                    <a:pt x="62" y="55"/>
                  </a:lnTo>
                  <a:lnTo>
                    <a:pt x="66" y="61"/>
                  </a:lnTo>
                  <a:lnTo>
                    <a:pt x="72" y="69"/>
                  </a:lnTo>
                  <a:lnTo>
                    <a:pt x="74" y="76"/>
                  </a:lnTo>
                  <a:lnTo>
                    <a:pt x="78" y="84"/>
                  </a:lnTo>
                  <a:lnTo>
                    <a:pt x="78" y="94"/>
                  </a:lnTo>
                  <a:lnTo>
                    <a:pt x="80" y="103"/>
                  </a:lnTo>
                  <a:lnTo>
                    <a:pt x="78" y="113"/>
                  </a:lnTo>
                  <a:lnTo>
                    <a:pt x="76" y="124"/>
                  </a:lnTo>
                  <a:lnTo>
                    <a:pt x="68" y="135"/>
                  </a:lnTo>
                  <a:lnTo>
                    <a:pt x="59" y="147"/>
                  </a:lnTo>
                  <a:lnTo>
                    <a:pt x="47" y="154"/>
                  </a:lnTo>
                  <a:lnTo>
                    <a:pt x="36" y="164"/>
                  </a:lnTo>
                  <a:lnTo>
                    <a:pt x="24" y="168"/>
                  </a:lnTo>
                  <a:lnTo>
                    <a:pt x="13" y="177"/>
                  </a:lnTo>
                  <a:lnTo>
                    <a:pt x="5" y="185"/>
                  </a:lnTo>
                  <a:lnTo>
                    <a:pt x="0" y="196"/>
                  </a:lnTo>
                  <a:lnTo>
                    <a:pt x="7" y="196"/>
                  </a:lnTo>
                  <a:lnTo>
                    <a:pt x="17" y="198"/>
                  </a:lnTo>
                  <a:lnTo>
                    <a:pt x="26" y="198"/>
                  </a:lnTo>
                  <a:lnTo>
                    <a:pt x="34" y="200"/>
                  </a:lnTo>
                  <a:lnTo>
                    <a:pt x="49" y="190"/>
                  </a:lnTo>
                  <a:lnTo>
                    <a:pt x="62" y="183"/>
                  </a:lnTo>
                  <a:lnTo>
                    <a:pt x="76" y="170"/>
                  </a:lnTo>
                  <a:lnTo>
                    <a:pt x="85" y="158"/>
                  </a:lnTo>
                  <a:lnTo>
                    <a:pt x="93" y="145"/>
                  </a:lnTo>
                  <a:lnTo>
                    <a:pt x="100" y="132"/>
                  </a:lnTo>
                  <a:lnTo>
                    <a:pt x="104" y="116"/>
                  </a:lnTo>
                  <a:lnTo>
                    <a:pt x="106" y="103"/>
                  </a:lnTo>
                  <a:lnTo>
                    <a:pt x="104" y="86"/>
                  </a:lnTo>
                  <a:lnTo>
                    <a:pt x="104" y="71"/>
                  </a:lnTo>
                  <a:lnTo>
                    <a:pt x="99" y="55"/>
                  </a:lnTo>
                  <a:lnTo>
                    <a:pt x="93" y="44"/>
                  </a:lnTo>
                  <a:lnTo>
                    <a:pt x="83" y="29"/>
                  </a:lnTo>
                  <a:lnTo>
                    <a:pt x="74" y="17"/>
                  </a:lnTo>
                  <a:lnTo>
                    <a:pt x="61" y="8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90" name="Freeform 45">
              <a:extLst>
                <a:ext uri="{FF2B5EF4-FFF2-40B4-BE49-F238E27FC236}">
                  <a16:creationId xmlns:a16="http://schemas.microsoft.com/office/drawing/2014/main" id="{8DCF013E-2BC9-A049-CD5E-684E6950A6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66" y="1147"/>
              <a:ext cx="22" cy="41"/>
            </a:xfrm>
            <a:custGeom>
              <a:avLst/>
              <a:gdLst>
                <a:gd name="T0" fmla="*/ 0 w 68"/>
                <a:gd name="T1" fmla="*/ 0 h 146"/>
                <a:gd name="T2" fmla="*/ 0 w 68"/>
                <a:gd name="T3" fmla="*/ 0 h 146"/>
                <a:gd name="T4" fmla="*/ 0 w 68"/>
                <a:gd name="T5" fmla="*/ 0 h 146"/>
                <a:gd name="T6" fmla="*/ 0 w 68"/>
                <a:gd name="T7" fmla="*/ 0 h 146"/>
                <a:gd name="T8" fmla="*/ 0 w 68"/>
                <a:gd name="T9" fmla="*/ 0 h 146"/>
                <a:gd name="T10" fmla="*/ 0 w 68"/>
                <a:gd name="T11" fmla="*/ 0 h 146"/>
                <a:gd name="T12" fmla="*/ 0 w 68"/>
                <a:gd name="T13" fmla="*/ 0 h 146"/>
                <a:gd name="T14" fmla="*/ 0 w 68"/>
                <a:gd name="T15" fmla="*/ 0 h 146"/>
                <a:gd name="T16" fmla="*/ 0 w 68"/>
                <a:gd name="T17" fmla="*/ 0 h 146"/>
                <a:gd name="T18" fmla="*/ 0 w 68"/>
                <a:gd name="T19" fmla="*/ 0 h 146"/>
                <a:gd name="T20" fmla="*/ 0 w 68"/>
                <a:gd name="T21" fmla="*/ 0 h 146"/>
                <a:gd name="T22" fmla="*/ 0 w 68"/>
                <a:gd name="T23" fmla="*/ 0 h 146"/>
                <a:gd name="T24" fmla="*/ 0 w 68"/>
                <a:gd name="T25" fmla="*/ 0 h 146"/>
                <a:gd name="T26" fmla="*/ 0 w 68"/>
                <a:gd name="T27" fmla="*/ 0 h 146"/>
                <a:gd name="T28" fmla="*/ 0 w 68"/>
                <a:gd name="T29" fmla="*/ 0 h 146"/>
                <a:gd name="T30" fmla="*/ 0 w 68"/>
                <a:gd name="T31" fmla="*/ 0 h 146"/>
                <a:gd name="T32" fmla="*/ 0 w 68"/>
                <a:gd name="T33" fmla="*/ 0 h 146"/>
                <a:gd name="T34" fmla="*/ 0 w 68"/>
                <a:gd name="T35" fmla="*/ 0 h 146"/>
                <a:gd name="T36" fmla="*/ 0 w 68"/>
                <a:gd name="T37" fmla="*/ 0 h 146"/>
                <a:gd name="T38" fmla="*/ 0 w 68"/>
                <a:gd name="T39" fmla="*/ 0 h 146"/>
                <a:gd name="T40" fmla="*/ 0 w 68"/>
                <a:gd name="T41" fmla="*/ 0 h 146"/>
                <a:gd name="T42" fmla="*/ 0 w 68"/>
                <a:gd name="T43" fmla="*/ 0 h 146"/>
                <a:gd name="T44" fmla="*/ 0 w 68"/>
                <a:gd name="T45" fmla="*/ 0 h 146"/>
                <a:gd name="T46" fmla="*/ 0 w 68"/>
                <a:gd name="T47" fmla="*/ 0 h 146"/>
                <a:gd name="T48" fmla="*/ 0 w 68"/>
                <a:gd name="T49" fmla="*/ 0 h 146"/>
                <a:gd name="T50" fmla="*/ 0 w 68"/>
                <a:gd name="T51" fmla="*/ 0 h 146"/>
                <a:gd name="T52" fmla="*/ 0 w 68"/>
                <a:gd name="T53" fmla="*/ 0 h 146"/>
                <a:gd name="T54" fmla="*/ 0 w 68"/>
                <a:gd name="T55" fmla="*/ 0 h 146"/>
                <a:gd name="T56" fmla="*/ 0 w 68"/>
                <a:gd name="T57" fmla="*/ 0 h 146"/>
                <a:gd name="T58" fmla="*/ 0 w 68"/>
                <a:gd name="T59" fmla="*/ 0 h 146"/>
                <a:gd name="T60" fmla="*/ 0 w 68"/>
                <a:gd name="T61" fmla="*/ 0 h 146"/>
                <a:gd name="T62" fmla="*/ 0 w 68"/>
                <a:gd name="T63" fmla="*/ 0 h 146"/>
                <a:gd name="T64" fmla="*/ 0 w 68"/>
                <a:gd name="T65" fmla="*/ 0 h 146"/>
                <a:gd name="T66" fmla="*/ 0 w 68"/>
                <a:gd name="T67" fmla="*/ 0 h 146"/>
                <a:gd name="T68" fmla="*/ 0 w 68"/>
                <a:gd name="T69" fmla="*/ 0 h 146"/>
                <a:gd name="T70" fmla="*/ 0 w 68"/>
                <a:gd name="T71" fmla="*/ 0 h 146"/>
                <a:gd name="T72" fmla="*/ 0 w 68"/>
                <a:gd name="T73" fmla="*/ 0 h 146"/>
                <a:gd name="T74" fmla="*/ 0 w 68"/>
                <a:gd name="T75" fmla="*/ 0 h 146"/>
                <a:gd name="T76" fmla="*/ 0 w 68"/>
                <a:gd name="T77" fmla="*/ 0 h 146"/>
                <a:gd name="T78" fmla="*/ 0 w 68"/>
                <a:gd name="T79" fmla="*/ 0 h 14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68"/>
                <a:gd name="T121" fmla="*/ 0 h 146"/>
                <a:gd name="T122" fmla="*/ 68 w 68"/>
                <a:gd name="T123" fmla="*/ 146 h 14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68" h="146">
                  <a:moveTo>
                    <a:pt x="51" y="15"/>
                  </a:moveTo>
                  <a:lnTo>
                    <a:pt x="44" y="9"/>
                  </a:lnTo>
                  <a:lnTo>
                    <a:pt x="34" y="6"/>
                  </a:lnTo>
                  <a:lnTo>
                    <a:pt x="23" y="0"/>
                  </a:lnTo>
                  <a:lnTo>
                    <a:pt x="17" y="0"/>
                  </a:lnTo>
                  <a:lnTo>
                    <a:pt x="19" y="8"/>
                  </a:lnTo>
                  <a:lnTo>
                    <a:pt x="19" y="19"/>
                  </a:lnTo>
                  <a:lnTo>
                    <a:pt x="19" y="27"/>
                  </a:lnTo>
                  <a:lnTo>
                    <a:pt x="21" y="38"/>
                  </a:lnTo>
                  <a:lnTo>
                    <a:pt x="19" y="46"/>
                  </a:lnTo>
                  <a:lnTo>
                    <a:pt x="19" y="57"/>
                  </a:lnTo>
                  <a:lnTo>
                    <a:pt x="19" y="65"/>
                  </a:lnTo>
                  <a:lnTo>
                    <a:pt x="19" y="76"/>
                  </a:lnTo>
                  <a:lnTo>
                    <a:pt x="15" y="84"/>
                  </a:lnTo>
                  <a:lnTo>
                    <a:pt x="13" y="93"/>
                  </a:lnTo>
                  <a:lnTo>
                    <a:pt x="11" y="101"/>
                  </a:lnTo>
                  <a:lnTo>
                    <a:pt x="9" y="110"/>
                  </a:lnTo>
                  <a:lnTo>
                    <a:pt x="6" y="118"/>
                  </a:lnTo>
                  <a:lnTo>
                    <a:pt x="4" y="127"/>
                  </a:lnTo>
                  <a:lnTo>
                    <a:pt x="0" y="137"/>
                  </a:lnTo>
                  <a:lnTo>
                    <a:pt x="0" y="146"/>
                  </a:lnTo>
                  <a:lnTo>
                    <a:pt x="7" y="146"/>
                  </a:lnTo>
                  <a:lnTo>
                    <a:pt x="15" y="146"/>
                  </a:lnTo>
                  <a:lnTo>
                    <a:pt x="23" y="146"/>
                  </a:lnTo>
                  <a:lnTo>
                    <a:pt x="30" y="146"/>
                  </a:lnTo>
                  <a:lnTo>
                    <a:pt x="34" y="137"/>
                  </a:lnTo>
                  <a:lnTo>
                    <a:pt x="38" y="129"/>
                  </a:lnTo>
                  <a:lnTo>
                    <a:pt x="44" y="120"/>
                  </a:lnTo>
                  <a:lnTo>
                    <a:pt x="49" y="112"/>
                  </a:lnTo>
                  <a:lnTo>
                    <a:pt x="53" y="103"/>
                  </a:lnTo>
                  <a:lnTo>
                    <a:pt x="57" y="93"/>
                  </a:lnTo>
                  <a:lnTo>
                    <a:pt x="61" y="84"/>
                  </a:lnTo>
                  <a:lnTo>
                    <a:pt x="66" y="76"/>
                  </a:lnTo>
                  <a:lnTo>
                    <a:pt x="66" y="67"/>
                  </a:lnTo>
                  <a:lnTo>
                    <a:pt x="68" y="57"/>
                  </a:lnTo>
                  <a:lnTo>
                    <a:pt x="68" y="48"/>
                  </a:lnTo>
                  <a:lnTo>
                    <a:pt x="68" y="40"/>
                  </a:lnTo>
                  <a:lnTo>
                    <a:pt x="63" y="25"/>
                  </a:lnTo>
                  <a:lnTo>
                    <a:pt x="51" y="1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91" name="Freeform 46">
              <a:extLst>
                <a:ext uri="{FF2B5EF4-FFF2-40B4-BE49-F238E27FC236}">
                  <a16:creationId xmlns:a16="http://schemas.microsoft.com/office/drawing/2014/main" id="{C60FD289-33D2-3C1F-3474-C0488F9558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04" y="1168"/>
              <a:ext cx="64" cy="68"/>
            </a:xfrm>
            <a:custGeom>
              <a:avLst/>
              <a:gdLst>
                <a:gd name="T0" fmla="*/ 0 w 210"/>
                <a:gd name="T1" fmla="*/ 0 h 239"/>
                <a:gd name="T2" fmla="*/ 0 w 210"/>
                <a:gd name="T3" fmla="*/ 0 h 239"/>
                <a:gd name="T4" fmla="*/ 0 w 210"/>
                <a:gd name="T5" fmla="*/ 0 h 239"/>
                <a:gd name="T6" fmla="*/ 0 w 210"/>
                <a:gd name="T7" fmla="*/ 0 h 239"/>
                <a:gd name="T8" fmla="*/ 0 w 210"/>
                <a:gd name="T9" fmla="*/ 0 h 239"/>
                <a:gd name="T10" fmla="*/ 0 w 210"/>
                <a:gd name="T11" fmla="*/ 0 h 239"/>
                <a:gd name="T12" fmla="*/ 0 w 210"/>
                <a:gd name="T13" fmla="*/ 0 h 239"/>
                <a:gd name="T14" fmla="*/ 0 w 210"/>
                <a:gd name="T15" fmla="*/ 0 h 239"/>
                <a:gd name="T16" fmla="*/ 0 w 210"/>
                <a:gd name="T17" fmla="*/ 0 h 239"/>
                <a:gd name="T18" fmla="*/ 0 w 210"/>
                <a:gd name="T19" fmla="*/ 0 h 239"/>
                <a:gd name="T20" fmla="*/ 0 w 210"/>
                <a:gd name="T21" fmla="*/ 0 h 239"/>
                <a:gd name="T22" fmla="*/ 0 w 210"/>
                <a:gd name="T23" fmla="*/ 0 h 239"/>
                <a:gd name="T24" fmla="*/ 0 w 210"/>
                <a:gd name="T25" fmla="*/ 0 h 239"/>
                <a:gd name="T26" fmla="*/ 0 w 210"/>
                <a:gd name="T27" fmla="*/ 0 h 239"/>
                <a:gd name="T28" fmla="*/ 0 w 210"/>
                <a:gd name="T29" fmla="*/ 0 h 239"/>
                <a:gd name="T30" fmla="*/ 0 w 210"/>
                <a:gd name="T31" fmla="*/ 0 h 239"/>
                <a:gd name="T32" fmla="*/ 0 w 210"/>
                <a:gd name="T33" fmla="*/ 0 h 239"/>
                <a:gd name="T34" fmla="*/ 0 w 210"/>
                <a:gd name="T35" fmla="*/ 0 h 239"/>
                <a:gd name="T36" fmla="*/ 0 w 210"/>
                <a:gd name="T37" fmla="*/ 0 h 239"/>
                <a:gd name="T38" fmla="*/ 0 w 210"/>
                <a:gd name="T39" fmla="*/ 0 h 239"/>
                <a:gd name="T40" fmla="*/ 0 w 210"/>
                <a:gd name="T41" fmla="*/ 0 h 239"/>
                <a:gd name="T42" fmla="*/ 0 w 210"/>
                <a:gd name="T43" fmla="*/ 0 h 239"/>
                <a:gd name="T44" fmla="*/ 0 w 210"/>
                <a:gd name="T45" fmla="*/ 0 h 239"/>
                <a:gd name="T46" fmla="*/ 0 w 210"/>
                <a:gd name="T47" fmla="*/ 0 h 239"/>
                <a:gd name="T48" fmla="*/ 0 w 210"/>
                <a:gd name="T49" fmla="*/ 0 h 239"/>
                <a:gd name="T50" fmla="*/ 0 w 210"/>
                <a:gd name="T51" fmla="*/ 0 h 239"/>
                <a:gd name="T52" fmla="*/ 0 w 210"/>
                <a:gd name="T53" fmla="*/ 0 h 239"/>
                <a:gd name="T54" fmla="*/ 0 w 210"/>
                <a:gd name="T55" fmla="*/ 0 h 239"/>
                <a:gd name="T56" fmla="*/ 0 w 210"/>
                <a:gd name="T57" fmla="*/ 0 h 239"/>
                <a:gd name="T58" fmla="*/ 0 w 210"/>
                <a:gd name="T59" fmla="*/ 0 h 239"/>
                <a:gd name="T60" fmla="*/ 0 w 210"/>
                <a:gd name="T61" fmla="*/ 0 h 239"/>
                <a:gd name="T62" fmla="*/ 0 w 210"/>
                <a:gd name="T63" fmla="*/ 0 h 239"/>
                <a:gd name="T64" fmla="*/ 0 w 210"/>
                <a:gd name="T65" fmla="*/ 0 h 239"/>
                <a:gd name="T66" fmla="*/ 0 w 210"/>
                <a:gd name="T67" fmla="*/ 0 h 239"/>
                <a:gd name="T68" fmla="*/ 0 w 210"/>
                <a:gd name="T69" fmla="*/ 0 h 239"/>
                <a:gd name="T70" fmla="*/ 0 w 210"/>
                <a:gd name="T71" fmla="*/ 0 h 239"/>
                <a:gd name="T72" fmla="*/ 0 w 210"/>
                <a:gd name="T73" fmla="*/ 0 h 239"/>
                <a:gd name="T74" fmla="*/ 0 w 210"/>
                <a:gd name="T75" fmla="*/ 0 h 239"/>
                <a:gd name="T76" fmla="*/ 0 w 210"/>
                <a:gd name="T77" fmla="*/ 0 h 239"/>
                <a:gd name="T78" fmla="*/ 0 w 210"/>
                <a:gd name="T79" fmla="*/ 0 h 239"/>
                <a:gd name="T80" fmla="*/ 0 w 210"/>
                <a:gd name="T81" fmla="*/ 0 h 239"/>
                <a:gd name="T82" fmla="*/ 0 w 210"/>
                <a:gd name="T83" fmla="*/ 0 h 239"/>
                <a:gd name="T84" fmla="*/ 0 w 210"/>
                <a:gd name="T85" fmla="*/ 0 h 239"/>
                <a:gd name="T86" fmla="*/ 0 w 210"/>
                <a:gd name="T87" fmla="*/ 0 h 239"/>
                <a:gd name="T88" fmla="*/ 0 w 210"/>
                <a:gd name="T89" fmla="*/ 0 h 239"/>
                <a:gd name="T90" fmla="*/ 0 w 210"/>
                <a:gd name="T91" fmla="*/ 0 h 239"/>
                <a:gd name="T92" fmla="*/ 0 w 210"/>
                <a:gd name="T93" fmla="*/ 0 h 239"/>
                <a:gd name="T94" fmla="*/ 0 w 210"/>
                <a:gd name="T95" fmla="*/ 0 h 239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210"/>
                <a:gd name="T145" fmla="*/ 0 h 239"/>
                <a:gd name="T146" fmla="*/ 210 w 210"/>
                <a:gd name="T147" fmla="*/ 239 h 239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210" h="239">
                  <a:moveTo>
                    <a:pt x="149" y="7"/>
                  </a:moveTo>
                  <a:lnTo>
                    <a:pt x="130" y="0"/>
                  </a:lnTo>
                  <a:lnTo>
                    <a:pt x="111" y="0"/>
                  </a:lnTo>
                  <a:lnTo>
                    <a:pt x="92" y="4"/>
                  </a:lnTo>
                  <a:lnTo>
                    <a:pt x="75" y="13"/>
                  </a:lnTo>
                  <a:lnTo>
                    <a:pt x="57" y="25"/>
                  </a:lnTo>
                  <a:lnTo>
                    <a:pt x="42" y="38"/>
                  </a:lnTo>
                  <a:lnTo>
                    <a:pt x="29" y="57"/>
                  </a:lnTo>
                  <a:lnTo>
                    <a:pt x="18" y="76"/>
                  </a:lnTo>
                  <a:lnTo>
                    <a:pt x="8" y="95"/>
                  </a:lnTo>
                  <a:lnTo>
                    <a:pt x="4" y="116"/>
                  </a:lnTo>
                  <a:lnTo>
                    <a:pt x="0" y="137"/>
                  </a:lnTo>
                  <a:lnTo>
                    <a:pt x="2" y="156"/>
                  </a:lnTo>
                  <a:lnTo>
                    <a:pt x="6" y="173"/>
                  </a:lnTo>
                  <a:lnTo>
                    <a:pt x="14" y="192"/>
                  </a:lnTo>
                  <a:lnTo>
                    <a:pt x="27" y="205"/>
                  </a:lnTo>
                  <a:lnTo>
                    <a:pt x="46" y="217"/>
                  </a:lnTo>
                  <a:lnTo>
                    <a:pt x="56" y="220"/>
                  </a:lnTo>
                  <a:lnTo>
                    <a:pt x="69" y="226"/>
                  </a:lnTo>
                  <a:lnTo>
                    <a:pt x="82" y="232"/>
                  </a:lnTo>
                  <a:lnTo>
                    <a:pt x="97" y="237"/>
                  </a:lnTo>
                  <a:lnTo>
                    <a:pt x="113" y="239"/>
                  </a:lnTo>
                  <a:lnTo>
                    <a:pt x="130" y="236"/>
                  </a:lnTo>
                  <a:lnTo>
                    <a:pt x="145" y="230"/>
                  </a:lnTo>
                  <a:lnTo>
                    <a:pt x="160" y="224"/>
                  </a:lnTo>
                  <a:lnTo>
                    <a:pt x="171" y="213"/>
                  </a:lnTo>
                  <a:lnTo>
                    <a:pt x="185" y="201"/>
                  </a:lnTo>
                  <a:lnTo>
                    <a:pt x="194" y="188"/>
                  </a:lnTo>
                  <a:lnTo>
                    <a:pt x="204" y="173"/>
                  </a:lnTo>
                  <a:lnTo>
                    <a:pt x="208" y="158"/>
                  </a:lnTo>
                  <a:lnTo>
                    <a:pt x="210" y="141"/>
                  </a:lnTo>
                  <a:lnTo>
                    <a:pt x="210" y="125"/>
                  </a:lnTo>
                  <a:lnTo>
                    <a:pt x="208" y="112"/>
                  </a:lnTo>
                  <a:lnTo>
                    <a:pt x="202" y="97"/>
                  </a:lnTo>
                  <a:lnTo>
                    <a:pt x="192" y="85"/>
                  </a:lnTo>
                  <a:lnTo>
                    <a:pt x="181" y="76"/>
                  </a:lnTo>
                  <a:lnTo>
                    <a:pt x="164" y="70"/>
                  </a:lnTo>
                  <a:lnTo>
                    <a:pt x="158" y="68"/>
                  </a:lnTo>
                  <a:lnTo>
                    <a:pt x="149" y="66"/>
                  </a:lnTo>
                  <a:lnTo>
                    <a:pt x="139" y="66"/>
                  </a:lnTo>
                  <a:lnTo>
                    <a:pt x="128" y="66"/>
                  </a:lnTo>
                  <a:lnTo>
                    <a:pt x="114" y="66"/>
                  </a:lnTo>
                  <a:lnTo>
                    <a:pt x="105" y="66"/>
                  </a:lnTo>
                  <a:lnTo>
                    <a:pt x="95" y="66"/>
                  </a:lnTo>
                  <a:lnTo>
                    <a:pt x="92" y="70"/>
                  </a:lnTo>
                  <a:lnTo>
                    <a:pt x="84" y="76"/>
                  </a:lnTo>
                  <a:lnTo>
                    <a:pt x="78" y="83"/>
                  </a:lnTo>
                  <a:lnTo>
                    <a:pt x="76" y="87"/>
                  </a:lnTo>
                  <a:lnTo>
                    <a:pt x="78" y="93"/>
                  </a:lnTo>
                  <a:lnTo>
                    <a:pt x="82" y="99"/>
                  </a:lnTo>
                  <a:lnTo>
                    <a:pt x="92" y="108"/>
                  </a:lnTo>
                  <a:lnTo>
                    <a:pt x="101" y="108"/>
                  </a:lnTo>
                  <a:lnTo>
                    <a:pt x="113" y="112"/>
                  </a:lnTo>
                  <a:lnTo>
                    <a:pt x="122" y="112"/>
                  </a:lnTo>
                  <a:lnTo>
                    <a:pt x="133" y="112"/>
                  </a:lnTo>
                  <a:lnTo>
                    <a:pt x="141" y="112"/>
                  </a:lnTo>
                  <a:lnTo>
                    <a:pt x="149" y="118"/>
                  </a:lnTo>
                  <a:lnTo>
                    <a:pt x="158" y="125"/>
                  </a:lnTo>
                  <a:lnTo>
                    <a:pt x="168" y="137"/>
                  </a:lnTo>
                  <a:lnTo>
                    <a:pt x="168" y="150"/>
                  </a:lnTo>
                  <a:lnTo>
                    <a:pt x="166" y="160"/>
                  </a:lnTo>
                  <a:lnTo>
                    <a:pt x="160" y="169"/>
                  </a:lnTo>
                  <a:lnTo>
                    <a:pt x="152" y="175"/>
                  </a:lnTo>
                  <a:lnTo>
                    <a:pt x="143" y="179"/>
                  </a:lnTo>
                  <a:lnTo>
                    <a:pt x="132" y="179"/>
                  </a:lnTo>
                  <a:lnTo>
                    <a:pt x="120" y="179"/>
                  </a:lnTo>
                  <a:lnTo>
                    <a:pt x="107" y="179"/>
                  </a:lnTo>
                  <a:lnTo>
                    <a:pt x="92" y="173"/>
                  </a:lnTo>
                  <a:lnTo>
                    <a:pt x="80" y="165"/>
                  </a:lnTo>
                  <a:lnTo>
                    <a:pt x="69" y="158"/>
                  </a:lnTo>
                  <a:lnTo>
                    <a:pt x="57" y="150"/>
                  </a:lnTo>
                  <a:lnTo>
                    <a:pt x="46" y="141"/>
                  </a:lnTo>
                  <a:lnTo>
                    <a:pt x="40" y="131"/>
                  </a:lnTo>
                  <a:lnTo>
                    <a:pt x="35" y="118"/>
                  </a:lnTo>
                  <a:lnTo>
                    <a:pt x="35" y="108"/>
                  </a:lnTo>
                  <a:lnTo>
                    <a:pt x="33" y="99"/>
                  </a:lnTo>
                  <a:lnTo>
                    <a:pt x="35" y="89"/>
                  </a:lnTo>
                  <a:lnTo>
                    <a:pt x="37" y="82"/>
                  </a:lnTo>
                  <a:lnTo>
                    <a:pt x="40" y="76"/>
                  </a:lnTo>
                  <a:lnTo>
                    <a:pt x="42" y="66"/>
                  </a:lnTo>
                  <a:lnTo>
                    <a:pt x="48" y="59"/>
                  </a:lnTo>
                  <a:lnTo>
                    <a:pt x="54" y="51"/>
                  </a:lnTo>
                  <a:lnTo>
                    <a:pt x="61" y="47"/>
                  </a:lnTo>
                  <a:lnTo>
                    <a:pt x="69" y="40"/>
                  </a:lnTo>
                  <a:lnTo>
                    <a:pt x="76" y="34"/>
                  </a:lnTo>
                  <a:lnTo>
                    <a:pt x="86" y="30"/>
                  </a:lnTo>
                  <a:lnTo>
                    <a:pt x="95" y="28"/>
                  </a:lnTo>
                  <a:lnTo>
                    <a:pt x="103" y="25"/>
                  </a:lnTo>
                  <a:lnTo>
                    <a:pt x="114" y="25"/>
                  </a:lnTo>
                  <a:lnTo>
                    <a:pt x="124" y="23"/>
                  </a:lnTo>
                  <a:lnTo>
                    <a:pt x="133" y="25"/>
                  </a:lnTo>
                  <a:lnTo>
                    <a:pt x="139" y="19"/>
                  </a:lnTo>
                  <a:lnTo>
                    <a:pt x="143" y="15"/>
                  </a:lnTo>
                  <a:lnTo>
                    <a:pt x="147" y="9"/>
                  </a:lnTo>
                  <a:lnTo>
                    <a:pt x="149" y="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92" name="Freeform 47">
              <a:extLst>
                <a:ext uri="{FF2B5EF4-FFF2-40B4-BE49-F238E27FC236}">
                  <a16:creationId xmlns:a16="http://schemas.microsoft.com/office/drawing/2014/main" id="{53A2AEDC-D16B-758C-3582-D1D5BB4923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60" y="1202"/>
              <a:ext cx="27" cy="43"/>
            </a:xfrm>
            <a:custGeom>
              <a:avLst/>
              <a:gdLst>
                <a:gd name="T0" fmla="*/ 0 w 85"/>
                <a:gd name="T1" fmla="*/ 0 h 152"/>
                <a:gd name="T2" fmla="*/ 0 w 85"/>
                <a:gd name="T3" fmla="*/ 0 h 152"/>
                <a:gd name="T4" fmla="*/ 0 w 85"/>
                <a:gd name="T5" fmla="*/ 0 h 152"/>
                <a:gd name="T6" fmla="*/ 0 w 85"/>
                <a:gd name="T7" fmla="*/ 0 h 152"/>
                <a:gd name="T8" fmla="*/ 0 w 85"/>
                <a:gd name="T9" fmla="*/ 0 h 152"/>
                <a:gd name="T10" fmla="*/ 0 w 85"/>
                <a:gd name="T11" fmla="*/ 0 h 152"/>
                <a:gd name="T12" fmla="*/ 0 w 85"/>
                <a:gd name="T13" fmla="*/ 0 h 152"/>
                <a:gd name="T14" fmla="*/ 0 w 85"/>
                <a:gd name="T15" fmla="*/ 0 h 152"/>
                <a:gd name="T16" fmla="*/ 0 w 85"/>
                <a:gd name="T17" fmla="*/ 0 h 152"/>
                <a:gd name="T18" fmla="*/ 0 w 85"/>
                <a:gd name="T19" fmla="*/ 0 h 152"/>
                <a:gd name="T20" fmla="*/ 0 w 85"/>
                <a:gd name="T21" fmla="*/ 0 h 152"/>
                <a:gd name="T22" fmla="*/ 0 w 85"/>
                <a:gd name="T23" fmla="*/ 0 h 152"/>
                <a:gd name="T24" fmla="*/ 0 w 85"/>
                <a:gd name="T25" fmla="*/ 0 h 152"/>
                <a:gd name="T26" fmla="*/ 0 w 85"/>
                <a:gd name="T27" fmla="*/ 0 h 152"/>
                <a:gd name="T28" fmla="*/ 0 w 85"/>
                <a:gd name="T29" fmla="*/ 0 h 152"/>
                <a:gd name="T30" fmla="*/ 0 w 85"/>
                <a:gd name="T31" fmla="*/ 0 h 152"/>
                <a:gd name="T32" fmla="*/ 0 w 85"/>
                <a:gd name="T33" fmla="*/ 0 h 152"/>
                <a:gd name="T34" fmla="*/ 0 w 85"/>
                <a:gd name="T35" fmla="*/ 0 h 152"/>
                <a:gd name="T36" fmla="*/ 0 w 85"/>
                <a:gd name="T37" fmla="*/ 0 h 152"/>
                <a:gd name="T38" fmla="*/ 0 w 85"/>
                <a:gd name="T39" fmla="*/ 0 h 152"/>
                <a:gd name="T40" fmla="*/ 0 w 85"/>
                <a:gd name="T41" fmla="*/ 0 h 152"/>
                <a:gd name="T42" fmla="*/ 0 w 85"/>
                <a:gd name="T43" fmla="*/ 0 h 152"/>
                <a:gd name="T44" fmla="*/ 0 w 85"/>
                <a:gd name="T45" fmla="*/ 0 h 152"/>
                <a:gd name="T46" fmla="*/ 0 w 85"/>
                <a:gd name="T47" fmla="*/ 0 h 152"/>
                <a:gd name="T48" fmla="*/ 0 w 85"/>
                <a:gd name="T49" fmla="*/ 0 h 152"/>
                <a:gd name="T50" fmla="*/ 0 w 85"/>
                <a:gd name="T51" fmla="*/ 0 h 152"/>
                <a:gd name="T52" fmla="*/ 0 w 85"/>
                <a:gd name="T53" fmla="*/ 0 h 152"/>
                <a:gd name="T54" fmla="*/ 0 w 85"/>
                <a:gd name="T55" fmla="*/ 0 h 152"/>
                <a:gd name="T56" fmla="*/ 0 w 85"/>
                <a:gd name="T57" fmla="*/ 0 h 152"/>
                <a:gd name="T58" fmla="*/ 0 w 85"/>
                <a:gd name="T59" fmla="*/ 0 h 152"/>
                <a:gd name="T60" fmla="*/ 0 w 85"/>
                <a:gd name="T61" fmla="*/ 0 h 152"/>
                <a:gd name="T62" fmla="*/ 0 w 85"/>
                <a:gd name="T63" fmla="*/ 0 h 152"/>
                <a:gd name="T64" fmla="*/ 0 w 85"/>
                <a:gd name="T65" fmla="*/ 0 h 152"/>
                <a:gd name="T66" fmla="*/ 0 w 85"/>
                <a:gd name="T67" fmla="*/ 0 h 152"/>
                <a:gd name="T68" fmla="*/ 0 w 85"/>
                <a:gd name="T69" fmla="*/ 0 h 152"/>
                <a:gd name="T70" fmla="*/ 0 w 85"/>
                <a:gd name="T71" fmla="*/ 0 h 152"/>
                <a:gd name="T72" fmla="*/ 0 w 85"/>
                <a:gd name="T73" fmla="*/ 0 h 152"/>
                <a:gd name="T74" fmla="*/ 0 w 85"/>
                <a:gd name="T75" fmla="*/ 0 h 152"/>
                <a:gd name="T76" fmla="*/ 0 w 85"/>
                <a:gd name="T77" fmla="*/ 0 h 152"/>
                <a:gd name="T78" fmla="*/ 0 w 85"/>
                <a:gd name="T79" fmla="*/ 0 h 152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85"/>
                <a:gd name="T121" fmla="*/ 0 h 152"/>
                <a:gd name="T122" fmla="*/ 85 w 85"/>
                <a:gd name="T123" fmla="*/ 152 h 152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85" h="152">
                  <a:moveTo>
                    <a:pt x="74" y="0"/>
                  </a:moveTo>
                  <a:lnTo>
                    <a:pt x="70" y="0"/>
                  </a:lnTo>
                  <a:lnTo>
                    <a:pt x="66" y="0"/>
                  </a:lnTo>
                  <a:lnTo>
                    <a:pt x="61" y="0"/>
                  </a:lnTo>
                  <a:lnTo>
                    <a:pt x="57" y="0"/>
                  </a:lnTo>
                  <a:lnTo>
                    <a:pt x="59" y="7"/>
                  </a:lnTo>
                  <a:lnTo>
                    <a:pt x="61" y="17"/>
                  </a:lnTo>
                  <a:lnTo>
                    <a:pt x="63" y="26"/>
                  </a:lnTo>
                  <a:lnTo>
                    <a:pt x="64" y="36"/>
                  </a:lnTo>
                  <a:lnTo>
                    <a:pt x="63" y="45"/>
                  </a:lnTo>
                  <a:lnTo>
                    <a:pt x="61" y="55"/>
                  </a:lnTo>
                  <a:lnTo>
                    <a:pt x="59" y="64"/>
                  </a:lnTo>
                  <a:lnTo>
                    <a:pt x="57" y="76"/>
                  </a:lnTo>
                  <a:lnTo>
                    <a:pt x="51" y="83"/>
                  </a:lnTo>
                  <a:lnTo>
                    <a:pt x="45" y="93"/>
                  </a:lnTo>
                  <a:lnTo>
                    <a:pt x="38" y="102"/>
                  </a:lnTo>
                  <a:lnTo>
                    <a:pt x="32" y="110"/>
                  </a:lnTo>
                  <a:lnTo>
                    <a:pt x="25" y="116"/>
                  </a:lnTo>
                  <a:lnTo>
                    <a:pt x="17" y="125"/>
                  </a:lnTo>
                  <a:lnTo>
                    <a:pt x="7" y="131"/>
                  </a:lnTo>
                  <a:lnTo>
                    <a:pt x="0" y="137"/>
                  </a:lnTo>
                  <a:lnTo>
                    <a:pt x="5" y="144"/>
                  </a:lnTo>
                  <a:lnTo>
                    <a:pt x="11" y="152"/>
                  </a:lnTo>
                  <a:lnTo>
                    <a:pt x="21" y="146"/>
                  </a:lnTo>
                  <a:lnTo>
                    <a:pt x="32" y="142"/>
                  </a:lnTo>
                  <a:lnTo>
                    <a:pt x="42" y="135"/>
                  </a:lnTo>
                  <a:lnTo>
                    <a:pt x="51" y="129"/>
                  </a:lnTo>
                  <a:lnTo>
                    <a:pt x="57" y="119"/>
                  </a:lnTo>
                  <a:lnTo>
                    <a:pt x="66" y="110"/>
                  </a:lnTo>
                  <a:lnTo>
                    <a:pt x="70" y="99"/>
                  </a:lnTo>
                  <a:lnTo>
                    <a:pt x="78" y="89"/>
                  </a:lnTo>
                  <a:lnTo>
                    <a:pt x="80" y="78"/>
                  </a:lnTo>
                  <a:lnTo>
                    <a:pt x="83" y="64"/>
                  </a:lnTo>
                  <a:lnTo>
                    <a:pt x="85" y="53"/>
                  </a:lnTo>
                  <a:lnTo>
                    <a:pt x="85" y="42"/>
                  </a:lnTo>
                  <a:lnTo>
                    <a:pt x="85" y="30"/>
                  </a:lnTo>
                  <a:lnTo>
                    <a:pt x="82" y="19"/>
                  </a:lnTo>
                  <a:lnTo>
                    <a:pt x="78" y="7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93" name="Freeform 48">
              <a:extLst>
                <a:ext uri="{FF2B5EF4-FFF2-40B4-BE49-F238E27FC236}">
                  <a16:creationId xmlns:a16="http://schemas.microsoft.com/office/drawing/2014/main" id="{792AB849-CE7C-7189-13A0-1FB353706E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22" y="1227"/>
              <a:ext cx="61" cy="77"/>
            </a:xfrm>
            <a:custGeom>
              <a:avLst/>
              <a:gdLst>
                <a:gd name="T0" fmla="*/ 0 w 200"/>
                <a:gd name="T1" fmla="*/ 0 h 272"/>
                <a:gd name="T2" fmla="*/ 0 w 200"/>
                <a:gd name="T3" fmla="*/ 0 h 272"/>
                <a:gd name="T4" fmla="*/ 0 w 200"/>
                <a:gd name="T5" fmla="*/ 0 h 272"/>
                <a:gd name="T6" fmla="*/ 0 w 200"/>
                <a:gd name="T7" fmla="*/ 0 h 272"/>
                <a:gd name="T8" fmla="*/ 0 w 200"/>
                <a:gd name="T9" fmla="*/ 0 h 272"/>
                <a:gd name="T10" fmla="*/ 0 w 200"/>
                <a:gd name="T11" fmla="*/ 0 h 272"/>
                <a:gd name="T12" fmla="*/ 0 w 200"/>
                <a:gd name="T13" fmla="*/ 0 h 272"/>
                <a:gd name="T14" fmla="*/ 0 w 200"/>
                <a:gd name="T15" fmla="*/ 0 h 272"/>
                <a:gd name="T16" fmla="*/ 0 w 200"/>
                <a:gd name="T17" fmla="*/ 0 h 272"/>
                <a:gd name="T18" fmla="*/ 0 w 200"/>
                <a:gd name="T19" fmla="*/ 0 h 272"/>
                <a:gd name="T20" fmla="*/ 0 w 200"/>
                <a:gd name="T21" fmla="*/ 0 h 272"/>
                <a:gd name="T22" fmla="*/ 0 w 200"/>
                <a:gd name="T23" fmla="*/ 0 h 272"/>
                <a:gd name="T24" fmla="*/ 0 w 200"/>
                <a:gd name="T25" fmla="*/ 0 h 272"/>
                <a:gd name="T26" fmla="*/ 0 w 200"/>
                <a:gd name="T27" fmla="*/ 0 h 272"/>
                <a:gd name="T28" fmla="*/ 0 w 200"/>
                <a:gd name="T29" fmla="*/ 0 h 272"/>
                <a:gd name="T30" fmla="*/ 0 w 200"/>
                <a:gd name="T31" fmla="*/ 0 h 272"/>
                <a:gd name="T32" fmla="*/ 0 w 200"/>
                <a:gd name="T33" fmla="*/ 0 h 272"/>
                <a:gd name="T34" fmla="*/ 0 w 200"/>
                <a:gd name="T35" fmla="*/ 0 h 272"/>
                <a:gd name="T36" fmla="*/ 0 w 200"/>
                <a:gd name="T37" fmla="*/ 0 h 272"/>
                <a:gd name="T38" fmla="*/ 0 w 200"/>
                <a:gd name="T39" fmla="*/ 0 h 272"/>
                <a:gd name="T40" fmla="*/ 0 w 200"/>
                <a:gd name="T41" fmla="*/ 0 h 272"/>
                <a:gd name="T42" fmla="*/ 0 w 200"/>
                <a:gd name="T43" fmla="*/ 0 h 272"/>
                <a:gd name="T44" fmla="*/ 0 w 200"/>
                <a:gd name="T45" fmla="*/ 0 h 272"/>
                <a:gd name="T46" fmla="*/ 0 w 200"/>
                <a:gd name="T47" fmla="*/ 0 h 272"/>
                <a:gd name="T48" fmla="*/ 0 w 200"/>
                <a:gd name="T49" fmla="*/ 0 h 272"/>
                <a:gd name="T50" fmla="*/ 0 w 200"/>
                <a:gd name="T51" fmla="*/ 0 h 272"/>
                <a:gd name="T52" fmla="*/ 0 w 200"/>
                <a:gd name="T53" fmla="*/ 0 h 272"/>
                <a:gd name="T54" fmla="*/ 0 w 200"/>
                <a:gd name="T55" fmla="*/ 0 h 272"/>
                <a:gd name="T56" fmla="*/ 0 w 200"/>
                <a:gd name="T57" fmla="*/ 0 h 272"/>
                <a:gd name="T58" fmla="*/ 0 w 200"/>
                <a:gd name="T59" fmla="*/ 0 h 272"/>
                <a:gd name="T60" fmla="*/ 0 w 200"/>
                <a:gd name="T61" fmla="*/ 0 h 272"/>
                <a:gd name="T62" fmla="*/ 0 w 200"/>
                <a:gd name="T63" fmla="*/ 0 h 272"/>
                <a:gd name="T64" fmla="*/ 0 w 200"/>
                <a:gd name="T65" fmla="*/ 0 h 272"/>
                <a:gd name="T66" fmla="*/ 0 w 200"/>
                <a:gd name="T67" fmla="*/ 0 h 272"/>
                <a:gd name="T68" fmla="*/ 0 w 200"/>
                <a:gd name="T69" fmla="*/ 0 h 272"/>
                <a:gd name="T70" fmla="*/ 0 w 200"/>
                <a:gd name="T71" fmla="*/ 0 h 272"/>
                <a:gd name="T72" fmla="*/ 0 w 200"/>
                <a:gd name="T73" fmla="*/ 0 h 272"/>
                <a:gd name="T74" fmla="*/ 0 w 200"/>
                <a:gd name="T75" fmla="*/ 0 h 272"/>
                <a:gd name="T76" fmla="*/ 0 w 200"/>
                <a:gd name="T77" fmla="*/ 0 h 272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200"/>
                <a:gd name="T118" fmla="*/ 0 h 272"/>
                <a:gd name="T119" fmla="*/ 200 w 200"/>
                <a:gd name="T120" fmla="*/ 272 h 272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200" h="272">
                  <a:moveTo>
                    <a:pt x="103" y="4"/>
                  </a:moveTo>
                  <a:lnTo>
                    <a:pt x="82" y="0"/>
                  </a:lnTo>
                  <a:lnTo>
                    <a:pt x="63" y="4"/>
                  </a:lnTo>
                  <a:lnTo>
                    <a:pt x="46" y="9"/>
                  </a:lnTo>
                  <a:lnTo>
                    <a:pt x="33" y="19"/>
                  </a:lnTo>
                  <a:lnTo>
                    <a:pt x="21" y="30"/>
                  </a:lnTo>
                  <a:lnTo>
                    <a:pt x="14" y="47"/>
                  </a:lnTo>
                  <a:lnTo>
                    <a:pt x="6" y="63"/>
                  </a:lnTo>
                  <a:lnTo>
                    <a:pt x="4" y="83"/>
                  </a:lnTo>
                  <a:lnTo>
                    <a:pt x="0" y="101"/>
                  </a:lnTo>
                  <a:lnTo>
                    <a:pt x="2" y="120"/>
                  </a:lnTo>
                  <a:lnTo>
                    <a:pt x="4" y="139"/>
                  </a:lnTo>
                  <a:lnTo>
                    <a:pt x="12" y="156"/>
                  </a:lnTo>
                  <a:lnTo>
                    <a:pt x="19" y="171"/>
                  </a:lnTo>
                  <a:lnTo>
                    <a:pt x="31" y="186"/>
                  </a:lnTo>
                  <a:lnTo>
                    <a:pt x="46" y="198"/>
                  </a:lnTo>
                  <a:lnTo>
                    <a:pt x="63" y="205"/>
                  </a:lnTo>
                  <a:lnTo>
                    <a:pt x="69" y="205"/>
                  </a:lnTo>
                  <a:lnTo>
                    <a:pt x="74" y="211"/>
                  </a:lnTo>
                  <a:lnTo>
                    <a:pt x="82" y="215"/>
                  </a:lnTo>
                  <a:lnTo>
                    <a:pt x="91" y="220"/>
                  </a:lnTo>
                  <a:lnTo>
                    <a:pt x="99" y="224"/>
                  </a:lnTo>
                  <a:lnTo>
                    <a:pt x="107" y="228"/>
                  </a:lnTo>
                  <a:lnTo>
                    <a:pt x="114" y="234"/>
                  </a:lnTo>
                  <a:lnTo>
                    <a:pt x="124" y="241"/>
                  </a:lnTo>
                  <a:lnTo>
                    <a:pt x="131" y="245"/>
                  </a:lnTo>
                  <a:lnTo>
                    <a:pt x="139" y="251"/>
                  </a:lnTo>
                  <a:lnTo>
                    <a:pt x="147" y="257"/>
                  </a:lnTo>
                  <a:lnTo>
                    <a:pt x="156" y="262"/>
                  </a:lnTo>
                  <a:lnTo>
                    <a:pt x="164" y="264"/>
                  </a:lnTo>
                  <a:lnTo>
                    <a:pt x="171" y="268"/>
                  </a:lnTo>
                  <a:lnTo>
                    <a:pt x="181" y="270"/>
                  </a:lnTo>
                  <a:lnTo>
                    <a:pt x="188" y="272"/>
                  </a:lnTo>
                  <a:lnTo>
                    <a:pt x="194" y="253"/>
                  </a:lnTo>
                  <a:lnTo>
                    <a:pt x="200" y="237"/>
                  </a:lnTo>
                  <a:lnTo>
                    <a:pt x="200" y="226"/>
                  </a:lnTo>
                  <a:lnTo>
                    <a:pt x="200" y="218"/>
                  </a:lnTo>
                  <a:lnTo>
                    <a:pt x="194" y="211"/>
                  </a:lnTo>
                  <a:lnTo>
                    <a:pt x="187" y="207"/>
                  </a:lnTo>
                  <a:lnTo>
                    <a:pt x="177" y="203"/>
                  </a:lnTo>
                  <a:lnTo>
                    <a:pt x="169" y="203"/>
                  </a:lnTo>
                  <a:lnTo>
                    <a:pt x="158" y="201"/>
                  </a:lnTo>
                  <a:lnTo>
                    <a:pt x="147" y="201"/>
                  </a:lnTo>
                  <a:lnTo>
                    <a:pt x="135" y="201"/>
                  </a:lnTo>
                  <a:lnTo>
                    <a:pt x="126" y="203"/>
                  </a:lnTo>
                  <a:lnTo>
                    <a:pt x="116" y="201"/>
                  </a:lnTo>
                  <a:lnTo>
                    <a:pt x="109" y="201"/>
                  </a:lnTo>
                  <a:lnTo>
                    <a:pt x="103" y="201"/>
                  </a:lnTo>
                  <a:lnTo>
                    <a:pt x="101" y="201"/>
                  </a:lnTo>
                  <a:lnTo>
                    <a:pt x="90" y="196"/>
                  </a:lnTo>
                  <a:lnTo>
                    <a:pt x="80" y="192"/>
                  </a:lnTo>
                  <a:lnTo>
                    <a:pt x="72" y="188"/>
                  </a:lnTo>
                  <a:lnTo>
                    <a:pt x="65" y="182"/>
                  </a:lnTo>
                  <a:lnTo>
                    <a:pt x="57" y="177"/>
                  </a:lnTo>
                  <a:lnTo>
                    <a:pt x="50" y="171"/>
                  </a:lnTo>
                  <a:lnTo>
                    <a:pt x="42" y="163"/>
                  </a:lnTo>
                  <a:lnTo>
                    <a:pt x="38" y="158"/>
                  </a:lnTo>
                  <a:lnTo>
                    <a:pt x="33" y="150"/>
                  </a:lnTo>
                  <a:lnTo>
                    <a:pt x="29" y="141"/>
                  </a:lnTo>
                  <a:lnTo>
                    <a:pt x="25" y="131"/>
                  </a:lnTo>
                  <a:lnTo>
                    <a:pt x="23" y="123"/>
                  </a:lnTo>
                  <a:lnTo>
                    <a:pt x="21" y="114"/>
                  </a:lnTo>
                  <a:lnTo>
                    <a:pt x="21" y="104"/>
                  </a:lnTo>
                  <a:lnTo>
                    <a:pt x="21" y="95"/>
                  </a:lnTo>
                  <a:lnTo>
                    <a:pt x="23" y="85"/>
                  </a:lnTo>
                  <a:lnTo>
                    <a:pt x="27" y="72"/>
                  </a:lnTo>
                  <a:lnTo>
                    <a:pt x="31" y="61"/>
                  </a:lnTo>
                  <a:lnTo>
                    <a:pt x="38" y="49"/>
                  </a:lnTo>
                  <a:lnTo>
                    <a:pt x="46" y="42"/>
                  </a:lnTo>
                  <a:lnTo>
                    <a:pt x="53" y="32"/>
                  </a:lnTo>
                  <a:lnTo>
                    <a:pt x="67" y="26"/>
                  </a:lnTo>
                  <a:lnTo>
                    <a:pt x="78" y="23"/>
                  </a:lnTo>
                  <a:lnTo>
                    <a:pt x="91" y="21"/>
                  </a:lnTo>
                  <a:lnTo>
                    <a:pt x="95" y="17"/>
                  </a:lnTo>
                  <a:lnTo>
                    <a:pt x="99" y="11"/>
                  </a:lnTo>
                  <a:lnTo>
                    <a:pt x="101" y="6"/>
                  </a:lnTo>
                  <a:lnTo>
                    <a:pt x="103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94" name="Freeform 49">
              <a:extLst>
                <a:ext uri="{FF2B5EF4-FFF2-40B4-BE49-F238E27FC236}">
                  <a16:creationId xmlns:a16="http://schemas.microsoft.com/office/drawing/2014/main" id="{92A12B04-B385-BAD6-6DC8-BCBDE81857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63" y="1237"/>
              <a:ext cx="49" cy="34"/>
            </a:xfrm>
            <a:custGeom>
              <a:avLst/>
              <a:gdLst>
                <a:gd name="T0" fmla="*/ 0 w 162"/>
                <a:gd name="T1" fmla="*/ 0 h 118"/>
                <a:gd name="T2" fmla="*/ 0 w 162"/>
                <a:gd name="T3" fmla="*/ 0 h 118"/>
                <a:gd name="T4" fmla="*/ 0 w 162"/>
                <a:gd name="T5" fmla="*/ 0 h 118"/>
                <a:gd name="T6" fmla="*/ 0 w 162"/>
                <a:gd name="T7" fmla="*/ 0 h 118"/>
                <a:gd name="T8" fmla="*/ 0 w 162"/>
                <a:gd name="T9" fmla="*/ 0 h 118"/>
                <a:gd name="T10" fmla="*/ 0 w 162"/>
                <a:gd name="T11" fmla="*/ 0 h 118"/>
                <a:gd name="T12" fmla="*/ 0 w 162"/>
                <a:gd name="T13" fmla="*/ 0 h 118"/>
                <a:gd name="T14" fmla="*/ 0 w 162"/>
                <a:gd name="T15" fmla="*/ 0 h 118"/>
                <a:gd name="T16" fmla="*/ 0 w 162"/>
                <a:gd name="T17" fmla="*/ 0 h 118"/>
                <a:gd name="T18" fmla="*/ 0 w 162"/>
                <a:gd name="T19" fmla="*/ 0 h 118"/>
                <a:gd name="T20" fmla="*/ 0 w 162"/>
                <a:gd name="T21" fmla="*/ 0 h 118"/>
                <a:gd name="T22" fmla="*/ 0 w 162"/>
                <a:gd name="T23" fmla="*/ 0 h 118"/>
                <a:gd name="T24" fmla="*/ 0 w 162"/>
                <a:gd name="T25" fmla="*/ 0 h 118"/>
                <a:gd name="T26" fmla="*/ 0 w 162"/>
                <a:gd name="T27" fmla="*/ 0 h 118"/>
                <a:gd name="T28" fmla="*/ 0 w 162"/>
                <a:gd name="T29" fmla="*/ 0 h 118"/>
                <a:gd name="T30" fmla="*/ 0 w 162"/>
                <a:gd name="T31" fmla="*/ 0 h 118"/>
                <a:gd name="T32" fmla="*/ 0 w 162"/>
                <a:gd name="T33" fmla="*/ 0 h 118"/>
                <a:gd name="T34" fmla="*/ 0 w 162"/>
                <a:gd name="T35" fmla="*/ 0 h 118"/>
                <a:gd name="T36" fmla="*/ 0 w 162"/>
                <a:gd name="T37" fmla="*/ 0 h 118"/>
                <a:gd name="T38" fmla="*/ 0 w 162"/>
                <a:gd name="T39" fmla="*/ 0 h 118"/>
                <a:gd name="T40" fmla="*/ 0 w 162"/>
                <a:gd name="T41" fmla="*/ 0 h 118"/>
                <a:gd name="T42" fmla="*/ 0 w 162"/>
                <a:gd name="T43" fmla="*/ 0 h 118"/>
                <a:gd name="T44" fmla="*/ 0 w 162"/>
                <a:gd name="T45" fmla="*/ 0 h 118"/>
                <a:gd name="T46" fmla="*/ 0 w 162"/>
                <a:gd name="T47" fmla="*/ 0 h 118"/>
                <a:gd name="T48" fmla="*/ 0 w 162"/>
                <a:gd name="T49" fmla="*/ 0 h 118"/>
                <a:gd name="T50" fmla="*/ 0 w 162"/>
                <a:gd name="T51" fmla="*/ 0 h 118"/>
                <a:gd name="T52" fmla="*/ 0 w 162"/>
                <a:gd name="T53" fmla="*/ 0 h 118"/>
                <a:gd name="T54" fmla="*/ 0 w 162"/>
                <a:gd name="T55" fmla="*/ 0 h 118"/>
                <a:gd name="T56" fmla="*/ 0 w 162"/>
                <a:gd name="T57" fmla="*/ 0 h 118"/>
                <a:gd name="T58" fmla="*/ 0 w 162"/>
                <a:gd name="T59" fmla="*/ 0 h 118"/>
                <a:gd name="T60" fmla="*/ 0 w 162"/>
                <a:gd name="T61" fmla="*/ 0 h 118"/>
                <a:gd name="T62" fmla="*/ 0 w 162"/>
                <a:gd name="T63" fmla="*/ 0 h 118"/>
                <a:gd name="T64" fmla="*/ 0 w 162"/>
                <a:gd name="T65" fmla="*/ 0 h 118"/>
                <a:gd name="T66" fmla="*/ 0 w 162"/>
                <a:gd name="T67" fmla="*/ 0 h 118"/>
                <a:gd name="T68" fmla="*/ 0 w 162"/>
                <a:gd name="T69" fmla="*/ 0 h 118"/>
                <a:gd name="T70" fmla="*/ 0 w 162"/>
                <a:gd name="T71" fmla="*/ 0 h 118"/>
                <a:gd name="T72" fmla="*/ 0 w 162"/>
                <a:gd name="T73" fmla="*/ 0 h 118"/>
                <a:gd name="T74" fmla="*/ 0 w 162"/>
                <a:gd name="T75" fmla="*/ 0 h 118"/>
                <a:gd name="T76" fmla="*/ 0 w 162"/>
                <a:gd name="T77" fmla="*/ 0 h 118"/>
                <a:gd name="T78" fmla="*/ 0 w 162"/>
                <a:gd name="T79" fmla="*/ 0 h 118"/>
                <a:gd name="T80" fmla="*/ 0 w 162"/>
                <a:gd name="T81" fmla="*/ 0 h 118"/>
                <a:gd name="T82" fmla="*/ 0 w 162"/>
                <a:gd name="T83" fmla="*/ 0 h 118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162"/>
                <a:gd name="T127" fmla="*/ 0 h 118"/>
                <a:gd name="T128" fmla="*/ 162 w 162"/>
                <a:gd name="T129" fmla="*/ 118 h 118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162" h="118">
                  <a:moveTo>
                    <a:pt x="149" y="19"/>
                  </a:moveTo>
                  <a:lnTo>
                    <a:pt x="132" y="8"/>
                  </a:lnTo>
                  <a:lnTo>
                    <a:pt x="118" y="2"/>
                  </a:lnTo>
                  <a:lnTo>
                    <a:pt x="105" y="0"/>
                  </a:lnTo>
                  <a:lnTo>
                    <a:pt x="97" y="4"/>
                  </a:lnTo>
                  <a:lnTo>
                    <a:pt x="90" y="6"/>
                  </a:lnTo>
                  <a:lnTo>
                    <a:pt x="82" y="15"/>
                  </a:lnTo>
                  <a:lnTo>
                    <a:pt x="76" y="23"/>
                  </a:lnTo>
                  <a:lnTo>
                    <a:pt x="73" y="34"/>
                  </a:lnTo>
                  <a:lnTo>
                    <a:pt x="65" y="42"/>
                  </a:lnTo>
                  <a:lnTo>
                    <a:pt x="59" y="53"/>
                  </a:lnTo>
                  <a:lnTo>
                    <a:pt x="54" y="63"/>
                  </a:lnTo>
                  <a:lnTo>
                    <a:pt x="46" y="72"/>
                  </a:lnTo>
                  <a:lnTo>
                    <a:pt x="37" y="80"/>
                  </a:lnTo>
                  <a:lnTo>
                    <a:pt x="27" y="86"/>
                  </a:lnTo>
                  <a:lnTo>
                    <a:pt x="14" y="90"/>
                  </a:lnTo>
                  <a:lnTo>
                    <a:pt x="2" y="90"/>
                  </a:lnTo>
                  <a:lnTo>
                    <a:pt x="0" y="95"/>
                  </a:lnTo>
                  <a:lnTo>
                    <a:pt x="4" y="103"/>
                  </a:lnTo>
                  <a:lnTo>
                    <a:pt x="8" y="107"/>
                  </a:lnTo>
                  <a:lnTo>
                    <a:pt x="16" y="112"/>
                  </a:lnTo>
                  <a:lnTo>
                    <a:pt x="21" y="112"/>
                  </a:lnTo>
                  <a:lnTo>
                    <a:pt x="31" y="116"/>
                  </a:lnTo>
                  <a:lnTo>
                    <a:pt x="38" y="118"/>
                  </a:lnTo>
                  <a:lnTo>
                    <a:pt x="50" y="118"/>
                  </a:lnTo>
                  <a:lnTo>
                    <a:pt x="57" y="118"/>
                  </a:lnTo>
                  <a:lnTo>
                    <a:pt x="69" y="116"/>
                  </a:lnTo>
                  <a:lnTo>
                    <a:pt x="76" y="114"/>
                  </a:lnTo>
                  <a:lnTo>
                    <a:pt x="86" y="112"/>
                  </a:lnTo>
                  <a:lnTo>
                    <a:pt x="94" y="109"/>
                  </a:lnTo>
                  <a:lnTo>
                    <a:pt x="101" y="107"/>
                  </a:lnTo>
                  <a:lnTo>
                    <a:pt x="109" y="103"/>
                  </a:lnTo>
                  <a:lnTo>
                    <a:pt x="114" y="101"/>
                  </a:lnTo>
                  <a:lnTo>
                    <a:pt x="124" y="90"/>
                  </a:lnTo>
                  <a:lnTo>
                    <a:pt x="137" y="80"/>
                  </a:lnTo>
                  <a:lnTo>
                    <a:pt x="147" y="71"/>
                  </a:lnTo>
                  <a:lnTo>
                    <a:pt x="156" y="59"/>
                  </a:lnTo>
                  <a:lnTo>
                    <a:pt x="162" y="48"/>
                  </a:lnTo>
                  <a:lnTo>
                    <a:pt x="162" y="38"/>
                  </a:lnTo>
                  <a:lnTo>
                    <a:pt x="158" y="27"/>
                  </a:lnTo>
                  <a:lnTo>
                    <a:pt x="149" y="1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95" name="Freeform 50">
              <a:extLst>
                <a:ext uri="{FF2B5EF4-FFF2-40B4-BE49-F238E27FC236}">
                  <a16:creationId xmlns:a16="http://schemas.microsoft.com/office/drawing/2014/main" id="{049A01F0-A9FF-D6EA-E97C-C4AB2348CD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2" y="1284"/>
              <a:ext cx="35" cy="20"/>
            </a:xfrm>
            <a:custGeom>
              <a:avLst/>
              <a:gdLst>
                <a:gd name="T0" fmla="*/ 0 w 114"/>
                <a:gd name="T1" fmla="*/ 0 h 73"/>
                <a:gd name="T2" fmla="*/ 0 w 114"/>
                <a:gd name="T3" fmla="*/ 0 h 73"/>
                <a:gd name="T4" fmla="*/ 0 w 114"/>
                <a:gd name="T5" fmla="*/ 0 h 73"/>
                <a:gd name="T6" fmla="*/ 0 w 114"/>
                <a:gd name="T7" fmla="*/ 0 h 73"/>
                <a:gd name="T8" fmla="*/ 0 w 114"/>
                <a:gd name="T9" fmla="*/ 0 h 73"/>
                <a:gd name="T10" fmla="*/ 0 w 114"/>
                <a:gd name="T11" fmla="*/ 0 h 73"/>
                <a:gd name="T12" fmla="*/ 0 w 114"/>
                <a:gd name="T13" fmla="*/ 0 h 73"/>
                <a:gd name="T14" fmla="*/ 0 w 114"/>
                <a:gd name="T15" fmla="*/ 0 h 73"/>
                <a:gd name="T16" fmla="*/ 0 w 114"/>
                <a:gd name="T17" fmla="*/ 0 h 73"/>
                <a:gd name="T18" fmla="*/ 0 w 114"/>
                <a:gd name="T19" fmla="*/ 0 h 73"/>
                <a:gd name="T20" fmla="*/ 0 w 114"/>
                <a:gd name="T21" fmla="*/ 0 h 73"/>
                <a:gd name="T22" fmla="*/ 0 w 114"/>
                <a:gd name="T23" fmla="*/ 0 h 73"/>
                <a:gd name="T24" fmla="*/ 0 w 114"/>
                <a:gd name="T25" fmla="*/ 0 h 73"/>
                <a:gd name="T26" fmla="*/ 0 w 114"/>
                <a:gd name="T27" fmla="*/ 0 h 73"/>
                <a:gd name="T28" fmla="*/ 0 w 114"/>
                <a:gd name="T29" fmla="*/ 0 h 73"/>
                <a:gd name="T30" fmla="*/ 0 w 114"/>
                <a:gd name="T31" fmla="*/ 0 h 73"/>
                <a:gd name="T32" fmla="*/ 0 w 114"/>
                <a:gd name="T33" fmla="*/ 0 h 73"/>
                <a:gd name="T34" fmla="*/ 0 w 114"/>
                <a:gd name="T35" fmla="*/ 0 h 73"/>
                <a:gd name="T36" fmla="*/ 0 w 114"/>
                <a:gd name="T37" fmla="*/ 0 h 73"/>
                <a:gd name="T38" fmla="*/ 0 w 114"/>
                <a:gd name="T39" fmla="*/ 0 h 73"/>
                <a:gd name="T40" fmla="*/ 0 w 114"/>
                <a:gd name="T41" fmla="*/ 0 h 73"/>
                <a:gd name="T42" fmla="*/ 0 w 114"/>
                <a:gd name="T43" fmla="*/ 0 h 73"/>
                <a:gd name="T44" fmla="*/ 0 w 114"/>
                <a:gd name="T45" fmla="*/ 0 h 73"/>
                <a:gd name="T46" fmla="*/ 0 w 114"/>
                <a:gd name="T47" fmla="*/ 0 h 73"/>
                <a:gd name="T48" fmla="*/ 0 w 114"/>
                <a:gd name="T49" fmla="*/ 0 h 73"/>
                <a:gd name="T50" fmla="*/ 0 w 114"/>
                <a:gd name="T51" fmla="*/ 0 h 73"/>
                <a:gd name="T52" fmla="*/ 0 w 114"/>
                <a:gd name="T53" fmla="*/ 0 h 73"/>
                <a:gd name="T54" fmla="*/ 0 w 114"/>
                <a:gd name="T55" fmla="*/ 0 h 73"/>
                <a:gd name="T56" fmla="*/ 0 w 114"/>
                <a:gd name="T57" fmla="*/ 0 h 73"/>
                <a:gd name="T58" fmla="*/ 0 w 114"/>
                <a:gd name="T59" fmla="*/ 0 h 73"/>
                <a:gd name="T60" fmla="*/ 0 w 114"/>
                <a:gd name="T61" fmla="*/ 0 h 73"/>
                <a:gd name="T62" fmla="*/ 0 w 114"/>
                <a:gd name="T63" fmla="*/ 0 h 73"/>
                <a:gd name="T64" fmla="*/ 0 w 114"/>
                <a:gd name="T65" fmla="*/ 0 h 73"/>
                <a:gd name="T66" fmla="*/ 0 w 114"/>
                <a:gd name="T67" fmla="*/ 0 h 7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14"/>
                <a:gd name="T103" fmla="*/ 0 h 73"/>
                <a:gd name="T104" fmla="*/ 114 w 114"/>
                <a:gd name="T105" fmla="*/ 73 h 7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14" h="73">
                  <a:moveTo>
                    <a:pt x="17" y="0"/>
                  </a:moveTo>
                  <a:lnTo>
                    <a:pt x="13" y="0"/>
                  </a:lnTo>
                  <a:lnTo>
                    <a:pt x="10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10"/>
                  </a:lnTo>
                  <a:lnTo>
                    <a:pt x="0" y="19"/>
                  </a:lnTo>
                  <a:lnTo>
                    <a:pt x="2" y="27"/>
                  </a:lnTo>
                  <a:lnTo>
                    <a:pt x="6" y="36"/>
                  </a:lnTo>
                  <a:lnTo>
                    <a:pt x="10" y="44"/>
                  </a:lnTo>
                  <a:lnTo>
                    <a:pt x="13" y="52"/>
                  </a:lnTo>
                  <a:lnTo>
                    <a:pt x="21" y="57"/>
                  </a:lnTo>
                  <a:lnTo>
                    <a:pt x="29" y="65"/>
                  </a:lnTo>
                  <a:lnTo>
                    <a:pt x="38" y="67"/>
                  </a:lnTo>
                  <a:lnTo>
                    <a:pt x="48" y="71"/>
                  </a:lnTo>
                  <a:lnTo>
                    <a:pt x="57" y="71"/>
                  </a:lnTo>
                  <a:lnTo>
                    <a:pt x="70" y="73"/>
                  </a:lnTo>
                  <a:lnTo>
                    <a:pt x="80" y="71"/>
                  </a:lnTo>
                  <a:lnTo>
                    <a:pt x="91" y="71"/>
                  </a:lnTo>
                  <a:lnTo>
                    <a:pt x="101" y="71"/>
                  </a:lnTo>
                  <a:lnTo>
                    <a:pt x="112" y="71"/>
                  </a:lnTo>
                  <a:lnTo>
                    <a:pt x="112" y="57"/>
                  </a:lnTo>
                  <a:lnTo>
                    <a:pt x="114" y="50"/>
                  </a:lnTo>
                  <a:lnTo>
                    <a:pt x="106" y="50"/>
                  </a:lnTo>
                  <a:lnTo>
                    <a:pt x="97" y="50"/>
                  </a:lnTo>
                  <a:lnTo>
                    <a:pt x="91" y="48"/>
                  </a:lnTo>
                  <a:lnTo>
                    <a:pt x="84" y="48"/>
                  </a:lnTo>
                  <a:lnTo>
                    <a:pt x="70" y="44"/>
                  </a:lnTo>
                  <a:lnTo>
                    <a:pt x="57" y="38"/>
                  </a:lnTo>
                  <a:lnTo>
                    <a:pt x="46" y="31"/>
                  </a:lnTo>
                  <a:lnTo>
                    <a:pt x="34" y="23"/>
                  </a:lnTo>
                  <a:lnTo>
                    <a:pt x="23" y="10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96" name="Freeform 51">
              <a:extLst>
                <a:ext uri="{FF2B5EF4-FFF2-40B4-BE49-F238E27FC236}">
                  <a16:creationId xmlns:a16="http://schemas.microsoft.com/office/drawing/2014/main" id="{65C53BEA-DBCC-1202-FB76-91700A283A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9" y="1287"/>
              <a:ext cx="67" cy="90"/>
            </a:xfrm>
            <a:custGeom>
              <a:avLst/>
              <a:gdLst>
                <a:gd name="T0" fmla="*/ 0 w 221"/>
                <a:gd name="T1" fmla="*/ 0 h 317"/>
                <a:gd name="T2" fmla="*/ 0 w 221"/>
                <a:gd name="T3" fmla="*/ 0 h 317"/>
                <a:gd name="T4" fmla="*/ 0 w 221"/>
                <a:gd name="T5" fmla="*/ 0 h 317"/>
                <a:gd name="T6" fmla="*/ 0 w 221"/>
                <a:gd name="T7" fmla="*/ 0 h 317"/>
                <a:gd name="T8" fmla="*/ 0 w 221"/>
                <a:gd name="T9" fmla="*/ 0 h 317"/>
                <a:gd name="T10" fmla="*/ 0 w 221"/>
                <a:gd name="T11" fmla="*/ 0 h 317"/>
                <a:gd name="T12" fmla="*/ 0 w 221"/>
                <a:gd name="T13" fmla="*/ 0 h 317"/>
                <a:gd name="T14" fmla="*/ 0 w 221"/>
                <a:gd name="T15" fmla="*/ 0 h 317"/>
                <a:gd name="T16" fmla="*/ 0 w 221"/>
                <a:gd name="T17" fmla="*/ 0 h 317"/>
                <a:gd name="T18" fmla="*/ 0 w 221"/>
                <a:gd name="T19" fmla="*/ 0 h 317"/>
                <a:gd name="T20" fmla="*/ 0 w 221"/>
                <a:gd name="T21" fmla="*/ 0 h 317"/>
                <a:gd name="T22" fmla="*/ 0 w 221"/>
                <a:gd name="T23" fmla="*/ 0 h 317"/>
                <a:gd name="T24" fmla="*/ 0 w 221"/>
                <a:gd name="T25" fmla="*/ 0 h 317"/>
                <a:gd name="T26" fmla="*/ 0 w 221"/>
                <a:gd name="T27" fmla="*/ 0 h 317"/>
                <a:gd name="T28" fmla="*/ 0 w 221"/>
                <a:gd name="T29" fmla="*/ 0 h 317"/>
                <a:gd name="T30" fmla="*/ 0 w 221"/>
                <a:gd name="T31" fmla="*/ 0 h 317"/>
                <a:gd name="T32" fmla="*/ 0 w 221"/>
                <a:gd name="T33" fmla="*/ 0 h 317"/>
                <a:gd name="T34" fmla="*/ 0 w 221"/>
                <a:gd name="T35" fmla="*/ 0 h 317"/>
                <a:gd name="T36" fmla="*/ 0 w 221"/>
                <a:gd name="T37" fmla="*/ 0 h 317"/>
                <a:gd name="T38" fmla="*/ 0 w 221"/>
                <a:gd name="T39" fmla="*/ 0 h 317"/>
                <a:gd name="T40" fmla="*/ 0 w 221"/>
                <a:gd name="T41" fmla="*/ 0 h 317"/>
                <a:gd name="T42" fmla="*/ 0 w 221"/>
                <a:gd name="T43" fmla="*/ 0 h 317"/>
                <a:gd name="T44" fmla="*/ 0 w 221"/>
                <a:gd name="T45" fmla="*/ 0 h 317"/>
                <a:gd name="T46" fmla="*/ 0 w 221"/>
                <a:gd name="T47" fmla="*/ 0 h 317"/>
                <a:gd name="T48" fmla="*/ 0 w 221"/>
                <a:gd name="T49" fmla="*/ 0 h 317"/>
                <a:gd name="T50" fmla="*/ 0 w 221"/>
                <a:gd name="T51" fmla="*/ 0 h 317"/>
                <a:gd name="T52" fmla="*/ 0 w 221"/>
                <a:gd name="T53" fmla="*/ 0 h 317"/>
                <a:gd name="T54" fmla="*/ 0 w 221"/>
                <a:gd name="T55" fmla="*/ 0 h 317"/>
                <a:gd name="T56" fmla="*/ 0 w 221"/>
                <a:gd name="T57" fmla="*/ 0 h 317"/>
                <a:gd name="T58" fmla="*/ 0 w 221"/>
                <a:gd name="T59" fmla="*/ 0 h 317"/>
                <a:gd name="T60" fmla="*/ 0 w 221"/>
                <a:gd name="T61" fmla="*/ 0 h 317"/>
                <a:gd name="T62" fmla="*/ 0 w 221"/>
                <a:gd name="T63" fmla="*/ 0 h 317"/>
                <a:gd name="T64" fmla="*/ 0 w 221"/>
                <a:gd name="T65" fmla="*/ 0 h 317"/>
                <a:gd name="T66" fmla="*/ 0 w 221"/>
                <a:gd name="T67" fmla="*/ 0 h 317"/>
                <a:gd name="T68" fmla="*/ 0 w 221"/>
                <a:gd name="T69" fmla="*/ 0 h 317"/>
                <a:gd name="T70" fmla="*/ 0 w 221"/>
                <a:gd name="T71" fmla="*/ 0 h 317"/>
                <a:gd name="T72" fmla="*/ 0 w 221"/>
                <a:gd name="T73" fmla="*/ 0 h 317"/>
                <a:gd name="T74" fmla="*/ 0 w 221"/>
                <a:gd name="T75" fmla="*/ 0 h 317"/>
                <a:gd name="T76" fmla="*/ 0 w 221"/>
                <a:gd name="T77" fmla="*/ 0 h 317"/>
                <a:gd name="T78" fmla="*/ 0 w 221"/>
                <a:gd name="T79" fmla="*/ 0 h 317"/>
                <a:gd name="T80" fmla="*/ 0 w 221"/>
                <a:gd name="T81" fmla="*/ 0 h 317"/>
                <a:gd name="T82" fmla="*/ 0 w 221"/>
                <a:gd name="T83" fmla="*/ 0 h 317"/>
                <a:gd name="T84" fmla="*/ 0 w 221"/>
                <a:gd name="T85" fmla="*/ 0 h 317"/>
                <a:gd name="T86" fmla="*/ 0 w 221"/>
                <a:gd name="T87" fmla="*/ 0 h 317"/>
                <a:gd name="T88" fmla="*/ 0 w 221"/>
                <a:gd name="T89" fmla="*/ 0 h 317"/>
                <a:gd name="T90" fmla="*/ 0 w 221"/>
                <a:gd name="T91" fmla="*/ 0 h 317"/>
                <a:gd name="T92" fmla="*/ 0 w 221"/>
                <a:gd name="T93" fmla="*/ 0 h 317"/>
                <a:gd name="T94" fmla="*/ 0 w 221"/>
                <a:gd name="T95" fmla="*/ 0 h 317"/>
                <a:gd name="T96" fmla="*/ 0 w 221"/>
                <a:gd name="T97" fmla="*/ 0 h 317"/>
                <a:gd name="T98" fmla="*/ 0 w 221"/>
                <a:gd name="T99" fmla="*/ 0 h 317"/>
                <a:gd name="T100" fmla="*/ 0 w 221"/>
                <a:gd name="T101" fmla="*/ 0 h 317"/>
                <a:gd name="T102" fmla="*/ 0 w 221"/>
                <a:gd name="T103" fmla="*/ 0 h 317"/>
                <a:gd name="T104" fmla="*/ 0 w 221"/>
                <a:gd name="T105" fmla="*/ 0 h 317"/>
                <a:gd name="T106" fmla="*/ 0 w 221"/>
                <a:gd name="T107" fmla="*/ 0 h 317"/>
                <a:gd name="T108" fmla="*/ 0 w 221"/>
                <a:gd name="T109" fmla="*/ 0 h 317"/>
                <a:gd name="T110" fmla="*/ 0 w 221"/>
                <a:gd name="T111" fmla="*/ 0 h 317"/>
                <a:gd name="T112" fmla="*/ 0 w 221"/>
                <a:gd name="T113" fmla="*/ 0 h 31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221"/>
                <a:gd name="T172" fmla="*/ 0 h 317"/>
                <a:gd name="T173" fmla="*/ 221 w 221"/>
                <a:gd name="T174" fmla="*/ 317 h 317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221" h="317">
                  <a:moveTo>
                    <a:pt x="221" y="0"/>
                  </a:moveTo>
                  <a:lnTo>
                    <a:pt x="219" y="0"/>
                  </a:lnTo>
                  <a:lnTo>
                    <a:pt x="211" y="0"/>
                  </a:lnTo>
                  <a:lnTo>
                    <a:pt x="206" y="0"/>
                  </a:lnTo>
                  <a:lnTo>
                    <a:pt x="200" y="0"/>
                  </a:lnTo>
                  <a:lnTo>
                    <a:pt x="198" y="13"/>
                  </a:lnTo>
                  <a:lnTo>
                    <a:pt x="196" y="28"/>
                  </a:lnTo>
                  <a:lnTo>
                    <a:pt x="192" y="46"/>
                  </a:lnTo>
                  <a:lnTo>
                    <a:pt x="189" y="63"/>
                  </a:lnTo>
                  <a:lnTo>
                    <a:pt x="181" y="76"/>
                  </a:lnTo>
                  <a:lnTo>
                    <a:pt x="173" y="93"/>
                  </a:lnTo>
                  <a:lnTo>
                    <a:pt x="164" y="108"/>
                  </a:lnTo>
                  <a:lnTo>
                    <a:pt x="156" y="124"/>
                  </a:lnTo>
                  <a:lnTo>
                    <a:pt x="145" y="135"/>
                  </a:lnTo>
                  <a:lnTo>
                    <a:pt x="134" y="146"/>
                  </a:lnTo>
                  <a:lnTo>
                    <a:pt x="120" y="154"/>
                  </a:lnTo>
                  <a:lnTo>
                    <a:pt x="107" y="162"/>
                  </a:lnTo>
                  <a:lnTo>
                    <a:pt x="90" y="165"/>
                  </a:lnTo>
                  <a:lnTo>
                    <a:pt x="76" y="165"/>
                  </a:lnTo>
                  <a:lnTo>
                    <a:pt x="59" y="163"/>
                  </a:lnTo>
                  <a:lnTo>
                    <a:pt x="44" y="160"/>
                  </a:lnTo>
                  <a:lnTo>
                    <a:pt x="37" y="152"/>
                  </a:lnTo>
                  <a:lnTo>
                    <a:pt x="27" y="146"/>
                  </a:lnTo>
                  <a:lnTo>
                    <a:pt x="18" y="139"/>
                  </a:lnTo>
                  <a:lnTo>
                    <a:pt x="12" y="137"/>
                  </a:lnTo>
                  <a:lnTo>
                    <a:pt x="10" y="144"/>
                  </a:lnTo>
                  <a:lnTo>
                    <a:pt x="10" y="154"/>
                  </a:lnTo>
                  <a:lnTo>
                    <a:pt x="12" y="160"/>
                  </a:lnTo>
                  <a:lnTo>
                    <a:pt x="16" y="167"/>
                  </a:lnTo>
                  <a:lnTo>
                    <a:pt x="19" y="171"/>
                  </a:lnTo>
                  <a:lnTo>
                    <a:pt x="27" y="175"/>
                  </a:lnTo>
                  <a:lnTo>
                    <a:pt x="35" y="179"/>
                  </a:lnTo>
                  <a:lnTo>
                    <a:pt x="42" y="182"/>
                  </a:lnTo>
                  <a:lnTo>
                    <a:pt x="48" y="184"/>
                  </a:lnTo>
                  <a:lnTo>
                    <a:pt x="57" y="184"/>
                  </a:lnTo>
                  <a:lnTo>
                    <a:pt x="65" y="186"/>
                  </a:lnTo>
                  <a:lnTo>
                    <a:pt x="75" y="188"/>
                  </a:lnTo>
                  <a:lnTo>
                    <a:pt x="82" y="188"/>
                  </a:lnTo>
                  <a:lnTo>
                    <a:pt x="90" y="188"/>
                  </a:lnTo>
                  <a:lnTo>
                    <a:pt x="99" y="188"/>
                  </a:lnTo>
                  <a:lnTo>
                    <a:pt x="107" y="188"/>
                  </a:lnTo>
                  <a:lnTo>
                    <a:pt x="113" y="186"/>
                  </a:lnTo>
                  <a:lnTo>
                    <a:pt x="120" y="184"/>
                  </a:lnTo>
                  <a:lnTo>
                    <a:pt x="124" y="184"/>
                  </a:lnTo>
                  <a:lnTo>
                    <a:pt x="130" y="182"/>
                  </a:lnTo>
                  <a:lnTo>
                    <a:pt x="137" y="177"/>
                  </a:lnTo>
                  <a:lnTo>
                    <a:pt x="151" y="169"/>
                  </a:lnTo>
                  <a:lnTo>
                    <a:pt x="145" y="179"/>
                  </a:lnTo>
                  <a:lnTo>
                    <a:pt x="141" y="188"/>
                  </a:lnTo>
                  <a:lnTo>
                    <a:pt x="137" y="200"/>
                  </a:lnTo>
                  <a:lnTo>
                    <a:pt x="135" y="211"/>
                  </a:lnTo>
                  <a:lnTo>
                    <a:pt x="132" y="222"/>
                  </a:lnTo>
                  <a:lnTo>
                    <a:pt x="128" y="234"/>
                  </a:lnTo>
                  <a:lnTo>
                    <a:pt x="126" y="245"/>
                  </a:lnTo>
                  <a:lnTo>
                    <a:pt x="122" y="255"/>
                  </a:lnTo>
                  <a:lnTo>
                    <a:pt x="116" y="264"/>
                  </a:lnTo>
                  <a:lnTo>
                    <a:pt x="111" y="272"/>
                  </a:lnTo>
                  <a:lnTo>
                    <a:pt x="103" y="278"/>
                  </a:lnTo>
                  <a:lnTo>
                    <a:pt x="96" y="285"/>
                  </a:lnTo>
                  <a:lnTo>
                    <a:pt x="86" y="289"/>
                  </a:lnTo>
                  <a:lnTo>
                    <a:pt x="75" y="293"/>
                  </a:lnTo>
                  <a:lnTo>
                    <a:pt x="61" y="293"/>
                  </a:lnTo>
                  <a:lnTo>
                    <a:pt x="48" y="295"/>
                  </a:lnTo>
                  <a:lnTo>
                    <a:pt x="38" y="291"/>
                  </a:lnTo>
                  <a:lnTo>
                    <a:pt x="33" y="291"/>
                  </a:lnTo>
                  <a:lnTo>
                    <a:pt x="29" y="287"/>
                  </a:lnTo>
                  <a:lnTo>
                    <a:pt x="25" y="283"/>
                  </a:lnTo>
                  <a:lnTo>
                    <a:pt x="19" y="279"/>
                  </a:lnTo>
                  <a:lnTo>
                    <a:pt x="16" y="278"/>
                  </a:lnTo>
                  <a:lnTo>
                    <a:pt x="8" y="278"/>
                  </a:lnTo>
                  <a:lnTo>
                    <a:pt x="0" y="281"/>
                  </a:lnTo>
                  <a:lnTo>
                    <a:pt x="0" y="287"/>
                  </a:lnTo>
                  <a:lnTo>
                    <a:pt x="0" y="295"/>
                  </a:lnTo>
                  <a:lnTo>
                    <a:pt x="4" y="300"/>
                  </a:lnTo>
                  <a:lnTo>
                    <a:pt x="8" y="306"/>
                  </a:lnTo>
                  <a:lnTo>
                    <a:pt x="18" y="312"/>
                  </a:lnTo>
                  <a:lnTo>
                    <a:pt x="29" y="316"/>
                  </a:lnTo>
                  <a:lnTo>
                    <a:pt x="42" y="316"/>
                  </a:lnTo>
                  <a:lnTo>
                    <a:pt x="57" y="317"/>
                  </a:lnTo>
                  <a:lnTo>
                    <a:pt x="71" y="316"/>
                  </a:lnTo>
                  <a:lnTo>
                    <a:pt x="86" y="316"/>
                  </a:lnTo>
                  <a:lnTo>
                    <a:pt x="97" y="310"/>
                  </a:lnTo>
                  <a:lnTo>
                    <a:pt x="111" y="300"/>
                  </a:lnTo>
                  <a:lnTo>
                    <a:pt x="122" y="291"/>
                  </a:lnTo>
                  <a:lnTo>
                    <a:pt x="132" y="281"/>
                  </a:lnTo>
                  <a:lnTo>
                    <a:pt x="141" y="268"/>
                  </a:lnTo>
                  <a:lnTo>
                    <a:pt x="151" y="255"/>
                  </a:lnTo>
                  <a:lnTo>
                    <a:pt x="156" y="240"/>
                  </a:lnTo>
                  <a:lnTo>
                    <a:pt x="164" y="226"/>
                  </a:lnTo>
                  <a:lnTo>
                    <a:pt x="168" y="211"/>
                  </a:lnTo>
                  <a:lnTo>
                    <a:pt x="172" y="196"/>
                  </a:lnTo>
                  <a:lnTo>
                    <a:pt x="173" y="182"/>
                  </a:lnTo>
                  <a:lnTo>
                    <a:pt x="179" y="171"/>
                  </a:lnTo>
                  <a:lnTo>
                    <a:pt x="179" y="156"/>
                  </a:lnTo>
                  <a:lnTo>
                    <a:pt x="183" y="146"/>
                  </a:lnTo>
                  <a:lnTo>
                    <a:pt x="183" y="137"/>
                  </a:lnTo>
                  <a:lnTo>
                    <a:pt x="185" y="129"/>
                  </a:lnTo>
                  <a:lnTo>
                    <a:pt x="189" y="122"/>
                  </a:lnTo>
                  <a:lnTo>
                    <a:pt x="192" y="114"/>
                  </a:lnTo>
                  <a:lnTo>
                    <a:pt x="196" y="105"/>
                  </a:lnTo>
                  <a:lnTo>
                    <a:pt x="202" y="97"/>
                  </a:lnTo>
                  <a:lnTo>
                    <a:pt x="204" y="89"/>
                  </a:lnTo>
                  <a:lnTo>
                    <a:pt x="208" y="80"/>
                  </a:lnTo>
                  <a:lnTo>
                    <a:pt x="211" y="72"/>
                  </a:lnTo>
                  <a:lnTo>
                    <a:pt x="215" y="67"/>
                  </a:lnTo>
                  <a:lnTo>
                    <a:pt x="215" y="57"/>
                  </a:lnTo>
                  <a:lnTo>
                    <a:pt x="217" y="49"/>
                  </a:lnTo>
                  <a:lnTo>
                    <a:pt x="219" y="42"/>
                  </a:lnTo>
                  <a:lnTo>
                    <a:pt x="221" y="34"/>
                  </a:lnTo>
                  <a:lnTo>
                    <a:pt x="221" y="25"/>
                  </a:lnTo>
                  <a:lnTo>
                    <a:pt x="221" y="15"/>
                  </a:lnTo>
                  <a:lnTo>
                    <a:pt x="221" y="8"/>
                  </a:lnTo>
                  <a:lnTo>
                    <a:pt x="22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97" name="Freeform 52">
              <a:extLst>
                <a:ext uri="{FF2B5EF4-FFF2-40B4-BE49-F238E27FC236}">
                  <a16:creationId xmlns:a16="http://schemas.microsoft.com/office/drawing/2014/main" id="{5803ED31-A9A5-F325-F156-E7469952AA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0" y="1366"/>
              <a:ext cx="71" cy="45"/>
            </a:xfrm>
            <a:custGeom>
              <a:avLst/>
              <a:gdLst>
                <a:gd name="T0" fmla="*/ 0 w 230"/>
                <a:gd name="T1" fmla="*/ 0 h 160"/>
                <a:gd name="T2" fmla="*/ 0 w 230"/>
                <a:gd name="T3" fmla="*/ 0 h 160"/>
                <a:gd name="T4" fmla="*/ 0 w 230"/>
                <a:gd name="T5" fmla="*/ 0 h 160"/>
                <a:gd name="T6" fmla="*/ 0 w 230"/>
                <a:gd name="T7" fmla="*/ 0 h 160"/>
                <a:gd name="T8" fmla="*/ 0 w 230"/>
                <a:gd name="T9" fmla="*/ 0 h 160"/>
                <a:gd name="T10" fmla="*/ 0 w 230"/>
                <a:gd name="T11" fmla="*/ 0 h 160"/>
                <a:gd name="T12" fmla="*/ 0 w 230"/>
                <a:gd name="T13" fmla="*/ 0 h 160"/>
                <a:gd name="T14" fmla="*/ 0 w 230"/>
                <a:gd name="T15" fmla="*/ 0 h 160"/>
                <a:gd name="T16" fmla="*/ 0 w 230"/>
                <a:gd name="T17" fmla="*/ 0 h 160"/>
                <a:gd name="T18" fmla="*/ 0 w 230"/>
                <a:gd name="T19" fmla="*/ 0 h 160"/>
                <a:gd name="T20" fmla="*/ 0 w 230"/>
                <a:gd name="T21" fmla="*/ 0 h 160"/>
                <a:gd name="T22" fmla="*/ 0 w 230"/>
                <a:gd name="T23" fmla="*/ 0 h 160"/>
                <a:gd name="T24" fmla="*/ 0 w 230"/>
                <a:gd name="T25" fmla="*/ 0 h 160"/>
                <a:gd name="T26" fmla="*/ 0 w 230"/>
                <a:gd name="T27" fmla="*/ 0 h 160"/>
                <a:gd name="T28" fmla="*/ 0 w 230"/>
                <a:gd name="T29" fmla="*/ 0 h 160"/>
                <a:gd name="T30" fmla="*/ 0 w 230"/>
                <a:gd name="T31" fmla="*/ 0 h 160"/>
                <a:gd name="T32" fmla="*/ 0 w 230"/>
                <a:gd name="T33" fmla="*/ 0 h 160"/>
                <a:gd name="T34" fmla="*/ 0 w 230"/>
                <a:gd name="T35" fmla="*/ 0 h 160"/>
                <a:gd name="T36" fmla="*/ 0 w 230"/>
                <a:gd name="T37" fmla="*/ 0 h 160"/>
                <a:gd name="T38" fmla="*/ 0 w 230"/>
                <a:gd name="T39" fmla="*/ 0 h 160"/>
                <a:gd name="T40" fmla="*/ 0 w 230"/>
                <a:gd name="T41" fmla="*/ 0 h 160"/>
                <a:gd name="T42" fmla="*/ 0 w 230"/>
                <a:gd name="T43" fmla="*/ 0 h 160"/>
                <a:gd name="T44" fmla="*/ 0 w 230"/>
                <a:gd name="T45" fmla="*/ 0 h 160"/>
                <a:gd name="T46" fmla="*/ 0 w 230"/>
                <a:gd name="T47" fmla="*/ 0 h 160"/>
                <a:gd name="T48" fmla="*/ 0 w 230"/>
                <a:gd name="T49" fmla="*/ 0 h 160"/>
                <a:gd name="T50" fmla="*/ 0 w 230"/>
                <a:gd name="T51" fmla="*/ 0 h 160"/>
                <a:gd name="T52" fmla="*/ 0 w 230"/>
                <a:gd name="T53" fmla="*/ 0 h 160"/>
                <a:gd name="T54" fmla="*/ 0 w 230"/>
                <a:gd name="T55" fmla="*/ 0 h 160"/>
                <a:gd name="T56" fmla="*/ 0 w 230"/>
                <a:gd name="T57" fmla="*/ 0 h 160"/>
                <a:gd name="T58" fmla="*/ 0 w 230"/>
                <a:gd name="T59" fmla="*/ 0 h 160"/>
                <a:gd name="T60" fmla="*/ 0 w 230"/>
                <a:gd name="T61" fmla="*/ 0 h 160"/>
                <a:gd name="T62" fmla="*/ 0 w 230"/>
                <a:gd name="T63" fmla="*/ 0 h 160"/>
                <a:gd name="T64" fmla="*/ 0 w 230"/>
                <a:gd name="T65" fmla="*/ 0 h 160"/>
                <a:gd name="T66" fmla="*/ 0 w 230"/>
                <a:gd name="T67" fmla="*/ 0 h 160"/>
                <a:gd name="T68" fmla="*/ 0 w 230"/>
                <a:gd name="T69" fmla="*/ 0 h 160"/>
                <a:gd name="T70" fmla="*/ 0 w 230"/>
                <a:gd name="T71" fmla="*/ 0 h 160"/>
                <a:gd name="T72" fmla="*/ 0 w 230"/>
                <a:gd name="T73" fmla="*/ 0 h 160"/>
                <a:gd name="T74" fmla="*/ 0 w 230"/>
                <a:gd name="T75" fmla="*/ 0 h 160"/>
                <a:gd name="T76" fmla="*/ 0 w 230"/>
                <a:gd name="T77" fmla="*/ 0 h 160"/>
                <a:gd name="T78" fmla="*/ 0 w 230"/>
                <a:gd name="T79" fmla="*/ 0 h 160"/>
                <a:gd name="T80" fmla="*/ 0 w 230"/>
                <a:gd name="T81" fmla="*/ 0 h 160"/>
                <a:gd name="T82" fmla="*/ 0 w 230"/>
                <a:gd name="T83" fmla="*/ 0 h 160"/>
                <a:gd name="T84" fmla="*/ 0 w 230"/>
                <a:gd name="T85" fmla="*/ 0 h 160"/>
                <a:gd name="T86" fmla="*/ 0 w 230"/>
                <a:gd name="T87" fmla="*/ 0 h 160"/>
                <a:gd name="T88" fmla="*/ 0 w 230"/>
                <a:gd name="T89" fmla="*/ 0 h 160"/>
                <a:gd name="T90" fmla="*/ 0 w 230"/>
                <a:gd name="T91" fmla="*/ 0 h 160"/>
                <a:gd name="T92" fmla="*/ 0 w 230"/>
                <a:gd name="T93" fmla="*/ 0 h 160"/>
                <a:gd name="T94" fmla="*/ 0 w 230"/>
                <a:gd name="T95" fmla="*/ 0 h 160"/>
                <a:gd name="T96" fmla="*/ 0 w 230"/>
                <a:gd name="T97" fmla="*/ 0 h 160"/>
                <a:gd name="T98" fmla="*/ 0 w 230"/>
                <a:gd name="T99" fmla="*/ 0 h 160"/>
                <a:gd name="T100" fmla="*/ 0 w 230"/>
                <a:gd name="T101" fmla="*/ 0 h 160"/>
                <a:gd name="T102" fmla="*/ 0 w 230"/>
                <a:gd name="T103" fmla="*/ 0 h 160"/>
                <a:gd name="T104" fmla="*/ 0 w 230"/>
                <a:gd name="T105" fmla="*/ 0 h 160"/>
                <a:gd name="T106" fmla="*/ 0 w 230"/>
                <a:gd name="T107" fmla="*/ 0 h 160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230"/>
                <a:gd name="T163" fmla="*/ 0 h 160"/>
                <a:gd name="T164" fmla="*/ 230 w 230"/>
                <a:gd name="T165" fmla="*/ 160 h 160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230" h="160">
                  <a:moveTo>
                    <a:pt x="230" y="0"/>
                  </a:moveTo>
                  <a:lnTo>
                    <a:pt x="222" y="0"/>
                  </a:lnTo>
                  <a:lnTo>
                    <a:pt x="215" y="2"/>
                  </a:lnTo>
                  <a:lnTo>
                    <a:pt x="207" y="4"/>
                  </a:lnTo>
                  <a:lnTo>
                    <a:pt x="201" y="8"/>
                  </a:lnTo>
                  <a:lnTo>
                    <a:pt x="190" y="16"/>
                  </a:lnTo>
                  <a:lnTo>
                    <a:pt x="179" y="23"/>
                  </a:lnTo>
                  <a:lnTo>
                    <a:pt x="167" y="31"/>
                  </a:lnTo>
                  <a:lnTo>
                    <a:pt x="156" y="40"/>
                  </a:lnTo>
                  <a:lnTo>
                    <a:pt x="144" y="48"/>
                  </a:lnTo>
                  <a:lnTo>
                    <a:pt x="133" y="57"/>
                  </a:lnTo>
                  <a:lnTo>
                    <a:pt x="125" y="63"/>
                  </a:lnTo>
                  <a:lnTo>
                    <a:pt x="116" y="71"/>
                  </a:lnTo>
                  <a:lnTo>
                    <a:pt x="108" y="76"/>
                  </a:lnTo>
                  <a:lnTo>
                    <a:pt x="101" y="84"/>
                  </a:lnTo>
                  <a:lnTo>
                    <a:pt x="91" y="90"/>
                  </a:lnTo>
                  <a:lnTo>
                    <a:pt x="83" y="95"/>
                  </a:lnTo>
                  <a:lnTo>
                    <a:pt x="74" y="99"/>
                  </a:lnTo>
                  <a:lnTo>
                    <a:pt x="64" y="105"/>
                  </a:lnTo>
                  <a:lnTo>
                    <a:pt x="55" y="109"/>
                  </a:lnTo>
                  <a:lnTo>
                    <a:pt x="45" y="113"/>
                  </a:lnTo>
                  <a:lnTo>
                    <a:pt x="38" y="118"/>
                  </a:lnTo>
                  <a:lnTo>
                    <a:pt x="30" y="124"/>
                  </a:lnTo>
                  <a:lnTo>
                    <a:pt x="23" y="130"/>
                  </a:lnTo>
                  <a:lnTo>
                    <a:pt x="13" y="137"/>
                  </a:lnTo>
                  <a:lnTo>
                    <a:pt x="6" y="145"/>
                  </a:lnTo>
                  <a:lnTo>
                    <a:pt x="0" y="152"/>
                  </a:lnTo>
                  <a:lnTo>
                    <a:pt x="9" y="156"/>
                  </a:lnTo>
                  <a:lnTo>
                    <a:pt x="19" y="160"/>
                  </a:lnTo>
                  <a:lnTo>
                    <a:pt x="26" y="154"/>
                  </a:lnTo>
                  <a:lnTo>
                    <a:pt x="36" y="149"/>
                  </a:lnTo>
                  <a:lnTo>
                    <a:pt x="45" y="145"/>
                  </a:lnTo>
                  <a:lnTo>
                    <a:pt x="55" y="141"/>
                  </a:lnTo>
                  <a:lnTo>
                    <a:pt x="66" y="137"/>
                  </a:lnTo>
                  <a:lnTo>
                    <a:pt x="78" y="135"/>
                  </a:lnTo>
                  <a:lnTo>
                    <a:pt x="89" y="132"/>
                  </a:lnTo>
                  <a:lnTo>
                    <a:pt x="102" y="130"/>
                  </a:lnTo>
                  <a:lnTo>
                    <a:pt x="112" y="126"/>
                  </a:lnTo>
                  <a:lnTo>
                    <a:pt x="123" y="122"/>
                  </a:lnTo>
                  <a:lnTo>
                    <a:pt x="135" y="118"/>
                  </a:lnTo>
                  <a:lnTo>
                    <a:pt x="144" y="113"/>
                  </a:lnTo>
                  <a:lnTo>
                    <a:pt x="154" y="107"/>
                  </a:lnTo>
                  <a:lnTo>
                    <a:pt x="163" y="101"/>
                  </a:lnTo>
                  <a:lnTo>
                    <a:pt x="173" y="95"/>
                  </a:lnTo>
                  <a:lnTo>
                    <a:pt x="182" y="88"/>
                  </a:lnTo>
                  <a:lnTo>
                    <a:pt x="190" y="76"/>
                  </a:lnTo>
                  <a:lnTo>
                    <a:pt x="199" y="67"/>
                  </a:lnTo>
                  <a:lnTo>
                    <a:pt x="207" y="57"/>
                  </a:lnTo>
                  <a:lnTo>
                    <a:pt x="215" y="48"/>
                  </a:lnTo>
                  <a:lnTo>
                    <a:pt x="220" y="36"/>
                  </a:lnTo>
                  <a:lnTo>
                    <a:pt x="226" y="25"/>
                  </a:lnTo>
                  <a:lnTo>
                    <a:pt x="228" y="12"/>
                  </a:lnTo>
                  <a:lnTo>
                    <a:pt x="23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98" name="Freeform 53">
              <a:extLst>
                <a:ext uri="{FF2B5EF4-FFF2-40B4-BE49-F238E27FC236}">
                  <a16:creationId xmlns:a16="http://schemas.microsoft.com/office/drawing/2014/main" id="{44498FC7-E58A-B47B-0B72-992E425211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00" y="894"/>
              <a:ext cx="95" cy="55"/>
            </a:xfrm>
            <a:custGeom>
              <a:avLst/>
              <a:gdLst>
                <a:gd name="T0" fmla="*/ 0 w 312"/>
                <a:gd name="T1" fmla="*/ 0 h 196"/>
                <a:gd name="T2" fmla="*/ 0 w 312"/>
                <a:gd name="T3" fmla="*/ 0 h 196"/>
                <a:gd name="T4" fmla="*/ 0 w 312"/>
                <a:gd name="T5" fmla="*/ 0 h 196"/>
                <a:gd name="T6" fmla="*/ 0 w 312"/>
                <a:gd name="T7" fmla="*/ 0 h 196"/>
                <a:gd name="T8" fmla="*/ 0 w 312"/>
                <a:gd name="T9" fmla="*/ 0 h 196"/>
                <a:gd name="T10" fmla="*/ 0 w 312"/>
                <a:gd name="T11" fmla="*/ 0 h 196"/>
                <a:gd name="T12" fmla="*/ 0 w 312"/>
                <a:gd name="T13" fmla="*/ 0 h 196"/>
                <a:gd name="T14" fmla="*/ 0 w 312"/>
                <a:gd name="T15" fmla="*/ 0 h 196"/>
                <a:gd name="T16" fmla="*/ 0 w 312"/>
                <a:gd name="T17" fmla="*/ 0 h 196"/>
                <a:gd name="T18" fmla="*/ 0 w 312"/>
                <a:gd name="T19" fmla="*/ 0 h 196"/>
                <a:gd name="T20" fmla="*/ 0 w 312"/>
                <a:gd name="T21" fmla="*/ 0 h 196"/>
                <a:gd name="T22" fmla="*/ 0 w 312"/>
                <a:gd name="T23" fmla="*/ 0 h 196"/>
                <a:gd name="T24" fmla="*/ 0 w 312"/>
                <a:gd name="T25" fmla="*/ 0 h 196"/>
                <a:gd name="T26" fmla="*/ 0 w 312"/>
                <a:gd name="T27" fmla="*/ 0 h 196"/>
                <a:gd name="T28" fmla="*/ 0 w 312"/>
                <a:gd name="T29" fmla="*/ 0 h 196"/>
                <a:gd name="T30" fmla="*/ 0 w 312"/>
                <a:gd name="T31" fmla="*/ 0 h 196"/>
                <a:gd name="T32" fmla="*/ 0 w 312"/>
                <a:gd name="T33" fmla="*/ 0 h 196"/>
                <a:gd name="T34" fmla="*/ 0 w 312"/>
                <a:gd name="T35" fmla="*/ 0 h 196"/>
                <a:gd name="T36" fmla="*/ 0 w 312"/>
                <a:gd name="T37" fmla="*/ 0 h 196"/>
                <a:gd name="T38" fmla="*/ 0 w 312"/>
                <a:gd name="T39" fmla="*/ 0 h 196"/>
                <a:gd name="T40" fmla="*/ 0 w 312"/>
                <a:gd name="T41" fmla="*/ 0 h 196"/>
                <a:gd name="T42" fmla="*/ 0 w 312"/>
                <a:gd name="T43" fmla="*/ 0 h 196"/>
                <a:gd name="T44" fmla="*/ 0 w 312"/>
                <a:gd name="T45" fmla="*/ 0 h 196"/>
                <a:gd name="T46" fmla="*/ 0 w 312"/>
                <a:gd name="T47" fmla="*/ 0 h 196"/>
                <a:gd name="T48" fmla="*/ 0 w 312"/>
                <a:gd name="T49" fmla="*/ 0 h 196"/>
                <a:gd name="T50" fmla="*/ 0 w 312"/>
                <a:gd name="T51" fmla="*/ 0 h 196"/>
                <a:gd name="T52" fmla="*/ 0 w 312"/>
                <a:gd name="T53" fmla="*/ 0 h 196"/>
                <a:gd name="T54" fmla="*/ 0 w 312"/>
                <a:gd name="T55" fmla="*/ 0 h 196"/>
                <a:gd name="T56" fmla="*/ 0 w 312"/>
                <a:gd name="T57" fmla="*/ 0 h 196"/>
                <a:gd name="T58" fmla="*/ 0 w 312"/>
                <a:gd name="T59" fmla="*/ 0 h 196"/>
                <a:gd name="T60" fmla="*/ 0 w 312"/>
                <a:gd name="T61" fmla="*/ 0 h 196"/>
                <a:gd name="T62" fmla="*/ 0 w 312"/>
                <a:gd name="T63" fmla="*/ 0 h 196"/>
                <a:gd name="T64" fmla="*/ 0 w 312"/>
                <a:gd name="T65" fmla="*/ 0 h 196"/>
                <a:gd name="T66" fmla="*/ 0 w 312"/>
                <a:gd name="T67" fmla="*/ 0 h 196"/>
                <a:gd name="T68" fmla="*/ 0 w 312"/>
                <a:gd name="T69" fmla="*/ 0 h 196"/>
                <a:gd name="T70" fmla="*/ 0 w 312"/>
                <a:gd name="T71" fmla="*/ 0 h 196"/>
                <a:gd name="T72" fmla="*/ 0 w 312"/>
                <a:gd name="T73" fmla="*/ 0 h 196"/>
                <a:gd name="T74" fmla="*/ 0 w 312"/>
                <a:gd name="T75" fmla="*/ 0 h 196"/>
                <a:gd name="T76" fmla="*/ 0 w 312"/>
                <a:gd name="T77" fmla="*/ 0 h 196"/>
                <a:gd name="T78" fmla="*/ 0 w 312"/>
                <a:gd name="T79" fmla="*/ 0 h 196"/>
                <a:gd name="T80" fmla="*/ 0 w 312"/>
                <a:gd name="T81" fmla="*/ 0 h 196"/>
                <a:gd name="T82" fmla="*/ 0 w 312"/>
                <a:gd name="T83" fmla="*/ 0 h 196"/>
                <a:gd name="T84" fmla="*/ 0 w 312"/>
                <a:gd name="T85" fmla="*/ 0 h 196"/>
                <a:gd name="T86" fmla="*/ 0 w 312"/>
                <a:gd name="T87" fmla="*/ 0 h 196"/>
                <a:gd name="T88" fmla="*/ 0 w 312"/>
                <a:gd name="T89" fmla="*/ 0 h 196"/>
                <a:gd name="T90" fmla="*/ 0 w 312"/>
                <a:gd name="T91" fmla="*/ 0 h 196"/>
                <a:gd name="T92" fmla="*/ 0 w 312"/>
                <a:gd name="T93" fmla="*/ 0 h 196"/>
                <a:gd name="T94" fmla="*/ 0 w 312"/>
                <a:gd name="T95" fmla="*/ 0 h 196"/>
                <a:gd name="T96" fmla="*/ 0 w 312"/>
                <a:gd name="T97" fmla="*/ 0 h 196"/>
                <a:gd name="T98" fmla="*/ 0 w 312"/>
                <a:gd name="T99" fmla="*/ 0 h 196"/>
                <a:gd name="T100" fmla="*/ 0 w 312"/>
                <a:gd name="T101" fmla="*/ 0 h 196"/>
                <a:gd name="T102" fmla="*/ 0 w 312"/>
                <a:gd name="T103" fmla="*/ 0 h 196"/>
                <a:gd name="T104" fmla="*/ 0 w 312"/>
                <a:gd name="T105" fmla="*/ 0 h 196"/>
                <a:gd name="T106" fmla="*/ 0 w 312"/>
                <a:gd name="T107" fmla="*/ 0 h 196"/>
                <a:gd name="T108" fmla="*/ 0 w 312"/>
                <a:gd name="T109" fmla="*/ 0 h 196"/>
                <a:gd name="T110" fmla="*/ 0 w 312"/>
                <a:gd name="T111" fmla="*/ 0 h 196"/>
                <a:gd name="T112" fmla="*/ 0 w 312"/>
                <a:gd name="T113" fmla="*/ 0 h 196"/>
                <a:gd name="T114" fmla="*/ 0 w 312"/>
                <a:gd name="T115" fmla="*/ 0 h 19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312"/>
                <a:gd name="T175" fmla="*/ 0 h 196"/>
                <a:gd name="T176" fmla="*/ 312 w 312"/>
                <a:gd name="T177" fmla="*/ 196 h 19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312" h="196">
                  <a:moveTo>
                    <a:pt x="17" y="0"/>
                  </a:moveTo>
                  <a:lnTo>
                    <a:pt x="15" y="0"/>
                  </a:lnTo>
                  <a:lnTo>
                    <a:pt x="12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2" y="16"/>
                  </a:lnTo>
                  <a:lnTo>
                    <a:pt x="2" y="21"/>
                  </a:lnTo>
                  <a:lnTo>
                    <a:pt x="8" y="29"/>
                  </a:lnTo>
                  <a:lnTo>
                    <a:pt x="10" y="37"/>
                  </a:lnTo>
                  <a:lnTo>
                    <a:pt x="13" y="44"/>
                  </a:lnTo>
                  <a:lnTo>
                    <a:pt x="17" y="52"/>
                  </a:lnTo>
                  <a:lnTo>
                    <a:pt x="21" y="61"/>
                  </a:lnTo>
                  <a:lnTo>
                    <a:pt x="25" y="67"/>
                  </a:lnTo>
                  <a:lnTo>
                    <a:pt x="29" y="76"/>
                  </a:lnTo>
                  <a:lnTo>
                    <a:pt x="31" y="84"/>
                  </a:lnTo>
                  <a:lnTo>
                    <a:pt x="34" y="92"/>
                  </a:lnTo>
                  <a:lnTo>
                    <a:pt x="34" y="99"/>
                  </a:lnTo>
                  <a:lnTo>
                    <a:pt x="36" y="109"/>
                  </a:lnTo>
                  <a:lnTo>
                    <a:pt x="36" y="116"/>
                  </a:lnTo>
                  <a:lnTo>
                    <a:pt x="36" y="128"/>
                  </a:lnTo>
                  <a:lnTo>
                    <a:pt x="34" y="134"/>
                  </a:lnTo>
                  <a:lnTo>
                    <a:pt x="34" y="141"/>
                  </a:lnTo>
                  <a:lnTo>
                    <a:pt x="36" y="151"/>
                  </a:lnTo>
                  <a:lnTo>
                    <a:pt x="40" y="158"/>
                  </a:lnTo>
                  <a:lnTo>
                    <a:pt x="50" y="172"/>
                  </a:lnTo>
                  <a:lnTo>
                    <a:pt x="63" y="183"/>
                  </a:lnTo>
                  <a:lnTo>
                    <a:pt x="70" y="187"/>
                  </a:lnTo>
                  <a:lnTo>
                    <a:pt x="78" y="191"/>
                  </a:lnTo>
                  <a:lnTo>
                    <a:pt x="88" y="192"/>
                  </a:lnTo>
                  <a:lnTo>
                    <a:pt x="95" y="196"/>
                  </a:lnTo>
                  <a:lnTo>
                    <a:pt x="105" y="196"/>
                  </a:lnTo>
                  <a:lnTo>
                    <a:pt x="116" y="196"/>
                  </a:lnTo>
                  <a:lnTo>
                    <a:pt x="126" y="194"/>
                  </a:lnTo>
                  <a:lnTo>
                    <a:pt x="137" y="194"/>
                  </a:lnTo>
                  <a:lnTo>
                    <a:pt x="139" y="192"/>
                  </a:lnTo>
                  <a:lnTo>
                    <a:pt x="146" y="192"/>
                  </a:lnTo>
                  <a:lnTo>
                    <a:pt x="154" y="192"/>
                  </a:lnTo>
                  <a:lnTo>
                    <a:pt x="160" y="192"/>
                  </a:lnTo>
                  <a:lnTo>
                    <a:pt x="156" y="185"/>
                  </a:lnTo>
                  <a:lnTo>
                    <a:pt x="152" y="179"/>
                  </a:lnTo>
                  <a:lnTo>
                    <a:pt x="141" y="179"/>
                  </a:lnTo>
                  <a:lnTo>
                    <a:pt x="131" y="179"/>
                  </a:lnTo>
                  <a:lnTo>
                    <a:pt x="124" y="177"/>
                  </a:lnTo>
                  <a:lnTo>
                    <a:pt x="116" y="175"/>
                  </a:lnTo>
                  <a:lnTo>
                    <a:pt x="108" y="172"/>
                  </a:lnTo>
                  <a:lnTo>
                    <a:pt x="101" y="168"/>
                  </a:lnTo>
                  <a:lnTo>
                    <a:pt x="95" y="162"/>
                  </a:lnTo>
                  <a:lnTo>
                    <a:pt x="91" y="158"/>
                  </a:lnTo>
                  <a:lnTo>
                    <a:pt x="86" y="151"/>
                  </a:lnTo>
                  <a:lnTo>
                    <a:pt x="82" y="145"/>
                  </a:lnTo>
                  <a:lnTo>
                    <a:pt x="78" y="137"/>
                  </a:lnTo>
                  <a:lnTo>
                    <a:pt x="76" y="130"/>
                  </a:lnTo>
                  <a:lnTo>
                    <a:pt x="72" y="122"/>
                  </a:lnTo>
                  <a:lnTo>
                    <a:pt x="72" y="113"/>
                  </a:lnTo>
                  <a:lnTo>
                    <a:pt x="72" y="105"/>
                  </a:lnTo>
                  <a:lnTo>
                    <a:pt x="74" y="97"/>
                  </a:lnTo>
                  <a:lnTo>
                    <a:pt x="72" y="88"/>
                  </a:lnTo>
                  <a:lnTo>
                    <a:pt x="72" y="80"/>
                  </a:lnTo>
                  <a:lnTo>
                    <a:pt x="69" y="73"/>
                  </a:lnTo>
                  <a:lnTo>
                    <a:pt x="67" y="67"/>
                  </a:lnTo>
                  <a:lnTo>
                    <a:pt x="59" y="52"/>
                  </a:lnTo>
                  <a:lnTo>
                    <a:pt x="53" y="38"/>
                  </a:lnTo>
                  <a:lnTo>
                    <a:pt x="67" y="40"/>
                  </a:lnTo>
                  <a:lnTo>
                    <a:pt x="82" y="42"/>
                  </a:lnTo>
                  <a:lnTo>
                    <a:pt x="97" y="42"/>
                  </a:lnTo>
                  <a:lnTo>
                    <a:pt x="114" y="42"/>
                  </a:lnTo>
                  <a:lnTo>
                    <a:pt x="129" y="42"/>
                  </a:lnTo>
                  <a:lnTo>
                    <a:pt x="146" y="42"/>
                  </a:lnTo>
                  <a:lnTo>
                    <a:pt x="162" y="42"/>
                  </a:lnTo>
                  <a:lnTo>
                    <a:pt x="181" y="42"/>
                  </a:lnTo>
                  <a:lnTo>
                    <a:pt x="194" y="42"/>
                  </a:lnTo>
                  <a:lnTo>
                    <a:pt x="211" y="46"/>
                  </a:lnTo>
                  <a:lnTo>
                    <a:pt x="224" y="50"/>
                  </a:lnTo>
                  <a:lnTo>
                    <a:pt x="240" y="57"/>
                  </a:lnTo>
                  <a:lnTo>
                    <a:pt x="251" y="63"/>
                  </a:lnTo>
                  <a:lnTo>
                    <a:pt x="264" y="73"/>
                  </a:lnTo>
                  <a:lnTo>
                    <a:pt x="274" y="86"/>
                  </a:lnTo>
                  <a:lnTo>
                    <a:pt x="283" y="101"/>
                  </a:lnTo>
                  <a:lnTo>
                    <a:pt x="289" y="105"/>
                  </a:lnTo>
                  <a:lnTo>
                    <a:pt x="297" y="113"/>
                  </a:lnTo>
                  <a:lnTo>
                    <a:pt x="306" y="118"/>
                  </a:lnTo>
                  <a:lnTo>
                    <a:pt x="312" y="122"/>
                  </a:lnTo>
                  <a:lnTo>
                    <a:pt x="310" y="109"/>
                  </a:lnTo>
                  <a:lnTo>
                    <a:pt x="310" y="99"/>
                  </a:lnTo>
                  <a:lnTo>
                    <a:pt x="306" y="90"/>
                  </a:lnTo>
                  <a:lnTo>
                    <a:pt x="306" y="82"/>
                  </a:lnTo>
                  <a:lnTo>
                    <a:pt x="300" y="75"/>
                  </a:lnTo>
                  <a:lnTo>
                    <a:pt x="297" y="67"/>
                  </a:lnTo>
                  <a:lnTo>
                    <a:pt x="289" y="59"/>
                  </a:lnTo>
                  <a:lnTo>
                    <a:pt x="283" y="54"/>
                  </a:lnTo>
                  <a:lnTo>
                    <a:pt x="276" y="48"/>
                  </a:lnTo>
                  <a:lnTo>
                    <a:pt x="268" y="42"/>
                  </a:lnTo>
                  <a:lnTo>
                    <a:pt x="259" y="38"/>
                  </a:lnTo>
                  <a:lnTo>
                    <a:pt x="251" y="35"/>
                  </a:lnTo>
                  <a:lnTo>
                    <a:pt x="242" y="31"/>
                  </a:lnTo>
                  <a:lnTo>
                    <a:pt x="234" y="29"/>
                  </a:lnTo>
                  <a:lnTo>
                    <a:pt x="224" y="29"/>
                  </a:lnTo>
                  <a:lnTo>
                    <a:pt x="217" y="29"/>
                  </a:lnTo>
                  <a:lnTo>
                    <a:pt x="203" y="25"/>
                  </a:lnTo>
                  <a:lnTo>
                    <a:pt x="190" y="25"/>
                  </a:lnTo>
                  <a:lnTo>
                    <a:pt x="177" y="23"/>
                  </a:lnTo>
                  <a:lnTo>
                    <a:pt x="165" y="23"/>
                  </a:lnTo>
                  <a:lnTo>
                    <a:pt x="152" y="23"/>
                  </a:lnTo>
                  <a:lnTo>
                    <a:pt x="137" y="23"/>
                  </a:lnTo>
                  <a:lnTo>
                    <a:pt x="126" y="23"/>
                  </a:lnTo>
                  <a:lnTo>
                    <a:pt x="114" y="23"/>
                  </a:lnTo>
                  <a:lnTo>
                    <a:pt x="101" y="21"/>
                  </a:lnTo>
                  <a:lnTo>
                    <a:pt x="88" y="21"/>
                  </a:lnTo>
                  <a:lnTo>
                    <a:pt x="74" y="19"/>
                  </a:lnTo>
                  <a:lnTo>
                    <a:pt x="63" y="18"/>
                  </a:lnTo>
                  <a:lnTo>
                    <a:pt x="50" y="14"/>
                  </a:lnTo>
                  <a:lnTo>
                    <a:pt x="38" y="10"/>
                  </a:lnTo>
                  <a:lnTo>
                    <a:pt x="27" y="6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99" name="Freeform 54">
              <a:extLst>
                <a:ext uri="{FF2B5EF4-FFF2-40B4-BE49-F238E27FC236}">
                  <a16:creationId xmlns:a16="http://schemas.microsoft.com/office/drawing/2014/main" id="{F30C47DE-CBFF-0CFD-6324-9ABB6D5920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4" y="921"/>
              <a:ext cx="29" cy="24"/>
            </a:xfrm>
            <a:custGeom>
              <a:avLst/>
              <a:gdLst>
                <a:gd name="T0" fmla="*/ 0 w 93"/>
                <a:gd name="T1" fmla="*/ 0 h 83"/>
                <a:gd name="T2" fmla="*/ 0 w 93"/>
                <a:gd name="T3" fmla="*/ 0 h 83"/>
                <a:gd name="T4" fmla="*/ 0 w 93"/>
                <a:gd name="T5" fmla="*/ 0 h 83"/>
                <a:gd name="T6" fmla="*/ 0 w 93"/>
                <a:gd name="T7" fmla="*/ 0 h 83"/>
                <a:gd name="T8" fmla="*/ 0 w 93"/>
                <a:gd name="T9" fmla="*/ 0 h 83"/>
                <a:gd name="T10" fmla="*/ 0 w 93"/>
                <a:gd name="T11" fmla="*/ 0 h 83"/>
                <a:gd name="T12" fmla="*/ 0 w 93"/>
                <a:gd name="T13" fmla="*/ 0 h 83"/>
                <a:gd name="T14" fmla="*/ 0 w 93"/>
                <a:gd name="T15" fmla="*/ 0 h 83"/>
                <a:gd name="T16" fmla="*/ 0 w 93"/>
                <a:gd name="T17" fmla="*/ 0 h 83"/>
                <a:gd name="T18" fmla="*/ 0 w 93"/>
                <a:gd name="T19" fmla="*/ 0 h 83"/>
                <a:gd name="T20" fmla="*/ 0 w 93"/>
                <a:gd name="T21" fmla="*/ 0 h 83"/>
                <a:gd name="T22" fmla="*/ 0 w 93"/>
                <a:gd name="T23" fmla="*/ 0 h 83"/>
                <a:gd name="T24" fmla="*/ 0 w 93"/>
                <a:gd name="T25" fmla="*/ 0 h 83"/>
                <a:gd name="T26" fmla="*/ 0 w 93"/>
                <a:gd name="T27" fmla="*/ 0 h 83"/>
                <a:gd name="T28" fmla="*/ 0 w 93"/>
                <a:gd name="T29" fmla="*/ 0 h 83"/>
                <a:gd name="T30" fmla="*/ 0 w 93"/>
                <a:gd name="T31" fmla="*/ 0 h 83"/>
                <a:gd name="T32" fmla="*/ 0 w 93"/>
                <a:gd name="T33" fmla="*/ 0 h 83"/>
                <a:gd name="T34" fmla="*/ 0 w 93"/>
                <a:gd name="T35" fmla="*/ 0 h 83"/>
                <a:gd name="T36" fmla="*/ 0 w 93"/>
                <a:gd name="T37" fmla="*/ 0 h 83"/>
                <a:gd name="T38" fmla="*/ 0 w 93"/>
                <a:gd name="T39" fmla="*/ 0 h 83"/>
                <a:gd name="T40" fmla="*/ 0 w 93"/>
                <a:gd name="T41" fmla="*/ 0 h 83"/>
                <a:gd name="T42" fmla="*/ 0 w 93"/>
                <a:gd name="T43" fmla="*/ 0 h 83"/>
                <a:gd name="T44" fmla="*/ 0 w 93"/>
                <a:gd name="T45" fmla="*/ 0 h 83"/>
                <a:gd name="T46" fmla="*/ 0 w 93"/>
                <a:gd name="T47" fmla="*/ 0 h 83"/>
                <a:gd name="T48" fmla="*/ 0 w 93"/>
                <a:gd name="T49" fmla="*/ 0 h 83"/>
                <a:gd name="T50" fmla="*/ 0 w 93"/>
                <a:gd name="T51" fmla="*/ 0 h 83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93"/>
                <a:gd name="T79" fmla="*/ 0 h 83"/>
                <a:gd name="T80" fmla="*/ 93 w 93"/>
                <a:gd name="T81" fmla="*/ 83 h 83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93" h="83">
                  <a:moveTo>
                    <a:pt x="19" y="0"/>
                  </a:moveTo>
                  <a:lnTo>
                    <a:pt x="15" y="0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0"/>
                  </a:lnTo>
                  <a:lnTo>
                    <a:pt x="4" y="15"/>
                  </a:lnTo>
                  <a:lnTo>
                    <a:pt x="12" y="28"/>
                  </a:lnTo>
                  <a:lnTo>
                    <a:pt x="21" y="41"/>
                  </a:lnTo>
                  <a:lnTo>
                    <a:pt x="34" y="55"/>
                  </a:lnTo>
                  <a:lnTo>
                    <a:pt x="40" y="60"/>
                  </a:lnTo>
                  <a:lnTo>
                    <a:pt x="48" y="66"/>
                  </a:lnTo>
                  <a:lnTo>
                    <a:pt x="55" y="70"/>
                  </a:lnTo>
                  <a:lnTo>
                    <a:pt x="63" y="74"/>
                  </a:lnTo>
                  <a:lnTo>
                    <a:pt x="70" y="76"/>
                  </a:lnTo>
                  <a:lnTo>
                    <a:pt x="78" y="79"/>
                  </a:lnTo>
                  <a:lnTo>
                    <a:pt x="84" y="79"/>
                  </a:lnTo>
                  <a:lnTo>
                    <a:pt x="93" y="83"/>
                  </a:lnTo>
                  <a:lnTo>
                    <a:pt x="89" y="70"/>
                  </a:lnTo>
                  <a:lnTo>
                    <a:pt x="82" y="57"/>
                  </a:lnTo>
                  <a:lnTo>
                    <a:pt x="70" y="47"/>
                  </a:lnTo>
                  <a:lnTo>
                    <a:pt x="61" y="40"/>
                  </a:lnTo>
                  <a:lnTo>
                    <a:pt x="48" y="30"/>
                  </a:lnTo>
                  <a:lnTo>
                    <a:pt x="34" y="21"/>
                  </a:lnTo>
                  <a:lnTo>
                    <a:pt x="23" y="11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00" name="Freeform 55">
              <a:extLst>
                <a:ext uri="{FF2B5EF4-FFF2-40B4-BE49-F238E27FC236}">
                  <a16:creationId xmlns:a16="http://schemas.microsoft.com/office/drawing/2014/main" id="{A3633108-33CA-3BB3-4D48-D549AA6CDD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57" y="885"/>
              <a:ext cx="55" cy="14"/>
            </a:xfrm>
            <a:custGeom>
              <a:avLst/>
              <a:gdLst>
                <a:gd name="T0" fmla="*/ 0 w 181"/>
                <a:gd name="T1" fmla="*/ 0 h 50"/>
                <a:gd name="T2" fmla="*/ 0 w 181"/>
                <a:gd name="T3" fmla="*/ 0 h 50"/>
                <a:gd name="T4" fmla="*/ 0 w 181"/>
                <a:gd name="T5" fmla="*/ 0 h 50"/>
                <a:gd name="T6" fmla="*/ 0 w 181"/>
                <a:gd name="T7" fmla="*/ 0 h 50"/>
                <a:gd name="T8" fmla="*/ 0 w 181"/>
                <a:gd name="T9" fmla="*/ 0 h 50"/>
                <a:gd name="T10" fmla="*/ 0 w 181"/>
                <a:gd name="T11" fmla="*/ 0 h 50"/>
                <a:gd name="T12" fmla="*/ 0 w 181"/>
                <a:gd name="T13" fmla="*/ 0 h 50"/>
                <a:gd name="T14" fmla="*/ 0 w 181"/>
                <a:gd name="T15" fmla="*/ 0 h 50"/>
                <a:gd name="T16" fmla="*/ 0 w 181"/>
                <a:gd name="T17" fmla="*/ 0 h 50"/>
                <a:gd name="T18" fmla="*/ 0 w 181"/>
                <a:gd name="T19" fmla="*/ 0 h 50"/>
                <a:gd name="T20" fmla="*/ 0 w 181"/>
                <a:gd name="T21" fmla="*/ 0 h 50"/>
                <a:gd name="T22" fmla="*/ 0 w 181"/>
                <a:gd name="T23" fmla="*/ 0 h 50"/>
                <a:gd name="T24" fmla="*/ 0 w 181"/>
                <a:gd name="T25" fmla="*/ 0 h 50"/>
                <a:gd name="T26" fmla="*/ 0 w 181"/>
                <a:gd name="T27" fmla="*/ 0 h 50"/>
                <a:gd name="T28" fmla="*/ 0 w 181"/>
                <a:gd name="T29" fmla="*/ 0 h 50"/>
                <a:gd name="T30" fmla="*/ 0 w 181"/>
                <a:gd name="T31" fmla="*/ 0 h 50"/>
                <a:gd name="T32" fmla="*/ 0 w 181"/>
                <a:gd name="T33" fmla="*/ 0 h 50"/>
                <a:gd name="T34" fmla="*/ 0 w 181"/>
                <a:gd name="T35" fmla="*/ 0 h 50"/>
                <a:gd name="T36" fmla="*/ 0 w 181"/>
                <a:gd name="T37" fmla="*/ 0 h 50"/>
                <a:gd name="T38" fmla="*/ 0 w 181"/>
                <a:gd name="T39" fmla="*/ 0 h 50"/>
                <a:gd name="T40" fmla="*/ 0 w 181"/>
                <a:gd name="T41" fmla="*/ 0 h 50"/>
                <a:gd name="T42" fmla="*/ 0 w 181"/>
                <a:gd name="T43" fmla="*/ 0 h 50"/>
                <a:gd name="T44" fmla="*/ 0 w 181"/>
                <a:gd name="T45" fmla="*/ 0 h 50"/>
                <a:gd name="T46" fmla="*/ 0 w 181"/>
                <a:gd name="T47" fmla="*/ 0 h 50"/>
                <a:gd name="T48" fmla="*/ 0 w 181"/>
                <a:gd name="T49" fmla="*/ 0 h 50"/>
                <a:gd name="T50" fmla="*/ 0 w 181"/>
                <a:gd name="T51" fmla="*/ 0 h 50"/>
                <a:gd name="T52" fmla="*/ 0 w 181"/>
                <a:gd name="T53" fmla="*/ 0 h 50"/>
                <a:gd name="T54" fmla="*/ 0 w 181"/>
                <a:gd name="T55" fmla="*/ 0 h 50"/>
                <a:gd name="T56" fmla="*/ 0 w 181"/>
                <a:gd name="T57" fmla="*/ 0 h 50"/>
                <a:gd name="T58" fmla="*/ 0 w 181"/>
                <a:gd name="T59" fmla="*/ 0 h 50"/>
                <a:gd name="T60" fmla="*/ 0 w 181"/>
                <a:gd name="T61" fmla="*/ 0 h 50"/>
                <a:gd name="T62" fmla="*/ 0 w 181"/>
                <a:gd name="T63" fmla="*/ 0 h 50"/>
                <a:gd name="T64" fmla="*/ 0 w 181"/>
                <a:gd name="T65" fmla="*/ 0 h 50"/>
                <a:gd name="T66" fmla="*/ 0 w 181"/>
                <a:gd name="T67" fmla="*/ 0 h 50"/>
                <a:gd name="T68" fmla="*/ 0 w 181"/>
                <a:gd name="T69" fmla="*/ 0 h 50"/>
                <a:gd name="T70" fmla="*/ 0 w 181"/>
                <a:gd name="T71" fmla="*/ 0 h 50"/>
                <a:gd name="T72" fmla="*/ 0 w 181"/>
                <a:gd name="T73" fmla="*/ 0 h 50"/>
                <a:gd name="T74" fmla="*/ 0 w 181"/>
                <a:gd name="T75" fmla="*/ 0 h 50"/>
                <a:gd name="T76" fmla="*/ 0 w 181"/>
                <a:gd name="T77" fmla="*/ 0 h 50"/>
                <a:gd name="T78" fmla="*/ 0 w 181"/>
                <a:gd name="T79" fmla="*/ 0 h 50"/>
                <a:gd name="T80" fmla="*/ 0 w 181"/>
                <a:gd name="T81" fmla="*/ 0 h 50"/>
                <a:gd name="T82" fmla="*/ 0 w 181"/>
                <a:gd name="T83" fmla="*/ 0 h 50"/>
                <a:gd name="T84" fmla="*/ 0 w 181"/>
                <a:gd name="T85" fmla="*/ 0 h 50"/>
                <a:gd name="T86" fmla="*/ 0 w 181"/>
                <a:gd name="T87" fmla="*/ 0 h 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81"/>
                <a:gd name="T133" fmla="*/ 0 h 50"/>
                <a:gd name="T134" fmla="*/ 181 w 181"/>
                <a:gd name="T135" fmla="*/ 50 h 5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81" h="50">
                  <a:moveTo>
                    <a:pt x="19" y="0"/>
                  </a:moveTo>
                  <a:lnTo>
                    <a:pt x="15" y="0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10"/>
                  </a:lnTo>
                  <a:lnTo>
                    <a:pt x="6" y="21"/>
                  </a:lnTo>
                  <a:lnTo>
                    <a:pt x="12" y="31"/>
                  </a:lnTo>
                  <a:lnTo>
                    <a:pt x="19" y="42"/>
                  </a:lnTo>
                  <a:lnTo>
                    <a:pt x="29" y="48"/>
                  </a:lnTo>
                  <a:lnTo>
                    <a:pt x="38" y="50"/>
                  </a:lnTo>
                  <a:lnTo>
                    <a:pt x="48" y="48"/>
                  </a:lnTo>
                  <a:lnTo>
                    <a:pt x="57" y="38"/>
                  </a:lnTo>
                  <a:lnTo>
                    <a:pt x="65" y="34"/>
                  </a:lnTo>
                  <a:lnTo>
                    <a:pt x="73" y="32"/>
                  </a:lnTo>
                  <a:lnTo>
                    <a:pt x="80" y="32"/>
                  </a:lnTo>
                  <a:lnTo>
                    <a:pt x="90" y="32"/>
                  </a:lnTo>
                  <a:lnTo>
                    <a:pt x="97" y="32"/>
                  </a:lnTo>
                  <a:lnTo>
                    <a:pt x="105" y="32"/>
                  </a:lnTo>
                  <a:lnTo>
                    <a:pt x="112" y="32"/>
                  </a:lnTo>
                  <a:lnTo>
                    <a:pt x="122" y="32"/>
                  </a:lnTo>
                  <a:lnTo>
                    <a:pt x="135" y="34"/>
                  </a:lnTo>
                  <a:lnTo>
                    <a:pt x="150" y="38"/>
                  </a:lnTo>
                  <a:lnTo>
                    <a:pt x="156" y="40"/>
                  </a:lnTo>
                  <a:lnTo>
                    <a:pt x="164" y="42"/>
                  </a:lnTo>
                  <a:lnTo>
                    <a:pt x="173" y="44"/>
                  </a:lnTo>
                  <a:lnTo>
                    <a:pt x="181" y="48"/>
                  </a:lnTo>
                  <a:lnTo>
                    <a:pt x="179" y="34"/>
                  </a:lnTo>
                  <a:lnTo>
                    <a:pt x="179" y="23"/>
                  </a:lnTo>
                  <a:lnTo>
                    <a:pt x="169" y="17"/>
                  </a:lnTo>
                  <a:lnTo>
                    <a:pt x="162" y="13"/>
                  </a:lnTo>
                  <a:lnTo>
                    <a:pt x="154" y="10"/>
                  </a:lnTo>
                  <a:lnTo>
                    <a:pt x="150" y="8"/>
                  </a:lnTo>
                  <a:lnTo>
                    <a:pt x="135" y="4"/>
                  </a:lnTo>
                  <a:lnTo>
                    <a:pt x="124" y="4"/>
                  </a:lnTo>
                  <a:lnTo>
                    <a:pt x="114" y="4"/>
                  </a:lnTo>
                  <a:lnTo>
                    <a:pt x="107" y="4"/>
                  </a:lnTo>
                  <a:lnTo>
                    <a:pt x="95" y="4"/>
                  </a:lnTo>
                  <a:lnTo>
                    <a:pt x="86" y="4"/>
                  </a:lnTo>
                  <a:lnTo>
                    <a:pt x="71" y="2"/>
                  </a:lnTo>
                  <a:lnTo>
                    <a:pt x="55" y="2"/>
                  </a:lnTo>
                  <a:lnTo>
                    <a:pt x="38" y="0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01" name="Freeform 56">
              <a:extLst>
                <a:ext uri="{FF2B5EF4-FFF2-40B4-BE49-F238E27FC236}">
                  <a16:creationId xmlns:a16="http://schemas.microsoft.com/office/drawing/2014/main" id="{ED15F31A-9395-7A52-B974-DE8E3FCFB4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2" y="1000"/>
              <a:ext cx="20" cy="23"/>
            </a:xfrm>
            <a:custGeom>
              <a:avLst/>
              <a:gdLst>
                <a:gd name="T0" fmla="*/ 0 w 65"/>
                <a:gd name="T1" fmla="*/ 0 h 82"/>
                <a:gd name="T2" fmla="*/ 0 w 65"/>
                <a:gd name="T3" fmla="*/ 0 h 82"/>
                <a:gd name="T4" fmla="*/ 0 w 65"/>
                <a:gd name="T5" fmla="*/ 0 h 82"/>
                <a:gd name="T6" fmla="*/ 0 w 65"/>
                <a:gd name="T7" fmla="*/ 0 h 82"/>
                <a:gd name="T8" fmla="*/ 0 w 65"/>
                <a:gd name="T9" fmla="*/ 0 h 82"/>
                <a:gd name="T10" fmla="*/ 0 w 65"/>
                <a:gd name="T11" fmla="*/ 0 h 82"/>
                <a:gd name="T12" fmla="*/ 0 w 65"/>
                <a:gd name="T13" fmla="*/ 0 h 82"/>
                <a:gd name="T14" fmla="*/ 0 w 65"/>
                <a:gd name="T15" fmla="*/ 0 h 82"/>
                <a:gd name="T16" fmla="*/ 0 w 65"/>
                <a:gd name="T17" fmla="*/ 0 h 82"/>
                <a:gd name="T18" fmla="*/ 0 w 65"/>
                <a:gd name="T19" fmla="*/ 0 h 82"/>
                <a:gd name="T20" fmla="*/ 0 w 65"/>
                <a:gd name="T21" fmla="*/ 0 h 82"/>
                <a:gd name="T22" fmla="*/ 0 w 65"/>
                <a:gd name="T23" fmla="*/ 0 h 82"/>
                <a:gd name="T24" fmla="*/ 0 w 65"/>
                <a:gd name="T25" fmla="*/ 0 h 82"/>
                <a:gd name="T26" fmla="*/ 0 w 65"/>
                <a:gd name="T27" fmla="*/ 0 h 82"/>
                <a:gd name="T28" fmla="*/ 0 w 65"/>
                <a:gd name="T29" fmla="*/ 0 h 82"/>
                <a:gd name="T30" fmla="*/ 0 w 65"/>
                <a:gd name="T31" fmla="*/ 0 h 82"/>
                <a:gd name="T32" fmla="*/ 0 w 65"/>
                <a:gd name="T33" fmla="*/ 0 h 82"/>
                <a:gd name="T34" fmla="*/ 0 w 65"/>
                <a:gd name="T35" fmla="*/ 0 h 82"/>
                <a:gd name="T36" fmla="*/ 0 w 65"/>
                <a:gd name="T37" fmla="*/ 0 h 82"/>
                <a:gd name="T38" fmla="*/ 0 w 65"/>
                <a:gd name="T39" fmla="*/ 0 h 82"/>
                <a:gd name="T40" fmla="*/ 0 w 65"/>
                <a:gd name="T41" fmla="*/ 0 h 82"/>
                <a:gd name="T42" fmla="*/ 0 w 65"/>
                <a:gd name="T43" fmla="*/ 0 h 82"/>
                <a:gd name="T44" fmla="*/ 0 w 65"/>
                <a:gd name="T45" fmla="*/ 0 h 82"/>
                <a:gd name="T46" fmla="*/ 0 w 65"/>
                <a:gd name="T47" fmla="*/ 0 h 82"/>
                <a:gd name="T48" fmla="*/ 0 w 65"/>
                <a:gd name="T49" fmla="*/ 0 h 82"/>
                <a:gd name="T50" fmla="*/ 0 w 65"/>
                <a:gd name="T51" fmla="*/ 0 h 82"/>
                <a:gd name="T52" fmla="*/ 0 w 65"/>
                <a:gd name="T53" fmla="*/ 0 h 82"/>
                <a:gd name="T54" fmla="*/ 0 w 65"/>
                <a:gd name="T55" fmla="*/ 0 h 82"/>
                <a:gd name="T56" fmla="*/ 0 w 65"/>
                <a:gd name="T57" fmla="*/ 0 h 82"/>
                <a:gd name="T58" fmla="*/ 0 w 65"/>
                <a:gd name="T59" fmla="*/ 0 h 8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65"/>
                <a:gd name="T91" fmla="*/ 0 h 82"/>
                <a:gd name="T92" fmla="*/ 65 w 65"/>
                <a:gd name="T93" fmla="*/ 82 h 82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65" h="82">
                  <a:moveTo>
                    <a:pt x="48" y="6"/>
                  </a:moveTo>
                  <a:lnTo>
                    <a:pt x="38" y="2"/>
                  </a:lnTo>
                  <a:lnTo>
                    <a:pt x="29" y="0"/>
                  </a:lnTo>
                  <a:lnTo>
                    <a:pt x="15" y="0"/>
                  </a:lnTo>
                  <a:lnTo>
                    <a:pt x="8" y="0"/>
                  </a:lnTo>
                  <a:lnTo>
                    <a:pt x="0" y="4"/>
                  </a:lnTo>
                  <a:lnTo>
                    <a:pt x="4" y="9"/>
                  </a:lnTo>
                  <a:lnTo>
                    <a:pt x="6" y="13"/>
                  </a:lnTo>
                  <a:lnTo>
                    <a:pt x="11" y="19"/>
                  </a:lnTo>
                  <a:lnTo>
                    <a:pt x="19" y="25"/>
                  </a:lnTo>
                  <a:lnTo>
                    <a:pt x="32" y="32"/>
                  </a:lnTo>
                  <a:lnTo>
                    <a:pt x="30" y="34"/>
                  </a:lnTo>
                  <a:lnTo>
                    <a:pt x="30" y="40"/>
                  </a:lnTo>
                  <a:lnTo>
                    <a:pt x="29" y="47"/>
                  </a:lnTo>
                  <a:lnTo>
                    <a:pt x="29" y="57"/>
                  </a:lnTo>
                  <a:lnTo>
                    <a:pt x="25" y="65"/>
                  </a:lnTo>
                  <a:lnTo>
                    <a:pt x="23" y="72"/>
                  </a:lnTo>
                  <a:lnTo>
                    <a:pt x="23" y="78"/>
                  </a:lnTo>
                  <a:lnTo>
                    <a:pt x="23" y="82"/>
                  </a:lnTo>
                  <a:lnTo>
                    <a:pt x="32" y="80"/>
                  </a:lnTo>
                  <a:lnTo>
                    <a:pt x="42" y="80"/>
                  </a:lnTo>
                  <a:lnTo>
                    <a:pt x="49" y="76"/>
                  </a:lnTo>
                  <a:lnTo>
                    <a:pt x="55" y="74"/>
                  </a:lnTo>
                  <a:lnTo>
                    <a:pt x="63" y="61"/>
                  </a:lnTo>
                  <a:lnTo>
                    <a:pt x="65" y="49"/>
                  </a:lnTo>
                  <a:lnTo>
                    <a:pt x="63" y="34"/>
                  </a:lnTo>
                  <a:lnTo>
                    <a:pt x="61" y="23"/>
                  </a:lnTo>
                  <a:lnTo>
                    <a:pt x="53" y="11"/>
                  </a:lnTo>
                  <a:lnTo>
                    <a:pt x="48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02" name="Freeform 57">
              <a:extLst>
                <a:ext uri="{FF2B5EF4-FFF2-40B4-BE49-F238E27FC236}">
                  <a16:creationId xmlns:a16="http://schemas.microsoft.com/office/drawing/2014/main" id="{9CA47221-548A-9BA6-75D5-8D185C8B25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62" y="968"/>
              <a:ext cx="180" cy="10"/>
            </a:xfrm>
            <a:custGeom>
              <a:avLst/>
              <a:gdLst>
                <a:gd name="T0" fmla="*/ 0 w 589"/>
                <a:gd name="T1" fmla="*/ 0 h 36"/>
                <a:gd name="T2" fmla="*/ 0 w 589"/>
                <a:gd name="T3" fmla="*/ 0 h 36"/>
                <a:gd name="T4" fmla="*/ 0 w 589"/>
                <a:gd name="T5" fmla="*/ 0 h 36"/>
                <a:gd name="T6" fmla="*/ 0 w 589"/>
                <a:gd name="T7" fmla="*/ 0 h 36"/>
                <a:gd name="T8" fmla="*/ 0 w 589"/>
                <a:gd name="T9" fmla="*/ 0 h 36"/>
                <a:gd name="T10" fmla="*/ 0 w 589"/>
                <a:gd name="T11" fmla="*/ 0 h 36"/>
                <a:gd name="T12" fmla="*/ 0 w 589"/>
                <a:gd name="T13" fmla="*/ 0 h 36"/>
                <a:gd name="T14" fmla="*/ 0 w 589"/>
                <a:gd name="T15" fmla="*/ 0 h 36"/>
                <a:gd name="T16" fmla="*/ 0 w 589"/>
                <a:gd name="T17" fmla="*/ 0 h 36"/>
                <a:gd name="T18" fmla="*/ 0 w 589"/>
                <a:gd name="T19" fmla="*/ 0 h 36"/>
                <a:gd name="T20" fmla="*/ 0 w 589"/>
                <a:gd name="T21" fmla="*/ 0 h 36"/>
                <a:gd name="T22" fmla="*/ 0 w 589"/>
                <a:gd name="T23" fmla="*/ 0 h 36"/>
                <a:gd name="T24" fmla="*/ 0 w 589"/>
                <a:gd name="T25" fmla="*/ 0 h 36"/>
                <a:gd name="T26" fmla="*/ 0 w 589"/>
                <a:gd name="T27" fmla="*/ 0 h 36"/>
                <a:gd name="T28" fmla="*/ 0 w 589"/>
                <a:gd name="T29" fmla="*/ 0 h 36"/>
                <a:gd name="T30" fmla="*/ 0 w 589"/>
                <a:gd name="T31" fmla="*/ 0 h 36"/>
                <a:gd name="T32" fmla="*/ 0 w 589"/>
                <a:gd name="T33" fmla="*/ 0 h 36"/>
                <a:gd name="T34" fmla="*/ 0 w 589"/>
                <a:gd name="T35" fmla="*/ 0 h 36"/>
                <a:gd name="T36" fmla="*/ 0 w 589"/>
                <a:gd name="T37" fmla="*/ 0 h 36"/>
                <a:gd name="T38" fmla="*/ 0 w 589"/>
                <a:gd name="T39" fmla="*/ 0 h 36"/>
                <a:gd name="T40" fmla="*/ 0 w 589"/>
                <a:gd name="T41" fmla="*/ 0 h 36"/>
                <a:gd name="T42" fmla="*/ 0 w 589"/>
                <a:gd name="T43" fmla="*/ 0 h 36"/>
                <a:gd name="T44" fmla="*/ 0 w 589"/>
                <a:gd name="T45" fmla="*/ 0 h 36"/>
                <a:gd name="T46" fmla="*/ 0 w 589"/>
                <a:gd name="T47" fmla="*/ 0 h 36"/>
                <a:gd name="T48" fmla="*/ 0 w 589"/>
                <a:gd name="T49" fmla="*/ 0 h 36"/>
                <a:gd name="T50" fmla="*/ 0 w 589"/>
                <a:gd name="T51" fmla="*/ 0 h 36"/>
                <a:gd name="T52" fmla="*/ 0 w 589"/>
                <a:gd name="T53" fmla="*/ 0 h 36"/>
                <a:gd name="T54" fmla="*/ 0 w 589"/>
                <a:gd name="T55" fmla="*/ 0 h 36"/>
                <a:gd name="T56" fmla="*/ 0 w 589"/>
                <a:gd name="T57" fmla="*/ 0 h 36"/>
                <a:gd name="T58" fmla="*/ 0 w 589"/>
                <a:gd name="T59" fmla="*/ 0 h 36"/>
                <a:gd name="T60" fmla="*/ 0 w 589"/>
                <a:gd name="T61" fmla="*/ 0 h 36"/>
                <a:gd name="T62" fmla="*/ 0 w 589"/>
                <a:gd name="T63" fmla="*/ 0 h 36"/>
                <a:gd name="T64" fmla="*/ 0 w 589"/>
                <a:gd name="T65" fmla="*/ 0 h 36"/>
                <a:gd name="T66" fmla="*/ 0 w 589"/>
                <a:gd name="T67" fmla="*/ 0 h 36"/>
                <a:gd name="T68" fmla="*/ 0 w 589"/>
                <a:gd name="T69" fmla="*/ 0 h 36"/>
                <a:gd name="T70" fmla="*/ 0 w 589"/>
                <a:gd name="T71" fmla="*/ 0 h 36"/>
                <a:gd name="T72" fmla="*/ 0 w 589"/>
                <a:gd name="T73" fmla="*/ 0 h 36"/>
                <a:gd name="T74" fmla="*/ 0 w 589"/>
                <a:gd name="T75" fmla="*/ 0 h 36"/>
                <a:gd name="T76" fmla="*/ 0 w 589"/>
                <a:gd name="T77" fmla="*/ 0 h 36"/>
                <a:gd name="T78" fmla="*/ 0 w 589"/>
                <a:gd name="T79" fmla="*/ 0 h 36"/>
                <a:gd name="T80" fmla="*/ 0 w 589"/>
                <a:gd name="T81" fmla="*/ 0 h 36"/>
                <a:gd name="T82" fmla="*/ 0 w 589"/>
                <a:gd name="T83" fmla="*/ 0 h 36"/>
                <a:gd name="T84" fmla="*/ 0 w 589"/>
                <a:gd name="T85" fmla="*/ 0 h 36"/>
                <a:gd name="T86" fmla="*/ 0 w 589"/>
                <a:gd name="T87" fmla="*/ 0 h 36"/>
                <a:gd name="T88" fmla="*/ 0 w 589"/>
                <a:gd name="T89" fmla="*/ 0 h 36"/>
                <a:gd name="T90" fmla="*/ 0 w 589"/>
                <a:gd name="T91" fmla="*/ 0 h 36"/>
                <a:gd name="T92" fmla="*/ 0 w 589"/>
                <a:gd name="T93" fmla="*/ 0 h 36"/>
                <a:gd name="T94" fmla="*/ 0 w 589"/>
                <a:gd name="T95" fmla="*/ 0 h 36"/>
                <a:gd name="T96" fmla="*/ 0 w 589"/>
                <a:gd name="T97" fmla="*/ 0 h 36"/>
                <a:gd name="T98" fmla="*/ 0 w 589"/>
                <a:gd name="T99" fmla="*/ 0 h 36"/>
                <a:gd name="T100" fmla="*/ 0 w 589"/>
                <a:gd name="T101" fmla="*/ 0 h 36"/>
                <a:gd name="T102" fmla="*/ 0 w 589"/>
                <a:gd name="T103" fmla="*/ 0 h 36"/>
                <a:gd name="T104" fmla="*/ 0 w 589"/>
                <a:gd name="T105" fmla="*/ 0 h 36"/>
                <a:gd name="T106" fmla="*/ 0 w 589"/>
                <a:gd name="T107" fmla="*/ 0 h 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589"/>
                <a:gd name="T163" fmla="*/ 0 h 36"/>
                <a:gd name="T164" fmla="*/ 589 w 589"/>
                <a:gd name="T165" fmla="*/ 36 h 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589" h="36">
                  <a:moveTo>
                    <a:pt x="365" y="0"/>
                  </a:moveTo>
                  <a:lnTo>
                    <a:pt x="376" y="0"/>
                  </a:lnTo>
                  <a:lnTo>
                    <a:pt x="390" y="0"/>
                  </a:lnTo>
                  <a:lnTo>
                    <a:pt x="403" y="0"/>
                  </a:lnTo>
                  <a:lnTo>
                    <a:pt x="416" y="0"/>
                  </a:lnTo>
                  <a:lnTo>
                    <a:pt x="428" y="0"/>
                  </a:lnTo>
                  <a:lnTo>
                    <a:pt x="441" y="0"/>
                  </a:lnTo>
                  <a:lnTo>
                    <a:pt x="456" y="2"/>
                  </a:lnTo>
                  <a:lnTo>
                    <a:pt x="470" y="6"/>
                  </a:lnTo>
                  <a:lnTo>
                    <a:pt x="481" y="6"/>
                  </a:lnTo>
                  <a:lnTo>
                    <a:pt x="492" y="6"/>
                  </a:lnTo>
                  <a:lnTo>
                    <a:pt x="508" y="7"/>
                  </a:lnTo>
                  <a:lnTo>
                    <a:pt x="521" y="9"/>
                  </a:lnTo>
                  <a:lnTo>
                    <a:pt x="532" y="9"/>
                  </a:lnTo>
                  <a:lnTo>
                    <a:pt x="546" y="11"/>
                  </a:lnTo>
                  <a:lnTo>
                    <a:pt x="559" y="11"/>
                  </a:lnTo>
                  <a:lnTo>
                    <a:pt x="574" y="15"/>
                  </a:lnTo>
                  <a:lnTo>
                    <a:pt x="582" y="23"/>
                  </a:lnTo>
                  <a:lnTo>
                    <a:pt x="589" y="36"/>
                  </a:lnTo>
                  <a:lnTo>
                    <a:pt x="553" y="28"/>
                  </a:lnTo>
                  <a:lnTo>
                    <a:pt x="517" y="26"/>
                  </a:lnTo>
                  <a:lnTo>
                    <a:pt x="481" y="23"/>
                  </a:lnTo>
                  <a:lnTo>
                    <a:pt x="447" y="23"/>
                  </a:lnTo>
                  <a:lnTo>
                    <a:pt x="409" y="21"/>
                  </a:lnTo>
                  <a:lnTo>
                    <a:pt x="375" y="21"/>
                  </a:lnTo>
                  <a:lnTo>
                    <a:pt x="338" y="23"/>
                  </a:lnTo>
                  <a:lnTo>
                    <a:pt x="302" y="23"/>
                  </a:lnTo>
                  <a:lnTo>
                    <a:pt x="266" y="23"/>
                  </a:lnTo>
                  <a:lnTo>
                    <a:pt x="230" y="23"/>
                  </a:lnTo>
                  <a:lnTo>
                    <a:pt x="194" y="23"/>
                  </a:lnTo>
                  <a:lnTo>
                    <a:pt x="158" y="25"/>
                  </a:lnTo>
                  <a:lnTo>
                    <a:pt x="122" y="23"/>
                  </a:lnTo>
                  <a:lnTo>
                    <a:pt x="88" y="23"/>
                  </a:lnTo>
                  <a:lnTo>
                    <a:pt x="51" y="23"/>
                  </a:lnTo>
                  <a:lnTo>
                    <a:pt x="17" y="21"/>
                  </a:lnTo>
                  <a:lnTo>
                    <a:pt x="8" y="15"/>
                  </a:lnTo>
                  <a:lnTo>
                    <a:pt x="0" y="9"/>
                  </a:lnTo>
                  <a:lnTo>
                    <a:pt x="23" y="6"/>
                  </a:lnTo>
                  <a:lnTo>
                    <a:pt x="46" y="6"/>
                  </a:lnTo>
                  <a:lnTo>
                    <a:pt x="69" y="6"/>
                  </a:lnTo>
                  <a:lnTo>
                    <a:pt x="91" y="6"/>
                  </a:lnTo>
                  <a:lnTo>
                    <a:pt x="112" y="6"/>
                  </a:lnTo>
                  <a:lnTo>
                    <a:pt x="135" y="6"/>
                  </a:lnTo>
                  <a:lnTo>
                    <a:pt x="158" y="6"/>
                  </a:lnTo>
                  <a:lnTo>
                    <a:pt x="181" y="7"/>
                  </a:lnTo>
                  <a:lnTo>
                    <a:pt x="203" y="7"/>
                  </a:lnTo>
                  <a:lnTo>
                    <a:pt x="226" y="7"/>
                  </a:lnTo>
                  <a:lnTo>
                    <a:pt x="249" y="7"/>
                  </a:lnTo>
                  <a:lnTo>
                    <a:pt x="272" y="7"/>
                  </a:lnTo>
                  <a:lnTo>
                    <a:pt x="295" y="6"/>
                  </a:lnTo>
                  <a:lnTo>
                    <a:pt x="318" y="4"/>
                  </a:lnTo>
                  <a:lnTo>
                    <a:pt x="340" y="0"/>
                  </a:lnTo>
                  <a:lnTo>
                    <a:pt x="36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03" name="Freeform 58">
              <a:extLst>
                <a:ext uri="{FF2B5EF4-FFF2-40B4-BE49-F238E27FC236}">
                  <a16:creationId xmlns:a16="http://schemas.microsoft.com/office/drawing/2014/main" id="{9E2607A1-BA5C-1108-823A-C0033ABB15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0" y="990"/>
              <a:ext cx="15" cy="336"/>
            </a:xfrm>
            <a:custGeom>
              <a:avLst/>
              <a:gdLst>
                <a:gd name="T0" fmla="*/ 0 w 49"/>
                <a:gd name="T1" fmla="*/ 0 h 1194"/>
                <a:gd name="T2" fmla="*/ 0 w 49"/>
                <a:gd name="T3" fmla="*/ 0 h 1194"/>
                <a:gd name="T4" fmla="*/ 0 w 49"/>
                <a:gd name="T5" fmla="*/ 0 h 1194"/>
                <a:gd name="T6" fmla="*/ 0 w 49"/>
                <a:gd name="T7" fmla="*/ 0 h 1194"/>
                <a:gd name="T8" fmla="*/ 0 w 49"/>
                <a:gd name="T9" fmla="*/ 0 h 1194"/>
                <a:gd name="T10" fmla="*/ 0 w 49"/>
                <a:gd name="T11" fmla="*/ 0 h 1194"/>
                <a:gd name="T12" fmla="*/ 0 w 49"/>
                <a:gd name="T13" fmla="*/ 0 h 1194"/>
                <a:gd name="T14" fmla="*/ 0 w 49"/>
                <a:gd name="T15" fmla="*/ 0 h 1194"/>
                <a:gd name="T16" fmla="*/ 0 w 49"/>
                <a:gd name="T17" fmla="*/ 0 h 1194"/>
                <a:gd name="T18" fmla="*/ 0 w 49"/>
                <a:gd name="T19" fmla="*/ 0 h 1194"/>
                <a:gd name="T20" fmla="*/ 0 w 49"/>
                <a:gd name="T21" fmla="*/ 0 h 1194"/>
                <a:gd name="T22" fmla="*/ 0 w 49"/>
                <a:gd name="T23" fmla="*/ 0 h 1194"/>
                <a:gd name="T24" fmla="*/ 0 w 49"/>
                <a:gd name="T25" fmla="*/ 0 h 1194"/>
                <a:gd name="T26" fmla="*/ 0 w 49"/>
                <a:gd name="T27" fmla="*/ 0 h 1194"/>
                <a:gd name="T28" fmla="*/ 0 w 49"/>
                <a:gd name="T29" fmla="*/ 0 h 1194"/>
                <a:gd name="T30" fmla="*/ 0 w 49"/>
                <a:gd name="T31" fmla="*/ 0 h 1194"/>
                <a:gd name="T32" fmla="*/ 0 w 49"/>
                <a:gd name="T33" fmla="*/ 0 h 1194"/>
                <a:gd name="T34" fmla="*/ 0 w 49"/>
                <a:gd name="T35" fmla="*/ 0 h 1194"/>
                <a:gd name="T36" fmla="*/ 0 w 49"/>
                <a:gd name="T37" fmla="*/ 0 h 1194"/>
                <a:gd name="T38" fmla="*/ 0 w 49"/>
                <a:gd name="T39" fmla="*/ 0 h 1194"/>
                <a:gd name="T40" fmla="*/ 0 w 49"/>
                <a:gd name="T41" fmla="*/ 0 h 1194"/>
                <a:gd name="T42" fmla="*/ 0 w 49"/>
                <a:gd name="T43" fmla="*/ 0 h 1194"/>
                <a:gd name="T44" fmla="*/ 0 w 49"/>
                <a:gd name="T45" fmla="*/ 0 h 1194"/>
                <a:gd name="T46" fmla="*/ 0 w 49"/>
                <a:gd name="T47" fmla="*/ 0 h 1194"/>
                <a:gd name="T48" fmla="*/ 0 w 49"/>
                <a:gd name="T49" fmla="*/ 0 h 1194"/>
                <a:gd name="T50" fmla="*/ 0 w 49"/>
                <a:gd name="T51" fmla="*/ 0 h 1194"/>
                <a:gd name="T52" fmla="*/ 0 w 49"/>
                <a:gd name="T53" fmla="*/ 0 h 1194"/>
                <a:gd name="T54" fmla="*/ 0 w 49"/>
                <a:gd name="T55" fmla="*/ 0 h 1194"/>
                <a:gd name="T56" fmla="*/ 0 w 49"/>
                <a:gd name="T57" fmla="*/ 0 h 1194"/>
                <a:gd name="T58" fmla="*/ 0 w 49"/>
                <a:gd name="T59" fmla="*/ 0 h 1194"/>
                <a:gd name="T60" fmla="*/ 0 w 49"/>
                <a:gd name="T61" fmla="*/ 0 h 1194"/>
                <a:gd name="T62" fmla="*/ 0 w 49"/>
                <a:gd name="T63" fmla="*/ 0 h 1194"/>
                <a:gd name="T64" fmla="*/ 0 w 49"/>
                <a:gd name="T65" fmla="*/ 0 h 1194"/>
                <a:gd name="T66" fmla="*/ 0 w 49"/>
                <a:gd name="T67" fmla="*/ 0 h 1194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9"/>
                <a:gd name="T103" fmla="*/ 0 h 1194"/>
                <a:gd name="T104" fmla="*/ 49 w 49"/>
                <a:gd name="T105" fmla="*/ 1194 h 1194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9" h="1194">
                  <a:moveTo>
                    <a:pt x="36" y="0"/>
                  </a:moveTo>
                  <a:lnTo>
                    <a:pt x="41" y="13"/>
                  </a:lnTo>
                  <a:lnTo>
                    <a:pt x="45" y="28"/>
                  </a:lnTo>
                  <a:lnTo>
                    <a:pt x="47" y="44"/>
                  </a:lnTo>
                  <a:lnTo>
                    <a:pt x="49" y="61"/>
                  </a:lnTo>
                  <a:lnTo>
                    <a:pt x="49" y="76"/>
                  </a:lnTo>
                  <a:lnTo>
                    <a:pt x="49" y="93"/>
                  </a:lnTo>
                  <a:lnTo>
                    <a:pt x="47" y="108"/>
                  </a:lnTo>
                  <a:lnTo>
                    <a:pt x="47" y="125"/>
                  </a:lnTo>
                  <a:lnTo>
                    <a:pt x="43" y="142"/>
                  </a:lnTo>
                  <a:lnTo>
                    <a:pt x="41" y="158"/>
                  </a:lnTo>
                  <a:lnTo>
                    <a:pt x="39" y="175"/>
                  </a:lnTo>
                  <a:lnTo>
                    <a:pt x="39" y="192"/>
                  </a:lnTo>
                  <a:lnTo>
                    <a:pt x="38" y="209"/>
                  </a:lnTo>
                  <a:lnTo>
                    <a:pt x="38" y="224"/>
                  </a:lnTo>
                  <a:lnTo>
                    <a:pt x="39" y="241"/>
                  </a:lnTo>
                  <a:lnTo>
                    <a:pt x="43" y="260"/>
                  </a:lnTo>
                  <a:lnTo>
                    <a:pt x="39" y="317"/>
                  </a:lnTo>
                  <a:lnTo>
                    <a:pt x="38" y="376"/>
                  </a:lnTo>
                  <a:lnTo>
                    <a:pt x="38" y="433"/>
                  </a:lnTo>
                  <a:lnTo>
                    <a:pt x="38" y="494"/>
                  </a:lnTo>
                  <a:lnTo>
                    <a:pt x="38" y="551"/>
                  </a:lnTo>
                  <a:lnTo>
                    <a:pt x="38" y="610"/>
                  </a:lnTo>
                  <a:lnTo>
                    <a:pt x="38" y="667"/>
                  </a:lnTo>
                  <a:lnTo>
                    <a:pt x="39" y="728"/>
                  </a:lnTo>
                  <a:lnTo>
                    <a:pt x="39" y="785"/>
                  </a:lnTo>
                  <a:lnTo>
                    <a:pt x="41" y="844"/>
                  </a:lnTo>
                  <a:lnTo>
                    <a:pt x="41" y="901"/>
                  </a:lnTo>
                  <a:lnTo>
                    <a:pt x="43" y="960"/>
                  </a:lnTo>
                  <a:lnTo>
                    <a:pt x="43" y="1019"/>
                  </a:lnTo>
                  <a:lnTo>
                    <a:pt x="43" y="1076"/>
                  </a:lnTo>
                  <a:lnTo>
                    <a:pt x="43" y="1135"/>
                  </a:lnTo>
                  <a:lnTo>
                    <a:pt x="43" y="1194"/>
                  </a:lnTo>
                  <a:lnTo>
                    <a:pt x="34" y="1192"/>
                  </a:lnTo>
                  <a:lnTo>
                    <a:pt x="24" y="1192"/>
                  </a:lnTo>
                  <a:lnTo>
                    <a:pt x="22" y="1160"/>
                  </a:lnTo>
                  <a:lnTo>
                    <a:pt x="22" y="1127"/>
                  </a:lnTo>
                  <a:lnTo>
                    <a:pt x="20" y="1095"/>
                  </a:lnTo>
                  <a:lnTo>
                    <a:pt x="20" y="1063"/>
                  </a:lnTo>
                  <a:lnTo>
                    <a:pt x="19" y="1030"/>
                  </a:lnTo>
                  <a:lnTo>
                    <a:pt x="17" y="1000"/>
                  </a:lnTo>
                  <a:lnTo>
                    <a:pt x="15" y="968"/>
                  </a:lnTo>
                  <a:lnTo>
                    <a:pt x="15" y="935"/>
                  </a:lnTo>
                  <a:lnTo>
                    <a:pt x="9" y="903"/>
                  </a:lnTo>
                  <a:lnTo>
                    <a:pt x="9" y="872"/>
                  </a:lnTo>
                  <a:lnTo>
                    <a:pt x="5" y="840"/>
                  </a:lnTo>
                  <a:lnTo>
                    <a:pt x="5" y="808"/>
                  </a:lnTo>
                  <a:lnTo>
                    <a:pt x="1" y="776"/>
                  </a:lnTo>
                  <a:lnTo>
                    <a:pt x="0" y="745"/>
                  </a:lnTo>
                  <a:lnTo>
                    <a:pt x="0" y="713"/>
                  </a:lnTo>
                  <a:lnTo>
                    <a:pt x="0" y="682"/>
                  </a:lnTo>
                  <a:lnTo>
                    <a:pt x="0" y="637"/>
                  </a:lnTo>
                  <a:lnTo>
                    <a:pt x="0" y="595"/>
                  </a:lnTo>
                  <a:lnTo>
                    <a:pt x="0" y="551"/>
                  </a:lnTo>
                  <a:lnTo>
                    <a:pt x="0" y="509"/>
                  </a:lnTo>
                  <a:lnTo>
                    <a:pt x="0" y="466"/>
                  </a:lnTo>
                  <a:lnTo>
                    <a:pt x="3" y="422"/>
                  </a:lnTo>
                  <a:lnTo>
                    <a:pt x="5" y="378"/>
                  </a:lnTo>
                  <a:lnTo>
                    <a:pt x="7" y="336"/>
                  </a:lnTo>
                  <a:lnTo>
                    <a:pt x="9" y="293"/>
                  </a:lnTo>
                  <a:lnTo>
                    <a:pt x="11" y="253"/>
                  </a:lnTo>
                  <a:lnTo>
                    <a:pt x="15" y="209"/>
                  </a:lnTo>
                  <a:lnTo>
                    <a:pt x="19" y="167"/>
                  </a:lnTo>
                  <a:lnTo>
                    <a:pt x="24" y="125"/>
                  </a:lnTo>
                  <a:lnTo>
                    <a:pt x="28" y="83"/>
                  </a:lnTo>
                  <a:lnTo>
                    <a:pt x="32" y="40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04" name="Freeform 59">
              <a:extLst>
                <a:ext uri="{FF2B5EF4-FFF2-40B4-BE49-F238E27FC236}">
                  <a16:creationId xmlns:a16="http://schemas.microsoft.com/office/drawing/2014/main" id="{B38CE274-81C6-E6EE-BBEB-B55D759B4D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56" y="1306"/>
              <a:ext cx="461" cy="22"/>
            </a:xfrm>
            <a:custGeom>
              <a:avLst/>
              <a:gdLst>
                <a:gd name="T0" fmla="*/ 0 w 1511"/>
                <a:gd name="T1" fmla="*/ 0 h 78"/>
                <a:gd name="T2" fmla="*/ 0 w 1511"/>
                <a:gd name="T3" fmla="*/ 0 h 78"/>
                <a:gd name="T4" fmla="*/ 0 w 1511"/>
                <a:gd name="T5" fmla="*/ 0 h 78"/>
                <a:gd name="T6" fmla="*/ 0 w 1511"/>
                <a:gd name="T7" fmla="*/ 0 h 78"/>
                <a:gd name="T8" fmla="*/ 0 w 1511"/>
                <a:gd name="T9" fmla="*/ 0 h 78"/>
                <a:gd name="T10" fmla="*/ 0 w 1511"/>
                <a:gd name="T11" fmla="*/ 0 h 78"/>
                <a:gd name="T12" fmla="*/ 0 w 1511"/>
                <a:gd name="T13" fmla="*/ 0 h 78"/>
                <a:gd name="T14" fmla="*/ 0 w 1511"/>
                <a:gd name="T15" fmla="*/ 0 h 78"/>
                <a:gd name="T16" fmla="*/ 0 w 1511"/>
                <a:gd name="T17" fmla="*/ 0 h 78"/>
                <a:gd name="T18" fmla="*/ 0 w 1511"/>
                <a:gd name="T19" fmla="*/ 0 h 78"/>
                <a:gd name="T20" fmla="*/ 0 w 1511"/>
                <a:gd name="T21" fmla="*/ 0 h 78"/>
                <a:gd name="T22" fmla="*/ 0 w 1511"/>
                <a:gd name="T23" fmla="*/ 0 h 78"/>
                <a:gd name="T24" fmla="*/ 0 w 1511"/>
                <a:gd name="T25" fmla="*/ 0 h 78"/>
                <a:gd name="T26" fmla="*/ 0 w 1511"/>
                <a:gd name="T27" fmla="*/ 0 h 78"/>
                <a:gd name="T28" fmla="*/ 0 w 1511"/>
                <a:gd name="T29" fmla="*/ 0 h 78"/>
                <a:gd name="T30" fmla="*/ 0 w 1511"/>
                <a:gd name="T31" fmla="*/ 0 h 78"/>
                <a:gd name="T32" fmla="*/ 0 w 1511"/>
                <a:gd name="T33" fmla="*/ 0 h 78"/>
                <a:gd name="T34" fmla="*/ 0 w 1511"/>
                <a:gd name="T35" fmla="*/ 0 h 78"/>
                <a:gd name="T36" fmla="*/ 0 w 1511"/>
                <a:gd name="T37" fmla="*/ 0 h 78"/>
                <a:gd name="T38" fmla="*/ 0 w 1511"/>
                <a:gd name="T39" fmla="*/ 0 h 78"/>
                <a:gd name="T40" fmla="*/ 0 w 1511"/>
                <a:gd name="T41" fmla="*/ 0 h 78"/>
                <a:gd name="T42" fmla="*/ 0 w 1511"/>
                <a:gd name="T43" fmla="*/ 0 h 78"/>
                <a:gd name="T44" fmla="*/ 0 w 1511"/>
                <a:gd name="T45" fmla="*/ 0 h 78"/>
                <a:gd name="T46" fmla="*/ 0 w 1511"/>
                <a:gd name="T47" fmla="*/ 0 h 78"/>
                <a:gd name="T48" fmla="*/ 0 w 1511"/>
                <a:gd name="T49" fmla="*/ 0 h 78"/>
                <a:gd name="T50" fmla="*/ 0 w 1511"/>
                <a:gd name="T51" fmla="*/ 0 h 78"/>
                <a:gd name="T52" fmla="*/ 0 w 1511"/>
                <a:gd name="T53" fmla="*/ 0 h 78"/>
                <a:gd name="T54" fmla="*/ 0 w 1511"/>
                <a:gd name="T55" fmla="*/ 0 h 78"/>
                <a:gd name="T56" fmla="*/ 0 w 1511"/>
                <a:gd name="T57" fmla="*/ 0 h 78"/>
                <a:gd name="T58" fmla="*/ 0 w 1511"/>
                <a:gd name="T59" fmla="*/ 0 h 78"/>
                <a:gd name="T60" fmla="*/ 0 w 1511"/>
                <a:gd name="T61" fmla="*/ 0 h 78"/>
                <a:gd name="T62" fmla="*/ 0 w 1511"/>
                <a:gd name="T63" fmla="*/ 0 h 78"/>
                <a:gd name="T64" fmla="*/ 0 w 1511"/>
                <a:gd name="T65" fmla="*/ 0 h 78"/>
                <a:gd name="T66" fmla="*/ 0 w 1511"/>
                <a:gd name="T67" fmla="*/ 0 h 78"/>
                <a:gd name="T68" fmla="*/ 0 w 1511"/>
                <a:gd name="T69" fmla="*/ 0 h 78"/>
                <a:gd name="T70" fmla="*/ 0 w 1511"/>
                <a:gd name="T71" fmla="*/ 0 h 78"/>
                <a:gd name="T72" fmla="*/ 0 w 1511"/>
                <a:gd name="T73" fmla="*/ 0 h 78"/>
                <a:gd name="T74" fmla="*/ 0 w 1511"/>
                <a:gd name="T75" fmla="*/ 0 h 78"/>
                <a:gd name="T76" fmla="*/ 0 w 1511"/>
                <a:gd name="T77" fmla="*/ 0 h 78"/>
                <a:gd name="T78" fmla="*/ 0 w 1511"/>
                <a:gd name="T79" fmla="*/ 0 h 78"/>
                <a:gd name="T80" fmla="*/ 0 w 1511"/>
                <a:gd name="T81" fmla="*/ 0 h 78"/>
                <a:gd name="T82" fmla="*/ 0 w 1511"/>
                <a:gd name="T83" fmla="*/ 0 h 78"/>
                <a:gd name="T84" fmla="*/ 0 w 1511"/>
                <a:gd name="T85" fmla="*/ 0 h 78"/>
                <a:gd name="T86" fmla="*/ 0 w 1511"/>
                <a:gd name="T87" fmla="*/ 0 h 78"/>
                <a:gd name="T88" fmla="*/ 0 w 1511"/>
                <a:gd name="T89" fmla="*/ 0 h 78"/>
                <a:gd name="T90" fmla="*/ 0 w 1511"/>
                <a:gd name="T91" fmla="*/ 0 h 78"/>
                <a:gd name="T92" fmla="*/ 0 w 1511"/>
                <a:gd name="T93" fmla="*/ 0 h 78"/>
                <a:gd name="T94" fmla="*/ 0 w 1511"/>
                <a:gd name="T95" fmla="*/ 0 h 78"/>
                <a:gd name="T96" fmla="*/ 0 w 1511"/>
                <a:gd name="T97" fmla="*/ 0 h 78"/>
                <a:gd name="T98" fmla="*/ 0 w 1511"/>
                <a:gd name="T99" fmla="*/ 0 h 78"/>
                <a:gd name="T100" fmla="*/ 0 w 1511"/>
                <a:gd name="T101" fmla="*/ 0 h 78"/>
                <a:gd name="T102" fmla="*/ 0 w 1511"/>
                <a:gd name="T103" fmla="*/ 0 h 78"/>
                <a:gd name="T104" fmla="*/ 0 w 1511"/>
                <a:gd name="T105" fmla="*/ 0 h 78"/>
                <a:gd name="T106" fmla="*/ 0 w 1511"/>
                <a:gd name="T107" fmla="*/ 0 h 78"/>
                <a:gd name="T108" fmla="*/ 0 w 1511"/>
                <a:gd name="T109" fmla="*/ 0 h 78"/>
                <a:gd name="T110" fmla="*/ 0 w 1511"/>
                <a:gd name="T111" fmla="*/ 0 h 78"/>
                <a:gd name="T112" fmla="*/ 0 w 1511"/>
                <a:gd name="T113" fmla="*/ 0 h 78"/>
                <a:gd name="T114" fmla="*/ 0 w 1511"/>
                <a:gd name="T115" fmla="*/ 0 h 78"/>
                <a:gd name="T116" fmla="*/ 0 w 1511"/>
                <a:gd name="T117" fmla="*/ 0 h 78"/>
                <a:gd name="T118" fmla="*/ 0 w 1511"/>
                <a:gd name="T119" fmla="*/ 0 h 78"/>
                <a:gd name="T120" fmla="*/ 0 w 1511"/>
                <a:gd name="T121" fmla="*/ 0 h 78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511"/>
                <a:gd name="T184" fmla="*/ 0 h 78"/>
                <a:gd name="T185" fmla="*/ 1511 w 1511"/>
                <a:gd name="T186" fmla="*/ 78 h 78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511" h="78">
                  <a:moveTo>
                    <a:pt x="26" y="0"/>
                  </a:moveTo>
                  <a:lnTo>
                    <a:pt x="95" y="2"/>
                  </a:lnTo>
                  <a:lnTo>
                    <a:pt x="161" y="4"/>
                  </a:lnTo>
                  <a:lnTo>
                    <a:pt x="230" y="8"/>
                  </a:lnTo>
                  <a:lnTo>
                    <a:pt x="298" y="10"/>
                  </a:lnTo>
                  <a:lnTo>
                    <a:pt x="364" y="12"/>
                  </a:lnTo>
                  <a:lnTo>
                    <a:pt x="433" y="16"/>
                  </a:lnTo>
                  <a:lnTo>
                    <a:pt x="499" y="18"/>
                  </a:lnTo>
                  <a:lnTo>
                    <a:pt x="570" y="21"/>
                  </a:lnTo>
                  <a:lnTo>
                    <a:pt x="634" y="21"/>
                  </a:lnTo>
                  <a:lnTo>
                    <a:pt x="703" y="25"/>
                  </a:lnTo>
                  <a:lnTo>
                    <a:pt x="769" y="27"/>
                  </a:lnTo>
                  <a:lnTo>
                    <a:pt x="840" y="29"/>
                  </a:lnTo>
                  <a:lnTo>
                    <a:pt x="906" y="31"/>
                  </a:lnTo>
                  <a:lnTo>
                    <a:pt x="975" y="33"/>
                  </a:lnTo>
                  <a:lnTo>
                    <a:pt x="1043" y="37"/>
                  </a:lnTo>
                  <a:lnTo>
                    <a:pt x="1111" y="38"/>
                  </a:lnTo>
                  <a:lnTo>
                    <a:pt x="1132" y="37"/>
                  </a:lnTo>
                  <a:lnTo>
                    <a:pt x="1157" y="35"/>
                  </a:lnTo>
                  <a:lnTo>
                    <a:pt x="1180" y="33"/>
                  </a:lnTo>
                  <a:lnTo>
                    <a:pt x="1203" y="31"/>
                  </a:lnTo>
                  <a:lnTo>
                    <a:pt x="1226" y="27"/>
                  </a:lnTo>
                  <a:lnTo>
                    <a:pt x="1248" y="27"/>
                  </a:lnTo>
                  <a:lnTo>
                    <a:pt x="1271" y="25"/>
                  </a:lnTo>
                  <a:lnTo>
                    <a:pt x="1296" y="25"/>
                  </a:lnTo>
                  <a:lnTo>
                    <a:pt x="1319" y="21"/>
                  </a:lnTo>
                  <a:lnTo>
                    <a:pt x="1341" y="21"/>
                  </a:lnTo>
                  <a:lnTo>
                    <a:pt x="1364" y="19"/>
                  </a:lnTo>
                  <a:lnTo>
                    <a:pt x="1389" y="18"/>
                  </a:lnTo>
                  <a:lnTo>
                    <a:pt x="1412" y="18"/>
                  </a:lnTo>
                  <a:lnTo>
                    <a:pt x="1435" y="16"/>
                  </a:lnTo>
                  <a:lnTo>
                    <a:pt x="1459" y="14"/>
                  </a:lnTo>
                  <a:lnTo>
                    <a:pt x="1482" y="14"/>
                  </a:lnTo>
                  <a:lnTo>
                    <a:pt x="1486" y="18"/>
                  </a:lnTo>
                  <a:lnTo>
                    <a:pt x="1495" y="23"/>
                  </a:lnTo>
                  <a:lnTo>
                    <a:pt x="1501" y="27"/>
                  </a:lnTo>
                  <a:lnTo>
                    <a:pt x="1511" y="33"/>
                  </a:lnTo>
                  <a:lnTo>
                    <a:pt x="1463" y="35"/>
                  </a:lnTo>
                  <a:lnTo>
                    <a:pt x="1419" y="37"/>
                  </a:lnTo>
                  <a:lnTo>
                    <a:pt x="1374" y="42"/>
                  </a:lnTo>
                  <a:lnTo>
                    <a:pt x="1328" y="46"/>
                  </a:lnTo>
                  <a:lnTo>
                    <a:pt x="1283" y="48"/>
                  </a:lnTo>
                  <a:lnTo>
                    <a:pt x="1239" y="52"/>
                  </a:lnTo>
                  <a:lnTo>
                    <a:pt x="1193" y="56"/>
                  </a:lnTo>
                  <a:lnTo>
                    <a:pt x="1148" y="61"/>
                  </a:lnTo>
                  <a:lnTo>
                    <a:pt x="1100" y="65"/>
                  </a:lnTo>
                  <a:lnTo>
                    <a:pt x="1056" y="69"/>
                  </a:lnTo>
                  <a:lnTo>
                    <a:pt x="1009" y="71"/>
                  </a:lnTo>
                  <a:lnTo>
                    <a:pt x="965" y="75"/>
                  </a:lnTo>
                  <a:lnTo>
                    <a:pt x="919" y="75"/>
                  </a:lnTo>
                  <a:lnTo>
                    <a:pt x="872" y="78"/>
                  </a:lnTo>
                  <a:lnTo>
                    <a:pt x="826" y="78"/>
                  </a:lnTo>
                  <a:lnTo>
                    <a:pt x="783" y="78"/>
                  </a:lnTo>
                  <a:lnTo>
                    <a:pt x="769" y="78"/>
                  </a:lnTo>
                  <a:lnTo>
                    <a:pt x="756" y="76"/>
                  </a:lnTo>
                  <a:lnTo>
                    <a:pt x="743" y="75"/>
                  </a:lnTo>
                  <a:lnTo>
                    <a:pt x="731" y="73"/>
                  </a:lnTo>
                  <a:lnTo>
                    <a:pt x="718" y="69"/>
                  </a:lnTo>
                  <a:lnTo>
                    <a:pt x="707" y="65"/>
                  </a:lnTo>
                  <a:lnTo>
                    <a:pt x="695" y="61"/>
                  </a:lnTo>
                  <a:lnTo>
                    <a:pt x="682" y="59"/>
                  </a:lnTo>
                  <a:lnTo>
                    <a:pt x="669" y="56"/>
                  </a:lnTo>
                  <a:lnTo>
                    <a:pt x="657" y="50"/>
                  </a:lnTo>
                  <a:lnTo>
                    <a:pt x="644" y="46"/>
                  </a:lnTo>
                  <a:lnTo>
                    <a:pt x="632" y="44"/>
                  </a:lnTo>
                  <a:lnTo>
                    <a:pt x="619" y="40"/>
                  </a:lnTo>
                  <a:lnTo>
                    <a:pt x="606" y="38"/>
                  </a:lnTo>
                  <a:lnTo>
                    <a:pt x="594" y="38"/>
                  </a:lnTo>
                  <a:lnTo>
                    <a:pt x="583" y="38"/>
                  </a:lnTo>
                  <a:lnTo>
                    <a:pt x="566" y="37"/>
                  </a:lnTo>
                  <a:lnTo>
                    <a:pt x="551" y="37"/>
                  </a:lnTo>
                  <a:lnTo>
                    <a:pt x="534" y="37"/>
                  </a:lnTo>
                  <a:lnTo>
                    <a:pt x="518" y="37"/>
                  </a:lnTo>
                  <a:lnTo>
                    <a:pt x="503" y="37"/>
                  </a:lnTo>
                  <a:lnTo>
                    <a:pt x="488" y="40"/>
                  </a:lnTo>
                  <a:lnTo>
                    <a:pt x="471" y="42"/>
                  </a:lnTo>
                  <a:lnTo>
                    <a:pt x="458" y="46"/>
                  </a:lnTo>
                  <a:lnTo>
                    <a:pt x="440" y="46"/>
                  </a:lnTo>
                  <a:lnTo>
                    <a:pt x="425" y="50"/>
                  </a:lnTo>
                  <a:lnTo>
                    <a:pt x="408" y="50"/>
                  </a:lnTo>
                  <a:lnTo>
                    <a:pt x="393" y="54"/>
                  </a:lnTo>
                  <a:lnTo>
                    <a:pt x="378" y="56"/>
                  </a:lnTo>
                  <a:lnTo>
                    <a:pt x="361" y="56"/>
                  </a:lnTo>
                  <a:lnTo>
                    <a:pt x="345" y="56"/>
                  </a:lnTo>
                  <a:lnTo>
                    <a:pt x="330" y="56"/>
                  </a:lnTo>
                  <a:lnTo>
                    <a:pt x="319" y="54"/>
                  </a:lnTo>
                  <a:lnTo>
                    <a:pt x="309" y="50"/>
                  </a:lnTo>
                  <a:lnTo>
                    <a:pt x="298" y="48"/>
                  </a:lnTo>
                  <a:lnTo>
                    <a:pt x="288" y="46"/>
                  </a:lnTo>
                  <a:lnTo>
                    <a:pt x="279" y="44"/>
                  </a:lnTo>
                  <a:lnTo>
                    <a:pt x="269" y="42"/>
                  </a:lnTo>
                  <a:lnTo>
                    <a:pt x="258" y="40"/>
                  </a:lnTo>
                  <a:lnTo>
                    <a:pt x="249" y="38"/>
                  </a:lnTo>
                  <a:lnTo>
                    <a:pt x="239" y="37"/>
                  </a:lnTo>
                  <a:lnTo>
                    <a:pt x="228" y="35"/>
                  </a:lnTo>
                  <a:lnTo>
                    <a:pt x="216" y="33"/>
                  </a:lnTo>
                  <a:lnTo>
                    <a:pt x="207" y="33"/>
                  </a:lnTo>
                  <a:lnTo>
                    <a:pt x="195" y="29"/>
                  </a:lnTo>
                  <a:lnTo>
                    <a:pt x="188" y="29"/>
                  </a:lnTo>
                  <a:lnTo>
                    <a:pt x="176" y="29"/>
                  </a:lnTo>
                  <a:lnTo>
                    <a:pt x="169" y="29"/>
                  </a:lnTo>
                  <a:lnTo>
                    <a:pt x="157" y="27"/>
                  </a:lnTo>
                  <a:lnTo>
                    <a:pt x="148" y="27"/>
                  </a:lnTo>
                  <a:lnTo>
                    <a:pt x="136" y="27"/>
                  </a:lnTo>
                  <a:lnTo>
                    <a:pt x="127" y="27"/>
                  </a:lnTo>
                  <a:lnTo>
                    <a:pt x="115" y="27"/>
                  </a:lnTo>
                  <a:lnTo>
                    <a:pt x="104" y="27"/>
                  </a:lnTo>
                  <a:lnTo>
                    <a:pt x="95" y="29"/>
                  </a:lnTo>
                  <a:lnTo>
                    <a:pt x="83" y="31"/>
                  </a:lnTo>
                  <a:lnTo>
                    <a:pt x="70" y="31"/>
                  </a:lnTo>
                  <a:lnTo>
                    <a:pt x="60" y="31"/>
                  </a:lnTo>
                  <a:lnTo>
                    <a:pt x="47" y="31"/>
                  </a:lnTo>
                  <a:lnTo>
                    <a:pt x="38" y="33"/>
                  </a:lnTo>
                  <a:lnTo>
                    <a:pt x="26" y="31"/>
                  </a:lnTo>
                  <a:lnTo>
                    <a:pt x="17" y="31"/>
                  </a:lnTo>
                  <a:lnTo>
                    <a:pt x="7" y="29"/>
                  </a:lnTo>
                  <a:lnTo>
                    <a:pt x="0" y="29"/>
                  </a:lnTo>
                  <a:lnTo>
                    <a:pt x="3" y="21"/>
                  </a:lnTo>
                  <a:lnTo>
                    <a:pt x="13" y="12"/>
                  </a:lnTo>
                  <a:lnTo>
                    <a:pt x="20" y="4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76" name="Freeform 60">
              <a:extLst>
                <a:ext uri="{FF2B5EF4-FFF2-40B4-BE49-F238E27FC236}">
                  <a16:creationId xmlns:a16="http://schemas.microsoft.com/office/drawing/2014/main" id="{579E8F2F-5331-F175-B695-8405876214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4" y="1327"/>
              <a:ext cx="505" cy="22"/>
            </a:xfrm>
            <a:custGeom>
              <a:avLst/>
              <a:gdLst>
                <a:gd name="T0" fmla="*/ 0 w 1653"/>
                <a:gd name="T1" fmla="*/ 0 h 78"/>
                <a:gd name="T2" fmla="*/ 0 w 1653"/>
                <a:gd name="T3" fmla="*/ 0 h 78"/>
                <a:gd name="T4" fmla="*/ 0 w 1653"/>
                <a:gd name="T5" fmla="*/ 0 h 78"/>
                <a:gd name="T6" fmla="*/ 0 w 1653"/>
                <a:gd name="T7" fmla="*/ 0 h 78"/>
                <a:gd name="T8" fmla="*/ 0 w 1653"/>
                <a:gd name="T9" fmla="*/ 0 h 78"/>
                <a:gd name="T10" fmla="*/ 0 w 1653"/>
                <a:gd name="T11" fmla="*/ 0 h 78"/>
                <a:gd name="T12" fmla="*/ 0 w 1653"/>
                <a:gd name="T13" fmla="*/ 0 h 78"/>
                <a:gd name="T14" fmla="*/ 0 w 1653"/>
                <a:gd name="T15" fmla="*/ 0 h 78"/>
                <a:gd name="T16" fmla="*/ 0 w 1653"/>
                <a:gd name="T17" fmla="*/ 0 h 78"/>
                <a:gd name="T18" fmla="*/ 0 w 1653"/>
                <a:gd name="T19" fmla="*/ 0 h 78"/>
                <a:gd name="T20" fmla="*/ 0 w 1653"/>
                <a:gd name="T21" fmla="*/ 0 h 78"/>
                <a:gd name="T22" fmla="*/ 0 w 1653"/>
                <a:gd name="T23" fmla="*/ 0 h 78"/>
                <a:gd name="T24" fmla="*/ 0 w 1653"/>
                <a:gd name="T25" fmla="*/ 0 h 78"/>
                <a:gd name="T26" fmla="*/ 0 w 1653"/>
                <a:gd name="T27" fmla="*/ 0 h 78"/>
                <a:gd name="T28" fmla="*/ 0 w 1653"/>
                <a:gd name="T29" fmla="*/ 0 h 78"/>
                <a:gd name="T30" fmla="*/ 0 w 1653"/>
                <a:gd name="T31" fmla="*/ 0 h 78"/>
                <a:gd name="T32" fmla="*/ 0 w 1653"/>
                <a:gd name="T33" fmla="*/ 0 h 78"/>
                <a:gd name="T34" fmla="*/ 0 w 1653"/>
                <a:gd name="T35" fmla="*/ 0 h 78"/>
                <a:gd name="T36" fmla="*/ 0 w 1653"/>
                <a:gd name="T37" fmla="*/ 0 h 78"/>
                <a:gd name="T38" fmla="*/ 0 w 1653"/>
                <a:gd name="T39" fmla="*/ 0 h 78"/>
                <a:gd name="T40" fmla="*/ 0 w 1653"/>
                <a:gd name="T41" fmla="*/ 0 h 78"/>
                <a:gd name="T42" fmla="*/ 0 w 1653"/>
                <a:gd name="T43" fmla="*/ 0 h 78"/>
                <a:gd name="T44" fmla="*/ 0 w 1653"/>
                <a:gd name="T45" fmla="*/ 0 h 78"/>
                <a:gd name="T46" fmla="*/ 0 w 1653"/>
                <a:gd name="T47" fmla="*/ 0 h 78"/>
                <a:gd name="T48" fmla="*/ 0 w 1653"/>
                <a:gd name="T49" fmla="*/ 0 h 78"/>
                <a:gd name="T50" fmla="*/ 0 w 1653"/>
                <a:gd name="T51" fmla="*/ 0 h 78"/>
                <a:gd name="T52" fmla="*/ 0 w 1653"/>
                <a:gd name="T53" fmla="*/ 0 h 78"/>
                <a:gd name="T54" fmla="*/ 0 w 1653"/>
                <a:gd name="T55" fmla="*/ 0 h 78"/>
                <a:gd name="T56" fmla="*/ 0 w 1653"/>
                <a:gd name="T57" fmla="*/ 0 h 78"/>
                <a:gd name="T58" fmla="*/ 0 w 1653"/>
                <a:gd name="T59" fmla="*/ 0 h 78"/>
                <a:gd name="T60" fmla="*/ 0 w 1653"/>
                <a:gd name="T61" fmla="*/ 0 h 78"/>
                <a:gd name="T62" fmla="*/ 0 w 1653"/>
                <a:gd name="T63" fmla="*/ 0 h 78"/>
                <a:gd name="T64" fmla="*/ 0 w 1653"/>
                <a:gd name="T65" fmla="*/ 0 h 78"/>
                <a:gd name="T66" fmla="*/ 0 w 1653"/>
                <a:gd name="T67" fmla="*/ 0 h 78"/>
                <a:gd name="T68" fmla="*/ 0 w 1653"/>
                <a:gd name="T69" fmla="*/ 0 h 78"/>
                <a:gd name="T70" fmla="*/ 0 w 1653"/>
                <a:gd name="T71" fmla="*/ 0 h 78"/>
                <a:gd name="T72" fmla="*/ 0 w 1653"/>
                <a:gd name="T73" fmla="*/ 0 h 78"/>
                <a:gd name="T74" fmla="*/ 0 w 1653"/>
                <a:gd name="T75" fmla="*/ 0 h 78"/>
                <a:gd name="T76" fmla="*/ 0 w 1653"/>
                <a:gd name="T77" fmla="*/ 0 h 78"/>
                <a:gd name="T78" fmla="*/ 0 w 1653"/>
                <a:gd name="T79" fmla="*/ 0 h 78"/>
                <a:gd name="T80" fmla="*/ 0 w 1653"/>
                <a:gd name="T81" fmla="*/ 0 h 78"/>
                <a:gd name="T82" fmla="*/ 0 w 1653"/>
                <a:gd name="T83" fmla="*/ 0 h 78"/>
                <a:gd name="T84" fmla="*/ 0 w 1653"/>
                <a:gd name="T85" fmla="*/ 0 h 78"/>
                <a:gd name="T86" fmla="*/ 0 w 1653"/>
                <a:gd name="T87" fmla="*/ 0 h 78"/>
                <a:gd name="T88" fmla="*/ 0 w 1653"/>
                <a:gd name="T89" fmla="*/ 0 h 78"/>
                <a:gd name="T90" fmla="*/ 0 w 1653"/>
                <a:gd name="T91" fmla="*/ 0 h 78"/>
                <a:gd name="T92" fmla="*/ 0 w 1653"/>
                <a:gd name="T93" fmla="*/ 0 h 78"/>
                <a:gd name="T94" fmla="*/ 0 w 1653"/>
                <a:gd name="T95" fmla="*/ 0 h 78"/>
                <a:gd name="T96" fmla="*/ 0 w 1653"/>
                <a:gd name="T97" fmla="*/ 0 h 78"/>
                <a:gd name="T98" fmla="*/ 0 w 1653"/>
                <a:gd name="T99" fmla="*/ 0 h 78"/>
                <a:gd name="T100" fmla="*/ 0 w 1653"/>
                <a:gd name="T101" fmla="*/ 0 h 78"/>
                <a:gd name="T102" fmla="*/ 0 w 1653"/>
                <a:gd name="T103" fmla="*/ 0 h 78"/>
                <a:gd name="T104" fmla="*/ 0 w 1653"/>
                <a:gd name="T105" fmla="*/ 0 h 78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653"/>
                <a:gd name="T160" fmla="*/ 0 h 78"/>
                <a:gd name="T161" fmla="*/ 1653 w 1653"/>
                <a:gd name="T162" fmla="*/ 78 h 78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653" h="78">
                  <a:moveTo>
                    <a:pt x="15" y="3"/>
                  </a:moveTo>
                  <a:lnTo>
                    <a:pt x="115" y="0"/>
                  </a:lnTo>
                  <a:lnTo>
                    <a:pt x="218" y="0"/>
                  </a:lnTo>
                  <a:lnTo>
                    <a:pt x="319" y="1"/>
                  </a:lnTo>
                  <a:lnTo>
                    <a:pt x="421" y="7"/>
                  </a:lnTo>
                  <a:lnTo>
                    <a:pt x="522" y="11"/>
                  </a:lnTo>
                  <a:lnTo>
                    <a:pt x="625" y="19"/>
                  </a:lnTo>
                  <a:lnTo>
                    <a:pt x="726" y="26"/>
                  </a:lnTo>
                  <a:lnTo>
                    <a:pt x="826" y="32"/>
                  </a:lnTo>
                  <a:lnTo>
                    <a:pt x="927" y="36"/>
                  </a:lnTo>
                  <a:lnTo>
                    <a:pt x="1026" y="41"/>
                  </a:lnTo>
                  <a:lnTo>
                    <a:pt x="1127" y="41"/>
                  </a:lnTo>
                  <a:lnTo>
                    <a:pt x="1227" y="41"/>
                  </a:lnTo>
                  <a:lnTo>
                    <a:pt x="1326" y="38"/>
                  </a:lnTo>
                  <a:lnTo>
                    <a:pt x="1427" y="32"/>
                  </a:lnTo>
                  <a:lnTo>
                    <a:pt x="1526" y="19"/>
                  </a:lnTo>
                  <a:lnTo>
                    <a:pt x="1627" y="3"/>
                  </a:lnTo>
                  <a:lnTo>
                    <a:pt x="1632" y="11"/>
                  </a:lnTo>
                  <a:lnTo>
                    <a:pt x="1640" y="17"/>
                  </a:lnTo>
                  <a:lnTo>
                    <a:pt x="1646" y="22"/>
                  </a:lnTo>
                  <a:lnTo>
                    <a:pt x="1653" y="32"/>
                  </a:lnTo>
                  <a:lnTo>
                    <a:pt x="1627" y="32"/>
                  </a:lnTo>
                  <a:lnTo>
                    <a:pt x="1600" y="34"/>
                  </a:lnTo>
                  <a:lnTo>
                    <a:pt x="1575" y="36"/>
                  </a:lnTo>
                  <a:lnTo>
                    <a:pt x="1551" y="39"/>
                  </a:lnTo>
                  <a:lnTo>
                    <a:pt x="1524" y="41"/>
                  </a:lnTo>
                  <a:lnTo>
                    <a:pt x="1497" y="45"/>
                  </a:lnTo>
                  <a:lnTo>
                    <a:pt x="1473" y="47"/>
                  </a:lnTo>
                  <a:lnTo>
                    <a:pt x="1448" y="51"/>
                  </a:lnTo>
                  <a:lnTo>
                    <a:pt x="1421" y="53"/>
                  </a:lnTo>
                  <a:lnTo>
                    <a:pt x="1397" y="55"/>
                  </a:lnTo>
                  <a:lnTo>
                    <a:pt x="1370" y="58"/>
                  </a:lnTo>
                  <a:lnTo>
                    <a:pt x="1345" y="60"/>
                  </a:lnTo>
                  <a:lnTo>
                    <a:pt x="1319" y="62"/>
                  </a:lnTo>
                  <a:lnTo>
                    <a:pt x="1292" y="64"/>
                  </a:lnTo>
                  <a:lnTo>
                    <a:pt x="1267" y="64"/>
                  </a:lnTo>
                  <a:lnTo>
                    <a:pt x="1241" y="64"/>
                  </a:lnTo>
                  <a:lnTo>
                    <a:pt x="1225" y="60"/>
                  </a:lnTo>
                  <a:lnTo>
                    <a:pt x="1212" y="60"/>
                  </a:lnTo>
                  <a:lnTo>
                    <a:pt x="1199" y="58"/>
                  </a:lnTo>
                  <a:lnTo>
                    <a:pt x="1186" y="58"/>
                  </a:lnTo>
                  <a:lnTo>
                    <a:pt x="1170" y="58"/>
                  </a:lnTo>
                  <a:lnTo>
                    <a:pt x="1157" y="58"/>
                  </a:lnTo>
                  <a:lnTo>
                    <a:pt x="1144" y="58"/>
                  </a:lnTo>
                  <a:lnTo>
                    <a:pt x="1130" y="58"/>
                  </a:lnTo>
                  <a:lnTo>
                    <a:pt x="1115" y="58"/>
                  </a:lnTo>
                  <a:lnTo>
                    <a:pt x="1102" y="58"/>
                  </a:lnTo>
                  <a:lnTo>
                    <a:pt x="1087" y="58"/>
                  </a:lnTo>
                  <a:lnTo>
                    <a:pt x="1073" y="60"/>
                  </a:lnTo>
                  <a:lnTo>
                    <a:pt x="1058" y="60"/>
                  </a:lnTo>
                  <a:lnTo>
                    <a:pt x="1045" y="60"/>
                  </a:lnTo>
                  <a:lnTo>
                    <a:pt x="1030" y="60"/>
                  </a:lnTo>
                  <a:lnTo>
                    <a:pt x="1016" y="60"/>
                  </a:lnTo>
                  <a:lnTo>
                    <a:pt x="1007" y="57"/>
                  </a:lnTo>
                  <a:lnTo>
                    <a:pt x="997" y="55"/>
                  </a:lnTo>
                  <a:lnTo>
                    <a:pt x="990" y="55"/>
                  </a:lnTo>
                  <a:lnTo>
                    <a:pt x="980" y="55"/>
                  </a:lnTo>
                  <a:lnTo>
                    <a:pt x="971" y="53"/>
                  </a:lnTo>
                  <a:lnTo>
                    <a:pt x="963" y="53"/>
                  </a:lnTo>
                  <a:lnTo>
                    <a:pt x="954" y="53"/>
                  </a:lnTo>
                  <a:lnTo>
                    <a:pt x="946" y="53"/>
                  </a:lnTo>
                  <a:lnTo>
                    <a:pt x="937" y="53"/>
                  </a:lnTo>
                  <a:lnTo>
                    <a:pt x="927" y="53"/>
                  </a:lnTo>
                  <a:lnTo>
                    <a:pt x="918" y="53"/>
                  </a:lnTo>
                  <a:lnTo>
                    <a:pt x="908" y="53"/>
                  </a:lnTo>
                  <a:lnTo>
                    <a:pt x="899" y="53"/>
                  </a:lnTo>
                  <a:lnTo>
                    <a:pt x="889" y="53"/>
                  </a:lnTo>
                  <a:lnTo>
                    <a:pt x="880" y="53"/>
                  </a:lnTo>
                  <a:lnTo>
                    <a:pt x="870" y="55"/>
                  </a:lnTo>
                  <a:lnTo>
                    <a:pt x="849" y="51"/>
                  </a:lnTo>
                  <a:lnTo>
                    <a:pt x="830" y="51"/>
                  </a:lnTo>
                  <a:lnTo>
                    <a:pt x="811" y="51"/>
                  </a:lnTo>
                  <a:lnTo>
                    <a:pt x="790" y="55"/>
                  </a:lnTo>
                  <a:lnTo>
                    <a:pt x="769" y="55"/>
                  </a:lnTo>
                  <a:lnTo>
                    <a:pt x="746" y="57"/>
                  </a:lnTo>
                  <a:lnTo>
                    <a:pt x="726" y="58"/>
                  </a:lnTo>
                  <a:lnTo>
                    <a:pt x="705" y="62"/>
                  </a:lnTo>
                  <a:lnTo>
                    <a:pt x="682" y="64"/>
                  </a:lnTo>
                  <a:lnTo>
                    <a:pt x="659" y="68"/>
                  </a:lnTo>
                  <a:lnTo>
                    <a:pt x="636" y="70"/>
                  </a:lnTo>
                  <a:lnTo>
                    <a:pt x="615" y="74"/>
                  </a:lnTo>
                  <a:lnTo>
                    <a:pt x="594" y="74"/>
                  </a:lnTo>
                  <a:lnTo>
                    <a:pt x="575" y="76"/>
                  </a:lnTo>
                  <a:lnTo>
                    <a:pt x="555" y="78"/>
                  </a:lnTo>
                  <a:lnTo>
                    <a:pt x="537" y="78"/>
                  </a:lnTo>
                  <a:lnTo>
                    <a:pt x="501" y="74"/>
                  </a:lnTo>
                  <a:lnTo>
                    <a:pt x="467" y="70"/>
                  </a:lnTo>
                  <a:lnTo>
                    <a:pt x="433" y="66"/>
                  </a:lnTo>
                  <a:lnTo>
                    <a:pt x="401" y="62"/>
                  </a:lnTo>
                  <a:lnTo>
                    <a:pt x="366" y="58"/>
                  </a:lnTo>
                  <a:lnTo>
                    <a:pt x="334" y="55"/>
                  </a:lnTo>
                  <a:lnTo>
                    <a:pt x="302" y="51"/>
                  </a:lnTo>
                  <a:lnTo>
                    <a:pt x="269" y="45"/>
                  </a:lnTo>
                  <a:lnTo>
                    <a:pt x="235" y="41"/>
                  </a:lnTo>
                  <a:lnTo>
                    <a:pt x="203" y="38"/>
                  </a:lnTo>
                  <a:lnTo>
                    <a:pt x="169" y="36"/>
                  </a:lnTo>
                  <a:lnTo>
                    <a:pt x="136" y="34"/>
                  </a:lnTo>
                  <a:lnTo>
                    <a:pt x="102" y="32"/>
                  </a:lnTo>
                  <a:lnTo>
                    <a:pt x="68" y="30"/>
                  </a:lnTo>
                  <a:lnTo>
                    <a:pt x="34" y="30"/>
                  </a:lnTo>
                  <a:lnTo>
                    <a:pt x="0" y="32"/>
                  </a:lnTo>
                  <a:lnTo>
                    <a:pt x="1" y="24"/>
                  </a:lnTo>
                  <a:lnTo>
                    <a:pt x="5" y="15"/>
                  </a:lnTo>
                  <a:lnTo>
                    <a:pt x="11" y="7"/>
                  </a:lnTo>
                  <a:lnTo>
                    <a:pt x="15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77" name="Freeform 61">
              <a:extLst>
                <a:ext uri="{FF2B5EF4-FFF2-40B4-BE49-F238E27FC236}">
                  <a16:creationId xmlns:a16="http://schemas.microsoft.com/office/drawing/2014/main" id="{F36D3AF4-C534-03AF-30E6-3323899AA7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43" y="1347"/>
              <a:ext cx="113" cy="46"/>
            </a:xfrm>
            <a:custGeom>
              <a:avLst/>
              <a:gdLst>
                <a:gd name="T0" fmla="*/ 0 w 369"/>
                <a:gd name="T1" fmla="*/ 0 h 163"/>
                <a:gd name="T2" fmla="*/ 0 w 369"/>
                <a:gd name="T3" fmla="*/ 0 h 163"/>
                <a:gd name="T4" fmla="*/ 0 w 369"/>
                <a:gd name="T5" fmla="*/ 0 h 163"/>
                <a:gd name="T6" fmla="*/ 0 w 369"/>
                <a:gd name="T7" fmla="*/ 0 h 163"/>
                <a:gd name="T8" fmla="*/ 0 w 369"/>
                <a:gd name="T9" fmla="*/ 0 h 163"/>
                <a:gd name="T10" fmla="*/ 0 w 369"/>
                <a:gd name="T11" fmla="*/ 0 h 163"/>
                <a:gd name="T12" fmla="*/ 0 w 369"/>
                <a:gd name="T13" fmla="*/ 0 h 163"/>
                <a:gd name="T14" fmla="*/ 0 w 369"/>
                <a:gd name="T15" fmla="*/ 0 h 163"/>
                <a:gd name="T16" fmla="*/ 0 w 369"/>
                <a:gd name="T17" fmla="*/ 0 h 163"/>
                <a:gd name="T18" fmla="*/ 0 w 369"/>
                <a:gd name="T19" fmla="*/ 0 h 163"/>
                <a:gd name="T20" fmla="*/ 0 w 369"/>
                <a:gd name="T21" fmla="*/ 0 h 163"/>
                <a:gd name="T22" fmla="*/ 0 w 369"/>
                <a:gd name="T23" fmla="*/ 0 h 163"/>
                <a:gd name="T24" fmla="*/ 0 w 369"/>
                <a:gd name="T25" fmla="*/ 0 h 163"/>
                <a:gd name="T26" fmla="*/ 0 w 369"/>
                <a:gd name="T27" fmla="*/ 0 h 163"/>
                <a:gd name="T28" fmla="*/ 0 w 369"/>
                <a:gd name="T29" fmla="*/ 0 h 163"/>
                <a:gd name="T30" fmla="*/ 0 w 369"/>
                <a:gd name="T31" fmla="*/ 0 h 163"/>
                <a:gd name="T32" fmla="*/ 0 w 369"/>
                <a:gd name="T33" fmla="*/ 0 h 163"/>
                <a:gd name="T34" fmla="*/ 0 w 369"/>
                <a:gd name="T35" fmla="*/ 0 h 163"/>
                <a:gd name="T36" fmla="*/ 0 w 369"/>
                <a:gd name="T37" fmla="*/ 0 h 163"/>
                <a:gd name="T38" fmla="*/ 0 w 369"/>
                <a:gd name="T39" fmla="*/ 0 h 163"/>
                <a:gd name="T40" fmla="*/ 0 w 369"/>
                <a:gd name="T41" fmla="*/ 0 h 163"/>
                <a:gd name="T42" fmla="*/ 0 w 369"/>
                <a:gd name="T43" fmla="*/ 0 h 163"/>
                <a:gd name="T44" fmla="*/ 0 w 369"/>
                <a:gd name="T45" fmla="*/ 0 h 163"/>
                <a:gd name="T46" fmla="*/ 0 w 369"/>
                <a:gd name="T47" fmla="*/ 0 h 163"/>
                <a:gd name="T48" fmla="*/ 0 w 369"/>
                <a:gd name="T49" fmla="*/ 0 h 163"/>
                <a:gd name="T50" fmla="*/ 0 w 369"/>
                <a:gd name="T51" fmla="*/ 0 h 163"/>
                <a:gd name="T52" fmla="*/ 0 w 369"/>
                <a:gd name="T53" fmla="*/ 0 h 163"/>
                <a:gd name="T54" fmla="*/ 0 w 369"/>
                <a:gd name="T55" fmla="*/ 0 h 163"/>
                <a:gd name="T56" fmla="*/ 0 w 369"/>
                <a:gd name="T57" fmla="*/ 0 h 163"/>
                <a:gd name="T58" fmla="*/ 0 w 369"/>
                <a:gd name="T59" fmla="*/ 0 h 163"/>
                <a:gd name="T60" fmla="*/ 0 w 369"/>
                <a:gd name="T61" fmla="*/ 0 h 163"/>
                <a:gd name="T62" fmla="*/ 0 w 369"/>
                <a:gd name="T63" fmla="*/ 0 h 163"/>
                <a:gd name="T64" fmla="*/ 0 w 369"/>
                <a:gd name="T65" fmla="*/ 0 h 163"/>
                <a:gd name="T66" fmla="*/ 0 w 369"/>
                <a:gd name="T67" fmla="*/ 0 h 163"/>
                <a:gd name="T68" fmla="*/ 0 w 369"/>
                <a:gd name="T69" fmla="*/ 0 h 163"/>
                <a:gd name="T70" fmla="*/ 0 w 369"/>
                <a:gd name="T71" fmla="*/ 0 h 163"/>
                <a:gd name="T72" fmla="*/ 0 w 369"/>
                <a:gd name="T73" fmla="*/ 0 h 163"/>
                <a:gd name="T74" fmla="*/ 0 w 369"/>
                <a:gd name="T75" fmla="*/ 0 h 163"/>
                <a:gd name="T76" fmla="*/ 0 w 369"/>
                <a:gd name="T77" fmla="*/ 0 h 163"/>
                <a:gd name="T78" fmla="*/ 0 w 369"/>
                <a:gd name="T79" fmla="*/ 0 h 163"/>
                <a:gd name="T80" fmla="*/ 0 w 369"/>
                <a:gd name="T81" fmla="*/ 0 h 163"/>
                <a:gd name="T82" fmla="*/ 0 w 369"/>
                <a:gd name="T83" fmla="*/ 0 h 163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369"/>
                <a:gd name="T127" fmla="*/ 0 h 163"/>
                <a:gd name="T128" fmla="*/ 369 w 369"/>
                <a:gd name="T129" fmla="*/ 163 h 163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369" h="163">
                  <a:moveTo>
                    <a:pt x="206" y="2"/>
                  </a:moveTo>
                  <a:lnTo>
                    <a:pt x="215" y="2"/>
                  </a:lnTo>
                  <a:lnTo>
                    <a:pt x="227" y="2"/>
                  </a:lnTo>
                  <a:lnTo>
                    <a:pt x="238" y="2"/>
                  </a:lnTo>
                  <a:lnTo>
                    <a:pt x="251" y="2"/>
                  </a:lnTo>
                  <a:lnTo>
                    <a:pt x="265" y="2"/>
                  </a:lnTo>
                  <a:lnTo>
                    <a:pt x="280" y="0"/>
                  </a:lnTo>
                  <a:lnTo>
                    <a:pt x="291" y="0"/>
                  </a:lnTo>
                  <a:lnTo>
                    <a:pt x="306" y="2"/>
                  </a:lnTo>
                  <a:lnTo>
                    <a:pt x="318" y="2"/>
                  </a:lnTo>
                  <a:lnTo>
                    <a:pt x="329" y="2"/>
                  </a:lnTo>
                  <a:lnTo>
                    <a:pt x="339" y="6"/>
                  </a:lnTo>
                  <a:lnTo>
                    <a:pt x="348" y="11"/>
                  </a:lnTo>
                  <a:lnTo>
                    <a:pt x="354" y="17"/>
                  </a:lnTo>
                  <a:lnTo>
                    <a:pt x="362" y="26"/>
                  </a:lnTo>
                  <a:lnTo>
                    <a:pt x="363" y="38"/>
                  </a:lnTo>
                  <a:lnTo>
                    <a:pt x="367" y="53"/>
                  </a:lnTo>
                  <a:lnTo>
                    <a:pt x="369" y="66"/>
                  </a:lnTo>
                  <a:lnTo>
                    <a:pt x="369" y="78"/>
                  </a:lnTo>
                  <a:lnTo>
                    <a:pt x="369" y="83"/>
                  </a:lnTo>
                  <a:lnTo>
                    <a:pt x="369" y="91"/>
                  </a:lnTo>
                  <a:lnTo>
                    <a:pt x="363" y="99"/>
                  </a:lnTo>
                  <a:lnTo>
                    <a:pt x="360" y="110"/>
                  </a:lnTo>
                  <a:lnTo>
                    <a:pt x="337" y="116"/>
                  </a:lnTo>
                  <a:lnTo>
                    <a:pt x="314" y="123"/>
                  </a:lnTo>
                  <a:lnTo>
                    <a:pt x="295" y="133"/>
                  </a:lnTo>
                  <a:lnTo>
                    <a:pt x="274" y="140"/>
                  </a:lnTo>
                  <a:lnTo>
                    <a:pt x="253" y="146"/>
                  </a:lnTo>
                  <a:lnTo>
                    <a:pt x="234" y="152"/>
                  </a:lnTo>
                  <a:lnTo>
                    <a:pt x="215" y="156"/>
                  </a:lnTo>
                  <a:lnTo>
                    <a:pt x="196" y="161"/>
                  </a:lnTo>
                  <a:lnTo>
                    <a:pt x="177" y="161"/>
                  </a:lnTo>
                  <a:lnTo>
                    <a:pt x="160" y="163"/>
                  </a:lnTo>
                  <a:lnTo>
                    <a:pt x="141" y="161"/>
                  </a:lnTo>
                  <a:lnTo>
                    <a:pt x="124" y="158"/>
                  </a:lnTo>
                  <a:lnTo>
                    <a:pt x="105" y="152"/>
                  </a:lnTo>
                  <a:lnTo>
                    <a:pt x="88" y="144"/>
                  </a:lnTo>
                  <a:lnTo>
                    <a:pt x="71" y="135"/>
                  </a:lnTo>
                  <a:lnTo>
                    <a:pt x="52" y="123"/>
                  </a:lnTo>
                  <a:lnTo>
                    <a:pt x="48" y="118"/>
                  </a:lnTo>
                  <a:lnTo>
                    <a:pt x="44" y="110"/>
                  </a:lnTo>
                  <a:lnTo>
                    <a:pt x="40" y="102"/>
                  </a:lnTo>
                  <a:lnTo>
                    <a:pt x="36" y="95"/>
                  </a:lnTo>
                  <a:lnTo>
                    <a:pt x="33" y="85"/>
                  </a:lnTo>
                  <a:lnTo>
                    <a:pt x="29" y="76"/>
                  </a:lnTo>
                  <a:lnTo>
                    <a:pt x="27" y="70"/>
                  </a:lnTo>
                  <a:lnTo>
                    <a:pt x="27" y="66"/>
                  </a:lnTo>
                  <a:lnTo>
                    <a:pt x="38" y="68"/>
                  </a:lnTo>
                  <a:lnTo>
                    <a:pt x="48" y="72"/>
                  </a:lnTo>
                  <a:lnTo>
                    <a:pt x="55" y="76"/>
                  </a:lnTo>
                  <a:lnTo>
                    <a:pt x="61" y="83"/>
                  </a:lnTo>
                  <a:lnTo>
                    <a:pt x="71" y="95"/>
                  </a:lnTo>
                  <a:lnTo>
                    <a:pt x="82" y="104"/>
                  </a:lnTo>
                  <a:lnTo>
                    <a:pt x="86" y="110"/>
                  </a:lnTo>
                  <a:lnTo>
                    <a:pt x="93" y="114"/>
                  </a:lnTo>
                  <a:lnTo>
                    <a:pt x="99" y="118"/>
                  </a:lnTo>
                  <a:lnTo>
                    <a:pt x="109" y="121"/>
                  </a:lnTo>
                  <a:lnTo>
                    <a:pt x="120" y="123"/>
                  </a:lnTo>
                  <a:lnTo>
                    <a:pt x="133" y="123"/>
                  </a:lnTo>
                  <a:lnTo>
                    <a:pt x="151" y="123"/>
                  </a:lnTo>
                  <a:lnTo>
                    <a:pt x="170" y="123"/>
                  </a:lnTo>
                  <a:lnTo>
                    <a:pt x="173" y="123"/>
                  </a:lnTo>
                  <a:lnTo>
                    <a:pt x="177" y="123"/>
                  </a:lnTo>
                  <a:lnTo>
                    <a:pt x="187" y="121"/>
                  </a:lnTo>
                  <a:lnTo>
                    <a:pt x="196" y="121"/>
                  </a:lnTo>
                  <a:lnTo>
                    <a:pt x="208" y="118"/>
                  </a:lnTo>
                  <a:lnTo>
                    <a:pt x="221" y="118"/>
                  </a:lnTo>
                  <a:lnTo>
                    <a:pt x="234" y="116"/>
                  </a:lnTo>
                  <a:lnTo>
                    <a:pt x="249" y="114"/>
                  </a:lnTo>
                  <a:lnTo>
                    <a:pt x="263" y="112"/>
                  </a:lnTo>
                  <a:lnTo>
                    <a:pt x="276" y="110"/>
                  </a:lnTo>
                  <a:lnTo>
                    <a:pt x="289" y="106"/>
                  </a:lnTo>
                  <a:lnTo>
                    <a:pt x="304" y="104"/>
                  </a:lnTo>
                  <a:lnTo>
                    <a:pt x="314" y="101"/>
                  </a:lnTo>
                  <a:lnTo>
                    <a:pt x="323" y="95"/>
                  </a:lnTo>
                  <a:lnTo>
                    <a:pt x="331" y="91"/>
                  </a:lnTo>
                  <a:lnTo>
                    <a:pt x="339" y="89"/>
                  </a:lnTo>
                  <a:lnTo>
                    <a:pt x="339" y="76"/>
                  </a:lnTo>
                  <a:lnTo>
                    <a:pt x="335" y="66"/>
                  </a:lnTo>
                  <a:lnTo>
                    <a:pt x="327" y="57"/>
                  </a:lnTo>
                  <a:lnTo>
                    <a:pt x="318" y="53"/>
                  </a:lnTo>
                  <a:lnTo>
                    <a:pt x="306" y="47"/>
                  </a:lnTo>
                  <a:lnTo>
                    <a:pt x="293" y="44"/>
                  </a:lnTo>
                  <a:lnTo>
                    <a:pt x="278" y="44"/>
                  </a:lnTo>
                  <a:lnTo>
                    <a:pt x="263" y="44"/>
                  </a:lnTo>
                  <a:lnTo>
                    <a:pt x="244" y="42"/>
                  </a:lnTo>
                  <a:lnTo>
                    <a:pt x="227" y="42"/>
                  </a:lnTo>
                  <a:lnTo>
                    <a:pt x="208" y="42"/>
                  </a:lnTo>
                  <a:lnTo>
                    <a:pt x="192" y="42"/>
                  </a:lnTo>
                  <a:lnTo>
                    <a:pt x="173" y="40"/>
                  </a:lnTo>
                  <a:lnTo>
                    <a:pt x="156" y="40"/>
                  </a:lnTo>
                  <a:lnTo>
                    <a:pt x="141" y="40"/>
                  </a:lnTo>
                  <a:lnTo>
                    <a:pt x="130" y="40"/>
                  </a:lnTo>
                  <a:lnTo>
                    <a:pt x="122" y="38"/>
                  </a:lnTo>
                  <a:lnTo>
                    <a:pt x="116" y="38"/>
                  </a:lnTo>
                  <a:lnTo>
                    <a:pt x="109" y="38"/>
                  </a:lnTo>
                  <a:lnTo>
                    <a:pt x="103" y="38"/>
                  </a:lnTo>
                  <a:lnTo>
                    <a:pt x="93" y="38"/>
                  </a:lnTo>
                  <a:lnTo>
                    <a:pt x="84" y="38"/>
                  </a:lnTo>
                  <a:lnTo>
                    <a:pt x="74" y="38"/>
                  </a:lnTo>
                  <a:lnTo>
                    <a:pt x="65" y="38"/>
                  </a:lnTo>
                  <a:lnTo>
                    <a:pt x="55" y="36"/>
                  </a:lnTo>
                  <a:lnTo>
                    <a:pt x="48" y="36"/>
                  </a:lnTo>
                  <a:lnTo>
                    <a:pt x="38" y="36"/>
                  </a:lnTo>
                  <a:lnTo>
                    <a:pt x="31" y="36"/>
                  </a:lnTo>
                  <a:lnTo>
                    <a:pt x="17" y="36"/>
                  </a:lnTo>
                  <a:lnTo>
                    <a:pt x="10" y="36"/>
                  </a:lnTo>
                  <a:lnTo>
                    <a:pt x="6" y="28"/>
                  </a:lnTo>
                  <a:lnTo>
                    <a:pt x="4" y="21"/>
                  </a:lnTo>
                  <a:lnTo>
                    <a:pt x="2" y="11"/>
                  </a:lnTo>
                  <a:lnTo>
                    <a:pt x="0" y="9"/>
                  </a:lnTo>
                  <a:lnTo>
                    <a:pt x="12" y="6"/>
                  </a:lnTo>
                  <a:lnTo>
                    <a:pt x="23" y="4"/>
                  </a:lnTo>
                  <a:lnTo>
                    <a:pt x="36" y="2"/>
                  </a:lnTo>
                  <a:lnTo>
                    <a:pt x="50" y="2"/>
                  </a:lnTo>
                  <a:lnTo>
                    <a:pt x="61" y="2"/>
                  </a:lnTo>
                  <a:lnTo>
                    <a:pt x="74" y="2"/>
                  </a:lnTo>
                  <a:lnTo>
                    <a:pt x="90" y="2"/>
                  </a:lnTo>
                  <a:lnTo>
                    <a:pt x="103" y="2"/>
                  </a:lnTo>
                  <a:lnTo>
                    <a:pt x="116" y="2"/>
                  </a:lnTo>
                  <a:lnTo>
                    <a:pt x="130" y="2"/>
                  </a:lnTo>
                  <a:lnTo>
                    <a:pt x="143" y="2"/>
                  </a:lnTo>
                  <a:lnTo>
                    <a:pt x="156" y="4"/>
                  </a:lnTo>
                  <a:lnTo>
                    <a:pt x="168" y="2"/>
                  </a:lnTo>
                  <a:lnTo>
                    <a:pt x="181" y="2"/>
                  </a:lnTo>
                  <a:lnTo>
                    <a:pt x="192" y="2"/>
                  </a:lnTo>
                  <a:lnTo>
                    <a:pt x="206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78" name="Freeform 62">
              <a:extLst>
                <a:ext uri="{FF2B5EF4-FFF2-40B4-BE49-F238E27FC236}">
                  <a16:creationId xmlns:a16="http://schemas.microsoft.com/office/drawing/2014/main" id="{1158CF37-760B-492C-60FA-655C5A883E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2" y="1356"/>
              <a:ext cx="105" cy="76"/>
            </a:xfrm>
            <a:custGeom>
              <a:avLst/>
              <a:gdLst>
                <a:gd name="T0" fmla="*/ 0 w 342"/>
                <a:gd name="T1" fmla="*/ 0 h 270"/>
                <a:gd name="T2" fmla="*/ 0 w 342"/>
                <a:gd name="T3" fmla="*/ 0 h 270"/>
                <a:gd name="T4" fmla="*/ 0 w 342"/>
                <a:gd name="T5" fmla="*/ 0 h 270"/>
                <a:gd name="T6" fmla="*/ 0 w 342"/>
                <a:gd name="T7" fmla="*/ 0 h 270"/>
                <a:gd name="T8" fmla="*/ 0 w 342"/>
                <a:gd name="T9" fmla="*/ 0 h 270"/>
                <a:gd name="T10" fmla="*/ 0 w 342"/>
                <a:gd name="T11" fmla="*/ 0 h 270"/>
                <a:gd name="T12" fmla="*/ 0 w 342"/>
                <a:gd name="T13" fmla="*/ 0 h 270"/>
                <a:gd name="T14" fmla="*/ 0 w 342"/>
                <a:gd name="T15" fmla="*/ 0 h 270"/>
                <a:gd name="T16" fmla="*/ 0 w 342"/>
                <a:gd name="T17" fmla="*/ 0 h 270"/>
                <a:gd name="T18" fmla="*/ 0 w 342"/>
                <a:gd name="T19" fmla="*/ 0 h 270"/>
                <a:gd name="T20" fmla="*/ 0 w 342"/>
                <a:gd name="T21" fmla="*/ 0 h 270"/>
                <a:gd name="T22" fmla="*/ 0 w 342"/>
                <a:gd name="T23" fmla="*/ 0 h 270"/>
                <a:gd name="T24" fmla="*/ 0 w 342"/>
                <a:gd name="T25" fmla="*/ 0 h 270"/>
                <a:gd name="T26" fmla="*/ 0 w 342"/>
                <a:gd name="T27" fmla="*/ 0 h 270"/>
                <a:gd name="T28" fmla="*/ 0 w 342"/>
                <a:gd name="T29" fmla="*/ 0 h 270"/>
                <a:gd name="T30" fmla="*/ 0 w 342"/>
                <a:gd name="T31" fmla="*/ 0 h 270"/>
                <a:gd name="T32" fmla="*/ 0 w 342"/>
                <a:gd name="T33" fmla="*/ 0 h 270"/>
                <a:gd name="T34" fmla="*/ 0 w 342"/>
                <a:gd name="T35" fmla="*/ 0 h 270"/>
                <a:gd name="T36" fmla="*/ 0 w 342"/>
                <a:gd name="T37" fmla="*/ 0 h 270"/>
                <a:gd name="T38" fmla="*/ 0 w 342"/>
                <a:gd name="T39" fmla="*/ 0 h 270"/>
                <a:gd name="T40" fmla="*/ 0 w 342"/>
                <a:gd name="T41" fmla="*/ 0 h 270"/>
                <a:gd name="T42" fmla="*/ 0 w 342"/>
                <a:gd name="T43" fmla="*/ 0 h 270"/>
                <a:gd name="T44" fmla="*/ 0 w 342"/>
                <a:gd name="T45" fmla="*/ 0 h 270"/>
                <a:gd name="T46" fmla="*/ 0 w 342"/>
                <a:gd name="T47" fmla="*/ 0 h 270"/>
                <a:gd name="T48" fmla="*/ 0 w 342"/>
                <a:gd name="T49" fmla="*/ 0 h 270"/>
                <a:gd name="T50" fmla="*/ 0 w 342"/>
                <a:gd name="T51" fmla="*/ 0 h 270"/>
                <a:gd name="T52" fmla="*/ 0 w 342"/>
                <a:gd name="T53" fmla="*/ 0 h 270"/>
                <a:gd name="T54" fmla="*/ 0 w 342"/>
                <a:gd name="T55" fmla="*/ 0 h 270"/>
                <a:gd name="T56" fmla="*/ 0 w 342"/>
                <a:gd name="T57" fmla="*/ 0 h 270"/>
                <a:gd name="T58" fmla="*/ 0 w 342"/>
                <a:gd name="T59" fmla="*/ 0 h 270"/>
                <a:gd name="T60" fmla="*/ 0 w 342"/>
                <a:gd name="T61" fmla="*/ 0 h 270"/>
                <a:gd name="T62" fmla="*/ 0 w 342"/>
                <a:gd name="T63" fmla="*/ 0 h 270"/>
                <a:gd name="T64" fmla="*/ 0 w 342"/>
                <a:gd name="T65" fmla="*/ 0 h 270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42"/>
                <a:gd name="T100" fmla="*/ 0 h 270"/>
                <a:gd name="T101" fmla="*/ 342 w 342"/>
                <a:gd name="T102" fmla="*/ 270 h 270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42" h="270">
                  <a:moveTo>
                    <a:pt x="319" y="0"/>
                  </a:moveTo>
                  <a:lnTo>
                    <a:pt x="328" y="12"/>
                  </a:lnTo>
                  <a:lnTo>
                    <a:pt x="336" y="27"/>
                  </a:lnTo>
                  <a:lnTo>
                    <a:pt x="338" y="42"/>
                  </a:lnTo>
                  <a:lnTo>
                    <a:pt x="342" y="59"/>
                  </a:lnTo>
                  <a:lnTo>
                    <a:pt x="340" y="74"/>
                  </a:lnTo>
                  <a:lnTo>
                    <a:pt x="338" y="91"/>
                  </a:lnTo>
                  <a:lnTo>
                    <a:pt x="334" y="107"/>
                  </a:lnTo>
                  <a:lnTo>
                    <a:pt x="328" y="126"/>
                  </a:lnTo>
                  <a:lnTo>
                    <a:pt x="319" y="141"/>
                  </a:lnTo>
                  <a:lnTo>
                    <a:pt x="309" y="154"/>
                  </a:lnTo>
                  <a:lnTo>
                    <a:pt x="298" y="168"/>
                  </a:lnTo>
                  <a:lnTo>
                    <a:pt x="287" y="181"/>
                  </a:lnTo>
                  <a:lnTo>
                    <a:pt x="273" y="190"/>
                  </a:lnTo>
                  <a:lnTo>
                    <a:pt x="260" y="198"/>
                  </a:lnTo>
                  <a:lnTo>
                    <a:pt x="245" y="202"/>
                  </a:lnTo>
                  <a:lnTo>
                    <a:pt x="231" y="206"/>
                  </a:lnTo>
                  <a:lnTo>
                    <a:pt x="214" y="207"/>
                  </a:lnTo>
                  <a:lnTo>
                    <a:pt x="199" y="211"/>
                  </a:lnTo>
                  <a:lnTo>
                    <a:pt x="182" y="215"/>
                  </a:lnTo>
                  <a:lnTo>
                    <a:pt x="167" y="225"/>
                  </a:lnTo>
                  <a:lnTo>
                    <a:pt x="148" y="228"/>
                  </a:lnTo>
                  <a:lnTo>
                    <a:pt x="133" y="238"/>
                  </a:lnTo>
                  <a:lnTo>
                    <a:pt x="116" y="244"/>
                  </a:lnTo>
                  <a:lnTo>
                    <a:pt x="100" y="253"/>
                  </a:lnTo>
                  <a:lnTo>
                    <a:pt x="85" y="257"/>
                  </a:lnTo>
                  <a:lnTo>
                    <a:pt x="68" y="263"/>
                  </a:lnTo>
                  <a:lnTo>
                    <a:pt x="55" y="266"/>
                  </a:lnTo>
                  <a:lnTo>
                    <a:pt x="41" y="270"/>
                  </a:lnTo>
                  <a:lnTo>
                    <a:pt x="30" y="270"/>
                  </a:lnTo>
                  <a:lnTo>
                    <a:pt x="19" y="268"/>
                  </a:lnTo>
                  <a:lnTo>
                    <a:pt x="7" y="264"/>
                  </a:lnTo>
                  <a:lnTo>
                    <a:pt x="0" y="259"/>
                  </a:lnTo>
                  <a:lnTo>
                    <a:pt x="9" y="238"/>
                  </a:lnTo>
                  <a:lnTo>
                    <a:pt x="22" y="225"/>
                  </a:lnTo>
                  <a:lnTo>
                    <a:pt x="38" y="215"/>
                  </a:lnTo>
                  <a:lnTo>
                    <a:pt x="58" y="207"/>
                  </a:lnTo>
                  <a:lnTo>
                    <a:pt x="77" y="202"/>
                  </a:lnTo>
                  <a:lnTo>
                    <a:pt x="100" y="200"/>
                  </a:lnTo>
                  <a:lnTo>
                    <a:pt x="125" y="196"/>
                  </a:lnTo>
                  <a:lnTo>
                    <a:pt x="150" y="196"/>
                  </a:lnTo>
                  <a:lnTo>
                    <a:pt x="173" y="194"/>
                  </a:lnTo>
                  <a:lnTo>
                    <a:pt x="197" y="192"/>
                  </a:lnTo>
                  <a:lnTo>
                    <a:pt x="220" y="188"/>
                  </a:lnTo>
                  <a:lnTo>
                    <a:pt x="241" y="185"/>
                  </a:lnTo>
                  <a:lnTo>
                    <a:pt x="260" y="175"/>
                  </a:lnTo>
                  <a:lnTo>
                    <a:pt x="279" y="164"/>
                  </a:lnTo>
                  <a:lnTo>
                    <a:pt x="294" y="149"/>
                  </a:lnTo>
                  <a:lnTo>
                    <a:pt x="306" y="129"/>
                  </a:lnTo>
                  <a:lnTo>
                    <a:pt x="309" y="122"/>
                  </a:lnTo>
                  <a:lnTo>
                    <a:pt x="315" y="114"/>
                  </a:lnTo>
                  <a:lnTo>
                    <a:pt x="319" y="107"/>
                  </a:lnTo>
                  <a:lnTo>
                    <a:pt x="321" y="97"/>
                  </a:lnTo>
                  <a:lnTo>
                    <a:pt x="321" y="88"/>
                  </a:lnTo>
                  <a:lnTo>
                    <a:pt x="321" y="80"/>
                  </a:lnTo>
                  <a:lnTo>
                    <a:pt x="321" y="71"/>
                  </a:lnTo>
                  <a:lnTo>
                    <a:pt x="321" y="63"/>
                  </a:lnTo>
                  <a:lnTo>
                    <a:pt x="319" y="53"/>
                  </a:lnTo>
                  <a:lnTo>
                    <a:pt x="319" y="44"/>
                  </a:lnTo>
                  <a:lnTo>
                    <a:pt x="315" y="34"/>
                  </a:lnTo>
                  <a:lnTo>
                    <a:pt x="315" y="27"/>
                  </a:lnTo>
                  <a:lnTo>
                    <a:pt x="315" y="19"/>
                  </a:lnTo>
                  <a:lnTo>
                    <a:pt x="315" y="10"/>
                  </a:lnTo>
                  <a:lnTo>
                    <a:pt x="315" y="4"/>
                  </a:lnTo>
                  <a:lnTo>
                    <a:pt x="31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79" name="Freeform 63">
              <a:extLst>
                <a:ext uri="{FF2B5EF4-FFF2-40B4-BE49-F238E27FC236}">
                  <a16:creationId xmlns:a16="http://schemas.microsoft.com/office/drawing/2014/main" id="{BB8E9C2F-4F2E-A21A-631F-3D5881182F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3" y="1361"/>
              <a:ext cx="122" cy="39"/>
            </a:xfrm>
            <a:custGeom>
              <a:avLst/>
              <a:gdLst>
                <a:gd name="T0" fmla="*/ 0 w 399"/>
                <a:gd name="T1" fmla="*/ 0 h 137"/>
                <a:gd name="T2" fmla="*/ 0 w 399"/>
                <a:gd name="T3" fmla="*/ 0 h 137"/>
                <a:gd name="T4" fmla="*/ 0 w 399"/>
                <a:gd name="T5" fmla="*/ 0 h 137"/>
                <a:gd name="T6" fmla="*/ 0 w 399"/>
                <a:gd name="T7" fmla="*/ 0 h 137"/>
                <a:gd name="T8" fmla="*/ 0 w 399"/>
                <a:gd name="T9" fmla="*/ 0 h 137"/>
                <a:gd name="T10" fmla="*/ 0 w 399"/>
                <a:gd name="T11" fmla="*/ 0 h 137"/>
                <a:gd name="T12" fmla="*/ 0 w 399"/>
                <a:gd name="T13" fmla="*/ 0 h 137"/>
                <a:gd name="T14" fmla="*/ 0 w 399"/>
                <a:gd name="T15" fmla="*/ 0 h 137"/>
                <a:gd name="T16" fmla="*/ 0 w 399"/>
                <a:gd name="T17" fmla="*/ 0 h 137"/>
                <a:gd name="T18" fmla="*/ 0 w 399"/>
                <a:gd name="T19" fmla="*/ 0 h 137"/>
                <a:gd name="T20" fmla="*/ 0 w 399"/>
                <a:gd name="T21" fmla="*/ 0 h 137"/>
                <a:gd name="T22" fmla="*/ 0 w 399"/>
                <a:gd name="T23" fmla="*/ 0 h 137"/>
                <a:gd name="T24" fmla="*/ 0 w 399"/>
                <a:gd name="T25" fmla="*/ 0 h 137"/>
                <a:gd name="T26" fmla="*/ 0 w 399"/>
                <a:gd name="T27" fmla="*/ 0 h 137"/>
                <a:gd name="T28" fmla="*/ 0 w 399"/>
                <a:gd name="T29" fmla="*/ 0 h 137"/>
                <a:gd name="T30" fmla="*/ 0 w 399"/>
                <a:gd name="T31" fmla="*/ 0 h 137"/>
                <a:gd name="T32" fmla="*/ 0 w 399"/>
                <a:gd name="T33" fmla="*/ 0 h 137"/>
                <a:gd name="T34" fmla="*/ 0 w 399"/>
                <a:gd name="T35" fmla="*/ 0 h 137"/>
                <a:gd name="T36" fmla="*/ 0 w 399"/>
                <a:gd name="T37" fmla="*/ 0 h 137"/>
                <a:gd name="T38" fmla="*/ 0 w 399"/>
                <a:gd name="T39" fmla="*/ 0 h 137"/>
                <a:gd name="T40" fmla="*/ 0 w 399"/>
                <a:gd name="T41" fmla="*/ 0 h 137"/>
                <a:gd name="T42" fmla="*/ 0 w 399"/>
                <a:gd name="T43" fmla="*/ 0 h 137"/>
                <a:gd name="T44" fmla="*/ 0 w 399"/>
                <a:gd name="T45" fmla="*/ 0 h 137"/>
                <a:gd name="T46" fmla="*/ 0 w 399"/>
                <a:gd name="T47" fmla="*/ 0 h 137"/>
                <a:gd name="T48" fmla="*/ 0 w 399"/>
                <a:gd name="T49" fmla="*/ 0 h 137"/>
                <a:gd name="T50" fmla="*/ 0 w 399"/>
                <a:gd name="T51" fmla="*/ 0 h 137"/>
                <a:gd name="T52" fmla="*/ 0 w 399"/>
                <a:gd name="T53" fmla="*/ 0 h 137"/>
                <a:gd name="T54" fmla="*/ 0 w 399"/>
                <a:gd name="T55" fmla="*/ 0 h 137"/>
                <a:gd name="T56" fmla="*/ 0 w 399"/>
                <a:gd name="T57" fmla="*/ 0 h 137"/>
                <a:gd name="T58" fmla="*/ 0 w 399"/>
                <a:gd name="T59" fmla="*/ 0 h 137"/>
                <a:gd name="T60" fmla="*/ 0 w 399"/>
                <a:gd name="T61" fmla="*/ 0 h 137"/>
                <a:gd name="T62" fmla="*/ 0 w 399"/>
                <a:gd name="T63" fmla="*/ 0 h 137"/>
                <a:gd name="T64" fmla="*/ 0 w 399"/>
                <a:gd name="T65" fmla="*/ 0 h 137"/>
                <a:gd name="T66" fmla="*/ 0 w 399"/>
                <a:gd name="T67" fmla="*/ 0 h 137"/>
                <a:gd name="T68" fmla="*/ 0 w 399"/>
                <a:gd name="T69" fmla="*/ 0 h 137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399"/>
                <a:gd name="T106" fmla="*/ 0 h 137"/>
                <a:gd name="T107" fmla="*/ 399 w 399"/>
                <a:gd name="T108" fmla="*/ 137 h 137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399" h="137">
                  <a:moveTo>
                    <a:pt x="23" y="0"/>
                  </a:moveTo>
                  <a:lnTo>
                    <a:pt x="29" y="10"/>
                  </a:lnTo>
                  <a:lnTo>
                    <a:pt x="38" y="23"/>
                  </a:lnTo>
                  <a:lnTo>
                    <a:pt x="46" y="35"/>
                  </a:lnTo>
                  <a:lnTo>
                    <a:pt x="57" y="44"/>
                  </a:lnTo>
                  <a:lnTo>
                    <a:pt x="67" y="54"/>
                  </a:lnTo>
                  <a:lnTo>
                    <a:pt x="78" y="61"/>
                  </a:lnTo>
                  <a:lnTo>
                    <a:pt x="90" y="67"/>
                  </a:lnTo>
                  <a:lnTo>
                    <a:pt x="103" y="74"/>
                  </a:lnTo>
                  <a:lnTo>
                    <a:pt x="114" y="76"/>
                  </a:lnTo>
                  <a:lnTo>
                    <a:pt x="128" y="80"/>
                  </a:lnTo>
                  <a:lnTo>
                    <a:pt x="141" y="84"/>
                  </a:lnTo>
                  <a:lnTo>
                    <a:pt x="154" y="86"/>
                  </a:lnTo>
                  <a:lnTo>
                    <a:pt x="168" y="84"/>
                  </a:lnTo>
                  <a:lnTo>
                    <a:pt x="183" y="82"/>
                  </a:lnTo>
                  <a:lnTo>
                    <a:pt x="196" y="78"/>
                  </a:lnTo>
                  <a:lnTo>
                    <a:pt x="211" y="74"/>
                  </a:lnTo>
                  <a:lnTo>
                    <a:pt x="221" y="69"/>
                  </a:lnTo>
                  <a:lnTo>
                    <a:pt x="236" y="63"/>
                  </a:lnTo>
                  <a:lnTo>
                    <a:pt x="253" y="57"/>
                  </a:lnTo>
                  <a:lnTo>
                    <a:pt x="270" y="54"/>
                  </a:lnTo>
                  <a:lnTo>
                    <a:pt x="285" y="48"/>
                  </a:lnTo>
                  <a:lnTo>
                    <a:pt x="304" y="44"/>
                  </a:lnTo>
                  <a:lnTo>
                    <a:pt x="322" y="40"/>
                  </a:lnTo>
                  <a:lnTo>
                    <a:pt x="341" y="40"/>
                  </a:lnTo>
                  <a:lnTo>
                    <a:pt x="356" y="40"/>
                  </a:lnTo>
                  <a:lnTo>
                    <a:pt x="369" y="44"/>
                  </a:lnTo>
                  <a:lnTo>
                    <a:pt x="379" y="48"/>
                  </a:lnTo>
                  <a:lnTo>
                    <a:pt x="390" y="59"/>
                  </a:lnTo>
                  <a:lnTo>
                    <a:pt x="396" y="71"/>
                  </a:lnTo>
                  <a:lnTo>
                    <a:pt x="399" y="90"/>
                  </a:lnTo>
                  <a:lnTo>
                    <a:pt x="398" y="109"/>
                  </a:lnTo>
                  <a:lnTo>
                    <a:pt x="392" y="137"/>
                  </a:lnTo>
                  <a:lnTo>
                    <a:pt x="380" y="130"/>
                  </a:lnTo>
                  <a:lnTo>
                    <a:pt x="371" y="124"/>
                  </a:lnTo>
                  <a:lnTo>
                    <a:pt x="360" y="116"/>
                  </a:lnTo>
                  <a:lnTo>
                    <a:pt x="350" y="111"/>
                  </a:lnTo>
                  <a:lnTo>
                    <a:pt x="341" y="103"/>
                  </a:lnTo>
                  <a:lnTo>
                    <a:pt x="331" y="97"/>
                  </a:lnTo>
                  <a:lnTo>
                    <a:pt x="320" y="92"/>
                  </a:lnTo>
                  <a:lnTo>
                    <a:pt x="310" y="88"/>
                  </a:lnTo>
                  <a:lnTo>
                    <a:pt x="299" y="82"/>
                  </a:lnTo>
                  <a:lnTo>
                    <a:pt x="289" y="80"/>
                  </a:lnTo>
                  <a:lnTo>
                    <a:pt x="276" y="76"/>
                  </a:lnTo>
                  <a:lnTo>
                    <a:pt x="266" y="76"/>
                  </a:lnTo>
                  <a:lnTo>
                    <a:pt x="255" y="76"/>
                  </a:lnTo>
                  <a:lnTo>
                    <a:pt x="244" y="80"/>
                  </a:lnTo>
                  <a:lnTo>
                    <a:pt x="230" y="86"/>
                  </a:lnTo>
                  <a:lnTo>
                    <a:pt x="221" y="92"/>
                  </a:lnTo>
                  <a:lnTo>
                    <a:pt x="206" y="95"/>
                  </a:lnTo>
                  <a:lnTo>
                    <a:pt x="192" y="99"/>
                  </a:lnTo>
                  <a:lnTo>
                    <a:pt x="179" y="101"/>
                  </a:lnTo>
                  <a:lnTo>
                    <a:pt x="164" y="105"/>
                  </a:lnTo>
                  <a:lnTo>
                    <a:pt x="147" y="105"/>
                  </a:lnTo>
                  <a:lnTo>
                    <a:pt x="131" y="105"/>
                  </a:lnTo>
                  <a:lnTo>
                    <a:pt x="114" y="103"/>
                  </a:lnTo>
                  <a:lnTo>
                    <a:pt x="99" y="101"/>
                  </a:lnTo>
                  <a:lnTo>
                    <a:pt x="80" y="97"/>
                  </a:lnTo>
                  <a:lnTo>
                    <a:pt x="67" y="93"/>
                  </a:lnTo>
                  <a:lnTo>
                    <a:pt x="50" y="88"/>
                  </a:lnTo>
                  <a:lnTo>
                    <a:pt x="38" y="82"/>
                  </a:lnTo>
                  <a:lnTo>
                    <a:pt x="25" y="74"/>
                  </a:lnTo>
                  <a:lnTo>
                    <a:pt x="16" y="67"/>
                  </a:lnTo>
                  <a:lnTo>
                    <a:pt x="6" y="57"/>
                  </a:lnTo>
                  <a:lnTo>
                    <a:pt x="0" y="48"/>
                  </a:lnTo>
                  <a:lnTo>
                    <a:pt x="0" y="36"/>
                  </a:lnTo>
                  <a:lnTo>
                    <a:pt x="8" y="25"/>
                  </a:lnTo>
                  <a:lnTo>
                    <a:pt x="16" y="12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80" name="Freeform 64">
              <a:extLst>
                <a:ext uri="{FF2B5EF4-FFF2-40B4-BE49-F238E27FC236}">
                  <a16:creationId xmlns:a16="http://schemas.microsoft.com/office/drawing/2014/main" id="{BC125D50-1534-C70A-F106-955EA13BA7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53" y="1363"/>
              <a:ext cx="130" cy="65"/>
            </a:xfrm>
            <a:custGeom>
              <a:avLst/>
              <a:gdLst>
                <a:gd name="T0" fmla="*/ 0 w 424"/>
                <a:gd name="T1" fmla="*/ 0 h 230"/>
                <a:gd name="T2" fmla="*/ 0 w 424"/>
                <a:gd name="T3" fmla="*/ 0 h 230"/>
                <a:gd name="T4" fmla="*/ 0 w 424"/>
                <a:gd name="T5" fmla="*/ 0 h 230"/>
                <a:gd name="T6" fmla="*/ 0 w 424"/>
                <a:gd name="T7" fmla="*/ 0 h 230"/>
                <a:gd name="T8" fmla="*/ 0 w 424"/>
                <a:gd name="T9" fmla="*/ 0 h 230"/>
                <a:gd name="T10" fmla="*/ 0 w 424"/>
                <a:gd name="T11" fmla="*/ 0 h 230"/>
                <a:gd name="T12" fmla="*/ 0 w 424"/>
                <a:gd name="T13" fmla="*/ 0 h 230"/>
                <a:gd name="T14" fmla="*/ 0 w 424"/>
                <a:gd name="T15" fmla="*/ 0 h 230"/>
                <a:gd name="T16" fmla="*/ 0 w 424"/>
                <a:gd name="T17" fmla="*/ 0 h 230"/>
                <a:gd name="T18" fmla="*/ 0 w 424"/>
                <a:gd name="T19" fmla="*/ 0 h 230"/>
                <a:gd name="T20" fmla="*/ 0 w 424"/>
                <a:gd name="T21" fmla="*/ 0 h 230"/>
                <a:gd name="T22" fmla="*/ 0 w 424"/>
                <a:gd name="T23" fmla="*/ 0 h 230"/>
                <a:gd name="T24" fmla="*/ 0 w 424"/>
                <a:gd name="T25" fmla="*/ 0 h 230"/>
                <a:gd name="T26" fmla="*/ 0 w 424"/>
                <a:gd name="T27" fmla="*/ 0 h 230"/>
                <a:gd name="T28" fmla="*/ 0 w 424"/>
                <a:gd name="T29" fmla="*/ 0 h 230"/>
                <a:gd name="T30" fmla="*/ 0 w 424"/>
                <a:gd name="T31" fmla="*/ 0 h 230"/>
                <a:gd name="T32" fmla="*/ 0 w 424"/>
                <a:gd name="T33" fmla="*/ 0 h 230"/>
                <a:gd name="T34" fmla="*/ 0 w 424"/>
                <a:gd name="T35" fmla="*/ 0 h 230"/>
                <a:gd name="T36" fmla="*/ 0 w 424"/>
                <a:gd name="T37" fmla="*/ 0 h 230"/>
                <a:gd name="T38" fmla="*/ 0 w 424"/>
                <a:gd name="T39" fmla="*/ 0 h 230"/>
                <a:gd name="T40" fmla="*/ 0 w 424"/>
                <a:gd name="T41" fmla="*/ 0 h 230"/>
                <a:gd name="T42" fmla="*/ 0 w 424"/>
                <a:gd name="T43" fmla="*/ 0 h 230"/>
                <a:gd name="T44" fmla="*/ 0 w 424"/>
                <a:gd name="T45" fmla="*/ 0 h 230"/>
                <a:gd name="T46" fmla="*/ 0 w 424"/>
                <a:gd name="T47" fmla="*/ 0 h 230"/>
                <a:gd name="T48" fmla="*/ 0 w 424"/>
                <a:gd name="T49" fmla="*/ 0 h 230"/>
                <a:gd name="T50" fmla="*/ 0 w 424"/>
                <a:gd name="T51" fmla="*/ 0 h 230"/>
                <a:gd name="T52" fmla="*/ 0 w 424"/>
                <a:gd name="T53" fmla="*/ 0 h 230"/>
                <a:gd name="T54" fmla="*/ 0 w 424"/>
                <a:gd name="T55" fmla="*/ 0 h 230"/>
                <a:gd name="T56" fmla="*/ 0 w 424"/>
                <a:gd name="T57" fmla="*/ 0 h 230"/>
                <a:gd name="T58" fmla="*/ 0 w 424"/>
                <a:gd name="T59" fmla="*/ 0 h 230"/>
                <a:gd name="T60" fmla="*/ 0 w 424"/>
                <a:gd name="T61" fmla="*/ 0 h 230"/>
                <a:gd name="T62" fmla="*/ 0 w 424"/>
                <a:gd name="T63" fmla="*/ 0 h 230"/>
                <a:gd name="T64" fmla="*/ 0 w 424"/>
                <a:gd name="T65" fmla="*/ 0 h 230"/>
                <a:gd name="T66" fmla="*/ 0 w 424"/>
                <a:gd name="T67" fmla="*/ 0 h 230"/>
                <a:gd name="T68" fmla="*/ 0 w 424"/>
                <a:gd name="T69" fmla="*/ 0 h 230"/>
                <a:gd name="T70" fmla="*/ 0 w 424"/>
                <a:gd name="T71" fmla="*/ 0 h 230"/>
                <a:gd name="T72" fmla="*/ 0 w 424"/>
                <a:gd name="T73" fmla="*/ 0 h 230"/>
                <a:gd name="T74" fmla="*/ 0 w 424"/>
                <a:gd name="T75" fmla="*/ 0 h 230"/>
                <a:gd name="T76" fmla="*/ 0 w 424"/>
                <a:gd name="T77" fmla="*/ 0 h 230"/>
                <a:gd name="T78" fmla="*/ 0 w 424"/>
                <a:gd name="T79" fmla="*/ 0 h 230"/>
                <a:gd name="T80" fmla="*/ 0 w 424"/>
                <a:gd name="T81" fmla="*/ 0 h 230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424"/>
                <a:gd name="T124" fmla="*/ 0 h 230"/>
                <a:gd name="T125" fmla="*/ 424 w 424"/>
                <a:gd name="T126" fmla="*/ 230 h 230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424" h="230">
                  <a:moveTo>
                    <a:pt x="2" y="0"/>
                  </a:moveTo>
                  <a:lnTo>
                    <a:pt x="8" y="7"/>
                  </a:lnTo>
                  <a:lnTo>
                    <a:pt x="15" y="19"/>
                  </a:lnTo>
                  <a:lnTo>
                    <a:pt x="23" y="28"/>
                  </a:lnTo>
                  <a:lnTo>
                    <a:pt x="28" y="42"/>
                  </a:lnTo>
                  <a:lnTo>
                    <a:pt x="36" y="53"/>
                  </a:lnTo>
                  <a:lnTo>
                    <a:pt x="42" y="66"/>
                  </a:lnTo>
                  <a:lnTo>
                    <a:pt x="51" y="78"/>
                  </a:lnTo>
                  <a:lnTo>
                    <a:pt x="59" y="89"/>
                  </a:lnTo>
                  <a:lnTo>
                    <a:pt x="65" y="99"/>
                  </a:lnTo>
                  <a:lnTo>
                    <a:pt x="74" y="108"/>
                  </a:lnTo>
                  <a:lnTo>
                    <a:pt x="84" y="116"/>
                  </a:lnTo>
                  <a:lnTo>
                    <a:pt x="95" y="123"/>
                  </a:lnTo>
                  <a:lnTo>
                    <a:pt x="106" y="127"/>
                  </a:lnTo>
                  <a:lnTo>
                    <a:pt x="120" y="131"/>
                  </a:lnTo>
                  <a:lnTo>
                    <a:pt x="135" y="131"/>
                  </a:lnTo>
                  <a:lnTo>
                    <a:pt x="152" y="131"/>
                  </a:lnTo>
                  <a:lnTo>
                    <a:pt x="171" y="127"/>
                  </a:lnTo>
                  <a:lnTo>
                    <a:pt x="190" y="125"/>
                  </a:lnTo>
                  <a:lnTo>
                    <a:pt x="207" y="125"/>
                  </a:lnTo>
                  <a:lnTo>
                    <a:pt x="226" y="127"/>
                  </a:lnTo>
                  <a:lnTo>
                    <a:pt x="243" y="129"/>
                  </a:lnTo>
                  <a:lnTo>
                    <a:pt x="260" y="135"/>
                  </a:lnTo>
                  <a:lnTo>
                    <a:pt x="277" y="139"/>
                  </a:lnTo>
                  <a:lnTo>
                    <a:pt x="295" y="146"/>
                  </a:lnTo>
                  <a:lnTo>
                    <a:pt x="310" y="150"/>
                  </a:lnTo>
                  <a:lnTo>
                    <a:pt x="325" y="160"/>
                  </a:lnTo>
                  <a:lnTo>
                    <a:pt x="342" y="167"/>
                  </a:lnTo>
                  <a:lnTo>
                    <a:pt x="357" y="175"/>
                  </a:lnTo>
                  <a:lnTo>
                    <a:pt x="374" y="184"/>
                  </a:lnTo>
                  <a:lnTo>
                    <a:pt x="390" y="192"/>
                  </a:lnTo>
                  <a:lnTo>
                    <a:pt x="407" y="199"/>
                  </a:lnTo>
                  <a:lnTo>
                    <a:pt x="424" y="209"/>
                  </a:lnTo>
                  <a:lnTo>
                    <a:pt x="412" y="217"/>
                  </a:lnTo>
                  <a:lnTo>
                    <a:pt x="403" y="220"/>
                  </a:lnTo>
                  <a:lnTo>
                    <a:pt x="393" y="226"/>
                  </a:lnTo>
                  <a:lnTo>
                    <a:pt x="386" y="230"/>
                  </a:lnTo>
                  <a:lnTo>
                    <a:pt x="376" y="230"/>
                  </a:lnTo>
                  <a:lnTo>
                    <a:pt x="367" y="230"/>
                  </a:lnTo>
                  <a:lnTo>
                    <a:pt x="357" y="230"/>
                  </a:lnTo>
                  <a:lnTo>
                    <a:pt x="350" y="230"/>
                  </a:lnTo>
                  <a:lnTo>
                    <a:pt x="340" y="226"/>
                  </a:lnTo>
                  <a:lnTo>
                    <a:pt x="331" y="220"/>
                  </a:lnTo>
                  <a:lnTo>
                    <a:pt x="321" y="215"/>
                  </a:lnTo>
                  <a:lnTo>
                    <a:pt x="314" y="209"/>
                  </a:lnTo>
                  <a:lnTo>
                    <a:pt x="306" y="199"/>
                  </a:lnTo>
                  <a:lnTo>
                    <a:pt x="296" y="192"/>
                  </a:lnTo>
                  <a:lnTo>
                    <a:pt x="289" y="180"/>
                  </a:lnTo>
                  <a:lnTo>
                    <a:pt x="281" y="169"/>
                  </a:lnTo>
                  <a:lnTo>
                    <a:pt x="274" y="161"/>
                  </a:lnTo>
                  <a:lnTo>
                    <a:pt x="268" y="158"/>
                  </a:lnTo>
                  <a:lnTo>
                    <a:pt x="258" y="154"/>
                  </a:lnTo>
                  <a:lnTo>
                    <a:pt x="251" y="150"/>
                  </a:lnTo>
                  <a:lnTo>
                    <a:pt x="239" y="148"/>
                  </a:lnTo>
                  <a:lnTo>
                    <a:pt x="230" y="148"/>
                  </a:lnTo>
                  <a:lnTo>
                    <a:pt x="219" y="148"/>
                  </a:lnTo>
                  <a:lnTo>
                    <a:pt x="209" y="150"/>
                  </a:lnTo>
                  <a:lnTo>
                    <a:pt x="196" y="150"/>
                  </a:lnTo>
                  <a:lnTo>
                    <a:pt x="184" y="150"/>
                  </a:lnTo>
                  <a:lnTo>
                    <a:pt x="171" y="152"/>
                  </a:lnTo>
                  <a:lnTo>
                    <a:pt x="161" y="156"/>
                  </a:lnTo>
                  <a:lnTo>
                    <a:pt x="148" y="156"/>
                  </a:lnTo>
                  <a:lnTo>
                    <a:pt x="139" y="156"/>
                  </a:lnTo>
                  <a:lnTo>
                    <a:pt x="127" y="158"/>
                  </a:lnTo>
                  <a:lnTo>
                    <a:pt x="120" y="160"/>
                  </a:lnTo>
                  <a:lnTo>
                    <a:pt x="104" y="156"/>
                  </a:lnTo>
                  <a:lnTo>
                    <a:pt x="91" y="154"/>
                  </a:lnTo>
                  <a:lnTo>
                    <a:pt x="78" y="148"/>
                  </a:lnTo>
                  <a:lnTo>
                    <a:pt x="66" y="141"/>
                  </a:lnTo>
                  <a:lnTo>
                    <a:pt x="55" y="131"/>
                  </a:lnTo>
                  <a:lnTo>
                    <a:pt x="46" y="122"/>
                  </a:lnTo>
                  <a:lnTo>
                    <a:pt x="36" y="112"/>
                  </a:lnTo>
                  <a:lnTo>
                    <a:pt x="28" y="101"/>
                  </a:lnTo>
                  <a:lnTo>
                    <a:pt x="21" y="87"/>
                  </a:lnTo>
                  <a:lnTo>
                    <a:pt x="13" y="74"/>
                  </a:lnTo>
                  <a:lnTo>
                    <a:pt x="8" y="61"/>
                  </a:lnTo>
                  <a:lnTo>
                    <a:pt x="4" y="47"/>
                  </a:lnTo>
                  <a:lnTo>
                    <a:pt x="0" y="34"/>
                  </a:lnTo>
                  <a:lnTo>
                    <a:pt x="0" y="23"/>
                  </a:lnTo>
                  <a:lnTo>
                    <a:pt x="0" y="9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81" name="Freeform 65">
              <a:extLst>
                <a:ext uri="{FF2B5EF4-FFF2-40B4-BE49-F238E27FC236}">
                  <a16:creationId xmlns:a16="http://schemas.microsoft.com/office/drawing/2014/main" id="{FEDE666C-EB5F-CA0C-A6D8-4A3E046C18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9" y="1353"/>
              <a:ext cx="107" cy="72"/>
            </a:xfrm>
            <a:custGeom>
              <a:avLst/>
              <a:gdLst>
                <a:gd name="T0" fmla="*/ 0 w 347"/>
                <a:gd name="T1" fmla="*/ 0 h 256"/>
                <a:gd name="T2" fmla="*/ 0 w 347"/>
                <a:gd name="T3" fmla="*/ 0 h 256"/>
                <a:gd name="T4" fmla="*/ 0 w 347"/>
                <a:gd name="T5" fmla="*/ 0 h 256"/>
                <a:gd name="T6" fmla="*/ 0 w 347"/>
                <a:gd name="T7" fmla="*/ 0 h 256"/>
                <a:gd name="T8" fmla="*/ 0 w 347"/>
                <a:gd name="T9" fmla="*/ 0 h 256"/>
                <a:gd name="T10" fmla="*/ 0 w 347"/>
                <a:gd name="T11" fmla="*/ 0 h 256"/>
                <a:gd name="T12" fmla="*/ 0 w 347"/>
                <a:gd name="T13" fmla="*/ 0 h 256"/>
                <a:gd name="T14" fmla="*/ 0 w 347"/>
                <a:gd name="T15" fmla="*/ 0 h 256"/>
                <a:gd name="T16" fmla="*/ 0 w 347"/>
                <a:gd name="T17" fmla="*/ 0 h 256"/>
                <a:gd name="T18" fmla="*/ 0 w 347"/>
                <a:gd name="T19" fmla="*/ 0 h 256"/>
                <a:gd name="T20" fmla="*/ 0 w 347"/>
                <a:gd name="T21" fmla="*/ 0 h 256"/>
                <a:gd name="T22" fmla="*/ 0 w 347"/>
                <a:gd name="T23" fmla="*/ 0 h 256"/>
                <a:gd name="T24" fmla="*/ 0 w 347"/>
                <a:gd name="T25" fmla="*/ 0 h 256"/>
                <a:gd name="T26" fmla="*/ 0 w 347"/>
                <a:gd name="T27" fmla="*/ 0 h 256"/>
                <a:gd name="T28" fmla="*/ 0 w 347"/>
                <a:gd name="T29" fmla="*/ 0 h 256"/>
                <a:gd name="T30" fmla="*/ 0 w 347"/>
                <a:gd name="T31" fmla="*/ 0 h 256"/>
                <a:gd name="T32" fmla="*/ 0 w 347"/>
                <a:gd name="T33" fmla="*/ 0 h 256"/>
                <a:gd name="T34" fmla="*/ 0 w 347"/>
                <a:gd name="T35" fmla="*/ 0 h 256"/>
                <a:gd name="T36" fmla="*/ 0 w 347"/>
                <a:gd name="T37" fmla="*/ 0 h 256"/>
                <a:gd name="T38" fmla="*/ 0 w 347"/>
                <a:gd name="T39" fmla="*/ 0 h 256"/>
                <a:gd name="T40" fmla="*/ 0 w 347"/>
                <a:gd name="T41" fmla="*/ 0 h 256"/>
                <a:gd name="T42" fmla="*/ 0 w 347"/>
                <a:gd name="T43" fmla="*/ 0 h 256"/>
                <a:gd name="T44" fmla="*/ 0 w 347"/>
                <a:gd name="T45" fmla="*/ 0 h 256"/>
                <a:gd name="T46" fmla="*/ 0 w 347"/>
                <a:gd name="T47" fmla="*/ 0 h 256"/>
                <a:gd name="T48" fmla="*/ 0 w 347"/>
                <a:gd name="T49" fmla="*/ 0 h 256"/>
                <a:gd name="T50" fmla="*/ 0 w 347"/>
                <a:gd name="T51" fmla="*/ 0 h 256"/>
                <a:gd name="T52" fmla="*/ 0 w 347"/>
                <a:gd name="T53" fmla="*/ 0 h 256"/>
                <a:gd name="T54" fmla="*/ 0 w 347"/>
                <a:gd name="T55" fmla="*/ 0 h 256"/>
                <a:gd name="T56" fmla="*/ 0 w 347"/>
                <a:gd name="T57" fmla="*/ 0 h 256"/>
                <a:gd name="T58" fmla="*/ 0 w 347"/>
                <a:gd name="T59" fmla="*/ 0 h 256"/>
                <a:gd name="T60" fmla="*/ 0 w 347"/>
                <a:gd name="T61" fmla="*/ 0 h 256"/>
                <a:gd name="T62" fmla="*/ 0 w 347"/>
                <a:gd name="T63" fmla="*/ 0 h 256"/>
                <a:gd name="T64" fmla="*/ 0 w 347"/>
                <a:gd name="T65" fmla="*/ 0 h 256"/>
                <a:gd name="T66" fmla="*/ 0 w 347"/>
                <a:gd name="T67" fmla="*/ 0 h 256"/>
                <a:gd name="T68" fmla="*/ 0 w 347"/>
                <a:gd name="T69" fmla="*/ 0 h 256"/>
                <a:gd name="T70" fmla="*/ 0 w 347"/>
                <a:gd name="T71" fmla="*/ 0 h 256"/>
                <a:gd name="T72" fmla="*/ 0 w 347"/>
                <a:gd name="T73" fmla="*/ 0 h 256"/>
                <a:gd name="T74" fmla="*/ 0 w 347"/>
                <a:gd name="T75" fmla="*/ 0 h 256"/>
                <a:gd name="T76" fmla="*/ 0 w 347"/>
                <a:gd name="T77" fmla="*/ 0 h 256"/>
                <a:gd name="T78" fmla="*/ 0 w 347"/>
                <a:gd name="T79" fmla="*/ 0 h 256"/>
                <a:gd name="T80" fmla="*/ 0 w 347"/>
                <a:gd name="T81" fmla="*/ 0 h 256"/>
                <a:gd name="T82" fmla="*/ 0 w 347"/>
                <a:gd name="T83" fmla="*/ 0 h 256"/>
                <a:gd name="T84" fmla="*/ 0 w 347"/>
                <a:gd name="T85" fmla="*/ 0 h 256"/>
                <a:gd name="T86" fmla="*/ 0 w 347"/>
                <a:gd name="T87" fmla="*/ 0 h 256"/>
                <a:gd name="T88" fmla="*/ 0 w 347"/>
                <a:gd name="T89" fmla="*/ 0 h 256"/>
                <a:gd name="T90" fmla="*/ 0 w 347"/>
                <a:gd name="T91" fmla="*/ 0 h 256"/>
                <a:gd name="T92" fmla="*/ 0 w 347"/>
                <a:gd name="T93" fmla="*/ 0 h 256"/>
                <a:gd name="T94" fmla="*/ 0 w 347"/>
                <a:gd name="T95" fmla="*/ 0 h 256"/>
                <a:gd name="T96" fmla="*/ 0 w 347"/>
                <a:gd name="T97" fmla="*/ 0 h 256"/>
                <a:gd name="T98" fmla="*/ 0 w 347"/>
                <a:gd name="T99" fmla="*/ 0 h 256"/>
                <a:gd name="T100" fmla="*/ 0 w 347"/>
                <a:gd name="T101" fmla="*/ 0 h 256"/>
                <a:gd name="T102" fmla="*/ 0 w 347"/>
                <a:gd name="T103" fmla="*/ 0 h 256"/>
                <a:gd name="T104" fmla="*/ 0 w 347"/>
                <a:gd name="T105" fmla="*/ 0 h 256"/>
                <a:gd name="T106" fmla="*/ 0 w 347"/>
                <a:gd name="T107" fmla="*/ 0 h 256"/>
                <a:gd name="T108" fmla="*/ 0 w 347"/>
                <a:gd name="T109" fmla="*/ 0 h 256"/>
                <a:gd name="T110" fmla="*/ 0 w 347"/>
                <a:gd name="T111" fmla="*/ 0 h 256"/>
                <a:gd name="T112" fmla="*/ 0 w 347"/>
                <a:gd name="T113" fmla="*/ 0 h 256"/>
                <a:gd name="T114" fmla="*/ 0 w 347"/>
                <a:gd name="T115" fmla="*/ 0 h 256"/>
                <a:gd name="T116" fmla="*/ 0 w 347"/>
                <a:gd name="T117" fmla="*/ 0 h 256"/>
                <a:gd name="T118" fmla="*/ 0 w 347"/>
                <a:gd name="T119" fmla="*/ 0 h 256"/>
                <a:gd name="T120" fmla="*/ 0 w 347"/>
                <a:gd name="T121" fmla="*/ 0 h 25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347"/>
                <a:gd name="T184" fmla="*/ 0 h 256"/>
                <a:gd name="T185" fmla="*/ 347 w 347"/>
                <a:gd name="T186" fmla="*/ 256 h 25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347" h="256">
                  <a:moveTo>
                    <a:pt x="106" y="5"/>
                  </a:moveTo>
                  <a:lnTo>
                    <a:pt x="125" y="2"/>
                  </a:lnTo>
                  <a:lnTo>
                    <a:pt x="146" y="0"/>
                  </a:lnTo>
                  <a:lnTo>
                    <a:pt x="169" y="0"/>
                  </a:lnTo>
                  <a:lnTo>
                    <a:pt x="192" y="4"/>
                  </a:lnTo>
                  <a:lnTo>
                    <a:pt x="212" y="7"/>
                  </a:lnTo>
                  <a:lnTo>
                    <a:pt x="235" y="13"/>
                  </a:lnTo>
                  <a:lnTo>
                    <a:pt x="254" y="23"/>
                  </a:lnTo>
                  <a:lnTo>
                    <a:pt x="277" y="32"/>
                  </a:lnTo>
                  <a:lnTo>
                    <a:pt x="292" y="43"/>
                  </a:lnTo>
                  <a:lnTo>
                    <a:pt x="309" y="57"/>
                  </a:lnTo>
                  <a:lnTo>
                    <a:pt x="323" y="72"/>
                  </a:lnTo>
                  <a:lnTo>
                    <a:pt x="334" y="89"/>
                  </a:lnTo>
                  <a:lnTo>
                    <a:pt x="342" y="108"/>
                  </a:lnTo>
                  <a:lnTo>
                    <a:pt x="347" y="131"/>
                  </a:lnTo>
                  <a:lnTo>
                    <a:pt x="347" y="154"/>
                  </a:lnTo>
                  <a:lnTo>
                    <a:pt x="344" y="180"/>
                  </a:lnTo>
                  <a:lnTo>
                    <a:pt x="336" y="197"/>
                  </a:lnTo>
                  <a:lnTo>
                    <a:pt x="325" y="215"/>
                  </a:lnTo>
                  <a:lnTo>
                    <a:pt x="311" y="228"/>
                  </a:lnTo>
                  <a:lnTo>
                    <a:pt x="296" y="239"/>
                  </a:lnTo>
                  <a:lnTo>
                    <a:pt x="277" y="247"/>
                  </a:lnTo>
                  <a:lnTo>
                    <a:pt x="258" y="253"/>
                  </a:lnTo>
                  <a:lnTo>
                    <a:pt x="239" y="256"/>
                  </a:lnTo>
                  <a:lnTo>
                    <a:pt x="222" y="256"/>
                  </a:lnTo>
                  <a:lnTo>
                    <a:pt x="203" y="253"/>
                  </a:lnTo>
                  <a:lnTo>
                    <a:pt x="188" y="249"/>
                  </a:lnTo>
                  <a:lnTo>
                    <a:pt x="173" y="241"/>
                  </a:lnTo>
                  <a:lnTo>
                    <a:pt x="161" y="234"/>
                  </a:lnTo>
                  <a:lnTo>
                    <a:pt x="152" y="220"/>
                  </a:lnTo>
                  <a:lnTo>
                    <a:pt x="146" y="205"/>
                  </a:lnTo>
                  <a:lnTo>
                    <a:pt x="146" y="186"/>
                  </a:lnTo>
                  <a:lnTo>
                    <a:pt x="153" y="167"/>
                  </a:lnTo>
                  <a:lnTo>
                    <a:pt x="155" y="159"/>
                  </a:lnTo>
                  <a:lnTo>
                    <a:pt x="163" y="150"/>
                  </a:lnTo>
                  <a:lnTo>
                    <a:pt x="171" y="140"/>
                  </a:lnTo>
                  <a:lnTo>
                    <a:pt x="182" y="129"/>
                  </a:lnTo>
                  <a:lnTo>
                    <a:pt x="193" y="116"/>
                  </a:lnTo>
                  <a:lnTo>
                    <a:pt x="205" y="106"/>
                  </a:lnTo>
                  <a:lnTo>
                    <a:pt x="218" y="99"/>
                  </a:lnTo>
                  <a:lnTo>
                    <a:pt x="231" y="95"/>
                  </a:lnTo>
                  <a:lnTo>
                    <a:pt x="235" y="97"/>
                  </a:lnTo>
                  <a:lnTo>
                    <a:pt x="243" y="97"/>
                  </a:lnTo>
                  <a:lnTo>
                    <a:pt x="249" y="97"/>
                  </a:lnTo>
                  <a:lnTo>
                    <a:pt x="258" y="100"/>
                  </a:lnTo>
                  <a:lnTo>
                    <a:pt x="264" y="102"/>
                  </a:lnTo>
                  <a:lnTo>
                    <a:pt x="268" y="106"/>
                  </a:lnTo>
                  <a:lnTo>
                    <a:pt x="269" y="114"/>
                  </a:lnTo>
                  <a:lnTo>
                    <a:pt x="268" y="123"/>
                  </a:lnTo>
                  <a:lnTo>
                    <a:pt x="254" y="119"/>
                  </a:lnTo>
                  <a:lnTo>
                    <a:pt x="245" y="119"/>
                  </a:lnTo>
                  <a:lnTo>
                    <a:pt x="235" y="121"/>
                  </a:lnTo>
                  <a:lnTo>
                    <a:pt x="228" y="125"/>
                  </a:lnTo>
                  <a:lnTo>
                    <a:pt x="222" y="129"/>
                  </a:lnTo>
                  <a:lnTo>
                    <a:pt x="218" y="135"/>
                  </a:lnTo>
                  <a:lnTo>
                    <a:pt x="216" y="142"/>
                  </a:lnTo>
                  <a:lnTo>
                    <a:pt x="216" y="150"/>
                  </a:lnTo>
                  <a:lnTo>
                    <a:pt x="216" y="158"/>
                  </a:lnTo>
                  <a:lnTo>
                    <a:pt x="216" y="167"/>
                  </a:lnTo>
                  <a:lnTo>
                    <a:pt x="220" y="175"/>
                  </a:lnTo>
                  <a:lnTo>
                    <a:pt x="226" y="184"/>
                  </a:lnTo>
                  <a:lnTo>
                    <a:pt x="230" y="192"/>
                  </a:lnTo>
                  <a:lnTo>
                    <a:pt x="235" y="199"/>
                  </a:lnTo>
                  <a:lnTo>
                    <a:pt x="241" y="205"/>
                  </a:lnTo>
                  <a:lnTo>
                    <a:pt x="249" y="211"/>
                  </a:lnTo>
                  <a:lnTo>
                    <a:pt x="264" y="205"/>
                  </a:lnTo>
                  <a:lnTo>
                    <a:pt x="277" y="197"/>
                  </a:lnTo>
                  <a:lnTo>
                    <a:pt x="290" y="190"/>
                  </a:lnTo>
                  <a:lnTo>
                    <a:pt x="300" y="182"/>
                  </a:lnTo>
                  <a:lnTo>
                    <a:pt x="306" y="173"/>
                  </a:lnTo>
                  <a:lnTo>
                    <a:pt x="311" y="163"/>
                  </a:lnTo>
                  <a:lnTo>
                    <a:pt x="315" y="152"/>
                  </a:lnTo>
                  <a:lnTo>
                    <a:pt x="317" y="142"/>
                  </a:lnTo>
                  <a:lnTo>
                    <a:pt x="315" y="131"/>
                  </a:lnTo>
                  <a:lnTo>
                    <a:pt x="315" y="118"/>
                  </a:lnTo>
                  <a:lnTo>
                    <a:pt x="309" y="106"/>
                  </a:lnTo>
                  <a:lnTo>
                    <a:pt x="306" y="95"/>
                  </a:lnTo>
                  <a:lnTo>
                    <a:pt x="300" y="83"/>
                  </a:lnTo>
                  <a:lnTo>
                    <a:pt x="290" y="74"/>
                  </a:lnTo>
                  <a:lnTo>
                    <a:pt x="281" y="64"/>
                  </a:lnTo>
                  <a:lnTo>
                    <a:pt x="273" y="55"/>
                  </a:lnTo>
                  <a:lnTo>
                    <a:pt x="266" y="51"/>
                  </a:lnTo>
                  <a:lnTo>
                    <a:pt x="258" y="49"/>
                  </a:lnTo>
                  <a:lnTo>
                    <a:pt x="249" y="49"/>
                  </a:lnTo>
                  <a:lnTo>
                    <a:pt x="241" y="53"/>
                  </a:lnTo>
                  <a:lnTo>
                    <a:pt x="231" y="55"/>
                  </a:lnTo>
                  <a:lnTo>
                    <a:pt x="222" y="57"/>
                  </a:lnTo>
                  <a:lnTo>
                    <a:pt x="212" y="57"/>
                  </a:lnTo>
                  <a:lnTo>
                    <a:pt x="203" y="59"/>
                  </a:lnTo>
                  <a:lnTo>
                    <a:pt x="188" y="45"/>
                  </a:lnTo>
                  <a:lnTo>
                    <a:pt x="174" y="40"/>
                  </a:lnTo>
                  <a:lnTo>
                    <a:pt x="161" y="32"/>
                  </a:lnTo>
                  <a:lnTo>
                    <a:pt x="148" y="30"/>
                  </a:lnTo>
                  <a:lnTo>
                    <a:pt x="134" y="28"/>
                  </a:lnTo>
                  <a:lnTo>
                    <a:pt x="121" y="28"/>
                  </a:lnTo>
                  <a:lnTo>
                    <a:pt x="110" y="28"/>
                  </a:lnTo>
                  <a:lnTo>
                    <a:pt x="96" y="32"/>
                  </a:lnTo>
                  <a:lnTo>
                    <a:pt x="85" y="34"/>
                  </a:lnTo>
                  <a:lnTo>
                    <a:pt x="72" y="38"/>
                  </a:lnTo>
                  <a:lnTo>
                    <a:pt x="60" y="43"/>
                  </a:lnTo>
                  <a:lnTo>
                    <a:pt x="49" y="51"/>
                  </a:lnTo>
                  <a:lnTo>
                    <a:pt x="36" y="57"/>
                  </a:lnTo>
                  <a:lnTo>
                    <a:pt x="24" y="64"/>
                  </a:lnTo>
                  <a:lnTo>
                    <a:pt x="11" y="72"/>
                  </a:lnTo>
                  <a:lnTo>
                    <a:pt x="0" y="80"/>
                  </a:lnTo>
                  <a:lnTo>
                    <a:pt x="0" y="68"/>
                  </a:lnTo>
                  <a:lnTo>
                    <a:pt x="1" y="61"/>
                  </a:lnTo>
                  <a:lnTo>
                    <a:pt x="5" y="51"/>
                  </a:lnTo>
                  <a:lnTo>
                    <a:pt x="11" y="45"/>
                  </a:lnTo>
                  <a:lnTo>
                    <a:pt x="17" y="40"/>
                  </a:lnTo>
                  <a:lnTo>
                    <a:pt x="22" y="34"/>
                  </a:lnTo>
                  <a:lnTo>
                    <a:pt x="30" y="30"/>
                  </a:lnTo>
                  <a:lnTo>
                    <a:pt x="39" y="28"/>
                  </a:lnTo>
                  <a:lnTo>
                    <a:pt x="49" y="23"/>
                  </a:lnTo>
                  <a:lnTo>
                    <a:pt x="57" y="21"/>
                  </a:lnTo>
                  <a:lnTo>
                    <a:pt x="66" y="17"/>
                  </a:lnTo>
                  <a:lnTo>
                    <a:pt x="76" y="15"/>
                  </a:lnTo>
                  <a:lnTo>
                    <a:pt x="83" y="13"/>
                  </a:lnTo>
                  <a:lnTo>
                    <a:pt x="91" y="9"/>
                  </a:lnTo>
                  <a:lnTo>
                    <a:pt x="98" y="7"/>
                  </a:lnTo>
                  <a:lnTo>
                    <a:pt x="106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82" name="Freeform 66">
              <a:extLst>
                <a:ext uri="{FF2B5EF4-FFF2-40B4-BE49-F238E27FC236}">
                  <a16:creationId xmlns:a16="http://schemas.microsoft.com/office/drawing/2014/main" id="{9935D733-9A9D-CE79-EA76-5A41A08A96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55" y="1359"/>
              <a:ext cx="88" cy="74"/>
            </a:xfrm>
            <a:custGeom>
              <a:avLst/>
              <a:gdLst>
                <a:gd name="T0" fmla="*/ 0 w 285"/>
                <a:gd name="T1" fmla="*/ 0 h 262"/>
                <a:gd name="T2" fmla="*/ 0 w 285"/>
                <a:gd name="T3" fmla="*/ 0 h 262"/>
                <a:gd name="T4" fmla="*/ 0 w 285"/>
                <a:gd name="T5" fmla="*/ 0 h 262"/>
                <a:gd name="T6" fmla="*/ 0 w 285"/>
                <a:gd name="T7" fmla="*/ 0 h 262"/>
                <a:gd name="T8" fmla="*/ 0 w 285"/>
                <a:gd name="T9" fmla="*/ 0 h 262"/>
                <a:gd name="T10" fmla="*/ 0 w 285"/>
                <a:gd name="T11" fmla="*/ 0 h 262"/>
                <a:gd name="T12" fmla="*/ 0 w 285"/>
                <a:gd name="T13" fmla="*/ 0 h 262"/>
                <a:gd name="T14" fmla="*/ 0 w 285"/>
                <a:gd name="T15" fmla="*/ 0 h 262"/>
                <a:gd name="T16" fmla="*/ 0 w 285"/>
                <a:gd name="T17" fmla="*/ 0 h 262"/>
                <a:gd name="T18" fmla="*/ 0 w 285"/>
                <a:gd name="T19" fmla="*/ 0 h 262"/>
                <a:gd name="T20" fmla="*/ 0 w 285"/>
                <a:gd name="T21" fmla="*/ 0 h 262"/>
                <a:gd name="T22" fmla="*/ 0 w 285"/>
                <a:gd name="T23" fmla="*/ 0 h 262"/>
                <a:gd name="T24" fmla="*/ 0 w 285"/>
                <a:gd name="T25" fmla="*/ 0 h 262"/>
                <a:gd name="T26" fmla="*/ 0 w 285"/>
                <a:gd name="T27" fmla="*/ 0 h 262"/>
                <a:gd name="T28" fmla="*/ 0 w 285"/>
                <a:gd name="T29" fmla="*/ 0 h 262"/>
                <a:gd name="T30" fmla="*/ 0 w 285"/>
                <a:gd name="T31" fmla="*/ 0 h 262"/>
                <a:gd name="T32" fmla="*/ 0 w 285"/>
                <a:gd name="T33" fmla="*/ 0 h 262"/>
                <a:gd name="T34" fmla="*/ 0 w 285"/>
                <a:gd name="T35" fmla="*/ 0 h 262"/>
                <a:gd name="T36" fmla="*/ 0 w 285"/>
                <a:gd name="T37" fmla="*/ 0 h 262"/>
                <a:gd name="T38" fmla="*/ 0 w 285"/>
                <a:gd name="T39" fmla="*/ 0 h 262"/>
                <a:gd name="T40" fmla="*/ 0 w 285"/>
                <a:gd name="T41" fmla="*/ 0 h 262"/>
                <a:gd name="T42" fmla="*/ 0 w 285"/>
                <a:gd name="T43" fmla="*/ 0 h 262"/>
                <a:gd name="T44" fmla="*/ 0 w 285"/>
                <a:gd name="T45" fmla="*/ 0 h 262"/>
                <a:gd name="T46" fmla="*/ 0 w 285"/>
                <a:gd name="T47" fmla="*/ 0 h 262"/>
                <a:gd name="T48" fmla="*/ 0 w 285"/>
                <a:gd name="T49" fmla="*/ 0 h 262"/>
                <a:gd name="T50" fmla="*/ 0 w 285"/>
                <a:gd name="T51" fmla="*/ 0 h 262"/>
                <a:gd name="T52" fmla="*/ 0 w 285"/>
                <a:gd name="T53" fmla="*/ 0 h 262"/>
                <a:gd name="T54" fmla="*/ 0 w 285"/>
                <a:gd name="T55" fmla="*/ 0 h 262"/>
                <a:gd name="T56" fmla="*/ 0 w 285"/>
                <a:gd name="T57" fmla="*/ 0 h 262"/>
                <a:gd name="T58" fmla="*/ 0 w 285"/>
                <a:gd name="T59" fmla="*/ 0 h 262"/>
                <a:gd name="T60" fmla="*/ 0 w 285"/>
                <a:gd name="T61" fmla="*/ 0 h 262"/>
                <a:gd name="T62" fmla="*/ 0 w 285"/>
                <a:gd name="T63" fmla="*/ 0 h 262"/>
                <a:gd name="T64" fmla="*/ 0 w 285"/>
                <a:gd name="T65" fmla="*/ 0 h 262"/>
                <a:gd name="T66" fmla="*/ 0 w 285"/>
                <a:gd name="T67" fmla="*/ 0 h 262"/>
                <a:gd name="T68" fmla="*/ 0 w 285"/>
                <a:gd name="T69" fmla="*/ 0 h 262"/>
                <a:gd name="T70" fmla="*/ 0 w 285"/>
                <a:gd name="T71" fmla="*/ 0 h 262"/>
                <a:gd name="T72" fmla="*/ 0 w 285"/>
                <a:gd name="T73" fmla="*/ 0 h 262"/>
                <a:gd name="T74" fmla="*/ 0 w 285"/>
                <a:gd name="T75" fmla="*/ 0 h 262"/>
                <a:gd name="T76" fmla="*/ 0 w 285"/>
                <a:gd name="T77" fmla="*/ 0 h 262"/>
                <a:gd name="T78" fmla="*/ 0 w 285"/>
                <a:gd name="T79" fmla="*/ 0 h 262"/>
                <a:gd name="T80" fmla="*/ 0 w 285"/>
                <a:gd name="T81" fmla="*/ 0 h 262"/>
                <a:gd name="T82" fmla="*/ 0 w 285"/>
                <a:gd name="T83" fmla="*/ 0 h 262"/>
                <a:gd name="T84" fmla="*/ 0 w 285"/>
                <a:gd name="T85" fmla="*/ 0 h 262"/>
                <a:gd name="T86" fmla="*/ 0 w 285"/>
                <a:gd name="T87" fmla="*/ 0 h 262"/>
                <a:gd name="T88" fmla="*/ 0 w 285"/>
                <a:gd name="T89" fmla="*/ 0 h 262"/>
                <a:gd name="T90" fmla="*/ 0 w 285"/>
                <a:gd name="T91" fmla="*/ 0 h 262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85"/>
                <a:gd name="T139" fmla="*/ 0 h 262"/>
                <a:gd name="T140" fmla="*/ 285 w 285"/>
                <a:gd name="T141" fmla="*/ 262 h 262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85" h="262">
                  <a:moveTo>
                    <a:pt x="224" y="7"/>
                  </a:moveTo>
                  <a:lnTo>
                    <a:pt x="228" y="11"/>
                  </a:lnTo>
                  <a:lnTo>
                    <a:pt x="226" y="19"/>
                  </a:lnTo>
                  <a:lnTo>
                    <a:pt x="221" y="24"/>
                  </a:lnTo>
                  <a:lnTo>
                    <a:pt x="211" y="28"/>
                  </a:lnTo>
                  <a:lnTo>
                    <a:pt x="196" y="28"/>
                  </a:lnTo>
                  <a:lnTo>
                    <a:pt x="181" y="30"/>
                  </a:lnTo>
                  <a:lnTo>
                    <a:pt x="166" y="32"/>
                  </a:lnTo>
                  <a:lnTo>
                    <a:pt x="150" y="34"/>
                  </a:lnTo>
                  <a:lnTo>
                    <a:pt x="133" y="38"/>
                  </a:lnTo>
                  <a:lnTo>
                    <a:pt x="118" y="41"/>
                  </a:lnTo>
                  <a:lnTo>
                    <a:pt x="101" y="45"/>
                  </a:lnTo>
                  <a:lnTo>
                    <a:pt x="88" y="51"/>
                  </a:lnTo>
                  <a:lnTo>
                    <a:pt x="72" y="57"/>
                  </a:lnTo>
                  <a:lnTo>
                    <a:pt x="61" y="66"/>
                  </a:lnTo>
                  <a:lnTo>
                    <a:pt x="48" y="76"/>
                  </a:lnTo>
                  <a:lnTo>
                    <a:pt x="40" y="89"/>
                  </a:lnTo>
                  <a:lnTo>
                    <a:pt x="31" y="100"/>
                  </a:lnTo>
                  <a:lnTo>
                    <a:pt x="27" y="117"/>
                  </a:lnTo>
                  <a:lnTo>
                    <a:pt x="23" y="133"/>
                  </a:lnTo>
                  <a:lnTo>
                    <a:pt x="25" y="154"/>
                  </a:lnTo>
                  <a:lnTo>
                    <a:pt x="25" y="173"/>
                  </a:lnTo>
                  <a:lnTo>
                    <a:pt x="33" y="192"/>
                  </a:lnTo>
                  <a:lnTo>
                    <a:pt x="42" y="205"/>
                  </a:lnTo>
                  <a:lnTo>
                    <a:pt x="57" y="216"/>
                  </a:lnTo>
                  <a:lnTo>
                    <a:pt x="71" y="224"/>
                  </a:lnTo>
                  <a:lnTo>
                    <a:pt x="91" y="230"/>
                  </a:lnTo>
                  <a:lnTo>
                    <a:pt x="110" y="233"/>
                  </a:lnTo>
                  <a:lnTo>
                    <a:pt x="133" y="233"/>
                  </a:lnTo>
                  <a:lnTo>
                    <a:pt x="150" y="230"/>
                  </a:lnTo>
                  <a:lnTo>
                    <a:pt x="171" y="226"/>
                  </a:lnTo>
                  <a:lnTo>
                    <a:pt x="188" y="216"/>
                  </a:lnTo>
                  <a:lnTo>
                    <a:pt x="205" y="207"/>
                  </a:lnTo>
                  <a:lnTo>
                    <a:pt x="217" y="192"/>
                  </a:lnTo>
                  <a:lnTo>
                    <a:pt x="226" y="176"/>
                  </a:lnTo>
                  <a:lnTo>
                    <a:pt x="230" y="157"/>
                  </a:lnTo>
                  <a:lnTo>
                    <a:pt x="230" y="136"/>
                  </a:lnTo>
                  <a:lnTo>
                    <a:pt x="224" y="129"/>
                  </a:lnTo>
                  <a:lnTo>
                    <a:pt x="221" y="125"/>
                  </a:lnTo>
                  <a:lnTo>
                    <a:pt x="215" y="117"/>
                  </a:lnTo>
                  <a:lnTo>
                    <a:pt x="211" y="112"/>
                  </a:lnTo>
                  <a:lnTo>
                    <a:pt x="202" y="110"/>
                  </a:lnTo>
                  <a:lnTo>
                    <a:pt x="198" y="108"/>
                  </a:lnTo>
                  <a:lnTo>
                    <a:pt x="192" y="108"/>
                  </a:lnTo>
                  <a:lnTo>
                    <a:pt x="190" y="110"/>
                  </a:lnTo>
                  <a:lnTo>
                    <a:pt x="183" y="112"/>
                  </a:lnTo>
                  <a:lnTo>
                    <a:pt x="173" y="115"/>
                  </a:lnTo>
                  <a:lnTo>
                    <a:pt x="173" y="121"/>
                  </a:lnTo>
                  <a:lnTo>
                    <a:pt x="179" y="127"/>
                  </a:lnTo>
                  <a:lnTo>
                    <a:pt x="181" y="131"/>
                  </a:lnTo>
                  <a:lnTo>
                    <a:pt x="183" y="136"/>
                  </a:lnTo>
                  <a:lnTo>
                    <a:pt x="181" y="144"/>
                  </a:lnTo>
                  <a:lnTo>
                    <a:pt x="177" y="154"/>
                  </a:lnTo>
                  <a:lnTo>
                    <a:pt x="166" y="159"/>
                  </a:lnTo>
                  <a:lnTo>
                    <a:pt x="156" y="163"/>
                  </a:lnTo>
                  <a:lnTo>
                    <a:pt x="148" y="165"/>
                  </a:lnTo>
                  <a:lnTo>
                    <a:pt x="143" y="169"/>
                  </a:lnTo>
                  <a:lnTo>
                    <a:pt x="133" y="169"/>
                  </a:lnTo>
                  <a:lnTo>
                    <a:pt x="128" y="165"/>
                  </a:lnTo>
                  <a:lnTo>
                    <a:pt x="122" y="159"/>
                  </a:lnTo>
                  <a:lnTo>
                    <a:pt x="118" y="154"/>
                  </a:lnTo>
                  <a:lnTo>
                    <a:pt x="112" y="150"/>
                  </a:lnTo>
                  <a:lnTo>
                    <a:pt x="112" y="144"/>
                  </a:lnTo>
                  <a:lnTo>
                    <a:pt x="110" y="135"/>
                  </a:lnTo>
                  <a:lnTo>
                    <a:pt x="112" y="127"/>
                  </a:lnTo>
                  <a:lnTo>
                    <a:pt x="114" y="119"/>
                  </a:lnTo>
                  <a:lnTo>
                    <a:pt x="120" y="112"/>
                  </a:lnTo>
                  <a:lnTo>
                    <a:pt x="131" y="98"/>
                  </a:lnTo>
                  <a:lnTo>
                    <a:pt x="145" y="89"/>
                  </a:lnTo>
                  <a:lnTo>
                    <a:pt x="148" y="85"/>
                  </a:lnTo>
                  <a:lnTo>
                    <a:pt x="156" y="81"/>
                  </a:lnTo>
                  <a:lnTo>
                    <a:pt x="164" y="79"/>
                  </a:lnTo>
                  <a:lnTo>
                    <a:pt x="171" y="79"/>
                  </a:lnTo>
                  <a:lnTo>
                    <a:pt x="179" y="76"/>
                  </a:lnTo>
                  <a:lnTo>
                    <a:pt x="186" y="76"/>
                  </a:lnTo>
                  <a:lnTo>
                    <a:pt x="192" y="76"/>
                  </a:lnTo>
                  <a:lnTo>
                    <a:pt x="202" y="77"/>
                  </a:lnTo>
                  <a:lnTo>
                    <a:pt x="219" y="83"/>
                  </a:lnTo>
                  <a:lnTo>
                    <a:pt x="236" y="93"/>
                  </a:lnTo>
                  <a:lnTo>
                    <a:pt x="249" y="102"/>
                  </a:lnTo>
                  <a:lnTo>
                    <a:pt x="263" y="117"/>
                  </a:lnTo>
                  <a:lnTo>
                    <a:pt x="270" y="133"/>
                  </a:lnTo>
                  <a:lnTo>
                    <a:pt x="278" y="150"/>
                  </a:lnTo>
                  <a:lnTo>
                    <a:pt x="282" y="165"/>
                  </a:lnTo>
                  <a:lnTo>
                    <a:pt x="285" y="182"/>
                  </a:lnTo>
                  <a:lnTo>
                    <a:pt x="285" y="197"/>
                  </a:lnTo>
                  <a:lnTo>
                    <a:pt x="283" y="212"/>
                  </a:lnTo>
                  <a:lnTo>
                    <a:pt x="278" y="226"/>
                  </a:lnTo>
                  <a:lnTo>
                    <a:pt x="272" y="239"/>
                  </a:lnTo>
                  <a:lnTo>
                    <a:pt x="263" y="249"/>
                  </a:lnTo>
                  <a:lnTo>
                    <a:pt x="251" y="254"/>
                  </a:lnTo>
                  <a:lnTo>
                    <a:pt x="236" y="258"/>
                  </a:lnTo>
                  <a:lnTo>
                    <a:pt x="221" y="258"/>
                  </a:lnTo>
                  <a:lnTo>
                    <a:pt x="215" y="258"/>
                  </a:lnTo>
                  <a:lnTo>
                    <a:pt x="207" y="258"/>
                  </a:lnTo>
                  <a:lnTo>
                    <a:pt x="200" y="260"/>
                  </a:lnTo>
                  <a:lnTo>
                    <a:pt x="192" y="262"/>
                  </a:lnTo>
                  <a:lnTo>
                    <a:pt x="185" y="262"/>
                  </a:lnTo>
                  <a:lnTo>
                    <a:pt x="177" y="262"/>
                  </a:lnTo>
                  <a:lnTo>
                    <a:pt x="169" y="262"/>
                  </a:lnTo>
                  <a:lnTo>
                    <a:pt x="162" y="262"/>
                  </a:lnTo>
                  <a:lnTo>
                    <a:pt x="154" y="262"/>
                  </a:lnTo>
                  <a:lnTo>
                    <a:pt x="147" y="262"/>
                  </a:lnTo>
                  <a:lnTo>
                    <a:pt x="137" y="262"/>
                  </a:lnTo>
                  <a:lnTo>
                    <a:pt x="129" y="262"/>
                  </a:lnTo>
                  <a:lnTo>
                    <a:pt x="122" y="260"/>
                  </a:lnTo>
                  <a:lnTo>
                    <a:pt x="112" y="260"/>
                  </a:lnTo>
                  <a:lnTo>
                    <a:pt x="107" y="260"/>
                  </a:lnTo>
                  <a:lnTo>
                    <a:pt x="101" y="260"/>
                  </a:lnTo>
                  <a:lnTo>
                    <a:pt x="74" y="254"/>
                  </a:lnTo>
                  <a:lnTo>
                    <a:pt x="53" y="247"/>
                  </a:lnTo>
                  <a:lnTo>
                    <a:pt x="34" y="233"/>
                  </a:lnTo>
                  <a:lnTo>
                    <a:pt x="21" y="216"/>
                  </a:lnTo>
                  <a:lnTo>
                    <a:pt x="10" y="197"/>
                  </a:lnTo>
                  <a:lnTo>
                    <a:pt x="2" y="178"/>
                  </a:lnTo>
                  <a:lnTo>
                    <a:pt x="0" y="155"/>
                  </a:lnTo>
                  <a:lnTo>
                    <a:pt x="2" y="135"/>
                  </a:lnTo>
                  <a:lnTo>
                    <a:pt x="4" y="112"/>
                  </a:lnTo>
                  <a:lnTo>
                    <a:pt x="12" y="89"/>
                  </a:lnTo>
                  <a:lnTo>
                    <a:pt x="21" y="70"/>
                  </a:lnTo>
                  <a:lnTo>
                    <a:pt x="36" y="53"/>
                  </a:lnTo>
                  <a:lnTo>
                    <a:pt x="53" y="38"/>
                  </a:lnTo>
                  <a:lnTo>
                    <a:pt x="72" y="28"/>
                  </a:lnTo>
                  <a:lnTo>
                    <a:pt x="95" y="22"/>
                  </a:lnTo>
                  <a:lnTo>
                    <a:pt x="122" y="22"/>
                  </a:lnTo>
                  <a:lnTo>
                    <a:pt x="128" y="20"/>
                  </a:lnTo>
                  <a:lnTo>
                    <a:pt x="137" y="17"/>
                  </a:lnTo>
                  <a:lnTo>
                    <a:pt x="148" y="11"/>
                  </a:lnTo>
                  <a:lnTo>
                    <a:pt x="160" y="7"/>
                  </a:lnTo>
                  <a:lnTo>
                    <a:pt x="166" y="3"/>
                  </a:lnTo>
                  <a:lnTo>
                    <a:pt x="173" y="1"/>
                  </a:lnTo>
                  <a:lnTo>
                    <a:pt x="181" y="0"/>
                  </a:lnTo>
                  <a:lnTo>
                    <a:pt x="188" y="0"/>
                  </a:lnTo>
                  <a:lnTo>
                    <a:pt x="198" y="0"/>
                  </a:lnTo>
                  <a:lnTo>
                    <a:pt x="205" y="0"/>
                  </a:lnTo>
                  <a:lnTo>
                    <a:pt x="213" y="3"/>
                  </a:lnTo>
                  <a:lnTo>
                    <a:pt x="224" y="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83" name="Freeform 67">
              <a:extLst>
                <a:ext uri="{FF2B5EF4-FFF2-40B4-BE49-F238E27FC236}">
                  <a16:creationId xmlns:a16="http://schemas.microsoft.com/office/drawing/2014/main" id="{B38C3903-E32C-9639-EBF4-8D84BE173F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30" y="1357"/>
              <a:ext cx="98" cy="38"/>
            </a:xfrm>
            <a:custGeom>
              <a:avLst/>
              <a:gdLst>
                <a:gd name="T0" fmla="*/ 0 w 321"/>
                <a:gd name="T1" fmla="*/ 0 h 135"/>
                <a:gd name="T2" fmla="*/ 0 w 321"/>
                <a:gd name="T3" fmla="*/ 0 h 135"/>
                <a:gd name="T4" fmla="*/ 0 w 321"/>
                <a:gd name="T5" fmla="*/ 0 h 135"/>
                <a:gd name="T6" fmla="*/ 0 w 321"/>
                <a:gd name="T7" fmla="*/ 0 h 135"/>
                <a:gd name="T8" fmla="*/ 0 w 321"/>
                <a:gd name="T9" fmla="*/ 0 h 135"/>
                <a:gd name="T10" fmla="*/ 0 w 321"/>
                <a:gd name="T11" fmla="*/ 0 h 135"/>
                <a:gd name="T12" fmla="*/ 0 w 321"/>
                <a:gd name="T13" fmla="*/ 0 h 135"/>
                <a:gd name="T14" fmla="*/ 0 w 321"/>
                <a:gd name="T15" fmla="*/ 0 h 135"/>
                <a:gd name="T16" fmla="*/ 0 w 321"/>
                <a:gd name="T17" fmla="*/ 0 h 135"/>
                <a:gd name="T18" fmla="*/ 0 w 321"/>
                <a:gd name="T19" fmla="*/ 0 h 135"/>
                <a:gd name="T20" fmla="*/ 0 w 321"/>
                <a:gd name="T21" fmla="*/ 0 h 135"/>
                <a:gd name="T22" fmla="*/ 0 w 321"/>
                <a:gd name="T23" fmla="*/ 0 h 135"/>
                <a:gd name="T24" fmla="*/ 0 w 321"/>
                <a:gd name="T25" fmla="*/ 0 h 135"/>
                <a:gd name="T26" fmla="*/ 0 w 321"/>
                <a:gd name="T27" fmla="*/ 0 h 135"/>
                <a:gd name="T28" fmla="*/ 0 w 321"/>
                <a:gd name="T29" fmla="*/ 0 h 135"/>
                <a:gd name="T30" fmla="*/ 0 w 321"/>
                <a:gd name="T31" fmla="*/ 0 h 135"/>
                <a:gd name="T32" fmla="*/ 0 w 321"/>
                <a:gd name="T33" fmla="*/ 0 h 135"/>
                <a:gd name="T34" fmla="*/ 0 w 321"/>
                <a:gd name="T35" fmla="*/ 0 h 135"/>
                <a:gd name="T36" fmla="*/ 0 w 321"/>
                <a:gd name="T37" fmla="*/ 0 h 135"/>
                <a:gd name="T38" fmla="*/ 0 w 321"/>
                <a:gd name="T39" fmla="*/ 0 h 135"/>
                <a:gd name="T40" fmla="*/ 0 w 321"/>
                <a:gd name="T41" fmla="*/ 0 h 135"/>
                <a:gd name="T42" fmla="*/ 0 w 321"/>
                <a:gd name="T43" fmla="*/ 0 h 135"/>
                <a:gd name="T44" fmla="*/ 0 w 321"/>
                <a:gd name="T45" fmla="*/ 0 h 135"/>
                <a:gd name="T46" fmla="*/ 0 w 321"/>
                <a:gd name="T47" fmla="*/ 0 h 135"/>
                <a:gd name="T48" fmla="*/ 0 w 321"/>
                <a:gd name="T49" fmla="*/ 0 h 135"/>
                <a:gd name="T50" fmla="*/ 0 w 321"/>
                <a:gd name="T51" fmla="*/ 0 h 135"/>
                <a:gd name="T52" fmla="*/ 0 w 321"/>
                <a:gd name="T53" fmla="*/ 0 h 135"/>
                <a:gd name="T54" fmla="*/ 0 w 321"/>
                <a:gd name="T55" fmla="*/ 0 h 135"/>
                <a:gd name="T56" fmla="*/ 0 w 321"/>
                <a:gd name="T57" fmla="*/ 0 h 135"/>
                <a:gd name="T58" fmla="*/ 0 w 321"/>
                <a:gd name="T59" fmla="*/ 0 h 135"/>
                <a:gd name="T60" fmla="*/ 0 w 321"/>
                <a:gd name="T61" fmla="*/ 0 h 135"/>
                <a:gd name="T62" fmla="*/ 0 w 321"/>
                <a:gd name="T63" fmla="*/ 0 h 135"/>
                <a:gd name="T64" fmla="*/ 0 w 321"/>
                <a:gd name="T65" fmla="*/ 0 h 135"/>
                <a:gd name="T66" fmla="*/ 0 w 321"/>
                <a:gd name="T67" fmla="*/ 0 h 135"/>
                <a:gd name="T68" fmla="*/ 0 w 321"/>
                <a:gd name="T69" fmla="*/ 0 h 135"/>
                <a:gd name="T70" fmla="*/ 0 w 321"/>
                <a:gd name="T71" fmla="*/ 0 h 135"/>
                <a:gd name="T72" fmla="*/ 0 w 321"/>
                <a:gd name="T73" fmla="*/ 0 h 135"/>
                <a:gd name="T74" fmla="*/ 0 w 321"/>
                <a:gd name="T75" fmla="*/ 0 h 135"/>
                <a:gd name="T76" fmla="*/ 0 w 321"/>
                <a:gd name="T77" fmla="*/ 0 h 135"/>
                <a:gd name="T78" fmla="*/ 0 w 321"/>
                <a:gd name="T79" fmla="*/ 0 h 135"/>
                <a:gd name="T80" fmla="*/ 0 w 321"/>
                <a:gd name="T81" fmla="*/ 0 h 135"/>
                <a:gd name="T82" fmla="*/ 0 w 321"/>
                <a:gd name="T83" fmla="*/ 0 h 135"/>
                <a:gd name="T84" fmla="*/ 0 w 321"/>
                <a:gd name="T85" fmla="*/ 0 h 135"/>
                <a:gd name="T86" fmla="*/ 0 w 321"/>
                <a:gd name="T87" fmla="*/ 0 h 135"/>
                <a:gd name="T88" fmla="*/ 0 w 321"/>
                <a:gd name="T89" fmla="*/ 0 h 135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321"/>
                <a:gd name="T136" fmla="*/ 0 h 135"/>
                <a:gd name="T137" fmla="*/ 321 w 321"/>
                <a:gd name="T138" fmla="*/ 135 h 135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321" h="135">
                  <a:moveTo>
                    <a:pt x="0" y="0"/>
                  </a:moveTo>
                  <a:lnTo>
                    <a:pt x="19" y="0"/>
                  </a:lnTo>
                  <a:lnTo>
                    <a:pt x="39" y="6"/>
                  </a:lnTo>
                  <a:lnTo>
                    <a:pt x="58" y="11"/>
                  </a:lnTo>
                  <a:lnTo>
                    <a:pt x="77" y="21"/>
                  </a:lnTo>
                  <a:lnTo>
                    <a:pt x="95" y="30"/>
                  </a:lnTo>
                  <a:lnTo>
                    <a:pt x="114" y="42"/>
                  </a:lnTo>
                  <a:lnTo>
                    <a:pt x="131" y="53"/>
                  </a:lnTo>
                  <a:lnTo>
                    <a:pt x="150" y="67"/>
                  </a:lnTo>
                  <a:lnTo>
                    <a:pt x="167" y="78"/>
                  </a:lnTo>
                  <a:lnTo>
                    <a:pt x="186" y="89"/>
                  </a:lnTo>
                  <a:lnTo>
                    <a:pt x="205" y="99"/>
                  </a:lnTo>
                  <a:lnTo>
                    <a:pt x="224" y="108"/>
                  </a:lnTo>
                  <a:lnTo>
                    <a:pt x="243" y="116"/>
                  </a:lnTo>
                  <a:lnTo>
                    <a:pt x="266" y="120"/>
                  </a:lnTo>
                  <a:lnTo>
                    <a:pt x="285" y="122"/>
                  </a:lnTo>
                  <a:lnTo>
                    <a:pt x="309" y="120"/>
                  </a:lnTo>
                  <a:lnTo>
                    <a:pt x="315" y="127"/>
                  </a:lnTo>
                  <a:lnTo>
                    <a:pt x="321" y="135"/>
                  </a:lnTo>
                  <a:lnTo>
                    <a:pt x="315" y="135"/>
                  </a:lnTo>
                  <a:lnTo>
                    <a:pt x="307" y="135"/>
                  </a:lnTo>
                  <a:lnTo>
                    <a:pt x="300" y="135"/>
                  </a:lnTo>
                  <a:lnTo>
                    <a:pt x="292" y="135"/>
                  </a:lnTo>
                  <a:lnTo>
                    <a:pt x="283" y="135"/>
                  </a:lnTo>
                  <a:lnTo>
                    <a:pt x="275" y="135"/>
                  </a:lnTo>
                  <a:lnTo>
                    <a:pt x="266" y="135"/>
                  </a:lnTo>
                  <a:lnTo>
                    <a:pt x="262" y="135"/>
                  </a:lnTo>
                  <a:lnTo>
                    <a:pt x="243" y="133"/>
                  </a:lnTo>
                  <a:lnTo>
                    <a:pt x="224" y="131"/>
                  </a:lnTo>
                  <a:lnTo>
                    <a:pt x="207" y="127"/>
                  </a:lnTo>
                  <a:lnTo>
                    <a:pt x="191" y="122"/>
                  </a:lnTo>
                  <a:lnTo>
                    <a:pt x="174" y="116"/>
                  </a:lnTo>
                  <a:lnTo>
                    <a:pt x="157" y="108"/>
                  </a:lnTo>
                  <a:lnTo>
                    <a:pt x="142" y="101"/>
                  </a:lnTo>
                  <a:lnTo>
                    <a:pt x="127" y="93"/>
                  </a:lnTo>
                  <a:lnTo>
                    <a:pt x="112" y="84"/>
                  </a:lnTo>
                  <a:lnTo>
                    <a:pt x="95" y="76"/>
                  </a:lnTo>
                  <a:lnTo>
                    <a:pt x="79" y="67"/>
                  </a:lnTo>
                  <a:lnTo>
                    <a:pt x="64" y="57"/>
                  </a:lnTo>
                  <a:lnTo>
                    <a:pt x="47" y="48"/>
                  </a:lnTo>
                  <a:lnTo>
                    <a:pt x="32" y="40"/>
                  </a:lnTo>
                  <a:lnTo>
                    <a:pt x="15" y="32"/>
                  </a:lnTo>
                  <a:lnTo>
                    <a:pt x="0" y="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84" name="Freeform 68">
              <a:extLst>
                <a:ext uri="{FF2B5EF4-FFF2-40B4-BE49-F238E27FC236}">
                  <a16:creationId xmlns:a16="http://schemas.microsoft.com/office/drawing/2014/main" id="{DB043C7D-3CAE-526B-51DB-DF0762B343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80" y="1361"/>
              <a:ext cx="48" cy="23"/>
            </a:xfrm>
            <a:custGeom>
              <a:avLst/>
              <a:gdLst>
                <a:gd name="T0" fmla="*/ 0 w 156"/>
                <a:gd name="T1" fmla="*/ 0 h 82"/>
                <a:gd name="T2" fmla="*/ 0 w 156"/>
                <a:gd name="T3" fmla="*/ 0 h 82"/>
                <a:gd name="T4" fmla="*/ 0 w 156"/>
                <a:gd name="T5" fmla="*/ 0 h 82"/>
                <a:gd name="T6" fmla="*/ 0 w 156"/>
                <a:gd name="T7" fmla="*/ 0 h 82"/>
                <a:gd name="T8" fmla="*/ 0 w 156"/>
                <a:gd name="T9" fmla="*/ 0 h 82"/>
                <a:gd name="T10" fmla="*/ 0 w 156"/>
                <a:gd name="T11" fmla="*/ 0 h 82"/>
                <a:gd name="T12" fmla="*/ 0 w 156"/>
                <a:gd name="T13" fmla="*/ 0 h 82"/>
                <a:gd name="T14" fmla="*/ 0 w 156"/>
                <a:gd name="T15" fmla="*/ 0 h 82"/>
                <a:gd name="T16" fmla="*/ 0 w 156"/>
                <a:gd name="T17" fmla="*/ 0 h 82"/>
                <a:gd name="T18" fmla="*/ 0 w 156"/>
                <a:gd name="T19" fmla="*/ 0 h 82"/>
                <a:gd name="T20" fmla="*/ 0 w 156"/>
                <a:gd name="T21" fmla="*/ 0 h 82"/>
                <a:gd name="T22" fmla="*/ 0 w 156"/>
                <a:gd name="T23" fmla="*/ 0 h 82"/>
                <a:gd name="T24" fmla="*/ 0 w 156"/>
                <a:gd name="T25" fmla="*/ 0 h 82"/>
                <a:gd name="T26" fmla="*/ 0 w 156"/>
                <a:gd name="T27" fmla="*/ 0 h 82"/>
                <a:gd name="T28" fmla="*/ 0 w 156"/>
                <a:gd name="T29" fmla="*/ 0 h 82"/>
                <a:gd name="T30" fmla="*/ 0 w 156"/>
                <a:gd name="T31" fmla="*/ 0 h 82"/>
                <a:gd name="T32" fmla="*/ 0 w 156"/>
                <a:gd name="T33" fmla="*/ 0 h 82"/>
                <a:gd name="T34" fmla="*/ 0 w 156"/>
                <a:gd name="T35" fmla="*/ 0 h 82"/>
                <a:gd name="T36" fmla="*/ 0 w 156"/>
                <a:gd name="T37" fmla="*/ 0 h 82"/>
                <a:gd name="T38" fmla="*/ 0 w 156"/>
                <a:gd name="T39" fmla="*/ 0 h 82"/>
                <a:gd name="T40" fmla="*/ 0 w 156"/>
                <a:gd name="T41" fmla="*/ 0 h 82"/>
                <a:gd name="T42" fmla="*/ 0 w 156"/>
                <a:gd name="T43" fmla="*/ 0 h 82"/>
                <a:gd name="T44" fmla="*/ 0 w 156"/>
                <a:gd name="T45" fmla="*/ 0 h 82"/>
                <a:gd name="T46" fmla="*/ 0 w 156"/>
                <a:gd name="T47" fmla="*/ 0 h 82"/>
                <a:gd name="T48" fmla="*/ 0 w 156"/>
                <a:gd name="T49" fmla="*/ 0 h 82"/>
                <a:gd name="T50" fmla="*/ 0 w 156"/>
                <a:gd name="T51" fmla="*/ 0 h 82"/>
                <a:gd name="T52" fmla="*/ 0 w 156"/>
                <a:gd name="T53" fmla="*/ 0 h 82"/>
                <a:gd name="T54" fmla="*/ 0 w 156"/>
                <a:gd name="T55" fmla="*/ 0 h 82"/>
                <a:gd name="T56" fmla="*/ 0 w 156"/>
                <a:gd name="T57" fmla="*/ 0 h 82"/>
                <a:gd name="T58" fmla="*/ 0 w 156"/>
                <a:gd name="T59" fmla="*/ 0 h 82"/>
                <a:gd name="T60" fmla="*/ 0 w 156"/>
                <a:gd name="T61" fmla="*/ 0 h 82"/>
                <a:gd name="T62" fmla="*/ 0 w 156"/>
                <a:gd name="T63" fmla="*/ 0 h 82"/>
                <a:gd name="T64" fmla="*/ 0 w 156"/>
                <a:gd name="T65" fmla="*/ 0 h 82"/>
                <a:gd name="T66" fmla="*/ 0 w 156"/>
                <a:gd name="T67" fmla="*/ 0 h 82"/>
                <a:gd name="T68" fmla="*/ 0 w 156"/>
                <a:gd name="T69" fmla="*/ 0 h 82"/>
                <a:gd name="T70" fmla="*/ 0 w 156"/>
                <a:gd name="T71" fmla="*/ 0 h 82"/>
                <a:gd name="T72" fmla="*/ 0 w 156"/>
                <a:gd name="T73" fmla="*/ 0 h 82"/>
                <a:gd name="T74" fmla="*/ 0 w 156"/>
                <a:gd name="T75" fmla="*/ 0 h 82"/>
                <a:gd name="T76" fmla="*/ 0 w 156"/>
                <a:gd name="T77" fmla="*/ 0 h 82"/>
                <a:gd name="T78" fmla="*/ 0 w 156"/>
                <a:gd name="T79" fmla="*/ 0 h 82"/>
                <a:gd name="T80" fmla="*/ 0 w 156"/>
                <a:gd name="T81" fmla="*/ 0 h 82"/>
                <a:gd name="T82" fmla="*/ 0 w 156"/>
                <a:gd name="T83" fmla="*/ 0 h 82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156"/>
                <a:gd name="T127" fmla="*/ 0 h 82"/>
                <a:gd name="T128" fmla="*/ 156 w 156"/>
                <a:gd name="T129" fmla="*/ 82 h 82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156" h="82">
                  <a:moveTo>
                    <a:pt x="4" y="0"/>
                  </a:moveTo>
                  <a:lnTo>
                    <a:pt x="9" y="6"/>
                  </a:lnTo>
                  <a:lnTo>
                    <a:pt x="17" y="10"/>
                  </a:lnTo>
                  <a:lnTo>
                    <a:pt x="26" y="16"/>
                  </a:lnTo>
                  <a:lnTo>
                    <a:pt x="36" y="19"/>
                  </a:lnTo>
                  <a:lnTo>
                    <a:pt x="44" y="19"/>
                  </a:lnTo>
                  <a:lnTo>
                    <a:pt x="53" y="23"/>
                  </a:lnTo>
                  <a:lnTo>
                    <a:pt x="63" y="23"/>
                  </a:lnTo>
                  <a:lnTo>
                    <a:pt x="76" y="23"/>
                  </a:lnTo>
                  <a:lnTo>
                    <a:pt x="85" y="19"/>
                  </a:lnTo>
                  <a:lnTo>
                    <a:pt x="97" y="19"/>
                  </a:lnTo>
                  <a:lnTo>
                    <a:pt x="108" y="16"/>
                  </a:lnTo>
                  <a:lnTo>
                    <a:pt x="120" y="16"/>
                  </a:lnTo>
                  <a:lnTo>
                    <a:pt x="129" y="10"/>
                  </a:lnTo>
                  <a:lnTo>
                    <a:pt x="139" y="6"/>
                  </a:lnTo>
                  <a:lnTo>
                    <a:pt x="146" y="2"/>
                  </a:lnTo>
                  <a:lnTo>
                    <a:pt x="156" y="0"/>
                  </a:lnTo>
                  <a:lnTo>
                    <a:pt x="156" y="10"/>
                  </a:lnTo>
                  <a:lnTo>
                    <a:pt x="156" y="21"/>
                  </a:lnTo>
                  <a:lnTo>
                    <a:pt x="154" y="35"/>
                  </a:lnTo>
                  <a:lnTo>
                    <a:pt x="152" y="48"/>
                  </a:lnTo>
                  <a:lnTo>
                    <a:pt x="146" y="57"/>
                  </a:lnTo>
                  <a:lnTo>
                    <a:pt x="139" y="71"/>
                  </a:lnTo>
                  <a:lnTo>
                    <a:pt x="129" y="73"/>
                  </a:lnTo>
                  <a:lnTo>
                    <a:pt x="123" y="76"/>
                  </a:lnTo>
                  <a:lnTo>
                    <a:pt x="114" y="80"/>
                  </a:lnTo>
                  <a:lnTo>
                    <a:pt x="104" y="82"/>
                  </a:lnTo>
                  <a:lnTo>
                    <a:pt x="95" y="80"/>
                  </a:lnTo>
                  <a:lnTo>
                    <a:pt x="87" y="80"/>
                  </a:lnTo>
                  <a:lnTo>
                    <a:pt x="78" y="76"/>
                  </a:lnTo>
                  <a:lnTo>
                    <a:pt x="70" y="74"/>
                  </a:lnTo>
                  <a:lnTo>
                    <a:pt x="59" y="69"/>
                  </a:lnTo>
                  <a:lnTo>
                    <a:pt x="51" y="65"/>
                  </a:lnTo>
                  <a:lnTo>
                    <a:pt x="42" y="59"/>
                  </a:lnTo>
                  <a:lnTo>
                    <a:pt x="34" y="54"/>
                  </a:lnTo>
                  <a:lnTo>
                    <a:pt x="25" y="48"/>
                  </a:lnTo>
                  <a:lnTo>
                    <a:pt x="17" y="40"/>
                  </a:lnTo>
                  <a:lnTo>
                    <a:pt x="11" y="35"/>
                  </a:lnTo>
                  <a:lnTo>
                    <a:pt x="7" y="27"/>
                  </a:lnTo>
                  <a:lnTo>
                    <a:pt x="0" y="12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85" name="Freeform 69">
              <a:extLst>
                <a:ext uri="{FF2B5EF4-FFF2-40B4-BE49-F238E27FC236}">
                  <a16:creationId xmlns:a16="http://schemas.microsoft.com/office/drawing/2014/main" id="{6CB4D151-EB50-1B6C-D4AA-AE541E2C76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28" y="1376"/>
              <a:ext cx="19" cy="33"/>
            </a:xfrm>
            <a:custGeom>
              <a:avLst/>
              <a:gdLst>
                <a:gd name="T0" fmla="*/ 0 w 62"/>
                <a:gd name="T1" fmla="*/ 0 h 117"/>
                <a:gd name="T2" fmla="*/ 0 w 62"/>
                <a:gd name="T3" fmla="*/ 0 h 117"/>
                <a:gd name="T4" fmla="*/ 0 w 62"/>
                <a:gd name="T5" fmla="*/ 0 h 117"/>
                <a:gd name="T6" fmla="*/ 0 w 62"/>
                <a:gd name="T7" fmla="*/ 0 h 117"/>
                <a:gd name="T8" fmla="*/ 0 w 62"/>
                <a:gd name="T9" fmla="*/ 0 h 117"/>
                <a:gd name="T10" fmla="*/ 0 w 62"/>
                <a:gd name="T11" fmla="*/ 0 h 117"/>
                <a:gd name="T12" fmla="*/ 0 w 62"/>
                <a:gd name="T13" fmla="*/ 0 h 117"/>
                <a:gd name="T14" fmla="*/ 0 w 62"/>
                <a:gd name="T15" fmla="*/ 0 h 117"/>
                <a:gd name="T16" fmla="*/ 0 w 62"/>
                <a:gd name="T17" fmla="*/ 0 h 117"/>
                <a:gd name="T18" fmla="*/ 0 w 62"/>
                <a:gd name="T19" fmla="*/ 0 h 117"/>
                <a:gd name="T20" fmla="*/ 0 w 62"/>
                <a:gd name="T21" fmla="*/ 0 h 117"/>
                <a:gd name="T22" fmla="*/ 0 w 62"/>
                <a:gd name="T23" fmla="*/ 0 h 117"/>
                <a:gd name="T24" fmla="*/ 0 w 62"/>
                <a:gd name="T25" fmla="*/ 0 h 117"/>
                <a:gd name="T26" fmla="*/ 0 w 62"/>
                <a:gd name="T27" fmla="*/ 0 h 117"/>
                <a:gd name="T28" fmla="*/ 0 w 62"/>
                <a:gd name="T29" fmla="*/ 0 h 117"/>
                <a:gd name="T30" fmla="*/ 0 w 62"/>
                <a:gd name="T31" fmla="*/ 0 h 117"/>
                <a:gd name="T32" fmla="*/ 0 w 62"/>
                <a:gd name="T33" fmla="*/ 0 h 117"/>
                <a:gd name="T34" fmla="*/ 0 w 62"/>
                <a:gd name="T35" fmla="*/ 0 h 117"/>
                <a:gd name="T36" fmla="*/ 0 w 62"/>
                <a:gd name="T37" fmla="*/ 0 h 117"/>
                <a:gd name="T38" fmla="*/ 0 w 62"/>
                <a:gd name="T39" fmla="*/ 0 h 117"/>
                <a:gd name="T40" fmla="*/ 0 w 62"/>
                <a:gd name="T41" fmla="*/ 0 h 117"/>
                <a:gd name="T42" fmla="*/ 0 w 62"/>
                <a:gd name="T43" fmla="*/ 0 h 117"/>
                <a:gd name="T44" fmla="*/ 0 w 62"/>
                <a:gd name="T45" fmla="*/ 0 h 117"/>
                <a:gd name="T46" fmla="*/ 0 w 62"/>
                <a:gd name="T47" fmla="*/ 0 h 117"/>
                <a:gd name="T48" fmla="*/ 0 w 62"/>
                <a:gd name="T49" fmla="*/ 0 h 117"/>
                <a:gd name="T50" fmla="*/ 0 w 62"/>
                <a:gd name="T51" fmla="*/ 0 h 117"/>
                <a:gd name="T52" fmla="*/ 0 w 62"/>
                <a:gd name="T53" fmla="*/ 0 h 117"/>
                <a:gd name="T54" fmla="*/ 0 w 62"/>
                <a:gd name="T55" fmla="*/ 0 h 117"/>
                <a:gd name="T56" fmla="*/ 0 w 62"/>
                <a:gd name="T57" fmla="*/ 0 h 117"/>
                <a:gd name="T58" fmla="*/ 0 w 62"/>
                <a:gd name="T59" fmla="*/ 0 h 117"/>
                <a:gd name="T60" fmla="*/ 0 w 62"/>
                <a:gd name="T61" fmla="*/ 0 h 117"/>
                <a:gd name="T62" fmla="*/ 0 w 62"/>
                <a:gd name="T63" fmla="*/ 0 h 117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62"/>
                <a:gd name="T97" fmla="*/ 0 h 117"/>
                <a:gd name="T98" fmla="*/ 62 w 62"/>
                <a:gd name="T99" fmla="*/ 117 h 117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62" h="117">
                  <a:moveTo>
                    <a:pt x="3" y="3"/>
                  </a:moveTo>
                  <a:lnTo>
                    <a:pt x="9" y="0"/>
                  </a:lnTo>
                  <a:lnTo>
                    <a:pt x="19" y="0"/>
                  </a:lnTo>
                  <a:lnTo>
                    <a:pt x="28" y="1"/>
                  </a:lnTo>
                  <a:lnTo>
                    <a:pt x="38" y="7"/>
                  </a:lnTo>
                  <a:lnTo>
                    <a:pt x="45" y="13"/>
                  </a:lnTo>
                  <a:lnTo>
                    <a:pt x="55" y="20"/>
                  </a:lnTo>
                  <a:lnTo>
                    <a:pt x="59" y="30"/>
                  </a:lnTo>
                  <a:lnTo>
                    <a:pt x="62" y="43"/>
                  </a:lnTo>
                  <a:lnTo>
                    <a:pt x="60" y="55"/>
                  </a:lnTo>
                  <a:lnTo>
                    <a:pt x="59" y="66"/>
                  </a:lnTo>
                  <a:lnTo>
                    <a:pt x="53" y="78"/>
                  </a:lnTo>
                  <a:lnTo>
                    <a:pt x="47" y="91"/>
                  </a:lnTo>
                  <a:lnTo>
                    <a:pt x="38" y="102"/>
                  </a:lnTo>
                  <a:lnTo>
                    <a:pt x="30" y="110"/>
                  </a:lnTo>
                  <a:lnTo>
                    <a:pt x="21" y="116"/>
                  </a:lnTo>
                  <a:lnTo>
                    <a:pt x="13" y="117"/>
                  </a:lnTo>
                  <a:lnTo>
                    <a:pt x="13" y="110"/>
                  </a:lnTo>
                  <a:lnTo>
                    <a:pt x="17" y="102"/>
                  </a:lnTo>
                  <a:lnTo>
                    <a:pt x="17" y="95"/>
                  </a:lnTo>
                  <a:lnTo>
                    <a:pt x="19" y="87"/>
                  </a:lnTo>
                  <a:lnTo>
                    <a:pt x="15" y="79"/>
                  </a:lnTo>
                  <a:lnTo>
                    <a:pt x="13" y="72"/>
                  </a:lnTo>
                  <a:lnTo>
                    <a:pt x="13" y="64"/>
                  </a:lnTo>
                  <a:lnTo>
                    <a:pt x="11" y="58"/>
                  </a:lnTo>
                  <a:lnTo>
                    <a:pt x="9" y="51"/>
                  </a:lnTo>
                  <a:lnTo>
                    <a:pt x="5" y="41"/>
                  </a:lnTo>
                  <a:lnTo>
                    <a:pt x="3" y="36"/>
                  </a:lnTo>
                  <a:lnTo>
                    <a:pt x="3" y="28"/>
                  </a:lnTo>
                  <a:lnTo>
                    <a:pt x="0" y="15"/>
                  </a:lnTo>
                  <a:lnTo>
                    <a:pt x="3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86" name="Freeform 70">
              <a:extLst>
                <a:ext uri="{FF2B5EF4-FFF2-40B4-BE49-F238E27FC236}">
                  <a16:creationId xmlns:a16="http://schemas.microsoft.com/office/drawing/2014/main" id="{16CBDD70-A27E-8F29-F446-B4BC1F4DC6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69" y="1383"/>
              <a:ext cx="151" cy="42"/>
            </a:xfrm>
            <a:custGeom>
              <a:avLst/>
              <a:gdLst>
                <a:gd name="T0" fmla="*/ 0 w 490"/>
                <a:gd name="T1" fmla="*/ 0 h 149"/>
                <a:gd name="T2" fmla="*/ 0 w 490"/>
                <a:gd name="T3" fmla="*/ 0 h 149"/>
                <a:gd name="T4" fmla="*/ 0 w 490"/>
                <a:gd name="T5" fmla="*/ 0 h 149"/>
                <a:gd name="T6" fmla="*/ 0 w 490"/>
                <a:gd name="T7" fmla="*/ 0 h 149"/>
                <a:gd name="T8" fmla="*/ 0 w 490"/>
                <a:gd name="T9" fmla="*/ 0 h 149"/>
                <a:gd name="T10" fmla="*/ 0 w 490"/>
                <a:gd name="T11" fmla="*/ 0 h 149"/>
                <a:gd name="T12" fmla="*/ 0 w 490"/>
                <a:gd name="T13" fmla="*/ 0 h 149"/>
                <a:gd name="T14" fmla="*/ 0 w 490"/>
                <a:gd name="T15" fmla="*/ 0 h 149"/>
                <a:gd name="T16" fmla="*/ 0 w 490"/>
                <a:gd name="T17" fmla="*/ 0 h 149"/>
                <a:gd name="T18" fmla="*/ 0 w 490"/>
                <a:gd name="T19" fmla="*/ 0 h 149"/>
                <a:gd name="T20" fmla="*/ 0 w 490"/>
                <a:gd name="T21" fmla="*/ 0 h 149"/>
                <a:gd name="T22" fmla="*/ 0 w 490"/>
                <a:gd name="T23" fmla="*/ 0 h 149"/>
                <a:gd name="T24" fmla="*/ 0 w 490"/>
                <a:gd name="T25" fmla="*/ 0 h 149"/>
                <a:gd name="T26" fmla="*/ 0 w 490"/>
                <a:gd name="T27" fmla="*/ 0 h 149"/>
                <a:gd name="T28" fmla="*/ 0 w 490"/>
                <a:gd name="T29" fmla="*/ 0 h 149"/>
                <a:gd name="T30" fmla="*/ 0 w 490"/>
                <a:gd name="T31" fmla="*/ 0 h 149"/>
                <a:gd name="T32" fmla="*/ 0 w 490"/>
                <a:gd name="T33" fmla="*/ 0 h 149"/>
                <a:gd name="T34" fmla="*/ 0 w 490"/>
                <a:gd name="T35" fmla="*/ 0 h 149"/>
                <a:gd name="T36" fmla="*/ 0 w 490"/>
                <a:gd name="T37" fmla="*/ 0 h 149"/>
                <a:gd name="T38" fmla="*/ 0 w 490"/>
                <a:gd name="T39" fmla="*/ 0 h 149"/>
                <a:gd name="T40" fmla="*/ 0 w 490"/>
                <a:gd name="T41" fmla="*/ 0 h 149"/>
                <a:gd name="T42" fmla="*/ 0 w 490"/>
                <a:gd name="T43" fmla="*/ 0 h 149"/>
                <a:gd name="T44" fmla="*/ 0 w 490"/>
                <a:gd name="T45" fmla="*/ 0 h 149"/>
                <a:gd name="T46" fmla="*/ 0 w 490"/>
                <a:gd name="T47" fmla="*/ 0 h 149"/>
                <a:gd name="T48" fmla="*/ 0 w 490"/>
                <a:gd name="T49" fmla="*/ 0 h 149"/>
                <a:gd name="T50" fmla="*/ 0 w 490"/>
                <a:gd name="T51" fmla="*/ 0 h 149"/>
                <a:gd name="T52" fmla="*/ 0 w 490"/>
                <a:gd name="T53" fmla="*/ 0 h 149"/>
                <a:gd name="T54" fmla="*/ 0 w 490"/>
                <a:gd name="T55" fmla="*/ 0 h 149"/>
                <a:gd name="T56" fmla="*/ 0 w 490"/>
                <a:gd name="T57" fmla="*/ 0 h 149"/>
                <a:gd name="T58" fmla="*/ 0 w 490"/>
                <a:gd name="T59" fmla="*/ 0 h 149"/>
                <a:gd name="T60" fmla="*/ 0 w 490"/>
                <a:gd name="T61" fmla="*/ 0 h 149"/>
                <a:gd name="T62" fmla="*/ 0 w 490"/>
                <a:gd name="T63" fmla="*/ 0 h 149"/>
                <a:gd name="T64" fmla="*/ 0 w 490"/>
                <a:gd name="T65" fmla="*/ 0 h 149"/>
                <a:gd name="T66" fmla="*/ 0 w 490"/>
                <a:gd name="T67" fmla="*/ 0 h 149"/>
                <a:gd name="T68" fmla="*/ 0 w 490"/>
                <a:gd name="T69" fmla="*/ 0 h 149"/>
                <a:gd name="T70" fmla="*/ 0 w 490"/>
                <a:gd name="T71" fmla="*/ 0 h 149"/>
                <a:gd name="T72" fmla="*/ 0 w 490"/>
                <a:gd name="T73" fmla="*/ 0 h 149"/>
                <a:gd name="T74" fmla="*/ 0 w 490"/>
                <a:gd name="T75" fmla="*/ 0 h 149"/>
                <a:gd name="T76" fmla="*/ 0 w 490"/>
                <a:gd name="T77" fmla="*/ 0 h 149"/>
                <a:gd name="T78" fmla="*/ 0 w 490"/>
                <a:gd name="T79" fmla="*/ 0 h 149"/>
                <a:gd name="T80" fmla="*/ 0 w 490"/>
                <a:gd name="T81" fmla="*/ 0 h 149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490"/>
                <a:gd name="T124" fmla="*/ 0 h 149"/>
                <a:gd name="T125" fmla="*/ 490 w 490"/>
                <a:gd name="T126" fmla="*/ 149 h 149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490" h="149">
                  <a:moveTo>
                    <a:pt x="296" y="2"/>
                  </a:moveTo>
                  <a:lnTo>
                    <a:pt x="311" y="0"/>
                  </a:lnTo>
                  <a:lnTo>
                    <a:pt x="327" y="0"/>
                  </a:lnTo>
                  <a:lnTo>
                    <a:pt x="344" y="2"/>
                  </a:lnTo>
                  <a:lnTo>
                    <a:pt x="361" y="8"/>
                  </a:lnTo>
                  <a:lnTo>
                    <a:pt x="376" y="12"/>
                  </a:lnTo>
                  <a:lnTo>
                    <a:pt x="395" y="19"/>
                  </a:lnTo>
                  <a:lnTo>
                    <a:pt x="410" y="27"/>
                  </a:lnTo>
                  <a:lnTo>
                    <a:pt x="427" y="36"/>
                  </a:lnTo>
                  <a:lnTo>
                    <a:pt x="439" y="44"/>
                  </a:lnTo>
                  <a:lnTo>
                    <a:pt x="452" y="54"/>
                  </a:lnTo>
                  <a:lnTo>
                    <a:pt x="463" y="61"/>
                  </a:lnTo>
                  <a:lnTo>
                    <a:pt x="475" y="73"/>
                  </a:lnTo>
                  <a:lnTo>
                    <a:pt x="481" y="82"/>
                  </a:lnTo>
                  <a:lnTo>
                    <a:pt x="486" y="92"/>
                  </a:lnTo>
                  <a:lnTo>
                    <a:pt x="488" y="99"/>
                  </a:lnTo>
                  <a:lnTo>
                    <a:pt x="490" y="109"/>
                  </a:lnTo>
                  <a:lnTo>
                    <a:pt x="475" y="103"/>
                  </a:lnTo>
                  <a:lnTo>
                    <a:pt x="462" y="97"/>
                  </a:lnTo>
                  <a:lnTo>
                    <a:pt x="446" y="90"/>
                  </a:lnTo>
                  <a:lnTo>
                    <a:pt x="431" y="82"/>
                  </a:lnTo>
                  <a:lnTo>
                    <a:pt x="414" y="73"/>
                  </a:lnTo>
                  <a:lnTo>
                    <a:pt x="399" y="63"/>
                  </a:lnTo>
                  <a:lnTo>
                    <a:pt x="382" y="54"/>
                  </a:lnTo>
                  <a:lnTo>
                    <a:pt x="366" y="48"/>
                  </a:lnTo>
                  <a:lnTo>
                    <a:pt x="349" y="40"/>
                  </a:lnTo>
                  <a:lnTo>
                    <a:pt x="334" y="36"/>
                  </a:lnTo>
                  <a:lnTo>
                    <a:pt x="315" y="33"/>
                  </a:lnTo>
                  <a:lnTo>
                    <a:pt x="300" y="34"/>
                  </a:lnTo>
                  <a:lnTo>
                    <a:pt x="283" y="38"/>
                  </a:lnTo>
                  <a:lnTo>
                    <a:pt x="268" y="46"/>
                  </a:lnTo>
                  <a:lnTo>
                    <a:pt x="252" y="59"/>
                  </a:lnTo>
                  <a:lnTo>
                    <a:pt x="237" y="78"/>
                  </a:lnTo>
                  <a:lnTo>
                    <a:pt x="228" y="93"/>
                  </a:lnTo>
                  <a:lnTo>
                    <a:pt x="214" y="107"/>
                  </a:lnTo>
                  <a:lnTo>
                    <a:pt x="199" y="120"/>
                  </a:lnTo>
                  <a:lnTo>
                    <a:pt x="182" y="130"/>
                  </a:lnTo>
                  <a:lnTo>
                    <a:pt x="163" y="135"/>
                  </a:lnTo>
                  <a:lnTo>
                    <a:pt x="144" y="141"/>
                  </a:lnTo>
                  <a:lnTo>
                    <a:pt x="123" y="143"/>
                  </a:lnTo>
                  <a:lnTo>
                    <a:pt x="102" y="149"/>
                  </a:lnTo>
                  <a:lnTo>
                    <a:pt x="83" y="149"/>
                  </a:lnTo>
                  <a:lnTo>
                    <a:pt x="64" y="149"/>
                  </a:lnTo>
                  <a:lnTo>
                    <a:pt x="45" y="145"/>
                  </a:lnTo>
                  <a:lnTo>
                    <a:pt x="32" y="143"/>
                  </a:lnTo>
                  <a:lnTo>
                    <a:pt x="17" y="139"/>
                  </a:lnTo>
                  <a:lnTo>
                    <a:pt x="9" y="133"/>
                  </a:lnTo>
                  <a:lnTo>
                    <a:pt x="3" y="130"/>
                  </a:lnTo>
                  <a:lnTo>
                    <a:pt x="2" y="124"/>
                  </a:lnTo>
                  <a:lnTo>
                    <a:pt x="0" y="116"/>
                  </a:lnTo>
                  <a:lnTo>
                    <a:pt x="2" y="107"/>
                  </a:lnTo>
                  <a:lnTo>
                    <a:pt x="3" y="97"/>
                  </a:lnTo>
                  <a:lnTo>
                    <a:pt x="9" y="86"/>
                  </a:lnTo>
                  <a:lnTo>
                    <a:pt x="13" y="73"/>
                  </a:lnTo>
                  <a:lnTo>
                    <a:pt x="19" y="63"/>
                  </a:lnTo>
                  <a:lnTo>
                    <a:pt x="22" y="54"/>
                  </a:lnTo>
                  <a:lnTo>
                    <a:pt x="26" y="50"/>
                  </a:lnTo>
                  <a:lnTo>
                    <a:pt x="30" y="65"/>
                  </a:lnTo>
                  <a:lnTo>
                    <a:pt x="38" y="78"/>
                  </a:lnTo>
                  <a:lnTo>
                    <a:pt x="49" y="92"/>
                  </a:lnTo>
                  <a:lnTo>
                    <a:pt x="62" y="101"/>
                  </a:lnTo>
                  <a:lnTo>
                    <a:pt x="78" y="107"/>
                  </a:lnTo>
                  <a:lnTo>
                    <a:pt x="93" y="111"/>
                  </a:lnTo>
                  <a:lnTo>
                    <a:pt x="112" y="111"/>
                  </a:lnTo>
                  <a:lnTo>
                    <a:pt x="129" y="112"/>
                  </a:lnTo>
                  <a:lnTo>
                    <a:pt x="148" y="109"/>
                  </a:lnTo>
                  <a:lnTo>
                    <a:pt x="165" y="107"/>
                  </a:lnTo>
                  <a:lnTo>
                    <a:pt x="182" y="97"/>
                  </a:lnTo>
                  <a:lnTo>
                    <a:pt x="199" y="92"/>
                  </a:lnTo>
                  <a:lnTo>
                    <a:pt x="214" y="80"/>
                  </a:lnTo>
                  <a:lnTo>
                    <a:pt x="228" y="69"/>
                  </a:lnTo>
                  <a:lnTo>
                    <a:pt x="239" y="54"/>
                  </a:lnTo>
                  <a:lnTo>
                    <a:pt x="251" y="40"/>
                  </a:lnTo>
                  <a:lnTo>
                    <a:pt x="252" y="36"/>
                  </a:lnTo>
                  <a:lnTo>
                    <a:pt x="260" y="31"/>
                  </a:lnTo>
                  <a:lnTo>
                    <a:pt x="266" y="25"/>
                  </a:lnTo>
                  <a:lnTo>
                    <a:pt x="273" y="19"/>
                  </a:lnTo>
                  <a:lnTo>
                    <a:pt x="281" y="12"/>
                  </a:lnTo>
                  <a:lnTo>
                    <a:pt x="289" y="8"/>
                  </a:lnTo>
                  <a:lnTo>
                    <a:pt x="292" y="4"/>
                  </a:lnTo>
                  <a:lnTo>
                    <a:pt x="296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87" name="Freeform 71">
              <a:extLst>
                <a:ext uri="{FF2B5EF4-FFF2-40B4-BE49-F238E27FC236}">
                  <a16:creationId xmlns:a16="http://schemas.microsoft.com/office/drawing/2014/main" id="{C73B1BA7-4BF3-1AB3-46D6-7B9432BA52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03" y="1353"/>
              <a:ext cx="34" cy="66"/>
            </a:xfrm>
            <a:custGeom>
              <a:avLst/>
              <a:gdLst>
                <a:gd name="T0" fmla="*/ 0 w 112"/>
                <a:gd name="T1" fmla="*/ 0 h 234"/>
                <a:gd name="T2" fmla="*/ 0 w 112"/>
                <a:gd name="T3" fmla="*/ 0 h 234"/>
                <a:gd name="T4" fmla="*/ 0 w 112"/>
                <a:gd name="T5" fmla="*/ 0 h 234"/>
                <a:gd name="T6" fmla="*/ 0 w 112"/>
                <a:gd name="T7" fmla="*/ 0 h 234"/>
                <a:gd name="T8" fmla="*/ 0 w 112"/>
                <a:gd name="T9" fmla="*/ 0 h 234"/>
                <a:gd name="T10" fmla="*/ 0 w 112"/>
                <a:gd name="T11" fmla="*/ 0 h 234"/>
                <a:gd name="T12" fmla="*/ 0 w 112"/>
                <a:gd name="T13" fmla="*/ 0 h 234"/>
                <a:gd name="T14" fmla="*/ 0 w 112"/>
                <a:gd name="T15" fmla="*/ 0 h 234"/>
                <a:gd name="T16" fmla="*/ 0 w 112"/>
                <a:gd name="T17" fmla="*/ 0 h 234"/>
                <a:gd name="T18" fmla="*/ 0 w 112"/>
                <a:gd name="T19" fmla="*/ 0 h 234"/>
                <a:gd name="T20" fmla="*/ 0 w 112"/>
                <a:gd name="T21" fmla="*/ 0 h 234"/>
                <a:gd name="T22" fmla="*/ 0 w 112"/>
                <a:gd name="T23" fmla="*/ 0 h 234"/>
                <a:gd name="T24" fmla="*/ 0 w 112"/>
                <a:gd name="T25" fmla="*/ 0 h 234"/>
                <a:gd name="T26" fmla="*/ 0 w 112"/>
                <a:gd name="T27" fmla="*/ 0 h 234"/>
                <a:gd name="T28" fmla="*/ 0 w 112"/>
                <a:gd name="T29" fmla="*/ 0 h 234"/>
                <a:gd name="T30" fmla="*/ 0 w 112"/>
                <a:gd name="T31" fmla="*/ 0 h 234"/>
                <a:gd name="T32" fmla="*/ 0 w 112"/>
                <a:gd name="T33" fmla="*/ 0 h 234"/>
                <a:gd name="T34" fmla="*/ 0 w 112"/>
                <a:gd name="T35" fmla="*/ 0 h 234"/>
                <a:gd name="T36" fmla="*/ 0 w 112"/>
                <a:gd name="T37" fmla="*/ 0 h 234"/>
                <a:gd name="T38" fmla="*/ 0 w 112"/>
                <a:gd name="T39" fmla="*/ 0 h 234"/>
                <a:gd name="T40" fmla="*/ 0 w 112"/>
                <a:gd name="T41" fmla="*/ 0 h 234"/>
                <a:gd name="T42" fmla="*/ 0 w 112"/>
                <a:gd name="T43" fmla="*/ 0 h 234"/>
                <a:gd name="T44" fmla="*/ 0 w 112"/>
                <a:gd name="T45" fmla="*/ 0 h 234"/>
                <a:gd name="T46" fmla="*/ 0 w 112"/>
                <a:gd name="T47" fmla="*/ 0 h 234"/>
                <a:gd name="T48" fmla="*/ 0 w 112"/>
                <a:gd name="T49" fmla="*/ 0 h 234"/>
                <a:gd name="T50" fmla="*/ 0 w 112"/>
                <a:gd name="T51" fmla="*/ 0 h 234"/>
                <a:gd name="T52" fmla="*/ 0 w 112"/>
                <a:gd name="T53" fmla="*/ 0 h 234"/>
                <a:gd name="T54" fmla="*/ 0 w 112"/>
                <a:gd name="T55" fmla="*/ 0 h 234"/>
                <a:gd name="T56" fmla="*/ 0 w 112"/>
                <a:gd name="T57" fmla="*/ 0 h 234"/>
                <a:gd name="T58" fmla="*/ 0 w 112"/>
                <a:gd name="T59" fmla="*/ 0 h 234"/>
                <a:gd name="T60" fmla="*/ 0 w 112"/>
                <a:gd name="T61" fmla="*/ 0 h 234"/>
                <a:gd name="T62" fmla="*/ 0 w 112"/>
                <a:gd name="T63" fmla="*/ 0 h 234"/>
                <a:gd name="T64" fmla="*/ 0 w 112"/>
                <a:gd name="T65" fmla="*/ 0 h 234"/>
                <a:gd name="T66" fmla="*/ 0 w 112"/>
                <a:gd name="T67" fmla="*/ 0 h 234"/>
                <a:gd name="T68" fmla="*/ 0 w 112"/>
                <a:gd name="T69" fmla="*/ 0 h 234"/>
                <a:gd name="T70" fmla="*/ 0 w 112"/>
                <a:gd name="T71" fmla="*/ 0 h 234"/>
                <a:gd name="T72" fmla="*/ 0 w 112"/>
                <a:gd name="T73" fmla="*/ 0 h 234"/>
                <a:gd name="T74" fmla="*/ 0 w 112"/>
                <a:gd name="T75" fmla="*/ 0 h 234"/>
                <a:gd name="T76" fmla="*/ 0 w 112"/>
                <a:gd name="T77" fmla="*/ 0 h 234"/>
                <a:gd name="T78" fmla="*/ 0 w 112"/>
                <a:gd name="T79" fmla="*/ 0 h 234"/>
                <a:gd name="T80" fmla="*/ 0 w 112"/>
                <a:gd name="T81" fmla="*/ 0 h 234"/>
                <a:gd name="T82" fmla="*/ 0 w 112"/>
                <a:gd name="T83" fmla="*/ 0 h 234"/>
                <a:gd name="T84" fmla="*/ 0 w 112"/>
                <a:gd name="T85" fmla="*/ 0 h 234"/>
                <a:gd name="T86" fmla="*/ 0 w 112"/>
                <a:gd name="T87" fmla="*/ 0 h 234"/>
                <a:gd name="T88" fmla="*/ 0 w 112"/>
                <a:gd name="T89" fmla="*/ 0 h 234"/>
                <a:gd name="T90" fmla="*/ 0 w 112"/>
                <a:gd name="T91" fmla="*/ 0 h 234"/>
                <a:gd name="T92" fmla="*/ 0 w 112"/>
                <a:gd name="T93" fmla="*/ 0 h 234"/>
                <a:gd name="T94" fmla="*/ 0 w 112"/>
                <a:gd name="T95" fmla="*/ 0 h 234"/>
                <a:gd name="T96" fmla="*/ 0 w 112"/>
                <a:gd name="T97" fmla="*/ 0 h 234"/>
                <a:gd name="T98" fmla="*/ 0 w 112"/>
                <a:gd name="T99" fmla="*/ 0 h 234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12"/>
                <a:gd name="T151" fmla="*/ 0 h 234"/>
                <a:gd name="T152" fmla="*/ 112 w 112"/>
                <a:gd name="T153" fmla="*/ 234 h 234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12" h="234">
                  <a:moveTo>
                    <a:pt x="66" y="6"/>
                  </a:moveTo>
                  <a:lnTo>
                    <a:pt x="74" y="2"/>
                  </a:lnTo>
                  <a:lnTo>
                    <a:pt x="83" y="2"/>
                  </a:lnTo>
                  <a:lnTo>
                    <a:pt x="89" y="0"/>
                  </a:lnTo>
                  <a:lnTo>
                    <a:pt x="95" y="0"/>
                  </a:lnTo>
                  <a:lnTo>
                    <a:pt x="102" y="0"/>
                  </a:lnTo>
                  <a:lnTo>
                    <a:pt x="112" y="0"/>
                  </a:lnTo>
                  <a:lnTo>
                    <a:pt x="102" y="6"/>
                  </a:lnTo>
                  <a:lnTo>
                    <a:pt x="93" y="15"/>
                  </a:lnTo>
                  <a:lnTo>
                    <a:pt x="83" y="23"/>
                  </a:lnTo>
                  <a:lnTo>
                    <a:pt x="76" y="34"/>
                  </a:lnTo>
                  <a:lnTo>
                    <a:pt x="66" y="44"/>
                  </a:lnTo>
                  <a:lnTo>
                    <a:pt x="58" y="53"/>
                  </a:lnTo>
                  <a:lnTo>
                    <a:pt x="51" y="66"/>
                  </a:lnTo>
                  <a:lnTo>
                    <a:pt x="47" y="78"/>
                  </a:lnTo>
                  <a:lnTo>
                    <a:pt x="41" y="91"/>
                  </a:lnTo>
                  <a:lnTo>
                    <a:pt x="39" y="102"/>
                  </a:lnTo>
                  <a:lnTo>
                    <a:pt x="38" y="116"/>
                  </a:lnTo>
                  <a:lnTo>
                    <a:pt x="38" y="129"/>
                  </a:lnTo>
                  <a:lnTo>
                    <a:pt x="38" y="142"/>
                  </a:lnTo>
                  <a:lnTo>
                    <a:pt x="41" y="158"/>
                  </a:lnTo>
                  <a:lnTo>
                    <a:pt x="45" y="171"/>
                  </a:lnTo>
                  <a:lnTo>
                    <a:pt x="53" y="188"/>
                  </a:lnTo>
                  <a:lnTo>
                    <a:pt x="51" y="198"/>
                  </a:lnTo>
                  <a:lnTo>
                    <a:pt x="51" y="207"/>
                  </a:lnTo>
                  <a:lnTo>
                    <a:pt x="47" y="213"/>
                  </a:lnTo>
                  <a:lnTo>
                    <a:pt x="43" y="220"/>
                  </a:lnTo>
                  <a:lnTo>
                    <a:pt x="36" y="228"/>
                  </a:lnTo>
                  <a:lnTo>
                    <a:pt x="26" y="234"/>
                  </a:lnTo>
                  <a:lnTo>
                    <a:pt x="15" y="234"/>
                  </a:lnTo>
                  <a:lnTo>
                    <a:pt x="7" y="230"/>
                  </a:lnTo>
                  <a:lnTo>
                    <a:pt x="1" y="224"/>
                  </a:lnTo>
                  <a:lnTo>
                    <a:pt x="0" y="217"/>
                  </a:lnTo>
                  <a:lnTo>
                    <a:pt x="0" y="203"/>
                  </a:lnTo>
                  <a:lnTo>
                    <a:pt x="1" y="190"/>
                  </a:lnTo>
                  <a:lnTo>
                    <a:pt x="0" y="175"/>
                  </a:lnTo>
                  <a:lnTo>
                    <a:pt x="0" y="160"/>
                  </a:lnTo>
                  <a:lnTo>
                    <a:pt x="0" y="142"/>
                  </a:lnTo>
                  <a:lnTo>
                    <a:pt x="0" y="127"/>
                  </a:lnTo>
                  <a:lnTo>
                    <a:pt x="0" y="110"/>
                  </a:lnTo>
                  <a:lnTo>
                    <a:pt x="0" y="95"/>
                  </a:lnTo>
                  <a:lnTo>
                    <a:pt x="0" y="78"/>
                  </a:lnTo>
                  <a:lnTo>
                    <a:pt x="5" y="63"/>
                  </a:lnTo>
                  <a:lnTo>
                    <a:pt x="9" y="49"/>
                  </a:lnTo>
                  <a:lnTo>
                    <a:pt x="15" y="38"/>
                  </a:lnTo>
                  <a:lnTo>
                    <a:pt x="22" y="25"/>
                  </a:lnTo>
                  <a:lnTo>
                    <a:pt x="34" y="17"/>
                  </a:lnTo>
                  <a:lnTo>
                    <a:pt x="47" y="9"/>
                  </a:lnTo>
                  <a:lnTo>
                    <a:pt x="66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88" name="Freeform 72">
              <a:extLst>
                <a:ext uri="{FF2B5EF4-FFF2-40B4-BE49-F238E27FC236}">
                  <a16:creationId xmlns:a16="http://schemas.microsoft.com/office/drawing/2014/main" id="{C8C3EFD7-5BDA-6835-14D7-BCE291B4E3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04" y="913"/>
              <a:ext cx="59" cy="43"/>
            </a:xfrm>
            <a:custGeom>
              <a:avLst/>
              <a:gdLst>
                <a:gd name="T0" fmla="*/ 0 w 194"/>
                <a:gd name="T1" fmla="*/ 0 h 152"/>
                <a:gd name="T2" fmla="*/ 0 w 194"/>
                <a:gd name="T3" fmla="*/ 0 h 152"/>
                <a:gd name="T4" fmla="*/ 0 w 194"/>
                <a:gd name="T5" fmla="*/ 0 h 152"/>
                <a:gd name="T6" fmla="*/ 0 w 194"/>
                <a:gd name="T7" fmla="*/ 0 h 152"/>
                <a:gd name="T8" fmla="*/ 0 w 194"/>
                <a:gd name="T9" fmla="*/ 0 h 152"/>
                <a:gd name="T10" fmla="*/ 0 w 194"/>
                <a:gd name="T11" fmla="*/ 0 h 152"/>
                <a:gd name="T12" fmla="*/ 0 w 194"/>
                <a:gd name="T13" fmla="*/ 0 h 152"/>
                <a:gd name="T14" fmla="*/ 0 w 194"/>
                <a:gd name="T15" fmla="*/ 0 h 152"/>
                <a:gd name="T16" fmla="*/ 0 w 194"/>
                <a:gd name="T17" fmla="*/ 0 h 152"/>
                <a:gd name="T18" fmla="*/ 0 w 194"/>
                <a:gd name="T19" fmla="*/ 0 h 152"/>
                <a:gd name="T20" fmla="*/ 0 w 194"/>
                <a:gd name="T21" fmla="*/ 0 h 152"/>
                <a:gd name="T22" fmla="*/ 0 w 194"/>
                <a:gd name="T23" fmla="*/ 0 h 152"/>
                <a:gd name="T24" fmla="*/ 0 w 194"/>
                <a:gd name="T25" fmla="*/ 0 h 152"/>
                <a:gd name="T26" fmla="*/ 0 w 194"/>
                <a:gd name="T27" fmla="*/ 0 h 152"/>
                <a:gd name="T28" fmla="*/ 0 w 194"/>
                <a:gd name="T29" fmla="*/ 0 h 152"/>
                <a:gd name="T30" fmla="*/ 0 w 194"/>
                <a:gd name="T31" fmla="*/ 0 h 152"/>
                <a:gd name="T32" fmla="*/ 0 w 194"/>
                <a:gd name="T33" fmla="*/ 0 h 152"/>
                <a:gd name="T34" fmla="*/ 0 w 194"/>
                <a:gd name="T35" fmla="*/ 0 h 152"/>
                <a:gd name="T36" fmla="*/ 0 w 194"/>
                <a:gd name="T37" fmla="*/ 0 h 152"/>
                <a:gd name="T38" fmla="*/ 0 w 194"/>
                <a:gd name="T39" fmla="*/ 0 h 152"/>
                <a:gd name="T40" fmla="*/ 0 w 194"/>
                <a:gd name="T41" fmla="*/ 0 h 152"/>
                <a:gd name="T42" fmla="*/ 0 w 194"/>
                <a:gd name="T43" fmla="*/ 0 h 152"/>
                <a:gd name="T44" fmla="*/ 0 w 194"/>
                <a:gd name="T45" fmla="*/ 0 h 152"/>
                <a:gd name="T46" fmla="*/ 0 w 194"/>
                <a:gd name="T47" fmla="*/ 0 h 152"/>
                <a:gd name="T48" fmla="*/ 0 w 194"/>
                <a:gd name="T49" fmla="*/ 0 h 152"/>
                <a:gd name="T50" fmla="*/ 0 w 194"/>
                <a:gd name="T51" fmla="*/ 0 h 152"/>
                <a:gd name="T52" fmla="*/ 0 w 194"/>
                <a:gd name="T53" fmla="*/ 0 h 152"/>
                <a:gd name="T54" fmla="*/ 0 w 194"/>
                <a:gd name="T55" fmla="*/ 0 h 152"/>
                <a:gd name="T56" fmla="*/ 0 w 194"/>
                <a:gd name="T57" fmla="*/ 0 h 152"/>
                <a:gd name="T58" fmla="*/ 0 w 194"/>
                <a:gd name="T59" fmla="*/ 0 h 152"/>
                <a:gd name="T60" fmla="*/ 0 w 194"/>
                <a:gd name="T61" fmla="*/ 0 h 152"/>
                <a:gd name="T62" fmla="*/ 0 w 194"/>
                <a:gd name="T63" fmla="*/ 0 h 152"/>
                <a:gd name="T64" fmla="*/ 0 w 194"/>
                <a:gd name="T65" fmla="*/ 0 h 152"/>
                <a:gd name="T66" fmla="*/ 0 w 194"/>
                <a:gd name="T67" fmla="*/ 0 h 152"/>
                <a:gd name="T68" fmla="*/ 0 w 194"/>
                <a:gd name="T69" fmla="*/ 0 h 152"/>
                <a:gd name="T70" fmla="*/ 0 w 194"/>
                <a:gd name="T71" fmla="*/ 0 h 152"/>
                <a:gd name="T72" fmla="*/ 0 w 194"/>
                <a:gd name="T73" fmla="*/ 0 h 152"/>
                <a:gd name="T74" fmla="*/ 0 w 194"/>
                <a:gd name="T75" fmla="*/ 0 h 152"/>
                <a:gd name="T76" fmla="*/ 0 w 194"/>
                <a:gd name="T77" fmla="*/ 0 h 152"/>
                <a:gd name="T78" fmla="*/ 0 w 194"/>
                <a:gd name="T79" fmla="*/ 0 h 152"/>
                <a:gd name="T80" fmla="*/ 0 w 194"/>
                <a:gd name="T81" fmla="*/ 0 h 152"/>
                <a:gd name="T82" fmla="*/ 0 w 194"/>
                <a:gd name="T83" fmla="*/ 0 h 152"/>
                <a:gd name="T84" fmla="*/ 0 w 194"/>
                <a:gd name="T85" fmla="*/ 0 h 152"/>
                <a:gd name="T86" fmla="*/ 0 w 194"/>
                <a:gd name="T87" fmla="*/ 0 h 152"/>
                <a:gd name="T88" fmla="*/ 0 w 194"/>
                <a:gd name="T89" fmla="*/ 0 h 152"/>
                <a:gd name="T90" fmla="*/ 0 w 194"/>
                <a:gd name="T91" fmla="*/ 0 h 152"/>
                <a:gd name="T92" fmla="*/ 0 w 194"/>
                <a:gd name="T93" fmla="*/ 0 h 152"/>
                <a:gd name="T94" fmla="*/ 0 w 194"/>
                <a:gd name="T95" fmla="*/ 0 h 152"/>
                <a:gd name="T96" fmla="*/ 0 w 194"/>
                <a:gd name="T97" fmla="*/ 0 h 152"/>
                <a:gd name="T98" fmla="*/ 0 w 194"/>
                <a:gd name="T99" fmla="*/ 0 h 152"/>
                <a:gd name="T100" fmla="*/ 0 w 194"/>
                <a:gd name="T101" fmla="*/ 0 h 152"/>
                <a:gd name="T102" fmla="*/ 0 w 194"/>
                <a:gd name="T103" fmla="*/ 0 h 152"/>
                <a:gd name="T104" fmla="*/ 0 w 194"/>
                <a:gd name="T105" fmla="*/ 0 h 152"/>
                <a:gd name="T106" fmla="*/ 0 w 194"/>
                <a:gd name="T107" fmla="*/ 0 h 152"/>
                <a:gd name="T108" fmla="*/ 0 w 194"/>
                <a:gd name="T109" fmla="*/ 0 h 152"/>
                <a:gd name="T110" fmla="*/ 0 w 194"/>
                <a:gd name="T111" fmla="*/ 0 h 152"/>
                <a:gd name="T112" fmla="*/ 0 w 194"/>
                <a:gd name="T113" fmla="*/ 0 h 152"/>
                <a:gd name="T114" fmla="*/ 0 w 194"/>
                <a:gd name="T115" fmla="*/ 0 h 152"/>
                <a:gd name="T116" fmla="*/ 0 w 194"/>
                <a:gd name="T117" fmla="*/ 0 h 152"/>
                <a:gd name="T118" fmla="*/ 0 w 194"/>
                <a:gd name="T119" fmla="*/ 0 h 15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94"/>
                <a:gd name="T181" fmla="*/ 0 h 152"/>
                <a:gd name="T182" fmla="*/ 194 w 194"/>
                <a:gd name="T183" fmla="*/ 152 h 152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94" h="152">
                  <a:moveTo>
                    <a:pt x="27" y="0"/>
                  </a:moveTo>
                  <a:lnTo>
                    <a:pt x="29" y="6"/>
                  </a:lnTo>
                  <a:lnTo>
                    <a:pt x="33" y="13"/>
                  </a:lnTo>
                  <a:lnTo>
                    <a:pt x="33" y="23"/>
                  </a:lnTo>
                  <a:lnTo>
                    <a:pt x="34" y="32"/>
                  </a:lnTo>
                  <a:lnTo>
                    <a:pt x="33" y="40"/>
                  </a:lnTo>
                  <a:lnTo>
                    <a:pt x="33" y="51"/>
                  </a:lnTo>
                  <a:lnTo>
                    <a:pt x="33" y="61"/>
                  </a:lnTo>
                  <a:lnTo>
                    <a:pt x="34" y="72"/>
                  </a:lnTo>
                  <a:lnTo>
                    <a:pt x="34" y="82"/>
                  </a:lnTo>
                  <a:lnTo>
                    <a:pt x="34" y="91"/>
                  </a:lnTo>
                  <a:lnTo>
                    <a:pt x="38" y="99"/>
                  </a:lnTo>
                  <a:lnTo>
                    <a:pt x="42" y="108"/>
                  </a:lnTo>
                  <a:lnTo>
                    <a:pt x="48" y="114"/>
                  </a:lnTo>
                  <a:lnTo>
                    <a:pt x="57" y="122"/>
                  </a:lnTo>
                  <a:lnTo>
                    <a:pt x="67" y="127"/>
                  </a:lnTo>
                  <a:lnTo>
                    <a:pt x="80" y="133"/>
                  </a:lnTo>
                  <a:lnTo>
                    <a:pt x="82" y="133"/>
                  </a:lnTo>
                  <a:lnTo>
                    <a:pt x="88" y="133"/>
                  </a:lnTo>
                  <a:lnTo>
                    <a:pt x="93" y="133"/>
                  </a:lnTo>
                  <a:lnTo>
                    <a:pt x="103" y="133"/>
                  </a:lnTo>
                  <a:lnTo>
                    <a:pt x="109" y="133"/>
                  </a:lnTo>
                  <a:lnTo>
                    <a:pt x="118" y="133"/>
                  </a:lnTo>
                  <a:lnTo>
                    <a:pt x="128" y="133"/>
                  </a:lnTo>
                  <a:lnTo>
                    <a:pt x="135" y="133"/>
                  </a:lnTo>
                  <a:lnTo>
                    <a:pt x="145" y="133"/>
                  </a:lnTo>
                  <a:lnTo>
                    <a:pt x="152" y="133"/>
                  </a:lnTo>
                  <a:lnTo>
                    <a:pt x="160" y="133"/>
                  </a:lnTo>
                  <a:lnTo>
                    <a:pt x="168" y="133"/>
                  </a:lnTo>
                  <a:lnTo>
                    <a:pt x="181" y="133"/>
                  </a:lnTo>
                  <a:lnTo>
                    <a:pt x="192" y="133"/>
                  </a:lnTo>
                  <a:lnTo>
                    <a:pt x="192" y="139"/>
                  </a:lnTo>
                  <a:lnTo>
                    <a:pt x="194" y="148"/>
                  </a:lnTo>
                  <a:lnTo>
                    <a:pt x="185" y="148"/>
                  </a:lnTo>
                  <a:lnTo>
                    <a:pt x="173" y="148"/>
                  </a:lnTo>
                  <a:lnTo>
                    <a:pt x="160" y="148"/>
                  </a:lnTo>
                  <a:lnTo>
                    <a:pt x="145" y="150"/>
                  </a:lnTo>
                  <a:lnTo>
                    <a:pt x="137" y="150"/>
                  </a:lnTo>
                  <a:lnTo>
                    <a:pt x="130" y="150"/>
                  </a:lnTo>
                  <a:lnTo>
                    <a:pt x="122" y="150"/>
                  </a:lnTo>
                  <a:lnTo>
                    <a:pt x="116" y="152"/>
                  </a:lnTo>
                  <a:lnTo>
                    <a:pt x="103" y="152"/>
                  </a:lnTo>
                  <a:lnTo>
                    <a:pt x="97" y="152"/>
                  </a:lnTo>
                  <a:lnTo>
                    <a:pt x="80" y="150"/>
                  </a:lnTo>
                  <a:lnTo>
                    <a:pt x="67" y="148"/>
                  </a:lnTo>
                  <a:lnTo>
                    <a:pt x="55" y="142"/>
                  </a:lnTo>
                  <a:lnTo>
                    <a:pt x="44" y="137"/>
                  </a:lnTo>
                  <a:lnTo>
                    <a:pt x="33" y="127"/>
                  </a:lnTo>
                  <a:lnTo>
                    <a:pt x="25" y="118"/>
                  </a:lnTo>
                  <a:lnTo>
                    <a:pt x="15" y="106"/>
                  </a:lnTo>
                  <a:lnTo>
                    <a:pt x="12" y="97"/>
                  </a:lnTo>
                  <a:lnTo>
                    <a:pt x="6" y="84"/>
                  </a:lnTo>
                  <a:lnTo>
                    <a:pt x="2" y="72"/>
                  </a:lnTo>
                  <a:lnTo>
                    <a:pt x="0" y="59"/>
                  </a:lnTo>
                  <a:lnTo>
                    <a:pt x="2" y="47"/>
                  </a:lnTo>
                  <a:lnTo>
                    <a:pt x="6" y="34"/>
                  </a:lnTo>
                  <a:lnTo>
                    <a:pt x="10" y="21"/>
                  </a:lnTo>
                  <a:lnTo>
                    <a:pt x="17" y="9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89" name="Freeform 73">
              <a:extLst>
                <a:ext uri="{FF2B5EF4-FFF2-40B4-BE49-F238E27FC236}">
                  <a16:creationId xmlns:a16="http://schemas.microsoft.com/office/drawing/2014/main" id="{B038871E-0A5D-E18D-4317-30DA445EFB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01" y="1312"/>
              <a:ext cx="50" cy="41"/>
            </a:xfrm>
            <a:custGeom>
              <a:avLst/>
              <a:gdLst>
                <a:gd name="T0" fmla="*/ 0 w 161"/>
                <a:gd name="T1" fmla="*/ 0 h 145"/>
                <a:gd name="T2" fmla="*/ 0 w 161"/>
                <a:gd name="T3" fmla="*/ 0 h 145"/>
                <a:gd name="T4" fmla="*/ 0 w 161"/>
                <a:gd name="T5" fmla="*/ 0 h 145"/>
                <a:gd name="T6" fmla="*/ 0 w 161"/>
                <a:gd name="T7" fmla="*/ 0 h 145"/>
                <a:gd name="T8" fmla="*/ 0 w 161"/>
                <a:gd name="T9" fmla="*/ 0 h 145"/>
                <a:gd name="T10" fmla="*/ 0 w 161"/>
                <a:gd name="T11" fmla="*/ 0 h 145"/>
                <a:gd name="T12" fmla="*/ 0 w 161"/>
                <a:gd name="T13" fmla="*/ 0 h 145"/>
                <a:gd name="T14" fmla="*/ 0 w 161"/>
                <a:gd name="T15" fmla="*/ 0 h 145"/>
                <a:gd name="T16" fmla="*/ 0 w 161"/>
                <a:gd name="T17" fmla="*/ 0 h 145"/>
                <a:gd name="T18" fmla="*/ 0 w 161"/>
                <a:gd name="T19" fmla="*/ 0 h 145"/>
                <a:gd name="T20" fmla="*/ 0 w 161"/>
                <a:gd name="T21" fmla="*/ 0 h 145"/>
                <a:gd name="T22" fmla="*/ 0 w 161"/>
                <a:gd name="T23" fmla="*/ 0 h 145"/>
                <a:gd name="T24" fmla="*/ 0 w 161"/>
                <a:gd name="T25" fmla="*/ 0 h 145"/>
                <a:gd name="T26" fmla="*/ 0 w 161"/>
                <a:gd name="T27" fmla="*/ 0 h 145"/>
                <a:gd name="T28" fmla="*/ 0 w 161"/>
                <a:gd name="T29" fmla="*/ 0 h 145"/>
                <a:gd name="T30" fmla="*/ 0 w 161"/>
                <a:gd name="T31" fmla="*/ 0 h 145"/>
                <a:gd name="T32" fmla="*/ 0 w 161"/>
                <a:gd name="T33" fmla="*/ 0 h 145"/>
                <a:gd name="T34" fmla="*/ 0 w 161"/>
                <a:gd name="T35" fmla="*/ 0 h 145"/>
                <a:gd name="T36" fmla="*/ 0 w 161"/>
                <a:gd name="T37" fmla="*/ 0 h 145"/>
                <a:gd name="T38" fmla="*/ 0 w 161"/>
                <a:gd name="T39" fmla="*/ 0 h 145"/>
                <a:gd name="T40" fmla="*/ 0 w 161"/>
                <a:gd name="T41" fmla="*/ 0 h 145"/>
                <a:gd name="T42" fmla="*/ 0 w 161"/>
                <a:gd name="T43" fmla="*/ 0 h 145"/>
                <a:gd name="T44" fmla="*/ 0 w 161"/>
                <a:gd name="T45" fmla="*/ 0 h 145"/>
                <a:gd name="T46" fmla="*/ 0 w 161"/>
                <a:gd name="T47" fmla="*/ 0 h 145"/>
                <a:gd name="T48" fmla="*/ 0 w 161"/>
                <a:gd name="T49" fmla="*/ 0 h 145"/>
                <a:gd name="T50" fmla="*/ 0 w 161"/>
                <a:gd name="T51" fmla="*/ 0 h 145"/>
                <a:gd name="T52" fmla="*/ 0 w 161"/>
                <a:gd name="T53" fmla="*/ 0 h 145"/>
                <a:gd name="T54" fmla="*/ 0 w 161"/>
                <a:gd name="T55" fmla="*/ 0 h 145"/>
                <a:gd name="T56" fmla="*/ 0 w 161"/>
                <a:gd name="T57" fmla="*/ 0 h 145"/>
                <a:gd name="T58" fmla="*/ 0 w 161"/>
                <a:gd name="T59" fmla="*/ 0 h 145"/>
                <a:gd name="T60" fmla="*/ 0 w 161"/>
                <a:gd name="T61" fmla="*/ 0 h 145"/>
                <a:gd name="T62" fmla="*/ 0 w 161"/>
                <a:gd name="T63" fmla="*/ 0 h 145"/>
                <a:gd name="T64" fmla="*/ 0 w 161"/>
                <a:gd name="T65" fmla="*/ 0 h 145"/>
                <a:gd name="T66" fmla="*/ 0 w 161"/>
                <a:gd name="T67" fmla="*/ 0 h 145"/>
                <a:gd name="T68" fmla="*/ 0 w 161"/>
                <a:gd name="T69" fmla="*/ 0 h 145"/>
                <a:gd name="T70" fmla="*/ 0 w 161"/>
                <a:gd name="T71" fmla="*/ 0 h 145"/>
                <a:gd name="T72" fmla="*/ 0 w 161"/>
                <a:gd name="T73" fmla="*/ 0 h 145"/>
                <a:gd name="T74" fmla="*/ 0 w 161"/>
                <a:gd name="T75" fmla="*/ 0 h 145"/>
                <a:gd name="T76" fmla="*/ 0 w 161"/>
                <a:gd name="T77" fmla="*/ 0 h 145"/>
                <a:gd name="T78" fmla="*/ 0 w 161"/>
                <a:gd name="T79" fmla="*/ 0 h 145"/>
                <a:gd name="T80" fmla="*/ 0 w 161"/>
                <a:gd name="T81" fmla="*/ 0 h 145"/>
                <a:gd name="T82" fmla="*/ 0 w 161"/>
                <a:gd name="T83" fmla="*/ 0 h 145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161"/>
                <a:gd name="T127" fmla="*/ 0 h 145"/>
                <a:gd name="T128" fmla="*/ 161 w 161"/>
                <a:gd name="T129" fmla="*/ 145 h 145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161" h="145">
                  <a:moveTo>
                    <a:pt x="93" y="0"/>
                  </a:moveTo>
                  <a:lnTo>
                    <a:pt x="103" y="0"/>
                  </a:lnTo>
                  <a:lnTo>
                    <a:pt x="114" y="0"/>
                  </a:lnTo>
                  <a:lnTo>
                    <a:pt x="123" y="0"/>
                  </a:lnTo>
                  <a:lnTo>
                    <a:pt x="137" y="2"/>
                  </a:lnTo>
                  <a:lnTo>
                    <a:pt x="146" y="2"/>
                  </a:lnTo>
                  <a:lnTo>
                    <a:pt x="154" y="8"/>
                  </a:lnTo>
                  <a:lnTo>
                    <a:pt x="158" y="15"/>
                  </a:lnTo>
                  <a:lnTo>
                    <a:pt x="161" y="27"/>
                  </a:lnTo>
                  <a:lnTo>
                    <a:pt x="142" y="19"/>
                  </a:lnTo>
                  <a:lnTo>
                    <a:pt x="127" y="17"/>
                  </a:lnTo>
                  <a:lnTo>
                    <a:pt x="112" y="17"/>
                  </a:lnTo>
                  <a:lnTo>
                    <a:pt x="101" y="23"/>
                  </a:lnTo>
                  <a:lnTo>
                    <a:pt x="89" y="27"/>
                  </a:lnTo>
                  <a:lnTo>
                    <a:pt x="82" y="36"/>
                  </a:lnTo>
                  <a:lnTo>
                    <a:pt x="74" y="46"/>
                  </a:lnTo>
                  <a:lnTo>
                    <a:pt x="66" y="57"/>
                  </a:lnTo>
                  <a:lnTo>
                    <a:pt x="59" y="69"/>
                  </a:lnTo>
                  <a:lnTo>
                    <a:pt x="51" y="80"/>
                  </a:lnTo>
                  <a:lnTo>
                    <a:pt x="44" y="93"/>
                  </a:lnTo>
                  <a:lnTo>
                    <a:pt x="38" y="107"/>
                  </a:lnTo>
                  <a:lnTo>
                    <a:pt x="30" y="116"/>
                  </a:lnTo>
                  <a:lnTo>
                    <a:pt x="23" y="128"/>
                  </a:lnTo>
                  <a:lnTo>
                    <a:pt x="13" y="137"/>
                  </a:lnTo>
                  <a:lnTo>
                    <a:pt x="6" y="145"/>
                  </a:lnTo>
                  <a:lnTo>
                    <a:pt x="2" y="133"/>
                  </a:lnTo>
                  <a:lnTo>
                    <a:pt x="0" y="122"/>
                  </a:lnTo>
                  <a:lnTo>
                    <a:pt x="0" y="112"/>
                  </a:lnTo>
                  <a:lnTo>
                    <a:pt x="4" y="101"/>
                  </a:lnTo>
                  <a:lnTo>
                    <a:pt x="4" y="88"/>
                  </a:lnTo>
                  <a:lnTo>
                    <a:pt x="9" y="80"/>
                  </a:lnTo>
                  <a:lnTo>
                    <a:pt x="13" y="69"/>
                  </a:lnTo>
                  <a:lnTo>
                    <a:pt x="23" y="59"/>
                  </a:lnTo>
                  <a:lnTo>
                    <a:pt x="27" y="50"/>
                  </a:lnTo>
                  <a:lnTo>
                    <a:pt x="36" y="42"/>
                  </a:lnTo>
                  <a:lnTo>
                    <a:pt x="44" y="33"/>
                  </a:lnTo>
                  <a:lnTo>
                    <a:pt x="53" y="25"/>
                  </a:lnTo>
                  <a:lnTo>
                    <a:pt x="61" y="17"/>
                  </a:lnTo>
                  <a:lnTo>
                    <a:pt x="72" y="12"/>
                  </a:lnTo>
                  <a:lnTo>
                    <a:pt x="82" y="4"/>
                  </a:lnTo>
                  <a:lnTo>
                    <a:pt x="9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90" name="Freeform 74">
              <a:extLst>
                <a:ext uri="{FF2B5EF4-FFF2-40B4-BE49-F238E27FC236}">
                  <a16:creationId xmlns:a16="http://schemas.microsoft.com/office/drawing/2014/main" id="{48F9F961-F85E-ECF4-4591-4936ACFD0C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69" y="1380"/>
              <a:ext cx="68" cy="50"/>
            </a:xfrm>
            <a:custGeom>
              <a:avLst/>
              <a:gdLst>
                <a:gd name="T0" fmla="*/ 0 w 220"/>
                <a:gd name="T1" fmla="*/ 0 h 177"/>
                <a:gd name="T2" fmla="*/ 0 w 220"/>
                <a:gd name="T3" fmla="*/ 0 h 177"/>
                <a:gd name="T4" fmla="*/ 0 w 220"/>
                <a:gd name="T5" fmla="*/ 0 h 177"/>
                <a:gd name="T6" fmla="*/ 0 w 220"/>
                <a:gd name="T7" fmla="*/ 0 h 177"/>
                <a:gd name="T8" fmla="*/ 0 w 220"/>
                <a:gd name="T9" fmla="*/ 0 h 177"/>
                <a:gd name="T10" fmla="*/ 0 w 220"/>
                <a:gd name="T11" fmla="*/ 0 h 177"/>
                <a:gd name="T12" fmla="*/ 0 w 220"/>
                <a:gd name="T13" fmla="*/ 0 h 177"/>
                <a:gd name="T14" fmla="*/ 0 w 220"/>
                <a:gd name="T15" fmla="*/ 0 h 177"/>
                <a:gd name="T16" fmla="*/ 0 w 220"/>
                <a:gd name="T17" fmla="*/ 0 h 177"/>
                <a:gd name="T18" fmla="*/ 0 w 220"/>
                <a:gd name="T19" fmla="*/ 0 h 177"/>
                <a:gd name="T20" fmla="*/ 0 w 220"/>
                <a:gd name="T21" fmla="*/ 0 h 177"/>
                <a:gd name="T22" fmla="*/ 0 w 220"/>
                <a:gd name="T23" fmla="*/ 0 h 177"/>
                <a:gd name="T24" fmla="*/ 0 w 220"/>
                <a:gd name="T25" fmla="*/ 0 h 177"/>
                <a:gd name="T26" fmla="*/ 0 w 220"/>
                <a:gd name="T27" fmla="*/ 0 h 177"/>
                <a:gd name="T28" fmla="*/ 0 w 220"/>
                <a:gd name="T29" fmla="*/ 0 h 177"/>
                <a:gd name="T30" fmla="*/ 0 w 220"/>
                <a:gd name="T31" fmla="*/ 0 h 177"/>
                <a:gd name="T32" fmla="*/ 0 w 220"/>
                <a:gd name="T33" fmla="*/ 0 h 177"/>
                <a:gd name="T34" fmla="*/ 0 w 220"/>
                <a:gd name="T35" fmla="*/ 0 h 177"/>
                <a:gd name="T36" fmla="*/ 0 w 220"/>
                <a:gd name="T37" fmla="*/ 0 h 177"/>
                <a:gd name="T38" fmla="*/ 0 w 220"/>
                <a:gd name="T39" fmla="*/ 0 h 177"/>
                <a:gd name="T40" fmla="*/ 0 w 220"/>
                <a:gd name="T41" fmla="*/ 0 h 177"/>
                <a:gd name="T42" fmla="*/ 0 w 220"/>
                <a:gd name="T43" fmla="*/ 0 h 177"/>
                <a:gd name="T44" fmla="*/ 0 w 220"/>
                <a:gd name="T45" fmla="*/ 0 h 177"/>
                <a:gd name="T46" fmla="*/ 0 w 220"/>
                <a:gd name="T47" fmla="*/ 0 h 177"/>
                <a:gd name="T48" fmla="*/ 0 w 220"/>
                <a:gd name="T49" fmla="*/ 0 h 177"/>
                <a:gd name="T50" fmla="*/ 0 w 220"/>
                <a:gd name="T51" fmla="*/ 0 h 177"/>
                <a:gd name="T52" fmla="*/ 0 w 220"/>
                <a:gd name="T53" fmla="*/ 0 h 177"/>
                <a:gd name="T54" fmla="*/ 0 w 220"/>
                <a:gd name="T55" fmla="*/ 0 h 177"/>
                <a:gd name="T56" fmla="*/ 0 w 220"/>
                <a:gd name="T57" fmla="*/ 0 h 177"/>
                <a:gd name="T58" fmla="*/ 0 w 220"/>
                <a:gd name="T59" fmla="*/ 0 h 177"/>
                <a:gd name="T60" fmla="*/ 0 w 220"/>
                <a:gd name="T61" fmla="*/ 0 h 177"/>
                <a:gd name="T62" fmla="*/ 0 w 220"/>
                <a:gd name="T63" fmla="*/ 0 h 177"/>
                <a:gd name="T64" fmla="*/ 0 w 220"/>
                <a:gd name="T65" fmla="*/ 0 h 177"/>
                <a:gd name="T66" fmla="*/ 0 w 220"/>
                <a:gd name="T67" fmla="*/ 0 h 177"/>
                <a:gd name="T68" fmla="*/ 0 w 220"/>
                <a:gd name="T69" fmla="*/ 0 h 177"/>
                <a:gd name="T70" fmla="*/ 0 w 220"/>
                <a:gd name="T71" fmla="*/ 0 h 177"/>
                <a:gd name="T72" fmla="*/ 0 w 220"/>
                <a:gd name="T73" fmla="*/ 0 h 177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20"/>
                <a:gd name="T112" fmla="*/ 0 h 177"/>
                <a:gd name="T113" fmla="*/ 220 w 220"/>
                <a:gd name="T114" fmla="*/ 177 h 177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20" h="177">
                  <a:moveTo>
                    <a:pt x="192" y="0"/>
                  </a:moveTo>
                  <a:lnTo>
                    <a:pt x="201" y="7"/>
                  </a:lnTo>
                  <a:lnTo>
                    <a:pt x="211" y="21"/>
                  </a:lnTo>
                  <a:lnTo>
                    <a:pt x="216" y="34"/>
                  </a:lnTo>
                  <a:lnTo>
                    <a:pt x="220" y="49"/>
                  </a:lnTo>
                  <a:lnTo>
                    <a:pt x="220" y="66"/>
                  </a:lnTo>
                  <a:lnTo>
                    <a:pt x="220" y="83"/>
                  </a:lnTo>
                  <a:lnTo>
                    <a:pt x="216" y="101"/>
                  </a:lnTo>
                  <a:lnTo>
                    <a:pt x="211" y="118"/>
                  </a:lnTo>
                  <a:lnTo>
                    <a:pt x="203" y="133"/>
                  </a:lnTo>
                  <a:lnTo>
                    <a:pt x="196" y="146"/>
                  </a:lnTo>
                  <a:lnTo>
                    <a:pt x="182" y="158"/>
                  </a:lnTo>
                  <a:lnTo>
                    <a:pt x="171" y="167"/>
                  </a:lnTo>
                  <a:lnTo>
                    <a:pt x="156" y="171"/>
                  </a:lnTo>
                  <a:lnTo>
                    <a:pt x="140" y="177"/>
                  </a:lnTo>
                  <a:lnTo>
                    <a:pt x="123" y="173"/>
                  </a:lnTo>
                  <a:lnTo>
                    <a:pt x="106" y="167"/>
                  </a:lnTo>
                  <a:lnTo>
                    <a:pt x="99" y="167"/>
                  </a:lnTo>
                  <a:lnTo>
                    <a:pt x="89" y="169"/>
                  </a:lnTo>
                  <a:lnTo>
                    <a:pt x="82" y="169"/>
                  </a:lnTo>
                  <a:lnTo>
                    <a:pt x="76" y="171"/>
                  </a:lnTo>
                  <a:lnTo>
                    <a:pt x="66" y="169"/>
                  </a:lnTo>
                  <a:lnTo>
                    <a:pt x="57" y="167"/>
                  </a:lnTo>
                  <a:lnTo>
                    <a:pt x="49" y="161"/>
                  </a:lnTo>
                  <a:lnTo>
                    <a:pt x="42" y="156"/>
                  </a:lnTo>
                  <a:lnTo>
                    <a:pt x="34" y="148"/>
                  </a:lnTo>
                  <a:lnTo>
                    <a:pt x="28" y="139"/>
                  </a:lnTo>
                  <a:lnTo>
                    <a:pt x="21" y="131"/>
                  </a:lnTo>
                  <a:lnTo>
                    <a:pt x="17" y="123"/>
                  </a:lnTo>
                  <a:lnTo>
                    <a:pt x="13" y="114"/>
                  </a:lnTo>
                  <a:lnTo>
                    <a:pt x="9" y="106"/>
                  </a:lnTo>
                  <a:lnTo>
                    <a:pt x="5" y="97"/>
                  </a:lnTo>
                  <a:lnTo>
                    <a:pt x="5" y="87"/>
                  </a:lnTo>
                  <a:lnTo>
                    <a:pt x="2" y="78"/>
                  </a:lnTo>
                  <a:lnTo>
                    <a:pt x="2" y="68"/>
                  </a:lnTo>
                  <a:lnTo>
                    <a:pt x="0" y="59"/>
                  </a:lnTo>
                  <a:lnTo>
                    <a:pt x="0" y="49"/>
                  </a:lnTo>
                  <a:lnTo>
                    <a:pt x="0" y="40"/>
                  </a:lnTo>
                  <a:lnTo>
                    <a:pt x="0" y="30"/>
                  </a:lnTo>
                  <a:lnTo>
                    <a:pt x="2" y="21"/>
                  </a:lnTo>
                  <a:lnTo>
                    <a:pt x="4" y="13"/>
                  </a:lnTo>
                  <a:lnTo>
                    <a:pt x="15" y="17"/>
                  </a:lnTo>
                  <a:lnTo>
                    <a:pt x="26" y="26"/>
                  </a:lnTo>
                  <a:lnTo>
                    <a:pt x="34" y="36"/>
                  </a:lnTo>
                  <a:lnTo>
                    <a:pt x="44" y="47"/>
                  </a:lnTo>
                  <a:lnTo>
                    <a:pt x="47" y="59"/>
                  </a:lnTo>
                  <a:lnTo>
                    <a:pt x="55" y="72"/>
                  </a:lnTo>
                  <a:lnTo>
                    <a:pt x="61" y="83"/>
                  </a:lnTo>
                  <a:lnTo>
                    <a:pt x="66" y="99"/>
                  </a:lnTo>
                  <a:lnTo>
                    <a:pt x="70" y="110"/>
                  </a:lnTo>
                  <a:lnTo>
                    <a:pt x="78" y="120"/>
                  </a:lnTo>
                  <a:lnTo>
                    <a:pt x="85" y="129"/>
                  </a:lnTo>
                  <a:lnTo>
                    <a:pt x="95" y="137"/>
                  </a:lnTo>
                  <a:lnTo>
                    <a:pt x="104" y="140"/>
                  </a:lnTo>
                  <a:lnTo>
                    <a:pt x="118" y="142"/>
                  </a:lnTo>
                  <a:lnTo>
                    <a:pt x="133" y="140"/>
                  </a:lnTo>
                  <a:lnTo>
                    <a:pt x="154" y="135"/>
                  </a:lnTo>
                  <a:lnTo>
                    <a:pt x="167" y="135"/>
                  </a:lnTo>
                  <a:lnTo>
                    <a:pt x="178" y="133"/>
                  </a:lnTo>
                  <a:lnTo>
                    <a:pt x="186" y="129"/>
                  </a:lnTo>
                  <a:lnTo>
                    <a:pt x="192" y="121"/>
                  </a:lnTo>
                  <a:lnTo>
                    <a:pt x="194" y="112"/>
                  </a:lnTo>
                  <a:lnTo>
                    <a:pt x="196" y="101"/>
                  </a:lnTo>
                  <a:lnTo>
                    <a:pt x="194" y="89"/>
                  </a:lnTo>
                  <a:lnTo>
                    <a:pt x="194" y="78"/>
                  </a:lnTo>
                  <a:lnTo>
                    <a:pt x="192" y="63"/>
                  </a:lnTo>
                  <a:lnTo>
                    <a:pt x="188" y="49"/>
                  </a:lnTo>
                  <a:lnTo>
                    <a:pt x="184" y="38"/>
                  </a:lnTo>
                  <a:lnTo>
                    <a:pt x="184" y="26"/>
                  </a:lnTo>
                  <a:lnTo>
                    <a:pt x="182" y="17"/>
                  </a:lnTo>
                  <a:lnTo>
                    <a:pt x="182" y="9"/>
                  </a:lnTo>
                  <a:lnTo>
                    <a:pt x="186" y="2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91" name="Freeform 75">
              <a:extLst>
                <a:ext uri="{FF2B5EF4-FFF2-40B4-BE49-F238E27FC236}">
                  <a16:creationId xmlns:a16="http://schemas.microsoft.com/office/drawing/2014/main" id="{6F66791E-6222-4FC3-E3CD-40CEE12B06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53" y="989"/>
              <a:ext cx="81" cy="17"/>
            </a:xfrm>
            <a:custGeom>
              <a:avLst/>
              <a:gdLst>
                <a:gd name="T0" fmla="*/ 0 w 265"/>
                <a:gd name="T1" fmla="*/ 0 h 59"/>
                <a:gd name="T2" fmla="*/ 0 w 265"/>
                <a:gd name="T3" fmla="*/ 0 h 59"/>
                <a:gd name="T4" fmla="*/ 0 w 265"/>
                <a:gd name="T5" fmla="*/ 0 h 59"/>
                <a:gd name="T6" fmla="*/ 0 w 265"/>
                <a:gd name="T7" fmla="*/ 0 h 59"/>
                <a:gd name="T8" fmla="*/ 0 w 265"/>
                <a:gd name="T9" fmla="*/ 0 h 59"/>
                <a:gd name="T10" fmla="*/ 0 w 265"/>
                <a:gd name="T11" fmla="*/ 0 h 59"/>
                <a:gd name="T12" fmla="*/ 0 w 265"/>
                <a:gd name="T13" fmla="*/ 0 h 59"/>
                <a:gd name="T14" fmla="*/ 0 w 265"/>
                <a:gd name="T15" fmla="*/ 0 h 59"/>
                <a:gd name="T16" fmla="*/ 0 w 265"/>
                <a:gd name="T17" fmla="*/ 0 h 59"/>
                <a:gd name="T18" fmla="*/ 0 w 265"/>
                <a:gd name="T19" fmla="*/ 0 h 59"/>
                <a:gd name="T20" fmla="*/ 0 w 265"/>
                <a:gd name="T21" fmla="*/ 0 h 59"/>
                <a:gd name="T22" fmla="*/ 0 w 265"/>
                <a:gd name="T23" fmla="*/ 0 h 59"/>
                <a:gd name="T24" fmla="*/ 0 w 265"/>
                <a:gd name="T25" fmla="*/ 0 h 59"/>
                <a:gd name="T26" fmla="*/ 0 w 265"/>
                <a:gd name="T27" fmla="*/ 0 h 59"/>
                <a:gd name="T28" fmla="*/ 0 w 265"/>
                <a:gd name="T29" fmla="*/ 0 h 59"/>
                <a:gd name="T30" fmla="*/ 0 w 265"/>
                <a:gd name="T31" fmla="*/ 0 h 59"/>
                <a:gd name="T32" fmla="*/ 0 w 265"/>
                <a:gd name="T33" fmla="*/ 0 h 59"/>
                <a:gd name="T34" fmla="*/ 0 w 265"/>
                <a:gd name="T35" fmla="*/ 0 h 59"/>
                <a:gd name="T36" fmla="*/ 0 w 265"/>
                <a:gd name="T37" fmla="*/ 0 h 59"/>
                <a:gd name="T38" fmla="*/ 0 w 265"/>
                <a:gd name="T39" fmla="*/ 0 h 59"/>
                <a:gd name="T40" fmla="*/ 0 w 265"/>
                <a:gd name="T41" fmla="*/ 0 h 59"/>
                <a:gd name="T42" fmla="*/ 0 w 265"/>
                <a:gd name="T43" fmla="*/ 0 h 59"/>
                <a:gd name="T44" fmla="*/ 0 w 265"/>
                <a:gd name="T45" fmla="*/ 0 h 59"/>
                <a:gd name="T46" fmla="*/ 0 w 265"/>
                <a:gd name="T47" fmla="*/ 0 h 59"/>
                <a:gd name="T48" fmla="*/ 0 w 265"/>
                <a:gd name="T49" fmla="*/ 0 h 59"/>
                <a:gd name="T50" fmla="*/ 0 w 265"/>
                <a:gd name="T51" fmla="*/ 0 h 59"/>
                <a:gd name="T52" fmla="*/ 0 w 265"/>
                <a:gd name="T53" fmla="*/ 0 h 59"/>
                <a:gd name="T54" fmla="*/ 0 w 265"/>
                <a:gd name="T55" fmla="*/ 0 h 59"/>
                <a:gd name="T56" fmla="*/ 0 w 265"/>
                <a:gd name="T57" fmla="*/ 0 h 59"/>
                <a:gd name="T58" fmla="*/ 0 w 265"/>
                <a:gd name="T59" fmla="*/ 0 h 59"/>
                <a:gd name="T60" fmla="*/ 0 w 265"/>
                <a:gd name="T61" fmla="*/ 0 h 59"/>
                <a:gd name="T62" fmla="*/ 0 w 265"/>
                <a:gd name="T63" fmla="*/ 0 h 59"/>
                <a:gd name="T64" fmla="*/ 0 w 265"/>
                <a:gd name="T65" fmla="*/ 0 h 59"/>
                <a:gd name="T66" fmla="*/ 0 w 265"/>
                <a:gd name="T67" fmla="*/ 0 h 59"/>
                <a:gd name="T68" fmla="*/ 0 w 265"/>
                <a:gd name="T69" fmla="*/ 0 h 59"/>
                <a:gd name="T70" fmla="*/ 0 w 265"/>
                <a:gd name="T71" fmla="*/ 0 h 59"/>
                <a:gd name="T72" fmla="*/ 0 w 265"/>
                <a:gd name="T73" fmla="*/ 0 h 59"/>
                <a:gd name="T74" fmla="*/ 0 w 265"/>
                <a:gd name="T75" fmla="*/ 0 h 59"/>
                <a:gd name="T76" fmla="*/ 0 w 265"/>
                <a:gd name="T77" fmla="*/ 0 h 59"/>
                <a:gd name="T78" fmla="*/ 0 w 265"/>
                <a:gd name="T79" fmla="*/ 0 h 59"/>
                <a:gd name="T80" fmla="*/ 0 w 265"/>
                <a:gd name="T81" fmla="*/ 0 h 59"/>
                <a:gd name="T82" fmla="*/ 0 w 265"/>
                <a:gd name="T83" fmla="*/ 0 h 59"/>
                <a:gd name="T84" fmla="*/ 0 w 265"/>
                <a:gd name="T85" fmla="*/ 0 h 59"/>
                <a:gd name="T86" fmla="*/ 0 w 265"/>
                <a:gd name="T87" fmla="*/ 0 h 59"/>
                <a:gd name="T88" fmla="*/ 0 w 265"/>
                <a:gd name="T89" fmla="*/ 0 h 59"/>
                <a:gd name="T90" fmla="*/ 0 w 265"/>
                <a:gd name="T91" fmla="*/ 0 h 59"/>
                <a:gd name="T92" fmla="*/ 0 w 265"/>
                <a:gd name="T93" fmla="*/ 0 h 59"/>
                <a:gd name="T94" fmla="*/ 0 w 265"/>
                <a:gd name="T95" fmla="*/ 0 h 59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265"/>
                <a:gd name="T145" fmla="*/ 0 h 59"/>
                <a:gd name="T146" fmla="*/ 265 w 265"/>
                <a:gd name="T147" fmla="*/ 59 h 59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265" h="59">
                  <a:moveTo>
                    <a:pt x="114" y="0"/>
                  </a:moveTo>
                  <a:lnTo>
                    <a:pt x="120" y="0"/>
                  </a:lnTo>
                  <a:lnTo>
                    <a:pt x="128" y="0"/>
                  </a:lnTo>
                  <a:lnTo>
                    <a:pt x="137" y="2"/>
                  </a:lnTo>
                  <a:lnTo>
                    <a:pt x="147" y="2"/>
                  </a:lnTo>
                  <a:lnTo>
                    <a:pt x="156" y="2"/>
                  </a:lnTo>
                  <a:lnTo>
                    <a:pt x="170" y="6"/>
                  </a:lnTo>
                  <a:lnTo>
                    <a:pt x="181" y="6"/>
                  </a:lnTo>
                  <a:lnTo>
                    <a:pt x="192" y="9"/>
                  </a:lnTo>
                  <a:lnTo>
                    <a:pt x="204" y="9"/>
                  </a:lnTo>
                  <a:lnTo>
                    <a:pt x="215" y="13"/>
                  </a:lnTo>
                  <a:lnTo>
                    <a:pt x="227" y="17"/>
                  </a:lnTo>
                  <a:lnTo>
                    <a:pt x="236" y="21"/>
                  </a:lnTo>
                  <a:lnTo>
                    <a:pt x="244" y="25"/>
                  </a:lnTo>
                  <a:lnTo>
                    <a:pt x="253" y="28"/>
                  </a:lnTo>
                  <a:lnTo>
                    <a:pt x="259" y="34"/>
                  </a:lnTo>
                  <a:lnTo>
                    <a:pt x="265" y="40"/>
                  </a:lnTo>
                  <a:lnTo>
                    <a:pt x="249" y="42"/>
                  </a:lnTo>
                  <a:lnTo>
                    <a:pt x="236" y="42"/>
                  </a:lnTo>
                  <a:lnTo>
                    <a:pt x="221" y="44"/>
                  </a:lnTo>
                  <a:lnTo>
                    <a:pt x="204" y="47"/>
                  </a:lnTo>
                  <a:lnTo>
                    <a:pt x="185" y="47"/>
                  </a:lnTo>
                  <a:lnTo>
                    <a:pt x="168" y="49"/>
                  </a:lnTo>
                  <a:lnTo>
                    <a:pt x="151" y="51"/>
                  </a:lnTo>
                  <a:lnTo>
                    <a:pt x="132" y="53"/>
                  </a:lnTo>
                  <a:lnTo>
                    <a:pt x="113" y="53"/>
                  </a:lnTo>
                  <a:lnTo>
                    <a:pt x="95" y="55"/>
                  </a:lnTo>
                  <a:lnTo>
                    <a:pt x="76" y="55"/>
                  </a:lnTo>
                  <a:lnTo>
                    <a:pt x="59" y="57"/>
                  </a:lnTo>
                  <a:lnTo>
                    <a:pt x="42" y="57"/>
                  </a:lnTo>
                  <a:lnTo>
                    <a:pt x="27" y="57"/>
                  </a:lnTo>
                  <a:lnTo>
                    <a:pt x="12" y="57"/>
                  </a:lnTo>
                  <a:lnTo>
                    <a:pt x="0" y="59"/>
                  </a:lnTo>
                  <a:lnTo>
                    <a:pt x="6" y="51"/>
                  </a:lnTo>
                  <a:lnTo>
                    <a:pt x="12" y="44"/>
                  </a:lnTo>
                  <a:lnTo>
                    <a:pt x="19" y="38"/>
                  </a:lnTo>
                  <a:lnTo>
                    <a:pt x="25" y="34"/>
                  </a:lnTo>
                  <a:lnTo>
                    <a:pt x="33" y="28"/>
                  </a:lnTo>
                  <a:lnTo>
                    <a:pt x="38" y="25"/>
                  </a:lnTo>
                  <a:lnTo>
                    <a:pt x="48" y="21"/>
                  </a:lnTo>
                  <a:lnTo>
                    <a:pt x="56" y="19"/>
                  </a:lnTo>
                  <a:lnTo>
                    <a:pt x="69" y="11"/>
                  </a:lnTo>
                  <a:lnTo>
                    <a:pt x="84" y="8"/>
                  </a:lnTo>
                  <a:lnTo>
                    <a:pt x="90" y="6"/>
                  </a:lnTo>
                  <a:lnTo>
                    <a:pt x="99" y="4"/>
                  </a:lnTo>
                  <a:lnTo>
                    <a:pt x="107" y="2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92" name="Freeform 76">
              <a:extLst>
                <a:ext uri="{FF2B5EF4-FFF2-40B4-BE49-F238E27FC236}">
                  <a16:creationId xmlns:a16="http://schemas.microsoft.com/office/drawing/2014/main" id="{B8C09B4B-11AC-1E5D-7B99-9BA2F493D2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56" y="1052"/>
              <a:ext cx="193" cy="224"/>
            </a:xfrm>
            <a:custGeom>
              <a:avLst/>
              <a:gdLst>
                <a:gd name="T0" fmla="*/ 0 w 631"/>
                <a:gd name="T1" fmla="*/ 0 h 795"/>
                <a:gd name="T2" fmla="*/ 0 w 631"/>
                <a:gd name="T3" fmla="*/ 0 h 795"/>
                <a:gd name="T4" fmla="*/ 0 w 631"/>
                <a:gd name="T5" fmla="*/ 0 h 795"/>
                <a:gd name="T6" fmla="*/ 0 w 631"/>
                <a:gd name="T7" fmla="*/ 0 h 795"/>
                <a:gd name="T8" fmla="*/ 0 w 631"/>
                <a:gd name="T9" fmla="*/ 0 h 795"/>
                <a:gd name="T10" fmla="*/ 0 w 631"/>
                <a:gd name="T11" fmla="*/ 0 h 795"/>
                <a:gd name="T12" fmla="*/ 0 w 631"/>
                <a:gd name="T13" fmla="*/ 0 h 795"/>
                <a:gd name="T14" fmla="*/ 0 w 631"/>
                <a:gd name="T15" fmla="*/ 0 h 795"/>
                <a:gd name="T16" fmla="*/ 0 w 631"/>
                <a:gd name="T17" fmla="*/ 0 h 795"/>
                <a:gd name="T18" fmla="*/ 0 w 631"/>
                <a:gd name="T19" fmla="*/ 0 h 795"/>
                <a:gd name="T20" fmla="*/ 0 w 631"/>
                <a:gd name="T21" fmla="*/ 0 h 795"/>
                <a:gd name="T22" fmla="*/ 0 w 631"/>
                <a:gd name="T23" fmla="*/ 0 h 795"/>
                <a:gd name="T24" fmla="*/ 0 w 631"/>
                <a:gd name="T25" fmla="*/ 0 h 795"/>
                <a:gd name="T26" fmla="*/ 0 w 631"/>
                <a:gd name="T27" fmla="*/ 0 h 795"/>
                <a:gd name="T28" fmla="*/ 0 w 631"/>
                <a:gd name="T29" fmla="*/ 0 h 795"/>
                <a:gd name="T30" fmla="*/ 0 w 631"/>
                <a:gd name="T31" fmla="*/ 0 h 795"/>
                <a:gd name="T32" fmla="*/ 0 w 631"/>
                <a:gd name="T33" fmla="*/ 0 h 795"/>
                <a:gd name="T34" fmla="*/ 0 w 631"/>
                <a:gd name="T35" fmla="*/ 0 h 795"/>
                <a:gd name="T36" fmla="*/ 0 w 631"/>
                <a:gd name="T37" fmla="*/ 0 h 795"/>
                <a:gd name="T38" fmla="*/ 0 w 631"/>
                <a:gd name="T39" fmla="*/ 0 h 795"/>
                <a:gd name="T40" fmla="*/ 0 w 631"/>
                <a:gd name="T41" fmla="*/ 0 h 795"/>
                <a:gd name="T42" fmla="*/ 0 w 631"/>
                <a:gd name="T43" fmla="*/ 0 h 795"/>
                <a:gd name="T44" fmla="*/ 0 w 631"/>
                <a:gd name="T45" fmla="*/ 0 h 795"/>
                <a:gd name="T46" fmla="*/ 0 w 631"/>
                <a:gd name="T47" fmla="*/ 0 h 795"/>
                <a:gd name="T48" fmla="*/ 0 w 631"/>
                <a:gd name="T49" fmla="*/ 0 h 795"/>
                <a:gd name="T50" fmla="*/ 0 w 631"/>
                <a:gd name="T51" fmla="*/ 0 h 795"/>
                <a:gd name="T52" fmla="*/ 0 w 631"/>
                <a:gd name="T53" fmla="*/ 0 h 795"/>
                <a:gd name="T54" fmla="*/ 0 w 631"/>
                <a:gd name="T55" fmla="*/ 0 h 795"/>
                <a:gd name="T56" fmla="*/ 0 w 631"/>
                <a:gd name="T57" fmla="*/ 0 h 795"/>
                <a:gd name="T58" fmla="*/ 0 w 631"/>
                <a:gd name="T59" fmla="*/ 0 h 795"/>
                <a:gd name="T60" fmla="*/ 0 w 631"/>
                <a:gd name="T61" fmla="*/ 0 h 795"/>
                <a:gd name="T62" fmla="*/ 0 w 631"/>
                <a:gd name="T63" fmla="*/ 0 h 795"/>
                <a:gd name="T64" fmla="*/ 0 w 631"/>
                <a:gd name="T65" fmla="*/ 0 h 795"/>
                <a:gd name="T66" fmla="*/ 0 w 631"/>
                <a:gd name="T67" fmla="*/ 0 h 795"/>
                <a:gd name="T68" fmla="*/ 0 w 631"/>
                <a:gd name="T69" fmla="*/ 0 h 795"/>
                <a:gd name="T70" fmla="*/ 0 w 631"/>
                <a:gd name="T71" fmla="*/ 0 h 795"/>
                <a:gd name="T72" fmla="*/ 0 w 631"/>
                <a:gd name="T73" fmla="*/ 0 h 795"/>
                <a:gd name="T74" fmla="*/ 0 w 631"/>
                <a:gd name="T75" fmla="*/ 0 h 795"/>
                <a:gd name="T76" fmla="*/ 0 w 631"/>
                <a:gd name="T77" fmla="*/ 0 h 795"/>
                <a:gd name="T78" fmla="*/ 0 w 631"/>
                <a:gd name="T79" fmla="*/ 0 h 795"/>
                <a:gd name="T80" fmla="*/ 0 w 631"/>
                <a:gd name="T81" fmla="*/ 0 h 795"/>
                <a:gd name="T82" fmla="*/ 0 w 631"/>
                <a:gd name="T83" fmla="*/ 0 h 795"/>
                <a:gd name="T84" fmla="*/ 0 w 631"/>
                <a:gd name="T85" fmla="*/ 0 h 795"/>
                <a:gd name="T86" fmla="*/ 0 w 631"/>
                <a:gd name="T87" fmla="*/ 0 h 795"/>
                <a:gd name="T88" fmla="*/ 0 w 631"/>
                <a:gd name="T89" fmla="*/ 0 h 795"/>
                <a:gd name="T90" fmla="*/ 0 w 631"/>
                <a:gd name="T91" fmla="*/ 0 h 795"/>
                <a:gd name="T92" fmla="*/ 0 w 631"/>
                <a:gd name="T93" fmla="*/ 0 h 795"/>
                <a:gd name="T94" fmla="*/ 0 w 631"/>
                <a:gd name="T95" fmla="*/ 0 h 795"/>
                <a:gd name="T96" fmla="*/ 0 w 631"/>
                <a:gd name="T97" fmla="*/ 0 h 79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631"/>
                <a:gd name="T148" fmla="*/ 0 h 795"/>
                <a:gd name="T149" fmla="*/ 631 w 631"/>
                <a:gd name="T150" fmla="*/ 795 h 79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631" h="795">
                  <a:moveTo>
                    <a:pt x="13" y="33"/>
                  </a:moveTo>
                  <a:lnTo>
                    <a:pt x="10" y="42"/>
                  </a:lnTo>
                  <a:lnTo>
                    <a:pt x="6" y="71"/>
                  </a:lnTo>
                  <a:lnTo>
                    <a:pt x="0" y="116"/>
                  </a:lnTo>
                  <a:lnTo>
                    <a:pt x="0" y="173"/>
                  </a:lnTo>
                  <a:lnTo>
                    <a:pt x="0" y="240"/>
                  </a:lnTo>
                  <a:lnTo>
                    <a:pt x="2" y="314"/>
                  </a:lnTo>
                  <a:lnTo>
                    <a:pt x="6" y="394"/>
                  </a:lnTo>
                  <a:lnTo>
                    <a:pt x="15" y="474"/>
                  </a:lnTo>
                  <a:lnTo>
                    <a:pt x="25" y="548"/>
                  </a:lnTo>
                  <a:lnTo>
                    <a:pt x="42" y="618"/>
                  </a:lnTo>
                  <a:lnTo>
                    <a:pt x="61" y="683"/>
                  </a:lnTo>
                  <a:lnTo>
                    <a:pt x="84" y="736"/>
                  </a:lnTo>
                  <a:lnTo>
                    <a:pt x="112" y="772"/>
                  </a:lnTo>
                  <a:lnTo>
                    <a:pt x="150" y="795"/>
                  </a:lnTo>
                  <a:lnTo>
                    <a:pt x="192" y="795"/>
                  </a:lnTo>
                  <a:lnTo>
                    <a:pt x="243" y="776"/>
                  </a:lnTo>
                  <a:lnTo>
                    <a:pt x="285" y="738"/>
                  </a:lnTo>
                  <a:lnTo>
                    <a:pt x="312" y="696"/>
                  </a:lnTo>
                  <a:lnTo>
                    <a:pt x="323" y="651"/>
                  </a:lnTo>
                  <a:lnTo>
                    <a:pt x="325" y="603"/>
                  </a:lnTo>
                  <a:lnTo>
                    <a:pt x="316" y="552"/>
                  </a:lnTo>
                  <a:lnTo>
                    <a:pt x="300" y="502"/>
                  </a:lnTo>
                  <a:lnTo>
                    <a:pt x="280" y="455"/>
                  </a:lnTo>
                  <a:lnTo>
                    <a:pt x="257" y="411"/>
                  </a:lnTo>
                  <a:lnTo>
                    <a:pt x="230" y="369"/>
                  </a:lnTo>
                  <a:lnTo>
                    <a:pt x="207" y="333"/>
                  </a:lnTo>
                  <a:lnTo>
                    <a:pt x="188" y="303"/>
                  </a:lnTo>
                  <a:lnTo>
                    <a:pt x="177" y="282"/>
                  </a:lnTo>
                  <a:lnTo>
                    <a:pt x="173" y="269"/>
                  </a:lnTo>
                  <a:lnTo>
                    <a:pt x="179" y="267"/>
                  </a:lnTo>
                  <a:lnTo>
                    <a:pt x="198" y="276"/>
                  </a:lnTo>
                  <a:lnTo>
                    <a:pt x="234" y="299"/>
                  </a:lnTo>
                  <a:lnTo>
                    <a:pt x="270" y="327"/>
                  </a:lnTo>
                  <a:lnTo>
                    <a:pt x="300" y="362"/>
                  </a:lnTo>
                  <a:lnTo>
                    <a:pt x="321" y="398"/>
                  </a:lnTo>
                  <a:lnTo>
                    <a:pt x="339" y="436"/>
                  </a:lnTo>
                  <a:lnTo>
                    <a:pt x="348" y="474"/>
                  </a:lnTo>
                  <a:lnTo>
                    <a:pt x="356" y="512"/>
                  </a:lnTo>
                  <a:lnTo>
                    <a:pt x="359" y="548"/>
                  </a:lnTo>
                  <a:lnTo>
                    <a:pt x="363" y="586"/>
                  </a:lnTo>
                  <a:lnTo>
                    <a:pt x="363" y="618"/>
                  </a:lnTo>
                  <a:lnTo>
                    <a:pt x="365" y="649"/>
                  </a:lnTo>
                  <a:lnTo>
                    <a:pt x="369" y="675"/>
                  </a:lnTo>
                  <a:lnTo>
                    <a:pt x="378" y="696"/>
                  </a:lnTo>
                  <a:lnTo>
                    <a:pt x="392" y="711"/>
                  </a:lnTo>
                  <a:lnTo>
                    <a:pt x="409" y="721"/>
                  </a:lnTo>
                  <a:lnTo>
                    <a:pt x="434" y="727"/>
                  </a:lnTo>
                  <a:lnTo>
                    <a:pt x="466" y="721"/>
                  </a:lnTo>
                  <a:lnTo>
                    <a:pt x="498" y="711"/>
                  </a:lnTo>
                  <a:lnTo>
                    <a:pt x="529" y="702"/>
                  </a:lnTo>
                  <a:lnTo>
                    <a:pt x="555" y="689"/>
                  </a:lnTo>
                  <a:lnTo>
                    <a:pt x="576" y="679"/>
                  </a:lnTo>
                  <a:lnTo>
                    <a:pt x="591" y="664"/>
                  </a:lnTo>
                  <a:lnTo>
                    <a:pt x="607" y="649"/>
                  </a:lnTo>
                  <a:lnTo>
                    <a:pt x="616" y="632"/>
                  </a:lnTo>
                  <a:lnTo>
                    <a:pt x="624" y="613"/>
                  </a:lnTo>
                  <a:lnTo>
                    <a:pt x="629" y="590"/>
                  </a:lnTo>
                  <a:lnTo>
                    <a:pt x="631" y="567"/>
                  </a:lnTo>
                  <a:lnTo>
                    <a:pt x="629" y="540"/>
                  </a:lnTo>
                  <a:lnTo>
                    <a:pt x="629" y="512"/>
                  </a:lnTo>
                  <a:lnTo>
                    <a:pt x="624" y="480"/>
                  </a:lnTo>
                  <a:lnTo>
                    <a:pt x="620" y="445"/>
                  </a:lnTo>
                  <a:lnTo>
                    <a:pt x="614" y="409"/>
                  </a:lnTo>
                  <a:lnTo>
                    <a:pt x="608" y="369"/>
                  </a:lnTo>
                  <a:lnTo>
                    <a:pt x="597" y="324"/>
                  </a:lnTo>
                  <a:lnTo>
                    <a:pt x="584" y="282"/>
                  </a:lnTo>
                  <a:lnTo>
                    <a:pt x="565" y="236"/>
                  </a:lnTo>
                  <a:lnTo>
                    <a:pt x="544" y="194"/>
                  </a:lnTo>
                  <a:lnTo>
                    <a:pt x="519" y="153"/>
                  </a:lnTo>
                  <a:lnTo>
                    <a:pt x="496" y="115"/>
                  </a:lnTo>
                  <a:lnTo>
                    <a:pt x="472" y="80"/>
                  </a:lnTo>
                  <a:lnTo>
                    <a:pt x="449" y="52"/>
                  </a:lnTo>
                  <a:lnTo>
                    <a:pt x="424" y="29"/>
                  </a:lnTo>
                  <a:lnTo>
                    <a:pt x="405" y="10"/>
                  </a:lnTo>
                  <a:lnTo>
                    <a:pt x="388" y="0"/>
                  </a:lnTo>
                  <a:lnTo>
                    <a:pt x="375" y="0"/>
                  </a:lnTo>
                  <a:lnTo>
                    <a:pt x="365" y="6"/>
                  </a:lnTo>
                  <a:lnTo>
                    <a:pt x="361" y="23"/>
                  </a:lnTo>
                  <a:lnTo>
                    <a:pt x="363" y="52"/>
                  </a:lnTo>
                  <a:lnTo>
                    <a:pt x="373" y="94"/>
                  </a:lnTo>
                  <a:lnTo>
                    <a:pt x="378" y="134"/>
                  </a:lnTo>
                  <a:lnTo>
                    <a:pt x="375" y="162"/>
                  </a:lnTo>
                  <a:lnTo>
                    <a:pt x="361" y="179"/>
                  </a:lnTo>
                  <a:lnTo>
                    <a:pt x="342" y="189"/>
                  </a:lnTo>
                  <a:lnTo>
                    <a:pt x="316" y="189"/>
                  </a:lnTo>
                  <a:lnTo>
                    <a:pt x="285" y="183"/>
                  </a:lnTo>
                  <a:lnTo>
                    <a:pt x="253" y="172"/>
                  </a:lnTo>
                  <a:lnTo>
                    <a:pt x="217" y="156"/>
                  </a:lnTo>
                  <a:lnTo>
                    <a:pt x="177" y="135"/>
                  </a:lnTo>
                  <a:lnTo>
                    <a:pt x="143" y="116"/>
                  </a:lnTo>
                  <a:lnTo>
                    <a:pt x="109" y="94"/>
                  </a:lnTo>
                  <a:lnTo>
                    <a:pt x="78" y="75"/>
                  </a:lnTo>
                  <a:lnTo>
                    <a:pt x="50" y="58"/>
                  </a:lnTo>
                  <a:lnTo>
                    <a:pt x="31" y="44"/>
                  </a:lnTo>
                  <a:lnTo>
                    <a:pt x="17" y="35"/>
                  </a:lnTo>
                  <a:lnTo>
                    <a:pt x="13" y="33"/>
                  </a:lnTo>
                  <a:close/>
                </a:path>
              </a:pathLst>
            </a:custGeom>
            <a:solidFill>
              <a:srgbClr val="B3B0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93" name="Freeform 77">
              <a:extLst>
                <a:ext uri="{FF2B5EF4-FFF2-40B4-BE49-F238E27FC236}">
                  <a16:creationId xmlns:a16="http://schemas.microsoft.com/office/drawing/2014/main" id="{797562C7-A5B2-4B30-F1CE-8EAE579A7C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16" y="998"/>
              <a:ext cx="18" cy="310"/>
            </a:xfrm>
            <a:custGeom>
              <a:avLst/>
              <a:gdLst>
                <a:gd name="T0" fmla="*/ 0 w 57"/>
                <a:gd name="T1" fmla="*/ 0 h 1103"/>
                <a:gd name="T2" fmla="*/ 0 w 57"/>
                <a:gd name="T3" fmla="*/ 0 h 1103"/>
                <a:gd name="T4" fmla="*/ 0 w 57"/>
                <a:gd name="T5" fmla="*/ 0 h 1103"/>
                <a:gd name="T6" fmla="*/ 0 w 57"/>
                <a:gd name="T7" fmla="*/ 0 h 1103"/>
                <a:gd name="T8" fmla="*/ 0 w 57"/>
                <a:gd name="T9" fmla="*/ 0 h 1103"/>
                <a:gd name="T10" fmla="*/ 0 w 57"/>
                <a:gd name="T11" fmla="*/ 0 h 1103"/>
                <a:gd name="T12" fmla="*/ 0 w 57"/>
                <a:gd name="T13" fmla="*/ 0 h 1103"/>
                <a:gd name="T14" fmla="*/ 0 w 57"/>
                <a:gd name="T15" fmla="*/ 0 h 1103"/>
                <a:gd name="T16" fmla="*/ 0 w 57"/>
                <a:gd name="T17" fmla="*/ 0 h 1103"/>
                <a:gd name="T18" fmla="*/ 0 w 57"/>
                <a:gd name="T19" fmla="*/ 0 h 1103"/>
                <a:gd name="T20" fmla="*/ 0 w 57"/>
                <a:gd name="T21" fmla="*/ 0 h 1103"/>
                <a:gd name="T22" fmla="*/ 0 w 57"/>
                <a:gd name="T23" fmla="*/ 0 h 1103"/>
                <a:gd name="T24" fmla="*/ 0 w 57"/>
                <a:gd name="T25" fmla="*/ 0 h 1103"/>
                <a:gd name="T26" fmla="*/ 0 w 57"/>
                <a:gd name="T27" fmla="*/ 0 h 1103"/>
                <a:gd name="T28" fmla="*/ 0 w 57"/>
                <a:gd name="T29" fmla="*/ 0 h 1103"/>
                <a:gd name="T30" fmla="*/ 0 w 57"/>
                <a:gd name="T31" fmla="*/ 0 h 1103"/>
                <a:gd name="T32" fmla="*/ 0 w 57"/>
                <a:gd name="T33" fmla="*/ 0 h 1103"/>
                <a:gd name="T34" fmla="*/ 0 w 57"/>
                <a:gd name="T35" fmla="*/ 0 h 1103"/>
                <a:gd name="T36" fmla="*/ 0 w 57"/>
                <a:gd name="T37" fmla="*/ 0 h 1103"/>
                <a:gd name="T38" fmla="*/ 0 w 57"/>
                <a:gd name="T39" fmla="*/ 0 h 1103"/>
                <a:gd name="T40" fmla="*/ 0 w 57"/>
                <a:gd name="T41" fmla="*/ 0 h 1103"/>
                <a:gd name="T42" fmla="*/ 0 w 57"/>
                <a:gd name="T43" fmla="*/ 0 h 1103"/>
                <a:gd name="T44" fmla="*/ 0 w 57"/>
                <a:gd name="T45" fmla="*/ 0 h 1103"/>
                <a:gd name="T46" fmla="*/ 0 w 57"/>
                <a:gd name="T47" fmla="*/ 0 h 1103"/>
                <a:gd name="T48" fmla="*/ 0 w 57"/>
                <a:gd name="T49" fmla="*/ 0 h 1103"/>
                <a:gd name="T50" fmla="*/ 0 w 57"/>
                <a:gd name="T51" fmla="*/ 0 h 1103"/>
                <a:gd name="T52" fmla="*/ 0 w 57"/>
                <a:gd name="T53" fmla="*/ 0 h 1103"/>
                <a:gd name="T54" fmla="*/ 0 w 57"/>
                <a:gd name="T55" fmla="*/ 0 h 1103"/>
                <a:gd name="T56" fmla="*/ 0 w 57"/>
                <a:gd name="T57" fmla="*/ 0 h 1103"/>
                <a:gd name="T58" fmla="*/ 0 w 57"/>
                <a:gd name="T59" fmla="*/ 0 h 1103"/>
                <a:gd name="T60" fmla="*/ 0 w 57"/>
                <a:gd name="T61" fmla="*/ 0 h 1103"/>
                <a:gd name="T62" fmla="*/ 0 w 57"/>
                <a:gd name="T63" fmla="*/ 0 h 1103"/>
                <a:gd name="T64" fmla="*/ 0 w 57"/>
                <a:gd name="T65" fmla="*/ 0 h 1103"/>
                <a:gd name="T66" fmla="*/ 0 w 57"/>
                <a:gd name="T67" fmla="*/ 0 h 1103"/>
                <a:gd name="T68" fmla="*/ 0 w 57"/>
                <a:gd name="T69" fmla="*/ 0 h 1103"/>
                <a:gd name="T70" fmla="*/ 0 w 57"/>
                <a:gd name="T71" fmla="*/ 0 h 1103"/>
                <a:gd name="T72" fmla="*/ 0 w 57"/>
                <a:gd name="T73" fmla="*/ 0 h 1103"/>
                <a:gd name="T74" fmla="*/ 0 w 57"/>
                <a:gd name="T75" fmla="*/ 0 h 1103"/>
                <a:gd name="T76" fmla="*/ 0 w 57"/>
                <a:gd name="T77" fmla="*/ 0 h 1103"/>
                <a:gd name="T78" fmla="*/ 0 w 57"/>
                <a:gd name="T79" fmla="*/ 0 h 1103"/>
                <a:gd name="T80" fmla="*/ 0 w 57"/>
                <a:gd name="T81" fmla="*/ 0 h 1103"/>
                <a:gd name="T82" fmla="*/ 0 w 57"/>
                <a:gd name="T83" fmla="*/ 0 h 1103"/>
                <a:gd name="T84" fmla="*/ 0 w 57"/>
                <a:gd name="T85" fmla="*/ 0 h 1103"/>
                <a:gd name="T86" fmla="*/ 0 w 57"/>
                <a:gd name="T87" fmla="*/ 0 h 1103"/>
                <a:gd name="T88" fmla="*/ 0 w 57"/>
                <a:gd name="T89" fmla="*/ 0 h 1103"/>
                <a:gd name="T90" fmla="*/ 0 w 57"/>
                <a:gd name="T91" fmla="*/ 0 h 1103"/>
                <a:gd name="T92" fmla="*/ 0 w 57"/>
                <a:gd name="T93" fmla="*/ 0 h 1103"/>
                <a:gd name="T94" fmla="*/ 0 w 57"/>
                <a:gd name="T95" fmla="*/ 0 h 1103"/>
                <a:gd name="T96" fmla="*/ 0 w 57"/>
                <a:gd name="T97" fmla="*/ 0 h 1103"/>
                <a:gd name="T98" fmla="*/ 0 w 57"/>
                <a:gd name="T99" fmla="*/ 0 h 1103"/>
                <a:gd name="T100" fmla="*/ 0 w 57"/>
                <a:gd name="T101" fmla="*/ 0 h 1103"/>
                <a:gd name="T102" fmla="*/ 0 w 57"/>
                <a:gd name="T103" fmla="*/ 0 h 1103"/>
                <a:gd name="T104" fmla="*/ 0 w 57"/>
                <a:gd name="T105" fmla="*/ 0 h 1103"/>
                <a:gd name="T106" fmla="*/ 0 w 57"/>
                <a:gd name="T107" fmla="*/ 0 h 1103"/>
                <a:gd name="T108" fmla="*/ 0 w 57"/>
                <a:gd name="T109" fmla="*/ 0 h 1103"/>
                <a:gd name="T110" fmla="*/ 0 w 57"/>
                <a:gd name="T111" fmla="*/ 0 h 1103"/>
                <a:gd name="T112" fmla="*/ 0 w 57"/>
                <a:gd name="T113" fmla="*/ 0 h 1103"/>
                <a:gd name="T114" fmla="*/ 0 w 57"/>
                <a:gd name="T115" fmla="*/ 0 h 1103"/>
                <a:gd name="T116" fmla="*/ 0 w 57"/>
                <a:gd name="T117" fmla="*/ 0 h 1103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57"/>
                <a:gd name="T178" fmla="*/ 0 h 1103"/>
                <a:gd name="T179" fmla="*/ 57 w 57"/>
                <a:gd name="T180" fmla="*/ 1103 h 1103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57" h="1103">
                  <a:moveTo>
                    <a:pt x="15" y="791"/>
                  </a:moveTo>
                  <a:lnTo>
                    <a:pt x="15" y="808"/>
                  </a:lnTo>
                  <a:lnTo>
                    <a:pt x="15" y="827"/>
                  </a:lnTo>
                  <a:lnTo>
                    <a:pt x="15" y="845"/>
                  </a:lnTo>
                  <a:lnTo>
                    <a:pt x="15" y="862"/>
                  </a:lnTo>
                  <a:lnTo>
                    <a:pt x="11" y="879"/>
                  </a:lnTo>
                  <a:lnTo>
                    <a:pt x="11" y="896"/>
                  </a:lnTo>
                  <a:lnTo>
                    <a:pt x="9" y="913"/>
                  </a:lnTo>
                  <a:lnTo>
                    <a:pt x="7" y="930"/>
                  </a:lnTo>
                  <a:lnTo>
                    <a:pt x="5" y="947"/>
                  </a:lnTo>
                  <a:lnTo>
                    <a:pt x="4" y="962"/>
                  </a:lnTo>
                  <a:lnTo>
                    <a:pt x="2" y="980"/>
                  </a:lnTo>
                  <a:lnTo>
                    <a:pt x="2" y="999"/>
                  </a:lnTo>
                  <a:lnTo>
                    <a:pt x="0" y="1014"/>
                  </a:lnTo>
                  <a:lnTo>
                    <a:pt x="0" y="1033"/>
                  </a:lnTo>
                  <a:lnTo>
                    <a:pt x="0" y="1050"/>
                  </a:lnTo>
                  <a:lnTo>
                    <a:pt x="4" y="1071"/>
                  </a:lnTo>
                  <a:lnTo>
                    <a:pt x="9" y="1073"/>
                  </a:lnTo>
                  <a:lnTo>
                    <a:pt x="19" y="1086"/>
                  </a:lnTo>
                  <a:lnTo>
                    <a:pt x="28" y="1096"/>
                  </a:lnTo>
                  <a:lnTo>
                    <a:pt x="36" y="1103"/>
                  </a:lnTo>
                  <a:lnTo>
                    <a:pt x="36" y="1092"/>
                  </a:lnTo>
                  <a:lnTo>
                    <a:pt x="36" y="1082"/>
                  </a:lnTo>
                  <a:lnTo>
                    <a:pt x="36" y="1073"/>
                  </a:lnTo>
                  <a:lnTo>
                    <a:pt x="36" y="1063"/>
                  </a:lnTo>
                  <a:lnTo>
                    <a:pt x="34" y="1052"/>
                  </a:lnTo>
                  <a:lnTo>
                    <a:pt x="34" y="1042"/>
                  </a:lnTo>
                  <a:lnTo>
                    <a:pt x="34" y="1033"/>
                  </a:lnTo>
                  <a:lnTo>
                    <a:pt x="34" y="1023"/>
                  </a:lnTo>
                  <a:lnTo>
                    <a:pt x="34" y="1012"/>
                  </a:lnTo>
                  <a:lnTo>
                    <a:pt x="32" y="1002"/>
                  </a:lnTo>
                  <a:lnTo>
                    <a:pt x="32" y="991"/>
                  </a:lnTo>
                  <a:lnTo>
                    <a:pt x="32" y="981"/>
                  </a:lnTo>
                  <a:lnTo>
                    <a:pt x="32" y="970"/>
                  </a:lnTo>
                  <a:lnTo>
                    <a:pt x="32" y="961"/>
                  </a:lnTo>
                  <a:lnTo>
                    <a:pt x="32" y="951"/>
                  </a:lnTo>
                  <a:lnTo>
                    <a:pt x="34" y="943"/>
                  </a:lnTo>
                  <a:lnTo>
                    <a:pt x="34" y="928"/>
                  </a:lnTo>
                  <a:lnTo>
                    <a:pt x="34" y="911"/>
                  </a:lnTo>
                  <a:lnTo>
                    <a:pt x="34" y="896"/>
                  </a:lnTo>
                  <a:lnTo>
                    <a:pt x="38" y="883"/>
                  </a:lnTo>
                  <a:lnTo>
                    <a:pt x="38" y="867"/>
                  </a:lnTo>
                  <a:lnTo>
                    <a:pt x="42" y="854"/>
                  </a:lnTo>
                  <a:lnTo>
                    <a:pt x="43" y="839"/>
                  </a:lnTo>
                  <a:lnTo>
                    <a:pt x="45" y="827"/>
                  </a:lnTo>
                  <a:lnTo>
                    <a:pt x="45" y="812"/>
                  </a:lnTo>
                  <a:lnTo>
                    <a:pt x="47" y="797"/>
                  </a:lnTo>
                  <a:lnTo>
                    <a:pt x="47" y="782"/>
                  </a:lnTo>
                  <a:lnTo>
                    <a:pt x="51" y="769"/>
                  </a:lnTo>
                  <a:lnTo>
                    <a:pt x="51" y="755"/>
                  </a:lnTo>
                  <a:lnTo>
                    <a:pt x="53" y="740"/>
                  </a:lnTo>
                  <a:lnTo>
                    <a:pt x="53" y="725"/>
                  </a:lnTo>
                  <a:lnTo>
                    <a:pt x="53" y="711"/>
                  </a:lnTo>
                  <a:lnTo>
                    <a:pt x="51" y="694"/>
                  </a:lnTo>
                  <a:lnTo>
                    <a:pt x="49" y="677"/>
                  </a:lnTo>
                  <a:lnTo>
                    <a:pt x="47" y="662"/>
                  </a:lnTo>
                  <a:lnTo>
                    <a:pt x="45" y="651"/>
                  </a:lnTo>
                  <a:lnTo>
                    <a:pt x="43" y="637"/>
                  </a:lnTo>
                  <a:lnTo>
                    <a:pt x="40" y="624"/>
                  </a:lnTo>
                  <a:lnTo>
                    <a:pt x="38" y="615"/>
                  </a:lnTo>
                  <a:lnTo>
                    <a:pt x="34" y="605"/>
                  </a:lnTo>
                  <a:lnTo>
                    <a:pt x="30" y="592"/>
                  </a:lnTo>
                  <a:lnTo>
                    <a:pt x="28" y="580"/>
                  </a:lnTo>
                  <a:lnTo>
                    <a:pt x="26" y="571"/>
                  </a:lnTo>
                  <a:lnTo>
                    <a:pt x="24" y="559"/>
                  </a:lnTo>
                  <a:lnTo>
                    <a:pt x="23" y="548"/>
                  </a:lnTo>
                  <a:lnTo>
                    <a:pt x="21" y="535"/>
                  </a:lnTo>
                  <a:lnTo>
                    <a:pt x="21" y="521"/>
                  </a:lnTo>
                  <a:lnTo>
                    <a:pt x="21" y="508"/>
                  </a:lnTo>
                  <a:lnTo>
                    <a:pt x="23" y="497"/>
                  </a:lnTo>
                  <a:lnTo>
                    <a:pt x="24" y="483"/>
                  </a:lnTo>
                  <a:lnTo>
                    <a:pt x="28" y="464"/>
                  </a:lnTo>
                  <a:lnTo>
                    <a:pt x="32" y="445"/>
                  </a:lnTo>
                  <a:lnTo>
                    <a:pt x="34" y="421"/>
                  </a:lnTo>
                  <a:lnTo>
                    <a:pt x="38" y="394"/>
                  </a:lnTo>
                  <a:lnTo>
                    <a:pt x="40" y="367"/>
                  </a:lnTo>
                  <a:lnTo>
                    <a:pt x="43" y="343"/>
                  </a:lnTo>
                  <a:lnTo>
                    <a:pt x="45" y="314"/>
                  </a:lnTo>
                  <a:lnTo>
                    <a:pt x="47" y="286"/>
                  </a:lnTo>
                  <a:lnTo>
                    <a:pt x="51" y="259"/>
                  </a:lnTo>
                  <a:lnTo>
                    <a:pt x="53" y="234"/>
                  </a:lnTo>
                  <a:lnTo>
                    <a:pt x="55" y="211"/>
                  </a:lnTo>
                  <a:lnTo>
                    <a:pt x="57" y="192"/>
                  </a:lnTo>
                  <a:lnTo>
                    <a:pt x="57" y="177"/>
                  </a:lnTo>
                  <a:lnTo>
                    <a:pt x="57" y="166"/>
                  </a:lnTo>
                  <a:lnTo>
                    <a:pt x="53" y="154"/>
                  </a:lnTo>
                  <a:lnTo>
                    <a:pt x="53" y="143"/>
                  </a:lnTo>
                  <a:lnTo>
                    <a:pt x="51" y="132"/>
                  </a:lnTo>
                  <a:lnTo>
                    <a:pt x="51" y="122"/>
                  </a:lnTo>
                  <a:lnTo>
                    <a:pt x="49" y="113"/>
                  </a:lnTo>
                  <a:lnTo>
                    <a:pt x="47" y="103"/>
                  </a:lnTo>
                  <a:lnTo>
                    <a:pt x="47" y="94"/>
                  </a:lnTo>
                  <a:lnTo>
                    <a:pt x="45" y="86"/>
                  </a:lnTo>
                  <a:lnTo>
                    <a:pt x="43" y="75"/>
                  </a:lnTo>
                  <a:lnTo>
                    <a:pt x="40" y="65"/>
                  </a:lnTo>
                  <a:lnTo>
                    <a:pt x="38" y="56"/>
                  </a:lnTo>
                  <a:lnTo>
                    <a:pt x="34" y="46"/>
                  </a:lnTo>
                  <a:lnTo>
                    <a:pt x="28" y="35"/>
                  </a:lnTo>
                  <a:lnTo>
                    <a:pt x="24" y="25"/>
                  </a:lnTo>
                  <a:lnTo>
                    <a:pt x="17" y="12"/>
                  </a:lnTo>
                  <a:lnTo>
                    <a:pt x="11" y="0"/>
                  </a:lnTo>
                  <a:lnTo>
                    <a:pt x="7" y="12"/>
                  </a:lnTo>
                  <a:lnTo>
                    <a:pt x="4" y="29"/>
                  </a:lnTo>
                  <a:lnTo>
                    <a:pt x="2" y="52"/>
                  </a:lnTo>
                  <a:lnTo>
                    <a:pt x="2" y="78"/>
                  </a:lnTo>
                  <a:lnTo>
                    <a:pt x="0" y="109"/>
                  </a:lnTo>
                  <a:lnTo>
                    <a:pt x="0" y="141"/>
                  </a:lnTo>
                  <a:lnTo>
                    <a:pt x="0" y="177"/>
                  </a:lnTo>
                  <a:lnTo>
                    <a:pt x="0" y="215"/>
                  </a:lnTo>
                  <a:lnTo>
                    <a:pt x="0" y="250"/>
                  </a:lnTo>
                  <a:lnTo>
                    <a:pt x="0" y="286"/>
                  </a:lnTo>
                  <a:lnTo>
                    <a:pt x="0" y="322"/>
                  </a:lnTo>
                  <a:lnTo>
                    <a:pt x="2" y="356"/>
                  </a:lnTo>
                  <a:lnTo>
                    <a:pt x="2" y="384"/>
                  </a:lnTo>
                  <a:lnTo>
                    <a:pt x="2" y="411"/>
                  </a:lnTo>
                  <a:lnTo>
                    <a:pt x="2" y="434"/>
                  </a:lnTo>
                  <a:lnTo>
                    <a:pt x="4" y="451"/>
                  </a:lnTo>
                  <a:lnTo>
                    <a:pt x="15" y="7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94" name="Freeform 78">
              <a:extLst>
                <a:ext uri="{FF2B5EF4-FFF2-40B4-BE49-F238E27FC236}">
                  <a16:creationId xmlns:a16="http://schemas.microsoft.com/office/drawing/2014/main" id="{97EACCB2-F627-A0DC-91E8-765EB649DF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84" y="1074"/>
              <a:ext cx="234" cy="219"/>
            </a:xfrm>
            <a:custGeom>
              <a:avLst/>
              <a:gdLst>
                <a:gd name="T0" fmla="*/ 0 w 767"/>
                <a:gd name="T1" fmla="*/ 0 h 774"/>
                <a:gd name="T2" fmla="*/ 0 w 767"/>
                <a:gd name="T3" fmla="*/ 0 h 774"/>
                <a:gd name="T4" fmla="*/ 0 w 767"/>
                <a:gd name="T5" fmla="*/ 0 h 774"/>
                <a:gd name="T6" fmla="*/ 0 w 767"/>
                <a:gd name="T7" fmla="*/ 0 h 774"/>
                <a:gd name="T8" fmla="*/ 0 w 767"/>
                <a:gd name="T9" fmla="*/ 0 h 774"/>
                <a:gd name="T10" fmla="*/ 0 w 767"/>
                <a:gd name="T11" fmla="*/ 0 h 774"/>
                <a:gd name="T12" fmla="*/ 0 w 767"/>
                <a:gd name="T13" fmla="*/ 0 h 774"/>
                <a:gd name="T14" fmla="*/ 0 w 767"/>
                <a:gd name="T15" fmla="*/ 0 h 774"/>
                <a:gd name="T16" fmla="*/ 0 w 767"/>
                <a:gd name="T17" fmla="*/ 0 h 774"/>
                <a:gd name="T18" fmla="*/ 0 w 767"/>
                <a:gd name="T19" fmla="*/ 0 h 774"/>
                <a:gd name="T20" fmla="*/ 0 w 767"/>
                <a:gd name="T21" fmla="*/ 0 h 774"/>
                <a:gd name="T22" fmla="*/ 0 w 767"/>
                <a:gd name="T23" fmla="*/ 0 h 774"/>
                <a:gd name="T24" fmla="*/ 0 w 767"/>
                <a:gd name="T25" fmla="*/ 0 h 774"/>
                <a:gd name="T26" fmla="*/ 0 w 767"/>
                <a:gd name="T27" fmla="*/ 0 h 774"/>
                <a:gd name="T28" fmla="*/ 0 w 767"/>
                <a:gd name="T29" fmla="*/ 0 h 774"/>
                <a:gd name="T30" fmla="*/ 0 w 767"/>
                <a:gd name="T31" fmla="*/ 0 h 774"/>
                <a:gd name="T32" fmla="*/ 0 w 767"/>
                <a:gd name="T33" fmla="*/ 0 h 774"/>
                <a:gd name="T34" fmla="*/ 0 w 767"/>
                <a:gd name="T35" fmla="*/ 0 h 774"/>
                <a:gd name="T36" fmla="*/ 0 w 767"/>
                <a:gd name="T37" fmla="*/ 0 h 774"/>
                <a:gd name="T38" fmla="*/ 0 w 767"/>
                <a:gd name="T39" fmla="*/ 0 h 774"/>
                <a:gd name="T40" fmla="*/ 0 w 767"/>
                <a:gd name="T41" fmla="*/ 0 h 774"/>
                <a:gd name="T42" fmla="*/ 0 w 767"/>
                <a:gd name="T43" fmla="*/ 0 h 774"/>
                <a:gd name="T44" fmla="*/ 0 w 767"/>
                <a:gd name="T45" fmla="*/ 0 h 774"/>
                <a:gd name="T46" fmla="*/ 0 w 767"/>
                <a:gd name="T47" fmla="*/ 0 h 774"/>
                <a:gd name="T48" fmla="*/ 0 w 767"/>
                <a:gd name="T49" fmla="*/ 0 h 774"/>
                <a:gd name="T50" fmla="*/ 0 w 767"/>
                <a:gd name="T51" fmla="*/ 0 h 774"/>
                <a:gd name="T52" fmla="*/ 0 w 767"/>
                <a:gd name="T53" fmla="*/ 0 h 774"/>
                <a:gd name="T54" fmla="*/ 0 w 767"/>
                <a:gd name="T55" fmla="*/ 0 h 774"/>
                <a:gd name="T56" fmla="*/ 0 w 767"/>
                <a:gd name="T57" fmla="*/ 0 h 774"/>
                <a:gd name="T58" fmla="*/ 0 w 767"/>
                <a:gd name="T59" fmla="*/ 0 h 774"/>
                <a:gd name="T60" fmla="*/ 0 w 767"/>
                <a:gd name="T61" fmla="*/ 0 h 774"/>
                <a:gd name="T62" fmla="*/ 0 w 767"/>
                <a:gd name="T63" fmla="*/ 0 h 774"/>
                <a:gd name="T64" fmla="*/ 0 w 767"/>
                <a:gd name="T65" fmla="*/ 0 h 774"/>
                <a:gd name="T66" fmla="*/ 0 w 767"/>
                <a:gd name="T67" fmla="*/ 0 h 774"/>
                <a:gd name="T68" fmla="*/ 0 w 767"/>
                <a:gd name="T69" fmla="*/ 0 h 774"/>
                <a:gd name="T70" fmla="*/ 0 w 767"/>
                <a:gd name="T71" fmla="*/ 0 h 774"/>
                <a:gd name="T72" fmla="*/ 0 w 767"/>
                <a:gd name="T73" fmla="*/ 0 h 774"/>
                <a:gd name="T74" fmla="*/ 0 w 767"/>
                <a:gd name="T75" fmla="*/ 0 h 774"/>
                <a:gd name="T76" fmla="*/ 0 w 767"/>
                <a:gd name="T77" fmla="*/ 0 h 774"/>
                <a:gd name="T78" fmla="*/ 0 w 767"/>
                <a:gd name="T79" fmla="*/ 0 h 774"/>
                <a:gd name="T80" fmla="*/ 0 w 767"/>
                <a:gd name="T81" fmla="*/ 0 h 774"/>
                <a:gd name="T82" fmla="*/ 0 w 767"/>
                <a:gd name="T83" fmla="*/ 0 h 774"/>
                <a:gd name="T84" fmla="*/ 0 w 767"/>
                <a:gd name="T85" fmla="*/ 0 h 774"/>
                <a:gd name="T86" fmla="*/ 0 w 767"/>
                <a:gd name="T87" fmla="*/ 0 h 774"/>
                <a:gd name="T88" fmla="*/ 0 w 767"/>
                <a:gd name="T89" fmla="*/ 0 h 774"/>
                <a:gd name="T90" fmla="*/ 0 w 767"/>
                <a:gd name="T91" fmla="*/ 0 h 774"/>
                <a:gd name="T92" fmla="*/ 0 w 767"/>
                <a:gd name="T93" fmla="*/ 0 h 774"/>
                <a:gd name="T94" fmla="*/ 0 w 767"/>
                <a:gd name="T95" fmla="*/ 0 h 774"/>
                <a:gd name="T96" fmla="*/ 0 w 767"/>
                <a:gd name="T97" fmla="*/ 0 h 774"/>
                <a:gd name="T98" fmla="*/ 0 w 767"/>
                <a:gd name="T99" fmla="*/ 0 h 774"/>
                <a:gd name="T100" fmla="*/ 0 w 767"/>
                <a:gd name="T101" fmla="*/ 0 h 774"/>
                <a:gd name="T102" fmla="*/ 0 w 767"/>
                <a:gd name="T103" fmla="*/ 0 h 774"/>
                <a:gd name="T104" fmla="*/ 0 w 767"/>
                <a:gd name="T105" fmla="*/ 0 h 774"/>
                <a:gd name="T106" fmla="*/ 0 w 767"/>
                <a:gd name="T107" fmla="*/ 0 h 774"/>
                <a:gd name="T108" fmla="*/ 0 w 767"/>
                <a:gd name="T109" fmla="*/ 0 h 774"/>
                <a:gd name="T110" fmla="*/ 0 w 767"/>
                <a:gd name="T111" fmla="*/ 0 h 774"/>
                <a:gd name="T112" fmla="*/ 0 w 767"/>
                <a:gd name="T113" fmla="*/ 0 h 77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767"/>
                <a:gd name="T172" fmla="*/ 0 h 774"/>
                <a:gd name="T173" fmla="*/ 767 w 767"/>
                <a:gd name="T174" fmla="*/ 774 h 77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767" h="774">
                  <a:moveTo>
                    <a:pt x="74" y="23"/>
                  </a:moveTo>
                  <a:lnTo>
                    <a:pt x="51" y="35"/>
                  </a:lnTo>
                  <a:lnTo>
                    <a:pt x="34" y="59"/>
                  </a:lnTo>
                  <a:lnTo>
                    <a:pt x="20" y="95"/>
                  </a:lnTo>
                  <a:lnTo>
                    <a:pt x="11" y="145"/>
                  </a:lnTo>
                  <a:lnTo>
                    <a:pt x="3" y="198"/>
                  </a:lnTo>
                  <a:lnTo>
                    <a:pt x="0" y="259"/>
                  </a:lnTo>
                  <a:lnTo>
                    <a:pt x="0" y="324"/>
                  </a:lnTo>
                  <a:lnTo>
                    <a:pt x="3" y="390"/>
                  </a:lnTo>
                  <a:lnTo>
                    <a:pt x="5" y="455"/>
                  </a:lnTo>
                  <a:lnTo>
                    <a:pt x="13" y="518"/>
                  </a:lnTo>
                  <a:lnTo>
                    <a:pt x="19" y="576"/>
                  </a:lnTo>
                  <a:lnTo>
                    <a:pt x="28" y="630"/>
                  </a:lnTo>
                  <a:lnTo>
                    <a:pt x="38" y="672"/>
                  </a:lnTo>
                  <a:lnTo>
                    <a:pt x="49" y="704"/>
                  </a:lnTo>
                  <a:lnTo>
                    <a:pt x="60" y="723"/>
                  </a:lnTo>
                  <a:lnTo>
                    <a:pt x="74" y="730"/>
                  </a:lnTo>
                  <a:lnTo>
                    <a:pt x="81" y="721"/>
                  </a:lnTo>
                  <a:lnTo>
                    <a:pt x="87" y="704"/>
                  </a:lnTo>
                  <a:lnTo>
                    <a:pt x="91" y="681"/>
                  </a:lnTo>
                  <a:lnTo>
                    <a:pt x="95" y="653"/>
                  </a:lnTo>
                  <a:lnTo>
                    <a:pt x="96" y="620"/>
                  </a:lnTo>
                  <a:lnTo>
                    <a:pt x="96" y="582"/>
                  </a:lnTo>
                  <a:lnTo>
                    <a:pt x="98" y="546"/>
                  </a:lnTo>
                  <a:lnTo>
                    <a:pt x="100" y="508"/>
                  </a:lnTo>
                  <a:lnTo>
                    <a:pt x="102" y="466"/>
                  </a:lnTo>
                  <a:lnTo>
                    <a:pt x="108" y="432"/>
                  </a:lnTo>
                  <a:lnTo>
                    <a:pt x="116" y="398"/>
                  </a:lnTo>
                  <a:lnTo>
                    <a:pt x="127" y="369"/>
                  </a:lnTo>
                  <a:lnTo>
                    <a:pt x="140" y="346"/>
                  </a:lnTo>
                  <a:lnTo>
                    <a:pt x="157" y="331"/>
                  </a:lnTo>
                  <a:lnTo>
                    <a:pt x="180" y="324"/>
                  </a:lnTo>
                  <a:lnTo>
                    <a:pt x="209" y="326"/>
                  </a:lnTo>
                  <a:lnTo>
                    <a:pt x="231" y="335"/>
                  </a:lnTo>
                  <a:lnTo>
                    <a:pt x="250" y="348"/>
                  </a:lnTo>
                  <a:lnTo>
                    <a:pt x="260" y="364"/>
                  </a:lnTo>
                  <a:lnTo>
                    <a:pt x="266" y="384"/>
                  </a:lnTo>
                  <a:lnTo>
                    <a:pt x="266" y="405"/>
                  </a:lnTo>
                  <a:lnTo>
                    <a:pt x="264" y="428"/>
                  </a:lnTo>
                  <a:lnTo>
                    <a:pt x="258" y="453"/>
                  </a:lnTo>
                  <a:lnTo>
                    <a:pt x="252" y="481"/>
                  </a:lnTo>
                  <a:lnTo>
                    <a:pt x="243" y="508"/>
                  </a:lnTo>
                  <a:lnTo>
                    <a:pt x="237" y="537"/>
                  </a:lnTo>
                  <a:lnTo>
                    <a:pt x="228" y="563"/>
                  </a:lnTo>
                  <a:lnTo>
                    <a:pt x="226" y="592"/>
                  </a:lnTo>
                  <a:lnTo>
                    <a:pt x="224" y="616"/>
                  </a:lnTo>
                  <a:lnTo>
                    <a:pt x="228" y="641"/>
                  </a:lnTo>
                  <a:lnTo>
                    <a:pt x="237" y="666"/>
                  </a:lnTo>
                  <a:lnTo>
                    <a:pt x="252" y="689"/>
                  </a:lnTo>
                  <a:lnTo>
                    <a:pt x="269" y="694"/>
                  </a:lnTo>
                  <a:lnTo>
                    <a:pt x="287" y="681"/>
                  </a:lnTo>
                  <a:lnTo>
                    <a:pt x="302" y="649"/>
                  </a:lnTo>
                  <a:lnTo>
                    <a:pt x="317" y="601"/>
                  </a:lnTo>
                  <a:lnTo>
                    <a:pt x="330" y="542"/>
                  </a:lnTo>
                  <a:lnTo>
                    <a:pt x="344" y="478"/>
                  </a:lnTo>
                  <a:lnTo>
                    <a:pt x="357" y="409"/>
                  </a:lnTo>
                  <a:lnTo>
                    <a:pt x="370" y="345"/>
                  </a:lnTo>
                  <a:lnTo>
                    <a:pt x="382" y="284"/>
                  </a:lnTo>
                  <a:lnTo>
                    <a:pt x="395" y="230"/>
                  </a:lnTo>
                  <a:lnTo>
                    <a:pt x="406" y="189"/>
                  </a:lnTo>
                  <a:lnTo>
                    <a:pt x="418" y="168"/>
                  </a:lnTo>
                  <a:lnTo>
                    <a:pt x="429" y="166"/>
                  </a:lnTo>
                  <a:lnTo>
                    <a:pt x="442" y="189"/>
                  </a:lnTo>
                  <a:lnTo>
                    <a:pt x="454" y="242"/>
                  </a:lnTo>
                  <a:lnTo>
                    <a:pt x="467" y="329"/>
                  </a:lnTo>
                  <a:lnTo>
                    <a:pt x="482" y="426"/>
                  </a:lnTo>
                  <a:lnTo>
                    <a:pt x="501" y="512"/>
                  </a:lnTo>
                  <a:lnTo>
                    <a:pt x="528" y="584"/>
                  </a:lnTo>
                  <a:lnTo>
                    <a:pt x="558" y="645"/>
                  </a:lnTo>
                  <a:lnTo>
                    <a:pt x="587" y="694"/>
                  </a:lnTo>
                  <a:lnTo>
                    <a:pt x="619" y="730"/>
                  </a:lnTo>
                  <a:lnTo>
                    <a:pt x="650" y="755"/>
                  </a:lnTo>
                  <a:lnTo>
                    <a:pt x="680" y="772"/>
                  </a:lnTo>
                  <a:lnTo>
                    <a:pt x="707" y="774"/>
                  </a:lnTo>
                  <a:lnTo>
                    <a:pt x="731" y="767"/>
                  </a:lnTo>
                  <a:lnTo>
                    <a:pt x="748" y="748"/>
                  </a:lnTo>
                  <a:lnTo>
                    <a:pt x="764" y="719"/>
                  </a:lnTo>
                  <a:lnTo>
                    <a:pt x="767" y="679"/>
                  </a:lnTo>
                  <a:lnTo>
                    <a:pt x="766" y="630"/>
                  </a:lnTo>
                  <a:lnTo>
                    <a:pt x="752" y="569"/>
                  </a:lnTo>
                  <a:lnTo>
                    <a:pt x="731" y="500"/>
                  </a:lnTo>
                  <a:lnTo>
                    <a:pt x="703" y="428"/>
                  </a:lnTo>
                  <a:lnTo>
                    <a:pt x="678" y="367"/>
                  </a:lnTo>
                  <a:lnTo>
                    <a:pt x="655" y="310"/>
                  </a:lnTo>
                  <a:lnTo>
                    <a:pt x="636" y="265"/>
                  </a:lnTo>
                  <a:lnTo>
                    <a:pt x="617" y="223"/>
                  </a:lnTo>
                  <a:lnTo>
                    <a:pt x="600" y="189"/>
                  </a:lnTo>
                  <a:lnTo>
                    <a:pt x="583" y="160"/>
                  </a:lnTo>
                  <a:lnTo>
                    <a:pt x="568" y="135"/>
                  </a:lnTo>
                  <a:lnTo>
                    <a:pt x="549" y="114"/>
                  </a:lnTo>
                  <a:lnTo>
                    <a:pt x="532" y="95"/>
                  </a:lnTo>
                  <a:lnTo>
                    <a:pt x="515" y="82"/>
                  </a:lnTo>
                  <a:lnTo>
                    <a:pt x="496" y="69"/>
                  </a:lnTo>
                  <a:lnTo>
                    <a:pt x="475" y="57"/>
                  </a:lnTo>
                  <a:lnTo>
                    <a:pt x="452" y="48"/>
                  </a:lnTo>
                  <a:lnTo>
                    <a:pt x="427" y="38"/>
                  </a:lnTo>
                  <a:lnTo>
                    <a:pt x="403" y="29"/>
                  </a:lnTo>
                  <a:lnTo>
                    <a:pt x="372" y="18"/>
                  </a:lnTo>
                  <a:lnTo>
                    <a:pt x="344" y="12"/>
                  </a:lnTo>
                  <a:lnTo>
                    <a:pt x="313" y="6"/>
                  </a:lnTo>
                  <a:lnTo>
                    <a:pt x="285" y="2"/>
                  </a:lnTo>
                  <a:lnTo>
                    <a:pt x="256" y="0"/>
                  </a:lnTo>
                  <a:lnTo>
                    <a:pt x="230" y="2"/>
                  </a:lnTo>
                  <a:lnTo>
                    <a:pt x="203" y="2"/>
                  </a:lnTo>
                  <a:lnTo>
                    <a:pt x="180" y="4"/>
                  </a:lnTo>
                  <a:lnTo>
                    <a:pt x="155" y="6"/>
                  </a:lnTo>
                  <a:lnTo>
                    <a:pt x="135" y="8"/>
                  </a:lnTo>
                  <a:lnTo>
                    <a:pt x="116" y="12"/>
                  </a:lnTo>
                  <a:lnTo>
                    <a:pt x="100" y="16"/>
                  </a:lnTo>
                  <a:lnTo>
                    <a:pt x="87" y="18"/>
                  </a:lnTo>
                  <a:lnTo>
                    <a:pt x="79" y="21"/>
                  </a:lnTo>
                  <a:lnTo>
                    <a:pt x="74" y="21"/>
                  </a:lnTo>
                  <a:lnTo>
                    <a:pt x="74" y="23"/>
                  </a:lnTo>
                  <a:close/>
                </a:path>
              </a:pathLst>
            </a:custGeom>
            <a:solidFill>
              <a:srgbClr val="F0F0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595" name="TextBox 594">
            <a:extLst>
              <a:ext uri="{FF2B5EF4-FFF2-40B4-BE49-F238E27FC236}">
                <a16:creationId xmlns:a16="http://schemas.microsoft.com/office/drawing/2014/main" id="{E06BA0F5-96BB-B1E4-1AF7-E6ACDAE3F4DB}"/>
              </a:ext>
            </a:extLst>
          </p:cNvPr>
          <p:cNvSpPr txBox="1"/>
          <p:nvPr/>
        </p:nvSpPr>
        <p:spPr>
          <a:xfrm>
            <a:off x="-99263" y="4754073"/>
            <a:ext cx="232319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>
                <a:solidFill>
                  <a:srgbClr val="FFFF00"/>
                </a:solidFill>
              </a:rPr>
              <a:t>v(           ) = 3 </a:t>
            </a:r>
          </a:p>
        </p:txBody>
      </p:sp>
      <p:sp>
        <p:nvSpPr>
          <p:cNvPr id="752" name="Oval 751">
            <a:extLst>
              <a:ext uri="{FF2B5EF4-FFF2-40B4-BE49-F238E27FC236}">
                <a16:creationId xmlns:a16="http://schemas.microsoft.com/office/drawing/2014/main" id="{1B06BAEE-72B7-1936-ECFF-591322C4AD0D}"/>
              </a:ext>
            </a:extLst>
          </p:cNvPr>
          <p:cNvSpPr/>
          <p:nvPr/>
        </p:nvSpPr>
        <p:spPr bwMode="auto">
          <a:xfrm>
            <a:off x="2604187" y="5155627"/>
            <a:ext cx="304800" cy="304800"/>
          </a:xfrm>
          <a:prstGeom prst="ellipse">
            <a:avLst/>
          </a:prstGeom>
          <a:solidFill>
            <a:srgbClr val="C00000"/>
          </a:solidFill>
          <a:ln w="9525" cap="flat" cmpd="sng" algn="ctr">
            <a:solidFill>
              <a:srgbClr val="C0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457200" rtl="0" eaLnBrk="1" fontAlgn="base" latinLnBrk="0" hangingPunct="1">
              <a:lnSpc>
                <a:spcPct val="118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buNone/>
              <a:tabLst/>
            </a:pPr>
            <a:endParaRPr kumimoji="0" lang="en-US" sz="2400" b="0" i="0" u="none" strike="noStrike" cap="none" normalizeH="0" baseline="0">
              <a:ln>
                <a:noFill/>
              </a:ln>
              <a:solidFill>
                <a:schemeClr val="bg1"/>
              </a:solidFill>
              <a:effectLst/>
              <a:latin typeface="Times New Roman" pitchFamily="18" charset="0"/>
              <a:ea typeface="宋体" pitchFamily="2" charset="-122"/>
            </a:endParaRPr>
          </a:p>
        </p:txBody>
      </p:sp>
      <p:sp>
        <p:nvSpPr>
          <p:cNvPr id="753" name="AutoShape 5">
            <a:extLst>
              <a:ext uri="{FF2B5EF4-FFF2-40B4-BE49-F238E27FC236}">
                <a16:creationId xmlns:a16="http://schemas.microsoft.com/office/drawing/2014/main" id="{4CCCB304-97DD-A8E4-3A7F-408C287E612C}"/>
              </a:ext>
            </a:extLst>
          </p:cNvPr>
          <p:cNvSpPr>
            <a:spLocks noChangeArrowheads="1"/>
          </p:cNvSpPr>
          <p:nvPr/>
        </p:nvSpPr>
        <p:spPr bwMode="auto">
          <a:xfrm>
            <a:off x="-400714" y="4436247"/>
            <a:ext cx="2883093" cy="1348836"/>
          </a:xfrm>
          <a:prstGeom prst="wedgeEllipseCallout">
            <a:avLst>
              <a:gd name="adj1" fmla="val 53003"/>
              <a:gd name="adj2" fmla="val 18169"/>
            </a:avLst>
          </a:prstGeom>
          <a:solidFill>
            <a:srgbClr val="C00000"/>
          </a:solidFill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eaLnBrk="0" hangingPunct="0"/>
            <a:endParaRPr lang="en-US" sz="2000" dirty="0">
              <a:solidFill>
                <a:schemeClr val="bg1"/>
              </a:solidFill>
              <a:latin typeface="Courier New" panose="02070309020205020404" pitchFamily="49" charset="0"/>
              <a:cs typeface="Courier New" panose="02070309020205020404" pitchFamily="49" charset="0"/>
            </a:endParaRPr>
          </a:p>
        </p:txBody>
      </p:sp>
      <p:grpSp>
        <p:nvGrpSpPr>
          <p:cNvPr id="754" name="Group 3">
            <a:extLst>
              <a:ext uri="{FF2B5EF4-FFF2-40B4-BE49-F238E27FC236}">
                <a16:creationId xmlns:a16="http://schemas.microsoft.com/office/drawing/2014/main" id="{AC36C276-6A0E-942F-8DC2-1E644107C085}"/>
              </a:ext>
            </a:extLst>
          </p:cNvPr>
          <p:cNvGrpSpPr>
            <a:grpSpLocks/>
          </p:cNvGrpSpPr>
          <p:nvPr/>
        </p:nvGrpSpPr>
        <p:grpSpPr bwMode="auto">
          <a:xfrm>
            <a:off x="398837" y="4662066"/>
            <a:ext cx="847018" cy="700129"/>
            <a:chOff x="2976" y="864"/>
            <a:chExt cx="780" cy="582"/>
          </a:xfrm>
        </p:grpSpPr>
        <p:sp>
          <p:nvSpPr>
            <p:cNvPr id="755" name="Freeform 4">
              <a:extLst>
                <a:ext uri="{FF2B5EF4-FFF2-40B4-BE49-F238E27FC236}">
                  <a16:creationId xmlns:a16="http://schemas.microsoft.com/office/drawing/2014/main" id="{415DEA07-362D-F9FC-1206-ABDF3B5322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76" y="864"/>
              <a:ext cx="781" cy="583"/>
            </a:xfrm>
            <a:custGeom>
              <a:avLst/>
              <a:gdLst>
                <a:gd name="T0" fmla="*/ 0 w 2559"/>
                <a:gd name="T1" fmla="*/ 0 h 2070"/>
                <a:gd name="T2" fmla="*/ 0 w 2559"/>
                <a:gd name="T3" fmla="*/ 0 h 2070"/>
                <a:gd name="T4" fmla="*/ 0 w 2559"/>
                <a:gd name="T5" fmla="*/ 0 h 2070"/>
                <a:gd name="T6" fmla="*/ 0 w 2559"/>
                <a:gd name="T7" fmla="*/ 0 h 2070"/>
                <a:gd name="T8" fmla="*/ 0 w 2559"/>
                <a:gd name="T9" fmla="*/ 0 h 2070"/>
                <a:gd name="T10" fmla="*/ 0 w 2559"/>
                <a:gd name="T11" fmla="*/ 0 h 2070"/>
                <a:gd name="T12" fmla="*/ 0 w 2559"/>
                <a:gd name="T13" fmla="*/ 0 h 2070"/>
                <a:gd name="T14" fmla="*/ 0 w 2559"/>
                <a:gd name="T15" fmla="*/ 0 h 2070"/>
                <a:gd name="T16" fmla="*/ 0 w 2559"/>
                <a:gd name="T17" fmla="*/ 0 h 2070"/>
                <a:gd name="T18" fmla="*/ 0 w 2559"/>
                <a:gd name="T19" fmla="*/ 0 h 2070"/>
                <a:gd name="T20" fmla="*/ 0 w 2559"/>
                <a:gd name="T21" fmla="*/ 0 h 2070"/>
                <a:gd name="T22" fmla="*/ 0 w 2559"/>
                <a:gd name="T23" fmla="*/ 0 h 2070"/>
                <a:gd name="T24" fmla="*/ 0 w 2559"/>
                <a:gd name="T25" fmla="*/ 0 h 2070"/>
                <a:gd name="T26" fmla="*/ 0 w 2559"/>
                <a:gd name="T27" fmla="*/ 0 h 2070"/>
                <a:gd name="T28" fmla="*/ 0 w 2559"/>
                <a:gd name="T29" fmla="*/ 0 h 2070"/>
                <a:gd name="T30" fmla="*/ 0 w 2559"/>
                <a:gd name="T31" fmla="*/ 0 h 2070"/>
                <a:gd name="T32" fmla="*/ 0 w 2559"/>
                <a:gd name="T33" fmla="*/ 0 h 2070"/>
                <a:gd name="T34" fmla="*/ 0 w 2559"/>
                <a:gd name="T35" fmla="*/ 0 h 2070"/>
                <a:gd name="T36" fmla="*/ 0 w 2559"/>
                <a:gd name="T37" fmla="*/ 0 h 2070"/>
                <a:gd name="T38" fmla="*/ 0 w 2559"/>
                <a:gd name="T39" fmla="*/ 0 h 2070"/>
                <a:gd name="T40" fmla="*/ 0 w 2559"/>
                <a:gd name="T41" fmla="*/ 0 h 2070"/>
                <a:gd name="T42" fmla="*/ 1 w 2559"/>
                <a:gd name="T43" fmla="*/ 0 h 2070"/>
                <a:gd name="T44" fmla="*/ 1 w 2559"/>
                <a:gd name="T45" fmla="*/ 0 h 2070"/>
                <a:gd name="T46" fmla="*/ 1 w 2559"/>
                <a:gd name="T47" fmla="*/ 0 h 2070"/>
                <a:gd name="T48" fmla="*/ 1 w 2559"/>
                <a:gd name="T49" fmla="*/ 0 h 2070"/>
                <a:gd name="T50" fmla="*/ 1 w 2559"/>
                <a:gd name="T51" fmla="*/ 0 h 2070"/>
                <a:gd name="T52" fmla="*/ 1 w 2559"/>
                <a:gd name="T53" fmla="*/ 0 h 2070"/>
                <a:gd name="T54" fmla="*/ 1 w 2559"/>
                <a:gd name="T55" fmla="*/ 0 h 2070"/>
                <a:gd name="T56" fmla="*/ 1 w 2559"/>
                <a:gd name="T57" fmla="*/ 0 h 2070"/>
                <a:gd name="T58" fmla="*/ 1 w 2559"/>
                <a:gd name="T59" fmla="*/ 0 h 2070"/>
                <a:gd name="T60" fmla="*/ 1 w 2559"/>
                <a:gd name="T61" fmla="*/ 0 h 2070"/>
                <a:gd name="T62" fmla="*/ 1 w 2559"/>
                <a:gd name="T63" fmla="*/ 0 h 2070"/>
                <a:gd name="T64" fmla="*/ 1 w 2559"/>
                <a:gd name="T65" fmla="*/ 0 h 2070"/>
                <a:gd name="T66" fmla="*/ 1 w 2559"/>
                <a:gd name="T67" fmla="*/ 0 h 2070"/>
                <a:gd name="T68" fmla="*/ 1 w 2559"/>
                <a:gd name="T69" fmla="*/ 0 h 2070"/>
                <a:gd name="T70" fmla="*/ 1 w 2559"/>
                <a:gd name="T71" fmla="*/ 0 h 2070"/>
                <a:gd name="T72" fmla="*/ 1 w 2559"/>
                <a:gd name="T73" fmla="*/ 0 h 2070"/>
                <a:gd name="T74" fmla="*/ 1 w 2559"/>
                <a:gd name="T75" fmla="*/ 0 h 2070"/>
                <a:gd name="T76" fmla="*/ 1 w 2559"/>
                <a:gd name="T77" fmla="*/ 0 h 2070"/>
                <a:gd name="T78" fmla="*/ 1 w 2559"/>
                <a:gd name="T79" fmla="*/ 0 h 2070"/>
                <a:gd name="T80" fmla="*/ 1 w 2559"/>
                <a:gd name="T81" fmla="*/ 0 h 2070"/>
                <a:gd name="T82" fmla="*/ 1 w 2559"/>
                <a:gd name="T83" fmla="*/ 0 h 2070"/>
                <a:gd name="T84" fmla="*/ 0 w 2559"/>
                <a:gd name="T85" fmla="*/ 0 h 2070"/>
                <a:gd name="T86" fmla="*/ 0 w 2559"/>
                <a:gd name="T87" fmla="*/ 0 h 2070"/>
                <a:gd name="T88" fmla="*/ 0 w 2559"/>
                <a:gd name="T89" fmla="*/ 0 h 2070"/>
                <a:gd name="T90" fmla="*/ 0 w 2559"/>
                <a:gd name="T91" fmla="*/ 0 h 2070"/>
                <a:gd name="T92" fmla="*/ 0 w 2559"/>
                <a:gd name="T93" fmla="*/ 0 h 2070"/>
                <a:gd name="T94" fmla="*/ 0 w 2559"/>
                <a:gd name="T95" fmla="*/ 0 h 2070"/>
                <a:gd name="T96" fmla="*/ 0 w 2559"/>
                <a:gd name="T97" fmla="*/ 0 h 2070"/>
                <a:gd name="T98" fmla="*/ 0 w 2559"/>
                <a:gd name="T99" fmla="*/ 0 h 2070"/>
                <a:gd name="T100" fmla="*/ 0 w 2559"/>
                <a:gd name="T101" fmla="*/ 0 h 2070"/>
                <a:gd name="T102" fmla="*/ 0 w 2559"/>
                <a:gd name="T103" fmla="*/ 0 h 2070"/>
                <a:gd name="T104" fmla="*/ 0 w 2559"/>
                <a:gd name="T105" fmla="*/ 0 h 2070"/>
                <a:gd name="T106" fmla="*/ 0 w 2559"/>
                <a:gd name="T107" fmla="*/ 0 h 2070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2559"/>
                <a:gd name="T163" fmla="*/ 0 h 2070"/>
                <a:gd name="T164" fmla="*/ 2559 w 2559"/>
                <a:gd name="T165" fmla="*/ 2070 h 2070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2559" h="2070">
                  <a:moveTo>
                    <a:pt x="128" y="141"/>
                  </a:moveTo>
                  <a:lnTo>
                    <a:pt x="128" y="141"/>
                  </a:lnTo>
                  <a:lnTo>
                    <a:pt x="126" y="146"/>
                  </a:lnTo>
                  <a:lnTo>
                    <a:pt x="122" y="154"/>
                  </a:lnTo>
                  <a:lnTo>
                    <a:pt x="118" y="165"/>
                  </a:lnTo>
                  <a:lnTo>
                    <a:pt x="114" y="181"/>
                  </a:lnTo>
                  <a:lnTo>
                    <a:pt x="112" y="200"/>
                  </a:lnTo>
                  <a:lnTo>
                    <a:pt x="109" y="221"/>
                  </a:lnTo>
                  <a:lnTo>
                    <a:pt x="107" y="249"/>
                  </a:lnTo>
                  <a:lnTo>
                    <a:pt x="105" y="276"/>
                  </a:lnTo>
                  <a:lnTo>
                    <a:pt x="105" y="308"/>
                  </a:lnTo>
                  <a:lnTo>
                    <a:pt x="105" y="342"/>
                  </a:lnTo>
                  <a:lnTo>
                    <a:pt x="107" y="384"/>
                  </a:lnTo>
                  <a:lnTo>
                    <a:pt x="109" y="426"/>
                  </a:lnTo>
                  <a:lnTo>
                    <a:pt x="116" y="472"/>
                  </a:lnTo>
                  <a:lnTo>
                    <a:pt x="124" y="521"/>
                  </a:lnTo>
                  <a:lnTo>
                    <a:pt x="137" y="574"/>
                  </a:lnTo>
                  <a:lnTo>
                    <a:pt x="147" y="624"/>
                  </a:lnTo>
                  <a:lnTo>
                    <a:pt x="156" y="665"/>
                  </a:lnTo>
                  <a:lnTo>
                    <a:pt x="158" y="703"/>
                  </a:lnTo>
                  <a:lnTo>
                    <a:pt x="160" y="736"/>
                  </a:lnTo>
                  <a:lnTo>
                    <a:pt x="158" y="764"/>
                  </a:lnTo>
                  <a:lnTo>
                    <a:pt x="154" y="789"/>
                  </a:lnTo>
                  <a:lnTo>
                    <a:pt x="147" y="810"/>
                  </a:lnTo>
                  <a:lnTo>
                    <a:pt x="141" y="835"/>
                  </a:lnTo>
                  <a:lnTo>
                    <a:pt x="128" y="854"/>
                  </a:lnTo>
                  <a:lnTo>
                    <a:pt x="118" y="875"/>
                  </a:lnTo>
                  <a:lnTo>
                    <a:pt x="105" y="896"/>
                  </a:lnTo>
                  <a:lnTo>
                    <a:pt x="90" y="918"/>
                  </a:lnTo>
                  <a:lnTo>
                    <a:pt x="74" y="945"/>
                  </a:lnTo>
                  <a:lnTo>
                    <a:pt x="59" y="975"/>
                  </a:lnTo>
                  <a:lnTo>
                    <a:pt x="44" y="1011"/>
                  </a:lnTo>
                  <a:lnTo>
                    <a:pt x="29" y="1053"/>
                  </a:lnTo>
                  <a:lnTo>
                    <a:pt x="13" y="1095"/>
                  </a:lnTo>
                  <a:lnTo>
                    <a:pt x="6" y="1133"/>
                  </a:lnTo>
                  <a:lnTo>
                    <a:pt x="0" y="1167"/>
                  </a:lnTo>
                  <a:lnTo>
                    <a:pt x="0" y="1198"/>
                  </a:lnTo>
                  <a:lnTo>
                    <a:pt x="2" y="1224"/>
                  </a:lnTo>
                  <a:lnTo>
                    <a:pt x="6" y="1251"/>
                  </a:lnTo>
                  <a:lnTo>
                    <a:pt x="15" y="1278"/>
                  </a:lnTo>
                  <a:lnTo>
                    <a:pt x="25" y="1302"/>
                  </a:lnTo>
                  <a:lnTo>
                    <a:pt x="34" y="1327"/>
                  </a:lnTo>
                  <a:lnTo>
                    <a:pt x="48" y="1356"/>
                  </a:lnTo>
                  <a:lnTo>
                    <a:pt x="59" y="1384"/>
                  </a:lnTo>
                  <a:lnTo>
                    <a:pt x="72" y="1416"/>
                  </a:lnTo>
                  <a:lnTo>
                    <a:pt x="84" y="1453"/>
                  </a:lnTo>
                  <a:lnTo>
                    <a:pt x="95" y="1492"/>
                  </a:lnTo>
                  <a:lnTo>
                    <a:pt x="105" y="1536"/>
                  </a:lnTo>
                  <a:lnTo>
                    <a:pt x="114" y="1588"/>
                  </a:lnTo>
                  <a:lnTo>
                    <a:pt x="118" y="1637"/>
                  </a:lnTo>
                  <a:lnTo>
                    <a:pt x="118" y="1681"/>
                  </a:lnTo>
                  <a:lnTo>
                    <a:pt x="116" y="1719"/>
                  </a:lnTo>
                  <a:lnTo>
                    <a:pt x="112" y="1751"/>
                  </a:lnTo>
                  <a:lnTo>
                    <a:pt x="105" y="1776"/>
                  </a:lnTo>
                  <a:lnTo>
                    <a:pt x="99" y="1800"/>
                  </a:lnTo>
                  <a:lnTo>
                    <a:pt x="90" y="1821"/>
                  </a:lnTo>
                  <a:lnTo>
                    <a:pt x="82" y="1840"/>
                  </a:lnTo>
                  <a:lnTo>
                    <a:pt x="74" y="1856"/>
                  </a:lnTo>
                  <a:lnTo>
                    <a:pt x="67" y="1873"/>
                  </a:lnTo>
                  <a:lnTo>
                    <a:pt x="63" y="1888"/>
                  </a:lnTo>
                  <a:lnTo>
                    <a:pt x="59" y="1907"/>
                  </a:lnTo>
                  <a:lnTo>
                    <a:pt x="57" y="1926"/>
                  </a:lnTo>
                  <a:lnTo>
                    <a:pt x="61" y="1949"/>
                  </a:lnTo>
                  <a:lnTo>
                    <a:pt x="67" y="1973"/>
                  </a:lnTo>
                  <a:lnTo>
                    <a:pt x="78" y="2004"/>
                  </a:lnTo>
                  <a:lnTo>
                    <a:pt x="91" y="2027"/>
                  </a:lnTo>
                  <a:lnTo>
                    <a:pt x="109" y="2046"/>
                  </a:lnTo>
                  <a:lnTo>
                    <a:pt x="131" y="2051"/>
                  </a:lnTo>
                  <a:lnTo>
                    <a:pt x="156" y="2051"/>
                  </a:lnTo>
                  <a:lnTo>
                    <a:pt x="183" y="2046"/>
                  </a:lnTo>
                  <a:lnTo>
                    <a:pt x="215" y="2034"/>
                  </a:lnTo>
                  <a:lnTo>
                    <a:pt x="249" y="2019"/>
                  </a:lnTo>
                  <a:lnTo>
                    <a:pt x="289" y="2000"/>
                  </a:lnTo>
                  <a:lnTo>
                    <a:pt x="327" y="1981"/>
                  </a:lnTo>
                  <a:lnTo>
                    <a:pt x="373" y="1962"/>
                  </a:lnTo>
                  <a:lnTo>
                    <a:pt x="420" y="1941"/>
                  </a:lnTo>
                  <a:lnTo>
                    <a:pt x="470" y="1926"/>
                  </a:lnTo>
                  <a:lnTo>
                    <a:pt x="521" y="1913"/>
                  </a:lnTo>
                  <a:lnTo>
                    <a:pt x="578" y="1905"/>
                  </a:lnTo>
                  <a:lnTo>
                    <a:pt x="635" y="1905"/>
                  </a:lnTo>
                  <a:lnTo>
                    <a:pt x="696" y="1911"/>
                  </a:lnTo>
                  <a:lnTo>
                    <a:pt x="751" y="1920"/>
                  </a:lnTo>
                  <a:lnTo>
                    <a:pt x="799" y="1928"/>
                  </a:lnTo>
                  <a:lnTo>
                    <a:pt x="838" y="1935"/>
                  </a:lnTo>
                  <a:lnTo>
                    <a:pt x="873" y="1943"/>
                  </a:lnTo>
                  <a:lnTo>
                    <a:pt x="899" y="1951"/>
                  </a:lnTo>
                  <a:lnTo>
                    <a:pt x="924" y="1958"/>
                  </a:lnTo>
                  <a:lnTo>
                    <a:pt x="945" y="1966"/>
                  </a:lnTo>
                  <a:lnTo>
                    <a:pt x="966" y="1973"/>
                  </a:lnTo>
                  <a:lnTo>
                    <a:pt x="987" y="1981"/>
                  </a:lnTo>
                  <a:lnTo>
                    <a:pt x="1009" y="1989"/>
                  </a:lnTo>
                  <a:lnTo>
                    <a:pt x="1036" y="1996"/>
                  </a:lnTo>
                  <a:lnTo>
                    <a:pt x="1067" y="2008"/>
                  </a:lnTo>
                  <a:lnTo>
                    <a:pt x="1101" y="2017"/>
                  </a:lnTo>
                  <a:lnTo>
                    <a:pt x="1146" y="2029"/>
                  </a:lnTo>
                  <a:lnTo>
                    <a:pt x="1200" y="2042"/>
                  </a:lnTo>
                  <a:lnTo>
                    <a:pt x="1262" y="2055"/>
                  </a:lnTo>
                  <a:lnTo>
                    <a:pt x="1323" y="2065"/>
                  </a:lnTo>
                  <a:lnTo>
                    <a:pt x="1376" y="2070"/>
                  </a:lnTo>
                  <a:lnTo>
                    <a:pt x="1420" y="2070"/>
                  </a:lnTo>
                  <a:lnTo>
                    <a:pt x="1458" y="2065"/>
                  </a:lnTo>
                  <a:lnTo>
                    <a:pt x="1488" y="2057"/>
                  </a:lnTo>
                  <a:lnTo>
                    <a:pt x="1517" y="2046"/>
                  </a:lnTo>
                  <a:lnTo>
                    <a:pt x="1542" y="2034"/>
                  </a:lnTo>
                  <a:lnTo>
                    <a:pt x="1566" y="2023"/>
                  </a:lnTo>
                  <a:lnTo>
                    <a:pt x="1589" y="2008"/>
                  </a:lnTo>
                  <a:lnTo>
                    <a:pt x="1614" y="1994"/>
                  </a:lnTo>
                  <a:lnTo>
                    <a:pt x="1642" y="1983"/>
                  </a:lnTo>
                  <a:lnTo>
                    <a:pt x="1677" y="1975"/>
                  </a:lnTo>
                  <a:lnTo>
                    <a:pt x="1717" y="1968"/>
                  </a:lnTo>
                  <a:lnTo>
                    <a:pt x="1764" y="1966"/>
                  </a:lnTo>
                  <a:lnTo>
                    <a:pt x="1819" y="1972"/>
                  </a:lnTo>
                  <a:lnTo>
                    <a:pt x="1888" y="1981"/>
                  </a:lnTo>
                  <a:lnTo>
                    <a:pt x="1956" y="1989"/>
                  </a:lnTo>
                  <a:lnTo>
                    <a:pt x="2015" y="1998"/>
                  </a:lnTo>
                  <a:lnTo>
                    <a:pt x="2066" y="2004"/>
                  </a:lnTo>
                  <a:lnTo>
                    <a:pt x="2112" y="2011"/>
                  </a:lnTo>
                  <a:lnTo>
                    <a:pt x="2150" y="2015"/>
                  </a:lnTo>
                  <a:lnTo>
                    <a:pt x="2182" y="2019"/>
                  </a:lnTo>
                  <a:lnTo>
                    <a:pt x="2211" y="2023"/>
                  </a:lnTo>
                  <a:lnTo>
                    <a:pt x="2234" y="2025"/>
                  </a:lnTo>
                  <a:lnTo>
                    <a:pt x="2253" y="2025"/>
                  </a:lnTo>
                  <a:lnTo>
                    <a:pt x="2270" y="2025"/>
                  </a:lnTo>
                  <a:lnTo>
                    <a:pt x="2285" y="2023"/>
                  </a:lnTo>
                  <a:lnTo>
                    <a:pt x="2298" y="2023"/>
                  </a:lnTo>
                  <a:lnTo>
                    <a:pt x="2310" y="2019"/>
                  </a:lnTo>
                  <a:lnTo>
                    <a:pt x="2323" y="2017"/>
                  </a:lnTo>
                  <a:lnTo>
                    <a:pt x="2336" y="2013"/>
                  </a:lnTo>
                  <a:lnTo>
                    <a:pt x="2353" y="2013"/>
                  </a:lnTo>
                  <a:lnTo>
                    <a:pt x="2369" y="2008"/>
                  </a:lnTo>
                  <a:lnTo>
                    <a:pt x="2386" y="2002"/>
                  </a:lnTo>
                  <a:lnTo>
                    <a:pt x="2401" y="1994"/>
                  </a:lnTo>
                  <a:lnTo>
                    <a:pt x="2420" y="1989"/>
                  </a:lnTo>
                  <a:lnTo>
                    <a:pt x="2437" y="1977"/>
                  </a:lnTo>
                  <a:lnTo>
                    <a:pt x="2452" y="1966"/>
                  </a:lnTo>
                  <a:lnTo>
                    <a:pt x="2467" y="1953"/>
                  </a:lnTo>
                  <a:lnTo>
                    <a:pt x="2483" y="1939"/>
                  </a:lnTo>
                  <a:lnTo>
                    <a:pt x="2492" y="1922"/>
                  </a:lnTo>
                  <a:lnTo>
                    <a:pt x="2500" y="1901"/>
                  </a:lnTo>
                  <a:lnTo>
                    <a:pt x="2503" y="1880"/>
                  </a:lnTo>
                  <a:lnTo>
                    <a:pt x="2507" y="1856"/>
                  </a:lnTo>
                  <a:lnTo>
                    <a:pt x="2503" y="1827"/>
                  </a:lnTo>
                  <a:lnTo>
                    <a:pt x="2498" y="1797"/>
                  </a:lnTo>
                  <a:lnTo>
                    <a:pt x="2484" y="1762"/>
                  </a:lnTo>
                  <a:lnTo>
                    <a:pt x="2471" y="1726"/>
                  </a:lnTo>
                  <a:lnTo>
                    <a:pt x="2452" y="1686"/>
                  </a:lnTo>
                  <a:lnTo>
                    <a:pt x="2437" y="1650"/>
                  </a:lnTo>
                  <a:lnTo>
                    <a:pt x="2424" y="1616"/>
                  </a:lnTo>
                  <a:lnTo>
                    <a:pt x="2414" y="1586"/>
                  </a:lnTo>
                  <a:lnTo>
                    <a:pt x="2407" y="1555"/>
                  </a:lnTo>
                  <a:lnTo>
                    <a:pt x="2401" y="1527"/>
                  </a:lnTo>
                  <a:lnTo>
                    <a:pt x="2397" y="1498"/>
                  </a:lnTo>
                  <a:lnTo>
                    <a:pt x="2397" y="1472"/>
                  </a:lnTo>
                  <a:lnTo>
                    <a:pt x="2397" y="1443"/>
                  </a:lnTo>
                  <a:lnTo>
                    <a:pt x="2399" y="1416"/>
                  </a:lnTo>
                  <a:lnTo>
                    <a:pt x="2403" y="1386"/>
                  </a:lnTo>
                  <a:lnTo>
                    <a:pt x="2410" y="1359"/>
                  </a:lnTo>
                  <a:lnTo>
                    <a:pt x="2420" y="1327"/>
                  </a:lnTo>
                  <a:lnTo>
                    <a:pt x="2429" y="1297"/>
                  </a:lnTo>
                  <a:lnTo>
                    <a:pt x="2443" y="1261"/>
                  </a:lnTo>
                  <a:lnTo>
                    <a:pt x="2456" y="1226"/>
                  </a:lnTo>
                  <a:lnTo>
                    <a:pt x="2469" y="1184"/>
                  </a:lnTo>
                  <a:lnTo>
                    <a:pt x="2484" y="1143"/>
                  </a:lnTo>
                  <a:lnTo>
                    <a:pt x="2500" y="1097"/>
                  </a:lnTo>
                  <a:lnTo>
                    <a:pt x="2515" y="1051"/>
                  </a:lnTo>
                  <a:lnTo>
                    <a:pt x="2526" y="1002"/>
                  </a:lnTo>
                  <a:lnTo>
                    <a:pt x="2540" y="953"/>
                  </a:lnTo>
                  <a:lnTo>
                    <a:pt x="2549" y="903"/>
                  </a:lnTo>
                  <a:lnTo>
                    <a:pt x="2557" y="854"/>
                  </a:lnTo>
                  <a:lnTo>
                    <a:pt x="2559" y="800"/>
                  </a:lnTo>
                  <a:lnTo>
                    <a:pt x="2559" y="749"/>
                  </a:lnTo>
                  <a:lnTo>
                    <a:pt x="2555" y="700"/>
                  </a:lnTo>
                  <a:lnTo>
                    <a:pt x="2545" y="650"/>
                  </a:lnTo>
                  <a:lnTo>
                    <a:pt x="2530" y="601"/>
                  </a:lnTo>
                  <a:lnTo>
                    <a:pt x="2509" y="553"/>
                  </a:lnTo>
                  <a:lnTo>
                    <a:pt x="2481" y="508"/>
                  </a:lnTo>
                  <a:lnTo>
                    <a:pt x="2446" y="464"/>
                  </a:lnTo>
                  <a:lnTo>
                    <a:pt x="2412" y="422"/>
                  </a:lnTo>
                  <a:lnTo>
                    <a:pt x="2391" y="390"/>
                  </a:lnTo>
                  <a:lnTo>
                    <a:pt x="2378" y="359"/>
                  </a:lnTo>
                  <a:lnTo>
                    <a:pt x="2374" y="335"/>
                  </a:lnTo>
                  <a:lnTo>
                    <a:pt x="2378" y="314"/>
                  </a:lnTo>
                  <a:lnTo>
                    <a:pt x="2389" y="297"/>
                  </a:lnTo>
                  <a:lnTo>
                    <a:pt x="2405" y="280"/>
                  </a:lnTo>
                  <a:lnTo>
                    <a:pt x="2424" y="268"/>
                  </a:lnTo>
                  <a:lnTo>
                    <a:pt x="2443" y="257"/>
                  </a:lnTo>
                  <a:lnTo>
                    <a:pt x="2465" y="247"/>
                  </a:lnTo>
                  <a:lnTo>
                    <a:pt x="2486" y="238"/>
                  </a:lnTo>
                  <a:lnTo>
                    <a:pt x="2507" y="230"/>
                  </a:lnTo>
                  <a:lnTo>
                    <a:pt x="2524" y="219"/>
                  </a:lnTo>
                  <a:lnTo>
                    <a:pt x="2538" y="209"/>
                  </a:lnTo>
                  <a:lnTo>
                    <a:pt x="2545" y="198"/>
                  </a:lnTo>
                  <a:lnTo>
                    <a:pt x="2547" y="184"/>
                  </a:lnTo>
                  <a:lnTo>
                    <a:pt x="2538" y="167"/>
                  </a:lnTo>
                  <a:lnTo>
                    <a:pt x="2519" y="150"/>
                  </a:lnTo>
                  <a:lnTo>
                    <a:pt x="2492" y="133"/>
                  </a:lnTo>
                  <a:lnTo>
                    <a:pt x="2460" y="118"/>
                  </a:lnTo>
                  <a:lnTo>
                    <a:pt x="2418" y="103"/>
                  </a:lnTo>
                  <a:lnTo>
                    <a:pt x="2372" y="89"/>
                  </a:lnTo>
                  <a:lnTo>
                    <a:pt x="2321" y="78"/>
                  </a:lnTo>
                  <a:lnTo>
                    <a:pt x="2270" y="70"/>
                  </a:lnTo>
                  <a:lnTo>
                    <a:pt x="2211" y="63"/>
                  </a:lnTo>
                  <a:lnTo>
                    <a:pt x="2152" y="59"/>
                  </a:lnTo>
                  <a:lnTo>
                    <a:pt x="2093" y="61"/>
                  </a:lnTo>
                  <a:lnTo>
                    <a:pt x="2034" y="67"/>
                  </a:lnTo>
                  <a:lnTo>
                    <a:pt x="1975" y="74"/>
                  </a:lnTo>
                  <a:lnTo>
                    <a:pt x="1922" y="88"/>
                  </a:lnTo>
                  <a:lnTo>
                    <a:pt x="1869" y="108"/>
                  </a:lnTo>
                  <a:lnTo>
                    <a:pt x="1821" y="135"/>
                  </a:lnTo>
                  <a:lnTo>
                    <a:pt x="1775" y="160"/>
                  </a:lnTo>
                  <a:lnTo>
                    <a:pt x="1734" y="184"/>
                  </a:lnTo>
                  <a:lnTo>
                    <a:pt x="1694" y="203"/>
                  </a:lnTo>
                  <a:lnTo>
                    <a:pt x="1656" y="221"/>
                  </a:lnTo>
                  <a:lnTo>
                    <a:pt x="1620" y="234"/>
                  </a:lnTo>
                  <a:lnTo>
                    <a:pt x="1585" y="245"/>
                  </a:lnTo>
                  <a:lnTo>
                    <a:pt x="1553" y="253"/>
                  </a:lnTo>
                  <a:lnTo>
                    <a:pt x="1521" y="259"/>
                  </a:lnTo>
                  <a:lnTo>
                    <a:pt x="1488" y="259"/>
                  </a:lnTo>
                  <a:lnTo>
                    <a:pt x="1458" y="255"/>
                  </a:lnTo>
                  <a:lnTo>
                    <a:pt x="1426" y="247"/>
                  </a:lnTo>
                  <a:lnTo>
                    <a:pt x="1395" y="240"/>
                  </a:lnTo>
                  <a:lnTo>
                    <a:pt x="1361" y="226"/>
                  </a:lnTo>
                  <a:lnTo>
                    <a:pt x="1329" y="209"/>
                  </a:lnTo>
                  <a:lnTo>
                    <a:pt x="1296" y="190"/>
                  </a:lnTo>
                  <a:lnTo>
                    <a:pt x="1262" y="167"/>
                  </a:lnTo>
                  <a:lnTo>
                    <a:pt x="1226" y="141"/>
                  </a:lnTo>
                  <a:lnTo>
                    <a:pt x="1194" y="118"/>
                  </a:lnTo>
                  <a:lnTo>
                    <a:pt x="1163" y="93"/>
                  </a:lnTo>
                  <a:lnTo>
                    <a:pt x="1137" y="72"/>
                  </a:lnTo>
                  <a:lnTo>
                    <a:pt x="1108" y="53"/>
                  </a:lnTo>
                  <a:lnTo>
                    <a:pt x="1082" y="36"/>
                  </a:lnTo>
                  <a:lnTo>
                    <a:pt x="1057" y="21"/>
                  </a:lnTo>
                  <a:lnTo>
                    <a:pt x="1032" y="11"/>
                  </a:lnTo>
                  <a:lnTo>
                    <a:pt x="1006" y="4"/>
                  </a:lnTo>
                  <a:lnTo>
                    <a:pt x="979" y="0"/>
                  </a:lnTo>
                  <a:lnTo>
                    <a:pt x="949" y="0"/>
                  </a:lnTo>
                  <a:lnTo>
                    <a:pt x="920" y="4"/>
                  </a:lnTo>
                  <a:lnTo>
                    <a:pt x="886" y="11"/>
                  </a:lnTo>
                  <a:lnTo>
                    <a:pt x="854" y="27"/>
                  </a:lnTo>
                  <a:lnTo>
                    <a:pt x="814" y="48"/>
                  </a:lnTo>
                  <a:lnTo>
                    <a:pt x="774" y="72"/>
                  </a:lnTo>
                  <a:lnTo>
                    <a:pt x="728" y="99"/>
                  </a:lnTo>
                  <a:lnTo>
                    <a:pt x="686" y="120"/>
                  </a:lnTo>
                  <a:lnTo>
                    <a:pt x="645" y="137"/>
                  </a:lnTo>
                  <a:lnTo>
                    <a:pt x="608" y="150"/>
                  </a:lnTo>
                  <a:lnTo>
                    <a:pt x="572" y="160"/>
                  </a:lnTo>
                  <a:lnTo>
                    <a:pt x="538" y="165"/>
                  </a:lnTo>
                  <a:lnTo>
                    <a:pt x="506" y="169"/>
                  </a:lnTo>
                  <a:lnTo>
                    <a:pt x="477" y="169"/>
                  </a:lnTo>
                  <a:lnTo>
                    <a:pt x="449" y="164"/>
                  </a:lnTo>
                  <a:lnTo>
                    <a:pt x="426" y="156"/>
                  </a:lnTo>
                  <a:lnTo>
                    <a:pt x="401" y="146"/>
                  </a:lnTo>
                  <a:lnTo>
                    <a:pt x="382" y="135"/>
                  </a:lnTo>
                  <a:lnTo>
                    <a:pt x="361" y="120"/>
                  </a:lnTo>
                  <a:lnTo>
                    <a:pt x="346" y="105"/>
                  </a:lnTo>
                  <a:lnTo>
                    <a:pt x="333" y="86"/>
                  </a:lnTo>
                  <a:lnTo>
                    <a:pt x="323" y="67"/>
                  </a:lnTo>
                  <a:lnTo>
                    <a:pt x="310" y="48"/>
                  </a:lnTo>
                  <a:lnTo>
                    <a:pt x="299" y="38"/>
                  </a:lnTo>
                  <a:lnTo>
                    <a:pt x="283" y="30"/>
                  </a:lnTo>
                  <a:lnTo>
                    <a:pt x="270" y="30"/>
                  </a:lnTo>
                  <a:lnTo>
                    <a:pt x="253" y="32"/>
                  </a:lnTo>
                  <a:lnTo>
                    <a:pt x="238" y="38"/>
                  </a:lnTo>
                  <a:lnTo>
                    <a:pt x="221" y="48"/>
                  </a:lnTo>
                  <a:lnTo>
                    <a:pt x="205" y="61"/>
                  </a:lnTo>
                  <a:lnTo>
                    <a:pt x="190" y="72"/>
                  </a:lnTo>
                  <a:lnTo>
                    <a:pt x="175" y="86"/>
                  </a:lnTo>
                  <a:lnTo>
                    <a:pt x="162" y="99"/>
                  </a:lnTo>
                  <a:lnTo>
                    <a:pt x="150" y="112"/>
                  </a:lnTo>
                  <a:lnTo>
                    <a:pt x="141" y="124"/>
                  </a:lnTo>
                  <a:lnTo>
                    <a:pt x="133" y="133"/>
                  </a:lnTo>
                  <a:lnTo>
                    <a:pt x="128" y="137"/>
                  </a:lnTo>
                  <a:lnTo>
                    <a:pt x="128" y="141"/>
                  </a:lnTo>
                  <a:close/>
                </a:path>
              </a:pathLst>
            </a:custGeom>
            <a:solidFill>
              <a:srgbClr val="FFF2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56" name="Freeform 5">
              <a:extLst>
                <a:ext uri="{FF2B5EF4-FFF2-40B4-BE49-F238E27FC236}">
                  <a16:creationId xmlns:a16="http://schemas.microsoft.com/office/drawing/2014/main" id="{70BCC390-A96C-B7BB-9014-51E5CB23DF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12" y="967"/>
              <a:ext cx="534" cy="387"/>
            </a:xfrm>
            <a:custGeom>
              <a:avLst/>
              <a:gdLst>
                <a:gd name="T0" fmla="*/ 0 w 1747"/>
                <a:gd name="T1" fmla="*/ 0 h 1377"/>
                <a:gd name="T2" fmla="*/ 0 w 1747"/>
                <a:gd name="T3" fmla="*/ 0 h 1377"/>
                <a:gd name="T4" fmla="*/ 0 w 1747"/>
                <a:gd name="T5" fmla="*/ 0 h 1377"/>
                <a:gd name="T6" fmla="*/ 0 w 1747"/>
                <a:gd name="T7" fmla="*/ 0 h 1377"/>
                <a:gd name="T8" fmla="*/ 0 w 1747"/>
                <a:gd name="T9" fmla="*/ 0 h 1377"/>
                <a:gd name="T10" fmla="*/ 0 w 1747"/>
                <a:gd name="T11" fmla="*/ 0 h 1377"/>
                <a:gd name="T12" fmla="*/ 0 w 1747"/>
                <a:gd name="T13" fmla="*/ 0 h 1377"/>
                <a:gd name="T14" fmla="*/ 0 w 1747"/>
                <a:gd name="T15" fmla="*/ 0 h 1377"/>
                <a:gd name="T16" fmla="*/ 0 w 1747"/>
                <a:gd name="T17" fmla="*/ 0 h 1377"/>
                <a:gd name="T18" fmla="*/ 0 w 1747"/>
                <a:gd name="T19" fmla="*/ 0 h 1377"/>
                <a:gd name="T20" fmla="*/ 0 w 1747"/>
                <a:gd name="T21" fmla="*/ 0 h 1377"/>
                <a:gd name="T22" fmla="*/ 0 w 1747"/>
                <a:gd name="T23" fmla="*/ 0 h 1377"/>
                <a:gd name="T24" fmla="*/ 0 w 1747"/>
                <a:gd name="T25" fmla="*/ 0 h 1377"/>
                <a:gd name="T26" fmla="*/ 0 w 1747"/>
                <a:gd name="T27" fmla="*/ 0 h 1377"/>
                <a:gd name="T28" fmla="*/ 0 w 1747"/>
                <a:gd name="T29" fmla="*/ 0 h 1377"/>
                <a:gd name="T30" fmla="*/ 0 w 1747"/>
                <a:gd name="T31" fmla="*/ 0 h 1377"/>
                <a:gd name="T32" fmla="*/ 0 w 1747"/>
                <a:gd name="T33" fmla="*/ 0 h 1377"/>
                <a:gd name="T34" fmla="*/ 0 w 1747"/>
                <a:gd name="T35" fmla="*/ 0 h 1377"/>
                <a:gd name="T36" fmla="*/ 0 w 1747"/>
                <a:gd name="T37" fmla="*/ 0 h 1377"/>
                <a:gd name="T38" fmla="*/ 0 w 1747"/>
                <a:gd name="T39" fmla="*/ 0 h 1377"/>
                <a:gd name="T40" fmla="*/ 0 w 1747"/>
                <a:gd name="T41" fmla="*/ 0 h 1377"/>
                <a:gd name="T42" fmla="*/ 0 w 1747"/>
                <a:gd name="T43" fmla="*/ 0 h 1377"/>
                <a:gd name="T44" fmla="*/ 0 w 1747"/>
                <a:gd name="T45" fmla="*/ 0 h 1377"/>
                <a:gd name="T46" fmla="*/ 0 w 1747"/>
                <a:gd name="T47" fmla="*/ 0 h 1377"/>
                <a:gd name="T48" fmla="*/ 0 w 1747"/>
                <a:gd name="T49" fmla="*/ 0 h 1377"/>
                <a:gd name="T50" fmla="*/ 1 w 1747"/>
                <a:gd name="T51" fmla="*/ 0 h 1377"/>
                <a:gd name="T52" fmla="*/ 0 w 1747"/>
                <a:gd name="T53" fmla="*/ 0 h 1377"/>
                <a:gd name="T54" fmla="*/ 0 w 1747"/>
                <a:gd name="T55" fmla="*/ 0 h 1377"/>
                <a:gd name="T56" fmla="*/ 0 w 1747"/>
                <a:gd name="T57" fmla="*/ 0 h 1377"/>
                <a:gd name="T58" fmla="*/ 1 w 1747"/>
                <a:gd name="T59" fmla="*/ 0 h 1377"/>
                <a:gd name="T60" fmla="*/ 1 w 1747"/>
                <a:gd name="T61" fmla="*/ 0 h 1377"/>
                <a:gd name="T62" fmla="*/ 1 w 1747"/>
                <a:gd name="T63" fmla="*/ 0 h 1377"/>
                <a:gd name="T64" fmla="*/ 1 w 1747"/>
                <a:gd name="T65" fmla="*/ 0 h 1377"/>
                <a:gd name="T66" fmla="*/ 1 w 1747"/>
                <a:gd name="T67" fmla="*/ 0 h 1377"/>
                <a:gd name="T68" fmla="*/ 1 w 1747"/>
                <a:gd name="T69" fmla="*/ 0 h 1377"/>
                <a:gd name="T70" fmla="*/ 1 w 1747"/>
                <a:gd name="T71" fmla="*/ 0 h 1377"/>
                <a:gd name="T72" fmla="*/ 1 w 1747"/>
                <a:gd name="T73" fmla="*/ 0 h 1377"/>
                <a:gd name="T74" fmla="*/ 1 w 1747"/>
                <a:gd name="T75" fmla="*/ 0 h 1377"/>
                <a:gd name="T76" fmla="*/ 0 w 1747"/>
                <a:gd name="T77" fmla="*/ 0 h 1377"/>
                <a:gd name="T78" fmla="*/ 0 w 1747"/>
                <a:gd name="T79" fmla="*/ 0 h 1377"/>
                <a:gd name="T80" fmla="*/ 0 w 1747"/>
                <a:gd name="T81" fmla="*/ 0 h 1377"/>
                <a:gd name="T82" fmla="*/ 0 w 1747"/>
                <a:gd name="T83" fmla="*/ 0 h 1377"/>
                <a:gd name="T84" fmla="*/ 0 w 1747"/>
                <a:gd name="T85" fmla="*/ 0 h 1377"/>
                <a:gd name="T86" fmla="*/ 0 w 1747"/>
                <a:gd name="T87" fmla="*/ 0 h 1377"/>
                <a:gd name="T88" fmla="*/ 0 w 1747"/>
                <a:gd name="T89" fmla="*/ 0 h 1377"/>
                <a:gd name="T90" fmla="*/ 0 w 1747"/>
                <a:gd name="T91" fmla="*/ 0 h 1377"/>
                <a:gd name="T92" fmla="*/ 0 w 1747"/>
                <a:gd name="T93" fmla="*/ 0 h 1377"/>
                <a:gd name="T94" fmla="*/ 0 w 1747"/>
                <a:gd name="T95" fmla="*/ 0 h 1377"/>
                <a:gd name="T96" fmla="*/ 0 w 1747"/>
                <a:gd name="T97" fmla="*/ 0 h 1377"/>
                <a:gd name="T98" fmla="*/ 0 w 1747"/>
                <a:gd name="T99" fmla="*/ 0 h 1377"/>
                <a:gd name="T100" fmla="*/ 0 w 1747"/>
                <a:gd name="T101" fmla="*/ 0 h 1377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747"/>
                <a:gd name="T154" fmla="*/ 0 h 1377"/>
                <a:gd name="T155" fmla="*/ 1747 w 1747"/>
                <a:gd name="T156" fmla="*/ 1377 h 1377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747" h="1377">
                  <a:moveTo>
                    <a:pt x="66" y="52"/>
                  </a:moveTo>
                  <a:lnTo>
                    <a:pt x="66" y="53"/>
                  </a:lnTo>
                  <a:lnTo>
                    <a:pt x="64" y="59"/>
                  </a:lnTo>
                  <a:lnTo>
                    <a:pt x="63" y="67"/>
                  </a:lnTo>
                  <a:lnTo>
                    <a:pt x="61" y="80"/>
                  </a:lnTo>
                  <a:lnTo>
                    <a:pt x="57" y="95"/>
                  </a:lnTo>
                  <a:lnTo>
                    <a:pt x="53" y="114"/>
                  </a:lnTo>
                  <a:lnTo>
                    <a:pt x="51" y="135"/>
                  </a:lnTo>
                  <a:lnTo>
                    <a:pt x="49" y="162"/>
                  </a:lnTo>
                  <a:lnTo>
                    <a:pt x="45" y="187"/>
                  </a:lnTo>
                  <a:lnTo>
                    <a:pt x="44" y="217"/>
                  </a:lnTo>
                  <a:lnTo>
                    <a:pt x="44" y="249"/>
                  </a:lnTo>
                  <a:lnTo>
                    <a:pt x="44" y="283"/>
                  </a:lnTo>
                  <a:lnTo>
                    <a:pt x="44" y="320"/>
                  </a:lnTo>
                  <a:lnTo>
                    <a:pt x="44" y="360"/>
                  </a:lnTo>
                  <a:lnTo>
                    <a:pt x="47" y="398"/>
                  </a:lnTo>
                  <a:lnTo>
                    <a:pt x="53" y="441"/>
                  </a:lnTo>
                  <a:lnTo>
                    <a:pt x="55" y="481"/>
                  </a:lnTo>
                  <a:lnTo>
                    <a:pt x="57" y="517"/>
                  </a:lnTo>
                  <a:lnTo>
                    <a:pt x="57" y="552"/>
                  </a:lnTo>
                  <a:lnTo>
                    <a:pt x="57" y="582"/>
                  </a:lnTo>
                  <a:lnTo>
                    <a:pt x="55" y="607"/>
                  </a:lnTo>
                  <a:lnTo>
                    <a:pt x="53" y="631"/>
                  </a:lnTo>
                  <a:lnTo>
                    <a:pt x="47" y="652"/>
                  </a:lnTo>
                  <a:lnTo>
                    <a:pt x="45" y="673"/>
                  </a:lnTo>
                  <a:lnTo>
                    <a:pt x="40" y="690"/>
                  </a:lnTo>
                  <a:lnTo>
                    <a:pt x="34" y="709"/>
                  </a:lnTo>
                  <a:lnTo>
                    <a:pt x="30" y="725"/>
                  </a:lnTo>
                  <a:lnTo>
                    <a:pt x="25" y="742"/>
                  </a:lnTo>
                  <a:lnTo>
                    <a:pt x="19" y="757"/>
                  </a:lnTo>
                  <a:lnTo>
                    <a:pt x="15" y="770"/>
                  </a:lnTo>
                  <a:lnTo>
                    <a:pt x="11" y="787"/>
                  </a:lnTo>
                  <a:lnTo>
                    <a:pt x="7" y="806"/>
                  </a:lnTo>
                  <a:lnTo>
                    <a:pt x="4" y="821"/>
                  </a:lnTo>
                  <a:lnTo>
                    <a:pt x="6" y="839"/>
                  </a:lnTo>
                  <a:lnTo>
                    <a:pt x="7" y="854"/>
                  </a:lnTo>
                  <a:lnTo>
                    <a:pt x="13" y="869"/>
                  </a:lnTo>
                  <a:lnTo>
                    <a:pt x="19" y="884"/>
                  </a:lnTo>
                  <a:lnTo>
                    <a:pt x="26" y="901"/>
                  </a:lnTo>
                  <a:lnTo>
                    <a:pt x="34" y="917"/>
                  </a:lnTo>
                  <a:lnTo>
                    <a:pt x="44" y="936"/>
                  </a:lnTo>
                  <a:lnTo>
                    <a:pt x="53" y="951"/>
                  </a:lnTo>
                  <a:lnTo>
                    <a:pt x="63" y="968"/>
                  </a:lnTo>
                  <a:lnTo>
                    <a:pt x="72" y="989"/>
                  </a:lnTo>
                  <a:lnTo>
                    <a:pt x="82" y="1010"/>
                  </a:lnTo>
                  <a:lnTo>
                    <a:pt x="87" y="1031"/>
                  </a:lnTo>
                  <a:lnTo>
                    <a:pt x="95" y="1057"/>
                  </a:lnTo>
                  <a:lnTo>
                    <a:pt x="99" y="1080"/>
                  </a:lnTo>
                  <a:lnTo>
                    <a:pt x="103" y="1110"/>
                  </a:lnTo>
                  <a:lnTo>
                    <a:pt x="101" y="1135"/>
                  </a:lnTo>
                  <a:lnTo>
                    <a:pt x="101" y="1160"/>
                  </a:lnTo>
                  <a:lnTo>
                    <a:pt x="95" y="1181"/>
                  </a:lnTo>
                  <a:lnTo>
                    <a:pt x="91" y="1202"/>
                  </a:lnTo>
                  <a:lnTo>
                    <a:pt x="83" y="1215"/>
                  </a:lnTo>
                  <a:lnTo>
                    <a:pt x="76" y="1230"/>
                  </a:lnTo>
                  <a:lnTo>
                    <a:pt x="68" y="1244"/>
                  </a:lnTo>
                  <a:lnTo>
                    <a:pt x="61" y="1255"/>
                  </a:lnTo>
                  <a:lnTo>
                    <a:pt x="49" y="1263"/>
                  </a:lnTo>
                  <a:lnTo>
                    <a:pt x="42" y="1272"/>
                  </a:lnTo>
                  <a:lnTo>
                    <a:pt x="32" y="1280"/>
                  </a:lnTo>
                  <a:lnTo>
                    <a:pt x="25" y="1287"/>
                  </a:lnTo>
                  <a:lnTo>
                    <a:pt x="15" y="1293"/>
                  </a:lnTo>
                  <a:lnTo>
                    <a:pt x="7" y="1299"/>
                  </a:lnTo>
                  <a:lnTo>
                    <a:pt x="2" y="1304"/>
                  </a:lnTo>
                  <a:lnTo>
                    <a:pt x="0" y="1314"/>
                  </a:lnTo>
                  <a:lnTo>
                    <a:pt x="0" y="1316"/>
                  </a:lnTo>
                  <a:lnTo>
                    <a:pt x="7" y="1316"/>
                  </a:lnTo>
                  <a:lnTo>
                    <a:pt x="23" y="1312"/>
                  </a:lnTo>
                  <a:lnTo>
                    <a:pt x="45" y="1304"/>
                  </a:lnTo>
                  <a:lnTo>
                    <a:pt x="70" y="1295"/>
                  </a:lnTo>
                  <a:lnTo>
                    <a:pt x="101" y="1283"/>
                  </a:lnTo>
                  <a:lnTo>
                    <a:pt x="133" y="1272"/>
                  </a:lnTo>
                  <a:lnTo>
                    <a:pt x="169" y="1261"/>
                  </a:lnTo>
                  <a:lnTo>
                    <a:pt x="205" y="1249"/>
                  </a:lnTo>
                  <a:lnTo>
                    <a:pt x="241" y="1238"/>
                  </a:lnTo>
                  <a:lnTo>
                    <a:pt x="277" y="1228"/>
                  </a:lnTo>
                  <a:lnTo>
                    <a:pt x="313" y="1225"/>
                  </a:lnTo>
                  <a:lnTo>
                    <a:pt x="346" y="1219"/>
                  </a:lnTo>
                  <a:lnTo>
                    <a:pt x="376" y="1219"/>
                  </a:lnTo>
                  <a:lnTo>
                    <a:pt x="403" y="1225"/>
                  </a:lnTo>
                  <a:lnTo>
                    <a:pt x="424" y="1236"/>
                  </a:lnTo>
                  <a:lnTo>
                    <a:pt x="443" y="1249"/>
                  </a:lnTo>
                  <a:lnTo>
                    <a:pt x="467" y="1264"/>
                  </a:lnTo>
                  <a:lnTo>
                    <a:pt x="496" y="1280"/>
                  </a:lnTo>
                  <a:lnTo>
                    <a:pt x="528" y="1297"/>
                  </a:lnTo>
                  <a:lnTo>
                    <a:pt x="562" y="1312"/>
                  </a:lnTo>
                  <a:lnTo>
                    <a:pt x="600" y="1327"/>
                  </a:lnTo>
                  <a:lnTo>
                    <a:pt x="640" y="1342"/>
                  </a:lnTo>
                  <a:lnTo>
                    <a:pt x="680" y="1356"/>
                  </a:lnTo>
                  <a:lnTo>
                    <a:pt x="718" y="1363"/>
                  </a:lnTo>
                  <a:lnTo>
                    <a:pt x="758" y="1371"/>
                  </a:lnTo>
                  <a:lnTo>
                    <a:pt x="798" y="1375"/>
                  </a:lnTo>
                  <a:lnTo>
                    <a:pt x="836" y="1375"/>
                  </a:lnTo>
                  <a:lnTo>
                    <a:pt x="869" y="1369"/>
                  </a:lnTo>
                  <a:lnTo>
                    <a:pt x="901" y="1360"/>
                  </a:lnTo>
                  <a:lnTo>
                    <a:pt x="929" y="1342"/>
                  </a:lnTo>
                  <a:lnTo>
                    <a:pt x="956" y="1323"/>
                  </a:lnTo>
                  <a:lnTo>
                    <a:pt x="975" y="1297"/>
                  </a:lnTo>
                  <a:lnTo>
                    <a:pt x="998" y="1276"/>
                  </a:lnTo>
                  <a:lnTo>
                    <a:pt x="1017" y="1255"/>
                  </a:lnTo>
                  <a:lnTo>
                    <a:pt x="1040" y="1240"/>
                  </a:lnTo>
                  <a:lnTo>
                    <a:pt x="1060" y="1225"/>
                  </a:lnTo>
                  <a:lnTo>
                    <a:pt x="1081" y="1215"/>
                  </a:lnTo>
                  <a:lnTo>
                    <a:pt x="1102" y="1206"/>
                  </a:lnTo>
                  <a:lnTo>
                    <a:pt x="1125" y="1202"/>
                  </a:lnTo>
                  <a:lnTo>
                    <a:pt x="1146" y="1198"/>
                  </a:lnTo>
                  <a:lnTo>
                    <a:pt x="1171" y="1200"/>
                  </a:lnTo>
                  <a:lnTo>
                    <a:pt x="1194" y="1202"/>
                  </a:lnTo>
                  <a:lnTo>
                    <a:pt x="1218" y="1209"/>
                  </a:lnTo>
                  <a:lnTo>
                    <a:pt x="1243" y="1217"/>
                  </a:lnTo>
                  <a:lnTo>
                    <a:pt x="1271" y="1228"/>
                  </a:lnTo>
                  <a:lnTo>
                    <a:pt x="1298" y="1244"/>
                  </a:lnTo>
                  <a:lnTo>
                    <a:pt x="1328" y="1263"/>
                  </a:lnTo>
                  <a:lnTo>
                    <a:pt x="1357" y="1282"/>
                  </a:lnTo>
                  <a:lnTo>
                    <a:pt x="1389" y="1299"/>
                  </a:lnTo>
                  <a:lnTo>
                    <a:pt x="1422" y="1314"/>
                  </a:lnTo>
                  <a:lnTo>
                    <a:pt x="1452" y="1329"/>
                  </a:lnTo>
                  <a:lnTo>
                    <a:pt x="1482" y="1342"/>
                  </a:lnTo>
                  <a:lnTo>
                    <a:pt x="1513" y="1354"/>
                  </a:lnTo>
                  <a:lnTo>
                    <a:pt x="1541" y="1361"/>
                  </a:lnTo>
                  <a:lnTo>
                    <a:pt x="1572" y="1369"/>
                  </a:lnTo>
                  <a:lnTo>
                    <a:pt x="1596" y="1375"/>
                  </a:lnTo>
                  <a:lnTo>
                    <a:pt x="1621" y="1377"/>
                  </a:lnTo>
                  <a:lnTo>
                    <a:pt x="1642" y="1375"/>
                  </a:lnTo>
                  <a:lnTo>
                    <a:pt x="1663" y="1373"/>
                  </a:lnTo>
                  <a:lnTo>
                    <a:pt x="1678" y="1365"/>
                  </a:lnTo>
                  <a:lnTo>
                    <a:pt x="1693" y="1354"/>
                  </a:lnTo>
                  <a:lnTo>
                    <a:pt x="1703" y="1340"/>
                  </a:lnTo>
                  <a:lnTo>
                    <a:pt x="1709" y="1323"/>
                  </a:lnTo>
                  <a:lnTo>
                    <a:pt x="1707" y="1301"/>
                  </a:lnTo>
                  <a:lnTo>
                    <a:pt x="1703" y="1283"/>
                  </a:lnTo>
                  <a:lnTo>
                    <a:pt x="1693" y="1266"/>
                  </a:lnTo>
                  <a:lnTo>
                    <a:pt x="1684" y="1253"/>
                  </a:lnTo>
                  <a:lnTo>
                    <a:pt x="1671" y="1238"/>
                  </a:lnTo>
                  <a:lnTo>
                    <a:pt x="1655" y="1225"/>
                  </a:lnTo>
                  <a:lnTo>
                    <a:pt x="1640" y="1213"/>
                  </a:lnTo>
                  <a:lnTo>
                    <a:pt x="1627" y="1202"/>
                  </a:lnTo>
                  <a:lnTo>
                    <a:pt x="1610" y="1187"/>
                  </a:lnTo>
                  <a:lnTo>
                    <a:pt x="1600" y="1175"/>
                  </a:lnTo>
                  <a:lnTo>
                    <a:pt x="1591" y="1162"/>
                  </a:lnTo>
                  <a:lnTo>
                    <a:pt x="1585" y="1148"/>
                  </a:lnTo>
                  <a:lnTo>
                    <a:pt x="1585" y="1131"/>
                  </a:lnTo>
                  <a:lnTo>
                    <a:pt x="1591" y="1118"/>
                  </a:lnTo>
                  <a:lnTo>
                    <a:pt x="1600" y="1099"/>
                  </a:lnTo>
                  <a:lnTo>
                    <a:pt x="1621" y="1080"/>
                  </a:lnTo>
                  <a:lnTo>
                    <a:pt x="1642" y="1057"/>
                  </a:lnTo>
                  <a:lnTo>
                    <a:pt x="1659" y="1033"/>
                  </a:lnTo>
                  <a:lnTo>
                    <a:pt x="1673" y="1004"/>
                  </a:lnTo>
                  <a:lnTo>
                    <a:pt x="1686" y="977"/>
                  </a:lnTo>
                  <a:lnTo>
                    <a:pt x="1693" y="943"/>
                  </a:lnTo>
                  <a:lnTo>
                    <a:pt x="1703" y="913"/>
                  </a:lnTo>
                  <a:lnTo>
                    <a:pt x="1707" y="879"/>
                  </a:lnTo>
                  <a:lnTo>
                    <a:pt x="1711" y="846"/>
                  </a:lnTo>
                  <a:lnTo>
                    <a:pt x="1711" y="812"/>
                  </a:lnTo>
                  <a:lnTo>
                    <a:pt x="1711" y="776"/>
                  </a:lnTo>
                  <a:lnTo>
                    <a:pt x="1707" y="744"/>
                  </a:lnTo>
                  <a:lnTo>
                    <a:pt x="1707" y="709"/>
                  </a:lnTo>
                  <a:lnTo>
                    <a:pt x="1703" y="677"/>
                  </a:lnTo>
                  <a:lnTo>
                    <a:pt x="1699" y="648"/>
                  </a:lnTo>
                  <a:lnTo>
                    <a:pt x="1695" y="620"/>
                  </a:lnTo>
                  <a:lnTo>
                    <a:pt x="1692" y="593"/>
                  </a:lnTo>
                  <a:lnTo>
                    <a:pt x="1686" y="567"/>
                  </a:lnTo>
                  <a:lnTo>
                    <a:pt x="1680" y="542"/>
                  </a:lnTo>
                  <a:lnTo>
                    <a:pt x="1676" y="513"/>
                  </a:lnTo>
                  <a:lnTo>
                    <a:pt x="1673" y="489"/>
                  </a:lnTo>
                  <a:lnTo>
                    <a:pt x="1669" y="462"/>
                  </a:lnTo>
                  <a:lnTo>
                    <a:pt x="1665" y="436"/>
                  </a:lnTo>
                  <a:lnTo>
                    <a:pt x="1665" y="411"/>
                  </a:lnTo>
                  <a:lnTo>
                    <a:pt x="1665" y="386"/>
                  </a:lnTo>
                  <a:lnTo>
                    <a:pt x="1665" y="360"/>
                  </a:lnTo>
                  <a:lnTo>
                    <a:pt x="1665" y="337"/>
                  </a:lnTo>
                  <a:lnTo>
                    <a:pt x="1669" y="314"/>
                  </a:lnTo>
                  <a:lnTo>
                    <a:pt x="1674" y="295"/>
                  </a:lnTo>
                  <a:lnTo>
                    <a:pt x="1678" y="276"/>
                  </a:lnTo>
                  <a:lnTo>
                    <a:pt x="1688" y="257"/>
                  </a:lnTo>
                  <a:lnTo>
                    <a:pt x="1695" y="242"/>
                  </a:lnTo>
                  <a:lnTo>
                    <a:pt x="1709" y="228"/>
                  </a:lnTo>
                  <a:lnTo>
                    <a:pt x="1720" y="215"/>
                  </a:lnTo>
                  <a:lnTo>
                    <a:pt x="1730" y="202"/>
                  </a:lnTo>
                  <a:lnTo>
                    <a:pt x="1735" y="188"/>
                  </a:lnTo>
                  <a:lnTo>
                    <a:pt x="1741" y="177"/>
                  </a:lnTo>
                  <a:lnTo>
                    <a:pt x="1745" y="162"/>
                  </a:lnTo>
                  <a:lnTo>
                    <a:pt x="1747" y="148"/>
                  </a:lnTo>
                  <a:lnTo>
                    <a:pt x="1745" y="137"/>
                  </a:lnTo>
                  <a:lnTo>
                    <a:pt x="1745" y="126"/>
                  </a:lnTo>
                  <a:lnTo>
                    <a:pt x="1739" y="114"/>
                  </a:lnTo>
                  <a:lnTo>
                    <a:pt x="1735" y="103"/>
                  </a:lnTo>
                  <a:lnTo>
                    <a:pt x="1726" y="91"/>
                  </a:lnTo>
                  <a:lnTo>
                    <a:pt x="1720" y="84"/>
                  </a:lnTo>
                  <a:lnTo>
                    <a:pt x="1709" y="76"/>
                  </a:lnTo>
                  <a:lnTo>
                    <a:pt x="1697" y="69"/>
                  </a:lnTo>
                  <a:lnTo>
                    <a:pt x="1686" y="65"/>
                  </a:lnTo>
                  <a:lnTo>
                    <a:pt x="1674" y="61"/>
                  </a:lnTo>
                  <a:lnTo>
                    <a:pt x="1655" y="55"/>
                  </a:lnTo>
                  <a:lnTo>
                    <a:pt x="1633" y="52"/>
                  </a:lnTo>
                  <a:lnTo>
                    <a:pt x="1606" y="46"/>
                  </a:lnTo>
                  <a:lnTo>
                    <a:pt x="1576" y="42"/>
                  </a:lnTo>
                  <a:lnTo>
                    <a:pt x="1541" y="36"/>
                  </a:lnTo>
                  <a:lnTo>
                    <a:pt x="1507" y="31"/>
                  </a:lnTo>
                  <a:lnTo>
                    <a:pt x="1469" y="27"/>
                  </a:lnTo>
                  <a:lnTo>
                    <a:pt x="1431" y="23"/>
                  </a:lnTo>
                  <a:lnTo>
                    <a:pt x="1389" y="19"/>
                  </a:lnTo>
                  <a:lnTo>
                    <a:pt x="1351" y="17"/>
                  </a:lnTo>
                  <a:lnTo>
                    <a:pt x="1313" y="17"/>
                  </a:lnTo>
                  <a:lnTo>
                    <a:pt x="1277" y="17"/>
                  </a:lnTo>
                  <a:lnTo>
                    <a:pt x="1241" y="21"/>
                  </a:lnTo>
                  <a:lnTo>
                    <a:pt x="1211" y="27"/>
                  </a:lnTo>
                  <a:lnTo>
                    <a:pt x="1182" y="33"/>
                  </a:lnTo>
                  <a:lnTo>
                    <a:pt x="1159" y="44"/>
                  </a:lnTo>
                  <a:lnTo>
                    <a:pt x="1135" y="52"/>
                  </a:lnTo>
                  <a:lnTo>
                    <a:pt x="1112" y="59"/>
                  </a:lnTo>
                  <a:lnTo>
                    <a:pt x="1087" y="67"/>
                  </a:lnTo>
                  <a:lnTo>
                    <a:pt x="1060" y="74"/>
                  </a:lnTo>
                  <a:lnTo>
                    <a:pt x="1034" y="76"/>
                  </a:lnTo>
                  <a:lnTo>
                    <a:pt x="1007" y="78"/>
                  </a:lnTo>
                  <a:lnTo>
                    <a:pt x="981" y="78"/>
                  </a:lnTo>
                  <a:lnTo>
                    <a:pt x="954" y="78"/>
                  </a:lnTo>
                  <a:lnTo>
                    <a:pt x="926" y="76"/>
                  </a:lnTo>
                  <a:lnTo>
                    <a:pt x="899" y="74"/>
                  </a:lnTo>
                  <a:lnTo>
                    <a:pt x="870" y="69"/>
                  </a:lnTo>
                  <a:lnTo>
                    <a:pt x="846" y="65"/>
                  </a:lnTo>
                  <a:lnTo>
                    <a:pt x="817" y="57"/>
                  </a:lnTo>
                  <a:lnTo>
                    <a:pt x="792" y="50"/>
                  </a:lnTo>
                  <a:lnTo>
                    <a:pt x="766" y="42"/>
                  </a:lnTo>
                  <a:lnTo>
                    <a:pt x="743" y="34"/>
                  </a:lnTo>
                  <a:lnTo>
                    <a:pt x="718" y="25"/>
                  </a:lnTo>
                  <a:lnTo>
                    <a:pt x="696" y="17"/>
                  </a:lnTo>
                  <a:lnTo>
                    <a:pt x="673" y="12"/>
                  </a:lnTo>
                  <a:lnTo>
                    <a:pt x="650" y="8"/>
                  </a:lnTo>
                  <a:lnTo>
                    <a:pt x="625" y="4"/>
                  </a:lnTo>
                  <a:lnTo>
                    <a:pt x="602" y="2"/>
                  </a:lnTo>
                  <a:lnTo>
                    <a:pt x="580" y="0"/>
                  </a:lnTo>
                  <a:lnTo>
                    <a:pt x="561" y="2"/>
                  </a:lnTo>
                  <a:lnTo>
                    <a:pt x="538" y="2"/>
                  </a:lnTo>
                  <a:lnTo>
                    <a:pt x="519" y="6"/>
                  </a:lnTo>
                  <a:lnTo>
                    <a:pt x="498" y="10"/>
                  </a:lnTo>
                  <a:lnTo>
                    <a:pt x="479" y="17"/>
                  </a:lnTo>
                  <a:lnTo>
                    <a:pt x="460" y="23"/>
                  </a:lnTo>
                  <a:lnTo>
                    <a:pt x="445" y="31"/>
                  </a:lnTo>
                  <a:lnTo>
                    <a:pt x="428" y="40"/>
                  </a:lnTo>
                  <a:lnTo>
                    <a:pt x="414" y="52"/>
                  </a:lnTo>
                  <a:lnTo>
                    <a:pt x="397" y="59"/>
                  </a:lnTo>
                  <a:lnTo>
                    <a:pt x="376" y="69"/>
                  </a:lnTo>
                  <a:lnTo>
                    <a:pt x="352" y="72"/>
                  </a:lnTo>
                  <a:lnTo>
                    <a:pt x="327" y="76"/>
                  </a:lnTo>
                  <a:lnTo>
                    <a:pt x="298" y="76"/>
                  </a:lnTo>
                  <a:lnTo>
                    <a:pt x="270" y="76"/>
                  </a:lnTo>
                  <a:lnTo>
                    <a:pt x="239" y="74"/>
                  </a:lnTo>
                  <a:lnTo>
                    <a:pt x="211" y="74"/>
                  </a:lnTo>
                  <a:lnTo>
                    <a:pt x="182" y="69"/>
                  </a:lnTo>
                  <a:lnTo>
                    <a:pt x="156" y="67"/>
                  </a:lnTo>
                  <a:lnTo>
                    <a:pt x="131" y="63"/>
                  </a:lnTo>
                  <a:lnTo>
                    <a:pt x="110" y="59"/>
                  </a:lnTo>
                  <a:lnTo>
                    <a:pt x="91" y="55"/>
                  </a:lnTo>
                  <a:lnTo>
                    <a:pt x="78" y="53"/>
                  </a:lnTo>
                  <a:lnTo>
                    <a:pt x="70" y="52"/>
                  </a:lnTo>
                  <a:lnTo>
                    <a:pt x="66" y="5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57" name="Freeform 6">
              <a:extLst>
                <a:ext uri="{FF2B5EF4-FFF2-40B4-BE49-F238E27FC236}">
                  <a16:creationId xmlns:a16="http://schemas.microsoft.com/office/drawing/2014/main" id="{07F417BA-FF57-0FD0-CA12-360E41B6E9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12" y="1008"/>
              <a:ext cx="390" cy="296"/>
            </a:xfrm>
            <a:custGeom>
              <a:avLst/>
              <a:gdLst>
                <a:gd name="T0" fmla="*/ 0 w 1277"/>
                <a:gd name="T1" fmla="*/ 0 h 1054"/>
                <a:gd name="T2" fmla="*/ 0 w 1277"/>
                <a:gd name="T3" fmla="*/ 0 h 1054"/>
                <a:gd name="T4" fmla="*/ 0 w 1277"/>
                <a:gd name="T5" fmla="*/ 0 h 1054"/>
                <a:gd name="T6" fmla="*/ 0 w 1277"/>
                <a:gd name="T7" fmla="*/ 0 h 1054"/>
                <a:gd name="T8" fmla="*/ 0 w 1277"/>
                <a:gd name="T9" fmla="*/ 0 h 1054"/>
                <a:gd name="T10" fmla="*/ 0 w 1277"/>
                <a:gd name="T11" fmla="*/ 0 h 1054"/>
                <a:gd name="T12" fmla="*/ 0 w 1277"/>
                <a:gd name="T13" fmla="*/ 0 h 1054"/>
                <a:gd name="T14" fmla="*/ 0 w 1277"/>
                <a:gd name="T15" fmla="*/ 0 h 1054"/>
                <a:gd name="T16" fmla="*/ 0 w 1277"/>
                <a:gd name="T17" fmla="*/ 0 h 1054"/>
                <a:gd name="T18" fmla="*/ 0 w 1277"/>
                <a:gd name="T19" fmla="*/ 0 h 1054"/>
                <a:gd name="T20" fmla="*/ 0 w 1277"/>
                <a:gd name="T21" fmla="*/ 0 h 1054"/>
                <a:gd name="T22" fmla="*/ 0 w 1277"/>
                <a:gd name="T23" fmla="*/ 0 h 1054"/>
                <a:gd name="T24" fmla="*/ 0 w 1277"/>
                <a:gd name="T25" fmla="*/ 0 h 1054"/>
                <a:gd name="T26" fmla="*/ 0 w 1277"/>
                <a:gd name="T27" fmla="*/ 0 h 1054"/>
                <a:gd name="T28" fmla="*/ 0 w 1277"/>
                <a:gd name="T29" fmla="*/ 0 h 1054"/>
                <a:gd name="T30" fmla="*/ 0 w 1277"/>
                <a:gd name="T31" fmla="*/ 0 h 1054"/>
                <a:gd name="T32" fmla="*/ 0 w 1277"/>
                <a:gd name="T33" fmla="*/ 0 h 1054"/>
                <a:gd name="T34" fmla="*/ 0 w 1277"/>
                <a:gd name="T35" fmla="*/ 0 h 1054"/>
                <a:gd name="T36" fmla="*/ 0 w 1277"/>
                <a:gd name="T37" fmla="*/ 0 h 1054"/>
                <a:gd name="T38" fmla="*/ 0 w 1277"/>
                <a:gd name="T39" fmla="*/ 0 h 1054"/>
                <a:gd name="T40" fmla="*/ 0 w 1277"/>
                <a:gd name="T41" fmla="*/ 0 h 1054"/>
                <a:gd name="T42" fmla="*/ 0 w 1277"/>
                <a:gd name="T43" fmla="*/ 0 h 1054"/>
                <a:gd name="T44" fmla="*/ 0 w 1277"/>
                <a:gd name="T45" fmla="*/ 0 h 1054"/>
                <a:gd name="T46" fmla="*/ 0 w 1277"/>
                <a:gd name="T47" fmla="*/ 0 h 1054"/>
                <a:gd name="T48" fmla="*/ 0 w 1277"/>
                <a:gd name="T49" fmla="*/ 0 h 1054"/>
                <a:gd name="T50" fmla="*/ 0 w 1277"/>
                <a:gd name="T51" fmla="*/ 0 h 1054"/>
                <a:gd name="T52" fmla="*/ 0 w 1277"/>
                <a:gd name="T53" fmla="*/ 0 h 1054"/>
                <a:gd name="T54" fmla="*/ 0 w 1277"/>
                <a:gd name="T55" fmla="*/ 0 h 1054"/>
                <a:gd name="T56" fmla="*/ 0 w 1277"/>
                <a:gd name="T57" fmla="*/ 0 h 1054"/>
                <a:gd name="T58" fmla="*/ 0 w 1277"/>
                <a:gd name="T59" fmla="*/ 0 h 1054"/>
                <a:gd name="T60" fmla="*/ 0 w 1277"/>
                <a:gd name="T61" fmla="*/ 0 h 1054"/>
                <a:gd name="T62" fmla="*/ 0 w 1277"/>
                <a:gd name="T63" fmla="*/ 0 h 1054"/>
                <a:gd name="T64" fmla="*/ 0 w 1277"/>
                <a:gd name="T65" fmla="*/ 0 h 1054"/>
                <a:gd name="T66" fmla="*/ 0 w 1277"/>
                <a:gd name="T67" fmla="*/ 0 h 1054"/>
                <a:gd name="T68" fmla="*/ 0 w 1277"/>
                <a:gd name="T69" fmla="*/ 0 h 1054"/>
                <a:gd name="T70" fmla="*/ 0 w 1277"/>
                <a:gd name="T71" fmla="*/ 0 h 1054"/>
                <a:gd name="T72" fmla="*/ 0 w 1277"/>
                <a:gd name="T73" fmla="*/ 0 h 1054"/>
                <a:gd name="T74" fmla="*/ 0 w 1277"/>
                <a:gd name="T75" fmla="*/ 0 h 1054"/>
                <a:gd name="T76" fmla="*/ 0 w 1277"/>
                <a:gd name="T77" fmla="*/ 0 h 1054"/>
                <a:gd name="T78" fmla="*/ 0 w 1277"/>
                <a:gd name="T79" fmla="*/ 0 h 1054"/>
                <a:gd name="T80" fmla="*/ 0 w 1277"/>
                <a:gd name="T81" fmla="*/ 0 h 1054"/>
                <a:gd name="T82" fmla="*/ 0 w 1277"/>
                <a:gd name="T83" fmla="*/ 0 h 1054"/>
                <a:gd name="T84" fmla="*/ 0 w 1277"/>
                <a:gd name="T85" fmla="*/ 0 h 1054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277"/>
                <a:gd name="T130" fmla="*/ 0 h 1054"/>
                <a:gd name="T131" fmla="*/ 1277 w 1277"/>
                <a:gd name="T132" fmla="*/ 1054 h 1054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277" h="1054">
                  <a:moveTo>
                    <a:pt x="452" y="116"/>
                  </a:moveTo>
                  <a:lnTo>
                    <a:pt x="422" y="113"/>
                  </a:lnTo>
                  <a:lnTo>
                    <a:pt x="391" y="103"/>
                  </a:lnTo>
                  <a:lnTo>
                    <a:pt x="359" y="92"/>
                  </a:lnTo>
                  <a:lnTo>
                    <a:pt x="327" y="78"/>
                  </a:lnTo>
                  <a:lnTo>
                    <a:pt x="294" y="61"/>
                  </a:lnTo>
                  <a:lnTo>
                    <a:pt x="260" y="44"/>
                  </a:lnTo>
                  <a:lnTo>
                    <a:pt x="228" y="29"/>
                  </a:lnTo>
                  <a:lnTo>
                    <a:pt x="196" y="18"/>
                  </a:lnTo>
                  <a:lnTo>
                    <a:pt x="163" y="6"/>
                  </a:lnTo>
                  <a:lnTo>
                    <a:pt x="135" y="0"/>
                  </a:lnTo>
                  <a:lnTo>
                    <a:pt x="106" y="0"/>
                  </a:lnTo>
                  <a:lnTo>
                    <a:pt x="82" y="8"/>
                  </a:lnTo>
                  <a:lnTo>
                    <a:pt x="57" y="23"/>
                  </a:lnTo>
                  <a:lnTo>
                    <a:pt x="36" y="48"/>
                  </a:lnTo>
                  <a:lnTo>
                    <a:pt x="19" y="82"/>
                  </a:lnTo>
                  <a:lnTo>
                    <a:pt x="5" y="132"/>
                  </a:lnTo>
                  <a:lnTo>
                    <a:pt x="0" y="177"/>
                  </a:lnTo>
                  <a:lnTo>
                    <a:pt x="15" y="221"/>
                  </a:lnTo>
                  <a:lnTo>
                    <a:pt x="42" y="253"/>
                  </a:lnTo>
                  <a:lnTo>
                    <a:pt x="82" y="282"/>
                  </a:lnTo>
                  <a:lnTo>
                    <a:pt x="127" y="307"/>
                  </a:lnTo>
                  <a:lnTo>
                    <a:pt x="182" y="327"/>
                  </a:lnTo>
                  <a:lnTo>
                    <a:pt x="239" y="346"/>
                  </a:lnTo>
                  <a:lnTo>
                    <a:pt x="296" y="365"/>
                  </a:lnTo>
                  <a:lnTo>
                    <a:pt x="350" y="385"/>
                  </a:lnTo>
                  <a:lnTo>
                    <a:pt x="399" y="404"/>
                  </a:lnTo>
                  <a:lnTo>
                    <a:pt x="441" y="426"/>
                  </a:lnTo>
                  <a:lnTo>
                    <a:pt x="471" y="455"/>
                  </a:lnTo>
                  <a:lnTo>
                    <a:pt x="488" y="485"/>
                  </a:lnTo>
                  <a:lnTo>
                    <a:pt x="490" y="525"/>
                  </a:lnTo>
                  <a:lnTo>
                    <a:pt x="471" y="571"/>
                  </a:lnTo>
                  <a:lnTo>
                    <a:pt x="435" y="626"/>
                  </a:lnTo>
                  <a:lnTo>
                    <a:pt x="384" y="679"/>
                  </a:lnTo>
                  <a:lnTo>
                    <a:pt x="332" y="723"/>
                  </a:lnTo>
                  <a:lnTo>
                    <a:pt x="281" y="757"/>
                  </a:lnTo>
                  <a:lnTo>
                    <a:pt x="234" y="784"/>
                  </a:lnTo>
                  <a:lnTo>
                    <a:pt x="188" y="803"/>
                  </a:lnTo>
                  <a:lnTo>
                    <a:pt x="146" y="818"/>
                  </a:lnTo>
                  <a:lnTo>
                    <a:pt x="106" y="827"/>
                  </a:lnTo>
                  <a:lnTo>
                    <a:pt x="74" y="837"/>
                  </a:lnTo>
                  <a:lnTo>
                    <a:pt x="45" y="843"/>
                  </a:lnTo>
                  <a:lnTo>
                    <a:pt x="25" y="848"/>
                  </a:lnTo>
                  <a:lnTo>
                    <a:pt x="11" y="852"/>
                  </a:lnTo>
                  <a:lnTo>
                    <a:pt x="9" y="862"/>
                  </a:lnTo>
                  <a:lnTo>
                    <a:pt x="13" y="873"/>
                  </a:lnTo>
                  <a:lnTo>
                    <a:pt x="30" y="890"/>
                  </a:lnTo>
                  <a:lnTo>
                    <a:pt x="59" y="913"/>
                  </a:lnTo>
                  <a:lnTo>
                    <a:pt x="99" y="945"/>
                  </a:lnTo>
                  <a:lnTo>
                    <a:pt x="150" y="974"/>
                  </a:lnTo>
                  <a:lnTo>
                    <a:pt x="215" y="1000"/>
                  </a:lnTo>
                  <a:lnTo>
                    <a:pt x="285" y="1019"/>
                  </a:lnTo>
                  <a:lnTo>
                    <a:pt x="367" y="1039"/>
                  </a:lnTo>
                  <a:lnTo>
                    <a:pt x="452" y="1048"/>
                  </a:lnTo>
                  <a:lnTo>
                    <a:pt x="543" y="1054"/>
                  </a:lnTo>
                  <a:lnTo>
                    <a:pt x="635" y="1054"/>
                  </a:lnTo>
                  <a:lnTo>
                    <a:pt x="728" y="1052"/>
                  </a:lnTo>
                  <a:lnTo>
                    <a:pt x="819" y="1040"/>
                  </a:lnTo>
                  <a:lnTo>
                    <a:pt x="906" y="1025"/>
                  </a:lnTo>
                  <a:lnTo>
                    <a:pt x="988" y="1004"/>
                  </a:lnTo>
                  <a:lnTo>
                    <a:pt x="1066" y="978"/>
                  </a:lnTo>
                  <a:lnTo>
                    <a:pt x="1133" y="945"/>
                  </a:lnTo>
                  <a:lnTo>
                    <a:pt x="1188" y="909"/>
                  </a:lnTo>
                  <a:lnTo>
                    <a:pt x="1233" y="864"/>
                  </a:lnTo>
                  <a:lnTo>
                    <a:pt x="1264" y="814"/>
                  </a:lnTo>
                  <a:lnTo>
                    <a:pt x="1277" y="772"/>
                  </a:lnTo>
                  <a:lnTo>
                    <a:pt x="1277" y="750"/>
                  </a:lnTo>
                  <a:lnTo>
                    <a:pt x="1262" y="742"/>
                  </a:lnTo>
                  <a:lnTo>
                    <a:pt x="1237" y="750"/>
                  </a:lnTo>
                  <a:lnTo>
                    <a:pt x="1203" y="769"/>
                  </a:lnTo>
                  <a:lnTo>
                    <a:pt x="1161" y="793"/>
                  </a:lnTo>
                  <a:lnTo>
                    <a:pt x="1116" y="824"/>
                  </a:lnTo>
                  <a:lnTo>
                    <a:pt x="1066" y="858"/>
                  </a:lnTo>
                  <a:lnTo>
                    <a:pt x="1013" y="890"/>
                  </a:lnTo>
                  <a:lnTo>
                    <a:pt x="962" y="917"/>
                  </a:lnTo>
                  <a:lnTo>
                    <a:pt x="908" y="936"/>
                  </a:lnTo>
                  <a:lnTo>
                    <a:pt x="863" y="945"/>
                  </a:lnTo>
                  <a:lnTo>
                    <a:pt x="821" y="942"/>
                  </a:lnTo>
                  <a:lnTo>
                    <a:pt x="789" y="923"/>
                  </a:lnTo>
                  <a:lnTo>
                    <a:pt x="762" y="881"/>
                  </a:lnTo>
                  <a:lnTo>
                    <a:pt x="751" y="820"/>
                  </a:lnTo>
                  <a:lnTo>
                    <a:pt x="743" y="750"/>
                  </a:lnTo>
                  <a:lnTo>
                    <a:pt x="743" y="689"/>
                  </a:lnTo>
                  <a:lnTo>
                    <a:pt x="747" y="635"/>
                  </a:lnTo>
                  <a:lnTo>
                    <a:pt x="758" y="590"/>
                  </a:lnTo>
                  <a:lnTo>
                    <a:pt x="771" y="550"/>
                  </a:lnTo>
                  <a:lnTo>
                    <a:pt x="791" y="518"/>
                  </a:lnTo>
                  <a:lnTo>
                    <a:pt x="811" y="489"/>
                  </a:lnTo>
                  <a:lnTo>
                    <a:pt x="840" y="466"/>
                  </a:lnTo>
                  <a:lnTo>
                    <a:pt x="868" y="445"/>
                  </a:lnTo>
                  <a:lnTo>
                    <a:pt x="903" y="426"/>
                  </a:lnTo>
                  <a:lnTo>
                    <a:pt x="937" y="411"/>
                  </a:lnTo>
                  <a:lnTo>
                    <a:pt x="979" y="396"/>
                  </a:lnTo>
                  <a:lnTo>
                    <a:pt x="1020" y="379"/>
                  </a:lnTo>
                  <a:lnTo>
                    <a:pt x="1066" y="364"/>
                  </a:lnTo>
                  <a:lnTo>
                    <a:pt x="1114" y="346"/>
                  </a:lnTo>
                  <a:lnTo>
                    <a:pt x="1165" y="327"/>
                  </a:lnTo>
                  <a:lnTo>
                    <a:pt x="1205" y="305"/>
                  </a:lnTo>
                  <a:lnTo>
                    <a:pt x="1231" y="282"/>
                  </a:lnTo>
                  <a:lnTo>
                    <a:pt x="1241" y="255"/>
                  </a:lnTo>
                  <a:lnTo>
                    <a:pt x="1237" y="231"/>
                  </a:lnTo>
                  <a:lnTo>
                    <a:pt x="1222" y="206"/>
                  </a:lnTo>
                  <a:lnTo>
                    <a:pt x="1199" y="183"/>
                  </a:lnTo>
                  <a:lnTo>
                    <a:pt x="1169" y="158"/>
                  </a:lnTo>
                  <a:lnTo>
                    <a:pt x="1133" y="137"/>
                  </a:lnTo>
                  <a:lnTo>
                    <a:pt x="1091" y="118"/>
                  </a:lnTo>
                  <a:lnTo>
                    <a:pt x="1047" y="101"/>
                  </a:lnTo>
                  <a:lnTo>
                    <a:pt x="1001" y="88"/>
                  </a:lnTo>
                  <a:lnTo>
                    <a:pt x="962" y="78"/>
                  </a:lnTo>
                  <a:lnTo>
                    <a:pt x="920" y="71"/>
                  </a:lnTo>
                  <a:lnTo>
                    <a:pt x="886" y="71"/>
                  </a:lnTo>
                  <a:lnTo>
                    <a:pt x="859" y="75"/>
                  </a:lnTo>
                  <a:lnTo>
                    <a:pt x="840" y="84"/>
                  </a:lnTo>
                  <a:lnTo>
                    <a:pt x="823" y="94"/>
                  </a:lnTo>
                  <a:lnTo>
                    <a:pt x="802" y="103"/>
                  </a:lnTo>
                  <a:lnTo>
                    <a:pt x="775" y="109"/>
                  </a:lnTo>
                  <a:lnTo>
                    <a:pt x="749" y="116"/>
                  </a:lnTo>
                  <a:lnTo>
                    <a:pt x="716" y="118"/>
                  </a:lnTo>
                  <a:lnTo>
                    <a:pt x="684" y="122"/>
                  </a:lnTo>
                  <a:lnTo>
                    <a:pt x="650" y="122"/>
                  </a:lnTo>
                  <a:lnTo>
                    <a:pt x="618" y="124"/>
                  </a:lnTo>
                  <a:lnTo>
                    <a:pt x="583" y="122"/>
                  </a:lnTo>
                  <a:lnTo>
                    <a:pt x="553" y="122"/>
                  </a:lnTo>
                  <a:lnTo>
                    <a:pt x="524" y="120"/>
                  </a:lnTo>
                  <a:lnTo>
                    <a:pt x="502" y="120"/>
                  </a:lnTo>
                  <a:lnTo>
                    <a:pt x="481" y="118"/>
                  </a:lnTo>
                  <a:lnTo>
                    <a:pt x="464" y="116"/>
                  </a:lnTo>
                  <a:lnTo>
                    <a:pt x="454" y="116"/>
                  </a:lnTo>
                  <a:lnTo>
                    <a:pt x="452" y="11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58" name="Freeform 7">
              <a:extLst>
                <a:ext uri="{FF2B5EF4-FFF2-40B4-BE49-F238E27FC236}">
                  <a16:creationId xmlns:a16="http://schemas.microsoft.com/office/drawing/2014/main" id="{60744B4C-1924-25F3-704C-7D43D683CB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39" y="902"/>
              <a:ext cx="16" cy="23"/>
            </a:xfrm>
            <a:custGeom>
              <a:avLst/>
              <a:gdLst>
                <a:gd name="T0" fmla="*/ 0 w 52"/>
                <a:gd name="T1" fmla="*/ 0 h 84"/>
                <a:gd name="T2" fmla="*/ 0 w 52"/>
                <a:gd name="T3" fmla="*/ 0 h 84"/>
                <a:gd name="T4" fmla="*/ 0 w 52"/>
                <a:gd name="T5" fmla="*/ 0 h 84"/>
                <a:gd name="T6" fmla="*/ 0 w 52"/>
                <a:gd name="T7" fmla="*/ 0 h 84"/>
                <a:gd name="T8" fmla="*/ 0 w 52"/>
                <a:gd name="T9" fmla="*/ 0 h 84"/>
                <a:gd name="T10" fmla="*/ 0 w 52"/>
                <a:gd name="T11" fmla="*/ 0 h 84"/>
                <a:gd name="T12" fmla="*/ 0 w 52"/>
                <a:gd name="T13" fmla="*/ 0 h 84"/>
                <a:gd name="T14" fmla="*/ 0 w 52"/>
                <a:gd name="T15" fmla="*/ 0 h 84"/>
                <a:gd name="T16" fmla="*/ 0 w 52"/>
                <a:gd name="T17" fmla="*/ 0 h 84"/>
                <a:gd name="T18" fmla="*/ 0 w 52"/>
                <a:gd name="T19" fmla="*/ 0 h 84"/>
                <a:gd name="T20" fmla="*/ 0 w 52"/>
                <a:gd name="T21" fmla="*/ 0 h 84"/>
                <a:gd name="T22" fmla="*/ 0 w 52"/>
                <a:gd name="T23" fmla="*/ 0 h 84"/>
                <a:gd name="T24" fmla="*/ 0 w 52"/>
                <a:gd name="T25" fmla="*/ 0 h 84"/>
                <a:gd name="T26" fmla="*/ 0 w 52"/>
                <a:gd name="T27" fmla="*/ 0 h 84"/>
                <a:gd name="T28" fmla="*/ 0 w 52"/>
                <a:gd name="T29" fmla="*/ 0 h 84"/>
                <a:gd name="T30" fmla="*/ 0 w 52"/>
                <a:gd name="T31" fmla="*/ 0 h 84"/>
                <a:gd name="T32" fmla="*/ 0 w 52"/>
                <a:gd name="T33" fmla="*/ 0 h 84"/>
                <a:gd name="T34" fmla="*/ 0 w 52"/>
                <a:gd name="T35" fmla="*/ 0 h 84"/>
                <a:gd name="T36" fmla="*/ 0 w 52"/>
                <a:gd name="T37" fmla="*/ 0 h 84"/>
                <a:gd name="T38" fmla="*/ 0 w 52"/>
                <a:gd name="T39" fmla="*/ 0 h 84"/>
                <a:gd name="T40" fmla="*/ 0 w 52"/>
                <a:gd name="T41" fmla="*/ 0 h 84"/>
                <a:gd name="T42" fmla="*/ 0 w 52"/>
                <a:gd name="T43" fmla="*/ 0 h 84"/>
                <a:gd name="T44" fmla="*/ 0 w 52"/>
                <a:gd name="T45" fmla="*/ 0 h 84"/>
                <a:gd name="T46" fmla="*/ 0 w 52"/>
                <a:gd name="T47" fmla="*/ 0 h 84"/>
                <a:gd name="T48" fmla="*/ 0 w 52"/>
                <a:gd name="T49" fmla="*/ 0 h 84"/>
                <a:gd name="T50" fmla="*/ 0 w 52"/>
                <a:gd name="T51" fmla="*/ 0 h 8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52"/>
                <a:gd name="T79" fmla="*/ 0 h 84"/>
                <a:gd name="T80" fmla="*/ 52 w 52"/>
                <a:gd name="T81" fmla="*/ 84 h 8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52" h="84">
                  <a:moveTo>
                    <a:pt x="12" y="2"/>
                  </a:moveTo>
                  <a:lnTo>
                    <a:pt x="16" y="0"/>
                  </a:lnTo>
                  <a:lnTo>
                    <a:pt x="21" y="4"/>
                  </a:lnTo>
                  <a:lnTo>
                    <a:pt x="29" y="8"/>
                  </a:lnTo>
                  <a:lnTo>
                    <a:pt x="35" y="17"/>
                  </a:lnTo>
                  <a:lnTo>
                    <a:pt x="40" y="23"/>
                  </a:lnTo>
                  <a:lnTo>
                    <a:pt x="46" y="32"/>
                  </a:lnTo>
                  <a:lnTo>
                    <a:pt x="48" y="42"/>
                  </a:lnTo>
                  <a:lnTo>
                    <a:pt x="52" y="50"/>
                  </a:lnTo>
                  <a:lnTo>
                    <a:pt x="52" y="61"/>
                  </a:lnTo>
                  <a:lnTo>
                    <a:pt x="52" y="72"/>
                  </a:lnTo>
                  <a:lnTo>
                    <a:pt x="46" y="78"/>
                  </a:lnTo>
                  <a:lnTo>
                    <a:pt x="38" y="84"/>
                  </a:lnTo>
                  <a:lnTo>
                    <a:pt x="29" y="84"/>
                  </a:lnTo>
                  <a:lnTo>
                    <a:pt x="19" y="80"/>
                  </a:lnTo>
                  <a:lnTo>
                    <a:pt x="10" y="74"/>
                  </a:lnTo>
                  <a:lnTo>
                    <a:pt x="0" y="65"/>
                  </a:lnTo>
                  <a:lnTo>
                    <a:pt x="0" y="59"/>
                  </a:lnTo>
                  <a:lnTo>
                    <a:pt x="0" y="51"/>
                  </a:lnTo>
                  <a:lnTo>
                    <a:pt x="2" y="40"/>
                  </a:lnTo>
                  <a:lnTo>
                    <a:pt x="6" y="31"/>
                  </a:lnTo>
                  <a:lnTo>
                    <a:pt x="6" y="17"/>
                  </a:lnTo>
                  <a:lnTo>
                    <a:pt x="10" y="10"/>
                  </a:lnTo>
                  <a:lnTo>
                    <a:pt x="10" y="4"/>
                  </a:lnTo>
                  <a:lnTo>
                    <a:pt x="12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59" name="Freeform 8">
              <a:extLst>
                <a:ext uri="{FF2B5EF4-FFF2-40B4-BE49-F238E27FC236}">
                  <a16:creationId xmlns:a16="http://schemas.microsoft.com/office/drawing/2014/main" id="{46407B4F-A536-31BE-B720-3EBF39AEC0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25" y="913"/>
              <a:ext cx="82" cy="33"/>
            </a:xfrm>
            <a:custGeom>
              <a:avLst/>
              <a:gdLst>
                <a:gd name="T0" fmla="*/ 0 w 268"/>
                <a:gd name="T1" fmla="*/ 0 h 118"/>
                <a:gd name="T2" fmla="*/ 0 w 268"/>
                <a:gd name="T3" fmla="*/ 0 h 118"/>
                <a:gd name="T4" fmla="*/ 0 w 268"/>
                <a:gd name="T5" fmla="*/ 0 h 118"/>
                <a:gd name="T6" fmla="*/ 0 w 268"/>
                <a:gd name="T7" fmla="*/ 0 h 118"/>
                <a:gd name="T8" fmla="*/ 0 w 268"/>
                <a:gd name="T9" fmla="*/ 0 h 118"/>
                <a:gd name="T10" fmla="*/ 0 w 268"/>
                <a:gd name="T11" fmla="*/ 0 h 118"/>
                <a:gd name="T12" fmla="*/ 0 w 268"/>
                <a:gd name="T13" fmla="*/ 0 h 118"/>
                <a:gd name="T14" fmla="*/ 0 w 268"/>
                <a:gd name="T15" fmla="*/ 0 h 118"/>
                <a:gd name="T16" fmla="*/ 0 w 268"/>
                <a:gd name="T17" fmla="*/ 0 h 118"/>
                <a:gd name="T18" fmla="*/ 0 w 268"/>
                <a:gd name="T19" fmla="*/ 0 h 118"/>
                <a:gd name="T20" fmla="*/ 0 w 268"/>
                <a:gd name="T21" fmla="*/ 0 h 118"/>
                <a:gd name="T22" fmla="*/ 0 w 268"/>
                <a:gd name="T23" fmla="*/ 0 h 118"/>
                <a:gd name="T24" fmla="*/ 0 w 268"/>
                <a:gd name="T25" fmla="*/ 0 h 118"/>
                <a:gd name="T26" fmla="*/ 0 w 268"/>
                <a:gd name="T27" fmla="*/ 0 h 118"/>
                <a:gd name="T28" fmla="*/ 0 w 268"/>
                <a:gd name="T29" fmla="*/ 0 h 118"/>
                <a:gd name="T30" fmla="*/ 0 w 268"/>
                <a:gd name="T31" fmla="*/ 0 h 118"/>
                <a:gd name="T32" fmla="*/ 0 w 268"/>
                <a:gd name="T33" fmla="*/ 0 h 118"/>
                <a:gd name="T34" fmla="*/ 0 w 268"/>
                <a:gd name="T35" fmla="*/ 0 h 118"/>
                <a:gd name="T36" fmla="*/ 0 w 268"/>
                <a:gd name="T37" fmla="*/ 0 h 118"/>
                <a:gd name="T38" fmla="*/ 0 w 268"/>
                <a:gd name="T39" fmla="*/ 0 h 118"/>
                <a:gd name="T40" fmla="*/ 0 w 268"/>
                <a:gd name="T41" fmla="*/ 0 h 118"/>
                <a:gd name="T42" fmla="*/ 0 w 268"/>
                <a:gd name="T43" fmla="*/ 0 h 118"/>
                <a:gd name="T44" fmla="*/ 0 w 268"/>
                <a:gd name="T45" fmla="*/ 0 h 118"/>
                <a:gd name="T46" fmla="*/ 0 w 268"/>
                <a:gd name="T47" fmla="*/ 0 h 118"/>
                <a:gd name="T48" fmla="*/ 0 w 268"/>
                <a:gd name="T49" fmla="*/ 0 h 118"/>
                <a:gd name="T50" fmla="*/ 0 w 268"/>
                <a:gd name="T51" fmla="*/ 0 h 118"/>
                <a:gd name="T52" fmla="*/ 0 w 268"/>
                <a:gd name="T53" fmla="*/ 0 h 118"/>
                <a:gd name="T54" fmla="*/ 0 w 268"/>
                <a:gd name="T55" fmla="*/ 0 h 118"/>
                <a:gd name="T56" fmla="*/ 0 w 268"/>
                <a:gd name="T57" fmla="*/ 0 h 118"/>
                <a:gd name="T58" fmla="*/ 0 w 268"/>
                <a:gd name="T59" fmla="*/ 0 h 118"/>
                <a:gd name="T60" fmla="*/ 0 w 268"/>
                <a:gd name="T61" fmla="*/ 0 h 118"/>
                <a:gd name="T62" fmla="*/ 0 w 268"/>
                <a:gd name="T63" fmla="*/ 0 h 11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68"/>
                <a:gd name="T97" fmla="*/ 0 h 118"/>
                <a:gd name="T98" fmla="*/ 268 w 268"/>
                <a:gd name="T99" fmla="*/ 118 h 11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68" h="118">
                  <a:moveTo>
                    <a:pt x="7" y="0"/>
                  </a:moveTo>
                  <a:lnTo>
                    <a:pt x="9" y="0"/>
                  </a:lnTo>
                  <a:lnTo>
                    <a:pt x="15" y="0"/>
                  </a:lnTo>
                  <a:lnTo>
                    <a:pt x="21" y="0"/>
                  </a:lnTo>
                  <a:lnTo>
                    <a:pt x="24" y="0"/>
                  </a:lnTo>
                  <a:lnTo>
                    <a:pt x="22" y="15"/>
                  </a:lnTo>
                  <a:lnTo>
                    <a:pt x="24" y="29"/>
                  </a:lnTo>
                  <a:lnTo>
                    <a:pt x="26" y="40"/>
                  </a:lnTo>
                  <a:lnTo>
                    <a:pt x="34" y="51"/>
                  </a:lnTo>
                  <a:lnTo>
                    <a:pt x="41" y="59"/>
                  </a:lnTo>
                  <a:lnTo>
                    <a:pt x="53" y="67"/>
                  </a:lnTo>
                  <a:lnTo>
                    <a:pt x="64" y="70"/>
                  </a:lnTo>
                  <a:lnTo>
                    <a:pt x="80" y="76"/>
                  </a:lnTo>
                  <a:lnTo>
                    <a:pt x="91" y="76"/>
                  </a:lnTo>
                  <a:lnTo>
                    <a:pt x="106" y="78"/>
                  </a:lnTo>
                  <a:lnTo>
                    <a:pt x="121" y="76"/>
                  </a:lnTo>
                  <a:lnTo>
                    <a:pt x="137" y="76"/>
                  </a:lnTo>
                  <a:lnTo>
                    <a:pt x="150" y="72"/>
                  </a:lnTo>
                  <a:lnTo>
                    <a:pt x="163" y="70"/>
                  </a:lnTo>
                  <a:lnTo>
                    <a:pt x="175" y="67"/>
                  </a:lnTo>
                  <a:lnTo>
                    <a:pt x="188" y="63"/>
                  </a:lnTo>
                  <a:lnTo>
                    <a:pt x="194" y="57"/>
                  </a:lnTo>
                  <a:lnTo>
                    <a:pt x="201" y="53"/>
                  </a:lnTo>
                  <a:lnTo>
                    <a:pt x="211" y="48"/>
                  </a:lnTo>
                  <a:lnTo>
                    <a:pt x="218" y="44"/>
                  </a:lnTo>
                  <a:lnTo>
                    <a:pt x="226" y="38"/>
                  </a:lnTo>
                  <a:lnTo>
                    <a:pt x="235" y="34"/>
                  </a:lnTo>
                  <a:lnTo>
                    <a:pt x="243" y="30"/>
                  </a:lnTo>
                  <a:lnTo>
                    <a:pt x="252" y="29"/>
                  </a:lnTo>
                  <a:lnTo>
                    <a:pt x="258" y="34"/>
                  </a:lnTo>
                  <a:lnTo>
                    <a:pt x="268" y="42"/>
                  </a:lnTo>
                  <a:lnTo>
                    <a:pt x="254" y="48"/>
                  </a:lnTo>
                  <a:lnTo>
                    <a:pt x="245" y="57"/>
                  </a:lnTo>
                  <a:lnTo>
                    <a:pt x="232" y="65"/>
                  </a:lnTo>
                  <a:lnTo>
                    <a:pt x="220" y="72"/>
                  </a:lnTo>
                  <a:lnTo>
                    <a:pt x="207" y="78"/>
                  </a:lnTo>
                  <a:lnTo>
                    <a:pt x="195" y="86"/>
                  </a:lnTo>
                  <a:lnTo>
                    <a:pt x="184" y="91"/>
                  </a:lnTo>
                  <a:lnTo>
                    <a:pt x="171" y="97"/>
                  </a:lnTo>
                  <a:lnTo>
                    <a:pt x="156" y="101"/>
                  </a:lnTo>
                  <a:lnTo>
                    <a:pt x="144" y="105"/>
                  </a:lnTo>
                  <a:lnTo>
                    <a:pt x="129" y="108"/>
                  </a:lnTo>
                  <a:lnTo>
                    <a:pt x="118" y="112"/>
                  </a:lnTo>
                  <a:lnTo>
                    <a:pt x="102" y="114"/>
                  </a:lnTo>
                  <a:lnTo>
                    <a:pt x="89" y="116"/>
                  </a:lnTo>
                  <a:lnTo>
                    <a:pt x="76" y="118"/>
                  </a:lnTo>
                  <a:lnTo>
                    <a:pt x="62" y="118"/>
                  </a:lnTo>
                  <a:lnTo>
                    <a:pt x="53" y="118"/>
                  </a:lnTo>
                  <a:lnTo>
                    <a:pt x="43" y="116"/>
                  </a:lnTo>
                  <a:lnTo>
                    <a:pt x="34" y="112"/>
                  </a:lnTo>
                  <a:lnTo>
                    <a:pt x="28" y="108"/>
                  </a:lnTo>
                  <a:lnTo>
                    <a:pt x="21" y="101"/>
                  </a:lnTo>
                  <a:lnTo>
                    <a:pt x="15" y="95"/>
                  </a:lnTo>
                  <a:lnTo>
                    <a:pt x="11" y="86"/>
                  </a:lnTo>
                  <a:lnTo>
                    <a:pt x="7" y="78"/>
                  </a:lnTo>
                  <a:lnTo>
                    <a:pt x="3" y="67"/>
                  </a:lnTo>
                  <a:lnTo>
                    <a:pt x="2" y="57"/>
                  </a:lnTo>
                  <a:lnTo>
                    <a:pt x="0" y="48"/>
                  </a:lnTo>
                  <a:lnTo>
                    <a:pt x="0" y="38"/>
                  </a:lnTo>
                  <a:lnTo>
                    <a:pt x="0" y="27"/>
                  </a:lnTo>
                  <a:lnTo>
                    <a:pt x="2" y="17"/>
                  </a:lnTo>
                  <a:lnTo>
                    <a:pt x="3" y="8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60" name="Freeform 9">
              <a:extLst>
                <a:ext uri="{FF2B5EF4-FFF2-40B4-BE49-F238E27FC236}">
                  <a16:creationId xmlns:a16="http://schemas.microsoft.com/office/drawing/2014/main" id="{56B935A1-FFE7-1997-E351-B09596C10F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34" y="886"/>
              <a:ext cx="122" cy="73"/>
            </a:xfrm>
            <a:custGeom>
              <a:avLst/>
              <a:gdLst>
                <a:gd name="T0" fmla="*/ 0 w 399"/>
                <a:gd name="T1" fmla="*/ 0 h 258"/>
                <a:gd name="T2" fmla="*/ 0 w 399"/>
                <a:gd name="T3" fmla="*/ 0 h 258"/>
                <a:gd name="T4" fmla="*/ 0 w 399"/>
                <a:gd name="T5" fmla="*/ 0 h 258"/>
                <a:gd name="T6" fmla="*/ 0 w 399"/>
                <a:gd name="T7" fmla="*/ 0 h 258"/>
                <a:gd name="T8" fmla="*/ 0 w 399"/>
                <a:gd name="T9" fmla="*/ 0 h 258"/>
                <a:gd name="T10" fmla="*/ 0 w 399"/>
                <a:gd name="T11" fmla="*/ 0 h 258"/>
                <a:gd name="T12" fmla="*/ 0 w 399"/>
                <a:gd name="T13" fmla="*/ 0 h 258"/>
                <a:gd name="T14" fmla="*/ 0 w 399"/>
                <a:gd name="T15" fmla="*/ 0 h 258"/>
                <a:gd name="T16" fmla="*/ 0 w 399"/>
                <a:gd name="T17" fmla="*/ 0 h 258"/>
                <a:gd name="T18" fmla="*/ 0 w 399"/>
                <a:gd name="T19" fmla="*/ 0 h 258"/>
                <a:gd name="T20" fmla="*/ 0 w 399"/>
                <a:gd name="T21" fmla="*/ 0 h 258"/>
                <a:gd name="T22" fmla="*/ 0 w 399"/>
                <a:gd name="T23" fmla="*/ 0 h 258"/>
                <a:gd name="T24" fmla="*/ 0 w 399"/>
                <a:gd name="T25" fmla="*/ 0 h 258"/>
                <a:gd name="T26" fmla="*/ 0 w 399"/>
                <a:gd name="T27" fmla="*/ 0 h 258"/>
                <a:gd name="T28" fmla="*/ 0 w 399"/>
                <a:gd name="T29" fmla="*/ 0 h 258"/>
                <a:gd name="T30" fmla="*/ 0 w 399"/>
                <a:gd name="T31" fmla="*/ 0 h 258"/>
                <a:gd name="T32" fmla="*/ 0 w 399"/>
                <a:gd name="T33" fmla="*/ 0 h 258"/>
                <a:gd name="T34" fmla="*/ 0 w 399"/>
                <a:gd name="T35" fmla="*/ 0 h 258"/>
                <a:gd name="T36" fmla="*/ 0 w 399"/>
                <a:gd name="T37" fmla="*/ 0 h 258"/>
                <a:gd name="T38" fmla="*/ 0 w 399"/>
                <a:gd name="T39" fmla="*/ 0 h 258"/>
                <a:gd name="T40" fmla="*/ 0 w 399"/>
                <a:gd name="T41" fmla="*/ 0 h 258"/>
                <a:gd name="T42" fmla="*/ 0 w 399"/>
                <a:gd name="T43" fmla="*/ 0 h 258"/>
                <a:gd name="T44" fmla="*/ 0 w 399"/>
                <a:gd name="T45" fmla="*/ 0 h 258"/>
                <a:gd name="T46" fmla="*/ 0 w 399"/>
                <a:gd name="T47" fmla="*/ 0 h 258"/>
                <a:gd name="T48" fmla="*/ 0 w 399"/>
                <a:gd name="T49" fmla="*/ 0 h 258"/>
                <a:gd name="T50" fmla="*/ 0 w 399"/>
                <a:gd name="T51" fmla="*/ 0 h 258"/>
                <a:gd name="T52" fmla="*/ 0 w 399"/>
                <a:gd name="T53" fmla="*/ 0 h 258"/>
                <a:gd name="T54" fmla="*/ 0 w 399"/>
                <a:gd name="T55" fmla="*/ 0 h 258"/>
                <a:gd name="T56" fmla="*/ 0 w 399"/>
                <a:gd name="T57" fmla="*/ 0 h 258"/>
                <a:gd name="T58" fmla="*/ 0 w 399"/>
                <a:gd name="T59" fmla="*/ 0 h 258"/>
                <a:gd name="T60" fmla="*/ 0 w 399"/>
                <a:gd name="T61" fmla="*/ 0 h 258"/>
                <a:gd name="T62" fmla="*/ 0 w 399"/>
                <a:gd name="T63" fmla="*/ 0 h 258"/>
                <a:gd name="T64" fmla="*/ 0 w 399"/>
                <a:gd name="T65" fmla="*/ 0 h 258"/>
                <a:gd name="T66" fmla="*/ 0 w 399"/>
                <a:gd name="T67" fmla="*/ 0 h 258"/>
                <a:gd name="T68" fmla="*/ 0 w 399"/>
                <a:gd name="T69" fmla="*/ 0 h 258"/>
                <a:gd name="T70" fmla="*/ 0 w 399"/>
                <a:gd name="T71" fmla="*/ 0 h 258"/>
                <a:gd name="T72" fmla="*/ 0 w 399"/>
                <a:gd name="T73" fmla="*/ 0 h 258"/>
                <a:gd name="T74" fmla="*/ 0 w 399"/>
                <a:gd name="T75" fmla="*/ 0 h 258"/>
                <a:gd name="T76" fmla="*/ 0 w 399"/>
                <a:gd name="T77" fmla="*/ 0 h 258"/>
                <a:gd name="T78" fmla="*/ 0 w 399"/>
                <a:gd name="T79" fmla="*/ 0 h 258"/>
                <a:gd name="T80" fmla="*/ 0 w 399"/>
                <a:gd name="T81" fmla="*/ 0 h 258"/>
                <a:gd name="T82" fmla="*/ 0 w 399"/>
                <a:gd name="T83" fmla="*/ 0 h 258"/>
                <a:gd name="T84" fmla="*/ 0 w 399"/>
                <a:gd name="T85" fmla="*/ 0 h 258"/>
                <a:gd name="T86" fmla="*/ 0 w 399"/>
                <a:gd name="T87" fmla="*/ 0 h 258"/>
                <a:gd name="T88" fmla="*/ 0 w 399"/>
                <a:gd name="T89" fmla="*/ 0 h 258"/>
                <a:gd name="T90" fmla="*/ 0 w 399"/>
                <a:gd name="T91" fmla="*/ 0 h 25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399"/>
                <a:gd name="T139" fmla="*/ 0 h 258"/>
                <a:gd name="T140" fmla="*/ 399 w 399"/>
                <a:gd name="T141" fmla="*/ 258 h 258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399" h="258">
                  <a:moveTo>
                    <a:pt x="262" y="6"/>
                  </a:moveTo>
                  <a:lnTo>
                    <a:pt x="279" y="0"/>
                  </a:lnTo>
                  <a:lnTo>
                    <a:pt x="296" y="2"/>
                  </a:lnTo>
                  <a:lnTo>
                    <a:pt x="313" y="6"/>
                  </a:lnTo>
                  <a:lnTo>
                    <a:pt x="330" y="13"/>
                  </a:lnTo>
                  <a:lnTo>
                    <a:pt x="346" y="23"/>
                  </a:lnTo>
                  <a:lnTo>
                    <a:pt x="361" y="34"/>
                  </a:lnTo>
                  <a:lnTo>
                    <a:pt x="372" y="47"/>
                  </a:lnTo>
                  <a:lnTo>
                    <a:pt x="384" y="63"/>
                  </a:lnTo>
                  <a:lnTo>
                    <a:pt x="389" y="78"/>
                  </a:lnTo>
                  <a:lnTo>
                    <a:pt x="395" y="95"/>
                  </a:lnTo>
                  <a:lnTo>
                    <a:pt x="399" y="110"/>
                  </a:lnTo>
                  <a:lnTo>
                    <a:pt x="399" y="127"/>
                  </a:lnTo>
                  <a:lnTo>
                    <a:pt x="393" y="144"/>
                  </a:lnTo>
                  <a:lnTo>
                    <a:pt x="386" y="160"/>
                  </a:lnTo>
                  <a:lnTo>
                    <a:pt x="372" y="175"/>
                  </a:lnTo>
                  <a:lnTo>
                    <a:pt x="357" y="190"/>
                  </a:lnTo>
                  <a:lnTo>
                    <a:pt x="348" y="198"/>
                  </a:lnTo>
                  <a:lnTo>
                    <a:pt x="342" y="203"/>
                  </a:lnTo>
                  <a:lnTo>
                    <a:pt x="334" y="211"/>
                  </a:lnTo>
                  <a:lnTo>
                    <a:pt x="325" y="217"/>
                  </a:lnTo>
                  <a:lnTo>
                    <a:pt x="315" y="222"/>
                  </a:lnTo>
                  <a:lnTo>
                    <a:pt x="306" y="228"/>
                  </a:lnTo>
                  <a:lnTo>
                    <a:pt x="296" y="234"/>
                  </a:lnTo>
                  <a:lnTo>
                    <a:pt x="287" y="239"/>
                  </a:lnTo>
                  <a:lnTo>
                    <a:pt x="273" y="241"/>
                  </a:lnTo>
                  <a:lnTo>
                    <a:pt x="264" y="245"/>
                  </a:lnTo>
                  <a:lnTo>
                    <a:pt x="253" y="249"/>
                  </a:lnTo>
                  <a:lnTo>
                    <a:pt x="243" y="253"/>
                  </a:lnTo>
                  <a:lnTo>
                    <a:pt x="232" y="253"/>
                  </a:lnTo>
                  <a:lnTo>
                    <a:pt x="222" y="255"/>
                  </a:lnTo>
                  <a:lnTo>
                    <a:pt x="213" y="257"/>
                  </a:lnTo>
                  <a:lnTo>
                    <a:pt x="203" y="258"/>
                  </a:lnTo>
                  <a:lnTo>
                    <a:pt x="188" y="253"/>
                  </a:lnTo>
                  <a:lnTo>
                    <a:pt x="171" y="251"/>
                  </a:lnTo>
                  <a:lnTo>
                    <a:pt x="156" y="245"/>
                  </a:lnTo>
                  <a:lnTo>
                    <a:pt x="138" y="239"/>
                  </a:lnTo>
                  <a:lnTo>
                    <a:pt x="123" y="232"/>
                  </a:lnTo>
                  <a:lnTo>
                    <a:pt x="110" y="226"/>
                  </a:lnTo>
                  <a:lnTo>
                    <a:pt x="95" y="217"/>
                  </a:lnTo>
                  <a:lnTo>
                    <a:pt x="83" y="207"/>
                  </a:lnTo>
                  <a:lnTo>
                    <a:pt x="68" y="196"/>
                  </a:lnTo>
                  <a:lnTo>
                    <a:pt x="55" y="184"/>
                  </a:lnTo>
                  <a:lnTo>
                    <a:pt x="43" y="171"/>
                  </a:lnTo>
                  <a:lnTo>
                    <a:pt x="34" y="160"/>
                  </a:lnTo>
                  <a:lnTo>
                    <a:pt x="23" y="144"/>
                  </a:lnTo>
                  <a:lnTo>
                    <a:pt x="15" y="131"/>
                  </a:lnTo>
                  <a:lnTo>
                    <a:pt x="5" y="114"/>
                  </a:lnTo>
                  <a:lnTo>
                    <a:pt x="0" y="99"/>
                  </a:lnTo>
                  <a:lnTo>
                    <a:pt x="4" y="89"/>
                  </a:lnTo>
                  <a:lnTo>
                    <a:pt x="9" y="82"/>
                  </a:lnTo>
                  <a:lnTo>
                    <a:pt x="21" y="99"/>
                  </a:lnTo>
                  <a:lnTo>
                    <a:pt x="32" y="116"/>
                  </a:lnTo>
                  <a:lnTo>
                    <a:pt x="47" y="131"/>
                  </a:lnTo>
                  <a:lnTo>
                    <a:pt x="64" y="146"/>
                  </a:lnTo>
                  <a:lnTo>
                    <a:pt x="80" y="160"/>
                  </a:lnTo>
                  <a:lnTo>
                    <a:pt x="97" y="171"/>
                  </a:lnTo>
                  <a:lnTo>
                    <a:pt x="116" y="182"/>
                  </a:lnTo>
                  <a:lnTo>
                    <a:pt x="137" y="192"/>
                  </a:lnTo>
                  <a:lnTo>
                    <a:pt x="156" y="198"/>
                  </a:lnTo>
                  <a:lnTo>
                    <a:pt x="176" y="203"/>
                  </a:lnTo>
                  <a:lnTo>
                    <a:pt x="197" y="207"/>
                  </a:lnTo>
                  <a:lnTo>
                    <a:pt x="218" y="211"/>
                  </a:lnTo>
                  <a:lnTo>
                    <a:pt x="239" y="211"/>
                  </a:lnTo>
                  <a:lnTo>
                    <a:pt x="260" y="211"/>
                  </a:lnTo>
                  <a:lnTo>
                    <a:pt x="283" y="207"/>
                  </a:lnTo>
                  <a:lnTo>
                    <a:pt x="304" y="201"/>
                  </a:lnTo>
                  <a:lnTo>
                    <a:pt x="311" y="196"/>
                  </a:lnTo>
                  <a:lnTo>
                    <a:pt x="321" y="188"/>
                  </a:lnTo>
                  <a:lnTo>
                    <a:pt x="329" y="181"/>
                  </a:lnTo>
                  <a:lnTo>
                    <a:pt x="338" y="175"/>
                  </a:lnTo>
                  <a:lnTo>
                    <a:pt x="346" y="165"/>
                  </a:lnTo>
                  <a:lnTo>
                    <a:pt x="353" y="156"/>
                  </a:lnTo>
                  <a:lnTo>
                    <a:pt x="361" y="146"/>
                  </a:lnTo>
                  <a:lnTo>
                    <a:pt x="367" y="137"/>
                  </a:lnTo>
                  <a:lnTo>
                    <a:pt x="370" y="127"/>
                  </a:lnTo>
                  <a:lnTo>
                    <a:pt x="374" y="116"/>
                  </a:lnTo>
                  <a:lnTo>
                    <a:pt x="376" y="104"/>
                  </a:lnTo>
                  <a:lnTo>
                    <a:pt x="376" y="95"/>
                  </a:lnTo>
                  <a:lnTo>
                    <a:pt x="372" y="85"/>
                  </a:lnTo>
                  <a:lnTo>
                    <a:pt x="367" y="76"/>
                  </a:lnTo>
                  <a:lnTo>
                    <a:pt x="357" y="66"/>
                  </a:lnTo>
                  <a:lnTo>
                    <a:pt x="348" y="57"/>
                  </a:lnTo>
                  <a:lnTo>
                    <a:pt x="340" y="47"/>
                  </a:lnTo>
                  <a:lnTo>
                    <a:pt x="332" y="42"/>
                  </a:lnTo>
                  <a:lnTo>
                    <a:pt x="325" y="34"/>
                  </a:lnTo>
                  <a:lnTo>
                    <a:pt x="315" y="30"/>
                  </a:lnTo>
                  <a:lnTo>
                    <a:pt x="308" y="27"/>
                  </a:lnTo>
                  <a:lnTo>
                    <a:pt x="300" y="25"/>
                  </a:lnTo>
                  <a:lnTo>
                    <a:pt x="292" y="23"/>
                  </a:lnTo>
                  <a:lnTo>
                    <a:pt x="283" y="25"/>
                  </a:lnTo>
                  <a:lnTo>
                    <a:pt x="275" y="25"/>
                  </a:lnTo>
                  <a:lnTo>
                    <a:pt x="268" y="25"/>
                  </a:lnTo>
                  <a:lnTo>
                    <a:pt x="260" y="28"/>
                  </a:lnTo>
                  <a:lnTo>
                    <a:pt x="251" y="34"/>
                  </a:lnTo>
                  <a:lnTo>
                    <a:pt x="243" y="38"/>
                  </a:lnTo>
                  <a:lnTo>
                    <a:pt x="235" y="44"/>
                  </a:lnTo>
                  <a:lnTo>
                    <a:pt x="228" y="51"/>
                  </a:lnTo>
                  <a:lnTo>
                    <a:pt x="222" y="61"/>
                  </a:lnTo>
                  <a:lnTo>
                    <a:pt x="216" y="70"/>
                  </a:lnTo>
                  <a:lnTo>
                    <a:pt x="216" y="80"/>
                  </a:lnTo>
                  <a:lnTo>
                    <a:pt x="218" y="89"/>
                  </a:lnTo>
                  <a:lnTo>
                    <a:pt x="228" y="99"/>
                  </a:lnTo>
                  <a:lnTo>
                    <a:pt x="233" y="103"/>
                  </a:lnTo>
                  <a:lnTo>
                    <a:pt x="241" y="104"/>
                  </a:lnTo>
                  <a:lnTo>
                    <a:pt x="249" y="99"/>
                  </a:lnTo>
                  <a:lnTo>
                    <a:pt x="256" y="93"/>
                  </a:lnTo>
                  <a:lnTo>
                    <a:pt x="262" y="95"/>
                  </a:lnTo>
                  <a:lnTo>
                    <a:pt x="273" y="101"/>
                  </a:lnTo>
                  <a:lnTo>
                    <a:pt x="283" y="106"/>
                  </a:lnTo>
                  <a:lnTo>
                    <a:pt x="289" y="110"/>
                  </a:lnTo>
                  <a:lnTo>
                    <a:pt x="291" y="122"/>
                  </a:lnTo>
                  <a:lnTo>
                    <a:pt x="289" y="131"/>
                  </a:lnTo>
                  <a:lnTo>
                    <a:pt x="281" y="137"/>
                  </a:lnTo>
                  <a:lnTo>
                    <a:pt x="273" y="144"/>
                  </a:lnTo>
                  <a:lnTo>
                    <a:pt x="264" y="146"/>
                  </a:lnTo>
                  <a:lnTo>
                    <a:pt x="254" y="150"/>
                  </a:lnTo>
                  <a:lnTo>
                    <a:pt x="243" y="150"/>
                  </a:lnTo>
                  <a:lnTo>
                    <a:pt x="235" y="152"/>
                  </a:lnTo>
                  <a:lnTo>
                    <a:pt x="222" y="144"/>
                  </a:lnTo>
                  <a:lnTo>
                    <a:pt x="213" y="137"/>
                  </a:lnTo>
                  <a:lnTo>
                    <a:pt x="203" y="127"/>
                  </a:lnTo>
                  <a:lnTo>
                    <a:pt x="199" y="116"/>
                  </a:lnTo>
                  <a:lnTo>
                    <a:pt x="194" y="104"/>
                  </a:lnTo>
                  <a:lnTo>
                    <a:pt x="194" y="91"/>
                  </a:lnTo>
                  <a:lnTo>
                    <a:pt x="194" y="80"/>
                  </a:lnTo>
                  <a:lnTo>
                    <a:pt x="195" y="68"/>
                  </a:lnTo>
                  <a:lnTo>
                    <a:pt x="199" y="55"/>
                  </a:lnTo>
                  <a:lnTo>
                    <a:pt x="203" y="44"/>
                  </a:lnTo>
                  <a:lnTo>
                    <a:pt x="209" y="32"/>
                  </a:lnTo>
                  <a:lnTo>
                    <a:pt x="218" y="25"/>
                  </a:lnTo>
                  <a:lnTo>
                    <a:pt x="226" y="15"/>
                  </a:lnTo>
                  <a:lnTo>
                    <a:pt x="235" y="9"/>
                  </a:lnTo>
                  <a:lnTo>
                    <a:pt x="245" y="6"/>
                  </a:lnTo>
                  <a:lnTo>
                    <a:pt x="256" y="6"/>
                  </a:lnTo>
                  <a:lnTo>
                    <a:pt x="258" y="6"/>
                  </a:lnTo>
                  <a:lnTo>
                    <a:pt x="262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61" name="Freeform 10">
              <a:extLst>
                <a:ext uri="{FF2B5EF4-FFF2-40B4-BE49-F238E27FC236}">
                  <a16:creationId xmlns:a16="http://schemas.microsoft.com/office/drawing/2014/main" id="{80BB4FBD-E69E-74D0-A4C4-822CEA4C26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57" y="885"/>
              <a:ext cx="21" cy="26"/>
            </a:xfrm>
            <a:custGeom>
              <a:avLst/>
              <a:gdLst>
                <a:gd name="T0" fmla="*/ 0 w 66"/>
                <a:gd name="T1" fmla="*/ 0 h 89"/>
                <a:gd name="T2" fmla="*/ 0 w 66"/>
                <a:gd name="T3" fmla="*/ 0 h 89"/>
                <a:gd name="T4" fmla="*/ 0 w 66"/>
                <a:gd name="T5" fmla="*/ 0 h 89"/>
                <a:gd name="T6" fmla="*/ 0 w 66"/>
                <a:gd name="T7" fmla="*/ 0 h 89"/>
                <a:gd name="T8" fmla="*/ 0 w 66"/>
                <a:gd name="T9" fmla="*/ 0 h 89"/>
                <a:gd name="T10" fmla="*/ 0 w 66"/>
                <a:gd name="T11" fmla="*/ 0 h 89"/>
                <a:gd name="T12" fmla="*/ 0 w 66"/>
                <a:gd name="T13" fmla="*/ 0 h 89"/>
                <a:gd name="T14" fmla="*/ 0 w 66"/>
                <a:gd name="T15" fmla="*/ 0 h 89"/>
                <a:gd name="T16" fmla="*/ 0 w 66"/>
                <a:gd name="T17" fmla="*/ 0 h 89"/>
                <a:gd name="T18" fmla="*/ 0 w 66"/>
                <a:gd name="T19" fmla="*/ 0 h 89"/>
                <a:gd name="T20" fmla="*/ 0 w 66"/>
                <a:gd name="T21" fmla="*/ 0 h 89"/>
                <a:gd name="T22" fmla="*/ 0 w 66"/>
                <a:gd name="T23" fmla="*/ 0 h 89"/>
                <a:gd name="T24" fmla="*/ 0 w 66"/>
                <a:gd name="T25" fmla="*/ 0 h 89"/>
                <a:gd name="T26" fmla="*/ 0 w 66"/>
                <a:gd name="T27" fmla="*/ 0 h 89"/>
                <a:gd name="T28" fmla="*/ 0 w 66"/>
                <a:gd name="T29" fmla="*/ 0 h 89"/>
                <a:gd name="T30" fmla="*/ 0 w 66"/>
                <a:gd name="T31" fmla="*/ 0 h 89"/>
                <a:gd name="T32" fmla="*/ 0 w 66"/>
                <a:gd name="T33" fmla="*/ 0 h 89"/>
                <a:gd name="T34" fmla="*/ 0 w 66"/>
                <a:gd name="T35" fmla="*/ 0 h 89"/>
                <a:gd name="T36" fmla="*/ 0 w 66"/>
                <a:gd name="T37" fmla="*/ 0 h 89"/>
                <a:gd name="T38" fmla="*/ 0 w 66"/>
                <a:gd name="T39" fmla="*/ 0 h 89"/>
                <a:gd name="T40" fmla="*/ 0 w 66"/>
                <a:gd name="T41" fmla="*/ 0 h 89"/>
                <a:gd name="T42" fmla="*/ 0 w 66"/>
                <a:gd name="T43" fmla="*/ 0 h 89"/>
                <a:gd name="T44" fmla="*/ 0 w 66"/>
                <a:gd name="T45" fmla="*/ 0 h 89"/>
                <a:gd name="T46" fmla="*/ 0 w 66"/>
                <a:gd name="T47" fmla="*/ 0 h 89"/>
                <a:gd name="T48" fmla="*/ 0 w 66"/>
                <a:gd name="T49" fmla="*/ 0 h 89"/>
                <a:gd name="T50" fmla="*/ 0 w 66"/>
                <a:gd name="T51" fmla="*/ 0 h 89"/>
                <a:gd name="T52" fmla="*/ 0 w 66"/>
                <a:gd name="T53" fmla="*/ 0 h 89"/>
                <a:gd name="T54" fmla="*/ 0 w 66"/>
                <a:gd name="T55" fmla="*/ 0 h 89"/>
                <a:gd name="T56" fmla="*/ 0 w 66"/>
                <a:gd name="T57" fmla="*/ 0 h 89"/>
                <a:gd name="T58" fmla="*/ 0 w 66"/>
                <a:gd name="T59" fmla="*/ 0 h 89"/>
                <a:gd name="T60" fmla="*/ 0 w 66"/>
                <a:gd name="T61" fmla="*/ 0 h 89"/>
                <a:gd name="T62" fmla="*/ 0 w 66"/>
                <a:gd name="T63" fmla="*/ 0 h 89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66"/>
                <a:gd name="T97" fmla="*/ 0 h 89"/>
                <a:gd name="T98" fmla="*/ 66 w 66"/>
                <a:gd name="T99" fmla="*/ 89 h 89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66" h="89">
                  <a:moveTo>
                    <a:pt x="13" y="0"/>
                  </a:moveTo>
                  <a:lnTo>
                    <a:pt x="15" y="0"/>
                  </a:lnTo>
                  <a:lnTo>
                    <a:pt x="21" y="0"/>
                  </a:lnTo>
                  <a:lnTo>
                    <a:pt x="26" y="0"/>
                  </a:lnTo>
                  <a:lnTo>
                    <a:pt x="34" y="0"/>
                  </a:lnTo>
                  <a:lnTo>
                    <a:pt x="32" y="4"/>
                  </a:lnTo>
                  <a:lnTo>
                    <a:pt x="30" y="13"/>
                  </a:lnTo>
                  <a:lnTo>
                    <a:pt x="26" y="19"/>
                  </a:lnTo>
                  <a:lnTo>
                    <a:pt x="24" y="27"/>
                  </a:lnTo>
                  <a:lnTo>
                    <a:pt x="30" y="25"/>
                  </a:lnTo>
                  <a:lnTo>
                    <a:pt x="40" y="29"/>
                  </a:lnTo>
                  <a:lnTo>
                    <a:pt x="49" y="34"/>
                  </a:lnTo>
                  <a:lnTo>
                    <a:pt x="59" y="44"/>
                  </a:lnTo>
                  <a:lnTo>
                    <a:pt x="64" y="53"/>
                  </a:lnTo>
                  <a:lnTo>
                    <a:pt x="66" y="65"/>
                  </a:lnTo>
                  <a:lnTo>
                    <a:pt x="64" y="70"/>
                  </a:lnTo>
                  <a:lnTo>
                    <a:pt x="61" y="76"/>
                  </a:lnTo>
                  <a:lnTo>
                    <a:pt x="53" y="82"/>
                  </a:lnTo>
                  <a:lnTo>
                    <a:pt x="45" y="89"/>
                  </a:lnTo>
                  <a:lnTo>
                    <a:pt x="34" y="89"/>
                  </a:lnTo>
                  <a:lnTo>
                    <a:pt x="21" y="82"/>
                  </a:lnTo>
                  <a:lnTo>
                    <a:pt x="17" y="76"/>
                  </a:lnTo>
                  <a:lnTo>
                    <a:pt x="11" y="70"/>
                  </a:lnTo>
                  <a:lnTo>
                    <a:pt x="7" y="63"/>
                  </a:lnTo>
                  <a:lnTo>
                    <a:pt x="5" y="57"/>
                  </a:lnTo>
                  <a:lnTo>
                    <a:pt x="2" y="48"/>
                  </a:lnTo>
                  <a:lnTo>
                    <a:pt x="2" y="38"/>
                  </a:lnTo>
                  <a:lnTo>
                    <a:pt x="0" y="31"/>
                  </a:lnTo>
                  <a:lnTo>
                    <a:pt x="2" y="23"/>
                  </a:lnTo>
                  <a:lnTo>
                    <a:pt x="4" y="10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62" name="Freeform 11">
              <a:extLst>
                <a:ext uri="{FF2B5EF4-FFF2-40B4-BE49-F238E27FC236}">
                  <a16:creationId xmlns:a16="http://schemas.microsoft.com/office/drawing/2014/main" id="{79FF2658-D0A4-1501-8515-2B56ADD05A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8" y="899"/>
              <a:ext cx="65" cy="68"/>
            </a:xfrm>
            <a:custGeom>
              <a:avLst/>
              <a:gdLst>
                <a:gd name="T0" fmla="*/ 0 w 213"/>
                <a:gd name="T1" fmla="*/ 0 h 241"/>
                <a:gd name="T2" fmla="*/ 0 w 213"/>
                <a:gd name="T3" fmla="*/ 0 h 241"/>
                <a:gd name="T4" fmla="*/ 0 w 213"/>
                <a:gd name="T5" fmla="*/ 0 h 241"/>
                <a:gd name="T6" fmla="*/ 0 w 213"/>
                <a:gd name="T7" fmla="*/ 0 h 241"/>
                <a:gd name="T8" fmla="*/ 0 w 213"/>
                <a:gd name="T9" fmla="*/ 0 h 241"/>
                <a:gd name="T10" fmla="*/ 0 w 213"/>
                <a:gd name="T11" fmla="*/ 0 h 241"/>
                <a:gd name="T12" fmla="*/ 0 w 213"/>
                <a:gd name="T13" fmla="*/ 0 h 241"/>
                <a:gd name="T14" fmla="*/ 0 w 213"/>
                <a:gd name="T15" fmla="*/ 0 h 241"/>
                <a:gd name="T16" fmla="*/ 0 w 213"/>
                <a:gd name="T17" fmla="*/ 0 h 241"/>
                <a:gd name="T18" fmla="*/ 0 w 213"/>
                <a:gd name="T19" fmla="*/ 0 h 241"/>
                <a:gd name="T20" fmla="*/ 0 w 213"/>
                <a:gd name="T21" fmla="*/ 0 h 241"/>
                <a:gd name="T22" fmla="*/ 0 w 213"/>
                <a:gd name="T23" fmla="*/ 0 h 241"/>
                <a:gd name="T24" fmla="*/ 0 w 213"/>
                <a:gd name="T25" fmla="*/ 0 h 241"/>
                <a:gd name="T26" fmla="*/ 0 w 213"/>
                <a:gd name="T27" fmla="*/ 0 h 241"/>
                <a:gd name="T28" fmla="*/ 0 w 213"/>
                <a:gd name="T29" fmla="*/ 0 h 241"/>
                <a:gd name="T30" fmla="*/ 0 w 213"/>
                <a:gd name="T31" fmla="*/ 0 h 241"/>
                <a:gd name="T32" fmla="*/ 0 w 213"/>
                <a:gd name="T33" fmla="*/ 0 h 241"/>
                <a:gd name="T34" fmla="*/ 0 w 213"/>
                <a:gd name="T35" fmla="*/ 0 h 241"/>
                <a:gd name="T36" fmla="*/ 0 w 213"/>
                <a:gd name="T37" fmla="*/ 0 h 241"/>
                <a:gd name="T38" fmla="*/ 0 w 213"/>
                <a:gd name="T39" fmla="*/ 0 h 241"/>
                <a:gd name="T40" fmla="*/ 0 w 213"/>
                <a:gd name="T41" fmla="*/ 0 h 241"/>
                <a:gd name="T42" fmla="*/ 0 w 213"/>
                <a:gd name="T43" fmla="*/ 0 h 241"/>
                <a:gd name="T44" fmla="*/ 0 w 213"/>
                <a:gd name="T45" fmla="*/ 0 h 241"/>
                <a:gd name="T46" fmla="*/ 0 w 213"/>
                <a:gd name="T47" fmla="*/ 0 h 241"/>
                <a:gd name="T48" fmla="*/ 0 w 213"/>
                <a:gd name="T49" fmla="*/ 0 h 241"/>
                <a:gd name="T50" fmla="*/ 0 w 213"/>
                <a:gd name="T51" fmla="*/ 0 h 241"/>
                <a:gd name="T52" fmla="*/ 0 w 213"/>
                <a:gd name="T53" fmla="*/ 0 h 241"/>
                <a:gd name="T54" fmla="*/ 0 w 213"/>
                <a:gd name="T55" fmla="*/ 0 h 241"/>
                <a:gd name="T56" fmla="*/ 0 w 213"/>
                <a:gd name="T57" fmla="*/ 0 h 241"/>
                <a:gd name="T58" fmla="*/ 0 w 213"/>
                <a:gd name="T59" fmla="*/ 0 h 241"/>
                <a:gd name="T60" fmla="*/ 0 w 213"/>
                <a:gd name="T61" fmla="*/ 0 h 241"/>
                <a:gd name="T62" fmla="*/ 0 w 213"/>
                <a:gd name="T63" fmla="*/ 0 h 241"/>
                <a:gd name="T64" fmla="*/ 0 w 213"/>
                <a:gd name="T65" fmla="*/ 0 h 241"/>
                <a:gd name="T66" fmla="*/ 0 w 213"/>
                <a:gd name="T67" fmla="*/ 0 h 241"/>
                <a:gd name="T68" fmla="*/ 0 w 213"/>
                <a:gd name="T69" fmla="*/ 0 h 241"/>
                <a:gd name="T70" fmla="*/ 0 w 213"/>
                <a:gd name="T71" fmla="*/ 0 h 241"/>
                <a:gd name="T72" fmla="*/ 0 w 213"/>
                <a:gd name="T73" fmla="*/ 0 h 241"/>
                <a:gd name="T74" fmla="*/ 0 w 213"/>
                <a:gd name="T75" fmla="*/ 0 h 241"/>
                <a:gd name="T76" fmla="*/ 0 w 213"/>
                <a:gd name="T77" fmla="*/ 0 h 241"/>
                <a:gd name="T78" fmla="*/ 0 w 213"/>
                <a:gd name="T79" fmla="*/ 0 h 241"/>
                <a:gd name="T80" fmla="*/ 0 w 213"/>
                <a:gd name="T81" fmla="*/ 0 h 241"/>
                <a:gd name="T82" fmla="*/ 0 w 213"/>
                <a:gd name="T83" fmla="*/ 0 h 241"/>
                <a:gd name="T84" fmla="*/ 0 w 213"/>
                <a:gd name="T85" fmla="*/ 0 h 241"/>
                <a:gd name="T86" fmla="*/ 0 w 213"/>
                <a:gd name="T87" fmla="*/ 0 h 241"/>
                <a:gd name="T88" fmla="*/ 0 w 213"/>
                <a:gd name="T89" fmla="*/ 0 h 241"/>
                <a:gd name="T90" fmla="*/ 0 w 213"/>
                <a:gd name="T91" fmla="*/ 0 h 241"/>
                <a:gd name="T92" fmla="*/ 0 w 213"/>
                <a:gd name="T93" fmla="*/ 0 h 241"/>
                <a:gd name="T94" fmla="*/ 0 w 213"/>
                <a:gd name="T95" fmla="*/ 0 h 241"/>
                <a:gd name="T96" fmla="*/ 0 w 213"/>
                <a:gd name="T97" fmla="*/ 0 h 241"/>
                <a:gd name="T98" fmla="*/ 0 w 213"/>
                <a:gd name="T99" fmla="*/ 0 h 241"/>
                <a:gd name="T100" fmla="*/ 0 w 213"/>
                <a:gd name="T101" fmla="*/ 0 h 241"/>
                <a:gd name="T102" fmla="*/ 0 w 213"/>
                <a:gd name="T103" fmla="*/ 0 h 241"/>
                <a:gd name="T104" fmla="*/ 0 w 213"/>
                <a:gd name="T105" fmla="*/ 0 h 241"/>
                <a:gd name="T106" fmla="*/ 0 w 213"/>
                <a:gd name="T107" fmla="*/ 0 h 241"/>
                <a:gd name="T108" fmla="*/ 0 w 213"/>
                <a:gd name="T109" fmla="*/ 0 h 241"/>
                <a:gd name="T110" fmla="*/ 0 w 213"/>
                <a:gd name="T111" fmla="*/ 0 h 241"/>
                <a:gd name="T112" fmla="*/ 0 w 213"/>
                <a:gd name="T113" fmla="*/ 0 h 241"/>
                <a:gd name="T114" fmla="*/ 0 w 213"/>
                <a:gd name="T115" fmla="*/ 0 h 241"/>
                <a:gd name="T116" fmla="*/ 0 w 213"/>
                <a:gd name="T117" fmla="*/ 0 h 241"/>
                <a:gd name="T118" fmla="*/ 0 w 213"/>
                <a:gd name="T119" fmla="*/ 0 h 241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213"/>
                <a:gd name="T181" fmla="*/ 0 h 241"/>
                <a:gd name="T182" fmla="*/ 213 w 213"/>
                <a:gd name="T183" fmla="*/ 241 h 241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213" h="241">
                  <a:moveTo>
                    <a:pt x="196" y="0"/>
                  </a:moveTo>
                  <a:lnTo>
                    <a:pt x="198" y="0"/>
                  </a:lnTo>
                  <a:lnTo>
                    <a:pt x="202" y="0"/>
                  </a:lnTo>
                  <a:lnTo>
                    <a:pt x="208" y="0"/>
                  </a:lnTo>
                  <a:lnTo>
                    <a:pt x="213" y="0"/>
                  </a:lnTo>
                  <a:lnTo>
                    <a:pt x="209" y="13"/>
                  </a:lnTo>
                  <a:lnTo>
                    <a:pt x="202" y="26"/>
                  </a:lnTo>
                  <a:lnTo>
                    <a:pt x="192" y="36"/>
                  </a:lnTo>
                  <a:lnTo>
                    <a:pt x="181" y="49"/>
                  </a:lnTo>
                  <a:lnTo>
                    <a:pt x="170" y="60"/>
                  </a:lnTo>
                  <a:lnTo>
                    <a:pt x="156" y="70"/>
                  </a:lnTo>
                  <a:lnTo>
                    <a:pt x="145" y="83"/>
                  </a:lnTo>
                  <a:lnTo>
                    <a:pt x="137" y="97"/>
                  </a:lnTo>
                  <a:lnTo>
                    <a:pt x="128" y="102"/>
                  </a:lnTo>
                  <a:lnTo>
                    <a:pt x="122" y="110"/>
                  </a:lnTo>
                  <a:lnTo>
                    <a:pt x="112" y="118"/>
                  </a:lnTo>
                  <a:lnTo>
                    <a:pt x="107" y="131"/>
                  </a:lnTo>
                  <a:lnTo>
                    <a:pt x="97" y="140"/>
                  </a:lnTo>
                  <a:lnTo>
                    <a:pt x="90" y="154"/>
                  </a:lnTo>
                  <a:lnTo>
                    <a:pt x="80" y="167"/>
                  </a:lnTo>
                  <a:lnTo>
                    <a:pt x="73" y="180"/>
                  </a:lnTo>
                  <a:lnTo>
                    <a:pt x="63" y="192"/>
                  </a:lnTo>
                  <a:lnTo>
                    <a:pt x="54" y="203"/>
                  </a:lnTo>
                  <a:lnTo>
                    <a:pt x="44" y="214"/>
                  </a:lnTo>
                  <a:lnTo>
                    <a:pt x="36" y="224"/>
                  </a:lnTo>
                  <a:lnTo>
                    <a:pt x="27" y="230"/>
                  </a:lnTo>
                  <a:lnTo>
                    <a:pt x="17" y="237"/>
                  </a:lnTo>
                  <a:lnTo>
                    <a:pt x="10" y="239"/>
                  </a:lnTo>
                  <a:lnTo>
                    <a:pt x="2" y="241"/>
                  </a:lnTo>
                  <a:lnTo>
                    <a:pt x="0" y="237"/>
                  </a:lnTo>
                  <a:lnTo>
                    <a:pt x="2" y="233"/>
                  </a:lnTo>
                  <a:lnTo>
                    <a:pt x="6" y="224"/>
                  </a:lnTo>
                  <a:lnTo>
                    <a:pt x="12" y="216"/>
                  </a:lnTo>
                  <a:lnTo>
                    <a:pt x="16" y="205"/>
                  </a:lnTo>
                  <a:lnTo>
                    <a:pt x="19" y="197"/>
                  </a:lnTo>
                  <a:lnTo>
                    <a:pt x="21" y="192"/>
                  </a:lnTo>
                  <a:lnTo>
                    <a:pt x="19" y="178"/>
                  </a:lnTo>
                  <a:lnTo>
                    <a:pt x="21" y="167"/>
                  </a:lnTo>
                  <a:lnTo>
                    <a:pt x="23" y="157"/>
                  </a:lnTo>
                  <a:lnTo>
                    <a:pt x="27" y="150"/>
                  </a:lnTo>
                  <a:lnTo>
                    <a:pt x="31" y="140"/>
                  </a:lnTo>
                  <a:lnTo>
                    <a:pt x="35" y="133"/>
                  </a:lnTo>
                  <a:lnTo>
                    <a:pt x="40" y="125"/>
                  </a:lnTo>
                  <a:lnTo>
                    <a:pt x="48" y="118"/>
                  </a:lnTo>
                  <a:lnTo>
                    <a:pt x="59" y="102"/>
                  </a:lnTo>
                  <a:lnTo>
                    <a:pt x="74" y="89"/>
                  </a:lnTo>
                  <a:lnTo>
                    <a:pt x="80" y="81"/>
                  </a:lnTo>
                  <a:lnTo>
                    <a:pt x="88" y="74"/>
                  </a:lnTo>
                  <a:lnTo>
                    <a:pt x="95" y="64"/>
                  </a:lnTo>
                  <a:lnTo>
                    <a:pt x="101" y="59"/>
                  </a:lnTo>
                  <a:lnTo>
                    <a:pt x="109" y="49"/>
                  </a:lnTo>
                  <a:lnTo>
                    <a:pt x="118" y="41"/>
                  </a:lnTo>
                  <a:lnTo>
                    <a:pt x="132" y="34"/>
                  </a:lnTo>
                  <a:lnTo>
                    <a:pt x="145" y="26"/>
                  </a:lnTo>
                  <a:lnTo>
                    <a:pt x="158" y="19"/>
                  </a:lnTo>
                  <a:lnTo>
                    <a:pt x="173" y="13"/>
                  </a:lnTo>
                  <a:lnTo>
                    <a:pt x="183" y="5"/>
                  </a:lnTo>
                  <a:lnTo>
                    <a:pt x="19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63" name="Freeform 12">
              <a:extLst>
                <a:ext uri="{FF2B5EF4-FFF2-40B4-BE49-F238E27FC236}">
                  <a16:creationId xmlns:a16="http://schemas.microsoft.com/office/drawing/2014/main" id="{FF9EA4F8-28CF-1368-9906-D172E9C039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85" y="970"/>
              <a:ext cx="56" cy="91"/>
            </a:xfrm>
            <a:custGeom>
              <a:avLst/>
              <a:gdLst>
                <a:gd name="T0" fmla="*/ 0 w 182"/>
                <a:gd name="T1" fmla="*/ 0 h 321"/>
                <a:gd name="T2" fmla="*/ 0 w 182"/>
                <a:gd name="T3" fmla="*/ 0 h 321"/>
                <a:gd name="T4" fmla="*/ 0 w 182"/>
                <a:gd name="T5" fmla="*/ 0 h 321"/>
                <a:gd name="T6" fmla="*/ 0 w 182"/>
                <a:gd name="T7" fmla="*/ 0 h 321"/>
                <a:gd name="T8" fmla="*/ 0 w 182"/>
                <a:gd name="T9" fmla="*/ 0 h 321"/>
                <a:gd name="T10" fmla="*/ 0 w 182"/>
                <a:gd name="T11" fmla="*/ 0 h 321"/>
                <a:gd name="T12" fmla="*/ 0 w 182"/>
                <a:gd name="T13" fmla="*/ 0 h 321"/>
                <a:gd name="T14" fmla="*/ 0 w 182"/>
                <a:gd name="T15" fmla="*/ 0 h 321"/>
                <a:gd name="T16" fmla="*/ 0 w 182"/>
                <a:gd name="T17" fmla="*/ 0 h 321"/>
                <a:gd name="T18" fmla="*/ 0 w 182"/>
                <a:gd name="T19" fmla="*/ 0 h 321"/>
                <a:gd name="T20" fmla="*/ 0 w 182"/>
                <a:gd name="T21" fmla="*/ 0 h 321"/>
                <a:gd name="T22" fmla="*/ 0 w 182"/>
                <a:gd name="T23" fmla="*/ 0 h 321"/>
                <a:gd name="T24" fmla="*/ 0 w 182"/>
                <a:gd name="T25" fmla="*/ 0 h 321"/>
                <a:gd name="T26" fmla="*/ 0 w 182"/>
                <a:gd name="T27" fmla="*/ 0 h 321"/>
                <a:gd name="T28" fmla="*/ 0 w 182"/>
                <a:gd name="T29" fmla="*/ 0 h 321"/>
                <a:gd name="T30" fmla="*/ 0 w 182"/>
                <a:gd name="T31" fmla="*/ 0 h 321"/>
                <a:gd name="T32" fmla="*/ 0 w 182"/>
                <a:gd name="T33" fmla="*/ 0 h 321"/>
                <a:gd name="T34" fmla="*/ 0 w 182"/>
                <a:gd name="T35" fmla="*/ 0 h 321"/>
                <a:gd name="T36" fmla="*/ 0 w 182"/>
                <a:gd name="T37" fmla="*/ 0 h 321"/>
                <a:gd name="T38" fmla="*/ 0 w 182"/>
                <a:gd name="T39" fmla="*/ 0 h 321"/>
                <a:gd name="T40" fmla="*/ 0 w 182"/>
                <a:gd name="T41" fmla="*/ 0 h 321"/>
                <a:gd name="T42" fmla="*/ 0 w 182"/>
                <a:gd name="T43" fmla="*/ 0 h 321"/>
                <a:gd name="T44" fmla="*/ 0 w 182"/>
                <a:gd name="T45" fmla="*/ 0 h 321"/>
                <a:gd name="T46" fmla="*/ 0 w 182"/>
                <a:gd name="T47" fmla="*/ 0 h 321"/>
                <a:gd name="T48" fmla="*/ 0 w 182"/>
                <a:gd name="T49" fmla="*/ 0 h 321"/>
                <a:gd name="T50" fmla="*/ 0 w 182"/>
                <a:gd name="T51" fmla="*/ 0 h 321"/>
                <a:gd name="T52" fmla="*/ 0 w 182"/>
                <a:gd name="T53" fmla="*/ 0 h 321"/>
                <a:gd name="T54" fmla="*/ 0 w 182"/>
                <a:gd name="T55" fmla="*/ 0 h 321"/>
                <a:gd name="T56" fmla="*/ 0 w 182"/>
                <a:gd name="T57" fmla="*/ 0 h 321"/>
                <a:gd name="T58" fmla="*/ 0 w 182"/>
                <a:gd name="T59" fmla="*/ 0 h 321"/>
                <a:gd name="T60" fmla="*/ 0 w 182"/>
                <a:gd name="T61" fmla="*/ 0 h 321"/>
                <a:gd name="T62" fmla="*/ 0 w 182"/>
                <a:gd name="T63" fmla="*/ 0 h 321"/>
                <a:gd name="T64" fmla="*/ 0 w 182"/>
                <a:gd name="T65" fmla="*/ 0 h 32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82"/>
                <a:gd name="T100" fmla="*/ 0 h 321"/>
                <a:gd name="T101" fmla="*/ 182 w 182"/>
                <a:gd name="T102" fmla="*/ 321 h 321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82" h="321">
                  <a:moveTo>
                    <a:pt x="2" y="30"/>
                  </a:moveTo>
                  <a:lnTo>
                    <a:pt x="6" y="24"/>
                  </a:lnTo>
                  <a:lnTo>
                    <a:pt x="15" y="15"/>
                  </a:lnTo>
                  <a:lnTo>
                    <a:pt x="23" y="3"/>
                  </a:lnTo>
                  <a:lnTo>
                    <a:pt x="32" y="0"/>
                  </a:lnTo>
                  <a:lnTo>
                    <a:pt x="29" y="9"/>
                  </a:lnTo>
                  <a:lnTo>
                    <a:pt x="30" y="19"/>
                  </a:lnTo>
                  <a:lnTo>
                    <a:pt x="30" y="28"/>
                  </a:lnTo>
                  <a:lnTo>
                    <a:pt x="32" y="41"/>
                  </a:lnTo>
                  <a:lnTo>
                    <a:pt x="36" y="51"/>
                  </a:lnTo>
                  <a:lnTo>
                    <a:pt x="40" y="60"/>
                  </a:lnTo>
                  <a:lnTo>
                    <a:pt x="44" y="70"/>
                  </a:lnTo>
                  <a:lnTo>
                    <a:pt x="51" y="81"/>
                  </a:lnTo>
                  <a:lnTo>
                    <a:pt x="57" y="89"/>
                  </a:lnTo>
                  <a:lnTo>
                    <a:pt x="63" y="96"/>
                  </a:lnTo>
                  <a:lnTo>
                    <a:pt x="70" y="104"/>
                  </a:lnTo>
                  <a:lnTo>
                    <a:pt x="78" y="112"/>
                  </a:lnTo>
                  <a:lnTo>
                    <a:pt x="86" y="117"/>
                  </a:lnTo>
                  <a:lnTo>
                    <a:pt x="93" y="123"/>
                  </a:lnTo>
                  <a:lnTo>
                    <a:pt x="103" y="125"/>
                  </a:lnTo>
                  <a:lnTo>
                    <a:pt x="112" y="131"/>
                  </a:lnTo>
                  <a:lnTo>
                    <a:pt x="122" y="138"/>
                  </a:lnTo>
                  <a:lnTo>
                    <a:pt x="131" y="146"/>
                  </a:lnTo>
                  <a:lnTo>
                    <a:pt x="141" y="155"/>
                  </a:lnTo>
                  <a:lnTo>
                    <a:pt x="150" y="167"/>
                  </a:lnTo>
                  <a:lnTo>
                    <a:pt x="156" y="176"/>
                  </a:lnTo>
                  <a:lnTo>
                    <a:pt x="163" y="190"/>
                  </a:lnTo>
                  <a:lnTo>
                    <a:pt x="169" y="201"/>
                  </a:lnTo>
                  <a:lnTo>
                    <a:pt x="173" y="214"/>
                  </a:lnTo>
                  <a:lnTo>
                    <a:pt x="177" y="228"/>
                  </a:lnTo>
                  <a:lnTo>
                    <a:pt x="179" y="239"/>
                  </a:lnTo>
                  <a:lnTo>
                    <a:pt x="181" y="252"/>
                  </a:lnTo>
                  <a:lnTo>
                    <a:pt x="182" y="266"/>
                  </a:lnTo>
                  <a:lnTo>
                    <a:pt x="182" y="279"/>
                  </a:lnTo>
                  <a:lnTo>
                    <a:pt x="181" y="294"/>
                  </a:lnTo>
                  <a:lnTo>
                    <a:pt x="179" y="306"/>
                  </a:lnTo>
                  <a:lnTo>
                    <a:pt x="177" y="321"/>
                  </a:lnTo>
                  <a:lnTo>
                    <a:pt x="169" y="321"/>
                  </a:lnTo>
                  <a:lnTo>
                    <a:pt x="160" y="321"/>
                  </a:lnTo>
                  <a:lnTo>
                    <a:pt x="160" y="304"/>
                  </a:lnTo>
                  <a:lnTo>
                    <a:pt x="162" y="288"/>
                  </a:lnTo>
                  <a:lnTo>
                    <a:pt x="160" y="275"/>
                  </a:lnTo>
                  <a:lnTo>
                    <a:pt x="160" y="260"/>
                  </a:lnTo>
                  <a:lnTo>
                    <a:pt x="156" y="243"/>
                  </a:lnTo>
                  <a:lnTo>
                    <a:pt x="154" y="228"/>
                  </a:lnTo>
                  <a:lnTo>
                    <a:pt x="148" y="214"/>
                  </a:lnTo>
                  <a:lnTo>
                    <a:pt x="143" y="201"/>
                  </a:lnTo>
                  <a:lnTo>
                    <a:pt x="135" y="188"/>
                  </a:lnTo>
                  <a:lnTo>
                    <a:pt x="125" y="176"/>
                  </a:lnTo>
                  <a:lnTo>
                    <a:pt x="116" y="163"/>
                  </a:lnTo>
                  <a:lnTo>
                    <a:pt x="106" y="155"/>
                  </a:lnTo>
                  <a:lnTo>
                    <a:pt x="93" y="146"/>
                  </a:lnTo>
                  <a:lnTo>
                    <a:pt x="82" y="138"/>
                  </a:lnTo>
                  <a:lnTo>
                    <a:pt x="67" y="134"/>
                  </a:lnTo>
                  <a:lnTo>
                    <a:pt x="53" y="133"/>
                  </a:lnTo>
                  <a:lnTo>
                    <a:pt x="38" y="123"/>
                  </a:lnTo>
                  <a:lnTo>
                    <a:pt x="29" y="112"/>
                  </a:lnTo>
                  <a:lnTo>
                    <a:pt x="17" y="98"/>
                  </a:lnTo>
                  <a:lnTo>
                    <a:pt x="10" y="87"/>
                  </a:lnTo>
                  <a:lnTo>
                    <a:pt x="6" y="77"/>
                  </a:lnTo>
                  <a:lnTo>
                    <a:pt x="4" y="72"/>
                  </a:lnTo>
                  <a:lnTo>
                    <a:pt x="0" y="64"/>
                  </a:lnTo>
                  <a:lnTo>
                    <a:pt x="0" y="57"/>
                  </a:lnTo>
                  <a:lnTo>
                    <a:pt x="0" y="41"/>
                  </a:lnTo>
                  <a:lnTo>
                    <a:pt x="2" y="3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64" name="Freeform 13">
              <a:extLst>
                <a:ext uri="{FF2B5EF4-FFF2-40B4-BE49-F238E27FC236}">
                  <a16:creationId xmlns:a16="http://schemas.microsoft.com/office/drawing/2014/main" id="{A9AC69F3-DE71-20F2-E74A-B9437D6E1E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2" y="1015"/>
              <a:ext cx="53" cy="63"/>
            </a:xfrm>
            <a:custGeom>
              <a:avLst/>
              <a:gdLst>
                <a:gd name="T0" fmla="*/ 0 w 173"/>
                <a:gd name="T1" fmla="*/ 0 h 224"/>
                <a:gd name="T2" fmla="*/ 0 w 173"/>
                <a:gd name="T3" fmla="*/ 0 h 224"/>
                <a:gd name="T4" fmla="*/ 0 w 173"/>
                <a:gd name="T5" fmla="*/ 0 h 224"/>
                <a:gd name="T6" fmla="*/ 0 w 173"/>
                <a:gd name="T7" fmla="*/ 0 h 224"/>
                <a:gd name="T8" fmla="*/ 0 w 173"/>
                <a:gd name="T9" fmla="*/ 0 h 224"/>
                <a:gd name="T10" fmla="*/ 0 w 173"/>
                <a:gd name="T11" fmla="*/ 0 h 224"/>
                <a:gd name="T12" fmla="*/ 0 w 173"/>
                <a:gd name="T13" fmla="*/ 0 h 224"/>
                <a:gd name="T14" fmla="*/ 0 w 173"/>
                <a:gd name="T15" fmla="*/ 0 h 224"/>
                <a:gd name="T16" fmla="*/ 0 w 173"/>
                <a:gd name="T17" fmla="*/ 0 h 224"/>
                <a:gd name="T18" fmla="*/ 0 w 173"/>
                <a:gd name="T19" fmla="*/ 0 h 224"/>
                <a:gd name="T20" fmla="*/ 0 w 173"/>
                <a:gd name="T21" fmla="*/ 0 h 224"/>
                <a:gd name="T22" fmla="*/ 0 w 173"/>
                <a:gd name="T23" fmla="*/ 0 h 224"/>
                <a:gd name="T24" fmla="*/ 0 w 173"/>
                <a:gd name="T25" fmla="*/ 0 h 224"/>
                <a:gd name="T26" fmla="*/ 0 w 173"/>
                <a:gd name="T27" fmla="*/ 0 h 224"/>
                <a:gd name="T28" fmla="*/ 0 w 173"/>
                <a:gd name="T29" fmla="*/ 0 h 224"/>
                <a:gd name="T30" fmla="*/ 0 w 173"/>
                <a:gd name="T31" fmla="*/ 0 h 224"/>
                <a:gd name="T32" fmla="*/ 0 w 173"/>
                <a:gd name="T33" fmla="*/ 0 h 224"/>
                <a:gd name="T34" fmla="*/ 0 w 173"/>
                <a:gd name="T35" fmla="*/ 0 h 224"/>
                <a:gd name="T36" fmla="*/ 0 w 173"/>
                <a:gd name="T37" fmla="*/ 0 h 224"/>
                <a:gd name="T38" fmla="*/ 0 w 173"/>
                <a:gd name="T39" fmla="*/ 0 h 224"/>
                <a:gd name="T40" fmla="*/ 0 w 173"/>
                <a:gd name="T41" fmla="*/ 0 h 224"/>
                <a:gd name="T42" fmla="*/ 0 w 173"/>
                <a:gd name="T43" fmla="*/ 0 h 224"/>
                <a:gd name="T44" fmla="*/ 0 w 173"/>
                <a:gd name="T45" fmla="*/ 0 h 224"/>
                <a:gd name="T46" fmla="*/ 0 w 173"/>
                <a:gd name="T47" fmla="*/ 0 h 224"/>
                <a:gd name="T48" fmla="*/ 0 w 173"/>
                <a:gd name="T49" fmla="*/ 0 h 224"/>
                <a:gd name="T50" fmla="*/ 0 w 173"/>
                <a:gd name="T51" fmla="*/ 0 h 224"/>
                <a:gd name="T52" fmla="*/ 0 w 173"/>
                <a:gd name="T53" fmla="*/ 0 h 224"/>
                <a:gd name="T54" fmla="*/ 0 w 173"/>
                <a:gd name="T55" fmla="*/ 0 h 224"/>
                <a:gd name="T56" fmla="*/ 0 w 173"/>
                <a:gd name="T57" fmla="*/ 0 h 224"/>
                <a:gd name="T58" fmla="*/ 0 w 173"/>
                <a:gd name="T59" fmla="*/ 0 h 224"/>
                <a:gd name="T60" fmla="*/ 0 w 173"/>
                <a:gd name="T61" fmla="*/ 0 h 224"/>
                <a:gd name="T62" fmla="*/ 0 w 173"/>
                <a:gd name="T63" fmla="*/ 0 h 224"/>
                <a:gd name="T64" fmla="*/ 0 w 173"/>
                <a:gd name="T65" fmla="*/ 0 h 224"/>
                <a:gd name="T66" fmla="*/ 0 w 173"/>
                <a:gd name="T67" fmla="*/ 0 h 224"/>
                <a:gd name="T68" fmla="*/ 0 w 173"/>
                <a:gd name="T69" fmla="*/ 0 h 224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73"/>
                <a:gd name="T106" fmla="*/ 0 h 224"/>
                <a:gd name="T107" fmla="*/ 173 w 173"/>
                <a:gd name="T108" fmla="*/ 224 h 224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73" h="224">
                  <a:moveTo>
                    <a:pt x="63" y="4"/>
                  </a:moveTo>
                  <a:lnTo>
                    <a:pt x="82" y="0"/>
                  </a:lnTo>
                  <a:lnTo>
                    <a:pt x="99" y="2"/>
                  </a:lnTo>
                  <a:lnTo>
                    <a:pt x="114" y="6"/>
                  </a:lnTo>
                  <a:lnTo>
                    <a:pt x="129" y="15"/>
                  </a:lnTo>
                  <a:lnTo>
                    <a:pt x="139" y="25"/>
                  </a:lnTo>
                  <a:lnTo>
                    <a:pt x="150" y="38"/>
                  </a:lnTo>
                  <a:lnTo>
                    <a:pt x="158" y="53"/>
                  </a:lnTo>
                  <a:lnTo>
                    <a:pt x="165" y="70"/>
                  </a:lnTo>
                  <a:lnTo>
                    <a:pt x="169" y="86"/>
                  </a:lnTo>
                  <a:lnTo>
                    <a:pt x="173" y="105"/>
                  </a:lnTo>
                  <a:lnTo>
                    <a:pt x="171" y="124"/>
                  </a:lnTo>
                  <a:lnTo>
                    <a:pt x="171" y="141"/>
                  </a:lnTo>
                  <a:lnTo>
                    <a:pt x="167" y="158"/>
                  </a:lnTo>
                  <a:lnTo>
                    <a:pt x="162" y="175"/>
                  </a:lnTo>
                  <a:lnTo>
                    <a:pt x="152" y="188"/>
                  </a:lnTo>
                  <a:lnTo>
                    <a:pt x="143" y="202"/>
                  </a:lnTo>
                  <a:lnTo>
                    <a:pt x="135" y="205"/>
                  </a:lnTo>
                  <a:lnTo>
                    <a:pt x="127" y="213"/>
                  </a:lnTo>
                  <a:lnTo>
                    <a:pt x="120" y="219"/>
                  </a:lnTo>
                  <a:lnTo>
                    <a:pt x="114" y="224"/>
                  </a:lnTo>
                  <a:lnTo>
                    <a:pt x="114" y="213"/>
                  </a:lnTo>
                  <a:lnTo>
                    <a:pt x="116" y="205"/>
                  </a:lnTo>
                  <a:lnTo>
                    <a:pt x="118" y="198"/>
                  </a:lnTo>
                  <a:lnTo>
                    <a:pt x="122" y="188"/>
                  </a:lnTo>
                  <a:lnTo>
                    <a:pt x="129" y="175"/>
                  </a:lnTo>
                  <a:lnTo>
                    <a:pt x="141" y="162"/>
                  </a:lnTo>
                  <a:lnTo>
                    <a:pt x="143" y="152"/>
                  </a:lnTo>
                  <a:lnTo>
                    <a:pt x="148" y="145"/>
                  </a:lnTo>
                  <a:lnTo>
                    <a:pt x="150" y="137"/>
                  </a:lnTo>
                  <a:lnTo>
                    <a:pt x="154" y="129"/>
                  </a:lnTo>
                  <a:lnTo>
                    <a:pt x="154" y="120"/>
                  </a:lnTo>
                  <a:lnTo>
                    <a:pt x="154" y="112"/>
                  </a:lnTo>
                  <a:lnTo>
                    <a:pt x="152" y="103"/>
                  </a:lnTo>
                  <a:lnTo>
                    <a:pt x="148" y="95"/>
                  </a:lnTo>
                  <a:lnTo>
                    <a:pt x="148" y="86"/>
                  </a:lnTo>
                  <a:lnTo>
                    <a:pt x="146" y="76"/>
                  </a:lnTo>
                  <a:lnTo>
                    <a:pt x="143" y="69"/>
                  </a:lnTo>
                  <a:lnTo>
                    <a:pt x="139" y="61"/>
                  </a:lnTo>
                  <a:lnTo>
                    <a:pt x="129" y="48"/>
                  </a:lnTo>
                  <a:lnTo>
                    <a:pt x="120" y="40"/>
                  </a:lnTo>
                  <a:lnTo>
                    <a:pt x="105" y="34"/>
                  </a:lnTo>
                  <a:lnTo>
                    <a:pt x="91" y="36"/>
                  </a:lnTo>
                  <a:lnTo>
                    <a:pt x="82" y="40"/>
                  </a:lnTo>
                  <a:lnTo>
                    <a:pt x="76" y="46"/>
                  </a:lnTo>
                  <a:lnTo>
                    <a:pt x="69" y="53"/>
                  </a:lnTo>
                  <a:lnTo>
                    <a:pt x="63" y="67"/>
                  </a:lnTo>
                  <a:lnTo>
                    <a:pt x="59" y="72"/>
                  </a:lnTo>
                  <a:lnTo>
                    <a:pt x="51" y="82"/>
                  </a:lnTo>
                  <a:lnTo>
                    <a:pt x="46" y="86"/>
                  </a:lnTo>
                  <a:lnTo>
                    <a:pt x="40" y="91"/>
                  </a:lnTo>
                  <a:lnTo>
                    <a:pt x="30" y="95"/>
                  </a:lnTo>
                  <a:lnTo>
                    <a:pt x="25" y="99"/>
                  </a:lnTo>
                  <a:lnTo>
                    <a:pt x="13" y="91"/>
                  </a:lnTo>
                  <a:lnTo>
                    <a:pt x="6" y="86"/>
                  </a:lnTo>
                  <a:lnTo>
                    <a:pt x="0" y="74"/>
                  </a:lnTo>
                  <a:lnTo>
                    <a:pt x="0" y="65"/>
                  </a:lnTo>
                  <a:lnTo>
                    <a:pt x="0" y="53"/>
                  </a:lnTo>
                  <a:lnTo>
                    <a:pt x="2" y="44"/>
                  </a:lnTo>
                  <a:lnTo>
                    <a:pt x="4" y="36"/>
                  </a:lnTo>
                  <a:lnTo>
                    <a:pt x="4" y="34"/>
                  </a:lnTo>
                  <a:lnTo>
                    <a:pt x="8" y="25"/>
                  </a:lnTo>
                  <a:lnTo>
                    <a:pt x="13" y="21"/>
                  </a:lnTo>
                  <a:lnTo>
                    <a:pt x="23" y="15"/>
                  </a:lnTo>
                  <a:lnTo>
                    <a:pt x="30" y="15"/>
                  </a:lnTo>
                  <a:lnTo>
                    <a:pt x="40" y="12"/>
                  </a:lnTo>
                  <a:lnTo>
                    <a:pt x="50" y="10"/>
                  </a:lnTo>
                  <a:lnTo>
                    <a:pt x="55" y="6"/>
                  </a:lnTo>
                  <a:lnTo>
                    <a:pt x="63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65" name="Freeform 14">
              <a:extLst>
                <a:ext uri="{FF2B5EF4-FFF2-40B4-BE49-F238E27FC236}">
                  <a16:creationId xmlns:a16="http://schemas.microsoft.com/office/drawing/2014/main" id="{F24BFEBE-9F98-FAD1-B5E5-E32336FAD6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5" y="974"/>
              <a:ext cx="25" cy="37"/>
            </a:xfrm>
            <a:custGeom>
              <a:avLst/>
              <a:gdLst>
                <a:gd name="T0" fmla="*/ 0 w 82"/>
                <a:gd name="T1" fmla="*/ 0 h 131"/>
                <a:gd name="T2" fmla="*/ 0 w 82"/>
                <a:gd name="T3" fmla="*/ 0 h 131"/>
                <a:gd name="T4" fmla="*/ 0 w 82"/>
                <a:gd name="T5" fmla="*/ 0 h 131"/>
                <a:gd name="T6" fmla="*/ 0 w 82"/>
                <a:gd name="T7" fmla="*/ 0 h 131"/>
                <a:gd name="T8" fmla="*/ 0 w 82"/>
                <a:gd name="T9" fmla="*/ 0 h 131"/>
                <a:gd name="T10" fmla="*/ 0 w 82"/>
                <a:gd name="T11" fmla="*/ 0 h 131"/>
                <a:gd name="T12" fmla="*/ 0 w 82"/>
                <a:gd name="T13" fmla="*/ 0 h 131"/>
                <a:gd name="T14" fmla="*/ 0 w 82"/>
                <a:gd name="T15" fmla="*/ 0 h 131"/>
                <a:gd name="T16" fmla="*/ 0 w 82"/>
                <a:gd name="T17" fmla="*/ 0 h 131"/>
                <a:gd name="T18" fmla="*/ 0 w 82"/>
                <a:gd name="T19" fmla="*/ 0 h 131"/>
                <a:gd name="T20" fmla="*/ 0 w 82"/>
                <a:gd name="T21" fmla="*/ 0 h 131"/>
                <a:gd name="T22" fmla="*/ 0 w 82"/>
                <a:gd name="T23" fmla="*/ 0 h 131"/>
                <a:gd name="T24" fmla="*/ 0 w 82"/>
                <a:gd name="T25" fmla="*/ 0 h 131"/>
                <a:gd name="T26" fmla="*/ 0 w 82"/>
                <a:gd name="T27" fmla="*/ 0 h 131"/>
                <a:gd name="T28" fmla="*/ 0 w 82"/>
                <a:gd name="T29" fmla="*/ 0 h 131"/>
                <a:gd name="T30" fmla="*/ 0 w 82"/>
                <a:gd name="T31" fmla="*/ 0 h 131"/>
                <a:gd name="T32" fmla="*/ 0 w 82"/>
                <a:gd name="T33" fmla="*/ 0 h 131"/>
                <a:gd name="T34" fmla="*/ 0 w 82"/>
                <a:gd name="T35" fmla="*/ 0 h 131"/>
                <a:gd name="T36" fmla="*/ 0 w 82"/>
                <a:gd name="T37" fmla="*/ 0 h 131"/>
                <a:gd name="T38" fmla="*/ 0 w 82"/>
                <a:gd name="T39" fmla="*/ 0 h 131"/>
                <a:gd name="T40" fmla="*/ 0 w 82"/>
                <a:gd name="T41" fmla="*/ 0 h 131"/>
                <a:gd name="T42" fmla="*/ 0 w 82"/>
                <a:gd name="T43" fmla="*/ 0 h 131"/>
                <a:gd name="T44" fmla="*/ 0 w 82"/>
                <a:gd name="T45" fmla="*/ 0 h 131"/>
                <a:gd name="T46" fmla="*/ 0 w 82"/>
                <a:gd name="T47" fmla="*/ 0 h 131"/>
                <a:gd name="T48" fmla="*/ 0 w 82"/>
                <a:gd name="T49" fmla="*/ 0 h 131"/>
                <a:gd name="T50" fmla="*/ 0 w 82"/>
                <a:gd name="T51" fmla="*/ 0 h 131"/>
                <a:gd name="T52" fmla="*/ 0 w 82"/>
                <a:gd name="T53" fmla="*/ 0 h 131"/>
                <a:gd name="T54" fmla="*/ 0 w 82"/>
                <a:gd name="T55" fmla="*/ 0 h 131"/>
                <a:gd name="T56" fmla="*/ 0 w 82"/>
                <a:gd name="T57" fmla="*/ 0 h 131"/>
                <a:gd name="T58" fmla="*/ 0 w 82"/>
                <a:gd name="T59" fmla="*/ 0 h 131"/>
                <a:gd name="T60" fmla="*/ 0 w 82"/>
                <a:gd name="T61" fmla="*/ 0 h 131"/>
                <a:gd name="T62" fmla="*/ 0 w 82"/>
                <a:gd name="T63" fmla="*/ 0 h 131"/>
                <a:gd name="T64" fmla="*/ 0 w 82"/>
                <a:gd name="T65" fmla="*/ 0 h 131"/>
                <a:gd name="T66" fmla="*/ 0 w 82"/>
                <a:gd name="T67" fmla="*/ 0 h 131"/>
                <a:gd name="T68" fmla="*/ 0 w 82"/>
                <a:gd name="T69" fmla="*/ 0 h 131"/>
                <a:gd name="T70" fmla="*/ 0 w 82"/>
                <a:gd name="T71" fmla="*/ 0 h 131"/>
                <a:gd name="T72" fmla="*/ 0 w 82"/>
                <a:gd name="T73" fmla="*/ 0 h 131"/>
                <a:gd name="T74" fmla="*/ 0 w 82"/>
                <a:gd name="T75" fmla="*/ 0 h 131"/>
                <a:gd name="T76" fmla="*/ 0 w 82"/>
                <a:gd name="T77" fmla="*/ 0 h 131"/>
                <a:gd name="T78" fmla="*/ 0 w 82"/>
                <a:gd name="T79" fmla="*/ 0 h 131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82"/>
                <a:gd name="T121" fmla="*/ 0 h 131"/>
                <a:gd name="T122" fmla="*/ 82 w 82"/>
                <a:gd name="T123" fmla="*/ 131 h 131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82" h="131">
                  <a:moveTo>
                    <a:pt x="6" y="0"/>
                  </a:moveTo>
                  <a:lnTo>
                    <a:pt x="8" y="0"/>
                  </a:lnTo>
                  <a:lnTo>
                    <a:pt x="12" y="0"/>
                  </a:lnTo>
                  <a:lnTo>
                    <a:pt x="17" y="0"/>
                  </a:lnTo>
                  <a:lnTo>
                    <a:pt x="23" y="0"/>
                  </a:lnTo>
                  <a:lnTo>
                    <a:pt x="19" y="7"/>
                  </a:lnTo>
                  <a:lnTo>
                    <a:pt x="19" y="17"/>
                  </a:lnTo>
                  <a:lnTo>
                    <a:pt x="19" y="25"/>
                  </a:lnTo>
                  <a:lnTo>
                    <a:pt x="19" y="34"/>
                  </a:lnTo>
                  <a:lnTo>
                    <a:pt x="19" y="42"/>
                  </a:lnTo>
                  <a:lnTo>
                    <a:pt x="23" y="51"/>
                  </a:lnTo>
                  <a:lnTo>
                    <a:pt x="27" y="59"/>
                  </a:lnTo>
                  <a:lnTo>
                    <a:pt x="31" y="68"/>
                  </a:lnTo>
                  <a:lnTo>
                    <a:pt x="35" y="74"/>
                  </a:lnTo>
                  <a:lnTo>
                    <a:pt x="38" y="83"/>
                  </a:lnTo>
                  <a:lnTo>
                    <a:pt x="44" y="89"/>
                  </a:lnTo>
                  <a:lnTo>
                    <a:pt x="52" y="97"/>
                  </a:lnTo>
                  <a:lnTo>
                    <a:pt x="57" y="102"/>
                  </a:lnTo>
                  <a:lnTo>
                    <a:pt x="65" y="110"/>
                  </a:lnTo>
                  <a:lnTo>
                    <a:pt x="73" y="116"/>
                  </a:lnTo>
                  <a:lnTo>
                    <a:pt x="82" y="121"/>
                  </a:lnTo>
                  <a:lnTo>
                    <a:pt x="75" y="125"/>
                  </a:lnTo>
                  <a:lnTo>
                    <a:pt x="67" y="131"/>
                  </a:lnTo>
                  <a:lnTo>
                    <a:pt x="55" y="127"/>
                  </a:lnTo>
                  <a:lnTo>
                    <a:pt x="46" y="123"/>
                  </a:lnTo>
                  <a:lnTo>
                    <a:pt x="36" y="118"/>
                  </a:lnTo>
                  <a:lnTo>
                    <a:pt x="29" y="112"/>
                  </a:lnTo>
                  <a:lnTo>
                    <a:pt x="21" y="102"/>
                  </a:lnTo>
                  <a:lnTo>
                    <a:pt x="16" y="97"/>
                  </a:lnTo>
                  <a:lnTo>
                    <a:pt x="10" y="87"/>
                  </a:lnTo>
                  <a:lnTo>
                    <a:pt x="8" y="80"/>
                  </a:lnTo>
                  <a:lnTo>
                    <a:pt x="4" y="68"/>
                  </a:lnTo>
                  <a:lnTo>
                    <a:pt x="0" y="59"/>
                  </a:lnTo>
                  <a:lnTo>
                    <a:pt x="0" y="47"/>
                  </a:lnTo>
                  <a:lnTo>
                    <a:pt x="0" y="38"/>
                  </a:lnTo>
                  <a:lnTo>
                    <a:pt x="0" y="28"/>
                  </a:lnTo>
                  <a:lnTo>
                    <a:pt x="0" y="19"/>
                  </a:lnTo>
                  <a:lnTo>
                    <a:pt x="2" y="7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66" name="Freeform 15">
              <a:extLst>
                <a:ext uri="{FF2B5EF4-FFF2-40B4-BE49-F238E27FC236}">
                  <a16:creationId xmlns:a16="http://schemas.microsoft.com/office/drawing/2014/main" id="{8DC8C012-79B1-2A75-736B-31498EF2E0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7" y="1044"/>
              <a:ext cx="37" cy="67"/>
            </a:xfrm>
            <a:custGeom>
              <a:avLst/>
              <a:gdLst>
                <a:gd name="T0" fmla="*/ 0 w 122"/>
                <a:gd name="T1" fmla="*/ 0 h 236"/>
                <a:gd name="T2" fmla="*/ 0 w 122"/>
                <a:gd name="T3" fmla="*/ 0 h 236"/>
                <a:gd name="T4" fmla="*/ 0 w 122"/>
                <a:gd name="T5" fmla="*/ 0 h 236"/>
                <a:gd name="T6" fmla="*/ 0 w 122"/>
                <a:gd name="T7" fmla="*/ 0 h 236"/>
                <a:gd name="T8" fmla="*/ 0 w 122"/>
                <a:gd name="T9" fmla="*/ 0 h 236"/>
                <a:gd name="T10" fmla="*/ 0 w 122"/>
                <a:gd name="T11" fmla="*/ 0 h 236"/>
                <a:gd name="T12" fmla="*/ 0 w 122"/>
                <a:gd name="T13" fmla="*/ 0 h 236"/>
                <a:gd name="T14" fmla="*/ 0 w 122"/>
                <a:gd name="T15" fmla="*/ 0 h 236"/>
                <a:gd name="T16" fmla="*/ 0 w 122"/>
                <a:gd name="T17" fmla="*/ 0 h 236"/>
                <a:gd name="T18" fmla="*/ 0 w 122"/>
                <a:gd name="T19" fmla="*/ 0 h 236"/>
                <a:gd name="T20" fmla="*/ 0 w 122"/>
                <a:gd name="T21" fmla="*/ 0 h 236"/>
                <a:gd name="T22" fmla="*/ 0 w 122"/>
                <a:gd name="T23" fmla="*/ 0 h 236"/>
                <a:gd name="T24" fmla="*/ 0 w 122"/>
                <a:gd name="T25" fmla="*/ 0 h 236"/>
                <a:gd name="T26" fmla="*/ 0 w 122"/>
                <a:gd name="T27" fmla="*/ 0 h 236"/>
                <a:gd name="T28" fmla="*/ 0 w 122"/>
                <a:gd name="T29" fmla="*/ 0 h 236"/>
                <a:gd name="T30" fmla="*/ 0 w 122"/>
                <a:gd name="T31" fmla="*/ 0 h 236"/>
                <a:gd name="T32" fmla="*/ 0 w 122"/>
                <a:gd name="T33" fmla="*/ 0 h 236"/>
                <a:gd name="T34" fmla="*/ 0 w 122"/>
                <a:gd name="T35" fmla="*/ 0 h 236"/>
                <a:gd name="T36" fmla="*/ 0 w 122"/>
                <a:gd name="T37" fmla="*/ 0 h 236"/>
                <a:gd name="T38" fmla="*/ 0 w 122"/>
                <a:gd name="T39" fmla="*/ 0 h 236"/>
                <a:gd name="T40" fmla="*/ 0 w 122"/>
                <a:gd name="T41" fmla="*/ 0 h 236"/>
                <a:gd name="T42" fmla="*/ 0 w 122"/>
                <a:gd name="T43" fmla="*/ 0 h 236"/>
                <a:gd name="T44" fmla="*/ 0 w 122"/>
                <a:gd name="T45" fmla="*/ 0 h 236"/>
                <a:gd name="T46" fmla="*/ 0 w 122"/>
                <a:gd name="T47" fmla="*/ 0 h 236"/>
                <a:gd name="T48" fmla="*/ 0 w 122"/>
                <a:gd name="T49" fmla="*/ 0 h 236"/>
                <a:gd name="T50" fmla="*/ 0 w 122"/>
                <a:gd name="T51" fmla="*/ 0 h 236"/>
                <a:gd name="T52" fmla="*/ 0 w 122"/>
                <a:gd name="T53" fmla="*/ 0 h 236"/>
                <a:gd name="T54" fmla="*/ 0 w 122"/>
                <a:gd name="T55" fmla="*/ 0 h 236"/>
                <a:gd name="T56" fmla="*/ 0 w 122"/>
                <a:gd name="T57" fmla="*/ 0 h 236"/>
                <a:gd name="T58" fmla="*/ 0 w 122"/>
                <a:gd name="T59" fmla="*/ 0 h 236"/>
                <a:gd name="T60" fmla="*/ 0 w 122"/>
                <a:gd name="T61" fmla="*/ 0 h 236"/>
                <a:gd name="T62" fmla="*/ 0 w 122"/>
                <a:gd name="T63" fmla="*/ 0 h 236"/>
                <a:gd name="T64" fmla="*/ 0 w 122"/>
                <a:gd name="T65" fmla="*/ 0 h 236"/>
                <a:gd name="T66" fmla="*/ 0 w 122"/>
                <a:gd name="T67" fmla="*/ 0 h 236"/>
                <a:gd name="T68" fmla="*/ 0 w 122"/>
                <a:gd name="T69" fmla="*/ 0 h 236"/>
                <a:gd name="T70" fmla="*/ 0 w 122"/>
                <a:gd name="T71" fmla="*/ 0 h 236"/>
                <a:gd name="T72" fmla="*/ 0 w 122"/>
                <a:gd name="T73" fmla="*/ 0 h 236"/>
                <a:gd name="T74" fmla="*/ 0 w 122"/>
                <a:gd name="T75" fmla="*/ 0 h 236"/>
                <a:gd name="T76" fmla="*/ 0 w 122"/>
                <a:gd name="T77" fmla="*/ 0 h 236"/>
                <a:gd name="T78" fmla="*/ 0 w 122"/>
                <a:gd name="T79" fmla="*/ 0 h 236"/>
                <a:gd name="T80" fmla="*/ 0 w 122"/>
                <a:gd name="T81" fmla="*/ 0 h 236"/>
                <a:gd name="T82" fmla="*/ 0 w 122"/>
                <a:gd name="T83" fmla="*/ 0 h 236"/>
                <a:gd name="T84" fmla="*/ 0 w 122"/>
                <a:gd name="T85" fmla="*/ 0 h 236"/>
                <a:gd name="T86" fmla="*/ 0 w 122"/>
                <a:gd name="T87" fmla="*/ 0 h 236"/>
                <a:gd name="T88" fmla="*/ 0 w 122"/>
                <a:gd name="T89" fmla="*/ 0 h 236"/>
                <a:gd name="T90" fmla="*/ 0 w 122"/>
                <a:gd name="T91" fmla="*/ 0 h 236"/>
                <a:gd name="T92" fmla="*/ 0 w 122"/>
                <a:gd name="T93" fmla="*/ 0 h 236"/>
                <a:gd name="T94" fmla="*/ 0 w 122"/>
                <a:gd name="T95" fmla="*/ 0 h 236"/>
                <a:gd name="T96" fmla="*/ 0 w 122"/>
                <a:gd name="T97" fmla="*/ 0 h 236"/>
                <a:gd name="T98" fmla="*/ 0 w 122"/>
                <a:gd name="T99" fmla="*/ 0 h 236"/>
                <a:gd name="T100" fmla="*/ 0 w 122"/>
                <a:gd name="T101" fmla="*/ 0 h 236"/>
                <a:gd name="T102" fmla="*/ 0 w 122"/>
                <a:gd name="T103" fmla="*/ 0 h 236"/>
                <a:gd name="T104" fmla="*/ 0 w 122"/>
                <a:gd name="T105" fmla="*/ 0 h 236"/>
                <a:gd name="T106" fmla="*/ 0 w 122"/>
                <a:gd name="T107" fmla="*/ 0 h 2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122"/>
                <a:gd name="T163" fmla="*/ 0 h 236"/>
                <a:gd name="T164" fmla="*/ 122 w 122"/>
                <a:gd name="T165" fmla="*/ 236 h 2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122" h="236">
                  <a:moveTo>
                    <a:pt x="78" y="0"/>
                  </a:moveTo>
                  <a:lnTo>
                    <a:pt x="89" y="0"/>
                  </a:lnTo>
                  <a:lnTo>
                    <a:pt x="99" y="2"/>
                  </a:lnTo>
                  <a:lnTo>
                    <a:pt x="105" y="4"/>
                  </a:lnTo>
                  <a:lnTo>
                    <a:pt x="112" y="13"/>
                  </a:lnTo>
                  <a:lnTo>
                    <a:pt x="114" y="19"/>
                  </a:lnTo>
                  <a:lnTo>
                    <a:pt x="118" y="28"/>
                  </a:lnTo>
                  <a:lnTo>
                    <a:pt x="120" y="38"/>
                  </a:lnTo>
                  <a:lnTo>
                    <a:pt x="122" y="49"/>
                  </a:lnTo>
                  <a:lnTo>
                    <a:pt x="118" y="61"/>
                  </a:lnTo>
                  <a:lnTo>
                    <a:pt x="116" y="72"/>
                  </a:lnTo>
                  <a:lnTo>
                    <a:pt x="112" y="84"/>
                  </a:lnTo>
                  <a:lnTo>
                    <a:pt x="108" y="95"/>
                  </a:lnTo>
                  <a:lnTo>
                    <a:pt x="103" y="104"/>
                  </a:lnTo>
                  <a:lnTo>
                    <a:pt x="97" y="114"/>
                  </a:lnTo>
                  <a:lnTo>
                    <a:pt x="89" y="122"/>
                  </a:lnTo>
                  <a:lnTo>
                    <a:pt x="84" y="129"/>
                  </a:lnTo>
                  <a:lnTo>
                    <a:pt x="72" y="139"/>
                  </a:lnTo>
                  <a:lnTo>
                    <a:pt x="59" y="152"/>
                  </a:lnTo>
                  <a:lnTo>
                    <a:pt x="47" y="163"/>
                  </a:lnTo>
                  <a:lnTo>
                    <a:pt x="40" y="177"/>
                  </a:lnTo>
                  <a:lnTo>
                    <a:pt x="32" y="190"/>
                  </a:lnTo>
                  <a:lnTo>
                    <a:pt x="27" y="205"/>
                  </a:lnTo>
                  <a:lnTo>
                    <a:pt x="25" y="213"/>
                  </a:lnTo>
                  <a:lnTo>
                    <a:pt x="23" y="220"/>
                  </a:lnTo>
                  <a:lnTo>
                    <a:pt x="23" y="228"/>
                  </a:lnTo>
                  <a:lnTo>
                    <a:pt x="25" y="236"/>
                  </a:lnTo>
                  <a:lnTo>
                    <a:pt x="13" y="232"/>
                  </a:lnTo>
                  <a:lnTo>
                    <a:pt x="4" y="230"/>
                  </a:lnTo>
                  <a:lnTo>
                    <a:pt x="0" y="213"/>
                  </a:lnTo>
                  <a:lnTo>
                    <a:pt x="0" y="198"/>
                  </a:lnTo>
                  <a:lnTo>
                    <a:pt x="2" y="182"/>
                  </a:lnTo>
                  <a:lnTo>
                    <a:pt x="9" y="171"/>
                  </a:lnTo>
                  <a:lnTo>
                    <a:pt x="17" y="158"/>
                  </a:lnTo>
                  <a:lnTo>
                    <a:pt x="28" y="146"/>
                  </a:lnTo>
                  <a:lnTo>
                    <a:pt x="40" y="135"/>
                  </a:lnTo>
                  <a:lnTo>
                    <a:pt x="51" y="125"/>
                  </a:lnTo>
                  <a:lnTo>
                    <a:pt x="61" y="112"/>
                  </a:lnTo>
                  <a:lnTo>
                    <a:pt x="72" y="101"/>
                  </a:lnTo>
                  <a:lnTo>
                    <a:pt x="80" y="89"/>
                  </a:lnTo>
                  <a:lnTo>
                    <a:pt x="89" y="78"/>
                  </a:lnTo>
                  <a:lnTo>
                    <a:pt x="93" y="64"/>
                  </a:lnTo>
                  <a:lnTo>
                    <a:pt x="97" y="53"/>
                  </a:lnTo>
                  <a:lnTo>
                    <a:pt x="95" y="40"/>
                  </a:lnTo>
                  <a:lnTo>
                    <a:pt x="91" y="26"/>
                  </a:lnTo>
                  <a:lnTo>
                    <a:pt x="84" y="26"/>
                  </a:lnTo>
                  <a:lnTo>
                    <a:pt x="76" y="26"/>
                  </a:lnTo>
                  <a:lnTo>
                    <a:pt x="70" y="23"/>
                  </a:lnTo>
                  <a:lnTo>
                    <a:pt x="67" y="17"/>
                  </a:lnTo>
                  <a:lnTo>
                    <a:pt x="63" y="11"/>
                  </a:lnTo>
                  <a:lnTo>
                    <a:pt x="65" y="6"/>
                  </a:lnTo>
                  <a:lnTo>
                    <a:pt x="68" y="0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67" name="Freeform 16">
              <a:extLst>
                <a:ext uri="{FF2B5EF4-FFF2-40B4-BE49-F238E27FC236}">
                  <a16:creationId xmlns:a16="http://schemas.microsoft.com/office/drawing/2014/main" id="{DDF6D3E9-9994-6C5E-7B83-2810C82BAE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86" y="1083"/>
              <a:ext cx="53" cy="88"/>
            </a:xfrm>
            <a:custGeom>
              <a:avLst/>
              <a:gdLst>
                <a:gd name="T0" fmla="*/ 0 w 173"/>
                <a:gd name="T1" fmla="*/ 0 h 312"/>
                <a:gd name="T2" fmla="*/ 0 w 173"/>
                <a:gd name="T3" fmla="*/ 0 h 312"/>
                <a:gd name="T4" fmla="*/ 0 w 173"/>
                <a:gd name="T5" fmla="*/ 0 h 312"/>
                <a:gd name="T6" fmla="*/ 0 w 173"/>
                <a:gd name="T7" fmla="*/ 0 h 312"/>
                <a:gd name="T8" fmla="*/ 0 w 173"/>
                <a:gd name="T9" fmla="*/ 0 h 312"/>
                <a:gd name="T10" fmla="*/ 0 w 173"/>
                <a:gd name="T11" fmla="*/ 0 h 312"/>
                <a:gd name="T12" fmla="*/ 0 w 173"/>
                <a:gd name="T13" fmla="*/ 0 h 312"/>
                <a:gd name="T14" fmla="*/ 0 w 173"/>
                <a:gd name="T15" fmla="*/ 0 h 312"/>
                <a:gd name="T16" fmla="*/ 0 w 173"/>
                <a:gd name="T17" fmla="*/ 0 h 312"/>
                <a:gd name="T18" fmla="*/ 0 w 173"/>
                <a:gd name="T19" fmla="*/ 0 h 312"/>
                <a:gd name="T20" fmla="*/ 0 w 173"/>
                <a:gd name="T21" fmla="*/ 0 h 312"/>
                <a:gd name="T22" fmla="*/ 0 w 173"/>
                <a:gd name="T23" fmla="*/ 0 h 312"/>
                <a:gd name="T24" fmla="*/ 0 w 173"/>
                <a:gd name="T25" fmla="*/ 0 h 312"/>
                <a:gd name="T26" fmla="*/ 0 w 173"/>
                <a:gd name="T27" fmla="*/ 0 h 312"/>
                <a:gd name="T28" fmla="*/ 0 w 173"/>
                <a:gd name="T29" fmla="*/ 0 h 312"/>
                <a:gd name="T30" fmla="*/ 0 w 173"/>
                <a:gd name="T31" fmla="*/ 0 h 312"/>
                <a:gd name="T32" fmla="*/ 0 w 173"/>
                <a:gd name="T33" fmla="*/ 0 h 312"/>
                <a:gd name="T34" fmla="*/ 0 w 173"/>
                <a:gd name="T35" fmla="*/ 0 h 312"/>
                <a:gd name="T36" fmla="*/ 0 w 173"/>
                <a:gd name="T37" fmla="*/ 0 h 312"/>
                <a:gd name="T38" fmla="*/ 0 w 173"/>
                <a:gd name="T39" fmla="*/ 0 h 312"/>
                <a:gd name="T40" fmla="*/ 0 w 173"/>
                <a:gd name="T41" fmla="*/ 0 h 312"/>
                <a:gd name="T42" fmla="*/ 0 w 173"/>
                <a:gd name="T43" fmla="*/ 0 h 312"/>
                <a:gd name="T44" fmla="*/ 0 w 173"/>
                <a:gd name="T45" fmla="*/ 0 h 312"/>
                <a:gd name="T46" fmla="*/ 0 w 173"/>
                <a:gd name="T47" fmla="*/ 0 h 312"/>
                <a:gd name="T48" fmla="*/ 0 w 173"/>
                <a:gd name="T49" fmla="*/ 0 h 312"/>
                <a:gd name="T50" fmla="*/ 0 w 173"/>
                <a:gd name="T51" fmla="*/ 0 h 312"/>
                <a:gd name="T52" fmla="*/ 0 w 173"/>
                <a:gd name="T53" fmla="*/ 0 h 312"/>
                <a:gd name="T54" fmla="*/ 0 w 173"/>
                <a:gd name="T55" fmla="*/ 0 h 312"/>
                <a:gd name="T56" fmla="*/ 0 w 173"/>
                <a:gd name="T57" fmla="*/ 0 h 312"/>
                <a:gd name="T58" fmla="*/ 0 w 173"/>
                <a:gd name="T59" fmla="*/ 0 h 312"/>
                <a:gd name="T60" fmla="*/ 0 w 173"/>
                <a:gd name="T61" fmla="*/ 0 h 312"/>
                <a:gd name="T62" fmla="*/ 0 w 173"/>
                <a:gd name="T63" fmla="*/ 0 h 312"/>
                <a:gd name="T64" fmla="*/ 0 w 173"/>
                <a:gd name="T65" fmla="*/ 0 h 312"/>
                <a:gd name="T66" fmla="*/ 0 w 173"/>
                <a:gd name="T67" fmla="*/ 0 h 312"/>
                <a:gd name="T68" fmla="*/ 0 w 173"/>
                <a:gd name="T69" fmla="*/ 0 h 312"/>
                <a:gd name="T70" fmla="*/ 0 w 173"/>
                <a:gd name="T71" fmla="*/ 0 h 312"/>
                <a:gd name="T72" fmla="*/ 0 w 173"/>
                <a:gd name="T73" fmla="*/ 0 h 312"/>
                <a:gd name="T74" fmla="*/ 0 w 173"/>
                <a:gd name="T75" fmla="*/ 0 h 312"/>
                <a:gd name="T76" fmla="*/ 0 w 173"/>
                <a:gd name="T77" fmla="*/ 0 h 312"/>
                <a:gd name="T78" fmla="*/ 0 w 173"/>
                <a:gd name="T79" fmla="*/ 0 h 312"/>
                <a:gd name="T80" fmla="*/ 0 w 173"/>
                <a:gd name="T81" fmla="*/ 0 h 312"/>
                <a:gd name="T82" fmla="*/ 0 w 173"/>
                <a:gd name="T83" fmla="*/ 0 h 312"/>
                <a:gd name="T84" fmla="*/ 0 w 173"/>
                <a:gd name="T85" fmla="*/ 0 h 312"/>
                <a:gd name="T86" fmla="*/ 0 w 173"/>
                <a:gd name="T87" fmla="*/ 0 h 312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73"/>
                <a:gd name="T133" fmla="*/ 0 h 312"/>
                <a:gd name="T134" fmla="*/ 173 w 173"/>
                <a:gd name="T135" fmla="*/ 312 h 312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73" h="312">
                  <a:moveTo>
                    <a:pt x="42" y="4"/>
                  </a:moveTo>
                  <a:lnTo>
                    <a:pt x="53" y="0"/>
                  </a:lnTo>
                  <a:lnTo>
                    <a:pt x="66" y="0"/>
                  </a:lnTo>
                  <a:lnTo>
                    <a:pt x="80" y="0"/>
                  </a:lnTo>
                  <a:lnTo>
                    <a:pt x="93" y="5"/>
                  </a:lnTo>
                  <a:lnTo>
                    <a:pt x="104" y="9"/>
                  </a:lnTo>
                  <a:lnTo>
                    <a:pt x="116" y="17"/>
                  </a:lnTo>
                  <a:lnTo>
                    <a:pt x="127" y="24"/>
                  </a:lnTo>
                  <a:lnTo>
                    <a:pt x="138" y="34"/>
                  </a:lnTo>
                  <a:lnTo>
                    <a:pt x="148" y="43"/>
                  </a:lnTo>
                  <a:lnTo>
                    <a:pt x="156" y="57"/>
                  </a:lnTo>
                  <a:lnTo>
                    <a:pt x="163" y="68"/>
                  </a:lnTo>
                  <a:lnTo>
                    <a:pt x="167" y="81"/>
                  </a:lnTo>
                  <a:lnTo>
                    <a:pt x="171" y="95"/>
                  </a:lnTo>
                  <a:lnTo>
                    <a:pt x="173" y="110"/>
                  </a:lnTo>
                  <a:lnTo>
                    <a:pt x="173" y="123"/>
                  </a:lnTo>
                  <a:lnTo>
                    <a:pt x="171" y="140"/>
                  </a:lnTo>
                  <a:lnTo>
                    <a:pt x="169" y="148"/>
                  </a:lnTo>
                  <a:lnTo>
                    <a:pt x="167" y="156"/>
                  </a:lnTo>
                  <a:lnTo>
                    <a:pt x="165" y="163"/>
                  </a:lnTo>
                  <a:lnTo>
                    <a:pt x="163" y="171"/>
                  </a:lnTo>
                  <a:lnTo>
                    <a:pt x="156" y="184"/>
                  </a:lnTo>
                  <a:lnTo>
                    <a:pt x="146" y="199"/>
                  </a:lnTo>
                  <a:lnTo>
                    <a:pt x="133" y="211"/>
                  </a:lnTo>
                  <a:lnTo>
                    <a:pt x="119" y="220"/>
                  </a:lnTo>
                  <a:lnTo>
                    <a:pt x="104" y="226"/>
                  </a:lnTo>
                  <a:lnTo>
                    <a:pt x="91" y="232"/>
                  </a:lnTo>
                  <a:lnTo>
                    <a:pt x="87" y="241"/>
                  </a:lnTo>
                  <a:lnTo>
                    <a:pt x="87" y="251"/>
                  </a:lnTo>
                  <a:lnTo>
                    <a:pt x="87" y="260"/>
                  </a:lnTo>
                  <a:lnTo>
                    <a:pt x="87" y="270"/>
                  </a:lnTo>
                  <a:lnTo>
                    <a:pt x="89" y="279"/>
                  </a:lnTo>
                  <a:lnTo>
                    <a:pt x="91" y="291"/>
                  </a:lnTo>
                  <a:lnTo>
                    <a:pt x="91" y="300"/>
                  </a:lnTo>
                  <a:lnTo>
                    <a:pt x="91" y="312"/>
                  </a:lnTo>
                  <a:lnTo>
                    <a:pt x="81" y="308"/>
                  </a:lnTo>
                  <a:lnTo>
                    <a:pt x="74" y="304"/>
                  </a:lnTo>
                  <a:lnTo>
                    <a:pt x="66" y="298"/>
                  </a:lnTo>
                  <a:lnTo>
                    <a:pt x="62" y="294"/>
                  </a:lnTo>
                  <a:lnTo>
                    <a:pt x="57" y="287"/>
                  </a:lnTo>
                  <a:lnTo>
                    <a:pt x="53" y="279"/>
                  </a:lnTo>
                  <a:lnTo>
                    <a:pt x="49" y="272"/>
                  </a:lnTo>
                  <a:lnTo>
                    <a:pt x="47" y="264"/>
                  </a:lnTo>
                  <a:lnTo>
                    <a:pt x="45" y="254"/>
                  </a:lnTo>
                  <a:lnTo>
                    <a:pt x="43" y="245"/>
                  </a:lnTo>
                  <a:lnTo>
                    <a:pt x="42" y="235"/>
                  </a:lnTo>
                  <a:lnTo>
                    <a:pt x="42" y="228"/>
                  </a:lnTo>
                  <a:lnTo>
                    <a:pt x="40" y="218"/>
                  </a:lnTo>
                  <a:lnTo>
                    <a:pt x="40" y="211"/>
                  </a:lnTo>
                  <a:lnTo>
                    <a:pt x="38" y="203"/>
                  </a:lnTo>
                  <a:lnTo>
                    <a:pt x="38" y="199"/>
                  </a:lnTo>
                  <a:lnTo>
                    <a:pt x="43" y="196"/>
                  </a:lnTo>
                  <a:lnTo>
                    <a:pt x="55" y="194"/>
                  </a:lnTo>
                  <a:lnTo>
                    <a:pt x="64" y="194"/>
                  </a:lnTo>
                  <a:lnTo>
                    <a:pt x="70" y="196"/>
                  </a:lnTo>
                  <a:lnTo>
                    <a:pt x="74" y="190"/>
                  </a:lnTo>
                  <a:lnTo>
                    <a:pt x="74" y="182"/>
                  </a:lnTo>
                  <a:lnTo>
                    <a:pt x="76" y="175"/>
                  </a:lnTo>
                  <a:lnTo>
                    <a:pt x="80" y="167"/>
                  </a:lnTo>
                  <a:lnTo>
                    <a:pt x="80" y="159"/>
                  </a:lnTo>
                  <a:lnTo>
                    <a:pt x="83" y="156"/>
                  </a:lnTo>
                  <a:lnTo>
                    <a:pt x="89" y="152"/>
                  </a:lnTo>
                  <a:lnTo>
                    <a:pt x="100" y="156"/>
                  </a:lnTo>
                  <a:lnTo>
                    <a:pt x="100" y="161"/>
                  </a:lnTo>
                  <a:lnTo>
                    <a:pt x="100" y="173"/>
                  </a:lnTo>
                  <a:lnTo>
                    <a:pt x="100" y="184"/>
                  </a:lnTo>
                  <a:lnTo>
                    <a:pt x="100" y="194"/>
                  </a:lnTo>
                  <a:lnTo>
                    <a:pt x="114" y="186"/>
                  </a:lnTo>
                  <a:lnTo>
                    <a:pt x="127" y="178"/>
                  </a:lnTo>
                  <a:lnTo>
                    <a:pt x="137" y="167"/>
                  </a:lnTo>
                  <a:lnTo>
                    <a:pt x="144" y="156"/>
                  </a:lnTo>
                  <a:lnTo>
                    <a:pt x="148" y="140"/>
                  </a:lnTo>
                  <a:lnTo>
                    <a:pt x="152" y="125"/>
                  </a:lnTo>
                  <a:lnTo>
                    <a:pt x="152" y="110"/>
                  </a:lnTo>
                  <a:lnTo>
                    <a:pt x="152" y="95"/>
                  </a:lnTo>
                  <a:lnTo>
                    <a:pt x="146" y="80"/>
                  </a:lnTo>
                  <a:lnTo>
                    <a:pt x="142" y="66"/>
                  </a:lnTo>
                  <a:lnTo>
                    <a:pt x="133" y="53"/>
                  </a:lnTo>
                  <a:lnTo>
                    <a:pt x="125" y="43"/>
                  </a:lnTo>
                  <a:lnTo>
                    <a:pt x="112" y="34"/>
                  </a:lnTo>
                  <a:lnTo>
                    <a:pt x="100" y="30"/>
                  </a:lnTo>
                  <a:lnTo>
                    <a:pt x="85" y="26"/>
                  </a:lnTo>
                  <a:lnTo>
                    <a:pt x="70" y="30"/>
                  </a:lnTo>
                  <a:lnTo>
                    <a:pt x="61" y="30"/>
                  </a:lnTo>
                  <a:lnTo>
                    <a:pt x="55" y="32"/>
                  </a:lnTo>
                  <a:lnTo>
                    <a:pt x="49" y="34"/>
                  </a:lnTo>
                  <a:lnTo>
                    <a:pt x="45" y="40"/>
                  </a:lnTo>
                  <a:lnTo>
                    <a:pt x="42" y="43"/>
                  </a:lnTo>
                  <a:lnTo>
                    <a:pt x="38" y="51"/>
                  </a:lnTo>
                  <a:lnTo>
                    <a:pt x="36" y="59"/>
                  </a:lnTo>
                  <a:lnTo>
                    <a:pt x="36" y="66"/>
                  </a:lnTo>
                  <a:lnTo>
                    <a:pt x="36" y="80"/>
                  </a:lnTo>
                  <a:lnTo>
                    <a:pt x="42" y="95"/>
                  </a:lnTo>
                  <a:lnTo>
                    <a:pt x="45" y="108"/>
                  </a:lnTo>
                  <a:lnTo>
                    <a:pt x="55" y="120"/>
                  </a:lnTo>
                  <a:lnTo>
                    <a:pt x="64" y="120"/>
                  </a:lnTo>
                  <a:lnTo>
                    <a:pt x="76" y="120"/>
                  </a:lnTo>
                  <a:lnTo>
                    <a:pt x="80" y="110"/>
                  </a:lnTo>
                  <a:lnTo>
                    <a:pt x="81" y="95"/>
                  </a:lnTo>
                  <a:lnTo>
                    <a:pt x="83" y="81"/>
                  </a:lnTo>
                  <a:lnTo>
                    <a:pt x="85" y="76"/>
                  </a:lnTo>
                  <a:lnTo>
                    <a:pt x="93" y="74"/>
                  </a:lnTo>
                  <a:lnTo>
                    <a:pt x="97" y="78"/>
                  </a:lnTo>
                  <a:lnTo>
                    <a:pt x="100" y="81"/>
                  </a:lnTo>
                  <a:lnTo>
                    <a:pt x="102" y="89"/>
                  </a:lnTo>
                  <a:lnTo>
                    <a:pt x="100" y="95"/>
                  </a:lnTo>
                  <a:lnTo>
                    <a:pt x="99" y="102"/>
                  </a:lnTo>
                  <a:lnTo>
                    <a:pt x="95" y="110"/>
                  </a:lnTo>
                  <a:lnTo>
                    <a:pt x="91" y="120"/>
                  </a:lnTo>
                  <a:lnTo>
                    <a:pt x="83" y="125"/>
                  </a:lnTo>
                  <a:lnTo>
                    <a:pt x="78" y="133"/>
                  </a:lnTo>
                  <a:lnTo>
                    <a:pt x="70" y="139"/>
                  </a:lnTo>
                  <a:lnTo>
                    <a:pt x="64" y="144"/>
                  </a:lnTo>
                  <a:lnTo>
                    <a:pt x="55" y="148"/>
                  </a:lnTo>
                  <a:lnTo>
                    <a:pt x="47" y="148"/>
                  </a:lnTo>
                  <a:lnTo>
                    <a:pt x="40" y="146"/>
                  </a:lnTo>
                  <a:lnTo>
                    <a:pt x="32" y="142"/>
                  </a:lnTo>
                  <a:lnTo>
                    <a:pt x="24" y="139"/>
                  </a:lnTo>
                  <a:lnTo>
                    <a:pt x="17" y="133"/>
                  </a:lnTo>
                  <a:lnTo>
                    <a:pt x="13" y="123"/>
                  </a:lnTo>
                  <a:lnTo>
                    <a:pt x="9" y="116"/>
                  </a:lnTo>
                  <a:lnTo>
                    <a:pt x="4" y="104"/>
                  </a:lnTo>
                  <a:lnTo>
                    <a:pt x="2" y="95"/>
                  </a:lnTo>
                  <a:lnTo>
                    <a:pt x="0" y="81"/>
                  </a:lnTo>
                  <a:lnTo>
                    <a:pt x="0" y="72"/>
                  </a:lnTo>
                  <a:lnTo>
                    <a:pt x="0" y="59"/>
                  </a:lnTo>
                  <a:lnTo>
                    <a:pt x="4" y="47"/>
                  </a:lnTo>
                  <a:lnTo>
                    <a:pt x="5" y="36"/>
                  </a:lnTo>
                  <a:lnTo>
                    <a:pt x="9" y="26"/>
                  </a:lnTo>
                  <a:lnTo>
                    <a:pt x="13" y="17"/>
                  </a:lnTo>
                  <a:lnTo>
                    <a:pt x="23" y="11"/>
                  </a:lnTo>
                  <a:lnTo>
                    <a:pt x="30" y="7"/>
                  </a:lnTo>
                  <a:lnTo>
                    <a:pt x="42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68" name="Freeform 17">
              <a:extLst>
                <a:ext uri="{FF2B5EF4-FFF2-40B4-BE49-F238E27FC236}">
                  <a16:creationId xmlns:a16="http://schemas.microsoft.com/office/drawing/2014/main" id="{AA158C52-AAE5-5A79-3592-7C6153B500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56" y="1118"/>
              <a:ext cx="32" cy="53"/>
            </a:xfrm>
            <a:custGeom>
              <a:avLst/>
              <a:gdLst>
                <a:gd name="T0" fmla="*/ 0 w 104"/>
                <a:gd name="T1" fmla="*/ 0 h 184"/>
                <a:gd name="T2" fmla="*/ 0 w 104"/>
                <a:gd name="T3" fmla="*/ 0 h 184"/>
                <a:gd name="T4" fmla="*/ 0 w 104"/>
                <a:gd name="T5" fmla="*/ 0 h 184"/>
                <a:gd name="T6" fmla="*/ 0 w 104"/>
                <a:gd name="T7" fmla="*/ 0 h 184"/>
                <a:gd name="T8" fmla="*/ 0 w 104"/>
                <a:gd name="T9" fmla="*/ 0 h 184"/>
                <a:gd name="T10" fmla="*/ 0 w 104"/>
                <a:gd name="T11" fmla="*/ 0 h 184"/>
                <a:gd name="T12" fmla="*/ 0 w 104"/>
                <a:gd name="T13" fmla="*/ 0 h 184"/>
                <a:gd name="T14" fmla="*/ 0 w 104"/>
                <a:gd name="T15" fmla="*/ 0 h 184"/>
                <a:gd name="T16" fmla="*/ 0 w 104"/>
                <a:gd name="T17" fmla="*/ 0 h 184"/>
                <a:gd name="T18" fmla="*/ 0 w 104"/>
                <a:gd name="T19" fmla="*/ 0 h 184"/>
                <a:gd name="T20" fmla="*/ 0 w 104"/>
                <a:gd name="T21" fmla="*/ 0 h 184"/>
                <a:gd name="T22" fmla="*/ 0 w 104"/>
                <a:gd name="T23" fmla="*/ 0 h 184"/>
                <a:gd name="T24" fmla="*/ 0 w 104"/>
                <a:gd name="T25" fmla="*/ 0 h 184"/>
                <a:gd name="T26" fmla="*/ 0 w 104"/>
                <a:gd name="T27" fmla="*/ 0 h 184"/>
                <a:gd name="T28" fmla="*/ 0 w 104"/>
                <a:gd name="T29" fmla="*/ 0 h 184"/>
                <a:gd name="T30" fmla="*/ 0 w 104"/>
                <a:gd name="T31" fmla="*/ 0 h 184"/>
                <a:gd name="T32" fmla="*/ 0 w 104"/>
                <a:gd name="T33" fmla="*/ 0 h 184"/>
                <a:gd name="T34" fmla="*/ 0 w 104"/>
                <a:gd name="T35" fmla="*/ 0 h 184"/>
                <a:gd name="T36" fmla="*/ 0 w 104"/>
                <a:gd name="T37" fmla="*/ 0 h 184"/>
                <a:gd name="T38" fmla="*/ 0 w 104"/>
                <a:gd name="T39" fmla="*/ 0 h 184"/>
                <a:gd name="T40" fmla="*/ 0 w 104"/>
                <a:gd name="T41" fmla="*/ 0 h 184"/>
                <a:gd name="T42" fmla="*/ 0 w 104"/>
                <a:gd name="T43" fmla="*/ 0 h 184"/>
                <a:gd name="T44" fmla="*/ 0 w 104"/>
                <a:gd name="T45" fmla="*/ 0 h 184"/>
                <a:gd name="T46" fmla="*/ 0 w 104"/>
                <a:gd name="T47" fmla="*/ 0 h 184"/>
                <a:gd name="T48" fmla="*/ 0 w 104"/>
                <a:gd name="T49" fmla="*/ 0 h 184"/>
                <a:gd name="T50" fmla="*/ 0 w 104"/>
                <a:gd name="T51" fmla="*/ 0 h 184"/>
                <a:gd name="T52" fmla="*/ 0 w 104"/>
                <a:gd name="T53" fmla="*/ 0 h 184"/>
                <a:gd name="T54" fmla="*/ 0 w 104"/>
                <a:gd name="T55" fmla="*/ 0 h 184"/>
                <a:gd name="T56" fmla="*/ 0 w 104"/>
                <a:gd name="T57" fmla="*/ 0 h 184"/>
                <a:gd name="T58" fmla="*/ 0 w 104"/>
                <a:gd name="T59" fmla="*/ 0 h 184"/>
                <a:gd name="T60" fmla="*/ 0 w 104"/>
                <a:gd name="T61" fmla="*/ 0 h 184"/>
                <a:gd name="T62" fmla="*/ 0 w 104"/>
                <a:gd name="T63" fmla="*/ 0 h 184"/>
                <a:gd name="T64" fmla="*/ 0 w 104"/>
                <a:gd name="T65" fmla="*/ 0 h 184"/>
                <a:gd name="T66" fmla="*/ 0 w 104"/>
                <a:gd name="T67" fmla="*/ 0 h 184"/>
                <a:gd name="T68" fmla="*/ 0 w 104"/>
                <a:gd name="T69" fmla="*/ 0 h 184"/>
                <a:gd name="T70" fmla="*/ 0 w 104"/>
                <a:gd name="T71" fmla="*/ 0 h 184"/>
                <a:gd name="T72" fmla="*/ 0 w 104"/>
                <a:gd name="T73" fmla="*/ 0 h 184"/>
                <a:gd name="T74" fmla="*/ 0 w 104"/>
                <a:gd name="T75" fmla="*/ 0 h 184"/>
                <a:gd name="T76" fmla="*/ 0 w 104"/>
                <a:gd name="T77" fmla="*/ 0 h 184"/>
                <a:gd name="T78" fmla="*/ 0 w 104"/>
                <a:gd name="T79" fmla="*/ 0 h 184"/>
                <a:gd name="T80" fmla="*/ 0 w 104"/>
                <a:gd name="T81" fmla="*/ 0 h 184"/>
                <a:gd name="T82" fmla="*/ 0 w 104"/>
                <a:gd name="T83" fmla="*/ 0 h 184"/>
                <a:gd name="T84" fmla="*/ 0 w 104"/>
                <a:gd name="T85" fmla="*/ 0 h 184"/>
                <a:gd name="T86" fmla="*/ 0 w 104"/>
                <a:gd name="T87" fmla="*/ 0 h 184"/>
                <a:gd name="T88" fmla="*/ 0 w 104"/>
                <a:gd name="T89" fmla="*/ 0 h 184"/>
                <a:gd name="T90" fmla="*/ 0 w 104"/>
                <a:gd name="T91" fmla="*/ 0 h 184"/>
                <a:gd name="T92" fmla="*/ 0 w 104"/>
                <a:gd name="T93" fmla="*/ 0 h 184"/>
                <a:gd name="T94" fmla="*/ 0 w 104"/>
                <a:gd name="T95" fmla="*/ 0 h 18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04"/>
                <a:gd name="T145" fmla="*/ 0 h 184"/>
                <a:gd name="T146" fmla="*/ 104 w 104"/>
                <a:gd name="T147" fmla="*/ 184 h 184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04" h="184">
                  <a:moveTo>
                    <a:pt x="66" y="0"/>
                  </a:moveTo>
                  <a:lnTo>
                    <a:pt x="68" y="0"/>
                  </a:lnTo>
                  <a:lnTo>
                    <a:pt x="76" y="0"/>
                  </a:lnTo>
                  <a:lnTo>
                    <a:pt x="80" y="0"/>
                  </a:lnTo>
                  <a:lnTo>
                    <a:pt x="87" y="0"/>
                  </a:lnTo>
                  <a:lnTo>
                    <a:pt x="80" y="11"/>
                  </a:lnTo>
                  <a:lnTo>
                    <a:pt x="70" y="25"/>
                  </a:lnTo>
                  <a:lnTo>
                    <a:pt x="61" y="40"/>
                  </a:lnTo>
                  <a:lnTo>
                    <a:pt x="51" y="53"/>
                  </a:lnTo>
                  <a:lnTo>
                    <a:pt x="44" y="65"/>
                  </a:lnTo>
                  <a:lnTo>
                    <a:pt x="40" y="80"/>
                  </a:lnTo>
                  <a:lnTo>
                    <a:pt x="38" y="87"/>
                  </a:lnTo>
                  <a:lnTo>
                    <a:pt x="38" y="95"/>
                  </a:lnTo>
                  <a:lnTo>
                    <a:pt x="40" y="104"/>
                  </a:lnTo>
                  <a:lnTo>
                    <a:pt x="45" y="114"/>
                  </a:lnTo>
                  <a:lnTo>
                    <a:pt x="47" y="127"/>
                  </a:lnTo>
                  <a:lnTo>
                    <a:pt x="53" y="137"/>
                  </a:lnTo>
                  <a:lnTo>
                    <a:pt x="61" y="143"/>
                  </a:lnTo>
                  <a:lnTo>
                    <a:pt x="72" y="150"/>
                  </a:lnTo>
                  <a:lnTo>
                    <a:pt x="82" y="156"/>
                  </a:lnTo>
                  <a:lnTo>
                    <a:pt x="91" y="162"/>
                  </a:lnTo>
                  <a:lnTo>
                    <a:pt x="99" y="171"/>
                  </a:lnTo>
                  <a:lnTo>
                    <a:pt x="104" y="182"/>
                  </a:lnTo>
                  <a:lnTo>
                    <a:pt x="91" y="184"/>
                  </a:lnTo>
                  <a:lnTo>
                    <a:pt x="78" y="184"/>
                  </a:lnTo>
                  <a:lnTo>
                    <a:pt x="64" y="179"/>
                  </a:lnTo>
                  <a:lnTo>
                    <a:pt x="51" y="171"/>
                  </a:lnTo>
                  <a:lnTo>
                    <a:pt x="40" y="163"/>
                  </a:lnTo>
                  <a:lnTo>
                    <a:pt x="28" y="156"/>
                  </a:lnTo>
                  <a:lnTo>
                    <a:pt x="19" y="144"/>
                  </a:lnTo>
                  <a:lnTo>
                    <a:pt x="11" y="135"/>
                  </a:lnTo>
                  <a:lnTo>
                    <a:pt x="6" y="123"/>
                  </a:lnTo>
                  <a:lnTo>
                    <a:pt x="2" y="112"/>
                  </a:lnTo>
                  <a:lnTo>
                    <a:pt x="0" y="104"/>
                  </a:lnTo>
                  <a:lnTo>
                    <a:pt x="0" y="95"/>
                  </a:lnTo>
                  <a:lnTo>
                    <a:pt x="0" y="87"/>
                  </a:lnTo>
                  <a:lnTo>
                    <a:pt x="4" y="82"/>
                  </a:lnTo>
                  <a:lnTo>
                    <a:pt x="6" y="72"/>
                  </a:lnTo>
                  <a:lnTo>
                    <a:pt x="9" y="65"/>
                  </a:lnTo>
                  <a:lnTo>
                    <a:pt x="13" y="57"/>
                  </a:lnTo>
                  <a:lnTo>
                    <a:pt x="19" y="49"/>
                  </a:lnTo>
                  <a:lnTo>
                    <a:pt x="23" y="40"/>
                  </a:lnTo>
                  <a:lnTo>
                    <a:pt x="28" y="32"/>
                  </a:lnTo>
                  <a:lnTo>
                    <a:pt x="32" y="25"/>
                  </a:lnTo>
                  <a:lnTo>
                    <a:pt x="40" y="21"/>
                  </a:lnTo>
                  <a:lnTo>
                    <a:pt x="51" y="8"/>
                  </a:lnTo>
                  <a:lnTo>
                    <a:pt x="6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69" name="Freeform 18">
              <a:extLst>
                <a:ext uri="{FF2B5EF4-FFF2-40B4-BE49-F238E27FC236}">
                  <a16:creationId xmlns:a16="http://schemas.microsoft.com/office/drawing/2014/main" id="{DC582E2A-D51E-CACE-C065-2030D41162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85" y="1123"/>
              <a:ext cx="14" cy="41"/>
            </a:xfrm>
            <a:custGeom>
              <a:avLst/>
              <a:gdLst>
                <a:gd name="T0" fmla="*/ 0 w 44"/>
                <a:gd name="T1" fmla="*/ 0 h 147"/>
                <a:gd name="T2" fmla="*/ 0 w 44"/>
                <a:gd name="T3" fmla="*/ 0 h 147"/>
                <a:gd name="T4" fmla="*/ 0 w 44"/>
                <a:gd name="T5" fmla="*/ 0 h 147"/>
                <a:gd name="T6" fmla="*/ 0 w 44"/>
                <a:gd name="T7" fmla="*/ 0 h 147"/>
                <a:gd name="T8" fmla="*/ 0 w 44"/>
                <a:gd name="T9" fmla="*/ 0 h 147"/>
                <a:gd name="T10" fmla="*/ 0 w 44"/>
                <a:gd name="T11" fmla="*/ 0 h 147"/>
                <a:gd name="T12" fmla="*/ 0 w 44"/>
                <a:gd name="T13" fmla="*/ 0 h 147"/>
                <a:gd name="T14" fmla="*/ 0 w 44"/>
                <a:gd name="T15" fmla="*/ 0 h 147"/>
                <a:gd name="T16" fmla="*/ 0 w 44"/>
                <a:gd name="T17" fmla="*/ 0 h 147"/>
                <a:gd name="T18" fmla="*/ 0 w 44"/>
                <a:gd name="T19" fmla="*/ 0 h 147"/>
                <a:gd name="T20" fmla="*/ 0 w 44"/>
                <a:gd name="T21" fmla="*/ 0 h 147"/>
                <a:gd name="T22" fmla="*/ 0 w 44"/>
                <a:gd name="T23" fmla="*/ 0 h 147"/>
                <a:gd name="T24" fmla="*/ 0 w 44"/>
                <a:gd name="T25" fmla="*/ 0 h 147"/>
                <a:gd name="T26" fmla="*/ 0 w 44"/>
                <a:gd name="T27" fmla="*/ 0 h 147"/>
                <a:gd name="T28" fmla="*/ 0 w 44"/>
                <a:gd name="T29" fmla="*/ 0 h 147"/>
                <a:gd name="T30" fmla="*/ 0 w 44"/>
                <a:gd name="T31" fmla="*/ 0 h 147"/>
                <a:gd name="T32" fmla="*/ 0 w 44"/>
                <a:gd name="T33" fmla="*/ 0 h 147"/>
                <a:gd name="T34" fmla="*/ 0 w 44"/>
                <a:gd name="T35" fmla="*/ 0 h 147"/>
                <a:gd name="T36" fmla="*/ 0 w 44"/>
                <a:gd name="T37" fmla="*/ 0 h 147"/>
                <a:gd name="T38" fmla="*/ 0 w 44"/>
                <a:gd name="T39" fmla="*/ 0 h 147"/>
                <a:gd name="T40" fmla="*/ 0 w 44"/>
                <a:gd name="T41" fmla="*/ 0 h 147"/>
                <a:gd name="T42" fmla="*/ 0 w 44"/>
                <a:gd name="T43" fmla="*/ 0 h 147"/>
                <a:gd name="T44" fmla="*/ 0 w 44"/>
                <a:gd name="T45" fmla="*/ 0 h 147"/>
                <a:gd name="T46" fmla="*/ 0 w 44"/>
                <a:gd name="T47" fmla="*/ 0 h 147"/>
                <a:gd name="T48" fmla="*/ 0 w 44"/>
                <a:gd name="T49" fmla="*/ 0 h 147"/>
                <a:gd name="T50" fmla="*/ 0 w 44"/>
                <a:gd name="T51" fmla="*/ 0 h 147"/>
                <a:gd name="T52" fmla="*/ 0 w 44"/>
                <a:gd name="T53" fmla="*/ 0 h 147"/>
                <a:gd name="T54" fmla="*/ 0 w 44"/>
                <a:gd name="T55" fmla="*/ 0 h 147"/>
                <a:gd name="T56" fmla="*/ 0 w 44"/>
                <a:gd name="T57" fmla="*/ 0 h 147"/>
                <a:gd name="T58" fmla="*/ 0 w 44"/>
                <a:gd name="T59" fmla="*/ 0 h 147"/>
                <a:gd name="T60" fmla="*/ 0 w 44"/>
                <a:gd name="T61" fmla="*/ 0 h 147"/>
                <a:gd name="T62" fmla="*/ 0 w 44"/>
                <a:gd name="T63" fmla="*/ 0 h 147"/>
                <a:gd name="T64" fmla="*/ 0 w 44"/>
                <a:gd name="T65" fmla="*/ 0 h 147"/>
                <a:gd name="T66" fmla="*/ 0 w 44"/>
                <a:gd name="T67" fmla="*/ 0 h 147"/>
                <a:gd name="T68" fmla="*/ 0 w 44"/>
                <a:gd name="T69" fmla="*/ 0 h 147"/>
                <a:gd name="T70" fmla="*/ 0 w 44"/>
                <a:gd name="T71" fmla="*/ 0 h 147"/>
                <a:gd name="T72" fmla="*/ 0 w 44"/>
                <a:gd name="T73" fmla="*/ 0 h 147"/>
                <a:gd name="T74" fmla="*/ 0 w 44"/>
                <a:gd name="T75" fmla="*/ 0 h 147"/>
                <a:gd name="T76" fmla="*/ 0 w 44"/>
                <a:gd name="T77" fmla="*/ 0 h 147"/>
                <a:gd name="T78" fmla="*/ 0 w 44"/>
                <a:gd name="T79" fmla="*/ 0 h 147"/>
                <a:gd name="T80" fmla="*/ 0 w 44"/>
                <a:gd name="T81" fmla="*/ 0 h 147"/>
                <a:gd name="T82" fmla="*/ 0 w 44"/>
                <a:gd name="T83" fmla="*/ 0 h 147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44"/>
                <a:gd name="T127" fmla="*/ 0 h 147"/>
                <a:gd name="T128" fmla="*/ 44 w 44"/>
                <a:gd name="T129" fmla="*/ 147 h 147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44" h="147">
                  <a:moveTo>
                    <a:pt x="11" y="12"/>
                  </a:moveTo>
                  <a:lnTo>
                    <a:pt x="11" y="4"/>
                  </a:lnTo>
                  <a:lnTo>
                    <a:pt x="15" y="2"/>
                  </a:lnTo>
                  <a:lnTo>
                    <a:pt x="15" y="0"/>
                  </a:lnTo>
                  <a:lnTo>
                    <a:pt x="19" y="4"/>
                  </a:lnTo>
                  <a:lnTo>
                    <a:pt x="23" y="8"/>
                  </a:lnTo>
                  <a:lnTo>
                    <a:pt x="28" y="12"/>
                  </a:lnTo>
                  <a:lnTo>
                    <a:pt x="25" y="19"/>
                  </a:lnTo>
                  <a:lnTo>
                    <a:pt x="25" y="27"/>
                  </a:lnTo>
                  <a:lnTo>
                    <a:pt x="25" y="36"/>
                  </a:lnTo>
                  <a:lnTo>
                    <a:pt x="25" y="46"/>
                  </a:lnTo>
                  <a:lnTo>
                    <a:pt x="25" y="53"/>
                  </a:lnTo>
                  <a:lnTo>
                    <a:pt x="25" y="61"/>
                  </a:lnTo>
                  <a:lnTo>
                    <a:pt x="25" y="69"/>
                  </a:lnTo>
                  <a:lnTo>
                    <a:pt x="26" y="78"/>
                  </a:lnTo>
                  <a:lnTo>
                    <a:pt x="26" y="88"/>
                  </a:lnTo>
                  <a:lnTo>
                    <a:pt x="28" y="95"/>
                  </a:lnTo>
                  <a:lnTo>
                    <a:pt x="28" y="103"/>
                  </a:lnTo>
                  <a:lnTo>
                    <a:pt x="32" y="112"/>
                  </a:lnTo>
                  <a:lnTo>
                    <a:pt x="34" y="120"/>
                  </a:lnTo>
                  <a:lnTo>
                    <a:pt x="36" y="130"/>
                  </a:lnTo>
                  <a:lnTo>
                    <a:pt x="38" y="137"/>
                  </a:lnTo>
                  <a:lnTo>
                    <a:pt x="44" y="147"/>
                  </a:lnTo>
                  <a:lnTo>
                    <a:pt x="28" y="147"/>
                  </a:lnTo>
                  <a:lnTo>
                    <a:pt x="19" y="147"/>
                  </a:lnTo>
                  <a:lnTo>
                    <a:pt x="15" y="139"/>
                  </a:lnTo>
                  <a:lnTo>
                    <a:pt x="11" y="130"/>
                  </a:lnTo>
                  <a:lnTo>
                    <a:pt x="7" y="122"/>
                  </a:lnTo>
                  <a:lnTo>
                    <a:pt x="6" y="114"/>
                  </a:lnTo>
                  <a:lnTo>
                    <a:pt x="4" y="105"/>
                  </a:lnTo>
                  <a:lnTo>
                    <a:pt x="2" y="97"/>
                  </a:lnTo>
                  <a:lnTo>
                    <a:pt x="2" y="88"/>
                  </a:lnTo>
                  <a:lnTo>
                    <a:pt x="2" y="78"/>
                  </a:lnTo>
                  <a:lnTo>
                    <a:pt x="0" y="69"/>
                  </a:lnTo>
                  <a:lnTo>
                    <a:pt x="0" y="59"/>
                  </a:lnTo>
                  <a:lnTo>
                    <a:pt x="0" y="50"/>
                  </a:lnTo>
                  <a:lnTo>
                    <a:pt x="2" y="42"/>
                  </a:lnTo>
                  <a:lnTo>
                    <a:pt x="2" y="34"/>
                  </a:lnTo>
                  <a:lnTo>
                    <a:pt x="6" y="27"/>
                  </a:lnTo>
                  <a:lnTo>
                    <a:pt x="6" y="17"/>
                  </a:lnTo>
                  <a:lnTo>
                    <a:pt x="11" y="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70" name="Freeform 19">
              <a:extLst>
                <a:ext uri="{FF2B5EF4-FFF2-40B4-BE49-F238E27FC236}">
                  <a16:creationId xmlns:a16="http://schemas.microsoft.com/office/drawing/2014/main" id="{1F78F77E-BF43-A6CE-44EF-3DF49E60A6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4" y="1151"/>
              <a:ext cx="54" cy="61"/>
            </a:xfrm>
            <a:custGeom>
              <a:avLst/>
              <a:gdLst>
                <a:gd name="T0" fmla="*/ 0 w 179"/>
                <a:gd name="T1" fmla="*/ 0 h 215"/>
                <a:gd name="T2" fmla="*/ 0 w 179"/>
                <a:gd name="T3" fmla="*/ 0 h 215"/>
                <a:gd name="T4" fmla="*/ 0 w 179"/>
                <a:gd name="T5" fmla="*/ 0 h 215"/>
                <a:gd name="T6" fmla="*/ 0 w 179"/>
                <a:gd name="T7" fmla="*/ 0 h 215"/>
                <a:gd name="T8" fmla="*/ 0 w 179"/>
                <a:gd name="T9" fmla="*/ 0 h 215"/>
                <a:gd name="T10" fmla="*/ 0 w 179"/>
                <a:gd name="T11" fmla="*/ 0 h 215"/>
                <a:gd name="T12" fmla="*/ 0 w 179"/>
                <a:gd name="T13" fmla="*/ 0 h 215"/>
                <a:gd name="T14" fmla="*/ 0 w 179"/>
                <a:gd name="T15" fmla="*/ 0 h 215"/>
                <a:gd name="T16" fmla="*/ 0 w 179"/>
                <a:gd name="T17" fmla="*/ 0 h 215"/>
                <a:gd name="T18" fmla="*/ 0 w 179"/>
                <a:gd name="T19" fmla="*/ 0 h 215"/>
                <a:gd name="T20" fmla="*/ 0 w 179"/>
                <a:gd name="T21" fmla="*/ 0 h 215"/>
                <a:gd name="T22" fmla="*/ 0 w 179"/>
                <a:gd name="T23" fmla="*/ 0 h 215"/>
                <a:gd name="T24" fmla="*/ 0 w 179"/>
                <a:gd name="T25" fmla="*/ 0 h 215"/>
                <a:gd name="T26" fmla="*/ 0 w 179"/>
                <a:gd name="T27" fmla="*/ 0 h 215"/>
                <a:gd name="T28" fmla="*/ 0 w 179"/>
                <a:gd name="T29" fmla="*/ 0 h 215"/>
                <a:gd name="T30" fmla="*/ 0 w 179"/>
                <a:gd name="T31" fmla="*/ 0 h 215"/>
                <a:gd name="T32" fmla="*/ 0 w 179"/>
                <a:gd name="T33" fmla="*/ 0 h 215"/>
                <a:gd name="T34" fmla="*/ 0 w 179"/>
                <a:gd name="T35" fmla="*/ 0 h 215"/>
                <a:gd name="T36" fmla="*/ 0 w 179"/>
                <a:gd name="T37" fmla="*/ 0 h 215"/>
                <a:gd name="T38" fmla="*/ 0 w 179"/>
                <a:gd name="T39" fmla="*/ 0 h 215"/>
                <a:gd name="T40" fmla="*/ 0 w 179"/>
                <a:gd name="T41" fmla="*/ 0 h 215"/>
                <a:gd name="T42" fmla="*/ 0 w 179"/>
                <a:gd name="T43" fmla="*/ 0 h 215"/>
                <a:gd name="T44" fmla="*/ 0 w 179"/>
                <a:gd name="T45" fmla="*/ 0 h 215"/>
                <a:gd name="T46" fmla="*/ 0 w 179"/>
                <a:gd name="T47" fmla="*/ 0 h 215"/>
                <a:gd name="T48" fmla="*/ 0 w 179"/>
                <a:gd name="T49" fmla="*/ 0 h 215"/>
                <a:gd name="T50" fmla="*/ 0 w 179"/>
                <a:gd name="T51" fmla="*/ 0 h 215"/>
                <a:gd name="T52" fmla="*/ 0 w 179"/>
                <a:gd name="T53" fmla="*/ 0 h 215"/>
                <a:gd name="T54" fmla="*/ 0 w 179"/>
                <a:gd name="T55" fmla="*/ 0 h 215"/>
                <a:gd name="T56" fmla="*/ 0 w 179"/>
                <a:gd name="T57" fmla="*/ 0 h 215"/>
                <a:gd name="T58" fmla="*/ 0 w 179"/>
                <a:gd name="T59" fmla="*/ 0 h 215"/>
                <a:gd name="T60" fmla="*/ 0 w 179"/>
                <a:gd name="T61" fmla="*/ 0 h 215"/>
                <a:gd name="T62" fmla="*/ 0 w 179"/>
                <a:gd name="T63" fmla="*/ 0 h 215"/>
                <a:gd name="T64" fmla="*/ 0 w 179"/>
                <a:gd name="T65" fmla="*/ 0 h 215"/>
                <a:gd name="T66" fmla="*/ 0 w 179"/>
                <a:gd name="T67" fmla="*/ 0 h 215"/>
                <a:gd name="T68" fmla="*/ 0 w 179"/>
                <a:gd name="T69" fmla="*/ 0 h 215"/>
                <a:gd name="T70" fmla="*/ 0 w 179"/>
                <a:gd name="T71" fmla="*/ 0 h 215"/>
                <a:gd name="T72" fmla="*/ 0 w 179"/>
                <a:gd name="T73" fmla="*/ 0 h 215"/>
                <a:gd name="T74" fmla="*/ 0 w 179"/>
                <a:gd name="T75" fmla="*/ 0 h 215"/>
                <a:gd name="T76" fmla="*/ 0 w 179"/>
                <a:gd name="T77" fmla="*/ 0 h 215"/>
                <a:gd name="T78" fmla="*/ 0 w 179"/>
                <a:gd name="T79" fmla="*/ 0 h 215"/>
                <a:gd name="T80" fmla="*/ 0 w 179"/>
                <a:gd name="T81" fmla="*/ 0 h 215"/>
                <a:gd name="T82" fmla="*/ 0 w 179"/>
                <a:gd name="T83" fmla="*/ 0 h 215"/>
                <a:gd name="T84" fmla="*/ 0 w 179"/>
                <a:gd name="T85" fmla="*/ 0 h 215"/>
                <a:gd name="T86" fmla="*/ 0 w 179"/>
                <a:gd name="T87" fmla="*/ 0 h 215"/>
                <a:gd name="T88" fmla="*/ 0 w 179"/>
                <a:gd name="T89" fmla="*/ 0 h 215"/>
                <a:gd name="T90" fmla="*/ 0 w 179"/>
                <a:gd name="T91" fmla="*/ 0 h 215"/>
                <a:gd name="T92" fmla="*/ 0 w 179"/>
                <a:gd name="T93" fmla="*/ 0 h 215"/>
                <a:gd name="T94" fmla="*/ 0 w 179"/>
                <a:gd name="T95" fmla="*/ 0 h 215"/>
                <a:gd name="T96" fmla="*/ 0 w 179"/>
                <a:gd name="T97" fmla="*/ 0 h 21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79"/>
                <a:gd name="T148" fmla="*/ 0 h 215"/>
                <a:gd name="T149" fmla="*/ 179 w 179"/>
                <a:gd name="T150" fmla="*/ 215 h 21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79" h="215">
                  <a:moveTo>
                    <a:pt x="27" y="13"/>
                  </a:moveTo>
                  <a:lnTo>
                    <a:pt x="37" y="4"/>
                  </a:lnTo>
                  <a:lnTo>
                    <a:pt x="52" y="0"/>
                  </a:lnTo>
                  <a:lnTo>
                    <a:pt x="65" y="0"/>
                  </a:lnTo>
                  <a:lnTo>
                    <a:pt x="82" y="4"/>
                  </a:lnTo>
                  <a:lnTo>
                    <a:pt x="95" y="10"/>
                  </a:lnTo>
                  <a:lnTo>
                    <a:pt x="113" y="19"/>
                  </a:lnTo>
                  <a:lnTo>
                    <a:pt x="128" y="29"/>
                  </a:lnTo>
                  <a:lnTo>
                    <a:pt x="143" y="44"/>
                  </a:lnTo>
                  <a:lnTo>
                    <a:pt x="152" y="57"/>
                  </a:lnTo>
                  <a:lnTo>
                    <a:pt x="164" y="74"/>
                  </a:lnTo>
                  <a:lnTo>
                    <a:pt x="171" y="90"/>
                  </a:lnTo>
                  <a:lnTo>
                    <a:pt x="177" y="107"/>
                  </a:lnTo>
                  <a:lnTo>
                    <a:pt x="179" y="122"/>
                  </a:lnTo>
                  <a:lnTo>
                    <a:pt x="177" y="139"/>
                  </a:lnTo>
                  <a:lnTo>
                    <a:pt x="171" y="154"/>
                  </a:lnTo>
                  <a:lnTo>
                    <a:pt x="162" y="167"/>
                  </a:lnTo>
                  <a:lnTo>
                    <a:pt x="154" y="173"/>
                  </a:lnTo>
                  <a:lnTo>
                    <a:pt x="149" y="181"/>
                  </a:lnTo>
                  <a:lnTo>
                    <a:pt x="143" y="188"/>
                  </a:lnTo>
                  <a:lnTo>
                    <a:pt x="139" y="196"/>
                  </a:lnTo>
                  <a:lnTo>
                    <a:pt x="128" y="206"/>
                  </a:lnTo>
                  <a:lnTo>
                    <a:pt x="116" y="211"/>
                  </a:lnTo>
                  <a:lnTo>
                    <a:pt x="105" y="213"/>
                  </a:lnTo>
                  <a:lnTo>
                    <a:pt x="92" y="215"/>
                  </a:lnTo>
                  <a:lnTo>
                    <a:pt x="78" y="211"/>
                  </a:lnTo>
                  <a:lnTo>
                    <a:pt x="67" y="207"/>
                  </a:lnTo>
                  <a:lnTo>
                    <a:pt x="54" y="202"/>
                  </a:lnTo>
                  <a:lnTo>
                    <a:pt x="42" y="196"/>
                  </a:lnTo>
                  <a:lnTo>
                    <a:pt x="31" y="185"/>
                  </a:lnTo>
                  <a:lnTo>
                    <a:pt x="19" y="175"/>
                  </a:lnTo>
                  <a:lnTo>
                    <a:pt x="12" y="164"/>
                  </a:lnTo>
                  <a:lnTo>
                    <a:pt x="6" y="150"/>
                  </a:lnTo>
                  <a:lnTo>
                    <a:pt x="0" y="137"/>
                  </a:lnTo>
                  <a:lnTo>
                    <a:pt x="0" y="124"/>
                  </a:lnTo>
                  <a:lnTo>
                    <a:pt x="2" y="110"/>
                  </a:lnTo>
                  <a:lnTo>
                    <a:pt x="8" y="97"/>
                  </a:lnTo>
                  <a:lnTo>
                    <a:pt x="16" y="90"/>
                  </a:lnTo>
                  <a:lnTo>
                    <a:pt x="27" y="86"/>
                  </a:lnTo>
                  <a:lnTo>
                    <a:pt x="35" y="84"/>
                  </a:lnTo>
                  <a:lnTo>
                    <a:pt x="42" y="84"/>
                  </a:lnTo>
                  <a:lnTo>
                    <a:pt x="50" y="86"/>
                  </a:lnTo>
                  <a:lnTo>
                    <a:pt x="59" y="88"/>
                  </a:lnTo>
                  <a:lnTo>
                    <a:pt x="65" y="88"/>
                  </a:lnTo>
                  <a:lnTo>
                    <a:pt x="73" y="90"/>
                  </a:lnTo>
                  <a:lnTo>
                    <a:pt x="80" y="91"/>
                  </a:lnTo>
                  <a:lnTo>
                    <a:pt x="88" y="93"/>
                  </a:lnTo>
                  <a:lnTo>
                    <a:pt x="99" y="97"/>
                  </a:lnTo>
                  <a:lnTo>
                    <a:pt x="105" y="99"/>
                  </a:lnTo>
                  <a:lnTo>
                    <a:pt x="113" y="109"/>
                  </a:lnTo>
                  <a:lnTo>
                    <a:pt x="120" y="120"/>
                  </a:lnTo>
                  <a:lnTo>
                    <a:pt x="114" y="131"/>
                  </a:lnTo>
                  <a:lnTo>
                    <a:pt x="111" y="139"/>
                  </a:lnTo>
                  <a:lnTo>
                    <a:pt x="107" y="143"/>
                  </a:lnTo>
                  <a:lnTo>
                    <a:pt x="105" y="145"/>
                  </a:lnTo>
                  <a:lnTo>
                    <a:pt x="95" y="143"/>
                  </a:lnTo>
                  <a:lnTo>
                    <a:pt x="88" y="137"/>
                  </a:lnTo>
                  <a:lnTo>
                    <a:pt x="78" y="129"/>
                  </a:lnTo>
                  <a:lnTo>
                    <a:pt x="69" y="124"/>
                  </a:lnTo>
                  <a:lnTo>
                    <a:pt x="65" y="122"/>
                  </a:lnTo>
                  <a:lnTo>
                    <a:pt x="63" y="124"/>
                  </a:lnTo>
                  <a:lnTo>
                    <a:pt x="61" y="126"/>
                  </a:lnTo>
                  <a:lnTo>
                    <a:pt x="61" y="135"/>
                  </a:lnTo>
                  <a:lnTo>
                    <a:pt x="61" y="145"/>
                  </a:lnTo>
                  <a:lnTo>
                    <a:pt x="65" y="156"/>
                  </a:lnTo>
                  <a:lnTo>
                    <a:pt x="71" y="164"/>
                  </a:lnTo>
                  <a:lnTo>
                    <a:pt x="78" y="169"/>
                  </a:lnTo>
                  <a:lnTo>
                    <a:pt x="88" y="173"/>
                  </a:lnTo>
                  <a:lnTo>
                    <a:pt x="95" y="175"/>
                  </a:lnTo>
                  <a:lnTo>
                    <a:pt x="105" y="173"/>
                  </a:lnTo>
                  <a:lnTo>
                    <a:pt x="116" y="173"/>
                  </a:lnTo>
                  <a:lnTo>
                    <a:pt x="126" y="167"/>
                  </a:lnTo>
                  <a:lnTo>
                    <a:pt x="135" y="164"/>
                  </a:lnTo>
                  <a:lnTo>
                    <a:pt x="143" y="158"/>
                  </a:lnTo>
                  <a:lnTo>
                    <a:pt x="151" y="150"/>
                  </a:lnTo>
                  <a:lnTo>
                    <a:pt x="156" y="141"/>
                  </a:lnTo>
                  <a:lnTo>
                    <a:pt x="160" y="131"/>
                  </a:lnTo>
                  <a:lnTo>
                    <a:pt x="162" y="122"/>
                  </a:lnTo>
                  <a:lnTo>
                    <a:pt x="162" y="112"/>
                  </a:lnTo>
                  <a:lnTo>
                    <a:pt x="158" y="103"/>
                  </a:lnTo>
                  <a:lnTo>
                    <a:pt x="156" y="95"/>
                  </a:lnTo>
                  <a:lnTo>
                    <a:pt x="152" y="88"/>
                  </a:lnTo>
                  <a:lnTo>
                    <a:pt x="149" y="80"/>
                  </a:lnTo>
                  <a:lnTo>
                    <a:pt x="137" y="65"/>
                  </a:lnTo>
                  <a:lnTo>
                    <a:pt x="124" y="53"/>
                  </a:lnTo>
                  <a:lnTo>
                    <a:pt x="114" y="46"/>
                  </a:lnTo>
                  <a:lnTo>
                    <a:pt x="107" y="42"/>
                  </a:lnTo>
                  <a:lnTo>
                    <a:pt x="99" y="38"/>
                  </a:lnTo>
                  <a:lnTo>
                    <a:pt x="92" y="36"/>
                  </a:lnTo>
                  <a:lnTo>
                    <a:pt x="82" y="34"/>
                  </a:lnTo>
                  <a:lnTo>
                    <a:pt x="75" y="34"/>
                  </a:lnTo>
                  <a:lnTo>
                    <a:pt x="67" y="36"/>
                  </a:lnTo>
                  <a:lnTo>
                    <a:pt x="61" y="40"/>
                  </a:lnTo>
                  <a:lnTo>
                    <a:pt x="54" y="34"/>
                  </a:lnTo>
                  <a:lnTo>
                    <a:pt x="40" y="25"/>
                  </a:lnTo>
                  <a:lnTo>
                    <a:pt x="31" y="17"/>
                  </a:lnTo>
                  <a:lnTo>
                    <a:pt x="27" y="1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71" name="Freeform 20">
              <a:extLst>
                <a:ext uri="{FF2B5EF4-FFF2-40B4-BE49-F238E27FC236}">
                  <a16:creationId xmlns:a16="http://schemas.microsoft.com/office/drawing/2014/main" id="{EA242C84-C076-4CD8-4C7E-8D86641C49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3" y="1185"/>
              <a:ext cx="26" cy="44"/>
            </a:xfrm>
            <a:custGeom>
              <a:avLst/>
              <a:gdLst>
                <a:gd name="T0" fmla="*/ 0 w 85"/>
                <a:gd name="T1" fmla="*/ 0 h 154"/>
                <a:gd name="T2" fmla="*/ 0 w 85"/>
                <a:gd name="T3" fmla="*/ 0 h 154"/>
                <a:gd name="T4" fmla="*/ 0 w 85"/>
                <a:gd name="T5" fmla="*/ 0 h 154"/>
                <a:gd name="T6" fmla="*/ 0 w 85"/>
                <a:gd name="T7" fmla="*/ 0 h 154"/>
                <a:gd name="T8" fmla="*/ 0 w 85"/>
                <a:gd name="T9" fmla="*/ 0 h 154"/>
                <a:gd name="T10" fmla="*/ 0 w 85"/>
                <a:gd name="T11" fmla="*/ 0 h 154"/>
                <a:gd name="T12" fmla="*/ 0 w 85"/>
                <a:gd name="T13" fmla="*/ 0 h 154"/>
                <a:gd name="T14" fmla="*/ 0 w 85"/>
                <a:gd name="T15" fmla="*/ 0 h 154"/>
                <a:gd name="T16" fmla="*/ 0 w 85"/>
                <a:gd name="T17" fmla="*/ 0 h 154"/>
                <a:gd name="T18" fmla="*/ 0 w 85"/>
                <a:gd name="T19" fmla="*/ 0 h 154"/>
                <a:gd name="T20" fmla="*/ 0 w 85"/>
                <a:gd name="T21" fmla="*/ 0 h 154"/>
                <a:gd name="T22" fmla="*/ 0 w 85"/>
                <a:gd name="T23" fmla="*/ 0 h 154"/>
                <a:gd name="T24" fmla="*/ 0 w 85"/>
                <a:gd name="T25" fmla="*/ 0 h 154"/>
                <a:gd name="T26" fmla="*/ 0 w 85"/>
                <a:gd name="T27" fmla="*/ 0 h 154"/>
                <a:gd name="T28" fmla="*/ 0 w 85"/>
                <a:gd name="T29" fmla="*/ 0 h 154"/>
                <a:gd name="T30" fmla="*/ 0 w 85"/>
                <a:gd name="T31" fmla="*/ 0 h 154"/>
                <a:gd name="T32" fmla="*/ 0 w 85"/>
                <a:gd name="T33" fmla="*/ 0 h 154"/>
                <a:gd name="T34" fmla="*/ 0 w 85"/>
                <a:gd name="T35" fmla="*/ 0 h 154"/>
                <a:gd name="T36" fmla="*/ 0 w 85"/>
                <a:gd name="T37" fmla="*/ 0 h 154"/>
                <a:gd name="T38" fmla="*/ 0 w 85"/>
                <a:gd name="T39" fmla="*/ 0 h 154"/>
                <a:gd name="T40" fmla="*/ 0 w 85"/>
                <a:gd name="T41" fmla="*/ 0 h 154"/>
                <a:gd name="T42" fmla="*/ 0 w 85"/>
                <a:gd name="T43" fmla="*/ 0 h 154"/>
                <a:gd name="T44" fmla="*/ 0 w 85"/>
                <a:gd name="T45" fmla="*/ 0 h 154"/>
                <a:gd name="T46" fmla="*/ 0 w 85"/>
                <a:gd name="T47" fmla="*/ 0 h 154"/>
                <a:gd name="T48" fmla="*/ 0 w 85"/>
                <a:gd name="T49" fmla="*/ 0 h 154"/>
                <a:gd name="T50" fmla="*/ 0 w 85"/>
                <a:gd name="T51" fmla="*/ 0 h 154"/>
                <a:gd name="T52" fmla="*/ 0 w 85"/>
                <a:gd name="T53" fmla="*/ 0 h 154"/>
                <a:gd name="T54" fmla="*/ 0 w 85"/>
                <a:gd name="T55" fmla="*/ 0 h 154"/>
                <a:gd name="T56" fmla="*/ 0 w 85"/>
                <a:gd name="T57" fmla="*/ 0 h 154"/>
                <a:gd name="T58" fmla="*/ 0 w 85"/>
                <a:gd name="T59" fmla="*/ 0 h 154"/>
                <a:gd name="T60" fmla="*/ 0 w 85"/>
                <a:gd name="T61" fmla="*/ 0 h 154"/>
                <a:gd name="T62" fmla="*/ 0 w 85"/>
                <a:gd name="T63" fmla="*/ 0 h 154"/>
                <a:gd name="T64" fmla="*/ 0 w 85"/>
                <a:gd name="T65" fmla="*/ 0 h 154"/>
                <a:gd name="T66" fmla="*/ 0 w 85"/>
                <a:gd name="T67" fmla="*/ 0 h 154"/>
                <a:gd name="T68" fmla="*/ 0 w 85"/>
                <a:gd name="T69" fmla="*/ 0 h 154"/>
                <a:gd name="T70" fmla="*/ 0 w 85"/>
                <a:gd name="T71" fmla="*/ 0 h 154"/>
                <a:gd name="T72" fmla="*/ 0 w 85"/>
                <a:gd name="T73" fmla="*/ 0 h 154"/>
                <a:gd name="T74" fmla="*/ 0 w 85"/>
                <a:gd name="T75" fmla="*/ 0 h 154"/>
                <a:gd name="T76" fmla="*/ 0 w 85"/>
                <a:gd name="T77" fmla="*/ 0 h 154"/>
                <a:gd name="T78" fmla="*/ 0 w 85"/>
                <a:gd name="T79" fmla="*/ 0 h 154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85"/>
                <a:gd name="T121" fmla="*/ 0 h 154"/>
                <a:gd name="T122" fmla="*/ 85 w 85"/>
                <a:gd name="T123" fmla="*/ 154 h 154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85" h="154">
                  <a:moveTo>
                    <a:pt x="13" y="0"/>
                  </a:moveTo>
                  <a:lnTo>
                    <a:pt x="13" y="0"/>
                  </a:lnTo>
                  <a:lnTo>
                    <a:pt x="19" y="0"/>
                  </a:lnTo>
                  <a:lnTo>
                    <a:pt x="25" y="0"/>
                  </a:lnTo>
                  <a:lnTo>
                    <a:pt x="30" y="0"/>
                  </a:lnTo>
                  <a:lnTo>
                    <a:pt x="25" y="9"/>
                  </a:lnTo>
                  <a:lnTo>
                    <a:pt x="23" y="19"/>
                  </a:lnTo>
                  <a:lnTo>
                    <a:pt x="21" y="28"/>
                  </a:lnTo>
                  <a:lnTo>
                    <a:pt x="21" y="40"/>
                  </a:lnTo>
                  <a:lnTo>
                    <a:pt x="21" y="49"/>
                  </a:lnTo>
                  <a:lnTo>
                    <a:pt x="23" y="59"/>
                  </a:lnTo>
                  <a:lnTo>
                    <a:pt x="25" y="68"/>
                  </a:lnTo>
                  <a:lnTo>
                    <a:pt x="28" y="80"/>
                  </a:lnTo>
                  <a:lnTo>
                    <a:pt x="32" y="87"/>
                  </a:lnTo>
                  <a:lnTo>
                    <a:pt x="36" y="95"/>
                  </a:lnTo>
                  <a:lnTo>
                    <a:pt x="42" y="102"/>
                  </a:lnTo>
                  <a:lnTo>
                    <a:pt x="51" y="112"/>
                  </a:lnTo>
                  <a:lnTo>
                    <a:pt x="57" y="119"/>
                  </a:lnTo>
                  <a:lnTo>
                    <a:pt x="65" y="127"/>
                  </a:lnTo>
                  <a:lnTo>
                    <a:pt x="74" y="131"/>
                  </a:lnTo>
                  <a:lnTo>
                    <a:pt x="85" y="138"/>
                  </a:lnTo>
                  <a:lnTo>
                    <a:pt x="80" y="146"/>
                  </a:lnTo>
                  <a:lnTo>
                    <a:pt x="74" y="154"/>
                  </a:lnTo>
                  <a:lnTo>
                    <a:pt x="63" y="148"/>
                  </a:lnTo>
                  <a:lnTo>
                    <a:pt x="51" y="144"/>
                  </a:lnTo>
                  <a:lnTo>
                    <a:pt x="42" y="137"/>
                  </a:lnTo>
                  <a:lnTo>
                    <a:pt x="32" y="131"/>
                  </a:lnTo>
                  <a:lnTo>
                    <a:pt x="25" y="121"/>
                  </a:lnTo>
                  <a:lnTo>
                    <a:pt x="19" y="112"/>
                  </a:lnTo>
                  <a:lnTo>
                    <a:pt x="11" y="100"/>
                  </a:lnTo>
                  <a:lnTo>
                    <a:pt x="7" y="91"/>
                  </a:lnTo>
                  <a:lnTo>
                    <a:pt x="4" y="80"/>
                  </a:lnTo>
                  <a:lnTo>
                    <a:pt x="0" y="66"/>
                  </a:lnTo>
                  <a:lnTo>
                    <a:pt x="0" y="55"/>
                  </a:lnTo>
                  <a:lnTo>
                    <a:pt x="0" y="43"/>
                  </a:lnTo>
                  <a:lnTo>
                    <a:pt x="0" y="32"/>
                  </a:lnTo>
                  <a:lnTo>
                    <a:pt x="4" y="19"/>
                  </a:lnTo>
                  <a:lnTo>
                    <a:pt x="6" y="9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72" name="Freeform 21">
              <a:extLst>
                <a:ext uri="{FF2B5EF4-FFF2-40B4-BE49-F238E27FC236}">
                  <a16:creationId xmlns:a16="http://schemas.microsoft.com/office/drawing/2014/main" id="{4999ED4D-1FDA-E9B1-D939-D71CCBD3D1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1" y="1227"/>
              <a:ext cx="37" cy="23"/>
            </a:xfrm>
            <a:custGeom>
              <a:avLst/>
              <a:gdLst>
                <a:gd name="T0" fmla="*/ 0 w 120"/>
                <a:gd name="T1" fmla="*/ 0 h 84"/>
                <a:gd name="T2" fmla="*/ 0 w 120"/>
                <a:gd name="T3" fmla="*/ 0 h 84"/>
                <a:gd name="T4" fmla="*/ 0 w 120"/>
                <a:gd name="T5" fmla="*/ 0 h 84"/>
                <a:gd name="T6" fmla="*/ 0 w 120"/>
                <a:gd name="T7" fmla="*/ 0 h 84"/>
                <a:gd name="T8" fmla="*/ 0 w 120"/>
                <a:gd name="T9" fmla="*/ 0 h 84"/>
                <a:gd name="T10" fmla="*/ 0 w 120"/>
                <a:gd name="T11" fmla="*/ 0 h 84"/>
                <a:gd name="T12" fmla="*/ 0 w 120"/>
                <a:gd name="T13" fmla="*/ 0 h 84"/>
                <a:gd name="T14" fmla="*/ 0 w 120"/>
                <a:gd name="T15" fmla="*/ 0 h 84"/>
                <a:gd name="T16" fmla="*/ 0 w 120"/>
                <a:gd name="T17" fmla="*/ 0 h 84"/>
                <a:gd name="T18" fmla="*/ 0 w 120"/>
                <a:gd name="T19" fmla="*/ 0 h 84"/>
                <a:gd name="T20" fmla="*/ 0 w 120"/>
                <a:gd name="T21" fmla="*/ 0 h 84"/>
                <a:gd name="T22" fmla="*/ 0 w 120"/>
                <a:gd name="T23" fmla="*/ 0 h 84"/>
                <a:gd name="T24" fmla="*/ 0 w 120"/>
                <a:gd name="T25" fmla="*/ 0 h 84"/>
                <a:gd name="T26" fmla="*/ 0 w 120"/>
                <a:gd name="T27" fmla="*/ 0 h 84"/>
                <a:gd name="T28" fmla="*/ 0 w 120"/>
                <a:gd name="T29" fmla="*/ 0 h 84"/>
                <a:gd name="T30" fmla="*/ 0 w 120"/>
                <a:gd name="T31" fmla="*/ 0 h 84"/>
                <a:gd name="T32" fmla="*/ 0 w 120"/>
                <a:gd name="T33" fmla="*/ 0 h 84"/>
                <a:gd name="T34" fmla="*/ 0 w 120"/>
                <a:gd name="T35" fmla="*/ 0 h 84"/>
                <a:gd name="T36" fmla="*/ 0 w 120"/>
                <a:gd name="T37" fmla="*/ 0 h 84"/>
                <a:gd name="T38" fmla="*/ 0 w 120"/>
                <a:gd name="T39" fmla="*/ 0 h 84"/>
                <a:gd name="T40" fmla="*/ 0 w 120"/>
                <a:gd name="T41" fmla="*/ 0 h 84"/>
                <a:gd name="T42" fmla="*/ 0 w 120"/>
                <a:gd name="T43" fmla="*/ 0 h 84"/>
                <a:gd name="T44" fmla="*/ 0 w 120"/>
                <a:gd name="T45" fmla="*/ 0 h 84"/>
                <a:gd name="T46" fmla="*/ 0 w 120"/>
                <a:gd name="T47" fmla="*/ 0 h 84"/>
                <a:gd name="T48" fmla="*/ 0 w 120"/>
                <a:gd name="T49" fmla="*/ 0 h 84"/>
                <a:gd name="T50" fmla="*/ 0 w 120"/>
                <a:gd name="T51" fmla="*/ 0 h 84"/>
                <a:gd name="T52" fmla="*/ 0 w 120"/>
                <a:gd name="T53" fmla="*/ 0 h 84"/>
                <a:gd name="T54" fmla="*/ 0 w 120"/>
                <a:gd name="T55" fmla="*/ 0 h 84"/>
                <a:gd name="T56" fmla="*/ 0 w 120"/>
                <a:gd name="T57" fmla="*/ 0 h 84"/>
                <a:gd name="T58" fmla="*/ 0 w 120"/>
                <a:gd name="T59" fmla="*/ 0 h 84"/>
                <a:gd name="T60" fmla="*/ 0 w 120"/>
                <a:gd name="T61" fmla="*/ 0 h 84"/>
                <a:gd name="T62" fmla="*/ 0 w 120"/>
                <a:gd name="T63" fmla="*/ 0 h 84"/>
                <a:gd name="T64" fmla="*/ 0 w 120"/>
                <a:gd name="T65" fmla="*/ 0 h 84"/>
                <a:gd name="T66" fmla="*/ 0 w 120"/>
                <a:gd name="T67" fmla="*/ 0 h 84"/>
                <a:gd name="T68" fmla="*/ 0 w 120"/>
                <a:gd name="T69" fmla="*/ 0 h 84"/>
                <a:gd name="T70" fmla="*/ 0 w 120"/>
                <a:gd name="T71" fmla="*/ 0 h 84"/>
                <a:gd name="T72" fmla="*/ 0 w 120"/>
                <a:gd name="T73" fmla="*/ 0 h 84"/>
                <a:gd name="T74" fmla="*/ 0 w 120"/>
                <a:gd name="T75" fmla="*/ 0 h 84"/>
                <a:gd name="T76" fmla="*/ 0 w 120"/>
                <a:gd name="T77" fmla="*/ 0 h 84"/>
                <a:gd name="T78" fmla="*/ 0 w 120"/>
                <a:gd name="T79" fmla="*/ 0 h 84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120"/>
                <a:gd name="T121" fmla="*/ 0 h 84"/>
                <a:gd name="T122" fmla="*/ 120 w 120"/>
                <a:gd name="T123" fmla="*/ 84 h 84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120" h="84">
                  <a:moveTo>
                    <a:pt x="4" y="0"/>
                  </a:moveTo>
                  <a:lnTo>
                    <a:pt x="6" y="0"/>
                  </a:lnTo>
                  <a:lnTo>
                    <a:pt x="14" y="0"/>
                  </a:lnTo>
                  <a:lnTo>
                    <a:pt x="19" y="0"/>
                  </a:lnTo>
                  <a:lnTo>
                    <a:pt x="25" y="0"/>
                  </a:lnTo>
                  <a:lnTo>
                    <a:pt x="23" y="13"/>
                  </a:lnTo>
                  <a:lnTo>
                    <a:pt x="31" y="27"/>
                  </a:lnTo>
                  <a:lnTo>
                    <a:pt x="35" y="32"/>
                  </a:lnTo>
                  <a:lnTo>
                    <a:pt x="42" y="36"/>
                  </a:lnTo>
                  <a:lnTo>
                    <a:pt x="48" y="42"/>
                  </a:lnTo>
                  <a:lnTo>
                    <a:pt x="56" y="48"/>
                  </a:lnTo>
                  <a:lnTo>
                    <a:pt x="63" y="51"/>
                  </a:lnTo>
                  <a:lnTo>
                    <a:pt x="71" y="55"/>
                  </a:lnTo>
                  <a:lnTo>
                    <a:pt x="78" y="55"/>
                  </a:lnTo>
                  <a:lnTo>
                    <a:pt x="88" y="59"/>
                  </a:lnTo>
                  <a:lnTo>
                    <a:pt x="95" y="59"/>
                  </a:lnTo>
                  <a:lnTo>
                    <a:pt x="103" y="61"/>
                  </a:lnTo>
                  <a:lnTo>
                    <a:pt x="113" y="61"/>
                  </a:lnTo>
                  <a:lnTo>
                    <a:pt x="120" y="61"/>
                  </a:lnTo>
                  <a:lnTo>
                    <a:pt x="118" y="67"/>
                  </a:lnTo>
                  <a:lnTo>
                    <a:pt x="116" y="72"/>
                  </a:lnTo>
                  <a:lnTo>
                    <a:pt x="111" y="76"/>
                  </a:lnTo>
                  <a:lnTo>
                    <a:pt x="105" y="82"/>
                  </a:lnTo>
                  <a:lnTo>
                    <a:pt x="97" y="84"/>
                  </a:lnTo>
                  <a:lnTo>
                    <a:pt x="88" y="84"/>
                  </a:lnTo>
                  <a:lnTo>
                    <a:pt x="78" y="84"/>
                  </a:lnTo>
                  <a:lnTo>
                    <a:pt x="71" y="84"/>
                  </a:lnTo>
                  <a:lnTo>
                    <a:pt x="61" y="82"/>
                  </a:lnTo>
                  <a:lnTo>
                    <a:pt x="52" y="80"/>
                  </a:lnTo>
                  <a:lnTo>
                    <a:pt x="42" y="78"/>
                  </a:lnTo>
                  <a:lnTo>
                    <a:pt x="33" y="74"/>
                  </a:lnTo>
                  <a:lnTo>
                    <a:pt x="19" y="65"/>
                  </a:lnTo>
                  <a:lnTo>
                    <a:pt x="14" y="57"/>
                  </a:lnTo>
                  <a:lnTo>
                    <a:pt x="6" y="44"/>
                  </a:lnTo>
                  <a:lnTo>
                    <a:pt x="2" y="30"/>
                  </a:lnTo>
                  <a:lnTo>
                    <a:pt x="0" y="23"/>
                  </a:lnTo>
                  <a:lnTo>
                    <a:pt x="0" y="13"/>
                  </a:lnTo>
                  <a:lnTo>
                    <a:pt x="0" y="8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73" name="Freeform 22">
              <a:extLst>
                <a:ext uri="{FF2B5EF4-FFF2-40B4-BE49-F238E27FC236}">
                  <a16:creationId xmlns:a16="http://schemas.microsoft.com/office/drawing/2014/main" id="{A0EDA533-1133-E7B7-A9B2-26BD3BA8A5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4" y="1283"/>
              <a:ext cx="75" cy="94"/>
            </a:xfrm>
            <a:custGeom>
              <a:avLst/>
              <a:gdLst>
                <a:gd name="T0" fmla="*/ 0 w 246"/>
                <a:gd name="T1" fmla="*/ 0 h 332"/>
                <a:gd name="T2" fmla="*/ 0 w 246"/>
                <a:gd name="T3" fmla="*/ 0 h 332"/>
                <a:gd name="T4" fmla="*/ 0 w 246"/>
                <a:gd name="T5" fmla="*/ 0 h 332"/>
                <a:gd name="T6" fmla="*/ 0 w 246"/>
                <a:gd name="T7" fmla="*/ 0 h 332"/>
                <a:gd name="T8" fmla="*/ 0 w 246"/>
                <a:gd name="T9" fmla="*/ 0 h 332"/>
                <a:gd name="T10" fmla="*/ 0 w 246"/>
                <a:gd name="T11" fmla="*/ 0 h 332"/>
                <a:gd name="T12" fmla="*/ 0 w 246"/>
                <a:gd name="T13" fmla="*/ 0 h 332"/>
                <a:gd name="T14" fmla="*/ 0 w 246"/>
                <a:gd name="T15" fmla="*/ 0 h 332"/>
                <a:gd name="T16" fmla="*/ 0 w 246"/>
                <a:gd name="T17" fmla="*/ 0 h 332"/>
                <a:gd name="T18" fmla="*/ 0 w 246"/>
                <a:gd name="T19" fmla="*/ 0 h 332"/>
                <a:gd name="T20" fmla="*/ 0 w 246"/>
                <a:gd name="T21" fmla="*/ 0 h 332"/>
                <a:gd name="T22" fmla="*/ 0 w 246"/>
                <a:gd name="T23" fmla="*/ 0 h 332"/>
                <a:gd name="T24" fmla="*/ 0 w 246"/>
                <a:gd name="T25" fmla="*/ 0 h 332"/>
                <a:gd name="T26" fmla="*/ 0 w 246"/>
                <a:gd name="T27" fmla="*/ 0 h 332"/>
                <a:gd name="T28" fmla="*/ 0 w 246"/>
                <a:gd name="T29" fmla="*/ 0 h 332"/>
                <a:gd name="T30" fmla="*/ 0 w 246"/>
                <a:gd name="T31" fmla="*/ 0 h 332"/>
                <a:gd name="T32" fmla="*/ 0 w 246"/>
                <a:gd name="T33" fmla="*/ 0 h 332"/>
                <a:gd name="T34" fmla="*/ 0 w 246"/>
                <a:gd name="T35" fmla="*/ 0 h 332"/>
                <a:gd name="T36" fmla="*/ 0 w 246"/>
                <a:gd name="T37" fmla="*/ 0 h 332"/>
                <a:gd name="T38" fmla="*/ 0 w 246"/>
                <a:gd name="T39" fmla="*/ 0 h 332"/>
                <a:gd name="T40" fmla="*/ 0 w 246"/>
                <a:gd name="T41" fmla="*/ 0 h 332"/>
                <a:gd name="T42" fmla="*/ 0 w 246"/>
                <a:gd name="T43" fmla="*/ 0 h 332"/>
                <a:gd name="T44" fmla="*/ 0 w 246"/>
                <a:gd name="T45" fmla="*/ 0 h 332"/>
                <a:gd name="T46" fmla="*/ 0 w 246"/>
                <a:gd name="T47" fmla="*/ 0 h 332"/>
                <a:gd name="T48" fmla="*/ 0 w 246"/>
                <a:gd name="T49" fmla="*/ 0 h 332"/>
                <a:gd name="T50" fmla="*/ 0 w 246"/>
                <a:gd name="T51" fmla="*/ 0 h 332"/>
                <a:gd name="T52" fmla="*/ 0 w 246"/>
                <a:gd name="T53" fmla="*/ 0 h 332"/>
                <a:gd name="T54" fmla="*/ 0 w 246"/>
                <a:gd name="T55" fmla="*/ 0 h 332"/>
                <a:gd name="T56" fmla="*/ 0 w 246"/>
                <a:gd name="T57" fmla="*/ 0 h 332"/>
                <a:gd name="T58" fmla="*/ 0 w 246"/>
                <a:gd name="T59" fmla="*/ 0 h 332"/>
                <a:gd name="T60" fmla="*/ 0 w 246"/>
                <a:gd name="T61" fmla="*/ 0 h 332"/>
                <a:gd name="T62" fmla="*/ 0 w 246"/>
                <a:gd name="T63" fmla="*/ 0 h 332"/>
                <a:gd name="T64" fmla="*/ 0 w 246"/>
                <a:gd name="T65" fmla="*/ 0 h 332"/>
                <a:gd name="T66" fmla="*/ 0 w 246"/>
                <a:gd name="T67" fmla="*/ 0 h 332"/>
                <a:gd name="T68" fmla="*/ 0 w 246"/>
                <a:gd name="T69" fmla="*/ 0 h 332"/>
                <a:gd name="T70" fmla="*/ 0 w 246"/>
                <a:gd name="T71" fmla="*/ 0 h 332"/>
                <a:gd name="T72" fmla="*/ 0 w 246"/>
                <a:gd name="T73" fmla="*/ 0 h 332"/>
                <a:gd name="T74" fmla="*/ 0 w 246"/>
                <a:gd name="T75" fmla="*/ 0 h 332"/>
                <a:gd name="T76" fmla="*/ 0 w 246"/>
                <a:gd name="T77" fmla="*/ 0 h 332"/>
                <a:gd name="T78" fmla="*/ 0 w 246"/>
                <a:gd name="T79" fmla="*/ 0 h 332"/>
                <a:gd name="T80" fmla="*/ 0 w 246"/>
                <a:gd name="T81" fmla="*/ 0 h 332"/>
                <a:gd name="T82" fmla="*/ 0 w 246"/>
                <a:gd name="T83" fmla="*/ 0 h 332"/>
                <a:gd name="T84" fmla="*/ 0 w 246"/>
                <a:gd name="T85" fmla="*/ 0 h 332"/>
                <a:gd name="T86" fmla="*/ 0 w 246"/>
                <a:gd name="T87" fmla="*/ 0 h 332"/>
                <a:gd name="T88" fmla="*/ 0 w 246"/>
                <a:gd name="T89" fmla="*/ 0 h 332"/>
                <a:gd name="T90" fmla="*/ 0 w 246"/>
                <a:gd name="T91" fmla="*/ 0 h 332"/>
                <a:gd name="T92" fmla="*/ 0 w 246"/>
                <a:gd name="T93" fmla="*/ 0 h 332"/>
                <a:gd name="T94" fmla="*/ 0 w 246"/>
                <a:gd name="T95" fmla="*/ 0 h 332"/>
                <a:gd name="T96" fmla="*/ 0 w 246"/>
                <a:gd name="T97" fmla="*/ 0 h 332"/>
                <a:gd name="T98" fmla="*/ 0 w 246"/>
                <a:gd name="T99" fmla="*/ 0 h 332"/>
                <a:gd name="T100" fmla="*/ 0 w 246"/>
                <a:gd name="T101" fmla="*/ 0 h 332"/>
                <a:gd name="T102" fmla="*/ 0 w 246"/>
                <a:gd name="T103" fmla="*/ 0 h 332"/>
                <a:gd name="T104" fmla="*/ 0 w 246"/>
                <a:gd name="T105" fmla="*/ 0 h 332"/>
                <a:gd name="T106" fmla="*/ 0 w 246"/>
                <a:gd name="T107" fmla="*/ 0 h 332"/>
                <a:gd name="T108" fmla="*/ 0 w 246"/>
                <a:gd name="T109" fmla="*/ 0 h 332"/>
                <a:gd name="T110" fmla="*/ 0 w 246"/>
                <a:gd name="T111" fmla="*/ 0 h 332"/>
                <a:gd name="T112" fmla="*/ 0 w 246"/>
                <a:gd name="T113" fmla="*/ 0 h 332"/>
                <a:gd name="T114" fmla="*/ 0 w 246"/>
                <a:gd name="T115" fmla="*/ 0 h 332"/>
                <a:gd name="T116" fmla="*/ 0 w 246"/>
                <a:gd name="T117" fmla="*/ 0 h 332"/>
                <a:gd name="T118" fmla="*/ 0 w 246"/>
                <a:gd name="T119" fmla="*/ 0 h 33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246"/>
                <a:gd name="T181" fmla="*/ 0 h 332"/>
                <a:gd name="T182" fmla="*/ 246 w 246"/>
                <a:gd name="T183" fmla="*/ 332 h 332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246" h="332">
                  <a:moveTo>
                    <a:pt x="2" y="0"/>
                  </a:moveTo>
                  <a:lnTo>
                    <a:pt x="2" y="0"/>
                  </a:lnTo>
                  <a:lnTo>
                    <a:pt x="10" y="0"/>
                  </a:lnTo>
                  <a:lnTo>
                    <a:pt x="16" y="0"/>
                  </a:lnTo>
                  <a:lnTo>
                    <a:pt x="23" y="0"/>
                  </a:lnTo>
                  <a:lnTo>
                    <a:pt x="21" y="13"/>
                  </a:lnTo>
                  <a:lnTo>
                    <a:pt x="23" y="28"/>
                  </a:lnTo>
                  <a:lnTo>
                    <a:pt x="27" y="41"/>
                  </a:lnTo>
                  <a:lnTo>
                    <a:pt x="33" y="57"/>
                  </a:lnTo>
                  <a:lnTo>
                    <a:pt x="38" y="70"/>
                  </a:lnTo>
                  <a:lnTo>
                    <a:pt x="46" y="83"/>
                  </a:lnTo>
                  <a:lnTo>
                    <a:pt x="54" y="93"/>
                  </a:lnTo>
                  <a:lnTo>
                    <a:pt x="67" y="106"/>
                  </a:lnTo>
                  <a:lnTo>
                    <a:pt x="77" y="114"/>
                  </a:lnTo>
                  <a:lnTo>
                    <a:pt x="90" y="123"/>
                  </a:lnTo>
                  <a:lnTo>
                    <a:pt x="101" y="127"/>
                  </a:lnTo>
                  <a:lnTo>
                    <a:pt x="116" y="133"/>
                  </a:lnTo>
                  <a:lnTo>
                    <a:pt x="132" y="133"/>
                  </a:lnTo>
                  <a:lnTo>
                    <a:pt x="147" y="133"/>
                  </a:lnTo>
                  <a:lnTo>
                    <a:pt x="164" y="129"/>
                  </a:lnTo>
                  <a:lnTo>
                    <a:pt x="181" y="125"/>
                  </a:lnTo>
                  <a:lnTo>
                    <a:pt x="192" y="121"/>
                  </a:lnTo>
                  <a:lnTo>
                    <a:pt x="200" y="127"/>
                  </a:lnTo>
                  <a:lnTo>
                    <a:pt x="206" y="131"/>
                  </a:lnTo>
                  <a:lnTo>
                    <a:pt x="211" y="135"/>
                  </a:lnTo>
                  <a:lnTo>
                    <a:pt x="210" y="142"/>
                  </a:lnTo>
                  <a:lnTo>
                    <a:pt x="210" y="152"/>
                  </a:lnTo>
                  <a:lnTo>
                    <a:pt x="208" y="159"/>
                  </a:lnTo>
                  <a:lnTo>
                    <a:pt x="204" y="165"/>
                  </a:lnTo>
                  <a:lnTo>
                    <a:pt x="192" y="173"/>
                  </a:lnTo>
                  <a:lnTo>
                    <a:pt x="179" y="180"/>
                  </a:lnTo>
                  <a:lnTo>
                    <a:pt x="170" y="182"/>
                  </a:lnTo>
                  <a:lnTo>
                    <a:pt x="162" y="184"/>
                  </a:lnTo>
                  <a:lnTo>
                    <a:pt x="154" y="184"/>
                  </a:lnTo>
                  <a:lnTo>
                    <a:pt x="147" y="186"/>
                  </a:lnTo>
                  <a:lnTo>
                    <a:pt x="137" y="186"/>
                  </a:lnTo>
                  <a:lnTo>
                    <a:pt x="130" y="186"/>
                  </a:lnTo>
                  <a:lnTo>
                    <a:pt x="122" y="186"/>
                  </a:lnTo>
                  <a:lnTo>
                    <a:pt x="116" y="188"/>
                  </a:lnTo>
                  <a:lnTo>
                    <a:pt x="107" y="184"/>
                  </a:lnTo>
                  <a:lnTo>
                    <a:pt x="99" y="184"/>
                  </a:lnTo>
                  <a:lnTo>
                    <a:pt x="94" y="180"/>
                  </a:lnTo>
                  <a:lnTo>
                    <a:pt x="88" y="178"/>
                  </a:lnTo>
                  <a:lnTo>
                    <a:pt x="82" y="175"/>
                  </a:lnTo>
                  <a:lnTo>
                    <a:pt x="77" y="173"/>
                  </a:lnTo>
                  <a:lnTo>
                    <a:pt x="69" y="167"/>
                  </a:lnTo>
                  <a:lnTo>
                    <a:pt x="63" y="159"/>
                  </a:lnTo>
                  <a:lnTo>
                    <a:pt x="67" y="169"/>
                  </a:lnTo>
                  <a:lnTo>
                    <a:pt x="71" y="182"/>
                  </a:lnTo>
                  <a:lnTo>
                    <a:pt x="75" y="192"/>
                  </a:lnTo>
                  <a:lnTo>
                    <a:pt x="78" y="205"/>
                  </a:lnTo>
                  <a:lnTo>
                    <a:pt x="82" y="216"/>
                  </a:lnTo>
                  <a:lnTo>
                    <a:pt x="86" y="228"/>
                  </a:lnTo>
                  <a:lnTo>
                    <a:pt x="90" y="239"/>
                  </a:lnTo>
                  <a:lnTo>
                    <a:pt x="96" y="251"/>
                  </a:lnTo>
                  <a:lnTo>
                    <a:pt x="99" y="258"/>
                  </a:lnTo>
                  <a:lnTo>
                    <a:pt x="107" y="268"/>
                  </a:lnTo>
                  <a:lnTo>
                    <a:pt x="115" y="275"/>
                  </a:lnTo>
                  <a:lnTo>
                    <a:pt x="124" y="283"/>
                  </a:lnTo>
                  <a:lnTo>
                    <a:pt x="134" y="287"/>
                  </a:lnTo>
                  <a:lnTo>
                    <a:pt x="145" y="291"/>
                  </a:lnTo>
                  <a:lnTo>
                    <a:pt x="158" y="292"/>
                  </a:lnTo>
                  <a:lnTo>
                    <a:pt x="175" y="294"/>
                  </a:lnTo>
                  <a:lnTo>
                    <a:pt x="185" y="291"/>
                  </a:lnTo>
                  <a:lnTo>
                    <a:pt x="192" y="287"/>
                  </a:lnTo>
                  <a:lnTo>
                    <a:pt x="200" y="281"/>
                  </a:lnTo>
                  <a:lnTo>
                    <a:pt x="210" y="273"/>
                  </a:lnTo>
                  <a:lnTo>
                    <a:pt x="217" y="266"/>
                  </a:lnTo>
                  <a:lnTo>
                    <a:pt x="227" y="262"/>
                  </a:lnTo>
                  <a:lnTo>
                    <a:pt x="236" y="258"/>
                  </a:lnTo>
                  <a:lnTo>
                    <a:pt x="246" y="262"/>
                  </a:lnTo>
                  <a:lnTo>
                    <a:pt x="244" y="270"/>
                  </a:lnTo>
                  <a:lnTo>
                    <a:pt x="242" y="277"/>
                  </a:lnTo>
                  <a:lnTo>
                    <a:pt x="238" y="285"/>
                  </a:lnTo>
                  <a:lnTo>
                    <a:pt x="236" y="292"/>
                  </a:lnTo>
                  <a:lnTo>
                    <a:pt x="223" y="304"/>
                  </a:lnTo>
                  <a:lnTo>
                    <a:pt x="211" y="315"/>
                  </a:lnTo>
                  <a:lnTo>
                    <a:pt x="204" y="319"/>
                  </a:lnTo>
                  <a:lnTo>
                    <a:pt x="198" y="323"/>
                  </a:lnTo>
                  <a:lnTo>
                    <a:pt x="189" y="325"/>
                  </a:lnTo>
                  <a:lnTo>
                    <a:pt x="183" y="329"/>
                  </a:lnTo>
                  <a:lnTo>
                    <a:pt x="175" y="329"/>
                  </a:lnTo>
                  <a:lnTo>
                    <a:pt x="166" y="330"/>
                  </a:lnTo>
                  <a:lnTo>
                    <a:pt x="160" y="330"/>
                  </a:lnTo>
                  <a:lnTo>
                    <a:pt x="153" y="332"/>
                  </a:lnTo>
                  <a:lnTo>
                    <a:pt x="139" y="325"/>
                  </a:lnTo>
                  <a:lnTo>
                    <a:pt x="128" y="319"/>
                  </a:lnTo>
                  <a:lnTo>
                    <a:pt x="115" y="310"/>
                  </a:lnTo>
                  <a:lnTo>
                    <a:pt x="107" y="300"/>
                  </a:lnTo>
                  <a:lnTo>
                    <a:pt x="96" y="289"/>
                  </a:lnTo>
                  <a:lnTo>
                    <a:pt x="88" y="277"/>
                  </a:lnTo>
                  <a:lnTo>
                    <a:pt x="80" y="264"/>
                  </a:lnTo>
                  <a:lnTo>
                    <a:pt x="73" y="253"/>
                  </a:lnTo>
                  <a:lnTo>
                    <a:pt x="65" y="237"/>
                  </a:lnTo>
                  <a:lnTo>
                    <a:pt x="57" y="224"/>
                  </a:lnTo>
                  <a:lnTo>
                    <a:pt x="52" y="211"/>
                  </a:lnTo>
                  <a:lnTo>
                    <a:pt x="48" y="197"/>
                  </a:lnTo>
                  <a:lnTo>
                    <a:pt x="44" y="184"/>
                  </a:lnTo>
                  <a:lnTo>
                    <a:pt x="40" y="171"/>
                  </a:lnTo>
                  <a:lnTo>
                    <a:pt x="35" y="159"/>
                  </a:lnTo>
                  <a:lnTo>
                    <a:pt x="35" y="150"/>
                  </a:lnTo>
                  <a:lnTo>
                    <a:pt x="40" y="146"/>
                  </a:lnTo>
                  <a:lnTo>
                    <a:pt x="50" y="142"/>
                  </a:lnTo>
                  <a:lnTo>
                    <a:pt x="42" y="133"/>
                  </a:lnTo>
                  <a:lnTo>
                    <a:pt x="37" y="125"/>
                  </a:lnTo>
                  <a:lnTo>
                    <a:pt x="31" y="118"/>
                  </a:lnTo>
                  <a:lnTo>
                    <a:pt x="27" y="108"/>
                  </a:lnTo>
                  <a:lnTo>
                    <a:pt x="21" y="99"/>
                  </a:lnTo>
                  <a:lnTo>
                    <a:pt x="18" y="91"/>
                  </a:lnTo>
                  <a:lnTo>
                    <a:pt x="14" y="81"/>
                  </a:lnTo>
                  <a:lnTo>
                    <a:pt x="12" y="74"/>
                  </a:lnTo>
                  <a:lnTo>
                    <a:pt x="6" y="62"/>
                  </a:lnTo>
                  <a:lnTo>
                    <a:pt x="4" y="55"/>
                  </a:lnTo>
                  <a:lnTo>
                    <a:pt x="2" y="43"/>
                  </a:lnTo>
                  <a:lnTo>
                    <a:pt x="2" y="36"/>
                  </a:lnTo>
                  <a:lnTo>
                    <a:pt x="0" y="26"/>
                  </a:lnTo>
                  <a:lnTo>
                    <a:pt x="0" y="17"/>
                  </a:lnTo>
                  <a:lnTo>
                    <a:pt x="0" y="7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74" name="Freeform 23">
              <a:extLst>
                <a:ext uri="{FF2B5EF4-FFF2-40B4-BE49-F238E27FC236}">
                  <a16:creationId xmlns:a16="http://schemas.microsoft.com/office/drawing/2014/main" id="{71BEA193-F1BB-C155-C2DD-5027CCD4B2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08" y="1307"/>
              <a:ext cx="89" cy="65"/>
            </a:xfrm>
            <a:custGeom>
              <a:avLst/>
              <a:gdLst>
                <a:gd name="T0" fmla="*/ 0 w 293"/>
                <a:gd name="T1" fmla="*/ 0 h 230"/>
                <a:gd name="T2" fmla="*/ 0 w 293"/>
                <a:gd name="T3" fmla="*/ 0 h 230"/>
                <a:gd name="T4" fmla="*/ 0 w 293"/>
                <a:gd name="T5" fmla="*/ 0 h 230"/>
                <a:gd name="T6" fmla="*/ 0 w 293"/>
                <a:gd name="T7" fmla="*/ 0 h 230"/>
                <a:gd name="T8" fmla="*/ 0 w 293"/>
                <a:gd name="T9" fmla="*/ 0 h 230"/>
                <a:gd name="T10" fmla="*/ 0 w 293"/>
                <a:gd name="T11" fmla="*/ 0 h 230"/>
                <a:gd name="T12" fmla="*/ 0 w 293"/>
                <a:gd name="T13" fmla="*/ 0 h 230"/>
                <a:gd name="T14" fmla="*/ 0 w 293"/>
                <a:gd name="T15" fmla="*/ 0 h 230"/>
                <a:gd name="T16" fmla="*/ 0 w 293"/>
                <a:gd name="T17" fmla="*/ 0 h 230"/>
                <a:gd name="T18" fmla="*/ 0 w 293"/>
                <a:gd name="T19" fmla="*/ 0 h 230"/>
                <a:gd name="T20" fmla="*/ 0 w 293"/>
                <a:gd name="T21" fmla="*/ 0 h 230"/>
                <a:gd name="T22" fmla="*/ 0 w 293"/>
                <a:gd name="T23" fmla="*/ 0 h 230"/>
                <a:gd name="T24" fmla="*/ 0 w 293"/>
                <a:gd name="T25" fmla="*/ 0 h 230"/>
                <a:gd name="T26" fmla="*/ 0 w 293"/>
                <a:gd name="T27" fmla="*/ 0 h 230"/>
                <a:gd name="T28" fmla="*/ 0 w 293"/>
                <a:gd name="T29" fmla="*/ 0 h 230"/>
                <a:gd name="T30" fmla="*/ 0 w 293"/>
                <a:gd name="T31" fmla="*/ 0 h 230"/>
                <a:gd name="T32" fmla="*/ 0 w 293"/>
                <a:gd name="T33" fmla="*/ 0 h 230"/>
                <a:gd name="T34" fmla="*/ 0 w 293"/>
                <a:gd name="T35" fmla="*/ 0 h 230"/>
                <a:gd name="T36" fmla="*/ 0 w 293"/>
                <a:gd name="T37" fmla="*/ 0 h 230"/>
                <a:gd name="T38" fmla="*/ 0 w 293"/>
                <a:gd name="T39" fmla="*/ 0 h 230"/>
                <a:gd name="T40" fmla="*/ 0 w 293"/>
                <a:gd name="T41" fmla="*/ 0 h 230"/>
                <a:gd name="T42" fmla="*/ 0 w 293"/>
                <a:gd name="T43" fmla="*/ 0 h 230"/>
                <a:gd name="T44" fmla="*/ 0 w 293"/>
                <a:gd name="T45" fmla="*/ 0 h 230"/>
                <a:gd name="T46" fmla="*/ 0 w 293"/>
                <a:gd name="T47" fmla="*/ 0 h 230"/>
                <a:gd name="T48" fmla="*/ 0 w 293"/>
                <a:gd name="T49" fmla="*/ 0 h 230"/>
                <a:gd name="T50" fmla="*/ 0 w 293"/>
                <a:gd name="T51" fmla="*/ 0 h 230"/>
                <a:gd name="T52" fmla="*/ 0 w 293"/>
                <a:gd name="T53" fmla="*/ 0 h 230"/>
                <a:gd name="T54" fmla="*/ 0 w 293"/>
                <a:gd name="T55" fmla="*/ 0 h 230"/>
                <a:gd name="T56" fmla="*/ 0 w 293"/>
                <a:gd name="T57" fmla="*/ 0 h 230"/>
                <a:gd name="T58" fmla="*/ 0 w 293"/>
                <a:gd name="T59" fmla="*/ 0 h 230"/>
                <a:gd name="T60" fmla="*/ 0 w 293"/>
                <a:gd name="T61" fmla="*/ 0 h 230"/>
                <a:gd name="T62" fmla="*/ 0 w 293"/>
                <a:gd name="T63" fmla="*/ 0 h 23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93"/>
                <a:gd name="T97" fmla="*/ 0 h 230"/>
                <a:gd name="T98" fmla="*/ 293 w 293"/>
                <a:gd name="T99" fmla="*/ 230 h 23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93" h="230">
                  <a:moveTo>
                    <a:pt x="2" y="0"/>
                  </a:moveTo>
                  <a:lnTo>
                    <a:pt x="8" y="2"/>
                  </a:lnTo>
                  <a:lnTo>
                    <a:pt x="17" y="6"/>
                  </a:lnTo>
                  <a:lnTo>
                    <a:pt x="25" y="12"/>
                  </a:lnTo>
                  <a:lnTo>
                    <a:pt x="36" y="19"/>
                  </a:lnTo>
                  <a:lnTo>
                    <a:pt x="46" y="27"/>
                  </a:lnTo>
                  <a:lnTo>
                    <a:pt x="59" y="36"/>
                  </a:lnTo>
                  <a:lnTo>
                    <a:pt x="70" y="44"/>
                  </a:lnTo>
                  <a:lnTo>
                    <a:pt x="82" y="55"/>
                  </a:lnTo>
                  <a:lnTo>
                    <a:pt x="93" y="65"/>
                  </a:lnTo>
                  <a:lnTo>
                    <a:pt x="105" y="76"/>
                  </a:lnTo>
                  <a:lnTo>
                    <a:pt x="116" y="86"/>
                  </a:lnTo>
                  <a:lnTo>
                    <a:pt x="127" y="97"/>
                  </a:lnTo>
                  <a:lnTo>
                    <a:pt x="137" y="105"/>
                  </a:lnTo>
                  <a:lnTo>
                    <a:pt x="146" y="114"/>
                  </a:lnTo>
                  <a:lnTo>
                    <a:pt x="152" y="120"/>
                  </a:lnTo>
                  <a:lnTo>
                    <a:pt x="162" y="127"/>
                  </a:lnTo>
                  <a:lnTo>
                    <a:pt x="169" y="133"/>
                  </a:lnTo>
                  <a:lnTo>
                    <a:pt x="177" y="139"/>
                  </a:lnTo>
                  <a:lnTo>
                    <a:pt x="184" y="145"/>
                  </a:lnTo>
                  <a:lnTo>
                    <a:pt x="194" y="152"/>
                  </a:lnTo>
                  <a:lnTo>
                    <a:pt x="203" y="156"/>
                  </a:lnTo>
                  <a:lnTo>
                    <a:pt x="211" y="162"/>
                  </a:lnTo>
                  <a:lnTo>
                    <a:pt x="219" y="166"/>
                  </a:lnTo>
                  <a:lnTo>
                    <a:pt x="228" y="171"/>
                  </a:lnTo>
                  <a:lnTo>
                    <a:pt x="236" y="175"/>
                  </a:lnTo>
                  <a:lnTo>
                    <a:pt x="245" y="181"/>
                  </a:lnTo>
                  <a:lnTo>
                    <a:pt x="253" y="185"/>
                  </a:lnTo>
                  <a:lnTo>
                    <a:pt x="262" y="192"/>
                  </a:lnTo>
                  <a:lnTo>
                    <a:pt x="268" y="198"/>
                  </a:lnTo>
                  <a:lnTo>
                    <a:pt x="278" y="204"/>
                  </a:lnTo>
                  <a:lnTo>
                    <a:pt x="285" y="213"/>
                  </a:lnTo>
                  <a:lnTo>
                    <a:pt x="293" y="221"/>
                  </a:lnTo>
                  <a:lnTo>
                    <a:pt x="285" y="224"/>
                  </a:lnTo>
                  <a:lnTo>
                    <a:pt x="278" y="230"/>
                  </a:lnTo>
                  <a:lnTo>
                    <a:pt x="268" y="223"/>
                  </a:lnTo>
                  <a:lnTo>
                    <a:pt x="255" y="217"/>
                  </a:lnTo>
                  <a:lnTo>
                    <a:pt x="241" y="213"/>
                  </a:lnTo>
                  <a:lnTo>
                    <a:pt x="230" y="209"/>
                  </a:lnTo>
                  <a:lnTo>
                    <a:pt x="213" y="204"/>
                  </a:lnTo>
                  <a:lnTo>
                    <a:pt x="198" y="200"/>
                  </a:lnTo>
                  <a:lnTo>
                    <a:pt x="184" y="194"/>
                  </a:lnTo>
                  <a:lnTo>
                    <a:pt x="169" y="190"/>
                  </a:lnTo>
                  <a:lnTo>
                    <a:pt x="152" y="185"/>
                  </a:lnTo>
                  <a:lnTo>
                    <a:pt x="139" y="177"/>
                  </a:lnTo>
                  <a:lnTo>
                    <a:pt x="124" y="169"/>
                  </a:lnTo>
                  <a:lnTo>
                    <a:pt x="112" y="162"/>
                  </a:lnTo>
                  <a:lnTo>
                    <a:pt x="101" y="150"/>
                  </a:lnTo>
                  <a:lnTo>
                    <a:pt x="93" y="139"/>
                  </a:lnTo>
                  <a:lnTo>
                    <a:pt x="86" y="126"/>
                  </a:lnTo>
                  <a:lnTo>
                    <a:pt x="84" y="112"/>
                  </a:lnTo>
                  <a:lnTo>
                    <a:pt x="72" y="101"/>
                  </a:lnTo>
                  <a:lnTo>
                    <a:pt x="59" y="91"/>
                  </a:lnTo>
                  <a:lnTo>
                    <a:pt x="46" y="76"/>
                  </a:lnTo>
                  <a:lnTo>
                    <a:pt x="32" y="63"/>
                  </a:lnTo>
                  <a:lnTo>
                    <a:pt x="25" y="53"/>
                  </a:lnTo>
                  <a:lnTo>
                    <a:pt x="19" y="46"/>
                  </a:lnTo>
                  <a:lnTo>
                    <a:pt x="13" y="38"/>
                  </a:lnTo>
                  <a:lnTo>
                    <a:pt x="10" y="31"/>
                  </a:lnTo>
                  <a:lnTo>
                    <a:pt x="6" y="21"/>
                  </a:lnTo>
                  <a:lnTo>
                    <a:pt x="2" y="13"/>
                  </a:lnTo>
                  <a:lnTo>
                    <a:pt x="0" y="6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75" name="Freeform 24">
              <a:extLst>
                <a:ext uri="{FF2B5EF4-FFF2-40B4-BE49-F238E27FC236}">
                  <a16:creationId xmlns:a16="http://schemas.microsoft.com/office/drawing/2014/main" id="{00033B50-6DB3-8CB8-7380-E9A9624E4B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5" y="908"/>
              <a:ext cx="28" cy="24"/>
            </a:xfrm>
            <a:custGeom>
              <a:avLst/>
              <a:gdLst>
                <a:gd name="T0" fmla="*/ 0 w 93"/>
                <a:gd name="T1" fmla="*/ 0 h 84"/>
                <a:gd name="T2" fmla="*/ 0 w 93"/>
                <a:gd name="T3" fmla="*/ 0 h 84"/>
                <a:gd name="T4" fmla="*/ 0 w 93"/>
                <a:gd name="T5" fmla="*/ 0 h 84"/>
                <a:gd name="T6" fmla="*/ 0 w 93"/>
                <a:gd name="T7" fmla="*/ 0 h 84"/>
                <a:gd name="T8" fmla="*/ 0 w 93"/>
                <a:gd name="T9" fmla="*/ 0 h 84"/>
                <a:gd name="T10" fmla="*/ 0 w 93"/>
                <a:gd name="T11" fmla="*/ 0 h 84"/>
                <a:gd name="T12" fmla="*/ 0 w 93"/>
                <a:gd name="T13" fmla="*/ 0 h 84"/>
                <a:gd name="T14" fmla="*/ 0 w 93"/>
                <a:gd name="T15" fmla="*/ 0 h 84"/>
                <a:gd name="T16" fmla="*/ 0 w 93"/>
                <a:gd name="T17" fmla="*/ 0 h 84"/>
                <a:gd name="T18" fmla="*/ 0 w 93"/>
                <a:gd name="T19" fmla="*/ 0 h 84"/>
                <a:gd name="T20" fmla="*/ 0 w 93"/>
                <a:gd name="T21" fmla="*/ 0 h 84"/>
                <a:gd name="T22" fmla="*/ 0 w 93"/>
                <a:gd name="T23" fmla="*/ 0 h 84"/>
                <a:gd name="T24" fmla="*/ 0 w 93"/>
                <a:gd name="T25" fmla="*/ 0 h 84"/>
                <a:gd name="T26" fmla="*/ 0 w 93"/>
                <a:gd name="T27" fmla="*/ 0 h 84"/>
                <a:gd name="T28" fmla="*/ 0 w 93"/>
                <a:gd name="T29" fmla="*/ 0 h 84"/>
                <a:gd name="T30" fmla="*/ 0 w 93"/>
                <a:gd name="T31" fmla="*/ 0 h 84"/>
                <a:gd name="T32" fmla="*/ 0 w 93"/>
                <a:gd name="T33" fmla="*/ 0 h 84"/>
                <a:gd name="T34" fmla="*/ 0 w 93"/>
                <a:gd name="T35" fmla="*/ 0 h 84"/>
                <a:gd name="T36" fmla="*/ 0 w 93"/>
                <a:gd name="T37" fmla="*/ 0 h 84"/>
                <a:gd name="T38" fmla="*/ 0 w 93"/>
                <a:gd name="T39" fmla="*/ 0 h 84"/>
                <a:gd name="T40" fmla="*/ 0 w 93"/>
                <a:gd name="T41" fmla="*/ 0 h 84"/>
                <a:gd name="T42" fmla="*/ 0 w 93"/>
                <a:gd name="T43" fmla="*/ 0 h 84"/>
                <a:gd name="T44" fmla="*/ 0 w 93"/>
                <a:gd name="T45" fmla="*/ 0 h 84"/>
                <a:gd name="T46" fmla="*/ 0 w 93"/>
                <a:gd name="T47" fmla="*/ 0 h 84"/>
                <a:gd name="T48" fmla="*/ 0 w 93"/>
                <a:gd name="T49" fmla="*/ 0 h 84"/>
                <a:gd name="T50" fmla="*/ 0 w 93"/>
                <a:gd name="T51" fmla="*/ 0 h 8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93"/>
                <a:gd name="T79" fmla="*/ 0 h 84"/>
                <a:gd name="T80" fmla="*/ 93 w 93"/>
                <a:gd name="T81" fmla="*/ 84 h 8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93" h="84">
                  <a:moveTo>
                    <a:pt x="74" y="0"/>
                  </a:moveTo>
                  <a:lnTo>
                    <a:pt x="76" y="0"/>
                  </a:lnTo>
                  <a:lnTo>
                    <a:pt x="82" y="0"/>
                  </a:lnTo>
                  <a:lnTo>
                    <a:pt x="88" y="0"/>
                  </a:lnTo>
                  <a:lnTo>
                    <a:pt x="93" y="0"/>
                  </a:lnTo>
                  <a:lnTo>
                    <a:pt x="88" y="13"/>
                  </a:lnTo>
                  <a:lnTo>
                    <a:pt x="80" y="28"/>
                  </a:lnTo>
                  <a:lnTo>
                    <a:pt x="69" y="40"/>
                  </a:lnTo>
                  <a:lnTo>
                    <a:pt x="57" y="53"/>
                  </a:lnTo>
                  <a:lnTo>
                    <a:pt x="50" y="59"/>
                  </a:lnTo>
                  <a:lnTo>
                    <a:pt x="44" y="65"/>
                  </a:lnTo>
                  <a:lnTo>
                    <a:pt x="35" y="68"/>
                  </a:lnTo>
                  <a:lnTo>
                    <a:pt x="29" y="72"/>
                  </a:lnTo>
                  <a:lnTo>
                    <a:pt x="14" y="80"/>
                  </a:lnTo>
                  <a:lnTo>
                    <a:pt x="0" y="84"/>
                  </a:lnTo>
                  <a:lnTo>
                    <a:pt x="0" y="76"/>
                  </a:lnTo>
                  <a:lnTo>
                    <a:pt x="0" y="68"/>
                  </a:lnTo>
                  <a:lnTo>
                    <a:pt x="4" y="63"/>
                  </a:lnTo>
                  <a:lnTo>
                    <a:pt x="10" y="59"/>
                  </a:lnTo>
                  <a:lnTo>
                    <a:pt x="19" y="47"/>
                  </a:lnTo>
                  <a:lnTo>
                    <a:pt x="31" y="40"/>
                  </a:lnTo>
                  <a:lnTo>
                    <a:pt x="44" y="30"/>
                  </a:lnTo>
                  <a:lnTo>
                    <a:pt x="55" y="21"/>
                  </a:lnTo>
                  <a:lnTo>
                    <a:pt x="67" y="11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76" name="Freeform 25">
              <a:extLst>
                <a:ext uri="{FF2B5EF4-FFF2-40B4-BE49-F238E27FC236}">
                  <a16:creationId xmlns:a16="http://schemas.microsoft.com/office/drawing/2014/main" id="{527A6CE3-5B6B-12C0-D5AC-5DEC57FB6C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42" y="893"/>
              <a:ext cx="49" cy="40"/>
            </a:xfrm>
            <a:custGeom>
              <a:avLst/>
              <a:gdLst>
                <a:gd name="T0" fmla="*/ 0 w 162"/>
                <a:gd name="T1" fmla="*/ 0 h 140"/>
                <a:gd name="T2" fmla="*/ 0 w 162"/>
                <a:gd name="T3" fmla="*/ 0 h 140"/>
                <a:gd name="T4" fmla="*/ 0 w 162"/>
                <a:gd name="T5" fmla="*/ 0 h 140"/>
                <a:gd name="T6" fmla="*/ 0 w 162"/>
                <a:gd name="T7" fmla="*/ 0 h 140"/>
                <a:gd name="T8" fmla="*/ 0 w 162"/>
                <a:gd name="T9" fmla="*/ 0 h 140"/>
                <a:gd name="T10" fmla="*/ 0 w 162"/>
                <a:gd name="T11" fmla="*/ 0 h 140"/>
                <a:gd name="T12" fmla="*/ 0 w 162"/>
                <a:gd name="T13" fmla="*/ 0 h 140"/>
                <a:gd name="T14" fmla="*/ 0 w 162"/>
                <a:gd name="T15" fmla="*/ 0 h 140"/>
                <a:gd name="T16" fmla="*/ 0 w 162"/>
                <a:gd name="T17" fmla="*/ 0 h 140"/>
                <a:gd name="T18" fmla="*/ 0 w 162"/>
                <a:gd name="T19" fmla="*/ 0 h 140"/>
                <a:gd name="T20" fmla="*/ 0 w 162"/>
                <a:gd name="T21" fmla="*/ 0 h 140"/>
                <a:gd name="T22" fmla="*/ 0 w 162"/>
                <a:gd name="T23" fmla="*/ 0 h 140"/>
                <a:gd name="T24" fmla="*/ 0 w 162"/>
                <a:gd name="T25" fmla="*/ 0 h 140"/>
                <a:gd name="T26" fmla="*/ 0 w 162"/>
                <a:gd name="T27" fmla="*/ 0 h 140"/>
                <a:gd name="T28" fmla="*/ 0 w 162"/>
                <a:gd name="T29" fmla="*/ 0 h 140"/>
                <a:gd name="T30" fmla="*/ 0 w 162"/>
                <a:gd name="T31" fmla="*/ 0 h 140"/>
                <a:gd name="T32" fmla="*/ 0 w 162"/>
                <a:gd name="T33" fmla="*/ 0 h 140"/>
                <a:gd name="T34" fmla="*/ 0 w 162"/>
                <a:gd name="T35" fmla="*/ 0 h 140"/>
                <a:gd name="T36" fmla="*/ 0 w 162"/>
                <a:gd name="T37" fmla="*/ 0 h 140"/>
                <a:gd name="T38" fmla="*/ 0 w 162"/>
                <a:gd name="T39" fmla="*/ 0 h 140"/>
                <a:gd name="T40" fmla="*/ 0 w 162"/>
                <a:gd name="T41" fmla="*/ 0 h 140"/>
                <a:gd name="T42" fmla="*/ 0 w 162"/>
                <a:gd name="T43" fmla="*/ 0 h 140"/>
                <a:gd name="T44" fmla="*/ 0 w 162"/>
                <a:gd name="T45" fmla="*/ 0 h 140"/>
                <a:gd name="T46" fmla="*/ 0 w 162"/>
                <a:gd name="T47" fmla="*/ 0 h 140"/>
                <a:gd name="T48" fmla="*/ 0 w 162"/>
                <a:gd name="T49" fmla="*/ 0 h 140"/>
                <a:gd name="T50" fmla="*/ 0 w 162"/>
                <a:gd name="T51" fmla="*/ 0 h 140"/>
                <a:gd name="T52" fmla="*/ 0 w 162"/>
                <a:gd name="T53" fmla="*/ 0 h 140"/>
                <a:gd name="T54" fmla="*/ 0 w 162"/>
                <a:gd name="T55" fmla="*/ 0 h 140"/>
                <a:gd name="T56" fmla="*/ 0 w 162"/>
                <a:gd name="T57" fmla="*/ 0 h 140"/>
                <a:gd name="T58" fmla="*/ 0 w 162"/>
                <a:gd name="T59" fmla="*/ 0 h 140"/>
                <a:gd name="T60" fmla="*/ 0 w 162"/>
                <a:gd name="T61" fmla="*/ 0 h 140"/>
                <a:gd name="T62" fmla="*/ 0 w 162"/>
                <a:gd name="T63" fmla="*/ 0 h 140"/>
                <a:gd name="T64" fmla="*/ 0 w 162"/>
                <a:gd name="T65" fmla="*/ 0 h 140"/>
                <a:gd name="T66" fmla="*/ 0 w 162"/>
                <a:gd name="T67" fmla="*/ 0 h 140"/>
                <a:gd name="T68" fmla="*/ 0 w 162"/>
                <a:gd name="T69" fmla="*/ 0 h 140"/>
                <a:gd name="T70" fmla="*/ 0 w 162"/>
                <a:gd name="T71" fmla="*/ 0 h 140"/>
                <a:gd name="T72" fmla="*/ 0 w 162"/>
                <a:gd name="T73" fmla="*/ 0 h 140"/>
                <a:gd name="T74" fmla="*/ 0 w 162"/>
                <a:gd name="T75" fmla="*/ 0 h 140"/>
                <a:gd name="T76" fmla="*/ 0 w 162"/>
                <a:gd name="T77" fmla="*/ 0 h 140"/>
                <a:gd name="T78" fmla="*/ 0 w 162"/>
                <a:gd name="T79" fmla="*/ 0 h 140"/>
                <a:gd name="T80" fmla="*/ 0 w 162"/>
                <a:gd name="T81" fmla="*/ 0 h 140"/>
                <a:gd name="T82" fmla="*/ 0 w 162"/>
                <a:gd name="T83" fmla="*/ 0 h 140"/>
                <a:gd name="T84" fmla="*/ 0 w 162"/>
                <a:gd name="T85" fmla="*/ 0 h 14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62"/>
                <a:gd name="T130" fmla="*/ 0 h 140"/>
                <a:gd name="T131" fmla="*/ 162 w 162"/>
                <a:gd name="T132" fmla="*/ 140 h 140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62" h="140">
                  <a:moveTo>
                    <a:pt x="6" y="0"/>
                  </a:moveTo>
                  <a:lnTo>
                    <a:pt x="14" y="2"/>
                  </a:lnTo>
                  <a:lnTo>
                    <a:pt x="21" y="7"/>
                  </a:lnTo>
                  <a:lnTo>
                    <a:pt x="25" y="13"/>
                  </a:lnTo>
                  <a:lnTo>
                    <a:pt x="31" y="24"/>
                  </a:lnTo>
                  <a:lnTo>
                    <a:pt x="35" y="34"/>
                  </a:lnTo>
                  <a:lnTo>
                    <a:pt x="40" y="43"/>
                  </a:lnTo>
                  <a:lnTo>
                    <a:pt x="48" y="51"/>
                  </a:lnTo>
                  <a:lnTo>
                    <a:pt x="59" y="57"/>
                  </a:lnTo>
                  <a:lnTo>
                    <a:pt x="69" y="64"/>
                  </a:lnTo>
                  <a:lnTo>
                    <a:pt x="82" y="74"/>
                  </a:lnTo>
                  <a:lnTo>
                    <a:pt x="92" y="83"/>
                  </a:lnTo>
                  <a:lnTo>
                    <a:pt x="105" y="95"/>
                  </a:lnTo>
                  <a:lnTo>
                    <a:pt x="116" y="102"/>
                  </a:lnTo>
                  <a:lnTo>
                    <a:pt x="128" y="112"/>
                  </a:lnTo>
                  <a:lnTo>
                    <a:pt x="141" y="116"/>
                  </a:lnTo>
                  <a:lnTo>
                    <a:pt x="156" y="121"/>
                  </a:lnTo>
                  <a:lnTo>
                    <a:pt x="156" y="131"/>
                  </a:lnTo>
                  <a:lnTo>
                    <a:pt x="162" y="140"/>
                  </a:lnTo>
                  <a:lnTo>
                    <a:pt x="151" y="138"/>
                  </a:lnTo>
                  <a:lnTo>
                    <a:pt x="137" y="137"/>
                  </a:lnTo>
                  <a:lnTo>
                    <a:pt x="128" y="135"/>
                  </a:lnTo>
                  <a:lnTo>
                    <a:pt x="118" y="131"/>
                  </a:lnTo>
                  <a:lnTo>
                    <a:pt x="107" y="125"/>
                  </a:lnTo>
                  <a:lnTo>
                    <a:pt x="97" y="121"/>
                  </a:lnTo>
                  <a:lnTo>
                    <a:pt x="88" y="114"/>
                  </a:lnTo>
                  <a:lnTo>
                    <a:pt x="80" y="108"/>
                  </a:lnTo>
                  <a:lnTo>
                    <a:pt x="71" y="100"/>
                  </a:lnTo>
                  <a:lnTo>
                    <a:pt x="61" y="93"/>
                  </a:lnTo>
                  <a:lnTo>
                    <a:pt x="52" y="83"/>
                  </a:lnTo>
                  <a:lnTo>
                    <a:pt x="44" y="76"/>
                  </a:lnTo>
                  <a:lnTo>
                    <a:pt x="35" y="68"/>
                  </a:lnTo>
                  <a:lnTo>
                    <a:pt x="27" y="60"/>
                  </a:lnTo>
                  <a:lnTo>
                    <a:pt x="19" y="51"/>
                  </a:lnTo>
                  <a:lnTo>
                    <a:pt x="12" y="45"/>
                  </a:lnTo>
                  <a:lnTo>
                    <a:pt x="10" y="41"/>
                  </a:lnTo>
                  <a:lnTo>
                    <a:pt x="8" y="32"/>
                  </a:lnTo>
                  <a:lnTo>
                    <a:pt x="4" y="24"/>
                  </a:lnTo>
                  <a:lnTo>
                    <a:pt x="0" y="15"/>
                  </a:lnTo>
                  <a:lnTo>
                    <a:pt x="0" y="7"/>
                  </a:lnTo>
                  <a:lnTo>
                    <a:pt x="0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77" name="Freeform 26">
              <a:extLst>
                <a:ext uri="{FF2B5EF4-FFF2-40B4-BE49-F238E27FC236}">
                  <a16:creationId xmlns:a16="http://schemas.microsoft.com/office/drawing/2014/main" id="{442D2F5C-4BEF-CE17-5172-FD5672ECA8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02" y="921"/>
              <a:ext cx="85" cy="50"/>
            </a:xfrm>
            <a:custGeom>
              <a:avLst/>
              <a:gdLst>
                <a:gd name="T0" fmla="*/ 0 w 277"/>
                <a:gd name="T1" fmla="*/ 0 h 176"/>
                <a:gd name="T2" fmla="*/ 0 w 277"/>
                <a:gd name="T3" fmla="*/ 0 h 176"/>
                <a:gd name="T4" fmla="*/ 0 w 277"/>
                <a:gd name="T5" fmla="*/ 0 h 176"/>
                <a:gd name="T6" fmla="*/ 0 w 277"/>
                <a:gd name="T7" fmla="*/ 0 h 176"/>
                <a:gd name="T8" fmla="*/ 0 w 277"/>
                <a:gd name="T9" fmla="*/ 0 h 176"/>
                <a:gd name="T10" fmla="*/ 0 w 277"/>
                <a:gd name="T11" fmla="*/ 0 h 176"/>
                <a:gd name="T12" fmla="*/ 0 w 277"/>
                <a:gd name="T13" fmla="*/ 0 h 176"/>
                <a:gd name="T14" fmla="*/ 0 w 277"/>
                <a:gd name="T15" fmla="*/ 0 h 176"/>
                <a:gd name="T16" fmla="*/ 0 w 277"/>
                <a:gd name="T17" fmla="*/ 0 h 176"/>
                <a:gd name="T18" fmla="*/ 0 w 277"/>
                <a:gd name="T19" fmla="*/ 0 h 176"/>
                <a:gd name="T20" fmla="*/ 0 w 277"/>
                <a:gd name="T21" fmla="*/ 0 h 176"/>
                <a:gd name="T22" fmla="*/ 0 w 277"/>
                <a:gd name="T23" fmla="*/ 0 h 176"/>
                <a:gd name="T24" fmla="*/ 0 w 277"/>
                <a:gd name="T25" fmla="*/ 0 h 176"/>
                <a:gd name="T26" fmla="*/ 0 w 277"/>
                <a:gd name="T27" fmla="*/ 0 h 176"/>
                <a:gd name="T28" fmla="*/ 0 w 277"/>
                <a:gd name="T29" fmla="*/ 0 h 176"/>
                <a:gd name="T30" fmla="*/ 0 w 277"/>
                <a:gd name="T31" fmla="*/ 0 h 176"/>
                <a:gd name="T32" fmla="*/ 0 w 277"/>
                <a:gd name="T33" fmla="*/ 0 h 176"/>
                <a:gd name="T34" fmla="*/ 0 w 277"/>
                <a:gd name="T35" fmla="*/ 0 h 176"/>
                <a:gd name="T36" fmla="*/ 0 w 277"/>
                <a:gd name="T37" fmla="*/ 0 h 176"/>
                <a:gd name="T38" fmla="*/ 0 w 277"/>
                <a:gd name="T39" fmla="*/ 0 h 176"/>
                <a:gd name="T40" fmla="*/ 0 w 277"/>
                <a:gd name="T41" fmla="*/ 0 h 176"/>
                <a:gd name="T42" fmla="*/ 0 w 277"/>
                <a:gd name="T43" fmla="*/ 0 h 176"/>
                <a:gd name="T44" fmla="*/ 0 w 277"/>
                <a:gd name="T45" fmla="*/ 0 h 176"/>
                <a:gd name="T46" fmla="*/ 0 w 277"/>
                <a:gd name="T47" fmla="*/ 0 h 176"/>
                <a:gd name="T48" fmla="*/ 0 w 277"/>
                <a:gd name="T49" fmla="*/ 0 h 176"/>
                <a:gd name="T50" fmla="*/ 0 w 277"/>
                <a:gd name="T51" fmla="*/ 0 h 176"/>
                <a:gd name="T52" fmla="*/ 0 w 277"/>
                <a:gd name="T53" fmla="*/ 0 h 176"/>
                <a:gd name="T54" fmla="*/ 0 w 277"/>
                <a:gd name="T55" fmla="*/ 0 h 176"/>
                <a:gd name="T56" fmla="*/ 0 w 277"/>
                <a:gd name="T57" fmla="*/ 0 h 176"/>
                <a:gd name="T58" fmla="*/ 0 w 277"/>
                <a:gd name="T59" fmla="*/ 0 h 176"/>
                <a:gd name="T60" fmla="*/ 0 w 277"/>
                <a:gd name="T61" fmla="*/ 0 h 176"/>
                <a:gd name="T62" fmla="*/ 0 w 277"/>
                <a:gd name="T63" fmla="*/ 0 h 176"/>
                <a:gd name="T64" fmla="*/ 0 w 277"/>
                <a:gd name="T65" fmla="*/ 0 h 176"/>
                <a:gd name="T66" fmla="*/ 0 w 277"/>
                <a:gd name="T67" fmla="*/ 0 h 176"/>
                <a:gd name="T68" fmla="*/ 0 w 277"/>
                <a:gd name="T69" fmla="*/ 0 h 176"/>
                <a:gd name="T70" fmla="*/ 0 w 277"/>
                <a:gd name="T71" fmla="*/ 0 h 176"/>
                <a:gd name="T72" fmla="*/ 0 w 277"/>
                <a:gd name="T73" fmla="*/ 0 h 176"/>
                <a:gd name="T74" fmla="*/ 0 w 277"/>
                <a:gd name="T75" fmla="*/ 0 h 176"/>
                <a:gd name="T76" fmla="*/ 0 w 277"/>
                <a:gd name="T77" fmla="*/ 0 h 176"/>
                <a:gd name="T78" fmla="*/ 0 w 277"/>
                <a:gd name="T79" fmla="*/ 0 h 176"/>
                <a:gd name="T80" fmla="*/ 0 w 277"/>
                <a:gd name="T81" fmla="*/ 0 h 176"/>
                <a:gd name="T82" fmla="*/ 0 w 277"/>
                <a:gd name="T83" fmla="*/ 0 h 176"/>
                <a:gd name="T84" fmla="*/ 0 w 277"/>
                <a:gd name="T85" fmla="*/ 0 h 176"/>
                <a:gd name="T86" fmla="*/ 0 w 277"/>
                <a:gd name="T87" fmla="*/ 0 h 176"/>
                <a:gd name="T88" fmla="*/ 0 w 277"/>
                <a:gd name="T89" fmla="*/ 0 h 176"/>
                <a:gd name="T90" fmla="*/ 0 w 277"/>
                <a:gd name="T91" fmla="*/ 0 h 176"/>
                <a:gd name="T92" fmla="*/ 0 w 277"/>
                <a:gd name="T93" fmla="*/ 0 h 176"/>
                <a:gd name="T94" fmla="*/ 0 w 277"/>
                <a:gd name="T95" fmla="*/ 0 h 17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277"/>
                <a:gd name="T145" fmla="*/ 0 h 176"/>
                <a:gd name="T146" fmla="*/ 277 w 277"/>
                <a:gd name="T147" fmla="*/ 176 h 17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277" h="176">
                  <a:moveTo>
                    <a:pt x="0" y="2"/>
                  </a:moveTo>
                  <a:lnTo>
                    <a:pt x="17" y="0"/>
                  </a:lnTo>
                  <a:lnTo>
                    <a:pt x="36" y="3"/>
                  </a:lnTo>
                  <a:lnTo>
                    <a:pt x="53" y="9"/>
                  </a:lnTo>
                  <a:lnTo>
                    <a:pt x="68" y="19"/>
                  </a:lnTo>
                  <a:lnTo>
                    <a:pt x="81" y="30"/>
                  </a:lnTo>
                  <a:lnTo>
                    <a:pt x="96" y="43"/>
                  </a:lnTo>
                  <a:lnTo>
                    <a:pt x="112" y="57"/>
                  </a:lnTo>
                  <a:lnTo>
                    <a:pt x="127" y="72"/>
                  </a:lnTo>
                  <a:lnTo>
                    <a:pt x="138" y="83"/>
                  </a:lnTo>
                  <a:lnTo>
                    <a:pt x="153" y="97"/>
                  </a:lnTo>
                  <a:lnTo>
                    <a:pt x="167" y="106"/>
                  </a:lnTo>
                  <a:lnTo>
                    <a:pt x="184" y="116"/>
                  </a:lnTo>
                  <a:lnTo>
                    <a:pt x="199" y="121"/>
                  </a:lnTo>
                  <a:lnTo>
                    <a:pt x="216" y="125"/>
                  </a:lnTo>
                  <a:lnTo>
                    <a:pt x="235" y="121"/>
                  </a:lnTo>
                  <a:lnTo>
                    <a:pt x="256" y="116"/>
                  </a:lnTo>
                  <a:lnTo>
                    <a:pt x="264" y="116"/>
                  </a:lnTo>
                  <a:lnTo>
                    <a:pt x="277" y="112"/>
                  </a:lnTo>
                  <a:lnTo>
                    <a:pt x="273" y="125"/>
                  </a:lnTo>
                  <a:lnTo>
                    <a:pt x="273" y="137"/>
                  </a:lnTo>
                  <a:lnTo>
                    <a:pt x="262" y="146"/>
                  </a:lnTo>
                  <a:lnTo>
                    <a:pt x="254" y="159"/>
                  </a:lnTo>
                  <a:lnTo>
                    <a:pt x="249" y="165"/>
                  </a:lnTo>
                  <a:lnTo>
                    <a:pt x="245" y="173"/>
                  </a:lnTo>
                  <a:lnTo>
                    <a:pt x="237" y="175"/>
                  </a:lnTo>
                  <a:lnTo>
                    <a:pt x="229" y="176"/>
                  </a:lnTo>
                  <a:lnTo>
                    <a:pt x="212" y="176"/>
                  </a:lnTo>
                  <a:lnTo>
                    <a:pt x="197" y="173"/>
                  </a:lnTo>
                  <a:lnTo>
                    <a:pt x="182" y="163"/>
                  </a:lnTo>
                  <a:lnTo>
                    <a:pt x="169" y="154"/>
                  </a:lnTo>
                  <a:lnTo>
                    <a:pt x="153" y="140"/>
                  </a:lnTo>
                  <a:lnTo>
                    <a:pt x="140" y="129"/>
                  </a:lnTo>
                  <a:lnTo>
                    <a:pt x="125" y="114"/>
                  </a:lnTo>
                  <a:lnTo>
                    <a:pt x="114" y="100"/>
                  </a:lnTo>
                  <a:lnTo>
                    <a:pt x="98" y="83"/>
                  </a:lnTo>
                  <a:lnTo>
                    <a:pt x="85" y="68"/>
                  </a:lnTo>
                  <a:lnTo>
                    <a:pt x="72" y="55"/>
                  </a:lnTo>
                  <a:lnTo>
                    <a:pt x="58" y="43"/>
                  </a:lnTo>
                  <a:lnTo>
                    <a:pt x="43" y="32"/>
                  </a:lnTo>
                  <a:lnTo>
                    <a:pt x="28" y="24"/>
                  </a:lnTo>
                  <a:lnTo>
                    <a:pt x="13" y="19"/>
                  </a:lnTo>
                  <a:lnTo>
                    <a:pt x="0" y="19"/>
                  </a:lnTo>
                  <a:lnTo>
                    <a:pt x="0" y="13"/>
                  </a:lnTo>
                  <a:lnTo>
                    <a:pt x="0" y="7"/>
                  </a:lnTo>
                  <a:lnTo>
                    <a:pt x="0" y="3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78" name="Freeform 27">
              <a:extLst>
                <a:ext uri="{FF2B5EF4-FFF2-40B4-BE49-F238E27FC236}">
                  <a16:creationId xmlns:a16="http://schemas.microsoft.com/office/drawing/2014/main" id="{D2B86D56-1302-51F6-F576-32884A02B2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87" y="923"/>
              <a:ext cx="23" cy="33"/>
            </a:xfrm>
            <a:custGeom>
              <a:avLst/>
              <a:gdLst>
                <a:gd name="T0" fmla="*/ 0 w 76"/>
                <a:gd name="T1" fmla="*/ 0 h 116"/>
                <a:gd name="T2" fmla="*/ 0 w 76"/>
                <a:gd name="T3" fmla="*/ 0 h 116"/>
                <a:gd name="T4" fmla="*/ 0 w 76"/>
                <a:gd name="T5" fmla="*/ 0 h 116"/>
                <a:gd name="T6" fmla="*/ 0 w 76"/>
                <a:gd name="T7" fmla="*/ 0 h 116"/>
                <a:gd name="T8" fmla="*/ 0 w 76"/>
                <a:gd name="T9" fmla="*/ 0 h 116"/>
                <a:gd name="T10" fmla="*/ 0 w 76"/>
                <a:gd name="T11" fmla="*/ 0 h 116"/>
                <a:gd name="T12" fmla="*/ 0 w 76"/>
                <a:gd name="T13" fmla="*/ 0 h 116"/>
                <a:gd name="T14" fmla="*/ 0 w 76"/>
                <a:gd name="T15" fmla="*/ 0 h 116"/>
                <a:gd name="T16" fmla="*/ 0 w 76"/>
                <a:gd name="T17" fmla="*/ 0 h 116"/>
                <a:gd name="T18" fmla="*/ 0 w 76"/>
                <a:gd name="T19" fmla="*/ 0 h 116"/>
                <a:gd name="T20" fmla="*/ 0 w 76"/>
                <a:gd name="T21" fmla="*/ 0 h 116"/>
                <a:gd name="T22" fmla="*/ 0 w 76"/>
                <a:gd name="T23" fmla="*/ 0 h 116"/>
                <a:gd name="T24" fmla="*/ 0 w 76"/>
                <a:gd name="T25" fmla="*/ 0 h 116"/>
                <a:gd name="T26" fmla="*/ 0 w 76"/>
                <a:gd name="T27" fmla="*/ 0 h 116"/>
                <a:gd name="T28" fmla="*/ 0 w 76"/>
                <a:gd name="T29" fmla="*/ 0 h 116"/>
                <a:gd name="T30" fmla="*/ 0 w 76"/>
                <a:gd name="T31" fmla="*/ 0 h 116"/>
                <a:gd name="T32" fmla="*/ 0 w 76"/>
                <a:gd name="T33" fmla="*/ 0 h 116"/>
                <a:gd name="T34" fmla="*/ 0 w 76"/>
                <a:gd name="T35" fmla="*/ 0 h 116"/>
                <a:gd name="T36" fmla="*/ 0 w 76"/>
                <a:gd name="T37" fmla="*/ 0 h 116"/>
                <a:gd name="T38" fmla="*/ 0 w 76"/>
                <a:gd name="T39" fmla="*/ 0 h 116"/>
                <a:gd name="T40" fmla="*/ 0 w 76"/>
                <a:gd name="T41" fmla="*/ 0 h 116"/>
                <a:gd name="T42" fmla="*/ 0 w 76"/>
                <a:gd name="T43" fmla="*/ 0 h 116"/>
                <a:gd name="T44" fmla="*/ 0 w 76"/>
                <a:gd name="T45" fmla="*/ 0 h 116"/>
                <a:gd name="T46" fmla="*/ 0 w 76"/>
                <a:gd name="T47" fmla="*/ 0 h 116"/>
                <a:gd name="T48" fmla="*/ 0 w 76"/>
                <a:gd name="T49" fmla="*/ 0 h 116"/>
                <a:gd name="T50" fmla="*/ 0 w 76"/>
                <a:gd name="T51" fmla="*/ 0 h 116"/>
                <a:gd name="T52" fmla="*/ 0 w 76"/>
                <a:gd name="T53" fmla="*/ 0 h 116"/>
                <a:gd name="T54" fmla="*/ 0 w 76"/>
                <a:gd name="T55" fmla="*/ 0 h 116"/>
                <a:gd name="T56" fmla="*/ 0 w 76"/>
                <a:gd name="T57" fmla="*/ 0 h 116"/>
                <a:gd name="T58" fmla="*/ 0 w 76"/>
                <a:gd name="T59" fmla="*/ 0 h 116"/>
                <a:gd name="T60" fmla="*/ 0 w 76"/>
                <a:gd name="T61" fmla="*/ 0 h 116"/>
                <a:gd name="T62" fmla="*/ 0 w 76"/>
                <a:gd name="T63" fmla="*/ 0 h 116"/>
                <a:gd name="T64" fmla="*/ 0 w 76"/>
                <a:gd name="T65" fmla="*/ 0 h 116"/>
                <a:gd name="T66" fmla="*/ 0 w 76"/>
                <a:gd name="T67" fmla="*/ 0 h 116"/>
                <a:gd name="T68" fmla="*/ 0 w 76"/>
                <a:gd name="T69" fmla="*/ 0 h 116"/>
                <a:gd name="T70" fmla="*/ 0 w 76"/>
                <a:gd name="T71" fmla="*/ 0 h 116"/>
                <a:gd name="T72" fmla="*/ 0 w 76"/>
                <a:gd name="T73" fmla="*/ 0 h 116"/>
                <a:gd name="T74" fmla="*/ 0 w 76"/>
                <a:gd name="T75" fmla="*/ 0 h 116"/>
                <a:gd name="T76" fmla="*/ 0 w 76"/>
                <a:gd name="T77" fmla="*/ 0 h 116"/>
                <a:gd name="T78" fmla="*/ 0 w 76"/>
                <a:gd name="T79" fmla="*/ 0 h 116"/>
                <a:gd name="T80" fmla="*/ 0 w 76"/>
                <a:gd name="T81" fmla="*/ 0 h 116"/>
                <a:gd name="T82" fmla="*/ 0 w 76"/>
                <a:gd name="T83" fmla="*/ 0 h 11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76"/>
                <a:gd name="T127" fmla="*/ 0 h 116"/>
                <a:gd name="T128" fmla="*/ 76 w 76"/>
                <a:gd name="T129" fmla="*/ 116 h 11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76" h="116">
                  <a:moveTo>
                    <a:pt x="8" y="2"/>
                  </a:moveTo>
                  <a:lnTo>
                    <a:pt x="21" y="0"/>
                  </a:lnTo>
                  <a:lnTo>
                    <a:pt x="34" y="10"/>
                  </a:lnTo>
                  <a:lnTo>
                    <a:pt x="40" y="14"/>
                  </a:lnTo>
                  <a:lnTo>
                    <a:pt x="46" y="19"/>
                  </a:lnTo>
                  <a:lnTo>
                    <a:pt x="53" y="29"/>
                  </a:lnTo>
                  <a:lnTo>
                    <a:pt x="59" y="36"/>
                  </a:lnTo>
                  <a:lnTo>
                    <a:pt x="63" y="44"/>
                  </a:lnTo>
                  <a:lnTo>
                    <a:pt x="67" y="52"/>
                  </a:lnTo>
                  <a:lnTo>
                    <a:pt x="70" y="61"/>
                  </a:lnTo>
                  <a:lnTo>
                    <a:pt x="74" y="71"/>
                  </a:lnTo>
                  <a:lnTo>
                    <a:pt x="74" y="76"/>
                  </a:lnTo>
                  <a:lnTo>
                    <a:pt x="76" y="84"/>
                  </a:lnTo>
                  <a:lnTo>
                    <a:pt x="74" y="92"/>
                  </a:lnTo>
                  <a:lnTo>
                    <a:pt x="72" y="99"/>
                  </a:lnTo>
                  <a:lnTo>
                    <a:pt x="63" y="109"/>
                  </a:lnTo>
                  <a:lnTo>
                    <a:pt x="53" y="112"/>
                  </a:lnTo>
                  <a:lnTo>
                    <a:pt x="46" y="116"/>
                  </a:lnTo>
                  <a:lnTo>
                    <a:pt x="40" y="116"/>
                  </a:lnTo>
                  <a:lnTo>
                    <a:pt x="32" y="112"/>
                  </a:lnTo>
                  <a:lnTo>
                    <a:pt x="29" y="109"/>
                  </a:lnTo>
                  <a:lnTo>
                    <a:pt x="25" y="101"/>
                  </a:lnTo>
                  <a:lnTo>
                    <a:pt x="21" y="93"/>
                  </a:lnTo>
                  <a:lnTo>
                    <a:pt x="17" y="84"/>
                  </a:lnTo>
                  <a:lnTo>
                    <a:pt x="15" y="76"/>
                  </a:lnTo>
                  <a:lnTo>
                    <a:pt x="13" y="67"/>
                  </a:lnTo>
                  <a:lnTo>
                    <a:pt x="13" y="61"/>
                  </a:lnTo>
                  <a:lnTo>
                    <a:pt x="13" y="52"/>
                  </a:lnTo>
                  <a:lnTo>
                    <a:pt x="17" y="48"/>
                  </a:lnTo>
                  <a:lnTo>
                    <a:pt x="19" y="42"/>
                  </a:lnTo>
                  <a:lnTo>
                    <a:pt x="23" y="42"/>
                  </a:lnTo>
                  <a:lnTo>
                    <a:pt x="21" y="35"/>
                  </a:lnTo>
                  <a:lnTo>
                    <a:pt x="21" y="29"/>
                  </a:lnTo>
                  <a:lnTo>
                    <a:pt x="17" y="25"/>
                  </a:lnTo>
                  <a:lnTo>
                    <a:pt x="13" y="23"/>
                  </a:lnTo>
                  <a:lnTo>
                    <a:pt x="6" y="23"/>
                  </a:lnTo>
                  <a:lnTo>
                    <a:pt x="0" y="23"/>
                  </a:lnTo>
                  <a:lnTo>
                    <a:pt x="0" y="14"/>
                  </a:lnTo>
                  <a:lnTo>
                    <a:pt x="2" y="8"/>
                  </a:lnTo>
                  <a:lnTo>
                    <a:pt x="6" y="4"/>
                  </a:lnTo>
                  <a:lnTo>
                    <a:pt x="8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79" name="Freeform 28">
              <a:extLst>
                <a:ext uri="{FF2B5EF4-FFF2-40B4-BE49-F238E27FC236}">
                  <a16:creationId xmlns:a16="http://schemas.microsoft.com/office/drawing/2014/main" id="{2DC813CD-F0B2-6EF3-DEA0-41B8A2355F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4" y="877"/>
              <a:ext cx="76" cy="81"/>
            </a:xfrm>
            <a:custGeom>
              <a:avLst/>
              <a:gdLst>
                <a:gd name="T0" fmla="*/ 0 w 249"/>
                <a:gd name="T1" fmla="*/ 0 h 289"/>
                <a:gd name="T2" fmla="*/ 0 w 249"/>
                <a:gd name="T3" fmla="*/ 0 h 289"/>
                <a:gd name="T4" fmla="*/ 0 w 249"/>
                <a:gd name="T5" fmla="*/ 0 h 289"/>
                <a:gd name="T6" fmla="*/ 0 w 249"/>
                <a:gd name="T7" fmla="*/ 0 h 289"/>
                <a:gd name="T8" fmla="*/ 0 w 249"/>
                <a:gd name="T9" fmla="*/ 0 h 289"/>
                <a:gd name="T10" fmla="*/ 0 w 249"/>
                <a:gd name="T11" fmla="*/ 0 h 289"/>
                <a:gd name="T12" fmla="*/ 0 w 249"/>
                <a:gd name="T13" fmla="*/ 0 h 289"/>
                <a:gd name="T14" fmla="*/ 0 w 249"/>
                <a:gd name="T15" fmla="*/ 0 h 289"/>
                <a:gd name="T16" fmla="*/ 0 w 249"/>
                <a:gd name="T17" fmla="*/ 0 h 289"/>
                <a:gd name="T18" fmla="*/ 0 w 249"/>
                <a:gd name="T19" fmla="*/ 0 h 289"/>
                <a:gd name="T20" fmla="*/ 0 w 249"/>
                <a:gd name="T21" fmla="*/ 0 h 289"/>
                <a:gd name="T22" fmla="*/ 0 w 249"/>
                <a:gd name="T23" fmla="*/ 0 h 289"/>
                <a:gd name="T24" fmla="*/ 0 w 249"/>
                <a:gd name="T25" fmla="*/ 0 h 289"/>
                <a:gd name="T26" fmla="*/ 0 w 249"/>
                <a:gd name="T27" fmla="*/ 0 h 289"/>
                <a:gd name="T28" fmla="*/ 0 w 249"/>
                <a:gd name="T29" fmla="*/ 0 h 289"/>
                <a:gd name="T30" fmla="*/ 0 w 249"/>
                <a:gd name="T31" fmla="*/ 0 h 289"/>
                <a:gd name="T32" fmla="*/ 0 w 249"/>
                <a:gd name="T33" fmla="*/ 0 h 289"/>
                <a:gd name="T34" fmla="*/ 0 w 249"/>
                <a:gd name="T35" fmla="*/ 0 h 289"/>
                <a:gd name="T36" fmla="*/ 0 w 249"/>
                <a:gd name="T37" fmla="*/ 0 h 289"/>
                <a:gd name="T38" fmla="*/ 0 w 249"/>
                <a:gd name="T39" fmla="*/ 0 h 289"/>
                <a:gd name="T40" fmla="*/ 0 w 249"/>
                <a:gd name="T41" fmla="*/ 0 h 289"/>
                <a:gd name="T42" fmla="*/ 0 w 249"/>
                <a:gd name="T43" fmla="*/ 0 h 289"/>
                <a:gd name="T44" fmla="*/ 0 w 249"/>
                <a:gd name="T45" fmla="*/ 0 h 289"/>
                <a:gd name="T46" fmla="*/ 0 w 249"/>
                <a:gd name="T47" fmla="*/ 0 h 289"/>
                <a:gd name="T48" fmla="*/ 0 w 249"/>
                <a:gd name="T49" fmla="*/ 0 h 289"/>
                <a:gd name="T50" fmla="*/ 0 w 249"/>
                <a:gd name="T51" fmla="*/ 0 h 289"/>
                <a:gd name="T52" fmla="*/ 0 w 249"/>
                <a:gd name="T53" fmla="*/ 0 h 289"/>
                <a:gd name="T54" fmla="*/ 0 w 249"/>
                <a:gd name="T55" fmla="*/ 0 h 289"/>
                <a:gd name="T56" fmla="*/ 0 w 249"/>
                <a:gd name="T57" fmla="*/ 0 h 289"/>
                <a:gd name="T58" fmla="*/ 0 w 249"/>
                <a:gd name="T59" fmla="*/ 0 h 289"/>
                <a:gd name="T60" fmla="*/ 0 w 249"/>
                <a:gd name="T61" fmla="*/ 0 h 289"/>
                <a:gd name="T62" fmla="*/ 0 w 249"/>
                <a:gd name="T63" fmla="*/ 0 h 289"/>
                <a:gd name="T64" fmla="*/ 0 w 249"/>
                <a:gd name="T65" fmla="*/ 0 h 289"/>
                <a:gd name="T66" fmla="*/ 0 w 249"/>
                <a:gd name="T67" fmla="*/ 0 h 289"/>
                <a:gd name="T68" fmla="*/ 0 w 249"/>
                <a:gd name="T69" fmla="*/ 0 h 289"/>
                <a:gd name="T70" fmla="*/ 0 w 249"/>
                <a:gd name="T71" fmla="*/ 0 h 289"/>
                <a:gd name="T72" fmla="*/ 0 w 249"/>
                <a:gd name="T73" fmla="*/ 0 h 289"/>
                <a:gd name="T74" fmla="*/ 0 w 249"/>
                <a:gd name="T75" fmla="*/ 0 h 289"/>
                <a:gd name="T76" fmla="*/ 0 w 249"/>
                <a:gd name="T77" fmla="*/ 0 h 289"/>
                <a:gd name="T78" fmla="*/ 0 w 249"/>
                <a:gd name="T79" fmla="*/ 0 h 289"/>
                <a:gd name="T80" fmla="*/ 0 w 249"/>
                <a:gd name="T81" fmla="*/ 0 h 289"/>
                <a:gd name="T82" fmla="*/ 0 w 249"/>
                <a:gd name="T83" fmla="*/ 0 h 289"/>
                <a:gd name="T84" fmla="*/ 0 w 249"/>
                <a:gd name="T85" fmla="*/ 0 h 289"/>
                <a:gd name="T86" fmla="*/ 0 w 249"/>
                <a:gd name="T87" fmla="*/ 0 h 289"/>
                <a:gd name="T88" fmla="*/ 0 w 249"/>
                <a:gd name="T89" fmla="*/ 0 h 289"/>
                <a:gd name="T90" fmla="*/ 0 w 249"/>
                <a:gd name="T91" fmla="*/ 0 h 289"/>
                <a:gd name="T92" fmla="*/ 0 w 249"/>
                <a:gd name="T93" fmla="*/ 0 h 289"/>
                <a:gd name="T94" fmla="*/ 0 w 249"/>
                <a:gd name="T95" fmla="*/ 0 h 289"/>
                <a:gd name="T96" fmla="*/ 0 w 249"/>
                <a:gd name="T97" fmla="*/ 0 h 289"/>
                <a:gd name="T98" fmla="*/ 0 w 249"/>
                <a:gd name="T99" fmla="*/ 0 h 289"/>
                <a:gd name="T100" fmla="*/ 0 w 249"/>
                <a:gd name="T101" fmla="*/ 0 h 289"/>
                <a:gd name="T102" fmla="*/ 0 w 249"/>
                <a:gd name="T103" fmla="*/ 0 h 289"/>
                <a:gd name="T104" fmla="*/ 0 w 249"/>
                <a:gd name="T105" fmla="*/ 0 h 289"/>
                <a:gd name="T106" fmla="*/ 0 w 249"/>
                <a:gd name="T107" fmla="*/ 0 h 289"/>
                <a:gd name="T108" fmla="*/ 0 w 249"/>
                <a:gd name="T109" fmla="*/ 0 h 289"/>
                <a:gd name="T110" fmla="*/ 0 w 249"/>
                <a:gd name="T111" fmla="*/ 0 h 289"/>
                <a:gd name="T112" fmla="*/ 0 w 249"/>
                <a:gd name="T113" fmla="*/ 0 h 289"/>
                <a:gd name="T114" fmla="*/ 0 w 249"/>
                <a:gd name="T115" fmla="*/ 0 h 289"/>
                <a:gd name="T116" fmla="*/ 0 w 249"/>
                <a:gd name="T117" fmla="*/ 0 h 289"/>
                <a:gd name="T118" fmla="*/ 0 w 249"/>
                <a:gd name="T119" fmla="*/ 0 h 289"/>
                <a:gd name="T120" fmla="*/ 0 w 249"/>
                <a:gd name="T121" fmla="*/ 0 h 289"/>
                <a:gd name="T122" fmla="*/ 0 w 249"/>
                <a:gd name="T123" fmla="*/ 0 h 289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49"/>
                <a:gd name="T187" fmla="*/ 0 h 289"/>
                <a:gd name="T188" fmla="*/ 249 w 249"/>
                <a:gd name="T189" fmla="*/ 289 h 289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49" h="289">
                  <a:moveTo>
                    <a:pt x="51" y="2"/>
                  </a:moveTo>
                  <a:lnTo>
                    <a:pt x="67" y="0"/>
                  </a:lnTo>
                  <a:lnTo>
                    <a:pt x="80" y="0"/>
                  </a:lnTo>
                  <a:lnTo>
                    <a:pt x="93" y="0"/>
                  </a:lnTo>
                  <a:lnTo>
                    <a:pt x="110" y="2"/>
                  </a:lnTo>
                  <a:lnTo>
                    <a:pt x="124" y="3"/>
                  </a:lnTo>
                  <a:lnTo>
                    <a:pt x="139" y="5"/>
                  </a:lnTo>
                  <a:lnTo>
                    <a:pt x="154" y="9"/>
                  </a:lnTo>
                  <a:lnTo>
                    <a:pt x="169" y="15"/>
                  </a:lnTo>
                  <a:lnTo>
                    <a:pt x="181" y="19"/>
                  </a:lnTo>
                  <a:lnTo>
                    <a:pt x="192" y="24"/>
                  </a:lnTo>
                  <a:lnTo>
                    <a:pt x="203" y="32"/>
                  </a:lnTo>
                  <a:lnTo>
                    <a:pt x="215" y="41"/>
                  </a:lnTo>
                  <a:lnTo>
                    <a:pt x="223" y="51"/>
                  </a:lnTo>
                  <a:lnTo>
                    <a:pt x="230" y="62"/>
                  </a:lnTo>
                  <a:lnTo>
                    <a:pt x="238" y="76"/>
                  </a:lnTo>
                  <a:lnTo>
                    <a:pt x="243" y="93"/>
                  </a:lnTo>
                  <a:lnTo>
                    <a:pt x="247" y="108"/>
                  </a:lnTo>
                  <a:lnTo>
                    <a:pt x="249" y="127"/>
                  </a:lnTo>
                  <a:lnTo>
                    <a:pt x="249" y="144"/>
                  </a:lnTo>
                  <a:lnTo>
                    <a:pt x="247" y="163"/>
                  </a:lnTo>
                  <a:lnTo>
                    <a:pt x="243" y="180"/>
                  </a:lnTo>
                  <a:lnTo>
                    <a:pt x="238" y="197"/>
                  </a:lnTo>
                  <a:lnTo>
                    <a:pt x="230" y="214"/>
                  </a:lnTo>
                  <a:lnTo>
                    <a:pt x="223" y="232"/>
                  </a:lnTo>
                  <a:lnTo>
                    <a:pt x="211" y="245"/>
                  </a:lnTo>
                  <a:lnTo>
                    <a:pt x="198" y="258"/>
                  </a:lnTo>
                  <a:lnTo>
                    <a:pt x="184" y="270"/>
                  </a:lnTo>
                  <a:lnTo>
                    <a:pt x="169" y="279"/>
                  </a:lnTo>
                  <a:lnTo>
                    <a:pt x="152" y="285"/>
                  </a:lnTo>
                  <a:lnTo>
                    <a:pt x="135" y="289"/>
                  </a:lnTo>
                  <a:lnTo>
                    <a:pt x="116" y="289"/>
                  </a:lnTo>
                  <a:lnTo>
                    <a:pt x="97" y="287"/>
                  </a:lnTo>
                  <a:lnTo>
                    <a:pt x="84" y="285"/>
                  </a:lnTo>
                  <a:lnTo>
                    <a:pt x="70" y="281"/>
                  </a:lnTo>
                  <a:lnTo>
                    <a:pt x="57" y="277"/>
                  </a:lnTo>
                  <a:lnTo>
                    <a:pt x="48" y="270"/>
                  </a:lnTo>
                  <a:lnTo>
                    <a:pt x="34" y="260"/>
                  </a:lnTo>
                  <a:lnTo>
                    <a:pt x="25" y="252"/>
                  </a:lnTo>
                  <a:lnTo>
                    <a:pt x="17" y="241"/>
                  </a:lnTo>
                  <a:lnTo>
                    <a:pt x="10" y="232"/>
                  </a:lnTo>
                  <a:lnTo>
                    <a:pt x="4" y="220"/>
                  </a:lnTo>
                  <a:lnTo>
                    <a:pt x="0" y="207"/>
                  </a:lnTo>
                  <a:lnTo>
                    <a:pt x="0" y="195"/>
                  </a:lnTo>
                  <a:lnTo>
                    <a:pt x="0" y="184"/>
                  </a:lnTo>
                  <a:lnTo>
                    <a:pt x="4" y="173"/>
                  </a:lnTo>
                  <a:lnTo>
                    <a:pt x="10" y="163"/>
                  </a:lnTo>
                  <a:lnTo>
                    <a:pt x="17" y="154"/>
                  </a:lnTo>
                  <a:lnTo>
                    <a:pt x="29" y="146"/>
                  </a:lnTo>
                  <a:lnTo>
                    <a:pt x="36" y="138"/>
                  </a:lnTo>
                  <a:lnTo>
                    <a:pt x="46" y="133"/>
                  </a:lnTo>
                  <a:lnTo>
                    <a:pt x="55" y="129"/>
                  </a:lnTo>
                  <a:lnTo>
                    <a:pt x="67" y="127"/>
                  </a:lnTo>
                  <a:lnTo>
                    <a:pt x="78" y="127"/>
                  </a:lnTo>
                  <a:lnTo>
                    <a:pt x="89" y="127"/>
                  </a:lnTo>
                  <a:lnTo>
                    <a:pt x="103" y="131"/>
                  </a:lnTo>
                  <a:lnTo>
                    <a:pt x="114" y="136"/>
                  </a:lnTo>
                  <a:lnTo>
                    <a:pt x="124" y="140"/>
                  </a:lnTo>
                  <a:lnTo>
                    <a:pt x="133" y="146"/>
                  </a:lnTo>
                  <a:lnTo>
                    <a:pt x="141" y="154"/>
                  </a:lnTo>
                  <a:lnTo>
                    <a:pt x="150" y="161"/>
                  </a:lnTo>
                  <a:lnTo>
                    <a:pt x="154" y="169"/>
                  </a:lnTo>
                  <a:lnTo>
                    <a:pt x="156" y="180"/>
                  </a:lnTo>
                  <a:lnTo>
                    <a:pt x="156" y="190"/>
                  </a:lnTo>
                  <a:lnTo>
                    <a:pt x="156" y="201"/>
                  </a:lnTo>
                  <a:lnTo>
                    <a:pt x="145" y="203"/>
                  </a:lnTo>
                  <a:lnTo>
                    <a:pt x="135" y="205"/>
                  </a:lnTo>
                  <a:lnTo>
                    <a:pt x="135" y="192"/>
                  </a:lnTo>
                  <a:lnTo>
                    <a:pt x="135" y="184"/>
                  </a:lnTo>
                  <a:lnTo>
                    <a:pt x="135" y="176"/>
                  </a:lnTo>
                  <a:lnTo>
                    <a:pt x="133" y="171"/>
                  </a:lnTo>
                  <a:lnTo>
                    <a:pt x="126" y="163"/>
                  </a:lnTo>
                  <a:lnTo>
                    <a:pt x="118" y="163"/>
                  </a:lnTo>
                  <a:lnTo>
                    <a:pt x="107" y="163"/>
                  </a:lnTo>
                  <a:lnTo>
                    <a:pt x="95" y="173"/>
                  </a:lnTo>
                  <a:lnTo>
                    <a:pt x="89" y="178"/>
                  </a:lnTo>
                  <a:lnTo>
                    <a:pt x="86" y="186"/>
                  </a:lnTo>
                  <a:lnTo>
                    <a:pt x="82" y="194"/>
                  </a:lnTo>
                  <a:lnTo>
                    <a:pt x="82" y="205"/>
                  </a:lnTo>
                  <a:lnTo>
                    <a:pt x="76" y="214"/>
                  </a:lnTo>
                  <a:lnTo>
                    <a:pt x="74" y="224"/>
                  </a:lnTo>
                  <a:lnTo>
                    <a:pt x="72" y="233"/>
                  </a:lnTo>
                  <a:lnTo>
                    <a:pt x="76" y="243"/>
                  </a:lnTo>
                  <a:lnTo>
                    <a:pt x="78" y="249"/>
                  </a:lnTo>
                  <a:lnTo>
                    <a:pt x="84" y="256"/>
                  </a:lnTo>
                  <a:lnTo>
                    <a:pt x="89" y="260"/>
                  </a:lnTo>
                  <a:lnTo>
                    <a:pt x="99" y="266"/>
                  </a:lnTo>
                  <a:lnTo>
                    <a:pt x="107" y="268"/>
                  </a:lnTo>
                  <a:lnTo>
                    <a:pt x="114" y="270"/>
                  </a:lnTo>
                  <a:lnTo>
                    <a:pt x="124" y="270"/>
                  </a:lnTo>
                  <a:lnTo>
                    <a:pt x="135" y="270"/>
                  </a:lnTo>
                  <a:lnTo>
                    <a:pt x="143" y="268"/>
                  </a:lnTo>
                  <a:lnTo>
                    <a:pt x="152" y="264"/>
                  </a:lnTo>
                  <a:lnTo>
                    <a:pt x="162" y="258"/>
                  </a:lnTo>
                  <a:lnTo>
                    <a:pt x="171" y="254"/>
                  </a:lnTo>
                  <a:lnTo>
                    <a:pt x="186" y="241"/>
                  </a:lnTo>
                  <a:lnTo>
                    <a:pt x="198" y="228"/>
                  </a:lnTo>
                  <a:lnTo>
                    <a:pt x="209" y="211"/>
                  </a:lnTo>
                  <a:lnTo>
                    <a:pt x="217" y="195"/>
                  </a:lnTo>
                  <a:lnTo>
                    <a:pt x="221" y="176"/>
                  </a:lnTo>
                  <a:lnTo>
                    <a:pt x="224" y="159"/>
                  </a:lnTo>
                  <a:lnTo>
                    <a:pt x="224" y="140"/>
                  </a:lnTo>
                  <a:lnTo>
                    <a:pt x="224" y="121"/>
                  </a:lnTo>
                  <a:lnTo>
                    <a:pt x="221" y="102"/>
                  </a:lnTo>
                  <a:lnTo>
                    <a:pt x="215" y="87"/>
                  </a:lnTo>
                  <a:lnTo>
                    <a:pt x="205" y="70"/>
                  </a:lnTo>
                  <a:lnTo>
                    <a:pt x="196" y="57"/>
                  </a:lnTo>
                  <a:lnTo>
                    <a:pt x="181" y="43"/>
                  </a:lnTo>
                  <a:lnTo>
                    <a:pt x="165" y="36"/>
                  </a:lnTo>
                  <a:lnTo>
                    <a:pt x="148" y="28"/>
                  </a:lnTo>
                  <a:lnTo>
                    <a:pt x="129" y="28"/>
                  </a:lnTo>
                  <a:lnTo>
                    <a:pt x="116" y="24"/>
                  </a:lnTo>
                  <a:lnTo>
                    <a:pt x="103" y="22"/>
                  </a:lnTo>
                  <a:lnTo>
                    <a:pt x="91" y="22"/>
                  </a:lnTo>
                  <a:lnTo>
                    <a:pt x="80" y="24"/>
                  </a:lnTo>
                  <a:lnTo>
                    <a:pt x="67" y="24"/>
                  </a:lnTo>
                  <a:lnTo>
                    <a:pt x="55" y="26"/>
                  </a:lnTo>
                  <a:lnTo>
                    <a:pt x="42" y="24"/>
                  </a:lnTo>
                  <a:lnTo>
                    <a:pt x="32" y="24"/>
                  </a:lnTo>
                  <a:lnTo>
                    <a:pt x="34" y="19"/>
                  </a:lnTo>
                  <a:lnTo>
                    <a:pt x="42" y="11"/>
                  </a:lnTo>
                  <a:lnTo>
                    <a:pt x="48" y="5"/>
                  </a:lnTo>
                  <a:lnTo>
                    <a:pt x="51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80" name="Freeform 29">
              <a:extLst>
                <a:ext uri="{FF2B5EF4-FFF2-40B4-BE49-F238E27FC236}">
                  <a16:creationId xmlns:a16="http://schemas.microsoft.com/office/drawing/2014/main" id="{629409CA-DDF2-5BD5-D565-A5BF2492A1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3" y="880"/>
              <a:ext cx="62" cy="38"/>
            </a:xfrm>
            <a:custGeom>
              <a:avLst/>
              <a:gdLst>
                <a:gd name="T0" fmla="*/ 0 w 202"/>
                <a:gd name="T1" fmla="*/ 0 h 137"/>
                <a:gd name="T2" fmla="*/ 0 w 202"/>
                <a:gd name="T3" fmla="*/ 0 h 137"/>
                <a:gd name="T4" fmla="*/ 0 w 202"/>
                <a:gd name="T5" fmla="*/ 0 h 137"/>
                <a:gd name="T6" fmla="*/ 0 w 202"/>
                <a:gd name="T7" fmla="*/ 0 h 137"/>
                <a:gd name="T8" fmla="*/ 0 w 202"/>
                <a:gd name="T9" fmla="*/ 0 h 137"/>
                <a:gd name="T10" fmla="*/ 0 w 202"/>
                <a:gd name="T11" fmla="*/ 0 h 137"/>
                <a:gd name="T12" fmla="*/ 0 w 202"/>
                <a:gd name="T13" fmla="*/ 0 h 137"/>
                <a:gd name="T14" fmla="*/ 0 w 202"/>
                <a:gd name="T15" fmla="*/ 0 h 137"/>
                <a:gd name="T16" fmla="*/ 0 w 202"/>
                <a:gd name="T17" fmla="*/ 0 h 137"/>
                <a:gd name="T18" fmla="*/ 0 w 202"/>
                <a:gd name="T19" fmla="*/ 0 h 137"/>
                <a:gd name="T20" fmla="*/ 0 w 202"/>
                <a:gd name="T21" fmla="*/ 0 h 137"/>
                <a:gd name="T22" fmla="*/ 0 w 202"/>
                <a:gd name="T23" fmla="*/ 0 h 137"/>
                <a:gd name="T24" fmla="*/ 0 w 202"/>
                <a:gd name="T25" fmla="*/ 0 h 137"/>
                <a:gd name="T26" fmla="*/ 0 w 202"/>
                <a:gd name="T27" fmla="*/ 0 h 137"/>
                <a:gd name="T28" fmla="*/ 0 w 202"/>
                <a:gd name="T29" fmla="*/ 0 h 137"/>
                <a:gd name="T30" fmla="*/ 0 w 202"/>
                <a:gd name="T31" fmla="*/ 0 h 137"/>
                <a:gd name="T32" fmla="*/ 0 w 202"/>
                <a:gd name="T33" fmla="*/ 0 h 137"/>
                <a:gd name="T34" fmla="*/ 0 w 202"/>
                <a:gd name="T35" fmla="*/ 0 h 137"/>
                <a:gd name="T36" fmla="*/ 0 w 202"/>
                <a:gd name="T37" fmla="*/ 0 h 137"/>
                <a:gd name="T38" fmla="*/ 0 w 202"/>
                <a:gd name="T39" fmla="*/ 0 h 137"/>
                <a:gd name="T40" fmla="*/ 0 w 202"/>
                <a:gd name="T41" fmla="*/ 0 h 137"/>
                <a:gd name="T42" fmla="*/ 0 w 202"/>
                <a:gd name="T43" fmla="*/ 0 h 137"/>
                <a:gd name="T44" fmla="*/ 0 w 202"/>
                <a:gd name="T45" fmla="*/ 0 h 137"/>
                <a:gd name="T46" fmla="*/ 0 w 202"/>
                <a:gd name="T47" fmla="*/ 0 h 137"/>
                <a:gd name="T48" fmla="*/ 0 w 202"/>
                <a:gd name="T49" fmla="*/ 0 h 137"/>
                <a:gd name="T50" fmla="*/ 0 w 202"/>
                <a:gd name="T51" fmla="*/ 0 h 137"/>
                <a:gd name="T52" fmla="*/ 0 w 202"/>
                <a:gd name="T53" fmla="*/ 0 h 137"/>
                <a:gd name="T54" fmla="*/ 0 w 202"/>
                <a:gd name="T55" fmla="*/ 0 h 137"/>
                <a:gd name="T56" fmla="*/ 0 w 202"/>
                <a:gd name="T57" fmla="*/ 0 h 137"/>
                <a:gd name="T58" fmla="*/ 0 w 202"/>
                <a:gd name="T59" fmla="*/ 0 h 137"/>
                <a:gd name="T60" fmla="*/ 0 w 202"/>
                <a:gd name="T61" fmla="*/ 0 h 137"/>
                <a:gd name="T62" fmla="*/ 0 w 202"/>
                <a:gd name="T63" fmla="*/ 0 h 137"/>
                <a:gd name="T64" fmla="*/ 0 w 202"/>
                <a:gd name="T65" fmla="*/ 0 h 137"/>
                <a:gd name="T66" fmla="*/ 0 w 202"/>
                <a:gd name="T67" fmla="*/ 0 h 137"/>
                <a:gd name="T68" fmla="*/ 0 w 202"/>
                <a:gd name="T69" fmla="*/ 0 h 137"/>
                <a:gd name="T70" fmla="*/ 0 w 202"/>
                <a:gd name="T71" fmla="*/ 0 h 137"/>
                <a:gd name="T72" fmla="*/ 0 w 202"/>
                <a:gd name="T73" fmla="*/ 0 h 137"/>
                <a:gd name="T74" fmla="*/ 0 w 202"/>
                <a:gd name="T75" fmla="*/ 0 h 137"/>
                <a:gd name="T76" fmla="*/ 0 w 202"/>
                <a:gd name="T77" fmla="*/ 0 h 137"/>
                <a:gd name="T78" fmla="*/ 0 w 202"/>
                <a:gd name="T79" fmla="*/ 0 h 137"/>
                <a:gd name="T80" fmla="*/ 0 w 202"/>
                <a:gd name="T81" fmla="*/ 0 h 137"/>
                <a:gd name="T82" fmla="*/ 0 w 202"/>
                <a:gd name="T83" fmla="*/ 0 h 137"/>
                <a:gd name="T84" fmla="*/ 0 w 202"/>
                <a:gd name="T85" fmla="*/ 0 h 137"/>
                <a:gd name="T86" fmla="*/ 0 w 202"/>
                <a:gd name="T87" fmla="*/ 0 h 137"/>
                <a:gd name="T88" fmla="*/ 0 w 202"/>
                <a:gd name="T89" fmla="*/ 0 h 13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202"/>
                <a:gd name="T136" fmla="*/ 0 h 137"/>
                <a:gd name="T137" fmla="*/ 202 w 202"/>
                <a:gd name="T138" fmla="*/ 137 h 137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202" h="137">
                  <a:moveTo>
                    <a:pt x="202" y="0"/>
                  </a:moveTo>
                  <a:lnTo>
                    <a:pt x="202" y="15"/>
                  </a:lnTo>
                  <a:lnTo>
                    <a:pt x="202" y="29"/>
                  </a:lnTo>
                  <a:lnTo>
                    <a:pt x="202" y="38"/>
                  </a:lnTo>
                  <a:lnTo>
                    <a:pt x="198" y="51"/>
                  </a:lnTo>
                  <a:lnTo>
                    <a:pt x="192" y="59"/>
                  </a:lnTo>
                  <a:lnTo>
                    <a:pt x="181" y="67"/>
                  </a:lnTo>
                  <a:lnTo>
                    <a:pt x="171" y="67"/>
                  </a:lnTo>
                  <a:lnTo>
                    <a:pt x="164" y="70"/>
                  </a:lnTo>
                  <a:lnTo>
                    <a:pt x="151" y="70"/>
                  </a:lnTo>
                  <a:lnTo>
                    <a:pt x="141" y="70"/>
                  </a:lnTo>
                  <a:lnTo>
                    <a:pt x="130" y="69"/>
                  </a:lnTo>
                  <a:lnTo>
                    <a:pt x="120" y="70"/>
                  </a:lnTo>
                  <a:lnTo>
                    <a:pt x="111" y="70"/>
                  </a:lnTo>
                  <a:lnTo>
                    <a:pt x="103" y="76"/>
                  </a:lnTo>
                  <a:lnTo>
                    <a:pt x="93" y="78"/>
                  </a:lnTo>
                  <a:lnTo>
                    <a:pt x="86" y="82"/>
                  </a:lnTo>
                  <a:lnTo>
                    <a:pt x="76" y="88"/>
                  </a:lnTo>
                  <a:lnTo>
                    <a:pt x="71" y="93"/>
                  </a:lnTo>
                  <a:lnTo>
                    <a:pt x="61" y="97"/>
                  </a:lnTo>
                  <a:lnTo>
                    <a:pt x="54" y="103"/>
                  </a:lnTo>
                  <a:lnTo>
                    <a:pt x="48" y="108"/>
                  </a:lnTo>
                  <a:lnTo>
                    <a:pt x="40" y="116"/>
                  </a:lnTo>
                  <a:lnTo>
                    <a:pt x="27" y="127"/>
                  </a:lnTo>
                  <a:lnTo>
                    <a:pt x="14" y="137"/>
                  </a:lnTo>
                  <a:lnTo>
                    <a:pt x="6" y="127"/>
                  </a:lnTo>
                  <a:lnTo>
                    <a:pt x="0" y="122"/>
                  </a:lnTo>
                  <a:lnTo>
                    <a:pt x="8" y="112"/>
                  </a:lnTo>
                  <a:lnTo>
                    <a:pt x="16" y="101"/>
                  </a:lnTo>
                  <a:lnTo>
                    <a:pt x="23" y="89"/>
                  </a:lnTo>
                  <a:lnTo>
                    <a:pt x="31" y="80"/>
                  </a:lnTo>
                  <a:lnTo>
                    <a:pt x="38" y="70"/>
                  </a:lnTo>
                  <a:lnTo>
                    <a:pt x="48" y="61"/>
                  </a:lnTo>
                  <a:lnTo>
                    <a:pt x="55" y="51"/>
                  </a:lnTo>
                  <a:lnTo>
                    <a:pt x="65" y="42"/>
                  </a:lnTo>
                  <a:lnTo>
                    <a:pt x="73" y="32"/>
                  </a:lnTo>
                  <a:lnTo>
                    <a:pt x="80" y="25"/>
                  </a:lnTo>
                  <a:lnTo>
                    <a:pt x="90" y="19"/>
                  </a:lnTo>
                  <a:lnTo>
                    <a:pt x="103" y="13"/>
                  </a:lnTo>
                  <a:lnTo>
                    <a:pt x="112" y="8"/>
                  </a:lnTo>
                  <a:lnTo>
                    <a:pt x="122" y="4"/>
                  </a:lnTo>
                  <a:lnTo>
                    <a:pt x="135" y="0"/>
                  </a:lnTo>
                  <a:lnTo>
                    <a:pt x="149" y="0"/>
                  </a:lnTo>
                  <a:lnTo>
                    <a:pt x="20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81" name="Freeform 30">
              <a:extLst>
                <a:ext uri="{FF2B5EF4-FFF2-40B4-BE49-F238E27FC236}">
                  <a16:creationId xmlns:a16="http://schemas.microsoft.com/office/drawing/2014/main" id="{470D84B4-7C87-DCFF-212F-B9B2DCAD7A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9" y="891"/>
              <a:ext cx="85" cy="65"/>
            </a:xfrm>
            <a:custGeom>
              <a:avLst/>
              <a:gdLst>
                <a:gd name="T0" fmla="*/ 0 w 278"/>
                <a:gd name="T1" fmla="*/ 0 h 230"/>
                <a:gd name="T2" fmla="*/ 0 w 278"/>
                <a:gd name="T3" fmla="*/ 0 h 230"/>
                <a:gd name="T4" fmla="*/ 0 w 278"/>
                <a:gd name="T5" fmla="*/ 0 h 230"/>
                <a:gd name="T6" fmla="*/ 0 w 278"/>
                <a:gd name="T7" fmla="*/ 0 h 230"/>
                <a:gd name="T8" fmla="*/ 0 w 278"/>
                <a:gd name="T9" fmla="*/ 0 h 230"/>
                <a:gd name="T10" fmla="*/ 0 w 278"/>
                <a:gd name="T11" fmla="*/ 0 h 230"/>
                <a:gd name="T12" fmla="*/ 0 w 278"/>
                <a:gd name="T13" fmla="*/ 0 h 230"/>
                <a:gd name="T14" fmla="*/ 0 w 278"/>
                <a:gd name="T15" fmla="*/ 0 h 230"/>
                <a:gd name="T16" fmla="*/ 0 w 278"/>
                <a:gd name="T17" fmla="*/ 0 h 230"/>
                <a:gd name="T18" fmla="*/ 0 w 278"/>
                <a:gd name="T19" fmla="*/ 0 h 230"/>
                <a:gd name="T20" fmla="*/ 0 w 278"/>
                <a:gd name="T21" fmla="*/ 0 h 230"/>
                <a:gd name="T22" fmla="*/ 0 w 278"/>
                <a:gd name="T23" fmla="*/ 0 h 230"/>
                <a:gd name="T24" fmla="*/ 0 w 278"/>
                <a:gd name="T25" fmla="*/ 0 h 230"/>
                <a:gd name="T26" fmla="*/ 0 w 278"/>
                <a:gd name="T27" fmla="*/ 0 h 230"/>
                <a:gd name="T28" fmla="*/ 0 w 278"/>
                <a:gd name="T29" fmla="*/ 0 h 230"/>
                <a:gd name="T30" fmla="*/ 0 w 278"/>
                <a:gd name="T31" fmla="*/ 0 h 230"/>
                <a:gd name="T32" fmla="*/ 0 w 278"/>
                <a:gd name="T33" fmla="*/ 0 h 230"/>
                <a:gd name="T34" fmla="*/ 0 w 278"/>
                <a:gd name="T35" fmla="*/ 0 h 230"/>
                <a:gd name="T36" fmla="*/ 0 w 278"/>
                <a:gd name="T37" fmla="*/ 0 h 230"/>
                <a:gd name="T38" fmla="*/ 0 w 278"/>
                <a:gd name="T39" fmla="*/ 0 h 230"/>
                <a:gd name="T40" fmla="*/ 0 w 278"/>
                <a:gd name="T41" fmla="*/ 0 h 230"/>
                <a:gd name="T42" fmla="*/ 0 w 278"/>
                <a:gd name="T43" fmla="*/ 0 h 230"/>
                <a:gd name="T44" fmla="*/ 0 w 278"/>
                <a:gd name="T45" fmla="*/ 0 h 230"/>
                <a:gd name="T46" fmla="*/ 0 w 278"/>
                <a:gd name="T47" fmla="*/ 0 h 230"/>
                <a:gd name="T48" fmla="*/ 0 w 278"/>
                <a:gd name="T49" fmla="*/ 0 h 230"/>
                <a:gd name="T50" fmla="*/ 0 w 278"/>
                <a:gd name="T51" fmla="*/ 0 h 230"/>
                <a:gd name="T52" fmla="*/ 0 w 278"/>
                <a:gd name="T53" fmla="*/ 0 h 230"/>
                <a:gd name="T54" fmla="*/ 0 w 278"/>
                <a:gd name="T55" fmla="*/ 0 h 230"/>
                <a:gd name="T56" fmla="*/ 0 w 278"/>
                <a:gd name="T57" fmla="*/ 0 h 230"/>
                <a:gd name="T58" fmla="*/ 0 w 278"/>
                <a:gd name="T59" fmla="*/ 0 h 230"/>
                <a:gd name="T60" fmla="*/ 0 w 278"/>
                <a:gd name="T61" fmla="*/ 0 h 230"/>
                <a:gd name="T62" fmla="*/ 0 w 278"/>
                <a:gd name="T63" fmla="*/ 0 h 23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78"/>
                <a:gd name="T97" fmla="*/ 0 h 230"/>
                <a:gd name="T98" fmla="*/ 278 w 278"/>
                <a:gd name="T99" fmla="*/ 230 h 23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78" h="230">
                  <a:moveTo>
                    <a:pt x="240" y="0"/>
                  </a:moveTo>
                  <a:lnTo>
                    <a:pt x="248" y="0"/>
                  </a:lnTo>
                  <a:lnTo>
                    <a:pt x="259" y="2"/>
                  </a:lnTo>
                  <a:lnTo>
                    <a:pt x="268" y="2"/>
                  </a:lnTo>
                  <a:lnTo>
                    <a:pt x="278" y="6"/>
                  </a:lnTo>
                  <a:lnTo>
                    <a:pt x="274" y="11"/>
                  </a:lnTo>
                  <a:lnTo>
                    <a:pt x="270" y="21"/>
                  </a:lnTo>
                  <a:lnTo>
                    <a:pt x="255" y="19"/>
                  </a:lnTo>
                  <a:lnTo>
                    <a:pt x="240" y="23"/>
                  </a:lnTo>
                  <a:lnTo>
                    <a:pt x="229" y="27"/>
                  </a:lnTo>
                  <a:lnTo>
                    <a:pt x="217" y="36"/>
                  </a:lnTo>
                  <a:lnTo>
                    <a:pt x="208" y="42"/>
                  </a:lnTo>
                  <a:lnTo>
                    <a:pt x="198" y="51"/>
                  </a:lnTo>
                  <a:lnTo>
                    <a:pt x="189" y="63"/>
                  </a:lnTo>
                  <a:lnTo>
                    <a:pt x="181" y="74"/>
                  </a:lnTo>
                  <a:lnTo>
                    <a:pt x="173" y="86"/>
                  </a:lnTo>
                  <a:lnTo>
                    <a:pt x="166" y="97"/>
                  </a:lnTo>
                  <a:lnTo>
                    <a:pt x="156" y="110"/>
                  </a:lnTo>
                  <a:lnTo>
                    <a:pt x="149" y="124"/>
                  </a:lnTo>
                  <a:lnTo>
                    <a:pt x="141" y="133"/>
                  </a:lnTo>
                  <a:lnTo>
                    <a:pt x="134" y="146"/>
                  </a:lnTo>
                  <a:lnTo>
                    <a:pt x="124" y="158"/>
                  </a:lnTo>
                  <a:lnTo>
                    <a:pt x="114" y="167"/>
                  </a:lnTo>
                  <a:lnTo>
                    <a:pt x="105" y="177"/>
                  </a:lnTo>
                  <a:lnTo>
                    <a:pt x="99" y="190"/>
                  </a:lnTo>
                  <a:lnTo>
                    <a:pt x="92" y="203"/>
                  </a:lnTo>
                  <a:lnTo>
                    <a:pt x="84" y="219"/>
                  </a:lnTo>
                  <a:lnTo>
                    <a:pt x="78" y="222"/>
                  </a:lnTo>
                  <a:lnTo>
                    <a:pt x="71" y="226"/>
                  </a:lnTo>
                  <a:lnTo>
                    <a:pt x="63" y="228"/>
                  </a:lnTo>
                  <a:lnTo>
                    <a:pt x="54" y="230"/>
                  </a:lnTo>
                  <a:lnTo>
                    <a:pt x="44" y="228"/>
                  </a:lnTo>
                  <a:lnTo>
                    <a:pt x="31" y="226"/>
                  </a:lnTo>
                  <a:lnTo>
                    <a:pt x="18" y="221"/>
                  </a:lnTo>
                  <a:lnTo>
                    <a:pt x="2" y="215"/>
                  </a:lnTo>
                  <a:lnTo>
                    <a:pt x="0" y="203"/>
                  </a:lnTo>
                  <a:lnTo>
                    <a:pt x="8" y="196"/>
                  </a:lnTo>
                  <a:lnTo>
                    <a:pt x="12" y="192"/>
                  </a:lnTo>
                  <a:lnTo>
                    <a:pt x="21" y="190"/>
                  </a:lnTo>
                  <a:lnTo>
                    <a:pt x="29" y="186"/>
                  </a:lnTo>
                  <a:lnTo>
                    <a:pt x="38" y="184"/>
                  </a:lnTo>
                  <a:lnTo>
                    <a:pt x="46" y="181"/>
                  </a:lnTo>
                  <a:lnTo>
                    <a:pt x="54" y="177"/>
                  </a:lnTo>
                  <a:lnTo>
                    <a:pt x="63" y="175"/>
                  </a:lnTo>
                  <a:lnTo>
                    <a:pt x="71" y="171"/>
                  </a:lnTo>
                  <a:lnTo>
                    <a:pt x="82" y="164"/>
                  </a:lnTo>
                  <a:lnTo>
                    <a:pt x="92" y="156"/>
                  </a:lnTo>
                  <a:lnTo>
                    <a:pt x="101" y="145"/>
                  </a:lnTo>
                  <a:lnTo>
                    <a:pt x="111" y="133"/>
                  </a:lnTo>
                  <a:lnTo>
                    <a:pt x="118" y="124"/>
                  </a:lnTo>
                  <a:lnTo>
                    <a:pt x="128" y="112"/>
                  </a:lnTo>
                  <a:lnTo>
                    <a:pt x="135" y="101"/>
                  </a:lnTo>
                  <a:lnTo>
                    <a:pt x="143" y="87"/>
                  </a:lnTo>
                  <a:lnTo>
                    <a:pt x="153" y="78"/>
                  </a:lnTo>
                  <a:lnTo>
                    <a:pt x="160" y="67"/>
                  </a:lnTo>
                  <a:lnTo>
                    <a:pt x="166" y="53"/>
                  </a:lnTo>
                  <a:lnTo>
                    <a:pt x="175" y="44"/>
                  </a:lnTo>
                  <a:lnTo>
                    <a:pt x="183" y="32"/>
                  </a:lnTo>
                  <a:lnTo>
                    <a:pt x="194" y="25"/>
                  </a:lnTo>
                  <a:lnTo>
                    <a:pt x="202" y="17"/>
                  </a:lnTo>
                  <a:lnTo>
                    <a:pt x="213" y="10"/>
                  </a:lnTo>
                  <a:lnTo>
                    <a:pt x="227" y="2"/>
                  </a:lnTo>
                  <a:lnTo>
                    <a:pt x="24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82" name="Freeform 31">
              <a:extLst>
                <a:ext uri="{FF2B5EF4-FFF2-40B4-BE49-F238E27FC236}">
                  <a16:creationId xmlns:a16="http://schemas.microsoft.com/office/drawing/2014/main" id="{14864FA7-0C3B-B41C-3465-7ECD3F93A2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98" y="897"/>
              <a:ext cx="76" cy="20"/>
            </a:xfrm>
            <a:custGeom>
              <a:avLst/>
              <a:gdLst>
                <a:gd name="T0" fmla="*/ 0 w 249"/>
                <a:gd name="T1" fmla="*/ 0 h 72"/>
                <a:gd name="T2" fmla="*/ 0 w 249"/>
                <a:gd name="T3" fmla="*/ 0 h 72"/>
                <a:gd name="T4" fmla="*/ 0 w 249"/>
                <a:gd name="T5" fmla="*/ 0 h 72"/>
                <a:gd name="T6" fmla="*/ 0 w 249"/>
                <a:gd name="T7" fmla="*/ 0 h 72"/>
                <a:gd name="T8" fmla="*/ 0 w 249"/>
                <a:gd name="T9" fmla="*/ 0 h 72"/>
                <a:gd name="T10" fmla="*/ 0 w 249"/>
                <a:gd name="T11" fmla="*/ 0 h 72"/>
                <a:gd name="T12" fmla="*/ 0 w 249"/>
                <a:gd name="T13" fmla="*/ 0 h 72"/>
                <a:gd name="T14" fmla="*/ 0 w 249"/>
                <a:gd name="T15" fmla="*/ 0 h 72"/>
                <a:gd name="T16" fmla="*/ 0 w 249"/>
                <a:gd name="T17" fmla="*/ 0 h 72"/>
                <a:gd name="T18" fmla="*/ 0 w 249"/>
                <a:gd name="T19" fmla="*/ 0 h 72"/>
                <a:gd name="T20" fmla="*/ 0 w 249"/>
                <a:gd name="T21" fmla="*/ 0 h 72"/>
                <a:gd name="T22" fmla="*/ 0 w 249"/>
                <a:gd name="T23" fmla="*/ 0 h 72"/>
                <a:gd name="T24" fmla="*/ 0 w 249"/>
                <a:gd name="T25" fmla="*/ 0 h 72"/>
                <a:gd name="T26" fmla="*/ 0 w 249"/>
                <a:gd name="T27" fmla="*/ 0 h 72"/>
                <a:gd name="T28" fmla="*/ 0 w 249"/>
                <a:gd name="T29" fmla="*/ 0 h 72"/>
                <a:gd name="T30" fmla="*/ 0 w 249"/>
                <a:gd name="T31" fmla="*/ 0 h 72"/>
                <a:gd name="T32" fmla="*/ 0 w 249"/>
                <a:gd name="T33" fmla="*/ 0 h 72"/>
                <a:gd name="T34" fmla="*/ 0 w 249"/>
                <a:gd name="T35" fmla="*/ 0 h 72"/>
                <a:gd name="T36" fmla="*/ 0 w 249"/>
                <a:gd name="T37" fmla="*/ 0 h 72"/>
                <a:gd name="T38" fmla="*/ 0 w 249"/>
                <a:gd name="T39" fmla="*/ 0 h 72"/>
                <a:gd name="T40" fmla="*/ 0 w 249"/>
                <a:gd name="T41" fmla="*/ 0 h 72"/>
                <a:gd name="T42" fmla="*/ 0 w 249"/>
                <a:gd name="T43" fmla="*/ 0 h 72"/>
                <a:gd name="T44" fmla="*/ 0 w 249"/>
                <a:gd name="T45" fmla="*/ 0 h 72"/>
                <a:gd name="T46" fmla="*/ 0 w 249"/>
                <a:gd name="T47" fmla="*/ 0 h 72"/>
                <a:gd name="T48" fmla="*/ 0 w 249"/>
                <a:gd name="T49" fmla="*/ 0 h 72"/>
                <a:gd name="T50" fmla="*/ 0 w 249"/>
                <a:gd name="T51" fmla="*/ 0 h 72"/>
                <a:gd name="T52" fmla="*/ 0 w 249"/>
                <a:gd name="T53" fmla="*/ 0 h 72"/>
                <a:gd name="T54" fmla="*/ 0 w 249"/>
                <a:gd name="T55" fmla="*/ 0 h 72"/>
                <a:gd name="T56" fmla="*/ 0 w 249"/>
                <a:gd name="T57" fmla="*/ 0 h 72"/>
                <a:gd name="T58" fmla="*/ 0 w 249"/>
                <a:gd name="T59" fmla="*/ 0 h 72"/>
                <a:gd name="T60" fmla="*/ 0 w 249"/>
                <a:gd name="T61" fmla="*/ 0 h 72"/>
                <a:gd name="T62" fmla="*/ 0 w 249"/>
                <a:gd name="T63" fmla="*/ 0 h 72"/>
                <a:gd name="T64" fmla="*/ 0 w 249"/>
                <a:gd name="T65" fmla="*/ 0 h 72"/>
                <a:gd name="T66" fmla="*/ 0 w 249"/>
                <a:gd name="T67" fmla="*/ 0 h 72"/>
                <a:gd name="T68" fmla="*/ 0 w 249"/>
                <a:gd name="T69" fmla="*/ 0 h 72"/>
                <a:gd name="T70" fmla="*/ 0 w 249"/>
                <a:gd name="T71" fmla="*/ 0 h 72"/>
                <a:gd name="T72" fmla="*/ 0 w 249"/>
                <a:gd name="T73" fmla="*/ 0 h 72"/>
                <a:gd name="T74" fmla="*/ 0 w 249"/>
                <a:gd name="T75" fmla="*/ 0 h 72"/>
                <a:gd name="T76" fmla="*/ 0 w 249"/>
                <a:gd name="T77" fmla="*/ 0 h 72"/>
                <a:gd name="T78" fmla="*/ 0 w 249"/>
                <a:gd name="T79" fmla="*/ 0 h 72"/>
                <a:gd name="T80" fmla="*/ 0 w 249"/>
                <a:gd name="T81" fmla="*/ 0 h 72"/>
                <a:gd name="T82" fmla="*/ 0 w 249"/>
                <a:gd name="T83" fmla="*/ 0 h 72"/>
                <a:gd name="T84" fmla="*/ 0 w 249"/>
                <a:gd name="T85" fmla="*/ 0 h 72"/>
                <a:gd name="T86" fmla="*/ 0 w 249"/>
                <a:gd name="T87" fmla="*/ 0 h 72"/>
                <a:gd name="T88" fmla="*/ 0 w 249"/>
                <a:gd name="T89" fmla="*/ 0 h 72"/>
                <a:gd name="T90" fmla="*/ 0 w 249"/>
                <a:gd name="T91" fmla="*/ 0 h 72"/>
                <a:gd name="T92" fmla="*/ 0 w 249"/>
                <a:gd name="T93" fmla="*/ 0 h 72"/>
                <a:gd name="T94" fmla="*/ 0 w 249"/>
                <a:gd name="T95" fmla="*/ 0 h 72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249"/>
                <a:gd name="T145" fmla="*/ 0 h 72"/>
                <a:gd name="T146" fmla="*/ 249 w 249"/>
                <a:gd name="T147" fmla="*/ 72 h 72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249" h="72">
                  <a:moveTo>
                    <a:pt x="2" y="0"/>
                  </a:moveTo>
                  <a:lnTo>
                    <a:pt x="13" y="2"/>
                  </a:lnTo>
                  <a:lnTo>
                    <a:pt x="29" y="6"/>
                  </a:lnTo>
                  <a:lnTo>
                    <a:pt x="42" y="9"/>
                  </a:lnTo>
                  <a:lnTo>
                    <a:pt x="57" y="13"/>
                  </a:lnTo>
                  <a:lnTo>
                    <a:pt x="70" y="15"/>
                  </a:lnTo>
                  <a:lnTo>
                    <a:pt x="86" y="19"/>
                  </a:lnTo>
                  <a:lnTo>
                    <a:pt x="101" y="19"/>
                  </a:lnTo>
                  <a:lnTo>
                    <a:pt x="116" y="23"/>
                  </a:lnTo>
                  <a:lnTo>
                    <a:pt x="131" y="23"/>
                  </a:lnTo>
                  <a:lnTo>
                    <a:pt x="146" y="23"/>
                  </a:lnTo>
                  <a:lnTo>
                    <a:pt x="162" y="21"/>
                  </a:lnTo>
                  <a:lnTo>
                    <a:pt x="175" y="21"/>
                  </a:lnTo>
                  <a:lnTo>
                    <a:pt x="188" y="19"/>
                  </a:lnTo>
                  <a:lnTo>
                    <a:pt x="203" y="17"/>
                  </a:lnTo>
                  <a:lnTo>
                    <a:pt x="219" y="15"/>
                  </a:lnTo>
                  <a:lnTo>
                    <a:pt x="234" y="11"/>
                  </a:lnTo>
                  <a:lnTo>
                    <a:pt x="239" y="11"/>
                  </a:lnTo>
                  <a:lnTo>
                    <a:pt x="249" y="11"/>
                  </a:lnTo>
                  <a:lnTo>
                    <a:pt x="245" y="23"/>
                  </a:lnTo>
                  <a:lnTo>
                    <a:pt x="239" y="32"/>
                  </a:lnTo>
                  <a:lnTo>
                    <a:pt x="228" y="36"/>
                  </a:lnTo>
                  <a:lnTo>
                    <a:pt x="217" y="38"/>
                  </a:lnTo>
                  <a:lnTo>
                    <a:pt x="207" y="38"/>
                  </a:lnTo>
                  <a:lnTo>
                    <a:pt x="201" y="38"/>
                  </a:lnTo>
                  <a:lnTo>
                    <a:pt x="194" y="38"/>
                  </a:lnTo>
                  <a:lnTo>
                    <a:pt x="186" y="40"/>
                  </a:lnTo>
                  <a:lnTo>
                    <a:pt x="171" y="40"/>
                  </a:lnTo>
                  <a:lnTo>
                    <a:pt x="162" y="44"/>
                  </a:lnTo>
                  <a:lnTo>
                    <a:pt x="152" y="47"/>
                  </a:lnTo>
                  <a:lnTo>
                    <a:pt x="141" y="57"/>
                  </a:lnTo>
                  <a:lnTo>
                    <a:pt x="129" y="66"/>
                  </a:lnTo>
                  <a:lnTo>
                    <a:pt x="124" y="72"/>
                  </a:lnTo>
                  <a:lnTo>
                    <a:pt x="114" y="66"/>
                  </a:lnTo>
                  <a:lnTo>
                    <a:pt x="105" y="57"/>
                  </a:lnTo>
                  <a:lnTo>
                    <a:pt x="93" y="44"/>
                  </a:lnTo>
                  <a:lnTo>
                    <a:pt x="86" y="40"/>
                  </a:lnTo>
                  <a:lnTo>
                    <a:pt x="74" y="38"/>
                  </a:lnTo>
                  <a:lnTo>
                    <a:pt x="61" y="36"/>
                  </a:lnTo>
                  <a:lnTo>
                    <a:pt x="53" y="34"/>
                  </a:lnTo>
                  <a:lnTo>
                    <a:pt x="44" y="34"/>
                  </a:lnTo>
                  <a:lnTo>
                    <a:pt x="38" y="32"/>
                  </a:lnTo>
                  <a:lnTo>
                    <a:pt x="30" y="32"/>
                  </a:lnTo>
                  <a:lnTo>
                    <a:pt x="15" y="27"/>
                  </a:lnTo>
                  <a:lnTo>
                    <a:pt x="8" y="21"/>
                  </a:lnTo>
                  <a:lnTo>
                    <a:pt x="0" y="1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83" name="Freeform 32">
              <a:extLst>
                <a:ext uri="{FF2B5EF4-FFF2-40B4-BE49-F238E27FC236}">
                  <a16:creationId xmlns:a16="http://schemas.microsoft.com/office/drawing/2014/main" id="{3B6A6263-09EB-26D0-E8CE-E95C2C1BF8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3" y="920"/>
              <a:ext cx="63" cy="24"/>
            </a:xfrm>
            <a:custGeom>
              <a:avLst/>
              <a:gdLst>
                <a:gd name="T0" fmla="*/ 0 w 203"/>
                <a:gd name="T1" fmla="*/ 0 h 85"/>
                <a:gd name="T2" fmla="*/ 0 w 203"/>
                <a:gd name="T3" fmla="*/ 0 h 85"/>
                <a:gd name="T4" fmla="*/ 0 w 203"/>
                <a:gd name="T5" fmla="*/ 0 h 85"/>
                <a:gd name="T6" fmla="*/ 0 w 203"/>
                <a:gd name="T7" fmla="*/ 0 h 85"/>
                <a:gd name="T8" fmla="*/ 0 w 203"/>
                <a:gd name="T9" fmla="*/ 0 h 85"/>
                <a:gd name="T10" fmla="*/ 0 w 203"/>
                <a:gd name="T11" fmla="*/ 0 h 85"/>
                <a:gd name="T12" fmla="*/ 0 w 203"/>
                <a:gd name="T13" fmla="*/ 0 h 85"/>
                <a:gd name="T14" fmla="*/ 0 w 203"/>
                <a:gd name="T15" fmla="*/ 0 h 85"/>
                <a:gd name="T16" fmla="*/ 0 w 203"/>
                <a:gd name="T17" fmla="*/ 0 h 85"/>
                <a:gd name="T18" fmla="*/ 0 w 203"/>
                <a:gd name="T19" fmla="*/ 0 h 85"/>
                <a:gd name="T20" fmla="*/ 0 w 203"/>
                <a:gd name="T21" fmla="*/ 0 h 85"/>
                <a:gd name="T22" fmla="*/ 0 w 203"/>
                <a:gd name="T23" fmla="*/ 0 h 85"/>
                <a:gd name="T24" fmla="*/ 0 w 203"/>
                <a:gd name="T25" fmla="*/ 0 h 85"/>
                <a:gd name="T26" fmla="*/ 0 w 203"/>
                <a:gd name="T27" fmla="*/ 0 h 85"/>
                <a:gd name="T28" fmla="*/ 0 w 203"/>
                <a:gd name="T29" fmla="*/ 0 h 85"/>
                <a:gd name="T30" fmla="*/ 0 w 203"/>
                <a:gd name="T31" fmla="*/ 0 h 85"/>
                <a:gd name="T32" fmla="*/ 0 w 203"/>
                <a:gd name="T33" fmla="*/ 0 h 85"/>
                <a:gd name="T34" fmla="*/ 0 w 203"/>
                <a:gd name="T35" fmla="*/ 0 h 85"/>
                <a:gd name="T36" fmla="*/ 0 w 203"/>
                <a:gd name="T37" fmla="*/ 0 h 85"/>
                <a:gd name="T38" fmla="*/ 0 w 203"/>
                <a:gd name="T39" fmla="*/ 0 h 85"/>
                <a:gd name="T40" fmla="*/ 0 w 203"/>
                <a:gd name="T41" fmla="*/ 0 h 85"/>
                <a:gd name="T42" fmla="*/ 0 w 203"/>
                <a:gd name="T43" fmla="*/ 0 h 85"/>
                <a:gd name="T44" fmla="*/ 0 w 203"/>
                <a:gd name="T45" fmla="*/ 0 h 85"/>
                <a:gd name="T46" fmla="*/ 0 w 203"/>
                <a:gd name="T47" fmla="*/ 0 h 85"/>
                <a:gd name="T48" fmla="*/ 0 w 203"/>
                <a:gd name="T49" fmla="*/ 0 h 85"/>
                <a:gd name="T50" fmla="*/ 0 w 203"/>
                <a:gd name="T51" fmla="*/ 0 h 85"/>
                <a:gd name="T52" fmla="*/ 0 w 203"/>
                <a:gd name="T53" fmla="*/ 0 h 85"/>
                <a:gd name="T54" fmla="*/ 0 w 203"/>
                <a:gd name="T55" fmla="*/ 0 h 85"/>
                <a:gd name="T56" fmla="*/ 0 w 203"/>
                <a:gd name="T57" fmla="*/ 0 h 85"/>
                <a:gd name="T58" fmla="*/ 0 w 203"/>
                <a:gd name="T59" fmla="*/ 0 h 85"/>
                <a:gd name="T60" fmla="*/ 0 w 203"/>
                <a:gd name="T61" fmla="*/ 0 h 85"/>
                <a:gd name="T62" fmla="*/ 0 w 203"/>
                <a:gd name="T63" fmla="*/ 0 h 85"/>
                <a:gd name="T64" fmla="*/ 0 w 203"/>
                <a:gd name="T65" fmla="*/ 0 h 85"/>
                <a:gd name="T66" fmla="*/ 0 w 203"/>
                <a:gd name="T67" fmla="*/ 0 h 85"/>
                <a:gd name="T68" fmla="*/ 0 w 203"/>
                <a:gd name="T69" fmla="*/ 0 h 85"/>
                <a:gd name="T70" fmla="*/ 0 w 203"/>
                <a:gd name="T71" fmla="*/ 0 h 85"/>
                <a:gd name="T72" fmla="*/ 0 w 203"/>
                <a:gd name="T73" fmla="*/ 0 h 85"/>
                <a:gd name="T74" fmla="*/ 0 w 203"/>
                <a:gd name="T75" fmla="*/ 0 h 85"/>
                <a:gd name="T76" fmla="*/ 0 w 203"/>
                <a:gd name="T77" fmla="*/ 0 h 85"/>
                <a:gd name="T78" fmla="*/ 0 w 203"/>
                <a:gd name="T79" fmla="*/ 0 h 85"/>
                <a:gd name="T80" fmla="*/ 0 w 203"/>
                <a:gd name="T81" fmla="*/ 0 h 85"/>
                <a:gd name="T82" fmla="*/ 0 w 203"/>
                <a:gd name="T83" fmla="*/ 0 h 85"/>
                <a:gd name="T84" fmla="*/ 0 w 203"/>
                <a:gd name="T85" fmla="*/ 0 h 85"/>
                <a:gd name="T86" fmla="*/ 0 w 203"/>
                <a:gd name="T87" fmla="*/ 0 h 8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203"/>
                <a:gd name="T133" fmla="*/ 0 h 85"/>
                <a:gd name="T134" fmla="*/ 203 w 203"/>
                <a:gd name="T135" fmla="*/ 85 h 8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203" h="85">
                  <a:moveTo>
                    <a:pt x="2" y="0"/>
                  </a:moveTo>
                  <a:lnTo>
                    <a:pt x="13" y="2"/>
                  </a:lnTo>
                  <a:lnTo>
                    <a:pt x="27" y="5"/>
                  </a:lnTo>
                  <a:lnTo>
                    <a:pt x="38" y="7"/>
                  </a:lnTo>
                  <a:lnTo>
                    <a:pt x="51" y="11"/>
                  </a:lnTo>
                  <a:lnTo>
                    <a:pt x="61" y="11"/>
                  </a:lnTo>
                  <a:lnTo>
                    <a:pt x="74" y="11"/>
                  </a:lnTo>
                  <a:lnTo>
                    <a:pt x="86" y="11"/>
                  </a:lnTo>
                  <a:lnTo>
                    <a:pt x="97" y="13"/>
                  </a:lnTo>
                  <a:lnTo>
                    <a:pt x="110" y="11"/>
                  </a:lnTo>
                  <a:lnTo>
                    <a:pt x="122" y="11"/>
                  </a:lnTo>
                  <a:lnTo>
                    <a:pt x="135" y="11"/>
                  </a:lnTo>
                  <a:lnTo>
                    <a:pt x="146" y="11"/>
                  </a:lnTo>
                  <a:lnTo>
                    <a:pt x="158" y="11"/>
                  </a:lnTo>
                  <a:lnTo>
                    <a:pt x="171" y="11"/>
                  </a:lnTo>
                  <a:lnTo>
                    <a:pt x="184" y="11"/>
                  </a:lnTo>
                  <a:lnTo>
                    <a:pt x="200" y="11"/>
                  </a:lnTo>
                  <a:lnTo>
                    <a:pt x="198" y="15"/>
                  </a:lnTo>
                  <a:lnTo>
                    <a:pt x="200" y="21"/>
                  </a:lnTo>
                  <a:lnTo>
                    <a:pt x="202" y="28"/>
                  </a:lnTo>
                  <a:lnTo>
                    <a:pt x="203" y="36"/>
                  </a:lnTo>
                  <a:lnTo>
                    <a:pt x="194" y="36"/>
                  </a:lnTo>
                  <a:lnTo>
                    <a:pt x="186" y="38"/>
                  </a:lnTo>
                  <a:lnTo>
                    <a:pt x="181" y="40"/>
                  </a:lnTo>
                  <a:lnTo>
                    <a:pt x="173" y="45"/>
                  </a:lnTo>
                  <a:lnTo>
                    <a:pt x="158" y="53"/>
                  </a:lnTo>
                  <a:lnTo>
                    <a:pt x="145" y="62"/>
                  </a:lnTo>
                  <a:lnTo>
                    <a:pt x="129" y="68"/>
                  </a:lnTo>
                  <a:lnTo>
                    <a:pt x="116" y="78"/>
                  </a:lnTo>
                  <a:lnTo>
                    <a:pt x="101" y="81"/>
                  </a:lnTo>
                  <a:lnTo>
                    <a:pt x="88" y="85"/>
                  </a:lnTo>
                  <a:lnTo>
                    <a:pt x="74" y="80"/>
                  </a:lnTo>
                  <a:lnTo>
                    <a:pt x="61" y="74"/>
                  </a:lnTo>
                  <a:lnTo>
                    <a:pt x="53" y="68"/>
                  </a:lnTo>
                  <a:lnTo>
                    <a:pt x="46" y="64"/>
                  </a:lnTo>
                  <a:lnTo>
                    <a:pt x="38" y="59"/>
                  </a:lnTo>
                  <a:lnTo>
                    <a:pt x="32" y="55"/>
                  </a:lnTo>
                  <a:lnTo>
                    <a:pt x="19" y="42"/>
                  </a:lnTo>
                  <a:lnTo>
                    <a:pt x="8" y="30"/>
                  </a:lnTo>
                  <a:lnTo>
                    <a:pt x="4" y="21"/>
                  </a:lnTo>
                  <a:lnTo>
                    <a:pt x="2" y="15"/>
                  </a:lnTo>
                  <a:lnTo>
                    <a:pt x="0" y="7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84" name="Freeform 33">
              <a:extLst>
                <a:ext uri="{FF2B5EF4-FFF2-40B4-BE49-F238E27FC236}">
                  <a16:creationId xmlns:a16="http://schemas.microsoft.com/office/drawing/2014/main" id="{09019FB4-C7BC-CACD-16CD-69ABA522C5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15" y="967"/>
              <a:ext cx="17" cy="377"/>
            </a:xfrm>
            <a:custGeom>
              <a:avLst/>
              <a:gdLst>
                <a:gd name="T0" fmla="*/ 0 w 55"/>
                <a:gd name="T1" fmla="*/ 0 h 1336"/>
                <a:gd name="T2" fmla="*/ 0 w 55"/>
                <a:gd name="T3" fmla="*/ 0 h 1336"/>
                <a:gd name="T4" fmla="*/ 0 w 55"/>
                <a:gd name="T5" fmla="*/ 0 h 1336"/>
                <a:gd name="T6" fmla="*/ 0 w 55"/>
                <a:gd name="T7" fmla="*/ 0 h 1336"/>
                <a:gd name="T8" fmla="*/ 0 w 55"/>
                <a:gd name="T9" fmla="*/ 0 h 1336"/>
                <a:gd name="T10" fmla="*/ 0 w 55"/>
                <a:gd name="T11" fmla="*/ 0 h 1336"/>
                <a:gd name="T12" fmla="*/ 0 w 55"/>
                <a:gd name="T13" fmla="*/ 0 h 1336"/>
                <a:gd name="T14" fmla="*/ 0 w 55"/>
                <a:gd name="T15" fmla="*/ 0 h 1336"/>
                <a:gd name="T16" fmla="*/ 0 w 55"/>
                <a:gd name="T17" fmla="*/ 0 h 1336"/>
                <a:gd name="T18" fmla="*/ 0 w 55"/>
                <a:gd name="T19" fmla="*/ 0 h 1336"/>
                <a:gd name="T20" fmla="*/ 0 w 55"/>
                <a:gd name="T21" fmla="*/ 0 h 1336"/>
                <a:gd name="T22" fmla="*/ 0 w 55"/>
                <a:gd name="T23" fmla="*/ 0 h 1336"/>
                <a:gd name="T24" fmla="*/ 0 w 55"/>
                <a:gd name="T25" fmla="*/ 0 h 1336"/>
                <a:gd name="T26" fmla="*/ 0 w 55"/>
                <a:gd name="T27" fmla="*/ 0 h 1336"/>
                <a:gd name="T28" fmla="*/ 0 w 55"/>
                <a:gd name="T29" fmla="*/ 0 h 1336"/>
                <a:gd name="T30" fmla="*/ 0 w 55"/>
                <a:gd name="T31" fmla="*/ 0 h 1336"/>
                <a:gd name="T32" fmla="*/ 0 w 55"/>
                <a:gd name="T33" fmla="*/ 0 h 1336"/>
                <a:gd name="T34" fmla="*/ 0 w 55"/>
                <a:gd name="T35" fmla="*/ 0 h 1336"/>
                <a:gd name="T36" fmla="*/ 0 w 55"/>
                <a:gd name="T37" fmla="*/ 0 h 1336"/>
                <a:gd name="T38" fmla="*/ 0 w 55"/>
                <a:gd name="T39" fmla="*/ 0 h 1336"/>
                <a:gd name="T40" fmla="*/ 0 w 55"/>
                <a:gd name="T41" fmla="*/ 0 h 1336"/>
                <a:gd name="T42" fmla="*/ 0 w 55"/>
                <a:gd name="T43" fmla="*/ 0 h 1336"/>
                <a:gd name="T44" fmla="*/ 0 w 55"/>
                <a:gd name="T45" fmla="*/ 0 h 1336"/>
                <a:gd name="T46" fmla="*/ 0 w 55"/>
                <a:gd name="T47" fmla="*/ 0 h 1336"/>
                <a:gd name="T48" fmla="*/ 0 w 55"/>
                <a:gd name="T49" fmla="*/ 0 h 1336"/>
                <a:gd name="T50" fmla="*/ 0 w 55"/>
                <a:gd name="T51" fmla="*/ 0 h 1336"/>
                <a:gd name="T52" fmla="*/ 0 w 55"/>
                <a:gd name="T53" fmla="*/ 0 h 1336"/>
                <a:gd name="T54" fmla="*/ 0 w 55"/>
                <a:gd name="T55" fmla="*/ 0 h 1336"/>
                <a:gd name="T56" fmla="*/ 0 w 55"/>
                <a:gd name="T57" fmla="*/ 0 h 1336"/>
                <a:gd name="T58" fmla="*/ 0 w 55"/>
                <a:gd name="T59" fmla="*/ 0 h 1336"/>
                <a:gd name="T60" fmla="*/ 0 w 55"/>
                <a:gd name="T61" fmla="*/ 0 h 1336"/>
                <a:gd name="T62" fmla="*/ 0 w 55"/>
                <a:gd name="T63" fmla="*/ 0 h 1336"/>
                <a:gd name="T64" fmla="*/ 0 w 55"/>
                <a:gd name="T65" fmla="*/ 0 h 1336"/>
                <a:gd name="T66" fmla="*/ 0 w 55"/>
                <a:gd name="T67" fmla="*/ 0 h 1336"/>
                <a:gd name="T68" fmla="*/ 0 w 55"/>
                <a:gd name="T69" fmla="*/ 0 h 1336"/>
                <a:gd name="T70" fmla="*/ 0 w 55"/>
                <a:gd name="T71" fmla="*/ 0 h 1336"/>
                <a:gd name="T72" fmla="*/ 0 w 55"/>
                <a:gd name="T73" fmla="*/ 0 h 1336"/>
                <a:gd name="T74" fmla="*/ 0 w 55"/>
                <a:gd name="T75" fmla="*/ 0 h 1336"/>
                <a:gd name="T76" fmla="*/ 0 w 55"/>
                <a:gd name="T77" fmla="*/ 0 h 1336"/>
                <a:gd name="T78" fmla="*/ 0 w 55"/>
                <a:gd name="T79" fmla="*/ 0 h 1336"/>
                <a:gd name="T80" fmla="*/ 0 w 55"/>
                <a:gd name="T81" fmla="*/ 0 h 1336"/>
                <a:gd name="T82" fmla="*/ 0 w 55"/>
                <a:gd name="T83" fmla="*/ 0 h 1336"/>
                <a:gd name="T84" fmla="*/ 0 w 55"/>
                <a:gd name="T85" fmla="*/ 0 h 1336"/>
                <a:gd name="T86" fmla="*/ 0 w 55"/>
                <a:gd name="T87" fmla="*/ 0 h 1336"/>
                <a:gd name="T88" fmla="*/ 0 w 55"/>
                <a:gd name="T89" fmla="*/ 0 h 1336"/>
                <a:gd name="T90" fmla="*/ 0 w 55"/>
                <a:gd name="T91" fmla="*/ 0 h 1336"/>
                <a:gd name="T92" fmla="*/ 0 w 55"/>
                <a:gd name="T93" fmla="*/ 0 h 1336"/>
                <a:gd name="T94" fmla="*/ 0 w 55"/>
                <a:gd name="T95" fmla="*/ 0 h 1336"/>
                <a:gd name="T96" fmla="*/ 0 w 55"/>
                <a:gd name="T97" fmla="*/ 0 h 1336"/>
                <a:gd name="T98" fmla="*/ 0 w 55"/>
                <a:gd name="T99" fmla="*/ 0 h 1336"/>
                <a:gd name="T100" fmla="*/ 0 w 55"/>
                <a:gd name="T101" fmla="*/ 0 h 1336"/>
                <a:gd name="T102" fmla="*/ 0 w 55"/>
                <a:gd name="T103" fmla="*/ 0 h 1336"/>
                <a:gd name="T104" fmla="*/ 0 w 55"/>
                <a:gd name="T105" fmla="*/ 0 h 1336"/>
                <a:gd name="T106" fmla="*/ 0 w 55"/>
                <a:gd name="T107" fmla="*/ 0 h 13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55"/>
                <a:gd name="T163" fmla="*/ 0 h 1336"/>
                <a:gd name="T164" fmla="*/ 55 w 55"/>
                <a:gd name="T165" fmla="*/ 1336 h 13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55" h="1336">
                  <a:moveTo>
                    <a:pt x="12" y="0"/>
                  </a:moveTo>
                  <a:lnTo>
                    <a:pt x="19" y="4"/>
                  </a:lnTo>
                  <a:lnTo>
                    <a:pt x="25" y="11"/>
                  </a:lnTo>
                  <a:lnTo>
                    <a:pt x="25" y="23"/>
                  </a:lnTo>
                  <a:lnTo>
                    <a:pt x="25" y="36"/>
                  </a:lnTo>
                  <a:lnTo>
                    <a:pt x="23" y="48"/>
                  </a:lnTo>
                  <a:lnTo>
                    <a:pt x="21" y="61"/>
                  </a:lnTo>
                  <a:lnTo>
                    <a:pt x="21" y="70"/>
                  </a:lnTo>
                  <a:lnTo>
                    <a:pt x="23" y="84"/>
                  </a:lnTo>
                  <a:lnTo>
                    <a:pt x="21" y="120"/>
                  </a:lnTo>
                  <a:lnTo>
                    <a:pt x="21" y="160"/>
                  </a:lnTo>
                  <a:lnTo>
                    <a:pt x="23" y="198"/>
                  </a:lnTo>
                  <a:lnTo>
                    <a:pt x="25" y="238"/>
                  </a:lnTo>
                  <a:lnTo>
                    <a:pt x="27" y="276"/>
                  </a:lnTo>
                  <a:lnTo>
                    <a:pt x="31" y="314"/>
                  </a:lnTo>
                  <a:lnTo>
                    <a:pt x="33" y="352"/>
                  </a:lnTo>
                  <a:lnTo>
                    <a:pt x="36" y="392"/>
                  </a:lnTo>
                  <a:lnTo>
                    <a:pt x="38" y="430"/>
                  </a:lnTo>
                  <a:lnTo>
                    <a:pt x="40" y="468"/>
                  </a:lnTo>
                  <a:lnTo>
                    <a:pt x="44" y="506"/>
                  </a:lnTo>
                  <a:lnTo>
                    <a:pt x="46" y="546"/>
                  </a:lnTo>
                  <a:lnTo>
                    <a:pt x="48" y="584"/>
                  </a:lnTo>
                  <a:lnTo>
                    <a:pt x="48" y="622"/>
                  </a:lnTo>
                  <a:lnTo>
                    <a:pt x="48" y="660"/>
                  </a:lnTo>
                  <a:lnTo>
                    <a:pt x="48" y="700"/>
                  </a:lnTo>
                  <a:lnTo>
                    <a:pt x="48" y="730"/>
                  </a:lnTo>
                  <a:lnTo>
                    <a:pt x="48" y="759"/>
                  </a:lnTo>
                  <a:lnTo>
                    <a:pt x="48" y="787"/>
                  </a:lnTo>
                  <a:lnTo>
                    <a:pt x="48" y="816"/>
                  </a:lnTo>
                  <a:lnTo>
                    <a:pt x="46" y="844"/>
                  </a:lnTo>
                  <a:lnTo>
                    <a:pt x="44" y="873"/>
                  </a:lnTo>
                  <a:lnTo>
                    <a:pt x="44" y="901"/>
                  </a:lnTo>
                  <a:lnTo>
                    <a:pt x="44" y="930"/>
                  </a:lnTo>
                  <a:lnTo>
                    <a:pt x="42" y="958"/>
                  </a:lnTo>
                  <a:lnTo>
                    <a:pt x="42" y="987"/>
                  </a:lnTo>
                  <a:lnTo>
                    <a:pt x="42" y="1017"/>
                  </a:lnTo>
                  <a:lnTo>
                    <a:pt x="44" y="1049"/>
                  </a:lnTo>
                  <a:lnTo>
                    <a:pt x="44" y="1080"/>
                  </a:lnTo>
                  <a:lnTo>
                    <a:pt x="48" y="1114"/>
                  </a:lnTo>
                  <a:lnTo>
                    <a:pt x="50" y="1150"/>
                  </a:lnTo>
                  <a:lnTo>
                    <a:pt x="55" y="1188"/>
                  </a:lnTo>
                  <a:lnTo>
                    <a:pt x="55" y="1198"/>
                  </a:lnTo>
                  <a:lnTo>
                    <a:pt x="55" y="1207"/>
                  </a:lnTo>
                  <a:lnTo>
                    <a:pt x="54" y="1215"/>
                  </a:lnTo>
                  <a:lnTo>
                    <a:pt x="54" y="1224"/>
                  </a:lnTo>
                  <a:lnTo>
                    <a:pt x="50" y="1234"/>
                  </a:lnTo>
                  <a:lnTo>
                    <a:pt x="48" y="1243"/>
                  </a:lnTo>
                  <a:lnTo>
                    <a:pt x="44" y="1253"/>
                  </a:lnTo>
                  <a:lnTo>
                    <a:pt x="44" y="1262"/>
                  </a:lnTo>
                  <a:lnTo>
                    <a:pt x="38" y="1270"/>
                  </a:lnTo>
                  <a:lnTo>
                    <a:pt x="36" y="1279"/>
                  </a:lnTo>
                  <a:lnTo>
                    <a:pt x="33" y="1289"/>
                  </a:lnTo>
                  <a:lnTo>
                    <a:pt x="31" y="1298"/>
                  </a:lnTo>
                  <a:lnTo>
                    <a:pt x="25" y="1306"/>
                  </a:lnTo>
                  <a:lnTo>
                    <a:pt x="25" y="1316"/>
                  </a:lnTo>
                  <a:lnTo>
                    <a:pt x="21" y="1325"/>
                  </a:lnTo>
                  <a:lnTo>
                    <a:pt x="21" y="1336"/>
                  </a:lnTo>
                  <a:lnTo>
                    <a:pt x="12" y="1336"/>
                  </a:lnTo>
                  <a:lnTo>
                    <a:pt x="6" y="1336"/>
                  </a:lnTo>
                  <a:lnTo>
                    <a:pt x="6" y="1300"/>
                  </a:lnTo>
                  <a:lnTo>
                    <a:pt x="6" y="1268"/>
                  </a:lnTo>
                  <a:lnTo>
                    <a:pt x="6" y="1234"/>
                  </a:lnTo>
                  <a:lnTo>
                    <a:pt x="8" y="1202"/>
                  </a:lnTo>
                  <a:lnTo>
                    <a:pt x="8" y="1167"/>
                  </a:lnTo>
                  <a:lnTo>
                    <a:pt x="12" y="1133"/>
                  </a:lnTo>
                  <a:lnTo>
                    <a:pt x="12" y="1099"/>
                  </a:lnTo>
                  <a:lnTo>
                    <a:pt x="16" y="1067"/>
                  </a:lnTo>
                  <a:lnTo>
                    <a:pt x="16" y="1034"/>
                  </a:lnTo>
                  <a:lnTo>
                    <a:pt x="16" y="1000"/>
                  </a:lnTo>
                  <a:lnTo>
                    <a:pt x="16" y="968"/>
                  </a:lnTo>
                  <a:lnTo>
                    <a:pt x="16" y="935"/>
                  </a:lnTo>
                  <a:lnTo>
                    <a:pt x="12" y="901"/>
                  </a:lnTo>
                  <a:lnTo>
                    <a:pt x="12" y="867"/>
                  </a:lnTo>
                  <a:lnTo>
                    <a:pt x="8" y="835"/>
                  </a:lnTo>
                  <a:lnTo>
                    <a:pt x="6" y="802"/>
                  </a:lnTo>
                  <a:lnTo>
                    <a:pt x="4" y="770"/>
                  </a:lnTo>
                  <a:lnTo>
                    <a:pt x="4" y="740"/>
                  </a:lnTo>
                  <a:lnTo>
                    <a:pt x="4" y="709"/>
                  </a:lnTo>
                  <a:lnTo>
                    <a:pt x="4" y="679"/>
                  </a:lnTo>
                  <a:lnTo>
                    <a:pt x="4" y="646"/>
                  </a:lnTo>
                  <a:lnTo>
                    <a:pt x="4" y="618"/>
                  </a:lnTo>
                  <a:lnTo>
                    <a:pt x="4" y="586"/>
                  </a:lnTo>
                  <a:lnTo>
                    <a:pt x="6" y="557"/>
                  </a:lnTo>
                  <a:lnTo>
                    <a:pt x="6" y="525"/>
                  </a:lnTo>
                  <a:lnTo>
                    <a:pt x="6" y="494"/>
                  </a:lnTo>
                  <a:lnTo>
                    <a:pt x="6" y="462"/>
                  </a:lnTo>
                  <a:lnTo>
                    <a:pt x="6" y="433"/>
                  </a:lnTo>
                  <a:lnTo>
                    <a:pt x="6" y="401"/>
                  </a:lnTo>
                  <a:lnTo>
                    <a:pt x="6" y="371"/>
                  </a:lnTo>
                  <a:lnTo>
                    <a:pt x="6" y="340"/>
                  </a:lnTo>
                  <a:lnTo>
                    <a:pt x="6" y="310"/>
                  </a:lnTo>
                  <a:lnTo>
                    <a:pt x="4" y="289"/>
                  </a:lnTo>
                  <a:lnTo>
                    <a:pt x="4" y="272"/>
                  </a:lnTo>
                  <a:lnTo>
                    <a:pt x="2" y="251"/>
                  </a:lnTo>
                  <a:lnTo>
                    <a:pt x="2" y="232"/>
                  </a:lnTo>
                  <a:lnTo>
                    <a:pt x="2" y="211"/>
                  </a:lnTo>
                  <a:lnTo>
                    <a:pt x="2" y="192"/>
                  </a:lnTo>
                  <a:lnTo>
                    <a:pt x="2" y="173"/>
                  </a:lnTo>
                  <a:lnTo>
                    <a:pt x="2" y="154"/>
                  </a:lnTo>
                  <a:lnTo>
                    <a:pt x="0" y="133"/>
                  </a:lnTo>
                  <a:lnTo>
                    <a:pt x="0" y="112"/>
                  </a:lnTo>
                  <a:lnTo>
                    <a:pt x="0" y="93"/>
                  </a:lnTo>
                  <a:lnTo>
                    <a:pt x="2" y="74"/>
                  </a:lnTo>
                  <a:lnTo>
                    <a:pt x="2" y="55"/>
                  </a:lnTo>
                  <a:lnTo>
                    <a:pt x="4" y="36"/>
                  </a:lnTo>
                  <a:lnTo>
                    <a:pt x="6" y="1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85" name="Freeform 34">
              <a:extLst>
                <a:ext uri="{FF2B5EF4-FFF2-40B4-BE49-F238E27FC236}">
                  <a16:creationId xmlns:a16="http://schemas.microsoft.com/office/drawing/2014/main" id="{124D8E69-6FB6-02B1-68D8-C72ED74B39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36" y="993"/>
              <a:ext cx="22" cy="319"/>
            </a:xfrm>
            <a:custGeom>
              <a:avLst/>
              <a:gdLst>
                <a:gd name="T0" fmla="*/ 0 w 68"/>
                <a:gd name="T1" fmla="*/ 0 h 1132"/>
                <a:gd name="T2" fmla="*/ 0 w 68"/>
                <a:gd name="T3" fmla="*/ 0 h 1132"/>
                <a:gd name="T4" fmla="*/ 0 w 68"/>
                <a:gd name="T5" fmla="*/ 0 h 1132"/>
                <a:gd name="T6" fmla="*/ 0 w 68"/>
                <a:gd name="T7" fmla="*/ 0 h 1132"/>
                <a:gd name="T8" fmla="*/ 0 w 68"/>
                <a:gd name="T9" fmla="*/ 0 h 1132"/>
                <a:gd name="T10" fmla="*/ 0 w 68"/>
                <a:gd name="T11" fmla="*/ 0 h 1132"/>
                <a:gd name="T12" fmla="*/ 0 w 68"/>
                <a:gd name="T13" fmla="*/ 0 h 1132"/>
                <a:gd name="T14" fmla="*/ 0 w 68"/>
                <a:gd name="T15" fmla="*/ 0 h 1132"/>
                <a:gd name="T16" fmla="*/ 0 w 68"/>
                <a:gd name="T17" fmla="*/ 0 h 1132"/>
                <a:gd name="T18" fmla="*/ 0 w 68"/>
                <a:gd name="T19" fmla="*/ 0 h 1132"/>
                <a:gd name="T20" fmla="*/ 0 w 68"/>
                <a:gd name="T21" fmla="*/ 0 h 1132"/>
                <a:gd name="T22" fmla="*/ 0 w 68"/>
                <a:gd name="T23" fmla="*/ 0 h 1132"/>
                <a:gd name="T24" fmla="*/ 0 w 68"/>
                <a:gd name="T25" fmla="*/ 0 h 1132"/>
                <a:gd name="T26" fmla="*/ 0 w 68"/>
                <a:gd name="T27" fmla="*/ 0 h 1132"/>
                <a:gd name="T28" fmla="*/ 0 w 68"/>
                <a:gd name="T29" fmla="*/ 0 h 1132"/>
                <a:gd name="T30" fmla="*/ 0 w 68"/>
                <a:gd name="T31" fmla="*/ 0 h 1132"/>
                <a:gd name="T32" fmla="*/ 0 w 68"/>
                <a:gd name="T33" fmla="*/ 0 h 1132"/>
                <a:gd name="T34" fmla="*/ 0 w 68"/>
                <a:gd name="T35" fmla="*/ 0 h 1132"/>
                <a:gd name="T36" fmla="*/ 0 w 68"/>
                <a:gd name="T37" fmla="*/ 0 h 1132"/>
                <a:gd name="T38" fmla="*/ 0 w 68"/>
                <a:gd name="T39" fmla="*/ 0 h 1132"/>
                <a:gd name="T40" fmla="*/ 0 w 68"/>
                <a:gd name="T41" fmla="*/ 0 h 1132"/>
                <a:gd name="T42" fmla="*/ 0 w 68"/>
                <a:gd name="T43" fmla="*/ 0 h 1132"/>
                <a:gd name="T44" fmla="*/ 0 w 68"/>
                <a:gd name="T45" fmla="*/ 0 h 1132"/>
                <a:gd name="T46" fmla="*/ 0 w 68"/>
                <a:gd name="T47" fmla="*/ 0 h 1132"/>
                <a:gd name="T48" fmla="*/ 0 w 68"/>
                <a:gd name="T49" fmla="*/ 0 h 1132"/>
                <a:gd name="T50" fmla="*/ 0 w 68"/>
                <a:gd name="T51" fmla="*/ 0 h 1132"/>
                <a:gd name="T52" fmla="*/ 0 w 68"/>
                <a:gd name="T53" fmla="*/ 0 h 1132"/>
                <a:gd name="T54" fmla="*/ 0 w 68"/>
                <a:gd name="T55" fmla="*/ 0 h 1132"/>
                <a:gd name="T56" fmla="*/ 0 w 68"/>
                <a:gd name="T57" fmla="*/ 0 h 1132"/>
                <a:gd name="T58" fmla="*/ 0 w 68"/>
                <a:gd name="T59" fmla="*/ 0 h 1132"/>
                <a:gd name="T60" fmla="*/ 0 w 68"/>
                <a:gd name="T61" fmla="*/ 0 h 1132"/>
                <a:gd name="T62" fmla="*/ 0 w 68"/>
                <a:gd name="T63" fmla="*/ 0 h 1132"/>
                <a:gd name="T64" fmla="*/ 0 w 68"/>
                <a:gd name="T65" fmla="*/ 0 h 1132"/>
                <a:gd name="T66" fmla="*/ 0 w 68"/>
                <a:gd name="T67" fmla="*/ 0 h 1132"/>
                <a:gd name="T68" fmla="*/ 0 w 68"/>
                <a:gd name="T69" fmla="*/ 0 h 1132"/>
                <a:gd name="T70" fmla="*/ 0 w 68"/>
                <a:gd name="T71" fmla="*/ 0 h 1132"/>
                <a:gd name="T72" fmla="*/ 0 w 68"/>
                <a:gd name="T73" fmla="*/ 0 h 1132"/>
                <a:gd name="T74" fmla="*/ 0 w 68"/>
                <a:gd name="T75" fmla="*/ 0 h 1132"/>
                <a:gd name="T76" fmla="*/ 0 w 68"/>
                <a:gd name="T77" fmla="*/ 0 h 1132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68"/>
                <a:gd name="T118" fmla="*/ 0 h 1132"/>
                <a:gd name="T119" fmla="*/ 68 w 68"/>
                <a:gd name="T120" fmla="*/ 1132 h 1132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68" h="1132">
                  <a:moveTo>
                    <a:pt x="51" y="0"/>
                  </a:moveTo>
                  <a:lnTo>
                    <a:pt x="51" y="0"/>
                  </a:lnTo>
                  <a:lnTo>
                    <a:pt x="57" y="0"/>
                  </a:lnTo>
                  <a:lnTo>
                    <a:pt x="62" y="0"/>
                  </a:lnTo>
                  <a:lnTo>
                    <a:pt x="68" y="0"/>
                  </a:lnTo>
                  <a:lnTo>
                    <a:pt x="64" y="16"/>
                  </a:lnTo>
                  <a:lnTo>
                    <a:pt x="64" y="31"/>
                  </a:lnTo>
                  <a:lnTo>
                    <a:pt x="60" y="46"/>
                  </a:lnTo>
                  <a:lnTo>
                    <a:pt x="59" y="63"/>
                  </a:lnTo>
                  <a:lnTo>
                    <a:pt x="57" y="78"/>
                  </a:lnTo>
                  <a:lnTo>
                    <a:pt x="55" y="95"/>
                  </a:lnTo>
                  <a:lnTo>
                    <a:pt x="55" y="113"/>
                  </a:lnTo>
                  <a:lnTo>
                    <a:pt x="55" y="128"/>
                  </a:lnTo>
                  <a:lnTo>
                    <a:pt x="51" y="143"/>
                  </a:lnTo>
                  <a:lnTo>
                    <a:pt x="51" y="158"/>
                  </a:lnTo>
                  <a:lnTo>
                    <a:pt x="51" y="175"/>
                  </a:lnTo>
                  <a:lnTo>
                    <a:pt x="51" y="190"/>
                  </a:lnTo>
                  <a:lnTo>
                    <a:pt x="49" y="208"/>
                  </a:lnTo>
                  <a:lnTo>
                    <a:pt x="49" y="223"/>
                  </a:lnTo>
                  <a:lnTo>
                    <a:pt x="49" y="242"/>
                  </a:lnTo>
                  <a:lnTo>
                    <a:pt x="51" y="259"/>
                  </a:lnTo>
                  <a:lnTo>
                    <a:pt x="45" y="308"/>
                  </a:lnTo>
                  <a:lnTo>
                    <a:pt x="41" y="358"/>
                  </a:lnTo>
                  <a:lnTo>
                    <a:pt x="40" y="407"/>
                  </a:lnTo>
                  <a:lnTo>
                    <a:pt x="38" y="459"/>
                  </a:lnTo>
                  <a:lnTo>
                    <a:pt x="36" y="508"/>
                  </a:lnTo>
                  <a:lnTo>
                    <a:pt x="34" y="559"/>
                  </a:lnTo>
                  <a:lnTo>
                    <a:pt x="34" y="609"/>
                  </a:lnTo>
                  <a:lnTo>
                    <a:pt x="34" y="660"/>
                  </a:lnTo>
                  <a:lnTo>
                    <a:pt x="34" y="709"/>
                  </a:lnTo>
                  <a:lnTo>
                    <a:pt x="34" y="761"/>
                  </a:lnTo>
                  <a:lnTo>
                    <a:pt x="36" y="810"/>
                  </a:lnTo>
                  <a:lnTo>
                    <a:pt x="38" y="862"/>
                  </a:lnTo>
                  <a:lnTo>
                    <a:pt x="40" y="911"/>
                  </a:lnTo>
                  <a:lnTo>
                    <a:pt x="41" y="964"/>
                  </a:lnTo>
                  <a:lnTo>
                    <a:pt x="45" y="1014"/>
                  </a:lnTo>
                  <a:lnTo>
                    <a:pt x="51" y="1065"/>
                  </a:lnTo>
                  <a:lnTo>
                    <a:pt x="45" y="1071"/>
                  </a:lnTo>
                  <a:lnTo>
                    <a:pt x="45" y="1080"/>
                  </a:lnTo>
                  <a:lnTo>
                    <a:pt x="45" y="1092"/>
                  </a:lnTo>
                  <a:lnTo>
                    <a:pt x="49" y="1107"/>
                  </a:lnTo>
                  <a:lnTo>
                    <a:pt x="47" y="1118"/>
                  </a:lnTo>
                  <a:lnTo>
                    <a:pt x="45" y="1126"/>
                  </a:lnTo>
                  <a:lnTo>
                    <a:pt x="40" y="1132"/>
                  </a:lnTo>
                  <a:lnTo>
                    <a:pt x="30" y="1132"/>
                  </a:lnTo>
                  <a:lnTo>
                    <a:pt x="26" y="1076"/>
                  </a:lnTo>
                  <a:lnTo>
                    <a:pt x="22" y="1023"/>
                  </a:lnTo>
                  <a:lnTo>
                    <a:pt x="21" y="968"/>
                  </a:lnTo>
                  <a:lnTo>
                    <a:pt x="19" y="917"/>
                  </a:lnTo>
                  <a:lnTo>
                    <a:pt x="13" y="862"/>
                  </a:lnTo>
                  <a:lnTo>
                    <a:pt x="9" y="808"/>
                  </a:lnTo>
                  <a:lnTo>
                    <a:pt x="7" y="753"/>
                  </a:lnTo>
                  <a:lnTo>
                    <a:pt x="5" y="702"/>
                  </a:lnTo>
                  <a:lnTo>
                    <a:pt x="3" y="647"/>
                  </a:lnTo>
                  <a:lnTo>
                    <a:pt x="1" y="594"/>
                  </a:lnTo>
                  <a:lnTo>
                    <a:pt x="0" y="540"/>
                  </a:lnTo>
                  <a:lnTo>
                    <a:pt x="1" y="487"/>
                  </a:lnTo>
                  <a:lnTo>
                    <a:pt x="1" y="434"/>
                  </a:lnTo>
                  <a:lnTo>
                    <a:pt x="3" y="381"/>
                  </a:lnTo>
                  <a:lnTo>
                    <a:pt x="7" y="327"/>
                  </a:lnTo>
                  <a:lnTo>
                    <a:pt x="13" y="274"/>
                  </a:lnTo>
                  <a:lnTo>
                    <a:pt x="13" y="255"/>
                  </a:lnTo>
                  <a:lnTo>
                    <a:pt x="13" y="238"/>
                  </a:lnTo>
                  <a:lnTo>
                    <a:pt x="13" y="219"/>
                  </a:lnTo>
                  <a:lnTo>
                    <a:pt x="15" y="204"/>
                  </a:lnTo>
                  <a:lnTo>
                    <a:pt x="15" y="187"/>
                  </a:lnTo>
                  <a:lnTo>
                    <a:pt x="19" y="168"/>
                  </a:lnTo>
                  <a:lnTo>
                    <a:pt x="21" y="151"/>
                  </a:lnTo>
                  <a:lnTo>
                    <a:pt x="24" y="135"/>
                  </a:lnTo>
                  <a:lnTo>
                    <a:pt x="26" y="116"/>
                  </a:lnTo>
                  <a:lnTo>
                    <a:pt x="28" y="99"/>
                  </a:lnTo>
                  <a:lnTo>
                    <a:pt x="32" y="82"/>
                  </a:lnTo>
                  <a:lnTo>
                    <a:pt x="36" y="65"/>
                  </a:lnTo>
                  <a:lnTo>
                    <a:pt x="38" y="48"/>
                  </a:lnTo>
                  <a:lnTo>
                    <a:pt x="41" y="31"/>
                  </a:lnTo>
                  <a:lnTo>
                    <a:pt x="45" y="16"/>
                  </a:lnTo>
                  <a:lnTo>
                    <a:pt x="5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86" name="Freeform 35">
              <a:extLst>
                <a:ext uri="{FF2B5EF4-FFF2-40B4-BE49-F238E27FC236}">
                  <a16:creationId xmlns:a16="http://schemas.microsoft.com/office/drawing/2014/main" id="{C6D08F9B-5764-F5E4-98DF-D0C780703D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51" y="988"/>
              <a:ext cx="392" cy="15"/>
            </a:xfrm>
            <a:custGeom>
              <a:avLst/>
              <a:gdLst>
                <a:gd name="T0" fmla="*/ 0 w 1283"/>
                <a:gd name="T1" fmla="*/ 0 h 53"/>
                <a:gd name="T2" fmla="*/ 0 w 1283"/>
                <a:gd name="T3" fmla="*/ 0 h 53"/>
                <a:gd name="T4" fmla="*/ 0 w 1283"/>
                <a:gd name="T5" fmla="*/ 0 h 53"/>
                <a:gd name="T6" fmla="*/ 0 w 1283"/>
                <a:gd name="T7" fmla="*/ 0 h 53"/>
                <a:gd name="T8" fmla="*/ 0 w 1283"/>
                <a:gd name="T9" fmla="*/ 0 h 53"/>
                <a:gd name="T10" fmla="*/ 0 w 1283"/>
                <a:gd name="T11" fmla="*/ 0 h 53"/>
                <a:gd name="T12" fmla="*/ 0 w 1283"/>
                <a:gd name="T13" fmla="*/ 0 h 53"/>
                <a:gd name="T14" fmla="*/ 0 w 1283"/>
                <a:gd name="T15" fmla="*/ 0 h 53"/>
                <a:gd name="T16" fmla="*/ 0 w 1283"/>
                <a:gd name="T17" fmla="*/ 0 h 53"/>
                <a:gd name="T18" fmla="*/ 0 w 1283"/>
                <a:gd name="T19" fmla="*/ 0 h 53"/>
                <a:gd name="T20" fmla="*/ 0 w 1283"/>
                <a:gd name="T21" fmla="*/ 0 h 53"/>
                <a:gd name="T22" fmla="*/ 0 w 1283"/>
                <a:gd name="T23" fmla="*/ 0 h 53"/>
                <a:gd name="T24" fmla="*/ 0 w 1283"/>
                <a:gd name="T25" fmla="*/ 0 h 53"/>
                <a:gd name="T26" fmla="*/ 0 w 1283"/>
                <a:gd name="T27" fmla="*/ 0 h 53"/>
                <a:gd name="T28" fmla="*/ 0 w 1283"/>
                <a:gd name="T29" fmla="*/ 0 h 53"/>
                <a:gd name="T30" fmla="*/ 0 w 1283"/>
                <a:gd name="T31" fmla="*/ 0 h 53"/>
                <a:gd name="T32" fmla="*/ 0 w 1283"/>
                <a:gd name="T33" fmla="*/ 0 h 53"/>
                <a:gd name="T34" fmla="*/ 0 w 1283"/>
                <a:gd name="T35" fmla="*/ 0 h 53"/>
                <a:gd name="T36" fmla="*/ 0 w 1283"/>
                <a:gd name="T37" fmla="*/ 0 h 53"/>
                <a:gd name="T38" fmla="*/ 0 w 1283"/>
                <a:gd name="T39" fmla="*/ 0 h 53"/>
                <a:gd name="T40" fmla="*/ 0 w 1283"/>
                <a:gd name="T41" fmla="*/ 0 h 53"/>
                <a:gd name="T42" fmla="*/ 0 w 1283"/>
                <a:gd name="T43" fmla="*/ 0 h 53"/>
                <a:gd name="T44" fmla="*/ 0 w 1283"/>
                <a:gd name="T45" fmla="*/ 0 h 53"/>
                <a:gd name="T46" fmla="*/ 0 w 1283"/>
                <a:gd name="T47" fmla="*/ 0 h 53"/>
                <a:gd name="T48" fmla="*/ 0 w 1283"/>
                <a:gd name="T49" fmla="*/ 0 h 53"/>
                <a:gd name="T50" fmla="*/ 0 w 1283"/>
                <a:gd name="T51" fmla="*/ 0 h 53"/>
                <a:gd name="T52" fmla="*/ 0 w 1283"/>
                <a:gd name="T53" fmla="*/ 0 h 53"/>
                <a:gd name="T54" fmla="*/ 0 w 1283"/>
                <a:gd name="T55" fmla="*/ 0 h 53"/>
                <a:gd name="T56" fmla="*/ 0 w 1283"/>
                <a:gd name="T57" fmla="*/ 0 h 53"/>
                <a:gd name="T58" fmla="*/ 0 w 1283"/>
                <a:gd name="T59" fmla="*/ 0 h 53"/>
                <a:gd name="T60" fmla="*/ 0 w 1283"/>
                <a:gd name="T61" fmla="*/ 0 h 53"/>
                <a:gd name="T62" fmla="*/ 0 w 1283"/>
                <a:gd name="T63" fmla="*/ 0 h 53"/>
                <a:gd name="T64" fmla="*/ 0 w 1283"/>
                <a:gd name="T65" fmla="*/ 0 h 53"/>
                <a:gd name="T66" fmla="*/ 0 w 1283"/>
                <a:gd name="T67" fmla="*/ 0 h 53"/>
                <a:gd name="T68" fmla="*/ 0 w 1283"/>
                <a:gd name="T69" fmla="*/ 0 h 53"/>
                <a:gd name="T70" fmla="*/ 0 w 1283"/>
                <a:gd name="T71" fmla="*/ 0 h 53"/>
                <a:gd name="T72" fmla="*/ 0 w 1283"/>
                <a:gd name="T73" fmla="*/ 0 h 53"/>
                <a:gd name="T74" fmla="*/ 0 w 1283"/>
                <a:gd name="T75" fmla="*/ 0 h 53"/>
                <a:gd name="T76" fmla="*/ 0 w 1283"/>
                <a:gd name="T77" fmla="*/ 0 h 53"/>
                <a:gd name="T78" fmla="*/ 0 w 1283"/>
                <a:gd name="T79" fmla="*/ 0 h 53"/>
                <a:gd name="T80" fmla="*/ 0 w 1283"/>
                <a:gd name="T81" fmla="*/ 0 h 53"/>
                <a:gd name="T82" fmla="*/ 0 w 1283"/>
                <a:gd name="T83" fmla="*/ 0 h 53"/>
                <a:gd name="T84" fmla="*/ 0 w 1283"/>
                <a:gd name="T85" fmla="*/ 0 h 53"/>
                <a:gd name="T86" fmla="*/ 0 w 1283"/>
                <a:gd name="T87" fmla="*/ 0 h 53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283"/>
                <a:gd name="T133" fmla="*/ 0 h 53"/>
                <a:gd name="T134" fmla="*/ 1283 w 1283"/>
                <a:gd name="T135" fmla="*/ 53 h 53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283" h="53">
                  <a:moveTo>
                    <a:pt x="0" y="10"/>
                  </a:moveTo>
                  <a:lnTo>
                    <a:pt x="50" y="10"/>
                  </a:lnTo>
                  <a:lnTo>
                    <a:pt x="97" y="10"/>
                  </a:lnTo>
                  <a:lnTo>
                    <a:pt x="148" y="10"/>
                  </a:lnTo>
                  <a:lnTo>
                    <a:pt x="200" y="10"/>
                  </a:lnTo>
                  <a:lnTo>
                    <a:pt x="249" y="10"/>
                  </a:lnTo>
                  <a:lnTo>
                    <a:pt x="300" y="10"/>
                  </a:lnTo>
                  <a:lnTo>
                    <a:pt x="350" y="8"/>
                  </a:lnTo>
                  <a:lnTo>
                    <a:pt x="403" y="8"/>
                  </a:lnTo>
                  <a:lnTo>
                    <a:pt x="452" y="6"/>
                  </a:lnTo>
                  <a:lnTo>
                    <a:pt x="504" y="6"/>
                  </a:lnTo>
                  <a:lnTo>
                    <a:pt x="555" y="2"/>
                  </a:lnTo>
                  <a:lnTo>
                    <a:pt x="606" y="2"/>
                  </a:lnTo>
                  <a:lnTo>
                    <a:pt x="656" y="0"/>
                  </a:lnTo>
                  <a:lnTo>
                    <a:pt x="707" y="0"/>
                  </a:lnTo>
                  <a:lnTo>
                    <a:pt x="757" y="0"/>
                  </a:lnTo>
                  <a:lnTo>
                    <a:pt x="806" y="0"/>
                  </a:lnTo>
                  <a:lnTo>
                    <a:pt x="823" y="0"/>
                  </a:lnTo>
                  <a:lnTo>
                    <a:pt x="844" y="2"/>
                  </a:lnTo>
                  <a:lnTo>
                    <a:pt x="861" y="4"/>
                  </a:lnTo>
                  <a:lnTo>
                    <a:pt x="882" y="6"/>
                  </a:lnTo>
                  <a:lnTo>
                    <a:pt x="901" y="8"/>
                  </a:lnTo>
                  <a:lnTo>
                    <a:pt x="920" y="10"/>
                  </a:lnTo>
                  <a:lnTo>
                    <a:pt x="939" y="12"/>
                  </a:lnTo>
                  <a:lnTo>
                    <a:pt x="958" y="15"/>
                  </a:lnTo>
                  <a:lnTo>
                    <a:pt x="977" y="17"/>
                  </a:lnTo>
                  <a:lnTo>
                    <a:pt x="996" y="19"/>
                  </a:lnTo>
                  <a:lnTo>
                    <a:pt x="1015" y="23"/>
                  </a:lnTo>
                  <a:lnTo>
                    <a:pt x="1036" y="25"/>
                  </a:lnTo>
                  <a:lnTo>
                    <a:pt x="1055" y="27"/>
                  </a:lnTo>
                  <a:lnTo>
                    <a:pt x="1074" y="29"/>
                  </a:lnTo>
                  <a:lnTo>
                    <a:pt x="1095" y="29"/>
                  </a:lnTo>
                  <a:lnTo>
                    <a:pt x="1116" y="31"/>
                  </a:lnTo>
                  <a:lnTo>
                    <a:pt x="1125" y="31"/>
                  </a:lnTo>
                  <a:lnTo>
                    <a:pt x="1135" y="31"/>
                  </a:lnTo>
                  <a:lnTo>
                    <a:pt x="1144" y="31"/>
                  </a:lnTo>
                  <a:lnTo>
                    <a:pt x="1156" y="31"/>
                  </a:lnTo>
                  <a:lnTo>
                    <a:pt x="1165" y="31"/>
                  </a:lnTo>
                  <a:lnTo>
                    <a:pt x="1177" y="31"/>
                  </a:lnTo>
                  <a:lnTo>
                    <a:pt x="1186" y="31"/>
                  </a:lnTo>
                  <a:lnTo>
                    <a:pt x="1198" y="32"/>
                  </a:lnTo>
                  <a:lnTo>
                    <a:pt x="1207" y="32"/>
                  </a:lnTo>
                  <a:lnTo>
                    <a:pt x="1218" y="32"/>
                  </a:lnTo>
                  <a:lnTo>
                    <a:pt x="1228" y="32"/>
                  </a:lnTo>
                  <a:lnTo>
                    <a:pt x="1238" y="32"/>
                  </a:lnTo>
                  <a:lnTo>
                    <a:pt x="1249" y="32"/>
                  </a:lnTo>
                  <a:lnTo>
                    <a:pt x="1260" y="32"/>
                  </a:lnTo>
                  <a:lnTo>
                    <a:pt x="1270" y="32"/>
                  </a:lnTo>
                  <a:lnTo>
                    <a:pt x="1283" y="32"/>
                  </a:lnTo>
                  <a:lnTo>
                    <a:pt x="1270" y="53"/>
                  </a:lnTo>
                  <a:lnTo>
                    <a:pt x="1264" y="53"/>
                  </a:lnTo>
                  <a:lnTo>
                    <a:pt x="1255" y="53"/>
                  </a:lnTo>
                  <a:lnTo>
                    <a:pt x="1247" y="53"/>
                  </a:lnTo>
                  <a:lnTo>
                    <a:pt x="1239" y="53"/>
                  </a:lnTo>
                  <a:lnTo>
                    <a:pt x="1234" y="53"/>
                  </a:lnTo>
                  <a:lnTo>
                    <a:pt x="1226" y="53"/>
                  </a:lnTo>
                  <a:lnTo>
                    <a:pt x="1218" y="53"/>
                  </a:lnTo>
                  <a:lnTo>
                    <a:pt x="1209" y="53"/>
                  </a:lnTo>
                  <a:lnTo>
                    <a:pt x="1203" y="53"/>
                  </a:lnTo>
                  <a:lnTo>
                    <a:pt x="1198" y="53"/>
                  </a:lnTo>
                  <a:lnTo>
                    <a:pt x="1186" y="53"/>
                  </a:lnTo>
                  <a:lnTo>
                    <a:pt x="1182" y="53"/>
                  </a:lnTo>
                  <a:lnTo>
                    <a:pt x="1173" y="50"/>
                  </a:lnTo>
                  <a:lnTo>
                    <a:pt x="1161" y="48"/>
                  </a:lnTo>
                  <a:lnTo>
                    <a:pt x="1150" y="46"/>
                  </a:lnTo>
                  <a:lnTo>
                    <a:pt x="1141" y="46"/>
                  </a:lnTo>
                  <a:lnTo>
                    <a:pt x="1131" y="46"/>
                  </a:lnTo>
                  <a:lnTo>
                    <a:pt x="1122" y="46"/>
                  </a:lnTo>
                  <a:lnTo>
                    <a:pt x="1110" y="46"/>
                  </a:lnTo>
                  <a:lnTo>
                    <a:pt x="1101" y="48"/>
                  </a:lnTo>
                  <a:lnTo>
                    <a:pt x="1053" y="44"/>
                  </a:lnTo>
                  <a:lnTo>
                    <a:pt x="1011" y="42"/>
                  </a:lnTo>
                  <a:lnTo>
                    <a:pt x="971" y="38"/>
                  </a:lnTo>
                  <a:lnTo>
                    <a:pt x="935" y="38"/>
                  </a:lnTo>
                  <a:lnTo>
                    <a:pt x="899" y="38"/>
                  </a:lnTo>
                  <a:lnTo>
                    <a:pt x="867" y="36"/>
                  </a:lnTo>
                  <a:lnTo>
                    <a:pt x="835" y="36"/>
                  </a:lnTo>
                  <a:lnTo>
                    <a:pt x="804" y="36"/>
                  </a:lnTo>
                  <a:lnTo>
                    <a:pt x="772" y="34"/>
                  </a:lnTo>
                  <a:lnTo>
                    <a:pt x="741" y="34"/>
                  </a:lnTo>
                  <a:lnTo>
                    <a:pt x="707" y="34"/>
                  </a:lnTo>
                  <a:lnTo>
                    <a:pt x="675" y="34"/>
                  </a:lnTo>
                  <a:lnTo>
                    <a:pt x="639" y="32"/>
                  </a:lnTo>
                  <a:lnTo>
                    <a:pt x="601" y="32"/>
                  </a:lnTo>
                  <a:lnTo>
                    <a:pt x="561" y="32"/>
                  </a:lnTo>
                  <a:lnTo>
                    <a:pt x="517" y="31"/>
                  </a:lnTo>
                  <a:lnTo>
                    <a:pt x="502" y="29"/>
                  </a:lnTo>
                  <a:lnTo>
                    <a:pt x="489" y="27"/>
                  </a:lnTo>
                  <a:lnTo>
                    <a:pt x="473" y="27"/>
                  </a:lnTo>
                  <a:lnTo>
                    <a:pt x="462" y="29"/>
                  </a:lnTo>
                  <a:lnTo>
                    <a:pt x="449" y="29"/>
                  </a:lnTo>
                  <a:lnTo>
                    <a:pt x="437" y="29"/>
                  </a:lnTo>
                  <a:lnTo>
                    <a:pt x="422" y="31"/>
                  </a:lnTo>
                  <a:lnTo>
                    <a:pt x="411" y="32"/>
                  </a:lnTo>
                  <a:lnTo>
                    <a:pt x="397" y="32"/>
                  </a:lnTo>
                  <a:lnTo>
                    <a:pt x="384" y="36"/>
                  </a:lnTo>
                  <a:lnTo>
                    <a:pt x="371" y="38"/>
                  </a:lnTo>
                  <a:lnTo>
                    <a:pt x="357" y="40"/>
                  </a:lnTo>
                  <a:lnTo>
                    <a:pt x="344" y="40"/>
                  </a:lnTo>
                  <a:lnTo>
                    <a:pt x="329" y="42"/>
                  </a:lnTo>
                  <a:lnTo>
                    <a:pt x="316" y="42"/>
                  </a:lnTo>
                  <a:lnTo>
                    <a:pt x="302" y="44"/>
                  </a:lnTo>
                  <a:lnTo>
                    <a:pt x="293" y="42"/>
                  </a:lnTo>
                  <a:lnTo>
                    <a:pt x="283" y="42"/>
                  </a:lnTo>
                  <a:lnTo>
                    <a:pt x="274" y="42"/>
                  </a:lnTo>
                  <a:lnTo>
                    <a:pt x="266" y="42"/>
                  </a:lnTo>
                  <a:lnTo>
                    <a:pt x="255" y="40"/>
                  </a:lnTo>
                  <a:lnTo>
                    <a:pt x="245" y="40"/>
                  </a:lnTo>
                  <a:lnTo>
                    <a:pt x="236" y="40"/>
                  </a:lnTo>
                  <a:lnTo>
                    <a:pt x="228" y="40"/>
                  </a:lnTo>
                  <a:lnTo>
                    <a:pt x="219" y="38"/>
                  </a:lnTo>
                  <a:lnTo>
                    <a:pt x="211" y="38"/>
                  </a:lnTo>
                  <a:lnTo>
                    <a:pt x="203" y="36"/>
                  </a:lnTo>
                  <a:lnTo>
                    <a:pt x="198" y="36"/>
                  </a:lnTo>
                  <a:lnTo>
                    <a:pt x="186" y="36"/>
                  </a:lnTo>
                  <a:lnTo>
                    <a:pt x="183" y="36"/>
                  </a:lnTo>
                  <a:lnTo>
                    <a:pt x="171" y="34"/>
                  </a:lnTo>
                  <a:lnTo>
                    <a:pt x="162" y="34"/>
                  </a:lnTo>
                  <a:lnTo>
                    <a:pt x="148" y="34"/>
                  </a:lnTo>
                  <a:lnTo>
                    <a:pt x="135" y="36"/>
                  </a:lnTo>
                  <a:lnTo>
                    <a:pt x="120" y="36"/>
                  </a:lnTo>
                  <a:lnTo>
                    <a:pt x="105" y="36"/>
                  </a:lnTo>
                  <a:lnTo>
                    <a:pt x="89" y="36"/>
                  </a:lnTo>
                  <a:lnTo>
                    <a:pt x="74" y="36"/>
                  </a:lnTo>
                  <a:lnTo>
                    <a:pt x="59" y="34"/>
                  </a:lnTo>
                  <a:lnTo>
                    <a:pt x="46" y="32"/>
                  </a:lnTo>
                  <a:lnTo>
                    <a:pt x="31" y="31"/>
                  </a:lnTo>
                  <a:lnTo>
                    <a:pt x="21" y="29"/>
                  </a:lnTo>
                  <a:lnTo>
                    <a:pt x="12" y="23"/>
                  </a:lnTo>
                  <a:lnTo>
                    <a:pt x="4" y="19"/>
                  </a:lnTo>
                  <a:lnTo>
                    <a:pt x="0" y="13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87" name="Freeform 36">
              <a:extLst>
                <a:ext uri="{FF2B5EF4-FFF2-40B4-BE49-F238E27FC236}">
                  <a16:creationId xmlns:a16="http://schemas.microsoft.com/office/drawing/2014/main" id="{EB5E882D-6007-4E33-3B91-6A84DE866A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28" y="966"/>
              <a:ext cx="319" cy="17"/>
            </a:xfrm>
            <a:custGeom>
              <a:avLst/>
              <a:gdLst>
                <a:gd name="T0" fmla="*/ 0 w 1048"/>
                <a:gd name="T1" fmla="*/ 0 h 59"/>
                <a:gd name="T2" fmla="*/ 0 w 1048"/>
                <a:gd name="T3" fmla="*/ 0 h 59"/>
                <a:gd name="T4" fmla="*/ 0 w 1048"/>
                <a:gd name="T5" fmla="*/ 0 h 59"/>
                <a:gd name="T6" fmla="*/ 0 w 1048"/>
                <a:gd name="T7" fmla="*/ 0 h 59"/>
                <a:gd name="T8" fmla="*/ 0 w 1048"/>
                <a:gd name="T9" fmla="*/ 0 h 59"/>
                <a:gd name="T10" fmla="*/ 0 w 1048"/>
                <a:gd name="T11" fmla="*/ 0 h 59"/>
                <a:gd name="T12" fmla="*/ 0 w 1048"/>
                <a:gd name="T13" fmla="*/ 0 h 59"/>
                <a:gd name="T14" fmla="*/ 0 w 1048"/>
                <a:gd name="T15" fmla="*/ 0 h 59"/>
                <a:gd name="T16" fmla="*/ 0 w 1048"/>
                <a:gd name="T17" fmla="*/ 0 h 59"/>
                <a:gd name="T18" fmla="*/ 0 w 1048"/>
                <a:gd name="T19" fmla="*/ 0 h 59"/>
                <a:gd name="T20" fmla="*/ 0 w 1048"/>
                <a:gd name="T21" fmla="*/ 0 h 59"/>
                <a:gd name="T22" fmla="*/ 0 w 1048"/>
                <a:gd name="T23" fmla="*/ 0 h 59"/>
                <a:gd name="T24" fmla="*/ 0 w 1048"/>
                <a:gd name="T25" fmla="*/ 0 h 59"/>
                <a:gd name="T26" fmla="*/ 0 w 1048"/>
                <a:gd name="T27" fmla="*/ 0 h 59"/>
                <a:gd name="T28" fmla="*/ 0 w 1048"/>
                <a:gd name="T29" fmla="*/ 0 h 59"/>
                <a:gd name="T30" fmla="*/ 0 w 1048"/>
                <a:gd name="T31" fmla="*/ 0 h 59"/>
                <a:gd name="T32" fmla="*/ 0 w 1048"/>
                <a:gd name="T33" fmla="*/ 0 h 59"/>
                <a:gd name="T34" fmla="*/ 0 w 1048"/>
                <a:gd name="T35" fmla="*/ 0 h 59"/>
                <a:gd name="T36" fmla="*/ 0 w 1048"/>
                <a:gd name="T37" fmla="*/ 0 h 59"/>
                <a:gd name="T38" fmla="*/ 0 w 1048"/>
                <a:gd name="T39" fmla="*/ 0 h 59"/>
                <a:gd name="T40" fmla="*/ 0 w 1048"/>
                <a:gd name="T41" fmla="*/ 0 h 59"/>
                <a:gd name="T42" fmla="*/ 0 w 1048"/>
                <a:gd name="T43" fmla="*/ 0 h 59"/>
                <a:gd name="T44" fmla="*/ 0 w 1048"/>
                <a:gd name="T45" fmla="*/ 0 h 59"/>
                <a:gd name="T46" fmla="*/ 0 w 1048"/>
                <a:gd name="T47" fmla="*/ 0 h 59"/>
                <a:gd name="T48" fmla="*/ 0 w 1048"/>
                <a:gd name="T49" fmla="*/ 0 h 59"/>
                <a:gd name="T50" fmla="*/ 0 w 1048"/>
                <a:gd name="T51" fmla="*/ 0 h 59"/>
                <a:gd name="T52" fmla="*/ 0 w 1048"/>
                <a:gd name="T53" fmla="*/ 0 h 59"/>
                <a:gd name="T54" fmla="*/ 0 w 1048"/>
                <a:gd name="T55" fmla="*/ 0 h 59"/>
                <a:gd name="T56" fmla="*/ 0 w 1048"/>
                <a:gd name="T57" fmla="*/ 0 h 59"/>
                <a:gd name="T58" fmla="*/ 0 w 1048"/>
                <a:gd name="T59" fmla="*/ 0 h 59"/>
                <a:gd name="T60" fmla="*/ 0 w 1048"/>
                <a:gd name="T61" fmla="*/ 0 h 59"/>
                <a:gd name="T62" fmla="*/ 0 w 1048"/>
                <a:gd name="T63" fmla="*/ 0 h 59"/>
                <a:gd name="T64" fmla="*/ 0 w 1048"/>
                <a:gd name="T65" fmla="*/ 0 h 59"/>
                <a:gd name="T66" fmla="*/ 0 w 1048"/>
                <a:gd name="T67" fmla="*/ 0 h 59"/>
                <a:gd name="T68" fmla="*/ 0 w 1048"/>
                <a:gd name="T69" fmla="*/ 0 h 59"/>
                <a:gd name="T70" fmla="*/ 0 w 1048"/>
                <a:gd name="T71" fmla="*/ 0 h 59"/>
                <a:gd name="T72" fmla="*/ 0 w 1048"/>
                <a:gd name="T73" fmla="*/ 0 h 59"/>
                <a:gd name="T74" fmla="*/ 0 w 1048"/>
                <a:gd name="T75" fmla="*/ 0 h 59"/>
                <a:gd name="T76" fmla="*/ 0 w 1048"/>
                <a:gd name="T77" fmla="*/ 0 h 59"/>
                <a:gd name="T78" fmla="*/ 0 w 1048"/>
                <a:gd name="T79" fmla="*/ 0 h 59"/>
                <a:gd name="T80" fmla="*/ 0 w 1048"/>
                <a:gd name="T81" fmla="*/ 0 h 59"/>
                <a:gd name="T82" fmla="*/ 0 w 1048"/>
                <a:gd name="T83" fmla="*/ 0 h 59"/>
                <a:gd name="T84" fmla="*/ 0 w 1048"/>
                <a:gd name="T85" fmla="*/ 0 h 59"/>
                <a:gd name="T86" fmla="*/ 0 w 1048"/>
                <a:gd name="T87" fmla="*/ 0 h 59"/>
                <a:gd name="T88" fmla="*/ 0 w 1048"/>
                <a:gd name="T89" fmla="*/ 0 h 59"/>
                <a:gd name="T90" fmla="*/ 0 w 1048"/>
                <a:gd name="T91" fmla="*/ 0 h 59"/>
                <a:gd name="T92" fmla="*/ 0 w 1048"/>
                <a:gd name="T93" fmla="*/ 0 h 59"/>
                <a:gd name="T94" fmla="*/ 0 w 1048"/>
                <a:gd name="T95" fmla="*/ 0 h 59"/>
                <a:gd name="T96" fmla="*/ 0 w 1048"/>
                <a:gd name="T97" fmla="*/ 0 h 59"/>
                <a:gd name="T98" fmla="*/ 0 w 1048"/>
                <a:gd name="T99" fmla="*/ 0 h 59"/>
                <a:gd name="T100" fmla="*/ 0 w 1048"/>
                <a:gd name="T101" fmla="*/ 0 h 59"/>
                <a:gd name="T102" fmla="*/ 0 w 1048"/>
                <a:gd name="T103" fmla="*/ 0 h 59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048"/>
                <a:gd name="T157" fmla="*/ 0 h 59"/>
                <a:gd name="T158" fmla="*/ 1048 w 1048"/>
                <a:gd name="T159" fmla="*/ 59 h 59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048" h="59">
                  <a:moveTo>
                    <a:pt x="4" y="0"/>
                  </a:moveTo>
                  <a:lnTo>
                    <a:pt x="67" y="2"/>
                  </a:lnTo>
                  <a:lnTo>
                    <a:pt x="130" y="6"/>
                  </a:lnTo>
                  <a:lnTo>
                    <a:pt x="194" y="6"/>
                  </a:lnTo>
                  <a:lnTo>
                    <a:pt x="261" y="8"/>
                  </a:lnTo>
                  <a:lnTo>
                    <a:pt x="323" y="8"/>
                  </a:lnTo>
                  <a:lnTo>
                    <a:pt x="388" y="10"/>
                  </a:lnTo>
                  <a:lnTo>
                    <a:pt x="453" y="10"/>
                  </a:lnTo>
                  <a:lnTo>
                    <a:pt x="517" y="12"/>
                  </a:lnTo>
                  <a:lnTo>
                    <a:pt x="582" y="12"/>
                  </a:lnTo>
                  <a:lnTo>
                    <a:pt x="647" y="12"/>
                  </a:lnTo>
                  <a:lnTo>
                    <a:pt x="709" y="14"/>
                  </a:lnTo>
                  <a:lnTo>
                    <a:pt x="774" y="16"/>
                  </a:lnTo>
                  <a:lnTo>
                    <a:pt x="839" y="16"/>
                  </a:lnTo>
                  <a:lnTo>
                    <a:pt x="903" y="19"/>
                  </a:lnTo>
                  <a:lnTo>
                    <a:pt x="966" y="23"/>
                  </a:lnTo>
                  <a:lnTo>
                    <a:pt x="1030" y="29"/>
                  </a:lnTo>
                  <a:lnTo>
                    <a:pt x="1036" y="31"/>
                  </a:lnTo>
                  <a:lnTo>
                    <a:pt x="1042" y="36"/>
                  </a:lnTo>
                  <a:lnTo>
                    <a:pt x="1046" y="42"/>
                  </a:lnTo>
                  <a:lnTo>
                    <a:pt x="1048" y="48"/>
                  </a:lnTo>
                  <a:lnTo>
                    <a:pt x="1038" y="48"/>
                  </a:lnTo>
                  <a:lnTo>
                    <a:pt x="1029" y="48"/>
                  </a:lnTo>
                  <a:lnTo>
                    <a:pt x="1017" y="46"/>
                  </a:lnTo>
                  <a:lnTo>
                    <a:pt x="1010" y="46"/>
                  </a:lnTo>
                  <a:lnTo>
                    <a:pt x="1000" y="44"/>
                  </a:lnTo>
                  <a:lnTo>
                    <a:pt x="991" y="44"/>
                  </a:lnTo>
                  <a:lnTo>
                    <a:pt x="981" y="44"/>
                  </a:lnTo>
                  <a:lnTo>
                    <a:pt x="973" y="44"/>
                  </a:lnTo>
                  <a:lnTo>
                    <a:pt x="964" y="42"/>
                  </a:lnTo>
                  <a:lnTo>
                    <a:pt x="954" y="42"/>
                  </a:lnTo>
                  <a:lnTo>
                    <a:pt x="945" y="42"/>
                  </a:lnTo>
                  <a:lnTo>
                    <a:pt x="935" y="42"/>
                  </a:lnTo>
                  <a:lnTo>
                    <a:pt x="926" y="42"/>
                  </a:lnTo>
                  <a:lnTo>
                    <a:pt x="918" y="42"/>
                  </a:lnTo>
                  <a:lnTo>
                    <a:pt x="909" y="42"/>
                  </a:lnTo>
                  <a:lnTo>
                    <a:pt x="901" y="42"/>
                  </a:lnTo>
                  <a:lnTo>
                    <a:pt x="888" y="42"/>
                  </a:lnTo>
                  <a:lnTo>
                    <a:pt x="878" y="42"/>
                  </a:lnTo>
                  <a:lnTo>
                    <a:pt x="869" y="42"/>
                  </a:lnTo>
                  <a:lnTo>
                    <a:pt x="861" y="46"/>
                  </a:lnTo>
                  <a:lnTo>
                    <a:pt x="850" y="48"/>
                  </a:lnTo>
                  <a:lnTo>
                    <a:pt x="839" y="54"/>
                  </a:lnTo>
                  <a:lnTo>
                    <a:pt x="831" y="55"/>
                  </a:lnTo>
                  <a:lnTo>
                    <a:pt x="823" y="57"/>
                  </a:lnTo>
                  <a:lnTo>
                    <a:pt x="816" y="57"/>
                  </a:lnTo>
                  <a:lnTo>
                    <a:pt x="806" y="59"/>
                  </a:lnTo>
                  <a:lnTo>
                    <a:pt x="793" y="59"/>
                  </a:lnTo>
                  <a:lnTo>
                    <a:pt x="780" y="59"/>
                  </a:lnTo>
                  <a:lnTo>
                    <a:pt x="762" y="59"/>
                  </a:lnTo>
                  <a:lnTo>
                    <a:pt x="745" y="59"/>
                  </a:lnTo>
                  <a:lnTo>
                    <a:pt x="736" y="57"/>
                  </a:lnTo>
                  <a:lnTo>
                    <a:pt x="726" y="55"/>
                  </a:lnTo>
                  <a:lnTo>
                    <a:pt x="715" y="54"/>
                  </a:lnTo>
                  <a:lnTo>
                    <a:pt x="704" y="52"/>
                  </a:lnTo>
                  <a:lnTo>
                    <a:pt x="690" y="50"/>
                  </a:lnTo>
                  <a:lnTo>
                    <a:pt x="679" y="48"/>
                  </a:lnTo>
                  <a:lnTo>
                    <a:pt x="666" y="44"/>
                  </a:lnTo>
                  <a:lnTo>
                    <a:pt x="652" y="42"/>
                  </a:lnTo>
                  <a:lnTo>
                    <a:pt x="639" y="38"/>
                  </a:lnTo>
                  <a:lnTo>
                    <a:pt x="626" y="38"/>
                  </a:lnTo>
                  <a:lnTo>
                    <a:pt x="614" y="35"/>
                  </a:lnTo>
                  <a:lnTo>
                    <a:pt x="603" y="33"/>
                  </a:lnTo>
                  <a:lnTo>
                    <a:pt x="591" y="33"/>
                  </a:lnTo>
                  <a:lnTo>
                    <a:pt x="584" y="31"/>
                  </a:lnTo>
                  <a:lnTo>
                    <a:pt x="576" y="31"/>
                  </a:lnTo>
                  <a:lnTo>
                    <a:pt x="572" y="31"/>
                  </a:lnTo>
                  <a:lnTo>
                    <a:pt x="550" y="29"/>
                  </a:lnTo>
                  <a:lnTo>
                    <a:pt x="529" y="29"/>
                  </a:lnTo>
                  <a:lnTo>
                    <a:pt x="508" y="27"/>
                  </a:lnTo>
                  <a:lnTo>
                    <a:pt x="491" y="27"/>
                  </a:lnTo>
                  <a:lnTo>
                    <a:pt x="472" y="27"/>
                  </a:lnTo>
                  <a:lnTo>
                    <a:pt x="456" y="27"/>
                  </a:lnTo>
                  <a:lnTo>
                    <a:pt x="437" y="27"/>
                  </a:lnTo>
                  <a:lnTo>
                    <a:pt x="422" y="29"/>
                  </a:lnTo>
                  <a:lnTo>
                    <a:pt x="405" y="29"/>
                  </a:lnTo>
                  <a:lnTo>
                    <a:pt x="386" y="29"/>
                  </a:lnTo>
                  <a:lnTo>
                    <a:pt x="369" y="29"/>
                  </a:lnTo>
                  <a:lnTo>
                    <a:pt x="352" y="29"/>
                  </a:lnTo>
                  <a:lnTo>
                    <a:pt x="331" y="29"/>
                  </a:lnTo>
                  <a:lnTo>
                    <a:pt x="312" y="29"/>
                  </a:lnTo>
                  <a:lnTo>
                    <a:pt x="291" y="29"/>
                  </a:lnTo>
                  <a:lnTo>
                    <a:pt x="270" y="31"/>
                  </a:lnTo>
                  <a:lnTo>
                    <a:pt x="251" y="29"/>
                  </a:lnTo>
                  <a:lnTo>
                    <a:pt x="232" y="29"/>
                  </a:lnTo>
                  <a:lnTo>
                    <a:pt x="215" y="29"/>
                  </a:lnTo>
                  <a:lnTo>
                    <a:pt x="200" y="29"/>
                  </a:lnTo>
                  <a:lnTo>
                    <a:pt x="183" y="27"/>
                  </a:lnTo>
                  <a:lnTo>
                    <a:pt x="168" y="25"/>
                  </a:lnTo>
                  <a:lnTo>
                    <a:pt x="150" y="25"/>
                  </a:lnTo>
                  <a:lnTo>
                    <a:pt x="135" y="25"/>
                  </a:lnTo>
                  <a:lnTo>
                    <a:pt x="118" y="23"/>
                  </a:lnTo>
                  <a:lnTo>
                    <a:pt x="101" y="21"/>
                  </a:lnTo>
                  <a:lnTo>
                    <a:pt x="86" y="19"/>
                  </a:lnTo>
                  <a:lnTo>
                    <a:pt x="69" y="19"/>
                  </a:lnTo>
                  <a:lnTo>
                    <a:pt x="52" y="19"/>
                  </a:lnTo>
                  <a:lnTo>
                    <a:pt x="34" y="19"/>
                  </a:lnTo>
                  <a:lnTo>
                    <a:pt x="17" y="19"/>
                  </a:lnTo>
                  <a:lnTo>
                    <a:pt x="0" y="19"/>
                  </a:lnTo>
                  <a:lnTo>
                    <a:pt x="0" y="14"/>
                  </a:lnTo>
                  <a:lnTo>
                    <a:pt x="2" y="8"/>
                  </a:lnTo>
                  <a:lnTo>
                    <a:pt x="2" y="2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88" name="Freeform 37">
              <a:extLst>
                <a:ext uri="{FF2B5EF4-FFF2-40B4-BE49-F238E27FC236}">
                  <a16:creationId xmlns:a16="http://schemas.microsoft.com/office/drawing/2014/main" id="{B2F34A20-0FBE-1486-FF97-3B83D78C10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51" y="920"/>
              <a:ext cx="63" cy="61"/>
            </a:xfrm>
            <a:custGeom>
              <a:avLst/>
              <a:gdLst>
                <a:gd name="T0" fmla="*/ 0 w 206"/>
                <a:gd name="T1" fmla="*/ 0 h 217"/>
                <a:gd name="T2" fmla="*/ 0 w 206"/>
                <a:gd name="T3" fmla="*/ 0 h 217"/>
                <a:gd name="T4" fmla="*/ 0 w 206"/>
                <a:gd name="T5" fmla="*/ 0 h 217"/>
                <a:gd name="T6" fmla="*/ 0 w 206"/>
                <a:gd name="T7" fmla="*/ 0 h 217"/>
                <a:gd name="T8" fmla="*/ 0 w 206"/>
                <a:gd name="T9" fmla="*/ 0 h 217"/>
                <a:gd name="T10" fmla="*/ 0 w 206"/>
                <a:gd name="T11" fmla="*/ 0 h 217"/>
                <a:gd name="T12" fmla="*/ 0 w 206"/>
                <a:gd name="T13" fmla="*/ 0 h 217"/>
                <a:gd name="T14" fmla="*/ 0 w 206"/>
                <a:gd name="T15" fmla="*/ 0 h 217"/>
                <a:gd name="T16" fmla="*/ 0 w 206"/>
                <a:gd name="T17" fmla="*/ 0 h 217"/>
                <a:gd name="T18" fmla="*/ 0 w 206"/>
                <a:gd name="T19" fmla="*/ 0 h 217"/>
                <a:gd name="T20" fmla="*/ 0 w 206"/>
                <a:gd name="T21" fmla="*/ 0 h 217"/>
                <a:gd name="T22" fmla="*/ 0 w 206"/>
                <a:gd name="T23" fmla="*/ 0 h 217"/>
                <a:gd name="T24" fmla="*/ 0 w 206"/>
                <a:gd name="T25" fmla="*/ 0 h 217"/>
                <a:gd name="T26" fmla="*/ 0 w 206"/>
                <a:gd name="T27" fmla="*/ 0 h 217"/>
                <a:gd name="T28" fmla="*/ 0 w 206"/>
                <a:gd name="T29" fmla="*/ 0 h 217"/>
                <a:gd name="T30" fmla="*/ 0 w 206"/>
                <a:gd name="T31" fmla="*/ 0 h 217"/>
                <a:gd name="T32" fmla="*/ 0 w 206"/>
                <a:gd name="T33" fmla="*/ 0 h 217"/>
                <a:gd name="T34" fmla="*/ 0 w 206"/>
                <a:gd name="T35" fmla="*/ 0 h 217"/>
                <a:gd name="T36" fmla="*/ 0 w 206"/>
                <a:gd name="T37" fmla="*/ 0 h 217"/>
                <a:gd name="T38" fmla="*/ 0 w 206"/>
                <a:gd name="T39" fmla="*/ 0 h 217"/>
                <a:gd name="T40" fmla="*/ 0 w 206"/>
                <a:gd name="T41" fmla="*/ 0 h 217"/>
                <a:gd name="T42" fmla="*/ 0 w 206"/>
                <a:gd name="T43" fmla="*/ 0 h 217"/>
                <a:gd name="T44" fmla="*/ 0 w 206"/>
                <a:gd name="T45" fmla="*/ 0 h 217"/>
                <a:gd name="T46" fmla="*/ 0 w 206"/>
                <a:gd name="T47" fmla="*/ 0 h 217"/>
                <a:gd name="T48" fmla="*/ 0 w 206"/>
                <a:gd name="T49" fmla="*/ 0 h 217"/>
                <a:gd name="T50" fmla="*/ 0 w 206"/>
                <a:gd name="T51" fmla="*/ 0 h 217"/>
                <a:gd name="T52" fmla="*/ 0 w 206"/>
                <a:gd name="T53" fmla="*/ 0 h 217"/>
                <a:gd name="T54" fmla="*/ 0 w 206"/>
                <a:gd name="T55" fmla="*/ 0 h 217"/>
                <a:gd name="T56" fmla="*/ 0 w 206"/>
                <a:gd name="T57" fmla="*/ 0 h 217"/>
                <a:gd name="T58" fmla="*/ 0 w 206"/>
                <a:gd name="T59" fmla="*/ 0 h 217"/>
                <a:gd name="T60" fmla="*/ 0 w 206"/>
                <a:gd name="T61" fmla="*/ 0 h 217"/>
                <a:gd name="T62" fmla="*/ 0 w 206"/>
                <a:gd name="T63" fmla="*/ 0 h 217"/>
                <a:gd name="T64" fmla="*/ 0 w 206"/>
                <a:gd name="T65" fmla="*/ 0 h 217"/>
                <a:gd name="T66" fmla="*/ 0 w 206"/>
                <a:gd name="T67" fmla="*/ 0 h 217"/>
                <a:gd name="T68" fmla="*/ 0 w 206"/>
                <a:gd name="T69" fmla="*/ 0 h 217"/>
                <a:gd name="T70" fmla="*/ 0 w 206"/>
                <a:gd name="T71" fmla="*/ 0 h 217"/>
                <a:gd name="T72" fmla="*/ 0 w 206"/>
                <a:gd name="T73" fmla="*/ 0 h 217"/>
                <a:gd name="T74" fmla="*/ 0 w 206"/>
                <a:gd name="T75" fmla="*/ 0 h 217"/>
                <a:gd name="T76" fmla="*/ 0 w 206"/>
                <a:gd name="T77" fmla="*/ 0 h 217"/>
                <a:gd name="T78" fmla="*/ 0 w 206"/>
                <a:gd name="T79" fmla="*/ 0 h 217"/>
                <a:gd name="T80" fmla="*/ 0 w 206"/>
                <a:gd name="T81" fmla="*/ 0 h 217"/>
                <a:gd name="T82" fmla="*/ 0 w 206"/>
                <a:gd name="T83" fmla="*/ 0 h 217"/>
                <a:gd name="T84" fmla="*/ 0 w 206"/>
                <a:gd name="T85" fmla="*/ 0 h 217"/>
                <a:gd name="T86" fmla="*/ 0 w 206"/>
                <a:gd name="T87" fmla="*/ 0 h 217"/>
                <a:gd name="T88" fmla="*/ 0 w 206"/>
                <a:gd name="T89" fmla="*/ 0 h 217"/>
                <a:gd name="T90" fmla="*/ 0 w 206"/>
                <a:gd name="T91" fmla="*/ 0 h 217"/>
                <a:gd name="T92" fmla="*/ 0 w 206"/>
                <a:gd name="T93" fmla="*/ 0 h 217"/>
                <a:gd name="T94" fmla="*/ 0 w 206"/>
                <a:gd name="T95" fmla="*/ 0 h 217"/>
                <a:gd name="T96" fmla="*/ 0 w 206"/>
                <a:gd name="T97" fmla="*/ 0 h 217"/>
                <a:gd name="T98" fmla="*/ 0 w 206"/>
                <a:gd name="T99" fmla="*/ 0 h 217"/>
                <a:gd name="T100" fmla="*/ 0 w 206"/>
                <a:gd name="T101" fmla="*/ 0 h 217"/>
                <a:gd name="T102" fmla="*/ 0 w 206"/>
                <a:gd name="T103" fmla="*/ 0 h 217"/>
                <a:gd name="T104" fmla="*/ 0 w 206"/>
                <a:gd name="T105" fmla="*/ 0 h 217"/>
                <a:gd name="T106" fmla="*/ 0 w 206"/>
                <a:gd name="T107" fmla="*/ 0 h 217"/>
                <a:gd name="T108" fmla="*/ 0 w 206"/>
                <a:gd name="T109" fmla="*/ 0 h 217"/>
                <a:gd name="T110" fmla="*/ 0 w 206"/>
                <a:gd name="T111" fmla="*/ 0 h 21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206"/>
                <a:gd name="T169" fmla="*/ 0 h 217"/>
                <a:gd name="T170" fmla="*/ 206 w 206"/>
                <a:gd name="T171" fmla="*/ 217 h 217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206" h="217">
                  <a:moveTo>
                    <a:pt x="19" y="0"/>
                  </a:moveTo>
                  <a:lnTo>
                    <a:pt x="16" y="0"/>
                  </a:lnTo>
                  <a:lnTo>
                    <a:pt x="10" y="0"/>
                  </a:lnTo>
                  <a:lnTo>
                    <a:pt x="6" y="0"/>
                  </a:lnTo>
                  <a:lnTo>
                    <a:pt x="0" y="0"/>
                  </a:lnTo>
                  <a:lnTo>
                    <a:pt x="2" y="11"/>
                  </a:lnTo>
                  <a:lnTo>
                    <a:pt x="10" y="25"/>
                  </a:lnTo>
                  <a:lnTo>
                    <a:pt x="19" y="36"/>
                  </a:lnTo>
                  <a:lnTo>
                    <a:pt x="33" y="47"/>
                  </a:lnTo>
                  <a:lnTo>
                    <a:pt x="42" y="59"/>
                  </a:lnTo>
                  <a:lnTo>
                    <a:pt x="56" y="70"/>
                  </a:lnTo>
                  <a:lnTo>
                    <a:pt x="65" y="82"/>
                  </a:lnTo>
                  <a:lnTo>
                    <a:pt x="77" y="93"/>
                  </a:lnTo>
                  <a:lnTo>
                    <a:pt x="88" y="102"/>
                  </a:lnTo>
                  <a:lnTo>
                    <a:pt x="99" y="116"/>
                  </a:lnTo>
                  <a:lnTo>
                    <a:pt x="103" y="121"/>
                  </a:lnTo>
                  <a:lnTo>
                    <a:pt x="109" y="129"/>
                  </a:lnTo>
                  <a:lnTo>
                    <a:pt x="113" y="137"/>
                  </a:lnTo>
                  <a:lnTo>
                    <a:pt x="118" y="144"/>
                  </a:lnTo>
                  <a:lnTo>
                    <a:pt x="122" y="152"/>
                  </a:lnTo>
                  <a:lnTo>
                    <a:pt x="126" y="159"/>
                  </a:lnTo>
                  <a:lnTo>
                    <a:pt x="132" y="169"/>
                  </a:lnTo>
                  <a:lnTo>
                    <a:pt x="135" y="177"/>
                  </a:lnTo>
                  <a:lnTo>
                    <a:pt x="139" y="184"/>
                  </a:lnTo>
                  <a:lnTo>
                    <a:pt x="143" y="192"/>
                  </a:lnTo>
                  <a:lnTo>
                    <a:pt x="147" y="201"/>
                  </a:lnTo>
                  <a:lnTo>
                    <a:pt x="151" y="209"/>
                  </a:lnTo>
                  <a:lnTo>
                    <a:pt x="158" y="211"/>
                  </a:lnTo>
                  <a:lnTo>
                    <a:pt x="173" y="213"/>
                  </a:lnTo>
                  <a:lnTo>
                    <a:pt x="185" y="215"/>
                  </a:lnTo>
                  <a:lnTo>
                    <a:pt x="194" y="217"/>
                  </a:lnTo>
                  <a:lnTo>
                    <a:pt x="202" y="201"/>
                  </a:lnTo>
                  <a:lnTo>
                    <a:pt x="206" y="188"/>
                  </a:lnTo>
                  <a:lnTo>
                    <a:pt x="206" y="175"/>
                  </a:lnTo>
                  <a:lnTo>
                    <a:pt x="204" y="163"/>
                  </a:lnTo>
                  <a:lnTo>
                    <a:pt x="196" y="152"/>
                  </a:lnTo>
                  <a:lnTo>
                    <a:pt x="189" y="140"/>
                  </a:lnTo>
                  <a:lnTo>
                    <a:pt x="177" y="131"/>
                  </a:lnTo>
                  <a:lnTo>
                    <a:pt x="166" y="123"/>
                  </a:lnTo>
                  <a:lnTo>
                    <a:pt x="151" y="112"/>
                  </a:lnTo>
                  <a:lnTo>
                    <a:pt x="137" y="104"/>
                  </a:lnTo>
                  <a:lnTo>
                    <a:pt x="122" y="95"/>
                  </a:lnTo>
                  <a:lnTo>
                    <a:pt x="109" y="87"/>
                  </a:lnTo>
                  <a:lnTo>
                    <a:pt x="96" y="80"/>
                  </a:lnTo>
                  <a:lnTo>
                    <a:pt x="84" y="70"/>
                  </a:lnTo>
                  <a:lnTo>
                    <a:pt x="75" y="63"/>
                  </a:lnTo>
                  <a:lnTo>
                    <a:pt x="69" y="55"/>
                  </a:lnTo>
                  <a:lnTo>
                    <a:pt x="61" y="47"/>
                  </a:lnTo>
                  <a:lnTo>
                    <a:pt x="56" y="38"/>
                  </a:lnTo>
                  <a:lnTo>
                    <a:pt x="50" y="32"/>
                  </a:lnTo>
                  <a:lnTo>
                    <a:pt x="46" y="25"/>
                  </a:lnTo>
                  <a:lnTo>
                    <a:pt x="38" y="19"/>
                  </a:lnTo>
                  <a:lnTo>
                    <a:pt x="33" y="11"/>
                  </a:lnTo>
                  <a:lnTo>
                    <a:pt x="25" y="4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89" name="Freeform 38">
              <a:extLst>
                <a:ext uri="{FF2B5EF4-FFF2-40B4-BE49-F238E27FC236}">
                  <a16:creationId xmlns:a16="http://schemas.microsoft.com/office/drawing/2014/main" id="{E4ACB23E-DF95-48EF-D898-4E6FF4C47D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1" y="956"/>
              <a:ext cx="72" cy="36"/>
            </a:xfrm>
            <a:custGeom>
              <a:avLst/>
              <a:gdLst>
                <a:gd name="T0" fmla="*/ 0 w 236"/>
                <a:gd name="T1" fmla="*/ 0 h 129"/>
                <a:gd name="T2" fmla="*/ 0 w 236"/>
                <a:gd name="T3" fmla="*/ 0 h 129"/>
                <a:gd name="T4" fmla="*/ 0 w 236"/>
                <a:gd name="T5" fmla="*/ 0 h 129"/>
                <a:gd name="T6" fmla="*/ 0 w 236"/>
                <a:gd name="T7" fmla="*/ 0 h 129"/>
                <a:gd name="T8" fmla="*/ 0 w 236"/>
                <a:gd name="T9" fmla="*/ 0 h 129"/>
                <a:gd name="T10" fmla="*/ 0 w 236"/>
                <a:gd name="T11" fmla="*/ 0 h 129"/>
                <a:gd name="T12" fmla="*/ 0 w 236"/>
                <a:gd name="T13" fmla="*/ 0 h 129"/>
                <a:gd name="T14" fmla="*/ 0 w 236"/>
                <a:gd name="T15" fmla="*/ 0 h 129"/>
                <a:gd name="T16" fmla="*/ 0 w 236"/>
                <a:gd name="T17" fmla="*/ 0 h 129"/>
                <a:gd name="T18" fmla="*/ 0 w 236"/>
                <a:gd name="T19" fmla="*/ 0 h 129"/>
                <a:gd name="T20" fmla="*/ 0 w 236"/>
                <a:gd name="T21" fmla="*/ 0 h 129"/>
                <a:gd name="T22" fmla="*/ 0 w 236"/>
                <a:gd name="T23" fmla="*/ 0 h 129"/>
                <a:gd name="T24" fmla="*/ 0 w 236"/>
                <a:gd name="T25" fmla="*/ 0 h 129"/>
                <a:gd name="T26" fmla="*/ 0 w 236"/>
                <a:gd name="T27" fmla="*/ 0 h 129"/>
                <a:gd name="T28" fmla="*/ 0 w 236"/>
                <a:gd name="T29" fmla="*/ 0 h 129"/>
                <a:gd name="T30" fmla="*/ 0 w 236"/>
                <a:gd name="T31" fmla="*/ 0 h 129"/>
                <a:gd name="T32" fmla="*/ 0 w 236"/>
                <a:gd name="T33" fmla="*/ 0 h 129"/>
                <a:gd name="T34" fmla="*/ 0 w 236"/>
                <a:gd name="T35" fmla="*/ 0 h 129"/>
                <a:gd name="T36" fmla="*/ 0 w 236"/>
                <a:gd name="T37" fmla="*/ 0 h 129"/>
                <a:gd name="T38" fmla="*/ 0 w 236"/>
                <a:gd name="T39" fmla="*/ 0 h 129"/>
                <a:gd name="T40" fmla="*/ 0 w 236"/>
                <a:gd name="T41" fmla="*/ 0 h 129"/>
                <a:gd name="T42" fmla="*/ 0 w 236"/>
                <a:gd name="T43" fmla="*/ 0 h 129"/>
                <a:gd name="T44" fmla="*/ 0 w 236"/>
                <a:gd name="T45" fmla="*/ 0 h 129"/>
                <a:gd name="T46" fmla="*/ 0 w 236"/>
                <a:gd name="T47" fmla="*/ 0 h 129"/>
                <a:gd name="T48" fmla="*/ 0 w 236"/>
                <a:gd name="T49" fmla="*/ 0 h 129"/>
                <a:gd name="T50" fmla="*/ 0 w 236"/>
                <a:gd name="T51" fmla="*/ 0 h 129"/>
                <a:gd name="T52" fmla="*/ 0 w 236"/>
                <a:gd name="T53" fmla="*/ 0 h 129"/>
                <a:gd name="T54" fmla="*/ 0 w 236"/>
                <a:gd name="T55" fmla="*/ 0 h 129"/>
                <a:gd name="T56" fmla="*/ 0 w 236"/>
                <a:gd name="T57" fmla="*/ 0 h 129"/>
                <a:gd name="T58" fmla="*/ 0 w 236"/>
                <a:gd name="T59" fmla="*/ 0 h 129"/>
                <a:gd name="T60" fmla="*/ 0 w 236"/>
                <a:gd name="T61" fmla="*/ 0 h 129"/>
                <a:gd name="T62" fmla="*/ 0 w 236"/>
                <a:gd name="T63" fmla="*/ 0 h 129"/>
                <a:gd name="T64" fmla="*/ 0 w 236"/>
                <a:gd name="T65" fmla="*/ 0 h 129"/>
                <a:gd name="T66" fmla="*/ 0 w 236"/>
                <a:gd name="T67" fmla="*/ 0 h 129"/>
                <a:gd name="T68" fmla="*/ 0 w 236"/>
                <a:gd name="T69" fmla="*/ 0 h 129"/>
                <a:gd name="T70" fmla="*/ 0 w 236"/>
                <a:gd name="T71" fmla="*/ 0 h 129"/>
                <a:gd name="T72" fmla="*/ 0 w 236"/>
                <a:gd name="T73" fmla="*/ 0 h 129"/>
                <a:gd name="T74" fmla="*/ 0 w 236"/>
                <a:gd name="T75" fmla="*/ 0 h 129"/>
                <a:gd name="T76" fmla="*/ 0 w 236"/>
                <a:gd name="T77" fmla="*/ 0 h 129"/>
                <a:gd name="T78" fmla="*/ 0 w 236"/>
                <a:gd name="T79" fmla="*/ 0 h 129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36"/>
                <a:gd name="T121" fmla="*/ 0 h 129"/>
                <a:gd name="T122" fmla="*/ 236 w 236"/>
                <a:gd name="T123" fmla="*/ 129 h 129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36" h="129">
                  <a:moveTo>
                    <a:pt x="169" y="6"/>
                  </a:moveTo>
                  <a:lnTo>
                    <a:pt x="154" y="2"/>
                  </a:lnTo>
                  <a:lnTo>
                    <a:pt x="139" y="2"/>
                  </a:lnTo>
                  <a:lnTo>
                    <a:pt x="124" y="0"/>
                  </a:lnTo>
                  <a:lnTo>
                    <a:pt x="108" y="2"/>
                  </a:lnTo>
                  <a:lnTo>
                    <a:pt x="93" y="2"/>
                  </a:lnTo>
                  <a:lnTo>
                    <a:pt x="76" y="6"/>
                  </a:lnTo>
                  <a:lnTo>
                    <a:pt x="63" y="11"/>
                  </a:lnTo>
                  <a:lnTo>
                    <a:pt x="50" y="17"/>
                  </a:lnTo>
                  <a:lnTo>
                    <a:pt x="34" y="23"/>
                  </a:lnTo>
                  <a:lnTo>
                    <a:pt x="25" y="30"/>
                  </a:lnTo>
                  <a:lnTo>
                    <a:pt x="15" y="40"/>
                  </a:lnTo>
                  <a:lnTo>
                    <a:pt x="8" y="50"/>
                  </a:lnTo>
                  <a:lnTo>
                    <a:pt x="2" y="59"/>
                  </a:lnTo>
                  <a:lnTo>
                    <a:pt x="0" y="72"/>
                  </a:lnTo>
                  <a:lnTo>
                    <a:pt x="0" y="84"/>
                  </a:lnTo>
                  <a:lnTo>
                    <a:pt x="4" y="101"/>
                  </a:lnTo>
                  <a:lnTo>
                    <a:pt x="12" y="110"/>
                  </a:lnTo>
                  <a:lnTo>
                    <a:pt x="21" y="118"/>
                  </a:lnTo>
                  <a:lnTo>
                    <a:pt x="34" y="124"/>
                  </a:lnTo>
                  <a:lnTo>
                    <a:pt x="50" y="127"/>
                  </a:lnTo>
                  <a:lnTo>
                    <a:pt x="63" y="129"/>
                  </a:lnTo>
                  <a:lnTo>
                    <a:pt x="76" y="129"/>
                  </a:lnTo>
                  <a:lnTo>
                    <a:pt x="89" y="127"/>
                  </a:lnTo>
                  <a:lnTo>
                    <a:pt x="105" y="126"/>
                  </a:lnTo>
                  <a:lnTo>
                    <a:pt x="116" y="120"/>
                  </a:lnTo>
                  <a:lnTo>
                    <a:pt x="127" y="114"/>
                  </a:lnTo>
                  <a:lnTo>
                    <a:pt x="137" y="105"/>
                  </a:lnTo>
                  <a:lnTo>
                    <a:pt x="145" y="99"/>
                  </a:lnTo>
                  <a:lnTo>
                    <a:pt x="146" y="89"/>
                  </a:lnTo>
                  <a:lnTo>
                    <a:pt x="148" y="80"/>
                  </a:lnTo>
                  <a:lnTo>
                    <a:pt x="145" y="69"/>
                  </a:lnTo>
                  <a:lnTo>
                    <a:pt x="139" y="59"/>
                  </a:lnTo>
                  <a:lnTo>
                    <a:pt x="127" y="55"/>
                  </a:lnTo>
                  <a:lnTo>
                    <a:pt x="118" y="53"/>
                  </a:lnTo>
                  <a:lnTo>
                    <a:pt x="122" y="63"/>
                  </a:lnTo>
                  <a:lnTo>
                    <a:pt x="124" y="74"/>
                  </a:lnTo>
                  <a:lnTo>
                    <a:pt x="124" y="86"/>
                  </a:lnTo>
                  <a:lnTo>
                    <a:pt x="122" y="95"/>
                  </a:lnTo>
                  <a:lnTo>
                    <a:pt x="116" y="105"/>
                  </a:lnTo>
                  <a:lnTo>
                    <a:pt x="108" y="110"/>
                  </a:lnTo>
                  <a:lnTo>
                    <a:pt x="103" y="112"/>
                  </a:lnTo>
                  <a:lnTo>
                    <a:pt x="97" y="114"/>
                  </a:lnTo>
                  <a:lnTo>
                    <a:pt x="89" y="114"/>
                  </a:lnTo>
                  <a:lnTo>
                    <a:pt x="84" y="114"/>
                  </a:lnTo>
                  <a:lnTo>
                    <a:pt x="72" y="110"/>
                  </a:lnTo>
                  <a:lnTo>
                    <a:pt x="63" y="105"/>
                  </a:lnTo>
                  <a:lnTo>
                    <a:pt x="57" y="97"/>
                  </a:lnTo>
                  <a:lnTo>
                    <a:pt x="53" y="91"/>
                  </a:lnTo>
                  <a:lnTo>
                    <a:pt x="53" y="84"/>
                  </a:lnTo>
                  <a:lnTo>
                    <a:pt x="53" y="76"/>
                  </a:lnTo>
                  <a:lnTo>
                    <a:pt x="57" y="69"/>
                  </a:lnTo>
                  <a:lnTo>
                    <a:pt x="63" y="63"/>
                  </a:lnTo>
                  <a:lnTo>
                    <a:pt x="67" y="53"/>
                  </a:lnTo>
                  <a:lnTo>
                    <a:pt x="74" y="46"/>
                  </a:lnTo>
                  <a:lnTo>
                    <a:pt x="82" y="40"/>
                  </a:lnTo>
                  <a:lnTo>
                    <a:pt x="89" y="34"/>
                  </a:lnTo>
                  <a:lnTo>
                    <a:pt x="99" y="30"/>
                  </a:lnTo>
                  <a:lnTo>
                    <a:pt x="108" y="29"/>
                  </a:lnTo>
                  <a:lnTo>
                    <a:pt x="118" y="29"/>
                  </a:lnTo>
                  <a:lnTo>
                    <a:pt x="127" y="30"/>
                  </a:lnTo>
                  <a:lnTo>
                    <a:pt x="141" y="25"/>
                  </a:lnTo>
                  <a:lnTo>
                    <a:pt x="156" y="25"/>
                  </a:lnTo>
                  <a:lnTo>
                    <a:pt x="169" y="25"/>
                  </a:lnTo>
                  <a:lnTo>
                    <a:pt x="183" y="30"/>
                  </a:lnTo>
                  <a:lnTo>
                    <a:pt x="194" y="34"/>
                  </a:lnTo>
                  <a:lnTo>
                    <a:pt x="207" y="38"/>
                  </a:lnTo>
                  <a:lnTo>
                    <a:pt x="221" y="40"/>
                  </a:lnTo>
                  <a:lnTo>
                    <a:pt x="236" y="44"/>
                  </a:lnTo>
                  <a:lnTo>
                    <a:pt x="236" y="32"/>
                  </a:lnTo>
                  <a:lnTo>
                    <a:pt x="234" y="23"/>
                  </a:lnTo>
                  <a:lnTo>
                    <a:pt x="226" y="17"/>
                  </a:lnTo>
                  <a:lnTo>
                    <a:pt x="217" y="15"/>
                  </a:lnTo>
                  <a:lnTo>
                    <a:pt x="209" y="11"/>
                  </a:lnTo>
                  <a:lnTo>
                    <a:pt x="202" y="11"/>
                  </a:lnTo>
                  <a:lnTo>
                    <a:pt x="192" y="10"/>
                  </a:lnTo>
                  <a:lnTo>
                    <a:pt x="183" y="8"/>
                  </a:lnTo>
                  <a:lnTo>
                    <a:pt x="175" y="6"/>
                  </a:lnTo>
                  <a:lnTo>
                    <a:pt x="169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90" name="Freeform 39">
              <a:extLst>
                <a:ext uri="{FF2B5EF4-FFF2-40B4-BE49-F238E27FC236}">
                  <a16:creationId xmlns:a16="http://schemas.microsoft.com/office/drawing/2014/main" id="{E84DFC28-D284-A3FB-AB55-EABADA2091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9" y="994"/>
              <a:ext cx="56" cy="83"/>
            </a:xfrm>
            <a:custGeom>
              <a:avLst/>
              <a:gdLst>
                <a:gd name="T0" fmla="*/ 0 w 180"/>
                <a:gd name="T1" fmla="*/ 0 h 295"/>
                <a:gd name="T2" fmla="*/ 0 w 180"/>
                <a:gd name="T3" fmla="*/ 0 h 295"/>
                <a:gd name="T4" fmla="*/ 0 w 180"/>
                <a:gd name="T5" fmla="*/ 0 h 295"/>
                <a:gd name="T6" fmla="*/ 0 w 180"/>
                <a:gd name="T7" fmla="*/ 0 h 295"/>
                <a:gd name="T8" fmla="*/ 0 w 180"/>
                <a:gd name="T9" fmla="*/ 0 h 295"/>
                <a:gd name="T10" fmla="*/ 0 w 180"/>
                <a:gd name="T11" fmla="*/ 0 h 295"/>
                <a:gd name="T12" fmla="*/ 0 w 180"/>
                <a:gd name="T13" fmla="*/ 0 h 295"/>
                <a:gd name="T14" fmla="*/ 0 w 180"/>
                <a:gd name="T15" fmla="*/ 0 h 295"/>
                <a:gd name="T16" fmla="*/ 0 w 180"/>
                <a:gd name="T17" fmla="*/ 0 h 295"/>
                <a:gd name="T18" fmla="*/ 0 w 180"/>
                <a:gd name="T19" fmla="*/ 0 h 295"/>
                <a:gd name="T20" fmla="*/ 0 w 180"/>
                <a:gd name="T21" fmla="*/ 0 h 295"/>
                <a:gd name="T22" fmla="*/ 0 w 180"/>
                <a:gd name="T23" fmla="*/ 0 h 295"/>
                <a:gd name="T24" fmla="*/ 0 w 180"/>
                <a:gd name="T25" fmla="*/ 0 h 295"/>
                <a:gd name="T26" fmla="*/ 0 w 180"/>
                <a:gd name="T27" fmla="*/ 0 h 295"/>
                <a:gd name="T28" fmla="*/ 0 w 180"/>
                <a:gd name="T29" fmla="*/ 0 h 295"/>
                <a:gd name="T30" fmla="*/ 0 w 180"/>
                <a:gd name="T31" fmla="*/ 0 h 295"/>
                <a:gd name="T32" fmla="*/ 0 w 180"/>
                <a:gd name="T33" fmla="*/ 0 h 295"/>
                <a:gd name="T34" fmla="*/ 0 w 180"/>
                <a:gd name="T35" fmla="*/ 0 h 295"/>
                <a:gd name="T36" fmla="*/ 0 w 180"/>
                <a:gd name="T37" fmla="*/ 0 h 295"/>
                <a:gd name="T38" fmla="*/ 0 w 180"/>
                <a:gd name="T39" fmla="*/ 0 h 295"/>
                <a:gd name="T40" fmla="*/ 0 w 180"/>
                <a:gd name="T41" fmla="*/ 0 h 295"/>
                <a:gd name="T42" fmla="*/ 0 w 180"/>
                <a:gd name="T43" fmla="*/ 0 h 295"/>
                <a:gd name="T44" fmla="*/ 0 w 180"/>
                <a:gd name="T45" fmla="*/ 0 h 295"/>
                <a:gd name="T46" fmla="*/ 0 w 180"/>
                <a:gd name="T47" fmla="*/ 0 h 295"/>
                <a:gd name="T48" fmla="*/ 0 w 180"/>
                <a:gd name="T49" fmla="*/ 0 h 295"/>
                <a:gd name="T50" fmla="*/ 0 w 180"/>
                <a:gd name="T51" fmla="*/ 0 h 295"/>
                <a:gd name="T52" fmla="*/ 0 w 180"/>
                <a:gd name="T53" fmla="*/ 0 h 295"/>
                <a:gd name="T54" fmla="*/ 0 w 180"/>
                <a:gd name="T55" fmla="*/ 0 h 295"/>
                <a:gd name="T56" fmla="*/ 0 w 180"/>
                <a:gd name="T57" fmla="*/ 0 h 295"/>
                <a:gd name="T58" fmla="*/ 0 w 180"/>
                <a:gd name="T59" fmla="*/ 0 h 295"/>
                <a:gd name="T60" fmla="*/ 0 w 180"/>
                <a:gd name="T61" fmla="*/ 0 h 295"/>
                <a:gd name="T62" fmla="*/ 0 w 180"/>
                <a:gd name="T63" fmla="*/ 0 h 295"/>
                <a:gd name="T64" fmla="*/ 0 w 180"/>
                <a:gd name="T65" fmla="*/ 0 h 295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80"/>
                <a:gd name="T100" fmla="*/ 0 h 295"/>
                <a:gd name="T101" fmla="*/ 180 w 180"/>
                <a:gd name="T102" fmla="*/ 295 h 295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80" h="295">
                  <a:moveTo>
                    <a:pt x="180" y="0"/>
                  </a:moveTo>
                  <a:lnTo>
                    <a:pt x="177" y="0"/>
                  </a:lnTo>
                  <a:lnTo>
                    <a:pt x="173" y="0"/>
                  </a:lnTo>
                  <a:lnTo>
                    <a:pt x="165" y="0"/>
                  </a:lnTo>
                  <a:lnTo>
                    <a:pt x="159" y="0"/>
                  </a:lnTo>
                  <a:lnTo>
                    <a:pt x="159" y="10"/>
                  </a:lnTo>
                  <a:lnTo>
                    <a:pt x="159" y="19"/>
                  </a:lnTo>
                  <a:lnTo>
                    <a:pt x="156" y="27"/>
                  </a:lnTo>
                  <a:lnTo>
                    <a:pt x="156" y="36"/>
                  </a:lnTo>
                  <a:lnTo>
                    <a:pt x="150" y="44"/>
                  </a:lnTo>
                  <a:lnTo>
                    <a:pt x="146" y="51"/>
                  </a:lnTo>
                  <a:lnTo>
                    <a:pt x="140" y="59"/>
                  </a:lnTo>
                  <a:lnTo>
                    <a:pt x="135" y="67"/>
                  </a:lnTo>
                  <a:lnTo>
                    <a:pt x="127" y="72"/>
                  </a:lnTo>
                  <a:lnTo>
                    <a:pt x="119" y="78"/>
                  </a:lnTo>
                  <a:lnTo>
                    <a:pt x="110" y="82"/>
                  </a:lnTo>
                  <a:lnTo>
                    <a:pt x="104" y="88"/>
                  </a:lnTo>
                  <a:lnTo>
                    <a:pt x="97" y="91"/>
                  </a:lnTo>
                  <a:lnTo>
                    <a:pt x="87" y="95"/>
                  </a:lnTo>
                  <a:lnTo>
                    <a:pt x="80" y="99"/>
                  </a:lnTo>
                  <a:lnTo>
                    <a:pt x="72" y="103"/>
                  </a:lnTo>
                  <a:lnTo>
                    <a:pt x="59" y="110"/>
                  </a:lnTo>
                  <a:lnTo>
                    <a:pt x="49" y="118"/>
                  </a:lnTo>
                  <a:lnTo>
                    <a:pt x="40" y="128"/>
                  </a:lnTo>
                  <a:lnTo>
                    <a:pt x="30" y="141"/>
                  </a:lnTo>
                  <a:lnTo>
                    <a:pt x="23" y="150"/>
                  </a:lnTo>
                  <a:lnTo>
                    <a:pt x="17" y="162"/>
                  </a:lnTo>
                  <a:lnTo>
                    <a:pt x="13" y="173"/>
                  </a:lnTo>
                  <a:lnTo>
                    <a:pt x="7" y="186"/>
                  </a:lnTo>
                  <a:lnTo>
                    <a:pt x="4" y="200"/>
                  </a:lnTo>
                  <a:lnTo>
                    <a:pt x="2" y="211"/>
                  </a:lnTo>
                  <a:lnTo>
                    <a:pt x="0" y="224"/>
                  </a:lnTo>
                  <a:lnTo>
                    <a:pt x="0" y="240"/>
                  </a:lnTo>
                  <a:lnTo>
                    <a:pt x="0" y="253"/>
                  </a:lnTo>
                  <a:lnTo>
                    <a:pt x="2" y="266"/>
                  </a:lnTo>
                  <a:lnTo>
                    <a:pt x="4" y="280"/>
                  </a:lnTo>
                  <a:lnTo>
                    <a:pt x="7" y="295"/>
                  </a:lnTo>
                  <a:lnTo>
                    <a:pt x="15" y="295"/>
                  </a:lnTo>
                  <a:lnTo>
                    <a:pt x="24" y="295"/>
                  </a:lnTo>
                  <a:lnTo>
                    <a:pt x="21" y="278"/>
                  </a:lnTo>
                  <a:lnTo>
                    <a:pt x="19" y="263"/>
                  </a:lnTo>
                  <a:lnTo>
                    <a:pt x="17" y="247"/>
                  </a:lnTo>
                  <a:lnTo>
                    <a:pt x="21" y="232"/>
                  </a:lnTo>
                  <a:lnTo>
                    <a:pt x="23" y="215"/>
                  </a:lnTo>
                  <a:lnTo>
                    <a:pt x="26" y="202"/>
                  </a:lnTo>
                  <a:lnTo>
                    <a:pt x="30" y="186"/>
                  </a:lnTo>
                  <a:lnTo>
                    <a:pt x="40" y="175"/>
                  </a:lnTo>
                  <a:lnTo>
                    <a:pt x="45" y="160"/>
                  </a:lnTo>
                  <a:lnTo>
                    <a:pt x="55" y="148"/>
                  </a:lnTo>
                  <a:lnTo>
                    <a:pt x="62" y="135"/>
                  </a:lnTo>
                  <a:lnTo>
                    <a:pt x="76" y="128"/>
                  </a:lnTo>
                  <a:lnTo>
                    <a:pt x="87" y="118"/>
                  </a:lnTo>
                  <a:lnTo>
                    <a:pt x="100" y="112"/>
                  </a:lnTo>
                  <a:lnTo>
                    <a:pt x="116" y="109"/>
                  </a:lnTo>
                  <a:lnTo>
                    <a:pt x="133" y="105"/>
                  </a:lnTo>
                  <a:lnTo>
                    <a:pt x="142" y="95"/>
                  </a:lnTo>
                  <a:lnTo>
                    <a:pt x="156" y="84"/>
                  </a:lnTo>
                  <a:lnTo>
                    <a:pt x="165" y="70"/>
                  </a:lnTo>
                  <a:lnTo>
                    <a:pt x="173" y="57"/>
                  </a:lnTo>
                  <a:lnTo>
                    <a:pt x="175" y="50"/>
                  </a:lnTo>
                  <a:lnTo>
                    <a:pt x="177" y="42"/>
                  </a:lnTo>
                  <a:lnTo>
                    <a:pt x="178" y="34"/>
                  </a:lnTo>
                  <a:lnTo>
                    <a:pt x="180" y="27"/>
                  </a:lnTo>
                  <a:lnTo>
                    <a:pt x="180" y="13"/>
                  </a:lnTo>
                  <a:lnTo>
                    <a:pt x="18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91" name="Freeform 40">
              <a:extLst>
                <a:ext uri="{FF2B5EF4-FFF2-40B4-BE49-F238E27FC236}">
                  <a16:creationId xmlns:a16="http://schemas.microsoft.com/office/drawing/2014/main" id="{E5907B46-9E3A-FCAA-04DE-F94EB154F5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1" y="1030"/>
              <a:ext cx="50" cy="64"/>
            </a:xfrm>
            <a:custGeom>
              <a:avLst/>
              <a:gdLst>
                <a:gd name="T0" fmla="*/ 0 w 163"/>
                <a:gd name="T1" fmla="*/ 0 h 226"/>
                <a:gd name="T2" fmla="*/ 0 w 163"/>
                <a:gd name="T3" fmla="*/ 0 h 226"/>
                <a:gd name="T4" fmla="*/ 0 w 163"/>
                <a:gd name="T5" fmla="*/ 0 h 226"/>
                <a:gd name="T6" fmla="*/ 0 w 163"/>
                <a:gd name="T7" fmla="*/ 0 h 226"/>
                <a:gd name="T8" fmla="*/ 0 w 163"/>
                <a:gd name="T9" fmla="*/ 0 h 226"/>
                <a:gd name="T10" fmla="*/ 0 w 163"/>
                <a:gd name="T11" fmla="*/ 0 h 226"/>
                <a:gd name="T12" fmla="*/ 0 w 163"/>
                <a:gd name="T13" fmla="*/ 0 h 226"/>
                <a:gd name="T14" fmla="*/ 0 w 163"/>
                <a:gd name="T15" fmla="*/ 0 h 226"/>
                <a:gd name="T16" fmla="*/ 0 w 163"/>
                <a:gd name="T17" fmla="*/ 0 h 226"/>
                <a:gd name="T18" fmla="*/ 0 w 163"/>
                <a:gd name="T19" fmla="*/ 0 h 226"/>
                <a:gd name="T20" fmla="*/ 0 w 163"/>
                <a:gd name="T21" fmla="*/ 0 h 226"/>
                <a:gd name="T22" fmla="*/ 0 w 163"/>
                <a:gd name="T23" fmla="*/ 0 h 226"/>
                <a:gd name="T24" fmla="*/ 0 w 163"/>
                <a:gd name="T25" fmla="*/ 0 h 226"/>
                <a:gd name="T26" fmla="*/ 0 w 163"/>
                <a:gd name="T27" fmla="*/ 0 h 226"/>
                <a:gd name="T28" fmla="*/ 0 w 163"/>
                <a:gd name="T29" fmla="*/ 0 h 226"/>
                <a:gd name="T30" fmla="*/ 0 w 163"/>
                <a:gd name="T31" fmla="*/ 0 h 226"/>
                <a:gd name="T32" fmla="*/ 0 w 163"/>
                <a:gd name="T33" fmla="*/ 0 h 226"/>
                <a:gd name="T34" fmla="*/ 0 w 163"/>
                <a:gd name="T35" fmla="*/ 0 h 226"/>
                <a:gd name="T36" fmla="*/ 0 w 163"/>
                <a:gd name="T37" fmla="*/ 0 h 226"/>
                <a:gd name="T38" fmla="*/ 0 w 163"/>
                <a:gd name="T39" fmla="*/ 0 h 226"/>
                <a:gd name="T40" fmla="*/ 0 w 163"/>
                <a:gd name="T41" fmla="*/ 0 h 226"/>
                <a:gd name="T42" fmla="*/ 0 w 163"/>
                <a:gd name="T43" fmla="*/ 0 h 226"/>
                <a:gd name="T44" fmla="*/ 0 w 163"/>
                <a:gd name="T45" fmla="*/ 0 h 226"/>
                <a:gd name="T46" fmla="*/ 0 w 163"/>
                <a:gd name="T47" fmla="*/ 0 h 226"/>
                <a:gd name="T48" fmla="*/ 0 w 163"/>
                <a:gd name="T49" fmla="*/ 0 h 226"/>
                <a:gd name="T50" fmla="*/ 0 w 163"/>
                <a:gd name="T51" fmla="*/ 0 h 226"/>
                <a:gd name="T52" fmla="*/ 0 w 163"/>
                <a:gd name="T53" fmla="*/ 0 h 226"/>
                <a:gd name="T54" fmla="*/ 0 w 163"/>
                <a:gd name="T55" fmla="*/ 0 h 226"/>
                <a:gd name="T56" fmla="*/ 0 w 163"/>
                <a:gd name="T57" fmla="*/ 0 h 226"/>
                <a:gd name="T58" fmla="*/ 0 w 163"/>
                <a:gd name="T59" fmla="*/ 0 h 226"/>
                <a:gd name="T60" fmla="*/ 0 w 163"/>
                <a:gd name="T61" fmla="*/ 0 h 226"/>
                <a:gd name="T62" fmla="*/ 0 w 163"/>
                <a:gd name="T63" fmla="*/ 0 h 226"/>
                <a:gd name="T64" fmla="*/ 0 w 163"/>
                <a:gd name="T65" fmla="*/ 0 h 226"/>
                <a:gd name="T66" fmla="*/ 0 w 163"/>
                <a:gd name="T67" fmla="*/ 0 h 22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63"/>
                <a:gd name="T103" fmla="*/ 0 h 226"/>
                <a:gd name="T104" fmla="*/ 163 w 163"/>
                <a:gd name="T105" fmla="*/ 226 h 22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63" h="226">
                  <a:moveTo>
                    <a:pt x="114" y="4"/>
                  </a:moveTo>
                  <a:lnTo>
                    <a:pt x="93" y="0"/>
                  </a:lnTo>
                  <a:lnTo>
                    <a:pt x="76" y="2"/>
                  </a:lnTo>
                  <a:lnTo>
                    <a:pt x="59" y="8"/>
                  </a:lnTo>
                  <a:lnTo>
                    <a:pt x="45" y="17"/>
                  </a:lnTo>
                  <a:lnTo>
                    <a:pt x="32" y="25"/>
                  </a:lnTo>
                  <a:lnTo>
                    <a:pt x="23" y="40"/>
                  </a:lnTo>
                  <a:lnTo>
                    <a:pt x="13" y="53"/>
                  </a:lnTo>
                  <a:lnTo>
                    <a:pt x="7" y="72"/>
                  </a:lnTo>
                  <a:lnTo>
                    <a:pt x="2" y="88"/>
                  </a:lnTo>
                  <a:lnTo>
                    <a:pt x="2" y="107"/>
                  </a:lnTo>
                  <a:lnTo>
                    <a:pt x="0" y="124"/>
                  </a:lnTo>
                  <a:lnTo>
                    <a:pt x="2" y="143"/>
                  </a:lnTo>
                  <a:lnTo>
                    <a:pt x="5" y="158"/>
                  </a:lnTo>
                  <a:lnTo>
                    <a:pt x="13" y="175"/>
                  </a:lnTo>
                  <a:lnTo>
                    <a:pt x="21" y="188"/>
                  </a:lnTo>
                  <a:lnTo>
                    <a:pt x="34" y="202"/>
                  </a:lnTo>
                  <a:lnTo>
                    <a:pt x="38" y="207"/>
                  </a:lnTo>
                  <a:lnTo>
                    <a:pt x="45" y="215"/>
                  </a:lnTo>
                  <a:lnTo>
                    <a:pt x="55" y="221"/>
                  </a:lnTo>
                  <a:lnTo>
                    <a:pt x="62" y="226"/>
                  </a:lnTo>
                  <a:lnTo>
                    <a:pt x="61" y="215"/>
                  </a:lnTo>
                  <a:lnTo>
                    <a:pt x="59" y="207"/>
                  </a:lnTo>
                  <a:lnTo>
                    <a:pt x="53" y="200"/>
                  </a:lnTo>
                  <a:lnTo>
                    <a:pt x="51" y="190"/>
                  </a:lnTo>
                  <a:lnTo>
                    <a:pt x="45" y="183"/>
                  </a:lnTo>
                  <a:lnTo>
                    <a:pt x="42" y="175"/>
                  </a:lnTo>
                  <a:lnTo>
                    <a:pt x="38" y="168"/>
                  </a:lnTo>
                  <a:lnTo>
                    <a:pt x="34" y="162"/>
                  </a:lnTo>
                  <a:lnTo>
                    <a:pt x="28" y="152"/>
                  </a:lnTo>
                  <a:lnTo>
                    <a:pt x="24" y="145"/>
                  </a:lnTo>
                  <a:lnTo>
                    <a:pt x="21" y="137"/>
                  </a:lnTo>
                  <a:lnTo>
                    <a:pt x="19" y="130"/>
                  </a:lnTo>
                  <a:lnTo>
                    <a:pt x="17" y="122"/>
                  </a:lnTo>
                  <a:lnTo>
                    <a:pt x="17" y="114"/>
                  </a:lnTo>
                  <a:lnTo>
                    <a:pt x="19" y="105"/>
                  </a:lnTo>
                  <a:lnTo>
                    <a:pt x="24" y="95"/>
                  </a:lnTo>
                  <a:lnTo>
                    <a:pt x="24" y="86"/>
                  </a:lnTo>
                  <a:lnTo>
                    <a:pt x="26" y="78"/>
                  </a:lnTo>
                  <a:lnTo>
                    <a:pt x="30" y="69"/>
                  </a:lnTo>
                  <a:lnTo>
                    <a:pt x="34" y="61"/>
                  </a:lnTo>
                  <a:lnTo>
                    <a:pt x="43" y="48"/>
                  </a:lnTo>
                  <a:lnTo>
                    <a:pt x="59" y="38"/>
                  </a:lnTo>
                  <a:lnTo>
                    <a:pt x="66" y="34"/>
                  </a:lnTo>
                  <a:lnTo>
                    <a:pt x="72" y="33"/>
                  </a:lnTo>
                  <a:lnTo>
                    <a:pt x="81" y="33"/>
                  </a:lnTo>
                  <a:lnTo>
                    <a:pt x="89" y="36"/>
                  </a:lnTo>
                  <a:lnTo>
                    <a:pt x="95" y="38"/>
                  </a:lnTo>
                  <a:lnTo>
                    <a:pt x="102" y="46"/>
                  </a:lnTo>
                  <a:lnTo>
                    <a:pt x="110" y="52"/>
                  </a:lnTo>
                  <a:lnTo>
                    <a:pt x="116" y="63"/>
                  </a:lnTo>
                  <a:lnTo>
                    <a:pt x="120" y="67"/>
                  </a:lnTo>
                  <a:lnTo>
                    <a:pt x="127" y="72"/>
                  </a:lnTo>
                  <a:lnTo>
                    <a:pt x="135" y="72"/>
                  </a:lnTo>
                  <a:lnTo>
                    <a:pt x="148" y="72"/>
                  </a:lnTo>
                  <a:lnTo>
                    <a:pt x="156" y="61"/>
                  </a:lnTo>
                  <a:lnTo>
                    <a:pt x="161" y="52"/>
                  </a:lnTo>
                  <a:lnTo>
                    <a:pt x="161" y="40"/>
                  </a:lnTo>
                  <a:lnTo>
                    <a:pt x="163" y="34"/>
                  </a:lnTo>
                  <a:lnTo>
                    <a:pt x="159" y="25"/>
                  </a:lnTo>
                  <a:lnTo>
                    <a:pt x="154" y="21"/>
                  </a:lnTo>
                  <a:lnTo>
                    <a:pt x="146" y="17"/>
                  </a:lnTo>
                  <a:lnTo>
                    <a:pt x="139" y="15"/>
                  </a:lnTo>
                  <a:lnTo>
                    <a:pt x="131" y="12"/>
                  </a:lnTo>
                  <a:lnTo>
                    <a:pt x="123" y="10"/>
                  </a:lnTo>
                  <a:lnTo>
                    <a:pt x="116" y="8"/>
                  </a:lnTo>
                  <a:lnTo>
                    <a:pt x="114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92" name="Freeform 41">
              <a:extLst>
                <a:ext uri="{FF2B5EF4-FFF2-40B4-BE49-F238E27FC236}">
                  <a16:creationId xmlns:a16="http://schemas.microsoft.com/office/drawing/2014/main" id="{E6170F83-AD88-4999-E99F-48C858233C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69" y="980"/>
              <a:ext cx="26" cy="48"/>
            </a:xfrm>
            <a:custGeom>
              <a:avLst/>
              <a:gdLst>
                <a:gd name="T0" fmla="*/ 0 w 84"/>
                <a:gd name="T1" fmla="*/ 0 h 167"/>
                <a:gd name="T2" fmla="*/ 0 w 84"/>
                <a:gd name="T3" fmla="*/ 0 h 167"/>
                <a:gd name="T4" fmla="*/ 0 w 84"/>
                <a:gd name="T5" fmla="*/ 0 h 167"/>
                <a:gd name="T6" fmla="*/ 0 w 84"/>
                <a:gd name="T7" fmla="*/ 0 h 167"/>
                <a:gd name="T8" fmla="*/ 0 w 84"/>
                <a:gd name="T9" fmla="*/ 0 h 167"/>
                <a:gd name="T10" fmla="*/ 0 w 84"/>
                <a:gd name="T11" fmla="*/ 0 h 167"/>
                <a:gd name="T12" fmla="*/ 0 w 84"/>
                <a:gd name="T13" fmla="*/ 0 h 167"/>
                <a:gd name="T14" fmla="*/ 0 w 84"/>
                <a:gd name="T15" fmla="*/ 0 h 167"/>
                <a:gd name="T16" fmla="*/ 0 w 84"/>
                <a:gd name="T17" fmla="*/ 0 h 167"/>
                <a:gd name="T18" fmla="*/ 0 w 84"/>
                <a:gd name="T19" fmla="*/ 0 h 167"/>
                <a:gd name="T20" fmla="*/ 0 w 84"/>
                <a:gd name="T21" fmla="*/ 0 h 167"/>
                <a:gd name="T22" fmla="*/ 0 w 84"/>
                <a:gd name="T23" fmla="*/ 0 h 167"/>
                <a:gd name="T24" fmla="*/ 0 w 84"/>
                <a:gd name="T25" fmla="*/ 0 h 167"/>
                <a:gd name="T26" fmla="*/ 0 w 84"/>
                <a:gd name="T27" fmla="*/ 0 h 167"/>
                <a:gd name="T28" fmla="*/ 0 w 84"/>
                <a:gd name="T29" fmla="*/ 0 h 167"/>
                <a:gd name="T30" fmla="*/ 0 w 84"/>
                <a:gd name="T31" fmla="*/ 0 h 167"/>
                <a:gd name="T32" fmla="*/ 0 w 84"/>
                <a:gd name="T33" fmla="*/ 0 h 167"/>
                <a:gd name="T34" fmla="*/ 0 w 84"/>
                <a:gd name="T35" fmla="*/ 0 h 167"/>
                <a:gd name="T36" fmla="*/ 0 w 84"/>
                <a:gd name="T37" fmla="*/ 0 h 167"/>
                <a:gd name="T38" fmla="*/ 0 w 84"/>
                <a:gd name="T39" fmla="*/ 0 h 167"/>
                <a:gd name="T40" fmla="*/ 0 w 84"/>
                <a:gd name="T41" fmla="*/ 0 h 167"/>
                <a:gd name="T42" fmla="*/ 0 w 84"/>
                <a:gd name="T43" fmla="*/ 0 h 167"/>
                <a:gd name="T44" fmla="*/ 0 w 84"/>
                <a:gd name="T45" fmla="*/ 0 h 167"/>
                <a:gd name="T46" fmla="*/ 0 w 84"/>
                <a:gd name="T47" fmla="*/ 0 h 167"/>
                <a:gd name="T48" fmla="*/ 0 w 84"/>
                <a:gd name="T49" fmla="*/ 0 h 167"/>
                <a:gd name="T50" fmla="*/ 0 w 84"/>
                <a:gd name="T51" fmla="*/ 0 h 167"/>
                <a:gd name="T52" fmla="*/ 0 w 84"/>
                <a:gd name="T53" fmla="*/ 0 h 167"/>
                <a:gd name="T54" fmla="*/ 0 w 84"/>
                <a:gd name="T55" fmla="*/ 0 h 167"/>
                <a:gd name="T56" fmla="*/ 0 w 84"/>
                <a:gd name="T57" fmla="*/ 0 h 167"/>
                <a:gd name="T58" fmla="*/ 0 w 84"/>
                <a:gd name="T59" fmla="*/ 0 h 167"/>
                <a:gd name="T60" fmla="*/ 0 w 84"/>
                <a:gd name="T61" fmla="*/ 0 h 167"/>
                <a:gd name="T62" fmla="*/ 0 w 84"/>
                <a:gd name="T63" fmla="*/ 0 h 167"/>
                <a:gd name="T64" fmla="*/ 0 w 84"/>
                <a:gd name="T65" fmla="*/ 0 h 167"/>
                <a:gd name="T66" fmla="*/ 0 w 84"/>
                <a:gd name="T67" fmla="*/ 0 h 167"/>
                <a:gd name="T68" fmla="*/ 0 w 84"/>
                <a:gd name="T69" fmla="*/ 0 h 167"/>
                <a:gd name="T70" fmla="*/ 0 w 84"/>
                <a:gd name="T71" fmla="*/ 0 h 167"/>
                <a:gd name="T72" fmla="*/ 0 w 84"/>
                <a:gd name="T73" fmla="*/ 0 h 167"/>
                <a:gd name="T74" fmla="*/ 0 w 84"/>
                <a:gd name="T75" fmla="*/ 0 h 167"/>
                <a:gd name="T76" fmla="*/ 0 w 84"/>
                <a:gd name="T77" fmla="*/ 0 h 167"/>
                <a:gd name="T78" fmla="*/ 0 w 84"/>
                <a:gd name="T79" fmla="*/ 0 h 167"/>
                <a:gd name="T80" fmla="*/ 0 w 84"/>
                <a:gd name="T81" fmla="*/ 0 h 167"/>
                <a:gd name="T82" fmla="*/ 0 w 84"/>
                <a:gd name="T83" fmla="*/ 0 h 167"/>
                <a:gd name="T84" fmla="*/ 0 w 84"/>
                <a:gd name="T85" fmla="*/ 0 h 167"/>
                <a:gd name="T86" fmla="*/ 0 w 84"/>
                <a:gd name="T87" fmla="*/ 0 h 167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4"/>
                <a:gd name="T133" fmla="*/ 0 h 167"/>
                <a:gd name="T134" fmla="*/ 84 w 84"/>
                <a:gd name="T135" fmla="*/ 167 h 167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4" h="167">
                  <a:moveTo>
                    <a:pt x="78" y="0"/>
                  </a:moveTo>
                  <a:lnTo>
                    <a:pt x="74" y="0"/>
                  </a:lnTo>
                  <a:lnTo>
                    <a:pt x="71" y="0"/>
                  </a:lnTo>
                  <a:lnTo>
                    <a:pt x="63" y="0"/>
                  </a:lnTo>
                  <a:lnTo>
                    <a:pt x="57" y="0"/>
                  </a:lnTo>
                  <a:lnTo>
                    <a:pt x="59" y="7"/>
                  </a:lnTo>
                  <a:lnTo>
                    <a:pt x="61" y="17"/>
                  </a:lnTo>
                  <a:lnTo>
                    <a:pt x="61" y="26"/>
                  </a:lnTo>
                  <a:lnTo>
                    <a:pt x="61" y="36"/>
                  </a:lnTo>
                  <a:lnTo>
                    <a:pt x="57" y="43"/>
                  </a:lnTo>
                  <a:lnTo>
                    <a:pt x="57" y="53"/>
                  </a:lnTo>
                  <a:lnTo>
                    <a:pt x="54" y="60"/>
                  </a:lnTo>
                  <a:lnTo>
                    <a:pt x="52" y="70"/>
                  </a:lnTo>
                  <a:lnTo>
                    <a:pt x="42" y="85"/>
                  </a:lnTo>
                  <a:lnTo>
                    <a:pt x="31" y="98"/>
                  </a:lnTo>
                  <a:lnTo>
                    <a:pt x="23" y="102"/>
                  </a:lnTo>
                  <a:lnTo>
                    <a:pt x="16" y="110"/>
                  </a:lnTo>
                  <a:lnTo>
                    <a:pt x="8" y="116"/>
                  </a:lnTo>
                  <a:lnTo>
                    <a:pt x="0" y="121"/>
                  </a:lnTo>
                  <a:lnTo>
                    <a:pt x="0" y="123"/>
                  </a:lnTo>
                  <a:lnTo>
                    <a:pt x="4" y="129"/>
                  </a:lnTo>
                  <a:lnTo>
                    <a:pt x="6" y="135"/>
                  </a:lnTo>
                  <a:lnTo>
                    <a:pt x="10" y="144"/>
                  </a:lnTo>
                  <a:lnTo>
                    <a:pt x="14" y="150"/>
                  </a:lnTo>
                  <a:lnTo>
                    <a:pt x="16" y="159"/>
                  </a:lnTo>
                  <a:lnTo>
                    <a:pt x="19" y="163"/>
                  </a:lnTo>
                  <a:lnTo>
                    <a:pt x="21" y="167"/>
                  </a:lnTo>
                  <a:lnTo>
                    <a:pt x="31" y="161"/>
                  </a:lnTo>
                  <a:lnTo>
                    <a:pt x="40" y="157"/>
                  </a:lnTo>
                  <a:lnTo>
                    <a:pt x="48" y="150"/>
                  </a:lnTo>
                  <a:lnTo>
                    <a:pt x="57" y="142"/>
                  </a:lnTo>
                  <a:lnTo>
                    <a:pt x="61" y="131"/>
                  </a:lnTo>
                  <a:lnTo>
                    <a:pt x="69" y="121"/>
                  </a:lnTo>
                  <a:lnTo>
                    <a:pt x="73" y="108"/>
                  </a:lnTo>
                  <a:lnTo>
                    <a:pt x="76" y="98"/>
                  </a:lnTo>
                  <a:lnTo>
                    <a:pt x="78" y="85"/>
                  </a:lnTo>
                  <a:lnTo>
                    <a:pt x="80" y="70"/>
                  </a:lnTo>
                  <a:lnTo>
                    <a:pt x="82" y="57"/>
                  </a:lnTo>
                  <a:lnTo>
                    <a:pt x="84" y="45"/>
                  </a:lnTo>
                  <a:lnTo>
                    <a:pt x="82" y="32"/>
                  </a:lnTo>
                  <a:lnTo>
                    <a:pt x="80" y="19"/>
                  </a:lnTo>
                  <a:lnTo>
                    <a:pt x="80" y="7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93" name="Freeform 42">
              <a:extLst>
                <a:ext uri="{FF2B5EF4-FFF2-40B4-BE49-F238E27FC236}">
                  <a16:creationId xmlns:a16="http://schemas.microsoft.com/office/drawing/2014/main" id="{BC03821D-FD6C-21B8-813F-1E0536A8AE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57" y="1054"/>
              <a:ext cx="37" cy="71"/>
            </a:xfrm>
            <a:custGeom>
              <a:avLst/>
              <a:gdLst>
                <a:gd name="T0" fmla="*/ 0 w 122"/>
                <a:gd name="T1" fmla="*/ 0 h 251"/>
                <a:gd name="T2" fmla="*/ 0 w 122"/>
                <a:gd name="T3" fmla="*/ 0 h 251"/>
                <a:gd name="T4" fmla="*/ 0 w 122"/>
                <a:gd name="T5" fmla="*/ 0 h 251"/>
                <a:gd name="T6" fmla="*/ 0 w 122"/>
                <a:gd name="T7" fmla="*/ 0 h 251"/>
                <a:gd name="T8" fmla="*/ 0 w 122"/>
                <a:gd name="T9" fmla="*/ 0 h 251"/>
                <a:gd name="T10" fmla="*/ 0 w 122"/>
                <a:gd name="T11" fmla="*/ 0 h 251"/>
                <a:gd name="T12" fmla="*/ 0 w 122"/>
                <a:gd name="T13" fmla="*/ 0 h 251"/>
                <a:gd name="T14" fmla="*/ 0 w 122"/>
                <a:gd name="T15" fmla="*/ 0 h 251"/>
                <a:gd name="T16" fmla="*/ 0 w 122"/>
                <a:gd name="T17" fmla="*/ 0 h 251"/>
                <a:gd name="T18" fmla="*/ 0 w 122"/>
                <a:gd name="T19" fmla="*/ 0 h 251"/>
                <a:gd name="T20" fmla="*/ 0 w 122"/>
                <a:gd name="T21" fmla="*/ 0 h 251"/>
                <a:gd name="T22" fmla="*/ 0 w 122"/>
                <a:gd name="T23" fmla="*/ 0 h 251"/>
                <a:gd name="T24" fmla="*/ 0 w 122"/>
                <a:gd name="T25" fmla="*/ 0 h 251"/>
                <a:gd name="T26" fmla="*/ 0 w 122"/>
                <a:gd name="T27" fmla="*/ 0 h 251"/>
                <a:gd name="T28" fmla="*/ 0 w 122"/>
                <a:gd name="T29" fmla="*/ 0 h 251"/>
                <a:gd name="T30" fmla="*/ 0 w 122"/>
                <a:gd name="T31" fmla="*/ 0 h 251"/>
                <a:gd name="T32" fmla="*/ 0 w 122"/>
                <a:gd name="T33" fmla="*/ 0 h 251"/>
                <a:gd name="T34" fmla="*/ 0 w 122"/>
                <a:gd name="T35" fmla="*/ 0 h 251"/>
                <a:gd name="T36" fmla="*/ 0 w 122"/>
                <a:gd name="T37" fmla="*/ 0 h 251"/>
                <a:gd name="T38" fmla="*/ 0 w 122"/>
                <a:gd name="T39" fmla="*/ 0 h 251"/>
                <a:gd name="T40" fmla="*/ 0 w 122"/>
                <a:gd name="T41" fmla="*/ 0 h 251"/>
                <a:gd name="T42" fmla="*/ 0 w 122"/>
                <a:gd name="T43" fmla="*/ 0 h 251"/>
                <a:gd name="T44" fmla="*/ 0 w 122"/>
                <a:gd name="T45" fmla="*/ 0 h 251"/>
                <a:gd name="T46" fmla="*/ 0 w 122"/>
                <a:gd name="T47" fmla="*/ 0 h 251"/>
                <a:gd name="T48" fmla="*/ 0 w 122"/>
                <a:gd name="T49" fmla="*/ 0 h 251"/>
                <a:gd name="T50" fmla="*/ 0 w 122"/>
                <a:gd name="T51" fmla="*/ 0 h 251"/>
                <a:gd name="T52" fmla="*/ 0 w 122"/>
                <a:gd name="T53" fmla="*/ 0 h 251"/>
                <a:gd name="T54" fmla="*/ 0 w 122"/>
                <a:gd name="T55" fmla="*/ 0 h 251"/>
                <a:gd name="T56" fmla="*/ 0 w 122"/>
                <a:gd name="T57" fmla="*/ 0 h 251"/>
                <a:gd name="T58" fmla="*/ 0 w 122"/>
                <a:gd name="T59" fmla="*/ 0 h 251"/>
                <a:gd name="T60" fmla="*/ 0 w 122"/>
                <a:gd name="T61" fmla="*/ 0 h 251"/>
                <a:gd name="T62" fmla="*/ 0 w 122"/>
                <a:gd name="T63" fmla="*/ 0 h 251"/>
                <a:gd name="T64" fmla="*/ 0 w 122"/>
                <a:gd name="T65" fmla="*/ 0 h 251"/>
                <a:gd name="T66" fmla="*/ 0 w 122"/>
                <a:gd name="T67" fmla="*/ 0 h 251"/>
                <a:gd name="T68" fmla="*/ 0 w 122"/>
                <a:gd name="T69" fmla="*/ 0 h 251"/>
                <a:gd name="T70" fmla="*/ 0 w 122"/>
                <a:gd name="T71" fmla="*/ 0 h 251"/>
                <a:gd name="T72" fmla="*/ 0 w 122"/>
                <a:gd name="T73" fmla="*/ 0 h 251"/>
                <a:gd name="T74" fmla="*/ 0 w 122"/>
                <a:gd name="T75" fmla="*/ 0 h 251"/>
                <a:gd name="T76" fmla="*/ 0 w 122"/>
                <a:gd name="T77" fmla="*/ 0 h 251"/>
                <a:gd name="T78" fmla="*/ 0 w 122"/>
                <a:gd name="T79" fmla="*/ 0 h 251"/>
                <a:gd name="T80" fmla="*/ 0 w 122"/>
                <a:gd name="T81" fmla="*/ 0 h 251"/>
                <a:gd name="T82" fmla="*/ 0 w 122"/>
                <a:gd name="T83" fmla="*/ 0 h 251"/>
                <a:gd name="T84" fmla="*/ 0 w 122"/>
                <a:gd name="T85" fmla="*/ 0 h 251"/>
                <a:gd name="T86" fmla="*/ 0 w 122"/>
                <a:gd name="T87" fmla="*/ 0 h 251"/>
                <a:gd name="T88" fmla="*/ 0 w 122"/>
                <a:gd name="T89" fmla="*/ 0 h 251"/>
                <a:gd name="T90" fmla="*/ 0 w 122"/>
                <a:gd name="T91" fmla="*/ 0 h 251"/>
                <a:gd name="T92" fmla="*/ 0 w 122"/>
                <a:gd name="T93" fmla="*/ 0 h 251"/>
                <a:gd name="T94" fmla="*/ 0 w 122"/>
                <a:gd name="T95" fmla="*/ 0 h 251"/>
                <a:gd name="T96" fmla="*/ 0 w 122"/>
                <a:gd name="T97" fmla="*/ 0 h 251"/>
                <a:gd name="T98" fmla="*/ 0 w 122"/>
                <a:gd name="T99" fmla="*/ 0 h 251"/>
                <a:gd name="T100" fmla="*/ 0 w 122"/>
                <a:gd name="T101" fmla="*/ 0 h 251"/>
                <a:gd name="T102" fmla="*/ 0 w 122"/>
                <a:gd name="T103" fmla="*/ 0 h 251"/>
                <a:gd name="T104" fmla="*/ 0 w 122"/>
                <a:gd name="T105" fmla="*/ 0 h 251"/>
                <a:gd name="T106" fmla="*/ 0 w 122"/>
                <a:gd name="T107" fmla="*/ 0 h 251"/>
                <a:gd name="T108" fmla="*/ 0 w 122"/>
                <a:gd name="T109" fmla="*/ 0 h 251"/>
                <a:gd name="T110" fmla="*/ 0 w 122"/>
                <a:gd name="T111" fmla="*/ 0 h 251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22"/>
                <a:gd name="T169" fmla="*/ 0 h 251"/>
                <a:gd name="T170" fmla="*/ 122 w 122"/>
                <a:gd name="T171" fmla="*/ 251 h 251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22" h="251">
                  <a:moveTo>
                    <a:pt x="48" y="2"/>
                  </a:moveTo>
                  <a:lnTo>
                    <a:pt x="35" y="0"/>
                  </a:lnTo>
                  <a:lnTo>
                    <a:pt x="25" y="4"/>
                  </a:lnTo>
                  <a:lnTo>
                    <a:pt x="17" y="10"/>
                  </a:lnTo>
                  <a:lnTo>
                    <a:pt x="12" y="19"/>
                  </a:lnTo>
                  <a:lnTo>
                    <a:pt x="6" y="27"/>
                  </a:lnTo>
                  <a:lnTo>
                    <a:pt x="2" y="38"/>
                  </a:lnTo>
                  <a:lnTo>
                    <a:pt x="0" y="50"/>
                  </a:lnTo>
                  <a:lnTo>
                    <a:pt x="2" y="63"/>
                  </a:lnTo>
                  <a:lnTo>
                    <a:pt x="2" y="76"/>
                  </a:lnTo>
                  <a:lnTo>
                    <a:pt x="6" y="88"/>
                  </a:lnTo>
                  <a:lnTo>
                    <a:pt x="8" y="101"/>
                  </a:lnTo>
                  <a:lnTo>
                    <a:pt x="14" y="114"/>
                  </a:lnTo>
                  <a:lnTo>
                    <a:pt x="17" y="124"/>
                  </a:lnTo>
                  <a:lnTo>
                    <a:pt x="25" y="135"/>
                  </a:lnTo>
                  <a:lnTo>
                    <a:pt x="31" y="143"/>
                  </a:lnTo>
                  <a:lnTo>
                    <a:pt x="38" y="152"/>
                  </a:lnTo>
                  <a:lnTo>
                    <a:pt x="50" y="162"/>
                  </a:lnTo>
                  <a:lnTo>
                    <a:pt x="61" y="171"/>
                  </a:lnTo>
                  <a:lnTo>
                    <a:pt x="73" y="183"/>
                  </a:lnTo>
                  <a:lnTo>
                    <a:pt x="82" y="194"/>
                  </a:lnTo>
                  <a:lnTo>
                    <a:pt x="90" y="207"/>
                  </a:lnTo>
                  <a:lnTo>
                    <a:pt x="95" y="219"/>
                  </a:lnTo>
                  <a:lnTo>
                    <a:pt x="97" y="226"/>
                  </a:lnTo>
                  <a:lnTo>
                    <a:pt x="99" y="232"/>
                  </a:lnTo>
                  <a:lnTo>
                    <a:pt x="99" y="242"/>
                  </a:lnTo>
                  <a:lnTo>
                    <a:pt x="101" y="249"/>
                  </a:lnTo>
                  <a:lnTo>
                    <a:pt x="109" y="249"/>
                  </a:lnTo>
                  <a:lnTo>
                    <a:pt x="118" y="251"/>
                  </a:lnTo>
                  <a:lnTo>
                    <a:pt x="122" y="234"/>
                  </a:lnTo>
                  <a:lnTo>
                    <a:pt x="122" y="221"/>
                  </a:lnTo>
                  <a:lnTo>
                    <a:pt x="118" y="207"/>
                  </a:lnTo>
                  <a:lnTo>
                    <a:pt x="112" y="196"/>
                  </a:lnTo>
                  <a:lnTo>
                    <a:pt x="105" y="184"/>
                  </a:lnTo>
                  <a:lnTo>
                    <a:pt x="97" y="175"/>
                  </a:lnTo>
                  <a:lnTo>
                    <a:pt x="88" y="165"/>
                  </a:lnTo>
                  <a:lnTo>
                    <a:pt x="80" y="158"/>
                  </a:lnTo>
                  <a:lnTo>
                    <a:pt x="69" y="148"/>
                  </a:lnTo>
                  <a:lnTo>
                    <a:pt x="61" y="139"/>
                  </a:lnTo>
                  <a:lnTo>
                    <a:pt x="52" y="127"/>
                  </a:lnTo>
                  <a:lnTo>
                    <a:pt x="46" y="120"/>
                  </a:lnTo>
                  <a:lnTo>
                    <a:pt x="40" y="107"/>
                  </a:lnTo>
                  <a:lnTo>
                    <a:pt x="40" y="95"/>
                  </a:lnTo>
                  <a:lnTo>
                    <a:pt x="42" y="82"/>
                  </a:lnTo>
                  <a:lnTo>
                    <a:pt x="48" y="69"/>
                  </a:lnTo>
                  <a:lnTo>
                    <a:pt x="59" y="67"/>
                  </a:lnTo>
                  <a:lnTo>
                    <a:pt x="69" y="67"/>
                  </a:lnTo>
                  <a:lnTo>
                    <a:pt x="76" y="63"/>
                  </a:lnTo>
                  <a:lnTo>
                    <a:pt x="82" y="59"/>
                  </a:lnTo>
                  <a:lnTo>
                    <a:pt x="86" y="48"/>
                  </a:lnTo>
                  <a:lnTo>
                    <a:pt x="84" y="36"/>
                  </a:lnTo>
                  <a:lnTo>
                    <a:pt x="76" y="23"/>
                  </a:lnTo>
                  <a:lnTo>
                    <a:pt x="67" y="11"/>
                  </a:lnTo>
                  <a:lnTo>
                    <a:pt x="57" y="4"/>
                  </a:lnTo>
                  <a:lnTo>
                    <a:pt x="48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94" name="Freeform 43">
              <a:extLst>
                <a:ext uri="{FF2B5EF4-FFF2-40B4-BE49-F238E27FC236}">
                  <a16:creationId xmlns:a16="http://schemas.microsoft.com/office/drawing/2014/main" id="{E7B3C2A8-9004-05C7-E2E9-69026CADFB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4" y="1096"/>
              <a:ext cx="58" cy="88"/>
            </a:xfrm>
            <a:custGeom>
              <a:avLst/>
              <a:gdLst>
                <a:gd name="T0" fmla="*/ 0 w 190"/>
                <a:gd name="T1" fmla="*/ 0 h 314"/>
                <a:gd name="T2" fmla="*/ 0 w 190"/>
                <a:gd name="T3" fmla="*/ 0 h 314"/>
                <a:gd name="T4" fmla="*/ 0 w 190"/>
                <a:gd name="T5" fmla="*/ 0 h 314"/>
                <a:gd name="T6" fmla="*/ 0 w 190"/>
                <a:gd name="T7" fmla="*/ 0 h 314"/>
                <a:gd name="T8" fmla="*/ 0 w 190"/>
                <a:gd name="T9" fmla="*/ 0 h 314"/>
                <a:gd name="T10" fmla="*/ 0 w 190"/>
                <a:gd name="T11" fmla="*/ 0 h 314"/>
                <a:gd name="T12" fmla="*/ 0 w 190"/>
                <a:gd name="T13" fmla="*/ 0 h 314"/>
                <a:gd name="T14" fmla="*/ 0 w 190"/>
                <a:gd name="T15" fmla="*/ 0 h 314"/>
                <a:gd name="T16" fmla="*/ 0 w 190"/>
                <a:gd name="T17" fmla="*/ 0 h 314"/>
                <a:gd name="T18" fmla="*/ 0 w 190"/>
                <a:gd name="T19" fmla="*/ 0 h 314"/>
                <a:gd name="T20" fmla="*/ 0 w 190"/>
                <a:gd name="T21" fmla="*/ 0 h 314"/>
                <a:gd name="T22" fmla="*/ 0 w 190"/>
                <a:gd name="T23" fmla="*/ 0 h 314"/>
                <a:gd name="T24" fmla="*/ 0 w 190"/>
                <a:gd name="T25" fmla="*/ 0 h 314"/>
                <a:gd name="T26" fmla="*/ 0 w 190"/>
                <a:gd name="T27" fmla="*/ 0 h 314"/>
                <a:gd name="T28" fmla="*/ 0 w 190"/>
                <a:gd name="T29" fmla="*/ 0 h 314"/>
                <a:gd name="T30" fmla="*/ 0 w 190"/>
                <a:gd name="T31" fmla="*/ 0 h 314"/>
                <a:gd name="T32" fmla="*/ 0 w 190"/>
                <a:gd name="T33" fmla="*/ 0 h 314"/>
                <a:gd name="T34" fmla="*/ 0 w 190"/>
                <a:gd name="T35" fmla="*/ 0 h 314"/>
                <a:gd name="T36" fmla="*/ 0 w 190"/>
                <a:gd name="T37" fmla="*/ 0 h 314"/>
                <a:gd name="T38" fmla="*/ 0 w 190"/>
                <a:gd name="T39" fmla="*/ 0 h 314"/>
                <a:gd name="T40" fmla="*/ 0 w 190"/>
                <a:gd name="T41" fmla="*/ 0 h 314"/>
                <a:gd name="T42" fmla="*/ 0 w 190"/>
                <a:gd name="T43" fmla="*/ 0 h 314"/>
                <a:gd name="T44" fmla="*/ 0 w 190"/>
                <a:gd name="T45" fmla="*/ 0 h 314"/>
                <a:gd name="T46" fmla="*/ 0 w 190"/>
                <a:gd name="T47" fmla="*/ 0 h 314"/>
                <a:gd name="T48" fmla="*/ 0 w 190"/>
                <a:gd name="T49" fmla="*/ 0 h 314"/>
                <a:gd name="T50" fmla="*/ 0 w 190"/>
                <a:gd name="T51" fmla="*/ 0 h 314"/>
                <a:gd name="T52" fmla="*/ 0 w 190"/>
                <a:gd name="T53" fmla="*/ 0 h 314"/>
                <a:gd name="T54" fmla="*/ 0 w 190"/>
                <a:gd name="T55" fmla="*/ 0 h 314"/>
                <a:gd name="T56" fmla="*/ 0 w 190"/>
                <a:gd name="T57" fmla="*/ 0 h 314"/>
                <a:gd name="T58" fmla="*/ 0 w 190"/>
                <a:gd name="T59" fmla="*/ 0 h 314"/>
                <a:gd name="T60" fmla="*/ 0 w 190"/>
                <a:gd name="T61" fmla="*/ 0 h 314"/>
                <a:gd name="T62" fmla="*/ 0 w 190"/>
                <a:gd name="T63" fmla="*/ 0 h 314"/>
                <a:gd name="T64" fmla="*/ 0 w 190"/>
                <a:gd name="T65" fmla="*/ 0 h 314"/>
                <a:gd name="T66" fmla="*/ 0 w 190"/>
                <a:gd name="T67" fmla="*/ 0 h 314"/>
                <a:gd name="T68" fmla="*/ 0 w 190"/>
                <a:gd name="T69" fmla="*/ 0 h 314"/>
                <a:gd name="T70" fmla="*/ 0 w 190"/>
                <a:gd name="T71" fmla="*/ 0 h 314"/>
                <a:gd name="T72" fmla="*/ 0 w 190"/>
                <a:gd name="T73" fmla="*/ 0 h 314"/>
                <a:gd name="T74" fmla="*/ 0 w 190"/>
                <a:gd name="T75" fmla="*/ 0 h 314"/>
                <a:gd name="T76" fmla="*/ 0 w 190"/>
                <a:gd name="T77" fmla="*/ 0 h 314"/>
                <a:gd name="T78" fmla="*/ 0 w 190"/>
                <a:gd name="T79" fmla="*/ 0 h 314"/>
                <a:gd name="T80" fmla="*/ 0 w 190"/>
                <a:gd name="T81" fmla="*/ 0 h 314"/>
                <a:gd name="T82" fmla="*/ 0 w 190"/>
                <a:gd name="T83" fmla="*/ 0 h 314"/>
                <a:gd name="T84" fmla="*/ 0 w 190"/>
                <a:gd name="T85" fmla="*/ 0 h 314"/>
                <a:gd name="T86" fmla="*/ 0 w 190"/>
                <a:gd name="T87" fmla="*/ 0 h 31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90"/>
                <a:gd name="T133" fmla="*/ 0 h 314"/>
                <a:gd name="T134" fmla="*/ 190 w 190"/>
                <a:gd name="T135" fmla="*/ 314 h 314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90" h="314">
                  <a:moveTo>
                    <a:pt x="123" y="4"/>
                  </a:moveTo>
                  <a:lnTo>
                    <a:pt x="104" y="0"/>
                  </a:lnTo>
                  <a:lnTo>
                    <a:pt x="89" y="0"/>
                  </a:lnTo>
                  <a:lnTo>
                    <a:pt x="74" y="0"/>
                  </a:lnTo>
                  <a:lnTo>
                    <a:pt x="62" y="6"/>
                  </a:lnTo>
                  <a:lnTo>
                    <a:pt x="49" y="10"/>
                  </a:lnTo>
                  <a:lnTo>
                    <a:pt x="40" y="15"/>
                  </a:lnTo>
                  <a:lnTo>
                    <a:pt x="30" y="25"/>
                  </a:lnTo>
                  <a:lnTo>
                    <a:pt x="23" y="36"/>
                  </a:lnTo>
                  <a:lnTo>
                    <a:pt x="15" y="46"/>
                  </a:lnTo>
                  <a:lnTo>
                    <a:pt x="9" y="59"/>
                  </a:lnTo>
                  <a:lnTo>
                    <a:pt x="4" y="73"/>
                  </a:lnTo>
                  <a:lnTo>
                    <a:pt x="4" y="88"/>
                  </a:lnTo>
                  <a:lnTo>
                    <a:pt x="0" y="101"/>
                  </a:lnTo>
                  <a:lnTo>
                    <a:pt x="0" y="118"/>
                  </a:lnTo>
                  <a:lnTo>
                    <a:pt x="0" y="133"/>
                  </a:lnTo>
                  <a:lnTo>
                    <a:pt x="4" y="152"/>
                  </a:lnTo>
                  <a:lnTo>
                    <a:pt x="4" y="158"/>
                  </a:lnTo>
                  <a:lnTo>
                    <a:pt x="7" y="166"/>
                  </a:lnTo>
                  <a:lnTo>
                    <a:pt x="9" y="175"/>
                  </a:lnTo>
                  <a:lnTo>
                    <a:pt x="15" y="183"/>
                  </a:lnTo>
                  <a:lnTo>
                    <a:pt x="24" y="194"/>
                  </a:lnTo>
                  <a:lnTo>
                    <a:pt x="38" y="207"/>
                  </a:lnTo>
                  <a:lnTo>
                    <a:pt x="43" y="213"/>
                  </a:lnTo>
                  <a:lnTo>
                    <a:pt x="51" y="217"/>
                  </a:lnTo>
                  <a:lnTo>
                    <a:pt x="59" y="221"/>
                  </a:lnTo>
                  <a:lnTo>
                    <a:pt x="68" y="225"/>
                  </a:lnTo>
                  <a:lnTo>
                    <a:pt x="76" y="227"/>
                  </a:lnTo>
                  <a:lnTo>
                    <a:pt x="85" y="230"/>
                  </a:lnTo>
                  <a:lnTo>
                    <a:pt x="95" y="230"/>
                  </a:lnTo>
                  <a:lnTo>
                    <a:pt x="106" y="234"/>
                  </a:lnTo>
                  <a:lnTo>
                    <a:pt x="108" y="244"/>
                  </a:lnTo>
                  <a:lnTo>
                    <a:pt x="110" y="255"/>
                  </a:lnTo>
                  <a:lnTo>
                    <a:pt x="106" y="265"/>
                  </a:lnTo>
                  <a:lnTo>
                    <a:pt x="104" y="274"/>
                  </a:lnTo>
                  <a:lnTo>
                    <a:pt x="100" y="284"/>
                  </a:lnTo>
                  <a:lnTo>
                    <a:pt x="97" y="293"/>
                  </a:lnTo>
                  <a:lnTo>
                    <a:pt x="95" y="303"/>
                  </a:lnTo>
                  <a:lnTo>
                    <a:pt x="97" y="314"/>
                  </a:lnTo>
                  <a:lnTo>
                    <a:pt x="106" y="312"/>
                  </a:lnTo>
                  <a:lnTo>
                    <a:pt x="116" y="310"/>
                  </a:lnTo>
                  <a:lnTo>
                    <a:pt x="125" y="308"/>
                  </a:lnTo>
                  <a:lnTo>
                    <a:pt x="133" y="306"/>
                  </a:lnTo>
                  <a:lnTo>
                    <a:pt x="142" y="301"/>
                  </a:lnTo>
                  <a:lnTo>
                    <a:pt x="150" y="293"/>
                  </a:lnTo>
                  <a:lnTo>
                    <a:pt x="152" y="284"/>
                  </a:lnTo>
                  <a:lnTo>
                    <a:pt x="148" y="270"/>
                  </a:lnTo>
                  <a:lnTo>
                    <a:pt x="144" y="263"/>
                  </a:lnTo>
                  <a:lnTo>
                    <a:pt x="142" y="255"/>
                  </a:lnTo>
                  <a:lnTo>
                    <a:pt x="137" y="246"/>
                  </a:lnTo>
                  <a:lnTo>
                    <a:pt x="131" y="236"/>
                  </a:lnTo>
                  <a:lnTo>
                    <a:pt x="133" y="230"/>
                  </a:lnTo>
                  <a:lnTo>
                    <a:pt x="138" y="223"/>
                  </a:lnTo>
                  <a:lnTo>
                    <a:pt x="142" y="213"/>
                  </a:lnTo>
                  <a:lnTo>
                    <a:pt x="146" y="198"/>
                  </a:lnTo>
                  <a:lnTo>
                    <a:pt x="144" y="188"/>
                  </a:lnTo>
                  <a:lnTo>
                    <a:pt x="142" y="181"/>
                  </a:lnTo>
                  <a:lnTo>
                    <a:pt x="138" y="173"/>
                  </a:lnTo>
                  <a:lnTo>
                    <a:pt x="135" y="169"/>
                  </a:lnTo>
                  <a:lnTo>
                    <a:pt x="125" y="166"/>
                  </a:lnTo>
                  <a:lnTo>
                    <a:pt x="118" y="164"/>
                  </a:lnTo>
                  <a:lnTo>
                    <a:pt x="106" y="164"/>
                  </a:lnTo>
                  <a:lnTo>
                    <a:pt x="93" y="166"/>
                  </a:lnTo>
                  <a:lnTo>
                    <a:pt x="93" y="173"/>
                  </a:lnTo>
                  <a:lnTo>
                    <a:pt x="93" y="185"/>
                  </a:lnTo>
                  <a:lnTo>
                    <a:pt x="93" y="196"/>
                  </a:lnTo>
                  <a:lnTo>
                    <a:pt x="97" y="206"/>
                  </a:lnTo>
                  <a:lnTo>
                    <a:pt x="74" y="198"/>
                  </a:lnTo>
                  <a:lnTo>
                    <a:pt x="59" y="190"/>
                  </a:lnTo>
                  <a:lnTo>
                    <a:pt x="45" y="179"/>
                  </a:lnTo>
                  <a:lnTo>
                    <a:pt x="36" y="169"/>
                  </a:lnTo>
                  <a:lnTo>
                    <a:pt x="30" y="156"/>
                  </a:lnTo>
                  <a:lnTo>
                    <a:pt x="26" y="141"/>
                  </a:lnTo>
                  <a:lnTo>
                    <a:pt x="26" y="126"/>
                  </a:lnTo>
                  <a:lnTo>
                    <a:pt x="32" y="112"/>
                  </a:lnTo>
                  <a:lnTo>
                    <a:pt x="36" y="97"/>
                  </a:lnTo>
                  <a:lnTo>
                    <a:pt x="45" y="84"/>
                  </a:lnTo>
                  <a:lnTo>
                    <a:pt x="55" y="73"/>
                  </a:lnTo>
                  <a:lnTo>
                    <a:pt x="68" y="63"/>
                  </a:lnTo>
                  <a:lnTo>
                    <a:pt x="81" y="55"/>
                  </a:lnTo>
                  <a:lnTo>
                    <a:pt x="100" y="52"/>
                  </a:lnTo>
                  <a:lnTo>
                    <a:pt x="119" y="50"/>
                  </a:lnTo>
                  <a:lnTo>
                    <a:pt x="140" y="53"/>
                  </a:lnTo>
                  <a:lnTo>
                    <a:pt x="150" y="53"/>
                  </a:lnTo>
                  <a:lnTo>
                    <a:pt x="157" y="55"/>
                  </a:lnTo>
                  <a:lnTo>
                    <a:pt x="163" y="57"/>
                  </a:lnTo>
                  <a:lnTo>
                    <a:pt x="169" y="63"/>
                  </a:lnTo>
                  <a:lnTo>
                    <a:pt x="173" y="73"/>
                  </a:lnTo>
                  <a:lnTo>
                    <a:pt x="171" y="84"/>
                  </a:lnTo>
                  <a:lnTo>
                    <a:pt x="163" y="95"/>
                  </a:lnTo>
                  <a:lnTo>
                    <a:pt x="152" y="107"/>
                  </a:lnTo>
                  <a:lnTo>
                    <a:pt x="142" y="111"/>
                  </a:lnTo>
                  <a:lnTo>
                    <a:pt x="137" y="114"/>
                  </a:lnTo>
                  <a:lnTo>
                    <a:pt x="127" y="116"/>
                  </a:lnTo>
                  <a:lnTo>
                    <a:pt x="119" y="118"/>
                  </a:lnTo>
                  <a:lnTo>
                    <a:pt x="110" y="109"/>
                  </a:lnTo>
                  <a:lnTo>
                    <a:pt x="106" y="101"/>
                  </a:lnTo>
                  <a:lnTo>
                    <a:pt x="100" y="93"/>
                  </a:lnTo>
                  <a:lnTo>
                    <a:pt x="100" y="86"/>
                  </a:lnTo>
                  <a:lnTo>
                    <a:pt x="89" y="86"/>
                  </a:lnTo>
                  <a:lnTo>
                    <a:pt x="81" y="88"/>
                  </a:lnTo>
                  <a:lnTo>
                    <a:pt x="76" y="92"/>
                  </a:lnTo>
                  <a:lnTo>
                    <a:pt x="74" y="99"/>
                  </a:lnTo>
                  <a:lnTo>
                    <a:pt x="74" y="105"/>
                  </a:lnTo>
                  <a:lnTo>
                    <a:pt x="76" y="112"/>
                  </a:lnTo>
                  <a:lnTo>
                    <a:pt x="80" y="120"/>
                  </a:lnTo>
                  <a:lnTo>
                    <a:pt x="87" y="128"/>
                  </a:lnTo>
                  <a:lnTo>
                    <a:pt x="91" y="135"/>
                  </a:lnTo>
                  <a:lnTo>
                    <a:pt x="100" y="143"/>
                  </a:lnTo>
                  <a:lnTo>
                    <a:pt x="110" y="147"/>
                  </a:lnTo>
                  <a:lnTo>
                    <a:pt x="119" y="152"/>
                  </a:lnTo>
                  <a:lnTo>
                    <a:pt x="129" y="154"/>
                  </a:lnTo>
                  <a:lnTo>
                    <a:pt x="140" y="154"/>
                  </a:lnTo>
                  <a:lnTo>
                    <a:pt x="150" y="152"/>
                  </a:lnTo>
                  <a:lnTo>
                    <a:pt x="161" y="149"/>
                  </a:lnTo>
                  <a:lnTo>
                    <a:pt x="169" y="143"/>
                  </a:lnTo>
                  <a:lnTo>
                    <a:pt x="177" y="137"/>
                  </a:lnTo>
                  <a:lnTo>
                    <a:pt x="180" y="128"/>
                  </a:lnTo>
                  <a:lnTo>
                    <a:pt x="186" y="120"/>
                  </a:lnTo>
                  <a:lnTo>
                    <a:pt x="190" y="109"/>
                  </a:lnTo>
                  <a:lnTo>
                    <a:pt x="190" y="97"/>
                  </a:lnTo>
                  <a:lnTo>
                    <a:pt x="190" y="86"/>
                  </a:lnTo>
                  <a:lnTo>
                    <a:pt x="188" y="74"/>
                  </a:lnTo>
                  <a:lnTo>
                    <a:pt x="182" y="63"/>
                  </a:lnTo>
                  <a:lnTo>
                    <a:pt x="178" y="50"/>
                  </a:lnTo>
                  <a:lnTo>
                    <a:pt x="171" y="38"/>
                  </a:lnTo>
                  <a:lnTo>
                    <a:pt x="165" y="29"/>
                  </a:lnTo>
                  <a:lnTo>
                    <a:pt x="156" y="19"/>
                  </a:lnTo>
                  <a:lnTo>
                    <a:pt x="146" y="12"/>
                  </a:lnTo>
                  <a:lnTo>
                    <a:pt x="135" y="6"/>
                  </a:lnTo>
                  <a:lnTo>
                    <a:pt x="123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95" name="Freeform 44">
              <a:extLst>
                <a:ext uri="{FF2B5EF4-FFF2-40B4-BE49-F238E27FC236}">
                  <a16:creationId xmlns:a16="http://schemas.microsoft.com/office/drawing/2014/main" id="{BBFEFF8D-BC03-CAB8-C790-373FF8E6B3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78" y="1139"/>
              <a:ext cx="33" cy="56"/>
            </a:xfrm>
            <a:custGeom>
              <a:avLst/>
              <a:gdLst>
                <a:gd name="T0" fmla="*/ 0 w 106"/>
                <a:gd name="T1" fmla="*/ 0 h 200"/>
                <a:gd name="T2" fmla="*/ 0 w 106"/>
                <a:gd name="T3" fmla="*/ 0 h 200"/>
                <a:gd name="T4" fmla="*/ 0 w 106"/>
                <a:gd name="T5" fmla="*/ 0 h 200"/>
                <a:gd name="T6" fmla="*/ 0 w 106"/>
                <a:gd name="T7" fmla="*/ 0 h 200"/>
                <a:gd name="T8" fmla="*/ 0 w 106"/>
                <a:gd name="T9" fmla="*/ 0 h 200"/>
                <a:gd name="T10" fmla="*/ 0 w 106"/>
                <a:gd name="T11" fmla="*/ 0 h 200"/>
                <a:gd name="T12" fmla="*/ 0 w 106"/>
                <a:gd name="T13" fmla="*/ 0 h 200"/>
                <a:gd name="T14" fmla="*/ 0 w 106"/>
                <a:gd name="T15" fmla="*/ 0 h 200"/>
                <a:gd name="T16" fmla="*/ 0 w 106"/>
                <a:gd name="T17" fmla="*/ 0 h 200"/>
                <a:gd name="T18" fmla="*/ 0 w 106"/>
                <a:gd name="T19" fmla="*/ 0 h 200"/>
                <a:gd name="T20" fmla="*/ 0 w 106"/>
                <a:gd name="T21" fmla="*/ 0 h 200"/>
                <a:gd name="T22" fmla="*/ 0 w 106"/>
                <a:gd name="T23" fmla="*/ 0 h 200"/>
                <a:gd name="T24" fmla="*/ 0 w 106"/>
                <a:gd name="T25" fmla="*/ 0 h 200"/>
                <a:gd name="T26" fmla="*/ 0 w 106"/>
                <a:gd name="T27" fmla="*/ 0 h 200"/>
                <a:gd name="T28" fmla="*/ 0 w 106"/>
                <a:gd name="T29" fmla="*/ 0 h 200"/>
                <a:gd name="T30" fmla="*/ 0 w 106"/>
                <a:gd name="T31" fmla="*/ 0 h 200"/>
                <a:gd name="T32" fmla="*/ 0 w 106"/>
                <a:gd name="T33" fmla="*/ 0 h 200"/>
                <a:gd name="T34" fmla="*/ 0 w 106"/>
                <a:gd name="T35" fmla="*/ 0 h 200"/>
                <a:gd name="T36" fmla="*/ 0 w 106"/>
                <a:gd name="T37" fmla="*/ 0 h 200"/>
                <a:gd name="T38" fmla="*/ 0 w 106"/>
                <a:gd name="T39" fmla="*/ 0 h 200"/>
                <a:gd name="T40" fmla="*/ 0 w 106"/>
                <a:gd name="T41" fmla="*/ 0 h 200"/>
                <a:gd name="T42" fmla="*/ 0 w 106"/>
                <a:gd name="T43" fmla="*/ 0 h 200"/>
                <a:gd name="T44" fmla="*/ 0 w 106"/>
                <a:gd name="T45" fmla="*/ 0 h 200"/>
                <a:gd name="T46" fmla="*/ 0 w 106"/>
                <a:gd name="T47" fmla="*/ 0 h 200"/>
                <a:gd name="T48" fmla="*/ 0 w 106"/>
                <a:gd name="T49" fmla="*/ 0 h 200"/>
                <a:gd name="T50" fmla="*/ 0 w 106"/>
                <a:gd name="T51" fmla="*/ 0 h 200"/>
                <a:gd name="T52" fmla="*/ 0 w 106"/>
                <a:gd name="T53" fmla="*/ 0 h 200"/>
                <a:gd name="T54" fmla="*/ 0 w 106"/>
                <a:gd name="T55" fmla="*/ 0 h 200"/>
                <a:gd name="T56" fmla="*/ 0 w 106"/>
                <a:gd name="T57" fmla="*/ 0 h 200"/>
                <a:gd name="T58" fmla="*/ 0 w 106"/>
                <a:gd name="T59" fmla="*/ 0 h 200"/>
                <a:gd name="T60" fmla="*/ 0 w 106"/>
                <a:gd name="T61" fmla="*/ 0 h 200"/>
                <a:gd name="T62" fmla="*/ 0 w 106"/>
                <a:gd name="T63" fmla="*/ 0 h 200"/>
                <a:gd name="T64" fmla="*/ 0 w 106"/>
                <a:gd name="T65" fmla="*/ 0 h 200"/>
                <a:gd name="T66" fmla="*/ 0 w 106"/>
                <a:gd name="T67" fmla="*/ 0 h 200"/>
                <a:gd name="T68" fmla="*/ 0 w 106"/>
                <a:gd name="T69" fmla="*/ 0 h 200"/>
                <a:gd name="T70" fmla="*/ 0 w 106"/>
                <a:gd name="T71" fmla="*/ 0 h 200"/>
                <a:gd name="T72" fmla="*/ 0 w 106"/>
                <a:gd name="T73" fmla="*/ 0 h 200"/>
                <a:gd name="T74" fmla="*/ 0 w 106"/>
                <a:gd name="T75" fmla="*/ 0 h 200"/>
                <a:gd name="T76" fmla="*/ 0 w 106"/>
                <a:gd name="T77" fmla="*/ 0 h 200"/>
                <a:gd name="T78" fmla="*/ 0 w 106"/>
                <a:gd name="T79" fmla="*/ 0 h 200"/>
                <a:gd name="T80" fmla="*/ 0 w 106"/>
                <a:gd name="T81" fmla="*/ 0 h 200"/>
                <a:gd name="T82" fmla="*/ 0 w 106"/>
                <a:gd name="T83" fmla="*/ 0 h 200"/>
                <a:gd name="T84" fmla="*/ 0 w 106"/>
                <a:gd name="T85" fmla="*/ 0 h 200"/>
                <a:gd name="T86" fmla="*/ 0 w 106"/>
                <a:gd name="T87" fmla="*/ 0 h 200"/>
                <a:gd name="T88" fmla="*/ 0 w 106"/>
                <a:gd name="T89" fmla="*/ 0 h 200"/>
                <a:gd name="T90" fmla="*/ 0 w 106"/>
                <a:gd name="T91" fmla="*/ 0 h 20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106"/>
                <a:gd name="T139" fmla="*/ 0 h 200"/>
                <a:gd name="T140" fmla="*/ 106 w 106"/>
                <a:gd name="T141" fmla="*/ 200 h 200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106" h="200">
                  <a:moveTo>
                    <a:pt x="47" y="0"/>
                  </a:moveTo>
                  <a:lnTo>
                    <a:pt x="43" y="0"/>
                  </a:lnTo>
                  <a:lnTo>
                    <a:pt x="38" y="0"/>
                  </a:lnTo>
                  <a:lnTo>
                    <a:pt x="30" y="0"/>
                  </a:lnTo>
                  <a:lnTo>
                    <a:pt x="23" y="0"/>
                  </a:lnTo>
                  <a:lnTo>
                    <a:pt x="30" y="14"/>
                  </a:lnTo>
                  <a:lnTo>
                    <a:pt x="40" y="27"/>
                  </a:lnTo>
                  <a:lnTo>
                    <a:pt x="51" y="42"/>
                  </a:lnTo>
                  <a:lnTo>
                    <a:pt x="62" y="55"/>
                  </a:lnTo>
                  <a:lnTo>
                    <a:pt x="66" y="61"/>
                  </a:lnTo>
                  <a:lnTo>
                    <a:pt x="72" y="69"/>
                  </a:lnTo>
                  <a:lnTo>
                    <a:pt x="74" y="76"/>
                  </a:lnTo>
                  <a:lnTo>
                    <a:pt x="78" y="84"/>
                  </a:lnTo>
                  <a:lnTo>
                    <a:pt x="78" y="94"/>
                  </a:lnTo>
                  <a:lnTo>
                    <a:pt x="80" y="103"/>
                  </a:lnTo>
                  <a:lnTo>
                    <a:pt x="78" y="113"/>
                  </a:lnTo>
                  <a:lnTo>
                    <a:pt x="76" y="124"/>
                  </a:lnTo>
                  <a:lnTo>
                    <a:pt x="68" y="135"/>
                  </a:lnTo>
                  <a:lnTo>
                    <a:pt x="59" y="147"/>
                  </a:lnTo>
                  <a:lnTo>
                    <a:pt x="47" y="154"/>
                  </a:lnTo>
                  <a:lnTo>
                    <a:pt x="36" y="164"/>
                  </a:lnTo>
                  <a:lnTo>
                    <a:pt x="24" y="168"/>
                  </a:lnTo>
                  <a:lnTo>
                    <a:pt x="13" y="177"/>
                  </a:lnTo>
                  <a:lnTo>
                    <a:pt x="5" y="185"/>
                  </a:lnTo>
                  <a:lnTo>
                    <a:pt x="0" y="196"/>
                  </a:lnTo>
                  <a:lnTo>
                    <a:pt x="7" y="196"/>
                  </a:lnTo>
                  <a:lnTo>
                    <a:pt x="17" y="198"/>
                  </a:lnTo>
                  <a:lnTo>
                    <a:pt x="26" y="198"/>
                  </a:lnTo>
                  <a:lnTo>
                    <a:pt x="34" y="200"/>
                  </a:lnTo>
                  <a:lnTo>
                    <a:pt x="49" y="190"/>
                  </a:lnTo>
                  <a:lnTo>
                    <a:pt x="62" y="183"/>
                  </a:lnTo>
                  <a:lnTo>
                    <a:pt x="76" y="170"/>
                  </a:lnTo>
                  <a:lnTo>
                    <a:pt x="85" y="158"/>
                  </a:lnTo>
                  <a:lnTo>
                    <a:pt x="93" y="145"/>
                  </a:lnTo>
                  <a:lnTo>
                    <a:pt x="100" y="132"/>
                  </a:lnTo>
                  <a:lnTo>
                    <a:pt x="104" y="116"/>
                  </a:lnTo>
                  <a:lnTo>
                    <a:pt x="106" y="103"/>
                  </a:lnTo>
                  <a:lnTo>
                    <a:pt x="104" y="86"/>
                  </a:lnTo>
                  <a:lnTo>
                    <a:pt x="104" y="71"/>
                  </a:lnTo>
                  <a:lnTo>
                    <a:pt x="99" y="55"/>
                  </a:lnTo>
                  <a:lnTo>
                    <a:pt x="93" y="44"/>
                  </a:lnTo>
                  <a:lnTo>
                    <a:pt x="83" y="29"/>
                  </a:lnTo>
                  <a:lnTo>
                    <a:pt x="74" y="17"/>
                  </a:lnTo>
                  <a:lnTo>
                    <a:pt x="61" y="8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96" name="Freeform 45">
              <a:extLst>
                <a:ext uri="{FF2B5EF4-FFF2-40B4-BE49-F238E27FC236}">
                  <a16:creationId xmlns:a16="http://schemas.microsoft.com/office/drawing/2014/main" id="{841060E4-C116-7920-07C2-664707A23E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66" y="1147"/>
              <a:ext cx="22" cy="41"/>
            </a:xfrm>
            <a:custGeom>
              <a:avLst/>
              <a:gdLst>
                <a:gd name="T0" fmla="*/ 0 w 68"/>
                <a:gd name="T1" fmla="*/ 0 h 146"/>
                <a:gd name="T2" fmla="*/ 0 w 68"/>
                <a:gd name="T3" fmla="*/ 0 h 146"/>
                <a:gd name="T4" fmla="*/ 0 w 68"/>
                <a:gd name="T5" fmla="*/ 0 h 146"/>
                <a:gd name="T6" fmla="*/ 0 w 68"/>
                <a:gd name="T7" fmla="*/ 0 h 146"/>
                <a:gd name="T8" fmla="*/ 0 w 68"/>
                <a:gd name="T9" fmla="*/ 0 h 146"/>
                <a:gd name="T10" fmla="*/ 0 w 68"/>
                <a:gd name="T11" fmla="*/ 0 h 146"/>
                <a:gd name="T12" fmla="*/ 0 w 68"/>
                <a:gd name="T13" fmla="*/ 0 h 146"/>
                <a:gd name="T14" fmla="*/ 0 w 68"/>
                <a:gd name="T15" fmla="*/ 0 h 146"/>
                <a:gd name="T16" fmla="*/ 0 w 68"/>
                <a:gd name="T17" fmla="*/ 0 h 146"/>
                <a:gd name="T18" fmla="*/ 0 w 68"/>
                <a:gd name="T19" fmla="*/ 0 h 146"/>
                <a:gd name="T20" fmla="*/ 0 w 68"/>
                <a:gd name="T21" fmla="*/ 0 h 146"/>
                <a:gd name="T22" fmla="*/ 0 w 68"/>
                <a:gd name="T23" fmla="*/ 0 h 146"/>
                <a:gd name="T24" fmla="*/ 0 w 68"/>
                <a:gd name="T25" fmla="*/ 0 h 146"/>
                <a:gd name="T26" fmla="*/ 0 w 68"/>
                <a:gd name="T27" fmla="*/ 0 h 146"/>
                <a:gd name="T28" fmla="*/ 0 w 68"/>
                <a:gd name="T29" fmla="*/ 0 h 146"/>
                <a:gd name="T30" fmla="*/ 0 w 68"/>
                <a:gd name="T31" fmla="*/ 0 h 146"/>
                <a:gd name="T32" fmla="*/ 0 w 68"/>
                <a:gd name="T33" fmla="*/ 0 h 146"/>
                <a:gd name="T34" fmla="*/ 0 w 68"/>
                <a:gd name="T35" fmla="*/ 0 h 146"/>
                <a:gd name="T36" fmla="*/ 0 w 68"/>
                <a:gd name="T37" fmla="*/ 0 h 146"/>
                <a:gd name="T38" fmla="*/ 0 w 68"/>
                <a:gd name="T39" fmla="*/ 0 h 146"/>
                <a:gd name="T40" fmla="*/ 0 w 68"/>
                <a:gd name="T41" fmla="*/ 0 h 146"/>
                <a:gd name="T42" fmla="*/ 0 w 68"/>
                <a:gd name="T43" fmla="*/ 0 h 146"/>
                <a:gd name="T44" fmla="*/ 0 w 68"/>
                <a:gd name="T45" fmla="*/ 0 h 146"/>
                <a:gd name="T46" fmla="*/ 0 w 68"/>
                <a:gd name="T47" fmla="*/ 0 h 146"/>
                <a:gd name="T48" fmla="*/ 0 w 68"/>
                <a:gd name="T49" fmla="*/ 0 h 146"/>
                <a:gd name="T50" fmla="*/ 0 w 68"/>
                <a:gd name="T51" fmla="*/ 0 h 146"/>
                <a:gd name="T52" fmla="*/ 0 w 68"/>
                <a:gd name="T53" fmla="*/ 0 h 146"/>
                <a:gd name="T54" fmla="*/ 0 w 68"/>
                <a:gd name="T55" fmla="*/ 0 h 146"/>
                <a:gd name="T56" fmla="*/ 0 w 68"/>
                <a:gd name="T57" fmla="*/ 0 h 146"/>
                <a:gd name="T58" fmla="*/ 0 w 68"/>
                <a:gd name="T59" fmla="*/ 0 h 146"/>
                <a:gd name="T60" fmla="*/ 0 w 68"/>
                <a:gd name="T61" fmla="*/ 0 h 146"/>
                <a:gd name="T62" fmla="*/ 0 w 68"/>
                <a:gd name="T63" fmla="*/ 0 h 146"/>
                <a:gd name="T64" fmla="*/ 0 w 68"/>
                <a:gd name="T65" fmla="*/ 0 h 146"/>
                <a:gd name="T66" fmla="*/ 0 w 68"/>
                <a:gd name="T67" fmla="*/ 0 h 146"/>
                <a:gd name="T68" fmla="*/ 0 w 68"/>
                <a:gd name="T69" fmla="*/ 0 h 146"/>
                <a:gd name="T70" fmla="*/ 0 w 68"/>
                <a:gd name="T71" fmla="*/ 0 h 146"/>
                <a:gd name="T72" fmla="*/ 0 w 68"/>
                <a:gd name="T73" fmla="*/ 0 h 146"/>
                <a:gd name="T74" fmla="*/ 0 w 68"/>
                <a:gd name="T75" fmla="*/ 0 h 146"/>
                <a:gd name="T76" fmla="*/ 0 w 68"/>
                <a:gd name="T77" fmla="*/ 0 h 146"/>
                <a:gd name="T78" fmla="*/ 0 w 68"/>
                <a:gd name="T79" fmla="*/ 0 h 14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68"/>
                <a:gd name="T121" fmla="*/ 0 h 146"/>
                <a:gd name="T122" fmla="*/ 68 w 68"/>
                <a:gd name="T123" fmla="*/ 146 h 14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68" h="146">
                  <a:moveTo>
                    <a:pt x="51" y="15"/>
                  </a:moveTo>
                  <a:lnTo>
                    <a:pt x="44" y="9"/>
                  </a:lnTo>
                  <a:lnTo>
                    <a:pt x="34" y="6"/>
                  </a:lnTo>
                  <a:lnTo>
                    <a:pt x="23" y="0"/>
                  </a:lnTo>
                  <a:lnTo>
                    <a:pt x="17" y="0"/>
                  </a:lnTo>
                  <a:lnTo>
                    <a:pt x="19" y="8"/>
                  </a:lnTo>
                  <a:lnTo>
                    <a:pt x="19" y="19"/>
                  </a:lnTo>
                  <a:lnTo>
                    <a:pt x="19" y="27"/>
                  </a:lnTo>
                  <a:lnTo>
                    <a:pt x="21" y="38"/>
                  </a:lnTo>
                  <a:lnTo>
                    <a:pt x="19" y="46"/>
                  </a:lnTo>
                  <a:lnTo>
                    <a:pt x="19" y="57"/>
                  </a:lnTo>
                  <a:lnTo>
                    <a:pt x="19" y="65"/>
                  </a:lnTo>
                  <a:lnTo>
                    <a:pt x="19" y="76"/>
                  </a:lnTo>
                  <a:lnTo>
                    <a:pt x="15" y="84"/>
                  </a:lnTo>
                  <a:lnTo>
                    <a:pt x="13" y="93"/>
                  </a:lnTo>
                  <a:lnTo>
                    <a:pt x="11" y="101"/>
                  </a:lnTo>
                  <a:lnTo>
                    <a:pt x="9" y="110"/>
                  </a:lnTo>
                  <a:lnTo>
                    <a:pt x="6" y="118"/>
                  </a:lnTo>
                  <a:lnTo>
                    <a:pt x="4" y="127"/>
                  </a:lnTo>
                  <a:lnTo>
                    <a:pt x="0" y="137"/>
                  </a:lnTo>
                  <a:lnTo>
                    <a:pt x="0" y="146"/>
                  </a:lnTo>
                  <a:lnTo>
                    <a:pt x="7" y="146"/>
                  </a:lnTo>
                  <a:lnTo>
                    <a:pt x="15" y="146"/>
                  </a:lnTo>
                  <a:lnTo>
                    <a:pt x="23" y="146"/>
                  </a:lnTo>
                  <a:lnTo>
                    <a:pt x="30" y="146"/>
                  </a:lnTo>
                  <a:lnTo>
                    <a:pt x="34" y="137"/>
                  </a:lnTo>
                  <a:lnTo>
                    <a:pt x="38" y="129"/>
                  </a:lnTo>
                  <a:lnTo>
                    <a:pt x="44" y="120"/>
                  </a:lnTo>
                  <a:lnTo>
                    <a:pt x="49" y="112"/>
                  </a:lnTo>
                  <a:lnTo>
                    <a:pt x="53" y="103"/>
                  </a:lnTo>
                  <a:lnTo>
                    <a:pt x="57" y="93"/>
                  </a:lnTo>
                  <a:lnTo>
                    <a:pt x="61" y="84"/>
                  </a:lnTo>
                  <a:lnTo>
                    <a:pt x="66" y="76"/>
                  </a:lnTo>
                  <a:lnTo>
                    <a:pt x="66" y="67"/>
                  </a:lnTo>
                  <a:lnTo>
                    <a:pt x="68" y="57"/>
                  </a:lnTo>
                  <a:lnTo>
                    <a:pt x="68" y="48"/>
                  </a:lnTo>
                  <a:lnTo>
                    <a:pt x="68" y="40"/>
                  </a:lnTo>
                  <a:lnTo>
                    <a:pt x="63" y="25"/>
                  </a:lnTo>
                  <a:lnTo>
                    <a:pt x="51" y="1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97" name="Freeform 46">
              <a:extLst>
                <a:ext uri="{FF2B5EF4-FFF2-40B4-BE49-F238E27FC236}">
                  <a16:creationId xmlns:a16="http://schemas.microsoft.com/office/drawing/2014/main" id="{F4B1C593-BDF5-96B0-C790-8F5BA501EE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04" y="1168"/>
              <a:ext cx="64" cy="68"/>
            </a:xfrm>
            <a:custGeom>
              <a:avLst/>
              <a:gdLst>
                <a:gd name="T0" fmla="*/ 0 w 210"/>
                <a:gd name="T1" fmla="*/ 0 h 239"/>
                <a:gd name="T2" fmla="*/ 0 w 210"/>
                <a:gd name="T3" fmla="*/ 0 h 239"/>
                <a:gd name="T4" fmla="*/ 0 w 210"/>
                <a:gd name="T5" fmla="*/ 0 h 239"/>
                <a:gd name="T6" fmla="*/ 0 w 210"/>
                <a:gd name="T7" fmla="*/ 0 h 239"/>
                <a:gd name="T8" fmla="*/ 0 w 210"/>
                <a:gd name="T9" fmla="*/ 0 h 239"/>
                <a:gd name="T10" fmla="*/ 0 w 210"/>
                <a:gd name="T11" fmla="*/ 0 h 239"/>
                <a:gd name="T12" fmla="*/ 0 w 210"/>
                <a:gd name="T13" fmla="*/ 0 h 239"/>
                <a:gd name="T14" fmla="*/ 0 w 210"/>
                <a:gd name="T15" fmla="*/ 0 h 239"/>
                <a:gd name="T16" fmla="*/ 0 w 210"/>
                <a:gd name="T17" fmla="*/ 0 h 239"/>
                <a:gd name="T18" fmla="*/ 0 w 210"/>
                <a:gd name="T19" fmla="*/ 0 h 239"/>
                <a:gd name="T20" fmla="*/ 0 w 210"/>
                <a:gd name="T21" fmla="*/ 0 h 239"/>
                <a:gd name="T22" fmla="*/ 0 w 210"/>
                <a:gd name="T23" fmla="*/ 0 h 239"/>
                <a:gd name="T24" fmla="*/ 0 w 210"/>
                <a:gd name="T25" fmla="*/ 0 h 239"/>
                <a:gd name="T26" fmla="*/ 0 w 210"/>
                <a:gd name="T27" fmla="*/ 0 h 239"/>
                <a:gd name="T28" fmla="*/ 0 w 210"/>
                <a:gd name="T29" fmla="*/ 0 h 239"/>
                <a:gd name="T30" fmla="*/ 0 w 210"/>
                <a:gd name="T31" fmla="*/ 0 h 239"/>
                <a:gd name="T32" fmla="*/ 0 w 210"/>
                <a:gd name="T33" fmla="*/ 0 h 239"/>
                <a:gd name="T34" fmla="*/ 0 w 210"/>
                <a:gd name="T35" fmla="*/ 0 h 239"/>
                <a:gd name="T36" fmla="*/ 0 w 210"/>
                <a:gd name="T37" fmla="*/ 0 h 239"/>
                <a:gd name="T38" fmla="*/ 0 w 210"/>
                <a:gd name="T39" fmla="*/ 0 h 239"/>
                <a:gd name="T40" fmla="*/ 0 w 210"/>
                <a:gd name="T41" fmla="*/ 0 h 239"/>
                <a:gd name="T42" fmla="*/ 0 w 210"/>
                <a:gd name="T43" fmla="*/ 0 h 239"/>
                <a:gd name="T44" fmla="*/ 0 w 210"/>
                <a:gd name="T45" fmla="*/ 0 h 239"/>
                <a:gd name="T46" fmla="*/ 0 w 210"/>
                <a:gd name="T47" fmla="*/ 0 h 239"/>
                <a:gd name="T48" fmla="*/ 0 w 210"/>
                <a:gd name="T49" fmla="*/ 0 h 239"/>
                <a:gd name="T50" fmla="*/ 0 w 210"/>
                <a:gd name="T51" fmla="*/ 0 h 239"/>
                <a:gd name="T52" fmla="*/ 0 w 210"/>
                <a:gd name="T53" fmla="*/ 0 h 239"/>
                <a:gd name="T54" fmla="*/ 0 w 210"/>
                <a:gd name="T55" fmla="*/ 0 h 239"/>
                <a:gd name="T56" fmla="*/ 0 w 210"/>
                <a:gd name="T57" fmla="*/ 0 h 239"/>
                <a:gd name="T58" fmla="*/ 0 w 210"/>
                <a:gd name="T59" fmla="*/ 0 h 239"/>
                <a:gd name="T60" fmla="*/ 0 w 210"/>
                <a:gd name="T61" fmla="*/ 0 h 239"/>
                <a:gd name="T62" fmla="*/ 0 w 210"/>
                <a:gd name="T63" fmla="*/ 0 h 239"/>
                <a:gd name="T64" fmla="*/ 0 w 210"/>
                <a:gd name="T65" fmla="*/ 0 h 239"/>
                <a:gd name="T66" fmla="*/ 0 w 210"/>
                <a:gd name="T67" fmla="*/ 0 h 239"/>
                <a:gd name="T68" fmla="*/ 0 w 210"/>
                <a:gd name="T69" fmla="*/ 0 h 239"/>
                <a:gd name="T70" fmla="*/ 0 w 210"/>
                <a:gd name="T71" fmla="*/ 0 h 239"/>
                <a:gd name="T72" fmla="*/ 0 w 210"/>
                <a:gd name="T73" fmla="*/ 0 h 239"/>
                <a:gd name="T74" fmla="*/ 0 w 210"/>
                <a:gd name="T75" fmla="*/ 0 h 239"/>
                <a:gd name="T76" fmla="*/ 0 w 210"/>
                <a:gd name="T77" fmla="*/ 0 h 239"/>
                <a:gd name="T78" fmla="*/ 0 w 210"/>
                <a:gd name="T79" fmla="*/ 0 h 239"/>
                <a:gd name="T80" fmla="*/ 0 w 210"/>
                <a:gd name="T81" fmla="*/ 0 h 239"/>
                <a:gd name="T82" fmla="*/ 0 w 210"/>
                <a:gd name="T83" fmla="*/ 0 h 239"/>
                <a:gd name="T84" fmla="*/ 0 w 210"/>
                <a:gd name="T85" fmla="*/ 0 h 239"/>
                <a:gd name="T86" fmla="*/ 0 w 210"/>
                <a:gd name="T87" fmla="*/ 0 h 239"/>
                <a:gd name="T88" fmla="*/ 0 w 210"/>
                <a:gd name="T89" fmla="*/ 0 h 239"/>
                <a:gd name="T90" fmla="*/ 0 w 210"/>
                <a:gd name="T91" fmla="*/ 0 h 239"/>
                <a:gd name="T92" fmla="*/ 0 w 210"/>
                <a:gd name="T93" fmla="*/ 0 h 239"/>
                <a:gd name="T94" fmla="*/ 0 w 210"/>
                <a:gd name="T95" fmla="*/ 0 h 239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210"/>
                <a:gd name="T145" fmla="*/ 0 h 239"/>
                <a:gd name="T146" fmla="*/ 210 w 210"/>
                <a:gd name="T147" fmla="*/ 239 h 239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210" h="239">
                  <a:moveTo>
                    <a:pt x="149" y="7"/>
                  </a:moveTo>
                  <a:lnTo>
                    <a:pt x="130" y="0"/>
                  </a:lnTo>
                  <a:lnTo>
                    <a:pt x="111" y="0"/>
                  </a:lnTo>
                  <a:lnTo>
                    <a:pt x="92" y="4"/>
                  </a:lnTo>
                  <a:lnTo>
                    <a:pt x="75" y="13"/>
                  </a:lnTo>
                  <a:lnTo>
                    <a:pt x="57" y="25"/>
                  </a:lnTo>
                  <a:lnTo>
                    <a:pt x="42" y="38"/>
                  </a:lnTo>
                  <a:lnTo>
                    <a:pt x="29" y="57"/>
                  </a:lnTo>
                  <a:lnTo>
                    <a:pt x="18" y="76"/>
                  </a:lnTo>
                  <a:lnTo>
                    <a:pt x="8" y="95"/>
                  </a:lnTo>
                  <a:lnTo>
                    <a:pt x="4" y="116"/>
                  </a:lnTo>
                  <a:lnTo>
                    <a:pt x="0" y="137"/>
                  </a:lnTo>
                  <a:lnTo>
                    <a:pt x="2" y="156"/>
                  </a:lnTo>
                  <a:lnTo>
                    <a:pt x="6" y="173"/>
                  </a:lnTo>
                  <a:lnTo>
                    <a:pt x="14" y="192"/>
                  </a:lnTo>
                  <a:lnTo>
                    <a:pt x="27" y="205"/>
                  </a:lnTo>
                  <a:lnTo>
                    <a:pt x="46" y="217"/>
                  </a:lnTo>
                  <a:lnTo>
                    <a:pt x="56" y="220"/>
                  </a:lnTo>
                  <a:lnTo>
                    <a:pt x="69" y="226"/>
                  </a:lnTo>
                  <a:lnTo>
                    <a:pt x="82" y="232"/>
                  </a:lnTo>
                  <a:lnTo>
                    <a:pt x="97" y="237"/>
                  </a:lnTo>
                  <a:lnTo>
                    <a:pt x="113" y="239"/>
                  </a:lnTo>
                  <a:lnTo>
                    <a:pt x="130" y="236"/>
                  </a:lnTo>
                  <a:lnTo>
                    <a:pt x="145" y="230"/>
                  </a:lnTo>
                  <a:lnTo>
                    <a:pt x="160" y="224"/>
                  </a:lnTo>
                  <a:lnTo>
                    <a:pt x="171" y="213"/>
                  </a:lnTo>
                  <a:lnTo>
                    <a:pt x="185" y="201"/>
                  </a:lnTo>
                  <a:lnTo>
                    <a:pt x="194" y="188"/>
                  </a:lnTo>
                  <a:lnTo>
                    <a:pt x="204" y="173"/>
                  </a:lnTo>
                  <a:lnTo>
                    <a:pt x="208" y="158"/>
                  </a:lnTo>
                  <a:lnTo>
                    <a:pt x="210" y="141"/>
                  </a:lnTo>
                  <a:lnTo>
                    <a:pt x="210" y="125"/>
                  </a:lnTo>
                  <a:lnTo>
                    <a:pt x="208" y="112"/>
                  </a:lnTo>
                  <a:lnTo>
                    <a:pt x="202" y="97"/>
                  </a:lnTo>
                  <a:lnTo>
                    <a:pt x="192" y="85"/>
                  </a:lnTo>
                  <a:lnTo>
                    <a:pt x="181" y="76"/>
                  </a:lnTo>
                  <a:lnTo>
                    <a:pt x="164" y="70"/>
                  </a:lnTo>
                  <a:lnTo>
                    <a:pt x="158" y="68"/>
                  </a:lnTo>
                  <a:lnTo>
                    <a:pt x="149" y="66"/>
                  </a:lnTo>
                  <a:lnTo>
                    <a:pt x="139" y="66"/>
                  </a:lnTo>
                  <a:lnTo>
                    <a:pt x="128" y="66"/>
                  </a:lnTo>
                  <a:lnTo>
                    <a:pt x="114" y="66"/>
                  </a:lnTo>
                  <a:lnTo>
                    <a:pt x="105" y="66"/>
                  </a:lnTo>
                  <a:lnTo>
                    <a:pt x="95" y="66"/>
                  </a:lnTo>
                  <a:lnTo>
                    <a:pt x="92" y="70"/>
                  </a:lnTo>
                  <a:lnTo>
                    <a:pt x="84" y="76"/>
                  </a:lnTo>
                  <a:lnTo>
                    <a:pt x="78" y="83"/>
                  </a:lnTo>
                  <a:lnTo>
                    <a:pt x="76" y="87"/>
                  </a:lnTo>
                  <a:lnTo>
                    <a:pt x="78" y="93"/>
                  </a:lnTo>
                  <a:lnTo>
                    <a:pt x="82" y="99"/>
                  </a:lnTo>
                  <a:lnTo>
                    <a:pt x="92" y="108"/>
                  </a:lnTo>
                  <a:lnTo>
                    <a:pt x="101" y="108"/>
                  </a:lnTo>
                  <a:lnTo>
                    <a:pt x="113" y="112"/>
                  </a:lnTo>
                  <a:lnTo>
                    <a:pt x="122" y="112"/>
                  </a:lnTo>
                  <a:lnTo>
                    <a:pt x="133" y="112"/>
                  </a:lnTo>
                  <a:lnTo>
                    <a:pt x="141" y="112"/>
                  </a:lnTo>
                  <a:lnTo>
                    <a:pt x="149" y="118"/>
                  </a:lnTo>
                  <a:lnTo>
                    <a:pt x="158" y="125"/>
                  </a:lnTo>
                  <a:lnTo>
                    <a:pt x="168" y="137"/>
                  </a:lnTo>
                  <a:lnTo>
                    <a:pt x="168" y="150"/>
                  </a:lnTo>
                  <a:lnTo>
                    <a:pt x="166" y="160"/>
                  </a:lnTo>
                  <a:lnTo>
                    <a:pt x="160" y="169"/>
                  </a:lnTo>
                  <a:lnTo>
                    <a:pt x="152" y="175"/>
                  </a:lnTo>
                  <a:lnTo>
                    <a:pt x="143" y="179"/>
                  </a:lnTo>
                  <a:lnTo>
                    <a:pt x="132" y="179"/>
                  </a:lnTo>
                  <a:lnTo>
                    <a:pt x="120" y="179"/>
                  </a:lnTo>
                  <a:lnTo>
                    <a:pt x="107" y="179"/>
                  </a:lnTo>
                  <a:lnTo>
                    <a:pt x="92" y="173"/>
                  </a:lnTo>
                  <a:lnTo>
                    <a:pt x="80" y="165"/>
                  </a:lnTo>
                  <a:lnTo>
                    <a:pt x="69" y="158"/>
                  </a:lnTo>
                  <a:lnTo>
                    <a:pt x="57" y="150"/>
                  </a:lnTo>
                  <a:lnTo>
                    <a:pt x="46" y="141"/>
                  </a:lnTo>
                  <a:lnTo>
                    <a:pt x="40" y="131"/>
                  </a:lnTo>
                  <a:lnTo>
                    <a:pt x="35" y="118"/>
                  </a:lnTo>
                  <a:lnTo>
                    <a:pt x="35" y="108"/>
                  </a:lnTo>
                  <a:lnTo>
                    <a:pt x="33" y="99"/>
                  </a:lnTo>
                  <a:lnTo>
                    <a:pt x="35" y="89"/>
                  </a:lnTo>
                  <a:lnTo>
                    <a:pt x="37" y="82"/>
                  </a:lnTo>
                  <a:lnTo>
                    <a:pt x="40" y="76"/>
                  </a:lnTo>
                  <a:lnTo>
                    <a:pt x="42" y="66"/>
                  </a:lnTo>
                  <a:lnTo>
                    <a:pt x="48" y="59"/>
                  </a:lnTo>
                  <a:lnTo>
                    <a:pt x="54" y="51"/>
                  </a:lnTo>
                  <a:lnTo>
                    <a:pt x="61" y="47"/>
                  </a:lnTo>
                  <a:lnTo>
                    <a:pt x="69" y="40"/>
                  </a:lnTo>
                  <a:lnTo>
                    <a:pt x="76" y="34"/>
                  </a:lnTo>
                  <a:lnTo>
                    <a:pt x="86" y="30"/>
                  </a:lnTo>
                  <a:lnTo>
                    <a:pt x="95" y="28"/>
                  </a:lnTo>
                  <a:lnTo>
                    <a:pt x="103" y="25"/>
                  </a:lnTo>
                  <a:lnTo>
                    <a:pt x="114" y="25"/>
                  </a:lnTo>
                  <a:lnTo>
                    <a:pt x="124" y="23"/>
                  </a:lnTo>
                  <a:lnTo>
                    <a:pt x="133" y="25"/>
                  </a:lnTo>
                  <a:lnTo>
                    <a:pt x="139" y="19"/>
                  </a:lnTo>
                  <a:lnTo>
                    <a:pt x="143" y="15"/>
                  </a:lnTo>
                  <a:lnTo>
                    <a:pt x="147" y="9"/>
                  </a:lnTo>
                  <a:lnTo>
                    <a:pt x="149" y="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98" name="Freeform 47">
              <a:extLst>
                <a:ext uri="{FF2B5EF4-FFF2-40B4-BE49-F238E27FC236}">
                  <a16:creationId xmlns:a16="http://schemas.microsoft.com/office/drawing/2014/main" id="{240CC813-96D7-4EF7-86C3-70DB946EE8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60" y="1202"/>
              <a:ext cx="27" cy="43"/>
            </a:xfrm>
            <a:custGeom>
              <a:avLst/>
              <a:gdLst>
                <a:gd name="T0" fmla="*/ 0 w 85"/>
                <a:gd name="T1" fmla="*/ 0 h 152"/>
                <a:gd name="T2" fmla="*/ 0 w 85"/>
                <a:gd name="T3" fmla="*/ 0 h 152"/>
                <a:gd name="T4" fmla="*/ 0 w 85"/>
                <a:gd name="T5" fmla="*/ 0 h 152"/>
                <a:gd name="T6" fmla="*/ 0 w 85"/>
                <a:gd name="T7" fmla="*/ 0 h 152"/>
                <a:gd name="T8" fmla="*/ 0 w 85"/>
                <a:gd name="T9" fmla="*/ 0 h 152"/>
                <a:gd name="T10" fmla="*/ 0 w 85"/>
                <a:gd name="T11" fmla="*/ 0 h 152"/>
                <a:gd name="T12" fmla="*/ 0 w 85"/>
                <a:gd name="T13" fmla="*/ 0 h 152"/>
                <a:gd name="T14" fmla="*/ 0 w 85"/>
                <a:gd name="T15" fmla="*/ 0 h 152"/>
                <a:gd name="T16" fmla="*/ 0 w 85"/>
                <a:gd name="T17" fmla="*/ 0 h 152"/>
                <a:gd name="T18" fmla="*/ 0 w 85"/>
                <a:gd name="T19" fmla="*/ 0 h 152"/>
                <a:gd name="T20" fmla="*/ 0 w 85"/>
                <a:gd name="T21" fmla="*/ 0 h 152"/>
                <a:gd name="T22" fmla="*/ 0 w 85"/>
                <a:gd name="T23" fmla="*/ 0 h 152"/>
                <a:gd name="T24" fmla="*/ 0 w 85"/>
                <a:gd name="T25" fmla="*/ 0 h 152"/>
                <a:gd name="T26" fmla="*/ 0 w 85"/>
                <a:gd name="T27" fmla="*/ 0 h 152"/>
                <a:gd name="T28" fmla="*/ 0 w 85"/>
                <a:gd name="T29" fmla="*/ 0 h 152"/>
                <a:gd name="T30" fmla="*/ 0 w 85"/>
                <a:gd name="T31" fmla="*/ 0 h 152"/>
                <a:gd name="T32" fmla="*/ 0 w 85"/>
                <a:gd name="T33" fmla="*/ 0 h 152"/>
                <a:gd name="T34" fmla="*/ 0 w 85"/>
                <a:gd name="T35" fmla="*/ 0 h 152"/>
                <a:gd name="T36" fmla="*/ 0 w 85"/>
                <a:gd name="T37" fmla="*/ 0 h 152"/>
                <a:gd name="T38" fmla="*/ 0 w 85"/>
                <a:gd name="T39" fmla="*/ 0 h 152"/>
                <a:gd name="T40" fmla="*/ 0 w 85"/>
                <a:gd name="T41" fmla="*/ 0 h 152"/>
                <a:gd name="T42" fmla="*/ 0 w 85"/>
                <a:gd name="T43" fmla="*/ 0 h 152"/>
                <a:gd name="T44" fmla="*/ 0 w 85"/>
                <a:gd name="T45" fmla="*/ 0 h 152"/>
                <a:gd name="T46" fmla="*/ 0 w 85"/>
                <a:gd name="T47" fmla="*/ 0 h 152"/>
                <a:gd name="T48" fmla="*/ 0 w 85"/>
                <a:gd name="T49" fmla="*/ 0 h 152"/>
                <a:gd name="T50" fmla="*/ 0 w 85"/>
                <a:gd name="T51" fmla="*/ 0 h 152"/>
                <a:gd name="T52" fmla="*/ 0 w 85"/>
                <a:gd name="T53" fmla="*/ 0 h 152"/>
                <a:gd name="T54" fmla="*/ 0 w 85"/>
                <a:gd name="T55" fmla="*/ 0 h 152"/>
                <a:gd name="T56" fmla="*/ 0 w 85"/>
                <a:gd name="T57" fmla="*/ 0 h 152"/>
                <a:gd name="T58" fmla="*/ 0 w 85"/>
                <a:gd name="T59" fmla="*/ 0 h 152"/>
                <a:gd name="T60" fmla="*/ 0 w 85"/>
                <a:gd name="T61" fmla="*/ 0 h 152"/>
                <a:gd name="T62" fmla="*/ 0 w 85"/>
                <a:gd name="T63" fmla="*/ 0 h 152"/>
                <a:gd name="T64" fmla="*/ 0 w 85"/>
                <a:gd name="T65" fmla="*/ 0 h 152"/>
                <a:gd name="T66" fmla="*/ 0 w 85"/>
                <a:gd name="T67" fmla="*/ 0 h 152"/>
                <a:gd name="T68" fmla="*/ 0 w 85"/>
                <a:gd name="T69" fmla="*/ 0 h 152"/>
                <a:gd name="T70" fmla="*/ 0 w 85"/>
                <a:gd name="T71" fmla="*/ 0 h 152"/>
                <a:gd name="T72" fmla="*/ 0 w 85"/>
                <a:gd name="T73" fmla="*/ 0 h 152"/>
                <a:gd name="T74" fmla="*/ 0 w 85"/>
                <a:gd name="T75" fmla="*/ 0 h 152"/>
                <a:gd name="T76" fmla="*/ 0 w 85"/>
                <a:gd name="T77" fmla="*/ 0 h 152"/>
                <a:gd name="T78" fmla="*/ 0 w 85"/>
                <a:gd name="T79" fmla="*/ 0 h 152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85"/>
                <a:gd name="T121" fmla="*/ 0 h 152"/>
                <a:gd name="T122" fmla="*/ 85 w 85"/>
                <a:gd name="T123" fmla="*/ 152 h 152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85" h="152">
                  <a:moveTo>
                    <a:pt x="74" y="0"/>
                  </a:moveTo>
                  <a:lnTo>
                    <a:pt x="70" y="0"/>
                  </a:lnTo>
                  <a:lnTo>
                    <a:pt x="66" y="0"/>
                  </a:lnTo>
                  <a:lnTo>
                    <a:pt x="61" y="0"/>
                  </a:lnTo>
                  <a:lnTo>
                    <a:pt x="57" y="0"/>
                  </a:lnTo>
                  <a:lnTo>
                    <a:pt x="59" y="7"/>
                  </a:lnTo>
                  <a:lnTo>
                    <a:pt x="61" y="17"/>
                  </a:lnTo>
                  <a:lnTo>
                    <a:pt x="63" y="26"/>
                  </a:lnTo>
                  <a:lnTo>
                    <a:pt x="64" y="36"/>
                  </a:lnTo>
                  <a:lnTo>
                    <a:pt x="63" y="45"/>
                  </a:lnTo>
                  <a:lnTo>
                    <a:pt x="61" y="55"/>
                  </a:lnTo>
                  <a:lnTo>
                    <a:pt x="59" y="64"/>
                  </a:lnTo>
                  <a:lnTo>
                    <a:pt x="57" y="76"/>
                  </a:lnTo>
                  <a:lnTo>
                    <a:pt x="51" y="83"/>
                  </a:lnTo>
                  <a:lnTo>
                    <a:pt x="45" y="93"/>
                  </a:lnTo>
                  <a:lnTo>
                    <a:pt x="38" y="102"/>
                  </a:lnTo>
                  <a:lnTo>
                    <a:pt x="32" y="110"/>
                  </a:lnTo>
                  <a:lnTo>
                    <a:pt x="25" y="116"/>
                  </a:lnTo>
                  <a:lnTo>
                    <a:pt x="17" y="125"/>
                  </a:lnTo>
                  <a:lnTo>
                    <a:pt x="7" y="131"/>
                  </a:lnTo>
                  <a:lnTo>
                    <a:pt x="0" y="137"/>
                  </a:lnTo>
                  <a:lnTo>
                    <a:pt x="5" y="144"/>
                  </a:lnTo>
                  <a:lnTo>
                    <a:pt x="11" y="152"/>
                  </a:lnTo>
                  <a:lnTo>
                    <a:pt x="21" y="146"/>
                  </a:lnTo>
                  <a:lnTo>
                    <a:pt x="32" y="142"/>
                  </a:lnTo>
                  <a:lnTo>
                    <a:pt x="42" y="135"/>
                  </a:lnTo>
                  <a:lnTo>
                    <a:pt x="51" y="129"/>
                  </a:lnTo>
                  <a:lnTo>
                    <a:pt x="57" y="119"/>
                  </a:lnTo>
                  <a:lnTo>
                    <a:pt x="66" y="110"/>
                  </a:lnTo>
                  <a:lnTo>
                    <a:pt x="70" y="99"/>
                  </a:lnTo>
                  <a:lnTo>
                    <a:pt x="78" y="89"/>
                  </a:lnTo>
                  <a:lnTo>
                    <a:pt x="80" y="78"/>
                  </a:lnTo>
                  <a:lnTo>
                    <a:pt x="83" y="64"/>
                  </a:lnTo>
                  <a:lnTo>
                    <a:pt x="85" y="53"/>
                  </a:lnTo>
                  <a:lnTo>
                    <a:pt x="85" y="42"/>
                  </a:lnTo>
                  <a:lnTo>
                    <a:pt x="85" y="30"/>
                  </a:lnTo>
                  <a:lnTo>
                    <a:pt x="82" y="19"/>
                  </a:lnTo>
                  <a:lnTo>
                    <a:pt x="78" y="7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99" name="Freeform 48">
              <a:extLst>
                <a:ext uri="{FF2B5EF4-FFF2-40B4-BE49-F238E27FC236}">
                  <a16:creationId xmlns:a16="http://schemas.microsoft.com/office/drawing/2014/main" id="{77455715-07D3-F71E-E58D-69C9F762A6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22" y="1227"/>
              <a:ext cx="61" cy="77"/>
            </a:xfrm>
            <a:custGeom>
              <a:avLst/>
              <a:gdLst>
                <a:gd name="T0" fmla="*/ 0 w 200"/>
                <a:gd name="T1" fmla="*/ 0 h 272"/>
                <a:gd name="T2" fmla="*/ 0 w 200"/>
                <a:gd name="T3" fmla="*/ 0 h 272"/>
                <a:gd name="T4" fmla="*/ 0 w 200"/>
                <a:gd name="T5" fmla="*/ 0 h 272"/>
                <a:gd name="T6" fmla="*/ 0 w 200"/>
                <a:gd name="T7" fmla="*/ 0 h 272"/>
                <a:gd name="T8" fmla="*/ 0 w 200"/>
                <a:gd name="T9" fmla="*/ 0 h 272"/>
                <a:gd name="T10" fmla="*/ 0 w 200"/>
                <a:gd name="T11" fmla="*/ 0 h 272"/>
                <a:gd name="T12" fmla="*/ 0 w 200"/>
                <a:gd name="T13" fmla="*/ 0 h 272"/>
                <a:gd name="T14" fmla="*/ 0 w 200"/>
                <a:gd name="T15" fmla="*/ 0 h 272"/>
                <a:gd name="T16" fmla="*/ 0 w 200"/>
                <a:gd name="T17" fmla="*/ 0 h 272"/>
                <a:gd name="T18" fmla="*/ 0 w 200"/>
                <a:gd name="T19" fmla="*/ 0 h 272"/>
                <a:gd name="T20" fmla="*/ 0 w 200"/>
                <a:gd name="T21" fmla="*/ 0 h 272"/>
                <a:gd name="T22" fmla="*/ 0 w 200"/>
                <a:gd name="T23" fmla="*/ 0 h 272"/>
                <a:gd name="T24" fmla="*/ 0 w 200"/>
                <a:gd name="T25" fmla="*/ 0 h 272"/>
                <a:gd name="T26" fmla="*/ 0 w 200"/>
                <a:gd name="T27" fmla="*/ 0 h 272"/>
                <a:gd name="T28" fmla="*/ 0 w 200"/>
                <a:gd name="T29" fmla="*/ 0 h 272"/>
                <a:gd name="T30" fmla="*/ 0 w 200"/>
                <a:gd name="T31" fmla="*/ 0 h 272"/>
                <a:gd name="T32" fmla="*/ 0 w 200"/>
                <a:gd name="T33" fmla="*/ 0 h 272"/>
                <a:gd name="T34" fmla="*/ 0 w 200"/>
                <a:gd name="T35" fmla="*/ 0 h 272"/>
                <a:gd name="T36" fmla="*/ 0 w 200"/>
                <a:gd name="T37" fmla="*/ 0 h 272"/>
                <a:gd name="T38" fmla="*/ 0 w 200"/>
                <a:gd name="T39" fmla="*/ 0 h 272"/>
                <a:gd name="T40" fmla="*/ 0 w 200"/>
                <a:gd name="T41" fmla="*/ 0 h 272"/>
                <a:gd name="T42" fmla="*/ 0 w 200"/>
                <a:gd name="T43" fmla="*/ 0 h 272"/>
                <a:gd name="T44" fmla="*/ 0 w 200"/>
                <a:gd name="T45" fmla="*/ 0 h 272"/>
                <a:gd name="T46" fmla="*/ 0 w 200"/>
                <a:gd name="T47" fmla="*/ 0 h 272"/>
                <a:gd name="T48" fmla="*/ 0 w 200"/>
                <a:gd name="T49" fmla="*/ 0 h 272"/>
                <a:gd name="T50" fmla="*/ 0 w 200"/>
                <a:gd name="T51" fmla="*/ 0 h 272"/>
                <a:gd name="T52" fmla="*/ 0 w 200"/>
                <a:gd name="T53" fmla="*/ 0 h 272"/>
                <a:gd name="T54" fmla="*/ 0 w 200"/>
                <a:gd name="T55" fmla="*/ 0 h 272"/>
                <a:gd name="T56" fmla="*/ 0 w 200"/>
                <a:gd name="T57" fmla="*/ 0 h 272"/>
                <a:gd name="T58" fmla="*/ 0 w 200"/>
                <a:gd name="T59" fmla="*/ 0 h 272"/>
                <a:gd name="T60" fmla="*/ 0 w 200"/>
                <a:gd name="T61" fmla="*/ 0 h 272"/>
                <a:gd name="T62" fmla="*/ 0 w 200"/>
                <a:gd name="T63" fmla="*/ 0 h 272"/>
                <a:gd name="T64" fmla="*/ 0 w 200"/>
                <a:gd name="T65" fmla="*/ 0 h 272"/>
                <a:gd name="T66" fmla="*/ 0 w 200"/>
                <a:gd name="T67" fmla="*/ 0 h 272"/>
                <a:gd name="T68" fmla="*/ 0 w 200"/>
                <a:gd name="T69" fmla="*/ 0 h 272"/>
                <a:gd name="T70" fmla="*/ 0 w 200"/>
                <a:gd name="T71" fmla="*/ 0 h 272"/>
                <a:gd name="T72" fmla="*/ 0 w 200"/>
                <a:gd name="T73" fmla="*/ 0 h 272"/>
                <a:gd name="T74" fmla="*/ 0 w 200"/>
                <a:gd name="T75" fmla="*/ 0 h 272"/>
                <a:gd name="T76" fmla="*/ 0 w 200"/>
                <a:gd name="T77" fmla="*/ 0 h 272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200"/>
                <a:gd name="T118" fmla="*/ 0 h 272"/>
                <a:gd name="T119" fmla="*/ 200 w 200"/>
                <a:gd name="T120" fmla="*/ 272 h 272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200" h="272">
                  <a:moveTo>
                    <a:pt x="103" y="4"/>
                  </a:moveTo>
                  <a:lnTo>
                    <a:pt x="82" y="0"/>
                  </a:lnTo>
                  <a:lnTo>
                    <a:pt x="63" y="4"/>
                  </a:lnTo>
                  <a:lnTo>
                    <a:pt x="46" y="9"/>
                  </a:lnTo>
                  <a:lnTo>
                    <a:pt x="33" y="19"/>
                  </a:lnTo>
                  <a:lnTo>
                    <a:pt x="21" y="30"/>
                  </a:lnTo>
                  <a:lnTo>
                    <a:pt x="14" y="47"/>
                  </a:lnTo>
                  <a:lnTo>
                    <a:pt x="6" y="63"/>
                  </a:lnTo>
                  <a:lnTo>
                    <a:pt x="4" y="83"/>
                  </a:lnTo>
                  <a:lnTo>
                    <a:pt x="0" y="101"/>
                  </a:lnTo>
                  <a:lnTo>
                    <a:pt x="2" y="120"/>
                  </a:lnTo>
                  <a:lnTo>
                    <a:pt x="4" y="139"/>
                  </a:lnTo>
                  <a:lnTo>
                    <a:pt x="12" y="156"/>
                  </a:lnTo>
                  <a:lnTo>
                    <a:pt x="19" y="171"/>
                  </a:lnTo>
                  <a:lnTo>
                    <a:pt x="31" y="186"/>
                  </a:lnTo>
                  <a:lnTo>
                    <a:pt x="46" y="198"/>
                  </a:lnTo>
                  <a:lnTo>
                    <a:pt x="63" y="205"/>
                  </a:lnTo>
                  <a:lnTo>
                    <a:pt x="69" y="205"/>
                  </a:lnTo>
                  <a:lnTo>
                    <a:pt x="74" y="211"/>
                  </a:lnTo>
                  <a:lnTo>
                    <a:pt x="82" y="215"/>
                  </a:lnTo>
                  <a:lnTo>
                    <a:pt x="91" y="220"/>
                  </a:lnTo>
                  <a:lnTo>
                    <a:pt x="99" y="224"/>
                  </a:lnTo>
                  <a:lnTo>
                    <a:pt x="107" y="228"/>
                  </a:lnTo>
                  <a:lnTo>
                    <a:pt x="114" y="234"/>
                  </a:lnTo>
                  <a:lnTo>
                    <a:pt x="124" y="241"/>
                  </a:lnTo>
                  <a:lnTo>
                    <a:pt x="131" y="245"/>
                  </a:lnTo>
                  <a:lnTo>
                    <a:pt x="139" y="251"/>
                  </a:lnTo>
                  <a:lnTo>
                    <a:pt x="147" y="257"/>
                  </a:lnTo>
                  <a:lnTo>
                    <a:pt x="156" y="262"/>
                  </a:lnTo>
                  <a:lnTo>
                    <a:pt x="164" y="264"/>
                  </a:lnTo>
                  <a:lnTo>
                    <a:pt x="171" y="268"/>
                  </a:lnTo>
                  <a:lnTo>
                    <a:pt x="181" y="270"/>
                  </a:lnTo>
                  <a:lnTo>
                    <a:pt x="188" y="272"/>
                  </a:lnTo>
                  <a:lnTo>
                    <a:pt x="194" y="253"/>
                  </a:lnTo>
                  <a:lnTo>
                    <a:pt x="200" y="237"/>
                  </a:lnTo>
                  <a:lnTo>
                    <a:pt x="200" y="226"/>
                  </a:lnTo>
                  <a:lnTo>
                    <a:pt x="200" y="218"/>
                  </a:lnTo>
                  <a:lnTo>
                    <a:pt x="194" y="211"/>
                  </a:lnTo>
                  <a:lnTo>
                    <a:pt x="187" y="207"/>
                  </a:lnTo>
                  <a:lnTo>
                    <a:pt x="177" y="203"/>
                  </a:lnTo>
                  <a:lnTo>
                    <a:pt x="169" y="203"/>
                  </a:lnTo>
                  <a:lnTo>
                    <a:pt x="158" y="201"/>
                  </a:lnTo>
                  <a:lnTo>
                    <a:pt x="147" y="201"/>
                  </a:lnTo>
                  <a:lnTo>
                    <a:pt x="135" y="201"/>
                  </a:lnTo>
                  <a:lnTo>
                    <a:pt x="126" y="203"/>
                  </a:lnTo>
                  <a:lnTo>
                    <a:pt x="116" y="201"/>
                  </a:lnTo>
                  <a:lnTo>
                    <a:pt x="109" y="201"/>
                  </a:lnTo>
                  <a:lnTo>
                    <a:pt x="103" y="201"/>
                  </a:lnTo>
                  <a:lnTo>
                    <a:pt x="101" y="201"/>
                  </a:lnTo>
                  <a:lnTo>
                    <a:pt x="90" y="196"/>
                  </a:lnTo>
                  <a:lnTo>
                    <a:pt x="80" y="192"/>
                  </a:lnTo>
                  <a:lnTo>
                    <a:pt x="72" y="188"/>
                  </a:lnTo>
                  <a:lnTo>
                    <a:pt x="65" y="182"/>
                  </a:lnTo>
                  <a:lnTo>
                    <a:pt x="57" y="177"/>
                  </a:lnTo>
                  <a:lnTo>
                    <a:pt x="50" y="171"/>
                  </a:lnTo>
                  <a:lnTo>
                    <a:pt x="42" y="163"/>
                  </a:lnTo>
                  <a:lnTo>
                    <a:pt x="38" y="158"/>
                  </a:lnTo>
                  <a:lnTo>
                    <a:pt x="33" y="150"/>
                  </a:lnTo>
                  <a:lnTo>
                    <a:pt x="29" y="141"/>
                  </a:lnTo>
                  <a:lnTo>
                    <a:pt x="25" y="131"/>
                  </a:lnTo>
                  <a:lnTo>
                    <a:pt x="23" y="123"/>
                  </a:lnTo>
                  <a:lnTo>
                    <a:pt x="21" y="114"/>
                  </a:lnTo>
                  <a:lnTo>
                    <a:pt x="21" y="104"/>
                  </a:lnTo>
                  <a:lnTo>
                    <a:pt x="21" y="95"/>
                  </a:lnTo>
                  <a:lnTo>
                    <a:pt x="23" y="85"/>
                  </a:lnTo>
                  <a:lnTo>
                    <a:pt x="27" y="72"/>
                  </a:lnTo>
                  <a:lnTo>
                    <a:pt x="31" y="61"/>
                  </a:lnTo>
                  <a:lnTo>
                    <a:pt x="38" y="49"/>
                  </a:lnTo>
                  <a:lnTo>
                    <a:pt x="46" y="42"/>
                  </a:lnTo>
                  <a:lnTo>
                    <a:pt x="53" y="32"/>
                  </a:lnTo>
                  <a:lnTo>
                    <a:pt x="67" y="26"/>
                  </a:lnTo>
                  <a:lnTo>
                    <a:pt x="78" y="23"/>
                  </a:lnTo>
                  <a:lnTo>
                    <a:pt x="91" y="21"/>
                  </a:lnTo>
                  <a:lnTo>
                    <a:pt x="95" y="17"/>
                  </a:lnTo>
                  <a:lnTo>
                    <a:pt x="99" y="11"/>
                  </a:lnTo>
                  <a:lnTo>
                    <a:pt x="101" y="6"/>
                  </a:lnTo>
                  <a:lnTo>
                    <a:pt x="103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00" name="Freeform 49">
              <a:extLst>
                <a:ext uri="{FF2B5EF4-FFF2-40B4-BE49-F238E27FC236}">
                  <a16:creationId xmlns:a16="http://schemas.microsoft.com/office/drawing/2014/main" id="{C7722CF2-50FA-04F0-06B5-AC439229DC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63" y="1237"/>
              <a:ext cx="49" cy="34"/>
            </a:xfrm>
            <a:custGeom>
              <a:avLst/>
              <a:gdLst>
                <a:gd name="T0" fmla="*/ 0 w 162"/>
                <a:gd name="T1" fmla="*/ 0 h 118"/>
                <a:gd name="T2" fmla="*/ 0 w 162"/>
                <a:gd name="T3" fmla="*/ 0 h 118"/>
                <a:gd name="T4" fmla="*/ 0 w 162"/>
                <a:gd name="T5" fmla="*/ 0 h 118"/>
                <a:gd name="T6" fmla="*/ 0 w 162"/>
                <a:gd name="T7" fmla="*/ 0 h 118"/>
                <a:gd name="T8" fmla="*/ 0 w 162"/>
                <a:gd name="T9" fmla="*/ 0 h 118"/>
                <a:gd name="T10" fmla="*/ 0 w 162"/>
                <a:gd name="T11" fmla="*/ 0 h 118"/>
                <a:gd name="T12" fmla="*/ 0 w 162"/>
                <a:gd name="T13" fmla="*/ 0 h 118"/>
                <a:gd name="T14" fmla="*/ 0 w 162"/>
                <a:gd name="T15" fmla="*/ 0 h 118"/>
                <a:gd name="T16" fmla="*/ 0 w 162"/>
                <a:gd name="T17" fmla="*/ 0 h 118"/>
                <a:gd name="T18" fmla="*/ 0 w 162"/>
                <a:gd name="T19" fmla="*/ 0 h 118"/>
                <a:gd name="T20" fmla="*/ 0 w 162"/>
                <a:gd name="T21" fmla="*/ 0 h 118"/>
                <a:gd name="T22" fmla="*/ 0 w 162"/>
                <a:gd name="T23" fmla="*/ 0 h 118"/>
                <a:gd name="T24" fmla="*/ 0 w 162"/>
                <a:gd name="T25" fmla="*/ 0 h 118"/>
                <a:gd name="T26" fmla="*/ 0 w 162"/>
                <a:gd name="T27" fmla="*/ 0 h 118"/>
                <a:gd name="T28" fmla="*/ 0 w 162"/>
                <a:gd name="T29" fmla="*/ 0 h 118"/>
                <a:gd name="T30" fmla="*/ 0 w 162"/>
                <a:gd name="T31" fmla="*/ 0 h 118"/>
                <a:gd name="T32" fmla="*/ 0 w 162"/>
                <a:gd name="T33" fmla="*/ 0 h 118"/>
                <a:gd name="T34" fmla="*/ 0 w 162"/>
                <a:gd name="T35" fmla="*/ 0 h 118"/>
                <a:gd name="T36" fmla="*/ 0 w 162"/>
                <a:gd name="T37" fmla="*/ 0 h 118"/>
                <a:gd name="T38" fmla="*/ 0 w 162"/>
                <a:gd name="T39" fmla="*/ 0 h 118"/>
                <a:gd name="T40" fmla="*/ 0 w 162"/>
                <a:gd name="T41" fmla="*/ 0 h 118"/>
                <a:gd name="T42" fmla="*/ 0 w 162"/>
                <a:gd name="T43" fmla="*/ 0 h 118"/>
                <a:gd name="T44" fmla="*/ 0 w 162"/>
                <a:gd name="T45" fmla="*/ 0 h 118"/>
                <a:gd name="T46" fmla="*/ 0 w 162"/>
                <a:gd name="T47" fmla="*/ 0 h 118"/>
                <a:gd name="T48" fmla="*/ 0 w 162"/>
                <a:gd name="T49" fmla="*/ 0 h 118"/>
                <a:gd name="T50" fmla="*/ 0 w 162"/>
                <a:gd name="T51" fmla="*/ 0 h 118"/>
                <a:gd name="T52" fmla="*/ 0 w 162"/>
                <a:gd name="T53" fmla="*/ 0 h 118"/>
                <a:gd name="T54" fmla="*/ 0 w 162"/>
                <a:gd name="T55" fmla="*/ 0 h 118"/>
                <a:gd name="T56" fmla="*/ 0 w 162"/>
                <a:gd name="T57" fmla="*/ 0 h 118"/>
                <a:gd name="T58" fmla="*/ 0 w 162"/>
                <a:gd name="T59" fmla="*/ 0 h 118"/>
                <a:gd name="T60" fmla="*/ 0 w 162"/>
                <a:gd name="T61" fmla="*/ 0 h 118"/>
                <a:gd name="T62" fmla="*/ 0 w 162"/>
                <a:gd name="T63" fmla="*/ 0 h 118"/>
                <a:gd name="T64" fmla="*/ 0 w 162"/>
                <a:gd name="T65" fmla="*/ 0 h 118"/>
                <a:gd name="T66" fmla="*/ 0 w 162"/>
                <a:gd name="T67" fmla="*/ 0 h 118"/>
                <a:gd name="T68" fmla="*/ 0 w 162"/>
                <a:gd name="T69" fmla="*/ 0 h 118"/>
                <a:gd name="T70" fmla="*/ 0 w 162"/>
                <a:gd name="T71" fmla="*/ 0 h 118"/>
                <a:gd name="T72" fmla="*/ 0 w 162"/>
                <a:gd name="T73" fmla="*/ 0 h 118"/>
                <a:gd name="T74" fmla="*/ 0 w 162"/>
                <a:gd name="T75" fmla="*/ 0 h 118"/>
                <a:gd name="T76" fmla="*/ 0 w 162"/>
                <a:gd name="T77" fmla="*/ 0 h 118"/>
                <a:gd name="T78" fmla="*/ 0 w 162"/>
                <a:gd name="T79" fmla="*/ 0 h 118"/>
                <a:gd name="T80" fmla="*/ 0 w 162"/>
                <a:gd name="T81" fmla="*/ 0 h 118"/>
                <a:gd name="T82" fmla="*/ 0 w 162"/>
                <a:gd name="T83" fmla="*/ 0 h 118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162"/>
                <a:gd name="T127" fmla="*/ 0 h 118"/>
                <a:gd name="T128" fmla="*/ 162 w 162"/>
                <a:gd name="T129" fmla="*/ 118 h 118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162" h="118">
                  <a:moveTo>
                    <a:pt x="149" y="19"/>
                  </a:moveTo>
                  <a:lnTo>
                    <a:pt x="132" y="8"/>
                  </a:lnTo>
                  <a:lnTo>
                    <a:pt x="118" y="2"/>
                  </a:lnTo>
                  <a:lnTo>
                    <a:pt x="105" y="0"/>
                  </a:lnTo>
                  <a:lnTo>
                    <a:pt x="97" y="4"/>
                  </a:lnTo>
                  <a:lnTo>
                    <a:pt x="90" y="6"/>
                  </a:lnTo>
                  <a:lnTo>
                    <a:pt x="82" y="15"/>
                  </a:lnTo>
                  <a:lnTo>
                    <a:pt x="76" y="23"/>
                  </a:lnTo>
                  <a:lnTo>
                    <a:pt x="73" y="34"/>
                  </a:lnTo>
                  <a:lnTo>
                    <a:pt x="65" y="42"/>
                  </a:lnTo>
                  <a:lnTo>
                    <a:pt x="59" y="53"/>
                  </a:lnTo>
                  <a:lnTo>
                    <a:pt x="54" y="63"/>
                  </a:lnTo>
                  <a:lnTo>
                    <a:pt x="46" y="72"/>
                  </a:lnTo>
                  <a:lnTo>
                    <a:pt x="37" y="80"/>
                  </a:lnTo>
                  <a:lnTo>
                    <a:pt x="27" y="86"/>
                  </a:lnTo>
                  <a:lnTo>
                    <a:pt x="14" y="90"/>
                  </a:lnTo>
                  <a:lnTo>
                    <a:pt x="2" y="90"/>
                  </a:lnTo>
                  <a:lnTo>
                    <a:pt x="0" y="95"/>
                  </a:lnTo>
                  <a:lnTo>
                    <a:pt x="4" y="103"/>
                  </a:lnTo>
                  <a:lnTo>
                    <a:pt x="8" y="107"/>
                  </a:lnTo>
                  <a:lnTo>
                    <a:pt x="16" y="112"/>
                  </a:lnTo>
                  <a:lnTo>
                    <a:pt x="21" y="112"/>
                  </a:lnTo>
                  <a:lnTo>
                    <a:pt x="31" y="116"/>
                  </a:lnTo>
                  <a:lnTo>
                    <a:pt x="38" y="118"/>
                  </a:lnTo>
                  <a:lnTo>
                    <a:pt x="50" y="118"/>
                  </a:lnTo>
                  <a:lnTo>
                    <a:pt x="57" y="118"/>
                  </a:lnTo>
                  <a:lnTo>
                    <a:pt x="69" y="116"/>
                  </a:lnTo>
                  <a:lnTo>
                    <a:pt x="76" y="114"/>
                  </a:lnTo>
                  <a:lnTo>
                    <a:pt x="86" y="112"/>
                  </a:lnTo>
                  <a:lnTo>
                    <a:pt x="94" y="109"/>
                  </a:lnTo>
                  <a:lnTo>
                    <a:pt x="101" y="107"/>
                  </a:lnTo>
                  <a:lnTo>
                    <a:pt x="109" y="103"/>
                  </a:lnTo>
                  <a:lnTo>
                    <a:pt x="114" y="101"/>
                  </a:lnTo>
                  <a:lnTo>
                    <a:pt x="124" y="90"/>
                  </a:lnTo>
                  <a:lnTo>
                    <a:pt x="137" y="80"/>
                  </a:lnTo>
                  <a:lnTo>
                    <a:pt x="147" y="71"/>
                  </a:lnTo>
                  <a:lnTo>
                    <a:pt x="156" y="59"/>
                  </a:lnTo>
                  <a:lnTo>
                    <a:pt x="162" y="48"/>
                  </a:lnTo>
                  <a:lnTo>
                    <a:pt x="162" y="38"/>
                  </a:lnTo>
                  <a:lnTo>
                    <a:pt x="158" y="27"/>
                  </a:lnTo>
                  <a:lnTo>
                    <a:pt x="149" y="1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01" name="Freeform 50">
              <a:extLst>
                <a:ext uri="{FF2B5EF4-FFF2-40B4-BE49-F238E27FC236}">
                  <a16:creationId xmlns:a16="http://schemas.microsoft.com/office/drawing/2014/main" id="{22B2348E-167F-BEFD-8C2A-BA8D4245BD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2" y="1284"/>
              <a:ext cx="35" cy="20"/>
            </a:xfrm>
            <a:custGeom>
              <a:avLst/>
              <a:gdLst>
                <a:gd name="T0" fmla="*/ 0 w 114"/>
                <a:gd name="T1" fmla="*/ 0 h 73"/>
                <a:gd name="T2" fmla="*/ 0 w 114"/>
                <a:gd name="T3" fmla="*/ 0 h 73"/>
                <a:gd name="T4" fmla="*/ 0 w 114"/>
                <a:gd name="T5" fmla="*/ 0 h 73"/>
                <a:gd name="T6" fmla="*/ 0 w 114"/>
                <a:gd name="T7" fmla="*/ 0 h 73"/>
                <a:gd name="T8" fmla="*/ 0 w 114"/>
                <a:gd name="T9" fmla="*/ 0 h 73"/>
                <a:gd name="T10" fmla="*/ 0 w 114"/>
                <a:gd name="T11" fmla="*/ 0 h 73"/>
                <a:gd name="T12" fmla="*/ 0 w 114"/>
                <a:gd name="T13" fmla="*/ 0 h 73"/>
                <a:gd name="T14" fmla="*/ 0 w 114"/>
                <a:gd name="T15" fmla="*/ 0 h 73"/>
                <a:gd name="T16" fmla="*/ 0 w 114"/>
                <a:gd name="T17" fmla="*/ 0 h 73"/>
                <a:gd name="T18" fmla="*/ 0 w 114"/>
                <a:gd name="T19" fmla="*/ 0 h 73"/>
                <a:gd name="T20" fmla="*/ 0 w 114"/>
                <a:gd name="T21" fmla="*/ 0 h 73"/>
                <a:gd name="T22" fmla="*/ 0 w 114"/>
                <a:gd name="T23" fmla="*/ 0 h 73"/>
                <a:gd name="T24" fmla="*/ 0 w 114"/>
                <a:gd name="T25" fmla="*/ 0 h 73"/>
                <a:gd name="T26" fmla="*/ 0 w 114"/>
                <a:gd name="T27" fmla="*/ 0 h 73"/>
                <a:gd name="T28" fmla="*/ 0 w 114"/>
                <a:gd name="T29" fmla="*/ 0 h 73"/>
                <a:gd name="T30" fmla="*/ 0 w 114"/>
                <a:gd name="T31" fmla="*/ 0 h 73"/>
                <a:gd name="T32" fmla="*/ 0 w 114"/>
                <a:gd name="T33" fmla="*/ 0 h 73"/>
                <a:gd name="T34" fmla="*/ 0 w 114"/>
                <a:gd name="T35" fmla="*/ 0 h 73"/>
                <a:gd name="T36" fmla="*/ 0 w 114"/>
                <a:gd name="T37" fmla="*/ 0 h 73"/>
                <a:gd name="T38" fmla="*/ 0 w 114"/>
                <a:gd name="T39" fmla="*/ 0 h 73"/>
                <a:gd name="T40" fmla="*/ 0 w 114"/>
                <a:gd name="T41" fmla="*/ 0 h 73"/>
                <a:gd name="T42" fmla="*/ 0 w 114"/>
                <a:gd name="T43" fmla="*/ 0 h 73"/>
                <a:gd name="T44" fmla="*/ 0 w 114"/>
                <a:gd name="T45" fmla="*/ 0 h 73"/>
                <a:gd name="T46" fmla="*/ 0 w 114"/>
                <a:gd name="T47" fmla="*/ 0 h 73"/>
                <a:gd name="T48" fmla="*/ 0 w 114"/>
                <a:gd name="T49" fmla="*/ 0 h 73"/>
                <a:gd name="T50" fmla="*/ 0 w 114"/>
                <a:gd name="T51" fmla="*/ 0 h 73"/>
                <a:gd name="T52" fmla="*/ 0 w 114"/>
                <a:gd name="T53" fmla="*/ 0 h 73"/>
                <a:gd name="T54" fmla="*/ 0 w 114"/>
                <a:gd name="T55" fmla="*/ 0 h 73"/>
                <a:gd name="T56" fmla="*/ 0 w 114"/>
                <a:gd name="T57" fmla="*/ 0 h 73"/>
                <a:gd name="T58" fmla="*/ 0 w 114"/>
                <a:gd name="T59" fmla="*/ 0 h 73"/>
                <a:gd name="T60" fmla="*/ 0 w 114"/>
                <a:gd name="T61" fmla="*/ 0 h 73"/>
                <a:gd name="T62" fmla="*/ 0 w 114"/>
                <a:gd name="T63" fmla="*/ 0 h 73"/>
                <a:gd name="T64" fmla="*/ 0 w 114"/>
                <a:gd name="T65" fmla="*/ 0 h 73"/>
                <a:gd name="T66" fmla="*/ 0 w 114"/>
                <a:gd name="T67" fmla="*/ 0 h 7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14"/>
                <a:gd name="T103" fmla="*/ 0 h 73"/>
                <a:gd name="T104" fmla="*/ 114 w 114"/>
                <a:gd name="T105" fmla="*/ 73 h 7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14" h="73">
                  <a:moveTo>
                    <a:pt x="17" y="0"/>
                  </a:moveTo>
                  <a:lnTo>
                    <a:pt x="13" y="0"/>
                  </a:lnTo>
                  <a:lnTo>
                    <a:pt x="10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10"/>
                  </a:lnTo>
                  <a:lnTo>
                    <a:pt x="0" y="19"/>
                  </a:lnTo>
                  <a:lnTo>
                    <a:pt x="2" y="27"/>
                  </a:lnTo>
                  <a:lnTo>
                    <a:pt x="6" y="36"/>
                  </a:lnTo>
                  <a:lnTo>
                    <a:pt x="10" y="44"/>
                  </a:lnTo>
                  <a:lnTo>
                    <a:pt x="13" y="52"/>
                  </a:lnTo>
                  <a:lnTo>
                    <a:pt x="21" y="57"/>
                  </a:lnTo>
                  <a:lnTo>
                    <a:pt x="29" y="65"/>
                  </a:lnTo>
                  <a:lnTo>
                    <a:pt x="38" y="67"/>
                  </a:lnTo>
                  <a:lnTo>
                    <a:pt x="48" y="71"/>
                  </a:lnTo>
                  <a:lnTo>
                    <a:pt x="57" y="71"/>
                  </a:lnTo>
                  <a:lnTo>
                    <a:pt x="70" y="73"/>
                  </a:lnTo>
                  <a:lnTo>
                    <a:pt x="80" y="71"/>
                  </a:lnTo>
                  <a:lnTo>
                    <a:pt x="91" y="71"/>
                  </a:lnTo>
                  <a:lnTo>
                    <a:pt x="101" y="71"/>
                  </a:lnTo>
                  <a:lnTo>
                    <a:pt x="112" y="71"/>
                  </a:lnTo>
                  <a:lnTo>
                    <a:pt x="112" y="57"/>
                  </a:lnTo>
                  <a:lnTo>
                    <a:pt x="114" y="50"/>
                  </a:lnTo>
                  <a:lnTo>
                    <a:pt x="106" y="50"/>
                  </a:lnTo>
                  <a:lnTo>
                    <a:pt x="97" y="50"/>
                  </a:lnTo>
                  <a:lnTo>
                    <a:pt x="91" y="48"/>
                  </a:lnTo>
                  <a:lnTo>
                    <a:pt x="84" y="48"/>
                  </a:lnTo>
                  <a:lnTo>
                    <a:pt x="70" y="44"/>
                  </a:lnTo>
                  <a:lnTo>
                    <a:pt x="57" y="38"/>
                  </a:lnTo>
                  <a:lnTo>
                    <a:pt x="46" y="31"/>
                  </a:lnTo>
                  <a:lnTo>
                    <a:pt x="34" y="23"/>
                  </a:lnTo>
                  <a:lnTo>
                    <a:pt x="23" y="10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02" name="Freeform 51">
              <a:extLst>
                <a:ext uri="{FF2B5EF4-FFF2-40B4-BE49-F238E27FC236}">
                  <a16:creationId xmlns:a16="http://schemas.microsoft.com/office/drawing/2014/main" id="{3B60AF8E-70DA-884C-ACAC-E43DB7AA5A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9" y="1287"/>
              <a:ext cx="67" cy="90"/>
            </a:xfrm>
            <a:custGeom>
              <a:avLst/>
              <a:gdLst>
                <a:gd name="T0" fmla="*/ 0 w 221"/>
                <a:gd name="T1" fmla="*/ 0 h 317"/>
                <a:gd name="T2" fmla="*/ 0 w 221"/>
                <a:gd name="T3" fmla="*/ 0 h 317"/>
                <a:gd name="T4" fmla="*/ 0 w 221"/>
                <a:gd name="T5" fmla="*/ 0 h 317"/>
                <a:gd name="T6" fmla="*/ 0 w 221"/>
                <a:gd name="T7" fmla="*/ 0 h 317"/>
                <a:gd name="T8" fmla="*/ 0 w 221"/>
                <a:gd name="T9" fmla="*/ 0 h 317"/>
                <a:gd name="T10" fmla="*/ 0 w 221"/>
                <a:gd name="T11" fmla="*/ 0 h 317"/>
                <a:gd name="T12" fmla="*/ 0 w 221"/>
                <a:gd name="T13" fmla="*/ 0 h 317"/>
                <a:gd name="T14" fmla="*/ 0 w 221"/>
                <a:gd name="T15" fmla="*/ 0 h 317"/>
                <a:gd name="T16" fmla="*/ 0 w 221"/>
                <a:gd name="T17" fmla="*/ 0 h 317"/>
                <a:gd name="T18" fmla="*/ 0 w 221"/>
                <a:gd name="T19" fmla="*/ 0 h 317"/>
                <a:gd name="T20" fmla="*/ 0 w 221"/>
                <a:gd name="T21" fmla="*/ 0 h 317"/>
                <a:gd name="T22" fmla="*/ 0 w 221"/>
                <a:gd name="T23" fmla="*/ 0 h 317"/>
                <a:gd name="T24" fmla="*/ 0 w 221"/>
                <a:gd name="T25" fmla="*/ 0 h 317"/>
                <a:gd name="T26" fmla="*/ 0 w 221"/>
                <a:gd name="T27" fmla="*/ 0 h 317"/>
                <a:gd name="T28" fmla="*/ 0 w 221"/>
                <a:gd name="T29" fmla="*/ 0 h 317"/>
                <a:gd name="T30" fmla="*/ 0 w 221"/>
                <a:gd name="T31" fmla="*/ 0 h 317"/>
                <a:gd name="T32" fmla="*/ 0 w 221"/>
                <a:gd name="T33" fmla="*/ 0 h 317"/>
                <a:gd name="T34" fmla="*/ 0 w 221"/>
                <a:gd name="T35" fmla="*/ 0 h 317"/>
                <a:gd name="T36" fmla="*/ 0 w 221"/>
                <a:gd name="T37" fmla="*/ 0 h 317"/>
                <a:gd name="T38" fmla="*/ 0 w 221"/>
                <a:gd name="T39" fmla="*/ 0 h 317"/>
                <a:gd name="T40" fmla="*/ 0 w 221"/>
                <a:gd name="T41" fmla="*/ 0 h 317"/>
                <a:gd name="T42" fmla="*/ 0 w 221"/>
                <a:gd name="T43" fmla="*/ 0 h 317"/>
                <a:gd name="T44" fmla="*/ 0 w 221"/>
                <a:gd name="T45" fmla="*/ 0 h 317"/>
                <a:gd name="T46" fmla="*/ 0 w 221"/>
                <a:gd name="T47" fmla="*/ 0 h 317"/>
                <a:gd name="T48" fmla="*/ 0 w 221"/>
                <a:gd name="T49" fmla="*/ 0 h 317"/>
                <a:gd name="T50" fmla="*/ 0 w 221"/>
                <a:gd name="T51" fmla="*/ 0 h 317"/>
                <a:gd name="T52" fmla="*/ 0 w 221"/>
                <a:gd name="T53" fmla="*/ 0 h 317"/>
                <a:gd name="T54" fmla="*/ 0 w 221"/>
                <a:gd name="T55" fmla="*/ 0 h 317"/>
                <a:gd name="T56" fmla="*/ 0 w 221"/>
                <a:gd name="T57" fmla="*/ 0 h 317"/>
                <a:gd name="T58" fmla="*/ 0 w 221"/>
                <a:gd name="T59" fmla="*/ 0 h 317"/>
                <a:gd name="T60" fmla="*/ 0 w 221"/>
                <a:gd name="T61" fmla="*/ 0 h 317"/>
                <a:gd name="T62" fmla="*/ 0 w 221"/>
                <a:gd name="T63" fmla="*/ 0 h 317"/>
                <a:gd name="T64" fmla="*/ 0 w 221"/>
                <a:gd name="T65" fmla="*/ 0 h 317"/>
                <a:gd name="T66" fmla="*/ 0 w 221"/>
                <a:gd name="T67" fmla="*/ 0 h 317"/>
                <a:gd name="T68" fmla="*/ 0 w 221"/>
                <a:gd name="T69" fmla="*/ 0 h 317"/>
                <a:gd name="T70" fmla="*/ 0 w 221"/>
                <a:gd name="T71" fmla="*/ 0 h 317"/>
                <a:gd name="T72" fmla="*/ 0 w 221"/>
                <a:gd name="T73" fmla="*/ 0 h 317"/>
                <a:gd name="T74" fmla="*/ 0 w 221"/>
                <a:gd name="T75" fmla="*/ 0 h 317"/>
                <a:gd name="T76" fmla="*/ 0 w 221"/>
                <a:gd name="T77" fmla="*/ 0 h 317"/>
                <a:gd name="T78" fmla="*/ 0 w 221"/>
                <a:gd name="T79" fmla="*/ 0 h 317"/>
                <a:gd name="T80" fmla="*/ 0 w 221"/>
                <a:gd name="T81" fmla="*/ 0 h 317"/>
                <a:gd name="T82" fmla="*/ 0 w 221"/>
                <a:gd name="T83" fmla="*/ 0 h 317"/>
                <a:gd name="T84" fmla="*/ 0 w 221"/>
                <a:gd name="T85" fmla="*/ 0 h 317"/>
                <a:gd name="T86" fmla="*/ 0 w 221"/>
                <a:gd name="T87" fmla="*/ 0 h 317"/>
                <a:gd name="T88" fmla="*/ 0 w 221"/>
                <a:gd name="T89" fmla="*/ 0 h 317"/>
                <a:gd name="T90" fmla="*/ 0 w 221"/>
                <a:gd name="T91" fmla="*/ 0 h 317"/>
                <a:gd name="T92" fmla="*/ 0 w 221"/>
                <a:gd name="T93" fmla="*/ 0 h 317"/>
                <a:gd name="T94" fmla="*/ 0 w 221"/>
                <a:gd name="T95" fmla="*/ 0 h 317"/>
                <a:gd name="T96" fmla="*/ 0 w 221"/>
                <a:gd name="T97" fmla="*/ 0 h 317"/>
                <a:gd name="T98" fmla="*/ 0 w 221"/>
                <a:gd name="T99" fmla="*/ 0 h 317"/>
                <a:gd name="T100" fmla="*/ 0 w 221"/>
                <a:gd name="T101" fmla="*/ 0 h 317"/>
                <a:gd name="T102" fmla="*/ 0 w 221"/>
                <a:gd name="T103" fmla="*/ 0 h 317"/>
                <a:gd name="T104" fmla="*/ 0 w 221"/>
                <a:gd name="T105" fmla="*/ 0 h 317"/>
                <a:gd name="T106" fmla="*/ 0 w 221"/>
                <a:gd name="T107" fmla="*/ 0 h 317"/>
                <a:gd name="T108" fmla="*/ 0 w 221"/>
                <a:gd name="T109" fmla="*/ 0 h 317"/>
                <a:gd name="T110" fmla="*/ 0 w 221"/>
                <a:gd name="T111" fmla="*/ 0 h 317"/>
                <a:gd name="T112" fmla="*/ 0 w 221"/>
                <a:gd name="T113" fmla="*/ 0 h 31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221"/>
                <a:gd name="T172" fmla="*/ 0 h 317"/>
                <a:gd name="T173" fmla="*/ 221 w 221"/>
                <a:gd name="T174" fmla="*/ 317 h 317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221" h="317">
                  <a:moveTo>
                    <a:pt x="221" y="0"/>
                  </a:moveTo>
                  <a:lnTo>
                    <a:pt x="219" y="0"/>
                  </a:lnTo>
                  <a:lnTo>
                    <a:pt x="211" y="0"/>
                  </a:lnTo>
                  <a:lnTo>
                    <a:pt x="206" y="0"/>
                  </a:lnTo>
                  <a:lnTo>
                    <a:pt x="200" y="0"/>
                  </a:lnTo>
                  <a:lnTo>
                    <a:pt x="198" y="13"/>
                  </a:lnTo>
                  <a:lnTo>
                    <a:pt x="196" y="28"/>
                  </a:lnTo>
                  <a:lnTo>
                    <a:pt x="192" y="46"/>
                  </a:lnTo>
                  <a:lnTo>
                    <a:pt x="189" y="63"/>
                  </a:lnTo>
                  <a:lnTo>
                    <a:pt x="181" y="76"/>
                  </a:lnTo>
                  <a:lnTo>
                    <a:pt x="173" y="93"/>
                  </a:lnTo>
                  <a:lnTo>
                    <a:pt x="164" y="108"/>
                  </a:lnTo>
                  <a:lnTo>
                    <a:pt x="156" y="124"/>
                  </a:lnTo>
                  <a:lnTo>
                    <a:pt x="145" y="135"/>
                  </a:lnTo>
                  <a:lnTo>
                    <a:pt x="134" y="146"/>
                  </a:lnTo>
                  <a:lnTo>
                    <a:pt x="120" y="154"/>
                  </a:lnTo>
                  <a:lnTo>
                    <a:pt x="107" y="162"/>
                  </a:lnTo>
                  <a:lnTo>
                    <a:pt x="90" y="165"/>
                  </a:lnTo>
                  <a:lnTo>
                    <a:pt x="76" y="165"/>
                  </a:lnTo>
                  <a:lnTo>
                    <a:pt x="59" y="163"/>
                  </a:lnTo>
                  <a:lnTo>
                    <a:pt x="44" y="160"/>
                  </a:lnTo>
                  <a:lnTo>
                    <a:pt x="37" y="152"/>
                  </a:lnTo>
                  <a:lnTo>
                    <a:pt x="27" y="146"/>
                  </a:lnTo>
                  <a:lnTo>
                    <a:pt x="18" y="139"/>
                  </a:lnTo>
                  <a:lnTo>
                    <a:pt x="12" y="137"/>
                  </a:lnTo>
                  <a:lnTo>
                    <a:pt x="10" y="144"/>
                  </a:lnTo>
                  <a:lnTo>
                    <a:pt x="10" y="154"/>
                  </a:lnTo>
                  <a:lnTo>
                    <a:pt x="12" y="160"/>
                  </a:lnTo>
                  <a:lnTo>
                    <a:pt x="16" y="167"/>
                  </a:lnTo>
                  <a:lnTo>
                    <a:pt x="19" y="171"/>
                  </a:lnTo>
                  <a:lnTo>
                    <a:pt x="27" y="175"/>
                  </a:lnTo>
                  <a:lnTo>
                    <a:pt x="35" y="179"/>
                  </a:lnTo>
                  <a:lnTo>
                    <a:pt x="42" y="182"/>
                  </a:lnTo>
                  <a:lnTo>
                    <a:pt x="48" y="184"/>
                  </a:lnTo>
                  <a:lnTo>
                    <a:pt x="57" y="184"/>
                  </a:lnTo>
                  <a:lnTo>
                    <a:pt x="65" y="186"/>
                  </a:lnTo>
                  <a:lnTo>
                    <a:pt x="75" y="188"/>
                  </a:lnTo>
                  <a:lnTo>
                    <a:pt x="82" y="188"/>
                  </a:lnTo>
                  <a:lnTo>
                    <a:pt x="90" y="188"/>
                  </a:lnTo>
                  <a:lnTo>
                    <a:pt x="99" y="188"/>
                  </a:lnTo>
                  <a:lnTo>
                    <a:pt x="107" y="188"/>
                  </a:lnTo>
                  <a:lnTo>
                    <a:pt x="113" y="186"/>
                  </a:lnTo>
                  <a:lnTo>
                    <a:pt x="120" y="184"/>
                  </a:lnTo>
                  <a:lnTo>
                    <a:pt x="124" y="184"/>
                  </a:lnTo>
                  <a:lnTo>
                    <a:pt x="130" y="182"/>
                  </a:lnTo>
                  <a:lnTo>
                    <a:pt x="137" y="177"/>
                  </a:lnTo>
                  <a:lnTo>
                    <a:pt x="151" y="169"/>
                  </a:lnTo>
                  <a:lnTo>
                    <a:pt x="145" y="179"/>
                  </a:lnTo>
                  <a:lnTo>
                    <a:pt x="141" y="188"/>
                  </a:lnTo>
                  <a:lnTo>
                    <a:pt x="137" y="200"/>
                  </a:lnTo>
                  <a:lnTo>
                    <a:pt x="135" y="211"/>
                  </a:lnTo>
                  <a:lnTo>
                    <a:pt x="132" y="222"/>
                  </a:lnTo>
                  <a:lnTo>
                    <a:pt x="128" y="234"/>
                  </a:lnTo>
                  <a:lnTo>
                    <a:pt x="126" y="245"/>
                  </a:lnTo>
                  <a:lnTo>
                    <a:pt x="122" y="255"/>
                  </a:lnTo>
                  <a:lnTo>
                    <a:pt x="116" y="264"/>
                  </a:lnTo>
                  <a:lnTo>
                    <a:pt x="111" y="272"/>
                  </a:lnTo>
                  <a:lnTo>
                    <a:pt x="103" y="278"/>
                  </a:lnTo>
                  <a:lnTo>
                    <a:pt x="96" y="285"/>
                  </a:lnTo>
                  <a:lnTo>
                    <a:pt x="86" y="289"/>
                  </a:lnTo>
                  <a:lnTo>
                    <a:pt x="75" y="293"/>
                  </a:lnTo>
                  <a:lnTo>
                    <a:pt x="61" y="293"/>
                  </a:lnTo>
                  <a:lnTo>
                    <a:pt x="48" y="295"/>
                  </a:lnTo>
                  <a:lnTo>
                    <a:pt x="38" y="291"/>
                  </a:lnTo>
                  <a:lnTo>
                    <a:pt x="33" y="291"/>
                  </a:lnTo>
                  <a:lnTo>
                    <a:pt x="29" y="287"/>
                  </a:lnTo>
                  <a:lnTo>
                    <a:pt x="25" y="283"/>
                  </a:lnTo>
                  <a:lnTo>
                    <a:pt x="19" y="279"/>
                  </a:lnTo>
                  <a:lnTo>
                    <a:pt x="16" y="278"/>
                  </a:lnTo>
                  <a:lnTo>
                    <a:pt x="8" y="278"/>
                  </a:lnTo>
                  <a:lnTo>
                    <a:pt x="0" y="281"/>
                  </a:lnTo>
                  <a:lnTo>
                    <a:pt x="0" y="287"/>
                  </a:lnTo>
                  <a:lnTo>
                    <a:pt x="0" y="295"/>
                  </a:lnTo>
                  <a:lnTo>
                    <a:pt x="4" y="300"/>
                  </a:lnTo>
                  <a:lnTo>
                    <a:pt x="8" y="306"/>
                  </a:lnTo>
                  <a:lnTo>
                    <a:pt x="18" y="312"/>
                  </a:lnTo>
                  <a:lnTo>
                    <a:pt x="29" y="316"/>
                  </a:lnTo>
                  <a:lnTo>
                    <a:pt x="42" y="316"/>
                  </a:lnTo>
                  <a:lnTo>
                    <a:pt x="57" y="317"/>
                  </a:lnTo>
                  <a:lnTo>
                    <a:pt x="71" y="316"/>
                  </a:lnTo>
                  <a:lnTo>
                    <a:pt x="86" y="316"/>
                  </a:lnTo>
                  <a:lnTo>
                    <a:pt x="97" y="310"/>
                  </a:lnTo>
                  <a:lnTo>
                    <a:pt x="111" y="300"/>
                  </a:lnTo>
                  <a:lnTo>
                    <a:pt x="122" y="291"/>
                  </a:lnTo>
                  <a:lnTo>
                    <a:pt x="132" y="281"/>
                  </a:lnTo>
                  <a:lnTo>
                    <a:pt x="141" y="268"/>
                  </a:lnTo>
                  <a:lnTo>
                    <a:pt x="151" y="255"/>
                  </a:lnTo>
                  <a:lnTo>
                    <a:pt x="156" y="240"/>
                  </a:lnTo>
                  <a:lnTo>
                    <a:pt x="164" y="226"/>
                  </a:lnTo>
                  <a:lnTo>
                    <a:pt x="168" y="211"/>
                  </a:lnTo>
                  <a:lnTo>
                    <a:pt x="172" y="196"/>
                  </a:lnTo>
                  <a:lnTo>
                    <a:pt x="173" y="182"/>
                  </a:lnTo>
                  <a:lnTo>
                    <a:pt x="179" y="171"/>
                  </a:lnTo>
                  <a:lnTo>
                    <a:pt x="179" y="156"/>
                  </a:lnTo>
                  <a:lnTo>
                    <a:pt x="183" y="146"/>
                  </a:lnTo>
                  <a:lnTo>
                    <a:pt x="183" y="137"/>
                  </a:lnTo>
                  <a:lnTo>
                    <a:pt x="185" y="129"/>
                  </a:lnTo>
                  <a:lnTo>
                    <a:pt x="189" y="122"/>
                  </a:lnTo>
                  <a:lnTo>
                    <a:pt x="192" y="114"/>
                  </a:lnTo>
                  <a:lnTo>
                    <a:pt x="196" y="105"/>
                  </a:lnTo>
                  <a:lnTo>
                    <a:pt x="202" y="97"/>
                  </a:lnTo>
                  <a:lnTo>
                    <a:pt x="204" y="89"/>
                  </a:lnTo>
                  <a:lnTo>
                    <a:pt x="208" y="80"/>
                  </a:lnTo>
                  <a:lnTo>
                    <a:pt x="211" y="72"/>
                  </a:lnTo>
                  <a:lnTo>
                    <a:pt x="215" y="67"/>
                  </a:lnTo>
                  <a:lnTo>
                    <a:pt x="215" y="57"/>
                  </a:lnTo>
                  <a:lnTo>
                    <a:pt x="217" y="49"/>
                  </a:lnTo>
                  <a:lnTo>
                    <a:pt x="219" y="42"/>
                  </a:lnTo>
                  <a:lnTo>
                    <a:pt x="221" y="34"/>
                  </a:lnTo>
                  <a:lnTo>
                    <a:pt x="221" y="25"/>
                  </a:lnTo>
                  <a:lnTo>
                    <a:pt x="221" y="15"/>
                  </a:lnTo>
                  <a:lnTo>
                    <a:pt x="221" y="8"/>
                  </a:lnTo>
                  <a:lnTo>
                    <a:pt x="22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03" name="Freeform 52">
              <a:extLst>
                <a:ext uri="{FF2B5EF4-FFF2-40B4-BE49-F238E27FC236}">
                  <a16:creationId xmlns:a16="http://schemas.microsoft.com/office/drawing/2014/main" id="{206947F3-3F3F-C857-79CF-9C072ADE63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0" y="1366"/>
              <a:ext cx="71" cy="45"/>
            </a:xfrm>
            <a:custGeom>
              <a:avLst/>
              <a:gdLst>
                <a:gd name="T0" fmla="*/ 0 w 230"/>
                <a:gd name="T1" fmla="*/ 0 h 160"/>
                <a:gd name="T2" fmla="*/ 0 w 230"/>
                <a:gd name="T3" fmla="*/ 0 h 160"/>
                <a:gd name="T4" fmla="*/ 0 w 230"/>
                <a:gd name="T5" fmla="*/ 0 h 160"/>
                <a:gd name="T6" fmla="*/ 0 w 230"/>
                <a:gd name="T7" fmla="*/ 0 h 160"/>
                <a:gd name="T8" fmla="*/ 0 w 230"/>
                <a:gd name="T9" fmla="*/ 0 h 160"/>
                <a:gd name="T10" fmla="*/ 0 w 230"/>
                <a:gd name="T11" fmla="*/ 0 h 160"/>
                <a:gd name="T12" fmla="*/ 0 w 230"/>
                <a:gd name="T13" fmla="*/ 0 h 160"/>
                <a:gd name="T14" fmla="*/ 0 w 230"/>
                <a:gd name="T15" fmla="*/ 0 h 160"/>
                <a:gd name="T16" fmla="*/ 0 w 230"/>
                <a:gd name="T17" fmla="*/ 0 h 160"/>
                <a:gd name="T18" fmla="*/ 0 w 230"/>
                <a:gd name="T19" fmla="*/ 0 h 160"/>
                <a:gd name="T20" fmla="*/ 0 w 230"/>
                <a:gd name="T21" fmla="*/ 0 h 160"/>
                <a:gd name="T22" fmla="*/ 0 w 230"/>
                <a:gd name="T23" fmla="*/ 0 h 160"/>
                <a:gd name="T24" fmla="*/ 0 w 230"/>
                <a:gd name="T25" fmla="*/ 0 h 160"/>
                <a:gd name="T26" fmla="*/ 0 w 230"/>
                <a:gd name="T27" fmla="*/ 0 h 160"/>
                <a:gd name="T28" fmla="*/ 0 w 230"/>
                <a:gd name="T29" fmla="*/ 0 h 160"/>
                <a:gd name="T30" fmla="*/ 0 w 230"/>
                <a:gd name="T31" fmla="*/ 0 h 160"/>
                <a:gd name="T32" fmla="*/ 0 w 230"/>
                <a:gd name="T33" fmla="*/ 0 h 160"/>
                <a:gd name="T34" fmla="*/ 0 w 230"/>
                <a:gd name="T35" fmla="*/ 0 h 160"/>
                <a:gd name="T36" fmla="*/ 0 w 230"/>
                <a:gd name="T37" fmla="*/ 0 h 160"/>
                <a:gd name="T38" fmla="*/ 0 w 230"/>
                <a:gd name="T39" fmla="*/ 0 h 160"/>
                <a:gd name="T40" fmla="*/ 0 w 230"/>
                <a:gd name="T41" fmla="*/ 0 h 160"/>
                <a:gd name="T42" fmla="*/ 0 w 230"/>
                <a:gd name="T43" fmla="*/ 0 h 160"/>
                <a:gd name="T44" fmla="*/ 0 w 230"/>
                <a:gd name="T45" fmla="*/ 0 h 160"/>
                <a:gd name="T46" fmla="*/ 0 w 230"/>
                <a:gd name="T47" fmla="*/ 0 h 160"/>
                <a:gd name="T48" fmla="*/ 0 w 230"/>
                <a:gd name="T49" fmla="*/ 0 h 160"/>
                <a:gd name="T50" fmla="*/ 0 w 230"/>
                <a:gd name="T51" fmla="*/ 0 h 160"/>
                <a:gd name="T52" fmla="*/ 0 w 230"/>
                <a:gd name="T53" fmla="*/ 0 h 160"/>
                <a:gd name="T54" fmla="*/ 0 w 230"/>
                <a:gd name="T55" fmla="*/ 0 h 160"/>
                <a:gd name="T56" fmla="*/ 0 w 230"/>
                <a:gd name="T57" fmla="*/ 0 h 160"/>
                <a:gd name="T58" fmla="*/ 0 w 230"/>
                <a:gd name="T59" fmla="*/ 0 h 160"/>
                <a:gd name="T60" fmla="*/ 0 w 230"/>
                <a:gd name="T61" fmla="*/ 0 h 160"/>
                <a:gd name="T62" fmla="*/ 0 w 230"/>
                <a:gd name="T63" fmla="*/ 0 h 160"/>
                <a:gd name="T64" fmla="*/ 0 w 230"/>
                <a:gd name="T65" fmla="*/ 0 h 160"/>
                <a:gd name="T66" fmla="*/ 0 w 230"/>
                <a:gd name="T67" fmla="*/ 0 h 160"/>
                <a:gd name="T68" fmla="*/ 0 w 230"/>
                <a:gd name="T69" fmla="*/ 0 h 160"/>
                <a:gd name="T70" fmla="*/ 0 w 230"/>
                <a:gd name="T71" fmla="*/ 0 h 160"/>
                <a:gd name="T72" fmla="*/ 0 w 230"/>
                <a:gd name="T73" fmla="*/ 0 h 160"/>
                <a:gd name="T74" fmla="*/ 0 w 230"/>
                <a:gd name="T75" fmla="*/ 0 h 160"/>
                <a:gd name="T76" fmla="*/ 0 w 230"/>
                <a:gd name="T77" fmla="*/ 0 h 160"/>
                <a:gd name="T78" fmla="*/ 0 w 230"/>
                <a:gd name="T79" fmla="*/ 0 h 160"/>
                <a:gd name="T80" fmla="*/ 0 w 230"/>
                <a:gd name="T81" fmla="*/ 0 h 160"/>
                <a:gd name="T82" fmla="*/ 0 w 230"/>
                <a:gd name="T83" fmla="*/ 0 h 160"/>
                <a:gd name="T84" fmla="*/ 0 w 230"/>
                <a:gd name="T85" fmla="*/ 0 h 160"/>
                <a:gd name="T86" fmla="*/ 0 w 230"/>
                <a:gd name="T87" fmla="*/ 0 h 160"/>
                <a:gd name="T88" fmla="*/ 0 w 230"/>
                <a:gd name="T89" fmla="*/ 0 h 160"/>
                <a:gd name="T90" fmla="*/ 0 w 230"/>
                <a:gd name="T91" fmla="*/ 0 h 160"/>
                <a:gd name="T92" fmla="*/ 0 w 230"/>
                <a:gd name="T93" fmla="*/ 0 h 160"/>
                <a:gd name="T94" fmla="*/ 0 w 230"/>
                <a:gd name="T95" fmla="*/ 0 h 160"/>
                <a:gd name="T96" fmla="*/ 0 w 230"/>
                <a:gd name="T97" fmla="*/ 0 h 160"/>
                <a:gd name="T98" fmla="*/ 0 w 230"/>
                <a:gd name="T99" fmla="*/ 0 h 160"/>
                <a:gd name="T100" fmla="*/ 0 w 230"/>
                <a:gd name="T101" fmla="*/ 0 h 160"/>
                <a:gd name="T102" fmla="*/ 0 w 230"/>
                <a:gd name="T103" fmla="*/ 0 h 160"/>
                <a:gd name="T104" fmla="*/ 0 w 230"/>
                <a:gd name="T105" fmla="*/ 0 h 160"/>
                <a:gd name="T106" fmla="*/ 0 w 230"/>
                <a:gd name="T107" fmla="*/ 0 h 160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230"/>
                <a:gd name="T163" fmla="*/ 0 h 160"/>
                <a:gd name="T164" fmla="*/ 230 w 230"/>
                <a:gd name="T165" fmla="*/ 160 h 160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230" h="160">
                  <a:moveTo>
                    <a:pt x="230" y="0"/>
                  </a:moveTo>
                  <a:lnTo>
                    <a:pt x="222" y="0"/>
                  </a:lnTo>
                  <a:lnTo>
                    <a:pt x="215" y="2"/>
                  </a:lnTo>
                  <a:lnTo>
                    <a:pt x="207" y="4"/>
                  </a:lnTo>
                  <a:lnTo>
                    <a:pt x="201" y="8"/>
                  </a:lnTo>
                  <a:lnTo>
                    <a:pt x="190" y="16"/>
                  </a:lnTo>
                  <a:lnTo>
                    <a:pt x="179" y="23"/>
                  </a:lnTo>
                  <a:lnTo>
                    <a:pt x="167" y="31"/>
                  </a:lnTo>
                  <a:lnTo>
                    <a:pt x="156" y="40"/>
                  </a:lnTo>
                  <a:lnTo>
                    <a:pt x="144" y="48"/>
                  </a:lnTo>
                  <a:lnTo>
                    <a:pt x="133" y="57"/>
                  </a:lnTo>
                  <a:lnTo>
                    <a:pt x="125" y="63"/>
                  </a:lnTo>
                  <a:lnTo>
                    <a:pt x="116" y="71"/>
                  </a:lnTo>
                  <a:lnTo>
                    <a:pt x="108" y="76"/>
                  </a:lnTo>
                  <a:lnTo>
                    <a:pt x="101" y="84"/>
                  </a:lnTo>
                  <a:lnTo>
                    <a:pt x="91" y="90"/>
                  </a:lnTo>
                  <a:lnTo>
                    <a:pt x="83" y="95"/>
                  </a:lnTo>
                  <a:lnTo>
                    <a:pt x="74" y="99"/>
                  </a:lnTo>
                  <a:lnTo>
                    <a:pt x="64" y="105"/>
                  </a:lnTo>
                  <a:lnTo>
                    <a:pt x="55" y="109"/>
                  </a:lnTo>
                  <a:lnTo>
                    <a:pt x="45" y="113"/>
                  </a:lnTo>
                  <a:lnTo>
                    <a:pt x="38" y="118"/>
                  </a:lnTo>
                  <a:lnTo>
                    <a:pt x="30" y="124"/>
                  </a:lnTo>
                  <a:lnTo>
                    <a:pt x="23" y="130"/>
                  </a:lnTo>
                  <a:lnTo>
                    <a:pt x="13" y="137"/>
                  </a:lnTo>
                  <a:lnTo>
                    <a:pt x="6" y="145"/>
                  </a:lnTo>
                  <a:lnTo>
                    <a:pt x="0" y="152"/>
                  </a:lnTo>
                  <a:lnTo>
                    <a:pt x="9" y="156"/>
                  </a:lnTo>
                  <a:lnTo>
                    <a:pt x="19" y="160"/>
                  </a:lnTo>
                  <a:lnTo>
                    <a:pt x="26" y="154"/>
                  </a:lnTo>
                  <a:lnTo>
                    <a:pt x="36" y="149"/>
                  </a:lnTo>
                  <a:lnTo>
                    <a:pt x="45" y="145"/>
                  </a:lnTo>
                  <a:lnTo>
                    <a:pt x="55" y="141"/>
                  </a:lnTo>
                  <a:lnTo>
                    <a:pt x="66" y="137"/>
                  </a:lnTo>
                  <a:lnTo>
                    <a:pt x="78" y="135"/>
                  </a:lnTo>
                  <a:lnTo>
                    <a:pt x="89" y="132"/>
                  </a:lnTo>
                  <a:lnTo>
                    <a:pt x="102" y="130"/>
                  </a:lnTo>
                  <a:lnTo>
                    <a:pt x="112" y="126"/>
                  </a:lnTo>
                  <a:lnTo>
                    <a:pt x="123" y="122"/>
                  </a:lnTo>
                  <a:lnTo>
                    <a:pt x="135" y="118"/>
                  </a:lnTo>
                  <a:lnTo>
                    <a:pt x="144" y="113"/>
                  </a:lnTo>
                  <a:lnTo>
                    <a:pt x="154" y="107"/>
                  </a:lnTo>
                  <a:lnTo>
                    <a:pt x="163" y="101"/>
                  </a:lnTo>
                  <a:lnTo>
                    <a:pt x="173" y="95"/>
                  </a:lnTo>
                  <a:lnTo>
                    <a:pt x="182" y="88"/>
                  </a:lnTo>
                  <a:lnTo>
                    <a:pt x="190" y="76"/>
                  </a:lnTo>
                  <a:lnTo>
                    <a:pt x="199" y="67"/>
                  </a:lnTo>
                  <a:lnTo>
                    <a:pt x="207" y="57"/>
                  </a:lnTo>
                  <a:lnTo>
                    <a:pt x="215" y="48"/>
                  </a:lnTo>
                  <a:lnTo>
                    <a:pt x="220" y="36"/>
                  </a:lnTo>
                  <a:lnTo>
                    <a:pt x="226" y="25"/>
                  </a:lnTo>
                  <a:lnTo>
                    <a:pt x="228" y="12"/>
                  </a:lnTo>
                  <a:lnTo>
                    <a:pt x="23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04" name="Freeform 53">
              <a:extLst>
                <a:ext uri="{FF2B5EF4-FFF2-40B4-BE49-F238E27FC236}">
                  <a16:creationId xmlns:a16="http://schemas.microsoft.com/office/drawing/2014/main" id="{1CDA00B1-FD73-25A3-79AA-6307B210DF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00" y="894"/>
              <a:ext cx="95" cy="55"/>
            </a:xfrm>
            <a:custGeom>
              <a:avLst/>
              <a:gdLst>
                <a:gd name="T0" fmla="*/ 0 w 312"/>
                <a:gd name="T1" fmla="*/ 0 h 196"/>
                <a:gd name="T2" fmla="*/ 0 w 312"/>
                <a:gd name="T3" fmla="*/ 0 h 196"/>
                <a:gd name="T4" fmla="*/ 0 w 312"/>
                <a:gd name="T5" fmla="*/ 0 h 196"/>
                <a:gd name="T6" fmla="*/ 0 w 312"/>
                <a:gd name="T7" fmla="*/ 0 h 196"/>
                <a:gd name="T8" fmla="*/ 0 w 312"/>
                <a:gd name="T9" fmla="*/ 0 h 196"/>
                <a:gd name="T10" fmla="*/ 0 w 312"/>
                <a:gd name="T11" fmla="*/ 0 h 196"/>
                <a:gd name="T12" fmla="*/ 0 w 312"/>
                <a:gd name="T13" fmla="*/ 0 h 196"/>
                <a:gd name="T14" fmla="*/ 0 w 312"/>
                <a:gd name="T15" fmla="*/ 0 h 196"/>
                <a:gd name="T16" fmla="*/ 0 w 312"/>
                <a:gd name="T17" fmla="*/ 0 h 196"/>
                <a:gd name="T18" fmla="*/ 0 w 312"/>
                <a:gd name="T19" fmla="*/ 0 h 196"/>
                <a:gd name="T20" fmla="*/ 0 w 312"/>
                <a:gd name="T21" fmla="*/ 0 h 196"/>
                <a:gd name="T22" fmla="*/ 0 w 312"/>
                <a:gd name="T23" fmla="*/ 0 h 196"/>
                <a:gd name="T24" fmla="*/ 0 w 312"/>
                <a:gd name="T25" fmla="*/ 0 h 196"/>
                <a:gd name="T26" fmla="*/ 0 w 312"/>
                <a:gd name="T27" fmla="*/ 0 h 196"/>
                <a:gd name="T28" fmla="*/ 0 w 312"/>
                <a:gd name="T29" fmla="*/ 0 h 196"/>
                <a:gd name="T30" fmla="*/ 0 w 312"/>
                <a:gd name="T31" fmla="*/ 0 h 196"/>
                <a:gd name="T32" fmla="*/ 0 w 312"/>
                <a:gd name="T33" fmla="*/ 0 h 196"/>
                <a:gd name="T34" fmla="*/ 0 w 312"/>
                <a:gd name="T35" fmla="*/ 0 h 196"/>
                <a:gd name="T36" fmla="*/ 0 w 312"/>
                <a:gd name="T37" fmla="*/ 0 h 196"/>
                <a:gd name="T38" fmla="*/ 0 w 312"/>
                <a:gd name="T39" fmla="*/ 0 h 196"/>
                <a:gd name="T40" fmla="*/ 0 w 312"/>
                <a:gd name="T41" fmla="*/ 0 h 196"/>
                <a:gd name="T42" fmla="*/ 0 w 312"/>
                <a:gd name="T43" fmla="*/ 0 h 196"/>
                <a:gd name="T44" fmla="*/ 0 w 312"/>
                <a:gd name="T45" fmla="*/ 0 h 196"/>
                <a:gd name="T46" fmla="*/ 0 w 312"/>
                <a:gd name="T47" fmla="*/ 0 h 196"/>
                <a:gd name="T48" fmla="*/ 0 w 312"/>
                <a:gd name="T49" fmla="*/ 0 h 196"/>
                <a:gd name="T50" fmla="*/ 0 w 312"/>
                <a:gd name="T51" fmla="*/ 0 h 196"/>
                <a:gd name="T52" fmla="*/ 0 w 312"/>
                <a:gd name="T53" fmla="*/ 0 h 196"/>
                <a:gd name="T54" fmla="*/ 0 w 312"/>
                <a:gd name="T55" fmla="*/ 0 h 196"/>
                <a:gd name="T56" fmla="*/ 0 w 312"/>
                <a:gd name="T57" fmla="*/ 0 h 196"/>
                <a:gd name="T58" fmla="*/ 0 w 312"/>
                <a:gd name="T59" fmla="*/ 0 h 196"/>
                <a:gd name="T60" fmla="*/ 0 w 312"/>
                <a:gd name="T61" fmla="*/ 0 h 196"/>
                <a:gd name="T62" fmla="*/ 0 w 312"/>
                <a:gd name="T63" fmla="*/ 0 h 196"/>
                <a:gd name="T64" fmla="*/ 0 w 312"/>
                <a:gd name="T65" fmla="*/ 0 h 196"/>
                <a:gd name="T66" fmla="*/ 0 w 312"/>
                <a:gd name="T67" fmla="*/ 0 h 196"/>
                <a:gd name="T68" fmla="*/ 0 w 312"/>
                <a:gd name="T69" fmla="*/ 0 h 196"/>
                <a:gd name="T70" fmla="*/ 0 w 312"/>
                <a:gd name="T71" fmla="*/ 0 h 196"/>
                <a:gd name="T72" fmla="*/ 0 w 312"/>
                <a:gd name="T73" fmla="*/ 0 h 196"/>
                <a:gd name="T74" fmla="*/ 0 w 312"/>
                <a:gd name="T75" fmla="*/ 0 h 196"/>
                <a:gd name="T76" fmla="*/ 0 w 312"/>
                <a:gd name="T77" fmla="*/ 0 h 196"/>
                <a:gd name="T78" fmla="*/ 0 w 312"/>
                <a:gd name="T79" fmla="*/ 0 h 196"/>
                <a:gd name="T80" fmla="*/ 0 w 312"/>
                <a:gd name="T81" fmla="*/ 0 h 196"/>
                <a:gd name="T82" fmla="*/ 0 w 312"/>
                <a:gd name="T83" fmla="*/ 0 h 196"/>
                <a:gd name="T84" fmla="*/ 0 w 312"/>
                <a:gd name="T85" fmla="*/ 0 h 196"/>
                <a:gd name="T86" fmla="*/ 0 w 312"/>
                <a:gd name="T87" fmla="*/ 0 h 196"/>
                <a:gd name="T88" fmla="*/ 0 w 312"/>
                <a:gd name="T89" fmla="*/ 0 h 196"/>
                <a:gd name="T90" fmla="*/ 0 w 312"/>
                <a:gd name="T91" fmla="*/ 0 h 196"/>
                <a:gd name="T92" fmla="*/ 0 w 312"/>
                <a:gd name="T93" fmla="*/ 0 h 196"/>
                <a:gd name="T94" fmla="*/ 0 w 312"/>
                <a:gd name="T95" fmla="*/ 0 h 196"/>
                <a:gd name="T96" fmla="*/ 0 w 312"/>
                <a:gd name="T97" fmla="*/ 0 h 196"/>
                <a:gd name="T98" fmla="*/ 0 w 312"/>
                <a:gd name="T99" fmla="*/ 0 h 196"/>
                <a:gd name="T100" fmla="*/ 0 w 312"/>
                <a:gd name="T101" fmla="*/ 0 h 196"/>
                <a:gd name="T102" fmla="*/ 0 w 312"/>
                <a:gd name="T103" fmla="*/ 0 h 196"/>
                <a:gd name="T104" fmla="*/ 0 w 312"/>
                <a:gd name="T105" fmla="*/ 0 h 196"/>
                <a:gd name="T106" fmla="*/ 0 w 312"/>
                <a:gd name="T107" fmla="*/ 0 h 196"/>
                <a:gd name="T108" fmla="*/ 0 w 312"/>
                <a:gd name="T109" fmla="*/ 0 h 196"/>
                <a:gd name="T110" fmla="*/ 0 w 312"/>
                <a:gd name="T111" fmla="*/ 0 h 196"/>
                <a:gd name="T112" fmla="*/ 0 w 312"/>
                <a:gd name="T113" fmla="*/ 0 h 196"/>
                <a:gd name="T114" fmla="*/ 0 w 312"/>
                <a:gd name="T115" fmla="*/ 0 h 19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312"/>
                <a:gd name="T175" fmla="*/ 0 h 196"/>
                <a:gd name="T176" fmla="*/ 312 w 312"/>
                <a:gd name="T177" fmla="*/ 196 h 19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312" h="196">
                  <a:moveTo>
                    <a:pt x="17" y="0"/>
                  </a:moveTo>
                  <a:lnTo>
                    <a:pt x="15" y="0"/>
                  </a:lnTo>
                  <a:lnTo>
                    <a:pt x="12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2" y="16"/>
                  </a:lnTo>
                  <a:lnTo>
                    <a:pt x="2" y="21"/>
                  </a:lnTo>
                  <a:lnTo>
                    <a:pt x="8" y="29"/>
                  </a:lnTo>
                  <a:lnTo>
                    <a:pt x="10" y="37"/>
                  </a:lnTo>
                  <a:lnTo>
                    <a:pt x="13" y="44"/>
                  </a:lnTo>
                  <a:lnTo>
                    <a:pt x="17" y="52"/>
                  </a:lnTo>
                  <a:lnTo>
                    <a:pt x="21" y="61"/>
                  </a:lnTo>
                  <a:lnTo>
                    <a:pt x="25" y="67"/>
                  </a:lnTo>
                  <a:lnTo>
                    <a:pt x="29" y="76"/>
                  </a:lnTo>
                  <a:lnTo>
                    <a:pt x="31" y="84"/>
                  </a:lnTo>
                  <a:lnTo>
                    <a:pt x="34" y="92"/>
                  </a:lnTo>
                  <a:lnTo>
                    <a:pt x="34" y="99"/>
                  </a:lnTo>
                  <a:lnTo>
                    <a:pt x="36" y="109"/>
                  </a:lnTo>
                  <a:lnTo>
                    <a:pt x="36" y="116"/>
                  </a:lnTo>
                  <a:lnTo>
                    <a:pt x="36" y="128"/>
                  </a:lnTo>
                  <a:lnTo>
                    <a:pt x="34" y="134"/>
                  </a:lnTo>
                  <a:lnTo>
                    <a:pt x="34" y="141"/>
                  </a:lnTo>
                  <a:lnTo>
                    <a:pt x="36" y="151"/>
                  </a:lnTo>
                  <a:lnTo>
                    <a:pt x="40" y="158"/>
                  </a:lnTo>
                  <a:lnTo>
                    <a:pt x="50" y="172"/>
                  </a:lnTo>
                  <a:lnTo>
                    <a:pt x="63" y="183"/>
                  </a:lnTo>
                  <a:lnTo>
                    <a:pt x="70" y="187"/>
                  </a:lnTo>
                  <a:lnTo>
                    <a:pt x="78" y="191"/>
                  </a:lnTo>
                  <a:lnTo>
                    <a:pt x="88" y="192"/>
                  </a:lnTo>
                  <a:lnTo>
                    <a:pt x="95" y="196"/>
                  </a:lnTo>
                  <a:lnTo>
                    <a:pt x="105" y="196"/>
                  </a:lnTo>
                  <a:lnTo>
                    <a:pt x="116" y="196"/>
                  </a:lnTo>
                  <a:lnTo>
                    <a:pt x="126" y="194"/>
                  </a:lnTo>
                  <a:lnTo>
                    <a:pt x="137" y="194"/>
                  </a:lnTo>
                  <a:lnTo>
                    <a:pt x="139" y="192"/>
                  </a:lnTo>
                  <a:lnTo>
                    <a:pt x="146" y="192"/>
                  </a:lnTo>
                  <a:lnTo>
                    <a:pt x="154" y="192"/>
                  </a:lnTo>
                  <a:lnTo>
                    <a:pt x="160" y="192"/>
                  </a:lnTo>
                  <a:lnTo>
                    <a:pt x="156" y="185"/>
                  </a:lnTo>
                  <a:lnTo>
                    <a:pt x="152" y="179"/>
                  </a:lnTo>
                  <a:lnTo>
                    <a:pt x="141" y="179"/>
                  </a:lnTo>
                  <a:lnTo>
                    <a:pt x="131" y="179"/>
                  </a:lnTo>
                  <a:lnTo>
                    <a:pt x="124" y="177"/>
                  </a:lnTo>
                  <a:lnTo>
                    <a:pt x="116" y="175"/>
                  </a:lnTo>
                  <a:lnTo>
                    <a:pt x="108" y="172"/>
                  </a:lnTo>
                  <a:lnTo>
                    <a:pt x="101" y="168"/>
                  </a:lnTo>
                  <a:lnTo>
                    <a:pt x="95" y="162"/>
                  </a:lnTo>
                  <a:lnTo>
                    <a:pt x="91" y="158"/>
                  </a:lnTo>
                  <a:lnTo>
                    <a:pt x="86" y="151"/>
                  </a:lnTo>
                  <a:lnTo>
                    <a:pt x="82" y="145"/>
                  </a:lnTo>
                  <a:lnTo>
                    <a:pt x="78" y="137"/>
                  </a:lnTo>
                  <a:lnTo>
                    <a:pt x="76" y="130"/>
                  </a:lnTo>
                  <a:lnTo>
                    <a:pt x="72" y="122"/>
                  </a:lnTo>
                  <a:lnTo>
                    <a:pt x="72" y="113"/>
                  </a:lnTo>
                  <a:lnTo>
                    <a:pt x="72" y="105"/>
                  </a:lnTo>
                  <a:lnTo>
                    <a:pt x="74" y="97"/>
                  </a:lnTo>
                  <a:lnTo>
                    <a:pt x="72" y="88"/>
                  </a:lnTo>
                  <a:lnTo>
                    <a:pt x="72" y="80"/>
                  </a:lnTo>
                  <a:lnTo>
                    <a:pt x="69" y="73"/>
                  </a:lnTo>
                  <a:lnTo>
                    <a:pt x="67" y="67"/>
                  </a:lnTo>
                  <a:lnTo>
                    <a:pt x="59" y="52"/>
                  </a:lnTo>
                  <a:lnTo>
                    <a:pt x="53" y="38"/>
                  </a:lnTo>
                  <a:lnTo>
                    <a:pt x="67" y="40"/>
                  </a:lnTo>
                  <a:lnTo>
                    <a:pt x="82" y="42"/>
                  </a:lnTo>
                  <a:lnTo>
                    <a:pt x="97" y="42"/>
                  </a:lnTo>
                  <a:lnTo>
                    <a:pt x="114" y="42"/>
                  </a:lnTo>
                  <a:lnTo>
                    <a:pt x="129" y="42"/>
                  </a:lnTo>
                  <a:lnTo>
                    <a:pt x="146" y="42"/>
                  </a:lnTo>
                  <a:lnTo>
                    <a:pt x="162" y="42"/>
                  </a:lnTo>
                  <a:lnTo>
                    <a:pt x="181" y="42"/>
                  </a:lnTo>
                  <a:lnTo>
                    <a:pt x="194" y="42"/>
                  </a:lnTo>
                  <a:lnTo>
                    <a:pt x="211" y="46"/>
                  </a:lnTo>
                  <a:lnTo>
                    <a:pt x="224" y="50"/>
                  </a:lnTo>
                  <a:lnTo>
                    <a:pt x="240" y="57"/>
                  </a:lnTo>
                  <a:lnTo>
                    <a:pt x="251" y="63"/>
                  </a:lnTo>
                  <a:lnTo>
                    <a:pt x="264" y="73"/>
                  </a:lnTo>
                  <a:lnTo>
                    <a:pt x="274" y="86"/>
                  </a:lnTo>
                  <a:lnTo>
                    <a:pt x="283" y="101"/>
                  </a:lnTo>
                  <a:lnTo>
                    <a:pt x="289" y="105"/>
                  </a:lnTo>
                  <a:lnTo>
                    <a:pt x="297" y="113"/>
                  </a:lnTo>
                  <a:lnTo>
                    <a:pt x="306" y="118"/>
                  </a:lnTo>
                  <a:lnTo>
                    <a:pt x="312" y="122"/>
                  </a:lnTo>
                  <a:lnTo>
                    <a:pt x="310" y="109"/>
                  </a:lnTo>
                  <a:lnTo>
                    <a:pt x="310" y="99"/>
                  </a:lnTo>
                  <a:lnTo>
                    <a:pt x="306" y="90"/>
                  </a:lnTo>
                  <a:lnTo>
                    <a:pt x="306" y="82"/>
                  </a:lnTo>
                  <a:lnTo>
                    <a:pt x="300" y="75"/>
                  </a:lnTo>
                  <a:lnTo>
                    <a:pt x="297" y="67"/>
                  </a:lnTo>
                  <a:lnTo>
                    <a:pt x="289" y="59"/>
                  </a:lnTo>
                  <a:lnTo>
                    <a:pt x="283" y="54"/>
                  </a:lnTo>
                  <a:lnTo>
                    <a:pt x="276" y="48"/>
                  </a:lnTo>
                  <a:lnTo>
                    <a:pt x="268" y="42"/>
                  </a:lnTo>
                  <a:lnTo>
                    <a:pt x="259" y="38"/>
                  </a:lnTo>
                  <a:lnTo>
                    <a:pt x="251" y="35"/>
                  </a:lnTo>
                  <a:lnTo>
                    <a:pt x="242" y="31"/>
                  </a:lnTo>
                  <a:lnTo>
                    <a:pt x="234" y="29"/>
                  </a:lnTo>
                  <a:lnTo>
                    <a:pt x="224" y="29"/>
                  </a:lnTo>
                  <a:lnTo>
                    <a:pt x="217" y="29"/>
                  </a:lnTo>
                  <a:lnTo>
                    <a:pt x="203" y="25"/>
                  </a:lnTo>
                  <a:lnTo>
                    <a:pt x="190" y="25"/>
                  </a:lnTo>
                  <a:lnTo>
                    <a:pt x="177" y="23"/>
                  </a:lnTo>
                  <a:lnTo>
                    <a:pt x="165" y="23"/>
                  </a:lnTo>
                  <a:lnTo>
                    <a:pt x="152" y="23"/>
                  </a:lnTo>
                  <a:lnTo>
                    <a:pt x="137" y="23"/>
                  </a:lnTo>
                  <a:lnTo>
                    <a:pt x="126" y="23"/>
                  </a:lnTo>
                  <a:lnTo>
                    <a:pt x="114" y="23"/>
                  </a:lnTo>
                  <a:lnTo>
                    <a:pt x="101" y="21"/>
                  </a:lnTo>
                  <a:lnTo>
                    <a:pt x="88" y="21"/>
                  </a:lnTo>
                  <a:lnTo>
                    <a:pt x="74" y="19"/>
                  </a:lnTo>
                  <a:lnTo>
                    <a:pt x="63" y="18"/>
                  </a:lnTo>
                  <a:lnTo>
                    <a:pt x="50" y="14"/>
                  </a:lnTo>
                  <a:lnTo>
                    <a:pt x="38" y="10"/>
                  </a:lnTo>
                  <a:lnTo>
                    <a:pt x="27" y="6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05" name="Freeform 54">
              <a:extLst>
                <a:ext uri="{FF2B5EF4-FFF2-40B4-BE49-F238E27FC236}">
                  <a16:creationId xmlns:a16="http://schemas.microsoft.com/office/drawing/2014/main" id="{44C807F2-7384-D708-9B31-13B17ADDA2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4" y="921"/>
              <a:ext cx="29" cy="24"/>
            </a:xfrm>
            <a:custGeom>
              <a:avLst/>
              <a:gdLst>
                <a:gd name="T0" fmla="*/ 0 w 93"/>
                <a:gd name="T1" fmla="*/ 0 h 83"/>
                <a:gd name="T2" fmla="*/ 0 w 93"/>
                <a:gd name="T3" fmla="*/ 0 h 83"/>
                <a:gd name="T4" fmla="*/ 0 w 93"/>
                <a:gd name="T5" fmla="*/ 0 h 83"/>
                <a:gd name="T6" fmla="*/ 0 w 93"/>
                <a:gd name="T7" fmla="*/ 0 h 83"/>
                <a:gd name="T8" fmla="*/ 0 w 93"/>
                <a:gd name="T9" fmla="*/ 0 h 83"/>
                <a:gd name="T10" fmla="*/ 0 w 93"/>
                <a:gd name="T11" fmla="*/ 0 h 83"/>
                <a:gd name="T12" fmla="*/ 0 w 93"/>
                <a:gd name="T13" fmla="*/ 0 h 83"/>
                <a:gd name="T14" fmla="*/ 0 w 93"/>
                <a:gd name="T15" fmla="*/ 0 h 83"/>
                <a:gd name="T16" fmla="*/ 0 w 93"/>
                <a:gd name="T17" fmla="*/ 0 h 83"/>
                <a:gd name="T18" fmla="*/ 0 w 93"/>
                <a:gd name="T19" fmla="*/ 0 h 83"/>
                <a:gd name="T20" fmla="*/ 0 w 93"/>
                <a:gd name="T21" fmla="*/ 0 h 83"/>
                <a:gd name="T22" fmla="*/ 0 w 93"/>
                <a:gd name="T23" fmla="*/ 0 h 83"/>
                <a:gd name="T24" fmla="*/ 0 w 93"/>
                <a:gd name="T25" fmla="*/ 0 h 83"/>
                <a:gd name="T26" fmla="*/ 0 w 93"/>
                <a:gd name="T27" fmla="*/ 0 h 83"/>
                <a:gd name="T28" fmla="*/ 0 w 93"/>
                <a:gd name="T29" fmla="*/ 0 h 83"/>
                <a:gd name="T30" fmla="*/ 0 w 93"/>
                <a:gd name="T31" fmla="*/ 0 h 83"/>
                <a:gd name="T32" fmla="*/ 0 w 93"/>
                <a:gd name="T33" fmla="*/ 0 h 83"/>
                <a:gd name="T34" fmla="*/ 0 w 93"/>
                <a:gd name="T35" fmla="*/ 0 h 83"/>
                <a:gd name="T36" fmla="*/ 0 w 93"/>
                <a:gd name="T37" fmla="*/ 0 h 83"/>
                <a:gd name="T38" fmla="*/ 0 w 93"/>
                <a:gd name="T39" fmla="*/ 0 h 83"/>
                <a:gd name="T40" fmla="*/ 0 w 93"/>
                <a:gd name="T41" fmla="*/ 0 h 83"/>
                <a:gd name="T42" fmla="*/ 0 w 93"/>
                <a:gd name="T43" fmla="*/ 0 h 83"/>
                <a:gd name="T44" fmla="*/ 0 w 93"/>
                <a:gd name="T45" fmla="*/ 0 h 83"/>
                <a:gd name="T46" fmla="*/ 0 w 93"/>
                <a:gd name="T47" fmla="*/ 0 h 83"/>
                <a:gd name="T48" fmla="*/ 0 w 93"/>
                <a:gd name="T49" fmla="*/ 0 h 83"/>
                <a:gd name="T50" fmla="*/ 0 w 93"/>
                <a:gd name="T51" fmla="*/ 0 h 83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93"/>
                <a:gd name="T79" fmla="*/ 0 h 83"/>
                <a:gd name="T80" fmla="*/ 93 w 93"/>
                <a:gd name="T81" fmla="*/ 83 h 83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93" h="83">
                  <a:moveTo>
                    <a:pt x="19" y="0"/>
                  </a:moveTo>
                  <a:lnTo>
                    <a:pt x="15" y="0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0"/>
                  </a:lnTo>
                  <a:lnTo>
                    <a:pt x="4" y="15"/>
                  </a:lnTo>
                  <a:lnTo>
                    <a:pt x="12" y="28"/>
                  </a:lnTo>
                  <a:lnTo>
                    <a:pt x="21" y="41"/>
                  </a:lnTo>
                  <a:lnTo>
                    <a:pt x="34" y="55"/>
                  </a:lnTo>
                  <a:lnTo>
                    <a:pt x="40" y="60"/>
                  </a:lnTo>
                  <a:lnTo>
                    <a:pt x="48" y="66"/>
                  </a:lnTo>
                  <a:lnTo>
                    <a:pt x="55" y="70"/>
                  </a:lnTo>
                  <a:lnTo>
                    <a:pt x="63" y="74"/>
                  </a:lnTo>
                  <a:lnTo>
                    <a:pt x="70" y="76"/>
                  </a:lnTo>
                  <a:lnTo>
                    <a:pt x="78" y="79"/>
                  </a:lnTo>
                  <a:lnTo>
                    <a:pt x="84" y="79"/>
                  </a:lnTo>
                  <a:lnTo>
                    <a:pt x="93" y="83"/>
                  </a:lnTo>
                  <a:lnTo>
                    <a:pt x="89" y="70"/>
                  </a:lnTo>
                  <a:lnTo>
                    <a:pt x="82" y="57"/>
                  </a:lnTo>
                  <a:lnTo>
                    <a:pt x="70" y="47"/>
                  </a:lnTo>
                  <a:lnTo>
                    <a:pt x="61" y="40"/>
                  </a:lnTo>
                  <a:lnTo>
                    <a:pt x="48" y="30"/>
                  </a:lnTo>
                  <a:lnTo>
                    <a:pt x="34" y="21"/>
                  </a:lnTo>
                  <a:lnTo>
                    <a:pt x="23" y="11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06" name="Freeform 55">
              <a:extLst>
                <a:ext uri="{FF2B5EF4-FFF2-40B4-BE49-F238E27FC236}">
                  <a16:creationId xmlns:a16="http://schemas.microsoft.com/office/drawing/2014/main" id="{DE1E77BD-BE27-95DD-3A84-29255197F0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57" y="885"/>
              <a:ext cx="55" cy="14"/>
            </a:xfrm>
            <a:custGeom>
              <a:avLst/>
              <a:gdLst>
                <a:gd name="T0" fmla="*/ 0 w 181"/>
                <a:gd name="T1" fmla="*/ 0 h 50"/>
                <a:gd name="T2" fmla="*/ 0 w 181"/>
                <a:gd name="T3" fmla="*/ 0 h 50"/>
                <a:gd name="T4" fmla="*/ 0 w 181"/>
                <a:gd name="T5" fmla="*/ 0 h 50"/>
                <a:gd name="T6" fmla="*/ 0 w 181"/>
                <a:gd name="T7" fmla="*/ 0 h 50"/>
                <a:gd name="T8" fmla="*/ 0 w 181"/>
                <a:gd name="T9" fmla="*/ 0 h 50"/>
                <a:gd name="T10" fmla="*/ 0 w 181"/>
                <a:gd name="T11" fmla="*/ 0 h 50"/>
                <a:gd name="T12" fmla="*/ 0 w 181"/>
                <a:gd name="T13" fmla="*/ 0 h 50"/>
                <a:gd name="T14" fmla="*/ 0 w 181"/>
                <a:gd name="T15" fmla="*/ 0 h 50"/>
                <a:gd name="T16" fmla="*/ 0 w 181"/>
                <a:gd name="T17" fmla="*/ 0 h 50"/>
                <a:gd name="T18" fmla="*/ 0 w 181"/>
                <a:gd name="T19" fmla="*/ 0 h 50"/>
                <a:gd name="T20" fmla="*/ 0 w 181"/>
                <a:gd name="T21" fmla="*/ 0 h 50"/>
                <a:gd name="T22" fmla="*/ 0 w 181"/>
                <a:gd name="T23" fmla="*/ 0 h 50"/>
                <a:gd name="T24" fmla="*/ 0 w 181"/>
                <a:gd name="T25" fmla="*/ 0 h 50"/>
                <a:gd name="T26" fmla="*/ 0 w 181"/>
                <a:gd name="T27" fmla="*/ 0 h 50"/>
                <a:gd name="T28" fmla="*/ 0 w 181"/>
                <a:gd name="T29" fmla="*/ 0 h 50"/>
                <a:gd name="T30" fmla="*/ 0 w 181"/>
                <a:gd name="T31" fmla="*/ 0 h 50"/>
                <a:gd name="T32" fmla="*/ 0 w 181"/>
                <a:gd name="T33" fmla="*/ 0 h 50"/>
                <a:gd name="T34" fmla="*/ 0 w 181"/>
                <a:gd name="T35" fmla="*/ 0 h 50"/>
                <a:gd name="T36" fmla="*/ 0 w 181"/>
                <a:gd name="T37" fmla="*/ 0 h 50"/>
                <a:gd name="T38" fmla="*/ 0 w 181"/>
                <a:gd name="T39" fmla="*/ 0 h 50"/>
                <a:gd name="T40" fmla="*/ 0 w 181"/>
                <a:gd name="T41" fmla="*/ 0 h 50"/>
                <a:gd name="T42" fmla="*/ 0 w 181"/>
                <a:gd name="T43" fmla="*/ 0 h 50"/>
                <a:gd name="T44" fmla="*/ 0 w 181"/>
                <a:gd name="T45" fmla="*/ 0 h 50"/>
                <a:gd name="T46" fmla="*/ 0 w 181"/>
                <a:gd name="T47" fmla="*/ 0 h 50"/>
                <a:gd name="T48" fmla="*/ 0 w 181"/>
                <a:gd name="T49" fmla="*/ 0 h 50"/>
                <a:gd name="T50" fmla="*/ 0 w 181"/>
                <a:gd name="T51" fmla="*/ 0 h 50"/>
                <a:gd name="T52" fmla="*/ 0 w 181"/>
                <a:gd name="T53" fmla="*/ 0 h 50"/>
                <a:gd name="T54" fmla="*/ 0 w 181"/>
                <a:gd name="T55" fmla="*/ 0 h 50"/>
                <a:gd name="T56" fmla="*/ 0 w 181"/>
                <a:gd name="T57" fmla="*/ 0 h 50"/>
                <a:gd name="T58" fmla="*/ 0 w 181"/>
                <a:gd name="T59" fmla="*/ 0 h 50"/>
                <a:gd name="T60" fmla="*/ 0 w 181"/>
                <a:gd name="T61" fmla="*/ 0 h 50"/>
                <a:gd name="T62" fmla="*/ 0 w 181"/>
                <a:gd name="T63" fmla="*/ 0 h 50"/>
                <a:gd name="T64" fmla="*/ 0 w 181"/>
                <a:gd name="T65" fmla="*/ 0 h 50"/>
                <a:gd name="T66" fmla="*/ 0 w 181"/>
                <a:gd name="T67" fmla="*/ 0 h 50"/>
                <a:gd name="T68" fmla="*/ 0 w 181"/>
                <a:gd name="T69" fmla="*/ 0 h 50"/>
                <a:gd name="T70" fmla="*/ 0 w 181"/>
                <a:gd name="T71" fmla="*/ 0 h 50"/>
                <a:gd name="T72" fmla="*/ 0 w 181"/>
                <a:gd name="T73" fmla="*/ 0 h 50"/>
                <a:gd name="T74" fmla="*/ 0 w 181"/>
                <a:gd name="T75" fmla="*/ 0 h 50"/>
                <a:gd name="T76" fmla="*/ 0 w 181"/>
                <a:gd name="T77" fmla="*/ 0 h 50"/>
                <a:gd name="T78" fmla="*/ 0 w 181"/>
                <a:gd name="T79" fmla="*/ 0 h 50"/>
                <a:gd name="T80" fmla="*/ 0 w 181"/>
                <a:gd name="T81" fmla="*/ 0 h 50"/>
                <a:gd name="T82" fmla="*/ 0 w 181"/>
                <a:gd name="T83" fmla="*/ 0 h 50"/>
                <a:gd name="T84" fmla="*/ 0 w 181"/>
                <a:gd name="T85" fmla="*/ 0 h 50"/>
                <a:gd name="T86" fmla="*/ 0 w 181"/>
                <a:gd name="T87" fmla="*/ 0 h 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81"/>
                <a:gd name="T133" fmla="*/ 0 h 50"/>
                <a:gd name="T134" fmla="*/ 181 w 181"/>
                <a:gd name="T135" fmla="*/ 50 h 5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81" h="50">
                  <a:moveTo>
                    <a:pt x="19" y="0"/>
                  </a:moveTo>
                  <a:lnTo>
                    <a:pt x="15" y="0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10"/>
                  </a:lnTo>
                  <a:lnTo>
                    <a:pt x="6" y="21"/>
                  </a:lnTo>
                  <a:lnTo>
                    <a:pt x="12" y="31"/>
                  </a:lnTo>
                  <a:lnTo>
                    <a:pt x="19" y="42"/>
                  </a:lnTo>
                  <a:lnTo>
                    <a:pt x="29" y="48"/>
                  </a:lnTo>
                  <a:lnTo>
                    <a:pt x="38" y="50"/>
                  </a:lnTo>
                  <a:lnTo>
                    <a:pt x="48" y="48"/>
                  </a:lnTo>
                  <a:lnTo>
                    <a:pt x="57" y="38"/>
                  </a:lnTo>
                  <a:lnTo>
                    <a:pt x="65" y="34"/>
                  </a:lnTo>
                  <a:lnTo>
                    <a:pt x="73" y="32"/>
                  </a:lnTo>
                  <a:lnTo>
                    <a:pt x="80" y="32"/>
                  </a:lnTo>
                  <a:lnTo>
                    <a:pt x="90" y="32"/>
                  </a:lnTo>
                  <a:lnTo>
                    <a:pt x="97" y="32"/>
                  </a:lnTo>
                  <a:lnTo>
                    <a:pt x="105" y="32"/>
                  </a:lnTo>
                  <a:lnTo>
                    <a:pt x="112" y="32"/>
                  </a:lnTo>
                  <a:lnTo>
                    <a:pt x="122" y="32"/>
                  </a:lnTo>
                  <a:lnTo>
                    <a:pt x="135" y="34"/>
                  </a:lnTo>
                  <a:lnTo>
                    <a:pt x="150" y="38"/>
                  </a:lnTo>
                  <a:lnTo>
                    <a:pt x="156" y="40"/>
                  </a:lnTo>
                  <a:lnTo>
                    <a:pt x="164" y="42"/>
                  </a:lnTo>
                  <a:lnTo>
                    <a:pt x="173" y="44"/>
                  </a:lnTo>
                  <a:lnTo>
                    <a:pt x="181" y="48"/>
                  </a:lnTo>
                  <a:lnTo>
                    <a:pt x="179" y="34"/>
                  </a:lnTo>
                  <a:lnTo>
                    <a:pt x="179" y="23"/>
                  </a:lnTo>
                  <a:lnTo>
                    <a:pt x="169" y="17"/>
                  </a:lnTo>
                  <a:lnTo>
                    <a:pt x="162" y="13"/>
                  </a:lnTo>
                  <a:lnTo>
                    <a:pt x="154" y="10"/>
                  </a:lnTo>
                  <a:lnTo>
                    <a:pt x="150" y="8"/>
                  </a:lnTo>
                  <a:lnTo>
                    <a:pt x="135" y="4"/>
                  </a:lnTo>
                  <a:lnTo>
                    <a:pt x="124" y="4"/>
                  </a:lnTo>
                  <a:lnTo>
                    <a:pt x="114" y="4"/>
                  </a:lnTo>
                  <a:lnTo>
                    <a:pt x="107" y="4"/>
                  </a:lnTo>
                  <a:lnTo>
                    <a:pt x="95" y="4"/>
                  </a:lnTo>
                  <a:lnTo>
                    <a:pt x="86" y="4"/>
                  </a:lnTo>
                  <a:lnTo>
                    <a:pt x="71" y="2"/>
                  </a:lnTo>
                  <a:lnTo>
                    <a:pt x="55" y="2"/>
                  </a:lnTo>
                  <a:lnTo>
                    <a:pt x="38" y="0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07" name="Freeform 56">
              <a:extLst>
                <a:ext uri="{FF2B5EF4-FFF2-40B4-BE49-F238E27FC236}">
                  <a16:creationId xmlns:a16="http://schemas.microsoft.com/office/drawing/2014/main" id="{20A1F6AB-2CFE-35AB-BFEA-A524BDC594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2" y="1000"/>
              <a:ext cx="20" cy="23"/>
            </a:xfrm>
            <a:custGeom>
              <a:avLst/>
              <a:gdLst>
                <a:gd name="T0" fmla="*/ 0 w 65"/>
                <a:gd name="T1" fmla="*/ 0 h 82"/>
                <a:gd name="T2" fmla="*/ 0 w 65"/>
                <a:gd name="T3" fmla="*/ 0 h 82"/>
                <a:gd name="T4" fmla="*/ 0 w 65"/>
                <a:gd name="T5" fmla="*/ 0 h 82"/>
                <a:gd name="T6" fmla="*/ 0 w 65"/>
                <a:gd name="T7" fmla="*/ 0 h 82"/>
                <a:gd name="T8" fmla="*/ 0 w 65"/>
                <a:gd name="T9" fmla="*/ 0 h 82"/>
                <a:gd name="T10" fmla="*/ 0 w 65"/>
                <a:gd name="T11" fmla="*/ 0 h 82"/>
                <a:gd name="T12" fmla="*/ 0 w 65"/>
                <a:gd name="T13" fmla="*/ 0 h 82"/>
                <a:gd name="T14" fmla="*/ 0 w 65"/>
                <a:gd name="T15" fmla="*/ 0 h 82"/>
                <a:gd name="T16" fmla="*/ 0 w 65"/>
                <a:gd name="T17" fmla="*/ 0 h 82"/>
                <a:gd name="T18" fmla="*/ 0 w 65"/>
                <a:gd name="T19" fmla="*/ 0 h 82"/>
                <a:gd name="T20" fmla="*/ 0 w 65"/>
                <a:gd name="T21" fmla="*/ 0 h 82"/>
                <a:gd name="T22" fmla="*/ 0 w 65"/>
                <a:gd name="T23" fmla="*/ 0 h 82"/>
                <a:gd name="T24" fmla="*/ 0 w 65"/>
                <a:gd name="T25" fmla="*/ 0 h 82"/>
                <a:gd name="T26" fmla="*/ 0 w 65"/>
                <a:gd name="T27" fmla="*/ 0 h 82"/>
                <a:gd name="T28" fmla="*/ 0 w 65"/>
                <a:gd name="T29" fmla="*/ 0 h 82"/>
                <a:gd name="T30" fmla="*/ 0 w 65"/>
                <a:gd name="T31" fmla="*/ 0 h 82"/>
                <a:gd name="T32" fmla="*/ 0 w 65"/>
                <a:gd name="T33" fmla="*/ 0 h 82"/>
                <a:gd name="T34" fmla="*/ 0 w 65"/>
                <a:gd name="T35" fmla="*/ 0 h 82"/>
                <a:gd name="T36" fmla="*/ 0 w 65"/>
                <a:gd name="T37" fmla="*/ 0 h 82"/>
                <a:gd name="T38" fmla="*/ 0 w 65"/>
                <a:gd name="T39" fmla="*/ 0 h 82"/>
                <a:gd name="T40" fmla="*/ 0 w 65"/>
                <a:gd name="T41" fmla="*/ 0 h 82"/>
                <a:gd name="T42" fmla="*/ 0 w 65"/>
                <a:gd name="T43" fmla="*/ 0 h 82"/>
                <a:gd name="T44" fmla="*/ 0 w 65"/>
                <a:gd name="T45" fmla="*/ 0 h 82"/>
                <a:gd name="T46" fmla="*/ 0 w 65"/>
                <a:gd name="T47" fmla="*/ 0 h 82"/>
                <a:gd name="T48" fmla="*/ 0 w 65"/>
                <a:gd name="T49" fmla="*/ 0 h 82"/>
                <a:gd name="T50" fmla="*/ 0 w 65"/>
                <a:gd name="T51" fmla="*/ 0 h 82"/>
                <a:gd name="T52" fmla="*/ 0 w 65"/>
                <a:gd name="T53" fmla="*/ 0 h 82"/>
                <a:gd name="T54" fmla="*/ 0 w 65"/>
                <a:gd name="T55" fmla="*/ 0 h 82"/>
                <a:gd name="T56" fmla="*/ 0 w 65"/>
                <a:gd name="T57" fmla="*/ 0 h 82"/>
                <a:gd name="T58" fmla="*/ 0 w 65"/>
                <a:gd name="T59" fmla="*/ 0 h 8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65"/>
                <a:gd name="T91" fmla="*/ 0 h 82"/>
                <a:gd name="T92" fmla="*/ 65 w 65"/>
                <a:gd name="T93" fmla="*/ 82 h 82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65" h="82">
                  <a:moveTo>
                    <a:pt x="48" y="6"/>
                  </a:moveTo>
                  <a:lnTo>
                    <a:pt x="38" y="2"/>
                  </a:lnTo>
                  <a:lnTo>
                    <a:pt x="29" y="0"/>
                  </a:lnTo>
                  <a:lnTo>
                    <a:pt x="15" y="0"/>
                  </a:lnTo>
                  <a:lnTo>
                    <a:pt x="8" y="0"/>
                  </a:lnTo>
                  <a:lnTo>
                    <a:pt x="0" y="4"/>
                  </a:lnTo>
                  <a:lnTo>
                    <a:pt x="4" y="9"/>
                  </a:lnTo>
                  <a:lnTo>
                    <a:pt x="6" y="13"/>
                  </a:lnTo>
                  <a:lnTo>
                    <a:pt x="11" y="19"/>
                  </a:lnTo>
                  <a:lnTo>
                    <a:pt x="19" y="25"/>
                  </a:lnTo>
                  <a:lnTo>
                    <a:pt x="32" y="32"/>
                  </a:lnTo>
                  <a:lnTo>
                    <a:pt x="30" y="34"/>
                  </a:lnTo>
                  <a:lnTo>
                    <a:pt x="30" y="40"/>
                  </a:lnTo>
                  <a:lnTo>
                    <a:pt x="29" y="47"/>
                  </a:lnTo>
                  <a:lnTo>
                    <a:pt x="29" y="57"/>
                  </a:lnTo>
                  <a:lnTo>
                    <a:pt x="25" y="65"/>
                  </a:lnTo>
                  <a:lnTo>
                    <a:pt x="23" y="72"/>
                  </a:lnTo>
                  <a:lnTo>
                    <a:pt x="23" y="78"/>
                  </a:lnTo>
                  <a:lnTo>
                    <a:pt x="23" y="82"/>
                  </a:lnTo>
                  <a:lnTo>
                    <a:pt x="32" y="80"/>
                  </a:lnTo>
                  <a:lnTo>
                    <a:pt x="42" y="80"/>
                  </a:lnTo>
                  <a:lnTo>
                    <a:pt x="49" y="76"/>
                  </a:lnTo>
                  <a:lnTo>
                    <a:pt x="55" y="74"/>
                  </a:lnTo>
                  <a:lnTo>
                    <a:pt x="63" y="61"/>
                  </a:lnTo>
                  <a:lnTo>
                    <a:pt x="65" y="49"/>
                  </a:lnTo>
                  <a:lnTo>
                    <a:pt x="63" y="34"/>
                  </a:lnTo>
                  <a:lnTo>
                    <a:pt x="61" y="23"/>
                  </a:lnTo>
                  <a:lnTo>
                    <a:pt x="53" y="11"/>
                  </a:lnTo>
                  <a:lnTo>
                    <a:pt x="48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08" name="Freeform 57">
              <a:extLst>
                <a:ext uri="{FF2B5EF4-FFF2-40B4-BE49-F238E27FC236}">
                  <a16:creationId xmlns:a16="http://schemas.microsoft.com/office/drawing/2014/main" id="{8260EFCF-E4C1-F3E8-597F-F05F8D31C7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62" y="968"/>
              <a:ext cx="180" cy="10"/>
            </a:xfrm>
            <a:custGeom>
              <a:avLst/>
              <a:gdLst>
                <a:gd name="T0" fmla="*/ 0 w 589"/>
                <a:gd name="T1" fmla="*/ 0 h 36"/>
                <a:gd name="T2" fmla="*/ 0 w 589"/>
                <a:gd name="T3" fmla="*/ 0 h 36"/>
                <a:gd name="T4" fmla="*/ 0 w 589"/>
                <a:gd name="T5" fmla="*/ 0 h 36"/>
                <a:gd name="T6" fmla="*/ 0 w 589"/>
                <a:gd name="T7" fmla="*/ 0 h 36"/>
                <a:gd name="T8" fmla="*/ 0 w 589"/>
                <a:gd name="T9" fmla="*/ 0 h 36"/>
                <a:gd name="T10" fmla="*/ 0 w 589"/>
                <a:gd name="T11" fmla="*/ 0 h 36"/>
                <a:gd name="T12" fmla="*/ 0 w 589"/>
                <a:gd name="T13" fmla="*/ 0 h 36"/>
                <a:gd name="T14" fmla="*/ 0 w 589"/>
                <a:gd name="T15" fmla="*/ 0 h 36"/>
                <a:gd name="T16" fmla="*/ 0 w 589"/>
                <a:gd name="T17" fmla="*/ 0 h 36"/>
                <a:gd name="T18" fmla="*/ 0 w 589"/>
                <a:gd name="T19" fmla="*/ 0 h 36"/>
                <a:gd name="T20" fmla="*/ 0 w 589"/>
                <a:gd name="T21" fmla="*/ 0 h 36"/>
                <a:gd name="T22" fmla="*/ 0 w 589"/>
                <a:gd name="T23" fmla="*/ 0 h 36"/>
                <a:gd name="T24" fmla="*/ 0 w 589"/>
                <a:gd name="T25" fmla="*/ 0 h 36"/>
                <a:gd name="T26" fmla="*/ 0 w 589"/>
                <a:gd name="T27" fmla="*/ 0 h 36"/>
                <a:gd name="T28" fmla="*/ 0 w 589"/>
                <a:gd name="T29" fmla="*/ 0 h 36"/>
                <a:gd name="T30" fmla="*/ 0 w 589"/>
                <a:gd name="T31" fmla="*/ 0 h 36"/>
                <a:gd name="T32" fmla="*/ 0 w 589"/>
                <a:gd name="T33" fmla="*/ 0 h 36"/>
                <a:gd name="T34" fmla="*/ 0 w 589"/>
                <a:gd name="T35" fmla="*/ 0 h 36"/>
                <a:gd name="T36" fmla="*/ 0 w 589"/>
                <a:gd name="T37" fmla="*/ 0 h 36"/>
                <a:gd name="T38" fmla="*/ 0 w 589"/>
                <a:gd name="T39" fmla="*/ 0 h 36"/>
                <a:gd name="T40" fmla="*/ 0 w 589"/>
                <a:gd name="T41" fmla="*/ 0 h 36"/>
                <a:gd name="T42" fmla="*/ 0 w 589"/>
                <a:gd name="T43" fmla="*/ 0 h 36"/>
                <a:gd name="T44" fmla="*/ 0 w 589"/>
                <a:gd name="T45" fmla="*/ 0 h 36"/>
                <a:gd name="T46" fmla="*/ 0 w 589"/>
                <a:gd name="T47" fmla="*/ 0 h 36"/>
                <a:gd name="T48" fmla="*/ 0 w 589"/>
                <a:gd name="T49" fmla="*/ 0 h 36"/>
                <a:gd name="T50" fmla="*/ 0 w 589"/>
                <a:gd name="T51" fmla="*/ 0 h 36"/>
                <a:gd name="T52" fmla="*/ 0 w 589"/>
                <a:gd name="T53" fmla="*/ 0 h 36"/>
                <a:gd name="T54" fmla="*/ 0 w 589"/>
                <a:gd name="T55" fmla="*/ 0 h 36"/>
                <a:gd name="T56" fmla="*/ 0 w 589"/>
                <a:gd name="T57" fmla="*/ 0 h 36"/>
                <a:gd name="T58" fmla="*/ 0 w 589"/>
                <a:gd name="T59" fmla="*/ 0 h 36"/>
                <a:gd name="T60" fmla="*/ 0 w 589"/>
                <a:gd name="T61" fmla="*/ 0 h 36"/>
                <a:gd name="T62" fmla="*/ 0 w 589"/>
                <a:gd name="T63" fmla="*/ 0 h 36"/>
                <a:gd name="T64" fmla="*/ 0 w 589"/>
                <a:gd name="T65" fmla="*/ 0 h 36"/>
                <a:gd name="T66" fmla="*/ 0 w 589"/>
                <a:gd name="T67" fmla="*/ 0 h 36"/>
                <a:gd name="T68" fmla="*/ 0 w 589"/>
                <a:gd name="T69" fmla="*/ 0 h 36"/>
                <a:gd name="T70" fmla="*/ 0 w 589"/>
                <a:gd name="T71" fmla="*/ 0 h 36"/>
                <a:gd name="T72" fmla="*/ 0 w 589"/>
                <a:gd name="T73" fmla="*/ 0 h 36"/>
                <a:gd name="T74" fmla="*/ 0 w 589"/>
                <a:gd name="T75" fmla="*/ 0 h 36"/>
                <a:gd name="T76" fmla="*/ 0 w 589"/>
                <a:gd name="T77" fmla="*/ 0 h 36"/>
                <a:gd name="T78" fmla="*/ 0 w 589"/>
                <a:gd name="T79" fmla="*/ 0 h 36"/>
                <a:gd name="T80" fmla="*/ 0 w 589"/>
                <a:gd name="T81" fmla="*/ 0 h 36"/>
                <a:gd name="T82" fmla="*/ 0 w 589"/>
                <a:gd name="T83" fmla="*/ 0 h 36"/>
                <a:gd name="T84" fmla="*/ 0 w 589"/>
                <a:gd name="T85" fmla="*/ 0 h 36"/>
                <a:gd name="T86" fmla="*/ 0 w 589"/>
                <a:gd name="T87" fmla="*/ 0 h 36"/>
                <a:gd name="T88" fmla="*/ 0 w 589"/>
                <a:gd name="T89" fmla="*/ 0 h 36"/>
                <a:gd name="T90" fmla="*/ 0 w 589"/>
                <a:gd name="T91" fmla="*/ 0 h 36"/>
                <a:gd name="T92" fmla="*/ 0 w 589"/>
                <a:gd name="T93" fmla="*/ 0 h 36"/>
                <a:gd name="T94" fmla="*/ 0 w 589"/>
                <a:gd name="T95" fmla="*/ 0 h 36"/>
                <a:gd name="T96" fmla="*/ 0 w 589"/>
                <a:gd name="T97" fmla="*/ 0 h 36"/>
                <a:gd name="T98" fmla="*/ 0 w 589"/>
                <a:gd name="T99" fmla="*/ 0 h 36"/>
                <a:gd name="T100" fmla="*/ 0 w 589"/>
                <a:gd name="T101" fmla="*/ 0 h 36"/>
                <a:gd name="T102" fmla="*/ 0 w 589"/>
                <a:gd name="T103" fmla="*/ 0 h 36"/>
                <a:gd name="T104" fmla="*/ 0 w 589"/>
                <a:gd name="T105" fmla="*/ 0 h 36"/>
                <a:gd name="T106" fmla="*/ 0 w 589"/>
                <a:gd name="T107" fmla="*/ 0 h 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589"/>
                <a:gd name="T163" fmla="*/ 0 h 36"/>
                <a:gd name="T164" fmla="*/ 589 w 589"/>
                <a:gd name="T165" fmla="*/ 36 h 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589" h="36">
                  <a:moveTo>
                    <a:pt x="365" y="0"/>
                  </a:moveTo>
                  <a:lnTo>
                    <a:pt x="376" y="0"/>
                  </a:lnTo>
                  <a:lnTo>
                    <a:pt x="390" y="0"/>
                  </a:lnTo>
                  <a:lnTo>
                    <a:pt x="403" y="0"/>
                  </a:lnTo>
                  <a:lnTo>
                    <a:pt x="416" y="0"/>
                  </a:lnTo>
                  <a:lnTo>
                    <a:pt x="428" y="0"/>
                  </a:lnTo>
                  <a:lnTo>
                    <a:pt x="441" y="0"/>
                  </a:lnTo>
                  <a:lnTo>
                    <a:pt x="456" y="2"/>
                  </a:lnTo>
                  <a:lnTo>
                    <a:pt x="470" y="6"/>
                  </a:lnTo>
                  <a:lnTo>
                    <a:pt x="481" y="6"/>
                  </a:lnTo>
                  <a:lnTo>
                    <a:pt x="492" y="6"/>
                  </a:lnTo>
                  <a:lnTo>
                    <a:pt x="508" y="7"/>
                  </a:lnTo>
                  <a:lnTo>
                    <a:pt x="521" y="9"/>
                  </a:lnTo>
                  <a:lnTo>
                    <a:pt x="532" y="9"/>
                  </a:lnTo>
                  <a:lnTo>
                    <a:pt x="546" y="11"/>
                  </a:lnTo>
                  <a:lnTo>
                    <a:pt x="559" y="11"/>
                  </a:lnTo>
                  <a:lnTo>
                    <a:pt x="574" y="15"/>
                  </a:lnTo>
                  <a:lnTo>
                    <a:pt x="582" y="23"/>
                  </a:lnTo>
                  <a:lnTo>
                    <a:pt x="589" y="36"/>
                  </a:lnTo>
                  <a:lnTo>
                    <a:pt x="553" y="28"/>
                  </a:lnTo>
                  <a:lnTo>
                    <a:pt x="517" y="26"/>
                  </a:lnTo>
                  <a:lnTo>
                    <a:pt x="481" y="23"/>
                  </a:lnTo>
                  <a:lnTo>
                    <a:pt x="447" y="23"/>
                  </a:lnTo>
                  <a:lnTo>
                    <a:pt x="409" y="21"/>
                  </a:lnTo>
                  <a:lnTo>
                    <a:pt x="375" y="21"/>
                  </a:lnTo>
                  <a:lnTo>
                    <a:pt x="338" y="23"/>
                  </a:lnTo>
                  <a:lnTo>
                    <a:pt x="302" y="23"/>
                  </a:lnTo>
                  <a:lnTo>
                    <a:pt x="266" y="23"/>
                  </a:lnTo>
                  <a:lnTo>
                    <a:pt x="230" y="23"/>
                  </a:lnTo>
                  <a:lnTo>
                    <a:pt x="194" y="23"/>
                  </a:lnTo>
                  <a:lnTo>
                    <a:pt x="158" y="25"/>
                  </a:lnTo>
                  <a:lnTo>
                    <a:pt x="122" y="23"/>
                  </a:lnTo>
                  <a:lnTo>
                    <a:pt x="88" y="23"/>
                  </a:lnTo>
                  <a:lnTo>
                    <a:pt x="51" y="23"/>
                  </a:lnTo>
                  <a:lnTo>
                    <a:pt x="17" y="21"/>
                  </a:lnTo>
                  <a:lnTo>
                    <a:pt x="8" y="15"/>
                  </a:lnTo>
                  <a:lnTo>
                    <a:pt x="0" y="9"/>
                  </a:lnTo>
                  <a:lnTo>
                    <a:pt x="23" y="6"/>
                  </a:lnTo>
                  <a:lnTo>
                    <a:pt x="46" y="6"/>
                  </a:lnTo>
                  <a:lnTo>
                    <a:pt x="69" y="6"/>
                  </a:lnTo>
                  <a:lnTo>
                    <a:pt x="91" y="6"/>
                  </a:lnTo>
                  <a:lnTo>
                    <a:pt x="112" y="6"/>
                  </a:lnTo>
                  <a:lnTo>
                    <a:pt x="135" y="6"/>
                  </a:lnTo>
                  <a:lnTo>
                    <a:pt x="158" y="6"/>
                  </a:lnTo>
                  <a:lnTo>
                    <a:pt x="181" y="7"/>
                  </a:lnTo>
                  <a:lnTo>
                    <a:pt x="203" y="7"/>
                  </a:lnTo>
                  <a:lnTo>
                    <a:pt x="226" y="7"/>
                  </a:lnTo>
                  <a:lnTo>
                    <a:pt x="249" y="7"/>
                  </a:lnTo>
                  <a:lnTo>
                    <a:pt x="272" y="7"/>
                  </a:lnTo>
                  <a:lnTo>
                    <a:pt x="295" y="6"/>
                  </a:lnTo>
                  <a:lnTo>
                    <a:pt x="318" y="4"/>
                  </a:lnTo>
                  <a:lnTo>
                    <a:pt x="340" y="0"/>
                  </a:lnTo>
                  <a:lnTo>
                    <a:pt x="36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09" name="Freeform 58">
              <a:extLst>
                <a:ext uri="{FF2B5EF4-FFF2-40B4-BE49-F238E27FC236}">
                  <a16:creationId xmlns:a16="http://schemas.microsoft.com/office/drawing/2014/main" id="{C0C4F56A-A3E7-2A0B-C687-55BEACF6C8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0" y="990"/>
              <a:ext cx="15" cy="336"/>
            </a:xfrm>
            <a:custGeom>
              <a:avLst/>
              <a:gdLst>
                <a:gd name="T0" fmla="*/ 0 w 49"/>
                <a:gd name="T1" fmla="*/ 0 h 1194"/>
                <a:gd name="T2" fmla="*/ 0 w 49"/>
                <a:gd name="T3" fmla="*/ 0 h 1194"/>
                <a:gd name="T4" fmla="*/ 0 w 49"/>
                <a:gd name="T5" fmla="*/ 0 h 1194"/>
                <a:gd name="T6" fmla="*/ 0 w 49"/>
                <a:gd name="T7" fmla="*/ 0 h 1194"/>
                <a:gd name="T8" fmla="*/ 0 w 49"/>
                <a:gd name="T9" fmla="*/ 0 h 1194"/>
                <a:gd name="T10" fmla="*/ 0 w 49"/>
                <a:gd name="T11" fmla="*/ 0 h 1194"/>
                <a:gd name="T12" fmla="*/ 0 w 49"/>
                <a:gd name="T13" fmla="*/ 0 h 1194"/>
                <a:gd name="T14" fmla="*/ 0 w 49"/>
                <a:gd name="T15" fmla="*/ 0 h 1194"/>
                <a:gd name="T16" fmla="*/ 0 w 49"/>
                <a:gd name="T17" fmla="*/ 0 h 1194"/>
                <a:gd name="T18" fmla="*/ 0 w 49"/>
                <a:gd name="T19" fmla="*/ 0 h 1194"/>
                <a:gd name="T20" fmla="*/ 0 w 49"/>
                <a:gd name="T21" fmla="*/ 0 h 1194"/>
                <a:gd name="T22" fmla="*/ 0 w 49"/>
                <a:gd name="T23" fmla="*/ 0 h 1194"/>
                <a:gd name="T24" fmla="*/ 0 w 49"/>
                <a:gd name="T25" fmla="*/ 0 h 1194"/>
                <a:gd name="T26" fmla="*/ 0 w 49"/>
                <a:gd name="T27" fmla="*/ 0 h 1194"/>
                <a:gd name="T28" fmla="*/ 0 w 49"/>
                <a:gd name="T29" fmla="*/ 0 h 1194"/>
                <a:gd name="T30" fmla="*/ 0 w 49"/>
                <a:gd name="T31" fmla="*/ 0 h 1194"/>
                <a:gd name="T32" fmla="*/ 0 w 49"/>
                <a:gd name="T33" fmla="*/ 0 h 1194"/>
                <a:gd name="T34" fmla="*/ 0 w 49"/>
                <a:gd name="T35" fmla="*/ 0 h 1194"/>
                <a:gd name="T36" fmla="*/ 0 w 49"/>
                <a:gd name="T37" fmla="*/ 0 h 1194"/>
                <a:gd name="T38" fmla="*/ 0 w 49"/>
                <a:gd name="T39" fmla="*/ 0 h 1194"/>
                <a:gd name="T40" fmla="*/ 0 w 49"/>
                <a:gd name="T41" fmla="*/ 0 h 1194"/>
                <a:gd name="T42" fmla="*/ 0 w 49"/>
                <a:gd name="T43" fmla="*/ 0 h 1194"/>
                <a:gd name="T44" fmla="*/ 0 w 49"/>
                <a:gd name="T45" fmla="*/ 0 h 1194"/>
                <a:gd name="T46" fmla="*/ 0 w 49"/>
                <a:gd name="T47" fmla="*/ 0 h 1194"/>
                <a:gd name="T48" fmla="*/ 0 w 49"/>
                <a:gd name="T49" fmla="*/ 0 h 1194"/>
                <a:gd name="T50" fmla="*/ 0 w 49"/>
                <a:gd name="T51" fmla="*/ 0 h 1194"/>
                <a:gd name="T52" fmla="*/ 0 w 49"/>
                <a:gd name="T53" fmla="*/ 0 h 1194"/>
                <a:gd name="T54" fmla="*/ 0 w 49"/>
                <a:gd name="T55" fmla="*/ 0 h 1194"/>
                <a:gd name="T56" fmla="*/ 0 w 49"/>
                <a:gd name="T57" fmla="*/ 0 h 1194"/>
                <a:gd name="T58" fmla="*/ 0 w 49"/>
                <a:gd name="T59" fmla="*/ 0 h 1194"/>
                <a:gd name="T60" fmla="*/ 0 w 49"/>
                <a:gd name="T61" fmla="*/ 0 h 1194"/>
                <a:gd name="T62" fmla="*/ 0 w 49"/>
                <a:gd name="T63" fmla="*/ 0 h 1194"/>
                <a:gd name="T64" fmla="*/ 0 w 49"/>
                <a:gd name="T65" fmla="*/ 0 h 1194"/>
                <a:gd name="T66" fmla="*/ 0 w 49"/>
                <a:gd name="T67" fmla="*/ 0 h 1194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9"/>
                <a:gd name="T103" fmla="*/ 0 h 1194"/>
                <a:gd name="T104" fmla="*/ 49 w 49"/>
                <a:gd name="T105" fmla="*/ 1194 h 1194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9" h="1194">
                  <a:moveTo>
                    <a:pt x="36" y="0"/>
                  </a:moveTo>
                  <a:lnTo>
                    <a:pt x="41" y="13"/>
                  </a:lnTo>
                  <a:lnTo>
                    <a:pt x="45" y="28"/>
                  </a:lnTo>
                  <a:lnTo>
                    <a:pt x="47" y="44"/>
                  </a:lnTo>
                  <a:lnTo>
                    <a:pt x="49" y="61"/>
                  </a:lnTo>
                  <a:lnTo>
                    <a:pt x="49" y="76"/>
                  </a:lnTo>
                  <a:lnTo>
                    <a:pt x="49" y="93"/>
                  </a:lnTo>
                  <a:lnTo>
                    <a:pt x="47" y="108"/>
                  </a:lnTo>
                  <a:lnTo>
                    <a:pt x="47" y="125"/>
                  </a:lnTo>
                  <a:lnTo>
                    <a:pt x="43" y="142"/>
                  </a:lnTo>
                  <a:lnTo>
                    <a:pt x="41" y="158"/>
                  </a:lnTo>
                  <a:lnTo>
                    <a:pt x="39" y="175"/>
                  </a:lnTo>
                  <a:lnTo>
                    <a:pt x="39" y="192"/>
                  </a:lnTo>
                  <a:lnTo>
                    <a:pt x="38" y="209"/>
                  </a:lnTo>
                  <a:lnTo>
                    <a:pt x="38" y="224"/>
                  </a:lnTo>
                  <a:lnTo>
                    <a:pt x="39" y="241"/>
                  </a:lnTo>
                  <a:lnTo>
                    <a:pt x="43" y="260"/>
                  </a:lnTo>
                  <a:lnTo>
                    <a:pt x="39" y="317"/>
                  </a:lnTo>
                  <a:lnTo>
                    <a:pt x="38" y="376"/>
                  </a:lnTo>
                  <a:lnTo>
                    <a:pt x="38" y="433"/>
                  </a:lnTo>
                  <a:lnTo>
                    <a:pt x="38" y="494"/>
                  </a:lnTo>
                  <a:lnTo>
                    <a:pt x="38" y="551"/>
                  </a:lnTo>
                  <a:lnTo>
                    <a:pt x="38" y="610"/>
                  </a:lnTo>
                  <a:lnTo>
                    <a:pt x="38" y="667"/>
                  </a:lnTo>
                  <a:lnTo>
                    <a:pt x="39" y="728"/>
                  </a:lnTo>
                  <a:lnTo>
                    <a:pt x="39" y="785"/>
                  </a:lnTo>
                  <a:lnTo>
                    <a:pt x="41" y="844"/>
                  </a:lnTo>
                  <a:lnTo>
                    <a:pt x="41" y="901"/>
                  </a:lnTo>
                  <a:lnTo>
                    <a:pt x="43" y="960"/>
                  </a:lnTo>
                  <a:lnTo>
                    <a:pt x="43" y="1019"/>
                  </a:lnTo>
                  <a:lnTo>
                    <a:pt x="43" y="1076"/>
                  </a:lnTo>
                  <a:lnTo>
                    <a:pt x="43" y="1135"/>
                  </a:lnTo>
                  <a:lnTo>
                    <a:pt x="43" y="1194"/>
                  </a:lnTo>
                  <a:lnTo>
                    <a:pt x="34" y="1192"/>
                  </a:lnTo>
                  <a:lnTo>
                    <a:pt x="24" y="1192"/>
                  </a:lnTo>
                  <a:lnTo>
                    <a:pt x="22" y="1160"/>
                  </a:lnTo>
                  <a:lnTo>
                    <a:pt x="22" y="1127"/>
                  </a:lnTo>
                  <a:lnTo>
                    <a:pt x="20" y="1095"/>
                  </a:lnTo>
                  <a:lnTo>
                    <a:pt x="20" y="1063"/>
                  </a:lnTo>
                  <a:lnTo>
                    <a:pt x="19" y="1030"/>
                  </a:lnTo>
                  <a:lnTo>
                    <a:pt x="17" y="1000"/>
                  </a:lnTo>
                  <a:lnTo>
                    <a:pt x="15" y="968"/>
                  </a:lnTo>
                  <a:lnTo>
                    <a:pt x="15" y="935"/>
                  </a:lnTo>
                  <a:lnTo>
                    <a:pt x="9" y="903"/>
                  </a:lnTo>
                  <a:lnTo>
                    <a:pt x="9" y="872"/>
                  </a:lnTo>
                  <a:lnTo>
                    <a:pt x="5" y="840"/>
                  </a:lnTo>
                  <a:lnTo>
                    <a:pt x="5" y="808"/>
                  </a:lnTo>
                  <a:lnTo>
                    <a:pt x="1" y="776"/>
                  </a:lnTo>
                  <a:lnTo>
                    <a:pt x="0" y="745"/>
                  </a:lnTo>
                  <a:lnTo>
                    <a:pt x="0" y="713"/>
                  </a:lnTo>
                  <a:lnTo>
                    <a:pt x="0" y="682"/>
                  </a:lnTo>
                  <a:lnTo>
                    <a:pt x="0" y="637"/>
                  </a:lnTo>
                  <a:lnTo>
                    <a:pt x="0" y="595"/>
                  </a:lnTo>
                  <a:lnTo>
                    <a:pt x="0" y="551"/>
                  </a:lnTo>
                  <a:lnTo>
                    <a:pt x="0" y="509"/>
                  </a:lnTo>
                  <a:lnTo>
                    <a:pt x="0" y="466"/>
                  </a:lnTo>
                  <a:lnTo>
                    <a:pt x="3" y="422"/>
                  </a:lnTo>
                  <a:lnTo>
                    <a:pt x="5" y="378"/>
                  </a:lnTo>
                  <a:lnTo>
                    <a:pt x="7" y="336"/>
                  </a:lnTo>
                  <a:lnTo>
                    <a:pt x="9" y="293"/>
                  </a:lnTo>
                  <a:lnTo>
                    <a:pt x="11" y="253"/>
                  </a:lnTo>
                  <a:lnTo>
                    <a:pt x="15" y="209"/>
                  </a:lnTo>
                  <a:lnTo>
                    <a:pt x="19" y="167"/>
                  </a:lnTo>
                  <a:lnTo>
                    <a:pt x="24" y="125"/>
                  </a:lnTo>
                  <a:lnTo>
                    <a:pt x="28" y="83"/>
                  </a:lnTo>
                  <a:lnTo>
                    <a:pt x="32" y="40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10" name="Freeform 59">
              <a:extLst>
                <a:ext uri="{FF2B5EF4-FFF2-40B4-BE49-F238E27FC236}">
                  <a16:creationId xmlns:a16="http://schemas.microsoft.com/office/drawing/2014/main" id="{751F64D6-8EE4-CAB5-0FBB-459A78DC27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56" y="1306"/>
              <a:ext cx="461" cy="22"/>
            </a:xfrm>
            <a:custGeom>
              <a:avLst/>
              <a:gdLst>
                <a:gd name="T0" fmla="*/ 0 w 1511"/>
                <a:gd name="T1" fmla="*/ 0 h 78"/>
                <a:gd name="T2" fmla="*/ 0 w 1511"/>
                <a:gd name="T3" fmla="*/ 0 h 78"/>
                <a:gd name="T4" fmla="*/ 0 w 1511"/>
                <a:gd name="T5" fmla="*/ 0 h 78"/>
                <a:gd name="T6" fmla="*/ 0 w 1511"/>
                <a:gd name="T7" fmla="*/ 0 h 78"/>
                <a:gd name="T8" fmla="*/ 0 w 1511"/>
                <a:gd name="T9" fmla="*/ 0 h 78"/>
                <a:gd name="T10" fmla="*/ 0 w 1511"/>
                <a:gd name="T11" fmla="*/ 0 h 78"/>
                <a:gd name="T12" fmla="*/ 0 w 1511"/>
                <a:gd name="T13" fmla="*/ 0 h 78"/>
                <a:gd name="T14" fmla="*/ 0 w 1511"/>
                <a:gd name="T15" fmla="*/ 0 h 78"/>
                <a:gd name="T16" fmla="*/ 0 w 1511"/>
                <a:gd name="T17" fmla="*/ 0 h 78"/>
                <a:gd name="T18" fmla="*/ 0 w 1511"/>
                <a:gd name="T19" fmla="*/ 0 h 78"/>
                <a:gd name="T20" fmla="*/ 0 w 1511"/>
                <a:gd name="T21" fmla="*/ 0 h 78"/>
                <a:gd name="T22" fmla="*/ 0 w 1511"/>
                <a:gd name="T23" fmla="*/ 0 h 78"/>
                <a:gd name="T24" fmla="*/ 0 w 1511"/>
                <a:gd name="T25" fmla="*/ 0 h 78"/>
                <a:gd name="T26" fmla="*/ 0 w 1511"/>
                <a:gd name="T27" fmla="*/ 0 h 78"/>
                <a:gd name="T28" fmla="*/ 0 w 1511"/>
                <a:gd name="T29" fmla="*/ 0 h 78"/>
                <a:gd name="T30" fmla="*/ 0 w 1511"/>
                <a:gd name="T31" fmla="*/ 0 h 78"/>
                <a:gd name="T32" fmla="*/ 0 w 1511"/>
                <a:gd name="T33" fmla="*/ 0 h 78"/>
                <a:gd name="T34" fmla="*/ 0 w 1511"/>
                <a:gd name="T35" fmla="*/ 0 h 78"/>
                <a:gd name="T36" fmla="*/ 0 w 1511"/>
                <a:gd name="T37" fmla="*/ 0 h 78"/>
                <a:gd name="T38" fmla="*/ 0 w 1511"/>
                <a:gd name="T39" fmla="*/ 0 h 78"/>
                <a:gd name="T40" fmla="*/ 0 w 1511"/>
                <a:gd name="T41" fmla="*/ 0 h 78"/>
                <a:gd name="T42" fmla="*/ 0 w 1511"/>
                <a:gd name="T43" fmla="*/ 0 h 78"/>
                <a:gd name="T44" fmla="*/ 0 w 1511"/>
                <a:gd name="T45" fmla="*/ 0 h 78"/>
                <a:gd name="T46" fmla="*/ 0 w 1511"/>
                <a:gd name="T47" fmla="*/ 0 h 78"/>
                <a:gd name="T48" fmla="*/ 0 w 1511"/>
                <a:gd name="T49" fmla="*/ 0 h 78"/>
                <a:gd name="T50" fmla="*/ 0 w 1511"/>
                <a:gd name="T51" fmla="*/ 0 h 78"/>
                <a:gd name="T52" fmla="*/ 0 w 1511"/>
                <a:gd name="T53" fmla="*/ 0 h 78"/>
                <a:gd name="T54" fmla="*/ 0 w 1511"/>
                <a:gd name="T55" fmla="*/ 0 h 78"/>
                <a:gd name="T56" fmla="*/ 0 w 1511"/>
                <a:gd name="T57" fmla="*/ 0 h 78"/>
                <a:gd name="T58" fmla="*/ 0 w 1511"/>
                <a:gd name="T59" fmla="*/ 0 h 78"/>
                <a:gd name="T60" fmla="*/ 0 w 1511"/>
                <a:gd name="T61" fmla="*/ 0 h 78"/>
                <a:gd name="T62" fmla="*/ 0 w 1511"/>
                <a:gd name="T63" fmla="*/ 0 h 78"/>
                <a:gd name="T64" fmla="*/ 0 w 1511"/>
                <a:gd name="T65" fmla="*/ 0 h 78"/>
                <a:gd name="T66" fmla="*/ 0 w 1511"/>
                <a:gd name="T67" fmla="*/ 0 h 78"/>
                <a:gd name="T68" fmla="*/ 0 w 1511"/>
                <a:gd name="T69" fmla="*/ 0 h 78"/>
                <a:gd name="T70" fmla="*/ 0 w 1511"/>
                <a:gd name="T71" fmla="*/ 0 h 78"/>
                <a:gd name="T72" fmla="*/ 0 w 1511"/>
                <a:gd name="T73" fmla="*/ 0 h 78"/>
                <a:gd name="T74" fmla="*/ 0 w 1511"/>
                <a:gd name="T75" fmla="*/ 0 h 78"/>
                <a:gd name="T76" fmla="*/ 0 w 1511"/>
                <a:gd name="T77" fmla="*/ 0 h 78"/>
                <a:gd name="T78" fmla="*/ 0 w 1511"/>
                <a:gd name="T79" fmla="*/ 0 h 78"/>
                <a:gd name="T80" fmla="*/ 0 w 1511"/>
                <a:gd name="T81" fmla="*/ 0 h 78"/>
                <a:gd name="T82" fmla="*/ 0 w 1511"/>
                <a:gd name="T83" fmla="*/ 0 h 78"/>
                <a:gd name="T84" fmla="*/ 0 w 1511"/>
                <a:gd name="T85" fmla="*/ 0 h 78"/>
                <a:gd name="T86" fmla="*/ 0 w 1511"/>
                <a:gd name="T87" fmla="*/ 0 h 78"/>
                <a:gd name="T88" fmla="*/ 0 w 1511"/>
                <a:gd name="T89" fmla="*/ 0 h 78"/>
                <a:gd name="T90" fmla="*/ 0 w 1511"/>
                <a:gd name="T91" fmla="*/ 0 h 78"/>
                <a:gd name="T92" fmla="*/ 0 w 1511"/>
                <a:gd name="T93" fmla="*/ 0 h 78"/>
                <a:gd name="T94" fmla="*/ 0 w 1511"/>
                <a:gd name="T95" fmla="*/ 0 h 78"/>
                <a:gd name="T96" fmla="*/ 0 w 1511"/>
                <a:gd name="T97" fmla="*/ 0 h 78"/>
                <a:gd name="T98" fmla="*/ 0 w 1511"/>
                <a:gd name="T99" fmla="*/ 0 h 78"/>
                <a:gd name="T100" fmla="*/ 0 w 1511"/>
                <a:gd name="T101" fmla="*/ 0 h 78"/>
                <a:gd name="T102" fmla="*/ 0 w 1511"/>
                <a:gd name="T103" fmla="*/ 0 h 78"/>
                <a:gd name="T104" fmla="*/ 0 w 1511"/>
                <a:gd name="T105" fmla="*/ 0 h 78"/>
                <a:gd name="T106" fmla="*/ 0 w 1511"/>
                <a:gd name="T107" fmla="*/ 0 h 78"/>
                <a:gd name="T108" fmla="*/ 0 w 1511"/>
                <a:gd name="T109" fmla="*/ 0 h 78"/>
                <a:gd name="T110" fmla="*/ 0 w 1511"/>
                <a:gd name="T111" fmla="*/ 0 h 78"/>
                <a:gd name="T112" fmla="*/ 0 w 1511"/>
                <a:gd name="T113" fmla="*/ 0 h 78"/>
                <a:gd name="T114" fmla="*/ 0 w 1511"/>
                <a:gd name="T115" fmla="*/ 0 h 78"/>
                <a:gd name="T116" fmla="*/ 0 w 1511"/>
                <a:gd name="T117" fmla="*/ 0 h 78"/>
                <a:gd name="T118" fmla="*/ 0 w 1511"/>
                <a:gd name="T119" fmla="*/ 0 h 78"/>
                <a:gd name="T120" fmla="*/ 0 w 1511"/>
                <a:gd name="T121" fmla="*/ 0 h 78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511"/>
                <a:gd name="T184" fmla="*/ 0 h 78"/>
                <a:gd name="T185" fmla="*/ 1511 w 1511"/>
                <a:gd name="T186" fmla="*/ 78 h 78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511" h="78">
                  <a:moveTo>
                    <a:pt x="26" y="0"/>
                  </a:moveTo>
                  <a:lnTo>
                    <a:pt x="95" y="2"/>
                  </a:lnTo>
                  <a:lnTo>
                    <a:pt x="161" y="4"/>
                  </a:lnTo>
                  <a:lnTo>
                    <a:pt x="230" y="8"/>
                  </a:lnTo>
                  <a:lnTo>
                    <a:pt x="298" y="10"/>
                  </a:lnTo>
                  <a:lnTo>
                    <a:pt x="364" y="12"/>
                  </a:lnTo>
                  <a:lnTo>
                    <a:pt x="433" y="16"/>
                  </a:lnTo>
                  <a:lnTo>
                    <a:pt x="499" y="18"/>
                  </a:lnTo>
                  <a:lnTo>
                    <a:pt x="570" y="21"/>
                  </a:lnTo>
                  <a:lnTo>
                    <a:pt x="634" y="21"/>
                  </a:lnTo>
                  <a:lnTo>
                    <a:pt x="703" y="25"/>
                  </a:lnTo>
                  <a:lnTo>
                    <a:pt x="769" y="27"/>
                  </a:lnTo>
                  <a:lnTo>
                    <a:pt x="840" y="29"/>
                  </a:lnTo>
                  <a:lnTo>
                    <a:pt x="906" y="31"/>
                  </a:lnTo>
                  <a:lnTo>
                    <a:pt x="975" y="33"/>
                  </a:lnTo>
                  <a:lnTo>
                    <a:pt x="1043" y="37"/>
                  </a:lnTo>
                  <a:lnTo>
                    <a:pt x="1111" y="38"/>
                  </a:lnTo>
                  <a:lnTo>
                    <a:pt x="1132" y="37"/>
                  </a:lnTo>
                  <a:lnTo>
                    <a:pt x="1157" y="35"/>
                  </a:lnTo>
                  <a:lnTo>
                    <a:pt x="1180" y="33"/>
                  </a:lnTo>
                  <a:lnTo>
                    <a:pt x="1203" y="31"/>
                  </a:lnTo>
                  <a:lnTo>
                    <a:pt x="1226" y="27"/>
                  </a:lnTo>
                  <a:lnTo>
                    <a:pt x="1248" y="27"/>
                  </a:lnTo>
                  <a:lnTo>
                    <a:pt x="1271" y="25"/>
                  </a:lnTo>
                  <a:lnTo>
                    <a:pt x="1296" y="25"/>
                  </a:lnTo>
                  <a:lnTo>
                    <a:pt x="1319" y="21"/>
                  </a:lnTo>
                  <a:lnTo>
                    <a:pt x="1341" y="21"/>
                  </a:lnTo>
                  <a:lnTo>
                    <a:pt x="1364" y="19"/>
                  </a:lnTo>
                  <a:lnTo>
                    <a:pt x="1389" y="18"/>
                  </a:lnTo>
                  <a:lnTo>
                    <a:pt x="1412" y="18"/>
                  </a:lnTo>
                  <a:lnTo>
                    <a:pt x="1435" y="16"/>
                  </a:lnTo>
                  <a:lnTo>
                    <a:pt x="1459" y="14"/>
                  </a:lnTo>
                  <a:lnTo>
                    <a:pt x="1482" y="14"/>
                  </a:lnTo>
                  <a:lnTo>
                    <a:pt x="1486" y="18"/>
                  </a:lnTo>
                  <a:lnTo>
                    <a:pt x="1495" y="23"/>
                  </a:lnTo>
                  <a:lnTo>
                    <a:pt x="1501" y="27"/>
                  </a:lnTo>
                  <a:lnTo>
                    <a:pt x="1511" y="33"/>
                  </a:lnTo>
                  <a:lnTo>
                    <a:pt x="1463" y="35"/>
                  </a:lnTo>
                  <a:lnTo>
                    <a:pt x="1419" y="37"/>
                  </a:lnTo>
                  <a:lnTo>
                    <a:pt x="1374" y="42"/>
                  </a:lnTo>
                  <a:lnTo>
                    <a:pt x="1328" y="46"/>
                  </a:lnTo>
                  <a:lnTo>
                    <a:pt x="1283" y="48"/>
                  </a:lnTo>
                  <a:lnTo>
                    <a:pt x="1239" y="52"/>
                  </a:lnTo>
                  <a:lnTo>
                    <a:pt x="1193" y="56"/>
                  </a:lnTo>
                  <a:lnTo>
                    <a:pt x="1148" y="61"/>
                  </a:lnTo>
                  <a:lnTo>
                    <a:pt x="1100" y="65"/>
                  </a:lnTo>
                  <a:lnTo>
                    <a:pt x="1056" y="69"/>
                  </a:lnTo>
                  <a:lnTo>
                    <a:pt x="1009" y="71"/>
                  </a:lnTo>
                  <a:lnTo>
                    <a:pt x="965" y="75"/>
                  </a:lnTo>
                  <a:lnTo>
                    <a:pt x="919" y="75"/>
                  </a:lnTo>
                  <a:lnTo>
                    <a:pt x="872" y="78"/>
                  </a:lnTo>
                  <a:lnTo>
                    <a:pt x="826" y="78"/>
                  </a:lnTo>
                  <a:lnTo>
                    <a:pt x="783" y="78"/>
                  </a:lnTo>
                  <a:lnTo>
                    <a:pt x="769" y="78"/>
                  </a:lnTo>
                  <a:lnTo>
                    <a:pt x="756" y="76"/>
                  </a:lnTo>
                  <a:lnTo>
                    <a:pt x="743" y="75"/>
                  </a:lnTo>
                  <a:lnTo>
                    <a:pt x="731" y="73"/>
                  </a:lnTo>
                  <a:lnTo>
                    <a:pt x="718" y="69"/>
                  </a:lnTo>
                  <a:lnTo>
                    <a:pt x="707" y="65"/>
                  </a:lnTo>
                  <a:lnTo>
                    <a:pt x="695" y="61"/>
                  </a:lnTo>
                  <a:lnTo>
                    <a:pt x="682" y="59"/>
                  </a:lnTo>
                  <a:lnTo>
                    <a:pt x="669" y="56"/>
                  </a:lnTo>
                  <a:lnTo>
                    <a:pt x="657" y="50"/>
                  </a:lnTo>
                  <a:lnTo>
                    <a:pt x="644" y="46"/>
                  </a:lnTo>
                  <a:lnTo>
                    <a:pt x="632" y="44"/>
                  </a:lnTo>
                  <a:lnTo>
                    <a:pt x="619" y="40"/>
                  </a:lnTo>
                  <a:lnTo>
                    <a:pt x="606" y="38"/>
                  </a:lnTo>
                  <a:lnTo>
                    <a:pt x="594" y="38"/>
                  </a:lnTo>
                  <a:lnTo>
                    <a:pt x="583" y="38"/>
                  </a:lnTo>
                  <a:lnTo>
                    <a:pt x="566" y="37"/>
                  </a:lnTo>
                  <a:lnTo>
                    <a:pt x="551" y="37"/>
                  </a:lnTo>
                  <a:lnTo>
                    <a:pt x="534" y="37"/>
                  </a:lnTo>
                  <a:lnTo>
                    <a:pt x="518" y="37"/>
                  </a:lnTo>
                  <a:lnTo>
                    <a:pt x="503" y="37"/>
                  </a:lnTo>
                  <a:lnTo>
                    <a:pt x="488" y="40"/>
                  </a:lnTo>
                  <a:lnTo>
                    <a:pt x="471" y="42"/>
                  </a:lnTo>
                  <a:lnTo>
                    <a:pt x="458" y="46"/>
                  </a:lnTo>
                  <a:lnTo>
                    <a:pt x="440" y="46"/>
                  </a:lnTo>
                  <a:lnTo>
                    <a:pt x="425" y="50"/>
                  </a:lnTo>
                  <a:lnTo>
                    <a:pt x="408" y="50"/>
                  </a:lnTo>
                  <a:lnTo>
                    <a:pt x="393" y="54"/>
                  </a:lnTo>
                  <a:lnTo>
                    <a:pt x="378" y="56"/>
                  </a:lnTo>
                  <a:lnTo>
                    <a:pt x="361" y="56"/>
                  </a:lnTo>
                  <a:lnTo>
                    <a:pt x="345" y="56"/>
                  </a:lnTo>
                  <a:lnTo>
                    <a:pt x="330" y="56"/>
                  </a:lnTo>
                  <a:lnTo>
                    <a:pt x="319" y="54"/>
                  </a:lnTo>
                  <a:lnTo>
                    <a:pt x="309" y="50"/>
                  </a:lnTo>
                  <a:lnTo>
                    <a:pt x="298" y="48"/>
                  </a:lnTo>
                  <a:lnTo>
                    <a:pt x="288" y="46"/>
                  </a:lnTo>
                  <a:lnTo>
                    <a:pt x="279" y="44"/>
                  </a:lnTo>
                  <a:lnTo>
                    <a:pt x="269" y="42"/>
                  </a:lnTo>
                  <a:lnTo>
                    <a:pt x="258" y="40"/>
                  </a:lnTo>
                  <a:lnTo>
                    <a:pt x="249" y="38"/>
                  </a:lnTo>
                  <a:lnTo>
                    <a:pt x="239" y="37"/>
                  </a:lnTo>
                  <a:lnTo>
                    <a:pt x="228" y="35"/>
                  </a:lnTo>
                  <a:lnTo>
                    <a:pt x="216" y="33"/>
                  </a:lnTo>
                  <a:lnTo>
                    <a:pt x="207" y="33"/>
                  </a:lnTo>
                  <a:lnTo>
                    <a:pt x="195" y="29"/>
                  </a:lnTo>
                  <a:lnTo>
                    <a:pt x="188" y="29"/>
                  </a:lnTo>
                  <a:lnTo>
                    <a:pt x="176" y="29"/>
                  </a:lnTo>
                  <a:lnTo>
                    <a:pt x="169" y="29"/>
                  </a:lnTo>
                  <a:lnTo>
                    <a:pt x="157" y="27"/>
                  </a:lnTo>
                  <a:lnTo>
                    <a:pt x="148" y="27"/>
                  </a:lnTo>
                  <a:lnTo>
                    <a:pt x="136" y="27"/>
                  </a:lnTo>
                  <a:lnTo>
                    <a:pt x="127" y="27"/>
                  </a:lnTo>
                  <a:lnTo>
                    <a:pt x="115" y="27"/>
                  </a:lnTo>
                  <a:lnTo>
                    <a:pt x="104" y="27"/>
                  </a:lnTo>
                  <a:lnTo>
                    <a:pt x="95" y="29"/>
                  </a:lnTo>
                  <a:lnTo>
                    <a:pt x="83" y="31"/>
                  </a:lnTo>
                  <a:lnTo>
                    <a:pt x="70" y="31"/>
                  </a:lnTo>
                  <a:lnTo>
                    <a:pt x="60" y="31"/>
                  </a:lnTo>
                  <a:lnTo>
                    <a:pt x="47" y="31"/>
                  </a:lnTo>
                  <a:lnTo>
                    <a:pt x="38" y="33"/>
                  </a:lnTo>
                  <a:lnTo>
                    <a:pt x="26" y="31"/>
                  </a:lnTo>
                  <a:lnTo>
                    <a:pt x="17" y="31"/>
                  </a:lnTo>
                  <a:lnTo>
                    <a:pt x="7" y="29"/>
                  </a:lnTo>
                  <a:lnTo>
                    <a:pt x="0" y="29"/>
                  </a:lnTo>
                  <a:lnTo>
                    <a:pt x="3" y="21"/>
                  </a:lnTo>
                  <a:lnTo>
                    <a:pt x="13" y="12"/>
                  </a:lnTo>
                  <a:lnTo>
                    <a:pt x="20" y="4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11" name="Freeform 60">
              <a:extLst>
                <a:ext uri="{FF2B5EF4-FFF2-40B4-BE49-F238E27FC236}">
                  <a16:creationId xmlns:a16="http://schemas.microsoft.com/office/drawing/2014/main" id="{455DF777-9FAE-9059-6152-CC46532846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4" y="1327"/>
              <a:ext cx="505" cy="22"/>
            </a:xfrm>
            <a:custGeom>
              <a:avLst/>
              <a:gdLst>
                <a:gd name="T0" fmla="*/ 0 w 1653"/>
                <a:gd name="T1" fmla="*/ 0 h 78"/>
                <a:gd name="T2" fmla="*/ 0 w 1653"/>
                <a:gd name="T3" fmla="*/ 0 h 78"/>
                <a:gd name="T4" fmla="*/ 0 w 1653"/>
                <a:gd name="T5" fmla="*/ 0 h 78"/>
                <a:gd name="T6" fmla="*/ 0 w 1653"/>
                <a:gd name="T7" fmla="*/ 0 h 78"/>
                <a:gd name="T8" fmla="*/ 0 w 1653"/>
                <a:gd name="T9" fmla="*/ 0 h 78"/>
                <a:gd name="T10" fmla="*/ 0 w 1653"/>
                <a:gd name="T11" fmla="*/ 0 h 78"/>
                <a:gd name="T12" fmla="*/ 0 w 1653"/>
                <a:gd name="T13" fmla="*/ 0 h 78"/>
                <a:gd name="T14" fmla="*/ 0 w 1653"/>
                <a:gd name="T15" fmla="*/ 0 h 78"/>
                <a:gd name="T16" fmla="*/ 0 w 1653"/>
                <a:gd name="T17" fmla="*/ 0 h 78"/>
                <a:gd name="T18" fmla="*/ 0 w 1653"/>
                <a:gd name="T19" fmla="*/ 0 h 78"/>
                <a:gd name="T20" fmla="*/ 0 w 1653"/>
                <a:gd name="T21" fmla="*/ 0 h 78"/>
                <a:gd name="T22" fmla="*/ 0 w 1653"/>
                <a:gd name="T23" fmla="*/ 0 h 78"/>
                <a:gd name="T24" fmla="*/ 0 w 1653"/>
                <a:gd name="T25" fmla="*/ 0 h 78"/>
                <a:gd name="T26" fmla="*/ 0 w 1653"/>
                <a:gd name="T27" fmla="*/ 0 h 78"/>
                <a:gd name="T28" fmla="*/ 0 w 1653"/>
                <a:gd name="T29" fmla="*/ 0 h 78"/>
                <a:gd name="T30" fmla="*/ 0 w 1653"/>
                <a:gd name="T31" fmla="*/ 0 h 78"/>
                <a:gd name="T32" fmla="*/ 0 w 1653"/>
                <a:gd name="T33" fmla="*/ 0 h 78"/>
                <a:gd name="T34" fmla="*/ 0 w 1653"/>
                <a:gd name="T35" fmla="*/ 0 h 78"/>
                <a:gd name="T36" fmla="*/ 0 w 1653"/>
                <a:gd name="T37" fmla="*/ 0 h 78"/>
                <a:gd name="T38" fmla="*/ 0 w 1653"/>
                <a:gd name="T39" fmla="*/ 0 h 78"/>
                <a:gd name="T40" fmla="*/ 0 w 1653"/>
                <a:gd name="T41" fmla="*/ 0 h 78"/>
                <a:gd name="T42" fmla="*/ 0 w 1653"/>
                <a:gd name="T43" fmla="*/ 0 h 78"/>
                <a:gd name="T44" fmla="*/ 0 w 1653"/>
                <a:gd name="T45" fmla="*/ 0 h 78"/>
                <a:gd name="T46" fmla="*/ 0 w 1653"/>
                <a:gd name="T47" fmla="*/ 0 h 78"/>
                <a:gd name="T48" fmla="*/ 0 w 1653"/>
                <a:gd name="T49" fmla="*/ 0 h 78"/>
                <a:gd name="T50" fmla="*/ 0 w 1653"/>
                <a:gd name="T51" fmla="*/ 0 h 78"/>
                <a:gd name="T52" fmla="*/ 0 w 1653"/>
                <a:gd name="T53" fmla="*/ 0 h 78"/>
                <a:gd name="T54" fmla="*/ 0 w 1653"/>
                <a:gd name="T55" fmla="*/ 0 h 78"/>
                <a:gd name="T56" fmla="*/ 0 w 1653"/>
                <a:gd name="T57" fmla="*/ 0 h 78"/>
                <a:gd name="T58" fmla="*/ 0 w 1653"/>
                <a:gd name="T59" fmla="*/ 0 h 78"/>
                <a:gd name="T60" fmla="*/ 0 w 1653"/>
                <a:gd name="T61" fmla="*/ 0 h 78"/>
                <a:gd name="T62" fmla="*/ 0 w 1653"/>
                <a:gd name="T63" fmla="*/ 0 h 78"/>
                <a:gd name="T64" fmla="*/ 0 w 1653"/>
                <a:gd name="T65" fmla="*/ 0 h 78"/>
                <a:gd name="T66" fmla="*/ 0 w 1653"/>
                <a:gd name="T67" fmla="*/ 0 h 78"/>
                <a:gd name="T68" fmla="*/ 0 w 1653"/>
                <a:gd name="T69" fmla="*/ 0 h 78"/>
                <a:gd name="T70" fmla="*/ 0 w 1653"/>
                <a:gd name="T71" fmla="*/ 0 h 78"/>
                <a:gd name="T72" fmla="*/ 0 w 1653"/>
                <a:gd name="T73" fmla="*/ 0 h 78"/>
                <a:gd name="T74" fmla="*/ 0 w 1653"/>
                <a:gd name="T75" fmla="*/ 0 h 78"/>
                <a:gd name="T76" fmla="*/ 0 w 1653"/>
                <a:gd name="T77" fmla="*/ 0 h 78"/>
                <a:gd name="T78" fmla="*/ 0 w 1653"/>
                <a:gd name="T79" fmla="*/ 0 h 78"/>
                <a:gd name="T80" fmla="*/ 0 w 1653"/>
                <a:gd name="T81" fmla="*/ 0 h 78"/>
                <a:gd name="T82" fmla="*/ 0 w 1653"/>
                <a:gd name="T83" fmla="*/ 0 h 78"/>
                <a:gd name="T84" fmla="*/ 0 w 1653"/>
                <a:gd name="T85" fmla="*/ 0 h 78"/>
                <a:gd name="T86" fmla="*/ 0 w 1653"/>
                <a:gd name="T87" fmla="*/ 0 h 78"/>
                <a:gd name="T88" fmla="*/ 0 w 1653"/>
                <a:gd name="T89" fmla="*/ 0 h 78"/>
                <a:gd name="T90" fmla="*/ 0 w 1653"/>
                <a:gd name="T91" fmla="*/ 0 h 78"/>
                <a:gd name="T92" fmla="*/ 0 w 1653"/>
                <a:gd name="T93" fmla="*/ 0 h 78"/>
                <a:gd name="T94" fmla="*/ 0 w 1653"/>
                <a:gd name="T95" fmla="*/ 0 h 78"/>
                <a:gd name="T96" fmla="*/ 0 w 1653"/>
                <a:gd name="T97" fmla="*/ 0 h 78"/>
                <a:gd name="T98" fmla="*/ 0 w 1653"/>
                <a:gd name="T99" fmla="*/ 0 h 78"/>
                <a:gd name="T100" fmla="*/ 0 w 1653"/>
                <a:gd name="T101" fmla="*/ 0 h 78"/>
                <a:gd name="T102" fmla="*/ 0 w 1653"/>
                <a:gd name="T103" fmla="*/ 0 h 78"/>
                <a:gd name="T104" fmla="*/ 0 w 1653"/>
                <a:gd name="T105" fmla="*/ 0 h 78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653"/>
                <a:gd name="T160" fmla="*/ 0 h 78"/>
                <a:gd name="T161" fmla="*/ 1653 w 1653"/>
                <a:gd name="T162" fmla="*/ 78 h 78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653" h="78">
                  <a:moveTo>
                    <a:pt x="15" y="3"/>
                  </a:moveTo>
                  <a:lnTo>
                    <a:pt x="115" y="0"/>
                  </a:lnTo>
                  <a:lnTo>
                    <a:pt x="218" y="0"/>
                  </a:lnTo>
                  <a:lnTo>
                    <a:pt x="319" y="1"/>
                  </a:lnTo>
                  <a:lnTo>
                    <a:pt x="421" y="7"/>
                  </a:lnTo>
                  <a:lnTo>
                    <a:pt x="522" y="11"/>
                  </a:lnTo>
                  <a:lnTo>
                    <a:pt x="625" y="19"/>
                  </a:lnTo>
                  <a:lnTo>
                    <a:pt x="726" y="26"/>
                  </a:lnTo>
                  <a:lnTo>
                    <a:pt x="826" y="32"/>
                  </a:lnTo>
                  <a:lnTo>
                    <a:pt x="927" y="36"/>
                  </a:lnTo>
                  <a:lnTo>
                    <a:pt x="1026" y="41"/>
                  </a:lnTo>
                  <a:lnTo>
                    <a:pt x="1127" y="41"/>
                  </a:lnTo>
                  <a:lnTo>
                    <a:pt x="1227" y="41"/>
                  </a:lnTo>
                  <a:lnTo>
                    <a:pt x="1326" y="38"/>
                  </a:lnTo>
                  <a:lnTo>
                    <a:pt x="1427" y="32"/>
                  </a:lnTo>
                  <a:lnTo>
                    <a:pt x="1526" y="19"/>
                  </a:lnTo>
                  <a:lnTo>
                    <a:pt x="1627" y="3"/>
                  </a:lnTo>
                  <a:lnTo>
                    <a:pt x="1632" y="11"/>
                  </a:lnTo>
                  <a:lnTo>
                    <a:pt x="1640" y="17"/>
                  </a:lnTo>
                  <a:lnTo>
                    <a:pt x="1646" y="22"/>
                  </a:lnTo>
                  <a:lnTo>
                    <a:pt x="1653" y="32"/>
                  </a:lnTo>
                  <a:lnTo>
                    <a:pt x="1627" y="32"/>
                  </a:lnTo>
                  <a:lnTo>
                    <a:pt x="1600" y="34"/>
                  </a:lnTo>
                  <a:lnTo>
                    <a:pt x="1575" y="36"/>
                  </a:lnTo>
                  <a:lnTo>
                    <a:pt x="1551" y="39"/>
                  </a:lnTo>
                  <a:lnTo>
                    <a:pt x="1524" y="41"/>
                  </a:lnTo>
                  <a:lnTo>
                    <a:pt x="1497" y="45"/>
                  </a:lnTo>
                  <a:lnTo>
                    <a:pt x="1473" y="47"/>
                  </a:lnTo>
                  <a:lnTo>
                    <a:pt x="1448" y="51"/>
                  </a:lnTo>
                  <a:lnTo>
                    <a:pt x="1421" y="53"/>
                  </a:lnTo>
                  <a:lnTo>
                    <a:pt x="1397" y="55"/>
                  </a:lnTo>
                  <a:lnTo>
                    <a:pt x="1370" y="58"/>
                  </a:lnTo>
                  <a:lnTo>
                    <a:pt x="1345" y="60"/>
                  </a:lnTo>
                  <a:lnTo>
                    <a:pt x="1319" y="62"/>
                  </a:lnTo>
                  <a:lnTo>
                    <a:pt x="1292" y="64"/>
                  </a:lnTo>
                  <a:lnTo>
                    <a:pt x="1267" y="64"/>
                  </a:lnTo>
                  <a:lnTo>
                    <a:pt x="1241" y="64"/>
                  </a:lnTo>
                  <a:lnTo>
                    <a:pt x="1225" y="60"/>
                  </a:lnTo>
                  <a:lnTo>
                    <a:pt x="1212" y="60"/>
                  </a:lnTo>
                  <a:lnTo>
                    <a:pt x="1199" y="58"/>
                  </a:lnTo>
                  <a:lnTo>
                    <a:pt x="1186" y="58"/>
                  </a:lnTo>
                  <a:lnTo>
                    <a:pt x="1170" y="58"/>
                  </a:lnTo>
                  <a:lnTo>
                    <a:pt x="1157" y="58"/>
                  </a:lnTo>
                  <a:lnTo>
                    <a:pt x="1144" y="58"/>
                  </a:lnTo>
                  <a:lnTo>
                    <a:pt x="1130" y="58"/>
                  </a:lnTo>
                  <a:lnTo>
                    <a:pt x="1115" y="58"/>
                  </a:lnTo>
                  <a:lnTo>
                    <a:pt x="1102" y="58"/>
                  </a:lnTo>
                  <a:lnTo>
                    <a:pt x="1087" y="58"/>
                  </a:lnTo>
                  <a:lnTo>
                    <a:pt x="1073" y="60"/>
                  </a:lnTo>
                  <a:lnTo>
                    <a:pt x="1058" y="60"/>
                  </a:lnTo>
                  <a:lnTo>
                    <a:pt x="1045" y="60"/>
                  </a:lnTo>
                  <a:lnTo>
                    <a:pt x="1030" y="60"/>
                  </a:lnTo>
                  <a:lnTo>
                    <a:pt x="1016" y="60"/>
                  </a:lnTo>
                  <a:lnTo>
                    <a:pt x="1007" y="57"/>
                  </a:lnTo>
                  <a:lnTo>
                    <a:pt x="997" y="55"/>
                  </a:lnTo>
                  <a:lnTo>
                    <a:pt x="990" y="55"/>
                  </a:lnTo>
                  <a:lnTo>
                    <a:pt x="980" y="55"/>
                  </a:lnTo>
                  <a:lnTo>
                    <a:pt x="971" y="53"/>
                  </a:lnTo>
                  <a:lnTo>
                    <a:pt x="963" y="53"/>
                  </a:lnTo>
                  <a:lnTo>
                    <a:pt x="954" y="53"/>
                  </a:lnTo>
                  <a:lnTo>
                    <a:pt x="946" y="53"/>
                  </a:lnTo>
                  <a:lnTo>
                    <a:pt x="937" y="53"/>
                  </a:lnTo>
                  <a:lnTo>
                    <a:pt x="927" y="53"/>
                  </a:lnTo>
                  <a:lnTo>
                    <a:pt x="918" y="53"/>
                  </a:lnTo>
                  <a:lnTo>
                    <a:pt x="908" y="53"/>
                  </a:lnTo>
                  <a:lnTo>
                    <a:pt x="899" y="53"/>
                  </a:lnTo>
                  <a:lnTo>
                    <a:pt x="889" y="53"/>
                  </a:lnTo>
                  <a:lnTo>
                    <a:pt x="880" y="53"/>
                  </a:lnTo>
                  <a:lnTo>
                    <a:pt x="870" y="55"/>
                  </a:lnTo>
                  <a:lnTo>
                    <a:pt x="849" y="51"/>
                  </a:lnTo>
                  <a:lnTo>
                    <a:pt x="830" y="51"/>
                  </a:lnTo>
                  <a:lnTo>
                    <a:pt x="811" y="51"/>
                  </a:lnTo>
                  <a:lnTo>
                    <a:pt x="790" y="55"/>
                  </a:lnTo>
                  <a:lnTo>
                    <a:pt x="769" y="55"/>
                  </a:lnTo>
                  <a:lnTo>
                    <a:pt x="746" y="57"/>
                  </a:lnTo>
                  <a:lnTo>
                    <a:pt x="726" y="58"/>
                  </a:lnTo>
                  <a:lnTo>
                    <a:pt x="705" y="62"/>
                  </a:lnTo>
                  <a:lnTo>
                    <a:pt x="682" y="64"/>
                  </a:lnTo>
                  <a:lnTo>
                    <a:pt x="659" y="68"/>
                  </a:lnTo>
                  <a:lnTo>
                    <a:pt x="636" y="70"/>
                  </a:lnTo>
                  <a:lnTo>
                    <a:pt x="615" y="74"/>
                  </a:lnTo>
                  <a:lnTo>
                    <a:pt x="594" y="74"/>
                  </a:lnTo>
                  <a:lnTo>
                    <a:pt x="575" y="76"/>
                  </a:lnTo>
                  <a:lnTo>
                    <a:pt x="555" y="78"/>
                  </a:lnTo>
                  <a:lnTo>
                    <a:pt x="537" y="78"/>
                  </a:lnTo>
                  <a:lnTo>
                    <a:pt x="501" y="74"/>
                  </a:lnTo>
                  <a:lnTo>
                    <a:pt x="467" y="70"/>
                  </a:lnTo>
                  <a:lnTo>
                    <a:pt x="433" y="66"/>
                  </a:lnTo>
                  <a:lnTo>
                    <a:pt x="401" y="62"/>
                  </a:lnTo>
                  <a:lnTo>
                    <a:pt x="366" y="58"/>
                  </a:lnTo>
                  <a:lnTo>
                    <a:pt x="334" y="55"/>
                  </a:lnTo>
                  <a:lnTo>
                    <a:pt x="302" y="51"/>
                  </a:lnTo>
                  <a:lnTo>
                    <a:pt x="269" y="45"/>
                  </a:lnTo>
                  <a:lnTo>
                    <a:pt x="235" y="41"/>
                  </a:lnTo>
                  <a:lnTo>
                    <a:pt x="203" y="38"/>
                  </a:lnTo>
                  <a:lnTo>
                    <a:pt x="169" y="36"/>
                  </a:lnTo>
                  <a:lnTo>
                    <a:pt x="136" y="34"/>
                  </a:lnTo>
                  <a:lnTo>
                    <a:pt x="102" y="32"/>
                  </a:lnTo>
                  <a:lnTo>
                    <a:pt x="68" y="30"/>
                  </a:lnTo>
                  <a:lnTo>
                    <a:pt x="34" y="30"/>
                  </a:lnTo>
                  <a:lnTo>
                    <a:pt x="0" y="32"/>
                  </a:lnTo>
                  <a:lnTo>
                    <a:pt x="1" y="24"/>
                  </a:lnTo>
                  <a:lnTo>
                    <a:pt x="5" y="15"/>
                  </a:lnTo>
                  <a:lnTo>
                    <a:pt x="11" y="7"/>
                  </a:lnTo>
                  <a:lnTo>
                    <a:pt x="15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12" name="Freeform 61">
              <a:extLst>
                <a:ext uri="{FF2B5EF4-FFF2-40B4-BE49-F238E27FC236}">
                  <a16:creationId xmlns:a16="http://schemas.microsoft.com/office/drawing/2014/main" id="{951F7DDB-BCFE-FD9B-B95E-17DF74CD32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43" y="1347"/>
              <a:ext cx="113" cy="46"/>
            </a:xfrm>
            <a:custGeom>
              <a:avLst/>
              <a:gdLst>
                <a:gd name="T0" fmla="*/ 0 w 369"/>
                <a:gd name="T1" fmla="*/ 0 h 163"/>
                <a:gd name="T2" fmla="*/ 0 w 369"/>
                <a:gd name="T3" fmla="*/ 0 h 163"/>
                <a:gd name="T4" fmla="*/ 0 w 369"/>
                <a:gd name="T5" fmla="*/ 0 h 163"/>
                <a:gd name="T6" fmla="*/ 0 w 369"/>
                <a:gd name="T7" fmla="*/ 0 h 163"/>
                <a:gd name="T8" fmla="*/ 0 w 369"/>
                <a:gd name="T9" fmla="*/ 0 h 163"/>
                <a:gd name="T10" fmla="*/ 0 w 369"/>
                <a:gd name="T11" fmla="*/ 0 h 163"/>
                <a:gd name="T12" fmla="*/ 0 w 369"/>
                <a:gd name="T13" fmla="*/ 0 h 163"/>
                <a:gd name="T14" fmla="*/ 0 w 369"/>
                <a:gd name="T15" fmla="*/ 0 h 163"/>
                <a:gd name="T16" fmla="*/ 0 w 369"/>
                <a:gd name="T17" fmla="*/ 0 h 163"/>
                <a:gd name="T18" fmla="*/ 0 w 369"/>
                <a:gd name="T19" fmla="*/ 0 h 163"/>
                <a:gd name="T20" fmla="*/ 0 w 369"/>
                <a:gd name="T21" fmla="*/ 0 h 163"/>
                <a:gd name="T22" fmla="*/ 0 w 369"/>
                <a:gd name="T23" fmla="*/ 0 h 163"/>
                <a:gd name="T24" fmla="*/ 0 w 369"/>
                <a:gd name="T25" fmla="*/ 0 h 163"/>
                <a:gd name="T26" fmla="*/ 0 w 369"/>
                <a:gd name="T27" fmla="*/ 0 h 163"/>
                <a:gd name="T28" fmla="*/ 0 w 369"/>
                <a:gd name="T29" fmla="*/ 0 h 163"/>
                <a:gd name="T30" fmla="*/ 0 w 369"/>
                <a:gd name="T31" fmla="*/ 0 h 163"/>
                <a:gd name="T32" fmla="*/ 0 w 369"/>
                <a:gd name="T33" fmla="*/ 0 h 163"/>
                <a:gd name="T34" fmla="*/ 0 w 369"/>
                <a:gd name="T35" fmla="*/ 0 h 163"/>
                <a:gd name="T36" fmla="*/ 0 w 369"/>
                <a:gd name="T37" fmla="*/ 0 h 163"/>
                <a:gd name="T38" fmla="*/ 0 w 369"/>
                <a:gd name="T39" fmla="*/ 0 h 163"/>
                <a:gd name="T40" fmla="*/ 0 w 369"/>
                <a:gd name="T41" fmla="*/ 0 h 163"/>
                <a:gd name="T42" fmla="*/ 0 w 369"/>
                <a:gd name="T43" fmla="*/ 0 h 163"/>
                <a:gd name="T44" fmla="*/ 0 w 369"/>
                <a:gd name="T45" fmla="*/ 0 h 163"/>
                <a:gd name="T46" fmla="*/ 0 w 369"/>
                <a:gd name="T47" fmla="*/ 0 h 163"/>
                <a:gd name="T48" fmla="*/ 0 w 369"/>
                <a:gd name="T49" fmla="*/ 0 h 163"/>
                <a:gd name="T50" fmla="*/ 0 w 369"/>
                <a:gd name="T51" fmla="*/ 0 h 163"/>
                <a:gd name="T52" fmla="*/ 0 w 369"/>
                <a:gd name="T53" fmla="*/ 0 h 163"/>
                <a:gd name="T54" fmla="*/ 0 w 369"/>
                <a:gd name="T55" fmla="*/ 0 h 163"/>
                <a:gd name="T56" fmla="*/ 0 w 369"/>
                <a:gd name="T57" fmla="*/ 0 h 163"/>
                <a:gd name="T58" fmla="*/ 0 w 369"/>
                <a:gd name="T59" fmla="*/ 0 h 163"/>
                <a:gd name="T60" fmla="*/ 0 w 369"/>
                <a:gd name="T61" fmla="*/ 0 h 163"/>
                <a:gd name="T62" fmla="*/ 0 w 369"/>
                <a:gd name="T63" fmla="*/ 0 h 163"/>
                <a:gd name="T64" fmla="*/ 0 w 369"/>
                <a:gd name="T65" fmla="*/ 0 h 163"/>
                <a:gd name="T66" fmla="*/ 0 w 369"/>
                <a:gd name="T67" fmla="*/ 0 h 163"/>
                <a:gd name="T68" fmla="*/ 0 w 369"/>
                <a:gd name="T69" fmla="*/ 0 h 163"/>
                <a:gd name="T70" fmla="*/ 0 w 369"/>
                <a:gd name="T71" fmla="*/ 0 h 163"/>
                <a:gd name="T72" fmla="*/ 0 w 369"/>
                <a:gd name="T73" fmla="*/ 0 h 163"/>
                <a:gd name="T74" fmla="*/ 0 w 369"/>
                <a:gd name="T75" fmla="*/ 0 h 163"/>
                <a:gd name="T76" fmla="*/ 0 w 369"/>
                <a:gd name="T77" fmla="*/ 0 h 163"/>
                <a:gd name="T78" fmla="*/ 0 w 369"/>
                <a:gd name="T79" fmla="*/ 0 h 163"/>
                <a:gd name="T80" fmla="*/ 0 w 369"/>
                <a:gd name="T81" fmla="*/ 0 h 163"/>
                <a:gd name="T82" fmla="*/ 0 w 369"/>
                <a:gd name="T83" fmla="*/ 0 h 163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369"/>
                <a:gd name="T127" fmla="*/ 0 h 163"/>
                <a:gd name="T128" fmla="*/ 369 w 369"/>
                <a:gd name="T129" fmla="*/ 163 h 163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369" h="163">
                  <a:moveTo>
                    <a:pt x="206" y="2"/>
                  </a:moveTo>
                  <a:lnTo>
                    <a:pt x="215" y="2"/>
                  </a:lnTo>
                  <a:lnTo>
                    <a:pt x="227" y="2"/>
                  </a:lnTo>
                  <a:lnTo>
                    <a:pt x="238" y="2"/>
                  </a:lnTo>
                  <a:lnTo>
                    <a:pt x="251" y="2"/>
                  </a:lnTo>
                  <a:lnTo>
                    <a:pt x="265" y="2"/>
                  </a:lnTo>
                  <a:lnTo>
                    <a:pt x="280" y="0"/>
                  </a:lnTo>
                  <a:lnTo>
                    <a:pt x="291" y="0"/>
                  </a:lnTo>
                  <a:lnTo>
                    <a:pt x="306" y="2"/>
                  </a:lnTo>
                  <a:lnTo>
                    <a:pt x="318" y="2"/>
                  </a:lnTo>
                  <a:lnTo>
                    <a:pt x="329" y="2"/>
                  </a:lnTo>
                  <a:lnTo>
                    <a:pt x="339" y="6"/>
                  </a:lnTo>
                  <a:lnTo>
                    <a:pt x="348" y="11"/>
                  </a:lnTo>
                  <a:lnTo>
                    <a:pt x="354" y="17"/>
                  </a:lnTo>
                  <a:lnTo>
                    <a:pt x="362" y="26"/>
                  </a:lnTo>
                  <a:lnTo>
                    <a:pt x="363" y="38"/>
                  </a:lnTo>
                  <a:lnTo>
                    <a:pt x="367" y="53"/>
                  </a:lnTo>
                  <a:lnTo>
                    <a:pt x="369" y="66"/>
                  </a:lnTo>
                  <a:lnTo>
                    <a:pt x="369" y="78"/>
                  </a:lnTo>
                  <a:lnTo>
                    <a:pt x="369" y="83"/>
                  </a:lnTo>
                  <a:lnTo>
                    <a:pt x="369" y="91"/>
                  </a:lnTo>
                  <a:lnTo>
                    <a:pt x="363" y="99"/>
                  </a:lnTo>
                  <a:lnTo>
                    <a:pt x="360" y="110"/>
                  </a:lnTo>
                  <a:lnTo>
                    <a:pt x="337" y="116"/>
                  </a:lnTo>
                  <a:lnTo>
                    <a:pt x="314" y="123"/>
                  </a:lnTo>
                  <a:lnTo>
                    <a:pt x="295" y="133"/>
                  </a:lnTo>
                  <a:lnTo>
                    <a:pt x="274" y="140"/>
                  </a:lnTo>
                  <a:lnTo>
                    <a:pt x="253" y="146"/>
                  </a:lnTo>
                  <a:lnTo>
                    <a:pt x="234" y="152"/>
                  </a:lnTo>
                  <a:lnTo>
                    <a:pt x="215" y="156"/>
                  </a:lnTo>
                  <a:lnTo>
                    <a:pt x="196" y="161"/>
                  </a:lnTo>
                  <a:lnTo>
                    <a:pt x="177" y="161"/>
                  </a:lnTo>
                  <a:lnTo>
                    <a:pt x="160" y="163"/>
                  </a:lnTo>
                  <a:lnTo>
                    <a:pt x="141" y="161"/>
                  </a:lnTo>
                  <a:lnTo>
                    <a:pt x="124" y="158"/>
                  </a:lnTo>
                  <a:lnTo>
                    <a:pt x="105" y="152"/>
                  </a:lnTo>
                  <a:lnTo>
                    <a:pt x="88" y="144"/>
                  </a:lnTo>
                  <a:lnTo>
                    <a:pt x="71" y="135"/>
                  </a:lnTo>
                  <a:lnTo>
                    <a:pt x="52" y="123"/>
                  </a:lnTo>
                  <a:lnTo>
                    <a:pt x="48" y="118"/>
                  </a:lnTo>
                  <a:lnTo>
                    <a:pt x="44" y="110"/>
                  </a:lnTo>
                  <a:lnTo>
                    <a:pt x="40" y="102"/>
                  </a:lnTo>
                  <a:lnTo>
                    <a:pt x="36" y="95"/>
                  </a:lnTo>
                  <a:lnTo>
                    <a:pt x="33" y="85"/>
                  </a:lnTo>
                  <a:lnTo>
                    <a:pt x="29" y="76"/>
                  </a:lnTo>
                  <a:lnTo>
                    <a:pt x="27" y="70"/>
                  </a:lnTo>
                  <a:lnTo>
                    <a:pt x="27" y="66"/>
                  </a:lnTo>
                  <a:lnTo>
                    <a:pt x="38" y="68"/>
                  </a:lnTo>
                  <a:lnTo>
                    <a:pt x="48" y="72"/>
                  </a:lnTo>
                  <a:lnTo>
                    <a:pt x="55" y="76"/>
                  </a:lnTo>
                  <a:lnTo>
                    <a:pt x="61" y="83"/>
                  </a:lnTo>
                  <a:lnTo>
                    <a:pt x="71" y="95"/>
                  </a:lnTo>
                  <a:lnTo>
                    <a:pt x="82" y="104"/>
                  </a:lnTo>
                  <a:lnTo>
                    <a:pt x="86" y="110"/>
                  </a:lnTo>
                  <a:lnTo>
                    <a:pt x="93" y="114"/>
                  </a:lnTo>
                  <a:lnTo>
                    <a:pt x="99" y="118"/>
                  </a:lnTo>
                  <a:lnTo>
                    <a:pt x="109" y="121"/>
                  </a:lnTo>
                  <a:lnTo>
                    <a:pt x="120" y="123"/>
                  </a:lnTo>
                  <a:lnTo>
                    <a:pt x="133" y="123"/>
                  </a:lnTo>
                  <a:lnTo>
                    <a:pt x="151" y="123"/>
                  </a:lnTo>
                  <a:lnTo>
                    <a:pt x="170" y="123"/>
                  </a:lnTo>
                  <a:lnTo>
                    <a:pt x="173" y="123"/>
                  </a:lnTo>
                  <a:lnTo>
                    <a:pt x="177" y="123"/>
                  </a:lnTo>
                  <a:lnTo>
                    <a:pt x="187" y="121"/>
                  </a:lnTo>
                  <a:lnTo>
                    <a:pt x="196" y="121"/>
                  </a:lnTo>
                  <a:lnTo>
                    <a:pt x="208" y="118"/>
                  </a:lnTo>
                  <a:lnTo>
                    <a:pt x="221" y="118"/>
                  </a:lnTo>
                  <a:lnTo>
                    <a:pt x="234" y="116"/>
                  </a:lnTo>
                  <a:lnTo>
                    <a:pt x="249" y="114"/>
                  </a:lnTo>
                  <a:lnTo>
                    <a:pt x="263" y="112"/>
                  </a:lnTo>
                  <a:lnTo>
                    <a:pt x="276" y="110"/>
                  </a:lnTo>
                  <a:lnTo>
                    <a:pt x="289" y="106"/>
                  </a:lnTo>
                  <a:lnTo>
                    <a:pt x="304" y="104"/>
                  </a:lnTo>
                  <a:lnTo>
                    <a:pt x="314" y="101"/>
                  </a:lnTo>
                  <a:lnTo>
                    <a:pt x="323" y="95"/>
                  </a:lnTo>
                  <a:lnTo>
                    <a:pt x="331" y="91"/>
                  </a:lnTo>
                  <a:lnTo>
                    <a:pt x="339" y="89"/>
                  </a:lnTo>
                  <a:lnTo>
                    <a:pt x="339" y="76"/>
                  </a:lnTo>
                  <a:lnTo>
                    <a:pt x="335" y="66"/>
                  </a:lnTo>
                  <a:lnTo>
                    <a:pt x="327" y="57"/>
                  </a:lnTo>
                  <a:lnTo>
                    <a:pt x="318" y="53"/>
                  </a:lnTo>
                  <a:lnTo>
                    <a:pt x="306" y="47"/>
                  </a:lnTo>
                  <a:lnTo>
                    <a:pt x="293" y="44"/>
                  </a:lnTo>
                  <a:lnTo>
                    <a:pt x="278" y="44"/>
                  </a:lnTo>
                  <a:lnTo>
                    <a:pt x="263" y="44"/>
                  </a:lnTo>
                  <a:lnTo>
                    <a:pt x="244" y="42"/>
                  </a:lnTo>
                  <a:lnTo>
                    <a:pt x="227" y="42"/>
                  </a:lnTo>
                  <a:lnTo>
                    <a:pt x="208" y="42"/>
                  </a:lnTo>
                  <a:lnTo>
                    <a:pt x="192" y="42"/>
                  </a:lnTo>
                  <a:lnTo>
                    <a:pt x="173" y="40"/>
                  </a:lnTo>
                  <a:lnTo>
                    <a:pt x="156" y="40"/>
                  </a:lnTo>
                  <a:lnTo>
                    <a:pt x="141" y="40"/>
                  </a:lnTo>
                  <a:lnTo>
                    <a:pt x="130" y="40"/>
                  </a:lnTo>
                  <a:lnTo>
                    <a:pt x="122" y="38"/>
                  </a:lnTo>
                  <a:lnTo>
                    <a:pt x="116" y="38"/>
                  </a:lnTo>
                  <a:lnTo>
                    <a:pt x="109" y="38"/>
                  </a:lnTo>
                  <a:lnTo>
                    <a:pt x="103" y="38"/>
                  </a:lnTo>
                  <a:lnTo>
                    <a:pt x="93" y="38"/>
                  </a:lnTo>
                  <a:lnTo>
                    <a:pt x="84" y="38"/>
                  </a:lnTo>
                  <a:lnTo>
                    <a:pt x="74" y="38"/>
                  </a:lnTo>
                  <a:lnTo>
                    <a:pt x="65" y="38"/>
                  </a:lnTo>
                  <a:lnTo>
                    <a:pt x="55" y="36"/>
                  </a:lnTo>
                  <a:lnTo>
                    <a:pt x="48" y="36"/>
                  </a:lnTo>
                  <a:lnTo>
                    <a:pt x="38" y="36"/>
                  </a:lnTo>
                  <a:lnTo>
                    <a:pt x="31" y="36"/>
                  </a:lnTo>
                  <a:lnTo>
                    <a:pt x="17" y="36"/>
                  </a:lnTo>
                  <a:lnTo>
                    <a:pt x="10" y="36"/>
                  </a:lnTo>
                  <a:lnTo>
                    <a:pt x="6" y="28"/>
                  </a:lnTo>
                  <a:lnTo>
                    <a:pt x="4" y="21"/>
                  </a:lnTo>
                  <a:lnTo>
                    <a:pt x="2" y="11"/>
                  </a:lnTo>
                  <a:lnTo>
                    <a:pt x="0" y="9"/>
                  </a:lnTo>
                  <a:lnTo>
                    <a:pt x="12" y="6"/>
                  </a:lnTo>
                  <a:lnTo>
                    <a:pt x="23" y="4"/>
                  </a:lnTo>
                  <a:lnTo>
                    <a:pt x="36" y="2"/>
                  </a:lnTo>
                  <a:lnTo>
                    <a:pt x="50" y="2"/>
                  </a:lnTo>
                  <a:lnTo>
                    <a:pt x="61" y="2"/>
                  </a:lnTo>
                  <a:lnTo>
                    <a:pt x="74" y="2"/>
                  </a:lnTo>
                  <a:lnTo>
                    <a:pt x="90" y="2"/>
                  </a:lnTo>
                  <a:lnTo>
                    <a:pt x="103" y="2"/>
                  </a:lnTo>
                  <a:lnTo>
                    <a:pt x="116" y="2"/>
                  </a:lnTo>
                  <a:lnTo>
                    <a:pt x="130" y="2"/>
                  </a:lnTo>
                  <a:lnTo>
                    <a:pt x="143" y="2"/>
                  </a:lnTo>
                  <a:lnTo>
                    <a:pt x="156" y="4"/>
                  </a:lnTo>
                  <a:lnTo>
                    <a:pt x="168" y="2"/>
                  </a:lnTo>
                  <a:lnTo>
                    <a:pt x="181" y="2"/>
                  </a:lnTo>
                  <a:lnTo>
                    <a:pt x="192" y="2"/>
                  </a:lnTo>
                  <a:lnTo>
                    <a:pt x="206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13" name="Freeform 62">
              <a:extLst>
                <a:ext uri="{FF2B5EF4-FFF2-40B4-BE49-F238E27FC236}">
                  <a16:creationId xmlns:a16="http://schemas.microsoft.com/office/drawing/2014/main" id="{04261CA2-E889-4D15-3C53-976C300956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2" y="1356"/>
              <a:ext cx="105" cy="76"/>
            </a:xfrm>
            <a:custGeom>
              <a:avLst/>
              <a:gdLst>
                <a:gd name="T0" fmla="*/ 0 w 342"/>
                <a:gd name="T1" fmla="*/ 0 h 270"/>
                <a:gd name="T2" fmla="*/ 0 w 342"/>
                <a:gd name="T3" fmla="*/ 0 h 270"/>
                <a:gd name="T4" fmla="*/ 0 w 342"/>
                <a:gd name="T5" fmla="*/ 0 h 270"/>
                <a:gd name="T6" fmla="*/ 0 w 342"/>
                <a:gd name="T7" fmla="*/ 0 h 270"/>
                <a:gd name="T8" fmla="*/ 0 w 342"/>
                <a:gd name="T9" fmla="*/ 0 h 270"/>
                <a:gd name="T10" fmla="*/ 0 w 342"/>
                <a:gd name="T11" fmla="*/ 0 h 270"/>
                <a:gd name="T12" fmla="*/ 0 w 342"/>
                <a:gd name="T13" fmla="*/ 0 h 270"/>
                <a:gd name="T14" fmla="*/ 0 w 342"/>
                <a:gd name="T15" fmla="*/ 0 h 270"/>
                <a:gd name="T16" fmla="*/ 0 w 342"/>
                <a:gd name="T17" fmla="*/ 0 h 270"/>
                <a:gd name="T18" fmla="*/ 0 w 342"/>
                <a:gd name="T19" fmla="*/ 0 h 270"/>
                <a:gd name="T20" fmla="*/ 0 w 342"/>
                <a:gd name="T21" fmla="*/ 0 h 270"/>
                <a:gd name="T22" fmla="*/ 0 w 342"/>
                <a:gd name="T23" fmla="*/ 0 h 270"/>
                <a:gd name="T24" fmla="*/ 0 w 342"/>
                <a:gd name="T25" fmla="*/ 0 h 270"/>
                <a:gd name="T26" fmla="*/ 0 w 342"/>
                <a:gd name="T27" fmla="*/ 0 h 270"/>
                <a:gd name="T28" fmla="*/ 0 w 342"/>
                <a:gd name="T29" fmla="*/ 0 h 270"/>
                <a:gd name="T30" fmla="*/ 0 w 342"/>
                <a:gd name="T31" fmla="*/ 0 h 270"/>
                <a:gd name="T32" fmla="*/ 0 w 342"/>
                <a:gd name="T33" fmla="*/ 0 h 270"/>
                <a:gd name="T34" fmla="*/ 0 w 342"/>
                <a:gd name="T35" fmla="*/ 0 h 270"/>
                <a:gd name="T36" fmla="*/ 0 w 342"/>
                <a:gd name="T37" fmla="*/ 0 h 270"/>
                <a:gd name="T38" fmla="*/ 0 w 342"/>
                <a:gd name="T39" fmla="*/ 0 h 270"/>
                <a:gd name="T40" fmla="*/ 0 w 342"/>
                <a:gd name="T41" fmla="*/ 0 h 270"/>
                <a:gd name="T42" fmla="*/ 0 w 342"/>
                <a:gd name="T43" fmla="*/ 0 h 270"/>
                <a:gd name="T44" fmla="*/ 0 w 342"/>
                <a:gd name="T45" fmla="*/ 0 h 270"/>
                <a:gd name="T46" fmla="*/ 0 w 342"/>
                <a:gd name="T47" fmla="*/ 0 h 270"/>
                <a:gd name="T48" fmla="*/ 0 w 342"/>
                <a:gd name="T49" fmla="*/ 0 h 270"/>
                <a:gd name="T50" fmla="*/ 0 w 342"/>
                <a:gd name="T51" fmla="*/ 0 h 270"/>
                <a:gd name="T52" fmla="*/ 0 w 342"/>
                <a:gd name="T53" fmla="*/ 0 h 270"/>
                <a:gd name="T54" fmla="*/ 0 w 342"/>
                <a:gd name="T55" fmla="*/ 0 h 270"/>
                <a:gd name="T56" fmla="*/ 0 w 342"/>
                <a:gd name="T57" fmla="*/ 0 h 270"/>
                <a:gd name="T58" fmla="*/ 0 w 342"/>
                <a:gd name="T59" fmla="*/ 0 h 270"/>
                <a:gd name="T60" fmla="*/ 0 w 342"/>
                <a:gd name="T61" fmla="*/ 0 h 270"/>
                <a:gd name="T62" fmla="*/ 0 w 342"/>
                <a:gd name="T63" fmla="*/ 0 h 270"/>
                <a:gd name="T64" fmla="*/ 0 w 342"/>
                <a:gd name="T65" fmla="*/ 0 h 270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42"/>
                <a:gd name="T100" fmla="*/ 0 h 270"/>
                <a:gd name="T101" fmla="*/ 342 w 342"/>
                <a:gd name="T102" fmla="*/ 270 h 270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42" h="270">
                  <a:moveTo>
                    <a:pt x="319" y="0"/>
                  </a:moveTo>
                  <a:lnTo>
                    <a:pt x="328" y="12"/>
                  </a:lnTo>
                  <a:lnTo>
                    <a:pt x="336" y="27"/>
                  </a:lnTo>
                  <a:lnTo>
                    <a:pt x="338" y="42"/>
                  </a:lnTo>
                  <a:lnTo>
                    <a:pt x="342" y="59"/>
                  </a:lnTo>
                  <a:lnTo>
                    <a:pt x="340" y="74"/>
                  </a:lnTo>
                  <a:lnTo>
                    <a:pt x="338" y="91"/>
                  </a:lnTo>
                  <a:lnTo>
                    <a:pt x="334" y="107"/>
                  </a:lnTo>
                  <a:lnTo>
                    <a:pt x="328" y="126"/>
                  </a:lnTo>
                  <a:lnTo>
                    <a:pt x="319" y="141"/>
                  </a:lnTo>
                  <a:lnTo>
                    <a:pt x="309" y="154"/>
                  </a:lnTo>
                  <a:lnTo>
                    <a:pt x="298" y="168"/>
                  </a:lnTo>
                  <a:lnTo>
                    <a:pt x="287" y="181"/>
                  </a:lnTo>
                  <a:lnTo>
                    <a:pt x="273" y="190"/>
                  </a:lnTo>
                  <a:lnTo>
                    <a:pt x="260" y="198"/>
                  </a:lnTo>
                  <a:lnTo>
                    <a:pt x="245" y="202"/>
                  </a:lnTo>
                  <a:lnTo>
                    <a:pt x="231" y="206"/>
                  </a:lnTo>
                  <a:lnTo>
                    <a:pt x="214" y="207"/>
                  </a:lnTo>
                  <a:lnTo>
                    <a:pt x="199" y="211"/>
                  </a:lnTo>
                  <a:lnTo>
                    <a:pt x="182" y="215"/>
                  </a:lnTo>
                  <a:lnTo>
                    <a:pt x="167" y="225"/>
                  </a:lnTo>
                  <a:lnTo>
                    <a:pt x="148" y="228"/>
                  </a:lnTo>
                  <a:lnTo>
                    <a:pt x="133" y="238"/>
                  </a:lnTo>
                  <a:lnTo>
                    <a:pt x="116" y="244"/>
                  </a:lnTo>
                  <a:lnTo>
                    <a:pt x="100" y="253"/>
                  </a:lnTo>
                  <a:lnTo>
                    <a:pt x="85" y="257"/>
                  </a:lnTo>
                  <a:lnTo>
                    <a:pt x="68" y="263"/>
                  </a:lnTo>
                  <a:lnTo>
                    <a:pt x="55" y="266"/>
                  </a:lnTo>
                  <a:lnTo>
                    <a:pt x="41" y="270"/>
                  </a:lnTo>
                  <a:lnTo>
                    <a:pt x="30" y="270"/>
                  </a:lnTo>
                  <a:lnTo>
                    <a:pt x="19" y="268"/>
                  </a:lnTo>
                  <a:lnTo>
                    <a:pt x="7" y="264"/>
                  </a:lnTo>
                  <a:lnTo>
                    <a:pt x="0" y="259"/>
                  </a:lnTo>
                  <a:lnTo>
                    <a:pt x="9" y="238"/>
                  </a:lnTo>
                  <a:lnTo>
                    <a:pt x="22" y="225"/>
                  </a:lnTo>
                  <a:lnTo>
                    <a:pt x="38" y="215"/>
                  </a:lnTo>
                  <a:lnTo>
                    <a:pt x="58" y="207"/>
                  </a:lnTo>
                  <a:lnTo>
                    <a:pt x="77" y="202"/>
                  </a:lnTo>
                  <a:lnTo>
                    <a:pt x="100" y="200"/>
                  </a:lnTo>
                  <a:lnTo>
                    <a:pt x="125" y="196"/>
                  </a:lnTo>
                  <a:lnTo>
                    <a:pt x="150" y="196"/>
                  </a:lnTo>
                  <a:lnTo>
                    <a:pt x="173" y="194"/>
                  </a:lnTo>
                  <a:lnTo>
                    <a:pt x="197" y="192"/>
                  </a:lnTo>
                  <a:lnTo>
                    <a:pt x="220" y="188"/>
                  </a:lnTo>
                  <a:lnTo>
                    <a:pt x="241" y="185"/>
                  </a:lnTo>
                  <a:lnTo>
                    <a:pt x="260" y="175"/>
                  </a:lnTo>
                  <a:lnTo>
                    <a:pt x="279" y="164"/>
                  </a:lnTo>
                  <a:lnTo>
                    <a:pt x="294" y="149"/>
                  </a:lnTo>
                  <a:lnTo>
                    <a:pt x="306" y="129"/>
                  </a:lnTo>
                  <a:lnTo>
                    <a:pt x="309" y="122"/>
                  </a:lnTo>
                  <a:lnTo>
                    <a:pt x="315" y="114"/>
                  </a:lnTo>
                  <a:lnTo>
                    <a:pt x="319" y="107"/>
                  </a:lnTo>
                  <a:lnTo>
                    <a:pt x="321" y="97"/>
                  </a:lnTo>
                  <a:lnTo>
                    <a:pt x="321" y="88"/>
                  </a:lnTo>
                  <a:lnTo>
                    <a:pt x="321" y="80"/>
                  </a:lnTo>
                  <a:lnTo>
                    <a:pt x="321" y="71"/>
                  </a:lnTo>
                  <a:lnTo>
                    <a:pt x="321" y="63"/>
                  </a:lnTo>
                  <a:lnTo>
                    <a:pt x="319" y="53"/>
                  </a:lnTo>
                  <a:lnTo>
                    <a:pt x="319" y="44"/>
                  </a:lnTo>
                  <a:lnTo>
                    <a:pt x="315" y="34"/>
                  </a:lnTo>
                  <a:lnTo>
                    <a:pt x="315" y="27"/>
                  </a:lnTo>
                  <a:lnTo>
                    <a:pt x="315" y="19"/>
                  </a:lnTo>
                  <a:lnTo>
                    <a:pt x="315" y="10"/>
                  </a:lnTo>
                  <a:lnTo>
                    <a:pt x="315" y="4"/>
                  </a:lnTo>
                  <a:lnTo>
                    <a:pt x="31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14" name="Freeform 63">
              <a:extLst>
                <a:ext uri="{FF2B5EF4-FFF2-40B4-BE49-F238E27FC236}">
                  <a16:creationId xmlns:a16="http://schemas.microsoft.com/office/drawing/2014/main" id="{58AF1BF8-7CAA-80B9-AE33-DDF414F89B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3" y="1361"/>
              <a:ext cx="122" cy="39"/>
            </a:xfrm>
            <a:custGeom>
              <a:avLst/>
              <a:gdLst>
                <a:gd name="T0" fmla="*/ 0 w 399"/>
                <a:gd name="T1" fmla="*/ 0 h 137"/>
                <a:gd name="T2" fmla="*/ 0 w 399"/>
                <a:gd name="T3" fmla="*/ 0 h 137"/>
                <a:gd name="T4" fmla="*/ 0 w 399"/>
                <a:gd name="T5" fmla="*/ 0 h 137"/>
                <a:gd name="T6" fmla="*/ 0 w 399"/>
                <a:gd name="T7" fmla="*/ 0 h 137"/>
                <a:gd name="T8" fmla="*/ 0 w 399"/>
                <a:gd name="T9" fmla="*/ 0 h 137"/>
                <a:gd name="T10" fmla="*/ 0 w 399"/>
                <a:gd name="T11" fmla="*/ 0 h 137"/>
                <a:gd name="T12" fmla="*/ 0 w 399"/>
                <a:gd name="T13" fmla="*/ 0 h 137"/>
                <a:gd name="T14" fmla="*/ 0 w 399"/>
                <a:gd name="T15" fmla="*/ 0 h 137"/>
                <a:gd name="T16" fmla="*/ 0 w 399"/>
                <a:gd name="T17" fmla="*/ 0 h 137"/>
                <a:gd name="T18" fmla="*/ 0 w 399"/>
                <a:gd name="T19" fmla="*/ 0 h 137"/>
                <a:gd name="T20" fmla="*/ 0 w 399"/>
                <a:gd name="T21" fmla="*/ 0 h 137"/>
                <a:gd name="T22" fmla="*/ 0 w 399"/>
                <a:gd name="T23" fmla="*/ 0 h 137"/>
                <a:gd name="T24" fmla="*/ 0 w 399"/>
                <a:gd name="T25" fmla="*/ 0 h 137"/>
                <a:gd name="T26" fmla="*/ 0 w 399"/>
                <a:gd name="T27" fmla="*/ 0 h 137"/>
                <a:gd name="T28" fmla="*/ 0 w 399"/>
                <a:gd name="T29" fmla="*/ 0 h 137"/>
                <a:gd name="T30" fmla="*/ 0 w 399"/>
                <a:gd name="T31" fmla="*/ 0 h 137"/>
                <a:gd name="T32" fmla="*/ 0 w 399"/>
                <a:gd name="T33" fmla="*/ 0 h 137"/>
                <a:gd name="T34" fmla="*/ 0 w 399"/>
                <a:gd name="T35" fmla="*/ 0 h 137"/>
                <a:gd name="T36" fmla="*/ 0 w 399"/>
                <a:gd name="T37" fmla="*/ 0 h 137"/>
                <a:gd name="T38" fmla="*/ 0 w 399"/>
                <a:gd name="T39" fmla="*/ 0 h 137"/>
                <a:gd name="T40" fmla="*/ 0 w 399"/>
                <a:gd name="T41" fmla="*/ 0 h 137"/>
                <a:gd name="T42" fmla="*/ 0 w 399"/>
                <a:gd name="T43" fmla="*/ 0 h 137"/>
                <a:gd name="T44" fmla="*/ 0 w 399"/>
                <a:gd name="T45" fmla="*/ 0 h 137"/>
                <a:gd name="T46" fmla="*/ 0 w 399"/>
                <a:gd name="T47" fmla="*/ 0 h 137"/>
                <a:gd name="T48" fmla="*/ 0 w 399"/>
                <a:gd name="T49" fmla="*/ 0 h 137"/>
                <a:gd name="T50" fmla="*/ 0 w 399"/>
                <a:gd name="T51" fmla="*/ 0 h 137"/>
                <a:gd name="T52" fmla="*/ 0 w 399"/>
                <a:gd name="T53" fmla="*/ 0 h 137"/>
                <a:gd name="T54" fmla="*/ 0 w 399"/>
                <a:gd name="T55" fmla="*/ 0 h 137"/>
                <a:gd name="T56" fmla="*/ 0 w 399"/>
                <a:gd name="T57" fmla="*/ 0 h 137"/>
                <a:gd name="T58" fmla="*/ 0 w 399"/>
                <a:gd name="T59" fmla="*/ 0 h 137"/>
                <a:gd name="T60" fmla="*/ 0 w 399"/>
                <a:gd name="T61" fmla="*/ 0 h 137"/>
                <a:gd name="T62" fmla="*/ 0 w 399"/>
                <a:gd name="T63" fmla="*/ 0 h 137"/>
                <a:gd name="T64" fmla="*/ 0 w 399"/>
                <a:gd name="T65" fmla="*/ 0 h 137"/>
                <a:gd name="T66" fmla="*/ 0 w 399"/>
                <a:gd name="T67" fmla="*/ 0 h 137"/>
                <a:gd name="T68" fmla="*/ 0 w 399"/>
                <a:gd name="T69" fmla="*/ 0 h 137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399"/>
                <a:gd name="T106" fmla="*/ 0 h 137"/>
                <a:gd name="T107" fmla="*/ 399 w 399"/>
                <a:gd name="T108" fmla="*/ 137 h 137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399" h="137">
                  <a:moveTo>
                    <a:pt x="23" y="0"/>
                  </a:moveTo>
                  <a:lnTo>
                    <a:pt x="29" y="10"/>
                  </a:lnTo>
                  <a:lnTo>
                    <a:pt x="38" y="23"/>
                  </a:lnTo>
                  <a:lnTo>
                    <a:pt x="46" y="35"/>
                  </a:lnTo>
                  <a:lnTo>
                    <a:pt x="57" y="44"/>
                  </a:lnTo>
                  <a:lnTo>
                    <a:pt x="67" y="54"/>
                  </a:lnTo>
                  <a:lnTo>
                    <a:pt x="78" y="61"/>
                  </a:lnTo>
                  <a:lnTo>
                    <a:pt x="90" y="67"/>
                  </a:lnTo>
                  <a:lnTo>
                    <a:pt x="103" y="74"/>
                  </a:lnTo>
                  <a:lnTo>
                    <a:pt x="114" y="76"/>
                  </a:lnTo>
                  <a:lnTo>
                    <a:pt x="128" y="80"/>
                  </a:lnTo>
                  <a:lnTo>
                    <a:pt x="141" y="84"/>
                  </a:lnTo>
                  <a:lnTo>
                    <a:pt x="154" y="86"/>
                  </a:lnTo>
                  <a:lnTo>
                    <a:pt x="168" y="84"/>
                  </a:lnTo>
                  <a:lnTo>
                    <a:pt x="183" y="82"/>
                  </a:lnTo>
                  <a:lnTo>
                    <a:pt x="196" y="78"/>
                  </a:lnTo>
                  <a:lnTo>
                    <a:pt x="211" y="74"/>
                  </a:lnTo>
                  <a:lnTo>
                    <a:pt x="221" y="69"/>
                  </a:lnTo>
                  <a:lnTo>
                    <a:pt x="236" y="63"/>
                  </a:lnTo>
                  <a:lnTo>
                    <a:pt x="253" y="57"/>
                  </a:lnTo>
                  <a:lnTo>
                    <a:pt x="270" y="54"/>
                  </a:lnTo>
                  <a:lnTo>
                    <a:pt x="285" y="48"/>
                  </a:lnTo>
                  <a:lnTo>
                    <a:pt x="304" y="44"/>
                  </a:lnTo>
                  <a:lnTo>
                    <a:pt x="322" y="40"/>
                  </a:lnTo>
                  <a:lnTo>
                    <a:pt x="341" y="40"/>
                  </a:lnTo>
                  <a:lnTo>
                    <a:pt x="356" y="40"/>
                  </a:lnTo>
                  <a:lnTo>
                    <a:pt x="369" y="44"/>
                  </a:lnTo>
                  <a:lnTo>
                    <a:pt x="379" y="48"/>
                  </a:lnTo>
                  <a:lnTo>
                    <a:pt x="390" y="59"/>
                  </a:lnTo>
                  <a:lnTo>
                    <a:pt x="396" y="71"/>
                  </a:lnTo>
                  <a:lnTo>
                    <a:pt x="399" y="90"/>
                  </a:lnTo>
                  <a:lnTo>
                    <a:pt x="398" y="109"/>
                  </a:lnTo>
                  <a:lnTo>
                    <a:pt x="392" y="137"/>
                  </a:lnTo>
                  <a:lnTo>
                    <a:pt x="380" y="130"/>
                  </a:lnTo>
                  <a:lnTo>
                    <a:pt x="371" y="124"/>
                  </a:lnTo>
                  <a:lnTo>
                    <a:pt x="360" y="116"/>
                  </a:lnTo>
                  <a:lnTo>
                    <a:pt x="350" y="111"/>
                  </a:lnTo>
                  <a:lnTo>
                    <a:pt x="341" y="103"/>
                  </a:lnTo>
                  <a:lnTo>
                    <a:pt x="331" y="97"/>
                  </a:lnTo>
                  <a:lnTo>
                    <a:pt x="320" y="92"/>
                  </a:lnTo>
                  <a:lnTo>
                    <a:pt x="310" y="88"/>
                  </a:lnTo>
                  <a:lnTo>
                    <a:pt x="299" y="82"/>
                  </a:lnTo>
                  <a:lnTo>
                    <a:pt x="289" y="80"/>
                  </a:lnTo>
                  <a:lnTo>
                    <a:pt x="276" y="76"/>
                  </a:lnTo>
                  <a:lnTo>
                    <a:pt x="266" y="76"/>
                  </a:lnTo>
                  <a:lnTo>
                    <a:pt x="255" y="76"/>
                  </a:lnTo>
                  <a:lnTo>
                    <a:pt x="244" y="80"/>
                  </a:lnTo>
                  <a:lnTo>
                    <a:pt x="230" y="86"/>
                  </a:lnTo>
                  <a:lnTo>
                    <a:pt x="221" y="92"/>
                  </a:lnTo>
                  <a:lnTo>
                    <a:pt x="206" y="95"/>
                  </a:lnTo>
                  <a:lnTo>
                    <a:pt x="192" y="99"/>
                  </a:lnTo>
                  <a:lnTo>
                    <a:pt x="179" y="101"/>
                  </a:lnTo>
                  <a:lnTo>
                    <a:pt x="164" y="105"/>
                  </a:lnTo>
                  <a:lnTo>
                    <a:pt x="147" y="105"/>
                  </a:lnTo>
                  <a:lnTo>
                    <a:pt x="131" y="105"/>
                  </a:lnTo>
                  <a:lnTo>
                    <a:pt x="114" y="103"/>
                  </a:lnTo>
                  <a:lnTo>
                    <a:pt x="99" y="101"/>
                  </a:lnTo>
                  <a:lnTo>
                    <a:pt x="80" y="97"/>
                  </a:lnTo>
                  <a:lnTo>
                    <a:pt x="67" y="93"/>
                  </a:lnTo>
                  <a:lnTo>
                    <a:pt x="50" y="88"/>
                  </a:lnTo>
                  <a:lnTo>
                    <a:pt x="38" y="82"/>
                  </a:lnTo>
                  <a:lnTo>
                    <a:pt x="25" y="74"/>
                  </a:lnTo>
                  <a:lnTo>
                    <a:pt x="16" y="67"/>
                  </a:lnTo>
                  <a:lnTo>
                    <a:pt x="6" y="57"/>
                  </a:lnTo>
                  <a:lnTo>
                    <a:pt x="0" y="48"/>
                  </a:lnTo>
                  <a:lnTo>
                    <a:pt x="0" y="36"/>
                  </a:lnTo>
                  <a:lnTo>
                    <a:pt x="8" y="25"/>
                  </a:lnTo>
                  <a:lnTo>
                    <a:pt x="16" y="12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15" name="Freeform 64">
              <a:extLst>
                <a:ext uri="{FF2B5EF4-FFF2-40B4-BE49-F238E27FC236}">
                  <a16:creationId xmlns:a16="http://schemas.microsoft.com/office/drawing/2014/main" id="{02C5CF3F-C7C9-F2DA-1AFC-313532E0D5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53" y="1363"/>
              <a:ext cx="130" cy="65"/>
            </a:xfrm>
            <a:custGeom>
              <a:avLst/>
              <a:gdLst>
                <a:gd name="T0" fmla="*/ 0 w 424"/>
                <a:gd name="T1" fmla="*/ 0 h 230"/>
                <a:gd name="T2" fmla="*/ 0 w 424"/>
                <a:gd name="T3" fmla="*/ 0 h 230"/>
                <a:gd name="T4" fmla="*/ 0 w 424"/>
                <a:gd name="T5" fmla="*/ 0 h 230"/>
                <a:gd name="T6" fmla="*/ 0 w 424"/>
                <a:gd name="T7" fmla="*/ 0 h 230"/>
                <a:gd name="T8" fmla="*/ 0 w 424"/>
                <a:gd name="T9" fmla="*/ 0 h 230"/>
                <a:gd name="T10" fmla="*/ 0 w 424"/>
                <a:gd name="T11" fmla="*/ 0 h 230"/>
                <a:gd name="T12" fmla="*/ 0 w 424"/>
                <a:gd name="T13" fmla="*/ 0 h 230"/>
                <a:gd name="T14" fmla="*/ 0 w 424"/>
                <a:gd name="T15" fmla="*/ 0 h 230"/>
                <a:gd name="T16" fmla="*/ 0 w 424"/>
                <a:gd name="T17" fmla="*/ 0 h 230"/>
                <a:gd name="T18" fmla="*/ 0 w 424"/>
                <a:gd name="T19" fmla="*/ 0 h 230"/>
                <a:gd name="T20" fmla="*/ 0 w 424"/>
                <a:gd name="T21" fmla="*/ 0 h 230"/>
                <a:gd name="T22" fmla="*/ 0 w 424"/>
                <a:gd name="T23" fmla="*/ 0 h 230"/>
                <a:gd name="T24" fmla="*/ 0 w 424"/>
                <a:gd name="T25" fmla="*/ 0 h 230"/>
                <a:gd name="T26" fmla="*/ 0 w 424"/>
                <a:gd name="T27" fmla="*/ 0 h 230"/>
                <a:gd name="T28" fmla="*/ 0 w 424"/>
                <a:gd name="T29" fmla="*/ 0 h 230"/>
                <a:gd name="T30" fmla="*/ 0 w 424"/>
                <a:gd name="T31" fmla="*/ 0 h 230"/>
                <a:gd name="T32" fmla="*/ 0 w 424"/>
                <a:gd name="T33" fmla="*/ 0 h 230"/>
                <a:gd name="T34" fmla="*/ 0 w 424"/>
                <a:gd name="T35" fmla="*/ 0 h 230"/>
                <a:gd name="T36" fmla="*/ 0 w 424"/>
                <a:gd name="T37" fmla="*/ 0 h 230"/>
                <a:gd name="T38" fmla="*/ 0 w 424"/>
                <a:gd name="T39" fmla="*/ 0 h 230"/>
                <a:gd name="T40" fmla="*/ 0 w 424"/>
                <a:gd name="T41" fmla="*/ 0 h 230"/>
                <a:gd name="T42" fmla="*/ 0 w 424"/>
                <a:gd name="T43" fmla="*/ 0 h 230"/>
                <a:gd name="T44" fmla="*/ 0 w 424"/>
                <a:gd name="T45" fmla="*/ 0 h 230"/>
                <a:gd name="T46" fmla="*/ 0 w 424"/>
                <a:gd name="T47" fmla="*/ 0 h 230"/>
                <a:gd name="T48" fmla="*/ 0 w 424"/>
                <a:gd name="T49" fmla="*/ 0 h 230"/>
                <a:gd name="T50" fmla="*/ 0 w 424"/>
                <a:gd name="T51" fmla="*/ 0 h 230"/>
                <a:gd name="T52" fmla="*/ 0 w 424"/>
                <a:gd name="T53" fmla="*/ 0 h 230"/>
                <a:gd name="T54" fmla="*/ 0 w 424"/>
                <a:gd name="T55" fmla="*/ 0 h 230"/>
                <a:gd name="T56" fmla="*/ 0 w 424"/>
                <a:gd name="T57" fmla="*/ 0 h 230"/>
                <a:gd name="T58" fmla="*/ 0 w 424"/>
                <a:gd name="T59" fmla="*/ 0 h 230"/>
                <a:gd name="T60" fmla="*/ 0 w 424"/>
                <a:gd name="T61" fmla="*/ 0 h 230"/>
                <a:gd name="T62" fmla="*/ 0 w 424"/>
                <a:gd name="T63" fmla="*/ 0 h 230"/>
                <a:gd name="T64" fmla="*/ 0 w 424"/>
                <a:gd name="T65" fmla="*/ 0 h 230"/>
                <a:gd name="T66" fmla="*/ 0 w 424"/>
                <a:gd name="T67" fmla="*/ 0 h 230"/>
                <a:gd name="T68" fmla="*/ 0 w 424"/>
                <a:gd name="T69" fmla="*/ 0 h 230"/>
                <a:gd name="T70" fmla="*/ 0 w 424"/>
                <a:gd name="T71" fmla="*/ 0 h 230"/>
                <a:gd name="T72" fmla="*/ 0 w 424"/>
                <a:gd name="T73" fmla="*/ 0 h 230"/>
                <a:gd name="T74" fmla="*/ 0 w 424"/>
                <a:gd name="T75" fmla="*/ 0 h 230"/>
                <a:gd name="T76" fmla="*/ 0 w 424"/>
                <a:gd name="T77" fmla="*/ 0 h 230"/>
                <a:gd name="T78" fmla="*/ 0 w 424"/>
                <a:gd name="T79" fmla="*/ 0 h 230"/>
                <a:gd name="T80" fmla="*/ 0 w 424"/>
                <a:gd name="T81" fmla="*/ 0 h 230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424"/>
                <a:gd name="T124" fmla="*/ 0 h 230"/>
                <a:gd name="T125" fmla="*/ 424 w 424"/>
                <a:gd name="T126" fmla="*/ 230 h 230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424" h="230">
                  <a:moveTo>
                    <a:pt x="2" y="0"/>
                  </a:moveTo>
                  <a:lnTo>
                    <a:pt x="8" y="7"/>
                  </a:lnTo>
                  <a:lnTo>
                    <a:pt x="15" y="19"/>
                  </a:lnTo>
                  <a:lnTo>
                    <a:pt x="23" y="28"/>
                  </a:lnTo>
                  <a:lnTo>
                    <a:pt x="28" y="42"/>
                  </a:lnTo>
                  <a:lnTo>
                    <a:pt x="36" y="53"/>
                  </a:lnTo>
                  <a:lnTo>
                    <a:pt x="42" y="66"/>
                  </a:lnTo>
                  <a:lnTo>
                    <a:pt x="51" y="78"/>
                  </a:lnTo>
                  <a:lnTo>
                    <a:pt x="59" y="89"/>
                  </a:lnTo>
                  <a:lnTo>
                    <a:pt x="65" y="99"/>
                  </a:lnTo>
                  <a:lnTo>
                    <a:pt x="74" y="108"/>
                  </a:lnTo>
                  <a:lnTo>
                    <a:pt x="84" y="116"/>
                  </a:lnTo>
                  <a:lnTo>
                    <a:pt x="95" y="123"/>
                  </a:lnTo>
                  <a:lnTo>
                    <a:pt x="106" y="127"/>
                  </a:lnTo>
                  <a:lnTo>
                    <a:pt x="120" y="131"/>
                  </a:lnTo>
                  <a:lnTo>
                    <a:pt x="135" y="131"/>
                  </a:lnTo>
                  <a:lnTo>
                    <a:pt x="152" y="131"/>
                  </a:lnTo>
                  <a:lnTo>
                    <a:pt x="171" y="127"/>
                  </a:lnTo>
                  <a:lnTo>
                    <a:pt x="190" y="125"/>
                  </a:lnTo>
                  <a:lnTo>
                    <a:pt x="207" y="125"/>
                  </a:lnTo>
                  <a:lnTo>
                    <a:pt x="226" y="127"/>
                  </a:lnTo>
                  <a:lnTo>
                    <a:pt x="243" y="129"/>
                  </a:lnTo>
                  <a:lnTo>
                    <a:pt x="260" y="135"/>
                  </a:lnTo>
                  <a:lnTo>
                    <a:pt x="277" y="139"/>
                  </a:lnTo>
                  <a:lnTo>
                    <a:pt x="295" y="146"/>
                  </a:lnTo>
                  <a:lnTo>
                    <a:pt x="310" y="150"/>
                  </a:lnTo>
                  <a:lnTo>
                    <a:pt x="325" y="160"/>
                  </a:lnTo>
                  <a:lnTo>
                    <a:pt x="342" y="167"/>
                  </a:lnTo>
                  <a:lnTo>
                    <a:pt x="357" y="175"/>
                  </a:lnTo>
                  <a:lnTo>
                    <a:pt x="374" y="184"/>
                  </a:lnTo>
                  <a:lnTo>
                    <a:pt x="390" y="192"/>
                  </a:lnTo>
                  <a:lnTo>
                    <a:pt x="407" y="199"/>
                  </a:lnTo>
                  <a:lnTo>
                    <a:pt x="424" y="209"/>
                  </a:lnTo>
                  <a:lnTo>
                    <a:pt x="412" y="217"/>
                  </a:lnTo>
                  <a:lnTo>
                    <a:pt x="403" y="220"/>
                  </a:lnTo>
                  <a:lnTo>
                    <a:pt x="393" y="226"/>
                  </a:lnTo>
                  <a:lnTo>
                    <a:pt x="386" y="230"/>
                  </a:lnTo>
                  <a:lnTo>
                    <a:pt x="376" y="230"/>
                  </a:lnTo>
                  <a:lnTo>
                    <a:pt x="367" y="230"/>
                  </a:lnTo>
                  <a:lnTo>
                    <a:pt x="357" y="230"/>
                  </a:lnTo>
                  <a:lnTo>
                    <a:pt x="350" y="230"/>
                  </a:lnTo>
                  <a:lnTo>
                    <a:pt x="340" y="226"/>
                  </a:lnTo>
                  <a:lnTo>
                    <a:pt x="331" y="220"/>
                  </a:lnTo>
                  <a:lnTo>
                    <a:pt x="321" y="215"/>
                  </a:lnTo>
                  <a:lnTo>
                    <a:pt x="314" y="209"/>
                  </a:lnTo>
                  <a:lnTo>
                    <a:pt x="306" y="199"/>
                  </a:lnTo>
                  <a:lnTo>
                    <a:pt x="296" y="192"/>
                  </a:lnTo>
                  <a:lnTo>
                    <a:pt x="289" y="180"/>
                  </a:lnTo>
                  <a:lnTo>
                    <a:pt x="281" y="169"/>
                  </a:lnTo>
                  <a:lnTo>
                    <a:pt x="274" y="161"/>
                  </a:lnTo>
                  <a:lnTo>
                    <a:pt x="268" y="158"/>
                  </a:lnTo>
                  <a:lnTo>
                    <a:pt x="258" y="154"/>
                  </a:lnTo>
                  <a:lnTo>
                    <a:pt x="251" y="150"/>
                  </a:lnTo>
                  <a:lnTo>
                    <a:pt x="239" y="148"/>
                  </a:lnTo>
                  <a:lnTo>
                    <a:pt x="230" y="148"/>
                  </a:lnTo>
                  <a:lnTo>
                    <a:pt x="219" y="148"/>
                  </a:lnTo>
                  <a:lnTo>
                    <a:pt x="209" y="150"/>
                  </a:lnTo>
                  <a:lnTo>
                    <a:pt x="196" y="150"/>
                  </a:lnTo>
                  <a:lnTo>
                    <a:pt x="184" y="150"/>
                  </a:lnTo>
                  <a:lnTo>
                    <a:pt x="171" y="152"/>
                  </a:lnTo>
                  <a:lnTo>
                    <a:pt x="161" y="156"/>
                  </a:lnTo>
                  <a:lnTo>
                    <a:pt x="148" y="156"/>
                  </a:lnTo>
                  <a:lnTo>
                    <a:pt x="139" y="156"/>
                  </a:lnTo>
                  <a:lnTo>
                    <a:pt x="127" y="158"/>
                  </a:lnTo>
                  <a:lnTo>
                    <a:pt x="120" y="160"/>
                  </a:lnTo>
                  <a:lnTo>
                    <a:pt x="104" y="156"/>
                  </a:lnTo>
                  <a:lnTo>
                    <a:pt x="91" y="154"/>
                  </a:lnTo>
                  <a:lnTo>
                    <a:pt x="78" y="148"/>
                  </a:lnTo>
                  <a:lnTo>
                    <a:pt x="66" y="141"/>
                  </a:lnTo>
                  <a:lnTo>
                    <a:pt x="55" y="131"/>
                  </a:lnTo>
                  <a:lnTo>
                    <a:pt x="46" y="122"/>
                  </a:lnTo>
                  <a:lnTo>
                    <a:pt x="36" y="112"/>
                  </a:lnTo>
                  <a:lnTo>
                    <a:pt x="28" y="101"/>
                  </a:lnTo>
                  <a:lnTo>
                    <a:pt x="21" y="87"/>
                  </a:lnTo>
                  <a:lnTo>
                    <a:pt x="13" y="74"/>
                  </a:lnTo>
                  <a:lnTo>
                    <a:pt x="8" y="61"/>
                  </a:lnTo>
                  <a:lnTo>
                    <a:pt x="4" y="47"/>
                  </a:lnTo>
                  <a:lnTo>
                    <a:pt x="0" y="34"/>
                  </a:lnTo>
                  <a:lnTo>
                    <a:pt x="0" y="23"/>
                  </a:lnTo>
                  <a:lnTo>
                    <a:pt x="0" y="9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16" name="Freeform 65">
              <a:extLst>
                <a:ext uri="{FF2B5EF4-FFF2-40B4-BE49-F238E27FC236}">
                  <a16:creationId xmlns:a16="http://schemas.microsoft.com/office/drawing/2014/main" id="{FDF84A2C-7F63-0136-FE75-E29EC5ED9C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9" y="1353"/>
              <a:ext cx="107" cy="72"/>
            </a:xfrm>
            <a:custGeom>
              <a:avLst/>
              <a:gdLst>
                <a:gd name="T0" fmla="*/ 0 w 347"/>
                <a:gd name="T1" fmla="*/ 0 h 256"/>
                <a:gd name="T2" fmla="*/ 0 w 347"/>
                <a:gd name="T3" fmla="*/ 0 h 256"/>
                <a:gd name="T4" fmla="*/ 0 w 347"/>
                <a:gd name="T5" fmla="*/ 0 h 256"/>
                <a:gd name="T6" fmla="*/ 0 w 347"/>
                <a:gd name="T7" fmla="*/ 0 h 256"/>
                <a:gd name="T8" fmla="*/ 0 w 347"/>
                <a:gd name="T9" fmla="*/ 0 h 256"/>
                <a:gd name="T10" fmla="*/ 0 w 347"/>
                <a:gd name="T11" fmla="*/ 0 h 256"/>
                <a:gd name="T12" fmla="*/ 0 w 347"/>
                <a:gd name="T13" fmla="*/ 0 h 256"/>
                <a:gd name="T14" fmla="*/ 0 w 347"/>
                <a:gd name="T15" fmla="*/ 0 h 256"/>
                <a:gd name="T16" fmla="*/ 0 w 347"/>
                <a:gd name="T17" fmla="*/ 0 h 256"/>
                <a:gd name="T18" fmla="*/ 0 w 347"/>
                <a:gd name="T19" fmla="*/ 0 h 256"/>
                <a:gd name="T20" fmla="*/ 0 w 347"/>
                <a:gd name="T21" fmla="*/ 0 h 256"/>
                <a:gd name="T22" fmla="*/ 0 w 347"/>
                <a:gd name="T23" fmla="*/ 0 h 256"/>
                <a:gd name="T24" fmla="*/ 0 w 347"/>
                <a:gd name="T25" fmla="*/ 0 h 256"/>
                <a:gd name="T26" fmla="*/ 0 w 347"/>
                <a:gd name="T27" fmla="*/ 0 h 256"/>
                <a:gd name="T28" fmla="*/ 0 w 347"/>
                <a:gd name="T29" fmla="*/ 0 h 256"/>
                <a:gd name="T30" fmla="*/ 0 w 347"/>
                <a:gd name="T31" fmla="*/ 0 h 256"/>
                <a:gd name="T32" fmla="*/ 0 w 347"/>
                <a:gd name="T33" fmla="*/ 0 h 256"/>
                <a:gd name="T34" fmla="*/ 0 w 347"/>
                <a:gd name="T35" fmla="*/ 0 h 256"/>
                <a:gd name="T36" fmla="*/ 0 w 347"/>
                <a:gd name="T37" fmla="*/ 0 h 256"/>
                <a:gd name="T38" fmla="*/ 0 w 347"/>
                <a:gd name="T39" fmla="*/ 0 h 256"/>
                <a:gd name="T40" fmla="*/ 0 w 347"/>
                <a:gd name="T41" fmla="*/ 0 h 256"/>
                <a:gd name="T42" fmla="*/ 0 w 347"/>
                <a:gd name="T43" fmla="*/ 0 h 256"/>
                <a:gd name="T44" fmla="*/ 0 w 347"/>
                <a:gd name="T45" fmla="*/ 0 h 256"/>
                <a:gd name="T46" fmla="*/ 0 w 347"/>
                <a:gd name="T47" fmla="*/ 0 h 256"/>
                <a:gd name="T48" fmla="*/ 0 w 347"/>
                <a:gd name="T49" fmla="*/ 0 h 256"/>
                <a:gd name="T50" fmla="*/ 0 w 347"/>
                <a:gd name="T51" fmla="*/ 0 h 256"/>
                <a:gd name="T52" fmla="*/ 0 w 347"/>
                <a:gd name="T53" fmla="*/ 0 h 256"/>
                <a:gd name="T54" fmla="*/ 0 w 347"/>
                <a:gd name="T55" fmla="*/ 0 h 256"/>
                <a:gd name="T56" fmla="*/ 0 w 347"/>
                <a:gd name="T57" fmla="*/ 0 h 256"/>
                <a:gd name="T58" fmla="*/ 0 w 347"/>
                <a:gd name="T59" fmla="*/ 0 h 256"/>
                <a:gd name="T60" fmla="*/ 0 w 347"/>
                <a:gd name="T61" fmla="*/ 0 h 256"/>
                <a:gd name="T62" fmla="*/ 0 w 347"/>
                <a:gd name="T63" fmla="*/ 0 h 256"/>
                <a:gd name="T64" fmla="*/ 0 w 347"/>
                <a:gd name="T65" fmla="*/ 0 h 256"/>
                <a:gd name="T66" fmla="*/ 0 w 347"/>
                <a:gd name="T67" fmla="*/ 0 h 256"/>
                <a:gd name="T68" fmla="*/ 0 w 347"/>
                <a:gd name="T69" fmla="*/ 0 h 256"/>
                <a:gd name="T70" fmla="*/ 0 w 347"/>
                <a:gd name="T71" fmla="*/ 0 h 256"/>
                <a:gd name="T72" fmla="*/ 0 w 347"/>
                <a:gd name="T73" fmla="*/ 0 h 256"/>
                <a:gd name="T74" fmla="*/ 0 w 347"/>
                <a:gd name="T75" fmla="*/ 0 h 256"/>
                <a:gd name="T76" fmla="*/ 0 w 347"/>
                <a:gd name="T77" fmla="*/ 0 h 256"/>
                <a:gd name="T78" fmla="*/ 0 w 347"/>
                <a:gd name="T79" fmla="*/ 0 h 256"/>
                <a:gd name="T80" fmla="*/ 0 w 347"/>
                <a:gd name="T81" fmla="*/ 0 h 256"/>
                <a:gd name="T82" fmla="*/ 0 w 347"/>
                <a:gd name="T83" fmla="*/ 0 h 256"/>
                <a:gd name="T84" fmla="*/ 0 w 347"/>
                <a:gd name="T85" fmla="*/ 0 h 256"/>
                <a:gd name="T86" fmla="*/ 0 w 347"/>
                <a:gd name="T87" fmla="*/ 0 h 256"/>
                <a:gd name="T88" fmla="*/ 0 w 347"/>
                <a:gd name="T89" fmla="*/ 0 h 256"/>
                <a:gd name="T90" fmla="*/ 0 w 347"/>
                <a:gd name="T91" fmla="*/ 0 h 256"/>
                <a:gd name="T92" fmla="*/ 0 w 347"/>
                <a:gd name="T93" fmla="*/ 0 h 256"/>
                <a:gd name="T94" fmla="*/ 0 w 347"/>
                <a:gd name="T95" fmla="*/ 0 h 256"/>
                <a:gd name="T96" fmla="*/ 0 w 347"/>
                <a:gd name="T97" fmla="*/ 0 h 256"/>
                <a:gd name="T98" fmla="*/ 0 w 347"/>
                <a:gd name="T99" fmla="*/ 0 h 256"/>
                <a:gd name="T100" fmla="*/ 0 w 347"/>
                <a:gd name="T101" fmla="*/ 0 h 256"/>
                <a:gd name="T102" fmla="*/ 0 w 347"/>
                <a:gd name="T103" fmla="*/ 0 h 256"/>
                <a:gd name="T104" fmla="*/ 0 w 347"/>
                <a:gd name="T105" fmla="*/ 0 h 256"/>
                <a:gd name="T106" fmla="*/ 0 w 347"/>
                <a:gd name="T107" fmla="*/ 0 h 256"/>
                <a:gd name="T108" fmla="*/ 0 w 347"/>
                <a:gd name="T109" fmla="*/ 0 h 256"/>
                <a:gd name="T110" fmla="*/ 0 w 347"/>
                <a:gd name="T111" fmla="*/ 0 h 256"/>
                <a:gd name="T112" fmla="*/ 0 w 347"/>
                <a:gd name="T113" fmla="*/ 0 h 256"/>
                <a:gd name="T114" fmla="*/ 0 w 347"/>
                <a:gd name="T115" fmla="*/ 0 h 256"/>
                <a:gd name="T116" fmla="*/ 0 w 347"/>
                <a:gd name="T117" fmla="*/ 0 h 256"/>
                <a:gd name="T118" fmla="*/ 0 w 347"/>
                <a:gd name="T119" fmla="*/ 0 h 256"/>
                <a:gd name="T120" fmla="*/ 0 w 347"/>
                <a:gd name="T121" fmla="*/ 0 h 25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347"/>
                <a:gd name="T184" fmla="*/ 0 h 256"/>
                <a:gd name="T185" fmla="*/ 347 w 347"/>
                <a:gd name="T186" fmla="*/ 256 h 25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347" h="256">
                  <a:moveTo>
                    <a:pt x="106" y="5"/>
                  </a:moveTo>
                  <a:lnTo>
                    <a:pt x="125" y="2"/>
                  </a:lnTo>
                  <a:lnTo>
                    <a:pt x="146" y="0"/>
                  </a:lnTo>
                  <a:lnTo>
                    <a:pt x="169" y="0"/>
                  </a:lnTo>
                  <a:lnTo>
                    <a:pt x="192" y="4"/>
                  </a:lnTo>
                  <a:lnTo>
                    <a:pt x="212" y="7"/>
                  </a:lnTo>
                  <a:lnTo>
                    <a:pt x="235" y="13"/>
                  </a:lnTo>
                  <a:lnTo>
                    <a:pt x="254" y="23"/>
                  </a:lnTo>
                  <a:lnTo>
                    <a:pt x="277" y="32"/>
                  </a:lnTo>
                  <a:lnTo>
                    <a:pt x="292" y="43"/>
                  </a:lnTo>
                  <a:lnTo>
                    <a:pt x="309" y="57"/>
                  </a:lnTo>
                  <a:lnTo>
                    <a:pt x="323" y="72"/>
                  </a:lnTo>
                  <a:lnTo>
                    <a:pt x="334" y="89"/>
                  </a:lnTo>
                  <a:lnTo>
                    <a:pt x="342" y="108"/>
                  </a:lnTo>
                  <a:lnTo>
                    <a:pt x="347" y="131"/>
                  </a:lnTo>
                  <a:lnTo>
                    <a:pt x="347" y="154"/>
                  </a:lnTo>
                  <a:lnTo>
                    <a:pt x="344" y="180"/>
                  </a:lnTo>
                  <a:lnTo>
                    <a:pt x="336" y="197"/>
                  </a:lnTo>
                  <a:lnTo>
                    <a:pt x="325" y="215"/>
                  </a:lnTo>
                  <a:lnTo>
                    <a:pt x="311" y="228"/>
                  </a:lnTo>
                  <a:lnTo>
                    <a:pt x="296" y="239"/>
                  </a:lnTo>
                  <a:lnTo>
                    <a:pt x="277" y="247"/>
                  </a:lnTo>
                  <a:lnTo>
                    <a:pt x="258" y="253"/>
                  </a:lnTo>
                  <a:lnTo>
                    <a:pt x="239" y="256"/>
                  </a:lnTo>
                  <a:lnTo>
                    <a:pt x="222" y="256"/>
                  </a:lnTo>
                  <a:lnTo>
                    <a:pt x="203" y="253"/>
                  </a:lnTo>
                  <a:lnTo>
                    <a:pt x="188" y="249"/>
                  </a:lnTo>
                  <a:lnTo>
                    <a:pt x="173" y="241"/>
                  </a:lnTo>
                  <a:lnTo>
                    <a:pt x="161" y="234"/>
                  </a:lnTo>
                  <a:lnTo>
                    <a:pt x="152" y="220"/>
                  </a:lnTo>
                  <a:lnTo>
                    <a:pt x="146" y="205"/>
                  </a:lnTo>
                  <a:lnTo>
                    <a:pt x="146" y="186"/>
                  </a:lnTo>
                  <a:lnTo>
                    <a:pt x="153" y="167"/>
                  </a:lnTo>
                  <a:lnTo>
                    <a:pt x="155" y="159"/>
                  </a:lnTo>
                  <a:lnTo>
                    <a:pt x="163" y="150"/>
                  </a:lnTo>
                  <a:lnTo>
                    <a:pt x="171" y="140"/>
                  </a:lnTo>
                  <a:lnTo>
                    <a:pt x="182" y="129"/>
                  </a:lnTo>
                  <a:lnTo>
                    <a:pt x="193" y="116"/>
                  </a:lnTo>
                  <a:lnTo>
                    <a:pt x="205" y="106"/>
                  </a:lnTo>
                  <a:lnTo>
                    <a:pt x="218" y="99"/>
                  </a:lnTo>
                  <a:lnTo>
                    <a:pt x="231" y="95"/>
                  </a:lnTo>
                  <a:lnTo>
                    <a:pt x="235" y="97"/>
                  </a:lnTo>
                  <a:lnTo>
                    <a:pt x="243" y="97"/>
                  </a:lnTo>
                  <a:lnTo>
                    <a:pt x="249" y="97"/>
                  </a:lnTo>
                  <a:lnTo>
                    <a:pt x="258" y="100"/>
                  </a:lnTo>
                  <a:lnTo>
                    <a:pt x="264" y="102"/>
                  </a:lnTo>
                  <a:lnTo>
                    <a:pt x="268" y="106"/>
                  </a:lnTo>
                  <a:lnTo>
                    <a:pt x="269" y="114"/>
                  </a:lnTo>
                  <a:lnTo>
                    <a:pt x="268" y="123"/>
                  </a:lnTo>
                  <a:lnTo>
                    <a:pt x="254" y="119"/>
                  </a:lnTo>
                  <a:lnTo>
                    <a:pt x="245" y="119"/>
                  </a:lnTo>
                  <a:lnTo>
                    <a:pt x="235" y="121"/>
                  </a:lnTo>
                  <a:lnTo>
                    <a:pt x="228" y="125"/>
                  </a:lnTo>
                  <a:lnTo>
                    <a:pt x="222" y="129"/>
                  </a:lnTo>
                  <a:lnTo>
                    <a:pt x="218" y="135"/>
                  </a:lnTo>
                  <a:lnTo>
                    <a:pt x="216" y="142"/>
                  </a:lnTo>
                  <a:lnTo>
                    <a:pt x="216" y="150"/>
                  </a:lnTo>
                  <a:lnTo>
                    <a:pt x="216" y="158"/>
                  </a:lnTo>
                  <a:lnTo>
                    <a:pt x="216" y="167"/>
                  </a:lnTo>
                  <a:lnTo>
                    <a:pt x="220" y="175"/>
                  </a:lnTo>
                  <a:lnTo>
                    <a:pt x="226" y="184"/>
                  </a:lnTo>
                  <a:lnTo>
                    <a:pt x="230" y="192"/>
                  </a:lnTo>
                  <a:lnTo>
                    <a:pt x="235" y="199"/>
                  </a:lnTo>
                  <a:lnTo>
                    <a:pt x="241" y="205"/>
                  </a:lnTo>
                  <a:lnTo>
                    <a:pt x="249" y="211"/>
                  </a:lnTo>
                  <a:lnTo>
                    <a:pt x="264" y="205"/>
                  </a:lnTo>
                  <a:lnTo>
                    <a:pt x="277" y="197"/>
                  </a:lnTo>
                  <a:lnTo>
                    <a:pt x="290" y="190"/>
                  </a:lnTo>
                  <a:lnTo>
                    <a:pt x="300" y="182"/>
                  </a:lnTo>
                  <a:lnTo>
                    <a:pt x="306" y="173"/>
                  </a:lnTo>
                  <a:lnTo>
                    <a:pt x="311" y="163"/>
                  </a:lnTo>
                  <a:lnTo>
                    <a:pt x="315" y="152"/>
                  </a:lnTo>
                  <a:lnTo>
                    <a:pt x="317" y="142"/>
                  </a:lnTo>
                  <a:lnTo>
                    <a:pt x="315" y="131"/>
                  </a:lnTo>
                  <a:lnTo>
                    <a:pt x="315" y="118"/>
                  </a:lnTo>
                  <a:lnTo>
                    <a:pt x="309" y="106"/>
                  </a:lnTo>
                  <a:lnTo>
                    <a:pt x="306" y="95"/>
                  </a:lnTo>
                  <a:lnTo>
                    <a:pt x="300" y="83"/>
                  </a:lnTo>
                  <a:lnTo>
                    <a:pt x="290" y="74"/>
                  </a:lnTo>
                  <a:lnTo>
                    <a:pt x="281" y="64"/>
                  </a:lnTo>
                  <a:lnTo>
                    <a:pt x="273" y="55"/>
                  </a:lnTo>
                  <a:lnTo>
                    <a:pt x="266" y="51"/>
                  </a:lnTo>
                  <a:lnTo>
                    <a:pt x="258" y="49"/>
                  </a:lnTo>
                  <a:lnTo>
                    <a:pt x="249" y="49"/>
                  </a:lnTo>
                  <a:lnTo>
                    <a:pt x="241" y="53"/>
                  </a:lnTo>
                  <a:lnTo>
                    <a:pt x="231" y="55"/>
                  </a:lnTo>
                  <a:lnTo>
                    <a:pt x="222" y="57"/>
                  </a:lnTo>
                  <a:lnTo>
                    <a:pt x="212" y="57"/>
                  </a:lnTo>
                  <a:lnTo>
                    <a:pt x="203" y="59"/>
                  </a:lnTo>
                  <a:lnTo>
                    <a:pt x="188" y="45"/>
                  </a:lnTo>
                  <a:lnTo>
                    <a:pt x="174" y="40"/>
                  </a:lnTo>
                  <a:lnTo>
                    <a:pt x="161" y="32"/>
                  </a:lnTo>
                  <a:lnTo>
                    <a:pt x="148" y="30"/>
                  </a:lnTo>
                  <a:lnTo>
                    <a:pt x="134" y="28"/>
                  </a:lnTo>
                  <a:lnTo>
                    <a:pt x="121" y="28"/>
                  </a:lnTo>
                  <a:lnTo>
                    <a:pt x="110" y="28"/>
                  </a:lnTo>
                  <a:lnTo>
                    <a:pt x="96" y="32"/>
                  </a:lnTo>
                  <a:lnTo>
                    <a:pt x="85" y="34"/>
                  </a:lnTo>
                  <a:lnTo>
                    <a:pt x="72" y="38"/>
                  </a:lnTo>
                  <a:lnTo>
                    <a:pt x="60" y="43"/>
                  </a:lnTo>
                  <a:lnTo>
                    <a:pt x="49" y="51"/>
                  </a:lnTo>
                  <a:lnTo>
                    <a:pt x="36" y="57"/>
                  </a:lnTo>
                  <a:lnTo>
                    <a:pt x="24" y="64"/>
                  </a:lnTo>
                  <a:lnTo>
                    <a:pt x="11" y="72"/>
                  </a:lnTo>
                  <a:lnTo>
                    <a:pt x="0" y="80"/>
                  </a:lnTo>
                  <a:lnTo>
                    <a:pt x="0" y="68"/>
                  </a:lnTo>
                  <a:lnTo>
                    <a:pt x="1" y="61"/>
                  </a:lnTo>
                  <a:lnTo>
                    <a:pt x="5" y="51"/>
                  </a:lnTo>
                  <a:lnTo>
                    <a:pt x="11" y="45"/>
                  </a:lnTo>
                  <a:lnTo>
                    <a:pt x="17" y="40"/>
                  </a:lnTo>
                  <a:lnTo>
                    <a:pt x="22" y="34"/>
                  </a:lnTo>
                  <a:lnTo>
                    <a:pt x="30" y="30"/>
                  </a:lnTo>
                  <a:lnTo>
                    <a:pt x="39" y="28"/>
                  </a:lnTo>
                  <a:lnTo>
                    <a:pt x="49" y="23"/>
                  </a:lnTo>
                  <a:lnTo>
                    <a:pt x="57" y="21"/>
                  </a:lnTo>
                  <a:lnTo>
                    <a:pt x="66" y="17"/>
                  </a:lnTo>
                  <a:lnTo>
                    <a:pt x="76" y="15"/>
                  </a:lnTo>
                  <a:lnTo>
                    <a:pt x="83" y="13"/>
                  </a:lnTo>
                  <a:lnTo>
                    <a:pt x="91" y="9"/>
                  </a:lnTo>
                  <a:lnTo>
                    <a:pt x="98" y="7"/>
                  </a:lnTo>
                  <a:lnTo>
                    <a:pt x="106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17" name="Freeform 66">
              <a:extLst>
                <a:ext uri="{FF2B5EF4-FFF2-40B4-BE49-F238E27FC236}">
                  <a16:creationId xmlns:a16="http://schemas.microsoft.com/office/drawing/2014/main" id="{ADF218BC-B638-D890-72DC-E41DF59832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55" y="1359"/>
              <a:ext cx="88" cy="74"/>
            </a:xfrm>
            <a:custGeom>
              <a:avLst/>
              <a:gdLst>
                <a:gd name="T0" fmla="*/ 0 w 285"/>
                <a:gd name="T1" fmla="*/ 0 h 262"/>
                <a:gd name="T2" fmla="*/ 0 w 285"/>
                <a:gd name="T3" fmla="*/ 0 h 262"/>
                <a:gd name="T4" fmla="*/ 0 w 285"/>
                <a:gd name="T5" fmla="*/ 0 h 262"/>
                <a:gd name="T6" fmla="*/ 0 w 285"/>
                <a:gd name="T7" fmla="*/ 0 h 262"/>
                <a:gd name="T8" fmla="*/ 0 w 285"/>
                <a:gd name="T9" fmla="*/ 0 h 262"/>
                <a:gd name="T10" fmla="*/ 0 w 285"/>
                <a:gd name="T11" fmla="*/ 0 h 262"/>
                <a:gd name="T12" fmla="*/ 0 w 285"/>
                <a:gd name="T13" fmla="*/ 0 h 262"/>
                <a:gd name="T14" fmla="*/ 0 w 285"/>
                <a:gd name="T15" fmla="*/ 0 h 262"/>
                <a:gd name="T16" fmla="*/ 0 w 285"/>
                <a:gd name="T17" fmla="*/ 0 h 262"/>
                <a:gd name="T18" fmla="*/ 0 w 285"/>
                <a:gd name="T19" fmla="*/ 0 h 262"/>
                <a:gd name="T20" fmla="*/ 0 w 285"/>
                <a:gd name="T21" fmla="*/ 0 h 262"/>
                <a:gd name="T22" fmla="*/ 0 w 285"/>
                <a:gd name="T23" fmla="*/ 0 h 262"/>
                <a:gd name="T24" fmla="*/ 0 w 285"/>
                <a:gd name="T25" fmla="*/ 0 h 262"/>
                <a:gd name="T26" fmla="*/ 0 w 285"/>
                <a:gd name="T27" fmla="*/ 0 h 262"/>
                <a:gd name="T28" fmla="*/ 0 w 285"/>
                <a:gd name="T29" fmla="*/ 0 h 262"/>
                <a:gd name="T30" fmla="*/ 0 w 285"/>
                <a:gd name="T31" fmla="*/ 0 h 262"/>
                <a:gd name="T32" fmla="*/ 0 w 285"/>
                <a:gd name="T33" fmla="*/ 0 h 262"/>
                <a:gd name="T34" fmla="*/ 0 w 285"/>
                <a:gd name="T35" fmla="*/ 0 h 262"/>
                <a:gd name="T36" fmla="*/ 0 w 285"/>
                <a:gd name="T37" fmla="*/ 0 h 262"/>
                <a:gd name="T38" fmla="*/ 0 w 285"/>
                <a:gd name="T39" fmla="*/ 0 h 262"/>
                <a:gd name="T40" fmla="*/ 0 w 285"/>
                <a:gd name="T41" fmla="*/ 0 h 262"/>
                <a:gd name="T42" fmla="*/ 0 w 285"/>
                <a:gd name="T43" fmla="*/ 0 h 262"/>
                <a:gd name="T44" fmla="*/ 0 w 285"/>
                <a:gd name="T45" fmla="*/ 0 h 262"/>
                <a:gd name="T46" fmla="*/ 0 w 285"/>
                <a:gd name="T47" fmla="*/ 0 h 262"/>
                <a:gd name="T48" fmla="*/ 0 w 285"/>
                <a:gd name="T49" fmla="*/ 0 h 262"/>
                <a:gd name="T50" fmla="*/ 0 w 285"/>
                <a:gd name="T51" fmla="*/ 0 h 262"/>
                <a:gd name="T52" fmla="*/ 0 w 285"/>
                <a:gd name="T53" fmla="*/ 0 h 262"/>
                <a:gd name="T54" fmla="*/ 0 w 285"/>
                <a:gd name="T55" fmla="*/ 0 h 262"/>
                <a:gd name="T56" fmla="*/ 0 w 285"/>
                <a:gd name="T57" fmla="*/ 0 h 262"/>
                <a:gd name="T58" fmla="*/ 0 w 285"/>
                <a:gd name="T59" fmla="*/ 0 h 262"/>
                <a:gd name="T60" fmla="*/ 0 w 285"/>
                <a:gd name="T61" fmla="*/ 0 h 262"/>
                <a:gd name="T62" fmla="*/ 0 w 285"/>
                <a:gd name="T63" fmla="*/ 0 h 262"/>
                <a:gd name="T64" fmla="*/ 0 w 285"/>
                <a:gd name="T65" fmla="*/ 0 h 262"/>
                <a:gd name="T66" fmla="*/ 0 w 285"/>
                <a:gd name="T67" fmla="*/ 0 h 262"/>
                <a:gd name="T68" fmla="*/ 0 w 285"/>
                <a:gd name="T69" fmla="*/ 0 h 262"/>
                <a:gd name="T70" fmla="*/ 0 w 285"/>
                <a:gd name="T71" fmla="*/ 0 h 262"/>
                <a:gd name="T72" fmla="*/ 0 w 285"/>
                <a:gd name="T73" fmla="*/ 0 h 262"/>
                <a:gd name="T74" fmla="*/ 0 w 285"/>
                <a:gd name="T75" fmla="*/ 0 h 262"/>
                <a:gd name="T76" fmla="*/ 0 w 285"/>
                <a:gd name="T77" fmla="*/ 0 h 262"/>
                <a:gd name="T78" fmla="*/ 0 w 285"/>
                <a:gd name="T79" fmla="*/ 0 h 262"/>
                <a:gd name="T80" fmla="*/ 0 w 285"/>
                <a:gd name="T81" fmla="*/ 0 h 262"/>
                <a:gd name="T82" fmla="*/ 0 w 285"/>
                <a:gd name="T83" fmla="*/ 0 h 262"/>
                <a:gd name="T84" fmla="*/ 0 w 285"/>
                <a:gd name="T85" fmla="*/ 0 h 262"/>
                <a:gd name="T86" fmla="*/ 0 w 285"/>
                <a:gd name="T87" fmla="*/ 0 h 262"/>
                <a:gd name="T88" fmla="*/ 0 w 285"/>
                <a:gd name="T89" fmla="*/ 0 h 262"/>
                <a:gd name="T90" fmla="*/ 0 w 285"/>
                <a:gd name="T91" fmla="*/ 0 h 262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85"/>
                <a:gd name="T139" fmla="*/ 0 h 262"/>
                <a:gd name="T140" fmla="*/ 285 w 285"/>
                <a:gd name="T141" fmla="*/ 262 h 262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85" h="262">
                  <a:moveTo>
                    <a:pt x="224" y="7"/>
                  </a:moveTo>
                  <a:lnTo>
                    <a:pt x="228" y="11"/>
                  </a:lnTo>
                  <a:lnTo>
                    <a:pt x="226" y="19"/>
                  </a:lnTo>
                  <a:lnTo>
                    <a:pt x="221" y="24"/>
                  </a:lnTo>
                  <a:lnTo>
                    <a:pt x="211" y="28"/>
                  </a:lnTo>
                  <a:lnTo>
                    <a:pt x="196" y="28"/>
                  </a:lnTo>
                  <a:lnTo>
                    <a:pt x="181" y="30"/>
                  </a:lnTo>
                  <a:lnTo>
                    <a:pt x="166" y="32"/>
                  </a:lnTo>
                  <a:lnTo>
                    <a:pt x="150" y="34"/>
                  </a:lnTo>
                  <a:lnTo>
                    <a:pt x="133" y="38"/>
                  </a:lnTo>
                  <a:lnTo>
                    <a:pt x="118" y="41"/>
                  </a:lnTo>
                  <a:lnTo>
                    <a:pt x="101" y="45"/>
                  </a:lnTo>
                  <a:lnTo>
                    <a:pt x="88" y="51"/>
                  </a:lnTo>
                  <a:lnTo>
                    <a:pt x="72" y="57"/>
                  </a:lnTo>
                  <a:lnTo>
                    <a:pt x="61" y="66"/>
                  </a:lnTo>
                  <a:lnTo>
                    <a:pt x="48" y="76"/>
                  </a:lnTo>
                  <a:lnTo>
                    <a:pt x="40" y="89"/>
                  </a:lnTo>
                  <a:lnTo>
                    <a:pt x="31" y="100"/>
                  </a:lnTo>
                  <a:lnTo>
                    <a:pt x="27" y="117"/>
                  </a:lnTo>
                  <a:lnTo>
                    <a:pt x="23" y="133"/>
                  </a:lnTo>
                  <a:lnTo>
                    <a:pt x="25" y="154"/>
                  </a:lnTo>
                  <a:lnTo>
                    <a:pt x="25" y="173"/>
                  </a:lnTo>
                  <a:lnTo>
                    <a:pt x="33" y="192"/>
                  </a:lnTo>
                  <a:lnTo>
                    <a:pt x="42" y="205"/>
                  </a:lnTo>
                  <a:lnTo>
                    <a:pt x="57" y="216"/>
                  </a:lnTo>
                  <a:lnTo>
                    <a:pt x="71" y="224"/>
                  </a:lnTo>
                  <a:lnTo>
                    <a:pt x="91" y="230"/>
                  </a:lnTo>
                  <a:lnTo>
                    <a:pt x="110" y="233"/>
                  </a:lnTo>
                  <a:lnTo>
                    <a:pt x="133" y="233"/>
                  </a:lnTo>
                  <a:lnTo>
                    <a:pt x="150" y="230"/>
                  </a:lnTo>
                  <a:lnTo>
                    <a:pt x="171" y="226"/>
                  </a:lnTo>
                  <a:lnTo>
                    <a:pt x="188" y="216"/>
                  </a:lnTo>
                  <a:lnTo>
                    <a:pt x="205" y="207"/>
                  </a:lnTo>
                  <a:lnTo>
                    <a:pt x="217" y="192"/>
                  </a:lnTo>
                  <a:lnTo>
                    <a:pt x="226" y="176"/>
                  </a:lnTo>
                  <a:lnTo>
                    <a:pt x="230" y="157"/>
                  </a:lnTo>
                  <a:lnTo>
                    <a:pt x="230" y="136"/>
                  </a:lnTo>
                  <a:lnTo>
                    <a:pt x="224" y="129"/>
                  </a:lnTo>
                  <a:lnTo>
                    <a:pt x="221" y="125"/>
                  </a:lnTo>
                  <a:lnTo>
                    <a:pt x="215" y="117"/>
                  </a:lnTo>
                  <a:lnTo>
                    <a:pt x="211" y="112"/>
                  </a:lnTo>
                  <a:lnTo>
                    <a:pt x="202" y="110"/>
                  </a:lnTo>
                  <a:lnTo>
                    <a:pt x="198" y="108"/>
                  </a:lnTo>
                  <a:lnTo>
                    <a:pt x="192" y="108"/>
                  </a:lnTo>
                  <a:lnTo>
                    <a:pt x="190" y="110"/>
                  </a:lnTo>
                  <a:lnTo>
                    <a:pt x="183" y="112"/>
                  </a:lnTo>
                  <a:lnTo>
                    <a:pt x="173" y="115"/>
                  </a:lnTo>
                  <a:lnTo>
                    <a:pt x="173" y="121"/>
                  </a:lnTo>
                  <a:lnTo>
                    <a:pt x="179" y="127"/>
                  </a:lnTo>
                  <a:lnTo>
                    <a:pt x="181" y="131"/>
                  </a:lnTo>
                  <a:lnTo>
                    <a:pt x="183" y="136"/>
                  </a:lnTo>
                  <a:lnTo>
                    <a:pt x="181" y="144"/>
                  </a:lnTo>
                  <a:lnTo>
                    <a:pt x="177" y="154"/>
                  </a:lnTo>
                  <a:lnTo>
                    <a:pt x="166" y="159"/>
                  </a:lnTo>
                  <a:lnTo>
                    <a:pt x="156" y="163"/>
                  </a:lnTo>
                  <a:lnTo>
                    <a:pt x="148" y="165"/>
                  </a:lnTo>
                  <a:lnTo>
                    <a:pt x="143" y="169"/>
                  </a:lnTo>
                  <a:lnTo>
                    <a:pt x="133" y="169"/>
                  </a:lnTo>
                  <a:lnTo>
                    <a:pt x="128" y="165"/>
                  </a:lnTo>
                  <a:lnTo>
                    <a:pt x="122" y="159"/>
                  </a:lnTo>
                  <a:lnTo>
                    <a:pt x="118" y="154"/>
                  </a:lnTo>
                  <a:lnTo>
                    <a:pt x="112" y="150"/>
                  </a:lnTo>
                  <a:lnTo>
                    <a:pt x="112" y="144"/>
                  </a:lnTo>
                  <a:lnTo>
                    <a:pt x="110" y="135"/>
                  </a:lnTo>
                  <a:lnTo>
                    <a:pt x="112" y="127"/>
                  </a:lnTo>
                  <a:lnTo>
                    <a:pt x="114" y="119"/>
                  </a:lnTo>
                  <a:lnTo>
                    <a:pt x="120" y="112"/>
                  </a:lnTo>
                  <a:lnTo>
                    <a:pt x="131" y="98"/>
                  </a:lnTo>
                  <a:lnTo>
                    <a:pt x="145" y="89"/>
                  </a:lnTo>
                  <a:lnTo>
                    <a:pt x="148" y="85"/>
                  </a:lnTo>
                  <a:lnTo>
                    <a:pt x="156" y="81"/>
                  </a:lnTo>
                  <a:lnTo>
                    <a:pt x="164" y="79"/>
                  </a:lnTo>
                  <a:lnTo>
                    <a:pt x="171" y="79"/>
                  </a:lnTo>
                  <a:lnTo>
                    <a:pt x="179" y="76"/>
                  </a:lnTo>
                  <a:lnTo>
                    <a:pt x="186" y="76"/>
                  </a:lnTo>
                  <a:lnTo>
                    <a:pt x="192" y="76"/>
                  </a:lnTo>
                  <a:lnTo>
                    <a:pt x="202" y="77"/>
                  </a:lnTo>
                  <a:lnTo>
                    <a:pt x="219" y="83"/>
                  </a:lnTo>
                  <a:lnTo>
                    <a:pt x="236" y="93"/>
                  </a:lnTo>
                  <a:lnTo>
                    <a:pt x="249" y="102"/>
                  </a:lnTo>
                  <a:lnTo>
                    <a:pt x="263" y="117"/>
                  </a:lnTo>
                  <a:lnTo>
                    <a:pt x="270" y="133"/>
                  </a:lnTo>
                  <a:lnTo>
                    <a:pt x="278" y="150"/>
                  </a:lnTo>
                  <a:lnTo>
                    <a:pt x="282" y="165"/>
                  </a:lnTo>
                  <a:lnTo>
                    <a:pt x="285" y="182"/>
                  </a:lnTo>
                  <a:lnTo>
                    <a:pt x="285" y="197"/>
                  </a:lnTo>
                  <a:lnTo>
                    <a:pt x="283" y="212"/>
                  </a:lnTo>
                  <a:lnTo>
                    <a:pt x="278" y="226"/>
                  </a:lnTo>
                  <a:lnTo>
                    <a:pt x="272" y="239"/>
                  </a:lnTo>
                  <a:lnTo>
                    <a:pt x="263" y="249"/>
                  </a:lnTo>
                  <a:lnTo>
                    <a:pt x="251" y="254"/>
                  </a:lnTo>
                  <a:lnTo>
                    <a:pt x="236" y="258"/>
                  </a:lnTo>
                  <a:lnTo>
                    <a:pt x="221" y="258"/>
                  </a:lnTo>
                  <a:lnTo>
                    <a:pt x="215" y="258"/>
                  </a:lnTo>
                  <a:lnTo>
                    <a:pt x="207" y="258"/>
                  </a:lnTo>
                  <a:lnTo>
                    <a:pt x="200" y="260"/>
                  </a:lnTo>
                  <a:lnTo>
                    <a:pt x="192" y="262"/>
                  </a:lnTo>
                  <a:lnTo>
                    <a:pt x="185" y="262"/>
                  </a:lnTo>
                  <a:lnTo>
                    <a:pt x="177" y="262"/>
                  </a:lnTo>
                  <a:lnTo>
                    <a:pt x="169" y="262"/>
                  </a:lnTo>
                  <a:lnTo>
                    <a:pt x="162" y="262"/>
                  </a:lnTo>
                  <a:lnTo>
                    <a:pt x="154" y="262"/>
                  </a:lnTo>
                  <a:lnTo>
                    <a:pt x="147" y="262"/>
                  </a:lnTo>
                  <a:lnTo>
                    <a:pt x="137" y="262"/>
                  </a:lnTo>
                  <a:lnTo>
                    <a:pt x="129" y="262"/>
                  </a:lnTo>
                  <a:lnTo>
                    <a:pt x="122" y="260"/>
                  </a:lnTo>
                  <a:lnTo>
                    <a:pt x="112" y="260"/>
                  </a:lnTo>
                  <a:lnTo>
                    <a:pt x="107" y="260"/>
                  </a:lnTo>
                  <a:lnTo>
                    <a:pt x="101" y="260"/>
                  </a:lnTo>
                  <a:lnTo>
                    <a:pt x="74" y="254"/>
                  </a:lnTo>
                  <a:lnTo>
                    <a:pt x="53" y="247"/>
                  </a:lnTo>
                  <a:lnTo>
                    <a:pt x="34" y="233"/>
                  </a:lnTo>
                  <a:lnTo>
                    <a:pt x="21" y="216"/>
                  </a:lnTo>
                  <a:lnTo>
                    <a:pt x="10" y="197"/>
                  </a:lnTo>
                  <a:lnTo>
                    <a:pt x="2" y="178"/>
                  </a:lnTo>
                  <a:lnTo>
                    <a:pt x="0" y="155"/>
                  </a:lnTo>
                  <a:lnTo>
                    <a:pt x="2" y="135"/>
                  </a:lnTo>
                  <a:lnTo>
                    <a:pt x="4" y="112"/>
                  </a:lnTo>
                  <a:lnTo>
                    <a:pt x="12" y="89"/>
                  </a:lnTo>
                  <a:lnTo>
                    <a:pt x="21" y="70"/>
                  </a:lnTo>
                  <a:lnTo>
                    <a:pt x="36" y="53"/>
                  </a:lnTo>
                  <a:lnTo>
                    <a:pt x="53" y="38"/>
                  </a:lnTo>
                  <a:lnTo>
                    <a:pt x="72" y="28"/>
                  </a:lnTo>
                  <a:lnTo>
                    <a:pt x="95" y="22"/>
                  </a:lnTo>
                  <a:lnTo>
                    <a:pt x="122" y="22"/>
                  </a:lnTo>
                  <a:lnTo>
                    <a:pt x="128" y="20"/>
                  </a:lnTo>
                  <a:lnTo>
                    <a:pt x="137" y="17"/>
                  </a:lnTo>
                  <a:lnTo>
                    <a:pt x="148" y="11"/>
                  </a:lnTo>
                  <a:lnTo>
                    <a:pt x="160" y="7"/>
                  </a:lnTo>
                  <a:lnTo>
                    <a:pt x="166" y="3"/>
                  </a:lnTo>
                  <a:lnTo>
                    <a:pt x="173" y="1"/>
                  </a:lnTo>
                  <a:lnTo>
                    <a:pt x="181" y="0"/>
                  </a:lnTo>
                  <a:lnTo>
                    <a:pt x="188" y="0"/>
                  </a:lnTo>
                  <a:lnTo>
                    <a:pt x="198" y="0"/>
                  </a:lnTo>
                  <a:lnTo>
                    <a:pt x="205" y="0"/>
                  </a:lnTo>
                  <a:lnTo>
                    <a:pt x="213" y="3"/>
                  </a:lnTo>
                  <a:lnTo>
                    <a:pt x="224" y="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18" name="Freeform 67">
              <a:extLst>
                <a:ext uri="{FF2B5EF4-FFF2-40B4-BE49-F238E27FC236}">
                  <a16:creationId xmlns:a16="http://schemas.microsoft.com/office/drawing/2014/main" id="{FBD8E067-0838-EBE4-5EFB-0BEEB997A3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30" y="1357"/>
              <a:ext cx="98" cy="38"/>
            </a:xfrm>
            <a:custGeom>
              <a:avLst/>
              <a:gdLst>
                <a:gd name="T0" fmla="*/ 0 w 321"/>
                <a:gd name="T1" fmla="*/ 0 h 135"/>
                <a:gd name="T2" fmla="*/ 0 w 321"/>
                <a:gd name="T3" fmla="*/ 0 h 135"/>
                <a:gd name="T4" fmla="*/ 0 w 321"/>
                <a:gd name="T5" fmla="*/ 0 h 135"/>
                <a:gd name="T6" fmla="*/ 0 w 321"/>
                <a:gd name="T7" fmla="*/ 0 h 135"/>
                <a:gd name="T8" fmla="*/ 0 w 321"/>
                <a:gd name="T9" fmla="*/ 0 h 135"/>
                <a:gd name="T10" fmla="*/ 0 w 321"/>
                <a:gd name="T11" fmla="*/ 0 h 135"/>
                <a:gd name="T12" fmla="*/ 0 w 321"/>
                <a:gd name="T13" fmla="*/ 0 h 135"/>
                <a:gd name="T14" fmla="*/ 0 w 321"/>
                <a:gd name="T15" fmla="*/ 0 h 135"/>
                <a:gd name="T16" fmla="*/ 0 w 321"/>
                <a:gd name="T17" fmla="*/ 0 h 135"/>
                <a:gd name="T18" fmla="*/ 0 w 321"/>
                <a:gd name="T19" fmla="*/ 0 h 135"/>
                <a:gd name="T20" fmla="*/ 0 w 321"/>
                <a:gd name="T21" fmla="*/ 0 h 135"/>
                <a:gd name="T22" fmla="*/ 0 w 321"/>
                <a:gd name="T23" fmla="*/ 0 h 135"/>
                <a:gd name="T24" fmla="*/ 0 w 321"/>
                <a:gd name="T25" fmla="*/ 0 h 135"/>
                <a:gd name="T26" fmla="*/ 0 w 321"/>
                <a:gd name="T27" fmla="*/ 0 h 135"/>
                <a:gd name="T28" fmla="*/ 0 w 321"/>
                <a:gd name="T29" fmla="*/ 0 h 135"/>
                <a:gd name="T30" fmla="*/ 0 w 321"/>
                <a:gd name="T31" fmla="*/ 0 h 135"/>
                <a:gd name="T32" fmla="*/ 0 w 321"/>
                <a:gd name="T33" fmla="*/ 0 h 135"/>
                <a:gd name="T34" fmla="*/ 0 w 321"/>
                <a:gd name="T35" fmla="*/ 0 h 135"/>
                <a:gd name="T36" fmla="*/ 0 w 321"/>
                <a:gd name="T37" fmla="*/ 0 h 135"/>
                <a:gd name="T38" fmla="*/ 0 w 321"/>
                <a:gd name="T39" fmla="*/ 0 h 135"/>
                <a:gd name="T40" fmla="*/ 0 w 321"/>
                <a:gd name="T41" fmla="*/ 0 h 135"/>
                <a:gd name="T42" fmla="*/ 0 w 321"/>
                <a:gd name="T43" fmla="*/ 0 h 135"/>
                <a:gd name="T44" fmla="*/ 0 w 321"/>
                <a:gd name="T45" fmla="*/ 0 h 135"/>
                <a:gd name="T46" fmla="*/ 0 w 321"/>
                <a:gd name="T47" fmla="*/ 0 h 135"/>
                <a:gd name="T48" fmla="*/ 0 w 321"/>
                <a:gd name="T49" fmla="*/ 0 h 135"/>
                <a:gd name="T50" fmla="*/ 0 w 321"/>
                <a:gd name="T51" fmla="*/ 0 h 135"/>
                <a:gd name="T52" fmla="*/ 0 w 321"/>
                <a:gd name="T53" fmla="*/ 0 h 135"/>
                <a:gd name="T54" fmla="*/ 0 w 321"/>
                <a:gd name="T55" fmla="*/ 0 h 135"/>
                <a:gd name="T56" fmla="*/ 0 w 321"/>
                <a:gd name="T57" fmla="*/ 0 h 135"/>
                <a:gd name="T58" fmla="*/ 0 w 321"/>
                <a:gd name="T59" fmla="*/ 0 h 135"/>
                <a:gd name="T60" fmla="*/ 0 w 321"/>
                <a:gd name="T61" fmla="*/ 0 h 135"/>
                <a:gd name="T62" fmla="*/ 0 w 321"/>
                <a:gd name="T63" fmla="*/ 0 h 135"/>
                <a:gd name="T64" fmla="*/ 0 w 321"/>
                <a:gd name="T65" fmla="*/ 0 h 135"/>
                <a:gd name="T66" fmla="*/ 0 w 321"/>
                <a:gd name="T67" fmla="*/ 0 h 135"/>
                <a:gd name="T68" fmla="*/ 0 w 321"/>
                <a:gd name="T69" fmla="*/ 0 h 135"/>
                <a:gd name="T70" fmla="*/ 0 w 321"/>
                <a:gd name="T71" fmla="*/ 0 h 135"/>
                <a:gd name="T72" fmla="*/ 0 w 321"/>
                <a:gd name="T73" fmla="*/ 0 h 135"/>
                <a:gd name="T74" fmla="*/ 0 w 321"/>
                <a:gd name="T75" fmla="*/ 0 h 135"/>
                <a:gd name="T76" fmla="*/ 0 w 321"/>
                <a:gd name="T77" fmla="*/ 0 h 135"/>
                <a:gd name="T78" fmla="*/ 0 w 321"/>
                <a:gd name="T79" fmla="*/ 0 h 135"/>
                <a:gd name="T80" fmla="*/ 0 w 321"/>
                <a:gd name="T81" fmla="*/ 0 h 135"/>
                <a:gd name="T82" fmla="*/ 0 w 321"/>
                <a:gd name="T83" fmla="*/ 0 h 135"/>
                <a:gd name="T84" fmla="*/ 0 w 321"/>
                <a:gd name="T85" fmla="*/ 0 h 135"/>
                <a:gd name="T86" fmla="*/ 0 w 321"/>
                <a:gd name="T87" fmla="*/ 0 h 135"/>
                <a:gd name="T88" fmla="*/ 0 w 321"/>
                <a:gd name="T89" fmla="*/ 0 h 135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321"/>
                <a:gd name="T136" fmla="*/ 0 h 135"/>
                <a:gd name="T137" fmla="*/ 321 w 321"/>
                <a:gd name="T138" fmla="*/ 135 h 135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321" h="135">
                  <a:moveTo>
                    <a:pt x="0" y="0"/>
                  </a:moveTo>
                  <a:lnTo>
                    <a:pt x="19" y="0"/>
                  </a:lnTo>
                  <a:lnTo>
                    <a:pt x="39" y="6"/>
                  </a:lnTo>
                  <a:lnTo>
                    <a:pt x="58" y="11"/>
                  </a:lnTo>
                  <a:lnTo>
                    <a:pt x="77" y="21"/>
                  </a:lnTo>
                  <a:lnTo>
                    <a:pt x="95" y="30"/>
                  </a:lnTo>
                  <a:lnTo>
                    <a:pt x="114" y="42"/>
                  </a:lnTo>
                  <a:lnTo>
                    <a:pt x="131" y="53"/>
                  </a:lnTo>
                  <a:lnTo>
                    <a:pt x="150" y="67"/>
                  </a:lnTo>
                  <a:lnTo>
                    <a:pt x="167" y="78"/>
                  </a:lnTo>
                  <a:lnTo>
                    <a:pt x="186" y="89"/>
                  </a:lnTo>
                  <a:lnTo>
                    <a:pt x="205" y="99"/>
                  </a:lnTo>
                  <a:lnTo>
                    <a:pt x="224" y="108"/>
                  </a:lnTo>
                  <a:lnTo>
                    <a:pt x="243" y="116"/>
                  </a:lnTo>
                  <a:lnTo>
                    <a:pt x="266" y="120"/>
                  </a:lnTo>
                  <a:lnTo>
                    <a:pt x="285" y="122"/>
                  </a:lnTo>
                  <a:lnTo>
                    <a:pt x="309" y="120"/>
                  </a:lnTo>
                  <a:lnTo>
                    <a:pt x="315" y="127"/>
                  </a:lnTo>
                  <a:lnTo>
                    <a:pt x="321" y="135"/>
                  </a:lnTo>
                  <a:lnTo>
                    <a:pt x="315" y="135"/>
                  </a:lnTo>
                  <a:lnTo>
                    <a:pt x="307" y="135"/>
                  </a:lnTo>
                  <a:lnTo>
                    <a:pt x="300" y="135"/>
                  </a:lnTo>
                  <a:lnTo>
                    <a:pt x="292" y="135"/>
                  </a:lnTo>
                  <a:lnTo>
                    <a:pt x="283" y="135"/>
                  </a:lnTo>
                  <a:lnTo>
                    <a:pt x="275" y="135"/>
                  </a:lnTo>
                  <a:lnTo>
                    <a:pt x="266" y="135"/>
                  </a:lnTo>
                  <a:lnTo>
                    <a:pt x="262" y="135"/>
                  </a:lnTo>
                  <a:lnTo>
                    <a:pt x="243" y="133"/>
                  </a:lnTo>
                  <a:lnTo>
                    <a:pt x="224" y="131"/>
                  </a:lnTo>
                  <a:lnTo>
                    <a:pt x="207" y="127"/>
                  </a:lnTo>
                  <a:lnTo>
                    <a:pt x="191" y="122"/>
                  </a:lnTo>
                  <a:lnTo>
                    <a:pt x="174" y="116"/>
                  </a:lnTo>
                  <a:lnTo>
                    <a:pt x="157" y="108"/>
                  </a:lnTo>
                  <a:lnTo>
                    <a:pt x="142" y="101"/>
                  </a:lnTo>
                  <a:lnTo>
                    <a:pt x="127" y="93"/>
                  </a:lnTo>
                  <a:lnTo>
                    <a:pt x="112" y="84"/>
                  </a:lnTo>
                  <a:lnTo>
                    <a:pt x="95" y="76"/>
                  </a:lnTo>
                  <a:lnTo>
                    <a:pt x="79" y="67"/>
                  </a:lnTo>
                  <a:lnTo>
                    <a:pt x="64" y="57"/>
                  </a:lnTo>
                  <a:lnTo>
                    <a:pt x="47" y="48"/>
                  </a:lnTo>
                  <a:lnTo>
                    <a:pt x="32" y="40"/>
                  </a:lnTo>
                  <a:lnTo>
                    <a:pt x="15" y="32"/>
                  </a:lnTo>
                  <a:lnTo>
                    <a:pt x="0" y="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19" name="Freeform 68">
              <a:extLst>
                <a:ext uri="{FF2B5EF4-FFF2-40B4-BE49-F238E27FC236}">
                  <a16:creationId xmlns:a16="http://schemas.microsoft.com/office/drawing/2014/main" id="{9B957D96-1A47-5ACB-7BB2-6F981B627D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80" y="1361"/>
              <a:ext cx="48" cy="23"/>
            </a:xfrm>
            <a:custGeom>
              <a:avLst/>
              <a:gdLst>
                <a:gd name="T0" fmla="*/ 0 w 156"/>
                <a:gd name="T1" fmla="*/ 0 h 82"/>
                <a:gd name="T2" fmla="*/ 0 w 156"/>
                <a:gd name="T3" fmla="*/ 0 h 82"/>
                <a:gd name="T4" fmla="*/ 0 w 156"/>
                <a:gd name="T5" fmla="*/ 0 h 82"/>
                <a:gd name="T6" fmla="*/ 0 w 156"/>
                <a:gd name="T7" fmla="*/ 0 h 82"/>
                <a:gd name="T8" fmla="*/ 0 w 156"/>
                <a:gd name="T9" fmla="*/ 0 h 82"/>
                <a:gd name="T10" fmla="*/ 0 w 156"/>
                <a:gd name="T11" fmla="*/ 0 h 82"/>
                <a:gd name="T12" fmla="*/ 0 w 156"/>
                <a:gd name="T13" fmla="*/ 0 h 82"/>
                <a:gd name="T14" fmla="*/ 0 w 156"/>
                <a:gd name="T15" fmla="*/ 0 h 82"/>
                <a:gd name="T16" fmla="*/ 0 w 156"/>
                <a:gd name="T17" fmla="*/ 0 h 82"/>
                <a:gd name="T18" fmla="*/ 0 w 156"/>
                <a:gd name="T19" fmla="*/ 0 h 82"/>
                <a:gd name="T20" fmla="*/ 0 w 156"/>
                <a:gd name="T21" fmla="*/ 0 h 82"/>
                <a:gd name="T22" fmla="*/ 0 w 156"/>
                <a:gd name="T23" fmla="*/ 0 h 82"/>
                <a:gd name="T24" fmla="*/ 0 w 156"/>
                <a:gd name="T25" fmla="*/ 0 h 82"/>
                <a:gd name="T26" fmla="*/ 0 w 156"/>
                <a:gd name="T27" fmla="*/ 0 h 82"/>
                <a:gd name="T28" fmla="*/ 0 w 156"/>
                <a:gd name="T29" fmla="*/ 0 h 82"/>
                <a:gd name="T30" fmla="*/ 0 w 156"/>
                <a:gd name="T31" fmla="*/ 0 h 82"/>
                <a:gd name="T32" fmla="*/ 0 w 156"/>
                <a:gd name="T33" fmla="*/ 0 h 82"/>
                <a:gd name="T34" fmla="*/ 0 w 156"/>
                <a:gd name="T35" fmla="*/ 0 h 82"/>
                <a:gd name="T36" fmla="*/ 0 w 156"/>
                <a:gd name="T37" fmla="*/ 0 h 82"/>
                <a:gd name="T38" fmla="*/ 0 w 156"/>
                <a:gd name="T39" fmla="*/ 0 h 82"/>
                <a:gd name="T40" fmla="*/ 0 w 156"/>
                <a:gd name="T41" fmla="*/ 0 h 82"/>
                <a:gd name="T42" fmla="*/ 0 w 156"/>
                <a:gd name="T43" fmla="*/ 0 h 82"/>
                <a:gd name="T44" fmla="*/ 0 w 156"/>
                <a:gd name="T45" fmla="*/ 0 h 82"/>
                <a:gd name="T46" fmla="*/ 0 w 156"/>
                <a:gd name="T47" fmla="*/ 0 h 82"/>
                <a:gd name="T48" fmla="*/ 0 w 156"/>
                <a:gd name="T49" fmla="*/ 0 h 82"/>
                <a:gd name="T50" fmla="*/ 0 w 156"/>
                <a:gd name="T51" fmla="*/ 0 h 82"/>
                <a:gd name="T52" fmla="*/ 0 w 156"/>
                <a:gd name="T53" fmla="*/ 0 h 82"/>
                <a:gd name="T54" fmla="*/ 0 w 156"/>
                <a:gd name="T55" fmla="*/ 0 h 82"/>
                <a:gd name="T56" fmla="*/ 0 w 156"/>
                <a:gd name="T57" fmla="*/ 0 h 82"/>
                <a:gd name="T58" fmla="*/ 0 w 156"/>
                <a:gd name="T59" fmla="*/ 0 h 82"/>
                <a:gd name="T60" fmla="*/ 0 w 156"/>
                <a:gd name="T61" fmla="*/ 0 h 82"/>
                <a:gd name="T62" fmla="*/ 0 w 156"/>
                <a:gd name="T63" fmla="*/ 0 h 82"/>
                <a:gd name="T64" fmla="*/ 0 w 156"/>
                <a:gd name="T65" fmla="*/ 0 h 82"/>
                <a:gd name="T66" fmla="*/ 0 w 156"/>
                <a:gd name="T67" fmla="*/ 0 h 82"/>
                <a:gd name="T68" fmla="*/ 0 w 156"/>
                <a:gd name="T69" fmla="*/ 0 h 82"/>
                <a:gd name="T70" fmla="*/ 0 w 156"/>
                <a:gd name="T71" fmla="*/ 0 h 82"/>
                <a:gd name="T72" fmla="*/ 0 w 156"/>
                <a:gd name="T73" fmla="*/ 0 h 82"/>
                <a:gd name="T74" fmla="*/ 0 w 156"/>
                <a:gd name="T75" fmla="*/ 0 h 82"/>
                <a:gd name="T76" fmla="*/ 0 w 156"/>
                <a:gd name="T77" fmla="*/ 0 h 82"/>
                <a:gd name="T78" fmla="*/ 0 w 156"/>
                <a:gd name="T79" fmla="*/ 0 h 82"/>
                <a:gd name="T80" fmla="*/ 0 w 156"/>
                <a:gd name="T81" fmla="*/ 0 h 82"/>
                <a:gd name="T82" fmla="*/ 0 w 156"/>
                <a:gd name="T83" fmla="*/ 0 h 82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156"/>
                <a:gd name="T127" fmla="*/ 0 h 82"/>
                <a:gd name="T128" fmla="*/ 156 w 156"/>
                <a:gd name="T129" fmla="*/ 82 h 82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156" h="82">
                  <a:moveTo>
                    <a:pt x="4" y="0"/>
                  </a:moveTo>
                  <a:lnTo>
                    <a:pt x="9" y="6"/>
                  </a:lnTo>
                  <a:lnTo>
                    <a:pt x="17" y="10"/>
                  </a:lnTo>
                  <a:lnTo>
                    <a:pt x="26" y="16"/>
                  </a:lnTo>
                  <a:lnTo>
                    <a:pt x="36" y="19"/>
                  </a:lnTo>
                  <a:lnTo>
                    <a:pt x="44" y="19"/>
                  </a:lnTo>
                  <a:lnTo>
                    <a:pt x="53" y="23"/>
                  </a:lnTo>
                  <a:lnTo>
                    <a:pt x="63" y="23"/>
                  </a:lnTo>
                  <a:lnTo>
                    <a:pt x="76" y="23"/>
                  </a:lnTo>
                  <a:lnTo>
                    <a:pt x="85" y="19"/>
                  </a:lnTo>
                  <a:lnTo>
                    <a:pt x="97" y="19"/>
                  </a:lnTo>
                  <a:lnTo>
                    <a:pt x="108" y="16"/>
                  </a:lnTo>
                  <a:lnTo>
                    <a:pt x="120" y="16"/>
                  </a:lnTo>
                  <a:lnTo>
                    <a:pt x="129" y="10"/>
                  </a:lnTo>
                  <a:lnTo>
                    <a:pt x="139" y="6"/>
                  </a:lnTo>
                  <a:lnTo>
                    <a:pt x="146" y="2"/>
                  </a:lnTo>
                  <a:lnTo>
                    <a:pt x="156" y="0"/>
                  </a:lnTo>
                  <a:lnTo>
                    <a:pt x="156" y="10"/>
                  </a:lnTo>
                  <a:lnTo>
                    <a:pt x="156" y="21"/>
                  </a:lnTo>
                  <a:lnTo>
                    <a:pt x="154" y="35"/>
                  </a:lnTo>
                  <a:lnTo>
                    <a:pt x="152" y="48"/>
                  </a:lnTo>
                  <a:lnTo>
                    <a:pt x="146" y="57"/>
                  </a:lnTo>
                  <a:lnTo>
                    <a:pt x="139" y="71"/>
                  </a:lnTo>
                  <a:lnTo>
                    <a:pt x="129" y="73"/>
                  </a:lnTo>
                  <a:lnTo>
                    <a:pt x="123" y="76"/>
                  </a:lnTo>
                  <a:lnTo>
                    <a:pt x="114" y="80"/>
                  </a:lnTo>
                  <a:lnTo>
                    <a:pt x="104" y="82"/>
                  </a:lnTo>
                  <a:lnTo>
                    <a:pt x="95" y="80"/>
                  </a:lnTo>
                  <a:lnTo>
                    <a:pt x="87" y="80"/>
                  </a:lnTo>
                  <a:lnTo>
                    <a:pt x="78" y="76"/>
                  </a:lnTo>
                  <a:lnTo>
                    <a:pt x="70" y="74"/>
                  </a:lnTo>
                  <a:lnTo>
                    <a:pt x="59" y="69"/>
                  </a:lnTo>
                  <a:lnTo>
                    <a:pt x="51" y="65"/>
                  </a:lnTo>
                  <a:lnTo>
                    <a:pt x="42" y="59"/>
                  </a:lnTo>
                  <a:lnTo>
                    <a:pt x="34" y="54"/>
                  </a:lnTo>
                  <a:lnTo>
                    <a:pt x="25" y="48"/>
                  </a:lnTo>
                  <a:lnTo>
                    <a:pt x="17" y="40"/>
                  </a:lnTo>
                  <a:lnTo>
                    <a:pt x="11" y="35"/>
                  </a:lnTo>
                  <a:lnTo>
                    <a:pt x="7" y="27"/>
                  </a:lnTo>
                  <a:lnTo>
                    <a:pt x="0" y="12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20" name="Freeform 69">
              <a:extLst>
                <a:ext uri="{FF2B5EF4-FFF2-40B4-BE49-F238E27FC236}">
                  <a16:creationId xmlns:a16="http://schemas.microsoft.com/office/drawing/2014/main" id="{F9E11780-3C65-8613-F224-CA39311202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28" y="1376"/>
              <a:ext cx="19" cy="33"/>
            </a:xfrm>
            <a:custGeom>
              <a:avLst/>
              <a:gdLst>
                <a:gd name="T0" fmla="*/ 0 w 62"/>
                <a:gd name="T1" fmla="*/ 0 h 117"/>
                <a:gd name="T2" fmla="*/ 0 w 62"/>
                <a:gd name="T3" fmla="*/ 0 h 117"/>
                <a:gd name="T4" fmla="*/ 0 w 62"/>
                <a:gd name="T5" fmla="*/ 0 h 117"/>
                <a:gd name="T6" fmla="*/ 0 w 62"/>
                <a:gd name="T7" fmla="*/ 0 h 117"/>
                <a:gd name="T8" fmla="*/ 0 w 62"/>
                <a:gd name="T9" fmla="*/ 0 h 117"/>
                <a:gd name="T10" fmla="*/ 0 w 62"/>
                <a:gd name="T11" fmla="*/ 0 h 117"/>
                <a:gd name="T12" fmla="*/ 0 w 62"/>
                <a:gd name="T13" fmla="*/ 0 h 117"/>
                <a:gd name="T14" fmla="*/ 0 w 62"/>
                <a:gd name="T15" fmla="*/ 0 h 117"/>
                <a:gd name="T16" fmla="*/ 0 w 62"/>
                <a:gd name="T17" fmla="*/ 0 h 117"/>
                <a:gd name="T18" fmla="*/ 0 w 62"/>
                <a:gd name="T19" fmla="*/ 0 h 117"/>
                <a:gd name="T20" fmla="*/ 0 w 62"/>
                <a:gd name="T21" fmla="*/ 0 h 117"/>
                <a:gd name="T22" fmla="*/ 0 w 62"/>
                <a:gd name="T23" fmla="*/ 0 h 117"/>
                <a:gd name="T24" fmla="*/ 0 w 62"/>
                <a:gd name="T25" fmla="*/ 0 h 117"/>
                <a:gd name="T26" fmla="*/ 0 w 62"/>
                <a:gd name="T27" fmla="*/ 0 h 117"/>
                <a:gd name="T28" fmla="*/ 0 w 62"/>
                <a:gd name="T29" fmla="*/ 0 h 117"/>
                <a:gd name="T30" fmla="*/ 0 w 62"/>
                <a:gd name="T31" fmla="*/ 0 h 117"/>
                <a:gd name="T32" fmla="*/ 0 w 62"/>
                <a:gd name="T33" fmla="*/ 0 h 117"/>
                <a:gd name="T34" fmla="*/ 0 w 62"/>
                <a:gd name="T35" fmla="*/ 0 h 117"/>
                <a:gd name="T36" fmla="*/ 0 w 62"/>
                <a:gd name="T37" fmla="*/ 0 h 117"/>
                <a:gd name="T38" fmla="*/ 0 w 62"/>
                <a:gd name="T39" fmla="*/ 0 h 117"/>
                <a:gd name="T40" fmla="*/ 0 w 62"/>
                <a:gd name="T41" fmla="*/ 0 h 117"/>
                <a:gd name="T42" fmla="*/ 0 w 62"/>
                <a:gd name="T43" fmla="*/ 0 h 117"/>
                <a:gd name="T44" fmla="*/ 0 w 62"/>
                <a:gd name="T45" fmla="*/ 0 h 117"/>
                <a:gd name="T46" fmla="*/ 0 w 62"/>
                <a:gd name="T47" fmla="*/ 0 h 117"/>
                <a:gd name="T48" fmla="*/ 0 w 62"/>
                <a:gd name="T49" fmla="*/ 0 h 117"/>
                <a:gd name="T50" fmla="*/ 0 w 62"/>
                <a:gd name="T51" fmla="*/ 0 h 117"/>
                <a:gd name="T52" fmla="*/ 0 w 62"/>
                <a:gd name="T53" fmla="*/ 0 h 117"/>
                <a:gd name="T54" fmla="*/ 0 w 62"/>
                <a:gd name="T55" fmla="*/ 0 h 117"/>
                <a:gd name="T56" fmla="*/ 0 w 62"/>
                <a:gd name="T57" fmla="*/ 0 h 117"/>
                <a:gd name="T58" fmla="*/ 0 w 62"/>
                <a:gd name="T59" fmla="*/ 0 h 117"/>
                <a:gd name="T60" fmla="*/ 0 w 62"/>
                <a:gd name="T61" fmla="*/ 0 h 117"/>
                <a:gd name="T62" fmla="*/ 0 w 62"/>
                <a:gd name="T63" fmla="*/ 0 h 117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62"/>
                <a:gd name="T97" fmla="*/ 0 h 117"/>
                <a:gd name="T98" fmla="*/ 62 w 62"/>
                <a:gd name="T99" fmla="*/ 117 h 117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62" h="117">
                  <a:moveTo>
                    <a:pt x="3" y="3"/>
                  </a:moveTo>
                  <a:lnTo>
                    <a:pt x="9" y="0"/>
                  </a:lnTo>
                  <a:lnTo>
                    <a:pt x="19" y="0"/>
                  </a:lnTo>
                  <a:lnTo>
                    <a:pt x="28" y="1"/>
                  </a:lnTo>
                  <a:lnTo>
                    <a:pt x="38" y="7"/>
                  </a:lnTo>
                  <a:lnTo>
                    <a:pt x="45" y="13"/>
                  </a:lnTo>
                  <a:lnTo>
                    <a:pt x="55" y="20"/>
                  </a:lnTo>
                  <a:lnTo>
                    <a:pt x="59" y="30"/>
                  </a:lnTo>
                  <a:lnTo>
                    <a:pt x="62" y="43"/>
                  </a:lnTo>
                  <a:lnTo>
                    <a:pt x="60" y="55"/>
                  </a:lnTo>
                  <a:lnTo>
                    <a:pt x="59" y="66"/>
                  </a:lnTo>
                  <a:lnTo>
                    <a:pt x="53" y="78"/>
                  </a:lnTo>
                  <a:lnTo>
                    <a:pt x="47" y="91"/>
                  </a:lnTo>
                  <a:lnTo>
                    <a:pt x="38" y="102"/>
                  </a:lnTo>
                  <a:lnTo>
                    <a:pt x="30" y="110"/>
                  </a:lnTo>
                  <a:lnTo>
                    <a:pt x="21" y="116"/>
                  </a:lnTo>
                  <a:lnTo>
                    <a:pt x="13" y="117"/>
                  </a:lnTo>
                  <a:lnTo>
                    <a:pt x="13" y="110"/>
                  </a:lnTo>
                  <a:lnTo>
                    <a:pt x="17" y="102"/>
                  </a:lnTo>
                  <a:lnTo>
                    <a:pt x="17" y="95"/>
                  </a:lnTo>
                  <a:lnTo>
                    <a:pt x="19" y="87"/>
                  </a:lnTo>
                  <a:lnTo>
                    <a:pt x="15" y="79"/>
                  </a:lnTo>
                  <a:lnTo>
                    <a:pt x="13" y="72"/>
                  </a:lnTo>
                  <a:lnTo>
                    <a:pt x="13" y="64"/>
                  </a:lnTo>
                  <a:lnTo>
                    <a:pt x="11" y="58"/>
                  </a:lnTo>
                  <a:lnTo>
                    <a:pt x="9" y="51"/>
                  </a:lnTo>
                  <a:lnTo>
                    <a:pt x="5" y="41"/>
                  </a:lnTo>
                  <a:lnTo>
                    <a:pt x="3" y="36"/>
                  </a:lnTo>
                  <a:lnTo>
                    <a:pt x="3" y="28"/>
                  </a:lnTo>
                  <a:lnTo>
                    <a:pt x="0" y="15"/>
                  </a:lnTo>
                  <a:lnTo>
                    <a:pt x="3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21" name="Freeform 70">
              <a:extLst>
                <a:ext uri="{FF2B5EF4-FFF2-40B4-BE49-F238E27FC236}">
                  <a16:creationId xmlns:a16="http://schemas.microsoft.com/office/drawing/2014/main" id="{A415BDAF-47BA-6B45-C3BA-4FC8A6611C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69" y="1383"/>
              <a:ext cx="151" cy="42"/>
            </a:xfrm>
            <a:custGeom>
              <a:avLst/>
              <a:gdLst>
                <a:gd name="T0" fmla="*/ 0 w 490"/>
                <a:gd name="T1" fmla="*/ 0 h 149"/>
                <a:gd name="T2" fmla="*/ 0 w 490"/>
                <a:gd name="T3" fmla="*/ 0 h 149"/>
                <a:gd name="T4" fmla="*/ 0 w 490"/>
                <a:gd name="T5" fmla="*/ 0 h 149"/>
                <a:gd name="T6" fmla="*/ 0 w 490"/>
                <a:gd name="T7" fmla="*/ 0 h 149"/>
                <a:gd name="T8" fmla="*/ 0 w 490"/>
                <a:gd name="T9" fmla="*/ 0 h 149"/>
                <a:gd name="T10" fmla="*/ 0 w 490"/>
                <a:gd name="T11" fmla="*/ 0 h 149"/>
                <a:gd name="T12" fmla="*/ 0 w 490"/>
                <a:gd name="T13" fmla="*/ 0 h 149"/>
                <a:gd name="T14" fmla="*/ 0 w 490"/>
                <a:gd name="T15" fmla="*/ 0 h 149"/>
                <a:gd name="T16" fmla="*/ 0 w 490"/>
                <a:gd name="T17" fmla="*/ 0 h 149"/>
                <a:gd name="T18" fmla="*/ 0 w 490"/>
                <a:gd name="T19" fmla="*/ 0 h 149"/>
                <a:gd name="T20" fmla="*/ 0 w 490"/>
                <a:gd name="T21" fmla="*/ 0 h 149"/>
                <a:gd name="T22" fmla="*/ 0 w 490"/>
                <a:gd name="T23" fmla="*/ 0 h 149"/>
                <a:gd name="T24" fmla="*/ 0 w 490"/>
                <a:gd name="T25" fmla="*/ 0 h 149"/>
                <a:gd name="T26" fmla="*/ 0 w 490"/>
                <a:gd name="T27" fmla="*/ 0 h 149"/>
                <a:gd name="T28" fmla="*/ 0 w 490"/>
                <a:gd name="T29" fmla="*/ 0 h 149"/>
                <a:gd name="T30" fmla="*/ 0 w 490"/>
                <a:gd name="T31" fmla="*/ 0 h 149"/>
                <a:gd name="T32" fmla="*/ 0 w 490"/>
                <a:gd name="T33" fmla="*/ 0 h 149"/>
                <a:gd name="T34" fmla="*/ 0 w 490"/>
                <a:gd name="T35" fmla="*/ 0 h 149"/>
                <a:gd name="T36" fmla="*/ 0 w 490"/>
                <a:gd name="T37" fmla="*/ 0 h 149"/>
                <a:gd name="T38" fmla="*/ 0 w 490"/>
                <a:gd name="T39" fmla="*/ 0 h 149"/>
                <a:gd name="T40" fmla="*/ 0 w 490"/>
                <a:gd name="T41" fmla="*/ 0 h 149"/>
                <a:gd name="T42" fmla="*/ 0 w 490"/>
                <a:gd name="T43" fmla="*/ 0 h 149"/>
                <a:gd name="T44" fmla="*/ 0 w 490"/>
                <a:gd name="T45" fmla="*/ 0 h 149"/>
                <a:gd name="T46" fmla="*/ 0 w 490"/>
                <a:gd name="T47" fmla="*/ 0 h 149"/>
                <a:gd name="T48" fmla="*/ 0 w 490"/>
                <a:gd name="T49" fmla="*/ 0 h 149"/>
                <a:gd name="T50" fmla="*/ 0 w 490"/>
                <a:gd name="T51" fmla="*/ 0 h 149"/>
                <a:gd name="T52" fmla="*/ 0 w 490"/>
                <a:gd name="T53" fmla="*/ 0 h 149"/>
                <a:gd name="T54" fmla="*/ 0 w 490"/>
                <a:gd name="T55" fmla="*/ 0 h 149"/>
                <a:gd name="T56" fmla="*/ 0 w 490"/>
                <a:gd name="T57" fmla="*/ 0 h 149"/>
                <a:gd name="T58" fmla="*/ 0 w 490"/>
                <a:gd name="T59" fmla="*/ 0 h 149"/>
                <a:gd name="T60" fmla="*/ 0 w 490"/>
                <a:gd name="T61" fmla="*/ 0 h 149"/>
                <a:gd name="T62" fmla="*/ 0 w 490"/>
                <a:gd name="T63" fmla="*/ 0 h 149"/>
                <a:gd name="T64" fmla="*/ 0 w 490"/>
                <a:gd name="T65" fmla="*/ 0 h 149"/>
                <a:gd name="T66" fmla="*/ 0 w 490"/>
                <a:gd name="T67" fmla="*/ 0 h 149"/>
                <a:gd name="T68" fmla="*/ 0 w 490"/>
                <a:gd name="T69" fmla="*/ 0 h 149"/>
                <a:gd name="T70" fmla="*/ 0 w 490"/>
                <a:gd name="T71" fmla="*/ 0 h 149"/>
                <a:gd name="T72" fmla="*/ 0 w 490"/>
                <a:gd name="T73" fmla="*/ 0 h 149"/>
                <a:gd name="T74" fmla="*/ 0 w 490"/>
                <a:gd name="T75" fmla="*/ 0 h 149"/>
                <a:gd name="T76" fmla="*/ 0 w 490"/>
                <a:gd name="T77" fmla="*/ 0 h 149"/>
                <a:gd name="T78" fmla="*/ 0 w 490"/>
                <a:gd name="T79" fmla="*/ 0 h 149"/>
                <a:gd name="T80" fmla="*/ 0 w 490"/>
                <a:gd name="T81" fmla="*/ 0 h 149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490"/>
                <a:gd name="T124" fmla="*/ 0 h 149"/>
                <a:gd name="T125" fmla="*/ 490 w 490"/>
                <a:gd name="T126" fmla="*/ 149 h 149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490" h="149">
                  <a:moveTo>
                    <a:pt x="296" y="2"/>
                  </a:moveTo>
                  <a:lnTo>
                    <a:pt x="311" y="0"/>
                  </a:lnTo>
                  <a:lnTo>
                    <a:pt x="327" y="0"/>
                  </a:lnTo>
                  <a:lnTo>
                    <a:pt x="344" y="2"/>
                  </a:lnTo>
                  <a:lnTo>
                    <a:pt x="361" y="8"/>
                  </a:lnTo>
                  <a:lnTo>
                    <a:pt x="376" y="12"/>
                  </a:lnTo>
                  <a:lnTo>
                    <a:pt x="395" y="19"/>
                  </a:lnTo>
                  <a:lnTo>
                    <a:pt x="410" y="27"/>
                  </a:lnTo>
                  <a:lnTo>
                    <a:pt x="427" y="36"/>
                  </a:lnTo>
                  <a:lnTo>
                    <a:pt x="439" y="44"/>
                  </a:lnTo>
                  <a:lnTo>
                    <a:pt x="452" y="54"/>
                  </a:lnTo>
                  <a:lnTo>
                    <a:pt x="463" y="61"/>
                  </a:lnTo>
                  <a:lnTo>
                    <a:pt x="475" y="73"/>
                  </a:lnTo>
                  <a:lnTo>
                    <a:pt x="481" y="82"/>
                  </a:lnTo>
                  <a:lnTo>
                    <a:pt x="486" y="92"/>
                  </a:lnTo>
                  <a:lnTo>
                    <a:pt x="488" y="99"/>
                  </a:lnTo>
                  <a:lnTo>
                    <a:pt x="490" y="109"/>
                  </a:lnTo>
                  <a:lnTo>
                    <a:pt x="475" y="103"/>
                  </a:lnTo>
                  <a:lnTo>
                    <a:pt x="462" y="97"/>
                  </a:lnTo>
                  <a:lnTo>
                    <a:pt x="446" y="90"/>
                  </a:lnTo>
                  <a:lnTo>
                    <a:pt x="431" y="82"/>
                  </a:lnTo>
                  <a:lnTo>
                    <a:pt x="414" y="73"/>
                  </a:lnTo>
                  <a:lnTo>
                    <a:pt x="399" y="63"/>
                  </a:lnTo>
                  <a:lnTo>
                    <a:pt x="382" y="54"/>
                  </a:lnTo>
                  <a:lnTo>
                    <a:pt x="366" y="48"/>
                  </a:lnTo>
                  <a:lnTo>
                    <a:pt x="349" y="40"/>
                  </a:lnTo>
                  <a:lnTo>
                    <a:pt x="334" y="36"/>
                  </a:lnTo>
                  <a:lnTo>
                    <a:pt x="315" y="33"/>
                  </a:lnTo>
                  <a:lnTo>
                    <a:pt x="300" y="34"/>
                  </a:lnTo>
                  <a:lnTo>
                    <a:pt x="283" y="38"/>
                  </a:lnTo>
                  <a:lnTo>
                    <a:pt x="268" y="46"/>
                  </a:lnTo>
                  <a:lnTo>
                    <a:pt x="252" y="59"/>
                  </a:lnTo>
                  <a:lnTo>
                    <a:pt x="237" y="78"/>
                  </a:lnTo>
                  <a:lnTo>
                    <a:pt x="228" y="93"/>
                  </a:lnTo>
                  <a:lnTo>
                    <a:pt x="214" y="107"/>
                  </a:lnTo>
                  <a:lnTo>
                    <a:pt x="199" y="120"/>
                  </a:lnTo>
                  <a:lnTo>
                    <a:pt x="182" y="130"/>
                  </a:lnTo>
                  <a:lnTo>
                    <a:pt x="163" y="135"/>
                  </a:lnTo>
                  <a:lnTo>
                    <a:pt x="144" y="141"/>
                  </a:lnTo>
                  <a:lnTo>
                    <a:pt x="123" y="143"/>
                  </a:lnTo>
                  <a:lnTo>
                    <a:pt x="102" y="149"/>
                  </a:lnTo>
                  <a:lnTo>
                    <a:pt x="83" y="149"/>
                  </a:lnTo>
                  <a:lnTo>
                    <a:pt x="64" y="149"/>
                  </a:lnTo>
                  <a:lnTo>
                    <a:pt x="45" y="145"/>
                  </a:lnTo>
                  <a:lnTo>
                    <a:pt x="32" y="143"/>
                  </a:lnTo>
                  <a:lnTo>
                    <a:pt x="17" y="139"/>
                  </a:lnTo>
                  <a:lnTo>
                    <a:pt x="9" y="133"/>
                  </a:lnTo>
                  <a:lnTo>
                    <a:pt x="3" y="130"/>
                  </a:lnTo>
                  <a:lnTo>
                    <a:pt x="2" y="124"/>
                  </a:lnTo>
                  <a:lnTo>
                    <a:pt x="0" y="116"/>
                  </a:lnTo>
                  <a:lnTo>
                    <a:pt x="2" y="107"/>
                  </a:lnTo>
                  <a:lnTo>
                    <a:pt x="3" y="97"/>
                  </a:lnTo>
                  <a:lnTo>
                    <a:pt x="9" y="86"/>
                  </a:lnTo>
                  <a:lnTo>
                    <a:pt x="13" y="73"/>
                  </a:lnTo>
                  <a:lnTo>
                    <a:pt x="19" y="63"/>
                  </a:lnTo>
                  <a:lnTo>
                    <a:pt x="22" y="54"/>
                  </a:lnTo>
                  <a:lnTo>
                    <a:pt x="26" y="50"/>
                  </a:lnTo>
                  <a:lnTo>
                    <a:pt x="30" y="65"/>
                  </a:lnTo>
                  <a:lnTo>
                    <a:pt x="38" y="78"/>
                  </a:lnTo>
                  <a:lnTo>
                    <a:pt x="49" y="92"/>
                  </a:lnTo>
                  <a:lnTo>
                    <a:pt x="62" y="101"/>
                  </a:lnTo>
                  <a:lnTo>
                    <a:pt x="78" y="107"/>
                  </a:lnTo>
                  <a:lnTo>
                    <a:pt x="93" y="111"/>
                  </a:lnTo>
                  <a:lnTo>
                    <a:pt x="112" y="111"/>
                  </a:lnTo>
                  <a:lnTo>
                    <a:pt x="129" y="112"/>
                  </a:lnTo>
                  <a:lnTo>
                    <a:pt x="148" y="109"/>
                  </a:lnTo>
                  <a:lnTo>
                    <a:pt x="165" y="107"/>
                  </a:lnTo>
                  <a:lnTo>
                    <a:pt x="182" y="97"/>
                  </a:lnTo>
                  <a:lnTo>
                    <a:pt x="199" y="92"/>
                  </a:lnTo>
                  <a:lnTo>
                    <a:pt x="214" y="80"/>
                  </a:lnTo>
                  <a:lnTo>
                    <a:pt x="228" y="69"/>
                  </a:lnTo>
                  <a:lnTo>
                    <a:pt x="239" y="54"/>
                  </a:lnTo>
                  <a:lnTo>
                    <a:pt x="251" y="40"/>
                  </a:lnTo>
                  <a:lnTo>
                    <a:pt x="252" y="36"/>
                  </a:lnTo>
                  <a:lnTo>
                    <a:pt x="260" y="31"/>
                  </a:lnTo>
                  <a:lnTo>
                    <a:pt x="266" y="25"/>
                  </a:lnTo>
                  <a:lnTo>
                    <a:pt x="273" y="19"/>
                  </a:lnTo>
                  <a:lnTo>
                    <a:pt x="281" y="12"/>
                  </a:lnTo>
                  <a:lnTo>
                    <a:pt x="289" y="8"/>
                  </a:lnTo>
                  <a:lnTo>
                    <a:pt x="292" y="4"/>
                  </a:lnTo>
                  <a:lnTo>
                    <a:pt x="296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22" name="Freeform 71">
              <a:extLst>
                <a:ext uri="{FF2B5EF4-FFF2-40B4-BE49-F238E27FC236}">
                  <a16:creationId xmlns:a16="http://schemas.microsoft.com/office/drawing/2014/main" id="{F46AE031-A58C-1D22-ABD4-992A226443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03" y="1353"/>
              <a:ext cx="34" cy="66"/>
            </a:xfrm>
            <a:custGeom>
              <a:avLst/>
              <a:gdLst>
                <a:gd name="T0" fmla="*/ 0 w 112"/>
                <a:gd name="T1" fmla="*/ 0 h 234"/>
                <a:gd name="T2" fmla="*/ 0 w 112"/>
                <a:gd name="T3" fmla="*/ 0 h 234"/>
                <a:gd name="T4" fmla="*/ 0 w 112"/>
                <a:gd name="T5" fmla="*/ 0 h 234"/>
                <a:gd name="T6" fmla="*/ 0 w 112"/>
                <a:gd name="T7" fmla="*/ 0 h 234"/>
                <a:gd name="T8" fmla="*/ 0 w 112"/>
                <a:gd name="T9" fmla="*/ 0 h 234"/>
                <a:gd name="T10" fmla="*/ 0 w 112"/>
                <a:gd name="T11" fmla="*/ 0 h 234"/>
                <a:gd name="T12" fmla="*/ 0 w 112"/>
                <a:gd name="T13" fmla="*/ 0 h 234"/>
                <a:gd name="T14" fmla="*/ 0 w 112"/>
                <a:gd name="T15" fmla="*/ 0 h 234"/>
                <a:gd name="T16" fmla="*/ 0 w 112"/>
                <a:gd name="T17" fmla="*/ 0 h 234"/>
                <a:gd name="T18" fmla="*/ 0 w 112"/>
                <a:gd name="T19" fmla="*/ 0 h 234"/>
                <a:gd name="T20" fmla="*/ 0 w 112"/>
                <a:gd name="T21" fmla="*/ 0 h 234"/>
                <a:gd name="T22" fmla="*/ 0 w 112"/>
                <a:gd name="T23" fmla="*/ 0 h 234"/>
                <a:gd name="T24" fmla="*/ 0 w 112"/>
                <a:gd name="T25" fmla="*/ 0 h 234"/>
                <a:gd name="T26" fmla="*/ 0 w 112"/>
                <a:gd name="T27" fmla="*/ 0 h 234"/>
                <a:gd name="T28" fmla="*/ 0 w 112"/>
                <a:gd name="T29" fmla="*/ 0 h 234"/>
                <a:gd name="T30" fmla="*/ 0 w 112"/>
                <a:gd name="T31" fmla="*/ 0 h 234"/>
                <a:gd name="T32" fmla="*/ 0 w 112"/>
                <a:gd name="T33" fmla="*/ 0 h 234"/>
                <a:gd name="T34" fmla="*/ 0 w 112"/>
                <a:gd name="T35" fmla="*/ 0 h 234"/>
                <a:gd name="T36" fmla="*/ 0 w 112"/>
                <a:gd name="T37" fmla="*/ 0 h 234"/>
                <a:gd name="T38" fmla="*/ 0 w 112"/>
                <a:gd name="T39" fmla="*/ 0 h 234"/>
                <a:gd name="T40" fmla="*/ 0 w 112"/>
                <a:gd name="T41" fmla="*/ 0 h 234"/>
                <a:gd name="T42" fmla="*/ 0 w 112"/>
                <a:gd name="T43" fmla="*/ 0 h 234"/>
                <a:gd name="T44" fmla="*/ 0 w 112"/>
                <a:gd name="T45" fmla="*/ 0 h 234"/>
                <a:gd name="T46" fmla="*/ 0 w 112"/>
                <a:gd name="T47" fmla="*/ 0 h 234"/>
                <a:gd name="T48" fmla="*/ 0 w 112"/>
                <a:gd name="T49" fmla="*/ 0 h 234"/>
                <a:gd name="T50" fmla="*/ 0 w 112"/>
                <a:gd name="T51" fmla="*/ 0 h 234"/>
                <a:gd name="T52" fmla="*/ 0 w 112"/>
                <a:gd name="T53" fmla="*/ 0 h 234"/>
                <a:gd name="T54" fmla="*/ 0 w 112"/>
                <a:gd name="T55" fmla="*/ 0 h 234"/>
                <a:gd name="T56" fmla="*/ 0 w 112"/>
                <a:gd name="T57" fmla="*/ 0 h 234"/>
                <a:gd name="T58" fmla="*/ 0 w 112"/>
                <a:gd name="T59" fmla="*/ 0 h 234"/>
                <a:gd name="T60" fmla="*/ 0 w 112"/>
                <a:gd name="T61" fmla="*/ 0 h 234"/>
                <a:gd name="T62" fmla="*/ 0 w 112"/>
                <a:gd name="T63" fmla="*/ 0 h 234"/>
                <a:gd name="T64" fmla="*/ 0 w 112"/>
                <a:gd name="T65" fmla="*/ 0 h 234"/>
                <a:gd name="T66" fmla="*/ 0 w 112"/>
                <a:gd name="T67" fmla="*/ 0 h 234"/>
                <a:gd name="T68" fmla="*/ 0 w 112"/>
                <a:gd name="T69" fmla="*/ 0 h 234"/>
                <a:gd name="T70" fmla="*/ 0 w 112"/>
                <a:gd name="T71" fmla="*/ 0 h 234"/>
                <a:gd name="T72" fmla="*/ 0 w 112"/>
                <a:gd name="T73" fmla="*/ 0 h 234"/>
                <a:gd name="T74" fmla="*/ 0 w 112"/>
                <a:gd name="T75" fmla="*/ 0 h 234"/>
                <a:gd name="T76" fmla="*/ 0 w 112"/>
                <a:gd name="T77" fmla="*/ 0 h 234"/>
                <a:gd name="T78" fmla="*/ 0 w 112"/>
                <a:gd name="T79" fmla="*/ 0 h 234"/>
                <a:gd name="T80" fmla="*/ 0 w 112"/>
                <a:gd name="T81" fmla="*/ 0 h 234"/>
                <a:gd name="T82" fmla="*/ 0 w 112"/>
                <a:gd name="T83" fmla="*/ 0 h 234"/>
                <a:gd name="T84" fmla="*/ 0 w 112"/>
                <a:gd name="T85" fmla="*/ 0 h 234"/>
                <a:gd name="T86" fmla="*/ 0 w 112"/>
                <a:gd name="T87" fmla="*/ 0 h 234"/>
                <a:gd name="T88" fmla="*/ 0 w 112"/>
                <a:gd name="T89" fmla="*/ 0 h 234"/>
                <a:gd name="T90" fmla="*/ 0 w 112"/>
                <a:gd name="T91" fmla="*/ 0 h 234"/>
                <a:gd name="T92" fmla="*/ 0 w 112"/>
                <a:gd name="T93" fmla="*/ 0 h 234"/>
                <a:gd name="T94" fmla="*/ 0 w 112"/>
                <a:gd name="T95" fmla="*/ 0 h 234"/>
                <a:gd name="T96" fmla="*/ 0 w 112"/>
                <a:gd name="T97" fmla="*/ 0 h 234"/>
                <a:gd name="T98" fmla="*/ 0 w 112"/>
                <a:gd name="T99" fmla="*/ 0 h 234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12"/>
                <a:gd name="T151" fmla="*/ 0 h 234"/>
                <a:gd name="T152" fmla="*/ 112 w 112"/>
                <a:gd name="T153" fmla="*/ 234 h 234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12" h="234">
                  <a:moveTo>
                    <a:pt x="66" y="6"/>
                  </a:moveTo>
                  <a:lnTo>
                    <a:pt x="74" y="2"/>
                  </a:lnTo>
                  <a:lnTo>
                    <a:pt x="83" y="2"/>
                  </a:lnTo>
                  <a:lnTo>
                    <a:pt x="89" y="0"/>
                  </a:lnTo>
                  <a:lnTo>
                    <a:pt x="95" y="0"/>
                  </a:lnTo>
                  <a:lnTo>
                    <a:pt x="102" y="0"/>
                  </a:lnTo>
                  <a:lnTo>
                    <a:pt x="112" y="0"/>
                  </a:lnTo>
                  <a:lnTo>
                    <a:pt x="102" y="6"/>
                  </a:lnTo>
                  <a:lnTo>
                    <a:pt x="93" y="15"/>
                  </a:lnTo>
                  <a:lnTo>
                    <a:pt x="83" y="23"/>
                  </a:lnTo>
                  <a:lnTo>
                    <a:pt x="76" y="34"/>
                  </a:lnTo>
                  <a:lnTo>
                    <a:pt x="66" y="44"/>
                  </a:lnTo>
                  <a:lnTo>
                    <a:pt x="58" y="53"/>
                  </a:lnTo>
                  <a:lnTo>
                    <a:pt x="51" y="66"/>
                  </a:lnTo>
                  <a:lnTo>
                    <a:pt x="47" y="78"/>
                  </a:lnTo>
                  <a:lnTo>
                    <a:pt x="41" y="91"/>
                  </a:lnTo>
                  <a:lnTo>
                    <a:pt x="39" y="102"/>
                  </a:lnTo>
                  <a:lnTo>
                    <a:pt x="38" y="116"/>
                  </a:lnTo>
                  <a:lnTo>
                    <a:pt x="38" y="129"/>
                  </a:lnTo>
                  <a:lnTo>
                    <a:pt x="38" y="142"/>
                  </a:lnTo>
                  <a:lnTo>
                    <a:pt x="41" y="158"/>
                  </a:lnTo>
                  <a:lnTo>
                    <a:pt x="45" y="171"/>
                  </a:lnTo>
                  <a:lnTo>
                    <a:pt x="53" y="188"/>
                  </a:lnTo>
                  <a:lnTo>
                    <a:pt x="51" y="198"/>
                  </a:lnTo>
                  <a:lnTo>
                    <a:pt x="51" y="207"/>
                  </a:lnTo>
                  <a:lnTo>
                    <a:pt x="47" y="213"/>
                  </a:lnTo>
                  <a:lnTo>
                    <a:pt x="43" y="220"/>
                  </a:lnTo>
                  <a:lnTo>
                    <a:pt x="36" y="228"/>
                  </a:lnTo>
                  <a:lnTo>
                    <a:pt x="26" y="234"/>
                  </a:lnTo>
                  <a:lnTo>
                    <a:pt x="15" y="234"/>
                  </a:lnTo>
                  <a:lnTo>
                    <a:pt x="7" y="230"/>
                  </a:lnTo>
                  <a:lnTo>
                    <a:pt x="1" y="224"/>
                  </a:lnTo>
                  <a:lnTo>
                    <a:pt x="0" y="217"/>
                  </a:lnTo>
                  <a:lnTo>
                    <a:pt x="0" y="203"/>
                  </a:lnTo>
                  <a:lnTo>
                    <a:pt x="1" y="190"/>
                  </a:lnTo>
                  <a:lnTo>
                    <a:pt x="0" y="175"/>
                  </a:lnTo>
                  <a:lnTo>
                    <a:pt x="0" y="160"/>
                  </a:lnTo>
                  <a:lnTo>
                    <a:pt x="0" y="142"/>
                  </a:lnTo>
                  <a:lnTo>
                    <a:pt x="0" y="127"/>
                  </a:lnTo>
                  <a:lnTo>
                    <a:pt x="0" y="110"/>
                  </a:lnTo>
                  <a:lnTo>
                    <a:pt x="0" y="95"/>
                  </a:lnTo>
                  <a:lnTo>
                    <a:pt x="0" y="78"/>
                  </a:lnTo>
                  <a:lnTo>
                    <a:pt x="5" y="63"/>
                  </a:lnTo>
                  <a:lnTo>
                    <a:pt x="9" y="49"/>
                  </a:lnTo>
                  <a:lnTo>
                    <a:pt x="15" y="38"/>
                  </a:lnTo>
                  <a:lnTo>
                    <a:pt x="22" y="25"/>
                  </a:lnTo>
                  <a:lnTo>
                    <a:pt x="34" y="17"/>
                  </a:lnTo>
                  <a:lnTo>
                    <a:pt x="47" y="9"/>
                  </a:lnTo>
                  <a:lnTo>
                    <a:pt x="66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23" name="Freeform 72">
              <a:extLst>
                <a:ext uri="{FF2B5EF4-FFF2-40B4-BE49-F238E27FC236}">
                  <a16:creationId xmlns:a16="http://schemas.microsoft.com/office/drawing/2014/main" id="{876EEB40-895F-E424-2219-489CEC774B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04" y="913"/>
              <a:ext cx="59" cy="43"/>
            </a:xfrm>
            <a:custGeom>
              <a:avLst/>
              <a:gdLst>
                <a:gd name="T0" fmla="*/ 0 w 194"/>
                <a:gd name="T1" fmla="*/ 0 h 152"/>
                <a:gd name="T2" fmla="*/ 0 w 194"/>
                <a:gd name="T3" fmla="*/ 0 h 152"/>
                <a:gd name="T4" fmla="*/ 0 w 194"/>
                <a:gd name="T5" fmla="*/ 0 h 152"/>
                <a:gd name="T6" fmla="*/ 0 w 194"/>
                <a:gd name="T7" fmla="*/ 0 h 152"/>
                <a:gd name="T8" fmla="*/ 0 w 194"/>
                <a:gd name="T9" fmla="*/ 0 h 152"/>
                <a:gd name="T10" fmla="*/ 0 w 194"/>
                <a:gd name="T11" fmla="*/ 0 h 152"/>
                <a:gd name="T12" fmla="*/ 0 w 194"/>
                <a:gd name="T13" fmla="*/ 0 h 152"/>
                <a:gd name="T14" fmla="*/ 0 w 194"/>
                <a:gd name="T15" fmla="*/ 0 h 152"/>
                <a:gd name="T16" fmla="*/ 0 w 194"/>
                <a:gd name="T17" fmla="*/ 0 h 152"/>
                <a:gd name="T18" fmla="*/ 0 w 194"/>
                <a:gd name="T19" fmla="*/ 0 h 152"/>
                <a:gd name="T20" fmla="*/ 0 w 194"/>
                <a:gd name="T21" fmla="*/ 0 h 152"/>
                <a:gd name="T22" fmla="*/ 0 w 194"/>
                <a:gd name="T23" fmla="*/ 0 h 152"/>
                <a:gd name="T24" fmla="*/ 0 w 194"/>
                <a:gd name="T25" fmla="*/ 0 h 152"/>
                <a:gd name="T26" fmla="*/ 0 w 194"/>
                <a:gd name="T27" fmla="*/ 0 h 152"/>
                <a:gd name="T28" fmla="*/ 0 w 194"/>
                <a:gd name="T29" fmla="*/ 0 h 152"/>
                <a:gd name="T30" fmla="*/ 0 w 194"/>
                <a:gd name="T31" fmla="*/ 0 h 152"/>
                <a:gd name="T32" fmla="*/ 0 w 194"/>
                <a:gd name="T33" fmla="*/ 0 h 152"/>
                <a:gd name="T34" fmla="*/ 0 w 194"/>
                <a:gd name="T35" fmla="*/ 0 h 152"/>
                <a:gd name="T36" fmla="*/ 0 w 194"/>
                <a:gd name="T37" fmla="*/ 0 h 152"/>
                <a:gd name="T38" fmla="*/ 0 w 194"/>
                <a:gd name="T39" fmla="*/ 0 h 152"/>
                <a:gd name="T40" fmla="*/ 0 w 194"/>
                <a:gd name="T41" fmla="*/ 0 h 152"/>
                <a:gd name="T42" fmla="*/ 0 w 194"/>
                <a:gd name="T43" fmla="*/ 0 h 152"/>
                <a:gd name="T44" fmla="*/ 0 w 194"/>
                <a:gd name="T45" fmla="*/ 0 h 152"/>
                <a:gd name="T46" fmla="*/ 0 w 194"/>
                <a:gd name="T47" fmla="*/ 0 h 152"/>
                <a:gd name="T48" fmla="*/ 0 w 194"/>
                <a:gd name="T49" fmla="*/ 0 h 152"/>
                <a:gd name="T50" fmla="*/ 0 w 194"/>
                <a:gd name="T51" fmla="*/ 0 h 152"/>
                <a:gd name="T52" fmla="*/ 0 w 194"/>
                <a:gd name="T53" fmla="*/ 0 h 152"/>
                <a:gd name="T54" fmla="*/ 0 w 194"/>
                <a:gd name="T55" fmla="*/ 0 h 152"/>
                <a:gd name="T56" fmla="*/ 0 w 194"/>
                <a:gd name="T57" fmla="*/ 0 h 152"/>
                <a:gd name="T58" fmla="*/ 0 w 194"/>
                <a:gd name="T59" fmla="*/ 0 h 152"/>
                <a:gd name="T60" fmla="*/ 0 w 194"/>
                <a:gd name="T61" fmla="*/ 0 h 152"/>
                <a:gd name="T62" fmla="*/ 0 w 194"/>
                <a:gd name="T63" fmla="*/ 0 h 152"/>
                <a:gd name="T64" fmla="*/ 0 w 194"/>
                <a:gd name="T65" fmla="*/ 0 h 152"/>
                <a:gd name="T66" fmla="*/ 0 w 194"/>
                <a:gd name="T67" fmla="*/ 0 h 152"/>
                <a:gd name="T68" fmla="*/ 0 w 194"/>
                <a:gd name="T69" fmla="*/ 0 h 152"/>
                <a:gd name="T70" fmla="*/ 0 w 194"/>
                <a:gd name="T71" fmla="*/ 0 h 152"/>
                <a:gd name="T72" fmla="*/ 0 w 194"/>
                <a:gd name="T73" fmla="*/ 0 h 152"/>
                <a:gd name="T74" fmla="*/ 0 w 194"/>
                <a:gd name="T75" fmla="*/ 0 h 152"/>
                <a:gd name="T76" fmla="*/ 0 w 194"/>
                <a:gd name="T77" fmla="*/ 0 h 152"/>
                <a:gd name="T78" fmla="*/ 0 w 194"/>
                <a:gd name="T79" fmla="*/ 0 h 152"/>
                <a:gd name="T80" fmla="*/ 0 w 194"/>
                <a:gd name="T81" fmla="*/ 0 h 152"/>
                <a:gd name="T82" fmla="*/ 0 w 194"/>
                <a:gd name="T83" fmla="*/ 0 h 152"/>
                <a:gd name="T84" fmla="*/ 0 w 194"/>
                <a:gd name="T85" fmla="*/ 0 h 152"/>
                <a:gd name="T86" fmla="*/ 0 w 194"/>
                <a:gd name="T87" fmla="*/ 0 h 152"/>
                <a:gd name="T88" fmla="*/ 0 w 194"/>
                <a:gd name="T89" fmla="*/ 0 h 152"/>
                <a:gd name="T90" fmla="*/ 0 w 194"/>
                <a:gd name="T91" fmla="*/ 0 h 152"/>
                <a:gd name="T92" fmla="*/ 0 w 194"/>
                <a:gd name="T93" fmla="*/ 0 h 152"/>
                <a:gd name="T94" fmla="*/ 0 w 194"/>
                <a:gd name="T95" fmla="*/ 0 h 152"/>
                <a:gd name="T96" fmla="*/ 0 w 194"/>
                <a:gd name="T97" fmla="*/ 0 h 152"/>
                <a:gd name="T98" fmla="*/ 0 w 194"/>
                <a:gd name="T99" fmla="*/ 0 h 152"/>
                <a:gd name="T100" fmla="*/ 0 w 194"/>
                <a:gd name="T101" fmla="*/ 0 h 152"/>
                <a:gd name="T102" fmla="*/ 0 w 194"/>
                <a:gd name="T103" fmla="*/ 0 h 152"/>
                <a:gd name="T104" fmla="*/ 0 w 194"/>
                <a:gd name="T105" fmla="*/ 0 h 152"/>
                <a:gd name="T106" fmla="*/ 0 w 194"/>
                <a:gd name="T107" fmla="*/ 0 h 152"/>
                <a:gd name="T108" fmla="*/ 0 w 194"/>
                <a:gd name="T109" fmla="*/ 0 h 152"/>
                <a:gd name="T110" fmla="*/ 0 w 194"/>
                <a:gd name="T111" fmla="*/ 0 h 152"/>
                <a:gd name="T112" fmla="*/ 0 w 194"/>
                <a:gd name="T113" fmla="*/ 0 h 152"/>
                <a:gd name="T114" fmla="*/ 0 w 194"/>
                <a:gd name="T115" fmla="*/ 0 h 152"/>
                <a:gd name="T116" fmla="*/ 0 w 194"/>
                <a:gd name="T117" fmla="*/ 0 h 152"/>
                <a:gd name="T118" fmla="*/ 0 w 194"/>
                <a:gd name="T119" fmla="*/ 0 h 15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94"/>
                <a:gd name="T181" fmla="*/ 0 h 152"/>
                <a:gd name="T182" fmla="*/ 194 w 194"/>
                <a:gd name="T183" fmla="*/ 152 h 152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94" h="152">
                  <a:moveTo>
                    <a:pt x="27" y="0"/>
                  </a:moveTo>
                  <a:lnTo>
                    <a:pt x="29" y="6"/>
                  </a:lnTo>
                  <a:lnTo>
                    <a:pt x="33" y="13"/>
                  </a:lnTo>
                  <a:lnTo>
                    <a:pt x="33" y="23"/>
                  </a:lnTo>
                  <a:lnTo>
                    <a:pt x="34" y="32"/>
                  </a:lnTo>
                  <a:lnTo>
                    <a:pt x="33" y="40"/>
                  </a:lnTo>
                  <a:lnTo>
                    <a:pt x="33" y="51"/>
                  </a:lnTo>
                  <a:lnTo>
                    <a:pt x="33" y="61"/>
                  </a:lnTo>
                  <a:lnTo>
                    <a:pt x="34" y="72"/>
                  </a:lnTo>
                  <a:lnTo>
                    <a:pt x="34" y="82"/>
                  </a:lnTo>
                  <a:lnTo>
                    <a:pt x="34" y="91"/>
                  </a:lnTo>
                  <a:lnTo>
                    <a:pt x="38" y="99"/>
                  </a:lnTo>
                  <a:lnTo>
                    <a:pt x="42" y="108"/>
                  </a:lnTo>
                  <a:lnTo>
                    <a:pt x="48" y="114"/>
                  </a:lnTo>
                  <a:lnTo>
                    <a:pt x="57" y="122"/>
                  </a:lnTo>
                  <a:lnTo>
                    <a:pt x="67" y="127"/>
                  </a:lnTo>
                  <a:lnTo>
                    <a:pt x="80" y="133"/>
                  </a:lnTo>
                  <a:lnTo>
                    <a:pt x="82" y="133"/>
                  </a:lnTo>
                  <a:lnTo>
                    <a:pt x="88" y="133"/>
                  </a:lnTo>
                  <a:lnTo>
                    <a:pt x="93" y="133"/>
                  </a:lnTo>
                  <a:lnTo>
                    <a:pt x="103" y="133"/>
                  </a:lnTo>
                  <a:lnTo>
                    <a:pt x="109" y="133"/>
                  </a:lnTo>
                  <a:lnTo>
                    <a:pt x="118" y="133"/>
                  </a:lnTo>
                  <a:lnTo>
                    <a:pt x="128" y="133"/>
                  </a:lnTo>
                  <a:lnTo>
                    <a:pt x="135" y="133"/>
                  </a:lnTo>
                  <a:lnTo>
                    <a:pt x="145" y="133"/>
                  </a:lnTo>
                  <a:lnTo>
                    <a:pt x="152" y="133"/>
                  </a:lnTo>
                  <a:lnTo>
                    <a:pt x="160" y="133"/>
                  </a:lnTo>
                  <a:lnTo>
                    <a:pt x="168" y="133"/>
                  </a:lnTo>
                  <a:lnTo>
                    <a:pt x="181" y="133"/>
                  </a:lnTo>
                  <a:lnTo>
                    <a:pt x="192" y="133"/>
                  </a:lnTo>
                  <a:lnTo>
                    <a:pt x="192" y="139"/>
                  </a:lnTo>
                  <a:lnTo>
                    <a:pt x="194" y="148"/>
                  </a:lnTo>
                  <a:lnTo>
                    <a:pt x="185" y="148"/>
                  </a:lnTo>
                  <a:lnTo>
                    <a:pt x="173" y="148"/>
                  </a:lnTo>
                  <a:lnTo>
                    <a:pt x="160" y="148"/>
                  </a:lnTo>
                  <a:lnTo>
                    <a:pt x="145" y="150"/>
                  </a:lnTo>
                  <a:lnTo>
                    <a:pt x="137" y="150"/>
                  </a:lnTo>
                  <a:lnTo>
                    <a:pt x="130" y="150"/>
                  </a:lnTo>
                  <a:lnTo>
                    <a:pt x="122" y="150"/>
                  </a:lnTo>
                  <a:lnTo>
                    <a:pt x="116" y="152"/>
                  </a:lnTo>
                  <a:lnTo>
                    <a:pt x="103" y="152"/>
                  </a:lnTo>
                  <a:lnTo>
                    <a:pt x="97" y="152"/>
                  </a:lnTo>
                  <a:lnTo>
                    <a:pt x="80" y="150"/>
                  </a:lnTo>
                  <a:lnTo>
                    <a:pt x="67" y="148"/>
                  </a:lnTo>
                  <a:lnTo>
                    <a:pt x="55" y="142"/>
                  </a:lnTo>
                  <a:lnTo>
                    <a:pt x="44" y="137"/>
                  </a:lnTo>
                  <a:lnTo>
                    <a:pt x="33" y="127"/>
                  </a:lnTo>
                  <a:lnTo>
                    <a:pt x="25" y="118"/>
                  </a:lnTo>
                  <a:lnTo>
                    <a:pt x="15" y="106"/>
                  </a:lnTo>
                  <a:lnTo>
                    <a:pt x="12" y="97"/>
                  </a:lnTo>
                  <a:lnTo>
                    <a:pt x="6" y="84"/>
                  </a:lnTo>
                  <a:lnTo>
                    <a:pt x="2" y="72"/>
                  </a:lnTo>
                  <a:lnTo>
                    <a:pt x="0" y="59"/>
                  </a:lnTo>
                  <a:lnTo>
                    <a:pt x="2" y="47"/>
                  </a:lnTo>
                  <a:lnTo>
                    <a:pt x="6" y="34"/>
                  </a:lnTo>
                  <a:lnTo>
                    <a:pt x="10" y="21"/>
                  </a:lnTo>
                  <a:lnTo>
                    <a:pt x="17" y="9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24" name="Freeform 73">
              <a:extLst>
                <a:ext uri="{FF2B5EF4-FFF2-40B4-BE49-F238E27FC236}">
                  <a16:creationId xmlns:a16="http://schemas.microsoft.com/office/drawing/2014/main" id="{4BCDC9C5-434A-8CA6-EE1C-0065A59205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01" y="1312"/>
              <a:ext cx="50" cy="41"/>
            </a:xfrm>
            <a:custGeom>
              <a:avLst/>
              <a:gdLst>
                <a:gd name="T0" fmla="*/ 0 w 161"/>
                <a:gd name="T1" fmla="*/ 0 h 145"/>
                <a:gd name="T2" fmla="*/ 0 w 161"/>
                <a:gd name="T3" fmla="*/ 0 h 145"/>
                <a:gd name="T4" fmla="*/ 0 w 161"/>
                <a:gd name="T5" fmla="*/ 0 h 145"/>
                <a:gd name="T6" fmla="*/ 0 w 161"/>
                <a:gd name="T7" fmla="*/ 0 h 145"/>
                <a:gd name="T8" fmla="*/ 0 w 161"/>
                <a:gd name="T9" fmla="*/ 0 h 145"/>
                <a:gd name="T10" fmla="*/ 0 w 161"/>
                <a:gd name="T11" fmla="*/ 0 h 145"/>
                <a:gd name="T12" fmla="*/ 0 w 161"/>
                <a:gd name="T13" fmla="*/ 0 h 145"/>
                <a:gd name="T14" fmla="*/ 0 w 161"/>
                <a:gd name="T15" fmla="*/ 0 h 145"/>
                <a:gd name="T16" fmla="*/ 0 w 161"/>
                <a:gd name="T17" fmla="*/ 0 h 145"/>
                <a:gd name="T18" fmla="*/ 0 w 161"/>
                <a:gd name="T19" fmla="*/ 0 h 145"/>
                <a:gd name="T20" fmla="*/ 0 w 161"/>
                <a:gd name="T21" fmla="*/ 0 h 145"/>
                <a:gd name="T22" fmla="*/ 0 w 161"/>
                <a:gd name="T23" fmla="*/ 0 h 145"/>
                <a:gd name="T24" fmla="*/ 0 w 161"/>
                <a:gd name="T25" fmla="*/ 0 h 145"/>
                <a:gd name="T26" fmla="*/ 0 w 161"/>
                <a:gd name="T27" fmla="*/ 0 h 145"/>
                <a:gd name="T28" fmla="*/ 0 w 161"/>
                <a:gd name="T29" fmla="*/ 0 h 145"/>
                <a:gd name="T30" fmla="*/ 0 w 161"/>
                <a:gd name="T31" fmla="*/ 0 h 145"/>
                <a:gd name="T32" fmla="*/ 0 w 161"/>
                <a:gd name="T33" fmla="*/ 0 h 145"/>
                <a:gd name="T34" fmla="*/ 0 w 161"/>
                <a:gd name="T35" fmla="*/ 0 h 145"/>
                <a:gd name="T36" fmla="*/ 0 w 161"/>
                <a:gd name="T37" fmla="*/ 0 h 145"/>
                <a:gd name="T38" fmla="*/ 0 w 161"/>
                <a:gd name="T39" fmla="*/ 0 h 145"/>
                <a:gd name="T40" fmla="*/ 0 w 161"/>
                <a:gd name="T41" fmla="*/ 0 h 145"/>
                <a:gd name="T42" fmla="*/ 0 w 161"/>
                <a:gd name="T43" fmla="*/ 0 h 145"/>
                <a:gd name="T44" fmla="*/ 0 w 161"/>
                <a:gd name="T45" fmla="*/ 0 h 145"/>
                <a:gd name="T46" fmla="*/ 0 w 161"/>
                <a:gd name="T47" fmla="*/ 0 h 145"/>
                <a:gd name="T48" fmla="*/ 0 w 161"/>
                <a:gd name="T49" fmla="*/ 0 h 145"/>
                <a:gd name="T50" fmla="*/ 0 w 161"/>
                <a:gd name="T51" fmla="*/ 0 h 145"/>
                <a:gd name="T52" fmla="*/ 0 w 161"/>
                <a:gd name="T53" fmla="*/ 0 h 145"/>
                <a:gd name="T54" fmla="*/ 0 w 161"/>
                <a:gd name="T55" fmla="*/ 0 h 145"/>
                <a:gd name="T56" fmla="*/ 0 w 161"/>
                <a:gd name="T57" fmla="*/ 0 h 145"/>
                <a:gd name="T58" fmla="*/ 0 w 161"/>
                <a:gd name="T59" fmla="*/ 0 h 145"/>
                <a:gd name="T60" fmla="*/ 0 w 161"/>
                <a:gd name="T61" fmla="*/ 0 h 145"/>
                <a:gd name="T62" fmla="*/ 0 w 161"/>
                <a:gd name="T63" fmla="*/ 0 h 145"/>
                <a:gd name="T64" fmla="*/ 0 w 161"/>
                <a:gd name="T65" fmla="*/ 0 h 145"/>
                <a:gd name="T66" fmla="*/ 0 w 161"/>
                <a:gd name="T67" fmla="*/ 0 h 145"/>
                <a:gd name="T68" fmla="*/ 0 w 161"/>
                <a:gd name="T69" fmla="*/ 0 h 145"/>
                <a:gd name="T70" fmla="*/ 0 w 161"/>
                <a:gd name="T71" fmla="*/ 0 h 145"/>
                <a:gd name="T72" fmla="*/ 0 w 161"/>
                <a:gd name="T73" fmla="*/ 0 h 145"/>
                <a:gd name="T74" fmla="*/ 0 w 161"/>
                <a:gd name="T75" fmla="*/ 0 h 145"/>
                <a:gd name="T76" fmla="*/ 0 w 161"/>
                <a:gd name="T77" fmla="*/ 0 h 145"/>
                <a:gd name="T78" fmla="*/ 0 w 161"/>
                <a:gd name="T79" fmla="*/ 0 h 145"/>
                <a:gd name="T80" fmla="*/ 0 w 161"/>
                <a:gd name="T81" fmla="*/ 0 h 145"/>
                <a:gd name="T82" fmla="*/ 0 w 161"/>
                <a:gd name="T83" fmla="*/ 0 h 145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161"/>
                <a:gd name="T127" fmla="*/ 0 h 145"/>
                <a:gd name="T128" fmla="*/ 161 w 161"/>
                <a:gd name="T129" fmla="*/ 145 h 145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161" h="145">
                  <a:moveTo>
                    <a:pt x="93" y="0"/>
                  </a:moveTo>
                  <a:lnTo>
                    <a:pt x="103" y="0"/>
                  </a:lnTo>
                  <a:lnTo>
                    <a:pt x="114" y="0"/>
                  </a:lnTo>
                  <a:lnTo>
                    <a:pt x="123" y="0"/>
                  </a:lnTo>
                  <a:lnTo>
                    <a:pt x="137" y="2"/>
                  </a:lnTo>
                  <a:lnTo>
                    <a:pt x="146" y="2"/>
                  </a:lnTo>
                  <a:lnTo>
                    <a:pt x="154" y="8"/>
                  </a:lnTo>
                  <a:lnTo>
                    <a:pt x="158" y="15"/>
                  </a:lnTo>
                  <a:lnTo>
                    <a:pt x="161" y="27"/>
                  </a:lnTo>
                  <a:lnTo>
                    <a:pt x="142" y="19"/>
                  </a:lnTo>
                  <a:lnTo>
                    <a:pt x="127" y="17"/>
                  </a:lnTo>
                  <a:lnTo>
                    <a:pt x="112" y="17"/>
                  </a:lnTo>
                  <a:lnTo>
                    <a:pt x="101" y="23"/>
                  </a:lnTo>
                  <a:lnTo>
                    <a:pt x="89" y="27"/>
                  </a:lnTo>
                  <a:lnTo>
                    <a:pt x="82" y="36"/>
                  </a:lnTo>
                  <a:lnTo>
                    <a:pt x="74" y="46"/>
                  </a:lnTo>
                  <a:lnTo>
                    <a:pt x="66" y="57"/>
                  </a:lnTo>
                  <a:lnTo>
                    <a:pt x="59" y="69"/>
                  </a:lnTo>
                  <a:lnTo>
                    <a:pt x="51" y="80"/>
                  </a:lnTo>
                  <a:lnTo>
                    <a:pt x="44" y="93"/>
                  </a:lnTo>
                  <a:lnTo>
                    <a:pt x="38" y="107"/>
                  </a:lnTo>
                  <a:lnTo>
                    <a:pt x="30" y="116"/>
                  </a:lnTo>
                  <a:lnTo>
                    <a:pt x="23" y="128"/>
                  </a:lnTo>
                  <a:lnTo>
                    <a:pt x="13" y="137"/>
                  </a:lnTo>
                  <a:lnTo>
                    <a:pt x="6" y="145"/>
                  </a:lnTo>
                  <a:lnTo>
                    <a:pt x="2" y="133"/>
                  </a:lnTo>
                  <a:lnTo>
                    <a:pt x="0" y="122"/>
                  </a:lnTo>
                  <a:lnTo>
                    <a:pt x="0" y="112"/>
                  </a:lnTo>
                  <a:lnTo>
                    <a:pt x="4" y="101"/>
                  </a:lnTo>
                  <a:lnTo>
                    <a:pt x="4" y="88"/>
                  </a:lnTo>
                  <a:lnTo>
                    <a:pt x="9" y="80"/>
                  </a:lnTo>
                  <a:lnTo>
                    <a:pt x="13" y="69"/>
                  </a:lnTo>
                  <a:lnTo>
                    <a:pt x="23" y="59"/>
                  </a:lnTo>
                  <a:lnTo>
                    <a:pt x="27" y="50"/>
                  </a:lnTo>
                  <a:lnTo>
                    <a:pt x="36" y="42"/>
                  </a:lnTo>
                  <a:lnTo>
                    <a:pt x="44" y="33"/>
                  </a:lnTo>
                  <a:lnTo>
                    <a:pt x="53" y="25"/>
                  </a:lnTo>
                  <a:lnTo>
                    <a:pt x="61" y="17"/>
                  </a:lnTo>
                  <a:lnTo>
                    <a:pt x="72" y="12"/>
                  </a:lnTo>
                  <a:lnTo>
                    <a:pt x="82" y="4"/>
                  </a:lnTo>
                  <a:lnTo>
                    <a:pt x="9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25" name="Freeform 74">
              <a:extLst>
                <a:ext uri="{FF2B5EF4-FFF2-40B4-BE49-F238E27FC236}">
                  <a16:creationId xmlns:a16="http://schemas.microsoft.com/office/drawing/2014/main" id="{64CDDBB8-105B-5B1A-70F4-4A2315CC70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69" y="1380"/>
              <a:ext cx="68" cy="50"/>
            </a:xfrm>
            <a:custGeom>
              <a:avLst/>
              <a:gdLst>
                <a:gd name="T0" fmla="*/ 0 w 220"/>
                <a:gd name="T1" fmla="*/ 0 h 177"/>
                <a:gd name="T2" fmla="*/ 0 w 220"/>
                <a:gd name="T3" fmla="*/ 0 h 177"/>
                <a:gd name="T4" fmla="*/ 0 w 220"/>
                <a:gd name="T5" fmla="*/ 0 h 177"/>
                <a:gd name="T6" fmla="*/ 0 w 220"/>
                <a:gd name="T7" fmla="*/ 0 h 177"/>
                <a:gd name="T8" fmla="*/ 0 w 220"/>
                <a:gd name="T9" fmla="*/ 0 h 177"/>
                <a:gd name="T10" fmla="*/ 0 w 220"/>
                <a:gd name="T11" fmla="*/ 0 h 177"/>
                <a:gd name="T12" fmla="*/ 0 w 220"/>
                <a:gd name="T13" fmla="*/ 0 h 177"/>
                <a:gd name="T14" fmla="*/ 0 w 220"/>
                <a:gd name="T15" fmla="*/ 0 h 177"/>
                <a:gd name="T16" fmla="*/ 0 w 220"/>
                <a:gd name="T17" fmla="*/ 0 h 177"/>
                <a:gd name="T18" fmla="*/ 0 w 220"/>
                <a:gd name="T19" fmla="*/ 0 h 177"/>
                <a:gd name="T20" fmla="*/ 0 w 220"/>
                <a:gd name="T21" fmla="*/ 0 h 177"/>
                <a:gd name="T22" fmla="*/ 0 w 220"/>
                <a:gd name="T23" fmla="*/ 0 h 177"/>
                <a:gd name="T24" fmla="*/ 0 w 220"/>
                <a:gd name="T25" fmla="*/ 0 h 177"/>
                <a:gd name="T26" fmla="*/ 0 w 220"/>
                <a:gd name="T27" fmla="*/ 0 h 177"/>
                <a:gd name="T28" fmla="*/ 0 w 220"/>
                <a:gd name="T29" fmla="*/ 0 h 177"/>
                <a:gd name="T30" fmla="*/ 0 w 220"/>
                <a:gd name="T31" fmla="*/ 0 h 177"/>
                <a:gd name="T32" fmla="*/ 0 w 220"/>
                <a:gd name="T33" fmla="*/ 0 h 177"/>
                <a:gd name="T34" fmla="*/ 0 w 220"/>
                <a:gd name="T35" fmla="*/ 0 h 177"/>
                <a:gd name="T36" fmla="*/ 0 w 220"/>
                <a:gd name="T37" fmla="*/ 0 h 177"/>
                <a:gd name="T38" fmla="*/ 0 w 220"/>
                <a:gd name="T39" fmla="*/ 0 h 177"/>
                <a:gd name="T40" fmla="*/ 0 w 220"/>
                <a:gd name="T41" fmla="*/ 0 h 177"/>
                <a:gd name="T42" fmla="*/ 0 w 220"/>
                <a:gd name="T43" fmla="*/ 0 h 177"/>
                <a:gd name="T44" fmla="*/ 0 w 220"/>
                <a:gd name="T45" fmla="*/ 0 h 177"/>
                <a:gd name="T46" fmla="*/ 0 w 220"/>
                <a:gd name="T47" fmla="*/ 0 h 177"/>
                <a:gd name="T48" fmla="*/ 0 w 220"/>
                <a:gd name="T49" fmla="*/ 0 h 177"/>
                <a:gd name="T50" fmla="*/ 0 w 220"/>
                <a:gd name="T51" fmla="*/ 0 h 177"/>
                <a:gd name="T52" fmla="*/ 0 w 220"/>
                <a:gd name="T53" fmla="*/ 0 h 177"/>
                <a:gd name="T54" fmla="*/ 0 w 220"/>
                <a:gd name="T55" fmla="*/ 0 h 177"/>
                <a:gd name="T56" fmla="*/ 0 w 220"/>
                <a:gd name="T57" fmla="*/ 0 h 177"/>
                <a:gd name="T58" fmla="*/ 0 w 220"/>
                <a:gd name="T59" fmla="*/ 0 h 177"/>
                <a:gd name="T60" fmla="*/ 0 w 220"/>
                <a:gd name="T61" fmla="*/ 0 h 177"/>
                <a:gd name="T62" fmla="*/ 0 w 220"/>
                <a:gd name="T63" fmla="*/ 0 h 177"/>
                <a:gd name="T64" fmla="*/ 0 w 220"/>
                <a:gd name="T65" fmla="*/ 0 h 177"/>
                <a:gd name="T66" fmla="*/ 0 w 220"/>
                <a:gd name="T67" fmla="*/ 0 h 177"/>
                <a:gd name="T68" fmla="*/ 0 w 220"/>
                <a:gd name="T69" fmla="*/ 0 h 177"/>
                <a:gd name="T70" fmla="*/ 0 w 220"/>
                <a:gd name="T71" fmla="*/ 0 h 177"/>
                <a:gd name="T72" fmla="*/ 0 w 220"/>
                <a:gd name="T73" fmla="*/ 0 h 177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20"/>
                <a:gd name="T112" fmla="*/ 0 h 177"/>
                <a:gd name="T113" fmla="*/ 220 w 220"/>
                <a:gd name="T114" fmla="*/ 177 h 177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20" h="177">
                  <a:moveTo>
                    <a:pt x="192" y="0"/>
                  </a:moveTo>
                  <a:lnTo>
                    <a:pt x="201" y="7"/>
                  </a:lnTo>
                  <a:lnTo>
                    <a:pt x="211" y="21"/>
                  </a:lnTo>
                  <a:lnTo>
                    <a:pt x="216" y="34"/>
                  </a:lnTo>
                  <a:lnTo>
                    <a:pt x="220" y="49"/>
                  </a:lnTo>
                  <a:lnTo>
                    <a:pt x="220" y="66"/>
                  </a:lnTo>
                  <a:lnTo>
                    <a:pt x="220" y="83"/>
                  </a:lnTo>
                  <a:lnTo>
                    <a:pt x="216" y="101"/>
                  </a:lnTo>
                  <a:lnTo>
                    <a:pt x="211" y="118"/>
                  </a:lnTo>
                  <a:lnTo>
                    <a:pt x="203" y="133"/>
                  </a:lnTo>
                  <a:lnTo>
                    <a:pt x="196" y="146"/>
                  </a:lnTo>
                  <a:lnTo>
                    <a:pt x="182" y="158"/>
                  </a:lnTo>
                  <a:lnTo>
                    <a:pt x="171" y="167"/>
                  </a:lnTo>
                  <a:lnTo>
                    <a:pt x="156" y="171"/>
                  </a:lnTo>
                  <a:lnTo>
                    <a:pt x="140" y="177"/>
                  </a:lnTo>
                  <a:lnTo>
                    <a:pt x="123" y="173"/>
                  </a:lnTo>
                  <a:lnTo>
                    <a:pt x="106" y="167"/>
                  </a:lnTo>
                  <a:lnTo>
                    <a:pt x="99" y="167"/>
                  </a:lnTo>
                  <a:lnTo>
                    <a:pt x="89" y="169"/>
                  </a:lnTo>
                  <a:lnTo>
                    <a:pt x="82" y="169"/>
                  </a:lnTo>
                  <a:lnTo>
                    <a:pt x="76" y="171"/>
                  </a:lnTo>
                  <a:lnTo>
                    <a:pt x="66" y="169"/>
                  </a:lnTo>
                  <a:lnTo>
                    <a:pt x="57" y="167"/>
                  </a:lnTo>
                  <a:lnTo>
                    <a:pt x="49" y="161"/>
                  </a:lnTo>
                  <a:lnTo>
                    <a:pt x="42" y="156"/>
                  </a:lnTo>
                  <a:lnTo>
                    <a:pt x="34" y="148"/>
                  </a:lnTo>
                  <a:lnTo>
                    <a:pt x="28" y="139"/>
                  </a:lnTo>
                  <a:lnTo>
                    <a:pt x="21" y="131"/>
                  </a:lnTo>
                  <a:lnTo>
                    <a:pt x="17" y="123"/>
                  </a:lnTo>
                  <a:lnTo>
                    <a:pt x="13" y="114"/>
                  </a:lnTo>
                  <a:lnTo>
                    <a:pt x="9" y="106"/>
                  </a:lnTo>
                  <a:lnTo>
                    <a:pt x="5" y="97"/>
                  </a:lnTo>
                  <a:lnTo>
                    <a:pt x="5" y="87"/>
                  </a:lnTo>
                  <a:lnTo>
                    <a:pt x="2" y="78"/>
                  </a:lnTo>
                  <a:lnTo>
                    <a:pt x="2" y="68"/>
                  </a:lnTo>
                  <a:lnTo>
                    <a:pt x="0" y="59"/>
                  </a:lnTo>
                  <a:lnTo>
                    <a:pt x="0" y="49"/>
                  </a:lnTo>
                  <a:lnTo>
                    <a:pt x="0" y="40"/>
                  </a:lnTo>
                  <a:lnTo>
                    <a:pt x="0" y="30"/>
                  </a:lnTo>
                  <a:lnTo>
                    <a:pt x="2" y="21"/>
                  </a:lnTo>
                  <a:lnTo>
                    <a:pt x="4" y="13"/>
                  </a:lnTo>
                  <a:lnTo>
                    <a:pt x="15" y="17"/>
                  </a:lnTo>
                  <a:lnTo>
                    <a:pt x="26" y="26"/>
                  </a:lnTo>
                  <a:lnTo>
                    <a:pt x="34" y="36"/>
                  </a:lnTo>
                  <a:lnTo>
                    <a:pt x="44" y="47"/>
                  </a:lnTo>
                  <a:lnTo>
                    <a:pt x="47" y="59"/>
                  </a:lnTo>
                  <a:lnTo>
                    <a:pt x="55" y="72"/>
                  </a:lnTo>
                  <a:lnTo>
                    <a:pt x="61" y="83"/>
                  </a:lnTo>
                  <a:lnTo>
                    <a:pt x="66" y="99"/>
                  </a:lnTo>
                  <a:lnTo>
                    <a:pt x="70" y="110"/>
                  </a:lnTo>
                  <a:lnTo>
                    <a:pt x="78" y="120"/>
                  </a:lnTo>
                  <a:lnTo>
                    <a:pt x="85" y="129"/>
                  </a:lnTo>
                  <a:lnTo>
                    <a:pt x="95" y="137"/>
                  </a:lnTo>
                  <a:lnTo>
                    <a:pt x="104" y="140"/>
                  </a:lnTo>
                  <a:lnTo>
                    <a:pt x="118" y="142"/>
                  </a:lnTo>
                  <a:lnTo>
                    <a:pt x="133" y="140"/>
                  </a:lnTo>
                  <a:lnTo>
                    <a:pt x="154" y="135"/>
                  </a:lnTo>
                  <a:lnTo>
                    <a:pt x="167" y="135"/>
                  </a:lnTo>
                  <a:lnTo>
                    <a:pt x="178" y="133"/>
                  </a:lnTo>
                  <a:lnTo>
                    <a:pt x="186" y="129"/>
                  </a:lnTo>
                  <a:lnTo>
                    <a:pt x="192" y="121"/>
                  </a:lnTo>
                  <a:lnTo>
                    <a:pt x="194" y="112"/>
                  </a:lnTo>
                  <a:lnTo>
                    <a:pt x="196" y="101"/>
                  </a:lnTo>
                  <a:lnTo>
                    <a:pt x="194" y="89"/>
                  </a:lnTo>
                  <a:lnTo>
                    <a:pt x="194" y="78"/>
                  </a:lnTo>
                  <a:lnTo>
                    <a:pt x="192" y="63"/>
                  </a:lnTo>
                  <a:lnTo>
                    <a:pt x="188" y="49"/>
                  </a:lnTo>
                  <a:lnTo>
                    <a:pt x="184" y="38"/>
                  </a:lnTo>
                  <a:lnTo>
                    <a:pt x="184" y="26"/>
                  </a:lnTo>
                  <a:lnTo>
                    <a:pt x="182" y="17"/>
                  </a:lnTo>
                  <a:lnTo>
                    <a:pt x="182" y="9"/>
                  </a:lnTo>
                  <a:lnTo>
                    <a:pt x="186" y="2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26" name="Freeform 75">
              <a:extLst>
                <a:ext uri="{FF2B5EF4-FFF2-40B4-BE49-F238E27FC236}">
                  <a16:creationId xmlns:a16="http://schemas.microsoft.com/office/drawing/2014/main" id="{44A63323-1E57-F792-85EC-31A479C6FF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53" y="989"/>
              <a:ext cx="81" cy="17"/>
            </a:xfrm>
            <a:custGeom>
              <a:avLst/>
              <a:gdLst>
                <a:gd name="T0" fmla="*/ 0 w 265"/>
                <a:gd name="T1" fmla="*/ 0 h 59"/>
                <a:gd name="T2" fmla="*/ 0 w 265"/>
                <a:gd name="T3" fmla="*/ 0 h 59"/>
                <a:gd name="T4" fmla="*/ 0 w 265"/>
                <a:gd name="T5" fmla="*/ 0 h 59"/>
                <a:gd name="T6" fmla="*/ 0 w 265"/>
                <a:gd name="T7" fmla="*/ 0 h 59"/>
                <a:gd name="T8" fmla="*/ 0 w 265"/>
                <a:gd name="T9" fmla="*/ 0 h 59"/>
                <a:gd name="T10" fmla="*/ 0 w 265"/>
                <a:gd name="T11" fmla="*/ 0 h 59"/>
                <a:gd name="T12" fmla="*/ 0 w 265"/>
                <a:gd name="T13" fmla="*/ 0 h 59"/>
                <a:gd name="T14" fmla="*/ 0 w 265"/>
                <a:gd name="T15" fmla="*/ 0 h 59"/>
                <a:gd name="T16" fmla="*/ 0 w 265"/>
                <a:gd name="T17" fmla="*/ 0 h 59"/>
                <a:gd name="T18" fmla="*/ 0 w 265"/>
                <a:gd name="T19" fmla="*/ 0 h 59"/>
                <a:gd name="T20" fmla="*/ 0 w 265"/>
                <a:gd name="T21" fmla="*/ 0 h 59"/>
                <a:gd name="T22" fmla="*/ 0 w 265"/>
                <a:gd name="T23" fmla="*/ 0 h 59"/>
                <a:gd name="T24" fmla="*/ 0 w 265"/>
                <a:gd name="T25" fmla="*/ 0 h 59"/>
                <a:gd name="T26" fmla="*/ 0 w 265"/>
                <a:gd name="T27" fmla="*/ 0 h 59"/>
                <a:gd name="T28" fmla="*/ 0 w 265"/>
                <a:gd name="T29" fmla="*/ 0 h 59"/>
                <a:gd name="T30" fmla="*/ 0 w 265"/>
                <a:gd name="T31" fmla="*/ 0 h 59"/>
                <a:gd name="T32" fmla="*/ 0 w 265"/>
                <a:gd name="T33" fmla="*/ 0 h 59"/>
                <a:gd name="T34" fmla="*/ 0 w 265"/>
                <a:gd name="T35" fmla="*/ 0 h 59"/>
                <a:gd name="T36" fmla="*/ 0 w 265"/>
                <a:gd name="T37" fmla="*/ 0 h 59"/>
                <a:gd name="T38" fmla="*/ 0 w 265"/>
                <a:gd name="T39" fmla="*/ 0 h 59"/>
                <a:gd name="T40" fmla="*/ 0 w 265"/>
                <a:gd name="T41" fmla="*/ 0 h 59"/>
                <a:gd name="T42" fmla="*/ 0 w 265"/>
                <a:gd name="T43" fmla="*/ 0 h 59"/>
                <a:gd name="T44" fmla="*/ 0 w 265"/>
                <a:gd name="T45" fmla="*/ 0 h 59"/>
                <a:gd name="T46" fmla="*/ 0 w 265"/>
                <a:gd name="T47" fmla="*/ 0 h 59"/>
                <a:gd name="T48" fmla="*/ 0 w 265"/>
                <a:gd name="T49" fmla="*/ 0 h 59"/>
                <a:gd name="T50" fmla="*/ 0 w 265"/>
                <a:gd name="T51" fmla="*/ 0 h 59"/>
                <a:gd name="T52" fmla="*/ 0 w 265"/>
                <a:gd name="T53" fmla="*/ 0 h 59"/>
                <a:gd name="T54" fmla="*/ 0 w 265"/>
                <a:gd name="T55" fmla="*/ 0 h 59"/>
                <a:gd name="T56" fmla="*/ 0 w 265"/>
                <a:gd name="T57" fmla="*/ 0 h 59"/>
                <a:gd name="T58" fmla="*/ 0 w 265"/>
                <a:gd name="T59" fmla="*/ 0 h 59"/>
                <a:gd name="T60" fmla="*/ 0 w 265"/>
                <a:gd name="T61" fmla="*/ 0 h 59"/>
                <a:gd name="T62" fmla="*/ 0 w 265"/>
                <a:gd name="T63" fmla="*/ 0 h 59"/>
                <a:gd name="T64" fmla="*/ 0 w 265"/>
                <a:gd name="T65" fmla="*/ 0 h 59"/>
                <a:gd name="T66" fmla="*/ 0 w 265"/>
                <a:gd name="T67" fmla="*/ 0 h 59"/>
                <a:gd name="T68" fmla="*/ 0 w 265"/>
                <a:gd name="T69" fmla="*/ 0 h 59"/>
                <a:gd name="T70" fmla="*/ 0 w 265"/>
                <a:gd name="T71" fmla="*/ 0 h 59"/>
                <a:gd name="T72" fmla="*/ 0 w 265"/>
                <a:gd name="T73" fmla="*/ 0 h 59"/>
                <a:gd name="T74" fmla="*/ 0 w 265"/>
                <a:gd name="T75" fmla="*/ 0 h 59"/>
                <a:gd name="T76" fmla="*/ 0 w 265"/>
                <a:gd name="T77" fmla="*/ 0 h 59"/>
                <a:gd name="T78" fmla="*/ 0 w 265"/>
                <a:gd name="T79" fmla="*/ 0 h 59"/>
                <a:gd name="T80" fmla="*/ 0 w 265"/>
                <a:gd name="T81" fmla="*/ 0 h 59"/>
                <a:gd name="T82" fmla="*/ 0 w 265"/>
                <a:gd name="T83" fmla="*/ 0 h 59"/>
                <a:gd name="T84" fmla="*/ 0 w 265"/>
                <a:gd name="T85" fmla="*/ 0 h 59"/>
                <a:gd name="T86" fmla="*/ 0 w 265"/>
                <a:gd name="T87" fmla="*/ 0 h 59"/>
                <a:gd name="T88" fmla="*/ 0 w 265"/>
                <a:gd name="T89" fmla="*/ 0 h 59"/>
                <a:gd name="T90" fmla="*/ 0 w 265"/>
                <a:gd name="T91" fmla="*/ 0 h 59"/>
                <a:gd name="T92" fmla="*/ 0 w 265"/>
                <a:gd name="T93" fmla="*/ 0 h 59"/>
                <a:gd name="T94" fmla="*/ 0 w 265"/>
                <a:gd name="T95" fmla="*/ 0 h 59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265"/>
                <a:gd name="T145" fmla="*/ 0 h 59"/>
                <a:gd name="T146" fmla="*/ 265 w 265"/>
                <a:gd name="T147" fmla="*/ 59 h 59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265" h="59">
                  <a:moveTo>
                    <a:pt x="114" y="0"/>
                  </a:moveTo>
                  <a:lnTo>
                    <a:pt x="120" y="0"/>
                  </a:lnTo>
                  <a:lnTo>
                    <a:pt x="128" y="0"/>
                  </a:lnTo>
                  <a:lnTo>
                    <a:pt x="137" y="2"/>
                  </a:lnTo>
                  <a:lnTo>
                    <a:pt x="147" y="2"/>
                  </a:lnTo>
                  <a:lnTo>
                    <a:pt x="156" y="2"/>
                  </a:lnTo>
                  <a:lnTo>
                    <a:pt x="170" y="6"/>
                  </a:lnTo>
                  <a:lnTo>
                    <a:pt x="181" y="6"/>
                  </a:lnTo>
                  <a:lnTo>
                    <a:pt x="192" y="9"/>
                  </a:lnTo>
                  <a:lnTo>
                    <a:pt x="204" y="9"/>
                  </a:lnTo>
                  <a:lnTo>
                    <a:pt x="215" y="13"/>
                  </a:lnTo>
                  <a:lnTo>
                    <a:pt x="227" y="17"/>
                  </a:lnTo>
                  <a:lnTo>
                    <a:pt x="236" y="21"/>
                  </a:lnTo>
                  <a:lnTo>
                    <a:pt x="244" y="25"/>
                  </a:lnTo>
                  <a:lnTo>
                    <a:pt x="253" y="28"/>
                  </a:lnTo>
                  <a:lnTo>
                    <a:pt x="259" y="34"/>
                  </a:lnTo>
                  <a:lnTo>
                    <a:pt x="265" y="40"/>
                  </a:lnTo>
                  <a:lnTo>
                    <a:pt x="249" y="42"/>
                  </a:lnTo>
                  <a:lnTo>
                    <a:pt x="236" y="42"/>
                  </a:lnTo>
                  <a:lnTo>
                    <a:pt x="221" y="44"/>
                  </a:lnTo>
                  <a:lnTo>
                    <a:pt x="204" y="47"/>
                  </a:lnTo>
                  <a:lnTo>
                    <a:pt x="185" y="47"/>
                  </a:lnTo>
                  <a:lnTo>
                    <a:pt x="168" y="49"/>
                  </a:lnTo>
                  <a:lnTo>
                    <a:pt x="151" y="51"/>
                  </a:lnTo>
                  <a:lnTo>
                    <a:pt x="132" y="53"/>
                  </a:lnTo>
                  <a:lnTo>
                    <a:pt x="113" y="53"/>
                  </a:lnTo>
                  <a:lnTo>
                    <a:pt x="95" y="55"/>
                  </a:lnTo>
                  <a:lnTo>
                    <a:pt x="76" y="55"/>
                  </a:lnTo>
                  <a:lnTo>
                    <a:pt x="59" y="57"/>
                  </a:lnTo>
                  <a:lnTo>
                    <a:pt x="42" y="57"/>
                  </a:lnTo>
                  <a:lnTo>
                    <a:pt x="27" y="57"/>
                  </a:lnTo>
                  <a:lnTo>
                    <a:pt x="12" y="57"/>
                  </a:lnTo>
                  <a:lnTo>
                    <a:pt x="0" y="59"/>
                  </a:lnTo>
                  <a:lnTo>
                    <a:pt x="6" y="51"/>
                  </a:lnTo>
                  <a:lnTo>
                    <a:pt x="12" y="44"/>
                  </a:lnTo>
                  <a:lnTo>
                    <a:pt x="19" y="38"/>
                  </a:lnTo>
                  <a:lnTo>
                    <a:pt x="25" y="34"/>
                  </a:lnTo>
                  <a:lnTo>
                    <a:pt x="33" y="28"/>
                  </a:lnTo>
                  <a:lnTo>
                    <a:pt x="38" y="25"/>
                  </a:lnTo>
                  <a:lnTo>
                    <a:pt x="48" y="21"/>
                  </a:lnTo>
                  <a:lnTo>
                    <a:pt x="56" y="19"/>
                  </a:lnTo>
                  <a:lnTo>
                    <a:pt x="69" y="11"/>
                  </a:lnTo>
                  <a:lnTo>
                    <a:pt x="84" y="8"/>
                  </a:lnTo>
                  <a:lnTo>
                    <a:pt x="90" y="6"/>
                  </a:lnTo>
                  <a:lnTo>
                    <a:pt x="99" y="4"/>
                  </a:lnTo>
                  <a:lnTo>
                    <a:pt x="107" y="2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27" name="Freeform 76">
              <a:extLst>
                <a:ext uri="{FF2B5EF4-FFF2-40B4-BE49-F238E27FC236}">
                  <a16:creationId xmlns:a16="http://schemas.microsoft.com/office/drawing/2014/main" id="{48CA88C4-5AEF-0F18-D6ED-3BF66E8CFE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56" y="1052"/>
              <a:ext cx="193" cy="224"/>
            </a:xfrm>
            <a:custGeom>
              <a:avLst/>
              <a:gdLst>
                <a:gd name="T0" fmla="*/ 0 w 631"/>
                <a:gd name="T1" fmla="*/ 0 h 795"/>
                <a:gd name="T2" fmla="*/ 0 w 631"/>
                <a:gd name="T3" fmla="*/ 0 h 795"/>
                <a:gd name="T4" fmla="*/ 0 w 631"/>
                <a:gd name="T5" fmla="*/ 0 h 795"/>
                <a:gd name="T6" fmla="*/ 0 w 631"/>
                <a:gd name="T7" fmla="*/ 0 h 795"/>
                <a:gd name="T8" fmla="*/ 0 w 631"/>
                <a:gd name="T9" fmla="*/ 0 h 795"/>
                <a:gd name="T10" fmla="*/ 0 w 631"/>
                <a:gd name="T11" fmla="*/ 0 h 795"/>
                <a:gd name="T12" fmla="*/ 0 w 631"/>
                <a:gd name="T13" fmla="*/ 0 h 795"/>
                <a:gd name="T14" fmla="*/ 0 w 631"/>
                <a:gd name="T15" fmla="*/ 0 h 795"/>
                <a:gd name="T16" fmla="*/ 0 w 631"/>
                <a:gd name="T17" fmla="*/ 0 h 795"/>
                <a:gd name="T18" fmla="*/ 0 w 631"/>
                <a:gd name="T19" fmla="*/ 0 h 795"/>
                <a:gd name="T20" fmla="*/ 0 w 631"/>
                <a:gd name="T21" fmla="*/ 0 h 795"/>
                <a:gd name="T22" fmla="*/ 0 w 631"/>
                <a:gd name="T23" fmla="*/ 0 h 795"/>
                <a:gd name="T24" fmla="*/ 0 w 631"/>
                <a:gd name="T25" fmla="*/ 0 h 795"/>
                <a:gd name="T26" fmla="*/ 0 w 631"/>
                <a:gd name="T27" fmla="*/ 0 h 795"/>
                <a:gd name="T28" fmla="*/ 0 w 631"/>
                <a:gd name="T29" fmla="*/ 0 h 795"/>
                <a:gd name="T30" fmla="*/ 0 w 631"/>
                <a:gd name="T31" fmla="*/ 0 h 795"/>
                <a:gd name="T32" fmla="*/ 0 w 631"/>
                <a:gd name="T33" fmla="*/ 0 h 795"/>
                <a:gd name="T34" fmla="*/ 0 w 631"/>
                <a:gd name="T35" fmla="*/ 0 h 795"/>
                <a:gd name="T36" fmla="*/ 0 w 631"/>
                <a:gd name="T37" fmla="*/ 0 h 795"/>
                <a:gd name="T38" fmla="*/ 0 w 631"/>
                <a:gd name="T39" fmla="*/ 0 h 795"/>
                <a:gd name="T40" fmla="*/ 0 w 631"/>
                <a:gd name="T41" fmla="*/ 0 h 795"/>
                <a:gd name="T42" fmla="*/ 0 w 631"/>
                <a:gd name="T43" fmla="*/ 0 h 795"/>
                <a:gd name="T44" fmla="*/ 0 w 631"/>
                <a:gd name="T45" fmla="*/ 0 h 795"/>
                <a:gd name="T46" fmla="*/ 0 w 631"/>
                <a:gd name="T47" fmla="*/ 0 h 795"/>
                <a:gd name="T48" fmla="*/ 0 w 631"/>
                <a:gd name="T49" fmla="*/ 0 h 795"/>
                <a:gd name="T50" fmla="*/ 0 w 631"/>
                <a:gd name="T51" fmla="*/ 0 h 795"/>
                <a:gd name="T52" fmla="*/ 0 w 631"/>
                <a:gd name="T53" fmla="*/ 0 h 795"/>
                <a:gd name="T54" fmla="*/ 0 w 631"/>
                <a:gd name="T55" fmla="*/ 0 h 795"/>
                <a:gd name="T56" fmla="*/ 0 w 631"/>
                <a:gd name="T57" fmla="*/ 0 h 795"/>
                <a:gd name="T58" fmla="*/ 0 w 631"/>
                <a:gd name="T59" fmla="*/ 0 h 795"/>
                <a:gd name="T60" fmla="*/ 0 w 631"/>
                <a:gd name="T61" fmla="*/ 0 h 795"/>
                <a:gd name="T62" fmla="*/ 0 w 631"/>
                <a:gd name="T63" fmla="*/ 0 h 795"/>
                <a:gd name="T64" fmla="*/ 0 w 631"/>
                <a:gd name="T65" fmla="*/ 0 h 795"/>
                <a:gd name="T66" fmla="*/ 0 w 631"/>
                <a:gd name="T67" fmla="*/ 0 h 795"/>
                <a:gd name="T68" fmla="*/ 0 w 631"/>
                <a:gd name="T69" fmla="*/ 0 h 795"/>
                <a:gd name="T70" fmla="*/ 0 w 631"/>
                <a:gd name="T71" fmla="*/ 0 h 795"/>
                <a:gd name="T72" fmla="*/ 0 w 631"/>
                <a:gd name="T73" fmla="*/ 0 h 795"/>
                <a:gd name="T74" fmla="*/ 0 w 631"/>
                <a:gd name="T75" fmla="*/ 0 h 795"/>
                <a:gd name="T76" fmla="*/ 0 w 631"/>
                <a:gd name="T77" fmla="*/ 0 h 795"/>
                <a:gd name="T78" fmla="*/ 0 w 631"/>
                <a:gd name="T79" fmla="*/ 0 h 795"/>
                <a:gd name="T80" fmla="*/ 0 w 631"/>
                <a:gd name="T81" fmla="*/ 0 h 795"/>
                <a:gd name="T82" fmla="*/ 0 w 631"/>
                <a:gd name="T83" fmla="*/ 0 h 795"/>
                <a:gd name="T84" fmla="*/ 0 w 631"/>
                <a:gd name="T85" fmla="*/ 0 h 795"/>
                <a:gd name="T86" fmla="*/ 0 w 631"/>
                <a:gd name="T87" fmla="*/ 0 h 795"/>
                <a:gd name="T88" fmla="*/ 0 w 631"/>
                <a:gd name="T89" fmla="*/ 0 h 795"/>
                <a:gd name="T90" fmla="*/ 0 w 631"/>
                <a:gd name="T91" fmla="*/ 0 h 795"/>
                <a:gd name="T92" fmla="*/ 0 w 631"/>
                <a:gd name="T93" fmla="*/ 0 h 795"/>
                <a:gd name="T94" fmla="*/ 0 w 631"/>
                <a:gd name="T95" fmla="*/ 0 h 795"/>
                <a:gd name="T96" fmla="*/ 0 w 631"/>
                <a:gd name="T97" fmla="*/ 0 h 79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631"/>
                <a:gd name="T148" fmla="*/ 0 h 795"/>
                <a:gd name="T149" fmla="*/ 631 w 631"/>
                <a:gd name="T150" fmla="*/ 795 h 79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631" h="795">
                  <a:moveTo>
                    <a:pt x="13" y="33"/>
                  </a:moveTo>
                  <a:lnTo>
                    <a:pt x="10" y="42"/>
                  </a:lnTo>
                  <a:lnTo>
                    <a:pt x="6" y="71"/>
                  </a:lnTo>
                  <a:lnTo>
                    <a:pt x="0" y="116"/>
                  </a:lnTo>
                  <a:lnTo>
                    <a:pt x="0" y="173"/>
                  </a:lnTo>
                  <a:lnTo>
                    <a:pt x="0" y="240"/>
                  </a:lnTo>
                  <a:lnTo>
                    <a:pt x="2" y="314"/>
                  </a:lnTo>
                  <a:lnTo>
                    <a:pt x="6" y="394"/>
                  </a:lnTo>
                  <a:lnTo>
                    <a:pt x="15" y="474"/>
                  </a:lnTo>
                  <a:lnTo>
                    <a:pt x="25" y="548"/>
                  </a:lnTo>
                  <a:lnTo>
                    <a:pt x="42" y="618"/>
                  </a:lnTo>
                  <a:lnTo>
                    <a:pt x="61" y="683"/>
                  </a:lnTo>
                  <a:lnTo>
                    <a:pt x="84" y="736"/>
                  </a:lnTo>
                  <a:lnTo>
                    <a:pt x="112" y="772"/>
                  </a:lnTo>
                  <a:lnTo>
                    <a:pt x="150" y="795"/>
                  </a:lnTo>
                  <a:lnTo>
                    <a:pt x="192" y="795"/>
                  </a:lnTo>
                  <a:lnTo>
                    <a:pt x="243" y="776"/>
                  </a:lnTo>
                  <a:lnTo>
                    <a:pt x="285" y="738"/>
                  </a:lnTo>
                  <a:lnTo>
                    <a:pt x="312" y="696"/>
                  </a:lnTo>
                  <a:lnTo>
                    <a:pt x="323" y="651"/>
                  </a:lnTo>
                  <a:lnTo>
                    <a:pt x="325" y="603"/>
                  </a:lnTo>
                  <a:lnTo>
                    <a:pt x="316" y="552"/>
                  </a:lnTo>
                  <a:lnTo>
                    <a:pt x="300" y="502"/>
                  </a:lnTo>
                  <a:lnTo>
                    <a:pt x="280" y="455"/>
                  </a:lnTo>
                  <a:lnTo>
                    <a:pt x="257" y="411"/>
                  </a:lnTo>
                  <a:lnTo>
                    <a:pt x="230" y="369"/>
                  </a:lnTo>
                  <a:lnTo>
                    <a:pt x="207" y="333"/>
                  </a:lnTo>
                  <a:lnTo>
                    <a:pt x="188" y="303"/>
                  </a:lnTo>
                  <a:lnTo>
                    <a:pt x="177" y="282"/>
                  </a:lnTo>
                  <a:lnTo>
                    <a:pt x="173" y="269"/>
                  </a:lnTo>
                  <a:lnTo>
                    <a:pt x="179" y="267"/>
                  </a:lnTo>
                  <a:lnTo>
                    <a:pt x="198" y="276"/>
                  </a:lnTo>
                  <a:lnTo>
                    <a:pt x="234" y="299"/>
                  </a:lnTo>
                  <a:lnTo>
                    <a:pt x="270" y="327"/>
                  </a:lnTo>
                  <a:lnTo>
                    <a:pt x="300" y="362"/>
                  </a:lnTo>
                  <a:lnTo>
                    <a:pt x="321" y="398"/>
                  </a:lnTo>
                  <a:lnTo>
                    <a:pt x="339" y="436"/>
                  </a:lnTo>
                  <a:lnTo>
                    <a:pt x="348" y="474"/>
                  </a:lnTo>
                  <a:lnTo>
                    <a:pt x="356" y="512"/>
                  </a:lnTo>
                  <a:lnTo>
                    <a:pt x="359" y="548"/>
                  </a:lnTo>
                  <a:lnTo>
                    <a:pt x="363" y="586"/>
                  </a:lnTo>
                  <a:lnTo>
                    <a:pt x="363" y="618"/>
                  </a:lnTo>
                  <a:lnTo>
                    <a:pt x="365" y="649"/>
                  </a:lnTo>
                  <a:lnTo>
                    <a:pt x="369" y="675"/>
                  </a:lnTo>
                  <a:lnTo>
                    <a:pt x="378" y="696"/>
                  </a:lnTo>
                  <a:lnTo>
                    <a:pt x="392" y="711"/>
                  </a:lnTo>
                  <a:lnTo>
                    <a:pt x="409" y="721"/>
                  </a:lnTo>
                  <a:lnTo>
                    <a:pt x="434" y="727"/>
                  </a:lnTo>
                  <a:lnTo>
                    <a:pt x="466" y="721"/>
                  </a:lnTo>
                  <a:lnTo>
                    <a:pt x="498" y="711"/>
                  </a:lnTo>
                  <a:lnTo>
                    <a:pt x="529" y="702"/>
                  </a:lnTo>
                  <a:lnTo>
                    <a:pt x="555" y="689"/>
                  </a:lnTo>
                  <a:lnTo>
                    <a:pt x="576" y="679"/>
                  </a:lnTo>
                  <a:lnTo>
                    <a:pt x="591" y="664"/>
                  </a:lnTo>
                  <a:lnTo>
                    <a:pt x="607" y="649"/>
                  </a:lnTo>
                  <a:lnTo>
                    <a:pt x="616" y="632"/>
                  </a:lnTo>
                  <a:lnTo>
                    <a:pt x="624" y="613"/>
                  </a:lnTo>
                  <a:lnTo>
                    <a:pt x="629" y="590"/>
                  </a:lnTo>
                  <a:lnTo>
                    <a:pt x="631" y="567"/>
                  </a:lnTo>
                  <a:lnTo>
                    <a:pt x="629" y="540"/>
                  </a:lnTo>
                  <a:lnTo>
                    <a:pt x="629" y="512"/>
                  </a:lnTo>
                  <a:lnTo>
                    <a:pt x="624" y="480"/>
                  </a:lnTo>
                  <a:lnTo>
                    <a:pt x="620" y="445"/>
                  </a:lnTo>
                  <a:lnTo>
                    <a:pt x="614" y="409"/>
                  </a:lnTo>
                  <a:lnTo>
                    <a:pt x="608" y="369"/>
                  </a:lnTo>
                  <a:lnTo>
                    <a:pt x="597" y="324"/>
                  </a:lnTo>
                  <a:lnTo>
                    <a:pt x="584" y="282"/>
                  </a:lnTo>
                  <a:lnTo>
                    <a:pt x="565" y="236"/>
                  </a:lnTo>
                  <a:lnTo>
                    <a:pt x="544" y="194"/>
                  </a:lnTo>
                  <a:lnTo>
                    <a:pt x="519" y="153"/>
                  </a:lnTo>
                  <a:lnTo>
                    <a:pt x="496" y="115"/>
                  </a:lnTo>
                  <a:lnTo>
                    <a:pt x="472" y="80"/>
                  </a:lnTo>
                  <a:lnTo>
                    <a:pt x="449" y="52"/>
                  </a:lnTo>
                  <a:lnTo>
                    <a:pt x="424" y="29"/>
                  </a:lnTo>
                  <a:lnTo>
                    <a:pt x="405" y="10"/>
                  </a:lnTo>
                  <a:lnTo>
                    <a:pt x="388" y="0"/>
                  </a:lnTo>
                  <a:lnTo>
                    <a:pt x="375" y="0"/>
                  </a:lnTo>
                  <a:lnTo>
                    <a:pt x="365" y="6"/>
                  </a:lnTo>
                  <a:lnTo>
                    <a:pt x="361" y="23"/>
                  </a:lnTo>
                  <a:lnTo>
                    <a:pt x="363" y="52"/>
                  </a:lnTo>
                  <a:lnTo>
                    <a:pt x="373" y="94"/>
                  </a:lnTo>
                  <a:lnTo>
                    <a:pt x="378" y="134"/>
                  </a:lnTo>
                  <a:lnTo>
                    <a:pt x="375" y="162"/>
                  </a:lnTo>
                  <a:lnTo>
                    <a:pt x="361" y="179"/>
                  </a:lnTo>
                  <a:lnTo>
                    <a:pt x="342" y="189"/>
                  </a:lnTo>
                  <a:lnTo>
                    <a:pt x="316" y="189"/>
                  </a:lnTo>
                  <a:lnTo>
                    <a:pt x="285" y="183"/>
                  </a:lnTo>
                  <a:lnTo>
                    <a:pt x="253" y="172"/>
                  </a:lnTo>
                  <a:lnTo>
                    <a:pt x="217" y="156"/>
                  </a:lnTo>
                  <a:lnTo>
                    <a:pt x="177" y="135"/>
                  </a:lnTo>
                  <a:lnTo>
                    <a:pt x="143" y="116"/>
                  </a:lnTo>
                  <a:lnTo>
                    <a:pt x="109" y="94"/>
                  </a:lnTo>
                  <a:lnTo>
                    <a:pt x="78" y="75"/>
                  </a:lnTo>
                  <a:lnTo>
                    <a:pt x="50" y="58"/>
                  </a:lnTo>
                  <a:lnTo>
                    <a:pt x="31" y="44"/>
                  </a:lnTo>
                  <a:lnTo>
                    <a:pt x="17" y="35"/>
                  </a:lnTo>
                  <a:lnTo>
                    <a:pt x="13" y="33"/>
                  </a:lnTo>
                  <a:close/>
                </a:path>
              </a:pathLst>
            </a:custGeom>
            <a:solidFill>
              <a:srgbClr val="B3B0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28" name="Freeform 77">
              <a:extLst>
                <a:ext uri="{FF2B5EF4-FFF2-40B4-BE49-F238E27FC236}">
                  <a16:creationId xmlns:a16="http://schemas.microsoft.com/office/drawing/2014/main" id="{AC92C517-6795-89E0-9F1D-0BF692F28E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16" y="998"/>
              <a:ext cx="18" cy="310"/>
            </a:xfrm>
            <a:custGeom>
              <a:avLst/>
              <a:gdLst>
                <a:gd name="T0" fmla="*/ 0 w 57"/>
                <a:gd name="T1" fmla="*/ 0 h 1103"/>
                <a:gd name="T2" fmla="*/ 0 w 57"/>
                <a:gd name="T3" fmla="*/ 0 h 1103"/>
                <a:gd name="T4" fmla="*/ 0 w 57"/>
                <a:gd name="T5" fmla="*/ 0 h 1103"/>
                <a:gd name="T6" fmla="*/ 0 w 57"/>
                <a:gd name="T7" fmla="*/ 0 h 1103"/>
                <a:gd name="T8" fmla="*/ 0 w 57"/>
                <a:gd name="T9" fmla="*/ 0 h 1103"/>
                <a:gd name="T10" fmla="*/ 0 w 57"/>
                <a:gd name="T11" fmla="*/ 0 h 1103"/>
                <a:gd name="T12" fmla="*/ 0 w 57"/>
                <a:gd name="T13" fmla="*/ 0 h 1103"/>
                <a:gd name="T14" fmla="*/ 0 w 57"/>
                <a:gd name="T15" fmla="*/ 0 h 1103"/>
                <a:gd name="T16" fmla="*/ 0 w 57"/>
                <a:gd name="T17" fmla="*/ 0 h 1103"/>
                <a:gd name="T18" fmla="*/ 0 w 57"/>
                <a:gd name="T19" fmla="*/ 0 h 1103"/>
                <a:gd name="T20" fmla="*/ 0 w 57"/>
                <a:gd name="T21" fmla="*/ 0 h 1103"/>
                <a:gd name="T22" fmla="*/ 0 w 57"/>
                <a:gd name="T23" fmla="*/ 0 h 1103"/>
                <a:gd name="T24" fmla="*/ 0 w 57"/>
                <a:gd name="T25" fmla="*/ 0 h 1103"/>
                <a:gd name="T26" fmla="*/ 0 w 57"/>
                <a:gd name="T27" fmla="*/ 0 h 1103"/>
                <a:gd name="T28" fmla="*/ 0 w 57"/>
                <a:gd name="T29" fmla="*/ 0 h 1103"/>
                <a:gd name="T30" fmla="*/ 0 w 57"/>
                <a:gd name="T31" fmla="*/ 0 h 1103"/>
                <a:gd name="T32" fmla="*/ 0 w 57"/>
                <a:gd name="T33" fmla="*/ 0 h 1103"/>
                <a:gd name="T34" fmla="*/ 0 w 57"/>
                <a:gd name="T35" fmla="*/ 0 h 1103"/>
                <a:gd name="T36" fmla="*/ 0 w 57"/>
                <a:gd name="T37" fmla="*/ 0 h 1103"/>
                <a:gd name="T38" fmla="*/ 0 w 57"/>
                <a:gd name="T39" fmla="*/ 0 h 1103"/>
                <a:gd name="T40" fmla="*/ 0 w 57"/>
                <a:gd name="T41" fmla="*/ 0 h 1103"/>
                <a:gd name="T42" fmla="*/ 0 w 57"/>
                <a:gd name="T43" fmla="*/ 0 h 1103"/>
                <a:gd name="T44" fmla="*/ 0 w 57"/>
                <a:gd name="T45" fmla="*/ 0 h 1103"/>
                <a:gd name="T46" fmla="*/ 0 w 57"/>
                <a:gd name="T47" fmla="*/ 0 h 1103"/>
                <a:gd name="T48" fmla="*/ 0 w 57"/>
                <a:gd name="T49" fmla="*/ 0 h 1103"/>
                <a:gd name="T50" fmla="*/ 0 w 57"/>
                <a:gd name="T51" fmla="*/ 0 h 1103"/>
                <a:gd name="T52" fmla="*/ 0 w 57"/>
                <a:gd name="T53" fmla="*/ 0 h 1103"/>
                <a:gd name="T54" fmla="*/ 0 w 57"/>
                <a:gd name="T55" fmla="*/ 0 h 1103"/>
                <a:gd name="T56" fmla="*/ 0 w 57"/>
                <a:gd name="T57" fmla="*/ 0 h 1103"/>
                <a:gd name="T58" fmla="*/ 0 w 57"/>
                <a:gd name="T59" fmla="*/ 0 h 1103"/>
                <a:gd name="T60" fmla="*/ 0 w 57"/>
                <a:gd name="T61" fmla="*/ 0 h 1103"/>
                <a:gd name="T62" fmla="*/ 0 w 57"/>
                <a:gd name="T63" fmla="*/ 0 h 1103"/>
                <a:gd name="T64" fmla="*/ 0 w 57"/>
                <a:gd name="T65" fmla="*/ 0 h 1103"/>
                <a:gd name="T66" fmla="*/ 0 w 57"/>
                <a:gd name="T67" fmla="*/ 0 h 1103"/>
                <a:gd name="T68" fmla="*/ 0 w 57"/>
                <a:gd name="T69" fmla="*/ 0 h 1103"/>
                <a:gd name="T70" fmla="*/ 0 w 57"/>
                <a:gd name="T71" fmla="*/ 0 h 1103"/>
                <a:gd name="T72" fmla="*/ 0 w 57"/>
                <a:gd name="T73" fmla="*/ 0 h 1103"/>
                <a:gd name="T74" fmla="*/ 0 w 57"/>
                <a:gd name="T75" fmla="*/ 0 h 1103"/>
                <a:gd name="T76" fmla="*/ 0 w 57"/>
                <a:gd name="T77" fmla="*/ 0 h 1103"/>
                <a:gd name="T78" fmla="*/ 0 w 57"/>
                <a:gd name="T79" fmla="*/ 0 h 1103"/>
                <a:gd name="T80" fmla="*/ 0 w 57"/>
                <a:gd name="T81" fmla="*/ 0 h 1103"/>
                <a:gd name="T82" fmla="*/ 0 w 57"/>
                <a:gd name="T83" fmla="*/ 0 h 1103"/>
                <a:gd name="T84" fmla="*/ 0 w 57"/>
                <a:gd name="T85" fmla="*/ 0 h 1103"/>
                <a:gd name="T86" fmla="*/ 0 w 57"/>
                <a:gd name="T87" fmla="*/ 0 h 1103"/>
                <a:gd name="T88" fmla="*/ 0 w 57"/>
                <a:gd name="T89" fmla="*/ 0 h 1103"/>
                <a:gd name="T90" fmla="*/ 0 w 57"/>
                <a:gd name="T91" fmla="*/ 0 h 1103"/>
                <a:gd name="T92" fmla="*/ 0 w 57"/>
                <a:gd name="T93" fmla="*/ 0 h 1103"/>
                <a:gd name="T94" fmla="*/ 0 w 57"/>
                <a:gd name="T95" fmla="*/ 0 h 1103"/>
                <a:gd name="T96" fmla="*/ 0 w 57"/>
                <a:gd name="T97" fmla="*/ 0 h 1103"/>
                <a:gd name="T98" fmla="*/ 0 w 57"/>
                <a:gd name="T99" fmla="*/ 0 h 1103"/>
                <a:gd name="T100" fmla="*/ 0 w 57"/>
                <a:gd name="T101" fmla="*/ 0 h 1103"/>
                <a:gd name="T102" fmla="*/ 0 w 57"/>
                <a:gd name="T103" fmla="*/ 0 h 1103"/>
                <a:gd name="T104" fmla="*/ 0 w 57"/>
                <a:gd name="T105" fmla="*/ 0 h 1103"/>
                <a:gd name="T106" fmla="*/ 0 w 57"/>
                <a:gd name="T107" fmla="*/ 0 h 1103"/>
                <a:gd name="T108" fmla="*/ 0 w 57"/>
                <a:gd name="T109" fmla="*/ 0 h 1103"/>
                <a:gd name="T110" fmla="*/ 0 w 57"/>
                <a:gd name="T111" fmla="*/ 0 h 1103"/>
                <a:gd name="T112" fmla="*/ 0 w 57"/>
                <a:gd name="T113" fmla="*/ 0 h 1103"/>
                <a:gd name="T114" fmla="*/ 0 w 57"/>
                <a:gd name="T115" fmla="*/ 0 h 1103"/>
                <a:gd name="T116" fmla="*/ 0 w 57"/>
                <a:gd name="T117" fmla="*/ 0 h 1103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57"/>
                <a:gd name="T178" fmla="*/ 0 h 1103"/>
                <a:gd name="T179" fmla="*/ 57 w 57"/>
                <a:gd name="T180" fmla="*/ 1103 h 1103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57" h="1103">
                  <a:moveTo>
                    <a:pt x="15" y="791"/>
                  </a:moveTo>
                  <a:lnTo>
                    <a:pt x="15" y="808"/>
                  </a:lnTo>
                  <a:lnTo>
                    <a:pt x="15" y="827"/>
                  </a:lnTo>
                  <a:lnTo>
                    <a:pt x="15" y="845"/>
                  </a:lnTo>
                  <a:lnTo>
                    <a:pt x="15" y="862"/>
                  </a:lnTo>
                  <a:lnTo>
                    <a:pt x="11" y="879"/>
                  </a:lnTo>
                  <a:lnTo>
                    <a:pt x="11" y="896"/>
                  </a:lnTo>
                  <a:lnTo>
                    <a:pt x="9" y="913"/>
                  </a:lnTo>
                  <a:lnTo>
                    <a:pt x="7" y="930"/>
                  </a:lnTo>
                  <a:lnTo>
                    <a:pt x="5" y="947"/>
                  </a:lnTo>
                  <a:lnTo>
                    <a:pt x="4" y="962"/>
                  </a:lnTo>
                  <a:lnTo>
                    <a:pt x="2" y="980"/>
                  </a:lnTo>
                  <a:lnTo>
                    <a:pt x="2" y="999"/>
                  </a:lnTo>
                  <a:lnTo>
                    <a:pt x="0" y="1014"/>
                  </a:lnTo>
                  <a:lnTo>
                    <a:pt x="0" y="1033"/>
                  </a:lnTo>
                  <a:lnTo>
                    <a:pt x="0" y="1050"/>
                  </a:lnTo>
                  <a:lnTo>
                    <a:pt x="4" y="1071"/>
                  </a:lnTo>
                  <a:lnTo>
                    <a:pt x="9" y="1073"/>
                  </a:lnTo>
                  <a:lnTo>
                    <a:pt x="19" y="1086"/>
                  </a:lnTo>
                  <a:lnTo>
                    <a:pt x="28" y="1096"/>
                  </a:lnTo>
                  <a:lnTo>
                    <a:pt x="36" y="1103"/>
                  </a:lnTo>
                  <a:lnTo>
                    <a:pt x="36" y="1092"/>
                  </a:lnTo>
                  <a:lnTo>
                    <a:pt x="36" y="1082"/>
                  </a:lnTo>
                  <a:lnTo>
                    <a:pt x="36" y="1073"/>
                  </a:lnTo>
                  <a:lnTo>
                    <a:pt x="36" y="1063"/>
                  </a:lnTo>
                  <a:lnTo>
                    <a:pt x="34" y="1052"/>
                  </a:lnTo>
                  <a:lnTo>
                    <a:pt x="34" y="1042"/>
                  </a:lnTo>
                  <a:lnTo>
                    <a:pt x="34" y="1033"/>
                  </a:lnTo>
                  <a:lnTo>
                    <a:pt x="34" y="1023"/>
                  </a:lnTo>
                  <a:lnTo>
                    <a:pt x="34" y="1012"/>
                  </a:lnTo>
                  <a:lnTo>
                    <a:pt x="32" y="1002"/>
                  </a:lnTo>
                  <a:lnTo>
                    <a:pt x="32" y="991"/>
                  </a:lnTo>
                  <a:lnTo>
                    <a:pt x="32" y="981"/>
                  </a:lnTo>
                  <a:lnTo>
                    <a:pt x="32" y="970"/>
                  </a:lnTo>
                  <a:lnTo>
                    <a:pt x="32" y="961"/>
                  </a:lnTo>
                  <a:lnTo>
                    <a:pt x="32" y="951"/>
                  </a:lnTo>
                  <a:lnTo>
                    <a:pt x="34" y="943"/>
                  </a:lnTo>
                  <a:lnTo>
                    <a:pt x="34" y="928"/>
                  </a:lnTo>
                  <a:lnTo>
                    <a:pt x="34" y="911"/>
                  </a:lnTo>
                  <a:lnTo>
                    <a:pt x="34" y="896"/>
                  </a:lnTo>
                  <a:lnTo>
                    <a:pt x="38" y="883"/>
                  </a:lnTo>
                  <a:lnTo>
                    <a:pt x="38" y="867"/>
                  </a:lnTo>
                  <a:lnTo>
                    <a:pt x="42" y="854"/>
                  </a:lnTo>
                  <a:lnTo>
                    <a:pt x="43" y="839"/>
                  </a:lnTo>
                  <a:lnTo>
                    <a:pt x="45" y="827"/>
                  </a:lnTo>
                  <a:lnTo>
                    <a:pt x="45" y="812"/>
                  </a:lnTo>
                  <a:lnTo>
                    <a:pt x="47" y="797"/>
                  </a:lnTo>
                  <a:lnTo>
                    <a:pt x="47" y="782"/>
                  </a:lnTo>
                  <a:lnTo>
                    <a:pt x="51" y="769"/>
                  </a:lnTo>
                  <a:lnTo>
                    <a:pt x="51" y="755"/>
                  </a:lnTo>
                  <a:lnTo>
                    <a:pt x="53" y="740"/>
                  </a:lnTo>
                  <a:lnTo>
                    <a:pt x="53" y="725"/>
                  </a:lnTo>
                  <a:lnTo>
                    <a:pt x="53" y="711"/>
                  </a:lnTo>
                  <a:lnTo>
                    <a:pt x="51" y="694"/>
                  </a:lnTo>
                  <a:lnTo>
                    <a:pt x="49" y="677"/>
                  </a:lnTo>
                  <a:lnTo>
                    <a:pt x="47" y="662"/>
                  </a:lnTo>
                  <a:lnTo>
                    <a:pt x="45" y="651"/>
                  </a:lnTo>
                  <a:lnTo>
                    <a:pt x="43" y="637"/>
                  </a:lnTo>
                  <a:lnTo>
                    <a:pt x="40" y="624"/>
                  </a:lnTo>
                  <a:lnTo>
                    <a:pt x="38" y="615"/>
                  </a:lnTo>
                  <a:lnTo>
                    <a:pt x="34" y="605"/>
                  </a:lnTo>
                  <a:lnTo>
                    <a:pt x="30" y="592"/>
                  </a:lnTo>
                  <a:lnTo>
                    <a:pt x="28" y="580"/>
                  </a:lnTo>
                  <a:lnTo>
                    <a:pt x="26" y="571"/>
                  </a:lnTo>
                  <a:lnTo>
                    <a:pt x="24" y="559"/>
                  </a:lnTo>
                  <a:lnTo>
                    <a:pt x="23" y="548"/>
                  </a:lnTo>
                  <a:lnTo>
                    <a:pt x="21" y="535"/>
                  </a:lnTo>
                  <a:lnTo>
                    <a:pt x="21" y="521"/>
                  </a:lnTo>
                  <a:lnTo>
                    <a:pt x="21" y="508"/>
                  </a:lnTo>
                  <a:lnTo>
                    <a:pt x="23" y="497"/>
                  </a:lnTo>
                  <a:lnTo>
                    <a:pt x="24" y="483"/>
                  </a:lnTo>
                  <a:lnTo>
                    <a:pt x="28" y="464"/>
                  </a:lnTo>
                  <a:lnTo>
                    <a:pt x="32" y="445"/>
                  </a:lnTo>
                  <a:lnTo>
                    <a:pt x="34" y="421"/>
                  </a:lnTo>
                  <a:lnTo>
                    <a:pt x="38" y="394"/>
                  </a:lnTo>
                  <a:lnTo>
                    <a:pt x="40" y="367"/>
                  </a:lnTo>
                  <a:lnTo>
                    <a:pt x="43" y="343"/>
                  </a:lnTo>
                  <a:lnTo>
                    <a:pt x="45" y="314"/>
                  </a:lnTo>
                  <a:lnTo>
                    <a:pt x="47" y="286"/>
                  </a:lnTo>
                  <a:lnTo>
                    <a:pt x="51" y="259"/>
                  </a:lnTo>
                  <a:lnTo>
                    <a:pt x="53" y="234"/>
                  </a:lnTo>
                  <a:lnTo>
                    <a:pt x="55" y="211"/>
                  </a:lnTo>
                  <a:lnTo>
                    <a:pt x="57" y="192"/>
                  </a:lnTo>
                  <a:lnTo>
                    <a:pt x="57" y="177"/>
                  </a:lnTo>
                  <a:lnTo>
                    <a:pt x="57" y="166"/>
                  </a:lnTo>
                  <a:lnTo>
                    <a:pt x="53" y="154"/>
                  </a:lnTo>
                  <a:lnTo>
                    <a:pt x="53" y="143"/>
                  </a:lnTo>
                  <a:lnTo>
                    <a:pt x="51" y="132"/>
                  </a:lnTo>
                  <a:lnTo>
                    <a:pt x="51" y="122"/>
                  </a:lnTo>
                  <a:lnTo>
                    <a:pt x="49" y="113"/>
                  </a:lnTo>
                  <a:lnTo>
                    <a:pt x="47" y="103"/>
                  </a:lnTo>
                  <a:lnTo>
                    <a:pt x="47" y="94"/>
                  </a:lnTo>
                  <a:lnTo>
                    <a:pt x="45" y="86"/>
                  </a:lnTo>
                  <a:lnTo>
                    <a:pt x="43" y="75"/>
                  </a:lnTo>
                  <a:lnTo>
                    <a:pt x="40" y="65"/>
                  </a:lnTo>
                  <a:lnTo>
                    <a:pt x="38" y="56"/>
                  </a:lnTo>
                  <a:lnTo>
                    <a:pt x="34" y="46"/>
                  </a:lnTo>
                  <a:lnTo>
                    <a:pt x="28" y="35"/>
                  </a:lnTo>
                  <a:lnTo>
                    <a:pt x="24" y="25"/>
                  </a:lnTo>
                  <a:lnTo>
                    <a:pt x="17" y="12"/>
                  </a:lnTo>
                  <a:lnTo>
                    <a:pt x="11" y="0"/>
                  </a:lnTo>
                  <a:lnTo>
                    <a:pt x="7" y="12"/>
                  </a:lnTo>
                  <a:lnTo>
                    <a:pt x="4" y="29"/>
                  </a:lnTo>
                  <a:lnTo>
                    <a:pt x="2" y="52"/>
                  </a:lnTo>
                  <a:lnTo>
                    <a:pt x="2" y="78"/>
                  </a:lnTo>
                  <a:lnTo>
                    <a:pt x="0" y="109"/>
                  </a:lnTo>
                  <a:lnTo>
                    <a:pt x="0" y="141"/>
                  </a:lnTo>
                  <a:lnTo>
                    <a:pt x="0" y="177"/>
                  </a:lnTo>
                  <a:lnTo>
                    <a:pt x="0" y="215"/>
                  </a:lnTo>
                  <a:lnTo>
                    <a:pt x="0" y="250"/>
                  </a:lnTo>
                  <a:lnTo>
                    <a:pt x="0" y="286"/>
                  </a:lnTo>
                  <a:lnTo>
                    <a:pt x="0" y="322"/>
                  </a:lnTo>
                  <a:lnTo>
                    <a:pt x="2" y="356"/>
                  </a:lnTo>
                  <a:lnTo>
                    <a:pt x="2" y="384"/>
                  </a:lnTo>
                  <a:lnTo>
                    <a:pt x="2" y="411"/>
                  </a:lnTo>
                  <a:lnTo>
                    <a:pt x="2" y="434"/>
                  </a:lnTo>
                  <a:lnTo>
                    <a:pt x="4" y="451"/>
                  </a:lnTo>
                  <a:lnTo>
                    <a:pt x="15" y="7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29" name="Freeform 78">
              <a:extLst>
                <a:ext uri="{FF2B5EF4-FFF2-40B4-BE49-F238E27FC236}">
                  <a16:creationId xmlns:a16="http://schemas.microsoft.com/office/drawing/2014/main" id="{BBFEC9DC-BBF1-C73E-BEF1-0A99DE3A07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84" y="1074"/>
              <a:ext cx="234" cy="219"/>
            </a:xfrm>
            <a:custGeom>
              <a:avLst/>
              <a:gdLst>
                <a:gd name="T0" fmla="*/ 0 w 767"/>
                <a:gd name="T1" fmla="*/ 0 h 774"/>
                <a:gd name="T2" fmla="*/ 0 w 767"/>
                <a:gd name="T3" fmla="*/ 0 h 774"/>
                <a:gd name="T4" fmla="*/ 0 w 767"/>
                <a:gd name="T5" fmla="*/ 0 h 774"/>
                <a:gd name="T6" fmla="*/ 0 w 767"/>
                <a:gd name="T7" fmla="*/ 0 h 774"/>
                <a:gd name="T8" fmla="*/ 0 w 767"/>
                <a:gd name="T9" fmla="*/ 0 h 774"/>
                <a:gd name="T10" fmla="*/ 0 w 767"/>
                <a:gd name="T11" fmla="*/ 0 h 774"/>
                <a:gd name="T12" fmla="*/ 0 w 767"/>
                <a:gd name="T13" fmla="*/ 0 h 774"/>
                <a:gd name="T14" fmla="*/ 0 w 767"/>
                <a:gd name="T15" fmla="*/ 0 h 774"/>
                <a:gd name="T16" fmla="*/ 0 w 767"/>
                <a:gd name="T17" fmla="*/ 0 h 774"/>
                <a:gd name="T18" fmla="*/ 0 w 767"/>
                <a:gd name="T19" fmla="*/ 0 h 774"/>
                <a:gd name="T20" fmla="*/ 0 w 767"/>
                <a:gd name="T21" fmla="*/ 0 h 774"/>
                <a:gd name="T22" fmla="*/ 0 w 767"/>
                <a:gd name="T23" fmla="*/ 0 h 774"/>
                <a:gd name="T24" fmla="*/ 0 w 767"/>
                <a:gd name="T25" fmla="*/ 0 h 774"/>
                <a:gd name="T26" fmla="*/ 0 w 767"/>
                <a:gd name="T27" fmla="*/ 0 h 774"/>
                <a:gd name="T28" fmla="*/ 0 w 767"/>
                <a:gd name="T29" fmla="*/ 0 h 774"/>
                <a:gd name="T30" fmla="*/ 0 w 767"/>
                <a:gd name="T31" fmla="*/ 0 h 774"/>
                <a:gd name="T32" fmla="*/ 0 w 767"/>
                <a:gd name="T33" fmla="*/ 0 h 774"/>
                <a:gd name="T34" fmla="*/ 0 w 767"/>
                <a:gd name="T35" fmla="*/ 0 h 774"/>
                <a:gd name="T36" fmla="*/ 0 w 767"/>
                <a:gd name="T37" fmla="*/ 0 h 774"/>
                <a:gd name="T38" fmla="*/ 0 w 767"/>
                <a:gd name="T39" fmla="*/ 0 h 774"/>
                <a:gd name="T40" fmla="*/ 0 w 767"/>
                <a:gd name="T41" fmla="*/ 0 h 774"/>
                <a:gd name="T42" fmla="*/ 0 w 767"/>
                <a:gd name="T43" fmla="*/ 0 h 774"/>
                <a:gd name="T44" fmla="*/ 0 w 767"/>
                <a:gd name="T45" fmla="*/ 0 h 774"/>
                <a:gd name="T46" fmla="*/ 0 w 767"/>
                <a:gd name="T47" fmla="*/ 0 h 774"/>
                <a:gd name="T48" fmla="*/ 0 w 767"/>
                <a:gd name="T49" fmla="*/ 0 h 774"/>
                <a:gd name="T50" fmla="*/ 0 w 767"/>
                <a:gd name="T51" fmla="*/ 0 h 774"/>
                <a:gd name="T52" fmla="*/ 0 w 767"/>
                <a:gd name="T53" fmla="*/ 0 h 774"/>
                <a:gd name="T54" fmla="*/ 0 w 767"/>
                <a:gd name="T55" fmla="*/ 0 h 774"/>
                <a:gd name="T56" fmla="*/ 0 w 767"/>
                <a:gd name="T57" fmla="*/ 0 h 774"/>
                <a:gd name="T58" fmla="*/ 0 w 767"/>
                <a:gd name="T59" fmla="*/ 0 h 774"/>
                <a:gd name="T60" fmla="*/ 0 w 767"/>
                <a:gd name="T61" fmla="*/ 0 h 774"/>
                <a:gd name="T62" fmla="*/ 0 w 767"/>
                <a:gd name="T63" fmla="*/ 0 h 774"/>
                <a:gd name="T64" fmla="*/ 0 w 767"/>
                <a:gd name="T65" fmla="*/ 0 h 774"/>
                <a:gd name="T66" fmla="*/ 0 w 767"/>
                <a:gd name="T67" fmla="*/ 0 h 774"/>
                <a:gd name="T68" fmla="*/ 0 w 767"/>
                <a:gd name="T69" fmla="*/ 0 h 774"/>
                <a:gd name="T70" fmla="*/ 0 w 767"/>
                <a:gd name="T71" fmla="*/ 0 h 774"/>
                <a:gd name="T72" fmla="*/ 0 w 767"/>
                <a:gd name="T73" fmla="*/ 0 h 774"/>
                <a:gd name="T74" fmla="*/ 0 w 767"/>
                <a:gd name="T75" fmla="*/ 0 h 774"/>
                <a:gd name="T76" fmla="*/ 0 w 767"/>
                <a:gd name="T77" fmla="*/ 0 h 774"/>
                <a:gd name="T78" fmla="*/ 0 w 767"/>
                <a:gd name="T79" fmla="*/ 0 h 774"/>
                <a:gd name="T80" fmla="*/ 0 w 767"/>
                <a:gd name="T81" fmla="*/ 0 h 774"/>
                <a:gd name="T82" fmla="*/ 0 w 767"/>
                <a:gd name="T83" fmla="*/ 0 h 774"/>
                <a:gd name="T84" fmla="*/ 0 w 767"/>
                <a:gd name="T85" fmla="*/ 0 h 774"/>
                <a:gd name="T86" fmla="*/ 0 w 767"/>
                <a:gd name="T87" fmla="*/ 0 h 774"/>
                <a:gd name="T88" fmla="*/ 0 w 767"/>
                <a:gd name="T89" fmla="*/ 0 h 774"/>
                <a:gd name="T90" fmla="*/ 0 w 767"/>
                <a:gd name="T91" fmla="*/ 0 h 774"/>
                <a:gd name="T92" fmla="*/ 0 w 767"/>
                <a:gd name="T93" fmla="*/ 0 h 774"/>
                <a:gd name="T94" fmla="*/ 0 w 767"/>
                <a:gd name="T95" fmla="*/ 0 h 774"/>
                <a:gd name="T96" fmla="*/ 0 w 767"/>
                <a:gd name="T97" fmla="*/ 0 h 774"/>
                <a:gd name="T98" fmla="*/ 0 w 767"/>
                <a:gd name="T99" fmla="*/ 0 h 774"/>
                <a:gd name="T100" fmla="*/ 0 w 767"/>
                <a:gd name="T101" fmla="*/ 0 h 774"/>
                <a:gd name="T102" fmla="*/ 0 w 767"/>
                <a:gd name="T103" fmla="*/ 0 h 774"/>
                <a:gd name="T104" fmla="*/ 0 w 767"/>
                <a:gd name="T105" fmla="*/ 0 h 774"/>
                <a:gd name="T106" fmla="*/ 0 w 767"/>
                <a:gd name="T107" fmla="*/ 0 h 774"/>
                <a:gd name="T108" fmla="*/ 0 w 767"/>
                <a:gd name="T109" fmla="*/ 0 h 774"/>
                <a:gd name="T110" fmla="*/ 0 w 767"/>
                <a:gd name="T111" fmla="*/ 0 h 774"/>
                <a:gd name="T112" fmla="*/ 0 w 767"/>
                <a:gd name="T113" fmla="*/ 0 h 77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767"/>
                <a:gd name="T172" fmla="*/ 0 h 774"/>
                <a:gd name="T173" fmla="*/ 767 w 767"/>
                <a:gd name="T174" fmla="*/ 774 h 77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767" h="774">
                  <a:moveTo>
                    <a:pt x="74" y="23"/>
                  </a:moveTo>
                  <a:lnTo>
                    <a:pt x="51" y="35"/>
                  </a:lnTo>
                  <a:lnTo>
                    <a:pt x="34" y="59"/>
                  </a:lnTo>
                  <a:lnTo>
                    <a:pt x="20" y="95"/>
                  </a:lnTo>
                  <a:lnTo>
                    <a:pt x="11" y="145"/>
                  </a:lnTo>
                  <a:lnTo>
                    <a:pt x="3" y="198"/>
                  </a:lnTo>
                  <a:lnTo>
                    <a:pt x="0" y="259"/>
                  </a:lnTo>
                  <a:lnTo>
                    <a:pt x="0" y="324"/>
                  </a:lnTo>
                  <a:lnTo>
                    <a:pt x="3" y="390"/>
                  </a:lnTo>
                  <a:lnTo>
                    <a:pt x="5" y="455"/>
                  </a:lnTo>
                  <a:lnTo>
                    <a:pt x="13" y="518"/>
                  </a:lnTo>
                  <a:lnTo>
                    <a:pt x="19" y="576"/>
                  </a:lnTo>
                  <a:lnTo>
                    <a:pt x="28" y="630"/>
                  </a:lnTo>
                  <a:lnTo>
                    <a:pt x="38" y="672"/>
                  </a:lnTo>
                  <a:lnTo>
                    <a:pt x="49" y="704"/>
                  </a:lnTo>
                  <a:lnTo>
                    <a:pt x="60" y="723"/>
                  </a:lnTo>
                  <a:lnTo>
                    <a:pt x="74" y="730"/>
                  </a:lnTo>
                  <a:lnTo>
                    <a:pt x="81" y="721"/>
                  </a:lnTo>
                  <a:lnTo>
                    <a:pt x="87" y="704"/>
                  </a:lnTo>
                  <a:lnTo>
                    <a:pt x="91" y="681"/>
                  </a:lnTo>
                  <a:lnTo>
                    <a:pt x="95" y="653"/>
                  </a:lnTo>
                  <a:lnTo>
                    <a:pt x="96" y="620"/>
                  </a:lnTo>
                  <a:lnTo>
                    <a:pt x="96" y="582"/>
                  </a:lnTo>
                  <a:lnTo>
                    <a:pt x="98" y="546"/>
                  </a:lnTo>
                  <a:lnTo>
                    <a:pt x="100" y="508"/>
                  </a:lnTo>
                  <a:lnTo>
                    <a:pt x="102" y="466"/>
                  </a:lnTo>
                  <a:lnTo>
                    <a:pt x="108" y="432"/>
                  </a:lnTo>
                  <a:lnTo>
                    <a:pt x="116" y="398"/>
                  </a:lnTo>
                  <a:lnTo>
                    <a:pt x="127" y="369"/>
                  </a:lnTo>
                  <a:lnTo>
                    <a:pt x="140" y="346"/>
                  </a:lnTo>
                  <a:lnTo>
                    <a:pt x="157" y="331"/>
                  </a:lnTo>
                  <a:lnTo>
                    <a:pt x="180" y="324"/>
                  </a:lnTo>
                  <a:lnTo>
                    <a:pt x="209" y="326"/>
                  </a:lnTo>
                  <a:lnTo>
                    <a:pt x="231" y="335"/>
                  </a:lnTo>
                  <a:lnTo>
                    <a:pt x="250" y="348"/>
                  </a:lnTo>
                  <a:lnTo>
                    <a:pt x="260" y="364"/>
                  </a:lnTo>
                  <a:lnTo>
                    <a:pt x="266" y="384"/>
                  </a:lnTo>
                  <a:lnTo>
                    <a:pt x="266" y="405"/>
                  </a:lnTo>
                  <a:lnTo>
                    <a:pt x="264" y="428"/>
                  </a:lnTo>
                  <a:lnTo>
                    <a:pt x="258" y="453"/>
                  </a:lnTo>
                  <a:lnTo>
                    <a:pt x="252" y="481"/>
                  </a:lnTo>
                  <a:lnTo>
                    <a:pt x="243" y="508"/>
                  </a:lnTo>
                  <a:lnTo>
                    <a:pt x="237" y="537"/>
                  </a:lnTo>
                  <a:lnTo>
                    <a:pt x="228" y="563"/>
                  </a:lnTo>
                  <a:lnTo>
                    <a:pt x="226" y="592"/>
                  </a:lnTo>
                  <a:lnTo>
                    <a:pt x="224" y="616"/>
                  </a:lnTo>
                  <a:lnTo>
                    <a:pt x="228" y="641"/>
                  </a:lnTo>
                  <a:lnTo>
                    <a:pt x="237" y="666"/>
                  </a:lnTo>
                  <a:lnTo>
                    <a:pt x="252" y="689"/>
                  </a:lnTo>
                  <a:lnTo>
                    <a:pt x="269" y="694"/>
                  </a:lnTo>
                  <a:lnTo>
                    <a:pt x="287" y="681"/>
                  </a:lnTo>
                  <a:lnTo>
                    <a:pt x="302" y="649"/>
                  </a:lnTo>
                  <a:lnTo>
                    <a:pt x="317" y="601"/>
                  </a:lnTo>
                  <a:lnTo>
                    <a:pt x="330" y="542"/>
                  </a:lnTo>
                  <a:lnTo>
                    <a:pt x="344" y="478"/>
                  </a:lnTo>
                  <a:lnTo>
                    <a:pt x="357" y="409"/>
                  </a:lnTo>
                  <a:lnTo>
                    <a:pt x="370" y="345"/>
                  </a:lnTo>
                  <a:lnTo>
                    <a:pt x="382" y="284"/>
                  </a:lnTo>
                  <a:lnTo>
                    <a:pt x="395" y="230"/>
                  </a:lnTo>
                  <a:lnTo>
                    <a:pt x="406" y="189"/>
                  </a:lnTo>
                  <a:lnTo>
                    <a:pt x="418" y="168"/>
                  </a:lnTo>
                  <a:lnTo>
                    <a:pt x="429" y="166"/>
                  </a:lnTo>
                  <a:lnTo>
                    <a:pt x="442" y="189"/>
                  </a:lnTo>
                  <a:lnTo>
                    <a:pt x="454" y="242"/>
                  </a:lnTo>
                  <a:lnTo>
                    <a:pt x="467" y="329"/>
                  </a:lnTo>
                  <a:lnTo>
                    <a:pt x="482" y="426"/>
                  </a:lnTo>
                  <a:lnTo>
                    <a:pt x="501" y="512"/>
                  </a:lnTo>
                  <a:lnTo>
                    <a:pt x="528" y="584"/>
                  </a:lnTo>
                  <a:lnTo>
                    <a:pt x="558" y="645"/>
                  </a:lnTo>
                  <a:lnTo>
                    <a:pt x="587" y="694"/>
                  </a:lnTo>
                  <a:lnTo>
                    <a:pt x="619" y="730"/>
                  </a:lnTo>
                  <a:lnTo>
                    <a:pt x="650" y="755"/>
                  </a:lnTo>
                  <a:lnTo>
                    <a:pt x="680" y="772"/>
                  </a:lnTo>
                  <a:lnTo>
                    <a:pt x="707" y="774"/>
                  </a:lnTo>
                  <a:lnTo>
                    <a:pt x="731" y="767"/>
                  </a:lnTo>
                  <a:lnTo>
                    <a:pt x="748" y="748"/>
                  </a:lnTo>
                  <a:lnTo>
                    <a:pt x="764" y="719"/>
                  </a:lnTo>
                  <a:lnTo>
                    <a:pt x="767" y="679"/>
                  </a:lnTo>
                  <a:lnTo>
                    <a:pt x="766" y="630"/>
                  </a:lnTo>
                  <a:lnTo>
                    <a:pt x="752" y="569"/>
                  </a:lnTo>
                  <a:lnTo>
                    <a:pt x="731" y="500"/>
                  </a:lnTo>
                  <a:lnTo>
                    <a:pt x="703" y="428"/>
                  </a:lnTo>
                  <a:lnTo>
                    <a:pt x="678" y="367"/>
                  </a:lnTo>
                  <a:lnTo>
                    <a:pt x="655" y="310"/>
                  </a:lnTo>
                  <a:lnTo>
                    <a:pt x="636" y="265"/>
                  </a:lnTo>
                  <a:lnTo>
                    <a:pt x="617" y="223"/>
                  </a:lnTo>
                  <a:lnTo>
                    <a:pt x="600" y="189"/>
                  </a:lnTo>
                  <a:lnTo>
                    <a:pt x="583" y="160"/>
                  </a:lnTo>
                  <a:lnTo>
                    <a:pt x="568" y="135"/>
                  </a:lnTo>
                  <a:lnTo>
                    <a:pt x="549" y="114"/>
                  </a:lnTo>
                  <a:lnTo>
                    <a:pt x="532" y="95"/>
                  </a:lnTo>
                  <a:lnTo>
                    <a:pt x="515" y="82"/>
                  </a:lnTo>
                  <a:lnTo>
                    <a:pt x="496" y="69"/>
                  </a:lnTo>
                  <a:lnTo>
                    <a:pt x="475" y="57"/>
                  </a:lnTo>
                  <a:lnTo>
                    <a:pt x="452" y="48"/>
                  </a:lnTo>
                  <a:lnTo>
                    <a:pt x="427" y="38"/>
                  </a:lnTo>
                  <a:lnTo>
                    <a:pt x="403" y="29"/>
                  </a:lnTo>
                  <a:lnTo>
                    <a:pt x="372" y="18"/>
                  </a:lnTo>
                  <a:lnTo>
                    <a:pt x="344" y="12"/>
                  </a:lnTo>
                  <a:lnTo>
                    <a:pt x="313" y="6"/>
                  </a:lnTo>
                  <a:lnTo>
                    <a:pt x="285" y="2"/>
                  </a:lnTo>
                  <a:lnTo>
                    <a:pt x="256" y="0"/>
                  </a:lnTo>
                  <a:lnTo>
                    <a:pt x="230" y="2"/>
                  </a:lnTo>
                  <a:lnTo>
                    <a:pt x="203" y="2"/>
                  </a:lnTo>
                  <a:lnTo>
                    <a:pt x="180" y="4"/>
                  </a:lnTo>
                  <a:lnTo>
                    <a:pt x="155" y="6"/>
                  </a:lnTo>
                  <a:lnTo>
                    <a:pt x="135" y="8"/>
                  </a:lnTo>
                  <a:lnTo>
                    <a:pt x="116" y="12"/>
                  </a:lnTo>
                  <a:lnTo>
                    <a:pt x="100" y="16"/>
                  </a:lnTo>
                  <a:lnTo>
                    <a:pt x="87" y="18"/>
                  </a:lnTo>
                  <a:lnTo>
                    <a:pt x="79" y="21"/>
                  </a:lnTo>
                  <a:lnTo>
                    <a:pt x="74" y="21"/>
                  </a:lnTo>
                  <a:lnTo>
                    <a:pt x="74" y="23"/>
                  </a:lnTo>
                  <a:close/>
                </a:path>
              </a:pathLst>
            </a:custGeom>
            <a:solidFill>
              <a:srgbClr val="F0F0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830" name="TextBox 829">
            <a:extLst>
              <a:ext uri="{FF2B5EF4-FFF2-40B4-BE49-F238E27FC236}">
                <a16:creationId xmlns:a16="http://schemas.microsoft.com/office/drawing/2014/main" id="{E47C3D11-1969-383E-F2E0-B0141ED5470A}"/>
              </a:ext>
            </a:extLst>
          </p:cNvPr>
          <p:cNvSpPr txBox="1"/>
          <p:nvPr/>
        </p:nvSpPr>
        <p:spPr>
          <a:xfrm>
            <a:off x="-99263" y="4752158"/>
            <a:ext cx="232319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>
                <a:solidFill>
                  <a:srgbClr val="FFFF00"/>
                </a:solidFill>
              </a:rPr>
              <a:t>v(           ) = 3 </a:t>
            </a:r>
          </a:p>
        </p:txBody>
      </p:sp>
      <p:sp>
        <p:nvSpPr>
          <p:cNvPr id="831" name="AutoShape 5">
            <a:extLst>
              <a:ext uri="{FF2B5EF4-FFF2-40B4-BE49-F238E27FC236}">
                <a16:creationId xmlns:a16="http://schemas.microsoft.com/office/drawing/2014/main" id="{9CE6089E-5E16-96DA-6249-AF24D974E5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98221" y="4485187"/>
            <a:ext cx="2883093" cy="1348836"/>
          </a:xfrm>
          <a:prstGeom prst="wedgeEllipseCallout">
            <a:avLst>
              <a:gd name="adj1" fmla="val 53003"/>
              <a:gd name="adj2" fmla="val 18169"/>
            </a:avLst>
          </a:prstGeom>
          <a:solidFill>
            <a:srgbClr val="0070C0"/>
          </a:solidFill>
          <a:ln w="9525">
            <a:solidFill>
              <a:srgbClr val="0070C0"/>
            </a:solidFill>
            <a:miter lim="800000"/>
            <a:headEnd/>
            <a:tailEnd/>
          </a:ln>
          <a:effectLst/>
        </p:spPr>
        <p:txBody>
          <a:bodyPr/>
          <a:lstStyle/>
          <a:p>
            <a:pPr eaLnBrk="0" hangingPunct="0"/>
            <a:endParaRPr lang="en-US" sz="2000" dirty="0">
              <a:solidFill>
                <a:schemeClr val="bg1"/>
              </a:solidFill>
              <a:latin typeface="Courier New" panose="02070309020205020404" pitchFamily="49" charset="0"/>
              <a:cs typeface="Courier New" panose="02070309020205020404" pitchFamily="49" charset="0"/>
            </a:endParaRPr>
          </a:p>
        </p:txBody>
      </p:sp>
      <p:grpSp>
        <p:nvGrpSpPr>
          <p:cNvPr id="832" name="Group 3">
            <a:extLst>
              <a:ext uri="{FF2B5EF4-FFF2-40B4-BE49-F238E27FC236}">
                <a16:creationId xmlns:a16="http://schemas.microsoft.com/office/drawing/2014/main" id="{14A9AA75-6240-CBF0-3E6F-42E64890C4BF}"/>
              </a:ext>
            </a:extLst>
          </p:cNvPr>
          <p:cNvGrpSpPr>
            <a:grpSpLocks/>
          </p:cNvGrpSpPr>
          <p:nvPr/>
        </p:nvGrpSpPr>
        <p:grpSpPr bwMode="auto">
          <a:xfrm>
            <a:off x="3997772" y="4711006"/>
            <a:ext cx="847018" cy="700129"/>
            <a:chOff x="2976" y="864"/>
            <a:chExt cx="780" cy="582"/>
          </a:xfrm>
        </p:grpSpPr>
        <p:sp>
          <p:nvSpPr>
            <p:cNvPr id="833" name="Freeform 4">
              <a:extLst>
                <a:ext uri="{FF2B5EF4-FFF2-40B4-BE49-F238E27FC236}">
                  <a16:creationId xmlns:a16="http://schemas.microsoft.com/office/drawing/2014/main" id="{1DF0B99E-BE9E-E08F-1925-393C835C26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76" y="864"/>
              <a:ext cx="781" cy="583"/>
            </a:xfrm>
            <a:custGeom>
              <a:avLst/>
              <a:gdLst>
                <a:gd name="T0" fmla="*/ 0 w 2559"/>
                <a:gd name="T1" fmla="*/ 0 h 2070"/>
                <a:gd name="T2" fmla="*/ 0 w 2559"/>
                <a:gd name="T3" fmla="*/ 0 h 2070"/>
                <a:gd name="T4" fmla="*/ 0 w 2559"/>
                <a:gd name="T5" fmla="*/ 0 h 2070"/>
                <a:gd name="T6" fmla="*/ 0 w 2559"/>
                <a:gd name="T7" fmla="*/ 0 h 2070"/>
                <a:gd name="T8" fmla="*/ 0 w 2559"/>
                <a:gd name="T9" fmla="*/ 0 h 2070"/>
                <a:gd name="T10" fmla="*/ 0 w 2559"/>
                <a:gd name="T11" fmla="*/ 0 h 2070"/>
                <a:gd name="T12" fmla="*/ 0 w 2559"/>
                <a:gd name="T13" fmla="*/ 0 h 2070"/>
                <a:gd name="T14" fmla="*/ 0 w 2559"/>
                <a:gd name="T15" fmla="*/ 0 h 2070"/>
                <a:gd name="T16" fmla="*/ 0 w 2559"/>
                <a:gd name="T17" fmla="*/ 0 h 2070"/>
                <a:gd name="T18" fmla="*/ 0 w 2559"/>
                <a:gd name="T19" fmla="*/ 0 h 2070"/>
                <a:gd name="T20" fmla="*/ 0 w 2559"/>
                <a:gd name="T21" fmla="*/ 0 h 2070"/>
                <a:gd name="T22" fmla="*/ 0 w 2559"/>
                <a:gd name="T23" fmla="*/ 0 h 2070"/>
                <a:gd name="T24" fmla="*/ 0 w 2559"/>
                <a:gd name="T25" fmla="*/ 0 h 2070"/>
                <a:gd name="T26" fmla="*/ 0 w 2559"/>
                <a:gd name="T27" fmla="*/ 0 h 2070"/>
                <a:gd name="T28" fmla="*/ 0 w 2559"/>
                <a:gd name="T29" fmla="*/ 0 h 2070"/>
                <a:gd name="T30" fmla="*/ 0 w 2559"/>
                <a:gd name="T31" fmla="*/ 0 h 2070"/>
                <a:gd name="T32" fmla="*/ 0 w 2559"/>
                <a:gd name="T33" fmla="*/ 0 h 2070"/>
                <a:gd name="T34" fmla="*/ 0 w 2559"/>
                <a:gd name="T35" fmla="*/ 0 h 2070"/>
                <a:gd name="T36" fmla="*/ 0 w 2559"/>
                <a:gd name="T37" fmla="*/ 0 h 2070"/>
                <a:gd name="T38" fmla="*/ 0 w 2559"/>
                <a:gd name="T39" fmla="*/ 0 h 2070"/>
                <a:gd name="T40" fmla="*/ 0 w 2559"/>
                <a:gd name="T41" fmla="*/ 0 h 2070"/>
                <a:gd name="T42" fmla="*/ 1 w 2559"/>
                <a:gd name="T43" fmla="*/ 0 h 2070"/>
                <a:gd name="T44" fmla="*/ 1 w 2559"/>
                <a:gd name="T45" fmla="*/ 0 h 2070"/>
                <a:gd name="T46" fmla="*/ 1 w 2559"/>
                <a:gd name="T47" fmla="*/ 0 h 2070"/>
                <a:gd name="T48" fmla="*/ 1 w 2559"/>
                <a:gd name="T49" fmla="*/ 0 h 2070"/>
                <a:gd name="T50" fmla="*/ 1 w 2559"/>
                <a:gd name="T51" fmla="*/ 0 h 2070"/>
                <a:gd name="T52" fmla="*/ 1 w 2559"/>
                <a:gd name="T53" fmla="*/ 0 h 2070"/>
                <a:gd name="T54" fmla="*/ 1 w 2559"/>
                <a:gd name="T55" fmla="*/ 0 h 2070"/>
                <a:gd name="T56" fmla="*/ 1 w 2559"/>
                <a:gd name="T57" fmla="*/ 0 h 2070"/>
                <a:gd name="T58" fmla="*/ 1 w 2559"/>
                <a:gd name="T59" fmla="*/ 0 h 2070"/>
                <a:gd name="T60" fmla="*/ 1 w 2559"/>
                <a:gd name="T61" fmla="*/ 0 h 2070"/>
                <a:gd name="T62" fmla="*/ 1 w 2559"/>
                <a:gd name="T63" fmla="*/ 0 h 2070"/>
                <a:gd name="T64" fmla="*/ 1 w 2559"/>
                <a:gd name="T65" fmla="*/ 0 h 2070"/>
                <a:gd name="T66" fmla="*/ 1 w 2559"/>
                <a:gd name="T67" fmla="*/ 0 h 2070"/>
                <a:gd name="T68" fmla="*/ 1 w 2559"/>
                <a:gd name="T69" fmla="*/ 0 h 2070"/>
                <a:gd name="T70" fmla="*/ 1 w 2559"/>
                <a:gd name="T71" fmla="*/ 0 h 2070"/>
                <a:gd name="T72" fmla="*/ 1 w 2559"/>
                <a:gd name="T73" fmla="*/ 0 h 2070"/>
                <a:gd name="T74" fmla="*/ 1 w 2559"/>
                <a:gd name="T75" fmla="*/ 0 h 2070"/>
                <a:gd name="T76" fmla="*/ 1 w 2559"/>
                <a:gd name="T77" fmla="*/ 0 h 2070"/>
                <a:gd name="T78" fmla="*/ 1 w 2559"/>
                <a:gd name="T79" fmla="*/ 0 h 2070"/>
                <a:gd name="T80" fmla="*/ 1 w 2559"/>
                <a:gd name="T81" fmla="*/ 0 h 2070"/>
                <a:gd name="T82" fmla="*/ 1 w 2559"/>
                <a:gd name="T83" fmla="*/ 0 h 2070"/>
                <a:gd name="T84" fmla="*/ 0 w 2559"/>
                <a:gd name="T85" fmla="*/ 0 h 2070"/>
                <a:gd name="T86" fmla="*/ 0 w 2559"/>
                <a:gd name="T87" fmla="*/ 0 h 2070"/>
                <a:gd name="T88" fmla="*/ 0 w 2559"/>
                <a:gd name="T89" fmla="*/ 0 h 2070"/>
                <a:gd name="T90" fmla="*/ 0 w 2559"/>
                <a:gd name="T91" fmla="*/ 0 h 2070"/>
                <a:gd name="T92" fmla="*/ 0 w 2559"/>
                <a:gd name="T93" fmla="*/ 0 h 2070"/>
                <a:gd name="T94" fmla="*/ 0 w 2559"/>
                <a:gd name="T95" fmla="*/ 0 h 2070"/>
                <a:gd name="T96" fmla="*/ 0 w 2559"/>
                <a:gd name="T97" fmla="*/ 0 h 2070"/>
                <a:gd name="T98" fmla="*/ 0 w 2559"/>
                <a:gd name="T99" fmla="*/ 0 h 2070"/>
                <a:gd name="T100" fmla="*/ 0 w 2559"/>
                <a:gd name="T101" fmla="*/ 0 h 2070"/>
                <a:gd name="T102" fmla="*/ 0 w 2559"/>
                <a:gd name="T103" fmla="*/ 0 h 2070"/>
                <a:gd name="T104" fmla="*/ 0 w 2559"/>
                <a:gd name="T105" fmla="*/ 0 h 2070"/>
                <a:gd name="T106" fmla="*/ 0 w 2559"/>
                <a:gd name="T107" fmla="*/ 0 h 2070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2559"/>
                <a:gd name="T163" fmla="*/ 0 h 2070"/>
                <a:gd name="T164" fmla="*/ 2559 w 2559"/>
                <a:gd name="T165" fmla="*/ 2070 h 2070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2559" h="2070">
                  <a:moveTo>
                    <a:pt x="128" y="141"/>
                  </a:moveTo>
                  <a:lnTo>
                    <a:pt x="128" y="141"/>
                  </a:lnTo>
                  <a:lnTo>
                    <a:pt x="126" y="146"/>
                  </a:lnTo>
                  <a:lnTo>
                    <a:pt x="122" y="154"/>
                  </a:lnTo>
                  <a:lnTo>
                    <a:pt x="118" y="165"/>
                  </a:lnTo>
                  <a:lnTo>
                    <a:pt x="114" y="181"/>
                  </a:lnTo>
                  <a:lnTo>
                    <a:pt x="112" y="200"/>
                  </a:lnTo>
                  <a:lnTo>
                    <a:pt x="109" y="221"/>
                  </a:lnTo>
                  <a:lnTo>
                    <a:pt x="107" y="249"/>
                  </a:lnTo>
                  <a:lnTo>
                    <a:pt x="105" y="276"/>
                  </a:lnTo>
                  <a:lnTo>
                    <a:pt x="105" y="308"/>
                  </a:lnTo>
                  <a:lnTo>
                    <a:pt x="105" y="342"/>
                  </a:lnTo>
                  <a:lnTo>
                    <a:pt x="107" y="384"/>
                  </a:lnTo>
                  <a:lnTo>
                    <a:pt x="109" y="426"/>
                  </a:lnTo>
                  <a:lnTo>
                    <a:pt x="116" y="472"/>
                  </a:lnTo>
                  <a:lnTo>
                    <a:pt x="124" y="521"/>
                  </a:lnTo>
                  <a:lnTo>
                    <a:pt x="137" y="574"/>
                  </a:lnTo>
                  <a:lnTo>
                    <a:pt x="147" y="624"/>
                  </a:lnTo>
                  <a:lnTo>
                    <a:pt x="156" y="665"/>
                  </a:lnTo>
                  <a:lnTo>
                    <a:pt x="158" y="703"/>
                  </a:lnTo>
                  <a:lnTo>
                    <a:pt x="160" y="736"/>
                  </a:lnTo>
                  <a:lnTo>
                    <a:pt x="158" y="764"/>
                  </a:lnTo>
                  <a:lnTo>
                    <a:pt x="154" y="789"/>
                  </a:lnTo>
                  <a:lnTo>
                    <a:pt x="147" y="810"/>
                  </a:lnTo>
                  <a:lnTo>
                    <a:pt x="141" y="835"/>
                  </a:lnTo>
                  <a:lnTo>
                    <a:pt x="128" y="854"/>
                  </a:lnTo>
                  <a:lnTo>
                    <a:pt x="118" y="875"/>
                  </a:lnTo>
                  <a:lnTo>
                    <a:pt x="105" y="896"/>
                  </a:lnTo>
                  <a:lnTo>
                    <a:pt x="90" y="918"/>
                  </a:lnTo>
                  <a:lnTo>
                    <a:pt x="74" y="945"/>
                  </a:lnTo>
                  <a:lnTo>
                    <a:pt x="59" y="975"/>
                  </a:lnTo>
                  <a:lnTo>
                    <a:pt x="44" y="1011"/>
                  </a:lnTo>
                  <a:lnTo>
                    <a:pt x="29" y="1053"/>
                  </a:lnTo>
                  <a:lnTo>
                    <a:pt x="13" y="1095"/>
                  </a:lnTo>
                  <a:lnTo>
                    <a:pt x="6" y="1133"/>
                  </a:lnTo>
                  <a:lnTo>
                    <a:pt x="0" y="1167"/>
                  </a:lnTo>
                  <a:lnTo>
                    <a:pt x="0" y="1198"/>
                  </a:lnTo>
                  <a:lnTo>
                    <a:pt x="2" y="1224"/>
                  </a:lnTo>
                  <a:lnTo>
                    <a:pt x="6" y="1251"/>
                  </a:lnTo>
                  <a:lnTo>
                    <a:pt x="15" y="1278"/>
                  </a:lnTo>
                  <a:lnTo>
                    <a:pt x="25" y="1302"/>
                  </a:lnTo>
                  <a:lnTo>
                    <a:pt x="34" y="1327"/>
                  </a:lnTo>
                  <a:lnTo>
                    <a:pt x="48" y="1356"/>
                  </a:lnTo>
                  <a:lnTo>
                    <a:pt x="59" y="1384"/>
                  </a:lnTo>
                  <a:lnTo>
                    <a:pt x="72" y="1416"/>
                  </a:lnTo>
                  <a:lnTo>
                    <a:pt x="84" y="1453"/>
                  </a:lnTo>
                  <a:lnTo>
                    <a:pt x="95" y="1492"/>
                  </a:lnTo>
                  <a:lnTo>
                    <a:pt x="105" y="1536"/>
                  </a:lnTo>
                  <a:lnTo>
                    <a:pt x="114" y="1588"/>
                  </a:lnTo>
                  <a:lnTo>
                    <a:pt x="118" y="1637"/>
                  </a:lnTo>
                  <a:lnTo>
                    <a:pt x="118" y="1681"/>
                  </a:lnTo>
                  <a:lnTo>
                    <a:pt x="116" y="1719"/>
                  </a:lnTo>
                  <a:lnTo>
                    <a:pt x="112" y="1751"/>
                  </a:lnTo>
                  <a:lnTo>
                    <a:pt x="105" y="1776"/>
                  </a:lnTo>
                  <a:lnTo>
                    <a:pt x="99" y="1800"/>
                  </a:lnTo>
                  <a:lnTo>
                    <a:pt x="90" y="1821"/>
                  </a:lnTo>
                  <a:lnTo>
                    <a:pt x="82" y="1840"/>
                  </a:lnTo>
                  <a:lnTo>
                    <a:pt x="74" y="1856"/>
                  </a:lnTo>
                  <a:lnTo>
                    <a:pt x="67" y="1873"/>
                  </a:lnTo>
                  <a:lnTo>
                    <a:pt x="63" y="1888"/>
                  </a:lnTo>
                  <a:lnTo>
                    <a:pt x="59" y="1907"/>
                  </a:lnTo>
                  <a:lnTo>
                    <a:pt x="57" y="1926"/>
                  </a:lnTo>
                  <a:lnTo>
                    <a:pt x="61" y="1949"/>
                  </a:lnTo>
                  <a:lnTo>
                    <a:pt x="67" y="1973"/>
                  </a:lnTo>
                  <a:lnTo>
                    <a:pt x="78" y="2004"/>
                  </a:lnTo>
                  <a:lnTo>
                    <a:pt x="91" y="2027"/>
                  </a:lnTo>
                  <a:lnTo>
                    <a:pt x="109" y="2046"/>
                  </a:lnTo>
                  <a:lnTo>
                    <a:pt x="131" y="2051"/>
                  </a:lnTo>
                  <a:lnTo>
                    <a:pt x="156" y="2051"/>
                  </a:lnTo>
                  <a:lnTo>
                    <a:pt x="183" y="2046"/>
                  </a:lnTo>
                  <a:lnTo>
                    <a:pt x="215" y="2034"/>
                  </a:lnTo>
                  <a:lnTo>
                    <a:pt x="249" y="2019"/>
                  </a:lnTo>
                  <a:lnTo>
                    <a:pt x="289" y="2000"/>
                  </a:lnTo>
                  <a:lnTo>
                    <a:pt x="327" y="1981"/>
                  </a:lnTo>
                  <a:lnTo>
                    <a:pt x="373" y="1962"/>
                  </a:lnTo>
                  <a:lnTo>
                    <a:pt x="420" y="1941"/>
                  </a:lnTo>
                  <a:lnTo>
                    <a:pt x="470" y="1926"/>
                  </a:lnTo>
                  <a:lnTo>
                    <a:pt x="521" y="1913"/>
                  </a:lnTo>
                  <a:lnTo>
                    <a:pt x="578" y="1905"/>
                  </a:lnTo>
                  <a:lnTo>
                    <a:pt x="635" y="1905"/>
                  </a:lnTo>
                  <a:lnTo>
                    <a:pt x="696" y="1911"/>
                  </a:lnTo>
                  <a:lnTo>
                    <a:pt x="751" y="1920"/>
                  </a:lnTo>
                  <a:lnTo>
                    <a:pt x="799" y="1928"/>
                  </a:lnTo>
                  <a:lnTo>
                    <a:pt x="838" y="1935"/>
                  </a:lnTo>
                  <a:lnTo>
                    <a:pt x="873" y="1943"/>
                  </a:lnTo>
                  <a:lnTo>
                    <a:pt x="899" y="1951"/>
                  </a:lnTo>
                  <a:lnTo>
                    <a:pt x="924" y="1958"/>
                  </a:lnTo>
                  <a:lnTo>
                    <a:pt x="945" y="1966"/>
                  </a:lnTo>
                  <a:lnTo>
                    <a:pt x="966" y="1973"/>
                  </a:lnTo>
                  <a:lnTo>
                    <a:pt x="987" y="1981"/>
                  </a:lnTo>
                  <a:lnTo>
                    <a:pt x="1009" y="1989"/>
                  </a:lnTo>
                  <a:lnTo>
                    <a:pt x="1036" y="1996"/>
                  </a:lnTo>
                  <a:lnTo>
                    <a:pt x="1067" y="2008"/>
                  </a:lnTo>
                  <a:lnTo>
                    <a:pt x="1101" y="2017"/>
                  </a:lnTo>
                  <a:lnTo>
                    <a:pt x="1146" y="2029"/>
                  </a:lnTo>
                  <a:lnTo>
                    <a:pt x="1200" y="2042"/>
                  </a:lnTo>
                  <a:lnTo>
                    <a:pt x="1262" y="2055"/>
                  </a:lnTo>
                  <a:lnTo>
                    <a:pt x="1323" y="2065"/>
                  </a:lnTo>
                  <a:lnTo>
                    <a:pt x="1376" y="2070"/>
                  </a:lnTo>
                  <a:lnTo>
                    <a:pt x="1420" y="2070"/>
                  </a:lnTo>
                  <a:lnTo>
                    <a:pt x="1458" y="2065"/>
                  </a:lnTo>
                  <a:lnTo>
                    <a:pt x="1488" y="2057"/>
                  </a:lnTo>
                  <a:lnTo>
                    <a:pt x="1517" y="2046"/>
                  </a:lnTo>
                  <a:lnTo>
                    <a:pt x="1542" y="2034"/>
                  </a:lnTo>
                  <a:lnTo>
                    <a:pt x="1566" y="2023"/>
                  </a:lnTo>
                  <a:lnTo>
                    <a:pt x="1589" y="2008"/>
                  </a:lnTo>
                  <a:lnTo>
                    <a:pt x="1614" y="1994"/>
                  </a:lnTo>
                  <a:lnTo>
                    <a:pt x="1642" y="1983"/>
                  </a:lnTo>
                  <a:lnTo>
                    <a:pt x="1677" y="1975"/>
                  </a:lnTo>
                  <a:lnTo>
                    <a:pt x="1717" y="1968"/>
                  </a:lnTo>
                  <a:lnTo>
                    <a:pt x="1764" y="1966"/>
                  </a:lnTo>
                  <a:lnTo>
                    <a:pt x="1819" y="1972"/>
                  </a:lnTo>
                  <a:lnTo>
                    <a:pt x="1888" y="1981"/>
                  </a:lnTo>
                  <a:lnTo>
                    <a:pt x="1956" y="1989"/>
                  </a:lnTo>
                  <a:lnTo>
                    <a:pt x="2015" y="1998"/>
                  </a:lnTo>
                  <a:lnTo>
                    <a:pt x="2066" y="2004"/>
                  </a:lnTo>
                  <a:lnTo>
                    <a:pt x="2112" y="2011"/>
                  </a:lnTo>
                  <a:lnTo>
                    <a:pt x="2150" y="2015"/>
                  </a:lnTo>
                  <a:lnTo>
                    <a:pt x="2182" y="2019"/>
                  </a:lnTo>
                  <a:lnTo>
                    <a:pt x="2211" y="2023"/>
                  </a:lnTo>
                  <a:lnTo>
                    <a:pt x="2234" y="2025"/>
                  </a:lnTo>
                  <a:lnTo>
                    <a:pt x="2253" y="2025"/>
                  </a:lnTo>
                  <a:lnTo>
                    <a:pt x="2270" y="2025"/>
                  </a:lnTo>
                  <a:lnTo>
                    <a:pt x="2285" y="2023"/>
                  </a:lnTo>
                  <a:lnTo>
                    <a:pt x="2298" y="2023"/>
                  </a:lnTo>
                  <a:lnTo>
                    <a:pt x="2310" y="2019"/>
                  </a:lnTo>
                  <a:lnTo>
                    <a:pt x="2323" y="2017"/>
                  </a:lnTo>
                  <a:lnTo>
                    <a:pt x="2336" y="2013"/>
                  </a:lnTo>
                  <a:lnTo>
                    <a:pt x="2353" y="2013"/>
                  </a:lnTo>
                  <a:lnTo>
                    <a:pt x="2369" y="2008"/>
                  </a:lnTo>
                  <a:lnTo>
                    <a:pt x="2386" y="2002"/>
                  </a:lnTo>
                  <a:lnTo>
                    <a:pt x="2401" y="1994"/>
                  </a:lnTo>
                  <a:lnTo>
                    <a:pt x="2420" y="1989"/>
                  </a:lnTo>
                  <a:lnTo>
                    <a:pt x="2437" y="1977"/>
                  </a:lnTo>
                  <a:lnTo>
                    <a:pt x="2452" y="1966"/>
                  </a:lnTo>
                  <a:lnTo>
                    <a:pt x="2467" y="1953"/>
                  </a:lnTo>
                  <a:lnTo>
                    <a:pt x="2483" y="1939"/>
                  </a:lnTo>
                  <a:lnTo>
                    <a:pt x="2492" y="1922"/>
                  </a:lnTo>
                  <a:lnTo>
                    <a:pt x="2500" y="1901"/>
                  </a:lnTo>
                  <a:lnTo>
                    <a:pt x="2503" y="1880"/>
                  </a:lnTo>
                  <a:lnTo>
                    <a:pt x="2507" y="1856"/>
                  </a:lnTo>
                  <a:lnTo>
                    <a:pt x="2503" y="1827"/>
                  </a:lnTo>
                  <a:lnTo>
                    <a:pt x="2498" y="1797"/>
                  </a:lnTo>
                  <a:lnTo>
                    <a:pt x="2484" y="1762"/>
                  </a:lnTo>
                  <a:lnTo>
                    <a:pt x="2471" y="1726"/>
                  </a:lnTo>
                  <a:lnTo>
                    <a:pt x="2452" y="1686"/>
                  </a:lnTo>
                  <a:lnTo>
                    <a:pt x="2437" y="1650"/>
                  </a:lnTo>
                  <a:lnTo>
                    <a:pt x="2424" y="1616"/>
                  </a:lnTo>
                  <a:lnTo>
                    <a:pt x="2414" y="1586"/>
                  </a:lnTo>
                  <a:lnTo>
                    <a:pt x="2407" y="1555"/>
                  </a:lnTo>
                  <a:lnTo>
                    <a:pt x="2401" y="1527"/>
                  </a:lnTo>
                  <a:lnTo>
                    <a:pt x="2397" y="1498"/>
                  </a:lnTo>
                  <a:lnTo>
                    <a:pt x="2397" y="1472"/>
                  </a:lnTo>
                  <a:lnTo>
                    <a:pt x="2397" y="1443"/>
                  </a:lnTo>
                  <a:lnTo>
                    <a:pt x="2399" y="1416"/>
                  </a:lnTo>
                  <a:lnTo>
                    <a:pt x="2403" y="1386"/>
                  </a:lnTo>
                  <a:lnTo>
                    <a:pt x="2410" y="1359"/>
                  </a:lnTo>
                  <a:lnTo>
                    <a:pt x="2420" y="1327"/>
                  </a:lnTo>
                  <a:lnTo>
                    <a:pt x="2429" y="1297"/>
                  </a:lnTo>
                  <a:lnTo>
                    <a:pt x="2443" y="1261"/>
                  </a:lnTo>
                  <a:lnTo>
                    <a:pt x="2456" y="1226"/>
                  </a:lnTo>
                  <a:lnTo>
                    <a:pt x="2469" y="1184"/>
                  </a:lnTo>
                  <a:lnTo>
                    <a:pt x="2484" y="1143"/>
                  </a:lnTo>
                  <a:lnTo>
                    <a:pt x="2500" y="1097"/>
                  </a:lnTo>
                  <a:lnTo>
                    <a:pt x="2515" y="1051"/>
                  </a:lnTo>
                  <a:lnTo>
                    <a:pt x="2526" y="1002"/>
                  </a:lnTo>
                  <a:lnTo>
                    <a:pt x="2540" y="953"/>
                  </a:lnTo>
                  <a:lnTo>
                    <a:pt x="2549" y="903"/>
                  </a:lnTo>
                  <a:lnTo>
                    <a:pt x="2557" y="854"/>
                  </a:lnTo>
                  <a:lnTo>
                    <a:pt x="2559" y="800"/>
                  </a:lnTo>
                  <a:lnTo>
                    <a:pt x="2559" y="749"/>
                  </a:lnTo>
                  <a:lnTo>
                    <a:pt x="2555" y="700"/>
                  </a:lnTo>
                  <a:lnTo>
                    <a:pt x="2545" y="650"/>
                  </a:lnTo>
                  <a:lnTo>
                    <a:pt x="2530" y="601"/>
                  </a:lnTo>
                  <a:lnTo>
                    <a:pt x="2509" y="553"/>
                  </a:lnTo>
                  <a:lnTo>
                    <a:pt x="2481" y="508"/>
                  </a:lnTo>
                  <a:lnTo>
                    <a:pt x="2446" y="464"/>
                  </a:lnTo>
                  <a:lnTo>
                    <a:pt x="2412" y="422"/>
                  </a:lnTo>
                  <a:lnTo>
                    <a:pt x="2391" y="390"/>
                  </a:lnTo>
                  <a:lnTo>
                    <a:pt x="2378" y="359"/>
                  </a:lnTo>
                  <a:lnTo>
                    <a:pt x="2374" y="335"/>
                  </a:lnTo>
                  <a:lnTo>
                    <a:pt x="2378" y="314"/>
                  </a:lnTo>
                  <a:lnTo>
                    <a:pt x="2389" y="297"/>
                  </a:lnTo>
                  <a:lnTo>
                    <a:pt x="2405" y="280"/>
                  </a:lnTo>
                  <a:lnTo>
                    <a:pt x="2424" y="268"/>
                  </a:lnTo>
                  <a:lnTo>
                    <a:pt x="2443" y="257"/>
                  </a:lnTo>
                  <a:lnTo>
                    <a:pt x="2465" y="247"/>
                  </a:lnTo>
                  <a:lnTo>
                    <a:pt x="2486" y="238"/>
                  </a:lnTo>
                  <a:lnTo>
                    <a:pt x="2507" y="230"/>
                  </a:lnTo>
                  <a:lnTo>
                    <a:pt x="2524" y="219"/>
                  </a:lnTo>
                  <a:lnTo>
                    <a:pt x="2538" y="209"/>
                  </a:lnTo>
                  <a:lnTo>
                    <a:pt x="2545" y="198"/>
                  </a:lnTo>
                  <a:lnTo>
                    <a:pt x="2547" y="184"/>
                  </a:lnTo>
                  <a:lnTo>
                    <a:pt x="2538" y="167"/>
                  </a:lnTo>
                  <a:lnTo>
                    <a:pt x="2519" y="150"/>
                  </a:lnTo>
                  <a:lnTo>
                    <a:pt x="2492" y="133"/>
                  </a:lnTo>
                  <a:lnTo>
                    <a:pt x="2460" y="118"/>
                  </a:lnTo>
                  <a:lnTo>
                    <a:pt x="2418" y="103"/>
                  </a:lnTo>
                  <a:lnTo>
                    <a:pt x="2372" y="89"/>
                  </a:lnTo>
                  <a:lnTo>
                    <a:pt x="2321" y="78"/>
                  </a:lnTo>
                  <a:lnTo>
                    <a:pt x="2270" y="70"/>
                  </a:lnTo>
                  <a:lnTo>
                    <a:pt x="2211" y="63"/>
                  </a:lnTo>
                  <a:lnTo>
                    <a:pt x="2152" y="59"/>
                  </a:lnTo>
                  <a:lnTo>
                    <a:pt x="2093" y="61"/>
                  </a:lnTo>
                  <a:lnTo>
                    <a:pt x="2034" y="67"/>
                  </a:lnTo>
                  <a:lnTo>
                    <a:pt x="1975" y="74"/>
                  </a:lnTo>
                  <a:lnTo>
                    <a:pt x="1922" y="88"/>
                  </a:lnTo>
                  <a:lnTo>
                    <a:pt x="1869" y="108"/>
                  </a:lnTo>
                  <a:lnTo>
                    <a:pt x="1821" y="135"/>
                  </a:lnTo>
                  <a:lnTo>
                    <a:pt x="1775" y="160"/>
                  </a:lnTo>
                  <a:lnTo>
                    <a:pt x="1734" y="184"/>
                  </a:lnTo>
                  <a:lnTo>
                    <a:pt x="1694" y="203"/>
                  </a:lnTo>
                  <a:lnTo>
                    <a:pt x="1656" y="221"/>
                  </a:lnTo>
                  <a:lnTo>
                    <a:pt x="1620" y="234"/>
                  </a:lnTo>
                  <a:lnTo>
                    <a:pt x="1585" y="245"/>
                  </a:lnTo>
                  <a:lnTo>
                    <a:pt x="1553" y="253"/>
                  </a:lnTo>
                  <a:lnTo>
                    <a:pt x="1521" y="259"/>
                  </a:lnTo>
                  <a:lnTo>
                    <a:pt x="1488" y="259"/>
                  </a:lnTo>
                  <a:lnTo>
                    <a:pt x="1458" y="255"/>
                  </a:lnTo>
                  <a:lnTo>
                    <a:pt x="1426" y="247"/>
                  </a:lnTo>
                  <a:lnTo>
                    <a:pt x="1395" y="240"/>
                  </a:lnTo>
                  <a:lnTo>
                    <a:pt x="1361" y="226"/>
                  </a:lnTo>
                  <a:lnTo>
                    <a:pt x="1329" y="209"/>
                  </a:lnTo>
                  <a:lnTo>
                    <a:pt x="1296" y="190"/>
                  </a:lnTo>
                  <a:lnTo>
                    <a:pt x="1262" y="167"/>
                  </a:lnTo>
                  <a:lnTo>
                    <a:pt x="1226" y="141"/>
                  </a:lnTo>
                  <a:lnTo>
                    <a:pt x="1194" y="118"/>
                  </a:lnTo>
                  <a:lnTo>
                    <a:pt x="1163" y="93"/>
                  </a:lnTo>
                  <a:lnTo>
                    <a:pt x="1137" y="72"/>
                  </a:lnTo>
                  <a:lnTo>
                    <a:pt x="1108" y="53"/>
                  </a:lnTo>
                  <a:lnTo>
                    <a:pt x="1082" y="36"/>
                  </a:lnTo>
                  <a:lnTo>
                    <a:pt x="1057" y="21"/>
                  </a:lnTo>
                  <a:lnTo>
                    <a:pt x="1032" y="11"/>
                  </a:lnTo>
                  <a:lnTo>
                    <a:pt x="1006" y="4"/>
                  </a:lnTo>
                  <a:lnTo>
                    <a:pt x="979" y="0"/>
                  </a:lnTo>
                  <a:lnTo>
                    <a:pt x="949" y="0"/>
                  </a:lnTo>
                  <a:lnTo>
                    <a:pt x="920" y="4"/>
                  </a:lnTo>
                  <a:lnTo>
                    <a:pt x="886" y="11"/>
                  </a:lnTo>
                  <a:lnTo>
                    <a:pt x="854" y="27"/>
                  </a:lnTo>
                  <a:lnTo>
                    <a:pt x="814" y="48"/>
                  </a:lnTo>
                  <a:lnTo>
                    <a:pt x="774" y="72"/>
                  </a:lnTo>
                  <a:lnTo>
                    <a:pt x="728" y="99"/>
                  </a:lnTo>
                  <a:lnTo>
                    <a:pt x="686" y="120"/>
                  </a:lnTo>
                  <a:lnTo>
                    <a:pt x="645" y="137"/>
                  </a:lnTo>
                  <a:lnTo>
                    <a:pt x="608" y="150"/>
                  </a:lnTo>
                  <a:lnTo>
                    <a:pt x="572" y="160"/>
                  </a:lnTo>
                  <a:lnTo>
                    <a:pt x="538" y="165"/>
                  </a:lnTo>
                  <a:lnTo>
                    <a:pt x="506" y="169"/>
                  </a:lnTo>
                  <a:lnTo>
                    <a:pt x="477" y="169"/>
                  </a:lnTo>
                  <a:lnTo>
                    <a:pt x="449" y="164"/>
                  </a:lnTo>
                  <a:lnTo>
                    <a:pt x="426" y="156"/>
                  </a:lnTo>
                  <a:lnTo>
                    <a:pt x="401" y="146"/>
                  </a:lnTo>
                  <a:lnTo>
                    <a:pt x="382" y="135"/>
                  </a:lnTo>
                  <a:lnTo>
                    <a:pt x="361" y="120"/>
                  </a:lnTo>
                  <a:lnTo>
                    <a:pt x="346" y="105"/>
                  </a:lnTo>
                  <a:lnTo>
                    <a:pt x="333" y="86"/>
                  </a:lnTo>
                  <a:lnTo>
                    <a:pt x="323" y="67"/>
                  </a:lnTo>
                  <a:lnTo>
                    <a:pt x="310" y="48"/>
                  </a:lnTo>
                  <a:lnTo>
                    <a:pt x="299" y="38"/>
                  </a:lnTo>
                  <a:lnTo>
                    <a:pt x="283" y="30"/>
                  </a:lnTo>
                  <a:lnTo>
                    <a:pt x="270" y="30"/>
                  </a:lnTo>
                  <a:lnTo>
                    <a:pt x="253" y="32"/>
                  </a:lnTo>
                  <a:lnTo>
                    <a:pt x="238" y="38"/>
                  </a:lnTo>
                  <a:lnTo>
                    <a:pt x="221" y="48"/>
                  </a:lnTo>
                  <a:lnTo>
                    <a:pt x="205" y="61"/>
                  </a:lnTo>
                  <a:lnTo>
                    <a:pt x="190" y="72"/>
                  </a:lnTo>
                  <a:lnTo>
                    <a:pt x="175" y="86"/>
                  </a:lnTo>
                  <a:lnTo>
                    <a:pt x="162" y="99"/>
                  </a:lnTo>
                  <a:lnTo>
                    <a:pt x="150" y="112"/>
                  </a:lnTo>
                  <a:lnTo>
                    <a:pt x="141" y="124"/>
                  </a:lnTo>
                  <a:lnTo>
                    <a:pt x="133" y="133"/>
                  </a:lnTo>
                  <a:lnTo>
                    <a:pt x="128" y="137"/>
                  </a:lnTo>
                  <a:lnTo>
                    <a:pt x="128" y="141"/>
                  </a:lnTo>
                  <a:close/>
                </a:path>
              </a:pathLst>
            </a:custGeom>
            <a:solidFill>
              <a:srgbClr val="FFF2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34" name="Freeform 5">
              <a:extLst>
                <a:ext uri="{FF2B5EF4-FFF2-40B4-BE49-F238E27FC236}">
                  <a16:creationId xmlns:a16="http://schemas.microsoft.com/office/drawing/2014/main" id="{342200A7-23AC-AC8D-EA5F-B854C6870C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12" y="967"/>
              <a:ext cx="534" cy="387"/>
            </a:xfrm>
            <a:custGeom>
              <a:avLst/>
              <a:gdLst>
                <a:gd name="T0" fmla="*/ 0 w 1747"/>
                <a:gd name="T1" fmla="*/ 0 h 1377"/>
                <a:gd name="T2" fmla="*/ 0 w 1747"/>
                <a:gd name="T3" fmla="*/ 0 h 1377"/>
                <a:gd name="T4" fmla="*/ 0 w 1747"/>
                <a:gd name="T5" fmla="*/ 0 h 1377"/>
                <a:gd name="T6" fmla="*/ 0 w 1747"/>
                <a:gd name="T7" fmla="*/ 0 h 1377"/>
                <a:gd name="T8" fmla="*/ 0 w 1747"/>
                <a:gd name="T9" fmla="*/ 0 h 1377"/>
                <a:gd name="T10" fmla="*/ 0 w 1747"/>
                <a:gd name="T11" fmla="*/ 0 h 1377"/>
                <a:gd name="T12" fmla="*/ 0 w 1747"/>
                <a:gd name="T13" fmla="*/ 0 h 1377"/>
                <a:gd name="T14" fmla="*/ 0 w 1747"/>
                <a:gd name="T15" fmla="*/ 0 h 1377"/>
                <a:gd name="T16" fmla="*/ 0 w 1747"/>
                <a:gd name="T17" fmla="*/ 0 h 1377"/>
                <a:gd name="T18" fmla="*/ 0 w 1747"/>
                <a:gd name="T19" fmla="*/ 0 h 1377"/>
                <a:gd name="T20" fmla="*/ 0 w 1747"/>
                <a:gd name="T21" fmla="*/ 0 h 1377"/>
                <a:gd name="T22" fmla="*/ 0 w 1747"/>
                <a:gd name="T23" fmla="*/ 0 h 1377"/>
                <a:gd name="T24" fmla="*/ 0 w 1747"/>
                <a:gd name="T25" fmla="*/ 0 h 1377"/>
                <a:gd name="T26" fmla="*/ 0 w 1747"/>
                <a:gd name="T27" fmla="*/ 0 h 1377"/>
                <a:gd name="T28" fmla="*/ 0 w 1747"/>
                <a:gd name="T29" fmla="*/ 0 h 1377"/>
                <a:gd name="T30" fmla="*/ 0 w 1747"/>
                <a:gd name="T31" fmla="*/ 0 h 1377"/>
                <a:gd name="T32" fmla="*/ 0 w 1747"/>
                <a:gd name="T33" fmla="*/ 0 h 1377"/>
                <a:gd name="T34" fmla="*/ 0 w 1747"/>
                <a:gd name="T35" fmla="*/ 0 h 1377"/>
                <a:gd name="T36" fmla="*/ 0 w 1747"/>
                <a:gd name="T37" fmla="*/ 0 h 1377"/>
                <a:gd name="T38" fmla="*/ 0 w 1747"/>
                <a:gd name="T39" fmla="*/ 0 h 1377"/>
                <a:gd name="T40" fmla="*/ 0 w 1747"/>
                <a:gd name="T41" fmla="*/ 0 h 1377"/>
                <a:gd name="T42" fmla="*/ 0 w 1747"/>
                <a:gd name="T43" fmla="*/ 0 h 1377"/>
                <a:gd name="T44" fmla="*/ 0 w 1747"/>
                <a:gd name="T45" fmla="*/ 0 h 1377"/>
                <a:gd name="T46" fmla="*/ 0 w 1747"/>
                <a:gd name="T47" fmla="*/ 0 h 1377"/>
                <a:gd name="T48" fmla="*/ 0 w 1747"/>
                <a:gd name="T49" fmla="*/ 0 h 1377"/>
                <a:gd name="T50" fmla="*/ 1 w 1747"/>
                <a:gd name="T51" fmla="*/ 0 h 1377"/>
                <a:gd name="T52" fmla="*/ 0 w 1747"/>
                <a:gd name="T53" fmla="*/ 0 h 1377"/>
                <a:gd name="T54" fmla="*/ 0 w 1747"/>
                <a:gd name="T55" fmla="*/ 0 h 1377"/>
                <a:gd name="T56" fmla="*/ 0 w 1747"/>
                <a:gd name="T57" fmla="*/ 0 h 1377"/>
                <a:gd name="T58" fmla="*/ 1 w 1747"/>
                <a:gd name="T59" fmla="*/ 0 h 1377"/>
                <a:gd name="T60" fmla="*/ 1 w 1747"/>
                <a:gd name="T61" fmla="*/ 0 h 1377"/>
                <a:gd name="T62" fmla="*/ 1 w 1747"/>
                <a:gd name="T63" fmla="*/ 0 h 1377"/>
                <a:gd name="T64" fmla="*/ 1 w 1747"/>
                <a:gd name="T65" fmla="*/ 0 h 1377"/>
                <a:gd name="T66" fmla="*/ 1 w 1747"/>
                <a:gd name="T67" fmla="*/ 0 h 1377"/>
                <a:gd name="T68" fmla="*/ 1 w 1747"/>
                <a:gd name="T69" fmla="*/ 0 h 1377"/>
                <a:gd name="T70" fmla="*/ 1 w 1747"/>
                <a:gd name="T71" fmla="*/ 0 h 1377"/>
                <a:gd name="T72" fmla="*/ 1 w 1747"/>
                <a:gd name="T73" fmla="*/ 0 h 1377"/>
                <a:gd name="T74" fmla="*/ 1 w 1747"/>
                <a:gd name="T75" fmla="*/ 0 h 1377"/>
                <a:gd name="T76" fmla="*/ 0 w 1747"/>
                <a:gd name="T77" fmla="*/ 0 h 1377"/>
                <a:gd name="T78" fmla="*/ 0 w 1747"/>
                <a:gd name="T79" fmla="*/ 0 h 1377"/>
                <a:gd name="T80" fmla="*/ 0 w 1747"/>
                <a:gd name="T81" fmla="*/ 0 h 1377"/>
                <a:gd name="T82" fmla="*/ 0 w 1747"/>
                <a:gd name="T83" fmla="*/ 0 h 1377"/>
                <a:gd name="T84" fmla="*/ 0 w 1747"/>
                <a:gd name="T85" fmla="*/ 0 h 1377"/>
                <a:gd name="T86" fmla="*/ 0 w 1747"/>
                <a:gd name="T87" fmla="*/ 0 h 1377"/>
                <a:gd name="T88" fmla="*/ 0 w 1747"/>
                <a:gd name="T89" fmla="*/ 0 h 1377"/>
                <a:gd name="T90" fmla="*/ 0 w 1747"/>
                <a:gd name="T91" fmla="*/ 0 h 1377"/>
                <a:gd name="T92" fmla="*/ 0 w 1747"/>
                <a:gd name="T93" fmla="*/ 0 h 1377"/>
                <a:gd name="T94" fmla="*/ 0 w 1747"/>
                <a:gd name="T95" fmla="*/ 0 h 1377"/>
                <a:gd name="T96" fmla="*/ 0 w 1747"/>
                <a:gd name="T97" fmla="*/ 0 h 1377"/>
                <a:gd name="T98" fmla="*/ 0 w 1747"/>
                <a:gd name="T99" fmla="*/ 0 h 1377"/>
                <a:gd name="T100" fmla="*/ 0 w 1747"/>
                <a:gd name="T101" fmla="*/ 0 h 1377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747"/>
                <a:gd name="T154" fmla="*/ 0 h 1377"/>
                <a:gd name="T155" fmla="*/ 1747 w 1747"/>
                <a:gd name="T156" fmla="*/ 1377 h 1377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747" h="1377">
                  <a:moveTo>
                    <a:pt x="66" y="52"/>
                  </a:moveTo>
                  <a:lnTo>
                    <a:pt x="66" y="53"/>
                  </a:lnTo>
                  <a:lnTo>
                    <a:pt x="64" y="59"/>
                  </a:lnTo>
                  <a:lnTo>
                    <a:pt x="63" y="67"/>
                  </a:lnTo>
                  <a:lnTo>
                    <a:pt x="61" y="80"/>
                  </a:lnTo>
                  <a:lnTo>
                    <a:pt x="57" y="95"/>
                  </a:lnTo>
                  <a:lnTo>
                    <a:pt x="53" y="114"/>
                  </a:lnTo>
                  <a:lnTo>
                    <a:pt x="51" y="135"/>
                  </a:lnTo>
                  <a:lnTo>
                    <a:pt x="49" y="162"/>
                  </a:lnTo>
                  <a:lnTo>
                    <a:pt x="45" y="187"/>
                  </a:lnTo>
                  <a:lnTo>
                    <a:pt x="44" y="217"/>
                  </a:lnTo>
                  <a:lnTo>
                    <a:pt x="44" y="249"/>
                  </a:lnTo>
                  <a:lnTo>
                    <a:pt x="44" y="283"/>
                  </a:lnTo>
                  <a:lnTo>
                    <a:pt x="44" y="320"/>
                  </a:lnTo>
                  <a:lnTo>
                    <a:pt x="44" y="360"/>
                  </a:lnTo>
                  <a:lnTo>
                    <a:pt x="47" y="398"/>
                  </a:lnTo>
                  <a:lnTo>
                    <a:pt x="53" y="441"/>
                  </a:lnTo>
                  <a:lnTo>
                    <a:pt x="55" y="481"/>
                  </a:lnTo>
                  <a:lnTo>
                    <a:pt x="57" y="517"/>
                  </a:lnTo>
                  <a:lnTo>
                    <a:pt x="57" y="552"/>
                  </a:lnTo>
                  <a:lnTo>
                    <a:pt x="57" y="582"/>
                  </a:lnTo>
                  <a:lnTo>
                    <a:pt x="55" y="607"/>
                  </a:lnTo>
                  <a:lnTo>
                    <a:pt x="53" y="631"/>
                  </a:lnTo>
                  <a:lnTo>
                    <a:pt x="47" y="652"/>
                  </a:lnTo>
                  <a:lnTo>
                    <a:pt x="45" y="673"/>
                  </a:lnTo>
                  <a:lnTo>
                    <a:pt x="40" y="690"/>
                  </a:lnTo>
                  <a:lnTo>
                    <a:pt x="34" y="709"/>
                  </a:lnTo>
                  <a:lnTo>
                    <a:pt x="30" y="725"/>
                  </a:lnTo>
                  <a:lnTo>
                    <a:pt x="25" y="742"/>
                  </a:lnTo>
                  <a:lnTo>
                    <a:pt x="19" y="757"/>
                  </a:lnTo>
                  <a:lnTo>
                    <a:pt x="15" y="770"/>
                  </a:lnTo>
                  <a:lnTo>
                    <a:pt x="11" y="787"/>
                  </a:lnTo>
                  <a:lnTo>
                    <a:pt x="7" y="806"/>
                  </a:lnTo>
                  <a:lnTo>
                    <a:pt x="4" y="821"/>
                  </a:lnTo>
                  <a:lnTo>
                    <a:pt x="6" y="839"/>
                  </a:lnTo>
                  <a:lnTo>
                    <a:pt x="7" y="854"/>
                  </a:lnTo>
                  <a:lnTo>
                    <a:pt x="13" y="869"/>
                  </a:lnTo>
                  <a:lnTo>
                    <a:pt x="19" y="884"/>
                  </a:lnTo>
                  <a:lnTo>
                    <a:pt x="26" y="901"/>
                  </a:lnTo>
                  <a:lnTo>
                    <a:pt x="34" y="917"/>
                  </a:lnTo>
                  <a:lnTo>
                    <a:pt x="44" y="936"/>
                  </a:lnTo>
                  <a:lnTo>
                    <a:pt x="53" y="951"/>
                  </a:lnTo>
                  <a:lnTo>
                    <a:pt x="63" y="968"/>
                  </a:lnTo>
                  <a:lnTo>
                    <a:pt x="72" y="989"/>
                  </a:lnTo>
                  <a:lnTo>
                    <a:pt x="82" y="1010"/>
                  </a:lnTo>
                  <a:lnTo>
                    <a:pt x="87" y="1031"/>
                  </a:lnTo>
                  <a:lnTo>
                    <a:pt x="95" y="1057"/>
                  </a:lnTo>
                  <a:lnTo>
                    <a:pt x="99" y="1080"/>
                  </a:lnTo>
                  <a:lnTo>
                    <a:pt x="103" y="1110"/>
                  </a:lnTo>
                  <a:lnTo>
                    <a:pt x="101" y="1135"/>
                  </a:lnTo>
                  <a:lnTo>
                    <a:pt x="101" y="1160"/>
                  </a:lnTo>
                  <a:lnTo>
                    <a:pt x="95" y="1181"/>
                  </a:lnTo>
                  <a:lnTo>
                    <a:pt x="91" y="1202"/>
                  </a:lnTo>
                  <a:lnTo>
                    <a:pt x="83" y="1215"/>
                  </a:lnTo>
                  <a:lnTo>
                    <a:pt x="76" y="1230"/>
                  </a:lnTo>
                  <a:lnTo>
                    <a:pt x="68" y="1244"/>
                  </a:lnTo>
                  <a:lnTo>
                    <a:pt x="61" y="1255"/>
                  </a:lnTo>
                  <a:lnTo>
                    <a:pt x="49" y="1263"/>
                  </a:lnTo>
                  <a:lnTo>
                    <a:pt x="42" y="1272"/>
                  </a:lnTo>
                  <a:lnTo>
                    <a:pt x="32" y="1280"/>
                  </a:lnTo>
                  <a:lnTo>
                    <a:pt x="25" y="1287"/>
                  </a:lnTo>
                  <a:lnTo>
                    <a:pt x="15" y="1293"/>
                  </a:lnTo>
                  <a:lnTo>
                    <a:pt x="7" y="1299"/>
                  </a:lnTo>
                  <a:lnTo>
                    <a:pt x="2" y="1304"/>
                  </a:lnTo>
                  <a:lnTo>
                    <a:pt x="0" y="1314"/>
                  </a:lnTo>
                  <a:lnTo>
                    <a:pt x="0" y="1316"/>
                  </a:lnTo>
                  <a:lnTo>
                    <a:pt x="7" y="1316"/>
                  </a:lnTo>
                  <a:lnTo>
                    <a:pt x="23" y="1312"/>
                  </a:lnTo>
                  <a:lnTo>
                    <a:pt x="45" y="1304"/>
                  </a:lnTo>
                  <a:lnTo>
                    <a:pt x="70" y="1295"/>
                  </a:lnTo>
                  <a:lnTo>
                    <a:pt x="101" y="1283"/>
                  </a:lnTo>
                  <a:lnTo>
                    <a:pt x="133" y="1272"/>
                  </a:lnTo>
                  <a:lnTo>
                    <a:pt x="169" y="1261"/>
                  </a:lnTo>
                  <a:lnTo>
                    <a:pt x="205" y="1249"/>
                  </a:lnTo>
                  <a:lnTo>
                    <a:pt x="241" y="1238"/>
                  </a:lnTo>
                  <a:lnTo>
                    <a:pt x="277" y="1228"/>
                  </a:lnTo>
                  <a:lnTo>
                    <a:pt x="313" y="1225"/>
                  </a:lnTo>
                  <a:lnTo>
                    <a:pt x="346" y="1219"/>
                  </a:lnTo>
                  <a:lnTo>
                    <a:pt x="376" y="1219"/>
                  </a:lnTo>
                  <a:lnTo>
                    <a:pt x="403" y="1225"/>
                  </a:lnTo>
                  <a:lnTo>
                    <a:pt x="424" y="1236"/>
                  </a:lnTo>
                  <a:lnTo>
                    <a:pt x="443" y="1249"/>
                  </a:lnTo>
                  <a:lnTo>
                    <a:pt x="467" y="1264"/>
                  </a:lnTo>
                  <a:lnTo>
                    <a:pt x="496" y="1280"/>
                  </a:lnTo>
                  <a:lnTo>
                    <a:pt x="528" y="1297"/>
                  </a:lnTo>
                  <a:lnTo>
                    <a:pt x="562" y="1312"/>
                  </a:lnTo>
                  <a:lnTo>
                    <a:pt x="600" y="1327"/>
                  </a:lnTo>
                  <a:lnTo>
                    <a:pt x="640" y="1342"/>
                  </a:lnTo>
                  <a:lnTo>
                    <a:pt x="680" y="1356"/>
                  </a:lnTo>
                  <a:lnTo>
                    <a:pt x="718" y="1363"/>
                  </a:lnTo>
                  <a:lnTo>
                    <a:pt x="758" y="1371"/>
                  </a:lnTo>
                  <a:lnTo>
                    <a:pt x="798" y="1375"/>
                  </a:lnTo>
                  <a:lnTo>
                    <a:pt x="836" y="1375"/>
                  </a:lnTo>
                  <a:lnTo>
                    <a:pt x="869" y="1369"/>
                  </a:lnTo>
                  <a:lnTo>
                    <a:pt x="901" y="1360"/>
                  </a:lnTo>
                  <a:lnTo>
                    <a:pt x="929" y="1342"/>
                  </a:lnTo>
                  <a:lnTo>
                    <a:pt x="956" y="1323"/>
                  </a:lnTo>
                  <a:lnTo>
                    <a:pt x="975" y="1297"/>
                  </a:lnTo>
                  <a:lnTo>
                    <a:pt x="998" y="1276"/>
                  </a:lnTo>
                  <a:lnTo>
                    <a:pt x="1017" y="1255"/>
                  </a:lnTo>
                  <a:lnTo>
                    <a:pt x="1040" y="1240"/>
                  </a:lnTo>
                  <a:lnTo>
                    <a:pt x="1060" y="1225"/>
                  </a:lnTo>
                  <a:lnTo>
                    <a:pt x="1081" y="1215"/>
                  </a:lnTo>
                  <a:lnTo>
                    <a:pt x="1102" y="1206"/>
                  </a:lnTo>
                  <a:lnTo>
                    <a:pt x="1125" y="1202"/>
                  </a:lnTo>
                  <a:lnTo>
                    <a:pt x="1146" y="1198"/>
                  </a:lnTo>
                  <a:lnTo>
                    <a:pt x="1171" y="1200"/>
                  </a:lnTo>
                  <a:lnTo>
                    <a:pt x="1194" y="1202"/>
                  </a:lnTo>
                  <a:lnTo>
                    <a:pt x="1218" y="1209"/>
                  </a:lnTo>
                  <a:lnTo>
                    <a:pt x="1243" y="1217"/>
                  </a:lnTo>
                  <a:lnTo>
                    <a:pt x="1271" y="1228"/>
                  </a:lnTo>
                  <a:lnTo>
                    <a:pt x="1298" y="1244"/>
                  </a:lnTo>
                  <a:lnTo>
                    <a:pt x="1328" y="1263"/>
                  </a:lnTo>
                  <a:lnTo>
                    <a:pt x="1357" y="1282"/>
                  </a:lnTo>
                  <a:lnTo>
                    <a:pt x="1389" y="1299"/>
                  </a:lnTo>
                  <a:lnTo>
                    <a:pt x="1422" y="1314"/>
                  </a:lnTo>
                  <a:lnTo>
                    <a:pt x="1452" y="1329"/>
                  </a:lnTo>
                  <a:lnTo>
                    <a:pt x="1482" y="1342"/>
                  </a:lnTo>
                  <a:lnTo>
                    <a:pt x="1513" y="1354"/>
                  </a:lnTo>
                  <a:lnTo>
                    <a:pt x="1541" y="1361"/>
                  </a:lnTo>
                  <a:lnTo>
                    <a:pt x="1572" y="1369"/>
                  </a:lnTo>
                  <a:lnTo>
                    <a:pt x="1596" y="1375"/>
                  </a:lnTo>
                  <a:lnTo>
                    <a:pt x="1621" y="1377"/>
                  </a:lnTo>
                  <a:lnTo>
                    <a:pt x="1642" y="1375"/>
                  </a:lnTo>
                  <a:lnTo>
                    <a:pt x="1663" y="1373"/>
                  </a:lnTo>
                  <a:lnTo>
                    <a:pt x="1678" y="1365"/>
                  </a:lnTo>
                  <a:lnTo>
                    <a:pt x="1693" y="1354"/>
                  </a:lnTo>
                  <a:lnTo>
                    <a:pt x="1703" y="1340"/>
                  </a:lnTo>
                  <a:lnTo>
                    <a:pt x="1709" y="1323"/>
                  </a:lnTo>
                  <a:lnTo>
                    <a:pt x="1707" y="1301"/>
                  </a:lnTo>
                  <a:lnTo>
                    <a:pt x="1703" y="1283"/>
                  </a:lnTo>
                  <a:lnTo>
                    <a:pt x="1693" y="1266"/>
                  </a:lnTo>
                  <a:lnTo>
                    <a:pt x="1684" y="1253"/>
                  </a:lnTo>
                  <a:lnTo>
                    <a:pt x="1671" y="1238"/>
                  </a:lnTo>
                  <a:lnTo>
                    <a:pt x="1655" y="1225"/>
                  </a:lnTo>
                  <a:lnTo>
                    <a:pt x="1640" y="1213"/>
                  </a:lnTo>
                  <a:lnTo>
                    <a:pt x="1627" y="1202"/>
                  </a:lnTo>
                  <a:lnTo>
                    <a:pt x="1610" y="1187"/>
                  </a:lnTo>
                  <a:lnTo>
                    <a:pt x="1600" y="1175"/>
                  </a:lnTo>
                  <a:lnTo>
                    <a:pt x="1591" y="1162"/>
                  </a:lnTo>
                  <a:lnTo>
                    <a:pt x="1585" y="1148"/>
                  </a:lnTo>
                  <a:lnTo>
                    <a:pt x="1585" y="1131"/>
                  </a:lnTo>
                  <a:lnTo>
                    <a:pt x="1591" y="1118"/>
                  </a:lnTo>
                  <a:lnTo>
                    <a:pt x="1600" y="1099"/>
                  </a:lnTo>
                  <a:lnTo>
                    <a:pt x="1621" y="1080"/>
                  </a:lnTo>
                  <a:lnTo>
                    <a:pt x="1642" y="1057"/>
                  </a:lnTo>
                  <a:lnTo>
                    <a:pt x="1659" y="1033"/>
                  </a:lnTo>
                  <a:lnTo>
                    <a:pt x="1673" y="1004"/>
                  </a:lnTo>
                  <a:lnTo>
                    <a:pt x="1686" y="977"/>
                  </a:lnTo>
                  <a:lnTo>
                    <a:pt x="1693" y="943"/>
                  </a:lnTo>
                  <a:lnTo>
                    <a:pt x="1703" y="913"/>
                  </a:lnTo>
                  <a:lnTo>
                    <a:pt x="1707" y="879"/>
                  </a:lnTo>
                  <a:lnTo>
                    <a:pt x="1711" y="846"/>
                  </a:lnTo>
                  <a:lnTo>
                    <a:pt x="1711" y="812"/>
                  </a:lnTo>
                  <a:lnTo>
                    <a:pt x="1711" y="776"/>
                  </a:lnTo>
                  <a:lnTo>
                    <a:pt x="1707" y="744"/>
                  </a:lnTo>
                  <a:lnTo>
                    <a:pt x="1707" y="709"/>
                  </a:lnTo>
                  <a:lnTo>
                    <a:pt x="1703" y="677"/>
                  </a:lnTo>
                  <a:lnTo>
                    <a:pt x="1699" y="648"/>
                  </a:lnTo>
                  <a:lnTo>
                    <a:pt x="1695" y="620"/>
                  </a:lnTo>
                  <a:lnTo>
                    <a:pt x="1692" y="593"/>
                  </a:lnTo>
                  <a:lnTo>
                    <a:pt x="1686" y="567"/>
                  </a:lnTo>
                  <a:lnTo>
                    <a:pt x="1680" y="542"/>
                  </a:lnTo>
                  <a:lnTo>
                    <a:pt x="1676" y="513"/>
                  </a:lnTo>
                  <a:lnTo>
                    <a:pt x="1673" y="489"/>
                  </a:lnTo>
                  <a:lnTo>
                    <a:pt x="1669" y="462"/>
                  </a:lnTo>
                  <a:lnTo>
                    <a:pt x="1665" y="436"/>
                  </a:lnTo>
                  <a:lnTo>
                    <a:pt x="1665" y="411"/>
                  </a:lnTo>
                  <a:lnTo>
                    <a:pt x="1665" y="386"/>
                  </a:lnTo>
                  <a:lnTo>
                    <a:pt x="1665" y="360"/>
                  </a:lnTo>
                  <a:lnTo>
                    <a:pt x="1665" y="337"/>
                  </a:lnTo>
                  <a:lnTo>
                    <a:pt x="1669" y="314"/>
                  </a:lnTo>
                  <a:lnTo>
                    <a:pt x="1674" y="295"/>
                  </a:lnTo>
                  <a:lnTo>
                    <a:pt x="1678" y="276"/>
                  </a:lnTo>
                  <a:lnTo>
                    <a:pt x="1688" y="257"/>
                  </a:lnTo>
                  <a:lnTo>
                    <a:pt x="1695" y="242"/>
                  </a:lnTo>
                  <a:lnTo>
                    <a:pt x="1709" y="228"/>
                  </a:lnTo>
                  <a:lnTo>
                    <a:pt x="1720" y="215"/>
                  </a:lnTo>
                  <a:lnTo>
                    <a:pt x="1730" y="202"/>
                  </a:lnTo>
                  <a:lnTo>
                    <a:pt x="1735" y="188"/>
                  </a:lnTo>
                  <a:lnTo>
                    <a:pt x="1741" y="177"/>
                  </a:lnTo>
                  <a:lnTo>
                    <a:pt x="1745" y="162"/>
                  </a:lnTo>
                  <a:lnTo>
                    <a:pt x="1747" y="148"/>
                  </a:lnTo>
                  <a:lnTo>
                    <a:pt x="1745" y="137"/>
                  </a:lnTo>
                  <a:lnTo>
                    <a:pt x="1745" y="126"/>
                  </a:lnTo>
                  <a:lnTo>
                    <a:pt x="1739" y="114"/>
                  </a:lnTo>
                  <a:lnTo>
                    <a:pt x="1735" y="103"/>
                  </a:lnTo>
                  <a:lnTo>
                    <a:pt x="1726" y="91"/>
                  </a:lnTo>
                  <a:lnTo>
                    <a:pt x="1720" y="84"/>
                  </a:lnTo>
                  <a:lnTo>
                    <a:pt x="1709" y="76"/>
                  </a:lnTo>
                  <a:lnTo>
                    <a:pt x="1697" y="69"/>
                  </a:lnTo>
                  <a:lnTo>
                    <a:pt x="1686" y="65"/>
                  </a:lnTo>
                  <a:lnTo>
                    <a:pt x="1674" y="61"/>
                  </a:lnTo>
                  <a:lnTo>
                    <a:pt x="1655" y="55"/>
                  </a:lnTo>
                  <a:lnTo>
                    <a:pt x="1633" y="52"/>
                  </a:lnTo>
                  <a:lnTo>
                    <a:pt x="1606" y="46"/>
                  </a:lnTo>
                  <a:lnTo>
                    <a:pt x="1576" y="42"/>
                  </a:lnTo>
                  <a:lnTo>
                    <a:pt x="1541" y="36"/>
                  </a:lnTo>
                  <a:lnTo>
                    <a:pt x="1507" y="31"/>
                  </a:lnTo>
                  <a:lnTo>
                    <a:pt x="1469" y="27"/>
                  </a:lnTo>
                  <a:lnTo>
                    <a:pt x="1431" y="23"/>
                  </a:lnTo>
                  <a:lnTo>
                    <a:pt x="1389" y="19"/>
                  </a:lnTo>
                  <a:lnTo>
                    <a:pt x="1351" y="17"/>
                  </a:lnTo>
                  <a:lnTo>
                    <a:pt x="1313" y="17"/>
                  </a:lnTo>
                  <a:lnTo>
                    <a:pt x="1277" y="17"/>
                  </a:lnTo>
                  <a:lnTo>
                    <a:pt x="1241" y="21"/>
                  </a:lnTo>
                  <a:lnTo>
                    <a:pt x="1211" y="27"/>
                  </a:lnTo>
                  <a:lnTo>
                    <a:pt x="1182" y="33"/>
                  </a:lnTo>
                  <a:lnTo>
                    <a:pt x="1159" y="44"/>
                  </a:lnTo>
                  <a:lnTo>
                    <a:pt x="1135" y="52"/>
                  </a:lnTo>
                  <a:lnTo>
                    <a:pt x="1112" y="59"/>
                  </a:lnTo>
                  <a:lnTo>
                    <a:pt x="1087" y="67"/>
                  </a:lnTo>
                  <a:lnTo>
                    <a:pt x="1060" y="74"/>
                  </a:lnTo>
                  <a:lnTo>
                    <a:pt x="1034" y="76"/>
                  </a:lnTo>
                  <a:lnTo>
                    <a:pt x="1007" y="78"/>
                  </a:lnTo>
                  <a:lnTo>
                    <a:pt x="981" y="78"/>
                  </a:lnTo>
                  <a:lnTo>
                    <a:pt x="954" y="78"/>
                  </a:lnTo>
                  <a:lnTo>
                    <a:pt x="926" y="76"/>
                  </a:lnTo>
                  <a:lnTo>
                    <a:pt x="899" y="74"/>
                  </a:lnTo>
                  <a:lnTo>
                    <a:pt x="870" y="69"/>
                  </a:lnTo>
                  <a:lnTo>
                    <a:pt x="846" y="65"/>
                  </a:lnTo>
                  <a:lnTo>
                    <a:pt x="817" y="57"/>
                  </a:lnTo>
                  <a:lnTo>
                    <a:pt x="792" y="50"/>
                  </a:lnTo>
                  <a:lnTo>
                    <a:pt x="766" y="42"/>
                  </a:lnTo>
                  <a:lnTo>
                    <a:pt x="743" y="34"/>
                  </a:lnTo>
                  <a:lnTo>
                    <a:pt x="718" y="25"/>
                  </a:lnTo>
                  <a:lnTo>
                    <a:pt x="696" y="17"/>
                  </a:lnTo>
                  <a:lnTo>
                    <a:pt x="673" y="12"/>
                  </a:lnTo>
                  <a:lnTo>
                    <a:pt x="650" y="8"/>
                  </a:lnTo>
                  <a:lnTo>
                    <a:pt x="625" y="4"/>
                  </a:lnTo>
                  <a:lnTo>
                    <a:pt x="602" y="2"/>
                  </a:lnTo>
                  <a:lnTo>
                    <a:pt x="580" y="0"/>
                  </a:lnTo>
                  <a:lnTo>
                    <a:pt x="561" y="2"/>
                  </a:lnTo>
                  <a:lnTo>
                    <a:pt x="538" y="2"/>
                  </a:lnTo>
                  <a:lnTo>
                    <a:pt x="519" y="6"/>
                  </a:lnTo>
                  <a:lnTo>
                    <a:pt x="498" y="10"/>
                  </a:lnTo>
                  <a:lnTo>
                    <a:pt x="479" y="17"/>
                  </a:lnTo>
                  <a:lnTo>
                    <a:pt x="460" y="23"/>
                  </a:lnTo>
                  <a:lnTo>
                    <a:pt x="445" y="31"/>
                  </a:lnTo>
                  <a:lnTo>
                    <a:pt x="428" y="40"/>
                  </a:lnTo>
                  <a:lnTo>
                    <a:pt x="414" y="52"/>
                  </a:lnTo>
                  <a:lnTo>
                    <a:pt x="397" y="59"/>
                  </a:lnTo>
                  <a:lnTo>
                    <a:pt x="376" y="69"/>
                  </a:lnTo>
                  <a:lnTo>
                    <a:pt x="352" y="72"/>
                  </a:lnTo>
                  <a:lnTo>
                    <a:pt x="327" y="76"/>
                  </a:lnTo>
                  <a:lnTo>
                    <a:pt x="298" y="76"/>
                  </a:lnTo>
                  <a:lnTo>
                    <a:pt x="270" y="76"/>
                  </a:lnTo>
                  <a:lnTo>
                    <a:pt x="239" y="74"/>
                  </a:lnTo>
                  <a:lnTo>
                    <a:pt x="211" y="74"/>
                  </a:lnTo>
                  <a:lnTo>
                    <a:pt x="182" y="69"/>
                  </a:lnTo>
                  <a:lnTo>
                    <a:pt x="156" y="67"/>
                  </a:lnTo>
                  <a:lnTo>
                    <a:pt x="131" y="63"/>
                  </a:lnTo>
                  <a:lnTo>
                    <a:pt x="110" y="59"/>
                  </a:lnTo>
                  <a:lnTo>
                    <a:pt x="91" y="55"/>
                  </a:lnTo>
                  <a:lnTo>
                    <a:pt x="78" y="53"/>
                  </a:lnTo>
                  <a:lnTo>
                    <a:pt x="70" y="52"/>
                  </a:lnTo>
                  <a:lnTo>
                    <a:pt x="66" y="5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35" name="Freeform 6">
              <a:extLst>
                <a:ext uri="{FF2B5EF4-FFF2-40B4-BE49-F238E27FC236}">
                  <a16:creationId xmlns:a16="http://schemas.microsoft.com/office/drawing/2014/main" id="{FBA52FF3-A9FF-9C9F-5E42-CB737C4933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12" y="1008"/>
              <a:ext cx="390" cy="296"/>
            </a:xfrm>
            <a:custGeom>
              <a:avLst/>
              <a:gdLst>
                <a:gd name="T0" fmla="*/ 0 w 1277"/>
                <a:gd name="T1" fmla="*/ 0 h 1054"/>
                <a:gd name="T2" fmla="*/ 0 w 1277"/>
                <a:gd name="T3" fmla="*/ 0 h 1054"/>
                <a:gd name="T4" fmla="*/ 0 w 1277"/>
                <a:gd name="T5" fmla="*/ 0 h 1054"/>
                <a:gd name="T6" fmla="*/ 0 w 1277"/>
                <a:gd name="T7" fmla="*/ 0 h 1054"/>
                <a:gd name="T8" fmla="*/ 0 w 1277"/>
                <a:gd name="T9" fmla="*/ 0 h 1054"/>
                <a:gd name="T10" fmla="*/ 0 w 1277"/>
                <a:gd name="T11" fmla="*/ 0 h 1054"/>
                <a:gd name="T12" fmla="*/ 0 w 1277"/>
                <a:gd name="T13" fmla="*/ 0 h 1054"/>
                <a:gd name="T14" fmla="*/ 0 w 1277"/>
                <a:gd name="T15" fmla="*/ 0 h 1054"/>
                <a:gd name="T16" fmla="*/ 0 w 1277"/>
                <a:gd name="T17" fmla="*/ 0 h 1054"/>
                <a:gd name="T18" fmla="*/ 0 w 1277"/>
                <a:gd name="T19" fmla="*/ 0 h 1054"/>
                <a:gd name="T20" fmla="*/ 0 w 1277"/>
                <a:gd name="T21" fmla="*/ 0 h 1054"/>
                <a:gd name="T22" fmla="*/ 0 w 1277"/>
                <a:gd name="T23" fmla="*/ 0 h 1054"/>
                <a:gd name="T24" fmla="*/ 0 w 1277"/>
                <a:gd name="T25" fmla="*/ 0 h 1054"/>
                <a:gd name="T26" fmla="*/ 0 w 1277"/>
                <a:gd name="T27" fmla="*/ 0 h 1054"/>
                <a:gd name="T28" fmla="*/ 0 w 1277"/>
                <a:gd name="T29" fmla="*/ 0 h 1054"/>
                <a:gd name="T30" fmla="*/ 0 w 1277"/>
                <a:gd name="T31" fmla="*/ 0 h 1054"/>
                <a:gd name="T32" fmla="*/ 0 w 1277"/>
                <a:gd name="T33" fmla="*/ 0 h 1054"/>
                <a:gd name="T34" fmla="*/ 0 w 1277"/>
                <a:gd name="T35" fmla="*/ 0 h 1054"/>
                <a:gd name="T36" fmla="*/ 0 w 1277"/>
                <a:gd name="T37" fmla="*/ 0 h 1054"/>
                <a:gd name="T38" fmla="*/ 0 w 1277"/>
                <a:gd name="T39" fmla="*/ 0 h 1054"/>
                <a:gd name="T40" fmla="*/ 0 w 1277"/>
                <a:gd name="T41" fmla="*/ 0 h 1054"/>
                <a:gd name="T42" fmla="*/ 0 w 1277"/>
                <a:gd name="T43" fmla="*/ 0 h 1054"/>
                <a:gd name="T44" fmla="*/ 0 w 1277"/>
                <a:gd name="T45" fmla="*/ 0 h 1054"/>
                <a:gd name="T46" fmla="*/ 0 w 1277"/>
                <a:gd name="T47" fmla="*/ 0 h 1054"/>
                <a:gd name="T48" fmla="*/ 0 w 1277"/>
                <a:gd name="T49" fmla="*/ 0 h 1054"/>
                <a:gd name="T50" fmla="*/ 0 w 1277"/>
                <a:gd name="T51" fmla="*/ 0 h 1054"/>
                <a:gd name="T52" fmla="*/ 0 w 1277"/>
                <a:gd name="T53" fmla="*/ 0 h 1054"/>
                <a:gd name="T54" fmla="*/ 0 w 1277"/>
                <a:gd name="T55" fmla="*/ 0 h 1054"/>
                <a:gd name="T56" fmla="*/ 0 w 1277"/>
                <a:gd name="T57" fmla="*/ 0 h 1054"/>
                <a:gd name="T58" fmla="*/ 0 w 1277"/>
                <a:gd name="T59" fmla="*/ 0 h 1054"/>
                <a:gd name="T60" fmla="*/ 0 w 1277"/>
                <a:gd name="T61" fmla="*/ 0 h 1054"/>
                <a:gd name="T62" fmla="*/ 0 w 1277"/>
                <a:gd name="T63" fmla="*/ 0 h 1054"/>
                <a:gd name="T64" fmla="*/ 0 w 1277"/>
                <a:gd name="T65" fmla="*/ 0 h 1054"/>
                <a:gd name="T66" fmla="*/ 0 w 1277"/>
                <a:gd name="T67" fmla="*/ 0 h 1054"/>
                <a:gd name="T68" fmla="*/ 0 w 1277"/>
                <a:gd name="T69" fmla="*/ 0 h 1054"/>
                <a:gd name="T70" fmla="*/ 0 w 1277"/>
                <a:gd name="T71" fmla="*/ 0 h 1054"/>
                <a:gd name="T72" fmla="*/ 0 w 1277"/>
                <a:gd name="T73" fmla="*/ 0 h 1054"/>
                <a:gd name="T74" fmla="*/ 0 w 1277"/>
                <a:gd name="T75" fmla="*/ 0 h 1054"/>
                <a:gd name="T76" fmla="*/ 0 w 1277"/>
                <a:gd name="T77" fmla="*/ 0 h 1054"/>
                <a:gd name="T78" fmla="*/ 0 w 1277"/>
                <a:gd name="T79" fmla="*/ 0 h 1054"/>
                <a:gd name="T80" fmla="*/ 0 w 1277"/>
                <a:gd name="T81" fmla="*/ 0 h 1054"/>
                <a:gd name="T82" fmla="*/ 0 w 1277"/>
                <a:gd name="T83" fmla="*/ 0 h 1054"/>
                <a:gd name="T84" fmla="*/ 0 w 1277"/>
                <a:gd name="T85" fmla="*/ 0 h 1054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277"/>
                <a:gd name="T130" fmla="*/ 0 h 1054"/>
                <a:gd name="T131" fmla="*/ 1277 w 1277"/>
                <a:gd name="T132" fmla="*/ 1054 h 1054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277" h="1054">
                  <a:moveTo>
                    <a:pt x="452" y="116"/>
                  </a:moveTo>
                  <a:lnTo>
                    <a:pt x="422" y="113"/>
                  </a:lnTo>
                  <a:lnTo>
                    <a:pt x="391" y="103"/>
                  </a:lnTo>
                  <a:lnTo>
                    <a:pt x="359" y="92"/>
                  </a:lnTo>
                  <a:lnTo>
                    <a:pt x="327" y="78"/>
                  </a:lnTo>
                  <a:lnTo>
                    <a:pt x="294" y="61"/>
                  </a:lnTo>
                  <a:lnTo>
                    <a:pt x="260" y="44"/>
                  </a:lnTo>
                  <a:lnTo>
                    <a:pt x="228" y="29"/>
                  </a:lnTo>
                  <a:lnTo>
                    <a:pt x="196" y="18"/>
                  </a:lnTo>
                  <a:lnTo>
                    <a:pt x="163" y="6"/>
                  </a:lnTo>
                  <a:lnTo>
                    <a:pt x="135" y="0"/>
                  </a:lnTo>
                  <a:lnTo>
                    <a:pt x="106" y="0"/>
                  </a:lnTo>
                  <a:lnTo>
                    <a:pt x="82" y="8"/>
                  </a:lnTo>
                  <a:lnTo>
                    <a:pt x="57" y="23"/>
                  </a:lnTo>
                  <a:lnTo>
                    <a:pt x="36" y="48"/>
                  </a:lnTo>
                  <a:lnTo>
                    <a:pt x="19" y="82"/>
                  </a:lnTo>
                  <a:lnTo>
                    <a:pt x="5" y="132"/>
                  </a:lnTo>
                  <a:lnTo>
                    <a:pt x="0" y="177"/>
                  </a:lnTo>
                  <a:lnTo>
                    <a:pt x="15" y="221"/>
                  </a:lnTo>
                  <a:lnTo>
                    <a:pt x="42" y="253"/>
                  </a:lnTo>
                  <a:lnTo>
                    <a:pt x="82" y="282"/>
                  </a:lnTo>
                  <a:lnTo>
                    <a:pt x="127" y="307"/>
                  </a:lnTo>
                  <a:lnTo>
                    <a:pt x="182" y="327"/>
                  </a:lnTo>
                  <a:lnTo>
                    <a:pt x="239" y="346"/>
                  </a:lnTo>
                  <a:lnTo>
                    <a:pt x="296" y="365"/>
                  </a:lnTo>
                  <a:lnTo>
                    <a:pt x="350" y="385"/>
                  </a:lnTo>
                  <a:lnTo>
                    <a:pt x="399" y="404"/>
                  </a:lnTo>
                  <a:lnTo>
                    <a:pt x="441" y="426"/>
                  </a:lnTo>
                  <a:lnTo>
                    <a:pt x="471" y="455"/>
                  </a:lnTo>
                  <a:lnTo>
                    <a:pt x="488" y="485"/>
                  </a:lnTo>
                  <a:lnTo>
                    <a:pt x="490" y="525"/>
                  </a:lnTo>
                  <a:lnTo>
                    <a:pt x="471" y="571"/>
                  </a:lnTo>
                  <a:lnTo>
                    <a:pt x="435" y="626"/>
                  </a:lnTo>
                  <a:lnTo>
                    <a:pt x="384" y="679"/>
                  </a:lnTo>
                  <a:lnTo>
                    <a:pt x="332" y="723"/>
                  </a:lnTo>
                  <a:lnTo>
                    <a:pt x="281" y="757"/>
                  </a:lnTo>
                  <a:lnTo>
                    <a:pt x="234" y="784"/>
                  </a:lnTo>
                  <a:lnTo>
                    <a:pt x="188" y="803"/>
                  </a:lnTo>
                  <a:lnTo>
                    <a:pt x="146" y="818"/>
                  </a:lnTo>
                  <a:lnTo>
                    <a:pt x="106" y="827"/>
                  </a:lnTo>
                  <a:lnTo>
                    <a:pt x="74" y="837"/>
                  </a:lnTo>
                  <a:lnTo>
                    <a:pt x="45" y="843"/>
                  </a:lnTo>
                  <a:lnTo>
                    <a:pt x="25" y="848"/>
                  </a:lnTo>
                  <a:lnTo>
                    <a:pt x="11" y="852"/>
                  </a:lnTo>
                  <a:lnTo>
                    <a:pt x="9" y="862"/>
                  </a:lnTo>
                  <a:lnTo>
                    <a:pt x="13" y="873"/>
                  </a:lnTo>
                  <a:lnTo>
                    <a:pt x="30" y="890"/>
                  </a:lnTo>
                  <a:lnTo>
                    <a:pt x="59" y="913"/>
                  </a:lnTo>
                  <a:lnTo>
                    <a:pt x="99" y="945"/>
                  </a:lnTo>
                  <a:lnTo>
                    <a:pt x="150" y="974"/>
                  </a:lnTo>
                  <a:lnTo>
                    <a:pt x="215" y="1000"/>
                  </a:lnTo>
                  <a:lnTo>
                    <a:pt x="285" y="1019"/>
                  </a:lnTo>
                  <a:lnTo>
                    <a:pt x="367" y="1039"/>
                  </a:lnTo>
                  <a:lnTo>
                    <a:pt x="452" y="1048"/>
                  </a:lnTo>
                  <a:lnTo>
                    <a:pt x="543" y="1054"/>
                  </a:lnTo>
                  <a:lnTo>
                    <a:pt x="635" y="1054"/>
                  </a:lnTo>
                  <a:lnTo>
                    <a:pt x="728" y="1052"/>
                  </a:lnTo>
                  <a:lnTo>
                    <a:pt x="819" y="1040"/>
                  </a:lnTo>
                  <a:lnTo>
                    <a:pt x="906" y="1025"/>
                  </a:lnTo>
                  <a:lnTo>
                    <a:pt x="988" y="1004"/>
                  </a:lnTo>
                  <a:lnTo>
                    <a:pt x="1066" y="978"/>
                  </a:lnTo>
                  <a:lnTo>
                    <a:pt x="1133" y="945"/>
                  </a:lnTo>
                  <a:lnTo>
                    <a:pt x="1188" y="909"/>
                  </a:lnTo>
                  <a:lnTo>
                    <a:pt x="1233" y="864"/>
                  </a:lnTo>
                  <a:lnTo>
                    <a:pt x="1264" y="814"/>
                  </a:lnTo>
                  <a:lnTo>
                    <a:pt x="1277" y="772"/>
                  </a:lnTo>
                  <a:lnTo>
                    <a:pt x="1277" y="750"/>
                  </a:lnTo>
                  <a:lnTo>
                    <a:pt x="1262" y="742"/>
                  </a:lnTo>
                  <a:lnTo>
                    <a:pt x="1237" y="750"/>
                  </a:lnTo>
                  <a:lnTo>
                    <a:pt x="1203" y="769"/>
                  </a:lnTo>
                  <a:lnTo>
                    <a:pt x="1161" y="793"/>
                  </a:lnTo>
                  <a:lnTo>
                    <a:pt x="1116" y="824"/>
                  </a:lnTo>
                  <a:lnTo>
                    <a:pt x="1066" y="858"/>
                  </a:lnTo>
                  <a:lnTo>
                    <a:pt x="1013" y="890"/>
                  </a:lnTo>
                  <a:lnTo>
                    <a:pt x="962" y="917"/>
                  </a:lnTo>
                  <a:lnTo>
                    <a:pt x="908" y="936"/>
                  </a:lnTo>
                  <a:lnTo>
                    <a:pt x="863" y="945"/>
                  </a:lnTo>
                  <a:lnTo>
                    <a:pt x="821" y="942"/>
                  </a:lnTo>
                  <a:lnTo>
                    <a:pt x="789" y="923"/>
                  </a:lnTo>
                  <a:lnTo>
                    <a:pt x="762" y="881"/>
                  </a:lnTo>
                  <a:lnTo>
                    <a:pt x="751" y="820"/>
                  </a:lnTo>
                  <a:lnTo>
                    <a:pt x="743" y="750"/>
                  </a:lnTo>
                  <a:lnTo>
                    <a:pt x="743" y="689"/>
                  </a:lnTo>
                  <a:lnTo>
                    <a:pt x="747" y="635"/>
                  </a:lnTo>
                  <a:lnTo>
                    <a:pt x="758" y="590"/>
                  </a:lnTo>
                  <a:lnTo>
                    <a:pt x="771" y="550"/>
                  </a:lnTo>
                  <a:lnTo>
                    <a:pt x="791" y="518"/>
                  </a:lnTo>
                  <a:lnTo>
                    <a:pt x="811" y="489"/>
                  </a:lnTo>
                  <a:lnTo>
                    <a:pt x="840" y="466"/>
                  </a:lnTo>
                  <a:lnTo>
                    <a:pt x="868" y="445"/>
                  </a:lnTo>
                  <a:lnTo>
                    <a:pt x="903" y="426"/>
                  </a:lnTo>
                  <a:lnTo>
                    <a:pt x="937" y="411"/>
                  </a:lnTo>
                  <a:lnTo>
                    <a:pt x="979" y="396"/>
                  </a:lnTo>
                  <a:lnTo>
                    <a:pt x="1020" y="379"/>
                  </a:lnTo>
                  <a:lnTo>
                    <a:pt x="1066" y="364"/>
                  </a:lnTo>
                  <a:lnTo>
                    <a:pt x="1114" y="346"/>
                  </a:lnTo>
                  <a:lnTo>
                    <a:pt x="1165" y="327"/>
                  </a:lnTo>
                  <a:lnTo>
                    <a:pt x="1205" y="305"/>
                  </a:lnTo>
                  <a:lnTo>
                    <a:pt x="1231" y="282"/>
                  </a:lnTo>
                  <a:lnTo>
                    <a:pt x="1241" y="255"/>
                  </a:lnTo>
                  <a:lnTo>
                    <a:pt x="1237" y="231"/>
                  </a:lnTo>
                  <a:lnTo>
                    <a:pt x="1222" y="206"/>
                  </a:lnTo>
                  <a:lnTo>
                    <a:pt x="1199" y="183"/>
                  </a:lnTo>
                  <a:lnTo>
                    <a:pt x="1169" y="158"/>
                  </a:lnTo>
                  <a:lnTo>
                    <a:pt x="1133" y="137"/>
                  </a:lnTo>
                  <a:lnTo>
                    <a:pt x="1091" y="118"/>
                  </a:lnTo>
                  <a:lnTo>
                    <a:pt x="1047" y="101"/>
                  </a:lnTo>
                  <a:lnTo>
                    <a:pt x="1001" y="88"/>
                  </a:lnTo>
                  <a:lnTo>
                    <a:pt x="962" y="78"/>
                  </a:lnTo>
                  <a:lnTo>
                    <a:pt x="920" y="71"/>
                  </a:lnTo>
                  <a:lnTo>
                    <a:pt x="886" y="71"/>
                  </a:lnTo>
                  <a:lnTo>
                    <a:pt x="859" y="75"/>
                  </a:lnTo>
                  <a:lnTo>
                    <a:pt x="840" y="84"/>
                  </a:lnTo>
                  <a:lnTo>
                    <a:pt x="823" y="94"/>
                  </a:lnTo>
                  <a:lnTo>
                    <a:pt x="802" y="103"/>
                  </a:lnTo>
                  <a:lnTo>
                    <a:pt x="775" y="109"/>
                  </a:lnTo>
                  <a:lnTo>
                    <a:pt x="749" y="116"/>
                  </a:lnTo>
                  <a:lnTo>
                    <a:pt x="716" y="118"/>
                  </a:lnTo>
                  <a:lnTo>
                    <a:pt x="684" y="122"/>
                  </a:lnTo>
                  <a:lnTo>
                    <a:pt x="650" y="122"/>
                  </a:lnTo>
                  <a:lnTo>
                    <a:pt x="618" y="124"/>
                  </a:lnTo>
                  <a:lnTo>
                    <a:pt x="583" y="122"/>
                  </a:lnTo>
                  <a:lnTo>
                    <a:pt x="553" y="122"/>
                  </a:lnTo>
                  <a:lnTo>
                    <a:pt x="524" y="120"/>
                  </a:lnTo>
                  <a:lnTo>
                    <a:pt x="502" y="120"/>
                  </a:lnTo>
                  <a:lnTo>
                    <a:pt x="481" y="118"/>
                  </a:lnTo>
                  <a:lnTo>
                    <a:pt x="464" y="116"/>
                  </a:lnTo>
                  <a:lnTo>
                    <a:pt x="454" y="116"/>
                  </a:lnTo>
                  <a:lnTo>
                    <a:pt x="452" y="11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36" name="Freeform 7">
              <a:extLst>
                <a:ext uri="{FF2B5EF4-FFF2-40B4-BE49-F238E27FC236}">
                  <a16:creationId xmlns:a16="http://schemas.microsoft.com/office/drawing/2014/main" id="{68D18102-0107-9D9C-564D-E69CFE0070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39" y="902"/>
              <a:ext cx="16" cy="23"/>
            </a:xfrm>
            <a:custGeom>
              <a:avLst/>
              <a:gdLst>
                <a:gd name="T0" fmla="*/ 0 w 52"/>
                <a:gd name="T1" fmla="*/ 0 h 84"/>
                <a:gd name="T2" fmla="*/ 0 w 52"/>
                <a:gd name="T3" fmla="*/ 0 h 84"/>
                <a:gd name="T4" fmla="*/ 0 w 52"/>
                <a:gd name="T5" fmla="*/ 0 h 84"/>
                <a:gd name="T6" fmla="*/ 0 w 52"/>
                <a:gd name="T7" fmla="*/ 0 h 84"/>
                <a:gd name="T8" fmla="*/ 0 w 52"/>
                <a:gd name="T9" fmla="*/ 0 h 84"/>
                <a:gd name="T10" fmla="*/ 0 w 52"/>
                <a:gd name="T11" fmla="*/ 0 h 84"/>
                <a:gd name="T12" fmla="*/ 0 w 52"/>
                <a:gd name="T13" fmla="*/ 0 h 84"/>
                <a:gd name="T14" fmla="*/ 0 w 52"/>
                <a:gd name="T15" fmla="*/ 0 h 84"/>
                <a:gd name="T16" fmla="*/ 0 w 52"/>
                <a:gd name="T17" fmla="*/ 0 h 84"/>
                <a:gd name="T18" fmla="*/ 0 w 52"/>
                <a:gd name="T19" fmla="*/ 0 h 84"/>
                <a:gd name="T20" fmla="*/ 0 w 52"/>
                <a:gd name="T21" fmla="*/ 0 h 84"/>
                <a:gd name="T22" fmla="*/ 0 w 52"/>
                <a:gd name="T23" fmla="*/ 0 h 84"/>
                <a:gd name="T24" fmla="*/ 0 w 52"/>
                <a:gd name="T25" fmla="*/ 0 h 84"/>
                <a:gd name="T26" fmla="*/ 0 w 52"/>
                <a:gd name="T27" fmla="*/ 0 h 84"/>
                <a:gd name="T28" fmla="*/ 0 w 52"/>
                <a:gd name="T29" fmla="*/ 0 h 84"/>
                <a:gd name="T30" fmla="*/ 0 w 52"/>
                <a:gd name="T31" fmla="*/ 0 h 84"/>
                <a:gd name="T32" fmla="*/ 0 w 52"/>
                <a:gd name="T33" fmla="*/ 0 h 84"/>
                <a:gd name="T34" fmla="*/ 0 w 52"/>
                <a:gd name="T35" fmla="*/ 0 h 84"/>
                <a:gd name="T36" fmla="*/ 0 w 52"/>
                <a:gd name="T37" fmla="*/ 0 h 84"/>
                <a:gd name="T38" fmla="*/ 0 w 52"/>
                <a:gd name="T39" fmla="*/ 0 h 84"/>
                <a:gd name="T40" fmla="*/ 0 w 52"/>
                <a:gd name="T41" fmla="*/ 0 h 84"/>
                <a:gd name="T42" fmla="*/ 0 w 52"/>
                <a:gd name="T43" fmla="*/ 0 h 84"/>
                <a:gd name="T44" fmla="*/ 0 w 52"/>
                <a:gd name="T45" fmla="*/ 0 h 84"/>
                <a:gd name="T46" fmla="*/ 0 w 52"/>
                <a:gd name="T47" fmla="*/ 0 h 84"/>
                <a:gd name="T48" fmla="*/ 0 w 52"/>
                <a:gd name="T49" fmla="*/ 0 h 84"/>
                <a:gd name="T50" fmla="*/ 0 w 52"/>
                <a:gd name="T51" fmla="*/ 0 h 8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52"/>
                <a:gd name="T79" fmla="*/ 0 h 84"/>
                <a:gd name="T80" fmla="*/ 52 w 52"/>
                <a:gd name="T81" fmla="*/ 84 h 8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52" h="84">
                  <a:moveTo>
                    <a:pt x="12" y="2"/>
                  </a:moveTo>
                  <a:lnTo>
                    <a:pt x="16" y="0"/>
                  </a:lnTo>
                  <a:lnTo>
                    <a:pt x="21" y="4"/>
                  </a:lnTo>
                  <a:lnTo>
                    <a:pt x="29" y="8"/>
                  </a:lnTo>
                  <a:lnTo>
                    <a:pt x="35" y="17"/>
                  </a:lnTo>
                  <a:lnTo>
                    <a:pt x="40" y="23"/>
                  </a:lnTo>
                  <a:lnTo>
                    <a:pt x="46" y="32"/>
                  </a:lnTo>
                  <a:lnTo>
                    <a:pt x="48" y="42"/>
                  </a:lnTo>
                  <a:lnTo>
                    <a:pt x="52" y="50"/>
                  </a:lnTo>
                  <a:lnTo>
                    <a:pt x="52" y="61"/>
                  </a:lnTo>
                  <a:lnTo>
                    <a:pt x="52" y="72"/>
                  </a:lnTo>
                  <a:lnTo>
                    <a:pt x="46" y="78"/>
                  </a:lnTo>
                  <a:lnTo>
                    <a:pt x="38" y="84"/>
                  </a:lnTo>
                  <a:lnTo>
                    <a:pt x="29" y="84"/>
                  </a:lnTo>
                  <a:lnTo>
                    <a:pt x="19" y="80"/>
                  </a:lnTo>
                  <a:lnTo>
                    <a:pt x="10" y="74"/>
                  </a:lnTo>
                  <a:lnTo>
                    <a:pt x="0" y="65"/>
                  </a:lnTo>
                  <a:lnTo>
                    <a:pt x="0" y="59"/>
                  </a:lnTo>
                  <a:lnTo>
                    <a:pt x="0" y="51"/>
                  </a:lnTo>
                  <a:lnTo>
                    <a:pt x="2" y="40"/>
                  </a:lnTo>
                  <a:lnTo>
                    <a:pt x="6" y="31"/>
                  </a:lnTo>
                  <a:lnTo>
                    <a:pt x="6" y="17"/>
                  </a:lnTo>
                  <a:lnTo>
                    <a:pt x="10" y="10"/>
                  </a:lnTo>
                  <a:lnTo>
                    <a:pt x="10" y="4"/>
                  </a:lnTo>
                  <a:lnTo>
                    <a:pt x="12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37" name="Freeform 8">
              <a:extLst>
                <a:ext uri="{FF2B5EF4-FFF2-40B4-BE49-F238E27FC236}">
                  <a16:creationId xmlns:a16="http://schemas.microsoft.com/office/drawing/2014/main" id="{2189BF98-1CF8-D151-DD4E-534CCB4758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25" y="913"/>
              <a:ext cx="82" cy="33"/>
            </a:xfrm>
            <a:custGeom>
              <a:avLst/>
              <a:gdLst>
                <a:gd name="T0" fmla="*/ 0 w 268"/>
                <a:gd name="T1" fmla="*/ 0 h 118"/>
                <a:gd name="T2" fmla="*/ 0 w 268"/>
                <a:gd name="T3" fmla="*/ 0 h 118"/>
                <a:gd name="T4" fmla="*/ 0 w 268"/>
                <a:gd name="T5" fmla="*/ 0 h 118"/>
                <a:gd name="T6" fmla="*/ 0 w 268"/>
                <a:gd name="T7" fmla="*/ 0 h 118"/>
                <a:gd name="T8" fmla="*/ 0 w 268"/>
                <a:gd name="T9" fmla="*/ 0 h 118"/>
                <a:gd name="T10" fmla="*/ 0 w 268"/>
                <a:gd name="T11" fmla="*/ 0 h 118"/>
                <a:gd name="T12" fmla="*/ 0 w 268"/>
                <a:gd name="T13" fmla="*/ 0 h 118"/>
                <a:gd name="T14" fmla="*/ 0 w 268"/>
                <a:gd name="T15" fmla="*/ 0 h 118"/>
                <a:gd name="T16" fmla="*/ 0 w 268"/>
                <a:gd name="T17" fmla="*/ 0 h 118"/>
                <a:gd name="T18" fmla="*/ 0 w 268"/>
                <a:gd name="T19" fmla="*/ 0 h 118"/>
                <a:gd name="T20" fmla="*/ 0 w 268"/>
                <a:gd name="T21" fmla="*/ 0 h 118"/>
                <a:gd name="T22" fmla="*/ 0 w 268"/>
                <a:gd name="T23" fmla="*/ 0 h 118"/>
                <a:gd name="T24" fmla="*/ 0 w 268"/>
                <a:gd name="T25" fmla="*/ 0 h 118"/>
                <a:gd name="T26" fmla="*/ 0 w 268"/>
                <a:gd name="T27" fmla="*/ 0 h 118"/>
                <a:gd name="T28" fmla="*/ 0 w 268"/>
                <a:gd name="T29" fmla="*/ 0 h 118"/>
                <a:gd name="T30" fmla="*/ 0 w 268"/>
                <a:gd name="T31" fmla="*/ 0 h 118"/>
                <a:gd name="T32" fmla="*/ 0 w 268"/>
                <a:gd name="T33" fmla="*/ 0 h 118"/>
                <a:gd name="T34" fmla="*/ 0 w 268"/>
                <a:gd name="T35" fmla="*/ 0 h 118"/>
                <a:gd name="T36" fmla="*/ 0 w 268"/>
                <a:gd name="T37" fmla="*/ 0 h 118"/>
                <a:gd name="T38" fmla="*/ 0 w 268"/>
                <a:gd name="T39" fmla="*/ 0 h 118"/>
                <a:gd name="T40" fmla="*/ 0 w 268"/>
                <a:gd name="T41" fmla="*/ 0 h 118"/>
                <a:gd name="T42" fmla="*/ 0 w 268"/>
                <a:gd name="T43" fmla="*/ 0 h 118"/>
                <a:gd name="T44" fmla="*/ 0 w 268"/>
                <a:gd name="T45" fmla="*/ 0 h 118"/>
                <a:gd name="T46" fmla="*/ 0 w 268"/>
                <a:gd name="T47" fmla="*/ 0 h 118"/>
                <a:gd name="T48" fmla="*/ 0 w 268"/>
                <a:gd name="T49" fmla="*/ 0 h 118"/>
                <a:gd name="T50" fmla="*/ 0 w 268"/>
                <a:gd name="T51" fmla="*/ 0 h 118"/>
                <a:gd name="T52" fmla="*/ 0 w 268"/>
                <a:gd name="T53" fmla="*/ 0 h 118"/>
                <a:gd name="T54" fmla="*/ 0 w 268"/>
                <a:gd name="T55" fmla="*/ 0 h 118"/>
                <a:gd name="T56" fmla="*/ 0 w 268"/>
                <a:gd name="T57" fmla="*/ 0 h 118"/>
                <a:gd name="T58" fmla="*/ 0 w 268"/>
                <a:gd name="T59" fmla="*/ 0 h 118"/>
                <a:gd name="T60" fmla="*/ 0 w 268"/>
                <a:gd name="T61" fmla="*/ 0 h 118"/>
                <a:gd name="T62" fmla="*/ 0 w 268"/>
                <a:gd name="T63" fmla="*/ 0 h 11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68"/>
                <a:gd name="T97" fmla="*/ 0 h 118"/>
                <a:gd name="T98" fmla="*/ 268 w 268"/>
                <a:gd name="T99" fmla="*/ 118 h 11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68" h="118">
                  <a:moveTo>
                    <a:pt x="7" y="0"/>
                  </a:moveTo>
                  <a:lnTo>
                    <a:pt x="9" y="0"/>
                  </a:lnTo>
                  <a:lnTo>
                    <a:pt x="15" y="0"/>
                  </a:lnTo>
                  <a:lnTo>
                    <a:pt x="21" y="0"/>
                  </a:lnTo>
                  <a:lnTo>
                    <a:pt x="24" y="0"/>
                  </a:lnTo>
                  <a:lnTo>
                    <a:pt x="22" y="15"/>
                  </a:lnTo>
                  <a:lnTo>
                    <a:pt x="24" y="29"/>
                  </a:lnTo>
                  <a:lnTo>
                    <a:pt x="26" y="40"/>
                  </a:lnTo>
                  <a:lnTo>
                    <a:pt x="34" y="51"/>
                  </a:lnTo>
                  <a:lnTo>
                    <a:pt x="41" y="59"/>
                  </a:lnTo>
                  <a:lnTo>
                    <a:pt x="53" y="67"/>
                  </a:lnTo>
                  <a:lnTo>
                    <a:pt x="64" y="70"/>
                  </a:lnTo>
                  <a:lnTo>
                    <a:pt x="80" y="76"/>
                  </a:lnTo>
                  <a:lnTo>
                    <a:pt x="91" y="76"/>
                  </a:lnTo>
                  <a:lnTo>
                    <a:pt x="106" y="78"/>
                  </a:lnTo>
                  <a:lnTo>
                    <a:pt x="121" y="76"/>
                  </a:lnTo>
                  <a:lnTo>
                    <a:pt x="137" y="76"/>
                  </a:lnTo>
                  <a:lnTo>
                    <a:pt x="150" y="72"/>
                  </a:lnTo>
                  <a:lnTo>
                    <a:pt x="163" y="70"/>
                  </a:lnTo>
                  <a:lnTo>
                    <a:pt x="175" y="67"/>
                  </a:lnTo>
                  <a:lnTo>
                    <a:pt x="188" y="63"/>
                  </a:lnTo>
                  <a:lnTo>
                    <a:pt x="194" y="57"/>
                  </a:lnTo>
                  <a:lnTo>
                    <a:pt x="201" y="53"/>
                  </a:lnTo>
                  <a:lnTo>
                    <a:pt x="211" y="48"/>
                  </a:lnTo>
                  <a:lnTo>
                    <a:pt x="218" y="44"/>
                  </a:lnTo>
                  <a:lnTo>
                    <a:pt x="226" y="38"/>
                  </a:lnTo>
                  <a:lnTo>
                    <a:pt x="235" y="34"/>
                  </a:lnTo>
                  <a:lnTo>
                    <a:pt x="243" y="30"/>
                  </a:lnTo>
                  <a:lnTo>
                    <a:pt x="252" y="29"/>
                  </a:lnTo>
                  <a:lnTo>
                    <a:pt x="258" y="34"/>
                  </a:lnTo>
                  <a:lnTo>
                    <a:pt x="268" y="42"/>
                  </a:lnTo>
                  <a:lnTo>
                    <a:pt x="254" y="48"/>
                  </a:lnTo>
                  <a:lnTo>
                    <a:pt x="245" y="57"/>
                  </a:lnTo>
                  <a:lnTo>
                    <a:pt x="232" y="65"/>
                  </a:lnTo>
                  <a:lnTo>
                    <a:pt x="220" y="72"/>
                  </a:lnTo>
                  <a:lnTo>
                    <a:pt x="207" y="78"/>
                  </a:lnTo>
                  <a:lnTo>
                    <a:pt x="195" y="86"/>
                  </a:lnTo>
                  <a:lnTo>
                    <a:pt x="184" y="91"/>
                  </a:lnTo>
                  <a:lnTo>
                    <a:pt x="171" y="97"/>
                  </a:lnTo>
                  <a:lnTo>
                    <a:pt x="156" y="101"/>
                  </a:lnTo>
                  <a:lnTo>
                    <a:pt x="144" y="105"/>
                  </a:lnTo>
                  <a:lnTo>
                    <a:pt x="129" y="108"/>
                  </a:lnTo>
                  <a:lnTo>
                    <a:pt x="118" y="112"/>
                  </a:lnTo>
                  <a:lnTo>
                    <a:pt x="102" y="114"/>
                  </a:lnTo>
                  <a:lnTo>
                    <a:pt x="89" y="116"/>
                  </a:lnTo>
                  <a:lnTo>
                    <a:pt x="76" y="118"/>
                  </a:lnTo>
                  <a:lnTo>
                    <a:pt x="62" y="118"/>
                  </a:lnTo>
                  <a:lnTo>
                    <a:pt x="53" y="118"/>
                  </a:lnTo>
                  <a:lnTo>
                    <a:pt x="43" y="116"/>
                  </a:lnTo>
                  <a:lnTo>
                    <a:pt x="34" y="112"/>
                  </a:lnTo>
                  <a:lnTo>
                    <a:pt x="28" y="108"/>
                  </a:lnTo>
                  <a:lnTo>
                    <a:pt x="21" y="101"/>
                  </a:lnTo>
                  <a:lnTo>
                    <a:pt x="15" y="95"/>
                  </a:lnTo>
                  <a:lnTo>
                    <a:pt x="11" y="86"/>
                  </a:lnTo>
                  <a:lnTo>
                    <a:pt x="7" y="78"/>
                  </a:lnTo>
                  <a:lnTo>
                    <a:pt x="3" y="67"/>
                  </a:lnTo>
                  <a:lnTo>
                    <a:pt x="2" y="57"/>
                  </a:lnTo>
                  <a:lnTo>
                    <a:pt x="0" y="48"/>
                  </a:lnTo>
                  <a:lnTo>
                    <a:pt x="0" y="38"/>
                  </a:lnTo>
                  <a:lnTo>
                    <a:pt x="0" y="27"/>
                  </a:lnTo>
                  <a:lnTo>
                    <a:pt x="2" y="17"/>
                  </a:lnTo>
                  <a:lnTo>
                    <a:pt x="3" y="8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38" name="Freeform 9">
              <a:extLst>
                <a:ext uri="{FF2B5EF4-FFF2-40B4-BE49-F238E27FC236}">
                  <a16:creationId xmlns:a16="http://schemas.microsoft.com/office/drawing/2014/main" id="{094F3DD1-36A2-4C9B-CF88-FADA8F23C9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34" y="886"/>
              <a:ext cx="122" cy="73"/>
            </a:xfrm>
            <a:custGeom>
              <a:avLst/>
              <a:gdLst>
                <a:gd name="T0" fmla="*/ 0 w 399"/>
                <a:gd name="T1" fmla="*/ 0 h 258"/>
                <a:gd name="T2" fmla="*/ 0 w 399"/>
                <a:gd name="T3" fmla="*/ 0 h 258"/>
                <a:gd name="T4" fmla="*/ 0 w 399"/>
                <a:gd name="T5" fmla="*/ 0 h 258"/>
                <a:gd name="T6" fmla="*/ 0 w 399"/>
                <a:gd name="T7" fmla="*/ 0 h 258"/>
                <a:gd name="T8" fmla="*/ 0 w 399"/>
                <a:gd name="T9" fmla="*/ 0 h 258"/>
                <a:gd name="T10" fmla="*/ 0 w 399"/>
                <a:gd name="T11" fmla="*/ 0 h 258"/>
                <a:gd name="T12" fmla="*/ 0 w 399"/>
                <a:gd name="T13" fmla="*/ 0 h 258"/>
                <a:gd name="T14" fmla="*/ 0 w 399"/>
                <a:gd name="T15" fmla="*/ 0 h 258"/>
                <a:gd name="T16" fmla="*/ 0 w 399"/>
                <a:gd name="T17" fmla="*/ 0 h 258"/>
                <a:gd name="T18" fmla="*/ 0 w 399"/>
                <a:gd name="T19" fmla="*/ 0 h 258"/>
                <a:gd name="T20" fmla="*/ 0 w 399"/>
                <a:gd name="T21" fmla="*/ 0 h 258"/>
                <a:gd name="T22" fmla="*/ 0 w 399"/>
                <a:gd name="T23" fmla="*/ 0 h 258"/>
                <a:gd name="T24" fmla="*/ 0 w 399"/>
                <a:gd name="T25" fmla="*/ 0 h 258"/>
                <a:gd name="T26" fmla="*/ 0 w 399"/>
                <a:gd name="T27" fmla="*/ 0 h 258"/>
                <a:gd name="T28" fmla="*/ 0 w 399"/>
                <a:gd name="T29" fmla="*/ 0 h 258"/>
                <a:gd name="T30" fmla="*/ 0 w 399"/>
                <a:gd name="T31" fmla="*/ 0 h 258"/>
                <a:gd name="T32" fmla="*/ 0 w 399"/>
                <a:gd name="T33" fmla="*/ 0 h 258"/>
                <a:gd name="T34" fmla="*/ 0 w 399"/>
                <a:gd name="T35" fmla="*/ 0 h 258"/>
                <a:gd name="T36" fmla="*/ 0 w 399"/>
                <a:gd name="T37" fmla="*/ 0 h 258"/>
                <a:gd name="T38" fmla="*/ 0 w 399"/>
                <a:gd name="T39" fmla="*/ 0 h 258"/>
                <a:gd name="T40" fmla="*/ 0 w 399"/>
                <a:gd name="T41" fmla="*/ 0 h 258"/>
                <a:gd name="T42" fmla="*/ 0 w 399"/>
                <a:gd name="T43" fmla="*/ 0 h 258"/>
                <a:gd name="T44" fmla="*/ 0 w 399"/>
                <a:gd name="T45" fmla="*/ 0 h 258"/>
                <a:gd name="T46" fmla="*/ 0 w 399"/>
                <a:gd name="T47" fmla="*/ 0 h 258"/>
                <a:gd name="T48" fmla="*/ 0 w 399"/>
                <a:gd name="T49" fmla="*/ 0 h 258"/>
                <a:gd name="T50" fmla="*/ 0 w 399"/>
                <a:gd name="T51" fmla="*/ 0 h 258"/>
                <a:gd name="T52" fmla="*/ 0 w 399"/>
                <a:gd name="T53" fmla="*/ 0 h 258"/>
                <a:gd name="T54" fmla="*/ 0 w 399"/>
                <a:gd name="T55" fmla="*/ 0 h 258"/>
                <a:gd name="T56" fmla="*/ 0 w 399"/>
                <a:gd name="T57" fmla="*/ 0 h 258"/>
                <a:gd name="T58" fmla="*/ 0 w 399"/>
                <a:gd name="T59" fmla="*/ 0 h 258"/>
                <a:gd name="T60" fmla="*/ 0 w 399"/>
                <a:gd name="T61" fmla="*/ 0 h 258"/>
                <a:gd name="T62" fmla="*/ 0 w 399"/>
                <a:gd name="T63" fmla="*/ 0 h 258"/>
                <a:gd name="T64" fmla="*/ 0 w 399"/>
                <a:gd name="T65" fmla="*/ 0 h 258"/>
                <a:gd name="T66" fmla="*/ 0 w 399"/>
                <a:gd name="T67" fmla="*/ 0 h 258"/>
                <a:gd name="T68" fmla="*/ 0 w 399"/>
                <a:gd name="T69" fmla="*/ 0 h 258"/>
                <a:gd name="T70" fmla="*/ 0 w 399"/>
                <a:gd name="T71" fmla="*/ 0 h 258"/>
                <a:gd name="T72" fmla="*/ 0 w 399"/>
                <a:gd name="T73" fmla="*/ 0 h 258"/>
                <a:gd name="T74" fmla="*/ 0 w 399"/>
                <a:gd name="T75" fmla="*/ 0 h 258"/>
                <a:gd name="T76" fmla="*/ 0 w 399"/>
                <a:gd name="T77" fmla="*/ 0 h 258"/>
                <a:gd name="T78" fmla="*/ 0 w 399"/>
                <a:gd name="T79" fmla="*/ 0 h 258"/>
                <a:gd name="T80" fmla="*/ 0 w 399"/>
                <a:gd name="T81" fmla="*/ 0 h 258"/>
                <a:gd name="T82" fmla="*/ 0 w 399"/>
                <a:gd name="T83" fmla="*/ 0 h 258"/>
                <a:gd name="T84" fmla="*/ 0 w 399"/>
                <a:gd name="T85" fmla="*/ 0 h 258"/>
                <a:gd name="T86" fmla="*/ 0 w 399"/>
                <a:gd name="T87" fmla="*/ 0 h 258"/>
                <a:gd name="T88" fmla="*/ 0 w 399"/>
                <a:gd name="T89" fmla="*/ 0 h 258"/>
                <a:gd name="T90" fmla="*/ 0 w 399"/>
                <a:gd name="T91" fmla="*/ 0 h 25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399"/>
                <a:gd name="T139" fmla="*/ 0 h 258"/>
                <a:gd name="T140" fmla="*/ 399 w 399"/>
                <a:gd name="T141" fmla="*/ 258 h 258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399" h="258">
                  <a:moveTo>
                    <a:pt x="262" y="6"/>
                  </a:moveTo>
                  <a:lnTo>
                    <a:pt x="279" y="0"/>
                  </a:lnTo>
                  <a:lnTo>
                    <a:pt x="296" y="2"/>
                  </a:lnTo>
                  <a:lnTo>
                    <a:pt x="313" y="6"/>
                  </a:lnTo>
                  <a:lnTo>
                    <a:pt x="330" y="13"/>
                  </a:lnTo>
                  <a:lnTo>
                    <a:pt x="346" y="23"/>
                  </a:lnTo>
                  <a:lnTo>
                    <a:pt x="361" y="34"/>
                  </a:lnTo>
                  <a:lnTo>
                    <a:pt x="372" y="47"/>
                  </a:lnTo>
                  <a:lnTo>
                    <a:pt x="384" y="63"/>
                  </a:lnTo>
                  <a:lnTo>
                    <a:pt x="389" y="78"/>
                  </a:lnTo>
                  <a:lnTo>
                    <a:pt x="395" y="95"/>
                  </a:lnTo>
                  <a:lnTo>
                    <a:pt x="399" y="110"/>
                  </a:lnTo>
                  <a:lnTo>
                    <a:pt x="399" y="127"/>
                  </a:lnTo>
                  <a:lnTo>
                    <a:pt x="393" y="144"/>
                  </a:lnTo>
                  <a:lnTo>
                    <a:pt x="386" y="160"/>
                  </a:lnTo>
                  <a:lnTo>
                    <a:pt x="372" y="175"/>
                  </a:lnTo>
                  <a:lnTo>
                    <a:pt x="357" y="190"/>
                  </a:lnTo>
                  <a:lnTo>
                    <a:pt x="348" y="198"/>
                  </a:lnTo>
                  <a:lnTo>
                    <a:pt x="342" y="203"/>
                  </a:lnTo>
                  <a:lnTo>
                    <a:pt x="334" y="211"/>
                  </a:lnTo>
                  <a:lnTo>
                    <a:pt x="325" y="217"/>
                  </a:lnTo>
                  <a:lnTo>
                    <a:pt x="315" y="222"/>
                  </a:lnTo>
                  <a:lnTo>
                    <a:pt x="306" y="228"/>
                  </a:lnTo>
                  <a:lnTo>
                    <a:pt x="296" y="234"/>
                  </a:lnTo>
                  <a:lnTo>
                    <a:pt x="287" y="239"/>
                  </a:lnTo>
                  <a:lnTo>
                    <a:pt x="273" y="241"/>
                  </a:lnTo>
                  <a:lnTo>
                    <a:pt x="264" y="245"/>
                  </a:lnTo>
                  <a:lnTo>
                    <a:pt x="253" y="249"/>
                  </a:lnTo>
                  <a:lnTo>
                    <a:pt x="243" y="253"/>
                  </a:lnTo>
                  <a:lnTo>
                    <a:pt x="232" y="253"/>
                  </a:lnTo>
                  <a:lnTo>
                    <a:pt x="222" y="255"/>
                  </a:lnTo>
                  <a:lnTo>
                    <a:pt x="213" y="257"/>
                  </a:lnTo>
                  <a:lnTo>
                    <a:pt x="203" y="258"/>
                  </a:lnTo>
                  <a:lnTo>
                    <a:pt x="188" y="253"/>
                  </a:lnTo>
                  <a:lnTo>
                    <a:pt x="171" y="251"/>
                  </a:lnTo>
                  <a:lnTo>
                    <a:pt x="156" y="245"/>
                  </a:lnTo>
                  <a:lnTo>
                    <a:pt x="138" y="239"/>
                  </a:lnTo>
                  <a:lnTo>
                    <a:pt x="123" y="232"/>
                  </a:lnTo>
                  <a:lnTo>
                    <a:pt x="110" y="226"/>
                  </a:lnTo>
                  <a:lnTo>
                    <a:pt x="95" y="217"/>
                  </a:lnTo>
                  <a:lnTo>
                    <a:pt x="83" y="207"/>
                  </a:lnTo>
                  <a:lnTo>
                    <a:pt x="68" y="196"/>
                  </a:lnTo>
                  <a:lnTo>
                    <a:pt x="55" y="184"/>
                  </a:lnTo>
                  <a:lnTo>
                    <a:pt x="43" y="171"/>
                  </a:lnTo>
                  <a:lnTo>
                    <a:pt x="34" y="160"/>
                  </a:lnTo>
                  <a:lnTo>
                    <a:pt x="23" y="144"/>
                  </a:lnTo>
                  <a:lnTo>
                    <a:pt x="15" y="131"/>
                  </a:lnTo>
                  <a:lnTo>
                    <a:pt x="5" y="114"/>
                  </a:lnTo>
                  <a:lnTo>
                    <a:pt x="0" y="99"/>
                  </a:lnTo>
                  <a:lnTo>
                    <a:pt x="4" y="89"/>
                  </a:lnTo>
                  <a:lnTo>
                    <a:pt x="9" y="82"/>
                  </a:lnTo>
                  <a:lnTo>
                    <a:pt x="21" y="99"/>
                  </a:lnTo>
                  <a:lnTo>
                    <a:pt x="32" y="116"/>
                  </a:lnTo>
                  <a:lnTo>
                    <a:pt x="47" y="131"/>
                  </a:lnTo>
                  <a:lnTo>
                    <a:pt x="64" y="146"/>
                  </a:lnTo>
                  <a:lnTo>
                    <a:pt x="80" y="160"/>
                  </a:lnTo>
                  <a:lnTo>
                    <a:pt x="97" y="171"/>
                  </a:lnTo>
                  <a:lnTo>
                    <a:pt x="116" y="182"/>
                  </a:lnTo>
                  <a:lnTo>
                    <a:pt x="137" y="192"/>
                  </a:lnTo>
                  <a:lnTo>
                    <a:pt x="156" y="198"/>
                  </a:lnTo>
                  <a:lnTo>
                    <a:pt x="176" y="203"/>
                  </a:lnTo>
                  <a:lnTo>
                    <a:pt x="197" y="207"/>
                  </a:lnTo>
                  <a:lnTo>
                    <a:pt x="218" y="211"/>
                  </a:lnTo>
                  <a:lnTo>
                    <a:pt x="239" y="211"/>
                  </a:lnTo>
                  <a:lnTo>
                    <a:pt x="260" y="211"/>
                  </a:lnTo>
                  <a:lnTo>
                    <a:pt x="283" y="207"/>
                  </a:lnTo>
                  <a:lnTo>
                    <a:pt x="304" y="201"/>
                  </a:lnTo>
                  <a:lnTo>
                    <a:pt x="311" y="196"/>
                  </a:lnTo>
                  <a:lnTo>
                    <a:pt x="321" y="188"/>
                  </a:lnTo>
                  <a:lnTo>
                    <a:pt x="329" y="181"/>
                  </a:lnTo>
                  <a:lnTo>
                    <a:pt x="338" y="175"/>
                  </a:lnTo>
                  <a:lnTo>
                    <a:pt x="346" y="165"/>
                  </a:lnTo>
                  <a:lnTo>
                    <a:pt x="353" y="156"/>
                  </a:lnTo>
                  <a:lnTo>
                    <a:pt x="361" y="146"/>
                  </a:lnTo>
                  <a:lnTo>
                    <a:pt x="367" y="137"/>
                  </a:lnTo>
                  <a:lnTo>
                    <a:pt x="370" y="127"/>
                  </a:lnTo>
                  <a:lnTo>
                    <a:pt x="374" y="116"/>
                  </a:lnTo>
                  <a:lnTo>
                    <a:pt x="376" y="104"/>
                  </a:lnTo>
                  <a:lnTo>
                    <a:pt x="376" y="95"/>
                  </a:lnTo>
                  <a:lnTo>
                    <a:pt x="372" y="85"/>
                  </a:lnTo>
                  <a:lnTo>
                    <a:pt x="367" y="76"/>
                  </a:lnTo>
                  <a:lnTo>
                    <a:pt x="357" y="66"/>
                  </a:lnTo>
                  <a:lnTo>
                    <a:pt x="348" y="57"/>
                  </a:lnTo>
                  <a:lnTo>
                    <a:pt x="340" y="47"/>
                  </a:lnTo>
                  <a:lnTo>
                    <a:pt x="332" y="42"/>
                  </a:lnTo>
                  <a:lnTo>
                    <a:pt x="325" y="34"/>
                  </a:lnTo>
                  <a:lnTo>
                    <a:pt x="315" y="30"/>
                  </a:lnTo>
                  <a:lnTo>
                    <a:pt x="308" y="27"/>
                  </a:lnTo>
                  <a:lnTo>
                    <a:pt x="300" y="25"/>
                  </a:lnTo>
                  <a:lnTo>
                    <a:pt x="292" y="23"/>
                  </a:lnTo>
                  <a:lnTo>
                    <a:pt x="283" y="25"/>
                  </a:lnTo>
                  <a:lnTo>
                    <a:pt x="275" y="25"/>
                  </a:lnTo>
                  <a:lnTo>
                    <a:pt x="268" y="25"/>
                  </a:lnTo>
                  <a:lnTo>
                    <a:pt x="260" y="28"/>
                  </a:lnTo>
                  <a:lnTo>
                    <a:pt x="251" y="34"/>
                  </a:lnTo>
                  <a:lnTo>
                    <a:pt x="243" y="38"/>
                  </a:lnTo>
                  <a:lnTo>
                    <a:pt x="235" y="44"/>
                  </a:lnTo>
                  <a:lnTo>
                    <a:pt x="228" y="51"/>
                  </a:lnTo>
                  <a:lnTo>
                    <a:pt x="222" y="61"/>
                  </a:lnTo>
                  <a:lnTo>
                    <a:pt x="216" y="70"/>
                  </a:lnTo>
                  <a:lnTo>
                    <a:pt x="216" y="80"/>
                  </a:lnTo>
                  <a:lnTo>
                    <a:pt x="218" y="89"/>
                  </a:lnTo>
                  <a:lnTo>
                    <a:pt x="228" y="99"/>
                  </a:lnTo>
                  <a:lnTo>
                    <a:pt x="233" y="103"/>
                  </a:lnTo>
                  <a:lnTo>
                    <a:pt x="241" y="104"/>
                  </a:lnTo>
                  <a:lnTo>
                    <a:pt x="249" y="99"/>
                  </a:lnTo>
                  <a:lnTo>
                    <a:pt x="256" y="93"/>
                  </a:lnTo>
                  <a:lnTo>
                    <a:pt x="262" y="95"/>
                  </a:lnTo>
                  <a:lnTo>
                    <a:pt x="273" y="101"/>
                  </a:lnTo>
                  <a:lnTo>
                    <a:pt x="283" y="106"/>
                  </a:lnTo>
                  <a:lnTo>
                    <a:pt x="289" y="110"/>
                  </a:lnTo>
                  <a:lnTo>
                    <a:pt x="291" y="122"/>
                  </a:lnTo>
                  <a:lnTo>
                    <a:pt x="289" y="131"/>
                  </a:lnTo>
                  <a:lnTo>
                    <a:pt x="281" y="137"/>
                  </a:lnTo>
                  <a:lnTo>
                    <a:pt x="273" y="144"/>
                  </a:lnTo>
                  <a:lnTo>
                    <a:pt x="264" y="146"/>
                  </a:lnTo>
                  <a:lnTo>
                    <a:pt x="254" y="150"/>
                  </a:lnTo>
                  <a:lnTo>
                    <a:pt x="243" y="150"/>
                  </a:lnTo>
                  <a:lnTo>
                    <a:pt x="235" y="152"/>
                  </a:lnTo>
                  <a:lnTo>
                    <a:pt x="222" y="144"/>
                  </a:lnTo>
                  <a:lnTo>
                    <a:pt x="213" y="137"/>
                  </a:lnTo>
                  <a:lnTo>
                    <a:pt x="203" y="127"/>
                  </a:lnTo>
                  <a:lnTo>
                    <a:pt x="199" y="116"/>
                  </a:lnTo>
                  <a:lnTo>
                    <a:pt x="194" y="104"/>
                  </a:lnTo>
                  <a:lnTo>
                    <a:pt x="194" y="91"/>
                  </a:lnTo>
                  <a:lnTo>
                    <a:pt x="194" y="80"/>
                  </a:lnTo>
                  <a:lnTo>
                    <a:pt x="195" y="68"/>
                  </a:lnTo>
                  <a:lnTo>
                    <a:pt x="199" y="55"/>
                  </a:lnTo>
                  <a:lnTo>
                    <a:pt x="203" y="44"/>
                  </a:lnTo>
                  <a:lnTo>
                    <a:pt x="209" y="32"/>
                  </a:lnTo>
                  <a:lnTo>
                    <a:pt x="218" y="25"/>
                  </a:lnTo>
                  <a:lnTo>
                    <a:pt x="226" y="15"/>
                  </a:lnTo>
                  <a:lnTo>
                    <a:pt x="235" y="9"/>
                  </a:lnTo>
                  <a:lnTo>
                    <a:pt x="245" y="6"/>
                  </a:lnTo>
                  <a:lnTo>
                    <a:pt x="256" y="6"/>
                  </a:lnTo>
                  <a:lnTo>
                    <a:pt x="258" y="6"/>
                  </a:lnTo>
                  <a:lnTo>
                    <a:pt x="262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39" name="Freeform 10">
              <a:extLst>
                <a:ext uri="{FF2B5EF4-FFF2-40B4-BE49-F238E27FC236}">
                  <a16:creationId xmlns:a16="http://schemas.microsoft.com/office/drawing/2014/main" id="{32AD52AC-1BB6-E38C-B8FF-DD0BB7D198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57" y="885"/>
              <a:ext cx="21" cy="26"/>
            </a:xfrm>
            <a:custGeom>
              <a:avLst/>
              <a:gdLst>
                <a:gd name="T0" fmla="*/ 0 w 66"/>
                <a:gd name="T1" fmla="*/ 0 h 89"/>
                <a:gd name="T2" fmla="*/ 0 w 66"/>
                <a:gd name="T3" fmla="*/ 0 h 89"/>
                <a:gd name="T4" fmla="*/ 0 w 66"/>
                <a:gd name="T5" fmla="*/ 0 h 89"/>
                <a:gd name="T6" fmla="*/ 0 w 66"/>
                <a:gd name="T7" fmla="*/ 0 h 89"/>
                <a:gd name="T8" fmla="*/ 0 w 66"/>
                <a:gd name="T9" fmla="*/ 0 h 89"/>
                <a:gd name="T10" fmla="*/ 0 w 66"/>
                <a:gd name="T11" fmla="*/ 0 h 89"/>
                <a:gd name="T12" fmla="*/ 0 w 66"/>
                <a:gd name="T13" fmla="*/ 0 h 89"/>
                <a:gd name="T14" fmla="*/ 0 w 66"/>
                <a:gd name="T15" fmla="*/ 0 h 89"/>
                <a:gd name="T16" fmla="*/ 0 w 66"/>
                <a:gd name="T17" fmla="*/ 0 h 89"/>
                <a:gd name="T18" fmla="*/ 0 w 66"/>
                <a:gd name="T19" fmla="*/ 0 h 89"/>
                <a:gd name="T20" fmla="*/ 0 w 66"/>
                <a:gd name="T21" fmla="*/ 0 h 89"/>
                <a:gd name="T22" fmla="*/ 0 w 66"/>
                <a:gd name="T23" fmla="*/ 0 h 89"/>
                <a:gd name="T24" fmla="*/ 0 w 66"/>
                <a:gd name="T25" fmla="*/ 0 h 89"/>
                <a:gd name="T26" fmla="*/ 0 w 66"/>
                <a:gd name="T27" fmla="*/ 0 h 89"/>
                <a:gd name="T28" fmla="*/ 0 w 66"/>
                <a:gd name="T29" fmla="*/ 0 h 89"/>
                <a:gd name="T30" fmla="*/ 0 w 66"/>
                <a:gd name="T31" fmla="*/ 0 h 89"/>
                <a:gd name="T32" fmla="*/ 0 w 66"/>
                <a:gd name="T33" fmla="*/ 0 h 89"/>
                <a:gd name="T34" fmla="*/ 0 w 66"/>
                <a:gd name="T35" fmla="*/ 0 h 89"/>
                <a:gd name="T36" fmla="*/ 0 w 66"/>
                <a:gd name="T37" fmla="*/ 0 h 89"/>
                <a:gd name="T38" fmla="*/ 0 w 66"/>
                <a:gd name="T39" fmla="*/ 0 h 89"/>
                <a:gd name="T40" fmla="*/ 0 w 66"/>
                <a:gd name="T41" fmla="*/ 0 h 89"/>
                <a:gd name="T42" fmla="*/ 0 w 66"/>
                <a:gd name="T43" fmla="*/ 0 h 89"/>
                <a:gd name="T44" fmla="*/ 0 w 66"/>
                <a:gd name="T45" fmla="*/ 0 h 89"/>
                <a:gd name="T46" fmla="*/ 0 w 66"/>
                <a:gd name="T47" fmla="*/ 0 h 89"/>
                <a:gd name="T48" fmla="*/ 0 w 66"/>
                <a:gd name="T49" fmla="*/ 0 h 89"/>
                <a:gd name="T50" fmla="*/ 0 w 66"/>
                <a:gd name="T51" fmla="*/ 0 h 89"/>
                <a:gd name="T52" fmla="*/ 0 w 66"/>
                <a:gd name="T53" fmla="*/ 0 h 89"/>
                <a:gd name="T54" fmla="*/ 0 w 66"/>
                <a:gd name="T55" fmla="*/ 0 h 89"/>
                <a:gd name="T56" fmla="*/ 0 w 66"/>
                <a:gd name="T57" fmla="*/ 0 h 89"/>
                <a:gd name="T58" fmla="*/ 0 w 66"/>
                <a:gd name="T59" fmla="*/ 0 h 89"/>
                <a:gd name="T60" fmla="*/ 0 w 66"/>
                <a:gd name="T61" fmla="*/ 0 h 89"/>
                <a:gd name="T62" fmla="*/ 0 w 66"/>
                <a:gd name="T63" fmla="*/ 0 h 89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66"/>
                <a:gd name="T97" fmla="*/ 0 h 89"/>
                <a:gd name="T98" fmla="*/ 66 w 66"/>
                <a:gd name="T99" fmla="*/ 89 h 89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66" h="89">
                  <a:moveTo>
                    <a:pt x="13" y="0"/>
                  </a:moveTo>
                  <a:lnTo>
                    <a:pt x="15" y="0"/>
                  </a:lnTo>
                  <a:lnTo>
                    <a:pt x="21" y="0"/>
                  </a:lnTo>
                  <a:lnTo>
                    <a:pt x="26" y="0"/>
                  </a:lnTo>
                  <a:lnTo>
                    <a:pt x="34" y="0"/>
                  </a:lnTo>
                  <a:lnTo>
                    <a:pt x="32" y="4"/>
                  </a:lnTo>
                  <a:lnTo>
                    <a:pt x="30" y="13"/>
                  </a:lnTo>
                  <a:lnTo>
                    <a:pt x="26" y="19"/>
                  </a:lnTo>
                  <a:lnTo>
                    <a:pt x="24" y="27"/>
                  </a:lnTo>
                  <a:lnTo>
                    <a:pt x="30" y="25"/>
                  </a:lnTo>
                  <a:lnTo>
                    <a:pt x="40" y="29"/>
                  </a:lnTo>
                  <a:lnTo>
                    <a:pt x="49" y="34"/>
                  </a:lnTo>
                  <a:lnTo>
                    <a:pt x="59" y="44"/>
                  </a:lnTo>
                  <a:lnTo>
                    <a:pt x="64" y="53"/>
                  </a:lnTo>
                  <a:lnTo>
                    <a:pt x="66" y="65"/>
                  </a:lnTo>
                  <a:lnTo>
                    <a:pt x="64" y="70"/>
                  </a:lnTo>
                  <a:lnTo>
                    <a:pt x="61" y="76"/>
                  </a:lnTo>
                  <a:lnTo>
                    <a:pt x="53" y="82"/>
                  </a:lnTo>
                  <a:lnTo>
                    <a:pt x="45" y="89"/>
                  </a:lnTo>
                  <a:lnTo>
                    <a:pt x="34" y="89"/>
                  </a:lnTo>
                  <a:lnTo>
                    <a:pt x="21" y="82"/>
                  </a:lnTo>
                  <a:lnTo>
                    <a:pt x="17" y="76"/>
                  </a:lnTo>
                  <a:lnTo>
                    <a:pt x="11" y="70"/>
                  </a:lnTo>
                  <a:lnTo>
                    <a:pt x="7" y="63"/>
                  </a:lnTo>
                  <a:lnTo>
                    <a:pt x="5" y="57"/>
                  </a:lnTo>
                  <a:lnTo>
                    <a:pt x="2" y="48"/>
                  </a:lnTo>
                  <a:lnTo>
                    <a:pt x="2" y="38"/>
                  </a:lnTo>
                  <a:lnTo>
                    <a:pt x="0" y="31"/>
                  </a:lnTo>
                  <a:lnTo>
                    <a:pt x="2" y="23"/>
                  </a:lnTo>
                  <a:lnTo>
                    <a:pt x="4" y="10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40" name="Freeform 11">
              <a:extLst>
                <a:ext uri="{FF2B5EF4-FFF2-40B4-BE49-F238E27FC236}">
                  <a16:creationId xmlns:a16="http://schemas.microsoft.com/office/drawing/2014/main" id="{24E453B7-DAB7-5B49-DCDA-F54FD85EC2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8" y="899"/>
              <a:ext cx="65" cy="68"/>
            </a:xfrm>
            <a:custGeom>
              <a:avLst/>
              <a:gdLst>
                <a:gd name="T0" fmla="*/ 0 w 213"/>
                <a:gd name="T1" fmla="*/ 0 h 241"/>
                <a:gd name="T2" fmla="*/ 0 w 213"/>
                <a:gd name="T3" fmla="*/ 0 h 241"/>
                <a:gd name="T4" fmla="*/ 0 w 213"/>
                <a:gd name="T5" fmla="*/ 0 h 241"/>
                <a:gd name="T6" fmla="*/ 0 w 213"/>
                <a:gd name="T7" fmla="*/ 0 h 241"/>
                <a:gd name="T8" fmla="*/ 0 w 213"/>
                <a:gd name="T9" fmla="*/ 0 h 241"/>
                <a:gd name="T10" fmla="*/ 0 w 213"/>
                <a:gd name="T11" fmla="*/ 0 h 241"/>
                <a:gd name="T12" fmla="*/ 0 w 213"/>
                <a:gd name="T13" fmla="*/ 0 h 241"/>
                <a:gd name="T14" fmla="*/ 0 w 213"/>
                <a:gd name="T15" fmla="*/ 0 h 241"/>
                <a:gd name="T16" fmla="*/ 0 w 213"/>
                <a:gd name="T17" fmla="*/ 0 h 241"/>
                <a:gd name="T18" fmla="*/ 0 w 213"/>
                <a:gd name="T19" fmla="*/ 0 h 241"/>
                <a:gd name="T20" fmla="*/ 0 w 213"/>
                <a:gd name="T21" fmla="*/ 0 h 241"/>
                <a:gd name="T22" fmla="*/ 0 w 213"/>
                <a:gd name="T23" fmla="*/ 0 h 241"/>
                <a:gd name="T24" fmla="*/ 0 w 213"/>
                <a:gd name="T25" fmla="*/ 0 h 241"/>
                <a:gd name="T26" fmla="*/ 0 w 213"/>
                <a:gd name="T27" fmla="*/ 0 h 241"/>
                <a:gd name="T28" fmla="*/ 0 w 213"/>
                <a:gd name="T29" fmla="*/ 0 h 241"/>
                <a:gd name="T30" fmla="*/ 0 w 213"/>
                <a:gd name="T31" fmla="*/ 0 h 241"/>
                <a:gd name="T32" fmla="*/ 0 w 213"/>
                <a:gd name="T33" fmla="*/ 0 h 241"/>
                <a:gd name="T34" fmla="*/ 0 w 213"/>
                <a:gd name="T35" fmla="*/ 0 h 241"/>
                <a:gd name="T36" fmla="*/ 0 w 213"/>
                <a:gd name="T37" fmla="*/ 0 h 241"/>
                <a:gd name="T38" fmla="*/ 0 w 213"/>
                <a:gd name="T39" fmla="*/ 0 h 241"/>
                <a:gd name="T40" fmla="*/ 0 w 213"/>
                <a:gd name="T41" fmla="*/ 0 h 241"/>
                <a:gd name="T42" fmla="*/ 0 w 213"/>
                <a:gd name="T43" fmla="*/ 0 h 241"/>
                <a:gd name="T44" fmla="*/ 0 w 213"/>
                <a:gd name="T45" fmla="*/ 0 h 241"/>
                <a:gd name="T46" fmla="*/ 0 w 213"/>
                <a:gd name="T47" fmla="*/ 0 h 241"/>
                <a:gd name="T48" fmla="*/ 0 w 213"/>
                <a:gd name="T49" fmla="*/ 0 h 241"/>
                <a:gd name="T50" fmla="*/ 0 w 213"/>
                <a:gd name="T51" fmla="*/ 0 h 241"/>
                <a:gd name="T52" fmla="*/ 0 w 213"/>
                <a:gd name="T53" fmla="*/ 0 h 241"/>
                <a:gd name="T54" fmla="*/ 0 w 213"/>
                <a:gd name="T55" fmla="*/ 0 h 241"/>
                <a:gd name="T56" fmla="*/ 0 w 213"/>
                <a:gd name="T57" fmla="*/ 0 h 241"/>
                <a:gd name="T58" fmla="*/ 0 w 213"/>
                <a:gd name="T59" fmla="*/ 0 h 241"/>
                <a:gd name="T60" fmla="*/ 0 w 213"/>
                <a:gd name="T61" fmla="*/ 0 h 241"/>
                <a:gd name="T62" fmla="*/ 0 w 213"/>
                <a:gd name="T63" fmla="*/ 0 h 241"/>
                <a:gd name="T64" fmla="*/ 0 w 213"/>
                <a:gd name="T65" fmla="*/ 0 h 241"/>
                <a:gd name="T66" fmla="*/ 0 w 213"/>
                <a:gd name="T67" fmla="*/ 0 h 241"/>
                <a:gd name="T68" fmla="*/ 0 w 213"/>
                <a:gd name="T69" fmla="*/ 0 h 241"/>
                <a:gd name="T70" fmla="*/ 0 w 213"/>
                <a:gd name="T71" fmla="*/ 0 h 241"/>
                <a:gd name="T72" fmla="*/ 0 w 213"/>
                <a:gd name="T73" fmla="*/ 0 h 241"/>
                <a:gd name="T74" fmla="*/ 0 w 213"/>
                <a:gd name="T75" fmla="*/ 0 h 241"/>
                <a:gd name="T76" fmla="*/ 0 w 213"/>
                <a:gd name="T77" fmla="*/ 0 h 241"/>
                <a:gd name="T78" fmla="*/ 0 w 213"/>
                <a:gd name="T79" fmla="*/ 0 h 241"/>
                <a:gd name="T80" fmla="*/ 0 w 213"/>
                <a:gd name="T81" fmla="*/ 0 h 241"/>
                <a:gd name="T82" fmla="*/ 0 w 213"/>
                <a:gd name="T83" fmla="*/ 0 h 241"/>
                <a:gd name="T84" fmla="*/ 0 w 213"/>
                <a:gd name="T85" fmla="*/ 0 h 241"/>
                <a:gd name="T86" fmla="*/ 0 w 213"/>
                <a:gd name="T87" fmla="*/ 0 h 241"/>
                <a:gd name="T88" fmla="*/ 0 w 213"/>
                <a:gd name="T89" fmla="*/ 0 h 241"/>
                <a:gd name="T90" fmla="*/ 0 w 213"/>
                <a:gd name="T91" fmla="*/ 0 h 241"/>
                <a:gd name="T92" fmla="*/ 0 w 213"/>
                <a:gd name="T93" fmla="*/ 0 h 241"/>
                <a:gd name="T94" fmla="*/ 0 w 213"/>
                <a:gd name="T95" fmla="*/ 0 h 241"/>
                <a:gd name="T96" fmla="*/ 0 w 213"/>
                <a:gd name="T97" fmla="*/ 0 h 241"/>
                <a:gd name="T98" fmla="*/ 0 w 213"/>
                <a:gd name="T99" fmla="*/ 0 h 241"/>
                <a:gd name="T100" fmla="*/ 0 w 213"/>
                <a:gd name="T101" fmla="*/ 0 h 241"/>
                <a:gd name="T102" fmla="*/ 0 w 213"/>
                <a:gd name="T103" fmla="*/ 0 h 241"/>
                <a:gd name="T104" fmla="*/ 0 w 213"/>
                <a:gd name="T105" fmla="*/ 0 h 241"/>
                <a:gd name="T106" fmla="*/ 0 w 213"/>
                <a:gd name="T107" fmla="*/ 0 h 241"/>
                <a:gd name="T108" fmla="*/ 0 w 213"/>
                <a:gd name="T109" fmla="*/ 0 h 241"/>
                <a:gd name="T110" fmla="*/ 0 w 213"/>
                <a:gd name="T111" fmla="*/ 0 h 241"/>
                <a:gd name="T112" fmla="*/ 0 w 213"/>
                <a:gd name="T113" fmla="*/ 0 h 241"/>
                <a:gd name="T114" fmla="*/ 0 w 213"/>
                <a:gd name="T115" fmla="*/ 0 h 241"/>
                <a:gd name="T116" fmla="*/ 0 w 213"/>
                <a:gd name="T117" fmla="*/ 0 h 241"/>
                <a:gd name="T118" fmla="*/ 0 w 213"/>
                <a:gd name="T119" fmla="*/ 0 h 241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213"/>
                <a:gd name="T181" fmla="*/ 0 h 241"/>
                <a:gd name="T182" fmla="*/ 213 w 213"/>
                <a:gd name="T183" fmla="*/ 241 h 241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213" h="241">
                  <a:moveTo>
                    <a:pt x="196" y="0"/>
                  </a:moveTo>
                  <a:lnTo>
                    <a:pt x="198" y="0"/>
                  </a:lnTo>
                  <a:lnTo>
                    <a:pt x="202" y="0"/>
                  </a:lnTo>
                  <a:lnTo>
                    <a:pt x="208" y="0"/>
                  </a:lnTo>
                  <a:lnTo>
                    <a:pt x="213" y="0"/>
                  </a:lnTo>
                  <a:lnTo>
                    <a:pt x="209" y="13"/>
                  </a:lnTo>
                  <a:lnTo>
                    <a:pt x="202" y="26"/>
                  </a:lnTo>
                  <a:lnTo>
                    <a:pt x="192" y="36"/>
                  </a:lnTo>
                  <a:lnTo>
                    <a:pt x="181" y="49"/>
                  </a:lnTo>
                  <a:lnTo>
                    <a:pt x="170" y="60"/>
                  </a:lnTo>
                  <a:lnTo>
                    <a:pt x="156" y="70"/>
                  </a:lnTo>
                  <a:lnTo>
                    <a:pt x="145" y="83"/>
                  </a:lnTo>
                  <a:lnTo>
                    <a:pt x="137" y="97"/>
                  </a:lnTo>
                  <a:lnTo>
                    <a:pt x="128" y="102"/>
                  </a:lnTo>
                  <a:lnTo>
                    <a:pt x="122" y="110"/>
                  </a:lnTo>
                  <a:lnTo>
                    <a:pt x="112" y="118"/>
                  </a:lnTo>
                  <a:lnTo>
                    <a:pt x="107" y="131"/>
                  </a:lnTo>
                  <a:lnTo>
                    <a:pt x="97" y="140"/>
                  </a:lnTo>
                  <a:lnTo>
                    <a:pt x="90" y="154"/>
                  </a:lnTo>
                  <a:lnTo>
                    <a:pt x="80" y="167"/>
                  </a:lnTo>
                  <a:lnTo>
                    <a:pt x="73" y="180"/>
                  </a:lnTo>
                  <a:lnTo>
                    <a:pt x="63" y="192"/>
                  </a:lnTo>
                  <a:lnTo>
                    <a:pt x="54" y="203"/>
                  </a:lnTo>
                  <a:lnTo>
                    <a:pt x="44" y="214"/>
                  </a:lnTo>
                  <a:lnTo>
                    <a:pt x="36" y="224"/>
                  </a:lnTo>
                  <a:lnTo>
                    <a:pt x="27" y="230"/>
                  </a:lnTo>
                  <a:lnTo>
                    <a:pt x="17" y="237"/>
                  </a:lnTo>
                  <a:lnTo>
                    <a:pt x="10" y="239"/>
                  </a:lnTo>
                  <a:lnTo>
                    <a:pt x="2" y="241"/>
                  </a:lnTo>
                  <a:lnTo>
                    <a:pt x="0" y="237"/>
                  </a:lnTo>
                  <a:lnTo>
                    <a:pt x="2" y="233"/>
                  </a:lnTo>
                  <a:lnTo>
                    <a:pt x="6" y="224"/>
                  </a:lnTo>
                  <a:lnTo>
                    <a:pt x="12" y="216"/>
                  </a:lnTo>
                  <a:lnTo>
                    <a:pt x="16" y="205"/>
                  </a:lnTo>
                  <a:lnTo>
                    <a:pt x="19" y="197"/>
                  </a:lnTo>
                  <a:lnTo>
                    <a:pt x="21" y="192"/>
                  </a:lnTo>
                  <a:lnTo>
                    <a:pt x="19" y="178"/>
                  </a:lnTo>
                  <a:lnTo>
                    <a:pt x="21" y="167"/>
                  </a:lnTo>
                  <a:lnTo>
                    <a:pt x="23" y="157"/>
                  </a:lnTo>
                  <a:lnTo>
                    <a:pt x="27" y="150"/>
                  </a:lnTo>
                  <a:lnTo>
                    <a:pt x="31" y="140"/>
                  </a:lnTo>
                  <a:lnTo>
                    <a:pt x="35" y="133"/>
                  </a:lnTo>
                  <a:lnTo>
                    <a:pt x="40" y="125"/>
                  </a:lnTo>
                  <a:lnTo>
                    <a:pt x="48" y="118"/>
                  </a:lnTo>
                  <a:lnTo>
                    <a:pt x="59" y="102"/>
                  </a:lnTo>
                  <a:lnTo>
                    <a:pt x="74" y="89"/>
                  </a:lnTo>
                  <a:lnTo>
                    <a:pt x="80" y="81"/>
                  </a:lnTo>
                  <a:lnTo>
                    <a:pt x="88" y="74"/>
                  </a:lnTo>
                  <a:lnTo>
                    <a:pt x="95" y="64"/>
                  </a:lnTo>
                  <a:lnTo>
                    <a:pt x="101" y="59"/>
                  </a:lnTo>
                  <a:lnTo>
                    <a:pt x="109" y="49"/>
                  </a:lnTo>
                  <a:lnTo>
                    <a:pt x="118" y="41"/>
                  </a:lnTo>
                  <a:lnTo>
                    <a:pt x="132" y="34"/>
                  </a:lnTo>
                  <a:lnTo>
                    <a:pt x="145" y="26"/>
                  </a:lnTo>
                  <a:lnTo>
                    <a:pt x="158" y="19"/>
                  </a:lnTo>
                  <a:lnTo>
                    <a:pt x="173" y="13"/>
                  </a:lnTo>
                  <a:lnTo>
                    <a:pt x="183" y="5"/>
                  </a:lnTo>
                  <a:lnTo>
                    <a:pt x="19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41" name="Freeform 12">
              <a:extLst>
                <a:ext uri="{FF2B5EF4-FFF2-40B4-BE49-F238E27FC236}">
                  <a16:creationId xmlns:a16="http://schemas.microsoft.com/office/drawing/2014/main" id="{8ECEF968-770D-1137-A568-3DB711C30B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85" y="970"/>
              <a:ext cx="56" cy="91"/>
            </a:xfrm>
            <a:custGeom>
              <a:avLst/>
              <a:gdLst>
                <a:gd name="T0" fmla="*/ 0 w 182"/>
                <a:gd name="T1" fmla="*/ 0 h 321"/>
                <a:gd name="T2" fmla="*/ 0 w 182"/>
                <a:gd name="T3" fmla="*/ 0 h 321"/>
                <a:gd name="T4" fmla="*/ 0 w 182"/>
                <a:gd name="T5" fmla="*/ 0 h 321"/>
                <a:gd name="T6" fmla="*/ 0 w 182"/>
                <a:gd name="T7" fmla="*/ 0 h 321"/>
                <a:gd name="T8" fmla="*/ 0 w 182"/>
                <a:gd name="T9" fmla="*/ 0 h 321"/>
                <a:gd name="T10" fmla="*/ 0 w 182"/>
                <a:gd name="T11" fmla="*/ 0 h 321"/>
                <a:gd name="T12" fmla="*/ 0 w 182"/>
                <a:gd name="T13" fmla="*/ 0 h 321"/>
                <a:gd name="T14" fmla="*/ 0 w 182"/>
                <a:gd name="T15" fmla="*/ 0 h 321"/>
                <a:gd name="T16" fmla="*/ 0 w 182"/>
                <a:gd name="T17" fmla="*/ 0 h 321"/>
                <a:gd name="T18" fmla="*/ 0 w 182"/>
                <a:gd name="T19" fmla="*/ 0 h 321"/>
                <a:gd name="T20" fmla="*/ 0 w 182"/>
                <a:gd name="T21" fmla="*/ 0 h 321"/>
                <a:gd name="T22" fmla="*/ 0 w 182"/>
                <a:gd name="T23" fmla="*/ 0 h 321"/>
                <a:gd name="T24" fmla="*/ 0 w 182"/>
                <a:gd name="T25" fmla="*/ 0 h 321"/>
                <a:gd name="T26" fmla="*/ 0 w 182"/>
                <a:gd name="T27" fmla="*/ 0 h 321"/>
                <a:gd name="T28" fmla="*/ 0 w 182"/>
                <a:gd name="T29" fmla="*/ 0 h 321"/>
                <a:gd name="T30" fmla="*/ 0 w 182"/>
                <a:gd name="T31" fmla="*/ 0 h 321"/>
                <a:gd name="T32" fmla="*/ 0 w 182"/>
                <a:gd name="T33" fmla="*/ 0 h 321"/>
                <a:gd name="T34" fmla="*/ 0 w 182"/>
                <a:gd name="T35" fmla="*/ 0 h 321"/>
                <a:gd name="T36" fmla="*/ 0 w 182"/>
                <a:gd name="T37" fmla="*/ 0 h 321"/>
                <a:gd name="T38" fmla="*/ 0 w 182"/>
                <a:gd name="T39" fmla="*/ 0 h 321"/>
                <a:gd name="T40" fmla="*/ 0 w 182"/>
                <a:gd name="T41" fmla="*/ 0 h 321"/>
                <a:gd name="T42" fmla="*/ 0 w 182"/>
                <a:gd name="T43" fmla="*/ 0 h 321"/>
                <a:gd name="T44" fmla="*/ 0 w 182"/>
                <a:gd name="T45" fmla="*/ 0 h 321"/>
                <a:gd name="T46" fmla="*/ 0 w 182"/>
                <a:gd name="T47" fmla="*/ 0 h 321"/>
                <a:gd name="T48" fmla="*/ 0 w 182"/>
                <a:gd name="T49" fmla="*/ 0 h 321"/>
                <a:gd name="T50" fmla="*/ 0 w 182"/>
                <a:gd name="T51" fmla="*/ 0 h 321"/>
                <a:gd name="T52" fmla="*/ 0 w 182"/>
                <a:gd name="T53" fmla="*/ 0 h 321"/>
                <a:gd name="T54" fmla="*/ 0 w 182"/>
                <a:gd name="T55" fmla="*/ 0 h 321"/>
                <a:gd name="T56" fmla="*/ 0 w 182"/>
                <a:gd name="T57" fmla="*/ 0 h 321"/>
                <a:gd name="T58" fmla="*/ 0 w 182"/>
                <a:gd name="T59" fmla="*/ 0 h 321"/>
                <a:gd name="T60" fmla="*/ 0 w 182"/>
                <a:gd name="T61" fmla="*/ 0 h 321"/>
                <a:gd name="T62" fmla="*/ 0 w 182"/>
                <a:gd name="T63" fmla="*/ 0 h 321"/>
                <a:gd name="T64" fmla="*/ 0 w 182"/>
                <a:gd name="T65" fmla="*/ 0 h 32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82"/>
                <a:gd name="T100" fmla="*/ 0 h 321"/>
                <a:gd name="T101" fmla="*/ 182 w 182"/>
                <a:gd name="T102" fmla="*/ 321 h 321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82" h="321">
                  <a:moveTo>
                    <a:pt x="2" y="30"/>
                  </a:moveTo>
                  <a:lnTo>
                    <a:pt x="6" y="24"/>
                  </a:lnTo>
                  <a:lnTo>
                    <a:pt x="15" y="15"/>
                  </a:lnTo>
                  <a:lnTo>
                    <a:pt x="23" y="3"/>
                  </a:lnTo>
                  <a:lnTo>
                    <a:pt x="32" y="0"/>
                  </a:lnTo>
                  <a:lnTo>
                    <a:pt x="29" y="9"/>
                  </a:lnTo>
                  <a:lnTo>
                    <a:pt x="30" y="19"/>
                  </a:lnTo>
                  <a:lnTo>
                    <a:pt x="30" y="28"/>
                  </a:lnTo>
                  <a:lnTo>
                    <a:pt x="32" y="41"/>
                  </a:lnTo>
                  <a:lnTo>
                    <a:pt x="36" y="51"/>
                  </a:lnTo>
                  <a:lnTo>
                    <a:pt x="40" y="60"/>
                  </a:lnTo>
                  <a:lnTo>
                    <a:pt x="44" y="70"/>
                  </a:lnTo>
                  <a:lnTo>
                    <a:pt x="51" y="81"/>
                  </a:lnTo>
                  <a:lnTo>
                    <a:pt x="57" y="89"/>
                  </a:lnTo>
                  <a:lnTo>
                    <a:pt x="63" y="96"/>
                  </a:lnTo>
                  <a:lnTo>
                    <a:pt x="70" y="104"/>
                  </a:lnTo>
                  <a:lnTo>
                    <a:pt x="78" y="112"/>
                  </a:lnTo>
                  <a:lnTo>
                    <a:pt x="86" y="117"/>
                  </a:lnTo>
                  <a:lnTo>
                    <a:pt x="93" y="123"/>
                  </a:lnTo>
                  <a:lnTo>
                    <a:pt x="103" y="125"/>
                  </a:lnTo>
                  <a:lnTo>
                    <a:pt x="112" y="131"/>
                  </a:lnTo>
                  <a:lnTo>
                    <a:pt x="122" y="138"/>
                  </a:lnTo>
                  <a:lnTo>
                    <a:pt x="131" y="146"/>
                  </a:lnTo>
                  <a:lnTo>
                    <a:pt x="141" y="155"/>
                  </a:lnTo>
                  <a:lnTo>
                    <a:pt x="150" y="167"/>
                  </a:lnTo>
                  <a:lnTo>
                    <a:pt x="156" y="176"/>
                  </a:lnTo>
                  <a:lnTo>
                    <a:pt x="163" y="190"/>
                  </a:lnTo>
                  <a:lnTo>
                    <a:pt x="169" y="201"/>
                  </a:lnTo>
                  <a:lnTo>
                    <a:pt x="173" y="214"/>
                  </a:lnTo>
                  <a:lnTo>
                    <a:pt x="177" y="228"/>
                  </a:lnTo>
                  <a:lnTo>
                    <a:pt x="179" y="239"/>
                  </a:lnTo>
                  <a:lnTo>
                    <a:pt x="181" y="252"/>
                  </a:lnTo>
                  <a:lnTo>
                    <a:pt x="182" y="266"/>
                  </a:lnTo>
                  <a:lnTo>
                    <a:pt x="182" y="279"/>
                  </a:lnTo>
                  <a:lnTo>
                    <a:pt x="181" y="294"/>
                  </a:lnTo>
                  <a:lnTo>
                    <a:pt x="179" y="306"/>
                  </a:lnTo>
                  <a:lnTo>
                    <a:pt x="177" y="321"/>
                  </a:lnTo>
                  <a:lnTo>
                    <a:pt x="169" y="321"/>
                  </a:lnTo>
                  <a:lnTo>
                    <a:pt x="160" y="321"/>
                  </a:lnTo>
                  <a:lnTo>
                    <a:pt x="160" y="304"/>
                  </a:lnTo>
                  <a:lnTo>
                    <a:pt x="162" y="288"/>
                  </a:lnTo>
                  <a:lnTo>
                    <a:pt x="160" y="275"/>
                  </a:lnTo>
                  <a:lnTo>
                    <a:pt x="160" y="260"/>
                  </a:lnTo>
                  <a:lnTo>
                    <a:pt x="156" y="243"/>
                  </a:lnTo>
                  <a:lnTo>
                    <a:pt x="154" y="228"/>
                  </a:lnTo>
                  <a:lnTo>
                    <a:pt x="148" y="214"/>
                  </a:lnTo>
                  <a:lnTo>
                    <a:pt x="143" y="201"/>
                  </a:lnTo>
                  <a:lnTo>
                    <a:pt x="135" y="188"/>
                  </a:lnTo>
                  <a:lnTo>
                    <a:pt x="125" y="176"/>
                  </a:lnTo>
                  <a:lnTo>
                    <a:pt x="116" y="163"/>
                  </a:lnTo>
                  <a:lnTo>
                    <a:pt x="106" y="155"/>
                  </a:lnTo>
                  <a:lnTo>
                    <a:pt x="93" y="146"/>
                  </a:lnTo>
                  <a:lnTo>
                    <a:pt x="82" y="138"/>
                  </a:lnTo>
                  <a:lnTo>
                    <a:pt x="67" y="134"/>
                  </a:lnTo>
                  <a:lnTo>
                    <a:pt x="53" y="133"/>
                  </a:lnTo>
                  <a:lnTo>
                    <a:pt x="38" y="123"/>
                  </a:lnTo>
                  <a:lnTo>
                    <a:pt x="29" y="112"/>
                  </a:lnTo>
                  <a:lnTo>
                    <a:pt x="17" y="98"/>
                  </a:lnTo>
                  <a:lnTo>
                    <a:pt x="10" y="87"/>
                  </a:lnTo>
                  <a:lnTo>
                    <a:pt x="6" y="77"/>
                  </a:lnTo>
                  <a:lnTo>
                    <a:pt x="4" y="72"/>
                  </a:lnTo>
                  <a:lnTo>
                    <a:pt x="0" y="64"/>
                  </a:lnTo>
                  <a:lnTo>
                    <a:pt x="0" y="57"/>
                  </a:lnTo>
                  <a:lnTo>
                    <a:pt x="0" y="41"/>
                  </a:lnTo>
                  <a:lnTo>
                    <a:pt x="2" y="3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42" name="Freeform 13">
              <a:extLst>
                <a:ext uri="{FF2B5EF4-FFF2-40B4-BE49-F238E27FC236}">
                  <a16:creationId xmlns:a16="http://schemas.microsoft.com/office/drawing/2014/main" id="{091EB606-9052-9775-A85F-5C53C42807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2" y="1015"/>
              <a:ext cx="53" cy="63"/>
            </a:xfrm>
            <a:custGeom>
              <a:avLst/>
              <a:gdLst>
                <a:gd name="T0" fmla="*/ 0 w 173"/>
                <a:gd name="T1" fmla="*/ 0 h 224"/>
                <a:gd name="T2" fmla="*/ 0 w 173"/>
                <a:gd name="T3" fmla="*/ 0 h 224"/>
                <a:gd name="T4" fmla="*/ 0 w 173"/>
                <a:gd name="T5" fmla="*/ 0 h 224"/>
                <a:gd name="T6" fmla="*/ 0 w 173"/>
                <a:gd name="T7" fmla="*/ 0 h 224"/>
                <a:gd name="T8" fmla="*/ 0 w 173"/>
                <a:gd name="T9" fmla="*/ 0 h 224"/>
                <a:gd name="T10" fmla="*/ 0 w 173"/>
                <a:gd name="T11" fmla="*/ 0 h 224"/>
                <a:gd name="T12" fmla="*/ 0 w 173"/>
                <a:gd name="T13" fmla="*/ 0 h 224"/>
                <a:gd name="T14" fmla="*/ 0 w 173"/>
                <a:gd name="T15" fmla="*/ 0 h 224"/>
                <a:gd name="T16" fmla="*/ 0 w 173"/>
                <a:gd name="T17" fmla="*/ 0 h 224"/>
                <a:gd name="T18" fmla="*/ 0 w 173"/>
                <a:gd name="T19" fmla="*/ 0 h 224"/>
                <a:gd name="T20" fmla="*/ 0 w 173"/>
                <a:gd name="T21" fmla="*/ 0 h 224"/>
                <a:gd name="T22" fmla="*/ 0 w 173"/>
                <a:gd name="T23" fmla="*/ 0 h 224"/>
                <a:gd name="T24" fmla="*/ 0 w 173"/>
                <a:gd name="T25" fmla="*/ 0 h 224"/>
                <a:gd name="T26" fmla="*/ 0 w 173"/>
                <a:gd name="T27" fmla="*/ 0 h 224"/>
                <a:gd name="T28" fmla="*/ 0 w 173"/>
                <a:gd name="T29" fmla="*/ 0 h 224"/>
                <a:gd name="T30" fmla="*/ 0 w 173"/>
                <a:gd name="T31" fmla="*/ 0 h 224"/>
                <a:gd name="T32" fmla="*/ 0 w 173"/>
                <a:gd name="T33" fmla="*/ 0 h 224"/>
                <a:gd name="T34" fmla="*/ 0 w 173"/>
                <a:gd name="T35" fmla="*/ 0 h 224"/>
                <a:gd name="T36" fmla="*/ 0 w 173"/>
                <a:gd name="T37" fmla="*/ 0 h 224"/>
                <a:gd name="T38" fmla="*/ 0 w 173"/>
                <a:gd name="T39" fmla="*/ 0 h 224"/>
                <a:gd name="T40" fmla="*/ 0 w 173"/>
                <a:gd name="T41" fmla="*/ 0 h 224"/>
                <a:gd name="T42" fmla="*/ 0 w 173"/>
                <a:gd name="T43" fmla="*/ 0 h 224"/>
                <a:gd name="T44" fmla="*/ 0 w 173"/>
                <a:gd name="T45" fmla="*/ 0 h 224"/>
                <a:gd name="T46" fmla="*/ 0 w 173"/>
                <a:gd name="T47" fmla="*/ 0 h 224"/>
                <a:gd name="T48" fmla="*/ 0 w 173"/>
                <a:gd name="T49" fmla="*/ 0 h 224"/>
                <a:gd name="T50" fmla="*/ 0 w 173"/>
                <a:gd name="T51" fmla="*/ 0 h 224"/>
                <a:gd name="T52" fmla="*/ 0 w 173"/>
                <a:gd name="T53" fmla="*/ 0 h 224"/>
                <a:gd name="T54" fmla="*/ 0 w 173"/>
                <a:gd name="T55" fmla="*/ 0 h 224"/>
                <a:gd name="T56" fmla="*/ 0 w 173"/>
                <a:gd name="T57" fmla="*/ 0 h 224"/>
                <a:gd name="T58" fmla="*/ 0 w 173"/>
                <a:gd name="T59" fmla="*/ 0 h 224"/>
                <a:gd name="T60" fmla="*/ 0 w 173"/>
                <a:gd name="T61" fmla="*/ 0 h 224"/>
                <a:gd name="T62" fmla="*/ 0 w 173"/>
                <a:gd name="T63" fmla="*/ 0 h 224"/>
                <a:gd name="T64" fmla="*/ 0 w 173"/>
                <a:gd name="T65" fmla="*/ 0 h 224"/>
                <a:gd name="T66" fmla="*/ 0 w 173"/>
                <a:gd name="T67" fmla="*/ 0 h 224"/>
                <a:gd name="T68" fmla="*/ 0 w 173"/>
                <a:gd name="T69" fmla="*/ 0 h 224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73"/>
                <a:gd name="T106" fmla="*/ 0 h 224"/>
                <a:gd name="T107" fmla="*/ 173 w 173"/>
                <a:gd name="T108" fmla="*/ 224 h 224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73" h="224">
                  <a:moveTo>
                    <a:pt x="63" y="4"/>
                  </a:moveTo>
                  <a:lnTo>
                    <a:pt x="82" y="0"/>
                  </a:lnTo>
                  <a:lnTo>
                    <a:pt x="99" y="2"/>
                  </a:lnTo>
                  <a:lnTo>
                    <a:pt x="114" y="6"/>
                  </a:lnTo>
                  <a:lnTo>
                    <a:pt x="129" y="15"/>
                  </a:lnTo>
                  <a:lnTo>
                    <a:pt x="139" y="25"/>
                  </a:lnTo>
                  <a:lnTo>
                    <a:pt x="150" y="38"/>
                  </a:lnTo>
                  <a:lnTo>
                    <a:pt x="158" y="53"/>
                  </a:lnTo>
                  <a:lnTo>
                    <a:pt x="165" y="70"/>
                  </a:lnTo>
                  <a:lnTo>
                    <a:pt x="169" y="86"/>
                  </a:lnTo>
                  <a:lnTo>
                    <a:pt x="173" y="105"/>
                  </a:lnTo>
                  <a:lnTo>
                    <a:pt x="171" y="124"/>
                  </a:lnTo>
                  <a:lnTo>
                    <a:pt x="171" y="141"/>
                  </a:lnTo>
                  <a:lnTo>
                    <a:pt x="167" y="158"/>
                  </a:lnTo>
                  <a:lnTo>
                    <a:pt x="162" y="175"/>
                  </a:lnTo>
                  <a:lnTo>
                    <a:pt x="152" y="188"/>
                  </a:lnTo>
                  <a:lnTo>
                    <a:pt x="143" y="202"/>
                  </a:lnTo>
                  <a:lnTo>
                    <a:pt x="135" y="205"/>
                  </a:lnTo>
                  <a:lnTo>
                    <a:pt x="127" y="213"/>
                  </a:lnTo>
                  <a:lnTo>
                    <a:pt x="120" y="219"/>
                  </a:lnTo>
                  <a:lnTo>
                    <a:pt x="114" y="224"/>
                  </a:lnTo>
                  <a:lnTo>
                    <a:pt x="114" y="213"/>
                  </a:lnTo>
                  <a:lnTo>
                    <a:pt x="116" y="205"/>
                  </a:lnTo>
                  <a:lnTo>
                    <a:pt x="118" y="198"/>
                  </a:lnTo>
                  <a:lnTo>
                    <a:pt x="122" y="188"/>
                  </a:lnTo>
                  <a:lnTo>
                    <a:pt x="129" y="175"/>
                  </a:lnTo>
                  <a:lnTo>
                    <a:pt x="141" y="162"/>
                  </a:lnTo>
                  <a:lnTo>
                    <a:pt x="143" y="152"/>
                  </a:lnTo>
                  <a:lnTo>
                    <a:pt x="148" y="145"/>
                  </a:lnTo>
                  <a:lnTo>
                    <a:pt x="150" y="137"/>
                  </a:lnTo>
                  <a:lnTo>
                    <a:pt x="154" y="129"/>
                  </a:lnTo>
                  <a:lnTo>
                    <a:pt x="154" y="120"/>
                  </a:lnTo>
                  <a:lnTo>
                    <a:pt x="154" y="112"/>
                  </a:lnTo>
                  <a:lnTo>
                    <a:pt x="152" y="103"/>
                  </a:lnTo>
                  <a:lnTo>
                    <a:pt x="148" y="95"/>
                  </a:lnTo>
                  <a:lnTo>
                    <a:pt x="148" y="86"/>
                  </a:lnTo>
                  <a:lnTo>
                    <a:pt x="146" y="76"/>
                  </a:lnTo>
                  <a:lnTo>
                    <a:pt x="143" y="69"/>
                  </a:lnTo>
                  <a:lnTo>
                    <a:pt x="139" y="61"/>
                  </a:lnTo>
                  <a:lnTo>
                    <a:pt x="129" y="48"/>
                  </a:lnTo>
                  <a:lnTo>
                    <a:pt x="120" y="40"/>
                  </a:lnTo>
                  <a:lnTo>
                    <a:pt x="105" y="34"/>
                  </a:lnTo>
                  <a:lnTo>
                    <a:pt x="91" y="36"/>
                  </a:lnTo>
                  <a:lnTo>
                    <a:pt x="82" y="40"/>
                  </a:lnTo>
                  <a:lnTo>
                    <a:pt x="76" y="46"/>
                  </a:lnTo>
                  <a:lnTo>
                    <a:pt x="69" y="53"/>
                  </a:lnTo>
                  <a:lnTo>
                    <a:pt x="63" y="67"/>
                  </a:lnTo>
                  <a:lnTo>
                    <a:pt x="59" y="72"/>
                  </a:lnTo>
                  <a:lnTo>
                    <a:pt x="51" y="82"/>
                  </a:lnTo>
                  <a:lnTo>
                    <a:pt x="46" y="86"/>
                  </a:lnTo>
                  <a:lnTo>
                    <a:pt x="40" y="91"/>
                  </a:lnTo>
                  <a:lnTo>
                    <a:pt x="30" y="95"/>
                  </a:lnTo>
                  <a:lnTo>
                    <a:pt x="25" y="99"/>
                  </a:lnTo>
                  <a:lnTo>
                    <a:pt x="13" y="91"/>
                  </a:lnTo>
                  <a:lnTo>
                    <a:pt x="6" y="86"/>
                  </a:lnTo>
                  <a:lnTo>
                    <a:pt x="0" y="74"/>
                  </a:lnTo>
                  <a:lnTo>
                    <a:pt x="0" y="65"/>
                  </a:lnTo>
                  <a:lnTo>
                    <a:pt x="0" y="53"/>
                  </a:lnTo>
                  <a:lnTo>
                    <a:pt x="2" y="44"/>
                  </a:lnTo>
                  <a:lnTo>
                    <a:pt x="4" y="36"/>
                  </a:lnTo>
                  <a:lnTo>
                    <a:pt x="4" y="34"/>
                  </a:lnTo>
                  <a:lnTo>
                    <a:pt x="8" y="25"/>
                  </a:lnTo>
                  <a:lnTo>
                    <a:pt x="13" y="21"/>
                  </a:lnTo>
                  <a:lnTo>
                    <a:pt x="23" y="15"/>
                  </a:lnTo>
                  <a:lnTo>
                    <a:pt x="30" y="15"/>
                  </a:lnTo>
                  <a:lnTo>
                    <a:pt x="40" y="12"/>
                  </a:lnTo>
                  <a:lnTo>
                    <a:pt x="50" y="10"/>
                  </a:lnTo>
                  <a:lnTo>
                    <a:pt x="55" y="6"/>
                  </a:lnTo>
                  <a:lnTo>
                    <a:pt x="63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43" name="Freeform 14">
              <a:extLst>
                <a:ext uri="{FF2B5EF4-FFF2-40B4-BE49-F238E27FC236}">
                  <a16:creationId xmlns:a16="http://schemas.microsoft.com/office/drawing/2014/main" id="{CB497632-0270-E241-F254-E52F24FCE9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5" y="974"/>
              <a:ext cx="25" cy="37"/>
            </a:xfrm>
            <a:custGeom>
              <a:avLst/>
              <a:gdLst>
                <a:gd name="T0" fmla="*/ 0 w 82"/>
                <a:gd name="T1" fmla="*/ 0 h 131"/>
                <a:gd name="T2" fmla="*/ 0 w 82"/>
                <a:gd name="T3" fmla="*/ 0 h 131"/>
                <a:gd name="T4" fmla="*/ 0 w 82"/>
                <a:gd name="T5" fmla="*/ 0 h 131"/>
                <a:gd name="T6" fmla="*/ 0 w 82"/>
                <a:gd name="T7" fmla="*/ 0 h 131"/>
                <a:gd name="T8" fmla="*/ 0 w 82"/>
                <a:gd name="T9" fmla="*/ 0 h 131"/>
                <a:gd name="T10" fmla="*/ 0 w 82"/>
                <a:gd name="T11" fmla="*/ 0 h 131"/>
                <a:gd name="T12" fmla="*/ 0 w 82"/>
                <a:gd name="T13" fmla="*/ 0 h 131"/>
                <a:gd name="T14" fmla="*/ 0 w 82"/>
                <a:gd name="T15" fmla="*/ 0 h 131"/>
                <a:gd name="T16" fmla="*/ 0 w 82"/>
                <a:gd name="T17" fmla="*/ 0 h 131"/>
                <a:gd name="T18" fmla="*/ 0 w 82"/>
                <a:gd name="T19" fmla="*/ 0 h 131"/>
                <a:gd name="T20" fmla="*/ 0 w 82"/>
                <a:gd name="T21" fmla="*/ 0 h 131"/>
                <a:gd name="T22" fmla="*/ 0 w 82"/>
                <a:gd name="T23" fmla="*/ 0 h 131"/>
                <a:gd name="T24" fmla="*/ 0 w 82"/>
                <a:gd name="T25" fmla="*/ 0 h 131"/>
                <a:gd name="T26" fmla="*/ 0 w 82"/>
                <a:gd name="T27" fmla="*/ 0 h 131"/>
                <a:gd name="T28" fmla="*/ 0 w 82"/>
                <a:gd name="T29" fmla="*/ 0 h 131"/>
                <a:gd name="T30" fmla="*/ 0 w 82"/>
                <a:gd name="T31" fmla="*/ 0 h 131"/>
                <a:gd name="T32" fmla="*/ 0 w 82"/>
                <a:gd name="T33" fmla="*/ 0 h 131"/>
                <a:gd name="T34" fmla="*/ 0 w 82"/>
                <a:gd name="T35" fmla="*/ 0 h 131"/>
                <a:gd name="T36" fmla="*/ 0 w 82"/>
                <a:gd name="T37" fmla="*/ 0 h 131"/>
                <a:gd name="T38" fmla="*/ 0 w 82"/>
                <a:gd name="T39" fmla="*/ 0 h 131"/>
                <a:gd name="T40" fmla="*/ 0 w 82"/>
                <a:gd name="T41" fmla="*/ 0 h 131"/>
                <a:gd name="T42" fmla="*/ 0 w 82"/>
                <a:gd name="T43" fmla="*/ 0 h 131"/>
                <a:gd name="T44" fmla="*/ 0 w 82"/>
                <a:gd name="T45" fmla="*/ 0 h 131"/>
                <a:gd name="T46" fmla="*/ 0 w 82"/>
                <a:gd name="T47" fmla="*/ 0 h 131"/>
                <a:gd name="T48" fmla="*/ 0 w 82"/>
                <a:gd name="T49" fmla="*/ 0 h 131"/>
                <a:gd name="T50" fmla="*/ 0 w 82"/>
                <a:gd name="T51" fmla="*/ 0 h 131"/>
                <a:gd name="T52" fmla="*/ 0 w 82"/>
                <a:gd name="T53" fmla="*/ 0 h 131"/>
                <a:gd name="T54" fmla="*/ 0 w 82"/>
                <a:gd name="T55" fmla="*/ 0 h 131"/>
                <a:gd name="T56" fmla="*/ 0 w 82"/>
                <a:gd name="T57" fmla="*/ 0 h 131"/>
                <a:gd name="T58" fmla="*/ 0 w 82"/>
                <a:gd name="T59" fmla="*/ 0 h 131"/>
                <a:gd name="T60" fmla="*/ 0 w 82"/>
                <a:gd name="T61" fmla="*/ 0 h 131"/>
                <a:gd name="T62" fmla="*/ 0 w 82"/>
                <a:gd name="T63" fmla="*/ 0 h 131"/>
                <a:gd name="T64" fmla="*/ 0 w 82"/>
                <a:gd name="T65" fmla="*/ 0 h 131"/>
                <a:gd name="T66" fmla="*/ 0 w 82"/>
                <a:gd name="T67" fmla="*/ 0 h 131"/>
                <a:gd name="T68" fmla="*/ 0 w 82"/>
                <a:gd name="T69" fmla="*/ 0 h 131"/>
                <a:gd name="T70" fmla="*/ 0 w 82"/>
                <a:gd name="T71" fmla="*/ 0 h 131"/>
                <a:gd name="T72" fmla="*/ 0 w 82"/>
                <a:gd name="T73" fmla="*/ 0 h 131"/>
                <a:gd name="T74" fmla="*/ 0 w 82"/>
                <a:gd name="T75" fmla="*/ 0 h 131"/>
                <a:gd name="T76" fmla="*/ 0 w 82"/>
                <a:gd name="T77" fmla="*/ 0 h 131"/>
                <a:gd name="T78" fmla="*/ 0 w 82"/>
                <a:gd name="T79" fmla="*/ 0 h 131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82"/>
                <a:gd name="T121" fmla="*/ 0 h 131"/>
                <a:gd name="T122" fmla="*/ 82 w 82"/>
                <a:gd name="T123" fmla="*/ 131 h 131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82" h="131">
                  <a:moveTo>
                    <a:pt x="6" y="0"/>
                  </a:moveTo>
                  <a:lnTo>
                    <a:pt x="8" y="0"/>
                  </a:lnTo>
                  <a:lnTo>
                    <a:pt x="12" y="0"/>
                  </a:lnTo>
                  <a:lnTo>
                    <a:pt x="17" y="0"/>
                  </a:lnTo>
                  <a:lnTo>
                    <a:pt x="23" y="0"/>
                  </a:lnTo>
                  <a:lnTo>
                    <a:pt x="19" y="7"/>
                  </a:lnTo>
                  <a:lnTo>
                    <a:pt x="19" y="17"/>
                  </a:lnTo>
                  <a:lnTo>
                    <a:pt x="19" y="25"/>
                  </a:lnTo>
                  <a:lnTo>
                    <a:pt x="19" y="34"/>
                  </a:lnTo>
                  <a:lnTo>
                    <a:pt x="19" y="42"/>
                  </a:lnTo>
                  <a:lnTo>
                    <a:pt x="23" y="51"/>
                  </a:lnTo>
                  <a:lnTo>
                    <a:pt x="27" y="59"/>
                  </a:lnTo>
                  <a:lnTo>
                    <a:pt x="31" y="68"/>
                  </a:lnTo>
                  <a:lnTo>
                    <a:pt x="35" y="74"/>
                  </a:lnTo>
                  <a:lnTo>
                    <a:pt x="38" y="83"/>
                  </a:lnTo>
                  <a:lnTo>
                    <a:pt x="44" y="89"/>
                  </a:lnTo>
                  <a:lnTo>
                    <a:pt x="52" y="97"/>
                  </a:lnTo>
                  <a:lnTo>
                    <a:pt x="57" y="102"/>
                  </a:lnTo>
                  <a:lnTo>
                    <a:pt x="65" y="110"/>
                  </a:lnTo>
                  <a:lnTo>
                    <a:pt x="73" y="116"/>
                  </a:lnTo>
                  <a:lnTo>
                    <a:pt x="82" y="121"/>
                  </a:lnTo>
                  <a:lnTo>
                    <a:pt x="75" y="125"/>
                  </a:lnTo>
                  <a:lnTo>
                    <a:pt x="67" y="131"/>
                  </a:lnTo>
                  <a:lnTo>
                    <a:pt x="55" y="127"/>
                  </a:lnTo>
                  <a:lnTo>
                    <a:pt x="46" y="123"/>
                  </a:lnTo>
                  <a:lnTo>
                    <a:pt x="36" y="118"/>
                  </a:lnTo>
                  <a:lnTo>
                    <a:pt x="29" y="112"/>
                  </a:lnTo>
                  <a:lnTo>
                    <a:pt x="21" y="102"/>
                  </a:lnTo>
                  <a:lnTo>
                    <a:pt x="16" y="97"/>
                  </a:lnTo>
                  <a:lnTo>
                    <a:pt x="10" y="87"/>
                  </a:lnTo>
                  <a:lnTo>
                    <a:pt x="8" y="80"/>
                  </a:lnTo>
                  <a:lnTo>
                    <a:pt x="4" y="68"/>
                  </a:lnTo>
                  <a:lnTo>
                    <a:pt x="0" y="59"/>
                  </a:lnTo>
                  <a:lnTo>
                    <a:pt x="0" y="47"/>
                  </a:lnTo>
                  <a:lnTo>
                    <a:pt x="0" y="38"/>
                  </a:lnTo>
                  <a:lnTo>
                    <a:pt x="0" y="28"/>
                  </a:lnTo>
                  <a:lnTo>
                    <a:pt x="0" y="19"/>
                  </a:lnTo>
                  <a:lnTo>
                    <a:pt x="2" y="7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44" name="Freeform 15">
              <a:extLst>
                <a:ext uri="{FF2B5EF4-FFF2-40B4-BE49-F238E27FC236}">
                  <a16:creationId xmlns:a16="http://schemas.microsoft.com/office/drawing/2014/main" id="{46C15388-8AD1-00E2-3A94-0C4829C8BD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7" y="1044"/>
              <a:ext cx="37" cy="67"/>
            </a:xfrm>
            <a:custGeom>
              <a:avLst/>
              <a:gdLst>
                <a:gd name="T0" fmla="*/ 0 w 122"/>
                <a:gd name="T1" fmla="*/ 0 h 236"/>
                <a:gd name="T2" fmla="*/ 0 w 122"/>
                <a:gd name="T3" fmla="*/ 0 h 236"/>
                <a:gd name="T4" fmla="*/ 0 w 122"/>
                <a:gd name="T5" fmla="*/ 0 h 236"/>
                <a:gd name="T6" fmla="*/ 0 w 122"/>
                <a:gd name="T7" fmla="*/ 0 h 236"/>
                <a:gd name="T8" fmla="*/ 0 w 122"/>
                <a:gd name="T9" fmla="*/ 0 h 236"/>
                <a:gd name="T10" fmla="*/ 0 w 122"/>
                <a:gd name="T11" fmla="*/ 0 h 236"/>
                <a:gd name="T12" fmla="*/ 0 w 122"/>
                <a:gd name="T13" fmla="*/ 0 h 236"/>
                <a:gd name="T14" fmla="*/ 0 w 122"/>
                <a:gd name="T15" fmla="*/ 0 h 236"/>
                <a:gd name="T16" fmla="*/ 0 w 122"/>
                <a:gd name="T17" fmla="*/ 0 h 236"/>
                <a:gd name="T18" fmla="*/ 0 w 122"/>
                <a:gd name="T19" fmla="*/ 0 h 236"/>
                <a:gd name="T20" fmla="*/ 0 w 122"/>
                <a:gd name="T21" fmla="*/ 0 h 236"/>
                <a:gd name="T22" fmla="*/ 0 w 122"/>
                <a:gd name="T23" fmla="*/ 0 h 236"/>
                <a:gd name="T24" fmla="*/ 0 w 122"/>
                <a:gd name="T25" fmla="*/ 0 h 236"/>
                <a:gd name="T26" fmla="*/ 0 w 122"/>
                <a:gd name="T27" fmla="*/ 0 h 236"/>
                <a:gd name="T28" fmla="*/ 0 w 122"/>
                <a:gd name="T29" fmla="*/ 0 h 236"/>
                <a:gd name="T30" fmla="*/ 0 w 122"/>
                <a:gd name="T31" fmla="*/ 0 h 236"/>
                <a:gd name="T32" fmla="*/ 0 w 122"/>
                <a:gd name="T33" fmla="*/ 0 h 236"/>
                <a:gd name="T34" fmla="*/ 0 w 122"/>
                <a:gd name="T35" fmla="*/ 0 h 236"/>
                <a:gd name="T36" fmla="*/ 0 w 122"/>
                <a:gd name="T37" fmla="*/ 0 h 236"/>
                <a:gd name="T38" fmla="*/ 0 w 122"/>
                <a:gd name="T39" fmla="*/ 0 h 236"/>
                <a:gd name="T40" fmla="*/ 0 w 122"/>
                <a:gd name="T41" fmla="*/ 0 h 236"/>
                <a:gd name="T42" fmla="*/ 0 w 122"/>
                <a:gd name="T43" fmla="*/ 0 h 236"/>
                <a:gd name="T44" fmla="*/ 0 w 122"/>
                <a:gd name="T45" fmla="*/ 0 h 236"/>
                <a:gd name="T46" fmla="*/ 0 w 122"/>
                <a:gd name="T47" fmla="*/ 0 h 236"/>
                <a:gd name="T48" fmla="*/ 0 w 122"/>
                <a:gd name="T49" fmla="*/ 0 h 236"/>
                <a:gd name="T50" fmla="*/ 0 w 122"/>
                <a:gd name="T51" fmla="*/ 0 h 236"/>
                <a:gd name="T52" fmla="*/ 0 w 122"/>
                <a:gd name="T53" fmla="*/ 0 h 236"/>
                <a:gd name="T54" fmla="*/ 0 w 122"/>
                <a:gd name="T55" fmla="*/ 0 h 236"/>
                <a:gd name="T56" fmla="*/ 0 w 122"/>
                <a:gd name="T57" fmla="*/ 0 h 236"/>
                <a:gd name="T58" fmla="*/ 0 w 122"/>
                <a:gd name="T59" fmla="*/ 0 h 236"/>
                <a:gd name="T60" fmla="*/ 0 w 122"/>
                <a:gd name="T61" fmla="*/ 0 h 236"/>
                <a:gd name="T62" fmla="*/ 0 w 122"/>
                <a:gd name="T63" fmla="*/ 0 h 236"/>
                <a:gd name="T64" fmla="*/ 0 w 122"/>
                <a:gd name="T65" fmla="*/ 0 h 236"/>
                <a:gd name="T66" fmla="*/ 0 w 122"/>
                <a:gd name="T67" fmla="*/ 0 h 236"/>
                <a:gd name="T68" fmla="*/ 0 w 122"/>
                <a:gd name="T69" fmla="*/ 0 h 236"/>
                <a:gd name="T70" fmla="*/ 0 w 122"/>
                <a:gd name="T71" fmla="*/ 0 h 236"/>
                <a:gd name="T72" fmla="*/ 0 w 122"/>
                <a:gd name="T73" fmla="*/ 0 h 236"/>
                <a:gd name="T74" fmla="*/ 0 w 122"/>
                <a:gd name="T75" fmla="*/ 0 h 236"/>
                <a:gd name="T76" fmla="*/ 0 w 122"/>
                <a:gd name="T77" fmla="*/ 0 h 236"/>
                <a:gd name="T78" fmla="*/ 0 w 122"/>
                <a:gd name="T79" fmla="*/ 0 h 236"/>
                <a:gd name="T80" fmla="*/ 0 w 122"/>
                <a:gd name="T81" fmla="*/ 0 h 236"/>
                <a:gd name="T82" fmla="*/ 0 w 122"/>
                <a:gd name="T83" fmla="*/ 0 h 236"/>
                <a:gd name="T84" fmla="*/ 0 w 122"/>
                <a:gd name="T85" fmla="*/ 0 h 236"/>
                <a:gd name="T86" fmla="*/ 0 w 122"/>
                <a:gd name="T87" fmla="*/ 0 h 236"/>
                <a:gd name="T88" fmla="*/ 0 w 122"/>
                <a:gd name="T89" fmla="*/ 0 h 236"/>
                <a:gd name="T90" fmla="*/ 0 w 122"/>
                <a:gd name="T91" fmla="*/ 0 h 236"/>
                <a:gd name="T92" fmla="*/ 0 w 122"/>
                <a:gd name="T93" fmla="*/ 0 h 236"/>
                <a:gd name="T94" fmla="*/ 0 w 122"/>
                <a:gd name="T95" fmla="*/ 0 h 236"/>
                <a:gd name="T96" fmla="*/ 0 w 122"/>
                <a:gd name="T97" fmla="*/ 0 h 236"/>
                <a:gd name="T98" fmla="*/ 0 w 122"/>
                <a:gd name="T99" fmla="*/ 0 h 236"/>
                <a:gd name="T100" fmla="*/ 0 w 122"/>
                <a:gd name="T101" fmla="*/ 0 h 236"/>
                <a:gd name="T102" fmla="*/ 0 w 122"/>
                <a:gd name="T103" fmla="*/ 0 h 236"/>
                <a:gd name="T104" fmla="*/ 0 w 122"/>
                <a:gd name="T105" fmla="*/ 0 h 236"/>
                <a:gd name="T106" fmla="*/ 0 w 122"/>
                <a:gd name="T107" fmla="*/ 0 h 2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122"/>
                <a:gd name="T163" fmla="*/ 0 h 236"/>
                <a:gd name="T164" fmla="*/ 122 w 122"/>
                <a:gd name="T165" fmla="*/ 236 h 2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122" h="236">
                  <a:moveTo>
                    <a:pt x="78" y="0"/>
                  </a:moveTo>
                  <a:lnTo>
                    <a:pt x="89" y="0"/>
                  </a:lnTo>
                  <a:lnTo>
                    <a:pt x="99" y="2"/>
                  </a:lnTo>
                  <a:lnTo>
                    <a:pt x="105" y="4"/>
                  </a:lnTo>
                  <a:lnTo>
                    <a:pt x="112" y="13"/>
                  </a:lnTo>
                  <a:lnTo>
                    <a:pt x="114" y="19"/>
                  </a:lnTo>
                  <a:lnTo>
                    <a:pt x="118" y="28"/>
                  </a:lnTo>
                  <a:lnTo>
                    <a:pt x="120" y="38"/>
                  </a:lnTo>
                  <a:lnTo>
                    <a:pt x="122" y="49"/>
                  </a:lnTo>
                  <a:lnTo>
                    <a:pt x="118" y="61"/>
                  </a:lnTo>
                  <a:lnTo>
                    <a:pt x="116" y="72"/>
                  </a:lnTo>
                  <a:lnTo>
                    <a:pt x="112" y="84"/>
                  </a:lnTo>
                  <a:lnTo>
                    <a:pt x="108" y="95"/>
                  </a:lnTo>
                  <a:lnTo>
                    <a:pt x="103" y="104"/>
                  </a:lnTo>
                  <a:lnTo>
                    <a:pt x="97" y="114"/>
                  </a:lnTo>
                  <a:lnTo>
                    <a:pt x="89" y="122"/>
                  </a:lnTo>
                  <a:lnTo>
                    <a:pt x="84" y="129"/>
                  </a:lnTo>
                  <a:lnTo>
                    <a:pt x="72" y="139"/>
                  </a:lnTo>
                  <a:lnTo>
                    <a:pt x="59" y="152"/>
                  </a:lnTo>
                  <a:lnTo>
                    <a:pt x="47" y="163"/>
                  </a:lnTo>
                  <a:lnTo>
                    <a:pt x="40" y="177"/>
                  </a:lnTo>
                  <a:lnTo>
                    <a:pt x="32" y="190"/>
                  </a:lnTo>
                  <a:lnTo>
                    <a:pt x="27" y="205"/>
                  </a:lnTo>
                  <a:lnTo>
                    <a:pt x="25" y="213"/>
                  </a:lnTo>
                  <a:lnTo>
                    <a:pt x="23" y="220"/>
                  </a:lnTo>
                  <a:lnTo>
                    <a:pt x="23" y="228"/>
                  </a:lnTo>
                  <a:lnTo>
                    <a:pt x="25" y="236"/>
                  </a:lnTo>
                  <a:lnTo>
                    <a:pt x="13" y="232"/>
                  </a:lnTo>
                  <a:lnTo>
                    <a:pt x="4" y="230"/>
                  </a:lnTo>
                  <a:lnTo>
                    <a:pt x="0" y="213"/>
                  </a:lnTo>
                  <a:lnTo>
                    <a:pt x="0" y="198"/>
                  </a:lnTo>
                  <a:lnTo>
                    <a:pt x="2" y="182"/>
                  </a:lnTo>
                  <a:lnTo>
                    <a:pt x="9" y="171"/>
                  </a:lnTo>
                  <a:lnTo>
                    <a:pt x="17" y="158"/>
                  </a:lnTo>
                  <a:lnTo>
                    <a:pt x="28" y="146"/>
                  </a:lnTo>
                  <a:lnTo>
                    <a:pt x="40" y="135"/>
                  </a:lnTo>
                  <a:lnTo>
                    <a:pt x="51" y="125"/>
                  </a:lnTo>
                  <a:lnTo>
                    <a:pt x="61" y="112"/>
                  </a:lnTo>
                  <a:lnTo>
                    <a:pt x="72" y="101"/>
                  </a:lnTo>
                  <a:lnTo>
                    <a:pt x="80" y="89"/>
                  </a:lnTo>
                  <a:lnTo>
                    <a:pt x="89" y="78"/>
                  </a:lnTo>
                  <a:lnTo>
                    <a:pt x="93" y="64"/>
                  </a:lnTo>
                  <a:lnTo>
                    <a:pt x="97" y="53"/>
                  </a:lnTo>
                  <a:lnTo>
                    <a:pt x="95" y="40"/>
                  </a:lnTo>
                  <a:lnTo>
                    <a:pt x="91" y="26"/>
                  </a:lnTo>
                  <a:lnTo>
                    <a:pt x="84" y="26"/>
                  </a:lnTo>
                  <a:lnTo>
                    <a:pt x="76" y="26"/>
                  </a:lnTo>
                  <a:lnTo>
                    <a:pt x="70" y="23"/>
                  </a:lnTo>
                  <a:lnTo>
                    <a:pt x="67" y="17"/>
                  </a:lnTo>
                  <a:lnTo>
                    <a:pt x="63" y="11"/>
                  </a:lnTo>
                  <a:lnTo>
                    <a:pt x="65" y="6"/>
                  </a:lnTo>
                  <a:lnTo>
                    <a:pt x="68" y="0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45" name="Freeform 16">
              <a:extLst>
                <a:ext uri="{FF2B5EF4-FFF2-40B4-BE49-F238E27FC236}">
                  <a16:creationId xmlns:a16="http://schemas.microsoft.com/office/drawing/2014/main" id="{CF0EFE80-8F1C-AA96-BE5A-4D909E57EF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86" y="1083"/>
              <a:ext cx="53" cy="88"/>
            </a:xfrm>
            <a:custGeom>
              <a:avLst/>
              <a:gdLst>
                <a:gd name="T0" fmla="*/ 0 w 173"/>
                <a:gd name="T1" fmla="*/ 0 h 312"/>
                <a:gd name="T2" fmla="*/ 0 w 173"/>
                <a:gd name="T3" fmla="*/ 0 h 312"/>
                <a:gd name="T4" fmla="*/ 0 w 173"/>
                <a:gd name="T5" fmla="*/ 0 h 312"/>
                <a:gd name="T6" fmla="*/ 0 w 173"/>
                <a:gd name="T7" fmla="*/ 0 h 312"/>
                <a:gd name="T8" fmla="*/ 0 w 173"/>
                <a:gd name="T9" fmla="*/ 0 h 312"/>
                <a:gd name="T10" fmla="*/ 0 w 173"/>
                <a:gd name="T11" fmla="*/ 0 h 312"/>
                <a:gd name="T12" fmla="*/ 0 w 173"/>
                <a:gd name="T13" fmla="*/ 0 h 312"/>
                <a:gd name="T14" fmla="*/ 0 w 173"/>
                <a:gd name="T15" fmla="*/ 0 h 312"/>
                <a:gd name="T16" fmla="*/ 0 w 173"/>
                <a:gd name="T17" fmla="*/ 0 h 312"/>
                <a:gd name="T18" fmla="*/ 0 w 173"/>
                <a:gd name="T19" fmla="*/ 0 h 312"/>
                <a:gd name="T20" fmla="*/ 0 w 173"/>
                <a:gd name="T21" fmla="*/ 0 h 312"/>
                <a:gd name="T22" fmla="*/ 0 w 173"/>
                <a:gd name="T23" fmla="*/ 0 h 312"/>
                <a:gd name="T24" fmla="*/ 0 w 173"/>
                <a:gd name="T25" fmla="*/ 0 h 312"/>
                <a:gd name="T26" fmla="*/ 0 w 173"/>
                <a:gd name="T27" fmla="*/ 0 h 312"/>
                <a:gd name="T28" fmla="*/ 0 w 173"/>
                <a:gd name="T29" fmla="*/ 0 h 312"/>
                <a:gd name="T30" fmla="*/ 0 w 173"/>
                <a:gd name="T31" fmla="*/ 0 h 312"/>
                <a:gd name="T32" fmla="*/ 0 w 173"/>
                <a:gd name="T33" fmla="*/ 0 h 312"/>
                <a:gd name="T34" fmla="*/ 0 w 173"/>
                <a:gd name="T35" fmla="*/ 0 h 312"/>
                <a:gd name="T36" fmla="*/ 0 w 173"/>
                <a:gd name="T37" fmla="*/ 0 h 312"/>
                <a:gd name="T38" fmla="*/ 0 w 173"/>
                <a:gd name="T39" fmla="*/ 0 h 312"/>
                <a:gd name="T40" fmla="*/ 0 w 173"/>
                <a:gd name="T41" fmla="*/ 0 h 312"/>
                <a:gd name="T42" fmla="*/ 0 w 173"/>
                <a:gd name="T43" fmla="*/ 0 h 312"/>
                <a:gd name="T44" fmla="*/ 0 w 173"/>
                <a:gd name="T45" fmla="*/ 0 h 312"/>
                <a:gd name="T46" fmla="*/ 0 w 173"/>
                <a:gd name="T47" fmla="*/ 0 h 312"/>
                <a:gd name="T48" fmla="*/ 0 w 173"/>
                <a:gd name="T49" fmla="*/ 0 h 312"/>
                <a:gd name="T50" fmla="*/ 0 w 173"/>
                <a:gd name="T51" fmla="*/ 0 h 312"/>
                <a:gd name="T52" fmla="*/ 0 w 173"/>
                <a:gd name="T53" fmla="*/ 0 h 312"/>
                <a:gd name="T54" fmla="*/ 0 w 173"/>
                <a:gd name="T55" fmla="*/ 0 h 312"/>
                <a:gd name="T56" fmla="*/ 0 w 173"/>
                <a:gd name="T57" fmla="*/ 0 h 312"/>
                <a:gd name="T58" fmla="*/ 0 w 173"/>
                <a:gd name="T59" fmla="*/ 0 h 312"/>
                <a:gd name="T60" fmla="*/ 0 w 173"/>
                <a:gd name="T61" fmla="*/ 0 h 312"/>
                <a:gd name="T62" fmla="*/ 0 w 173"/>
                <a:gd name="T63" fmla="*/ 0 h 312"/>
                <a:gd name="T64" fmla="*/ 0 w 173"/>
                <a:gd name="T65" fmla="*/ 0 h 312"/>
                <a:gd name="T66" fmla="*/ 0 w 173"/>
                <a:gd name="T67" fmla="*/ 0 h 312"/>
                <a:gd name="T68" fmla="*/ 0 w 173"/>
                <a:gd name="T69" fmla="*/ 0 h 312"/>
                <a:gd name="T70" fmla="*/ 0 w 173"/>
                <a:gd name="T71" fmla="*/ 0 h 312"/>
                <a:gd name="T72" fmla="*/ 0 w 173"/>
                <a:gd name="T73" fmla="*/ 0 h 312"/>
                <a:gd name="T74" fmla="*/ 0 w 173"/>
                <a:gd name="T75" fmla="*/ 0 h 312"/>
                <a:gd name="T76" fmla="*/ 0 w 173"/>
                <a:gd name="T77" fmla="*/ 0 h 312"/>
                <a:gd name="T78" fmla="*/ 0 w 173"/>
                <a:gd name="T79" fmla="*/ 0 h 312"/>
                <a:gd name="T80" fmla="*/ 0 w 173"/>
                <a:gd name="T81" fmla="*/ 0 h 312"/>
                <a:gd name="T82" fmla="*/ 0 w 173"/>
                <a:gd name="T83" fmla="*/ 0 h 312"/>
                <a:gd name="T84" fmla="*/ 0 w 173"/>
                <a:gd name="T85" fmla="*/ 0 h 312"/>
                <a:gd name="T86" fmla="*/ 0 w 173"/>
                <a:gd name="T87" fmla="*/ 0 h 312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73"/>
                <a:gd name="T133" fmla="*/ 0 h 312"/>
                <a:gd name="T134" fmla="*/ 173 w 173"/>
                <a:gd name="T135" fmla="*/ 312 h 312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73" h="312">
                  <a:moveTo>
                    <a:pt x="42" y="4"/>
                  </a:moveTo>
                  <a:lnTo>
                    <a:pt x="53" y="0"/>
                  </a:lnTo>
                  <a:lnTo>
                    <a:pt x="66" y="0"/>
                  </a:lnTo>
                  <a:lnTo>
                    <a:pt x="80" y="0"/>
                  </a:lnTo>
                  <a:lnTo>
                    <a:pt x="93" y="5"/>
                  </a:lnTo>
                  <a:lnTo>
                    <a:pt x="104" y="9"/>
                  </a:lnTo>
                  <a:lnTo>
                    <a:pt x="116" y="17"/>
                  </a:lnTo>
                  <a:lnTo>
                    <a:pt x="127" y="24"/>
                  </a:lnTo>
                  <a:lnTo>
                    <a:pt x="138" y="34"/>
                  </a:lnTo>
                  <a:lnTo>
                    <a:pt x="148" y="43"/>
                  </a:lnTo>
                  <a:lnTo>
                    <a:pt x="156" y="57"/>
                  </a:lnTo>
                  <a:lnTo>
                    <a:pt x="163" y="68"/>
                  </a:lnTo>
                  <a:lnTo>
                    <a:pt x="167" y="81"/>
                  </a:lnTo>
                  <a:lnTo>
                    <a:pt x="171" y="95"/>
                  </a:lnTo>
                  <a:lnTo>
                    <a:pt x="173" y="110"/>
                  </a:lnTo>
                  <a:lnTo>
                    <a:pt x="173" y="123"/>
                  </a:lnTo>
                  <a:lnTo>
                    <a:pt x="171" y="140"/>
                  </a:lnTo>
                  <a:lnTo>
                    <a:pt x="169" y="148"/>
                  </a:lnTo>
                  <a:lnTo>
                    <a:pt x="167" y="156"/>
                  </a:lnTo>
                  <a:lnTo>
                    <a:pt x="165" y="163"/>
                  </a:lnTo>
                  <a:lnTo>
                    <a:pt x="163" y="171"/>
                  </a:lnTo>
                  <a:lnTo>
                    <a:pt x="156" y="184"/>
                  </a:lnTo>
                  <a:lnTo>
                    <a:pt x="146" y="199"/>
                  </a:lnTo>
                  <a:lnTo>
                    <a:pt x="133" y="211"/>
                  </a:lnTo>
                  <a:lnTo>
                    <a:pt x="119" y="220"/>
                  </a:lnTo>
                  <a:lnTo>
                    <a:pt x="104" y="226"/>
                  </a:lnTo>
                  <a:lnTo>
                    <a:pt x="91" y="232"/>
                  </a:lnTo>
                  <a:lnTo>
                    <a:pt x="87" y="241"/>
                  </a:lnTo>
                  <a:lnTo>
                    <a:pt x="87" y="251"/>
                  </a:lnTo>
                  <a:lnTo>
                    <a:pt x="87" y="260"/>
                  </a:lnTo>
                  <a:lnTo>
                    <a:pt x="87" y="270"/>
                  </a:lnTo>
                  <a:lnTo>
                    <a:pt x="89" y="279"/>
                  </a:lnTo>
                  <a:lnTo>
                    <a:pt x="91" y="291"/>
                  </a:lnTo>
                  <a:lnTo>
                    <a:pt x="91" y="300"/>
                  </a:lnTo>
                  <a:lnTo>
                    <a:pt x="91" y="312"/>
                  </a:lnTo>
                  <a:lnTo>
                    <a:pt x="81" y="308"/>
                  </a:lnTo>
                  <a:lnTo>
                    <a:pt x="74" y="304"/>
                  </a:lnTo>
                  <a:lnTo>
                    <a:pt x="66" y="298"/>
                  </a:lnTo>
                  <a:lnTo>
                    <a:pt x="62" y="294"/>
                  </a:lnTo>
                  <a:lnTo>
                    <a:pt x="57" y="287"/>
                  </a:lnTo>
                  <a:lnTo>
                    <a:pt x="53" y="279"/>
                  </a:lnTo>
                  <a:lnTo>
                    <a:pt x="49" y="272"/>
                  </a:lnTo>
                  <a:lnTo>
                    <a:pt x="47" y="264"/>
                  </a:lnTo>
                  <a:lnTo>
                    <a:pt x="45" y="254"/>
                  </a:lnTo>
                  <a:lnTo>
                    <a:pt x="43" y="245"/>
                  </a:lnTo>
                  <a:lnTo>
                    <a:pt x="42" y="235"/>
                  </a:lnTo>
                  <a:lnTo>
                    <a:pt x="42" y="228"/>
                  </a:lnTo>
                  <a:lnTo>
                    <a:pt x="40" y="218"/>
                  </a:lnTo>
                  <a:lnTo>
                    <a:pt x="40" y="211"/>
                  </a:lnTo>
                  <a:lnTo>
                    <a:pt x="38" y="203"/>
                  </a:lnTo>
                  <a:lnTo>
                    <a:pt x="38" y="199"/>
                  </a:lnTo>
                  <a:lnTo>
                    <a:pt x="43" y="196"/>
                  </a:lnTo>
                  <a:lnTo>
                    <a:pt x="55" y="194"/>
                  </a:lnTo>
                  <a:lnTo>
                    <a:pt x="64" y="194"/>
                  </a:lnTo>
                  <a:lnTo>
                    <a:pt x="70" y="196"/>
                  </a:lnTo>
                  <a:lnTo>
                    <a:pt x="74" y="190"/>
                  </a:lnTo>
                  <a:lnTo>
                    <a:pt x="74" y="182"/>
                  </a:lnTo>
                  <a:lnTo>
                    <a:pt x="76" y="175"/>
                  </a:lnTo>
                  <a:lnTo>
                    <a:pt x="80" y="167"/>
                  </a:lnTo>
                  <a:lnTo>
                    <a:pt x="80" y="159"/>
                  </a:lnTo>
                  <a:lnTo>
                    <a:pt x="83" y="156"/>
                  </a:lnTo>
                  <a:lnTo>
                    <a:pt x="89" y="152"/>
                  </a:lnTo>
                  <a:lnTo>
                    <a:pt x="100" y="156"/>
                  </a:lnTo>
                  <a:lnTo>
                    <a:pt x="100" y="161"/>
                  </a:lnTo>
                  <a:lnTo>
                    <a:pt x="100" y="173"/>
                  </a:lnTo>
                  <a:lnTo>
                    <a:pt x="100" y="184"/>
                  </a:lnTo>
                  <a:lnTo>
                    <a:pt x="100" y="194"/>
                  </a:lnTo>
                  <a:lnTo>
                    <a:pt x="114" y="186"/>
                  </a:lnTo>
                  <a:lnTo>
                    <a:pt x="127" y="178"/>
                  </a:lnTo>
                  <a:lnTo>
                    <a:pt x="137" y="167"/>
                  </a:lnTo>
                  <a:lnTo>
                    <a:pt x="144" y="156"/>
                  </a:lnTo>
                  <a:lnTo>
                    <a:pt x="148" y="140"/>
                  </a:lnTo>
                  <a:lnTo>
                    <a:pt x="152" y="125"/>
                  </a:lnTo>
                  <a:lnTo>
                    <a:pt x="152" y="110"/>
                  </a:lnTo>
                  <a:lnTo>
                    <a:pt x="152" y="95"/>
                  </a:lnTo>
                  <a:lnTo>
                    <a:pt x="146" y="80"/>
                  </a:lnTo>
                  <a:lnTo>
                    <a:pt x="142" y="66"/>
                  </a:lnTo>
                  <a:lnTo>
                    <a:pt x="133" y="53"/>
                  </a:lnTo>
                  <a:lnTo>
                    <a:pt x="125" y="43"/>
                  </a:lnTo>
                  <a:lnTo>
                    <a:pt x="112" y="34"/>
                  </a:lnTo>
                  <a:lnTo>
                    <a:pt x="100" y="30"/>
                  </a:lnTo>
                  <a:lnTo>
                    <a:pt x="85" y="26"/>
                  </a:lnTo>
                  <a:lnTo>
                    <a:pt x="70" y="30"/>
                  </a:lnTo>
                  <a:lnTo>
                    <a:pt x="61" y="30"/>
                  </a:lnTo>
                  <a:lnTo>
                    <a:pt x="55" y="32"/>
                  </a:lnTo>
                  <a:lnTo>
                    <a:pt x="49" y="34"/>
                  </a:lnTo>
                  <a:lnTo>
                    <a:pt x="45" y="40"/>
                  </a:lnTo>
                  <a:lnTo>
                    <a:pt x="42" y="43"/>
                  </a:lnTo>
                  <a:lnTo>
                    <a:pt x="38" y="51"/>
                  </a:lnTo>
                  <a:lnTo>
                    <a:pt x="36" y="59"/>
                  </a:lnTo>
                  <a:lnTo>
                    <a:pt x="36" y="66"/>
                  </a:lnTo>
                  <a:lnTo>
                    <a:pt x="36" y="80"/>
                  </a:lnTo>
                  <a:lnTo>
                    <a:pt x="42" y="95"/>
                  </a:lnTo>
                  <a:lnTo>
                    <a:pt x="45" y="108"/>
                  </a:lnTo>
                  <a:lnTo>
                    <a:pt x="55" y="120"/>
                  </a:lnTo>
                  <a:lnTo>
                    <a:pt x="64" y="120"/>
                  </a:lnTo>
                  <a:lnTo>
                    <a:pt x="76" y="120"/>
                  </a:lnTo>
                  <a:lnTo>
                    <a:pt x="80" y="110"/>
                  </a:lnTo>
                  <a:lnTo>
                    <a:pt x="81" y="95"/>
                  </a:lnTo>
                  <a:lnTo>
                    <a:pt x="83" y="81"/>
                  </a:lnTo>
                  <a:lnTo>
                    <a:pt x="85" y="76"/>
                  </a:lnTo>
                  <a:lnTo>
                    <a:pt x="93" y="74"/>
                  </a:lnTo>
                  <a:lnTo>
                    <a:pt x="97" y="78"/>
                  </a:lnTo>
                  <a:lnTo>
                    <a:pt x="100" y="81"/>
                  </a:lnTo>
                  <a:lnTo>
                    <a:pt x="102" y="89"/>
                  </a:lnTo>
                  <a:lnTo>
                    <a:pt x="100" y="95"/>
                  </a:lnTo>
                  <a:lnTo>
                    <a:pt x="99" y="102"/>
                  </a:lnTo>
                  <a:lnTo>
                    <a:pt x="95" y="110"/>
                  </a:lnTo>
                  <a:lnTo>
                    <a:pt x="91" y="120"/>
                  </a:lnTo>
                  <a:lnTo>
                    <a:pt x="83" y="125"/>
                  </a:lnTo>
                  <a:lnTo>
                    <a:pt x="78" y="133"/>
                  </a:lnTo>
                  <a:lnTo>
                    <a:pt x="70" y="139"/>
                  </a:lnTo>
                  <a:lnTo>
                    <a:pt x="64" y="144"/>
                  </a:lnTo>
                  <a:lnTo>
                    <a:pt x="55" y="148"/>
                  </a:lnTo>
                  <a:lnTo>
                    <a:pt x="47" y="148"/>
                  </a:lnTo>
                  <a:lnTo>
                    <a:pt x="40" y="146"/>
                  </a:lnTo>
                  <a:lnTo>
                    <a:pt x="32" y="142"/>
                  </a:lnTo>
                  <a:lnTo>
                    <a:pt x="24" y="139"/>
                  </a:lnTo>
                  <a:lnTo>
                    <a:pt x="17" y="133"/>
                  </a:lnTo>
                  <a:lnTo>
                    <a:pt x="13" y="123"/>
                  </a:lnTo>
                  <a:lnTo>
                    <a:pt x="9" y="116"/>
                  </a:lnTo>
                  <a:lnTo>
                    <a:pt x="4" y="104"/>
                  </a:lnTo>
                  <a:lnTo>
                    <a:pt x="2" y="95"/>
                  </a:lnTo>
                  <a:lnTo>
                    <a:pt x="0" y="81"/>
                  </a:lnTo>
                  <a:lnTo>
                    <a:pt x="0" y="72"/>
                  </a:lnTo>
                  <a:lnTo>
                    <a:pt x="0" y="59"/>
                  </a:lnTo>
                  <a:lnTo>
                    <a:pt x="4" y="47"/>
                  </a:lnTo>
                  <a:lnTo>
                    <a:pt x="5" y="36"/>
                  </a:lnTo>
                  <a:lnTo>
                    <a:pt x="9" y="26"/>
                  </a:lnTo>
                  <a:lnTo>
                    <a:pt x="13" y="17"/>
                  </a:lnTo>
                  <a:lnTo>
                    <a:pt x="23" y="11"/>
                  </a:lnTo>
                  <a:lnTo>
                    <a:pt x="30" y="7"/>
                  </a:lnTo>
                  <a:lnTo>
                    <a:pt x="42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46" name="Freeform 17">
              <a:extLst>
                <a:ext uri="{FF2B5EF4-FFF2-40B4-BE49-F238E27FC236}">
                  <a16:creationId xmlns:a16="http://schemas.microsoft.com/office/drawing/2014/main" id="{E5C6856F-68F4-B86D-CA9A-4E96F08D55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56" y="1118"/>
              <a:ext cx="32" cy="53"/>
            </a:xfrm>
            <a:custGeom>
              <a:avLst/>
              <a:gdLst>
                <a:gd name="T0" fmla="*/ 0 w 104"/>
                <a:gd name="T1" fmla="*/ 0 h 184"/>
                <a:gd name="T2" fmla="*/ 0 w 104"/>
                <a:gd name="T3" fmla="*/ 0 h 184"/>
                <a:gd name="T4" fmla="*/ 0 w 104"/>
                <a:gd name="T5" fmla="*/ 0 h 184"/>
                <a:gd name="T6" fmla="*/ 0 w 104"/>
                <a:gd name="T7" fmla="*/ 0 h 184"/>
                <a:gd name="T8" fmla="*/ 0 w 104"/>
                <a:gd name="T9" fmla="*/ 0 h 184"/>
                <a:gd name="T10" fmla="*/ 0 w 104"/>
                <a:gd name="T11" fmla="*/ 0 h 184"/>
                <a:gd name="T12" fmla="*/ 0 w 104"/>
                <a:gd name="T13" fmla="*/ 0 h 184"/>
                <a:gd name="T14" fmla="*/ 0 w 104"/>
                <a:gd name="T15" fmla="*/ 0 h 184"/>
                <a:gd name="T16" fmla="*/ 0 w 104"/>
                <a:gd name="T17" fmla="*/ 0 h 184"/>
                <a:gd name="T18" fmla="*/ 0 w 104"/>
                <a:gd name="T19" fmla="*/ 0 h 184"/>
                <a:gd name="T20" fmla="*/ 0 w 104"/>
                <a:gd name="T21" fmla="*/ 0 h 184"/>
                <a:gd name="T22" fmla="*/ 0 w 104"/>
                <a:gd name="T23" fmla="*/ 0 h 184"/>
                <a:gd name="T24" fmla="*/ 0 w 104"/>
                <a:gd name="T25" fmla="*/ 0 h 184"/>
                <a:gd name="T26" fmla="*/ 0 w 104"/>
                <a:gd name="T27" fmla="*/ 0 h 184"/>
                <a:gd name="T28" fmla="*/ 0 w 104"/>
                <a:gd name="T29" fmla="*/ 0 h 184"/>
                <a:gd name="T30" fmla="*/ 0 w 104"/>
                <a:gd name="T31" fmla="*/ 0 h 184"/>
                <a:gd name="T32" fmla="*/ 0 w 104"/>
                <a:gd name="T33" fmla="*/ 0 h 184"/>
                <a:gd name="T34" fmla="*/ 0 w 104"/>
                <a:gd name="T35" fmla="*/ 0 h 184"/>
                <a:gd name="T36" fmla="*/ 0 w 104"/>
                <a:gd name="T37" fmla="*/ 0 h 184"/>
                <a:gd name="T38" fmla="*/ 0 w 104"/>
                <a:gd name="T39" fmla="*/ 0 h 184"/>
                <a:gd name="T40" fmla="*/ 0 w 104"/>
                <a:gd name="T41" fmla="*/ 0 h 184"/>
                <a:gd name="T42" fmla="*/ 0 w 104"/>
                <a:gd name="T43" fmla="*/ 0 h 184"/>
                <a:gd name="T44" fmla="*/ 0 w 104"/>
                <a:gd name="T45" fmla="*/ 0 h 184"/>
                <a:gd name="T46" fmla="*/ 0 w 104"/>
                <a:gd name="T47" fmla="*/ 0 h 184"/>
                <a:gd name="T48" fmla="*/ 0 w 104"/>
                <a:gd name="T49" fmla="*/ 0 h 184"/>
                <a:gd name="T50" fmla="*/ 0 w 104"/>
                <a:gd name="T51" fmla="*/ 0 h 184"/>
                <a:gd name="T52" fmla="*/ 0 w 104"/>
                <a:gd name="T53" fmla="*/ 0 h 184"/>
                <a:gd name="T54" fmla="*/ 0 w 104"/>
                <a:gd name="T55" fmla="*/ 0 h 184"/>
                <a:gd name="T56" fmla="*/ 0 w 104"/>
                <a:gd name="T57" fmla="*/ 0 h 184"/>
                <a:gd name="T58" fmla="*/ 0 w 104"/>
                <a:gd name="T59" fmla="*/ 0 h 184"/>
                <a:gd name="T60" fmla="*/ 0 w 104"/>
                <a:gd name="T61" fmla="*/ 0 h 184"/>
                <a:gd name="T62" fmla="*/ 0 w 104"/>
                <a:gd name="T63" fmla="*/ 0 h 184"/>
                <a:gd name="T64" fmla="*/ 0 w 104"/>
                <a:gd name="T65" fmla="*/ 0 h 184"/>
                <a:gd name="T66" fmla="*/ 0 w 104"/>
                <a:gd name="T67" fmla="*/ 0 h 184"/>
                <a:gd name="T68" fmla="*/ 0 w 104"/>
                <a:gd name="T69" fmla="*/ 0 h 184"/>
                <a:gd name="T70" fmla="*/ 0 w 104"/>
                <a:gd name="T71" fmla="*/ 0 h 184"/>
                <a:gd name="T72" fmla="*/ 0 w 104"/>
                <a:gd name="T73" fmla="*/ 0 h 184"/>
                <a:gd name="T74" fmla="*/ 0 w 104"/>
                <a:gd name="T75" fmla="*/ 0 h 184"/>
                <a:gd name="T76" fmla="*/ 0 w 104"/>
                <a:gd name="T77" fmla="*/ 0 h 184"/>
                <a:gd name="T78" fmla="*/ 0 w 104"/>
                <a:gd name="T79" fmla="*/ 0 h 184"/>
                <a:gd name="T80" fmla="*/ 0 w 104"/>
                <a:gd name="T81" fmla="*/ 0 h 184"/>
                <a:gd name="T82" fmla="*/ 0 w 104"/>
                <a:gd name="T83" fmla="*/ 0 h 184"/>
                <a:gd name="T84" fmla="*/ 0 w 104"/>
                <a:gd name="T85" fmla="*/ 0 h 184"/>
                <a:gd name="T86" fmla="*/ 0 w 104"/>
                <a:gd name="T87" fmla="*/ 0 h 184"/>
                <a:gd name="T88" fmla="*/ 0 w 104"/>
                <a:gd name="T89" fmla="*/ 0 h 184"/>
                <a:gd name="T90" fmla="*/ 0 w 104"/>
                <a:gd name="T91" fmla="*/ 0 h 184"/>
                <a:gd name="T92" fmla="*/ 0 w 104"/>
                <a:gd name="T93" fmla="*/ 0 h 184"/>
                <a:gd name="T94" fmla="*/ 0 w 104"/>
                <a:gd name="T95" fmla="*/ 0 h 18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04"/>
                <a:gd name="T145" fmla="*/ 0 h 184"/>
                <a:gd name="T146" fmla="*/ 104 w 104"/>
                <a:gd name="T147" fmla="*/ 184 h 184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04" h="184">
                  <a:moveTo>
                    <a:pt x="66" y="0"/>
                  </a:moveTo>
                  <a:lnTo>
                    <a:pt x="68" y="0"/>
                  </a:lnTo>
                  <a:lnTo>
                    <a:pt x="76" y="0"/>
                  </a:lnTo>
                  <a:lnTo>
                    <a:pt x="80" y="0"/>
                  </a:lnTo>
                  <a:lnTo>
                    <a:pt x="87" y="0"/>
                  </a:lnTo>
                  <a:lnTo>
                    <a:pt x="80" y="11"/>
                  </a:lnTo>
                  <a:lnTo>
                    <a:pt x="70" y="25"/>
                  </a:lnTo>
                  <a:lnTo>
                    <a:pt x="61" y="40"/>
                  </a:lnTo>
                  <a:lnTo>
                    <a:pt x="51" y="53"/>
                  </a:lnTo>
                  <a:lnTo>
                    <a:pt x="44" y="65"/>
                  </a:lnTo>
                  <a:lnTo>
                    <a:pt x="40" y="80"/>
                  </a:lnTo>
                  <a:lnTo>
                    <a:pt x="38" y="87"/>
                  </a:lnTo>
                  <a:lnTo>
                    <a:pt x="38" y="95"/>
                  </a:lnTo>
                  <a:lnTo>
                    <a:pt x="40" y="104"/>
                  </a:lnTo>
                  <a:lnTo>
                    <a:pt x="45" y="114"/>
                  </a:lnTo>
                  <a:lnTo>
                    <a:pt x="47" y="127"/>
                  </a:lnTo>
                  <a:lnTo>
                    <a:pt x="53" y="137"/>
                  </a:lnTo>
                  <a:lnTo>
                    <a:pt x="61" y="143"/>
                  </a:lnTo>
                  <a:lnTo>
                    <a:pt x="72" y="150"/>
                  </a:lnTo>
                  <a:lnTo>
                    <a:pt x="82" y="156"/>
                  </a:lnTo>
                  <a:lnTo>
                    <a:pt x="91" y="162"/>
                  </a:lnTo>
                  <a:lnTo>
                    <a:pt x="99" y="171"/>
                  </a:lnTo>
                  <a:lnTo>
                    <a:pt x="104" y="182"/>
                  </a:lnTo>
                  <a:lnTo>
                    <a:pt x="91" y="184"/>
                  </a:lnTo>
                  <a:lnTo>
                    <a:pt x="78" y="184"/>
                  </a:lnTo>
                  <a:lnTo>
                    <a:pt x="64" y="179"/>
                  </a:lnTo>
                  <a:lnTo>
                    <a:pt x="51" y="171"/>
                  </a:lnTo>
                  <a:lnTo>
                    <a:pt x="40" y="163"/>
                  </a:lnTo>
                  <a:lnTo>
                    <a:pt x="28" y="156"/>
                  </a:lnTo>
                  <a:lnTo>
                    <a:pt x="19" y="144"/>
                  </a:lnTo>
                  <a:lnTo>
                    <a:pt x="11" y="135"/>
                  </a:lnTo>
                  <a:lnTo>
                    <a:pt x="6" y="123"/>
                  </a:lnTo>
                  <a:lnTo>
                    <a:pt x="2" y="112"/>
                  </a:lnTo>
                  <a:lnTo>
                    <a:pt x="0" y="104"/>
                  </a:lnTo>
                  <a:lnTo>
                    <a:pt x="0" y="95"/>
                  </a:lnTo>
                  <a:lnTo>
                    <a:pt x="0" y="87"/>
                  </a:lnTo>
                  <a:lnTo>
                    <a:pt x="4" y="82"/>
                  </a:lnTo>
                  <a:lnTo>
                    <a:pt x="6" y="72"/>
                  </a:lnTo>
                  <a:lnTo>
                    <a:pt x="9" y="65"/>
                  </a:lnTo>
                  <a:lnTo>
                    <a:pt x="13" y="57"/>
                  </a:lnTo>
                  <a:lnTo>
                    <a:pt x="19" y="49"/>
                  </a:lnTo>
                  <a:lnTo>
                    <a:pt x="23" y="40"/>
                  </a:lnTo>
                  <a:lnTo>
                    <a:pt x="28" y="32"/>
                  </a:lnTo>
                  <a:lnTo>
                    <a:pt x="32" y="25"/>
                  </a:lnTo>
                  <a:lnTo>
                    <a:pt x="40" y="21"/>
                  </a:lnTo>
                  <a:lnTo>
                    <a:pt x="51" y="8"/>
                  </a:lnTo>
                  <a:lnTo>
                    <a:pt x="6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47" name="Freeform 18">
              <a:extLst>
                <a:ext uri="{FF2B5EF4-FFF2-40B4-BE49-F238E27FC236}">
                  <a16:creationId xmlns:a16="http://schemas.microsoft.com/office/drawing/2014/main" id="{C9813904-E0D8-45EE-FDC7-5217C11C29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85" y="1123"/>
              <a:ext cx="14" cy="41"/>
            </a:xfrm>
            <a:custGeom>
              <a:avLst/>
              <a:gdLst>
                <a:gd name="T0" fmla="*/ 0 w 44"/>
                <a:gd name="T1" fmla="*/ 0 h 147"/>
                <a:gd name="T2" fmla="*/ 0 w 44"/>
                <a:gd name="T3" fmla="*/ 0 h 147"/>
                <a:gd name="T4" fmla="*/ 0 w 44"/>
                <a:gd name="T5" fmla="*/ 0 h 147"/>
                <a:gd name="T6" fmla="*/ 0 w 44"/>
                <a:gd name="T7" fmla="*/ 0 h 147"/>
                <a:gd name="T8" fmla="*/ 0 w 44"/>
                <a:gd name="T9" fmla="*/ 0 h 147"/>
                <a:gd name="T10" fmla="*/ 0 w 44"/>
                <a:gd name="T11" fmla="*/ 0 h 147"/>
                <a:gd name="T12" fmla="*/ 0 w 44"/>
                <a:gd name="T13" fmla="*/ 0 h 147"/>
                <a:gd name="T14" fmla="*/ 0 w 44"/>
                <a:gd name="T15" fmla="*/ 0 h 147"/>
                <a:gd name="T16" fmla="*/ 0 w 44"/>
                <a:gd name="T17" fmla="*/ 0 h 147"/>
                <a:gd name="T18" fmla="*/ 0 w 44"/>
                <a:gd name="T19" fmla="*/ 0 h 147"/>
                <a:gd name="T20" fmla="*/ 0 w 44"/>
                <a:gd name="T21" fmla="*/ 0 h 147"/>
                <a:gd name="T22" fmla="*/ 0 w 44"/>
                <a:gd name="T23" fmla="*/ 0 h 147"/>
                <a:gd name="T24" fmla="*/ 0 w 44"/>
                <a:gd name="T25" fmla="*/ 0 h 147"/>
                <a:gd name="T26" fmla="*/ 0 w 44"/>
                <a:gd name="T27" fmla="*/ 0 h 147"/>
                <a:gd name="T28" fmla="*/ 0 w 44"/>
                <a:gd name="T29" fmla="*/ 0 h 147"/>
                <a:gd name="T30" fmla="*/ 0 w 44"/>
                <a:gd name="T31" fmla="*/ 0 h 147"/>
                <a:gd name="T32" fmla="*/ 0 w 44"/>
                <a:gd name="T33" fmla="*/ 0 h 147"/>
                <a:gd name="T34" fmla="*/ 0 w 44"/>
                <a:gd name="T35" fmla="*/ 0 h 147"/>
                <a:gd name="T36" fmla="*/ 0 w 44"/>
                <a:gd name="T37" fmla="*/ 0 h 147"/>
                <a:gd name="T38" fmla="*/ 0 w 44"/>
                <a:gd name="T39" fmla="*/ 0 h 147"/>
                <a:gd name="T40" fmla="*/ 0 w 44"/>
                <a:gd name="T41" fmla="*/ 0 h 147"/>
                <a:gd name="T42" fmla="*/ 0 w 44"/>
                <a:gd name="T43" fmla="*/ 0 h 147"/>
                <a:gd name="T44" fmla="*/ 0 w 44"/>
                <a:gd name="T45" fmla="*/ 0 h 147"/>
                <a:gd name="T46" fmla="*/ 0 w 44"/>
                <a:gd name="T47" fmla="*/ 0 h 147"/>
                <a:gd name="T48" fmla="*/ 0 w 44"/>
                <a:gd name="T49" fmla="*/ 0 h 147"/>
                <a:gd name="T50" fmla="*/ 0 w 44"/>
                <a:gd name="T51" fmla="*/ 0 h 147"/>
                <a:gd name="T52" fmla="*/ 0 w 44"/>
                <a:gd name="T53" fmla="*/ 0 h 147"/>
                <a:gd name="T54" fmla="*/ 0 w 44"/>
                <a:gd name="T55" fmla="*/ 0 h 147"/>
                <a:gd name="T56" fmla="*/ 0 w 44"/>
                <a:gd name="T57" fmla="*/ 0 h 147"/>
                <a:gd name="T58" fmla="*/ 0 w 44"/>
                <a:gd name="T59" fmla="*/ 0 h 147"/>
                <a:gd name="T60" fmla="*/ 0 w 44"/>
                <a:gd name="T61" fmla="*/ 0 h 147"/>
                <a:gd name="T62" fmla="*/ 0 w 44"/>
                <a:gd name="T63" fmla="*/ 0 h 147"/>
                <a:gd name="T64" fmla="*/ 0 w 44"/>
                <a:gd name="T65" fmla="*/ 0 h 147"/>
                <a:gd name="T66" fmla="*/ 0 w 44"/>
                <a:gd name="T67" fmla="*/ 0 h 147"/>
                <a:gd name="T68" fmla="*/ 0 w 44"/>
                <a:gd name="T69" fmla="*/ 0 h 147"/>
                <a:gd name="T70" fmla="*/ 0 w 44"/>
                <a:gd name="T71" fmla="*/ 0 h 147"/>
                <a:gd name="T72" fmla="*/ 0 w 44"/>
                <a:gd name="T73" fmla="*/ 0 h 147"/>
                <a:gd name="T74" fmla="*/ 0 w 44"/>
                <a:gd name="T75" fmla="*/ 0 h 147"/>
                <a:gd name="T76" fmla="*/ 0 w 44"/>
                <a:gd name="T77" fmla="*/ 0 h 147"/>
                <a:gd name="T78" fmla="*/ 0 w 44"/>
                <a:gd name="T79" fmla="*/ 0 h 147"/>
                <a:gd name="T80" fmla="*/ 0 w 44"/>
                <a:gd name="T81" fmla="*/ 0 h 147"/>
                <a:gd name="T82" fmla="*/ 0 w 44"/>
                <a:gd name="T83" fmla="*/ 0 h 147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44"/>
                <a:gd name="T127" fmla="*/ 0 h 147"/>
                <a:gd name="T128" fmla="*/ 44 w 44"/>
                <a:gd name="T129" fmla="*/ 147 h 147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44" h="147">
                  <a:moveTo>
                    <a:pt x="11" y="12"/>
                  </a:moveTo>
                  <a:lnTo>
                    <a:pt x="11" y="4"/>
                  </a:lnTo>
                  <a:lnTo>
                    <a:pt x="15" y="2"/>
                  </a:lnTo>
                  <a:lnTo>
                    <a:pt x="15" y="0"/>
                  </a:lnTo>
                  <a:lnTo>
                    <a:pt x="19" y="4"/>
                  </a:lnTo>
                  <a:lnTo>
                    <a:pt x="23" y="8"/>
                  </a:lnTo>
                  <a:lnTo>
                    <a:pt x="28" y="12"/>
                  </a:lnTo>
                  <a:lnTo>
                    <a:pt x="25" y="19"/>
                  </a:lnTo>
                  <a:lnTo>
                    <a:pt x="25" y="27"/>
                  </a:lnTo>
                  <a:lnTo>
                    <a:pt x="25" y="36"/>
                  </a:lnTo>
                  <a:lnTo>
                    <a:pt x="25" y="46"/>
                  </a:lnTo>
                  <a:lnTo>
                    <a:pt x="25" y="53"/>
                  </a:lnTo>
                  <a:lnTo>
                    <a:pt x="25" y="61"/>
                  </a:lnTo>
                  <a:lnTo>
                    <a:pt x="25" y="69"/>
                  </a:lnTo>
                  <a:lnTo>
                    <a:pt x="26" y="78"/>
                  </a:lnTo>
                  <a:lnTo>
                    <a:pt x="26" y="88"/>
                  </a:lnTo>
                  <a:lnTo>
                    <a:pt x="28" y="95"/>
                  </a:lnTo>
                  <a:lnTo>
                    <a:pt x="28" y="103"/>
                  </a:lnTo>
                  <a:lnTo>
                    <a:pt x="32" y="112"/>
                  </a:lnTo>
                  <a:lnTo>
                    <a:pt x="34" y="120"/>
                  </a:lnTo>
                  <a:lnTo>
                    <a:pt x="36" y="130"/>
                  </a:lnTo>
                  <a:lnTo>
                    <a:pt x="38" y="137"/>
                  </a:lnTo>
                  <a:lnTo>
                    <a:pt x="44" y="147"/>
                  </a:lnTo>
                  <a:lnTo>
                    <a:pt x="28" y="147"/>
                  </a:lnTo>
                  <a:lnTo>
                    <a:pt x="19" y="147"/>
                  </a:lnTo>
                  <a:lnTo>
                    <a:pt x="15" y="139"/>
                  </a:lnTo>
                  <a:lnTo>
                    <a:pt x="11" y="130"/>
                  </a:lnTo>
                  <a:lnTo>
                    <a:pt x="7" y="122"/>
                  </a:lnTo>
                  <a:lnTo>
                    <a:pt x="6" y="114"/>
                  </a:lnTo>
                  <a:lnTo>
                    <a:pt x="4" y="105"/>
                  </a:lnTo>
                  <a:lnTo>
                    <a:pt x="2" y="97"/>
                  </a:lnTo>
                  <a:lnTo>
                    <a:pt x="2" y="88"/>
                  </a:lnTo>
                  <a:lnTo>
                    <a:pt x="2" y="78"/>
                  </a:lnTo>
                  <a:lnTo>
                    <a:pt x="0" y="69"/>
                  </a:lnTo>
                  <a:lnTo>
                    <a:pt x="0" y="59"/>
                  </a:lnTo>
                  <a:lnTo>
                    <a:pt x="0" y="50"/>
                  </a:lnTo>
                  <a:lnTo>
                    <a:pt x="2" y="42"/>
                  </a:lnTo>
                  <a:lnTo>
                    <a:pt x="2" y="34"/>
                  </a:lnTo>
                  <a:lnTo>
                    <a:pt x="6" y="27"/>
                  </a:lnTo>
                  <a:lnTo>
                    <a:pt x="6" y="17"/>
                  </a:lnTo>
                  <a:lnTo>
                    <a:pt x="11" y="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48" name="Freeform 19">
              <a:extLst>
                <a:ext uri="{FF2B5EF4-FFF2-40B4-BE49-F238E27FC236}">
                  <a16:creationId xmlns:a16="http://schemas.microsoft.com/office/drawing/2014/main" id="{76B81802-C012-2CB3-3530-EFCF95943E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4" y="1151"/>
              <a:ext cx="54" cy="61"/>
            </a:xfrm>
            <a:custGeom>
              <a:avLst/>
              <a:gdLst>
                <a:gd name="T0" fmla="*/ 0 w 179"/>
                <a:gd name="T1" fmla="*/ 0 h 215"/>
                <a:gd name="T2" fmla="*/ 0 w 179"/>
                <a:gd name="T3" fmla="*/ 0 h 215"/>
                <a:gd name="T4" fmla="*/ 0 w 179"/>
                <a:gd name="T5" fmla="*/ 0 h 215"/>
                <a:gd name="T6" fmla="*/ 0 w 179"/>
                <a:gd name="T7" fmla="*/ 0 h 215"/>
                <a:gd name="T8" fmla="*/ 0 w 179"/>
                <a:gd name="T9" fmla="*/ 0 h 215"/>
                <a:gd name="T10" fmla="*/ 0 w 179"/>
                <a:gd name="T11" fmla="*/ 0 h 215"/>
                <a:gd name="T12" fmla="*/ 0 w 179"/>
                <a:gd name="T13" fmla="*/ 0 h 215"/>
                <a:gd name="T14" fmla="*/ 0 w 179"/>
                <a:gd name="T15" fmla="*/ 0 h 215"/>
                <a:gd name="T16" fmla="*/ 0 w 179"/>
                <a:gd name="T17" fmla="*/ 0 h 215"/>
                <a:gd name="T18" fmla="*/ 0 w 179"/>
                <a:gd name="T19" fmla="*/ 0 h 215"/>
                <a:gd name="T20" fmla="*/ 0 w 179"/>
                <a:gd name="T21" fmla="*/ 0 h 215"/>
                <a:gd name="T22" fmla="*/ 0 w 179"/>
                <a:gd name="T23" fmla="*/ 0 h 215"/>
                <a:gd name="T24" fmla="*/ 0 w 179"/>
                <a:gd name="T25" fmla="*/ 0 h 215"/>
                <a:gd name="T26" fmla="*/ 0 w 179"/>
                <a:gd name="T27" fmla="*/ 0 h 215"/>
                <a:gd name="T28" fmla="*/ 0 w 179"/>
                <a:gd name="T29" fmla="*/ 0 h 215"/>
                <a:gd name="T30" fmla="*/ 0 w 179"/>
                <a:gd name="T31" fmla="*/ 0 h 215"/>
                <a:gd name="T32" fmla="*/ 0 w 179"/>
                <a:gd name="T33" fmla="*/ 0 h 215"/>
                <a:gd name="T34" fmla="*/ 0 w 179"/>
                <a:gd name="T35" fmla="*/ 0 h 215"/>
                <a:gd name="T36" fmla="*/ 0 w 179"/>
                <a:gd name="T37" fmla="*/ 0 h 215"/>
                <a:gd name="T38" fmla="*/ 0 w 179"/>
                <a:gd name="T39" fmla="*/ 0 h 215"/>
                <a:gd name="T40" fmla="*/ 0 w 179"/>
                <a:gd name="T41" fmla="*/ 0 h 215"/>
                <a:gd name="T42" fmla="*/ 0 w 179"/>
                <a:gd name="T43" fmla="*/ 0 h 215"/>
                <a:gd name="T44" fmla="*/ 0 w 179"/>
                <a:gd name="T45" fmla="*/ 0 h 215"/>
                <a:gd name="T46" fmla="*/ 0 w 179"/>
                <a:gd name="T47" fmla="*/ 0 h 215"/>
                <a:gd name="T48" fmla="*/ 0 w 179"/>
                <a:gd name="T49" fmla="*/ 0 h 215"/>
                <a:gd name="T50" fmla="*/ 0 w 179"/>
                <a:gd name="T51" fmla="*/ 0 h 215"/>
                <a:gd name="T52" fmla="*/ 0 w 179"/>
                <a:gd name="T53" fmla="*/ 0 h 215"/>
                <a:gd name="T54" fmla="*/ 0 w 179"/>
                <a:gd name="T55" fmla="*/ 0 h 215"/>
                <a:gd name="T56" fmla="*/ 0 w 179"/>
                <a:gd name="T57" fmla="*/ 0 h 215"/>
                <a:gd name="T58" fmla="*/ 0 w 179"/>
                <a:gd name="T59" fmla="*/ 0 h 215"/>
                <a:gd name="T60" fmla="*/ 0 w 179"/>
                <a:gd name="T61" fmla="*/ 0 h 215"/>
                <a:gd name="T62" fmla="*/ 0 w 179"/>
                <a:gd name="T63" fmla="*/ 0 h 215"/>
                <a:gd name="T64" fmla="*/ 0 w 179"/>
                <a:gd name="T65" fmla="*/ 0 h 215"/>
                <a:gd name="T66" fmla="*/ 0 w 179"/>
                <a:gd name="T67" fmla="*/ 0 h 215"/>
                <a:gd name="T68" fmla="*/ 0 w 179"/>
                <a:gd name="T69" fmla="*/ 0 h 215"/>
                <a:gd name="T70" fmla="*/ 0 w 179"/>
                <a:gd name="T71" fmla="*/ 0 h 215"/>
                <a:gd name="T72" fmla="*/ 0 w 179"/>
                <a:gd name="T73" fmla="*/ 0 h 215"/>
                <a:gd name="T74" fmla="*/ 0 w 179"/>
                <a:gd name="T75" fmla="*/ 0 h 215"/>
                <a:gd name="T76" fmla="*/ 0 w 179"/>
                <a:gd name="T77" fmla="*/ 0 h 215"/>
                <a:gd name="T78" fmla="*/ 0 w 179"/>
                <a:gd name="T79" fmla="*/ 0 h 215"/>
                <a:gd name="T80" fmla="*/ 0 w 179"/>
                <a:gd name="T81" fmla="*/ 0 h 215"/>
                <a:gd name="T82" fmla="*/ 0 w 179"/>
                <a:gd name="T83" fmla="*/ 0 h 215"/>
                <a:gd name="T84" fmla="*/ 0 w 179"/>
                <a:gd name="T85" fmla="*/ 0 h 215"/>
                <a:gd name="T86" fmla="*/ 0 w 179"/>
                <a:gd name="T87" fmla="*/ 0 h 215"/>
                <a:gd name="T88" fmla="*/ 0 w 179"/>
                <a:gd name="T89" fmla="*/ 0 h 215"/>
                <a:gd name="T90" fmla="*/ 0 w 179"/>
                <a:gd name="T91" fmla="*/ 0 h 215"/>
                <a:gd name="T92" fmla="*/ 0 w 179"/>
                <a:gd name="T93" fmla="*/ 0 h 215"/>
                <a:gd name="T94" fmla="*/ 0 w 179"/>
                <a:gd name="T95" fmla="*/ 0 h 215"/>
                <a:gd name="T96" fmla="*/ 0 w 179"/>
                <a:gd name="T97" fmla="*/ 0 h 21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79"/>
                <a:gd name="T148" fmla="*/ 0 h 215"/>
                <a:gd name="T149" fmla="*/ 179 w 179"/>
                <a:gd name="T150" fmla="*/ 215 h 21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79" h="215">
                  <a:moveTo>
                    <a:pt x="27" y="13"/>
                  </a:moveTo>
                  <a:lnTo>
                    <a:pt x="37" y="4"/>
                  </a:lnTo>
                  <a:lnTo>
                    <a:pt x="52" y="0"/>
                  </a:lnTo>
                  <a:lnTo>
                    <a:pt x="65" y="0"/>
                  </a:lnTo>
                  <a:lnTo>
                    <a:pt x="82" y="4"/>
                  </a:lnTo>
                  <a:lnTo>
                    <a:pt x="95" y="10"/>
                  </a:lnTo>
                  <a:lnTo>
                    <a:pt x="113" y="19"/>
                  </a:lnTo>
                  <a:lnTo>
                    <a:pt x="128" y="29"/>
                  </a:lnTo>
                  <a:lnTo>
                    <a:pt x="143" y="44"/>
                  </a:lnTo>
                  <a:lnTo>
                    <a:pt x="152" y="57"/>
                  </a:lnTo>
                  <a:lnTo>
                    <a:pt x="164" y="74"/>
                  </a:lnTo>
                  <a:lnTo>
                    <a:pt x="171" y="90"/>
                  </a:lnTo>
                  <a:lnTo>
                    <a:pt x="177" y="107"/>
                  </a:lnTo>
                  <a:lnTo>
                    <a:pt x="179" y="122"/>
                  </a:lnTo>
                  <a:lnTo>
                    <a:pt x="177" y="139"/>
                  </a:lnTo>
                  <a:lnTo>
                    <a:pt x="171" y="154"/>
                  </a:lnTo>
                  <a:lnTo>
                    <a:pt x="162" y="167"/>
                  </a:lnTo>
                  <a:lnTo>
                    <a:pt x="154" y="173"/>
                  </a:lnTo>
                  <a:lnTo>
                    <a:pt x="149" y="181"/>
                  </a:lnTo>
                  <a:lnTo>
                    <a:pt x="143" y="188"/>
                  </a:lnTo>
                  <a:lnTo>
                    <a:pt x="139" y="196"/>
                  </a:lnTo>
                  <a:lnTo>
                    <a:pt x="128" y="206"/>
                  </a:lnTo>
                  <a:lnTo>
                    <a:pt x="116" y="211"/>
                  </a:lnTo>
                  <a:lnTo>
                    <a:pt x="105" y="213"/>
                  </a:lnTo>
                  <a:lnTo>
                    <a:pt x="92" y="215"/>
                  </a:lnTo>
                  <a:lnTo>
                    <a:pt x="78" y="211"/>
                  </a:lnTo>
                  <a:lnTo>
                    <a:pt x="67" y="207"/>
                  </a:lnTo>
                  <a:lnTo>
                    <a:pt x="54" y="202"/>
                  </a:lnTo>
                  <a:lnTo>
                    <a:pt x="42" y="196"/>
                  </a:lnTo>
                  <a:lnTo>
                    <a:pt x="31" y="185"/>
                  </a:lnTo>
                  <a:lnTo>
                    <a:pt x="19" y="175"/>
                  </a:lnTo>
                  <a:lnTo>
                    <a:pt x="12" y="164"/>
                  </a:lnTo>
                  <a:lnTo>
                    <a:pt x="6" y="150"/>
                  </a:lnTo>
                  <a:lnTo>
                    <a:pt x="0" y="137"/>
                  </a:lnTo>
                  <a:lnTo>
                    <a:pt x="0" y="124"/>
                  </a:lnTo>
                  <a:lnTo>
                    <a:pt x="2" y="110"/>
                  </a:lnTo>
                  <a:lnTo>
                    <a:pt x="8" y="97"/>
                  </a:lnTo>
                  <a:lnTo>
                    <a:pt x="16" y="90"/>
                  </a:lnTo>
                  <a:lnTo>
                    <a:pt x="27" y="86"/>
                  </a:lnTo>
                  <a:lnTo>
                    <a:pt x="35" y="84"/>
                  </a:lnTo>
                  <a:lnTo>
                    <a:pt x="42" y="84"/>
                  </a:lnTo>
                  <a:lnTo>
                    <a:pt x="50" y="86"/>
                  </a:lnTo>
                  <a:lnTo>
                    <a:pt x="59" y="88"/>
                  </a:lnTo>
                  <a:lnTo>
                    <a:pt x="65" y="88"/>
                  </a:lnTo>
                  <a:lnTo>
                    <a:pt x="73" y="90"/>
                  </a:lnTo>
                  <a:lnTo>
                    <a:pt x="80" y="91"/>
                  </a:lnTo>
                  <a:lnTo>
                    <a:pt x="88" y="93"/>
                  </a:lnTo>
                  <a:lnTo>
                    <a:pt x="99" y="97"/>
                  </a:lnTo>
                  <a:lnTo>
                    <a:pt x="105" y="99"/>
                  </a:lnTo>
                  <a:lnTo>
                    <a:pt x="113" y="109"/>
                  </a:lnTo>
                  <a:lnTo>
                    <a:pt x="120" y="120"/>
                  </a:lnTo>
                  <a:lnTo>
                    <a:pt x="114" y="131"/>
                  </a:lnTo>
                  <a:lnTo>
                    <a:pt x="111" y="139"/>
                  </a:lnTo>
                  <a:lnTo>
                    <a:pt x="107" y="143"/>
                  </a:lnTo>
                  <a:lnTo>
                    <a:pt x="105" y="145"/>
                  </a:lnTo>
                  <a:lnTo>
                    <a:pt x="95" y="143"/>
                  </a:lnTo>
                  <a:lnTo>
                    <a:pt x="88" y="137"/>
                  </a:lnTo>
                  <a:lnTo>
                    <a:pt x="78" y="129"/>
                  </a:lnTo>
                  <a:lnTo>
                    <a:pt x="69" y="124"/>
                  </a:lnTo>
                  <a:lnTo>
                    <a:pt x="65" y="122"/>
                  </a:lnTo>
                  <a:lnTo>
                    <a:pt x="63" y="124"/>
                  </a:lnTo>
                  <a:lnTo>
                    <a:pt x="61" y="126"/>
                  </a:lnTo>
                  <a:lnTo>
                    <a:pt x="61" y="135"/>
                  </a:lnTo>
                  <a:lnTo>
                    <a:pt x="61" y="145"/>
                  </a:lnTo>
                  <a:lnTo>
                    <a:pt x="65" y="156"/>
                  </a:lnTo>
                  <a:lnTo>
                    <a:pt x="71" y="164"/>
                  </a:lnTo>
                  <a:lnTo>
                    <a:pt x="78" y="169"/>
                  </a:lnTo>
                  <a:lnTo>
                    <a:pt x="88" y="173"/>
                  </a:lnTo>
                  <a:lnTo>
                    <a:pt x="95" y="175"/>
                  </a:lnTo>
                  <a:lnTo>
                    <a:pt x="105" y="173"/>
                  </a:lnTo>
                  <a:lnTo>
                    <a:pt x="116" y="173"/>
                  </a:lnTo>
                  <a:lnTo>
                    <a:pt x="126" y="167"/>
                  </a:lnTo>
                  <a:lnTo>
                    <a:pt x="135" y="164"/>
                  </a:lnTo>
                  <a:lnTo>
                    <a:pt x="143" y="158"/>
                  </a:lnTo>
                  <a:lnTo>
                    <a:pt x="151" y="150"/>
                  </a:lnTo>
                  <a:lnTo>
                    <a:pt x="156" y="141"/>
                  </a:lnTo>
                  <a:lnTo>
                    <a:pt x="160" y="131"/>
                  </a:lnTo>
                  <a:lnTo>
                    <a:pt x="162" y="122"/>
                  </a:lnTo>
                  <a:lnTo>
                    <a:pt x="162" y="112"/>
                  </a:lnTo>
                  <a:lnTo>
                    <a:pt x="158" y="103"/>
                  </a:lnTo>
                  <a:lnTo>
                    <a:pt x="156" y="95"/>
                  </a:lnTo>
                  <a:lnTo>
                    <a:pt x="152" y="88"/>
                  </a:lnTo>
                  <a:lnTo>
                    <a:pt x="149" y="80"/>
                  </a:lnTo>
                  <a:lnTo>
                    <a:pt x="137" y="65"/>
                  </a:lnTo>
                  <a:lnTo>
                    <a:pt x="124" y="53"/>
                  </a:lnTo>
                  <a:lnTo>
                    <a:pt x="114" y="46"/>
                  </a:lnTo>
                  <a:lnTo>
                    <a:pt x="107" y="42"/>
                  </a:lnTo>
                  <a:lnTo>
                    <a:pt x="99" y="38"/>
                  </a:lnTo>
                  <a:lnTo>
                    <a:pt x="92" y="36"/>
                  </a:lnTo>
                  <a:lnTo>
                    <a:pt x="82" y="34"/>
                  </a:lnTo>
                  <a:lnTo>
                    <a:pt x="75" y="34"/>
                  </a:lnTo>
                  <a:lnTo>
                    <a:pt x="67" y="36"/>
                  </a:lnTo>
                  <a:lnTo>
                    <a:pt x="61" y="40"/>
                  </a:lnTo>
                  <a:lnTo>
                    <a:pt x="54" y="34"/>
                  </a:lnTo>
                  <a:lnTo>
                    <a:pt x="40" y="25"/>
                  </a:lnTo>
                  <a:lnTo>
                    <a:pt x="31" y="17"/>
                  </a:lnTo>
                  <a:lnTo>
                    <a:pt x="27" y="1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49" name="Freeform 20">
              <a:extLst>
                <a:ext uri="{FF2B5EF4-FFF2-40B4-BE49-F238E27FC236}">
                  <a16:creationId xmlns:a16="http://schemas.microsoft.com/office/drawing/2014/main" id="{083ED1E2-7B1F-D980-4D7B-BEE6AE59DD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3" y="1185"/>
              <a:ext cx="26" cy="44"/>
            </a:xfrm>
            <a:custGeom>
              <a:avLst/>
              <a:gdLst>
                <a:gd name="T0" fmla="*/ 0 w 85"/>
                <a:gd name="T1" fmla="*/ 0 h 154"/>
                <a:gd name="T2" fmla="*/ 0 w 85"/>
                <a:gd name="T3" fmla="*/ 0 h 154"/>
                <a:gd name="T4" fmla="*/ 0 w 85"/>
                <a:gd name="T5" fmla="*/ 0 h 154"/>
                <a:gd name="T6" fmla="*/ 0 w 85"/>
                <a:gd name="T7" fmla="*/ 0 h 154"/>
                <a:gd name="T8" fmla="*/ 0 w 85"/>
                <a:gd name="T9" fmla="*/ 0 h 154"/>
                <a:gd name="T10" fmla="*/ 0 w 85"/>
                <a:gd name="T11" fmla="*/ 0 h 154"/>
                <a:gd name="T12" fmla="*/ 0 w 85"/>
                <a:gd name="T13" fmla="*/ 0 h 154"/>
                <a:gd name="T14" fmla="*/ 0 w 85"/>
                <a:gd name="T15" fmla="*/ 0 h 154"/>
                <a:gd name="T16" fmla="*/ 0 w 85"/>
                <a:gd name="T17" fmla="*/ 0 h 154"/>
                <a:gd name="T18" fmla="*/ 0 w 85"/>
                <a:gd name="T19" fmla="*/ 0 h 154"/>
                <a:gd name="T20" fmla="*/ 0 w 85"/>
                <a:gd name="T21" fmla="*/ 0 h 154"/>
                <a:gd name="T22" fmla="*/ 0 w 85"/>
                <a:gd name="T23" fmla="*/ 0 h 154"/>
                <a:gd name="T24" fmla="*/ 0 w 85"/>
                <a:gd name="T25" fmla="*/ 0 h 154"/>
                <a:gd name="T26" fmla="*/ 0 w 85"/>
                <a:gd name="T27" fmla="*/ 0 h 154"/>
                <a:gd name="T28" fmla="*/ 0 w 85"/>
                <a:gd name="T29" fmla="*/ 0 h 154"/>
                <a:gd name="T30" fmla="*/ 0 w 85"/>
                <a:gd name="T31" fmla="*/ 0 h 154"/>
                <a:gd name="T32" fmla="*/ 0 w 85"/>
                <a:gd name="T33" fmla="*/ 0 h 154"/>
                <a:gd name="T34" fmla="*/ 0 w 85"/>
                <a:gd name="T35" fmla="*/ 0 h 154"/>
                <a:gd name="T36" fmla="*/ 0 w 85"/>
                <a:gd name="T37" fmla="*/ 0 h 154"/>
                <a:gd name="T38" fmla="*/ 0 w 85"/>
                <a:gd name="T39" fmla="*/ 0 h 154"/>
                <a:gd name="T40" fmla="*/ 0 w 85"/>
                <a:gd name="T41" fmla="*/ 0 h 154"/>
                <a:gd name="T42" fmla="*/ 0 w 85"/>
                <a:gd name="T43" fmla="*/ 0 h 154"/>
                <a:gd name="T44" fmla="*/ 0 w 85"/>
                <a:gd name="T45" fmla="*/ 0 h 154"/>
                <a:gd name="T46" fmla="*/ 0 w 85"/>
                <a:gd name="T47" fmla="*/ 0 h 154"/>
                <a:gd name="T48" fmla="*/ 0 w 85"/>
                <a:gd name="T49" fmla="*/ 0 h 154"/>
                <a:gd name="T50" fmla="*/ 0 w 85"/>
                <a:gd name="T51" fmla="*/ 0 h 154"/>
                <a:gd name="T52" fmla="*/ 0 w 85"/>
                <a:gd name="T53" fmla="*/ 0 h 154"/>
                <a:gd name="T54" fmla="*/ 0 w 85"/>
                <a:gd name="T55" fmla="*/ 0 h 154"/>
                <a:gd name="T56" fmla="*/ 0 w 85"/>
                <a:gd name="T57" fmla="*/ 0 h 154"/>
                <a:gd name="T58" fmla="*/ 0 w 85"/>
                <a:gd name="T59" fmla="*/ 0 h 154"/>
                <a:gd name="T60" fmla="*/ 0 w 85"/>
                <a:gd name="T61" fmla="*/ 0 h 154"/>
                <a:gd name="T62" fmla="*/ 0 w 85"/>
                <a:gd name="T63" fmla="*/ 0 h 154"/>
                <a:gd name="T64" fmla="*/ 0 w 85"/>
                <a:gd name="T65" fmla="*/ 0 h 154"/>
                <a:gd name="T66" fmla="*/ 0 w 85"/>
                <a:gd name="T67" fmla="*/ 0 h 154"/>
                <a:gd name="T68" fmla="*/ 0 w 85"/>
                <a:gd name="T69" fmla="*/ 0 h 154"/>
                <a:gd name="T70" fmla="*/ 0 w 85"/>
                <a:gd name="T71" fmla="*/ 0 h 154"/>
                <a:gd name="T72" fmla="*/ 0 w 85"/>
                <a:gd name="T73" fmla="*/ 0 h 154"/>
                <a:gd name="T74" fmla="*/ 0 w 85"/>
                <a:gd name="T75" fmla="*/ 0 h 154"/>
                <a:gd name="T76" fmla="*/ 0 w 85"/>
                <a:gd name="T77" fmla="*/ 0 h 154"/>
                <a:gd name="T78" fmla="*/ 0 w 85"/>
                <a:gd name="T79" fmla="*/ 0 h 154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85"/>
                <a:gd name="T121" fmla="*/ 0 h 154"/>
                <a:gd name="T122" fmla="*/ 85 w 85"/>
                <a:gd name="T123" fmla="*/ 154 h 154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85" h="154">
                  <a:moveTo>
                    <a:pt x="13" y="0"/>
                  </a:moveTo>
                  <a:lnTo>
                    <a:pt x="13" y="0"/>
                  </a:lnTo>
                  <a:lnTo>
                    <a:pt x="19" y="0"/>
                  </a:lnTo>
                  <a:lnTo>
                    <a:pt x="25" y="0"/>
                  </a:lnTo>
                  <a:lnTo>
                    <a:pt x="30" y="0"/>
                  </a:lnTo>
                  <a:lnTo>
                    <a:pt x="25" y="9"/>
                  </a:lnTo>
                  <a:lnTo>
                    <a:pt x="23" y="19"/>
                  </a:lnTo>
                  <a:lnTo>
                    <a:pt x="21" y="28"/>
                  </a:lnTo>
                  <a:lnTo>
                    <a:pt x="21" y="40"/>
                  </a:lnTo>
                  <a:lnTo>
                    <a:pt x="21" y="49"/>
                  </a:lnTo>
                  <a:lnTo>
                    <a:pt x="23" y="59"/>
                  </a:lnTo>
                  <a:lnTo>
                    <a:pt x="25" y="68"/>
                  </a:lnTo>
                  <a:lnTo>
                    <a:pt x="28" y="80"/>
                  </a:lnTo>
                  <a:lnTo>
                    <a:pt x="32" y="87"/>
                  </a:lnTo>
                  <a:lnTo>
                    <a:pt x="36" y="95"/>
                  </a:lnTo>
                  <a:lnTo>
                    <a:pt x="42" y="102"/>
                  </a:lnTo>
                  <a:lnTo>
                    <a:pt x="51" y="112"/>
                  </a:lnTo>
                  <a:lnTo>
                    <a:pt x="57" y="119"/>
                  </a:lnTo>
                  <a:lnTo>
                    <a:pt x="65" y="127"/>
                  </a:lnTo>
                  <a:lnTo>
                    <a:pt x="74" y="131"/>
                  </a:lnTo>
                  <a:lnTo>
                    <a:pt x="85" y="138"/>
                  </a:lnTo>
                  <a:lnTo>
                    <a:pt x="80" y="146"/>
                  </a:lnTo>
                  <a:lnTo>
                    <a:pt x="74" y="154"/>
                  </a:lnTo>
                  <a:lnTo>
                    <a:pt x="63" y="148"/>
                  </a:lnTo>
                  <a:lnTo>
                    <a:pt x="51" y="144"/>
                  </a:lnTo>
                  <a:lnTo>
                    <a:pt x="42" y="137"/>
                  </a:lnTo>
                  <a:lnTo>
                    <a:pt x="32" y="131"/>
                  </a:lnTo>
                  <a:lnTo>
                    <a:pt x="25" y="121"/>
                  </a:lnTo>
                  <a:lnTo>
                    <a:pt x="19" y="112"/>
                  </a:lnTo>
                  <a:lnTo>
                    <a:pt x="11" y="100"/>
                  </a:lnTo>
                  <a:lnTo>
                    <a:pt x="7" y="91"/>
                  </a:lnTo>
                  <a:lnTo>
                    <a:pt x="4" y="80"/>
                  </a:lnTo>
                  <a:lnTo>
                    <a:pt x="0" y="66"/>
                  </a:lnTo>
                  <a:lnTo>
                    <a:pt x="0" y="55"/>
                  </a:lnTo>
                  <a:lnTo>
                    <a:pt x="0" y="43"/>
                  </a:lnTo>
                  <a:lnTo>
                    <a:pt x="0" y="32"/>
                  </a:lnTo>
                  <a:lnTo>
                    <a:pt x="4" y="19"/>
                  </a:lnTo>
                  <a:lnTo>
                    <a:pt x="6" y="9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50" name="Freeform 21">
              <a:extLst>
                <a:ext uri="{FF2B5EF4-FFF2-40B4-BE49-F238E27FC236}">
                  <a16:creationId xmlns:a16="http://schemas.microsoft.com/office/drawing/2014/main" id="{B80E241B-8C11-001B-6F42-2A146B59E5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1" y="1227"/>
              <a:ext cx="37" cy="23"/>
            </a:xfrm>
            <a:custGeom>
              <a:avLst/>
              <a:gdLst>
                <a:gd name="T0" fmla="*/ 0 w 120"/>
                <a:gd name="T1" fmla="*/ 0 h 84"/>
                <a:gd name="T2" fmla="*/ 0 w 120"/>
                <a:gd name="T3" fmla="*/ 0 h 84"/>
                <a:gd name="T4" fmla="*/ 0 w 120"/>
                <a:gd name="T5" fmla="*/ 0 h 84"/>
                <a:gd name="T6" fmla="*/ 0 w 120"/>
                <a:gd name="T7" fmla="*/ 0 h 84"/>
                <a:gd name="T8" fmla="*/ 0 w 120"/>
                <a:gd name="T9" fmla="*/ 0 h 84"/>
                <a:gd name="T10" fmla="*/ 0 w 120"/>
                <a:gd name="T11" fmla="*/ 0 h 84"/>
                <a:gd name="T12" fmla="*/ 0 w 120"/>
                <a:gd name="T13" fmla="*/ 0 h 84"/>
                <a:gd name="T14" fmla="*/ 0 w 120"/>
                <a:gd name="T15" fmla="*/ 0 h 84"/>
                <a:gd name="T16" fmla="*/ 0 w 120"/>
                <a:gd name="T17" fmla="*/ 0 h 84"/>
                <a:gd name="T18" fmla="*/ 0 w 120"/>
                <a:gd name="T19" fmla="*/ 0 h 84"/>
                <a:gd name="T20" fmla="*/ 0 w 120"/>
                <a:gd name="T21" fmla="*/ 0 h 84"/>
                <a:gd name="T22" fmla="*/ 0 w 120"/>
                <a:gd name="T23" fmla="*/ 0 h 84"/>
                <a:gd name="T24" fmla="*/ 0 w 120"/>
                <a:gd name="T25" fmla="*/ 0 h 84"/>
                <a:gd name="T26" fmla="*/ 0 w 120"/>
                <a:gd name="T27" fmla="*/ 0 h 84"/>
                <a:gd name="T28" fmla="*/ 0 w 120"/>
                <a:gd name="T29" fmla="*/ 0 h 84"/>
                <a:gd name="T30" fmla="*/ 0 w 120"/>
                <a:gd name="T31" fmla="*/ 0 h 84"/>
                <a:gd name="T32" fmla="*/ 0 w 120"/>
                <a:gd name="T33" fmla="*/ 0 h 84"/>
                <a:gd name="T34" fmla="*/ 0 w 120"/>
                <a:gd name="T35" fmla="*/ 0 h 84"/>
                <a:gd name="T36" fmla="*/ 0 w 120"/>
                <a:gd name="T37" fmla="*/ 0 h 84"/>
                <a:gd name="T38" fmla="*/ 0 w 120"/>
                <a:gd name="T39" fmla="*/ 0 h 84"/>
                <a:gd name="T40" fmla="*/ 0 w 120"/>
                <a:gd name="T41" fmla="*/ 0 h 84"/>
                <a:gd name="T42" fmla="*/ 0 w 120"/>
                <a:gd name="T43" fmla="*/ 0 h 84"/>
                <a:gd name="T44" fmla="*/ 0 w 120"/>
                <a:gd name="T45" fmla="*/ 0 h 84"/>
                <a:gd name="T46" fmla="*/ 0 w 120"/>
                <a:gd name="T47" fmla="*/ 0 h 84"/>
                <a:gd name="T48" fmla="*/ 0 w 120"/>
                <a:gd name="T49" fmla="*/ 0 h 84"/>
                <a:gd name="T50" fmla="*/ 0 w 120"/>
                <a:gd name="T51" fmla="*/ 0 h 84"/>
                <a:gd name="T52" fmla="*/ 0 w 120"/>
                <a:gd name="T53" fmla="*/ 0 h 84"/>
                <a:gd name="T54" fmla="*/ 0 w 120"/>
                <a:gd name="T55" fmla="*/ 0 h 84"/>
                <a:gd name="T56" fmla="*/ 0 w 120"/>
                <a:gd name="T57" fmla="*/ 0 h 84"/>
                <a:gd name="T58" fmla="*/ 0 w 120"/>
                <a:gd name="T59" fmla="*/ 0 h 84"/>
                <a:gd name="T60" fmla="*/ 0 w 120"/>
                <a:gd name="T61" fmla="*/ 0 h 84"/>
                <a:gd name="T62" fmla="*/ 0 w 120"/>
                <a:gd name="T63" fmla="*/ 0 h 84"/>
                <a:gd name="T64" fmla="*/ 0 w 120"/>
                <a:gd name="T65" fmla="*/ 0 h 84"/>
                <a:gd name="T66" fmla="*/ 0 w 120"/>
                <a:gd name="T67" fmla="*/ 0 h 84"/>
                <a:gd name="T68" fmla="*/ 0 w 120"/>
                <a:gd name="T69" fmla="*/ 0 h 84"/>
                <a:gd name="T70" fmla="*/ 0 w 120"/>
                <a:gd name="T71" fmla="*/ 0 h 84"/>
                <a:gd name="T72" fmla="*/ 0 w 120"/>
                <a:gd name="T73" fmla="*/ 0 h 84"/>
                <a:gd name="T74" fmla="*/ 0 w 120"/>
                <a:gd name="T75" fmla="*/ 0 h 84"/>
                <a:gd name="T76" fmla="*/ 0 w 120"/>
                <a:gd name="T77" fmla="*/ 0 h 84"/>
                <a:gd name="T78" fmla="*/ 0 w 120"/>
                <a:gd name="T79" fmla="*/ 0 h 84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120"/>
                <a:gd name="T121" fmla="*/ 0 h 84"/>
                <a:gd name="T122" fmla="*/ 120 w 120"/>
                <a:gd name="T123" fmla="*/ 84 h 84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120" h="84">
                  <a:moveTo>
                    <a:pt x="4" y="0"/>
                  </a:moveTo>
                  <a:lnTo>
                    <a:pt x="6" y="0"/>
                  </a:lnTo>
                  <a:lnTo>
                    <a:pt x="14" y="0"/>
                  </a:lnTo>
                  <a:lnTo>
                    <a:pt x="19" y="0"/>
                  </a:lnTo>
                  <a:lnTo>
                    <a:pt x="25" y="0"/>
                  </a:lnTo>
                  <a:lnTo>
                    <a:pt x="23" y="13"/>
                  </a:lnTo>
                  <a:lnTo>
                    <a:pt x="31" y="27"/>
                  </a:lnTo>
                  <a:lnTo>
                    <a:pt x="35" y="32"/>
                  </a:lnTo>
                  <a:lnTo>
                    <a:pt x="42" y="36"/>
                  </a:lnTo>
                  <a:lnTo>
                    <a:pt x="48" y="42"/>
                  </a:lnTo>
                  <a:lnTo>
                    <a:pt x="56" y="48"/>
                  </a:lnTo>
                  <a:lnTo>
                    <a:pt x="63" y="51"/>
                  </a:lnTo>
                  <a:lnTo>
                    <a:pt x="71" y="55"/>
                  </a:lnTo>
                  <a:lnTo>
                    <a:pt x="78" y="55"/>
                  </a:lnTo>
                  <a:lnTo>
                    <a:pt x="88" y="59"/>
                  </a:lnTo>
                  <a:lnTo>
                    <a:pt x="95" y="59"/>
                  </a:lnTo>
                  <a:lnTo>
                    <a:pt x="103" y="61"/>
                  </a:lnTo>
                  <a:lnTo>
                    <a:pt x="113" y="61"/>
                  </a:lnTo>
                  <a:lnTo>
                    <a:pt x="120" y="61"/>
                  </a:lnTo>
                  <a:lnTo>
                    <a:pt x="118" y="67"/>
                  </a:lnTo>
                  <a:lnTo>
                    <a:pt x="116" y="72"/>
                  </a:lnTo>
                  <a:lnTo>
                    <a:pt x="111" y="76"/>
                  </a:lnTo>
                  <a:lnTo>
                    <a:pt x="105" y="82"/>
                  </a:lnTo>
                  <a:lnTo>
                    <a:pt x="97" y="84"/>
                  </a:lnTo>
                  <a:lnTo>
                    <a:pt x="88" y="84"/>
                  </a:lnTo>
                  <a:lnTo>
                    <a:pt x="78" y="84"/>
                  </a:lnTo>
                  <a:lnTo>
                    <a:pt x="71" y="84"/>
                  </a:lnTo>
                  <a:lnTo>
                    <a:pt x="61" y="82"/>
                  </a:lnTo>
                  <a:lnTo>
                    <a:pt x="52" y="80"/>
                  </a:lnTo>
                  <a:lnTo>
                    <a:pt x="42" y="78"/>
                  </a:lnTo>
                  <a:lnTo>
                    <a:pt x="33" y="74"/>
                  </a:lnTo>
                  <a:lnTo>
                    <a:pt x="19" y="65"/>
                  </a:lnTo>
                  <a:lnTo>
                    <a:pt x="14" y="57"/>
                  </a:lnTo>
                  <a:lnTo>
                    <a:pt x="6" y="44"/>
                  </a:lnTo>
                  <a:lnTo>
                    <a:pt x="2" y="30"/>
                  </a:lnTo>
                  <a:lnTo>
                    <a:pt x="0" y="23"/>
                  </a:lnTo>
                  <a:lnTo>
                    <a:pt x="0" y="13"/>
                  </a:lnTo>
                  <a:lnTo>
                    <a:pt x="0" y="8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51" name="Freeform 22">
              <a:extLst>
                <a:ext uri="{FF2B5EF4-FFF2-40B4-BE49-F238E27FC236}">
                  <a16:creationId xmlns:a16="http://schemas.microsoft.com/office/drawing/2014/main" id="{822406EB-EBA2-B13B-2C66-B29FCA7491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4" y="1283"/>
              <a:ext cx="75" cy="94"/>
            </a:xfrm>
            <a:custGeom>
              <a:avLst/>
              <a:gdLst>
                <a:gd name="T0" fmla="*/ 0 w 246"/>
                <a:gd name="T1" fmla="*/ 0 h 332"/>
                <a:gd name="T2" fmla="*/ 0 w 246"/>
                <a:gd name="T3" fmla="*/ 0 h 332"/>
                <a:gd name="T4" fmla="*/ 0 w 246"/>
                <a:gd name="T5" fmla="*/ 0 h 332"/>
                <a:gd name="T6" fmla="*/ 0 w 246"/>
                <a:gd name="T7" fmla="*/ 0 h 332"/>
                <a:gd name="T8" fmla="*/ 0 w 246"/>
                <a:gd name="T9" fmla="*/ 0 h 332"/>
                <a:gd name="T10" fmla="*/ 0 w 246"/>
                <a:gd name="T11" fmla="*/ 0 h 332"/>
                <a:gd name="T12" fmla="*/ 0 w 246"/>
                <a:gd name="T13" fmla="*/ 0 h 332"/>
                <a:gd name="T14" fmla="*/ 0 w 246"/>
                <a:gd name="T15" fmla="*/ 0 h 332"/>
                <a:gd name="T16" fmla="*/ 0 w 246"/>
                <a:gd name="T17" fmla="*/ 0 h 332"/>
                <a:gd name="T18" fmla="*/ 0 w 246"/>
                <a:gd name="T19" fmla="*/ 0 h 332"/>
                <a:gd name="T20" fmla="*/ 0 w 246"/>
                <a:gd name="T21" fmla="*/ 0 h 332"/>
                <a:gd name="T22" fmla="*/ 0 w 246"/>
                <a:gd name="T23" fmla="*/ 0 h 332"/>
                <a:gd name="T24" fmla="*/ 0 w 246"/>
                <a:gd name="T25" fmla="*/ 0 h 332"/>
                <a:gd name="T26" fmla="*/ 0 w 246"/>
                <a:gd name="T27" fmla="*/ 0 h 332"/>
                <a:gd name="T28" fmla="*/ 0 w 246"/>
                <a:gd name="T29" fmla="*/ 0 h 332"/>
                <a:gd name="T30" fmla="*/ 0 w 246"/>
                <a:gd name="T31" fmla="*/ 0 h 332"/>
                <a:gd name="T32" fmla="*/ 0 w 246"/>
                <a:gd name="T33" fmla="*/ 0 h 332"/>
                <a:gd name="T34" fmla="*/ 0 w 246"/>
                <a:gd name="T35" fmla="*/ 0 h 332"/>
                <a:gd name="T36" fmla="*/ 0 w 246"/>
                <a:gd name="T37" fmla="*/ 0 h 332"/>
                <a:gd name="T38" fmla="*/ 0 w 246"/>
                <a:gd name="T39" fmla="*/ 0 h 332"/>
                <a:gd name="T40" fmla="*/ 0 w 246"/>
                <a:gd name="T41" fmla="*/ 0 h 332"/>
                <a:gd name="T42" fmla="*/ 0 w 246"/>
                <a:gd name="T43" fmla="*/ 0 h 332"/>
                <a:gd name="T44" fmla="*/ 0 w 246"/>
                <a:gd name="T45" fmla="*/ 0 h 332"/>
                <a:gd name="T46" fmla="*/ 0 w 246"/>
                <a:gd name="T47" fmla="*/ 0 h 332"/>
                <a:gd name="T48" fmla="*/ 0 w 246"/>
                <a:gd name="T49" fmla="*/ 0 h 332"/>
                <a:gd name="T50" fmla="*/ 0 w 246"/>
                <a:gd name="T51" fmla="*/ 0 h 332"/>
                <a:gd name="T52" fmla="*/ 0 w 246"/>
                <a:gd name="T53" fmla="*/ 0 h 332"/>
                <a:gd name="T54" fmla="*/ 0 w 246"/>
                <a:gd name="T55" fmla="*/ 0 h 332"/>
                <a:gd name="T56" fmla="*/ 0 w 246"/>
                <a:gd name="T57" fmla="*/ 0 h 332"/>
                <a:gd name="T58" fmla="*/ 0 w 246"/>
                <a:gd name="T59" fmla="*/ 0 h 332"/>
                <a:gd name="T60" fmla="*/ 0 w 246"/>
                <a:gd name="T61" fmla="*/ 0 h 332"/>
                <a:gd name="T62" fmla="*/ 0 w 246"/>
                <a:gd name="T63" fmla="*/ 0 h 332"/>
                <a:gd name="T64" fmla="*/ 0 w 246"/>
                <a:gd name="T65" fmla="*/ 0 h 332"/>
                <a:gd name="T66" fmla="*/ 0 w 246"/>
                <a:gd name="T67" fmla="*/ 0 h 332"/>
                <a:gd name="T68" fmla="*/ 0 w 246"/>
                <a:gd name="T69" fmla="*/ 0 h 332"/>
                <a:gd name="T70" fmla="*/ 0 w 246"/>
                <a:gd name="T71" fmla="*/ 0 h 332"/>
                <a:gd name="T72" fmla="*/ 0 w 246"/>
                <a:gd name="T73" fmla="*/ 0 h 332"/>
                <a:gd name="T74" fmla="*/ 0 w 246"/>
                <a:gd name="T75" fmla="*/ 0 h 332"/>
                <a:gd name="T76" fmla="*/ 0 w 246"/>
                <a:gd name="T77" fmla="*/ 0 h 332"/>
                <a:gd name="T78" fmla="*/ 0 w 246"/>
                <a:gd name="T79" fmla="*/ 0 h 332"/>
                <a:gd name="T80" fmla="*/ 0 w 246"/>
                <a:gd name="T81" fmla="*/ 0 h 332"/>
                <a:gd name="T82" fmla="*/ 0 w 246"/>
                <a:gd name="T83" fmla="*/ 0 h 332"/>
                <a:gd name="T84" fmla="*/ 0 w 246"/>
                <a:gd name="T85" fmla="*/ 0 h 332"/>
                <a:gd name="T86" fmla="*/ 0 w 246"/>
                <a:gd name="T87" fmla="*/ 0 h 332"/>
                <a:gd name="T88" fmla="*/ 0 w 246"/>
                <a:gd name="T89" fmla="*/ 0 h 332"/>
                <a:gd name="T90" fmla="*/ 0 w 246"/>
                <a:gd name="T91" fmla="*/ 0 h 332"/>
                <a:gd name="T92" fmla="*/ 0 w 246"/>
                <a:gd name="T93" fmla="*/ 0 h 332"/>
                <a:gd name="T94" fmla="*/ 0 w 246"/>
                <a:gd name="T95" fmla="*/ 0 h 332"/>
                <a:gd name="T96" fmla="*/ 0 w 246"/>
                <a:gd name="T97" fmla="*/ 0 h 332"/>
                <a:gd name="T98" fmla="*/ 0 w 246"/>
                <a:gd name="T99" fmla="*/ 0 h 332"/>
                <a:gd name="T100" fmla="*/ 0 w 246"/>
                <a:gd name="T101" fmla="*/ 0 h 332"/>
                <a:gd name="T102" fmla="*/ 0 w 246"/>
                <a:gd name="T103" fmla="*/ 0 h 332"/>
                <a:gd name="T104" fmla="*/ 0 w 246"/>
                <a:gd name="T105" fmla="*/ 0 h 332"/>
                <a:gd name="T106" fmla="*/ 0 w 246"/>
                <a:gd name="T107" fmla="*/ 0 h 332"/>
                <a:gd name="T108" fmla="*/ 0 w 246"/>
                <a:gd name="T109" fmla="*/ 0 h 332"/>
                <a:gd name="T110" fmla="*/ 0 w 246"/>
                <a:gd name="T111" fmla="*/ 0 h 332"/>
                <a:gd name="T112" fmla="*/ 0 w 246"/>
                <a:gd name="T113" fmla="*/ 0 h 332"/>
                <a:gd name="T114" fmla="*/ 0 w 246"/>
                <a:gd name="T115" fmla="*/ 0 h 332"/>
                <a:gd name="T116" fmla="*/ 0 w 246"/>
                <a:gd name="T117" fmla="*/ 0 h 332"/>
                <a:gd name="T118" fmla="*/ 0 w 246"/>
                <a:gd name="T119" fmla="*/ 0 h 33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246"/>
                <a:gd name="T181" fmla="*/ 0 h 332"/>
                <a:gd name="T182" fmla="*/ 246 w 246"/>
                <a:gd name="T183" fmla="*/ 332 h 332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246" h="332">
                  <a:moveTo>
                    <a:pt x="2" y="0"/>
                  </a:moveTo>
                  <a:lnTo>
                    <a:pt x="2" y="0"/>
                  </a:lnTo>
                  <a:lnTo>
                    <a:pt x="10" y="0"/>
                  </a:lnTo>
                  <a:lnTo>
                    <a:pt x="16" y="0"/>
                  </a:lnTo>
                  <a:lnTo>
                    <a:pt x="23" y="0"/>
                  </a:lnTo>
                  <a:lnTo>
                    <a:pt x="21" y="13"/>
                  </a:lnTo>
                  <a:lnTo>
                    <a:pt x="23" y="28"/>
                  </a:lnTo>
                  <a:lnTo>
                    <a:pt x="27" y="41"/>
                  </a:lnTo>
                  <a:lnTo>
                    <a:pt x="33" y="57"/>
                  </a:lnTo>
                  <a:lnTo>
                    <a:pt x="38" y="70"/>
                  </a:lnTo>
                  <a:lnTo>
                    <a:pt x="46" y="83"/>
                  </a:lnTo>
                  <a:lnTo>
                    <a:pt x="54" y="93"/>
                  </a:lnTo>
                  <a:lnTo>
                    <a:pt x="67" y="106"/>
                  </a:lnTo>
                  <a:lnTo>
                    <a:pt x="77" y="114"/>
                  </a:lnTo>
                  <a:lnTo>
                    <a:pt x="90" y="123"/>
                  </a:lnTo>
                  <a:lnTo>
                    <a:pt x="101" y="127"/>
                  </a:lnTo>
                  <a:lnTo>
                    <a:pt x="116" y="133"/>
                  </a:lnTo>
                  <a:lnTo>
                    <a:pt x="132" y="133"/>
                  </a:lnTo>
                  <a:lnTo>
                    <a:pt x="147" y="133"/>
                  </a:lnTo>
                  <a:lnTo>
                    <a:pt x="164" y="129"/>
                  </a:lnTo>
                  <a:lnTo>
                    <a:pt x="181" y="125"/>
                  </a:lnTo>
                  <a:lnTo>
                    <a:pt x="192" y="121"/>
                  </a:lnTo>
                  <a:lnTo>
                    <a:pt x="200" y="127"/>
                  </a:lnTo>
                  <a:lnTo>
                    <a:pt x="206" y="131"/>
                  </a:lnTo>
                  <a:lnTo>
                    <a:pt x="211" y="135"/>
                  </a:lnTo>
                  <a:lnTo>
                    <a:pt x="210" y="142"/>
                  </a:lnTo>
                  <a:lnTo>
                    <a:pt x="210" y="152"/>
                  </a:lnTo>
                  <a:lnTo>
                    <a:pt x="208" y="159"/>
                  </a:lnTo>
                  <a:lnTo>
                    <a:pt x="204" y="165"/>
                  </a:lnTo>
                  <a:lnTo>
                    <a:pt x="192" y="173"/>
                  </a:lnTo>
                  <a:lnTo>
                    <a:pt x="179" y="180"/>
                  </a:lnTo>
                  <a:lnTo>
                    <a:pt x="170" y="182"/>
                  </a:lnTo>
                  <a:lnTo>
                    <a:pt x="162" y="184"/>
                  </a:lnTo>
                  <a:lnTo>
                    <a:pt x="154" y="184"/>
                  </a:lnTo>
                  <a:lnTo>
                    <a:pt x="147" y="186"/>
                  </a:lnTo>
                  <a:lnTo>
                    <a:pt x="137" y="186"/>
                  </a:lnTo>
                  <a:lnTo>
                    <a:pt x="130" y="186"/>
                  </a:lnTo>
                  <a:lnTo>
                    <a:pt x="122" y="186"/>
                  </a:lnTo>
                  <a:lnTo>
                    <a:pt x="116" y="188"/>
                  </a:lnTo>
                  <a:lnTo>
                    <a:pt x="107" y="184"/>
                  </a:lnTo>
                  <a:lnTo>
                    <a:pt x="99" y="184"/>
                  </a:lnTo>
                  <a:lnTo>
                    <a:pt x="94" y="180"/>
                  </a:lnTo>
                  <a:lnTo>
                    <a:pt x="88" y="178"/>
                  </a:lnTo>
                  <a:lnTo>
                    <a:pt x="82" y="175"/>
                  </a:lnTo>
                  <a:lnTo>
                    <a:pt x="77" y="173"/>
                  </a:lnTo>
                  <a:lnTo>
                    <a:pt x="69" y="167"/>
                  </a:lnTo>
                  <a:lnTo>
                    <a:pt x="63" y="159"/>
                  </a:lnTo>
                  <a:lnTo>
                    <a:pt x="67" y="169"/>
                  </a:lnTo>
                  <a:lnTo>
                    <a:pt x="71" y="182"/>
                  </a:lnTo>
                  <a:lnTo>
                    <a:pt x="75" y="192"/>
                  </a:lnTo>
                  <a:lnTo>
                    <a:pt x="78" y="205"/>
                  </a:lnTo>
                  <a:lnTo>
                    <a:pt x="82" y="216"/>
                  </a:lnTo>
                  <a:lnTo>
                    <a:pt x="86" y="228"/>
                  </a:lnTo>
                  <a:lnTo>
                    <a:pt x="90" y="239"/>
                  </a:lnTo>
                  <a:lnTo>
                    <a:pt x="96" y="251"/>
                  </a:lnTo>
                  <a:lnTo>
                    <a:pt x="99" y="258"/>
                  </a:lnTo>
                  <a:lnTo>
                    <a:pt x="107" y="268"/>
                  </a:lnTo>
                  <a:lnTo>
                    <a:pt x="115" y="275"/>
                  </a:lnTo>
                  <a:lnTo>
                    <a:pt x="124" y="283"/>
                  </a:lnTo>
                  <a:lnTo>
                    <a:pt x="134" y="287"/>
                  </a:lnTo>
                  <a:lnTo>
                    <a:pt x="145" y="291"/>
                  </a:lnTo>
                  <a:lnTo>
                    <a:pt x="158" y="292"/>
                  </a:lnTo>
                  <a:lnTo>
                    <a:pt x="175" y="294"/>
                  </a:lnTo>
                  <a:lnTo>
                    <a:pt x="185" y="291"/>
                  </a:lnTo>
                  <a:lnTo>
                    <a:pt x="192" y="287"/>
                  </a:lnTo>
                  <a:lnTo>
                    <a:pt x="200" y="281"/>
                  </a:lnTo>
                  <a:lnTo>
                    <a:pt x="210" y="273"/>
                  </a:lnTo>
                  <a:lnTo>
                    <a:pt x="217" y="266"/>
                  </a:lnTo>
                  <a:lnTo>
                    <a:pt x="227" y="262"/>
                  </a:lnTo>
                  <a:lnTo>
                    <a:pt x="236" y="258"/>
                  </a:lnTo>
                  <a:lnTo>
                    <a:pt x="246" y="262"/>
                  </a:lnTo>
                  <a:lnTo>
                    <a:pt x="244" y="270"/>
                  </a:lnTo>
                  <a:lnTo>
                    <a:pt x="242" y="277"/>
                  </a:lnTo>
                  <a:lnTo>
                    <a:pt x="238" y="285"/>
                  </a:lnTo>
                  <a:lnTo>
                    <a:pt x="236" y="292"/>
                  </a:lnTo>
                  <a:lnTo>
                    <a:pt x="223" y="304"/>
                  </a:lnTo>
                  <a:lnTo>
                    <a:pt x="211" y="315"/>
                  </a:lnTo>
                  <a:lnTo>
                    <a:pt x="204" y="319"/>
                  </a:lnTo>
                  <a:lnTo>
                    <a:pt x="198" y="323"/>
                  </a:lnTo>
                  <a:lnTo>
                    <a:pt x="189" y="325"/>
                  </a:lnTo>
                  <a:lnTo>
                    <a:pt x="183" y="329"/>
                  </a:lnTo>
                  <a:lnTo>
                    <a:pt x="175" y="329"/>
                  </a:lnTo>
                  <a:lnTo>
                    <a:pt x="166" y="330"/>
                  </a:lnTo>
                  <a:lnTo>
                    <a:pt x="160" y="330"/>
                  </a:lnTo>
                  <a:lnTo>
                    <a:pt x="153" y="332"/>
                  </a:lnTo>
                  <a:lnTo>
                    <a:pt x="139" y="325"/>
                  </a:lnTo>
                  <a:lnTo>
                    <a:pt x="128" y="319"/>
                  </a:lnTo>
                  <a:lnTo>
                    <a:pt x="115" y="310"/>
                  </a:lnTo>
                  <a:lnTo>
                    <a:pt x="107" y="300"/>
                  </a:lnTo>
                  <a:lnTo>
                    <a:pt x="96" y="289"/>
                  </a:lnTo>
                  <a:lnTo>
                    <a:pt x="88" y="277"/>
                  </a:lnTo>
                  <a:lnTo>
                    <a:pt x="80" y="264"/>
                  </a:lnTo>
                  <a:lnTo>
                    <a:pt x="73" y="253"/>
                  </a:lnTo>
                  <a:lnTo>
                    <a:pt x="65" y="237"/>
                  </a:lnTo>
                  <a:lnTo>
                    <a:pt x="57" y="224"/>
                  </a:lnTo>
                  <a:lnTo>
                    <a:pt x="52" y="211"/>
                  </a:lnTo>
                  <a:lnTo>
                    <a:pt x="48" y="197"/>
                  </a:lnTo>
                  <a:lnTo>
                    <a:pt x="44" y="184"/>
                  </a:lnTo>
                  <a:lnTo>
                    <a:pt x="40" y="171"/>
                  </a:lnTo>
                  <a:lnTo>
                    <a:pt x="35" y="159"/>
                  </a:lnTo>
                  <a:lnTo>
                    <a:pt x="35" y="150"/>
                  </a:lnTo>
                  <a:lnTo>
                    <a:pt x="40" y="146"/>
                  </a:lnTo>
                  <a:lnTo>
                    <a:pt x="50" y="142"/>
                  </a:lnTo>
                  <a:lnTo>
                    <a:pt x="42" y="133"/>
                  </a:lnTo>
                  <a:lnTo>
                    <a:pt x="37" y="125"/>
                  </a:lnTo>
                  <a:lnTo>
                    <a:pt x="31" y="118"/>
                  </a:lnTo>
                  <a:lnTo>
                    <a:pt x="27" y="108"/>
                  </a:lnTo>
                  <a:lnTo>
                    <a:pt x="21" y="99"/>
                  </a:lnTo>
                  <a:lnTo>
                    <a:pt x="18" y="91"/>
                  </a:lnTo>
                  <a:lnTo>
                    <a:pt x="14" y="81"/>
                  </a:lnTo>
                  <a:lnTo>
                    <a:pt x="12" y="74"/>
                  </a:lnTo>
                  <a:lnTo>
                    <a:pt x="6" y="62"/>
                  </a:lnTo>
                  <a:lnTo>
                    <a:pt x="4" y="55"/>
                  </a:lnTo>
                  <a:lnTo>
                    <a:pt x="2" y="43"/>
                  </a:lnTo>
                  <a:lnTo>
                    <a:pt x="2" y="36"/>
                  </a:lnTo>
                  <a:lnTo>
                    <a:pt x="0" y="26"/>
                  </a:lnTo>
                  <a:lnTo>
                    <a:pt x="0" y="17"/>
                  </a:lnTo>
                  <a:lnTo>
                    <a:pt x="0" y="7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52" name="Freeform 23">
              <a:extLst>
                <a:ext uri="{FF2B5EF4-FFF2-40B4-BE49-F238E27FC236}">
                  <a16:creationId xmlns:a16="http://schemas.microsoft.com/office/drawing/2014/main" id="{67FE1A53-C5F0-2B56-18CD-A62E071921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08" y="1307"/>
              <a:ext cx="89" cy="65"/>
            </a:xfrm>
            <a:custGeom>
              <a:avLst/>
              <a:gdLst>
                <a:gd name="T0" fmla="*/ 0 w 293"/>
                <a:gd name="T1" fmla="*/ 0 h 230"/>
                <a:gd name="T2" fmla="*/ 0 w 293"/>
                <a:gd name="T3" fmla="*/ 0 h 230"/>
                <a:gd name="T4" fmla="*/ 0 w 293"/>
                <a:gd name="T5" fmla="*/ 0 h 230"/>
                <a:gd name="T6" fmla="*/ 0 w 293"/>
                <a:gd name="T7" fmla="*/ 0 h 230"/>
                <a:gd name="T8" fmla="*/ 0 w 293"/>
                <a:gd name="T9" fmla="*/ 0 h 230"/>
                <a:gd name="T10" fmla="*/ 0 w 293"/>
                <a:gd name="T11" fmla="*/ 0 h 230"/>
                <a:gd name="T12" fmla="*/ 0 w 293"/>
                <a:gd name="T13" fmla="*/ 0 h 230"/>
                <a:gd name="T14" fmla="*/ 0 w 293"/>
                <a:gd name="T15" fmla="*/ 0 h 230"/>
                <a:gd name="T16" fmla="*/ 0 w 293"/>
                <a:gd name="T17" fmla="*/ 0 h 230"/>
                <a:gd name="T18" fmla="*/ 0 w 293"/>
                <a:gd name="T19" fmla="*/ 0 h 230"/>
                <a:gd name="T20" fmla="*/ 0 w 293"/>
                <a:gd name="T21" fmla="*/ 0 h 230"/>
                <a:gd name="T22" fmla="*/ 0 w 293"/>
                <a:gd name="T23" fmla="*/ 0 h 230"/>
                <a:gd name="T24" fmla="*/ 0 w 293"/>
                <a:gd name="T25" fmla="*/ 0 h 230"/>
                <a:gd name="T26" fmla="*/ 0 w 293"/>
                <a:gd name="T27" fmla="*/ 0 h 230"/>
                <a:gd name="T28" fmla="*/ 0 w 293"/>
                <a:gd name="T29" fmla="*/ 0 h 230"/>
                <a:gd name="T30" fmla="*/ 0 w 293"/>
                <a:gd name="T31" fmla="*/ 0 h 230"/>
                <a:gd name="T32" fmla="*/ 0 w 293"/>
                <a:gd name="T33" fmla="*/ 0 h 230"/>
                <a:gd name="T34" fmla="*/ 0 w 293"/>
                <a:gd name="T35" fmla="*/ 0 h 230"/>
                <a:gd name="T36" fmla="*/ 0 w 293"/>
                <a:gd name="T37" fmla="*/ 0 h 230"/>
                <a:gd name="T38" fmla="*/ 0 w 293"/>
                <a:gd name="T39" fmla="*/ 0 h 230"/>
                <a:gd name="T40" fmla="*/ 0 w 293"/>
                <a:gd name="T41" fmla="*/ 0 h 230"/>
                <a:gd name="T42" fmla="*/ 0 w 293"/>
                <a:gd name="T43" fmla="*/ 0 h 230"/>
                <a:gd name="T44" fmla="*/ 0 w 293"/>
                <a:gd name="T45" fmla="*/ 0 h 230"/>
                <a:gd name="T46" fmla="*/ 0 w 293"/>
                <a:gd name="T47" fmla="*/ 0 h 230"/>
                <a:gd name="T48" fmla="*/ 0 w 293"/>
                <a:gd name="T49" fmla="*/ 0 h 230"/>
                <a:gd name="T50" fmla="*/ 0 w 293"/>
                <a:gd name="T51" fmla="*/ 0 h 230"/>
                <a:gd name="T52" fmla="*/ 0 w 293"/>
                <a:gd name="T53" fmla="*/ 0 h 230"/>
                <a:gd name="T54" fmla="*/ 0 w 293"/>
                <a:gd name="T55" fmla="*/ 0 h 230"/>
                <a:gd name="T56" fmla="*/ 0 w 293"/>
                <a:gd name="T57" fmla="*/ 0 h 230"/>
                <a:gd name="T58" fmla="*/ 0 w 293"/>
                <a:gd name="T59" fmla="*/ 0 h 230"/>
                <a:gd name="T60" fmla="*/ 0 w 293"/>
                <a:gd name="T61" fmla="*/ 0 h 230"/>
                <a:gd name="T62" fmla="*/ 0 w 293"/>
                <a:gd name="T63" fmla="*/ 0 h 23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93"/>
                <a:gd name="T97" fmla="*/ 0 h 230"/>
                <a:gd name="T98" fmla="*/ 293 w 293"/>
                <a:gd name="T99" fmla="*/ 230 h 23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93" h="230">
                  <a:moveTo>
                    <a:pt x="2" y="0"/>
                  </a:moveTo>
                  <a:lnTo>
                    <a:pt x="8" y="2"/>
                  </a:lnTo>
                  <a:lnTo>
                    <a:pt x="17" y="6"/>
                  </a:lnTo>
                  <a:lnTo>
                    <a:pt x="25" y="12"/>
                  </a:lnTo>
                  <a:lnTo>
                    <a:pt x="36" y="19"/>
                  </a:lnTo>
                  <a:lnTo>
                    <a:pt x="46" y="27"/>
                  </a:lnTo>
                  <a:lnTo>
                    <a:pt x="59" y="36"/>
                  </a:lnTo>
                  <a:lnTo>
                    <a:pt x="70" y="44"/>
                  </a:lnTo>
                  <a:lnTo>
                    <a:pt x="82" y="55"/>
                  </a:lnTo>
                  <a:lnTo>
                    <a:pt x="93" y="65"/>
                  </a:lnTo>
                  <a:lnTo>
                    <a:pt x="105" y="76"/>
                  </a:lnTo>
                  <a:lnTo>
                    <a:pt x="116" y="86"/>
                  </a:lnTo>
                  <a:lnTo>
                    <a:pt x="127" y="97"/>
                  </a:lnTo>
                  <a:lnTo>
                    <a:pt x="137" y="105"/>
                  </a:lnTo>
                  <a:lnTo>
                    <a:pt x="146" y="114"/>
                  </a:lnTo>
                  <a:lnTo>
                    <a:pt x="152" y="120"/>
                  </a:lnTo>
                  <a:lnTo>
                    <a:pt x="162" y="127"/>
                  </a:lnTo>
                  <a:lnTo>
                    <a:pt x="169" y="133"/>
                  </a:lnTo>
                  <a:lnTo>
                    <a:pt x="177" y="139"/>
                  </a:lnTo>
                  <a:lnTo>
                    <a:pt x="184" y="145"/>
                  </a:lnTo>
                  <a:lnTo>
                    <a:pt x="194" y="152"/>
                  </a:lnTo>
                  <a:lnTo>
                    <a:pt x="203" y="156"/>
                  </a:lnTo>
                  <a:lnTo>
                    <a:pt x="211" y="162"/>
                  </a:lnTo>
                  <a:lnTo>
                    <a:pt x="219" y="166"/>
                  </a:lnTo>
                  <a:lnTo>
                    <a:pt x="228" y="171"/>
                  </a:lnTo>
                  <a:lnTo>
                    <a:pt x="236" y="175"/>
                  </a:lnTo>
                  <a:lnTo>
                    <a:pt x="245" y="181"/>
                  </a:lnTo>
                  <a:lnTo>
                    <a:pt x="253" y="185"/>
                  </a:lnTo>
                  <a:lnTo>
                    <a:pt x="262" y="192"/>
                  </a:lnTo>
                  <a:lnTo>
                    <a:pt x="268" y="198"/>
                  </a:lnTo>
                  <a:lnTo>
                    <a:pt x="278" y="204"/>
                  </a:lnTo>
                  <a:lnTo>
                    <a:pt x="285" y="213"/>
                  </a:lnTo>
                  <a:lnTo>
                    <a:pt x="293" y="221"/>
                  </a:lnTo>
                  <a:lnTo>
                    <a:pt x="285" y="224"/>
                  </a:lnTo>
                  <a:lnTo>
                    <a:pt x="278" y="230"/>
                  </a:lnTo>
                  <a:lnTo>
                    <a:pt x="268" y="223"/>
                  </a:lnTo>
                  <a:lnTo>
                    <a:pt x="255" y="217"/>
                  </a:lnTo>
                  <a:lnTo>
                    <a:pt x="241" y="213"/>
                  </a:lnTo>
                  <a:lnTo>
                    <a:pt x="230" y="209"/>
                  </a:lnTo>
                  <a:lnTo>
                    <a:pt x="213" y="204"/>
                  </a:lnTo>
                  <a:lnTo>
                    <a:pt x="198" y="200"/>
                  </a:lnTo>
                  <a:lnTo>
                    <a:pt x="184" y="194"/>
                  </a:lnTo>
                  <a:lnTo>
                    <a:pt x="169" y="190"/>
                  </a:lnTo>
                  <a:lnTo>
                    <a:pt x="152" y="185"/>
                  </a:lnTo>
                  <a:lnTo>
                    <a:pt x="139" y="177"/>
                  </a:lnTo>
                  <a:lnTo>
                    <a:pt x="124" y="169"/>
                  </a:lnTo>
                  <a:lnTo>
                    <a:pt x="112" y="162"/>
                  </a:lnTo>
                  <a:lnTo>
                    <a:pt x="101" y="150"/>
                  </a:lnTo>
                  <a:lnTo>
                    <a:pt x="93" y="139"/>
                  </a:lnTo>
                  <a:lnTo>
                    <a:pt x="86" y="126"/>
                  </a:lnTo>
                  <a:lnTo>
                    <a:pt x="84" y="112"/>
                  </a:lnTo>
                  <a:lnTo>
                    <a:pt x="72" y="101"/>
                  </a:lnTo>
                  <a:lnTo>
                    <a:pt x="59" y="91"/>
                  </a:lnTo>
                  <a:lnTo>
                    <a:pt x="46" y="76"/>
                  </a:lnTo>
                  <a:lnTo>
                    <a:pt x="32" y="63"/>
                  </a:lnTo>
                  <a:lnTo>
                    <a:pt x="25" y="53"/>
                  </a:lnTo>
                  <a:lnTo>
                    <a:pt x="19" y="46"/>
                  </a:lnTo>
                  <a:lnTo>
                    <a:pt x="13" y="38"/>
                  </a:lnTo>
                  <a:lnTo>
                    <a:pt x="10" y="31"/>
                  </a:lnTo>
                  <a:lnTo>
                    <a:pt x="6" y="21"/>
                  </a:lnTo>
                  <a:lnTo>
                    <a:pt x="2" y="13"/>
                  </a:lnTo>
                  <a:lnTo>
                    <a:pt x="0" y="6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53" name="Freeform 24">
              <a:extLst>
                <a:ext uri="{FF2B5EF4-FFF2-40B4-BE49-F238E27FC236}">
                  <a16:creationId xmlns:a16="http://schemas.microsoft.com/office/drawing/2014/main" id="{5124F79C-C950-1DEF-166E-7FD16AB8C5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5" y="908"/>
              <a:ext cx="28" cy="24"/>
            </a:xfrm>
            <a:custGeom>
              <a:avLst/>
              <a:gdLst>
                <a:gd name="T0" fmla="*/ 0 w 93"/>
                <a:gd name="T1" fmla="*/ 0 h 84"/>
                <a:gd name="T2" fmla="*/ 0 w 93"/>
                <a:gd name="T3" fmla="*/ 0 h 84"/>
                <a:gd name="T4" fmla="*/ 0 w 93"/>
                <a:gd name="T5" fmla="*/ 0 h 84"/>
                <a:gd name="T6" fmla="*/ 0 w 93"/>
                <a:gd name="T7" fmla="*/ 0 h 84"/>
                <a:gd name="T8" fmla="*/ 0 w 93"/>
                <a:gd name="T9" fmla="*/ 0 h 84"/>
                <a:gd name="T10" fmla="*/ 0 w 93"/>
                <a:gd name="T11" fmla="*/ 0 h 84"/>
                <a:gd name="T12" fmla="*/ 0 w 93"/>
                <a:gd name="T13" fmla="*/ 0 h 84"/>
                <a:gd name="T14" fmla="*/ 0 w 93"/>
                <a:gd name="T15" fmla="*/ 0 h 84"/>
                <a:gd name="T16" fmla="*/ 0 w 93"/>
                <a:gd name="T17" fmla="*/ 0 h 84"/>
                <a:gd name="T18" fmla="*/ 0 w 93"/>
                <a:gd name="T19" fmla="*/ 0 h 84"/>
                <a:gd name="T20" fmla="*/ 0 w 93"/>
                <a:gd name="T21" fmla="*/ 0 h 84"/>
                <a:gd name="T22" fmla="*/ 0 w 93"/>
                <a:gd name="T23" fmla="*/ 0 h 84"/>
                <a:gd name="T24" fmla="*/ 0 w 93"/>
                <a:gd name="T25" fmla="*/ 0 h 84"/>
                <a:gd name="T26" fmla="*/ 0 w 93"/>
                <a:gd name="T27" fmla="*/ 0 h 84"/>
                <a:gd name="T28" fmla="*/ 0 w 93"/>
                <a:gd name="T29" fmla="*/ 0 h 84"/>
                <a:gd name="T30" fmla="*/ 0 w 93"/>
                <a:gd name="T31" fmla="*/ 0 h 84"/>
                <a:gd name="T32" fmla="*/ 0 w 93"/>
                <a:gd name="T33" fmla="*/ 0 h 84"/>
                <a:gd name="T34" fmla="*/ 0 w 93"/>
                <a:gd name="T35" fmla="*/ 0 h 84"/>
                <a:gd name="T36" fmla="*/ 0 w 93"/>
                <a:gd name="T37" fmla="*/ 0 h 84"/>
                <a:gd name="T38" fmla="*/ 0 w 93"/>
                <a:gd name="T39" fmla="*/ 0 h 84"/>
                <a:gd name="T40" fmla="*/ 0 w 93"/>
                <a:gd name="T41" fmla="*/ 0 h 84"/>
                <a:gd name="T42" fmla="*/ 0 w 93"/>
                <a:gd name="T43" fmla="*/ 0 h 84"/>
                <a:gd name="T44" fmla="*/ 0 w 93"/>
                <a:gd name="T45" fmla="*/ 0 h 84"/>
                <a:gd name="T46" fmla="*/ 0 w 93"/>
                <a:gd name="T47" fmla="*/ 0 h 84"/>
                <a:gd name="T48" fmla="*/ 0 w 93"/>
                <a:gd name="T49" fmla="*/ 0 h 84"/>
                <a:gd name="T50" fmla="*/ 0 w 93"/>
                <a:gd name="T51" fmla="*/ 0 h 8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93"/>
                <a:gd name="T79" fmla="*/ 0 h 84"/>
                <a:gd name="T80" fmla="*/ 93 w 93"/>
                <a:gd name="T81" fmla="*/ 84 h 8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93" h="84">
                  <a:moveTo>
                    <a:pt x="74" y="0"/>
                  </a:moveTo>
                  <a:lnTo>
                    <a:pt x="76" y="0"/>
                  </a:lnTo>
                  <a:lnTo>
                    <a:pt x="82" y="0"/>
                  </a:lnTo>
                  <a:lnTo>
                    <a:pt x="88" y="0"/>
                  </a:lnTo>
                  <a:lnTo>
                    <a:pt x="93" y="0"/>
                  </a:lnTo>
                  <a:lnTo>
                    <a:pt x="88" y="13"/>
                  </a:lnTo>
                  <a:lnTo>
                    <a:pt x="80" y="28"/>
                  </a:lnTo>
                  <a:lnTo>
                    <a:pt x="69" y="40"/>
                  </a:lnTo>
                  <a:lnTo>
                    <a:pt x="57" y="53"/>
                  </a:lnTo>
                  <a:lnTo>
                    <a:pt x="50" y="59"/>
                  </a:lnTo>
                  <a:lnTo>
                    <a:pt x="44" y="65"/>
                  </a:lnTo>
                  <a:lnTo>
                    <a:pt x="35" y="68"/>
                  </a:lnTo>
                  <a:lnTo>
                    <a:pt x="29" y="72"/>
                  </a:lnTo>
                  <a:lnTo>
                    <a:pt x="14" y="80"/>
                  </a:lnTo>
                  <a:lnTo>
                    <a:pt x="0" y="84"/>
                  </a:lnTo>
                  <a:lnTo>
                    <a:pt x="0" y="76"/>
                  </a:lnTo>
                  <a:lnTo>
                    <a:pt x="0" y="68"/>
                  </a:lnTo>
                  <a:lnTo>
                    <a:pt x="4" y="63"/>
                  </a:lnTo>
                  <a:lnTo>
                    <a:pt x="10" y="59"/>
                  </a:lnTo>
                  <a:lnTo>
                    <a:pt x="19" y="47"/>
                  </a:lnTo>
                  <a:lnTo>
                    <a:pt x="31" y="40"/>
                  </a:lnTo>
                  <a:lnTo>
                    <a:pt x="44" y="30"/>
                  </a:lnTo>
                  <a:lnTo>
                    <a:pt x="55" y="21"/>
                  </a:lnTo>
                  <a:lnTo>
                    <a:pt x="67" y="11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54" name="Freeform 25">
              <a:extLst>
                <a:ext uri="{FF2B5EF4-FFF2-40B4-BE49-F238E27FC236}">
                  <a16:creationId xmlns:a16="http://schemas.microsoft.com/office/drawing/2014/main" id="{2CB9BF9C-8C62-6A65-5259-844042E4E2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42" y="893"/>
              <a:ext cx="49" cy="40"/>
            </a:xfrm>
            <a:custGeom>
              <a:avLst/>
              <a:gdLst>
                <a:gd name="T0" fmla="*/ 0 w 162"/>
                <a:gd name="T1" fmla="*/ 0 h 140"/>
                <a:gd name="T2" fmla="*/ 0 w 162"/>
                <a:gd name="T3" fmla="*/ 0 h 140"/>
                <a:gd name="T4" fmla="*/ 0 w 162"/>
                <a:gd name="T5" fmla="*/ 0 h 140"/>
                <a:gd name="T6" fmla="*/ 0 w 162"/>
                <a:gd name="T7" fmla="*/ 0 h 140"/>
                <a:gd name="T8" fmla="*/ 0 w 162"/>
                <a:gd name="T9" fmla="*/ 0 h 140"/>
                <a:gd name="T10" fmla="*/ 0 w 162"/>
                <a:gd name="T11" fmla="*/ 0 h 140"/>
                <a:gd name="T12" fmla="*/ 0 w 162"/>
                <a:gd name="T13" fmla="*/ 0 h 140"/>
                <a:gd name="T14" fmla="*/ 0 w 162"/>
                <a:gd name="T15" fmla="*/ 0 h 140"/>
                <a:gd name="T16" fmla="*/ 0 w 162"/>
                <a:gd name="T17" fmla="*/ 0 h 140"/>
                <a:gd name="T18" fmla="*/ 0 w 162"/>
                <a:gd name="T19" fmla="*/ 0 h 140"/>
                <a:gd name="T20" fmla="*/ 0 w 162"/>
                <a:gd name="T21" fmla="*/ 0 h 140"/>
                <a:gd name="T22" fmla="*/ 0 w 162"/>
                <a:gd name="T23" fmla="*/ 0 h 140"/>
                <a:gd name="T24" fmla="*/ 0 w 162"/>
                <a:gd name="T25" fmla="*/ 0 h 140"/>
                <a:gd name="T26" fmla="*/ 0 w 162"/>
                <a:gd name="T27" fmla="*/ 0 h 140"/>
                <a:gd name="T28" fmla="*/ 0 w 162"/>
                <a:gd name="T29" fmla="*/ 0 h 140"/>
                <a:gd name="T30" fmla="*/ 0 w 162"/>
                <a:gd name="T31" fmla="*/ 0 h 140"/>
                <a:gd name="T32" fmla="*/ 0 w 162"/>
                <a:gd name="T33" fmla="*/ 0 h 140"/>
                <a:gd name="T34" fmla="*/ 0 w 162"/>
                <a:gd name="T35" fmla="*/ 0 h 140"/>
                <a:gd name="T36" fmla="*/ 0 w 162"/>
                <a:gd name="T37" fmla="*/ 0 h 140"/>
                <a:gd name="T38" fmla="*/ 0 w 162"/>
                <a:gd name="T39" fmla="*/ 0 h 140"/>
                <a:gd name="T40" fmla="*/ 0 w 162"/>
                <a:gd name="T41" fmla="*/ 0 h 140"/>
                <a:gd name="T42" fmla="*/ 0 w 162"/>
                <a:gd name="T43" fmla="*/ 0 h 140"/>
                <a:gd name="T44" fmla="*/ 0 w 162"/>
                <a:gd name="T45" fmla="*/ 0 h 140"/>
                <a:gd name="T46" fmla="*/ 0 w 162"/>
                <a:gd name="T47" fmla="*/ 0 h 140"/>
                <a:gd name="T48" fmla="*/ 0 w 162"/>
                <a:gd name="T49" fmla="*/ 0 h 140"/>
                <a:gd name="T50" fmla="*/ 0 w 162"/>
                <a:gd name="T51" fmla="*/ 0 h 140"/>
                <a:gd name="T52" fmla="*/ 0 w 162"/>
                <a:gd name="T53" fmla="*/ 0 h 140"/>
                <a:gd name="T54" fmla="*/ 0 w 162"/>
                <a:gd name="T55" fmla="*/ 0 h 140"/>
                <a:gd name="T56" fmla="*/ 0 w 162"/>
                <a:gd name="T57" fmla="*/ 0 h 140"/>
                <a:gd name="T58" fmla="*/ 0 w 162"/>
                <a:gd name="T59" fmla="*/ 0 h 140"/>
                <a:gd name="T60" fmla="*/ 0 w 162"/>
                <a:gd name="T61" fmla="*/ 0 h 140"/>
                <a:gd name="T62" fmla="*/ 0 w 162"/>
                <a:gd name="T63" fmla="*/ 0 h 140"/>
                <a:gd name="T64" fmla="*/ 0 w 162"/>
                <a:gd name="T65" fmla="*/ 0 h 140"/>
                <a:gd name="T66" fmla="*/ 0 w 162"/>
                <a:gd name="T67" fmla="*/ 0 h 140"/>
                <a:gd name="T68" fmla="*/ 0 w 162"/>
                <a:gd name="T69" fmla="*/ 0 h 140"/>
                <a:gd name="T70" fmla="*/ 0 w 162"/>
                <a:gd name="T71" fmla="*/ 0 h 140"/>
                <a:gd name="T72" fmla="*/ 0 w 162"/>
                <a:gd name="T73" fmla="*/ 0 h 140"/>
                <a:gd name="T74" fmla="*/ 0 w 162"/>
                <a:gd name="T75" fmla="*/ 0 h 140"/>
                <a:gd name="T76" fmla="*/ 0 w 162"/>
                <a:gd name="T77" fmla="*/ 0 h 140"/>
                <a:gd name="T78" fmla="*/ 0 w 162"/>
                <a:gd name="T79" fmla="*/ 0 h 140"/>
                <a:gd name="T80" fmla="*/ 0 w 162"/>
                <a:gd name="T81" fmla="*/ 0 h 140"/>
                <a:gd name="T82" fmla="*/ 0 w 162"/>
                <a:gd name="T83" fmla="*/ 0 h 140"/>
                <a:gd name="T84" fmla="*/ 0 w 162"/>
                <a:gd name="T85" fmla="*/ 0 h 14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62"/>
                <a:gd name="T130" fmla="*/ 0 h 140"/>
                <a:gd name="T131" fmla="*/ 162 w 162"/>
                <a:gd name="T132" fmla="*/ 140 h 140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62" h="140">
                  <a:moveTo>
                    <a:pt x="6" y="0"/>
                  </a:moveTo>
                  <a:lnTo>
                    <a:pt x="14" y="2"/>
                  </a:lnTo>
                  <a:lnTo>
                    <a:pt x="21" y="7"/>
                  </a:lnTo>
                  <a:lnTo>
                    <a:pt x="25" y="13"/>
                  </a:lnTo>
                  <a:lnTo>
                    <a:pt x="31" y="24"/>
                  </a:lnTo>
                  <a:lnTo>
                    <a:pt x="35" y="34"/>
                  </a:lnTo>
                  <a:lnTo>
                    <a:pt x="40" y="43"/>
                  </a:lnTo>
                  <a:lnTo>
                    <a:pt x="48" y="51"/>
                  </a:lnTo>
                  <a:lnTo>
                    <a:pt x="59" y="57"/>
                  </a:lnTo>
                  <a:lnTo>
                    <a:pt x="69" y="64"/>
                  </a:lnTo>
                  <a:lnTo>
                    <a:pt x="82" y="74"/>
                  </a:lnTo>
                  <a:lnTo>
                    <a:pt x="92" y="83"/>
                  </a:lnTo>
                  <a:lnTo>
                    <a:pt x="105" y="95"/>
                  </a:lnTo>
                  <a:lnTo>
                    <a:pt x="116" y="102"/>
                  </a:lnTo>
                  <a:lnTo>
                    <a:pt x="128" y="112"/>
                  </a:lnTo>
                  <a:lnTo>
                    <a:pt x="141" y="116"/>
                  </a:lnTo>
                  <a:lnTo>
                    <a:pt x="156" y="121"/>
                  </a:lnTo>
                  <a:lnTo>
                    <a:pt x="156" y="131"/>
                  </a:lnTo>
                  <a:lnTo>
                    <a:pt x="162" y="140"/>
                  </a:lnTo>
                  <a:lnTo>
                    <a:pt x="151" y="138"/>
                  </a:lnTo>
                  <a:lnTo>
                    <a:pt x="137" y="137"/>
                  </a:lnTo>
                  <a:lnTo>
                    <a:pt x="128" y="135"/>
                  </a:lnTo>
                  <a:lnTo>
                    <a:pt x="118" y="131"/>
                  </a:lnTo>
                  <a:lnTo>
                    <a:pt x="107" y="125"/>
                  </a:lnTo>
                  <a:lnTo>
                    <a:pt x="97" y="121"/>
                  </a:lnTo>
                  <a:lnTo>
                    <a:pt x="88" y="114"/>
                  </a:lnTo>
                  <a:lnTo>
                    <a:pt x="80" y="108"/>
                  </a:lnTo>
                  <a:lnTo>
                    <a:pt x="71" y="100"/>
                  </a:lnTo>
                  <a:lnTo>
                    <a:pt x="61" y="93"/>
                  </a:lnTo>
                  <a:lnTo>
                    <a:pt x="52" y="83"/>
                  </a:lnTo>
                  <a:lnTo>
                    <a:pt x="44" y="76"/>
                  </a:lnTo>
                  <a:lnTo>
                    <a:pt x="35" y="68"/>
                  </a:lnTo>
                  <a:lnTo>
                    <a:pt x="27" y="60"/>
                  </a:lnTo>
                  <a:lnTo>
                    <a:pt x="19" y="51"/>
                  </a:lnTo>
                  <a:lnTo>
                    <a:pt x="12" y="45"/>
                  </a:lnTo>
                  <a:lnTo>
                    <a:pt x="10" y="41"/>
                  </a:lnTo>
                  <a:lnTo>
                    <a:pt x="8" y="32"/>
                  </a:lnTo>
                  <a:lnTo>
                    <a:pt x="4" y="24"/>
                  </a:lnTo>
                  <a:lnTo>
                    <a:pt x="0" y="15"/>
                  </a:lnTo>
                  <a:lnTo>
                    <a:pt x="0" y="7"/>
                  </a:lnTo>
                  <a:lnTo>
                    <a:pt x="0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55" name="Freeform 26">
              <a:extLst>
                <a:ext uri="{FF2B5EF4-FFF2-40B4-BE49-F238E27FC236}">
                  <a16:creationId xmlns:a16="http://schemas.microsoft.com/office/drawing/2014/main" id="{5F57AB17-F6A3-76F7-9925-D1773B5754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02" y="921"/>
              <a:ext cx="85" cy="50"/>
            </a:xfrm>
            <a:custGeom>
              <a:avLst/>
              <a:gdLst>
                <a:gd name="T0" fmla="*/ 0 w 277"/>
                <a:gd name="T1" fmla="*/ 0 h 176"/>
                <a:gd name="T2" fmla="*/ 0 w 277"/>
                <a:gd name="T3" fmla="*/ 0 h 176"/>
                <a:gd name="T4" fmla="*/ 0 w 277"/>
                <a:gd name="T5" fmla="*/ 0 h 176"/>
                <a:gd name="T6" fmla="*/ 0 w 277"/>
                <a:gd name="T7" fmla="*/ 0 h 176"/>
                <a:gd name="T8" fmla="*/ 0 w 277"/>
                <a:gd name="T9" fmla="*/ 0 h 176"/>
                <a:gd name="T10" fmla="*/ 0 w 277"/>
                <a:gd name="T11" fmla="*/ 0 h 176"/>
                <a:gd name="T12" fmla="*/ 0 w 277"/>
                <a:gd name="T13" fmla="*/ 0 h 176"/>
                <a:gd name="T14" fmla="*/ 0 w 277"/>
                <a:gd name="T15" fmla="*/ 0 h 176"/>
                <a:gd name="T16" fmla="*/ 0 w 277"/>
                <a:gd name="T17" fmla="*/ 0 h 176"/>
                <a:gd name="T18" fmla="*/ 0 w 277"/>
                <a:gd name="T19" fmla="*/ 0 h 176"/>
                <a:gd name="T20" fmla="*/ 0 w 277"/>
                <a:gd name="T21" fmla="*/ 0 h 176"/>
                <a:gd name="T22" fmla="*/ 0 w 277"/>
                <a:gd name="T23" fmla="*/ 0 h 176"/>
                <a:gd name="T24" fmla="*/ 0 w 277"/>
                <a:gd name="T25" fmla="*/ 0 h 176"/>
                <a:gd name="T26" fmla="*/ 0 w 277"/>
                <a:gd name="T27" fmla="*/ 0 h 176"/>
                <a:gd name="T28" fmla="*/ 0 w 277"/>
                <a:gd name="T29" fmla="*/ 0 h 176"/>
                <a:gd name="T30" fmla="*/ 0 w 277"/>
                <a:gd name="T31" fmla="*/ 0 h 176"/>
                <a:gd name="T32" fmla="*/ 0 w 277"/>
                <a:gd name="T33" fmla="*/ 0 h 176"/>
                <a:gd name="T34" fmla="*/ 0 w 277"/>
                <a:gd name="T35" fmla="*/ 0 h 176"/>
                <a:gd name="T36" fmla="*/ 0 w 277"/>
                <a:gd name="T37" fmla="*/ 0 h 176"/>
                <a:gd name="T38" fmla="*/ 0 w 277"/>
                <a:gd name="T39" fmla="*/ 0 h 176"/>
                <a:gd name="T40" fmla="*/ 0 w 277"/>
                <a:gd name="T41" fmla="*/ 0 h 176"/>
                <a:gd name="T42" fmla="*/ 0 w 277"/>
                <a:gd name="T43" fmla="*/ 0 h 176"/>
                <a:gd name="T44" fmla="*/ 0 w 277"/>
                <a:gd name="T45" fmla="*/ 0 h 176"/>
                <a:gd name="T46" fmla="*/ 0 w 277"/>
                <a:gd name="T47" fmla="*/ 0 h 176"/>
                <a:gd name="T48" fmla="*/ 0 w 277"/>
                <a:gd name="T49" fmla="*/ 0 h 176"/>
                <a:gd name="T50" fmla="*/ 0 w 277"/>
                <a:gd name="T51" fmla="*/ 0 h 176"/>
                <a:gd name="T52" fmla="*/ 0 w 277"/>
                <a:gd name="T53" fmla="*/ 0 h 176"/>
                <a:gd name="T54" fmla="*/ 0 w 277"/>
                <a:gd name="T55" fmla="*/ 0 h 176"/>
                <a:gd name="T56" fmla="*/ 0 w 277"/>
                <a:gd name="T57" fmla="*/ 0 h 176"/>
                <a:gd name="T58" fmla="*/ 0 w 277"/>
                <a:gd name="T59" fmla="*/ 0 h 176"/>
                <a:gd name="T60" fmla="*/ 0 w 277"/>
                <a:gd name="T61" fmla="*/ 0 h 176"/>
                <a:gd name="T62" fmla="*/ 0 w 277"/>
                <a:gd name="T63" fmla="*/ 0 h 176"/>
                <a:gd name="T64" fmla="*/ 0 w 277"/>
                <a:gd name="T65" fmla="*/ 0 h 176"/>
                <a:gd name="T66" fmla="*/ 0 w 277"/>
                <a:gd name="T67" fmla="*/ 0 h 176"/>
                <a:gd name="T68" fmla="*/ 0 w 277"/>
                <a:gd name="T69" fmla="*/ 0 h 176"/>
                <a:gd name="T70" fmla="*/ 0 w 277"/>
                <a:gd name="T71" fmla="*/ 0 h 176"/>
                <a:gd name="T72" fmla="*/ 0 w 277"/>
                <a:gd name="T73" fmla="*/ 0 h 176"/>
                <a:gd name="T74" fmla="*/ 0 w 277"/>
                <a:gd name="T75" fmla="*/ 0 h 176"/>
                <a:gd name="T76" fmla="*/ 0 w 277"/>
                <a:gd name="T77" fmla="*/ 0 h 176"/>
                <a:gd name="T78" fmla="*/ 0 w 277"/>
                <a:gd name="T79" fmla="*/ 0 h 176"/>
                <a:gd name="T80" fmla="*/ 0 w 277"/>
                <a:gd name="T81" fmla="*/ 0 h 176"/>
                <a:gd name="T82" fmla="*/ 0 w 277"/>
                <a:gd name="T83" fmla="*/ 0 h 176"/>
                <a:gd name="T84" fmla="*/ 0 w 277"/>
                <a:gd name="T85" fmla="*/ 0 h 176"/>
                <a:gd name="T86" fmla="*/ 0 w 277"/>
                <a:gd name="T87" fmla="*/ 0 h 176"/>
                <a:gd name="T88" fmla="*/ 0 w 277"/>
                <a:gd name="T89" fmla="*/ 0 h 176"/>
                <a:gd name="T90" fmla="*/ 0 w 277"/>
                <a:gd name="T91" fmla="*/ 0 h 176"/>
                <a:gd name="T92" fmla="*/ 0 w 277"/>
                <a:gd name="T93" fmla="*/ 0 h 176"/>
                <a:gd name="T94" fmla="*/ 0 w 277"/>
                <a:gd name="T95" fmla="*/ 0 h 17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277"/>
                <a:gd name="T145" fmla="*/ 0 h 176"/>
                <a:gd name="T146" fmla="*/ 277 w 277"/>
                <a:gd name="T147" fmla="*/ 176 h 17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277" h="176">
                  <a:moveTo>
                    <a:pt x="0" y="2"/>
                  </a:moveTo>
                  <a:lnTo>
                    <a:pt x="17" y="0"/>
                  </a:lnTo>
                  <a:lnTo>
                    <a:pt x="36" y="3"/>
                  </a:lnTo>
                  <a:lnTo>
                    <a:pt x="53" y="9"/>
                  </a:lnTo>
                  <a:lnTo>
                    <a:pt x="68" y="19"/>
                  </a:lnTo>
                  <a:lnTo>
                    <a:pt x="81" y="30"/>
                  </a:lnTo>
                  <a:lnTo>
                    <a:pt x="96" y="43"/>
                  </a:lnTo>
                  <a:lnTo>
                    <a:pt x="112" y="57"/>
                  </a:lnTo>
                  <a:lnTo>
                    <a:pt x="127" y="72"/>
                  </a:lnTo>
                  <a:lnTo>
                    <a:pt x="138" y="83"/>
                  </a:lnTo>
                  <a:lnTo>
                    <a:pt x="153" y="97"/>
                  </a:lnTo>
                  <a:lnTo>
                    <a:pt x="167" y="106"/>
                  </a:lnTo>
                  <a:lnTo>
                    <a:pt x="184" y="116"/>
                  </a:lnTo>
                  <a:lnTo>
                    <a:pt x="199" y="121"/>
                  </a:lnTo>
                  <a:lnTo>
                    <a:pt x="216" y="125"/>
                  </a:lnTo>
                  <a:lnTo>
                    <a:pt x="235" y="121"/>
                  </a:lnTo>
                  <a:lnTo>
                    <a:pt x="256" y="116"/>
                  </a:lnTo>
                  <a:lnTo>
                    <a:pt x="264" y="116"/>
                  </a:lnTo>
                  <a:lnTo>
                    <a:pt x="277" y="112"/>
                  </a:lnTo>
                  <a:lnTo>
                    <a:pt x="273" y="125"/>
                  </a:lnTo>
                  <a:lnTo>
                    <a:pt x="273" y="137"/>
                  </a:lnTo>
                  <a:lnTo>
                    <a:pt x="262" y="146"/>
                  </a:lnTo>
                  <a:lnTo>
                    <a:pt x="254" y="159"/>
                  </a:lnTo>
                  <a:lnTo>
                    <a:pt x="249" y="165"/>
                  </a:lnTo>
                  <a:lnTo>
                    <a:pt x="245" y="173"/>
                  </a:lnTo>
                  <a:lnTo>
                    <a:pt x="237" y="175"/>
                  </a:lnTo>
                  <a:lnTo>
                    <a:pt x="229" y="176"/>
                  </a:lnTo>
                  <a:lnTo>
                    <a:pt x="212" y="176"/>
                  </a:lnTo>
                  <a:lnTo>
                    <a:pt x="197" y="173"/>
                  </a:lnTo>
                  <a:lnTo>
                    <a:pt x="182" y="163"/>
                  </a:lnTo>
                  <a:lnTo>
                    <a:pt x="169" y="154"/>
                  </a:lnTo>
                  <a:lnTo>
                    <a:pt x="153" y="140"/>
                  </a:lnTo>
                  <a:lnTo>
                    <a:pt x="140" y="129"/>
                  </a:lnTo>
                  <a:lnTo>
                    <a:pt x="125" y="114"/>
                  </a:lnTo>
                  <a:lnTo>
                    <a:pt x="114" y="100"/>
                  </a:lnTo>
                  <a:lnTo>
                    <a:pt x="98" y="83"/>
                  </a:lnTo>
                  <a:lnTo>
                    <a:pt x="85" y="68"/>
                  </a:lnTo>
                  <a:lnTo>
                    <a:pt x="72" y="55"/>
                  </a:lnTo>
                  <a:lnTo>
                    <a:pt x="58" y="43"/>
                  </a:lnTo>
                  <a:lnTo>
                    <a:pt x="43" y="32"/>
                  </a:lnTo>
                  <a:lnTo>
                    <a:pt x="28" y="24"/>
                  </a:lnTo>
                  <a:lnTo>
                    <a:pt x="13" y="19"/>
                  </a:lnTo>
                  <a:lnTo>
                    <a:pt x="0" y="19"/>
                  </a:lnTo>
                  <a:lnTo>
                    <a:pt x="0" y="13"/>
                  </a:lnTo>
                  <a:lnTo>
                    <a:pt x="0" y="7"/>
                  </a:lnTo>
                  <a:lnTo>
                    <a:pt x="0" y="3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56" name="Freeform 27">
              <a:extLst>
                <a:ext uri="{FF2B5EF4-FFF2-40B4-BE49-F238E27FC236}">
                  <a16:creationId xmlns:a16="http://schemas.microsoft.com/office/drawing/2014/main" id="{A0C1571B-7E5A-0B6B-A88B-BF520E06A4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87" y="923"/>
              <a:ext cx="23" cy="33"/>
            </a:xfrm>
            <a:custGeom>
              <a:avLst/>
              <a:gdLst>
                <a:gd name="T0" fmla="*/ 0 w 76"/>
                <a:gd name="T1" fmla="*/ 0 h 116"/>
                <a:gd name="T2" fmla="*/ 0 w 76"/>
                <a:gd name="T3" fmla="*/ 0 h 116"/>
                <a:gd name="T4" fmla="*/ 0 w 76"/>
                <a:gd name="T5" fmla="*/ 0 h 116"/>
                <a:gd name="T6" fmla="*/ 0 w 76"/>
                <a:gd name="T7" fmla="*/ 0 h 116"/>
                <a:gd name="T8" fmla="*/ 0 w 76"/>
                <a:gd name="T9" fmla="*/ 0 h 116"/>
                <a:gd name="T10" fmla="*/ 0 w 76"/>
                <a:gd name="T11" fmla="*/ 0 h 116"/>
                <a:gd name="T12" fmla="*/ 0 w 76"/>
                <a:gd name="T13" fmla="*/ 0 h 116"/>
                <a:gd name="T14" fmla="*/ 0 w 76"/>
                <a:gd name="T15" fmla="*/ 0 h 116"/>
                <a:gd name="T16" fmla="*/ 0 w 76"/>
                <a:gd name="T17" fmla="*/ 0 h 116"/>
                <a:gd name="T18" fmla="*/ 0 w 76"/>
                <a:gd name="T19" fmla="*/ 0 h 116"/>
                <a:gd name="T20" fmla="*/ 0 w 76"/>
                <a:gd name="T21" fmla="*/ 0 h 116"/>
                <a:gd name="T22" fmla="*/ 0 w 76"/>
                <a:gd name="T23" fmla="*/ 0 h 116"/>
                <a:gd name="T24" fmla="*/ 0 w 76"/>
                <a:gd name="T25" fmla="*/ 0 h 116"/>
                <a:gd name="T26" fmla="*/ 0 w 76"/>
                <a:gd name="T27" fmla="*/ 0 h 116"/>
                <a:gd name="T28" fmla="*/ 0 w 76"/>
                <a:gd name="T29" fmla="*/ 0 h 116"/>
                <a:gd name="T30" fmla="*/ 0 w 76"/>
                <a:gd name="T31" fmla="*/ 0 h 116"/>
                <a:gd name="T32" fmla="*/ 0 w 76"/>
                <a:gd name="T33" fmla="*/ 0 h 116"/>
                <a:gd name="T34" fmla="*/ 0 w 76"/>
                <a:gd name="T35" fmla="*/ 0 h 116"/>
                <a:gd name="T36" fmla="*/ 0 w 76"/>
                <a:gd name="T37" fmla="*/ 0 h 116"/>
                <a:gd name="T38" fmla="*/ 0 w 76"/>
                <a:gd name="T39" fmla="*/ 0 h 116"/>
                <a:gd name="T40" fmla="*/ 0 w 76"/>
                <a:gd name="T41" fmla="*/ 0 h 116"/>
                <a:gd name="T42" fmla="*/ 0 w 76"/>
                <a:gd name="T43" fmla="*/ 0 h 116"/>
                <a:gd name="T44" fmla="*/ 0 w 76"/>
                <a:gd name="T45" fmla="*/ 0 h 116"/>
                <a:gd name="T46" fmla="*/ 0 w 76"/>
                <a:gd name="T47" fmla="*/ 0 h 116"/>
                <a:gd name="T48" fmla="*/ 0 w 76"/>
                <a:gd name="T49" fmla="*/ 0 h 116"/>
                <a:gd name="T50" fmla="*/ 0 w 76"/>
                <a:gd name="T51" fmla="*/ 0 h 116"/>
                <a:gd name="T52" fmla="*/ 0 w 76"/>
                <a:gd name="T53" fmla="*/ 0 h 116"/>
                <a:gd name="T54" fmla="*/ 0 w 76"/>
                <a:gd name="T55" fmla="*/ 0 h 116"/>
                <a:gd name="T56" fmla="*/ 0 w 76"/>
                <a:gd name="T57" fmla="*/ 0 h 116"/>
                <a:gd name="T58" fmla="*/ 0 w 76"/>
                <a:gd name="T59" fmla="*/ 0 h 116"/>
                <a:gd name="T60" fmla="*/ 0 w 76"/>
                <a:gd name="T61" fmla="*/ 0 h 116"/>
                <a:gd name="T62" fmla="*/ 0 w 76"/>
                <a:gd name="T63" fmla="*/ 0 h 116"/>
                <a:gd name="T64" fmla="*/ 0 w 76"/>
                <a:gd name="T65" fmla="*/ 0 h 116"/>
                <a:gd name="T66" fmla="*/ 0 w 76"/>
                <a:gd name="T67" fmla="*/ 0 h 116"/>
                <a:gd name="T68" fmla="*/ 0 w 76"/>
                <a:gd name="T69" fmla="*/ 0 h 116"/>
                <a:gd name="T70" fmla="*/ 0 w 76"/>
                <a:gd name="T71" fmla="*/ 0 h 116"/>
                <a:gd name="T72" fmla="*/ 0 w 76"/>
                <a:gd name="T73" fmla="*/ 0 h 116"/>
                <a:gd name="T74" fmla="*/ 0 w 76"/>
                <a:gd name="T75" fmla="*/ 0 h 116"/>
                <a:gd name="T76" fmla="*/ 0 w 76"/>
                <a:gd name="T77" fmla="*/ 0 h 116"/>
                <a:gd name="T78" fmla="*/ 0 w 76"/>
                <a:gd name="T79" fmla="*/ 0 h 116"/>
                <a:gd name="T80" fmla="*/ 0 w 76"/>
                <a:gd name="T81" fmla="*/ 0 h 116"/>
                <a:gd name="T82" fmla="*/ 0 w 76"/>
                <a:gd name="T83" fmla="*/ 0 h 11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76"/>
                <a:gd name="T127" fmla="*/ 0 h 116"/>
                <a:gd name="T128" fmla="*/ 76 w 76"/>
                <a:gd name="T129" fmla="*/ 116 h 11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76" h="116">
                  <a:moveTo>
                    <a:pt x="8" y="2"/>
                  </a:moveTo>
                  <a:lnTo>
                    <a:pt x="21" y="0"/>
                  </a:lnTo>
                  <a:lnTo>
                    <a:pt x="34" y="10"/>
                  </a:lnTo>
                  <a:lnTo>
                    <a:pt x="40" y="14"/>
                  </a:lnTo>
                  <a:lnTo>
                    <a:pt x="46" y="19"/>
                  </a:lnTo>
                  <a:lnTo>
                    <a:pt x="53" y="29"/>
                  </a:lnTo>
                  <a:lnTo>
                    <a:pt x="59" y="36"/>
                  </a:lnTo>
                  <a:lnTo>
                    <a:pt x="63" y="44"/>
                  </a:lnTo>
                  <a:lnTo>
                    <a:pt x="67" y="52"/>
                  </a:lnTo>
                  <a:lnTo>
                    <a:pt x="70" y="61"/>
                  </a:lnTo>
                  <a:lnTo>
                    <a:pt x="74" y="71"/>
                  </a:lnTo>
                  <a:lnTo>
                    <a:pt x="74" y="76"/>
                  </a:lnTo>
                  <a:lnTo>
                    <a:pt x="76" y="84"/>
                  </a:lnTo>
                  <a:lnTo>
                    <a:pt x="74" y="92"/>
                  </a:lnTo>
                  <a:lnTo>
                    <a:pt x="72" y="99"/>
                  </a:lnTo>
                  <a:lnTo>
                    <a:pt x="63" y="109"/>
                  </a:lnTo>
                  <a:lnTo>
                    <a:pt x="53" y="112"/>
                  </a:lnTo>
                  <a:lnTo>
                    <a:pt x="46" y="116"/>
                  </a:lnTo>
                  <a:lnTo>
                    <a:pt x="40" y="116"/>
                  </a:lnTo>
                  <a:lnTo>
                    <a:pt x="32" y="112"/>
                  </a:lnTo>
                  <a:lnTo>
                    <a:pt x="29" y="109"/>
                  </a:lnTo>
                  <a:lnTo>
                    <a:pt x="25" y="101"/>
                  </a:lnTo>
                  <a:lnTo>
                    <a:pt x="21" y="93"/>
                  </a:lnTo>
                  <a:lnTo>
                    <a:pt x="17" y="84"/>
                  </a:lnTo>
                  <a:lnTo>
                    <a:pt x="15" y="76"/>
                  </a:lnTo>
                  <a:lnTo>
                    <a:pt x="13" y="67"/>
                  </a:lnTo>
                  <a:lnTo>
                    <a:pt x="13" y="61"/>
                  </a:lnTo>
                  <a:lnTo>
                    <a:pt x="13" y="52"/>
                  </a:lnTo>
                  <a:lnTo>
                    <a:pt x="17" y="48"/>
                  </a:lnTo>
                  <a:lnTo>
                    <a:pt x="19" y="42"/>
                  </a:lnTo>
                  <a:lnTo>
                    <a:pt x="23" y="42"/>
                  </a:lnTo>
                  <a:lnTo>
                    <a:pt x="21" y="35"/>
                  </a:lnTo>
                  <a:lnTo>
                    <a:pt x="21" y="29"/>
                  </a:lnTo>
                  <a:lnTo>
                    <a:pt x="17" y="25"/>
                  </a:lnTo>
                  <a:lnTo>
                    <a:pt x="13" y="23"/>
                  </a:lnTo>
                  <a:lnTo>
                    <a:pt x="6" y="23"/>
                  </a:lnTo>
                  <a:lnTo>
                    <a:pt x="0" y="23"/>
                  </a:lnTo>
                  <a:lnTo>
                    <a:pt x="0" y="14"/>
                  </a:lnTo>
                  <a:lnTo>
                    <a:pt x="2" y="8"/>
                  </a:lnTo>
                  <a:lnTo>
                    <a:pt x="6" y="4"/>
                  </a:lnTo>
                  <a:lnTo>
                    <a:pt x="8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57" name="Freeform 28">
              <a:extLst>
                <a:ext uri="{FF2B5EF4-FFF2-40B4-BE49-F238E27FC236}">
                  <a16:creationId xmlns:a16="http://schemas.microsoft.com/office/drawing/2014/main" id="{7BA524B4-D945-F628-7602-D059C01CE7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4" y="877"/>
              <a:ext cx="76" cy="81"/>
            </a:xfrm>
            <a:custGeom>
              <a:avLst/>
              <a:gdLst>
                <a:gd name="T0" fmla="*/ 0 w 249"/>
                <a:gd name="T1" fmla="*/ 0 h 289"/>
                <a:gd name="T2" fmla="*/ 0 w 249"/>
                <a:gd name="T3" fmla="*/ 0 h 289"/>
                <a:gd name="T4" fmla="*/ 0 w 249"/>
                <a:gd name="T5" fmla="*/ 0 h 289"/>
                <a:gd name="T6" fmla="*/ 0 w 249"/>
                <a:gd name="T7" fmla="*/ 0 h 289"/>
                <a:gd name="T8" fmla="*/ 0 w 249"/>
                <a:gd name="T9" fmla="*/ 0 h 289"/>
                <a:gd name="T10" fmla="*/ 0 w 249"/>
                <a:gd name="T11" fmla="*/ 0 h 289"/>
                <a:gd name="T12" fmla="*/ 0 w 249"/>
                <a:gd name="T13" fmla="*/ 0 h 289"/>
                <a:gd name="T14" fmla="*/ 0 w 249"/>
                <a:gd name="T15" fmla="*/ 0 h 289"/>
                <a:gd name="T16" fmla="*/ 0 w 249"/>
                <a:gd name="T17" fmla="*/ 0 h 289"/>
                <a:gd name="T18" fmla="*/ 0 w 249"/>
                <a:gd name="T19" fmla="*/ 0 h 289"/>
                <a:gd name="T20" fmla="*/ 0 w 249"/>
                <a:gd name="T21" fmla="*/ 0 h 289"/>
                <a:gd name="T22" fmla="*/ 0 w 249"/>
                <a:gd name="T23" fmla="*/ 0 h 289"/>
                <a:gd name="T24" fmla="*/ 0 w 249"/>
                <a:gd name="T25" fmla="*/ 0 h 289"/>
                <a:gd name="T26" fmla="*/ 0 w 249"/>
                <a:gd name="T27" fmla="*/ 0 h 289"/>
                <a:gd name="T28" fmla="*/ 0 w 249"/>
                <a:gd name="T29" fmla="*/ 0 h 289"/>
                <a:gd name="T30" fmla="*/ 0 w 249"/>
                <a:gd name="T31" fmla="*/ 0 h 289"/>
                <a:gd name="T32" fmla="*/ 0 w 249"/>
                <a:gd name="T33" fmla="*/ 0 h 289"/>
                <a:gd name="T34" fmla="*/ 0 w 249"/>
                <a:gd name="T35" fmla="*/ 0 h 289"/>
                <a:gd name="T36" fmla="*/ 0 w 249"/>
                <a:gd name="T37" fmla="*/ 0 h 289"/>
                <a:gd name="T38" fmla="*/ 0 w 249"/>
                <a:gd name="T39" fmla="*/ 0 h 289"/>
                <a:gd name="T40" fmla="*/ 0 w 249"/>
                <a:gd name="T41" fmla="*/ 0 h 289"/>
                <a:gd name="T42" fmla="*/ 0 w 249"/>
                <a:gd name="T43" fmla="*/ 0 h 289"/>
                <a:gd name="T44" fmla="*/ 0 w 249"/>
                <a:gd name="T45" fmla="*/ 0 h 289"/>
                <a:gd name="T46" fmla="*/ 0 w 249"/>
                <a:gd name="T47" fmla="*/ 0 h 289"/>
                <a:gd name="T48" fmla="*/ 0 w 249"/>
                <a:gd name="T49" fmla="*/ 0 h 289"/>
                <a:gd name="T50" fmla="*/ 0 w 249"/>
                <a:gd name="T51" fmla="*/ 0 h 289"/>
                <a:gd name="T52" fmla="*/ 0 w 249"/>
                <a:gd name="T53" fmla="*/ 0 h 289"/>
                <a:gd name="T54" fmla="*/ 0 w 249"/>
                <a:gd name="T55" fmla="*/ 0 h 289"/>
                <a:gd name="T56" fmla="*/ 0 w 249"/>
                <a:gd name="T57" fmla="*/ 0 h 289"/>
                <a:gd name="T58" fmla="*/ 0 w 249"/>
                <a:gd name="T59" fmla="*/ 0 h 289"/>
                <a:gd name="T60" fmla="*/ 0 w 249"/>
                <a:gd name="T61" fmla="*/ 0 h 289"/>
                <a:gd name="T62" fmla="*/ 0 w 249"/>
                <a:gd name="T63" fmla="*/ 0 h 289"/>
                <a:gd name="T64" fmla="*/ 0 w 249"/>
                <a:gd name="T65" fmla="*/ 0 h 289"/>
                <a:gd name="T66" fmla="*/ 0 w 249"/>
                <a:gd name="T67" fmla="*/ 0 h 289"/>
                <a:gd name="T68" fmla="*/ 0 w 249"/>
                <a:gd name="T69" fmla="*/ 0 h 289"/>
                <a:gd name="T70" fmla="*/ 0 w 249"/>
                <a:gd name="T71" fmla="*/ 0 h 289"/>
                <a:gd name="T72" fmla="*/ 0 w 249"/>
                <a:gd name="T73" fmla="*/ 0 h 289"/>
                <a:gd name="T74" fmla="*/ 0 w 249"/>
                <a:gd name="T75" fmla="*/ 0 h 289"/>
                <a:gd name="T76" fmla="*/ 0 w 249"/>
                <a:gd name="T77" fmla="*/ 0 h 289"/>
                <a:gd name="T78" fmla="*/ 0 w 249"/>
                <a:gd name="T79" fmla="*/ 0 h 289"/>
                <a:gd name="T80" fmla="*/ 0 w 249"/>
                <a:gd name="T81" fmla="*/ 0 h 289"/>
                <a:gd name="T82" fmla="*/ 0 w 249"/>
                <a:gd name="T83" fmla="*/ 0 h 289"/>
                <a:gd name="T84" fmla="*/ 0 w 249"/>
                <a:gd name="T85" fmla="*/ 0 h 289"/>
                <a:gd name="T86" fmla="*/ 0 w 249"/>
                <a:gd name="T87" fmla="*/ 0 h 289"/>
                <a:gd name="T88" fmla="*/ 0 w 249"/>
                <a:gd name="T89" fmla="*/ 0 h 289"/>
                <a:gd name="T90" fmla="*/ 0 w 249"/>
                <a:gd name="T91" fmla="*/ 0 h 289"/>
                <a:gd name="T92" fmla="*/ 0 w 249"/>
                <a:gd name="T93" fmla="*/ 0 h 289"/>
                <a:gd name="T94" fmla="*/ 0 w 249"/>
                <a:gd name="T95" fmla="*/ 0 h 289"/>
                <a:gd name="T96" fmla="*/ 0 w 249"/>
                <a:gd name="T97" fmla="*/ 0 h 289"/>
                <a:gd name="T98" fmla="*/ 0 w 249"/>
                <a:gd name="T99" fmla="*/ 0 h 289"/>
                <a:gd name="T100" fmla="*/ 0 w 249"/>
                <a:gd name="T101" fmla="*/ 0 h 289"/>
                <a:gd name="T102" fmla="*/ 0 w 249"/>
                <a:gd name="T103" fmla="*/ 0 h 289"/>
                <a:gd name="T104" fmla="*/ 0 w 249"/>
                <a:gd name="T105" fmla="*/ 0 h 289"/>
                <a:gd name="T106" fmla="*/ 0 w 249"/>
                <a:gd name="T107" fmla="*/ 0 h 289"/>
                <a:gd name="T108" fmla="*/ 0 w 249"/>
                <a:gd name="T109" fmla="*/ 0 h 289"/>
                <a:gd name="T110" fmla="*/ 0 w 249"/>
                <a:gd name="T111" fmla="*/ 0 h 289"/>
                <a:gd name="T112" fmla="*/ 0 w 249"/>
                <a:gd name="T113" fmla="*/ 0 h 289"/>
                <a:gd name="T114" fmla="*/ 0 w 249"/>
                <a:gd name="T115" fmla="*/ 0 h 289"/>
                <a:gd name="T116" fmla="*/ 0 w 249"/>
                <a:gd name="T117" fmla="*/ 0 h 289"/>
                <a:gd name="T118" fmla="*/ 0 w 249"/>
                <a:gd name="T119" fmla="*/ 0 h 289"/>
                <a:gd name="T120" fmla="*/ 0 w 249"/>
                <a:gd name="T121" fmla="*/ 0 h 289"/>
                <a:gd name="T122" fmla="*/ 0 w 249"/>
                <a:gd name="T123" fmla="*/ 0 h 289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49"/>
                <a:gd name="T187" fmla="*/ 0 h 289"/>
                <a:gd name="T188" fmla="*/ 249 w 249"/>
                <a:gd name="T189" fmla="*/ 289 h 289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49" h="289">
                  <a:moveTo>
                    <a:pt x="51" y="2"/>
                  </a:moveTo>
                  <a:lnTo>
                    <a:pt x="67" y="0"/>
                  </a:lnTo>
                  <a:lnTo>
                    <a:pt x="80" y="0"/>
                  </a:lnTo>
                  <a:lnTo>
                    <a:pt x="93" y="0"/>
                  </a:lnTo>
                  <a:lnTo>
                    <a:pt x="110" y="2"/>
                  </a:lnTo>
                  <a:lnTo>
                    <a:pt x="124" y="3"/>
                  </a:lnTo>
                  <a:lnTo>
                    <a:pt x="139" y="5"/>
                  </a:lnTo>
                  <a:lnTo>
                    <a:pt x="154" y="9"/>
                  </a:lnTo>
                  <a:lnTo>
                    <a:pt x="169" y="15"/>
                  </a:lnTo>
                  <a:lnTo>
                    <a:pt x="181" y="19"/>
                  </a:lnTo>
                  <a:lnTo>
                    <a:pt x="192" y="24"/>
                  </a:lnTo>
                  <a:lnTo>
                    <a:pt x="203" y="32"/>
                  </a:lnTo>
                  <a:lnTo>
                    <a:pt x="215" y="41"/>
                  </a:lnTo>
                  <a:lnTo>
                    <a:pt x="223" y="51"/>
                  </a:lnTo>
                  <a:lnTo>
                    <a:pt x="230" y="62"/>
                  </a:lnTo>
                  <a:lnTo>
                    <a:pt x="238" y="76"/>
                  </a:lnTo>
                  <a:lnTo>
                    <a:pt x="243" y="93"/>
                  </a:lnTo>
                  <a:lnTo>
                    <a:pt x="247" y="108"/>
                  </a:lnTo>
                  <a:lnTo>
                    <a:pt x="249" y="127"/>
                  </a:lnTo>
                  <a:lnTo>
                    <a:pt x="249" y="144"/>
                  </a:lnTo>
                  <a:lnTo>
                    <a:pt x="247" y="163"/>
                  </a:lnTo>
                  <a:lnTo>
                    <a:pt x="243" y="180"/>
                  </a:lnTo>
                  <a:lnTo>
                    <a:pt x="238" y="197"/>
                  </a:lnTo>
                  <a:lnTo>
                    <a:pt x="230" y="214"/>
                  </a:lnTo>
                  <a:lnTo>
                    <a:pt x="223" y="232"/>
                  </a:lnTo>
                  <a:lnTo>
                    <a:pt x="211" y="245"/>
                  </a:lnTo>
                  <a:lnTo>
                    <a:pt x="198" y="258"/>
                  </a:lnTo>
                  <a:lnTo>
                    <a:pt x="184" y="270"/>
                  </a:lnTo>
                  <a:lnTo>
                    <a:pt x="169" y="279"/>
                  </a:lnTo>
                  <a:lnTo>
                    <a:pt x="152" y="285"/>
                  </a:lnTo>
                  <a:lnTo>
                    <a:pt x="135" y="289"/>
                  </a:lnTo>
                  <a:lnTo>
                    <a:pt x="116" y="289"/>
                  </a:lnTo>
                  <a:lnTo>
                    <a:pt x="97" y="287"/>
                  </a:lnTo>
                  <a:lnTo>
                    <a:pt x="84" y="285"/>
                  </a:lnTo>
                  <a:lnTo>
                    <a:pt x="70" y="281"/>
                  </a:lnTo>
                  <a:lnTo>
                    <a:pt x="57" y="277"/>
                  </a:lnTo>
                  <a:lnTo>
                    <a:pt x="48" y="270"/>
                  </a:lnTo>
                  <a:lnTo>
                    <a:pt x="34" y="260"/>
                  </a:lnTo>
                  <a:lnTo>
                    <a:pt x="25" y="252"/>
                  </a:lnTo>
                  <a:lnTo>
                    <a:pt x="17" y="241"/>
                  </a:lnTo>
                  <a:lnTo>
                    <a:pt x="10" y="232"/>
                  </a:lnTo>
                  <a:lnTo>
                    <a:pt x="4" y="220"/>
                  </a:lnTo>
                  <a:lnTo>
                    <a:pt x="0" y="207"/>
                  </a:lnTo>
                  <a:lnTo>
                    <a:pt x="0" y="195"/>
                  </a:lnTo>
                  <a:lnTo>
                    <a:pt x="0" y="184"/>
                  </a:lnTo>
                  <a:lnTo>
                    <a:pt x="4" y="173"/>
                  </a:lnTo>
                  <a:lnTo>
                    <a:pt x="10" y="163"/>
                  </a:lnTo>
                  <a:lnTo>
                    <a:pt x="17" y="154"/>
                  </a:lnTo>
                  <a:lnTo>
                    <a:pt x="29" y="146"/>
                  </a:lnTo>
                  <a:lnTo>
                    <a:pt x="36" y="138"/>
                  </a:lnTo>
                  <a:lnTo>
                    <a:pt x="46" y="133"/>
                  </a:lnTo>
                  <a:lnTo>
                    <a:pt x="55" y="129"/>
                  </a:lnTo>
                  <a:lnTo>
                    <a:pt x="67" y="127"/>
                  </a:lnTo>
                  <a:lnTo>
                    <a:pt x="78" y="127"/>
                  </a:lnTo>
                  <a:lnTo>
                    <a:pt x="89" y="127"/>
                  </a:lnTo>
                  <a:lnTo>
                    <a:pt x="103" y="131"/>
                  </a:lnTo>
                  <a:lnTo>
                    <a:pt x="114" y="136"/>
                  </a:lnTo>
                  <a:lnTo>
                    <a:pt x="124" y="140"/>
                  </a:lnTo>
                  <a:lnTo>
                    <a:pt x="133" y="146"/>
                  </a:lnTo>
                  <a:lnTo>
                    <a:pt x="141" y="154"/>
                  </a:lnTo>
                  <a:lnTo>
                    <a:pt x="150" y="161"/>
                  </a:lnTo>
                  <a:lnTo>
                    <a:pt x="154" y="169"/>
                  </a:lnTo>
                  <a:lnTo>
                    <a:pt x="156" y="180"/>
                  </a:lnTo>
                  <a:lnTo>
                    <a:pt x="156" y="190"/>
                  </a:lnTo>
                  <a:lnTo>
                    <a:pt x="156" y="201"/>
                  </a:lnTo>
                  <a:lnTo>
                    <a:pt x="145" y="203"/>
                  </a:lnTo>
                  <a:lnTo>
                    <a:pt x="135" y="205"/>
                  </a:lnTo>
                  <a:lnTo>
                    <a:pt x="135" y="192"/>
                  </a:lnTo>
                  <a:lnTo>
                    <a:pt x="135" y="184"/>
                  </a:lnTo>
                  <a:lnTo>
                    <a:pt x="135" y="176"/>
                  </a:lnTo>
                  <a:lnTo>
                    <a:pt x="133" y="171"/>
                  </a:lnTo>
                  <a:lnTo>
                    <a:pt x="126" y="163"/>
                  </a:lnTo>
                  <a:lnTo>
                    <a:pt x="118" y="163"/>
                  </a:lnTo>
                  <a:lnTo>
                    <a:pt x="107" y="163"/>
                  </a:lnTo>
                  <a:lnTo>
                    <a:pt x="95" y="173"/>
                  </a:lnTo>
                  <a:lnTo>
                    <a:pt x="89" y="178"/>
                  </a:lnTo>
                  <a:lnTo>
                    <a:pt x="86" y="186"/>
                  </a:lnTo>
                  <a:lnTo>
                    <a:pt x="82" y="194"/>
                  </a:lnTo>
                  <a:lnTo>
                    <a:pt x="82" y="205"/>
                  </a:lnTo>
                  <a:lnTo>
                    <a:pt x="76" y="214"/>
                  </a:lnTo>
                  <a:lnTo>
                    <a:pt x="74" y="224"/>
                  </a:lnTo>
                  <a:lnTo>
                    <a:pt x="72" y="233"/>
                  </a:lnTo>
                  <a:lnTo>
                    <a:pt x="76" y="243"/>
                  </a:lnTo>
                  <a:lnTo>
                    <a:pt x="78" y="249"/>
                  </a:lnTo>
                  <a:lnTo>
                    <a:pt x="84" y="256"/>
                  </a:lnTo>
                  <a:lnTo>
                    <a:pt x="89" y="260"/>
                  </a:lnTo>
                  <a:lnTo>
                    <a:pt x="99" y="266"/>
                  </a:lnTo>
                  <a:lnTo>
                    <a:pt x="107" y="268"/>
                  </a:lnTo>
                  <a:lnTo>
                    <a:pt x="114" y="270"/>
                  </a:lnTo>
                  <a:lnTo>
                    <a:pt x="124" y="270"/>
                  </a:lnTo>
                  <a:lnTo>
                    <a:pt x="135" y="270"/>
                  </a:lnTo>
                  <a:lnTo>
                    <a:pt x="143" y="268"/>
                  </a:lnTo>
                  <a:lnTo>
                    <a:pt x="152" y="264"/>
                  </a:lnTo>
                  <a:lnTo>
                    <a:pt x="162" y="258"/>
                  </a:lnTo>
                  <a:lnTo>
                    <a:pt x="171" y="254"/>
                  </a:lnTo>
                  <a:lnTo>
                    <a:pt x="186" y="241"/>
                  </a:lnTo>
                  <a:lnTo>
                    <a:pt x="198" y="228"/>
                  </a:lnTo>
                  <a:lnTo>
                    <a:pt x="209" y="211"/>
                  </a:lnTo>
                  <a:lnTo>
                    <a:pt x="217" y="195"/>
                  </a:lnTo>
                  <a:lnTo>
                    <a:pt x="221" y="176"/>
                  </a:lnTo>
                  <a:lnTo>
                    <a:pt x="224" y="159"/>
                  </a:lnTo>
                  <a:lnTo>
                    <a:pt x="224" y="140"/>
                  </a:lnTo>
                  <a:lnTo>
                    <a:pt x="224" y="121"/>
                  </a:lnTo>
                  <a:lnTo>
                    <a:pt x="221" y="102"/>
                  </a:lnTo>
                  <a:lnTo>
                    <a:pt x="215" y="87"/>
                  </a:lnTo>
                  <a:lnTo>
                    <a:pt x="205" y="70"/>
                  </a:lnTo>
                  <a:lnTo>
                    <a:pt x="196" y="57"/>
                  </a:lnTo>
                  <a:lnTo>
                    <a:pt x="181" y="43"/>
                  </a:lnTo>
                  <a:lnTo>
                    <a:pt x="165" y="36"/>
                  </a:lnTo>
                  <a:lnTo>
                    <a:pt x="148" y="28"/>
                  </a:lnTo>
                  <a:lnTo>
                    <a:pt x="129" y="28"/>
                  </a:lnTo>
                  <a:lnTo>
                    <a:pt x="116" y="24"/>
                  </a:lnTo>
                  <a:lnTo>
                    <a:pt x="103" y="22"/>
                  </a:lnTo>
                  <a:lnTo>
                    <a:pt x="91" y="22"/>
                  </a:lnTo>
                  <a:lnTo>
                    <a:pt x="80" y="24"/>
                  </a:lnTo>
                  <a:lnTo>
                    <a:pt x="67" y="24"/>
                  </a:lnTo>
                  <a:lnTo>
                    <a:pt x="55" y="26"/>
                  </a:lnTo>
                  <a:lnTo>
                    <a:pt x="42" y="24"/>
                  </a:lnTo>
                  <a:lnTo>
                    <a:pt x="32" y="24"/>
                  </a:lnTo>
                  <a:lnTo>
                    <a:pt x="34" y="19"/>
                  </a:lnTo>
                  <a:lnTo>
                    <a:pt x="42" y="11"/>
                  </a:lnTo>
                  <a:lnTo>
                    <a:pt x="48" y="5"/>
                  </a:lnTo>
                  <a:lnTo>
                    <a:pt x="51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58" name="Freeform 29">
              <a:extLst>
                <a:ext uri="{FF2B5EF4-FFF2-40B4-BE49-F238E27FC236}">
                  <a16:creationId xmlns:a16="http://schemas.microsoft.com/office/drawing/2014/main" id="{D4E506EF-9578-CFD5-6B45-0BF0FA1B3D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3" y="880"/>
              <a:ext cx="62" cy="38"/>
            </a:xfrm>
            <a:custGeom>
              <a:avLst/>
              <a:gdLst>
                <a:gd name="T0" fmla="*/ 0 w 202"/>
                <a:gd name="T1" fmla="*/ 0 h 137"/>
                <a:gd name="T2" fmla="*/ 0 w 202"/>
                <a:gd name="T3" fmla="*/ 0 h 137"/>
                <a:gd name="T4" fmla="*/ 0 w 202"/>
                <a:gd name="T5" fmla="*/ 0 h 137"/>
                <a:gd name="T6" fmla="*/ 0 w 202"/>
                <a:gd name="T7" fmla="*/ 0 h 137"/>
                <a:gd name="T8" fmla="*/ 0 w 202"/>
                <a:gd name="T9" fmla="*/ 0 h 137"/>
                <a:gd name="T10" fmla="*/ 0 w 202"/>
                <a:gd name="T11" fmla="*/ 0 h 137"/>
                <a:gd name="T12" fmla="*/ 0 w 202"/>
                <a:gd name="T13" fmla="*/ 0 h 137"/>
                <a:gd name="T14" fmla="*/ 0 w 202"/>
                <a:gd name="T15" fmla="*/ 0 h 137"/>
                <a:gd name="T16" fmla="*/ 0 w 202"/>
                <a:gd name="T17" fmla="*/ 0 h 137"/>
                <a:gd name="T18" fmla="*/ 0 w 202"/>
                <a:gd name="T19" fmla="*/ 0 h 137"/>
                <a:gd name="T20" fmla="*/ 0 w 202"/>
                <a:gd name="T21" fmla="*/ 0 h 137"/>
                <a:gd name="T22" fmla="*/ 0 w 202"/>
                <a:gd name="T23" fmla="*/ 0 h 137"/>
                <a:gd name="T24" fmla="*/ 0 w 202"/>
                <a:gd name="T25" fmla="*/ 0 h 137"/>
                <a:gd name="T26" fmla="*/ 0 w 202"/>
                <a:gd name="T27" fmla="*/ 0 h 137"/>
                <a:gd name="T28" fmla="*/ 0 w 202"/>
                <a:gd name="T29" fmla="*/ 0 h 137"/>
                <a:gd name="T30" fmla="*/ 0 w 202"/>
                <a:gd name="T31" fmla="*/ 0 h 137"/>
                <a:gd name="T32" fmla="*/ 0 w 202"/>
                <a:gd name="T33" fmla="*/ 0 h 137"/>
                <a:gd name="T34" fmla="*/ 0 w 202"/>
                <a:gd name="T35" fmla="*/ 0 h 137"/>
                <a:gd name="T36" fmla="*/ 0 w 202"/>
                <a:gd name="T37" fmla="*/ 0 h 137"/>
                <a:gd name="T38" fmla="*/ 0 w 202"/>
                <a:gd name="T39" fmla="*/ 0 h 137"/>
                <a:gd name="T40" fmla="*/ 0 w 202"/>
                <a:gd name="T41" fmla="*/ 0 h 137"/>
                <a:gd name="T42" fmla="*/ 0 w 202"/>
                <a:gd name="T43" fmla="*/ 0 h 137"/>
                <a:gd name="T44" fmla="*/ 0 w 202"/>
                <a:gd name="T45" fmla="*/ 0 h 137"/>
                <a:gd name="T46" fmla="*/ 0 w 202"/>
                <a:gd name="T47" fmla="*/ 0 h 137"/>
                <a:gd name="T48" fmla="*/ 0 w 202"/>
                <a:gd name="T49" fmla="*/ 0 h 137"/>
                <a:gd name="T50" fmla="*/ 0 w 202"/>
                <a:gd name="T51" fmla="*/ 0 h 137"/>
                <a:gd name="T52" fmla="*/ 0 w 202"/>
                <a:gd name="T53" fmla="*/ 0 h 137"/>
                <a:gd name="T54" fmla="*/ 0 w 202"/>
                <a:gd name="T55" fmla="*/ 0 h 137"/>
                <a:gd name="T56" fmla="*/ 0 w 202"/>
                <a:gd name="T57" fmla="*/ 0 h 137"/>
                <a:gd name="T58" fmla="*/ 0 w 202"/>
                <a:gd name="T59" fmla="*/ 0 h 137"/>
                <a:gd name="T60" fmla="*/ 0 w 202"/>
                <a:gd name="T61" fmla="*/ 0 h 137"/>
                <a:gd name="T62" fmla="*/ 0 w 202"/>
                <a:gd name="T63" fmla="*/ 0 h 137"/>
                <a:gd name="T64" fmla="*/ 0 w 202"/>
                <a:gd name="T65" fmla="*/ 0 h 137"/>
                <a:gd name="T66" fmla="*/ 0 w 202"/>
                <a:gd name="T67" fmla="*/ 0 h 137"/>
                <a:gd name="T68" fmla="*/ 0 w 202"/>
                <a:gd name="T69" fmla="*/ 0 h 137"/>
                <a:gd name="T70" fmla="*/ 0 w 202"/>
                <a:gd name="T71" fmla="*/ 0 h 137"/>
                <a:gd name="T72" fmla="*/ 0 w 202"/>
                <a:gd name="T73" fmla="*/ 0 h 137"/>
                <a:gd name="T74" fmla="*/ 0 w 202"/>
                <a:gd name="T75" fmla="*/ 0 h 137"/>
                <a:gd name="T76" fmla="*/ 0 w 202"/>
                <a:gd name="T77" fmla="*/ 0 h 137"/>
                <a:gd name="T78" fmla="*/ 0 w 202"/>
                <a:gd name="T79" fmla="*/ 0 h 137"/>
                <a:gd name="T80" fmla="*/ 0 w 202"/>
                <a:gd name="T81" fmla="*/ 0 h 137"/>
                <a:gd name="T82" fmla="*/ 0 w 202"/>
                <a:gd name="T83" fmla="*/ 0 h 137"/>
                <a:gd name="T84" fmla="*/ 0 w 202"/>
                <a:gd name="T85" fmla="*/ 0 h 137"/>
                <a:gd name="T86" fmla="*/ 0 w 202"/>
                <a:gd name="T87" fmla="*/ 0 h 137"/>
                <a:gd name="T88" fmla="*/ 0 w 202"/>
                <a:gd name="T89" fmla="*/ 0 h 13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202"/>
                <a:gd name="T136" fmla="*/ 0 h 137"/>
                <a:gd name="T137" fmla="*/ 202 w 202"/>
                <a:gd name="T138" fmla="*/ 137 h 137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202" h="137">
                  <a:moveTo>
                    <a:pt x="202" y="0"/>
                  </a:moveTo>
                  <a:lnTo>
                    <a:pt x="202" y="15"/>
                  </a:lnTo>
                  <a:lnTo>
                    <a:pt x="202" y="29"/>
                  </a:lnTo>
                  <a:lnTo>
                    <a:pt x="202" y="38"/>
                  </a:lnTo>
                  <a:lnTo>
                    <a:pt x="198" y="51"/>
                  </a:lnTo>
                  <a:lnTo>
                    <a:pt x="192" y="59"/>
                  </a:lnTo>
                  <a:lnTo>
                    <a:pt x="181" y="67"/>
                  </a:lnTo>
                  <a:lnTo>
                    <a:pt x="171" y="67"/>
                  </a:lnTo>
                  <a:lnTo>
                    <a:pt x="164" y="70"/>
                  </a:lnTo>
                  <a:lnTo>
                    <a:pt x="151" y="70"/>
                  </a:lnTo>
                  <a:lnTo>
                    <a:pt x="141" y="70"/>
                  </a:lnTo>
                  <a:lnTo>
                    <a:pt x="130" y="69"/>
                  </a:lnTo>
                  <a:lnTo>
                    <a:pt x="120" y="70"/>
                  </a:lnTo>
                  <a:lnTo>
                    <a:pt x="111" y="70"/>
                  </a:lnTo>
                  <a:lnTo>
                    <a:pt x="103" y="76"/>
                  </a:lnTo>
                  <a:lnTo>
                    <a:pt x="93" y="78"/>
                  </a:lnTo>
                  <a:lnTo>
                    <a:pt x="86" y="82"/>
                  </a:lnTo>
                  <a:lnTo>
                    <a:pt x="76" y="88"/>
                  </a:lnTo>
                  <a:lnTo>
                    <a:pt x="71" y="93"/>
                  </a:lnTo>
                  <a:lnTo>
                    <a:pt x="61" y="97"/>
                  </a:lnTo>
                  <a:lnTo>
                    <a:pt x="54" y="103"/>
                  </a:lnTo>
                  <a:lnTo>
                    <a:pt x="48" y="108"/>
                  </a:lnTo>
                  <a:lnTo>
                    <a:pt x="40" y="116"/>
                  </a:lnTo>
                  <a:lnTo>
                    <a:pt x="27" y="127"/>
                  </a:lnTo>
                  <a:lnTo>
                    <a:pt x="14" y="137"/>
                  </a:lnTo>
                  <a:lnTo>
                    <a:pt x="6" y="127"/>
                  </a:lnTo>
                  <a:lnTo>
                    <a:pt x="0" y="122"/>
                  </a:lnTo>
                  <a:lnTo>
                    <a:pt x="8" y="112"/>
                  </a:lnTo>
                  <a:lnTo>
                    <a:pt x="16" y="101"/>
                  </a:lnTo>
                  <a:lnTo>
                    <a:pt x="23" y="89"/>
                  </a:lnTo>
                  <a:lnTo>
                    <a:pt x="31" y="80"/>
                  </a:lnTo>
                  <a:lnTo>
                    <a:pt x="38" y="70"/>
                  </a:lnTo>
                  <a:lnTo>
                    <a:pt x="48" y="61"/>
                  </a:lnTo>
                  <a:lnTo>
                    <a:pt x="55" y="51"/>
                  </a:lnTo>
                  <a:lnTo>
                    <a:pt x="65" y="42"/>
                  </a:lnTo>
                  <a:lnTo>
                    <a:pt x="73" y="32"/>
                  </a:lnTo>
                  <a:lnTo>
                    <a:pt x="80" y="25"/>
                  </a:lnTo>
                  <a:lnTo>
                    <a:pt x="90" y="19"/>
                  </a:lnTo>
                  <a:lnTo>
                    <a:pt x="103" y="13"/>
                  </a:lnTo>
                  <a:lnTo>
                    <a:pt x="112" y="8"/>
                  </a:lnTo>
                  <a:lnTo>
                    <a:pt x="122" y="4"/>
                  </a:lnTo>
                  <a:lnTo>
                    <a:pt x="135" y="0"/>
                  </a:lnTo>
                  <a:lnTo>
                    <a:pt x="149" y="0"/>
                  </a:lnTo>
                  <a:lnTo>
                    <a:pt x="20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59" name="Freeform 30">
              <a:extLst>
                <a:ext uri="{FF2B5EF4-FFF2-40B4-BE49-F238E27FC236}">
                  <a16:creationId xmlns:a16="http://schemas.microsoft.com/office/drawing/2014/main" id="{E976B39A-44A2-F323-F52B-419EB851DD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9" y="891"/>
              <a:ext cx="85" cy="65"/>
            </a:xfrm>
            <a:custGeom>
              <a:avLst/>
              <a:gdLst>
                <a:gd name="T0" fmla="*/ 0 w 278"/>
                <a:gd name="T1" fmla="*/ 0 h 230"/>
                <a:gd name="T2" fmla="*/ 0 w 278"/>
                <a:gd name="T3" fmla="*/ 0 h 230"/>
                <a:gd name="T4" fmla="*/ 0 w 278"/>
                <a:gd name="T5" fmla="*/ 0 h 230"/>
                <a:gd name="T6" fmla="*/ 0 w 278"/>
                <a:gd name="T7" fmla="*/ 0 h 230"/>
                <a:gd name="T8" fmla="*/ 0 w 278"/>
                <a:gd name="T9" fmla="*/ 0 h 230"/>
                <a:gd name="T10" fmla="*/ 0 w 278"/>
                <a:gd name="T11" fmla="*/ 0 h 230"/>
                <a:gd name="T12" fmla="*/ 0 w 278"/>
                <a:gd name="T13" fmla="*/ 0 h 230"/>
                <a:gd name="T14" fmla="*/ 0 w 278"/>
                <a:gd name="T15" fmla="*/ 0 h 230"/>
                <a:gd name="T16" fmla="*/ 0 w 278"/>
                <a:gd name="T17" fmla="*/ 0 h 230"/>
                <a:gd name="T18" fmla="*/ 0 w 278"/>
                <a:gd name="T19" fmla="*/ 0 h 230"/>
                <a:gd name="T20" fmla="*/ 0 w 278"/>
                <a:gd name="T21" fmla="*/ 0 h 230"/>
                <a:gd name="T22" fmla="*/ 0 w 278"/>
                <a:gd name="T23" fmla="*/ 0 h 230"/>
                <a:gd name="T24" fmla="*/ 0 w 278"/>
                <a:gd name="T25" fmla="*/ 0 h 230"/>
                <a:gd name="T26" fmla="*/ 0 w 278"/>
                <a:gd name="T27" fmla="*/ 0 h 230"/>
                <a:gd name="T28" fmla="*/ 0 w 278"/>
                <a:gd name="T29" fmla="*/ 0 h 230"/>
                <a:gd name="T30" fmla="*/ 0 w 278"/>
                <a:gd name="T31" fmla="*/ 0 h 230"/>
                <a:gd name="T32" fmla="*/ 0 w 278"/>
                <a:gd name="T33" fmla="*/ 0 h 230"/>
                <a:gd name="T34" fmla="*/ 0 w 278"/>
                <a:gd name="T35" fmla="*/ 0 h 230"/>
                <a:gd name="T36" fmla="*/ 0 w 278"/>
                <a:gd name="T37" fmla="*/ 0 h 230"/>
                <a:gd name="T38" fmla="*/ 0 w 278"/>
                <a:gd name="T39" fmla="*/ 0 h 230"/>
                <a:gd name="T40" fmla="*/ 0 w 278"/>
                <a:gd name="T41" fmla="*/ 0 h 230"/>
                <a:gd name="T42" fmla="*/ 0 w 278"/>
                <a:gd name="T43" fmla="*/ 0 h 230"/>
                <a:gd name="T44" fmla="*/ 0 w 278"/>
                <a:gd name="T45" fmla="*/ 0 h 230"/>
                <a:gd name="T46" fmla="*/ 0 w 278"/>
                <a:gd name="T47" fmla="*/ 0 h 230"/>
                <a:gd name="T48" fmla="*/ 0 w 278"/>
                <a:gd name="T49" fmla="*/ 0 h 230"/>
                <a:gd name="T50" fmla="*/ 0 w 278"/>
                <a:gd name="T51" fmla="*/ 0 h 230"/>
                <a:gd name="T52" fmla="*/ 0 w 278"/>
                <a:gd name="T53" fmla="*/ 0 h 230"/>
                <a:gd name="T54" fmla="*/ 0 w 278"/>
                <a:gd name="T55" fmla="*/ 0 h 230"/>
                <a:gd name="T56" fmla="*/ 0 w 278"/>
                <a:gd name="T57" fmla="*/ 0 h 230"/>
                <a:gd name="T58" fmla="*/ 0 w 278"/>
                <a:gd name="T59" fmla="*/ 0 h 230"/>
                <a:gd name="T60" fmla="*/ 0 w 278"/>
                <a:gd name="T61" fmla="*/ 0 h 230"/>
                <a:gd name="T62" fmla="*/ 0 w 278"/>
                <a:gd name="T63" fmla="*/ 0 h 23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78"/>
                <a:gd name="T97" fmla="*/ 0 h 230"/>
                <a:gd name="T98" fmla="*/ 278 w 278"/>
                <a:gd name="T99" fmla="*/ 230 h 23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78" h="230">
                  <a:moveTo>
                    <a:pt x="240" y="0"/>
                  </a:moveTo>
                  <a:lnTo>
                    <a:pt x="248" y="0"/>
                  </a:lnTo>
                  <a:lnTo>
                    <a:pt x="259" y="2"/>
                  </a:lnTo>
                  <a:lnTo>
                    <a:pt x="268" y="2"/>
                  </a:lnTo>
                  <a:lnTo>
                    <a:pt x="278" y="6"/>
                  </a:lnTo>
                  <a:lnTo>
                    <a:pt x="274" y="11"/>
                  </a:lnTo>
                  <a:lnTo>
                    <a:pt x="270" y="21"/>
                  </a:lnTo>
                  <a:lnTo>
                    <a:pt x="255" y="19"/>
                  </a:lnTo>
                  <a:lnTo>
                    <a:pt x="240" y="23"/>
                  </a:lnTo>
                  <a:lnTo>
                    <a:pt x="229" y="27"/>
                  </a:lnTo>
                  <a:lnTo>
                    <a:pt x="217" y="36"/>
                  </a:lnTo>
                  <a:lnTo>
                    <a:pt x="208" y="42"/>
                  </a:lnTo>
                  <a:lnTo>
                    <a:pt x="198" y="51"/>
                  </a:lnTo>
                  <a:lnTo>
                    <a:pt x="189" y="63"/>
                  </a:lnTo>
                  <a:lnTo>
                    <a:pt x="181" y="74"/>
                  </a:lnTo>
                  <a:lnTo>
                    <a:pt x="173" y="86"/>
                  </a:lnTo>
                  <a:lnTo>
                    <a:pt x="166" y="97"/>
                  </a:lnTo>
                  <a:lnTo>
                    <a:pt x="156" y="110"/>
                  </a:lnTo>
                  <a:lnTo>
                    <a:pt x="149" y="124"/>
                  </a:lnTo>
                  <a:lnTo>
                    <a:pt x="141" y="133"/>
                  </a:lnTo>
                  <a:lnTo>
                    <a:pt x="134" y="146"/>
                  </a:lnTo>
                  <a:lnTo>
                    <a:pt x="124" y="158"/>
                  </a:lnTo>
                  <a:lnTo>
                    <a:pt x="114" y="167"/>
                  </a:lnTo>
                  <a:lnTo>
                    <a:pt x="105" y="177"/>
                  </a:lnTo>
                  <a:lnTo>
                    <a:pt x="99" y="190"/>
                  </a:lnTo>
                  <a:lnTo>
                    <a:pt x="92" y="203"/>
                  </a:lnTo>
                  <a:lnTo>
                    <a:pt x="84" y="219"/>
                  </a:lnTo>
                  <a:lnTo>
                    <a:pt x="78" y="222"/>
                  </a:lnTo>
                  <a:lnTo>
                    <a:pt x="71" y="226"/>
                  </a:lnTo>
                  <a:lnTo>
                    <a:pt x="63" y="228"/>
                  </a:lnTo>
                  <a:lnTo>
                    <a:pt x="54" y="230"/>
                  </a:lnTo>
                  <a:lnTo>
                    <a:pt x="44" y="228"/>
                  </a:lnTo>
                  <a:lnTo>
                    <a:pt x="31" y="226"/>
                  </a:lnTo>
                  <a:lnTo>
                    <a:pt x="18" y="221"/>
                  </a:lnTo>
                  <a:lnTo>
                    <a:pt x="2" y="215"/>
                  </a:lnTo>
                  <a:lnTo>
                    <a:pt x="0" y="203"/>
                  </a:lnTo>
                  <a:lnTo>
                    <a:pt x="8" y="196"/>
                  </a:lnTo>
                  <a:lnTo>
                    <a:pt x="12" y="192"/>
                  </a:lnTo>
                  <a:lnTo>
                    <a:pt x="21" y="190"/>
                  </a:lnTo>
                  <a:lnTo>
                    <a:pt x="29" y="186"/>
                  </a:lnTo>
                  <a:lnTo>
                    <a:pt x="38" y="184"/>
                  </a:lnTo>
                  <a:lnTo>
                    <a:pt x="46" y="181"/>
                  </a:lnTo>
                  <a:lnTo>
                    <a:pt x="54" y="177"/>
                  </a:lnTo>
                  <a:lnTo>
                    <a:pt x="63" y="175"/>
                  </a:lnTo>
                  <a:lnTo>
                    <a:pt x="71" y="171"/>
                  </a:lnTo>
                  <a:lnTo>
                    <a:pt x="82" y="164"/>
                  </a:lnTo>
                  <a:lnTo>
                    <a:pt x="92" y="156"/>
                  </a:lnTo>
                  <a:lnTo>
                    <a:pt x="101" y="145"/>
                  </a:lnTo>
                  <a:lnTo>
                    <a:pt x="111" y="133"/>
                  </a:lnTo>
                  <a:lnTo>
                    <a:pt x="118" y="124"/>
                  </a:lnTo>
                  <a:lnTo>
                    <a:pt x="128" y="112"/>
                  </a:lnTo>
                  <a:lnTo>
                    <a:pt x="135" y="101"/>
                  </a:lnTo>
                  <a:lnTo>
                    <a:pt x="143" y="87"/>
                  </a:lnTo>
                  <a:lnTo>
                    <a:pt x="153" y="78"/>
                  </a:lnTo>
                  <a:lnTo>
                    <a:pt x="160" y="67"/>
                  </a:lnTo>
                  <a:lnTo>
                    <a:pt x="166" y="53"/>
                  </a:lnTo>
                  <a:lnTo>
                    <a:pt x="175" y="44"/>
                  </a:lnTo>
                  <a:lnTo>
                    <a:pt x="183" y="32"/>
                  </a:lnTo>
                  <a:lnTo>
                    <a:pt x="194" y="25"/>
                  </a:lnTo>
                  <a:lnTo>
                    <a:pt x="202" y="17"/>
                  </a:lnTo>
                  <a:lnTo>
                    <a:pt x="213" y="10"/>
                  </a:lnTo>
                  <a:lnTo>
                    <a:pt x="227" y="2"/>
                  </a:lnTo>
                  <a:lnTo>
                    <a:pt x="24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60" name="Freeform 31">
              <a:extLst>
                <a:ext uri="{FF2B5EF4-FFF2-40B4-BE49-F238E27FC236}">
                  <a16:creationId xmlns:a16="http://schemas.microsoft.com/office/drawing/2014/main" id="{5905E0B0-04B2-5D14-FE7E-F9333E8AD3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98" y="897"/>
              <a:ext cx="76" cy="20"/>
            </a:xfrm>
            <a:custGeom>
              <a:avLst/>
              <a:gdLst>
                <a:gd name="T0" fmla="*/ 0 w 249"/>
                <a:gd name="T1" fmla="*/ 0 h 72"/>
                <a:gd name="T2" fmla="*/ 0 w 249"/>
                <a:gd name="T3" fmla="*/ 0 h 72"/>
                <a:gd name="T4" fmla="*/ 0 w 249"/>
                <a:gd name="T5" fmla="*/ 0 h 72"/>
                <a:gd name="T6" fmla="*/ 0 w 249"/>
                <a:gd name="T7" fmla="*/ 0 h 72"/>
                <a:gd name="T8" fmla="*/ 0 w 249"/>
                <a:gd name="T9" fmla="*/ 0 h 72"/>
                <a:gd name="T10" fmla="*/ 0 w 249"/>
                <a:gd name="T11" fmla="*/ 0 h 72"/>
                <a:gd name="T12" fmla="*/ 0 w 249"/>
                <a:gd name="T13" fmla="*/ 0 h 72"/>
                <a:gd name="T14" fmla="*/ 0 w 249"/>
                <a:gd name="T15" fmla="*/ 0 h 72"/>
                <a:gd name="T16" fmla="*/ 0 w 249"/>
                <a:gd name="T17" fmla="*/ 0 h 72"/>
                <a:gd name="T18" fmla="*/ 0 w 249"/>
                <a:gd name="T19" fmla="*/ 0 h 72"/>
                <a:gd name="T20" fmla="*/ 0 w 249"/>
                <a:gd name="T21" fmla="*/ 0 h 72"/>
                <a:gd name="T22" fmla="*/ 0 w 249"/>
                <a:gd name="T23" fmla="*/ 0 h 72"/>
                <a:gd name="T24" fmla="*/ 0 w 249"/>
                <a:gd name="T25" fmla="*/ 0 h 72"/>
                <a:gd name="T26" fmla="*/ 0 w 249"/>
                <a:gd name="T27" fmla="*/ 0 h 72"/>
                <a:gd name="T28" fmla="*/ 0 w 249"/>
                <a:gd name="T29" fmla="*/ 0 h 72"/>
                <a:gd name="T30" fmla="*/ 0 w 249"/>
                <a:gd name="T31" fmla="*/ 0 h 72"/>
                <a:gd name="T32" fmla="*/ 0 w 249"/>
                <a:gd name="T33" fmla="*/ 0 h 72"/>
                <a:gd name="T34" fmla="*/ 0 w 249"/>
                <a:gd name="T35" fmla="*/ 0 h 72"/>
                <a:gd name="T36" fmla="*/ 0 w 249"/>
                <a:gd name="T37" fmla="*/ 0 h 72"/>
                <a:gd name="T38" fmla="*/ 0 w 249"/>
                <a:gd name="T39" fmla="*/ 0 h 72"/>
                <a:gd name="T40" fmla="*/ 0 w 249"/>
                <a:gd name="T41" fmla="*/ 0 h 72"/>
                <a:gd name="T42" fmla="*/ 0 w 249"/>
                <a:gd name="T43" fmla="*/ 0 h 72"/>
                <a:gd name="T44" fmla="*/ 0 w 249"/>
                <a:gd name="T45" fmla="*/ 0 h 72"/>
                <a:gd name="T46" fmla="*/ 0 w 249"/>
                <a:gd name="T47" fmla="*/ 0 h 72"/>
                <a:gd name="T48" fmla="*/ 0 w 249"/>
                <a:gd name="T49" fmla="*/ 0 h 72"/>
                <a:gd name="T50" fmla="*/ 0 w 249"/>
                <a:gd name="T51" fmla="*/ 0 h 72"/>
                <a:gd name="T52" fmla="*/ 0 w 249"/>
                <a:gd name="T53" fmla="*/ 0 h 72"/>
                <a:gd name="T54" fmla="*/ 0 w 249"/>
                <a:gd name="T55" fmla="*/ 0 h 72"/>
                <a:gd name="T56" fmla="*/ 0 w 249"/>
                <a:gd name="T57" fmla="*/ 0 h 72"/>
                <a:gd name="T58" fmla="*/ 0 w 249"/>
                <a:gd name="T59" fmla="*/ 0 h 72"/>
                <a:gd name="T60" fmla="*/ 0 w 249"/>
                <a:gd name="T61" fmla="*/ 0 h 72"/>
                <a:gd name="T62" fmla="*/ 0 w 249"/>
                <a:gd name="T63" fmla="*/ 0 h 72"/>
                <a:gd name="T64" fmla="*/ 0 w 249"/>
                <a:gd name="T65" fmla="*/ 0 h 72"/>
                <a:gd name="T66" fmla="*/ 0 w 249"/>
                <a:gd name="T67" fmla="*/ 0 h 72"/>
                <a:gd name="T68" fmla="*/ 0 w 249"/>
                <a:gd name="T69" fmla="*/ 0 h 72"/>
                <a:gd name="T70" fmla="*/ 0 w 249"/>
                <a:gd name="T71" fmla="*/ 0 h 72"/>
                <a:gd name="T72" fmla="*/ 0 w 249"/>
                <a:gd name="T73" fmla="*/ 0 h 72"/>
                <a:gd name="T74" fmla="*/ 0 w 249"/>
                <a:gd name="T75" fmla="*/ 0 h 72"/>
                <a:gd name="T76" fmla="*/ 0 w 249"/>
                <a:gd name="T77" fmla="*/ 0 h 72"/>
                <a:gd name="T78" fmla="*/ 0 w 249"/>
                <a:gd name="T79" fmla="*/ 0 h 72"/>
                <a:gd name="T80" fmla="*/ 0 w 249"/>
                <a:gd name="T81" fmla="*/ 0 h 72"/>
                <a:gd name="T82" fmla="*/ 0 w 249"/>
                <a:gd name="T83" fmla="*/ 0 h 72"/>
                <a:gd name="T84" fmla="*/ 0 w 249"/>
                <a:gd name="T85" fmla="*/ 0 h 72"/>
                <a:gd name="T86" fmla="*/ 0 w 249"/>
                <a:gd name="T87" fmla="*/ 0 h 72"/>
                <a:gd name="T88" fmla="*/ 0 w 249"/>
                <a:gd name="T89" fmla="*/ 0 h 72"/>
                <a:gd name="T90" fmla="*/ 0 w 249"/>
                <a:gd name="T91" fmla="*/ 0 h 72"/>
                <a:gd name="T92" fmla="*/ 0 w 249"/>
                <a:gd name="T93" fmla="*/ 0 h 72"/>
                <a:gd name="T94" fmla="*/ 0 w 249"/>
                <a:gd name="T95" fmla="*/ 0 h 72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249"/>
                <a:gd name="T145" fmla="*/ 0 h 72"/>
                <a:gd name="T146" fmla="*/ 249 w 249"/>
                <a:gd name="T147" fmla="*/ 72 h 72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249" h="72">
                  <a:moveTo>
                    <a:pt x="2" y="0"/>
                  </a:moveTo>
                  <a:lnTo>
                    <a:pt x="13" y="2"/>
                  </a:lnTo>
                  <a:lnTo>
                    <a:pt x="29" y="6"/>
                  </a:lnTo>
                  <a:lnTo>
                    <a:pt x="42" y="9"/>
                  </a:lnTo>
                  <a:lnTo>
                    <a:pt x="57" y="13"/>
                  </a:lnTo>
                  <a:lnTo>
                    <a:pt x="70" y="15"/>
                  </a:lnTo>
                  <a:lnTo>
                    <a:pt x="86" y="19"/>
                  </a:lnTo>
                  <a:lnTo>
                    <a:pt x="101" y="19"/>
                  </a:lnTo>
                  <a:lnTo>
                    <a:pt x="116" y="23"/>
                  </a:lnTo>
                  <a:lnTo>
                    <a:pt x="131" y="23"/>
                  </a:lnTo>
                  <a:lnTo>
                    <a:pt x="146" y="23"/>
                  </a:lnTo>
                  <a:lnTo>
                    <a:pt x="162" y="21"/>
                  </a:lnTo>
                  <a:lnTo>
                    <a:pt x="175" y="21"/>
                  </a:lnTo>
                  <a:lnTo>
                    <a:pt x="188" y="19"/>
                  </a:lnTo>
                  <a:lnTo>
                    <a:pt x="203" y="17"/>
                  </a:lnTo>
                  <a:lnTo>
                    <a:pt x="219" y="15"/>
                  </a:lnTo>
                  <a:lnTo>
                    <a:pt x="234" y="11"/>
                  </a:lnTo>
                  <a:lnTo>
                    <a:pt x="239" y="11"/>
                  </a:lnTo>
                  <a:lnTo>
                    <a:pt x="249" y="11"/>
                  </a:lnTo>
                  <a:lnTo>
                    <a:pt x="245" y="23"/>
                  </a:lnTo>
                  <a:lnTo>
                    <a:pt x="239" y="32"/>
                  </a:lnTo>
                  <a:lnTo>
                    <a:pt x="228" y="36"/>
                  </a:lnTo>
                  <a:lnTo>
                    <a:pt x="217" y="38"/>
                  </a:lnTo>
                  <a:lnTo>
                    <a:pt x="207" y="38"/>
                  </a:lnTo>
                  <a:lnTo>
                    <a:pt x="201" y="38"/>
                  </a:lnTo>
                  <a:lnTo>
                    <a:pt x="194" y="38"/>
                  </a:lnTo>
                  <a:lnTo>
                    <a:pt x="186" y="40"/>
                  </a:lnTo>
                  <a:lnTo>
                    <a:pt x="171" y="40"/>
                  </a:lnTo>
                  <a:lnTo>
                    <a:pt x="162" y="44"/>
                  </a:lnTo>
                  <a:lnTo>
                    <a:pt x="152" y="47"/>
                  </a:lnTo>
                  <a:lnTo>
                    <a:pt x="141" y="57"/>
                  </a:lnTo>
                  <a:lnTo>
                    <a:pt x="129" y="66"/>
                  </a:lnTo>
                  <a:lnTo>
                    <a:pt x="124" y="72"/>
                  </a:lnTo>
                  <a:lnTo>
                    <a:pt x="114" y="66"/>
                  </a:lnTo>
                  <a:lnTo>
                    <a:pt x="105" y="57"/>
                  </a:lnTo>
                  <a:lnTo>
                    <a:pt x="93" y="44"/>
                  </a:lnTo>
                  <a:lnTo>
                    <a:pt x="86" y="40"/>
                  </a:lnTo>
                  <a:lnTo>
                    <a:pt x="74" y="38"/>
                  </a:lnTo>
                  <a:lnTo>
                    <a:pt x="61" y="36"/>
                  </a:lnTo>
                  <a:lnTo>
                    <a:pt x="53" y="34"/>
                  </a:lnTo>
                  <a:lnTo>
                    <a:pt x="44" y="34"/>
                  </a:lnTo>
                  <a:lnTo>
                    <a:pt x="38" y="32"/>
                  </a:lnTo>
                  <a:lnTo>
                    <a:pt x="30" y="32"/>
                  </a:lnTo>
                  <a:lnTo>
                    <a:pt x="15" y="27"/>
                  </a:lnTo>
                  <a:lnTo>
                    <a:pt x="8" y="21"/>
                  </a:lnTo>
                  <a:lnTo>
                    <a:pt x="0" y="1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61" name="Freeform 32">
              <a:extLst>
                <a:ext uri="{FF2B5EF4-FFF2-40B4-BE49-F238E27FC236}">
                  <a16:creationId xmlns:a16="http://schemas.microsoft.com/office/drawing/2014/main" id="{F1ED0C9C-D8DB-D6E0-F68C-2E8ED1B79C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3" y="920"/>
              <a:ext cx="63" cy="24"/>
            </a:xfrm>
            <a:custGeom>
              <a:avLst/>
              <a:gdLst>
                <a:gd name="T0" fmla="*/ 0 w 203"/>
                <a:gd name="T1" fmla="*/ 0 h 85"/>
                <a:gd name="T2" fmla="*/ 0 w 203"/>
                <a:gd name="T3" fmla="*/ 0 h 85"/>
                <a:gd name="T4" fmla="*/ 0 w 203"/>
                <a:gd name="T5" fmla="*/ 0 h 85"/>
                <a:gd name="T6" fmla="*/ 0 w 203"/>
                <a:gd name="T7" fmla="*/ 0 h 85"/>
                <a:gd name="T8" fmla="*/ 0 w 203"/>
                <a:gd name="T9" fmla="*/ 0 h 85"/>
                <a:gd name="T10" fmla="*/ 0 w 203"/>
                <a:gd name="T11" fmla="*/ 0 h 85"/>
                <a:gd name="T12" fmla="*/ 0 w 203"/>
                <a:gd name="T13" fmla="*/ 0 h 85"/>
                <a:gd name="T14" fmla="*/ 0 w 203"/>
                <a:gd name="T15" fmla="*/ 0 h 85"/>
                <a:gd name="T16" fmla="*/ 0 w 203"/>
                <a:gd name="T17" fmla="*/ 0 h 85"/>
                <a:gd name="T18" fmla="*/ 0 w 203"/>
                <a:gd name="T19" fmla="*/ 0 h 85"/>
                <a:gd name="T20" fmla="*/ 0 w 203"/>
                <a:gd name="T21" fmla="*/ 0 h 85"/>
                <a:gd name="T22" fmla="*/ 0 w 203"/>
                <a:gd name="T23" fmla="*/ 0 h 85"/>
                <a:gd name="T24" fmla="*/ 0 w 203"/>
                <a:gd name="T25" fmla="*/ 0 h 85"/>
                <a:gd name="T26" fmla="*/ 0 w 203"/>
                <a:gd name="T27" fmla="*/ 0 h 85"/>
                <a:gd name="T28" fmla="*/ 0 w 203"/>
                <a:gd name="T29" fmla="*/ 0 h 85"/>
                <a:gd name="T30" fmla="*/ 0 w 203"/>
                <a:gd name="T31" fmla="*/ 0 h 85"/>
                <a:gd name="T32" fmla="*/ 0 w 203"/>
                <a:gd name="T33" fmla="*/ 0 h 85"/>
                <a:gd name="T34" fmla="*/ 0 w 203"/>
                <a:gd name="T35" fmla="*/ 0 h 85"/>
                <a:gd name="T36" fmla="*/ 0 w 203"/>
                <a:gd name="T37" fmla="*/ 0 h 85"/>
                <a:gd name="T38" fmla="*/ 0 w 203"/>
                <a:gd name="T39" fmla="*/ 0 h 85"/>
                <a:gd name="T40" fmla="*/ 0 w 203"/>
                <a:gd name="T41" fmla="*/ 0 h 85"/>
                <a:gd name="T42" fmla="*/ 0 w 203"/>
                <a:gd name="T43" fmla="*/ 0 h 85"/>
                <a:gd name="T44" fmla="*/ 0 w 203"/>
                <a:gd name="T45" fmla="*/ 0 h 85"/>
                <a:gd name="T46" fmla="*/ 0 w 203"/>
                <a:gd name="T47" fmla="*/ 0 h 85"/>
                <a:gd name="T48" fmla="*/ 0 w 203"/>
                <a:gd name="T49" fmla="*/ 0 h 85"/>
                <a:gd name="T50" fmla="*/ 0 w 203"/>
                <a:gd name="T51" fmla="*/ 0 h 85"/>
                <a:gd name="T52" fmla="*/ 0 w 203"/>
                <a:gd name="T53" fmla="*/ 0 h 85"/>
                <a:gd name="T54" fmla="*/ 0 w 203"/>
                <a:gd name="T55" fmla="*/ 0 h 85"/>
                <a:gd name="T56" fmla="*/ 0 w 203"/>
                <a:gd name="T57" fmla="*/ 0 h 85"/>
                <a:gd name="T58" fmla="*/ 0 w 203"/>
                <a:gd name="T59" fmla="*/ 0 h 85"/>
                <a:gd name="T60" fmla="*/ 0 w 203"/>
                <a:gd name="T61" fmla="*/ 0 h 85"/>
                <a:gd name="T62" fmla="*/ 0 w 203"/>
                <a:gd name="T63" fmla="*/ 0 h 85"/>
                <a:gd name="T64" fmla="*/ 0 w 203"/>
                <a:gd name="T65" fmla="*/ 0 h 85"/>
                <a:gd name="T66" fmla="*/ 0 w 203"/>
                <a:gd name="T67" fmla="*/ 0 h 85"/>
                <a:gd name="T68" fmla="*/ 0 w 203"/>
                <a:gd name="T69" fmla="*/ 0 h 85"/>
                <a:gd name="T70" fmla="*/ 0 w 203"/>
                <a:gd name="T71" fmla="*/ 0 h 85"/>
                <a:gd name="T72" fmla="*/ 0 w 203"/>
                <a:gd name="T73" fmla="*/ 0 h 85"/>
                <a:gd name="T74" fmla="*/ 0 w 203"/>
                <a:gd name="T75" fmla="*/ 0 h 85"/>
                <a:gd name="T76" fmla="*/ 0 w 203"/>
                <a:gd name="T77" fmla="*/ 0 h 85"/>
                <a:gd name="T78" fmla="*/ 0 w 203"/>
                <a:gd name="T79" fmla="*/ 0 h 85"/>
                <a:gd name="T80" fmla="*/ 0 w 203"/>
                <a:gd name="T81" fmla="*/ 0 h 85"/>
                <a:gd name="T82" fmla="*/ 0 w 203"/>
                <a:gd name="T83" fmla="*/ 0 h 85"/>
                <a:gd name="T84" fmla="*/ 0 w 203"/>
                <a:gd name="T85" fmla="*/ 0 h 85"/>
                <a:gd name="T86" fmla="*/ 0 w 203"/>
                <a:gd name="T87" fmla="*/ 0 h 8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203"/>
                <a:gd name="T133" fmla="*/ 0 h 85"/>
                <a:gd name="T134" fmla="*/ 203 w 203"/>
                <a:gd name="T135" fmla="*/ 85 h 8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203" h="85">
                  <a:moveTo>
                    <a:pt x="2" y="0"/>
                  </a:moveTo>
                  <a:lnTo>
                    <a:pt x="13" y="2"/>
                  </a:lnTo>
                  <a:lnTo>
                    <a:pt x="27" y="5"/>
                  </a:lnTo>
                  <a:lnTo>
                    <a:pt x="38" y="7"/>
                  </a:lnTo>
                  <a:lnTo>
                    <a:pt x="51" y="11"/>
                  </a:lnTo>
                  <a:lnTo>
                    <a:pt x="61" y="11"/>
                  </a:lnTo>
                  <a:lnTo>
                    <a:pt x="74" y="11"/>
                  </a:lnTo>
                  <a:lnTo>
                    <a:pt x="86" y="11"/>
                  </a:lnTo>
                  <a:lnTo>
                    <a:pt x="97" y="13"/>
                  </a:lnTo>
                  <a:lnTo>
                    <a:pt x="110" y="11"/>
                  </a:lnTo>
                  <a:lnTo>
                    <a:pt x="122" y="11"/>
                  </a:lnTo>
                  <a:lnTo>
                    <a:pt x="135" y="11"/>
                  </a:lnTo>
                  <a:lnTo>
                    <a:pt x="146" y="11"/>
                  </a:lnTo>
                  <a:lnTo>
                    <a:pt x="158" y="11"/>
                  </a:lnTo>
                  <a:lnTo>
                    <a:pt x="171" y="11"/>
                  </a:lnTo>
                  <a:lnTo>
                    <a:pt x="184" y="11"/>
                  </a:lnTo>
                  <a:lnTo>
                    <a:pt x="200" y="11"/>
                  </a:lnTo>
                  <a:lnTo>
                    <a:pt x="198" y="15"/>
                  </a:lnTo>
                  <a:lnTo>
                    <a:pt x="200" y="21"/>
                  </a:lnTo>
                  <a:lnTo>
                    <a:pt x="202" y="28"/>
                  </a:lnTo>
                  <a:lnTo>
                    <a:pt x="203" y="36"/>
                  </a:lnTo>
                  <a:lnTo>
                    <a:pt x="194" y="36"/>
                  </a:lnTo>
                  <a:lnTo>
                    <a:pt x="186" y="38"/>
                  </a:lnTo>
                  <a:lnTo>
                    <a:pt x="181" y="40"/>
                  </a:lnTo>
                  <a:lnTo>
                    <a:pt x="173" y="45"/>
                  </a:lnTo>
                  <a:lnTo>
                    <a:pt x="158" y="53"/>
                  </a:lnTo>
                  <a:lnTo>
                    <a:pt x="145" y="62"/>
                  </a:lnTo>
                  <a:lnTo>
                    <a:pt x="129" y="68"/>
                  </a:lnTo>
                  <a:lnTo>
                    <a:pt x="116" y="78"/>
                  </a:lnTo>
                  <a:lnTo>
                    <a:pt x="101" y="81"/>
                  </a:lnTo>
                  <a:lnTo>
                    <a:pt x="88" y="85"/>
                  </a:lnTo>
                  <a:lnTo>
                    <a:pt x="74" y="80"/>
                  </a:lnTo>
                  <a:lnTo>
                    <a:pt x="61" y="74"/>
                  </a:lnTo>
                  <a:lnTo>
                    <a:pt x="53" y="68"/>
                  </a:lnTo>
                  <a:lnTo>
                    <a:pt x="46" y="64"/>
                  </a:lnTo>
                  <a:lnTo>
                    <a:pt x="38" y="59"/>
                  </a:lnTo>
                  <a:lnTo>
                    <a:pt x="32" y="55"/>
                  </a:lnTo>
                  <a:lnTo>
                    <a:pt x="19" y="42"/>
                  </a:lnTo>
                  <a:lnTo>
                    <a:pt x="8" y="30"/>
                  </a:lnTo>
                  <a:lnTo>
                    <a:pt x="4" y="21"/>
                  </a:lnTo>
                  <a:lnTo>
                    <a:pt x="2" y="15"/>
                  </a:lnTo>
                  <a:lnTo>
                    <a:pt x="0" y="7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62" name="Freeform 33">
              <a:extLst>
                <a:ext uri="{FF2B5EF4-FFF2-40B4-BE49-F238E27FC236}">
                  <a16:creationId xmlns:a16="http://schemas.microsoft.com/office/drawing/2014/main" id="{01B7CF9F-DF22-4CB7-A9A4-777BD18DEC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15" y="967"/>
              <a:ext cx="17" cy="377"/>
            </a:xfrm>
            <a:custGeom>
              <a:avLst/>
              <a:gdLst>
                <a:gd name="T0" fmla="*/ 0 w 55"/>
                <a:gd name="T1" fmla="*/ 0 h 1336"/>
                <a:gd name="T2" fmla="*/ 0 w 55"/>
                <a:gd name="T3" fmla="*/ 0 h 1336"/>
                <a:gd name="T4" fmla="*/ 0 w 55"/>
                <a:gd name="T5" fmla="*/ 0 h 1336"/>
                <a:gd name="T6" fmla="*/ 0 w 55"/>
                <a:gd name="T7" fmla="*/ 0 h 1336"/>
                <a:gd name="T8" fmla="*/ 0 w 55"/>
                <a:gd name="T9" fmla="*/ 0 h 1336"/>
                <a:gd name="T10" fmla="*/ 0 w 55"/>
                <a:gd name="T11" fmla="*/ 0 h 1336"/>
                <a:gd name="T12" fmla="*/ 0 w 55"/>
                <a:gd name="T13" fmla="*/ 0 h 1336"/>
                <a:gd name="T14" fmla="*/ 0 w 55"/>
                <a:gd name="T15" fmla="*/ 0 h 1336"/>
                <a:gd name="T16" fmla="*/ 0 w 55"/>
                <a:gd name="T17" fmla="*/ 0 h 1336"/>
                <a:gd name="T18" fmla="*/ 0 w 55"/>
                <a:gd name="T19" fmla="*/ 0 h 1336"/>
                <a:gd name="T20" fmla="*/ 0 w 55"/>
                <a:gd name="T21" fmla="*/ 0 h 1336"/>
                <a:gd name="T22" fmla="*/ 0 w 55"/>
                <a:gd name="T23" fmla="*/ 0 h 1336"/>
                <a:gd name="T24" fmla="*/ 0 w 55"/>
                <a:gd name="T25" fmla="*/ 0 h 1336"/>
                <a:gd name="T26" fmla="*/ 0 w 55"/>
                <a:gd name="T27" fmla="*/ 0 h 1336"/>
                <a:gd name="T28" fmla="*/ 0 w 55"/>
                <a:gd name="T29" fmla="*/ 0 h 1336"/>
                <a:gd name="T30" fmla="*/ 0 w 55"/>
                <a:gd name="T31" fmla="*/ 0 h 1336"/>
                <a:gd name="T32" fmla="*/ 0 w 55"/>
                <a:gd name="T33" fmla="*/ 0 h 1336"/>
                <a:gd name="T34" fmla="*/ 0 w 55"/>
                <a:gd name="T35" fmla="*/ 0 h 1336"/>
                <a:gd name="T36" fmla="*/ 0 w 55"/>
                <a:gd name="T37" fmla="*/ 0 h 1336"/>
                <a:gd name="T38" fmla="*/ 0 w 55"/>
                <a:gd name="T39" fmla="*/ 0 h 1336"/>
                <a:gd name="T40" fmla="*/ 0 w 55"/>
                <a:gd name="T41" fmla="*/ 0 h 1336"/>
                <a:gd name="T42" fmla="*/ 0 w 55"/>
                <a:gd name="T43" fmla="*/ 0 h 1336"/>
                <a:gd name="T44" fmla="*/ 0 w 55"/>
                <a:gd name="T45" fmla="*/ 0 h 1336"/>
                <a:gd name="T46" fmla="*/ 0 w 55"/>
                <a:gd name="T47" fmla="*/ 0 h 1336"/>
                <a:gd name="T48" fmla="*/ 0 w 55"/>
                <a:gd name="T49" fmla="*/ 0 h 1336"/>
                <a:gd name="T50" fmla="*/ 0 w 55"/>
                <a:gd name="T51" fmla="*/ 0 h 1336"/>
                <a:gd name="T52" fmla="*/ 0 w 55"/>
                <a:gd name="T53" fmla="*/ 0 h 1336"/>
                <a:gd name="T54" fmla="*/ 0 w 55"/>
                <a:gd name="T55" fmla="*/ 0 h 1336"/>
                <a:gd name="T56" fmla="*/ 0 w 55"/>
                <a:gd name="T57" fmla="*/ 0 h 1336"/>
                <a:gd name="T58" fmla="*/ 0 w 55"/>
                <a:gd name="T59" fmla="*/ 0 h 1336"/>
                <a:gd name="T60" fmla="*/ 0 w 55"/>
                <a:gd name="T61" fmla="*/ 0 h 1336"/>
                <a:gd name="T62" fmla="*/ 0 w 55"/>
                <a:gd name="T63" fmla="*/ 0 h 1336"/>
                <a:gd name="T64" fmla="*/ 0 w 55"/>
                <a:gd name="T65" fmla="*/ 0 h 1336"/>
                <a:gd name="T66" fmla="*/ 0 w 55"/>
                <a:gd name="T67" fmla="*/ 0 h 1336"/>
                <a:gd name="T68" fmla="*/ 0 w 55"/>
                <a:gd name="T69" fmla="*/ 0 h 1336"/>
                <a:gd name="T70" fmla="*/ 0 w 55"/>
                <a:gd name="T71" fmla="*/ 0 h 1336"/>
                <a:gd name="T72" fmla="*/ 0 w 55"/>
                <a:gd name="T73" fmla="*/ 0 h 1336"/>
                <a:gd name="T74" fmla="*/ 0 w 55"/>
                <a:gd name="T75" fmla="*/ 0 h 1336"/>
                <a:gd name="T76" fmla="*/ 0 w 55"/>
                <a:gd name="T77" fmla="*/ 0 h 1336"/>
                <a:gd name="T78" fmla="*/ 0 w 55"/>
                <a:gd name="T79" fmla="*/ 0 h 1336"/>
                <a:gd name="T80" fmla="*/ 0 w 55"/>
                <a:gd name="T81" fmla="*/ 0 h 1336"/>
                <a:gd name="T82" fmla="*/ 0 w 55"/>
                <a:gd name="T83" fmla="*/ 0 h 1336"/>
                <a:gd name="T84" fmla="*/ 0 w 55"/>
                <a:gd name="T85" fmla="*/ 0 h 1336"/>
                <a:gd name="T86" fmla="*/ 0 w 55"/>
                <a:gd name="T87" fmla="*/ 0 h 1336"/>
                <a:gd name="T88" fmla="*/ 0 w 55"/>
                <a:gd name="T89" fmla="*/ 0 h 1336"/>
                <a:gd name="T90" fmla="*/ 0 w 55"/>
                <a:gd name="T91" fmla="*/ 0 h 1336"/>
                <a:gd name="T92" fmla="*/ 0 w 55"/>
                <a:gd name="T93" fmla="*/ 0 h 1336"/>
                <a:gd name="T94" fmla="*/ 0 w 55"/>
                <a:gd name="T95" fmla="*/ 0 h 1336"/>
                <a:gd name="T96" fmla="*/ 0 w 55"/>
                <a:gd name="T97" fmla="*/ 0 h 1336"/>
                <a:gd name="T98" fmla="*/ 0 w 55"/>
                <a:gd name="T99" fmla="*/ 0 h 1336"/>
                <a:gd name="T100" fmla="*/ 0 w 55"/>
                <a:gd name="T101" fmla="*/ 0 h 1336"/>
                <a:gd name="T102" fmla="*/ 0 w 55"/>
                <a:gd name="T103" fmla="*/ 0 h 1336"/>
                <a:gd name="T104" fmla="*/ 0 w 55"/>
                <a:gd name="T105" fmla="*/ 0 h 1336"/>
                <a:gd name="T106" fmla="*/ 0 w 55"/>
                <a:gd name="T107" fmla="*/ 0 h 13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55"/>
                <a:gd name="T163" fmla="*/ 0 h 1336"/>
                <a:gd name="T164" fmla="*/ 55 w 55"/>
                <a:gd name="T165" fmla="*/ 1336 h 13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55" h="1336">
                  <a:moveTo>
                    <a:pt x="12" y="0"/>
                  </a:moveTo>
                  <a:lnTo>
                    <a:pt x="19" y="4"/>
                  </a:lnTo>
                  <a:lnTo>
                    <a:pt x="25" y="11"/>
                  </a:lnTo>
                  <a:lnTo>
                    <a:pt x="25" y="23"/>
                  </a:lnTo>
                  <a:lnTo>
                    <a:pt x="25" y="36"/>
                  </a:lnTo>
                  <a:lnTo>
                    <a:pt x="23" y="48"/>
                  </a:lnTo>
                  <a:lnTo>
                    <a:pt x="21" y="61"/>
                  </a:lnTo>
                  <a:lnTo>
                    <a:pt x="21" y="70"/>
                  </a:lnTo>
                  <a:lnTo>
                    <a:pt x="23" y="84"/>
                  </a:lnTo>
                  <a:lnTo>
                    <a:pt x="21" y="120"/>
                  </a:lnTo>
                  <a:lnTo>
                    <a:pt x="21" y="160"/>
                  </a:lnTo>
                  <a:lnTo>
                    <a:pt x="23" y="198"/>
                  </a:lnTo>
                  <a:lnTo>
                    <a:pt x="25" y="238"/>
                  </a:lnTo>
                  <a:lnTo>
                    <a:pt x="27" y="276"/>
                  </a:lnTo>
                  <a:lnTo>
                    <a:pt x="31" y="314"/>
                  </a:lnTo>
                  <a:lnTo>
                    <a:pt x="33" y="352"/>
                  </a:lnTo>
                  <a:lnTo>
                    <a:pt x="36" y="392"/>
                  </a:lnTo>
                  <a:lnTo>
                    <a:pt x="38" y="430"/>
                  </a:lnTo>
                  <a:lnTo>
                    <a:pt x="40" y="468"/>
                  </a:lnTo>
                  <a:lnTo>
                    <a:pt x="44" y="506"/>
                  </a:lnTo>
                  <a:lnTo>
                    <a:pt x="46" y="546"/>
                  </a:lnTo>
                  <a:lnTo>
                    <a:pt x="48" y="584"/>
                  </a:lnTo>
                  <a:lnTo>
                    <a:pt x="48" y="622"/>
                  </a:lnTo>
                  <a:lnTo>
                    <a:pt x="48" y="660"/>
                  </a:lnTo>
                  <a:lnTo>
                    <a:pt x="48" y="700"/>
                  </a:lnTo>
                  <a:lnTo>
                    <a:pt x="48" y="730"/>
                  </a:lnTo>
                  <a:lnTo>
                    <a:pt x="48" y="759"/>
                  </a:lnTo>
                  <a:lnTo>
                    <a:pt x="48" y="787"/>
                  </a:lnTo>
                  <a:lnTo>
                    <a:pt x="48" y="816"/>
                  </a:lnTo>
                  <a:lnTo>
                    <a:pt x="46" y="844"/>
                  </a:lnTo>
                  <a:lnTo>
                    <a:pt x="44" y="873"/>
                  </a:lnTo>
                  <a:lnTo>
                    <a:pt x="44" y="901"/>
                  </a:lnTo>
                  <a:lnTo>
                    <a:pt x="44" y="930"/>
                  </a:lnTo>
                  <a:lnTo>
                    <a:pt x="42" y="958"/>
                  </a:lnTo>
                  <a:lnTo>
                    <a:pt x="42" y="987"/>
                  </a:lnTo>
                  <a:lnTo>
                    <a:pt x="42" y="1017"/>
                  </a:lnTo>
                  <a:lnTo>
                    <a:pt x="44" y="1049"/>
                  </a:lnTo>
                  <a:lnTo>
                    <a:pt x="44" y="1080"/>
                  </a:lnTo>
                  <a:lnTo>
                    <a:pt x="48" y="1114"/>
                  </a:lnTo>
                  <a:lnTo>
                    <a:pt x="50" y="1150"/>
                  </a:lnTo>
                  <a:lnTo>
                    <a:pt x="55" y="1188"/>
                  </a:lnTo>
                  <a:lnTo>
                    <a:pt x="55" y="1198"/>
                  </a:lnTo>
                  <a:lnTo>
                    <a:pt x="55" y="1207"/>
                  </a:lnTo>
                  <a:lnTo>
                    <a:pt x="54" y="1215"/>
                  </a:lnTo>
                  <a:lnTo>
                    <a:pt x="54" y="1224"/>
                  </a:lnTo>
                  <a:lnTo>
                    <a:pt x="50" y="1234"/>
                  </a:lnTo>
                  <a:lnTo>
                    <a:pt x="48" y="1243"/>
                  </a:lnTo>
                  <a:lnTo>
                    <a:pt x="44" y="1253"/>
                  </a:lnTo>
                  <a:lnTo>
                    <a:pt x="44" y="1262"/>
                  </a:lnTo>
                  <a:lnTo>
                    <a:pt x="38" y="1270"/>
                  </a:lnTo>
                  <a:lnTo>
                    <a:pt x="36" y="1279"/>
                  </a:lnTo>
                  <a:lnTo>
                    <a:pt x="33" y="1289"/>
                  </a:lnTo>
                  <a:lnTo>
                    <a:pt x="31" y="1298"/>
                  </a:lnTo>
                  <a:lnTo>
                    <a:pt x="25" y="1306"/>
                  </a:lnTo>
                  <a:lnTo>
                    <a:pt x="25" y="1316"/>
                  </a:lnTo>
                  <a:lnTo>
                    <a:pt x="21" y="1325"/>
                  </a:lnTo>
                  <a:lnTo>
                    <a:pt x="21" y="1336"/>
                  </a:lnTo>
                  <a:lnTo>
                    <a:pt x="12" y="1336"/>
                  </a:lnTo>
                  <a:lnTo>
                    <a:pt x="6" y="1336"/>
                  </a:lnTo>
                  <a:lnTo>
                    <a:pt x="6" y="1300"/>
                  </a:lnTo>
                  <a:lnTo>
                    <a:pt x="6" y="1268"/>
                  </a:lnTo>
                  <a:lnTo>
                    <a:pt x="6" y="1234"/>
                  </a:lnTo>
                  <a:lnTo>
                    <a:pt x="8" y="1202"/>
                  </a:lnTo>
                  <a:lnTo>
                    <a:pt x="8" y="1167"/>
                  </a:lnTo>
                  <a:lnTo>
                    <a:pt x="12" y="1133"/>
                  </a:lnTo>
                  <a:lnTo>
                    <a:pt x="12" y="1099"/>
                  </a:lnTo>
                  <a:lnTo>
                    <a:pt x="16" y="1067"/>
                  </a:lnTo>
                  <a:lnTo>
                    <a:pt x="16" y="1034"/>
                  </a:lnTo>
                  <a:lnTo>
                    <a:pt x="16" y="1000"/>
                  </a:lnTo>
                  <a:lnTo>
                    <a:pt x="16" y="968"/>
                  </a:lnTo>
                  <a:lnTo>
                    <a:pt x="16" y="935"/>
                  </a:lnTo>
                  <a:lnTo>
                    <a:pt x="12" y="901"/>
                  </a:lnTo>
                  <a:lnTo>
                    <a:pt x="12" y="867"/>
                  </a:lnTo>
                  <a:lnTo>
                    <a:pt x="8" y="835"/>
                  </a:lnTo>
                  <a:lnTo>
                    <a:pt x="6" y="802"/>
                  </a:lnTo>
                  <a:lnTo>
                    <a:pt x="4" y="770"/>
                  </a:lnTo>
                  <a:lnTo>
                    <a:pt x="4" y="740"/>
                  </a:lnTo>
                  <a:lnTo>
                    <a:pt x="4" y="709"/>
                  </a:lnTo>
                  <a:lnTo>
                    <a:pt x="4" y="679"/>
                  </a:lnTo>
                  <a:lnTo>
                    <a:pt x="4" y="646"/>
                  </a:lnTo>
                  <a:lnTo>
                    <a:pt x="4" y="618"/>
                  </a:lnTo>
                  <a:lnTo>
                    <a:pt x="4" y="586"/>
                  </a:lnTo>
                  <a:lnTo>
                    <a:pt x="6" y="557"/>
                  </a:lnTo>
                  <a:lnTo>
                    <a:pt x="6" y="525"/>
                  </a:lnTo>
                  <a:lnTo>
                    <a:pt x="6" y="494"/>
                  </a:lnTo>
                  <a:lnTo>
                    <a:pt x="6" y="462"/>
                  </a:lnTo>
                  <a:lnTo>
                    <a:pt x="6" y="433"/>
                  </a:lnTo>
                  <a:lnTo>
                    <a:pt x="6" y="401"/>
                  </a:lnTo>
                  <a:lnTo>
                    <a:pt x="6" y="371"/>
                  </a:lnTo>
                  <a:lnTo>
                    <a:pt x="6" y="340"/>
                  </a:lnTo>
                  <a:lnTo>
                    <a:pt x="6" y="310"/>
                  </a:lnTo>
                  <a:lnTo>
                    <a:pt x="4" y="289"/>
                  </a:lnTo>
                  <a:lnTo>
                    <a:pt x="4" y="272"/>
                  </a:lnTo>
                  <a:lnTo>
                    <a:pt x="2" y="251"/>
                  </a:lnTo>
                  <a:lnTo>
                    <a:pt x="2" y="232"/>
                  </a:lnTo>
                  <a:lnTo>
                    <a:pt x="2" y="211"/>
                  </a:lnTo>
                  <a:lnTo>
                    <a:pt x="2" y="192"/>
                  </a:lnTo>
                  <a:lnTo>
                    <a:pt x="2" y="173"/>
                  </a:lnTo>
                  <a:lnTo>
                    <a:pt x="2" y="154"/>
                  </a:lnTo>
                  <a:lnTo>
                    <a:pt x="0" y="133"/>
                  </a:lnTo>
                  <a:lnTo>
                    <a:pt x="0" y="112"/>
                  </a:lnTo>
                  <a:lnTo>
                    <a:pt x="0" y="93"/>
                  </a:lnTo>
                  <a:lnTo>
                    <a:pt x="2" y="74"/>
                  </a:lnTo>
                  <a:lnTo>
                    <a:pt x="2" y="55"/>
                  </a:lnTo>
                  <a:lnTo>
                    <a:pt x="4" y="36"/>
                  </a:lnTo>
                  <a:lnTo>
                    <a:pt x="6" y="1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63" name="Freeform 34">
              <a:extLst>
                <a:ext uri="{FF2B5EF4-FFF2-40B4-BE49-F238E27FC236}">
                  <a16:creationId xmlns:a16="http://schemas.microsoft.com/office/drawing/2014/main" id="{31D8A514-584A-A98F-EBD8-15423E612E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36" y="993"/>
              <a:ext cx="22" cy="319"/>
            </a:xfrm>
            <a:custGeom>
              <a:avLst/>
              <a:gdLst>
                <a:gd name="T0" fmla="*/ 0 w 68"/>
                <a:gd name="T1" fmla="*/ 0 h 1132"/>
                <a:gd name="T2" fmla="*/ 0 w 68"/>
                <a:gd name="T3" fmla="*/ 0 h 1132"/>
                <a:gd name="T4" fmla="*/ 0 w 68"/>
                <a:gd name="T5" fmla="*/ 0 h 1132"/>
                <a:gd name="T6" fmla="*/ 0 w 68"/>
                <a:gd name="T7" fmla="*/ 0 h 1132"/>
                <a:gd name="T8" fmla="*/ 0 w 68"/>
                <a:gd name="T9" fmla="*/ 0 h 1132"/>
                <a:gd name="T10" fmla="*/ 0 w 68"/>
                <a:gd name="T11" fmla="*/ 0 h 1132"/>
                <a:gd name="T12" fmla="*/ 0 w 68"/>
                <a:gd name="T13" fmla="*/ 0 h 1132"/>
                <a:gd name="T14" fmla="*/ 0 w 68"/>
                <a:gd name="T15" fmla="*/ 0 h 1132"/>
                <a:gd name="T16" fmla="*/ 0 w 68"/>
                <a:gd name="T17" fmla="*/ 0 h 1132"/>
                <a:gd name="T18" fmla="*/ 0 w 68"/>
                <a:gd name="T19" fmla="*/ 0 h 1132"/>
                <a:gd name="T20" fmla="*/ 0 w 68"/>
                <a:gd name="T21" fmla="*/ 0 h 1132"/>
                <a:gd name="T22" fmla="*/ 0 w 68"/>
                <a:gd name="T23" fmla="*/ 0 h 1132"/>
                <a:gd name="T24" fmla="*/ 0 w 68"/>
                <a:gd name="T25" fmla="*/ 0 h 1132"/>
                <a:gd name="T26" fmla="*/ 0 w 68"/>
                <a:gd name="T27" fmla="*/ 0 h 1132"/>
                <a:gd name="T28" fmla="*/ 0 w 68"/>
                <a:gd name="T29" fmla="*/ 0 h 1132"/>
                <a:gd name="T30" fmla="*/ 0 w 68"/>
                <a:gd name="T31" fmla="*/ 0 h 1132"/>
                <a:gd name="T32" fmla="*/ 0 w 68"/>
                <a:gd name="T33" fmla="*/ 0 h 1132"/>
                <a:gd name="T34" fmla="*/ 0 w 68"/>
                <a:gd name="T35" fmla="*/ 0 h 1132"/>
                <a:gd name="T36" fmla="*/ 0 w 68"/>
                <a:gd name="T37" fmla="*/ 0 h 1132"/>
                <a:gd name="T38" fmla="*/ 0 w 68"/>
                <a:gd name="T39" fmla="*/ 0 h 1132"/>
                <a:gd name="T40" fmla="*/ 0 w 68"/>
                <a:gd name="T41" fmla="*/ 0 h 1132"/>
                <a:gd name="T42" fmla="*/ 0 w 68"/>
                <a:gd name="T43" fmla="*/ 0 h 1132"/>
                <a:gd name="T44" fmla="*/ 0 w 68"/>
                <a:gd name="T45" fmla="*/ 0 h 1132"/>
                <a:gd name="T46" fmla="*/ 0 w 68"/>
                <a:gd name="T47" fmla="*/ 0 h 1132"/>
                <a:gd name="T48" fmla="*/ 0 w 68"/>
                <a:gd name="T49" fmla="*/ 0 h 1132"/>
                <a:gd name="T50" fmla="*/ 0 w 68"/>
                <a:gd name="T51" fmla="*/ 0 h 1132"/>
                <a:gd name="T52" fmla="*/ 0 w 68"/>
                <a:gd name="T53" fmla="*/ 0 h 1132"/>
                <a:gd name="T54" fmla="*/ 0 w 68"/>
                <a:gd name="T55" fmla="*/ 0 h 1132"/>
                <a:gd name="T56" fmla="*/ 0 w 68"/>
                <a:gd name="T57" fmla="*/ 0 h 1132"/>
                <a:gd name="T58" fmla="*/ 0 w 68"/>
                <a:gd name="T59" fmla="*/ 0 h 1132"/>
                <a:gd name="T60" fmla="*/ 0 w 68"/>
                <a:gd name="T61" fmla="*/ 0 h 1132"/>
                <a:gd name="T62" fmla="*/ 0 w 68"/>
                <a:gd name="T63" fmla="*/ 0 h 1132"/>
                <a:gd name="T64" fmla="*/ 0 w 68"/>
                <a:gd name="T65" fmla="*/ 0 h 1132"/>
                <a:gd name="T66" fmla="*/ 0 w 68"/>
                <a:gd name="T67" fmla="*/ 0 h 1132"/>
                <a:gd name="T68" fmla="*/ 0 w 68"/>
                <a:gd name="T69" fmla="*/ 0 h 1132"/>
                <a:gd name="T70" fmla="*/ 0 w 68"/>
                <a:gd name="T71" fmla="*/ 0 h 1132"/>
                <a:gd name="T72" fmla="*/ 0 w 68"/>
                <a:gd name="T73" fmla="*/ 0 h 1132"/>
                <a:gd name="T74" fmla="*/ 0 w 68"/>
                <a:gd name="T75" fmla="*/ 0 h 1132"/>
                <a:gd name="T76" fmla="*/ 0 w 68"/>
                <a:gd name="T77" fmla="*/ 0 h 1132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68"/>
                <a:gd name="T118" fmla="*/ 0 h 1132"/>
                <a:gd name="T119" fmla="*/ 68 w 68"/>
                <a:gd name="T120" fmla="*/ 1132 h 1132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68" h="1132">
                  <a:moveTo>
                    <a:pt x="51" y="0"/>
                  </a:moveTo>
                  <a:lnTo>
                    <a:pt x="51" y="0"/>
                  </a:lnTo>
                  <a:lnTo>
                    <a:pt x="57" y="0"/>
                  </a:lnTo>
                  <a:lnTo>
                    <a:pt x="62" y="0"/>
                  </a:lnTo>
                  <a:lnTo>
                    <a:pt x="68" y="0"/>
                  </a:lnTo>
                  <a:lnTo>
                    <a:pt x="64" y="16"/>
                  </a:lnTo>
                  <a:lnTo>
                    <a:pt x="64" y="31"/>
                  </a:lnTo>
                  <a:lnTo>
                    <a:pt x="60" y="46"/>
                  </a:lnTo>
                  <a:lnTo>
                    <a:pt x="59" y="63"/>
                  </a:lnTo>
                  <a:lnTo>
                    <a:pt x="57" y="78"/>
                  </a:lnTo>
                  <a:lnTo>
                    <a:pt x="55" y="95"/>
                  </a:lnTo>
                  <a:lnTo>
                    <a:pt x="55" y="113"/>
                  </a:lnTo>
                  <a:lnTo>
                    <a:pt x="55" y="128"/>
                  </a:lnTo>
                  <a:lnTo>
                    <a:pt x="51" y="143"/>
                  </a:lnTo>
                  <a:lnTo>
                    <a:pt x="51" y="158"/>
                  </a:lnTo>
                  <a:lnTo>
                    <a:pt x="51" y="175"/>
                  </a:lnTo>
                  <a:lnTo>
                    <a:pt x="51" y="190"/>
                  </a:lnTo>
                  <a:lnTo>
                    <a:pt x="49" y="208"/>
                  </a:lnTo>
                  <a:lnTo>
                    <a:pt x="49" y="223"/>
                  </a:lnTo>
                  <a:lnTo>
                    <a:pt x="49" y="242"/>
                  </a:lnTo>
                  <a:lnTo>
                    <a:pt x="51" y="259"/>
                  </a:lnTo>
                  <a:lnTo>
                    <a:pt x="45" y="308"/>
                  </a:lnTo>
                  <a:lnTo>
                    <a:pt x="41" y="358"/>
                  </a:lnTo>
                  <a:lnTo>
                    <a:pt x="40" y="407"/>
                  </a:lnTo>
                  <a:lnTo>
                    <a:pt x="38" y="459"/>
                  </a:lnTo>
                  <a:lnTo>
                    <a:pt x="36" y="508"/>
                  </a:lnTo>
                  <a:lnTo>
                    <a:pt x="34" y="559"/>
                  </a:lnTo>
                  <a:lnTo>
                    <a:pt x="34" y="609"/>
                  </a:lnTo>
                  <a:lnTo>
                    <a:pt x="34" y="660"/>
                  </a:lnTo>
                  <a:lnTo>
                    <a:pt x="34" y="709"/>
                  </a:lnTo>
                  <a:lnTo>
                    <a:pt x="34" y="761"/>
                  </a:lnTo>
                  <a:lnTo>
                    <a:pt x="36" y="810"/>
                  </a:lnTo>
                  <a:lnTo>
                    <a:pt x="38" y="862"/>
                  </a:lnTo>
                  <a:lnTo>
                    <a:pt x="40" y="911"/>
                  </a:lnTo>
                  <a:lnTo>
                    <a:pt x="41" y="964"/>
                  </a:lnTo>
                  <a:lnTo>
                    <a:pt x="45" y="1014"/>
                  </a:lnTo>
                  <a:lnTo>
                    <a:pt x="51" y="1065"/>
                  </a:lnTo>
                  <a:lnTo>
                    <a:pt x="45" y="1071"/>
                  </a:lnTo>
                  <a:lnTo>
                    <a:pt x="45" y="1080"/>
                  </a:lnTo>
                  <a:lnTo>
                    <a:pt x="45" y="1092"/>
                  </a:lnTo>
                  <a:lnTo>
                    <a:pt x="49" y="1107"/>
                  </a:lnTo>
                  <a:lnTo>
                    <a:pt x="47" y="1118"/>
                  </a:lnTo>
                  <a:lnTo>
                    <a:pt x="45" y="1126"/>
                  </a:lnTo>
                  <a:lnTo>
                    <a:pt x="40" y="1132"/>
                  </a:lnTo>
                  <a:lnTo>
                    <a:pt x="30" y="1132"/>
                  </a:lnTo>
                  <a:lnTo>
                    <a:pt x="26" y="1076"/>
                  </a:lnTo>
                  <a:lnTo>
                    <a:pt x="22" y="1023"/>
                  </a:lnTo>
                  <a:lnTo>
                    <a:pt x="21" y="968"/>
                  </a:lnTo>
                  <a:lnTo>
                    <a:pt x="19" y="917"/>
                  </a:lnTo>
                  <a:lnTo>
                    <a:pt x="13" y="862"/>
                  </a:lnTo>
                  <a:lnTo>
                    <a:pt x="9" y="808"/>
                  </a:lnTo>
                  <a:lnTo>
                    <a:pt x="7" y="753"/>
                  </a:lnTo>
                  <a:lnTo>
                    <a:pt x="5" y="702"/>
                  </a:lnTo>
                  <a:lnTo>
                    <a:pt x="3" y="647"/>
                  </a:lnTo>
                  <a:lnTo>
                    <a:pt x="1" y="594"/>
                  </a:lnTo>
                  <a:lnTo>
                    <a:pt x="0" y="540"/>
                  </a:lnTo>
                  <a:lnTo>
                    <a:pt x="1" y="487"/>
                  </a:lnTo>
                  <a:lnTo>
                    <a:pt x="1" y="434"/>
                  </a:lnTo>
                  <a:lnTo>
                    <a:pt x="3" y="381"/>
                  </a:lnTo>
                  <a:lnTo>
                    <a:pt x="7" y="327"/>
                  </a:lnTo>
                  <a:lnTo>
                    <a:pt x="13" y="274"/>
                  </a:lnTo>
                  <a:lnTo>
                    <a:pt x="13" y="255"/>
                  </a:lnTo>
                  <a:lnTo>
                    <a:pt x="13" y="238"/>
                  </a:lnTo>
                  <a:lnTo>
                    <a:pt x="13" y="219"/>
                  </a:lnTo>
                  <a:lnTo>
                    <a:pt x="15" y="204"/>
                  </a:lnTo>
                  <a:lnTo>
                    <a:pt x="15" y="187"/>
                  </a:lnTo>
                  <a:lnTo>
                    <a:pt x="19" y="168"/>
                  </a:lnTo>
                  <a:lnTo>
                    <a:pt x="21" y="151"/>
                  </a:lnTo>
                  <a:lnTo>
                    <a:pt x="24" y="135"/>
                  </a:lnTo>
                  <a:lnTo>
                    <a:pt x="26" y="116"/>
                  </a:lnTo>
                  <a:lnTo>
                    <a:pt x="28" y="99"/>
                  </a:lnTo>
                  <a:lnTo>
                    <a:pt x="32" y="82"/>
                  </a:lnTo>
                  <a:lnTo>
                    <a:pt x="36" y="65"/>
                  </a:lnTo>
                  <a:lnTo>
                    <a:pt x="38" y="48"/>
                  </a:lnTo>
                  <a:lnTo>
                    <a:pt x="41" y="31"/>
                  </a:lnTo>
                  <a:lnTo>
                    <a:pt x="45" y="16"/>
                  </a:lnTo>
                  <a:lnTo>
                    <a:pt x="5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64" name="Freeform 35">
              <a:extLst>
                <a:ext uri="{FF2B5EF4-FFF2-40B4-BE49-F238E27FC236}">
                  <a16:creationId xmlns:a16="http://schemas.microsoft.com/office/drawing/2014/main" id="{D202377D-2D3E-8EC5-B105-C80FCCD796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51" y="988"/>
              <a:ext cx="392" cy="15"/>
            </a:xfrm>
            <a:custGeom>
              <a:avLst/>
              <a:gdLst>
                <a:gd name="T0" fmla="*/ 0 w 1283"/>
                <a:gd name="T1" fmla="*/ 0 h 53"/>
                <a:gd name="T2" fmla="*/ 0 w 1283"/>
                <a:gd name="T3" fmla="*/ 0 h 53"/>
                <a:gd name="T4" fmla="*/ 0 w 1283"/>
                <a:gd name="T5" fmla="*/ 0 h 53"/>
                <a:gd name="T6" fmla="*/ 0 w 1283"/>
                <a:gd name="T7" fmla="*/ 0 h 53"/>
                <a:gd name="T8" fmla="*/ 0 w 1283"/>
                <a:gd name="T9" fmla="*/ 0 h 53"/>
                <a:gd name="T10" fmla="*/ 0 w 1283"/>
                <a:gd name="T11" fmla="*/ 0 h 53"/>
                <a:gd name="T12" fmla="*/ 0 w 1283"/>
                <a:gd name="T13" fmla="*/ 0 h 53"/>
                <a:gd name="T14" fmla="*/ 0 w 1283"/>
                <a:gd name="T15" fmla="*/ 0 h 53"/>
                <a:gd name="T16" fmla="*/ 0 w 1283"/>
                <a:gd name="T17" fmla="*/ 0 h 53"/>
                <a:gd name="T18" fmla="*/ 0 w 1283"/>
                <a:gd name="T19" fmla="*/ 0 h 53"/>
                <a:gd name="T20" fmla="*/ 0 w 1283"/>
                <a:gd name="T21" fmla="*/ 0 h 53"/>
                <a:gd name="T22" fmla="*/ 0 w 1283"/>
                <a:gd name="T23" fmla="*/ 0 h 53"/>
                <a:gd name="T24" fmla="*/ 0 w 1283"/>
                <a:gd name="T25" fmla="*/ 0 h 53"/>
                <a:gd name="T26" fmla="*/ 0 w 1283"/>
                <a:gd name="T27" fmla="*/ 0 h 53"/>
                <a:gd name="T28" fmla="*/ 0 w 1283"/>
                <a:gd name="T29" fmla="*/ 0 h 53"/>
                <a:gd name="T30" fmla="*/ 0 w 1283"/>
                <a:gd name="T31" fmla="*/ 0 h 53"/>
                <a:gd name="T32" fmla="*/ 0 w 1283"/>
                <a:gd name="T33" fmla="*/ 0 h 53"/>
                <a:gd name="T34" fmla="*/ 0 w 1283"/>
                <a:gd name="T35" fmla="*/ 0 h 53"/>
                <a:gd name="T36" fmla="*/ 0 w 1283"/>
                <a:gd name="T37" fmla="*/ 0 h 53"/>
                <a:gd name="T38" fmla="*/ 0 w 1283"/>
                <a:gd name="T39" fmla="*/ 0 h 53"/>
                <a:gd name="T40" fmla="*/ 0 w 1283"/>
                <a:gd name="T41" fmla="*/ 0 h 53"/>
                <a:gd name="T42" fmla="*/ 0 w 1283"/>
                <a:gd name="T43" fmla="*/ 0 h 53"/>
                <a:gd name="T44" fmla="*/ 0 w 1283"/>
                <a:gd name="T45" fmla="*/ 0 h 53"/>
                <a:gd name="T46" fmla="*/ 0 w 1283"/>
                <a:gd name="T47" fmla="*/ 0 h 53"/>
                <a:gd name="T48" fmla="*/ 0 w 1283"/>
                <a:gd name="T49" fmla="*/ 0 h 53"/>
                <a:gd name="T50" fmla="*/ 0 w 1283"/>
                <a:gd name="T51" fmla="*/ 0 h 53"/>
                <a:gd name="T52" fmla="*/ 0 w 1283"/>
                <a:gd name="T53" fmla="*/ 0 h 53"/>
                <a:gd name="T54" fmla="*/ 0 w 1283"/>
                <a:gd name="T55" fmla="*/ 0 h 53"/>
                <a:gd name="T56" fmla="*/ 0 w 1283"/>
                <a:gd name="T57" fmla="*/ 0 h 53"/>
                <a:gd name="T58" fmla="*/ 0 w 1283"/>
                <a:gd name="T59" fmla="*/ 0 h 53"/>
                <a:gd name="T60" fmla="*/ 0 w 1283"/>
                <a:gd name="T61" fmla="*/ 0 h 53"/>
                <a:gd name="T62" fmla="*/ 0 w 1283"/>
                <a:gd name="T63" fmla="*/ 0 h 53"/>
                <a:gd name="T64" fmla="*/ 0 w 1283"/>
                <a:gd name="T65" fmla="*/ 0 h 53"/>
                <a:gd name="T66" fmla="*/ 0 w 1283"/>
                <a:gd name="T67" fmla="*/ 0 h 53"/>
                <a:gd name="T68" fmla="*/ 0 w 1283"/>
                <a:gd name="T69" fmla="*/ 0 h 53"/>
                <a:gd name="T70" fmla="*/ 0 w 1283"/>
                <a:gd name="T71" fmla="*/ 0 h 53"/>
                <a:gd name="T72" fmla="*/ 0 w 1283"/>
                <a:gd name="T73" fmla="*/ 0 h 53"/>
                <a:gd name="T74" fmla="*/ 0 w 1283"/>
                <a:gd name="T75" fmla="*/ 0 h 53"/>
                <a:gd name="T76" fmla="*/ 0 w 1283"/>
                <a:gd name="T77" fmla="*/ 0 h 53"/>
                <a:gd name="T78" fmla="*/ 0 w 1283"/>
                <a:gd name="T79" fmla="*/ 0 h 53"/>
                <a:gd name="T80" fmla="*/ 0 w 1283"/>
                <a:gd name="T81" fmla="*/ 0 h 53"/>
                <a:gd name="T82" fmla="*/ 0 w 1283"/>
                <a:gd name="T83" fmla="*/ 0 h 53"/>
                <a:gd name="T84" fmla="*/ 0 w 1283"/>
                <a:gd name="T85" fmla="*/ 0 h 53"/>
                <a:gd name="T86" fmla="*/ 0 w 1283"/>
                <a:gd name="T87" fmla="*/ 0 h 53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283"/>
                <a:gd name="T133" fmla="*/ 0 h 53"/>
                <a:gd name="T134" fmla="*/ 1283 w 1283"/>
                <a:gd name="T135" fmla="*/ 53 h 53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283" h="53">
                  <a:moveTo>
                    <a:pt x="0" y="10"/>
                  </a:moveTo>
                  <a:lnTo>
                    <a:pt x="50" y="10"/>
                  </a:lnTo>
                  <a:lnTo>
                    <a:pt x="97" y="10"/>
                  </a:lnTo>
                  <a:lnTo>
                    <a:pt x="148" y="10"/>
                  </a:lnTo>
                  <a:lnTo>
                    <a:pt x="200" y="10"/>
                  </a:lnTo>
                  <a:lnTo>
                    <a:pt x="249" y="10"/>
                  </a:lnTo>
                  <a:lnTo>
                    <a:pt x="300" y="10"/>
                  </a:lnTo>
                  <a:lnTo>
                    <a:pt x="350" y="8"/>
                  </a:lnTo>
                  <a:lnTo>
                    <a:pt x="403" y="8"/>
                  </a:lnTo>
                  <a:lnTo>
                    <a:pt x="452" y="6"/>
                  </a:lnTo>
                  <a:lnTo>
                    <a:pt x="504" y="6"/>
                  </a:lnTo>
                  <a:lnTo>
                    <a:pt x="555" y="2"/>
                  </a:lnTo>
                  <a:lnTo>
                    <a:pt x="606" y="2"/>
                  </a:lnTo>
                  <a:lnTo>
                    <a:pt x="656" y="0"/>
                  </a:lnTo>
                  <a:lnTo>
                    <a:pt x="707" y="0"/>
                  </a:lnTo>
                  <a:lnTo>
                    <a:pt x="757" y="0"/>
                  </a:lnTo>
                  <a:lnTo>
                    <a:pt x="806" y="0"/>
                  </a:lnTo>
                  <a:lnTo>
                    <a:pt x="823" y="0"/>
                  </a:lnTo>
                  <a:lnTo>
                    <a:pt x="844" y="2"/>
                  </a:lnTo>
                  <a:lnTo>
                    <a:pt x="861" y="4"/>
                  </a:lnTo>
                  <a:lnTo>
                    <a:pt x="882" y="6"/>
                  </a:lnTo>
                  <a:lnTo>
                    <a:pt x="901" y="8"/>
                  </a:lnTo>
                  <a:lnTo>
                    <a:pt x="920" y="10"/>
                  </a:lnTo>
                  <a:lnTo>
                    <a:pt x="939" y="12"/>
                  </a:lnTo>
                  <a:lnTo>
                    <a:pt x="958" y="15"/>
                  </a:lnTo>
                  <a:lnTo>
                    <a:pt x="977" y="17"/>
                  </a:lnTo>
                  <a:lnTo>
                    <a:pt x="996" y="19"/>
                  </a:lnTo>
                  <a:lnTo>
                    <a:pt x="1015" y="23"/>
                  </a:lnTo>
                  <a:lnTo>
                    <a:pt x="1036" y="25"/>
                  </a:lnTo>
                  <a:lnTo>
                    <a:pt x="1055" y="27"/>
                  </a:lnTo>
                  <a:lnTo>
                    <a:pt x="1074" y="29"/>
                  </a:lnTo>
                  <a:lnTo>
                    <a:pt x="1095" y="29"/>
                  </a:lnTo>
                  <a:lnTo>
                    <a:pt x="1116" y="31"/>
                  </a:lnTo>
                  <a:lnTo>
                    <a:pt x="1125" y="31"/>
                  </a:lnTo>
                  <a:lnTo>
                    <a:pt x="1135" y="31"/>
                  </a:lnTo>
                  <a:lnTo>
                    <a:pt x="1144" y="31"/>
                  </a:lnTo>
                  <a:lnTo>
                    <a:pt x="1156" y="31"/>
                  </a:lnTo>
                  <a:lnTo>
                    <a:pt x="1165" y="31"/>
                  </a:lnTo>
                  <a:lnTo>
                    <a:pt x="1177" y="31"/>
                  </a:lnTo>
                  <a:lnTo>
                    <a:pt x="1186" y="31"/>
                  </a:lnTo>
                  <a:lnTo>
                    <a:pt x="1198" y="32"/>
                  </a:lnTo>
                  <a:lnTo>
                    <a:pt x="1207" y="32"/>
                  </a:lnTo>
                  <a:lnTo>
                    <a:pt x="1218" y="32"/>
                  </a:lnTo>
                  <a:lnTo>
                    <a:pt x="1228" y="32"/>
                  </a:lnTo>
                  <a:lnTo>
                    <a:pt x="1238" y="32"/>
                  </a:lnTo>
                  <a:lnTo>
                    <a:pt x="1249" y="32"/>
                  </a:lnTo>
                  <a:lnTo>
                    <a:pt x="1260" y="32"/>
                  </a:lnTo>
                  <a:lnTo>
                    <a:pt x="1270" y="32"/>
                  </a:lnTo>
                  <a:lnTo>
                    <a:pt x="1283" y="32"/>
                  </a:lnTo>
                  <a:lnTo>
                    <a:pt x="1270" y="53"/>
                  </a:lnTo>
                  <a:lnTo>
                    <a:pt x="1264" y="53"/>
                  </a:lnTo>
                  <a:lnTo>
                    <a:pt x="1255" y="53"/>
                  </a:lnTo>
                  <a:lnTo>
                    <a:pt x="1247" y="53"/>
                  </a:lnTo>
                  <a:lnTo>
                    <a:pt x="1239" y="53"/>
                  </a:lnTo>
                  <a:lnTo>
                    <a:pt x="1234" y="53"/>
                  </a:lnTo>
                  <a:lnTo>
                    <a:pt x="1226" y="53"/>
                  </a:lnTo>
                  <a:lnTo>
                    <a:pt x="1218" y="53"/>
                  </a:lnTo>
                  <a:lnTo>
                    <a:pt x="1209" y="53"/>
                  </a:lnTo>
                  <a:lnTo>
                    <a:pt x="1203" y="53"/>
                  </a:lnTo>
                  <a:lnTo>
                    <a:pt x="1198" y="53"/>
                  </a:lnTo>
                  <a:lnTo>
                    <a:pt x="1186" y="53"/>
                  </a:lnTo>
                  <a:lnTo>
                    <a:pt x="1182" y="53"/>
                  </a:lnTo>
                  <a:lnTo>
                    <a:pt x="1173" y="50"/>
                  </a:lnTo>
                  <a:lnTo>
                    <a:pt x="1161" y="48"/>
                  </a:lnTo>
                  <a:lnTo>
                    <a:pt x="1150" y="46"/>
                  </a:lnTo>
                  <a:lnTo>
                    <a:pt x="1141" y="46"/>
                  </a:lnTo>
                  <a:lnTo>
                    <a:pt x="1131" y="46"/>
                  </a:lnTo>
                  <a:lnTo>
                    <a:pt x="1122" y="46"/>
                  </a:lnTo>
                  <a:lnTo>
                    <a:pt x="1110" y="46"/>
                  </a:lnTo>
                  <a:lnTo>
                    <a:pt x="1101" y="48"/>
                  </a:lnTo>
                  <a:lnTo>
                    <a:pt x="1053" y="44"/>
                  </a:lnTo>
                  <a:lnTo>
                    <a:pt x="1011" y="42"/>
                  </a:lnTo>
                  <a:lnTo>
                    <a:pt x="971" y="38"/>
                  </a:lnTo>
                  <a:lnTo>
                    <a:pt x="935" y="38"/>
                  </a:lnTo>
                  <a:lnTo>
                    <a:pt x="899" y="38"/>
                  </a:lnTo>
                  <a:lnTo>
                    <a:pt x="867" y="36"/>
                  </a:lnTo>
                  <a:lnTo>
                    <a:pt x="835" y="36"/>
                  </a:lnTo>
                  <a:lnTo>
                    <a:pt x="804" y="36"/>
                  </a:lnTo>
                  <a:lnTo>
                    <a:pt x="772" y="34"/>
                  </a:lnTo>
                  <a:lnTo>
                    <a:pt x="741" y="34"/>
                  </a:lnTo>
                  <a:lnTo>
                    <a:pt x="707" y="34"/>
                  </a:lnTo>
                  <a:lnTo>
                    <a:pt x="675" y="34"/>
                  </a:lnTo>
                  <a:lnTo>
                    <a:pt x="639" y="32"/>
                  </a:lnTo>
                  <a:lnTo>
                    <a:pt x="601" y="32"/>
                  </a:lnTo>
                  <a:lnTo>
                    <a:pt x="561" y="32"/>
                  </a:lnTo>
                  <a:lnTo>
                    <a:pt x="517" y="31"/>
                  </a:lnTo>
                  <a:lnTo>
                    <a:pt x="502" y="29"/>
                  </a:lnTo>
                  <a:lnTo>
                    <a:pt x="489" y="27"/>
                  </a:lnTo>
                  <a:lnTo>
                    <a:pt x="473" y="27"/>
                  </a:lnTo>
                  <a:lnTo>
                    <a:pt x="462" y="29"/>
                  </a:lnTo>
                  <a:lnTo>
                    <a:pt x="449" y="29"/>
                  </a:lnTo>
                  <a:lnTo>
                    <a:pt x="437" y="29"/>
                  </a:lnTo>
                  <a:lnTo>
                    <a:pt x="422" y="31"/>
                  </a:lnTo>
                  <a:lnTo>
                    <a:pt x="411" y="32"/>
                  </a:lnTo>
                  <a:lnTo>
                    <a:pt x="397" y="32"/>
                  </a:lnTo>
                  <a:lnTo>
                    <a:pt x="384" y="36"/>
                  </a:lnTo>
                  <a:lnTo>
                    <a:pt x="371" y="38"/>
                  </a:lnTo>
                  <a:lnTo>
                    <a:pt x="357" y="40"/>
                  </a:lnTo>
                  <a:lnTo>
                    <a:pt x="344" y="40"/>
                  </a:lnTo>
                  <a:lnTo>
                    <a:pt x="329" y="42"/>
                  </a:lnTo>
                  <a:lnTo>
                    <a:pt x="316" y="42"/>
                  </a:lnTo>
                  <a:lnTo>
                    <a:pt x="302" y="44"/>
                  </a:lnTo>
                  <a:lnTo>
                    <a:pt x="293" y="42"/>
                  </a:lnTo>
                  <a:lnTo>
                    <a:pt x="283" y="42"/>
                  </a:lnTo>
                  <a:lnTo>
                    <a:pt x="274" y="42"/>
                  </a:lnTo>
                  <a:lnTo>
                    <a:pt x="266" y="42"/>
                  </a:lnTo>
                  <a:lnTo>
                    <a:pt x="255" y="40"/>
                  </a:lnTo>
                  <a:lnTo>
                    <a:pt x="245" y="40"/>
                  </a:lnTo>
                  <a:lnTo>
                    <a:pt x="236" y="40"/>
                  </a:lnTo>
                  <a:lnTo>
                    <a:pt x="228" y="40"/>
                  </a:lnTo>
                  <a:lnTo>
                    <a:pt x="219" y="38"/>
                  </a:lnTo>
                  <a:lnTo>
                    <a:pt x="211" y="38"/>
                  </a:lnTo>
                  <a:lnTo>
                    <a:pt x="203" y="36"/>
                  </a:lnTo>
                  <a:lnTo>
                    <a:pt x="198" y="36"/>
                  </a:lnTo>
                  <a:lnTo>
                    <a:pt x="186" y="36"/>
                  </a:lnTo>
                  <a:lnTo>
                    <a:pt x="183" y="36"/>
                  </a:lnTo>
                  <a:lnTo>
                    <a:pt x="171" y="34"/>
                  </a:lnTo>
                  <a:lnTo>
                    <a:pt x="162" y="34"/>
                  </a:lnTo>
                  <a:lnTo>
                    <a:pt x="148" y="34"/>
                  </a:lnTo>
                  <a:lnTo>
                    <a:pt x="135" y="36"/>
                  </a:lnTo>
                  <a:lnTo>
                    <a:pt x="120" y="36"/>
                  </a:lnTo>
                  <a:lnTo>
                    <a:pt x="105" y="36"/>
                  </a:lnTo>
                  <a:lnTo>
                    <a:pt x="89" y="36"/>
                  </a:lnTo>
                  <a:lnTo>
                    <a:pt x="74" y="36"/>
                  </a:lnTo>
                  <a:lnTo>
                    <a:pt x="59" y="34"/>
                  </a:lnTo>
                  <a:lnTo>
                    <a:pt x="46" y="32"/>
                  </a:lnTo>
                  <a:lnTo>
                    <a:pt x="31" y="31"/>
                  </a:lnTo>
                  <a:lnTo>
                    <a:pt x="21" y="29"/>
                  </a:lnTo>
                  <a:lnTo>
                    <a:pt x="12" y="23"/>
                  </a:lnTo>
                  <a:lnTo>
                    <a:pt x="4" y="19"/>
                  </a:lnTo>
                  <a:lnTo>
                    <a:pt x="0" y="13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65" name="Freeform 36">
              <a:extLst>
                <a:ext uri="{FF2B5EF4-FFF2-40B4-BE49-F238E27FC236}">
                  <a16:creationId xmlns:a16="http://schemas.microsoft.com/office/drawing/2014/main" id="{D12FE354-B4E9-21FF-5C7D-6F1680EC44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28" y="966"/>
              <a:ext cx="319" cy="17"/>
            </a:xfrm>
            <a:custGeom>
              <a:avLst/>
              <a:gdLst>
                <a:gd name="T0" fmla="*/ 0 w 1048"/>
                <a:gd name="T1" fmla="*/ 0 h 59"/>
                <a:gd name="T2" fmla="*/ 0 w 1048"/>
                <a:gd name="T3" fmla="*/ 0 h 59"/>
                <a:gd name="T4" fmla="*/ 0 w 1048"/>
                <a:gd name="T5" fmla="*/ 0 h 59"/>
                <a:gd name="T6" fmla="*/ 0 w 1048"/>
                <a:gd name="T7" fmla="*/ 0 h 59"/>
                <a:gd name="T8" fmla="*/ 0 w 1048"/>
                <a:gd name="T9" fmla="*/ 0 h 59"/>
                <a:gd name="T10" fmla="*/ 0 w 1048"/>
                <a:gd name="T11" fmla="*/ 0 h 59"/>
                <a:gd name="T12" fmla="*/ 0 w 1048"/>
                <a:gd name="T13" fmla="*/ 0 h 59"/>
                <a:gd name="T14" fmla="*/ 0 w 1048"/>
                <a:gd name="T15" fmla="*/ 0 h 59"/>
                <a:gd name="T16" fmla="*/ 0 w 1048"/>
                <a:gd name="T17" fmla="*/ 0 h 59"/>
                <a:gd name="T18" fmla="*/ 0 w 1048"/>
                <a:gd name="T19" fmla="*/ 0 h 59"/>
                <a:gd name="T20" fmla="*/ 0 w 1048"/>
                <a:gd name="T21" fmla="*/ 0 h 59"/>
                <a:gd name="T22" fmla="*/ 0 w 1048"/>
                <a:gd name="T23" fmla="*/ 0 h 59"/>
                <a:gd name="T24" fmla="*/ 0 w 1048"/>
                <a:gd name="T25" fmla="*/ 0 h 59"/>
                <a:gd name="T26" fmla="*/ 0 w 1048"/>
                <a:gd name="T27" fmla="*/ 0 h 59"/>
                <a:gd name="T28" fmla="*/ 0 w 1048"/>
                <a:gd name="T29" fmla="*/ 0 h 59"/>
                <a:gd name="T30" fmla="*/ 0 w 1048"/>
                <a:gd name="T31" fmla="*/ 0 h 59"/>
                <a:gd name="T32" fmla="*/ 0 w 1048"/>
                <a:gd name="T33" fmla="*/ 0 h 59"/>
                <a:gd name="T34" fmla="*/ 0 w 1048"/>
                <a:gd name="T35" fmla="*/ 0 h 59"/>
                <a:gd name="T36" fmla="*/ 0 w 1048"/>
                <a:gd name="T37" fmla="*/ 0 h 59"/>
                <a:gd name="T38" fmla="*/ 0 w 1048"/>
                <a:gd name="T39" fmla="*/ 0 h 59"/>
                <a:gd name="T40" fmla="*/ 0 w 1048"/>
                <a:gd name="T41" fmla="*/ 0 h 59"/>
                <a:gd name="T42" fmla="*/ 0 w 1048"/>
                <a:gd name="T43" fmla="*/ 0 h 59"/>
                <a:gd name="T44" fmla="*/ 0 w 1048"/>
                <a:gd name="T45" fmla="*/ 0 h 59"/>
                <a:gd name="T46" fmla="*/ 0 w 1048"/>
                <a:gd name="T47" fmla="*/ 0 h 59"/>
                <a:gd name="T48" fmla="*/ 0 w 1048"/>
                <a:gd name="T49" fmla="*/ 0 h 59"/>
                <a:gd name="T50" fmla="*/ 0 w 1048"/>
                <a:gd name="T51" fmla="*/ 0 h 59"/>
                <a:gd name="T52" fmla="*/ 0 w 1048"/>
                <a:gd name="T53" fmla="*/ 0 h 59"/>
                <a:gd name="T54" fmla="*/ 0 w 1048"/>
                <a:gd name="T55" fmla="*/ 0 h 59"/>
                <a:gd name="T56" fmla="*/ 0 w 1048"/>
                <a:gd name="T57" fmla="*/ 0 h 59"/>
                <a:gd name="T58" fmla="*/ 0 w 1048"/>
                <a:gd name="T59" fmla="*/ 0 h 59"/>
                <a:gd name="T60" fmla="*/ 0 w 1048"/>
                <a:gd name="T61" fmla="*/ 0 h 59"/>
                <a:gd name="T62" fmla="*/ 0 w 1048"/>
                <a:gd name="T63" fmla="*/ 0 h 59"/>
                <a:gd name="T64" fmla="*/ 0 w 1048"/>
                <a:gd name="T65" fmla="*/ 0 h 59"/>
                <a:gd name="T66" fmla="*/ 0 w 1048"/>
                <a:gd name="T67" fmla="*/ 0 h 59"/>
                <a:gd name="T68" fmla="*/ 0 w 1048"/>
                <a:gd name="T69" fmla="*/ 0 h 59"/>
                <a:gd name="T70" fmla="*/ 0 w 1048"/>
                <a:gd name="T71" fmla="*/ 0 h 59"/>
                <a:gd name="T72" fmla="*/ 0 w 1048"/>
                <a:gd name="T73" fmla="*/ 0 h 59"/>
                <a:gd name="T74" fmla="*/ 0 w 1048"/>
                <a:gd name="T75" fmla="*/ 0 h 59"/>
                <a:gd name="T76" fmla="*/ 0 w 1048"/>
                <a:gd name="T77" fmla="*/ 0 h 59"/>
                <a:gd name="T78" fmla="*/ 0 w 1048"/>
                <a:gd name="T79" fmla="*/ 0 h 59"/>
                <a:gd name="T80" fmla="*/ 0 w 1048"/>
                <a:gd name="T81" fmla="*/ 0 h 59"/>
                <a:gd name="T82" fmla="*/ 0 w 1048"/>
                <a:gd name="T83" fmla="*/ 0 h 59"/>
                <a:gd name="T84" fmla="*/ 0 w 1048"/>
                <a:gd name="T85" fmla="*/ 0 h 59"/>
                <a:gd name="T86" fmla="*/ 0 w 1048"/>
                <a:gd name="T87" fmla="*/ 0 h 59"/>
                <a:gd name="T88" fmla="*/ 0 w 1048"/>
                <a:gd name="T89" fmla="*/ 0 h 59"/>
                <a:gd name="T90" fmla="*/ 0 w 1048"/>
                <a:gd name="T91" fmla="*/ 0 h 59"/>
                <a:gd name="T92" fmla="*/ 0 w 1048"/>
                <a:gd name="T93" fmla="*/ 0 h 59"/>
                <a:gd name="T94" fmla="*/ 0 w 1048"/>
                <a:gd name="T95" fmla="*/ 0 h 59"/>
                <a:gd name="T96" fmla="*/ 0 w 1048"/>
                <a:gd name="T97" fmla="*/ 0 h 59"/>
                <a:gd name="T98" fmla="*/ 0 w 1048"/>
                <a:gd name="T99" fmla="*/ 0 h 59"/>
                <a:gd name="T100" fmla="*/ 0 w 1048"/>
                <a:gd name="T101" fmla="*/ 0 h 59"/>
                <a:gd name="T102" fmla="*/ 0 w 1048"/>
                <a:gd name="T103" fmla="*/ 0 h 59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048"/>
                <a:gd name="T157" fmla="*/ 0 h 59"/>
                <a:gd name="T158" fmla="*/ 1048 w 1048"/>
                <a:gd name="T159" fmla="*/ 59 h 59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048" h="59">
                  <a:moveTo>
                    <a:pt x="4" y="0"/>
                  </a:moveTo>
                  <a:lnTo>
                    <a:pt x="67" y="2"/>
                  </a:lnTo>
                  <a:lnTo>
                    <a:pt x="130" y="6"/>
                  </a:lnTo>
                  <a:lnTo>
                    <a:pt x="194" y="6"/>
                  </a:lnTo>
                  <a:lnTo>
                    <a:pt x="261" y="8"/>
                  </a:lnTo>
                  <a:lnTo>
                    <a:pt x="323" y="8"/>
                  </a:lnTo>
                  <a:lnTo>
                    <a:pt x="388" y="10"/>
                  </a:lnTo>
                  <a:lnTo>
                    <a:pt x="453" y="10"/>
                  </a:lnTo>
                  <a:lnTo>
                    <a:pt x="517" y="12"/>
                  </a:lnTo>
                  <a:lnTo>
                    <a:pt x="582" y="12"/>
                  </a:lnTo>
                  <a:lnTo>
                    <a:pt x="647" y="12"/>
                  </a:lnTo>
                  <a:lnTo>
                    <a:pt x="709" y="14"/>
                  </a:lnTo>
                  <a:lnTo>
                    <a:pt x="774" y="16"/>
                  </a:lnTo>
                  <a:lnTo>
                    <a:pt x="839" y="16"/>
                  </a:lnTo>
                  <a:lnTo>
                    <a:pt x="903" y="19"/>
                  </a:lnTo>
                  <a:lnTo>
                    <a:pt x="966" y="23"/>
                  </a:lnTo>
                  <a:lnTo>
                    <a:pt x="1030" y="29"/>
                  </a:lnTo>
                  <a:lnTo>
                    <a:pt x="1036" y="31"/>
                  </a:lnTo>
                  <a:lnTo>
                    <a:pt x="1042" y="36"/>
                  </a:lnTo>
                  <a:lnTo>
                    <a:pt x="1046" y="42"/>
                  </a:lnTo>
                  <a:lnTo>
                    <a:pt x="1048" y="48"/>
                  </a:lnTo>
                  <a:lnTo>
                    <a:pt x="1038" y="48"/>
                  </a:lnTo>
                  <a:lnTo>
                    <a:pt x="1029" y="48"/>
                  </a:lnTo>
                  <a:lnTo>
                    <a:pt x="1017" y="46"/>
                  </a:lnTo>
                  <a:lnTo>
                    <a:pt x="1010" y="46"/>
                  </a:lnTo>
                  <a:lnTo>
                    <a:pt x="1000" y="44"/>
                  </a:lnTo>
                  <a:lnTo>
                    <a:pt x="991" y="44"/>
                  </a:lnTo>
                  <a:lnTo>
                    <a:pt x="981" y="44"/>
                  </a:lnTo>
                  <a:lnTo>
                    <a:pt x="973" y="44"/>
                  </a:lnTo>
                  <a:lnTo>
                    <a:pt x="964" y="42"/>
                  </a:lnTo>
                  <a:lnTo>
                    <a:pt x="954" y="42"/>
                  </a:lnTo>
                  <a:lnTo>
                    <a:pt x="945" y="42"/>
                  </a:lnTo>
                  <a:lnTo>
                    <a:pt x="935" y="42"/>
                  </a:lnTo>
                  <a:lnTo>
                    <a:pt x="926" y="42"/>
                  </a:lnTo>
                  <a:lnTo>
                    <a:pt x="918" y="42"/>
                  </a:lnTo>
                  <a:lnTo>
                    <a:pt x="909" y="42"/>
                  </a:lnTo>
                  <a:lnTo>
                    <a:pt x="901" y="42"/>
                  </a:lnTo>
                  <a:lnTo>
                    <a:pt x="888" y="42"/>
                  </a:lnTo>
                  <a:lnTo>
                    <a:pt x="878" y="42"/>
                  </a:lnTo>
                  <a:lnTo>
                    <a:pt x="869" y="42"/>
                  </a:lnTo>
                  <a:lnTo>
                    <a:pt x="861" y="46"/>
                  </a:lnTo>
                  <a:lnTo>
                    <a:pt x="850" y="48"/>
                  </a:lnTo>
                  <a:lnTo>
                    <a:pt x="839" y="54"/>
                  </a:lnTo>
                  <a:lnTo>
                    <a:pt x="831" y="55"/>
                  </a:lnTo>
                  <a:lnTo>
                    <a:pt x="823" y="57"/>
                  </a:lnTo>
                  <a:lnTo>
                    <a:pt x="816" y="57"/>
                  </a:lnTo>
                  <a:lnTo>
                    <a:pt x="806" y="59"/>
                  </a:lnTo>
                  <a:lnTo>
                    <a:pt x="793" y="59"/>
                  </a:lnTo>
                  <a:lnTo>
                    <a:pt x="780" y="59"/>
                  </a:lnTo>
                  <a:lnTo>
                    <a:pt x="762" y="59"/>
                  </a:lnTo>
                  <a:lnTo>
                    <a:pt x="745" y="59"/>
                  </a:lnTo>
                  <a:lnTo>
                    <a:pt x="736" y="57"/>
                  </a:lnTo>
                  <a:lnTo>
                    <a:pt x="726" y="55"/>
                  </a:lnTo>
                  <a:lnTo>
                    <a:pt x="715" y="54"/>
                  </a:lnTo>
                  <a:lnTo>
                    <a:pt x="704" y="52"/>
                  </a:lnTo>
                  <a:lnTo>
                    <a:pt x="690" y="50"/>
                  </a:lnTo>
                  <a:lnTo>
                    <a:pt x="679" y="48"/>
                  </a:lnTo>
                  <a:lnTo>
                    <a:pt x="666" y="44"/>
                  </a:lnTo>
                  <a:lnTo>
                    <a:pt x="652" y="42"/>
                  </a:lnTo>
                  <a:lnTo>
                    <a:pt x="639" y="38"/>
                  </a:lnTo>
                  <a:lnTo>
                    <a:pt x="626" y="38"/>
                  </a:lnTo>
                  <a:lnTo>
                    <a:pt x="614" y="35"/>
                  </a:lnTo>
                  <a:lnTo>
                    <a:pt x="603" y="33"/>
                  </a:lnTo>
                  <a:lnTo>
                    <a:pt x="591" y="33"/>
                  </a:lnTo>
                  <a:lnTo>
                    <a:pt x="584" y="31"/>
                  </a:lnTo>
                  <a:lnTo>
                    <a:pt x="576" y="31"/>
                  </a:lnTo>
                  <a:lnTo>
                    <a:pt x="572" y="31"/>
                  </a:lnTo>
                  <a:lnTo>
                    <a:pt x="550" y="29"/>
                  </a:lnTo>
                  <a:lnTo>
                    <a:pt x="529" y="29"/>
                  </a:lnTo>
                  <a:lnTo>
                    <a:pt x="508" y="27"/>
                  </a:lnTo>
                  <a:lnTo>
                    <a:pt x="491" y="27"/>
                  </a:lnTo>
                  <a:lnTo>
                    <a:pt x="472" y="27"/>
                  </a:lnTo>
                  <a:lnTo>
                    <a:pt x="456" y="27"/>
                  </a:lnTo>
                  <a:lnTo>
                    <a:pt x="437" y="27"/>
                  </a:lnTo>
                  <a:lnTo>
                    <a:pt x="422" y="29"/>
                  </a:lnTo>
                  <a:lnTo>
                    <a:pt x="405" y="29"/>
                  </a:lnTo>
                  <a:lnTo>
                    <a:pt x="386" y="29"/>
                  </a:lnTo>
                  <a:lnTo>
                    <a:pt x="369" y="29"/>
                  </a:lnTo>
                  <a:lnTo>
                    <a:pt x="352" y="29"/>
                  </a:lnTo>
                  <a:lnTo>
                    <a:pt x="331" y="29"/>
                  </a:lnTo>
                  <a:lnTo>
                    <a:pt x="312" y="29"/>
                  </a:lnTo>
                  <a:lnTo>
                    <a:pt x="291" y="29"/>
                  </a:lnTo>
                  <a:lnTo>
                    <a:pt x="270" y="31"/>
                  </a:lnTo>
                  <a:lnTo>
                    <a:pt x="251" y="29"/>
                  </a:lnTo>
                  <a:lnTo>
                    <a:pt x="232" y="29"/>
                  </a:lnTo>
                  <a:lnTo>
                    <a:pt x="215" y="29"/>
                  </a:lnTo>
                  <a:lnTo>
                    <a:pt x="200" y="29"/>
                  </a:lnTo>
                  <a:lnTo>
                    <a:pt x="183" y="27"/>
                  </a:lnTo>
                  <a:lnTo>
                    <a:pt x="168" y="25"/>
                  </a:lnTo>
                  <a:lnTo>
                    <a:pt x="150" y="25"/>
                  </a:lnTo>
                  <a:lnTo>
                    <a:pt x="135" y="25"/>
                  </a:lnTo>
                  <a:lnTo>
                    <a:pt x="118" y="23"/>
                  </a:lnTo>
                  <a:lnTo>
                    <a:pt x="101" y="21"/>
                  </a:lnTo>
                  <a:lnTo>
                    <a:pt x="86" y="19"/>
                  </a:lnTo>
                  <a:lnTo>
                    <a:pt x="69" y="19"/>
                  </a:lnTo>
                  <a:lnTo>
                    <a:pt x="52" y="19"/>
                  </a:lnTo>
                  <a:lnTo>
                    <a:pt x="34" y="19"/>
                  </a:lnTo>
                  <a:lnTo>
                    <a:pt x="17" y="19"/>
                  </a:lnTo>
                  <a:lnTo>
                    <a:pt x="0" y="19"/>
                  </a:lnTo>
                  <a:lnTo>
                    <a:pt x="0" y="14"/>
                  </a:lnTo>
                  <a:lnTo>
                    <a:pt x="2" y="8"/>
                  </a:lnTo>
                  <a:lnTo>
                    <a:pt x="2" y="2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66" name="Freeform 37">
              <a:extLst>
                <a:ext uri="{FF2B5EF4-FFF2-40B4-BE49-F238E27FC236}">
                  <a16:creationId xmlns:a16="http://schemas.microsoft.com/office/drawing/2014/main" id="{991FF8DC-8BDE-A280-1BCE-5DBA52C3DB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51" y="920"/>
              <a:ext cx="63" cy="61"/>
            </a:xfrm>
            <a:custGeom>
              <a:avLst/>
              <a:gdLst>
                <a:gd name="T0" fmla="*/ 0 w 206"/>
                <a:gd name="T1" fmla="*/ 0 h 217"/>
                <a:gd name="T2" fmla="*/ 0 w 206"/>
                <a:gd name="T3" fmla="*/ 0 h 217"/>
                <a:gd name="T4" fmla="*/ 0 w 206"/>
                <a:gd name="T5" fmla="*/ 0 h 217"/>
                <a:gd name="T6" fmla="*/ 0 w 206"/>
                <a:gd name="T7" fmla="*/ 0 h 217"/>
                <a:gd name="T8" fmla="*/ 0 w 206"/>
                <a:gd name="T9" fmla="*/ 0 h 217"/>
                <a:gd name="T10" fmla="*/ 0 w 206"/>
                <a:gd name="T11" fmla="*/ 0 h 217"/>
                <a:gd name="T12" fmla="*/ 0 w 206"/>
                <a:gd name="T13" fmla="*/ 0 h 217"/>
                <a:gd name="T14" fmla="*/ 0 w 206"/>
                <a:gd name="T15" fmla="*/ 0 h 217"/>
                <a:gd name="T16" fmla="*/ 0 w 206"/>
                <a:gd name="T17" fmla="*/ 0 h 217"/>
                <a:gd name="T18" fmla="*/ 0 w 206"/>
                <a:gd name="T19" fmla="*/ 0 h 217"/>
                <a:gd name="T20" fmla="*/ 0 w 206"/>
                <a:gd name="T21" fmla="*/ 0 h 217"/>
                <a:gd name="T22" fmla="*/ 0 w 206"/>
                <a:gd name="T23" fmla="*/ 0 h 217"/>
                <a:gd name="T24" fmla="*/ 0 w 206"/>
                <a:gd name="T25" fmla="*/ 0 h 217"/>
                <a:gd name="T26" fmla="*/ 0 w 206"/>
                <a:gd name="T27" fmla="*/ 0 h 217"/>
                <a:gd name="T28" fmla="*/ 0 w 206"/>
                <a:gd name="T29" fmla="*/ 0 h 217"/>
                <a:gd name="T30" fmla="*/ 0 w 206"/>
                <a:gd name="T31" fmla="*/ 0 h 217"/>
                <a:gd name="T32" fmla="*/ 0 w 206"/>
                <a:gd name="T33" fmla="*/ 0 h 217"/>
                <a:gd name="T34" fmla="*/ 0 w 206"/>
                <a:gd name="T35" fmla="*/ 0 h 217"/>
                <a:gd name="T36" fmla="*/ 0 w 206"/>
                <a:gd name="T37" fmla="*/ 0 h 217"/>
                <a:gd name="T38" fmla="*/ 0 w 206"/>
                <a:gd name="T39" fmla="*/ 0 h 217"/>
                <a:gd name="T40" fmla="*/ 0 w 206"/>
                <a:gd name="T41" fmla="*/ 0 h 217"/>
                <a:gd name="T42" fmla="*/ 0 w 206"/>
                <a:gd name="T43" fmla="*/ 0 h 217"/>
                <a:gd name="T44" fmla="*/ 0 w 206"/>
                <a:gd name="T45" fmla="*/ 0 h 217"/>
                <a:gd name="T46" fmla="*/ 0 w 206"/>
                <a:gd name="T47" fmla="*/ 0 h 217"/>
                <a:gd name="T48" fmla="*/ 0 w 206"/>
                <a:gd name="T49" fmla="*/ 0 h 217"/>
                <a:gd name="T50" fmla="*/ 0 w 206"/>
                <a:gd name="T51" fmla="*/ 0 h 217"/>
                <a:gd name="T52" fmla="*/ 0 w 206"/>
                <a:gd name="T53" fmla="*/ 0 h 217"/>
                <a:gd name="T54" fmla="*/ 0 w 206"/>
                <a:gd name="T55" fmla="*/ 0 h 217"/>
                <a:gd name="T56" fmla="*/ 0 w 206"/>
                <a:gd name="T57" fmla="*/ 0 h 217"/>
                <a:gd name="T58" fmla="*/ 0 w 206"/>
                <a:gd name="T59" fmla="*/ 0 h 217"/>
                <a:gd name="T60" fmla="*/ 0 w 206"/>
                <a:gd name="T61" fmla="*/ 0 h 217"/>
                <a:gd name="T62" fmla="*/ 0 w 206"/>
                <a:gd name="T63" fmla="*/ 0 h 217"/>
                <a:gd name="T64" fmla="*/ 0 w 206"/>
                <a:gd name="T65" fmla="*/ 0 h 217"/>
                <a:gd name="T66" fmla="*/ 0 w 206"/>
                <a:gd name="T67" fmla="*/ 0 h 217"/>
                <a:gd name="T68" fmla="*/ 0 w 206"/>
                <a:gd name="T69" fmla="*/ 0 h 217"/>
                <a:gd name="T70" fmla="*/ 0 w 206"/>
                <a:gd name="T71" fmla="*/ 0 h 217"/>
                <a:gd name="T72" fmla="*/ 0 w 206"/>
                <a:gd name="T73" fmla="*/ 0 h 217"/>
                <a:gd name="T74" fmla="*/ 0 w 206"/>
                <a:gd name="T75" fmla="*/ 0 h 217"/>
                <a:gd name="T76" fmla="*/ 0 w 206"/>
                <a:gd name="T77" fmla="*/ 0 h 217"/>
                <a:gd name="T78" fmla="*/ 0 w 206"/>
                <a:gd name="T79" fmla="*/ 0 h 217"/>
                <a:gd name="T80" fmla="*/ 0 w 206"/>
                <a:gd name="T81" fmla="*/ 0 h 217"/>
                <a:gd name="T82" fmla="*/ 0 w 206"/>
                <a:gd name="T83" fmla="*/ 0 h 217"/>
                <a:gd name="T84" fmla="*/ 0 w 206"/>
                <a:gd name="T85" fmla="*/ 0 h 217"/>
                <a:gd name="T86" fmla="*/ 0 w 206"/>
                <a:gd name="T87" fmla="*/ 0 h 217"/>
                <a:gd name="T88" fmla="*/ 0 w 206"/>
                <a:gd name="T89" fmla="*/ 0 h 217"/>
                <a:gd name="T90" fmla="*/ 0 w 206"/>
                <a:gd name="T91" fmla="*/ 0 h 217"/>
                <a:gd name="T92" fmla="*/ 0 w 206"/>
                <a:gd name="T93" fmla="*/ 0 h 217"/>
                <a:gd name="T94" fmla="*/ 0 w 206"/>
                <a:gd name="T95" fmla="*/ 0 h 217"/>
                <a:gd name="T96" fmla="*/ 0 w 206"/>
                <a:gd name="T97" fmla="*/ 0 h 217"/>
                <a:gd name="T98" fmla="*/ 0 w 206"/>
                <a:gd name="T99" fmla="*/ 0 h 217"/>
                <a:gd name="T100" fmla="*/ 0 w 206"/>
                <a:gd name="T101" fmla="*/ 0 h 217"/>
                <a:gd name="T102" fmla="*/ 0 w 206"/>
                <a:gd name="T103" fmla="*/ 0 h 217"/>
                <a:gd name="T104" fmla="*/ 0 w 206"/>
                <a:gd name="T105" fmla="*/ 0 h 217"/>
                <a:gd name="T106" fmla="*/ 0 w 206"/>
                <a:gd name="T107" fmla="*/ 0 h 217"/>
                <a:gd name="T108" fmla="*/ 0 w 206"/>
                <a:gd name="T109" fmla="*/ 0 h 217"/>
                <a:gd name="T110" fmla="*/ 0 w 206"/>
                <a:gd name="T111" fmla="*/ 0 h 21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206"/>
                <a:gd name="T169" fmla="*/ 0 h 217"/>
                <a:gd name="T170" fmla="*/ 206 w 206"/>
                <a:gd name="T171" fmla="*/ 217 h 217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206" h="217">
                  <a:moveTo>
                    <a:pt x="19" y="0"/>
                  </a:moveTo>
                  <a:lnTo>
                    <a:pt x="16" y="0"/>
                  </a:lnTo>
                  <a:lnTo>
                    <a:pt x="10" y="0"/>
                  </a:lnTo>
                  <a:lnTo>
                    <a:pt x="6" y="0"/>
                  </a:lnTo>
                  <a:lnTo>
                    <a:pt x="0" y="0"/>
                  </a:lnTo>
                  <a:lnTo>
                    <a:pt x="2" y="11"/>
                  </a:lnTo>
                  <a:lnTo>
                    <a:pt x="10" y="25"/>
                  </a:lnTo>
                  <a:lnTo>
                    <a:pt x="19" y="36"/>
                  </a:lnTo>
                  <a:lnTo>
                    <a:pt x="33" y="47"/>
                  </a:lnTo>
                  <a:lnTo>
                    <a:pt x="42" y="59"/>
                  </a:lnTo>
                  <a:lnTo>
                    <a:pt x="56" y="70"/>
                  </a:lnTo>
                  <a:lnTo>
                    <a:pt x="65" y="82"/>
                  </a:lnTo>
                  <a:lnTo>
                    <a:pt x="77" y="93"/>
                  </a:lnTo>
                  <a:lnTo>
                    <a:pt x="88" y="102"/>
                  </a:lnTo>
                  <a:lnTo>
                    <a:pt x="99" y="116"/>
                  </a:lnTo>
                  <a:lnTo>
                    <a:pt x="103" y="121"/>
                  </a:lnTo>
                  <a:lnTo>
                    <a:pt x="109" y="129"/>
                  </a:lnTo>
                  <a:lnTo>
                    <a:pt x="113" y="137"/>
                  </a:lnTo>
                  <a:lnTo>
                    <a:pt x="118" y="144"/>
                  </a:lnTo>
                  <a:lnTo>
                    <a:pt x="122" y="152"/>
                  </a:lnTo>
                  <a:lnTo>
                    <a:pt x="126" y="159"/>
                  </a:lnTo>
                  <a:lnTo>
                    <a:pt x="132" y="169"/>
                  </a:lnTo>
                  <a:lnTo>
                    <a:pt x="135" y="177"/>
                  </a:lnTo>
                  <a:lnTo>
                    <a:pt x="139" y="184"/>
                  </a:lnTo>
                  <a:lnTo>
                    <a:pt x="143" y="192"/>
                  </a:lnTo>
                  <a:lnTo>
                    <a:pt x="147" y="201"/>
                  </a:lnTo>
                  <a:lnTo>
                    <a:pt x="151" y="209"/>
                  </a:lnTo>
                  <a:lnTo>
                    <a:pt x="158" y="211"/>
                  </a:lnTo>
                  <a:lnTo>
                    <a:pt x="173" y="213"/>
                  </a:lnTo>
                  <a:lnTo>
                    <a:pt x="185" y="215"/>
                  </a:lnTo>
                  <a:lnTo>
                    <a:pt x="194" y="217"/>
                  </a:lnTo>
                  <a:lnTo>
                    <a:pt x="202" y="201"/>
                  </a:lnTo>
                  <a:lnTo>
                    <a:pt x="206" y="188"/>
                  </a:lnTo>
                  <a:lnTo>
                    <a:pt x="206" y="175"/>
                  </a:lnTo>
                  <a:lnTo>
                    <a:pt x="204" y="163"/>
                  </a:lnTo>
                  <a:lnTo>
                    <a:pt x="196" y="152"/>
                  </a:lnTo>
                  <a:lnTo>
                    <a:pt x="189" y="140"/>
                  </a:lnTo>
                  <a:lnTo>
                    <a:pt x="177" y="131"/>
                  </a:lnTo>
                  <a:lnTo>
                    <a:pt x="166" y="123"/>
                  </a:lnTo>
                  <a:lnTo>
                    <a:pt x="151" y="112"/>
                  </a:lnTo>
                  <a:lnTo>
                    <a:pt x="137" y="104"/>
                  </a:lnTo>
                  <a:lnTo>
                    <a:pt x="122" y="95"/>
                  </a:lnTo>
                  <a:lnTo>
                    <a:pt x="109" y="87"/>
                  </a:lnTo>
                  <a:lnTo>
                    <a:pt x="96" y="80"/>
                  </a:lnTo>
                  <a:lnTo>
                    <a:pt x="84" y="70"/>
                  </a:lnTo>
                  <a:lnTo>
                    <a:pt x="75" y="63"/>
                  </a:lnTo>
                  <a:lnTo>
                    <a:pt x="69" y="55"/>
                  </a:lnTo>
                  <a:lnTo>
                    <a:pt x="61" y="47"/>
                  </a:lnTo>
                  <a:lnTo>
                    <a:pt x="56" y="38"/>
                  </a:lnTo>
                  <a:lnTo>
                    <a:pt x="50" y="32"/>
                  </a:lnTo>
                  <a:lnTo>
                    <a:pt x="46" y="25"/>
                  </a:lnTo>
                  <a:lnTo>
                    <a:pt x="38" y="19"/>
                  </a:lnTo>
                  <a:lnTo>
                    <a:pt x="33" y="11"/>
                  </a:lnTo>
                  <a:lnTo>
                    <a:pt x="25" y="4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67" name="Freeform 38">
              <a:extLst>
                <a:ext uri="{FF2B5EF4-FFF2-40B4-BE49-F238E27FC236}">
                  <a16:creationId xmlns:a16="http://schemas.microsoft.com/office/drawing/2014/main" id="{4840DB10-A494-BCF1-3D1D-B7C25CC7CE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1" y="956"/>
              <a:ext cx="72" cy="36"/>
            </a:xfrm>
            <a:custGeom>
              <a:avLst/>
              <a:gdLst>
                <a:gd name="T0" fmla="*/ 0 w 236"/>
                <a:gd name="T1" fmla="*/ 0 h 129"/>
                <a:gd name="T2" fmla="*/ 0 w 236"/>
                <a:gd name="T3" fmla="*/ 0 h 129"/>
                <a:gd name="T4" fmla="*/ 0 w 236"/>
                <a:gd name="T5" fmla="*/ 0 h 129"/>
                <a:gd name="T6" fmla="*/ 0 w 236"/>
                <a:gd name="T7" fmla="*/ 0 h 129"/>
                <a:gd name="T8" fmla="*/ 0 w 236"/>
                <a:gd name="T9" fmla="*/ 0 h 129"/>
                <a:gd name="T10" fmla="*/ 0 w 236"/>
                <a:gd name="T11" fmla="*/ 0 h 129"/>
                <a:gd name="T12" fmla="*/ 0 w 236"/>
                <a:gd name="T13" fmla="*/ 0 h 129"/>
                <a:gd name="T14" fmla="*/ 0 w 236"/>
                <a:gd name="T15" fmla="*/ 0 h 129"/>
                <a:gd name="T16" fmla="*/ 0 w 236"/>
                <a:gd name="T17" fmla="*/ 0 h 129"/>
                <a:gd name="T18" fmla="*/ 0 w 236"/>
                <a:gd name="T19" fmla="*/ 0 h 129"/>
                <a:gd name="T20" fmla="*/ 0 w 236"/>
                <a:gd name="T21" fmla="*/ 0 h 129"/>
                <a:gd name="T22" fmla="*/ 0 w 236"/>
                <a:gd name="T23" fmla="*/ 0 h 129"/>
                <a:gd name="T24" fmla="*/ 0 w 236"/>
                <a:gd name="T25" fmla="*/ 0 h 129"/>
                <a:gd name="T26" fmla="*/ 0 w 236"/>
                <a:gd name="T27" fmla="*/ 0 h 129"/>
                <a:gd name="T28" fmla="*/ 0 w 236"/>
                <a:gd name="T29" fmla="*/ 0 h 129"/>
                <a:gd name="T30" fmla="*/ 0 w 236"/>
                <a:gd name="T31" fmla="*/ 0 h 129"/>
                <a:gd name="T32" fmla="*/ 0 w 236"/>
                <a:gd name="T33" fmla="*/ 0 h 129"/>
                <a:gd name="T34" fmla="*/ 0 w 236"/>
                <a:gd name="T35" fmla="*/ 0 h 129"/>
                <a:gd name="T36" fmla="*/ 0 w 236"/>
                <a:gd name="T37" fmla="*/ 0 h 129"/>
                <a:gd name="T38" fmla="*/ 0 w 236"/>
                <a:gd name="T39" fmla="*/ 0 h 129"/>
                <a:gd name="T40" fmla="*/ 0 w 236"/>
                <a:gd name="T41" fmla="*/ 0 h 129"/>
                <a:gd name="T42" fmla="*/ 0 w 236"/>
                <a:gd name="T43" fmla="*/ 0 h 129"/>
                <a:gd name="T44" fmla="*/ 0 w 236"/>
                <a:gd name="T45" fmla="*/ 0 h 129"/>
                <a:gd name="T46" fmla="*/ 0 w 236"/>
                <a:gd name="T47" fmla="*/ 0 h 129"/>
                <a:gd name="T48" fmla="*/ 0 w 236"/>
                <a:gd name="T49" fmla="*/ 0 h 129"/>
                <a:gd name="T50" fmla="*/ 0 w 236"/>
                <a:gd name="T51" fmla="*/ 0 h 129"/>
                <a:gd name="T52" fmla="*/ 0 w 236"/>
                <a:gd name="T53" fmla="*/ 0 h 129"/>
                <a:gd name="T54" fmla="*/ 0 w 236"/>
                <a:gd name="T55" fmla="*/ 0 h 129"/>
                <a:gd name="T56" fmla="*/ 0 w 236"/>
                <a:gd name="T57" fmla="*/ 0 h 129"/>
                <a:gd name="T58" fmla="*/ 0 w 236"/>
                <a:gd name="T59" fmla="*/ 0 h 129"/>
                <a:gd name="T60" fmla="*/ 0 w 236"/>
                <a:gd name="T61" fmla="*/ 0 h 129"/>
                <a:gd name="T62" fmla="*/ 0 w 236"/>
                <a:gd name="T63" fmla="*/ 0 h 129"/>
                <a:gd name="T64" fmla="*/ 0 w 236"/>
                <a:gd name="T65" fmla="*/ 0 h 129"/>
                <a:gd name="T66" fmla="*/ 0 w 236"/>
                <a:gd name="T67" fmla="*/ 0 h 129"/>
                <a:gd name="T68" fmla="*/ 0 w 236"/>
                <a:gd name="T69" fmla="*/ 0 h 129"/>
                <a:gd name="T70" fmla="*/ 0 w 236"/>
                <a:gd name="T71" fmla="*/ 0 h 129"/>
                <a:gd name="T72" fmla="*/ 0 w 236"/>
                <a:gd name="T73" fmla="*/ 0 h 129"/>
                <a:gd name="T74" fmla="*/ 0 w 236"/>
                <a:gd name="T75" fmla="*/ 0 h 129"/>
                <a:gd name="T76" fmla="*/ 0 w 236"/>
                <a:gd name="T77" fmla="*/ 0 h 129"/>
                <a:gd name="T78" fmla="*/ 0 w 236"/>
                <a:gd name="T79" fmla="*/ 0 h 129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36"/>
                <a:gd name="T121" fmla="*/ 0 h 129"/>
                <a:gd name="T122" fmla="*/ 236 w 236"/>
                <a:gd name="T123" fmla="*/ 129 h 129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36" h="129">
                  <a:moveTo>
                    <a:pt x="169" y="6"/>
                  </a:moveTo>
                  <a:lnTo>
                    <a:pt x="154" y="2"/>
                  </a:lnTo>
                  <a:lnTo>
                    <a:pt x="139" y="2"/>
                  </a:lnTo>
                  <a:lnTo>
                    <a:pt x="124" y="0"/>
                  </a:lnTo>
                  <a:lnTo>
                    <a:pt x="108" y="2"/>
                  </a:lnTo>
                  <a:lnTo>
                    <a:pt x="93" y="2"/>
                  </a:lnTo>
                  <a:lnTo>
                    <a:pt x="76" y="6"/>
                  </a:lnTo>
                  <a:lnTo>
                    <a:pt x="63" y="11"/>
                  </a:lnTo>
                  <a:lnTo>
                    <a:pt x="50" y="17"/>
                  </a:lnTo>
                  <a:lnTo>
                    <a:pt x="34" y="23"/>
                  </a:lnTo>
                  <a:lnTo>
                    <a:pt x="25" y="30"/>
                  </a:lnTo>
                  <a:lnTo>
                    <a:pt x="15" y="40"/>
                  </a:lnTo>
                  <a:lnTo>
                    <a:pt x="8" y="50"/>
                  </a:lnTo>
                  <a:lnTo>
                    <a:pt x="2" y="59"/>
                  </a:lnTo>
                  <a:lnTo>
                    <a:pt x="0" y="72"/>
                  </a:lnTo>
                  <a:lnTo>
                    <a:pt x="0" y="84"/>
                  </a:lnTo>
                  <a:lnTo>
                    <a:pt x="4" y="101"/>
                  </a:lnTo>
                  <a:lnTo>
                    <a:pt x="12" y="110"/>
                  </a:lnTo>
                  <a:lnTo>
                    <a:pt x="21" y="118"/>
                  </a:lnTo>
                  <a:lnTo>
                    <a:pt x="34" y="124"/>
                  </a:lnTo>
                  <a:lnTo>
                    <a:pt x="50" y="127"/>
                  </a:lnTo>
                  <a:lnTo>
                    <a:pt x="63" y="129"/>
                  </a:lnTo>
                  <a:lnTo>
                    <a:pt x="76" y="129"/>
                  </a:lnTo>
                  <a:lnTo>
                    <a:pt x="89" y="127"/>
                  </a:lnTo>
                  <a:lnTo>
                    <a:pt x="105" y="126"/>
                  </a:lnTo>
                  <a:lnTo>
                    <a:pt x="116" y="120"/>
                  </a:lnTo>
                  <a:lnTo>
                    <a:pt x="127" y="114"/>
                  </a:lnTo>
                  <a:lnTo>
                    <a:pt x="137" y="105"/>
                  </a:lnTo>
                  <a:lnTo>
                    <a:pt x="145" y="99"/>
                  </a:lnTo>
                  <a:lnTo>
                    <a:pt x="146" y="89"/>
                  </a:lnTo>
                  <a:lnTo>
                    <a:pt x="148" y="80"/>
                  </a:lnTo>
                  <a:lnTo>
                    <a:pt x="145" y="69"/>
                  </a:lnTo>
                  <a:lnTo>
                    <a:pt x="139" y="59"/>
                  </a:lnTo>
                  <a:lnTo>
                    <a:pt x="127" y="55"/>
                  </a:lnTo>
                  <a:lnTo>
                    <a:pt x="118" y="53"/>
                  </a:lnTo>
                  <a:lnTo>
                    <a:pt x="122" y="63"/>
                  </a:lnTo>
                  <a:lnTo>
                    <a:pt x="124" y="74"/>
                  </a:lnTo>
                  <a:lnTo>
                    <a:pt x="124" y="86"/>
                  </a:lnTo>
                  <a:lnTo>
                    <a:pt x="122" y="95"/>
                  </a:lnTo>
                  <a:lnTo>
                    <a:pt x="116" y="105"/>
                  </a:lnTo>
                  <a:lnTo>
                    <a:pt x="108" y="110"/>
                  </a:lnTo>
                  <a:lnTo>
                    <a:pt x="103" y="112"/>
                  </a:lnTo>
                  <a:lnTo>
                    <a:pt x="97" y="114"/>
                  </a:lnTo>
                  <a:lnTo>
                    <a:pt x="89" y="114"/>
                  </a:lnTo>
                  <a:lnTo>
                    <a:pt x="84" y="114"/>
                  </a:lnTo>
                  <a:lnTo>
                    <a:pt x="72" y="110"/>
                  </a:lnTo>
                  <a:lnTo>
                    <a:pt x="63" y="105"/>
                  </a:lnTo>
                  <a:lnTo>
                    <a:pt x="57" y="97"/>
                  </a:lnTo>
                  <a:lnTo>
                    <a:pt x="53" y="91"/>
                  </a:lnTo>
                  <a:lnTo>
                    <a:pt x="53" y="84"/>
                  </a:lnTo>
                  <a:lnTo>
                    <a:pt x="53" y="76"/>
                  </a:lnTo>
                  <a:lnTo>
                    <a:pt x="57" y="69"/>
                  </a:lnTo>
                  <a:lnTo>
                    <a:pt x="63" y="63"/>
                  </a:lnTo>
                  <a:lnTo>
                    <a:pt x="67" y="53"/>
                  </a:lnTo>
                  <a:lnTo>
                    <a:pt x="74" y="46"/>
                  </a:lnTo>
                  <a:lnTo>
                    <a:pt x="82" y="40"/>
                  </a:lnTo>
                  <a:lnTo>
                    <a:pt x="89" y="34"/>
                  </a:lnTo>
                  <a:lnTo>
                    <a:pt x="99" y="30"/>
                  </a:lnTo>
                  <a:lnTo>
                    <a:pt x="108" y="29"/>
                  </a:lnTo>
                  <a:lnTo>
                    <a:pt x="118" y="29"/>
                  </a:lnTo>
                  <a:lnTo>
                    <a:pt x="127" y="30"/>
                  </a:lnTo>
                  <a:lnTo>
                    <a:pt x="141" y="25"/>
                  </a:lnTo>
                  <a:lnTo>
                    <a:pt x="156" y="25"/>
                  </a:lnTo>
                  <a:lnTo>
                    <a:pt x="169" y="25"/>
                  </a:lnTo>
                  <a:lnTo>
                    <a:pt x="183" y="30"/>
                  </a:lnTo>
                  <a:lnTo>
                    <a:pt x="194" y="34"/>
                  </a:lnTo>
                  <a:lnTo>
                    <a:pt x="207" y="38"/>
                  </a:lnTo>
                  <a:lnTo>
                    <a:pt x="221" y="40"/>
                  </a:lnTo>
                  <a:lnTo>
                    <a:pt x="236" y="44"/>
                  </a:lnTo>
                  <a:lnTo>
                    <a:pt x="236" y="32"/>
                  </a:lnTo>
                  <a:lnTo>
                    <a:pt x="234" y="23"/>
                  </a:lnTo>
                  <a:lnTo>
                    <a:pt x="226" y="17"/>
                  </a:lnTo>
                  <a:lnTo>
                    <a:pt x="217" y="15"/>
                  </a:lnTo>
                  <a:lnTo>
                    <a:pt x="209" y="11"/>
                  </a:lnTo>
                  <a:lnTo>
                    <a:pt x="202" y="11"/>
                  </a:lnTo>
                  <a:lnTo>
                    <a:pt x="192" y="10"/>
                  </a:lnTo>
                  <a:lnTo>
                    <a:pt x="183" y="8"/>
                  </a:lnTo>
                  <a:lnTo>
                    <a:pt x="175" y="6"/>
                  </a:lnTo>
                  <a:lnTo>
                    <a:pt x="169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68" name="Freeform 39">
              <a:extLst>
                <a:ext uri="{FF2B5EF4-FFF2-40B4-BE49-F238E27FC236}">
                  <a16:creationId xmlns:a16="http://schemas.microsoft.com/office/drawing/2014/main" id="{CFEADCC8-3160-AE78-5CFB-03914D0787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9" y="994"/>
              <a:ext cx="56" cy="83"/>
            </a:xfrm>
            <a:custGeom>
              <a:avLst/>
              <a:gdLst>
                <a:gd name="T0" fmla="*/ 0 w 180"/>
                <a:gd name="T1" fmla="*/ 0 h 295"/>
                <a:gd name="T2" fmla="*/ 0 w 180"/>
                <a:gd name="T3" fmla="*/ 0 h 295"/>
                <a:gd name="T4" fmla="*/ 0 w 180"/>
                <a:gd name="T5" fmla="*/ 0 h 295"/>
                <a:gd name="T6" fmla="*/ 0 w 180"/>
                <a:gd name="T7" fmla="*/ 0 h 295"/>
                <a:gd name="T8" fmla="*/ 0 w 180"/>
                <a:gd name="T9" fmla="*/ 0 h 295"/>
                <a:gd name="T10" fmla="*/ 0 w 180"/>
                <a:gd name="T11" fmla="*/ 0 h 295"/>
                <a:gd name="T12" fmla="*/ 0 w 180"/>
                <a:gd name="T13" fmla="*/ 0 h 295"/>
                <a:gd name="T14" fmla="*/ 0 w 180"/>
                <a:gd name="T15" fmla="*/ 0 h 295"/>
                <a:gd name="T16" fmla="*/ 0 w 180"/>
                <a:gd name="T17" fmla="*/ 0 h 295"/>
                <a:gd name="T18" fmla="*/ 0 w 180"/>
                <a:gd name="T19" fmla="*/ 0 h 295"/>
                <a:gd name="T20" fmla="*/ 0 w 180"/>
                <a:gd name="T21" fmla="*/ 0 h 295"/>
                <a:gd name="T22" fmla="*/ 0 w 180"/>
                <a:gd name="T23" fmla="*/ 0 h 295"/>
                <a:gd name="T24" fmla="*/ 0 w 180"/>
                <a:gd name="T25" fmla="*/ 0 h 295"/>
                <a:gd name="T26" fmla="*/ 0 w 180"/>
                <a:gd name="T27" fmla="*/ 0 h 295"/>
                <a:gd name="T28" fmla="*/ 0 w 180"/>
                <a:gd name="T29" fmla="*/ 0 h 295"/>
                <a:gd name="T30" fmla="*/ 0 w 180"/>
                <a:gd name="T31" fmla="*/ 0 h 295"/>
                <a:gd name="T32" fmla="*/ 0 w 180"/>
                <a:gd name="T33" fmla="*/ 0 h 295"/>
                <a:gd name="T34" fmla="*/ 0 w 180"/>
                <a:gd name="T35" fmla="*/ 0 h 295"/>
                <a:gd name="T36" fmla="*/ 0 w 180"/>
                <a:gd name="T37" fmla="*/ 0 h 295"/>
                <a:gd name="T38" fmla="*/ 0 w 180"/>
                <a:gd name="T39" fmla="*/ 0 h 295"/>
                <a:gd name="T40" fmla="*/ 0 w 180"/>
                <a:gd name="T41" fmla="*/ 0 h 295"/>
                <a:gd name="T42" fmla="*/ 0 w 180"/>
                <a:gd name="T43" fmla="*/ 0 h 295"/>
                <a:gd name="T44" fmla="*/ 0 w 180"/>
                <a:gd name="T45" fmla="*/ 0 h 295"/>
                <a:gd name="T46" fmla="*/ 0 w 180"/>
                <a:gd name="T47" fmla="*/ 0 h 295"/>
                <a:gd name="T48" fmla="*/ 0 w 180"/>
                <a:gd name="T49" fmla="*/ 0 h 295"/>
                <a:gd name="T50" fmla="*/ 0 w 180"/>
                <a:gd name="T51" fmla="*/ 0 h 295"/>
                <a:gd name="T52" fmla="*/ 0 w 180"/>
                <a:gd name="T53" fmla="*/ 0 h 295"/>
                <a:gd name="T54" fmla="*/ 0 w 180"/>
                <a:gd name="T55" fmla="*/ 0 h 295"/>
                <a:gd name="T56" fmla="*/ 0 w 180"/>
                <a:gd name="T57" fmla="*/ 0 h 295"/>
                <a:gd name="T58" fmla="*/ 0 w 180"/>
                <a:gd name="T59" fmla="*/ 0 h 295"/>
                <a:gd name="T60" fmla="*/ 0 w 180"/>
                <a:gd name="T61" fmla="*/ 0 h 295"/>
                <a:gd name="T62" fmla="*/ 0 w 180"/>
                <a:gd name="T63" fmla="*/ 0 h 295"/>
                <a:gd name="T64" fmla="*/ 0 w 180"/>
                <a:gd name="T65" fmla="*/ 0 h 295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80"/>
                <a:gd name="T100" fmla="*/ 0 h 295"/>
                <a:gd name="T101" fmla="*/ 180 w 180"/>
                <a:gd name="T102" fmla="*/ 295 h 295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80" h="295">
                  <a:moveTo>
                    <a:pt x="180" y="0"/>
                  </a:moveTo>
                  <a:lnTo>
                    <a:pt x="177" y="0"/>
                  </a:lnTo>
                  <a:lnTo>
                    <a:pt x="173" y="0"/>
                  </a:lnTo>
                  <a:lnTo>
                    <a:pt x="165" y="0"/>
                  </a:lnTo>
                  <a:lnTo>
                    <a:pt x="159" y="0"/>
                  </a:lnTo>
                  <a:lnTo>
                    <a:pt x="159" y="10"/>
                  </a:lnTo>
                  <a:lnTo>
                    <a:pt x="159" y="19"/>
                  </a:lnTo>
                  <a:lnTo>
                    <a:pt x="156" y="27"/>
                  </a:lnTo>
                  <a:lnTo>
                    <a:pt x="156" y="36"/>
                  </a:lnTo>
                  <a:lnTo>
                    <a:pt x="150" y="44"/>
                  </a:lnTo>
                  <a:lnTo>
                    <a:pt x="146" y="51"/>
                  </a:lnTo>
                  <a:lnTo>
                    <a:pt x="140" y="59"/>
                  </a:lnTo>
                  <a:lnTo>
                    <a:pt x="135" y="67"/>
                  </a:lnTo>
                  <a:lnTo>
                    <a:pt x="127" y="72"/>
                  </a:lnTo>
                  <a:lnTo>
                    <a:pt x="119" y="78"/>
                  </a:lnTo>
                  <a:lnTo>
                    <a:pt x="110" y="82"/>
                  </a:lnTo>
                  <a:lnTo>
                    <a:pt x="104" y="88"/>
                  </a:lnTo>
                  <a:lnTo>
                    <a:pt x="97" y="91"/>
                  </a:lnTo>
                  <a:lnTo>
                    <a:pt x="87" y="95"/>
                  </a:lnTo>
                  <a:lnTo>
                    <a:pt x="80" y="99"/>
                  </a:lnTo>
                  <a:lnTo>
                    <a:pt x="72" y="103"/>
                  </a:lnTo>
                  <a:lnTo>
                    <a:pt x="59" y="110"/>
                  </a:lnTo>
                  <a:lnTo>
                    <a:pt x="49" y="118"/>
                  </a:lnTo>
                  <a:lnTo>
                    <a:pt x="40" y="128"/>
                  </a:lnTo>
                  <a:lnTo>
                    <a:pt x="30" y="141"/>
                  </a:lnTo>
                  <a:lnTo>
                    <a:pt x="23" y="150"/>
                  </a:lnTo>
                  <a:lnTo>
                    <a:pt x="17" y="162"/>
                  </a:lnTo>
                  <a:lnTo>
                    <a:pt x="13" y="173"/>
                  </a:lnTo>
                  <a:lnTo>
                    <a:pt x="7" y="186"/>
                  </a:lnTo>
                  <a:lnTo>
                    <a:pt x="4" y="200"/>
                  </a:lnTo>
                  <a:lnTo>
                    <a:pt x="2" y="211"/>
                  </a:lnTo>
                  <a:lnTo>
                    <a:pt x="0" y="224"/>
                  </a:lnTo>
                  <a:lnTo>
                    <a:pt x="0" y="240"/>
                  </a:lnTo>
                  <a:lnTo>
                    <a:pt x="0" y="253"/>
                  </a:lnTo>
                  <a:lnTo>
                    <a:pt x="2" y="266"/>
                  </a:lnTo>
                  <a:lnTo>
                    <a:pt x="4" y="280"/>
                  </a:lnTo>
                  <a:lnTo>
                    <a:pt x="7" y="295"/>
                  </a:lnTo>
                  <a:lnTo>
                    <a:pt x="15" y="295"/>
                  </a:lnTo>
                  <a:lnTo>
                    <a:pt x="24" y="295"/>
                  </a:lnTo>
                  <a:lnTo>
                    <a:pt x="21" y="278"/>
                  </a:lnTo>
                  <a:lnTo>
                    <a:pt x="19" y="263"/>
                  </a:lnTo>
                  <a:lnTo>
                    <a:pt x="17" y="247"/>
                  </a:lnTo>
                  <a:lnTo>
                    <a:pt x="21" y="232"/>
                  </a:lnTo>
                  <a:lnTo>
                    <a:pt x="23" y="215"/>
                  </a:lnTo>
                  <a:lnTo>
                    <a:pt x="26" y="202"/>
                  </a:lnTo>
                  <a:lnTo>
                    <a:pt x="30" y="186"/>
                  </a:lnTo>
                  <a:lnTo>
                    <a:pt x="40" y="175"/>
                  </a:lnTo>
                  <a:lnTo>
                    <a:pt x="45" y="160"/>
                  </a:lnTo>
                  <a:lnTo>
                    <a:pt x="55" y="148"/>
                  </a:lnTo>
                  <a:lnTo>
                    <a:pt x="62" y="135"/>
                  </a:lnTo>
                  <a:lnTo>
                    <a:pt x="76" y="128"/>
                  </a:lnTo>
                  <a:lnTo>
                    <a:pt x="87" y="118"/>
                  </a:lnTo>
                  <a:lnTo>
                    <a:pt x="100" y="112"/>
                  </a:lnTo>
                  <a:lnTo>
                    <a:pt x="116" y="109"/>
                  </a:lnTo>
                  <a:lnTo>
                    <a:pt x="133" y="105"/>
                  </a:lnTo>
                  <a:lnTo>
                    <a:pt x="142" y="95"/>
                  </a:lnTo>
                  <a:lnTo>
                    <a:pt x="156" y="84"/>
                  </a:lnTo>
                  <a:lnTo>
                    <a:pt x="165" y="70"/>
                  </a:lnTo>
                  <a:lnTo>
                    <a:pt x="173" y="57"/>
                  </a:lnTo>
                  <a:lnTo>
                    <a:pt x="175" y="50"/>
                  </a:lnTo>
                  <a:lnTo>
                    <a:pt x="177" y="42"/>
                  </a:lnTo>
                  <a:lnTo>
                    <a:pt x="178" y="34"/>
                  </a:lnTo>
                  <a:lnTo>
                    <a:pt x="180" y="27"/>
                  </a:lnTo>
                  <a:lnTo>
                    <a:pt x="180" y="13"/>
                  </a:lnTo>
                  <a:lnTo>
                    <a:pt x="18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69" name="Freeform 40">
              <a:extLst>
                <a:ext uri="{FF2B5EF4-FFF2-40B4-BE49-F238E27FC236}">
                  <a16:creationId xmlns:a16="http://schemas.microsoft.com/office/drawing/2014/main" id="{A60E2F8F-C408-7EEF-746C-C09D636135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1" y="1030"/>
              <a:ext cx="50" cy="64"/>
            </a:xfrm>
            <a:custGeom>
              <a:avLst/>
              <a:gdLst>
                <a:gd name="T0" fmla="*/ 0 w 163"/>
                <a:gd name="T1" fmla="*/ 0 h 226"/>
                <a:gd name="T2" fmla="*/ 0 w 163"/>
                <a:gd name="T3" fmla="*/ 0 h 226"/>
                <a:gd name="T4" fmla="*/ 0 w 163"/>
                <a:gd name="T5" fmla="*/ 0 h 226"/>
                <a:gd name="T6" fmla="*/ 0 w 163"/>
                <a:gd name="T7" fmla="*/ 0 h 226"/>
                <a:gd name="T8" fmla="*/ 0 w 163"/>
                <a:gd name="T9" fmla="*/ 0 h 226"/>
                <a:gd name="T10" fmla="*/ 0 w 163"/>
                <a:gd name="T11" fmla="*/ 0 h 226"/>
                <a:gd name="T12" fmla="*/ 0 w 163"/>
                <a:gd name="T13" fmla="*/ 0 h 226"/>
                <a:gd name="T14" fmla="*/ 0 w 163"/>
                <a:gd name="T15" fmla="*/ 0 h 226"/>
                <a:gd name="T16" fmla="*/ 0 w 163"/>
                <a:gd name="T17" fmla="*/ 0 h 226"/>
                <a:gd name="T18" fmla="*/ 0 w 163"/>
                <a:gd name="T19" fmla="*/ 0 h 226"/>
                <a:gd name="T20" fmla="*/ 0 w 163"/>
                <a:gd name="T21" fmla="*/ 0 h 226"/>
                <a:gd name="T22" fmla="*/ 0 w 163"/>
                <a:gd name="T23" fmla="*/ 0 h 226"/>
                <a:gd name="T24" fmla="*/ 0 w 163"/>
                <a:gd name="T25" fmla="*/ 0 h 226"/>
                <a:gd name="T26" fmla="*/ 0 w 163"/>
                <a:gd name="T27" fmla="*/ 0 h 226"/>
                <a:gd name="T28" fmla="*/ 0 w 163"/>
                <a:gd name="T29" fmla="*/ 0 h 226"/>
                <a:gd name="T30" fmla="*/ 0 w 163"/>
                <a:gd name="T31" fmla="*/ 0 h 226"/>
                <a:gd name="T32" fmla="*/ 0 w 163"/>
                <a:gd name="T33" fmla="*/ 0 h 226"/>
                <a:gd name="T34" fmla="*/ 0 w 163"/>
                <a:gd name="T35" fmla="*/ 0 h 226"/>
                <a:gd name="T36" fmla="*/ 0 w 163"/>
                <a:gd name="T37" fmla="*/ 0 h 226"/>
                <a:gd name="T38" fmla="*/ 0 w 163"/>
                <a:gd name="T39" fmla="*/ 0 h 226"/>
                <a:gd name="T40" fmla="*/ 0 w 163"/>
                <a:gd name="T41" fmla="*/ 0 h 226"/>
                <a:gd name="T42" fmla="*/ 0 w 163"/>
                <a:gd name="T43" fmla="*/ 0 h 226"/>
                <a:gd name="T44" fmla="*/ 0 w 163"/>
                <a:gd name="T45" fmla="*/ 0 h 226"/>
                <a:gd name="T46" fmla="*/ 0 w 163"/>
                <a:gd name="T47" fmla="*/ 0 h 226"/>
                <a:gd name="T48" fmla="*/ 0 w 163"/>
                <a:gd name="T49" fmla="*/ 0 h 226"/>
                <a:gd name="T50" fmla="*/ 0 w 163"/>
                <a:gd name="T51" fmla="*/ 0 h 226"/>
                <a:gd name="T52" fmla="*/ 0 w 163"/>
                <a:gd name="T53" fmla="*/ 0 h 226"/>
                <a:gd name="T54" fmla="*/ 0 w 163"/>
                <a:gd name="T55" fmla="*/ 0 h 226"/>
                <a:gd name="T56" fmla="*/ 0 w 163"/>
                <a:gd name="T57" fmla="*/ 0 h 226"/>
                <a:gd name="T58" fmla="*/ 0 w 163"/>
                <a:gd name="T59" fmla="*/ 0 h 226"/>
                <a:gd name="T60" fmla="*/ 0 w 163"/>
                <a:gd name="T61" fmla="*/ 0 h 226"/>
                <a:gd name="T62" fmla="*/ 0 w 163"/>
                <a:gd name="T63" fmla="*/ 0 h 226"/>
                <a:gd name="T64" fmla="*/ 0 w 163"/>
                <a:gd name="T65" fmla="*/ 0 h 226"/>
                <a:gd name="T66" fmla="*/ 0 w 163"/>
                <a:gd name="T67" fmla="*/ 0 h 22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63"/>
                <a:gd name="T103" fmla="*/ 0 h 226"/>
                <a:gd name="T104" fmla="*/ 163 w 163"/>
                <a:gd name="T105" fmla="*/ 226 h 22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63" h="226">
                  <a:moveTo>
                    <a:pt x="114" y="4"/>
                  </a:moveTo>
                  <a:lnTo>
                    <a:pt x="93" y="0"/>
                  </a:lnTo>
                  <a:lnTo>
                    <a:pt x="76" y="2"/>
                  </a:lnTo>
                  <a:lnTo>
                    <a:pt x="59" y="8"/>
                  </a:lnTo>
                  <a:lnTo>
                    <a:pt x="45" y="17"/>
                  </a:lnTo>
                  <a:lnTo>
                    <a:pt x="32" y="25"/>
                  </a:lnTo>
                  <a:lnTo>
                    <a:pt x="23" y="40"/>
                  </a:lnTo>
                  <a:lnTo>
                    <a:pt x="13" y="53"/>
                  </a:lnTo>
                  <a:lnTo>
                    <a:pt x="7" y="72"/>
                  </a:lnTo>
                  <a:lnTo>
                    <a:pt x="2" y="88"/>
                  </a:lnTo>
                  <a:lnTo>
                    <a:pt x="2" y="107"/>
                  </a:lnTo>
                  <a:lnTo>
                    <a:pt x="0" y="124"/>
                  </a:lnTo>
                  <a:lnTo>
                    <a:pt x="2" y="143"/>
                  </a:lnTo>
                  <a:lnTo>
                    <a:pt x="5" y="158"/>
                  </a:lnTo>
                  <a:lnTo>
                    <a:pt x="13" y="175"/>
                  </a:lnTo>
                  <a:lnTo>
                    <a:pt x="21" y="188"/>
                  </a:lnTo>
                  <a:lnTo>
                    <a:pt x="34" y="202"/>
                  </a:lnTo>
                  <a:lnTo>
                    <a:pt x="38" y="207"/>
                  </a:lnTo>
                  <a:lnTo>
                    <a:pt x="45" y="215"/>
                  </a:lnTo>
                  <a:lnTo>
                    <a:pt x="55" y="221"/>
                  </a:lnTo>
                  <a:lnTo>
                    <a:pt x="62" y="226"/>
                  </a:lnTo>
                  <a:lnTo>
                    <a:pt x="61" y="215"/>
                  </a:lnTo>
                  <a:lnTo>
                    <a:pt x="59" y="207"/>
                  </a:lnTo>
                  <a:lnTo>
                    <a:pt x="53" y="200"/>
                  </a:lnTo>
                  <a:lnTo>
                    <a:pt x="51" y="190"/>
                  </a:lnTo>
                  <a:lnTo>
                    <a:pt x="45" y="183"/>
                  </a:lnTo>
                  <a:lnTo>
                    <a:pt x="42" y="175"/>
                  </a:lnTo>
                  <a:lnTo>
                    <a:pt x="38" y="168"/>
                  </a:lnTo>
                  <a:lnTo>
                    <a:pt x="34" y="162"/>
                  </a:lnTo>
                  <a:lnTo>
                    <a:pt x="28" y="152"/>
                  </a:lnTo>
                  <a:lnTo>
                    <a:pt x="24" y="145"/>
                  </a:lnTo>
                  <a:lnTo>
                    <a:pt x="21" y="137"/>
                  </a:lnTo>
                  <a:lnTo>
                    <a:pt x="19" y="130"/>
                  </a:lnTo>
                  <a:lnTo>
                    <a:pt x="17" y="122"/>
                  </a:lnTo>
                  <a:lnTo>
                    <a:pt x="17" y="114"/>
                  </a:lnTo>
                  <a:lnTo>
                    <a:pt x="19" y="105"/>
                  </a:lnTo>
                  <a:lnTo>
                    <a:pt x="24" y="95"/>
                  </a:lnTo>
                  <a:lnTo>
                    <a:pt x="24" y="86"/>
                  </a:lnTo>
                  <a:lnTo>
                    <a:pt x="26" y="78"/>
                  </a:lnTo>
                  <a:lnTo>
                    <a:pt x="30" y="69"/>
                  </a:lnTo>
                  <a:lnTo>
                    <a:pt x="34" y="61"/>
                  </a:lnTo>
                  <a:lnTo>
                    <a:pt x="43" y="48"/>
                  </a:lnTo>
                  <a:lnTo>
                    <a:pt x="59" y="38"/>
                  </a:lnTo>
                  <a:lnTo>
                    <a:pt x="66" y="34"/>
                  </a:lnTo>
                  <a:lnTo>
                    <a:pt x="72" y="33"/>
                  </a:lnTo>
                  <a:lnTo>
                    <a:pt x="81" y="33"/>
                  </a:lnTo>
                  <a:lnTo>
                    <a:pt x="89" y="36"/>
                  </a:lnTo>
                  <a:lnTo>
                    <a:pt x="95" y="38"/>
                  </a:lnTo>
                  <a:lnTo>
                    <a:pt x="102" y="46"/>
                  </a:lnTo>
                  <a:lnTo>
                    <a:pt x="110" y="52"/>
                  </a:lnTo>
                  <a:lnTo>
                    <a:pt x="116" y="63"/>
                  </a:lnTo>
                  <a:lnTo>
                    <a:pt x="120" y="67"/>
                  </a:lnTo>
                  <a:lnTo>
                    <a:pt x="127" y="72"/>
                  </a:lnTo>
                  <a:lnTo>
                    <a:pt x="135" y="72"/>
                  </a:lnTo>
                  <a:lnTo>
                    <a:pt x="148" y="72"/>
                  </a:lnTo>
                  <a:lnTo>
                    <a:pt x="156" y="61"/>
                  </a:lnTo>
                  <a:lnTo>
                    <a:pt x="161" y="52"/>
                  </a:lnTo>
                  <a:lnTo>
                    <a:pt x="161" y="40"/>
                  </a:lnTo>
                  <a:lnTo>
                    <a:pt x="163" y="34"/>
                  </a:lnTo>
                  <a:lnTo>
                    <a:pt x="159" y="25"/>
                  </a:lnTo>
                  <a:lnTo>
                    <a:pt x="154" y="21"/>
                  </a:lnTo>
                  <a:lnTo>
                    <a:pt x="146" y="17"/>
                  </a:lnTo>
                  <a:lnTo>
                    <a:pt x="139" y="15"/>
                  </a:lnTo>
                  <a:lnTo>
                    <a:pt x="131" y="12"/>
                  </a:lnTo>
                  <a:lnTo>
                    <a:pt x="123" y="10"/>
                  </a:lnTo>
                  <a:lnTo>
                    <a:pt x="116" y="8"/>
                  </a:lnTo>
                  <a:lnTo>
                    <a:pt x="114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70" name="Freeform 41">
              <a:extLst>
                <a:ext uri="{FF2B5EF4-FFF2-40B4-BE49-F238E27FC236}">
                  <a16:creationId xmlns:a16="http://schemas.microsoft.com/office/drawing/2014/main" id="{40385D1F-410B-5D62-7B6A-78E4A97D69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69" y="980"/>
              <a:ext cx="26" cy="48"/>
            </a:xfrm>
            <a:custGeom>
              <a:avLst/>
              <a:gdLst>
                <a:gd name="T0" fmla="*/ 0 w 84"/>
                <a:gd name="T1" fmla="*/ 0 h 167"/>
                <a:gd name="T2" fmla="*/ 0 w 84"/>
                <a:gd name="T3" fmla="*/ 0 h 167"/>
                <a:gd name="T4" fmla="*/ 0 w 84"/>
                <a:gd name="T5" fmla="*/ 0 h 167"/>
                <a:gd name="T6" fmla="*/ 0 w 84"/>
                <a:gd name="T7" fmla="*/ 0 h 167"/>
                <a:gd name="T8" fmla="*/ 0 w 84"/>
                <a:gd name="T9" fmla="*/ 0 h 167"/>
                <a:gd name="T10" fmla="*/ 0 w 84"/>
                <a:gd name="T11" fmla="*/ 0 h 167"/>
                <a:gd name="T12" fmla="*/ 0 w 84"/>
                <a:gd name="T13" fmla="*/ 0 h 167"/>
                <a:gd name="T14" fmla="*/ 0 w 84"/>
                <a:gd name="T15" fmla="*/ 0 h 167"/>
                <a:gd name="T16" fmla="*/ 0 w 84"/>
                <a:gd name="T17" fmla="*/ 0 h 167"/>
                <a:gd name="T18" fmla="*/ 0 w 84"/>
                <a:gd name="T19" fmla="*/ 0 h 167"/>
                <a:gd name="T20" fmla="*/ 0 w 84"/>
                <a:gd name="T21" fmla="*/ 0 h 167"/>
                <a:gd name="T22" fmla="*/ 0 w 84"/>
                <a:gd name="T23" fmla="*/ 0 h 167"/>
                <a:gd name="T24" fmla="*/ 0 w 84"/>
                <a:gd name="T25" fmla="*/ 0 h 167"/>
                <a:gd name="T26" fmla="*/ 0 w 84"/>
                <a:gd name="T27" fmla="*/ 0 h 167"/>
                <a:gd name="T28" fmla="*/ 0 w 84"/>
                <a:gd name="T29" fmla="*/ 0 h 167"/>
                <a:gd name="T30" fmla="*/ 0 w 84"/>
                <a:gd name="T31" fmla="*/ 0 h 167"/>
                <a:gd name="T32" fmla="*/ 0 w 84"/>
                <a:gd name="T33" fmla="*/ 0 h 167"/>
                <a:gd name="T34" fmla="*/ 0 w 84"/>
                <a:gd name="T35" fmla="*/ 0 h 167"/>
                <a:gd name="T36" fmla="*/ 0 w 84"/>
                <a:gd name="T37" fmla="*/ 0 h 167"/>
                <a:gd name="T38" fmla="*/ 0 w 84"/>
                <a:gd name="T39" fmla="*/ 0 h 167"/>
                <a:gd name="T40" fmla="*/ 0 w 84"/>
                <a:gd name="T41" fmla="*/ 0 h 167"/>
                <a:gd name="T42" fmla="*/ 0 w 84"/>
                <a:gd name="T43" fmla="*/ 0 h 167"/>
                <a:gd name="T44" fmla="*/ 0 w 84"/>
                <a:gd name="T45" fmla="*/ 0 h 167"/>
                <a:gd name="T46" fmla="*/ 0 w 84"/>
                <a:gd name="T47" fmla="*/ 0 h 167"/>
                <a:gd name="T48" fmla="*/ 0 w 84"/>
                <a:gd name="T49" fmla="*/ 0 h 167"/>
                <a:gd name="T50" fmla="*/ 0 w 84"/>
                <a:gd name="T51" fmla="*/ 0 h 167"/>
                <a:gd name="T52" fmla="*/ 0 w 84"/>
                <a:gd name="T53" fmla="*/ 0 h 167"/>
                <a:gd name="T54" fmla="*/ 0 w 84"/>
                <a:gd name="T55" fmla="*/ 0 h 167"/>
                <a:gd name="T56" fmla="*/ 0 w 84"/>
                <a:gd name="T57" fmla="*/ 0 h 167"/>
                <a:gd name="T58" fmla="*/ 0 w 84"/>
                <a:gd name="T59" fmla="*/ 0 h 167"/>
                <a:gd name="T60" fmla="*/ 0 w 84"/>
                <a:gd name="T61" fmla="*/ 0 h 167"/>
                <a:gd name="T62" fmla="*/ 0 w 84"/>
                <a:gd name="T63" fmla="*/ 0 h 167"/>
                <a:gd name="T64" fmla="*/ 0 w 84"/>
                <a:gd name="T65" fmla="*/ 0 h 167"/>
                <a:gd name="T66" fmla="*/ 0 w 84"/>
                <a:gd name="T67" fmla="*/ 0 h 167"/>
                <a:gd name="T68" fmla="*/ 0 w 84"/>
                <a:gd name="T69" fmla="*/ 0 h 167"/>
                <a:gd name="T70" fmla="*/ 0 w 84"/>
                <a:gd name="T71" fmla="*/ 0 h 167"/>
                <a:gd name="T72" fmla="*/ 0 w 84"/>
                <a:gd name="T73" fmla="*/ 0 h 167"/>
                <a:gd name="T74" fmla="*/ 0 w 84"/>
                <a:gd name="T75" fmla="*/ 0 h 167"/>
                <a:gd name="T76" fmla="*/ 0 w 84"/>
                <a:gd name="T77" fmla="*/ 0 h 167"/>
                <a:gd name="T78" fmla="*/ 0 w 84"/>
                <a:gd name="T79" fmla="*/ 0 h 167"/>
                <a:gd name="T80" fmla="*/ 0 w 84"/>
                <a:gd name="T81" fmla="*/ 0 h 167"/>
                <a:gd name="T82" fmla="*/ 0 w 84"/>
                <a:gd name="T83" fmla="*/ 0 h 167"/>
                <a:gd name="T84" fmla="*/ 0 w 84"/>
                <a:gd name="T85" fmla="*/ 0 h 167"/>
                <a:gd name="T86" fmla="*/ 0 w 84"/>
                <a:gd name="T87" fmla="*/ 0 h 167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4"/>
                <a:gd name="T133" fmla="*/ 0 h 167"/>
                <a:gd name="T134" fmla="*/ 84 w 84"/>
                <a:gd name="T135" fmla="*/ 167 h 167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4" h="167">
                  <a:moveTo>
                    <a:pt x="78" y="0"/>
                  </a:moveTo>
                  <a:lnTo>
                    <a:pt x="74" y="0"/>
                  </a:lnTo>
                  <a:lnTo>
                    <a:pt x="71" y="0"/>
                  </a:lnTo>
                  <a:lnTo>
                    <a:pt x="63" y="0"/>
                  </a:lnTo>
                  <a:lnTo>
                    <a:pt x="57" y="0"/>
                  </a:lnTo>
                  <a:lnTo>
                    <a:pt x="59" y="7"/>
                  </a:lnTo>
                  <a:lnTo>
                    <a:pt x="61" y="17"/>
                  </a:lnTo>
                  <a:lnTo>
                    <a:pt x="61" y="26"/>
                  </a:lnTo>
                  <a:lnTo>
                    <a:pt x="61" y="36"/>
                  </a:lnTo>
                  <a:lnTo>
                    <a:pt x="57" y="43"/>
                  </a:lnTo>
                  <a:lnTo>
                    <a:pt x="57" y="53"/>
                  </a:lnTo>
                  <a:lnTo>
                    <a:pt x="54" y="60"/>
                  </a:lnTo>
                  <a:lnTo>
                    <a:pt x="52" y="70"/>
                  </a:lnTo>
                  <a:lnTo>
                    <a:pt x="42" y="85"/>
                  </a:lnTo>
                  <a:lnTo>
                    <a:pt x="31" y="98"/>
                  </a:lnTo>
                  <a:lnTo>
                    <a:pt x="23" y="102"/>
                  </a:lnTo>
                  <a:lnTo>
                    <a:pt x="16" y="110"/>
                  </a:lnTo>
                  <a:lnTo>
                    <a:pt x="8" y="116"/>
                  </a:lnTo>
                  <a:lnTo>
                    <a:pt x="0" y="121"/>
                  </a:lnTo>
                  <a:lnTo>
                    <a:pt x="0" y="123"/>
                  </a:lnTo>
                  <a:lnTo>
                    <a:pt x="4" y="129"/>
                  </a:lnTo>
                  <a:lnTo>
                    <a:pt x="6" y="135"/>
                  </a:lnTo>
                  <a:lnTo>
                    <a:pt x="10" y="144"/>
                  </a:lnTo>
                  <a:lnTo>
                    <a:pt x="14" y="150"/>
                  </a:lnTo>
                  <a:lnTo>
                    <a:pt x="16" y="159"/>
                  </a:lnTo>
                  <a:lnTo>
                    <a:pt x="19" y="163"/>
                  </a:lnTo>
                  <a:lnTo>
                    <a:pt x="21" y="167"/>
                  </a:lnTo>
                  <a:lnTo>
                    <a:pt x="31" y="161"/>
                  </a:lnTo>
                  <a:lnTo>
                    <a:pt x="40" y="157"/>
                  </a:lnTo>
                  <a:lnTo>
                    <a:pt x="48" y="150"/>
                  </a:lnTo>
                  <a:lnTo>
                    <a:pt x="57" y="142"/>
                  </a:lnTo>
                  <a:lnTo>
                    <a:pt x="61" y="131"/>
                  </a:lnTo>
                  <a:lnTo>
                    <a:pt x="69" y="121"/>
                  </a:lnTo>
                  <a:lnTo>
                    <a:pt x="73" y="108"/>
                  </a:lnTo>
                  <a:lnTo>
                    <a:pt x="76" y="98"/>
                  </a:lnTo>
                  <a:lnTo>
                    <a:pt x="78" y="85"/>
                  </a:lnTo>
                  <a:lnTo>
                    <a:pt x="80" y="70"/>
                  </a:lnTo>
                  <a:lnTo>
                    <a:pt x="82" y="57"/>
                  </a:lnTo>
                  <a:lnTo>
                    <a:pt x="84" y="45"/>
                  </a:lnTo>
                  <a:lnTo>
                    <a:pt x="82" y="32"/>
                  </a:lnTo>
                  <a:lnTo>
                    <a:pt x="80" y="19"/>
                  </a:lnTo>
                  <a:lnTo>
                    <a:pt x="80" y="7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71" name="Freeform 42">
              <a:extLst>
                <a:ext uri="{FF2B5EF4-FFF2-40B4-BE49-F238E27FC236}">
                  <a16:creationId xmlns:a16="http://schemas.microsoft.com/office/drawing/2014/main" id="{FE7E9C95-995E-6FA2-5FE4-15D922BCF6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57" y="1054"/>
              <a:ext cx="37" cy="71"/>
            </a:xfrm>
            <a:custGeom>
              <a:avLst/>
              <a:gdLst>
                <a:gd name="T0" fmla="*/ 0 w 122"/>
                <a:gd name="T1" fmla="*/ 0 h 251"/>
                <a:gd name="T2" fmla="*/ 0 w 122"/>
                <a:gd name="T3" fmla="*/ 0 h 251"/>
                <a:gd name="T4" fmla="*/ 0 w 122"/>
                <a:gd name="T5" fmla="*/ 0 h 251"/>
                <a:gd name="T6" fmla="*/ 0 w 122"/>
                <a:gd name="T7" fmla="*/ 0 h 251"/>
                <a:gd name="T8" fmla="*/ 0 w 122"/>
                <a:gd name="T9" fmla="*/ 0 h 251"/>
                <a:gd name="T10" fmla="*/ 0 w 122"/>
                <a:gd name="T11" fmla="*/ 0 h 251"/>
                <a:gd name="T12" fmla="*/ 0 w 122"/>
                <a:gd name="T13" fmla="*/ 0 h 251"/>
                <a:gd name="T14" fmla="*/ 0 w 122"/>
                <a:gd name="T15" fmla="*/ 0 h 251"/>
                <a:gd name="T16" fmla="*/ 0 w 122"/>
                <a:gd name="T17" fmla="*/ 0 h 251"/>
                <a:gd name="T18" fmla="*/ 0 w 122"/>
                <a:gd name="T19" fmla="*/ 0 h 251"/>
                <a:gd name="T20" fmla="*/ 0 w 122"/>
                <a:gd name="T21" fmla="*/ 0 h 251"/>
                <a:gd name="T22" fmla="*/ 0 w 122"/>
                <a:gd name="T23" fmla="*/ 0 h 251"/>
                <a:gd name="T24" fmla="*/ 0 w 122"/>
                <a:gd name="T25" fmla="*/ 0 h 251"/>
                <a:gd name="T26" fmla="*/ 0 w 122"/>
                <a:gd name="T27" fmla="*/ 0 h 251"/>
                <a:gd name="T28" fmla="*/ 0 w 122"/>
                <a:gd name="T29" fmla="*/ 0 h 251"/>
                <a:gd name="T30" fmla="*/ 0 w 122"/>
                <a:gd name="T31" fmla="*/ 0 h 251"/>
                <a:gd name="T32" fmla="*/ 0 w 122"/>
                <a:gd name="T33" fmla="*/ 0 h 251"/>
                <a:gd name="T34" fmla="*/ 0 w 122"/>
                <a:gd name="T35" fmla="*/ 0 h 251"/>
                <a:gd name="T36" fmla="*/ 0 w 122"/>
                <a:gd name="T37" fmla="*/ 0 h 251"/>
                <a:gd name="T38" fmla="*/ 0 w 122"/>
                <a:gd name="T39" fmla="*/ 0 h 251"/>
                <a:gd name="T40" fmla="*/ 0 w 122"/>
                <a:gd name="T41" fmla="*/ 0 h 251"/>
                <a:gd name="T42" fmla="*/ 0 w 122"/>
                <a:gd name="T43" fmla="*/ 0 h 251"/>
                <a:gd name="T44" fmla="*/ 0 w 122"/>
                <a:gd name="T45" fmla="*/ 0 h 251"/>
                <a:gd name="T46" fmla="*/ 0 w 122"/>
                <a:gd name="T47" fmla="*/ 0 h 251"/>
                <a:gd name="T48" fmla="*/ 0 w 122"/>
                <a:gd name="T49" fmla="*/ 0 h 251"/>
                <a:gd name="T50" fmla="*/ 0 w 122"/>
                <a:gd name="T51" fmla="*/ 0 h 251"/>
                <a:gd name="T52" fmla="*/ 0 w 122"/>
                <a:gd name="T53" fmla="*/ 0 h 251"/>
                <a:gd name="T54" fmla="*/ 0 w 122"/>
                <a:gd name="T55" fmla="*/ 0 h 251"/>
                <a:gd name="T56" fmla="*/ 0 w 122"/>
                <a:gd name="T57" fmla="*/ 0 h 251"/>
                <a:gd name="T58" fmla="*/ 0 w 122"/>
                <a:gd name="T59" fmla="*/ 0 h 251"/>
                <a:gd name="T60" fmla="*/ 0 w 122"/>
                <a:gd name="T61" fmla="*/ 0 h 251"/>
                <a:gd name="T62" fmla="*/ 0 w 122"/>
                <a:gd name="T63" fmla="*/ 0 h 251"/>
                <a:gd name="T64" fmla="*/ 0 w 122"/>
                <a:gd name="T65" fmla="*/ 0 h 251"/>
                <a:gd name="T66" fmla="*/ 0 w 122"/>
                <a:gd name="T67" fmla="*/ 0 h 251"/>
                <a:gd name="T68" fmla="*/ 0 w 122"/>
                <a:gd name="T69" fmla="*/ 0 h 251"/>
                <a:gd name="T70" fmla="*/ 0 w 122"/>
                <a:gd name="T71" fmla="*/ 0 h 251"/>
                <a:gd name="T72" fmla="*/ 0 w 122"/>
                <a:gd name="T73" fmla="*/ 0 h 251"/>
                <a:gd name="T74" fmla="*/ 0 w 122"/>
                <a:gd name="T75" fmla="*/ 0 h 251"/>
                <a:gd name="T76" fmla="*/ 0 w 122"/>
                <a:gd name="T77" fmla="*/ 0 h 251"/>
                <a:gd name="T78" fmla="*/ 0 w 122"/>
                <a:gd name="T79" fmla="*/ 0 h 251"/>
                <a:gd name="T80" fmla="*/ 0 w 122"/>
                <a:gd name="T81" fmla="*/ 0 h 251"/>
                <a:gd name="T82" fmla="*/ 0 w 122"/>
                <a:gd name="T83" fmla="*/ 0 h 251"/>
                <a:gd name="T84" fmla="*/ 0 w 122"/>
                <a:gd name="T85" fmla="*/ 0 h 251"/>
                <a:gd name="T86" fmla="*/ 0 w 122"/>
                <a:gd name="T87" fmla="*/ 0 h 251"/>
                <a:gd name="T88" fmla="*/ 0 w 122"/>
                <a:gd name="T89" fmla="*/ 0 h 251"/>
                <a:gd name="T90" fmla="*/ 0 w 122"/>
                <a:gd name="T91" fmla="*/ 0 h 251"/>
                <a:gd name="T92" fmla="*/ 0 w 122"/>
                <a:gd name="T93" fmla="*/ 0 h 251"/>
                <a:gd name="T94" fmla="*/ 0 w 122"/>
                <a:gd name="T95" fmla="*/ 0 h 251"/>
                <a:gd name="T96" fmla="*/ 0 w 122"/>
                <a:gd name="T97" fmla="*/ 0 h 251"/>
                <a:gd name="T98" fmla="*/ 0 w 122"/>
                <a:gd name="T99" fmla="*/ 0 h 251"/>
                <a:gd name="T100" fmla="*/ 0 w 122"/>
                <a:gd name="T101" fmla="*/ 0 h 251"/>
                <a:gd name="T102" fmla="*/ 0 w 122"/>
                <a:gd name="T103" fmla="*/ 0 h 251"/>
                <a:gd name="T104" fmla="*/ 0 w 122"/>
                <a:gd name="T105" fmla="*/ 0 h 251"/>
                <a:gd name="T106" fmla="*/ 0 w 122"/>
                <a:gd name="T107" fmla="*/ 0 h 251"/>
                <a:gd name="T108" fmla="*/ 0 w 122"/>
                <a:gd name="T109" fmla="*/ 0 h 251"/>
                <a:gd name="T110" fmla="*/ 0 w 122"/>
                <a:gd name="T111" fmla="*/ 0 h 251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22"/>
                <a:gd name="T169" fmla="*/ 0 h 251"/>
                <a:gd name="T170" fmla="*/ 122 w 122"/>
                <a:gd name="T171" fmla="*/ 251 h 251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22" h="251">
                  <a:moveTo>
                    <a:pt x="48" y="2"/>
                  </a:moveTo>
                  <a:lnTo>
                    <a:pt x="35" y="0"/>
                  </a:lnTo>
                  <a:lnTo>
                    <a:pt x="25" y="4"/>
                  </a:lnTo>
                  <a:lnTo>
                    <a:pt x="17" y="10"/>
                  </a:lnTo>
                  <a:lnTo>
                    <a:pt x="12" y="19"/>
                  </a:lnTo>
                  <a:lnTo>
                    <a:pt x="6" y="27"/>
                  </a:lnTo>
                  <a:lnTo>
                    <a:pt x="2" y="38"/>
                  </a:lnTo>
                  <a:lnTo>
                    <a:pt x="0" y="50"/>
                  </a:lnTo>
                  <a:lnTo>
                    <a:pt x="2" y="63"/>
                  </a:lnTo>
                  <a:lnTo>
                    <a:pt x="2" y="76"/>
                  </a:lnTo>
                  <a:lnTo>
                    <a:pt x="6" y="88"/>
                  </a:lnTo>
                  <a:lnTo>
                    <a:pt x="8" y="101"/>
                  </a:lnTo>
                  <a:lnTo>
                    <a:pt x="14" y="114"/>
                  </a:lnTo>
                  <a:lnTo>
                    <a:pt x="17" y="124"/>
                  </a:lnTo>
                  <a:lnTo>
                    <a:pt x="25" y="135"/>
                  </a:lnTo>
                  <a:lnTo>
                    <a:pt x="31" y="143"/>
                  </a:lnTo>
                  <a:lnTo>
                    <a:pt x="38" y="152"/>
                  </a:lnTo>
                  <a:lnTo>
                    <a:pt x="50" y="162"/>
                  </a:lnTo>
                  <a:lnTo>
                    <a:pt x="61" y="171"/>
                  </a:lnTo>
                  <a:lnTo>
                    <a:pt x="73" y="183"/>
                  </a:lnTo>
                  <a:lnTo>
                    <a:pt x="82" y="194"/>
                  </a:lnTo>
                  <a:lnTo>
                    <a:pt x="90" y="207"/>
                  </a:lnTo>
                  <a:lnTo>
                    <a:pt x="95" y="219"/>
                  </a:lnTo>
                  <a:lnTo>
                    <a:pt x="97" y="226"/>
                  </a:lnTo>
                  <a:lnTo>
                    <a:pt x="99" y="232"/>
                  </a:lnTo>
                  <a:lnTo>
                    <a:pt x="99" y="242"/>
                  </a:lnTo>
                  <a:lnTo>
                    <a:pt x="101" y="249"/>
                  </a:lnTo>
                  <a:lnTo>
                    <a:pt x="109" y="249"/>
                  </a:lnTo>
                  <a:lnTo>
                    <a:pt x="118" y="251"/>
                  </a:lnTo>
                  <a:lnTo>
                    <a:pt x="122" y="234"/>
                  </a:lnTo>
                  <a:lnTo>
                    <a:pt x="122" y="221"/>
                  </a:lnTo>
                  <a:lnTo>
                    <a:pt x="118" y="207"/>
                  </a:lnTo>
                  <a:lnTo>
                    <a:pt x="112" y="196"/>
                  </a:lnTo>
                  <a:lnTo>
                    <a:pt x="105" y="184"/>
                  </a:lnTo>
                  <a:lnTo>
                    <a:pt x="97" y="175"/>
                  </a:lnTo>
                  <a:lnTo>
                    <a:pt x="88" y="165"/>
                  </a:lnTo>
                  <a:lnTo>
                    <a:pt x="80" y="158"/>
                  </a:lnTo>
                  <a:lnTo>
                    <a:pt x="69" y="148"/>
                  </a:lnTo>
                  <a:lnTo>
                    <a:pt x="61" y="139"/>
                  </a:lnTo>
                  <a:lnTo>
                    <a:pt x="52" y="127"/>
                  </a:lnTo>
                  <a:lnTo>
                    <a:pt x="46" y="120"/>
                  </a:lnTo>
                  <a:lnTo>
                    <a:pt x="40" y="107"/>
                  </a:lnTo>
                  <a:lnTo>
                    <a:pt x="40" y="95"/>
                  </a:lnTo>
                  <a:lnTo>
                    <a:pt x="42" y="82"/>
                  </a:lnTo>
                  <a:lnTo>
                    <a:pt x="48" y="69"/>
                  </a:lnTo>
                  <a:lnTo>
                    <a:pt x="59" y="67"/>
                  </a:lnTo>
                  <a:lnTo>
                    <a:pt x="69" y="67"/>
                  </a:lnTo>
                  <a:lnTo>
                    <a:pt x="76" y="63"/>
                  </a:lnTo>
                  <a:lnTo>
                    <a:pt x="82" y="59"/>
                  </a:lnTo>
                  <a:lnTo>
                    <a:pt x="86" y="48"/>
                  </a:lnTo>
                  <a:lnTo>
                    <a:pt x="84" y="36"/>
                  </a:lnTo>
                  <a:lnTo>
                    <a:pt x="76" y="23"/>
                  </a:lnTo>
                  <a:lnTo>
                    <a:pt x="67" y="11"/>
                  </a:lnTo>
                  <a:lnTo>
                    <a:pt x="57" y="4"/>
                  </a:lnTo>
                  <a:lnTo>
                    <a:pt x="48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72" name="Freeform 43">
              <a:extLst>
                <a:ext uri="{FF2B5EF4-FFF2-40B4-BE49-F238E27FC236}">
                  <a16:creationId xmlns:a16="http://schemas.microsoft.com/office/drawing/2014/main" id="{05E1C968-5A56-2C65-60A8-CDF9B096E7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4" y="1096"/>
              <a:ext cx="58" cy="88"/>
            </a:xfrm>
            <a:custGeom>
              <a:avLst/>
              <a:gdLst>
                <a:gd name="T0" fmla="*/ 0 w 190"/>
                <a:gd name="T1" fmla="*/ 0 h 314"/>
                <a:gd name="T2" fmla="*/ 0 w 190"/>
                <a:gd name="T3" fmla="*/ 0 h 314"/>
                <a:gd name="T4" fmla="*/ 0 w 190"/>
                <a:gd name="T5" fmla="*/ 0 h 314"/>
                <a:gd name="T6" fmla="*/ 0 w 190"/>
                <a:gd name="T7" fmla="*/ 0 h 314"/>
                <a:gd name="T8" fmla="*/ 0 w 190"/>
                <a:gd name="T9" fmla="*/ 0 h 314"/>
                <a:gd name="T10" fmla="*/ 0 w 190"/>
                <a:gd name="T11" fmla="*/ 0 h 314"/>
                <a:gd name="T12" fmla="*/ 0 w 190"/>
                <a:gd name="T13" fmla="*/ 0 h 314"/>
                <a:gd name="T14" fmla="*/ 0 w 190"/>
                <a:gd name="T15" fmla="*/ 0 h 314"/>
                <a:gd name="T16" fmla="*/ 0 w 190"/>
                <a:gd name="T17" fmla="*/ 0 h 314"/>
                <a:gd name="T18" fmla="*/ 0 w 190"/>
                <a:gd name="T19" fmla="*/ 0 h 314"/>
                <a:gd name="T20" fmla="*/ 0 w 190"/>
                <a:gd name="T21" fmla="*/ 0 h 314"/>
                <a:gd name="T22" fmla="*/ 0 w 190"/>
                <a:gd name="T23" fmla="*/ 0 h 314"/>
                <a:gd name="T24" fmla="*/ 0 w 190"/>
                <a:gd name="T25" fmla="*/ 0 h 314"/>
                <a:gd name="T26" fmla="*/ 0 w 190"/>
                <a:gd name="T27" fmla="*/ 0 h 314"/>
                <a:gd name="T28" fmla="*/ 0 w 190"/>
                <a:gd name="T29" fmla="*/ 0 h 314"/>
                <a:gd name="T30" fmla="*/ 0 w 190"/>
                <a:gd name="T31" fmla="*/ 0 h 314"/>
                <a:gd name="T32" fmla="*/ 0 w 190"/>
                <a:gd name="T33" fmla="*/ 0 h 314"/>
                <a:gd name="T34" fmla="*/ 0 w 190"/>
                <a:gd name="T35" fmla="*/ 0 h 314"/>
                <a:gd name="T36" fmla="*/ 0 w 190"/>
                <a:gd name="T37" fmla="*/ 0 h 314"/>
                <a:gd name="T38" fmla="*/ 0 w 190"/>
                <a:gd name="T39" fmla="*/ 0 h 314"/>
                <a:gd name="T40" fmla="*/ 0 w 190"/>
                <a:gd name="T41" fmla="*/ 0 h 314"/>
                <a:gd name="T42" fmla="*/ 0 w 190"/>
                <a:gd name="T43" fmla="*/ 0 h 314"/>
                <a:gd name="T44" fmla="*/ 0 w 190"/>
                <a:gd name="T45" fmla="*/ 0 h 314"/>
                <a:gd name="T46" fmla="*/ 0 w 190"/>
                <a:gd name="T47" fmla="*/ 0 h 314"/>
                <a:gd name="T48" fmla="*/ 0 w 190"/>
                <a:gd name="T49" fmla="*/ 0 h 314"/>
                <a:gd name="T50" fmla="*/ 0 w 190"/>
                <a:gd name="T51" fmla="*/ 0 h 314"/>
                <a:gd name="T52" fmla="*/ 0 w 190"/>
                <a:gd name="T53" fmla="*/ 0 h 314"/>
                <a:gd name="T54" fmla="*/ 0 w 190"/>
                <a:gd name="T55" fmla="*/ 0 h 314"/>
                <a:gd name="T56" fmla="*/ 0 w 190"/>
                <a:gd name="T57" fmla="*/ 0 h 314"/>
                <a:gd name="T58" fmla="*/ 0 w 190"/>
                <a:gd name="T59" fmla="*/ 0 h 314"/>
                <a:gd name="T60" fmla="*/ 0 w 190"/>
                <a:gd name="T61" fmla="*/ 0 h 314"/>
                <a:gd name="T62" fmla="*/ 0 w 190"/>
                <a:gd name="T63" fmla="*/ 0 h 314"/>
                <a:gd name="T64" fmla="*/ 0 w 190"/>
                <a:gd name="T65" fmla="*/ 0 h 314"/>
                <a:gd name="T66" fmla="*/ 0 w 190"/>
                <a:gd name="T67" fmla="*/ 0 h 314"/>
                <a:gd name="T68" fmla="*/ 0 w 190"/>
                <a:gd name="T69" fmla="*/ 0 h 314"/>
                <a:gd name="T70" fmla="*/ 0 w 190"/>
                <a:gd name="T71" fmla="*/ 0 h 314"/>
                <a:gd name="T72" fmla="*/ 0 w 190"/>
                <a:gd name="T73" fmla="*/ 0 h 314"/>
                <a:gd name="T74" fmla="*/ 0 w 190"/>
                <a:gd name="T75" fmla="*/ 0 h 314"/>
                <a:gd name="T76" fmla="*/ 0 w 190"/>
                <a:gd name="T77" fmla="*/ 0 h 314"/>
                <a:gd name="T78" fmla="*/ 0 w 190"/>
                <a:gd name="T79" fmla="*/ 0 h 314"/>
                <a:gd name="T80" fmla="*/ 0 w 190"/>
                <a:gd name="T81" fmla="*/ 0 h 314"/>
                <a:gd name="T82" fmla="*/ 0 w 190"/>
                <a:gd name="T83" fmla="*/ 0 h 314"/>
                <a:gd name="T84" fmla="*/ 0 w 190"/>
                <a:gd name="T85" fmla="*/ 0 h 314"/>
                <a:gd name="T86" fmla="*/ 0 w 190"/>
                <a:gd name="T87" fmla="*/ 0 h 31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90"/>
                <a:gd name="T133" fmla="*/ 0 h 314"/>
                <a:gd name="T134" fmla="*/ 190 w 190"/>
                <a:gd name="T135" fmla="*/ 314 h 314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90" h="314">
                  <a:moveTo>
                    <a:pt x="123" y="4"/>
                  </a:moveTo>
                  <a:lnTo>
                    <a:pt x="104" y="0"/>
                  </a:lnTo>
                  <a:lnTo>
                    <a:pt x="89" y="0"/>
                  </a:lnTo>
                  <a:lnTo>
                    <a:pt x="74" y="0"/>
                  </a:lnTo>
                  <a:lnTo>
                    <a:pt x="62" y="6"/>
                  </a:lnTo>
                  <a:lnTo>
                    <a:pt x="49" y="10"/>
                  </a:lnTo>
                  <a:lnTo>
                    <a:pt x="40" y="15"/>
                  </a:lnTo>
                  <a:lnTo>
                    <a:pt x="30" y="25"/>
                  </a:lnTo>
                  <a:lnTo>
                    <a:pt x="23" y="36"/>
                  </a:lnTo>
                  <a:lnTo>
                    <a:pt x="15" y="46"/>
                  </a:lnTo>
                  <a:lnTo>
                    <a:pt x="9" y="59"/>
                  </a:lnTo>
                  <a:lnTo>
                    <a:pt x="4" y="73"/>
                  </a:lnTo>
                  <a:lnTo>
                    <a:pt x="4" y="88"/>
                  </a:lnTo>
                  <a:lnTo>
                    <a:pt x="0" y="101"/>
                  </a:lnTo>
                  <a:lnTo>
                    <a:pt x="0" y="118"/>
                  </a:lnTo>
                  <a:lnTo>
                    <a:pt x="0" y="133"/>
                  </a:lnTo>
                  <a:lnTo>
                    <a:pt x="4" y="152"/>
                  </a:lnTo>
                  <a:lnTo>
                    <a:pt x="4" y="158"/>
                  </a:lnTo>
                  <a:lnTo>
                    <a:pt x="7" y="166"/>
                  </a:lnTo>
                  <a:lnTo>
                    <a:pt x="9" y="175"/>
                  </a:lnTo>
                  <a:lnTo>
                    <a:pt x="15" y="183"/>
                  </a:lnTo>
                  <a:lnTo>
                    <a:pt x="24" y="194"/>
                  </a:lnTo>
                  <a:lnTo>
                    <a:pt x="38" y="207"/>
                  </a:lnTo>
                  <a:lnTo>
                    <a:pt x="43" y="213"/>
                  </a:lnTo>
                  <a:lnTo>
                    <a:pt x="51" y="217"/>
                  </a:lnTo>
                  <a:lnTo>
                    <a:pt x="59" y="221"/>
                  </a:lnTo>
                  <a:lnTo>
                    <a:pt x="68" y="225"/>
                  </a:lnTo>
                  <a:lnTo>
                    <a:pt x="76" y="227"/>
                  </a:lnTo>
                  <a:lnTo>
                    <a:pt x="85" y="230"/>
                  </a:lnTo>
                  <a:lnTo>
                    <a:pt x="95" y="230"/>
                  </a:lnTo>
                  <a:lnTo>
                    <a:pt x="106" y="234"/>
                  </a:lnTo>
                  <a:lnTo>
                    <a:pt x="108" y="244"/>
                  </a:lnTo>
                  <a:lnTo>
                    <a:pt x="110" y="255"/>
                  </a:lnTo>
                  <a:lnTo>
                    <a:pt x="106" y="265"/>
                  </a:lnTo>
                  <a:lnTo>
                    <a:pt x="104" y="274"/>
                  </a:lnTo>
                  <a:lnTo>
                    <a:pt x="100" y="284"/>
                  </a:lnTo>
                  <a:lnTo>
                    <a:pt x="97" y="293"/>
                  </a:lnTo>
                  <a:lnTo>
                    <a:pt x="95" y="303"/>
                  </a:lnTo>
                  <a:lnTo>
                    <a:pt x="97" y="314"/>
                  </a:lnTo>
                  <a:lnTo>
                    <a:pt x="106" y="312"/>
                  </a:lnTo>
                  <a:lnTo>
                    <a:pt x="116" y="310"/>
                  </a:lnTo>
                  <a:lnTo>
                    <a:pt x="125" y="308"/>
                  </a:lnTo>
                  <a:lnTo>
                    <a:pt x="133" y="306"/>
                  </a:lnTo>
                  <a:lnTo>
                    <a:pt x="142" y="301"/>
                  </a:lnTo>
                  <a:lnTo>
                    <a:pt x="150" y="293"/>
                  </a:lnTo>
                  <a:lnTo>
                    <a:pt x="152" y="284"/>
                  </a:lnTo>
                  <a:lnTo>
                    <a:pt x="148" y="270"/>
                  </a:lnTo>
                  <a:lnTo>
                    <a:pt x="144" y="263"/>
                  </a:lnTo>
                  <a:lnTo>
                    <a:pt x="142" y="255"/>
                  </a:lnTo>
                  <a:lnTo>
                    <a:pt x="137" y="246"/>
                  </a:lnTo>
                  <a:lnTo>
                    <a:pt x="131" y="236"/>
                  </a:lnTo>
                  <a:lnTo>
                    <a:pt x="133" y="230"/>
                  </a:lnTo>
                  <a:lnTo>
                    <a:pt x="138" y="223"/>
                  </a:lnTo>
                  <a:lnTo>
                    <a:pt x="142" y="213"/>
                  </a:lnTo>
                  <a:lnTo>
                    <a:pt x="146" y="198"/>
                  </a:lnTo>
                  <a:lnTo>
                    <a:pt x="144" y="188"/>
                  </a:lnTo>
                  <a:lnTo>
                    <a:pt x="142" y="181"/>
                  </a:lnTo>
                  <a:lnTo>
                    <a:pt x="138" y="173"/>
                  </a:lnTo>
                  <a:lnTo>
                    <a:pt x="135" y="169"/>
                  </a:lnTo>
                  <a:lnTo>
                    <a:pt x="125" y="166"/>
                  </a:lnTo>
                  <a:lnTo>
                    <a:pt x="118" y="164"/>
                  </a:lnTo>
                  <a:lnTo>
                    <a:pt x="106" y="164"/>
                  </a:lnTo>
                  <a:lnTo>
                    <a:pt x="93" y="166"/>
                  </a:lnTo>
                  <a:lnTo>
                    <a:pt x="93" y="173"/>
                  </a:lnTo>
                  <a:lnTo>
                    <a:pt x="93" y="185"/>
                  </a:lnTo>
                  <a:lnTo>
                    <a:pt x="93" y="196"/>
                  </a:lnTo>
                  <a:lnTo>
                    <a:pt x="97" y="206"/>
                  </a:lnTo>
                  <a:lnTo>
                    <a:pt x="74" y="198"/>
                  </a:lnTo>
                  <a:lnTo>
                    <a:pt x="59" y="190"/>
                  </a:lnTo>
                  <a:lnTo>
                    <a:pt x="45" y="179"/>
                  </a:lnTo>
                  <a:lnTo>
                    <a:pt x="36" y="169"/>
                  </a:lnTo>
                  <a:lnTo>
                    <a:pt x="30" y="156"/>
                  </a:lnTo>
                  <a:lnTo>
                    <a:pt x="26" y="141"/>
                  </a:lnTo>
                  <a:lnTo>
                    <a:pt x="26" y="126"/>
                  </a:lnTo>
                  <a:lnTo>
                    <a:pt x="32" y="112"/>
                  </a:lnTo>
                  <a:lnTo>
                    <a:pt x="36" y="97"/>
                  </a:lnTo>
                  <a:lnTo>
                    <a:pt x="45" y="84"/>
                  </a:lnTo>
                  <a:lnTo>
                    <a:pt x="55" y="73"/>
                  </a:lnTo>
                  <a:lnTo>
                    <a:pt x="68" y="63"/>
                  </a:lnTo>
                  <a:lnTo>
                    <a:pt x="81" y="55"/>
                  </a:lnTo>
                  <a:lnTo>
                    <a:pt x="100" y="52"/>
                  </a:lnTo>
                  <a:lnTo>
                    <a:pt x="119" y="50"/>
                  </a:lnTo>
                  <a:lnTo>
                    <a:pt x="140" y="53"/>
                  </a:lnTo>
                  <a:lnTo>
                    <a:pt x="150" y="53"/>
                  </a:lnTo>
                  <a:lnTo>
                    <a:pt x="157" y="55"/>
                  </a:lnTo>
                  <a:lnTo>
                    <a:pt x="163" y="57"/>
                  </a:lnTo>
                  <a:lnTo>
                    <a:pt x="169" y="63"/>
                  </a:lnTo>
                  <a:lnTo>
                    <a:pt x="173" y="73"/>
                  </a:lnTo>
                  <a:lnTo>
                    <a:pt x="171" y="84"/>
                  </a:lnTo>
                  <a:lnTo>
                    <a:pt x="163" y="95"/>
                  </a:lnTo>
                  <a:lnTo>
                    <a:pt x="152" y="107"/>
                  </a:lnTo>
                  <a:lnTo>
                    <a:pt x="142" y="111"/>
                  </a:lnTo>
                  <a:lnTo>
                    <a:pt x="137" y="114"/>
                  </a:lnTo>
                  <a:lnTo>
                    <a:pt x="127" y="116"/>
                  </a:lnTo>
                  <a:lnTo>
                    <a:pt x="119" y="118"/>
                  </a:lnTo>
                  <a:lnTo>
                    <a:pt x="110" y="109"/>
                  </a:lnTo>
                  <a:lnTo>
                    <a:pt x="106" y="101"/>
                  </a:lnTo>
                  <a:lnTo>
                    <a:pt x="100" y="93"/>
                  </a:lnTo>
                  <a:lnTo>
                    <a:pt x="100" y="86"/>
                  </a:lnTo>
                  <a:lnTo>
                    <a:pt x="89" y="86"/>
                  </a:lnTo>
                  <a:lnTo>
                    <a:pt x="81" y="88"/>
                  </a:lnTo>
                  <a:lnTo>
                    <a:pt x="76" y="92"/>
                  </a:lnTo>
                  <a:lnTo>
                    <a:pt x="74" y="99"/>
                  </a:lnTo>
                  <a:lnTo>
                    <a:pt x="74" y="105"/>
                  </a:lnTo>
                  <a:lnTo>
                    <a:pt x="76" y="112"/>
                  </a:lnTo>
                  <a:lnTo>
                    <a:pt x="80" y="120"/>
                  </a:lnTo>
                  <a:lnTo>
                    <a:pt x="87" y="128"/>
                  </a:lnTo>
                  <a:lnTo>
                    <a:pt x="91" y="135"/>
                  </a:lnTo>
                  <a:lnTo>
                    <a:pt x="100" y="143"/>
                  </a:lnTo>
                  <a:lnTo>
                    <a:pt x="110" y="147"/>
                  </a:lnTo>
                  <a:lnTo>
                    <a:pt x="119" y="152"/>
                  </a:lnTo>
                  <a:lnTo>
                    <a:pt x="129" y="154"/>
                  </a:lnTo>
                  <a:lnTo>
                    <a:pt x="140" y="154"/>
                  </a:lnTo>
                  <a:lnTo>
                    <a:pt x="150" y="152"/>
                  </a:lnTo>
                  <a:lnTo>
                    <a:pt x="161" y="149"/>
                  </a:lnTo>
                  <a:lnTo>
                    <a:pt x="169" y="143"/>
                  </a:lnTo>
                  <a:lnTo>
                    <a:pt x="177" y="137"/>
                  </a:lnTo>
                  <a:lnTo>
                    <a:pt x="180" y="128"/>
                  </a:lnTo>
                  <a:lnTo>
                    <a:pt x="186" y="120"/>
                  </a:lnTo>
                  <a:lnTo>
                    <a:pt x="190" y="109"/>
                  </a:lnTo>
                  <a:lnTo>
                    <a:pt x="190" y="97"/>
                  </a:lnTo>
                  <a:lnTo>
                    <a:pt x="190" y="86"/>
                  </a:lnTo>
                  <a:lnTo>
                    <a:pt x="188" y="74"/>
                  </a:lnTo>
                  <a:lnTo>
                    <a:pt x="182" y="63"/>
                  </a:lnTo>
                  <a:lnTo>
                    <a:pt x="178" y="50"/>
                  </a:lnTo>
                  <a:lnTo>
                    <a:pt x="171" y="38"/>
                  </a:lnTo>
                  <a:lnTo>
                    <a:pt x="165" y="29"/>
                  </a:lnTo>
                  <a:lnTo>
                    <a:pt x="156" y="19"/>
                  </a:lnTo>
                  <a:lnTo>
                    <a:pt x="146" y="12"/>
                  </a:lnTo>
                  <a:lnTo>
                    <a:pt x="135" y="6"/>
                  </a:lnTo>
                  <a:lnTo>
                    <a:pt x="123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73" name="Freeform 44">
              <a:extLst>
                <a:ext uri="{FF2B5EF4-FFF2-40B4-BE49-F238E27FC236}">
                  <a16:creationId xmlns:a16="http://schemas.microsoft.com/office/drawing/2014/main" id="{D19C8401-D4D0-9ED9-8BC3-5CA812F008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78" y="1139"/>
              <a:ext cx="33" cy="56"/>
            </a:xfrm>
            <a:custGeom>
              <a:avLst/>
              <a:gdLst>
                <a:gd name="T0" fmla="*/ 0 w 106"/>
                <a:gd name="T1" fmla="*/ 0 h 200"/>
                <a:gd name="T2" fmla="*/ 0 w 106"/>
                <a:gd name="T3" fmla="*/ 0 h 200"/>
                <a:gd name="T4" fmla="*/ 0 w 106"/>
                <a:gd name="T5" fmla="*/ 0 h 200"/>
                <a:gd name="T6" fmla="*/ 0 w 106"/>
                <a:gd name="T7" fmla="*/ 0 h 200"/>
                <a:gd name="T8" fmla="*/ 0 w 106"/>
                <a:gd name="T9" fmla="*/ 0 h 200"/>
                <a:gd name="T10" fmla="*/ 0 w 106"/>
                <a:gd name="T11" fmla="*/ 0 h 200"/>
                <a:gd name="T12" fmla="*/ 0 w 106"/>
                <a:gd name="T13" fmla="*/ 0 h 200"/>
                <a:gd name="T14" fmla="*/ 0 w 106"/>
                <a:gd name="T15" fmla="*/ 0 h 200"/>
                <a:gd name="T16" fmla="*/ 0 w 106"/>
                <a:gd name="T17" fmla="*/ 0 h 200"/>
                <a:gd name="T18" fmla="*/ 0 w 106"/>
                <a:gd name="T19" fmla="*/ 0 h 200"/>
                <a:gd name="T20" fmla="*/ 0 w 106"/>
                <a:gd name="T21" fmla="*/ 0 h 200"/>
                <a:gd name="T22" fmla="*/ 0 w 106"/>
                <a:gd name="T23" fmla="*/ 0 h 200"/>
                <a:gd name="T24" fmla="*/ 0 w 106"/>
                <a:gd name="T25" fmla="*/ 0 h 200"/>
                <a:gd name="T26" fmla="*/ 0 w 106"/>
                <a:gd name="T27" fmla="*/ 0 h 200"/>
                <a:gd name="T28" fmla="*/ 0 w 106"/>
                <a:gd name="T29" fmla="*/ 0 h 200"/>
                <a:gd name="T30" fmla="*/ 0 w 106"/>
                <a:gd name="T31" fmla="*/ 0 h 200"/>
                <a:gd name="T32" fmla="*/ 0 w 106"/>
                <a:gd name="T33" fmla="*/ 0 h 200"/>
                <a:gd name="T34" fmla="*/ 0 w 106"/>
                <a:gd name="T35" fmla="*/ 0 h 200"/>
                <a:gd name="T36" fmla="*/ 0 w 106"/>
                <a:gd name="T37" fmla="*/ 0 h 200"/>
                <a:gd name="T38" fmla="*/ 0 w 106"/>
                <a:gd name="T39" fmla="*/ 0 h 200"/>
                <a:gd name="T40" fmla="*/ 0 w 106"/>
                <a:gd name="T41" fmla="*/ 0 h 200"/>
                <a:gd name="T42" fmla="*/ 0 w 106"/>
                <a:gd name="T43" fmla="*/ 0 h 200"/>
                <a:gd name="T44" fmla="*/ 0 w 106"/>
                <a:gd name="T45" fmla="*/ 0 h 200"/>
                <a:gd name="T46" fmla="*/ 0 w 106"/>
                <a:gd name="T47" fmla="*/ 0 h 200"/>
                <a:gd name="T48" fmla="*/ 0 w 106"/>
                <a:gd name="T49" fmla="*/ 0 h 200"/>
                <a:gd name="T50" fmla="*/ 0 w 106"/>
                <a:gd name="T51" fmla="*/ 0 h 200"/>
                <a:gd name="T52" fmla="*/ 0 w 106"/>
                <a:gd name="T53" fmla="*/ 0 h 200"/>
                <a:gd name="T54" fmla="*/ 0 w 106"/>
                <a:gd name="T55" fmla="*/ 0 h 200"/>
                <a:gd name="T56" fmla="*/ 0 w 106"/>
                <a:gd name="T57" fmla="*/ 0 h 200"/>
                <a:gd name="T58" fmla="*/ 0 w 106"/>
                <a:gd name="T59" fmla="*/ 0 h 200"/>
                <a:gd name="T60" fmla="*/ 0 w 106"/>
                <a:gd name="T61" fmla="*/ 0 h 200"/>
                <a:gd name="T62" fmla="*/ 0 w 106"/>
                <a:gd name="T63" fmla="*/ 0 h 200"/>
                <a:gd name="T64" fmla="*/ 0 w 106"/>
                <a:gd name="T65" fmla="*/ 0 h 200"/>
                <a:gd name="T66" fmla="*/ 0 w 106"/>
                <a:gd name="T67" fmla="*/ 0 h 200"/>
                <a:gd name="T68" fmla="*/ 0 w 106"/>
                <a:gd name="T69" fmla="*/ 0 h 200"/>
                <a:gd name="T70" fmla="*/ 0 w 106"/>
                <a:gd name="T71" fmla="*/ 0 h 200"/>
                <a:gd name="T72" fmla="*/ 0 w 106"/>
                <a:gd name="T73" fmla="*/ 0 h 200"/>
                <a:gd name="T74" fmla="*/ 0 w 106"/>
                <a:gd name="T75" fmla="*/ 0 h 200"/>
                <a:gd name="T76" fmla="*/ 0 w 106"/>
                <a:gd name="T77" fmla="*/ 0 h 200"/>
                <a:gd name="T78" fmla="*/ 0 w 106"/>
                <a:gd name="T79" fmla="*/ 0 h 200"/>
                <a:gd name="T80" fmla="*/ 0 w 106"/>
                <a:gd name="T81" fmla="*/ 0 h 200"/>
                <a:gd name="T82" fmla="*/ 0 w 106"/>
                <a:gd name="T83" fmla="*/ 0 h 200"/>
                <a:gd name="T84" fmla="*/ 0 w 106"/>
                <a:gd name="T85" fmla="*/ 0 h 200"/>
                <a:gd name="T86" fmla="*/ 0 w 106"/>
                <a:gd name="T87" fmla="*/ 0 h 200"/>
                <a:gd name="T88" fmla="*/ 0 w 106"/>
                <a:gd name="T89" fmla="*/ 0 h 200"/>
                <a:gd name="T90" fmla="*/ 0 w 106"/>
                <a:gd name="T91" fmla="*/ 0 h 20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106"/>
                <a:gd name="T139" fmla="*/ 0 h 200"/>
                <a:gd name="T140" fmla="*/ 106 w 106"/>
                <a:gd name="T141" fmla="*/ 200 h 200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106" h="200">
                  <a:moveTo>
                    <a:pt x="47" y="0"/>
                  </a:moveTo>
                  <a:lnTo>
                    <a:pt x="43" y="0"/>
                  </a:lnTo>
                  <a:lnTo>
                    <a:pt x="38" y="0"/>
                  </a:lnTo>
                  <a:lnTo>
                    <a:pt x="30" y="0"/>
                  </a:lnTo>
                  <a:lnTo>
                    <a:pt x="23" y="0"/>
                  </a:lnTo>
                  <a:lnTo>
                    <a:pt x="30" y="14"/>
                  </a:lnTo>
                  <a:lnTo>
                    <a:pt x="40" y="27"/>
                  </a:lnTo>
                  <a:lnTo>
                    <a:pt x="51" y="42"/>
                  </a:lnTo>
                  <a:lnTo>
                    <a:pt x="62" y="55"/>
                  </a:lnTo>
                  <a:lnTo>
                    <a:pt x="66" y="61"/>
                  </a:lnTo>
                  <a:lnTo>
                    <a:pt x="72" y="69"/>
                  </a:lnTo>
                  <a:lnTo>
                    <a:pt x="74" y="76"/>
                  </a:lnTo>
                  <a:lnTo>
                    <a:pt x="78" y="84"/>
                  </a:lnTo>
                  <a:lnTo>
                    <a:pt x="78" y="94"/>
                  </a:lnTo>
                  <a:lnTo>
                    <a:pt x="80" y="103"/>
                  </a:lnTo>
                  <a:lnTo>
                    <a:pt x="78" y="113"/>
                  </a:lnTo>
                  <a:lnTo>
                    <a:pt x="76" y="124"/>
                  </a:lnTo>
                  <a:lnTo>
                    <a:pt x="68" y="135"/>
                  </a:lnTo>
                  <a:lnTo>
                    <a:pt x="59" y="147"/>
                  </a:lnTo>
                  <a:lnTo>
                    <a:pt x="47" y="154"/>
                  </a:lnTo>
                  <a:lnTo>
                    <a:pt x="36" y="164"/>
                  </a:lnTo>
                  <a:lnTo>
                    <a:pt x="24" y="168"/>
                  </a:lnTo>
                  <a:lnTo>
                    <a:pt x="13" y="177"/>
                  </a:lnTo>
                  <a:lnTo>
                    <a:pt x="5" y="185"/>
                  </a:lnTo>
                  <a:lnTo>
                    <a:pt x="0" y="196"/>
                  </a:lnTo>
                  <a:lnTo>
                    <a:pt x="7" y="196"/>
                  </a:lnTo>
                  <a:lnTo>
                    <a:pt x="17" y="198"/>
                  </a:lnTo>
                  <a:lnTo>
                    <a:pt x="26" y="198"/>
                  </a:lnTo>
                  <a:lnTo>
                    <a:pt x="34" y="200"/>
                  </a:lnTo>
                  <a:lnTo>
                    <a:pt x="49" y="190"/>
                  </a:lnTo>
                  <a:lnTo>
                    <a:pt x="62" y="183"/>
                  </a:lnTo>
                  <a:lnTo>
                    <a:pt x="76" y="170"/>
                  </a:lnTo>
                  <a:lnTo>
                    <a:pt x="85" y="158"/>
                  </a:lnTo>
                  <a:lnTo>
                    <a:pt x="93" y="145"/>
                  </a:lnTo>
                  <a:lnTo>
                    <a:pt x="100" y="132"/>
                  </a:lnTo>
                  <a:lnTo>
                    <a:pt x="104" y="116"/>
                  </a:lnTo>
                  <a:lnTo>
                    <a:pt x="106" y="103"/>
                  </a:lnTo>
                  <a:lnTo>
                    <a:pt x="104" y="86"/>
                  </a:lnTo>
                  <a:lnTo>
                    <a:pt x="104" y="71"/>
                  </a:lnTo>
                  <a:lnTo>
                    <a:pt x="99" y="55"/>
                  </a:lnTo>
                  <a:lnTo>
                    <a:pt x="93" y="44"/>
                  </a:lnTo>
                  <a:lnTo>
                    <a:pt x="83" y="29"/>
                  </a:lnTo>
                  <a:lnTo>
                    <a:pt x="74" y="17"/>
                  </a:lnTo>
                  <a:lnTo>
                    <a:pt x="61" y="8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74" name="Freeform 45">
              <a:extLst>
                <a:ext uri="{FF2B5EF4-FFF2-40B4-BE49-F238E27FC236}">
                  <a16:creationId xmlns:a16="http://schemas.microsoft.com/office/drawing/2014/main" id="{F900331E-03C0-234A-754E-59602763A0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66" y="1147"/>
              <a:ext cx="22" cy="41"/>
            </a:xfrm>
            <a:custGeom>
              <a:avLst/>
              <a:gdLst>
                <a:gd name="T0" fmla="*/ 0 w 68"/>
                <a:gd name="T1" fmla="*/ 0 h 146"/>
                <a:gd name="T2" fmla="*/ 0 w 68"/>
                <a:gd name="T3" fmla="*/ 0 h 146"/>
                <a:gd name="T4" fmla="*/ 0 w 68"/>
                <a:gd name="T5" fmla="*/ 0 h 146"/>
                <a:gd name="T6" fmla="*/ 0 w 68"/>
                <a:gd name="T7" fmla="*/ 0 h 146"/>
                <a:gd name="T8" fmla="*/ 0 w 68"/>
                <a:gd name="T9" fmla="*/ 0 h 146"/>
                <a:gd name="T10" fmla="*/ 0 w 68"/>
                <a:gd name="T11" fmla="*/ 0 h 146"/>
                <a:gd name="T12" fmla="*/ 0 w 68"/>
                <a:gd name="T13" fmla="*/ 0 h 146"/>
                <a:gd name="T14" fmla="*/ 0 w 68"/>
                <a:gd name="T15" fmla="*/ 0 h 146"/>
                <a:gd name="T16" fmla="*/ 0 w 68"/>
                <a:gd name="T17" fmla="*/ 0 h 146"/>
                <a:gd name="T18" fmla="*/ 0 w 68"/>
                <a:gd name="T19" fmla="*/ 0 h 146"/>
                <a:gd name="T20" fmla="*/ 0 w 68"/>
                <a:gd name="T21" fmla="*/ 0 h 146"/>
                <a:gd name="T22" fmla="*/ 0 w 68"/>
                <a:gd name="T23" fmla="*/ 0 h 146"/>
                <a:gd name="T24" fmla="*/ 0 w 68"/>
                <a:gd name="T25" fmla="*/ 0 h 146"/>
                <a:gd name="T26" fmla="*/ 0 w 68"/>
                <a:gd name="T27" fmla="*/ 0 h 146"/>
                <a:gd name="T28" fmla="*/ 0 w 68"/>
                <a:gd name="T29" fmla="*/ 0 h 146"/>
                <a:gd name="T30" fmla="*/ 0 w 68"/>
                <a:gd name="T31" fmla="*/ 0 h 146"/>
                <a:gd name="T32" fmla="*/ 0 w 68"/>
                <a:gd name="T33" fmla="*/ 0 h 146"/>
                <a:gd name="T34" fmla="*/ 0 w 68"/>
                <a:gd name="T35" fmla="*/ 0 h 146"/>
                <a:gd name="T36" fmla="*/ 0 w 68"/>
                <a:gd name="T37" fmla="*/ 0 h 146"/>
                <a:gd name="T38" fmla="*/ 0 w 68"/>
                <a:gd name="T39" fmla="*/ 0 h 146"/>
                <a:gd name="T40" fmla="*/ 0 w 68"/>
                <a:gd name="T41" fmla="*/ 0 h 146"/>
                <a:gd name="T42" fmla="*/ 0 w 68"/>
                <a:gd name="T43" fmla="*/ 0 h 146"/>
                <a:gd name="T44" fmla="*/ 0 w 68"/>
                <a:gd name="T45" fmla="*/ 0 h 146"/>
                <a:gd name="T46" fmla="*/ 0 w 68"/>
                <a:gd name="T47" fmla="*/ 0 h 146"/>
                <a:gd name="T48" fmla="*/ 0 w 68"/>
                <a:gd name="T49" fmla="*/ 0 h 146"/>
                <a:gd name="T50" fmla="*/ 0 w 68"/>
                <a:gd name="T51" fmla="*/ 0 h 146"/>
                <a:gd name="T52" fmla="*/ 0 w 68"/>
                <a:gd name="T53" fmla="*/ 0 h 146"/>
                <a:gd name="T54" fmla="*/ 0 w 68"/>
                <a:gd name="T55" fmla="*/ 0 h 146"/>
                <a:gd name="T56" fmla="*/ 0 w 68"/>
                <a:gd name="T57" fmla="*/ 0 h 146"/>
                <a:gd name="T58" fmla="*/ 0 w 68"/>
                <a:gd name="T59" fmla="*/ 0 h 146"/>
                <a:gd name="T60" fmla="*/ 0 w 68"/>
                <a:gd name="T61" fmla="*/ 0 h 146"/>
                <a:gd name="T62" fmla="*/ 0 w 68"/>
                <a:gd name="T63" fmla="*/ 0 h 146"/>
                <a:gd name="T64" fmla="*/ 0 w 68"/>
                <a:gd name="T65" fmla="*/ 0 h 146"/>
                <a:gd name="T66" fmla="*/ 0 w 68"/>
                <a:gd name="T67" fmla="*/ 0 h 146"/>
                <a:gd name="T68" fmla="*/ 0 w 68"/>
                <a:gd name="T69" fmla="*/ 0 h 146"/>
                <a:gd name="T70" fmla="*/ 0 w 68"/>
                <a:gd name="T71" fmla="*/ 0 h 146"/>
                <a:gd name="T72" fmla="*/ 0 w 68"/>
                <a:gd name="T73" fmla="*/ 0 h 146"/>
                <a:gd name="T74" fmla="*/ 0 w 68"/>
                <a:gd name="T75" fmla="*/ 0 h 146"/>
                <a:gd name="T76" fmla="*/ 0 w 68"/>
                <a:gd name="T77" fmla="*/ 0 h 146"/>
                <a:gd name="T78" fmla="*/ 0 w 68"/>
                <a:gd name="T79" fmla="*/ 0 h 14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68"/>
                <a:gd name="T121" fmla="*/ 0 h 146"/>
                <a:gd name="T122" fmla="*/ 68 w 68"/>
                <a:gd name="T123" fmla="*/ 146 h 14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68" h="146">
                  <a:moveTo>
                    <a:pt x="51" y="15"/>
                  </a:moveTo>
                  <a:lnTo>
                    <a:pt x="44" y="9"/>
                  </a:lnTo>
                  <a:lnTo>
                    <a:pt x="34" y="6"/>
                  </a:lnTo>
                  <a:lnTo>
                    <a:pt x="23" y="0"/>
                  </a:lnTo>
                  <a:lnTo>
                    <a:pt x="17" y="0"/>
                  </a:lnTo>
                  <a:lnTo>
                    <a:pt x="19" y="8"/>
                  </a:lnTo>
                  <a:lnTo>
                    <a:pt x="19" y="19"/>
                  </a:lnTo>
                  <a:lnTo>
                    <a:pt x="19" y="27"/>
                  </a:lnTo>
                  <a:lnTo>
                    <a:pt x="21" y="38"/>
                  </a:lnTo>
                  <a:lnTo>
                    <a:pt x="19" y="46"/>
                  </a:lnTo>
                  <a:lnTo>
                    <a:pt x="19" y="57"/>
                  </a:lnTo>
                  <a:lnTo>
                    <a:pt x="19" y="65"/>
                  </a:lnTo>
                  <a:lnTo>
                    <a:pt x="19" y="76"/>
                  </a:lnTo>
                  <a:lnTo>
                    <a:pt x="15" y="84"/>
                  </a:lnTo>
                  <a:lnTo>
                    <a:pt x="13" y="93"/>
                  </a:lnTo>
                  <a:lnTo>
                    <a:pt x="11" y="101"/>
                  </a:lnTo>
                  <a:lnTo>
                    <a:pt x="9" y="110"/>
                  </a:lnTo>
                  <a:lnTo>
                    <a:pt x="6" y="118"/>
                  </a:lnTo>
                  <a:lnTo>
                    <a:pt x="4" y="127"/>
                  </a:lnTo>
                  <a:lnTo>
                    <a:pt x="0" y="137"/>
                  </a:lnTo>
                  <a:lnTo>
                    <a:pt x="0" y="146"/>
                  </a:lnTo>
                  <a:lnTo>
                    <a:pt x="7" y="146"/>
                  </a:lnTo>
                  <a:lnTo>
                    <a:pt x="15" y="146"/>
                  </a:lnTo>
                  <a:lnTo>
                    <a:pt x="23" y="146"/>
                  </a:lnTo>
                  <a:lnTo>
                    <a:pt x="30" y="146"/>
                  </a:lnTo>
                  <a:lnTo>
                    <a:pt x="34" y="137"/>
                  </a:lnTo>
                  <a:lnTo>
                    <a:pt x="38" y="129"/>
                  </a:lnTo>
                  <a:lnTo>
                    <a:pt x="44" y="120"/>
                  </a:lnTo>
                  <a:lnTo>
                    <a:pt x="49" y="112"/>
                  </a:lnTo>
                  <a:lnTo>
                    <a:pt x="53" y="103"/>
                  </a:lnTo>
                  <a:lnTo>
                    <a:pt x="57" y="93"/>
                  </a:lnTo>
                  <a:lnTo>
                    <a:pt x="61" y="84"/>
                  </a:lnTo>
                  <a:lnTo>
                    <a:pt x="66" y="76"/>
                  </a:lnTo>
                  <a:lnTo>
                    <a:pt x="66" y="67"/>
                  </a:lnTo>
                  <a:lnTo>
                    <a:pt x="68" y="57"/>
                  </a:lnTo>
                  <a:lnTo>
                    <a:pt x="68" y="48"/>
                  </a:lnTo>
                  <a:lnTo>
                    <a:pt x="68" y="40"/>
                  </a:lnTo>
                  <a:lnTo>
                    <a:pt x="63" y="25"/>
                  </a:lnTo>
                  <a:lnTo>
                    <a:pt x="51" y="1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75" name="Freeform 46">
              <a:extLst>
                <a:ext uri="{FF2B5EF4-FFF2-40B4-BE49-F238E27FC236}">
                  <a16:creationId xmlns:a16="http://schemas.microsoft.com/office/drawing/2014/main" id="{2462ACA2-EBDD-A174-D9F2-3A07C60DCB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04" y="1168"/>
              <a:ext cx="64" cy="68"/>
            </a:xfrm>
            <a:custGeom>
              <a:avLst/>
              <a:gdLst>
                <a:gd name="T0" fmla="*/ 0 w 210"/>
                <a:gd name="T1" fmla="*/ 0 h 239"/>
                <a:gd name="T2" fmla="*/ 0 w 210"/>
                <a:gd name="T3" fmla="*/ 0 h 239"/>
                <a:gd name="T4" fmla="*/ 0 w 210"/>
                <a:gd name="T5" fmla="*/ 0 h 239"/>
                <a:gd name="T6" fmla="*/ 0 w 210"/>
                <a:gd name="T7" fmla="*/ 0 h 239"/>
                <a:gd name="T8" fmla="*/ 0 w 210"/>
                <a:gd name="T9" fmla="*/ 0 h 239"/>
                <a:gd name="T10" fmla="*/ 0 w 210"/>
                <a:gd name="T11" fmla="*/ 0 h 239"/>
                <a:gd name="T12" fmla="*/ 0 w 210"/>
                <a:gd name="T13" fmla="*/ 0 h 239"/>
                <a:gd name="T14" fmla="*/ 0 w 210"/>
                <a:gd name="T15" fmla="*/ 0 h 239"/>
                <a:gd name="T16" fmla="*/ 0 w 210"/>
                <a:gd name="T17" fmla="*/ 0 h 239"/>
                <a:gd name="T18" fmla="*/ 0 w 210"/>
                <a:gd name="T19" fmla="*/ 0 h 239"/>
                <a:gd name="T20" fmla="*/ 0 w 210"/>
                <a:gd name="T21" fmla="*/ 0 h 239"/>
                <a:gd name="T22" fmla="*/ 0 w 210"/>
                <a:gd name="T23" fmla="*/ 0 h 239"/>
                <a:gd name="T24" fmla="*/ 0 w 210"/>
                <a:gd name="T25" fmla="*/ 0 h 239"/>
                <a:gd name="T26" fmla="*/ 0 w 210"/>
                <a:gd name="T27" fmla="*/ 0 h 239"/>
                <a:gd name="T28" fmla="*/ 0 w 210"/>
                <a:gd name="T29" fmla="*/ 0 h 239"/>
                <a:gd name="T30" fmla="*/ 0 w 210"/>
                <a:gd name="T31" fmla="*/ 0 h 239"/>
                <a:gd name="T32" fmla="*/ 0 w 210"/>
                <a:gd name="T33" fmla="*/ 0 h 239"/>
                <a:gd name="T34" fmla="*/ 0 w 210"/>
                <a:gd name="T35" fmla="*/ 0 h 239"/>
                <a:gd name="T36" fmla="*/ 0 w 210"/>
                <a:gd name="T37" fmla="*/ 0 h 239"/>
                <a:gd name="T38" fmla="*/ 0 w 210"/>
                <a:gd name="T39" fmla="*/ 0 h 239"/>
                <a:gd name="T40" fmla="*/ 0 w 210"/>
                <a:gd name="T41" fmla="*/ 0 h 239"/>
                <a:gd name="T42" fmla="*/ 0 w 210"/>
                <a:gd name="T43" fmla="*/ 0 h 239"/>
                <a:gd name="T44" fmla="*/ 0 w 210"/>
                <a:gd name="T45" fmla="*/ 0 h 239"/>
                <a:gd name="T46" fmla="*/ 0 w 210"/>
                <a:gd name="T47" fmla="*/ 0 h 239"/>
                <a:gd name="T48" fmla="*/ 0 w 210"/>
                <a:gd name="T49" fmla="*/ 0 h 239"/>
                <a:gd name="T50" fmla="*/ 0 w 210"/>
                <a:gd name="T51" fmla="*/ 0 h 239"/>
                <a:gd name="T52" fmla="*/ 0 w 210"/>
                <a:gd name="T53" fmla="*/ 0 h 239"/>
                <a:gd name="T54" fmla="*/ 0 w 210"/>
                <a:gd name="T55" fmla="*/ 0 h 239"/>
                <a:gd name="T56" fmla="*/ 0 w 210"/>
                <a:gd name="T57" fmla="*/ 0 h 239"/>
                <a:gd name="T58" fmla="*/ 0 w 210"/>
                <a:gd name="T59" fmla="*/ 0 h 239"/>
                <a:gd name="T60" fmla="*/ 0 w 210"/>
                <a:gd name="T61" fmla="*/ 0 h 239"/>
                <a:gd name="T62" fmla="*/ 0 w 210"/>
                <a:gd name="T63" fmla="*/ 0 h 239"/>
                <a:gd name="T64" fmla="*/ 0 w 210"/>
                <a:gd name="T65" fmla="*/ 0 h 239"/>
                <a:gd name="T66" fmla="*/ 0 w 210"/>
                <a:gd name="T67" fmla="*/ 0 h 239"/>
                <a:gd name="T68" fmla="*/ 0 w 210"/>
                <a:gd name="T69" fmla="*/ 0 h 239"/>
                <a:gd name="T70" fmla="*/ 0 w 210"/>
                <a:gd name="T71" fmla="*/ 0 h 239"/>
                <a:gd name="T72" fmla="*/ 0 w 210"/>
                <a:gd name="T73" fmla="*/ 0 h 239"/>
                <a:gd name="T74" fmla="*/ 0 w 210"/>
                <a:gd name="T75" fmla="*/ 0 h 239"/>
                <a:gd name="T76" fmla="*/ 0 w 210"/>
                <a:gd name="T77" fmla="*/ 0 h 239"/>
                <a:gd name="T78" fmla="*/ 0 w 210"/>
                <a:gd name="T79" fmla="*/ 0 h 239"/>
                <a:gd name="T80" fmla="*/ 0 w 210"/>
                <a:gd name="T81" fmla="*/ 0 h 239"/>
                <a:gd name="T82" fmla="*/ 0 w 210"/>
                <a:gd name="T83" fmla="*/ 0 h 239"/>
                <a:gd name="T84" fmla="*/ 0 w 210"/>
                <a:gd name="T85" fmla="*/ 0 h 239"/>
                <a:gd name="T86" fmla="*/ 0 w 210"/>
                <a:gd name="T87" fmla="*/ 0 h 239"/>
                <a:gd name="T88" fmla="*/ 0 w 210"/>
                <a:gd name="T89" fmla="*/ 0 h 239"/>
                <a:gd name="T90" fmla="*/ 0 w 210"/>
                <a:gd name="T91" fmla="*/ 0 h 239"/>
                <a:gd name="T92" fmla="*/ 0 w 210"/>
                <a:gd name="T93" fmla="*/ 0 h 239"/>
                <a:gd name="T94" fmla="*/ 0 w 210"/>
                <a:gd name="T95" fmla="*/ 0 h 239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210"/>
                <a:gd name="T145" fmla="*/ 0 h 239"/>
                <a:gd name="T146" fmla="*/ 210 w 210"/>
                <a:gd name="T147" fmla="*/ 239 h 239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210" h="239">
                  <a:moveTo>
                    <a:pt x="149" y="7"/>
                  </a:moveTo>
                  <a:lnTo>
                    <a:pt x="130" y="0"/>
                  </a:lnTo>
                  <a:lnTo>
                    <a:pt x="111" y="0"/>
                  </a:lnTo>
                  <a:lnTo>
                    <a:pt x="92" y="4"/>
                  </a:lnTo>
                  <a:lnTo>
                    <a:pt x="75" y="13"/>
                  </a:lnTo>
                  <a:lnTo>
                    <a:pt x="57" y="25"/>
                  </a:lnTo>
                  <a:lnTo>
                    <a:pt x="42" y="38"/>
                  </a:lnTo>
                  <a:lnTo>
                    <a:pt x="29" y="57"/>
                  </a:lnTo>
                  <a:lnTo>
                    <a:pt x="18" y="76"/>
                  </a:lnTo>
                  <a:lnTo>
                    <a:pt x="8" y="95"/>
                  </a:lnTo>
                  <a:lnTo>
                    <a:pt x="4" y="116"/>
                  </a:lnTo>
                  <a:lnTo>
                    <a:pt x="0" y="137"/>
                  </a:lnTo>
                  <a:lnTo>
                    <a:pt x="2" y="156"/>
                  </a:lnTo>
                  <a:lnTo>
                    <a:pt x="6" y="173"/>
                  </a:lnTo>
                  <a:lnTo>
                    <a:pt x="14" y="192"/>
                  </a:lnTo>
                  <a:lnTo>
                    <a:pt x="27" y="205"/>
                  </a:lnTo>
                  <a:lnTo>
                    <a:pt x="46" y="217"/>
                  </a:lnTo>
                  <a:lnTo>
                    <a:pt x="56" y="220"/>
                  </a:lnTo>
                  <a:lnTo>
                    <a:pt x="69" y="226"/>
                  </a:lnTo>
                  <a:lnTo>
                    <a:pt x="82" y="232"/>
                  </a:lnTo>
                  <a:lnTo>
                    <a:pt x="97" y="237"/>
                  </a:lnTo>
                  <a:lnTo>
                    <a:pt x="113" y="239"/>
                  </a:lnTo>
                  <a:lnTo>
                    <a:pt x="130" y="236"/>
                  </a:lnTo>
                  <a:lnTo>
                    <a:pt x="145" y="230"/>
                  </a:lnTo>
                  <a:lnTo>
                    <a:pt x="160" y="224"/>
                  </a:lnTo>
                  <a:lnTo>
                    <a:pt x="171" y="213"/>
                  </a:lnTo>
                  <a:lnTo>
                    <a:pt x="185" y="201"/>
                  </a:lnTo>
                  <a:lnTo>
                    <a:pt x="194" y="188"/>
                  </a:lnTo>
                  <a:lnTo>
                    <a:pt x="204" y="173"/>
                  </a:lnTo>
                  <a:lnTo>
                    <a:pt x="208" y="158"/>
                  </a:lnTo>
                  <a:lnTo>
                    <a:pt x="210" y="141"/>
                  </a:lnTo>
                  <a:lnTo>
                    <a:pt x="210" y="125"/>
                  </a:lnTo>
                  <a:lnTo>
                    <a:pt x="208" y="112"/>
                  </a:lnTo>
                  <a:lnTo>
                    <a:pt x="202" y="97"/>
                  </a:lnTo>
                  <a:lnTo>
                    <a:pt x="192" y="85"/>
                  </a:lnTo>
                  <a:lnTo>
                    <a:pt x="181" y="76"/>
                  </a:lnTo>
                  <a:lnTo>
                    <a:pt x="164" y="70"/>
                  </a:lnTo>
                  <a:lnTo>
                    <a:pt x="158" y="68"/>
                  </a:lnTo>
                  <a:lnTo>
                    <a:pt x="149" y="66"/>
                  </a:lnTo>
                  <a:lnTo>
                    <a:pt x="139" y="66"/>
                  </a:lnTo>
                  <a:lnTo>
                    <a:pt x="128" y="66"/>
                  </a:lnTo>
                  <a:lnTo>
                    <a:pt x="114" y="66"/>
                  </a:lnTo>
                  <a:lnTo>
                    <a:pt x="105" y="66"/>
                  </a:lnTo>
                  <a:lnTo>
                    <a:pt x="95" y="66"/>
                  </a:lnTo>
                  <a:lnTo>
                    <a:pt x="92" y="70"/>
                  </a:lnTo>
                  <a:lnTo>
                    <a:pt x="84" y="76"/>
                  </a:lnTo>
                  <a:lnTo>
                    <a:pt x="78" y="83"/>
                  </a:lnTo>
                  <a:lnTo>
                    <a:pt x="76" y="87"/>
                  </a:lnTo>
                  <a:lnTo>
                    <a:pt x="78" y="93"/>
                  </a:lnTo>
                  <a:lnTo>
                    <a:pt x="82" y="99"/>
                  </a:lnTo>
                  <a:lnTo>
                    <a:pt x="92" y="108"/>
                  </a:lnTo>
                  <a:lnTo>
                    <a:pt x="101" y="108"/>
                  </a:lnTo>
                  <a:lnTo>
                    <a:pt x="113" y="112"/>
                  </a:lnTo>
                  <a:lnTo>
                    <a:pt x="122" y="112"/>
                  </a:lnTo>
                  <a:lnTo>
                    <a:pt x="133" y="112"/>
                  </a:lnTo>
                  <a:lnTo>
                    <a:pt x="141" y="112"/>
                  </a:lnTo>
                  <a:lnTo>
                    <a:pt x="149" y="118"/>
                  </a:lnTo>
                  <a:lnTo>
                    <a:pt x="158" y="125"/>
                  </a:lnTo>
                  <a:lnTo>
                    <a:pt x="168" y="137"/>
                  </a:lnTo>
                  <a:lnTo>
                    <a:pt x="168" y="150"/>
                  </a:lnTo>
                  <a:lnTo>
                    <a:pt x="166" y="160"/>
                  </a:lnTo>
                  <a:lnTo>
                    <a:pt x="160" y="169"/>
                  </a:lnTo>
                  <a:lnTo>
                    <a:pt x="152" y="175"/>
                  </a:lnTo>
                  <a:lnTo>
                    <a:pt x="143" y="179"/>
                  </a:lnTo>
                  <a:lnTo>
                    <a:pt x="132" y="179"/>
                  </a:lnTo>
                  <a:lnTo>
                    <a:pt x="120" y="179"/>
                  </a:lnTo>
                  <a:lnTo>
                    <a:pt x="107" y="179"/>
                  </a:lnTo>
                  <a:lnTo>
                    <a:pt x="92" y="173"/>
                  </a:lnTo>
                  <a:lnTo>
                    <a:pt x="80" y="165"/>
                  </a:lnTo>
                  <a:lnTo>
                    <a:pt x="69" y="158"/>
                  </a:lnTo>
                  <a:lnTo>
                    <a:pt x="57" y="150"/>
                  </a:lnTo>
                  <a:lnTo>
                    <a:pt x="46" y="141"/>
                  </a:lnTo>
                  <a:lnTo>
                    <a:pt x="40" y="131"/>
                  </a:lnTo>
                  <a:lnTo>
                    <a:pt x="35" y="118"/>
                  </a:lnTo>
                  <a:lnTo>
                    <a:pt x="35" y="108"/>
                  </a:lnTo>
                  <a:lnTo>
                    <a:pt x="33" y="99"/>
                  </a:lnTo>
                  <a:lnTo>
                    <a:pt x="35" y="89"/>
                  </a:lnTo>
                  <a:lnTo>
                    <a:pt x="37" y="82"/>
                  </a:lnTo>
                  <a:lnTo>
                    <a:pt x="40" y="76"/>
                  </a:lnTo>
                  <a:lnTo>
                    <a:pt x="42" y="66"/>
                  </a:lnTo>
                  <a:lnTo>
                    <a:pt x="48" y="59"/>
                  </a:lnTo>
                  <a:lnTo>
                    <a:pt x="54" y="51"/>
                  </a:lnTo>
                  <a:lnTo>
                    <a:pt x="61" y="47"/>
                  </a:lnTo>
                  <a:lnTo>
                    <a:pt x="69" y="40"/>
                  </a:lnTo>
                  <a:lnTo>
                    <a:pt x="76" y="34"/>
                  </a:lnTo>
                  <a:lnTo>
                    <a:pt x="86" y="30"/>
                  </a:lnTo>
                  <a:lnTo>
                    <a:pt x="95" y="28"/>
                  </a:lnTo>
                  <a:lnTo>
                    <a:pt x="103" y="25"/>
                  </a:lnTo>
                  <a:lnTo>
                    <a:pt x="114" y="25"/>
                  </a:lnTo>
                  <a:lnTo>
                    <a:pt x="124" y="23"/>
                  </a:lnTo>
                  <a:lnTo>
                    <a:pt x="133" y="25"/>
                  </a:lnTo>
                  <a:lnTo>
                    <a:pt x="139" y="19"/>
                  </a:lnTo>
                  <a:lnTo>
                    <a:pt x="143" y="15"/>
                  </a:lnTo>
                  <a:lnTo>
                    <a:pt x="147" y="9"/>
                  </a:lnTo>
                  <a:lnTo>
                    <a:pt x="149" y="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76" name="Freeform 47">
              <a:extLst>
                <a:ext uri="{FF2B5EF4-FFF2-40B4-BE49-F238E27FC236}">
                  <a16:creationId xmlns:a16="http://schemas.microsoft.com/office/drawing/2014/main" id="{B00ABB04-7D37-C250-C7A8-47A0FEE04B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60" y="1202"/>
              <a:ext cx="27" cy="43"/>
            </a:xfrm>
            <a:custGeom>
              <a:avLst/>
              <a:gdLst>
                <a:gd name="T0" fmla="*/ 0 w 85"/>
                <a:gd name="T1" fmla="*/ 0 h 152"/>
                <a:gd name="T2" fmla="*/ 0 w 85"/>
                <a:gd name="T3" fmla="*/ 0 h 152"/>
                <a:gd name="T4" fmla="*/ 0 w 85"/>
                <a:gd name="T5" fmla="*/ 0 h 152"/>
                <a:gd name="T6" fmla="*/ 0 w 85"/>
                <a:gd name="T7" fmla="*/ 0 h 152"/>
                <a:gd name="T8" fmla="*/ 0 w 85"/>
                <a:gd name="T9" fmla="*/ 0 h 152"/>
                <a:gd name="T10" fmla="*/ 0 w 85"/>
                <a:gd name="T11" fmla="*/ 0 h 152"/>
                <a:gd name="T12" fmla="*/ 0 w 85"/>
                <a:gd name="T13" fmla="*/ 0 h 152"/>
                <a:gd name="T14" fmla="*/ 0 w 85"/>
                <a:gd name="T15" fmla="*/ 0 h 152"/>
                <a:gd name="T16" fmla="*/ 0 w 85"/>
                <a:gd name="T17" fmla="*/ 0 h 152"/>
                <a:gd name="T18" fmla="*/ 0 w 85"/>
                <a:gd name="T19" fmla="*/ 0 h 152"/>
                <a:gd name="T20" fmla="*/ 0 w 85"/>
                <a:gd name="T21" fmla="*/ 0 h 152"/>
                <a:gd name="T22" fmla="*/ 0 w 85"/>
                <a:gd name="T23" fmla="*/ 0 h 152"/>
                <a:gd name="T24" fmla="*/ 0 w 85"/>
                <a:gd name="T25" fmla="*/ 0 h 152"/>
                <a:gd name="T26" fmla="*/ 0 w 85"/>
                <a:gd name="T27" fmla="*/ 0 h 152"/>
                <a:gd name="T28" fmla="*/ 0 w 85"/>
                <a:gd name="T29" fmla="*/ 0 h 152"/>
                <a:gd name="T30" fmla="*/ 0 w 85"/>
                <a:gd name="T31" fmla="*/ 0 h 152"/>
                <a:gd name="T32" fmla="*/ 0 w 85"/>
                <a:gd name="T33" fmla="*/ 0 h 152"/>
                <a:gd name="T34" fmla="*/ 0 w 85"/>
                <a:gd name="T35" fmla="*/ 0 h 152"/>
                <a:gd name="T36" fmla="*/ 0 w 85"/>
                <a:gd name="T37" fmla="*/ 0 h 152"/>
                <a:gd name="T38" fmla="*/ 0 w 85"/>
                <a:gd name="T39" fmla="*/ 0 h 152"/>
                <a:gd name="T40" fmla="*/ 0 w 85"/>
                <a:gd name="T41" fmla="*/ 0 h 152"/>
                <a:gd name="T42" fmla="*/ 0 w 85"/>
                <a:gd name="T43" fmla="*/ 0 h 152"/>
                <a:gd name="T44" fmla="*/ 0 w 85"/>
                <a:gd name="T45" fmla="*/ 0 h 152"/>
                <a:gd name="T46" fmla="*/ 0 w 85"/>
                <a:gd name="T47" fmla="*/ 0 h 152"/>
                <a:gd name="T48" fmla="*/ 0 w 85"/>
                <a:gd name="T49" fmla="*/ 0 h 152"/>
                <a:gd name="T50" fmla="*/ 0 w 85"/>
                <a:gd name="T51" fmla="*/ 0 h 152"/>
                <a:gd name="T52" fmla="*/ 0 w 85"/>
                <a:gd name="T53" fmla="*/ 0 h 152"/>
                <a:gd name="T54" fmla="*/ 0 w 85"/>
                <a:gd name="T55" fmla="*/ 0 h 152"/>
                <a:gd name="T56" fmla="*/ 0 w 85"/>
                <a:gd name="T57" fmla="*/ 0 h 152"/>
                <a:gd name="T58" fmla="*/ 0 w 85"/>
                <a:gd name="T59" fmla="*/ 0 h 152"/>
                <a:gd name="T60" fmla="*/ 0 w 85"/>
                <a:gd name="T61" fmla="*/ 0 h 152"/>
                <a:gd name="T62" fmla="*/ 0 w 85"/>
                <a:gd name="T63" fmla="*/ 0 h 152"/>
                <a:gd name="T64" fmla="*/ 0 w 85"/>
                <a:gd name="T65" fmla="*/ 0 h 152"/>
                <a:gd name="T66" fmla="*/ 0 w 85"/>
                <a:gd name="T67" fmla="*/ 0 h 152"/>
                <a:gd name="T68" fmla="*/ 0 w 85"/>
                <a:gd name="T69" fmla="*/ 0 h 152"/>
                <a:gd name="T70" fmla="*/ 0 w 85"/>
                <a:gd name="T71" fmla="*/ 0 h 152"/>
                <a:gd name="T72" fmla="*/ 0 w 85"/>
                <a:gd name="T73" fmla="*/ 0 h 152"/>
                <a:gd name="T74" fmla="*/ 0 w 85"/>
                <a:gd name="T75" fmla="*/ 0 h 152"/>
                <a:gd name="T76" fmla="*/ 0 w 85"/>
                <a:gd name="T77" fmla="*/ 0 h 152"/>
                <a:gd name="T78" fmla="*/ 0 w 85"/>
                <a:gd name="T79" fmla="*/ 0 h 152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85"/>
                <a:gd name="T121" fmla="*/ 0 h 152"/>
                <a:gd name="T122" fmla="*/ 85 w 85"/>
                <a:gd name="T123" fmla="*/ 152 h 152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85" h="152">
                  <a:moveTo>
                    <a:pt x="74" y="0"/>
                  </a:moveTo>
                  <a:lnTo>
                    <a:pt x="70" y="0"/>
                  </a:lnTo>
                  <a:lnTo>
                    <a:pt x="66" y="0"/>
                  </a:lnTo>
                  <a:lnTo>
                    <a:pt x="61" y="0"/>
                  </a:lnTo>
                  <a:lnTo>
                    <a:pt x="57" y="0"/>
                  </a:lnTo>
                  <a:lnTo>
                    <a:pt x="59" y="7"/>
                  </a:lnTo>
                  <a:lnTo>
                    <a:pt x="61" y="17"/>
                  </a:lnTo>
                  <a:lnTo>
                    <a:pt x="63" y="26"/>
                  </a:lnTo>
                  <a:lnTo>
                    <a:pt x="64" y="36"/>
                  </a:lnTo>
                  <a:lnTo>
                    <a:pt x="63" y="45"/>
                  </a:lnTo>
                  <a:lnTo>
                    <a:pt x="61" y="55"/>
                  </a:lnTo>
                  <a:lnTo>
                    <a:pt x="59" y="64"/>
                  </a:lnTo>
                  <a:lnTo>
                    <a:pt x="57" y="76"/>
                  </a:lnTo>
                  <a:lnTo>
                    <a:pt x="51" y="83"/>
                  </a:lnTo>
                  <a:lnTo>
                    <a:pt x="45" y="93"/>
                  </a:lnTo>
                  <a:lnTo>
                    <a:pt x="38" y="102"/>
                  </a:lnTo>
                  <a:lnTo>
                    <a:pt x="32" y="110"/>
                  </a:lnTo>
                  <a:lnTo>
                    <a:pt x="25" y="116"/>
                  </a:lnTo>
                  <a:lnTo>
                    <a:pt x="17" y="125"/>
                  </a:lnTo>
                  <a:lnTo>
                    <a:pt x="7" y="131"/>
                  </a:lnTo>
                  <a:lnTo>
                    <a:pt x="0" y="137"/>
                  </a:lnTo>
                  <a:lnTo>
                    <a:pt x="5" y="144"/>
                  </a:lnTo>
                  <a:lnTo>
                    <a:pt x="11" y="152"/>
                  </a:lnTo>
                  <a:lnTo>
                    <a:pt x="21" y="146"/>
                  </a:lnTo>
                  <a:lnTo>
                    <a:pt x="32" y="142"/>
                  </a:lnTo>
                  <a:lnTo>
                    <a:pt x="42" y="135"/>
                  </a:lnTo>
                  <a:lnTo>
                    <a:pt x="51" y="129"/>
                  </a:lnTo>
                  <a:lnTo>
                    <a:pt x="57" y="119"/>
                  </a:lnTo>
                  <a:lnTo>
                    <a:pt x="66" y="110"/>
                  </a:lnTo>
                  <a:lnTo>
                    <a:pt x="70" y="99"/>
                  </a:lnTo>
                  <a:lnTo>
                    <a:pt x="78" y="89"/>
                  </a:lnTo>
                  <a:lnTo>
                    <a:pt x="80" y="78"/>
                  </a:lnTo>
                  <a:lnTo>
                    <a:pt x="83" y="64"/>
                  </a:lnTo>
                  <a:lnTo>
                    <a:pt x="85" y="53"/>
                  </a:lnTo>
                  <a:lnTo>
                    <a:pt x="85" y="42"/>
                  </a:lnTo>
                  <a:lnTo>
                    <a:pt x="85" y="30"/>
                  </a:lnTo>
                  <a:lnTo>
                    <a:pt x="82" y="19"/>
                  </a:lnTo>
                  <a:lnTo>
                    <a:pt x="78" y="7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77" name="Freeform 48">
              <a:extLst>
                <a:ext uri="{FF2B5EF4-FFF2-40B4-BE49-F238E27FC236}">
                  <a16:creationId xmlns:a16="http://schemas.microsoft.com/office/drawing/2014/main" id="{B493D245-AC09-6CC1-C196-60AB2B4B54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22" y="1227"/>
              <a:ext cx="61" cy="77"/>
            </a:xfrm>
            <a:custGeom>
              <a:avLst/>
              <a:gdLst>
                <a:gd name="T0" fmla="*/ 0 w 200"/>
                <a:gd name="T1" fmla="*/ 0 h 272"/>
                <a:gd name="T2" fmla="*/ 0 w 200"/>
                <a:gd name="T3" fmla="*/ 0 h 272"/>
                <a:gd name="T4" fmla="*/ 0 w 200"/>
                <a:gd name="T5" fmla="*/ 0 h 272"/>
                <a:gd name="T6" fmla="*/ 0 w 200"/>
                <a:gd name="T7" fmla="*/ 0 h 272"/>
                <a:gd name="T8" fmla="*/ 0 w 200"/>
                <a:gd name="T9" fmla="*/ 0 h 272"/>
                <a:gd name="T10" fmla="*/ 0 w 200"/>
                <a:gd name="T11" fmla="*/ 0 h 272"/>
                <a:gd name="T12" fmla="*/ 0 w 200"/>
                <a:gd name="T13" fmla="*/ 0 h 272"/>
                <a:gd name="T14" fmla="*/ 0 w 200"/>
                <a:gd name="T15" fmla="*/ 0 h 272"/>
                <a:gd name="T16" fmla="*/ 0 w 200"/>
                <a:gd name="T17" fmla="*/ 0 h 272"/>
                <a:gd name="T18" fmla="*/ 0 w 200"/>
                <a:gd name="T19" fmla="*/ 0 h 272"/>
                <a:gd name="T20" fmla="*/ 0 w 200"/>
                <a:gd name="T21" fmla="*/ 0 h 272"/>
                <a:gd name="T22" fmla="*/ 0 w 200"/>
                <a:gd name="T23" fmla="*/ 0 h 272"/>
                <a:gd name="T24" fmla="*/ 0 w 200"/>
                <a:gd name="T25" fmla="*/ 0 h 272"/>
                <a:gd name="T26" fmla="*/ 0 w 200"/>
                <a:gd name="T27" fmla="*/ 0 h 272"/>
                <a:gd name="T28" fmla="*/ 0 w 200"/>
                <a:gd name="T29" fmla="*/ 0 h 272"/>
                <a:gd name="T30" fmla="*/ 0 w 200"/>
                <a:gd name="T31" fmla="*/ 0 h 272"/>
                <a:gd name="T32" fmla="*/ 0 w 200"/>
                <a:gd name="T33" fmla="*/ 0 h 272"/>
                <a:gd name="T34" fmla="*/ 0 w 200"/>
                <a:gd name="T35" fmla="*/ 0 h 272"/>
                <a:gd name="T36" fmla="*/ 0 w 200"/>
                <a:gd name="T37" fmla="*/ 0 h 272"/>
                <a:gd name="T38" fmla="*/ 0 w 200"/>
                <a:gd name="T39" fmla="*/ 0 h 272"/>
                <a:gd name="T40" fmla="*/ 0 w 200"/>
                <a:gd name="T41" fmla="*/ 0 h 272"/>
                <a:gd name="T42" fmla="*/ 0 w 200"/>
                <a:gd name="T43" fmla="*/ 0 h 272"/>
                <a:gd name="T44" fmla="*/ 0 w 200"/>
                <a:gd name="T45" fmla="*/ 0 h 272"/>
                <a:gd name="T46" fmla="*/ 0 w 200"/>
                <a:gd name="T47" fmla="*/ 0 h 272"/>
                <a:gd name="T48" fmla="*/ 0 w 200"/>
                <a:gd name="T49" fmla="*/ 0 h 272"/>
                <a:gd name="T50" fmla="*/ 0 w 200"/>
                <a:gd name="T51" fmla="*/ 0 h 272"/>
                <a:gd name="T52" fmla="*/ 0 w 200"/>
                <a:gd name="T53" fmla="*/ 0 h 272"/>
                <a:gd name="T54" fmla="*/ 0 w 200"/>
                <a:gd name="T55" fmla="*/ 0 h 272"/>
                <a:gd name="T56" fmla="*/ 0 w 200"/>
                <a:gd name="T57" fmla="*/ 0 h 272"/>
                <a:gd name="T58" fmla="*/ 0 w 200"/>
                <a:gd name="T59" fmla="*/ 0 h 272"/>
                <a:gd name="T60" fmla="*/ 0 w 200"/>
                <a:gd name="T61" fmla="*/ 0 h 272"/>
                <a:gd name="T62" fmla="*/ 0 w 200"/>
                <a:gd name="T63" fmla="*/ 0 h 272"/>
                <a:gd name="T64" fmla="*/ 0 w 200"/>
                <a:gd name="T65" fmla="*/ 0 h 272"/>
                <a:gd name="T66" fmla="*/ 0 w 200"/>
                <a:gd name="T67" fmla="*/ 0 h 272"/>
                <a:gd name="T68" fmla="*/ 0 w 200"/>
                <a:gd name="T69" fmla="*/ 0 h 272"/>
                <a:gd name="T70" fmla="*/ 0 w 200"/>
                <a:gd name="T71" fmla="*/ 0 h 272"/>
                <a:gd name="T72" fmla="*/ 0 w 200"/>
                <a:gd name="T73" fmla="*/ 0 h 272"/>
                <a:gd name="T74" fmla="*/ 0 w 200"/>
                <a:gd name="T75" fmla="*/ 0 h 272"/>
                <a:gd name="T76" fmla="*/ 0 w 200"/>
                <a:gd name="T77" fmla="*/ 0 h 272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200"/>
                <a:gd name="T118" fmla="*/ 0 h 272"/>
                <a:gd name="T119" fmla="*/ 200 w 200"/>
                <a:gd name="T120" fmla="*/ 272 h 272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200" h="272">
                  <a:moveTo>
                    <a:pt x="103" y="4"/>
                  </a:moveTo>
                  <a:lnTo>
                    <a:pt x="82" y="0"/>
                  </a:lnTo>
                  <a:lnTo>
                    <a:pt x="63" y="4"/>
                  </a:lnTo>
                  <a:lnTo>
                    <a:pt x="46" y="9"/>
                  </a:lnTo>
                  <a:lnTo>
                    <a:pt x="33" y="19"/>
                  </a:lnTo>
                  <a:lnTo>
                    <a:pt x="21" y="30"/>
                  </a:lnTo>
                  <a:lnTo>
                    <a:pt x="14" y="47"/>
                  </a:lnTo>
                  <a:lnTo>
                    <a:pt x="6" y="63"/>
                  </a:lnTo>
                  <a:lnTo>
                    <a:pt x="4" y="83"/>
                  </a:lnTo>
                  <a:lnTo>
                    <a:pt x="0" y="101"/>
                  </a:lnTo>
                  <a:lnTo>
                    <a:pt x="2" y="120"/>
                  </a:lnTo>
                  <a:lnTo>
                    <a:pt x="4" y="139"/>
                  </a:lnTo>
                  <a:lnTo>
                    <a:pt x="12" y="156"/>
                  </a:lnTo>
                  <a:lnTo>
                    <a:pt x="19" y="171"/>
                  </a:lnTo>
                  <a:lnTo>
                    <a:pt x="31" y="186"/>
                  </a:lnTo>
                  <a:lnTo>
                    <a:pt x="46" y="198"/>
                  </a:lnTo>
                  <a:lnTo>
                    <a:pt x="63" y="205"/>
                  </a:lnTo>
                  <a:lnTo>
                    <a:pt x="69" y="205"/>
                  </a:lnTo>
                  <a:lnTo>
                    <a:pt x="74" y="211"/>
                  </a:lnTo>
                  <a:lnTo>
                    <a:pt x="82" y="215"/>
                  </a:lnTo>
                  <a:lnTo>
                    <a:pt x="91" y="220"/>
                  </a:lnTo>
                  <a:lnTo>
                    <a:pt x="99" y="224"/>
                  </a:lnTo>
                  <a:lnTo>
                    <a:pt x="107" y="228"/>
                  </a:lnTo>
                  <a:lnTo>
                    <a:pt x="114" y="234"/>
                  </a:lnTo>
                  <a:lnTo>
                    <a:pt x="124" y="241"/>
                  </a:lnTo>
                  <a:lnTo>
                    <a:pt x="131" y="245"/>
                  </a:lnTo>
                  <a:lnTo>
                    <a:pt x="139" y="251"/>
                  </a:lnTo>
                  <a:lnTo>
                    <a:pt x="147" y="257"/>
                  </a:lnTo>
                  <a:lnTo>
                    <a:pt x="156" y="262"/>
                  </a:lnTo>
                  <a:lnTo>
                    <a:pt x="164" y="264"/>
                  </a:lnTo>
                  <a:lnTo>
                    <a:pt x="171" y="268"/>
                  </a:lnTo>
                  <a:lnTo>
                    <a:pt x="181" y="270"/>
                  </a:lnTo>
                  <a:lnTo>
                    <a:pt x="188" y="272"/>
                  </a:lnTo>
                  <a:lnTo>
                    <a:pt x="194" y="253"/>
                  </a:lnTo>
                  <a:lnTo>
                    <a:pt x="200" y="237"/>
                  </a:lnTo>
                  <a:lnTo>
                    <a:pt x="200" y="226"/>
                  </a:lnTo>
                  <a:lnTo>
                    <a:pt x="200" y="218"/>
                  </a:lnTo>
                  <a:lnTo>
                    <a:pt x="194" y="211"/>
                  </a:lnTo>
                  <a:lnTo>
                    <a:pt x="187" y="207"/>
                  </a:lnTo>
                  <a:lnTo>
                    <a:pt x="177" y="203"/>
                  </a:lnTo>
                  <a:lnTo>
                    <a:pt x="169" y="203"/>
                  </a:lnTo>
                  <a:lnTo>
                    <a:pt x="158" y="201"/>
                  </a:lnTo>
                  <a:lnTo>
                    <a:pt x="147" y="201"/>
                  </a:lnTo>
                  <a:lnTo>
                    <a:pt x="135" y="201"/>
                  </a:lnTo>
                  <a:lnTo>
                    <a:pt x="126" y="203"/>
                  </a:lnTo>
                  <a:lnTo>
                    <a:pt x="116" y="201"/>
                  </a:lnTo>
                  <a:lnTo>
                    <a:pt x="109" y="201"/>
                  </a:lnTo>
                  <a:lnTo>
                    <a:pt x="103" y="201"/>
                  </a:lnTo>
                  <a:lnTo>
                    <a:pt x="101" y="201"/>
                  </a:lnTo>
                  <a:lnTo>
                    <a:pt x="90" y="196"/>
                  </a:lnTo>
                  <a:lnTo>
                    <a:pt x="80" y="192"/>
                  </a:lnTo>
                  <a:lnTo>
                    <a:pt x="72" y="188"/>
                  </a:lnTo>
                  <a:lnTo>
                    <a:pt x="65" y="182"/>
                  </a:lnTo>
                  <a:lnTo>
                    <a:pt x="57" y="177"/>
                  </a:lnTo>
                  <a:lnTo>
                    <a:pt x="50" y="171"/>
                  </a:lnTo>
                  <a:lnTo>
                    <a:pt x="42" y="163"/>
                  </a:lnTo>
                  <a:lnTo>
                    <a:pt x="38" y="158"/>
                  </a:lnTo>
                  <a:lnTo>
                    <a:pt x="33" y="150"/>
                  </a:lnTo>
                  <a:lnTo>
                    <a:pt x="29" y="141"/>
                  </a:lnTo>
                  <a:lnTo>
                    <a:pt x="25" y="131"/>
                  </a:lnTo>
                  <a:lnTo>
                    <a:pt x="23" y="123"/>
                  </a:lnTo>
                  <a:lnTo>
                    <a:pt x="21" y="114"/>
                  </a:lnTo>
                  <a:lnTo>
                    <a:pt x="21" y="104"/>
                  </a:lnTo>
                  <a:lnTo>
                    <a:pt x="21" y="95"/>
                  </a:lnTo>
                  <a:lnTo>
                    <a:pt x="23" y="85"/>
                  </a:lnTo>
                  <a:lnTo>
                    <a:pt x="27" y="72"/>
                  </a:lnTo>
                  <a:lnTo>
                    <a:pt x="31" y="61"/>
                  </a:lnTo>
                  <a:lnTo>
                    <a:pt x="38" y="49"/>
                  </a:lnTo>
                  <a:lnTo>
                    <a:pt x="46" y="42"/>
                  </a:lnTo>
                  <a:lnTo>
                    <a:pt x="53" y="32"/>
                  </a:lnTo>
                  <a:lnTo>
                    <a:pt x="67" y="26"/>
                  </a:lnTo>
                  <a:lnTo>
                    <a:pt x="78" y="23"/>
                  </a:lnTo>
                  <a:lnTo>
                    <a:pt x="91" y="21"/>
                  </a:lnTo>
                  <a:lnTo>
                    <a:pt x="95" y="17"/>
                  </a:lnTo>
                  <a:lnTo>
                    <a:pt x="99" y="11"/>
                  </a:lnTo>
                  <a:lnTo>
                    <a:pt x="101" y="6"/>
                  </a:lnTo>
                  <a:lnTo>
                    <a:pt x="103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78" name="Freeform 49">
              <a:extLst>
                <a:ext uri="{FF2B5EF4-FFF2-40B4-BE49-F238E27FC236}">
                  <a16:creationId xmlns:a16="http://schemas.microsoft.com/office/drawing/2014/main" id="{08E7D8EF-13DC-6241-5F02-FAB382CEF8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63" y="1237"/>
              <a:ext cx="49" cy="34"/>
            </a:xfrm>
            <a:custGeom>
              <a:avLst/>
              <a:gdLst>
                <a:gd name="T0" fmla="*/ 0 w 162"/>
                <a:gd name="T1" fmla="*/ 0 h 118"/>
                <a:gd name="T2" fmla="*/ 0 w 162"/>
                <a:gd name="T3" fmla="*/ 0 h 118"/>
                <a:gd name="T4" fmla="*/ 0 w 162"/>
                <a:gd name="T5" fmla="*/ 0 h 118"/>
                <a:gd name="T6" fmla="*/ 0 w 162"/>
                <a:gd name="T7" fmla="*/ 0 h 118"/>
                <a:gd name="T8" fmla="*/ 0 w 162"/>
                <a:gd name="T9" fmla="*/ 0 h 118"/>
                <a:gd name="T10" fmla="*/ 0 w 162"/>
                <a:gd name="T11" fmla="*/ 0 h 118"/>
                <a:gd name="T12" fmla="*/ 0 w 162"/>
                <a:gd name="T13" fmla="*/ 0 h 118"/>
                <a:gd name="T14" fmla="*/ 0 w 162"/>
                <a:gd name="T15" fmla="*/ 0 h 118"/>
                <a:gd name="T16" fmla="*/ 0 w 162"/>
                <a:gd name="T17" fmla="*/ 0 h 118"/>
                <a:gd name="T18" fmla="*/ 0 w 162"/>
                <a:gd name="T19" fmla="*/ 0 h 118"/>
                <a:gd name="T20" fmla="*/ 0 w 162"/>
                <a:gd name="T21" fmla="*/ 0 h 118"/>
                <a:gd name="T22" fmla="*/ 0 w 162"/>
                <a:gd name="T23" fmla="*/ 0 h 118"/>
                <a:gd name="T24" fmla="*/ 0 w 162"/>
                <a:gd name="T25" fmla="*/ 0 h 118"/>
                <a:gd name="T26" fmla="*/ 0 w 162"/>
                <a:gd name="T27" fmla="*/ 0 h 118"/>
                <a:gd name="T28" fmla="*/ 0 w 162"/>
                <a:gd name="T29" fmla="*/ 0 h 118"/>
                <a:gd name="T30" fmla="*/ 0 w 162"/>
                <a:gd name="T31" fmla="*/ 0 h 118"/>
                <a:gd name="T32" fmla="*/ 0 w 162"/>
                <a:gd name="T33" fmla="*/ 0 h 118"/>
                <a:gd name="T34" fmla="*/ 0 w 162"/>
                <a:gd name="T35" fmla="*/ 0 h 118"/>
                <a:gd name="T36" fmla="*/ 0 w 162"/>
                <a:gd name="T37" fmla="*/ 0 h 118"/>
                <a:gd name="T38" fmla="*/ 0 w 162"/>
                <a:gd name="T39" fmla="*/ 0 h 118"/>
                <a:gd name="T40" fmla="*/ 0 w 162"/>
                <a:gd name="T41" fmla="*/ 0 h 118"/>
                <a:gd name="T42" fmla="*/ 0 w 162"/>
                <a:gd name="T43" fmla="*/ 0 h 118"/>
                <a:gd name="T44" fmla="*/ 0 w 162"/>
                <a:gd name="T45" fmla="*/ 0 h 118"/>
                <a:gd name="T46" fmla="*/ 0 w 162"/>
                <a:gd name="T47" fmla="*/ 0 h 118"/>
                <a:gd name="T48" fmla="*/ 0 w 162"/>
                <a:gd name="T49" fmla="*/ 0 h 118"/>
                <a:gd name="T50" fmla="*/ 0 w 162"/>
                <a:gd name="T51" fmla="*/ 0 h 118"/>
                <a:gd name="T52" fmla="*/ 0 w 162"/>
                <a:gd name="T53" fmla="*/ 0 h 118"/>
                <a:gd name="T54" fmla="*/ 0 w 162"/>
                <a:gd name="T55" fmla="*/ 0 h 118"/>
                <a:gd name="T56" fmla="*/ 0 w 162"/>
                <a:gd name="T57" fmla="*/ 0 h 118"/>
                <a:gd name="T58" fmla="*/ 0 w 162"/>
                <a:gd name="T59" fmla="*/ 0 h 118"/>
                <a:gd name="T60" fmla="*/ 0 w 162"/>
                <a:gd name="T61" fmla="*/ 0 h 118"/>
                <a:gd name="T62" fmla="*/ 0 w 162"/>
                <a:gd name="T63" fmla="*/ 0 h 118"/>
                <a:gd name="T64" fmla="*/ 0 w 162"/>
                <a:gd name="T65" fmla="*/ 0 h 118"/>
                <a:gd name="T66" fmla="*/ 0 w 162"/>
                <a:gd name="T67" fmla="*/ 0 h 118"/>
                <a:gd name="T68" fmla="*/ 0 w 162"/>
                <a:gd name="T69" fmla="*/ 0 h 118"/>
                <a:gd name="T70" fmla="*/ 0 w 162"/>
                <a:gd name="T71" fmla="*/ 0 h 118"/>
                <a:gd name="T72" fmla="*/ 0 w 162"/>
                <a:gd name="T73" fmla="*/ 0 h 118"/>
                <a:gd name="T74" fmla="*/ 0 w 162"/>
                <a:gd name="T75" fmla="*/ 0 h 118"/>
                <a:gd name="T76" fmla="*/ 0 w 162"/>
                <a:gd name="T77" fmla="*/ 0 h 118"/>
                <a:gd name="T78" fmla="*/ 0 w 162"/>
                <a:gd name="T79" fmla="*/ 0 h 118"/>
                <a:gd name="T80" fmla="*/ 0 w 162"/>
                <a:gd name="T81" fmla="*/ 0 h 118"/>
                <a:gd name="T82" fmla="*/ 0 w 162"/>
                <a:gd name="T83" fmla="*/ 0 h 118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162"/>
                <a:gd name="T127" fmla="*/ 0 h 118"/>
                <a:gd name="T128" fmla="*/ 162 w 162"/>
                <a:gd name="T129" fmla="*/ 118 h 118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162" h="118">
                  <a:moveTo>
                    <a:pt x="149" y="19"/>
                  </a:moveTo>
                  <a:lnTo>
                    <a:pt x="132" y="8"/>
                  </a:lnTo>
                  <a:lnTo>
                    <a:pt x="118" y="2"/>
                  </a:lnTo>
                  <a:lnTo>
                    <a:pt x="105" y="0"/>
                  </a:lnTo>
                  <a:lnTo>
                    <a:pt x="97" y="4"/>
                  </a:lnTo>
                  <a:lnTo>
                    <a:pt x="90" y="6"/>
                  </a:lnTo>
                  <a:lnTo>
                    <a:pt x="82" y="15"/>
                  </a:lnTo>
                  <a:lnTo>
                    <a:pt x="76" y="23"/>
                  </a:lnTo>
                  <a:lnTo>
                    <a:pt x="73" y="34"/>
                  </a:lnTo>
                  <a:lnTo>
                    <a:pt x="65" y="42"/>
                  </a:lnTo>
                  <a:lnTo>
                    <a:pt x="59" y="53"/>
                  </a:lnTo>
                  <a:lnTo>
                    <a:pt x="54" y="63"/>
                  </a:lnTo>
                  <a:lnTo>
                    <a:pt x="46" y="72"/>
                  </a:lnTo>
                  <a:lnTo>
                    <a:pt x="37" y="80"/>
                  </a:lnTo>
                  <a:lnTo>
                    <a:pt x="27" y="86"/>
                  </a:lnTo>
                  <a:lnTo>
                    <a:pt x="14" y="90"/>
                  </a:lnTo>
                  <a:lnTo>
                    <a:pt x="2" y="90"/>
                  </a:lnTo>
                  <a:lnTo>
                    <a:pt x="0" y="95"/>
                  </a:lnTo>
                  <a:lnTo>
                    <a:pt x="4" y="103"/>
                  </a:lnTo>
                  <a:lnTo>
                    <a:pt x="8" y="107"/>
                  </a:lnTo>
                  <a:lnTo>
                    <a:pt x="16" y="112"/>
                  </a:lnTo>
                  <a:lnTo>
                    <a:pt x="21" y="112"/>
                  </a:lnTo>
                  <a:lnTo>
                    <a:pt x="31" y="116"/>
                  </a:lnTo>
                  <a:lnTo>
                    <a:pt x="38" y="118"/>
                  </a:lnTo>
                  <a:lnTo>
                    <a:pt x="50" y="118"/>
                  </a:lnTo>
                  <a:lnTo>
                    <a:pt x="57" y="118"/>
                  </a:lnTo>
                  <a:lnTo>
                    <a:pt x="69" y="116"/>
                  </a:lnTo>
                  <a:lnTo>
                    <a:pt x="76" y="114"/>
                  </a:lnTo>
                  <a:lnTo>
                    <a:pt x="86" y="112"/>
                  </a:lnTo>
                  <a:lnTo>
                    <a:pt x="94" y="109"/>
                  </a:lnTo>
                  <a:lnTo>
                    <a:pt x="101" y="107"/>
                  </a:lnTo>
                  <a:lnTo>
                    <a:pt x="109" y="103"/>
                  </a:lnTo>
                  <a:lnTo>
                    <a:pt x="114" y="101"/>
                  </a:lnTo>
                  <a:lnTo>
                    <a:pt x="124" y="90"/>
                  </a:lnTo>
                  <a:lnTo>
                    <a:pt x="137" y="80"/>
                  </a:lnTo>
                  <a:lnTo>
                    <a:pt x="147" y="71"/>
                  </a:lnTo>
                  <a:lnTo>
                    <a:pt x="156" y="59"/>
                  </a:lnTo>
                  <a:lnTo>
                    <a:pt x="162" y="48"/>
                  </a:lnTo>
                  <a:lnTo>
                    <a:pt x="162" y="38"/>
                  </a:lnTo>
                  <a:lnTo>
                    <a:pt x="158" y="27"/>
                  </a:lnTo>
                  <a:lnTo>
                    <a:pt x="149" y="1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79" name="Freeform 50">
              <a:extLst>
                <a:ext uri="{FF2B5EF4-FFF2-40B4-BE49-F238E27FC236}">
                  <a16:creationId xmlns:a16="http://schemas.microsoft.com/office/drawing/2014/main" id="{E2EAD4F2-D518-DBE3-C78A-80D2395FB0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2" y="1284"/>
              <a:ext cx="35" cy="20"/>
            </a:xfrm>
            <a:custGeom>
              <a:avLst/>
              <a:gdLst>
                <a:gd name="T0" fmla="*/ 0 w 114"/>
                <a:gd name="T1" fmla="*/ 0 h 73"/>
                <a:gd name="T2" fmla="*/ 0 w 114"/>
                <a:gd name="T3" fmla="*/ 0 h 73"/>
                <a:gd name="T4" fmla="*/ 0 w 114"/>
                <a:gd name="T5" fmla="*/ 0 h 73"/>
                <a:gd name="T6" fmla="*/ 0 w 114"/>
                <a:gd name="T7" fmla="*/ 0 h 73"/>
                <a:gd name="T8" fmla="*/ 0 w 114"/>
                <a:gd name="T9" fmla="*/ 0 h 73"/>
                <a:gd name="T10" fmla="*/ 0 w 114"/>
                <a:gd name="T11" fmla="*/ 0 h 73"/>
                <a:gd name="T12" fmla="*/ 0 w 114"/>
                <a:gd name="T13" fmla="*/ 0 h 73"/>
                <a:gd name="T14" fmla="*/ 0 w 114"/>
                <a:gd name="T15" fmla="*/ 0 h 73"/>
                <a:gd name="T16" fmla="*/ 0 w 114"/>
                <a:gd name="T17" fmla="*/ 0 h 73"/>
                <a:gd name="T18" fmla="*/ 0 w 114"/>
                <a:gd name="T19" fmla="*/ 0 h 73"/>
                <a:gd name="T20" fmla="*/ 0 w 114"/>
                <a:gd name="T21" fmla="*/ 0 h 73"/>
                <a:gd name="T22" fmla="*/ 0 w 114"/>
                <a:gd name="T23" fmla="*/ 0 h 73"/>
                <a:gd name="T24" fmla="*/ 0 w 114"/>
                <a:gd name="T25" fmla="*/ 0 h 73"/>
                <a:gd name="T26" fmla="*/ 0 w 114"/>
                <a:gd name="T27" fmla="*/ 0 h 73"/>
                <a:gd name="T28" fmla="*/ 0 w 114"/>
                <a:gd name="T29" fmla="*/ 0 h 73"/>
                <a:gd name="T30" fmla="*/ 0 w 114"/>
                <a:gd name="T31" fmla="*/ 0 h 73"/>
                <a:gd name="T32" fmla="*/ 0 w 114"/>
                <a:gd name="T33" fmla="*/ 0 h 73"/>
                <a:gd name="T34" fmla="*/ 0 w 114"/>
                <a:gd name="T35" fmla="*/ 0 h 73"/>
                <a:gd name="T36" fmla="*/ 0 w 114"/>
                <a:gd name="T37" fmla="*/ 0 h 73"/>
                <a:gd name="T38" fmla="*/ 0 w 114"/>
                <a:gd name="T39" fmla="*/ 0 h 73"/>
                <a:gd name="T40" fmla="*/ 0 w 114"/>
                <a:gd name="T41" fmla="*/ 0 h 73"/>
                <a:gd name="T42" fmla="*/ 0 w 114"/>
                <a:gd name="T43" fmla="*/ 0 h 73"/>
                <a:gd name="T44" fmla="*/ 0 w 114"/>
                <a:gd name="T45" fmla="*/ 0 h 73"/>
                <a:gd name="T46" fmla="*/ 0 w 114"/>
                <a:gd name="T47" fmla="*/ 0 h 73"/>
                <a:gd name="T48" fmla="*/ 0 w 114"/>
                <a:gd name="T49" fmla="*/ 0 h 73"/>
                <a:gd name="T50" fmla="*/ 0 w 114"/>
                <a:gd name="T51" fmla="*/ 0 h 73"/>
                <a:gd name="T52" fmla="*/ 0 w 114"/>
                <a:gd name="T53" fmla="*/ 0 h 73"/>
                <a:gd name="T54" fmla="*/ 0 w 114"/>
                <a:gd name="T55" fmla="*/ 0 h 73"/>
                <a:gd name="T56" fmla="*/ 0 w 114"/>
                <a:gd name="T57" fmla="*/ 0 h 73"/>
                <a:gd name="T58" fmla="*/ 0 w 114"/>
                <a:gd name="T59" fmla="*/ 0 h 73"/>
                <a:gd name="T60" fmla="*/ 0 w 114"/>
                <a:gd name="T61" fmla="*/ 0 h 73"/>
                <a:gd name="T62" fmla="*/ 0 w 114"/>
                <a:gd name="T63" fmla="*/ 0 h 73"/>
                <a:gd name="T64" fmla="*/ 0 w 114"/>
                <a:gd name="T65" fmla="*/ 0 h 73"/>
                <a:gd name="T66" fmla="*/ 0 w 114"/>
                <a:gd name="T67" fmla="*/ 0 h 7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14"/>
                <a:gd name="T103" fmla="*/ 0 h 73"/>
                <a:gd name="T104" fmla="*/ 114 w 114"/>
                <a:gd name="T105" fmla="*/ 73 h 7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14" h="73">
                  <a:moveTo>
                    <a:pt x="17" y="0"/>
                  </a:moveTo>
                  <a:lnTo>
                    <a:pt x="13" y="0"/>
                  </a:lnTo>
                  <a:lnTo>
                    <a:pt x="10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10"/>
                  </a:lnTo>
                  <a:lnTo>
                    <a:pt x="0" y="19"/>
                  </a:lnTo>
                  <a:lnTo>
                    <a:pt x="2" y="27"/>
                  </a:lnTo>
                  <a:lnTo>
                    <a:pt x="6" y="36"/>
                  </a:lnTo>
                  <a:lnTo>
                    <a:pt x="10" y="44"/>
                  </a:lnTo>
                  <a:lnTo>
                    <a:pt x="13" y="52"/>
                  </a:lnTo>
                  <a:lnTo>
                    <a:pt x="21" y="57"/>
                  </a:lnTo>
                  <a:lnTo>
                    <a:pt x="29" y="65"/>
                  </a:lnTo>
                  <a:lnTo>
                    <a:pt x="38" y="67"/>
                  </a:lnTo>
                  <a:lnTo>
                    <a:pt x="48" y="71"/>
                  </a:lnTo>
                  <a:lnTo>
                    <a:pt x="57" y="71"/>
                  </a:lnTo>
                  <a:lnTo>
                    <a:pt x="70" y="73"/>
                  </a:lnTo>
                  <a:lnTo>
                    <a:pt x="80" y="71"/>
                  </a:lnTo>
                  <a:lnTo>
                    <a:pt x="91" y="71"/>
                  </a:lnTo>
                  <a:lnTo>
                    <a:pt x="101" y="71"/>
                  </a:lnTo>
                  <a:lnTo>
                    <a:pt x="112" y="71"/>
                  </a:lnTo>
                  <a:lnTo>
                    <a:pt x="112" y="57"/>
                  </a:lnTo>
                  <a:lnTo>
                    <a:pt x="114" y="50"/>
                  </a:lnTo>
                  <a:lnTo>
                    <a:pt x="106" y="50"/>
                  </a:lnTo>
                  <a:lnTo>
                    <a:pt x="97" y="50"/>
                  </a:lnTo>
                  <a:lnTo>
                    <a:pt x="91" y="48"/>
                  </a:lnTo>
                  <a:lnTo>
                    <a:pt x="84" y="48"/>
                  </a:lnTo>
                  <a:lnTo>
                    <a:pt x="70" y="44"/>
                  </a:lnTo>
                  <a:lnTo>
                    <a:pt x="57" y="38"/>
                  </a:lnTo>
                  <a:lnTo>
                    <a:pt x="46" y="31"/>
                  </a:lnTo>
                  <a:lnTo>
                    <a:pt x="34" y="23"/>
                  </a:lnTo>
                  <a:lnTo>
                    <a:pt x="23" y="10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80" name="Freeform 51">
              <a:extLst>
                <a:ext uri="{FF2B5EF4-FFF2-40B4-BE49-F238E27FC236}">
                  <a16:creationId xmlns:a16="http://schemas.microsoft.com/office/drawing/2014/main" id="{EAFAD5CD-30D8-9B76-94ED-E13BE8B3CE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9" y="1287"/>
              <a:ext cx="67" cy="90"/>
            </a:xfrm>
            <a:custGeom>
              <a:avLst/>
              <a:gdLst>
                <a:gd name="T0" fmla="*/ 0 w 221"/>
                <a:gd name="T1" fmla="*/ 0 h 317"/>
                <a:gd name="T2" fmla="*/ 0 w 221"/>
                <a:gd name="T3" fmla="*/ 0 h 317"/>
                <a:gd name="T4" fmla="*/ 0 w 221"/>
                <a:gd name="T5" fmla="*/ 0 h 317"/>
                <a:gd name="T6" fmla="*/ 0 w 221"/>
                <a:gd name="T7" fmla="*/ 0 h 317"/>
                <a:gd name="T8" fmla="*/ 0 w 221"/>
                <a:gd name="T9" fmla="*/ 0 h 317"/>
                <a:gd name="T10" fmla="*/ 0 w 221"/>
                <a:gd name="T11" fmla="*/ 0 h 317"/>
                <a:gd name="T12" fmla="*/ 0 w 221"/>
                <a:gd name="T13" fmla="*/ 0 h 317"/>
                <a:gd name="T14" fmla="*/ 0 w 221"/>
                <a:gd name="T15" fmla="*/ 0 h 317"/>
                <a:gd name="T16" fmla="*/ 0 w 221"/>
                <a:gd name="T17" fmla="*/ 0 h 317"/>
                <a:gd name="T18" fmla="*/ 0 w 221"/>
                <a:gd name="T19" fmla="*/ 0 h 317"/>
                <a:gd name="T20" fmla="*/ 0 w 221"/>
                <a:gd name="T21" fmla="*/ 0 h 317"/>
                <a:gd name="T22" fmla="*/ 0 w 221"/>
                <a:gd name="T23" fmla="*/ 0 h 317"/>
                <a:gd name="T24" fmla="*/ 0 w 221"/>
                <a:gd name="T25" fmla="*/ 0 h 317"/>
                <a:gd name="T26" fmla="*/ 0 w 221"/>
                <a:gd name="T27" fmla="*/ 0 h 317"/>
                <a:gd name="T28" fmla="*/ 0 w 221"/>
                <a:gd name="T29" fmla="*/ 0 h 317"/>
                <a:gd name="T30" fmla="*/ 0 w 221"/>
                <a:gd name="T31" fmla="*/ 0 h 317"/>
                <a:gd name="T32" fmla="*/ 0 w 221"/>
                <a:gd name="T33" fmla="*/ 0 h 317"/>
                <a:gd name="T34" fmla="*/ 0 w 221"/>
                <a:gd name="T35" fmla="*/ 0 h 317"/>
                <a:gd name="T36" fmla="*/ 0 w 221"/>
                <a:gd name="T37" fmla="*/ 0 h 317"/>
                <a:gd name="T38" fmla="*/ 0 w 221"/>
                <a:gd name="T39" fmla="*/ 0 h 317"/>
                <a:gd name="T40" fmla="*/ 0 w 221"/>
                <a:gd name="T41" fmla="*/ 0 h 317"/>
                <a:gd name="T42" fmla="*/ 0 w 221"/>
                <a:gd name="T43" fmla="*/ 0 h 317"/>
                <a:gd name="T44" fmla="*/ 0 w 221"/>
                <a:gd name="T45" fmla="*/ 0 h 317"/>
                <a:gd name="T46" fmla="*/ 0 w 221"/>
                <a:gd name="T47" fmla="*/ 0 h 317"/>
                <a:gd name="T48" fmla="*/ 0 w 221"/>
                <a:gd name="T49" fmla="*/ 0 h 317"/>
                <a:gd name="T50" fmla="*/ 0 w 221"/>
                <a:gd name="T51" fmla="*/ 0 h 317"/>
                <a:gd name="T52" fmla="*/ 0 w 221"/>
                <a:gd name="T53" fmla="*/ 0 h 317"/>
                <a:gd name="T54" fmla="*/ 0 w 221"/>
                <a:gd name="T55" fmla="*/ 0 h 317"/>
                <a:gd name="T56" fmla="*/ 0 w 221"/>
                <a:gd name="T57" fmla="*/ 0 h 317"/>
                <a:gd name="T58" fmla="*/ 0 w 221"/>
                <a:gd name="T59" fmla="*/ 0 h 317"/>
                <a:gd name="T60" fmla="*/ 0 w 221"/>
                <a:gd name="T61" fmla="*/ 0 h 317"/>
                <a:gd name="T62" fmla="*/ 0 w 221"/>
                <a:gd name="T63" fmla="*/ 0 h 317"/>
                <a:gd name="T64" fmla="*/ 0 w 221"/>
                <a:gd name="T65" fmla="*/ 0 h 317"/>
                <a:gd name="T66" fmla="*/ 0 w 221"/>
                <a:gd name="T67" fmla="*/ 0 h 317"/>
                <a:gd name="T68" fmla="*/ 0 w 221"/>
                <a:gd name="T69" fmla="*/ 0 h 317"/>
                <a:gd name="T70" fmla="*/ 0 w 221"/>
                <a:gd name="T71" fmla="*/ 0 h 317"/>
                <a:gd name="T72" fmla="*/ 0 w 221"/>
                <a:gd name="T73" fmla="*/ 0 h 317"/>
                <a:gd name="T74" fmla="*/ 0 w 221"/>
                <a:gd name="T75" fmla="*/ 0 h 317"/>
                <a:gd name="T76" fmla="*/ 0 w 221"/>
                <a:gd name="T77" fmla="*/ 0 h 317"/>
                <a:gd name="T78" fmla="*/ 0 w 221"/>
                <a:gd name="T79" fmla="*/ 0 h 317"/>
                <a:gd name="T80" fmla="*/ 0 w 221"/>
                <a:gd name="T81" fmla="*/ 0 h 317"/>
                <a:gd name="T82" fmla="*/ 0 w 221"/>
                <a:gd name="T83" fmla="*/ 0 h 317"/>
                <a:gd name="T84" fmla="*/ 0 w 221"/>
                <a:gd name="T85" fmla="*/ 0 h 317"/>
                <a:gd name="T86" fmla="*/ 0 w 221"/>
                <a:gd name="T87" fmla="*/ 0 h 317"/>
                <a:gd name="T88" fmla="*/ 0 w 221"/>
                <a:gd name="T89" fmla="*/ 0 h 317"/>
                <a:gd name="T90" fmla="*/ 0 w 221"/>
                <a:gd name="T91" fmla="*/ 0 h 317"/>
                <a:gd name="T92" fmla="*/ 0 w 221"/>
                <a:gd name="T93" fmla="*/ 0 h 317"/>
                <a:gd name="T94" fmla="*/ 0 w 221"/>
                <a:gd name="T95" fmla="*/ 0 h 317"/>
                <a:gd name="T96" fmla="*/ 0 w 221"/>
                <a:gd name="T97" fmla="*/ 0 h 317"/>
                <a:gd name="T98" fmla="*/ 0 w 221"/>
                <a:gd name="T99" fmla="*/ 0 h 317"/>
                <a:gd name="T100" fmla="*/ 0 w 221"/>
                <a:gd name="T101" fmla="*/ 0 h 317"/>
                <a:gd name="T102" fmla="*/ 0 w 221"/>
                <a:gd name="T103" fmla="*/ 0 h 317"/>
                <a:gd name="T104" fmla="*/ 0 w 221"/>
                <a:gd name="T105" fmla="*/ 0 h 317"/>
                <a:gd name="T106" fmla="*/ 0 w 221"/>
                <a:gd name="T107" fmla="*/ 0 h 317"/>
                <a:gd name="T108" fmla="*/ 0 w 221"/>
                <a:gd name="T109" fmla="*/ 0 h 317"/>
                <a:gd name="T110" fmla="*/ 0 w 221"/>
                <a:gd name="T111" fmla="*/ 0 h 317"/>
                <a:gd name="T112" fmla="*/ 0 w 221"/>
                <a:gd name="T113" fmla="*/ 0 h 31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221"/>
                <a:gd name="T172" fmla="*/ 0 h 317"/>
                <a:gd name="T173" fmla="*/ 221 w 221"/>
                <a:gd name="T174" fmla="*/ 317 h 317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221" h="317">
                  <a:moveTo>
                    <a:pt x="221" y="0"/>
                  </a:moveTo>
                  <a:lnTo>
                    <a:pt x="219" y="0"/>
                  </a:lnTo>
                  <a:lnTo>
                    <a:pt x="211" y="0"/>
                  </a:lnTo>
                  <a:lnTo>
                    <a:pt x="206" y="0"/>
                  </a:lnTo>
                  <a:lnTo>
                    <a:pt x="200" y="0"/>
                  </a:lnTo>
                  <a:lnTo>
                    <a:pt x="198" y="13"/>
                  </a:lnTo>
                  <a:lnTo>
                    <a:pt x="196" y="28"/>
                  </a:lnTo>
                  <a:lnTo>
                    <a:pt x="192" y="46"/>
                  </a:lnTo>
                  <a:lnTo>
                    <a:pt x="189" y="63"/>
                  </a:lnTo>
                  <a:lnTo>
                    <a:pt x="181" y="76"/>
                  </a:lnTo>
                  <a:lnTo>
                    <a:pt x="173" y="93"/>
                  </a:lnTo>
                  <a:lnTo>
                    <a:pt x="164" y="108"/>
                  </a:lnTo>
                  <a:lnTo>
                    <a:pt x="156" y="124"/>
                  </a:lnTo>
                  <a:lnTo>
                    <a:pt x="145" y="135"/>
                  </a:lnTo>
                  <a:lnTo>
                    <a:pt x="134" y="146"/>
                  </a:lnTo>
                  <a:lnTo>
                    <a:pt x="120" y="154"/>
                  </a:lnTo>
                  <a:lnTo>
                    <a:pt x="107" y="162"/>
                  </a:lnTo>
                  <a:lnTo>
                    <a:pt x="90" y="165"/>
                  </a:lnTo>
                  <a:lnTo>
                    <a:pt x="76" y="165"/>
                  </a:lnTo>
                  <a:lnTo>
                    <a:pt x="59" y="163"/>
                  </a:lnTo>
                  <a:lnTo>
                    <a:pt x="44" y="160"/>
                  </a:lnTo>
                  <a:lnTo>
                    <a:pt x="37" y="152"/>
                  </a:lnTo>
                  <a:lnTo>
                    <a:pt x="27" y="146"/>
                  </a:lnTo>
                  <a:lnTo>
                    <a:pt x="18" y="139"/>
                  </a:lnTo>
                  <a:lnTo>
                    <a:pt x="12" y="137"/>
                  </a:lnTo>
                  <a:lnTo>
                    <a:pt x="10" y="144"/>
                  </a:lnTo>
                  <a:lnTo>
                    <a:pt x="10" y="154"/>
                  </a:lnTo>
                  <a:lnTo>
                    <a:pt x="12" y="160"/>
                  </a:lnTo>
                  <a:lnTo>
                    <a:pt x="16" y="167"/>
                  </a:lnTo>
                  <a:lnTo>
                    <a:pt x="19" y="171"/>
                  </a:lnTo>
                  <a:lnTo>
                    <a:pt x="27" y="175"/>
                  </a:lnTo>
                  <a:lnTo>
                    <a:pt x="35" y="179"/>
                  </a:lnTo>
                  <a:lnTo>
                    <a:pt x="42" y="182"/>
                  </a:lnTo>
                  <a:lnTo>
                    <a:pt x="48" y="184"/>
                  </a:lnTo>
                  <a:lnTo>
                    <a:pt x="57" y="184"/>
                  </a:lnTo>
                  <a:lnTo>
                    <a:pt x="65" y="186"/>
                  </a:lnTo>
                  <a:lnTo>
                    <a:pt x="75" y="188"/>
                  </a:lnTo>
                  <a:lnTo>
                    <a:pt x="82" y="188"/>
                  </a:lnTo>
                  <a:lnTo>
                    <a:pt x="90" y="188"/>
                  </a:lnTo>
                  <a:lnTo>
                    <a:pt x="99" y="188"/>
                  </a:lnTo>
                  <a:lnTo>
                    <a:pt x="107" y="188"/>
                  </a:lnTo>
                  <a:lnTo>
                    <a:pt x="113" y="186"/>
                  </a:lnTo>
                  <a:lnTo>
                    <a:pt x="120" y="184"/>
                  </a:lnTo>
                  <a:lnTo>
                    <a:pt x="124" y="184"/>
                  </a:lnTo>
                  <a:lnTo>
                    <a:pt x="130" y="182"/>
                  </a:lnTo>
                  <a:lnTo>
                    <a:pt x="137" y="177"/>
                  </a:lnTo>
                  <a:lnTo>
                    <a:pt x="151" y="169"/>
                  </a:lnTo>
                  <a:lnTo>
                    <a:pt x="145" y="179"/>
                  </a:lnTo>
                  <a:lnTo>
                    <a:pt x="141" y="188"/>
                  </a:lnTo>
                  <a:lnTo>
                    <a:pt x="137" y="200"/>
                  </a:lnTo>
                  <a:lnTo>
                    <a:pt x="135" y="211"/>
                  </a:lnTo>
                  <a:lnTo>
                    <a:pt x="132" y="222"/>
                  </a:lnTo>
                  <a:lnTo>
                    <a:pt x="128" y="234"/>
                  </a:lnTo>
                  <a:lnTo>
                    <a:pt x="126" y="245"/>
                  </a:lnTo>
                  <a:lnTo>
                    <a:pt x="122" y="255"/>
                  </a:lnTo>
                  <a:lnTo>
                    <a:pt x="116" y="264"/>
                  </a:lnTo>
                  <a:lnTo>
                    <a:pt x="111" y="272"/>
                  </a:lnTo>
                  <a:lnTo>
                    <a:pt x="103" y="278"/>
                  </a:lnTo>
                  <a:lnTo>
                    <a:pt x="96" y="285"/>
                  </a:lnTo>
                  <a:lnTo>
                    <a:pt x="86" y="289"/>
                  </a:lnTo>
                  <a:lnTo>
                    <a:pt x="75" y="293"/>
                  </a:lnTo>
                  <a:lnTo>
                    <a:pt x="61" y="293"/>
                  </a:lnTo>
                  <a:lnTo>
                    <a:pt x="48" y="295"/>
                  </a:lnTo>
                  <a:lnTo>
                    <a:pt x="38" y="291"/>
                  </a:lnTo>
                  <a:lnTo>
                    <a:pt x="33" y="291"/>
                  </a:lnTo>
                  <a:lnTo>
                    <a:pt x="29" y="287"/>
                  </a:lnTo>
                  <a:lnTo>
                    <a:pt x="25" y="283"/>
                  </a:lnTo>
                  <a:lnTo>
                    <a:pt x="19" y="279"/>
                  </a:lnTo>
                  <a:lnTo>
                    <a:pt x="16" y="278"/>
                  </a:lnTo>
                  <a:lnTo>
                    <a:pt x="8" y="278"/>
                  </a:lnTo>
                  <a:lnTo>
                    <a:pt x="0" y="281"/>
                  </a:lnTo>
                  <a:lnTo>
                    <a:pt x="0" y="287"/>
                  </a:lnTo>
                  <a:lnTo>
                    <a:pt x="0" y="295"/>
                  </a:lnTo>
                  <a:lnTo>
                    <a:pt x="4" y="300"/>
                  </a:lnTo>
                  <a:lnTo>
                    <a:pt x="8" y="306"/>
                  </a:lnTo>
                  <a:lnTo>
                    <a:pt x="18" y="312"/>
                  </a:lnTo>
                  <a:lnTo>
                    <a:pt x="29" y="316"/>
                  </a:lnTo>
                  <a:lnTo>
                    <a:pt x="42" y="316"/>
                  </a:lnTo>
                  <a:lnTo>
                    <a:pt x="57" y="317"/>
                  </a:lnTo>
                  <a:lnTo>
                    <a:pt x="71" y="316"/>
                  </a:lnTo>
                  <a:lnTo>
                    <a:pt x="86" y="316"/>
                  </a:lnTo>
                  <a:lnTo>
                    <a:pt x="97" y="310"/>
                  </a:lnTo>
                  <a:lnTo>
                    <a:pt x="111" y="300"/>
                  </a:lnTo>
                  <a:lnTo>
                    <a:pt x="122" y="291"/>
                  </a:lnTo>
                  <a:lnTo>
                    <a:pt x="132" y="281"/>
                  </a:lnTo>
                  <a:lnTo>
                    <a:pt x="141" y="268"/>
                  </a:lnTo>
                  <a:lnTo>
                    <a:pt x="151" y="255"/>
                  </a:lnTo>
                  <a:lnTo>
                    <a:pt x="156" y="240"/>
                  </a:lnTo>
                  <a:lnTo>
                    <a:pt x="164" y="226"/>
                  </a:lnTo>
                  <a:lnTo>
                    <a:pt x="168" y="211"/>
                  </a:lnTo>
                  <a:lnTo>
                    <a:pt x="172" y="196"/>
                  </a:lnTo>
                  <a:lnTo>
                    <a:pt x="173" y="182"/>
                  </a:lnTo>
                  <a:lnTo>
                    <a:pt x="179" y="171"/>
                  </a:lnTo>
                  <a:lnTo>
                    <a:pt x="179" y="156"/>
                  </a:lnTo>
                  <a:lnTo>
                    <a:pt x="183" y="146"/>
                  </a:lnTo>
                  <a:lnTo>
                    <a:pt x="183" y="137"/>
                  </a:lnTo>
                  <a:lnTo>
                    <a:pt x="185" y="129"/>
                  </a:lnTo>
                  <a:lnTo>
                    <a:pt x="189" y="122"/>
                  </a:lnTo>
                  <a:lnTo>
                    <a:pt x="192" y="114"/>
                  </a:lnTo>
                  <a:lnTo>
                    <a:pt x="196" y="105"/>
                  </a:lnTo>
                  <a:lnTo>
                    <a:pt x="202" y="97"/>
                  </a:lnTo>
                  <a:lnTo>
                    <a:pt x="204" y="89"/>
                  </a:lnTo>
                  <a:lnTo>
                    <a:pt x="208" y="80"/>
                  </a:lnTo>
                  <a:lnTo>
                    <a:pt x="211" y="72"/>
                  </a:lnTo>
                  <a:lnTo>
                    <a:pt x="215" y="67"/>
                  </a:lnTo>
                  <a:lnTo>
                    <a:pt x="215" y="57"/>
                  </a:lnTo>
                  <a:lnTo>
                    <a:pt x="217" y="49"/>
                  </a:lnTo>
                  <a:lnTo>
                    <a:pt x="219" y="42"/>
                  </a:lnTo>
                  <a:lnTo>
                    <a:pt x="221" y="34"/>
                  </a:lnTo>
                  <a:lnTo>
                    <a:pt x="221" y="25"/>
                  </a:lnTo>
                  <a:lnTo>
                    <a:pt x="221" y="15"/>
                  </a:lnTo>
                  <a:lnTo>
                    <a:pt x="221" y="8"/>
                  </a:lnTo>
                  <a:lnTo>
                    <a:pt x="22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81" name="Freeform 52">
              <a:extLst>
                <a:ext uri="{FF2B5EF4-FFF2-40B4-BE49-F238E27FC236}">
                  <a16:creationId xmlns:a16="http://schemas.microsoft.com/office/drawing/2014/main" id="{0F3E27DE-499A-166D-E767-6CE79805F9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0" y="1366"/>
              <a:ext cx="71" cy="45"/>
            </a:xfrm>
            <a:custGeom>
              <a:avLst/>
              <a:gdLst>
                <a:gd name="T0" fmla="*/ 0 w 230"/>
                <a:gd name="T1" fmla="*/ 0 h 160"/>
                <a:gd name="T2" fmla="*/ 0 w 230"/>
                <a:gd name="T3" fmla="*/ 0 h 160"/>
                <a:gd name="T4" fmla="*/ 0 w 230"/>
                <a:gd name="T5" fmla="*/ 0 h 160"/>
                <a:gd name="T6" fmla="*/ 0 w 230"/>
                <a:gd name="T7" fmla="*/ 0 h 160"/>
                <a:gd name="T8" fmla="*/ 0 w 230"/>
                <a:gd name="T9" fmla="*/ 0 h 160"/>
                <a:gd name="T10" fmla="*/ 0 w 230"/>
                <a:gd name="T11" fmla="*/ 0 h 160"/>
                <a:gd name="T12" fmla="*/ 0 w 230"/>
                <a:gd name="T13" fmla="*/ 0 h 160"/>
                <a:gd name="T14" fmla="*/ 0 w 230"/>
                <a:gd name="T15" fmla="*/ 0 h 160"/>
                <a:gd name="T16" fmla="*/ 0 w 230"/>
                <a:gd name="T17" fmla="*/ 0 h 160"/>
                <a:gd name="T18" fmla="*/ 0 w 230"/>
                <a:gd name="T19" fmla="*/ 0 h 160"/>
                <a:gd name="T20" fmla="*/ 0 w 230"/>
                <a:gd name="T21" fmla="*/ 0 h 160"/>
                <a:gd name="T22" fmla="*/ 0 w 230"/>
                <a:gd name="T23" fmla="*/ 0 h 160"/>
                <a:gd name="T24" fmla="*/ 0 w 230"/>
                <a:gd name="T25" fmla="*/ 0 h 160"/>
                <a:gd name="T26" fmla="*/ 0 w 230"/>
                <a:gd name="T27" fmla="*/ 0 h 160"/>
                <a:gd name="T28" fmla="*/ 0 w 230"/>
                <a:gd name="T29" fmla="*/ 0 h 160"/>
                <a:gd name="T30" fmla="*/ 0 w 230"/>
                <a:gd name="T31" fmla="*/ 0 h 160"/>
                <a:gd name="T32" fmla="*/ 0 w 230"/>
                <a:gd name="T33" fmla="*/ 0 h 160"/>
                <a:gd name="T34" fmla="*/ 0 w 230"/>
                <a:gd name="T35" fmla="*/ 0 h 160"/>
                <a:gd name="T36" fmla="*/ 0 w 230"/>
                <a:gd name="T37" fmla="*/ 0 h 160"/>
                <a:gd name="T38" fmla="*/ 0 w 230"/>
                <a:gd name="T39" fmla="*/ 0 h 160"/>
                <a:gd name="T40" fmla="*/ 0 w 230"/>
                <a:gd name="T41" fmla="*/ 0 h 160"/>
                <a:gd name="T42" fmla="*/ 0 w 230"/>
                <a:gd name="T43" fmla="*/ 0 h 160"/>
                <a:gd name="T44" fmla="*/ 0 w 230"/>
                <a:gd name="T45" fmla="*/ 0 h 160"/>
                <a:gd name="T46" fmla="*/ 0 w 230"/>
                <a:gd name="T47" fmla="*/ 0 h 160"/>
                <a:gd name="T48" fmla="*/ 0 w 230"/>
                <a:gd name="T49" fmla="*/ 0 h 160"/>
                <a:gd name="T50" fmla="*/ 0 w 230"/>
                <a:gd name="T51" fmla="*/ 0 h 160"/>
                <a:gd name="T52" fmla="*/ 0 w 230"/>
                <a:gd name="T53" fmla="*/ 0 h 160"/>
                <a:gd name="T54" fmla="*/ 0 w 230"/>
                <a:gd name="T55" fmla="*/ 0 h 160"/>
                <a:gd name="T56" fmla="*/ 0 w 230"/>
                <a:gd name="T57" fmla="*/ 0 h 160"/>
                <a:gd name="T58" fmla="*/ 0 w 230"/>
                <a:gd name="T59" fmla="*/ 0 h 160"/>
                <a:gd name="T60" fmla="*/ 0 w 230"/>
                <a:gd name="T61" fmla="*/ 0 h 160"/>
                <a:gd name="T62" fmla="*/ 0 w 230"/>
                <a:gd name="T63" fmla="*/ 0 h 160"/>
                <a:gd name="T64" fmla="*/ 0 w 230"/>
                <a:gd name="T65" fmla="*/ 0 h 160"/>
                <a:gd name="T66" fmla="*/ 0 w 230"/>
                <a:gd name="T67" fmla="*/ 0 h 160"/>
                <a:gd name="T68" fmla="*/ 0 w 230"/>
                <a:gd name="T69" fmla="*/ 0 h 160"/>
                <a:gd name="T70" fmla="*/ 0 w 230"/>
                <a:gd name="T71" fmla="*/ 0 h 160"/>
                <a:gd name="T72" fmla="*/ 0 w 230"/>
                <a:gd name="T73" fmla="*/ 0 h 160"/>
                <a:gd name="T74" fmla="*/ 0 w 230"/>
                <a:gd name="T75" fmla="*/ 0 h 160"/>
                <a:gd name="T76" fmla="*/ 0 w 230"/>
                <a:gd name="T77" fmla="*/ 0 h 160"/>
                <a:gd name="T78" fmla="*/ 0 w 230"/>
                <a:gd name="T79" fmla="*/ 0 h 160"/>
                <a:gd name="T80" fmla="*/ 0 w 230"/>
                <a:gd name="T81" fmla="*/ 0 h 160"/>
                <a:gd name="T82" fmla="*/ 0 w 230"/>
                <a:gd name="T83" fmla="*/ 0 h 160"/>
                <a:gd name="T84" fmla="*/ 0 w 230"/>
                <a:gd name="T85" fmla="*/ 0 h 160"/>
                <a:gd name="T86" fmla="*/ 0 w 230"/>
                <a:gd name="T87" fmla="*/ 0 h 160"/>
                <a:gd name="T88" fmla="*/ 0 w 230"/>
                <a:gd name="T89" fmla="*/ 0 h 160"/>
                <a:gd name="T90" fmla="*/ 0 w 230"/>
                <a:gd name="T91" fmla="*/ 0 h 160"/>
                <a:gd name="T92" fmla="*/ 0 w 230"/>
                <a:gd name="T93" fmla="*/ 0 h 160"/>
                <a:gd name="T94" fmla="*/ 0 w 230"/>
                <a:gd name="T95" fmla="*/ 0 h 160"/>
                <a:gd name="T96" fmla="*/ 0 w 230"/>
                <a:gd name="T97" fmla="*/ 0 h 160"/>
                <a:gd name="T98" fmla="*/ 0 w 230"/>
                <a:gd name="T99" fmla="*/ 0 h 160"/>
                <a:gd name="T100" fmla="*/ 0 w 230"/>
                <a:gd name="T101" fmla="*/ 0 h 160"/>
                <a:gd name="T102" fmla="*/ 0 w 230"/>
                <a:gd name="T103" fmla="*/ 0 h 160"/>
                <a:gd name="T104" fmla="*/ 0 w 230"/>
                <a:gd name="T105" fmla="*/ 0 h 160"/>
                <a:gd name="T106" fmla="*/ 0 w 230"/>
                <a:gd name="T107" fmla="*/ 0 h 160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230"/>
                <a:gd name="T163" fmla="*/ 0 h 160"/>
                <a:gd name="T164" fmla="*/ 230 w 230"/>
                <a:gd name="T165" fmla="*/ 160 h 160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230" h="160">
                  <a:moveTo>
                    <a:pt x="230" y="0"/>
                  </a:moveTo>
                  <a:lnTo>
                    <a:pt x="222" y="0"/>
                  </a:lnTo>
                  <a:lnTo>
                    <a:pt x="215" y="2"/>
                  </a:lnTo>
                  <a:lnTo>
                    <a:pt x="207" y="4"/>
                  </a:lnTo>
                  <a:lnTo>
                    <a:pt x="201" y="8"/>
                  </a:lnTo>
                  <a:lnTo>
                    <a:pt x="190" y="16"/>
                  </a:lnTo>
                  <a:lnTo>
                    <a:pt x="179" y="23"/>
                  </a:lnTo>
                  <a:lnTo>
                    <a:pt x="167" y="31"/>
                  </a:lnTo>
                  <a:lnTo>
                    <a:pt x="156" y="40"/>
                  </a:lnTo>
                  <a:lnTo>
                    <a:pt x="144" y="48"/>
                  </a:lnTo>
                  <a:lnTo>
                    <a:pt x="133" y="57"/>
                  </a:lnTo>
                  <a:lnTo>
                    <a:pt x="125" y="63"/>
                  </a:lnTo>
                  <a:lnTo>
                    <a:pt x="116" y="71"/>
                  </a:lnTo>
                  <a:lnTo>
                    <a:pt x="108" y="76"/>
                  </a:lnTo>
                  <a:lnTo>
                    <a:pt x="101" y="84"/>
                  </a:lnTo>
                  <a:lnTo>
                    <a:pt x="91" y="90"/>
                  </a:lnTo>
                  <a:lnTo>
                    <a:pt x="83" y="95"/>
                  </a:lnTo>
                  <a:lnTo>
                    <a:pt x="74" y="99"/>
                  </a:lnTo>
                  <a:lnTo>
                    <a:pt x="64" y="105"/>
                  </a:lnTo>
                  <a:lnTo>
                    <a:pt x="55" y="109"/>
                  </a:lnTo>
                  <a:lnTo>
                    <a:pt x="45" y="113"/>
                  </a:lnTo>
                  <a:lnTo>
                    <a:pt x="38" y="118"/>
                  </a:lnTo>
                  <a:lnTo>
                    <a:pt x="30" y="124"/>
                  </a:lnTo>
                  <a:lnTo>
                    <a:pt x="23" y="130"/>
                  </a:lnTo>
                  <a:lnTo>
                    <a:pt x="13" y="137"/>
                  </a:lnTo>
                  <a:lnTo>
                    <a:pt x="6" y="145"/>
                  </a:lnTo>
                  <a:lnTo>
                    <a:pt x="0" y="152"/>
                  </a:lnTo>
                  <a:lnTo>
                    <a:pt x="9" y="156"/>
                  </a:lnTo>
                  <a:lnTo>
                    <a:pt x="19" y="160"/>
                  </a:lnTo>
                  <a:lnTo>
                    <a:pt x="26" y="154"/>
                  </a:lnTo>
                  <a:lnTo>
                    <a:pt x="36" y="149"/>
                  </a:lnTo>
                  <a:lnTo>
                    <a:pt x="45" y="145"/>
                  </a:lnTo>
                  <a:lnTo>
                    <a:pt x="55" y="141"/>
                  </a:lnTo>
                  <a:lnTo>
                    <a:pt x="66" y="137"/>
                  </a:lnTo>
                  <a:lnTo>
                    <a:pt x="78" y="135"/>
                  </a:lnTo>
                  <a:lnTo>
                    <a:pt x="89" y="132"/>
                  </a:lnTo>
                  <a:lnTo>
                    <a:pt x="102" y="130"/>
                  </a:lnTo>
                  <a:lnTo>
                    <a:pt x="112" y="126"/>
                  </a:lnTo>
                  <a:lnTo>
                    <a:pt x="123" y="122"/>
                  </a:lnTo>
                  <a:lnTo>
                    <a:pt x="135" y="118"/>
                  </a:lnTo>
                  <a:lnTo>
                    <a:pt x="144" y="113"/>
                  </a:lnTo>
                  <a:lnTo>
                    <a:pt x="154" y="107"/>
                  </a:lnTo>
                  <a:lnTo>
                    <a:pt x="163" y="101"/>
                  </a:lnTo>
                  <a:lnTo>
                    <a:pt x="173" y="95"/>
                  </a:lnTo>
                  <a:lnTo>
                    <a:pt x="182" y="88"/>
                  </a:lnTo>
                  <a:lnTo>
                    <a:pt x="190" y="76"/>
                  </a:lnTo>
                  <a:lnTo>
                    <a:pt x="199" y="67"/>
                  </a:lnTo>
                  <a:lnTo>
                    <a:pt x="207" y="57"/>
                  </a:lnTo>
                  <a:lnTo>
                    <a:pt x="215" y="48"/>
                  </a:lnTo>
                  <a:lnTo>
                    <a:pt x="220" y="36"/>
                  </a:lnTo>
                  <a:lnTo>
                    <a:pt x="226" y="25"/>
                  </a:lnTo>
                  <a:lnTo>
                    <a:pt x="228" y="12"/>
                  </a:lnTo>
                  <a:lnTo>
                    <a:pt x="23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82" name="Freeform 53">
              <a:extLst>
                <a:ext uri="{FF2B5EF4-FFF2-40B4-BE49-F238E27FC236}">
                  <a16:creationId xmlns:a16="http://schemas.microsoft.com/office/drawing/2014/main" id="{85302383-9145-79A8-7E37-3A9104CC8E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00" y="894"/>
              <a:ext cx="95" cy="55"/>
            </a:xfrm>
            <a:custGeom>
              <a:avLst/>
              <a:gdLst>
                <a:gd name="T0" fmla="*/ 0 w 312"/>
                <a:gd name="T1" fmla="*/ 0 h 196"/>
                <a:gd name="T2" fmla="*/ 0 w 312"/>
                <a:gd name="T3" fmla="*/ 0 h 196"/>
                <a:gd name="T4" fmla="*/ 0 w 312"/>
                <a:gd name="T5" fmla="*/ 0 h 196"/>
                <a:gd name="T6" fmla="*/ 0 w 312"/>
                <a:gd name="T7" fmla="*/ 0 h 196"/>
                <a:gd name="T8" fmla="*/ 0 w 312"/>
                <a:gd name="T9" fmla="*/ 0 h 196"/>
                <a:gd name="T10" fmla="*/ 0 w 312"/>
                <a:gd name="T11" fmla="*/ 0 h 196"/>
                <a:gd name="T12" fmla="*/ 0 w 312"/>
                <a:gd name="T13" fmla="*/ 0 h 196"/>
                <a:gd name="T14" fmla="*/ 0 w 312"/>
                <a:gd name="T15" fmla="*/ 0 h 196"/>
                <a:gd name="T16" fmla="*/ 0 w 312"/>
                <a:gd name="T17" fmla="*/ 0 h 196"/>
                <a:gd name="T18" fmla="*/ 0 w 312"/>
                <a:gd name="T19" fmla="*/ 0 h 196"/>
                <a:gd name="T20" fmla="*/ 0 w 312"/>
                <a:gd name="T21" fmla="*/ 0 h 196"/>
                <a:gd name="T22" fmla="*/ 0 w 312"/>
                <a:gd name="T23" fmla="*/ 0 h 196"/>
                <a:gd name="T24" fmla="*/ 0 w 312"/>
                <a:gd name="T25" fmla="*/ 0 h 196"/>
                <a:gd name="T26" fmla="*/ 0 w 312"/>
                <a:gd name="T27" fmla="*/ 0 h 196"/>
                <a:gd name="T28" fmla="*/ 0 w 312"/>
                <a:gd name="T29" fmla="*/ 0 h 196"/>
                <a:gd name="T30" fmla="*/ 0 w 312"/>
                <a:gd name="T31" fmla="*/ 0 h 196"/>
                <a:gd name="T32" fmla="*/ 0 w 312"/>
                <a:gd name="T33" fmla="*/ 0 h 196"/>
                <a:gd name="T34" fmla="*/ 0 w 312"/>
                <a:gd name="T35" fmla="*/ 0 h 196"/>
                <a:gd name="T36" fmla="*/ 0 w 312"/>
                <a:gd name="T37" fmla="*/ 0 h 196"/>
                <a:gd name="T38" fmla="*/ 0 w 312"/>
                <a:gd name="T39" fmla="*/ 0 h 196"/>
                <a:gd name="T40" fmla="*/ 0 w 312"/>
                <a:gd name="T41" fmla="*/ 0 h 196"/>
                <a:gd name="T42" fmla="*/ 0 w 312"/>
                <a:gd name="T43" fmla="*/ 0 h 196"/>
                <a:gd name="T44" fmla="*/ 0 w 312"/>
                <a:gd name="T45" fmla="*/ 0 h 196"/>
                <a:gd name="T46" fmla="*/ 0 w 312"/>
                <a:gd name="T47" fmla="*/ 0 h 196"/>
                <a:gd name="T48" fmla="*/ 0 w 312"/>
                <a:gd name="T49" fmla="*/ 0 h 196"/>
                <a:gd name="T50" fmla="*/ 0 w 312"/>
                <a:gd name="T51" fmla="*/ 0 h 196"/>
                <a:gd name="T52" fmla="*/ 0 w 312"/>
                <a:gd name="T53" fmla="*/ 0 h 196"/>
                <a:gd name="T54" fmla="*/ 0 w 312"/>
                <a:gd name="T55" fmla="*/ 0 h 196"/>
                <a:gd name="T56" fmla="*/ 0 w 312"/>
                <a:gd name="T57" fmla="*/ 0 h 196"/>
                <a:gd name="T58" fmla="*/ 0 w 312"/>
                <a:gd name="T59" fmla="*/ 0 h 196"/>
                <a:gd name="T60" fmla="*/ 0 w 312"/>
                <a:gd name="T61" fmla="*/ 0 h 196"/>
                <a:gd name="T62" fmla="*/ 0 w 312"/>
                <a:gd name="T63" fmla="*/ 0 h 196"/>
                <a:gd name="T64" fmla="*/ 0 w 312"/>
                <a:gd name="T65" fmla="*/ 0 h 196"/>
                <a:gd name="T66" fmla="*/ 0 w 312"/>
                <a:gd name="T67" fmla="*/ 0 h 196"/>
                <a:gd name="T68" fmla="*/ 0 w 312"/>
                <a:gd name="T69" fmla="*/ 0 h 196"/>
                <a:gd name="T70" fmla="*/ 0 w 312"/>
                <a:gd name="T71" fmla="*/ 0 h 196"/>
                <a:gd name="T72" fmla="*/ 0 w 312"/>
                <a:gd name="T73" fmla="*/ 0 h 196"/>
                <a:gd name="T74" fmla="*/ 0 w 312"/>
                <a:gd name="T75" fmla="*/ 0 h 196"/>
                <a:gd name="T76" fmla="*/ 0 w 312"/>
                <a:gd name="T77" fmla="*/ 0 h 196"/>
                <a:gd name="T78" fmla="*/ 0 w 312"/>
                <a:gd name="T79" fmla="*/ 0 h 196"/>
                <a:gd name="T80" fmla="*/ 0 w 312"/>
                <a:gd name="T81" fmla="*/ 0 h 196"/>
                <a:gd name="T82" fmla="*/ 0 w 312"/>
                <a:gd name="T83" fmla="*/ 0 h 196"/>
                <a:gd name="T84" fmla="*/ 0 w 312"/>
                <a:gd name="T85" fmla="*/ 0 h 196"/>
                <a:gd name="T86" fmla="*/ 0 w 312"/>
                <a:gd name="T87" fmla="*/ 0 h 196"/>
                <a:gd name="T88" fmla="*/ 0 w 312"/>
                <a:gd name="T89" fmla="*/ 0 h 196"/>
                <a:gd name="T90" fmla="*/ 0 w 312"/>
                <a:gd name="T91" fmla="*/ 0 h 196"/>
                <a:gd name="T92" fmla="*/ 0 w 312"/>
                <a:gd name="T93" fmla="*/ 0 h 196"/>
                <a:gd name="T94" fmla="*/ 0 w 312"/>
                <a:gd name="T95" fmla="*/ 0 h 196"/>
                <a:gd name="T96" fmla="*/ 0 w 312"/>
                <a:gd name="T97" fmla="*/ 0 h 196"/>
                <a:gd name="T98" fmla="*/ 0 w 312"/>
                <a:gd name="T99" fmla="*/ 0 h 196"/>
                <a:gd name="T100" fmla="*/ 0 w 312"/>
                <a:gd name="T101" fmla="*/ 0 h 196"/>
                <a:gd name="T102" fmla="*/ 0 w 312"/>
                <a:gd name="T103" fmla="*/ 0 h 196"/>
                <a:gd name="T104" fmla="*/ 0 w 312"/>
                <a:gd name="T105" fmla="*/ 0 h 196"/>
                <a:gd name="T106" fmla="*/ 0 w 312"/>
                <a:gd name="T107" fmla="*/ 0 h 196"/>
                <a:gd name="T108" fmla="*/ 0 w 312"/>
                <a:gd name="T109" fmla="*/ 0 h 196"/>
                <a:gd name="T110" fmla="*/ 0 w 312"/>
                <a:gd name="T111" fmla="*/ 0 h 196"/>
                <a:gd name="T112" fmla="*/ 0 w 312"/>
                <a:gd name="T113" fmla="*/ 0 h 196"/>
                <a:gd name="T114" fmla="*/ 0 w 312"/>
                <a:gd name="T115" fmla="*/ 0 h 19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312"/>
                <a:gd name="T175" fmla="*/ 0 h 196"/>
                <a:gd name="T176" fmla="*/ 312 w 312"/>
                <a:gd name="T177" fmla="*/ 196 h 19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312" h="196">
                  <a:moveTo>
                    <a:pt x="17" y="0"/>
                  </a:moveTo>
                  <a:lnTo>
                    <a:pt x="15" y="0"/>
                  </a:lnTo>
                  <a:lnTo>
                    <a:pt x="12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2" y="16"/>
                  </a:lnTo>
                  <a:lnTo>
                    <a:pt x="2" y="21"/>
                  </a:lnTo>
                  <a:lnTo>
                    <a:pt x="8" y="29"/>
                  </a:lnTo>
                  <a:lnTo>
                    <a:pt x="10" y="37"/>
                  </a:lnTo>
                  <a:lnTo>
                    <a:pt x="13" y="44"/>
                  </a:lnTo>
                  <a:lnTo>
                    <a:pt x="17" y="52"/>
                  </a:lnTo>
                  <a:lnTo>
                    <a:pt x="21" y="61"/>
                  </a:lnTo>
                  <a:lnTo>
                    <a:pt x="25" y="67"/>
                  </a:lnTo>
                  <a:lnTo>
                    <a:pt x="29" y="76"/>
                  </a:lnTo>
                  <a:lnTo>
                    <a:pt x="31" y="84"/>
                  </a:lnTo>
                  <a:lnTo>
                    <a:pt x="34" y="92"/>
                  </a:lnTo>
                  <a:lnTo>
                    <a:pt x="34" y="99"/>
                  </a:lnTo>
                  <a:lnTo>
                    <a:pt x="36" y="109"/>
                  </a:lnTo>
                  <a:lnTo>
                    <a:pt x="36" y="116"/>
                  </a:lnTo>
                  <a:lnTo>
                    <a:pt x="36" y="128"/>
                  </a:lnTo>
                  <a:lnTo>
                    <a:pt x="34" y="134"/>
                  </a:lnTo>
                  <a:lnTo>
                    <a:pt x="34" y="141"/>
                  </a:lnTo>
                  <a:lnTo>
                    <a:pt x="36" y="151"/>
                  </a:lnTo>
                  <a:lnTo>
                    <a:pt x="40" y="158"/>
                  </a:lnTo>
                  <a:lnTo>
                    <a:pt x="50" y="172"/>
                  </a:lnTo>
                  <a:lnTo>
                    <a:pt x="63" y="183"/>
                  </a:lnTo>
                  <a:lnTo>
                    <a:pt x="70" y="187"/>
                  </a:lnTo>
                  <a:lnTo>
                    <a:pt x="78" y="191"/>
                  </a:lnTo>
                  <a:lnTo>
                    <a:pt x="88" y="192"/>
                  </a:lnTo>
                  <a:lnTo>
                    <a:pt x="95" y="196"/>
                  </a:lnTo>
                  <a:lnTo>
                    <a:pt x="105" y="196"/>
                  </a:lnTo>
                  <a:lnTo>
                    <a:pt x="116" y="196"/>
                  </a:lnTo>
                  <a:lnTo>
                    <a:pt x="126" y="194"/>
                  </a:lnTo>
                  <a:lnTo>
                    <a:pt x="137" y="194"/>
                  </a:lnTo>
                  <a:lnTo>
                    <a:pt x="139" y="192"/>
                  </a:lnTo>
                  <a:lnTo>
                    <a:pt x="146" y="192"/>
                  </a:lnTo>
                  <a:lnTo>
                    <a:pt x="154" y="192"/>
                  </a:lnTo>
                  <a:lnTo>
                    <a:pt x="160" y="192"/>
                  </a:lnTo>
                  <a:lnTo>
                    <a:pt x="156" y="185"/>
                  </a:lnTo>
                  <a:lnTo>
                    <a:pt x="152" y="179"/>
                  </a:lnTo>
                  <a:lnTo>
                    <a:pt x="141" y="179"/>
                  </a:lnTo>
                  <a:lnTo>
                    <a:pt x="131" y="179"/>
                  </a:lnTo>
                  <a:lnTo>
                    <a:pt x="124" y="177"/>
                  </a:lnTo>
                  <a:lnTo>
                    <a:pt x="116" y="175"/>
                  </a:lnTo>
                  <a:lnTo>
                    <a:pt x="108" y="172"/>
                  </a:lnTo>
                  <a:lnTo>
                    <a:pt x="101" y="168"/>
                  </a:lnTo>
                  <a:lnTo>
                    <a:pt x="95" y="162"/>
                  </a:lnTo>
                  <a:lnTo>
                    <a:pt x="91" y="158"/>
                  </a:lnTo>
                  <a:lnTo>
                    <a:pt x="86" y="151"/>
                  </a:lnTo>
                  <a:lnTo>
                    <a:pt x="82" y="145"/>
                  </a:lnTo>
                  <a:lnTo>
                    <a:pt x="78" y="137"/>
                  </a:lnTo>
                  <a:lnTo>
                    <a:pt x="76" y="130"/>
                  </a:lnTo>
                  <a:lnTo>
                    <a:pt x="72" y="122"/>
                  </a:lnTo>
                  <a:lnTo>
                    <a:pt x="72" y="113"/>
                  </a:lnTo>
                  <a:lnTo>
                    <a:pt x="72" y="105"/>
                  </a:lnTo>
                  <a:lnTo>
                    <a:pt x="74" y="97"/>
                  </a:lnTo>
                  <a:lnTo>
                    <a:pt x="72" y="88"/>
                  </a:lnTo>
                  <a:lnTo>
                    <a:pt x="72" y="80"/>
                  </a:lnTo>
                  <a:lnTo>
                    <a:pt x="69" y="73"/>
                  </a:lnTo>
                  <a:lnTo>
                    <a:pt x="67" y="67"/>
                  </a:lnTo>
                  <a:lnTo>
                    <a:pt x="59" y="52"/>
                  </a:lnTo>
                  <a:lnTo>
                    <a:pt x="53" y="38"/>
                  </a:lnTo>
                  <a:lnTo>
                    <a:pt x="67" y="40"/>
                  </a:lnTo>
                  <a:lnTo>
                    <a:pt x="82" y="42"/>
                  </a:lnTo>
                  <a:lnTo>
                    <a:pt x="97" y="42"/>
                  </a:lnTo>
                  <a:lnTo>
                    <a:pt x="114" y="42"/>
                  </a:lnTo>
                  <a:lnTo>
                    <a:pt x="129" y="42"/>
                  </a:lnTo>
                  <a:lnTo>
                    <a:pt x="146" y="42"/>
                  </a:lnTo>
                  <a:lnTo>
                    <a:pt x="162" y="42"/>
                  </a:lnTo>
                  <a:lnTo>
                    <a:pt x="181" y="42"/>
                  </a:lnTo>
                  <a:lnTo>
                    <a:pt x="194" y="42"/>
                  </a:lnTo>
                  <a:lnTo>
                    <a:pt x="211" y="46"/>
                  </a:lnTo>
                  <a:lnTo>
                    <a:pt x="224" y="50"/>
                  </a:lnTo>
                  <a:lnTo>
                    <a:pt x="240" y="57"/>
                  </a:lnTo>
                  <a:lnTo>
                    <a:pt x="251" y="63"/>
                  </a:lnTo>
                  <a:lnTo>
                    <a:pt x="264" y="73"/>
                  </a:lnTo>
                  <a:lnTo>
                    <a:pt x="274" y="86"/>
                  </a:lnTo>
                  <a:lnTo>
                    <a:pt x="283" y="101"/>
                  </a:lnTo>
                  <a:lnTo>
                    <a:pt x="289" y="105"/>
                  </a:lnTo>
                  <a:lnTo>
                    <a:pt x="297" y="113"/>
                  </a:lnTo>
                  <a:lnTo>
                    <a:pt x="306" y="118"/>
                  </a:lnTo>
                  <a:lnTo>
                    <a:pt x="312" y="122"/>
                  </a:lnTo>
                  <a:lnTo>
                    <a:pt x="310" y="109"/>
                  </a:lnTo>
                  <a:lnTo>
                    <a:pt x="310" y="99"/>
                  </a:lnTo>
                  <a:lnTo>
                    <a:pt x="306" y="90"/>
                  </a:lnTo>
                  <a:lnTo>
                    <a:pt x="306" y="82"/>
                  </a:lnTo>
                  <a:lnTo>
                    <a:pt x="300" y="75"/>
                  </a:lnTo>
                  <a:lnTo>
                    <a:pt x="297" y="67"/>
                  </a:lnTo>
                  <a:lnTo>
                    <a:pt x="289" y="59"/>
                  </a:lnTo>
                  <a:lnTo>
                    <a:pt x="283" y="54"/>
                  </a:lnTo>
                  <a:lnTo>
                    <a:pt x="276" y="48"/>
                  </a:lnTo>
                  <a:lnTo>
                    <a:pt x="268" y="42"/>
                  </a:lnTo>
                  <a:lnTo>
                    <a:pt x="259" y="38"/>
                  </a:lnTo>
                  <a:lnTo>
                    <a:pt x="251" y="35"/>
                  </a:lnTo>
                  <a:lnTo>
                    <a:pt x="242" y="31"/>
                  </a:lnTo>
                  <a:lnTo>
                    <a:pt x="234" y="29"/>
                  </a:lnTo>
                  <a:lnTo>
                    <a:pt x="224" y="29"/>
                  </a:lnTo>
                  <a:lnTo>
                    <a:pt x="217" y="29"/>
                  </a:lnTo>
                  <a:lnTo>
                    <a:pt x="203" y="25"/>
                  </a:lnTo>
                  <a:lnTo>
                    <a:pt x="190" y="25"/>
                  </a:lnTo>
                  <a:lnTo>
                    <a:pt x="177" y="23"/>
                  </a:lnTo>
                  <a:lnTo>
                    <a:pt x="165" y="23"/>
                  </a:lnTo>
                  <a:lnTo>
                    <a:pt x="152" y="23"/>
                  </a:lnTo>
                  <a:lnTo>
                    <a:pt x="137" y="23"/>
                  </a:lnTo>
                  <a:lnTo>
                    <a:pt x="126" y="23"/>
                  </a:lnTo>
                  <a:lnTo>
                    <a:pt x="114" y="23"/>
                  </a:lnTo>
                  <a:lnTo>
                    <a:pt x="101" y="21"/>
                  </a:lnTo>
                  <a:lnTo>
                    <a:pt x="88" y="21"/>
                  </a:lnTo>
                  <a:lnTo>
                    <a:pt x="74" y="19"/>
                  </a:lnTo>
                  <a:lnTo>
                    <a:pt x="63" y="18"/>
                  </a:lnTo>
                  <a:lnTo>
                    <a:pt x="50" y="14"/>
                  </a:lnTo>
                  <a:lnTo>
                    <a:pt x="38" y="10"/>
                  </a:lnTo>
                  <a:lnTo>
                    <a:pt x="27" y="6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83" name="Freeform 54">
              <a:extLst>
                <a:ext uri="{FF2B5EF4-FFF2-40B4-BE49-F238E27FC236}">
                  <a16:creationId xmlns:a16="http://schemas.microsoft.com/office/drawing/2014/main" id="{E4405FBE-6AE1-6D04-A4D0-922F662D72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4" y="921"/>
              <a:ext cx="29" cy="24"/>
            </a:xfrm>
            <a:custGeom>
              <a:avLst/>
              <a:gdLst>
                <a:gd name="T0" fmla="*/ 0 w 93"/>
                <a:gd name="T1" fmla="*/ 0 h 83"/>
                <a:gd name="T2" fmla="*/ 0 w 93"/>
                <a:gd name="T3" fmla="*/ 0 h 83"/>
                <a:gd name="T4" fmla="*/ 0 w 93"/>
                <a:gd name="T5" fmla="*/ 0 h 83"/>
                <a:gd name="T6" fmla="*/ 0 w 93"/>
                <a:gd name="T7" fmla="*/ 0 h 83"/>
                <a:gd name="T8" fmla="*/ 0 w 93"/>
                <a:gd name="T9" fmla="*/ 0 h 83"/>
                <a:gd name="T10" fmla="*/ 0 w 93"/>
                <a:gd name="T11" fmla="*/ 0 h 83"/>
                <a:gd name="T12" fmla="*/ 0 w 93"/>
                <a:gd name="T13" fmla="*/ 0 h 83"/>
                <a:gd name="T14" fmla="*/ 0 w 93"/>
                <a:gd name="T15" fmla="*/ 0 h 83"/>
                <a:gd name="T16" fmla="*/ 0 w 93"/>
                <a:gd name="T17" fmla="*/ 0 h 83"/>
                <a:gd name="T18" fmla="*/ 0 w 93"/>
                <a:gd name="T19" fmla="*/ 0 h 83"/>
                <a:gd name="T20" fmla="*/ 0 w 93"/>
                <a:gd name="T21" fmla="*/ 0 h 83"/>
                <a:gd name="T22" fmla="*/ 0 w 93"/>
                <a:gd name="T23" fmla="*/ 0 h 83"/>
                <a:gd name="T24" fmla="*/ 0 w 93"/>
                <a:gd name="T25" fmla="*/ 0 h 83"/>
                <a:gd name="T26" fmla="*/ 0 w 93"/>
                <a:gd name="T27" fmla="*/ 0 h 83"/>
                <a:gd name="T28" fmla="*/ 0 w 93"/>
                <a:gd name="T29" fmla="*/ 0 h 83"/>
                <a:gd name="T30" fmla="*/ 0 w 93"/>
                <a:gd name="T31" fmla="*/ 0 h 83"/>
                <a:gd name="T32" fmla="*/ 0 w 93"/>
                <a:gd name="T33" fmla="*/ 0 h 83"/>
                <a:gd name="T34" fmla="*/ 0 w 93"/>
                <a:gd name="T35" fmla="*/ 0 h 83"/>
                <a:gd name="T36" fmla="*/ 0 w 93"/>
                <a:gd name="T37" fmla="*/ 0 h 83"/>
                <a:gd name="T38" fmla="*/ 0 w 93"/>
                <a:gd name="T39" fmla="*/ 0 h 83"/>
                <a:gd name="T40" fmla="*/ 0 w 93"/>
                <a:gd name="T41" fmla="*/ 0 h 83"/>
                <a:gd name="T42" fmla="*/ 0 w 93"/>
                <a:gd name="T43" fmla="*/ 0 h 83"/>
                <a:gd name="T44" fmla="*/ 0 w 93"/>
                <a:gd name="T45" fmla="*/ 0 h 83"/>
                <a:gd name="T46" fmla="*/ 0 w 93"/>
                <a:gd name="T47" fmla="*/ 0 h 83"/>
                <a:gd name="T48" fmla="*/ 0 w 93"/>
                <a:gd name="T49" fmla="*/ 0 h 83"/>
                <a:gd name="T50" fmla="*/ 0 w 93"/>
                <a:gd name="T51" fmla="*/ 0 h 83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93"/>
                <a:gd name="T79" fmla="*/ 0 h 83"/>
                <a:gd name="T80" fmla="*/ 93 w 93"/>
                <a:gd name="T81" fmla="*/ 83 h 83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93" h="83">
                  <a:moveTo>
                    <a:pt x="19" y="0"/>
                  </a:moveTo>
                  <a:lnTo>
                    <a:pt x="15" y="0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0"/>
                  </a:lnTo>
                  <a:lnTo>
                    <a:pt x="4" y="15"/>
                  </a:lnTo>
                  <a:lnTo>
                    <a:pt x="12" y="28"/>
                  </a:lnTo>
                  <a:lnTo>
                    <a:pt x="21" y="41"/>
                  </a:lnTo>
                  <a:lnTo>
                    <a:pt x="34" y="55"/>
                  </a:lnTo>
                  <a:lnTo>
                    <a:pt x="40" y="60"/>
                  </a:lnTo>
                  <a:lnTo>
                    <a:pt x="48" y="66"/>
                  </a:lnTo>
                  <a:lnTo>
                    <a:pt x="55" y="70"/>
                  </a:lnTo>
                  <a:lnTo>
                    <a:pt x="63" y="74"/>
                  </a:lnTo>
                  <a:lnTo>
                    <a:pt x="70" y="76"/>
                  </a:lnTo>
                  <a:lnTo>
                    <a:pt x="78" y="79"/>
                  </a:lnTo>
                  <a:lnTo>
                    <a:pt x="84" y="79"/>
                  </a:lnTo>
                  <a:lnTo>
                    <a:pt x="93" y="83"/>
                  </a:lnTo>
                  <a:lnTo>
                    <a:pt x="89" y="70"/>
                  </a:lnTo>
                  <a:lnTo>
                    <a:pt x="82" y="57"/>
                  </a:lnTo>
                  <a:lnTo>
                    <a:pt x="70" y="47"/>
                  </a:lnTo>
                  <a:lnTo>
                    <a:pt x="61" y="40"/>
                  </a:lnTo>
                  <a:lnTo>
                    <a:pt x="48" y="30"/>
                  </a:lnTo>
                  <a:lnTo>
                    <a:pt x="34" y="21"/>
                  </a:lnTo>
                  <a:lnTo>
                    <a:pt x="23" y="11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84" name="Freeform 55">
              <a:extLst>
                <a:ext uri="{FF2B5EF4-FFF2-40B4-BE49-F238E27FC236}">
                  <a16:creationId xmlns:a16="http://schemas.microsoft.com/office/drawing/2014/main" id="{3C49B8BB-3A5A-6516-E83E-7109D48CD8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57" y="885"/>
              <a:ext cx="55" cy="14"/>
            </a:xfrm>
            <a:custGeom>
              <a:avLst/>
              <a:gdLst>
                <a:gd name="T0" fmla="*/ 0 w 181"/>
                <a:gd name="T1" fmla="*/ 0 h 50"/>
                <a:gd name="T2" fmla="*/ 0 w 181"/>
                <a:gd name="T3" fmla="*/ 0 h 50"/>
                <a:gd name="T4" fmla="*/ 0 w 181"/>
                <a:gd name="T5" fmla="*/ 0 h 50"/>
                <a:gd name="T6" fmla="*/ 0 w 181"/>
                <a:gd name="T7" fmla="*/ 0 h 50"/>
                <a:gd name="T8" fmla="*/ 0 w 181"/>
                <a:gd name="T9" fmla="*/ 0 h 50"/>
                <a:gd name="T10" fmla="*/ 0 w 181"/>
                <a:gd name="T11" fmla="*/ 0 h 50"/>
                <a:gd name="T12" fmla="*/ 0 w 181"/>
                <a:gd name="T13" fmla="*/ 0 h 50"/>
                <a:gd name="T14" fmla="*/ 0 w 181"/>
                <a:gd name="T15" fmla="*/ 0 h 50"/>
                <a:gd name="T16" fmla="*/ 0 w 181"/>
                <a:gd name="T17" fmla="*/ 0 h 50"/>
                <a:gd name="T18" fmla="*/ 0 w 181"/>
                <a:gd name="T19" fmla="*/ 0 h 50"/>
                <a:gd name="T20" fmla="*/ 0 w 181"/>
                <a:gd name="T21" fmla="*/ 0 h 50"/>
                <a:gd name="T22" fmla="*/ 0 w 181"/>
                <a:gd name="T23" fmla="*/ 0 h 50"/>
                <a:gd name="T24" fmla="*/ 0 w 181"/>
                <a:gd name="T25" fmla="*/ 0 h 50"/>
                <a:gd name="T26" fmla="*/ 0 w 181"/>
                <a:gd name="T27" fmla="*/ 0 h 50"/>
                <a:gd name="T28" fmla="*/ 0 w 181"/>
                <a:gd name="T29" fmla="*/ 0 h 50"/>
                <a:gd name="T30" fmla="*/ 0 w 181"/>
                <a:gd name="T31" fmla="*/ 0 h 50"/>
                <a:gd name="T32" fmla="*/ 0 w 181"/>
                <a:gd name="T33" fmla="*/ 0 h 50"/>
                <a:gd name="T34" fmla="*/ 0 w 181"/>
                <a:gd name="T35" fmla="*/ 0 h 50"/>
                <a:gd name="T36" fmla="*/ 0 w 181"/>
                <a:gd name="T37" fmla="*/ 0 h 50"/>
                <a:gd name="T38" fmla="*/ 0 w 181"/>
                <a:gd name="T39" fmla="*/ 0 h 50"/>
                <a:gd name="T40" fmla="*/ 0 w 181"/>
                <a:gd name="T41" fmla="*/ 0 h 50"/>
                <a:gd name="T42" fmla="*/ 0 w 181"/>
                <a:gd name="T43" fmla="*/ 0 h 50"/>
                <a:gd name="T44" fmla="*/ 0 w 181"/>
                <a:gd name="T45" fmla="*/ 0 h 50"/>
                <a:gd name="T46" fmla="*/ 0 w 181"/>
                <a:gd name="T47" fmla="*/ 0 h 50"/>
                <a:gd name="T48" fmla="*/ 0 w 181"/>
                <a:gd name="T49" fmla="*/ 0 h 50"/>
                <a:gd name="T50" fmla="*/ 0 w 181"/>
                <a:gd name="T51" fmla="*/ 0 h 50"/>
                <a:gd name="T52" fmla="*/ 0 w 181"/>
                <a:gd name="T53" fmla="*/ 0 h 50"/>
                <a:gd name="T54" fmla="*/ 0 w 181"/>
                <a:gd name="T55" fmla="*/ 0 h 50"/>
                <a:gd name="T56" fmla="*/ 0 w 181"/>
                <a:gd name="T57" fmla="*/ 0 h 50"/>
                <a:gd name="T58" fmla="*/ 0 w 181"/>
                <a:gd name="T59" fmla="*/ 0 h 50"/>
                <a:gd name="T60" fmla="*/ 0 w 181"/>
                <a:gd name="T61" fmla="*/ 0 h 50"/>
                <a:gd name="T62" fmla="*/ 0 w 181"/>
                <a:gd name="T63" fmla="*/ 0 h 50"/>
                <a:gd name="T64" fmla="*/ 0 w 181"/>
                <a:gd name="T65" fmla="*/ 0 h 50"/>
                <a:gd name="T66" fmla="*/ 0 w 181"/>
                <a:gd name="T67" fmla="*/ 0 h 50"/>
                <a:gd name="T68" fmla="*/ 0 w 181"/>
                <a:gd name="T69" fmla="*/ 0 h 50"/>
                <a:gd name="T70" fmla="*/ 0 w 181"/>
                <a:gd name="T71" fmla="*/ 0 h 50"/>
                <a:gd name="T72" fmla="*/ 0 w 181"/>
                <a:gd name="T73" fmla="*/ 0 h 50"/>
                <a:gd name="T74" fmla="*/ 0 w 181"/>
                <a:gd name="T75" fmla="*/ 0 h 50"/>
                <a:gd name="T76" fmla="*/ 0 w 181"/>
                <a:gd name="T77" fmla="*/ 0 h 50"/>
                <a:gd name="T78" fmla="*/ 0 w 181"/>
                <a:gd name="T79" fmla="*/ 0 h 50"/>
                <a:gd name="T80" fmla="*/ 0 w 181"/>
                <a:gd name="T81" fmla="*/ 0 h 50"/>
                <a:gd name="T82" fmla="*/ 0 w 181"/>
                <a:gd name="T83" fmla="*/ 0 h 50"/>
                <a:gd name="T84" fmla="*/ 0 w 181"/>
                <a:gd name="T85" fmla="*/ 0 h 50"/>
                <a:gd name="T86" fmla="*/ 0 w 181"/>
                <a:gd name="T87" fmla="*/ 0 h 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81"/>
                <a:gd name="T133" fmla="*/ 0 h 50"/>
                <a:gd name="T134" fmla="*/ 181 w 181"/>
                <a:gd name="T135" fmla="*/ 50 h 5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81" h="50">
                  <a:moveTo>
                    <a:pt x="19" y="0"/>
                  </a:moveTo>
                  <a:lnTo>
                    <a:pt x="15" y="0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10"/>
                  </a:lnTo>
                  <a:lnTo>
                    <a:pt x="6" y="21"/>
                  </a:lnTo>
                  <a:lnTo>
                    <a:pt x="12" y="31"/>
                  </a:lnTo>
                  <a:lnTo>
                    <a:pt x="19" y="42"/>
                  </a:lnTo>
                  <a:lnTo>
                    <a:pt x="29" y="48"/>
                  </a:lnTo>
                  <a:lnTo>
                    <a:pt x="38" y="50"/>
                  </a:lnTo>
                  <a:lnTo>
                    <a:pt x="48" y="48"/>
                  </a:lnTo>
                  <a:lnTo>
                    <a:pt x="57" y="38"/>
                  </a:lnTo>
                  <a:lnTo>
                    <a:pt x="65" y="34"/>
                  </a:lnTo>
                  <a:lnTo>
                    <a:pt x="73" y="32"/>
                  </a:lnTo>
                  <a:lnTo>
                    <a:pt x="80" y="32"/>
                  </a:lnTo>
                  <a:lnTo>
                    <a:pt x="90" y="32"/>
                  </a:lnTo>
                  <a:lnTo>
                    <a:pt x="97" y="32"/>
                  </a:lnTo>
                  <a:lnTo>
                    <a:pt x="105" y="32"/>
                  </a:lnTo>
                  <a:lnTo>
                    <a:pt x="112" y="32"/>
                  </a:lnTo>
                  <a:lnTo>
                    <a:pt x="122" y="32"/>
                  </a:lnTo>
                  <a:lnTo>
                    <a:pt x="135" y="34"/>
                  </a:lnTo>
                  <a:lnTo>
                    <a:pt x="150" y="38"/>
                  </a:lnTo>
                  <a:lnTo>
                    <a:pt x="156" y="40"/>
                  </a:lnTo>
                  <a:lnTo>
                    <a:pt x="164" y="42"/>
                  </a:lnTo>
                  <a:lnTo>
                    <a:pt x="173" y="44"/>
                  </a:lnTo>
                  <a:lnTo>
                    <a:pt x="181" y="48"/>
                  </a:lnTo>
                  <a:lnTo>
                    <a:pt x="179" y="34"/>
                  </a:lnTo>
                  <a:lnTo>
                    <a:pt x="179" y="23"/>
                  </a:lnTo>
                  <a:lnTo>
                    <a:pt x="169" y="17"/>
                  </a:lnTo>
                  <a:lnTo>
                    <a:pt x="162" y="13"/>
                  </a:lnTo>
                  <a:lnTo>
                    <a:pt x="154" y="10"/>
                  </a:lnTo>
                  <a:lnTo>
                    <a:pt x="150" y="8"/>
                  </a:lnTo>
                  <a:lnTo>
                    <a:pt x="135" y="4"/>
                  </a:lnTo>
                  <a:lnTo>
                    <a:pt x="124" y="4"/>
                  </a:lnTo>
                  <a:lnTo>
                    <a:pt x="114" y="4"/>
                  </a:lnTo>
                  <a:lnTo>
                    <a:pt x="107" y="4"/>
                  </a:lnTo>
                  <a:lnTo>
                    <a:pt x="95" y="4"/>
                  </a:lnTo>
                  <a:lnTo>
                    <a:pt x="86" y="4"/>
                  </a:lnTo>
                  <a:lnTo>
                    <a:pt x="71" y="2"/>
                  </a:lnTo>
                  <a:lnTo>
                    <a:pt x="55" y="2"/>
                  </a:lnTo>
                  <a:lnTo>
                    <a:pt x="38" y="0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85" name="Freeform 56">
              <a:extLst>
                <a:ext uri="{FF2B5EF4-FFF2-40B4-BE49-F238E27FC236}">
                  <a16:creationId xmlns:a16="http://schemas.microsoft.com/office/drawing/2014/main" id="{C86965DD-1090-160A-E200-E52FD9D663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2" y="1000"/>
              <a:ext cx="20" cy="23"/>
            </a:xfrm>
            <a:custGeom>
              <a:avLst/>
              <a:gdLst>
                <a:gd name="T0" fmla="*/ 0 w 65"/>
                <a:gd name="T1" fmla="*/ 0 h 82"/>
                <a:gd name="T2" fmla="*/ 0 w 65"/>
                <a:gd name="T3" fmla="*/ 0 h 82"/>
                <a:gd name="T4" fmla="*/ 0 w 65"/>
                <a:gd name="T5" fmla="*/ 0 h 82"/>
                <a:gd name="T6" fmla="*/ 0 w 65"/>
                <a:gd name="T7" fmla="*/ 0 h 82"/>
                <a:gd name="T8" fmla="*/ 0 w 65"/>
                <a:gd name="T9" fmla="*/ 0 h 82"/>
                <a:gd name="T10" fmla="*/ 0 w 65"/>
                <a:gd name="T11" fmla="*/ 0 h 82"/>
                <a:gd name="T12" fmla="*/ 0 w 65"/>
                <a:gd name="T13" fmla="*/ 0 h 82"/>
                <a:gd name="T14" fmla="*/ 0 w 65"/>
                <a:gd name="T15" fmla="*/ 0 h 82"/>
                <a:gd name="T16" fmla="*/ 0 w 65"/>
                <a:gd name="T17" fmla="*/ 0 h 82"/>
                <a:gd name="T18" fmla="*/ 0 w 65"/>
                <a:gd name="T19" fmla="*/ 0 h 82"/>
                <a:gd name="T20" fmla="*/ 0 w 65"/>
                <a:gd name="T21" fmla="*/ 0 h 82"/>
                <a:gd name="T22" fmla="*/ 0 w 65"/>
                <a:gd name="T23" fmla="*/ 0 h 82"/>
                <a:gd name="T24" fmla="*/ 0 w 65"/>
                <a:gd name="T25" fmla="*/ 0 h 82"/>
                <a:gd name="T26" fmla="*/ 0 w 65"/>
                <a:gd name="T27" fmla="*/ 0 h 82"/>
                <a:gd name="T28" fmla="*/ 0 w 65"/>
                <a:gd name="T29" fmla="*/ 0 h 82"/>
                <a:gd name="T30" fmla="*/ 0 w 65"/>
                <a:gd name="T31" fmla="*/ 0 h 82"/>
                <a:gd name="T32" fmla="*/ 0 w 65"/>
                <a:gd name="T33" fmla="*/ 0 h 82"/>
                <a:gd name="T34" fmla="*/ 0 w 65"/>
                <a:gd name="T35" fmla="*/ 0 h 82"/>
                <a:gd name="T36" fmla="*/ 0 w 65"/>
                <a:gd name="T37" fmla="*/ 0 h 82"/>
                <a:gd name="T38" fmla="*/ 0 w 65"/>
                <a:gd name="T39" fmla="*/ 0 h 82"/>
                <a:gd name="T40" fmla="*/ 0 w 65"/>
                <a:gd name="T41" fmla="*/ 0 h 82"/>
                <a:gd name="T42" fmla="*/ 0 w 65"/>
                <a:gd name="T43" fmla="*/ 0 h 82"/>
                <a:gd name="T44" fmla="*/ 0 w 65"/>
                <a:gd name="T45" fmla="*/ 0 h 82"/>
                <a:gd name="T46" fmla="*/ 0 w 65"/>
                <a:gd name="T47" fmla="*/ 0 h 82"/>
                <a:gd name="T48" fmla="*/ 0 w 65"/>
                <a:gd name="T49" fmla="*/ 0 h 82"/>
                <a:gd name="T50" fmla="*/ 0 w 65"/>
                <a:gd name="T51" fmla="*/ 0 h 82"/>
                <a:gd name="T52" fmla="*/ 0 w 65"/>
                <a:gd name="T53" fmla="*/ 0 h 82"/>
                <a:gd name="T54" fmla="*/ 0 w 65"/>
                <a:gd name="T55" fmla="*/ 0 h 82"/>
                <a:gd name="T56" fmla="*/ 0 w 65"/>
                <a:gd name="T57" fmla="*/ 0 h 82"/>
                <a:gd name="T58" fmla="*/ 0 w 65"/>
                <a:gd name="T59" fmla="*/ 0 h 8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65"/>
                <a:gd name="T91" fmla="*/ 0 h 82"/>
                <a:gd name="T92" fmla="*/ 65 w 65"/>
                <a:gd name="T93" fmla="*/ 82 h 82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65" h="82">
                  <a:moveTo>
                    <a:pt x="48" y="6"/>
                  </a:moveTo>
                  <a:lnTo>
                    <a:pt x="38" y="2"/>
                  </a:lnTo>
                  <a:lnTo>
                    <a:pt x="29" y="0"/>
                  </a:lnTo>
                  <a:lnTo>
                    <a:pt x="15" y="0"/>
                  </a:lnTo>
                  <a:lnTo>
                    <a:pt x="8" y="0"/>
                  </a:lnTo>
                  <a:lnTo>
                    <a:pt x="0" y="4"/>
                  </a:lnTo>
                  <a:lnTo>
                    <a:pt x="4" y="9"/>
                  </a:lnTo>
                  <a:lnTo>
                    <a:pt x="6" y="13"/>
                  </a:lnTo>
                  <a:lnTo>
                    <a:pt x="11" y="19"/>
                  </a:lnTo>
                  <a:lnTo>
                    <a:pt x="19" y="25"/>
                  </a:lnTo>
                  <a:lnTo>
                    <a:pt x="32" y="32"/>
                  </a:lnTo>
                  <a:lnTo>
                    <a:pt x="30" y="34"/>
                  </a:lnTo>
                  <a:lnTo>
                    <a:pt x="30" y="40"/>
                  </a:lnTo>
                  <a:lnTo>
                    <a:pt x="29" y="47"/>
                  </a:lnTo>
                  <a:lnTo>
                    <a:pt x="29" y="57"/>
                  </a:lnTo>
                  <a:lnTo>
                    <a:pt x="25" y="65"/>
                  </a:lnTo>
                  <a:lnTo>
                    <a:pt x="23" y="72"/>
                  </a:lnTo>
                  <a:lnTo>
                    <a:pt x="23" y="78"/>
                  </a:lnTo>
                  <a:lnTo>
                    <a:pt x="23" y="82"/>
                  </a:lnTo>
                  <a:lnTo>
                    <a:pt x="32" y="80"/>
                  </a:lnTo>
                  <a:lnTo>
                    <a:pt x="42" y="80"/>
                  </a:lnTo>
                  <a:lnTo>
                    <a:pt x="49" y="76"/>
                  </a:lnTo>
                  <a:lnTo>
                    <a:pt x="55" y="74"/>
                  </a:lnTo>
                  <a:lnTo>
                    <a:pt x="63" y="61"/>
                  </a:lnTo>
                  <a:lnTo>
                    <a:pt x="65" y="49"/>
                  </a:lnTo>
                  <a:lnTo>
                    <a:pt x="63" y="34"/>
                  </a:lnTo>
                  <a:lnTo>
                    <a:pt x="61" y="23"/>
                  </a:lnTo>
                  <a:lnTo>
                    <a:pt x="53" y="11"/>
                  </a:lnTo>
                  <a:lnTo>
                    <a:pt x="48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86" name="Freeform 57">
              <a:extLst>
                <a:ext uri="{FF2B5EF4-FFF2-40B4-BE49-F238E27FC236}">
                  <a16:creationId xmlns:a16="http://schemas.microsoft.com/office/drawing/2014/main" id="{7442A143-BD7A-BF7C-627B-DC33512E05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62" y="968"/>
              <a:ext cx="180" cy="10"/>
            </a:xfrm>
            <a:custGeom>
              <a:avLst/>
              <a:gdLst>
                <a:gd name="T0" fmla="*/ 0 w 589"/>
                <a:gd name="T1" fmla="*/ 0 h 36"/>
                <a:gd name="T2" fmla="*/ 0 w 589"/>
                <a:gd name="T3" fmla="*/ 0 h 36"/>
                <a:gd name="T4" fmla="*/ 0 w 589"/>
                <a:gd name="T5" fmla="*/ 0 h 36"/>
                <a:gd name="T6" fmla="*/ 0 w 589"/>
                <a:gd name="T7" fmla="*/ 0 h 36"/>
                <a:gd name="T8" fmla="*/ 0 w 589"/>
                <a:gd name="T9" fmla="*/ 0 h 36"/>
                <a:gd name="T10" fmla="*/ 0 w 589"/>
                <a:gd name="T11" fmla="*/ 0 h 36"/>
                <a:gd name="T12" fmla="*/ 0 w 589"/>
                <a:gd name="T13" fmla="*/ 0 h 36"/>
                <a:gd name="T14" fmla="*/ 0 w 589"/>
                <a:gd name="T15" fmla="*/ 0 h 36"/>
                <a:gd name="T16" fmla="*/ 0 w 589"/>
                <a:gd name="T17" fmla="*/ 0 h 36"/>
                <a:gd name="T18" fmla="*/ 0 w 589"/>
                <a:gd name="T19" fmla="*/ 0 h 36"/>
                <a:gd name="T20" fmla="*/ 0 w 589"/>
                <a:gd name="T21" fmla="*/ 0 h 36"/>
                <a:gd name="T22" fmla="*/ 0 w 589"/>
                <a:gd name="T23" fmla="*/ 0 h 36"/>
                <a:gd name="T24" fmla="*/ 0 w 589"/>
                <a:gd name="T25" fmla="*/ 0 h 36"/>
                <a:gd name="T26" fmla="*/ 0 w 589"/>
                <a:gd name="T27" fmla="*/ 0 h 36"/>
                <a:gd name="T28" fmla="*/ 0 w 589"/>
                <a:gd name="T29" fmla="*/ 0 h 36"/>
                <a:gd name="T30" fmla="*/ 0 w 589"/>
                <a:gd name="T31" fmla="*/ 0 h 36"/>
                <a:gd name="T32" fmla="*/ 0 w 589"/>
                <a:gd name="T33" fmla="*/ 0 h 36"/>
                <a:gd name="T34" fmla="*/ 0 w 589"/>
                <a:gd name="T35" fmla="*/ 0 h 36"/>
                <a:gd name="T36" fmla="*/ 0 w 589"/>
                <a:gd name="T37" fmla="*/ 0 h 36"/>
                <a:gd name="T38" fmla="*/ 0 w 589"/>
                <a:gd name="T39" fmla="*/ 0 h 36"/>
                <a:gd name="T40" fmla="*/ 0 w 589"/>
                <a:gd name="T41" fmla="*/ 0 h 36"/>
                <a:gd name="T42" fmla="*/ 0 w 589"/>
                <a:gd name="T43" fmla="*/ 0 h 36"/>
                <a:gd name="T44" fmla="*/ 0 w 589"/>
                <a:gd name="T45" fmla="*/ 0 h 36"/>
                <a:gd name="T46" fmla="*/ 0 w 589"/>
                <a:gd name="T47" fmla="*/ 0 h 36"/>
                <a:gd name="T48" fmla="*/ 0 w 589"/>
                <a:gd name="T49" fmla="*/ 0 h 36"/>
                <a:gd name="T50" fmla="*/ 0 w 589"/>
                <a:gd name="T51" fmla="*/ 0 h 36"/>
                <a:gd name="T52" fmla="*/ 0 w 589"/>
                <a:gd name="T53" fmla="*/ 0 h 36"/>
                <a:gd name="T54" fmla="*/ 0 w 589"/>
                <a:gd name="T55" fmla="*/ 0 h 36"/>
                <a:gd name="T56" fmla="*/ 0 w 589"/>
                <a:gd name="T57" fmla="*/ 0 h 36"/>
                <a:gd name="T58" fmla="*/ 0 w 589"/>
                <a:gd name="T59" fmla="*/ 0 h 36"/>
                <a:gd name="T60" fmla="*/ 0 w 589"/>
                <a:gd name="T61" fmla="*/ 0 h 36"/>
                <a:gd name="T62" fmla="*/ 0 w 589"/>
                <a:gd name="T63" fmla="*/ 0 h 36"/>
                <a:gd name="T64" fmla="*/ 0 w 589"/>
                <a:gd name="T65" fmla="*/ 0 h 36"/>
                <a:gd name="T66" fmla="*/ 0 w 589"/>
                <a:gd name="T67" fmla="*/ 0 h 36"/>
                <a:gd name="T68" fmla="*/ 0 w 589"/>
                <a:gd name="T69" fmla="*/ 0 h 36"/>
                <a:gd name="T70" fmla="*/ 0 w 589"/>
                <a:gd name="T71" fmla="*/ 0 h 36"/>
                <a:gd name="T72" fmla="*/ 0 w 589"/>
                <a:gd name="T73" fmla="*/ 0 h 36"/>
                <a:gd name="T74" fmla="*/ 0 w 589"/>
                <a:gd name="T75" fmla="*/ 0 h 36"/>
                <a:gd name="T76" fmla="*/ 0 w 589"/>
                <a:gd name="T77" fmla="*/ 0 h 36"/>
                <a:gd name="T78" fmla="*/ 0 w 589"/>
                <a:gd name="T79" fmla="*/ 0 h 36"/>
                <a:gd name="T80" fmla="*/ 0 w 589"/>
                <a:gd name="T81" fmla="*/ 0 h 36"/>
                <a:gd name="T82" fmla="*/ 0 w 589"/>
                <a:gd name="T83" fmla="*/ 0 h 36"/>
                <a:gd name="T84" fmla="*/ 0 w 589"/>
                <a:gd name="T85" fmla="*/ 0 h 36"/>
                <a:gd name="T86" fmla="*/ 0 w 589"/>
                <a:gd name="T87" fmla="*/ 0 h 36"/>
                <a:gd name="T88" fmla="*/ 0 w 589"/>
                <a:gd name="T89" fmla="*/ 0 h 36"/>
                <a:gd name="T90" fmla="*/ 0 w 589"/>
                <a:gd name="T91" fmla="*/ 0 h 36"/>
                <a:gd name="T92" fmla="*/ 0 w 589"/>
                <a:gd name="T93" fmla="*/ 0 h 36"/>
                <a:gd name="T94" fmla="*/ 0 w 589"/>
                <a:gd name="T95" fmla="*/ 0 h 36"/>
                <a:gd name="T96" fmla="*/ 0 w 589"/>
                <a:gd name="T97" fmla="*/ 0 h 36"/>
                <a:gd name="T98" fmla="*/ 0 w 589"/>
                <a:gd name="T99" fmla="*/ 0 h 36"/>
                <a:gd name="T100" fmla="*/ 0 w 589"/>
                <a:gd name="T101" fmla="*/ 0 h 36"/>
                <a:gd name="T102" fmla="*/ 0 w 589"/>
                <a:gd name="T103" fmla="*/ 0 h 36"/>
                <a:gd name="T104" fmla="*/ 0 w 589"/>
                <a:gd name="T105" fmla="*/ 0 h 36"/>
                <a:gd name="T106" fmla="*/ 0 w 589"/>
                <a:gd name="T107" fmla="*/ 0 h 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589"/>
                <a:gd name="T163" fmla="*/ 0 h 36"/>
                <a:gd name="T164" fmla="*/ 589 w 589"/>
                <a:gd name="T165" fmla="*/ 36 h 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589" h="36">
                  <a:moveTo>
                    <a:pt x="365" y="0"/>
                  </a:moveTo>
                  <a:lnTo>
                    <a:pt x="376" y="0"/>
                  </a:lnTo>
                  <a:lnTo>
                    <a:pt x="390" y="0"/>
                  </a:lnTo>
                  <a:lnTo>
                    <a:pt x="403" y="0"/>
                  </a:lnTo>
                  <a:lnTo>
                    <a:pt x="416" y="0"/>
                  </a:lnTo>
                  <a:lnTo>
                    <a:pt x="428" y="0"/>
                  </a:lnTo>
                  <a:lnTo>
                    <a:pt x="441" y="0"/>
                  </a:lnTo>
                  <a:lnTo>
                    <a:pt x="456" y="2"/>
                  </a:lnTo>
                  <a:lnTo>
                    <a:pt x="470" y="6"/>
                  </a:lnTo>
                  <a:lnTo>
                    <a:pt x="481" y="6"/>
                  </a:lnTo>
                  <a:lnTo>
                    <a:pt x="492" y="6"/>
                  </a:lnTo>
                  <a:lnTo>
                    <a:pt x="508" y="7"/>
                  </a:lnTo>
                  <a:lnTo>
                    <a:pt x="521" y="9"/>
                  </a:lnTo>
                  <a:lnTo>
                    <a:pt x="532" y="9"/>
                  </a:lnTo>
                  <a:lnTo>
                    <a:pt x="546" y="11"/>
                  </a:lnTo>
                  <a:lnTo>
                    <a:pt x="559" y="11"/>
                  </a:lnTo>
                  <a:lnTo>
                    <a:pt x="574" y="15"/>
                  </a:lnTo>
                  <a:lnTo>
                    <a:pt x="582" y="23"/>
                  </a:lnTo>
                  <a:lnTo>
                    <a:pt x="589" y="36"/>
                  </a:lnTo>
                  <a:lnTo>
                    <a:pt x="553" y="28"/>
                  </a:lnTo>
                  <a:lnTo>
                    <a:pt x="517" y="26"/>
                  </a:lnTo>
                  <a:lnTo>
                    <a:pt x="481" y="23"/>
                  </a:lnTo>
                  <a:lnTo>
                    <a:pt x="447" y="23"/>
                  </a:lnTo>
                  <a:lnTo>
                    <a:pt x="409" y="21"/>
                  </a:lnTo>
                  <a:lnTo>
                    <a:pt x="375" y="21"/>
                  </a:lnTo>
                  <a:lnTo>
                    <a:pt x="338" y="23"/>
                  </a:lnTo>
                  <a:lnTo>
                    <a:pt x="302" y="23"/>
                  </a:lnTo>
                  <a:lnTo>
                    <a:pt x="266" y="23"/>
                  </a:lnTo>
                  <a:lnTo>
                    <a:pt x="230" y="23"/>
                  </a:lnTo>
                  <a:lnTo>
                    <a:pt x="194" y="23"/>
                  </a:lnTo>
                  <a:lnTo>
                    <a:pt x="158" y="25"/>
                  </a:lnTo>
                  <a:lnTo>
                    <a:pt x="122" y="23"/>
                  </a:lnTo>
                  <a:lnTo>
                    <a:pt x="88" y="23"/>
                  </a:lnTo>
                  <a:lnTo>
                    <a:pt x="51" y="23"/>
                  </a:lnTo>
                  <a:lnTo>
                    <a:pt x="17" y="21"/>
                  </a:lnTo>
                  <a:lnTo>
                    <a:pt x="8" y="15"/>
                  </a:lnTo>
                  <a:lnTo>
                    <a:pt x="0" y="9"/>
                  </a:lnTo>
                  <a:lnTo>
                    <a:pt x="23" y="6"/>
                  </a:lnTo>
                  <a:lnTo>
                    <a:pt x="46" y="6"/>
                  </a:lnTo>
                  <a:lnTo>
                    <a:pt x="69" y="6"/>
                  </a:lnTo>
                  <a:lnTo>
                    <a:pt x="91" y="6"/>
                  </a:lnTo>
                  <a:lnTo>
                    <a:pt x="112" y="6"/>
                  </a:lnTo>
                  <a:lnTo>
                    <a:pt x="135" y="6"/>
                  </a:lnTo>
                  <a:lnTo>
                    <a:pt x="158" y="6"/>
                  </a:lnTo>
                  <a:lnTo>
                    <a:pt x="181" y="7"/>
                  </a:lnTo>
                  <a:lnTo>
                    <a:pt x="203" y="7"/>
                  </a:lnTo>
                  <a:lnTo>
                    <a:pt x="226" y="7"/>
                  </a:lnTo>
                  <a:lnTo>
                    <a:pt x="249" y="7"/>
                  </a:lnTo>
                  <a:lnTo>
                    <a:pt x="272" y="7"/>
                  </a:lnTo>
                  <a:lnTo>
                    <a:pt x="295" y="6"/>
                  </a:lnTo>
                  <a:lnTo>
                    <a:pt x="318" y="4"/>
                  </a:lnTo>
                  <a:lnTo>
                    <a:pt x="340" y="0"/>
                  </a:lnTo>
                  <a:lnTo>
                    <a:pt x="36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87" name="Freeform 58">
              <a:extLst>
                <a:ext uri="{FF2B5EF4-FFF2-40B4-BE49-F238E27FC236}">
                  <a16:creationId xmlns:a16="http://schemas.microsoft.com/office/drawing/2014/main" id="{8BB48675-C6F8-D098-010D-7BB9D1859A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0" y="990"/>
              <a:ext cx="15" cy="336"/>
            </a:xfrm>
            <a:custGeom>
              <a:avLst/>
              <a:gdLst>
                <a:gd name="T0" fmla="*/ 0 w 49"/>
                <a:gd name="T1" fmla="*/ 0 h 1194"/>
                <a:gd name="T2" fmla="*/ 0 w 49"/>
                <a:gd name="T3" fmla="*/ 0 h 1194"/>
                <a:gd name="T4" fmla="*/ 0 w 49"/>
                <a:gd name="T5" fmla="*/ 0 h 1194"/>
                <a:gd name="T6" fmla="*/ 0 w 49"/>
                <a:gd name="T7" fmla="*/ 0 h 1194"/>
                <a:gd name="T8" fmla="*/ 0 w 49"/>
                <a:gd name="T9" fmla="*/ 0 h 1194"/>
                <a:gd name="T10" fmla="*/ 0 w 49"/>
                <a:gd name="T11" fmla="*/ 0 h 1194"/>
                <a:gd name="T12" fmla="*/ 0 w 49"/>
                <a:gd name="T13" fmla="*/ 0 h 1194"/>
                <a:gd name="T14" fmla="*/ 0 w 49"/>
                <a:gd name="T15" fmla="*/ 0 h 1194"/>
                <a:gd name="T16" fmla="*/ 0 w 49"/>
                <a:gd name="T17" fmla="*/ 0 h 1194"/>
                <a:gd name="T18" fmla="*/ 0 w 49"/>
                <a:gd name="T19" fmla="*/ 0 h 1194"/>
                <a:gd name="T20" fmla="*/ 0 w 49"/>
                <a:gd name="T21" fmla="*/ 0 h 1194"/>
                <a:gd name="T22" fmla="*/ 0 w 49"/>
                <a:gd name="T23" fmla="*/ 0 h 1194"/>
                <a:gd name="T24" fmla="*/ 0 w 49"/>
                <a:gd name="T25" fmla="*/ 0 h 1194"/>
                <a:gd name="T26" fmla="*/ 0 w 49"/>
                <a:gd name="T27" fmla="*/ 0 h 1194"/>
                <a:gd name="T28" fmla="*/ 0 w 49"/>
                <a:gd name="T29" fmla="*/ 0 h 1194"/>
                <a:gd name="T30" fmla="*/ 0 w 49"/>
                <a:gd name="T31" fmla="*/ 0 h 1194"/>
                <a:gd name="T32" fmla="*/ 0 w 49"/>
                <a:gd name="T33" fmla="*/ 0 h 1194"/>
                <a:gd name="T34" fmla="*/ 0 w 49"/>
                <a:gd name="T35" fmla="*/ 0 h 1194"/>
                <a:gd name="T36" fmla="*/ 0 w 49"/>
                <a:gd name="T37" fmla="*/ 0 h 1194"/>
                <a:gd name="T38" fmla="*/ 0 w 49"/>
                <a:gd name="T39" fmla="*/ 0 h 1194"/>
                <a:gd name="T40" fmla="*/ 0 w 49"/>
                <a:gd name="T41" fmla="*/ 0 h 1194"/>
                <a:gd name="T42" fmla="*/ 0 w 49"/>
                <a:gd name="T43" fmla="*/ 0 h 1194"/>
                <a:gd name="T44" fmla="*/ 0 w 49"/>
                <a:gd name="T45" fmla="*/ 0 h 1194"/>
                <a:gd name="T46" fmla="*/ 0 w 49"/>
                <a:gd name="T47" fmla="*/ 0 h 1194"/>
                <a:gd name="T48" fmla="*/ 0 w 49"/>
                <a:gd name="T49" fmla="*/ 0 h 1194"/>
                <a:gd name="T50" fmla="*/ 0 w 49"/>
                <a:gd name="T51" fmla="*/ 0 h 1194"/>
                <a:gd name="T52" fmla="*/ 0 w 49"/>
                <a:gd name="T53" fmla="*/ 0 h 1194"/>
                <a:gd name="T54" fmla="*/ 0 w 49"/>
                <a:gd name="T55" fmla="*/ 0 h 1194"/>
                <a:gd name="T56" fmla="*/ 0 w 49"/>
                <a:gd name="T57" fmla="*/ 0 h 1194"/>
                <a:gd name="T58" fmla="*/ 0 w 49"/>
                <a:gd name="T59" fmla="*/ 0 h 1194"/>
                <a:gd name="T60" fmla="*/ 0 w 49"/>
                <a:gd name="T61" fmla="*/ 0 h 1194"/>
                <a:gd name="T62" fmla="*/ 0 w 49"/>
                <a:gd name="T63" fmla="*/ 0 h 1194"/>
                <a:gd name="T64" fmla="*/ 0 w 49"/>
                <a:gd name="T65" fmla="*/ 0 h 1194"/>
                <a:gd name="T66" fmla="*/ 0 w 49"/>
                <a:gd name="T67" fmla="*/ 0 h 1194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9"/>
                <a:gd name="T103" fmla="*/ 0 h 1194"/>
                <a:gd name="T104" fmla="*/ 49 w 49"/>
                <a:gd name="T105" fmla="*/ 1194 h 1194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9" h="1194">
                  <a:moveTo>
                    <a:pt x="36" y="0"/>
                  </a:moveTo>
                  <a:lnTo>
                    <a:pt x="41" y="13"/>
                  </a:lnTo>
                  <a:lnTo>
                    <a:pt x="45" y="28"/>
                  </a:lnTo>
                  <a:lnTo>
                    <a:pt x="47" y="44"/>
                  </a:lnTo>
                  <a:lnTo>
                    <a:pt x="49" y="61"/>
                  </a:lnTo>
                  <a:lnTo>
                    <a:pt x="49" y="76"/>
                  </a:lnTo>
                  <a:lnTo>
                    <a:pt x="49" y="93"/>
                  </a:lnTo>
                  <a:lnTo>
                    <a:pt x="47" y="108"/>
                  </a:lnTo>
                  <a:lnTo>
                    <a:pt x="47" y="125"/>
                  </a:lnTo>
                  <a:lnTo>
                    <a:pt x="43" y="142"/>
                  </a:lnTo>
                  <a:lnTo>
                    <a:pt x="41" y="158"/>
                  </a:lnTo>
                  <a:lnTo>
                    <a:pt x="39" y="175"/>
                  </a:lnTo>
                  <a:lnTo>
                    <a:pt x="39" y="192"/>
                  </a:lnTo>
                  <a:lnTo>
                    <a:pt x="38" y="209"/>
                  </a:lnTo>
                  <a:lnTo>
                    <a:pt x="38" y="224"/>
                  </a:lnTo>
                  <a:lnTo>
                    <a:pt x="39" y="241"/>
                  </a:lnTo>
                  <a:lnTo>
                    <a:pt x="43" y="260"/>
                  </a:lnTo>
                  <a:lnTo>
                    <a:pt x="39" y="317"/>
                  </a:lnTo>
                  <a:lnTo>
                    <a:pt x="38" y="376"/>
                  </a:lnTo>
                  <a:lnTo>
                    <a:pt x="38" y="433"/>
                  </a:lnTo>
                  <a:lnTo>
                    <a:pt x="38" y="494"/>
                  </a:lnTo>
                  <a:lnTo>
                    <a:pt x="38" y="551"/>
                  </a:lnTo>
                  <a:lnTo>
                    <a:pt x="38" y="610"/>
                  </a:lnTo>
                  <a:lnTo>
                    <a:pt x="38" y="667"/>
                  </a:lnTo>
                  <a:lnTo>
                    <a:pt x="39" y="728"/>
                  </a:lnTo>
                  <a:lnTo>
                    <a:pt x="39" y="785"/>
                  </a:lnTo>
                  <a:lnTo>
                    <a:pt x="41" y="844"/>
                  </a:lnTo>
                  <a:lnTo>
                    <a:pt x="41" y="901"/>
                  </a:lnTo>
                  <a:lnTo>
                    <a:pt x="43" y="960"/>
                  </a:lnTo>
                  <a:lnTo>
                    <a:pt x="43" y="1019"/>
                  </a:lnTo>
                  <a:lnTo>
                    <a:pt x="43" y="1076"/>
                  </a:lnTo>
                  <a:lnTo>
                    <a:pt x="43" y="1135"/>
                  </a:lnTo>
                  <a:lnTo>
                    <a:pt x="43" y="1194"/>
                  </a:lnTo>
                  <a:lnTo>
                    <a:pt x="34" y="1192"/>
                  </a:lnTo>
                  <a:lnTo>
                    <a:pt x="24" y="1192"/>
                  </a:lnTo>
                  <a:lnTo>
                    <a:pt x="22" y="1160"/>
                  </a:lnTo>
                  <a:lnTo>
                    <a:pt x="22" y="1127"/>
                  </a:lnTo>
                  <a:lnTo>
                    <a:pt x="20" y="1095"/>
                  </a:lnTo>
                  <a:lnTo>
                    <a:pt x="20" y="1063"/>
                  </a:lnTo>
                  <a:lnTo>
                    <a:pt x="19" y="1030"/>
                  </a:lnTo>
                  <a:lnTo>
                    <a:pt x="17" y="1000"/>
                  </a:lnTo>
                  <a:lnTo>
                    <a:pt x="15" y="968"/>
                  </a:lnTo>
                  <a:lnTo>
                    <a:pt x="15" y="935"/>
                  </a:lnTo>
                  <a:lnTo>
                    <a:pt x="9" y="903"/>
                  </a:lnTo>
                  <a:lnTo>
                    <a:pt x="9" y="872"/>
                  </a:lnTo>
                  <a:lnTo>
                    <a:pt x="5" y="840"/>
                  </a:lnTo>
                  <a:lnTo>
                    <a:pt x="5" y="808"/>
                  </a:lnTo>
                  <a:lnTo>
                    <a:pt x="1" y="776"/>
                  </a:lnTo>
                  <a:lnTo>
                    <a:pt x="0" y="745"/>
                  </a:lnTo>
                  <a:lnTo>
                    <a:pt x="0" y="713"/>
                  </a:lnTo>
                  <a:lnTo>
                    <a:pt x="0" y="682"/>
                  </a:lnTo>
                  <a:lnTo>
                    <a:pt x="0" y="637"/>
                  </a:lnTo>
                  <a:lnTo>
                    <a:pt x="0" y="595"/>
                  </a:lnTo>
                  <a:lnTo>
                    <a:pt x="0" y="551"/>
                  </a:lnTo>
                  <a:lnTo>
                    <a:pt x="0" y="509"/>
                  </a:lnTo>
                  <a:lnTo>
                    <a:pt x="0" y="466"/>
                  </a:lnTo>
                  <a:lnTo>
                    <a:pt x="3" y="422"/>
                  </a:lnTo>
                  <a:lnTo>
                    <a:pt x="5" y="378"/>
                  </a:lnTo>
                  <a:lnTo>
                    <a:pt x="7" y="336"/>
                  </a:lnTo>
                  <a:lnTo>
                    <a:pt x="9" y="293"/>
                  </a:lnTo>
                  <a:lnTo>
                    <a:pt x="11" y="253"/>
                  </a:lnTo>
                  <a:lnTo>
                    <a:pt x="15" y="209"/>
                  </a:lnTo>
                  <a:lnTo>
                    <a:pt x="19" y="167"/>
                  </a:lnTo>
                  <a:lnTo>
                    <a:pt x="24" y="125"/>
                  </a:lnTo>
                  <a:lnTo>
                    <a:pt x="28" y="83"/>
                  </a:lnTo>
                  <a:lnTo>
                    <a:pt x="32" y="40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88" name="Freeform 59">
              <a:extLst>
                <a:ext uri="{FF2B5EF4-FFF2-40B4-BE49-F238E27FC236}">
                  <a16:creationId xmlns:a16="http://schemas.microsoft.com/office/drawing/2014/main" id="{933AED62-A0F5-A162-4F2C-DB6D4A53A5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56" y="1306"/>
              <a:ext cx="461" cy="22"/>
            </a:xfrm>
            <a:custGeom>
              <a:avLst/>
              <a:gdLst>
                <a:gd name="T0" fmla="*/ 0 w 1511"/>
                <a:gd name="T1" fmla="*/ 0 h 78"/>
                <a:gd name="T2" fmla="*/ 0 w 1511"/>
                <a:gd name="T3" fmla="*/ 0 h 78"/>
                <a:gd name="T4" fmla="*/ 0 w 1511"/>
                <a:gd name="T5" fmla="*/ 0 h 78"/>
                <a:gd name="T6" fmla="*/ 0 w 1511"/>
                <a:gd name="T7" fmla="*/ 0 h 78"/>
                <a:gd name="T8" fmla="*/ 0 w 1511"/>
                <a:gd name="T9" fmla="*/ 0 h 78"/>
                <a:gd name="T10" fmla="*/ 0 w 1511"/>
                <a:gd name="T11" fmla="*/ 0 h 78"/>
                <a:gd name="T12" fmla="*/ 0 w 1511"/>
                <a:gd name="T13" fmla="*/ 0 h 78"/>
                <a:gd name="T14" fmla="*/ 0 w 1511"/>
                <a:gd name="T15" fmla="*/ 0 h 78"/>
                <a:gd name="T16" fmla="*/ 0 w 1511"/>
                <a:gd name="T17" fmla="*/ 0 h 78"/>
                <a:gd name="T18" fmla="*/ 0 w 1511"/>
                <a:gd name="T19" fmla="*/ 0 h 78"/>
                <a:gd name="T20" fmla="*/ 0 w 1511"/>
                <a:gd name="T21" fmla="*/ 0 h 78"/>
                <a:gd name="T22" fmla="*/ 0 w 1511"/>
                <a:gd name="T23" fmla="*/ 0 h 78"/>
                <a:gd name="T24" fmla="*/ 0 w 1511"/>
                <a:gd name="T25" fmla="*/ 0 h 78"/>
                <a:gd name="T26" fmla="*/ 0 w 1511"/>
                <a:gd name="T27" fmla="*/ 0 h 78"/>
                <a:gd name="T28" fmla="*/ 0 w 1511"/>
                <a:gd name="T29" fmla="*/ 0 h 78"/>
                <a:gd name="T30" fmla="*/ 0 w 1511"/>
                <a:gd name="T31" fmla="*/ 0 h 78"/>
                <a:gd name="T32" fmla="*/ 0 w 1511"/>
                <a:gd name="T33" fmla="*/ 0 h 78"/>
                <a:gd name="T34" fmla="*/ 0 w 1511"/>
                <a:gd name="T35" fmla="*/ 0 h 78"/>
                <a:gd name="T36" fmla="*/ 0 w 1511"/>
                <a:gd name="T37" fmla="*/ 0 h 78"/>
                <a:gd name="T38" fmla="*/ 0 w 1511"/>
                <a:gd name="T39" fmla="*/ 0 h 78"/>
                <a:gd name="T40" fmla="*/ 0 w 1511"/>
                <a:gd name="T41" fmla="*/ 0 h 78"/>
                <a:gd name="T42" fmla="*/ 0 w 1511"/>
                <a:gd name="T43" fmla="*/ 0 h 78"/>
                <a:gd name="T44" fmla="*/ 0 w 1511"/>
                <a:gd name="T45" fmla="*/ 0 h 78"/>
                <a:gd name="T46" fmla="*/ 0 w 1511"/>
                <a:gd name="T47" fmla="*/ 0 h 78"/>
                <a:gd name="T48" fmla="*/ 0 w 1511"/>
                <a:gd name="T49" fmla="*/ 0 h 78"/>
                <a:gd name="T50" fmla="*/ 0 w 1511"/>
                <a:gd name="T51" fmla="*/ 0 h 78"/>
                <a:gd name="T52" fmla="*/ 0 w 1511"/>
                <a:gd name="T53" fmla="*/ 0 h 78"/>
                <a:gd name="T54" fmla="*/ 0 w 1511"/>
                <a:gd name="T55" fmla="*/ 0 h 78"/>
                <a:gd name="T56" fmla="*/ 0 w 1511"/>
                <a:gd name="T57" fmla="*/ 0 h 78"/>
                <a:gd name="T58" fmla="*/ 0 w 1511"/>
                <a:gd name="T59" fmla="*/ 0 h 78"/>
                <a:gd name="T60" fmla="*/ 0 w 1511"/>
                <a:gd name="T61" fmla="*/ 0 h 78"/>
                <a:gd name="T62" fmla="*/ 0 w 1511"/>
                <a:gd name="T63" fmla="*/ 0 h 78"/>
                <a:gd name="T64" fmla="*/ 0 w 1511"/>
                <a:gd name="T65" fmla="*/ 0 h 78"/>
                <a:gd name="T66" fmla="*/ 0 w 1511"/>
                <a:gd name="T67" fmla="*/ 0 h 78"/>
                <a:gd name="T68" fmla="*/ 0 w 1511"/>
                <a:gd name="T69" fmla="*/ 0 h 78"/>
                <a:gd name="T70" fmla="*/ 0 w 1511"/>
                <a:gd name="T71" fmla="*/ 0 h 78"/>
                <a:gd name="T72" fmla="*/ 0 w 1511"/>
                <a:gd name="T73" fmla="*/ 0 h 78"/>
                <a:gd name="T74" fmla="*/ 0 w 1511"/>
                <a:gd name="T75" fmla="*/ 0 h 78"/>
                <a:gd name="T76" fmla="*/ 0 w 1511"/>
                <a:gd name="T77" fmla="*/ 0 h 78"/>
                <a:gd name="T78" fmla="*/ 0 w 1511"/>
                <a:gd name="T79" fmla="*/ 0 h 78"/>
                <a:gd name="T80" fmla="*/ 0 w 1511"/>
                <a:gd name="T81" fmla="*/ 0 h 78"/>
                <a:gd name="T82" fmla="*/ 0 w 1511"/>
                <a:gd name="T83" fmla="*/ 0 h 78"/>
                <a:gd name="T84" fmla="*/ 0 w 1511"/>
                <a:gd name="T85" fmla="*/ 0 h 78"/>
                <a:gd name="T86" fmla="*/ 0 w 1511"/>
                <a:gd name="T87" fmla="*/ 0 h 78"/>
                <a:gd name="T88" fmla="*/ 0 w 1511"/>
                <a:gd name="T89" fmla="*/ 0 h 78"/>
                <a:gd name="T90" fmla="*/ 0 w 1511"/>
                <a:gd name="T91" fmla="*/ 0 h 78"/>
                <a:gd name="T92" fmla="*/ 0 w 1511"/>
                <a:gd name="T93" fmla="*/ 0 h 78"/>
                <a:gd name="T94" fmla="*/ 0 w 1511"/>
                <a:gd name="T95" fmla="*/ 0 h 78"/>
                <a:gd name="T96" fmla="*/ 0 w 1511"/>
                <a:gd name="T97" fmla="*/ 0 h 78"/>
                <a:gd name="T98" fmla="*/ 0 w 1511"/>
                <a:gd name="T99" fmla="*/ 0 h 78"/>
                <a:gd name="T100" fmla="*/ 0 w 1511"/>
                <a:gd name="T101" fmla="*/ 0 h 78"/>
                <a:gd name="T102" fmla="*/ 0 w 1511"/>
                <a:gd name="T103" fmla="*/ 0 h 78"/>
                <a:gd name="T104" fmla="*/ 0 w 1511"/>
                <a:gd name="T105" fmla="*/ 0 h 78"/>
                <a:gd name="T106" fmla="*/ 0 w 1511"/>
                <a:gd name="T107" fmla="*/ 0 h 78"/>
                <a:gd name="T108" fmla="*/ 0 w 1511"/>
                <a:gd name="T109" fmla="*/ 0 h 78"/>
                <a:gd name="T110" fmla="*/ 0 w 1511"/>
                <a:gd name="T111" fmla="*/ 0 h 78"/>
                <a:gd name="T112" fmla="*/ 0 w 1511"/>
                <a:gd name="T113" fmla="*/ 0 h 78"/>
                <a:gd name="T114" fmla="*/ 0 w 1511"/>
                <a:gd name="T115" fmla="*/ 0 h 78"/>
                <a:gd name="T116" fmla="*/ 0 w 1511"/>
                <a:gd name="T117" fmla="*/ 0 h 78"/>
                <a:gd name="T118" fmla="*/ 0 w 1511"/>
                <a:gd name="T119" fmla="*/ 0 h 78"/>
                <a:gd name="T120" fmla="*/ 0 w 1511"/>
                <a:gd name="T121" fmla="*/ 0 h 78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511"/>
                <a:gd name="T184" fmla="*/ 0 h 78"/>
                <a:gd name="T185" fmla="*/ 1511 w 1511"/>
                <a:gd name="T186" fmla="*/ 78 h 78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511" h="78">
                  <a:moveTo>
                    <a:pt x="26" y="0"/>
                  </a:moveTo>
                  <a:lnTo>
                    <a:pt x="95" y="2"/>
                  </a:lnTo>
                  <a:lnTo>
                    <a:pt x="161" y="4"/>
                  </a:lnTo>
                  <a:lnTo>
                    <a:pt x="230" y="8"/>
                  </a:lnTo>
                  <a:lnTo>
                    <a:pt x="298" y="10"/>
                  </a:lnTo>
                  <a:lnTo>
                    <a:pt x="364" y="12"/>
                  </a:lnTo>
                  <a:lnTo>
                    <a:pt x="433" y="16"/>
                  </a:lnTo>
                  <a:lnTo>
                    <a:pt x="499" y="18"/>
                  </a:lnTo>
                  <a:lnTo>
                    <a:pt x="570" y="21"/>
                  </a:lnTo>
                  <a:lnTo>
                    <a:pt x="634" y="21"/>
                  </a:lnTo>
                  <a:lnTo>
                    <a:pt x="703" y="25"/>
                  </a:lnTo>
                  <a:lnTo>
                    <a:pt x="769" y="27"/>
                  </a:lnTo>
                  <a:lnTo>
                    <a:pt x="840" y="29"/>
                  </a:lnTo>
                  <a:lnTo>
                    <a:pt x="906" y="31"/>
                  </a:lnTo>
                  <a:lnTo>
                    <a:pt x="975" y="33"/>
                  </a:lnTo>
                  <a:lnTo>
                    <a:pt x="1043" y="37"/>
                  </a:lnTo>
                  <a:lnTo>
                    <a:pt x="1111" y="38"/>
                  </a:lnTo>
                  <a:lnTo>
                    <a:pt x="1132" y="37"/>
                  </a:lnTo>
                  <a:lnTo>
                    <a:pt x="1157" y="35"/>
                  </a:lnTo>
                  <a:lnTo>
                    <a:pt x="1180" y="33"/>
                  </a:lnTo>
                  <a:lnTo>
                    <a:pt x="1203" y="31"/>
                  </a:lnTo>
                  <a:lnTo>
                    <a:pt x="1226" y="27"/>
                  </a:lnTo>
                  <a:lnTo>
                    <a:pt x="1248" y="27"/>
                  </a:lnTo>
                  <a:lnTo>
                    <a:pt x="1271" y="25"/>
                  </a:lnTo>
                  <a:lnTo>
                    <a:pt x="1296" y="25"/>
                  </a:lnTo>
                  <a:lnTo>
                    <a:pt x="1319" y="21"/>
                  </a:lnTo>
                  <a:lnTo>
                    <a:pt x="1341" y="21"/>
                  </a:lnTo>
                  <a:lnTo>
                    <a:pt x="1364" y="19"/>
                  </a:lnTo>
                  <a:lnTo>
                    <a:pt x="1389" y="18"/>
                  </a:lnTo>
                  <a:lnTo>
                    <a:pt x="1412" y="18"/>
                  </a:lnTo>
                  <a:lnTo>
                    <a:pt x="1435" y="16"/>
                  </a:lnTo>
                  <a:lnTo>
                    <a:pt x="1459" y="14"/>
                  </a:lnTo>
                  <a:lnTo>
                    <a:pt x="1482" y="14"/>
                  </a:lnTo>
                  <a:lnTo>
                    <a:pt x="1486" y="18"/>
                  </a:lnTo>
                  <a:lnTo>
                    <a:pt x="1495" y="23"/>
                  </a:lnTo>
                  <a:lnTo>
                    <a:pt x="1501" y="27"/>
                  </a:lnTo>
                  <a:lnTo>
                    <a:pt x="1511" y="33"/>
                  </a:lnTo>
                  <a:lnTo>
                    <a:pt x="1463" y="35"/>
                  </a:lnTo>
                  <a:lnTo>
                    <a:pt x="1419" y="37"/>
                  </a:lnTo>
                  <a:lnTo>
                    <a:pt x="1374" y="42"/>
                  </a:lnTo>
                  <a:lnTo>
                    <a:pt x="1328" y="46"/>
                  </a:lnTo>
                  <a:lnTo>
                    <a:pt x="1283" y="48"/>
                  </a:lnTo>
                  <a:lnTo>
                    <a:pt x="1239" y="52"/>
                  </a:lnTo>
                  <a:lnTo>
                    <a:pt x="1193" y="56"/>
                  </a:lnTo>
                  <a:lnTo>
                    <a:pt x="1148" y="61"/>
                  </a:lnTo>
                  <a:lnTo>
                    <a:pt x="1100" y="65"/>
                  </a:lnTo>
                  <a:lnTo>
                    <a:pt x="1056" y="69"/>
                  </a:lnTo>
                  <a:lnTo>
                    <a:pt x="1009" y="71"/>
                  </a:lnTo>
                  <a:lnTo>
                    <a:pt x="965" y="75"/>
                  </a:lnTo>
                  <a:lnTo>
                    <a:pt x="919" y="75"/>
                  </a:lnTo>
                  <a:lnTo>
                    <a:pt x="872" y="78"/>
                  </a:lnTo>
                  <a:lnTo>
                    <a:pt x="826" y="78"/>
                  </a:lnTo>
                  <a:lnTo>
                    <a:pt x="783" y="78"/>
                  </a:lnTo>
                  <a:lnTo>
                    <a:pt x="769" y="78"/>
                  </a:lnTo>
                  <a:lnTo>
                    <a:pt x="756" y="76"/>
                  </a:lnTo>
                  <a:lnTo>
                    <a:pt x="743" y="75"/>
                  </a:lnTo>
                  <a:lnTo>
                    <a:pt x="731" y="73"/>
                  </a:lnTo>
                  <a:lnTo>
                    <a:pt x="718" y="69"/>
                  </a:lnTo>
                  <a:lnTo>
                    <a:pt x="707" y="65"/>
                  </a:lnTo>
                  <a:lnTo>
                    <a:pt x="695" y="61"/>
                  </a:lnTo>
                  <a:lnTo>
                    <a:pt x="682" y="59"/>
                  </a:lnTo>
                  <a:lnTo>
                    <a:pt x="669" y="56"/>
                  </a:lnTo>
                  <a:lnTo>
                    <a:pt x="657" y="50"/>
                  </a:lnTo>
                  <a:lnTo>
                    <a:pt x="644" y="46"/>
                  </a:lnTo>
                  <a:lnTo>
                    <a:pt x="632" y="44"/>
                  </a:lnTo>
                  <a:lnTo>
                    <a:pt x="619" y="40"/>
                  </a:lnTo>
                  <a:lnTo>
                    <a:pt x="606" y="38"/>
                  </a:lnTo>
                  <a:lnTo>
                    <a:pt x="594" y="38"/>
                  </a:lnTo>
                  <a:lnTo>
                    <a:pt x="583" y="38"/>
                  </a:lnTo>
                  <a:lnTo>
                    <a:pt x="566" y="37"/>
                  </a:lnTo>
                  <a:lnTo>
                    <a:pt x="551" y="37"/>
                  </a:lnTo>
                  <a:lnTo>
                    <a:pt x="534" y="37"/>
                  </a:lnTo>
                  <a:lnTo>
                    <a:pt x="518" y="37"/>
                  </a:lnTo>
                  <a:lnTo>
                    <a:pt x="503" y="37"/>
                  </a:lnTo>
                  <a:lnTo>
                    <a:pt x="488" y="40"/>
                  </a:lnTo>
                  <a:lnTo>
                    <a:pt x="471" y="42"/>
                  </a:lnTo>
                  <a:lnTo>
                    <a:pt x="458" y="46"/>
                  </a:lnTo>
                  <a:lnTo>
                    <a:pt x="440" y="46"/>
                  </a:lnTo>
                  <a:lnTo>
                    <a:pt x="425" y="50"/>
                  </a:lnTo>
                  <a:lnTo>
                    <a:pt x="408" y="50"/>
                  </a:lnTo>
                  <a:lnTo>
                    <a:pt x="393" y="54"/>
                  </a:lnTo>
                  <a:lnTo>
                    <a:pt x="378" y="56"/>
                  </a:lnTo>
                  <a:lnTo>
                    <a:pt x="361" y="56"/>
                  </a:lnTo>
                  <a:lnTo>
                    <a:pt x="345" y="56"/>
                  </a:lnTo>
                  <a:lnTo>
                    <a:pt x="330" y="56"/>
                  </a:lnTo>
                  <a:lnTo>
                    <a:pt x="319" y="54"/>
                  </a:lnTo>
                  <a:lnTo>
                    <a:pt x="309" y="50"/>
                  </a:lnTo>
                  <a:lnTo>
                    <a:pt x="298" y="48"/>
                  </a:lnTo>
                  <a:lnTo>
                    <a:pt x="288" y="46"/>
                  </a:lnTo>
                  <a:lnTo>
                    <a:pt x="279" y="44"/>
                  </a:lnTo>
                  <a:lnTo>
                    <a:pt x="269" y="42"/>
                  </a:lnTo>
                  <a:lnTo>
                    <a:pt x="258" y="40"/>
                  </a:lnTo>
                  <a:lnTo>
                    <a:pt x="249" y="38"/>
                  </a:lnTo>
                  <a:lnTo>
                    <a:pt x="239" y="37"/>
                  </a:lnTo>
                  <a:lnTo>
                    <a:pt x="228" y="35"/>
                  </a:lnTo>
                  <a:lnTo>
                    <a:pt x="216" y="33"/>
                  </a:lnTo>
                  <a:lnTo>
                    <a:pt x="207" y="33"/>
                  </a:lnTo>
                  <a:lnTo>
                    <a:pt x="195" y="29"/>
                  </a:lnTo>
                  <a:lnTo>
                    <a:pt x="188" y="29"/>
                  </a:lnTo>
                  <a:lnTo>
                    <a:pt x="176" y="29"/>
                  </a:lnTo>
                  <a:lnTo>
                    <a:pt x="169" y="29"/>
                  </a:lnTo>
                  <a:lnTo>
                    <a:pt x="157" y="27"/>
                  </a:lnTo>
                  <a:lnTo>
                    <a:pt x="148" y="27"/>
                  </a:lnTo>
                  <a:lnTo>
                    <a:pt x="136" y="27"/>
                  </a:lnTo>
                  <a:lnTo>
                    <a:pt x="127" y="27"/>
                  </a:lnTo>
                  <a:lnTo>
                    <a:pt x="115" y="27"/>
                  </a:lnTo>
                  <a:lnTo>
                    <a:pt x="104" y="27"/>
                  </a:lnTo>
                  <a:lnTo>
                    <a:pt x="95" y="29"/>
                  </a:lnTo>
                  <a:lnTo>
                    <a:pt x="83" y="31"/>
                  </a:lnTo>
                  <a:lnTo>
                    <a:pt x="70" y="31"/>
                  </a:lnTo>
                  <a:lnTo>
                    <a:pt x="60" y="31"/>
                  </a:lnTo>
                  <a:lnTo>
                    <a:pt x="47" y="31"/>
                  </a:lnTo>
                  <a:lnTo>
                    <a:pt x="38" y="33"/>
                  </a:lnTo>
                  <a:lnTo>
                    <a:pt x="26" y="31"/>
                  </a:lnTo>
                  <a:lnTo>
                    <a:pt x="17" y="31"/>
                  </a:lnTo>
                  <a:lnTo>
                    <a:pt x="7" y="29"/>
                  </a:lnTo>
                  <a:lnTo>
                    <a:pt x="0" y="29"/>
                  </a:lnTo>
                  <a:lnTo>
                    <a:pt x="3" y="21"/>
                  </a:lnTo>
                  <a:lnTo>
                    <a:pt x="13" y="12"/>
                  </a:lnTo>
                  <a:lnTo>
                    <a:pt x="20" y="4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89" name="Freeform 60">
              <a:extLst>
                <a:ext uri="{FF2B5EF4-FFF2-40B4-BE49-F238E27FC236}">
                  <a16:creationId xmlns:a16="http://schemas.microsoft.com/office/drawing/2014/main" id="{83699899-716B-27E6-52C2-7901CF0AF5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4" y="1327"/>
              <a:ext cx="505" cy="22"/>
            </a:xfrm>
            <a:custGeom>
              <a:avLst/>
              <a:gdLst>
                <a:gd name="T0" fmla="*/ 0 w 1653"/>
                <a:gd name="T1" fmla="*/ 0 h 78"/>
                <a:gd name="T2" fmla="*/ 0 w 1653"/>
                <a:gd name="T3" fmla="*/ 0 h 78"/>
                <a:gd name="T4" fmla="*/ 0 w 1653"/>
                <a:gd name="T5" fmla="*/ 0 h 78"/>
                <a:gd name="T6" fmla="*/ 0 w 1653"/>
                <a:gd name="T7" fmla="*/ 0 h 78"/>
                <a:gd name="T8" fmla="*/ 0 w 1653"/>
                <a:gd name="T9" fmla="*/ 0 h 78"/>
                <a:gd name="T10" fmla="*/ 0 w 1653"/>
                <a:gd name="T11" fmla="*/ 0 h 78"/>
                <a:gd name="T12" fmla="*/ 0 w 1653"/>
                <a:gd name="T13" fmla="*/ 0 h 78"/>
                <a:gd name="T14" fmla="*/ 0 w 1653"/>
                <a:gd name="T15" fmla="*/ 0 h 78"/>
                <a:gd name="T16" fmla="*/ 0 w 1653"/>
                <a:gd name="T17" fmla="*/ 0 h 78"/>
                <a:gd name="T18" fmla="*/ 0 w 1653"/>
                <a:gd name="T19" fmla="*/ 0 h 78"/>
                <a:gd name="T20" fmla="*/ 0 w 1653"/>
                <a:gd name="T21" fmla="*/ 0 h 78"/>
                <a:gd name="T22" fmla="*/ 0 w 1653"/>
                <a:gd name="T23" fmla="*/ 0 h 78"/>
                <a:gd name="T24" fmla="*/ 0 w 1653"/>
                <a:gd name="T25" fmla="*/ 0 h 78"/>
                <a:gd name="T26" fmla="*/ 0 w 1653"/>
                <a:gd name="T27" fmla="*/ 0 h 78"/>
                <a:gd name="T28" fmla="*/ 0 w 1653"/>
                <a:gd name="T29" fmla="*/ 0 h 78"/>
                <a:gd name="T30" fmla="*/ 0 w 1653"/>
                <a:gd name="T31" fmla="*/ 0 h 78"/>
                <a:gd name="T32" fmla="*/ 0 w 1653"/>
                <a:gd name="T33" fmla="*/ 0 h 78"/>
                <a:gd name="T34" fmla="*/ 0 w 1653"/>
                <a:gd name="T35" fmla="*/ 0 h 78"/>
                <a:gd name="T36" fmla="*/ 0 w 1653"/>
                <a:gd name="T37" fmla="*/ 0 h 78"/>
                <a:gd name="T38" fmla="*/ 0 w 1653"/>
                <a:gd name="T39" fmla="*/ 0 h 78"/>
                <a:gd name="T40" fmla="*/ 0 w 1653"/>
                <a:gd name="T41" fmla="*/ 0 h 78"/>
                <a:gd name="T42" fmla="*/ 0 w 1653"/>
                <a:gd name="T43" fmla="*/ 0 h 78"/>
                <a:gd name="T44" fmla="*/ 0 w 1653"/>
                <a:gd name="T45" fmla="*/ 0 h 78"/>
                <a:gd name="T46" fmla="*/ 0 w 1653"/>
                <a:gd name="T47" fmla="*/ 0 h 78"/>
                <a:gd name="T48" fmla="*/ 0 w 1653"/>
                <a:gd name="T49" fmla="*/ 0 h 78"/>
                <a:gd name="T50" fmla="*/ 0 w 1653"/>
                <a:gd name="T51" fmla="*/ 0 h 78"/>
                <a:gd name="T52" fmla="*/ 0 w 1653"/>
                <a:gd name="T53" fmla="*/ 0 h 78"/>
                <a:gd name="T54" fmla="*/ 0 w 1653"/>
                <a:gd name="T55" fmla="*/ 0 h 78"/>
                <a:gd name="T56" fmla="*/ 0 w 1653"/>
                <a:gd name="T57" fmla="*/ 0 h 78"/>
                <a:gd name="T58" fmla="*/ 0 w 1653"/>
                <a:gd name="T59" fmla="*/ 0 h 78"/>
                <a:gd name="T60" fmla="*/ 0 w 1653"/>
                <a:gd name="T61" fmla="*/ 0 h 78"/>
                <a:gd name="T62" fmla="*/ 0 w 1653"/>
                <a:gd name="T63" fmla="*/ 0 h 78"/>
                <a:gd name="T64" fmla="*/ 0 w 1653"/>
                <a:gd name="T65" fmla="*/ 0 h 78"/>
                <a:gd name="T66" fmla="*/ 0 w 1653"/>
                <a:gd name="T67" fmla="*/ 0 h 78"/>
                <a:gd name="T68" fmla="*/ 0 w 1653"/>
                <a:gd name="T69" fmla="*/ 0 h 78"/>
                <a:gd name="T70" fmla="*/ 0 w 1653"/>
                <a:gd name="T71" fmla="*/ 0 h 78"/>
                <a:gd name="T72" fmla="*/ 0 w 1653"/>
                <a:gd name="T73" fmla="*/ 0 h 78"/>
                <a:gd name="T74" fmla="*/ 0 w 1653"/>
                <a:gd name="T75" fmla="*/ 0 h 78"/>
                <a:gd name="T76" fmla="*/ 0 w 1653"/>
                <a:gd name="T77" fmla="*/ 0 h 78"/>
                <a:gd name="T78" fmla="*/ 0 w 1653"/>
                <a:gd name="T79" fmla="*/ 0 h 78"/>
                <a:gd name="T80" fmla="*/ 0 w 1653"/>
                <a:gd name="T81" fmla="*/ 0 h 78"/>
                <a:gd name="T82" fmla="*/ 0 w 1653"/>
                <a:gd name="T83" fmla="*/ 0 h 78"/>
                <a:gd name="T84" fmla="*/ 0 w 1653"/>
                <a:gd name="T85" fmla="*/ 0 h 78"/>
                <a:gd name="T86" fmla="*/ 0 w 1653"/>
                <a:gd name="T87" fmla="*/ 0 h 78"/>
                <a:gd name="T88" fmla="*/ 0 w 1653"/>
                <a:gd name="T89" fmla="*/ 0 h 78"/>
                <a:gd name="T90" fmla="*/ 0 w 1653"/>
                <a:gd name="T91" fmla="*/ 0 h 78"/>
                <a:gd name="T92" fmla="*/ 0 w 1653"/>
                <a:gd name="T93" fmla="*/ 0 h 78"/>
                <a:gd name="T94" fmla="*/ 0 w 1653"/>
                <a:gd name="T95" fmla="*/ 0 h 78"/>
                <a:gd name="T96" fmla="*/ 0 w 1653"/>
                <a:gd name="T97" fmla="*/ 0 h 78"/>
                <a:gd name="T98" fmla="*/ 0 w 1653"/>
                <a:gd name="T99" fmla="*/ 0 h 78"/>
                <a:gd name="T100" fmla="*/ 0 w 1653"/>
                <a:gd name="T101" fmla="*/ 0 h 78"/>
                <a:gd name="T102" fmla="*/ 0 w 1653"/>
                <a:gd name="T103" fmla="*/ 0 h 78"/>
                <a:gd name="T104" fmla="*/ 0 w 1653"/>
                <a:gd name="T105" fmla="*/ 0 h 78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653"/>
                <a:gd name="T160" fmla="*/ 0 h 78"/>
                <a:gd name="T161" fmla="*/ 1653 w 1653"/>
                <a:gd name="T162" fmla="*/ 78 h 78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653" h="78">
                  <a:moveTo>
                    <a:pt x="15" y="3"/>
                  </a:moveTo>
                  <a:lnTo>
                    <a:pt x="115" y="0"/>
                  </a:lnTo>
                  <a:lnTo>
                    <a:pt x="218" y="0"/>
                  </a:lnTo>
                  <a:lnTo>
                    <a:pt x="319" y="1"/>
                  </a:lnTo>
                  <a:lnTo>
                    <a:pt x="421" y="7"/>
                  </a:lnTo>
                  <a:lnTo>
                    <a:pt x="522" y="11"/>
                  </a:lnTo>
                  <a:lnTo>
                    <a:pt x="625" y="19"/>
                  </a:lnTo>
                  <a:lnTo>
                    <a:pt x="726" y="26"/>
                  </a:lnTo>
                  <a:lnTo>
                    <a:pt x="826" y="32"/>
                  </a:lnTo>
                  <a:lnTo>
                    <a:pt x="927" y="36"/>
                  </a:lnTo>
                  <a:lnTo>
                    <a:pt x="1026" y="41"/>
                  </a:lnTo>
                  <a:lnTo>
                    <a:pt x="1127" y="41"/>
                  </a:lnTo>
                  <a:lnTo>
                    <a:pt x="1227" y="41"/>
                  </a:lnTo>
                  <a:lnTo>
                    <a:pt x="1326" y="38"/>
                  </a:lnTo>
                  <a:lnTo>
                    <a:pt x="1427" y="32"/>
                  </a:lnTo>
                  <a:lnTo>
                    <a:pt x="1526" y="19"/>
                  </a:lnTo>
                  <a:lnTo>
                    <a:pt x="1627" y="3"/>
                  </a:lnTo>
                  <a:lnTo>
                    <a:pt x="1632" y="11"/>
                  </a:lnTo>
                  <a:lnTo>
                    <a:pt x="1640" y="17"/>
                  </a:lnTo>
                  <a:lnTo>
                    <a:pt x="1646" y="22"/>
                  </a:lnTo>
                  <a:lnTo>
                    <a:pt x="1653" y="32"/>
                  </a:lnTo>
                  <a:lnTo>
                    <a:pt x="1627" y="32"/>
                  </a:lnTo>
                  <a:lnTo>
                    <a:pt x="1600" y="34"/>
                  </a:lnTo>
                  <a:lnTo>
                    <a:pt x="1575" y="36"/>
                  </a:lnTo>
                  <a:lnTo>
                    <a:pt x="1551" y="39"/>
                  </a:lnTo>
                  <a:lnTo>
                    <a:pt x="1524" y="41"/>
                  </a:lnTo>
                  <a:lnTo>
                    <a:pt x="1497" y="45"/>
                  </a:lnTo>
                  <a:lnTo>
                    <a:pt x="1473" y="47"/>
                  </a:lnTo>
                  <a:lnTo>
                    <a:pt x="1448" y="51"/>
                  </a:lnTo>
                  <a:lnTo>
                    <a:pt x="1421" y="53"/>
                  </a:lnTo>
                  <a:lnTo>
                    <a:pt x="1397" y="55"/>
                  </a:lnTo>
                  <a:lnTo>
                    <a:pt x="1370" y="58"/>
                  </a:lnTo>
                  <a:lnTo>
                    <a:pt x="1345" y="60"/>
                  </a:lnTo>
                  <a:lnTo>
                    <a:pt x="1319" y="62"/>
                  </a:lnTo>
                  <a:lnTo>
                    <a:pt x="1292" y="64"/>
                  </a:lnTo>
                  <a:lnTo>
                    <a:pt x="1267" y="64"/>
                  </a:lnTo>
                  <a:lnTo>
                    <a:pt x="1241" y="64"/>
                  </a:lnTo>
                  <a:lnTo>
                    <a:pt x="1225" y="60"/>
                  </a:lnTo>
                  <a:lnTo>
                    <a:pt x="1212" y="60"/>
                  </a:lnTo>
                  <a:lnTo>
                    <a:pt x="1199" y="58"/>
                  </a:lnTo>
                  <a:lnTo>
                    <a:pt x="1186" y="58"/>
                  </a:lnTo>
                  <a:lnTo>
                    <a:pt x="1170" y="58"/>
                  </a:lnTo>
                  <a:lnTo>
                    <a:pt x="1157" y="58"/>
                  </a:lnTo>
                  <a:lnTo>
                    <a:pt x="1144" y="58"/>
                  </a:lnTo>
                  <a:lnTo>
                    <a:pt x="1130" y="58"/>
                  </a:lnTo>
                  <a:lnTo>
                    <a:pt x="1115" y="58"/>
                  </a:lnTo>
                  <a:lnTo>
                    <a:pt x="1102" y="58"/>
                  </a:lnTo>
                  <a:lnTo>
                    <a:pt x="1087" y="58"/>
                  </a:lnTo>
                  <a:lnTo>
                    <a:pt x="1073" y="60"/>
                  </a:lnTo>
                  <a:lnTo>
                    <a:pt x="1058" y="60"/>
                  </a:lnTo>
                  <a:lnTo>
                    <a:pt x="1045" y="60"/>
                  </a:lnTo>
                  <a:lnTo>
                    <a:pt x="1030" y="60"/>
                  </a:lnTo>
                  <a:lnTo>
                    <a:pt x="1016" y="60"/>
                  </a:lnTo>
                  <a:lnTo>
                    <a:pt x="1007" y="57"/>
                  </a:lnTo>
                  <a:lnTo>
                    <a:pt x="997" y="55"/>
                  </a:lnTo>
                  <a:lnTo>
                    <a:pt x="990" y="55"/>
                  </a:lnTo>
                  <a:lnTo>
                    <a:pt x="980" y="55"/>
                  </a:lnTo>
                  <a:lnTo>
                    <a:pt x="971" y="53"/>
                  </a:lnTo>
                  <a:lnTo>
                    <a:pt x="963" y="53"/>
                  </a:lnTo>
                  <a:lnTo>
                    <a:pt x="954" y="53"/>
                  </a:lnTo>
                  <a:lnTo>
                    <a:pt x="946" y="53"/>
                  </a:lnTo>
                  <a:lnTo>
                    <a:pt x="937" y="53"/>
                  </a:lnTo>
                  <a:lnTo>
                    <a:pt x="927" y="53"/>
                  </a:lnTo>
                  <a:lnTo>
                    <a:pt x="918" y="53"/>
                  </a:lnTo>
                  <a:lnTo>
                    <a:pt x="908" y="53"/>
                  </a:lnTo>
                  <a:lnTo>
                    <a:pt x="899" y="53"/>
                  </a:lnTo>
                  <a:lnTo>
                    <a:pt x="889" y="53"/>
                  </a:lnTo>
                  <a:lnTo>
                    <a:pt x="880" y="53"/>
                  </a:lnTo>
                  <a:lnTo>
                    <a:pt x="870" y="55"/>
                  </a:lnTo>
                  <a:lnTo>
                    <a:pt x="849" y="51"/>
                  </a:lnTo>
                  <a:lnTo>
                    <a:pt x="830" y="51"/>
                  </a:lnTo>
                  <a:lnTo>
                    <a:pt x="811" y="51"/>
                  </a:lnTo>
                  <a:lnTo>
                    <a:pt x="790" y="55"/>
                  </a:lnTo>
                  <a:lnTo>
                    <a:pt x="769" y="55"/>
                  </a:lnTo>
                  <a:lnTo>
                    <a:pt x="746" y="57"/>
                  </a:lnTo>
                  <a:lnTo>
                    <a:pt x="726" y="58"/>
                  </a:lnTo>
                  <a:lnTo>
                    <a:pt x="705" y="62"/>
                  </a:lnTo>
                  <a:lnTo>
                    <a:pt x="682" y="64"/>
                  </a:lnTo>
                  <a:lnTo>
                    <a:pt x="659" y="68"/>
                  </a:lnTo>
                  <a:lnTo>
                    <a:pt x="636" y="70"/>
                  </a:lnTo>
                  <a:lnTo>
                    <a:pt x="615" y="74"/>
                  </a:lnTo>
                  <a:lnTo>
                    <a:pt x="594" y="74"/>
                  </a:lnTo>
                  <a:lnTo>
                    <a:pt x="575" y="76"/>
                  </a:lnTo>
                  <a:lnTo>
                    <a:pt x="555" y="78"/>
                  </a:lnTo>
                  <a:lnTo>
                    <a:pt x="537" y="78"/>
                  </a:lnTo>
                  <a:lnTo>
                    <a:pt x="501" y="74"/>
                  </a:lnTo>
                  <a:lnTo>
                    <a:pt x="467" y="70"/>
                  </a:lnTo>
                  <a:lnTo>
                    <a:pt x="433" y="66"/>
                  </a:lnTo>
                  <a:lnTo>
                    <a:pt x="401" y="62"/>
                  </a:lnTo>
                  <a:lnTo>
                    <a:pt x="366" y="58"/>
                  </a:lnTo>
                  <a:lnTo>
                    <a:pt x="334" y="55"/>
                  </a:lnTo>
                  <a:lnTo>
                    <a:pt x="302" y="51"/>
                  </a:lnTo>
                  <a:lnTo>
                    <a:pt x="269" y="45"/>
                  </a:lnTo>
                  <a:lnTo>
                    <a:pt x="235" y="41"/>
                  </a:lnTo>
                  <a:lnTo>
                    <a:pt x="203" y="38"/>
                  </a:lnTo>
                  <a:lnTo>
                    <a:pt x="169" y="36"/>
                  </a:lnTo>
                  <a:lnTo>
                    <a:pt x="136" y="34"/>
                  </a:lnTo>
                  <a:lnTo>
                    <a:pt x="102" y="32"/>
                  </a:lnTo>
                  <a:lnTo>
                    <a:pt x="68" y="30"/>
                  </a:lnTo>
                  <a:lnTo>
                    <a:pt x="34" y="30"/>
                  </a:lnTo>
                  <a:lnTo>
                    <a:pt x="0" y="32"/>
                  </a:lnTo>
                  <a:lnTo>
                    <a:pt x="1" y="24"/>
                  </a:lnTo>
                  <a:lnTo>
                    <a:pt x="5" y="15"/>
                  </a:lnTo>
                  <a:lnTo>
                    <a:pt x="11" y="7"/>
                  </a:lnTo>
                  <a:lnTo>
                    <a:pt x="15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90" name="Freeform 61">
              <a:extLst>
                <a:ext uri="{FF2B5EF4-FFF2-40B4-BE49-F238E27FC236}">
                  <a16:creationId xmlns:a16="http://schemas.microsoft.com/office/drawing/2014/main" id="{88AF7878-587B-433A-5862-4440262399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43" y="1347"/>
              <a:ext cx="113" cy="46"/>
            </a:xfrm>
            <a:custGeom>
              <a:avLst/>
              <a:gdLst>
                <a:gd name="T0" fmla="*/ 0 w 369"/>
                <a:gd name="T1" fmla="*/ 0 h 163"/>
                <a:gd name="T2" fmla="*/ 0 w 369"/>
                <a:gd name="T3" fmla="*/ 0 h 163"/>
                <a:gd name="T4" fmla="*/ 0 w 369"/>
                <a:gd name="T5" fmla="*/ 0 h 163"/>
                <a:gd name="T6" fmla="*/ 0 w 369"/>
                <a:gd name="T7" fmla="*/ 0 h 163"/>
                <a:gd name="T8" fmla="*/ 0 w 369"/>
                <a:gd name="T9" fmla="*/ 0 h 163"/>
                <a:gd name="T10" fmla="*/ 0 w 369"/>
                <a:gd name="T11" fmla="*/ 0 h 163"/>
                <a:gd name="T12" fmla="*/ 0 w 369"/>
                <a:gd name="T13" fmla="*/ 0 h 163"/>
                <a:gd name="T14" fmla="*/ 0 w 369"/>
                <a:gd name="T15" fmla="*/ 0 h 163"/>
                <a:gd name="T16" fmla="*/ 0 w 369"/>
                <a:gd name="T17" fmla="*/ 0 h 163"/>
                <a:gd name="T18" fmla="*/ 0 w 369"/>
                <a:gd name="T19" fmla="*/ 0 h 163"/>
                <a:gd name="T20" fmla="*/ 0 w 369"/>
                <a:gd name="T21" fmla="*/ 0 h 163"/>
                <a:gd name="T22" fmla="*/ 0 w 369"/>
                <a:gd name="T23" fmla="*/ 0 h 163"/>
                <a:gd name="T24" fmla="*/ 0 w 369"/>
                <a:gd name="T25" fmla="*/ 0 h 163"/>
                <a:gd name="T26" fmla="*/ 0 w 369"/>
                <a:gd name="T27" fmla="*/ 0 h 163"/>
                <a:gd name="T28" fmla="*/ 0 w 369"/>
                <a:gd name="T29" fmla="*/ 0 h 163"/>
                <a:gd name="T30" fmla="*/ 0 w 369"/>
                <a:gd name="T31" fmla="*/ 0 h 163"/>
                <a:gd name="T32" fmla="*/ 0 w 369"/>
                <a:gd name="T33" fmla="*/ 0 h 163"/>
                <a:gd name="T34" fmla="*/ 0 w 369"/>
                <a:gd name="T35" fmla="*/ 0 h 163"/>
                <a:gd name="T36" fmla="*/ 0 w 369"/>
                <a:gd name="T37" fmla="*/ 0 h 163"/>
                <a:gd name="T38" fmla="*/ 0 w 369"/>
                <a:gd name="T39" fmla="*/ 0 h 163"/>
                <a:gd name="T40" fmla="*/ 0 w 369"/>
                <a:gd name="T41" fmla="*/ 0 h 163"/>
                <a:gd name="T42" fmla="*/ 0 w 369"/>
                <a:gd name="T43" fmla="*/ 0 h 163"/>
                <a:gd name="T44" fmla="*/ 0 w 369"/>
                <a:gd name="T45" fmla="*/ 0 h 163"/>
                <a:gd name="T46" fmla="*/ 0 w 369"/>
                <a:gd name="T47" fmla="*/ 0 h 163"/>
                <a:gd name="T48" fmla="*/ 0 w 369"/>
                <a:gd name="T49" fmla="*/ 0 h 163"/>
                <a:gd name="T50" fmla="*/ 0 w 369"/>
                <a:gd name="T51" fmla="*/ 0 h 163"/>
                <a:gd name="T52" fmla="*/ 0 w 369"/>
                <a:gd name="T53" fmla="*/ 0 h 163"/>
                <a:gd name="T54" fmla="*/ 0 w 369"/>
                <a:gd name="T55" fmla="*/ 0 h 163"/>
                <a:gd name="T56" fmla="*/ 0 w 369"/>
                <a:gd name="T57" fmla="*/ 0 h 163"/>
                <a:gd name="T58" fmla="*/ 0 w 369"/>
                <a:gd name="T59" fmla="*/ 0 h 163"/>
                <a:gd name="T60" fmla="*/ 0 w 369"/>
                <a:gd name="T61" fmla="*/ 0 h 163"/>
                <a:gd name="T62" fmla="*/ 0 w 369"/>
                <a:gd name="T63" fmla="*/ 0 h 163"/>
                <a:gd name="T64" fmla="*/ 0 w 369"/>
                <a:gd name="T65" fmla="*/ 0 h 163"/>
                <a:gd name="T66" fmla="*/ 0 w 369"/>
                <a:gd name="T67" fmla="*/ 0 h 163"/>
                <a:gd name="T68" fmla="*/ 0 w 369"/>
                <a:gd name="T69" fmla="*/ 0 h 163"/>
                <a:gd name="T70" fmla="*/ 0 w 369"/>
                <a:gd name="T71" fmla="*/ 0 h 163"/>
                <a:gd name="T72" fmla="*/ 0 w 369"/>
                <a:gd name="T73" fmla="*/ 0 h 163"/>
                <a:gd name="T74" fmla="*/ 0 w 369"/>
                <a:gd name="T75" fmla="*/ 0 h 163"/>
                <a:gd name="T76" fmla="*/ 0 w 369"/>
                <a:gd name="T77" fmla="*/ 0 h 163"/>
                <a:gd name="T78" fmla="*/ 0 w 369"/>
                <a:gd name="T79" fmla="*/ 0 h 163"/>
                <a:gd name="T80" fmla="*/ 0 w 369"/>
                <a:gd name="T81" fmla="*/ 0 h 163"/>
                <a:gd name="T82" fmla="*/ 0 w 369"/>
                <a:gd name="T83" fmla="*/ 0 h 163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369"/>
                <a:gd name="T127" fmla="*/ 0 h 163"/>
                <a:gd name="T128" fmla="*/ 369 w 369"/>
                <a:gd name="T129" fmla="*/ 163 h 163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369" h="163">
                  <a:moveTo>
                    <a:pt x="206" y="2"/>
                  </a:moveTo>
                  <a:lnTo>
                    <a:pt x="215" y="2"/>
                  </a:lnTo>
                  <a:lnTo>
                    <a:pt x="227" y="2"/>
                  </a:lnTo>
                  <a:lnTo>
                    <a:pt x="238" y="2"/>
                  </a:lnTo>
                  <a:lnTo>
                    <a:pt x="251" y="2"/>
                  </a:lnTo>
                  <a:lnTo>
                    <a:pt x="265" y="2"/>
                  </a:lnTo>
                  <a:lnTo>
                    <a:pt x="280" y="0"/>
                  </a:lnTo>
                  <a:lnTo>
                    <a:pt x="291" y="0"/>
                  </a:lnTo>
                  <a:lnTo>
                    <a:pt x="306" y="2"/>
                  </a:lnTo>
                  <a:lnTo>
                    <a:pt x="318" y="2"/>
                  </a:lnTo>
                  <a:lnTo>
                    <a:pt x="329" y="2"/>
                  </a:lnTo>
                  <a:lnTo>
                    <a:pt x="339" y="6"/>
                  </a:lnTo>
                  <a:lnTo>
                    <a:pt x="348" y="11"/>
                  </a:lnTo>
                  <a:lnTo>
                    <a:pt x="354" y="17"/>
                  </a:lnTo>
                  <a:lnTo>
                    <a:pt x="362" y="26"/>
                  </a:lnTo>
                  <a:lnTo>
                    <a:pt x="363" y="38"/>
                  </a:lnTo>
                  <a:lnTo>
                    <a:pt x="367" y="53"/>
                  </a:lnTo>
                  <a:lnTo>
                    <a:pt x="369" y="66"/>
                  </a:lnTo>
                  <a:lnTo>
                    <a:pt x="369" y="78"/>
                  </a:lnTo>
                  <a:lnTo>
                    <a:pt x="369" y="83"/>
                  </a:lnTo>
                  <a:lnTo>
                    <a:pt x="369" y="91"/>
                  </a:lnTo>
                  <a:lnTo>
                    <a:pt x="363" y="99"/>
                  </a:lnTo>
                  <a:lnTo>
                    <a:pt x="360" y="110"/>
                  </a:lnTo>
                  <a:lnTo>
                    <a:pt x="337" y="116"/>
                  </a:lnTo>
                  <a:lnTo>
                    <a:pt x="314" y="123"/>
                  </a:lnTo>
                  <a:lnTo>
                    <a:pt x="295" y="133"/>
                  </a:lnTo>
                  <a:lnTo>
                    <a:pt x="274" y="140"/>
                  </a:lnTo>
                  <a:lnTo>
                    <a:pt x="253" y="146"/>
                  </a:lnTo>
                  <a:lnTo>
                    <a:pt x="234" y="152"/>
                  </a:lnTo>
                  <a:lnTo>
                    <a:pt x="215" y="156"/>
                  </a:lnTo>
                  <a:lnTo>
                    <a:pt x="196" y="161"/>
                  </a:lnTo>
                  <a:lnTo>
                    <a:pt x="177" y="161"/>
                  </a:lnTo>
                  <a:lnTo>
                    <a:pt x="160" y="163"/>
                  </a:lnTo>
                  <a:lnTo>
                    <a:pt x="141" y="161"/>
                  </a:lnTo>
                  <a:lnTo>
                    <a:pt x="124" y="158"/>
                  </a:lnTo>
                  <a:lnTo>
                    <a:pt x="105" y="152"/>
                  </a:lnTo>
                  <a:lnTo>
                    <a:pt x="88" y="144"/>
                  </a:lnTo>
                  <a:lnTo>
                    <a:pt x="71" y="135"/>
                  </a:lnTo>
                  <a:lnTo>
                    <a:pt x="52" y="123"/>
                  </a:lnTo>
                  <a:lnTo>
                    <a:pt x="48" y="118"/>
                  </a:lnTo>
                  <a:lnTo>
                    <a:pt x="44" y="110"/>
                  </a:lnTo>
                  <a:lnTo>
                    <a:pt x="40" y="102"/>
                  </a:lnTo>
                  <a:lnTo>
                    <a:pt x="36" y="95"/>
                  </a:lnTo>
                  <a:lnTo>
                    <a:pt x="33" y="85"/>
                  </a:lnTo>
                  <a:lnTo>
                    <a:pt x="29" y="76"/>
                  </a:lnTo>
                  <a:lnTo>
                    <a:pt x="27" y="70"/>
                  </a:lnTo>
                  <a:lnTo>
                    <a:pt x="27" y="66"/>
                  </a:lnTo>
                  <a:lnTo>
                    <a:pt x="38" y="68"/>
                  </a:lnTo>
                  <a:lnTo>
                    <a:pt x="48" y="72"/>
                  </a:lnTo>
                  <a:lnTo>
                    <a:pt x="55" y="76"/>
                  </a:lnTo>
                  <a:lnTo>
                    <a:pt x="61" y="83"/>
                  </a:lnTo>
                  <a:lnTo>
                    <a:pt x="71" y="95"/>
                  </a:lnTo>
                  <a:lnTo>
                    <a:pt x="82" y="104"/>
                  </a:lnTo>
                  <a:lnTo>
                    <a:pt x="86" y="110"/>
                  </a:lnTo>
                  <a:lnTo>
                    <a:pt x="93" y="114"/>
                  </a:lnTo>
                  <a:lnTo>
                    <a:pt x="99" y="118"/>
                  </a:lnTo>
                  <a:lnTo>
                    <a:pt x="109" y="121"/>
                  </a:lnTo>
                  <a:lnTo>
                    <a:pt x="120" y="123"/>
                  </a:lnTo>
                  <a:lnTo>
                    <a:pt x="133" y="123"/>
                  </a:lnTo>
                  <a:lnTo>
                    <a:pt x="151" y="123"/>
                  </a:lnTo>
                  <a:lnTo>
                    <a:pt x="170" y="123"/>
                  </a:lnTo>
                  <a:lnTo>
                    <a:pt x="173" y="123"/>
                  </a:lnTo>
                  <a:lnTo>
                    <a:pt x="177" y="123"/>
                  </a:lnTo>
                  <a:lnTo>
                    <a:pt x="187" y="121"/>
                  </a:lnTo>
                  <a:lnTo>
                    <a:pt x="196" y="121"/>
                  </a:lnTo>
                  <a:lnTo>
                    <a:pt x="208" y="118"/>
                  </a:lnTo>
                  <a:lnTo>
                    <a:pt x="221" y="118"/>
                  </a:lnTo>
                  <a:lnTo>
                    <a:pt x="234" y="116"/>
                  </a:lnTo>
                  <a:lnTo>
                    <a:pt x="249" y="114"/>
                  </a:lnTo>
                  <a:lnTo>
                    <a:pt x="263" y="112"/>
                  </a:lnTo>
                  <a:lnTo>
                    <a:pt x="276" y="110"/>
                  </a:lnTo>
                  <a:lnTo>
                    <a:pt x="289" y="106"/>
                  </a:lnTo>
                  <a:lnTo>
                    <a:pt x="304" y="104"/>
                  </a:lnTo>
                  <a:lnTo>
                    <a:pt x="314" y="101"/>
                  </a:lnTo>
                  <a:lnTo>
                    <a:pt x="323" y="95"/>
                  </a:lnTo>
                  <a:lnTo>
                    <a:pt x="331" y="91"/>
                  </a:lnTo>
                  <a:lnTo>
                    <a:pt x="339" y="89"/>
                  </a:lnTo>
                  <a:lnTo>
                    <a:pt x="339" y="76"/>
                  </a:lnTo>
                  <a:lnTo>
                    <a:pt x="335" y="66"/>
                  </a:lnTo>
                  <a:lnTo>
                    <a:pt x="327" y="57"/>
                  </a:lnTo>
                  <a:lnTo>
                    <a:pt x="318" y="53"/>
                  </a:lnTo>
                  <a:lnTo>
                    <a:pt x="306" y="47"/>
                  </a:lnTo>
                  <a:lnTo>
                    <a:pt x="293" y="44"/>
                  </a:lnTo>
                  <a:lnTo>
                    <a:pt x="278" y="44"/>
                  </a:lnTo>
                  <a:lnTo>
                    <a:pt x="263" y="44"/>
                  </a:lnTo>
                  <a:lnTo>
                    <a:pt x="244" y="42"/>
                  </a:lnTo>
                  <a:lnTo>
                    <a:pt x="227" y="42"/>
                  </a:lnTo>
                  <a:lnTo>
                    <a:pt x="208" y="42"/>
                  </a:lnTo>
                  <a:lnTo>
                    <a:pt x="192" y="42"/>
                  </a:lnTo>
                  <a:lnTo>
                    <a:pt x="173" y="40"/>
                  </a:lnTo>
                  <a:lnTo>
                    <a:pt x="156" y="40"/>
                  </a:lnTo>
                  <a:lnTo>
                    <a:pt x="141" y="40"/>
                  </a:lnTo>
                  <a:lnTo>
                    <a:pt x="130" y="40"/>
                  </a:lnTo>
                  <a:lnTo>
                    <a:pt x="122" y="38"/>
                  </a:lnTo>
                  <a:lnTo>
                    <a:pt x="116" y="38"/>
                  </a:lnTo>
                  <a:lnTo>
                    <a:pt x="109" y="38"/>
                  </a:lnTo>
                  <a:lnTo>
                    <a:pt x="103" y="38"/>
                  </a:lnTo>
                  <a:lnTo>
                    <a:pt x="93" y="38"/>
                  </a:lnTo>
                  <a:lnTo>
                    <a:pt x="84" y="38"/>
                  </a:lnTo>
                  <a:lnTo>
                    <a:pt x="74" y="38"/>
                  </a:lnTo>
                  <a:lnTo>
                    <a:pt x="65" y="38"/>
                  </a:lnTo>
                  <a:lnTo>
                    <a:pt x="55" y="36"/>
                  </a:lnTo>
                  <a:lnTo>
                    <a:pt x="48" y="36"/>
                  </a:lnTo>
                  <a:lnTo>
                    <a:pt x="38" y="36"/>
                  </a:lnTo>
                  <a:lnTo>
                    <a:pt x="31" y="36"/>
                  </a:lnTo>
                  <a:lnTo>
                    <a:pt x="17" y="36"/>
                  </a:lnTo>
                  <a:lnTo>
                    <a:pt x="10" y="36"/>
                  </a:lnTo>
                  <a:lnTo>
                    <a:pt x="6" y="28"/>
                  </a:lnTo>
                  <a:lnTo>
                    <a:pt x="4" y="21"/>
                  </a:lnTo>
                  <a:lnTo>
                    <a:pt x="2" y="11"/>
                  </a:lnTo>
                  <a:lnTo>
                    <a:pt x="0" y="9"/>
                  </a:lnTo>
                  <a:lnTo>
                    <a:pt x="12" y="6"/>
                  </a:lnTo>
                  <a:lnTo>
                    <a:pt x="23" y="4"/>
                  </a:lnTo>
                  <a:lnTo>
                    <a:pt x="36" y="2"/>
                  </a:lnTo>
                  <a:lnTo>
                    <a:pt x="50" y="2"/>
                  </a:lnTo>
                  <a:lnTo>
                    <a:pt x="61" y="2"/>
                  </a:lnTo>
                  <a:lnTo>
                    <a:pt x="74" y="2"/>
                  </a:lnTo>
                  <a:lnTo>
                    <a:pt x="90" y="2"/>
                  </a:lnTo>
                  <a:lnTo>
                    <a:pt x="103" y="2"/>
                  </a:lnTo>
                  <a:lnTo>
                    <a:pt x="116" y="2"/>
                  </a:lnTo>
                  <a:lnTo>
                    <a:pt x="130" y="2"/>
                  </a:lnTo>
                  <a:lnTo>
                    <a:pt x="143" y="2"/>
                  </a:lnTo>
                  <a:lnTo>
                    <a:pt x="156" y="4"/>
                  </a:lnTo>
                  <a:lnTo>
                    <a:pt x="168" y="2"/>
                  </a:lnTo>
                  <a:lnTo>
                    <a:pt x="181" y="2"/>
                  </a:lnTo>
                  <a:lnTo>
                    <a:pt x="192" y="2"/>
                  </a:lnTo>
                  <a:lnTo>
                    <a:pt x="206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91" name="Freeform 62">
              <a:extLst>
                <a:ext uri="{FF2B5EF4-FFF2-40B4-BE49-F238E27FC236}">
                  <a16:creationId xmlns:a16="http://schemas.microsoft.com/office/drawing/2014/main" id="{AD37E386-1FC1-36C7-A30D-C0909B4E15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2" y="1356"/>
              <a:ext cx="105" cy="76"/>
            </a:xfrm>
            <a:custGeom>
              <a:avLst/>
              <a:gdLst>
                <a:gd name="T0" fmla="*/ 0 w 342"/>
                <a:gd name="T1" fmla="*/ 0 h 270"/>
                <a:gd name="T2" fmla="*/ 0 w 342"/>
                <a:gd name="T3" fmla="*/ 0 h 270"/>
                <a:gd name="T4" fmla="*/ 0 w 342"/>
                <a:gd name="T5" fmla="*/ 0 h 270"/>
                <a:gd name="T6" fmla="*/ 0 w 342"/>
                <a:gd name="T7" fmla="*/ 0 h 270"/>
                <a:gd name="T8" fmla="*/ 0 w 342"/>
                <a:gd name="T9" fmla="*/ 0 h 270"/>
                <a:gd name="T10" fmla="*/ 0 w 342"/>
                <a:gd name="T11" fmla="*/ 0 h 270"/>
                <a:gd name="T12" fmla="*/ 0 w 342"/>
                <a:gd name="T13" fmla="*/ 0 h 270"/>
                <a:gd name="T14" fmla="*/ 0 w 342"/>
                <a:gd name="T15" fmla="*/ 0 h 270"/>
                <a:gd name="T16" fmla="*/ 0 w 342"/>
                <a:gd name="T17" fmla="*/ 0 h 270"/>
                <a:gd name="T18" fmla="*/ 0 w 342"/>
                <a:gd name="T19" fmla="*/ 0 h 270"/>
                <a:gd name="T20" fmla="*/ 0 w 342"/>
                <a:gd name="T21" fmla="*/ 0 h 270"/>
                <a:gd name="T22" fmla="*/ 0 w 342"/>
                <a:gd name="T23" fmla="*/ 0 h 270"/>
                <a:gd name="T24" fmla="*/ 0 w 342"/>
                <a:gd name="T25" fmla="*/ 0 h 270"/>
                <a:gd name="T26" fmla="*/ 0 w 342"/>
                <a:gd name="T27" fmla="*/ 0 h 270"/>
                <a:gd name="T28" fmla="*/ 0 w 342"/>
                <a:gd name="T29" fmla="*/ 0 h 270"/>
                <a:gd name="T30" fmla="*/ 0 w 342"/>
                <a:gd name="T31" fmla="*/ 0 h 270"/>
                <a:gd name="T32" fmla="*/ 0 w 342"/>
                <a:gd name="T33" fmla="*/ 0 h 270"/>
                <a:gd name="T34" fmla="*/ 0 w 342"/>
                <a:gd name="T35" fmla="*/ 0 h 270"/>
                <a:gd name="T36" fmla="*/ 0 w 342"/>
                <a:gd name="T37" fmla="*/ 0 h 270"/>
                <a:gd name="T38" fmla="*/ 0 w 342"/>
                <a:gd name="T39" fmla="*/ 0 h 270"/>
                <a:gd name="T40" fmla="*/ 0 w 342"/>
                <a:gd name="T41" fmla="*/ 0 h 270"/>
                <a:gd name="T42" fmla="*/ 0 w 342"/>
                <a:gd name="T43" fmla="*/ 0 h 270"/>
                <a:gd name="T44" fmla="*/ 0 w 342"/>
                <a:gd name="T45" fmla="*/ 0 h 270"/>
                <a:gd name="T46" fmla="*/ 0 w 342"/>
                <a:gd name="T47" fmla="*/ 0 h 270"/>
                <a:gd name="T48" fmla="*/ 0 w 342"/>
                <a:gd name="T49" fmla="*/ 0 h 270"/>
                <a:gd name="T50" fmla="*/ 0 w 342"/>
                <a:gd name="T51" fmla="*/ 0 h 270"/>
                <a:gd name="T52" fmla="*/ 0 w 342"/>
                <a:gd name="T53" fmla="*/ 0 h 270"/>
                <a:gd name="T54" fmla="*/ 0 w 342"/>
                <a:gd name="T55" fmla="*/ 0 h 270"/>
                <a:gd name="T56" fmla="*/ 0 w 342"/>
                <a:gd name="T57" fmla="*/ 0 h 270"/>
                <a:gd name="T58" fmla="*/ 0 w 342"/>
                <a:gd name="T59" fmla="*/ 0 h 270"/>
                <a:gd name="T60" fmla="*/ 0 w 342"/>
                <a:gd name="T61" fmla="*/ 0 h 270"/>
                <a:gd name="T62" fmla="*/ 0 w 342"/>
                <a:gd name="T63" fmla="*/ 0 h 270"/>
                <a:gd name="T64" fmla="*/ 0 w 342"/>
                <a:gd name="T65" fmla="*/ 0 h 270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42"/>
                <a:gd name="T100" fmla="*/ 0 h 270"/>
                <a:gd name="T101" fmla="*/ 342 w 342"/>
                <a:gd name="T102" fmla="*/ 270 h 270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42" h="270">
                  <a:moveTo>
                    <a:pt x="319" y="0"/>
                  </a:moveTo>
                  <a:lnTo>
                    <a:pt x="328" y="12"/>
                  </a:lnTo>
                  <a:lnTo>
                    <a:pt x="336" y="27"/>
                  </a:lnTo>
                  <a:lnTo>
                    <a:pt x="338" y="42"/>
                  </a:lnTo>
                  <a:lnTo>
                    <a:pt x="342" y="59"/>
                  </a:lnTo>
                  <a:lnTo>
                    <a:pt x="340" y="74"/>
                  </a:lnTo>
                  <a:lnTo>
                    <a:pt x="338" y="91"/>
                  </a:lnTo>
                  <a:lnTo>
                    <a:pt x="334" y="107"/>
                  </a:lnTo>
                  <a:lnTo>
                    <a:pt x="328" y="126"/>
                  </a:lnTo>
                  <a:lnTo>
                    <a:pt x="319" y="141"/>
                  </a:lnTo>
                  <a:lnTo>
                    <a:pt x="309" y="154"/>
                  </a:lnTo>
                  <a:lnTo>
                    <a:pt x="298" y="168"/>
                  </a:lnTo>
                  <a:lnTo>
                    <a:pt x="287" y="181"/>
                  </a:lnTo>
                  <a:lnTo>
                    <a:pt x="273" y="190"/>
                  </a:lnTo>
                  <a:lnTo>
                    <a:pt x="260" y="198"/>
                  </a:lnTo>
                  <a:lnTo>
                    <a:pt x="245" y="202"/>
                  </a:lnTo>
                  <a:lnTo>
                    <a:pt x="231" y="206"/>
                  </a:lnTo>
                  <a:lnTo>
                    <a:pt x="214" y="207"/>
                  </a:lnTo>
                  <a:lnTo>
                    <a:pt x="199" y="211"/>
                  </a:lnTo>
                  <a:lnTo>
                    <a:pt x="182" y="215"/>
                  </a:lnTo>
                  <a:lnTo>
                    <a:pt x="167" y="225"/>
                  </a:lnTo>
                  <a:lnTo>
                    <a:pt x="148" y="228"/>
                  </a:lnTo>
                  <a:lnTo>
                    <a:pt x="133" y="238"/>
                  </a:lnTo>
                  <a:lnTo>
                    <a:pt x="116" y="244"/>
                  </a:lnTo>
                  <a:lnTo>
                    <a:pt x="100" y="253"/>
                  </a:lnTo>
                  <a:lnTo>
                    <a:pt x="85" y="257"/>
                  </a:lnTo>
                  <a:lnTo>
                    <a:pt x="68" y="263"/>
                  </a:lnTo>
                  <a:lnTo>
                    <a:pt x="55" y="266"/>
                  </a:lnTo>
                  <a:lnTo>
                    <a:pt x="41" y="270"/>
                  </a:lnTo>
                  <a:lnTo>
                    <a:pt x="30" y="270"/>
                  </a:lnTo>
                  <a:lnTo>
                    <a:pt x="19" y="268"/>
                  </a:lnTo>
                  <a:lnTo>
                    <a:pt x="7" y="264"/>
                  </a:lnTo>
                  <a:lnTo>
                    <a:pt x="0" y="259"/>
                  </a:lnTo>
                  <a:lnTo>
                    <a:pt x="9" y="238"/>
                  </a:lnTo>
                  <a:lnTo>
                    <a:pt x="22" y="225"/>
                  </a:lnTo>
                  <a:lnTo>
                    <a:pt x="38" y="215"/>
                  </a:lnTo>
                  <a:lnTo>
                    <a:pt x="58" y="207"/>
                  </a:lnTo>
                  <a:lnTo>
                    <a:pt x="77" y="202"/>
                  </a:lnTo>
                  <a:lnTo>
                    <a:pt x="100" y="200"/>
                  </a:lnTo>
                  <a:lnTo>
                    <a:pt x="125" y="196"/>
                  </a:lnTo>
                  <a:lnTo>
                    <a:pt x="150" y="196"/>
                  </a:lnTo>
                  <a:lnTo>
                    <a:pt x="173" y="194"/>
                  </a:lnTo>
                  <a:lnTo>
                    <a:pt x="197" y="192"/>
                  </a:lnTo>
                  <a:lnTo>
                    <a:pt x="220" y="188"/>
                  </a:lnTo>
                  <a:lnTo>
                    <a:pt x="241" y="185"/>
                  </a:lnTo>
                  <a:lnTo>
                    <a:pt x="260" y="175"/>
                  </a:lnTo>
                  <a:lnTo>
                    <a:pt x="279" y="164"/>
                  </a:lnTo>
                  <a:lnTo>
                    <a:pt x="294" y="149"/>
                  </a:lnTo>
                  <a:lnTo>
                    <a:pt x="306" y="129"/>
                  </a:lnTo>
                  <a:lnTo>
                    <a:pt x="309" y="122"/>
                  </a:lnTo>
                  <a:lnTo>
                    <a:pt x="315" y="114"/>
                  </a:lnTo>
                  <a:lnTo>
                    <a:pt x="319" y="107"/>
                  </a:lnTo>
                  <a:lnTo>
                    <a:pt x="321" y="97"/>
                  </a:lnTo>
                  <a:lnTo>
                    <a:pt x="321" y="88"/>
                  </a:lnTo>
                  <a:lnTo>
                    <a:pt x="321" y="80"/>
                  </a:lnTo>
                  <a:lnTo>
                    <a:pt x="321" y="71"/>
                  </a:lnTo>
                  <a:lnTo>
                    <a:pt x="321" y="63"/>
                  </a:lnTo>
                  <a:lnTo>
                    <a:pt x="319" y="53"/>
                  </a:lnTo>
                  <a:lnTo>
                    <a:pt x="319" y="44"/>
                  </a:lnTo>
                  <a:lnTo>
                    <a:pt x="315" y="34"/>
                  </a:lnTo>
                  <a:lnTo>
                    <a:pt x="315" y="27"/>
                  </a:lnTo>
                  <a:lnTo>
                    <a:pt x="315" y="19"/>
                  </a:lnTo>
                  <a:lnTo>
                    <a:pt x="315" y="10"/>
                  </a:lnTo>
                  <a:lnTo>
                    <a:pt x="315" y="4"/>
                  </a:lnTo>
                  <a:lnTo>
                    <a:pt x="31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92" name="Freeform 63">
              <a:extLst>
                <a:ext uri="{FF2B5EF4-FFF2-40B4-BE49-F238E27FC236}">
                  <a16:creationId xmlns:a16="http://schemas.microsoft.com/office/drawing/2014/main" id="{76E64CC9-0BF5-FA52-1C2B-08318CDF7A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3" y="1361"/>
              <a:ext cx="122" cy="39"/>
            </a:xfrm>
            <a:custGeom>
              <a:avLst/>
              <a:gdLst>
                <a:gd name="T0" fmla="*/ 0 w 399"/>
                <a:gd name="T1" fmla="*/ 0 h 137"/>
                <a:gd name="T2" fmla="*/ 0 w 399"/>
                <a:gd name="T3" fmla="*/ 0 h 137"/>
                <a:gd name="T4" fmla="*/ 0 w 399"/>
                <a:gd name="T5" fmla="*/ 0 h 137"/>
                <a:gd name="T6" fmla="*/ 0 w 399"/>
                <a:gd name="T7" fmla="*/ 0 h 137"/>
                <a:gd name="T8" fmla="*/ 0 w 399"/>
                <a:gd name="T9" fmla="*/ 0 h 137"/>
                <a:gd name="T10" fmla="*/ 0 w 399"/>
                <a:gd name="T11" fmla="*/ 0 h 137"/>
                <a:gd name="T12" fmla="*/ 0 w 399"/>
                <a:gd name="T13" fmla="*/ 0 h 137"/>
                <a:gd name="T14" fmla="*/ 0 w 399"/>
                <a:gd name="T15" fmla="*/ 0 h 137"/>
                <a:gd name="T16" fmla="*/ 0 w 399"/>
                <a:gd name="T17" fmla="*/ 0 h 137"/>
                <a:gd name="T18" fmla="*/ 0 w 399"/>
                <a:gd name="T19" fmla="*/ 0 h 137"/>
                <a:gd name="T20" fmla="*/ 0 w 399"/>
                <a:gd name="T21" fmla="*/ 0 h 137"/>
                <a:gd name="T22" fmla="*/ 0 w 399"/>
                <a:gd name="T23" fmla="*/ 0 h 137"/>
                <a:gd name="T24" fmla="*/ 0 w 399"/>
                <a:gd name="T25" fmla="*/ 0 h 137"/>
                <a:gd name="T26" fmla="*/ 0 w 399"/>
                <a:gd name="T27" fmla="*/ 0 h 137"/>
                <a:gd name="T28" fmla="*/ 0 w 399"/>
                <a:gd name="T29" fmla="*/ 0 h 137"/>
                <a:gd name="T30" fmla="*/ 0 w 399"/>
                <a:gd name="T31" fmla="*/ 0 h 137"/>
                <a:gd name="T32" fmla="*/ 0 w 399"/>
                <a:gd name="T33" fmla="*/ 0 h 137"/>
                <a:gd name="T34" fmla="*/ 0 w 399"/>
                <a:gd name="T35" fmla="*/ 0 h 137"/>
                <a:gd name="T36" fmla="*/ 0 w 399"/>
                <a:gd name="T37" fmla="*/ 0 h 137"/>
                <a:gd name="T38" fmla="*/ 0 w 399"/>
                <a:gd name="T39" fmla="*/ 0 h 137"/>
                <a:gd name="T40" fmla="*/ 0 w 399"/>
                <a:gd name="T41" fmla="*/ 0 h 137"/>
                <a:gd name="T42" fmla="*/ 0 w 399"/>
                <a:gd name="T43" fmla="*/ 0 h 137"/>
                <a:gd name="T44" fmla="*/ 0 w 399"/>
                <a:gd name="T45" fmla="*/ 0 h 137"/>
                <a:gd name="T46" fmla="*/ 0 w 399"/>
                <a:gd name="T47" fmla="*/ 0 h 137"/>
                <a:gd name="T48" fmla="*/ 0 w 399"/>
                <a:gd name="T49" fmla="*/ 0 h 137"/>
                <a:gd name="T50" fmla="*/ 0 w 399"/>
                <a:gd name="T51" fmla="*/ 0 h 137"/>
                <a:gd name="T52" fmla="*/ 0 w 399"/>
                <a:gd name="T53" fmla="*/ 0 h 137"/>
                <a:gd name="T54" fmla="*/ 0 w 399"/>
                <a:gd name="T55" fmla="*/ 0 h 137"/>
                <a:gd name="T56" fmla="*/ 0 w 399"/>
                <a:gd name="T57" fmla="*/ 0 h 137"/>
                <a:gd name="T58" fmla="*/ 0 w 399"/>
                <a:gd name="T59" fmla="*/ 0 h 137"/>
                <a:gd name="T60" fmla="*/ 0 w 399"/>
                <a:gd name="T61" fmla="*/ 0 h 137"/>
                <a:gd name="T62" fmla="*/ 0 w 399"/>
                <a:gd name="T63" fmla="*/ 0 h 137"/>
                <a:gd name="T64" fmla="*/ 0 w 399"/>
                <a:gd name="T65" fmla="*/ 0 h 137"/>
                <a:gd name="T66" fmla="*/ 0 w 399"/>
                <a:gd name="T67" fmla="*/ 0 h 137"/>
                <a:gd name="T68" fmla="*/ 0 w 399"/>
                <a:gd name="T69" fmla="*/ 0 h 137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399"/>
                <a:gd name="T106" fmla="*/ 0 h 137"/>
                <a:gd name="T107" fmla="*/ 399 w 399"/>
                <a:gd name="T108" fmla="*/ 137 h 137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399" h="137">
                  <a:moveTo>
                    <a:pt x="23" y="0"/>
                  </a:moveTo>
                  <a:lnTo>
                    <a:pt x="29" y="10"/>
                  </a:lnTo>
                  <a:lnTo>
                    <a:pt x="38" y="23"/>
                  </a:lnTo>
                  <a:lnTo>
                    <a:pt x="46" y="35"/>
                  </a:lnTo>
                  <a:lnTo>
                    <a:pt x="57" y="44"/>
                  </a:lnTo>
                  <a:lnTo>
                    <a:pt x="67" y="54"/>
                  </a:lnTo>
                  <a:lnTo>
                    <a:pt x="78" y="61"/>
                  </a:lnTo>
                  <a:lnTo>
                    <a:pt x="90" y="67"/>
                  </a:lnTo>
                  <a:lnTo>
                    <a:pt x="103" y="74"/>
                  </a:lnTo>
                  <a:lnTo>
                    <a:pt x="114" y="76"/>
                  </a:lnTo>
                  <a:lnTo>
                    <a:pt x="128" y="80"/>
                  </a:lnTo>
                  <a:lnTo>
                    <a:pt x="141" y="84"/>
                  </a:lnTo>
                  <a:lnTo>
                    <a:pt x="154" y="86"/>
                  </a:lnTo>
                  <a:lnTo>
                    <a:pt x="168" y="84"/>
                  </a:lnTo>
                  <a:lnTo>
                    <a:pt x="183" y="82"/>
                  </a:lnTo>
                  <a:lnTo>
                    <a:pt x="196" y="78"/>
                  </a:lnTo>
                  <a:lnTo>
                    <a:pt x="211" y="74"/>
                  </a:lnTo>
                  <a:lnTo>
                    <a:pt x="221" y="69"/>
                  </a:lnTo>
                  <a:lnTo>
                    <a:pt x="236" y="63"/>
                  </a:lnTo>
                  <a:lnTo>
                    <a:pt x="253" y="57"/>
                  </a:lnTo>
                  <a:lnTo>
                    <a:pt x="270" y="54"/>
                  </a:lnTo>
                  <a:lnTo>
                    <a:pt x="285" y="48"/>
                  </a:lnTo>
                  <a:lnTo>
                    <a:pt x="304" y="44"/>
                  </a:lnTo>
                  <a:lnTo>
                    <a:pt x="322" y="40"/>
                  </a:lnTo>
                  <a:lnTo>
                    <a:pt x="341" y="40"/>
                  </a:lnTo>
                  <a:lnTo>
                    <a:pt x="356" y="40"/>
                  </a:lnTo>
                  <a:lnTo>
                    <a:pt x="369" y="44"/>
                  </a:lnTo>
                  <a:lnTo>
                    <a:pt x="379" y="48"/>
                  </a:lnTo>
                  <a:lnTo>
                    <a:pt x="390" y="59"/>
                  </a:lnTo>
                  <a:lnTo>
                    <a:pt x="396" y="71"/>
                  </a:lnTo>
                  <a:lnTo>
                    <a:pt x="399" y="90"/>
                  </a:lnTo>
                  <a:lnTo>
                    <a:pt x="398" y="109"/>
                  </a:lnTo>
                  <a:lnTo>
                    <a:pt x="392" y="137"/>
                  </a:lnTo>
                  <a:lnTo>
                    <a:pt x="380" y="130"/>
                  </a:lnTo>
                  <a:lnTo>
                    <a:pt x="371" y="124"/>
                  </a:lnTo>
                  <a:lnTo>
                    <a:pt x="360" y="116"/>
                  </a:lnTo>
                  <a:lnTo>
                    <a:pt x="350" y="111"/>
                  </a:lnTo>
                  <a:lnTo>
                    <a:pt x="341" y="103"/>
                  </a:lnTo>
                  <a:lnTo>
                    <a:pt x="331" y="97"/>
                  </a:lnTo>
                  <a:lnTo>
                    <a:pt x="320" y="92"/>
                  </a:lnTo>
                  <a:lnTo>
                    <a:pt x="310" y="88"/>
                  </a:lnTo>
                  <a:lnTo>
                    <a:pt x="299" y="82"/>
                  </a:lnTo>
                  <a:lnTo>
                    <a:pt x="289" y="80"/>
                  </a:lnTo>
                  <a:lnTo>
                    <a:pt x="276" y="76"/>
                  </a:lnTo>
                  <a:lnTo>
                    <a:pt x="266" y="76"/>
                  </a:lnTo>
                  <a:lnTo>
                    <a:pt x="255" y="76"/>
                  </a:lnTo>
                  <a:lnTo>
                    <a:pt x="244" y="80"/>
                  </a:lnTo>
                  <a:lnTo>
                    <a:pt x="230" y="86"/>
                  </a:lnTo>
                  <a:lnTo>
                    <a:pt x="221" y="92"/>
                  </a:lnTo>
                  <a:lnTo>
                    <a:pt x="206" y="95"/>
                  </a:lnTo>
                  <a:lnTo>
                    <a:pt x="192" y="99"/>
                  </a:lnTo>
                  <a:lnTo>
                    <a:pt x="179" y="101"/>
                  </a:lnTo>
                  <a:lnTo>
                    <a:pt x="164" y="105"/>
                  </a:lnTo>
                  <a:lnTo>
                    <a:pt x="147" y="105"/>
                  </a:lnTo>
                  <a:lnTo>
                    <a:pt x="131" y="105"/>
                  </a:lnTo>
                  <a:lnTo>
                    <a:pt x="114" y="103"/>
                  </a:lnTo>
                  <a:lnTo>
                    <a:pt x="99" y="101"/>
                  </a:lnTo>
                  <a:lnTo>
                    <a:pt x="80" y="97"/>
                  </a:lnTo>
                  <a:lnTo>
                    <a:pt x="67" y="93"/>
                  </a:lnTo>
                  <a:lnTo>
                    <a:pt x="50" y="88"/>
                  </a:lnTo>
                  <a:lnTo>
                    <a:pt x="38" y="82"/>
                  </a:lnTo>
                  <a:lnTo>
                    <a:pt x="25" y="74"/>
                  </a:lnTo>
                  <a:lnTo>
                    <a:pt x="16" y="67"/>
                  </a:lnTo>
                  <a:lnTo>
                    <a:pt x="6" y="57"/>
                  </a:lnTo>
                  <a:lnTo>
                    <a:pt x="0" y="48"/>
                  </a:lnTo>
                  <a:lnTo>
                    <a:pt x="0" y="36"/>
                  </a:lnTo>
                  <a:lnTo>
                    <a:pt x="8" y="25"/>
                  </a:lnTo>
                  <a:lnTo>
                    <a:pt x="16" y="12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93" name="Freeform 64">
              <a:extLst>
                <a:ext uri="{FF2B5EF4-FFF2-40B4-BE49-F238E27FC236}">
                  <a16:creationId xmlns:a16="http://schemas.microsoft.com/office/drawing/2014/main" id="{BDCD1FDE-FDF1-7582-BE5E-018840C285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53" y="1363"/>
              <a:ext cx="130" cy="65"/>
            </a:xfrm>
            <a:custGeom>
              <a:avLst/>
              <a:gdLst>
                <a:gd name="T0" fmla="*/ 0 w 424"/>
                <a:gd name="T1" fmla="*/ 0 h 230"/>
                <a:gd name="T2" fmla="*/ 0 w 424"/>
                <a:gd name="T3" fmla="*/ 0 h 230"/>
                <a:gd name="T4" fmla="*/ 0 w 424"/>
                <a:gd name="T5" fmla="*/ 0 h 230"/>
                <a:gd name="T6" fmla="*/ 0 w 424"/>
                <a:gd name="T7" fmla="*/ 0 h 230"/>
                <a:gd name="T8" fmla="*/ 0 w 424"/>
                <a:gd name="T9" fmla="*/ 0 h 230"/>
                <a:gd name="T10" fmla="*/ 0 w 424"/>
                <a:gd name="T11" fmla="*/ 0 h 230"/>
                <a:gd name="T12" fmla="*/ 0 w 424"/>
                <a:gd name="T13" fmla="*/ 0 h 230"/>
                <a:gd name="T14" fmla="*/ 0 w 424"/>
                <a:gd name="T15" fmla="*/ 0 h 230"/>
                <a:gd name="T16" fmla="*/ 0 w 424"/>
                <a:gd name="T17" fmla="*/ 0 h 230"/>
                <a:gd name="T18" fmla="*/ 0 w 424"/>
                <a:gd name="T19" fmla="*/ 0 h 230"/>
                <a:gd name="T20" fmla="*/ 0 w 424"/>
                <a:gd name="T21" fmla="*/ 0 h 230"/>
                <a:gd name="T22" fmla="*/ 0 w 424"/>
                <a:gd name="T23" fmla="*/ 0 h 230"/>
                <a:gd name="T24" fmla="*/ 0 w 424"/>
                <a:gd name="T25" fmla="*/ 0 h 230"/>
                <a:gd name="T26" fmla="*/ 0 w 424"/>
                <a:gd name="T27" fmla="*/ 0 h 230"/>
                <a:gd name="T28" fmla="*/ 0 w 424"/>
                <a:gd name="T29" fmla="*/ 0 h 230"/>
                <a:gd name="T30" fmla="*/ 0 w 424"/>
                <a:gd name="T31" fmla="*/ 0 h 230"/>
                <a:gd name="T32" fmla="*/ 0 w 424"/>
                <a:gd name="T33" fmla="*/ 0 h 230"/>
                <a:gd name="T34" fmla="*/ 0 w 424"/>
                <a:gd name="T35" fmla="*/ 0 h 230"/>
                <a:gd name="T36" fmla="*/ 0 w 424"/>
                <a:gd name="T37" fmla="*/ 0 h 230"/>
                <a:gd name="T38" fmla="*/ 0 w 424"/>
                <a:gd name="T39" fmla="*/ 0 h 230"/>
                <a:gd name="T40" fmla="*/ 0 w 424"/>
                <a:gd name="T41" fmla="*/ 0 h 230"/>
                <a:gd name="T42" fmla="*/ 0 w 424"/>
                <a:gd name="T43" fmla="*/ 0 h 230"/>
                <a:gd name="T44" fmla="*/ 0 w 424"/>
                <a:gd name="T45" fmla="*/ 0 h 230"/>
                <a:gd name="T46" fmla="*/ 0 w 424"/>
                <a:gd name="T47" fmla="*/ 0 h 230"/>
                <a:gd name="T48" fmla="*/ 0 w 424"/>
                <a:gd name="T49" fmla="*/ 0 h 230"/>
                <a:gd name="T50" fmla="*/ 0 w 424"/>
                <a:gd name="T51" fmla="*/ 0 h 230"/>
                <a:gd name="T52" fmla="*/ 0 w 424"/>
                <a:gd name="T53" fmla="*/ 0 h 230"/>
                <a:gd name="T54" fmla="*/ 0 w 424"/>
                <a:gd name="T55" fmla="*/ 0 h 230"/>
                <a:gd name="T56" fmla="*/ 0 w 424"/>
                <a:gd name="T57" fmla="*/ 0 h 230"/>
                <a:gd name="T58" fmla="*/ 0 w 424"/>
                <a:gd name="T59" fmla="*/ 0 h 230"/>
                <a:gd name="T60" fmla="*/ 0 w 424"/>
                <a:gd name="T61" fmla="*/ 0 h 230"/>
                <a:gd name="T62" fmla="*/ 0 w 424"/>
                <a:gd name="T63" fmla="*/ 0 h 230"/>
                <a:gd name="T64" fmla="*/ 0 w 424"/>
                <a:gd name="T65" fmla="*/ 0 h 230"/>
                <a:gd name="T66" fmla="*/ 0 w 424"/>
                <a:gd name="T67" fmla="*/ 0 h 230"/>
                <a:gd name="T68" fmla="*/ 0 w 424"/>
                <a:gd name="T69" fmla="*/ 0 h 230"/>
                <a:gd name="T70" fmla="*/ 0 w 424"/>
                <a:gd name="T71" fmla="*/ 0 h 230"/>
                <a:gd name="T72" fmla="*/ 0 w 424"/>
                <a:gd name="T73" fmla="*/ 0 h 230"/>
                <a:gd name="T74" fmla="*/ 0 w 424"/>
                <a:gd name="T75" fmla="*/ 0 h 230"/>
                <a:gd name="T76" fmla="*/ 0 w 424"/>
                <a:gd name="T77" fmla="*/ 0 h 230"/>
                <a:gd name="T78" fmla="*/ 0 w 424"/>
                <a:gd name="T79" fmla="*/ 0 h 230"/>
                <a:gd name="T80" fmla="*/ 0 w 424"/>
                <a:gd name="T81" fmla="*/ 0 h 230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424"/>
                <a:gd name="T124" fmla="*/ 0 h 230"/>
                <a:gd name="T125" fmla="*/ 424 w 424"/>
                <a:gd name="T126" fmla="*/ 230 h 230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424" h="230">
                  <a:moveTo>
                    <a:pt x="2" y="0"/>
                  </a:moveTo>
                  <a:lnTo>
                    <a:pt x="8" y="7"/>
                  </a:lnTo>
                  <a:lnTo>
                    <a:pt x="15" y="19"/>
                  </a:lnTo>
                  <a:lnTo>
                    <a:pt x="23" y="28"/>
                  </a:lnTo>
                  <a:lnTo>
                    <a:pt x="28" y="42"/>
                  </a:lnTo>
                  <a:lnTo>
                    <a:pt x="36" y="53"/>
                  </a:lnTo>
                  <a:lnTo>
                    <a:pt x="42" y="66"/>
                  </a:lnTo>
                  <a:lnTo>
                    <a:pt x="51" y="78"/>
                  </a:lnTo>
                  <a:lnTo>
                    <a:pt x="59" y="89"/>
                  </a:lnTo>
                  <a:lnTo>
                    <a:pt x="65" y="99"/>
                  </a:lnTo>
                  <a:lnTo>
                    <a:pt x="74" y="108"/>
                  </a:lnTo>
                  <a:lnTo>
                    <a:pt x="84" y="116"/>
                  </a:lnTo>
                  <a:lnTo>
                    <a:pt x="95" y="123"/>
                  </a:lnTo>
                  <a:lnTo>
                    <a:pt x="106" y="127"/>
                  </a:lnTo>
                  <a:lnTo>
                    <a:pt x="120" y="131"/>
                  </a:lnTo>
                  <a:lnTo>
                    <a:pt x="135" y="131"/>
                  </a:lnTo>
                  <a:lnTo>
                    <a:pt x="152" y="131"/>
                  </a:lnTo>
                  <a:lnTo>
                    <a:pt x="171" y="127"/>
                  </a:lnTo>
                  <a:lnTo>
                    <a:pt x="190" y="125"/>
                  </a:lnTo>
                  <a:lnTo>
                    <a:pt x="207" y="125"/>
                  </a:lnTo>
                  <a:lnTo>
                    <a:pt x="226" y="127"/>
                  </a:lnTo>
                  <a:lnTo>
                    <a:pt x="243" y="129"/>
                  </a:lnTo>
                  <a:lnTo>
                    <a:pt x="260" y="135"/>
                  </a:lnTo>
                  <a:lnTo>
                    <a:pt x="277" y="139"/>
                  </a:lnTo>
                  <a:lnTo>
                    <a:pt x="295" y="146"/>
                  </a:lnTo>
                  <a:lnTo>
                    <a:pt x="310" y="150"/>
                  </a:lnTo>
                  <a:lnTo>
                    <a:pt x="325" y="160"/>
                  </a:lnTo>
                  <a:lnTo>
                    <a:pt x="342" y="167"/>
                  </a:lnTo>
                  <a:lnTo>
                    <a:pt x="357" y="175"/>
                  </a:lnTo>
                  <a:lnTo>
                    <a:pt x="374" y="184"/>
                  </a:lnTo>
                  <a:lnTo>
                    <a:pt x="390" y="192"/>
                  </a:lnTo>
                  <a:lnTo>
                    <a:pt x="407" y="199"/>
                  </a:lnTo>
                  <a:lnTo>
                    <a:pt x="424" y="209"/>
                  </a:lnTo>
                  <a:lnTo>
                    <a:pt x="412" y="217"/>
                  </a:lnTo>
                  <a:lnTo>
                    <a:pt x="403" y="220"/>
                  </a:lnTo>
                  <a:lnTo>
                    <a:pt x="393" y="226"/>
                  </a:lnTo>
                  <a:lnTo>
                    <a:pt x="386" y="230"/>
                  </a:lnTo>
                  <a:lnTo>
                    <a:pt x="376" y="230"/>
                  </a:lnTo>
                  <a:lnTo>
                    <a:pt x="367" y="230"/>
                  </a:lnTo>
                  <a:lnTo>
                    <a:pt x="357" y="230"/>
                  </a:lnTo>
                  <a:lnTo>
                    <a:pt x="350" y="230"/>
                  </a:lnTo>
                  <a:lnTo>
                    <a:pt x="340" y="226"/>
                  </a:lnTo>
                  <a:lnTo>
                    <a:pt x="331" y="220"/>
                  </a:lnTo>
                  <a:lnTo>
                    <a:pt x="321" y="215"/>
                  </a:lnTo>
                  <a:lnTo>
                    <a:pt x="314" y="209"/>
                  </a:lnTo>
                  <a:lnTo>
                    <a:pt x="306" y="199"/>
                  </a:lnTo>
                  <a:lnTo>
                    <a:pt x="296" y="192"/>
                  </a:lnTo>
                  <a:lnTo>
                    <a:pt x="289" y="180"/>
                  </a:lnTo>
                  <a:lnTo>
                    <a:pt x="281" y="169"/>
                  </a:lnTo>
                  <a:lnTo>
                    <a:pt x="274" y="161"/>
                  </a:lnTo>
                  <a:lnTo>
                    <a:pt x="268" y="158"/>
                  </a:lnTo>
                  <a:lnTo>
                    <a:pt x="258" y="154"/>
                  </a:lnTo>
                  <a:lnTo>
                    <a:pt x="251" y="150"/>
                  </a:lnTo>
                  <a:lnTo>
                    <a:pt x="239" y="148"/>
                  </a:lnTo>
                  <a:lnTo>
                    <a:pt x="230" y="148"/>
                  </a:lnTo>
                  <a:lnTo>
                    <a:pt x="219" y="148"/>
                  </a:lnTo>
                  <a:lnTo>
                    <a:pt x="209" y="150"/>
                  </a:lnTo>
                  <a:lnTo>
                    <a:pt x="196" y="150"/>
                  </a:lnTo>
                  <a:lnTo>
                    <a:pt x="184" y="150"/>
                  </a:lnTo>
                  <a:lnTo>
                    <a:pt x="171" y="152"/>
                  </a:lnTo>
                  <a:lnTo>
                    <a:pt x="161" y="156"/>
                  </a:lnTo>
                  <a:lnTo>
                    <a:pt x="148" y="156"/>
                  </a:lnTo>
                  <a:lnTo>
                    <a:pt x="139" y="156"/>
                  </a:lnTo>
                  <a:lnTo>
                    <a:pt x="127" y="158"/>
                  </a:lnTo>
                  <a:lnTo>
                    <a:pt x="120" y="160"/>
                  </a:lnTo>
                  <a:lnTo>
                    <a:pt x="104" y="156"/>
                  </a:lnTo>
                  <a:lnTo>
                    <a:pt x="91" y="154"/>
                  </a:lnTo>
                  <a:lnTo>
                    <a:pt x="78" y="148"/>
                  </a:lnTo>
                  <a:lnTo>
                    <a:pt x="66" y="141"/>
                  </a:lnTo>
                  <a:lnTo>
                    <a:pt x="55" y="131"/>
                  </a:lnTo>
                  <a:lnTo>
                    <a:pt x="46" y="122"/>
                  </a:lnTo>
                  <a:lnTo>
                    <a:pt x="36" y="112"/>
                  </a:lnTo>
                  <a:lnTo>
                    <a:pt x="28" y="101"/>
                  </a:lnTo>
                  <a:lnTo>
                    <a:pt x="21" y="87"/>
                  </a:lnTo>
                  <a:lnTo>
                    <a:pt x="13" y="74"/>
                  </a:lnTo>
                  <a:lnTo>
                    <a:pt x="8" y="61"/>
                  </a:lnTo>
                  <a:lnTo>
                    <a:pt x="4" y="47"/>
                  </a:lnTo>
                  <a:lnTo>
                    <a:pt x="0" y="34"/>
                  </a:lnTo>
                  <a:lnTo>
                    <a:pt x="0" y="23"/>
                  </a:lnTo>
                  <a:lnTo>
                    <a:pt x="0" y="9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94" name="Freeform 65">
              <a:extLst>
                <a:ext uri="{FF2B5EF4-FFF2-40B4-BE49-F238E27FC236}">
                  <a16:creationId xmlns:a16="http://schemas.microsoft.com/office/drawing/2014/main" id="{909FC44B-D7A1-C97D-CB61-9A005D8618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9" y="1353"/>
              <a:ext cx="107" cy="72"/>
            </a:xfrm>
            <a:custGeom>
              <a:avLst/>
              <a:gdLst>
                <a:gd name="T0" fmla="*/ 0 w 347"/>
                <a:gd name="T1" fmla="*/ 0 h 256"/>
                <a:gd name="T2" fmla="*/ 0 w 347"/>
                <a:gd name="T3" fmla="*/ 0 h 256"/>
                <a:gd name="T4" fmla="*/ 0 w 347"/>
                <a:gd name="T5" fmla="*/ 0 h 256"/>
                <a:gd name="T6" fmla="*/ 0 w 347"/>
                <a:gd name="T7" fmla="*/ 0 h 256"/>
                <a:gd name="T8" fmla="*/ 0 w 347"/>
                <a:gd name="T9" fmla="*/ 0 h 256"/>
                <a:gd name="T10" fmla="*/ 0 w 347"/>
                <a:gd name="T11" fmla="*/ 0 h 256"/>
                <a:gd name="T12" fmla="*/ 0 w 347"/>
                <a:gd name="T13" fmla="*/ 0 h 256"/>
                <a:gd name="T14" fmla="*/ 0 w 347"/>
                <a:gd name="T15" fmla="*/ 0 h 256"/>
                <a:gd name="T16" fmla="*/ 0 w 347"/>
                <a:gd name="T17" fmla="*/ 0 h 256"/>
                <a:gd name="T18" fmla="*/ 0 w 347"/>
                <a:gd name="T19" fmla="*/ 0 h 256"/>
                <a:gd name="T20" fmla="*/ 0 w 347"/>
                <a:gd name="T21" fmla="*/ 0 h 256"/>
                <a:gd name="T22" fmla="*/ 0 w 347"/>
                <a:gd name="T23" fmla="*/ 0 h 256"/>
                <a:gd name="T24" fmla="*/ 0 w 347"/>
                <a:gd name="T25" fmla="*/ 0 h 256"/>
                <a:gd name="T26" fmla="*/ 0 w 347"/>
                <a:gd name="T27" fmla="*/ 0 h 256"/>
                <a:gd name="T28" fmla="*/ 0 w 347"/>
                <a:gd name="T29" fmla="*/ 0 h 256"/>
                <a:gd name="T30" fmla="*/ 0 w 347"/>
                <a:gd name="T31" fmla="*/ 0 h 256"/>
                <a:gd name="T32" fmla="*/ 0 w 347"/>
                <a:gd name="T33" fmla="*/ 0 h 256"/>
                <a:gd name="T34" fmla="*/ 0 w 347"/>
                <a:gd name="T35" fmla="*/ 0 h 256"/>
                <a:gd name="T36" fmla="*/ 0 w 347"/>
                <a:gd name="T37" fmla="*/ 0 h 256"/>
                <a:gd name="T38" fmla="*/ 0 w 347"/>
                <a:gd name="T39" fmla="*/ 0 h 256"/>
                <a:gd name="T40" fmla="*/ 0 w 347"/>
                <a:gd name="T41" fmla="*/ 0 h 256"/>
                <a:gd name="T42" fmla="*/ 0 w 347"/>
                <a:gd name="T43" fmla="*/ 0 h 256"/>
                <a:gd name="T44" fmla="*/ 0 w 347"/>
                <a:gd name="T45" fmla="*/ 0 h 256"/>
                <a:gd name="T46" fmla="*/ 0 w 347"/>
                <a:gd name="T47" fmla="*/ 0 h 256"/>
                <a:gd name="T48" fmla="*/ 0 w 347"/>
                <a:gd name="T49" fmla="*/ 0 h 256"/>
                <a:gd name="T50" fmla="*/ 0 w 347"/>
                <a:gd name="T51" fmla="*/ 0 h 256"/>
                <a:gd name="T52" fmla="*/ 0 w 347"/>
                <a:gd name="T53" fmla="*/ 0 h 256"/>
                <a:gd name="T54" fmla="*/ 0 w 347"/>
                <a:gd name="T55" fmla="*/ 0 h 256"/>
                <a:gd name="T56" fmla="*/ 0 w 347"/>
                <a:gd name="T57" fmla="*/ 0 h 256"/>
                <a:gd name="T58" fmla="*/ 0 w 347"/>
                <a:gd name="T59" fmla="*/ 0 h 256"/>
                <a:gd name="T60" fmla="*/ 0 w 347"/>
                <a:gd name="T61" fmla="*/ 0 h 256"/>
                <a:gd name="T62" fmla="*/ 0 w 347"/>
                <a:gd name="T63" fmla="*/ 0 h 256"/>
                <a:gd name="T64" fmla="*/ 0 w 347"/>
                <a:gd name="T65" fmla="*/ 0 h 256"/>
                <a:gd name="T66" fmla="*/ 0 w 347"/>
                <a:gd name="T67" fmla="*/ 0 h 256"/>
                <a:gd name="T68" fmla="*/ 0 w 347"/>
                <a:gd name="T69" fmla="*/ 0 h 256"/>
                <a:gd name="T70" fmla="*/ 0 w 347"/>
                <a:gd name="T71" fmla="*/ 0 h 256"/>
                <a:gd name="T72" fmla="*/ 0 w 347"/>
                <a:gd name="T73" fmla="*/ 0 h 256"/>
                <a:gd name="T74" fmla="*/ 0 w 347"/>
                <a:gd name="T75" fmla="*/ 0 h 256"/>
                <a:gd name="T76" fmla="*/ 0 w 347"/>
                <a:gd name="T77" fmla="*/ 0 h 256"/>
                <a:gd name="T78" fmla="*/ 0 w 347"/>
                <a:gd name="T79" fmla="*/ 0 h 256"/>
                <a:gd name="T80" fmla="*/ 0 w 347"/>
                <a:gd name="T81" fmla="*/ 0 h 256"/>
                <a:gd name="T82" fmla="*/ 0 w 347"/>
                <a:gd name="T83" fmla="*/ 0 h 256"/>
                <a:gd name="T84" fmla="*/ 0 w 347"/>
                <a:gd name="T85" fmla="*/ 0 h 256"/>
                <a:gd name="T86" fmla="*/ 0 w 347"/>
                <a:gd name="T87" fmla="*/ 0 h 256"/>
                <a:gd name="T88" fmla="*/ 0 w 347"/>
                <a:gd name="T89" fmla="*/ 0 h 256"/>
                <a:gd name="T90" fmla="*/ 0 w 347"/>
                <a:gd name="T91" fmla="*/ 0 h 256"/>
                <a:gd name="T92" fmla="*/ 0 w 347"/>
                <a:gd name="T93" fmla="*/ 0 h 256"/>
                <a:gd name="T94" fmla="*/ 0 w 347"/>
                <a:gd name="T95" fmla="*/ 0 h 256"/>
                <a:gd name="T96" fmla="*/ 0 w 347"/>
                <a:gd name="T97" fmla="*/ 0 h 256"/>
                <a:gd name="T98" fmla="*/ 0 w 347"/>
                <a:gd name="T99" fmla="*/ 0 h 256"/>
                <a:gd name="T100" fmla="*/ 0 w 347"/>
                <a:gd name="T101" fmla="*/ 0 h 256"/>
                <a:gd name="T102" fmla="*/ 0 w 347"/>
                <a:gd name="T103" fmla="*/ 0 h 256"/>
                <a:gd name="T104" fmla="*/ 0 w 347"/>
                <a:gd name="T105" fmla="*/ 0 h 256"/>
                <a:gd name="T106" fmla="*/ 0 w 347"/>
                <a:gd name="T107" fmla="*/ 0 h 256"/>
                <a:gd name="T108" fmla="*/ 0 w 347"/>
                <a:gd name="T109" fmla="*/ 0 h 256"/>
                <a:gd name="T110" fmla="*/ 0 w 347"/>
                <a:gd name="T111" fmla="*/ 0 h 256"/>
                <a:gd name="T112" fmla="*/ 0 w 347"/>
                <a:gd name="T113" fmla="*/ 0 h 256"/>
                <a:gd name="T114" fmla="*/ 0 w 347"/>
                <a:gd name="T115" fmla="*/ 0 h 256"/>
                <a:gd name="T116" fmla="*/ 0 w 347"/>
                <a:gd name="T117" fmla="*/ 0 h 256"/>
                <a:gd name="T118" fmla="*/ 0 w 347"/>
                <a:gd name="T119" fmla="*/ 0 h 256"/>
                <a:gd name="T120" fmla="*/ 0 w 347"/>
                <a:gd name="T121" fmla="*/ 0 h 25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347"/>
                <a:gd name="T184" fmla="*/ 0 h 256"/>
                <a:gd name="T185" fmla="*/ 347 w 347"/>
                <a:gd name="T186" fmla="*/ 256 h 25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347" h="256">
                  <a:moveTo>
                    <a:pt x="106" y="5"/>
                  </a:moveTo>
                  <a:lnTo>
                    <a:pt x="125" y="2"/>
                  </a:lnTo>
                  <a:lnTo>
                    <a:pt x="146" y="0"/>
                  </a:lnTo>
                  <a:lnTo>
                    <a:pt x="169" y="0"/>
                  </a:lnTo>
                  <a:lnTo>
                    <a:pt x="192" y="4"/>
                  </a:lnTo>
                  <a:lnTo>
                    <a:pt x="212" y="7"/>
                  </a:lnTo>
                  <a:lnTo>
                    <a:pt x="235" y="13"/>
                  </a:lnTo>
                  <a:lnTo>
                    <a:pt x="254" y="23"/>
                  </a:lnTo>
                  <a:lnTo>
                    <a:pt x="277" y="32"/>
                  </a:lnTo>
                  <a:lnTo>
                    <a:pt x="292" y="43"/>
                  </a:lnTo>
                  <a:lnTo>
                    <a:pt x="309" y="57"/>
                  </a:lnTo>
                  <a:lnTo>
                    <a:pt x="323" y="72"/>
                  </a:lnTo>
                  <a:lnTo>
                    <a:pt x="334" y="89"/>
                  </a:lnTo>
                  <a:lnTo>
                    <a:pt x="342" y="108"/>
                  </a:lnTo>
                  <a:lnTo>
                    <a:pt x="347" y="131"/>
                  </a:lnTo>
                  <a:lnTo>
                    <a:pt x="347" y="154"/>
                  </a:lnTo>
                  <a:lnTo>
                    <a:pt x="344" y="180"/>
                  </a:lnTo>
                  <a:lnTo>
                    <a:pt x="336" y="197"/>
                  </a:lnTo>
                  <a:lnTo>
                    <a:pt x="325" y="215"/>
                  </a:lnTo>
                  <a:lnTo>
                    <a:pt x="311" y="228"/>
                  </a:lnTo>
                  <a:lnTo>
                    <a:pt x="296" y="239"/>
                  </a:lnTo>
                  <a:lnTo>
                    <a:pt x="277" y="247"/>
                  </a:lnTo>
                  <a:lnTo>
                    <a:pt x="258" y="253"/>
                  </a:lnTo>
                  <a:lnTo>
                    <a:pt x="239" y="256"/>
                  </a:lnTo>
                  <a:lnTo>
                    <a:pt x="222" y="256"/>
                  </a:lnTo>
                  <a:lnTo>
                    <a:pt x="203" y="253"/>
                  </a:lnTo>
                  <a:lnTo>
                    <a:pt x="188" y="249"/>
                  </a:lnTo>
                  <a:lnTo>
                    <a:pt x="173" y="241"/>
                  </a:lnTo>
                  <a:lnTo>
                    <a:pt x="161" y="234"/>
                  </a:lnTo>
                  <a:lnTo>
                    <a:pt x="152" y="220"/>
                  </a:lnTo>
                  <a:lnTo>
                    <a:pt x="146" y="205"/>
                  </a:lnTo>
                  <a:lnTo>
                    <a:pt x="146" y="186"/>
                  </a:lnTo>
                  <a:lnTo>
                    <a:pt x="153" y="167"/>
                  </a:lnTo>
                  <a:lnTo>
                    <a:pt x="155" y="159"/>
                  </a:lnTo>
                  <a:lnTo>
                    <a:pt x="163" y="150"/>
                  </a:lnTo>
                  <a:lnTo>
                    <a:pt x="171" y="140"/>
                  </a:lnTo>
                  <a:lnTo>
                    <a:pt x="182" y="129"/>
                  </a:lnTo>
                  <a:lnTo>
                    <a:pt x="193" y="116"/>
                  </a:lnTo>
                  <a:lnTo>
                    <a:pt x="205" y="106"/>
                  </a:lnTo>
                  <a:lnTo>
                    <a:pt x="218" y="99"/>
                  </a:lnTo>
                  <a:lnTo>
                    <a:pt x="231" y="95"/>
                  </a:lnTo>
                  <a:lnTo>
                    <a:pt x="235" y="97"/>
                  </a:lnTo>
                  <a:lnTo>
                    <a:pt x="243" y="97"/>
                  </a:lnTo>
                  <a:lnTo>
                    <a:pt x="249" y="97"/>
                  </a:lnTo>
                  <a:lnTo>
                    <a:pt x="258" y="100"/>
                  </a:lnTo>
                  <a:lnTo>
                    <a:pt x="264" y="102"/>
                  </a:lnTo>
                  <a:lnTo>
                    <a:pt x="268" y="106"/>
                  </a:lnTo>
                  <a:lnTo>
                    <a:pt x="269" y="114"/>
                  </a:lnTo>
                  <a:lnTo>
                    <a:pt x="268" y="123"/>
                  </a:lnTo>
                  <a:lnTo>
                    <a:pt x="254" y="119"/>
                  </a:lnTo>
                  <a:lnTo>
                    <a:pt x="245" y="119"/>
                  </a:lnTo>
                  <a:lnTo>
                    <a:pt x="235" y="121"/>
                  </a:lnTo>
                  <a:lnTo>
                    <a:pt x="228" y="125"/>
                  </a:lnTo>
                  <a:lnTo>
                    <a:pt x="222" y="129"/>
                  </a:lnTo>
                  <a:lnTo>
                    <a:pt x="218" y="135"/>
                  </a:lnTo>
                  <a:lnTo>
                    <a:pt x="216" y="142"/>
                  </a:lnTo>
                  <a:lnTo>
                    <a:pt x="216" y="150"/>
                  </a:lnTo>
                  <a:lnTo>
                    <a:pt x="216" y="158"/>
                  </a:lnTo>
                  <a:lnTo>
                    <a:pt x="216" y="167"/>
                  </a:lnTo>
                  <a:lnTo>
                    <a:pt x="220" y="175"/>
                  </a:lnTo>
                  <a:lnTo>
                    <a:pt x="226" y="184"/>
                  </a:lnTo>
                  <a:lnTo>
                    <a:pt x="230" y="192"/>
                  </a:lnTo>
                  <a:lnTo>
                    <a:pt x="235" y="199"/>
                  </a:lnTo>
                  <a:lnTo>
                    <a:pt x="241" y="205"/>
                  </a:lnTo>
                  <a:lnTo>
                    <a:pt x="249" y="211"/>
                  </a:lnTo>
                  <a:lnTo>
                    <a:pt x="264" y="205"/>
                  </a:lnTo>
                  <a:lnTo>
                    <a:pt x="277" y="197"/>
                  </a:lnTo>
                  <a:lnTo>
                    <a:pt x="290" y="190"/>
                  </a:lnTo>
                  <a:lnTo>
                    <a:pt x="300" y="182"/>
                  </a:lnTo>
                  <a:lnTo>
                    <a:pt x="306" y="173"/>
                  </a:lnTo>
                  <a:lnTo>
                    <a:pt x="311" y="163"/>
                  </a:lnTo>
                  <a:lnTo>
                    <a:pt x="315" y="152"/>
                  </a:lnTo>
                  <a:lnTo>
                    <a:pt x="317" y="142"/>
                  </a:lnTo>
                  <a:lnTo>
                    <a:pt x="315" y="131"/>
                  </a:lnTo>
                  <a:lnTo>
                    <a:pt x="315" y="118"/>
                  </a:lnTo>
                  <a:lnTo>
                    <a:pt x="309" y="106"/>
                  </a:lnTo>
                  <a:lnTo>
                    <a:pt x="306" y="95"/>
                  </a:lnTo>
                  <a:lnTo>
                    <a:pt x="300" y="83"/>
                  </a:lnTo>
                  <a:lnTo>
                    <a:pt x="290" y="74"/>
                  </a:lnTo>
                  <a:lnTo>
                    <a:pt x="281" y="64"/>
                  </a:lnTo>
                  <a:lnTo>
                    <a:pt x="273" y="55"/>
                  </a:lnTo>
                  <a:lnTo>
                    <a:pt x="266" y="51"/>
                  </a:lnTo>
                  <a:lnTo>
                    <a:pt x="258" y="49"/>
                  </a:lnTo>
                  <a:lnTo>
                    <a:pt x="249" y="49"/>
                  </a:lnTo>
                  <a:lnTo>
                    <a:pt x="241" y="53"/>
                  </a:lnTo>
                  <a:lnTo>
                    <a:pt x="231" y="55"/>
                  </a:lnTo>
                  <a:lnTo>
                    <a:pt x="222" y="57"/>
                  </a:lnTo>
                  <a:lnTo>
                    <a:pt x="212" y="57"/>
                  </a:lnTo>
                  <a:lnTo>
                    <a:pt x="203" y="59"/>
                  </a:lnTo>
                  <a:lnTo>
                    <a:pt x="188" y="45"/>
                  </a:lnTo>
                  <a:lnTo>
                    <a:pt x="174" y="40"/>
                  </a:lnTo>
                  <a:lnTo>
                    <a:pt x="161" y="32"/>
                  </a:lnTo>
                  <a:lnTo>
                    <a:pt x="148" y="30"/>
                  </a:lnTo>
                  <a:lnTo>
                    <a:pt x="134" y="28"/>
                  </a:lnTo>
                  <a:lnTo>
                    <a:pt x="121" y="28"/>
                  </a:lnTo>
                  <a:lnTo>
                    <a:pt x="110" y="28"/>
                  </a:lnTo>
                  <a:lnTo>
                    <a:pt x="96" y="32"/>
                  </a:lnTo>
                  <a:lnTo>
                    <a:pt x="85" y="34"/>
                  </a:lnTo>
                  <a:lnTo>
                    <a:pt x="72" y="38"/>
                  </a:lnTo>
                  <a:lnTo>
                    <a:pt x="60" y="43"/>
                  </a:lnTo>
                  <a:lnTo>
                    <a:pt x="49" y="51"/>
                  </a:lnTo>
                  <a:lnTo>
                    <a:pt x="36" y="57"/>
                  </a:lnTo>
                  <a:lnTo>
                    <a:pt x="24" y="64"/>
                  </a:lnTo>
                  <a:lnTo>
                    <a:pt x="11" y="72"/>
                  </a:lnTo>
                  <a:lnTo>
                    <a:pt x="0" y="80"/>
                  </a:lnTo>
                  <a:lnTo>
                    <a:pt x="0" y="68"/>
                  </a:lnTo>
                  <a:lnTo>
                    <a:pt x="1" y="61"/>
                  </a:lnTo>
                  <a:lnTo>
                    <a:pt x="5" y="51"/>
                  </a:lnTo>
                  <a:lnTo>
                    <a:pt x="11" y="45"/>
                  </a:lnTo>
                  <a:lnTo>
                    <a:pt x="17" y="40"/>
                  </a:lnTo>
                  <a:lnTo>
                    <a:pt x="22" y="34"/>
                  </a:lnTo>
                  <a:lnTo>
                    <a:pt x="30" y="30"/>
                  </a:lnTo>
                  <a:lnTo>
                    <a:pt x="39" y="28"/>
                  </a:lnTo>
                  <a:lnTo>
                    <a:pt x="49" y="23"/>
                  </a:lnTo>
                  <a:lnTo>
                    <a:pt x="57" y="21"/>
                  </a:lnTo>
                  <a:lnTo>
                    <a:pt x="66" y="17"/>
                  </a:lnTo>
                  <a:lnTo>
                    <a:pt x="76" y="15"/>
                  </a:lnTo>
                  <a:lnTo>
                    <a:pt x="83" y="13"/>
                  </a:lnTo>
                  <a:lnTo>
                    <a:pt x="91" y="9"/>
                  </a:lnTo>
                  <a:lnTo>
                    <a:pt x="98" y="7"/>
                  </a:lnTo>
                  <a:lnTo>
                    <a:pt x="106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95" name="Freeform 66">
              <a:extLst>
                <a:ext uri="{FF2B5EF4-FFF2-40B4-BE49-F238E27FC236}">
                  <a16:creationId xmlns:a16="http://schemas.microsoft.com/office/drawing/2014/main" id="{0852A402-1503-6A2F-7396-A686EF9826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55" y="1359"/>
              <a:ext cx="88" cy="74"/>
            </a:xfrm>
            <a:custGeom>
              <a:avLst/>
              <a:gdLst>
                <a:gd name="T0" fmla="*/ 0 w 285"/>
                <a:gd name="T1" fmla="*/ 0 h 262"/>
                <a:gd name="T2" fmla="*/ 0 w 285"/>
                <a:gd name="T3" fmla="*/ 0 h 262"/>
                <a:gd name="T4" fmla="*/ 0 w 285"/>
                <a:gd name="T5" fmla="*/ 0 h 262"/>
                <a:gd name="T6" fmla="*/ 0 w 285"/>
                <a:gd name="T7" fmla="*/ 0 h 262"/>
                <a:gd name="T8" fmla="*/ 0 w 285"/>
                <a:gd name="T9" fmla="*/ 0 h 262"/>
                <a:gd name="T10" fmla="*/ 0 w 285"/>
                <a:gd name="T11" fmla="*/ 0 h 262"/>
                <a:gd name="T12" fmla="*/ 0 w 285"/>
                <a:gd name="T13" fmla="*/ 0 h 262"/>
                <a:gd name="T14" fmla="*/ 0 w 285"/>
                <a:gd name="T15" fmla="*/ 0 h 262"/>
                <a:gd name="T16" fmla="*/ 0 w 285"/>
                <a:gd name="T17" fmla="*/ 0 h 262"/>
                <a:gd name="T18" fmla="*/ 0 w 285"/>
                <a:gd name="T19" fmla="*/ 0 h 262"/>
                <a:gd name="T20" fmla="*/ 0 w 285"/>
                <a:gd name="T21" fmla="*/ 0 h 262"/>
                <a:gd name="T22" fmla="*/ 0 w 285"/>
                <a:gd name="T23" fmla="*/ 0 h 262"/>
                <a:gd name="T24" fmla="*/ 0 w 285"/>
                <a:gd name="T25" fmla="*/ 0 h 262"/>
                <a:gd name="T26" fmla="*/ 0 w 285"/>
                <a:gd name="T27" fmla="*/ 0 h 262"/>
                <a:gd name="T28" fmla="*/ 0 w 285"/>
                <a:gd name="T29" fmla="*/ 0 h 262"/>
                <a:gd name="T30" fmla="*/ 0 w 285"/>
                <a:gd name="T31" fmla="*/ 0 h 262"/>
                <a:gd name="T32" fmla="*/ 0 w 285"/>
                <a:gd name="T33" fmla="*/ 0 h 262"/>
                <a:gd name="T34" fmla="*/ 0 w 285"/>
                <a:gd name="T35" fmla="*/ 0 h 262"/>
                <a:gd name="T36" fmla="*/ 0 w 285"/>
                <a:gd name="T37" fmla="*/ 0 h 262"/>
                <a:gd name="T38" fmla="*/ 0 w 285"/>
                <a:gd name="T39" fmla="*/ 0 h 262"/>
                <a:gd name="T40" fmla="*/ 0 w 285"/>
                <a:gd name="T41" fmla="*/ 0 h 262"/>
                <a:gd name="T42" fmla="*/ 0 w 285"/>
                <a:gd name="T43" fmla="*/ 0 h 262"/>
                <a:gd name="T44" fmla="*/ 0 w 285"/>
                <a:gd name="T45" fmla="*/ 0 h 262"/>
                <a:gd name="T46" fmla="*/ 0 w 285"/>
                <a:gd name="T47" fmla="*/ 0 h 262"/>
                <a:gd name="T48" fmla="*/ 0 w 285"/>
                <a:gd name="T49" fmla="*/ 0 h 262"/>
                <a:gd name="T50" fmla="*/ 0 w 285"/>
                <a:gd name="T51" fmla="*/ 0 h 262"/>
                <a:gd name="T52" fmla="*/ 0 w 285"/>
                <a:gd name="T53" fmla="*/ 0 h 262"/>
                <a:gd name="T54" fmla="*/ 0 w 285"/>
                <a:gd name="T55" fmla="*/ 0 h 262"/>
                <a:gd name="T56" fmla="*/ 0 w 285"/>
                <a:gd name="T57" fmla="*/ 0 h 262"/>
                <a:gd name="T58" fmla="*/ 0 w 285"/>
                <a:gd name="T59" fmla="*/ 0 h 262"/>
                <a:gd name="T60" fmla="*/ 0 w 285"/>
                <a:gd name="T61" fmla="*/ 0 h 262"/>
                <a:gd name="T62" fmla="*/ 0 w 285"/>
                <a:gd name="T63" fmla="*/ 0 h 262"/>
                <a:gd name="T64" fmla="*/ 0 w 285"/>
                <a:gd name="T65" fmla="*/ 0 h 262"/>
                <a:gd name="T66" fmla="*/ 0 w 285"/>
                <a:gd name="T67" fmla="*/ 0 h 262"/>
                <a:gd name="T68" fmla="*/ 0 w 285"/>
                <a:gd name="T69" fmla="*/ 0 h 262"/>
                <a:gd name="T70" fmla="*/ 0 w 285"/>
                <a:gd name="T71" fmla="*/ 0 h 262"/>
                <a:gd name="T72" fmla="*/ 0 w 285"/>
                <a:gd name="T73" fmla="*/ 0 h 262"/>
                <a:gd name="T74" fmla="*/ 0 w 285"/>
                <a:gd name="T75" fmla="*/ 0 h 262"/>
                <a:gd name="T76" fmla="*/ 0 w 285"/>
                <a:gd name="T77" fmla="*/ 0 h 262"/>
                <a:gd name="T78" fmla="*/ 0 w 285"/>
                <a:gd name="T79" fmla="*/ 0 h 262"/>
                <a:gd name="T80" fmla="*/ 0 w 285"/>
                <a:gd name="T81" fmla="*/ 0 h 262"/>
                <a:gd name="T82" fmla="*/ 0 w 285"/>
                <a:gd name="T83" fmla="*/ 0 h 262"/>
                <a:gd name="T84" fmla="*/ 0 w 285"/>
                <a:gd name="T85" fmla="*/ 0 h 262"/>
                <a:gd name="T86" fmla="*/ 0 w 285"/>
                <a:gd name="T87" fmla="*/ 0 h 262"/>
                <a:gd name="T88" fmla="*/ 0 w 285"/>
                <a:gd name="T89" fmla="*/ 0 h 262"/>
                <a:gd name="T90" fmla="*/ 0 w 285"/>
                <a:gd name="T91" fmla="*/ 0 h 262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85"/>
                <a:gd name="T139" fmla="*/ 0 h 262"/>
                <a:gd name="T140" fmla="*/ 285 w 285"/>
                <a:gd name="T141" fmla="*/ 262 h 262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85" h="262">
                  <a:moveTo>
                    <a:pt x="224" y="7"/>
                  </a:moveTo>
                  <a:lnTo>
                    <a:pt x="228" y="11"/>
                  </a:lnTo>
                  <a:lnTo>
                    <a:pt x="226" y="19"/>
                  </a:lnTo>
                  <a:lnTo>
                    <a:pt x="221" y="24"/>
                  </a:lnTo>
                  <a:lnTo>
                    <a:pt x="211" y="28"/>
                  </a:lnTo>
                  <a:lnTo>
                    <a:pt x="196" y="28"/>
                  </a:lnTo>
                  <a:lnTo>
                    <a:pt x="181" y="30"/>
                  </a:lnTo>
                  <a:lnTo>
                    <a:pt x="166" y="32"/>
                  </a:lnTo>
                  <a:lnTo>
                    <a:pt x="150" y="34"/>
                  </a:lnTo>
                  <a:lnTo>
                    <a:pt x="133" y="38"/>
                  </a:lnTo>
                  <a:lnTo>
                    <a:pt x="118" y="41"/>
                  </a:lnTo>
                  <a:lnTo>
                    <a:pt x="101" y="45"/>
                  </a:lnTo>
                  <a:lnTo>
                    <a:pt x="88" y="51"/>
                  </a:lnTo>
                  <a:lnTo>
                    <a:pt x="72" y="57"/>
                  </a:lnTo>
                  <a:lnTo>
                    <a:pt x="61" y="66"/>
                  </a:lnTo>
                  <a:lnTo>
                    <a:pt x="48" y="76"/>
                  </a:lnTo>
                  <a:lnTo>
                    <a:pt x="40" y="89"/>
                  </a:lnTo>
                  <a:lnTo>
                    <a:pt x="31" y="100"/>
                  </a:lnTo>
                  <a:lnTo>
                    <a:pt x="27" y="117"/>
                  </a:lnTo>
                  <a:lnTo>
                    <a:pt x="23" y="133"/>
                  </a:lnTo>
                  <a:lnTo>
                    <a:pt x="25" y="154"/>
                  </a:lnTo>
                  <a:lnTo>
                    <a:pt x="25" y="173"/>
                  </a:lnTo>
                  <a:lnTo>
                    <a:pt x="33" y="192"/>
                  </a:lnTo>
                  <a:lnTo>
                    <a:pt x="42" y="205"/>
                  </a:lnTo>
                  <a:lnTo>
                    <a:pt x="57" y="216"/>
                  </a:lnTo>
                  <a:lnTo>
                    <a:pt x="71" y="224"/>
                  </a:lnTo>
                  <a:lnTo>
                    <a:pt x="91" y="230"/>
                  </a:lnTo>
                  <a:lnTo>
                    <a:pt x="110" y="233"/>
                  </a:lnTo>
                  <a:lnTo>
                    <a:pt x="133" y="233"/>
                  </a:lnTo>
                  <a:lnTo>
                    <a:pt x="150" y="230"/>
                  </a:lnTo>
                  <a:lnTo>
                    <a:pt x="171" y="226"/>
                  </a:lnTo>
                  <a:lnTo>
                    <a:pt x="188" y="216"/>
                  </a:lnTo>
                  <a:lnTo>
                    <a:pt x="205" y="207"/>
                  </a:lnTo>
                  <a:lnTo>
                    <a:pt x="217" y="192"/>
                  </a:lnTo>
                  <a:lnTo>
                    <a:pt x="226" y="176"/>
                  </a:lnTo>
                  <a:lnTo>
                    <a:pt x="230" y="157"/>
                  </a:lnTo>
                  <a:lnTo>
                    <a:pt x="230" y="136"/>
                  </a:lnTo>
                  <a:lnTo>
                    <a:pt x="224" y="129"/>
                  </a:lnTo>
                  <a:lnTo>
                    <a:pt x="221" y="125"/>
                  </a:lnTo>
                  <a:lnTo>
                    <a:pt x="215" y="117"/>
                  </a:lnTo>
                  <a:lnTo>
                    <a:pt x="211" y="112"/>
                  </a:lnTo>
                  <a:lnTo>
                    <a:pt x="202" y="110"/>
                  </a:lnTo>
                  <a:lnTo>
                    <a:pt x="198" y="108"/>
                  </a:lnTo>
                  <a:lnTo>
                    <a:pt x="192" y="108"/>
                  </a:lnTo>
                  <a:lnTo>
                    <a:pt x="190" y="110"/>
                  </a:lnTo>
                  <a:lnTo>
                    <a:pt x="183" y="112"/>
                  </a:lnTo>
                  <a:lnTo>
                    <a:pt x="173" y="115"/>
                  </a:lnTo>
                  <a:lnTo>
                    <a:pt x="173" y="121"/>
                  </a:lnTo>
                  <a:lnTo>
                    <a:pt x="179" y="127"/>
                  </a:lnTo>
                  <a:lnTo>
                    <a:pt x="181" y="131"/>
                  </a:lnTo>
                  <a:lnTo>
                    <a:pt x="183" y="136"/>
                  </a:lnTo>
                  <a:lnTo>
                    <a:pt x="181" y="144"/>
                  </a:lnTo>
                  <a:lnTo>
                    <a:pt x="177" y="154"/>
                  </a:lnTo>
                  <a:lnTo>
                    <a:pt x="166" y="159"/>
                  </a:lnTo>
                  <a:lnTo>
                    <a:pt x="156" y="163"/>
                  </a:lnTo>
                  <a:lnTo>
                    <a:pt x="148" y="165"/>
                  </a:lnTo>
                  <a:lnTo>
                    <a:pt x="143" y="169"/>
                  </a:lnTo>
                  <a:lnTo>
                    <a:pt x="133" y="169"/>
                  </a:lnTo>
                  <a:lnTo>
                    <a:pt x="128" y="165"/>
                  </a:lnTo>
                  <a:lnTo>
                    <a:pt x="122" y="159"/>
                  </a:lnTo>
                  <a:lnTo>
                    <a:pt x="118" y="154"/>
                  </a:lnTo>
                  <a:lnTo>
                    <a:pt x="112" y="150"/>
                  </a:lnTo>
                  <a:lnTo>
                    <a:pt x="112" y="144"/>
                  </a:lnTo>
                  <a:lnTo>
                    <a:pt x="110" y="135"/>
                  </a:lnTo>
                  <a:lnTo>
                    <a:pt x="112" y="127"/>
                  </a:lnTo>
                  <a:lnTo>
                    <a:pt x="114" y="119"/>
                  </a:lnTo>
                  <a:lnTo>
                    <a:pt x="120" y="112"/>
                  </a:lnTo>
                  <a:lnTo>
                    <a:pt x="131" y="98"/>
                  </a:lnTo>
                  <a:lnTo>
                    <a:pt x="145" y="89"/>
                  </a:lnTo>
                  <a:lnTo>
                    <a:pt x="148" y="85"/>
                  </a:lnTo>
                  <a:lnTo>
                    <a:pt x="156" y="81"/>
                  </a:lnTo>
                  <a:lnTo>
                    <a:pt x="164" y="79"/>
                  </a:lnTo>
                  <a:lnTo>
                    <a:pt x="171" y="79"/>
                  </a:lnTo>
                  <a:lnTo>
                    <a:pt x="179" y="76"/>
                  </a:lnTo>
                  <a:lnTo>
                    <a:pt x="186" y="76"/>
                  </a:lnTo>
                  <a:lnTo>
                    <a:pt x="192" y="76"/>
                  </a:lnTo>
                  <a:lnTo>
                    <a:pt x="202" y="77"/>
                  </a:lnTo>
                  <a:lnTo>
                    <a:pt x="219" y="83"/>
                  </a:lnTo>
                  <a:lnTo>
                    <a:pt x="236" y="93"/>
                  </a:lnTo>
                  <a:lnTo>
                    <a:pt x="249" y="102"/>
                  </a:lnTo>
                  <a:lnTo>
                    <a:pt x="263" y="117"/>
                  </a:lnTo>
                  <a:lnTo>
                    <a:pt x="270" y="133"/>
                  </a:lnTo>
                  <a:lnTo>
                    <a:pt x="278" y="150"/>
                  </a:lnTo>
                  <a:lnTo>
                    <a:pt x="282" y="165"/>
                  </a:lnTo>
                  <a:lnTo>
                    <a:pt x="285" y="182"/>
                  </a:lnTo>
                  <a:lnTo>
                    <a:pt x="285" y="197"/>
                  </a:lnTo>
                  <a:lnTo>
                    <a:pt x="283" y="212"/>
                  </a:lnTo>
                  <a:lnTo>
                    <a:pt x="278" y="226"/>
                  </a:lnTo>
                  <a:lnTo>
                    <a:pt x="272" y="239"/>
                  </a:lnTo>
                  <a:lnTo>
                    <a:pt x="263" y="249"/>
                  </a:lnTo>
                  <a:lnTo>
                    <a:pt x="251" y="254"/>
                  </a:lnTo>
                  <a:lnTo>
                    <a:pt x="236" y="258"/>
                  </a:lnTo>
                  <a:lnTo>
                    <a:pt x="221" y="258"/>
                  </a:lnTo>
                  <a:lnTo>
                    <a:pt x="215" y="258"/>
                  </a:lnTo>
                  <a:lnTo>
                    <a:pt x="207" y="258"/>
                  </a:lnTo>
                  <a:lnTo>
                    <a:pt x="200" y="260"/>
                  </a:lnTo>
                  <a:lnTo>
                    <a:pt x="192" y="262"/>
                  </a:lnTo>
                  <a:lnTo>
                    <a:pt x="185" y="262"/>
                  </a:lnTo>
                  <a:lnTo>
                    <a:pt x="177" y="262"/>
                  </a:lnTo>
                  <a:lnTo>
                    <a:pt x="169" y="262"/>
                  </a:lnTo>
                  <a:lnTo>
                    <a:pt x="162" y="262"/>
                  </a:lnTo>
                  <a:lnTo>
                    <a:pt x="154" y="262"/>
                  </a:lnTo>
                  <a:lnTo>
                    <a:pt x="147" y="262"/>
                  </a:lnTo>
                  <a:lnTo>
                    <a:pt x="137" y="262"/>
                  </a:lnTo>
                  <a:lnTo>
                    <a:pt x="129" y="262"/>
                  </a:lnTo>
                  <a:lnTo>
                    <a:pt x="122" y="260"/>
                  </a:lnTo>
                  <a:lnTo>
                    <a:pt x="112" y="260"/>
                  </a:lnTo>
                  <a:lnTo>
                    <a:pt x="107" y="260"/>
                  </a:lnTo>
                  <a:lnTo>
                    <a:pt x="101" y="260"/>
                  </a:lnTo>
                  <a:lnTo>
                    <a:pt x="74" y="254"/>
                  </a:lnTo>
                  <a:lnTo>
                    <a:pt x="53" y="247"/>
                  </a:lnTo>
                  <a:lnTo>
                    <a:pt x="34" y="233"/>
                  </a:lnTo>
                  <a:lnTo>
                    <a:pt x="21" y="216"/>
                  </a:lnTo>
                  <a:lnTo>
                    <a:pt x="10" y="197"/>
                  </a:lnTo>
                  <a:lnTo>
                    <a:pt x="2" y="178"/>
                  </a:lnTo>
                  <a:lnTo>
                    <a:pt x="0" y="155"/>
                  </a:lnTo>
                  <a:lnTo>
                    <a:pt x="2" y="135"/>
                  </a:lnTo>
                  <a:lnTo>
                    <a:pt x="4" y="112"/>
                  </a:lnTo>
                  <a:lnTo>
                    <a:pt x="12" y="89"/>
                  </a:lnTo>
                  <a:lnTo>
                    <a:pt x="21" y="70"/>
                  </a:lnTo>
                  <a:lnTo>
                    <a:pt x="36" y="53"/>
                  </a:lnTo>
                  <a:lnTo>
                    <a:pt x="53" y="38"/>
                  </a:lnTo>
                  <a:lnTo>
                    <a:pt x="72" y="28"/>
                  </a:lnTo>
                  <a:lnTo>
                    <a:pt x="95" y="22"/>
                  </a:lnTo>
                  <a:lnTo>
                    <a:pt x="122" y="22"/>
                  </a:lnTo>
                  <a:lnTo>
                    <a:pt x="128" y="20"/>
                  </a:lnTo>
                  <a:lnTo>
                    <a:pt x="137" y="17"/>
                  </a:lnTo>
                  <a:lnTo>
                    <a:pt x="148" y="11"/>
                  </a:lnTo>
                  <a:lnTo>
                    <a:pt x="160" y="7"/>
                  </a:lnTo>
                  <a:lnTo>
                    <a:pt x="166" y="3"/>
                  </a:lnTo>
                  <a:lnTo>
                    <a:pt x="173" y="1"/>
                  </a:lnTo>
                  <a:lnTo>
                    <a:pt x="181" y="0"/>
                  </a:lnTo>
                  <a:lnTo>
                    <a:pt x="188" y="0"/>
                  </a:lnTo>
                  <a:lnTo>
                    <a:pt x="198" y="0"/>
                  </a:lnTo>
                  <a:lnTo>
                    <a:pt x="205" y="0"/>
                  </a:lnTo>
                  <a:lnTo>
                    <a:pt x="213" y="3"/>
                  </a:lnTo>
                  <a:lnTo>
                    <a:pt x="224" y="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96" name="Freeform 67">
              <a:extLst>
                <a:ext uri="{FF2B5EF4-FFF2-40B4-BE49-F238E27FC236}">
                  <a16:creationId xmlns:a16="http://schemas.microsoft.com/office/drawing/2014/main" id="{572A3E78-53AC-6CF4-E5BE-7B9C5BC6D1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30" y="1357"/>
              <a:ext cx="98" cy="38"/>
            </a:xfrm>
            <a:custGeom>
              <a:avLst/>
              <a:gdLst>
                <a:gd name="T0" fmla="*/ 0 w 321"/>
                <a:gd name="T1" fmla="*/ 0 h 135"/>
                <a:gd name="T2" fmla="*/ 0 w 321"/>
                <a:gd name="T3" fmla="*/ 0 h 135"/>
                <a:gd name="T4" fmla="*/ 0 w 321"/>
                <a:gd name="T5" fmla="*/ 0 h 135"/>
                <a:gd name="T6" fmla="*/ 0 w 321"/>
                <a:gd name="T7" fmla="*/ 0 h 135"/>
                <a:gd name="T8" fmla="*/ 0 w 321"/>
                <a:gd name="T9" fmla="*/ 0 h 135"/>
                <a:gd name="T10" fmla="*/ 0 w 321"/>
                <a:gd name="T11" fmla="*/ 0 h 135"/>
                <a:gd name="T12" fmla="*/ 0 w 321"/>
                <a:gd name="T13" fmla="*/ 0 h 135"/>
                <a:gd name="T14" fmla="*/ 0 w 321"/>
                <a:gd name="T15" fmla="*/ 0 h 135"/>
                <a:gd name="T16" fmla="*/ 0 w 321"/>
                <a:gd name="T17" fmla="*/ 0 h 135"/>
                <a:gd name="T18" fmla="*/ 0 w 321"/>
                <a:gd name="T19" fmla="*/ 0 h 135"/>
                <a:gd name="T20" fmla="*/ 0 w 321"/>
                <a:gd name="T21" fmla="*/ 0 h 135"/>
                <a:gd name="T22" fmla="*/ 0 w 321"/>
                <a:gd name="T23" fmla="*/ 0 h 135"/>
                <a:gd name="T24" fmla="*/ 0 w 321"/>
                <a:gd name="T25" fmla="*/ 0 h 135"/>
                <a:gd name="T26" fmla="*/ 0 w 321"/>
                <a:gd name="T27" fmla="*/ 0 h 135"/>
                <a:gd name="T28" fmla="*/ 0 w 321"/>
                <a:gd name="T29" fmla="*/ 0 h 135"/>
                <a:gd name="T30" fmla="*/ 0 w 321"/>
                <a:gd name="T31" fmla="*/ 0 h 135"/>
                <a:gd name="T32" fmla="*/ 0 w 321"/>
                <a:gd name="T33" fmla="*/ 0 h 135"/>
                <a:gd name="T34" fmla="*/ 0 w 321"/>
                <a:gd name="T35" fmla="*/ 0 h 135"/>
                <a:gd name="T36" fmla="*/ 0 w 321"/>
                <a:gd name="T37" fmla="*/ 0 h 135"/>
                <a:gd name="T38" fmla="*/ 0 w 321"/>
                <a:gd name="T39" fmla="*/ 0 h 135"/>
                <a:gd name="T40" fmla="*/ 0 w 321"/>
                <a:gd name="T41" fmla="*/ 0 h 135"/>
                <a:gd name="T42" fmla="*/ 0 w 321"/>
                <a:gd name="T43" fmla="*/ 0 h 135"/>
                <a:gd name="T44" fmla="*/ 0 w 321"/>
                <a:gd name="T45" fmla="*/ 0 h 135"/>
                <a:gd name="T46" fmla="*/ 0 w 321"/>
                <a:gd name="T47" fmla="*/ 0 h 135"/>
                <a:gd name="T48" fmla="*/ 0 w 321"/>
                <a:gd name="T49" fmla="*/ 0 h 135"/>
                <a:gd name="T50" fmla="*/ 0 w 321"/>
                <a:gd name="T51" fmla="*/ 0 h 135"/>
                <a:gd name="T52" fmla="*/ 0 w 321"/>
                <a:gd name="T53" fmla="*/ 0 h 135"/>
                <a:gd name="T54" fmla="*/ 0 w 321"/>
                <a:gd name="T55" fmla="*/ 0 h 135"/>
                <a:gd name="T56" fmla="*/ 0 w 321"/>
                <a:gd name="T57" fmla="*/ 0 h 135"/>
                <a:gd name="T58" fmla="*/ 0 w 321"/>
                <a:gd name="T59" fmla="*/ 0 h 135"/>
                <a:gd name="T60" fmla="*/ 0 w 321"/>
                <a:gd name="T61" fmla="*/ 0 h 135"/>
                <a:gd name="T62" fmla="*/ 0 w 321"/>
                <a:gd name="T63" fmla="*/ 0 h 135"/>
                <a:gd name="T64" fmla="*/ 0 w 321"/>
                <a:gd name="T65" fmla="*/ 0 h 135"/>
                <a:gd name="T66" fmla="*/ 0 w 321"/>
                <a:gd name="T67" fmla="*/ 0 h 135"/>
                <a:gd name="T68" fmla="*/ 0 w 321"/>
                <a:gd name="T69" fmla="*/ 0 h 135"/>
                <a:gd name="T70" fmla="*/ 0 w 321"/>
                <a:gd name="T71" fmla="*/ 0 h 135"/>
                <a:gd name="T72" fmla="*/ 0 w 321"/>
                <a:gd name="T73" fmla="*/ 0 h 135"/>
                <a:gd name="T74" fmla="*/ 0 w 321"/>
                <a:gd name="T75" fmla="*/ 0 h 135"/>
                <a:gd name="T76" fmla="*/ 0 w 321"/>
                <a:gd name="T77" fmla="*/ 0 h 135"/>
                <a:gd name="T78" fmla="*/ 0 w 321"/>
                <a:gd name="T79" fmla="*/ 0 h 135"/>
                <a:gd name="T80" fmla="*/ 0 w 321"/>
                <a:gd name="T81" fmla="*/ 0 h 135"/>
                <a:gd name="T82" fmla="*/ 0 w 321"/>
                <a:gd name="T83" fmla="*/ 0 h 135"/>
                <a:gd name="T84" fmla="*/ 0 w 321"/>
                <a:gd name="T85" fmla="*/ 0 h 135"/>
                <a:gd name="T86" fmla="*/ 0 w 321"/>
                <a:gd name="T87" fmla="*/ 0 h 135"/>
                <a:gd name="T88" fmla="*/ 0 w 321"/>
                <a:gd name="T89" fmla="*/ 0 h 135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321"/>
                <a:gd name="T136" fmla="*/ 0 h 135"/>
                <a:gd name="T137" fmla="*/ 321 w 321"/>
                <a:gd name="T138" fmla="*/ 135 h 135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321" h="135">
                  <a:moveTo>
                    <a:pt x="0" y="0"/>
                  </a:moveTo>
                  <a:lnTo>
                    <a:pt x="19" y="0"/>
                  </a:lnTo>
                  <a:lnTo>
                    <a:pt x="39" y="6"/>
                  </a:lnTo>
                  <a:lnTo>
                    <a:pt x="58" y="11"/>
                  </a:lnTo>
                  <a:lnTo>
                    <a:pt x="77" y="21"/>
                  </a:lnTo>
                  <a:lnTo>
                    <a:pt x="95" y="30"/>
                  </a:lnTo>
                  <a:lnTo>
                    <a:pt x="114" y="42"/>
                  </a:lnTo>
                  <a:lnTo>
                    <a:pt x="131" y="53"/>
                  </a:lnTo>
                  <a:lnTo>
                    <a:pt x="150" y="67"/>
                  </a:lnTo>
                  <a:lnTo>
                    <a:pt x="167" y="78"/>
                  </a:lnTo>
                  <a:lnTo>
                    <a:pt x="186" y="89"/>
                  </a:lnTo>
                  <a:lnTo>
                    <a:pt x="205" y="99"/>
                  </a:lnTo>
                  <a:lnTo>
                    <a:pt x="224" y="108"/>
                  </a:lnTo>
                  <a:lnTo>
                    <a:pt x="243" y="116"/>
                  </a:lnTo>
                  <a:lnTo>
                    <a:pt x="266" y="120"/>
                  </a:lnTo>
                  <a:lnTo>
                    <a:pt x="285" y="122"/>
                  </a:lnTo>
                  <a:lnTo>
                    <a:pt x="309" y="120"/>
                  </a:lnTo>
                  <a:lnTo>
                    <a:pt x="315" y="127"/>
                  </a:lnTo>
                  <a:lnTo>
                    <a:pt x="321" y="135"/>
                  </a:lnTo>
                  <a:lnTo>
                    <a:pt x="315" y="135"/>
                  </a:lnTo>
                  <a:lnTo>
                    <a:pt x="307" y="135"/>
                  </a:lnTo>
                  <a:lnTo>
                    <a:pt x="300" y="135"/>
                  </a:lnTo>
                  <a:lnTo>
                    <a:pt x="292" y="135"/>
                  </a:lnTo>
                  <a:lnTo>
                    <a:pt x="283" y="135"/>
                  </a:lnTo>
                  <a:lnTo>
                    <a:pt x="275" y="135"/>
                  </a:lnTo>
                  <a:lnTo>
                    <a:pt x="266" y="135"/>
                  </a:lnTo>
                  <a:lnTo>
                    <a:pt x="262" y="135"/>
                  </a:lnTo>
                  <a:lnTo>
                    <a:pt x="243" y="133"/>
                  </a:lnTo>
                  <a:lnTo>
                    <a:pt x="224" y="131"/>
                  </a:lnTo>
                  <a:lnTo>
                    <a:pt x="207" y="127"/>
                  </a:lnTo>
                  <a:lnTo>
                    <a:pt x="191" y="122"/>
                  </a:lnTo>
                  <a:lnTo>
                    <a:pt x="174" y="116"/>
                  </a:lnTo>
                  <a:lnTo>
                    <a:pt x="157" y="108"/>
                  </a:lnTo>
                  <a:lnTo>
                    <a:pt x="142" y="101"/>
                  </a:lnTo>
                  <a:lnTo>
                    <a:pt x="127" y="93"/>
                  </a:lnTo>
                  <a:lnTo>
                    <a:pt x="112" y="84"/>
                  </a:lnTo>
                  <a:lnTo>
                    <a:pt x="95" y="76"/>
                  </a:lnTo>
                  <a:lnTo>
                    <a:pt x="79" y="67"/>
                  </a:lnTo>
                  <a:lnTo>
                    <a:pt x="64" y="57"/>
                  </a:lnTo>
                  <a:lnTo>
                    <a:pt x="47" y="48"/>
                  </a:lnTo>
                  <a:lnTo>
                    <a:pt x="32" y="40"/>
                  </a:lnTo>
                  <a:lnTo>
                    <a:pt x="15" y="32"/>
                  </a:lnTo>
                  <a:lnTo>
                    <a:pt x="0" y="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97" name="Freeform 68">
              <a:extLst>
                <a:ext uri="{FF2B5EF4-FFF2-40B4-BE49-F238E27FC236}">
                  <a16:creationId xmlns:a16="http://schemas.microsoft.com/office/drawing/2014/main" id="{F68525D0-6BB3-5E0F-598D-D9D2D53C33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80" y="1361"/>
              <a:ext cx="48" cy="23"/>
            </a:xfrm>
            <a:custGeom>
              <a:avLst/>
              <a:gdLst>
                <a:gd name="T0" fmla="*/ 0 w 156"/>
                <a:gd name="T1" fmla="*/ 0 h 82"/>
                <a:gd name="T2" fmla="*/ 0 w 156"/>
                <a:gd name="T3" fmla="*/ 0 h 82"/>
                <a:gd name="T4" fmla="*/ 0 w 156"/>
                <a:gd name="T5" fmla="*/ 0 h 82"/>
                <a:gd name="T6" fmla="*/ 0 w 156"/>
                <a:gd name="T7" fmla="*/ 0 h 82"/>
                <a:gd name="T8" fmla="*/ 0 w 156"/>
                <a:gd name="T9" fmla="*/ 0 h 82"/>
                <a:gd name="T10" fmla="*/ 0 w 156"/>
                <a:gd name="T11" fmla="*/ 0 h 82"/>
                <a:gd name="T12" fmla="*/ 0 w 156"/>
                <a:gd name="T13" fmla="*/ 0 h 82"/>
                <a:gd name="T14" fmla="*/ 0 w 156"/>
                <a:gd name="T15" fmla="*/ 0 h 82"/>
                <a:gd name="T16" fmla="*/ 0 w 156"/>
                <a:gd name="T17" fmla="*/ 0 h 82"/>
                <a:gd name="T18" fmla="*/ 0 w 156"/>
                <a:gd name="T19" fmla="*/ 0 h 82"/>
                <a:gd name="T20" fmla="*/ 0 w 156"/>
                <a:gd name="T21" fmla="*/ 0 h 82"/>
                <a:gd name="T22" fmla="*/ 0 w 156"/>
                <a:gd name="T23" fmla="*/ 0 h 82"/>
                <a:gd name="T24" fmla="*/ 0 w 156"/>
                <a:gd name="T25" fmla="*/ 0 h 82"/>
                <a:gd name="T26" fmla="*/ 0 w 156"/>
                <a:gd name="T27" fmla="*/ 0 h 82"/>
                <a:gd name="T28" fmla="*/ 0 w 156"/>
                <a:gd name="T29" fmla="*/ 0 h 82"/>
                <a:gd name="T30" fmla="*/ 0 w 156"/>
                <a:gd name="T31" fmla="*/ 0 h 82"/>
                <a:gd name="T32" fmla="*/ 0 w 156"/>
                <a:gd name="T33" fmla="*/ 0 h 82"/>
                <a:gd name="T34" fmla="*/ 0 w 156"/>
                <a:gd name="T35" fmla="*/ 0 h 82"/>
                <a:gd name="T36" fmla="*/ 0 w 156"/>
                <a:gd name="T37" fmla="*/ 0 h 82"/>
                <a:gd name="T38" fmla="*/ 0 w 156"/>
                <a:gd name="T39" fmla="*/ 0 h 82"/>
                <a:gd name="T40" fmla="*/ 0 w 156"/>
                <a:gd name="T41" fmla="*/ 0 h 82"/>
                <a:gd name="T42" fmla="*/ 0 w 156"/>
                <a:gd name="T43" fmla="*/ 0 h 82"/>
                <a:gd name="T44" fmla="*/ 0 w 156"/>
                <a:gd name="T45" fmla="*/ 0 h 82"/>
                <a:gd name="T46" fmla="*/ 0 w 156"/>
                <a:gd name="T47" fmla="*/ 0 h 82"/>
                <a:gd name="T48" fmla="*/ 0 w 156"/>
                <a:gd name="T49" fmla="*/ 0 h 82"/>
                <a:gd name="T50" fmla="*/ 0 w 156"/>
                <a:gd name="T51" fmla="*/ 0 h 82"/>
                <a:gd name="T52" fmla="*/ 0 w 156"/>
                <a:gd name="T53" fmla="*/ 0 h 82"/>
                <a:gd name="T54" fmla="*/ 0 w 156"/>
                <a:gd name="T55" fmla="*/ 0 h 82"/>
                <a:gd name="T56" fmla="*/ 0 w 156"/>
                <a:gd name="T57" fmla="*/ 0 h 82"/>
                <a:gd name="T58" fmla="*/ 0 w 156"/>
                <a:gd name="T59" fmla="*/ 0 h 82"/>
                <a:gd name="T60" fmla="*/ 0 w 156"/>
                <a:gd name="T61" fmla="*/ 0 h 82"/>
                <a:gd name="T62" fmla="*/ 0 w 156"/>
                <a:gd name="T63" fmla="*/ 0 h 82"/>
                <a:gd name="T64" fmla="*/ 0 w 156"/>
                <a:gd name="T65" fmla="*/ 0 h 82"/>
                <a:gd name="T66" fmla="*/ 0 w 156"/>
                <a:gd name="T67" fmla="*/ 0 h 82"/>
                <a:gd name="T68" fmla="*/ 0 w 156"/>
                <a:gd name="T69" fmla="*/ 0 h 82"/>
                <a:gd name="T70" fmla="*/ 0 w 156"/>
                <a:gd name="T71" fmla="*/ 0 h 82"/>
                <a:gd name="T72" fmla="*/ 0 w 156"/>
                <a:gd name="T73" fmla="*/ 0 h 82"/>
                <a:gd name="T74" fmla="*/ 0 w 156"/>
                <a:gd name="T75" fmla="*/ 0 h 82"/>
                <a:gd name="T76" fmla="*/ 0 w 156"/>
                <a:gd name="T77" fmla="*/ 0 h 82"/>
                <a:gd name="T78" fmla="*/ 0 w 156"/>
                <a:gd name="T79" fmla="*/ 0 h 82"/>
                <a:gd name="T80" fmla="*/ 0 w 156"/>
                <a:gd name="T81" fmla="*/ 0 h 82"/>
                <a:gd name="T82" fmla="*/ 0 w 156"/>
                <a:gd name="T83" fmla="*/ 0 h 82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156"/>
                <a:gd name="T127" fmla="*/ 0 h 82"/>
                <a:gd name="T128" fmla="*/ 156 w 156"/>
                <a:gd name="T129" fmla="*/ 82 h 82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156" h="82">
                  <a:moveTo>
                    <a:pt x="4" y="0"/>
                  </a:moveTo>
                  <a:lnTo>
                    <a:pt x="9" y="6"/>
                  </a:lnTo>
                  <a:lnTo>
                    <a:pt x="17" y="10"/>
                  </a:lnTo>
                  <a:lnTo>
                    <a:pt x="26" y="16"/>
                  </a:lnTo>
                  <a:lnTo>
                    <a:pt x="36" y="19"/>
                  </a:lnTo>
                  <a:lnTo>
                    <a:pt x="44" y="19"/>
                  </a:lnTo>
                  <a:lnTo>
                    <a:pt x="53" y="23"/>
                  </a:lnTo>
                  <a:lnTo>
                    <a:pt x="63" y="23"/>
                  </a:lnTo>
                  <a:lnTo>
                    <a:pt x="76" y="23"/>
                  </a:lnTo>
                  <a:lnTo>
                    <a:pt x="85" y="19"/>
                  </a:lnTo>
                  <a:lnTo>
                    <a:pt x="97" y="19"/>
                  </a:lnTo>
                  <a:lnTo>
                    <a:pt x="108" y="16"/>
                  </a:lnTo>
                  <a:lnTo>
                    <a:pt x="120" y="16"/>
                  </a:lnTo>
                  <a:lnTo>
                    <a:pt x="129" y="10"/>
                  </a:lnTo>
                  <a:lnTo>
                    <a:pt x="139" y="6"/>
                  </a:lnTo>
                  <a:lnTo>
                    <a:pt x="146" y="2"/>
                  </a:lnTo>
                  <a:lnTo>
                    <a:pt x="156" y="0"/>
                  </a:lnTo>
                  <a:lnTo>
                    <a:pt x="156" y="10"/>
                  </a:lnTo>
                  <a:lnTo>
                    <a:pt x="156" y="21"/>
                  </a:lnTo>
                  <a:lnTo>
                    <a:pt x="154" y="35"/>
                  </a:lnTo>
                  <a:lnTo>
                    <a:pt x="152" y="48"/>
                  </a:lnTo>
                  <a:lnTo>
                    <a:pt x="146" y="57"/>
                  </a:lnTo>
                  <a:lnTo>
                    <a:pt x="139" y="71"/>
                  </a:lnTo>
                  <a:lnTo>
                    <a:pt x="129" y="73"/>
                  </a:lnTo>
                  <a:lnTo>
                    <a:pt x="123" y="76"/>
                  </a:lnTo>
                  <a:lnTo>
                    <a:pt x="114" y="80"/>
                  </a:lnTo>
                  <a:lnTo>
                    <a:pt x="104" y="82"/>
                  </a:lnTo>
                  <a:lnTo>
                    <a:pt x="95" y="80"/>
                  </a:lnTo>
                  <a:lnTo>
                    <a:pt x="87" y="80"/>
                  </a:lnTo>
                  <a:lnTo>
                    <a:pt x="78" y="76"/>
                  </a:lnTo>
                  <a:lnTo>
                    <a:pt x="70" y="74"/>
                  </a:lnTo>
                  <a:lnTo>
                    <a:pt x="59" y="69"/>
                  </a:lnTo>
                  <a:lnTo>
                    <a:pt x="51" y="65"/>
                  </a:lnTo>
                  <a:lnTo>
                    <a:pt x="42" y="59"/>
                  </a:lnTo>
                  <a:lnTo>
                    <a:pt x="34" y="54"/>
                  </a:lnTo>
                  <a:lnTo>
                    <a:pt x="25" y="48"/>
                  </a:lnTo>
                  <a:lnTo>
                    <a:pt x="17" y="40"/>
                  </a:lnTo>
                  <a:lnTo>
                    <a:pt x="11" y="35"/>
                  </a:lnTo>
                  <a:lnTo>
                    <a:pt x="7" y="27"/>
                  </a:lnTo>
                  <a:lnTo>
                    <a:pt x="0" y="12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98" name="Freeform 69">
              <a:extLst>
                <a:ext uri="{FF2B5EF4-FFF2-40B4-BE49-F238E27FC236}">
                  <a16:creationId xmlns:a16="http://schemas.microsoft.com/office/drawing/2014/main" id="{03336188-D2D2-FF0F-20A7-43847311AD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28" y="1376"/>
              <a:ext cx="19" cy="33"/>
            </a:xfrm>
            <a:custGeom>
              <a:avLst/>
              <a:gdLst>
                <a:gd name="T0" fmla="*/ 0 w 62"/>
                <a:gd name="T1" fmla="*/ 0 h 117"/>
                <a:gd name="T2" fmla="*/ 0 w 62"/>
                <a:gd name="T3" fmla="*/ 0 h 117"/>
                <a:gd name="T4" fmla="*/ 0 w 62"/>
                <a:gd name="T5" fmla="*/ 0 h 117"/>
                <a:gd name="T6" fmla="*/ 0 w 62"/>
                <a:gd name="T7" fmla="*/ 0 h 117"/>
                <a:gd name="T8" fmla="*/ 0 w 62"/>
                <a:gd name="T9" fmla="*/ 0 h 117"/>
                <a:gd name="T10" fmla="*/ 0 w 62"/>
                <a:gd name="T11" fmla="*/ 0 h 117"/>
                <a:gd name="T12" fmla="*/ 0 w 62"/>
                <a:gd name="T13" fmla="*/ 0 h 117"/>
                <a:gd name="T14" fmla="*/ 0 w 62"/>
                <a:gd name="T15" fmla="*/ 0 h 117"/>
                <a:gd name="T16" fmla="*/ 0 w 62"/>
                <a:gd name="T17" fmla="*/ 0 h 117"/>
                <a:gd name="T18" fmla="*/ 0 w 62"/>
                <a:gd name="T19" fmla="*/ 0 h 117"/>
                <a:gd name="T20" fmla="*/ 0 w 62"/>
                <a:gd name="T21" fmla="*/ 0 h 117"/>
                <a:gd name="T22" fmla="*/ 0 w 62"/>
                <a:gd name="T23" fmla="*/ 0 h 117"/>
                <a:gd name="T24" fmla="*/ 0 w 62"/>
                <a:gd name="T25" fmla="*/ 0 h 117"/>
                <a:gd name="T26" fmla="*/ 0 w 62"/>
                <a:gd name="T27" fmla="*/ 0 h 117"/>
                <a:gd name="T28" fmla="*/ 0 w 62"/>
                <a:gd name="T29" fmla="*/ 0 h 117"/>
                <a:gd name="T30" fmla="*/ 0 w 62"/>
                <a:gd name="T31" fmla="*/ 0 h 117"/>
                <a:gd name="T32" fmla="*/ 0 w 62"/>
                <a:gd name="T33" fmla="*/ 0 h 117"/>
                <a:gd name="T34" fmla="*/ 0 w 62"/>
                <a:gd name="T35" fmla="*/ 0 h 117"/>
                <a:gd name="T36" fmla="*/ 0 w 62"/>
                <a:gd name="T37" fmla="*/ 0 h 117"/>
                <a:gd name="T38" fmla="*/ 0 w 62"/>
                <a:gd name="T39" fmla="*/ 0 h 117"/>
                <a:gd name="T40" fmla="*/ 0 w 62"/>
                <a:gd name="T41" fmla="*/ 0 h 117"/>
                <a:gd name="T42" fmla="*/ 0 w 62"/>
                <a:gd name="T43" fmla="*/ 0 h 117"/>
                <a:gd name="T44" fmla="*/ 0 w 62"/>
                <a:gd name="T45" fmla="*/ 0 h 117"/>
                <a:gd name="T46" fmla="*/ 0 w 62"/>
                <a:gd name="T47" fmla="*/ 0 h 117"/>
                <a:gd name="T48" fmla="*/ 0 w 62"/>
                <a:gd name="T49" fmla="*/ 0 h 117"/>
                <a:gd name="T50" fmla="*/ 0 w 62"/>
                <a:gd name="T51" fmla="*/ 0 h 117"/>
                <a:gd name="T52" fmla="*/ 0 w 62"/>
                <a:gd name="T53" fmla="*/ 0 h 117"/>
                <a:gd name="T54" fmla="*/ 0 w 62"/>
                <a:gd name="T55" fmla="*/ 0 h 117"/>
                <a:gd name="T56" fmla="*/ 0 w 62"/>
                <a:gd name="T57" fmla="*/ 0 h 117"/>
                <a:gd name="T58" fmla="*/ 0 w 62"/>
                <a:gd name="T59" fmla="*/ 0 h 117"/>
                <a:gd name="T60" fmla="*/ 0 w 62"/>
                <a:gd name="T61" fmla="*/ 0 h 117"/>
                <a:gd name="T62" fmla="*/ 0 w 62"/>
                <a:gd name="T63" fmla="*/ 0 h 117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62"/>
                <a:gd name="T97" fmla="*/ 0 h 117"/>
                <a:gd name="T98" fmla="*/ 62 w 62"/>
                <a:gd name="T99" fmla="*/ 117 h 117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62" h="117">
                  <a:moveTo>
                    <a:pt x="3" y="3"/>
                  </a:moveTo>
                  <a:lnTo>
                    <a:pt x="9" y="0"/>
                  </a:lnTo>
                  <a:lnTo>
                    <a:pt x="19" y="0"/>
                  </a:lnTo>
                  <a:lnTo>
                    <a:pt x="28" y="1"/>
                  </a:lnTo>
                  <a:lnTo>
                    <a:pt x="38" y="7"/>
                  </a:lnTo>
                  <a:lnTo>
                    <a:pt x="45" y="13"/>
                  </a:lnTo>
                  <a:lnTo>
                    <a:pt x="55" y="20"/>
                  </a:lnTo>
                  <a:lnTo>
                    <a:pt x="59" y="30"/>
                  </a:lnTo>
                  <a:lnTo>
                    <a:pt x="62" y="43"/>
                  </a:lnTo>
                  <a:lnTo>
                    <a:pt x="60" y="55"/>
                  </a:lnTo>
                  <a:lnTo>
                    <a:pt x="59" y="66"/>
                  </a:lnTo>
                  <a:lnTo>
                    <a:pt x="53" y="78"/>
                  </a:lnTo>
                  <a:lnTo>
                    <a:pt x="47" y="91"/>
                  </a:lnTo>
                  <a:lnTo>
                    <a:pt x="38" y="102"/>
                  </a:lnTo>
                  <a:lnTo>
                    <a:pt x="30" y="110"/>
                  </a:lnTo>
                  <a:lnTo>
                    <a:pt x="21" y="116"/>
                  </a:lnTo>
                  <a:lnTo>
                    <a:pt x="13" y="117"/>
                  </a:lnTo>
                  <a:lnTo>
                    <a:pt x="13" y="110"/>
                  </a:lnTo>
                  <a:lnTo>
                    <a:pt x="17" y="102"/>
                  </a:lnTo>
                  <a:lnTo>
                    <a:pt x="17" y="95"/>
                  </a:lnTo>
                  <a:lnTo>
                    <a:pt x="19" y="87"/>
                  </a:lnTo>
                  <a:lnTo>
                    <a:pt x="15" y="79"/>
                  </a:lnTo>
                  <a:lnTo>
                    <a:pt x="13" y="72"/>
                  </a:lnTo>
                  <a:lnTo>
                    <a:pt x="13" y="64"/>
                  </a:lnTo>
                  <a:lnTo>
                    <a:pt x="11" y="58"/>
                  </a:lnTo>
                  <a:lnTo>
                    <a:pt x="9" y="51"/>
                  </a:lnTo>
                  <a:lnTo>
                    <a:pt x="5" y="41"/>
                  </a:lnTo>
                  <a:lnTo>
                    <a:pt x="3" y="36"/>
                  </a:lnTo>
                  <a:lnTo>
                    <a:pt x="3" y="28"/>
                  </a:lnTo>
                  <a:lnTo>
                    <a:pt x="0" y="15"/>
                  </a:lnTo>
                  <a:lnTo>
                    <a:pt x="3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99" name="Freeform 70">
              <a:extLst>
                <a:ext uri="{FF2B5EF4-FFF2-40B4-BE49-F238E27FC236}">
                  <a16:creationId xmlns:a16="http://schemas.microsoft.com/office/drawing/2014/main" id="{3B307057-640A-6D32-7BC9-D54EBDA162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69" y="1383"/>
              <a:ext cx="151" cy="42"/>
            </a:xfrm>
            <a:custGeom>
              <a:avLst/>
              <a:gdLst>
                <a:gd name="T0" fmla="*/ 0 w 490"/>
                <a:gd name="T1" fmla="*/ 0 h 149"/>
                <a:gd name="T2" fmla="*/ 0 w 490"/>
                <a:gd name="T3" fmla="*/ 0 h 149"/>
                <a:gd name="T4" fmla="*/ 0 w 490"/>
                <a:gd name="T5" fmla="*/ 0 h 149"/>
                <a:gd name="T6" fmla="*/ 0 w 490"/>
                <a:gd name="T7" fmla="*/ 0 h 149"/>
                <a:gd name="T8" fmla="*/ 0 w 490"/>
                <a:gd name="T9" fmla="*/ 0 h 149"/>
                <a:gd name="T10" fmla="*/ 0 w 490"/>
                <a:gd name="T11" fmla="*/ 0 h 149"/>
                <a:gd name="T12" fmla="*/ 0 w 490"/>
                <a:gd name="T13" fmla="*/ 0 h 149"/>
                <a:gd name="T14" fmla="*/ 0 w 490"/>
                <a:gd name="T15" fmla="*/ 0 h 149"/>
                <a:gd name="T16" fmla="*/ 0 w 490"/>
                <a:gd name="T17" fmla="*/ 0 h 149"/>
                <a:gd name="T18" fmla="*/ 0 w 490"/>
                <a:gd name="T19" fmla="*/ 0 h 149"/>
                <a:gd name="T20" fmla="*/ 0 w 490"/>
                <a:gd name="T21" fmla="*/ 0 h 149"/>
                <a:gd name="T22" fmla="*/ 0 w 490"/>
                <a:gd name="T23" fmla="*/ 0 h 149"/>
                <a:gd name="T24" fmla="*/ 0 w 490"/>
                <a:gd name="T25" fmla="*/ 0 h 149"/>
                <a:gd name="T26" fmla="*/ 0 w 490"/>
                <a:gd name="T27" fmla="*/ 0 h 149"/>
                <a:gd name="T28" fmla="*/ 0 w 490"/>
                <a:gd name="T29" fmla="*/ 0 h 149"/>
                <a:gd name="T30" fmla="*/ 0 w 490"/>
                <a:gd name="T31" fmla="*/ 0 h 149"/>
                <a:gd name="T32" fmla="*/ 0 w 490"/>
                <a:gd name="T33" fmla="*/ 0 h 149"/>
                <a:gd name="T34" fmla="*/ 0 w 490"/>
                <a:gd name="T35" fmla="*/ 0 h 149"/>
                <a:gd name="T36" fmla="*/ 0 w 490"/>
                <a:gd name="T37" fmla="*/ 0 h 149"/>
                <a:gd name="T38" fmla="*/ 0 w 490"/>
                <a:gd name="T39" fmla="*/ 0 h 149"/>
                <a:gd name="T40" fmla="*/ 0 w 490"/>
                <a:gd name="T41" fmla="*/ 0 h 149"/>
                <a:gd name="T42" fmla="*/ 0 w 490"/>
                <a:gd name="T43" fmla="*/ 0 h 149"/>
                <a:gd name="T44" fmla="*/ 0 w 490"/>
                <a:gd name="T45" fmla="*/ 0 h 149"/>
                <a:gd name="T46" fmla="*/ 0 w 490"/>
                <a:gd name="T47" fmla="*/ 0 h 149"/>
                <a:gd name="T48" fmla="*/ 0 w 490"/>
                <a:gd name="T49" fmla="*/ 0 h 149"/>
                <a:gd name="T50" fmla="*/ 0 w 490"/>
                <a:gd name="T51" fmla="*/ 0 h 149"/>
                <a:gd name="T52" fmla="*/ 0 w 490"/>
                <a:gd name="T53" fmla="*/ 0 h 149"/>
                <a:gd name="T54" fmla="*/ 0 w 490"/>
                <a:gd name="T55" fmla="*/ 0 h 149"/>
                <a:gd name="T56" fmla="*/ 0 w 490"/>
                <a:gd name="T57" fmla="*/ 0 h 149"/>
                <a:gd name="T58" fmla="*/ 0 w 490"/>
                <a:gd name="T59" fmla="*/ 0 h 149"/>
                <a:gd name="T60" fmla="*/ 0 w 490"/>
                <a:gd name="T61" fmla="*/ 0 h 149"/>
                <a:gd name="T62" fmla="*/ 0 w 490"/>
                <a:gd name="T63" fmla="*/ 0 h 149"/>
                <a:gd name="T64" fmla="*/ 0 w 490"/>
                <a:gd name="T65" fmla="*/ 0 h 149"/>
                <a:gd name="T66" fmla="*/ 0 w 490"/>
                <a:gd name="T67" fmla="*/ 0 h 149"/>
                <a:gd name="T68" fmla="*/ 0 w 490"/>
                <a:gd name="T69" fmla="*/ 0 h 149"/>
                <a:gd name="T70" fmla="*/ 0 w 490"/>
                <a:gd name="T71" fmla="*/ 0 h 149"/>
                <a:gd name="T72" fmla="*/ 0 w 490"/>
                <a:gd name="T73" fmla="*/ 0 h 149"/>
                <a:gd name="T74" fmla="*/ 0 w 490"/>
                <a:gd name="T75" fmla="*/ 0 h 149"/>
                <a:gd name="T76" fmla="*/ 0 w 490"/>
                <a:gd name="T77" fmla="*/ 0 h 149"/>
                <a:gd name="T78" fmla="*/ 0 w 490"/>
                <a:gd name="T79" fmla="*/ 0 h 149"/>
                <a:gd name="T80" fmla="*/ 0 w 490"/>
                <a:gd name="T81" fmla="*/ 0 h 149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490"/>
                <a:gd name="T124" fmla="*/ 0 h 149"/>
                <a:gd name="T125" fmla="*/ 490 w 490"/>
                <a:gd name="T126" fmla="*/ 149 h 149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490" h="149">
                  <a:moveTo>
                    <a:pt x="296" y="2"/>
                  </a:moveTo>
                  <a:lnTo>
                    <a:pt x="311" y="0"/>
                  </a:lnTo>
                  <a:lnTo>
                    <a:pt x="327" y="0"/>
                  </a:lnTo>
                  <a:lnTo>
                    <a:pt x="344" y="2"/>
                  </a:lnTo>
                  <a:lnTo>
                    <a:pt x="361" y="8"/>
                  </a:lnTo>
                  <a:lnTo>
                    <a:pt x="376" y="12"/>
                  </a:lnTo>
                  <a:lnTo>
                    <a:pt x="395" y="19"/>
                  </a:lnTo>
                  <a:lnTo>
                    <a:pt x="410" y="27"/>
                  </a:lnTo>
                  <a:lnTo>
                    <a:pt x="427" y="36"/>
                  </a:lnTo>
                  <a:lnTo>
                    <a:pt x="439" y="44"/>
                  </a:lnTo>
                  <a:lnTo>
                    <a:pt x="452" y="54"/>
                  </a:lnTo>
                  <a:lnTo>
                    <a:pt x="463" y="61"/>
                  </a:lnTo>
                  <a:lnTo>
                    <a:pt x="475" y="73"/>
                  </a:lnTo>
                  <a:lnTo>
                    <a:pt x="481" y="82"/>
                  </a:lnTo>
                  <a:lnTo>
                    <a:pt x="486" y="92"/>
                  </a:lnTo>
                  <a:lnTo>
                    <a:pt x="488" y="99"/>
                  </a:lnTo>
                  <a:lnTo>
                    <a:pt x="490" y="109"/>
                  </a:lnTo>
                  <a:lnTo>
                    <a:pt x="475" y="103"/>
                  </a:lnTo>
                  <a:lnTo>
                    <a:pt x="462" y="97"/>
                  </a:lnTo>
                  <a:lnTo>
                    <a:pt x="446" y="90"/>
                  </a:lnTo>
                  <a:lnTo>
                    <a:pt x="431" y="82"/>
                  </a:lnTo>
                  <a:lnTo>
                    <a:pt x="414" y="73"/>
                  </a:lnTo>
                  <a:lnTo>
                    <a:pt x="399" y="63"/>
                  </a:lnTo>
                  <a:lnTo>
                    <a:pt x="382" y="54"/>
                  </a:lnTo>
                  <a:lnTo>
                    <a:pt x="366" y="48"/>
                  </a:lnTo>
                  <a:lnTo>
                    <a:pt x="349" y="40"/>
                  </a:lnTo>
                  <a:lnTo>
                    <a:pt x="334" y="36"/>
                  </a:lnTo>
                  <a:lnTo>
                    <a:pt x="315" y="33"/>
                  </a:lnTo>
                  <a:lnTo>
                    <a:pt x="300" y="34"/>
                  </a:lnTo>
                  <a:lnTo>
                    <a:pt x="283" y="38"/>
                  </a:lnTo>
                  <a:lnTo>
                    <a:pt x="268" y="46"/>
                  </a:lnTo>
                  <a:lnTo>
                    <a:pt x="252" y="59"/>
                  </a:lnTo>
                  <a:lnTo>
                    <a:pt x="237" y="78"/>
                  </a:lnTo>
                  <a:lnTo>
                    <a:pt x="228" y="93"/>
                  </a:lnTo>
                  <a:lnTo>
                    <a:pt x="214" y="107"/>
                  </a:lnTo>
                  <a:lnTo>
                    <a:pt x="199" y="120"/>
                  </a:lnTo>
                  <a:lnTo>
                    <a:pt x="182" y="130"/>
                  </a:lnTo>
                  <a:lnTo>
                    <a:pt x="163" y="135"/>
                  </a:lnTo>
                  <a:lnTo>
                    <a:pt x="144" y="141"/>
                  </a:lnTo>
                  <a:lnTo>
                    <a:pt x="123" y="143"/>
                  </a:lnTo>
                  <a:lnTo>
                    <a:pt x="102" y="149"/>
                  </a:lnTo>
                  <a:lnTo>
                    <a:pt x="83" y="149"/>
                  </a:lnTo>
                  <a:lnTo>
                    <a:pt x="64" y="149"/>
                  </a:lnTo>
                  <a:lnTo>
                    <a:pt x="45" y="145"/>
                  </a:lnTo>
                  <a:lnTo>
                    <a:pt x="32" y="143"/>
                  </a:lnTo>
                  <a:lnTo>
                    <a:pt x="17" y="139"/>
                  </a:lnTo>
                  <a:lnTo>
                    <a:pt x="9" y="133"/>
                  </a:lnTo>
                  <a:lnTo>
                    <a:pt x="3" y="130"/>
                  </a:lnTo>
                  <a:lnTo>
                    <a:pt x="2" y="124"/>
                  </a:lnTo>
                  <a:lnTo>
                    <a:pt x="0" y="116"/>
                  </a:lnTo>
                  <a:lnTo>
                    <a:pt x="2" y="107"/>
                  </a:lnTo>
                  <a:lnTo>
                    <a:pt x="3" y="97"/>
                  </a:lnTo>
                  <a:lnTo>
                    <a:pt x="9" y="86"/>
                  </a:lnTo>
                  <a:lnTo>
                    <a:pt x="13" y="73"/>
                  </a:lnTo>
                  <a:lnTo>
                    <a:pt x="19" y="63"/>
                  </a:lnTo>
                  <a:lnTo>
                    <a:pt x="22" y="54"/>
                  </a:lnTo>
                  <a:lnTo>
                    <a:pt x="26" y="50"/>
                  </a:lnTo>
                  <a:lnTo>
                    <a:pt x="30" y="65"/>
                  </a:lnTo>
                  <a:lnTo>
                    <a:pt x="38" y="78"/>
                  </a:lnTo>
                  <a:lnTo>
                    <a:pt x="49" y="92"/>
                  </a:lnTo>
                  <a:lnTo>
                    <a:pt x="62" y="101"/>
                  </a:lnTo>
                  <a:lnTo>
                    <a:pt x="78" y="107"/>
                  </a:lnTo>
                  <a:lnTo>
                    <a:pt x="93" y="111"/>
                  </a:lnTo>
                  <a:lnTo>
                    <a:pt x="112" y="111"/>
                  </a:lnTo>
                  <a:lnTo>
                    <a:pt x="129" y="112"/>
                  </a:lnTo>
                  <a:lnTo>
                    <a:pt x="148" y="109"/>
                  </a:lnTo>
                  <a:lnTo>
                    <a:pt x="165" y="107"/>
                  </a:lnTo>
                  <a:lnTo>
                    <a:pt x="182" y="97"/>
                  </a:lnTo>
                  <a:lnTo>
                    <a:pt x="199" y="92"/>
                  </a:lnTo>
                  <a:lnTo>
                    <a:pt x="214" y="80"/>
                  </a:lnTo>
                  <a:lnTo>
                    <a:pt x="228" y="69"/>
                  </a:lnTo>
                  <a:lnTo>
                    <a:pt x="239" y="54"/>
                  </a:lnTo>
                  <a:lnTo>
                    <a:pt x="251" y="40"/>
                  </a:lnTo>
                  <a:lnTo>
                    <a:pt x="252" y="36"/>
                  </a:lnTo>
                  <a:lnTo>
                    <a:pt x="260" y="31"/>
                  </a:lnTo>
                  <a:lnTo>
                    <a:pt x="266" y="25"/>
                  </a:lnTo>
                  <a:lnTo>
                    <a:pt x="273" y="19"/>
                  </a:lnTo>
                  <a:lnTo>
                    <a:pt x="281" y="12"/>
                  </a:lnTo>
                  <a:lnTo>
                    <a:pt x="289" y="8"/>
                  </a:lnTo>
                  <a:lnTo>
                    <a:pt x="292" y="4"/>
                  </a:lnTo>
                  <a:lnTo>
                    <a:pt x="296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00" name="Freeform 71">
              <a:extLst>
                <a:ext uri="{FF2B5EF4-FFF2-40B4-BE49-F238E27FC236}">
                  <a16:creationId xmlns:a16="http://schemas.microsoft.com/office/drawing/2014/main" id="{3E12023C-0B50-D3B7-6F35-AF457F48D1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03" y="1353"/>
              <a:ext cx="34" cy="66"/>
            </a:xfrm>
            <a:custGeom>
              <a:avLst/>
              <a:gdLst>
                <a:gd name="T0" fmla="*/ 0 w 112"/>
                <a:gd name="T1" fmla="*/ 0 h 234"/>
                <a:gd name="T2" fmla="*/ 0 w 112"/>
                <a:gd name="T3" fmla="*/ 0 h 234"/>
                <a:gd name="T4" fmla="*/ 0 w 112"/>
                <a:gd name="T5" fmla="*/ 0 h 234"/>
                <a:gd name="T6" fmla="*/ 0 w 112"/>
                <a:gd name="T7" fmla="*/ 0 h 234"/>
                <a:gd name="T8" fmla="*/ 0 w 112"/>
                <a:gd name="T9" fmla="*/ 0 h 234"/>
                <a:gd name="T10" fmla="*/ 0 w 112"/>
                <a:gd name="T11" fmla="*/ 0 h 234"/>
                <a:gd name="T12" fmla="*/ 0 w 112"/>
                <a:gd name="T13" fmla="*/ 0 h 234"/>
                <a:gd name="T14" fmla="*/ 0 w 112"/>
                <a:gd name="T15" fmla="*/ 0 h 234"/>
                <a:gd name="T16" fmla="*/ 0 w 112"/>
                <a:gd name="T17" fmla="*/ 0 h 234"/>
                <a:gd name="T18" fmla="*/ 0 w 112"/>
                <a:gd name="T19" fmla="*/ 0 h 234"/>
                <a:gd name="T20" fmla="*/ 0 w 112"/>
                <a:gd name="T21" fmla="*/ 0 h 234"/>
                <a:gd name="T22" fmla="*/ 0 w 112"/>
                <a:gd name="T23" fmla="*/ 0 h 234"/>
                <a:gd name="T24" fmla="*/ 0 w 112"/>
                <a:gd name="T25" fmla="*/ 0 h 234"/>
                <a:gd name="T26" fmla="*/ 0 w 112"/>
                <a:gd name="T27" fmla="*/ 0 h 234"/>
                <a:gd name="T28" fmla="*/ 0 w 112"/>
                <a:gd name="T29" fmla="*/ 0 h 234"/>
                <a:gd name="T30" fmla="*/ 0 w 112"/>
                <a:gd name="T31" fmla="*/ 0 h 234"/>
                <a:gd name="T32" fmla="*/ 0 w 112"/>
                <a:gd name="T33" fmla="*/ 0 h 234"/>
                <a:gd name="T34" fmla="*/ 0 w 112"/>
                <a:gd name="T35" fmla="*/ 0 h 234"/>
                <a:gd name="T36" fmla="*/ 0 w 112"/>
                <a:gd name="T37" fmla="*/ 0 h 234"/>
                <a:gd name="T38" fmla="*/ 0 w 112"/>
                <a:gd name="T39" fmla="*/ 0 h 234"/>
                <a:gd name="T40" fmla="*/ 0 w 112"/>
                <a:gd name="T41" fmla="*/ 0 h 234"/>
                <a:gd name="T42" fmla="*/ 0 w 112"/>
                <a:gd name="T43" fmla="*/ 0 h 234"/>
                <a:gd name="T44" fmla="*/ 0 w 112"/>
                <a:gd name="T45" fmla="*/ 0 h 234"/>
                <a:gd name="T46" fmla="*/ 0 w 112"/>
                <a:gd name="T47" fmla="*/ 0 h 234"/>
                <a:gd name="T48" fmla="*/ 0 w 112"/>
                <a:gd name="T49" fmla="*/ 0 h 234"/>
                <a:gd name="T50" fmla="*/ 0 w 112"/>
                <a:gd name="T51" fmla="*/ 0 h 234"/>
                <a:gd name="T52" fmla="*/ 0 w 112"/>
                <a:gd name="T53" fmla="*/ 0 h 234"/>
                <a:gd name="T54" fmla="*/ 0 w 112"/>
                <a:gd name="T55" fmla="*/ 0 h 234"/>
                <a:gd name="T56" fmla="*/ 0 w 112"/>
                <a:gd name="T57" fmla="*/ 0 h 234"/>
                <a:gd name="T58" fmla="*/ 0 w 112"/>
                <a:gd name="T59" fmla="*/ 0 h 234"/>
                <a:gd name="T60" fmla="*/ 0 w 112"/>
                <a:gd name="T61" fmla="*/ 0 h 234"/>
                <a:gd name="T62" fmla="*/ 0 w 112"/>
                <a:gd name="T63" fmla="*/ 0 h 234"/>
                <a:gd name="T64" fmla="*/ 0 w 112"/>
                <a:gd name="T65" fmla="*/ 0 h 234"/>
                <a:gd name="T66" fmla="*/ 0 w 112"/>
                <a:gd name="T67" fmla="*/ 0 h 234"/>
                <a:gd name="T68" fmla="*/ 0 w 112"/>
                <a:gd name="T69" fmla="*/ 0 h 234"/>
                <a:gd name="T70" fmla="*/ 0 w 112"/>
                <a:gd name="T71" fmla="*/ 0 h 234"/>
                <a:gd name="T72" fmla="*/ 0 w 112"/>
                <a:gd name="T73" fmla="*/ 0 h 234"/>
                <a:gd name="T74" fmla="*/ 0 w 112"/>
                <a:gd name="T75" fmla="*/ 0 h 234"/>
                <a:gd name="T76" fmla="*/ 0 w 112"/>
                <a:gd name="T77" fmla="*/ 0 h 234"/>
                <a:gd name="T78" fmla="*/ 0 w 112"/>
                <a:gd name="T79" fmla="*/ 0 h 234"/>
                <a:gd name="T80" fmla="*/ 0 w 112"/>
                <a:gd name="T81" fmla="*/ 0 h 234"/>
                <a:gd name="T82" fmla="*/ 0 w 112"/>
                <a:gd name="T83" fmla="*/ 0 h 234"/>
                <a:gd name="T84" fmla="*/ 0 w 112"/>
                <a:gd name="T85" fmla="*/ 0 h 234"/>
                <a:gd name="T86" fmla="*/ 0 w 112"/>
                <a:gd name="T87" fmla="*/ 0 h 234"/>
                <a:gd name="T88" fmla="*/ 0 w 112"/>
                <a:gd name="T89" fmla="*/ 0 h 234"/>
                <a:gd name="T90" fmla="*/ 0 w 112"/>
                <a:gd name="T91" fmla="*/ 0 h 234"/>
                <a:gd name="T92" fmla="*/ 0 w 112"/>
                <a:gd name="T93" fmla="*/ 0 h 234"/>
                <a:gd name="T94" fmla="*/ 0 w 112"/>
                <a:gd name="T95" fmla="*/ 0 h 234"/>
                <a:gd name="T96" fmla="*/ 0 w 112"/>
                <a:gd name="T97" fmla="*/ 0 h 234"/>
                <a:gd name="T98" fmla="*/ 0 w 112"/>
                <a:gd name="T99" fmla="*/ 0 h 234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12"/>
                <a:gd name="T151" fmla="*/ 0 h 234"/>
                <a:gd name="T152" fmla="*/ 112 w 112"/>
                <a:gd name="T153" fmla="*/ 234 h 234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12" h="234">
                  <a:moveTo>
                    <a:pt x="66" y="6"/>
                  </a:moveTo>
                  <a:lnTo>
                    <a:pt x="74" y="2"/>
                  </a:lnTo>
                  <a:lnTo>
                    <a:pt x="83" y="2"/>
                  </a:lnTo>
                  <a:lnTo>
                    <a:pt x="89" y="0"/>
                  </a:lnTo>
                  <a:lnTo>
                    <a:pt x="95" y="0"/>
                  </a:lnTo>
                  <a:lnTo>
                    <a:pt x="102" y="0"/>
                  </a:lnTo>
                  <a:lnTo>
                    <a:pt x="112" y="0"/>
                  </a:lnTo>
                  <a:lnTo>
                    <a:pt x="102" y="6"/>
                  </a:lnTo>
                  <a:lnTo>
                    <a:pt x="93" y="15"/>
                  </a:lnTo>
                  <a:lnTo>
                    <a:pt x="83" y="23"/>
                  </a:lnTo>
                  <a:lnTo>
                    <a:pt x="76" y="34"/>
                  </a:lnTo>
                  <a:lnTo>
                    <a:pt x="66" y="44"/>
                  </a:lnTo>
                  <a:lnTo>
                    <a:pt x="58" y="53"/>
                  </a:lnTo>
                  <a:lnTo>
                    <a:pt x="51" y="66"/>
                  </a:lnTo>
                  <a:lnTo>
                    <a:pt x="47" y="78"/>
                  </a:lnTo>
                  <a:lnTo>
                    <a:pt x="41" y="91"/>
                  </a:lnTo>
                  <a:lnTo>
                    <a:pt x="39" y="102"/>
                  </a:lnTo>
                  <a:lnTo>
                    <a:pt x="38" y="116"/>
                  </a:lnTo>
                  <a:lnTo>
                    <a:pt x="38" y="129"/>
                  </a:lnTo>
                  <a:lnTo>
                    <a:pt x="38" y="142"/>
                  </a:lnTo>
                  <a:lnTo>
                    <a:pt x="41" y="158"/>
                  </a:lnTo>
                  <a:lnTo>
                    <a:pt x="45" y="171"/>
                  </a:lnTo>
                  <a:lnTo>
                    <a:pt x="53" y="188"/>
                  </a:lnTo>
                  <a:lnTo>
                    <a:pt x="51" y="198"/>
                  </a:lnTo>
                  <a:lnTo>
                    <a:pt x="51" y="207"/>
                  </a:lnTo>
                  <a:lnTo>
                    <a:pt x="47" y="213"/>
                  </a:lnTo>
                  <a:lnTo>
                    <a:pt x="43" y="220"/>
                  </a:lnTo>
                  <a:lnTo>
                    <a:pt x="36" y="228"/>
                  </a:lnTo>
                  <a:lnTo>
                    <a:pt x="26" y="234"/>
                  </a:lnTo>
                  <a:lnTo>
                    <a:pt x="15" y="234"/>
                  </a:lnTo>
                  <a:lnTo>
                    <a:pt x="7" y="230"/>
                  </a:lnTo>
                  <a:lnTo>
                    <a:pt x="1" y="224"/>
                  </a:lnTo>
                  <a:lnTo>
                    <a:pt x="0" y="217"/>
                  </a:lnTo>
                  <a:lnTo>
                    <a:pt x="0" y="203"/>
                  </a:lnTo>
                  <a:lnTo>
                    <a:pt x="1" y="190"/>
                  </a:lnTo>
                  <a:lnTo>
                    <a:pt x="0" y="175"/>
                  </a:lnTo>
                  <a:lnTo>
                    <a:pt x="0" y="160"/>
                  </a:lnTo>
                  <a:lnTo>
                    <a:pt x="0" y="142"/>
                  </a:lnTo>
                  <a:lnTo>
                    <a:pt x="0" y="127"/>
                  </a:lnTo>
                  <a:lnTo>
                    <a:pt x="0" y="110"/>
                  </a:lnTo>
                  <a:lnTo>
                    <a:pt x="0" y="95"/>
                  </a:lnTo>
                  <a:lnTo>
                    <a:pt x="0" y="78"/>
                  </a:lnTo>
                  <a:lnTo>
                    <a:pt x="5" y="63"/>
                  </a:lnTo>
                  <a:lnTo>
                    <a:pt x="9" y="49"/>
                  </a:lnTo>
                  <a:lnTo>
                    <a:pt x="15" y="38"/>
                  </a:lnTo>
                  <a:lnTo>
                    <a:pt x="22" y="25"/>
                  </a:lnTo>
                  <a:lnTo>
                    <a:pt x="34" y="17"/>
                  </a:lnTo>
                  <a:lnTo>
                    <a:pt x="47" y="9"/>
                  </a:lnTo>
                  <a:lnTo>
                    <a:pt x="66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01" name="Freeform 72">
              <a:extLst>
                <a:ext uri="{FF2B5EF4-FFF2-40B4-BE49-F238E27FC236}">
                  <a16:creationId xmlns:a16="http://schemas.microsoft.com/office/drawing/2014/main" id="{B0F6986A-479C-5C5D-7D52-FA124FB1AB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04" y="913"/>
              <a:ext cx="59" cy="43"/>
            </a:xfrm>
            <a:custGeom>
              <a:avLst/>
              <a:gdLst>
                <a:gd name="T0" fmla="*/ 0 w 194"/>
                <a:gd name="T1" fmla="*/ 0 h 152"/>
                <a:gd name="T2" fmla="*/ 0 w 194"/>
                <a:gd name="T3" fmla="*/ 0 h 152"/>
                <a:gd name="T4" fmla="*/ 0 w 194"/>
                <a:gd name="T5" fmla="*/ 0 h 152"/>
                <a:gd name="T6" fmla="*/ 0 w 194"/>
                <a:gd name="T7" fmla="*/ 0 h 152"/>
                <a:gd name="T8" fmla="*/ 0 w 194"/>
                <a:gd name="T9" fmla="*/ 0 h 152"/>
                <a:gd name="T10" fmla="*/ 0 w 194"/>
                <a:gd name="T11" fmla="*/ 0 h 152"/>
                <a:gd name="T12" fmla="*/ 0 w 194"/>
                <a:gd name="T13" fmla="*/ 0 h 152"/>
                <a:gd name="T14" fmla="*/ 0 w 194"/>
                <a:gd name="T15" fmla="*/ 0 h 152"/>
                <a:gd name="T16" fmla="*/ 0 w 194"/>
                <a:gd name="T17" fmla="*/ 0 h 152"/>
                <a:gd name="T18" fmla="*/ 0 w 194"/>
                <a:gd name="T19" fmla="*/ 0 h 152"/>
                <a:gd name="T20" fmla="*/ 0 w 194"/>
                <a:gd name="T21" fmla="*/ 0 h 152"/>
                <a:gd name="T22" fmla="*/ 0 w 194"/>
                <a:gd name="T23" fmla="*/ 0 h 152"/>
                <a:gd name="T24" fmla="*/ 0 w 194"/>
                <a:gd name="T25" fmla="*/ 0 h 152"/>
                <a:gd name="T26" fmla="*/ 0 w 194"/>
                <a:gd name="T27" fmla="*/ 0 h 152"/>
                <a:gd name="T28" fmla="*/ 0 w 194"/>
                <a:gd name="T29" fmla="*/ 0 h 152"/>
                <a:gd name="T30" fmla="*/ 0 w 194"/>
                <a:gd name="T31" fmla="*/ 0 h 152"/>
                <a:gd name="T32" fmla="*/ 0 w 194"/>
                <a:gd name="T33" fmla="*/ 0 h 152"/>
                <a:gd name="T34" fmla="*/ 0 w 194"/>
                <a:gd name="T35" fmla="*/ 0 h 152"/>
                <a:gd name="T36" fmla="*/ 0 w 194"/>
                <a:gd name="T37" fmla="*/ 0 h 152"/>
                <a:gd name="T38" fmla="*/ 0 w 194"/>
                <a:gd name="T39" fmla="*/ 0 h 152"/>
                <a:gd name="T40" fmla="*/ 0 w 194"/>
                <a:gd name="T41" fmla="*/ 0 h 152"/>
                <a:gd name="T42" fmla="*/ 0 w 194"/>
                <a:gd name="T43" fmla="*/ 0 h 152"/>
                <a:gd name="T44" fmla="*/ 0 w 194"/>
                <a:gd name="T45" fmla="*/ 0 h 152"/>
                <a:gd name="T46" fmla="*/ 0 w 194"/>
                <a:gd name="T47" fmla="*/ 0 h 152"/>
                <a:gd name="T48" fmla="*/ 0 w 194"/>
                <a:gd name="T49" fmla="*/ 0 h 152"/>
                <a:gd name="T50" fmla="*/ 0 w 194"/>
                <a:gd name="T51" fmla="*/ 0 h 152"/>
                <a:gd name="T52" fmla="*/ 0 w 194"/>
                <a:gd name="T53" fmla="*/ 0 h 152"/>
                <a:gd name="T54" fmla="*/ 0 w 194"/>
                <a:gd name="T55" fmla="*/ 0 h 152"/>
                <a:gd name="T56" fmla="*/ 0 w 194"/>
                <a:gd name="T57" fmla="*/ 0 h 152"/>
                <a:gd name="T58" fmla="*/ 0 w 194"/>
                <a:gd name="T59" fmla="*/ 0 h 152"/>
                <a:gd name="T60" fmla="*/ 0 w 194"/>
                <a:gd name="T61" fmla="*/ 0 h 152"/>
                <a:gd name="T62" fmla="*/ 0 w 194"/>
                <a:gd name="T63" fmla="*/ 0 h 152"/>
                <a:gd name="T64" fmla="*/ 0 w 194"/>
                <a:gd name="T65" fmla="*/ 0 h 152"/>
                <a:gd name="T66" fmla="*/ 0 w 194"/>
                <a:gd name="T67" fmla="*/ 0 h 152"/>
                <a:gd name="T68" fmla="*/ 0 w 194"/>
                <a:gd name="T69" fmla="*/ 0 h 152"/>
                <a:gd name="T70" fmla="*/ 0 w 194"/>
                <a:gd name="T71" fmla="*/ 0 h 152"/>
                <a:gd name="T72" fmla="*/ 0 w 194"/>
                <a:gd name="T73" fmla="*/ 0 h 152"/>
                <a:gd name="T74" fmla="*/ 0 w 194"/>
                <a:gd name="T75" fmla="*/ 0 h 152"/>
                <a:gd name="T76" fmla="*/ 0 w 194"/>
                <a:gd name="T77" fmla="*/ 0 h 152"/>
                <a:gd name="T78" fmla="*/ 0 w 194"/>
                <a:gd name="T79" fmla="*/ 0 h 152"/>
                <a:gd name="T80" fmla="*/ 0 w 194"/>
                <a:gd name="T81" fmla="*/ 0 h 152"/>
                <a:gd name="T82" fmla="*/ 0 w 194"/>
                <a:gd name="T83" fmla="*/ 0 h 152"/>
                <a:gd name="T84" fmla="*/ 0 w 194"/>
                <a:gd name="T85" fmla="*/ 0 h 152"/>
                <a:gd name="T86" fmla="*/ 0 w 194"/>
                <a:gd name="T87" fmla="*/ 0 h 152"/>
                <a:gd name="T88" fmla="*/ 0 w 194"/>
                <a:gd name="T89" fmla="*/ 0 h 152"/>
                <a:gd name="T90" fmla="*/ 0 w 194"/>
                <a:gd name="T91" fmla="*/ 0 h 152"/>
                <a:gd name="T92" fmla="*/ 0 w 194"/>
                <a:gd name="T93" fmla="*/ 0 h 152"/>
                <a:gd name="T94" fmla="*/ 0 w 194"/>
                <a:gd name="T95" fmla="*/ 0 h 152"/>
                <a:gd name="T96" fmla="*/ 0 w 194"/>
                <a:gd name="T97" fmla="*/ 0 h 152"/>
                <a:gd name="T98" fmla="*/ 0 w 194"/>
                <a:gd name="T99" fmla="*/ 0 h 152"/>
                <a:gd name="T100" fmla="*/ 0 w 194"/>
                <a:gd name="T101" fmla="*/ 0 h 152"/>
                <a:gd name="T102" fmla="*/ 0 w 194"/>
                <a:gd name="T103" fmla="*/ 0 h 152"/>
                <a:gd name="T104" fmla="*/ 0 w 194"/>
                <a:gd name="T105" fmla="*/ 0 h 152"/>
                <a:gd name="T106" fmla="*/ 0 w 194"/>
                <a:gd name="T107" fmla="*/ 0 h 152"/>
                <a:gd name="T108" fmla="*/ 0 w 194"/>
                <a:gd name="T109" fmla="*/ 0 h 152"/>
                <a:gd name="T110" fmla="*/ 0 w 194"/>
                <a:gd name="T111" fmla="*/ 0 h 152"/>
                <a:gd name="T112" fmla="*/ 0 w 194"/>
                <a:gd name="T113" fmla="*/ 0 h 152"/>
                <a:gd name="T114" fmla="*/ 0 w 194"/>
                <a:gd name="T115" fmla="*/ 0 h 152"/>
                <a:gd name="T116" fmla="*/ 0 w 194"/>
                <a:gd name="T117" fmla="*/ 0 h 152"/>
                <a:gd name="T118" fmla="*/ 0 w 194"/>
                <a:gd name="T119" fmla="*/ 0 h 15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94"/>
                <a:gd name="T181" fmla="*/ 0 h 152"/>
                <a:gd name="T182" fmla="*/ 194 w 194"/>
                <a:gd name="T183" fmla="*/ 152 h 152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94" h="152">
                  <a:moveTo>
                    <a:pt x="27" y="0"/>
                  </a:moveTo>
                  <a:lnTo>
                    <a:pt x="29" y="6"/>
                  </a:lnTo>
                  <a:lnTo>
                    <a:pt x="33" y="13"/>
                  </a:lnTo>
                  <a:lnTo>
                    <a:pt x="33" y="23"/>
                  </a:lnTo>
                  <a:lnTo>
                    <a:pt x="34" y="32"/>
                  </a:lnTo>
                  <a:lnTo>
                    <a:pt x="33" y="40"/>
                  </a:lnTo>
                  <a:lnTo>
                    <a:pt x="33" y="51"/>
                  </a:lnTo>
                  <a:lnTo>
                    <a:pt x="33" y="61"/>
                  </a:lnTo>
                  <a:lnTo>
                    <a:pt x="34" y="72"/>
                  </a:lnTo>
                  <a:lnTo>
                    <a:pt x="34" y="82"/>
                  </a:lnTo>
                  <a:lnTo>
                    <a:pt x="34" y="91"/>
                  </a:lnTo>
                  <a:lnTo>
                    <a:pt x="38" y="99"/>
                  </a:lnTo>
                  <a:lnTo>
                    <a:pt x="42" y="108"/>
                  </a:lnTo>
                  <a:lnTo>
                    <a:pt x="48" y="114"/>
                  </a:lnTo>
                  <a:lnTo>
                    <a:pt x="57" y="122"/>
                  </a:lnTo>
                  <a:lnTo>
                    <a:pt x="67" y="127"/>
                  </a:lnTo>
                  <a:lnTo>
                    <a:pt x="80" y="133"/>
                  </a:lnTo>
                  <a:lnTo>
                    <a:pt x="82" y="133"/>
                  </a:lnTo>
                  <a:lnTo>
                    <a:pt x="88" y="133"/>
                  </a:lnTo>
                  <a:lnTo>
                    <a:pt x="93" y="133"/>
                  </a:lnTo>
                  <a:lnTo>
                    <a:pt x="103" y="133"/>
                  </a:lnTo>
                  <a:lnTo>
                    <a:pt x="109" y="133"/>
                  </a:lnTo>
                  <a:lnTo>
                    <a:pt x="118" y="133"/>
                  </a:lnTo>
                  <a:lnTo>
                    <a:pt x="128" y="133"/>
                  </a:lnTo>
                  <a:lnTo>
                    <a:pt x="135" y="133"/>
                  </a:lnTo>
                  <a:lnTo>
                    <a:pt x="145" y="133"/>
                  </a:lnTo>
                  <a:lnTo>
                    <a:pt x="152" y="133"/>
                  </a:lnTo>
                  <a:lnTo>
                    <a:pt x="160" y="133"/>
                  </a:lnTo>
                  <a:lnTo>
                    <a:pt x="168" y="133"/>
                  </a:lnTo>
                  <a:lnTo>
                    <a:pt x="181" y="133"/>
                  </a:lnTo>
                  <a:lnTo>
                    <a:pt x="192" y="133"/>
                  </a:lnTo>
                  <a:lnTo>
                    <a:pt x="192" y="139"/>
                  </a:lnTo>
                  <a:lnTo>
                    <a:pt x="194" y="148"/>
                  </a:lnTo>
                  <a:lnTo>
                    <a:pt x="185" y="148"/>
                  </a:lnTo>
                  <a:lnTo>
                    <a:pt x="173" y="148"/>
                  </a:lnTo>
                  <a:lnTo>
                    <a:pt x="160" y="148"/>
                  </a:lnTo>
                  <a:lnTo>
                    <a:pt x="145" y="150"/>
                  </a:lnTo>
                  <a:lnTo>
                    <a:pt x="137" y="150"/>
                  </a:lnTo>
                  <a:lnTo>
                    <a:pt x="130" y="150"/>
                  </a:lnTo>
                  <a:lnTo>
                    <a:pt x="122" y="150"/>
                  </a:lnTo>
                  <a:lnTo>
                    <a:pt x="116" y="152"/>
                  </a:lnTo>
                  <a:lnTo>
                    <a:pt x="103" y="152"/>
                  </a:lnTo>
                  <a:lnTo>
                    <a:pt x="97" y="152"/>
                  </a:lnTo>
                  <a:lnTo>
                    <a:pt x="80" y="150"/>
                  </a:lnTo>
                  <a:lnTo>
                    <a:pt x="67" y="148"/>
                  </a:lnTo>
                  <a:lnTo>
                    <a:pt x="55" y="142"/>
                  </a:lnTo>
                  <a:lnTo>
                    <a:pt x="44" y="137"/>
                  </a:lnTo>
                  <a:lnTo>
                    <a:pt x="33" y="127"/>
                  </a:lnTo>
                  <a:lnTo>
                    <a:pt x="25" y="118"/>
                  </a:lnTo>
                  <a:lnTo>
                    <a:pt x="15" y="106"/>
                  </a:lnTo>
                  <a:lnTo>
                    <a:pt x="12" y="97"/>
                  </a:lnTo>
                  <a:lnTo>
                    <a:pt x="6" y="84"/>
                  </a:lnTo>
                  <a:lnTo>
                    <a:pt x="2" y="72"/>
                  </a:lnTo>
                  <a:lnTo>
                    <a:pt x="0" y="59"/>
                  </a:lnTo>
                  <a:lnTo>
                    <a:pt x="2" y="47"/>
                  </a:lnTo>
                  <a:lnTo>
                    <a:pt x="6" y="34"/>
                  </a:lnTo>
                  <a:lnTo>
                    <a:pt x="10" y="21"/>
                  </a:lnTo>
                  <a:lnTo>
                    <a:pt x="17" y="9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02" name="Freeform 73">
              <a:extLst>
                <a:ext uri="{FF2B5EF4-FFF2-40B4-BE49-F238E27FC236}">
                  <a16:creationId xmlns:a16="http://schemas.microsoft.com/office/drawing/2014/main" id="{47D142B4-F444-9091-45CE-17059D097D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01" y="1312"/>
              <a:ext cx="50" cy="41"/>
            </a:xfrm>
            <a:custGeom>
              <a:avLst/>
              <a:gdLst>
                <a:gd name="T0" fmla="*/ 0 w 161"/>
                <a:gd name="T1" fmla="*/ 0 h 145"/>
                <a:gd name="T2" fmla="*/ 0 w 161"/>
                <a:gd name="T3" fmla="*/ 0 h 145"/>
                <a:gd name="T4" fmla="*/ 0 w 161"/>
                <a:gd name="T5" fmla="*/ 0 h 145"/>
                <a:gd name="T6" fmla="*/ 0 w 161"/>
                <a:gd name="T7" fmla="*/ 0 h 145"/>
                <a:gd name="T8" fmla="*/ 0 w 161"/>
                <a:gd name="T9" fmla="*/ 0 h 145"/>
                <a:gd name="T10" fmla="*/ 0 w 161"/>
                <a:gd name="T11" fmla="*/ 0 h 145"/>
                <a:gd name="T12" fmla="*/ 0 w 161"/>
                <a:gd name="T13" fmla="*/ 0 h 145"/>
                <a:gd name="T14" fmla="*/ 0 w 161"/>
                <a:gd name="T15" fmla="*/ 0 h 145"/>
                <a:gd name="T16" fmla="*/ 0 w 161"/>
                <a:gd name="T17" fmla="*/ 0 h 145"/>
                <a:gd name="T18" fmla="*/ 0 w 161"/>
                <a:gd name="T19" fmla="*/ 0 h 145"/>
                <a:gd name="T20" fmla="*/ 0 w 161"/>
                <a:gd name="T21" fmla="*/ 0 h 145"/>
                <a:gd name="T22" fmla="*/ 0 w 161"/>
                <a:gd name="T23" fmla="*/ 0 h 145"/>
                <a:gd name="T24" fmla="*/ 0 w 161"/>
                <a:gd name="T25" fmla="*/ 0 h 145"/>
                <a:gd name="T26" fmla="*/ 0 w 161"/>
                <a:gd name="T27" fmla="*/ 0 h 145"/>
                <a:gd name="T28" fmla="*/ 0 w 161"/>
                <a:gd name="T29" fmla="*/ 0 h 145"/>
                <a:gd name="T30" fmla="*/ 0 w 161"/>
                <a:gd name="T31" fmla="*/ 0 h 145"/>
                <a:gd name="T32" fmla="*/ 0 w 161"/>
                <a:gd name="T33" fmla="*/ 0 h 145"/>
                <a:gd name="T34" fmla="*/ 0 w 161"/>
                <a:gd name="T35" fmla="*/ 0 h 145"/>
                <a:gd name="T36" fmla="*/ 0 w 161"/>
                <a:gd name="T37" fmla="*/ 0 h 145"/>
                <a:gd name="T38" fmla="*/ 0 w 161"/>
                <a:gd name="T39" fmla="*/ 0 h 145"/>
                <a:gd name="T40" fmla="*/ 0 w 161"/>
                <a:gd name="T41" fmla="*/ 0 h 145"/>
                <a:gd name="T42" fmla="*/ 0 w 161"/>
                <a:gd name="T43" fmla="*/ 0 h 145"/>
                <a:gd name="T44" fmla="*/ 0 w 161"/>
                <a:gd name="T45" fmla="*/ 0 h 145"/>
                <a:gd name="T46" fmla="*/ 0 w 161"/>
                <a:gd name="T47" fmla="*/ 0 h 145"/>
                <a:gd name="T48" fmla="*/ 0 w 161"/>
                <a:gd name="T49" fmla="*/ 0 h 145"/>
                <a:gd name="T50" fmla="*/ 0 w 161"/>
                <a:gd name="T51" fmla="*/ 0 h 145"/>
                <a:gd name="T52" fmla="*/ 0 w 161"/>
                <a:gd name="T53" fmla="*/ 0 h 145"/>
                <a:gd name="T54" fmla="*/ 0 w 161"/>
                <a:gd name="T55" fmla="*/ 0 h 145"/>
                <a:gd name="T56" fmla="*/ 0 w 161"/>
                <a:gd name="T57" fmla="*/ 0 h 145"/>
                <a:gd name="T58" fmla="*/ 0 w 161"/>
                <a:gd name="T59" fmla="*/ 0 h 145"/>
                <a:gd name="T60" fmla="*/ 0 w 161"/>
                <a:gd name="T61" fmla="*/ 0 h 145"/>
                <a:gd name="T62" fmla="*/ 0 w 161"/>
                <a:gd name="T63" fmla="*/ 0 h 145"/>
                <a:gd name="T64" fmla="*/ 0 w 161"/>
                <a:gd name="T65" fmla="*/ 0 h 145"/>
                <a:gd name="T66" fmla="*/ 0 w 161"/>
                <a:gd name="T67" fmla="*/ 0 h 145"/>
                <a:gd name="T68" fmla="*/ 0 w 161"/>
                <a:gd name="T69" fmla="*/ 0 h 145"/>
                <a:gd name="T70" fmla="*/ 0 w 161"/>
                <a:gd name="T71" fmla="*/ 0 h 145"/>
                <a:gd name="T72" fmla="*/ 0 w 161"/>
                <a:gd name="T73" fmla="*/ 0 h 145"/>
                <a:gd name="T74" fmla="*/ 0 w 161"/>
                <a:gd name="T75" fmla="*/ 0 h 145"/>
                <a:gd name="T76" fmla="*/ 0 w 161"/>
                <a:gd name="T77" fmla="*/ 0 h 145"/>
                <a:gd name="T78" fmla="*/ 0 w 161"/>
                <a:gd name="T79" fmla="*/ 0 h 145"/>
                <a:gd name="T80" fmla="*/ 0 w 161"/>
                <a:gd name="T81" fmla="*/ 0 h 145"/>
                <a:gd name="T82" fmla="*/ 0 w 161"/>
                <a:gd name="T83" fmla="*/ 0 h 145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161"/>
                <a:gd name="T127" fmla="*/ 0 h 145"/>
                <a:gd name="T128" fmla="*/ 161 w 161"/>
                <a:gd name="T129" fmla="*/ 145 h 145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161" h="145">
                  <a:moveTo>
                    <a:pt x="93" y="0"/>
                  </a:moveTo>
                  <a:lnTo>
                    <a:pt x="103" y="0"/>
                  </a:lnTo>
                  <a:lnTo>
                    <a:pt x="114" y="0"/>
                  </a:lnTo>
                  <a:lnTo>
                    <a:pt x="123" y="0"/>
                  </a:lnTo>
                  <a:lnTo>
                    <a:pt x="137" y="2"/>
                  </a:lnTo>
                  <a:lnTo>
                    <a:pt x="146" y="2"/>
                  </a:lnTo>
                  <a:lnTo>
                    <a:pt x="154" y="8"/>
                  </a:lnTo>
                  <a:lnTo>
                    <a:pt x="158" y="15"/>
                  </a:lnTo>
                  <a:lnTo>
                    <a:pt x="161" y="27"/>
                  </a:lnTo>
                  <a:lnTo>
                    <a:pt x="142" y="19"/>
                  </a:lnTo>
                  <a:lnTo>
                    <a:pt x="127" y="17"/>
                  </a:lnTo>
                  <a:lnTo>
                    <a:pt x="112" y="17"/>
                  </a:lnTo>
                  <a:lnTo>
                    <a:pt x="101" y="23"/>
                  </a:lnTo>
                  <a:lnTo>
                    <a:pt x="89" y="27"/>
                  </a:lnTo>
                  <a:lnTo>
                    <a:pt x="82" y="36"/>
                  </a:lnTo>
                  <a:lnTo>
                    <a:pt x="74" y="46"/>
                  </a:lnTo>
                  <a:lnTo>
                    <a:pt x="66" y="57"/>
                  </a:lnTo>
                  <a:lnTo>
                    <a:pt x="59" y="69"/>
                  </a:lnTo>
                  <a:lnTo>
                    <a:pt x="51" y="80"/>
                  </a:lnTo>
                  <a:lnTo>
                    <a:pt x="44" y="93"/>
                  </a:lnTo>
                  <a:lnTo>
                    <a:pt x="38" y="107"/>
                  </a:lnTo>
                  <a:lnTo>
                    <a:pt x="30" y="116"/>
                  </a:lnTo>
                  <a:lnTo>
                    <a:pt x="23" y="128"/>
                  </a:lnTo>
                  <a:lnTo>
                    <a:pt x="13" y="137"/>
                  </a:lnTo>
                  <a:lnTo>
                    <a:pt x="6" y="145"/>
                  </a:lnTo>
                  <a:lnTo>
                    <a:pt x="2" y="133"/>
                  </a:lnTo>
                  <a:lnTo>
                    <a:pt x="0" y="122"/>
                  </a:lnTo>
                  <a:lnTo>
                    <a:pt x="0" y="112"/>
                  </a:lnTo>
                  <a:lnTo>
                    <a:pt x="4" y="101"/>
                  </a:lnTo>
                  <a:lnTo>
                    <a:pt x="4" y="88"/>
                  </a:lnTo>
                  <a:lnTo>
                    <a:pt x="9" y="80"/>
                  </a:lnTo>
                  <a:lnTo>
                    <a:pt x="13" y="69"/>
                  </a:lnTo>
                  <a:lnTo>
                    <a:pt x="23" y="59"/>
                  </a:lnTo>
                  <a:lnTo>
                    <a:pt x="27" y="50"/>
                  </a:lnTo>
                  <a:lnTo>
                    <a:pt x="36" y="42"/>
                  </a:lnTo>
                  <a:lnTo>
                    <a:pt x="44" y="33"/>
                  </a:lnTo>
                  <a:lnTo>
                    <a:pt x="53" y="25"/>
                  </a:lnTo>
                  <a:lnTo>
                    <a:pt x="61" y="17"/>
                  </a:lnTo>
                  <a:lnTo>
                    <a:pt x="72" y="12"/>
                  </a:lnTo>
                  <a:lnTo>
                    <a:pt x="82" y="4"/>
                  </a:lnTo>
                  <a:lnTo>
                    <a:pt x="9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03" name="Freeform 74">
              <a:extLst>
                <a:ext uri="{FF2B5EF4-FFF2-40B4-BE49-F238E27FC236}">
                  <a16:creationId xmlns:a16="http://schemas.microsoft.com/office/drawing/2014/main" id="{0D7135A9-275B-D472-2011-17689B1110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69" y="1380"/>
              <a:ext cx="68" cy="50"/>
            </a:xfrm>
            <a:custGeom>
              <a:avLst/>
              <a:gdLst>
                <a:gd name="T0" fmla="*/ 0 w 220"/>
                <a:gd name="T1" fmla="*/ 0 h 177"/>
                <a:gd name="T2" fmla="*/ 0 w 220"/>
                <a:gd name="T3" fmla="*/ 0 h 177"/>
                <a:gd name="T4" fmla="*/ 0 w 220"/>
                <a:gd name="T5" fmla="*/ 0 h 177"/>
                <a:gd name="T6" fmla="*/ 0 w 220"/>
                <a:gd name="T7" fmla="*/ 0 h 177"/>
                <a:gd name="T8" fmla="*/ 0 w 220"/>
                <a:gd name="T9" fmla="*/ 0 h 177"/>
                <a:gd name="T10" fmla="*/ 0 w 220"/>
                <a:gd name="T11" fmla="*/ 0 h 177"/>
                <a:gd name="T12" fmla="*/ 0 w 220"/>
                <a:gd name="T13" fmla="*/ 0 h 177"/>
                <a:gd name="T14" fmla="*/ 0 w 220"/>
                <a:gd name="T15" fmla="*/ 0 h 177"/>
                <a:gd name="T16" fmla="*/ 0 w 220"/>
                <a:gd name="T17" fmla="*/ 0 h 177"/>
                <a:gd name="T18" fmla="*/ 0 w 220"/>
                <a:gd name="T19" fmla="*/ 0 h 177"/>
                <a:gd name="T20" fmla="*/ 0 w 220"/>
                <a:gd name="T21" fmla="*/ 0 h 177"/>
                <a:gd name="T22" fmla="*/ 0 w 220"/>
                <a:gd name="T23" fmla="*/ 0 h 177"/>
                <a:gd name="T24" fmla="*/ 0 w 220"/>
                <a:gd name="T25" fmla="*/ 0 h 177"/>
                <a:gd name="T26" fmla="*/ 0 w 220"/>
                <a:gd name="T27" fmla="*/ 0 h 177"/>
                <a:gd name="T28" fmla="*/ 0 w 220"/>
                <a:gd name="T29" fmla="*/ 0 h 177"/>
                <a:gd name="T30" fmla="*/ 0 w 220"/>
                <a:gd name="T31" fmla="*/ 0 h 177"/>
                <a:gd name="T32" fmla="*/ 0 w 220"/>
                <a:gd name="T33" fmla="*/ 0 h 177"/>
                <a:gd name="T34" fmla="*/ 0 w 220"/>
                <a:gd name="T35" fmla="*/ 0 h 177"/>
                <a:gd name="T36" fmla="*/ 0 w 220"/>
                <a:gd name="T37" fmla="*/ 0 h 177"/>
                <a:gd name="T38" fmla="*/ 0 w 220"/>
                <a:gd name="T39" fmla="*/ 0 h 177"/>
                <a:gd name="T40" fmla="*/ 0 w 220"/>
                <a:gd name="T41" fmla="*/ 0 h 177"/>
                <a:gd name="T42" fmla="*/ 0 w 220"/>
                <a:gd name="T43" fmla="*/ 0 h 177"/>
                <a:gd name="T44" fmla="*/ 0 w 220"/>
                <a:gd name="T45" fmla="*/ 0 h 177"/>
                <a:gd name="T46" fmla="*/ 0 w 220"/>
                <a:gd name="T47" fmla="*/ 0 h 177"/>
                <a:gd name="T48" fmla="*/ 0 w 220"/>
                <a:gd name="T49" fmla="*/ 0 h 177"/>
                <a:gd name="T50" fmla="*/ 0 w 220"/>
                <a:gd name="T51" fmla="*/ 0 h 177"/>
                <a:gd name="T52" fmla="*/ 0 w 220"/>
                <a:gd name="T53" fmla="*/ 0 h 177"/>
                <a:gd name="T54" fmla="*/ 0 w 220"/>
                <a:gd name="T55" fmla="*/ 0 h 177"/>
                <a:gd name="T56" fmla="*/ 0 w 220"/>
                <a:gd name="T57" fmla="*/ 0 h 177"/>
                <a:gd name="T58" fmla="*/ 0 w 220"/>
                <a:gd name="T59" fmla="*/ 0 h 177"/>
                <a:gd name="T60" fmla="*/ 0 w 220"/>
                <a:gd name="T61" fmla="*/ 0 h 177"/>
                <a:gd name="T62" fmla="*/ 0 w 220"/>
                <a:gd name="T63" fmla="*/ 0 h 177"/>
                <a:gd name="T64" fmla="*/ 0 w 220"/>
                <a:gd name="T65" fmla="*/ 0 h 177"/>
                <a:gd name="T66" fmla="*/ 0 w 220"/>
                <a:gd name="T67" fmla="*/ 0 h 177"/>
                <a:gd name="T68" fmla="*/ 0 w 220"/>
                <a:gd name="T69" fmla="*/ 0 h 177"/>
                <a:gd name="T70" fmla="*/ 0 w 220"/>
                <a:gd name="T71" fmla="*/ 0 h 177"/>
                <a:gd name="T72" fmla="*/ 0 w 220"/>
                <a:gd name="T73" fmla="*/ 0 h 177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20"/>
                <a:gd name="T112" fmla="*/ 0 h 177"/>
                <a:gd name="T113" fmla="*/ 220 w 220"/>
                <a:gd name="T114" fmla="*/ 177 h 177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20" h="177">
                  <a:moveTo>
                    <a:pt x="192" y="0"/>
                  </a:moveTo>
                  <a:lnTo>
                    <a:pt x="201" y="7"/>
                  </a:lnTo>
                  <a:lnTo>
                    <a:pt x="211" y="21"/>
                  </a:lnTo>
                  <a:lnTo>
                    <a:pt x="216" y="34"/>
                  </a:lnTo>
                  <a:lnTo>
                    <a:pt x="220" y="49"/>
                  </a:lnTo>
                  <a:lnTo>
                    <a:pt x="220" y="66"/>
                  </a:lnTo>
                  <a:lnTo>
                    <a:pt x="220" y="83"/>
                  </a:lnTo>
                  <a:lnTo>
                    <a:pt x="216" y="101"/>
                  </a:lnTo>
                  <a:lnTo>
                    <a:pt x="211" y="118"/>
                  </a:lnTo>
                  <a:lnTo>
                    <a:pt x="203" y="133"/>
                  </a:lnTo>
                  <a:lnTo>
                    <a:pt x="196" y="146"/>
                  </a:lnTo>
                  <a:lnTo>
                    <a:pt x="182" y="158"/>
                  </a:lnTo>
                  <a:lnTo>
                    <a:pt x="171" y="167"/>
                  </a:lnTo>
                  <a:lnTo>
                    <a:pt x="156" y="171"/>
                  </a:lnTo>
                  <a:lnTo>
                    <a:pt x="140" y="177"/>
                  </a:lnTo>
                  <a:lnTo>
                    <a:pt x="123" y="173"/>
                  </a:lnTo>
                  <a:lnTo>
                    <a:pt x="106" y="167"/>
                  </a:lnTo>
                  <a:lnTo>
                    <a:pt x="99" y="167"/>
                  </a:lnTo>
                  <a:lnTo>
                    <a:pt x="89" y="169"/>
                  </a:lnTo>
                  <a:lnTo>
                    <a:pt x="82" y="169"/>
                  </a:lnTo>
                  <a:lnTo>
                    <a:pt x="76" y="171"/>
                  </a:lnTo>
                  <a:lnTo>
                    <a:pt x="66" y="169"/>
                  </a:lnTo>
                  <a:lnTo>
                    <a:pt x="57" y="167"/>
                  </a:lnTo>
                  <a:lnTo>
                    <a:pt x="49" y="161"/>
                  </a:lnTo>
                  <a:lnTo>
                    <a:pt x="42" y="156"/>
                  </a:lnTo>
                  <a:lnTo>
                    <a:pt x="34" y="148"/>
                  </a:lnTo>
                  <a:lnTo>
                    <a:pt x="28" y="139"/>
                  </a:lnTo>
                  <a:lnTo>
                    <a:pt x="21" y="131"/>
                  </a:lnTo>
                  <a:lnTo>
                    <a:pt x="17" y="123"/>
                  </a:lnTo>
                  <a:lnTo>
                    <a:pt x="13" y="114"/>
                  </a:lnTo>
                  <a:lnTo>
                    <a:pt x="9" y="106"/>
                  </a:lnTo>
                  <a:lnTo>
                    <a:pt x="5" y="97"/>
                  </a:lnTo>
                  <a:lnTo>
                    <a:pt x="5" y="87"/>
                  </a:lnTo>
                  <a:lnTo>
                    <a:pt x="2" y="78"/>
                  </a:lnTo>
                  <a:lnTo>
                    <a:pt x="2" y="68"/>
                  </a:lnTo>
                  <a:lnTo>
                    <a:pt x="0" y="59"/>
                  </a:lnTo>
                  <a:lnTo>
                    <a:pt x="0" y="49"/>
                  </a:lnTo>
                  <a:lnTo>
                    <a:pt x="0" y="40"/>
                  </a:lnTo>
                  <a:lnTo>
                    <a:pt x="0" y="30"/>
                  </a:lnTo>
                  <a:lnTo>
                    <a:pt x="2" y="21"/>
                  </a:lnTo>
                  <a:lnTo>
                    <a:pt x="4" y="13"/>
                  </a:lnTo>
                  <a:lnTo>
                    <a:pt x="15" y="17"/>
                  </a:lnTo>
                  <a:lnTo>
                    <a:pt x="26" y="26"/>
                  </a:lnTo>
                  <a:lnTo>
                    <a:pt x="34" y="36"/>
                  </a:lnTo>
                  <a:lnTo>
                    <a:pt x="44" y="47"/>
                  </a:lnTo>
                  <a:lnTo>
                    <a:pt x="47" y="59"/>
                  </a:lnTo>
                  <a:lnTo>
                    <a:pt x="55" y="72"/>
                  </a:lnTo>
                  <a:lnTo>
                    <a:pt x="61" y="83"/>
                  </a:lnTo>
                  <a:lnTo>
                    <a:pt x="66" y="99"/>
                  </a:lnTo>
                  <a:lnTo>
                    <a:pt x="70" y="110"/>
                  </a:lnTo>
                  <a:lnTo>
                    <a:pt x="78" y="120"/>
                  </a:lnTo>
                  <a:lnTo>
                    <a:pt x="85" y="129"/>
                  </a:lnTo>
                  <a:lnTo>
                    <a:pt x="95" y="137"/>
                  </a:lnTo>
                  <a:lnTo>
                    <a:pt x="104" y="140"/>
                  </a:lnTo>
                  <a:lnTo>
                    <a:pt x="118" y="142"/>
                  </a:lnTo>
                  <a:lnTo>
                    <a:pt x="133" y="140"/>
                  </a:lnTo>
                  <a:lnTo>
                    <a:pt x="154" y="135"/>
                  </a:lnTo>
                  <a:lnTo>
                    <a:pt x="167" y="135"/>
                  </a:lnTo>
                  <a:lnTo>
                    <a:pt x="178" y="133"/>
                  </a:lnTo>
                  <a:lnTo>
                    <a:pt x="186" y="129"/>
                  </a:lnTo>
                  <a:lnTo>
                    <a:pt x="192" y="121"/>
                  </a:lnTo>
                  <a:lnTo>
                    <a:pt x="194" y="112"/>
                  </a:lnTo>
                  <a:lnTo>
                    <a:pt x="196" y="101"/>
                  </a:lnTo>
                  <a:lnTo>
                    <a:pt x="194" y="89"/>
                  </a:lnTo>
                  <a:lnTo>
                    <a:pt x="194" y="78"/>
                  </a:lnTo>
                  <a:lnTo>
                    <a:pt x="192" y="63"/>
                  </a:lnTo>
                  <a:lnTo>
                    <a:pt x="188" y="49"/>
                  </a:lnTo>
                  <a:lnTo>
                    <a:pt x="184" y="38"/>
                  </a:lnTo>
                  <a:lnTo>
                    <a:pt x="184" y="26"/>
                  </a:lnTo>
                  <a:lnTo>
                    <a:pt x="182" y="17"/>
                  </a:lnTo>
                  <a:lnTo>
                    <a:pt x="182" y="9"/>
                  </a:lnTo>
                  <a:lnTo>
                    <a:pt x="186" y="2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04" name="Freeform 75">
              <a:extLst>
                <a:ext uri="{FF2B5EF4-FFF2-40B4-BE49-F238E27FC236}">
                  <a16:creationId xmlns:a16="http://schemas.microsoft.com/office/drawing/2014/main" id="{B78906AC-E000-CA6F-1F7D-49FE922B6C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53" y="989"/>
              <a:ext cx="81" cy="17"/>
            </a:xfrm>
            <a:custGeom>
              <a:avLst/>
              <a:gdLst>
                <a:gd name="T0" fmla="*/ 0 w 265"/>
                <a:gd name="T1" fmla="*/ 0 h 59"/>
                <a:gd name="T2" fmla="*/ 0 w 265"/>
                <a:gd name="T3" fmla="*/ 0 h 59"/>
                <a:gd name="T4" fmla="*/ 0 w 265"/>
                <a:gd name="T5" fmla="*/ 0 h 59"/>
                <a:gd name="T6" fmla="*/ 0 w 265"/>
                <a:gd name="T7" fmla="*/ 0 h 59"/>
                <a:gd name="T8" fmla="*/ 0 w 265"/>
                <a:gd name="T9" fmla="*/ 0 h 59"/>
                <a:gd name="T10" fmla="*/ 0 w 265"/>
                <a:gd name="T11" fmla="*/ 0 h 59"/>
                <a:gd name="T12" fmla="*/ 0 w 265"/>
                <a:gd name="T13" fmla="*/ 0 h 59"/>
                <a:gd name="T14" fmla="*/ 0 w 265"/>
                <a:gd name="T15" fmla="*/ 0 h 59"/>
                <a:gd name="T16" fmla="*/ 0 w 265"/>
                <a:gd name="T17" fmla="*/ 0 h 59"/>
                <a:gd name="T18" fmla="*/ 0 w 265"/>
                <a:gd name="T19" fmla="*/ 0 h 59"/>
                <a:gd name="T20" fmla="*/ 0 w 265"/>
                <a:gd name="T21" fmla="*/ 0 h 59"/>
                <a:gd name="T22" fmla="*/ 0 w 265"/>
                <a:gd name="T23" fmla="*/ 0 h 59"/>
                <a:gd name="T24" fmla="*/ 0 w 265"/>
                <a:gd name="T25" fmla="*/ 0 h 59"/>
                <a:gd name="T26" fmla="*/ 0 w 265"/>
                <a:gd name="T27" fmla="*/ 0 h 59"/>
                <a:gd name="T28" fmla="*/ 0 w 265"/>
                <a:gd name="T29" fmla="*/ 0 h 59"/>
                <a:gd name="T30" fmla="*/ 0 w 265"/>
                <a:gd name="T31" fmla="*/ 0 h 59"/>
                <a:gd name="T32" fmla="*/ 0 w 265"/>
                <a:gd name="T33" fmla="*/ 0 h 59"/>
                <a:gd name="T34" fmla="*/ 0 w 265"/>
                <a:gd name="T35" fmla="*/ 0 h 59"/>
                <a:gd name="T36" fmla="*/ 0 w 265"/>
                <a:gd name="T37" fmla="*/ 0 h 59"/>
                <a:gd name="T38" fmla="*/ 0 w 265"/>
                <a:gd name="T39" fmla="*/ 0 h 59"/>
                <a:gd name="T40" fmla="*/ 0 w 265"/>
                <a:gd name="T41" fmla="*/ 0 h 59"/>
                <a:gd name="T42" fmla="*/ 0 w 265"/>
                <a:gd name="T43" fmla="*/ 0 h 59"/>
                <a:gd name="T44" fmla="*/ 0 w 265"/>
                <a:gd name="T45" fmla="*/ 0 h 59"/>
                <a:gd name="T46" fmla="*/ 0 w 265"/>
                <a:gd name="T47" fmla="*/ 0 h 59"/>
                <a:gd name="T48" fmla="*/ 0 w 265"/>
                <a:gd name="T49" fmla="*/ 0 h 59"/>
                <a:gd name="T50" fmla="*/ 0 w 265"/>
                <a:gd name="T51" fmla="*/ 0 h 59"/>
                <a:gd name="T52" fmla="*/ 0 w 265"/>
                <a:gd name="T53" fmla="*/ 0 h 59"/>
                <a:gd name="T54" fmla="*/ 0 w 265"/>
                <a:gd name="T55" fmla="*/ 0 h 59"/>
                <a:gd name="T56" fmla="*/ 0 w 265"/>
                <a:gd name="T57" fmla="*/ 0 h 59"/>
                <a:gd name="T58" fmla="*/ 0 w 265"/>
                <a:gd name="T59" fmla="*/ 0 h 59"/>
                <a:gd name="T60" fmla="*/ 0 w 265"/>
                <a:gd name="T61" fmla="*/ 0 h 59"/>
                <a:gd name="T62" fmla="*/ 0 w 265"/>
                <a:gd name="T63" fmla="*/ 0 h 59"/>
                <a:gd name="T64" fmla="*/ 0 w 265"/>
                <a:gd name="T65" fmla="*/ 0 h 59"/>
                <a:gd name="T66" fmla="*/ 0 w 265"/>
                <a:gd name="T67" fmla="*/ 0 h 59"/>
                <a:gd name="T68" fmla="*/ 0 w 265"/>
                <a:gd name="T69" fmla="*/ 0 h 59"/>
                <a:gd name="T70" fmla="*/ 0 w 265"/>
                <a:gd name="T71" fmla="*/ 0 h 59"/>
                <a:gd name="T72" fmla="*/ 0 w 265"/>
                <a:gd name="T73" fmla="*/ 0 h 59"/>
                <a:gd name="T74" fmla="*/ 0 w 265"/>
                <a:gd name="T75" fmla="*/ 0 h 59"/>
                <a:gd name="T76" fmla="*/ 0 w 265"/>
                <a:gd name="T77" fmla="*/ 0 h 59"/>
                <a:gd name="T78" fmla="*/ 0 w 265"/>
                <a:gd name="T79" fmla="*/ 0 h 59"/>
                <a:gd name="T80" fmla="*/ 0 w 265"/>
                <a:gd name="T81" fmla="*/ 0 h 59"/>
                <a:gd name="T82" fmla="*/ 0 w 265"/>
                <a:gd name="T83" fmla="*/ 0 h 59"/>
                <a:gd name="T84" fmla="*/ 0 w 265"/>
                <a:gd name="T85" fmla="*/ 0 h 59"/>
                <a:gd name="T86" fmla="*/ 0 w 265"/>
                <a:gd name="T87" fmla="*/ 0 h 59"/>
                <a:gd name="T88" fmla="*/ 0 w 265"/>
                <a:gd name="T89" fmla="*/ 0 h 59"/>
                <a:gd name="T90" fmla="*/ 0 w 265"/>
                <a:gd name="T91" fmla="*/ 0 h 59"/>
                <a:gd name="T92" fmla="*/ 0 w 265"/>
                <a:gd name="T93" fmla="*/ 0 h 59"/>
                <a:gd name="T94" fmla="*/ 0 w 265"/>
                <a:gd name="T95" fmla="*/ 0 h 59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265"/>
                <a:gd name="T145" fmla="*/ 0 h 59"/>
                <a:gd name="T146" fmla="*/ 265 w 265"/>
                <a:gd name="T147" fmla="*/ 59 h 59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265" h="59">
                  <a:moveTo>
                    <a:pt x="114" y="0"/>
                  </a:moveTo>
                  <a:lnTo>
                    <a:pt x="120" y="0"/>
                  </a:lnTo>
                  <a:lnTo>
                    <a:pt x="128" y="0"/>
                  </a:lnTo>
                  <a:lnTo>
                    <a:pt x="137" y="2"/>
                  </a:lnTo>
                  <a:lnTo>
                    <a:pt x="147" y="2"/>
                  </a:lnTo>
                  <a:lnTo>
                    <a:pt x="156" y="2"/>
                  </a:lnTo>
                  <a:lnTo>
                    <a:pt x="170" y="6"/>
                  </a:lnTo>
                  <a:lnTo>
                    <a:pt x="181" y="6"/>
                  </a:lnTo>
                  <a:lnTo>
                    <a:pt x="192" y="9"/>
                  </a:lnTo>
                  <a:lnTo>
                    <a:pt x="204" y="9"/>
                  </a:lnTo>
                  <a:lnTo>
                    <a:pt x="215" y="13"/>
                  </a:lnTo>
                  <a:lnTo>
                    <a:pt x="227" y="17"/>
                  </a:lnTo>
                  <a:lnTo>
                    <a:pt x="236" y="21"/>
                  </a:lnTo>
                  <a:lnTo>
                    <a:pt x="244" y="25"/>
                  </a:lnTo>
                  <a:lnTo>
                    <a:pt x="253" y="28"/>
                  </a:lnTo>
                  <a:lnTo>
                    <a:pt x="259" y="34"/>
                  </a:lnTo>
                  <a:lnTo>
                    <a:pt x="265" y="40"/>
                  </a:lnTo>
                  <a:lnTo>
                    <a:pt x="249" y="42"/>
                  </a:lnTo>
                  <a:lnTo>
                    <a:pt x="236" y="42"/>
                  </a:lnTo>
                  <a:lnTo>
                    <a:pt x="221" y="44"/>
                  </a:lnTo>
                  <a:lnTo>
                    <a:pt x="204" y="47"/>
                  </a:lnTo>
                  <a:lnTo>
                    <a:pt x="185" y="47"/>
                  </a:lnTo>
                  <a:lnTo>
                    <a:pt x="168" y="49"/>
                  </a:lnTo>
                  <a:lnTo>
                    <a:pt x="151" y="51"/>
                  </a:lnTo>
                  <a:lnTo>
                    <a:pt x="132" y="53"/>
                  </a:lnTo>
                  <a:lnTo>
                    <a:pt x="113" y="53"/>
                  </a:lnTo>
                  <a:lnTo>
                    <a:pt x="95" y="55"/>
                  </a:lnTo>
                  <a:lnTo>
                    <a:pt x="76" y="55"/>
                  </a:lnTo>
                  <a:lnTo>
                    <a:pt x="59" y="57"/>
                  </a:lnTo>
                  <a:lnTo>
                    <a:pt x="42" y="57"/>
                  </a:lnTo>
                  <a:lnTo>
                    <a:pt x="27" y="57"/>
                  </a:lnTo>
                  <a:lnTo>
                    <a:pt x="12" y="57"/>
                  </a:lnTo>
                  <a:lnTo>
                    <a:pt x="0" y="59"/>
                  </a:lnTo>
                  <a:lnTo>
                    <a:pt x="6" y="51"/>
                  </a:lnTo>
                  <a:lnTo>
                    <a:pt x="12" y="44"/>
                  </a:lnTo>
                  <a:lnTo>
                    <a:pt x="19" y="38"/>
                  </a:lnTo>
                  <a:lnTo>
                    <a:pt x="25" y="34"/>
                  </a:lnTo>
                  <a:lnTo>
                    <a:pt x="33" y="28"/>
                  </a:lnTo>
                  <a:lnTo>
                    <a:pt x="38" y="25"/>
                  </a:lnTo>
                  <a:lnTo>
                    <a:pt x="48" y="21"/>
                  </a:lnTo>
                  <a:lnTo>
                    <a:pt x="56" y="19"/>
                  </a:lnTo>
                  <a:lnTo>
                    <a:pt x="69" y="11"/>
                  </a:lnTo>
                  <a:lnTo>
                    <a:pt x="84" y="8"/>
                  </a:lnTo>
                  <a:lnTo>
                    <a:pt x="90" y="6"/>
                  </a:lnTo>
                  <a:lnTo>
                    <a:pt x="99" y="4"/>
                  </a:lnTo>
                  <a:lnTo>
                    <a:pt x="107" y="2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05" name="Freeform 76">
              <a:extLst>
                <a:ext uri="{FF2B5EF4-FFF2-40B4-BE49-F238E27FC236}">
                  <a16:creationId xmlns:a16="http://schemas.microsoft.com/office/drawing/2014/main" id="{4312FD79-450E-E6AE-2D72-B3AF5BD964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56" y="1052"/>
              <a:ext cx="193" cy="224"/>
            </a:xfrm>
            <a:custGeom>
              <a:avLst/>
              <a:gdLst>
                <a:gd name="T0" fmla="*/ 0 w 631"/>
                <a:gd name="T1" fmla="*/ 0 h 795"/>
                <a:gd name="T2" fmla="*/ 0 w 631"/>
                <a:gd name="T3" fmla="*/ 0 h 795"/>
                <a:gd name="T4" fmla="*/ 0 w 631"/>
                <a:gd name="T5" fmla="*/ 0 h 795"/>
                <a:gd name="T6" fmla="*/ 0 w 631"/>
                <a:gd name="T7" fmla="*/ 0 h 795"/>
                <a:gd name="T8" fmla="*/ 0 w 631"/>
                <a:gd name="T9" fmla="*/ 0 h 795"/>
                <a:gd name="T10" fmla="*/ 0 w 631"/>
                <a:gd name="T11" fmla="*/ 0 h 795"/>
                <a:gd name="T12" fmla="*/ 0 w 631"/>
                <a:gd name="T13" fmla="*/ 0 h 795"/>
                <a:gd name="T14" fmla="*/ 0 w 631"/>
                <a:gd name="T15" fmla="*/ 0 h 795"/>
                <a:gd name="T16" fmla="*/ 0 w 631"/>
                <a:gd name="T17" fmla="*/ 0 h 795"/>
                <a:gd name="T18" fmla="*/ 0 w 631"/>
                <a:gd name="T19" fmla="*/ 0 h 795"/>
                <a:gd name="T20" fmla="*/ 0 w 631"/>
                <a:gd name="T21" fmla="*/ 0 h 795"/>
                <a:gd name="T22" fmla="*/ 0 w 631"/>
                <a:gd name="T23" fmla="*/ 0 h 795"/>
                <a:gd name="T24" fmla="*/ 0 w 631"/>
                <a:gd name="T25" fmla="*/ 0 h 795"/>
                <a:gd name="T26" fmla="*/ 0 w 631"/>
                <a:gd name="T27" fmla="*/ 0 h 795"/>
                <a:gd name="T28" fmla="*/ 0 w 631"/>
                <a:gd name="T29" fmla="*/ 0 h 795"/>
                <a:gd name="T30" fmla="*/ 0 w 631"/>
                <a:gd name="T31" fmla="*/ 0 h 795"/>
                <a:gd name="T32" fmla="*/ 0 w 631"/>
                <a:gd name="T33" fmla="*/ 0 h 795"/>
                <a:gd name="T34" fmla="*/ 0 w 631"/>
                <a:gd name="T35" fmla="*/ 0 h 795"/>
                <a:gd name="T36" fmla="*/ 0 w 631"/>
                <a:gd name="T37" fmla="*/ 0 h 795"/>
                <a:gd name="T38" fmla="*/ 0 w 631"/>
                <a:gd name="T39" fmla="*/ 0 h 795"/>
                <a:gd name="T40" fmla="*/ 0 w 631"/>
                <a:gd name="T41" fmla="*/ 0 h 795"/>
                <a:gd name="T42" fmla="*/ 0 w 631"/>
                <a:gd name="T43" fmla="*/ 0 h 795"/>
                <a:gd name="T44" fmla="*/ 0 w 631"/>
                <a:gd name="T45" fmla="*/ 0 h 795"/>
                <a:gd name="T46" fmla="*/ 0 w 631"/>
                <a:gd name="T47" fmla="*/ 0 h 795"/>
                <a:gd name="T48" fmla="*/ 0 w 631"/>
                <a:gd name="T49" fmla="*/ 0 h 795"/>
                <a:gd name="T50" fmla="*/ 0 w 631"/>
                <a:gd name="T51" fmla="*/ 0 h 795"/>
                <a:gd name="T52" fmla="*/ 0 w 631"/>
                <a:gd name="T53" fmla="*/ 0 h 795"/>
                <a:gd name="T54" fmla="*/ 0 w 631"/>
                <a:gd name="T55" fmla="*/ 0 h 795"/>
                <a:gd name="T56" fmla="*/ 0 w 631"/>
                <a:gd name="T57" fmla="*/ 0 h 795"/>
                <a:gd name="T58" fmla="*/ 0 w 631"/>
                <a:gd name="T59" fmla="*/ 0 h 795"/>
                <a:gd name="T60" fmla="*/ 0 w 631"/>
                <a:gd name="T61" fmla="*/ 0 h 795"/>
                <a:gd name="T62" fmla="*/ 0 w 631"/>
                <a:gd name="T63" fmla="*/ 0 h 795"/>
                <a:gd name="T64" fmla="*/ 0 w 631"/>
                <a:gd name="T65" fmla="*/ 0 h 795"/>
                <a:gd name="T66" fmla="*/ 0 w 631"/>
                <a:gd name="T67" fmla="*/ 0 h 795"/>
                <a:gd name="T68" fmla="*/ 0 w 631"/>
                <a:gd name="T69" fmla="*/ 0 h 795"/>
                <a:gd name="T70" fmla="*/ 0 w 631"/>
                <a:gd name="T71" fmla="*/ 0 h 795"/>
                <a:gd name="T72" fmla="*/ 0 w 631"/>
                <a:gd name="T73" fmla="*/ 0 h 795"/>
                <a:gd name="T74" fmla="*/ 0 w 631"/>
                <a:gd name="T75" fmla="*/ 0 h 795"/>
                <a:gd name="T76" fmla="*/ 0 w 631"/>
                <a:gd name="T77" fmla="*/ 0 h 795"/>
                <a:gd name="T78" fmla="*/ 0 w 631"/>
                <a:gd name="T79" fmla="*/ 0 h 795"/>
                <a:gd name="T80" fmla="*/ 0 w 631"/>
                <a:gd name="T81" fmla="*/ 0 h 795"/>
                <a:gd name="T82" fmla="*/ 0 w 631"/>
                <a:gd name="T83" fmla="*/ 0 h 795"/>
                <a:gd name="T84" fmla="*/ 0 w 631"/>
                <a:gd name="T85" fmla="*/ 0 h 795"/>
                <a:gd name="T86" fmla="*/ 0 w 631"/>
                <a:gd name="T87" fmla="*/ 0 h 795"/>
                <a:gd name="T88" fmla="*/ 0 w 631"/>
                <a:gd name="T89" fmla="*/ 0 h 795"/>
                <a:gd name="T90" fmla="*/ 0 w 631"/>
                <a:gd name="T91" fmla="*/ 0 h 795"/>
                <a:gd name="T92" fmla="*/ 0 w 631"/>
                <a:gd name="T93" fmla="*/ 0 h 795"/>
                <a:gd name="T94" fmla="*/ 0 w 631"/>
                <a:gd name="T95" fmla="*/ 0 h 795"/>
                <a:gd name="T96" fmla="*/ 0 w 631"/>
                <a:gd name="T97" fmla="*/ 0 h 79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631"/>
                <a:gd name="T148" fmla="*/ 0 h 795"/>
                <a:gd name="T149" fmla="*/ 631 w 631"/>
                <a:gd name="T150" fmla="*/ 795 h 79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631" h="795">
                  <a:moveTo>
                    <a:pt x="13" y="33"/>
                  </a:moveTo>
                  <a:lnTo>
                    <a:pt x="10" y="42"/>
                  </a:lnTo>
                  <a:lnTo>
                    <a:pt x="6" y="71"/>
                  </a:lnTo>
                  <a:lnTo>
                    <a:pt x="0" y="116"/>
                  </a:lnTo>
                  <a:lnTo>
                    <a:pt x="0" y="173"/>
                  </a:lnTo>
                  <a:lnTo>
                    <a:pt x="0" y="240"/>
                  </a:lnTo>
                  <a:lnTo>
                    <a:pt x="2" y="314"/>
                  </a:lnTo>
                  <a:lnTo>
                    <a:pt x="6" y="394"/>
                  </a:lnTo>
                  <a:lnTo>
                    <a:pt x="15" y="474"/>
                  </a:lnTo>
                  <a:lnTo>
                    <a:pt x="25" y="548"/>
                  </a:lnTo>
                  <a:lnTo>
                    <a:pt x="42" y="618"/>
                  </a:lnTo>
                  <a:lnTo>
                    <a:pt x="61" y="683"/>
                  </a:lnTo>
                  <a:lnTo>
                    <a:pt x="84" y="736"/>
                  </a:lnTo>
                  <a:lnTo>
                    <a:pt x="112" y="772"/>
                  </a:lnTo>
                  <a:lnTo>
                    <a:pt x="150" y="795"/>
                  </a:lnTo>
                  <a:lnTo>
                    <a:pt x="192" y="795"/>
                  </a:lnTo>
                  <a:lnTo>
                    <a:pt x="243" y="776"/>
                  </a:lnTo>
                  <a:lnTo>
                    <a:pt x="285" y="738"/>
                  </a:lnTo>
                  <a:lnTo>
                    <a:pt x="312" y="696"/>
                  </a:lnTo>
                  <a:lnTo>
                    <a:pt x="323" y="651"/>
                  </a:lnTo>
                  <a:lnTo>
                    <a:pt x="325" y="603"/>
                  </a:lnTo>
                  <a:lnTo>
                    <a:pt x="316" y="552"/>
                  </a:lnTo>
                  <a:lnTo>
                    <a:pt x="300" y="502"/>
                  </a:lnTo>
                  <a:lnTo>
                    <a:pt x="280" y="455"/>
                  </a:lnTo>
                  <a:lnTo>
                    <a:pt x="257" y="411"/>
                  </a:lnTo>
                  <a:lnTo>
                    <a:pt x="230" y="369"/>
                  </a:lnTo>
                  <a:lnTo>
                    <a:pt x="207" y="333"/>
                  </a:lnTo>
                  <a:lnTo>
                    <a:pt x="188" y="303"/>
                  </a:lnTo>
                  <a:lnTo>
                    <a:pt x="177" y="282"/>
                  </a:lnTo>
                  <a:lnTo>
                    <a:pt x="173" y="269"/>
                  </a:lnTo>
                  <a:lnTo>
                    <a:pt x="179" y="267"/>
                  </a:lnTo>
                  <a:lnTo>
                    <a:pt x="198" y="276"/>
                  </a:lnTo>
                  <a:lnTo>
                    <a:pt x="234" y="299"/>
                  </a:lnTo>
                  <a:lnTo>
                    <a:pt x="270" y="327"/>
                  </a:lnTo>
                  <a:lnTo>
                    <a:pt x="300" y="362"/>
                  </a:lnTo>
                  <a:lnTo>
                    <a:pt x="321" y="398"/>
                  </a:lnTo>
                  <a:lnTo>
                    <a:pt x="339" y="436"/>
                  </a:lnTo>
                  <a:lnTo>
                    <a:pt x="348" y="474"/>
                  </a:lnTo>
                  <a:lnTo>
                    <a:pt x="356" y="512"/>
                  </a:lnTo>
                  <a:lnTo>
                    <a:pt x="359" y="548"/>
                  </a:lnTo>
                  <a:lnTo>
                    <a:pt x="363" y="586"/>
                  </a:lnTo>
                  <a:lnTo>
                    <a:pt x="363" y="618"/>
                  </a:lnTo>
                  <a:lnTo>
                    <a:pt x="365" y="649"/>
                  </a:lnTo>
                  <a:lnTo>
                    <a:pt x="369" y="675"/>
                  </a:lnTo>
                  <a:lnTo>
                    <a:pt x="378" y="696"/>
                  </a:lnTo>
                  <a:lnTo>
                    <a:pt x="392" y="711"/>
                  </a:lnTo>
                  <a:lnTo>
                    <a:pt x="409" y="721"/>
                  </a:lnTo>
                  <a:lnTo>
                    <a:pt x="434" y="727"/>
                  </a:lnTo>
                  <a:lnTo>
                    <a:pt x="466" y="721"/>
                  </a:lnTo>
                  <a:lnTo>
                    <a:pt x="498" y="711"/>
                  </a:lnTo>
                  <a:lnTo>
                    <a:pt x="529" y="702"/>
                  </a:lnTo>
                  <a:lnTo>
                    <a:pt x="555" y="689"/>
                  </a:lnTo>
                  <a:lnTo>
                    <a:pt x="576" y="679"/>
                  </a:lnTo>
                  <a:lnTo>
                    <a:pt x="591" y="664"/>
                  </a:lnTo>
                  <a:lnTo>
                    <a:pt x="607" y="649"/>
                  </a:lnTo>
                  <a:lnTo>
                    <a:pt x="616" y="632"/>
                  </a:lnTo>
                  <a:lnTo>
                    <a:pt x="624" y="613"/>
                  </a:lnTo>
                  <a:lnTo>
                    <a:pt x="629" y="590"/>
                  </a:lnTo>
                  <a:lnTo>
                    <a:pt x="631" y="567"/>
                  </a:lnTo>
                  <a:lnTo>
                    <a:pt x="629" y="540"/>
                  </a:lnTo>
                  <a:lnTo>
                    <a:pt x="629" y="512"/>
                  </a:lnTo>
                  <a:lnTo>
                    <a:pt x="624" y="480"/>
                  </a:lnTo>
                  <a:lnTo>
                    <a:pt x="620" y="445"/>
                  </a:lnTo>
                  <a:lnTo>
                    <a:pt x="614" y="409"/>
                  </a:lnTo>
                  <a:lnTo>
                    <a:pt x="608" y="369"/>
                  </a:lnTo>
                  <a:lnTo>
                    <a:pt x="597" y="324"/>
                  </a:lnTo>
                  <a:lnTo>
                    <a:pt x="584" y="282"/>
                  </a:lnTo>
                  <a:lnTo>
                    <a:pt x="565" y="236"/>
                  </a:lnTo>
                  <a:lnTo>
                    <a:pt x="544" y="194"/>
                  </a:lnTo>
                  <a:lnTo>
                    <a:pt x="519" y="153"/>
                  </a:lnTo>
                  <a:lnTo>
                    <a:pt x="496" y="115"/>
                  </a:lnTo>
                  <a:lnTo>
                    <a:pt x="472" y="80"/>
                  </a:lnTo>
                  <a:lnTo>
                    <a:pt x="449" y="52"/>
                  </a:lnTo>
                  <a:lnTo>
                    <a:pt x="424" y="29"/>
                  </a:lnTo>
                  <a:lnTo>
                    <a:pt x="405" y="10"/>
                  </a:lnTo>
                  <a:lnTo>
                    <a:pt x="388" y="0"/>
                  </a:lnTo>
                  <a:lnTo>
                    <a:pt x="375" y="0"/>
                  </a:lnTo>
                  <a:lnTo>
                    <a:pt x="365" y="6"/>
                  </a:lnTo>
                  <a:lnTo>
                    <a:pt x="361" y="23"/>
                  </a:lnTo>
                  <a:lnTo>
                    <a:pt x="363" y="52"/>
                  </a:lnTo>
                  <a:lnTo>
                    <a:pt x="373" y="94"/>
                  </a:lnTo>
                  <a:lnTo>
                    <a:pt x="378" y="134"/>
                  </a:lnTo>
                  <a:lnTo>
                    <a:pt x="375" y="162"/>
                  </a:lnTo>
                  <a:lnTo>
                    <a:pt x="361" y="179"/>
                  </a:lnTo>
                  <a:lnTo>
                    <a:pt x="342" y="189"/>
                  </a:lnTo>
                  <a:lnTo>
                    <a:pt x="316" y="189"/>
                  </a:lnTo>
                  <a:lnTo>
                    <a:pt x="285" y="183"/>
                  </a:lnTo>
                  <a:lnTo>
                    <a:pt x="253" y="172"/>
                  </a:lnTo>
                  <a:lnTo>
                    <a:pt x="217" y="156"/>
                  </a:lnTo>
                  <a:lnTo>
                    <a:pt x="177" y="135"/>
                  </a:lnTo>
                  <a:lnTo>
                    <a:pt x="143" y="116"/>
                  </a:lnTo>
                  <a:lnTo>
                    <a:pt x="109" y="94"/>
                  </a:lnTo>
                  <a:lnTo>
                    <a:pt x="78" y="75"/>
                  </a:lnTo>
                  <a:lnTo>
                    <a:pt x="50" y="58"/>
                  </a:lnTo>
                  <a:lnTo>
                    <a:pt x="31" y="44"/>
                  </a:lnTo>
                  <a:lnTo>
                    <a:pt x="17" y="35"/>
                  </a:lnTo>
                  <a:lnTo>
                    <a:pt x="13" y="33"/>
                  </a:lnTo>
                  <a:close/>
                </a:path>
              </a:pathLst>
            </a:custGeom>
            <a:solidFill>
              <a:srgbClr val="B3B0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06" name="Freeform 77">
              <a:extLst>
                <a:ext uri="{FF2B5EF4-FFF2-40B4-BE49-F238E27FC236}">
                  <a16:creationId xmlns:a16="http://schemas.microsoft.com/office/drawing/2014/main" id="{9ED52F47-A0CB-53B1-962D-D0170CEF44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16" y="998"/>
              <a:ext cx="18" cy="310"/>
            </a:xfrm>
            <a:custGeom>
              <a:avLst/>
              <a:gdLst>
                <a:gd name="T0" fmla="*/ 0 w 57"/>
                <a:gd name="T1" fmla="*/ 0 h 1103"/>
                <a:gd name="T2" fmla="*/ 0 w 57"/>
                <a:gd name="T3" fmla="*/ 0 h 1103"/>
                <a:gd name="T4" fmla="*/ 0 w 57"/>
                <a:gd name="T5" fmla="*/ 0 h 1103"/>
                <a:gd name="T6" fmla="*/ 0 w 57"/>
                <a:gd name="T7" fmla="*/ 0 h 1103"/>
                <a:gd name="T8" fmla="*/ 0 w 57"/>
                <a:gd name="T9" fmla="*/ 0 h 1103"/>
                <a:gd name="T10" fmla="*/ 0 w 57"/>
                <a:gd name="T11" fmla="*/ 0 h 1103"/>
                <a:gd name="T12" fmla="*/ 0 w 57"/>
                <a:gd name="T13" fmla="*/ 0 h 1103"/>
                <a:gd name="T14" fmla="*/ 0 w 57"/>
                <a:gd name="T15" fmla="*/ 0 h 1103"/>
                <a:gd name="T16" fmla="*/ 0 w 57"/>
                <a:gd name="T17" fmla="*/ 0 h 1103"/>
                <a:gd name="T18" fmla="*/ 0 w 57"/>
                <a:gd name="T19" fmla="*/ 0 h 1103"/>
                <a:gd name="T20" fmla="*/ 0 w 57"/>
                <a:gd name="T21" fmla="*/ 0 h 1103"/>
                <a:gd name="T22" fmla="*/ 0 w 57"/>
                <a:gd name="T23" fmla="*/ 0 h 1103"/>
                <a:gd name="T24" fmla="*/ 0 w 57"/>
                <a:gd name="T25" fmla="*/ 0 h 1103"/>
                <a:gd name="T26" fmla="*/ 0 w 57"/>
                <a:gd name="T27" fmla="*/ 0 h 1103"/>
                <a:gd name="T28" fmla="*/ 0 w 57"/>
                <a:gd name="T29" fmla="*/ 0 h 1103"/>
                <a:gd name="T30" fmla="*/ 0 w 57"/>
                <a:gd name="T31" fmla="*/ 0 h 1103"/>
                <a:gd name="T32" fmla="*/ 0 w 57"/>
                <a:gd name="T33" fmla="*/ 0 h 1103"/>
                <a:gd name="T34" fmla="*/ 0 w 57"/>
                <a:gd name="T35" fmla="*/ 0 h 1103"/>
                <a:gd name="T36" fmla="*/ 0 w 57"/>
                <a:gd name="T37" fmla="*/ 0 h 1103"/>
                <a:gd name="T38" fmla="*/ 0 w 57"/>
                <a:gd name="T39" fmla="*/ 0 h 1103"/>
                <a:gd name="T40" fmla="*/ 0 w 57"/>
                <a:gd name="T41" fmla="*/ 0 h 1103"/>
                <a:gd name="T42" fmla="*/ 0 w 57"/>
                <a:gd name="T43" fmla="*/ 0 h 1103"/>
                <a:gd name="T44" fmla="*/ 0 w 57"/>
                <a:gd name="T45" fmla="*/ 0 h 1103"/>
                <a:gd name="T46" fmla="*/ 0 w 57"/>
                <a:gd name="T47" fmla="*/ 0 h 1103"/>
                <a:gd name="T48" fmla="*/ 0 w 57"/>
                <a:gd name="T49" fmla="*/ 0 h 1103"/>
                <a:gd name="T50" fmla="*/ 0 w 57"/>
                <a:gd name="T51" fmla="*/ 0 h 1103"/>
                <a:gd name="T52" fmla="*/ 0 w 57"/>
                <a:gd name="T53" fmla="*/ 0 h 1103"/>
                <a:gd name="T54" fmla="*/ 0 w 57"/>
                <a:gd name="T55" fmla="*/ 0 h 1103"/>
                <a:gd name="T56" fmla="*/ 0 w 57"/>
                <a:gd name="T57" fmla="*/ 0 h 1103"/>
                <a:gd name="T58" fmla="*/ 0 w 57"/>
                <a:gd name="T59" fmla="*/ 0 h 1103"/>
                <a:gd name="T60" fmla="*/ 0 w 57"/>
                <a:gd name="T61" fmla="*/ 0 h 1103"/>
                <a:gd name="T62" fmla="*/ 0 w 57"/>
                <a:gd name="T63" fmla="*/ 0 h 1103"/>
                <a:gd name="T64" fmla="*/ 0 w 57"/>
                <a:gd name="T65" fmla="*/ 0 h 1103"/>
                <a:gd name="T66" fmla="*/ 0 w 57"/>
                <a:gd name="T67" fmla="*/ 0 h 1103"/>
                <a:gd name="T68" fmla="*/ 0 w 57"/>
                <a:gd name="T69" fmla="*/ 0 h 1103"/>
                <a:gd name="T70" fmla="*/ 0 w 57"/>
                <a:gd name="T71" fmla="*/ 0 h 1103"/>
                <a:gd name="T72" fmla="*/ 0 w 57"/>
                <a:gd name="T73" fmla="*/ 0 h 1103"/>
                <a:gd name="T74" fmla="*/ 0 w 57"/>
                <a:gd name="T75" fmla="*/ 0 h 1103"/>
                <a:gd name="T76" fmla="*/ 0 w 57"/>
                <a:gd name="T77" fmla="*/ 0 h 1103"/>
                <a:gd name="T78" fmla="*/ 0 w 57"/>
                <a:gd name="T79" fmla="*/ 0 h 1103"/>
                <a:gd name="T80" fmla="*/ 0 w 57"/>
                <a:gd name="T81" fmla="*/ 0 h 1103"/>
                <a:gd name="T82" fmla="*/ 0 w 57"/>
                <a:gd name="T83" fmla="*/ 0 h 1103"/>
                <a:gd name="T84" fmla="*/ 0 w 57"/>
                <a:gd name="T85" fmla="*/ 0 h 1103"/>
                <a:gd name="T86" fmla="*/ 0 w 57"/>
                <a:gd name="T87" fmla="*/ 0 h 1103"/>
                <a:gd name="T88" fmla="*/ 0 w 57"/>
                <a:gd name="T89" fmla="*/ 0 h 1103"/>
                <a:gd name="T90" fmla="*/ 0 w 57"/>
                <a:gd name="T91" fmla="*/ 0 h 1103"/>
                <a:gd name="T92" fmla="*/ 0 w 57"/>
                <a:gd name="T93" fmla="*/ 0 h 1103"/>
                <a:gd name="T94" fmla="*/ 0 w 57"/>
                <a:gd name="T95" fmla="*/ 0 h 1103"/>
                <a:gd name="T96" fmla="*/ 0 w 57"/>
                <a:gd name="T97" fmla="*/ 0 h 1103"/>
                <a:gd name="T98" fmla="*/ 0 w 57"/>
                <a:gd name="T99" fmla="*/ 0 h 1103"/>
                <a:gd name="T100" fmla="*/ 0 w 57"/>
                <a:gd name="T101" fmla="*/ 0 h 1103"/>
                <a:gd name="T102" fmla="*/ 0 w 57"/>
                <a:gd name="T103" fmla="*/ 0 h 1103"/>
                <a:gd name="T104" fmla="*/ 0 w 57"/>
                <a:gd name="T105" fmla="*/ 0 h 1103"/>
                <a:gd name="T106" fmla="*/ 0 w 57"/>
                <a:gd name="T107" fmla="*/ 0 h 1103"/>
                <a:gd name="T108" fmla="*/ 0 w 57"/>
                <a:gd name="T109" fmla="*/ 0 h 1103"/>
                <a:gd name="T110" fmla="*/ 0 w 57"/>
                <a:gd name="T111" fmla="*/ 0 h 1103"/>
                <a:gd name="T112" fmla="*/ 0 w 57"/>
                <a:gd name="T113" fmla="*/ 0 h 1103"/>
                <a:gd name="T114" fmla="*/ 0 w 57"/>
                <a:gd name="T115" fmla="*/ 0 h 1103"/>
                <a:gd name="T116" fmla="*/ 0 w 57"/>
                <a:gd name="T117" fmla="*/ 0 h 1103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57"/>
                <a:gd name="T178" fmla="*/ 0 h 1103"/>
                <a:gd name="T179" fmla="*/ 57 w 57"/>
                <a:gd name="T180" fmla="*/ 1103 h 1103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57" h="1103">
                  <a:moveTo>
                    <a:pt x="15" y="791"/>
                  </a:moveTo>
                  <a:lnTo>
                    <a:pt x="15" y="808"/>
                  </a:lnTo>
                  <a:lnTo>
                    <a:pt x="15" y="827"/>
                  </a:lnTo>
                  <a:lnTo>
                    <a:pt x="15" y="845"/>
                  </a:lnTo>
                  <a:lnTo>
                    <a:pt x="15" y="862"/>
                  </a:lnTo>
                  <a:lnTo>
                    <a:pt x="11" y="879"/>
                  </a:lnTo>
                  <a:lnTo>
                    <a:pt x="11" y="896"/>
                  </a:lnTo>
                  <a:lnTo>
                    <a:pt x="9" y="913"/>
                  </a:lnTo>
                  <a:lnTo>
                    <a:pt x="7" y="930"/>
                  </a:lnTo>
                  <a:lnTo>
                    <a:pt x="5" y="947"/>
                  </a:lnTo>
                  <a:lnTo>
                    <a:pt x="4" y="962"/>
                  </a:lnTo>
                  <a:lnTo>
                    <a:pt x="2" y="980"/>
                  </a:lnTo>
                  <a:lnTo>
                    <a:pt x="2" y="999"/>
                  </a:lnTo>
                  <a:lnTo>
                    <a:pt x="0" y="1014"/>
                  </a:lnTo>
                  <a:lnTo>
                    <a:pt x="0" y="1033"/>
                  </a:lnTo>
                  <a:lnTo>
                    <a:pt x="0" y="1050"/>
                  </a:lnTo>
                  <a:lnTo>
                    <a:pt x="4" y="1071"/>
                  </a:lnTo>
                  <a:lnTo>
                    <a:pt x="9" y="1073"/>
                  </a:lnTo>
                  <a:lnTo>
                    <a:pt x="19" y="1086"/>
                  </a:lnTo>
                  <a:lnTo>
                    <a:pt x="28" y="1096"/>
                  </a:lnTo>
                  <a:lnTo>
                    <a:pt x="36" y="1103"/>
                  </a:lnTo>
                  <a:lnTo>
                    <a:pt x="36" y="1092"/>
                  </a:lnTo>
                  <a:lnTo>
                    <a:pt x="36" y="1082"/>
                  </a:lnTo>
                  <a:lnTo>
                    <a:pt x="36" y="1073"/>
                  </a:lnTo>
                  <a:lnTo>
                    <a:pt x="36" y="1063"/>
                  </a:lnTo>
                  <a:lnTo>
                    <a:pt x="34" y="1052"/>
                  </a:lnTo>
                  <a:lnTo>
                    <a:pt x="34" y="1042"/>
                  </a:lnTo>
                  <a:lnTo>
                    <a:pt x="34" y="1033"/>
                  </a:lnTo>
                  <a:lnTo>
                    <a:pt x="34" y="1023"/>
                  </a:lnTo>
                  <a:lnTo>
                    <a:pt x="34" y="1012"/>
                  </a:lnTo>
                  <a:lnTo>
                    <a:pt x="32" y="1002"/>
                  </a:lnTo>
                  <a:lnTo>
                    <a:pt x="32" y="991"/>
                  </a:lnTo>
                  <a:lnTo>
                    <a:pt x="32" y="981"/>
                  </a:lnTo>
                  <a:lnTo>
                    <a:pt x="32" y="970"/>
                  </a:lnTo>
                  <a:lnTo>
                    <a:pt x="32" y="961"/>
                  </a:lnTo>
                  <a:lnTo>
                    <a:pt x="32" y="951"/>
                  </a:lnTo>
                  <a:lnTo>
                    <a:pt x="34" y="943"/>
                  </a:lnTo>
                  <a:lnTo>
                    <a:pt x="34" y="928"/>
                  </a:lnTo>
                  <a:lnTo>
                    <a:pt x="34" y="911"/>
                  </a:lnTo>
                  <a:lnTo>
                    <a:pt x="34" y="896"/>
                  </a:lnTo>
                  <a:lnTo>
                    <a:pt x="38" y="883"/>
                  </a:lnTo>
                  <a:lnTo>
                    <a:pt x="38" y="867"/>
                  </a:lnTo>
                  <a:lnTo>
                    <a:pt x="42" y="854"/>
                  </a:lnTo>
                  <a:lnTo>
                    <a:pt x="43" y="839"/>
                  </a:lnTo>
                  <a:lnTo>
                    <a:pt x="45" y="827"/>
                  </a:lnTo>
                  <a:lnTo>
                    <a:pt x="45" y="812"/>
                  </a:lnTo>
                  <a:lnTo>
                    <a:pt x="47" y="797"/>
                  </a:lnTo>
                  <a:lnTo>
                    <a:pt x="47" y="782"/>
                  </a:lnTo>
                  <a:lnTo>
                    <a:pt x="51" y="769"/>
                  </a:lnTo>
                  <a:lnTo>
                    <a:pt x="51" y="755"/>
                  </a:lnTo>
                  <a:lnTo>
                    <a:pt x="53" y="740"/>
                  </a:lnTo>
                  <a:lnTo>
                    <a:pt x="53" y="725"/>
                  </a:lnTo>
                  <a:lnTo>
                    <a:pt x="53" y="711"/>
                  </a:lnTo>
                  <a:lnTo>
                    <a:pt x="51" y="694"/>
                  </a:lnTo>
                  <a:lnTo>
                    <a:pt x="49" y="677"/>
                  </a:lnTo>
                  <a:lnTo>
                    <a:pt x="47" y="662"/>
                  </a:lnTo>
                  <a:lnTo>
                    <a:pt x="45" y="651"/>
                  </a:lnTo>
                  <a:lnTo>
                    <a:pt x="43" y="637"/>
                  </a:lnTo>
                  <a:lnTo>
                    <a:pt x="40" y="624"/>
                  </a:lnTo>
                  <a:lnTo>
                    <a:pt x="38" y="615"/>
                  </a:lnTo>
                  <a:lnTo>
                    <a:pt x="34" y="605"/>
                  </a:lnTo>
                  <a:lnTo>
                    <a:pt x="30" y="592"/>
                  </a:lnTo>
                  <a:lnTo>
                    <a:pt x="28" y="580"/>
                  </a:lnTo>
                  <a:lnTo>
                    <a:pt x="26" y="571"/>
                  </a:lnTo>
                  <a:lnTo>
                    <a:pt x="24" y="559"/>
                  </a:lnTo>
                  <a:lnTo>
                    <a:pt x="23" y="548"/>
                  </a:lnTo>
                  <a:lnTo>
                    <a:pt x="21" y="535"/>
                  </a:lnTo>
                  <a:lnTo>
                    <a:pt x="21" y="521"/>
                  </a:lnTo>
                  <a:lnTo>
                    <a:pt x="21" y="508"/>
                  </a:lnTo>
                  <a:lnTo>
                    <a:pt x="23" y="497"/>
                  </a:lnTo>
                  <a:lnTo>
                    <a:pt x="24" y="483"/>
                  </a:lnTo>
                  <a:lnTo>
                    <a:pt x="28" y="464"/>
                  </a:lnTo>
                  <a:lnTo>
                    <a:pt x="32" y="445"/>
                  </a:lnTo>
                  <a:lnTo>
                    <a:pt x="34" y="421"/>
                  </a:lnTo>
                  <a:lnTo>
                    <a:pt x="38" y="394"/>
                  </a:lnTo>
                  <a:lnTo>
                    <a:pt x="40" y="367"/>
                  </a:lnTo>
                  <a:lnTo>
                    <a:pt x="43" y="343"/>
                  </a:lnTo>
                  <a:lnTo>
                    <a:pt x="45" y="314"/>
                  </a:lnTo>
                  <a:lnTo>
                    <a:pt x="47" y="286"/>
                  </a:lnTo>
                  <a:lnTo>
                    <a:pt x="51" y="259"/>
                  </a:lnTo>
                  <a:lnTo>
                    <a:pt x="53" y="234"/>
                  </a:lnTo>
                  <a:lnTo>
                    <a:pt x="55" y="211"/>
                  </a:lnTo>
                  <a:lnTo>
                    <a:pt x="57" y="192"/>
                  </a:lnTo>
                  <a:lnTo>
                    <a:pt x="57" y="177"/>
                  </a:lnTo>
                  <a:lnTo>
                    <a:pt x="57" y="166"/>
                  </a:lnTo>
                  <a:lnTo>
                    <a:pt x="53" y="154"/>
                  </a:lnTo>
                  <a:lnTo>
                    <a:pt x="53" y="143"/>
                  </a:lnTo>
                  <a:lnTo>
                    <a:pt x="51" y="132"/>
                  </a:lnTo>
                  <a:lnTo>
                    <a:pt x="51" y="122"/>
                  </a:lnTo>
                  <a:lnTo>
                    <a:pt x="49" y="113"/>
                  </a:lnTo>
                  <a:lnTo>
                    <a:pt x="47" y="103"/>
                  </a:lnTo>
                  <a:lnTo>
                    <a:pt x="47" y="94"/>
                  </a:lnTo>
                  <a:lnTo>
                    <a:pt x="45" y="86"/>
                  </a:lnTo>
                  <a:lnTo>
                    <a:pt x="43" y="75"/>
                  </a:lnTo>
                  <a:lnTo>
                    <a:pt x="40" y="65"/>
                  </a:lnTo>
                  <a:lnTo>
                    <a:pt x="38" y="56"/>
                  </a:lnTo>
                  <a:lnTo>
                    <a:pt x="34" y="46"/>
                  </a:lnTo>
                  <a:lnTo>
                    <a:pt x="28" y="35"/>
                  </a:lnTo>
                  <a:lnTo>
                    <a:pt x="24" y="25"/>
                  </a:lnTo>
                  <a:lnTo>
                    <a:pt x="17" y="12"/>
                  </a:lnTo>
                  <a:lnTo>
                    <a:pt x="11" y="0"/>
                  </a:lnTo>
                  <a:lnTo>
                    <a:pt x="7" y="12"/>
                  </a:lnTo>
                  <a:lnTo>
                    <a:pt x="4" y="29"/>
                  </a:lnTo>
                  <a:lnTo>
                    <a:pt x="2" y="52"/>
                  </a:lnTo>
                  <a:lnTo>
                    <a:pt x="2" y="78"/>
                  </a:lnTo>
                  <a:lnTo>
                    <a:pt x="0" y="109"/>
                  </a:lnTo>
                  <a:lnTo>
                    <a:pt x="0" y="141"/>
                  </a:lnTo>
                  <a:lnTo>
                    <a:pt x="0" y="177"/>
                  </a:lnTo>
                  <a:lnTo>
                    <a:pt x="0" y="215"/>
                  </a:lnTo>
                  <a:lnTo>
                    <a:pt x="0" y="250"/>
                  </a:lnTo>
                  <a:lnTo>
                    <a:pt x="0" y="286"/>
                  </a:lnTo>
                  <a:lnTo>
                    <a:pt x="0" y="322"/>
                  </a:lnTo>
                  <a:lnTo>
                    <a:pt x="2" y="356"/>
                  </a:lnTo>
                  <a:lnTo>
                    <a:pt x="2" y="384"/>
                  </a:lnTo>
                  <a:lnTo>
                    <a:pt x="2" y="411"/>
                  </a:lnTo>
                  <a:lnTo>
                    <a:pt x="2" y="434"/>
                  </a:lnTo>
                  <a:lnTo>
                    <a:pt x="4" y="451"/>
                  </a:lnTo>
                  <a:lnTo>
                    <a:pt x="15" y="7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07" name="Freeform 78">
              <a:extLst>
                <a:ext uri="{FF2B5EF4-FFF2-40B4-BE49-F238E27FC236}">
                  <a16:creationId xmlns:a16="http://schemas.microsoft.com/office/drawing/2014/main" id="{80FB4ADE-4AD3-FC33-70BA-80200D75FF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84" y="1074"/>
              <a:ext cx="234" cy="219"/>
            </a:xfrm>
            <a:custGeom>
              <a:avLst/>
              <a:gdLst>
                <a:gd name="T0" fmla="*/ 0 w 767"/>
                <a:gd name="T1" fmla="*/ 0 h 774"/>
                <a:gd name="T2" fmla="*/ 0 w 767"/>
                <a:gd name="T3" fmla="*/ 0 h 774"/>
                <a:gd name="T4" fmla="*/ 0 w 767"/>
                <a:gd name="T5" fmla="*/ 0 h 774"/>
                <a:gd name="T6" fmla="*/ 0 w 767"/>
                <a:gd name="T7" fmla="*/ 0 h 774"/>
                <a:gd name="T8" fmla="*/ 0 w 767"/>
                <a:gd name="T9" fmla="*/ 0 h 774"/>
                <a:gd name="T10" fmla="*/ 0 w 767"/>
                <a:gd name="T11" fmla="*/ 0 h 774"/>
                <a:gd name="T12" fmla="*/ 0 w 767"/>
                <a:gd name="T13" fmla="*/ 0 h 774"/>
                <a:gd name="T14" fmla="*/ 0 w 767"/>
                <a:gd name="T15" fmla="*/ 0 h 774"/>
                <a:gd name="T16" fmla="*/ 0 w 767"/>
                <a:gd name="T17" fmla="*/ 0 h 774"/>
                <a:gd name="T18" fmla="*/ 0 w 767"/>
                <a:gd name="T19" fmla="*/ 0 h 774"/>
                <a:gd name="T20" fmla="*/ 0 w 767"/>
                <a:gd name="T21" fmla="*/ 0 h 774"/>
                <a:gd name="T22" fmla="*/ 0 w 767"/>
                <a:gd name="T23" fmla="*/ 0 h 774"/>
                <a:gd name="T24" fmla="*/ 0 w 767"/>
                <a:gd name="T25" fmla="*/ 0 h 774"/>
                <a:gd name="T26" fmla="*/ 0 w 767"/>
                <a:gd name="T27" fmla="*/ 0 h 774"/>
                <a:gd name="T28" fmla="*/ 0 w 767"/>
                <a:gd name="T29" fmla="*/ 0 h 774"/>
                <a:gd name="T30" fmla="*/ 0 w 767"/>
                <a:gd name="T31" fmla="*/ 0 h 774"/>
                <a:gd name="T32" fmla="*/ 0 w 767"/>
                <a:gd name="T33" fmla="*/ 0 h 774"/>
                <a:gd name="T34" fmla="*/ 0 w 767"/>
                <a:gd name="T35" fmla="*/ 0 h 774"/>
                <a:gd name="T36" fmla="*/ 0 w 767"/>
                <a:gd name="T37" fmla="*/ 0 h 774"/>
                <a:gd name="T38" fmla="*/ 0 w 767"/>
                <a:gd name="T39" fmla="*/ 0 h 774"/>
                <a:gd name="T40" fmla="*/ 0 w 767"/>
                <a:gd name="T41" fmla="*/ 0 h 774"/>
                <a:gd name="T42" fmla="*/ 0 w 767"/>
                <a:gd name="T43" fmla="*/ 0 h 774"/>
                <a:gd name="T44" fmla="*/ 0 w 767"/>
                <a:gd name="T45" fmla="*/ 0 h 774"/>
                <a:gd name="T46" fmla="*/ 0 w 767"/>
                <a:gd name="T47" fmla="*/ 0 h 774"/>
                <a:gd name="T48" fmla="*/ 0 w 767"/>
                <a:gd name="T49" fmla="*/ 0 h 774"/>
                <a:gd name="T50" fmla="*/ 0 w 767"/>
                <a:gd name="T51" fmla="*/ 0 h 774"/>
                <a:gd name="T52" fmla="*/ 0 w 767"/>
                <a:gd name="T53" fmla="*/ 0 h 774"/>
                <a:gd name="T54" fmla="*/ 0 w 767"/>
                <a:gd name="T55" fmla="*/ 0 h 774"/>
                <a:gd name="T56" fmla="*/ 0 w 767"/>
                <a:gd name="T57" fmla="*/ 0 h 774"/>
                <a:gd name="T58" fmla="*/ 0 w 767"/>
                <a:gd name="T59" fmla="*/ 0 h 774"/>
                <a:gd name="T60" fmla="*/ 0 w 767"/>
                <a:gd name="T61" fmla="*/ 0 h 774"/>
                <a:gd name="T62" fmla="*/ 0 w 767"/>
                <a:gd name="T63" fmla="*/ 0 h 774"/>
                <a:gd name="T64" fmla="*/ 0 w 767"/>
                <a:gd name="T65" fmla="*/ 0 h 774"/>
                <a:gd name="T66" fmla="*/ 0 w 767"/>
                <a:gd name="T67" fmla="*/ 0 h 774"/>
                <a:gd name="T68" fmla="*/ 0 w 767"/>
                <a:gd name="T69" fmla="*/ 0 h 774"/>
                <a:gd name="T70" fmla="*/ 0 w 767"/>
                <a:gd name="T71" fmla="*/ 0 h 774"/>
                <a:gd name="T72" fmla="*/ 0 w 767"/>
                <a:gd name="T73" fmla="*/ 0 h 774"/>
                <a:gd name="T74" fmla="*/ 0 w 767"/>
                <a:gd name="T75" fmla="*/ 0 h 774"/>
                <a:gd name="T76" fmla="*/ 0 w 767"/>
                <a:gd name="T77" fmla="*/ 0 h 774"/>
                <a:gd name="T78" fmla="*/ 0 w 767"/>
                <a:gd name="T79" fmla="*/ 0 h 774"/>
                <a:gd name="T80" fmla="*/ 0 w 767"/>
                <a:gd name="T81" fmla="*/ 0 h 774"/>
                <a:gd name="T82" fmla="*/ 0 w 767"/>
                <a:gd name="T83" fmla="*/ 0 h 774"/>
                <a:gd name="T84" fmla="*/ 0 w 767"/>
                <a:gd name="T85" fmla="*/ 0 h 774"/>
                <a:gd name="T86" fmla="*/ 0 w 767"/>
                <a:gd name="T87" fmla="*/ 0 h 774"/>
                <a:gd name="T88" fmla="*/ 0 w 767"/>
                <a:gd name="T89" fmla="*/ 0 h 774"/>
                <a:gd name="T90" fmla="*/ 0 w 767"/>
                <a:gd name="T91" fmla="*/ 0 h 774"/>
                <a:gd name="T92" fmla="*/ 0 w 767"/>
                <a:gd name="T93" fmla="*/ 0 h 774"/>
                <a:gd name="T94" fmla="*/ 0 w 767"/>
                <a:gd name="T95" fmla="*/ 0 h 774"/>
                <a:gd name="T96" fmla="*/ 0 w 767"/>
                <a:gd name="T97" fmla="*/ 0 h 774"/>
                <a:gd name="T98" fmla="*/ 0 w 767"/>
                <a:gd name="T99" fmla="*/ 0 h 774"/>
                <a:gd name="T100" fmla="*/ 0 w 767"/>
                <a:gd name="T101" fmla="*/ 0 h 774"/>
                <a:gd name="T102" fmla="*/ 0 w 767"/>
                <a:gd name="T103" fmla="*/ 0 h 774"/>
                <a:gd name="T104" fmla="*/ 0 w 767"/>
                <a:gd name="T105" fmla="*/ 0 h 774"/>
                <a:gd name="T106" fmla="*/ 0 w 767"/>
                <a:gd name="T107" fmla="*/ 0 h 774"/>
                <a:gd name="T108" fmla="*/ 0 w 767"/>
                <a:gd name="T109" fmla="*/ 0 h 774"/>
                <a:gd name="T110" fmla="*/ 0 w 767"/>
                <a:gd name="T111" fmla="*/ 0 h 774"/>
                <a:gd name="T112" fmla="*/ 0 w 767"/>
                <a:gd name="T113" fmla="*/ 0 h 77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767"/>
                <a:gd name="T172" fmla="*/ 0 h 774"/>
                <a:gd name="T173" fmla="*/ 767 w 767"/>
                <a:gd name="T174" fmla="*/ 774 h 77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767" h="774">
                  <a:moveTo>
                    <a:pt x="74" y="23"/>
                  </a:moveTo>
                  <a:lnTo>
                    <a:pt x="51" y="35"/>
                  </a:lnTo>
                  <a:lnTo>
                    <a:pt x="34" y="59"/>
                  </a:lnTo>
                  <a:lnTo>
                    <a:pt x="20" y="95"/>
                  </a:lnTo>
                  <a:lnTo>
                    <a:pt x="11" y="145"/>
                  </a:lnTo>
                  <a:lnTo>
                    <a:pt x="3" y="198"/>
                  </a:lnTo>
                  <a:lnTo>
                    <a:pt x="0" y="259"/>
                  </a:lnTo>
                  <a:lnTo>
                    <a:pt x="0" y="324"/>
                  </a:lnTo>
                  <a:lnTo>
                    <a:pt x="3" y="390"/>
                  </a:lnTo>
                  <a:lnTo>
                    <a:pt x="5" y="455"/>
                  </a:lnTo>
                  <a:lnTo>
                    <a:pt x="13" y="518"/>
                  </a:lnTo>
                  <a:lnTo>
                    <a:pt x="19" y="576"/>
                  </a:lnTo>
                  <a:lnTo>
                    <a:pt x="28" y="630"/>
                  </a:lnTo>
                  <a:lnTo>
                    <a:pt x="38" y="672"/>
                  </a:lnTo>
                  <a:lnTo>
                    <a:pt x="49" y="704"/>
                  </a:lnTo>
                  <a:lnTo>
                    <a:pt x="60" y="723"/>
                  </a:lnTo>
                  <a:lnTo>
                    <a:pt x="74" y="730"/>
                  </a:lnTo>
                  <a:lnTo>
                    <a:pt x="81" y="721"/>
                  </a:lnTo>
                  <a:lnTo>
                    <a:pt x="87" y="704"/>
                  </a:lnTo>
                  <a:lnTo>
                    <a:pt x="91" y="681"/>
                  </a:lnTo>
                  <a:lnTo>
                    <a:pt x="95" y="653"/>
                  </a:lnTo>
                  <a:lnTo>
                    <a:pt x="96" y="620"/>
                  </a:lnTo>
                  <a:lnTo>
                    <a:pt x="96" y="582"/>
                  </a:lnTo>
                  <a:lnTo>
                    <a:pt x="98" y="546"/>
                  </a:lnTo>
                  <a:lnTo>
                    <a:pt x="100" y="508"/>
                  </a:lnTo>
                  <a:lnTo>
                    <a:pt x="102" y="466"/>
                  </a:lnTo>
                  <a:lnTo>
                    <a:pt x="108" y="432"/>
                  </a:lnTo>
                  <a:lnTo>
                    <a:pt x="116" y="398"/>
                  </a:lnTo>
                  <a:lnTo>
                    <a:pt x="127" y="369"/>
                  </a:lnTo>
                  <a:lnTo>
                    <a:pt x="140" y="346"/>
                  </a:lnTo>
                  <a:lnTo>
                    <a:pt x="157" y="331"/>
                  </a:lnTo>
                  <a:lnTo>
                    <a:pt x="180" y="324"/>
                  </a:lnTo>
                  <a:lnTo>
                    <a:pt x="209" y="326"/>
                  </a:lnTo>
                  <a:lnTo>
                    <a:pt x="231" y="335"/>
                  </a:lnTo>
                  <a:lnTo>
                    <a:pt x="250" y="348"/>
                  </a:lnTo>
                  <a:lnTo>
                    <a:pt x="260" y="364"/>
                  </a:lnTo>
                  <a:lnTo>
                    <a:pt x="266" y="384"/>
                  </a:lnTo>
                  <a:lnTo>
                    <a:pt x="266" y="405"/>
                  </a:lnTo>
                  <a:lnTo>
                    <a:pt x="264" y="428"/>
                  </a:lnTo>
                  <a:lnTo>
                    <a:pt x="258" y="453"/>
                  </a:lnTo>
                  <a:lnTo>
                    <a:pt x="252" y="481"/>
                  </a:lnTo>
                  <a:lnTo>
                    <a:pt x="243" y="508"/>
                  </a:lnTo>
                  <a:lnTo>
                    <a:pt x="237" y="537"/>
                  </a:lnTo>
                  <a:lnTo>
                    <a:pt x="228" y="563"/>
                  </a:lnTo>
                  <a:lnTo>
                    <a:pt x="226" y="592"/>
                  </a:lnTo>
                  <a:lnTo>
                    <a:pt x="224" y="616"/>
                  </a:lnTo>
                  <a:lnTo>
                    <a:pt x="228" y="641"/>
                  </a:lnTo>
                  <a:lnTo>
                    <a:pt x="237" y="666"/>
                  </a:lnTo>
                  <a:lnTo>
                    <a:pt x="252" y="689"/>
                  </a:lnTo>
                  <a:lnTo>
                    <a:pt x="269" y="694"/>
                  </a:lnTo>
                  <a:lnTo>
                    <a:pt x="287" y="681"/>
                  </a:lnTo>
                  <a:lnTo>
                    <a:pt x="302" y="649"/>
                  </a:lnTo>
                  <a:lnTo>
                    <a:pt x="317" y="601"/>
                  </a:lnTo>
                  <a:lnTo>
                    <a:pt x="330" y="542"/>
                  </a:lnTo>
                  <a:lnTo>
                    <a:pt x="344" y="478"/>
                  </a:lnTo>
                  <a:lnTo>
                    <a:pt x="357" y="409"/>
                  </a:lnTo>
                  <a:lnTo>
                    <a:pt x="370" y="345"/>
                  </a:lnTo>
                  <a:lnTo>
                    <a:pt x="382" y="284"/>
                  </a:lnTo>
                  <a:lnTo>
                    <a:pt x="395" y="230"/>
                  </a:lnTo>
                  <a:lnTo>
                    <a:pt x="406" y="189"/>
                  </a:lnTo>
                  <a:lnTo>
                    <a:pt x="418" y="168"/>
                  </a:lnTo>
                  <a:lnTo>
                    <a:pt x="429" y="166"/>
                  </a:lnTo>
                  <a:lnTo>
                    <a:pt x="442" y="189"/>
                  </a:lnTo>
                  <a:lnTo>
                    <a:pt x="454" y="242"/>
                  </a:lnTo>
                  <a:lnTo>
                    <a:pt x="467" y="329"/>
                  </a:lnTo>
                  <a:lnTo>
                    <a:pt x="482" y="426"/>
                  </a:lnTo>
                  <a:lnTo>
                    <a:pt x="501" y="512"/>
                  </a:lnTo>
                  <a:lnTo>
                    <a:pt x="528" y="584"/>
                  </a:lnTo>
                  <a:lnTo>
                    <a:pt x="558" y="645"/>
                  </a:lnTo>
                  <a:lnTo>
                    <a:pt x="587" y="694"/>
                  </a:lnTo>
                  <a:lnTo>
                    <a:pt x="619" y="730"/>
                  </a:lnTo>
                  <a:lnTo>
                    <a:pt x="650" y="755"/>
                  </a:lnTo>
                  <a:lnTo>
                    <a:pt x="680" y="772"/>
                  </a:lnTo>
                  <a:lnTo>
                    <a:pt x="707" y="774"/>
                  </a:lnTo>
                  <a:lnTo>
                    <a:pt x="731" y="767"/>
                  </a:lnTo>
                  <a:lnTo>
                    <a:pt x="748" y="748"/>
                  </a:lnTo>
                  <a:lnTo>
                    <a:pt x="764" y="719"/>
                  </a:lnTo>
                  <a:lnTo>
                    <a:pt x="767" y="679"/>
                  </a:lnTo>
                  <a:lnTo>
                    <a:pt x="766" y="630"/>
                  </a:lnTo>
                  <a:lnTo>
                    <a:pt x="752" y="569"/>
                  </a:lnTo>
                  <a:lnTo>
                    <a:pt x="731" y="500"/>
                  </a:lnTo>
                  <a:lnTo>
                    <a:pt x="703" y="428"/>
                  </a:lnTo>
                  <a:lnTo>
                    <a:pt x="678" y="367"/>
                  </a:lnTo>
                  <a:lnTo>
                    <a:pt x="655" y="310"/>
                  </a:lnTo>
                  <a:lnTo>
                    <a:pt x="636" y="265"/>
                  </a:lnTo>
                  <a:lnTo>
                    <a:pt x="617" y="223"/>
                  </a:lnTo>
                  <a:lnTo>
                    <a:pt x="600" y="189"/>
                  </a:lnTo>
                  <a:lnTo>
                    <a:pt x="583" y="160"/>
                  </a:lnTo>
                  <a:lnTo>
                    <a:pt x="568" y="135"/>
                  </a:lnTo>
                  <a:lnTo>
                    <a:pt x="549" y="114"/>
                  </a:lnTo>
                  <a:lnTo>
                    <a:pt x="532" y="95"/>
                  </a:lnTo>
                  <a:lnTo>
                    <a:pt x="515" y="82"/>
                  </a:lnTo>
                  <a:lnTo>
                    <a:pt x="496" y="69"/>
                  </a:lnTo>
                  <a:lnTo>
                    <a:pt x="475" y="57"/>
                  </a:lnTo>
                  <a:lnTo>
                    <a:pt x="452" y="48"/>
                  </a:lnTo>
                  <a:lnTo>
                    <a:pt x="427" y="38"/>
                  </a:lnTo>
                  <a:lnTo>
                    <a:pt x="403" y="29"/>
                  </a:lnTo>
                  <a:lnTo>
                    <a:pt x="372" y="18"/>
                  </a:lnTo>
                  <a:lnTo>
                    <a:pt x="344" y="12"/>
                  </a:lnTo>
                  <a:lnTo>
                    <a:pt x="313" y="6"/>
                  </a:lnTo>
                  <a:lnTo>
                    <a:pt x="285" y="2"/>
                  </a:lnTo>
                  <a:lnTo>
                    <a:pt x="256" y="0"/>
                  </a:lnTo>
                  <a:lnTo>
                    <a:pt x="230" y="2"/>
                  </a:lnTo>
                  <a:lnTo>
                    <a:pt x="203" y="2"/>
                  </a:lnTo>
                  <a:lnTo>
                    <a:pt x="180" y="4"/>
                  </a:lnTo>
                  <a:lnTo>
                    <a:pt x="155" y="6"/>
                  </a:lnTo>
                  <a:lnTo>
                    <a:pt x="135" y="8"/>
                  </a:lnTo>
                  <a:lnTo>
                    <a:pt x="116" y="12"/>
                  </a:lnTo>
                  <a:lnTo>
                    <a:pt x="100" y="16"/>
                  </a:lnTo>
                  <a:lnTo>
                    <a:pt x="87" y="18"/>
                  </a:lnTo>
                  <a:lnTo>
                    <a:pt x="79" y="21"/>
                  </a:lnTo>
                  <a:lnTo>
                    <a:pt x="74" y="21"/>
                  </a:lnTo>
                  <a:lnTo>
                    <a:pt x="74" y="23"/>
                  </a:lnTo>
                  <a:close/>
                </a:path>
              </a:pathLst>
            </a:custGeom>
            <a:solidFill>
              <a:srgbClr val="F0F0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908" name="TextBox 907">
            <a:extLst>
              <a:ext uri="{FF2B5EF4-FFF2-40B4-BE49-F238E27FC236}">
                <a16:creationId xmlns:a16="http://schemas.microsoft.com/office/drawing/2014/main" id="{1596E3BB-2C0F-EA49-5AD8-338983507375}"/>
              </a:ext>
            </a:extLst>
          </p:cNvPr>
          <p:cNvSpPr txBox="1"/>
          <p:nvPr/>
        </p:nvSpPr>
        <p:spPr>
          <a:xfrm>
            <a:off x="3499672" y="4801098"/>
            <a:ext cx="232319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>
                <a:solidFill>
                  <a:srgbClr val="FFFF00"/>
                </a:solidFill>
              </a:rPr>
              <a:t>v(           ) = 2 </a:t>
            </a:r>
          </a:p>
        </p:txBody>
      </p:sp>
      <p:sp>
        <p:nvSpPr>
          <p:cNvPr id="909" name="AutoShape 5">
            <a:extLst>
              <a:ext uri="{FF2B5EF4-FFF2-40B4-BE49-F238E27FC236}">
                <a16:creationId xmlns:a16="http://schemas.microsoft.com/office/drawing/2014/main" id="{35C21CCD-FC59-5642-ED16-6E1FD43143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43284" y="4485187"/>
            <a:ext cx="2883093" cy="1348836"/>
          </a:xfrm>
          <a:prstGeom prst="wedgeEllipseCallout">
            <a:avLst>
              <a:gd name="adj1" fmla="val 53003"/>
              <a:gd name="adj2" fmla="val 18169"/>
            </a:avLst>
          </a:prstGeom>
          <a:solidFill>
            <a:srgbClr val="7030A0"/>
          </a:solidFill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eaLnBrk="0" hangingPunct="0"/>
            <a:endParaRPr lang="en-US" sz="2000" dirty="0">
              <a:solidFill>
                <a:schemeClr val="bg1"/>
              </a:solidFill>
              <a:latin typeface="Courier New" panose="02070309020205020404" pitchFamily="49" charset="0"/>
              <a:cs typeface="Courier New" panose="02070309020205020404" pitchFamily="49" charset="0"/>
            </a:endParaRPr>
          </a:p>
        </p:txBody>
      </p:sp>
      <p:grpSp>
        <p:nvGrpSpPr>
          <p:cNvPr id="910" name="Group 3">
            <a:extLst>
              <a:ext uri="{FF2B5EF4-FFF2-40B4-BE49-F238E27FC236}">
                <a16:creationId xmlns:a16="http://schemas.microsoft.com/office/drawing/2014/main" id="{174E1D43-A57A-72A7-6093-67C85B6BD157}"/>
              </a:ext>
            </a:extLst>
          </p:cNvPr>
          <p:cNvGrpSpPr>
            <a:grpSpLocks/>
          </p:cNvGrpSpPr>
          <p:nvPr/>
        </p:nvGrpSpPr>
        <p:grpSpPr bwMode="auto">
          <a:xfrm>
            <a:off x="7842835" y="4711006"/>
            <a:ext cx="847018" cy="700129"/>
            <a:chOff x="2976" y="864"/>
            <a:chExt cx="780" cy="582"/>
          </a:xfrm>
        </p:grpSpPr>
        <p:sp>
          <p:nvSpPr>
            <p:cNvPr id="911" name="Freeform 4">
              <a:extLst>
                <a:ext uri="{FF2B5EF4-FFF2-40B4-BE49-F238E27FC236}">
                  <a16:creationId xmlns:a16="http://schemas.microsoft.com/office/drawing/2014/main" id="{7F704009-FC0C-5E7C-3C81-9A907E9255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76" y="864"/>
              <a:ext cx="781" cy="583"/>
            </a:xfrm>
            <a:custGeom>
              <a:avLst/>
              <a:gdLst>
                <a:gd name="T0" fmla="*/ 0 w 2559"/>
                <a:gd name="T1" fmla="*/ 0 h 2070"/>
                <a:gd name="T2" fmla="*/ 0 w 2559"/>
                <a:gd name="T3" fmla="*/ 0 h 2070"/>
                <a:gd name="T4" fmla="*/ 0 w 2559"/>
                <a:gd name="T5" fmla="*/ 0 h 2070"/>
                <a:gd name="T6" fmla="*/ 0 w 2559"/>
                <a:gd name="T7" fmla="*/ 0 h 2070"/>
                <a:gd name="T8" fmla="*/ 0 w 2559"/>
                <a:gd name="T9" fmla="*/ 0 h 2070"/>
                <a:gd name="T10" fmla="*/ 0 w 2559"/>
                <a:gd name="T11" fmla="*/ 0 h 2070"/>
                <a:gd name="T12" fmla="*/ 0 w 2559"/>
                <a:gd name="T13" fmla="*/ 0 h 2070"/>
                <a:gd name="T14" fmla="*/ 0 w 2559"/>
                <a:gd name="T15" fmla="*/ 0 h 2070"/>
                <a:gd name="T16" fmla="*/ 0 w 2559"/>
                <a:gd name="T17" fmla="*/ 0 h 2070"/>
                <a:gd name="T18" fmla="*/ 0 w 2559"/>
                <a:gd name="T19" fmla="*/ 0 h 2070"/>
                <a:gd name="T20" fmla="*/ 0 w 2559"/>
                <a:gd name="T21" fmla="*/ 0 h 2070"/>
                <a:gd name="T22" fmla="*/ 0 w 2559"/>
                <a:gd name="T23" fmla="*/ 0 h 2070"/>
                <a:gd name="T24" fmla="*/ 0 w 2559"/>
                <a:gd name="T25" fmla="*/ 0 h 2070"/>
                <a:gd name="T26" fmla="*/ 0 w 2559"/>
                <a:gd name="T27" fmla="*/ 0 h 2070"/>
                <a:gd name="T28" fmla="*/ 0 w 2559"/>
                <a:gd name="T29" fmla="*/ 0 h 2070"/>
                <a:gd name="T30" fmla="*/ 0 w 2559"/>
                <a:gd name="T31" fmla="*/ 0 h 2070"/>
                <a:gd name="T32" fmla="*/ 0 w 2559"/>
                <a:gd name="T33" fmla="*/ 0 h 2070"/>
                <a:gd name="T34" fmla="*/ 0 w 2559"/>
                <a:gd name="T35" fmla="*/ 0 h 2070"/>
                <a:gd name="T36" fmla="*/ 0 w 2559"/>
                <a:gd name="T37" fmla="*/ 0 h 2070"/>
                <a:gd name="T38" fmla="*/ 0 w 2559"/>
                <a:gd name="T39" fmla="*/ 0 h 2070"/>
                <a:gd name="T40" fmla="*/ 0 w 2559"/>
                <a:gd name="T41" fmla="*/ 0 h 2070"/>
                <a:gd name="T42" fmla="*/ 1 w 2559"/>
                <a:gd name="T43" fmla="*/ 0 h 2070"/>
                <a:gd name="T44" fmla="*/ 1 w 2559"/>
                <a:gd name="T45" fmla="*/ 0 h 2070"/>
                <a:gd name="T46" fmla="*/ 1 w 2559"/>
                <a:gd name="T47" fmla="*/ 0 h 2070"/>
                <a:gd name="T48" fmla="*/ 1 w 2559"/>
                <a:gd name="T49" fmla="*/ 0 h 2070"/>
                <a:gd name="T50" fmla="*/ 1 w 2559"/>
                <a:gd name="T51" fmla="*/ 0 h 2070"/>
                <a:gd name="T52" fmla="*/ 1 w 2559"/>
                <a:gd name="T53" fmla="*/ 0 h 2070"/>
                <a:gd name="T54" fmla="*/ 1 w 2559"/>
                <a:gd name="T55" fmla="*/ 0 h 2070"/>
                <a:gd name="T56" fmla="*/ 1 w 2559"/>
                <a:gd name="T57" fmla="*/ 0 h 2070"/>
                <a:gd name="T58" fmla="*/ 1 w 2559"/>
                <a:gd name="T59" fmla="*/ 0 h 2070"/>
                <a:gd name="T60" fmla="*/ 1 w 2559"/>
                <a:gd name="T61" fmla="*/ 0 h 2070"/>
                <a:gd name="T62" fmla="*/ 1 w 2559"/>
                <a:gd name="T63" fmla="*/ 0 h 2070"/>
                <a:gd name="T64" fmla="*/ 1 w 2559"/>
                <a:gd name="T65" fmla="*/ 0 h 2070"/>
                <a:gd name="T66" fmla="*/ 1 w 2559"/>
                <a:gd name="T67" fmla="*/ 0 h 2070"/>
                <a:gd name="T68" fmla="*/ 1 w 2559"/>
                <a:gd name="T69" fmla="*/ 0 h 2070"/>
                <a:gd name="T70" fmla="*/ 1 w 2559"/>
                <a:gd name="T71" fmla="*/ 0 h 2070"/>
                <a:gd name="T72" fmla="*/ 1 w 2559"/>
                <a:gd name="T73" fmla="*/ 0 h 2070"/>
                <a:gd name="T74" fmla="*/ 1 w 2559"/>
                <a:gd name="T75" fmla="*/ 0 h 2070"/>
                <a:gd name="T76" fmla="*/ 1 w 2559"/>
                <a:gd name="T77" fmla="*/ 0 h 2070"/>
                <a:gd name="T78" fmla="*/ 1 w 2559"/>
                <a:gd name="T79" fmla="*/ 0 h 2070"/>
                <a:gd name="T80" fmla="*/ 1 w 2559"/>
                <a:gd name="T81" fmla="*/ 0 h 2070"/>
                <a:gd name="T82" fmla="*/ 1 w 2559"/>
                <a:gd name="T83" fmla="*/ 0 h 2070"/>
                <a:gd name="T84" fmla="*/ 0 w 2559"/>
                <a:gd name="T85" fmla="*/ 0 h 2070"/>
                <a:gd name="T86" fmla="*/ 0 w 2559"/>
                <a:gd name="T87" fmla="*/ 0 h 2070"/>
                <a:gd name="T88" fmla="*/ 0 w 2559"/>
                <a:gd name="T89" fmla="*/ 0 h 2070"/>
                <a:gd name="T90" fmla="*/ 0 w 2559"/>
                <a:gd name="T91" fmla="*/ 0 h 2070"/>
                <a:gd name="T92" fmla="*/ 0 w 2559"/>
                <a:gd name="T93" fmla="*/ 0 h 2070"/>
                <a:gd name="T94" fmla="*/ 0 w 2559"/>
                <a:gd name="T95" fmla="*/ 0 h 2070"/>
                <a:gd name="T96" fmla="*/ 0 w 2559"/>
                <a:gd name="T97" fmla="*/ 0 h 2070"/>
                <a:gd name="T98" fmla="*/ 0 w 2559"/>
                <a:gd name="T99" fmla="*/ 0 h 2070"/>
                <a:gd name="T100" fmla="*/ 0 w 2559"/>
                <a:gd name="T101" fmla="*/ 0 h 2070"/>
                <a:gd name="T102" fmla="*/ 0 w 2559"/>
                <a:gd name="T103" fmla="*/ 0 h 2070"/>
                <a:gd name="T104" fmla="*/ 0 w 2559"/>
                <a:gd name="T105" fmla="*/ 0 h 2070"/>
                <a:gd name="T106" fmla="*/ 0 w 2559"/>
                <a:gd name="T107" fmla="*/ 0 h 2070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2559"/>
                <a:gd name="T163" fmla="*/ 0 h 2070"/>
                <a:gd name="T164" fmla="*/ 2559 w 2559"/>
                <a:gd name="T165" fmla="*/ 2070 h 2070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2559" h="2070">
                  <a:moveTo>
                    <a:pt x="128" y="141"/>
                  </a:moveTo>
                  <a:lnTo>
                    <a:pt x="128" y="141"/>
                  </a:lnTo>
                  <a:lnTo>
                    <a:pt x="126" y="146"/>
                  </a:lnTo>
                  <a:lnTo>
                    <a:pt x="122" y="154"/>
                  </a:lnTo>
                  <a:lnTo>
                    <a:pt x="118" y="165"/>
                  </a:lnTo>
                  <a:lnTo>
                    <a:pt x="114" y="181"/>
                  </a:lnTo>
                  <a:lnTo>
                    <a:pt x="112" y="200"/>
                  </a:lnTo>
                  <a:lnTo>
                    <a:pt x="109" y="221"/>
                  </a:lnTo>
                  <a:lnTo>
                    <a:pt x="107" y="249"/>
                  </a:lnTo>
                  <a:lnTo>
                    <a:pt x="105" y="276"/>
                  </a:lnTo>
                  <a:lnTo>
                    <a:pt x="105" y="308"/>
                  </a:lnTo>
                  <a:lnTo>
                    <a:pt x="105" y="342"/>
                  </a:lnTo>
                  <a:lnTo>
                    <a:pt x="107" y="384"/>
                  </a:lnTo>
                  <a:lnTo>
                    <a:pt x="109" y="426"/>
                  </a:lnTo>
                  <a:lnTo>
                    <a:pt x="116" y="472"/>
                  </a:lnTo>
                  <a:lnTo>
                    <a:pt x="124" y="521"/>
                  </a:lnTo>
                  <a:lnTo>
                    <a:pt x="137" y="574"/>
                  </a:lnTo>
                  <a:lnTo>
                    <a:pt x="147" y="624"/>
                  </a:lnTo>
                  <a:lnTo>
                    <a:pt x="156" y="665"/>
                  </a:lnTo>
                  <a:lnTo>
                    <a:pt x="158" y="703"/>
                  </a:lnTo>
                  <a:lnTo>
                    <a:pt x="160" y="736"/>
                  </a:lnTo>
                  <a:lnTo>
                    <a:pt x="158" y="764"/>
                  </a:lnTo>
                  <a:lnTo>
                    <a:pt x="154" y="789"/>
                  </a:lnTo>
                  <a:lnTo>
                    <a:pt x="147" y="810"/>
                  </a:lnTo>
                  <a:lnTo>
                    <a:pt x="141" y="835"/>
                  </a:lnTo>
                  <a:lnTo>
                    <a:pt x="128" y="854"/>
                  </a:lnTo>
                  <a:lnTo>
                    <a:pt x="118" y="875"/>
                  </a:lnTo>
                  <a:lnTo>
                    <a:pt x="105" y="896"/>
                  </a:lnTo>
                  <a:lnTo>
                    <a:pt x="90" y="918"/>
                  </a:lnTo>
                  <a:lnTo>
                    <a:pt x="74" y="945"/>
                  </a:lnTo>
                  <a:lnTo>
                    <a:pt x="59" y="975"/>
                  </a:lnTo>
                  <a:lnTo>
                    <a:pt x="44" y="1011"/>
                  </a:lnTo>
                  <a:lnTo>
                    <a:pt x="29" y="1053"/>
                  </a:lnTo>
                  <a:lnTo>
                    <a:pt x="13" y="1095"/>
                  </a:lnTo>
                  <a:lnTo>
                    <a:pt x="6" y="1133"/>
                  </a:lnTo>
                  <a:lnTo>
                    <a:pt x="0" y="1167"/>
                  </a:lnTo>
                  <a:lnTo>
                    <a:pt x="0" y="1198"/>
                  </a:lnTo>
                  <a:lnTo>
                    <a:pt x="2" y="1224"/>
                  </a:lnTo>
                  <a:lnTo>
                    <a:pt x="6" y="1251"/>
                  </a:lnTo>
                  <a:lnTo>
                    <a:pt x="15" y="1278"/>
                  </a:lnTo>
                  <a:lnTo>
                    <a:pt x="25" y="1302"/>
                  </a:lnTo>
                  <a:lnTo>
                    <a:pt x="34" y="1327"/>
                  </a:lnTo>
                  <a:lnTo>
                    <a:pt x="48" y="1356"/>
                  </a:lnTo>
                  <a:lnTo>
                    <a:pt x="59" y="1384"/>
                  </a:lnTo>
                  <a:lnTo>
                    <a:pt x="72" y="1416"/>
                  </a:lnTo>
                  <a:lnTo>
                    <a:pt x="84" y="1453"/>
                  </a:lnTo>
                  <a:lnTo>
                    <a:pt x="95" y="1492"/>
                  </a:lnTo>
                  <a:lnTo>
                    <a:pt x="105" y="1536"/>
                  </a:lnTo>
                  <a:lnTo>
                    <a:pt x="114" y="1588"/>
                  </a:lnTo>
                  <a:lnTo>
                    <a:pt x="118" y="1637"/>
                  </a:lnTo>
                  <a:lnTo>
                    <a:pt x="118" y="1681"/>
                  </a:lnTo>
                  <a:lnTo>
                    <a:pt x="116" y="1719"/>
                  </a:lnTo>
                  <a:lnTo>
                    <a:pt x="112" y="1751"/>
                  </a:lnTo>
                  <a:lnTo>
                    <a:pt x="105" y="1776"/>
                  </a:lnTo>
                  <a:lnTo>
                    <a:pt x="99" y="1800"/>
                  </a:lnTo>
                  <a:lnTo>
                    <a:pt x="90" y="1821"/>
                  </a:lnTo>
                  <a:lnTo>
                    <a:pt x="82" y="1840"/>
                  </a:lnTo>
                  <a:lnTo>
                    <a:pt x="74" y="1856"/>
                  </a:lnTo>
                  <a:lnTo>
                    <a:pt x="67" y="1873"/>
                  </a:lnTo>
                  <a:lnTo>
                    <a:pt x="63" y="1888"/>
                  </a:lnTo>
                  <a:lnTo>
                    <a:pt x="59" y="1907"/>
                  </a:lnTo>
                  <a:lnTo>
                    <a:pt x="57" y="1926"/>
                  </a:lnTo>
                  <a:lnTo>
                    <a:pt x="61" y="1949"/>
                  </a:lnTo>
                  <a:lnTo>
                    <a:pt x="67" y="1973"/>
                  </a:lnTo>
                  <a:lnTo>
                    <a:pt x="78" y="2004"/>
                  </a:lnTo>
                  <a:lnTo>
                    <a:pt x="91" y="2027"/>
                  </a:lnTo>
                  <a:lnTo>
                    <a:pt x="109" y="2046"/>
                  </a:lnTo>
                  <a:lnTo>
                    <a:pt x="131" y="2051"/>
                  </a:lnTo>
                  <a:lnTo>
                    <a:pt x="156" y="2051"/>
                  </a:lnTo>
                  <a:lnTo>
                    <a:pt x="183" y="2046"/>
                  </a:lnTo>
                  <a:lnTo>
                    <a:pt x="215" y="2034"/>
                  </a:lnTo>
                  <a:lnTo>
                    <a:pt x="249" y="2019"/>
                  </a:lnTo>
                  <a:lnTo>
                    <a:pt x="289" y="2000"/>
                  </a:lnTo>
                  <a:lnTo>
                    <a:pt x="327" y="1981"/>
                  </a:lnTo>
                  <a:lnTo>
                    <a:pt x="373" y="1962"/>
                  </a:lnTo>
                  <a:lnTo>
                    <a:pt x="420" y="1941"/>
                  </a:lnTo>
                  <a:lnTo>
                    <a:pt x="470" y="1926"/>
                  </a:lnTo>
                  <a:lnTo>
                    <a:pt x="521" y="1913"/>
                  </a:lnTo>
                  <a:lnTo>
                    <a:pt x="578" y="1905"/>
                  </a:lnTo>
                  <a:lnTo>
                    <a:pt x="635" y="1905"/>
                  </a:lnTo>
                  <a:lnTo>
                    <a:pt x="696" y="1911"/>
                  </a:lnTo>
                  <a:lnTo>
                    <a:pt x="751" y="1920"/>
                  </a:lnTo>
                  <a:lnTo>
                    <a:pt x="799" y="1928"/>
                  </a:lnTo>
                  <a:lnTo>
                    <a:pt x="838" y="1935"/>
                  </a:lnTo>
                  <a:lnTo>
                    <a:pt x="873" y="1943"/>
                  </a:lnTo>
                  <a:lnTo>
                    <a:pt x="899" y="1951"/>
                  </a:lnTo>
                  <a:lnTo>
                    <a:pt x="924" y="1958"/>
                  </a:lnTo>
                  <a:lnTo>
                    <a:pt x="945" y="1966"/>
                  </a:lnTo>
                  <a:lnTo>
                    <a:pt x="966" y="1973"/>
                  </a:lnTo>
                  <a:lnTo>
                    <a:pt x="987" y="1981"/>
                  </a:lnTo>
                  <a:lnTo>
                    <a:pt x="1009" y="1989"/>
                  </a:lnTo>
                  <a:lnTo>
                    <a:pt x="1036" y="1996"/>
                  </a:lnTo>
                  <a:lnTo>
                    <a:pt x="1067" y="2008"/>
                  </a:lnTo>
                  <a:lnTo>
                    <a:pt x="1101" y="2017"/>
                  </a:lnTo>
                  <a:lnTo>
                    <a:pt x="1146" y="2029"/>
                  </a:lnTo>
                  <a:lnTo>
                    <a:pt x="1200" y="2042"/>
                  </a:lnTo>
                  <a:lnTo>
                    <a:pt x="1262" y="2055"/>
                  </a:lnTo>
                  <a:lnTo>
                    <a:pt x="1323" y="2065"/>
                  </a:lnTo>
                  <a:lnTo>
                    <a:pt x="1376" y="2070"/>
                  </a:lnTo>
                  <a:lnTo>
                    <a:pt x="1420" y="2070"/>
                  </a:lnTo>
                  <a:lnTo>
                    <a:pt x="1458" y="2065"/>
                  </a:lnTo>
                  <a:lnTo>
                    <a:pt x="1488" y="2057"/>
                  </a:lnTo>
                  <a:lnTo>
                    <a:pt x="1517" y="2046"/>
                  </a:lnTo>
                  <a:lnTo>
                    <a:pt x="1542" y="2034"/>
                  </a:lnTo>
                  <a:lnTo>
                    <a:pt x="1566" y="2023"/>
                  </a:lnTo>
                  <a:lnTo>
                    <a:pt x="1589" y="2008"/>
                  </a:lnTo>
                  <a:lnTo>
                    <a:pt x="1614" y="1994"/>
                  </a:lnTo>
                  <a:lnTo>
                    <a:pt x="1642" y="1983"/>
                  </a:lnTo>
                  <a:lnTo>
                    <a:pt x="1677" y="1975"/>
                  </a:lnTo>
                  <a:lnTo>
                    <a:pt x="1717" y="1968"/>
                  </a:lnTo>
                  <a:lnTo>
                    <a:pt x="1764" y="1966"/>
                  </a:lnTo>
                  <a:lnTo>
                    <a:pt x="1819" y="1972"/>
                  </a:lnTo>
                  <a:lnTo>
                    <a:pt x="1888" y="1981"/>
                  </a:lnTo>
                  <a:lnTo>
                    <a:pt x="1956" y="1989"/>
                  </a:lnTo>
                  <a:lnTo>
                    <a:pt x="2015" y="1998"/>
                  </a:lnTo>
                  <a:lnTo>
                    <a:pt x="2066" y="2004"/>
                  </a:lnTo>
                  <a:lnTo>
                    <a:pt x="2112" y="2011"/>
                  </a:lnTo>
                  <a:lnTo>
                    <a:pt x="2150" y="2015"/>
                  </a:lnTo>
                  <a:lnTo>
                    <a:pt x="2182" y="2019"/>
                  </a:lnTo>
                  <a:lnTo>
                    <a:pt x="2211" y="2023"/>
                  </a:lnTo>
                  <a:lnTo>
                    <a:pt x="2234" y="2025"/>
                  </a:lnTo>
                  <a:lnTo>
                    <a:pt x="2253" y="2025"/>
                  </a:lnTo>
                  <a:lnTo>
                    <a:pt x="2270" y="2025"/>
                  </a:lnTo>
                  <a:lnTo>
                    <a:pt x="2285" y="2023"/>
                  </a:lnTo>
                  <a:lnTo>
                    <a:pt x="2298" y="2023"/>
                  </a:lnTo>
                  <a:lnTo>
                    <a:pt x="2310" y="2019"/>
                  </a:lnTo>
                  <a:lnTo>
                    <a:pt x="2323" y="2017"/>
                  </a:lnTo>
                  <a:lnTo>
                    <a:pt x="2336" y="2013"/>
                  </a:lnTo>
                  <a:lnTo>
                    <a:pt x="2353" y="2013"/>
                  </a:lnTo>
                  <a:lnTo>
                    <a:pt x="2369" y="2008"/>
                  </a:lnTo>
                  <a:lnTo>
                    <a:pt x="2386" y="2002"/>
                  </a:lnTo>
                  <a:lnTo>
                    <a:pt x="2401" y="1994"/>
                  </a:lnTo>
                  <a:lnTo>
                    <a:pt x="2420" y="1989"/>
                  </a:lnTo>
                  <a:lnTo>
                    <a:pt x="2437" y="1977"/>
                  </a:lnTo>
                  <a:lnTo>
                    <a:pt x="2452" y="1966"/>
                  </a:lnTo>
                  <a:lnTo>
                    <a:pt x="2467" y="1953"/>
                  </a:lnTo>
                  <a:lnTo>
                    <a:pt x="2483" y="1939"/>
                  </a:lnTo>
                  <a:lnTo>
                    <a:pt x="2492" y="1922"/>
                  </a:lnTo>
                  <a:lnTo>
                    <a:pt x="2500" y="1901"/>
                  </a:lnTo>
                  <a:lnTo>
                    <a:pt x="2503" y="1880"/>
                  </a:lnTo>
                  <a:lnTo>
                    <a:pt x="2507" y="1856"/>
                  </a:lnTo>
                  <a:lnTo>
                    <a:pt x="2503" y="1827"/>
                  </a:lnTo>
                  <a:lnTo>
                    <a:pt x="2498" y="1797"/>
                  </a:lnTo>
                  <a:lnTo>
                    <a:pt x="2484" y="1762"/>
                  </a:lnTo>
                  <a:lnTo>
                    <a:pt x="2471" y="1726"/>
                  </a:lnTo>
                  <a:lnTo>
                    <a:pt x="2452" y="1686"/>
                  </a:lnTo>
                  <a:lnTo>
                    <a:pt x="2437" y="1650"/>
                  </a:lnTo>
                  <a:lnTo>
                    <a:pt x="2424" y="1616"/>
                  </a:lnTo>
                  <a:lnTo>
                    <a:pt x="2414" y="1586"/>
                  </a:lnTo>
                  <a:lnTo>
                    <a:pt x="2407" y="1555"/>
                  </a:lnTo>
                  <a:lnTo>
                    <a:pt x="2401" y="1527"/>
                  </a:lnTo>
                  <a:lnTo>
                    <a:pt x="2397" y="1498"/>
                  </a:lnTo>
                  <a:lnTo>
                    <a:pt x="2397" y="1472"/>
                  </a:lnTo>
                  <a:lnTo>
                    <a:pt x="2397" y="1443"/>
                  </a:lnTo>
                  <a:lnTo>
                    <a:pt x="2399" y="1416"/>
                  </a:lnTo>
                  <a:lnTo>
                    <a:pt x="2403" y="1386"/>
                  </a:lnTo>
                  <a:lnTo>
                    <a:pt x="2410" y="1359"/>
                  </a:lnTo>
                  <a:lnTo>
                    <a:pt x="2420" y="1327"/>
                  </a:lnTo>
                  <a:lnTo>
                    <a:pt x="2429" y="1297"/>
                  </a:lnTo>
                  <a:lnTo>
                    <a:pt x="2443" y="1261"/>
                  </a:lnTo>
                  <a:lnTo>
                    <a:pt x="2456" y="1226"/>
                  </a:lnTo>
                  <a:lnTo>
                    <a:pt x="2469" y="1184"/>
                  </a:lnTo>
                  <a:lnTo>
                    <a:pt x="2484" y="1143"/>
                  </a:lnTo>
                  <a:lnTo>
                    <a:pt x="2500" y="1097"/>
                  </a:lnTo>
                  <a:lnTo>
                    <a:pt x="2515" y="1051"/>
                  </a:lnTo>
                  <a:lnTo>
                    <a:pt x="2526" y="1002"/>
                  </a:lnTo>
                  <a:lnTo>
                    <a:pt x="2540" y="953"/>
                  </a:lnTo>
                  <a:lnTo>
                    <a:pt x="2549" y="903"/>
                  </a:lnTo>
                  <a:lnTo>
                    <a:pt x="2557" y="854"/>
                  </a:lnTo>
                  <a:lnTo>
                    <a:pt x="2559" y="800"/>
                  </a:lnTo>
                  <a:lnTo>
                    <a:pt x="2559" y="749"/>
                  </a:lnTo>
                  <a:lnTo>
                    <a:pt x="2555" y="700"/>
                  </a:lnTo>
                  <a:lnTo>
                    <a:pt x="2545" y="650"/>
                  </a:lnTo>
                  <a:lnTo>
                    <a:pt x="2530" y="601"/>
                  </a:lnTo>
                  <a:lnTo>
                    <a:pt x="2509" y="553"/>
                  </a:lnTo>
                  <a:lnTo>
                    <a:pt x="2481" y="508"/>
                  </a:lnTo>
                  <a:lnTo>
                    <a:pt x="2446" y="464"/>
                  </a:lnTo>
                  <a:lnTo>
                    <a:pt x="2412" y="422"/>
                  </a:lnTo>
                  <a:lnTo>
                    <a:pt x="2391" y="390"/>
                  </a:lnTo>
                  <a:lnTo>
                    <a:pt x="2378" y="359"/>
                  </a:lnTo>
                  <a:lnTo>
                    <a:pt x="2374" y="335"/>
                  </a:lnTo>
                  <a:lnTo>
                    <a:pt x="2378" y="314"/>
                  </a:lnTo>
                  <a:lnTo>
                    <a:pt x="2389" y="297"/>
                  </a:lnTo>
                  <a:lnTo>
                    <a:pt x="2405" y="280"/>
                  </a:lnTo>
                  <a:lnTo>
                    <a:pt x="2424" y="268"/>
                  </a:lnTo>
                  <a:lnTo>
                    <a:pt x="2443" y="257"/>
                  </a:lnTo>
                  <a:lnTo>
                    <a:pt x="2465" y="247"/>
                  </a:lnTo>
                  <a:lnTo>
                    <a:pt x="2486" y="238"/>
                  </a:lnTo>
                  <a:lnTo>
                    <a:pt x="2507" y="230"/>
                  </a:lnTo>
                  <a:lnTo>
                    <a:pt x="2524" y="219"/>
                  </a:lnTo>
                  <a:lnTo>
                    <a:pt x="2538" y="209"/>
                  </a:lnTo>
                  <a:lnTo>
                    <a:pt x="2545" y="198"/>
                  </a:lnTo>
                  <a:lnTo>
                    <a:pt x="2547" y="184"/>
                  </a:lnTo>
                  <a:lnTo>
                    <a:pt x="2538" y="167"/>
                  </a:lnTo>
                  <a:lnTo>
                    <a:pt x="2519" y="150"/>
                  </a:lnTo>
                  <a:lnTo>
                    <a:pt x="2492" y="133"/>
                  </a:lnTo>
                  <a:lnTo>
                    <a:pt x="2460" y="118"/>
                  </a:lnTo>
                  <a:lnTo>
                    <a:pt x="2418" y="103"/>
                  </a:lnTo>
                  <a:lnTo>
                    <a:pt x="2372" y="89"/>
                  </a:lnTo>
                  <a:lnTo>
                    <a:pt x="2321" y="78"/>
                  </a:lnTo>
                  <a:lnTo>
                    <a:pt x="2270" y="70"/>
                  </a:lnTo>
                  <a:lnTo>
                    <a:pt x="2211" y="63"/>
                  </a:lnTo>
                  <a:lnTo>
                    <a:pt x="2152" y="59"/>
                  </a:lnTo>
                  <a:lnTo>
                    <a:pt x="2093" y="61"/>
                  </a:lnTo>
                  <a:lnTo>
                    <a:pt x="2034" y="67"/>
                  </a:lnTo>
                  <a:lnTo>
                    <a:pt x="1975" y="74"/>
                  </a:lnTo>
                  <a:lnTo>
                    <a:pt x="1922" y="88"/>
                  </a:lnTo>
                  <a:lnTo>
                    <a:pt x="1869" y="108"/>
                  </a:lnTo>
                  <a:lnTo>
                    <a:pt x="1821" y="135"/>
                  </a:lnTo>
                  <a:lnTo>
                    <a:pt x="1775" y="160"/>
                  </a:lnTo>
                  <a:lnTo>
                    <a:pt x="1734" y="184"/>
                  </a:lnTo>
                  <a:lnTo>
                    <a:pt x="1694" y="203"/>
                  </a:lnTo>
                  <a:lnTo>
                    <a:pt x="1656" y="221"/>
                  </a:lnTo>
                  <a:lnTo>
                    <a:pt x="1620" y="234"/>
                  </a:lnTo>
                  <a:lnTo>
                    <a:pt x="1585" y="245"/>
                  </a:lnTo>
                  <a:lnTo>
                    <a:pt x="1553" y="253"/>
                  </a:lnTo>
                  <a:lnTo>
                    <a:pt x="1521" y="259"/>
                  </a:lnTo>
                  <a:lnTo>
                    <a:pt x="1488" y="259"/>
                  </a:lnTo>
                  <a:lnTo>
                    <a:pt x="1458" y="255"/>
                  </a:lnTo>
                  <a:lnTo>
                    <a:pt x="1426" y="247"/>
                  </a:lnTo>
                  <a:lnTo>
                    <a:pt x="1395" y="240"/>
                  </a:lnTo>
                  <a:lnTo>
                    <a:pt x="1361" y="226"/>
                  </a:lnTo>
                  <a:lnTo>
                    <a:pt x="1329" y="209"/>
                  </a:lnTo>
                  <a:lnTo>
                    <a:pt x="1296" y="190"/>
                  </a:lnTo>
                  <a:lnTo>
                    <a:pt x="1262" y="167"/>
                  </a:lnTo>
                  <a:lnTo>
                    <a:pt x="1226" y="141"/>
                  </a:lnTo>
                  <a:lnTo>
                    <a:pt x="1194" y="118"/>
                  </a:lnTo>
                  <a:lnTo>
                    <a:pt x="1163" y="93"/>
                  </a:lnTo>
                  <a:lnTo>
                    <a:pt x="1137" y="72"/>
                  </a:lnTo>
                  <a:lnTo>
                    <a:pt x="1108" y="53"/>
                  </a:lnTo>
                  <a:lnTo>
                    <a:pt x="1082" y="36"/>
                  </a:lnTo>
                  <a:lnTo>
                    <a:pt x="1057" y="21"/>
                  </a:lnTo>
                  <a:lnTo>
                    <a:pt x="1032" y="11"/>
                  </a:lnTo>
                  <a:lnTo>
                    <a:pt x="1006" y="4"/>
                  </a:lnTo>
                  <a:lnTo>
                    <a:pt x="979" y="0"/>
                  </a:lnTo>
                  <a:lnTo>
                    <a:pt x="949" y="0"/>
                  </a:lnTo>
                  <a:lnTo>
                    <a:pt x="920" y="4"/>
                  </a:lnTo>
                  <a:lnTo>
                    <a:pt x="886" y="11"/>
                  </a:lnTo>
                  <a:lnTo>
                    <a:pt x="854" y="27"/>
                  </a:lnTo>
                  <a:lnTo>
                    <a:pt x="814" y="48"/>
                  </a:lnTo>
                  <a:lnTo>
                    <a:pt x="774" y="72"/>
                  </a:lnTo>
                  <a:lnTo>
                    <a:pt x="728" y="99"/>
                  </a:lnTo>
                  <a:lnTo>
                    <a:pt x="686" y="120"/>
                  </a:lnTo>
                  <a:lnTo>
                    <a:pt x="645" y="137"/>
                  </a:lnTo>
                  <a:lnTo>
                    <a:pt x="608" y="150"/>
                  </a:lnTo>
                  <a:lnTo>
                    <a:pt x="572" y="160"/>
                  </a:lnTo>
                  <a:lnTo>
                    <a:pt x="538" y="165"/>
                  </a:lnTo>
                  <a:lnTo>
                    <a:pt x="506" y="169"/>
                  </a:lnTo>
                  <a:lnTo>
                    <a:pt x="477" y="169"/>
                  </a:lnTo>
                  <a:lnTo>
                    <a:pt x="449" y="164"/>
                  </a:lnTo>
                  <a:lnTo>
                    <a:pt x="426" y="156"/>
                  </a:lnTo>
                  <a:lnTo>
                    <a:pt x="401" y="146"/>
                  </a:lnTo>
                  <a:lnTo>
                    <a:pt x="382" y="135"/>
                  </a:lnTo>
                  <a:lnTo>
                    <a:pt x="361" y="120"/>
                  </a:lnTo>
                  <a:lnTo>
                    <a:pt x="346" y="105"/>
                  </a:lnTo>
                  <a:lnTo>
                    <a:pt x="333" y="86"/>
                  </a:lnTo>
                  <a:lnTo>
                    <a:pt x="323" y="67"/>
                  </a:lnTo>
                  <a:lnTo>
                    <a:pt x="310" y="48"/>
                  </a:lnTo>
                  <a:lnTo>
                    <a:pt x="299" y="38"/>
                  </a:lnTo>
                  <a:lnTo>
                    <a:pt x="283" y="30"/>
                  </a:lnTo>
                  <a:lnTo>
                    <a:pt x="270" y="30"/>
                  </a:lnTo>
                  <a:lnTo>
                    <a:pt x="253" y="32"/>
                  </a:lnTo>
                  <a:lnTo>
                    <a:pt x="238" y="38"/>
                  </a:lnTo>
                  <a:lnTo>
                    <a:pt x="221" y="48"/>
                  </a:lnTo>
                  <a:lnTo>
                    <a:pt x="205" y="61"/>
                  </a:lnTo>
                  <a:lnTo>
                    <a:pt x="190" y="72"/>
                  </a:lnTo>
                  <a:lnTo>
                    <a:pt x="175" y="86"/>
                  </a:lnTo>
                  <a:lnTo>
                    <a:pt x="162" y="99"/>
                  </a:lnTo>
                  <a:lnTo>
                    <a:pt x="150" y="112"/>
                  </a:lnTo>
                  <a:lnTo>
                    <a:pt x="141" y="124"/>
                  </a:lnTo>
                  <a:lnTo>
                    <a:pt x="133" y="133"/>
                  </a:lnTo>
                  <a:lnTo>
                    <a:pt x="128" y="137"/>
                  </a:lnTo>
                  <a:lnTo>
                    <a:pt x="128" y="141"/>
                  </a:lnTo>
                  <a:close/>
                </a:path>
              </a:pathLst>
            </a:custGeom>
            <a:solidFill>
              <a:srgbClr val="FFF2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12" name="Freeform 5">
              <a:extLst>
                <a:ext uri="{FF2B5EF4-FFF2-40B4-BE49-F238E27FC236}">
                  <a16:creationId xmlns:a16="http://schemas.microsoft.com/office/drawing/2014/main" id="{9C150683-D9DF-9893-819E-77D4930511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12" y="967"/>
              <a:ext cx="534" cy="387"/>
            </a:xfrm>
            <a:custGeom>
              <a:avLst/>
              <a:gdLst>
                <a:gd name="T0" fmla="*/ 0 w 1747"/>
                <a:gd name="T1" fmla="*/ 0 h 1377"/>
                <a:gd name="T2" fmla="*/ 0 w 1747"/>
                <a:gd name="T3" fmla="*/ 0 h 1377"/>
                <a:gd name="T4" fmla="*/ 0 w 1747"/>
                <a:gd name="T5" fmla="*/ 0 h 1377"/>
                <a:gd name="T6" fmla="*/ 0 w 1747"/>
                <a:gd name="T7" fmla="*/ 0 h 1377"/>
                <a:gd name="T8" fmla="*/ 0 w 1747"/>
                <a:gd name="T9" fmla="*/ 0 h 1377"/>
                <a:gd name="T10" fmla="*/ 0 w 1747"/>
                <a:gd name="T11" fmla="*/ 0 h 1377"/>
                <a:gd name="T12" fmla="*/ 0 w 1747"/>
                <a:gd name="T13" fmla="*/ 0 h 1377"/>
                <a:gd name="T14" fmla="*/ 0 w 1747"/>
                <a:gd name="T15" fmla="*/ 0 h 1377"/>
                <a:gd name="T16" fmla="*/ 0 w 1747"/>
                <a:gd name="T17" fmla="*/ 0 h 1377"/>
                <a:gd name="T18" fmla="*/ 0 w 1747"/>
                <a:gd name="T19" fmla="*/ 0 h 1377"/>
                <a:gd name="T20" fmla="*/ 0 w 1747"/>
                <a:gd name="T21" fmla="*/ 0 h 1377"/>
                <a:gd name="T22" fmla="*/ 0 w 1747"/>
                <a:gd name="T23" fmla="*/ 0 h 1377"/>
                <a:gd name="T24" fmla="*/ 0 w 1747"/>
                <a:gd name="T25" fmla="*/ 0 h 1377"/>
                <a:gd name="T26" fmla="*/ 0 w 1747"/>
                <a:gd name="T27" fmla="*/ 0 h 1377"/>
                <a:gd name="T28" fmla="*/ 0 w 1747"/>
                <a:gd name="T29" fmla="*/ 0 h 1377"/>
                <a:gd name="T30" fmla="*/ 0 w 1747"/>
                <a:gd name="T31" fmla="*/ 0 h 1377"/>
                <a:gd name="T32" fmla="*/ 0 w 1747"/>
                <a:gd name="T33" fmla="*/ 0 h 1377"/>
                <a:gd name="T34" fmla="*/ 0 w 1747"/>
                <a:gd name="T35" fmla="*/ 0 h 1377"/>
                <a:gd name="T36" fmla="*/ 0 w 1747"/>
                <a:gd name="T37" fmla="*/ 0 h 1377"/>
                <a:gd name="T38" fmla="*/ 0 w 1747"/>
                <a:gd name="T39" fmla="*/ 0 h 1377"/>
                <a:gd name="T40" fmla="*/ 0 w 1747"/>
                <a:gd name="T41" fmla="*/ 0 h 1377"/>
                <a:gd name="T42" fmla="*/ 0 w 1747"/>
                <a:gd name="T43" fmla="*/ 0 h 1377"/>
                <a:gd name="T44" fmla="*/ 0 w 1747"/>
                <a:gd name="T45" fmla="*/ 0 h 1377"/>
                <a:gd name="T46" fmla="*/ 0 w 1747"/>
                <a:gd name="T47" fmla="*/ 0 h 1377"/>
                <a:gd name="T48" fmla="*/ 0 w 1747"/>
                <a:gd name="T49" fmla="*/ 0 h 1377"/>
                <a:gd name="T50" fmla="*/ 1 w 1747"/>
                <a:gd name="T51" fmla="*/ 0 h 1377"/>
                <a:gd name="T52" fmla="*/ 0 w 1747"/>
                <a:gd name="T53" fmla="*/ 0 h 1377"/>
                <a:gd name="T54" fmla="*/ 0 w 1747"/>
                <a:gd name="T55" fmla="*/ 0 h 1377"/>
                <a:gd name="T56" fmla="*/ 0 w 1747"/>
                <a:gd name="T57" fmla="*/ 0 h 1377"/>
                <a:gd name="T58" fmla="*/ 1 w 1747"/>
                <a:gd name="T59" fmla="*/ 0 h 1377"/>
                <a:gd name="T60" fmla="*/ 1 w 1747"/>
                <a:gd name="T61" fmla="*/ 0 h 1377"/>
                <a:gd name="T62" fmla="*/ 1 w 1747"/>
                <a:gd name="T63" fmla="*/ 0 h 1377"/>
                <a:gd name="T64" fmla="*/ 1 w 1747"/>
                <a:gd name="T65" fmla="*/ 0 h 1377"/>
                <a:gd name="T66" fmla="*/ 1 w 1747"/>
                <a:gd name="T67" fmla="*/ 0 h 1377"/>
                <a:gd name="T68" fmla="*/ 1 w 1747"/>
                <a:gd name="T69" fmla="*/ 0 h 1377"/>
                <a:gd name="T70" fmla="*/ 1 w 1747"/>
                <a:gd name="T71" fmla="*/ 0 h 1377"/>
                <a:gd name="T72" fmla="*/ 1 w 1747"/>
                <a:gd name="T73" fmla="*/ 0 h 1377"/>
                <a:gd name="T74" fmla="*/ 1 w 1747"/>
                <a:gd name="T75" fmla="*/ 0 h 1377"/>
                <a:gd name="T76" fmla="*/ 0 w 1747"/>
                <a:gd name="T77" fmla="*/ 0 h 1377"/>
                <a:gd name="T78" fmla="*/ 0 w 1747"/>
                <a:gd name="T79" fmla="*/ 0 h 1377"/>
                <a:gd name="T80" fmla="*/ 0 w 1747"/>
                <a:gd name="T81" fmla="*/ 0 h 1377"/>
                <a:gd name="T82" fmla="*/ 0 w 1747"/>
                <a:gd name="T83" fmla="*/ 0 h 1377"/>
                <a:gd name="T84" fmla="*/ 0 w 1747"/>
                <a:gd name="T85" fmla="*/ 0 h 1377"/>
                <a:gd name="T86" fmla="*/ 0 w 1747"/>
                <a:gd name="T87" fmla="*/ 0 h 1377"/>
                <a:gd name="T88" fmla="*/ 0 w 1747"/>
                <a:gd name="T89" fmla="*/ 0 h 1377"/>
                <a:gd name="T90" fmla="*/ 0 w 1747"/>
                <a:gd name="T91" fmla="*/ 0 h 1377"/>
                <a:gd name="T92" fmla="*/ 0 w 1747"/>
                <a:gd name="T93" fmla="*/ 0 h 1377"/>
                <a:gd name="T94" fmla="*/ 0 w 1747"/>
                <a:gd name="T95" fmla="*/ 0 h 1377"/>
                <a:gd name="T96" fmla="*/ 0 w 1747"/>
                <a:gd name="T97" fmla="*/ 0 h 1377"/>
                <a:gd name="T98" fmla="*/ 0 w 1747"/>
                <a:gd name="T99" fmla="*/ 0 h 1377"/>
                <a:gd name="T100" fmla="*/ 0 w 1747"/>
                <a:gd name="T101" fmla="*/ 0 h 1377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747"/>
                <a:gd name="T154" fmla="*/ 0 h 1377"/>
                <a:gd name="T155" fmla="*/ 1747 w 1747"/>
                <a:gd name="T156" fmla="*/ 1377 h 1377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747" h="1377">
                  <a:moveTo>
                    <a:pt x="66" y="52"/>
                  </a:moveTo>
                  <a:lnTo>
                    <a:pt x="66" y="53"/>
                  </a:lnTo>
                  <a:lnTo>
                    <a:pt x="64" y="59"/>
                  </a:lnTo>
                  <a:lnTo>
                    <a:pt x="63" y="67"/>
                  </a:lnTo>
                  <a:lnTo>
                    <a:pt x="61" y="80"/>
                  </a:lnTo>
                  <a:lnTo>
                    <a:pt x="57" y="95"/>
                  </a:lnTo>
                  <a:lnTo>
                    <a:pt x="53" y="114"/>
                  </a:lnTo>
                  <a:lnTo>
                    <a:pt x="51" y="135"/>
                  </a:lnTo>
                  <a:lnTo>
                    <a:pt x="49" y="162"/>
                  </a:lnTo>
                  <a:lnTo>
                    <a:pt x="45" y="187"/>
                  </a:lnTo>
                  <a:lnTo>
                    <a:pt x="44" y="217"/>
                  </a:lnTo>
                  <a:lnTo>
                    <a:pt x="44" y="249"/>
                  </a:lnTo>
                  <a:lnTo>
                    <a:pt x="44" y="283"/>
                  </a:lnTo>
                  <a:lnTo>
                    <a:pt x="44" y="320"/>
                  </a:lnTo>
                  <a:lnTo>
                    <a:pt x="44" y="360"/>
                  </a:lnTo>
                  <a:lnTo>
                    <a:pt x="47" y="398"/>
                  </a:lnTo>
                  <a:lnTo>
                    <a:pt x="53" y="441"/>
                  </a:lnTo>
                  <a:lnTo>
                    <a:pt x="55" y="481"/>
                  </a:lnTo>
                  <a:lnTo>
                    <a:pt x="57" y="517"/>
                  </a:lnTo>
                  <a:lnTo>
                    <a:pt x="57" y="552"/>
                  </a:lnTo>
                  <a:lnTo>
                    <a:pt x="57" y="582"/>
                  </a:lnTo>
                  <a:lnTo>
                    <a:pt x="55" y="607"/>
                  </a:lnTo>
                  <a:lnTo>
                    <a:pt x="53" y="631"/>
                  </a:lnTo>
                  <a:lnTo>
                    <a:pt x="47" y="652"/>
                  </a:lnTo>
                  <a:lnTo>
                    <a:pt x="45" y="673"/>
                  </a:lnTo>
                  <a:lnTo>
                    <a:pt x="40" y="690"/>
                  </a:lnTo>
                  <a:lnTo>
                    <a:pt x="34" y="709"/>
                  </a:lnTo>
                  <a:lnTo>
                    <a:pt x="30" y="725"/>
                  </a:lnTo>
                  <a:lnTo>
                    <a:pt x="25" y="742"/>
                  </a:lnTo>
                  <a:lnTo>
                    <a:pt x="19" y="757"/>
                  </a:lnTo>
                  <a:lnTo>
                    <a:pt x="15" y="770"/>
                  </a:lnTo>
                  <a:lnTo>
                    <a:pt x="11" y="787"/>
                  </a:lnTo>
                  <a:lnTo>
                    <a:pt x="7" y="806"/>
                  </a:lnTo>
                  <a:lnTo>
                    <a:pt x="4" y="821"/>
                  </a:lnTo>
                  <a:lnTo>
                    <a:pt x="6" y="839"/>
                  </a:lnTo>
                  <a:lnTo>
                    <a:pt x="7" y="854"/>
                  </a:lnTo>
                  <a:lnTo>
                    <a:pt x="13" y="869"/>
                  </a:lnTo>
                  <a:lnTo>
                    <a:pt x="19" y="884"/>
                  </a:lnTo>
                  <a:lnTo>
                    <a:pt x="26" y="901"/>
                  </a:lnTo>
                  <a:lnTo>
                    <a:pt x="34" y="917"/>
                  </a:lnTo>
                  <a:lnTo>
                    <a:pt x="44" y="936"/>
                  </a:lnTo>
                  <a:lnTo>
                    <a:pt x="53" y="951"/>
                  </a:lnTo>
                  <a:lnTo>
                    <a:pt x="63" y="968"/>
                  </a:lnTo>
                  <a:lnTo>
                    <a:pt x="72" y="989"/>
                  </a:lnTo>
                  <a:lnTo>
                    <a:pt x="82" y="1010"/>
                  </a:lnTo>
                  <a:lnTo>
                    <a:pt x="87" y="1031"/>
                  </a:lnTo>
                  <a:lnTo>
                    <a:pt x="95" y="1057"/>
                  </a:lnTo>
                  <a:lnTo>
                    <a:pt x="99" y="1080"/>
                  </a:lnTo>
                  <a:lnTo>
                    <a:pt x="103" y="1110"/>
                  </a:lnTo>
                  <a:lnTo>
                    <a:pt x="101" y="1135"/>
                  </a:lnTo>
                  <a:lnTo>
                    <a:pt x="101" y="1160"/>
                  </a:lnTo>
                  <a:lnTo>
                    <a:pt x="95" y="1181"/>
                  </a:lnTo>
                  <a:lnTo>
                    <a:pt x="91" y="1202"/>
                  </a:lnTo>
                  <a:lnTo>
                    <a:pt x="83" y="1215"/>
                  </a:lnTo>
                  <a:lnTo>
                    <a:pt x="76" y="1230"/>
                  </a:lnTo>
                  <a:lnTo>
                    <a:pt x="68" y="1244"/>
                  </a:lnTo>
                  <a:lnTo>
                    <a:pt x="61" y="1255"/>
                  </a:lnTo>
                  <a:lnTo>
                    <a:pt x="49" y="1263"/>
                  </a:lnTo>
                  <a:lnTo>
                    <a:pt x="42" y="1272"/>
                  </a:lnTo>
                  <a:lnTo>
                    <a:pt x="32" y="1280"/>
                  </a:lnTo>
                  <a:lnTo>
                    <a:pt x="25" y="1287"/>
                  </a:lnTo>
                  <a:lnTo>
                    <a:pt x="15" y="1293"/>
                  </a:lnTo>
                  <a:lnTo>
                    <a:pt x="7" y="1299"/>
                  </a:lnTo>
                  <a:lnTo>
                    <a:pt x="2" y="1304"/>
                  </a:lnTo>
                  <a:lnTo>
                    <a:pt x="0" y="1314"/>
                  </a:lnTo>
                  <a:lnTo>
                    <a:pt x="0" y="1316"/>
                  </a:lnTo>
                  <a:lnTo>
                    <a:pt x="7" y="1316"/>
                  </a:lnTo>
                  <a:lnTo>
                    <a:pt x="23" y="1312"/>
                  </a:lnTo>
                  <a:lnTo>
                    <a:pt x="45" y="1304"/>
                  </a:lnTo>
                  <a:lnTo>
                    <a:pt x="70" y="1295"/>
                  </a:lnTo>
                  <a:lnTo>
                    <a:pt x="101" y="1283"/>
                  </a:lnTo>
                  <a:lnTo>
                    <a:pt x="133" y="1272"/>
                  </a:lnTo>
                  <a:lnTo>
                    <a:pt x="169" y="1261"/>
                  </a:lnTo>
                  <a:lnTo>
                    <a:pt x="205" y="1249"/>
                  </a:lnTo>
                  <a:lnTo>
                    <a:pt x="241" y="1238"/>
                  </a:lnTo>
                  <a:lnTo>
                    <a:pt x="277" y="1228"/>
                  </a:lnTo>
                  <a:lnTo>
                    <a:pt x="313" y="1225"/>
                  </a:lnTo>
                  <a:lnTo>
                    <a:pt x="346" y="1219"/>
                  </a:lnTo>
                  <a:lnTo>
                    <a:pt x="376" y="1219"/>
                  </a:lnTo>
                  <a:lnTo>
                    <a:pt x="403" y="1225"/>
                  </a:lnTo>
                  <a:lnTo>
                    <a:pt x="424" y="1236"/>
                  </a:lnTo>
                  <a:lnTo>
                    <a:pt x="443" y="1249"/>
                  </a:lnTo>
                  <a:lnTo>
                    <a:pt x="467" y="1264"/>
                  </a:lnTo>
                  <a:lnTo>
                    <a:pt x="496" y="1280"/>
                  </a:lnTo>
                  <a:lnTo>
                    <a:pt x="528" y="1297"/>
                  </a:lnTo>
                  <a:lnTo>
                    <a:pt x="562" y="1312"/>
                  </a:lnTo>
                  <a:lnTo>
                    <a:pt x="600" y="1327"/>
                  </a:lnTo>
                  <a:lnTo>
                    <a:pt x="640" y="1342"/>
                  </a:lnTo>
                  <a:lnTo>
                    <a:pt x="680" y="1356"/>
                  </a:lnTo>
                  <a:lnTo>
                    <a:pt x="718" y="1363"/>
                  </a:lnTo>
                  <a:lnTo>
                    <a:pt x="758" y="1371"/>
                  </a:lnTo>
                  <a:lnTo>
                    <a:pt x="798" y="1375"/>
                  </a:lnTo>
                  <a:lnTo>
                    <a:pt x="836" y="1375"/>
                  </a:lnTo>
                  <a:lnTo>
                    <a:pt x="869" y="1369"/>
                  </a:lnTo>
                  <a:lnTo>
                    <a:pt x="901" y="1360"/>
                  </a:lnTo>
                  <a:lnTo>
                    <a:pt x="929" y="1342"/>
                  </a:lnTo>
                  <a:lnTo>
                    <a:pt x="956" y="1323"/>
                  </a:lnTo>
                  <a:lnTo>
                    <a:pt x="975" y="1297"/>
                  </a:lnTo>
                  <a:lnTo>
                    <a:pt x="998" y="1276"/>
                  </a:lnTo>
                  <a:lnTo>
                    <a:pt x="1017" y="1255"/>
                  </a:lnTo>
                  <a:lnTo>
                    <a:pt x="1040" y="1240"/>
                  </a:lnTo>
                  <a:lnTo>
                    <a:pt x="1060" y="1225"/>
                  </a:lnTo>
                  <a:lnTo>
                    <a:pt x="1081" y="1215"/>
                  </a:lnTo>
                  <a:lnTo>
                    <a:pt x="1102" y="1206"/>
                  </a:lnTo>
                  <a:lnTo>
                    <a:pt x="1125" y="1202"/>
                  </a:lnTo>
                  <a:lnTo>
                    <a:pt x="1146" y="1198"/>
                  </a:lnTo>
                  <a:lnTo>
                    <a:pt x="1171" y="1200"/>
                  </a:lnTo>
                  <a:lnTo>
                    <a:pt x="1194" y="1202"/>
                  </a:lnTo>
                  <a:lnTo>
                    <a:pt x="1218" y="1209"/>
                  </a:lnTo>
                  <a:lnTo>
                    <a:pt x="1243" y="1217"/>
                  </a:lnTo>
                  <a:lnTo>
                    <a:pt x="1271" y="1228"/>
                  </a:lnTo>
                  <a:lnTo>
                    <a:pt x="1298" y="1244"/>
                  </a:lnTo>
                  <a:lnTo>
                    <a:pt x="1328" y="1263"/>
                  </a:lnTo>
                  <a:lnTo>
                    <a:pt x="1357" y="1282"/>
                  </a:lnTo>
                  <a:lnTo>
                    <a:pt x="1389" y="1299"/>
                  </a:lnTo>
                  <a:lnTo>
                    <a:pt x="1422" y="1314"/>
                  </a:lnTo>
                  <a:lnTo>
                    <a:pt x="1452" y="1329"/>
                  </a:lnTo>
                  <a:lnTo>
                    <a:pt x="1482" y="1342"/>
                  </a:lnTo>
                  <a:lnTo>
                    <a:pt x="1513" y="1354"/>
                  </a:lnTo>
                  <a:lnTo>
                    <a:pt x="1541" y="1361"/>
                  </a:lnTo>
                  <a:lnTo>
                    <a:pt x="1572" y="1369"/>
                  </a:lnTo>
                  <a:lnTo>
                    <a:pt x="1596" y="1375"/>
                  </a:lnTo>
                  <a:lnTo>
                    <a:pt x="1621" y="1377"/>
                  </a:lnTo>
                  <a:lnTo>
                    <a:pt x="1642" y="1375"/>
                  </a:lnTo>
                  <a:lnTo>
                    <a:pt x="1663" y="1373"/>
                  </a:lnTo>
                  <a:lnTo>
                    <a:pt x="1678" y="1365"/>
                  </a:lnTo>
                  <a:lnTo>
                    <a:pt x="1693" y="1354"/>
                  </a:lnTo>
                  <a:lnTo>
                    <a:pt x="1703" y="1340"/>
                  </a:lnTo>
                  <a:lnTo>
                    <a:pt x="1709" y="1323"/>
                  </a:lnTo>
                  <a:lnTo>
                    <a:pt x="1707" y="1301"/>
                  </a:lnTo>
                  <a:lnTo>
                    <a:pt x="1703" y="1283"/>
                  </a:lnTo>
                  <a:lnTo>
                    <a:pt x="1693" y="1266"/>
                  </a:lnTo>
                  <a:lnTo>
                    <a:pt x="1684" y="1253"/>
                  </a:lnTo>
                  <a:lnTo>
                    <a:pt x="1671" y="1238"/>
                  </a:lnTo>
                  <a:lnTo>
                    <a:pt x="1655" y="1225"/>
                  </a:lnTo>
                  <a:lnTo>
                    <a:pt x="1640" y="1213"/>
                  </a:lnTo>
                  <a:lnTo>
                    <a:pt x="1627" y="1202"/>
                  </a:lnTo>
                  <a:lnTo>
                    <a:pt x="1610" y="1187"/>
                  </a:lnTo>
                  <a:lnTo>
                    <a:pt x="1600" y="1175"/>
                  </a:lnTo>
                  <a:lnTo>
                    <a:pt x="1591" y="1162"/>
                  </a:lnTo>
                  <a:lnTo>
                    <a:pt x="1585" y="1148"/>
                  </a:lnTo>
                  <a:lnTo>
                    <a:pt x="1585" y="1131"/>
                  </a:lnTo>
                  <a:lnTo>
                    <a:pt x="1591" y="1118"/>
                  </a:lnTo>
                  <a:lnTo>
                    <a:pt x="1600" y="1099"/>
                  </a:lnTo>
                  <a:lnTo>
                    <a:pt x="1621" y="1080"/>
                  </a:lnTo>
                  <a:lnTo>
                    <a:pt x="1642" y="1057"/>
                  </a:lnTo>
                  <a:lnTo>
                    <a:pt x="1659" y="1033"/>
                  </a:lnTo>
                  <a:lnTo>
                    <a:pt x="1673" y="1004"/>
                  </a:lnTo>
                  <a:lnTo>
                    <a:pt x="1686" y="977"/>
                  </a:lnTo>
                  <a:lnTo>
                    <a:pt x="1693" y="943"/>
                  </a:lnTo>
                  <a:lnTo>
                    <a:pt x="1703" y="913"/>
                  </a:lnTo>
                  <a:lnTo>
                    <a:pt x="1707" y="879"/>
                  </a:lnTo>
                  <a:lnTo>
                    <a:pt x="1711" y="846"/>
                  </a:lnTo>
                  <a:lnTo>
                    <a:pt x="1711" y="812"/>
                  </a:lnTo>
                  <a:lnTo>
                    <a:pt x="1711" y="776"/>
                  </a:lnTo>
                  <a:lnTo>
                    <a:pt x="1707" y="744"/>
                  </a:lnTo>
                  <a:lnTo>
                    <a:pt x="1707" y="709"/>
                  </a:lnTo>
                  <a:lnTo>
                    <a:pt x="1703" y="677"/>
                  </a:lnTo>
                  <a:lnTo>
                    <a:pt x="1699" y="648"/>
                  </a:lnTo>
                  <a:lnTo>
                    <a:pt x="1695" y="620"/>
                  </a:lnTo>
                  <a:lnTo>
                    <a:pt x="1692" y="593"/>
                  </a:lnTo>
                  <a:lnTo>
                    <a:pt x="1686" y="567"/>
                  </a:lnTo>
                  <a:lnTo>
                    <a:pt x="1680" y="542"/>
                  </a:lnTo>
                  <a:lnTo>
                    <a:pt x="1676" y="513"/>
                  </a:lnTo>
                  <a:lnTo>
                    <a:pt x="1673" y="489"/>
                  </a:lnTo>
                  <a:lnTo>
                    <a:pt x="1669" y="462"/>
                  </a:lnTo>
                  <a:lnTo>
                    <a:pt x="1665" y="436"/>
                  </a:lnTo>
                  <a:lnTo>
                    <a:pt x="1665" y="411"/>
                  </a:lnTo>
                  <a:lnTo>
                    <a:pt x="1665" y="386"/>
                  </a:lnTo>
                  <a:lnTo>
                    <a:pt x="1665" y="360"/>
                  </a:lnTo>
                  <a:lnTo>
                    <a:pt x="1665" y="337"/>
                  </a:lnTo>
                  <a:lnTo>
                    <a:pt x="1669" y="314"/>
                  </a:lnTo>
                  <a:lnTo>
                    <a:pt x="1674" y="295"/>
                  </a:lnTo>
                  <a:lnTo>
                    <a:pt x="1678" y="276"/>
                  </a:lnTo>
                  <a:lnTo>
                    <a:pt x="1688" y="257"/>
                  </a:lnTo>
                  <a:lnTo>
                    <a:pt x="1695" y="242"/>
                  </a:lnTo>
                  <a:lnTo>
                    <a:pt x="1709" y="228"/>
                  </a:lnTo>
                  <a:lnTo>
                    <a:pt x="1720" y="215"/>
                  </a:lnTo>
                  <a:lnTo>
                    <a:pt x="1730" y="202"/>
                  </a:lnTo>
                  <a:lnTo>
                    <a:pt x="1735" y="188"/>
                  </a:lnTo>
                  <a:lnTo>
                    <a:pt x="1741" y="177"/>
                  </a:lnTo>
                  <a:lnTo>
                    <a:pt x="1745" y="162"/>
                  </a:lnTo>
                  <a:lnTo>
                    <a:pt x="1747" y="148"/>
                  </a:lnTo>
                  <a:lnTo>
                    <a:pt x="1745" y="137"/>
                  </a:lnTo>
                  <a:lnTo>
                    <a:pt x="1745" y="126"/>
                  </a:lnTo>
                  <a:lnTo>
                    <a:pt x="1739" y="114"/>
                  </a:lnTo>
                  <a:lnTo>
                    <a:pt x="1735" y="103"/>
                  </a:lnTo>
                  <a:lnTo>
                    <a:pt x="1726" y="91"/>
                  </a:lnTo>
                  <a:lnTo>
                    <a:pt x="1720" y="84"/>
                  </a:lnTo>
                  <a:lnTo>
                    <a:pt x="1709" y="76"/>
                  </a:lnTo>
                  <a:lnTo>
                    <a:pt x="1697" y="69"/>
                  </a:lnTo>
                  <a:lnTo>
                    <a:pt x="1686" y="65"/>
                  </a:lnTo>
                  <a:lnTo>
                    <a:pt x="1674" y="61"/>
                  </a:lnTo>
                  <a:lnTo>
                    <a:pt x="1655" y="55"/>
                  </a:lnTo>
                  <a:lnTo>
                    <a:pt x="1633" y="52"/>
                  </a:lnTo>
                  <a:lnTo>
                    <a:pt x="1606" y="46"/>
                  </a:lnTo>
                  <a:lnTo>
                    <a:pt x="1576" y="42"/>
                  </a:lnTo>
                  <a:lnTo>
                    <a:pt x="1541" y="36"/>
                  </a:lnTo>
                  <a:lnTo>
                    <a:pt x="1507" y="31"/>
                  </a:lnTo>
                  <a:lnTo>
                    <a:pt x="1469" y="27"/>
                  </a:lnTo>
                  <a:lnTo>
                    <a:pt x="1431" y="23"/>
                  </a:lnTo>
                  <a:lnTo>
                    <a:pt x="1389" y="19"/>
                  </a:lnTo>
                  <a:lnTo>
                    <a:pt x="1351" y="17"/>
                  </a:lnTo>
                  <a:lnTo>
                    <a:pt x="1313" y="17"/>
                  </a:lnTo>
                  <a:lnTo>
                    <a:pt x="1277" y="17"/>
                  </a:lnTo>
                  <a:lnTo>
                    <a:pt x="1241" y="21"/>
                  </a:lnTo>
                  <a:lnTo>
                    <a:pt x="1211" y="27"/>
                  </a:lnTo>
                  <a:lnTo>
                    <a:pt x="1182" y="33"/>
                  </a:lnTo>
                  <a:lnTo>
                    <a:pt x="1159" y="44"/>
                  </a:lnTo>
                  <a:lnTo>
                    <a:pt x="1135" y="52"/>
                  </a:lnTo>
                  <a:lnTo>
                    <a:pt x="1112" y="59"/>
                  </a:lnTo>
                  <a:lnTo>
                    <a:pt x="1087" y="67"/>
                  </a:lnTo>
                  <a:lnTo>
                    <a:pt x="1060" y="74"/>
                  </a:lnTo>
                  <a:lnTo>
                    <a:pt x="1034" y="76"/>
                  </a:lnTo>
                  <a:lnTo>
                    <a:pt x="1007" y="78"/>
                  </a:lnTo>
                  <a:lnTo>
                    <a:pt x="981" y="78"/>
                  </a:lnTo>
                  <a:lnTo>
                    <a:pt x="954" y="78"/>
                  </a:lnTo>
                  <a:lnTo>
                    <a:pt x="926" y="76"/>
                  </a:lnTo>
                  <a:lnTo>
                    <a:pt x="899" y="74"/>
                  </a:lnTo>
                  <a:lnTo>
                    <a:pt x="870" y="69"/>
                  </a:lnTo>
                  <a:lnTo>
                    <a:pt x="846" y="65"/>
                  </a:lnTo>
                  <a:lnTo>
                    <a:pt x="817" y="57"/>
                  </a:lnTo>
                  <a:lnTo>
                    <a:pt x="792" y="50"/>
                  </a:lnTo>
                  <a:lnTo>
                    <a:pt x="766" y="42"/>
                  </a:lnTo>
                  <a:lnTo>
                    <a:pt x="743" y="34"/>
                  </a:lnTo>
                  <a:lnTo>
                    <a:pt x="718" y="25"/>
                  </a:lnTo>
                  <a:lnTo>
                    <a:pt x="696" y="17"/>
                  </a:lnTo>
                  <a:lnTo>
                    <a:pt x="673" y="12"/>
                  </a:lnTo>
                  <a:lnTo>
                    <a:pt x="650" y="8"/>
                  </a:lnTo>
                  <a:lnTo>
                    <a:pt x="625" y="4"/>
                  </a:lnTo>
                  <a:lnTo>
                    <a:pt x="602" y="2"/>
                  </a:lnTo>
                  <a:lnTo>
                    <a:pt x="580" y="0"/>
                  </a:lnTo>
                  <a:lnTo>
                    <a:pt x="561" y="2"/>
                  </a:lnTo>
                  <a:lnTo>
                    <a:pt x="538" y="2"/>
                  </a:lnTo>
                  <a:lnTo>
                    <a:pt x="519" y="6"/>
                  </a:lnTo>
                  <a:lnTo>
                    <a:pt x="498" y="10"/>
                  </a:lnTo>
                  <a:lnTo>
                    <a:pt x="479" y="17"/>
                  </a:lnTo>
                  <a:lnTo>
                    <a:pt x="460" y="23"/>
                  </a:lnTo>
                  <a:lnTo>
                    <a:pt x="445" y="31"/>
                  </a:lnTo>
                  <a:lnTo>
                    <a:pt x="428" y="40"/>
                  </a:lnTo>
                  <a:lnTo>
                    <a:pt x="414" y="52"/>
                  </a:lnTo>
                  <a:lnTo>
                    <a:pt x="397" y="59"/>
                  </a:lnTo>
                  <a:lnTo>
                    <a:pt x="376" y="69"/>
                  </a:lnTo>
                  <a:lnTo>
                    <a:pt x="352" y="72"/>
                  </a:lnTo>
                  <a:lnTo>
                    <a:pt x="327" y="76"/>
                  </a:lnTo>
                  <a:lnTo>
                    <a:pt x="298" y="76"/>
                  </a:lnTo>
                  <a:lnTo>
                    <a:pt x="270" y="76"/>
                  </a:lnTo>
                  <a:lnTo>
                    <a:pt x="239" y="74"/>
                  </a:lnTo>
                  <a:lnTo>
                    <a:pt x="211" y="74"/>
                  </a:lnTo>
                  <a:lnTo>
                    <a:pt x="182" y="69"/>
                  </a:lnTo>
                  <a:lnTo>
                    <a:pt x="156" y="67"/>
                  </a:lnTo>
                  <a:lnTo>
                    <a:pt x="131" y="63"/>
                  </a:lnTo>
                  <a:lnTo>
                    <a:pt x="110" y="59"/>
                  </a:lnTo>
                  <a:lnTo>
                    <a:pt x="91" y="55"/>
                  </a:lnTo>
                  <a:lnTo>
                    <a:pt x="78" y="53"/>
                  </a:lnTo>
                  <a:lnTo>
                    <a:pt x="70" y="52"/>
                  </a:lnTo>
                  <a:lnTo>
                    <a:pt x="66" y="5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13" name="Freeform 6">
              <a:extLst>
                <a:ext uri="{FF2B5EF4-FFF2-40B4-BE49-F238E27FC236}">
                  <a16:creationId xmlns:a16="http://schemas.microsoft.com/office/drawing/2014/main" id="{B80FE5EA-64EE-2049-0485-D5AB23FA44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12" y="1008"/>
              <a:ext cx="390" cy="296"/>
            </a:xfrm>
            <a:custGeom>
              <a:avLst/>
              <a:gdLst>
                <a:gd name="T0" fmla="*/ 0 w 1277"/>
                <a:gd name="T1" fmla="*/ 0 h 1054"/>
                <a:gd name="T2" fmla="*/ 0 w 1277"/>
                <a:gd name="T3" fmla="*/ 0 h 1054"/>
                <a:gd name="T4" fmla="*/ 0 w 1277"/>
                <a:gd name="T5" fmla="*/ 0 h 1054"/>
                <a:gd name="T6" fmla="*/ 0 w 1277"/>
                <a:gd name="T7" fmla="*/ 0 h 1054"/>
                <a:gd name="T8" fmla="*/ 0 w 1277"/>
                <a:gd name="T9" fmla="*/ 0 h 1054"/>
                <a:gd name="T10" fmla="*/ 0 w 1277"/>
                <a:gd name="T11" fmla="*/ 0 h 1054"/>
                <a:gd name="T12" fmla="*/ 0 w 1277"/>
                <a:gd name="T13" fmla="*/ 0 h 1054"/>
                <a:gd name="T14" fmla="*/ 0 w 1277"/>
                <a:gd name="T15" fmla="*/ 0 h 1054"/>
                <a:gd name="T16" fmla="*/ 0 w 1277"/>
                <a:gd name="T17" fmla="*/ 0 h 1054"/>
                <a:gd name="T18" fmla="*/ 0 w 1277"/>
                <a:gd name="T19" fmla="*/ 0 h 1054"/>
                <a:gd name="T20" fmla="*/ 0 w 1277"/>
                <a:gd name="T21" fmla="*/ 0 h 1054"/>
                <a:gd name="T22" fmla="*/ 0 w 1277"/>
                <a:gd name="T23" fmla="*/ 0 h 1054"/>
                <a:gd name="T24" fmla="*/ 0 w 1277"/>
                <a:gd name="T25" fmla="*/ 0 h 1054"/>
                <a:gd name="T26" fmla="*/ 0 w 1277"/>
                <a:gd name="T27" fmla="*/ 0 h 1054"/>
                <a:gd name="T28" fmla="*/ 0 w 1277"/>
                <a:gd name="T29" fmla="*/ 0 h 1054"/>
                <a:gd name="T30" fmla="*/ 0 w 1277"/>
                <a:gd name="T31" fmla="*/ 0 h 1054"/>
                <a:gd name="T32" fmla="*/ 0 w 1277"/>
                <a:gd name="T33" fmla="*/ 0 h 1054"/>
                <a:gd name="T34" fmla="*/ 0 w 1277"/>
                <a:gd name="T35" fmla="*/ 0 h 1054"/>
                <a:gd name="T36" fmla="*/ 0 w 1277"/>
                <a:gd name="T37" fmla="*/ 0 h 1054"/>
                <a:gd name="T38" fmla="*/ 0 w 1277"/>
                <a:gd name="T39" fmla="*/ 0 h 1054"/>
                <a:gd name="T40" fmla="*/ 0 w 1277"/>
                <a:gd name="T41" fmla="*/ 0 h 1054"/>
                <a:gd name="T42" fmla="*/ 0 w 1277"/>
                <a:gd name="T43" fmla="*/ 0 h 1054"/>
                <a:gd name="T44" fmla="*/ 0 w 1277"/>
                <a:gd name="T45" fmla="*/ 0 h 1054"/>
                <a:gd name="T46" fmla="*/ 0 w 1277"/>
                <a:gd name="T47" fmla="*/ 0 h 1054"/>
                <a:gd name="T48" fmla="*/ 0 w 1277"/>
                <a:gd name="T49" fmla="*/ 0 h 1054"/>
                <a:gd name="T50" fmla="*/ 0 w 1277"/>
                <a:gd name="T51" fmla="*/ 0 h 1054"/>
                <a:gd name="T52" fmla="*/ 0 w 1277"/>
                <a:gd name="T53" fmla="*/ 0 h 1054"/>
                <a:gd name="T54" fmla="*/ 0 w 1277"/>
                <a:gd name="T55" fmla="*/ 0 h 1054"/>
                <a:gd name="T56" fmla="*/ 0 w 1277"/>
                <a:gd name="T57" fmla="*/ 0 h 1054"/>
                <a:gd name="T58" fmla="*/ 0 w 1277"/>
                <a:gd name="T59" fmla="*/ 0 h 1054"/>
                <a:gd name="T60" fmla="*/ 0 w 1277"/>
                <a:gd name="T61" fmla="*/ 0 h 1054"/>
                <a:gd name="T62" fmla="*/ 0 w 1277"/>
                <a:gd name="T63" fmla="*/ 0 h 1054"/>
                <a:gd name="T64" fmla="*/ 0 w 1277"/>
                <a:gd name="T65" fmla="*/ 0 h 1054"/>
                <a:gd name="T66" fmla="*/ 0 w 1277"/>
                <a:gd name="T67" fmla="*/ 0 h 1054"/>
                <a:gd name="T68" fmla="*/ 0 w 1277"/>
                <a:gd name="T69" fmla="*/ 0 h 1054"/>
                <a:gd name="T70" fmla="*/ 0 w 1277"/>
                <a:gd name="T71" fmla="*/ 0 h 1054"/>
                <a:gd name="T72" fmla="*/ 0 w 1277"/>
                <a:gd name="T73" fmla="*/ 0 h 1054"/>
                <a:gd name="T74" fmla="*/ 0 w 1277"/>
                <a:gd name="T75" fmla="*/ 0 h 1054"/>
                <a:gd name="T76" fmla="*/ 0 w 1277"/>
                <a:gd name="T77" fmla="*/ 0 h 1054"/>
                <a:gd name="T78" fmla="*/ 0 w 1277"/>
                <a:gd name="T79" fmla="*/ 0 h 1054"/>
                <a:gd name="T80" fmla="*/ 0 w 1277"/>
                <a:gd name="T81" fmla="*/ 0 h 1054"/>
                <a:gd name="T82" fmla="*/ 0 w 1277"/>
                <a:gd name="T83" fmla="*/ 0 h 1054"/>
                <a:gd name="T84" fmla="*/ 0 w 1277"/>
                <a:gd name="T85" fmla="*/ 0 h 1054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277"/>
                <a:gd name="T130" fmla="*/ 0 h 1054"/>
                <a:gd name="T131" fmla="*/ 1277 w 1277"/>
                <a:gd name="T132" fmla="*/ 1054 h 1054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277" h="1054">
                  <a:moveTo>
                    <a:pt x="452" y="116"/>
                  </a:moveTo>
                  <a:lnTo>
                    <a:pt x="422" y="113"/>
                  </a:lnTo>
                  <a:lnTo>
                    <a:pt x="391" y="103"/>
                  </a:lnTo>
                  <a:lnTo>
                    <a:pt x="359" y="92"/>
                  </a:lnTo>
                  <a:lnTo>
                    <a:pt x="327" y="78"/>
                  </a:lnTo>
                  <a:lnTo>
                    <a:pt x="294" y="61"/>
                  </a:lnTo>
                  <a:lnTo>
                    <a:pt x="260" y="44"/>
                  </a:lnTo>
                  <a:lnTo>
                    <a:pt x="228" y="29"/>
                  </a:lnTo>
                  <a:lnTo>
                    <a:pt x="196" y="18"/>
                  </a:lnTo>
                  <a:lnTo>
                    <a:pt x="163" y="6"/>
                  </a:lnTo>
                  <a:lnTo>
                    <a:pt x="135" y="0"/>
                  </a:lnTo>
                  <a:lnTo>
                    <a:pt x="106" y="0"/>
                  </a:lnTo>
                  <a:lnTo>
                    <a:pt x="82" y="8"/>
                  </a:lnTo>
                  <a:lnTo>
                    <a:pt x="57" y="23"/>
                  </a:lnTo>
                  <a:lnTo>
                    <a:pt x="36" y="48"/>
                  </a:lnTo>
                  <a:lnTo>
                    <a:pt x="19" y="82"/>
                  </a:lnTo>
                  <a:lnTo>
                    <a:pt x="5" y="132"/>
                  </a:lnTo>
                  <a:lnTo>
                    <a:pt x="0" y="177"/>
                  </a:lnTo>
                  <a:lnTo>
                    <a:pt x="15" y="221"/>
                  </a:lnTo>
                  <a:lnTo>
                    <a:pt x="42" y="253"/>
                  </a:lnTo>
                  <a:lnTo>
                    <a:pt x="82" y="282"/>
                  </a:lnTo>
                  <a:lnTo>
                    <a:pt x="127" y="307"/>
                  </a:lnTo>
                  <a:lnTo>
                    <a:pt x="182" y="327"/>
                  </a:lnTo>
                  <a:lnTo>
                    <a:pt x="239" y="346"/>
                  </a:lnTo>
                  <a:lnTo>
                    <a:pt x="296" y="365"/>
                  </a:lnTo>
                  <a:lnTo>
                    <a:pt x="350" y="385"/>
                  </a:lnTo>
                  <a:lnTo>
                    <a:pt x="399" y="404"/>
                  </a:lnTo>
                  <a:lnTo>
                    <a:pt x="441" y="426"/>
                  </a:lnTo>
                  <a:lnTo>
                    <a:pt x="471" y="455"/>
                  </a:lnTo>
                  <a:lnTo>
                    <a:pt x="488" y="485"/>
                  </a:lnTo>
                  <a:lnTo>
                    <a:pt x="490" y="525"/>
                  </a:lnTo>
                  <a:lnTo>
                    <a:pt x="471" y="571"/>
                  </a:lnTo>
                  <a:lnTo>
                    <a:pt x="435" y="626"/>
                  </a:lnTo>
                  <a:lnTo>
                    <a:pt x="384" y="679"/>
                  </a:lnTo>
                  <a:lnTo>
                    <a:pt x="332" y="723"/>
                  </a:lnTo>
                  <a:lnTo>
                    <a:pt x="281" y="757"/>
                  </a:lnTo>
                  <a:lnTo>
                    <a:pt x="234" y="784"/>
                  </a:lnTo>
                  <a:lnTo>
                    <a:pt x="188" y="803"/>
                  </a:lnTo>
                  <a:lnTo>
                    <a:pt x="146" y="818"/>
                  </a:lnTo>
                  <a:lnTo>
                    <a:pt x="106" y="827"/>
                  </a:lnTo>
                  <a:lnTo>
                    <a:pt x="74" y="837"/>
                  </a:lnTo>
                  <a:lnTo>
                    <a:pt x="45" y="843"/>
                  </a:lnTo>
                  <a:lnTo>
                    <a:pt x="25" y="848"/>
                  </a:lnTo>
                  <a:lnTo>
                    <a:pt x="11" y="852"/>
                  </a:lnTo>
                  <a:lnTo>
                    <a:pt x="9" y="862"/>
                  </a:lnTo>
                  <a:lnTo>
                    <a:pt x="13" y="873"/>
                  </a:lnTo>
                  <a:lnTo>
                    <a:pt x="30" y="890"/>
                  </a:lnTo>
                  <a:lnTo>
                    <a:pt x="59" y="913"/>
                  </a:lnTo>
                  <a:lnTo>
                    <a:pt x="99" y="945"/>
                  </a:lnTo>
                  <a:lnTo>
                    <a:pt x="150" y="974"/>
                  </a:lnTo>
                  <a:lnTo>
                    <a:pt x="215" y="1000"/>
                  </a:lnTo>
                  <a:lnTo>
                    <a:pt x="285" y="1019"/>
                  </a:lnTo>
                  <a:lnTo>
                    <a:pt x="367" y="1039"/>
                  </a:lnTo>
                  <a:lnTo>
                    <a:pt x="452" y="1048"/>
                  </a:lnTo>
                  <a:lnTo>
                    <a:pt x="543" y="1054"/>
                  </a:lnTo>
                  <a:lnTo>
                    <a:pt x="635" y="1054"/>
                  </a:lnTo>
                  <a:lnTo>
                    <a:pt x="728" y="1052"/>
                  </a:lnTo>
                  <a:lnTo>
                    <a:pt x="819" y="1040"/>
                  </a:lnTo>
                  <a:lnTo>
                    <a:pt x="906" y="1025"/>
                  </a:lnTo>
                  <a:lnTo>
                    <a:pt x="988" y="1004"/>
                  </a:lnTo>
                  <a:lnTo>
                    <a:pt x="1066" y="978"/>
                  </a:lnTo>
                  <a:lnTo>
                    <a:pt x="1133" y="945"/>
                  </a:lnTo>
                  <a:lnTo>
                    <a:pt x="1188" y="909"/>
                  </a:lnTo>
                  <a:lnTo>
                    <a:pt x="1233" y="864"/>
                  </a:lnTo>
                  <a:lnTo>
                    <a:pt x="1264" y="814"/>
                  </a:lnTo>
                  <a:lnTo>
                    <a:pt x="1277" y="772"/>
                  </a:lnTo>
                  <a:lnTo>
                    <a:pt x="1277" y="750"/>
                  </a:lnTo>
                  <a:lnTo>
                    <a:pt x="1262" y="742"/>
                  </a:lnTo>
                  <a:lnTo>
                    <a:pt x="1237" y="750"/>
                  </a:lnTo>
                  <a:lnTo>
                    <a:pt x="1203" y="769"/>
                  </a:lnTo>
                  <a:lnTo>
                    <a:pt x="1161" y="793"/>
                  </a:lnTo>
                  <a:lnTo>
                    <a:pt x="1116" y="824"/>
                  </a:lnTo>
                  <a:lnTo>
                    <a:pt x="1066" y="858"/>
                  </a:lnTo>
                  <a:lnTo>
                    <a:pt x="1013" y="890"/>
                  </a:lnTo>
                  <a:lnTo>
                    <a:pt x="962" y="917"/>
                  </a:lnTo>
                  <a:lnTo>
                    <a:pt x="908" y="936"/>
                  </a:lnTo>
                  <a:lnTo>
                    <a:pt x="863" y="945"/>
                  </a:lnTo>
                  <a:lnTo>
                    <a:pt x="821" y="942"/>
                  </a:lnTo>
                  <a:lnTo>
                    <a:pt x="789" y="923"/>
                  </a:lnTo>
                  <a:lnTo>
                    <a:pt x="762" y="881"/>
                  </a:lnTo>
                  <a:lnTo>
                    <a:pt x="751" y="820"/>
                  </a:lnTo>
                  <a:lnTo>
                    <a:pt x="743" y="750"/>
                  </a:lnTo>
                  <a:lnTo>
                    <a:pt x="743" y="689"/>
                  </a:lnTo>
                  <a:lnTo>
                    <a:pt x="747" y="635"/>
                  </a:lnTo>
                  <a:lnTo>
                    <a:pt x="758" y="590"/>
                  </a:lnTo>
                  <a:lnTo>
                    <a:pt x="771" y="550"/>
                  </a:lnTo>
                  <a:lnTo>
                    <a:pt x="791" y="518"/>
                  </a:lnTo>
                  <a:lnTo>
                    <a:pt x="811" y="489"/>
                  </a:lnTo>
                  <a:lnTo>
                    <a:pt x="840" y="466"/>
                  </a:lnTo>
                  <a:lnTo>
                    <a:pt x="868" y="445"/>
                  </a:lnTo>
                  <a:lnTo>
                    <a:pt x="903" y="426"/>
                  </a:lnTo>
                  <a:lnTo>
                    <a:pt x="937" y="411"/>
                  </a:lnTo>
                  <a:lnTo>
                    <a:pt x="979" y="396"/>
                  </a:lnTo>
                  <a:lnTo>
                    <a:pt x="1020" y="379"/>
                  </a:lnTo>
                  <a:lnTo>
                    <a:pt x="1066" y="364"/>
                  </a:lnTo>
                  <a:lnTo>
                    <a:pt x="1114" y="346"/>
                  </a:lnTo>
                  <a:lnTo>
                    <a:pt x="1165" y="327"/>
                  </a:lnTo>
                  <a:lnTo>
                    <a:pt x="1205" y="305"/>
                  </a:lnTo>
                  <a:lnTo>
                    <a:pt x="1231" y="282"/>
                  </a:lnTo>
                  <a:lnTo>
                    <a:pt x="1241" y="255"/>
                  </a:lnTo>
                  <a:lnTo>
                    <a:pt x="1237" y="231"/>
                  </a:lnTo>
                  <a:lnTo>
                    <a:pt x="1222" y="206"/>
                  </a:lnTo>
                  <a:lnTo>
                    <a:pt x="1199" y="183"/>
                  </a:lnTo>
                  <a:lnTo>
                    <a:pt x="1169" y="158"/>
                  </a:lnTo>
                  <a:lnTo>
                    <a:pt x="1133" y="137"/>
                  </a:lnTo>
                  <a:lnTo>
                    <a:pt x="1091" y="118"/>
                  </a:lnTo>
                  <a:lnTo>
                    <a:pt x="1047" y="101"/>
                  </a:lnTo>
                  <a:lnTo>
                    <a:pt x="1001" y="88"/>
                  </a:lnTo>
                  <a:lnTo>
                    <a:pt x="962" y="78"/>
                  </a:lnTo>
                  <a:lnTo>
                    <a:pt x="920" y="71"/>
                  </a:lnTo>
                  <a:lnTo>
                    <a:pt x="886" y="71"/>
                  </a:lnTo>
                  <a:lnTo>
                    <a:pt x="859" y="75"/>
                  </a:lnTo>
                  <a:lnTo>
                    <a:pt x="840" y="84"/>
                  </a:lnTo>
                  <a:lnTo>
                    <a:pt x="823" y="94"/>
                  </a:lnTo>
                  <a:lnTo>
                    <a:pt x="802" y="103"/>
                  </a:lnTo>
                  <a:lnTo>
                    <a:pt x="775" y="109"/>
                  </a:lnTo>
                  <a:lnTo>
                    <a:pt x="749" y="116"/>
                  </a:lnTo>
                  <a:lnTo>
                    <a:pt x="716" y="118"/>
                  </a:lnTo>
                  <a:lnTo>
                    <a:pt x="684" y="122"/>
                  </a:lnTo>
                  <a:lnTo>
                    <a:pt x="650" y="122"/>
                  </a:lnTo>
                  <a:lnTo>
                    <a:pt x="618" y="124"/>
                  </a:lnTo>
                  <a:lnTo>
                    <a:pt x="583" y="122"/>
                  </a:lnTo>
                  <a:lnTo>
                    <a:pt x="553" y="122"/>
                  </a:lnTo>
                  <a:lnTo>
                    <a:pt x="524" y="120"/>
                  </a:lnTo>
                  <a:lnTo>
                    <a:pt x="502" y="120"/>
                  </a:lnTo>
                  <a:lnTo>
                    <a:pt x="481" y="118"/>
                  </a:lnTo>
                  <a:lnTo>
                    <a:pt x="464" y="116"/>
                  </a:lnTo>
                  <a:lnTo>
                    <a:pt x="454" y="116"/>
                  </a:lnTo>
                  <a:lnTo>
                    <a:pt x="452" y="11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14" name="Freeform 7">
              <a:extLst>
                <a:ext uri="{FF2B5EF4-FFF2-40B4-BE49-F238E27FC236}">
                  <a16:creationId xmlns:a16="http://schemas.microsoft.com/office/drawing/2014/main" id="{C6E4D578-EFFB-5726-CAFA-AF49A71502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39" y="902"/>
              <a:ext cx="16" cy="23"/>
            </a:xfrm>
            <a:custGeom>
              <a:avLst/>
              <a:gdLst>
                <a:gd name="T0" fmla="*/ 0 w 52"/>
                <a:gd name="T1" fmla="*/ 0 h 84"/>
                <a:gd name="T2" fmla="*/ 0 w 52"/>
                <a:gd name="T3" fmla="*/ 0 h 84"/>
                <a:gd name="T4" fmla="*/ 0 w 52"/>
                <a:gd name="T5" fmla="*/ 0 h 84"/>
                <a:gd name="T6" fmla="*/ 0 w 52"/>
                <a:gd name="T7" fmla="*/ 0 h 84"/>
                <a:gd name="T8" fmla="*/ 0 w 52"/>
                <a:gd name="T9" fmla="*/ 0 h 84"/>
                <a:gd name="T10" fmla="*/ 0 w 52"/>
                <a:gd name="T11" fmla="*/ 0 h 84"/>
                <a:gd name="T12" fmla="*/ 0 w 52"/>
                <a:gd name="T13" fmla="*/ 0 h 84"/>
                <a:gd name="T14" fmla="*/ 0 w 52"/>
                <a:gd name="T15" fmla="*/ 0 h 84"/>
                <a:gd name="T16" fmla="*/ 0 w 52"/>
                <a:gd name="T17" fmla="*/ 0 h 84"/>
                <a:gd name="T18" fmla="*/ 0 w 52"/>
                <a:gd name="T19" fmla="*/ 0 h 84"/>
                <a:gd name="T20" fmla="*/ 0 w 52"/>
                <a:gd name="T21" fmla="*/ 0 h 84"/>
                <a:gd name="T22" fmla="*/ 0 w 52"/>
                <a:gd name="T23" fmla="*/ 0 h 84"/>
                <a:gd name="T24" fmla="*/ 0 w 52"/>
                <a:gd name="T25" fmla="*/ 0 h 84"/>
                <a:gd name="T26" fmla="*/ 0 w 52"/>
                <a:gd name="T27" fmla="*/ 0 h 84"/>
                <a:gd name="T28" fmla="*/ 0 w 52"/>
                <a:gd name="T29" fmla="*/ 0 h 84"/>
                <a:gd name="T30" fmla="*/ 0 w 52"/>
                <a:gd name="T31" fmla="*/ 0 h 84"/>
                <a:gd name="T32" fmla="*/ 0 w 52"/>
                <a:gd name="T33" fmla="*/ 0 h 84"/>
                <a:gd name="T34" fmla="*/ 0 w 52"/>
                <a:gd name="T35" fmla="*/ 0 h 84"/>
                <a:gd name="T36" fmla="*/ 0 w 52"/>
                <a:gd name="T37" fmla="*/ 0 h 84"/>
                <a:gd name="T38" fmla="*/ 0 w 52"/>
                <a:gd name="T39" fmla="*/ 0 h 84"/>
                <a:gd name="T40" fmla="*/ 0 w 52"/>
                <a:gd name="T41" fmla="*/ 0 h 84"/>
                <a:gd name="T42" fmla="*/ 0 w 52"/>
                <a:gd name="T43" fmla="*/ 0 h 84"/>
                <a:gd name="T44" fmla="*/ 0 w 52"/>
                <a:gd name="T45" fmla="*/ 0 h 84"/>
                <a:gd name="T46" fmla="*/ 0 w 52"/>
                <a:gd name="T47" fmla="*/ 0 h 84"/>
                <a:gd name="T48" fmla="*/ 0 w 52"/>
                <a:gd name="T49" fmla="*/ 0 h 84"/>
                <a:gd name="T50" fmla="*/ 0 w 52"/>
                <a:gd name="T51" fmla="*/ 0 h 8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52"/>
                <a:gd name="T79" fmla="*/ 0 h 84"/>
                <a:gd name="T80" fmla="*/ 52 w 52"/>
                <a:gd name="T81" fmla="*/ 84 h 8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52" h="84">
                  <a:moveTo>
                    <a:pt x="12" y="2"/>
                  </a:moveTo>
                  <a:lnTo>
                    <a:pt x="16" y="0"/>
                  </a:lnTo>
                  <a:lnTo>
                    <a:pt x="21" y="4"/>
                  </a:lnTo>
                  <a:lnTo>
                    <a:pt x="29" y="8"/>
                  </a:lnTo>
                  <a:lnTo>
                    <a:pt x="35" y="17"/>
                  </a:lnTo>
                  <a:lnTo>
                    <a:pt x="40" y="23"/>
                  </a:lnTo>
                  <a:lnTo>
                    <a:pt x="46" y="32"/>
                  </a:lnTo>
                  <a:lnTo>
                    <a:pt x="48" y="42"/>
                  </a:lnTo>
                  <a:lnTo>
                    <a:pt x="52" y="50"/>
                  </a:lnTo>
                  <a:lnTo>
                    <a:pt x="52" y="61"/>
                  </a:lnTo>
                  <a:lnTo>
                    <a:pt x="52" y="72"/>
                  </a:lnTo>
                  <a:lnTo>
                    <a:pt x="46" y="78"/>
                  </a:lnTo>
                  <a:lnTo>
                    <a:pt x="38" y="84"/>
                  </a:lnTo>
                  <a:lnTo>
                    <a:pt x="29" y="84"/>
                  </a:lnTo>
                  <a:lnTo>
                    <a:pt x="19" y="80"/>
                  </a:lnTo>
                  <a:lnTo>
                    <a:pt x="10" y="74"/>
                  </a:lnTo>
                  <a:lnTo>
                    <a:pt x="0" y="65"/>
                  </a:lnTo>
                  <a:lnTo>
                    <a:pt x="0" y="59"/>
                  </a:lnTo>
                  <a:lnTo>
                    <a:pt x="0" y="51"/>
                  </a:lnTo>
                  <a:lnTo>
                    <a:pt x="2" y="40"/>
                  </a:lnTo>
                  <a:lnTo>
                    <a:pt x="6" y="31"/>
                  </a:lnTo>
                  <a:lnTo>
                    <a:pt x="6" y="17"/>
                  </a:lnTo>
                  <a:lnTo>
                    <a:pt x="10" y="10"/>
                  </a:lnTo>
                  <a:lnTo>
                    <a:pt x="10" y="4"/>
                  </a:lnTo>
                  <a:lnTo>
                    <a:pt x="12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15" name="Freeform 8">
              <a:extLst>
                <a:ext uri="{FF2B5EF4-FFF2-40B4-BE49-F238E27FC236}">
                  <a16:creationId xmlns:a16="http://schemas.microsoft.com/office/drawing/2014/main" id="{A5993B08-A5A2-E38A-6C51-32CDFB3F19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25" y="913"/>
              <a:ext cx="82" cy="33"/>
            </a:xfrm>
            <a:custGeom>
              <a:avLst/>
              <a:gdLst>
                <a:gd name="T0" fmla="*/ 0 w 268"/>
                <a:gd name="T1" fmla="*/ 0 h 118"/>
                <a:gd name="T2" fmla="*/ 0 w 268"/>
                <a:gd name="T3" fmla="*/ 0 h 118"/>
                <a:gd name="T4" fmla="*/ 0 w 268"/>
                <a:gd name="T5" fmla="*/ 0 h 118"/>
                <a:gd name="T6" fmla="*/ 0 w 268"/>
                <a:gd name="T7" fmla="*/ 0 h 118"/>
                <a:gd name="T8" fmla="*/ 0 w 268"/>
                <a:gd name="T9" fmla="*/ 0 h 118"/>
                <a:gd name="T10" fmla="*/ 0 w 268"/>
                <a:gd name="T11" fmla="*/ 0 h 118"/>
                <a:gd name="T12" fmla="*/ 0 w 268"/>
                <a:gd name="T13" fmla="*/ 0 h 118"/>
                <a:gd name="T14" fmla="*/ 0 w 268"/>
                <a:gd name="T15" fmla="*/ 0 h 118"/>
                <a:gd name="T16" fmla="*/ 0 w 268"/>
                <a:gd name="T17" fmla="*/ 0 h 118"/>
                <a:gd name="T18" fmla="*/ 0 w 268"/>
                <a:gd name="T19" fmla="*/ 0 h 118"/>
                <a:gd name="T20" fmla="*/ 0 w 268"/>
                <a:gd name="T21" fmla="*/ 0 h 118"/>
                <a:gd name="T22" fmla="*/ 0 w 268"/>
                <a:gd name="T23" fmla="*/ 0 h 118"/>
                <a:gd name="T24" fmla="*/ 0 w 268"/>
                <a:gd name="T25" fmla="*/ 0 h 118"/>
                <a:gd name="T26" fmla="*/ 0 w 268"/>
                <a:gd name="T27" fmla="*/ 0 h 118"/>
                <a:gd name="T28" fmla="*/ 0 w 268"/>
                <a:gd name="T29" fmla="*/ 0 h 118"/>
                <a:gd name="T30" fmla="*/ 0 w 268"/>
                <a:gd name="T31" fmla="*/ 0 h 118"/>
                <a:gd name="T32" fmla="*/ 0 w 268"/>
                <a:gd name="T33" fmla="*/ 0 h 118"/>
                <a:gd name="T34" fmla="*/ 0 w 268"/>
                <a:gd name="T35" fmla="*/ 0 h 118"/>
                <a:gd name="T36" fmla="*/ 0 w 268"/>
                <a:gd name="T37" fmla="*/ 0 h 118"/>
                <a:gd name="T38" fmla="*/ 0 w 268"/>
                <a:gd name="T39" fmla="*/ 0 h 118"/>
                <a:gd name="T40" fmla="*/ 0 w 268"/>
                <a:gd name="T41" fmla="*/ 0 h 118"/>
                <a:gd name="T42" fmla="*/ 0 w 268"/>
                <a:gd name="T43" fmla="*/ 0 h 118"/>
                <a:gd name="T44" fmla="*/ 0 w 268"/>
                <a:gd name="T45" fmla="*/ 0 h 118"/>
                <a:gd name="T46" fmla="*/ 0 w 268"/>
                <a:gd name="T47" fmla="*/ 0 h 118"/>
                <a:gd name="T48" fmla="*/ 0 w 268"/>
                <a:gd name="T49" fmla="*/ 0 h 118"/>
                <a:gd name="T50" fmla="*/ 0 w 268"/>
                <a:gd name="T51" fmla="*/ 0 h 118"/>
                <a:gd name="T52" fmla="*/ 0 w 268"/>
                <a:gd name="T53" fmla="*/ 0 h 118"/>
                <a:gd name="T54" fmla="*/ 0 w 268"/>
                <a:gd name="T55" fmla="*/ 0 h 118"/>
                <a:gd name="T56" fmla="*/ 0 w 268"/>
                <a:gd name="T57" fmla="*/ 0 h 118"/>
                <a:gd name="T58" fmla="*/ 0 w 268"/>
                <a:gd name="T59" fmla="*/ 0 h 118"/>
                <a:gd name="T60" fmla="*/ 0 w 268"/>
                <a:gd name="T61" fmla="*/ 0 h 118"/>
                <a:gd name="T62" fmla="*/ 0 w 268"/>
                <a:gd name="T63" fmla="*/ 0 h 11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68"/>
                <a:gd name="T97" fmla="*/ 0 h 118"/>
                <a:gd name="T98" fmla="*/ 268 w 268"/>
                <a:gd name="T99" fmla="*/ 118 h 11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68" h="118">
                  <a:moveTo>
                    <a:pt x="7" y="0"/>
                  </a:moveTo>
                  <a:lnTo>
                    <a:pt x="9" y="0"/>
                  </a:lnTo>
                  <a:lnTo>
                    <a:pt x="15" y="0"/>
                  </a:lnTo>
                  <a:lnTo>
                    <a:pt x="21" y="0"/>
                  </a:lnTo>
                  <a:lnTo>
                    <a:pt x="24" y="0"/>
                  </a:lnTo>
                  <a:lnTo>
                    <a:pt x="22" y="15"/>
                  </a:lnTo>
                  <a:lnTo>
                    <a:pt x="24" y="29"/>
                  </a:lnTo>
                  <a:lnTo>
                    <a:pt x="26" y="40"/>
                  </a:lnTo>
                  <a:lnTo>
                    <a:pt x="34" y="51"/>
                  </a:lnTo>
                  <a:lnTo>
                    <a:pt x="41" y="59"/>
                  </a:lnTo>
                  <a:lnTo>
                    <a:pt x="53" y="67"/>
                  </a:lnTo>
                  <a:lnTo>
                    <a:pt x="64" y="70"/>
                  </a:lnTo>
                  <a:lnTo>
                    <a:pt x="80" y="76"/>
                  </a:lnTo>
                  <a:lnTo>
                    <a:pt x="91" y="76"/>
                  </a:lnTo>
                  <a:lnTo>
                    <a:pt x="106" y="78"/>
                  </a:lnTo>
                  <a:lnTo>
                    <a:pt x="121" y="76"/>
                  </a:lnTo>
                  <a:lnTo>
                    <a:pt x="137" y="76"/>
                  </a:lnTo>
                  <a:lnTo>
                    <a:pt x="150" y="72"/>
                  </a:lnTo>
                  <a:lnTo>
                    <a:pt x="163" y="70"/>
                  </a:lnTo>
                  <a:lnTo>
                    <a:pt x="175" y="67"/>
                  </a:lnTo>
                  <a:lnTo>
                    <a:pt x="188" y="63"/>
                  </a:lnTo>
                  <a:lnTo>
                    <a:pt x="194" y="57"/>
                  </a:lnTo>
                  <a:lnTo>
                    <a:pt x="201" y="53"/>
                  </a:lnTo>
                  <a:lnTo>
                    <a:pt x="211" y="48"/>
                  </a:lnTo>
                  <a:lnTo>
                    <a:pt x="218" y="44"/>
                  </a:lnTo>
                  <a:lnTo>
                    <a:pt x="226" y="38"/>
                  </a:lnTo>
                  <a:lnTo>
                    <a:pt x="235" y="34"/>
                  </a:lnTo>
                  <a:lnTo>
                    <a:pt x="243" y="30"/>
                  </a:lnTo>
                  <a:lnTo>
                    <a:pt x="252" y="29"/>
                  </a:lnTo>
                  <a:lnTo>
                    <a:pt x="258" y="34"/>
                  </a:lnTo>
                  <a:lnTo>
                    <a:pt x="268" y="42"/>
                  </a:lnTo>
                  <a:lnTo>
                    <a:pt x="254" y="48"/>
                  </a:lnTo>
                  <a:lnTo>
                    <a:pt x="245" y="57"/>
                  </a:lnTo>
                  <a:lnTo>
                    <a:pt x="232" y="65"/>
                  </a:lnTo>
                  <a:lnTo>
                    <a:pt x="220" y="72"/>
                  </a:lnTo>
                  <a:lnTo>
                    <a:pt x="207" y="78"/>
                  </a:lnTo>
                  <a:lnTo>
                    <a:pt x="195" y="86"/>
                  </a:lnTo>
                  <a:lnTo>
                    <a:pt x="184" y="91"/>
                  </a:lnTo>
                  <a:lnTo>
                    <a:pt x="171" y="97"/>
                  </a:lnTo>
                  <a:lnTo>
                    <a:pt x="156" y="101"/>
                  </a:lnTo>
                  <a:lnTo>
                    <a:pt x="144" y="105"/>
                  </a:lnTo>
                  <a:lnTo>
                    <a:pt x="129" y="108"/>
                  </a:lnTo>
                  <a:lnTo>
                    <a:pt x="118" y="112"/>
                  </a:lnTo>
                  <a:lnTo>
                    <a:pt x="102" y="114"/>
                  </a:lnTo>
                  <a:lnTo>
                    <a:pt x="89" y="116"/>
                  </a:lnTo>
                  <a:lnTo>
                    <a:pt x="76" y="118"/>
                  </a:lnTo>
                  <a:lnTo>
                    <a:pt x="62" y="118"/>
                  </a:lnTo>
                  <a:lnTo>
                    <a:pt x="53" y="118"/>
                  </a:lnTo>
                  <a:lnTo>
                    <a:pt x="43" y="116"/>
                  </a:lnTo>
                  <a:lnTo>
                    <a:pt x="34" y="112"/>
                  </a:lnTo>
                  <a:lnTo>
                    <a:pt x="28" y="108"/>
                  </a:lnTo>
                  <a:lnTo>
                    <a:pt x="21" y="101"/>
                  </a:lnTo>
                  <a:lnTo>
                    <a:pt x="15" y="95"/>
                  </a:lnTo>
                  <a:lnTo>
                    <a:pt x="11" y="86"/>
                  </a:lnTo>
                  <a:lnTo>
                    <a:pt x="7" y="78"/>
                  </a:lnTo>
                  <a:lnTo>
                    <a:pt x="3" y="67"/>
                  </a:lnTo>
                  <a:lnTo>
                    <a:pt x="2" y="57"/>
                  </a:lnTo>
                  <a:lnTo>
                    <a:pt x="0" y="48"/>
                  </a:lnTo>
                  <a:lnTo>
                    <a:pt x="0" y="38"/>
                  </a:lnTo>
                  <a:lnTo>
                    <a:pt x="0" y="27"/>
                  </a:lnTo>
                  <a:lnTo>
                    <a:pt x="2" y="17"/>
                  </a:lnTo>
                  <a:lnTo>
                    <a:pt x="3" y="8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16" name="Freeform 9">
              <a:extLst>
                <a:ext uri="{FF2B5EF4-FFF2-40B4-BE49-F238E27FC236}">
                  <a16:creationId xmlns:a16="http://schemas.microsoft.com/office/drawing/2014/main" id="{4425C130-7641-B116-3879-40A3625B97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34" y="886"/>
              <a:ext cx="122" cy="73"/>
            </a:xfrm>
            <a:custGeom>
              <a:avLst/>
              <a:gdLst>
                <a:gd name="T0" fmla="*/ 0 w 399"/>
                <a:gd name="T1" fmla="*/ 0 h 258"/>
                <a:gd name="T2" fmla="*/ 0 w 399"/>
                <a:gd name="T3" fmla="*/ 0 h 258"/>
                <a:gd name="T4" fmla="*/ 0 w 399"/>
                <a:gd name="T5" fmla="*/ 0 h 258"/>
                <a:gd name="T6" fmla="*/ 0 w 399"/>
                <a:gd name="T7" fmla="*/ 0 h 258"/>
                <a:gd name="T8" fmla="*/ 0 w 399"/>
                <a:gd name="T9" fmla="*/ 0 h 258"/>
                <a:gd name="T10" fmla="*/ 0 w 399"/>
                <a:gd name="T11" fmla="*/ 0 h 258"/>
                <a:gd name="T12" fmla="*/ 0 w 399"/>
                <a:gd name="T13" fmla="*/ 0 h 258"/>
                <a:gd name="T14" fmla="*/ 0 w 399"/>
                <a:gd name="T15" fmla="*/ 0 h 258"/>
                <a:gd name="T16" fmla="*/ 0 w 399"/>
                <a:gd name="T17" fmla="*/ 0 h 258"/>
                <a:gd name="T18" fmla="*/ 0 w 399"/>
                <a:gd name="T19" fmla="*/ 0 h 258"/>
                <a:gd name="T20" fmla="*/ 0 w 399"/>
                <a:gd name="T21" fmla="*/ 0 h 258"/>
                <a:gd name="T22" fmla="*/ 0 w 399"/>
                <a:gd name="T23" fmla="*/ 0 h 258"/>
                <a:gd name="T24" fmla="*/ 0 w 399"/>
                <a:gd name="T25" fmla="*/ 0 h 258"/>
                <a:gd name="T26" fmla="*/ 0 w 399"/>
                <a:gd name="T27" fmla="*/ 0 h 258"/>
                <a:gd name="T28" fmla="*/ 0 w 399"/>
                <a:gd name="T29" fmla="*/ 0 h 258"/>
                <a:gd name="T30" fmla="*/ 0 w 399"/>
                <a:gd name="T31" fmla="*/ 0 h 258"/>
                <a:gd name="T32" fmla="*/ 0 w 399"/>
                <a:gd name="T33" fmla="*/ 0 h 258"/>
                <a:gd name="T34" fmla="*/ 0 w 399"/>
                <a:gd name="T35" fmla="*/ 0 h 258"/>
                <a:gd name="T36" fmla="*/ 0 w 399"/>
                <a:gd name="T37" fmla="*/ 0 h 258"/>
                <a:gd name="T38" fmla="*/ 0 w 399"/>
                <a:gd name="T39" fmla="*/ 0 h 258"/>
                <a:gd name="T40" fmla="*/ 0 w 399"/>
                <a:gd name="T41" fmla="*/ 0 h 258"/>
                <a:gd name="T42" fmla="*/ 0 w 399"/>
                <a:gd name="T43" fmla="*/ 0 h 258"/>
                <a:gd name="T44" fmla="*/ 0 w 399"/>
                <a:gd name="T45" fmla="*/ 0 h 258"/>
                <a:gd name="T46" fmla="*/ 0 w 399"/>
                <a:gd name="T47" fmla="*/ 0 h 258"/>
                <a:gd name="T48" fmla="*/ 0 w 399"/>
                <a:gd name="T49" fmla="*/ 0 h 258"/>
                <a:gd name="T50" fmla="*/ 0 w 399"/>
                <a:gd name="T51" fmla="*/ 0 h 258"/>
                <a:gd name="T52" fmla="*/ 0 w 399"/>
                <a:gd name="T53" fmla="*/ 0 h 258"/>
                <a:gd name="T54" fmla="*/ 0 w 399"/>
                <a:gd name="T55" fmla="*/ 0 h 258"/>
                <a:gd name="T56" fmla="*/ 0 w 399"/>
                <a:gd name="T57" fmla="*/ 0 h 258"/>
                <a:gd name="T58" fmla="*/ 0 w 399"/>
                <a:gd name="T59" fmla="*/ 0 h 258"/>
                <a:gd name="T60" fmla="*/ 0 w 399"/>
                <a:gd name="T61" fmla="*/ 0 h 258"/>
                <a:gd name="T62" fmla="*/ 0 w 399"/>
                <a:gd name="T63" fmla="*/ 0 h 258"/>
                <a:gd name="T64" fmla="*/ 0 w 399"/>
                <a:gd name="T65" fmla="*/ 0 h 258"/>
                <a:gd name="T66" fmla="*/ 0 w 399"/>
                <a:gd name="T67" fmla="*/ 0 h 258"/>
                <a:gd name="T68" fmla="*/ 0 w 399"/>
                <a:gd name="T69" fmla="*/ 0 h 258"/>
                <a:gd name="T70" fmla="*/ 0 w 399"/>
                <a:gd name="T71" fmla="*/ 0 h 258"/>
                <a:gd name="T72" fmla="*/ 0 w 399"/>
                <a:gd name="T73" fmla="*/ 0 h 258"/>
                <a:gd name="T74" fmla="*/ 0 w 399"/>
                <a:gd name="T75" fmla="*/ 0 h 258"/>
                <a:gd name="T76" fmla="*/ 0 w 399"/>
                <a:gd name="T77" fmla="*/ 0 h 258"/>
                <a:gd name="T78" fmla="*/ 0 w 399"/>
                <a:gd name="T79" fmla="*/ 0 h 258"/>
                <a:gd name="T80" fmla="*/ 0 w 399"/>
                <a:gd name="T81" fmla="*/ 0 h 258"/>
                <a:gd name="T82" fmla="*/ 0 w 399"/>
                <a:gd name="T83" fmla="*/ 0 h 258"/>
                <a:gd name="T84" fmla="*/ 0 w 399"/>
                <a:gd name="T85" fmla="*/ 0 h 258"/>
                <a:gd name="T86" fmla="*/ 0 w 399"/>
                <a:gd name="T87" fmla="*/ 0 h 258"/>
                <a:gd name="T88" fmla="*/ 0 w 399"/>
                <a:gd name="T89" fmla="*/ 0 h 258"/>
                <a:gd name="T90" fmla="*/ 0 w 399"/>
                <a:gd name="T91" fmla="*/ 0 h 25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399"/>
                <a:gd name="T139" fmla="*/ 0 h 258"/>
                <a:gd name="T140" fmla="*/ 399 w 399"/>
                <a:gd name="T141" fmla="*/ 258 h 258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399" h="258">
                  <a:moveTo>
                    <a:pt x="262" y="6"/>
                  </a:moveTo>
                  <a:lnTo>
                    <a:pt x="279" y="0"/>
                  </a:lnTo>
                  <a:lnTo>
                    <a:pt x="296" y="2"/>
                  </a:lnTo>
                  <a:lnTo>
                    <a:pt x="313" y="6"/>
                  </a:lnTo>
                  <a:lnTo>
                    <a:pt x="330" y="13"/>
                  </a:lnTo>
                  <a:lnTo>
                    <a:pt x="346" y="23"/>
                  </a:lnTo>
                  <a:lnTo>
                    <a:pt x="361" y="34"/>
                  </a:lnTo>
                  <a:lnTo>
                    <a:pt x="372" y="47"/>
                  </a:lnTo>
                  <a:lnTo>
                    <a:pt x="384" y="63"/>
                  </a:lnTo>
                  <a:lnTo>
                    <a:pt x="389" y="78"/>
                  </a:lnTo>
                  <a:lnTo>
                    <a:pt x="395" y="95"/>
                  </a:lnTo>
                  <a:lnTo>
                    <a:pt x="399" y="110"/>
                  </a:lnTo>
                  <a:lnTo>
                    <a:pt x="399" y="127"/>
                  </a:lnTo>
                  <a:lnTo>
                    <a:pt x="393" y="144"/>
                  </a:lnTo>
                  <a:lnTo>
                    <a:pt x="386" y="160"/>
                  </a:lnTo>
                  <a:lnTo>
                    <a:pt x="372" y="175"/>
                  </a:lnTo>
                  <a:lnTo>
                    <a:pt x="357" y="190"/>
                  </a:lnTo>
                  <a:lnTo>
                    <a:pt x="348" y="198"/>
                  </a:lnTo>
                  <a:lnTo>
                    <a:pt x="342" y="203"/>
                  </a:lnTo>
                  <a:lnTo>
                    <a:pt x="334" y="211"/>
                  </a:lnTo>
                  <a:lnTo>
                    <a:pt x="325" y="217"/>
                  </a:lnTo>
                  <a:lnTo>
                    <a:pt x="315" y="222"/>
                  </a:lnTo>
                  <a:lnTo>
                    <a:pt x="306" y="228"/>
                  </a:lnTo>
                  <a:lnTo>
                    <a:pt x="296" y="234"/>
                  </a:lnTo>
                  <a:lnTo>
                    <a:pt x="287" y="239"/>
                  </a:lnTo>
                  <a:lnTo>
                    <a:pt x="273" y="241"/>
                  </a:lnTo>
                  <a:lnTo>
                    <a:pt x="264" y="245"/>
                  </a:lnTo>
                  <a:lnTo>
                    <a:pt x="253" y="249"/>
                  </a:lnTo>
                  <a:lnTo>
                    <a:pt x="243" y="253"/>
                  </a:lnTo>
                  <a:lnTo>
                    <a:pt x="232" y="253"/>
                  </a:lnTo>
                  <a:lnTo>
                    <a:pt x="222" y="255"/>
                  </a:lnTo>
                  <a:lnTo>
                    <a:pt x="213" y="257"/>
                  </a:lnTo>
                  <a:lnTo>
                    <a:pt x="203" y="258"/>
                  </a:lnTo>
                  <a:lnTo>
                    <a:pt x="188" y="253"/>
                  </a:lnTo>
                  <a:lnTo>
                    <a:pt x="171" y="251"/>
                  </a:lnTo>
                  <a:lnTo>
                    <a:pt x="156" y="245"/>
                  </a:lnTo>
                  <a:lnTo>
                    <a:pt x="138" y="239"/>
                  </a:lnTo>
                  <a:lnTo>
                    <a:pt x="123" y="232"/>
                  </a:lnTo>
                  <a:lnTo>
                    <a:pt x="110" y="226"/>
                  </a:lnTo>
                  <a:lnTo>
                    <a:pt x="95" y="217"/>
                  </a:lnTo>
                  <a:lnTo>
                    <a:pt x="83" y="207"/>
                  </a:lnTo>
                  <a:lnTo>
                    <a:pt x="68" y="196"/>
                  </a:lnTo>
                  <a:lnTo>
                    <a:pt x="55" y="184"/>
                  </a:lnTo>
                  <a:lnTo>
                    <a:pt x="43" y="171"/>
                  </a:lnTo>
                  <a:lnTo>
                    <a:pt x="34" y="160"/>
                  </a:lnTo>
                  <a:lnTo>
                    <a:pt x="23" y="144"/>
                  </a:lnTo>
                  <a:lnTo>
                    <a:pt x="15" y="131"/>
                  </a:lnTo>
                  <a:lnTo>
                    <a:pt x="5" y="114"/>
                  </a:lnTo>
                  <a:lnTo>
                    <a:pt x="0" y="99"/>
                  </a:lnTo>
                  <a:lnTo>
                    <a:pt x="4" y="89"/>
                  </a:lnTo>
                  <a:lnTo>
                    <a:pt x="9" y="82"/>
                  </a:lnTo>
                  <a:lnTo>
                    <a:pt x="21" y="99"/>
                  </a:lnTo>
                  <a:lnTo>
                    <a:pt x="32" y="116"/>
                  </a:lnTo>
                  <a:lnTo>
                    <a:pt x="47" y="131"/>
                  </a:lnTo>
                  <a:lnTo>
                    <a:pt x="64" y="146"/>
                  </a:lnTo>
                  <a:lnTo>
                    <a:pt x="80" y="160"/>
                  </a:lnTo>
                  <a:lnTo>
                    <a:pt x="97" y="171"/>
                  </a:lnTo>
                  <a:lnTo>
                    <a:pt x="116" y="182"/>
                  </a:lnTo>
                  <a:lnTo>
                    <a:pt x="137" y="192"/>
                  </a:lnTo>
                  <a:lnTo>
                    <a:pt x="156" y="198"/>
                  </a:lnTo>
                  <a:lnTo>
                    <a:pt x="176" y="203"/>
                  </a:lnTo>
                  <a:lnTo>
                    <a:pt x="197" y="207"/>
                  </a:lnTo>
                  <a:lnTo>
                    <a:pt x="218" y="211"/>
                  </a:lnTo>
                  <a:lnTo>
                    <a:pt x="239" y="211"/>
                  </a:lnTo>
                  <a:lnTo>
                    <a:pt x="260" y="211"/>
                  </a:lnTo>
                  <a:lnTo>
                    <a:pt x="283" y="207"/>
                  </a:lnTo>
                  <a:lnTo>
                    <a:pt x="304" y="201"/>
                  </a:lnTo>
                  <a:lnTo>
                    <a:pt x="311" y="196"/>
                  </a:lnTo>
                  <a:lnTo>
                    <a:pt x="321" y="188"/>
                  </a:lnTo>
                  <a:lnTo>
                    <a:pt x="329" y="181"/>
                  </a:lnTo>
                  <a:lnTo>
                    <a:pt x="338" y="175"/>
                  </a:lnTo>
                  <a:lnTo>
                    <a:pt x="346" y="165"/>
                  </a:lnTo>
                  <a:lnTo>
                    <a:pt x="353" y="156"/>
                  </a:lnTo>
                  <a:lnTo>
                    <a:pt x="361" y="146"/>
                  </a:lnTo>
                  <a:lnTo>
                    <a:pt x="367" y="137"/>
                  </a:lnTo>
                  <a:lnTo>
                    <a:pt x="370" y="127"/>
                  </a:lnTo>
                  <a:lnTo>
                    <a:pt x="374" y="116"/>
                  </a:lnTo>
                  <a:lnTo>
                    <a:pt x="376" y="104"/>
                  </a:lnTo>
                  <a:lnTo>
                    <a:pt x="376" y="95"/>
                  </a:lnTo>
                  <a:lnTo>
                    <a:pt x="372" y="85"/>
                  </a:lnTo>
                  <a:lnTo>
                    <a:pt x="367" y="76"/>
                  </a:lnTo>
                  <a:lnTo>
                    <a:pt x="357" y="66"/>
                  </a:lnTo>
                  <a:lnTo>
                    <a:pt x="348" y="57"/>
                  </a:lnTo>
                  <a:lnTo>
                    <a:pt x="340" y="47"/>
                  </a:lnTo>
                  <a:lnTo>
                    <a:pt x="332" y="42"/>
                  </a:lnTo>
                  <a:lnTo>
                    <a:pt x="325" y="34"/>
                  </a:lnTo>
                  <a:lnTo>
                    <a:pt x="315" y="30"/>
                  </a:lnTo>
                  <a:lnTo>
                    <a:pt x="308" y="27"/>
                  </a:lnTo>
                  <a:lnTo>
                    <a:pt x="300" y="25"/>
                  </a:lnTo>
                  <a:lnTo>
                    <a:pt x="292" y="23"/>
                  </a:lnTo>
                  <a:lnTo>
                    <a:pt x="283" y="25"/>
                  </a:lnTo>
                  <a:lnTo>
                    <a:pt x="275" y="25"/>
                  </a:lnTo>
                  <a:lnTo>
                    <a:pt x="268" y="25"/>
                  </a:lnTo>
                  <a:lnTo>
                    <a:pt x="260" y="28"/>
                  </a:lnTo>
                  <a:lnTo>
                    <a:pt x="251" y="34"/>
                  </a:lnTo>
                  <a:lnTo>
                    <a:pt x="243" y="38"/>
                  </a:lnTo>
                  <a:lnTo>
                    <a:pt x="235" y="44"/>
                  </a:lnTo>
                  <a:lnTo>
                    <a:pt x="228" y="51"/>
                  </a:lnTo>
                  <a:lnTo>
                    <a:pt x="222" y="61"/>
                  </a:lnTo>
                  <a:lnTo>
                    <a:pt x="216" y="70"/>
                  </a:lnTo>
                  <a:lnTo>
                    <a:pt x="216" y="80"/>
                  </a:lnTo>
                  <a:lnTo>
                    <a:pt x="218" y="89"/>
                  </a:lnTo>
                  <a:lnTo>
                    <a:pt x="228" y="99"/>
                  </a:lnTo>
                  <a:lnTo>
                    <a:pt x="233" y="103"/>
                  </a:lnTo>
                  <a:lnTo>
                    <a:pt x="241" y="104"/>
                  </a:lnTo>
                  <a:lnTo>
                    <a:pt x="249" y="99"/>
                  </a:lnTo>
                  <a:lnTo>
                    <a:pt x="256" y="93"/>
                  </a:lnTo>
                  <a:lnTo>
                    <a:pt x="262" y="95"/>
                  </a:lnTo>
                  <a:lnTo>
                    <a:pt x="273" y="101"/>
                  </a:lnTo>
                  <a:lnTo>
                    <a:pt x="283" y="106"/>
                  </a:lnTo>
                  <a:lnTo>
                    <a:pt x="289" y="110"/>
                  </a:lnTo>
                  <a:lnTo>
                    <a:pt x="291" y="122"/>
                  </a:lnTo>
                  <a:lnTo>
                    <a:pt x="289" y="131"/>
                  </a:lnTo>
                  <a:lnTo>
                    <a:pt x="281" y="137"/>
                  </a:lnTo>
                  <a:lnTo>
                    <a:pt x="273" y="144"/>
                  </a:lnTo>
                  <a:lnTo>
                    <a:pt x="264" y="146"/>
                  </a:lnTo>
                  <a:lnTo>
                    <a:pt x="254" y="150"/>
                  </a:lnTo>
                  <a:lnTo>
                    <a:pt x="243" y="150"/>
                  </a:lnTo>
                  <a:lnTo>
                    <a:pt x="235" y="152"/>
                  </a:lnTo>
                  <a:lnTo>
                    <a:pt x="222" y="144"/>
                  </a:lnTo>
                  <a:lnTo>
                    <a:pt x="213" y="137"/>
                  </a:lnTo>
                  <a:lnTo>
                    <a:pt x="203" y="127"/>
                  </a:lnTo>
                  <a:lnTo>
                    <a:pt x="199" y="116"/>
                  </a:lnTo>
                  <a:lnTo>
                    <a:pt x="194" y="104"/>
                  </a:lnTo>
                  <a:lnTo>
                    <a:pt x="194" y="91"/>
                  </a:lnTo>
                  <a:lnTo>
                    <a:pt x="194" y="80"/>
                  </a:lnTo>
                  <a:lnTo>
                    <a:pt x="195" y="68"/>
                  </a:lnTo>
                  <a:lnTo>
                    <a:pt x="199" y="55"/>
                  </a:lnTo>
                  <a:lnTo>
                    <a:pt x="203" y="44"/>
                  </a:lnTo>
                  <a:lnTo>
                    <a:pt x="209" y="32"/>
                  </a:lnTo>
                  <a:lnTo>
                    <a:pt x="218" y="25"/>
                  </a:lnTo>
                  <a:lnTo>
                    <a:pt x="226" y="15"/>
                  </a:lnTo>
                  <a:lnTo>
                    <a:pt x="235" y="9"/>
                  </a:lnTo>
                  <a:lnTo>
                    <a:pt x="245" y="6"/>
                  </a:lnTo>
                  <a:lnTo>
                    <a:pt x="256" y="6"/>
                  </a:lnTo>
                  <a:lnTo>
                    <a:pt x="258" y="6"/>
                  </a:lnTo>
                  <a:lnTo>
                    <a:pt x="262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17" name="Freeform 10">
              <a:extLst>
                <a:ext uri="{FF2B5EF4-FFF2-40B4-BE49-F238E27FC236}">
                  <a16:creationId xmlns:a16="http://schemas.microsoft.com/office/drawing/2014/main" id="{EF4FDF3A-4B7B-7834-CAAC-7DAF150E3E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57" y="885"/>
              <a:ext cx="21" cy="26"/>
            </a:xfrm>
            <a:custGeom>
              <a:avLst/>
              <a:gdLst>
                <a:gd name="T0" fmla="*/ 0 w 66"/>
                <a:gd name="T1" fmla="*/ 0 h 89"/>
                <a:gd name="T2" fmla="*/ 0 w 66"/>
                <a:gd name="T3" fmla="*/ 0 h 89"/>
                <a:gd name="T4" fmla="*/ 0 w 66"/>
                <a:gd name="T5" fmla="*/ 0 h 89"/>
                <a:gd name="T6" fmla="*/ 0 w 66"/>
                <a:gd name="T7" fmla="*/ 0 h 89"/>
                <a:gd name="T8" fmla="*/ 0 w 66"/>
                <a:gd name="T9" fmla="*/ 0 h 89"/>
                <a:gd name="T10" fmla="*/ 0 w 66"/>
                <a:gd name="T11" fmla="*/ 0 h 89"/>
                <a:gd name="T12" fmla="*/ 0 w 66"/>
                <a:gd name="T13" fmla="*/ 0 h 89"/>
                <a:gd name="T14" fmla="*/ 0 w 66"/>
                <a:gd name="T15" fmla="*/ 0 h 89"/>
                <a:gd name="T16" fmla="*/ 0 w 66"/>
                <a:gd name="T17" fmla="*/ 0 h 89"/>
                <a:gd name="T18" fmla="*/ 0 w 66"/>
                <a:gd name="T19" fmla="*/ 0 h 89"/>
                <a:gd name="T20" fmla="*/ 0 w 66"/>
                <a:gd name="T21" fmla="*/ 0 h 89"/>
                <a:gd name="T22" fmla="*/ 0 w 66"/>
                <a:gd name="T23" fmla="*/ 0 h 89"/>
                <a:gd name="T24" fmla="*/ 0 w 66"/>
                <a:gd name="T25" fmla="*/ 0 h 89"/>
                <a:gd name="T26" fmla="*/ 0 w 66"/>
                <a:gd name="T27" fmla="*/ 0 h 89"/>
                <a:gd name="T28" fmla="*/ 0 w 66"/>
                <a:gd name="T29" fmla="*/ 0 h 89"/>
                <a:gd name="T30" fmla="*/ 0 w 66"/>
                <a:gd name="T31" fmla="*/ 0 h 89"/>
                <a:gd name="T32" fmla="*/ 0 w 66"/>
                <a:gd name="T33" fmla="*/ 0 h 89"/>
                <a:gd name="T34" fmla="*/ 0 w 66"/>
                <a:gd name="T35" fmla="*/ 0 h 89"/>
                <a:gd name="T36" fmla="*/ 0 w 66"/>
                <a:gd name="T37" fmla="*/ 0 h 89"/>
                <a:gd name="T38" fmla="*/ 0 w 66"/>
                <a:gd name="T39" fmla="*/ 0 h 89"/>
                <a:gd name="T40" fmla="*/ 0 w 66"/>
                <a:gd name="T41" fmla="*/ 0 h 89"/>
                <a:gd name="T42" fmla="*/ 0 w 66"/>
                <a:gd name="T43" fmla="*/ 0 h 89"/>
                <a:gd name="T44" fmla="*/ 0 w 66"/>
                <a:gd name="T45" fmla="*/ 0 h 89"/>
                <a:gd name="T46" fmla="*/ 0 w 66"/>
                <a:gd name="T47" fmla="*/ 0 h 89"/>
                <a:gd name="T48" fmla="*/ 0 w 66"/>
                <a:gd name="T49" fmla="*/ 0 h 89"/>
                <a:gd name="T50" fmla="*/ 0 w 66"/>
                <a:gd name="T51" fmla="*/ 0 h 89"/>
                <a:gd name="T52" fmla="*/ 0 w 66"/>
                <a:gd name="T53" fmla="*/ 0 h 89"/>
                <a:gd name="T54" fmla="*/ 0 w 66"/>
                <a:gd name="T55" fmla="*/ 0 h 89"/>
                <a:gd name="T56" fmla="*/ 0 w 66"/>
                <a:gd name="T57" fmla="*/ 0 h 89"/>
                <a:gd name="T58" fmla="*/ 0 w 66"/>
                <a:gd name="T59" fmla="*/ 0 h 89"/>
                <a:gd name="T60" fmla="*/ 0 w 66"/>
                <a:gd name="T61" fmla="*/ 0 h 89"/>
                <a:gd name="T62" fmla="*/ 0 w 66"/>
                <a:gd name="T63" fmla="*/ 0 h 89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66"/>
                <a:gd name="T97" fmla="*/ 0 h 89"/>
                <a:gd name="T98" fmla="*/ 66 w 66"/>
                <a:gd name="T99" fmla="*/ 89 h 89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66" h="89">
                  <a:moveTo>
                    <a:pt x="13" y="0"/>
                  </a:moveTo>
                  <a:lnTo>
                    <a:pt x="15" y="0"/>
                  </a:lnTo>
                  <a:lnTo>
                    <a:pt x="21" y="0"/>
                  </a:lnTo>
                  <a:lnTo>
                    <a:pt x="26" y="0"/>
                  </a:lnTo>
                  <a:lnTo>
                    <a:pt x="34" y="0"/>
                  </a:lnTo>
                  <a:lnTo>
                    <a:pt x="32" y="4"/>
                  </a:lnTo>
                  <a:lnTo>
                    <a:pt x="30" y="13"/>
                  </a:lnTo>
                  <a:lnTo>
                    <a:pt x="26" y="19"/>
                  </a:lnTo>
                  <a:lnTo>
                    <a:pt x="24" y="27"/>
                  </a:lnTo>
                  <a:lnTo>
                    <a:pt x="30" y="25"/>
                  </a:lnTo>
                  <a:lnTo>
                    <a:pt x="40" y="29"/>
                  </a:lnTo>
                  <a:lnTo>
                    <a:pt x="49" y="34"/>
                  </a:lnTo>
                  <a:lnTo>
                    <a:pt x="59" y="44"/>
                  </a:lnTo>
                  <a:lnTo>
                    <a:pt x="64" y="53"/>
                  </a:lnTo>
                  <a:lnTo>
                    <a:pt x="66" y="65"/>
                  </a:lnTo>
                  <a:lnTo>
                    <a:pt x="64" y="70"/>
                  </a:lnTo>
                  <a:lnTo>
                    <a:pt x="61" y="76"/>
                  </a:lnTo>
                  <a:lnTo>
                    <a:pt x="53" y="82"/>
                  </a:lnTo>
                  <a:lnTo>
                    <a:pt x="45" y="89"/>
                  </a:lnTo>
                  <a:lnTo>
                    <a:pt x="34" y="89"/>
                  </a:lnTo>
                  <a:lnTo>
                    <a:pt x="21" y="82"/>
                  </a:lnTo>
                  <a:lnTo>
                    <a:pt x="17" y="76"/>
                  </a:lnTo>
                  <a:lnTo>
                    <a:pt x="11" y="70"/>
                  </a:lnTo>
                  <a:lnTo>
                    <a:pt x="7" y="63"/>
                  </a:lnTo>
                  <a:lnTo>
                    <a:pt x="5" y="57"/>
                  </a:lnTo>
                  <a:lnTo>
                    <a:pt x="2" y="48"/>
                  </a:lnTo>
                  <a:lnTo>
                    <a:pt x="2" y="38"/>
                  </a:lnTo>
                  <a:lnTo>
                    <a:pt x="0" y="31"/>
                  </a:lnTo>
                  <a:lnTo>
                    <a:pt x="2" y="23"/>
                  </a:lnTo>
                  <a:lnTo>
                    <a:pt x="4" y="10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18" name="Freeform 11">
              <a:extLst>
                <a:ext uri="{FF2B5EF4-FFF2-40B4-BE49-F238E27FC236}">
                  <a16:creationId xmlns:a16="http://schemas.microsoft.com/office/drawing/2014/main" id="{9D5D88CD-BC72-BB26-806E-07BB2D06F3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8" y="899"/>
              <a:ext cx="65" cy="68"/>
            </a:xfrm>
            <a:custGeom>
              <a:avLst/>
              <a:gdLst>
                <a:gd name="T0" fmla="*/ 0 w 213"/>
                <a:gd name="T1" fmla="*/ 0 h 241"/>
                <a:gd name="T2" fmla="*/ 0 w 213"/>
                <a:gd name="T3" fmla="*/ 0 h 241"/>
                <a:gd name="T4" fmla="*/ 0 w 213"/>
                <a:gd name="T5" fmla="*/ 0 h 241"/>
                <a:gd name="T6" fmla="*/ 0 w 213"/>
                <a:gd name="T7" fmla="*/ 0 h 241"/>
                <a:gd name="T8" fmla="*/ 0 w 213"/>
                <a:gd name="T9" fmla="*/ 0 h 241"/>
                <a:gd name="T10" fmla="*/ 0 w 213"/>
                <a:gd name="T11" fmla="*/ 0 h 241"/>
                <a:gd name="T12" fmla="*/ 0 w 213"/>
                <a:gd name="T13" fmla="*/ 0 h 241"/>
                <a:gd name="T14" fmla="*/ 0 w 213"/>
                <a:gd name="T15" fmla="*/ 0 h 241"/>
                <a:gd name="T16" fmla="*/ 0 w 213"/>
                <a:gd name="T17" fmla="*/ 0 h 241"/>
                <a:gd name="T18" fmla="*/ 0 w 213"/>
                <a:gd name="T19" fmla="*/ 0 h 241"/>
                <a:gd name="T20" fmla="*/ 0 w 213"/>
                <a:gd name="T21" fmla="*/ 0 h 241"/>
                <a:gd name="T22" fmla="*/ 0 w 213"/>
                <a:gd name="T23" fmla="*/ 0 h 241"/>
                <a:gd name="T24" fmla="*/ 0 w 213"/>
                <a:gd name="T25" fmla="*/ 0 h 241"/>
                <a:gd name="T26" fmla="*/ 0 w 213"/>
                <a:gd name="T27" fmla="*/ 0 h 241"/>
                <a:gd name="T28" fmla="*/ 0 w 213"/>
                <a:gd name="T29" fmla="*/ 0 h 241"/>
                <a:gd name="T30" fmla="*/ 0 w 213"/>
                <a:gd name="T31" fmla="*/ 0 h 241"/>
                <a:gd name="T32" fmla="*/ 0 w 213"/>
                <a:gd name="T33" fmla="*/ 0 h 241"/>
                <a:gd name="T34" fmla="*/ 0 w 213"/>
                <a:gd name="T35" fmla="*/ 0 h 241"/>
                <a:gd name="T36" fmla="*/ 0 w 213"/>
                <a:gd name="T37" fmla="*/ 0 h 241"/>
                <a:gd name="T38" fmla="*/ 0 w 213"/>
                <a:gd name="T39" fmla="*/ 0 h 241"/>
                <a:gd name="T40" fmla="*/ 0 w 213"/>
                <a:gd name="T41" fmla="*/ 0 h 241"/>
                <a:gd name="T42" fmla="*/ 0 w 213"/>
                <a:gd name="T43" fmla="*/ 0 h 241"/>
                <a:gd name="T44" fmla="*/ 0 w 213"/>
                <a:gd name="T45" fmla="*/ 0 h 241"/>
                <a:gd name="T46" fmla="*/ 0 w 213"/>
                <a:gd name="T47" fmla="*/ 0 h 241"/>
                <a:gd name="T48" fmla="*/ 0 w 213"/>
                <a:gd name="T49" fmla="*/ 0 h 241"/>
                <a:gd name="T50" fmla="*/ 0 w 213"/>
                <a:gd name="T51" fmla="*/ 0 h 241"/>
                <a:gd name="T52" fmla="*/ 0 w 213"/>
                <a:gd name="T53" fmla="*/ 0 h 241"/>
                <a:gd name="T54" fmla="*/ 0 w 213"/>
                <a:gd name="T55" fmla="*/ 0 h 241"/>
                <a:gd name="T56" fmla="*/ 0 w 213"/>
                <a:gd name="T57" fmla="*/ 0 h 241"/>
                <a:gd name="T58" fmla="*/ 0 w 213"/>
                <a:gd name="T59" fmla="*/ 0 h 241"/>
                <a:gd name="T60" fmla="*/ 0 w 213"/>
                <a:gd name="T61" fmla="*/ 0 h 241"/>
                <a:gd name="T62" fmla="*/ 0 w 213"/>
                <a:gd name="T63" fmla="*/ 0 h 241"/>
                <a:gd name="T64" fmla="*/ 0 w 213"/>
                <a:gd name="T65" fmla="*/ 0 h 241"/>
                <a:gd name="T66" fmla="*/ 0 w 213"/>
                <a:gd name="T67" fmla="*/ 0 h 241"/>
                <a:gd name="T68" fmla="*/ 0 w 213"/>
                <a:gd name="T69" fmla="*/ 0 h 241"/>
                <a:gd name="T70" fmla="*/ 0 w 213"/>
                <a:gd name="T71" fmla="*/ 0 h 241"/>
                <a:gd name="T72" fmla="*/ 0 w 213"/>
                <a:gd name="T73" fmla="*/ 0 h 241"/>
                <a:gd name="T74" fmla="*/ 0 w 213"/>
                <a:gd name="T75" fmla="*/ 0 h 241"/>
                <a:gd name="T76" fmla="*/ 0 w 213"/>
                <a:gd name="T77" fmla="*/ 0 h 241"/>
                <a:gd name="T78" fmla="*/ 0 w 213"/>
                <a:gd name="T79" fmla="*/ 0 h 241"/>
                <a:gd name="T80" fmla="*/ 0 w 213"/>
                <a:gd name="T81" fmla="*/ 0 h 241"/>
                <a:gd name="T82" fmla="*/ 0 w 213"/>
                <a:gd name="T83" fmla="*/ 0 h 241"/>
                <a:gd name="T84" fmla="*/ 0 w 213"/>
                <a:gd name="T85" fmla="*/ 0 h 241"/>
                <a:gd name="T86" fmla="*/ 0 w 213"/>
                <a:gd name="T87" fmla="*/ 0 h 241"/>
                <a:gd name="T88" fmla="*/ 0 w 213"/>
                <a:gd name="T89" fmla="*/ 0 h 241"/>
                <a:gd name="T90" fmla="*/ 0 w 213"/>
                <a:gd name="T91" fmla="*/ 0 h 241"/>
                <a:gd name="T92" fmla="*/ 0 w 213"/>
                <a:gd name="T93" fmla="*/ 0 h 241"/>
                <a:gd name="T94" fmla="*/ 0 w 213"/>
                <a:gd name="T95" fmla="*/ 0 h 241"/>
                <a:gd name="T96" fmla="*/ 0 w 213"/>
                <a:gd name="T97" fmla="*/ 0 h 241"/>
                <a:gd name="T98" fmla="*/ 0 w 213"/>
                <a:gd name="T99" fmla="*/ 0 h 241"/>
                <a:gd name="T100" fmla="*/ 0 w 213"/>
                <a:gd name="T101" fmla="*/ 0 h 241"/>
                <a:gd name="T102" fmla="*/ 0 w 213"/>
                <a:gd name="T103" fmla="*/ 0 h 241"/>
                <a:gd name="T104" fmla="*/ 0 w 213"/>
                <a:gd name="T105" fmla="*/ 0 h 241"/>
                <a:gd name="T106" fmla="*/ 0 w 213"/>
                <a:gd name="T107" fmla="*/ 0 h 241"/>
                <a:gd name="T108" fmla="*/ 0 w 213"/>
                <a:gd name="T109" fmla="*/ 0 h 241"/>
                <a:gd name="T110" fmla="*/ 0 w 213"/>
                <a:gd name="T111" fmla="*/ 0 h 241"/>
                <a:gd name="T112" fmla="*/ 0 w 213"/>
                <a:gd name="T113" fmla="*/ 0 h 241"/>
                <a:gd name="T114" fmla="*/ 0 w 213"/>
                <a:gd name="T115" fmla="*/ 0 h 241"/>
                <a:gd name="T116" fmla="*/ 0 w 213"/>
                <a:gd name="T117" fmla="*/ 0 h 241"/>
                <a:gd name="T118" fmla="*/ 0 w 213"/>
                <a:gd name="T119" fmla="*/ 0 h 241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213"/>
                <a:gd name="T181" fmla="*/ 0 h 241"/>
                <a:gd name="T182" fmla="*/ 213 w 213"/>
                <a:gd name="T183" fmla="*/ 241 h 241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213" h="241">
                  <a:moveTo>
                    <a:pt x="196" y="0"/>
                  </a:moveTo>
                  <a:lnTo>
                    <a:pt x="198" y="0"/>
                  </a:lnTo>
                  <a:lnTo>
                    <a:pt x="202" y="0"/>
                  </a:lnTo>
                  <a:lnTo>
                    <a:pt x="208" y="0"/>
                  </a:lnTo>
                  <a:lnTo>
                    <a:pt x="213" y="0"/>
                  </a:lnTo>
                  <a:lnTo>
                    <a:pt x="209" y="13"/>
                  </a:lnTo>
                  <a:lnTo>
                    <a:pt x="202" y="26"/>
                  </a:lnTo>
                  <a:lnTo>
                    <a:pt x="192" y="36"/>
                  </a:lnTo>
                  <a:lnTo>
                    <a:pt x="181" y="49"/>
                  </a:lnTo>
                  <a:lnTo>
                    <a:pt x="170" y="60"/>
                  </a:lnTo>
                  <a:lnTo>
                    <a:pt x="156" y="70"/>
                  </a:lnTo>
                  <a:lnTo>
                    <a:pt x="145" y="83"/>
                  </a:lnTo>
                  <a:lnTo>
                    <a:pt x="137" y="97"/>
                  </a:lnTo>
                  <a:lnTo>
                    <a:pt x="128" y="102"/>
                  </a:lnTo>
                  <a:lnTo>
                    <a:pt x="122" y="110"/>
                  </a:lnTo>
                  <a:lnTo>
                    <a:pt x="112" y="118"/>
                  </a:lnTo>
                  <a:lnTo>
                    <a:pt x="107" y="131"/>
                  </a:lnTo>
                  <a:lnTo>
                    <a:pt x="97" y="140"/>
                  </a:lnTo>
                  <a:lnTo>
                    <a:pt x="90" y="154"/>
                  </a:lnTo>
                  <a:lnTo>
                    <a:pt x="80" y="167"/>
                  </a:lnTo>
                  <a:lnTo>
                    <a:pt x="73" y="180"/>
                  </a:lnTo>
                  <a:lnTo>
                    <a:pt x="63" y="192"/>
                  </a:lnTo>
                  <a:lnTo>
                    <a:pt x="54" y="203"/>
                  </a:lnTo>
                  <a:lnTo>
                    <a:pt x="44" y="214"/>
                  </a:lnTo>
                  <a:lnTo>
                    <a:pt x="36" y="224"/>
                  </a:lnTo>
                  <a:lnTo>
                    <a:pt x="27" y="230"/>
                  </a:lnTo>
                  <a:lnTo>
                    <a:pt x="17" y="237"/>
                  </a:lnTo>
                  <a:lnTo>
                    <a:pt x="10" y="239"/>
                  </a:lnTo>
                  <a:lnTo>
                    <a:pt x="2" y="241"/>
                  </a:lnTo>
                  <a:lnTo>
                    <a:pt x="0" y="237"/>
                  </a:lnTo>
                  <a:lnTo>
                    <a:pt x="2" y="233"/>
                  </a:lnTo>
                  <a:lnTo>
                    <a:pt x="6" y="224"/>
                  </a:lnTo>
                  <a:lnTo>
                    <a:pt x="12" y="216"/>
                  </a:lnTo>
                  <a:lnTo>
                    <a:pt x="16" y="205"/>
                  </a:lnTo>
                  <a:lnTo>
                    <a:pt x="19" y="197"/>
                  </a:lnTo>
                  <a:lnTo>
                    <a:pt x="21" y="192"/>
                  </a:lnTo>
                  <a:lnTo>
                    <a:pt x="19" y="178"/>
                  </a:lnTo>
                  <a:lnTo>
                    <a:pt x="21" y="167"/>
                  </a:lnTo>
                  <a:lnTo>
                    <a:pt x="23" y="157"/>
                  </a:lnTo>
                  <a:lnTo>
                    <a:pt x="27" y="150"/>
                  </a:lnTo>
                  <a:lnTo>
                    <a:pt x="31" y="140"/>
                  </a:lnTo>
                  <a:lnTo>
                    <a:pt x="35" y="133"/>
                  </a:lnTo>
                  <a:lnTo>
                    <a:pt x="40" y="125"/>
                  </a:lnTo>
                  <a:lnTo>
                    <a:pt x="48" y="118"/>
                  </a:lnTo>
                  <a:lnTo>
                    <a:pt x="59" y="102"/>
                  </a:lnTo>
                  <a:lnTo>
                    <a:pt x="74" y="89"/>
                  </a:lnTo>
                  <a:lnTo>
                    <a:pt x="80" y="81"/>
                  </a:lnTo>
                  <a:lnTo>
                    <a:pt x="88" y="74"/>
                  </a:lnTo>
                  <a:lnTo>
                    <a:pt x="95" y="64"/>
                  </a:lnTo>
                  <a:lnTo>
                    <a:pt x="101" y="59"/>
                  </a:lnTo>
                  <a:lnTo>
                    <a:pt x="109" y="49"/>
                  </a:lnTo>
                  <a:lnTo>
                    <a:pt x="118" y="41"/>
                  </a:lnTo>
                  <a:lnTo>
                    <a:pt x="132" y="34"/>
                  </a:lnTo>
                  <a:lnTo>
                    <a:pt x="145" y="26"/>
                  </a:lnTo>
                  <a:lnTo>
                    <a:pt x="158" y="19"/>
                  </a:lnTo>
                  <a:lnTo>
                    <a:pt x="173" y="13"/>
                  </a:lnTo>
                  <a:lnTo>
                    <a:pt x="183" y="5"/>
                  </a:lnTo>
                  <a:lnTo>
                    <a:pt x="19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19" name="Freeform 12">
              <a:extLst>
                <a:ext uri="{FF2B5EF4-FFF2-40B4-BE49-F238E27FC236}">
                  <a16:creationId xmlns:a16="http://schemas.microsoft.com/office/drawing/2014/main" id="{AB53A4BD-A356-5091-90F7-91CD0E484E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85" y="970"/>
              <a:ext cx="56" cy="91"/>
            </a:xfrm>
            <a:custGeom>
              <a:avLst/>
              <a:gdLst>
                <a:gd name="T0" fmla="*/ 0 w 182"/>
                <a:gd name="T1" fmla="*/ 0 h 321"/>
                <a:gd name="T2" fmla="*/ 0 w 182"/>
                <a:gd name="T3" fmla="*/ 0 h 321"/>
                <a:gd name="T4" fmla="*/ 0 w 182"/>
                <a:gd name="T5" fmla="*/ 0 h 321"/>
                <a:gd name="T6" fmla="*/ 0 w 182"/>
                <a:gd name="T7" fmla="*/ 0 h 321"/>
                <a:gd name="T8" fmla="*/ 0 w 182"/>
                <a:gd name="T9" fmla="*/ 0 h 321"/>
                <a:gd name="T10" fmla="*/ 0 w 182"/>
                <a:gd name="T11" fmla="*/ 0 h 321"/>
                <a:gd name="T12" fmla="*/ 0 w 182"/>
                <a:gd name="T13" fmla="*/ 0 h 321"/>
                <a:gd name="T14" fmla="*/ 0 w 182"/>
                <a:gd name="T15" fmla="*/ 0 h 321"/>
                <a:gd name="T16" fmla="*/ 0 w 182"/>
                <a:gd name="T17" fmla="*/ 0 h 321"/>
                <a:gd name="T18" fmla="*/ 0 w 182"/>
                <a:gd name="T19" fmla="*/ 0 h 321"/>
                <a:gd name="T20" fmla="*/ 0 w 182"/>
                <a:gd name="T21" fmla="*/ 0 h 321"/>
                <a:gd name="T22" fmla="*/ 0 w 182"/>
                <a:gd name="T23" fmla="*/ 0 h 321"/>
                <a:gd name="T24" fmla="*/ 0 w 182"/>
                <a:gd name="T25" fmla="*/ 0 h 321"/>
                <a:gd name="T26" fmla="*/ 0 w 182"/>
                <a:gd name="T27" fmla="*/ 0 h 321"/>
                <a:gd name="T28" fmla="*/ 0 w 182"/>
                <a:gd name="T29" fmla="*/ 0 h 321"/>
                <a:gd name="T30" fmla="*/ 0 w 182"/>
                <a:gd name="T31" fmla="*/ 0 h 321"/>
                <a:gd name="T32" fmla="*/ 0 w 182"/>
                <a:gd name="T33" fmla="*/ 0 h 321"/>
                <a:gd name="T34" fmla="*/ 0 w 182"/>
                <a:gd name="T35" fmla="*/ 0 h 321"/>
                <a:gd name="T36" fmla="*/ 0 w 182"/>
                <a:gd name="T37" fmla="*/ 0 h 321"/>
                <a:gd name="T38" fmla="*/ 0 w 182"/>
                <a:gd name="T39" fmla="*/ 0 h 321"/>
                <a:gd name="T40" fmla="*/ 0 w 182"/>
                <a:gd name="T41" fmla="*/ 0 h 321"/>
                <a:gd name="T42" fmla="*/ 0 w 182"/>
                <a:gd name="T43" fmla="*/ 0 h 321"/>
                <a:gd name="T44" fmla="*/ 0 w 182"/>
                <a:gd name="T45" fmla="*/ 0 h 321"/>
                <a:gd name="T46" fmla="*/ 0 w 182"/>
                <a:gd name="T47" fmla="*/ 0 h 321"/>
                <a:gd name="T48" fmla="*/ 0 w 182"/>
                <a:gd name="T49" fmla="*/ 0 h 321"/>
                <a:gd name="T50" fmla="*/ 0 w 182"/>
                <a:gd name="T51" fmla="*/ 0 h 321"/>
                <a:gd name="T52" fmla="*/ 0 w 182"/>
                <a:gd name="T53" fmla="*/ 0 h 321"/>
                <a:gd name="T54" fmla="*/ 0 w 182"/>
                <a:gd name="T55" fmla="*/ 0 h 321"/>
                <a:gd name="T56" fmla="*/ 0 w 182"/>
                <a:gd name="T57" fmla="*/ 0 h 321"/>
                <a:gd name="T58" fmla="*/ 0 w 182"/>
                <a:gd name="T59" fmla="*/ 0 h 321"/>
                <a:gd name="T60" fmla="*/ 0 w 182"/>
                <a:gd name="T61" fmla="*/ 0 h 321"/>
                <a:gd name="T62" fmla="*/ 0 w 182"/>
                <a:gd name="T63" fmla="*/ 0 h 321"/>
                <a:gd name="T64" fmla="*/ 0 w 182"/>
                <a:gd name="T65" fmla="*/ 0 h 32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82"/>
                <a:gd name="T100" fmla="*/ 0 h 321"/>
                <a:gd name="T101" fmla="*/ 182 w 182"/>
                <a:gd name="T102" fmla="*/ 321 h 321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82" h="321">
                  <a:moveTo>
                    <a:pt x="2" y="30"/>
                  </a:moveTo>
                  <a:lnTo>
                    <a:pt x="6" y="24"/>
                  </a:lnTo>
                  <a:lnTo>
                    <a:pt x="15" y="15"/>
                  </a:lnTo>
                  <a:lnTo>
                    <a:pt x="23" y="3"/>
                  </a:lnTo>
                  <a:lnTo>
                    <a:pt x="32" y="0"/>
                  </a:lnTo>
                  <a:lnTo>
                    <a:pt x="29" y="9"/>
                  </a:lnTo>
                  <a:lnTo>
                    <a:pt x="30" y="19"/>
                  </a:lnTo>
                  <a:lnTo>
                    <a:pt x="30" y="28"/>
                  </a:lnTo>
                  <a:lnTo>
                    <a:pt x="32" y="41"/>
                  </a:lnTo>
                  <a:lnTo>
                    <a:pt x="36" y="51"/>
                  </a:lnTo>
                  <a:lnTo>
                    <a:pt x="40" y="60"/>
                  </a:lnTo>
                  <a:lnTo>
                    <a:pt x="44" y="70"/>
                  </a:lnTo>
                  <a:lnTo>
                    <a:pt x="51" y="81"/>
                  </a:lnTo>
                  <a:lnTo>
                    <a:pt x="57" y="89"/>
                  </a:lnTo>
                  <a:lnTo>
                    <a:pt x="63" y="96"/>
                  </a:lnTo>
                  <a:lnTo>
                    <a:pt x="70" y="104"/>
                  </a:lnTo>
                  <a:lnTo>
                    <a:pt x="78" y="112"/>
                  </a:lnTo>
                  <a:lnTo>
                    <a:pt x="86" y="117"/>
                  </a:lnTo>
                  <a:lnTo>
                    <a:pt x="93" y="123"/>
                  </a:lnTo>
                  <a:lnTo>
                    <a:pt x="103" y="125"/>
                  </a:lnTo>
                  <a:lnTo>
                    <a:pt x="112" y="131"/>
                  </a:lnTo>
                  <a:lnTo>
                    <a:pt x="122" y="138"/>
                  </a:lnTo>
                  <a:lnTo>
                    <a:pt x="131" y="146"/>
                  </a:lnTo>
                  <a:lnTo>
                    <a:pt x="141" y="155"/>
                  </a:lnTo>
                  <a:lnTo>
                    <a:pt x="150" y="167"/>
                  </a:lnTo>
                  <a:lnTo>
                    <a:pt x="156" y="176"/>
                  </a:lnTo>
                  <a:lnTo>
                    <a:pt x="163" y="190"/>
                  </a:lnTo>
                  <a:lnTo>
                    <a:pt x="169" y="201"/>
                  </a:lnTo>
                  <a:lnTo>
                    <a:pt x="173" y="214"/>
                  </a:lnTo>
                  <a:lnTo>
                    <a:pt x="177" y="228"/>
                  </a:lnTo>
                  <a:lnTo>
                    <a:pt x="179" y="239"/>
                  </a:lnTo>
                  <a:lnTo>
                    <a:pt x="181" y="252"/>
                  </a:lnTo>
                  <a:lnTo>
                    <a:pt x="182" y="266"/>
                  </a:lnTo>
                  <a:lnTo>
                    <a:pt x="182" y="279"/>
                  </a:lnTo>
                  <a:lnTo>
                    <a:pt x="181" y="294"/>
                  </a:lnTo>
                  <a:lnTo>
                    <a:pt x="179" y="306"/>
                  </a:lnTo>
                  <a:lnTo>
                    <a:pt x="177" y="321"/>
                  </a:lnTo>
                  <a:lnTo>
                    <a:pt x="169" y="321"/>
                  </a:lnTo>
                  <a:lnTo>
                    <a:pt x="160" y="321"/>
                  </a:lnTo>
                  <a:lnTo>
                    <a:pt x="160" y="304"/>
                  </a:lnTo>
                  <a:lnTo>
                    <a:pt x="162" y="288"/>
                  </a:lnTo>
                  <a:lnTo>
                    <a:pt x="160" y="275"/>
                  </a:lnTo>
                  <a:lnTo>
                    <a:pt x="160" y="260"/>
                  </a:lnTo>
                  <a:lnTo>
                    <a:pt x="156" y="243"/>
                  </a:lnTo>
                  <a:lnTo>
                    <a:pt x="154" y="228"/>
                  </a:lnTo>
                  <a:lnTo>
                    <a:pt x="148" y="214"/>
                  </a:lnTo>
                  <a:lnTo>
                    <a:pt x="143" y="201"/>
                  </a:lnTo>
                  <a:lnTo>
                    <a:pt x="135" y="188"/>
                  </a:lnTo>
                  <a:lnTo>
                    <a:pt x="125" y="176"/>
                  </a:lnTo>
                  <a:lnTo>
                    <a:pt x="116" y="163"/>
                  </a:lnTo>
                  <a:lnTo>
                    <a:pt x="106" y="155"/>
                  </a:lnTo>
                  <a:lnTo>
                    <a:pt x="93" y="146"/>
                  </a:lnTo>
                  <a:lnTo>
                    <a:pt x="82" y="138"/>
                  </a:lnTo>
                  <a:lnTo>
                    <a:pt x="67" y="134"/>
                  </a:lnTo>
                  <a:lnTo>
                    <a:pt x="53" y="133"/>
                  </a:lnTo>
                  <a:lnTo>
                    <a:pt x="38" y="123"/>
                  </a:lnTo>
                  <a:lnTo>
                    <a:pt x="29" y="112"/>
                  </a:lnTo>
                  <a:lnTo>
                    <a:pt x="17" y="98"/>
                  </a:lnTo>
                  <a:lnTo>
                    <a:pt x="10" y="87"/>
                  </a:lnTo>
                  <a:lnTo>
                    <a:pt x="6" y="77"/>
                  </a:lnTo>
                  <a:lnTo>
                    <a:pt x="4" y="72"/>
                  </a:lnTo>
                  <a:lnTo>
                    <a:pt x="0" y="64"/>
                  </a:lnTo>
                  <a:lnTo>
                    <a:pt x="0" y="57"/>
                  </a:lnTo>
                  <a:lnTo>
                    <a:pt x="0" y="41"/>
                  </a:lnTo>
                  <a:lnTo>
                    <a:pt x="2" y="3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20" name="Freeform 13">
              <a:extLst>
                <a:ext uri="{FF2B5EF4-FFF2-40B4-BE49-F238E27FC236}">
                  <a16:creationId xmlns:a16="http://schemas.microsoft.com/office/drawing/2014/main" id="{AB85175B-86FB-5693-BD5C-9B76614F59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2" y="1015"/>
              <a:ext cx="53" cy="63"/>
            </a:xfrm>
            <a:custGeom>
              <a:avLst/>
              <a:gdLst>
                <a:gd name="T0" fmla="*/ 0 w 173"/>
                <a:gd name="T1" fmla="*/ 0 h 224"/>
                <a:gd name="T2" fmla="*/ 0 w 173"/>
                <a:gd name="T3" fmla="*/ 0 h 224"/>
                <a:gd name="T4" fmla="*/ 0 w 173"/>
                <a:gd name="T5" fmla="*/ 0 h 224"/>
                <a:gd name="T6" fmla="*/ 0 w 173"/>
                <a:gd name="T7" fmla="*/ 0 h 224"/>
                <a:gd name="T8" fmla="*/ 0 w 173"/>
                <a:gd name="T9" fmla="*/ 0 h 224"/>
                <a:gd name="T10" fmla="*/ 0 w 173"/>
                <a:gd name="T11" fmla="*/ 0 h 224"/>
                <a:gd name="T12" fmla="*/ 0 w 173"/>
                <a:gd name="T13" fmla="*/ 0 h 224"/>
                <a:gd name="T14" fmla="*/ 0 w 173"/>
                <a:gd name="T15" fmla="*/ 0 h 224"/>
                <a:gd name="T16" fmla="*/ 0 w 173"/>
                <a:gd name="T17" fmla="*/ 0 h 224"/>
                <a:gd name="T18" fmla="*/ 0 w 173"/>
                <a:gd name="T19" fmla="*/ 0 h 224"/>
                <a:gd name="T20" fmla="*/ 0 w 173"/>
                <a:gd name="T21" fmla="*/ 0 h 224"/>
                <a:gd name="T22" fmla="*/ 0 w 173"/>
                <a:gd name="T23" fmla="*/ 0 h 224"/>
                <a:gd name="T24" fmla="*/ 0 w 173"/>
                <a:gd name="T25" fmla="*/ 0 h 224"/>
                <a:gd name="T26" fmla="*/ 0 w 173"/>
                <a:gd name="T27" fmla="*/ 0 h 224"/>
                <a:gd name="T28" fmla="*/ 0 w 173"/>
                <a:gd name="T29" fmla="*/ 0 h 224"/>
                <a:gd name="T30" fmla="*/ 0 w 173"/>
                <a:gd name="T31" fmla="*/ 0 h 224"/>
                <a:gd name="T32" fmla="*/ 0 w 173"/>
                <a:gd name="T33" fmla="*/ 0 h 224"/>
                <a:gd name="T34" fmla="*/ 0 w 173"/>
                <a:gd name="T35" fmla="*/ 0 h 224"/>
                <a:gd name="T36" fmla="*/ 0 w 173"/>
                <a:gd name="T37" fmla="*/ 0 h 224"/>
                <a:gd name="T38" fmla="*/ 0 w 173"/>
                <a:gd name="T39" fmla="*/ 0 h 224"/>
                <a:gd name="T40" fmla="*/ 0 w 173"/>
                <a:gd name="T41" fmla="*/ 0 h 224"/>
                <a:gd name="T42" fmla="*/ 0 w 173"/>
                <a:gd name="T43" fmla="*/ 0 h 224"/>
                <a:gd name="T44" fmla="*/ 0 w 173"/>
                <a:gd name="T45" fmla="*/ 0 h 224"/>
                <a:gd name="T46" fmla="*/ 0 w 173"/>
                <a:gd name="T47" fmla="*/ 0 h 224"/>
                <a:gd name="T48" fmla="*/ 0 w 173"/>
                <a:gd name="T49" fmla="*/ 0 h 224"/>
                <a:gd name="T50" fmla="*/ 0 w 173"/>
                <a:gd name="T51" fmla="*/ 0 h 224"/>
                <a:gd name="T52" fmla="*/ 0 w 173"/>
                <a:gd name="T53" fmla="*/ 0 h 224"/>
                <a:gd name="T54" fmla="*/ 0 w 173"/>
                <a:gd name="T55" fmla="*/ 0 h 224"/>
                <a:gd name="T56" fmla="*/ 0 w 173"/>
                <a:gd name="T57" fmla="*/ 0 h 224"/>
                <a:gd name="T58" fmla="*/ 0 w 173"/>
                <a:gd name="T59" fmla="*/ 0 h 224"/>
                <a:gd name="T60" fmla="*/ 0 w 173"/>
                <a:gd name="T61" fmla="*/ 0 h 224"/>
                <a:gd name="T62" fmla="*/ 0 w 173"/>
                <a:gd name="T63" fmla="*/ 0 h 224"/>
                <a:gd name="T64" fmla="*/ 0 w 173"/>
                <a:gd name="T65" fmla="*/ 0 h 224"/>
                <a:gd name="T66" fmla="*/ 0 w 173"/>
                <a:gd name="T67" fmla="*/ 0 h 224"/>
                <a:gd name="T68" fmla="*/ 0 w 173"/>
                <a:gd name="T69" fmla="*/ 0 h 224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73"/>
                <a:gd name="T106" fmla="*/ 0 h 224"/>
                <a:gd name="T107" fmla="*/ 173 w 173"/>
                <a:gd name="T108" fmla="*/ 224 h 224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73" h="224">
                  <a:moveTo>
                    <a:pt x="63" y="4"/>
                  </a:moveTo>
                  <a:lnTo>
                    <a:pt x="82" y="0"/>
                  </a:lnTo>
                  <a:lnTo>
                    <a:pt x="99" y="2"/>
                  </a:lnTo>
                  <a:lnTo>
                    <a:pt x="114" y="6"/>
                  </a:lnTo>
                  <a:lnTo>
                    <a:pt x="129" y="15"/>
                  </a:lnTo>
                  <a:lnTo>
                    <a:pt x="139" y="25"/>
                  </a:lnTo>
                  <a:lnTo>
                    <a:pt x="150" y="38"/>
                  </a:lnTo>
                  <a:lnTo>
                    <a:pt x="158" y="53"/>
                  </a:lnTo>
                  <a:lnTo>
                    <a:pt x="165" y="70"/>
                  </a:lnTo>
                  <a:lnTo>
                    <a:pt x="169" y="86"/>
                  </a:lnTo>
                  <a:lnTo>
                    <a:pt x="173" y="105"/>
                  </a:lnTo>
                  <a:lnTo>
                    <a:pt x="171" y="124"/>
                  </a:lnTo>
                  <a:lnTo>
                    <a:pt x="171" y="141"/>
                  </a:lnTo>
                  <a:lnTo>
                    <a:pt x="167" y="158"/>
                  </a:lnTo>
                  <a:lnTo>
                    <a:pt x="162" y="175"/>
                  </a:lnTo>
                  <a:lnTo>
                    <a:pt x="152" y="188"/>
                  </a:lnTo>
                  <a:lnTo>
                    <a:pt x="143" y="202"/>
                  </a:lnTo>
                  <a:lnTo>
                    <a:pt x="135" y="205"/>
                  </a:lnTo>
                  <a:lnTo>
                    <a:pt x="127" y="213"/>
                  </a:lnTo>
                  <a:lnTo>
                    <a:pt x="120" y="219"/>
                  </a:lnTo>
                  <a:lnTo>
                    <a:pt x="114" y="224"/>
                  </a:lnTo>
                  <a:lnTo>
                    <a:pt x="114" y="213"/>
                  </a:lnTo>
                  <a:lnTo>
                    <a:pt x="116" y="205"/>
                  </a:lnTo>
                  <a:lnTo>
                    <a:pt x="118" y="198"/>
                  </a:lnTo>
                  <a:lnTo>
                    <a:pt x="122" y="188"/>
                  </a:lnTo>
                  <a:lnTo>
                    <a:pt x="129" y="175"/>
                  </a:lnTo>
                  <a:lnTo>
                    <a:pt x="141" y="162"/>
                  </a:lnTo>
                  <a:lnTo>
                    <a:pt x="143" y="152"/>
                  </a:lnTo>
                  <a:lnTo>
                    <a:pt x="148" y="145"/>
                  </a:lnTo>
                  <a:lnTo>
                    <a:pt x="150" y="137"/>
                  </a:lnTo>
                  <a:lnTo>
                    <a:pt x="154" y="129"/>
                  </a:lnTo>
                  <a:lnTo>
                    <a:pt x="154" y="120"/>
                  </a:lnTo>
                  <a:lnTo>
                    <a:pt x="154" y="112"/>
                  </a:lnTo>
                  <a:lnTo>
                    <a:pt x="152" y="103"/>
                  </a:lnTo>
                  <a:lnTo>
                    <a:pt x="148" y="95"/>
                  </a:lnTo>
                  <a:lnTo>
                    <a:pt x="148" y="86"/>
                  </a:lnTo>
                  <a:lnTo>
                    <a:pt x="146" y="76"/>
                  </a:lnTo>
                  <a:lnTo>
                    <a:pt x="143" y="69"/>
                  </a:lnTo>
                  <a:lnTo>
                    <a:pt x="139" y="61"/>
                  </a:lnTo>
                  <a:lnTo>
                    <a:pt x="129" y="48"/>
                  </a:lnTo>
                  <a:lnTo>
                    <a:pt x="120" y="40"/>
                  </a:lnTo>
                  <a:lnTo>
                    <a:pt x="105" y="34"/>
                  </a:lnTo>
                  <a:lnTo>
                    <a:pt x="91" y="36"/>
                  </a:lnTo>
                  <a:lnTo>
                    <a:pt x="82" y="40"/>
                  </a:lnTo>
                  <a:lnTo>
                    <a:pt x="76" y="46"/>
                  </a:lnTo>
                  <a:lnTo>
                    <a:pt x="69" y="53"/>
                  </a:lnTo>
                  <a:lnTo>
                    <a:pt x="63" y="67"/>
                  </a:lnTo>
                  <a:lnTo>
                    <a:pt x="59" y="72"/>
                  </a:lnTo>
                  <a:lnTo>
                    <a:pt x="51" y="82"/>
                  </a:lnTo>
                  <a:lnTo>
                    <a:pt x="46" y="86"/>
                  </a:lnTo>
                  <a:lnTo>
                    <a:pt x="40" y="91"/>
                  </a:lnTo>
                  <a:lnTo>
                    <a:pt x="30" y="95"/>
                  </a:lnTo>
                  <a:lnTo>
                    <a:pt x="25" y="99"/>
                  </a:lnTo>
                  <a:lnTo>
                    <a:pt x="13" y="91"/>
                  </a:lnTo>
                  <a:lnTo>
                    <a:pt x="6" y="86"/>
                  </a:lnTo>
                  <a:lnTo>
                    <a:pt x="0" y="74"/>
                  </a:lnTo>
                  <a:lnTo>
                    <a:pt x="0" y="65"/>
                  </a:lnTo>
                  <a:lnTo>
                    <a:pt x="0" y="53"/>
                  </a:lnTo>
                  <a:lnTo>
                    <a:pt x="2" y="44"/>
                  </a:lnTo>
                  <a:lnTo>
                    <a:pt x="4" y="36"/>
                  </a:lnTo>
                  <a:lnTo>
                    <a:pt x="4" y="34"/>
                  </a:lnTo>
                  <a:lnTo>
                    <a:pt x="8" y="25"/>
                  </a:lnTo>
                  <a:lnTo>
                    <a:pt x="13" y="21"/>
                  </a:lnTo>
                  <a:lnTo>
                    <a:pt x="23" y="15"/>
                  </a:lnTo>
                  <a:lnTo>
                    <a:pt x="30" y="15"/>
                  </a:lnTo>
                  <a:lnTo>
                    <a:pt x="40" y="12"/>
                  </a:lnTo>
                  <a:lnTo>
                    <a:pt x="50" y="10"/>
                  </a:lnTo>
                  <a:lnTo>
                    <a:pt x="55" y="6"/>
                  </a:lnTo>
                  <a:lnTo>
                    <a:pt x="63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21" name="Freeform 14">
              <a:extLst>
                <a:ext uri="{FF2B5EF4-FFF2-40B4-BE49-F238E27FC236}">
                  <a16:creationId xmlns:a16="http://schemas.microsoft.com/office/drawing/2014/main" id="{47BCDF66-8794-3371-C536-6C9D339CF6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5" y="974"/>
              <a:ext cx="25" cy="37"/>
            </a:xfrm>
            <a:custGeom>
              <a:avLst/>
              <a:gdLst>
                <a:gd name="T0" fmla="*/ 0 w 82"/>
                <a:gd name="T1" fmla="*/ 0 h 131"/>
                <a:gd name="T2" fmla="*/ 0 w 82"/>
                <a:gd name="T3" fmla="*/ 0 h 131"/>
                <a:gd name="T4" fmla="*/ 0 w 82"/>
                <a:gd name="T5" fmla="*/ 0 h 131"/>
                <a:gd name="T6" fmla="*/ 0 w 82"/>
                <a:gd name="T7" fmla="*/ 0 h 131"/>
                <a:gd name="T8" fmla="*/ 0 w 82"/>
                <a:gd name="T9" fmla="*/ 0 h 131"/>
                <a:gd name="T10" fmla="*/ 0 w 82"/>
                <a:gd name="T11" fmla="*/ 0 h 131"/>
                <a:gd name="T12" fmla="*/ 0 w 82"/>
                <a:gd name="T13" fmla="*/ 0 h 131"/>
                <a:gd name="T14" fmla="*/ 0 w 82"/>
                <a:gd name="T15" fmla="*/ 0 h 131"/>
                <a:gd name="T16" fmla="*/ 0 w 82"/>
                <a:gd name="T17" fmla="*/ 0 h 131"/>
                <a:gd name="T18" fmla="*/ 0 w 82"/>
                <a:gd name="T19" fmla="*/ 0 h 131"/>
                <a:gd name="T20" fmla="*/ 0 w 82"/>
                <a:gd name="T21" fmla="*/ 0 h 131"/>
                <a:gd name="T22" fmla="*/ 0 w 82"/>
                <a:gd name="T23" fmla="*/ 0 h 131"/>
                <a:gd name="T24" fmla="*/ 0 w 82"/>
                <a:gd name="T25" fmla="*/ 0 h 131"/>
                <a:gd name="T26" fmla="*/ 0 w 82"/>
                <a:gd name="T27" fmla="*/ 0 h 131"/>
                <a:gd name="T28" fmla="*/ 0 w 82"/>
                <a:gd name="T29" fmla="*/ 0 h 131"/>
                <a:gd name="T30" fmla="*/ 0 w 82"/>
                <a:gd name="T31" fmla="*/ 0 h 131"/>
                <a:gd name="T32" fmla="*/ 0 w 82"/>
                <a:gd name="T33" fmla="*/ 0 h 131"/>
                <a:gd name="T34" fmla="*/ 0 w 82"/>
                <a:gd name="T35" fmla="*/ 0 h 131"/>
                <a:gd name="T36" fmla="*/ 0 w 82"/>
                <a:gd name="T37" fmla="*/ 0 h 131"/>
                <a:gd name="T38" fmla="*/ 0 w 82"/>
                <a:gd name="T39" fmla="*/ 0 h 131"/>
                <a:gd name="T40" fmla="*/ 0 w 82"/>
                <a:gd name="T41" fmla="*/ 0 h 131"/>
                <a:gd name="T42" fmla="*/ 0 w 82"/>
                <a:gd name="T43" fmla="*/ 0 h 131"/>
                <a:gd name="T44" fmla="*/ 0 w 82"/>
                <a:gd name="T45" fmla="*/ 0 h 131"/>
                <a:gd name="T46" fmla="*/ 0 w 82"/>
                <a:gd name="T47" fmla="*/ 0 h 131"/>
                <a:gd name="T48" fmla="*/ 0 w 82"/>
                <a:gd name="T49" fmla="*/ 0 h 131"/>
                <a:gd name="T50" fmla="*/ 0 w 82"/>
                <a:gd name="T51" fmla="*/ 0 h 131"/>
                <a:gd name="T52" fmla="*/ 0 w 82"/>
                <a:gd name="T53" fmla="*/ 0 h 131"/>
                <a:gd name="T54" fmla="*/ 0 w 82"/>
                <a:gd name="T55" fmla="*/ 0 h 131"/>
                <a:gd name="T56" fmla="*/ 0 w 82"/>
                <a:gd name="T57" fmla="*/ 0 h 131"/>
                <a:gd name="T58" fmla="*/ 0 w 82"/>
                <a:gd name="T59" fmla="*/ 0 h 131"/>
                <a:gd name="T60" fmla="*/ 0 w 82"/>
                <a:gd name="T61" fmla="*/ 0 h 131"/>
                <a:gd name="T62" fmla="*/ 0 w 82"/>
                <a:gd name="T63" fmla="*/ 0 h 131"/>
                <a:gd name="T64" fmla="*/ 0 w 82"/>
                <a:gd name="T65" fmla="*/ 0 h 131"/>
                <a:gd name="T66" fmla="*/ 0 w 82"/>
                <a:gd name="T67" fmla="*/ 0 h 131"/>
                <a:gd name="T68" fmla="*/ 0 w 82"/>
                <a:gd name="T69" fmla="*/ 0 h 131"/>
                <a:gd name="T70" fmla="*/ 0 w 82"/>
                <a:gd name="T71" fmla="*/ 0 h 131"/>
                <a:gd name="T72" fmla="*/ 0 w 82"/>
                <a:gd name="T73" fmla="*/ 0 h 131"/>
                <a:gd name="T74" fmla="*/ 0 w 82"/>
                <a:gd name="T75" fmla="*/ 0 h 131"/>
                <a:gd name="T76" fmla="*/ 0 w 82"/>
                <a:gd name="T77" fmla="*/ 0 h 131"/>
                <a:gd name="T78" fmla="*/ 0 w 82"/>
                <a:gd name="T79" fmla="*/ 0 h 131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82"/>
                <a:gd name="T121" fmla="*/ 0 h 131"/>
                <a:gd name="T122" fmla="*/ 82 w 82"/>
                <a:gd name="T123" fmla="*/ 131 h 131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82" h="131">
                  <a:moveTo>
                    <a:pt x="6" y="0"/>
                  </a:moveTo>
                  <a:lnTo>
                    <a:pt x="8" y="0"/>
                  </a:lnTo>
                  <a:lnTo>
                    <a:pt x="12" y="0"/>
                  </a:lnTo>
                  <a:lnTo>
                    <a:pt x="17" y="0"/>
                  </a:lnTo>
                  <a:lnTo>
                    <a:pt x="23" y="0"/>
                  </a:lnTo>
                  <a:lnTo>
                    <a:pt x="19" y="7"/>
                  </a:lnTo>
                  <a:lnTo>
                    <a:pt x="19" y="17"/>
                  </a:lnTo>
                  <a:lnTo>
                    <a:pt x="19" y="25"/>
                  </a:lnTo>
                  <a:lnTo>
                    <a:pt x="19" y="34"/>
                  </a:lnTo>
                  <a:lnTo>
                    <a:pt x="19" y="42"/>
                  </a:lnTo>
                  <a:lnTo>
                    <a:pt x="23" y="51"/>
                  </a:lnTo>
                  <a:lnTo>
                    <a:pt x="27" y="59"/>
                  </a:lnTo>
                  <a:lnTo>
                    <a:pt x="31" y="68"/>
                  </a:lnTo>
                  <a:lnTo>
                    <a:pt x="35" y="74"/>
                  </a:lnTo>
                  <a:lnTo>
                    <a:pt x="38" y="83"/>
                  </a:lnTo>
                  <a:lnTo>
                    <a:pt x="44" y="89"/>
                  </a:lnTo>
                  <a:lnTo>
                    <a:pt x="52" y="97"/>
                  </a:lnTo>
                  <a:lnTo>
                    <a:pt x="57" y="102"/>
                  </a:lnTo>
                  <a:lnTo>
                    <a:pt x="65" y="110"/>
                  </a:lnTo>
                  <a:lnTo>
                    <a:pt x="73" y="116"/>
                  </a:lnTo>
                  <a:lnTo>
                    <a:pt x="82" y="121"/>
                  </a:lnTo>
                  <a:lnTo>
                    <a:pt x="75" y="125"/>
                  </a:lnTo>
                  <a:lnTo>
                    <a:pt x="67" y="131"/>
                  </a:lnTo>
                  <a:lnTo>
                    <a:pt x="55" y="127"/>
                  </a:lnTo>
                  <a:lnTo>
                    <a:pt x="46" y="123"/>
                  </a:lnTo>
                  <a:lnTo>
                    <a:pt x="36" y="118"/>
                  </a:lnTo>
                  <a:lnTo>
                    <a:pt x="29" y="112"/>
                  </a:lnTo>
                  <a:lnTo>
                    <a:pt x="21" y="102"/>
                  </a:lnTo>
                  <a:lnTo>
                    <a:pt x="16" y="97"/>
                  </a:lnTo>
                  <a:lnTo>
                    <a:pt x="10" y="87"/>
                  </a:lnTo>
                  <a:lnTo>
                    <a:pt x="8" y="80"/>
                  </a:lnTo>
                  <a:lnTo>
                    <a:pt x="4" y="68"/>
                  </a:lnTo>
                  <a:lnTo>
                    <a:pt x="0" y="59"/>
                  </a:lnTo>
                  <a:lnTo>
                    <a:pt x="0" y="47"/>
                  </a:lnTo>
                  <a:lnTo>
                    <a:pt x="0" y="38"/>
                  </a:lnTo>
                  <a:lnTo>
                    <a:pt x="0" y="28"/>
                  </a:lnTo>
                  <a:lnTo>
                    <a:pt x="0" y="19"/>
                  </a:lnTo>
                  <a:lnTo>
                    <a:pt x="2" y="7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22" name="Freeform 15">
              <a:extLst>
                <a:ext uri="{FF2B5EF4-FFF2-40B4-BE49-F238E27FC236}">
                  <a16:creationId xmlns:a16="http://schemas.microsoft.com/office/drawing/2014/main" id="{C4793120-BB41-2D26-FE6A-D868133666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7" y="1044"/>
              <a:ext cx="37" cy="67"/>
            </a:xfrm>
            <a:custGeom>
              <a:avLst/>
              <a:gdLst>
                <a:gd name="T0" fmla="*/ 0 w 122"/>
                <a:gd name="T1" fmla="*/ 0 h 236"/>
                <a:gd name="T2" fmla="*/ 0 w 122"/>
                <a:gd name="T3" fmla="*/ 0 h 236"/>
                <a:gd name="T4" fmla="*/ 0 w 122"/>
                <a:gd name="T5" fmla="*/ 0 h 236"/>
                <a:gd name="T6" fmla="*/ 0 w 122"/>
                <a:gd name="T7" fmla="*/ 0 h 236"/>
                <a:gd name="T8" fmla="*/ 0 w 122"/>
                <a:gd name="T9" fmla="*/ 0 h 236"/>
                <a:gd name="T10" fmla="*/ 0 w 122"/>
                <a:gd name="T11" fmla="*/ 0 h 236"/>
                <a:gd name="T12" fmla="*/ 0 w 122"/>
                <a:gd name="T13" fmla="*/ 0 h 236"/>
                <a:gd name="T14" fmla="*/ 0 w 122"/>
                <a:gd name="T15" fmla="*/ 0 h 236"/>
                <a:gd name="T16" fmla="*/ 0 w 122"/>
                <a:gd name="T17" fmla="*/ 0 h 236"/>
                <a:gd name="T18" fmla="*/ 0 w 122"/>
                <a:gd name="T19" fmla="*/ 0 h 236"/>
                <a:gd name="T20" fmla="*/ 0 w 122"/>
                <a:gd name="T21" fmla="*/ 0 h 236"/>
                <a:gd name="T22" fmla="*/ 0 w 122"/>
                <a:gd name="T23" fmla="*/ 0 h 236"/>
                <a:gd name="T24" fmla="*/ 0 w 122"/>
                <a:gd name="T25" fmla="*/ 0 h 236"/>
                <a:gd name="T26" fmla="*/ 0 w 122"/>
                <a:gd name="T27" fmla="*/ 0 h 236"/>
                <a:gd name="T28" fmla="*/ 0 w 122"/>
                <a:gd name="T29" fmla="*/ 0 h 236"/>
                <a:gd name="T30" fmla="*/ 0 w 122"/>
                <a:gd name="T31" fmla="*/ 0 h 236"/>
                <a:gd name="T32" fmla="*/ 0 w 122"/>
                <a:gd name="T33" fmla="*/ 0 h 236"/>
                <a:gd name="T34" fmla="*/ 0 w 122"/>
                <a:gd name="T35" fmla="*/ 0 h 236"/>
                <a:gd name="T36" fmla="*/ 0 w 122"/>
                <a:gd name="T37" fmla="*/ 0 h 236"/>
                <a:gd name="T38" fmla="*/ 0 w 122"/>
                <a:gd name="T39" fmla="*/ 0 h 236"/>
                <a:gd name="T40" fmla="*/ 0 w 122"/>
                <a:gd name="T41" fmla="*/ 0 h 236"/>
                <a:gd name="T42" fmla="*/ 0 w 122"/>
                <a:gd name="T43" fmla="*/ 0 h 236"/>
                <a:gd name="T44" fmla="*/ 0 w 122"/>
                <a:gd name="T45" fmla="*/ 0 h 236"/>
                <a:gd name="T46" fmla="*/ 0 w 122"/>
                <a:gd name="T47" fmla="*/ 0 h 236"/>
                <a:gd name="T48" fmla="*/ 0 w 122"/>
                <a:gd name="T49" fmla="*/ 0 h 236"/>
                <a:gd name="T50" fmla="*/ 0 w 122"/>
                <a:gd name="T51" fmla="*/ 0 h 236"/>
                <a:gd name="T52" fmla="*/ 0 w 122"/>
                <a:gd name="T53" fmla="*/ 0 h 236"/>
                <a:gd name="T54" fmla="*/ 0 w 122"/>
                <a:gd name="T55" fmla="*/ 0 h 236"/>
                <a:gd name="T56" fmla="*/ 0 w 122"/>
                <a:gd name="T57" fmla="*/ 0 h 236"/>
                <a:gd name="T58" fmla="*/ 0 w 122"/>
                <a:gd name="T59" fmla="*/ 0 h 236"/>
                <a:gd name="T60" fmla="*/ 0 w 122"/>
                <a:gd name="T61" fmla="*/ 0 h 236"/>
                <a:gd name="T62" fmla="*/ 0 w 122"/>
                <a:gd name="T63" fmla="*/ 0 h 236"/>
                <a:gd name="T64" fmla="*/ 0 w 122"/>
                <a:gd name="T65" fmla="*/ 0 h 236"/>
                <a:gd name="T66" fmla="*/ 0 w 122"/>
                <a:gd name="T67" fmla="*/ 0 h 236"/>
                <a:gd name="T68" fmla="*/ 0 w 122"/>
                <a:gd name="T69" fmla="*/ 0 h 236"/>
                <a:gd name="T70" fmla="*/ 0 w 122"/>
                <a:gd name="T71" fmla="*/ 0 h 236"/>
                <a:gd name="T72" fmla="*/ 0 w 122"/>
                <a:gd name="T73" fmla="*/ 0 h 236"/>
                <a:gd name="T74" fmla="*/ 0 w 122"/>
                <a:gd name="T75" fmla="*/ 0 h 236"/>
                <a:gd name="T76" fmla="*/ 0 w 122"/>
                <a:gd name="T77" fmla="*/ 0 h 236"/>
                <a:gd name="T78" fmla="*/ 0 w 122"/>
                <a:gd name="T79" fmla="*/ 0 h 236"/>
                <a:gd name="T80" fmla="*/ 0 w 122"/>
                <a:gd name="T81" fmla="*/ 0 h 236"/>
                <a:gd name="T82" fmla="*/ 0 w 122"/>
                <a:gd name="T83" fmla="*/ 0 h 236"/>
                <a:gd name="T84" fmla="*/ 0 w 122"/>
                <a:gd name="T85" fmla="*/ 0 h 236"/>
                <a:gd name="T86" fmla="*/ 0 w 122"/>
                <a:gd name="T87" fmla="*/ 0 h 236"/>
                <a:gd name="T88" fmla="*/ 0 w 122"/>
                <a:gd name="T89" fmla="*/ 0 h 236"/>
                <a:gd name="T90" fmla="*/ 0 w 122"/>
                <a:gd name="T91" fmla="*/ 0 h 236"/>
                <a:gd name="T92" fmla="*/ 0 w 122"/>
                <a:gd name="T93" fmla="*/ 0 h 236"/>
                <a:gd name="T94" fmla="*/ 0 w 122"/>
                <a:gd name="T95" fmla="*/ 0 h 236"/>
                <a:gd name="T96" fmla="*/ 0 w 122"/>
                <a:gd name="T97" fmla="*/ 0 h 236"/>
                <a:gd name="T98" fmla="*/ 0 w 122"/>
                <a:gd name="T99" fmla="*/ 0 h 236"/>
                <a:gd name="T100" fmla="*/ 0 w 122"/>
                <a:gd name="T101" fmla="*/ 0 h 236"/>
                <a:gd name="T102" fmla="*/ 0 w 122"/>
                <a:gd name="T103" fmla="*/ 0 h 236"/>
                <a:gd name="T104" fmla="*/ 0 w 122"/>
                <a:gd name="T105" fmla="*/ 0 h 236"/>
                <a:gd name="T106" fmla="*/ 0 w 122"/>
                <a:gd name="T107" fmla="*/ 0 h 2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122"/>
                <a:gd name="T163" fmla="*/ 0 h 236"/>
                <a:gd name="T164" fmla="*/ 122 w 122"/>
                <a:gd name="T165" fmla="*/ 236 h 2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122" h="236">
                  <a:moveTo>
                    <a:pt x="78" y="0"/>
                  </a:moveTo>
                  <a:lnTo>
                    <a:pt x="89" y="0"/>
                  </a:lnTo>
                  <a:lnTo>
                    <a:pt x="99" y="2"/>
                  </a:lnTo>
                  <a:lnTo>
                    <a:pt x="105" y="4"/>
                  </a:lnTo>
                  <a:lnTo>
                    <a:pt x="112" y="13"/>
                  </a:lnTo>
                  <a:lnTo>
                    <a:pt x="114" y="19"/>
                  </a:lnTo>
                  <a:lnTo>
                    <a:pt x="118" y="28"/>
                  </a:lnTo>
                  <a:lnTo>
                    <a:pt x="120" y="38"/>
                  </a:lnTo>
                  <a:lnTo>
                    <a:pt x="122" y="49"/>
                  </a:lnTo>
                  <a:lnTo>
                    <a:pt x="118" y="61"/>
                  </a:lnTo>
                  <a:lnTo>
                    <a:pt x="116" y="72"/>
                  </a:lnTo>
                  <a:lnTo>
                    <a:pt x="112" y="84"/>
                  </a:lnTo>
                  <a:lnTo>
                    <a:pt x="108" y="95"/>
                  </a:lnTo>
                  <a:lnTo>
                    <a:pt x="103" y="104"/>
                  </a:lnTo>
                  <a:lnTo>
                    <a:pt x="97" y="114"/>
                  </a:lnTo>
                  <a:lnTo>
                    <a:pt x="89" y="122"/>
                  </a:lnTo>
                  <a:lnTo>
                    <a:pt x="84" y="129"/>
                  </a:lnTo>
                  <a:lnTo>
                    <a:pt x="72" y="139"/>
                  </a:lnTo>
                  <a:lnTo>
                    <a:pt x="59" y="152"/>
                  </a:lnTo>
                  <a:lnTo>
                    <a:pt x="47" y="163"/>
                  </a:lnTo>
                  <a:lnTo>
                    <a:pt x="40" y="177"/>
                  </a:lnTo>
                  <a:lnTo>
                    <a:pt x="32" y="190"/>
                  </a:lnTo>
                  <a:lnTo>
                    <a:pt x="27" y="205"/>
                  </a:lnTo>
                  <a:lnTo>
                    <a:pt x="25" y="213"/>
                  </a:lnTo>
                  <a:lnTo>
                    <a:pt x="23" y="220"/>
                  </a:lnTo>
                  <a:lnTo>
                    <a:pt x="23" y="228"/>
                  </a:lnTo>
                  <a:lnTo>
                    <a:pt x="25" y="236"/>
                  </a:lnTo>
                  <a:lnTo>
                    <a:pt x="13" y="232"/>
                  </a:lnTo>
                  <a:lnTo>
                    <a:pt x="4" y="230"/>
                  </a:lnTo>
                  <a:lnTo>
                    <a:pt x="0" y="213"/>
                  </a:lnTo>
                  <a:lnTo>
                    <a:pt x="0" y="198"/>
                  </a:lnTo>
                  <a:lnTo>
                    <a:pt x="2" y="182"/>
                  </a:lnTo>
                  <a:lnTo>
                    <a:pt x="9" y="171"/>
                  </a:lnTo>
                  <a:lnTo>
                    <a:pt x="17" y="158"/>
                  </a:lnTo>
                  <a:lnTo>
                    <a:pt x="28" y="146"/>
                  </a:lnTo>
                  <a:lnTo>
                    <a:pt x="40" y="135"/>
                  </a:lnTo>
                  <a:lnTo>
                    <a:pt x="51" y="125"/>
                  </a:lnTo>
                  <a:lnTo>
                    <a:pt x="61" y="112"/>
                  </a:lnTo>
                  <a:lnTo>
                    <a:pt x="72" y="101"/>
                  </a:lnTo>
                  <a:lnTo>
                    <a:pt x="80" y="89"/>
                  </a:lnTo>
                  <a:lnTo>
                    <a:pt x="89" y="78"/>
                  </a:lnTo>
                  <a:lnTo>
                    <a:pt x="93" y="64"/>
                  </a:lnTo>
                  <a:lnTo>
                    <a:pt x="97" y="53"/>
                  </a:lnTo>
                  <a:lnTo>
                    <a:pt x="95" y="40"/>
                  </a:lnTo>
                  <a:lnTo>
                    <a:pt x="91" y="26"/>
                  </a:lnTo>
                  <a:lnTo>
                    <a:pt x="84" y="26"/>
                  </a:lnTo>
                  <a:lnTo>
                    <a:pt x="76" y="26"/>
                  </a:lnTo>
                  <a:lnTo>
                    <a:pt x="70" y="23"/>
                  </a:lnTo>
                  <a:lnTo>
                    <a:pt x="67" y="17"/>
                  </a:lnTo>
                  <a:lnTo>
                    <a:pt x="63" y="11"/>
                  </a:lnTo>
                  <a:lnTo>
                    <a:pt x="65" y="6"/>
                  </a:lnTo>
                  <a:lnTo>
                    <a:pt x="68" y="0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23" name="Freeform 16">
              <a:extLst>
                <a:ext uri="{FF2B5EF4-FFF2-40B4-BE49-F238E27FC236}">
                  <a16:creationId xmlns:a16="http://schemas.microsoft.com/office/drawing/2014/main" id="{1B56A6D8-4CF5-A103-5C3C-A5F3DE99B2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86" y="1083"/>
              <a:ext cx="53" cy="88"/>
            </a:xfrm>
            <a:custGeom>
              <a:avLst/>
              <a:gdLst>
                <a:gd name="T0" fmla="*/ 0 w 173"/>
                <a:gd name="T1" fmla="*/ 0 h 312"/>
                <a:gd name="T2" fmla="*/ 0 w 173"/>
                <a:gd name="T3" fmla="*/ 0 h 312"/>
                <a:gd name="T4" fmla="*/ 0 w 173"/>
                <a:gd name="T5" fmla="*/ 0 h 312"/>
                <a:gd name="T6" fmla="*/ 0 w 173"/>
                <a:gd name="T7" fmla="*/ 0 h 312"/>
                <a:gd name="T8" fmla="*/ 0 w 173"/>
                <a:gd name="T9" fmla="*/ 0 h 312"/>
                <a:gd name="T10" fmla="*/ 0 w 173"/>
                <a:gd name="T11" fmla="*/ 0 h 312"/>
                <a:gd name="T12" fmla="*/ 0 w 173"/>
                <a:gd name="T13" fmla="*/ 0 h 312"/>
                <a:gd name="T14" fmla="*/ 0 w 173"/>
                <a:gd name="T15" fmla="*/ 0 h 312"/>
                <a:gd name="T16" fmla="*/ 0 w 173"/>
                <a:gd name="T17" fmla="*/ 0 h 312"/>
                <a:gd name="T18" fmla="*/ 0 w 173"/>
                <a:gd name="T19" fmla="*/ 0 h 312"/>
                <a:gd name="T20" fmla="*/ 0 w 173"/>
                <a:gd name="T21" fmla="*/ 0 h 312"/>
                <a:gd name="T22" fmla="*/ 0 w 173"/>
                <a:gd name="T23" fmla="*/ 0 h 312"/>
                <a:gd name="T24" fmla="*/ 0 w 173"/>
                <a:gd name="T25" fmla="*/ 0 h 312"/>
                <a:gd name="T26" fmla="*/ 0 w 173"/>
                <a:gd name="T27" fmla="*/ 0 h 312"/>
                <a:gd name="T28" fmla="*/ 0 w 173"/>
                <a:gd name="T29" fmla="*/ 0 h 312"/>
                <a:gd name="T30" fmla="*/ 0 w 173"/>
                <a:gd name="T31" fmla="*/ 0 h 312"/>
                <a:gd name="T32" fmla="*/ 0 w 173"/>
                <a:gd name="T33" fmla="*/ 0 h 312"/>
                <a:gd name="T34" fmla="*/ 0 w 173"/>
                <a:gd name="T35" fmla="*/ 0 h 312"/>
                <a:gd name="T36" fmla="*/ 0 w 173"/>
                <a:gd name="T37" fmla="*/ 0 h 312"/>
                <a:gd name="T38" fmla="*/ 0 w 173"/>
                <a:gd name="T39" fmla="*/ 0 h 312"/>
                <a:gd name="T40" fmla="*/ 0 w 173"/>
                <a:gd name="T41" fmla="*/ 0 h 312"/>
                <a:gd name="T42" fmla="*/ 0 w 173"/>
                <a:gd name="T43" fmla="*/ 0 h 312"/>
                <a:gd name="T44" fmla="*/ 0 w 173"/>
                <a:gd name="T45" fmla="*/ 0 h 312"/>
                <a:gd name="T46" fmla="*/ 0 w 173"/>
                <a:gd name="T47" fmla="*/ 0 h 312"/>
                <a:gd name="T48" fmla="*/ 0 w 173"/>
                <a:gd name="T49" fmla="*/ 0 h 312"/>
                <a:gd name="T50" fmla="*/ 0 w 173"/>
                <a:gd name="T51" fmla="*/ 0 h 312"/>
                <a:gd name="T52" fmla="*/ 0 w 173"/>
                <a:gd name="T53" fmla="*/ 0 h 312"/>
                <a:gd name="T54" fmla="*/ 0 w 173"/>
                <a:gd name="T55" fmla="*/ 0 h 312"/>
                <a:gd name="T56" fmla="*/ 0 w 173"/>
                <a:gd name="T57" fmla="*/ 0 h 312"/>
                <a:gd name="T58" fmla="*/ 0 w 173"/>
                <a:gd name="T59" fmla="*/ 0 h 312"/>
                <a:gd name="T60" fmla="*/ 0 w 173"/>
                <a:gd name="T61" fmla="*/ 0 h 312"/>
                <a:gd name="T62" fmla="*/ 0 w 173"/>
                <a:gd name="T63" fmla="*/ 0 h 312"/>
                <a:gd name="T64" fmla="*/ 0 w 173"/>
                <a:gd name="T65" fmla="*/ 0 h 312"/>
                <a:gd name="T66" fmla="*/ 0 w 173"/>
                <a:gd name="T67" fmla="*/ 0 h 312"/>
                <a:gd name="T68" fmla="*/ 0 w 173"/>
                <a:gd name="T69" fmla="*/ 0 h 312"/>
                <a:gd name="T70" fmla="*/ 0 w 173"/>
                <a:gd name="T71" fmla="*/ 0 h 312"/>
                <a:gd name="T72" fmla="*/ 0 w 173"/>
                <a:gd name="T73" fmla="*/ 0 h 312"/>
                <a:gd name="T74" fmla="*/ 0 w 173"/>
                <a:gd name="T75" fmla="*/ 0 h 312"/>
                <a:gd name="T76" fmla="*/ 0 w 173"/>
                <a:gd name="T77" fmla="*/ 0 h 312"/>
                <a:gd name="T78" fmla="*/ 0 w 173"/>
                <a:gd name="T79" fmla="*/ 0 h 312"/>
                <a:gd name="T80" fmla="*/ 0 w 173"/>
                <a:gd name="T81" fmla="*/ 0 h 312"/>
                <a:gd name="T82" fmla="*/ 0 w 173"/>
                <a:gd name="T83" fmla="*/ 0 h 312"/>
                <a:gd name="T84" fmla="*/ 0 w 173"/>
                <a:gd name="T85" fmla="*/ 0 h 312"/>
                <a:gd name="T86" fmla="*/ 0 w 173"/>
                <a:gd name="T87" fmla="*/ 0 h 312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73"/>
                <a:gd name="T133" fmla="*/ 0 h 312"/>
                <a:gd name="T134" fmla="*/ 173 w 173"/>
                <a:gd name="T135" fmla="*/ 312 h 312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73" h="312">
                  <a:moveTo>
                    <a:pt x="42" y="4"/>
                  </a:moveTo>
                  <a:lnTo>
                    <a:pt x="53" y="0"/>
                  </a:lnTo>
                  <a:lnTo>
                    <a:pt x="66" y="0"/>
                  </a:lnTo>
                  <a:lnTo>
                    <a:pt x="80" y="0"/>
                  </a:lnTo>
                  <a:lnTo>
                    <a:pt x="93" y="5"/>
                  </a:lnTo>
                  <a:lnTo>
                    <a:pt x="104" y="9"/>
                  </a:lnTo>
                  <a:lnTo>
                    <a:pt x="116" y="17"/>
                  </a:lnTo>
                  <a:lnTo>
                    <a:pt x="127" y="24"/>
                  </a:lnTo>
                  <a:lnTo>
                    <a:pt x="138" y="34"/>
                  </a:lnTo>
                  <a:lnTo>
                    <a:pt x="148" y="43"/>
                  </a:lnTo>
                  <a:lnTo>
                    <a:pt x="156" y="57"/>
                  </a:lnTo>
                  <a:lnTo>
                    <a:pt x="163" y="68"/>
                  </a:lnTo>
                  <a:lnTo>
                    <a:pt x="167" y="81"/>
                  </a:lnTo>
                  <a:lnTo>
                    <a:pt x="171" y="95"/>
                  </a:lnTo>
                  <a:lnTo>
                    <a:pt x="173" y="110"/>
                  </a:lnTo>
                  <a:lnTo>
                    <a:pt x="173" y="123"/>
                  </a:lnTo>
                  <a:lnTo>
                    <a:pt x="171" y="140"/>
                  </a:lnTo>
                  <a:lnTo>
                    <a:pt x="169" y="148"/>
                  </a:lnTo>
                  <a:lnTo>
                    <a:pt x="167" y="156"/>
                  </a:lnTo>
                  <a:lnTo>
                    <a:pt x="165" y="163"/>
                  </a:lnTo>
                  <a:lnTo>
                    <a:pt x="163" y="171"/>
                  </a:lnTo>
                  <a:lnTo>
                    <a:pt x="156" y="184"/>
                  </a:lnTo>
                  <a:lnTo>
                    <a:pt x="146" y="199"/>
                  </a:lnTo>
                  <a:lnTo>
                    <a:pt x="133" y="211"/>
                  </a:lnTo>
                  <a:lnTo>
                    <a:pt x="119" y="220"/>
                  </a:lnTo>
                  <a:lnTo>
                    <a:pt x="104" y="226"/>
                  </a:lnTo>
                  <a:lnTo>
                    <a:pt x="91" y="232"/>
                  </a:lnTo>
                  <a:lnTo>
                    <a:pt x="87" y="241"/>
                  </a:lnTo>
                  <a:lnTo>
                    <a:pt x="87" y="251"/>
                  </a:lnTo>
                  <a:lnTo>
                    <a:pt x="87" y="260"/>
                  </a:lnTo>
                  <a:lnTo>
                    <a:pt x="87" y="270"/>
                  </a:lnTo>
                  <a:lnTo>
                    <a:pt x="89" y="279"/>
                  </a:lnTo>
                  <a:lnTo>
                    <a:pt x="91" y="291"/>
                  </a:lnTo>
                  <a:lnTo>
                    <a:pt x="91" y="300"/>
                  </a:lnTo>
                  <a:lnTo>
                    <a:pt x="91" y="312"/>
                  </a:lnTo>
                  <a:lnTo>
                    <a:pt x="81" y="308"/>
                  </a:lnTo>
                  <a:lnTo>
                    <a:pt x="74" y="304"/>
                  </a:lnTo>
                  <a:lnTo>
                    <a:pt x="66" y="298"/>
                  </a:lnTo>
                  <a:lnTo>
                    <a:pt x="62" y="294"/>
                  </a:lnTo>
                  <a:lnTo>
                    <a:pt x="57" y="287"/>
                  </a:lnTo>
                  <a:lnTo>
                    <a:pt x="53" y="279"/>
                  </a:lnTo>
                  <a:lnTo>
                    <a:pt x="49" y="272"/>
                  </a:lnTo>
                  <a:lnTo>
                    <a:pt x="47" y="264"/>
                  </a:lnTo>
                  <a:lnTo>
                    <a:pt x="45" y="254"/>
                  </a:lnTo>
                  <a:lnTo>
                    <a:pt x="43" y="245"/>
                  </a:lnTo>
                  <a:lnTo>
                    <a:pt x="42" y="235"/>
                  </a:lnTo>
                  <a:lnTo>
                    <a:pt x="42" y="228"/>
                  </a:lnTo>
                  <a:lnTo>
                    <a:pt x="40" y="218"/>
                  </a:lnTo>
                  <a:lnTo>
                    <a:pt x="40" y="211"/>
                  </a:lnTo>
                  <a:lnTo>
                    <a:pt x="38" y="203"/>
                  </a:lnTo>
                  <a:lnTo>
                    <a:pt x="38" y="199"/>
                  </a:lnTo>
                  <a:lnTo>
                    <a:pt x="43" y="196"/>
                  </a:lnTo>
                  <a:lnTo>
                    <a:pt x="55" y="194"/>
                  </a:lnTo>
                  <a:lnTo>
                    <a:pt x="64" y="194"/>
                  </a:lnTo>
                  <a:lnTo>
                    <a:pt x="70" y="196"/>
                  </a:lnTo>
                  <a:lnTo>
                    <a:pt x="74" y="190"/>
                  </a:lnTo>
                  <a:lnTo>
                    <a:pt x="74" y="182"/>
                  </a:lnTo>
                  <a:lnTo>
                    <a:pt x="76" y="175"/>
                  </a:lnTo>
                  <a:lnTo>
                    <a:pt x="80" y="167"/>
                  </a:lnTo>
                  <a:lnTo>
                    <a:pt x="80" y="159"/>
                  </a:lnTo>
                  <a:lnTo>
                    <a:pt x="83" y="156"/>
                  </a:lnTo>
                  <a:lnTo>
                    <a:pt x="89" y="152"/>
                  </a:lnTo>
                  <a:lnTo>
                    <a:pt x="100" y="156"/>
                  </a:lnTo>
                  <a:lnTo>
                    <a:pt x="100" y="161"/>
                  </a:lnTo>
                  <a:lnTo>
                    <a:pt x="100" y="173"/>
                  </a:lnTo>
                  <a:lnTo>
                    <a:pt x="100" y="184"/>
                  </a:lnTo>
                  <a:lnTo>
                    <a:pt x="100" y="194"/>
                  </a:lnTo>
                  <a:lnTo>
                    <a:pt x="114" y="186"/>
                  </a:lnTo>
                  <a:lnTo>
                    <a:pt x="127" y="178"/>
                  </a:lnTo>
                  <a:lnTo>
                    <a:pt x="137" y="167"/>
                  </a:lnTo>
                  <a:lnTo>
                    <a:pt x="144" y="156"/>
                  </a:lnTo>
                  <a:lnTo>
                    <a:pt x="148" y="140"/>
                  </a:lnTo>
                  <a:lnTo>
                    <a:pt x="152" y="125"/>
                  </a:lnTo>
                  <a:lnTo>
                    <a:pt x="152" y="110"/>
                  </a:lnTo>
                  <a:lnTo>
                    <a:pt x="152" y="95"/>
                  </a:lnTo>
                  <a:lnTo>
                    <a:pt x="146" y="80"/>
                  </a:lnTo>
                  <a:lnTo>
                    <a:pt x="142" y="66"/>
                  </a:lnTo>
                  <a:lnTo>
                    <a:pt x="133" y="53"/>
                  </a:lnTo>
                  <a:lnTo>
                    <a:pt x="125" y="43"/>
                  </a:lnTo>
                  <a:lnTo>
                    <a:pt x="112" y="34"/>
                  </a:lnTo>
                  <a:lnTo>
                    <a:pt x="100" y="30"/>
                  </a:lnTo>
                  <a:lnTo>
                    <a:pt x="85" y="26"/>
                  </a:lnTo>
                  <a:lnTo>
                    <a:pt x="70" y="30"/>
                  </a:lnTo>
                  <a:lnTo>
                    <a:pt x="61" y="30"/>
                  </a:lnTo>
                  <a:lnTo>
                    <a:pt x="55" y="32"/>
                  </a:lnTo>
                  <a:lnTo>
                    <a:pt x="49" y="34"/>
                  </a:lnTo>
                  <a:lnTo>
                    <a:pt x="45" y="40"/>
                  </a:lnTo>
                  <a:lnTo>
                    <a:pt x="42" y="43"/>
                  </a:lnTo>
                  <a:lnTo>
                    <a:pt x="38" y="51"/>
                  </a:lnTo>
                  <a:lnTo>
                    <a:pt x="36" y="59"/>
                  </a:lnTo>
                  <a:lnTo>
                    <a:pt x="36" y="66"/>
                  </a:lnTo>
                  <a:lnTo>
                    <a:pt x="36" y="80"/>
                  </a:lnTo>
                  <a:lnTo>
                    <a:pt x="42" y="95"/>
                  </a:lnTo>
                  <a:lnTo>
                    <a:pt x="45" y="108"/>
                  </a:lnTo>
                  <a:lnTo>
                    <a:pt x="55" y="120"/>
                  </a:lnTo>
                  <a:lnTo>
                    <a:pt x="64" y="120"/>
                  </a:lnTo>
                  <a:lnTo>
                    <a:pt x="76" y="120"/>
                  </a:lnTo>
                  <a:lnTo>
                    <a:pt x="80" y="110"/>
                  </a:lnTo>
                  <a:lnTo>
                    <a:pt x="81" y="95"/>
                  </a:lnTo>
                  <a:lnTo>
                    <a:pt x="83" y="81"/>
                  </a:lnTo>
                  <a:lnTo>
                    <a:pt x="85" y="76"/>
                  </a:lnTo>
                  <a:lnTo>
                    <a:pt x="93" y="74"/>
                  </a:lnTo>
                  <a:lnTo>
                    <a:pt x="97" y="78"/>
                  </a:lnTo>
                  <a:lnTo>
                    <a:pt x="100" y="81"/>
                  </a:lnTo>
                  <a:lnTo>
                    <a:pt x="102" y="89"/>
                  </a:lnTo>
                  <a:lnTo>
                    <a:pt x="100" y="95"/>
                  </a:lnTo>
                  <a:lnTo>
                    <a:pt x="99" y="102"/>
                  </a:lnTo>
                  <a:lnTo>
                    <a:pt x="95" y="110"/>
                  </a:lnTo>
                  <a:lnTo>
                    <a:pt x="91" y="120"/>
                  </a:lnTo>
                  <a:lnTo>
                    <a:pt x="83" y="125"/>
                  </a:lnTo>
                  <a:lnTo>
                    <a:pt x="78" y="133"/>
                  </a:lnTo>
                  <a:lnTo>
                    <a:pt x="70" y="139"/>
                  </a:lnTo>
                  <a:lnTo>
                    <a:pt x="64" y="144"/>
                  </a:lnTo>
                  <a:lnTo>
                    <a:pt x="55" y="148"/>
                  </a:lnTo>
                  <a:lnTo>
                    <a:pt x="47" y="148"/>
                  </a:lnTo>
                  <a:lnTo>
                    <a:pt x="40" y="146"/>
                  </a:lnTo>
                  <a:lnTo>
                    <a:pt x="32" y="142"/>
                  </a:lnTo>
                  <a:lnTo>
                    <a:pt x="24" y="139"/>
                  </a:lnTo>
                  <a:lnTo>
                    <a:pt x="17" y="133"/>
                  </a:lnTo>
                  <a:lnTo>
                    <a:pt x="13" y="123"/>
                  </a:lnTo>
                  <a:lnTo>
                    <a:pt x="9" y="116"/>
                  </a:lnTo>
                  <a:lnTo>
                    <a:pt x="4" y="104"/>
                  </a:lnTo>
                  <a:lnTo>
                    <a:pt x="2" y="95"/>
                  </a:lnTo>
                  <a:lnTo>
                    <a:pt x="0" y="81"/>
                  </a:lnTo>
                  <a:lnTo>
                    <a:pt x="0" y="72"/>
                  </a:lnTo>
                  <a:lnTo>
                    <a:pt x="0" y="59"/>
                  </a:lnTo>
                  <a:lnTo>
                    <a:pt x="4" y="47"/>
                  </a:lnTo>
                  <a:lnTo>
                    <a:pt x="5" y="36"/>
                  </a:lnTo>
                  <a:lnTo>
                    <a:pt x="9" y="26"/>
                  </a:lnTo>
                  <a:lnTo>
                    <a:pt x="13" y="17"/>
                  </a:lnTo>
                  <a:lnTo>
                    <a:pt x="23" y="11"/>
                  </a:lnTo>
                  <a:lnTo>
                    <a:pt x="30" y="7"/>
                  </a:lnTo>
                  <a:lnTo>
                    <a:pt x="42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24" name="Freeform 17">
              <a:extLst>
                <a:ext uri="{FF2B5EF4-FFF2-40B4-BE49-F238E27FC236}">
                  <a16:creationId xmlns:a16="http://schemas.microsoft.com/office/drawing/2014/main" id="{B23A4347-5D2B-B5B6-0F74-65898C7839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56" y="1118"/>
              <a:ext cx="32" cy="53"/>
            </a:xfrm>
            <a:custGeom>
              <a:avLst/>
              <a:gdLst>
                <a:gd name="T0" fmla="*/ 0 w 104"/>
                <a:gd name="T1" fmla="*/ 0 h 184"/>
                <a:gd name="T2" fmla="*/ 0 w 104"/>
                <a:gd name="T3" fmla="*/ 0 h 184"/>
                <a:gd name="T4" fmla="*/ 0 w 104"/>
                <a:gd name="T5" fmla="*/ 0 h 184"/>
                <a:gd name="T6" fmla="*/ 0 w 104"/>
                <a:gd name="T7" fmla="*/ 0 h 184"/>
                <a:gd name="T8" fmla="*/ 0 w 104"/>
                <a:gd name="T9" fmla="*/ 0 h 184"/>
                <a:gd name="T10" fmla="*/ 0 w 104"/>
                <a:gd name="T11" fmla="*/ 0 h 184"/>
                <a:gd name="T12" fmla="*/ 0 w 104"/>
                <a:gd name="T13" fmla="*/ 0 h 184"/>
                <a:gd name="T14" fmla="*/ 0 w 104"/>
                <a:gd name="T15" fmla="*/ 0 h 184"/>
                <a:gd name="T16" fmla="*/ 0 w 104"/>
                <a:gd name="T17" fmla="*/ 0 h 184"/>
                <a:gd name="T18" fmla="*/ 0 w 104"/>
                <a:gd name="T19" fmla="*/ 0 h 184"/>
                <a:gd name="T20" fmla="*/ 0 w 104"/>
                <a:gd name="T21" fmla="*/ 0 h 184"/>
                <a:gd name="T22" fmla="*/ 0 w 104"/>
                <a:gd name="T23" fmla="*/ 0 h 184"/>
                <a:gd name="T24" fmla="*/ 0 w 104"/>
                <a:gd name="T25" fmla="*/ 0 h 184"/>
                <a:gd name="T26" fmla="*/ 0 w 104"/>
                <a:gd name="T27" fmla="*/ 0 h 184"/>
                <a:gd name="T28" fmla="*/ 0 w 104"/>
                <a:gd name="T29" fmla="*/ 0 h 184"/>
                <a:gd name="T30" fmla="*/ 0 w 104"/>
                <a:gd name="T31" fmla="*/ 0 h 184"/>
                <a:gd name="T32" fmla="*/ 0 w 104"/>
                <a:gd name="T33" fmla="*/ 0 h 184"/>
                <a:gd name="T34" fmla="*/ 0 w 104"/>
                <a:gd name="T35" fmla="*/ 0 h 184"/>
                <a:gd name="T36" fmla="*/ 0 w 104"/>
                <a:gd name="T37" fmla="*/ 0 h 184"/>
                <a:gd name="T38" fmla="*/ 0 w 104"/>
                <a:gd name="T39" fmla="*/ 0 h 184"/>
                <a:gd name="T40" fmla="*/ 0 w 104"/>
                <a:gd name="T41" fmla="*/ 0 h 184"/>
                <a:gd name="T42" fmla="*/ 0 w 104"/>
                <a:gd name="T43" fmla="*/ 0 h 184"/>
                <a:gd name="T44" fmla="*/ 0 w 104"/>
                <a:gd name="T45" fmla="*/ 0 h 184"/>
                <a:gd name="T46" fmla="*/ 0 w 104"/>
                <a:gd name="T47" fmla="*/ 0 h 184"/>
                <a:gd name="T48" fmla="*/ 0 w 104"/>
                <a:gd name="T49" fmla="*/ 0 h 184"/>
                <a:gd name="T50" fmla="*/ 0 w 104"/>
                <a:gd name="T51" fmla="*/ 0 h 184"/>
                <a:gd name="T52" fmla="*/ 0 w 104"/>
                <a:gd name="T53" fmla="*/ 0 h 184"/>
                <a:gd name="T54" fmla="*/ 0 w 104"/>
                <a:gd name="T55" fmla="*/ 0 h 184"/>
                <a:gd name="T56" fmla="*/ 0 w 104"/>
                <a:gd name="T57" fmla="*/ 0 h 184"/>
                <a:gd name="T58" fmla="*/ 0 w 104"/>
                <a:gd name="T59" fmla="*/ 0 h 184"/>
                <a:gd name="T60" fmla="*/ 0 w 104"/>
                <a:gd name="T61" fmla="*/ 0 h 184"/>
                <a:gd name="T62" fmla="*/ 0 w 104"/>
                <a:gd name="T63" fmla="*/ 0 h 184"/>
                <a:gd name="T64" fmla="*/ 0 w 104"/>
                <a:gd name="T65" fmla="*/ 0 h 184"/>
                <a:gd name="T66" fmla="*/ 0 w 104"/>
                <a:gd name="T67" fmla="*/ 0 h 184"/>
                <a:gd name="T68" fmla="*/ 0 w 104"/>
                <a:gd name="T69" fmla="*/ 0 h 184"/>
                <a:gd name="T70" fmla="*/ 0 w 104"/>
                <a:gd name="T71" fmla="*/ 0 h 184"/>
                <a:gd name="T72" fmla="*/ 0 w 104"/>
                <a:gd name="T73" fmla="*/ 0 h 184"/>
                <a:gd name="T74" fmla="*/ 0 w 104"/>
                <a:gd name="T75" fmla="*/ 0 h 184"/>
                <a:gd name="T76" fmla="*/ 0 w 104"/>
                <a:gd name="T77" fmla="*/ 0 h 184"/>
                <a:gd name="T78" fmla="*/ 0 w 104"/>
                <a:gd name="T79" fmla="*/ 0 h 184"/>
                <a:gd name="T80" fmla="*/ 0 w 104"/>
                <a:gd name="T81" fmla="*/ 0 h 184"/>
                <a:gd name="T82" fmla="*/ 0 w 104"/>
                <a:gd name="T83" fmla="*/ 0 h 184"/>
                <a:gd name="T84" fmla="*/ 0 w 104"/>
                <a:gd name="T85" fmla="*/ 0 h 184"/>
                <a:gd name="T86" fmla="*/ 0 w 104"/>
                <a:gd name="T87" fmla="*/ 0 h 184"/>
                <a:gd name="T88" fmla="*/ 0 w 104"/>
                <a:gd name="T89" fmla="*/ 0 h 184"/>
                <a:gd name="T90" fmla="*/ 0 w 104"/>
                <a:gd name="T91" fmla="*/ 0 h 184"/>
                <a:gd name="T92" fmla="*/ 0 w 104"/>
                <a:gd name="T93" fmla="*/ 0 h 184"/>
                <a:gd name="T94" fmla="*/ 0 w 104"/>
                <a:gd name="T95" fmla="*/ 0 h 18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04"/>
                <a:gd name="T145" fmla="*/ 0 h 184"/>
                <a:gd name="T146" fmla="*/ 104 w 104"/>
                <a:gd name="T147" fmla="*/ 184 h 184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04" h="184">
                  <a:moveTo>
                    <a:pt x="66" y="0"/>
                  </a:moveTo>
                  <a:lnTo>
                    <a:pt x="68" y="0"/>
                  </a:lnTo>
                  <a:lnTo>
                    <a:pt x="76" y="0"/>
                  </a:lnTo>
                  <a:lnTo>
                    <a:pt x="80" y="0"/>
                  </a:lnTo>
                  <a:lnTo>
                    <a:pt x="87" y="0"/>
                  </a:lnTo>
                  <a:lnTo>
                    <a:pt x="80" y="11"/>
                  </a:lnTo>
                  <a:lnTo>
                    <a:pt x="70" y="25"/>
                  </a:lnTo>
                  <a:lnTo>
                    <a:pt x="61" y="40"/>
                  </a:lnTo>
                  <a:lnTo>
                    <a:pt x="51" y="53"/>
                  </a:lnTo>
                  <a:lnTo>
                    <a:pt x="44" y="65"/>
                  </a:lnTo>
                  <a:lnTo>
                    <a:pt x="40" y="80"/>
                  </a:lnTo>
                  <a:lnTo>
                    <a:pt x="38" y="87"/>
                  </a:lnTo>
                  <a:lnTo>
                    <a:pt x="38" y="95"/>
                  </a:lnTo>
                  <a:lnTo>
                    <a:pt x="40" y="104"/>
                  </a:lnTo>
                  <a:lnTo>
                    <a:pt x="45" y="114"/>
                  </a:lnTo>
                  <a:lnTo>
                    <a:pt x="47" y="127"/>
                  </a:lnTo>
                  <a:lnTo>
                    <a:pt x="53" y="137"/>
                  </a:lnTo>
                  <a:lnTo>
                    <a:pt x="61" y="143"/>
                  </a:lnTo>
                  <a:lnTo>
                    <a:pt x="72" y="150"/>
                  </a:lnTo>
                  <a:lnTo>
                    <a:pt x="82" y="156"/>
                  </a:lnTo>
                  <a:lnTo>
                    <a:pt x="91" y="162"/>
                  </a:lnTo>
                  <a:lnTo>
                    <a:pt x="99" y="171"/>
                  </a:lnTo>
                  <a:lnTo>
                    <a:pt x="104" y="182"/>
                  </a:lnTo>
                  <a:lnTo>
                    <a:pt x="91" y="184"/>
                  </a:lnTo>
                  <a:lnTo>
                    <a:pt x="78" y="184"/>
                  </a:lnTo>
                  <a:lnTo>
                    <a:pt x="64" y="179"/>
                  </a:lnTo>
                  <a:lnTo>
                    <a:pt x="51" y="171"/>
                  </a:lnTo>
                  <a:lnTo>
                    <a:pt x="40" y="163"/>
                  </a:lnTo>
                  <a:lnTo>
                    <a:pt x="28" y="156"/>
                  </a:lnTo>
                  <a:lnTo>
                    <a:pt x="19" y="144"/>
                  </a:lnTo>
                  <a:lnTo>
                    <a:pt x="11" y="135"/>
                  </a:lnTo>
                  <a:lnTo>
                    <a:pt x="6" y="123"/>
                  </a:lnTo>
                  <a:lnTo>
                    <a:pt x="2" y="112"/>
                  </a:lnTo>
                  <a:lnTo>
                    <a:pt x="0" y="104"/>
                  </a:lnTo>
                  <a:lnTo>
                    <a:pt x="0" y="95"/>
                  </a:lnTo>
                  <a:lnTo>
                    <a:pt x="0" y="87"/>
                  </a:lnTo>
                  <a:lnTo>
                    <a:pt x="4" y="82"/>
                  </a:lnTo>
                  <a:lnTo>
                    <a:pt x="6" y="72"/>
                  </a:lnTo>
                  <a:lnTo>
                    <a:pt x="9" y="65"/>
                  </a:lnTo>
                  <a:lnTo>
                    <a:pt x="13" y="57"/>
                  </a:lnTo>
                  <a:lnTo>
                    <a:pt x="19" y="49"/>
                  </a:lnTo>
                  <a:lnTo>
                    <a:pt x="23" y="40"/>
                  </a:lnTo>
                  <a:lnTo>
                    <a:pt x="28" y="32"/>
                  </a:lnTo>
                  <a:lnTo>
                    <a:pt x="32" y="25"/>
                  </a:lnTo>
                  <a:lnTo>
                    <a:pt x="40" y="21"/>
                  </a:lnTo>
                  <a:lnTo>
                    <a:pt x="51" y="8"/>
                  </a:lnTo>
                  <a:lnTo>
                    <a:pt x="6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25" name="Freeform 18">
              <a:extLst>
                <a:ext uri="{FF2B5EF4-FFF2-40B4-BE49-F238E27FC236}">
                  <a16:creationId xmlns:a16="http://schemas.microsoft.com/office/drawing/2014/main" id="{197821B0-7E02-2E7B-7B6D-2DB9BD5FCA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85" y="1123"/>
              <a:ext cx="14" cy="41"/>
            </a:xfrm>
            <a:custGeom>
              <a:avLst/>
              <a:gdLst>
                <a:gd name="T0" fmla="*/ 0 w 44"/>
                <a:gd name="T1" fmla="*/ 0 h 147"/>
                <a:gd name="T2" fmla="*/ 0 w 44"/>
                <a:gd name="T3" fmla="*/ 0 h 147"/>
                <a:gd name="T4" fmla="*/ 0 w 44"/>
                <a:gd name="T5" fmla="*/ 0 h 147"/>
                <a:gd name="T6" fmla="*/ 0 w 44"/>
                <a:gd name="T7" fmla="*/ 0 h 147"/>
                <a:gd name="T8" fmla="*/ 0 w 44"/>
                <a:gd name="T9" fmla="*/ 0 h 147"/>
                <a:gd name="T10" fmla="*/ 0 w 44"/>
                <a:gd name="T11" fmla="*/ 0 h 147"/>
                <a:gd name="T12" fmla="*/ 0 w 44"/>
                <a:gd name="T13" fmla="*/ 0 h 147"/>
                <a:gd name="T14" fmla="*/ 0 w 44"/>
                <a:gd name="T15" fmla="*/ 0 h 147"/>
                <a:gd name="T16" fmla="*/ 0 w 44"/>
                <a:gd name="T17" fmla="*/ 0 h 147"/>
                <a:gd name="T18" fmla="*/ 0 w 44"/>
                <a:gd name="T19" fmla="*/ 0 h 147"/>
                <a:gd name="T20" fmla="*/ 0 w 44"/>
                <a:gd name="T21" fmla="*/ 0 h 147"/>
                <a:gd name="T22" fmla="*/ 0 w 44"/>
                <a:gd name="T23" fmla="*/ 0 h 147"/>
                <a:gd name="T24" fmla="*/ 0 w 44"/>
                <a:gd name="T25" fmla="*/ 0 h 147"/>
                <a:gd name="T26" fmla="*/ 0 w 44"/>
                <a:gd name="T27" fmla="*/ 0 h 147"/>
                <a:gd name="T28" fmla="*/ 0 w 44"/>
                <a:gd name="T29" fmla="*/ 0 h 147"/>
                <a:gd name="T30" fmla="*/ 0 w 44"/>
                <a:gd name="T31" fmla="*/ 0 h 147"/>
                <a:gd name="T32" fmla="*/ 0 w 44"/>
                <a:gd name="T33" fmla="*/ 0 h 147"/>
                <a:gd name="T34" fmla="*/ 0 w 44"/>
                <a:gd name="T35" fmla="*/ 0 h 147"/>
                <a:gd name="T36" fmla="*/ 0 w 44"/>
                <a:gd name="T37" fmla="*/ 0 h 147"/>
                <a:gd name="T38" fmla="*/ 0 w 44"/>
                <a:gd name="T39" fmla="*/ 0 h 147"/>
                <a:gd name="T40" fmla="*/ 0 w 44"/>
                <a:gd name="T41" fmla="*/ 0 h 147"/>
                <a:gd name="T42" fmla="*/ 0 w 44"/>
                <a:gd name="T43" fmla="*/ 0 h 147"/>
                <a:gd name="T44" fmla="*/ 0 w 44"/>
                <a:gd name="T45" fmla="*/ 0 h 147"/>
                <a:gd name="T46" fmla="*/ 0 w 44"/>
                <a:gd name="T47" fmla="*/ 0 h 147"/>
                <a:gd name="T48" fmla="*/ 0 w 44"/>
                <a:gd name="T49" fmla="*/ 0 h 147"/>
                <a:gd name="T50" fmla="*/ 0 w 44"/>
                <a:gd name="T51" fmla="*/ 0 h 147"/>
                <a:gd name="T52" fmla="*/ 0 w 44"/>
                <a:gd name="T53" fmla="*/ 0 h 147"/>
                <a:gd name="T54" fmla="*/ 0 w 44"/>
                <a:gd name="T55" fmla="*/ 0 h 147"/>
                <a:gd name="T56" fmla="*/ 0 w 44"/>
                <a:gd name="T57" fmla="*/ 0 h 147"/>
                <a:gd name="T58" fmla="*/ 0 w 44"/>
                <a:gd name="T59" fmla="*/ 0 h 147"/>
                <a:gd name="T60" fmla="*/ 0 w 44"/>
                <a:gd name="T61" fmla="*/ 0 h 147"/>
                <a:gd name="T62" fmla="*/ 0 w 44"/>
                <a:gd name="T63" fmla="*/ 0 h 147"/>
                <a:gd name="T64" fmla="*/ 0 w 44"/>
                <a:gd name="T65" fmla="*/ 0 h 147"/>
                <a:gd name="T66" fmla="*/ 0 w 44"/>
                <a:gd name="T67" fmla="*/ 0 h 147"/>
                <a:gd name="T68" fmla="*/ 0 w 44"/>
                <a:gd name="T69" fmla="*/ 0 h 147"/>
                <a:gd name="T70" fmla="*/ 0 w 44"/>
                <a:gd name="T71" fmla="*/ 0 h 147"/>
                <a:gd name="T72" fmla="*/ 0 w 44"/>
                <a:gd name="T73" fmla="*/ 0 h 147"/>
                <a:gd name="T74" fmla="*/ 0 w 44"/>
                <a:gd name="T75" fmla="*/ 0 h 147"/>
                <a:gd name="T76" fmla="*/ 0 w 44"/>
                <a:gd name="T77" fmla="*/ 0 h 147"/>
                <a:gd name="T78" fmla="*/ 0 w 44"/>
                <a:gd name="T79" fmla="*/ 0 h 147"/>
                <a:gd name="T80" fmla="*/ 0 w 44"/>
                <a:gd name="T81" fmla="*/ 0 h 147"/>
                <a:gd name="T82" fmla="*/ 0 w 44"/>
                <a:gd name="T83" fmla="*/ 0 h 147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44"/>
                <a:gd name="T127" fmla="*/ 0 h 147"/>
                <a:gd name="T128" fmla="*/ 44 w 44"/>
                <a:gd name="T129" fmla="*/ 147 h 147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44" h="147">
                  <a:moveTo>
                    <a:pt x="11" y="12"/>
                  </a:moveTo>
                  <a:lnTo>
                    <a:pt x="11" y="4"/>
                  </a:lnTo>
                  <a:lnTo>
                    <a:pt x="15" y="2"/>
                  </a:lnTo>
                  <a:lnTo>
                    <a:pt x="15" y="0"/>
                  </a:lnTo>
                  <a:lnTo>
                    <a:pt x="19" y="4"/>
                  </a:lnTo>
                  <a:lnTo>
                    <a:pt x="23" y="8"/>
                  </a:lnTo>
                  <a:lnTo>
                    <a:pt x="28" y="12"/>
                  </a:lnTo>
                  <a:lnTo>
                    <a:pt x="25" y="19"/>
                  </a:lnTo>
                  <a:lnTo>
                    <a:pt x="25" y="27"/>
                  </a:lnTo>
                  <a:lnTo>
                    <a:pt x="25" y="36"/>
                  </a:lnTo>
                  <a:lnTo>
                    <a:pt x="25" y="46"/>
                  </a:lnTo>
                  <a:lnTo>
                    <a:pt x="25" y="53"/>
                  </a:lnTo>
                  <a:lnTo>
                    <a:pt x="25" y="61"/>
                  </a:lnTo>
                  <a:lnTo>
                    <a:pt x="25" y="69"/>
                  </a:lnTo>
                  <a:lnTo>
                    <a:pt x="26" y="78"/>
                  </a:lnTo>
                  <a:lnTo>
                    <a:pt x="26" y="88"/>
                  </a:lnTo>
                  <a:lnTo>
                    <a:pt x="28" y="95"/>
                  </a:lnTo>
                  <a:lnTo>
                    <a:pt x="28" y="103"/>
                  </a:lnTo>
                  <a:lnTo>
                    <a:pt x="32" y="112"/>
                  </a:lnTo>
                  <a:lnTo>
                    <a:pt x="34" y="120"/>
                  </a:lnTo>
                  <a:lnTo>
                    <a:pt x="36" y="130"/>
                  </a:lnTo>
                  <a:lnTo>
                    <a:pt x="38" y="137"/>
                  </a:lnTo>
                  <a:lnTo>
                    <a:pt x="44" y="147"/>
                  </a:lnTo>
                  <a:lnTo>
                    <a:pt x="28" y="147"/>
                  </a:lnTo>
                  <a:lnTo>
                    <a:pt x="19" y="147"/>
                  </a:lnTo>
                  <a:lnTo>
                    <a:pt x="15" y="139"/>
                  </a:lnTo>
                  <a:lnTo>
                    <a:pt x="11" y="130"/>
                  </a:lnTo>
                  <a:lnTo>
                    <a:pt x="7" y="122"/>
                  </a:lnTo>
                  <a:lnTo>
                    <a:pt x="6" y="114"/>
                  </a:lnTo>
                  <a:lnTo>
                    <a:pt x="4" y="105"/>
                  </a:lnTo>
                  <a:lnTo>
                    <a:pt x="2" y="97"/>
                  </a:lnTo>
                  <a:lnTo>
                    <a:pt x="2" y="88"/>
                  </a:lnTo>
                  <a:lnTo>
                    <a:pt x="2" y="78"/>
                  </a:lnTo>
                  <a:lnTo>
                    <a:pt x="0" y="69"/>
                  </a:lnTo>
                  <a:lnTo>
                    <a:pt x="0" y="59"/>
                  </a:lnTo>
                  <a:lnTo>
                    <a:pt x="0" y="50"/>
                  </a:lnTo>
                  <a:lnTo>
                    <a:pt x="2" y="42"/>
                  </a:lnTo>
                  <a:lnTo>
                    <a:pt x="2" y="34"/>
                  </a:lnTo>
                  <a:lnTo>
                    <a:pt x="6" y="27"/>
                  </a:lnTo>
                  <a:lnTo>
                    <a:pt x="6" y="17"/>
                  </a:lnTo>
                  <a:lnTo>
                    <a:pt x="11" y="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26" name="Freeform 19">
              <a:extLst>
                <a:ext uri="{FF2B5EF4-FFF2-40B4-BE49-F238E27FC236}">
                  <a16:creationId xmlns:a16="http://schemas.microsoft.com/office/drawing/2014/main" id="{4B96B83A-1403-E805-835A-69ABC706B3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4" y="1151"/>
              <a:ext cx="54" cy="61"/>
            </a:xfrm>
            <a:custGeom>
              <a:avLst/>
              <a:gdLst>
                <a:gd name="T0" fmla="*/ 0 w 179"/>
                <a:gd name="T1" fmla="*/ 0 h 215"/>
                <a:gd name="T2" fmla="*/ 0 w 179"/>
                <a:gd name="T3" fmla="*/ 0 h 215"/>
                <a:gd name="T4" fmla="*/ 0 w 179"/>
                <a:gd name="T5" fmla="*/ 0 h 215"/>
                <a:gd name="T6" fmla="*/ 0 w 179"/>
                <a:gd name="T7" fmla="*/ 0 h 215"/>
                <a:gd name="T8" fmla="*/ 0 w 179"/>
                <a:gd name="T9" fmla="*/ 0 h 215"/>
                <a:gd name="T10" fmla="*/ 0 w 179"/>
                <a:gd name="T11" fmla="*/ 0 h 215"/>
                <a:gd name="T12" fmla="*/ 0 w 179"/>
                <a:gd name="T13" fmla="*/ 0 h 215"/>
                <a:gd name="T14" fmla="*/ 0 w 179"/>
                <a:gd name="T15" fmla="*/ 0 h 215"/>
                <a:gd name="T16" fmla="*/ 0 w 179"/>
                <a:gd name="T17" fmla="*/ 0 h 215"/>
                <a:gd name="T18" fmla="*/ 0 w 179"/>
                <a:gd name="T19" fmla="*/ 0 h 215"/>
                <a:gd name="T20" fmla="*/ 0 w 179"/>
                <a:gd name="T21" fmla="*/ 0 h 215"/>
                <a:gd name="T22" fmla="*/ 0 w 179"/>
                <a:gd name="T23" fmla="*/ 0 h 215"/>
                <a:gd name="T24" fmla="*/ 0 w 179"/>
                <a:gd name="T25" fmla="*/ 0 h 215"/>
                <a:gd name="T26" fmla="*/ 0 w 179"/>
                <a:gd name="T27" fmla="*/ 0 h 215"/>
                <a:gd name="T28" fmla="*/ 0 w 179"/>
                <a:gd name="T29" fmla="*/ 0 h 215"/>
                <a:gd name="T30" fmla="*/ 0 w 179"/>
                <a:gd name="T31" fmla="*/ 0 h 215"/>
                <a:gd name="T32" fmla="*/ 0 w 179"/>
                <a:gd name="T33" fmla="*/ 0 h 215"/>
                <a:gd name="T34" fmla="*/ 0 w 179"/>
                <a:gd name="T35" fmla="*/ 0 h 215"/>
                <a:gd name="T36" fmla="*/ 0 w 179"/>
                <a:gd name="T37" fmla="*/ 0 h 215"/>
                <a:gd name="T38" fmla="*/ 0 w 179"/>
                <a:gd name="T39" fmla="*/ 0 h 215"/>
                <a:gd name="T40" fmla="*/ 0 w 179"/>
                <a:gd name="T41" fmla="*/ 0 h 215"/>
                <a:gd name="T42" fmla="*/ 0 w 179"/>
                <a:gd name="T43" fmla="*/ 0 h 215"/>
                <a:gd name="T44" fmla="*/ 0 w 179"/>
                <a:gd name="T45" fmla="*/ 0 h 215"/>
                <a:gd name="T46" fmla="*/ 0 w 179"/>
                <a:gd name="T47" fmla="*/ 0 h 215"/>
                <a:gd name="T48" fmla="*/ 0 w 179"/>
                <a:gd name="T49" fmla="*/ 0 h 215"/>
                <a:gd name="T50" fmla="*/ 0 w 179"/>
                <a:gd name="T51" fmla="*/ 0 h 215"/>
                <a:gd name="T52" fmla="*/ 0 w 179"/>
                <a:gd name="T53" fmla="*/ 0 h 215"/>
                <a:gd name="T54" fmla="*/ 0 w 179"/>
                <a:gd name="T55" fmla="*/ 0 h 215"/>
                <a:gd name="T56" fmla="*/ 0 w 179"/>
                <a:gd name="T57" fmla="*/ 0 h 215"/>
                <a:gd name="T58" fmla="*/ 0 w 179"/>
                <a:gd name="T59" fmla="*/ 0 h 215"/>
                <a:gd name="T60" fmla="*/ 0 w 179"/>
                <a:gd name="T61" fmla="*/ 0 h 215"/>
                <a:gd name="T62" fmla="*/ 0 w 179"/>
                <a:gd name="T63" fmla="*/ 0 h 215"/>
                <a:gd name="T64" fmla="*/ 0 w 179"/>
                <a:gd name="T65" fmla="*/ 0 h 215"/>
                <a:gd name="T66" fmla="*/ 0 w 179"/>
                <a:gd name="T67" fmla="*/ 0 h 215"/>
                <a:gd name="T68" fmla="*/ 0 w 179"/>
                <a:gd name="T69" fmla="*/ 0 h 215"/>
                <a:gd name="T70" fmla="*/ 0 w 179"/>
                <a:gd name="T71" fmla="*/ 0 h 215"/>
                <a:gd name="T72" fmla="*/ 0 w 179"/>
                <a:gd name="T73" fmla="*/ 0 h 215"/>
                <a:gd name="T74" fmla="*/ 0 w 179"/>
                <a:gd name="T75" fmla="*/ 0 h 215"/>
                <a:gd name="T76" fmla="*/ 0 w 179"/>
                <a:gd name="T77" fmla="*/ 0 h 215"/>
                <a:gd name="T78" fmla="*/ 0 w 179"/>
                <a:gd name="T79" fmla="*/ 0 h 215"/>
                <a:gd name="T80" fmla="*/ 0 w 179"/>
                <a:gd name="T81" fmla="*/ 0 h 215"/>
                <a:gd name="T82" fmla="*/ 0 w 179"/>
                <a:gd name="T83" fmla="*/ 0 h 215"/>
                <a:gd name="T84" fmla="*/ 0 w 179"/>
                <a:gd name="T85" fmla="*/ 0 h 215"/>
                <a:gd name="T86" fmla="*/ 0 w 179"/>
                <a:gd name="T87" fmla="*/ 0 h 215"/>
                <a:gd name="T88" fmla="*/ 0 w 179"/>
                <a:gd name="T89" fmla="*/ 0 h 215"/>
                <a:gd name="T90" fmla="*/ 0 w 179"/>
                <a:gd name="T91" fmla="*/ 0 h 215"/>
                <a:gd name="T92" fmla="*/ 0 w 179"/>
                <a:gd name="T93" fmla="*/ 0 h 215"/>
                <a:gd name="T94" fmla="*/ 0 w 179"/>
                <a:gd name="T95" fmla="*/ 0 h 215"/>
                <a:gd name="T96" fmla="*/ 0 w 179"/>
                <a:gd name="T97" fmla="*/ 0 h 21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79"/>
                <a:gd name="T148" fmla="*/ 0 h 215"/>
                <a:gd name="T149" fmla="*/ 179 w 179"/>
                <a:gd name="T150" fmla="*/ 215 h 21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79" h="215">
                  <a:moveTo>
                    <a:pt x="27" y="13"/>
                  </a:moveTo>
                  <a:lnTo>
                    <a:pt x="37" y="4"/>
                  </a:lnTo>
                  <a:lnTo>
                    <a:pt x="52" y="0"/>
                  </a:lnTo>
                  <a:lnTo>
                    <a:pt x="65" y="0"/>
                  </a:lnTo>
                  <a:lnTo>
                    <a:pt x="82" y="4"/>
                  </a:lnTo>
                  <a:lnTo>
                    <a:pt x="95" y="10"/>
                  </a:lnTo>
                  <a:lnTo>
                    <a:pt x="113" y="19"/>
                  </a:lnTo>
                  <a:lnTo>
                    <a:pt x="128" y="29"/>
                  </a:lnTo>
                  <a:lnTo>
                    <a:pt x="143" y="44"/>
                  </a:lnTo>
                  <a:lnTo>
                    <a:pt x="152" y="57"/>
                  </a:lnTo>
                  <a:lnTo>
                    <a:pt x="164" y="74"/>
                  </a:lnTo>
                  <a:lnTo>
                    <a:pt x="171" y="90"/>
                  </a:lnTo>
                  <a:lnTo>
                    <a:pt x="177" y="107"/>
                  </a:lnTo>
                  <a:lnTo>
                    <a:pt x="179" y="122"/>
                  </a:lnTo>
                  <a:lnTo>
                    <a:pt x="177" y="139"/>
                  </a:lnTo>
                  <a:lnTo>
                    <a:pt x="171" y="154"/>
                  </a:lnTo>
                  <a:lnTo>
                    <a:pt x="162" y="167"/>
                  </a:lnTo>
                  <a:lnTo>
                    <a:pt x="154" y="173"/>
                  </a:lnTo>
                  <a:lnTo>
                    <a:pt x="149" y="181"/>
                  </a:lnTo>
                  <a:lnTo>
                    <a:pt x="143" y="188"/>
                  </a:lnTo>
                  <a:lnTo>
                    <a:pt x="139" y="196"/>
                  </a:lnTo>
                  <a:lnTo>
                    <a:pt x="128" y="206"/>
                  </a:lnTo>
                  <a:lnTo>
                    <a:pt x="116" y="211"/>
                  </a:lnTo>
                  <a:lnTo>
                    <a:pt x="105" y="213"/>
                  </a:lnTo>
                  <a:lnTo>
                    <a:pt x="92" y="215"/>
                  </a:lnTo>
                  <a:lnTo>
                    <a:pt x="78" y="211"/>
                  </a:lnTo>
                  <a:lnTo>
                    <a:pt x="67" y="207"/>
                  </a:lnTo>
                  <a:lnTo>
                    <a:pt x="54" y="202"/>
                  </a:lnTo>
                  <a:lnTo>
                    <a:pt x="42" y="196"/>
                  </a:lnTo>
                  <a:lnTo>
                    <a:pt x="31" y="185"/>
                  </a:lnTo>
                  <a:lnTo>
                    <a:pt x="19" y="175"/>
                  </a:lnTo>
                  <a:lnTo>
                    <a:pt x="12" y="164"/>
                  </a:lnTo>
                  <a:lnTo>
                    <a:pt x="6" y="150"/>
                  </a:lnTo>
                  <a:lnTo>
                    <a:pt x="0" y="137"/>
                  </a:lnTo>
                  <a:lnTo>
                    <a:pt x="0" y="124"/>
                  </a:lnTo>
                  <a:lnTo>
                    <a:pt x="2" y="110"/>
                  </a:lnTo>
                  <a:lnTo>
                    <a:pt x="8" y="97"/>
                  </a:lnTo>
                  <a:lnTo>
                    <a:pt x="16" y="90"/>
                  </a:lnTo>
                  <a:lnTo>
                    <a:pt x="27" y="86"/>
                  </a:lnTo>
                  <a:lnTo>
                    <a:pt x="35" y="84"/>
                  </a:lnTo>
                  <a:lnTo>
                    <a:pt x="42" y="84"/>
                  </a:lnTo>
                  <a:lnTo>
                    <a:pt x="50" y="86"/>
                  </a:lnTo>
                  <a:lnTo>
                    <a:pt x="59" y="88"/>
                  </a:lnTo>
                  <a:lnTo>
                    <a:pt x="65" y="88"/>
                  </a:lnTo>
                  <a:lnTo>
                    <a:pt x="73" y="90"/>
                  </a:lnTo>
                  <a:lnTo>
                    <a:pt x="80" y="91"/>
                  </a:lnTo>
                  <a:lnTo>
                    <a:pt x="88" y="93"/>
                  </a:lnTo>
                  <a:lnTo>
                    <a:pt x="99" y="97"/>
                  </a:lnTo>
                  <a:lnTo>
                    <a:pt x="105" y="99"/>
                  </a:lnTo>
                  <a:lnTo>
                    <a:pt x="113" y="109"/>
                  </a:lnTo>
                  <a:lnTo>
                    <a:pt x="120" y="120"/>
                  </a:lnTo>
                  <a:lnTo>
                    <a:pt x="114" y="131"/>
                  </a:lnTo>
                  <a:lnTo>
                    <a:pt x="111" y="139"/>
                  </a:lnTo>
                  <a:lnTo>
                    <a:pt x="107" y="143"/>
                  </a:lnTo>
                  <a:lnTo>
                    <a:pt x="105" y="145"/>
                  </a:lnTo>
                  <a:lnTo>
                    <a:pt x="95" y="143"/>
                  </a:lnTo>
                  <a:lnTo>
                    <a:pt x="88" y="137"/>
                  </a:lnTo>
                  <a:lnTo>
                    <a:pt x="78" y="129"/>
                  </a:lnTo>
                  <a:lnTo>
                    <a:pt x="69" y="124"/>
                  </a:lnTo>
                  <a:lnTo>
                    <a:pt x="65" y="122"/>
                  </a:lnTo>
                  <a:lnTo>
                    <a:pt x="63" y="124"/>
                  </a:lnTo>
                  <a:lnTo>
                    <a:pt x="61" y="126"/>
                  </a:lnTo>
                  <a:lnTo>
                    <a:pt x="61" y="135"/>
                  </a:lnTo>
                  <a:lnTo>
                    <a:pt x="61" y="145"/>
                  </a:lnTo>
                  <a:lnTo>
                    <a:pt x="65" y="156"/>
                  </a:lnTo>
                  <a:lnTo>
                    <a:pt x="71" y="164"/>
                  </a:lnTo>
                  <a:lnTo>
                    <a:pt x="78" y="169"/>
                  </a:lnTo>
                  <a:lnTo>
                    <a:pt x="88" y="173"/>
                  </a:lnTo>
                  <a:lnTo>
                    <a:pt x="95" y="175"/>
                  </a:lnTo>
                  <a:lnTo>
                    <a:pt x="105" y="173"/>
                  </a:lnTo>
                  <a:lnTo>
                    <a:pt x="116" y="173"/>
                  </a:lnTo>
                  <a:lnTo>
                    <a:pt x="126" y="167"/>
                  </a:lnTo>
                  <a:lnTo>
                    <a:pt x="135" y="164"/>
                  </a:lnTo>
                  <a:lnTo>
                    <a:pt x="143" y="158"/>
                  </a:lnTo>
                  <a:lnTo>
                    <a:pt x="151" y="150"/>
                  </a:lnTo>
                  <a:lnTo>
                    <a:pt x="156" y="141"/>
                  </a:lnTo>
                  <a:lnTo>
                    <a:pt x="160" y="131"/>
                  </a:lnTo>
                  <a:lnTo>
                    <a:pt x="162" y="122"/>
                  </a:lnTo>
                  <a:lnTo>
                    <a:pt x="162" y="112"/>
                  </a:lnTo>
                  <a:lnTo>
                    <a:pt x="158" y="103"/>
                  </a:lnTo>
                  <a:lnTo>
                    <a:pt x="156" y="95"/>
                  </a:lnTo>
                  <a:lnTo>
                    <a:pt x="152" y="88"/>
                  </a:lnTo>
                  <a:lnTo>
                    <a:pt x="149" y="80"/>
                  </a:lnTo>
                  <a:lnTo>
                    <a:pt x="137" y="65"/>
                  </a:lnTo>
                  <a:lnTo>
                    <a:pt x="124" y="53"/>
                  </a:lnTo>
                  <a:lnTo>
                    <a:pt x="114" y="46"/>
                  </a:lnTo>
                  <a:lnTo>
                    <a:pt x="107" y="42"/>
                  </a:lnTo>
                  <a:lnTo>
                    <a:pt x="99" y="38"/>
                  </a:lnTo>
                  <a:lnTo>
                    <a:pt x="92" y="36"/>
                  </a:lnTo>
                  <a:lnTo>
                    <a:pt x="82" y="34"/>
                  </a:lnTo>
                  <a:lnTo>
                    <a:pt x="75" y="34"/>
                  </a:lnTo>
                  <a:lnTo>
                    <a:pt x="67" y="36"/>
                  </a:lnTo>
                  <a:lnTo>
                    <a:pt x="61" y="40"/>
                  </a:lnTo>
                  <a:lnTo>
                    <a:pt x="54" y="34"/>
                  </a:lnTo>
                  <a:lnTo>
                    <a:pt x="40" y="25"/>
                  </a:lnTo>
                  <a:lnTo>
                    <a:pt x="31" y="17"/>
                  </a:lnTo>
                  <a:lnTo>
                    <a:pt x="27" y="1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27" name="Freeform 20">
              <a:extLst>
                <a:ext uri="{FF2B5EF4-FFF2-40B4-BE49-F238E27FC236}">
                  <a16:creationId xmlns:a16="http://schemas.microsoft.com/office/drawing/2014/main" id="{59FF625A-9564-3247-A4B4-DD6071D461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3" y="1185"/>
              <a:ext cx="26" cy="44"/>
            </a:xfrm>
            <a:custGeom>
              <a:avLst/>
              <a:gdLst>
                <a:gd name="T0" fmla="*/ 0 w 85"/>
                <a:gd name="T1" fmla="*/ 0 h 154"/>
                <a:gd name="T2" fmla="*/ 0 w 85"/>
                <a:gd name="T3" fmla="*/ 0 h 154"/>
                <a:gd name="T4" fmla="*/ 0 w 85"/>
                <a:gd name="T5" fmla="*/ 0 h 154"/>
                <a:gd name="T6" fmla="*/ 0 w 85"/>
                <a:gd name="T7" fmla="*/ 0 h 154"/>
                <a:gd name="T8" fmla="*/ 0 w 85"/>
                <a:gd name="T9" fmla="*/ 0 h 154"/>
                <a:gd name="T10" fmla="*/ 0 w 85"/>
                <a:gd name="T11" fmla="*/ 0 h 154"/>
                <a:gd name="T12" fmla="*/ 0 w 85"/>
                <a:gd name="T13" fmla="*/ 0 h 154"/>
                <a:gd name="T14" fmla="*/ 0 w 85"/>
                <a:gd name="T15" fmla="*/ 0 h 154"/>
                <a:gd name="T16" fmla="*/ 0 w 85"/>
                <a:gd name="T17" fmla="*/ 0 h 154"/>
                <a:gd name="T18" fmla="*/ 0 w 85"/>
                <a:gd name="T19" fmla="*/ 0 h 154"/>
                <a:gd name="T20" fmla="*/ 0 w 85"/>
                <a:gd name="T21" fmla="*/ 0 h 154"/>
                <a:gd name="T22" fmla="*/ 0 w 85"/>
                <a:gd name="T23" fmla="*/ 0 h 154"/>
                <a:gd name="T24" fmla="*/ 0 w 85"/>
                <a:gd name="T25" fmla="*/ 0 h 154"/>
                <a:gd name="T26" fmla="*/ 0 w 85"/>
                <a:gd name="T27" fmla="*/ 0 h 154"/>
                <a:gd name="T28" fmla="*/ 0 w 85"/>
                <a:gd name="T29" fmla="*/ 0 h 154"/>
                <a:gd name="T30" fmla="*/ 0 w 85"/>
                <a:gd name="T31" fmla="*/ 0 h 154"/>
                <a:gd name="T32" fmla="*/ 0 w 85"/>
                <a:gd name="T33" fmla="*/ 0 h 154"/>
                <a:gd name="T34" fmla="*/ 0 w 85"/>
                <a:gd name="T35" fmla="*/ 0 h 154"/>
                <a:gd name="T36" fmla="*/ 0 w 85"/>
                <a:gd name="T37" fmla="*/ 0 h 154"/>
                <a:gd name="T38" fmla="*/ 0 w 85"/>
                <a:gd name="T39" fmla="*/ 0 h 154"/>
                <a:gd name="T40" fmla="*/ 0 w 85"/>
                <a:gd name="T41" fmla="*/ 0 h 154"/>
                <a:gd name="T42" fmla="*/ 0 w 85"/>
                <a:gd name="T43" fmla="*/ 0 h 154"/>
                <a:gd name="T44" fmla="*/ 0 w 85"/>
                <a:gd name="T45" fmla="*/ 0 h 154"/>
                <a:gd name="T46" fmla="*/ 0 w 85"/>
                <a:gd name="T47" fmla="*/ 0 h 154"/>
                <a:gd name="T48" fmla="*/ 0 w 85"/>
                <a:gd name="T49" fmla="*/ 0 h 154"/>
                <a:gd name="T50" fmla="*/ 0 w 85"/>
                <a:gd name="T51" fmla="*/ 0 h 154"/>
                <a:gd name="T52" fmla="*/ 0 w 85"/>
                <a:gd name="T53" fmla="*/ 0 h 154"/>
                <a:gd name="T54" fmla="*/ 0 w 85"/>
                <a:gd name="T55" fmla="*/ 0 h 154"/>
                <a:gd name="T56" fmla="*/ 0 w 85"/>
                <a:gd name="T57" fmla="*/ 0 h 154"/>
                <a:gd name="T58" fmla="*/ 0 w 85"/>
                <a:gd name="T59" fmla="*/ 0 h 154"/>
                <a:gd name="T60" fmla="*/ 0 w 85"/>
                <a:gd name="T61" fmla="*/ 0 h 154"/>
                <a:gd name="T62" fmla="*/ 0 w 85"/>
                <a:gd name="T63" fmla="*/ 0 h 154"/>
                <a:gd name="T64" fmla="*/ 0 w 85"/>
                <a:gd name="T65" fmla="*/ 0 h 154"/>
                <a:gd name="T66" fmla="*/ 0 w 85"/>
                <a:gd name="T67" fmla="*/ 0 h 154"/>
                <a:gd name="T68" fmla="*/ 0 w 85"/>
                <a:gd name="T69" fmla="*/ 0 h 154"/>
                <a:gd name="T70" fmla="*/ 0 w 85"/>
                <a:gd name="T71" fmla="*/ 0 h 154"/>
                <a:gd name="T72" fmla="*/ 0 w 85"/>
                <a:gd name="T73" fmla="*/ 0 h 154"/>
                <a:gd name="T74" fmla="*/ 0 w 85"/>
                <a:gd name="T75" fmla="*/ 0 h 154"/>
                <a:gd name="T76" fmla="*/ 0 w 85"/>
                <a:gd name="T77" fmla="*/ 0 h 154"/>
                <a:gd name="T78" fmla="*/ 0 w 85"/>
                <a:gd name="T79" fmla="*/ 0 h 154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85"/>
                <a:gd name="T121" fmla="*/ 0 h 154"/>
                <a:gd name="T122" fmla="*/ 85 w 85"/>
                <a:gd name="T123" fmla="*/ 154 h 154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85" h="154">
                  <a:moveTo>
                    <a:pt x="13" y="0"/>
                  </a:moveTo>
                  <a:lnTo>
                    <a:pt x="13" y="0"/>
                  </a:lnTo>
                  <a:lnTo>
                    <a:pt x="19" y="0"/>
                  </a:lnTo>
                  <a:lnTo>
                    <a:pt x="25" y="0"/>
                  </a:lnTo>
                  <a:lnTo>
                    <a:pt x="30" y="0"/>
                  </a:lnTo>
                  <a:lnTo>
                    <a:pt x="25" y="9"/>
                  </a:lnTo>
                  <a:lnTo>
                    <a:pt x="23" y="19"/>
                  </a:lnTo>
                  <a:lnTo>
                    <a:pt x="21" y="28"/>
                  </a:lnTo>
                  <a:lnTo>
                    <a:pt x="21" y="40"/>
                  </a:lnTo>
                  <a:lnTo>
                    <a:pt x="21" y="49"/>
                  </a:lnTo>
                  <a:lnTo>
                    <a:pt x="23" y="59"/>
                  </a:lnTo>
                  <a:lnTo>
                    <a:pt x="25" y="68"/>
                  </a:lnTo>
                  <a:lnTo>
                    <a:pt x="28" y="80"/>
                  </a:lnTo>
                  <a:lnTo>
                    <a:pt x="32" y="87"/>
                  </a:lnTo>
                  <a:lnTo>
                    <a:pt x="36" y="95"/>
                  </a:lnTo>
                  <a:lnTo>
                    <a:pt x="42" y="102"/>
                  </a:lnTo>
                  <a:lnTo>
                    <a:pt x="51" y="112"/>
                  </a:lnTo>
                  <a:lnTo>
                    <a:pt x="57" y="119"/>
                  </a:lnTo>
                  <a:lnTo>
                    <a:pt x="65" y="127"/>
                  </a:lnTo>
                  <a:lnTo>
                    <a:pt x="74" y="131"/>
                  </a:lnTo>
                  <a:lnTo>
                    <a:pt x="85" y="138"/>
                  </a:lnTo>
                  <a:lnTo>
                    <a:pt x="80" y="146"/>
                  </a:lnTo>
                  <a:lnTo>
                    <a:pt x="74" y="154"/>
                  </a:lnTo>
                  <a:lnTo>
                    <a:pt x="63" y="148"/>
                  </a:lnTo>
                  <a:lnTo>
                    <a:pt x="51" y="144"/>
                  </a:lnTo>
                  <a:lnTo>
                    <a:pt x="42" y="137"/>
                  </a:lnTo>
                  <a:lnTo>
                    <a:pt x="32" y="131"/>
                  </a:lnTo>
                  <a:lnTo>
                    <a:pt x="25" y="121"/>
                  </a:lnTo>
                  <a:lnTo>
                    <a:pt x="19" y="112"/>
                  </a:lnTo>
                  <a:lnTo>
                    <a:pt x="11" y="100"/>
                  </a:lnTo>
                  <a:lnTo>
                    <a:pt x="7" y="91"/>
                  </a:lnTo>
                  <a:lnTo>
                    <a:pt x="4" y="80"/>
                  </a:lnTo>
                  <a:lnTo>
                    <a:pt x="0" y="66"/>
                  </a:lnTo>
                  <a:lnTo>
                    <a:pt x="0" y="55"/>
                  </a:lnTo>
                  <a:lnTo>
                    <a:pt x="0" y="43"/>
                  </a:lnTo>
                  <a:lnTo>
                    <a:pt x="0" y="32"/>
                  </a:lnTo>
                  <a:lnTo>
                    <a:pt x="4" y="19"/>
                  </a:lnTo>
                  <a:lnTo>
                    <a:pt x="6" y="9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28" name="Freeform 21">
              <a:extLst>
                <a:ext uri="{FF2B5EF4-FFF2-40B4-BE49-F238E27FC236}">
                  <a16:creationId xmlns:a16="http://schemas.microsoft.com/office/drawing/2014/main" id="{9CB03ADF-2970-0630-D4FA-1A6ECAAD0F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1" y="1227"/>
              <a:ext cx="37" cy="23"/>
            </a:xfrm>
            <a:custGeom>
              <a:avLst/>
              <a:gdLst>
                <a:gd name="T0" fmla="*/ 0 w 120"/>
                <a:gd name="T1" fmla="*/ 0 h 84"/>
                <a:gd name="T2" fmla="*/ 0 w 120"/>
                <a:gd name="T3" fmla="*/ 0 h 84"/>
                <a:gd name="T4" fmla="*/ 0 w 120"/>
                <a:gd name="T5" fmla="*/ 0 h 84"/>
                <a:gd name="T6" fmla="*/ 0 w 120"/>
                <a:gd name="T7" fmla="*/ 0 h 84"/>
                <a:gd name="T8" fmla="*/ 0 w 120"/>
                <a:gd name="T9" fmla="*/ 0 h 84"/>
                <a:gd name="T10" fmla="*/ 0 w 120"/>
                <a:gd name="T11" fmla="*/ 0 h 84"/>
                <a:gd name="T12" fmla="*/ 0 w 120"/>
                <a:gd name="T13" fmla="*/ 0 h 84"/>
                <a:gd name="T14" fmla="*/ 0 w 120"/>
                <a:gd name="T15" fmla="*/ 0 h 84"/>
                <a:gd name="T16" fmla="*/ 0 w 120"/>
                <a:gd name="T17" fmla="*/ 0 h 84"/>
                <a:gd name="T18" fmla="*/ 0 w 120"/>
                <a:gd name="T19" fmla="*/ 0 h 84"/>
                <a:gd name="T20" fmla="*/ 0 w 120"/>
                <a:gd name="T21" fmla="*/ 0 h 84"/>
                <a:gd name="T22" fmla="*/ 0 w 120"/>
                <a:gd name="T23" fmla="*/ 0 h 84"/>
                <a:gd name="T24" fmla="*/ 0 w 120"/>
                <a:gd name="T25" fmla="*/ 0 h 84"/>
                <a:gd name="T26" fmla="*/ 0 w 120"/>
                <a:gd name="T27" fmla="*/ 0 h 84"/>
                <a:gd name="T28" fmla="*/ 0 w 120"/>
                <a:gd name="T29" fmla="*/ 0 h 84"/>
                <a:gd name="T30" fmla="*/ 0 w 120"/>
                <a:gd name="T31" fmla="*/ 0 h 84"/>
                <a:gd name="T32" fmla="*/ 0 w 120"/>
                <a:gd name="T33" fmla="*/ 0 h 84"/>
                <a:gd name="T34" fmla="*/ 0 w 120"/>
                <a:gd name="T35" fmla="*/ 0 h 84"/>
                <a:gd name="T36" fmla="*/ 0 w 120"/>
                <a:gd name="T37" fmla="*/ 0 h 84"/>
                <a:gd name="T38" fmla="*/ 0 w 120"/>
                <a:gd name="T39" fmla="*/ 0 h 84"/>
                <a:gd name="T40" fmla="*/ 0 w 120"/>
                <a:gd name="T41" fmla="*/ 0 h 84"/>
                <a:gd name="T42" fmla="*/ 0 w 120"/>
                <a:gd name="T43" fmla="*/ 0 h 84"/>
                <a:gd name="T44" fmla="*/ 0 w 120"/>
                <a:gd name="T45" fmla="*/ 0 h 84"/>
                <a:gd name="T46" fmla="*/ 0 w 120"/>
                <a:gd name="T47" fmla="*/ 0 h 84"/>
                <a:gd name="T48" fmla="*/ 0 w 120"/>
                <a:gd name="T49" fmla="*/ 0 h 84"/>
                <a:gd name="T50" fmla="*/ 0 w 120"/>
                <a:gd name="T51" fmla="*/ 0 h 84"/>
                <a:gd name="T52" fmla="*/ 0 w 120"/>
                <a:gd name="T53" fmla="*/ 0 h 84"/>
                <a:gd name="T54" fmla="*/ 0 w 120"/>
                <a:gd name="T55" fmla="*/ 0 h 84"/>
                <a:gd name="T56" fmla="*/ 0 w 120"/>
                <a:gd name="T57" fmla="*/ 0 h 84"/>
                <a:gd name="T58" fmla="*/ 0 w 120"/>
                <a:gd name="T59" fmla="*/ 0 h 84"/>
                <a:gd name="T60" fmla="*/ 0 w 120"/>
                <a:gd name="T61" fmla="*/ 0 h 84"/>
                <a:gd name="T62" fmla="*/ 0 w 120"/>
                <a:gd name="T63" fmla="*/ 0 h 84"/>
                <a:gd name="T64" fmla="*/ 0 w 120"/>
                <a:gd name="T65" fmla="*/ 0 h 84"/>
                <a:gd name="T66" fmla="*/ 0 w 120"/>
                <a:gd name="T67" fmla="*/ 0 h 84"/>
                <a:gd name="T68" fmla="*/ 0 w 120"/>
                <a:gd name="T69" fmla="*/ 0 h 84"/>
                <a:gd name="T70" fmla="*/ 0 w 120"/>
                <a:gd name="T71" fmla="*/ 0 h 84"/>
                <a:gd name="T72" fmla="*/ 0 w 120"/>
                <a:gd name="T73" fmla="*/ 0 h 84"/>
                <a:gd name="T74" fmla="*/ 0 w 120"/>
                <a:gd name="T75" fmla="*/ 0 h 84"/>
                <a:gd name="T76" fmla="*/ 0 w 120"/>
                <a:gd name="T77" fmla="*/ 0 h 84"/>
                <a:gd name="T78" fmla="*/ 0 w 120"/>
                <a:gd name="T79" fmla="*/ 0 h 84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120"/>
                <a:gd name="T121" fmla="*/ 0 h 84"/>
                <a:gd name="T122" fmla="*/ 120 w 120"/>
                <a:gd name="T123" fmla="*/ 84 h 84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120" h="84">
                  <a:moveTo>
                    <a:pt x="4" y="0"/>
                  </a:moveTo>
                  <a:lnTo>
                    <a:pt x="6" y="0"/>
                  </a:lnTo>
                  <a:lnTo>
                    <a:pt x="14" y="0"/>
                  </a:lnTo>
                  <a:lnTo>
                    <a:pt x="19" y="0"/>
                  </a:lnTo>
                  <a:lnTo>
                    <a:pt x="25" y="0"/>
                  </a:lnTo>
                  <a:lnTo>
                    <a:pt x="23" y="13"/>
                  </a:lnTo>
                  <a:lnTo>
                    <a:pt x="31" y="27"/>
                  </a:lnTo>
                  <a:lnTo>
                    <a:pt x="35" y="32"/>
                  </a:lnTo>
                  <a:lnTo>
                    <a:pt x="42" y="36"/>
                  </a:lnTo>
                  <a:lnTo>
                    <a:pt x="48" y="42"/>
                  </a:lnTo>
                  <a:lnTo>
                    <a:pt x="56" y="48"/>
                  </a:lnTo>
                  <a:lnTo>
                    <a:pt x="63" y="51"/>
                  </a:lnTo>
                  <a:lnTo>
                    <a:pt x="71" y="55"/>
                  </a:lnTo>
                  <a:lnTo>
                    <a:pt x="78" y="55"/>
                  </a:lnTo>
                  <a:lnTo>
                    <a:pt x="88" y="59"/>
                  </a:lnTo>
                  <a:lnTo>
                    <a:pt x="95" y="59"/>
                  </a:lnTo>
                  <a:lnTo>
                    <a:pt x="103" y="61"/>
                  </a:lnTo>
                  <a:lnTo>
                    <a:pt x="113" y="61"/>
                  </a:lnTo>
                  <a:lnTo>
                    <a:pt x="120" y="61"/>
                  </a:lnTo>
                  <a:lnTo>
                    <a:pt x="118" y="67"/>
                  </a:lnTo>
                  <a:lnTo>
                    <a:pt x="116" y="72"/>
                  </a:lnTo>
                  <a:lnTo>
                    <a:pt x="111" y="76"/>
                  </a:lnTo>
                  <a:lnTo>
                    <a:pt x="105" y="82"/>
                  </a:lnTo>
                  <a:lnTo>
                    <a:pt x="97" y="84"/>
                  </a:lnTo>
                  <a:lnTo>
                    <a:pt x="88" y="84"/>
                  </a:lnTo>
                  <a:lnTo>
                    <a:pt x="78" y="84"/>
                  </a:lnTo>
                  <a:lnTo>
                    <a:pt x="71" y="84"/>
                  </a:lnTo>
                  <a:lnTo>
                    <a:pt x="61" y="82"/>
                  </a:lnTo>
                  <a:lnTo>
                    <a:pt x="52" y="80"/>
                  </a:lnTo>
                  <a:lnTo>
                    <a:pt x="42" y="78"/>
                  </a:lnTo>
                  <a:lnTo>
                    <a:pt x="33" y="74"/>
                  </a:lnTo>
                  <a:lnTo>
                    <a:pt x="19" y="65"/>
                  </a:lnTo>
                  <a:lnTo>
                    <a:pt x="14" y="57"/>
                  </a:lnTo>
                  <a:lnTo>
                    <a:pt x="6" y="44"/>
                  </a:lnTo>
                  <a:lnTo>
                    <a:pt x="2" y="30"/>
                  </a:lnTo>
                  <a:lnTo>
                    <a:pt x="0" y="23"/>
                  </a:lnTo>
                  <a:lnTo>
                    <a:pt x="0" y="13"/>
                  </a:lnTo>
                  <a:lnTo>
                    <a:pt x="0" y="8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29" name="Freeform 22">
              <a:extLst>
                <a:ext uri="{FF2B5EF4-FFF2-40B4-BE49-F238E27FC236}">
                  <a16:creationId xmlns:a16="http://schemas.microsoft.com/office/drawing/2014/main" id="{70C35976-BB0D-D2C2-B6CD-E2E3DB5BBA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4" y="1283"/>
              <a:ext cx="75" cy="94"/>
            </a:xfrm>
            <a:custGeom>
              <a:avLst/>
              <a:gdLst>
                <a:gd name="T0" fmla="*/ 0 w 246"/>
                <a:gd name="T1" fmla="*/ 0 h 332"/>
                <a:gd name="T2" fmla="*/ 0 w 246"/>
                <a:gd name="T3" fmla="*/ 0 h 332"/>
                <a:gd name="T4" fmla="*/ 0 w 246"/>
                <a:gd name="T5" fmla="*/ 0 h 332"/>
                <a:gd name="T6" fmla="*/ 0 w 246"/>
                <a:gd name="T7" fmla="*/ 0 h 332"/>
                <a:gd name="T8" fmla="*/ 0 w 246"/>
                <a:gd name="T9" fmla="*/ 0 h 332"/>
                <a:gd name="T10" fmla="*/ 0 w 246"/>
                <a:gd name="T11" fmla="*/ 0 h 332"/>
                <a:gd name="T12" fmla="*/ 0 w 246"/>
                <a:gd name="T13" fmla="*/ 0 h 332"/>
                <a:gd name="T14" fmla="*/ 0 w 246"/>
                <a:gd name="T15" fmla="*/ 0 h 332"/>
                <a:gd name="T16" fmla="*/ 0 w 246"/>
                <a:gd name="T17" fmla="*/ 0 h 332"/>
                <a:gd name="T18" fmla="*/ 0 w 246"/>
                <a:gd name="T19" fmla="*/ 0 h 332"/>
                <a:gd name="T20" fmla="*/ 0 w 246"/>
                <a:gd name="T21" fmla="*/ 0 h 332"/>
                <a:gd name="T22" fmla="*/ 0 w 246"/>
                <a:gd name="T23" fmla="*/ 0 h 332"/>
                <a:gd name="T24" fmla="*/ 0 w 246"/>
                <a:gd name="T25" fmla="*/ 0 h 332"/>
                <a:gd name="T26" fmla="*/ 0 w 246"/>
                <a:gd name="T27" fmla="*/ 0 h 332"/>
                <a:gd name="T28" fmla="*/ 0 w 246"/>
                <a:gd name="T29" fmla="*/ 0 h 332"/>
                <a:gd name="T30" fmla="*/ 0 w 246"/>
                <a:gd name="T31" fmla="*/ 0 h 332"/>
                <a:gd name="T32" fmla="*/ 0 w 246"/>
                <a:gd name="T33" fmla="*/ 0 h 332"/>
                <a:gd name="T34" fmla="*/ 0 w 246"/>
                <a:gd name="T35" fmla="*/ 0 h 332"/>
                <a:gd name="T36" fmla="*/ 0 w 246"/>
                <a:gd name="T37" fmla="*/ 0 h 332"/>
                <a:gd name="T38" fmla="*/ 0 w 246"/>
                <a:gd name="T39" fmla="*/ 0 h 332"/>
                <a:gd name="T40" fmla="*/ 0 w 246"/>
                <a:gd name="T41" fmla="*/ 0 h 332"/>
                <a:gd name="T42" fmla="*/ 0 w 246"/>
                <a:gd name="T43" fmla="*/ 0 h 332"/>
                <a:gd name="T44" fmla="*/ 0 w 246"/>
                <a:gd name="T45" fmla="*/ 0 h 332"/>
                <a:gd name="T46" fmla="*/ 0 w 246"/>
                <a:gd name="T47" fmla="*/ 0 h 332"/>
                <a:gd name="T48" fmla="*/ 0 w 246"/>
                <a:gd name="T49" fmla="*/ 0 h 332"/>
                <a:gd name="T50" fmla="*/ 0 w 246"/>
                <a:gd name="T51" fmla="*/ 0 h 332"/>
                <a:gd name="T52" fmla="*/ 0 w 246"/>
                <a:gd name="T53" fmla="*/ 0 h 332"/>
                <a:gd name="T54" fmla="*/ 0 w 246"/>
                <a:gd name="T55" fmla="*/ 0 h 332"/>
                <a:gd name="T56" fmla="*/ 0 w 246"/>
                <a:gd name="T57" fmla="*/ 0 h 332"/>
                <a:gd name="T58" fmla="*/ 0 w 246"/>
                <a:gd name="T59" fmla="*/ 0 h 332"/>
                <a:gd name="T60" fmla="*/ 0 w 246"/>
                <a:gd name="T61" fmla="*/ 0 h 332"/>
                <a:gd name="T62" fmla="*/ 0 w 246"/>
                <a:gd name="T63" fmla="*/ 0 h 332"/>
                <a:gd name="T64" fmla="*/ 0 w 246"/>
                <a:gd name="T65" fmla="*/ 0 h 332"/>
                <a:gd name="T66" fmla="*/ 0 w 246"/>
                <a:gd name="T67" fmla="*/ 0 h 332"/>
                <a:gd name="T68" fmla="*/ 0 w 246"/>
                <a:gd name="T69" fmla="*/ 0 h 332"/>
                <a:gd name="T70" fmla="*/ 0 w 246"/>
                <a:gd name="T71" fmla="*/ 0 h 332"/>
                <a:gd name="T72" fmla="*/ 0 w 246"/>
                <a:gd name="T73" fmla="*/ 0 h 332"/>
                <a:gd name="T74" fmla="*/ 0 w 246"/>
                <a:gd name="T75" fmla="*/ 0 h 332"/>
                <a:gd name="T76" fmla="*/ 0 w 246"/>
                <a:gd name="T77" fmla="*/ 0 h 332"/>
                <a:gd name="T78" fmla="*/ 0 w 246"/>
                <a:gd name="T79" fmla="*/ 0 h 332"/>
                <a:gd name="T80" fmla="*/ 0 w 246"/>
                <a:gd name="T81" fmla="*/ 0 h 332"/>
                <a:gd name="T82" fmla="*/ 0 w 246"/>
                <a:gd name="T83" fmla="*/ 0 h 332"/>
                <a:gd name="T84" fmla="*/ 0 w 246"/>
                <a:gd name="T85" fmla="*/ 0 h 332"/>
                <a:gd name="T86" fmla="*/ 0 w 246"/>
                <a:gd name="T87" fmla="*/ 0 h 332"/>
                <a:gd name="T88" fmla="*/ 0 w 246"/>
                <a:gd name="T89" fmla="*/ 0 h 332"/>
                <a:gd name="T90" fmla="*/ 0 w 246"/>
                <a:gd name="T91" fmla="*/ 0 h 332"/>
                <a:gd name="T92" fmla="*/ 0 w 246"/>
                <a:gd name="T93" fmla="*/ 0 h 332"/>
                <a:gd name="T94" fmla="*/ 0 w 246"/>
                <a:gd name="T95" fmla="*/ 0 h 332"/>
                <a:gd name="T96" fmla="*/ 0 w 246"/>
                <a:gd name="T97" fmla="*/ 0 h 332"/>
                <a:gd name="T98" fmla="*/ 0 w 246"/>
                <a:gd name="T99" fmla="*/ 0 h 332"/>
                <a:gd name="T100" fmla="*/ 0 w 246"/>
                <a:gd name="T101" fmla="*/ 0 h 332"/>
                <a:gd name="T102" fmla="*/ 0 w 246"/>
                <a:gd name="T103" fmla="*/ 0 h 332"/>
                <a:gd name="T104" fmla="*/ 0 w 246"/>
                <a:gd name="T105" fmla="*/ 0 h 332"/>
                <a:gd name="T106" fmla="*/ 0 w 246"/>
                <a:gd name="T107" fmla="*/ 0 h 332"/>
                <a:gd name="T108" fmla="*/ 0 w 246"/>
                <a:gd name="T109" fmla="*/ 0 h 332"/>
                <a:gd name="T110" fmla="*/ 0 w 246"/>
                <a:gd name="T111" fmla="*/ 0 h 332"/>
                <a:gd name="T112" fmla="*/ 0 w 246"/>
                <a:gd name="T113" fmla="*/ 0 h 332"/>
                <a:gd name="T114" fmla="*/ 0 w 246"/>
                <a:gd name="T115" fmla="*/ 0 h 332"/>
                <a:gd name="T116" fmla="*/ 0 w 246"/>
                <a:gd name="T117" fmla="*/ 0 h 332"/>
                <a:gd name="T118" fmla="*/ 0 w 246"/>
                <a:gd name="T119" fmla="*/ 0 h 33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246"/>
                <a:gd name="T181" fmla="*/ 0 h 332"/>
                <a:gd name="T182" fmla="*/ 246 w 246"/>
                <a:gd name="T183" fmla="*/ 332 h 332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246" h="332">
                  <a:moveTo>
                    <a:pt x="2" y="0"/>
                  </a:moveTo>
                  <a:lnTo>
                    <a:pt x="2" y="0"/>
                  </a:lnTo>
                  <a:lnTo>
                    <a:pt x="10" y="0"/>
                  </a:lnTo>
                  <a:lnTo>
                    <a:pt x="16" y="0"/>
                  </a:lnTo>
                  <a:lnTo>
                    <a:pt x="23" y="0"/>
                  </a:lnTo>
                  <a:lnTo>
                    <a:pt x="21" y="13"/>
                  </a:lnTo>
                  <a:lnTo>
                    <a:pt x="23" y="28"/>
                  </a:lnTo>
                  <a:lnTo>
                    <a:pt x="27" y="41"/>
                  </a:lnTo>
                  <a:lnTo>
                    <a:pt x="33" y="57"/>
                  </a:lnTo>
                  <a:lnTo>
                    <a:pt x="38" y="70"/>
                  </a:lnTo>
                  <a:lnTo>
                    <a:pt x="46" y="83"/>
                  </a:lnTo>
                  <a:lnTo>
                    <a:pt x="54" y="93"/>
                  </a:lnTo>
                  <a:lnTo>
                    <a:pt x="67" y="106"/>
                  </a:lnTo>
                  <a:lnTo>
                    <a:pt x="77" y="114"/>
                  </a:lnTo>
                  <a:lnTo>
                    <a:pt x="90" y="123"/>
                  </a:lnTo>
                  <a:lnTo>
                    <a:pt x="101" y="127"/>
                  </a:lnTo>
                  <a:lnTo>
                    <a:pt x="116" y="133"/>
                  </a:lnTo>
                  <a:lnTo>
                    <a:pt x="132" y="133"/>
                  </a:lnTo>
                  <a:lnTo>
                    <a:pt x="147" y="133"/>
                  </a:lnTo>
                  <a:lnTo>
                    <a:pt x="164" y="129"/>
                  </a:lnTo>
                  <a:lnTo>
                    <a:pt x="181" y="125"/>
                  </a:lnTo>
                  <a:lnTo>
                    <a:pt x="192" y="121"/>
                  </a:lnTo>
                  <a:lnTo>
                    <a:pt x="200" y="127"/>
                  </a:lnTo>
                  <a:lnTo>
                    <a:pt x="206" y="131"/>
                  </a:lnTo>
                  <a:lnTo>
                    <a:pt x="211" y="135"/>
                  </a:lnTo>
                  <a:lnTo>
                    <a:pt x="210" y="142"/>
                  </a:lnTo>
                  <a:lnTo>
                    <a:pt x="210" y="152"/>
                  </a:lnTo>
                  <a:lnTo>
                    <a:pt x="208" y="159"/>
                  </a:lnTo>
                  <a:lnTo>
                    <a:pt x="204" y="165"/>
                  </a:lnTo>
                  <a:lnTo>
                    <a:pt x="192" y="173"/>
                  </a:lnTo>
                  <a:lnTo>
                    <a:pt x="179" y="180"/>
                  </a:lnTo>
                  <a:lnTo>
                    <a:pt x="170" y="182"/>
                  </a:lnTo>
                  <a:lnTo>
                    <a:pt x="162" y="184"/>
                  </a:lnTo>
                  <a:lnTo>
                    <a:pt x="154" y="184"/>
                  </a:lnTo>
                  <a:lnTo>
                    <a:pt x="147" y="186"/>
                  </a:lnTo>
                  <a:lnTo>
                    <a:pt x="137" y="186"/>
                  </a:lnTo>
                  <a:lnTo>
                    <a:pt x="130" y="186"/>
                  </a:lnTo>
                  <a:lnTo>
                    <a:pt x="122" y="186"/>
                  </a:lnTo>
                  <a:lnTo>
                    <a:pt x="116" y="188"/>
                  </a:lnTo>
                  <a:lnTo>
                    <a:pt x="107" y="184"/>
                  </a:lnTo>
                  <a:lnTo>
                    <a:pt x="99" y="184"/>
                  </a:lnTo>
                  <a:lnTo>
                    <a:pt x="94" y="180"/>
                  </a:lnTo>
                  <a:lnTo>
                    <a:pt x="88" y="178"/>
                  </a:lnTo>
                  <a:lnTo>
                    <a:pt x="82" y="175"/>
                  </a:lnTo>
                  <a:lnTo>
                    <a:pt x="77" y="173"/>
                  </a:lnTo>
                  <a:lnTo>
                    <a:pt x="69" y="167"/>
                  </a:lnTo>
                  <a:lnTo>
                    <a:pt x="63" y="159"/>
                  </a:lnTo>
                  <a:lnTo>
                    <a:pt x="67" y="169"/>
                  </a:lnTo>
                  <a:lnTo>
                    <a:pt x="71" y="182"/>
                  </a:lnTo>
                  <a:lnTo>
                    <a:pt x="75" y="192"/>
                  </a:lnTo>
                  <a:lnTo>
                    <a:pt x="78" y="205"/>
                  </a:lnTo>
                  <a:lnTo>
                    <a:pt x="82" y="216"/>
                  </a:lnTo>
                  <a:lnTo>
                    <a:pt x="86" y="228"/>
                  </a:lnTo>
                  <a:lnTo>
                    <a:pt x="90" y="239"/>
                  </a:lnTo>
                  <a:lnTo>
                    <a:pt x="96" y="251"/>
                  </a:lnTo>
                  <a:lnTo>
                    <a:pt x="99" y="258"/>
                  </a:lnTo>
                  <a:lnTo>
                    <a:pt x="107" y="268"/>
                  </a:lnTo>
                  <a:lnTo>
                    <a:pt x="115" y="275"/>
                  </a:lnTo>
                  <a:lnTo>
                    <a:pt x="124" y="283"/>
                  </a:lnTo>
                  <a:lnTo>
                    <a:pt x="134" y="287"/>
                  </a:lnTo>
                  <a:lnTo>
                    <a:pt x="145" y="291"/>
                  </a:lnTo>
                  <a:lnTo>
                    <a:pt x="158" y="292"/>
                  </a:lnTo>
                  <a:lnTo>
                    <a:pt x="175" y="294"/>
                  </a:lnTo>
                  <a:lnTo>
                    <a:pt x="185" y="291"/>
                  </a:lnTo>
                  <a:lnTo>
                    <a:pt x="192" y="287"/>
                  </a:lnTo>
                  <a:lnTo>
                    <a:pt x="200" y="281"/>
                  </a:lnTo>
                  <a:lnTo>
                    <a:pt x="210" y="273"/>
                  </a:lnTo>
                  <a:lnTo>
                    <a:pt x="217" y="266"/>
                  </a:lnTo>
                  <a:lnTo>
                    <a:pt x="227" y="262"/>
                  </a:lnTo>
                  <a:lnTo>
                    <a:pt x="236" y="258"/>
                  </a:lnTo>
                  <a:lnTo>
                    <a:pt x="246" y="262"/>
                  </a:lnTo>
                  <a:lnTo>
                    <a:pt x="244" y="270"/>
                  </a:lnTo>
                  <a:lnTo>
                    <a:pt x="242" y="277"/>
                  </a:lnTo>
                  <a:lnTo>
                    <a:pt x="238" y="285"/>
                  </a:lnTo>
                  <a:lnTo>
                    <a:pt x="236" y="292"/>
                  </a:lnTo>
                  <a:lnTo>
                    <a:pt x="223" y="304"/>
                  </a:lnTo>
                  <a:lnTo>
                    <a:pt x="211" y="315"/>
                  </a:lnTo>
                  <a:lnTo>
                    <a:pt x="204" y="319"/>
                  </a:lnTo>
                  <a:lnTo>
                    <a:pt x="198" y="323"/>
                  </a:lnTo>
                  <a:lnTo>
                    <a:pt x="189" y="325"/>
                  </a:lnTo>
                  <a:lnTo>
                    <a:pt x="183" y="329"/>
                  </a:lnTo>
                  <a:lnTo>
                    <a:pt x="175" y="329"/>
                  </a:lnTo>
                  <a:lnTo>
                    <a:pt x="166" y="330"/>
                  </a:lnTo>
                  <a:lnTo>
                    <a:pt x="160" y="330"/>
                  </a:lnTo>
                  <a:lnTo>
                    <a:pt x="153" y="332"/>
                  </a:lnTo>
                  <a:lnTo>
                    <a:pt x="139" y="325"/>
                  </a:lnTo>
                  <a:lnTo>
                    <a:pt x="128" y="319"/>
                  </a:lnTo>
                  <a:lnTo>
                    <a:pt x="115" y="310"/>
                  </a:lnTo>
                  <a:lnTo>
                    <a:pt x="107" y="300"/>
                  </a:lnTo>
                  <a:lnTo>
                    <a:pt x="96" y="289"/>
                  </a:lnTo>
                  <a:lnTo>
                    <a:pt x="88" y="277"/>
                  </a:lnTo>
                  <a:lnTo>
                    <a:pt x="80" y="264"/>
                  </a:lnTo>
                  <a:lnTo>
                    <a:pt x="73" y="253"/>
                  </a:lnTo>
                  <a:lnTo>
                    <a:pt x="65" y="237"/>
                  </a:lnTo>
                  <a:lnTo>
                    <a:pt x="57" y="224"/>
                  </a:lnTo>
                  <a:lnTo>
                    <a:pt x="52" y="211"/>
                  </a:lnTo>
                  <a:lnTo>
                    <a:pt x="48" y="197"/>
                  </a:lnTo>
                  <a:lnTo>
                    <a:pt x="44" y="184"/>
                  </a:lnTo>
                  <a:lnTo>
                    <a:pt x="40" y="171"/>
                  </a:lnTo>
                  <a:lnTo>
                    <a:pt x="35" y="159"/>
                  </a:lnTo>
                  <a:lnTo>
                    <a:pt x="35" y="150"/>
                  </a:lnTo>
                  <a:lnTo>
                    <a:pt x="40" y="146"/>
                  </a:lnTo>
                  <a:lnTo>
                    <a:pt x="50" y="142"/>
                  </a:lnTo>
                  <a:lnTo>
                    <a:pt x="42" y="133"/>
                  </a:lnTo>
                  <a:lnTo>
                    <a:pt x="37" y="125"/>
                  </a:lnTo>
                  <a:lnTo>
                    <a:pt x="31" y="118"/>
                  </a:lnTo>
                  <a:lnTo>
                    <a:pt x="27" y="108"/>
                  </a:lnTo>
                  <a:lnTo>
                    <a:pt x="21" y="99"/>
                  </a:lnTo>
                  <a:lnTo>
                    <a:pt x="18" y="91"/>
                  </a:lnTo>
                  <a:lnTo>
                    <a:pt x="14" y="81"/>
                  </a:lnTo>
                  <a:lnTo>
                    <a:pt x="12" y="74"/>
                  </a:lnTo>
                  <a:lnTo>
                    <a:pt x="6" y="62"/>
                  </a:lnTo>
                  <a:lnTo>
                    <a:pt x="4" y="55"/>
                  </a:lnTo>
                  <a:lnTo>
                    <a:pt x="2" y="43"/>
                  </a:lnTo>
                  <a:lnTo>
                    <a:pt x="2" y="36"/>
                  </a:lnTo>
                  <a:lnTo>
                    <a:pt x="0" y="26"/>
                  </a:lnTo>
                  <a:lnTo>
                    <a:pt x="0" y="17"/>
                  </a:lnTo>
                  <a:lnTo>
                    <a:pt x="0" y="7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30" name="Freeform 23">
              <a:extLst>
                <a:ext uri="{FF2B5EF4-FFF2-40B4-BE49-F238E27FC236}">
                  <a16:creationId xmlns:a16="http://schemas.microsoft.com/office/drawing/2014/main" id="{5FD46CA0-655D-CDCE-D388-A393128CF4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08" y="1307"/>
              <a:ext cx="89" cy="65"/>
            </a:xfrm>
            <a:custGeom>
              <a:avLst/>
              <a:gdLst>
                <a:gd name="T0" fmla="*/ 0 w 293"/>
                <a:gd name="T1" fmla="*/ 0 h 230"/>
                <a:gd name="T2" fmla="*/ 0 w 293"/>
                <a:gd name="T3" fmla="*/ 0 h 230"/>
                <a:gd name="T4" fmla="*/ 0 w 293"/>
                <a:gd name="T5" fmla="*/ 0 h 230"/>
                <a:gd name="T6" fmla="*/ 0 w 293"/>
                <a:gd name="T7" fmla="*/ 0 h 230"/>
                <a:gd name="T8" fmla="*/ 0 w 293"/>
                <a:gd name="T9" fmla="*/ 0 h 230"/>
                <a:gd name="T10" fmla="*/ 0 w 293"/>
                <a:gd name="T11" fmla="*/ 0 h 230"/>
                <a:gd name="T12" fmla="*/ 0 w 293"/>
                <a:gd name="T13" fmla="*/ 0 h 230"/>
                <a:gd name="T14" fmla="*/ 0 w 293"/>
                <a:gd name="T15" fmla="*/ 0 h 230"/>
                <a:gd name="T16" fmla="*/ 0 w 293"/>
                <a:gd name="T17" fmla="*/ 0 h 230"/>
                <a:gd name="T18" fmla="*/ 0 w 293"/>
                <a:gd name="T19" fmla="*/ 0 h 230"/>
                <a:gd name="T20" fmla="*/ 0 w 293"/>
                <a:gd name="T21" fmla="*/ 0 h 230"/>
                <a:gd name="T22" fmla="*/ 0 w 293"/>
                <a:gd name="T23" fmla="*/ 0 h 230"/>
                <a:gd name="T24" fmla="*/ 0 w 293"/>
                <a:gd name="T25" fmla="*/ 0 h 230"/>
                <a:gd name="T26" fmla="*/ 0 w 293"/>
                <a:gd name="T27" fmla="*/ 0 h 230"/>
                <a:gd name="T28" fmla="*/ 0 w 293"/>
                <a:gd name="T29" fmla="*/ 0 h 230"/>
                <a:gd name="T30" fmla="*/ 0 w 293"/>
                <a:gd name="T31" fmla="*/ 0 h 230"/>
                <a:gd name="T32" fmla="*/ 0 w 293"/>
                <a:gd name="T33" fmla="*/ 0 h 230"/>
                <a:gd name="T34" fmla="*/ 0 w 293"/>
                <a:gd name="T35" fmla="*/ 0 h 230"/>
                <a:gd name="T36" fmla="*/ 0 w 293"/>
                <a:gd name="T37" fmla="*/ 0 h 230"/>
                <a:gd name="T38" fmla="*/ 0 w 293"/>
                <a:gd name="T39" fmla="*/ 0 h 230"/>
                <a:gd name="T40" fmla="*/ 0 w 293"/>
                <a:gd name="T41" fmla="*/ 0 h 230"/>
                <a:gd name="T42" fmla="*/ 0 w 293"/>
                <a:gd name="T43" fmla="*/ 0 h 230"/>
                <a:gd name="T44" fmla="*/ 0 w 293"/>
                <a:gd name="T45" fmla="*/ 0 h 230"/>
                <a:gd name="T46" fmla="*/ 0 w 293"/>
                <a:gd name="T47" fmla="*/ 0 h 230"/>
                <a:gd name="T48" fmla="*/ 0 w 293"/>
                <a:gd name="T49" fmla="*/ 0 h 230"/>
                <a:gd name="T50" fmla="*/ 0 w 293"/>
                <a:gd name="T51" fmla="*/ 0 h 230"/>
                <a:gd name="T52" fmla="*/ 0 w 293"/>
                <a:gd name="T53" fmla="*/ 0 h 230"/>
                <a:gd name="T54" fmla="*/ 0 w 293"/>
                <a:gd name="T55" fmla="*/ 0 h 230"/>
                <a:gd name="T56" fmla="*/ 0 w 293"/>
                <a:gd name="T57" fmla="*/ 0 h 230"/>
                <a:gd name="T58" fmla="*/ 0 w 293"/>
                <a:gd name="T59" fmla="*/ 0 h 230"/>
                <a:gd name="T60" fmla="*/ 0 w 293"/>
                <a:gd name="T61" fmla="*/ 0 h 230"/>
                <a:gd name="T62" fmla="*/ 0 w 293"/>
                <a:gd name="T63" fmla="*/ 0 h 23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93"/>
                <a:gd name="T97" fmla="*/ 0 h 230"/>
                <a:gd name="T98" fmla="*/ 293 w 293"/>
                <a:gd name="T99" fmla="*/ 230 h 23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93" h="230">
                  <a:moveTo>
                    <a:pt x="2" y="0"/>
                  </a:moveTo>
                  <a:lnTo>
                    <a:pt x="8" y="2"/>
                  </a:lnTo>
                  <a:lnTo>
                    <a:pt x="17" y="6"/>
                  </a:lnTo>
                  <a:lnTo>
                    <a:pt x="25" y="12"/>
                  </a:lnTo>
                  <a:lnTo>
                    <a:pt x="36" y="19"/>
                  </a:lnTo>
                  <a:lnTo>
                    <a:pt x="46" y="27"/>
                  </a:lnTo>
                  <a:lnTo>
                    <a:pt x="59" y="36"/>
                  </a:lnTo>
                  <a:lnTo>
                    <a:pt x="70" y="44"/>
                  </a:lnTo>
                  <a:lnTo>
                    <a:pt x="82" y="55"/>
                  </a:lnTo>
                  <a:lnTo>
                    <a:pt x="93" y="65"/>
                  </a:lnTo>
                  <a:lnTo>
                    <a:pt x="105" y="76"/>
                  </a:lnTo>
                  <a:lnTo>
                    <a:pt x="116" y="86"/>
                  </a:lnTo>
                  <a:lnTo>
                    <a:pt x="127" y="97"/>
                  </a:lnTo>
                  <a:lnTo>
                    <a:pt x="137" y="105"/>
                  </a:lnTo>
                  <a:lnTo>
                    <a:pt x="146" y="114"/>
                  </a:lnTo>
                  <a:lnTo>
                    <a:pt x="152" y="120"/>
                  </a:lnTo>
                  <a:lnTo>
                    <a:pt x="162" y="127"/>
                  </a:lnTo>
                  <a:lnTo>
                    <a:pt x="169" y="133"/>
                  </a:lnTo>
                  <a:lnTo>
                    <a:pt x="177" y="139"/>
                  </a:lnTo>
                  <a:lnTo>
                    <a:pt x="184" y="145"/>
                  </a:lnTo>
                  <a:lnTo>
                    <a:pt x="194" y="152"/>
                  </a:lnTo>
                  <a:lnTo>
                    <a:pt x="203" y="156"/>
                  </a:lnTo>
                  <a:lnTo>
                    <a:pt x="211" y="162"/>
                  </a:lnTo>
                  <a:lnTo>
                    <a:pt x="219" y="166"/>
                  </a:lnTo>
                  <a:lnTo>
                    <a:pt x="228" y="171"/>
                  </a:lnTo>
                  <a:lnTo>
                    <a:pt x="236" y="175"/>
                  </a:lnTo>
                  <a:lnTo>
                    <a:pt x="245" y="181"/>
                  </a:lnTo>
                  <a:lnTo>
                    <a:pt x="253" y="185"/>
                  </a:lnTo>
                  <a:lnTo>
                    <a:pt x="262" y="192"/>
                  </a:lnTo>
                  <a:lnTo>
                    <a:pt x="268" y="198"/>
                  </a:lnTo>
                  <a:lnTo>
                    <a:pt x="278" y="204"/>
                  </a:lnTo>
                  <a:lnTo>
                    <a:pt x="285" y="213"/>
                  </a:lnTo>
                  <a:lnTo>
                    <a:pt x="293" y="221"/>
                  </a:lnTo>
                  <a:lnTo>
                    <a:pt x="285" y="224"/>
                  </a:lnTo>
                  <a:lnTo>
                    <a:pt x="278" y="230"/>
                  </a:lnTo>
                  <a:lnTo>
                    <a:pt x="268" y="223"/>
                  </a:lnTo>
                  <a:lnTo>
                    <a:pt x="255" y="217"/>
                  </a:lnTo>
                  <a:lnTo>
                    <a:pt x="241" y="213"/>
                  </a:lnTo>
                  <a:lnTo>
                    <a:pt x="230" y="209"/>
                  </a:lnTo>
                  <a:lnTo>
                    <a:pt x="213" y="204"/>
                  </a:lnTo>
                  <a:lnTo>
                    <a:pt x="198" y="200"/>
                  </a:lnTo>
                  <a:lnTo>
                    <a:pt x="184" y="194"/>
                  </a:lnTo>
                  <a:lnTo>
                    <a:pt x="169" y="190"/>
                  </a:lnTo>
                  <a:lnTo>
                    <a:pt x="152" y="185"/>
                  </a:lnTo>
                  <a:lnTo>
                    <a:pt x="139" y="177"/>
                  </a:lnTo>
                  <a:lnTo>
                    <a:pt x="124" y="169"/>
                  </a:lnTo>
                  <a:lnTo>
                    <a:pt x="112" y="162"/>
                  </a:lnTo>
                  <a:lnTo>
                    <a:pt x="101" y="150"/>
                  </a:lnTo>
                  <a:lnTo>
                    <a:pt x="93" y="139"/>
                  </a:lnTo>
                  <a:lnTo>
                    <a:pt x="86" y="126"/>
                  </a:lnTo>
                  <a:lnTo>
                    <a:pt x="84" y="112"/>
                  </a:lnTo>
                  <a:lnTo>
                    <a:pt x="72" y="101"/>
                  </a:lnTo>
                  <a:lnTo>
                    <a:pt x="59" y="91"/>
                  </a:lnTo>
                  <a:lnTo>
                    <a:pt x="46" y="76"/>
                  </a:lnTo>
                  <a:lnTo>
                    <a:pt x="32" y="63"/>
                  </a:lnTo>
                  <a:lnTo>
                    <a:pt x="25" y="53"/>
                  </a:lnTo>
                  <a:lnTo>
                    <a:pt x="19" y="46"/>
                  </a:lnTo>
                  <a:lnTo>
                    <a:pt x="13" y="38"/>
                  </a:lnTo>
                  <a:lnTo>
                    <a:pt x="10" y="31"/>
                  </a:lnTo>
                  <a:lnTo>
                    <a:pt x="6" y="21"/>
                  </a:lnTo>
                  <a:lnTo>
                    <a:pt x="2" y="13"/>
                  </a:lnTo>
                  <a:lnTo>
                    <a:pt x="0" y="6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31" name="Freeform 24">
              <a:extLst>
                <a:ext uri="{FF2B5EF4-FFF2-40B4-BE49-F238E27FC236}">
                  <a16:creationId xmlns:a16="http://schemas.microsoft.com/office/drawing/2014/main" id="{A19477EC-BDF8-4499-B574-3F7057E31F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5" y="908"/>
              <a:ext cx="28" cy="24"/>
            </a:xfrm>
            <a:custGeom>
              <a:avLst/>
              <a:gdLst>
                <a:gd name="T0" fmla="*/ 0 w 93"/>
                <a:gd name="T1" fmla="*/ 0 h 84"/>
                <a:gd name="T2" fmla="*/ 0 w 93"/>
                <a:gd name="T3" fmla="*/ 0 h 84"/>
                <a:gd name="T4" fmla="*/ 0 w 93"/>
                <a:gd name="T5" fmla="*/ 0 h 84"/>
                <a:gd name="T6" fmla="*/ 0 w 93"/>
                <a:gd name="T7" fmla="*/ 0 h 84"/>
                <a:gd name="T8" fmla="*/ 0 w 93"/>
                <a:gd name="T9" fmla="*/ 0 h 84"/>
                <a:gd name="T10" fmla="*/ 0 w 93"/>
                <a:gd name="T11" fmla="*/ 0 h 84"/>
                <a:gd name="T12" fmla="*/ 0 w 93"/>
                <a:gd name="T13" fmla="*/ 0 h 84"/>
                <a:gd name="T14" fmla="*/ 0 w 93"/>
                <a:gd name="T15" fmla="*/ 0 h 84"/>
                <a:gd name="T16" fmla="*/ 0 w 93"/>
                <a:gd name="T17" fmla="*/ 0 h 84"/>
                <a:gd name="T18" fmla="*/ 0 w 93"/>
                <a:gd name="T19" fmla="*/ 0 h 84"/>
                <a:gd name="T20" fmla="*/ 0 w 93"/>
                <a:gd name="T21" fmla="*/ 0 h 84"/>
                <a:gd name="T22" fmla="*/ 0 w 93"/>
                <a:gd name="T23" fmla="*/ 0 h 84"/>
                <a:gd name="T24" fmla="*/ 0 w 93"/>
                <a:gd name="T25" fmla="*/ 0 h 84"/>
                <a:gd name="T26" fmla="*/ 0 w 93"/>
                <a:gd name="T27" fmla="*/ 0 h 84"/>
                <a:gd name="T28" fmla="*/ 0 w 93"/>
                <a:gd name="T29" fmla="*/ 0 h 84"/>
                <a:gd name="T30" fmla="*/ 0 w 93"/>
                <a:gd name="T31" fmla="*/ 0 h 84"/>
                <a:gd name="T32" fmla="*/ 0 w 93"/>
                <a:gd name="T33" fmla="*/ 0 h 84"/>
                <a:gd name="T34" fmla="*/ 0 w 93"/>
                <a:gd name="T35" fmla="*/ 0 h 84"/>
                <a:gd name="T36" fmla="*/ 0 w 93"/>
                <a:gd name="T37" fmla="*/ 0 h 84"/>
                <a:gd name="T38" fmla="*/ 0 w 93"/>
                <a:gd name="T39" fmla="*/ 0 h 84"/>
                <a:gd name="T40" fmla="*/ 0 w 93"/>
                <a:gd name="T41" fmla="*/ 0 h 84"/>
                <a:gd name="T42" fmla="*/ 0 w 93"/>
                <a:gd name="T43" fmla="*/ 0 h 84"/>
                <a:gd name="T44" fmla="*/ 0 w 93"/>
                <a:gd name="T45" fmla="*/ 0 h 84"/>
                <a:gd name="T46" fmla="*/ 0 w 93"/>
                <a:gd name="T47" fmla="*/ 0 h 84"/>
                <a:gd name="T48" fmla="*/ 0 w 93"/>
                <a:gd name="T49" fmla="*/ 0 h 84"/>
                <a:gd name="T50" fmla="*/ 0 w 93"/>
                <a:gd name="T51" fmla="*/ 0 h 8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93"/>
                <a:gd name="T79" fmla="*/ 0 h 84"/>
                <a:gd name="T80" fmla="*/ 93 w 93"/>
                <a:gd name="T81" fmla="*/ 84 h 8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93" h="84">
                  <a:moveTo>
                    <a:pt x="74" y="0"/>
                  </a:moveTo>
                  <a:lnTo>
                    <a:pt x="76" y="0"/>
                  </a:lnTo>
                  <a:lnTo>
                    <a:pt x="82" y="0"/>
                  </a:lnTo>
                  <a:lnTo>
                    <a:pt x="88" y="0"/>
                  </a:lnTo>
                  <a:lnTo>
                    <a:pt x="93" y="0"/>
                  </a:lnTo>
                  <a:lnTo>
                    <a:pt x="88" y="13"/>
                  </a:lnTo>
                  <a:lnTo>
                    <a:pt x="80" y="28"/>
                  </a:lnTo>
                  <a:lnTo>
                    <a:pt x="69" y="40"/>
                  </a:lnTo>
                  <a:lnTo>
                    <a:pt x="57" y="53"/>
                  </a:lnTo>
                  <a:lnTo>
                    <a:pt x="50" y="59"/>
                  </a:lnTo>
                  <a:lnTo>
                    <a:pt x="44" y="65"/>
                  </a:lnTo>
                  <a:lnTo>
                    <a:pt x="35" y="68"/>
                  </a:lnTo>
                  <a:lnTo>
                    <a:pt x="29" y="72"/>
                  </a:lnTo>
                  <a:lnTo>
                    <a:pt x="14" y="80"/>
                  </a:lnTo>
                  <a:lnTo>
                    <a:pt x="0" y="84"/>
                  </a:lnTo>
                  <a:lnTo>
                    <a:pt x="0" y="76"/>
                  </a:lnTo>
                  <a:lnTo>
                    <a:pt x="0" y="68"/>
                  </a:lnTo>
                  <a:lnTo>
                    <a:pt x="4" y="63"/>
                  </a:lnTo>
                  <a:lnTo>
                    <a:pt x="10" y="59"/>
                  </a:lnTo>
                  <a:lnTo>
                    <a:pt x="19" y="47"/>
                  </a:lnTo>
                  <a:lnTo>
                    <a:pt x="31" y="40"/>
                  </a:lnTo>
                  <a:lnTo>
                    <a:pt x="44" y="30"/>
                  </a:lnTo>
                  <a:lnTo>
                    <a:pt x="55" y="21"/>
                  </a:lnTo>
                  <a:lnTo>
                    <a:pt x="67" y="11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32" name="Freeform 25">
              <a:extLst>
                <a:ext uri="{FF2B5EF4-FFF2-40B4-BE49-F238E27FC236}">
                  <a16:creationId xmlns:a16="http://schemas.microsoft.com/office/drawing/2014/main" id="{D72B5E9D-4173-3F5A-363D-B13B096E76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42" y="893"/>
              <a:ext cx="49" cy="40"/>
            </a:xfrm>
            <a:custGeom>
              <a:avLst/>
              <a:gdLst>
                <a:gd name="T0" fmla="*/ 0 w 162"/>
                <a:gd name="T1" fmla="*/ 0 h 140"/>
                <a:gd name="T2" fmla="*/ 0 w 162"/>
                <a:gd name="T3" fmla="*/ 0 h 140"/>
                <a:gd name="T4" fmla="*/ 0 w 162"/>
                <a:gd name="T5" fmla="*/ 0 h 140"/>
                <a:gd name="T6" fmla="*/ 0 w 162"/>
                <a:gd name="T7" fmla="*/ 0 h 140"/>
                <a:gd name="T8" fmla="*/ 0 w 162"/>
                <a:gd name="T9" fmla="*/ 0 h 140"/>
                <a:gd name="T10" fmla="*/ 0 w 162"/>
                <a:gd name="T11" fmla="*/ 0 h 140"/>
                <a:gd name="T12" fmla="*/ 0 w 162"/>
                <a:gd name="T13" fmla="*/ 0 h 140"/>
                <a:gd name="T14" fmla="*/ 0 w 162"/>
                <a:gd name="T15" fmla="*/ 0 h 140"/>
                <a:gd name="T16" fmla="*/ 0 w 162"/>
                <a:gd name="T17" fmla="*/ 0 h 140"/>
                <a:gd name="T18" fmla="*/ 0 w 162"/>
                <a:gd name="T19" fmla="*/ 0 h 140"/>
                <a:gd name="T20" fmla="*/ 0 w 162"/>
                <a:gd name="T21" fmla="*/ 0 h 140"/>
                <a:gd name="T22" fmla="*/ 0 w 162"/>
                <a:gd name="T23" fmla="*/ 0 h 140"/>
                <a:gd name="T24" fmla="*/ 0 w 162"/>
                <a:gd name="T25" fmla="*/ 0 h 140"/>
                <a:gd name="T26" fmla="*/ 0 w 162"/>
                <a:gd name="T27" fmla="*/ 0 h 140"/>
                <a:gd name="T28" fmla="*/ 0 w 162"/>
                <a:gd name="T29" fmla="*/ 0 h 140"/>
                <a:gd name="T30" fmla="*/ 0 w 162"/>
                <a:gd name="T31" fmla="*/ 0 h 140"/>
                <a:gd name="T32" fmla="*/ 0 w 162"/>
                <a:gd name="T33" fmla="*/ 0 h 140"/>
                <a:gd name="T34" fmla="*/ 0 w 162"/>
                <a:gd name="T35" fmla="*/ 0 h 140"/>
                <a:gd name="T36" fmla="*/ 0 w 162"/>
                <a:gd name="T37" fmla="*/ 0 h 140"/>
                <a:gd name="T38" fmla="*/ 0 w 162"/>
                <a:gd name="T39" fmla="*/ 0 h 140"/>
                <a:gd name="T40" fmla="*/ 0 w 162"/>
                <a:gd name="T41" fmla="*/ 0 h 140"/>
                <a:gd name="T42" fmla="*/ 0 w 162"/>
                <a:gd name="T43" fmla="*/ 0 h 140"/>
                <a:gd name="T44" fmla="*/ 0 w 162"/>
                <a:gd name="T45" fmla="*/ 0 h 140"/>
                <a:gd name="T46" fmla="*/ 0 w 162"/>
                <a:gd name="T47" fmla="*/ 0 h 140"/>
                <a:gd name="T48" fmla="*/ 0 w 162"/>
                <a:gd name="T49" fmla="*/ 0 h 140"/>
                <a:gd name="T50" fmla="*/ 0 w 162"/>
                <a:gd name="T51" fmla="*/ 0 h 140"/>
                <a:gd name="T52" fmla="*/ 0 w 162"/>
                <a:gd name="T53" fmla="*/ 0 h 140"/>
                <a:gd name="T54" fmla="*/ 0 w 162"/>
                <a:gd name="T55" fmla="*/ 0 h 140"/>
                <a:gd name="T56" fmla="*/ 0 w 162"/>
                <a:gd name="T57" fmla="*/ 0 h 140"/>
                <a:gd name="T58" fmla="*/ 0 w 162"/>
                <a:gd name="T59" fmla="*/ 0 h 140"/>
                <a:gd name="T60" fmla="*/ 0 w 162"/>
                <a:gd name="T61" fmla="*/ 0 h 140"/>
                <a:gd name="T62" fmla="*/ 0 w 162"/>
                <a:gd name="T63" fmla="*/ 0 h 140"/>
                <a:gd name="T64" fmla="*/ 0 w 162"/>
                <a:gd name="T65" fmla="*/ 0 h 140"/>
                <a:gd name="T66" fmla="*/ 0 w 162"/>
                <a:gd name="T67" fmla="*/ 0 h 140"/>
                <a:gd name="T68" fmla="*/ 0 w 162"/>
                <a:gd name="T69" fmla="*/ 0 h 140"/>
                <a:gd name="T70" fmla="*/ 0 w 162"/>
                <a:gd name="T71" fmla="*/ 0 h 140"/>
                <a:gd name="T72" fmla="*/ 0 w 162"/>
                <a:gd name="T73" fmla="*/ 0 h 140"/>
                <a:gd name="T74" fmla="*/ 0 w 162"/>
                <a:gd name="T75" fmla="*/ 0 h 140"/>
                <a:gd name="T76" fmla="*/ 0 w 162"/>
                <a:gd name="T77" fmla="*/ 0 h 140"/>
                <a:gd name="T78" fmla="*/ 0 w 162"/>
                <a:gd name="T79" fmla="*/ 0 h 140"/>
                <a:gd name="T80" fmla="*/ 0 w 162"/>
                <a:gd name="T81" fmla="*/ 0 h 140"/>
                <a:gd name="T82" fmla="*/ 0 w 162"/>
                <a:gd name="T83" fmla="*/ 0 h 140"/>
                <a:gd name="T84" fmla="*/ 0 w 162"/>
                <a:gd name="T85" fmla="*/ 0 h 14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62"/>
                <a:gd name="T130" fmla="*/ 0 h 140"/>
                <a:gd name="T131" fmla="*/ 162 w 162"/>
                <a:gd name="T132" fmla="*/ 140 h 140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62" h="140">
                  <a:moveTo>
                    <a:pt x="6" y="0"/>
                  </a:moveTo>
                  <a:lnTo>
                    <a:pt x="14" y="2"/>
                  </a:lnTo>
                  <a:lnTo>
                    <a:pt x="21" y="7"/>
                  </a:lnTo>
                  <a:lnTo>
                    <a:pt x="25" y="13"/>
                  </a:lnTo>
                  <a:lnTo>
                    <a:pt x="31" y="24"/>
                  </a:lnTo>
                  <a:lnTo>
                    <a:pt x="35" y="34"/>
                  </a:lnTo>
                  <a:lnTo>
                    <a:pt x="40" y="43"/>
                  </a:lnTo>
                  <a:lnTo>
                    <a:pt x="48" y="51"/>
                  </a:lnTo>
                  <a:lnTo>
                    <a:pt x="59" y="57"/>
                  </a:lnTo>
                  <a:lnTo>
                    <a:pt x="69" y="64"/>
                  </a:lnTo>
                  <a:lnTo>
                    <a:pt x="82" y="74"/>
                  </a:lnTo>
                  <a:lnTo>
                    <a:pt x="92" y="83"/>
                  </a:lnTo>
                  <a:lnTo>
                    <a:pt x="105" y="95"/>
                  </a:lnTo>
                  <a:lnTo>
                    <a:pt x="116" y="102"/>
                  </a:lnTo>
                  <a:lnTo>
                    <a:pt x="128" y="112"/>
                  </a:lnTo>
                  <a:lnTo>
                    <a:pt x="141" y="116"/>
                  </a:lnTo>
                  <a:lnTo>
                    <a:pt x="156" y="121"/>
                  </a:lnTo>
                  <a:lnTo>
                    <a:pt x="156" y="131"/>
                  </a:lnTo>
                  <a:lnTo>
                    <a:pt x="162" y="140"/>
                  </a:lnTo>
                  <a:lnTo>
                    <a:pt x="151" y="138"/>
                  </a:lnTo>
                  <a:lnTo>
                    <a:pt x="137" y="137"/>
                  </a:lnTo>
                  <a:lnTo>
                    <a:pt x="128" y="135"/>
                  </a:lnTo>
                  <a:lnTo>
                    <a:pt x="118" y="131"/>
                  </a:lnTo>
                  <a:lnTo>
                    <a:pt x="107" y="125"/>
                  </a:lnTo>
                  <a:lnTo>
                    <a:pt x="97" y="121"/>
                  </a:lnTo>
                  <a:lnTo>
                    <a:pt x="88" y="114"/>
                  </a:lnTo>
                  <a:lnTo>
                    <a:pt x="80" y="108"/>
                  </a:lnTo>
                  <a:lnTo>
                    <a:pt x="71" y="100"/>
                  </a:lnTo>
                  <a:lnTo>
                    <a:pt x="61" y="93"/>
                  </a:lnTo>
                  <a:lnTo>
                    <a:pt x="52" y="83"/>
                  </a:lnTo>
                  <a:lnTo>
                    <a:pt x="44" y="76"/>
                  </a:lnTo>
                  <a:lnTo>
                    <a:pt x="35" y="68"/>
                  </a:lnTo>
                  <a:lnTo>
                    <a:pt x="27" y="60"/>
                  </a:lnTo>
                  <a:lnTo>
                    <a:pt x="19" y="51"/>
                  </a:lnTo>
                  <a:lnTo>
                    <a:pt x="12" y="45"/>
                  </a:lnTo>
                  <a:lnTo>
                    <a:pt x="10" y="41"/>
                  </a:lnTo>
                  <a:lnTo>
                    <a:pt x="8" y="32"/>
                  </a:lnTo>
                  <a:lnTo>
                    <a:pt x="4" y="24"/>
                  </a:lnTo>
                  <a:lnTo>
                    <a:pt x="0" y="15"/>
                  </a:lnTo>
                  <a:lnTo>
                    <a:pt x="0" y="7"/>
                  </a:lnTo>
                  <a:lnTo>
                    <a:pt x="0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33" name="Freeform 26">
              <a:extLst>
                <a:ext uri="{FF2B5EF4-FFF2-40B4-BE49-F238E27FC236}">
                  <a16:creationId xmlns:a16="http://schemas.microsoft.com/office/drawing/2014/main" id="{DFCD1687-3BAA-59A2-C2BF-E02254D1CA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02" y="921"/>
              <a:ext cx="85" cy="50"/>
            </a:xfrm>
            <a:custGeom>
              <a:avLst/>
              <a:gdLst>
                <a:gd name="T0" fmla="*/ 0 w 277"/>
                <a:gd name="T1" fmla="*/ 0 h 176"/>
                <a:gd name="T2" fmla="*/ 0 w 277"/>
                <a:gd name="T3" fmla="*/ 0 h 176"/>
                <a:gd name="T4" fmla="*/ 0 w 277"/>
                <a:gd name="T5" fmla="*/ 0 h 176"/>
                <a:gd name="T6" fmla="*/ 0 w 277"/>
                <a:gd name="T7" fmla="*/ 0 h 176"/>
                <a:gd name="T8" fmla="*/ 0 w 277"/>
                <a:gd name="T9" fmla="*/ 0 h 176"/>
                <a:gd name="T10" fmla="*/ 0 w 277"/>
                <a:gd name="T11" fmla="*/ 0 h 176"/>
                <a:gd name="T12" fmla="*/ 0 w 277"/>
                <a:gd name="T13" fmla="*/ 0 h 176"/>
                <a:gd name="T14" fmla="*/ 0 w 277"/>
                <a:gd name="T15" fmla="*/ 0 h 176"/>
                <a:gd name="T16" fmla="*/ 0 w 277"/>
                <a:gd name="T17" fmla="*/ 0 h 176"/>
                <a:gd name="T18" fmla="*/ 0 w 277"/>
                <a:gd name="T19" fmla="*/ 0 h 176"/>
                <a:gd name="T20" fmla="*/ 0 w 277"/>
                <a:gd name="T21" fmla="*/ 0 h 176"/>
                <a:gd name="T22" fmla="*/ 0 w 277"/>
                <a:gd name="T23" fmla="*/ 0 h 176"/>
                <a:gd name="T24" fmla="*/ 0 w 277"/>
                <a:gd name="T25" fmla="*/ 0 h 176"/>
                <a:gd name="T26" fmla="*/ 0 w 277"/>
                <a:gd name="T27" fmla="*/ 0 h 176"/>
                <a:gd name="T28" fmla="*/ 0 w 277"/>
                <a:gd name="T29" fmla="*/ 0 h 176"/>
                <a:gd name="T30" fmla="*/ 0 w 277"/>
                <a:gd name="T31" fmla="*/ 0 h 176"/>
                <a:gd name="T32" fmla="*/ 0 w 277"/>
                <a:gd name="T33" fmla="*/ 0 h 176"/>
                <a:gd name="T34" fmla="*/ 0 w 277"/>
                <a:gd name="T35" fmla="*/ 0 h 176"/>
                <a:gd name="T36" fmla="*/ 0 w 277"/>
                <a:gd name="T37" fmla="*/ 0 h 176"/>
                <a:gd name="T38" fmla="*/ 0 w 277"/>
                <a:gd name="T39" fmla="*/ 0 h 176"/>
                <a:gd name="T40" fmla="*/ 0 w 277"/>
                <a:gd name="T41" fmla="*/ 0 h 176"/>
                <a:gd name="T42" fmla="*/ 0 w 277"/>
                <a:gd name="T43" fmla="*/ 0 h 176"/>
                <a:gd name="T44" fmla="*/ 0 w 277"/>
                <a:gd name="T45" fmla="*/ 0 h 176"/>
                <a:gd name="T46" fmla="*/ 0 w 277"/>
                <a:gd name="T47" fmla="*/ 0 h 176"/>
                <a:gd name="T48" fmla="*/ 0 w 277"/>
                <a:gd name="T49" fmla="*/ 0 h 176"/>
                <a:gd name="T50" fmla="*/ 0 w 277"/>
                <a:gd name="T51" fmla="*/ 0 h 176"/>
                <a:gd name="T52" fmla="*/ 0 w 277"/>
                <a:gd name="T53" fmla="*/ 0 h 176"/>
                <a:gd name="T54" fmla="*/ 0 w 277"/>
                <a:gd name="T55" fmla="*/ 0 h 176"/>
                <a:gd name="T56" fmla="*/ 0 w 277"/>
                <a:gd name="T57" fmla="*/ 0 h 176"/>
                <a:gd name="T58" fmla="*/ 0 w 277"/>
                <a:gd name="T59" fmla="*/ 0 h 176"/>
                <a:gd name="T60" fmla="*/ 0 w 277"/>
                <a:gd name="T61" fmla="*/ 0 h 176"/>
                <a:gd name="T62" fmla="*/ 0 w 277"/>
                <a:gd name="T63" fmla="*/ 0 h 176"/>
                <a:gd name="T64" fmla="*/ 0 w 277"/>
                <a:gd name="T65" fmla="*/ 0 h 176"/>
                <a:gd name="T66" fmla="*/ 0 w 277"/>
                <a:gd name="T67" fmla="*/ 0 h 176"/>
                <a:gd name="T68" fmla="*/ 0 w 277"/>
                <a:gd name="T69" fmla="*/ 0 h 176"/>
                <a:gd name="T70" fmla="*/ 0 w 277"/>
                <a:gd name="T71" fmla="*/ 0 h 176"/>
                <a:gd name="T72" fmla="*/ 0 w 277"/>
                <a:gd name="T73" fmla="*/ 0 h 176"/>
                <a:gd name="T74" fmla="*/ 0 w 277"/>
                <a:gd name="T75" fmla="*/ 0 h 176"/>
                <a:gd name="T76" fmla="*/ 0 w 277"/>
                <a:gd name="T77" fmla="*/ 0 h 176"/>
                <a:gd name="T78" fmla="*/ 0 w 277"/>
                <a:gd name="T79" fmla="*/ 0 h 176"/>
                <a:gd name="T80" fmla="*/ 0 w 277"/>
                <a:gd name="T81" fmla="*/ 0 h 176"/>
                <a:gd name="T82" fmla="*/ 0 w 277"/>
                <a:gd name="T83" fmla="*/ 0 h 176"/>
                <a:gd name="T84" fmla="*/ 0 w 277"/>
                <a:gd name="T85" fmla="*/ 0 h 176"/>
                <a:gd name="T86" fmla="*/ 0 w 277"/>
                <a:gd name="T87" fmla="*/ 0 h 176"/>
                <a:gd name="T88" fmla="*/ 0 w 277"/>
                <a:gd name="T89" fmla="*/ 0 h 176"/>
                <a:gd name="T90" fmla="*/ 0 w 277"/>
                <a:gd name="T91" fmla="*/ 0 h 176"/>
                <a:gd name="T92" fmla="*/ 0 w 277"/>
                <a:gd name="T93" fmla="*/ 0 h 176"/>
                <a:gd name="T94" fmla="*/ 0 w 277"/>
                <a:gd name="T95" fmla="*/ 0 h 17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277"/>
                <a:gd name="T145" fmla="*/ 0 h 176"/>
                <a:gd name="T146" fmla="*/ 277 w 277"/>
                <a:gd name="T147" fmla="*/ 176 h 17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277" h="176">
                  <a:moveTo>
                    <a:pt x="0" y="2"/>
                  </a:moveTo>
                  <a:lnTo>
                    <a:pt x="17" y="0"/>
                  </a:lnTo>
                  <a:lnTo>
                    <a:pt x="36" y="3"/>
                  </a:lnTo>
                  <a:lnTo>
                    <a:pt x="53" y="9"/>
                  </a:lnTo>
                  <a:lnTo>
                    <a:pt x="68" y="19"/>
                  </a:lnTo>
                  <a:lnTo>
                    <a:pt x="81" y="30"/>
                  </a:lnTo>
                  <a:lnTo>
                    <a:pt x="96" y="43"/>
                  </a:lnTo>
                  <a:lnTo>
                    <a:pt x="112" y="57"/>
                  </a:lnTo>
                  <a:lnTo>
                    <a:pt x="127" y="72"/>
                  </a:lnTo>
                  <a:lnTo>
                    <a:pt x="138" y="83"/>
                  </a:lnTo>
                  <a:lnTo>
                    <a:pt x="153" y="97"/>
                  </a:lnTo>
                  <a:lnTo>
                    <a:pt x="167" y="106"/>
                  </a:lnTo>
                  <a:lnTo>
                    <a:pt x="184" y="116"/>
                  </a:lnTo>
                  <a:lnTo>
                    <a:pt x="199" y="121"/>
                  </a:lnTo>
                  <a:lnTo>
                    <a:pt x="216" y="125"/>
                  </a:lnTo>
                  <a:lnTo>
                    <a:pt x="235" y="121"/>
                  </a:lnTo>
                  <a:lnTo>
                    <a:pt x="256" y="116"/>
                  </a:lnTo>
                  <a:lnTo>
                    <a:pt x="264" y="116"/>
                  </a:lnTo>
                  <a:lnTo>
                    <a:pt x="277" y="112"/>
                  </a:lnTo>
                  <a:lnTo>
                    <a:pt x="273" y="125"/>
                  </a:lnTo>
                  <a:lnTo>
                    <a:pt x="273" y="137"/>
                  </a:lnTo>
                  <a:lnTo>
                    <a:pt x="262" y="146"/>
                  </a:lnTo>
                  <a:lnTo>
                    <a:pt x="254" y="159"/>
                  </a:lnTo>
                  <a:lnTo>
                    <a:pt x="249" y="165"/>
                  </a:lnTo>
                  <a:lnTo>
                    <a:pt x="245" y="173"/>
                  </a:lnTo>
                  <a:lnTo>
                    <a:pt x="237" y="175"/>
                  </a:lnTo>
                  <a:lnTo>
                    <a:pt x="229" y="176"/>
                  </a:lnTo>
                  <a:lnTo>
                    <a:pt x="212" y="176"/>
                  </a:lnTo>
                  <a:lnTo>
                    <a:pt x="197" y="173"/>
                  </a:lnTo>
                  <a:lnTo>
                    <a:pt x="182" y="163"/>
                  </a:lnTo>
                  <a:lnTo>
                    <a:pt x="169" y="154"/>
                  </a:lnTo>
                  <a:lnTo>
                    <a:pt x="153" y="140"/>
                  </a:lnTo>
                  <a:lnTo>
                    <a:pt x="140" y="129"/>
                  </a:lnTo>
                  <a:lnTo>
                    <a:pt x="125" y="114"/>
                  </a:lnTo>
                  <a:lnTo>
                    <a:pt x="114" y="100"/>
                  </a:lnTo>
                  <a:lnTo>
                    <a:pt x="98" y="83"/>
                  </a:lnTo>
                  <a:lnTo>
                    <a:pt x="85" y="68"/>
                  </a:lnTo>
                  <a:lnTo>
                    <a:pt x="72" y="55"/>
                  </a:lnTo>
                  <a:lnTo>
                    <a:pt x="58" y="43"/>
                  </a:lnTo>
                  <a:lnTo>
                    <a:pt x="43" y="32"/>
                  </a:lnTo>
                  <a:lnTo>
                    <a:pt x="28" y="24"/>
                  </a:lnTo>
                  <a:lnTo>
                    <a:pt x="13" y="19"/>
                  </a:lnTo>
                  <a:lnTo>
                    <a:pt x="0" y="19"/>
                  </a:lnTo>
                  <a:lnTo>
                    <a:pt x="0" y="13"/>
                  </a:lnTo>
                  <a:lnTo>
                    <a:pt x="0" y="7"/>
                  </a:lnTo>
                  <a:lnTo>
                    <a:pt x="0" y="3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34" name="Freeform 27">
              <a:extLst>
                <a:ext uri="{FF2B5EF4-FFF2-40B4-BE49-F238E27FC236}">
                  <a16:creationId xmlns:a16="http://schemas.microsoft.com/office/drawing/2014/main" id="{E9E4D47F-CE69-2FB2-EDA6-DE6652776B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87" y="923"/>
              <a:ext cx="23" cy="33"/>
            </a:xfrm>
            <a:custGeom>
              <a:avLst/>
              <a:gdLst>
                <a:gd name="T0" fmla="*/ 0 w 76"/>
                <a:gd name="T1" fmla="*/ 0 h 116"/>
                <a:gd name="T2" fmla="*/ 0 w 76"/>
                <a:gd name="T3" fmla="*/ 0 h 116"/>
                <a:gd name="T4" fmla="*/ 0 w 76"/>
                <a:gd name="T5" fmla="*/ 0 h 116"/>
                <a:gd name="T6" fmla="*/ 0 w 76"/>
                <a:gd name="T7" fmla="*/ 0 h 116"/>
                <a:gd name="T8" fmla="*/ 0 w 76"/>
                <a:gd name="T9" fmla="*/ 0 h 116"/>
                <a:gd name="T10" fmla="*/ 0 w 76"/>
                <a:gd name="T11" fmla="*/ 0 h 116"/>
                <a:gd name="T12" fmla="*/ 0 w 76"/>
                <a:gd name="T13" fmla="*/ 0 h 116"/>
                <a:gd name="T14" fmla="*/ 0 w 76"/>
                <a:gd name="T15" fmla="*/ 0 h 116"/>
                <a:gd name="T16" fmla="*/ 0 w 76"/>
                <a:gd name="T17" fmla="*/ 0 h 116"/>
                <a:gd name="T18" fmla="*/ 0 w 76"/>
                <a:gd name="T19" fmla="*/ 0 h 116"/>
                <a:gd name="T20" fmla="*/ 0 w 76"/>
                <a:gd name="T21" fmla="*/ 0 h 116"/>
                <a:gd name="T22" fmla="*/ 0 w 76"/>
                <a:gd name="T23" fmla="*/ 0 h 116"/>
                <a:gd name="T24" fmla="*/ 0 w 76"/>
                <a:gd name="T25" fmla="*/ 0 h 116"/>
                <a:gd name="T26" fmla="*/ 0 w 76"/>
                <a:gd name="T27" fmla="*/ 0 h 116"/>
                <a:gd name="T28" fmla="*/ 0 w 76"/>
                <a:gd name="T29" fmla="*/ 0 h 116"/>
                <a:gd name="T30" fmla="*/ 0 w 76"/>
                <a:gd name="T31" fmla="*/ 0 h 116"/>
                <a:gd name="T32" fmla="*/ 0 w 76"/>
                <a:gd name="T33" fmla="*/ 0 h 116"/>
                <a:gd name="T34" fmla="*/ 0 w 76"/>
                <a:gd name="T35" fmla="*/ 0 h 116"/>
                <a:gd name="T36" fmla="*/ 0 w 76"/>
                <a:gd name="T37" fmla="*/ 0 h 116"/>
                <a:gd name="T38" fmla="*/ 0 w 76"/>
                <a:gd name="T39" fmla="*/ 0 h 116"/>
                <a:gd name="T40" fmla="*/ 0 w 76"/>
                <a:gd name="T41" fmla="*/ 0 h 116"/>
                <a:gd name="T42" fmla="*/ 0 w 76"/>
                <a:gd name="T43" fmla="*/ 0 h 116"/>
                <a:gd name="T44" fmla="*/ 0 w 76"/>
                <a:gd name="T45" fmla="*/ 0 h 116"/>
                <a:gd name="T46" fmla="*/ 0 w 76"/>
                <a:gd name="T47" fmla="*/ 0 h 116"/>
                <a:gd name="T48" fmla="*/ 0 w 76"/>
                <a:gd name="T49" fmla="*/ 0 h 116"/>
                <a:gd name="T50" fmla="*/ 0 w 76"/>
                <a:gd name="T51" fmla="*/ 0 h 116"/>
                <a:gd name="T52" fmla="*/ 0 w 76"/>
                <a:gd name="T53" fmla="*/ 0 h 116"/>
                <a:gd name="T54" fmla="*/ 0 w 76"/>
                <a:gd name="T55" fmla="*/ 0 h 116"/>
                <a:gd name="T56" fmla="*/ 0 w 76"/>
                <a:gd name="T57" fmla="*/ 0 h 116"/>
                <a:gd name="T58" fmla="*/ 0 w 76"/>
                <a:gd name="T59" fmla="*/ 0 h 116"/>
                <a:gd name="T60" fmla="*/ 0 w 76"/>
                <a:gd name="T61" fmla="*/ 0 h 116"/>
                <a:gd name="T62" fmla="*/ 0 w 76"/>
                <a:gd name="T63" fmla="*/ 0 h 116"/>
                <a:gd name="T64" fmla="*/ 0 w 76"/>
                <a:gd name="T65" fmla="*/ 0 h 116"/>
                <a:gd name="T66" fmla="*/ 0 w 76"/>
                <a:gd name="T67" fmla="*/ 0 h 116"/>
                <a:gd name="T68" fmla="*/ 0 w 76"/>
                <a:gd name="T69" fmla="*/ 0 h 116"/>
                <a:gd name="T70" fmla="*/ 0 w 76"/>
                <a:gd name="T71" fmla="*/ 0 h 116"/>
                <a:gd name="T72" fmla="*/ 0 w 76"/>
                <a:gd name="T73" fmla="*/ 0 h 116"/>
                <a:gd name="T74" fmla="*/ 0 w 76"/>
                <a:gd name="T75" fmla="*/ 0 h 116"/>
                <a:gd name="T76" fmla="*/ 0 w 76"/>
                <a:gd name="T77" fmla="*/ 0 h 116"/>
                <a:gd name="T78" fmla="*/ 0 w 76"/>
                <a:gd name="T79" fmla="*/ 0 h 116"/>
                <a:gd name="T80" fmla="*/ 0 w 76"/>
                <a:gd name="T81" fmla="*/ 0 h 116"/>
                <a:gd name="T82" fmla="*/ 0 w 76"/>
                <a:gd name="T83" fmla="*/ 0 h 11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76"/>
                <a:gd name="T127" fmla="*/ 0 h 116"/>
                <a:gd name="T128" fmla="*/ 76 w 76"/>
                <a:gd name="T129" fmla="*/ 116 h 11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76" h="116">
                  <a:moveTo>
                    <a:pt x="8" y="2"/>
                  </a:moveTo>
                  <a:lnTo>
                    <a:pt x="21" y="0"/>
                  </a:lnTo>
                  <a:lnTo>
                    <a:pt x="34" y="10"/>
                  </a:lnTo>
                  <a:lnTo>
                    <a:pt x="40" y="14"/>
                  </a:lnTo>
                  <a:lnTo>
                    <a:pt x="46" y="19"/>
                  </a:lnTo>
                  <a:lnTo>
                    <a:pt x="53" y="29"/>
                  </a:lnTo>
                  <a:lnTo>
                    <a:pt x="59" y="36"/>
                  </a:lnTo>
                  <a:lnTo>
                    <a:pt x="63" y="44"/>
                  </a:lnTo>
                  <a:lnTo>
                    <a:pt x="67" y="52"/>
                  </a:lnTo>
                  <a:lnTo>
                    <a:pt x="70" y="61"/>
                  </a:lnTo>
                  <a:lnTo>
                    <a:pt x="74" y="71"/>
                  </a:lnTo>
                  <a:lnTo>
                    <a:pt x="74" y="76"/>
                  </a:lnTo>
                  <a:lnTo>
                    <a:pt x="76" y="84"/>
                  </a:lnTo>
                  <a:lnTo>
                    <a:pt x="74" y="92"/>
                  </a:lnTo>
                  <a:lnTo>
                    <a:pt x="72" y="99"/>
                  </a:lnTo>
                  <a:lnTo>
                    <a:pt x="63" y="109"/>
                  </a:lnTo>
                  <a:lnTo>
                    <a:pt x="53" y="112"/>
                  </a:lnTo>
                  <a:lnTo>
                    <a:pt x="46" y="116"/>
                  </a:lnTo>
                  <a:lnTo>
                    <a:pt x="40" y="116"/>
                  </a:lnTo>
                  <a:lnTo>
                    <a:pt x="32" y="112"/>
                  </a:lnTo>
                  <a:lnTo>
                    <a:pt x="29" y="109"/>
                  </a:lnTo>
                  <a:lnTo>
                    <a:pt x="25" y="101"/>
                  </a:lnTo>
                  <a:lnTo>
                    <a:pt x="21" y="93"/>
                  </a:lnTo>
                  <a:lnTo>
                    <a:pt x="17" y="84"/>
                  </a:lnTo>
                  <a:lnTo>
                    <a:pt x="15" y="76"/>
                  </a:lnTo>
                  <a:lnTo>
                    <a:pt x="13" y="67"/>
                  </a:lnTo>
                  <a:lnTo>
                    <a:pt x="13" y="61"/>
                  </a:lnTo>
                  <a:lnTo>
                    <a:pt x="13" y="52"/>
                  </a:lnTo>
                  <a:lnTo>
                    <a:pt x="17" y="48"/>
                  </a:lnTo>
                  <a:lnTo>
                    <a:pt x="19" y="42"/>
                  </a:lnTo>
                  <a:lnTo>
                    <a:pt x="23" y="42"/>
                  </a:lnTo>
                  <a:lnTo>
                    <a:pt x="21" y="35"/>
                  </a:lnTo>
                  <a:lnTo>
                    <a:pt x="21" y="29"/>
                  </a:lnTo>
                  <a:lnTo>
                    <a:pt x="17" y="25"/>
                  </a:lnTo>
                  <a:lnTo>
                    <a:pt x="13" y="23"/>
                  </a:lnTo>
                  <a:lnTo>
                    <a:pt x="6" y="23"/>
                  </a:lnTo>
                  <a:lnTo>
                    <a:pt x="0" y="23"/>
                  </a:lnTo>
                  <a:lnTo>
                    <a:pt x="0" y="14"/>
                  </a:lnTo>
                  <a:lnTo>
                    <a:pt x="2" y="8"/>
                  </a:lnTo>
                  <a:lnTo>
                    <a:pt x="6" y="4"/>
                  </a:lnTo>
                  <a:lnTo>
                    <a:pt x="8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35" name="Freeform 28">
              <a:extLst>
                <a:ext uri="{FF2B5EF4-FFF2-40B4-BE49-F238E27FC236}">
                  <a16:creationId xmlns:a16="http://schemas.microsoft.com/office/drawing/2014/main" id="{A10DC192-7A42-4891-A340-737695AF4C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4" y="877"/>
              <a:ext cx="76" cy="81"/>
            </a:xfrm>
            <a:custGeom>
              <a:avLst/>
              <a:gdLst>
                <a:gd name="T0" fmla="*/ 0 w 249"/>
                <a:gd name="T1" fmla="*/ 0 h 289"/>
                <a:gd name="T2" fmla="*/ 0 w 249"/>
                <a:gd name="T3" fmla="*/ 0 h 289"/>
                <a:gd name="T4" fmla="*/ 0 w 249"/>
                <a:gd name="T5" fmla="*/ 0 h 289"/>
                <a:gd name="T6" fmla="*/ 0 w 249"/>
                <a:gd name="T7" fmla="*/ 0 h 289"/>
                <a:gd name="T8" fmla="*/ 0 w 249"/>
                <a:gd name="T9" fmla="*/ 0 h 289"/>
                <a:gd name="T10" fmla="*/ 0 w 249"/>
                <a:gd name="T11" fmla="*/ 0 h 289"/>
                <a:gd name="T12" fmla="*/ 0 w 249"/>
                <a:gd name="T13" fmla="*/ 0 h 289"/>
                <a:gd name="T14" fmla="*/ 0 w 249"/>
                <a:gd name="T15" fmla="*/ 0 h 289"/>
                <a:gd name="T16" fmla="*/ 0 w 249"/>
                <a:gd name="T17" fmla="*/ 0 h 289"/>
                <a:gd name="T18" fmla="*/ 0 w 249"/>
                <a:gd name="T19" fmla="*/ 0 h 289"/>
                <a:gd name="T20" fmla="*/ 0 w 249"/>
                <a:gd name="T21" fmla="*/ 0 h 289"/>
                <a:gd name="T22" fmla="*/ 0 w 249"/>
                <a:gd name="T23" fmla="*/ 0 h 289"/>
                <a:gd name="T24" fmla="*/ 0 w 249"/>
                <a:gd name="T25" fmla="*/ 0 h 289"/>
                <a:gd name="T26" fmla="*/ 0 w 249"/>
                <a:gd name="T27" fmla="*/ 0 h 289"/>
                <a:gd name="T28" fmla="*/ 0 w 249"/>
                <a:gd name="T29" fmla="*/ 0 h 289"/>
                <a:gd name="T30" fmla="*/ 0 w 249"/>
                <a:gd name="T31" fmla="*/ 0 h 289"/>
                <a:gd name="T32" fmla="*/ 0 w 249"/>
                <a:gd name="T33" fmla="*/ 0 h 289"/>
                <a:gd name="T34" fmla="*/ 0 w 249"/>
                <a:gd name="T35" fmla="*/ 0 h 289"/>
                <a:gd name="T36" fmla="*/ 0 w 249"/>
                <a:gd name="T37" fmla="*/ 0 h 289"/>
                <a:gd name="T38" fmla="*/ 0 w 249"/>
                <a:gd name="T39" fmla="*/ 0 h 289"/>
                <a:gd name="T40" fmla="*/ 0 w 249"/>
                <a:gd name="T41" fmla="*/ 0 h 289"/>
                <a:gd name="T42" fmla="*/ 0 w 249"/>
                <a:gd name="T43" fmla="*/ 0 h 289"/>
                <a:gd name="T44" fmla="*/ 0 w 249"/>
                <a:gd name="T45" fmla="*/ 0 h 289"/>
                <a:gd name="T46" fmla="*/ 0 w 249"/>
                <a:gd name="T47" fmla="*/ 0 h 289"/>
                <a:gd name="T48" fmla="*/ 0 w 249"/>
                <a:gd name="T49" fmla="*/ 0 h 289"/>
                <a:gd name="T50" fmla="*/ 0 w 249"/>
                <a:gd name="T51" fmla="*/ 0 h 289"/>
                <a:gd name="T52" fmla="*/ 0 w 249"/>
                <a:gd name="T53" fmla="*/ 0 h 289"/>
                <a:gd name="T54" fmla="*/ 0 w 249"/>
                <a:gd name="T55" fmla="*/ 0 h 289"/>
                <a:gd name="T56" fmla="*/ 0 w 249"/>
                <a:gd name="T57" fmla="*/ 0 h 289"/>
                <a:gd name="T58" fmla="*/ 0 w 249"/>
                <a:gd name="T59" fmla="*/ 0 h 289"/>
                <a:gd name="T60" fmla="*/ 0 w 249"/>
                <a:gd name="T61" fmla="*/ 0 h 289"/>
                <a:gd name="T62" fmla="*/ 0 w 249"/>
                <a:gd name="T63" fmla="*/ 0 h 289"/>
                <a:gd name="T64" fmla="*/ 0 w 249"/>
                <a:gd name="T65" fmla="*/ 0 h 289"/>
                <a:gd name="T66" fmla="*/ 0 w 249"/>
                <a:gd name="T67" fmla="*/ 0 h 289"/>
                <a:gd name="T68" fmla="*/ 0 w 249"/>
                <a:gd name="T69" fmla="*/ 0 h 289"/>
                <a:gd name="T70" fmla="*/ 0 w 249"/>
                <a:gd name="T71" fmla="*/ 0 h 289"/>
                <a:gd name="T72" fmla="*/ 0 w 249"/>
                <a:gd name="T73" fmla="*/ 0 h 289"/>
                <a:gd name="T74" fmla="*/ 0 w 249"/>
                <a:gd name="T75" fmla="*/ 0 h 289"/>
                <a:gd name="T76" fmla="*/ 0 w 249"/>
                <a:gd name="T77" fmla="*/ 0 h 289"/>
                <a:gd name="T78" fmla="*/ 0 w 249"/>
                <a:gd name="T79" fmla="*/ 0 h 289"/>
                <a:gd name="T80" fmla="*/ 0 w 249"/>
                <a:gd name="T81" fmla="*/ 0 h 289"/>
                <a:gd name="T82" fmla="*/ 0 w 249"/>
                <a:gd name="T83" fmla="*/ 0 h 289"/>
                <a:gd name="T84" fmla="*/ 0 w 249"/>
                <a:gd name="T85" fmla="*/ 0 h 289"/>
                <a:gd name="T86" fmla="*/ 0 w 249"/>
                <a:gd name="T87" fmla="*/ 0 h 289"/>
                <a:gd name="T88" fmla="*/ 0 w 249"/>
                <a:gd name="T89" fmla="*/ 0 h 289"/>
                <a:gd name="T90" fmla="*/ 0 w 249"/>
                <a:gd name="T91" fmla="*/ 0 h 289"/>
                <a:gd name="T92" fmla="*/ 0 w 249"/>
                <a:gd name="T93" fmla="*/ 0 h 289"/>
                <a:gd name="T94" fmla="*/ 0 w 249"/>
                <a:gd name="T95" fmla="*/ 0 h 289"/>
                <a:gd name="T96" fmla="*/ 0 w 249"/>
                <a:gd name="T97" fmla="*/ 0 h 289"/>
                <a:gd name="T98" fmla="*/ 0 w 249"/>
                <a:gd name="T99" fmla="*/ 0 h 289"/>
                <a:gd name="T100" fmla="*/ 0 w 249"/>
                <a:gd name="T101" fmla="*/ 0 h 289"/>
                <a:gd name="T102" fmla="*/ 0 w 249"/>
                <a:gd name="T103" fmla="*/ 0 h 289"/>
                <a:gd name="T104" fmla="*/ 0 w 249"/>
                <a:gd name="T105" fmla="*/ 0 h 289"/>
                <a:gd name="T106" fmla="*/ 0 w 249"/>
                <a:gd name="T107" fmla="*/ 0 h 289"/>
                <a:gd name="T108" fmla="*/ 0 w 249"/>
                <a:gd name="T109" fmla="*/ 0 h 289"/>
                <a:gd name="T110" fmla="*/ 0 w 249"/>
                <a:gd name="T111" fmla="*/ 0 h 289"/>
                <a:gd name="T112" fmla="*/ 0 w 249"/>
                <a:gd name="T113" fmla="*/ 0 h 289"/>
                <a:gd name="T114" fmla="*/ 0 w 249"/>
                <a:gd name="T115" fmla="*/ 0 h 289"/>
                <a:gd name="T116" fmla="*/ 0 w 249"/>
                <a:gd name="T117" fmla="*/ 0 h 289"/>
                <a:gd name="T118" fmla="*/ 0 w 249"/>
                <a:gd name="T119" fmla="*/ 0 h 289"/>
                <a:gd name="T120" fmla="*/ 0 w 249"/>
                <a:gd name="T121" fmla="*/ 0 h 289"/>
                <a:gd name="T122" fmla="*/ 0 w 249"/>
                <a:gd name="T123" fmla="*/ 0 h 289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49"/>
                <a:gd name="T187" fmla="*/ 0 h 289"/>
                <a:gd name="T188" fmla="*/ 249 w 249"/>
                <a:gd name="T189" fmla="*/ 289 h 289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49" h="289">
                  <a:moveTo>
                    <a:pt x="51" y="2"/>
                  </a:moveTo>
                  <a:lnTo>
                    <a:pt x="67" y="0"/>
                  </a:lnTo>
                  <a:lnTo>
                    <a:pt x="80" y="0"/>
                  </a:lnTo>
                  <a:lnTo>
                    <a:pt x="93" y="0"/>
                  </a:lnTo>
                  <a:lnTo>
                    <a:pt x="110" y="2"/>
                  </a:lnTo>
                  <a:lnTo>
                    <a:pt x="124" y="3"/>
                  </a:lnTo>
                  <a:lnTo>
                    <a:pt x="139" y="5"/>
                  </a:lnTo>
                  <a:lnTo>
                    <a:pt x="154" y="9"/>
                  </a:lnTo>
                  <a:lnTo>
                    <a:pt x="169" y="15"/>
                  </a:lnTo>
                  <a:lnTo>
                    <a:pt x="181" y="19"/>
                  </a:lnTo>
                  <a:lnTo>
                    <a:pt x="192" y="24"/>
                  </a:lnTo>
                  <a:lnTo>
                    <a:pt x="203" y="32"/>
                  </a:lnTo>
                  <a:lnTo>
                    <a:pt x="215" y="41"/>
                  </a:lnTo>
                  <a:lnTo>
                    <a:pt x="223" y="51"/>
                  </a:lnTo>
                  <a:lnTo>
                    <a:pt x="230" y="62"/>
                  </a:lnTo>
                  <a:lnTo>
                    <a:pt x="238" y="76"/>
                  </a:lnTo>
                  <a:lnTo>
                    <a:pt x="243" y="93"/>
                  </a:lnTo>
                  <a:lnTo>
                    <a:pt x="247" y="108"/>
                  </a:lnTo>
                  <a:lnTo>
                    <a:pt x="249" y="127"/>
                  </a:lnTo>
                  <a:lnTo>
                    <a:pt x="249" y="144"/>
                  </a:lnTo>
                  <a:lnTo>
                    <a:pt x="247" y="163"/>
                  </a:lnTo>
                  <a:lnTo>
                    <a:pt x="243" y="180"/>
                  </a:lnTo>
                  <a:lnTo>
                    <a:pt x="238" y="197"/>
                  </a:lnTo>
                  <a:lnTo>
                    <a:pt x="230" y="214"/>
                  </a:lnTo>
                  <a:lnTo>
                    <a:pt x="223" y="232"/>
                  </a:lnTo>
                  <a:lnTo>
                    <a:pt x="211" y="245"/>
                  </a:lnTo>
                  <a:lnTo>
                    <a:pt x="198" y="258"/>
                  </a:lnTo>
                  <a:lnTo>
                    <a:pt x="184" y="270"/>
                  </a:lnTo>
                  <a:lnTo>
                    <a:pt x="169" y="279"/>
                  </a:lnTo>
                  <a:lnTo>
                    <a:pt x="152" y="285"/>
                  </a:lnTo>
                  <a:lnTo>
                    <a:pt x="135" y="289"/>
                  </a:lnTo>
                  <a:lnTo>
                    <a:pt x="116" y="289"/>
                  </a:lnTo>
                  <a:lnTo>
                    <a:pt x="97" y="287"/>
                  </a:lnTo>
                  <a:lnTo>
                    <a:pt x="84" y="285"/>
                  </a:lnTo>
                  <a:lnTo>
                    <a:pt x="70" y="281"/>
                  </a:lnTo>
                  <a:lnTo>
                    <a:pt x="57" y="277"/>
                  </a:lnTo>
                  <a:lnTo>
                    <a:pt x="48" y="270"/>
                  </a:lnTo>
                  <a:lnTo>
                    <a:pt x="34" y="260"/>
                  </a:lnTo>
                  <a:lnTo>
                    <a:pt x="25" y="252"/>
                  </a:lnTo>
                  <a:lnTo>
                    <a:pt x="17" y="241"/>
                  </a:lnTo>
                  <a:lnTo>
                    <a:pt x="10" y="232"/>
                  </a:lnTo>
                  <a:lnTo>
                    <a:pt x="4" y="220"/>
                  </a:lnTo>
                  <a:lnTo>
                    <a:pt x="0" y="207"/>
                  </a:lnTo>
                  <a:lnTo>
                    <a:pt x="0" y="195"/>
                  </a:lnTo>
                  <a:lnTo>
                    <a:pt x="0" y="184"/>
                  </a:lnTo>
                  <a:lnTo>
                    <a:pt x="4" y="173"/>
                  </a:lnTo>
                  <a:lnTo>
                    <a:pt x="10" y="163"/>
                  </a:lnTo>
                  <a:lnTo>
                    <a:pt x="17" y="154"/>
                  </a:lnTo>
                  <a:lnTo>
                    <a:pt x="29" y="146"/>
                  </a:lnTo>
                  <a:lnTo>
                    <a:pt x="36" y="138"/>
                  </a:lnTo>
                  <a:lnTo>
                    <a:pt x="46" y="133"/>
                  </a:lnTo>
                  <a:lnTo>
                    <a:pt x="55" y="129"/>
                  </a:lnTo>
                  <a:lnTo>
                    <a:pt x="67" y="127"/>
                  </a:lnTo>
                  <a:lnTo>
                    <a:pt x="78" y="127"/>
                  </a:lnTo>
                  <a:lnTo>
                    <a:pt x="89" y="127"/>
                  </a:lnTo>
                  <a:lnTo>
                    <a:pt x="103" y="131"/>
                  </a:lnTo>
                  <a:lnTo>
                    <a:pt x="114" y="136"/>
                  </a:lnTo>
                  <a:lnTo>
                    <a:pt x="124" y="140"/>
                  </a:lnTo>
                  <a:lnTo>
                    <a:pt x="133" y="146"/>
                  </a:lnTo>
                  <a:lnTo>
                    <a:pt x="141" y="154"/>
                  </a:lnTo>
                  <a:lnTo>
                    <a:pt x="150" y="161"/>
                  </a:lnTo>
                  <a:lnTo>
                    <a:pt x="154" y="169"/>
                  </a:lnTo>
                  <a:lnTo>
                    <a:pt x="156" y="180"/>
                  </a:lnTo>
                  <a:lnTo>
                    <a:pt x="156" y="190"/>
                  </a:lnTo>
                  <a:lnTo>
                    <a:pt x="156" y="201"/>
                  </a:lnTo>
                  <a:lnTo>
                    <a:pt x="145" y="203"/>
                  </a:lnTo>
                  <a:lnTo>
                    <a:pt x="135" y="205"/>
                  </a:lnTo>
                  <a:lnTo>
                    <a:pt x="135" y="192"/>
                  </a:lnTo>
                  <a:lnTo>
                    <a:pt x="135" y="184"/>
                  </a:lnTo>
                  <a:lnTo>
                    <a:pt x="135" y="176"/>
                  </a:lnTo>
                  <a:lnTo>
                    <a:pt x="133" y="171"/>
                  </a:lnTo>
                  <a:lnTo>
                    <a:pt x="126" y="163"/>
                  </a:lnTo>
                  <a:lnTo>
                    <a:pt x="118" y="163"/>
                  </a:lnTo>
                  <a:lnTo>
                    <a:pt x="107" y="163"/>
                  </a:lnTo>
                  <a:lnTo>
                    <a:pt x="95" y="173"/>
                  </a:lnTo>
                  <a:lnTo>
                    <a:pt x="89" y="178"/>
                  </a:lnTo>
                  <a:lnTo>
                    <a:pt x="86" y="186"/>
                  </a:lnTo>
                  <a:lnTo>
                    <a:pt x="82" y="194"/>
                  </a:lnTo>
                  <a:lnTo>
                    <a:pt x="82" y="205"/>
                  </a:lnTo>
                  <a:lnTo>
                    <a:pt x="76" y="214"/>
                  </a:lnTo>
                  <a:lnTo>
                    <a:pt x="74" y="224"/>
                  </a:lnTo>
                  <a:lnTo>
                    <a:pt x="72" y="233"/>
                  </a:lnTo>
                  <a:lnTo>
                    <a:pt x="76" y="243"/>
                  </a:lnTo>
                  <a:lnTo>
                    <a:pt x="78" y="249"/>
                  </a:lnTo>
                  <a:lnTo>
                    <a:pt x="84" y="256"/>
                  </a:lnTo>
                  <a:lnTo>
                    <a:pt x="89" y="260"/>
                  </a:lnTo>
                  <a:lnTo>
                    <a:pt x="99" y="266"/>
                  </a:lnTo>
                  <a:lnTo>
                    <a:pt x="107" y="268"/>
                  </a:lnTo>
                  <a:lnTo>
                    <a:pt x="114" y="270"/>
                  </a:lnTo>
                  <a:lnTo>
                    <a:pt x="124" y="270"/>
                  </a:lnTo>
                  <a:lnTo>
                    <a:pt x="135" y="270"/>
                  </a:lnTo>
                  <a:lnTo>
                    <a:pt x="143" y="268"/>
                  </a:lnTo>
                  <a:lnTo>
                    <a:pt x="152" y="264"/>
                  </a:lnTo>
                  <a:lnTo>
                    <a:pt x="162" y="258"/>
                  </a:lnTo>
                  <a:lnTo>
                    <a:pt x="171" y="254"/>
                  </a:lnTo>
                  <a:lnTo>
                    <a:pt x="186" y="241"/>
                  </a:lnTo>
                  <a:lnTo>
                    <a:pt x="198" y="228"/>
                  </a:lnTo>
                  <a:lnTo>
                    <a:pt x="209" y="211"/>
                  </a:lnTo>
                  <a:lnTo>
                    <a:pt x="217" y="195"/>
                  </a:lnTo>
                  <a:lnTo>
                    <a:pt x="221" y="176"/>
                  </a:lnTo>
                  <a:lnTo>
                    <a:pt x="224" y="159"/>
                  </a:lnTo>
                  <a:lnTo>
                    <a:pt x="224" y="140"/>
                  </a:lnTo>
                  <a:lnTo>
                    <a:pt x="224" y="121"/>
                  </a:lnTo>
                  <a:lnTo>
                    <a:pt x="221" y="102"/>
                  </a:lnTo>
                  <a:lnTo>
                    <a:pt x="215" y="87"/>
                  </a:lnTo>
                  <a:lnTo>
                    <a:pt x="205" y="70"/>
                  </a:lnTo>
                  <a:lnTo>
                    <a:pt x="196" y="57"/>
                  </a:lnTo>
                  <a:lnTo>
                    <a:pt x="181" y="43"/>
                  </a:lnTo>
                  <a:lnTo>
                    <a:pt x="165" y="36"/>
                  </a:lnTo>
                  <a:lnTo>
                    <a:pt x="148" y="28"/>
                  </a:lnTo>
                  <a:lnTo>
                    <a:pt x="129" y="28"/>
                  </a:lnTo>
                  <a:lnTo>
                    <a:pt x="116" y="24"/>
                  </a:lnTo>
                  <a:lnTo>
                    <a:pt x="103" y="22"/>
                  </a:lnTo>
                  <a:lnTo>
                    <a:pt x="91" y="22"/>
                  </a:lnTo>
                  <a:lnTo>
                    <a:pt x="80" y="24"/>
                  </a:lnTo>
                  <a:lnTo>
                    <a:pt x="67" y="24"/>
                  </a:lnTo>
                  <a:lnTo>
                    <a:pt x="55" y="26"/>
                  </a:lnTo>
                  <a:lnTo>
                    <a:pt x="42" y="24"/>
                  </a:lnTo>
                  <a:lnTo>
                    <a:pt x="32" y="24"/>
                  </a:lnTo>
                  <a:lnTo>
                    <a:pt x="34" y="19"/>
                  </a:lnTo>
                  <a:lnTo>
                    <a:pt x="42" y="11"/>
                  </a:lnTo>
                  <a:lnTo>
                    <a:pt x="48" y="5"/>
                  </a:lnTo>
                  <a:lnTo>
                    <a:pt x="51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36" name="Freeform 29">
              <a:extLst>
                <a:ext uri="{FF2B5EF4-FFF2-40B4-BE49-F238E27FC236}">
                  <a16:creationId xmlns:a16="http://schemas.microsoft.com/office/drawing/2014/main" id="{BE873A19-FA9E-C566-EFA0-6161B1BC73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3" y="880"/>
              <a:ext cx="62" cy="38"/>
            </a:xfrm>
            <a:custGeom>
              <a:avLst/>
              <a:gdLst>
                <a:gd name="T0" fmla="*/ 0 w 202"/>
                <a:gd name="T1" fmla="*/ 0 h 137"/>
                <a:gd name="T2" fmla="*/ 0 w 202"/>
                <a:gd name="T3" fmla="*/ 0 h 137"/>
                <a:gd name="T4" fmla="*/ 0 w 202"/>
                <a:gd name="T5" fmla="*/ 0 h 137"/>
                <a:gd name="T6" fmla="*/ 0 w 202"/>
                <a:gd name="T7" fmla="*/ 0 h 137"/>
                <a:gd name="T8" fmla="*/ 0 w 202"/>
                <a:gd name="T9" fmla="*/ 0 h 137"/>
                <a:gd name="T10" fmla="*/ 0 w 202"/>
                <a:gd name="T11" fmla="*/ 0 h 137"/>
                <a:gd name="T12" fmla="*/ 0 w 202"/>
                <a:gd name="T13" fmla="*/ 0 h 137"/>
                <a:gd name="T14" fmla="*/ 0 w 202"/>
                <a:gd name="T15" fmla="*/ 0 h 137"/>
                <a:gd name="T16" fmla="*/ 0 w 202"/>
                <a:gd name="T17" fmla="*/ 0 h 137"/>
                <a:gd name="T18" fmla="*/ 0 w 202"/>
                <a:gd name="T19" fmla="*/ 0 h 137"/>
                <a:gd name="T20" fmla="*/ 0 w 202"/>
                <a:gd name="T21" fmla="*/ 0 h 137"/>
                <a:gd name="T22" fmla="*/ 0 w 202"/>
                <a:gd name="T23" fmla="*/ 0 h 137"/>
                <a:gd name="T24" fmla="*/ 0 w 202"/>
                <a:gd name="T25" fmla="*/ 0 h 137"/>
                <a:gd name="T26" fmla="*/ 0 w 202"/>
                <a:gd name="T27" fmla="*/ 0 h 137"/>
                <a:gd name="T28" fmla="*/ 0 w 202"/>
                <a:gd name="T29" fmla="*/ 0 h 137"/>
                <a:gd name="T30" fmla="*/ 0 w 202"/>
                <a:gd name="T31" fmla="*/ 0 h 137"/>
                <a:gd name="T32" fmla="*/ 0 w 202"/>
                <a:gd name="T33" fmla="*/ 0 h 137"/>
                <a:gd name="T34" fmla="*/ 0 w 202"/>
                <a:gd name="T35" fmla="*/ 0 h 137"/>
                <a:gd name="T36" fmla="*/ 0 w 202"/>
                <a:gd name="T37" fmla="*/ 0 h 137"/>
                <a:gd name="T38" fmla="*/ 0 w 202"/>
                <a:gd name="T39" fmla="*/ 0 h 137"/>
                <a:gd name="T40" fmla="*/ 0 w 202"/>
                <a:gd name="T41" fmla="*/ 0 h 137"/>
                <a:gd name="T42" fmla="*/ 0 w 202"/>
                <a:gd name="T43" fmla="*/ 0 h 137"/>
                <a:gd name="T44" fmla="*/ 0 w 202"/>
                <a:gd name="T45" fmla="*/ 0 h 137"/>
                <a:gd name="T46" fmla="*/ 0 w 202"/>
                <a:gd name="T47" fmla="*/ 0 h 137"/>
                <a:gd name="T48" fmla="*/ 0 w 202"/>
                <a:gd name="T49" fmla="*/ 0 h 137"/>
                <a:gd name="T50" fmla="*/ 0 w 202"/>
                <a:gd name="T51" fmla="*/ 0 h 137"/>
                <a:gd name="T52" fmla="*/ 0 w 202"/>
                <a:gd name="T53" fmla="*/ 0 h 137"/>
                <a:gd name="T54" fmla="*/ 0 w 202"/>
                <a:gd name="T55" fmla="*/ 0 h 137"/>
                <a:gd name="T56" fmla="*/ 0 w 202"/>
                <a:gd name="T57" fmla="*/ 0 h 137"/>
                <a:gd name="T58" fmla="*/ 0 w 202"/>
                <a:gd name="T59" fmla="*/ 0 h 137"/>
                <a:gd name="T60" fmla="*/ 0 w 202"/>
                <a:gd name="T61" fmla="*/ 0 h 137"/>
                <a:gd name="T62" fmla="*/ 0 w 202"/>
                <a:gd name="T63" fmla="*/ 0 h 137"/>
                <a:gd name="T64" fmla="*/ 0 w 202"/>
                <a:gd name="T65" fmla="*/ 0 h 137"/>
                <a:gd name="T66" fmla="*/ 0 w 202"/>
                <a:gd name="T67" fmla="*/ 0 h 137"/>
                <a:gd name="T68" fmla="*/ 0 w 202"/>
                <a:gd name="T69" fmla="*/ 0 h 137"/>
                <a:gd name="T70" fmla="*/ 0 w 202"/>
                <a:gd name="T71" fmla="*/ 0 h 137"/>
                <a:gd name="T72" fmla="*/ 0 w 202"/>
                <a:gd name="T73" fmla="*/ 0 h 137"/>
                <a:gd name="T74" fmla="*/ 0 w 202"/>
                <a:gd name="T75" fmla="*/ 0 h 137"/>
                <a:gd name="T76" fmla="*/ 0 w 202"/>
                <a:gd name="T77" fmla="*/ 0 h 137"/>
                <a:gd name="T78" fmla="*/ 0 w 202"/>
                <a:gd name="T79" fmla="*/ 0 h 137"/>
                <a:gd name="T80" fmla="*/ 0 w 202"/>
                <a:gd name="T81" fmla="*/ 0 h 137"/>
                <a:gd name="T82" fmla="*/ 0 w 202"/>
                <a:gd name="T83" fmla="*/ 0 h 137"/>
                <a:gd name="T84" fmla="*/ 0 w 202"/>
                <a:gd name="T85" fmla="*/ 0 h 137"/>
                <a:gd name="T86" fmla="*/ 0 w 202"/>
                <a:gd name="T87" fmla="*/ 0 h 137"/>
                <a:gd name="T88" fmla="*/ 0 w 202"/>
                <a:gd name="T89" fmla="*/ 0 h 13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202"/>
                <a:gd name="T136" fmla="*/ 0 h 137"/>
                <a:gd name="T137" fmla="*/ 202 w 202"/>
                <a:gd name="T138" fmla="*/ 137 h 137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202" h="137">
                  <a:moveTo>
                    <a:pt x="202" y="0"/>
                  </a:moveTo>
                  <a:lnTo>
                    <a:pt x="202" y="15"/>
                  </a:lnTo>
                  <a:lnTo>
                    <a:pt x="202" y="29"/>
                  </a:lnTo>
                  <a:lnTo>
                    <a:pt x="202" y="38"/>
                  </a:lnTo>
                  <a:lnTo>
                    <a:pt x="198" y="51"/>
                  </a:lnTo>
                  <a:lnTo>
                    <a:pt x="192" y="59"/>
                  </a:lnTo>
                  <a:lnTo>
                    <a:pt x="181" y="67"/>
                  </a:lnTo>
                  <a:lnTo>
                    <a:pt x="171" y="67"/>
                  </a:lnTo>
                  <a:lnTo>
                    <a:pt x="164" y="70"/>
                  </a:lnTo>
                  <a:lnTo>
                    <a:pt x="151" y="70"/>
                  </a:lnTo>
                  <a:lnTo>
                    <a:pt x="141" y="70"/>
                  </a:lnTo>
                  <a:lnTo>
                    <a:pt x="130" y="69"/>
                  </a:lnTo>
                  <a:lnTo>
                    <a:pt x="120" y="70"/>
                  </a:lnTo>
                  <a:lnTo>
                    <a:pt x="111" y="70"/>
                  </a:lnTo>
                  <a:lnTo>
                    <a:pt x="103" y="76"/>
                  </a:lnTo>
                  <a:lnTo>
                    <a:pt x="93" y="78"/>
                  </a:lnTo>
                  <a:lnTo>
                    <a:pt x="86" y="82"/>
                  </a:lnTo>
                  <a:lnTo>
                    <a:pt x="76" y="88"/>
                  </a:lnTo>
                  <a:lnTo>
                    <a:pt x="71" y="93"/>
                  </a:lnTo>
                  <a:lnTo>
                    <a:pt x="61" y="97"/>
                  </a:lnTo>
                  <a:lnTo>
                    <a:pt x="54" y="103"/>
                  </a:lnTo>
                  <a:lnTo>
                    <a:pt x="48" y="108"/>
                  </a:lnTo>
                  <a:lnTo>
                    <a:pt x="40" y="116"/>
                  </a:lnTo>
                  <a:lnTo>
                    <a:pt x="27" y="127"/>
                  </a:lnTo>
                  <a:lnTo>
                    <a:pt x="14" y="137"/>
                  </a:lnTo>
                  <a:lnTo>
                    <a:pt x="6" y="127"/>
                  </a:lnTo>
                  <a:lnTo>
                    <a:pt x="0" y="122"/>
                  </a:lnTo>
                  <a:lnTo>
                    <a:pt x="8" y="112"/>
                  </a:lnTo>
                  <a:lnTo>
                    <a:pt x="16" y="101"/>
                  </a:lnTo>
                  <a:lnTo>
                    <a:pt x="23" y="89"/>
                  </a:lnTo>
                  <a:lnTo>
                    <a:pt x="31" y="80"/>
                  </a:lnTo>
                  <a:lnTo>
                    <a:pt x="38" y="70"/>
                  </a:lnTo>
                  <a:lnTo>
                    <a:pt x="48" y="61"/>
                  </a:lnTo>
                  <a:lnTo>
                    <a:pt x="55" y="51"/>
                  </a:lnTo>
                  <a:lnTo>
                    <a:pt x="65" y="42"/>
                  </a:lnTo>
                  <a:lnTo>
                    <a:pt x="73" y="32"/>
                  </a:lnTo>
                  <a:lnTo>
                    <a:pt x="80" y="25"/>
                  </a:lnTo>
                  <a:lnTo>
                    <a:pt x="90" y="19"/>
                  </a:lnTo>
                  <a:lnTo>
                    <a:pt x="103" y="13"/>
                  </a:lnTo>
                  <a:lnTo>
                    <a:pt x="112" y="8"/>
                  </a:lnTo>
                  <a:lnTo>
                    <a:pt x="122" y="4"/>
                  </a:lnTo>
                  <a:lnTo>
                    <a:pt x="135" y="0"/>
                  </a:lnTo>
                  <a:lnTo>
                    <a:pt x="149" y="0"/>
                  </a:lnTo>
                  <a:lnTo>
                    <a:pt x="20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37" name="Freeform 30">
              <a:extLst>
                <a:ext uri="{FF2B5EF4-FFF2-40B4-BE49-F238E27FC236}">
                  <a16:creationId xmlns:a16="http://schemas.microsoft.com/office/drawing/2014/main" id="{9C06EC83-7485-9D76-4DCD-2C29460E2D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9" y="891"/>
              <a:ext cx="85" cy="65"/>
            </a:xfrm>
            <a:custGeom>
              <a:avLst/>
              <a:gdLst>
                <a:gd name="T0" fmla="*/ 0 w 278"/>
                <a:gd name="T1" fmla="*/ 0 h 230"/>
                <a:gd name="T2" fmla="*/ 0 w 278"/>
                <a:gd name="T3" fmla="*/ 0 h 230"/>
                <a:gd name="T4" fmla="*/ 0 w 278"/>
                <a:gd name="T5" fmla="*/ 0 h 230"/>
                <a:gd name="T6" fmla="*/ 0 w 278"/>
                <a:gd name="T7" fmla="*/ 0 h 230"/>
                <a:gd name="T8" fmla="*/ 0 w 278"/>
                <a:gd name="T9" fmla="*/ 0 h 230"/>
                <a:gd name="T10" fmla="*/ 0 w 278"/>
                <a:gd name="T11" fmla="*/ 0 h 230"/>
                <a:gd name="T12" fmla="*/ 0 w 278"/>
                <a:gd name="T13" fmla="*/ 0 h 230"/>
                <a:gd name="T14" fmla="*/ 0 w 278"/>
                <a:gd name="T15" fmla="*/ 0 h 230"/>
                <a:gd name="T16" fmla="*/ 0 w 278"/>
                <a:gd name="T17" fmla="*/ 0 h 230"/>
                <a:gd name="T18" fmla="*/ 0 w 278"/>
                <a:gd name="T19" fmla="*/ 0 h 230"/>
                <a:gd name="T20" fmla="*/ 0 w 278"/>
                <a:gd name="T21" fmla="*/ 0 h 230"/>
                <a:gd name="T22" fmla="*/ 0 w 278"/>
                <a:gd name="T23" fmla="*/ 0 h 230"/>
                <a:gd name="T24" fmla="*/ 0 w 278"/>
                <a:gd name="T25" fmla="*/ 0 h 230"/>
                <a:gd name="T26" fmla="*/ 0 w 278"/>
                <a:gd name="T27" fmla="*/ 0 h 230"/>
                <a:gd name="T28" fmla="*/ 0 w 278"/>
                <a:gd name="T29" fmla="*/ 0 h 230"/>
                <a:gd name="T30" fmla="*/ 0 w 278"/>
                <a:gd name="T31" fmla="*/ 0 h 230"/>
                <a:gd name="T32" fmla="*/ 0 w 278"/>
                <a:gd name="T33" fmla="*/ 0 h 230"/>
                <a:gd name="T34" fmla="*/ 0 w 278"/>
                <a:gd name="T35" fmla="*/ 0 h 230"/>
                <a:gd name="T36" fmla="*/ 0 w 278"/>
                <a:gd name="T37" fmla="*/ 0 h 230"/>
                <a:gd name="T38" fmla="*/ 0 w 278"/>
                <a:gd name="T39" fmla="*/ 0 h 230"/>
                <a:gd name="T40" fmla="*/ 0 w 278"/>
                <a:gd name="T41" fmla="*/ 0 h 230"/>
                <a:gd name="T42" fmla="*/ 0 w 278"/>
                <a:gd name="T43" fmla="*/ 0 h 230"/>
                <a:gd name="T44" fmla="*/ 0 w 278"/>
                <a:gd name="T45" fmla="*/ 0 h 230"/>
                <a:gd name="T46" fmla="*/ 0 w 278"/>
                <a:gd name="T47" fmla="*/ 0 h 230"/>
                <a:gd name="T48" fmla="*/ 0 w 278"/>
                <a:gd name="T49" fmla="*/ 0 h 230"/>
                <a:gd name="T50" fmla="*/ 0 w 278"/>
                <a:gd name="T51" fmla="*/ 0 h 230"/>
                <a:gd name="T52" fmla="*/ 0 w 278"/>
                <a:gd name="T53" fmla="*/ 0 h 230"/>
                <a:gd name="T54" fmla="*/ 0 w 278"/>
                <a:gd name="T55" fmla="*/ 0 h 230"/>
                <a:gd name="T56" fmla="*/ 0 w 278"/>
                <a:gd name="T57" fmla="*/ 0 h 230"/>
                <a:gd name="T58" fmla="*/ 0 w 278"/>
                <a:gd name="T59" fmla="*/ 0 h 230"/>
                <a:gd name="T60" fmla="*/ 0 w 278"/>
                <a:gd name="T61" fmla="*/ 0 h 230"/>
                <a:gd name="T62" fmla="*/ 0 w 278"/>
                <a:gd name="T63" fmla="*/ 0 h 23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78"/>
                <a:gd name="T97" fmla="*/ 0 h 230"/>
                <a:gd name="T98" fmla="*/ 278 w 278"/>
                <a:gd name="T99" fmla="*/ 230 h 23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78" h="230">
                  <a:moveTo>
                    <a:pt x="240" y="0"/>
                  </a:moveTo>
                  <a:lnTo>
                    <a:pt x="248" y="0"/>
                  </a:lnTo>
                  <a:lnTo>
                    <a:pt x="259" y="2"/>
                  </a:lnTo>
                  <a:lnTo>
                    <a:pt x="268" y="2"/>
                  </a:lnTo>
                  <a:lnTo>
                    <a:pt x="278" y="6"/>
                  </a:lnTo>
                  <a:lnTo>
                    <a:pt x="274" y="11"/>
                  </a:lnTo>
                  <a:lnTo>
                    <a:pt x="270" y="21"/>
                  </a:lnTo>
                  <a:lnTo>
                    <a:pt x="255" y="19"/>
                  </a:lnTo>
                  <a:lnTo>
                    <a:pt x="240" y="23"/>
                  </a:lnTo>
                  <a:lnTo>
                    <a:pt x="229" y="27"/>
                  </a:lnTo>
                  <a:lnTo>
                    <a:pt x="217" y="36"/>
                  </a:lnTo>
                  <a:lnTo>
                    <a:pt x="208" y="42"/>
                  </a:lnTo>
                  <a:lnTo>
                    <a:pt x="198" y="51"/>
                  </a:lnTo>
                  <a:lnTo>
                    <a:pt x="189" y="63"/>
                  </a:lnTo>
                  <a:lnTo>
                    <a:pt x="181" y="74"/>
                  </a:lnTo>
                  <a:lnTo>
                    <a:pt x="173" y="86"/>
                  </a:lnTo>
                  <a:lnTo>
                    <a:pt x="166" y="97"/>
                  </a:lnTo>
                  <a:lnTo>
                    <a:pt x="156" y="110"/>
                  </a:lnTo>
                  <a:lnTo>
                    <a:pt x="149" y="124"/>
                  </a:lnTo>
                  <a:lnTo>
                    <a:pt x="141" y="133"/>
                  </a:lnTo>
                  <a:lnTo>
                    <a:pt x="134" y="146"/>
                  </a:lnTo>
                  <a:lnTo>
                    <a:pt x="124" y="158"/>
                  </a:lnTo>
                  <a:lnTo>
                    <a:pt x="114" y="167"/>
                  </a:lnTo>
                  <a:lnTo>
                    <a:pt x="105" y="177"/>
                  </a:lnTo>
                  <a:lnTo>
                    <a:pt x="99" y="190"/>
                  </a:lnTo>
                  <a:lnTo>
                    <a:pt x="92" y="203"/>
                  </a:lnTo>
                  <a:lnTo>
                    <a:pt x="84" y="219"/>
                  </a:lnTo>
                  <a:lnTo>
                    <a:pt x="78" y="222"/>
                  </a:lnTo>
                  <a:lnTo>
                    <a:pt x="71" y="226"/>
                  </a:lnTo>
                  <a:lnTo>
                    <a:pt x="63" y="228"/>
                  </a:lnTo>
                  <a:lnTo>
                    <a:pt x="54" y="230"/>
                  </a:lnTo>
                  <a:lnTo>
                    <a:pt x="44" y="228"/>
                  </a:lnTo>
                  <a:lnTo>
                    <a:pt x="31" y="226"/>
                  </a:lnTo>
                  <a:lnTo>
                    <a:pt x="18" y="221"/>
                  </a:lnTo>
                  <a:lnTo>
                    <a:pt x="2" y="215"/>
                  </a:lnTo>
                  <a:lnTo>
                    <a:pt x="0" y="203"/>
                  </a:lnTo>
                  <a:lnTo>
                    <a:pt x="8" y="196"/>
                  </a:lnTo>
                  <a:lnTo>
                    <a:pt x="12" y="192"/>
                  </a:lnTo>
                  <a:lnTo>
                    <a:pt x="21" y="190"/>
                  </a:lnTo>
                  <a:lnTo>
                    <a:pt x="29" y="186"/>
                  </a:lnTo>
                  <a:lnTo>
                    <a:pt x="38" y="184"/>
                  </a:lnTo>
                  <a:lnTo>
                    <a:pt x="46" y="181"/>
                  </a:lnTo>
                  <a:lnTo>
                    <a:pt x="54" y="177"/>
                  </a:lnTo>
                  <a:lnTo>
                    <a:pt x="63" y="175"/>
                  </a:lnTo>
                  <a:lnTo>
                    <a:pt x="71" y="171"/>
                  </a:lnTo>
                  <a:lnTo>
                    <a:pt x="82" y="164"/>
                  </a:lnTo>
                  <a:lnTo>
                    <a:pt x="92" y="156"/>
                  </a:lnTo>
                  <a:lnTo>
                    <a:pt x="101" y="145"/>
                  </a:lnTo>
                  <a:lnTo>
                    <a:pt x="111" y="133"/>
                  </a:lnTo>
                  <a:lnTo>
                    <a:pt x="118" y="124"/>
                  </a:lnTo>
                  <a:lnTo>
                    <a:pt x="128" y="112"/>
                  </a:lnTo>
                  <a:lnTo>
                    <a:pt x="135" y="101"/>
                  </a:lnTo>
                  <a:lnTo>
                    <a:pt x="143" y="87"/>
                  </a:lnTo>
                  <a:lnTo>
                    <a:pt x="153" y="78"/>
                  </a:lnTo>
                  <a:lnTo>
                    <a:pt x="160" y="67"/>
                  </a:lnTo>
                  <a:lnTo>
                    <a:pt x="166" y="53"/>
                  </a:lnTo>
                  <a:lnTo>
                    <a:pt x="175" y="44"/>
                  </a:lnTo>
                  <a:lnTo>
                    <a:pt x="183" y="32"/>
                  </a:lnTo>
                  <a:lnTo>
                    <a:pt x="194" y="25"/>
                  </a:lnTo>
                  <a:lnTo>
                    <a:pt x="202" y="17"/>
                  </a:lnTo>
                  <a:lnTo>
                    <a:pt x="213" y="10"/>
                  </a:lnTo>
                  <a:lnTo>
                    <a:pt x="227" y="2"/>
                  </a:lnTo>
                  <a:lnTo>
                    <a:pt x="24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38" name="Freeform 31">
              <a:extLst>
                <a:ext uri="{FF2B5EF4-FFF2-40B4-BE49-F238E27FC236}">
                  <a16:creationId xmlns:a16="http://schemas.microsoft.com/office/drawing/2014/main" id="{E6DA8427-1779-EA97-6893-48B845EC28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98" y="897"/>
              <a:ext cx="76" cy="20"/>
            </a:xfrm>
            <a:custGeom>
              <a:avLst/>
              <a:gdLst>
                <a:gd name="T0" fmla="*/ 0 w 249"/>
                <a:gd name="T1" fmla="*/ 0 h 72"/>
                <a:gd name="T2" fmla="*/ 0 w 249"/>
                <a:gd name="T3" fmla="*/ 0 h 72"/>
                <a:gd name="T4" fmla="*/ 0 w 249"/>
                <a:gd name="T5" fmla="*/ 0 h 72"/>
                <a:gd name="T6" fmla="*/ 0 w 249"/>
                <a:gd name="T7" fmla="*/ 0 h 72"/>
                <a:gd name="T8" fmla="*/ 0 w 249"/>
                <a:gd name="T9" fmla="*/ 0 h 72"/>
                <a:gd name="T10" fmla="*/ 0 w 249"/>
                <a:gd name="T11" fmla="*/ 0 h 72"/>
                <a:gd name="T12" fmla="*/ 0 w 249"/>
                <a:gd name="T13" fmla="*/ 0 h 72"/>
                <a:gd name="T14" fmla="*/ 0 w 249"/>
                <a:gd name="T15" fmla="*/ 0 h 72"/>
                <a:gd name="T16" fmla="*/ 0 w 249"/>
                <a:gd name="T17" fmla="*/ 0 h 72"/>
                <a:gd name="T18" fmla="*/ 0 w 249"/>
                <a:gd name="T19" fmla="*/ 0 h 72"/>
                <a:gd name="T20" fmla="*/ 0 w 249"/>
                <a:gd name="T21" fmla="*/ 0 h 72"/>
                <a:gd name="T22" fmla="*/ 0 w 249"/>
                <a:gd name="T23" fmla="*/ 0 h 72"/>
                <a:gd name="T24" fmla="*/ 0 w 249"/>
                <a:gd name="T25" fmla="*/ 0 h 72"/>
                <a:gd name="T26" fmla="*/ 0 w 249"/>
                <a:gd name="T27" fmla="*/ 0 h 72"/>
                <a:gd name="T28" fmla="*/ 0 w 249"/>
                <a:gd name="T29" fmla="*/ 0 h 72"/>
                <a:gd name="T30" fmla="*/ 0 w 249"/>
                <a:gd name="T31" fmla="*/ 0 h 72"/>
                <a:gd name="T32" fmla="*/ 0 w 249"/>
                <a:gd name="T33" fmla="*/ 0 h 72"/>
                <a:gd name="T34" fmla="*/ 0 w 249"/>
                <a:gd name="T35" fmla="*/ 0 h 72"/>
                <a:gd name="T36" fmla="*/ 0 w 249"/>
                <a:gd name="T37" fmla="*/ 0 h 72"/>
                <a:gd name="T38" fmla="*/ 0 w 249"/>
                <a:gd name="T39" fmla="*/ 0 h 72"/>
                <a:gd name="T40" fmla="*/ 0 w 249"/>
                <a:gd name="T41" fmla="*/ 0 h 72"/>
                <a:gd name="T42" fmla="*/ 0 w 249"/>
                <a:gd name="T43" fmla="*/ 0 h 72"/>
                <a:gd name="T44" fmla="*/ 0 w 249"/>
                <a:gd name="T45" fmla="*/ 0 h 72"/>
                <a:gd name="T46" fmla="*/ 0 w 249"/>
                <a:gd name="T47" fmla="*/ 0 h 72"/>
                <a:gd name="T48" fmla="*/ 0 w 249"/>
                <a:gd name="T49" fmla="*/ 0 h 72"/>
                <a:gd name="T50" fmla="*/ 0 w 249"/>
                <a:gd name="T51" fmla="*/ 0 h 72"/>
                <a:gd name="T52" fmla="*/ 0 w 249"/>
                <a:gd name="T53" fmla="*/ 0 h 72"/>
                <a:gd name="T54" fmla="*/ 0 w 249"/>
                <a:gd name="T55" fmla="*/ 0 h 72"/>
                <a:gd name="T56" fmla="*/ 0 w 249"/>
                <a:gd name="T57" fmla="*/ 0 h 72"/>
                <a:gd name="T58" fmla="*/ 0 w 249"/>
                <a:gd name="T59" fmla="*/ 0 h 72"/>
                <a:gd name="T60" fmla="*/ 0 w 249"/>
                <a:gd name="T61" fmla="*/ 0 h 72"/>
                <a:gd name="T62" fmla="*/ 0 w 249"/>
                <a:gd name="T63" fmla="*/ 0 h 72"/>
                <a:gd name="T64" fmla="*/ 0 w 249"/>
                <a:gd name="T65" fmla="*/ 0 h 72"/>
                <a:gd name="T66" fmla="*/ 0 w 249"/>
                <a:gd name="T67" fmla="*/ 0 h 72"/>
                <a:gd name="T68" fmla="*/ 0 w 249"/>
                <a:gd name="T69" fmla="*/ 0 h 72"/>
                <a:gd name="T70" fmla="*/ 0 w 249"/>
                <a:gd name="T71" fmla="*/ 0 h 72"/>
                <a:gd name="T72" fmla="*/ 0 w 249"/>
                <a:gd name="T73" fmla="*/ 0 h 72"/>
                <a:gd name="T74" fmla="*/ 0 w 249"/>
                <a:gd name="T75" fmla="*/ 0 h 72"/>
                <a:gd name="T76" fmla="*/ 0 w 249"/>
                <a:gd name="T77" fmla="*/ 0 h 72"/>
                <a:gd name="T78" fmla="*/ 0 w 249"/>
                <a:gd name="T79" fmla="*/ 0 h 72"/>
                <a:gd name="T80" fmla="*/ 0 w 249"/>
                <a:gd name="T81" fmla="*/ 0 h 72"/>
                <a:gd name="T82" fmla="*/ 0 w 249"/>
                <a:gd name="T83" fmla="*/ 0 h 72"/>
                <a:gd name="T84" fmla="*/ 0 w 249"/>
                <a:gd name="T85" fmla="*/ 0 h 72"/>
                <a:gd name="T86" fmla="*/ 0 w 249"/>
                <a:gd name="T87" fmla="*/ 0 h 72"/>
                <a:gd name="T88" fmla="*/ 0 w 249"/>
                <a:gd name="T89" fmla="*/ 0 h 72"/>
                <a:gd name="T90" fmla="*/ 0 w 249"/>
                <a:gd name="T91" fmla="*/ 0 h 72"/>
                <a:gd name="T92" fmla="*/ 0 w 249"/>
                <a:gd name="T93" fmla="*/ 0 h 72"/>
                <a:gd name="T94" fmla="*/ 0 w 249"/>
                <a:gd name="T95" fmla="*/ 0 h 72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249"/>
                <a:gd name="T145" fmla="*/ 0 h 72"/>
                <a:gd name="T146" fmla="*/ 249 w 249"/>
                <a:gd name="T147" fmla="*/ 72 h 72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249" h="72">
                  <a:moveTo>
                    <a:pt x="2" y="0"/>
                  </a:moveTo>
                  <a:lnTo>
                    <a:pt x="13" y="2"/>
                  </a:lnTo>
                  <a:lnTo>
                    <a:pt x="29" y="6"/>
                  </a:lnTo>
                  <a:lnTo>
                    <a:pt x="42" y="9"/>
                  </a:lnTo>
                  <a:lnTo>
                    <a:pt x="57" y="13"/>
                  </a:lnTo>
                  <a:lnTo>
                    <a:pt x="70" y="15"/>
                  </a:lnTo>
                  <a:lnTo>
                    <a:pt x="86" y="19"/>
                  </a:lnTo>
                  <a:lnTo>
                    <a:pt x="101" y="19"/>
                  </a:lnTo>
                  <a:lnTo>
                    <a:pt x="116" y="23"/>
                  </a:lnTo>
                  <a:lnTo>
                    <a:pt x="131" y="23"/>
                  </a:lnTo>
                  <a:lnTo>
                    <a:pt x="146" y="23"/>
                  </a:lnTo>
                  <a:lnTo>
                    <a:pt x="162" y="21"/>
                  </a:lnTo>
                  <a:lnTo>
                    <a:pt x="175" y="21"/>
                  </a:lnTo>
                  <a:lnTo>
                    <a:pt x="188" y="19"/>
                  </a:lnTo>
                  <a:lnTo>
                    <a:pt x="203" y="17"/>
                  </a:lnTo>
                  <a:lnTo>
                    <a:pt x="219" y="15"/>
                  </a:lnTo>
                  <a:lnTo>
                    <a:pt x="234" y="11"/>
                  </a:lnTo>
                  <a:lnTo>
                    <a:pt x="239" y="11"/>
                  </a:lnTo>
                  <a:lnTo>
                    <a:pt x="249" y="11"/>
                  </a:lnTo>
                  <a:lnTo>
                    <a:pt x="245" y="23"/>
                  </a:lnTo>
                  <a:lnTo>
                    <a:pt x="239" y="32"/>
                  </a:lnTo>
                  <a:lnTo>
                    <a:pt x="228" y="36"/>
                  </a:lnTo>
                  <a:lnTo>
                    <a:pt x="217" y="38"/>
                  </a:lnTo>
                  <a:lnTo>
                    <a:pt x="207" y="38"/>
                  </a:lnTo>
                  <a:lnTo>
                    <a:pt x="201" y="38"/>
                  </a:lnTo>
                  <a:lnTo>
                    <a:pt x="194" y="38"/>
                  </a:lnTo>
                  <a:lnTo>
                    <a:pt x="186" y="40"/>
                  </a:lnTo>
                  <a:lnTo>
                    <a:pt x="171" y="40"/>
                  </a:lnTo>
                  <a:lnTo>
                    <a:pt x="162" y="44"/>
                  </a:lnTo>
                  <a:lnTo>
                    <a:pt x="152" y="47"/>
                  </a:lnTo>
                  <a:lnTo>
                    <a:pt x="141" y="57"/>
                  </a:lnTo>
                  <a:lnTo>
                    <a:pt x="129" y="66"/>
                  </a:lnTo>
                  <a:lnTo>
                    <a:pt x="124" y="72"/>
                  </a:lnTo>
                  <a:lnTo>
                    <a:pt x="114" y="66"/>
                  </a:lnTo>
                  <a:lnTo>
                    <a:pt x="105" y="57"/>
                  </a:lnTo>
                  <a:lnTo>
                    <a:pt x="93" y="44"/>
                  </a:lnTo>
                  <a:lnTo>
                    <a:pt x="86" y="40"/>
                  </a:lnTo>
                  <a:lnTo>
                    <a:pt x="74" y="38"/>
                  </a:lnTo>
                  <a:lnTo>
                    <a:pt x="61" y="36"/>
                  </a:lnTo>
                  <a:lnTo>
                    <a:pt x="53" y="34"/>
                  </a:lnTo>
                  <a:lnTo>
                    <a:pt x="44" y="34"/>
                  </a:lnTo>
                  <a:lnTo>
                    <a:pt x="38" y="32"/>
                  </a:lnTo>
                  <a:lnTo>
                    <a:pt x="30" y="32"/>
                  </a:lnTo>
                  <a:lnTo>
                    <a:pt x="15" y="27"/>
                  </a:lnTo>
                  <a:lnTo>
                    <a:pt x="8" y="21"/>
                  </a:lnTo>
                  <a:lnTo>
                    <a:pt x="0" y="1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39" name="Freeform 32">
              <a:extLst>
                <a:ext uri="{FF2B5EF4-FFF2-40B4-BE49-F238E27FC236}">
                  <a16:creationId xmlns:a16="http://schemas.microsoft.com/office/drawing/2014/main" id="{5D3E7322-B04A-8184-11B9-009D20F7A2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3" y="920"/>
              <a:ext cx="63" cy="24"/>
            </a:xfrm>
            <a:custGeom>
              <a:avLst/>
              <a:gdLst>
                <a:gd name="T0" fmla="*/ 0 w 203"/>
                <a:gd name="T1" fmla="*/ 0 h 85"/>
                <a:gd name="T2" fmla="*/ 0 w 203"/>
                <a:gd name="T3" fmla="*/ 0 h 85"/>
                <a:gd name="T4" fmla="*/ 0 w 203"/>
                <a:gd name="T5" fmla="*/ 0 h 85"/>
                <a:gd name="T6" fmla="*/ 0 w 203"/>
                <a:gd name="T7" fmla="*/ 0 h 85"/>
                <a:gd name="T8" fmla="*/ 0 w 203"/>
                <a:gd name="T9" fmla="*/ 0 h 85"/>
                <a:gd name="T10" fmla="*/ 0 w 203"/>
                <a:gd name="T11" fmla="*/ 0 h 85"/>
                <a:gd name="T12" fmla="*/ 0 w 203"/>
                <a:gd name="T13" fmla="*/ 0 h 85"/>
                <a:gd name="T14" fmla="*/ 0 w 203"/>
                <a:gd name="T15" fmla="*/ 0 h 85"/>
                <a:gd name="T16" fmla="*/ 0 w 203"/>
                <a:gd name="T17" fmla="*/ 0 h 85"/>
                <a:gd name="T18" fmla="*/ 0 w 203"/>
                <a:gd name="T19" fmla="*/ 0 h 85"/>
                <a:gd name="T20" fmla="*/ 0 w 203"/>
                <a:gd name="T21" fmla="*/ 0 h 85"/>
                <a:gd name="T22" fmla="*/ 0 w 203"/>
                <a:gd name="T23" fmla="*/ 0 h 85"/>
                <a:gd name="T24" fmla="*/ 0 w 203"/>
                <a:gd name="T25" fmla="*/ 0 h 85"/>
                <a:gd name="T26" fmla="*/ 0 w 203"/>
                <a:gd name="T27" fmla="*/ 0 h 85"/>
                <a:gd name="T28" fmla="*/ 0 w 203"/>
                <a:gd name="T29" fmla="*/ 0 h 85"/>
                <a:gd name="T30" fmla="*/ 0 w 203"/>
                <a:gd name="T31" fmla="*/ 0 h 85"/>
                <a:gd name="T32" fmla="*/ 0 w 203"/>
                <a:gd name="T33" fmla="*/ 0 h 85"/>
                <a:gd name="T34" fmla="*/ 0 w 203"/>
                <a:gd name="T35" fmla="*/ 0 h 85"/>
                <a:gd name="T36" fmla="*/ 0 w 203"/>
                <a:gd name="T37" fmla="*/ 0 h 85"/>
                <a:gd name="T38" fmla="*/ 0 w 203"/>
                <a:gd name="T39" fmla="*/ 0 h 85"/>
                <a:gd name="T40" fmla="*/ 0 w 203"/>
                <a:gd name="T41" fmla="*/ 0 h 85"/>
                <a:gd name="T42" fmla="*/ 0 w 203"/>
                <a:gd name="T43" fmla="*/ 0 h 85"/>
                <a:gd name="T44" fmla="*/ 0 w 203"/>
                <a:gd name="T45" fmla="*/ 0 h 85"/>
                <a:gd name="T46" fmla="*/ 0 w 203"/>
                <a:gd name="T47" fmla="*/ 0 h 85"/>
                <a:gd name="T48" fmla="*/ 0 w 203"/>
                <a:gd name="T49" fmla="*/ 0 h 85"/>
                <a:gd name="T50" fmla="*/ 0 w 203"/>
                <a:gd name="T51" fmla="*/ 0 h 85"/>
                <a:gd name="T52" fmla="*/ 0 w 203"/>
                <a:gd name="T53" fmla="*/ 0 h 85"/>
                <a:gd name="T54" fmla="*/ 0 w 203"/>
                <a:gd name="T55" fmla="*/ 0 h 85"/>
                <a:gd name="T56" fmla="*/ 0 w 203"/>
                <a:gd name="T57" fmla="*/ 0 h 85"/>
                <a:gd name="T58" fmla="*/ 0 w 203"/>
                <a:gd name="T59" fmla="*/ 0 h 85"/>
                <a:gd name="T60" fmla="*/ 0 w 203"/>
                <a:gd name="T61" fmla="*/ 0 h 85"/>
                <a:gd name="T62" fmla="*/ 0 w 203"/>
                <a:gd name="T63" fmla="*/ 0 h 85"/>
                <a:gd name="T64" fmla="*/ 0 w 203"/>
                <a:gd name="T65" fmla="*/ 0 h 85"/>
                <a:gd name="T66" fmla="*/ 0 w 203"/>
                <a:gd name="T67" fmla="*/ 0 h 85"/>
                <a:gd name="T68" fmla="*/ 0 w 203"/>
                <a:gd name="T69" fmla="*/ 0 h 85"/>
                <a:gd name="T70" fmla="*/ 0 w 203"/>
                <a:gd name="T71" fmla="*/ 0 h 85"/>
                <a:gd name="T72" fmla="*/ 0 w 203"/>
                <a:gd name="T73" fmla="*/ 0 h 85"/>
                <a:gd name="T74" fmla="*/ 0 w 203"/>
                <a:gd name="T75" fmla="*/ 0 h 85"/>
                <a:gd name="T76" fmla="*/ 0 w 203"/>
                <a:gd name="T77" fmla="*/ 0 h 85"/>
                <a:gd name="T78" fmla="*/ 0 w 203"/>
                <a:gd name="T79" fmla="*/ 0 h 85"/>
                <a:gd name="T80" fmla="*/ 0 w 203"/>
                <a:gd name="T81" fmla="*/ 0 h 85"/>
                <a:gd name="T82" fmla="*/ 0 w 203"/>
                <a:gd name="T83" fmla="*/ 0 h 85"/>
                <a:gd name="T84" fmla="*/ 0 w 203"/>
                <a:gd name="T85" fmla="*/ 0 h 85"/>
                <a:gd name="T86" fmla="*/ 0 w 203"/>
                <a:gd name="T87" fmla="*/ 0 h 8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203"/>
                <a:gd name="T133" fmla="*/ 0 h 85"/>
                <a:gd name="T134" fmla="*/ 203 w 203"/>
                <a:gd name="T135" fmla="*/ 85 h 8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203" h="85">
                  <a:moveTo>
                    <a:pt x="2" y="0"/>
                  </a:moveTo>
                  <a:lnTo>
                    <a:pt x="13" y="2"/>
                  </a:lnTo>
                  <a:lnTo>
                    <a:pt x="27" y="5"/>
                  </a:lnTo>
                  <a:lnTo>
                    <a:pt x="38" y="7"/>
                  </a:lnTo>
                  <a:lnTo>
                    <a:pt x="51" y="11"/>
                  </a:lnTo>
                  <a:lnTo>
                    <a:pt x="61" y="11"/>
                  </a:lnTo>
                  <a:lnTo>
                    <a:pt x="74" y="11"/>
                  </a:lnTo>
                  <a:lnTo>
                    <a:pt x="86" y="11"/>
                  </a:lnTo>
                  <a:lnTo>
                    <a:pt x="97" y="13"/>
                  </a:lnTo>
                  <a:lnTo>
                    <a:pt x="110" y="11"/>
                  </a:lnTo>
                  <a:lnTo>
                    <a:pt x="122" y="11"/>
                  </a:lnTo>
                  <a:lnTo>
                    <a:pt x="135" y="11"/>
                  </a:lnTo>
                  <a:lnTo>
                    <a:pt x="146" y="11"/>
                  </a:lnTo>
                  <a:lnTo>
                    <a:pt x="158" y="11"/>
                  </a:lnTo>
                  <a:lnTo>
                    <a:pt x="171" y="11"/>
                  </a:lnTo>
                  <a:lnTo>
                    <a:pt x="184" y="11"/>
                  </a:lnTo>
                  <a:lnTo>
                    <a:pt x="200" y="11"/>
                  </a:lnTo>
                  <a:lnTo>
                    <a:pt x="198" y="15"/>
                  </a:lnTo>
                  <a:lnTo>
                    <a:pt x="200" y="21"/>
                  </a:lnTo>
                  <a:lnTo>
                    <a:pt x="202" y="28"/>
                  </a:lnTo>
                  <a:lnTo>
                    <a:pt x="203" y="36"/>
                  </a:lnTo>
                  <a:lnTo>
                    <a:pt x="194" y="36"/>
                  </a:lnTo>
                  <a:lnTo>
                    <a:pt x="186" y="38"/>
                  </a:lnTo>
                  <a:lnTo>
                    <a:pt x="181" y="40"/>
                  </a:lnTo>
                  <a:lnTo>
                    <a:pt x="173" y="45"/>
                  </a:lnTo>
                  <a:lnTo>
                    <a:pt x="158" y="53"/>
                  </a:lnTo>
                  <a:lnTo>
                    <a:pt x="145" y="62"/>
                  </a:lnTo>
                  <a:lnTo>
                    <a:pt x="129" y="68"/>
                  </a:lnTo>
                  <a:lnTo>
                    <a:pt x="116" y="78"/>
                  </a:lnTo>
                  <a:lnTo>
                    <a:pt x="101" y="81"/>
                  </a:lnTo>
                  <a:lnTo>
                    <a:pt x="88" y="85"/>
                  </a:lnTo>
                  <a:lnTo>
                    <a:pt x="74" y="80"/>
                  </a:lnTo>
                  <a:lnTo>
                    <a:pt x="61" y="74"/>
                  </a:lnTo>
                  <a:lnTo>
                    <a:pt x="53" y="68"/>
                  </a:lnTo>
                  <a:lnTo>
                    <a:pt x="46" y="64"/>
                  </a:lnTo>
                  <a:lnTo>
                    <a:pt x="38" y="59"/>
                  </a:lnTo>
                  <a:lnTo>
                    <a:pt x="32" y="55"/>
                  </a:lnTo>
                  <a:lnTo>
                    <a:pt x="19" y="42"/>
                  </a:lnTo>
                  <a:lnTo>
                    <a:pt x="8" y="30"/>
                  </a:lnTo>
                  <a:lnTo>
                    <a:pt x="4" y="21"/>
                  </a:lnTo>
                  <a:lnTo>
                    <a:pt x="2" y="15"/>
                  </a:lnTo>
                  <a:lnTo>
                    <a:pt x="0" y="7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40" name="Freeform 33">
              <a:extLst>
                <a:ext uri="{FF2B5EF4-FFF2-40B4-BE49-F238E27FC236}">
                  <a16:creationId xmlns:a16="http://schemas.microsoft.com/office/drawing/2014/main" id="{C9789E8C-06BE-6F40-0FB2-CF88197211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15" y="967"/>
              <a:ext cx="17" cy="377"/>
            </a:xfrm>
            <a:custGeom>
              <a:avLst/>
              <a:gdLst>
                <a:gd name="T0" fmla="*/ 0 w 55"/>
                <a:gd name="T1" fmla="*/ 0 h 1336"/>
                <a:gd name="T2" fmla="*/ 0 w 55"/>
                <a:gd name="T3" fmla="*/ 0 h 1336"/>
                <a:gd name="T4" fmla="*/ 0 w 55"/>
                <a:gd name="T5" fmla="*/ 0 h 1336"/>
                <a:gd name="T6" fmla="*/ 0 w 55"/>
                <a:gd name="T7" fmla="*/ 0 h 1336"/>
                <a:gd name="T8" fmla="*/ 0 w 55"/>
                <a:gd name="T9" fmla="*/ 0 h 1336"/>
                <a:gd name="T10" fmla="*/ 0 w 55"/>
                <a:gd name="T11" fmla="*/ 0 h 1336"/>
                <a:gd name="T12" fmla="*/ 0 w 55"/>
                <a:gd name="T13" fmla="*/ 0 h 1336"/>
                <a:gd name="T14" fmla="*/ 0 w 55"/>
                <a:gd name="T15" fmla="*/ 0 h 1336"/>
                <a:gd name="T16" fmla="*/ 0 w 55"/>
                <a:gd name="T17" fmla="*/ 0 h 1336"/>
                <a:gd name="T18" fmla="*/ 0 w 55"/>
                <a:gd name="T19" fmla="*/ 0 h 1336"/>
                <a:gd name="T20" fmla="*/ 0 w 55"/>
                <a:gd name="T21" fmla="*/ 0 h 1336"/>
                <a:gd name="T22" fmla="*/ 0 w 55"/>
                <a:gd name="T23" fmla="*/ 0 h 1336"/>
                <a:gd name="T24" fmla="*/ 0 w 55"/>
                <a:gd name="T25" fmla="*/ 0 h 1336"/>
                <a:gd name="T26" fmla="*/ 0 w 55"/>
                <a:gd name="T27" fmla="*/ 0 h 1336"/>
                <a:gd name="T28" fmla="*/ 0 w 55"/>
                <a:gd name="T29" fmla="*/ 0 h 1336"/>
                <a:gd name="T30" fmla="*/ 0 w 55"/>
                <a:gd name="T31" fmla="*/ 0 h 1336"/>
                <a:gd name="T32" fmla="*/ 0 w 55"/>
                <a:gd name="T33" fmla="*/ 0 h 1336"/>
                <a:gd name="T34" fmla="*/ 0 w 55"/>
                <a:gd name="T35" fmla="*/ 0 h 1336"/>
                <a:gd name="T36" fmla="*/ 0 w 55"/>
                <a:gd name="T37" fmla="*/ 0 h 1336"/>
                <a:gd name="T38" fmla="*/ 0 w 55"/>
                <a:gd name="T39" fmla="*/ 0 h 1336"/>
                <a:gd name="T40" fmla="*/ 0 w 55"/>
                <a:gd name="T41" fmla="*/ 0 h 1336"/>
                <a:gd name="T42" fmla="*/ 0 w 55"/>
                <a:gd name="T43" fmla="*/ 0 h 1336"/>
                <a:gd name="T44" fmla="*/ 0 w 55"/>
                <a:gd name="T45" fmla="*/ 0 h 1336"/>
                <a:gd name="T46" fmla="*/ 0 w 55"/>
                <a:gd name="T47" fmla="*/ 0 h 1336"/>
                <a:gd name="T48" fmla="*/ 0 w 55"/>
                <a:gd name="T49" fmla="*/ 0 h 1336"/>
                <a:gd name="T50" fmla="*/ 0 w 55"/>
                <a:gd name="T51" fmla="*/ 0 h 1336"/>
                <a:gd name="T52" fmla="*/ 0 w 55"/>
                <a:gd name="T53" fmla="*/ 0 h 1336"/>
                <a:gd name="T54" fmla="*/ 0 w 55"/>
                <a:gd name="T55" fmla="*/ 0 h 1336"/>
                <a:gd name="T56" fmla="*/ 0 w 55"/>
                <a:gd name="T57" fmla="*/ 0 h 1336"/>
                <a:gd name="T58" fmla="*/ 0 w 55"/>
                <a:gd name="T59" fmla="*/ 0 h 1336"/>
                <a:gd name="T60" fmla="*/ 0 w 55"/>
                <a:gd name="T61" fmla="*/ 0 h 1336"/>
                <a:gd name="T62" fmla="*/ 0 w 55"/>
                <a:gd name="T63" fmla="*/ 0 h 1336"/>
                <a:gd name="T64" fmla="*/ 0 w 55"/>
                <a:gd name="T65" fmla="*/ 0 h 1336"/>
                <a:gd name="T66" fmla="*/ 0 w 55"/>
                <a:gd name="T67" fmla="*/ 0 h 1336"/>
                <a:gd name="T68" fmla="*/ 0 w 55"/>
                <a:gd name="T69" fmla="*/ 0 h 1336"/>
                <a:gd name="T70" fmla="*/ 0 w 55"/>
                <a:gd name="T71" fmla="*/ 0 h 1336"/>
                <a:gd name="T72" fmla="*/ 0 w 55"/>
                <a:gd name="T73" fmla="*/ 0 h 1336"/>
                <a:gd name="T74" fmla="*/ 0 w 55"/>
                <a:gd name="T75" fmla="*/ 0 h 1336"/>
                <a:gd name="T76" fmla="*/ 0 w 55"/>
                <a:gd name="T77" fmla="*/ 0 h 1336"/>
                <a:gd name="T78" fmla="*/ 0 w 55"/>
                <a:gd name="T79" fmla="*/ 0 h 1336"/>
                <a:gd name="T80" fmla="*/ 0 w 55"/>
                <a:gd name="T81" fmla="*/ 0 h 1336"/>
                <a:gd name="T82" fmla="*/ 0 w 55"/>
                <a:gd name="T83" fmla="*/ 0 h 1336"/>
                <a:gd name="T84" fmla="*/ 0 w 55"/>
                <a:gd name="T85" fmla="*/ 0 h 1336"/>
                <a:gd name="T86" fmla="*/ 0 w 55"/>
                <a:gd name="T87" fmla="*/ 0 h 1336"/>
                <a:gd name="T88" fmla="*/ 0 w 55"/>
                <a:gd name="T89" fmla="*/ 0 h 1336"/>
                <a:gd name="T90" fmla="*/ 0 w 55"/>
                <a:gd name="T91" fmla="*/ 0 h 1336"/>
                <a:gd name="T92" fmla="*/ 0 w 55"/>
                <a:gd name="T93" fmla="*/ 0 h 1336"/>
                <a:gd name="T94" fmla="*/ 0 w 55"/>
                <a:gd name="T95" fmla="*/ 0 h 1336"/>
                <a:gd name="T96" fmla="*/ 0 w 55"/>
                <a:gd name="T97" fmla="*/ 0 h 1336"/>
                <a:gd name="T98" fmla="*/ 0 w 55"/>
                <a:gd name="T99" fmla="*/ 0 h 1336"/>
                <a:gd name="T100" fmla="*/ 0 w 55"/>
                <a:gd name="T101" fmla="*/ 0 h 1336"/>
                <a:gd name="T102" fmla="*/ 0 w 55"/>
                <a:gd name="T103" fmla="*/ 0 h 1336"/>
                <a:gd name="T104" fmla="*/ 0 w 55"/>
                <a:gd name="T105" fmla="*/ 0 h 1336"/>
                <a:gd name="T106" fmla="*/ 0 w 55"/>
                <a:gd name="T107" fmla="*/ 0 h 13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55"/>
                <a:gd name="T163" fmla="*/ 0 h 1336"/>
                <a:gd name="T164" fmla="*/ 55 w 55"/>
                <a:gd name="T165" fmla="*/ 1336 h 13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55" h="1336">
                  <a:moveTo>
                    <a:pt x="12" y="0"/>
                  </a:moveTo>
                  <a:lnTo>
                    <a:pt x="19" y="4"/>
                  </a:lnTo>
                  <a:lnTo>
                    <a:pt x="25" y="11"/>
                  </a:lnTo>
                  <a:lnTo>
                    <a:pt x="25" y="23"/>
                  </a:lnTo>
                  <a:lnTo>
                    <a:pt x="25" y="36"/>
                  </a:lnTo>
                  <a:lnTo>
                    <a:pt x="23" y="48"/>
                  </a:lnTo>
                  <a:lnTo>
                    <a:pt x="21" y="61"/>
                  </a:lnTo>
                  <a:lnTo>
                    <a:pt x="21" y="70"/>
                  </a:lnTo>
                  <a:lnTo>
                    <a:pt x="23" y="84"/>
                  </a:lnTo>
                  <a:lnTo>
                    <a:pt x="21" y="120"/>
                  </a:lnTo>
                  <a:lnTo>
                    <a:pt x="21" y="160"/>
                  </a:lnTo>
                  <a:lnTo>
                    <a:pt x="23" y="198"/>
                  </a:lnTo>
                  <a:lnTo>
                    <a:pt x="25" y="238"/>
                  </a:lnTo>
                  <a:lnTo>
                    <a:pt x="27" y="276"/>
                  </a:lnTo>
                  <a:lnTo>
                    <a:pt x="31" y="314"/>
                  </a:lnTo>
                  <a:lnTo>
                    <a:pt x="33" y="352"/>
                  </a:lnTo>
                  <a:lnTo>
                    <a:pt x="36" y="392"/>
                  </a:lnTo>
                  <a:lnTo>
                    <a:pt x="38" y="430"/>
                  </a:lnTo>
                  <a:lnTo>
                    <a:pt x="40" y="468"/>
                  </a:lnTo>
                  <a:lnTo>
                    <a:pt x="44" y="506"/>
                  </a:lnTo>
                  <a:lnTo>
                    <a:pt x="46" y="546"/>
                  </a:lnTo>
                  <a:lnTo>
                    <a:pt x="48" y="584"/>
                  </a:lnTo>
                  <a:lnTo>
                    <a:pt x="48" y="622"/>
                  </a:lnTo>
                  <a:lnTo>
                    <a:pt x="48" y="660"/>
                  </a:lnTo>
                  <a:lnTo>
                    <a:pt x="48" y="700"/>
                  </a:lnTo>
                  <a:lnTo>
                    <a:pt x="48" y="730"/>
                  </a:lnTo>
                  <a:lnTo>
                    <a:pt x="48" y="759"/>
                  </a:lnTo>
                  <a:lnTo>
                    <a:pt x="48" y="787"/>
                  </a:lnTo>
                  <a:lnTo>
                    <a:pt x="48" y="816"/>
                  </a:lnTo>
                  <a:lnTo>
                    <a:pt x="46" y="844"/>
                  </a:lnTo>
                  <a:lnTo>
                    <a:pt x="44" y="873"/>
                  </a:lnTo>
                  <a:lnTo>
                    <a:pt x="44" y="901"/>
                  </a:lnTo>
                  <a:lnTo>
                    <a:pt x="44" y="930"/>
                  </a:lnTo>
                  <a:lnTo>
                    <a:pt x="42" y="958"/>
                  </a:lnTo>
                  <a:lnTo>
                    <a:pt x="42" y="987"/>
                  </a:lnTo>
                  <a:lnTo>
                    <a:pt x="42" y="1017"/>
                  </a:lnTo>
                  <a:lnTo>
                    <a:pt x="44" y="1049"/>
                  </a:lnTo>
                  <a:lnTo>
                    <a:pt x="44" y="1080"/>
                  </a:lnTo>
                  <a:lnTo>
                    <a:pt x="48" y="1114"/>
                  </a:lnTo>
                  <a:lnTo>
                    <a:pt x="50" y="1150"/>
                  </a:lnTo>
                  <a:lnTo>
                    <a:pt x="55" y="1188"/>
                  </a:lnTo>
                  <a:lnTo>
                    <a:pt x="55" y="1198"/>
                  </a:lnTo>
                  <a:lnTo>
                    <a:pt x="55" y="1207"/>
                  </a:lnTo>
                  <a:lnTo>
                    <a:pt x="54" y="1215"/>
                  </a:lnTo>
                  <a:lnTo>
                    <a:pt x="54" y="1224"/>
                  </a:lnTo>
                  <a:lnTo>
                    <a:pt x="50" y="1234"/>
                  </a:lnTo>
                  <a:lnTo>
                    <a:pt x="48" y="1243"/>
                  </a:lnTo>
                  <a:lnTo>
                    <a:pt x="44" y="1253"/>
                  </a:lnTo>
                  <a:lnTo>
                    <a:pt x="44" y="1262"/>
                  </a:lnTo>
                  <a:lnTo>
                    <a:pt x="38" y="1270"/>
                  </a:lnTo>
                  <a:lnTo>
                    <a:pt x="36" y="1279"/>
                  </a:lnTo>
                  <a:lnTo>
                    <a:pt x="33" y="1289"/>
                  </a:lnTo>
                  <a:lnTo>
                    <a:pt x="31" y="1298"/>
                  </a:lnTo>
                  <a:lnTo>
                    <a:pt x="25" y="1306"/>
                  </a:lnTo>
                  <a:lnTo>
                    <a:pt x="25" y="1316"/>
                  </a:lnTo>
                  <a:lnTo>
                    <a:pt x="21" y="1325"/>
                  </a:lnTo>
                  <a:lnTo>
                    <a:pt x="21" y="1336"/>
                  </a:lnTo>
                  <a:lnTo>
                    <a:pt x="12" y="1336"/>
                  </a:lnTo>
                  <a:lnTo>
                    <a:pt x="6" y="1336"/>
                  </a:lnTo>
                  <a:lnTo>
                    <a:pt x="6" y="1300"/>
                  </a:lnTo>
                  <a:lnTo>
                    <a:pt x="6" y="1268"/>
                  </a:lnTo>
                  <a:lnTo>
                    <a:pt x="6" y="1234"/>
                  </a:lnTo>
                  <a:lnTo>
                    <a:pt x="8" y="1202"/>
                  </a:lnTo>
                  <a:lnTo>
                    <a:pt x="8" y="1167"/>
                  </a:lnTo>
                  <a:lnTo>
                    <a:pt x="12" y="1133"/>
                  </a:lnTo>
                  <a:lnTo>
                    <a:pt x="12" y="1099"/>
                  </a:lnTo>
                  <a:lnTo>
                    <a:pt x="16" y="1067"/>
                  </a:lnTo>
                  <a:lnTo>
                    <a:pt x="16" y="1034"/>
                  </a:lnTo>
                  <a:lnTo>
                    <a:pt x="16" y="1000"/>
                  </a:lnTo>
                  <a:lnTo>
                    <a:pt x="16" y="968"/>
                  </a:lnTo>
                  <a:lnTo>
                    <a:pt x="16" y="935"/>
                  </a:lnTo>
                  <a:lnTo>
                    <a:pt x="12" y="901"/>
                  </a:lnTo>
                  <a:lnTo>
                    <a:pt x="12" y="867"/>
                  </a:lnTo>
                  <a:lnTo>
                    <a:pt x="8" y="835"/>
                  </a:lnTo>
                  <a:lnTo>
                    <a:pt x="6" y="802"/>
                  </a:lnTo>
                  <a:lnTo>
                    <a:pt x="4" y="770"/>
                  </a:lnTo>
                  <a:lnTo>
                    <a:pt x="4" y="740"/>
                  </a:lnTo>
                  <a:lnTo>
                    <a:pt x="4" y="709"/>
                  </a:lnTo>
                  <a:lnTo>
                    <a:pt x="4" y="679"/>
                  </a:lnTo>
                  <a:lnTo>
                    <a:pt x="4" y="646"/>
                  </a:lnTo>
                  <a:lnTo>
                    <a:pt x="4" y="618"/>
                  </a:lnTo>
                  <a:lnTo>
                    <a:pt x="4" y="586"/>
                  </a:lnTo>
                  <a:lnTo>
                    <a:pt x="6" y="557"/>
                  </a:lnTo>
                  <a:lnTo>
                    <a:pt x="6" y="525"/>
                  </a:lnTo>
                  <a:lnTo>
                    <a:pt x="6" y="494"/>
                  </a:lnTo>
                  <a:lnTo>
                    <a:pt x="6" y="462"/>
                  </a:lnTo>
                  <a:lnTo>
                    <a:pt x="6" y="433"/>
                  </a:lnTo>
                  <a:lnTo>
                    <a:pt x="6" y="401"/>
                  </a:lnTo>
                  <a:lnTo>
                    <a:pt x="6" y="371"/>
                  </a:lnTo>
                  <a:lnTo>
                    <a:pt x="6" y="340"/>
                  </a:lnTo>
                  <a:lnTo>
                    <a:pt x="6" y="310"/>
                  </a:lnTo>
                  <a:lnTo>
                    <a:pt x="4" y="289"/>
                  </a:lnTo>
                  <a:lnTo>
                    <a:pt x="4" y="272"/>
                  </a:lnTo>
                  <a:lnTo>
                    <a:pt x="2" y="251"/>
                  </a:lnTo>
                  <a:lnTo>
                    <a:pt x="2" y="232"/>
                  </a:lnTo>
                  <a:lnTo>
                    <a:pt x="2" y="211"/>
                  </a:lnTo>
                  <a:lnTo>
                    <a:pt x="2" y="192"/>
                  </a:lnTo>
                  <a:lnTo>
                    <a:pt x="2" y="173"/>
                  </a:lnTo>
                  <a:lnTo>
                    <a:pt x="2" y="154"/>
                  </a:lnTo>
                  <a:lnTo>
                    <a:pt x="0" y="133"/>
                  </a:lnTo>
                  <a:lnTo>
                    <a:pt x="0" y="112"/>
                  </a:lnTo>
                  <a:lnTo>
                    <a:pt x="0" y="93"/>
                  </a:lnTo>
                  <a:lnTo>
                    <a:pt x="2" y="74"/>
                  </a:lnTo>
                  <a:lnTo>
                    <a:pt x="2" y="55"/>
                  </a:lnTo>
                  <a:lnTo>
                    <a:pt x="4" y="36"/>
                  </a:lnTo>
                  <a:lnTo>
                    <a:pt x="6" y="1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41" name="Freeform 34">
              <a:extLst>
                <a:ext uri="{FF2B5EF4-FFF2-40B4-BE49-F238E27FC236}">
                  <a16:creationId xmlns:a16="http://schemas.microsoft.com/office/drawing/2014/main" id="{0F7DC3C1-E561-1E46-99F2-27BE3D10B6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36" y="993"/>
              <a:ext cx="22" cy="319"/>
            </a:xfrm>
            <a:custGeom>
              <a:avLst/>
              <a:gdLst>
                <a:gd name="T0" fmla="*/ 0 w 68"/>
                <a:gd name="T1" fmla="*/ 0 h 1132"/>
                <a:gd name="T2" fmla="*/ 0 w 68"/>
                <a:gd name="T3" fmla="*/ 0 h 1132"/>
                <a:gd name="T4" fmla="*/ 0 w 68"/>
                <a:gd name="T5" fmla="*/ 0 h 1132"/>
                <a:gd name="T6" fmla="*/ 0 w 68"/>
                <a:gd name="T7" fmla="*/ 0 h 1132"/>
                <a:gd name="T8" fmla="*/ 0 w 68"/>
                <a:gd name="T9" fmla="*/ 0 h 1132"/>
                <a:gd name="T10" fmla="*/ 0 w 68"/>
                <a:gd name="T11" fmla="*/ 0 h 1132"/>
                <a:gd name="T12" fmla="*/ 0 w 68"/>
                <a:gd name="T13" fmla="*/ 0 h 1132"/>
                <a:gd name="T14" fmla="*/ 0 w 68"/>
                <a:gd name="T15" fmla="*/ 0 h 1132"/>
                <a:gd name="T16" fmla="*/ 0 w 68"/>
                <a:gd name="T17" fmla="*/ 0 h 1132"/>
                <a:gd name="T18" fmla="*/ 0 w 68"/>
                <a:gd name="T19" fmla="*/ 0 h 1132"/>
                <a:gd name="T20" fmla="*/ 0 w 68"/>
                <a:gd name="T21" fmla="*/ 0 h 1132"/>
                <a:gd name="T22" fmla="*/ 0 w 68"/>
                <a:gd name="T23" fmla="*/ 0 h 1132"/>
                <a:gd name="T24" fmla="*/ 0 w 68"/>
                <a:gd name="T25" fmla="*/ 0 h 1132"/>
                <a:gd name="T26" fmla="*/ 0 w 68"/>
                <a:gd name="T27" fmla="*/ 0 h 1132"/>
                <a:gd name="T28" fmla="*/ 0 w 68"/>
                <a:gd name="T29" fmla="*/ 0 h 1132"/>
                <a:gd name="T30" fmla="*/ 0 w 68"/>
                <a:gd name="T31" fmla="*/ 0 h 1132"/>
                <a:gd name="T32" fmla="*/ 0 w 68"/>
                <a:gd name="T33" fmla="*/ 0 h 1132"/>
                <a:gd name="T34" fmla="*/ 0 w 68"/>
                <a:gd name="T35" fmla="*/ 0 h 1132"/>
                <a:gd name="T36" fmla="*/ 0 w 68"/>
                <a:gd name="T37" fmla="*/ 0 h 1132"/>
                <a:gd name="T38" fmla="*/ 0 w 68"/>
                <a:gd name="T39" fmla="*/ 0 h 1132"/>
                <a:gd name="T40" fmla="*/ 0 w 68"/>
                <a:gd name="T41" fmla="*/ 0 h 1132"/>
                <a:gd name="T42" fmla="*/ 0 w 68"/>
                <a:gd name="T43" fmla="*/ 0 h 1132"/>
                <a:gd name="T44" fmla="*/ 0 w 68"/>
                <a:gd name="T45" fmla="*/ 0 h 1132"/>
                <a:gd name="T46" fmla="*/ 0 w 68"/>
                <a:gd name="T47" fmla="*/ 0 h 1132"/>
                <a:gd name="T48" fmla="*/ 0 w 68"/>
                <a:gd name="T49" fmla="*/ 0 h 1132"/>
                <a:gd name="T50" fmla="*/ 0 w 68"/>
                <a:gd name="T51" fmla="*/ 0 h 1132"/>
                <a:gd name="T52" fmla="*/ 0 w 68"/>
                <a:gd name="T53" fmla="*/ 0 h 1132"/>
                <a:gd name="T54" fmla="*/ 0 w 68"/>
                <a:gd name="T55" fmla="*/ 0 h 1132"/>
                <a:gd name="T56" fmla="*/ 0 w 68"/>
                <a:gd name="T57" fmla="*/ 0 h 1132"/>
                <a:gd name="T58" fmla="*/ 0 w 68"/>
                <a:gd name="T59" fmla="*/ 0 h 1132"/>
                <a:gd name="T60" fmla="*/ 0 w 68"/>
                <a:gd name="T61" fmla="*/ 0 h 1132"/>
                <a:gd name="T62" fmla="*/ 0 w 68"/>
                <a:gd name="T63" fmla="*/ 0 h 1132"/>
                <a:gd name="T64" fmla="*/ 0 w 68"/>
                <a:gd name="T65" fmla="*/ 0 h 1132"/>
                <a:gd name="T66" fmla="*/ 0 w 68"/>
                <a:gd name="T67" fmla="*/ 0 h 1132"/>
                <a:gd name="T68" fmla="*/ 0 w 68"/>
                <a:gd name="T69" fmla="*/ 0 h 1132"/>
                <a:gd name="T70" fmla="*/ 0 w 68"/>
                <a:gd name="T71" fmla="*/ 0 h 1132"/>
                <a:gd name="T72" fmla="*/ 0 w 68"/>
                <a:gd name="T73" fmla="*/ 0 h 1132"/>
                <a:gd name="T74" fmla="*/ 0 w 68"/>
                <a:gd name="T75" fmla="*/ 0 h 1132"/>
                <a:gd name="T76" fmla="*/ 0 w 68"/>
                <a:gd name="T77" fmla="*/ 0 h 1132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68"/>
                <a:gd name="T118" fmla="*/ 0 h 1132"/>
                <a:gd name="T119" fmla="*/ 68 w 68"/>
                <a:gd name="T120" fmla="*/ 1132 h 1132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68" h="1132">
                  <a:moveTo>
                    <a:pt x="51" y="0"/>
                  </a:moveTo>
                  <a:lnTo>
                    <a:pt x="51" y="0"/>
                  </a:lnTo>
                  <a:lnTo>
                    <a:pt x="57" y="0"/>
                  </a:lnTo>
                  <a:lnTo>
                    <a:pt x="62" y="0"/>
                  </a:lnTo>
                  <a:lnTo>
                    <a:pt x="68" y="0"/>
                  </a:lnTo>
                  <a:lnTo>
                    <a:pt x="64" y="16"/>
                  </a:lnTo>
                  <a:lnTo>
                    <a:pt x="64" y="31"/>
                  </a:lnTo>
                  <a:lnTo>
                    <a:pt x="60" y="46"/>
                  </a:lnTo>
                  <a:lnTo>
                    <a:pt x="59" y="63"/>
                  </a:lnTo>
                  <a:lnTo>
                    <a:pt x="57" y="78"/>
                  </a:lnTo>
                  <a:lnTo>
                    <a:pt x="55" y="95"/>
                  </a:lnTo>
                  <a:lnTo>
                    <a:pt x="55" y="113"/>
                  </a:lnTo>
                  <a:lnTo>
                    <a:pt x="55" y="128"/>
                  </a:lnTo>
                  <a:lnTo>
                    <a:pt x="51" y="143"/>
                  </a:lnTo>
                  <a:lnTo>
                    <a:pt x="51" y="158"/>
                  </a:lnTo>
                  <a:lnTo>
                    <a:pt x="51" y="175"/>
                  </a:lnTo>
                  <a:lnTo>
                    <a:pt x="51" y="190"/>
                  </a:lnTo>
                  <a:lnTo>
                    <a:pt x="49" y="208"/>
                  </a:lnTo>
                  <a:lnTo>
                    <a:pt x="49" y="223"/>
                  </a:lnTo>
                  <a:lnTo>
                    <a:pt x="49" y="242"/>
                  </a:lnTo>
                  <a:lnTo>
                    <a:pt x="51" y="259"/>
                  </a:lnTo>
                  <a:lnTo>
                    <a:pt x="45" y="308"/>
                  </a:lnTo>
                  <a:lnTo>
                    <a:pt x="41" y="358"/>
                  </a:lnTo>
                  <a:lnTo>
                    <a:pt x="40" y="407"/>
                  </a:lnTo>
                  <a:lnTo>
                    <a:pt x="38" y="459"/>
                  </a:lnTo>
                  <a:lnTo>
                    <a:pt x="36" y="508"/>
                  </a:lnTo>
                  <a:lnTo>
                    <a:pt x="34" y="559"/>
                  </a:lnTo>
                  <a:lnTo>
                    <a:pt x="34" y="609"/>
                  </a:lnTo>
                  <a:lnTo>
                    <a:pt x="34" y="660"/>
                  </a:lnTo>
                  <a:lnTo>
                    <a:pt x="34" y="709"/>
                  </a:lnTo>
                  <a:lnTo>
                    <a:pt x="34" y="761"/>
                  </a:lnTo>
                  <a:lnTo>
                    <a:pt x="36" y="810"/>
                  </a:lnTo>
                  <a:lnTo>
                    <a:pt x="38" y="862"/>
                  </a:lnTo>
                  <a:lnTo>
                    <a:pt x="40" y="911"/>
                  </a:lnTo>
                  <a:lnTo>
                    <a:pt x="41" y="964"/>
                  </a:lnTo>
                  <a:lnTo>
                    <a:pt x="45" y="1014"/>
                  </a:lnTo>
                  <a:lnTo>
                    <a:pt x="51" y="1065"/>
                  </a:lnTo>
                  <a:lnTo>
                    <a:pt x="45" y="1071"/>
                  </a:lnTo>
                  <a:lnTo>
                    <a:pt x="45" y="1080"/>
                  </a:lnTo>
                  <a:lnTo>
                    <a:pt x="45" y="1092"/>
                  </a:lnTo>
                  <a:lnTo>
                    <a:pt x="49" y="1107"/>
                  </a:lnTo>
                  <a:lnTo>
                    <a:pt x="47" y="1118"/>
                  </a:lnTo>
                  <a:lnTo>
                    <a:pt x="45" y="1126"/>
                  </a:lnTo>
                  <a:lnTo>
                    <a:pt x="40" y="1132"/>
                  </a:lnTo>
                  <a:lnTo>
                    <a:pt x="30" y="1132"/>
                  </a:lnTo>
                  <a:lnTo>
                    <a:pt x="26" y="1076"/>
                  </a:lnTo>
                  <a:lnTo>
                    <a:pt x="22" y="1023"/>
                  </a:lnTo>
                  <a:lnTo>
                    <a:pt x="21" y="968"/>
                  </a:lnTo>
                  <a:lnTo>
                    <a:pt x="19" y="917"/>
                  </a:lnTo>
                  <a:lnTo>
                    <a:pt x="13" y="862"/>
                  </a:lnTo>
                  <a:lnTo>
                    <a:pt x="9" y="808"/>
                  </a:lnTo>
                  <a:lnTo>
                    <a:pt x="7" y="753"/>
                  </a:lnTo>
                  <a:lnTo>
                    <a:pt x="5" y="702"/>
                  </a:lnTo>
                  <a:lnTo>
                    <a:pt x="3" y="647"/>
                  </a:lnTo>
                  <a:lnTo>
                    <a:pt x="1" y="594"/>
                  </a:lnTo>
                  <a:lnTo>
                    <a:pt x="0" y="540"/>
                  </a:lnTo>
                  <a:lnTo>
                    <a:pt x="1" y="487"/>
                  </a:lnTo>
                  <a:lnTo>
                    <a:pt x="1" y="434"/>
                  </a:lnTo>
                  <a:lnTo>
                    <a:pt x="3" y="381"/>
                  </a:lnTo>
                  <a:lnTo>
                    <a:pt x="7" y="327"/>
                  </a:lnTo>
                  <a:lnTo>
                    <a:pt x="13" y="274"/>
                  </a:lnTo>
                  <a:lnTo>
                    <a:pt x="13" y="255"/>
                  </a:lnTo>
                  <a:lnTo>
                    <a:pt x="13" y="238"/>
                  </a:lnTo>
                  <a:lnTo>
                    <a:pt x="13" y="219"/>
                  </a:lnTo>
                  <a:lnTo>
                    <a:pt x="15" y="204"/>
                  </a:lnTo>
                  <a:lnTo>
                    <a:pt x="15" y="187"/>
                  </a:lnTo>
                  <a:lnTo>
                    <a:pt x="19" y="168"/>
                  </a:lnTo>
                  <a:lnTo>
                    <a:pt x="21" y="151"/>
                  </a:lnTo>
                  <a:lnTo>
                    <a:pt x="24" y="135"/>
                  </a:lnTo>
                  <a:lnTo>
                    <a:pt x="26" y="116"/>
                  </a:lnTo>
                  <a:lnTo>
                    <a:pt x="28" y="99"/>
                  </a:lnTo>
                  <a:lnTo>
                    <a:pt x="32" y="82"/>
                  </a:lnTo>
                  <a:lnTo>
                    <a:pt x="36" y="65"/>
                  </a:lnTo>
                  <a:lnTo>
                    <a:pt x="38" y="48"/>
                  </a:lnTo>
                  <a:lnTo>
                    <a:pt x="41" y="31"/>
                  </a:lnTo>
                  <a:lnTo>
                    <a:pt x="45" y="16"/>
                  </a:lnTo>
                  <a:lnTo>
                    <a:pt x="5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42" name="Freeform 35">
              <a:extLst>
                <a:ext uri="{FF2B5EF4-FFF2-40B4-BE49-F238E27FC236}">
                  <a16:creationId xmlns:a16="http://schemas.microsoft.com/office/drawing/2014/main" id="{32D3AD41-A197-2392-59B2-7FDB3E9E89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51" y="988"/>
              <a:ext cx="392" cy="15"/>
            </a:xfrm>
            <a:custGeom>
              <a:avLst/>
              <a:gdLst>
                <a:gd name="T0" fmla="*/ 0 w 1283"/>
                <a:gd name="T1" fmla="*/ 0 h 53"/>
                <a:gd name="T2" fmla="*/ 0 w 1283"/>
                <a:gd name="T3" fmla="*/ 0 h 53"/>
                <a:gd name="T4" fmla="*/ 0 w 1283"/>
                <a:gd name="T5" fmla="*/ 0 h 53"/>
                <a:gd name="T6" fmla="*/ 0 w 1283"/>
                <a:gd name="T7" fmla="*/ 0 h 53"/>
                <a:gd name="T8" fmla="*/ 0 w 1283"/>
                <a:gd name="T9" fmla="*/ 0 h 53"/>
                <a:gd name="T10" fmla="*/ 0 w 1283"/>
                <a:gd name="T11" fmla="*/ 0 h 53"/>
                <a:gd name="T12" fmla="*/ 0 w 1283"/>
                <a:gd name="T13" fmla="*/ 0 h 53"/>
                <a:gd name="T14" fmla="*/ 0 w 1283"/>
                <a:gd name="T15" fmla="*/ 0 h 53"/>
                <a:gd name="T16" fmla="*/ 0 w 1283"/>
                <a:gd name="T17" fmla="*/ 0 h 53"/>
                <a:gd name="T18" fmla="*/ 0 w 1283"/>
                <a:gd name="T19" fmla="*/ 0 h 53"/>
                <a:gd name="T20" fmla="*/ 0 w 1283"/>
                <a:gd name="T21" fmla="*/ 0 h 53"/>
                <a:gd name="T22" fmla="*/ 0 w 1283"/>
                <a:gd name="T23" fmla="*/ 0 h 53"/>
                <a:gd name="T24" fmla="*/ 0 w 1283"/>
                <a:gd name="T25" fmla="*/ 0 h 53"/>
                <a:gd name="T26" fmla="*/ 0 w 1283"/>
                <a:gd name="T27" fmla="*/ 0 h 53"/>
                <a:gd name="T28" fmla="*/ 0 w 1283"/>
                <a:gd name="T29" fmla="*/ 0 h 53"/>
                <a:gd name="T30" fmla="*/ 0 w 1283"/>
                <a:gd name="T31" fmla="*/ 0 h 53"/>
                <a:gd name="T32" fmla="*/ 0 w 1283"/>
                <a:gd name="T33" fmla="*/ 0 h 53"/>
                <a:gd name="T34" fmla="*/ 0 w 1283"/>
                <a:gd name="T35" fmla="*/ 0 h 53"/>
                <a:gd name="T36" fmla="*/ 0 w 1283"/>
                <a:gd name="T37" fmla="*/ 0 h 53"/>
                <a:gd name="T38" fmla="*/ 0 w 1283"/>
                <a:gd name="T39" fmla="*/ 0 h 53"/>
                <a:gd name="T40" fmla="*/ 0 w 1283"/>
                <a:gd name="T41" fmla="*/ 0 h 53"/>
                <a:gd name="T42" fmla="*/ 0 w 1283"/>
                <a:gd name="T43" fmla="*/ 0 h 53"/>
                <a:gd name="T44" fmla="*/ 0 w 1283"/>
                <a:gd name="T45" fmla="*/ 0 h 53"/>
                <a:gd name="T46" fmla="*/ 0 w 1283"/>
                <a:gd name="T47" fmla="*/ 0 h 53"/>
                <a:gd name="T48" fmla="*/ 0 w 1283"/>
                <a:gd name="T49" fmla="*/ 0 h 53"/>
                <a:gd name="T50" fmla="*/ 0 w 1283"/>
                <a:gd name="T51" fmla="*/ 0 h 53"/>
                <a:gd name="T52" fmla="*/ 0 w 1283"/>
                <a:gd name="T53" fmla="*/ 0 h 53"/>
                <a:gd name="T54" fmla="*/ 0 w 1283"/>
                <a:gd name="T55" fmla="*/ 0 h 53"/>
                <a:gd name="T56" fmla="*/ 0 w 1283"/>
                <a:gd name="T57" fmla="*/ 0 h 53"/>
                <a:gd name="T58" fmla="*/ 0 w 1283"/>
                <a:gd name="T59" fmla="*/ 0 h 53"/>
                <a:gd name="T60" fmla="*/ 0 w 1283"/>
                <a:gd name="T61" fmla="*/ 0 h 53"/>
                <a:gd name="T62" fmla="*/ 0 w 1283"/>
                <a:gd name="T63" fmla="*/ 0 h 53"/>
                <a:gd name="T64" fmla="*/ 0 w 1283"/>
                <a:gd name="T65" fmla="*/ 0 h 53"/>
                <a:gd name="T66" fmla="*/ 0 w 1283"/>
                <a:gd name="T67" fmla="*/ 0 h 53"/>
                <a:gd name="T68" fmla="*/ 0 w 1283"/>
                <a:gd name="T69" fmla="*/ 0 h 53"/>
                <a:gd name="T70" fmla="*/ 0 w 1283"/>
                <a:gd name="T71" fmla="*/ 0 h 53"/>
                <a:gd name="T72" fmla="*/ 0 w 1283"/>
                <a:gd name="T73" fmla="*/ 0 h 53"/>
                <a:gd name="T74" fmla="*/ 0 w 1283"/>
                <a:gd name="T75" fmla="*/ 0 h 53"/>
                <a:gd name="T76" fmla="*/ 0 w 1283"/>
                <a:gd name="T77" fmla="*/ 0 h 53"/>
                <a:gd name="T78" fmla="*/ 0 w 1283"/>
                <a:gd name="T79" fmla="*/ 0 h 53"/>
                <a:gd name="T80" fmla="*/ 0 w 1283"/>
                <a:gd name="T81" fmla="*/ 0 h 53"/>
                <a:gd name="T82" fmla="*/ 0 w 1283"/>
                <a:gd name="T83" fmla="*/ 0 h 53"/>
                <a:gd name="T84" fmla="*/ 0 w 1283"/>
                <a:gd name="T85" fmla="*/ 0 h 53"/>
                <a:gd name="T86" fmla="*/ 0 w 1283"/>
                <a:gd name="T87" fmla="*/ 0 h 53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283"/>
                <a:gd name="T133" fmla="*/ 0 h 53"/>
                <a:gd name="T134" fmla="*/ 1283 w 1283"/>
                <a:gd name="T135" fmla="*/ 53 h 53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283" h="53">
                  <a:moveTo>
                    <a:pt x="0" y="10"/>
                  </a:moveTo>
                  <a:lnTo>
                    <a:pt x="50" y="10"/>
                  </a:lnTo>
                  <a:lnTo>
                    <a:pt x="97" y="10"/>
                  </a:lnTo>
                  <a:lnTo>
                    <a:pt x="148" y="10"/>
                  </a:lnTo>
                  <a:lnTo>
                    <a:pt x="200" y="10"/>
                  </a:lnTo>
                  <a:lnTo>
                    <a:pt x="249" y="10"/>
                  </a:lnTo>
                  <a:lnTo>
                    <a:pt x="300" y="10"/>
                  </a:lnTo>
                  <a:lnTo>
                    <a:pt x="350" y="8"/>
                  </a:lnTo>
                  <a:lnTo>
                    <a:pt x="403" y="8"/>
                  </a:lnTo>
                  <a:lnTo>
                    <a:pt x="452" y="6"/>
                  </a:lnTo>
                  <a:lnTo>
                    <a:pt x="504" y="6"/>
                  </a:lnTo>
                  <a:lnTo>
                    <a:pt x="555" y="2"/>
                  </a:lnTo>
                  <a:lnTo>
                    <a:pt x="606" y="2"/>
                  </a:lnTo>
                  <a:lnTo>
                    <a:pt x="656" y="0"/>
                  </a:lnTo>
                  <a:lnTo>
                    <a:pt x="707" y="0"/>
                  </a:lnTo>
                  <a:lnTo>
                    <a:pt x="757" y="0"/>
                  </a:lnTo>
                  <a:lnTo>
                    <a:pt x="806" y="0"/>
                  </a:lnTo>
                  <a:lnTo>
                    <a:pt x="823" y="0"/>
                  </a:lnTo>
                  <a:lnTo>
                    <a:pt x="844" y="2"/>
                  </a:lnTo>
                  <a:lnTo>
                    <a:pt x="861" y="4"/>
                  </a:lnTo>
                  <a:lnTo>
                    <a:pt x="882" y="6"/>
                  </a:lnTo>
                  <a:lnTo>
                    <a:pt x="901" y="8"/>
                  </a:lnTo>
                  <a:lnTo>
                    <a:pt x="920" y="10"/>
                  </a:lnTo>
                  <a:lnTo>
                    <a:pt x="939" y="12"/>
                  </a:lnTo>
                  <a:lnTo>
                    <a:pt x="958" y="15"/>
                  </a:lnTo>
                  <a:lnTo>
                    <a:pt x="977" y="17"/>
                  </a:lnTo>
                  <a:lnTo>
                    <a:pt x="996" y="19"/>
                  </a:lnTo>
                  <a:lnTo>
                    <a:pt x="1015" y="23"/>
                  </a:lnTo>
                  <a:lnTo>
                    <a:pt x="1036" y="25"/>
                  </a:lnTo>
                  <a:lnTo>
                    <a:pt x="1055" y="27"/>
                  </a:lnTo>
                  <a:lnTo>
                    <a:pt x="1074" y="29"/>
                  </a:lnTo>
                  <a:lnTo>
                    <a:pt x="1095" y="29"/>
                  </a:lnTo>
                  <a:lnTo>
                    <a:pt x="1116" y="31"/>
                  </a:lnTo>
                  <a:lnTo>
                    <a:pt x="1125" y="31"/>
                  </a:lnTo>
                  <a:lnTo>
                    <a:pt x="1135" y="31"/>
                  </a:lnTo>
                  <a:lnTo>
                    <a:pt x="1144" y="31"/>
                  </a:lnTo>
                  <a:lnTo>
                    <a:pt x="1156" y="31"/>
                  </a:lnTo>
                  <a:lnTo>
                    <a:pt x="1165" y="31"/>
                  </a:lnTo>
                  <a:lnTo>
                    <a:pt x="1177" y="31"/>
                  </a:lnTo>
                  <a:lnTo>
                    <a:pt x="1186" y="31"/>
                  </a:lnTo>
                  <a:lnTo>
                    <a:pt x="1198" y="32"/>
                  </a:lnTo>
                  <a:lnTo>
                    <a:pt x="1207" y="32"/>
                  </a:lnTo>
                  <a:lnTo>
                    <a:pt x="1218" y="32"/>
                  </a:lnTo>
                  <a:lnTo>
                    <a:pt x="1228" y="32"/>
                  </a:lnTo>
                  <a:lnTo>
                    <a:pt x="1238" y="32"/>
                  </a:lnTo>
                  <a:lnTo>
                    <a:pt x="1249" y="32"/>
                  </a:lnTo>
                  <a:lnTo>
                    <a:pt x="1260" y="32"/>
                  </a:lnTo>
                  <a:lnTo>
                    <a:pt x="1270" y="32"/>
                  </a:lnTo>
                  <a:lnTo>
                    <a:pt x="1283" y="32"/>
                  </a:lnTo>
                  <a:lnTo>
                    <a:pt x="1270" y="53"/>
                  </a:lnTo>
                  <a:lnTo>
                    <a:pt x="1264" y="53"/>
                  </a:lnTo>
                  <a:lnTo>
                    <a:pt x="1255" y="53"/>
                  </a:lnTo>
                  <a:lnTo>
                    <a:pt x="1247" y="53"/>
                  </a:lnTo>
                  <a:lnTo>
                    <a:pt x="1239" y="53"/>
                  </a:lnTo>
                  <a:lnTo>
                    <a:pt x="1234" y="53"/>
                  </a:lnTo>
                  <a:lnTo>
                    <a:pt x="1226" y="53"/>
                  </a:lnTo>
                  <a:lnTo>
                    <a:pt x="1218" y="53"/>
                  </a:lnTo>
                  <a:lnTo>
                    <a:pt x="1209" y="53"/>
                  </a:lnTo>
                  <a:lnTo>
                    <a:pt x="1203" y="53"/>
                  </a:lnTo>
                  <a:lnTo>
                    <a:pt x="1198" y="53"/>
                  </a:lnTo>
                  <a:lnTo>
                    <a:pt x="1186" y="53"/>
                  </a:lnTo>
                  <a:lnTo>
                    <a:pt x="1182" y="53"/>
                  </a:lnTo>
                  <a:lnTo>
                    <a:pt x="1173" y="50"/>
                  </a:lnTo>
                  <a:lnTo>
                    <a:pt x="1161" y="48"/>
                  </a:lnTo>
                  <a:lnTo>
                    <a:pt x="1150" y="46"/>
                  </a:lnTo>
                  <a:lnTo>
                    <a:pt x="1141" y="46"/>
                  </a:lnTo>
                  <a:lnTo>
                    <a:pt x="1131" y="46"/>
                  </a:lnTo>
                  <a:lnTo>
                    <a:pt x="1122" y="46"/>
                  </a:lnTo>
                  <a:lnTo>
                    <a:pt x="1110" y="46"/>
                  </a:lnTo>
                  <a:lnTo>
                    <a:pt x="1101" y="48"/>
                  </a:lnTo>
                  <a:lnTo>
                    <a:pt x="1053" y="44"/>
                  </a:lnTo>
                  <a:lnTo>
                    <a:pt x="1011" y="42"/>
                  </a:lnTo>
                  <a:lnTo>
                    <a:pt x="971" y="38"/>
                  </a:lnTo>
                  <a:lnTo>
                    <a:pt x="935" y="38"/>
                  </a:lnTo>
                  <a:lnTo>
                    <a:pt x="899" y="38"/>
                  </a:lnTo>
                  <a:lnTo>
                    <a:pt x="867" y="36"/>
                  </a:lnTo>
                  <a:lnTo>
                    <a:pt x="835" y="36"/>
                  </a:lnTo>
                  <a:lnTo>
                    <a:pt x="804" y="36"/>
                  </a:lnTo>
                  <a:lnTo>
                    <a:pt x="772" y="34"/>
                  </a:lnTo>
                  <a:lnTo>
                    <a:pt x="741" y="34"/>
                  </a:lnTo>
                  <a:lnTo>
                    <a:pt x="707" y="34"/>
                  </a:lnTo>
                  <a:lnTo>
                    <a:pt x="675" y="34"/>
                  </a:lnTo>
                  <a:lnTo>
                    <a:pt x="639" y="32"/>
                  </a:lnTo>
                  <a:lnTo>
                    <a:pt x="601" y="32"/>
                  </a:lnTo>
                  <a:lnTo>
                    <a:pt x="561" y="32"/>
                  </a:lnTo>
                  <a:lnTo>
                    <a:pt x="517" y="31"/>
                  </a:lnTo>
                  <a:lnTo>
                    <a:pt x="502" y="29"/>
                  </a:lnTo>
                  <a:lnTo>
                    <a:pt x="489" y="27"/>
                  </a:lnTo>
                  <a:lnTo>
                    <a:pt x="473" y="27"/>
                  </a:lnTo>
                  <a:lnTo>
                    <a:pt x="462" y="29"/>
                  </a:lnTo>
                  <a:lnTo>
                    <a:pt x="449" y="29"/>
                  </a:lnTo>
                  <a:lnTo>
                    <a:pt x="437" y="29"/>
                  </a:lnTo>
                  <a:lnTo>
                    <a:pt x="422" y="31"/>
                  </a:lnTo>
                  <a:lnTo>
                    <a:pt x="411" y="32"/>
                  </a:lnTo>
                  <a:lnTo>
                    <a:pt x="397" y="32"/>
                  </a:lnTo>
                  <a:lnTo>
                    <a:pt x="384" y="36"/>
                  </a:lnTo>
                  <a:lnTo>
                    <a:pt x="371" y="38"/>
                  </a:lnTo>
                  <a:lnTo>
                    <a:pt x="357" y="40"/>
                  </a:lnTo>
                  <a:lnTo>
                    <a:pt x="344" y="40"/>
                  </a:lnTo>
                  <a:lnTo>
                    <a:pt x="329" y="42"/>
                  </a:lnTo>
                  <a:lnTo>
                    <a:pt x="316" y="42"/>
                  </a:lnTo>
                  <a:lnTo>
                    <a:pt x="302" y="44"/>
                  </a:lnTo>
                  <a:lnTo>
                    <a:pt x="293" y="42"/>
                  </a:lnTo>
                  <a:lnTo>
                    <a:pt x="283" y="42"/>
                  </a:lnTo>
                  <a:lnTo>
                    <a:pt x="274" y="42"/>
                  </a:lnTo>
                  <a:lnTo>
                    <a:pt x="266" y="42"/>
                  </a:lnTo>
                  <a:lnTo>
                    <a:pt x="255" y="40"/>
                  </a:lnTo>
                  <a:lnTo>
                    <a:pt x="245" y="40"/>
                  </a:lnTo>
                  <a:lnTo>
                    <a:pt x="236" y="40"/>
                  </a:lnTo>
                  <a:lnTo>
                    <a:pt x="228" y="40"/>
                  </a:lnTo>
                  <a:lnTo>
                    <a:pt x="219" y="38"/>
                  </a:lnTo>
                  <a:lnTo>
                    <a:pt x="211" y="38"/>
                  </a:lnTo>
                  <a:lnTo>
                    <a:pt x="203" y="36"/>
                  </a:lnTo>
                  <a:lnTo>
                    <a:pt x="198" y="36"/>
                  </a:lnTo>
                  <a:lnTo>
                    <a:pt x="186" y="36"/>
                  </a:lnTo>
                  <a:lnTo>
                    <a:pt x="183" y="36"/>
                  </a:lnTo>
                  <a:lnTo>
                    <a:pt x="171" y="34"/>
                  </a:lnTo>
                  <a:lnTo>
                    <a:pt x="162" y="34"/>
                  </a:lnTo>
                  <a:lnTo>
                    <a:pt x="148" y="34"/>
                  </a:lnTo>
                  <a:lnTo>
                    <a:pt x="135" y="36"/>
                  </a:lnTo>
                  <a:lnTo>
                    <a:pt x="120" y="36"/>
                  </a:lnTo>
                  <a:lnTo>
                    <a:pt x="105" y="36"/>
                  </a:lnTo>
                  <a:lnTo>
                    <a:pt x="89" y="36"/>
                  </a:lnTo>
                  <a:lnTo>
                    <a:pt x="74" y="36"/>
                  </a:lnTo>
                  <a:lnTo>
                    <a:pt x="59" y="34"/>
                  </a:lnTo>
                  <a:lnTo>
                    <a:pt x="46" y="32"/>
                  </a:lnTo>
                  <a:lnTo>
                    <a:pt x="31" y="31"/>
                  </a:lnTo>
                  <a:lnTo>
                    <a:pt x="21" y="29"/>
                  </a:lnTo>
                  <a:lnTo>
                    <a:pt x="12" y="23"/>
                  </a:lnTo>
                  <a:lnTo>
                    <a:pt x="4" y="19"/>
                  </a:lnTo>
                  <a:lnTo>
                    <a:pt x="0" y="13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43" name="Freeform 36">
              <a:extLst>
                <a:ext uri="{FF2B5EF4-FFF2-40B4-BE49-F238E27FC236}">
                  <a16:creationId xmlns:a16="http://schemas.microsoft.com/office/drawing/2014/main" id="{315524F7-9869-E4DC-C00B-31127020E4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28" y="966"/>
              <a:ext cx="319" cy="17"/>
            </a:xfrm>
            <a:custGeom>
              <a:avLst/>
              <a:gdLst>
                <a:gd name="T0" fmla="*/ 0 w 1048"/>
                <a:gd name="T1" fmla="*/ 0 h 59"/>
                <a:gd name="T2" fmla="*/ 0 w 1048"/>
                <a:gd name="T3" fmla="*/ 0 h 59"/>
                <a:gd name="T4" fmla="*/ 0 w 1048"/>
                <a:gd name="T5" fmla="*/ 0 h 59"/>
                <a:gd name="T6" fmla="*/ 0 w 1048"/>
                <a:gd name="T7" fmla="*/ 0 h 59"/>
                <a:gd name="T8" fmla="*/ 0 w 1048"/>
                <a:gd name="T9" fmla="*/ 0 h 59"/>
                <a:gd name="T10" fmla="*/ 0 w 1048"/>
                <a:gd name="T11" fmla="*/ 0 h 59"/>
                <a:gd name="T12" fmla="*/ 0 w 1048"/>
                <a:gd name="T13" fmla="*/ 0 h 59"/>
                <a:gd name="T14" fmla="*/ 0 w 1048"/>
                <a:gd name="T15" fmla="*/ 0 h 59"/>
                <a:gd name="T16" fmla="*/ 0 w 1048"/>
                <a:gd name="T17" fmla="*/ 0 h 59"/>
                <a:gd name="T18" fmla="*/ 0 w 1048"/>
                <a:gd name="T19" fmla="*/ 0 h 59"/>
                <a:gd name="T20" fmla="*/ 0 w 1048"/>
                <a:gd name="T21" fmla="*/ 0 h 59"/>
                <a:gd name="T22" fmla="*/ 0 w 1048"/>
                <a:gd name="T23" fmla="*/ 0 h 59"/>
                <a:gd name="T24" fmla="*/ 0 w 1048"/>
                <a:gd name="T25" fmla="*/ 0 h 59"/>
                <a:gd name="T26" fmla="*/ 0 w 1048"/>
                <a:gd name="T27" fmla="*/ 0 h 59"/>
                <a:gd name="T28" fmla="*/ 0 w 1048"/>
                <a:gd name="T29" fmla="*/ 0 h 59"/>
                <a:gd name="T30" fmla="*/ 0 w 1048"/>
                <a:gd name="T31" fmla="*/ 0 h 59"/>
                <a:gd name="T32" fmla="*/ 0 w 1048"/>
                <a:gd name="T33" fmla="*/ 0 h 59"/>
                <a:gd name="T34" fmla="*/ 0 w 1048"/>
                <a:gd name="T35" fmla="*/ 0 h 59"/>
                <a:gd name="T36" fmla="*/ 0 w 1048"/>
                <a:gd name="T37" fmla="*/ 0 h 59"/>
                <a:gd name="T38" fmla="*/ 0 w 1048"/>
                <a:gd name="T39" fmla="*/ 0 h 59"/>
                <a:gd name="T40" fmla="*/ 0 w 1048"/>
                <a:gd name="T41" fmla="*/ 0 h 59"/>
                <a:gd name="T42" fmla="*/ 0 w 1048"/>
                <a:gd name="T43" fmla="*/ 0 h 59"/>
                <a:gd name="T44" fmla="*/ 0 w 1048"/>
                <a:gd name="T45" fmla="*/ 0 h 59"/>
                <a:gd name="T46" fmla="*/ 0 w 1048"/>
                <a:gd name="T47" fmla="*/ 0 h 59"/>
                <a:gd name="T48" fmla="*/ 0 w 1048"/>
                <a:gd name="T49" fmla="*/ 0 h 59"/>
                <a:gd name="T50" fmla="*/ 0 w 1048"/>
                <a:gd name="T51" fmla="*/ 0 h 59"/>
                <a:gd name="T52" fmla="*/ 0 w 1048"/>
                <a:gd name="T53" fmla="*/ 0 h 59"/>
                <a:gd name="T54" fmla="*/ 0 w 1048"/>
                <a:gd name="T55" fmla="*/ 0 h 59"/>
                <a:gd name="T56" fmla="*/ 0 w 1048"/>
                <a:gd name="T57" fmla="*/ 0 h 59"/>
                <a:gd name="T58" fmla="*/ 0 w 1048"/>
                <a:gd name="T59" fmla="*/ 0 h 59"/>
                <a:gd name="T60" fmla="*/ 0 w 1048"/>
                <a:gd name="T61" fmla="*/ 0 h 59"/>
                <a:gd name="T62" fmla="*/ 0 w 1048"/>
                <a:gd name="T63" fmla="*/ 0 h 59"/>
                <a:gd name="T64" fmla="*/ 0 w 1048"/>
                <a:gd name="T65" fmla="*/ 0 h 59"/>
                <a:gd name="T66" fmla="*/ 0 w 1048"/>
                <a:gd name="T67" fmla="*/ 0 h 59"/>
                <a:gd name="T68" fmla="*/ 0 w 1048"/>
                <a:gd name="T69" fmla="*/ 0 h 59"/>
                <a:gd name="T70" fmla="*/ 0 w 1048"/>
                <a:gd name="T71" fmla="*/ 0 h 59"/>
                <a:gd name="T72" fmla="*/ 0 w 1048"/>
                <a:gd name="T73" fmla="*/ 0 h 59"/>
                <a:gd name="T74" fmla="*/ 0 w 1048"/>
                <a:gd name="T75" fmla="*/ 0 h 59"/>
                <a:gd name="T76" fmla="*/ 0 w 1048"/>
                <a:gd name="T77" fmla="*/ 0 h 59"/>
                <a:gd name="T78" fmla="*/ 0 w 1048"/>
                <a:gd name="T79" fmla="*/ 0 h 59"/>
                <a:gd name="T80" fmla="*/ 0 w 1048"/>
                <a:gd name="T81" fmla="*/ 0 h 59"/>
                <a:gd name="T82" fmla="*/ 0 w 1048"/>
                <a:gd name="T83" fmla="*/ 0 h 59"/>
                <a:gd name="T84" fmla="*/ 0 w 1048"/>
                <a:gd name="T85" fmla="*/ 0 h 59"/>
                <a:gd name="T86" fmla="*/ 0 w 1048"/>
                <a:gd name="T87" fmla="*/ 0 h 59"/>
                <a:gd name="T88" fmla="*/ 0 w 1048"/>
                <a:gd name="T89" fmla="*/ 0 h 59"/>
                <a:gd name="T90" fmla="*/ 0 w 1048"/>
                <a:gd name="T91" fmla="*/ 0 h 59"/>
                <a:gd name="T92" fmla="*/ 0 w 1048"/>
                <a:gd name="T93" fmla="*/ 0 h 59"/>
                <a:gd name="T94" fmla="*/ 0 w 1048"/>
                <a:gd name="T95" fmla="*/ 0 h 59"/>
                <a:gd name="T96" fmla="*/ 0 w 1048"/>
                <a:gd name="T97" fmla="*/ 0 h 59"/>
                <a:gd name="T98" fmla="*/ 0 w 1048"/>
                <a:gd name="T99" fmla="*/ 0 h 59"/>
                <a:gd name="T100" fmla="*/ 0 w 1048"/>
                <a:gd name="T101" fmla="*/ 0 h 59"/>
                <a:gd name="T102" fmla="*/ 0 w 1048"/>
                <a:gd name="T103" fmla="*/ 0 h 59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048"/>
                <a:gd name="T157" fmla="*/ 0 h 59"/>
                <a:gd name="T158" fmla="*/ 1048 w 1048"/>
                <a:gd name="T159" fmla="*/ 59 h 59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048" h="59">
                  <a:moveTo>
                    <a:pt x="4" y="0"/>
                  </a:moveTo>
                  <a:lnTo>
                    <a:pt x="67" y="2"/>
                  </a:lnTo>
                  <a:lnTo>
                    <a:pt x="130" y="6"/>
                  </a:lnTo>
                  <a:lnTo>
                    <a:pt x="194" y="6"/>
                  </a:lnTo>
                  <a:lnTo>
                    <a:pt x="261" y="8"/>
                  </a:lnTo>
                  <a:lnTo>
                    <a:pt x="323" y="8"/>
                  </a:lnTo>
                  <a:lnTo>
                    <a:pt x="388" y="10"/>
                  </a:lnTo>
                  <a:lnTo>
                    <a:pt x="453" y="10"/>
                  </a:lnTo>
                  <a:lnTo>
                    <a:pt x="517" y="12"/>
                  </a:lnTo>
                  <a:lnTo>
                    <a:pt x="582" y="12"/>
                  </a:lnTo>
                  <a:lnTo>
                    <a:pt x="647" y="12"/>
                  </a:lnTo>
                  <a:lnTo>
                    <a:pt x="709" y="14"/>
                  </a:lnTo>
                  <a:lnTo>
                    <a:pt x="774" y="16"/>
                  </a:lnTo>
                  <a:lnTo>
                    <a:pt x="839" y="16"/>
                  </a:lnTo>
                  <a:lnTo>
                    <a:pt x="903" y="19"/>
                  </a:lnTo>
                  <a:lnTo>
                    <a:pt x="966" y="23"/>
                  </a:lnTo>
                  <a:lnTo>
                    <a:pt x="1030" y="29"/>
                  </a:lnTo>
                  <a:lnTo>
                    <a:pt x="1036" y="31"/>
                  </a:lnTo>
                  <a:lnTo>
                    <a:pt x="1042" y="36"/>
                  </a:lnTo>
                  <a:lnTo>
                    <a:pt x="1046" y="42"/>
                  </a:lnTo>
                  <a:lnTo>
                    <a:pt x="1048" y="48"/>
                  </a:lnTo>
                  <a:lnTo>
                    <a:pt x="1038" y="48"/>
                  </a:lnTo>
                  <a:lnTo>
                    <a:pt x="1029" y="48"/>
                  </a:lnTo>
                  <a:lnTo>
                    <a:pt x="1017" y="46"/>
                  </a:lnTo>
                  <a:lnTo>
                    <a:pt x="1010" y="46"/>
                  </a:lnTo>
                  <a:lnTo>
                    <a:pt x="1000" y="44"/>
                  </a:lnTo>
                  <a:lnTo>
                    <a:pt x="991" y="44"/>
                  </a:lnTo>
                  <a:lnTo>
                    <a:pt x="981" y="44"/>
                  </a:lnTo>
                  <a:lnTo>
                    <a:pt x="973" y="44"/>
                  </a:lnTo>
                  <a:lnTo>
                    <a:pt x="964" y="42"/>
                  </a:lnTo>
                  <a:lnTo>
                    <a:pt x="954" y="42"/>
                  </a:lnTo>
                  <a:lnTo>
                    <a:pt x="945" y="42"/>
                  </a:lnTo>
                  <a:lnTo>
                    <a:pt x="935" y="42"/>
                  </a:lnTo>
                  <a:lnTo>
                    <a:pt x="926" y="42"/>
                  </a:lnTo>
                  <a:lnTo>
                    <a:pt x="918" y="42"/>
                  </a:lnTo>
                  <a:lnTo>
                    <a:pt x="909" y="42"/>
                  </a:lnTo>
                  <a:lnTo>
                    <a:pt x="901" y="42"/>
                  </a:lnTo>
                  <a:lnTo>
                    <a:pt x="888" y="42"/>
                  </a:lnTo>
                  <a:lnTo>
                    <a:pt x="878" y="42"/>
                  </a:lnTo>
                  <a:lnTo>
                    <a:pt x="869" y="42"/>
                  </a:lnTo>
                  <a:lnTo>
                    <a:pt x="861" y="46"/>
                  </a:lnTo>
                  <a:lnTo>
                    <a:pt x="850" y="48"/>
                  </a:lnTo>
                  <a:lnTo>
                    <a:pt x="839" y="54"/>
                  </a:lnTo>
                  <a:lnTo>
                    <a:pt x="831" y="55"/>
                  </a:lnTo>
                  <a:lnTo>
                    <a:pt x="823" y="57"/>
                  </a:lnTo>
                  <a:lnTo>
                    <a:pt x="816" y="57"/>
                  </a:lnTo>
                  <a:lnTo>
                    <a:pt x="806" y="59"/>
                  </a:lnTo>
                  <a:lnTo>
                    <a:pt x="793" y="59"/>
                  </a:lnTo>
                  <a:lnTo>
                    <a:pt x="780" y="59"/>
                  </a:lnTo>
                  <a:lnTo>
                    <a:pt x="762" y="59"/>
                  </a:lnTo>
                  <a:lnTo>
                    <a:pt x="745" y="59"/>
                  </a:lnTo>
                  <a:lnTo>
                    <a:pt x="736" y="57"/>
                  </a:lnTo>
                  <a:lnTo>
                    <a:pt x="726" y="55"/>
                  </a:lnTo>
                  <a:lnTo>
                    <a:pt x="715" y="54"/>
                  </a:lnTo>
                  <a:lnTo>
                    <a:pt x="704" y="52"/>
                  </a:lnTo>
                  <a:lnTo>
                    <a:pt x="690" y="50"/>
                  </a:lnTo>
                  <a:lnTo>
                    <a:pt x="679" y="48"/>
                  </a:lnTo>
                  <a:lnTo>
                    <a:pt x="666" y="44"/>
                  </a:lnTo>
                  <a:lnTo>
                    <a:pt x="652" y="42"/>
                  </a:lnTo>
                  <a:lnTo>
                    <a:pt x="639" y="38"/>
                  </a:lnTo>
                  <a:lnTo>
                    <a:pt x="626" y="38"/>
                  </a:lnTo>
                  <a:lnTo>
                    <a:pt x="614" y="35"/>
                  </a:lnTo>
                  <a:lnTo>
                    <a:pt x="603" y="33"/>
                  </a:lnTo>
                  <a:lnTo>
                    <a:pt x="591" y="33"/>
                  </a:lnTo>
                  <a:lnTo>
                    <a:pt x="584" y="31"/>
                  </a:lnTo>
                  <a:lnTo>
                    <a:pt x="576" y="31"/>
                  </a:lnTo>
                  <a:lnTo>
                    <a:pt x="572" y="31"/>
                  </a:lnTo>
                  <a:lnTo>
                    <a:pt x="550" y="29"/>
                  </a:lnTo>
                  <a:lnTo>
                    <a:pt x="529" y="29"/>
                  </a:lnTo>
                  <a:lnTo>
                    <a:pt x="508" y="27"/>
                  </a:lnTo>
                  <a:lnTo>
                    <a:pt x="491" y="27"/>
                  </a:lnTo>
                  <a:lnTo>
                    <a:pt x="472" y="27"/>
                  </a:lnTo>
                  <a:lnTo>
                    <a:pt x="456" y="27"/>
                  </a:lnTo>
                  <a:lnTo>
                    <a:pt x="437" y="27"/>
                  </a:lnTo>
                  <a:lnTo>
                    <a:pt x="422" y="29"/>
                  </a:lnTo>
                  <a:lnTo>
                    <a:pt x="405" y="29"/>
                  </a:lnTo>
                  <a:lnTo>
                    <a:pt x="386" y="29"/>
                  </a:lnTo>
                  <a:lnTo>
                    <a:pt x="369" y="29"/>
                  </a:lnTo>
                  <a:lnTo>
                    <a:pt x="352" y="29"/>
                  </a:lnTo>
                  <a:lnTo>
                    <a:pt x="331" y="29"/>
                  </a:lnTo>
                  <a:lnTo>
                    <a:pt x="312" y="29"/>
                  </a:lnTo>
                  <a:lnTo>
                    <a:pt x="291" y="29"/>
                  </a:lnTo>
                  <a:lnTo>
                    <a:pt x="270" y="31"/>
                  </a:lnTo>
                  <a:lnTo>
                    <a:pt x="251" y="29"/>
                  </a:lnTo>
                  <a:lnTo>
                    <a:pt x="232" y="29"/>
                  </a:lnTo>
                  <a:lnTo>
                    <a:pt x="215" y="29"/>
                  </a:lnTo>
                  <a:lnTo>
                    <a:pt x="200" y="29"/>
                  </a:lnTo>
                  <a:lnTo>
                    <a:pt x="183" y="27"/>
                  </a:lnTo>
                  <a:lnTo>
                    <a:pt x="168" y="25"/>
                  </a:lnTo>
                  <a:lnTo>
                    <a:pt x="150" y="25"/>
                  </a:lnTo>
                  <a:lnTo>
                    <a:pt x="135" y="25"/>
                  </a:lnTo>
                  <a:lnTo>
                    <a:pt x="118" y="23"/>
                  </a:lnTo>
                  <a:lnTo>
                    <a:pt x="101" y="21"/>
                  </a:lnTo>
                  <a:lnTo>
                    <a:pt x="86" y="19"/>
                  </a:lnTo>
                  <a:lnTo>
                    <a:pt x="69" y="19"/>
                  </a:lnTo>
                  <a:lnTo>
                    <a:pt x="52" y="19"/>
                  </a:lnTo>
                  <a:lnTo>
                    <a:pt x="34" y="19"/>
                  </a:lnTo>
                  <a:lnTo>
                    <a:pt x="17" y="19"/>
                  </a:lnTo>
                  <a:lnTo>
                    <a:pt x="0" y="19"/>
                  </a:lnTo>
                  <a:lnTo>
                    <a:pt x="0" y="14"/>
                  </a:lnTo>
                  <a:lnTo>
                    <a:pt x="2" y="8"/>
                  </a:lnTo>
                  <a:lnTo>
                    <a:pt x="2" y="2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44" name="Freeform 37">
              <a:extLst>
                <a:ext uri="{FF2B5EF4-FFF2-40B4-BE49-F238E27FC236}">
                  <a16:creationId xmlns:a16="http://schemas.microsoft.com/office/drawing/2014/main" id="{C1F4BBB6-7524-A16B-4E74-5E3CDAB8AB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51" y="920"/>
              <a:ext cx="63" cy="61"/>
            </a:xfrm>
            <a:custGeom>
              <a:avLst/>
              <a:gdLst>
                <a:gd name="T0" fmla="*/ 0 w 206"/>
                <a:gd name="T1" fmla="*/ 0 h 217"/>
                <a:gd name="T2" fmla="*/ 0 w 206"/>
                <a:gd name="T3" fmla="*/ 0 h 217"/>
                <a:gd name="T4" fmla="*/ 0 w 206"/>
                <a:gd name="T5" fmla="*/ 0 h 217"/>
                <a:gd name="T6" fmla="*/ 0 w 206"/>
                <a:gd name="T7" fmla="*/ 0 h 217"/>
                <a:gd name="T8" fmla="*/ 0 w 206"/>
                <a:gd name="T9" fmla="*/ 0 h 217"/>
                <a:gd name="T10" fmla="*/ 0 w 206"/>
                <a:gd name="T11" fmla="*/ 0 h 217"/>
                <a:gd name="T12" fmla="*/ 0 w 206"/>
                <a:gd name="T13" fmla="*/ 0 h 217"/>
                <a:gd name="T14" fmla="*/ 0 w 206"/>
                <a:gd name="T15" fmla="*/ 0 h 217"/>
                <a:gd name="T16" fmla="*/ 0 w 206"/>
                <a:gd name="T17" fmla="*/ 0 h 217"/>
                <a:gd name="T18" fmla="*/ 0 w 206"/>
                <a:gd name="T19" fmla="*/ 0 h 217"/>
                <a:gd name="T20" fmla="*/ 0 w 206"/>
                <a:gd name="T21" fmla="*/ 0 h 217"/>
                <a:gd name="T22" fmla="*/ 0 w 206"/>
                <a:gd name="T23" fmla="*/ 0 h 217"/>
                <a:gd name="T24" fmla="*/ 0 w 206"/>
                <a:gd name="T25" fmla="*/ 0 h 217"/>
                <a:gd name="T26" fmla="*/ 0 w 206"/>
                <a:gd name="T27" fmla="*/ 0 h 217"/>
                <a:gd name="T28" fmla="*/ 0 w 206"/>
                <a:gd name="T29" fmla="*/ 0 h 217"/>
                <a:gd name="T30" fmla="*/ 0 w 206"/>
                <a:gd name="T31" fmla="*/ 0 h 217"/>
                <a:gd name="T32" fmla="*/ 0 w 206"/>
                <a:gd name="T33" fmla="*/ 0 h 217"/>
                <a:gd name="T34" fmla="*/ 0 w 206"/>
                <a:gd name="T35" fmla="*/ 0 h 217"/>
                <a:gd name="T36" fmla="*/ 0 w 206"/>
                <a:gd name="T37" fmla="*/ 0 h 217"/>
                <a:gd name="T38" fmla="*/ 0 w 206"/>
                <a:gd name="T39" fmla="*/ 0 h 217"/>
                <a:gd name="T40" fmla="*/ 0 w 206"/>
                <a:gd name="T41" fmla="*/ 0 h 217"/>
                <a:gd name="T42" fmla="*/ 0 w 206"/>
                <a:gd name="T43" fmla="*/ 0 h 217"/>
                <a:gd name="T44" fmla="*/ 0 w 206"/>
                <a:gd name="T45" fmla="*/ 0 h 217"/>
                <a:gd name="T46" fmla="*/ 0 w 206"/>
                <a:gd name="T47" fmla="*/ 0 h 217"/>
                <a:gd name="T48" fmla="*/ 0 w 206"/>
                <a:gd name="T49" fmla="*/ 0 h 217"/>
                <a:gd name="T50" fmla="*/ 0 w 206"/>
                <a:gd name="T51" fmla="*/ 0 h 217"/>
                <a:gd name="T52" fmla="*/ 0 w 206"/>
                <a:gd name="T53" fmla="*/ 0 h 217"/>
                <a:gd name="T54" fmla="*/ 0 w 206"/>
                <a:gd name="T55" fmla="*/ 0 h 217"/>
                <a:gd name="T56" fmla="*/ 0 w 206"/>
                <a:gd name="T57" fmla="*/ 0 h 217"/>
                <a:gd name="T58" fmla="*/ 0 w 206"/>
                <a:gd name="T59" fmla="*/ 0 h 217"/>
                <a:gd name="T60" fmla="*/ 0 w 206"/>
                <a:gd name="T61" fmla="*/ 0 h 217"/>
                <a:gd name="T62" fmla="*/ 0 w 206"/>
                <a:gd name="T63" fmla="*/ 0 h 217"/>
                <a:gd name="T64" fmla="*/ 0 w 206"/>
                <a:gd name="T65" fmla="*/ 0 h 217"/>
                <a:gd name="T66" fmla="*/ 0 w 206"/>
                <a:gd name="T67" fmla="*/ 0 h 217"/>
                <a:gd name="T68" fmla="*/ 0 w 206"/>
                <a:gd name="T69" fmla="*/ 0 h 217"/>
                <a:gd name="T70" fmla="*/ 0 w 206"/>
                <a:gd name="T71" fmla="*/ 0 h 217"/>
                <a:gd name="T72" fmla="*/ 0 w 206"/>
                <a:gd name="T73" fmla="*/ 0 h 217"/>
                <a:gd name="T74" fmla="*/ 0 w 206"/>
                <a:gd name="T75" fmla="*/ 0 h 217"/>
                <a:gd name="T76" fmla="*/ 0 w 206"/>
                <a:gd name="T77" fmla="*/ 0 h 217"/>
                <a:gd name="T78" fmla="*/ 0 w 206"/>
                <a:gd name="T79" fmla="*/ 0 h 217"/>
                <a:gd name="T80" fmla="*/ 0 w 206"/>
                <a:gd name="T81" fmla="*/ 0 h 217"/>
                <a:gd name="T82" fmla="*/ 0 w 206"/>
                <a:gd name="T83" fmla="*/ 0 h 217"/>
                <a:gd name="T84" fmla="*/ 0 w 206"/>
                <a:gd name="T85" fmla="*/ 0 h 217"/>
                <a:gd name="T86" fmla="*/ 0 w 206"/>
                <a:gd name="T87" fmla="*/ 0 h 217"/>
                <a:gd name="T88" fmla="*/ 0 w 206"/>
                <a:gd name="T89" fmla="*/ 0 h 217"/>
                <a:gd name="T90" fmla="*/ 0 w 206"/>
                <a:gd name="T91" fmla="*/ 0 h 217"/>
                <a:gd name="T92" fmla="*/ 0 w 206"/>
                <a:gd name="T93" fmla="*/ 0 h 217"/>
                <a:gd name="T94" fmla="*/ 0 w 206"/>
                <a:gd name="T95" fmla="*/ 0 h 217"/>
                <a:gd name="T96" fmla="*/ 0 w 206"/>
                <a:gd name="T97" fmla="*/ 0 h 217"/>
                <a:gd name="T98" fmla="*/ 0 w 206"/>
                <a:gd name="T99" fmla="*/ 0 h 217"/>
                <a:gd name="T100" fmla="*/ 0 w 206"/>
                <a:gd name="T101" fmla="*/ 0 h 217"/>
                <a:gd name="T102" fmla="*/ 0 w 206"/>
                <a:gd name="T103" fmla="*/ 0 h 217"/>
                <a:gd name="T104" fmla="*/ 0 w 206"/>
                <a:gd name="T105" fmla="*/ 0 h 217"/>
                <a:gd name="T106" fmla="*/ 0 w 206"/>
                <a:gd name="T107" fmla="*/ 0 h 217"/>
                <a:gd name="T108" fmla="*/ 0 w 206"/>
                <a:gd name="T109" fmla="*/ 0 h 217"/>
                <a:gd name="T110" fmla="*/ 0 w 206"/>
                <a:gd name="T111" fmla="*/ 0 h 21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206"/>
                <a:gd name="T169" fmla="*/ 0 h 217"/>
                <a:gd name="T170" fmla="*/ 206 w 206"/>
                <a:gd name="T171" fmla="*/ 217 h 217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206" h="217">
                  <a:moveTo>
                    <a:pt x="19" y="0"/>
                  </a:moveTo>
                  <a:lnTo>
                    <a:pt x="16" y="0"/>
                  </a:lnTo>
                  <a:lnTo>
                    <a:pt x="10" y="0"/>
                  </a:lnTo>
                  <a:lnTo>
                    <a:pt x="6" y="0"/>
                  </a:lnTo>
                  <a:lnTo>
                    <a:pt x="0" y="0"/>
                  </a:lnTo>
                  <a:lnTo>
                    <a:pt x="2" y="11"/>
                  </a:lnTo>
                  <a:lnTo>
                    <a:pt x="10" y="25"/>
                  </a:lnTo>
                  <a:lnTo>
                    <a:pt x="19" y="36"/>
                  </a:lnTo>
                  <a:lnTo>
                    <a:pt x="33" y="47"/>
                  </a:lnTo>
                  <a:lnTo>
                    <a:pt x="42" y="59"/>
                  </a:lnTo>
                  <a:lnTo>
                    <a:pt x="56" y="70"/>
                  </a:lnTo>
                  <a:lnTo>
                    <a:pt x="65" y="82"/>
                  </a:lnTo>
                  <a:lnTo>
                    <a:pt x="77" y="93"/>
                  </a:lnTo>
                  <a:lnTo>
                    <a:pt x="88" y="102"/>
                  </a:lnTo>
                  <a:lnTo>
                    <a:pt x="99" y="116"/>
                  </a:lnTo>
                  <a:lnTo>
                    <a:pt x="103" y="121"/>
                  </a:lnTo>
                  <a:lnTo>
                    <a:pt x="109" y="129"/>
                  </a:lnTo>
                  <a:lnTo>
                    <a:pt x="113" y="137"/>
                  </a:lnTo>
                  <a:lnTo>
                    <a:pt x="118" y="144"/>
                  </a:lnTo>
                  <a:lnTo>
                    <a:pt x="122" y="152"/>
                  </a:lnTo>
                  <a:lnTo>
                    <a:pt x="126" y="159"/>
                  </a:lnTo>
                  <a:lnTo>
                    <a:pt x="132" y="169"/>
                  </a:lnTo>
                  <a:lnTo>
                    <a:pt x="135" y="177"/>
                  </a:lnTo>
                  <a:lnTo>
                    <a:pt x="139" y="184"/>
                  </a:lnTo>
                  <a:lnTo>
                    <a:pt x="143" y="192"/>
                  </a:lnTo>
                  <a:lnTo>
                    <a:pt x="147" y="201"/>
                  </a:lnTo>
                  <a:lnTo>
                    <a:pt x="151" y="209"/>
                  </a:lnTo>
                  <a:lnTo>
                    <a:pt x="158" y="211"/>
                  </a:lnTo>
                  <a:lnTo>
                    <a:pt x="173" y="213"/>
                  </a:lnTo>
                  <a:lnTo>
                    <a:pt x="185" y="215"/>
                  </a:lnTo>
                  <a:lnTo>
                    <a:pt x="194" y="217"/>
                  </a:lnTo>
                  <a:lnTo>
                    <a:pt x="202" y="201"/>
                  </a:lnTo>
                  <a:lnTo>
                    <a:pt x="206" y="188"/>
                  </a:lnTo>
                  <a:lnTo>
                    <a:pt x="206" y="175"/>
                  </a:lnTo>
                  <a:lnTo>
                    <a:pt x="204" y="163"/>
                  </a:lnTo>
                  <a:lnTo>
                    <a:pt x="196" y="152"/>
                  </a:lnTo>
                  <a:lnTo>
                    <a:pt x="189" y="140"/>
                  </a:lnTo>
                  <a:lnTo>
                    <a:pt x="177" y="131"/>
                  </a:lnTo>
                  <a:lnTo>
                    <a:pt x="166" y="123"/>
                  </a:lnTo>
                  <a:lnTo>
                    <a:pt x="151" y="112"/>
                  </a:lnTo>
                  <a:lnTo>
                    <a:pt x="137" y="104"/>
                  </a:lnTo>
                  <a:lnTo>
                    <a:pt x="122" y="95"/>
                  </a:lnTo>
                  <a:lnTo>
                    <a:pt x="109" y="87"/>
                  </a:lnTo>
                  <a:lnTo>
                    <a:pt x="96" y="80"/>
                  </a:lnTo>
                  <a:lnTo>
                    <a:pt x="84" y="70"/>
                  </a:lnTo>
                  <a:lnTo>
                    <a:pt x="75" y="63"/>
                  </a:lnTo>
                  <a:lnTo>
                    <a:pt x="69" y="55"/>
                  </a:lnTo>
                  <a:lnTo>
                    <a:pt x="61" y="47"/>
                  </a:lnTo>
                  <a:lnTo>
                    <a:pt x="56" y="38"/>
                  </a:lnTo>
                  <a:lnTo>
                    <a:pt x="50" y="32"/>
                  </a:lnTo>
                  <a:lnTo>
                    <a:pt x="46" y="25"/>
                  </a:lnTo>
                  <a:lnTo>
                    <a:pt x="38" y="19"/>
                  </a:lnTo>
                  <a:lnTo>
                    <a:pt x="33" y="11"/>
                  </a:lnTo>
                  <a:lnTo>
                    <a:pt x="25" y="4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45" name="Freeform 38">
              <a:extLst>
                <a:ext uri="{FF2B5EF4-FFF2-40B4-BE49-F238E27FC236}">
                  <a16:creationId xmlns:a16="http://schemas.microsoft.com/office/drawing/2014/main" id="{063BAAB6-80DE-F1EC-68AD-62E66B5FA6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1" y="956"/>
              <a:ext cx="72" cy="36"/>
            </a:xfrm>
            <a:custGeom>
              <a:avLst/>
              <a:gdLst>
                <a:gd name="T0" fmla="*/ 0 w 236"/>
                <a:gd name="T1" fmla="*/ 0 h 129"/>
                <a:gd name="T2" fmla="*/ 0 w 236"/>
                <a:gd name="T3" fmla="*/ 0 h 129"/>
                <a:gd name="T4" fmla="*/ 0 w 236"/>
                <a:gd name="T5" fmla="*/ 0 h 129"/>
                <a:gd name="T6" fmla="*/ 0 w 236"/>
                <a:gd name="T7" fmla="*/ 0 h 129"/>
                <a:gd name="T8" fmla="*/ 0 w 236"/>
                <a:gd name="T9" fmla="*/ 0 h 129"/>
                <a:gd name="T10" fmla="*/ 0 w 236"/>
                <a:gd name="T11" fmla="*/ 0 h 129"/>
                <a:gd name="T12" fmla="*/ 0 w 236"/>
                <a:gd name="T13" fmla="*/ 0 h 129"/>
                <a:gd name="T14" fmla="*/ 0 w 236"/>
                <a:gd name="T15" fmla="*/ 0 h 129"/>
                <a:gd name="T16" fmla="*/ 0 w 236"/>
                <a:gd name="T17" fmla="*/ 0 h 129"/>
                <a:gd name="T18" fmla="*/ 0 w 236"/>
                <a:gd name="T19" fmla="*/ 0 h 129"/>
                <a:gd name="T20" fmla="*/ 0 w 236"/>
                <a:gd name="T21" fmla="*/ 0 h 129"/>
                <a:gd name="T22" fmla="*/ 0 w 236"/>
                <a:gd name="T23" fmla="*/ 0 h 129"/>
                <a:gd name="T24" fmla="*/ 0 w 236"/>
                <a:gd name="T25" fmla="*/ 0 h 129"/>
                <a:gd name="T26" fmla="*/ 0 w 236"/>
                <a:gd name="T27" fmla="*/ 0 h 129"/>
                <a:gd name="T28" fmla="*/ 0 w 236"/>
                <a:gd name="T29" fmla="*/ 0 h 129"/>
                <a:gd name="T30" fmla="*/ 0 w 236"/>
                <a:gd name="T31" fmla="*/ 0 h 129"/>
                <a:gd name="T32" fmla="*/ 0 w 236"/>
                <a:gd name="T33" fmla="*/ 0 h 129"/>
                <a:gd name="T34" fmla="*/ 0 w 236"/>
                <a:gd name="T35" fmla="*/ 0 h 129"/>
                <a:gd name="T36" fmla="*/ 0 w 236"/>
                <a:gd name="T37" fmla="*/ 0 h 129"/>
                <a:gd name="T38" fmla="*/ 0 w 236"/>
                <a:gd name="T39" fmla="*/ 0 h 129"/>
                <a:gd name="T40" fmla="*/ 0 w 236"/>
                <a:gd name="T41" fmla="*/ 0 h 129"/>
                <a:gd name="T42" fmla="*/ 0 w 236"/>
                <a:gd name="T43" fmla="*/ 0 h 129"/>
                <a:gd name="T44" fmla="*/ 0 w 236"/>
                <a:gd name="T45" fmla="*/ 0 h 129"/>
                <a:gd name="T46" fmla="*/ 0 w 236"/>
                <a:gd name="T47" fmla="*/ 0 h 129"/>
                <a:gd name="T48" fmla="*/ 0 w 236"/>
                <a:gd name="T49" fmla="*/ 0 h 129"/>
                <a:gd name="T50" fmla="*/ 0 w 236"/>
                <a:gd name="T51" fmla="*/ 0 h 129"/>
                <a:gd name="T52" fmla="*/ 0 w 236"/>
                <a:gd name="T53" fmla="*/ 0 h 129"/>
                <a:gd name="T54" fmla="*/ 0 w 236"/>
                <a:gd name="T55" fmla="*/ 0 h 129"/>
                <a:gd name="T56" fmla="*/ 0 w 236"/>
                <a:gd name="T57" fmla="*/ 0 h 129"/>
                <a:gd name="T58" fmla="*/ 0 w 236"/>
                <a:gd name="T59" fmla="*/ 0 h 129"/>
                <a:gd name="T60" fmla="*/ 0 w 236"/>
                <a:gd name="T61" fmla="*/ 0 h 129"/>
                <a:gd name="T62" fmla="*/ 0 w 236"/>
                <a:gd name="T63" fmla="*/ 0 h 129"/>
                <a:gd name="T64" fmla="*/ 0 w 236"/>
                <a:gd name="T65" fmla="*/ 0 h 129"/>
                <a:gd name="T66" fmla="*/ 0 w 236"/>
                <a:gd name="T67" fmla="*/ 0 h 129"/>
                <a:gd name="T68" fmla="*/ 0 w 236"/>
                <a:gd name="T69" fmla="*/ 0 h 129"/>
                <a:gd name="T70" fmla="*/ 0 w 236"/>
                <a:gd name="T71" fmla="*/ 0 h 129"/>
                <a:gd name="T72" fmla="*/ 0 w 236"/>
                <a:gd name="T73" fmla="*/ 0 h 129"/>
                <a:gd name="T74" fmla="*/ 0 w 236"/>
                <a:gd name="T75" fmla="*/ 0 h 129"/>
                <a:gd name="T76" fmla="*/ 0 w 236"/>
                <a:gd name="T77" fmla="*/ 0 h 129"/>
                <a:gd name="T78" fmla="*/ 0 w 236"/>
                <a:gd name="T79" fmla="*/ 0 h 129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36"/>
                <a:gd name="T121" fmla="*/ 0 h 129"/>
                <a:gd name="T122" fmla="*/ 236 w 236"/>
                <a:gd name="T123" fmla="*/ 129 h 129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36" h="129">
                  <a:moveTo>
                    <a:pt x="169" y="6"/>
                  </a:moveTo>
                  <a:lnTo>
                    <a:pt x="154" y="2"/>
                  </a:lnTo>
                  <a:lnTo>
                    <a:pt x="139" y="2"/>
                  </a:lnTo>
                  <a:lnTo>
                    <a:pt x="124" y="0"/>
                  </a:lnTo>
                  <a:lnTo>
                    <a:pt x="108" y="2"/>
                  </a:lnTo>
                  <a:lnTo>
                    <a:pt x="93" y="2"/>
                  </a:lnTo>
                  <a:lnTo>
                    <a:pt x="76" y="6"/>
                  </a:lnTo>
                  <a:lnTo>
                    <a:pt x="63" y="11"/>
                  </a:lnTo>
                  <a:lnTo>
                    <a:pt x="50" y="17"/>
                  </a:lnTo>
                  <a:lnTo>
                    <a:pt x="34" y="23"/>
                  </a:lnTo>
                  <a:lnTo>
                    <a:pt x="25" y="30"/>
                  </a:lnTo>
                  <a:lnTo>
                    <a:pt x="15" y="40"/>
                  </a:lnTo>
                  <a:lnTo>
                    <a:pt x="8" y="50"/>
                  </a:lnTo>
                  <a:lnTo>
                    <a:pt x="2" y="59"/>
                  </a:lnTo>
                  <a:lnTo>
                    <a:pt x="0" y="72"/>
                  </a:lnTo>
                  <a:lnTo>
                    <a:pt x="0" y="84"/>
                  </a:lnTo>
                  <a:lnTo>
                    <a:pt x="4" y="101"/>
                  </a:lnTo>
                  <a:lnTo>
                    <a:pt x="12" y="110"/>
                  </a:lnTo>
                  <a:lnTo>
                    <a:pt x="21" y="118"/>
                  </a:lnTo>
                  <a:lnTo>
                    <a:pt x="34" y="124"/>
                  </a:lnTo>
                  <a:lnTo>
                    <a:pt x="50" y="127"/>
                  </a:lnTo>
                  <a:lnTo>
                    <a:pt x="63" y="129"/>
                  </a:lnTo>
                  <a:lnTo>
                    <a:pt x="76" y="129"/>
                  </a:lnTo>
                  <a:lnTo>
                    <a:pt x="89" y="127"/>
                  </a:lnTo>
                  <a:lnTo>
                    <a:pt x="105" y="126"/>
                  </a:lnTo>
                  <a:lnTo>
                    <a:pt x="116" y="120"/>
                  </a:lnTo>
                  <a:lnTo>
                    <a:pt x="127" y="114"/>
                  </a:lnTo>
                  <a:lnTo>
                    <a:pt x="137" y="105"/>
                  </a:lnTo>
                  <a:lnTo>
                    <a:pt x="145" y="99"/>
                  </a:lnTo>
                  <a:lnTo>
                    <a:pt x="146" y="89"/>
                  </a:lnTo>
                  <a:lnTo>
                    <a:pt x="148" y="80"/>
                  </a:lnTo>
                  <a:lnTo>
                    <a:pt x="145" y="69"/>
                  </a:lnTo>
                  <a:lnTo>
                    <a:pt x="139" y="59"/>
                  </a:lnTo>
                  <a:lnTo>
                    <a:pt x="127" y="55"/>
                  </a:lnTo>
                  <a:lnTo>
                    <a:pt x="118" y="53"/>
                  </a:lnTo>
                  <a:lnTo>
                    <a:pt x="122" y="63"/>
                  </a:lnTo>
                  <a:lnTo>
                    <a:pt x="124" y="74"/>
                  </a:lnTo>
                  <a:lnTo>
                    <a:pt x="124" y="86"/>
                  </a:lnTo>
                  <a:lnTo>
                    <a:pt x="122" y="95"/>
                  </a:lnTo>
                  <a:lnTo>
                    <a:pt x="116" y="105"/>
                  </a:lnTo>
                  <a:lnTo>
                    <a:pt x="108" y="110"/>
                  </a:lnTo>
                  <a:lnTo>
                    <a:pt x="103" y="112"/>
                  </a:lnTo>
                  <a:lnTo>
                    <a:pt x="97" y="114"/>
                  </a:lnTo>
                  <a:lnTo>
                    <a:pt x="89" y="114"/>
                  </a:lnTo>
                  <a:lnTo>
                    <a:pt x="84" y="114"/>
                  </a:lnTo>
                  <a:lnTo>
                    <a:pt x="72" y="110"/>
                  </a:lnTo>
                  <a:lnTo>
                    <a:pt x="63" y="105"/>
                  </a:lnTo>
                  <a:lnTo>
                    <a:pt x="57" y="97"/>
                  </a:lnTo>
                  <a:lnTo>
                    <a:pt x="53" y="91"/>
                  </a:lnTo>
                  <a:lnTo>
                    <a:pt x="53" y="84"/>
                  </a:lnTo>
                  <a:lnTo>
                    <a:pt x="53" y="76"/>
                  </a:lnTo>
                  <a:lnTo>
                    <a:pt x="57" y="69"/>
                  </a:lnTo>
                  <a:lnTo>
                    <a:pt x="63" y="63"/>
                  </a:lnTo>
                  <a:lnTo>
                    <a:pt x="67" y="53"/>
                  </a:lnTo>
                  <a:lnTo>
                    <a:pt x="74" y="46"/>
                  </a:lnTo>
                  <a:lnTo>
                    <a:pt x="82" y="40"/>
                  </a:lnTo>
                  <a:lnTo>
                    <a:pt x="89" y="34"/>
                  </a:lnTo>
                  <a:lnTo>
                    <a:pt x="99" y="30"/>
                  </a:lnTo>
                  <a:lnTo>
                    <a:pt x="108" y="29"/>
                  </a:lnTo>
                  <a:lnTo>
                    <a:pt x="118" y="29"/>
                  </a:lnTo>
                  <a:lnTo>
                    <a:pt x="127" y="30"/>
                  </a:lnTo>
                  <a:lnTo>
                    <a:pt x="141" y="25"/>
                  </a:lnTo>
                  <a:lnTo>
                    <a:pt x="156" y="25"/>
                  </a:lnTo>
                  <a:lnTo>
                    <a:pt x="169" y="25"/>
                  </a:lnTo>
                  <a:lnTo>
                    <a:pt x="183" y="30"/>
                  </a:lnTo>
                  <a:lnTo>
                    <a:pt x="194" y="34"/>
                  </a:lnTo>
                  <a:lnTo>
                    <a:pt x="207" y="38"/>
                  </a:lnTo>
                  <a:lnTo>
                    <a:pt x="221" y="40"/>
                  </a:lnTo>
                  <a:lnTo>
                    <a:pt x="236" y="44"/>
                  </a:lnTo>
                  <a:lnTo>
                    <a:pt x="236" y="32"/>
                  </a:lnTo>
                  <a:lnTo>
                    <a:pt x="234" y="23"/>
                  </a:lnTo>
                  <a:lnTo>
                    <a:pt x="226" y="17"/>
                  </a:lnTo>
                  <a:lnTo>
                    <a:pt x="217" y="15"/>
                  </a:lnTo>
                  <a:lnTo>
                    <a:pt x="209" y="11"/>
                  </a:lnTo>
                  <a:lnTo>
                    <a:pt x="202" y="11"/>
                  </a:lnTo>
                  <a:lnTo>
                    <a:pt x="192" y="10"/>
                  </a:lnTo>
                  <a:lnTo>
                    <a:pt x="183" y="8"/>
                  </a:lnTo>
                  <a:lnTo>
                    <a:pt x="175" y="6"/>
                  </a:lnTo>
                  <a:lnTo>
                    <a:pt x="169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46" name="Freeform 39">
              <a:extLst>
                <a:ext uri="{FF2B5EF4-FFF2-40B4-BE49-F238E27FC236}">
                  <a16:creationId xmlns:a16="http://schemas.microsoft.com/office/drawing/2014/main" id="{CD1E3849-8E16-CA3A-F595-E6E3F4EC03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9" y="994"/>
              <a:ext cx="56" cy="83"/>
            </a:xfrm>
            <a:custGeom>
              <a:avLst/>
              <a:gdLst>
                <a:gd name="T0" fmla="*/ 0 w 180"/>
                <a:gd name="T1" fmla="*/ 0 h 295"/>
                <a:gd name="T2" fmla="*/ 0 w 180"/>
                <a:gd name="T3" fmla="*/ 0 h 295"/>
                <a:gd name="T4" fmla="*/ 0 w 180"/>
                <a:gd name="T5" fmla="*/ 0 h 295"/>
                <a:gd name="T6" fmla="*/ 0 w 180"/>
                <a:gd name="T7" fmla="*/ 0 h 295"/>
                <a:gd name="T8" fmla="*/ 0 w 180"/>
                <a:gd name="T9" fmla="*/ 0 h 295"/>
                <a:gd name="T10" fmla="*/ 0 w 180"/>
                <a:gd name="T11" fmla="*/ 0 h 295"/>
                <a:gd name="T12" fmla="*/ 0 w 180"/>
                <a:gd name="T13" fmla="*/ 0 h 295"/>
                <a:gd name="T14" fmla="*/ 0 w 180"/>
                <a:gd name="T15" fmla="*/ 0 h 295"/>
                <a:gd name="T16" fmla="*/ 0 w 180"/>
                <a:gd name="T17" fmla="*/ 0 h 295"/>
                <a:gd name="T18" fmla="*/ 0 w 180"/>
                <a:gd name="T19" fmla="*/ 0 h 295"/>
                <a:gd name="T20" fmla="*/ 0 w 180"/>
                <a:gd name="T21" fmla="*/ 0 h 295"/>
                <a:gd name="T22" fmla="*/ 0 w 180"/>
                <a:gd name="T23" fmla="*/ 0 h 295"/>
                <a:gd name="T24" fmla="*/ 0 w 180"/>
                <a:gd name="T25" fmla="*/ 0 h 295"/>
                <a:gd name="T26" fmla="*/ 0 w 180"/>
                <a:gd name="T27" fmla="*/ 0 h 295"/>
                <a:gd name="T28" fmla="*/ 0 w 180"/>
                <a:gd name="T29" fmla="*/ 0 h 295"/>
                <a:gd name="T30" fmla="*/ 0 w 180"/>
                <a:gd name="T31" fmla="*/ 0 h 295"/>
                <a:gd name="T32" fmla="*/ 0 w 180"/>
                <a:gd name="T33" fmla="*/ 0 h 295"/>
                <a:gd name="T34" fmla="*/ 0 w 180"/>
                <a:gd name="T35" fmla="*/ 0 h 295"/>
                <a:gd name="T36" fmla="*/ 0 w 180"/>
                <a:gd name="T37" fmla="*/ 0 h 295"/>
                <a:gd name="T38" fmla="*/ 0 w 180"/>
                <a:gd name="T39" fmla="*/ 0 h 295"/>
                <a:gd name="T40" fmla="*/ 0 w 180"/>
                <a:gd name="T41" fmla="*/ 0 h 295"/>
                <a:gd name="T42" fmla="*/ 0 w 180"/>
                <a:gd name="T43" fmla="*/ 0 h 295"/>
                <a:gd name="T44" fmla="*/ 0 w 180"/>
                <a:gd name="T45" fmla="*/ 0 h 295"/>
                <a:gd name="T46" fmla="*/ 0 w 180"/>
                <a:gd name="T47" fmla="*/ 0 h 295"/>
                <a:gd name="T48" fmla="*/ 0 w 180"/>
                <a:gd name="T49" fmla="*/ 0 h 295"/>
                <a:gd name="T50" fmla="*/ 0 w 180"/>
                <a:gd name="T51" fmla="*/ 0 h 295"/>
                <a:gd name="T52" fmla="*/ 0 w 180"/>
                <a:gd name="T53" fmla="*/ 0 h 295"/>
                <a:gd name="T54" fmla="*/ 0 w 180"/>
                <a:gd name="T55" fmla="*/ 0 h 295"/>
                <a:gd name="T56" fmla="*/ 0 w 180"/>
                <a:gd name="T57" fmla="*/ 0 h 295"/>
                <a:gd name="T58" fmla="*/ 0 w 180"/>
                <a:gd name="T59" fmla="*/ 0 h 295"/>
                <a:gd name="T60" fmla="*/ 0 w 180"/>
                <a:gd name="T61" fmla="*/ 0 h 295"/>
                <a:gd name="T62" fmla="*/ 0 w 180"/>
                <a:gd name="T63" fmla="*/ 0 h 295"/>
                <a:gd name="T64" fmla="*/ 0 w 180"/>
                <a:gd name="T65" fmla="*/ 0 h 295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80"/>
                <a:gd name="T100" fmla="*/ 0 h 295"/>
                <a:gd name="T101" fmla="*/ 180 w 180"/>
                <a:gd name="T102" fmla="*/ 295 h 295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80" h="295">
                  <a:moveTo>
                    <a:pt x="180" y="0"/>
                  </a:moveTo>
                  <a:lnTo>
                    <a:pt x="177" y="0"/>
                  </a:lnTo>
                  <a:lnTo>
                    <a:pt x="173" y="0"/>
                  </a:lnTo>
                  <a:lnTo>
                    <a:pt x="165" y="0"/>
                  </a:lnTo>
                  <a:lnTo>
                    <a:pt x="159" y="0"/>
                  </a:lnTo>
                  <a:lnTo>
                    <a:pt x="159" y="10"/>
                  </a:lnTo>
                  <a:lnTo>
                    <a:pt x="159" y="19"/>
                  </a:lnTo>
                  <a:lnTo>
                    <a:pt x="156" y="27"/>
                  </a:lnTo>
                  <a:lnTo>
                    <a:pt x="156" y="36"/>
                  </a:lnTo>
                  <a:lnTo>
                    <a:pt x="150" y="44"/>
                  </a:lnTo>
                  <a:lnTo>
                    <a:pt x="146" y="51"/>
                  </a:lnTo>
                  <a:lnTo>
                    <a:pt x="140" y="59"/>
                  </a:lnTo>
                  <a:lnTo>
                    <a:pt x="135" y="67"/>
                  </a:lnTo>
                  <a:lnTo>
                    <a:pt x="127" y="72"/>
                  </a:lnTo>
                  <a:lnTo>
                    <a:pt x="119" y="78"/>
                  </a:lnTo>
                  <a:lnTo>
                    <a:pt x="110" y="82"/>
                  </a:lnTo>
                  <a:lnTo>
                    <a:pt x="104" y="88"/>
                  </a:lnTo>
                  <a:lnTo>
                    <a:pt x="97" y="91"/>
                  </a:lnTo>
                  <a:lnTo>
                    <a:pt x="87" y="95"/>
                  </a:lnTo>
                  <a:lnTo>
                    <a:pt x="80" y="99"/>
                  </a:lnTo>
                  <a:lnTo>
                    <a:pt x="72" y="103"/>
                  </a:lnTo>
                  <a:lnTo>
                    <a:pt x="59" y="110"/>
                  </a:lnTo>
                  <a:lnTo>
                    <a:pt x="49" y="118"/>
                  </a:lnTo>
                  <a:lnTo>
                    <a:pt x="40" y="128"/>
                  </a:lnTo>
                  <a:lnTo>
                    <a:pt x="30" y="141"/>
                  </a:lnTo>
                  <a:lnTo>
                    <a:pt x="23" y="150"/>
                  </a:lnTo>
                  <a:lnTo>
                    <a:pt x="17" y="162"/>
                  </a:lnTo>
                  <a:lnTo>
                    <a:pt x="13" y="173"/>
                  </a:lnTo>
                  <a:lnTo>
                    <a:pt x="7" y="186"/>
                  </a:lnTo>
                  <a:lnTo>
                    <a:pt x="4" y="200"/>
                  </a:lnTo>
                  <a:lnTo>
                    <a:pt x="2" y="211"/>
                  </a:lnTo>
                  <a:lnTo>
                    <a:pt x="0" y="224"/>
                  </a:lnTo>
                  <a:lnTo>
                    <a:pt x="0" y="240"/>
                  </a:lnTo>
                  <a:lnTo>
                    <a:pt x="0" y="253"/>
                  </a:lnTo>
                  <a:lnTo>
                    <a:pt x="2" y="266"/>
                  </a:lnTo>
                  <a:lnTo>
                    <a:pt x="4" y="280"/>
                  </a:lnTo>
                  <a:lnTo>
                    <a:pt x="7" y="295"/>
                  </a:lnTo>
                  <a:lnTo>
                    <a:pt x="15" y="295"/>
                  </a:lnTo>
                  <a:lnTo>
                    <a:pt x="24" y="295"/>
                  </a:lnTo>
                  <a:lnTo>
                    <a:pt x="21" y="278"/>
                  </a:lnTo>
                  <a:lnTo>
                    <a:pt x="19" y="263"/>
                  </a:lnTo>
                  <a:lnTo>
                    <a:pt x="17" y="247"/>
                  </a:lnTo>
                  <a:lnTo>
                    <a:pt x="21" y="232"/>
                  </a:lnTo>
                  <a:lnTo>
                    <a:pt x="23" y="215"/>
                  </a:lnTo>
                  <a:lnTo>
                    <a:pt x="26" y="202"/>
                  </a:lnTo>
                  <a:lnTo>
                    <a:pt x="30" y="186"/>
                  </a:lnTo>
                  <a:lnTo>
                    <a:pt x="40" y="175"/>
                  </a:lnTo>
                  <a:lnTo>
                    <a:pt x="45" y="160"/>
                  </a:lnTo>
                  <a:lnTo>
                    <a:pt x="55" y="148"/>
                  </a:lnTo>
                  <a:lnTo>
                    <a:pt x="62" y="135"/>
                  </a:lnTo>
                  <a:lnTo>
                    <a:pt x="76" y="128"/>
                  </a:lnTo>
                  <a:lnTo>
                    <a:pt x="87" y="118"/>
                  </a:lnTo>
                  <a:lnTo>
                    <a:pt x="100" y="112"/>
                  </a:lnTo>
                  <a:lnTo>
                    <a:pt x="116" y="109"/>
                  </a:lnTo>
                  <a:lnTo>
                    <a:pt x="133" y="105"/>
                  </a:lnTo>
                  <a:lnTo>
                    <a:pt x="142" y="95"/>
                  </a:lnTo>
                  <a:lnTo>
                    <a:pt x="156" y="84"/>
                  </a:lnTo>
                  <a:lnTo>
                    <a:pt x="165" y="70"/>
                  </a:lnTo>
                  <a:lnTo>
                    <a:pt x="173" y="57"/>
                  </a:lnTo>
                  <a:lnTo>
                    <a:pt x="175" y="50"/>
                  </a:lnTo>
                  <a:lnTo>
                    <a:pt x="177" y="42"/>
                  </a:lnTo>
                  <a:lnTo>
                    <a:pt x="178" y="34"/>
                  </a:lnTo>
                  <a:lnTo>
                    <a:pt x="180" y="27"/>
                  </a:lnTo>
                  <a:lnTo>
                    <a:pt x="180" y="13"/>
                  </a:lnTo>
                  <a:lnTo>
                    <a:pt x="18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47" name="Freeform 40">
              <a:extLst>
                <a:ext uri="{FF2B5EF4-FFF2-40B4-BE49-F238E27FC236}">
                  <a16:creationId xmlns:a16="http://schemas.microsoft.com/office/drawing/2014/main" id="{68A3DAB3-AC67-92DA-7DCD-F191215645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1" y="1030"/>
              <a:ext cx="50" cy="64"/>
            </a:xfrm>
            <a:custGeom>
              <a:avLst/>
              <a:gdLst>
                <a:gd name="T0" fmla="*/ 0 w 163"/>
                <a:gd name="T1" fmla="*/ 0 h 226"/>
                <a:gd name="T2" fmla="*/ 0 w 163"/>
                <a:gd name="T3" fmla="*/ 0 h 226"/>
                <a:gd name="T4" fmla="*/ 0 w 163"/>
                <a:gd name="T5" fmla="*/ 0 h 226"/>
                <a:gd name="T6" fmla="*/ 0 w 163"/>
                <a:gd name="T7" fmla="*/ 0 h 226"/>
                <a:gd name="T8" fmla="*/ 0 w 163"/>
                <a:gd name="T9" fmla="*/ 0 h 226"/>
                <a:gd name="T10" fmla="*/ 0 w 163"/>
                <a:gd name="T11" fmla="*/ 0 h 226"/>
                <a:gd name="T12" fmla="*/ 0 w 163"/>
                <a:gd name="T13" fmla="*/ 0 h 226"/>
                <a:gd name="T14" fmla="*/ 0 w 163"/>
                <a:gd name="T15" fmla="*/ 0 h 226"/>
                <a:gd name="T16" fmla="*/ 0 w 163"/>
                <a:gd name="T17" fmla="*/ 0 h 226"/>
                <a:gd name="T18" fmla="*/ 0 w 163"/>
                <a:gd name="T19" fmla="*/ 0 h 226"/>
                <a:gd name="T20" fmla="*/ 0 w 163"/>
                <a:gd name="T21" fmla="*/ 0 h 226"/>
                <a:gd name="T22" fmla="*/ 0 w 163"/>
                <a:gd name="T23" fmla="*/ 0 h 226"/>
                <a:gd name="T24" fmla="*/ 0 w 163"/>
                <a:gd name="T25" fmla="*/ 0 h 226"/>
                <a:gd name="T26" fmla="*/ 0 w 163"/>
                <a:gd name="T27" fmla="*/ 0 h 226"/>
                <a:gd name="T28" fmla="*/ 0 w 163"/>
                <a:gd name="T29" fmla="*/ 0 h 226"/>
                <a:gd name="T30" fmla="*/ 0 w 163"/>
                <a:gd name="T31" fmla="*/ 0 h 226"/>
                <a:gd name="T32" fmla="*/ 0 w 163"/>
                <a:gd name="T33" fmla="*/ 0 h 226"/>
                <a:gd name="T34" fmla="*/ 0 w 163"/>
                <a:gd name="T35" fmla="*/ 0 h 226"/>
                <a:gd name="T36" fmla="*/ 0 w 163"/>
                <a:gd name="T37" fmla="*/ 0 h 226"/>
                <a:gd name="T38" fmla="*/ 0 w 163"/>
                <a:gd name="T39" fmla="*/ 0 h 226"/>
                <a:gd name="T40" fmla="*/ 0 w 163"/>
                <a:gd name="T41" fmla="*/ 0 h 226"/>
                <a:gd name="T42" fmla="*/ 0 w 163"/>
                <a:gd name="T43" fmla="*/ 0 h 226"/>
                <a:gd name="T44" fmla="*/ 0 w 163"/>
                <a:gd name="T45" fmla="*/ 0 h 226"/>
                <a:gd name="T46" fmla="*/ 0 w 163"/>
                <a:gd name="T47" fmla="*/ 0 h 226"/>
                <a:gd name="T48" fmla="*/ 0 w 163"/>
                <a:gd name="T49" fmla="*/ 0 h 226"/>
                <a:gd name="T50" fmla="*/ 0 w 163"/>
                <a:gd name="T51" fmla="*/ 0 h 226"/>
                <a:gd name="T52" fmla="*/ 0 w 163"/>
                <a:gd name="T53" fmla="*/ 0 h 226"/>
                <a:gd name="T54" fmla="*/ 0 w 163"/>
                <a:gd name="T55" fmla="*/ 0 h 226"/>
                <a:gd name="T56" fmla="*/ 0 w 163"/>
                <a:gd name="T57" fmla="*/ 0 h 226"/>
                <a:gd name="T58" fmla="*/ 0 w 163"/>
                <a:gd name="T59" fmla="*/ 0 h 226"/>
                <a:gd name="T60" fmla="*/ 0 w 163"/>
                <a:gd name="T61" fmla="*/ 0 h 226"/>
                <a:gd name="T62" fmla="*/ 0 w 163"/>
                <a:gd name="T63" fmla="*/ 0 h 226"/>
                <a:gd name="T64" fmla="*/ 0 w 163"/>
                <a:gd name="T65" fmla="*/ 0 h 226"/>
                <a:gd name="T66" fmla="*/ 0 w 163"/>
                <a:gd name="T67" fmla="*/ 0 h 22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63"/>
                <a:gd name="T103" fmla="*/ 0 h 226"/>
                <a:gd name="T104" fmla="*/ 163 w 163"/>
                <a:gd name="T105" fmla="*/ 226 h 22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63" h="226">
                  <a:moveTo>
                    <a:pt x="114" y="4"/>
                  </a:moveTo>
                  <a:lnTo>
                    <a:pt x="93" y="0"/>
                  </a:lnTo>
                  <a:lnTo>
                    <a:pt x="76" y="2"/>
                  </a:lnTo>
                  <a:lnTo>
                    <a:pt x="59" y="8"/>
                  </a:lnTo>
                  <a:lnTo>
                    <a:pt x="45" y="17"/>
                  </a:lnTo>
                  <a:lnTo>
                    <a:pt x="32" y="25"/>
                  </a:lnTo>
                  <a:lnTo>
                    <a:pt x="23" y="40"/>
                  </a:lnTo>
                  <a:lnTo>
                    <a:pt x="13" y="53"/>
                  </a:lnTo>
                  <a:lnTo>
                    <a:pt x="7" y="72"/>
                  </a:lnTo>
                  <a:lnTo>
                    <a:pt x="2" y="88"/>
                  </a:lnTo>
                  <a:lnTo>
                    <a:pt x="2" y="107"/>
                  </a:lnTo>
                  <a:lnTo>
                    <a:pt x="0" y="124"/>
                  </a:lnTo>
                  <a:lnTo>
                    <a:pt x="2" y="143"/>
                  </a:lnTo>
                  <a:lnTo>
                    <a:pt x="5" y="158"/>
                  </a:lnTo>
                  <a:lnTo>
                    <a:pt x="13" y="175"/>
                  </a:lnTo>
                  <a:lnTo>
                    <a:pt x="21" y="188"/>
                  </a:lnTo>
                  <a:lnTo>
                    <a:pt x="34" y="202"/>
                  </a:lnTo>
                  <a:lnTo>
                    <a:pt x="38" y="207"/>
                  </a:lnTo>
                  <a:lnTo>
                    <a:pt x="45" y="215"/>
                  </a:lnTo>
                  <a:lnTo>
                    <a:pt x="55" y="221"/>
                  </a:lnTo>
                  <a:lnTo>
                    <a:pt x="62" y="226"/>
                  </a:lnTo>
                  <a:lnTo>
                    <a:pt x="61" y="215"/>
                  </a:lnTo>
                  <a:lnTo>
                    <a:pt x="59" y="207"/>
                  </a:lnTo>
                  <a:lnTo>
                    <a:pt x="53" y="200"/>
                  </a:lnTo>
                  <a:lnTo>
                    <a:pt x="51" y="190"/>
                  </a:lnTo>
                  <a:lnTo>
                    <a:pt x="45" y="183"/>
                  </a:lnTo>
                  <a:lnTo>
                    <a:pt x="42" y="175"/>
                  </a:lnTo>
                  <a:lnTo>
                    <a:pt x="38" y="168"/>
                  </a:lnTo>
                  <a:lnTo>
                    <a:pt x="34" y="162"/>
                  </a:lnTo>
                  <a:lnTo>
                    <a:pt x="28" y="152"/>
                  </a:lnTo>
                  <a:lnTo>
                    <a:pt x="24" y="145"/>
                  </a:lnTo>
                  <a:lnTo>
                    <a:pt x="21" y="137"/>
                  </a:lnTo>
                  <a:lnTo>
                    <a:pt x="19" y="130"/>
                  </a:lnTo>
                  <a:lnTo>
                    <a:pt x="17" y="122"/>
                  </a:lnTo>
                  <a:lnTo>
                    <a:pt x="17" y="114"/>
                  </a:lnTo>
                  <a:lnTo>
                    <a:pt x="19" y="105"/>
                  </a:lnTo>
                  <a:lnTo>
                    <a:pt x="24" y="95"/>
                  </a:lnTo>
                  <a:lnTo>
                    <a:pt x="24" y="86"/>
                  </a:lnTo>
                  <a:lnTo>
                    <a:pt x="26" y="78"/>
                  </a:lnTo>
                  <a:lnTo>
                    <a:pt x="30" y="69"/>
                  </a:lnTo>
                  <a:lnTo>
                    <a:pt x="34" y="61"/>
                  </a:lnTo>
                  <a:lnTo>
                    <a:pt x="43" y="48"/>
                  </a:lnTo>
                  <a:lnTo>
                    <a:pt x="59" y="38"/>
                  </a:lnTo>
                  <a:lnTo>
                    <a:pt x="66" y="34"/>
                  </a:lnTo>
                  <a:lnTo>
                    <a:pt x="72" y="33"/>
                  </a:lnTo>
                  <a:lnTo>
                    <a:pt x="81" y="33"/>
                  </a:lnTo>
                  <a:lnTo>
                    <a:pt x="89" y="36"/>
                  </a:lnTo>
                  <a:lnTo>
                    <a:pt x="95" y="38"/>
                  </a:lnTo>
                  <a:lnTo>
                    <a:pt x="102" y="46"/>
                  </a:lnTo>
                  <a:lnTo>
                    <a:pt x="110" y="52"/>
                  </a:lnTo>
                  <a:lnTo>
                    <a:pt x="116" y="63"/>
                  </a:lnTo>
                  <a:lnTo>
                    <a:pt x="120" y="67"/>
                  </a:lnTo>
                  <a:lnTo>
                    <a:pt x="127" y="72"/>
                  </a:lnTo>
                  <a:lnTo>
                    <a:pt x="135" y="72"/>
                  </a:lnTo>
                  <a:lnTo>
                    <a:pt x="148" y="72"/>
                  </a:lnTo>
                  <a:lnTo>
                    <a:pt x="156" y="61"/>
                  </a:lnTo>
                  <a:lnTo>
                    <a:pt x="161" y="52"/>
                  </a:lnTo>
                  <a:lnTo>
                    <a:pt x="161" y="40"/>
                  </a:lnTo>
                  <a:lnTo>
                    <a:pt x="163" y="34"/>
                  </a:lnTo>
                  <a:lnTo>
                    <a:pt x="159" y="25"/>
                  </a:lnTo>
                  <a:lnTo>
                    <a:pt x="154" y="21"/>
                  </a:lnTo>
                  <a:lnTo>
                    <a:pt x="146" y="17"/>
                  </a:lnTo>
                  <a:lnTo>
                    <a:pt x="139" y="15"/>
                  </a:lnTo>
                  <a:lnTo>
                    <a:pt x="131" y="12"/>
                  </a:lnTo>
                  <a:lnTo>
                    <a:pt x="123" y="10"/>
                  </a:lnTo>
                  <a:lnTo>
                    <a:pt x="116" y="8"/>
                  </a:lnTo>
                  <a:lnTo>
                    <a:pt x="114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48" name="Freeform 41">
              <a:extLst>
                <a:ext uri="{FF2B5EF4-FFF2-40B4-BE49-F238E27FC236}">
                  <a16:creationId xmlns:a16="http://schemas.microsoft.com/office/drawing/2014/main" id="{A364DE9C-8715-DF68-36A1-F2BF0D8B5C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69" y="980"/>
              <a:ext cx="26" cy="48"/>
            </a:xfrm>
            <a:custGeom>
              <a:avLst/>
              <a:gdLst>
                <a:gd name="T0" fmla="*/ 0 w 84"/>
                <a:gd name="T1" fmla="*/ 0 h 167"/>
                <a:gd name="T2" fmla="*/ 0 w 84"/>
                <a:gd name="T3" fmla="*/ 0 h 167"/>
                <a:gd name="T4" fmla="*/ 0 w 84"/>
                <a:gd name="T5" fmla="*/ 0 h 167"/>
                <a:gd name="T6" fmla="*/ 0 w 84"/>
                <a:gd name="T7" fmla="*/ 0 h 167"/>
                <a:gd name="T8" fmla="*/ 0 w 84"/>
                <a:gd name="T9" fmla="*/ 0 h 167"/>
                <a:gd name="T10" fmla="*/ 0 w 84"/>
                <a:gd name="T11" fmla="*/ 0 h 167"/>
                <a:gd name="T12" fmla="*/ 0 w 84"/>
                <a:gd name="T13" fmla="*/ 0 h 167"/>
                <a:gd name="T14" fmla="*/ 0 w 84"/>
                <a:gd name="T15" fmla="*/ 0 h 167"/>
                <a:gd name="T16" fmla="*/ 0 w 84"/>
                <a:gd name="T17" fmla="*/ 0 h 167"/>
                <a:gd name="T18" fmla="*/ 0 w 84"/>
                <a:gd name="T19" fmla="*/ 0 h 167"/>
                <a:gd name="T20" fmla="*/ 0 w 84"/>
                <a:gd name="T21" fmla="*/ 0 h 167"/>
                <a:gd name="T22" fmla="*/ 0 w 84"/>
                <a:gd name="T23" fmla="*/ 0 h 167"/>
                <a:gd name="T24" fmla="*/ 0 w 84"/>
                <a:gd name="T25" fmla="*/ 0 h 167"/>
                <a:gd name="T26" fmla="*/ 0 w 84"/>
                <a:gd name="T27" fmla="*/ 0 h 167"/>
                <a:gd name="T28" fmla="*/ 0 w 84"/>
                <a:gd name="T29" fmla="*/ 0 h 167"/>
                <a:gd name="T30" fmla="*/ 0 w 84"/>
                <a:gd name="T31" fmla="*/ 0 h 167"/>
                <a:gd name="T32" fmla="*/ 0 w 84"/>
                <a:gd name="T33" fmla="*/ 0 h 167"/>
                <a:gd name="T34" fmla="*/ 0 w 84"/>
                <a:gd name="T35" fmla="*/ 0 h 167"/>
                <a:gd name="T36" fmla="*/ 0 w 84"/>
                <a:gd name="T37" fmla="*/ 0 h 167"/>
                <a:gd name="T38" fmla="*/ 0 w 84"/>
                <a:gd name="T39" fmla="*/ 0 h 167"/>
                <a:gd name="T40" fmla="*/ 0 w 84"/>
                <a:gd name="T41" fmla="*/ 0 h 167"/>
                <a:gd name="T42" fmla="*/ 0 w 84"/>
                <a:gd name="T43" fmla="*/ 0 h 167"/>
                <a:gd name="T44" fmla="*/ 0 w 84"/>
                <a:gd name="T45" fmla="*/ 0 h 167"/>
                <a:gd name="T46" fmla="*/ 0 w 84"/>
                <a:gd name="T47" fmla="*/ 0 h 167"/>
                <a:gd name="T48" fmla="*/ 0 w 84"/>
                <a:gd name="T49" fmla="*/ 0 h 167"/>
                <a:gd name="T50" fmla="*/ 0 w 84"/>
                <a:gd name="T51" fmla="*/ 0 h 167"/>
                <a:gd name="T52" fmla="*/ 0 w 84"/>
                <a:gd name="T53" fmla="*/ 0 h 167"/>
                <a:gd name="T54" fmla="*/ 0 w 84"/>
                <a:gd name="T55" fmla="*/ 0 h 167"/>
                <a:gd name="T56" fmla="*/ 0 w 84"/>
                <a:gd name="T57" fmla="*/ 0 h 167"/>
                <a:gd name="T58" fmla="*/ 0 w 84"/>
                <a:gd name="T59" fmla="*/ 0 h 167"/>
                <a:gd name="T60" fmla="*/ 0 w 84"/>
                <a:gd name="T61" fmla="*/ 0 h 167"/>
                <a:gd name="T62" fmla="*/ 0 w 84"/>
                <a:gd name="T63" fmla="*/ 0 h 167"/>
                <a:gd name="T64" fmla="*/ 0 w 84"/>
                <a:gd name="T65" fmla="*/ 0 h 167"/>
                <a:gd name="T66" fmla="*/ 0 w 84"/>
                <a:gd name="T67" fmla="*/ 0 h 167"/>
                <a:gd name="T68" fmla="*/ 0 w 84"/>
                <a:gd name="T69" fmla="*/ 0 h 167"/>
                <a:gd name="T70" fmla="*/ 0 w 84"/>
                <a:gd name="T71" fmla="*/ 0 h 167"/>
                <a:gd name="T72" fmla="*/ 0 w 84"/>
                <a:gd name="T73" fmla="*/ 0 h 167"/>
                <a:gd name="T74" fmla="*/ 0 w 84"/>
                <a:gd name="T75" fmla="*/ 0 h 167"/>
                <a:gd name="T76" fmla="*/ 0 w 84"/>
                <a:gd name="T77" fmla="*/ 0 h 167"/>
                <a:gd name="T78" fmla="*/ 0 w 84"/>
                <a:gd name="T79" fmla="*/ 0 h 167"/>
                <a:gd name="T80" fmla="*/ 0 w 84"/>
                <a:gd name="T81" fmla="*/ 0 h 167"/>
                <a:gd name="T82" fmla="*/ 0 w 84"/>
                <a:gd name="T83" fmla="*/ 0 h 167"/>
                <a:gd name="T84" fmla="*/ 0 w 84"/>
                <a:gd name="T85" fmla="*/ 0 h 167"/>
                <a:gd name="T86" fmla="*/ 0 w 84"/>
                <a:gd name="T87" fmla="*/ 0 h 167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4"/>
                <a:gd name="T133" fmla="*/ 0 h 167"/>
                <a:gd name="T134" fmla="*/ 84 w 84"/>
                <a:gd name="T135" fmla="*/ 167 h 167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4" h="167">
                  <a:moveTo>
                    <a:pt x="78" y="0"/>
                  </a:moveTo>
                  <a:lnTo>
                    <a:pt x="74" y="0"/>
                  </a:lnTo>
                  <a:lnTo>
                    <a:pt x="71" y="0"/>
                  </a:lnTo>
                  <a:lnTo>
                    <a:pt x="63" y="0"/>
                  </a:lnTo>
                  <a:lnTo>
                    <a:pt x="57" y="0"/>
                  </a:lnTo>
                  <a:lnTo>
                    <a:pt x="59" y="7"/>
                  </a:lnTo>
                  <a:lnTo>
                    <a:pt x="61" y="17"/>
                  </a:lnTo>
                  <a:lnTo>
                    <a:pt x="61" y="26"/>
                  </a:lnTo>
                  <a:lnTo>
                    <a:pt x="61" y="36"/>
                  </a:lnTo>
                  <a:lnTo>
                    <a:pt x="57" y="43"/>
                  </a:lnTo>
                  <a:lnTo>
                    <a:pt x="57" y="53"/>
                  </a:lnTo>
                  <a:lnTo>
                    <a:pt x="54" y="60"/>
                  </a:lnTo>
                  <a:lnTo>
                    <a:pt x="52" y="70"/>
                  </a:lnTo>
                  <a:lnTo>
                    <a:pt x="42" y="85"/>
                  </a:lnTo>
                  <a:lnTo>
                    <a:pt x="31" y="98"/>
                  </a:lnTo>
                  <a:lnTo>
                    <a:pt x="23" y="102"/>
                  </a:lnTo>
                  <a:lnTo>
                    <a:pt x="16" y="110"/>
                  </a:lnTo>
                  <a:lnTo>
                    <a:pt x="8" y="116"/>
                  </a:lnTo>
                  <a:lnTo>
                    <a:pt x="0" y="121"/>
                  </a:lnTo>
                  <a:lnTo>
                    <a:pt x="0" y="123"/>
                  </a:lnTo>
                  <a:lnTo>
                    <a:pt x="4" y="129"/>
                  </a:lnTo>
                  <a:lnTo>
                    <a:pt x="6" y="135"/>
                  </a:lnTo>
                  <a:lnTo>
                    <a:pt x="10" y="144"/>
                  </a:lnTo>
                  <a:lnTo>
                    <a:pt x="14" y="150"/>
                  </a:lnTo>
                  <a:lnTo>
                    <a:pt x="16" y="159"/>
                  </a:lnTo>
                  <a:lnTo>
                    <a:pt x="19" y="163"/>
                  </a:lnTo>
                  <a:lnTo>
                    <a:pt x="21" y="167"/>
                  </a:lnTo>
                  <a:lnTo>
                    <a:pt x="31" y="161"/>
                  </a:lnTo>
                  <a:lnTo>
                    <a:pt x="40" y="157"/>
                  </a:lnTo>
                  <a:lnTo>
                    <a:pt x="48" y="150"/>
                  </a:lnTo>
                  <a:lnTo>
                    <a:pt x="57" y="142"/>
                  </a:lnTo>
                  <a:lnTo>
                    <a:pt x="61" y="131"/>
                  </a:lnTo>
                  <a:lnTo>
                    <a:pt x="69" y="121"/>
                  </a:lnTo>
                  <a:lnTo>
                    <a:pt x="73" y="108"/>
                  </a:lnTo>
                  <a:lnTo>
                    <a:pt x="76" y="98"/>
                  </a:lnTo>
                  <a:lnTo>
                    <a:pt x="78" y="85"/>
                  </a:lnTo>
                  <a:lnTo>
                    <a:pt x="80" y="70"/>
                  </a:lnTo>
                  <a:lnTo>
                    <a:pt x="82" y="57"/>
                  </a:lnTo>
                  <a:lnTo>
                    <a:pt x="84" y="45"/>
                  </a:lnTo>
                  <a:lnTo>
                    <a:pt x="82" y="32"/>
                  </a:lnTo>
                  <a:lnTo>
                    <a:pt x="80" y="19"/>
                  </a:lnTo>
                  <a:lnTo>
                    <a:pt x="80" y="7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49" name="Freeform 42">
              <a:extLst>
                <a:ext uri="{FF2B5EF4-FFF2-40B4-BE49-F238E27FC236}">
                  <a16:creationId xmlns:a16="http://schemas.microsoft.com/office/drawing/2014/main" id="{0E79A3AE-7A67-CD78-A328-E2B4D05923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57" y="1054"/>
              <a:ext cx="37" cy="71"/>
            </a:xfrm>
            <a:custGeom>
              <a:avLst/>
              <a:gdLst>
                <a:gd name="T0" fmla="*/ 0 w 122"/>
                <a:gd name="T1" fmla="*/ 0 h 251"/>
                <a:gd name="T2" fmla="*/ 0 w 122"/>
                <a:gd name="T3" fmla="*/ 0 h 251"/>
                <a:gd name="T4" fmla="*/ 0 w 122"/>
                <a:gd name="T5" fmla="*/ 0 h 251"/>
                <a:gd name="T6" fmla="*/ 0 w 122"/>
                <a:gd name="T7" fmla="*/ 0 h 251"/>
                <a:gd name="T8" fmla="*/ 0 w 122"/>
                <a:gd name="T9" fmla="*/ 0 h 251"/>
                <a:gd name="T10" fmla="*/ 0 w 122"/>
                <a:gd name="T11" fmla="*/ 0 h 251"/>
                <a:gd name="T12" fmla="*/ 0 w 122"/>
                <a:gd name="T13" fmla="*/ 0 h 251"/>
                <a:gd name="T14" fmla="*/ 0 w 122"/>
                <a:gd name="T15" fmla="*/ 0 h 251"/>
                <a:gd name="T16" fmla="*/ 0 w 122"/>
                <a:gd name="T17" fmla="*/ 0 h 251"/>
                <a:gd name="T18" fmla="*/ 0 w 122"/>
                <a:gd name="T19" fmla="*/ 0 h 251"/>
                <a:gd name="T20" fmla="*/ 0 w 122"/>
                <a:gd name="T21" fmla="*/ 0 h 251"/>
                <a:gd name="T22" fmla="*/ 0 w 122"/>
                <a:gd name="T23" fmla="*/ 0 h 251"/>
                <a:gd name="T24" fmla="*/ 0 w 122"/>
                <a:gd name="T25" fmla="*/ 0 h 251"/>
                <a:gd name="T26" fmla="*/ 0 w 122"/>
                <a:gd name="T27" fmla="*/ 0 h 251"/>
                <a:gd name="T28" fmla="*/ 0 w 122"/>
                <a:gd name="T29" fmla="*/ 0 h 251"/>
                <a:gd name="T30" fmla="*/ 0 w 122"/>
                <a:gd name="T31" fmla="*/ 0 h 251"/>
                <a:gd name="T32" fmla="*/ 0 w 122"/>
                <a:gd name="T33" fmla="*/ 0 h 251"/>
                <a:gd name="T34" fmla="*/ 0 w 122"/>
                <a:gd name="T35" fmla="*/ 0 h 251"/>
                <a:gd name="T36" fmla="*/ 0 w 122"/>
                <a:gd name="T37" fmla="*/ 0 h 251"/>
                <a:gd name="T38" fmla="*/ 0 w 122"/>
                <a:gd name="T39" fmla="*/ 0 h 251"/>
                <a:gd name="T40" fmla="*/ 0 w 122"/>
                <a:gd name="T41" fmla="*/ 0 h 251"/>
                <a:gd name="T42" fmla="*/ 0 w 122"/>
                <a:gd name="T43" fmla="*/ 0 h 251"/>
                <a:gd name="T44" fmla="*/ 0 w 122"/>
                <a:gd name="T45" fmla="*/ 0 h 251"/>
                <a:gd name="T46" fmla="*/ 0 w 122"/>
                <a:gd name="T47" fmla="*/ 0 h 251"/>
                <a:gd name="T48" fmla="*/ 0 w 122"/>
                <a:gd name="T49" fmla="*/ 0 h 251"/>
                <a:gd name="T50" fmla="*/ 0 w 122"/>
                <a:gd name="T51" fmla="*/ 0 h 251"/>
                <a:gd name="T52" fmla="*/ 0 w 122"/>
                <a:gd name="T53" fmla="*/ 0 h 251"/>
                <a:gd name="T54" fmla="*/ 0 w 122"/>
                <a:gd name="T55" fmla="*/ 0 h 251"/>
                <a:gd name="T56" fmla="*/ 0 w 122"/>
                <a:gd name="T57" fmla="*/ 0 h 251"/>
                <a:gd name="T58" fmla="*/ 0 w 122"/>
                <a:gd name="T59" fmla="*/ 0 h 251"/>
                <a:gd name="T60" fmla="*/ 0 w 122"/>
                <a:gd name="T61" fmla="*/ 0 h 251"/>
                <a:gd name="T62" fmla="*/ 0 w 122"/>
                <a:gd name="T63" fmla="*/ 0 h 251"/>
                <a:gd name="T64" fmla="*/ 0 w 122"/>
                <a:gd name="T65" fmla="*/ 0 h 251"/>
                <a:gd name="T66" fmla="*/ 0 w 122"/>
                <a:gd name="T67" fmla="*/ 0 h 251"/>
                <a:gd name="T68" fmla="*/ 0 w 122"/>
                <a:gd name="T69" fmla="*/ 0 h 251"/>
                <a:gd name="T70" fmla="*/ 0 w 122"/>
                <a:gd name="T71" fmla="*/ 0 h 251"/>
                <a:gd name="T72" fmla="*/ 0 w 122"/>
                <a:gd name="T73" fmla="*/ 0 h 251"/>
                <a:gd name="T74" fmla="*/ 0 w 122"/>
                <a:gd name="T75" fmla="*/ 0 h 251"/>
                <a:gd name="T76" fmla="*/ 0 w 122"/>
                <a:gd name="T77" fmla="*/ 0 h 251"/>
                <a:gd name="T78" fmla="*/ 0 w 122"/>
                <a:gd name="T79" fmla="*/ 0 h 251"/>
                <a:gd name="T80" fmla="*/ 0 w 122"/>
                <a:gd name="T81" fmla="*/ 0 h 251"/>
                <a:gd name="T82" fmla="*/ 0 w 122"/>
                <a:gd name="T83" fmla="*/ 0 h 251"/>
                <a:gd name="T84" fmla="*/ 0 w 122"/>
                <a:gd name="T85" fmla="*/ 0 h 251"/>
                <a:gd name="T86" fmla="*/ 0 w 122"/>
                <a:gd name="T87" fmla="*/ 0 h 251"/>
                <a:gd name="T88" fmla="*/ 0 w 122"/>
                <a:gd name="T89" fmla="*/ 0 h 251"/>
                <a:gd name="T90" fmla="*/ 0 w 122"/>
                <a:gd name="T91" fmla="*/ 0 h 251"/>
                <a:gd name="T92" fmla="*/ 0 w 122"/>
                <a:gd name="T93" fmla="*/ 0 h 251"/>
                <a:gd name="T94" fmla="*/ 0 w 122"/>
                <a:gd name="T95" fmla="*/ 0 h 251"/>
                <a:gd name="T96" fmla="*/ 0 w 122"/>
                <a:gd name="T97" fmla="*/ 0 h 251"/>
                <a:gd name="T98" fmla="*/ 0 w 122"/>
                <a:gd name="T99" fmla="*/ 0 h 251"/>
                <a:gd name="T100" fmla="*/ 0 w 122"/>
                <a:gd name="T101" fmla="*/ 0 h 251"/>
                <a:gd name="T102" fmla="*/ 0 w 122"/>
                <a:gd name="T103" fmla="*/ 0 h 251"/>
                <a:gd name="T104" fmla="*/ 0 w 122"/>
                <a:gd name="T105" fmla="*/ 0 h 251"/>
                <a:gd name="T106" fmla="*/ 0 w 122"/>
                <a:gd name="T107" fmla="*/ 0 h 251"/>
                <a:gd name="T108" fmla="*/ 0 w 122"/>
                <a:gd name="T109" fmla="*/ 0 h 251"/>
                <a:gd name="T110" fmla="*/ 0 w 122"/>
                <a:gd name="T111" fmla="*/ 0 h 251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22"/>
                <a:gd name="T169" fmla="*/ 0 h 251"/>
                <a:gd name="T170" fmla="*/ 122 w 122"/>
                <a:gd name="T171" fmla="*/ 251 h 251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22" h="251">
                  <a:moveTo>
                    <a:pt x="48" y="2"/>
                  </a:moveTo>
                  <a:lnTo>
                    <a:pt x="35" y="0"/>
                  </a:lnTo>
                  <a:lnTo>
                    <a:pt x="25" y="4"/>
                  </a:lnTo>
                  <a:lnTo>
                    <a:pt x="17" y="10"/>
                  </a:lnTo>
                  <a:lnTo>
                    <a:pt x="12" y="19"/>
                  </a:lnTo>
                  <a:lnTo>
                    <a:pt x="6" y="27"/>
                  </a:lnTo>
                  <a:lnTo>
                    <a:pt x="2" y="38"/>
                  </a:lnTo>
                  <a:lnTo>
                    <a:pt x="0" y="50"/>
                  </a:lnTo>
                  <a:lnTo>
                    <a:pt x="2" y="63"/>
                  </a:lnTo>
                  <a:lnTo>
                    <a:pt x="2" y="76"/>
                  </a:lnTo>
                  <a:lnTo>
                    <a:pt x="6" y="88"/>
                  </a:lnTo>
                  <a:lnTo>
                    <a:pt x="8" y="101"/>
                  </a:lnTo>
                  <a:lnTo>
                    <a:pt x="14" y="114"/>
                  </a:lnTo>
                  <a:lnTo>
                    <a:pt x="17" y="124"/>
                  </a:lnTo>
                  <a:lnTo>
                    <a:pt x="25" y="135"/>
                  </a:lnTo>
                  <a:lnTo>
                    <a:pt x="31" y="143"/>
                  </a:lnTo>
                  <a:lnTo>
                    <a:pt x="38" y="152"/>
                  </a:lnTo>
                  <a:lnTo>
                    <a:pt x="50" y="162"/>
                  </a:lnTo>
                  <a:lnTo>
                    <a:pt x="61" y="171"/>
                  </a:lnTo>
                  <a:lnTo>
                    <a:pt x="73" y="183"/>
                  </a:lnTo>
                  <a:lnTo>
                    <a:pt x="82" y="194"/>
                  </a:lnTo>
                  <a:lnTo>
                    <a:pt x="90" y="207"/>
                  </a:lnTo>
                  <a:lnTo>
                    <a:pt x="95" y="219"/>
                  </a:lnTo>
                  <a:lnTo>
                    <a:pt x="97" y="226"/>
                  </a:lnTo>
                  <a:lnTo>
                    <a:pt x="99" y="232"/>
                  </a:lnTo>
                  <a:lnTo>
                    <a:pt x="99" y="242"/>
                  </a:lnTo>
                  <a:lnTo>
                    <a:pt x="101" y="249"/>
                  </a:lnTo>
                  <a:lnTo>
                    <a:pt x="109" y="249"/>
                  </a:lnTo>
                  <a:lnTo>
                    <a:pt x="118" y="251"/>
                  </a:lnTo>
                  <a:lnTo>
                    <a:pt x="122" y="234"/>
                  </a:lnTo>
                  <a:lnTo>
                    <a:pt x="122" y="221"/>
                  </a:lnTo>
                  <a:lnTo>
                    <a:pt x="118" y="207"/>
                  </a:lnTo>
                  <a:lnTo>
                    <a:pt x="112" y="196"/>
                  </a:lnTo>
                  <a:lnTo>
                    <a:pt x="105" y="184"/>
                  </a:lnTo>
                  <a:lnTo>
                    <a:pt x="97" y="175"/>
                  </a:lnTo>
                  <a:lnTo>
                    <a:pt x="88" y="165"/>
                  </a:lnTo>
                  <a:lnTo>
                    <a:pt x="80" y="158"/>
                  </a:lnTo>
                  <a:lnTo>
                    <a:pt x="69" y="148"/>
                  </a:lnTo>
                  <a:lnTo>
                    <a:pt x="61" y="139"/>
                  </a:lnTo>
                  <a:lnTo>
                    <a:pt x="52" y="127"/>
                  </a:lnTo>
                  <a:lnTo>
                    <a:pt x="46" y="120"/>
                  </a:lnTo>
                  <a:lnTo>
                    <a:pt x="40" y="107"/>
                  </a:lnTo>
                  <a:lnTo>
                    <a:pt x="40" y="95"/>
                  </a:lnTo>
                  <a:lnTo>
                    <a:pt x="42" y="82"/>
                  </a:lnTo>
                  <a:lnTo>
                    <a:pt x="48" y="69"/>
                  </a:lnTo>
                  <a:lnTo>
                    <a:pt x="59" y="67"/>
                  </a:lnTo>
                  <a:lnTo>
                    <a:pt x="69" y="67"/>
                  </a:lnTo>
                  <a:lnTo>
                    <a:pt x="76" y="63"/>
                  </a:lnTo>
                  <a:lnTo>
                    <a:pt x="82" y="59"/>
                  </a:lnTo>
                  <a:lnTo>
                    <a:pt x="86" y="48"/>
                  </a:lnTo>
                  <a:lnTo>
                    <a:pt x="84" y="36"/>
                  </a:lnTo>
                  <a:lnTo>
                    <a:pt x="76" y="23"/>
                  </a:lnTo>
                  <a:lnTo>
                    <a:pt x="67" y="11"/>
                  </a:lnTo>
                  <a:lnTo>
                    <a:pt x="57" y="4"/>
                  </a:lnTo>
                  <a:lnTo>
                    <a:pt x="48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50" name="Freeform 43">
              <a:extLst>
                <a:ext uri="{FF2B5EF4-FFF2-40B4-BE49-F238E27FC236}">
                  <a16:creationId xmlns:a16="http://schemas.microsoft.com/office/drawing/2014/main" id="{2C807577-A5D1-9165-53ED-3B17F16243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4" y="1096"/>
              <a:ext cx="58" cy="88"/>
            </a:xfrm>
            <a:custGeom>
              <a:avLst/>
              <a:gdLst>
                <a:gd name="T0" fmla="*/ 0 w 190"/>
                <a:gd name="T1" fmla="*/ 0 h 314"/>
                <a:gd name="T2" fmla="*/ 0 w 190"/>
                <a:gd name="T3" fmla="*/ 0 h 314"/>
                <a:gd name="T4" fmla="*/ 0 w 190"/>
                <a:gd name="T5" fmla="*/ 0 h 314"/>
                <a:gd name="T6" fmla="*/ 0 w 190"/>
                <a:gd name="T7" fmla="*/ 0 h 314"/>
                <a:gd name="T8" fmla="*/ 0 w 190"/>
                <a:gd name="T9" fmla="*/ 0 h 314"/>
                <a:gd name="T10" fmla="*/ 0 w 190"/>
                <a:gd name="T11" fmla="*/ 0 h 314"/>
                <a:gd name="T12" fmla="*/ 0 w 190"/>
                <a:gd name="T13" fmla="*/ 0 h 314"/>
                <a:gd name="T14" fmla="*/ 0 w 190"/>
                <a:gd name="T15" fmla="*/ 0 h 314"/>
                <a:gd name="T16" fmla="*/ 0 w 190"/>
                <a:gd name="T17" fmla="*/ 0 h 314"/>
                <a:gd name="T18" fmla="*/ 0 w 190"/>
                <a:gd name="T19" fmla="*/ 0 h 314"/>
                <a:gd name="T20" fmla="*/ 0 w 190"/>
                <a:gd name="T21" fmla="*/ 0 h 314"/>
                <a:gd name="T22" fmla="*/ 0 w 190"/>
                <a:gd name="T23" fmla="*/ 0 h 314"/>
                <a:gd name="T24" fmla="*/ 0 w 190"/>
                <a:gd name="T25" fmla="*/ 0 h 314"/>
                <a:gd name="T26" fmla="*/ 0 w 190"/>
                <a:gd name="T27" fmla="*/ 0 h 314"/>
                <a:gd name="T28" fmla="*/ 0 w 190"/>
                <a:gd name="T29" fmla="*/ 0 h 314"/>
                <a:gd name="T30" fmla="*/ 0 w 190"/>
                <a:gd name="T31" fmla="*/ 0 h 314"/>
                <a:gd name="T32" fmla="*/ 0 w 190"/>
                <a:gd name="T33" fmla="*/ 0 h 314"/>
                <a:gd name="T34" fmla="*/ 0 w 190"/>
                <a:gd name="T35" fmla="*/ 0 h 314"/>
                <a:gd name="T36" fmla="*/ 0 w 190"/>
                <a:gd name="T37" fmla="*/ 0 h 314"/>
                <a:gd name="T38" fmla="*/ 0 w 190"/>
                <a:gd name="T39" fmla="*/ 0 h 314"/>
                <a:gd name="T40" fmla="*/ 0 w 190"/>
                <a:gd name="T41" fmla="*/ 0 h 314"/>
                <a:gd name="T42" fmla="*/ 0 w 190"/>
                <a:gd name="T43" fmla="*/ 0 h 314"/>
                <a:gd name="T44" fmla="*/ 0 w 190"/>
                <a:gd name="T45" fmla="*/ 0 h 314"/>
                <a:gd name="T46" fmla="*/ 0 w 190"/>
                <a:gd name="T47" fmla="*/ 0 h 314"/>
                <a:gd name="T48" fmla="*/ 0 w 190"/>
                <a:gd name="T49" fmla="*/ 0 h 314"/>
                <a:gd name="T50" fmla="*/ 0 w 190"/>
                <a:gd name="T51" fmla="*/ 0 h 314"/>
                <a:gd name="T52" fmla="*/ 0 w 190"/>
                <a:gd name="T53" fmla="*/ 0 h 314"/>
                <a:gd name="T54" fmla="*/ 0 w 190"/>
                <a:gd name="T55" fmla="*/ 0 h 314"/>
                <a:gd name="T56" fmla="*/ 0 w 190"/>
                <a:gd name="T57" fmla="*/ 0 h 314"/>
                <a:gd name="T58" fmla="*/ 0 w 190"/>
                <a:gd name="T59" fmla="*/ 0 h 314"/>
                <a:gd name="T60" fmla="*/ 0 w 190"/>
                <a:gd name="T61" fmla="*/ 0 h 314"/>
                <a:gd name="T62" fmla="*/ 0 w 190"/>
                <a:gd name="T63" fmla="*/ 0 h 314"/>
                <a:gd name="T64" fmla="*/ 0 w 190"/>
                <a:gd name="T65" fmla="*/ 0 h 314"/>
                <a:gd name="T66" fmla="*/ 0 w 190"/>
                <a:gd name="T67" fmla="*/ 0 h 314"/>
                <a:gd name="T68" fmla="*/ 0 w 190"/>
                <a:gd name="T69" fmla="*/ 0 h 314"/>
                <a:gd name="T70" fmla="*/ 0 w 190"/>
                <a:gd name="T71" fmla="*/ 0 h 314"/>
                <a:gd name="T72" fmla="*/ 0 w 190"/>
                <a:gd name="T73" fmla="*/ 0 h 314"/>
                <a:gd name="T74" fmla="*/ 0 w 190"/>
                <a:gd name="T75" fmla="*/ 0 h 314"/>
                <a:gd name="T76" fmla="*/ 0 w 190"/>
                <a:gd name="T77" fmla="*/ 0 h 314"/>
                <a:gd name="T78" fmla="*/ 0 w 190"/>
                <a:gd name="T79" fmla="*/ 0 h 314"/>
                <a:gd name="T80" fmla="*/ 0 w 190"/>
                <a:gd name="T81" fmla="*/ 0 h 314"/>
                <a:gd name="T82" fmla="*/ 0 w 190"/>
                <a:gd name="T83" fmla="*/ 0 h 314"/>
                <a:gd name="T84" fmla="*/ 0 w 190"/>
                <a:gd name="T85" fmla="*/ 0 h 314"/>
                <a:gd name="T86" fmla="*/ 0 w 190"/>
                <a:gd name="T87" fmla="*/ 0 h 31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90"/>
                <a:gd name="T133" fmla="*/ 0 h 314"/>
                <a:gd name="T134" fmla="*/ 190 w 190"/>
                <a:gd name="T135" fmla="*/ 314 h 314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90" h="314">
                  <a:moveTo>
                    <a:pt x="123" y="4"/>
                  </a:moveTo>
                  <a:lnTo>
                    <a:pt x="104" y="0"/>
                  </a:lnTo>
                  <a:lnTo>
                    <a:pt x="89" y="0"/>
                  </a:lnTo>
                  <a:lnTo>
                    <a:pt x="74" y="0"/>
                  </a:lnTo>
                  <a:lnTo>
                    <a:pt x="62" y="6"/>
                  </a:lnTo>
                  <a:lnTo>
                    <a:pt x="49" y="10"/>
                  </a:lnTo>
                  <a:lnTo>
                    <a:pt x="40" y="15"/>
                  </a:lnTo>
                  <a:lnTo>
                    <a:pt x="30" y="25"/>
                  </a:lnTo>
                  <a:lnTo>
                    <a:pt x="23" y="36"/>
                  </a:lnTo>
                  <a:lnTo>
                    <a:pt x="15" y="46"/>
                  </a:lnTo>
                  <a:lnTo>
                    <a:pt x="9" y="59"/>
                  </a:lnTo>
                  <a:lnTo>
                    <a:pt x="4" y="73"/>
                  </a:lnTo>
                  <a:lnTo>
                    <a:pt x="4" y="88"/>
                  </a:lnTo>
                  <a:lnTo>
                    <a:pt x="0" y="101"/>
                  </a:lnTo>
                  <a:lnTo>
                    <a:pt x="0" y="118"/>
                  </a:lnTo>
                  <a:lnTo>
                    <a:pt x="0" y="133"/>
                  </a:lnTo>
                  <a:lnTo>
                    <a:pt x="4" y="152"/>
                  </a:lnTo>
                  <a:lnTo>
                    <a:pt x="4" y="158"/>
                  </a:lnTo>
                  <a:lnTo>
                    <a:pt x="7" y="166"/>
                  </a:lnTo>
                  <a:lnTo>
                    <a:pt x="9" y="175"/>
                  </a:lnTo>
                  <a:lnTo>
                    <a:pt x="15" y="183"/>
                  </a:lnTo>
                  <a:lnTo>
                    <a:pt x="24" y="194"/>
                  </a:lnTo>
                  <a:lnTo>
                    <a:pt x="38" y="207"/>
                  </a:lnTo>
                  <a:lnTo>
                    <a:pt x="43" y="213"/>
                  </a:lnTo>
                  <a:lnTo>
                    <a:pt x="51" y="217"/>
                  </a:lnTo>
                  <a:lnTo>
                    <a:pt x="59" y="221"/>
                  </a:lnTo>
                  <a:lnTo>
                    <a:pt x="68" y="225"/>
                  </a:lnTo>
                  <a:lnTo>
                    <a:pt x="76" y="227"/>
                  </a:lnTo>
                  <a:lnTo>
                    <a:pt x="85" y="230"/>
                  </a:lnTo>
                  <a:lnTo>
                    <a:pt x="95" y="230"/>
                  </a:lnTo>
                  <a:lnTo>
                    <a:pt x="106" y="234"/>
                  </a:lnTo>
                  <a:lnTo>
                    <a:pt x="108" y="244"/>
                  </a:lnTo>
                  <a:lnTo>
                    <a:pt x="110" y="255"/>
                  </a:lnTo>
                  <a:lnTo>
                    <a:pt x="106" y="265"/>
                  </a:lnTo>
                  <a:lnTo>
                    <a:pt x="104" y="274"/>
                  </a:lnTo>
                  <a:lnTo>
                    <a:pt x="100" y="284"/>
                  </a:lnTo>
                  <a:lnTo>
                    <a:pt x="97" y="293"/>
                  </a:lnTo>
                  <a:lnTo>
                    <a:pt x="95" y="303"/>
                  </a:lnTo>
                  <a:lnTo>
                    <a:pt x="97" y="314"/>
                  </a:lnTo>
                  <a:lnTo>
                    <a:pt x="106" y="312"/>
                  </a:lnTo>
                  <a:lnTo>
                    <a:pt x="116" y="310"/>
                  </a:lnTo>
                  <a:lnTo>
                    <a:pt x="125" y="308"/>
                  </a:lnTo>
                  <a:lnTo>
                    <a:pt x="133" y="306"/>
                  </a:lnTo>
                  <a:lnTo>
                    <a:pt x="142" y="301"/>
                  </a:lnTo>
                  <a:lnTo>
                    <a:pt x="150" y="293"/>
                  </a:lnTo>
                  <a:lnTo>
                    <a:pt x="152" y="284"/>
                  </a:lnTo>
                  <a:lnTo>
                    <a:pt x="148" y="270"/>
                  </a:lnTo>
                  <a:lnTo>
                    <a:pt x="144" y="263"/>
                  </a:lnTo>
                  <a:lnTo>
                    <a:pt x="142" y="255"/>
                  </a:lnTo>
                  <a:lnTo>
                    <a:pt x="137" y="246"/>
                  </a:lnTo>
                  <a:lnTo>
                    <a:pt x="131" y="236"/>
                  </a:lnTo>
                  <a:lnTo>
                    <a:pt x="133" y="230"/>
                  </a:lnTo>
                  <a:lnTo>
                    <a:pt x="138" y="223"/>
                  </a:lnTo>
                  <a:lnTo>
                    <a:pt x="142" y="213"/>
                  </a:lnTo>
                  <a:lnTo>
                    <a:pt x="146" y="198"/>
                  </a:lnTo>
                  <a:lnTo>
                    <a:pt x="144" y="188"/>
                  </a:lnTo>
                  <a:lnTo>
                    <a:pt x="142" y="181"/>
                  </a:lnTo>
                  <a:lnTo>
                    <a:pt x="138" y="173"/>
                  </a:lnTo>
                  <a:lnTo>
                    <a:pt x="135" y="169"/>
                  </a:lnTo>
                  <a:lnTo>
                    <a:pt x="125" y="166"/>
                  </a:lnTo>
                  <a:lnTo>
                    <a:pt x="118" y="164"/>
                  </a:lnTo>
                  <a:lnTo>
                    <a:pt x="106" y="164"/>
                  </a:lnTo>
                  <a:lnTo>
                    <a:pt x="93" y="166"/>
                  </a:lnTo>
                  <a:lnTo>
                    <a:pt x="93" y="173"/>
                  </a:lnTo>
                  <a:lnTo>
                    <a:pt x="93" y="185"/>
                  </a:lnTo>
                  <a:lnTo>
                    <a:pt x="93" y="196"/>
                  </a:lnTo>
                  <a:lnTo>
                    <a:pt x="97" y="206"/>
                  </a:lnTo>
                  <a:lnTo>
                    <a:pt x="74" y="198"/>
                  </a:lnTo>
                  <a:lnTo>
                    <a:pt x="59" y="190"/>
                  </a:lnTo>
                  <a:lnTo>
                    <a:pt x="45" y="179"/>
                  </a:lnTo>
                  <a:lnTo>
                    <a:pt x="36" y="169"/>
                  </a:lnTo>
                  <a:lnTo>
                    <a:pt x="30" y="156"/>
                  </a:lnTo>
                  <a:lnTo>
                    <a:pt x="26" y="141"/>
                  </a:lnTo>
                  <a:lnTo>
                    <a:pt x="26" y="126"/>
                  </a:lnTo>
                  <a:lnTo>
                    <a:pt x="32" y="112"/>
                  </a:lnTo>
                  <a:lnTo>
                    <a:pt x="36" y="97"/>
                  </a:lnTo>
                  <a:lnTo>
                    <a:pt x="45" y="84"/>
                  </a:lnTo>
                  <a:lnTo>
                    <a:pt x="55" y="73"/>
                  </a:lnTo>
                  <a:lnTo>
                    <a:pt x="68" y="63"/>
                  </a:lnTo>
                  <a:lnTo>
                    <a:pt x="81" y="55"/>
                  </a:lnTo>
                  <a:lnTo>
                    <a:pt x="100" y="52"/>
                  </a:lnTo>
                  <a:lnTo>
                    <a:pt x="119" y="50"/>
                  </a:lnTo>
                  <a:lnTo>
                    <a:pt x="140" y="53"/>
                  </a:lnTo>
                  <a:lnTo>
                    <a:pt x="150" y="53"/>
                  </a:lnTo>
                  <a:lnTo>
                    <a:pt x="157" y="55"/>
                  </a:lnTo>
                  <a:lnTo>
                    <a:pt x="163" y="57"/>
                  </a:lnTo>
                  <a:lnTo>
                    <a:pt x="169" y="63"/>
                  </a:lnTo>
                  <a:lnTo>
                    <a:pt x="173" y="73"/>
                  </a:lnTo>
                  <a:lnTo>
                    <a:pt x="171" y="84"/>
                  </a:lnTo>
                  <a:lnTo>
                    <a:pt x="163" y="95"/>
                  </a:lnTo>
                  <a:lnTo>
                    <a:pt x="152" y="107"/>
                  </a:lnTo>
                  <a:lnTo>
                    <a:pt x="142" y="111"/>
                  </a:lnTo>
                  <a:lnTo>
                    <a:pt x="137" y="114"/>
                  </a:lnTo>
                  <a:lnTo>
                    <a:pt x="127" y="116"/>
                  </a:lnTo>
                  <a:lnTo>
                    <a:pt x="119" y="118"/>
                  </a:lnTo>
                  <a:lnTo>
                    <a:pt x="110" y="109"/>
                  </a:lnTo>
                  <a:lnTo>
                    <a:pt x="106" y="101"/>
                  </a:lnTo>
                  <a:lnTo>
                    <a:pt x="100" y="93"/>
                  </a:lnTo>
                  <a:lnTo>
                    <a:pt x="100" y="86"/>
                  </a:lnTo>
                  <a:lnTo>
                    <a:pt x="89" y="86"/>
                  </a:lnTo>
                  <a:lnTo>
                    <a:pt x="81" y="88"/>
                  </a:lnTo>
                  <a:lnTo>
                    <a:pt x="76" y="92"/>
                  </a:lnTo>
                  <a:lnTo>
                    <a:pt x="74" y="99"/>
                  </a:lnTo>
                  <a:lnTo>
                    <a:pt x="74" y="105"/>
                  </a:lnTo>
                  <a:lnTo>
                    <a:pt x="76" y="112"/>
                  </a:lnTo>
                  <a:lnTo>
                    <a:pt x="80" y="120"/>
                  </a:lnTo>
                  <a:lnTo>
                    <a:pt x="87" y="128"/>
                  </a:lnTo>
                  <a:lnTo>
                    <a:pt x="91" y="135"/>
                  </a:lnTo>
                  <a:lnTo>
                    <a:pt x="100" y="143"/>
                  </a:lnTo>
                  <a:lnTo>
                    <a:pt x="110" y="147"/>
                  </a:lnTo>
                  <a:lnTo>
                    <a:pt x="119" y="152"/>
                  </a:lnTo>
                  <a:lnTo>
                    <a:pt x="129" y="154"/>
                  </a:lnTo>
                  <a:lnTo>
                    <a:pt x="140" y="154"/>
                  </a:lnTo>
                  <a:lnTo>
                    <a:pt x="150" y="152"/>
                  </a:lnTo>
                  <a:lnTo>
                    <a:pt x="161" y="149"/>
                  </a:lnTo>
                  <a:lnTo>
                    <a:pt x="169" y="143"/>
                  </a:lnTo>
                  <a:lnTo>
                    <a:pt x="177" y="137"/>
                  </a:lnTo>
                  <a:lnTo>
                    <a:pt x="180" y="128"/>
                  </a:lnTo>
                  <a:lnTo>
                    <a:pt x="186" y="120"/>
                  </a:lnTo>
                  <a:lnTo>
                    <a:pt x="190" y="109"/>
                  </a:lnTo>
                  <a:lnTo>
                    <a:pt x="190" y="97"/>
                  </a:lnTo>
                  <a:lnTo>
                    <a:pt x="190" y="86"/>
                  </a:lnTo>
                  <a:lnTo>
                    <a:pt x="188" y="74"/>
                  </a:lnTo>
                  <a:lnTo>
                    <a:pt x="182" y="63"/>
                  </a:lnTo>
                  <a:lnTo>
                    <a:pt x="178" y="50"/>
                  </a:lnTo>
                  <a:lnTo>
                    <a:pt x="171" y="38"/>
                  </a:lnTo>
                  <a:lnTo>
                    <a:pt x="165" y="29"/>
                  </a:lnTo>
                  <a:lnTo>
                    <a:pt x="156" y="19"/>
                  </a:lnTo>
                  <a:lnTo>
                    <a:pt x="146" y="12"/>
                  </a:lnTo>
                  <a:lnTo>
                    <a:pt x="135" y="6"/>
                  </a:lnTo>
                  <a:lnTo>
                    <a:pt x="123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51" name="Freeform 44">
              <a:extLst>
                <a:ext uri="{FF2B5EF4-FFF2-40B4-BE49-F238E27FC236}">
                  <a16:creationId xmlns:a16="http://schemas.microsoft.com/office/drawing/2014/main" id="{6A59612A-A937-566A-3D4F-925CF4BAA6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78" y="1139"/>
              <a:ext cx="33" cy="56"/>
            </a:xfrm>
            <a:custGeom>
              <a:avLst/>
              <a:gdLst>
                <a:gd name="T0" fmla="*/ 0 w 106"/>
                <a:gd name="T1" fmla="*/ 0 h 200"/>
                <a:gd name="T2" fmla="*/ 0 w 106"/>
                <a:gd name="T3" fmla="*/ 0 h 200"/>
                <a:gd name="T4" fmla="*/ 0 w 106"/>
                <a:gd name="T5" fmla="*/ 0 h 200"/>
                <a:gd name="T6" fmla="*/ 0 w 106"/>
                <a:gd name="T7" fmla="*/ 0 h 200"/>
                <a:gd name="T8" fmla="*/ 0 w 106"/>
                <a:gd name="T9" fmla="*/ 0 h 200"/>
                <a:gd name="T10" fmla="*/ 0 w 106"/>
                <a:gd name="T11" fmla="*/ 0 h 200"/>
                <a:gd name="T12" fmla="*/ 0 w 106"/>
                <a:gd name="T13" fmla="*/ 0 h 200"/>
                <a:gd name="T14" fmla="*/ 0 w 106"/>
                <a:gd name="T15" fmla="*/ 0 h 200"/>
                <a:gd name="T16" fmla="*/ 0 w 106"/>
                <a:gd name="T17" fmla="*/ 0 h 200"/>
                <a:gd name="T18" fmla="*/ 0 w 106"/>
                <a:gd name="T19" fmla="*/ 0 h 200"/>
                <a:gd name="T20" fmla="*/ 0 w 106"/>
                <a:gd name="T21" fmla="*/ 0 h 200"/>
                <a:gd name="T22" fmla="*/ 0 w 106"/>
                <a:gd name="T23" fmla="*/ 0 h 200"/>
                <a:gd name="T24" fmla="*/ 0 w 106"/>
                <a:gd name="T25" fmla="*/ 0 h 200"/>
                <a:gd name="T26" fmla="*/ 0 w 106"/>
                <a:gd name="T27" fmla="*/ 0 h 200"/>
                <a:gd name="T28" fmla="*/ 0 w 106"/>
                <a:gd name="T29" fmla="*/ 0 h 200"/>
                <a:gd name="T30" fmla="*/ 0 w 106"/>
                <a:gd name="T31" fmla="*/ 0 h 200"/>
                <a:gd name="T32" fmla="*/ 0 w 106"/>
                <a:gd name="T33" fmla="*/ 0 h 200"/>
                <a:gd name="T34" fmla="*/ 0 w 106"/>
                <a:gd name="T35" fmla="*/ 0 h 200"/>
                <a:gd name="T36" fmla="*/ 0 w 106"/>
                <a:gd name="T37" fmla="*/ 0 h 200"/>
                <a:gd name="T38" fmla="*/ 0 w 106"/>
                <a:gd name="T39" fmla="*/ 0 h 200"/>
                <a:gd name="T40" fmla="*/ 0 w 106"/>
                <a:gd name="T41" fmla="*/ 0 h 200"/>
                <a:gd name="T42" fmla="*/ 0 w 106"/>
                <a:gd name="T43" fmla="*/ 0 h 200"/>
                <a:gd name="T44" fmla="*/ 0 w 106"/>
                <a:gd name="T45" fmla="*/ 0 h 200"/>
                <a:gd name="T46" fmla="*/ 0 w 106"/>
                <a:gd name="T47" fmla="*/ 0 h 200"/>
                <a:gd name="T48" fmla="*/ 0 w 106"/>
                <a:gd name="T49" fmla="*/ 0 h 200"/>
                <a:gd name="T50" fmla="*/ 0 w 106"/>
                <a:gd name="T51" fmla="*/ 0 h 200"/>
                <a:gd name="T52" fmla="*/ 0 w 106"/>
                <a:gd name="T53" fmla="*/ 0 h 200"/>
                <a:gd name="T54" fmla="*/ 0 w 106"/>
                <a:gd name="T55" fmla="*/ 0 h 200"/>
                <a:gd name="T56" fmla="*/ 0 w 106"/>
                <a:gd name="T57" fmla="*/ 0 h 200"/>
                <a:gd name="T58" fmla="*/ 0 w 106"/>
                <a:gd name="T59" fmla="*/ 0 h 200"/>
                <a:gd name="T60" fmla="*/ 0 w 106"/>
                <a:gd name="T61" fmla="*/ 0 h 200"/>
                <a:gd name="T62" fmla="*/ 0 w 106"/>
                <a:gd name="T63" fmla="*/ 0 h 200"/>
                <a:gd name="T64" fmla="*/ 0 w 106"/>
                <a:gd name="T65" fmla="*/ 0 h 200"/>
                <a:gd name="T66" fmla="*/ 0 w 106"/>
                <a:gd name="T67" fmla="*/ 0 h 200"/>
                <a:gd name="T68" fmla="*/ 0 w 106"/>
                <a:gd name="T69" fmla="*/ 0 h 200"/>
                <a:gd name="T70" fmla="*/ 0 w 106"/>
                <a:gd name="T71" fmla="*/ 0 h 200"/>
                <a:gd name="T72" fmla="*/ 0 w 106"/>
                <a:gd name="T73" fmla="*/ 0 h 200"/>
                <a:gd name="T74" fmla="*/ 0 w 106"/>
                <a:gd name="T75" fmla="*/ 0 h 200"/>
                <a:gd name="T76" fmla="*/ 0 w 106"/>
                <a:gd name="T77" fmla="*/ 0 h 200"/>
                <a:gd name="T78" fmla="*/ 0 w 106"/>
                <a:gd name="T79" fmla="*/ 0 h 200"/>
                <a:gd name="T80" fmla="*/ 0 w 106"/>
                <a:gd name="T81" fmla="*/ 0 h 200"/>
                <a:gd name="T82" fmla="*/ 0 w 106"/>
                <a:gd name="T83" fmla="*/ 0 h 200"/>
                <a:gd name="T84" fmla="*/ 0 w 106"/>
                <a:gd name="T85" fmla="*/ 0 h 200"/>
                <a:gd name="T86" fmla="*/ 0 w 106"/>
                <a:gd name="T87" fmla="*/ 0 h 200"/>
                <a:gd name="T88" fmla="*/ 0 w 106"/>
                <a:gd name="T89" fmla="*/ 0 h 200"/>
                <a:gd name="T90" fmla="*/ 0 w 106"/>
                <a:gd name="T91" fmla="*/ 0 h 20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106"/>
                <a:gd name="T139" fmla="*/ 0 h 200"/>
                <a:gd name="T140" fmla="*/ 106 w 106"/>
                <a:gd name="T141" fmla="*/ 200 h 200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106" h="200">
                  <a:moveTo>
                    <a:pt x="47" y="0"/>
                  </a:moveTo>
                  <a:lnTo>
                    <a:pt x="43" y="0"/>
                  </a:lnTo>
                  <a:lnTo>
                    <a:pt x="38" y="0"/>
                  </a:lnTo>
                  <a:lnTo>
                    <a:pt x="30" y="0"/>
                  </a:lnTo>
                  <a:lnTo>
                    <a:pt x="23" y="0"/>
                  </a:lnTo>
                  <a:lnTo>
                    <a:pt x="30" y="14"/>
                  </a:lnTo>
                  <a:lnTo>
                    <a:pt x="40" y="27"/>
                  </a:lnTo>
                  <a:lnTo>
                    <a:pt x="51" y="42"/>
                  </a:lnTo>
                  <a:lnTo>
                    <a:pt x="62" y="55"/>
                  </a:lnTo>
                  <a:lnTo>
                    <a:pt x="66" y="61"/>
                  </a:lnTo>
                  <a:lnTo>
                    <a:pt x="72" y="69"/>
                  </a:lnTo>
                  <a:lnTo>
                    <a:pt x="74" y="76"/>
                  </a:lnTo>
                  <a:lnTo>
                    <a:pt x="78" y="84"/>
                  </a:lnTo>
                  <a:lnTo>
                    <a:pt x="78" y="94"/>
                  </a:lnTo>
                  <a:lnTo>
                    <a:pt x="80" y="103"/>
                  </a:lnTo>
                  <a:lnTo>
                    <a:pt x="78" y="113"/>
                  </a:lnTo>
                  <a:lnTo>
                    <a:pt x="76" y="124"/>
                  </a:lnTo>
                  <a:lnTo>
                    <a:pt x="68" y="135"/>
                  </a:lnTo>
                  <a:lnTo>
                    <a:pt x="59" y="147"/>
                  </a:lnTo>
                  <a:lnTo>
                    <a:pt x="47" y="154"/>
                  </a:lnTo>
                  <a:lnTo>
                    <a:pt x="36" y="164"/>
                  </a:lnTo>
                  <a:lnTo>
                    <a:pt x="24" y="168"/>
                  </a:lnTo>
                  <a:lnTo>
                    <a:pt x="13" y="177"/>
                  </a:lnTo>
                  <a:lnTo>
                    <a:pt x="5" y="185"/>
                  </a:lnTo>
                  <a:lnTo>
                    <a:pt x="0" y="196"/>
                  </a:lnTo>
                  <a:lnTo>
                    <a:pt x="7" y="196"/>
                  </a:lnTo>
                  <a:lnTo>
                    <a:pt x="17" y="198"/>
                  </a:lnTo>
                  <a:lnTo>
                    <a:pt x="26" y="198"/>
                  </a:lnTo>
                  <a:lnTo>
                    <a:pt x="34" y="200"/>
                  </a:lnTo>
                  <a:lnTo>
                    <a:pt x="49" y="190"/>
                  </a:lnTo>
                  <a:lnTo>
                    <a:pt x="62" y="183"/>
                  </a:lnTo>
                  <a:lnTo>
                    <a:pt x="76" y="170"/>
                  </a:lnTo>
                  <a:lnTo>
                    <a:pt x="85" y="158"/>
                  </a:lnTo>
                  <a:lnTo>
                    <a:pt x="93" y="145"/>
                  </a:lnTo>
                  <a:lnTo>
                    <a:pt x="100" y="132"/>
                  </a:lnTo>
                  <a:lnTo>
                    <a:pt x="104" y="116"/>
                  </a:lnTo>
                  <a:lnTo>
                    <a:pt x="106" y="103"/>
                  </a:lnTo>
                  <a:lnTo>
                    <a:pt x="104" y="86"/>
                  </a:lnTo>
                  <a:lnTo>
                    <a:pt x="104" y="71"/>
                  </a:lnTo>
                  <a:lnTo>
                    <a:pt x="99" y="55"/>
                  </a:lnTo>
                  <a:lnTo>
                    <a:pt x="93" y="44"/>
                  </a:lnTo>
                  <a:lnTo>
                    <a:pt x="83" y="29"/>
                  </a:lnTo>
                  <a:lnTo>
                    <a:pt x="74" y="17"/>
                  </a:lnTo>
                  <a:lnTo>
                    <a:pt x="61" y="8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52" name="Freeform 45">
              <a:extLst>
                <a:ext uri="{FF2B5EF4-FFF2-40B4-BE49-F238E27FC236}">
                  <a16:creationId xmlns:a16="http://schemas.microsoft.com/office/drawing/2014/main" id="{AB3C28C4-58FD-8E96-7FDF-DCC648D3E4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66" y="1147"/>
              <a:ext cx="22" cy="41"/>
            </a:xfrm>
            <a:custGeom>
              <a:avLst/>
              <a:gdLst>
                <a:gd name="T0" fmla="*/ 0 w 68"/>
                <a:gd name="T1" fmla="*/ 0 h 146"/>
                <a:gd name="T2" fmla="*/ 0 w 68"/>
                <a:gd name="T3" fmla="*/ 0 h 146"/>
                <a:gd name="T4" fmla="*/ 0 w 68"/>
                <a:gd name="T5" fmla="*/ 0 h 146"/>
                <a:gd name="T6" fmla="*/ 0 w 68"/>
                <a:gd name="T7" fmla="*/ 0 h 146"/>
                <a:gd name="T8" fmla="*/ 0 w 68"/>
                <a:gd name="T9" fmla="*/ 0 h 146"/>
                <a:gd name="T10" fmla="*/ 0 w 68"/>
                <a:gd name="T11" fmla="*/ 0 h 146"/>
                <a:gd name="T12" fmla="*/ 0 w 68"/>
                <a:gd name="T13" fmla="*/ 0 h 146"/>
                <a:gd name="T14" fmla="*/ 0 w 68"/>
                <a:gd name="T15" fmla="*/ 0 h 146"/>
                <a:gd name="T16" fmla="*/ 0 w 68"/>
                <a:gd name="T17" fmla="*/ 0 h 146"/>
                <a:gd name="T18" fmla="*/ 0 w 68"/>
                <a:gd name="T19" fmla="*/ 0 h 146"/>
                <a:gd name="T20" fmla="*/ 0 w 68"/>
                <a:gd name="T21" fmla="*/ 0 h 146"/>
                <a:gd name="T22" fmla="*/ 0 w 68"/>
                <a:gd name="T23" fmla="*/ 0 h 146"/>
                <a:gd name="T24" fmla="*/ 0 w 68"/>
                <a:gd name="T25" fmla="*/ 0 h 146"/>
                <a:gd name="T26" fmla="*/ 0 w 68"/>
                <a:gd name="T27" fmla="*/ 0 h 146"/>
                <a:gd name="T28" fmla="*/ 0 w 68"/>
                <a:gd name="T29" fmla="*/ 0 h 146"/>
                <a:gd name="T30" fmla="*/ 0 w 68"/>
                <a:gd name="T31" fmla="*/ 0 h 146"/>
                <a:gd name="T32" fmla="*/ 0 w 68"/>
                <a:gd name="T33" fmla="*/ 0 h 146"/>
                <a:gd name="T34" fmla="*/ 0 w 68"/>
                <a:gd name="T35" fmla="*/ 0 h 146"/>
                <a:gd name="T36" fmla="*/ 0 w 68"/>
                <a:gd name="T37" fmla="*/ 0 h 146"/>
                <a:gd name="T38" fmla="*/ 0 w 68"/>
                <a:gd name="T39" fmla="*/ 0 h 146"/>
                <a:gd name="T40" fmla="*/ 0 w 68"/>
                <a:gd name="T41" fmla="*/ 0 h 146"/>
                <a:gd name="T42" fmla="*/ 0 w 68"/>
                <a:gd name="T43" fmla="*/ 0 h 146"/>
                <a:gd name="T44" fmla="*/ 0 w 68"/>
                <a:gd name="T45" fmla="*/ 0 h 146"/>
                <a:gd name="T46" fmla="*/ 0 w 68"/>
                <a:gd name="T47" fmla="*/ 0 h 146"/>
                <a:gd name="T48" fmla="*/ 0 w 68"/>
                <a:gd name="T49" fmla="*/ 0 h 146"/>
                <a:gd name="T50" fmla="*/ 0 w 68"/>
                <a:gd name="T51" fmla="*/ 0 h 146"/>
                <a:gd name="T52" fmla="*/ 0 w 68"/>
                <a:gd name="T53" fmla="*/ 0 h 146"/>
                <a:gd name="T54" fmla="*/ 0 w 68"/>
                <a:gd name="T55" fmla="*/ 0 h 146"/>
                <a:gd name="T56" fmla="*/ 0 w 68"/>
                <a:gd name="T57" fmla="*/ 0 h 146"/>
                <a:gd name="T58" fmla="*/ 0 w 68"/>
                <a:gd name="T59" fmla="*/ 0 h 146"/>
                <a:gd name="T60" fmla="*/ 0 w 68"/>
                <a:gd name="T61" fmla="*/ 0 h 146"/>
                <a:gd name="T62" fmla="*/ 0 w 68"/>
                <a:gd name="T63" fmla="*/ 0 h 146"/>
                <a:gd name="T64" fmla="*/ 0 w 68"/>
                <a:gd name="T65" fmla="*/ 0 h 146"/>
                <a:gd name="T66" fmla="*/ 0 w 68"/>
                <a:gd name="T67" fmla="*/ 0 h 146"/>
                <a:gd name="T68" fmla="*/ 0 w 68"/>
                <a:gd name="T69" fmla="*/ 0 h 146"/>
                <a:gd name="T70" fmla="*/ 0 w 68"/>
                <a:gd name="T71" fmla="*/ 0 h 146"/>
                <a:gd name="T72" fmla="*/ 0 w 68"/>
                <a:gd name="T73" fmla="*/ 0 h 146"/>
                <a:gd name="T74" fmla="*/ 0 w 68"/>
                <a:gd name="T75" fmla="*/ 0 h 146"/>
                <a:gd name="T76" fmla="*/ 0 w 68"/>
                <a:gd name="T77" fmla="*/ 0 h 146"/>
                <a:gd name="T78" fmla="*/ 0 w 68"/>
                <a:gd name="T79" fmla="*/ 0 h 14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68"/>
                <a:gd name="T121" fmla="*/ 0 h 146"/>
                <a:gd name="T122" fmla="*/ 68 w 68"/>
                <a:gd name="T123" fmla="*/ 146 h 14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68" h="146">
                  <a:moveTo>
                    <a:pt x="51" y="15"/>
                  </a:moveTo>
                  <a:lnTo>
                    <a:pt x="44" y="9"/>
                  </a:lnTo>
                  <a:lnTo>
                    <a:pt x="34" y="6"/>
                  </a:lnTo>
                  <a:lnTo>
                    <a:pt x="23" y="0"/>
                  </a:lnTo>
                  <a:lnTo>
                    <a:pt x="17" y="0"/>
                  </a:lnTo>
                  <a:lnTo>
                    <a:pt x="19" y="8"/>
                  </a:lnTo>
                  <a:lnTo>
                    <a:pt x="19" y="19"/>
                  </a:lnTo>
                  <a:lnTo>
                    <a:pt x="19" y="27"/>
                  </a:lnTo>
                  <a:lnTo>
                    <a:pt x="21" y="38"/>
                  </a:lnTo>
                  <a:lnTo>
                    <a:pt x="19" y="46"/>
                  </a:lnTo>
                  <a:lnTo>
                    <a:pt x="19" y="57"/>
                  </a:lnTo>
                  <a:lnTo>
                    <a:pt x="19" y="65"/>
                  </a:lnTo>
                  <a:lnTo>
                    <a:pt x="19" y="76"/>
                  </a:lnTo>
                  <a:lnTo>
                    <a:pt x="15" y="84"/>
                  </a:lnTo>
                  <a:lnTo>
                    <a:pt x="13" y="93"/>
                  </a:lnTo>
                  <a:lnTo>
                    <a:pt x="11" y="101"/>
                  </a:lnTo>
                  <a:lnTo>
                    <a:pt x="9" y="110"/>
                  </a:lnTo>
                  <a:lnTo>
                    <a:pt x="6" y="118"/>
                  </a:lnTo>
                  <a:lnTo>
                    <a:pt x="4" y="127"/>
                  </a:lnTo>
                  <a:lnTo>
                    <a:pt x="0" y="137"/>
                  </a:lnTo>
                  <a:lnTo>
                    <a:pt x="0" y="146"/>
                  </a:lnTo>
                  <a:lnTo>
                    <a:pt x="7" y="146"/>
                  </a:lnTo>
                  <a:lnTo>
                    <a:pt x="15" y="146"/>
                  </a:lnTo>
                  <a:lnTo>
                    <a:pt x="23" y="146"/>
                  </a:lnTo>
                  <a:lnTo>
                    <a:pt x="30" y="146"/>
                  </a:lnTo>
                  <a:lnTo>
                    <a:pt x="34" y="137"/>
                  </a:lnTo>
                  <a:lnTo>
                    <a:pt x="38" y="129"/>
                  </a:lnTo>
                  <a:lnTo>
                    <a:pt x="44" y="120"/>
                  </a:lnTo>
                  <a:lnTo>
                    <a:pt x="49" y="112"/>
                  </a:lnTo>
                  <a:lnTo>
                    <a:pt x="53" y="103"/>
                  </a:lnTo>
                  <a:lnTo>
                    <a:pt x="57" y="93"/>
                  </a:lnTo>
                  <a:lnTo>
                    <a:pt x="61" y="84"/>
                  </a:lnTo>
                  <a:lnTo>
                    <a:pt x="66" y="76"/>
                  </a:lnTo>
                  <a:lnTo>
                    <a:pt x="66" y="67"/>
                  </a:lnTo>
                  <a:lnTo>
                    <a:pt x="68" y="57"/>
                  </a:lnTo>
                  <a:lnTo>
                    <a:pt x="68" y="48"/>
                  </a:lnTo>
                  <a:lnTo>
                    <a:pt x="68" y="40"/>
                  </a:lnTo>
                  <a:lnTo>
                    <a:pt x="63" y="25"/>
                  </a:lnTo>
                  <a:lnTo>
                    <a:pt x="51" y="1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53" name="Freeform 46">
              <a:extLst>
                <a:ext uri="{FF2B5EF4-FFF2-40B4-BE49-F238E27FC236}">
                  <a16:creationId xmlns:a16="http://schemas.microsoft.com/office/drawing/2014/main" id="{EA47DB5E-3674-2C98-C17E-3B35B1031F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04" y="1168"/>
              <a:ext cx="64" cy="68"/>
            </a:xfrm>
            <a:custGeom>
              <a:avLst/>
              <a:gdLst>
                <a:gd name="T0" fmla="*/ 0 w 210"/>
                <a:gd name="T1" fmla="*/ 0 h 239"/>
                <a:gd name="T2" fmla="*/ 0 w 210"/>
                <a:gd name="T3" fmla="*/ 0 h 239"/>
                <a:gd name="T4" fmla="*/ 0 w 210"/>
                <a:gd name="T5" fmla="*/ 0 h 239"/>
                <a:gd name="T6" fmla="*/ 0 w 210"/>
                <a:gd name="T7" fmla="*/ 0 h 239"/>
                <a:gd name="T8" fmla="*/ 0 w 210"/>
                <a:gd name="T9" fmla="*/ 0 h 239"/>
                <a:gd name="T10" fmla="*/ 0 w 210"/>
                <a:gd name="T11" fmla="*/ 0 h 239"/>
                <a:gd name="T12" fmla="*/ 0 w 210"/>
                <a:gd name="T13" fmla="*/ 0 h 239"/>
                <a:gd name="T14" fmla="*/ 0 w 210"/>
                <a:gd name="T15" fmla="*/ 0 h 239"/>
                <a:gd name="T16" fmla="*/ 0 w 210"/>
                <a:gd name="T17" fmla="*/ 0 h 239"/>
                <a:gd name="T18" fmla="*/ 0 w 210"/>
                <a:gd name="T19" fmla="*/ 0 h 239"/>
                <a:gd name="T20" fmla="*/ 0 w 210"/>
                <a:gd name="T21" fmla="*/ 0 h 239"/>
                <a:gd name="T22" fmla="*/ 0 w 210"/>
                <a:gd name="T23" fmla="*/ 0 h 239"/>
                <a:gd name="T24" fmla="*/ 0 w 210"/>
                <a:gd name="T25" fmla="*/ 0 h 239"/>
                <a:gd name="T26" fmla="*/ 0 w 210"/>
                <a:gd name="T27" fmla="*/ 0 h 239"/>
                <a:gd name="T28" fmla="*/ 0 w 210"/>
                <a:gd name="T29" fmla="*/ 0 h 239"/>
                <a:gd name="T30" fmla="*/ 0 w 210"/>
                <a:gd name="T31" fmla="*/ 0 h 239"/>
                <a:gd name="T32" fmla="*/ 0 w 210"/>
                <a:gd name="T33" fmla="*/ 0 h 239"/>
                <a:gd name="T34" fmla="*/ 0 w 210"/>
                <a:gd name="T35" fmla="*/ 0 h 239"/>
                <a:gd name="T36" fmla="*/ 0 w 210"/>
                <a:gd name="T37" fmla="*/ 0 h 239"/>
                <a:gd name="T38" fmla="*/ 0 w 210"/>
                <a:gd name="T39" fmla="*/ 0 h 239"/>
                <a:gd name="T40" fmla="*/ 0 w 210"/>
                <a:gd name="T41" fmla="*/ 0 h 239"/>
                <a:gd name="T42" fmla="*/ 0 w 210"/>
                <a:gd name="T43" fmla="*/ 0 h 239"/>
                <a:gd name="T44" fmla="*/ 0 w 210"/>
                <a:gd name="T45" fmla="*/ 0 h 239"/>
                <a:gd name="T46" fmla="*/ 0 w 210"/>
                <a:gd name="T47" fmla="*/ 0 h 239"/>
                <a:gd name="T48" fmla="*/ 0 w 210"/>
                <a:gd name="T49" fmla="*/ 0 h 239"/>
                <a:gd name="T50" fmla="*/ 0 w 210"/>
                <a:gd name="T51" fmla="*/ 0 h 239"/>
                <a:gd name="T52" fmla="*/ 0 w 210"/>
                <a:gd name="T53" fmla="*/ 0 h 239"/>
                <a:gd name="T54" fmla="*/ 0 w 210"/>
                <a:gd name="T55" fmla="*/ 0 h 239"/>
                <a:gd name="T56" fmla="*/ 0 w 210"/>
                <a:gd name="T57" fmla="*/ 0 h 239"/>
                <a:gd name="T58" fmla="*/ 0 w 210"/>
                <a:gd name="T59" fmla="*/ 0 h 239"/>
                <a:gd name="T60" fmla="*/ 0 w 210"/>
                <a:gd name="T61" fmla="*/ 0 h 239"/>
                <a:gd name="T62" fmla="*/ 0 w 210"/>
                <a:gd name="T63" fmla="*/ 0 h 239"/>
                <a:gd name="T64" fmla="*/ 0 w 210"/>
                <a:gd name="T65" fmla="*/ 0 h 239"/>
                <a:gd name="T66" fmla="*/ 0 w 210"/>
                <a:gd name="T67" fmla="*/ 0 h 239"/>
                <a:gd name="T68" fmla="*/ 0 w 210"/>
                <a:gd name="T69" fmla="*/ 0 h 239"/>
                <a:gd name="T70" fmla="*/ 0 w 210"/>
                <a:gd name="T71" fmla="*/ 0 h 239"/>
                <a:gd name="T72" fmla="*/ 0 w 210"/>
                <a:gd name="T73" fmla="*/ 0 h 239"/>
                <a:gd name="T74" fmla="*/ 0 w 210"/>
                <a:gd name="T75" fmla="*/ 0 h 239"/>
                <a:gd name="T76" fmla="*/ 0 w 210"/>
                <a:gd name="T77" fmla="*/ 0 h 239"/>
                <a:gd name="T78" fmla="*/ 0 w 210"/>
                <a:gd name="T79" fmla="*/ 0 h 239"/>
                <a:gd name="T80" fmla="*/ 0 w 210"/>
                <a:gd name="T81" fmla="*/ 0 h 239"/>
                <a:gd name="T82" fmla="*/ 0 w 210"/>
                <a:gd name="T83" fmla="*/ 0 h 239"/>
                <a:gd name="T84" fmla="*/ 0 w 210"/>
                <a:gd name="T85" fmla="*/ 0 h 239"/>
                <a:gd name="T86" fmla="*/ 0 w 210"/>
                <a:gd name="T87" fmla="*/ 0 h 239"/>
                <a:gd name="T88" fmla="*/ 0 w 210"/>
                <a:gd name="T89" fmla="*/ 0 h 239"/>
                <a:gd name="T90" fmla="*/ 0 w 210"/>
                <a:gd name="T91" fmla="*/ 0 h 239"/>
                <a:gd name="T92" fmla="*/ 0 w 210"/>
                <a:gd name="T93" fmla="*/ 0 h 239"/>
                <a:gd name="T94" fmla="*/ 0 w 210"/>
                <a:gd name="T95" fmla="*/ 0 h 239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210"/>
                <a:gd name="T145" fmla="*/ 0 h 239"/>
                <a:gd name="T146" fmla="*/ 210 w 210"/>
                <a:gd name="T147" fmla="*/ 239 h 239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210" h="239">
                  <a:moveTo>
                    <a:pt x="149" y="7"/>
                  </a:moveTo>
                  <a:lnTo>
                    <a:pt x="130" y="0"/>
                  </a:lnTo>
                  <a:lnTo>
                    <a:pt x="111" y="0"/>
                  </a:lnTo>
                  <a:lnTo>
                    <a:pt x="92" y="4"/>
                  </a:lnTo>
                  <a:lnTo>
                    <a:pt x="75" y="13"/>
                  </a:lnTo>
                  <a:lnTo>
                    <a:pt x="57" y="25"/>
                  </a:lnTo>
                  <a:lnTo>
                    <a:pt x="42" y="38"/>
                  </a:lnTo>
                  <a:lnTo>
                    <a:pt x="29" y="57"/>
                  </a:lnTo>
                  <a:lnTo>
                    <a:pt x="18" y="76"/>
                  </a:lnTo>
                  <a:lnTo>
                    <a:pt x="8" y="95"/>
                  </a:lnTo>
                  <a:lnTo>
                    <a:pt x="4" y="116"/>
                  </a:lnTo>
                  <a:lnTo>
                    <a:pt x="0" y="137"/>
                  </a:lnTo>
                  <a:lnTo>
                    <a:pt x="2" y="156"/>
                  </a:lnTo>
                  <a:lnTo>
                    <a:pt x="6" y="173"/>
                  </a:lnTo>
                  <a:lnTo>
                    <a:pt x="14" y="192"/>
                  </a:lnTo>
                  <a:lnTo>
                    <a:pt x="27" y="205"/>
                  </a:lnTo>
                  <a:lnTo>
                    <a:pt x="46" y="217"/>
                  </a:lnTo>
                  <a:lnTo>
                    <a:pt x="56" y="220"/>
                  </a:lnTo>
                  <a:lnTo>
                    <a:pt x="69" y="226"/>
                  </a:lnTo>
                  <a:lnTo>
                    <a:pt x="82" y="232"/>
                  </a:lnTo>
                  <a:lnTo>
                    <a:pt x="97" y="237"/>
                  </a:lnTo>
                  <a:lnTo>
                    <a:pt x="113" y="239"/>
                  </a:lnTo>
                  <a:lnTo>
                    <a:pt x="130" y="236"/>
                  </a:lnTo>
                  <a:lnTo>
                    <a:pt x="145" y="230"/>
                  </a:lnTo>
                  <a:lnTo>
                    <a:pt x="160" y="224"/>
                  </a:lnTo>
                  <a:lnTo>
                    <a:pt x="171" y="213"/>
                  </a:lnTo>
                  <a:lnTo>
                    <a:pt x="185" y="201"/>
                  </a:lnTo>
                  <a:lnTo>
                    <a:pt x="194" y="188"/>
                  </a:lnTo>
                  <a:lnTo>
                    <a:pt x="204" y="173"/>
                  </a:lnTo>
                  <a:lnTo>
                    <a:pt x="208" y="158"/>
                  </a:lnTo>
                  <a:lnTo>
                    <a:pt x="210" y="141"/>
                  </a:lnTo>
                  <a:lnTo>
                    <a:pt x="210" y="125"/>
                  </a:lnTo>
                  <a:lnTo>
                    <a:pt x="208" y="112"/>
                  </a:lnTo>
                  <a:lnTo>
                    <a:pt x="202" y="97"/>
                  </a:lnTo>
                  <a:lnTo>
                    <a:pt x="192" y="85"/>
                  </a:lnTo>
                  <a:lnTo>
                    <a:pt x="181" y="76"/>
                  </a:lnTo>
                  <a:lnTo>
                    <a:pt x="164" y="70"/>
                  </a:lnTo>
                  <a:lnTo>
                    <a:pt x="158" y="68"/>
                  </a:lnTo>
                  <a:lnTo>
                    <a:pt x="149" y="66"/>
                  </a:lnTo>
                  <a:lnTo>
                    <a:pt x="139" y="66"/>
                  </a:lnTo>
                  <a:lnTo>
                    <a:pt x="128" y="66"/>
                  </a:lnTo>
                  <a:lnTo>
                    <a:pt x="114" y="66"/>
                  </a:lnTo>
                  <a:lnTo>
                    <a:pt x="105" y="66"/>
                  </a:lnTo>
                  <a:lnTo>
                    <a:pt x="95" y="66"/>
                  </a:lnTo>
                  <a:lnTo>
                    <a:pt x="92" y="70"/>
                  </a:lnTo>
                  <a:lnTo>
                    <a:pt x="84" y="76"/>
                  </a:lnTo>
                  <a:lnTo>
                    <a:pt x="78" y="83"/>
                  </a:lnTo>
                  <a:lnTo>
                    <a:pt x="76" y="87"/>
                  </a:lnTo>
                  <a:lnTo>
                    <a:pt x="78" y="93"/>
                  </a:lnTo>
                  <a:lnTo>
                    <a:pt x="82" y="99"/>
                  </a:lnTo>
                  <a:lnTo>
                    <a:pt x="92" y="108"/>
                  </a:lnTo>
                  <a:lnTo>
                    <a:pt x="101" y="108"/>
                  </a:lnTo>
                  <a:lnTo>
                    <a:pt x="113" y="112"/>
                  </a:lnTo>
                  <a:lnTo>
                    <a:pt x="122" y="112"/>
                  </a:lnTo>
                  <a:lnTo>
                    <a:pt x="133" y="112"/>
                  </a:lnTo>
                  <a:lnTo>
                    <a:pt x="141" y="112"/>
                  </a:lnTo>
                  <a:lnTo>
                    <a:pt x="149" y="118"/>
                  </a:lnTo>
                  <a:lnTo>
                    <a:pt x="158" y="125"/>
                  </a:lnTo>
                  <a:lnTo>
                    <a:pt x="168" y="137"/>
                  </a:lnTo>
                  <a:lnTo>
                    <a:pt x="168" y="150"/>
                  </a:lnTo>
                  <a:lnTo>
                    <a:pt x="166" y="160"/>
                  </a:lnTo>
                  <a:lnTo>
                    <a:pt x="160" y="169"/>
                  </a:lnTo>
                  <a:lnTo>
                    <a:pt x="152" y="175"/>
                  </a:lnTo>
                  <a:lnTo>
                    <a:pt x="143" y="179"/>
                  </a:lnTo>
                  <a:lnTo>
                    <a:pt x="132" y="179"/>
                  </a:lnTo>
                  <a:lnTo>
                    <a:pt x="120" y="179"/>
                  </a:lnTo>
                  <a:lnTo>
                    <a:pt x="107" y="179"/>
                  </a:lnTo>
                  <a:lnTo>
                    <a:pt x="92" y="173"/>
                  </a:lnTo>
                  <a:lnTo>
                    <a:pt x="80" y="165"/>
                  </a:lnTo>
                  <a:lnTo>
                    <a:pt x="69" y="158"/>
                  </a:lnTo>
                  <a:lnTo>
                    <a:pt x="57" y="150"/>
                  </a:lnTo>
                  <a:lnTo>
                    <a:pt x="46" y="141"/>
                  </a:lnTo>
                  <a:lnTo>
                    <a:pt x="40" y="131"/>
                  </a:lnTo>
                  <a:lnTo>
                    <a:pt x="35" y="118"/>
                  </a:lnTo>
                  <a:lnTo>
                    <a:pt x="35" y="108"/>
                  </a:lnTo>
                  <a:lnTo>
                    <a:pt x="33" y="99"/>
                  </a:lnTo>
                  <a:lnTo>
                    <a:pt x="35" y="89"/>
                  </a:lnTo>
                  <a:lnTo>
                    <a:pt x="37" y="82"/>
                  </a:lnTo>
                  <a:lnTo>
                    <a:pt x="40" y="76"/>
                  </a:lnTo>
                  <a:lnTo>
                    <a:pt x="42" y="66"/>
                  </a:lnTo>
                  <a:lnTo>
                    <a:pt x="48" y="59"/>
                  </a:lnTo>
                  <a:lnTo>
                    <a:pt x="54" y="51"/>
                  </a:lnTo>
                  <a:lnTo>
                    <a:pt x="61" y="47"/>
                  </a:lnTo>
                  <a:lnTo>
                    <a:pt x="69" y="40"/>
                  </a:lnTo>
                  <a:lnTo>
                    <a:pt x="76" y="34"/>
                  </a:lnTo>
                  <a:lnTo>
                    <a:pt x="86" y="30"/>
                  </a:lnTo>
                  <a:lnTo>
                    <a:pt x="95" y="28"/>
                  </a:lnTo>
                  <a:lnTo>
                    <a:pt x="103" y="25"/>
                  </a:lnTo>
                  <a:lnTo>
                    <a:pt x="114" y="25"/>
                  </a:lnTo>
                  <a:lnTo>
                    <a:pt x="124" y="23"/>
                  </a:lnTo>
                  <a:lnTo>
                    <a:pt x="133" y="25"/>
                  </a:lnTo>
                  <a:lnTo>
                    <a:pt x="139" y="19"/>
                  </a:lnTo>
                  <a:lnTo>
                    <a:pt x="143" y="15"/>
                  </a:lnTo>
                  <a:lnTo>
                    <a:pt x="147" y="9"/>
                  </a:lnTo>
                  <a:lnTo>
                    <a:pt x="149" y="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54" name="Freeform 47">
              <a:extLst>
                <a:ext uri="{FF2B5EF4-FFF2-40B4-BE49-F238E27FC236}">
                  <a16:creationId xmlns:a16="http://schemas.microsoft.com/office/drawing/2014/main" id="{67DB72E1-B50B-2D74-BD50-0CC1DF955D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60" y="1202"/>
              <a:ext cx="27" cy="43"/>
            </a:xfrm>
            <a:custGeom>
              <a:avLst/>
              <a:gdLst>
                <a:gd name="T0" fmla="*/ 0 w 85"/>
                <a:gd name="T1" fmla="*/ 0 h 152"/>
                <a:gd name="T2" fmla="*/ 0 w 85"/>
                <a:gd name="T3" fmla="*/ 0 h 152"/>
                <a:gd name="T4" fmla="*/ 0 w 85"/>
                <a:gd name="T5" fmla="*/ 0 h 152"/>
                <a:gd name="T6" fmla="*/ 0 w 85"/>
                <a:gd name="T7" fmla="*/ 0 h 152"/>
                <a:gd name="T8" fmla="*/ 0 w 85"/>
                <a:gd name="T9" fmla="*/ 0 h 152"/>
                <a:gd name="T10" fmla="*/ 0 w 85"/>
                <a:gd name="T11" fmla="*/ 0 h 152"/>
                <a:gd name="T12" fmla="*/ 0 w 85"/>
                <a:gd name="T13" fmla="*/ 0 h 152"/>
                <a:gd name="T14" fmla="*/ 0 w 85"/>
                <a:gd name="T15" fmla="*/ 0 h 152"/>
                <a:gd name="T16" fmla="*/ 0 w 85"/>
                <a:gd name="T17" fmla="*/ 0 h 152"/>
                <a:gd name="T18" fmla="*/ 0 w 85"/>
                <a:gd name="T19" fmla="*/ 0 h 152"/>
                <a:gd name="T20" fmla="*/ 0 w 85"/>
                <a:gd name="T21" fmla="*/ 0 h 152"/>
                <a:gd name="T22" fmla="*/ 0 w 85"/>
                <a:gd name="T23" fmla="*/ 0 h 152"/>
                <a:gd name="T24" fmla="*/ 0 w 85"/>
                <a:gd name="T25" fmla="*/ 0 h 152"/>
                <a:gd name="T26" fmla="*/ 0 w 85"/>
                <a:gd name="T27" fmla="*/ 0 h 152"/>
                <a:gd name="T28" fmla="*/ 0 w 85"/>
                <a:gd name="T29" fmla="*/ 0 h 152"/>
                <a:gd name="T30" fmla="*/ 0 w 85"/>
                <a:gd name="T31" fmla="*/ 0 h 152"/>
                <a:gd name="T32" fmla="*/ 0 w 85"/>
                <a:gd name="T33" fmla="*/ 0 h 152"/>
                <a:gd name="T34" fmla="*/ 0 w 85"/>
                <a:gd name="T35" fmla="*/ 0 h 152"/>
                <a:gd name="T36" fmla="*/ 0 w 85"/>
                <a:gd name="T37" fmla="*/ 0 h 152"/>
                <a:gd name="T38" fmla="*/ 0 w 85"/>
                <a:gd name="T39" fmla="*/ 0 h 152"/>
                <a:gd name="T40" fmla="*/ 0 w 85"/>
                <a:gd name="T41" fmla="*/ 0 h 152"/>
                <a:gd name="T42" fmla="*/ 0 w 85"/>
                <a:gd name="T43" fmla="*/ 0 h 152"/>
                <a:gd name="T44" fmla="*/ 0 w 85"/>
                <a:gd name="T45" fmla="*/ 0 h 152"/>
                <a:gd name="T46" fmla="*/ 0 w 85"/>
                <a:gd name="T47" fmla="*/ 0 h 152"/>
                <a:gd name="T48" fmla="*/ 0 w 85"/>
                <a:gd name="T49" fmla="*/ 0 h 152"/>
                <a:gd name="T50" fmla="*/ 0 w 85"/>
                <a:gd name="T51" fmla="*/ 0 h 152"/>
                <a:gd name="T52" fmla="*/ 0 w 85"/>
                <a:gd name="T53" fmla="*/ 0 h 152"/>
                <a:gd name="T54" fmla="*/ 0 w 85"/>
                <a:gd name="T55" fmla="*/ 0 h 152"/>
                <a:gd name="T56" fmla="*/ 0 w 85"/>
                <a:gd name="T57" fmla="*/ 0 h 152"/>
                <a:gd name="T58" fmla="*/ 0 w 85"/>
                <a:gd name="T59" fmla="*/ 0 h 152"/>
                <a:gd name="T60" fmla="*/ 0 w 85"/>
                <a:gd name="T61" fmla="*/ 0 h 152"/>
                <a:gd name="T62" fmla="*/ 0 w 85"/>
                <a:gd name="T63" fmla="*/ 0 h 152"/>
                <a:gd name="T64" fmla="*/ 0 w 85"/>
                <a:gd name="T65" fmla="*/ 0 h 152"/>
                <a:gd name="T66" fmla="*/ 0 w 85"/>
                <a:gd name="T67" fmla="*/ 0 h 152"/>
                <a:gd name="T68" fmla="*/ 0 w 85"/>
                <a:gd name="T69" fmla="*/ 0 h 152"/>
                <a:gd name="T70" fmla="*/ 0 w 85"/>
                <a:gd name="T71" fmla="*/ 0 h 152"/>
                <a:gd name="T72" fmla="*/ 0 w 85"/>
                <a:gd name="T73" fmla="*/ 0 h 152"/>
                <a:gd name="T74" fmla="*/ 0 w 85"/>
                <a:gd name="T75" fmla="*/ 0 h 152"/>
                <a:gd name="T76" fmla="*/ 0 w 85"/>
                <a:gd name="T77" fmla="*/ 0 h 152"/>
                <a:gd name="T78" fmla="*/ 0 w 85"/>
                <a:gd name="T79" fmla="*/ 0 h 152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85"/>
                <a:gd name="T121" fmla="*/ 0 h 152"/>
                <a:gd name="T122" fmla="*/ 85 w 85"/>
                <a:gd name="T123" fmla="*/ 152 h 152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85" h="152">
                  <a:moveTo>
                    <a:pt x="74" y="0"/>
                  </a:moveTo>
                  <a:lnTo>
                    <a:pt x="70" y="0"/>
                  </a:lnTo>
                  <a:lnTo>
                    <a:pt x="66" y="0"/>
                  </a:lnTo>
                  <a:lnTo>
                    <a:pt x="61" y="0"/>
                  </a:lnTo>
                  <a:lnTo>
                    <a:pt x="57" y="0"/>
                  </a:lnTo>
                  <a:lnTo>
                    <a:pt x="59" y="7"/>
                  </a:lnTo>
                  <a:lnTo>
                    <a:pt x="61" y="17"/>
                  </a:lnTo>
                  <a:lnTo>
                    <a:pt x="63" y="26"/>
                  </a:lnTo>
                  <a:lnTo>
                    <a:pt x="64" y="36"/>
                  </a:lnTo>
                  <a:lnTo>
                    <a:pt x="63" y="45"/>
                  </a:lnTo>
                  <a:lnTo>
                    <a:pt x="61" y="55"/>
                  </a:lnTo>
                  <a:lnTo>
                    <a:pt x="59" y="64"/>
                  </a:lnTo>
                  <a:lnTo>
                    <a:pt x="57" y="76"/>
                  </a:lnTo>
                  <a:lnTo>
                    <a:pt x="51" y="83"/>
                  </a:lnTo>
                  <a:lnTo>
                    <a:pt x="45" y="93"/>
                  </a:lnTo>
                  <a:lnTo>
                    <a:pt x="38" y="102"/>
                  </a:lnTo>
                  <a:lnTo>
                    <a:pt x="32" y="110"/>
                  </a:lnTo>
                  <a:lnTo>
                    <a:pt x="25" y="116"/>
                  </a:lnTo>
                  <a:lnTo>
                    <a:pt x="17" y="125"/>
                  </a:lnTo>
                  <a:lnTo>
                    <a:pt x="7" y="131"/>
                  </a:lnTo>
                  <a:lnTo>
                    <a:pt x="0" y="137"/>
                  </a:lnTo>
                  <a:lnTo>
                    <a:pt x="5" y="144"/>
                  </a:lnTo>
                  <a:lnTo>
                    <a:pt x="11" y="152"/>
                  </a:lnTo>
                  <a:lnTo>
                    <a:pt x="21" y="146"/>
                  </a:lnTo>
                  <a:lnTo>
                    <a:pt x="32" y="142"/>
                  </a:lnTo>
                  <a:lnTo>
                    <a:pt x="42" y="135"/>
                  </a:lnTo>
                  <a:lnTo>
                    <a:pt x="51" y="129"/>
                  </a:lnTo>
                  <a:lnTo>
                    <a:pt x="57" y="119"/>
                  </a:lnTo>
                  <a:lnTo>
                    <a:pt x="66" y="110"/>
                  </a:lnTo>
                  <a:lnTo>
                    <a:pt x="70" y="99"/>
                  </a:lnTo>
                  <a:lnTo>
                    <a:pt x="78" y="89"/>
                  </a:lnTo>
                  <a:lnTo>
                    <a:pt x="80" y="78"/>
                  </a:lnTo>
                  <a:lnTo>
                    <a:pt x="83" y="64"/>
                  </a:lnTo>
                  <a:lnTo>
                    <a:pt x="85" y="53"/>
                  </a:lnTo>
                  <a:lnTo>
                    <a:pt x="85" y="42"/>
                  </a:lnTo>
                  <a:lnTo>
                    <a:pt x="85" y="30"/>
                  </a:lnTo>
                  <a:lnTo>
                    <a:pt x="82" y="19"/>
                  </a:lnTo>
                  <a:lnTo>
                    <a:pt x="78" y="7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55" name="Freeform 48">
              <a:extLst>
                <a:ext uri="{FF2B5EF4-FFF2-40B4-BE49-F238E27FC236}">
                  <a16:creationId xmlns:a16="http://schemas.microsoft.com/office/drawing/2014/main" id="{10D83CF1-8765-8A4E-75AB-92098B28AD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22" y="1227"/>
              <a:ext cx="61" cy="77"/>
            </a:xfrm>
            <a:custGeom>
              <a:avLst/>
              <a:gdLst>
                <a:gd name="T0" fmla="*/ 0 w 200"/>
                <a:gd name="T1" fmla="*/ 0 h 272"/>
                <a:gd name="T2" fmla="*/ 0 w 200"/>
                <a:gd name="T3" fmla="*/ 0 h 272"/>
                <a:gd name="T4" fmla="*/ 0 w 200"/>
                <a:gd name="T5" fmla="*/ 0 h 272"/>
                <a:gd name="T6" fmla="*/ 0 w 200"/>
                <a:gd name="T7" fmla="*/ 0 h 272"/>
                <a:gd name="T8" fmla="*/ 0 w 200"/>
                <a:gd name="T9" fmla="*/ 0 h 272"/>
                <a:gd name="T10" fmla="*/ 0 w 200"/>
                <a:gd name="T11" fmla="*/ 0 h 272"/>
                <a:gd name="T12" fmla="*/ 0 w 200"/>
                <a:gd name="T13" fmla="*/ 0 h 272"/>
                <a:gd name="T14" fmla="*/ 0 w 200"/>
                <a:gd name="T15" fmla="*/ 0 h 272"/>
                <a:gd name="T16" fmla="*/ 0 w 200"/>
                <a:gd name="T17" fmla="*/ 0 h 272"/>
                <a:gd name="T18" fmla="*/ 0 w 200"/>
                <a:gd name="T19" fmla="*/ 0 h 272"/>
                <a:gd name="T20" fmla="*/ 0 w 200"/>
                <a:gd name="T21" fmla="*/ 0 h 272"/>
                <a:gd name="T22" fmla="*/ 0 w 200"/>
                <a:gd name="T23" fmla="*/ 0 h 272"/>
                <a:gd name="T24" fmla="*/ 0 w 200"/>
                <a:gd name="T25" fmla="*/ 0 h 272"/>
                <a:gd name="T26" fmla="*/ 0 w 200"/>
                <a:gd name="T27" fmla="*/ 0 h 272"/>
                <a:gd name="T28" fmla="*/ 0 w 200"/>
                <a:gd name="T29" fmla="*/ 0 h 272"/>
                <a:gd name="T30" fmla="*/ 0 w 200"/>
                <a:gd name="T31" fmla="*/ 0 h 272"/>
                <a:gd name="T32" fmla="*/ 0 w 200"/>
                <a:gd name="T33" fmla="*/ 0 h 272"/>
                <a:gd name="T34" fmla="*/ 0 w 200"/>
                <a:gd name="T35" fmla="*/ 0 h 272"/>
                <a:gd name="T36" fmla="*/ 0 w 200"/>
                <a:gd name="T37" fmla="*/ 0 h 272"/>
                <a:gd name="T38" fmla="*/ 0 w 200"/>
                <a:gd name="T39" fmla="*/ 0 h 272"/>
                <a:gd name="T40" fmla="*/ 0 w 200"/>
                <a:gd name="T41" fmla="*/ 0 h 272"/>
                <a:gd name="T42" fmla="*/ 0 w 200"/>
                <a:gd name="T43" fmla="*/ 0 h 272"/>
                <a:gd name="T44" fmla="*/ 0 w 200"/>
                <a:gd name="T45" fmla="*/ 0 h 272"/>
                <a:gd name="T46" fmla="*/ 0 w 200"/>
                <a:gd name="T47" fmla="*/ 0 h 272"/>
                <a:gd name="T48" fmla="*/ 0 w 200"/>
                <a:gd name="T49" fmla="*/ 0 h 272"/>
                <a:gd name="T50" fmla="*/ 0 w 200"/>
                <a:gd name="T51" fmla="*/ 0 h 272"/>
                <a:gd name="T52" fmla="*/ 0 w 200"/>
                <a:gd name="T53" fmla="*/ 0 h 272"/>
                <a:gd name="T54" fmla="*/ 0 w 200"/>
                <a:gd name="T55" fmla="*/ 0 h 272"/>
                <a:gd name="T56" fmla="*/ 0 w 200"/>
                <a:gd name="T57" fmla="*/ 0 h 272"/>
                <a:gd name="T58" fmla="*/ 0 w 200"/>
                <a:gd name="T59" fmla="*/ 0 h 272"/>
                <a:gd name="T60" fmla="*/ 0 w 200"/>
                <a:gd name="T61" fmla="*/ 0 h 272"/>
                <a:gd name="T62" fmla="*/ 0 w 200"/>
                <a:gd name="T63" fmla="*/ 0 h 272"/>
                <a:gd name="T64" fmla="*/ 0 w 200"/>
                <a:gd name="T65" fmla="*/ 0 h 272"/>
                <a:gd name="T66" fmla="*/ 0 w 200"/>
                <a:gd name="T67" fmla="*/ 0 h 272"/>
                <a:gd name="T68" fmla="*/ 0 w 200"/>
                <a:gd name="T69" fmla="*/ 0 h 272"/>
                <a:gd name="T70" fmla="*/ 0 w 200"/>
                <a:gd name="T71" fmla="*/ 0 h 272"/>
                <a:gd name="T72" fmla="*/ 0 w 200"/>
                <a:gd name="T73" fmla="*/ 0 h 272"/>
                <a:gd name="T74" fmla="*/ 0 w 200"/>
                <a:gd name="T75" fmla="*/ 0 h 272"/>
                <a:gd name="T76" fmla="*/ 0 w 200"/>
                <a:gd name="T77" fmla="*/ 0 h 272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200"/>
                <a:gd name="T118" fmla="*/ 0 h 272"/>
                <a:gd name="T119" fmla="*/ 200 w 200"/>
                <a:gd name="T120" fmla="*/ 272 h 272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200" h="272">
                  <a:moveTo>
                    <a:pt x="103" y="4"/>
                  </a:moveTo>
                  <a:lnTo>
                    <a:pt x="82" y="0"/>
                  </a:lnTo>
                  <a:lnTo>
                    <a:pt x="63" y="4"/>
                  </a:lnTo>
                  <a:lnTo>
                    <a:pt x="46" y="9"/>
                  </a:lnTo>
                  <a:lnTo>
                    <a:pt x="33" y="19"/>
                  </a:lnTo>
                  <a:lnTo>
                    <a:pt x="21" y="30"/>
                  </a:lnTo>
                  <a:lnTo>
                    <a:pt x="14" y="47"/>
                  </a:lnTo>
                  <a:lnTo>
                    <a:pt x="6" y="63"/>
                  </a:lnTo>
                  <a:lnTo>
                    <a:pt x="4" y="83"/>
                  </a:lnTo>
                  <a:lnTo>
                    <a:pt x="0" y="101"/>
                  </a:lnTo>
                  <a:lnTo>
                    <a:pt x="2" y="120"/>
                  </a:lnTo>
                  <a:lnTo>
                    <a:pt x="4" y="139"/>
                  </a:lnTo>
                  <a:lnTo>
                    <a:pt x="12" y="156"/>
                  </a:lnTo>
                  <a:lnTo>
                    <a:pt x="19" y="171"/>
                  </a:lnTo>
                  <a:lnTo>
                    <a:pt x="31" y="186"/>
                  </a:lnTo>
                  <a:lnTo>
                    <a:pt x="46" y="198"/>
                  </a:lnTo>
                  <a:lnTo>
                    <a:pt x="63" y="205"/>
                  </a:lnTo>
                  <a:lnTo>
                    <a:pt x="69" y="205"/>
                  </a:lnTo>
                  <a:lnTo>
                    <a:pt x="74" y="211"/>
                  </a:lnTo>
                  <a:lnTo>
                    <a:pt x="82" y="215"/>
                  </a:lnTo>
                  <a:lnTo>
                    <a:pt x="91" y="220"/>
                  </a:lnTo>
                  <a:lnTo>
                    <a:pt x="99" y="224"/>
                  </a:lnTo>
                  <a:lnTo>
                    <a:pt x="107" y="228"/>
                  </a:lnTo>
                  <a:lnTo>
                    <a:pt x="114" y="234"/>
                  </a:lnTo>
                  <a:lnTo>
                    <a:pt x="124" y="241"/>
                  </a:lnTo>
                  <a:lnTo>
                    <a:pt x="131" y="245"/>
                  </a:lnTo>
                  <a:lnTo>
                    <a:pt x="139" y="251"/>
                  </a:lnTo>
                  <a:lnTo>
                    <a:pt x="147" y="257"/>
                  </a:lnTo>
                  <a:lnTo>
                    <a:pt x="156" y="262"/>
                  </a:lnTo>
                  <a:lnTo>
                    <a:pt x="164" y="264"/>
                  </a:lnTo>
                  <a:lnTo>
                    <a:pt x="171" y="268"/>
                  </a:lnTo>
                  <a:lnTo>
                    <a:pt x="181" y="270"/>
                  </a:lnTo>
                  <a:lnTo>
                    <a:pt x="188" y="272"/>
                  </a:lnTo>
                  <a:lnTo>
                    <a:pt x="194" y="253"/>
                  </a:lnTo>
                  <a:lnTo>
                    <a:pt x="200" y="237"/>
                  </a:lnTo>
                  <a:lnTo>
                    <a:pt x="200" y="226"/>
                  </a:lnTo>
                  <a:lnTo>
                    <a:pt x="200" y="218"/>
                  </a:lnTo>
                  <a:lnTo>
                    <a:pt x="194" y="211"/>
                  </a:lnTo>
                  <a:lnTo>
                    <a:pt x="187" y="207"/>
                  </a:lnTo>
                  <a:lnTo>
                    <a:pt x="177" y="203"/>
                  </a:lnTo>
                  <a:lnTo>
                    <a:pt x="169" y="203"/>
                  </a:lnTo>
                  <a:lnTo>
                    <a:pt x="158" y="201"/>
                  </a:lnTo>
                  <a:lnTo>
                    <a:pt x="147" y="201"/>
                  </a:lnTo>
                  <a:lnTo>
                    <a:pt x="135" y="201"/>
                  </a:lnTo>
                  <a:lnTo>
                    <a:pt x="126" y="203"/>
                  </a:lnTo>
                  <a:lnTo>
                    <a:pt x="116" y="201"/>
                  </a:lnTo>
                  <a:lnTo>
                    <a:pt x="109" y="201"/>
                  </a:lnTo>
                  <a:lnTo>
                    <a:pt x="103" y="201"/>
                  </a:lnTo>
                  <a:lnTo>
                    <a:pt x="101" y="201"/>
                  </a:lnTo>
                  <a:lnTo>
                    <a:pt x="90" y="196"/>
                  </a:lnTo>
                  <a:lnTo>
                    <a:pt x="80" y="192"/>
                  </a:lnTo>
                  <a:lnTo>
                    <a:pt x="72" y="188"/>
                  </a:lnTo>
                  <a:lnTo>
                    <a:pt x="65" y="182"/>
                  </a:lnTo>
                  <a:lnTo>
                    <a:pt x="57" y="177"/>
                  </a:lnTo>
                  <a:lnTo>
                    <a:pt x="50" y="171"/>
                  </a:lnTo>
                  <a:lnTo>
                    <a:pt x="42" y="163"/>
                  </a:lnTo>
                  <a:lnTo>
                    <a:pt x="38" y="158"/>
                  </a:lnTo>
                  <a:lnTo>
                    <a:pt x="33" y="150"/>
                  </a:lnTo>
                  <a:lnTo>
                    <a:pt x="29" y="141"/>
                  </a:lnTo>
                  <a:lnTo>
                    <a:pt x="25" y="131"/>
                  </a:lnTo>
                  <a:lnTo>
                    <a:pt x="23" y="123"/>
                  </a:lnTo>
                  <a:lnTo>
                    <a:pt x="21" y="114"/>
                  </a:lnTo>
                  <a:lnTo>
                    <a:pt x="21" y="104"/>
                  </a:lnTo>
                  <a:lnTo>
                    <a:pt x="21" y="95"/>
                  </a:lnTo>
                  <a:lnTo>
                    <a:pt x="23" y="85"/>
                  </a:lnTo>
                  <a:lnTo>
                    <a:pt x="27" y="72"/>
                  </a:lnTo>
                  <a:lnTo>
                    <a:pt x="31" y="61"/>
                  </a:lnTo>
                  <a:lnTo>
                    <a:pt x="38" y="49"/>
                  </a:lnTo>
                  <a:lnTo>
                    <a:pt x="46" y="42"/>
                  </a:lnTo>
                  <a:lnTo>
                    <a:pt x="53" y="32"/>
                  </a:lnTo>
                  <a:lnTo>
                    <a:pt x="67" y="26"/>
                  </a:lnTo>
                  <a:lnTo>
                    <a:pt x="78" y="23"/>
                  </a:lnTo>
                  <a:lnTo>
                    <a:pt x="91" y="21"/>
                  </a:lnTo>
                  <a:lnTo>
                    <a:pt x="95" y="17"/>
                  </a:lnTo>
                  <a:lnTo>
                    <a:pt x="99" y="11"/>
                  </a:lnTo>
                  <a:lnTo>
                    <a:pt x="101" y="6"/>
                  </a:lnTo>
                  <a:lnTo>
                    <a:pt x="103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56" name="Freeform 49">
              <a:extLst>
                <a:ext uri="{FF2B5EF4-FFF2-40B4-BE49-F238E27FC236}">
                  <a16:creationId xmlns:a16="http://schemas.microsoft.com/office/drawing/2014/main" id="{3F12729B-2D9F-B3AD-A945-7471EE50D3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63" y="1237"/>
              <a:ext cx="49" cy="34"/>
            </a:xfrm>
            <a:custGeom>
              <a:avLst/>
              <a:gdLst>
                <a:gd name="T0" fmla="*/ 0 w 162"/>
                <a:gd name="T1" fmla="*/ 0 h 118"/>
                <a:gd name="T2" fmla="*/ 0 w 162"/>
                <a:gd name="T3" fmla="*/ 0 h 118"/>
                <a:gd name="T4" fmla="*/ 0 w 162"/>
                <a:gd name="T5" fmla="*/ 0 h 118"/>
                <a:gd name="T6" fmla="*/ 0 w 162"/>
                <a:gd name="T7" fmla="*/ 0 h 118"/>
                <a:gd name="T8" fmla="*/ 0 w 162"/>
                <a:gd name="T9" fmla="*/ 0 h 118"/>
                <a:gd name="T10" fmla="*/ 0 w 162"/>
                <a:gd name="T11" fmla="*/ 0 h 118"/>
                <a:gd name="T12" fmla="*/ 0 w 162"/>
                <a:gd name="T13" fmla="*/ 0 h 118"/>
                <a:gd name="T14" fmla="*/ 0 w 162"/>
                <a:gd name="T15" fmla="*/ 0 h 118"/>
                <a:gd name="T16" fmla="*/ 0 w 162"/>
                <a:gd name="T17" fmla="*/ 0 h 118"/>
                <a:gd name="T18" fmla="*/ 0 w 162"/>
                <a:gd name="T19" fmla="*/ 0 h 118"/>
                <a:gd name="T20" fmla="*/ 0 w 162"/>
                <a:gd name="T21" fmla="*/ 0 h 118"/>
                <a:gd name="T22" fmla="*/ 0 w 162"/>
                <a:gd name="T23" fmla="*/ 0 h 118"/>
                <a:gd name="T24" fmla="*/ 0 w 162"/>
                <a:gd name="T25" fmla="*/ 0 h 118"/>
                <a:gd name="T26" fmla="*/ 0 w 162"/>
                <a:gd name="T27" fmla="*/ 0 h 118"/>
                <a:gd name="T28" fmla="*/ 0 w 162"/>
                <a:gd name="T29" fmla="*/ 0 h 118"/>
                <a:gd name="T30" fmla="*/ 0 w 162"/>
                <a:gd name="T31" fmla="*/ 0 h 118"/>
                <a:gd name="T32" fmla="*/ 0 w 162"/>
                <a:gd name="T33" fmla="*/ 0 h 118"/>
                <a:gd name="T34" fmla="*/ 0 w 162"/>
                <a:gd name="T35" fmla="*/ 0 h 118"/>
                <a:gd name="T36" fmla="*/ 0 w 162"/>
                <a:gd name="T37" fmla="*/ 0 h 118"/>
                <a:gd name="T38" fmla="*/ 0 w 162"/>
                <a:gd name="T39" fmla="*/ 0 h 118"/>
                <a:gd name="T40" fmla="*/ 0 w 162"/>
                <a:gd name="T41" fmla="*/ 0 h 118"/>
                <a:gd name="T42" fmla="*/ 0 w 162"/>
                <a:gd name="T43" fmla="*/ 0 h 118"/>
                <a:gd name="T44" fmla="*/ 0 w 162"/>
                <a:gd name="T45" fmla="*/ 0 h 118"/>
                <a:gd name="T46" fmla="*/ 0 w 162"/>
                <a:gd name="T47" fmla="*/ 0 h 118"/>
                <a:gd name="T48" fmla="*/ 0 w 162"/>
                <a:gd name="T49" fmla="*/ 0 h 118"/>
                <a:gd name="T50" fmla="*/ 0 w 162"/>
                <a:gd name="T51" fmla="*/ 0 h 118"/>
                <a:gd name="T52" fmla="*/ 0 w 162"/>
                <a:gd name="T53" fmla="*/ 0 h 118"/>
                <a:gd name="T54" fmla="*/ 0 w 162"/>
                <a:gd name="T55" fmla="*/ 0 h 118"/>
                <a:gd name="T56" fmla="*/ 0 w 162"/>
                <a:gd name="T57" fmla="*/ 0 h 118"/>
                <a:gd name="T58" fmla="*/ 0 w 162"/>
                <a:gd name="T59" fmla="*/ 0 h 118"/>
                <a:gd name="T60" fmla="*/ 0 w 162"/>
                <a:gd name="T61" fmla="*/ 0 h 118"/>
                <a:gd name="T62" fmla="*/ 0 w 162"/>
                <a:gd name="T63" fmla="*/ 0 h 118"/>
                <a:gd name="T64" fmla="*/ 0 w 162"/>
                <a:gd name="T65" fmla="*/ 0 h 118"/>
                <a:gd name="T66" fmla="*/ 0 w 162"/>
                <a:gd name="T67" fmla="*/ 0 h 118"/>
                <a:gd name="T68" fmla="*/ 0 w 162"/>
                <a:gd name="T69" fmla="*/ 0 h 118"/>
                <a:gd name="T70" fmla="*/ 0 w 162"/>
                <a:gd name="T71" fmla="*/ 0 h 118"/>
                <a:gd name="T72" fmla="*/ 0 w 162"/>
                <a:gd name="T73" fmla="*/ 0 h 118"/>
                <a:gd name="T74" fmla="*/ 0 w 162"/>
                <a:gd name="T75" fmla="*/ 0 h 118"/>
                <a:gd name="T76" fmla="*/ 0 w 162"/>
                <a:gd name="T77" fmla="*/ 0 h 118"/>
                <a:gd name="T78" fmla="*/ 0 w 162"/>
                <a:gd name="T79" fmla="*/ 0 h 118"/>
                <a:gd name="T80" fmla="*/ 0 w 162"/>
                <a:gd name="T81" fmla="*/ 0 h 118"/>
                <a:gd name="T82" fmla="*/ 0 w 162"/>
                <a:gd name="T83" fmla="*/ 0 h 118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162"/>
                <a:gd name="T127" fmla="*/ 0 h 118"/>
                <a:gd name="T128" fmla="*/ 162 w 162"/>
                <a:gd name="T129" fmla="*/ 118 h 118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162" h="118">
                  <a:moveTo>
                    <a:pt x="149" y="19"/>
                  </a:moveTo>
                  <a:lnTo>
                    <a:pt x="132" y="8"/>
                  </a:lnTo>
                  <a:lnTo>
                    <a:pt x="118" y="2"/>
                  </a:lnTo>
                  <a:lnTo>
                    <a:pt x="105" y="0"/>
                  </a:lnTo>
                  <a:lnTo>
                    <a:pt x="97" y="4"/>
                  </a:lnTo>
                  <a:lnTo>
                    <a:pt x="90" y="6"/>
                  </a:lnTo>
                  <a:lnTo>
                    <a:pt x="82" y="15"/>
                  </a:lnTo>
                  <a:lnTo>
                    <a:pt x="76" y="23"/>
                  </a:lnTo>
                  <a:lnTo>
                    <a:pt x="73" y="34"/>
                  </a:lnTo>
                  <a:lnTo>
                    <a:pt x="65" y="42"/>
                  </a:lnTo>
                  <a:lnTo>
                    <a:pt x="59" y="53"/>
                  </a:lnTo>
                  <a:lnTo>
                    <a:pt x="54" y="63"/>
                  </a:lnTo>
                  <a:lnTo>
                    <a:pt x="46" y="72"/>
                  </a:lnTo>
                  <a:lnTo>
                    <a:pt x="37" y="80"/>
                  </a:lnTo>
                  <a:lnTo>
                    <a:pt x="27" y="86"/>
                  </a:lnTo>
                  <a:lnTo>
                    <a:pt x="14" y="90"/>
                  </a:lnTo>
                  <a:lnTo>
                    <a:pt x="2" y="90"/>
                  </a:lnTo>
                  <a:lnTo>
                    <a:pt x="0" y="95"/>
                  </a:lnTo>
                  <a:lnTo>
                    <a:pt x="4" y="103"/>
                  </a:lnTo>
                  <a:lnTo>
                    <a:pt x="8" y="107"/>
                  </a:lnTo>
                  <a:lnTo>
                    <a:pt x="16" y="112"/>
                  </a:lnTo>
                  <a:lnTo>
                    <a:pt x="21" y="112"/>
                  </a:lnTo>
                  <a:lnTo>
                    <a:pt x="31" y="116"/>
                  </a:lnTo>
                  <a:lnTo>
                    <a:pt x="38" y="118"/>
                  </a:lnTo>
                  <a:lnTo>
                    <a:pt x="50" y="118"/>
                  </a:lnTo>
                  <a:lnTo>
                    <a:pt x="57" y="118"/>
                  </a:lnTo>
                  <a:lnTo>
                    <a:pt x="69" y="116"/>
                  </a:lnTo>
                  <a:lnTo>
                    <a:pt x="76" y="114"/>
                  </a:lnTo>
                  <a:lnTo>
                    <a:pt x="86" y="112"/>
                  </a:lnTo>
                  <a:lnTo>
                    <a:pt x="94" y="109"/>
                  </a:lnTo>
                  <a:lnTo>
                    <a:pt x="101" y="107"/>
                  </a:lnTo>
                  <a:lnTo>
                    <a:pt x="109" y="103"/>
                  </a:lnTo>
                  <a:lnTo>
                    <a:pt x="114" y="101"/>
                  </a:lnTo>
                  <a:lnTo>
                    <a:pt x="124" y="90"/>
                  </a:lnTo>
                  <a:lnTo>
                    <a:pt x="137" y="80"/>
                  </a:lnTo>
                  <a:lnTo>
                    <a:pt x="147" y="71"/>
                  </a:lnTo>
                  <a:lnTo>
                    <a:pt x="156" y="59"/>
                  </a:lnTo>
                  <a:lnTo>
                    <a:pt x="162" y="48"/>
                  </a:lnTo>
                  <a:lnTo>
                    <a:pt x="162" y="38"/>
                  </a:lnTo>
                  <a:lnTo>
                    <a:pt x="158" y="27"/>
                  </a:lnTo>
                  <a:lnTo>
                    <a:pt x="149" y="1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57" name="Freeform 50">
              <a:extLst>
                <a:ext uri="{FF2B5EF4-FFF2-40B4-BE49-F238E27FC236}">
                  <a16:creationId xmlns:a16="http://schemas.microsoft.com/office/drawing/2014/main" id="{86EB4999-2EDC-8303-B01D-760B9A390F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2" y="1284"/>
              <a:ext cx="35" cy="20"/>
            </a:xfrm>
            <a:custGeom>
              <a:avLst/>
              <a:gdLst>
                <a:gd name="T0" fmla="*/ 0 w 114"/>
                <a:gd name="T1" fmla="*/ 0 h 73"/>
                <a:gd name="T2" fmla="*/ 0 w 114"/>
                <a:gd name="T3" fmla="*/ 0 h 73"/>
                <a:gd name="T4" fmla="*/ 0 w 114"/>
                <a:gd name="T5" fmla="*/ 0 h 73"/>
                <a:gd name="T6" fmla="*/ 0 w 114"/>
                <a:gd name="T7" fmla="*/ 0 h 73"/>
                <a:gd name="T8" fmla="*/ 0 w 114"/>
                <a:gd name="T9" fmla="*/ 0 h 73"/>
                <a:gd name="T10" fmla="*/ 0 w 114"/>
                <a:gd name="T11" fmla="*/ 0 h 73"/>
                <a:gd name="T12" fmla="*/ 0 w 114"/>
                <a:gd name="T13" fmla="*/ 0 h 73"/>
                <a:gd name="T14" fmla="*/ 0 w 114"/>
                <a:gd name="T15" fmla="*/ 0 h 73"/>
                <a:gd name="T16" fmla="*/ 0 w 114"/>
                <a:gd name="T17" fmla="*/ 0 h 73"/>
                <a:gd name="T18" fmla="*/ 0 w 114"/>
                <a:gd name="T19" fmla="*/ 0 h 73"/>
                <a:gd name="T20" fmla="*/ 0 w 114"/>
                <a:gd name="T21" fmla="*/ 0 h 73"/>
                <a:gd name="T22" fmla="*/ 0 w 114"/>
                <a:gd name="T23" fmla="*/ 0 h 73"/>
                <a:gd name="T24" fmla="*/ 0 w 114"/>
                <a:gd name="T25" fmla="*/ 0 h 73"/>
                <a:gd name="T26" fmla="*/ 0 w 114"/>
                <a:gd name="T27" fmla="*/ 0 h 73"/>
                <a:gd name="T28" fmla="*/ 0 w 114"/>
                <a:gd name="T29" fmla="*/ 0 h 73"/>
                <a:gd name="T30" fmla="*/ 0 w 114"/>
                <a:gd name="T31" fmla="*/ 0 h 73"/>
                <a:gd name="T32" fmla="*/ 0 w 114"/>
                <a:gd name="T33" fmla="*/ 0 h 73"/>
                <a:gd name="T34" fmla="*/ 0 w 114"/>
                <a:gd name="T35" fmla="*/ 0 h 73"/>
                <a:gd name="T36" fmla="*/ 0 w 114"/>
                <a:gd name="T37" fmla="*/ 0 h 73"/>
                <a:gd name="T38" fmla="*/ 0 w 114"/>
                <a:gd name="T39" fmla="*/ 0 h 73"/>
                <a:gd name="T40" fmla="*/ 0 w 114"/>
                <a:gd name="T41" fmla="*/ 0 h 73"/>
                <a:gd name="T42" fmla="*/ 0 w 114"/>
                <a:gd name="T43" fmla="*/ 0 h 73"/>
                <a:gd name="T44" fmla="*/ 0 w 114"/>
                <a:gd name="T45" fmla="*/ 0 h 73"/>
                <a:gd name="T46" fmla="*/ 0 w 114"/>
                <a:gd name="T47" fmla="*/ 0 h 73"/>
                <a:gd name="T48" fmla="*/ 0 w 114"/>
                <a:gd name="T49" fmla="*/ 0 h 73"/>
                <a:gd name="T50" fmla="*/ 0 w 114"/>
                <a:gd name="T51" fmla="*/ 0 h 73"/>
                <a:gd name="T52" fmla="*/ 0 w 114"/>
                <a:gd name="T53" fmla="*/ 0 h 73"/>
                <a:gd name="T54" fmla="*/ 0 w 114"/>
                <a:gd name="T55" fmla="*/ 0 h 73"/>
                <a:gd name="T56" fmla="*/ 0 w 114"/>
                <a:gd name="T57" fmla="*/ 0 h 73"/>
                <a:gd name="T58" fmla="*/ 0 w 114"/>
                <a:gd name="T59" fmla="*/ 0 h 73"/>
                <a:gd name="T60" fmla="*/ 0 w 114"/>
                <a:gd name="T61" fmla="*/ 0 h 73"/>
                <a:gd name="T62" fmla="*/ 0 w 114"/>
                <a:gd name="T63" fmla="*/ 0 h 73"/>
                <a:gd name="T64" fmla="*/ 0 w 114"/>
                <a:gd name="T65" fmla="*/ 0 h 73"/>
                <a:gd name="T66" fmla="*/ 0 w 114"/>
                <a:gd name="T67" fmla="*/ 0 h 7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14"/>
                <a:gd name="T103" fmla="*/ 0 h 73"/>
                <a:gd name="T104" fmla="*/ 114 w 114"/>
                <a:gd name="T105" fmla="*/ 73 h 7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14" h="73">
                  <a:moveTo>
                    <a:pt x="17" y="0"/>
                  </a:moveTo>
                  <a:lnTo>
                    <a:pt x="13" y="0"/>
                  </a:lnTo>
                  <a:lnTo>
                    <a:pt x="10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10"/>
                  </a:lnTo>
                  <a:lnTo>
                    <a:pt x="0" y="19"/>
                  </a:lnTo>
                  <a:lnTo>
                    <a:pt x="2" y="27"/>
                  </a:lnTo>
                  <a:lnTo>
                    <a:pt x="6" y="36"/>
                  </a:lnTo>
                  <a:lnTo>
                    <a:pt x="10" y="44"/>
                  </a:lnTo>
                  <a:lnTo>
                    <a:pt x="13" y="52"/>
                  </a:lnTo>
                  <a:lnTo>
                    <a:pt x="21" y="57"/>
                  </a:lnTo>
                  <a:lnTo>
                    <a:pt x="29" y="65"/>
                  </a:lnTo>
                  <a:lnTo>
                    <a:pt x="38" y="67"/>
                  </a:lnTo>
                  <a:lnTo>
                    <a:pt x="48" y="71"/>
                  </a:lnTo>
                  <a:lnTo>
                    <a:pt x="57" y="71"/>
                  </a:lnTo>
                  <a:lnTo>
                    <a:pt x="70" y="73"/>
                  </a:lnTo>
                  <a:lnTo>
                    <a:pt x="80" y="71"/>
                  </a:lnTo>
                  <a:lnTo>
                    <a:pt x="91" y="71"/>
                  </a:lnTo>
                  <a:lnTo>
                    <a:pt x="101" y="71"/>
                  </a:lnTo>
                  <a:lnTo>
                    <a:pt x="112" y="71"/>
                  </a:lnTo>
                  <a:lnTo>
                    <a:pt x="112" y="57"/>
                  </a:lnTo>
                  <a:lnTo>
                    <a:pt x="114" y="50"/>
                  </a:lnTo>
                  <a:lnTo>
                    <a:pt x="106" y="50"/>
                  </a:lnTo>
                  <a:lnTo>
                    <a:pt x="97" y="50"/>
                  </a:lnTo>
                  <a:lnTo>
                    <a:pt x="91" y="48"/>
                  </a:lnTo>
                  <a:lnTo>
                    <a:pt x="84" y="48"/>
                  </a:lnTo>
                  <a:lnTo>
                    <a:pt x="70" y="44"/>
                  </a:lnTo>
                  <a:lnTo>
                    <a:pt x="57" y="38"/>
                  </a:lnTo>
                  <a:lnTo>
                    <a:pt x="46" y="31"/>
                  </a:lnTo>
                  <a:lnTo>
                    <a:pt x="34" y="23"/>
                  </a:lnTo>
                  <a:lnTo>
                    <a:pt x="23" y="10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58" name="Freeform 51">
              <a:extLst>
                <a:ext uri="{FF2B5EF4-FFF2-40B4-BE49-F238E27FC236}">
                  <a16:creationId xmlns:a16="http://schemas.microsoft.com/office/drawing/2014/main" id="{B9371E7E-EF4E-0DD8-1937-65C077A8E7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9" y="1287"/>
              <a:ext cx="67" cy="90"/>
            </a:xfrm>
            <a:custGeom>
              <a:avLst/>
              <a:gdLst>
                <a:gd name="T0" fmla="*/ 0 w 221"/>
                <a:gd name="T1" fmla="*/ 0 h 317"/>
                <a:gd name="T2" fmla="*/ 0 w 221"/>
                <a:gd name="T3" fmla="*/ 0 h 317"/>
                <a:gd name="T4" fmla="*/ 0 w 221"/>
                <a:gd name="T5" fmla="*/ 0 h 317"/>
                <a:gd name="T6" fmla="*/ 0 w 221"/>
                <a:gd name="T7" fmla="*/ 0 h 317"/>
                <a:gd name="T8" fmla="*/ 0 w 221"/>
                <a:gd name="T9" fmla="*/ 0 h 317"/>
                <a:gd name="T10" fmla="*/ 0 w 221"/>
                <a:gd name="T11" fmla="*/ 0 h 317"/>
                <a:gd name="T12" fmla="*/ 0 w 221"/>
                <a:gd name="T13" fmla="*/ 0 h 317"/>
                <a:gd name="T14" fmla="*/ 0 w 221"/>
                <a:gd name="T15" fmla="*/ 0 h 317"/>
                <a:gd name="T16" fmla="*/ 0 w 221"/>
                <a:gd name="T17" fmla="*/ 0 h 317"/>
                <a:gd name="T18" fmla="*/ 0 w 221"/>
                <a:gd name="T19" fmla="*/ 0 h 317"/>
                <a:gd name="T20" fmla="*/ 0 w 221"/>
                <a:gd name="T21" fmla="*/ 0 h 317"/>
                <a:gd name="T22" fmla="*/ 0 w 221"/>
                <a:gd name="T23" fmla="*/ 0 h 317"/>
                <a:gd name="T24" fmla="*/ 0 w 221"/>
                <a:gd name="T25" fmla="*/ 0 h 317"/>
                <a:gd name="T26" fmla="*/ 0 w 221"/>
                <a:gd name="T27" fmla="*/ 0 h 317"/>
                <a:gd name="T28" fmla="*/ 0 w 221"/>
                <a:gd name="T29" fmla="*/ 0 h 317"/>
                <a:gd name="T30" fmla="*/ 0 w 221"/>
                <a:gd name="T31" fmla="*/ 0 h 317"/>
                <a:gd name="T32" fmla="*/ 0 w 221"/>
                <a:gd name="T33" fmla="*/ 0 h 317"/>
                <a:gd name="T34" fmla="*/ 0 w 221"/>
                <a:gd name="T35" fmla="*/ 0 h 317"/>
                <a:gd name="T36" fmla="*/ 0 w 221"/>
                <a:gd name="T37" fmla="*/ 0 h 317"/>
                <a:gd name="T38" fmla="*/ 0 w 221"/>
                <a:gd name="T39" fmla="*/ 0 h 317"/>
                <a:gd name="T40" fmla="*/ 0 w 221"/>
                <a:gd name="T41" fmla="*/ 0 h 317"/>
                <a:gd name="T42" fmla="*/ 0 w 221"/>
                <a:gd name="T43" fmla="*/ 0 h 317"/>
                <a:gd name="T44" fmla="*/ 0 w 221"/>
                <a:gd name="T45" fmla="*/ 0 h 317"/>
                <a:gd name="T46" fmla="*/ 0 w 221"/>
                <a:gd name="T47" fmla="*/ 0 h 317"/>
                <a:gd name="T48" fmla="*/ 0 w 221"/>
                <a:gd name="T49" fmla="*/ 0 h 317"/>
                <a:gd name="T50" fmla="*/ 0 w 221"/>
                <a:gd name="T51" fmla="*/ 0 h 317"/>
                <a:gd name="T52" fmla="*/ 0 w 221"/>
                <a:gd name="T53" fmla="*/ 0 h 317"/>
                <a:gd name="T54" fmla="*/ 0 w 221"/>
                <a:gd name="T55" fmla="*/ 0 h 317"/>
                <a:gd name="T56" fmla="*/ 0 w 221"/>
                <a:gd name="T57" fmla="*/ 0 h 317"/>
                <a:gd name="T58" fmla="*/ 0 w 221"/>
                <a:gd name="T59" fmla="*/ 0 h 317"/>
                <a:gd name="T60" fmla="*/ 0 w 221"/>
                <a:gd name="T61" fmla="*/ 0 h 317"/>
                <a:gd name="T62" fmla="*/ 0 w 221"/>
                <a:gd name="T63" fmla="*/ 0 h 317"/>
                <a:gd name="T64" fmla="*/ 0 w 221"/>
                <a:gd name="T65" fmla="*/ 0 h 317"/>
                <a:gd name="T66" fmla="*/ 0 w 221"/>
                <a:gd name="T67" fmla="*/ 0 h 317"/>
                <a:gd name="T68" fmla="*/ 0 w 221"/>
                <a:gd name="T69" fmla="*/ 0 h 317"/>
                <a:gd name="T70" fmla="*/ 0 w 221"/>
                <a:gd name="T71" fmla="*/ 0 h 317"/>
                <a:gd name="T72" fmla="*/ 0 w 221"/>
                <a:gd name="T73" fmla="*/ 0 h 317"/>
                <a:gd name="T74" fmla="*/ 0 w 221"/>
                <a:gd name="T75" fmla="*/ 0 h 317"/>
                <a:gd name="T76" fmla="*/ 0 w 221"/>
                <a:gd name="T77" fmla="*/ 0 h 317"/>
                <a:gd name="T78" fmla="*/ 0 w 221"/>
                <a:gd name="T79" fmla="*/ 0 h 317"/>
                <a:gd name="T80" fmla="*/ 0 w 221"/>
                <a:gd name="T81" fmla="*/ 0 h 317"/>
                <a:gd name="T82" fmla="*/ 0 w 221"/>
                <a:gd name="T83" fmla="*/ 0 h 317"/>
                <a:gd name="T84" fmla="*/ 0 w 221"/>
                <a:gd name="T85" fmla="*/ 0 h 317"/>
                <a:gd name="T86" fmla="*/ 0 w 221"/>
                <a:gd name="T87" fmla="*/ 0 h 317"/>
                <a:gd name="T88" fmla="*/ 0 w 221"/>
                <a:gd name="T89" fmla="*/ 0 h 317"/>
                <a:gd name="T90" fmla="*/ 0 w 221"/>
                <a:gd name="T91" fmla="*/ 0 h 317"/>
                <a:gd name="T92" fmla="*/ 0 w 221"/>
                <a:gd name="T93" fmla="*/ 0 h 317"/>
                <a:gd name="T94" fmla="*/ 0 w 221"/>
                <a:gd name="T95" fmla="*/ 0 h 317"/>
                <a:gd name="T96" fmla="*/ 0 w 221"/>
                <a:gd name="T97" fmla="*/ 0 h 317"/>
                <a:gd name="T98" fmla="*/ 0 w 221"/>
                <a:gd name="T99" fmla="*/ 0 h 317"/>
                <a:gd name="T100" fmla="*/ 0 w 221"/>
                <a:gd name="T101" fmla="*/ 0 h 317"/>
                <a:gd name="T102" fmla="*/ 0 w 221"/>
                <a:gd name="T103" fmla="*/ 0 h 317"/>
                <a:gd name="T104" fmla="*/ 0 w 221"/>
                <a:gd name="T105" fmla="*/ 0 h 317"/>
                <a:gd name="T106" fmla="*/ 0 w 221"/>
                <a:gd name="T107" fmla="*/ 0 h 317"/>
                <a:gd name="T108" fmla="*/ 0 w 221"/>
                <a:gd name="T109" fmla="*/ 0 h 317"/>
                <a:gd name="T110" fmla="*/ 0 w 221"/>
                <a:gd name="T111" fmla="*/ 0 h 317"/>
                <a:gd name="T112" fmla="*/ 0 w 221"/>
                <a:gd name="T113" fmla="*/ 0 h 31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221"/>
                <a:gd name="T172" fmla="*/ 0 h 317"/>
                <a:gd name="T173" fmla="*/ 221 w 221"/>
                <a:gd name="T174" fmla="*/ 317 h 317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221" h="317">
                  <a:moveTo>
                    <a:pt x="221" y="0"/>
                  </a:moveTo>
                  <a:lnTo>
                    <a:pt x="219" y="0"/>
                  </a:lnTo>
                  <a:lnTo>
                    <a:pt x="211" y="0"/>
                  </a:lnTo>
                  <a:lnTo>
                    <a:pt x="206" y="0"/>
                  </a:lnTo>
                  <a:lnTo>
                    <a:pt x="200" y="0"/>
                  </a:lnTo>
                  <a:lnTo>
                    <a:pt x="198" y="13"/>
                  </a:lnTo>
                  <a:lnTo>
                    <a:pt x="196" y="28"/>
                  </a:lnTo>
                  <a:lnTo>
                    <a:pt x="192" y="46"/>
                  </a:lnTo>
                  <a:lnTo>
                    <a:pt x="189" y="63"/>
                  </a:lnTo>
                  <a:lnTo>
                    <a:pt x="181" y="76"/>
                  </a:lnTo>
                  <a:lnTo>
                    <a:pt x="173" y="93"/>
                  </a:lnTo>
                  <a:lnTo>
                    <a:pt x="164" y="108"/>
                  </a:lnTo>
                  <a:lnTo>
                    <a:pt x="156" y="124"/>
                  </a:lnTo>
                  <a:lnTo>
                    <a:pt x="145" y="135"/>
                  </a:lnTo>
                  <a:lnTo>
                    <a:pt x="134" y="146"/>
                  </a:lnTo>
                  <a:lnTo>
                    <a:pt x="120" y="154"/>
                  </a:lnTo>
                  <a:lnTo>
                    <a:pt x="107" y="162"/>
                  </a:lnTo>
                  <a:lnTo>
                    <a:pt x="90" y="165"/>
                  </a:lnTo>
                  <a:lnTo>
                    <a:pt x="76" y="165"/>
                  </a:lnTo>
                  <a:lnTo>
                    <a:pt x="59" y="163"/>
                  </a:lnTo>
                  <a:lnTo>
                    <a:pt x="44" y="160"/>
                  </a:lnTo>
                  <a:lnTo>
                    <a:pt x="37" y="152"/>
                  </a:lnTo>
                  <a:lnTo>
                    <a:pt x="27" y="146"/>
                  </a:lnTo>
                  <a:lnTo>
                    <a:pt x="18" y="139"/>
                  </a:lnTo>
                  <a:lnTo>
                    <a:pt x="12" y="137"/>
                  </a:lnTo>
                  <a:lnTo>
                    <a:pt x="10" y="144"/>
                  </a:lnTo>
                  <a:lnTo>
                    <a:pt x="10" y="154"/>
                  </a:lnTo>
                  <a:lnTo>
                    <a:pt x="12" y="160"/>
                  </a:lnTo>
                  <a:lnTo>
                    <a:pt x="16" y="167"/>
                  </a:lnTo>
                  <a:lnTo>
                    <a:pt x="19" y="171"/>
                  </a:lnTo>
                  <a:lnTo>
                    <a:pt x="27" y="175"/>
                  </a:lnTo>
                  <a:lnTo>
                    <a:pt x="35" y="179"/>
                  </a:lnTo>
                  <a:lnTo>
                    <a:pt x="42" y="182"/>
                  </a:lnTo>
                  <a:lnTo>
                    <a:pt x="48" y="184"/>
                  </a:lnTo>
                  <a:lnTo>
                    <a:pt x="57" y="184"/>
                  </a:lnTo>
                  <a:lnTo>
                    <a:pt x="65" y="186"/>
                  </a:lnTo>
                  <a:lnTo>
                    <a:pt x="75" y="188"/>
                  </a:lnTo>
                  <a:lnTo>
                    <a:pt x="82" y="188"/>
                  </a:lnTo>
                  <a:lnTo>
                    <a:pt x="90" y="188"/>
                  </a:lnTo>
                  <a:lnTo>
                    <a:pt x="99" y="188"/>
                  </a:lnTo>
                  <a:lnTo>
                    <a:pt x="107" y="188"/>
                  </a:lnTo>
                  <a:lnTo>
                    <a:pt x="113" y="186"/>
                  </a:lnTo>
                  <a:lnTo>
                    <a:pt x="120" y="184"/>
                  </a:lnTo>
                  <a:lnTo>
                    <a:pt x="124" y="184"/>
                  </a:lnTo>
                  <a:lnTo>
                    <a:pt x="130" y="182"/>
                  </a:lnTo>
                  <a:lnTo>
                    <a:pt x="137" y="177"/>
                  </a:lnTo>
                  <a:lnTo>
                    <a:pt x="151" y="169"/>
                  </a:lnTo>
                  <a:lnTo>
                    <a:pt x="145" y="179"/>
                  </a:lnTo>
                  <a:lnTo>
                    <a:pt x="141" y="188"/>
                  </a:lnTo>
                  <a:lnTo>
                    <a:pt x="137" y="200"/>
                  </a:lnTo>
                  <a:lnTo>
                    <a:pt x="135" y="211"/>
                  </a:lnTo>
                  <a:lnTo>
                    <a:pt x="132" y="222"/>
                  </a:lnTo>
                  <a:lnTo>
                    <a:pt x="128" y="234"/>
                  </a:lnTo>
                  <a:lnTo>
                    <a:pt x="126" y="245"/>
                  </a:lnTo>
                  <a:lnTo>
                    <a:pt x="122" y="255"/>
                  </a:lnTo>
                  <a:lnTo>
                    <a:pt x="116" y="264"/>
                  </a:lnTo>
                  <a:lnTo>
                    <a:pt x="111" y="272"/>
                  </a:lnTo>
                  <a:lnTo>
                    <a:pt x="103" y="278"/>
                  </a:lnTo>
                  <a:lnTo>
                    <a:pt x="96" y="285"/>
                  </a:lnTo>
                  <a:lnTo>
                    <a:pt x="86" y="289"/>
                  </a:lnTo>
                  <a:lnTo>
                    <a:pt x="75" y="293"/>
                  </a:lnTo>
                  <a:lnTo>
                    <a:pt x="61" y="293"/>
                  </a:lnTo>
                  <a:lnTo>
                    <a:pt x="48" y="295"/>
                  </a:lnTo>
                  <a:lnTo>
                    <a:pt x="38" y="291"/>
                  </a:lnTo>
                  <a:lnTo>
                    <a:pt x="33" y="291"/>
                  </a:lnTo>
                  <a:lnTo>
                    <a:pt x="29" y="287"/>
                  </a:lnTo>
                  <a:lnTo>
                    <a:pt x="25" y="283"/>
                  </a:lnTo>
                  <a:lnTo>
                    <a:pt x="19" y="279"/>
                  </a:lnTo>
                  <a:lnTo>
                    <a:pt x="16" y="278"/>
                  </a:lnTo>
                  <a:lnTo>
                    <a:pt x="8" y="278"/>
                  </a:lnTo>
                  <a:lnTo>
                    <a:pt x="0" y="281"/>
                  </a:lnTo>
                  <a:lnTo>
                    <a:pt x="0" y="287"/>
                  </a:lnTo>
                  <a:lnTo>
                    <a:pt x="0" y="295"/>
                  </a:lnTo>
                  <a:lnTo>
                    <a:pt x="4" y="300"/>
                  </a:lnTo>
                  <a:lnTo>
                    <a:pt x="8" y="306"/>
                  </a:lnTo>
                  <a:lnTo>
                    <a:pt x="18" y="312"/>
                  </a:lnTo>
                  <a:lnTo>
                    <a:pt x="29" y="316"/>
                  </a:lnTo>
                  <a:lnTo>
                    <a:pt x="42" y="316"/>
                  </a:lnTo>
                  <a:lnTo>
                    <a:pt x="57" y="317"/>
                  </a:lnTo>
                  <a:lnTo>
                    <a:pt x="71" y="316"/>
                  </a:lnTo>
                  <a:lnTo>
                    <a:pt x="86" y="316"/>
                  </a:lnTo>
                  <a:lnTo>
                    <a:pt x="97" y="310"/>
                  </a:lnTo>
                  <a:lnTo>
                    <a:pt x="111" y="300"/>
                  </a:lnTo>
                  <a:lnTo>
                    <a:pt x="122" y="291"/>
                  </a:lnTo>
                  <a:lnTo>
                    <a:pt x="132" y="281"/>
                  </a:lnTo>
                  <a:lnTo>
                    <a:pt x="141" y="268"/>
                  </a:lnTo>
                  <a:lnTo>
                    <a:pt x="151" y="255"/>
                  </a:lnTo>
                  <a:lnTo>
                    <a:pt x="156" y="240"/>
                  </a:lnTo>
                  <a:lnTo>
                    <a:pt x="164" y="226"/>
                  </a:lnTo>
                  <a:lnTo>
                    <a:pt x="168" y="211"/>
                  </a:lnTo>
                  <a:lnTo>
                    <a:pt x="172" y="196"/>
                  </a:lnTo>
                  <a:lnTo>
                    <a:pt x="173" y="182"/>
                  </a:lnTo>
                  <a:lnTo>
                    <a:pt x="179" y="171"/>
                  </a:lnTo>
                  <a:lnTo>
                    <a:pt x="179" y="156"/>
                  </a:lnTo>
                  <a:lnTo>
                    <a:pt x="183" y="146"/>
                  </a:lnTo>
                  <a:lnTo>
                    <a:pt x="183" y="137"/>
                  </a:lnTo>
                  <a:lnTo>
                    <a:pt x="185" y="129"/>
                  </a:lnTo>
                  <a:lnTo>
                    <a:pt x="189" y="122"/>
                  </a:lnTo>
                  <a:lnTo>
                    <a:pt x="192" y="114"/>
                  </a:lnTo>
                  <a:lnTo>
                    <a:pt x="196" y="105"/>
                  </a:lnTo>
                  <a:lnTo>
                    <a:pt x="202" y="97"/>
                  </a:lnTo>
                  <a:lnTo>
                    <a:pt x="204" y="89"/>
                  </a:lnTo>
                  <a:lnTo>
                    <a:pt x="208" y="80"/>
                  </a:lnTo>
                  <a:lnTo>
                    <a:pt x="211" y="72"/>
                  </a:lnTo>
                  <a:lnTo>
                    <a:pt x="215" y="67"/>
                  </a:lnTo>
                  <a:lnTo>
                    <a:pt x="215" y="57"/>
                  </a:lnTo>
                  <a:lnTo>
                    <a:pt x="217" y="49"/>
                  </a:lnTo>
                  <a:lnTo>
                    <a:pt x="219" y="42"/>
                  </a:lnTo>
                  <a:lnTo>
                    <a:pt x="221" y="34"/>
                  </a:lnTo>
                  <a:lnTo>
                    <a:pt x="221" y="25"/>
                  </a:lnTo>
                  <a:lnTo>
                    <a:pt x="221" y="15"/>
                  </a:lnTo>
                  <a:lnTo>
                    <a:pt x="221" y="8"/>
                  </a:lnTo>
                  <a:lnTo>
                    <a:pt x="22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59" name="Freeform 52">
              <a:extLst>
                <a:ext uri="{FF2B5EF4-FFF2-40B4-BE49-F238E27FC236}">
                  <a16:creationId xmlns:a16="http://schemas.microsoft.com/office/drawing/2014/main" id="{20A41713-2C76-6D40-7588-54C927B666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0" y="1366"/>
              <a:ext cx="71" cy="45"/>
            </a:xfrm>
            <a:custGeom>
              <a:avLst/>
              <a:gdLst>
                <a:gd name="T0" fmla="*/ 0 w 230"/>
                <a:gd name="T1" fmla="*/ 0 h 160"/>
                <a:gd name="T2" fmla="*/ 0 w 230"/>
                <a:gd name="T3" fmla="*/ 0 h 160"/>
                <a:gd name="T4" fmla="*/ 0 w 230"/>
                <a:gd name="T5" fmla="*/ 0 h 160"/>
                <a:gd name="T6" fmla="*/ 0 w 230"/>
                <a:gd name="T7" fmla="*/ 0 h 160"/>
                <a:gd name="T8" fmla="*/ 0 w 230"/>
                <a:gd name="T9" fmla="*/ 0 h 160"/>
                <a:gd name="T10" fmla="*/ 0 w 230"/>
                <a:gd name="T11" fmla="*/ 0 h 160"/>
                <a:gd name="T12" fmla="*/ 0 w 230"/>
                <a:gd name="T13" fmla="*/ 0 h 160"/>
                <a:gd name="T14" fmla="*/ 0 w 230"/>
                <a:gd name="T15" fmla="*/ 0 h 160"/>
                <a:gd name="T16" fmla="*/ 0 w 230"/>
                <a:gd name="T17" fmla="*/ 0 h 160"/>
                <a:gd name="T18" fmla="*/ 0 w 230"/>
                <a:gd name="T19" fmla="*/ 0 h 160"/>
                <a:gd name="T20" fmla="*/ 0 w 230"/>
                <a:gd name="T21" fmla="*/ 0 h 160"/>
                <a:gd name="T22" fmla="*/ 0 w 230"/>
                <a:gd name="T23" fmla="*/ 0 h 160"/>
                <a:gd name="T24" fmla="*/ 0 w 230"/>
                <a:gd name="T25" fmla="*/ 0 h 160"/>
                <a:gd name="T26" fmla="*/ 0 w 230"/>
                <a:gd name="T27" fmla="*/ 0 h 160"/>
                <a:gd name="T28" fmla="*/ 0 w 230"/>
                <a:gd name="T29" fmla="*/ 0 h 160"/>
                <a:gd name="T30" fmla="*/ 0 w 230"/>
                <a:gd name="T31" fmla="*/ 0 h 160"/>
                <a:gd name="T32" fmla="*/ 0 w 230"/>
                <a:gd name="T33" fmla="*/ 0 h 160"/>
                <a:gd name="T34" fmla="*/ 0 w 230"/>
                <a:gd name="T35" fmla="*/ 0 h 160"/>
                <a:gd name="T36" fmla="*/ 0 w 230"/>
                <a:gd name="T37" fmla="*/ 0 h 160"/>
                <a:gd name="T38" fmla="*/ 0 w 230"/>
                <a:gd name="T39" fmla="*/ 0 h 160"/>
                <a:gd name="T40" fmla="*/ 0 w 230"/>
                <a:gd name="T41" fmla="*/ 0 h 160"/>
                <a:gd name="T42" fmla="*/ 0 w 230"/>
                <a:gd name="T43" fmla="*/ 0 h 160"/>
                <a:gd name="T44" fmla="*/ 0 w 230"/>
                <a:gd name="T45" fmla="*/ 0 h 160"/>
                <a:gd name="T46" fmla="*/ 0 w 230"/>
                <a:gd name="T47" fmla="*/ 0 h 160"/>
                <a:gd name="T48" fmla="*/ 0 w 230"/>
                <a:gd name="T49" fmla="*/ 0 h 160"/>
                <a:gd name="T50" fmla="*/ 0 w 230"/>
                <a:gd name="T51" fmla="*/ 0 h 160"/>
                <a:gd name="T52" fmla="*/ 0 w 230"/>
                <a:gd name="T53" fmla="*/ 0 h 160"/>
                <a:gd name="T54" fmla="*/ 0 w 230"/>
                <a:gd name="T55" fmla="*/ 0 h 160"/>
                <a:gd name="T56" fmla="*/ 0 w 230"/>
                <a:gd name="T57" fmla="*/ 0 h 160"/>
                <a:gd name="T58" fmla="*/ 0 w 230"/>
                <a:gd name="T59" fmla="*/ 0 h 160"/>
                <a:gd name="T60" fmla="*/ 0 w 230"/>
                <a:gd name="T61" fmla="*/ 0 h 160"/>
                <a:gd name="T62" fmla="*/ 0 w 230"/>
                <a:gd name="T63" fmla="*/ 0 h 160"/>
                <a:gd name="T64" fmla="*/ 0 w 230"/>
                <a:gd name="T65" fmla="*/ 0 h 160"/>
                <a:gd name="T66" fmla="*/ 0 w 230"/>
                <a:gd name="T67" fmla="*/ 0 h 160"/>
                <a:gd name="T68" fmla="*/ 0 w 230"/>
                <a:gd name="T69" fmla="*/ 0 h 160"/>
                <a:gd name="T70" fmla="*/ 0 w 230"/>
                <a:gd name="T71" fmla="*/ 0 h 160"/>
                <a:gd name="T72" fmla="*/ 0 w 230"/>
                <a:gd name="T73" fmla="*/ 0 h 160"/>
                <a:gd name="T74" fmla="*/ 0 w 230"/>
                <a:gd name="T75" fmla="*/ 0 h 160"/>
                <a:gd name="T76" fmla="*/ 0 w 230"/>
                <a:gd name="T77" fmla="*/ 0 h 160"/>
                <a:gd name="T78" fmla="*/ 0 w 230"/>
                <a:gd name="T79" fmla="*/ 0 h 160"/>
                <a:gd name="T80" fmla="*/ 0 w 230"/>
                <a:gd name="T81" fmla="*/ 0 h 160"/>
                <a:gd name="T82" fmla="*/ 0 w 230"/>
                <a:gd name="T83" fmla="*/ 0 h 160"/>
                <a:gd name="T84" fmla="*/ 0 w 230"/>
                <a:gd name="T85" fmla="*/ 0 h 160"/>
                <a:gd name="T86" fmla="*/ 0 w 230"/>
                <a:gd name="T87" fmla="*/ 0 h 160"/>
                <a:gd name="T88" fmla="*/ 0 w 230"/>
                <a:gd name="T89" fmla="*/ 0 h 160"/>
                <a:gd name="T90" fmla="*/ 0 w 230"/>
                <a:gd name="T91" fmla="*/ 0 h 160"/>
                <a:gd name="T92" fmla="*/ 0 w 230"/>
                <a:gd name="T93" fmla="*/ 0 h 160"/>
                <a:gd name="T94" fmla="*/ 0 w 230"/>
                <a:gd name="T95" fmla="*/ 0 h 160"/>
                <a:gd name="T96" fmla="*/ 0 w 230"/>
                <a:gd name="T97" fmla="*/ 0 h 160"/>
                <a:gd name="T98" fmla="*/ 0 w 230"/>
                <a:gd name="T99" fmla="*/ 0 h 160"/>
                <a:gd name="T100" fmla="*/ 0 w 230"/>
                <a:gd name="T101" fmla="*/ 0 h 160"/>
                <a:gd name="T102" fmla="*/ 0 w 230"/>
                <a:gd name="T103" fmla="*/ 0 h 160"/>
                <a:gd name="T104" fmla="*/ 0 w 230"/>
                <a:gd name="T105" fmla="*/ 0 h 160"/>
                <a:gd name="T106" fmla="*/ 0 w 230"/>
                <a:gd name="T107" fmla="*/ 0 h 160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230"/>
                <a:gd name="T163" fmla="*/ 0 h 160"/>
                <a:gd name="T164" fmla="*/ 230 w 230"/>
                <a:gd name="T165" fmla="*/ 160 h 160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230" h="160">
                  <a:moveTo>
                    <a:pt x="230" y="0"/>
                  </a:moveTo>
                  <a:lnTo>
                    <a:pt x="222" y="0"/>
                  </a:lnTo>
                  <a:lnTo>
                    <a:pt x="215" y="2"/>
                  </a:lnTo>
                  <a:lnTo>
                    <a:pt x="207" y="4"/>
                  </a:lnTo>
                  <a:lnTo>
                    <a:pt x="201" y="8"/>
                  </a:lnTo>
                  <a:lnTo>
                    <a:pt x="190" y="16"/>
                  </a:lnTo>
                  <a:lnTo>
                    <a:pt x="179" y="23"/>
                  </a:lnTo>
                  <a:lnTo>
                    <a:pt x="167" y="31"/>
                  </a:lnTo>
                  <a:lnTo>
                    <a:pt x="156" y="40"/>
                  </a:lnTo>
                  <a:lnTo>
                    <a:pt x="144" y="48"/>
                  </a:lnTo>
                  <a:lnTo>
                    <a:pt x="133" y="57"/>
                  </a:lnTo>
                  <a:lnTo>
                    <a:pt x="125" y="63"/>
                  </a:lnTo>
                  <a:lnTo>
                    <a:pt x="116" y="71"/>
                  </a:lnTo>
                  <a:lnTo>
                    <a:pt x="108" y="76"/>
                  </a:lnTo>
                  <a:lnTo>
                    <a:pt x="101" y="84"/>
                  </a:lnTo>
                  <a:lnTo>
                    <a:pt x="91" y="90"/>
                  </a:lnTo>
                  <a:lnTo>
                    <a:pt x="83" y="95"/>
                  </a:lnTo>
                  <a:lnTo>
                    <a:pt x="74" y="99"/>
                  </a:lnTo>
                  <a:lnTo>
                    <a:pt x="64" y="105"/>
                  </a:lnTo>
                  <a:lnTo>
                    <a:pt x="55" y="109"/>
                  </a:lnTo>
                  <a:lnTo>
                    <a:pt x="45" y="113"/>
                  </a:lnTo>
                  <a:lnTo>
                    <a:pt x="38" y="118"/>
                  </a:lnTo>
                  <a:lnTo>
                    <a:pt x="30" y="124"/>
                  </a:lnTo>
                  <a:lnTo>
                    <a:pt x="23" y="130"/>
                  </a:lnTo>
                  <a:lnTo>
                    <a:pt x="13" y="137"/>
                  </a:lnTo>
                  <a:lnTo>
                    <a:pt x="6" y="145"/>
                  </a:lnTo>
                  <a:lnTo>
                    <a:pt x="0" y="152"/>
                  </a:lnTo>
                  <a:lnTo>
                    <a:pt x="9" y="156"/>
                  </a:lnTo>
                  <a:lnTo>
                    <a:pt x="19" y="160"/>
                  </a:lnTo>
                  <a:lnTo>
                    <a:pt x="26" y="154"/>
                  </a:lnTo>
                  <a:lnTo>
                    <a:pt x="36" y="149"/>
                  </a:lnTo>
                  <a:lnTo>
                    <a:pt x="45" y="145"/>
                  </a:lnTo>
                  <a:lnTo>
                    <a:pt x="55" y="141"/>
                  </a:lnTo>
                  <a:lnTo>
                    <a:pt x="66" y="137"/>
                  </a:lnTo>
                  <a:lnTo>
                    <a:pt x="78" y="135"/>
                  </a:lnTo>
                  <a:lnTo>
                    <a:pt x="89" y="132"/>
                  </a:lnTo>
                  <a:lnTo>
                    <a:pt x="102" y="130"/>
                  </a:lnTo>
                  <a:lnTo>
                    <a:pt x="112" y="126"/>
                  </a:lnTo>
                  <a:lnTo>
                    <a:pt x="123" y="122"/>
                  </a:lnTo>
                  <a:lnTo>
                    <a:pt x="135" y="118"/>
                  </a:lnTo>
                  <a:lnTo>
                    <a:pt x="144" y="113"/>
                  </a:lnTo>
                  <a:lnTo>
                    <a:pt x="154" y="107"/>
                  </a:lnTo>
                  <a:lnTo>
                    <a:pt x="163" y="101"/>
                  </a:lnTo>
                  <a:lnTo>
                    <a:pt x="173" y="95"/>
                  </a:lnTo>
                  <a:lnTo>
                    <a:pt x="182" y="88"/>
                  </a:lnTo>
                  <a:lnTo>
                    <a:pt x="190" y="76"/>
                  </a:lnTo>
                  <a:lnTo>
                    <a:pt x="199" y="67"/>
                  </a:lnTo>
                  <a:lnTo>
                    <a:pt x="207" y="57"/>
                  </a:lnTo>
                  <a:lnTo>
                    <a:pt x="215" y="48"/>
                  </a:lnTo>
                  <a:lnTo>
                    <a:pt x="220" y="36"/>
                  </a:lnTo>
                  <a:lnTo>
                    <a:pt x="226" y="25"/>
                  </a:lnTo>
                  <a:lnTo>
                    <a:pt x="228" y="12"/>
                  </a:lnTo>
                  <a:lnTo>
                    <a:pt x="23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60" name="Freeform 53">
              <a:extLst>
                <a:ext uri="{FF2B5EF4-FFF2-40B4-BE49-F238E27FC236}">
                  <a16:creationId xmlns:a16="http://schemas.microsoft.com/office/drawing/2014/main" id="{10D74FA0-FE1E-3450-BCFC-FF8CA0D776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00" y="894"/>
              <a:ext cx="95" cy="55"/>
            </a:xfrm>
            <a:custGeom>
              <a:avLst/>
              <a:gdLst>
                <a:gd name="T0" fmla="*/ 0 w 312"/>
                <a:gd name="T1" fmla="*/ 0 h 196"/>
                <a:gd name="T2" fmla="*/ 0 w 312"/>
                <a:gd name="T3" fmla="*/ 0 h 196"/>
                <a:gd name="T4" fmla="*/ 0 w 312"/>
                <a:gd name="T5" fmla="*/ 0 h 196"/>
                <a:gd name="T6" fmla="*/ 0 w 312"/>
                <a:gd name="T7" fmla="*/ 0 h 196"/>
                <a:gd name="T8" fmla="*/ 0 w 312"/>
                <a:gd name="T9" fmla="*/ 0 h 196"/>
                <a:gd name="T10" fmla="*/ 0 w 312"/>
                <a:gd name="T11" fmla="*/ 0 h 196"/>
                <a:gd name="T12" fmla="*/ 0 w 312"/>
                <a:gd name="T13" fmla="*/ 0 h 196"/>
                <a:gd name="T14" fmla="*/ 0 w 312"/>
                <a:gd name="T15" fmla="*/ 0 h 196"/>
                <a:gd name="T16" fmla="*/ 0 w 312"/>
                <a:gd name="T17" fmla="*/ 0 h 196"/>
                <a:gd name="T18" fmla="*/ 0 w 312"/>
                <a:gd name="T19" fmla="*/ 0 h 196"/>
                <a:gd name="T20" fmla="*/ 0 w 312"/>
                <a:gd name="T21" fmla="*/ 0 h 196"/>
                <a:gd name="T22" fmla="*/ 0 w 312"/>
                <a:gd name="T23" fmla="*/ 0 h 196"/>
                <a:gd name="T24" fmla="*/ 0 w 312"/>
                <a:gd name="T25" fmla="*/ 0 h 196"/>
                <a:gd name="T26" fmla="*/ 0 w 312"/>
                <a:gd name="T27" fmla="*/ 0 h 196"/>
                <a:gd name="T28" fmla="*/ 0 w 312"/>
                <a:gd name="T29" fmla="*/ 0 h 196"/>
                <a:gd name="T30" fmla="*/ 0 w 312"/>
                <a:gd name="T31" fmla="*/ 0 h 196"/>
                <a:gd name="T32" fmla="*/ 0 w 312"/>
                <a:gd name="T33" fmla="*/ 0 h 196"/>
                <a:gd name="T34" fmla="*/ 0 w 312"/>
                <a:gd name="T35" fmla="*/ 0 h 196"/>
                <a:gd name="T36" fmla="*/ 0 w 312"/>
                <a:gd name="T37" fmla="*/ 0 h 196"/>
                <a:gd name="T38" fmla="*/ 0 w 312"/>
                <a:gd name="T39" fmla="*/ 0 h 196"/>
                <a:gd name="T40" fmla="*/ 0 w 312"/>
                <a:gd name="T41" fmla="*/ 0 h 196"/>
                <a:gd name="T42" fmla="*/ 0 w 312"/>
                <a:gd name="T43" fmla="*/ 0 h 196"/>
                <a:gd name="T44" fmla="*/ 0 w 312"/>
                <a:gd name="T45" fmla="*/ 0 h 196"/>
                <a:gd name="T46" fmla="*/ 0 w 312"/>
                <a:gd name="T47" fmla="*/ 0 h 196"/>
                <a:gd name="T48" fmla="*/ 0 w 312"/>
                <a:gd name="T49" fmla="*/ 0 h 196"/>
                <a:gd name="T50" fmla="*/ 0 w 312"/>
                <a:gd name="T51" fmla="*/ 0 h 196"/>
                <a:gd name="T52" fmla="*/ 0 w 312"/>
                <a:gd name="T53" fmla="*/ 0 h 196"/>
                <a:gd name="T54" fmla="*/ 0 w 312"/>
                <a:gd name="T55" fmla="*/ 0 h 196"/>
                <a:gd name="T56" fmla="*/ 0 w 312"/>
                <a:gd name="T57" fmla="*/ 0 h 196"/>
                <a:gd name="T58" fmla="*/ 0 w 312"/>
                <a:gd name="T59" fmla="*/ 0 h 196"/>
                <a:gd name="T60" fmla="*/ 0 w 312"/>
                <a:gd name="T61" fmla="*/ 0 h 196"/>
                <a:gd name="T62" fmla="*/ 0 w 312"/>
                <a:gd name="T63" fmla="*/ 0 h 196"/>
                <a:gd name="T64" fmla="*/ 0 w 312"/>
                <a:gd name="T65" fmla="*/ 0 h 196"/>
                <a:gd name="T66" fmla="*/ 0 w 312"/>
                <a:gd name="T67" fmla="*/ 0 h 196"/>
                <a:gd name="T68" fmla="*/ 0 w 312"/>
                <a:gd name="T69" fmla="*/ 0 h 196"/>
                <a:gd name="T70" fmla="*/ 0 w 312"/>
                <a:gd name="T71" fmla="*/ 0 h 196"/>
                <a:gd name="T72" fmla="*/ 0 w 312"/>
                <a:gd name="T73" fmla="*/ 0 h 196"/>
                <a:gd name="T74" fmla="*/ 0 w 312"/>
                <a:gd name="T75" fmla="*/ 0 h 196"/>
                <a:gd name="T76" fmla="*/ 0 w 312"/>
                <a:gd name="T77" fmla="*/ 0 h 196"/>
                <a:gd name="T78" fmla="*/ 0 w 312"/>
                <a:gd name="T79" fmla="*/ 0 h 196"/>
                <a:gd name="T80" fmla="*/ 0 w 312"/>
                <a:gd name="T81" fmla="*/ 0 h 196"/>
                <a:gd name="T82" fmla="*/ 0 w 312"/>
                <a:gd name="T83" fmla="*/ 0 h 196"/>
                <a:gd name="T84" fmla="*/ 0 w 312"/>
                <a:gd name="T85" fmla="*/ 0 h 196"/>
                <a:gd name="T86" fmla="*/ 0 w 312"/>
                <a:gd name="T87" fmla="*/ 0 h 196"/>
                <a:gd name="T88" fmla="*/ 0 w 312"/>
                <a:gd name="T89" fmla="*/ 0 h 196"/>
                <a:gd name="T90" fmla="*/ 0 w 312"/>
                <a:gd name="T91" fmla="*/ 0 h 196"/>
                <a:gd name="T92" fmla="*/ 0 w 312"/>
                <a:gd name="T93" fmla="*/ 0 h 196"/>
                <a:gd name="T94" fmla="*/ 0 w 312"/>
                <a:gd name="T95" fmla="*/ 0 h 196"/>
                <a:gd name="T96" fmla="*/ 0 w 312"/>
                <a:gd name="T97" fmla="*/ 0 h 196"/>
                <a:gd name="T98" fmla="*/ 0 w 312"/>
                <a:gd name="T99" fmla="*/ 0 h 196"/>
                <a:gd name="T100" fmla="*/ 0 w 312"/>
                <a:gd name="T101" fmla="*/ 0 h 196"/>
                <a:gd name="T102" fmla="*/ 0 w 312"/>
                <a:gd name="T103" fmla="*/ 0 h 196"/>
                <a:gd name="T104" fmla="*/ 0 w 312"/>
                <a:gd name="T105" fmla="*/ 0 h 196"/>
                <a:gd name="T106" fmla="*/ 0 w 312"/>
                <a:gd name="T107" fmla="*/ 0 h 196"/>
                <a:gd name="T108" fmla="*/ 0 w 312"/>
                <a:gd name="T109" fmla="*/ 0 h 196"/>
                <a:gd name="T110" fmla="*/ 0 w 312"/>
                <a:gd name="T111" fmla="*/ 0 h 196"/>
                <a:gd name="T112" fmla="*/ 0 w 312"/>
                <a:gd name="T113" fmla="*/ 0 h 196"/>
                <a:gd name="T114" fmla="*/ 0 w 312"/>
                <a:gd name="T115" fmla="*/ 0 h 19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312"/>
                <a:gd name="T175" fmla="*/ 0 h 196"/>
                <a:gd name="T176" fmla="*/ 312 w 312"/>
                <a:gd name="T177" fmla="*/ 196 h 19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312" h="196">
                  <a:moveTo>
                    <a:pt x="17" y="0"/>
                  </a:moveTo>
                  <a:lnTo>
                    <a:pt x="15" y="0"/>
                  </a:lnTo>
                  <a:lnTo>
                    <a:pt x="12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2" y="16"/>
                  </a:lnTo>
                  <a:lnTo>
                    <a:pt x="2" y="21"/>
                  </a:lnTo>
                  <a:lnTo>
                    <a:pt x="8" y="29"/>
                  </a:lnTo>
                  <a:lnTo>
                    <a:pt x="10" y="37"/>
                  </a:lnTo>
                  <a:lnTo>
                    <a:pt x="13" y="44"/>
                  </a:lnTo>
                  <a:lnTo>
                    <a:pt x="17" y="52"/>
                  </a:lnTo>
                  <a:lnTo>
                    <a:pt x="21" y="61"/>
                  </a:lnTo>
                  <a:lnTo>
                    <a:pt x="25" y="67"/>
                  </a:lnTo>
                  <a:lnTo>
                    <a:pt x="29" y="76"/>
                  </a:lnTo>
                  <a:lnTo>
                    <a:pt x="31" y="84"/>
                  </a:lnTo>
                  <a:lnTo>
                    <a:pt x="34" y="92"/>
                  </a:lnTo>
                  <a:lnTo>
                    <a:pt x="34" y="99"/>
                  </a:lnTo>
                  <a:lnTo>
                    <a:pt x="36" y="109"/>
                  </a:lnTo>
                  <a:lnTo>
                    <a:pt x="36" y="116"/>
                  </a:lnTo>
                  <a:lnTo>
                    <a:pt x="36" y="128"/>
                  </a:lnTo>
                  <a:lnTo>
                    <a:pt x="34" y="134"/>
                  </a:lnTo>
                  <a:lnTo>
                    <a:pt x="34" y="141"/>
                  </a:lnTo>
                  <a:lnTo>
                    <a:pt x="36" y="151"/>
                  </a:lnTo>
                  <a:lnTo>
                    <a:pt x="40" y="158"/>
                  </a:lnTo>
                  <a:lnTo>
                    <a:pt x="50" y="172"/>
                  </a:lnTo>
                  <a:lnTo>
                    <a:pt x="63" y="183"/>
                  </a:lnTo>
                  <a:lnTo>
                    <a:pt x="70" y="187"/>
                  </a:lnTo>
                  <a:lnTo>
                    <a:pt x="78" y="191"/>
                  </a:lnTo>
                  <a:lnTo>
                    <a:pt x="88" y="192"/>
                  </a:lnTo>
                  <a:lnTo>
                    <a:pt x="95" y="196"/>
                  </a:lnTo>
                  <a:lnTo>
                    <a:pt x="105" y="196"/>
                  </a:lnTo>
                  <a:lnTo>
                    <a:pt x="116" y="196"/>
                  </a:lnTo>
                  <a:lnTo>
                    <a:pt x="126" y="194"/>
                  </a:lnTo>
                  <a:lnTo>
                    <a:pt x="137" y="194"/>
                  </a:lnTo>
                  <a:lnTo>
                    <a:pt x="139" y="192"/>
                  </a:lnTo>
                  <a:lnTo>
                    <a:pt x="146" y="192"/>
                  </a:lnTo>
                  <a:lnTo>
                    <a:pt x="154" y="192"/>
                  </a:lnTo>
                  <a:lnTo>
                    <a:pt x="160" y="192"/>
                  </a:lnTo>
                  <a:lnTo>
                    <a:pt x="156" y="185"/>
                  </a:lnTo>
                  <a:lnTo>
                    <a:pt x="152" y="179"/>
                  </a:lnTo>
                  <a:lnTo>
                    <a:pt x="141" y="179"/>
                  </a:lnTo>
                  <a:lnTo>
                    <a:pt x="131" y="179"/>
                  </a:lnTo>
                  <a:lnTo>
                    <a:pt x="124" y="177"/>
                  </a:lnTo>
                  <a:lnTo>
                    <a:pt x="116" y="175"/>
                  </a:lnTo>
                  <a:lnTo>
                    <a:pt x="108" y="172"/>
                  </a:lnTo>
                  <a:lnTo>
                    <a:pt x="101" y="168"/>
                  </a:lnTo>
                  <a:lnTo>
                    <a:pt x="95" y="162"/>
                  </a:lnTo>
                  <a:lnTo>
                    <a:pt x="91" y="158"/>
                  </a:lnTo>
                  <a:lnTo>
                    <a:pt x="86" y="151"/>
                  </a:lnTo>
                  <a:lnTo>
                    <a:pt x="82" y="145"/>
                  </a:lnTo>
                  <a:lnTo>
                    <a:pt x="78" y="137"/>
                  </a:lnTo>
                  <a:lnTo>
                    <a:pt x="76" y="130"/>
                  </a:lnTo>
                  <a:lnTo>
                    <a:pt x="72" y="122"/>
                  </a:lnTo>
                  <a:lnTo>
                    <a:pt x="72" y="113"/>
                  </a:lnTo>
                  <a:lnTo>
                    <a:pt x="72" y="105"/>
                  </a:lnTo>
                  <a:lnTo>
                    <a:pt x="74" y="97"/>
                  </a:lnTo>
                  <a:lnTo>
                    <a:pt x="72" y="88"/>
                  </a:lnTo>
                  <a:lnTo>
                    <a:pt x="72" y="80"/>
                  </a:lnTo>
                  <a:lnTo>
                    <a:pt x="69" y="73"/>
                  </a:lnTo>
                  <a:lnTo>
                    <a:pt x="67" y="67"/>
                  </a:lnTo>
                  <a:lnTo>
                    <a:pt x="59" y="52"/>
                  </a:lnTo>
                  <a:lnTo>
                    <a:pt x="53" y="38"/>
                  </a:lnTo>
                  <a:lnTo>
                    <a:pt x="67" y="40"/>
                  </a:lnTo>
                  <a:lnTo>
                    <a:pt x="82" y="42"/>
                  </a:lnTo>
                  <a:lnTo>
                    <a:pt x="97" y="42"/>
                  </a:lnTo>
                  <a:lnTo>
                    <a:pt x="114" y="42"/>
                  </a:lnTo>
                  <a:lnTo>
                    <a:pt x="129" y="42"/>
                  </a:lnTo>
                  <a:lnTo>
                    <a:pt x="146" y="42"/>
                  </a:lnTo>
                  <a:lnTo>
                    <a:pt x="162" y="42"/>
                  </a:lnTo>
                  <a:lnTo>
                    <a:pt x="181" y="42"/>
                  </a:lnTo>
                  <a:lnTo>
                    <a:pt x="194" y="42"/>
                  </a:lnTo>
                  <a:lnTo>
                    <a:pt x="211" y="46"/>
                  </a:lnTo>
                  <a:lnTo>
                    <a:pt x="224" y="50"/>
                  </a:lnTo>
                  <a:lnTo>
                    <a:pt x="240" y="57"/>
                  </a:lnTo>
                  <a:lnTo>
                    <a:pt x="251" y="63"/>
                  </a:lnTo>
                  <a:lnTo>
                    <a:pt x="264" y="73"/>
                  </a:lnTo>
                  <a:lnTo>
                    <a:pt x="274" y="86"/>
                  </a:lnTo>
                  <a:lnTo>
                    <a:pt x="283" y="101"/>
                  </a:lnTo>
                  <a:lnTo>
                    <a:pt x="289" y="105"/>
                  </a:lnTo>
                  <a:lnTo>
                    <a:pt x="297" y="113"/>
                  </a:lnTo>
                  <a:lnTo>
                    <a:pt x="306" y="118"/>
                  </a:lnTo>
                  <a:lnTo>
                    <a:pt x="312" y="122"/>
                  </a:lnTo>
                  <a:lnTo>
                    <a:pt x="310" y="109"/>
                  </a:lnTo>
                  <a:lnTo>
                    <a:pt x="310" y="99"/>
                  </a:lnTo>
                  <a:lnTo>
                    <a:pt x="306" y="90"/>
                  </a:lnTo>
                  <a:lnTo>
                    <a:pt x="306" y="82"/>
                  </a:lnTo>
                  <a:lnTo>
                    <a:pt x="300" y="75"/>
                  </a:lnTo>
                  <a:lnTo>
                    <a:pt x="297" y="67"/>
                  </a:lnTo>
                  <a:lnTo>
                    <a:pt x="289" y="59"/>
                  </a:lnTo>
                  <a:lnTo>
                    <a:pt x="283" y="54"/>
                  </a:lnTo>
                  <a:lnTo>
                    <a:pt x="276" y="48"/>
                  </a:lnTo>
                  <a:lnTo>
                    <a:pt x="268" y="42"/>
                  </a:lnTo>
                  <a:lnTo>
                    <a:pt x="259" y="38"/>
                  </a:lnTo>
                  <a:lnTo>
                    <a:pt x="251" y="35"/>
                  </a:lnTo>
                  <a:lnTo>
                    <a:pt x="242" y="31"/>
                  </a:lnTo>
                  <a:lnTo>
                    <a:pt x="234" y="29"/>
                  </a:lnTo>
                  <a:lnTo>
                    <a:pt x="224" y="29"/>
                  </a:lnTo>
                  <a:lnTo>
                    <a:pt x="217" y="29"/>
                  </a:lnTo>
                  <a:lnTo>
                    <a:pt x="203" y="25"/>
                  </a:lnTo>
                  <a:lnTo>
                    <a:pt x="190" y="25"/>
                  </a:lnTo>
                  <a:lnTo>
                    <a:pt x="177" y="23"/>
                  </a:lnTo>
                  <a:lnTo>
                    <a:pt x="165" y="23"/>
                  </a:lnTo>
                  <a:lnTo>
                    <a:pt x="152" y="23"/>
                  </a:lnTo>
                  <a:lnTo>
                    <a:pt x="137" y="23"/>
                  </a:lnTo>
                  <a:lnTo>
                    <a:pt x="126" y="23"/>
                  </a:lnTo>
                  <a:lnTo>
                    <a:pt x="114" y="23"/>
                  </a:lnTo>
                  <a:lnTo>
                    <a:pt x="101" y="21"/>
                  </a:lnTo>
                  <a:lnTo>
                    <a:pt x="88" y="21"/>
                  </a:lnTo>
                  <a:lnTo>
                    <a:pt x="74" y="19"/>
                  </a:lnTo>
                  <a:lnTo>
                    <a:pt x="63" y="18"/>
                  </a:lnTo>
                  <a:lnTo>
                    <a:pt x="50" y="14"/>
                  </a:lnTo>
                  <a:lnTo>
                    <a:pt x="38" y="10"/>
                  </a:lnTo>
                  <a:lnTo>
                    <a:pt x="27" y="6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61" name="Freeform 54">
              <a:extLst>
                <a:ext uri="{FF2B5EF4-FFF2-40B4-BE49-F238E27FC236}">
                  <a16:creationId xmlns:a16="http://schemas.microsoft.com/office/drawing/2014/main" id="{D99A8BF8-F2E4-FEF5-1984-699BB092B5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4" y="921"/>
              <a:ext cx="29" cy="24"/>
            </a:xfrm>
            <a:custGeom>
              <a:avLst/>
              <a:gdLst>
                <a:gd name="T0" fmla="*/ 0 w 93"/>
                <a:gd name="T1" fmla="*/ 0 h 83"/>
                <a:gd name="T2" fmla="*/ 0 w 93"/>
                <a:gd name="T3" fmla="*/ 0 h 83"/>
                <a:gd name="T4" fmla="*/ 0 w 93"/>
                <a:gd name="T5" fmla="*/ 0 h 83"/>
                <a:gd name="T6" fmla="*/ 0 w 93"/>
                <a:gd name="T7" fmla="*/ 0 h 83"/>
                <a:gd name="T8" fmla="*/ 0 w 93"/>
                <a:gd name="T9" fmla="*/ 0 h 83"/>
                <a:gd name="T10" fmla="*/ 0 w 93"/>
                <a:gd name="T11" fmla="*/ 0 h 83"/>
                <a:gd name="T12" fmla="*/ 0 w 93"/>
                <a:gd name="T13" fmla="*/ 0 h 83"/>
                <a:gd name="T14" fmla="*/ 0 w 93"/>
                <a:gd name="T15" fmla="*/ 0 h 83"/>
                <a:gd name="T16" fmla="*/ 0 w 93"/>
                <a:gd name="T17" fmla="*/ 0 h 83"/>
                <a:gd name="T18" fmla="*/ 0 w 93"/>
                <a:gd name="T19" fmla="*/ 0 h 83"/>
                <a:gd name="T20" fmla="*/ 0 w 93"/>
                <a:gd name="T21" fmla="*/ 0 h 83"/>
                <a:gd name="T22" fmla="*/ 0 w 93"/>
                <a:gd name="T23" fmla="*/ 0 h 83"/>
                <a:gd name="T24" fmla="*/ 0 w 93"/>
                <a:gd name="T25" fmla="*/ 0 h 83"/>
                <a:gd name="T26" fmla="*/ 0 w 93"/>
                <a:gd name="T27" fmla="*/ 0 h 83"/>
                <a:gd name="T28" fmla="*/ 0 w 93"/>
                <a:gd name="T29" fmla="*/ 0 h 83"/>
                <a:gd name="T30" fmla="*/ 0 w 93"/>
                <a:gd name="T31" fmla="*/ 0 h 83"/>
                <a:gd name="T32" fmla="*/ 0 w 93"/>
                <a:gd name="T33" fmla="*/ 0 h 83"/>
                <a:gd name="T34" fmla="*/ 0 w 93"/>
                <a:gd name="T35" fmla="*/ 0 h 83"/>
                <a:gd name="T36" fmla="*/ 0 w 93"/>
                <a:gd name="T37" fmla="*/ 0 h 83"/>
                <a:gd name="T38" fmla="*/ 0 w 93"/>
                <a:gd name="T39" fmla="*/ 0 h 83"/>
                <a:gd name="T40" fmla="*/ 0 w 93"/>
                <a:gd name="T41" fmla="*/ 0 h 83"/>
                <a:gd name="T42" fmla="*/ 0 w 93"/>
                <a:gd name="T43" fmla="*/ 0 h 83"/>
                <a:gd name="T44" fmla="*/ 0 w 93"/>
                <a:gd name="T45" fmla="*/ 0 h 83"/>
                <a:gd name="T46" fmla="*/ 0 w 93"/>
                <a:gd name="T47" fmla="*/ 0 h 83"/>
                <a:gd name="T48" fmla="*/ 0 w 93"/>
                <a:gd name="T49" fmla="*/ 0 h 83"/>
                <a:gd name="T50" fmla="*/ 0 w 93"/>
                <a:gd name="T51" fmla="*/ 0 h 83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93"/>
                <a:gd name="T79" fmla="*/ 0 h 83"/>
                <a:gd name="T80" fmla="*/ 93 w 93"/>
                <a:gd name="T81" fmla="*/ 83 h 83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93" h="83">
                  <a:moveTo>
                    <a:pt x="19" y="0"/>
                  </a:moveTo>
                  <a:lnTo>
                    <a:pt x="15" y="0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0"/>
                  </a:lnTo>
                  <a:lnTo>
                    <a:pt x="4" y="15"/>
                  </a:lnTo>
                  <a:lnTo>
                    <a:pt x="12" y="28"/>
                  </a:lnTo>
                  <a:lnTo>
                    <a:pt x="21" y="41"/>
                  </a:lnTo>
                  <a:lnTo>
                    <a:pt x="34" y="55"/>
                  </a:lnTo>
                  <a:lnTo>
                    <a:pt x="40" y="60"/>
                  </a:lnTo>
                  <a:lnTo>
                    <a:pt x="48" y="66"/>
                  </a:lnTo>
                  <a:lnTo>
                    <a:pt x="55" y="70"/>
                  </a:lnTo>
                  <a:lnTo>
                    <a:pt x="63" y="74"/>
                  </a:lnTo>
                  <a:lnTo>
                    <a:pt x="70" y="76"/>
                  </a:lnTo>
                  <a:lnTo>
                    <a:pt x="78" y="79"/>
                  </a:lnTo>
                  <a:lnTo>
                    <a:pt x="84" y="79"/>
                  </a:lnTo>
                  <a:lnTo>
                    <a:pt x="93" y="83"/>
                  </a:lnTo>
                  <a:lnTo>
                    <a:pt x="89" y="70"/>
                  </a:lnTo>
                  <a:lnTo>
                    <a:pt x="82" y="57"/>
                  </a:lnTo>
                  <a:lnTo>
                    <a:pt x="70" y="47"/>
                  </a:lnTo>
                  <a:lnTo>
                    <a:pt x="61" y="40"/>
                  </a:lnTo>
                  <a:lnTo>
                    <a:pt x="48" y="30"/>
                  </a:lnTo>
                  <a:lnTo>
                    <a:pt x="34" y="21"/>
                  </a:lnTo>
                  <a:lnTo>
                    <a:pt x="23" y="11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62" name="Freeform 55">
              <a:extLst>
                <a:ext uri="{FF2B5EF4-FFF2-40B4-BE49-F238E27FC236}">
                  <a16:creationId xmlns:a16="http://schemas.microsoft.com/office/drawing/2014/main" id="{5149B535-F35A-2BBB-567D-01912E8A37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57" y="885"/>
              <a:ext cx="55" cy="14"/>
            </a:xfrm>
            <a:custGeom>
              <a:avLst/>
              <a:gdLst>
                <a:gd name="T0" fmla="*/ 0 w 181"/>
                <a:gd name="T1" fmla="*/ 0 h 50"/>
                <a:gd name="T2" fmla="*/ 0 w 181"/>
                <a:gd name="T3" fmla="*/ 0 h 50"/>
                <a:gd name="T4" fmla="*/ 0 w 181"/>
                <a:gd name="T5" fmla="*/ 0 h 50"/>
                <a:gd name="T6" fmla="*/ 0 w 181"/>
                <a:gd name="T7" fmla="*/ 0 h 50"/>
                <a:gd name="T8" fmla="*/ 0 w 181"/>
                <a:gd name="T9" fmla="*/ 0 h 50"/>
                <a:gd name="T10" fmla="*/ 0 w 181"/>
                <a:gd name="T11" fmla="*/ 0 h 50"/>
                <a:gd name="T12" fmla="*/ 0 w 181"/>
                <a:gd name="T13" fmla="*/ 0 h 50"/>
                <a:gd name="T14" fmla="*/ 0 w 181"/>
                <a:gd name="T15" fmla="*/ 0 h 50"/>
                <a:gd name="T16" fmla="*/ 0 w 181"/>
                <a:gd name="T17" fmla="*/ 0 h 50"/>
                <a:gd name="T18" fmla="*/ 0 w 181"/>
                <a:gd name="T19" fmla="*/ 0 h 50"/>
                <a:gd name="T20" fmla="*/ 0 w 181"/>
                <a:gd name="T21" fmla="*/ 0 h 50"/>
                <a:gd name="T22" fmla="*/ 0 w 181"/>
                <a:gd name="T23" fmla="*/ 0 h 50"/>
                <a:gd name="T24" fmla="*/ 0 w 181"/>
                <a:gd name="T25" fmla="*/ 0 h 50"/>
                <a:gd name="T26" fmla="*/ 0 w 181"/>
                <a:gd name="T27" fmla="*/ 0 h 50"/>
                <a:gd name="T28" fmla="*/ 0 w 181"/>
                <a:gd name="T29" fmla="*/ 0 h 50"/>
                <a:gd name="T30" fmla="*/ 0 w 181"/>
                <a:gd name="T31" fmla="*/ 0 h 50"/>
                <a:gd name="T32" fmla="*/ 0 w 181"/>
                <a:gd name="T33" fmla="*/ 0 h 50"/>
                <a:gd name="T34" fmla="*/ 0 w 181"/>
                <a:gd name="T35" fmla="*/ 0 h 50"/>
                <a:gd name="T36" fmla="*/ 0 w 181"/>
                <a:gd name="T37" fmla="*/ 0 h 50"/>
                <a:gd name="T38" fmla="*/ 0 w 181"/>
                <a:gd name="T39" fmla="*/ 0 h 50"/>
                <a:gd name="T40" fmla="*/ 0 w 181"/>
                <a:gd name="T41" fmla="*/ 0 h 50"/>
                <a:gd name="T42" fmla="*/ 0 w 181"/>
                <a:gd name="T43" fmla="*/ 0 h 50"/>
                <a:gd name="T44" fmla="*/ 0 w 181"/>
                <a:gd name="T45" fmla="*/ 0 h 50"/>
                <a:gd name="T46" fmla="*/ 0 w 181"/>
                <a:gd name="T47" fmla="*/ 0 h 50"/>
                <a:gd name="T48" fmla="*/ 0 w 181"/>
                <a:gd name="T49" fmla="*/ 0 h 50"/>
                <a:gd name="T50" fmla="*/ 0 w 181"/>
                <a:gd name="T51" fmla="*/ 0 h 50"/>
                <a:gd name="T52" fmla="*/ 0 w 181"/>
                <a:gd name="T53" fmla="*/ 0 h 50"/>
                <a:gd name="T54" fmla="*/ 0 w 181"/>
                <a:gd name="T55" fmla="*/ 0 h 50"/>
                <a:gd name="T56" fmla="*/ 0 w 181"/>
                <a:gd name="T57" fmla="*/ 0 h 50"/>
                <a:gd name="T58" fmla="*/ 0 w 181"/>
                <a:gd name="T59" fmla="*/ 0 h 50"/>
                <a:gd name="T60" fmla="*/ 0 w 181"/>
                <a:gd name="T61" fmla="*/ 0 h 50"/>
                <a:gd name="T62" fmla="*/ 0 w 181"/>
                <a:gd name="T63" fmla="*/ 0 h 50"/>
                <a:gd name="T64" fmla="*/ 0 w 181"/>
                <a:gd name="T65" fmla="*/ 0 h 50"/>
                <a:gd name="T66" fmla="*/ 0 w 181"/>
                <a:gd name="T67" fmla="*/ 0 h 50"/>
                <a:gd name="T68" fmla="*/ 0 w 181"/>
                <a:gd name="T69" fmla="*/ 0 h 50"/>
                <a:gd name="T70" fmla="*/ 0 w 181"/>
                <a:gd name="T71" fmla="*/ 0 h 50"/>
                <a:gd name="T72" fmla="*/ 0 w 181"/>
                <a:gd name="T73" fmla="*/ 0 h 50"/>
                <a:gd name="T74" fmla="*/ 0 w 181"/>
                <a:gd name="T75" fmla="*/ 0 h 50"/>
                <a:gd name="T76" fmla="*/ 0 w 181"/>
                <a:gd name="T77" fmla="*/ 0 h 50"/>
                <a:gd name="T78" fmla="*/ 0 w 181"/>
                <a:gd name="T79" fmla="*/ 0 h 50"/>
                <a:gd name="T80" fmla="*/ 0 w 181"/>
                <a:gd name="T81" fmla="*/ 0 h 50"/>
                <a:gd name="T82" fmla="*/ 0 w 181"/>
                <a:gd name="T83" fmla="*/ 0 h 50"/>
                <a:gd name="T84" fmla="*/ 0 w 181"/>
                <a:gd name="T85" fmla="*/ 0 h 50"/>
                <a:gd name="T86" fmla="*/ 0 w 181"/>
                <a:gd name="T87" fmla="*/ 0 h 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81"/>
                <a:gd name="T133" fmla="*/ 0 h 50"/>
                <a:gd name="T134" fmla="*/ 181 w 181"/>
                <a:gd name="T135" fmla="*/ 50 h 5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81" h="50">
                  <a:moveTo>
                    <a:pt x="19" y="0"/>
                  </a:moveTo>
                  <a:lnTo>
                    <a:pt x="15" y="0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10"/>
                  </a:lnTo>
                  <a:lnTo>
                    <a:pt x="6" y="21"/>
                  </a:lnTo>
                  <a:lnTo>
                    <a:pt x="12" y="31"/>
                  </a:lnTo>
                  <a:lnTo>
                    <a:pt x="19" y="42"/>
                  </a:lnTo>
                  <a:lnTo>
                    <a:pt x="29" y="48"/>
                  </a:lnTo>
                  <a:lnTo>
                    <a:pt x="38" y="50"/>
                  </a:lnTo>
                  <a:lnTo>
                    <a:pt x="48" y="48"/>
                  </a:lnTo>
                  <a:lnTo>
                    <a:pt x="57" y="38"/>
                  </a:lnTo>
                  <a:lnTo>
                    <a:pt x="65" y="34"/>
                  </a:lnTo>
                  <a:lnTo>
                    <a:pt x="73" y="32"/>
                  </a:lnTo>
                  <a:lnTo>
                    <a:pt x="80" y="32"/>
                  </a:lnTo>
                  <a:lnTo>
                    <a:pt x="90" y="32"/>
                  </a:lnTo>
                  <a:lnTo>
                    <a:pt x="97" y="32"/>
                  </a:lnTo>
                  <a:lnTo>
                    <a:pt x="105" y="32"/>
                  </a:lnTo>
                  <a:lnTo>
                    <a:pt x="112" y="32"/>
                  </a:lnTo>
                  <a:lnTo>
                    <a:pt x="122" y="32"/>
                  </a:lnTo>
                  <a:lnTo>
                    <a:pt x="135" y="34"/>
                  </a:lnTo>
                  <a:lnTo>
                    <a:pt x="150" y="38"/>
                  </a:lnTo>
                  <a:lnTo>
                    <a:pt x="156" y="40"/>
                  </a:lnTo>
                  <a:lnTo>
                    <a:pt x="164" y="42"/>
                  </a:lnTo>
                  <a:lnTo>
                    <a:pt x="173" y="44"/>
                  </a:lnTo>
                  <a:lnTo>
                    <a:pt x="181" y="48"/>
                  </a:lnTo>
                  <a:lnTo>
                    <a:pt x="179" y="34"/>
                  </a:lnTo>
                  <a:lnTo>
                    <a:pt x="179" y="23"/>
                  </a:lnTo>
                  <a:lnTo>
                    <a:pt x="169" y="17"/>
                  </a:lnTo>
                  <a:lnTo>
                    <a:pt x="162" y="13"/>
                  </a:lnTo>
                  <a:lnTo>
                    <a:pt x="154" y="10"/>
                  </a:lnTo>
                  <a:lnTo>
                    <a:pt x="150" y="8"/>
                  </a:lnTo>
                  <a:lnTo>
                    <a:pt x="135" y="4"/>
                  </a:lnTo>
                  <a:lnTo>
                    <a:pt x="124" y="4"/>
                  </a:lnTo>
                  <a:lnTo>
                    <a:pt x="114" y="4"/>
                  </a:lnTo>
                  <a:lnTo>
                    <a:pt x="107" y="4"/>
                  </a:lnTo>
                  <a:lnTo>
                    <a:pt x="95" y="4"/>
                  </a:lnTo>
                  <a:lnTo>
                    <a:pt x="86" y="4"/>
                  </a:lnTo>
                  <a:lnTo>
                    <a:pt x="71" y="2"/>
                  </a:lnTo>
                  <a:lnTo>
                    <a:pt x="55" y="2"/>
                  </a:lnTo>
                  <a:lnTo>
                    <a:pt x="38" y="0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63" name="Freeform 56">
              <a:extLst>
                <a:ext uri="{FF2B5EF4-FFF2-40B4-BE49-F238E27FC236}">
                  <a16:creationId xmlns:a16="http://schemas.microsoft.com/office/drawing/2014/main" id="{8D677767-CCF6-7861-7C89-6BB6A3E868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2" y="1000"/>
              <a:ext cx="20" cy="23"/>
            </a:xfrm>
            <a:custGeom>
              <a:avLst/>
              <a:gdLst>
                <a:gd name="T0" fmla="*/ 0 w 65"/>
                <a:gd name="T1" fmla="*/ 0 h 82"/>
                <a:gd name="T2" fmla="*/ 0 w 65"/>
                <a:gd name="T3" fmla="*/ 0 h 82"/>
                <a:gd name="T4" fmla="*/ 0 w 65"/>
                <a:gd name="T5" fmla="*/ 0 h 82"/>
                <a:gd name="T6" fmla="*/ 0 w 65"/>
                <a:gd name="T7" fmla="*/ 0 h 82"/>
                <a:gd name="T8" fmla="*/ 0 w 65"/>
                <a:gd name="T9" fmla="*/ 0 h 82"/>
                <a:gd name="T10" fmla="*/ 0 w 65"/>
                <a:gd name="T11" fmla="*/ 0 h 82"/>
                <a:gd name="T12" fmla="*/ 0 w 65"/>
                <a:gd name="T13" fmla="*/ 0 h 82"/>
                <a:gd name="T14" fmla="*/ 0 w 65"/>
                <a:gd name="T15" fmla="*/ 0 h 82"/>
                <a:gd name="T16" fmla="*/ 0 w 65"/>
                <a:gd name="T17" fmla="*/ 0 h 82"/>
                <a:gd name="T18" fmla="*/ 0 w 65"/>
                <a:gd name="T19" fmla="*/ 0 h 82"/>
                <a:gd name="T20" fmla="*/ 0 w 65"/>
                <a:gd name="T21" fmla="*/ 0 h 82"/>
                <a:gd name="T22" fmla="*/ 0 w 65"/>
                <a:gd name="T23" fmla="*/ 0 h 82"/>
                <a:gd name="T24" fmla="*/ 0 w 65"/>
                <a:gd name="T25" fmla="*/ 0 h 82"/>
                <a:gd name="T26" fmla="*/ 0 w 65"/>
                <a:gd name="T27" fmla="*/ 0 h 82"/>
                <a:gd name="T28" fmla="*/ 0 w 65"/>
                <a:gd name="T29" fmla="*/ 0 h 82"/>
                <a:gd name="T30" fmla="*/ 0 w 65"/>
                <a:gd name="T31" fmla="*/ 0 h 82"/>
                <a:gd name="T32" fmla="*/ 0 w 65"/>
                <a:gd name="T33" fmla="*/ 0 h 82"/>
                <a:gd name="T34" fmla="*/ 0 w 65"/>
                <a:gd name="T35" fmla="*/ 0 h 82"/>
                <a:gd name="T36" fmla="*/ 0 w 65"/>
                <a:gd name="T37" fmla="*/ 0 h 82"/>
                <a:gd name="T38" fmla="*/ 0 w 65"/>
                <a:gd name="T39" fmla="*/ 0 h 82"/>
                <a:gd name="T40" fmla="*/ 0 w 65"/>
                <a:gd name="T41" fmla="*/ 0 h 82"/>
                <a:gd name="T42" fmla="*/ 0 w 65"/>
                <a:gd name="T43" fmla="*/ 0 h 82"/>
                <a:gd name="T44" fmla="*/ 0 w 65"/>
                <a:gd name="T45" fmla="*/ 0 h 82"/>
                <a:gd name="T46" fmla="*/ 0 w 65"/>
                <a:gd name="T47" fmla="*/ 0 h 82"/>
                <a:gd name="T48" fmla="*/ 0 w 65"/>
                <a:gd name="T49" fmla="*/ 0 h 82"/>
                <a:gd name="T50" fmla="*/ 0 w 65"/>
                <a:gd name="T51" fmla="*/ 0 h 82"/>
                <a:gd name="T52" fmla="*/ 0 w 65"/>
                <a:gd name="T53" fmla="*/ 0 h 82"/>
                <a:gd name="T54" fmla="*/ 0 w 65"/>
                <a:gd name="T55" fmla="*/ 0 h 82"/>
                <a:gd name="T56" fmla="*/ 0 w 65"/>
                <a:gd name="T57" fmla="*/ 0 h 82"/>
                <a:gd name="T58" fmla="*/ 0 w 65"/>
                <a:gd name="T59" fmla="*/ 0 h 8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65"/>
                <a:gd name="T91" fmla="*/ 0 h 82"/>
                <a:gd name="T92" fmla="*/ 65 w 65"/>
                <a:gd name="T93" fmla="*/ 82 h 82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65" h="82">
                  <a:moveTo>
                    <a:pt x="48" y="6"/>
                  </a:moveTo>
                  <a:lnTo>
                    <a:pt x="38" y="2"/>
                  </a:lnTo>
                  <a:lnTo>
                    <a:pt x="29" y="0"/>
                  </a:lnTo>
                  <a:lnTo>
                    <a:pt x="15" y="0"/>
                  </a:lnTo>
                  <a:lnTo>
                    <a:pt x="8" y="0"/>
                  </a:lnTo>
                  <a:lnTo>
                    <a:pt x="0" y="4"/>
                  </a:lnTo>
                  <a:lnTo>
                    <a:pt x="4" y="9"/>
                  </a:lnTo>
                  <a:lnTo>
                    <a:pt x="6" y="13"/>
                  </a:lnTo>
                  <a:lnTo>
                    <a:pt x="11" y="19"/>
                  </a:lnTo>
                  <a:lnTo>
                    <a:pt x="19" y="25"/>
                  </a:lnTo>
                  <a:lnTo>
                    <a:pt x="32" y="32"/>
                  </a:lnTo>
                  <a:lnTo>
                    <a:pt x="30" y="34"/>
                  </a:lnTo>
                  <a:lnTo>
                    <a:pt x="30" y="40"/>
                  </a:lnTo>
                  <a:lnTo>
                    <a:pt x="29" y="47"/>
                  </a:lnTo>
                  <a:lnTo>
                    <a:pt x="29" y="57"/>
                  </a:lnTo>
                  <a:lnTo>
                    <a:pt x="25" y="65"/>
                  </a:lnTo>
                  <a:lnTo>
                    <a:pt x="23" y="72"/>
                  </a:lnTo>
                  <a:lnTo>
                    <a:pt x="23" y="78"/>
                  </a:lnTo>
                  <a:lnTo>
                    <a:pt x="23" y="82"/>
                  </a:lnTo>
                  <a:lnTo>
                    <a:pt x="32" y="80"/>
                  </a:lnTo>
                  <a:lnTo>
                    <a:pt x="42" y="80"/>
                  </a:lnTo>
                  <a:lnTo>
                    <a:pt x="49" y="76"/>
                  </a:lnTo>
                  <a:lnTo>
                    <a:pt x="55" y="74"/>
                  </a:lnTo>
                  <a:lnTo>
                    <a:pt x="63" y="61"/>
                  </a:lnTo>
                  <a:lnTo>
                    <a:pt x="65" y="49"/>
                  </a:lnTo>
                  <a:lnTo>
                    <a:pt x="63" y="34"/>
                  </a:lnTo>
                  <a:lnTo>
                    <a:pt x="61" y="23"/>
                  </a:lnTo>
                  <a:lnTo>
                    <a:pt x="53" y="11"/>
                  </a:lnTo>
                  <a:lnTo>
                    <a:pt x="48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64" name="Freeform 57">
              <a:extLst>
                <a:ext uri="{FF2B5EF4-FFF2-40B4-BE49-F238E27FC236}">
                  <a16:creationId xmlns:a16="http://schemas.microsoft.com/office/drawing/2014/main" id="{733347FD-B54A-743E-1551-4E925A7750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62" y="968"/>
              <a:ext cx="180" cy="10"/>
            </a:xfrm>
            <a:custGeom>
              <a:avLst/>
              <a:gdLst>
                <a:gd name="T0" fmla="*/ 0 w 589"/>
                <a:gd name="T1" fmla="*/ 0 h 36"/>
                <a:gd name="T2" fmla="*/ 0 w 589"/>
                <a:gd name="T3" fmla="*/ 0 h 36"/>
                <a:gd name="T4" fmla="*/ 0 w 589"/>
                <a:gd name="T5" fmla="*/ 0 h 36"/>
                <a:gd name="T6" fmla="*/ 0 w 589"/>
                <a:gd name="T7" fmla="*/ 0 h 36"/>
                <a:gd name="T8" fmla="*/ 0 w 589"/>
                <a:gd name="T9" fmla="*/ 0 h 36"/>
                <a:gd name="T10" fmla="*/ 0 w 589"/>
                <a:gd name="T11" fmla="*/ 0 h 36"/>
                <a:gd name="T12" fmla="*/ 0 w 589"/>
                <a:gd name="T13" fmla="*/ 0 h 36"/>
                <a:gd name="T14" fmla="*/ 0 w 589"/>
                <a:gd name="T15" fmla="*/ 0 h 36"/>
                <a:gd name="T16" fmla="*/ 0 w 589"/>
                <a:gd name="T17" fmla="*/ 0 h 36"/>
                <a:gd name="T18" fmla="*/ 0 w 589"/>
                <a:gd name="T19" fmla="*/ 0 h 36"/>
                <a:gd name="T20" fmla="*/ 0 w 589"/>
                <a:gd name="T21" fmla="*/ 0 h 36"/>
                <a:gd name="T22" fmla="*/ 0 w 589"/>
                <a:gd name="T23" fmla="*/ 0 h 36"/>
                <a:gd name="T24" fmla="*/ 0 w 589"/>
                <a:gd name="T25" fmla="*/ 0 h 36"/>
                <a:gd name="T26" fmla="*/ 0 w 589"/>
                <a:gd name="T27" fmla="*/ 0 h 36"/>
                <a:gd name="T28" fmla="*/ 0 w 589"/>
                <a:gd name="T29" fmla="*/ 0 h 36"/>
                <a:gd name="T30" fmla="*/ 0 w 589"/>
                <a:gd name="T31" fmla="*/ 0 h 36"/>
                <a:gd name="T32" fmla="*/ 0 w 589"/>
                <a:gd name="T33" fmla="*/ 0 h 36"/>
                <a:gd name="T34" fmla="*/ 0 w 589"/>
                <a:gd name="T35" fmla="*/ 0 h 36"/>
                <a:gd name="T36" fmla="*/ 0 w 589"/>
                <a:gd name="T37" fmla="*/ 0 h 36"/>
                <a:gd name="T38" fmla="*/ 0 w 589"/>
                <a:gd name="T39" fmla="*/ 0 h 36"/>
                <a:gd name="T40" fmla="*/ 0 w 589"/>
                <a:gd name="T41" fmla="*/ 0 h 36"/>
                <a:gd name="T42" fmla="*/ 0 w 589"/>
                <a:gd name="T43" fmla="*/ 0 h 36"/>
                <a:gd name="T44" fmla="*/ 0 w 589"/>
                <a:gd name="T45" fmla="*/ 0 h 36"/>
                <a:gd name="T46" fmla="*/ 0 w 589"/>
                <a:gd name="T47" fmla="*/ 0 h 36"/>
                <a:gd name="T48" fmla="*/ 0 w 589"/>
                <a:gd name="T49" fmla="*/ 0 h 36"/>
                <a:gd name="T50" fmla="*/ 0 w 589"/>
                <a:gd name="T51" fmla="*/ 0 h 36"/>
                <a:gd name="T52" fmla="*/ 0 w 589"/>
                <a:gd name="T53" fmla="*/ 0 h 36"/>
                <a:gd name="T54" fmla="*/ 0 w 589"/>
                <a:gd name="T55" fmla="*/ 0 h 36"/>
                <a:gd name="T56" fmla="*/ 0 w 589"/>
                <a:gd name="T57" fmla="*/ 0 h 36"/>
                <a:gd name="T58" fmla="*/ 0 w 589"/>
                <a:gd name="T59" fmla="*/ 0 h 36"/>
                <a:gd name="T60" fmla="*/ 0 w 589"/>
                <a:gd name="T61" fmla="*/ 0 h 36"/>
                <a:gd name="T62" fmla="*/ 0 w 589"/>
                <a:gd name="T63" fmla="*/ 0 h 36"/>
                <a:gd name="T64" fmla="*/ 0 w 589"/>
                <a:gd name="T65" fmla="*/ 0 h 36"/>
                <a:gd name="T66" fmla="*/ 0 w 589"/>
                <a:gd name="T67" fmla="*/ 0 h 36"/>
                <a:gd name="T68" fmla="*/ 0 w 589"/>
                <a:gd name="T69" fmla="*/ 0 h 36"/>
                <a:gd name="T70" fmla="*/ 0 w 589"/>
                <a:gd name="T71" fmla="*/ 0 h 36"/>
                <a:gd name="T72" fmla="*/ 0 w 589"/>
                <a:gd name="T73" fmla="*/ 0 h 36"/>
                <a:gd name="T74" fmla="*/ 0 w 589"/>
                <a:gd name="T75" fmla="*/ 0 h 36"/>
                <a:gd name="T76" fmla="*/ 0 w 589"/>
                <a:gd name="T77" fmla="*/ 0 h 36"/>
                <a:gd name="T78" fmla="*/ 0 w 589"/>
                <a:gd name="T79" fmla="*/ 0 h 36"/>
                <a:gd name="T80" fmla="*/ 0 w 589"/>
                <a:gd name="T81" fmla="*/ 0 h 36"/>
                <a:gd name="T82" fmla="*/ 0 w 589"/>
                <a:gd name="T83" fmla="*/ 0 h 36"/>
                <a:gd name="T84" fmla="*/ 0 w 589"/>
                <a:gd name="T85" fmla="*/ 0 h 36"/>
                <a:gd name="T86" fmla="*/ 0 w 589"/>
                <a:gd name="T87" fmla="*/ 0 h 36"/>
                <a:gd name="T88" fmla="*/ 0 w 589"/>
                <a:gd name="T89" fmla="*/ 0 h 36"/>
                <a:gd name="T90" fmla="*/ 0 w 589"/>
                <a:gd name="T91" fmla="*/ 0 h 36"/>
                <a:gd name="T92" fmla="*/ 0 w 589"/>
                <a:gd name="T93" fmla="*/ 0 h 36"/>
                <a:gd name="T94" fmla="*/ 0 w 589"/>
                <a:gd name="T95" fmla="*/ 0 h 36"/>
                <a:gd name="T96" fmla="*/ 0 w 589"/>
                <a:gd name="T97" fmla="*/ 0 h 36"/>
                <a:gd name="T98" fmla="*/ 0 w 589"/>
                <a:gd name="T99" fmla="*/ 0 h 36"/>
                <a:gd name="T100" fmla="*/ 0 w 589"/>
                <a:gd name="T101" fmla="*/ 0 h 36"/>
                <a:gd name="T102" fmla="*/ 0 w 589"/>
                <a:gd name="T103" fmla="*/ 0 h 36"/>
                <a:gd name="T104" fmla="*/ 0 w 589"/>
                <a:gd name="T105" fmla="*/ 0 h 36"/>
                <a:gd name="T106" fmla="*/ 0 w 589"/>
                <a:gd name="T107" fmla="*/ 0 h 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589"/>
                <a:gd name="T163" fmla="*/ 0 h 36"/>
                <a:gd name="T164" fmla="*/ 589 w 589"/>
                <a:gd name="T165" fmla="*/ 36 h 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589" h="36">
                  <a:moveTo>
                    <a:pt x="365" y="0"/>
                  </a:moveTo>
                  <a:lnTo>
                    <a:pt x="376" y="0"/>
                  </a:lnTo>
                  <a:lnTo>
                    <a:pt x="390" y="0"/>
                  </a:lnTo>
                  <a:lnTo>
                    <a:pt x="403" y="0"/>
                  </a:lnTo>
                  <a:lnTo>
                    <a:pt x="416" y="0"/>
                  </a:lnTo>
                  <a:lnTo>
                    <a:pt x="428" y="0"/>
                  </a:lnTo>
                  <a:lnTo>
                    <a:pt x="441" y="0"/>
                  </a:lnTo>
                  <a:lnTo>
                    <a:pt x="456" y="2"/>
                  </a:lnTo>
                  <a:lnTo>
                    <a:pt x="470" y="6"/>
                  </a:lnTo>
                  <a:lnTo>
                    <a:pt x="481" y="6"/>
                  </a:lnTo>
                  <a:lnTo>
                    <a:pt x="492" y="6"/>
                  </a:lnTo>
                  <a:lnTo>
                    <a:pt x="508" y="7"/>
                  </a:lnTo>
                  <a:lnTo>
                    <a:pt x="521" y="9"/>
                  </a:lnTo>
                  <a:lnTo>
                    <a:pt x="532" y="9"/>
                  </a:lnTo>
                  <a:lnTo>
                    <a:pt x="546" y="11"/>
                  </a:lnTo>
                  <a:lnTo>
                    <a:pt x="559" y="11"/>
                  </a:lnTo>
                  <a:lnTo>
                    <a:pt x="574" y="15"/>
                  </a:lnTo>
                  <a:lnTo>
                    <a:pt x="582" y="23"/>
                  </a:lnTo>
                  <a:lnTo>
                    <a:pt x="589" y="36"/>
                  </a:lnTo>
                  <a:lnTo>
                    <a:pt x="553" y="28"/>
                  </a:lnTo>
                  <a:lnTo>
                    <a:pt x="517" y="26"/>
                  </a:lnTo>
                  <a:lnTo>
                    <a:pt x="481" y="23"/>
                  </a:lnTo>
                  <a:lnTo>
                    <a:pt x="447" y="23"/>
                  </a:lnTo>
                  <a:lnTo>
                    <a:pt x="409" y="21"/>
                  </a:lnTo>
                  <a:lnTo>
                    <a:pt x="375" y="21"/>
                  </a:lnTo>
                  <a:lnTo>
                    <a:pt x="338" y="23"/>
                  </a:lnTo>
                  <a:lnTo>
                    <a:pt x="302" y="23"/>
                  </a:lnTo>
                  <a:lnTo>
                    <a:pt x="266" y="23"/>
                  </a:lnTo>
                  <a:lnTo>
                    <a:pt x="230" y="23"/>
                  </a:lnTo>
                  <a:lnTo>
                    <a:pt x="194" y="23"/>
                  </a:lnTo>
                  <a:lnTo>
                    <a:pt x="158" y="25"/>
                  </a:lnTo>
                  <a:lnTo>
                    <a:pt x="122" y="23"/>
                  </a:lnTo>
                  <a:lnTo>
                    <a:pt x="88" y="23"/>
                  </a:lnTo>
                  <a:lnTo>
                    <a:pt x="51" y="23"/>
                  </a:lnTo>
                  <a:lnTo>
                    <a:pt x="17" y="21"/>
                  </a:lnTo>
                  <a:lnTo>
                    <a:pt x="8" y="15"/>
                  </a:lnTo>
                  <a:lnTo>
                    <a:pt x="0" y="9"/>
                  </a:lnTo>
                  <a:lnTo>
                    <a:pt x="23" y="6"/>
                  </a:lnTo>
                  <a:lnTo>
                    <a:pt x="46" y="6"/>
                  </a:lnTo>
                  <a:lnTo>
                    <a:pt x="69" y="6"/>
                  </a:lnTo>
                  <a:lnTo>
                    <a:pt x="91" y="6"/>
                  </a:lnTo>
                  <a:lnTo>
                    <a:pt x="112" y="6"/>
                  </a:lnTo>
                  <a:lnTo>
                    <a:pt x="135" y="6"/>
                  </a:lnTo>
                  <a:lnTo>
                    <a:pt x="158" y="6"/>
                  </a:lnTo>
                  <a:lnTo>
                    <a:pt x="181" y="7"/>
                  </a:lnTo>
                  <a:lnTo>
                    <a:pt x="203" y="7"/>
                  </a:lnTo>
                  <a:lnTo>
                    <a:pt x="226" y="7"/>
                  </a:lnTo>
                  <a:lnTo>
                    <a:pt x="249" y="7"/>
                  </a:lnTo>
                  <a:lnTo>
                    <a:pt x="272" y="7"/>
                  </a:lnTo>
                  <a:lnTo>
                    <a:pt x="295" y="6"/>
                  </a:lnTo>
                  <a:lnTo>
                    <a:pt x="318" y="4"/>
                  </a:lnTo>
                  <a:lnTo>
                    <a:pt x="340" y="0"/>
                  </a:lnTo>
                  <a:lnTo>
                    <a:pt x="36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65" name="Freeform 58">
              <a:extLst>
                <a:ext uri="{FF2B5EF4-FFF2-40B4-BE49-F238E27FC236}">
                  <a16:creationId xmlns:a16="http://schemas.microsoft.com/office/drawing/2014/main" id="{F2FE9F92-D9DF-598E-C7B0-F97B76274C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0" y="990"/>
              <a:ext cx="15" cy="336"/>
            </a:xfrm>
            <a:custGeom>
              <a:avLst/>
              <a:gdLst>
                <a:gd name="T0" fmla="*/ 0 w 49"/>
                <a:gd name="T1" fmla="*/ 0 h 1194"/>
                <a:gd name="T2" fmla="*/ 0 w 49"/>
                <a:gd name="T3" fmla="*/ 0 h 1194"/>
                <a:gd name="T4" fmla="*/ 0 w 49"/>
                <a:gd name="T5" fmla="*/ 0 h 1194"/>
                <a:gd name="T6" fmla="*/ 0 w 49"/>
                <a:gd name="T7" fmla="*/ 0 h 1194"/>
                <a:gd name="T8" fmla="*/ 0 w 49"/>
                <a:gd name="T9" fmla="*/ 0 h 1194"/>
                <a:gd name="T10" fmla="*/ 0 w 49"/>
                <a:gd name="T11" fmla="*/ 0 h 1194"/>
                <a:gd name="T12" fmla="*/ 0 w 49"/>
                <a:gd name="T13" fmla="*/ 0 h 1194"/>
                <a:gd name="T14" fmla="*/ 0 w 49"/>
                <a:gd name="T15" fmla="*/ 0 h 1194"/>
                <a:gd name="T16" fmla="*/ 0 w 49"/>
                <a:gd name="T17" fmla="*/ 0 h 1194"/>
                <a:gd name="T18" fmla="*/ 0 w 49"/>
                <a:gd name="T19" fmla="*/ 0 h 1194"/>
                <a:gd name="T20" fmla="*/ 0 w 49"/>
                <a:gd name="T21" fmla="*/ 0 h 1194"/>
                <a:gd name="T22" fmla="*/ 0 w 49"/>
                <a:gd name="T23" fmla="*/ 0 h 1194"/>
                <a:gd name="T24" fmla="*/ 0 w 49"/>
                <a:gd name="T25" fmla="*/ 0 h 1194"/>
                <a:gd name="T26" fmla="*/ 0 w 49"/>
                <a:gd name="T27" fmla="*/ 0 h 1194"/>
                <a:gd name="T28" fmla="*/ 0 w 49"/>
                <a:gd name="T29" fmla="*/ 0 h 1194"/>
                <a:gd name="T30" fmla="*/ 0 w 49"/>
                <a:gd name="T31" fmla="*/ 0 h 1194"/>
                <a:gd name="T32" fmla="*/ 0 w 49"/>
                <a:gd name="T33" fmla="*/ 0 h 1194"/>
                <a:gd name="T34" fmla="*/ 0 w 49"/>
                <a:gd name="T35" fmla="*/ 0 h 1194"/>
                <a:gd name="T36" fmla="*/ 0 w 49"/>
                <a:gd name="T37" fmla="*/ 0 h 1194"/>
                <a:gd name="T38" fmla="*/ 0 w 49"/>
                <a:gd name="T39" fmla="*/ 0 h 1194"/>
                <a:gd name="T40" fmla="*/ 0 w 49"/>
                <a:gd name="T41" fmla="*/ 0 h 1194"/>
                <a:gd name="T42" fmla="*/ 0 w 49"/>
                <a:gd name="T43" fmla="*/ 0 h 1194"/>
                <a:gd name="T44" fmla="*/ 0 w 49"/>
                <a:gd name="T45" fmla="*/ 0 h 1194"/>
                <a:gd name="T46" fmla="*/ 0 w 49"/>
                <a:gd name="T47" fmla="*/ 0 h 1194"/>
                <a:gd name="T48" fmla="*/ 0 w 49"/>
                <a:gd name="T49" fmla="*/ 0 h 1194"/>
                <a:gd name="T50" fmla="*/ 0 w 49"/>
                <a:gd name="T51" fmla="*/ 0 h 1194"/>
                <a:gd name="T52" fmla="*/ 0 w 49"/>
                <a:gd name="T53" fmla="*/ 0 h 1194"/>
                <a:gd name="T54" fmla="*/ 0 w 49"/>
                <a:gd name="T55" fmla="*/ 0 h 1194"/>
                <a:gd name="T56" fmla="*/ 0 w 49"/>
                <a:gd name="T57" fmla="*/ 0 h 1194"/>
                <a:gd name="T58" fmla="*/ 0 w 49"/>
                <a:gd name="T59" fmla="*/ 0 h 1194"/>
                <a:gd name="T60" fmla="*/ 0 w 49"/>
                <a:gd name="T61" fmla="*/ 0 h 1194"/>
                <a:gd name="T62" fmla="*/ 0 w 49"/>
                <a:gd name="T63" fmla="*/ 0 h 1194"/>
                <a:gd name="T64" fmla="*/ 0 w 49"/>
                <a:gd name="T65" fmla="*/ 0 h 1194"/>
                <a:gd name="T66" fmla="*/ 0 w 49"/>
                <a:gd name="T67" fmla="*/ 0 h 1194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9"/>
                <a:gd name="T103" fmla="*/ 0 h 1194"/>
                <a:gd name="T104" fmla="*/ 49 w 49"/>
                <a:gd name="T105" fmla="*/ 1194 h 1194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9" h="1194">
                  <a:moveTo>
                    <a:pt x="36" y="0"/>
                  </a:moveTo>
                  <a:lnTo>
                    <a:pt x="41" y="13"/>
                  </a:lnTo>
                  <a:lnTo>
                    <a:pt x="45" y="28"/>
                  </a:lnTo>
                  <a:lnTo>
                    <a:pt x="47" y="44"/>
                  </a:lnTo>
                  <a:lnTo>
                    <a:pt x="49" y="61"/>
                  </a:lnTo>
                  <a:lnTo>
                    <a:pt x="49" y="76"/>
                  </a:lnTo>
                  <a:lnTo>
                    <a:pt x="49" y="93"/>
                  </a:lnTo>
                  <a:lnTo>
                    <a:pt x="47" y="108"/>
                  </a:lnTo>
                  <a:lnTo>
                    <a:pt x="47" y="125"/>
                  </a:lnTo>
                  <a:lnTo>
                    <a:pt x="43" y="142"/>
                  </a:lnTo>
                  <a:lnTo>
                    <a:pt x="41" y="158"/>
                  </a:lnTo>
                  <a:lnTo>
                    <a:pt x="39" y="175"/>
                  </a:lnTo>
                  <a:lnTo>
                    <a:pt x="39" y="192"/>
                  </a:lnTo>
                  <a:lnTo>
                    <a:pt x="38" y="209"/>
                  </a:lnTo>
                  <a:lnTo>
                    <a:pt x="38" y="224"/>
                  </a:lnTo>
                  <a:lnTo>
                    <a:pt x="39" y="241"/>
                  </a:lnTo>
                  <a:lnTo>
                    <a:pt x="43" y="260"/>
                  </a:lnTo>
                  <a:lnTo>
                    <a:pt x="39" y="317"/>
                  </a:lnTo>
                  <a:lnTo>
                    <a:pt x="38" y="376"/>
                  </a:lnTo>
                  <a:lnTo>
                    <a:pt x="38" y="433"/>
                  </a:lnTo>
                  <a:lnTo>
                    <a:pt x="38" y="494"/>
                  </a:lnTo>
                  <a:lnTo>
                    <a:pt x="38" y="551"/>
                  </a:lnTo>
                  <a:lnTo>
                    <a:pt x="38" y="610"/>
                  </a:lnTo>
                  <a:lnTo>
                    <a:pt x="38" y="667"/>
                  </a:lnTo>
                  <a:lnTo>
                    <a:pt x="39" y="728"/>
                  </a:lnTo>
                  <a:lnTo>
                    <a:pt x="39" y="785"/>
                  </a:lnTo>
                  <a:lnTo>
                    <a:pt x="41" y="844"/>
                  </a:lnTo>
                  <a:lnTo>
                    <a:pt x="41" y="901"/>
                  </a:lnTo>
                  <a:lnTo>
                    <a:pt x="43" y="960"/>
                  </a:lnTo>
                  <a:lnTo>
                    <a:pt x="43" y="1019"/>
                  </a:lnTo>
                  <a:lnTo>
                    <a:pt x="43" y="1076"/>
                  </a:lnTo>
                  <a:lnTo>
                    <a:pt x="43" y="1135"/>
                  </a:lnTo>
                  <a:lnTo>
                    <a:pt x="43" y="1194"/>
                  </a:lnTo>
                  <a:lnTo>
                    <a:pt x="34" y="1192"/>
                  </a:lnTo>
                  <a:lnTo>
                    <a:pt x="24" y="1192"/>
                  </a:lnTo>
                  <a:lnTo>
                    <a:pt x="22" y="1160"/>
                  </a:lnTo>
                  <a:lnTo>
                    <a:pt x="22" y="1127"/>
                  </a:lnTo>
                  <a:lnTo>
                    <a:pt x="20" y="1095"/>
                  </a:lnTo>
                  <a:lnTo>
                    <a:pt x="20" y="1063"/>
                  </a:lnTo>
                  <a:lnTo>
                    <a:pt x="19" y="1030"/>
                  </a:lnTo>
                  <a:lnTo>
                    <a:pt x="17" y="1000"/>
                  </a:lnTo>
                  <a:lnTo>
                    <a:pt x="15" y="968"/>
                  </a:lnTo>
                  <a:lnTo>
                    <a:pt x="15" y="935"/>
                  </a:lnTo>
                  <a:lnTo>
                    <a:pt x="9" y="903"/>
                  </a:lnTo>
                  <a:lnTo>
                    <a:pt x="9" y="872"/>
                  </a:lnTo>
                  <a:lnTo>
                    <a:pt x="5" y="840"/>
                  </a:lnTo>
                  <a:lnTo>
                    <a:pt x="5" y="808"/>
                  </a:lnTo>
                  <a:lnTo>
                    <a:pt x="1" y="776"/>
                  </a:lnTo>
                  <a:lnTo>
                    <a:pt x="0" y="745"/>
                  </a:lnTo>
                  <a:lnTo>
                    <a:pt x="0" y="713"/>
                  </a:lnTo>
                  <a:lnTo>
                    <a:pt x="0" y="682"/>
                  </a:lnTo>
                  <a:lnTo>
                    <a:pt x="0" y="637"/>
                  </a:lnTo>
                  <a:lnTo>
                    <a:pt x="0" y="595"/>
                  </a:lnTo>
                  <a:lnTo>
                    <a:pt x="0" y="551"/>
                  </a:lnTo>
                  <a:lnTo>
                    <a:pt x="0" y="509"/>
                  </a:lnTo>
                  <a:lnTo>
                    <a:pt x="0" y="466"/>
                  </a:lnTo>
                  <a:lnTo>
                    <a:pt x="3" y="422"/>
                  </a:lnTo>
                  <a:lnTo>
                    <a:pt x="5" y="378"/>
                  </a:lnTo>
                  <a:lnTo>
                    <a:pt x="7" y="336"/>
                  </a:lnTo>
                  <a:lnTo>
                    <a:pt x="9" y="293"/>
                  </a:lnTo>
                  <a:lnTo>
                    <a:pt x="11" y="253"/>
                  </a:lnTo>
                  <a:lnTo>
                    <a:pt x="15" y="209"/>
                  </a:lnTo>
                  <a:lnTo>
                    <a:pt x="19" y="167"/>
                  </a:lnTo>
                  <a:lnTo>
                    <a:pt x="24" y="125"/>
                  </a:lnTo>
                  <a:lnTo>
                    <a:pt x="28" y="83"/>
                  </a:lnTo>
                  <a:lnTo>
                    <a:pt x="32" y="40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66" name="Freeform 59">
              <a:extLst>
                <a:ext uri="{FF2B5EF4-FFF2-40B4-BE49-F238E27FC236}">
                  <a16:creationId xmlns:a16="http://schemas.microsoft.com/office/drawing/2014/main" id="{ADCE2594-13E5-9F5D-7957-910EF960CB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56" y="1306"/>
              <a:ext cx="461" cy="22"/>
            </a:xfrm>
            <a:custGeom>
              <a:avLst/>
              <a:gdLst>
                <a:gd name="T0" fmla="*/ 0 w 1511"/>
                <a:gd name="T1" fmla="*/ 0 h 78"/>
                <a:gd name="T2" fmla="*/ 0 w 1511"/>
                <a:gd name="T3" fmla="*/ 0 h 78"/>
                <a:gd name="T4" fmla="*/ 0 w 1511"/>
                <a:gd name="T5" fmla="*/ 0 h 78"/>
                <a:gd name="T6" fmla="*/ 0 w 1511"/>
                <a:gd name="T7" fmla="*/ 0 h 78"/>
                <a:gd name="T8" fmla="*/ 0 w 1511"/>
                <a:gd name="T9" fmla="*/ 0 h 78"/>
                <a:gd name="T10" fmla="*/ 0 w 1511"/>
                <a:gd name="T11" fmla="*/ 0 h 78"/>
                <a:gd name="T12" fmla="*/ 0 w 1511"/>
                <a:gd name="T13" fmla="*/ 0 h 78"/>
                <a:gd name="T14" fmla="*/ 0 w 1511"/>
                <a:gd name="T15" fmla="*/ 0 h 78"/>
                <a:gd name="T16" fmla="*/ 0 w 1511"/>
                <a:gd name="T17" fmla="*/ 0 h 78"/>
                <a:gd name="T18" fmla="*/ 0 w 1511"/>
                <a:gd name="T19" fmla="*/ 0 h 78"/>
                <a:gd name="T20" fmla="*/ 0 w 1511"/>
                <a:gd name="T21" fmla="*/ 0 h 78"/>
                <a:gd name="T22" fmla="*/ 0 w 1511"/>
                <a:gd name="T23" fmla="*/ 0 h 78"/>
                <a:gd name="T24" fmla="*/ 0 w 1511"/>
                <a:gd name="T25" fmla="*/ 0 h 78"/>
                <a:gd name="T26" fmla="*/ 0 w 1511"/>
                <a:gd name="T27" fmla="*/ 0 h 78"/>
                <a:gd name="T28" fmla="*/ 0 w 1511"/>
                <a:gd name="T29" fmla="*/ 0 h 78"/>
                <a:gd name="T30" fmla="*/ 0 w 1511"/>
                <a:gd name="T31" fmla="*/ 0 h 78"/>
                <a:gd name="T32" fmla="*/ 0 w 1511"/>
                <a:gd name="T33" fmla="*/ 0 h 78"/>
                <a:gd name="T34" fmla="*/ 0 w 1511"/>
                <a:gd name="T35" fmla="*/ 0 h 78"/>
                <a:gd name="T36" fmla="*/ 0 w 1511"/>
                <a:gd name="T37" fmla="*/ 0 h 78"/>
                <a:gd name="T38" fmla="*/ 0 w 1511"/>
                <a:gd name="T39" fmla="*/ 0 h 78"/>
                <a:gd name="T40" fmla="*/ 0 w 1511"/>
                <a:gd name="T41" fmla="*/ 0 h 78"/>
                <a:gd name="T42" fmla="*/ 0 w 1511"/>
                <a:gd name="T43" fmla="*/ 0 h 78"/>
                <a:gd name="T44" fmla="*/ 0 w 1511"/>
                <a:gd name="T45" fmla="*/ 0 h 78"/>
                <a:gd name="T46" fmla="*/ 0 w 1511"/>
                <a:gd name="T47" fmla="*/ 0 h 78"/>
                <a:gd name="T48" fmla="*/ 0 w 1511"/>
                <a:gd name="T49" fmla="*/ 0 h 78"/>
                <a:gd name="T50" fmla="*/ 0 w 1511"/>
                <a:gd name="T51" fmla="*/ 0 h 78"/>
                <a:gd name="T52" fmla="*/ 0 w 1511"/>
                <a:gd name="T53" fmla="*/ 0 h 78"/>
                <a:gd name="T54" fmla="*/ 0 w 1511"/>
                <a:gd name="T55" fmla="*/ 0 h 78"/>
                <a:gd name="T56" fmla="*/ 0 w 1511"/>
                <a:gd name="T57" fmla="*/ 0 h 78"/>
                <a:gd name="T58" fmla="*/ 0 w 1511"/>
                <a:gd name="T59" fmla="*/ 0 h 78"/>
                <a:gd name="T60" fmla="*/ 0 w 1511"/>
                <a:gd name="T61" fmla="*/ 0 h 78"/>
                <a:gd name="T62" fmla="*/ 0 w 1511"/>
                <a:gd name="T63" fmla="*/ 0 h 78"/>
                <a:gd name="T64" fmla="*/ 0 w 1511"/>
                <a:gd name="T65" fmla="*/ 0 h 78"/>
                <a:gd name="T66" fmla="*/ 0 w 1511"/>
                <a:gd name="T67" fmla="*/ 0 h 78"/>
                <a:gd name="T68" fmla="*/ 0 w 1511"/>
                <a:gd name="T69" fmla="*/ 0 h 78"/>
                <a:gd name="T70" fmla="*/ 0 w 1511"/>
                <a:gd name="T71" fmla="*/ 0 h 78"/>
                <a:gd name="T72" fmla="*/ 0 w 1511"/>
                <a:gd name="T73" fmla="*/ 0 h 78"/>
                <a:gd name="T74" fmla="*/ 0 w 1511"/>
                <a:gd name="T75" fmla="*/ 0 h 78"/>
                <a:gd name="T76" fmla="*/ 0 w 1511"/>
                <a:gd name="T77" fmla="*/ 0 h 78"/>
                <a:gd name="T78" fmla="*/ 0 w 1511"/>
                <a:gd name="T79" fmla="*/ 0 h 78"/>
                <a:gd name="T80" fmla="*/ 0 w 1511"/>
                <a:gd name="T81" fmla="*/ 0 h 78"/>
                <a:gd name="T82" fmla="*/ 0 w 1511"/>
                <a:gd name="T83" fmla="*/ 0 h 78"/>
                <a:gd name="T84" fmla="*/ 0 w 1511"/>
                <a:gd name="T85" fmla="*/ 0 h 78"/>
                <a:gd name="T86" fmla="*/ 0 w 1511"/>
                <a:gd name="T87" fmla="*/ 0 h 78"/>
                <a:gd name="T88" fmla="*/ 0 w 1511"/>
                <a:gd name="T89" fmla="*/ 0 h 78"/>
                <a:gd name="T90" fmla="*/ 0 w 1511"/>
                <a:gd name="T91" fmla="*/ 0 h 78"/>
                <a:gd name="T92" fmla="*/ 0 w 1511"/>
                <a:gd name="T93" fmla="*/ 0 h 78"/>
                <a:gd name="T94" fmla="*/ 0 w 1511"/>
                <a:gd name="T95" fmla="*/ 0 h 78"/>
                <a:gd name="T96" fmla="*/ 0 w 1511"/>
                <a:gd name="T97" fmla="*/ 0 h 78"/>
                <a:gd name="T98" fmla="*/ 0 w 1511"/>
                <a:gd name="T99" fmla="*/ 0 h 78"/>
                <a:gd name="T100" fmla="*/ 0 w 1511"/>
                <a:gd name="T101" fmla="*/ 0 h 78"/>
                <a:gd name="T102" fmla="*/ 0 w 1511"/>
                <a:gd name="T103" fmla="*/ 0 h 78"/>
                <a:gd name="T104" fmla="*/ 0 w 1511"/>
                <a:gd name="T105" fmla="*/ 0 h 78"/>
                <a:gd name="T106" fmla="*/ 0 w 1511"/>
                <a:gd name="T107" fmla="*/ 0 h 78"/>
                <a:gd name="T108" fmla="*/ 0 w 1511"/>
                <a:gd name="T109" fmla="*/ 0 h 78"/>
                <a:gd name="T110" fmla="*/ 0 w 1511"/>
                <a:gd name="T111" fmla="*/ 0 h 78"/>
                <a:gd name="T112" fmla="*/ 0 w 1511"/>
                <a:gd name="T113" fmla="*/ 0 h 78"/>
                <a:gd name="T114" fmla="*/ 0 w 1511"/>
                <a:gd name="T115" fmla="*/ 0 h 78"/>
                <a:gd name="T116" fmla="*/ 0 w 1511"/>
                <a:gd name="T117" fmla="*/ 0 h 78"/>
                <a:gd name="T118" fmla="*/ 0 w 1511"/>
                <a:gd name="T119" fmla="*/ 0 h 78"/>
                <a:gd name="T120" fmla="*/ 0 w 1511"/>
                <a:gd name="T121" fmla="*/ 0 h 78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511"/>
                <a:gd name="T184" fmla="*/ 0 h 78"/>
                <a:gd name="T185" fmla="*/ 1511 w 1511"/>
                <a:gd name="T186" fmla="*/ 78 h 78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511" h="78">
                  <a:moveTo>
                    <a:pt x="26" y="0"/>
                  </a:moveTo>
                  <a:lnTo>
                    <a:pt x="95" y="2"/>
                  </a:lnTo>
                  <a:lnTo>
                    <a:pt x="161" y="4"/>
                  </a:lnTo>
                  <a:lnTo>
                    <a:pt x="230" y="8"/>
                  </a:lnTo>
                  <a:lnTo>
                    <a:pt x="298" y="10"/>
                  </a:lnTo>
                  <a:lnTo>
                    <a:pt x="364" y="12"/>
                  </a:lnTo>
                  <a:lnTo>
                    <a:pt x="433" y="16"/>
                  </a:lnTo>
                  <a:lnTo>
                    <a:pt x="499" y="18"/>
                  </a:lnTo>
                  <a:lnTo>
                    <a:pt x="570" y="21"/>
                  </a:lnTo>
                  <a:lnTo>
                    <a:pt x="634" y="21"/>
                  </a:lnTo>
                  <a:lnTo>
                    <a:pt x="703" y="25"/>
                  </a:lnTo>
                  <a:lnTo>
                    <a:pt x="769" y="27"/>
                  </a:lnTo>
                  <a:lnTo>
                    <a:pt x="840" y="29"/>
                  </a:lnTo>
                  <a:lnTo>
                    <a:pt x="906" y="31"/>
                  </a:lnTo>
                  <a:lnTo>
                    <a:pt x="975" y="33"/>
                  </a:lnTo>
                  <a:lnTo>
                    <a:pt x="1043" y="37"/>
                  </a:lnTo>
                  <a:lnTo>
                    <a:pt x="1111" y="38"/>
                  </a:lnTo>
                  <a:lnTo>
                    <a:pt x="1132" y="37"/>
                  </a:lnTo>
                  <a:lnTo>
                    <a:pt x="1157" y="35"/>
                  </a:lnTo>
                  <a:lnTo>
                    <a:pt x="1180" y="33"/>
                  </a:lnTo>
                  <a:lnTo>
                    <a:pt x="1203" y="31"/>
                  </a:lnTo>
                  <a:lnTo>
                    <a:pt x="1226" y="27"/>
                  </a:lnTo>
                  <a:lnTo>
                    <a:pt x="1248" y="27"/>
                  </a:lnTo>
                  <a:lnTo>
                    <a:pt x="1271" y="25"/>
                  </a:lnTo>
                  <a:lnTo>
                    <a:pt x="1296" y="25"/>
                  </a:lnTo>
                  <a:lnTo>
                    <a:pt x="1319" y="21"/>
                  </a:lnTo>
                  <a:lnTo>
                    <a:pt x="1341" y="21"/>
                  </a:lnTo>
                  <a:lnTo>
                    <a:pt x="1364" y="19"/>
                  </a:lnTo>
                  <a:lnTo>
                    <a:pt x="1389" y="18"/>
                  </a:lnTo>
                  <a:lnTo>
                    <a:pt x="1412" y="18"/>
                  </a:lnTo>
                  <a:lnTo>
                    <a:pt x="1435" y="16"/>
                  </a:lnTo>
                  <a:lnTo>
                    <a:pt x="1459" y="14"/>
                  </a:lnTo>
                  <a:lnTo>
                    <a:pt x="1482" y="14"/>
                  </a:lnTo>
                  <a:lnTo>
                    <a:pt x="1486" y="18"/>
                  </a:lnTo>
                  <a:lnTo>
                    <a:pt x="1495" y="23"/>
                  </a:lnTo>
                  <a:lnTo>
                    <a:pt x="1501" y="27"/>
                  </a:lnTo>
                  <a:lnTo>
                    <a:pt x="1511" y="33"/>
                  </a:lnTo>
                  <a:lnTo>
                    <a:pt x="1463" y="35"/>
                  </a:lnTo>
                  <a:lnTo>
                    <a:pt x="1419" y="37"/>
                  </a:lnTo>
                  <a:lnTo>
                    <a:pt x="1374" y="42"/>
                  </a:lnTo>
                  <a:lnTo>
                    <a:pt x="1328" y="46"/>
                  </a:lnTo>
                  <a:lnTo>
                    <a:pt x="1283" y="48"/>
                  </a:lnTo>
                  <a:lnTo>
                    <a:pt x="1239" y="52"/>
                  </a:lnTo>
                  <a:lnTo>
                    <a:pt x="1193" y="56"/>
                  </a:lnTo>
                  <a:lnTo>
                    <a:pt x="1148" y="61"/>
                  </a:lnTo>
                  <a:lnTo>
                    <a:pt x="1100" y="65"/>
                  </a:lnTo>
                  <a:lnTo>
                    <a:pt x="1056" y="69"/>
                  </a:lnTo>
                  <a:lnTo>
                    <a:pt x="1009" y="71"/>
                  </a:lnTo>
                  <a:lnTo>
                    <a:pt x="965" y="75"/>
                  </a:lnTo>
                  <a:lnTo>
                    <a:pt x="919" y="75"/>
                  </a:lnTo>
                  <a:lnTo>
                    <a:pt x="872" y="78"/>
                  </a:lnTo>
                  <a:lnTo>
                    <a:pt x="826" y="78"/>
                  </a:lnTo>
                  <a:lnTo>
                    <a:pt x="783" y="78"/>
                  </a:lnTo>
                  <a:lnTo>
                    <a:pt x="769" y="78"/>
                  </a:lnTo>
                  <a:lnTo>
                    <a:pt x="756" y="76"/>
                  </a:lnTo>
                  <a:lnTo>
                    <a:pt x="743" y="75"/>
                  </a:lnTo>
                  <a:lnTo>
                    <a:pt x="731" y="73"/>
                  </a:lnTo>
                  <a:lnTo>
                    <a:pt x="718" y="69"/>
                  </a:lnTo>
                  <a:lnTo>
                    <a:pt x="707" y="65"/>
                  </a:lnTo>
                  <a:lnTo>
                    <a:pt x="695" y="61"/>
                  </a:lnTo>
                  <a:lnTo>
                    <a:pt x="682" y="59"/>
                  </a:lnTo>
                  <a:lnTo>
                    <a:pt x="669" y="56"/>
                  </a:lnTo>
                  <a:lnTo>
                    <a:pt x="657" y="50"/>
                  </a:lnTo>
                  <a:lnTo>
                    <a:pt x="644" y="46"/>
                  </a:lnTo>
                  <a:lnTo>
                    <a:pt x="632" y="44"/>
                  </a:lnTo>
                  <a:lnTo>
                    <a:pt x="619" y="40"/>
                  </a:lnTo>
                  <a:lnTo>
                    <a:pt x="606" y="38"/>
                  </a:lnTo>
                  <a:lnTo>
                    <a:pt x="594" y="38"/>
                  </a:lnTo>
                  <a:lnTo>
                    <a:pt x="583" y="38"/>
                  </a:lnTo>
                  <a:lnTo>
                    <a:pt x="566" y="37"/>
                  </a:lnTo>
                  <a:lnTo>
                    <a:pt x="551" y="37"/>
                  </a:lnTo>
                  <a:lnTo>
                    <a:pt x="534" y="37"/>
                  </a:lnTo>
                  <a:lnTo>
                    <a:pt x="518" y="37"/>
                  </a:lnTo>
                  <a:lnTo>
                    <a:pt x="503" y="37"/>
                  </a:lnTo>
                  <a:lnTo>
                    <a:pt x="488" y="40"/>
                  </a:lnTo>
                  <a:lnTo>
                    <a:pt x="471" y="42"/>
                  </a:lnTo>
                  <a:lnTo>
                    <a:pt x="458" y="46"/>
                  </a:lnTo>
                  <a:lnTo>
                    <a:pt x="440" y="46"/>
                  </a:lnTo>
                  <a:lnTo>
                    <a:pt x="425" y="50"/>
                  </a:lnTo>
                  <a:lnTo>
                    <a:pt x="408" y="50"/>
                  </a:lnTo>
                  <a:lnTo>
                    <a:pt x="393" y="54"/>
                  </a:lnTo>
                  <a:lnTo>
                    <a:pt x="378" y="56"/>
                  </a:lnTo>
                  <a:lnTo>
                    <a:pt x="361" y="56"/>
                  </a:lnTo>
                  <a:lnTo>
                    <a:pt x="345" y="56"/>
                  </a:lnTo>
                  <a:lnTo>
                    <a:pt x="330" y="56"/>
                  </a:lnTo>
                  <a:lnTo>
                    <a:pt x="319" y="54"/>
                  </a:lnTo>
                  <a:lnTo>
                    <a:pt x="309" y="50"/>
                  </a:lnTo>
                  <a:lnTo>
                    <a:pt x="298" y="48"/>
                  </a:lnTo>
                  <a:lnTo>
                    <a:pt x="288" y="46"/>
                  </a:lnTo>
                  <a:lnTo>
                    <a:pt x="279" y="44"/>
                  </a:lnTo>
                  <a:lnTo>
                    <a:pt x="269" y="42"/>
                  </a:lnTo>
                  <a:lnTo>
                    <a:pt x="258" y="40"/>
                  </a:lnTo>
                  <a:lnTo>
                    <a:pt x="249" y="38"/>
                  </a:lnTo>
                  <a:lnTo>
                    <a:pt x="239" y="37"/>
                  </a:lnTo>
                  <a:lnTo>
                    <a:pt x="228" y="35"/>
                  </a:lnTo>
                  <a:lnTo>
                    <a:pt x="216" y="33"/>
                  </a:lnTo>
                  <a:lnTo>
                    <a:pt x="207" y="33"/>
                  </a:lnTo>
                  <a:lnTo>
                    <a:pt x="195" y="29"/>
                  </a:lnTo>
                  <a:lnTo>
                    <a:pt x="188" y="29"/>
                  </a:lnTo>
                  <a:lnTo>
                    <a:pt x="176" y="29"/>
                  </a:lnTo>
                  <a:lnTo>
                    <a:pt x="169" y="29"/>
                  </a:lnTo>
                  <a:lnTo>
                    <a:pt x="157" y="27"/>
                  </a:lnTo>
                  <a:lnTo>
                    <a:pt x="148" y="27"/>
                  </a:lnTo>
                  <a:lnTo>
                    <a:pt x="136" y="27"/>
                  </a:lnTo>
                  <a:lnTo>
                    <a:pt x="127" y="27"/>
                  </a:lnTo>
                  <a:lnTo>
                    <a:pt x="115" y="27"/>
                  </a:lnTo>
                  <a:lnTo>
                    <a:pt x="104" y="27"/>
                  </a:lnTo>
                  <a:lnTo>
                    <a:pt x="95" y="29"/>
                  </a:lnTo>
                  <a:lnTo>
                    <a:pt x="83" y="31"/>
                  </a:lnTo>
                  <a:lnTo>
                    <a:pt x="70" y="31"/>
                  </a:lnTo>
                  <a:lnTo>
                    <a:pt x="60" y="31"/>
                  </a:lnTo>
                  <a:lnTo>
                    <a:pt x="47" y="31"/>
                  </a:lnTo>
                  <a:lnTo>
                    <a:pt x="38" y="33"/>
                  </a:lnTo>
                  <a:lnTo>
                    <a:pt x="26" y="31"/>
                  </a:lnTo>
                  <a:lnTo>
                    <a:pt x="17" y="31"/>
                  </a:lnTo>
                  <a:lnTo>
                    <a:pt x="7" y="29"/>
                  </a:lnTo>
                  <a:lnTo>
                    <a:pt x="0" y="29"/>
                  </a:lnTo>
                  <a:lnTo>
                    <a:pt x="3" y="21"/>
                  </a:lnTo>
                  <a:lnTo>
                    <a:pt x="13" y="12"/>
                  </a:lnTo>
                  <a:lnTo>
                    <a:pt x="20" y="4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67" name="Freeform 60">
              <a:extLst>
                <a:ext uri="{FF2B5EF4-FFF2-40B4-BE49-F238E27FC236}">
                  <a16:creationId xmlns:a16="http://schemas.microsoft.com/office/drawing/2014/main" id="{F046968F-E289-44D7-B26C-F7164615B0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4" y="1327"/>
              <a:ext cx="505" cy="22"/>
            </a:xfrm>
            <a:custGeom>
              <a:avLst/>
              <a:gdLst>
                <a:gd name="T0" fmla="*/ 0 w 1653"/>
                <a:gd name="T1" fmla="*/ 0 h 78"/>
                <a:gd name="T2" fmla="*/ 0 w 1653"/>
                <a:gd name="T3" fmla="*/ 0 h 78"/>
                <a:gd name="T4" fmla="*/ 0 w 1653"/>
                <a:gd name="T5" fmla="*/ 0 h 78"/>
                <a:gd name="T6" fmla="*/ 0 w 1653"/>
                <a:gd name="T7" fmla="*/ 0 h 78"/>
                <a:gd name="T8" fmla="*/ 0 w 1653"/>
                <a:gd name="T9" fmla="*/ 0 h 78"/>
                <a:gd name="T10" fmla="*/ 0 w 1653"/>
                <a:gd name="T11" fmla="*/ 0 h 78"/>
                <a:gd name="T12" fmla="*/ 0 w 1653"/>
                <a:gd name="T13" fmla="*/ 0 h 78"/>
                <a:gd name="T14" fmla="*/ 0 w 1653"/>
                <a:gd name="T15" fmla="*/ 0 h 78"/>
                <a:gd name="T16" fmla="*/ 0 w 1653"/>
                <a:gd name="T17" fmla="*/ 0 h 78"/>
                <a:gd name="T18" fmla="*/ 0 w 1653"/>
                <a:gd name="T19" fmla="*/ 0 h 78"/>
                <a:gd name="T20" fmla="*/ 0 w 1653"/>
                <a:gd name="T21" fmla="*/ 0 h 78"/>
                <a:gd name="T22" fmla="*/ 0 w 1653"/>
                <a:gd name="T23" fmla="*/ 0 h 78"/>
                <a:gd name="T24" fmla="*/ 0 w 1653"/>
                <a:gd name="T25" fmla="*/ 0 h 78"/>
                <a:gd name="T26" fmla="*/ 0 w 1653"/>
                <a:gd name="T27" fmla="*/ 0 h 78"/>
                <a:gd name="T28" fmla="*/ 0 w 1653"/>
                <a:gd name="T29" fmla="*/ 0 h 78"/>
                <a:gd name="T30" fmla="*/ 0 w 1653"/>
                <a:gd name="T31" fmla="*/ 0 h 78"/>
                <a:gd name="T32" fmla="*/ 0 w 1653"/>
                <a:gd name="T33" fmla="*/ 0 h 78"/>
                <a:gd name="T34" fmla="*/ 0 w 1653"/>
                <a:gd name="T35" fmla="*/ 0 h 78"/>
                <a:gd name="T36" fmla="*/ 0 w 1653"/>
                <a:gd name="T37" fmla="*/ 0 h 78"/>
                <a:gd name="T38" fmla="*/ 0 w 1653"/>
                <a:gd name="T39" fmla="*/ 0 h 78"/>
                <a:gd name="T40" fmla="*/ 0 w 1653"/>
                <a:gd name="T41" fmla="*/ 0 h 78"/>
                <a:gd name="T42" fmla="*/ 0 w 1653"/>
                <a:gd name="T43" fmla="*/ 0 h 78"/>
                <a:gd name="T44" fmla="*/ 0 w 1653"/>
                <a:gd name="T45" fmla="*/ 0 h 78"/>
                <a:gd name="T46" fmla="*/ 0 w 1653"/>
                <a:gd name="T47" fmla="*/ 0 h 78"/>
                <a:gd name="T48" fmla="*/ 0 w 1653"/>
                <a:gd name="T49" fmla="*/ 0 h 78"/>
                <a:gd name="T50" fmla="*/ 0 w 1653"/>
                <a:gd name="T51" fmla="*/ 0 h 78"/>
                <a:gd name="T52" fmla="*/ 0 w 1653"/>
                <a:gd name="T53" fmla="*/ 0 h 78"/>
                <a:gd name="T54" fmla="*/ 0 w 1653"/>
                <a:gd name="T55" fmla="*/ 0 h 78"/>
                <a:gd name="T56" fmla="*/ 0 w 1653"/>
                <a:gd name="T57" fmla="*/ 0 h 78"/>
                <a:gd name="T58" fmla="*/ 0 w 1653"/>
                <a:gd name="T59" fmla="*/ 0 h 78"/>
                <a:gd name="T60" fmla="*/ 0 w 1653"/>
                <a:gd name="T61" fmla="*/ 0 h 78"/>
                <a:gd name="T62" fmla="*/ 0 w 1653"/>
                <a:gd name="T63" fmla="*/ 0 h 78"/>
                <a:gd name="T64" fmla="*/ 0 w 1653"/>
                <a:gd name="T65" fmla="*/ 0 h 78"/>
                <a:gd name="T66" fmla="*/ 0 w 1653"/>
                <a:gd name="T67" fmla="*/ 0 h 78"/>
                <a:gd name="T68" fmla="*/ 0 w 1653"/>
                <a:gd name="T69" fmla="*/ 0 h 78"/>
                <a:gd name="T70" fmla="*/ 0 w 1653"/>
                <a:gd name="T71" fmla="*/ 0 h 78"/>
                <a:gd name="T72" fmla="*/ 0 w 1653"/>
                <a:gd name="T73" fmla="*/ 0 h 78"/>
                <a:gd name="T74" fmla="*/ 0 w 1653"/>
                <a:gd name="T75" fmla="*/ 0 h 78"/>
                <a:gd name="T76" fmla="*/ 0 w 1653"/>
                <a:gd name="T77" fmla="*/ 0 h 78"/>
                <a:gd name="T78" fmla="*/ 0 w 1653"/>
                <a:gd name="T79" fmla="*/ 0 h 78"/>
                <a:gd name="T80" fmla="*/ 0 w 1653"/>
                <a:gd name="T81" fmla="*/ 0 h 78"/>
                <a:gd name="T82" fmla="*/ 0 w 1653"/>
                <a:gd name="T83" fmla="*/ 0 h 78"/>
                <a:gd name="T84" fmla="*/ 0 w 1653"/>
                <a:gd name="T85" fmla="*/ 0 h 78"/>
                <a:gd name="T86" fmla="*/ 0 w 1653"/>
                <a:gd name="T87" fmla="*/ 0 h 78"/>
                <a:gd name="T88" fmla="*/ 0 w 1653"/>
                <a:gd name="T89" fmla="*/ 0 h 78"/>
                <a:gd name="T90" fmla="*/ 0 w 1653"/>
                <a:gd name="T91" fmla="*/ 0 h 78"/>
                <a:gd name="T92" fmla="*/ 0 w 1653"/>
                <a:gd name="T93" fmla="*/ 0 h 78"/>
                <a:gd name="T94" fmla="*/ 0 w 1653"/>
                <a:gd name="T95" fmla="*/ 0 h 78"/>
                <a:gd name="T96" fmla="*/ 0 w 1653"/>
                <a:gd name="T97" fmla="*/ 0 h 78"/>
                <a:gd name="T98" fmla="*/ 0 w 1653"/>
                <a:gd name="T99" fmla="*/ 0 h 78"/>
                <a:gd name="T100" fmla="*/ 0 w 1653"/>
                <a:gd name="T101" fmla="*/ 0 h 78"/>
                <a:gd name="T102" fmla="*/ 0 w 1653"/>
                <a:gd name="T103" fmla="*/ 0 h 78"/>
                <a:gd name="T104" fmla="*/ 0 w 1653"/>
                <a:gd name="T105" fmla="*/ 0 h 78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653"/>
                <a:gd name="T160" fmla="*/ 0 h 78"/>
                <a:gd name="T161" fmla="*/ 1653 w 1653"/>
                <a:gd name="T162" fmla="*/ 78 h 78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653" h="78">
                  <a:moveTo>
                    <a:pt x="15" y="3"/>
                  </a:moveTo>
                  <a:lnTo>
                    <a:pt x="115" y="0"/>
                  </a:lnTo>
                  <a:lnTo>
                    <a:pt x="218" y="0"/>
                  </a:lnTo>
                  <a:lnTo>
                    <a:pt x="319" y="1"/>
                  </a:lnTo>
                  <a:lnTo>
                    <a:pt x="421" y="7"/>
                  </a:lnTo>
                  <a:lnTo>
                    <a:pt x="522" y="11"/>
                  </a:lnTo>
                  <a:lnTo>
                    <a:pt x="625" y="19"/>
                  </a:lnTo>
                  <a:lnTo>
                    <a:pt x="726" y="26"/>
                  </a:lnTo>
                  <a:lnTo>
                    <a:pt x="826" y="32"/>
                  </a:lnTo>
                  <a:lnTo>
                    <a:pt x="927" y="36"/>
                  </a:lnTo>
                  <a:lnTo>
                    <a:pt x="1026" y="41"/>
                  </a:lnTo>
                  <a:lnTo>
                    <a:pt x="1127" y="41"/>
                  </a:lnTo>
                  <a:lnTo>
                    <a:pt x="1227" y="41"/>
                  </a:lnTo>
                  <a:lnTo>
                    <a:pt x="1326" y="38"/>
                  </a:lnTo>
                  <a:lnTo>
                    <a:pt x="1427" y="32"/>
                  </a:lnTo>
                  <a:lnTo>
                    <a:pt x="1526" y="19"/>
                  </a:lnTo>
                  <a:lnTo>
                    <a:pt x="1627" y="3"/>
                  </a:lnTo>
                  <a:lnTo>
                    <a:pt x="1632" y="11"/>
                  </a:lnTo>
                  <a:lnTo>
                    <a:pt x="1640" y="17"/>
                  </a:lnTo>
                  <a:lnTo>
                    <a:pt x="1646" y="22"/>
                  </a:lnTo>
                  <a:lnTo>
                    <a:pt x="1653" y="32"/>
                  </a:lnTo>
                  <a:lnTo>
                    <a:pt x="1627" y="32"/>
                  </a:lnTo>
                  <a:lnTo>
                    <a:pt x="1600" y="34"/>
                  </a:lnTo>
                  <a:lnTo>
                    <a:pt x="1575" y="36"/>
                  </a:lnTo>
                  <a:lnTo>
                    <a:pt x="1551" y="39"/>
                  </a:lnTo>
                  <a:lnTo>
                    <a:pt x="1524" y="41"/>
                  </a:lnTo>
                  <a:lnTo>
                    <a:pt x="1497" y="45"/>
                  </a:lnTo>
                  <a:lnTo>
                    <a:pt x="1473" y="47"/>
                  </a:lnTo>
                  <a:lnTo>
                    <a:pt x="1448" y="51"/>
                  </a:lnTo>
                  <a:lnTo>
                    <a:pt x="1421" y="53"/>
                  </a:lnTo>
                  <a:lnTo>
                    <a:pt x="1397" y="55"/>
                  </a:lnTo>
                  <a:lnTo>
                    <a:pt x="1370" y="58"/>
                  </a:lnTo>
                  <a:lnTo>
                    <a:pt x="1345" y="60"/>
                  </a:lnTo>
                  <a:lnTo>
                    <a:pt x="1319" y="62"/>
                  </a:lnTo>
                  <a:lnTo>
                    <a:pt x="1292" y="64"/>
                  </a:lnTo>
                  <a:lnTo>
                    <a:pt x="1267" y="64"/>
                  </a:lnTo>
                  <a:lnTo>
                    <a:pt x="1241" y="64"/>
                  </a:lnTo>
                  <a:lnTo>
                    <a:pt x="1225" y="60"/>
                  </a:lnTo>
                  <a:lnTo>
                    <a:pt x="1212" y="60"/>
                  </a:lnTo>
                  <a:lnTo>
                    <a:pt x="1199" y="58"/>
                  </a:lnTo>
                  <a:lnTo>
                    <a:pt x="1186" y="58"/>
                  </a:lnTo>
                  <a:lnTo>
                    <a:pt x="1170" y="58"/>
                  </a:lnTo>
                  <a:lnTo>
                    <a:pt x="1157" y="58"/>
                  </a:lnTo>
                  <a:lnTo>
                    <a:pt x="1144" y="58"/>
                  </a:lnTo>
                  <a:lnTo>
                    <a:pt x="1130" y="58"/>
                  </a:lnTo>
                  <a:lnTo>
                    <a:pt x="1115" y="58"/>
                  </a:lnTo>
                  <a:lnTo>
                    <a:pt x="1102" y="58"/>
                  </a:lnTo>
                  <a:lnTo>
                    <a:pt x="1087" y="58"/>
                  </a:lnTo>
                  <a:lnTo>
                    <a:pt x="1073" y="60"/>
                  </a:lnTo>
                  <a:lnTo>
                    <a:pt x="1058" y="60"/>
                  </a:lnTo>
                  <a:lnTo>
                    <a:pt x="1045" y="60"/>
                  </a:lnTo>
                  <a:lnTo>
                    <a:pt x="1030" y="60"/>
                  </a:lnTo>
                  <a:lnTo>
                    <a:pt x="1016" y="60"/>
                  </a:lnTo>
                  <a:lnTo>
                    <a:pt x="1007" y="57"/>
                  </a:lnTo>
                  <a:lnTo>
                    <a:pt x="997" y="55"/>
                  </a:lnTo>
                  <a:lnTo>
                    <a:pt x="990" y="55"/>
                  </a:lnTo>
                  <a:lnTo>
                    <a:pt x="980" y="55"/>
                  </a:lnTo>
                  <a:lnTo>
                    <a:pt x="971" y="53"/>
                  </a:lnTo>
                  <a:lnTo>
                    <a:pt x="963" y="53"/>
                  </a:lnTo>
                  <a:lnTo>
                    <a:pt x="954" y="53"/>
                  </a:lnTo>
                  <a:lnTo>
                    <a:pt x="946" y="53"/>
                  </a:lnTo>
                  <a:lnTo>
                    <a:pt x="937" y="53"/>
                  </a:lnTo>
                  <a:lnTo>
                    <a:pt x="927" y="53"/>
                  </a:lnTo>
                  <a:lnTo>
                    <a:pt x="918" y="53"/>
                  </a:lnTo>
                  <a:lnTo>
                    <a:pt x="908" y="53"/>
                  </a:lnTo>
                  <a:lnTo>
                    <a:pt x="899" y="53"/>
                  </a:lnTo>
                  <a:lnTo>
                    <a:pt x="889" y="53"/>
                  </a:lnTo>
                  <a:lnTo>
                    <a:pt x="880" y="53"/>
                  </a:lnTo>
                  <a:lnTo>
                    <a:pt x="870" y="55"/>
                  </a:lnTo>
                  <a:lnTo>
                    <a:pt x="849" y="51"/>
                  </a:lnTo>
                  <a:lnTo>
                    <a:pt x="830" y="51"/>
                  </a:lnTo>
                  <a:lnTo>
                    <a:pt x="811" y="51"/>
                  </a:lnTo>
                  <a:lnTo>
                    <a:pt x="790" y="55"/>
                  </a:lnTo>
                  <a:lnTo>
                    <a:pt x="769" y="55"/>
                  </a:lnTo>
                  <a:lnTo>
                    <a:pt x="746" y="57"/>
                  </a:lnTo>
                  <a:lnTo>
                    <a:pt x="726" y="58"/>
                  </a:lnTo>
                  <a:lnTo>
                    <a:pt x="705" y="62"/>
                  </a:lnTo>
                  <a:lnTo>
                    <a:pt x="682" y="64"/>
                  </a:lnTo>
                  <a:lnTo>
                    <a:pt x="659" y="68"/>
                  </a:lnTo>
                  <a:lnTo>
                    <a:pt x="636" y="70"/>
                  </a:lnTo>
                  <a:lnTo>
                    <a:pt x="615" y="74"/>
                  </a:lnTo>
                  <a:lnTo>
                    <a:pt x="594" y="74"/>
                  </a:lnTo>
                  <a:lnTo>
                    <a:pt x="575" y="76"/>
                  </a:lnTo>
                  <a:lnTo>
                    <a:pt x="555" y="78"/>
                  </a:lnTo>
                  <a:lnTo>
                    <a:pt x="537" y="78"/>
                  </a:lnTo>
                  <a:lnTo>
                    <a:pt x="501" y="74"/>
                  </a:lnTo>
                  <a:lnTo>
                    <a:pt x="467" y="70"/>
                  </a:lnTo>
                  <a:lnTo>
                    <a:pt x="433" y="66"/>
                  </a:lnTo>
                  <a:lnTo>
                    <a:pt x="401" y="62"/>
                  </a:lnTo>
                  <a:lnTo>
                    <a:pt x="366" y="58"/>
                  </a:lnTo>
                  <a:lnTo>
                    <a:pt x="334" y="55"/>
                  </a:lnTo>
                  <a:lnTo>
                    <a:pt x="302" y="51"/>
                  </a:lnTo>
                  <a:lnTo>
                    <a:pt x="269" y="45"/>
                  </a:lnTo>
                  <a:lnTo>
                    <a:pt x="235" y="41"/>
                  </a:lnTo>
                  <a:lnTo>
                    <a:pt x="203" y="38"/>
                  </a:lnTo>
                  <a:lnTo>
                    <a:pt x="169" y="36"/>
                  </a:lnTo>
                  <a:lnTo>
                    <a:pt x="136" y="34"/>
                  </a:lnTo>
                  <a:lnTo>
                    <a:pt x="102" y="32"/>
                  </a:lnTo>
                  <a:lnTo>
                    <a:pt x="68" y="30"/>
                  </a:lnTo>
                  <a:lnTo>
                    <a:pt x="34" y="30"/>
                  </a:lnTo>
                  <a:lnTo>
                    <a:pt x="0" y="32"/>
                  </a:lnTo>
                  <a:lnTo>
                    <a:pt x="1" y="24"/>
                  </a:lnTo>
                  <a:lnTo>
                    <a:pt x="5" y="15"/>
                  </a:lnTo>
                  <a:lnTo>
                    <a:pt x="11" y="7"/>
                  </a:lnTo>
                  <a:lnTo>
                    <a:pt x="15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68" name="Freeform 61">
              <a:extLst>
                <a:ext uri="{FF2B5EF4-FFF2-40B4-BE49-F238E27FC236}">
                  <a16:creationId xmlns:a16="http://schemas.microsoft.com/office/drawing/2014/main" id="{C7FF6D84-2935-9780-843B-5C9C743C28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43" y="1347"/>
              <a:ext cx="113" cy="46"/>
            </a:xfrm>
            <a:custGeom>
              <a:avLst/>
              <a:gdLst>
                <a:gd name="T0" fmla="*/ 0 w 369"/>
                <a:gd name="T1" fmla="*/ 0 h 163"/>
                <a:gd name="T2" fmla="*/ 0 w 369"/>
                <a:gd name="T3" fmla="*/ 0 h 163"/>
                <a:gd name="T4" fmla="*/ 0 w 369"/>
                <a:gd name="T5" fmla="*/ 0 h 163"/>
                <a:gd name="T6" fmla="*/ 0 w 369"/>
                <a:gd name="T7" fmla="*/ 0 h 163"/>
                <a:gd name="T8" fmla="*/ 0 w 369"/>
                <a:gd name="T9" fmla="*/ 0 h 163"/>
                <a:gd name="T10" fmla="*/ 0 w 369"/>
                <a:gd name="T11" fmla="*/ 0 h 163"/>
                <a:gd name="T12" fmla="*/ 0 w 369"/>
                <a:gd name="T13" fmla="*/ 0 h 163"/>
                <a:gd name="T14" fmla="*/ 0 w 369"/>
                <a:gd name="T15" fmla="*/ 0 h 163"/>
                <a:gd name="T16" fmla="*/ 0 w 369"/>
                <a:gd name="T17" fmla="*/ 0 h 163"/>
                <a:gd name="T18" fmla="*/ 0 w 369"/>
                <a:gd name="T19" fmla="*/ 0 h 163"/>
                <a:gd name="T20" fmla="*/ 0 w 369"/>
                <a:gd name="T21" fmla="*/ 0 h 163"/>
                <a:gd name="T22" fmla="*/ 0 w 369"/>
                <a:gd name="T23" fmla="*/ 0 h 163"/>
                <a:gd name="T24" fmla="*/ 0 w 369"/>
                <a:gd name="T25" fmla="*/ 0 h 163"/>
                <a:gd name="T26" fmla="*/ 0 w 369"/>
                <a:gd name="T27" fmla="*/ 0 h 163"/>
                <a:gd name="T28" fmla="*/ 0 w 369"/>
                <a:gd name="T29" fmla="*/ 0 h 163"/>
                <a:gd name="T30" fmla="*/ 0 w 369"/>
                <a:gd name="T31" fmla="*/ 0 h 163"/>
                <a:gd name="T32" fmla="*/ 0 w 369"/>
                <a:gd name="T33" fmla="*/ 0 h 163"/>
                <a:gd name="T34" fmla="*/ 0 w 369"/>
                <a:gd name="T35" fmla="*/ 0 h 163"/>
                <a:gd name="T36" fmla="*/ 0 w 369"/>
                <a:gd name="T37" fmla="*/ 0 h 163"/>
                <a:gd name="T38" fmla="*/ 0 w 369"/>
                <a:gd name="T39" fmla="*/ 0 h 163"/>
                <a:gd name="T40" fmla="*/ 0 w 369"/>
                <a:gd name="T41" fmla="*/ 0 h 163"/>
                <a:gd name="T42" fmla="*/ 0 w 369"/>
                <a:gd name="T43" fmla="*/ 0 h 163"/>
                <a:gd name="T44" fmla="*/ 0 w 369"/>
                <a:gd name="T45" fmla="*/ 0 h 163"/>
                <a:gd name="T46" fmla="*/ 0 w 369"/>
                <a:gd name="T47" fmla="*/ 0 h 163"/>
                <a:gd name="T48" fmla="*/ 0 w 369"/>
                <a:gd name="T49" fmla="*/ 0 h 163"/>
                <a:gd name="T50" fmla="*/ 0 w 369"/>
                <a:gd name="T51" fmla="*/ 0 h 163"/>
                <a:gd name="T52" fmla="*/ 0 w 369"/>
                <a:gd name="T53" fmla="*/ 0 h 163"/>
                <a:gd name="T54" fmla="*/ 0 w 369"/>
                <a:gd name="T55" fmla="*/ 0 h 163"/>
                <a:gd name="T56" fmla="*/ 0 w 369"/>
                <a:gd name="T57" fmla="*/ 0 h 163"/>
                <a:gd name="T58" fmla="*/ 0 w 369"/>
                <a:gd name="T59" fmla="*/ 0 h 163"/>
                <a:gd name="T60" fmla="*/ 0 w 369"/>
                <a:gd name="T61" fmla="*/ 0 h 163"/>
                <a:gd name="T62" fmla="*/ 0 w 369"/>
                <a:gd name="T63" fmla="*/ 0 h 163"/>
                <a:gd name="T64" fmla="*/ 0 w 369"/>
                <a:gd name="T65" fmla="*/ 0 h 163"/>
                <a:gd name="T66" fmla="*/ 0 w 369"/>
                <a:gd name="T67" fmla="*/ 0 h 163"/>
                <a:gd name="T68" fmla="*/ 0 w 369"/>
                <a:gd name="T69" fmla="*/ 0 h 163"/>
                <a:gd name="T70" fmla="*/ 0 w 369"/>
                <a:gd name="T71" fmla="*/ 0 h 163"/>
                <a:gd name="T72" fmla="*/ 0 w 369"/>
                <a:gd name="T73" fmla="*/ 0 h 163"/>
                <a:gd name="T74" fmla="*/ 0 w 369"/>
                <a:gd name="T75" fmla="*/ 0 h 163"/>
                <a:gd name="T76" fmla="*/ 0 w 369"/>
                <a:gd name="T77" fmla="*/ 0 h 163"/>
                <a:gd name="T78" fmla="*/ 0 w 369"/>
                <a:gd name="T79" fmla="*/ 0 h 163"/>
                <a:gd name="T80" fmla="*/ 0 w 369"/>
                <a:gd name="T81" fmla="*/ 0 h 163"/>
                <a:gd name="T82" fmla="*/ 0 w 369"/>
                <a:gd name="T83" fmla="*/ 0 h 163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369"/>
                <a:gd name="T127" fmla="*/ 0 h 163"/>
                <a:gd name="T128" fmla="*/ 369 w 369"/>
                <a:gd name="T129" fmla="*/ 163 h 163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369" h="163">
                  <a:moveTo>
                    <a:pt x="206" y="2"/>
                  </a:moveTo>
                  <a:lnTo>
                    <a:pt x="215" y="2"/>
                  </a:lnTo>
                  <a:lnTo>
                    <a:pt x="227" y="2"/>
                  </a:lnTo>
                  <a:lnTo>
                    <a:pt x="238" y="2"/>
                  </a:lnTo>
                  <a:lnTo>
                    <a:pt x="251" y="2"/>
                  </a:lnTo>
                  <a:lnTo>
                    <a:pt x="265" y="2"/>
                  </a:lnTo>
                  <a:lnTo>
                    <a:pt x="280" y="0"/>
                  </a:lnTo>
                  <a:lnTo>
                    <a:pt x="291" y="0"/>
                  </a:lnTo>
                  <a:lnTo>
                    <a:pt x="306" y="2"/>
                  </a:lnTo>
                  <a:lnTo>
                    <a:pt x="318" y="2"/>
                  </a:lnTo>
                  <a:lnTo>
                    <a:pt x="329" y="2"/>
                  </a:lnTo>
                  <a:lnTo>
                    <a:pt x="339" y="6"/>
                  </a:lnTo>
                  <a:lnTo>
                    <a:pt x="348" y="11"/>
                  </a:lnTo>
                  <a:lnTo>
                    <a:pt x="354" y="17"/>
                  </a:lnTo>
                  <a:lnTo>
                    <a:pt x="362" y="26"/>
                  </a:lnTo>
                  <a:lnTo>
                    <a:pt x="363" y="38"/>
                  </a:lnTo>
                  <a:lnTo>
                    <a:pt x="367" y="53"/>
                  </a:lnTo>
                  <a:lnTo>
                    <a:pt x="369" y="66"/>
                  </a:lnTo>
                  <a:lnTo>
                    <a:pt x="369" y="78"/>
                  </a:lnTo>
                  <a:lnTo>
                    <a:pt x="369" y="83"/>
                  </a:lnTo>
                  <a:lnTo>
                    <a:pt x="369" y="91"/>
                  </a:lnTo>
                  <a:lnTo>
                    <a:pt x="363" y="99"/>
                  </a:lnTo>
                  <a:lnTo>
                    <a:pt x="360" y="110"/>
                  </a:lnTo>
                  <a:lnTo>
                    <a:pt x="337" y="116"/>
                  </a:lnTo>
                  <a:lnTo>
                    <a:pt x="314" y="123"/>
                  </a:lnTo>
                  <a:lnTo>
                    <a:pt x="295" y="133"/>
                  </a:lnTo>
                  <a:lnTo>
                    <a:pt x="274" y="140"/>
                  </a:lnTo>
                  <a:lnTo>
                    <a:pt x="253" y="146"/>
                  </a:lnTo>
                  <a:lnTo>
                    <a:pt x="234" y="152"/>
                  </a:lnTo>
                  <a:lnTo>
                    <a:pt x="215" y="156"/>
                  </a:lnTo>
                  <a:lnTo>
                    <a:pt x="196" y="161"/>
                  </a:lnTo>
                  <a:lnTo>
                    <a:pt x="177" y="161"/>
                  </a:lnTo>
                  <a:lnTo>
                    <a:pt x="160" y="163"/>
                  </a:lnTo>
                  <a:lnTo>
                    <a:pt x="141" y="161"/>
                  </a:lnTo>
                  <a:lnTo>
                    <a:pt x="124" y="158"/>
                  </a:lnTo>
                  <a:lnTo>
                    <a:pt x="105" y="152"/>
                  </a:lnTo>
                  <a:lnTo>
                    <a:pt x="88" y="144"/>
                  </a:lnTo>
                  <a:lnTo>
                    <a:pt x="71" y="135"/>
                  </a:lnTo>
                  <a:lnTo>
                    <a:pt x="52" y="123"/>
                  </a:lnTo>
                  <a:lnTo>
                    <a:pt x="48" y="118"/>
                  </a:lnTo>
                  <a:lnTo>
                    <a:pt x="44" y="110"/>
                  </a:lnTo>
                  <a:lnTo>
                    <a:pt x="40" y="102"/>
                  </a:lnTo>
                  <a:lnTo>
                    <a:pt x="36" y="95"/>
                  </a:lnTo>
                  <a:lnTo>
                    <a:pt x="33" y="85"/>
                  </a:lnTo>
                  <a:lnTo>
                    <a:pt x="29" y="76"/>
                  </a:lnTo>
                  <a:lnTo>
                    <a:pt x="27" y="70"/>
                  </a:lnTo>
                  <a:lnTo>
                    <a:pt x="27" y="66"/>
                  </a:lnTo>
                  <a:lnTo>
                    <a:pt x="38" y="68"/>
                  </a:lnTo>
                  <a:lnTo>
                    <a:pt x="48" y="72"/>
                  </a:lnTo>
                  <a:lnTo>
                    <a:pt x="55" y="76"/>
                  </a:lnTo>
                  <a:lnTo>
                    <a:pt x="61" y="83"/>
                  </a:lnTo>
                  <a:lnTo>
                    <a:pt x="71" y="95"/>
                  </a:lnTo>
                  <a:lnTo>
                    <a:pt x="82" y="104"/>
                  </a:lnTo>
                  <a:lnTo>
                    <a:pt x="86" y="110"/>
                  </a:lnTo>
                  <a:lnTo>
                    <a:pt x="93" y="114"/>
                  </a:lnTo>
                  <a:lnTo>
                    <a:pt x="99" y="118"/>
                  </a:lnTo>
                  <a:lnTo>
                    <a:pt x="109" y="121"/>
                  </a:lnTo>
                  <a:lnTo>
                    <a:pt x="120" y="123"/>
                  </a:lnTo>
                  <a:lnTo>
                    <a:pt x="133" y="123"/>
                  </a:lnTo>
                  <a:lnTo>
                    <a:pt x="151" y="123"/>
                  </a:lnTo>
                  <a:lnTo>
                    <a:pt x="170" y="123"/>
                  </a:lnTo>
                  <a:lnTo>
                    <a:pt x="173" y="123"/>
                  </a:lnTo>
                  <a:lnTo>
                    <a:pt x="177" y="123"/>
                  </a:lnTo>
                  <a:lnTo>
                    <a:pt x="187" y="121"/>
                  </a:lnTo>
                  <a:lnTo>
                    <a:pt x="196" y="121"/>
                  </a:lnTo>
                  <a:lnTo>
                    <a:pt x="208" y="118"/>
                  </a:lnTo>
                  <a:lnTo>
                    <a:pt x="221" y="118"/>
                  </a:lnTo>
                  <a:lnTo>
                    <a:pt x="234" y="116"/>
                  </a:lnTo>
                  <a:lnTo>
                    <a:pt x="249" y="114"/>
                  </a:lnTo>
                  <a:lnTo>
                    <a:pt x="263" y="112"/>
                  </a:lnTo>
                  <a:lnTo>
                    <a:pt x="276" y="110"/>
                  </a:lnTo>
                  <a:lnTo>
                    <a:pt x="289" y="106"/>
                  </a:lnTo>
                  <a:lnTo>
                    <a:pt x="304" y="104"/>
                  </a:lnTo>
                  <a:lnTo>
                    <a:pt x="314" y="101"/>
                  </a:lnTo>
                  <a:lnTo>
                    <a:pt x="323" y="95"/>
                  </a:lnTo>
                  <a:lnTo>
                    <a:pt x="331" y="91"/>
                  </a:lnTo>
                  <a:lnTo>
                    <a:pt x="339" y="89"/>
                  </a:lnTo>
                  <a:lnTo>
                    <a:pt x="339" y="76"/>
                  </a:lnTo>
                  <a:lnTo>
                    <a:pt x="335" y="66"/>
                  </a:lnTo>
                  <a:lnTo>
                    <a:pt x="327" y="57"/>
                  </a:lnTo>
                  <a:lnTo>
                    <a:pt x="318" y="53"/>
                  </a:lnTo>
                  <a:lnTo>
                    <a:pt x="306" y="47"/>
                  </a:lnTo>
                  <a:lnTo>
                    <a:pt x="293" y="44"/>
                  </a:lnTo>
                  <a:lnTo>
                    <a:pt x="278" y="44"/>
                  </a:lnTo>
                  <a:lnTo>
                    <a:pt x="263" y="44"/>
                  </a:lnTo>
                  <a:lnTo>
                    <a:pt x="244" y="42"/>
                  </a:lnTo>
                  <a:lnTo>
                    <a:pt x="227" y="42"/>
                  </a:lnTo>
                  <a:lnTo>
                    <a:pt x="208" y="42"/>
                  </a:lnTo>
                  <a:lnTo>
                    <a:pt x="192" y="42"/>
                  </a:lnTo>
                  <a:lnTo>
                    <a:pt x="173" y="40"/>
                  </a:lnTo>
                  <a:lnTo>
                    <a:pt x="156" y="40"/>
                  </a:lnTo>
                  <a:lnTo>
                    <a:pt x="141" y="40"/>
                  </a:lnTo>
                  <a:lnTo>
                    <a:pt x="130" y="40"/>
                  </a:lnTo>
                  <a:lnTo>
                    <a:pt x="122" y="38"/>
                  </a:lnTo>
                  <a:lnTo>
                    <a:pt x="116" y="38"/>
                  </a:lnTo>
                  <a:lnTo>
                    <a:pt x="109" y="38"/>
                  </a:lnTo>
                  <a:lnTo>
                    <a:pt x="103" y="38"/>
                  </a:lnTo>
                  <a:lnTo>
                    <a:pt x="93" y="38"/>
                  </a:lnTo>
                  <a:lnTo>
                    <a:pt x="84" y="38"/>
                  </a:lnTo>
                  <a:lnTo>
                    <a:pt x="74" y="38"/>
                  </a:lnTo>
                  <a:lnTo>
                    <a:pt x="65" y="38"/>
                  </a:lnTo>
                  <a:lnTo>
                    <a:pt x="55" y="36"/>
                  </a:lnTo>
                  <a:lnTo>
                    <a:pt x="48" y="36"/>
                  </a:lnTo>
                  <a:lnTo>
                    <a:pt x="38" y="36"/>
                  </a:lnTo>
                  <a:lnTo>
                    <a:pt x="31" y="36"/>
                  </a:lnTo>
                  <a:lnTo>
                    <a:pt x="17" y="36"/>
                  </a:lnTo>
                  <a:lnTo>
                    <a:pt x="10" y="36"/>
                  </a:lnTo>
                  <a:lnTo>
                    <a:pt x="6" y="28"/>
                  </a:lnTo>
                  <a:lnTo>
                    <a:pt x="4" y="21"/>
                  </a:lnTo>
                  <a:lnTo>
                    <a:pt x="2" y="11"/>
                  </a:lnTo>
                  <a:lnTo>
                    <a:pt x="0" y="9"/>
                  </a:lnTo>
                  <a:lnTo>
                    <a:pt x="12" y="6"/>
                  </a:lnTo>
                  <a:lnTo>
                    <a:pt x="23" y="4"/>
                  </a:lnTo>
                  <a:lnTo>
                    <a:pt x="36" y="2"/>
                  </a:lnTo>
                  <a:lnTo>
                    <a:pt x="50" y="2"/>
                  </a:lnTo>
                  <a:lnTo>
                    <a:pt x="61" y="2"/>
                  </a:lnTo>
                  <a:lnTo>
                    <a:pt x="74" y="2"/>
                  </a:lnTo>
                  <a:lnTo>
                    <a:pt x="90" y="2"/>
                  </a:lnTo>
                  <a:lnTo>
                    <a:pt x="103" y="2"/>
                  </a:lnTo>
                  <a:lnTo>
                    <a:pt x="116" y="2"/>
                  </a:lnTo>
                  <a:lnTo>
                    <a:pt x="130" y="2"/>
                  </a:lnTo>
                  <a:lnTo>
                    <a:pt x="143" y="2"/>
                  </a:lnTo>
                  <a:lnTo>
                    <a:pt x="156" y="4"/>
                  </a:lnTo>
                  <a:lnTo>
                    <a:pt x="168" y="2"/>
                  </a:lnTo>
                  <a:lnTo>
                    <a:pt x="181" y="2"/>
                  </a:lnTo>
                  <a:lnTo>
                    <a:pt x="192" y="2"/>
                  </a:lnTo>
                  <a:lnTo>
                    <a:pt x="206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69" name="Freeform 62">
              <a:extLst>
                <a:ext uri="{FF2B5EF4-FFF2-40B4-BE49-F238E27FC236}">
                  <a16:creationId xmlns:a16="http://schemas.microsoft.com/office/drawing/2014/main" id="{F3C7A95C-435F-D655-5E60-8668B60D62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2" y="1356"/>
              <a:ext cx="105" cy="76"/>
            </a:xfrm>
            <a:custGeom>
              <a:avLst/>
              <a:gdLst>
                <a:gd name="T0" fmla="*/ 0 w 342"/>
                <a:gd name="T1" fmla="*/ 0 h 270"/>
                <a:gd name="T2" fmla="*/ 0 w 342"/>
                <a:gd name="T3" fmla="*/ 0 h 270"/>
                <a:gd name="T4" fmla="*/ 0 w 342"/>
                <a:gd name="T5" fmla="*/ 0 h 270"/>
                <a:gd name="T6" fmla="*/ 0 w 342"/>
                <a:gd name="T7" fmla="*/ 0 h 270"/>
                <a:gd name="T8" fmla="*/ 0 w 342"/>
                <a:gd name="T9" fmla="*/ 0 h 270"/>
                <a:gd name="T10" fmla="*/ 0 w 342"/>
                <a:gd name="T11" fmla="*/ 0 h 270"/>
                <a:gd name="T12" fmla="*/ 0 w 342"/>
                <a:gd name="T13" fmla="*/ 0 h 270"/>
                <a:gd name="T14" fmla="*/ 0 w 342"/>
                <a:gd name="T15" fmla="*/ 0 h 270"/>
                <a:gd name="T16" fmla="*/ 0 w 342"/>
                <a:gd name="T17" fmla="*/ 0 h 270"/>
                <a:gd name="T18" fmla="*/ 0 w 342"/>
                <a:gd name="T19" fmla="*/ 0 h 270"/>
                <a:gd name="T20" fmla="*/ 0 w 342"/>
                <a:gd name="T21" fmla="*/ 0 h 270"/>
                <a:gd name="T22" fmla="*/ 0 w 342"/>
                <a:gd name="T23" fmla="*/ 0 h 270"/>
                <a:gd name="T24" fmla="*/ 0 w 342"/>
                <a:gd name="T25" fmla="*/ 0 h 270"/>
                <a:gd name="T26" fmla="*/ 0 w 342"/>
                <a:gd name="T27" fmla="*/ 0 h 270"/>
                <a:gd name="T28" fmla="*/ 0 w 342"/>
                <a:gd name="T29" fmla="*/ 0 h 270"/>
                <a:gd name="T30" fmla="*/ 0 w 342"/>
                <a:gd name="T31" fmla="*/ 0 h 270"/>
                <a:gd name="T32" fmla="*/ 0 w 342"/>
                <a:gd name="T33" fmla="*/ 0 h 270"/>
                <a:gd name="T34" fmla="*/ 0 w 342"/>
                <a:gd name="T35" fmla="*/ 0 h 270"/>
                <a:gd name="T36" fmla="*/ 0 w 342"/>
                <a:gd name="T37" fmla="*/ 0 h 270"/>
                <a:gd name="T38" fmla="*/ 0 w 342"/>
                <a:gd name="T39" fmla="*/ 0 h 270"/>
                <a:gd name="T40" fmla="*/ 0 w 342"/>
                <a:gd name="T41" fmla="*/ 0 h 270"/>
                <a:gd name="T42" fmla="*/ 0 w 342"/>
                <a:gd name="T43" fmla="*/ 0 h 270"/>
                <a:gd name="T44" fmla="*/ 0 w 342"/>
                <a:gd name="T45" fmla="*/ 0 h 270"/>
                <a:gd name="T46" fmla="*/ 0 w 342"/>
                <a:gd name="T47" fmla="*/ 0 h 270"/>
                <a:gd name="T48" fmla="*/ 0 w 342"/>
                <a:gd name="T49" fmla="*/ 0 h 270"/>
                <a:gd name="T50" fmla="*/ 0 w 342"/>
                <a:gd name="T51" fmla="*/ 0 h 270"/>
                <a:gd name="T52" fmla="*/ 0 w 342"/>
                <a:gd name="T53" fmla="*/ 0 h 270"/>
                <a:gd name="T54" fmla="*/ 0 w 342"/>
                <a:gd name="T55" fmla="*/ 0 h 270"/>
                <a:gd name="T56" fmla="*/ 0 w 342"/>
                <a:gd name="T57" fmla="*/ 0 h 270"/>
                <a:gd name="T58" fmla="*/ 0 w 342"/>
                <a:gd name="T59" fmla="*/ 0 h 270"/>
                <a:gd name="T60" fmla="*/ 0 w 342"/>
                <a:gd name="T61" fmla="*/ 0 h 270"/>
                <a:gd name="T62" fmla="*/ 0 w 342"/>
                <a:gd name="T63" fmla="*/ 0 h 270"/>
                <a:gd name="T64" fmla="*/ 0 w 342"/>
                <a:gd name="T65" fmla="*/ 0 h 270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42"/>
                <a:gd name="T100" fmla="*/ 0 h 270"/>
                <a:gd name="T101" fmla="*/ 342 w 342"/>
                <a:gd name="T102" fmla="*/ 270 h 270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42" h="270">
                  <a:moveTo>
                    <a:pt x="319" y="0"/>
                  </a:moveTo>
                  <a:lnTo>
                    <a:pt x="328" y="12"/>
                  </a:lnTo>
                  <a:lnTo>
                    <a:pt x="336" y="27"/>
                  </a:lnTo>
                  <a:lnTo>
                    <a:pt x="338" y="42"/>
                  </a:lnTo>
                  <a:lnTo>
                    <a:pt x="342" y="59"/>
                  </a:lnTo>
                  <a:lnTo>
                    <a:pt x="340" y="74"/>
                  </a:lnTo>
                  <a:lnTo>
                    <a:pt x="338" y="91"/>
                  </a:lnTo>
                  <a:lnTo>
                    <a:pt x="334" y="107"/>
                  </a:lnTo>
                  <a:lnTo>
                    <a:pt x="328" y="126"/>
                  </a:lnTo>
                  <a:lnTo>
                    <a:pt x="319" y="141"/>
                  </a:lnTo>
                  <a:lnTo>
                    <a:pt x="309" y="154"/>
                  </a:lnTo>
                  <a:lnTo>
                    <a:pt x="298" y="168"/>
                  </a:lnTo>
                  <a:lnTo>
                    <a:pt x="287" y="181"/>
                  </a:lnTo>
                  <a:lnTo>
                    <a:pt x="273" y="190"/>
                  </a:lnTo>
                  <a:lnTo>
                    <a:pt x="260" y="198"/>
                  </a:lnTo>
                  <a:lnTo>
                    <a:pt x="245" y="202"/>
                  </a:lnTo>
                  <a:lnTo>
                    <a:pt x="231" y="206"/>
                  </a:lnTo>
                  <a:lnTo>
                    <a:pt x="214" y="207"/>
                  </a:lnTo>
                  <a:lnTo>
                    <a:pt x="199" y="211"/>
                  </a:lnTo>
                  <a:lnTo>
                    <a:pt x="182" y="215"/>
                  </a:lnTo>
                  <a:lnTo>
                    <a:pt x="167" y="225"/>
                  </a:lnTo>
                  <a:lnTo>
                    <a:pt x="148" y="228"/>
                  </a:lnTo>
                  <a:lnTo>
                    <a:pt x="133" y="238"/>
                  </a:lnTo>
                  <a:lnTo>
                    <a:pt x="116" y="244"/>
                  </a:lnTo>
                  <a:lnTo>
                    <a:pt x="100" y="253"/>
                  </a:lnTo>
                  <a:lnTo>
                    <a:pt x="85" y="257"/>
                  </a:lnTo>
                  <a:lnTo>
                    <a:pt x="68" y="263"/>
                  </a:lnTo>
                  <a:lnTo>
                    <a:pt x="55" y="266"/>
                  </a:lnTo>
                  <a:lnTo>
                    <a:pt x="41" y="270"/>
                  </a:lnTo>
                  <a:lnTo>
                    <a:pt x="30" y="270"/>
                  </a:lnTo>
                  <a:lnTo>
                    <a:pt x="19" y="268"/>
                  </a:lnTo>
                  <a:lnTo>
                    <a:pt x="7" y="264"/>
                  </a:lnTo>
                  <a:lnTo>
                    <a:pt x="0" y="259"/>
                  </a:lnTo>
                  <a:lnTo>
                    <a:pt x="9" y="238"/>
                  </a:lnTo>
                  <a:lnTo>
                    <a:pt x="22" y="225"/>
                  </a:lnTo>
                  <a:lnTo>
                    <a:pt x="38" y="215"/>
                  </a:lnTo>
                  <a:lnTo>
                    <a:pt x="58" y="207"/>
                  </a:lnTo>
                  <a:lnTo>
                    <a:pt x="77" y="202"/>
                  </a:lnTo>
                  <a:lnTo>
                    <a:pt x="100" y="200"/>
                  </a:lnTo>
                  <a:lnTo>
                    <a:pt x="125" y="196"/>
                  </a:lnTo>
                  <a:lnTo>
                    <a:pt x="150" y="196"/>
                  </a:lnTo>
                  <a:lnTo>
                    <a:pt x="173" y="194"/>
                  </a:lnTo>
                  <a:lnTo>
                    <a:pt x="197" y="192"/>
                  </a:lnTo>
                  <a:lnTo>
                    <a:pt x="220" y="188"/>
                  </a:lnTo>
                  <a:lnTo>
                    <a:pt x="241" y="185"/>
                  </a:lnTo>
                  <a:lnTo>
                    <a:pt x="260" y="175"/>
                  </a:lnTo>
                  <a:lnTo>
                    <a:pt x="279" y="164"/>
                  </a:lnTo>
                  <a:lnTo>
                    <a:pt x="294" y="149"/>
                  </a:lnTo>
                  <a:lnTo>
                    <a:pt x="306" y="129"/>
                  </a:lnTo>
                  <a:lnTo>
                    <a:pt x="309" y="122"/>
                  </a:lnTo>
                  <a:lnTo>
                    <a:pt x="315" y="114"/>
                  </a:lnTo>
                  <a:lnTo>
                    <a:pt x="319" y="107"/>
                  </a:lnTo>
                  <a:lnTo>
                    <a:pt x="321" y="97"/>
                  </a:lnTo>
                  <a:lnTo>
                    <a:pt x="321" y="88"/>
                  </a:lnTo>
                  <a:lnTo>
                    <a:pt x="321" y="80"/>
                  </a:lnTo>
                  <a:lnTo>
                    <a:pt x="321" y="71"/>
                  </a:lnTo>
                  <a:lnTo>
                    <a:pt x="321" y="63"/>
                  </a:lnTo>
                  <a:lnTo>
                    <a:pt x="319" y="53"/>
                  </a:lnTo>
                  <a:lnTo>
                    <a:pt x="319" y="44"/>
                  </a:lnTo>
                  <a:lnTo>
                    <a:pt x="315" y="34"/>
                  </a:lnTo>
                  <a:lnTo>
                    <a:pt x="315" y="27"/>
                  </a:lnTo>
                  <a:lnTo>
                    <a:pt x="315" y="19"/>
                  </a:lnTo>
                  <a:lnTo>
                    <a:pt x="315" y="10"/>
                  </a:lnTo>
                  <a:lnTo>
                    <a:pt x="315" y="4"/>
                  </a:lnTo>
                  <a:lnTo>
                    <a:pt x="31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70" name="Freeform 63">
              <a:extLst>
                <a:ext uri="{FF2B5EF4-FFF2-40B4-BE49-F238E27FC236}">
                  <a16:creationId xmlns:a16="http://schemas.microsoft.com/office/drawing/2014/main" id="{0B383478-499B-8498-D69C-06B12ECB5E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3" y="1361"/>
              <a:ext cx="122" cy="39"/>
            </a:xfrm>
            <a:custGeom>
              <a:avLst/>
              <a:gdLst>
                <a:gd name="T0" fmla="*/ 0 w 399"/>
                <a:gd name="T1" fmla="*/ 0 h 137"/>
                <a:gd name="T2" fmla="*/ 0 w 399"/>
                <a:gd name="T3" fmla="*/ 0 h 137"/>
                <a:gd name="T4" fmla="*/ 0 w 399"/>
                <a:gd name="T5" fmla="*/ 0 h 137"/>
                <a:gd name="T6" fmla="*/ 0 w 399"/>
                <a:gd name="T7" fmla="*/ 0 h 137"/>
                <a:gd name="T8" fmla="*/ 0 w 399"/>
                <a:gd name="T9" fmla="*/ 0 h 137"/>
                <a:gd name="T10" fmla="*/ 0 w 399"/>
                <a:gd name="T11" fmla="*/ 0 h 137"/>
                <a:gd name="T12" fmla="*/ 0 w 399"/>
                <a:gd name="T13" fmla="*/ 0 h 137"/>
                <a:gd name="T14" fmla="*/ 0 w 399"/>
                <a:gd name="T15" fmla="*/ 0 h 137"/>
                <a:gd name="T16" fmla="*/ 0 w 399"/>
                <a:gd name="T17" fmla="*/ 0 h 137"/>
                <a:gd name="T18" fmla="*/ 0 w 399"/>
                <a:gd name="T19" fmla="*/ 0 h 137"/>
                <a:gd name="T20" fmla="*/ 0 w 399"/>
                <a:gd name="T21" fmla="*/ 0 h 137"/>
                <a:gd name="T22" fmla="*/ 0 w 399"/>
                <a:gd name="T23" fmla="*/ 0 h 137"/>
                <a:gd name="T24" fmla="*/ 0 w 399"/>
                <a:gd name="T25" fmla="*/ 0 h 137"/>
                <a:gd name="T26" fmla="*/ 0 w 399"/>
                <a:gd name="T27" fmla="*/ 0 h 137"/>
                <a:gd name="T28" fmla="*/ 0 w 399"/>
                <a:gd name="T29" fmla="*/ 0 h 137"/>
                <a:gd name="T30" fmla="*/ 0 w 399"/>
                <a:gd name="T31" fmla="*/ 0 h 137"/>
                <a:gd name="T32" fmla="*/ 0 w 399"/>
                <a:gd name="T33" fmla="*/ 0 h 137"/>
                <a:gd name="T34" fmla="*/ 0 w 399"/>
                <a:gd name="T35" fmla="*/ 0 h 137"/>
                <a:gd name="T36" fmla="*/ 0 w 399"/>
                <a:gd name="T37" fmla="*/ 0 h 137"/>
                <a:gd name="T38" fmla="*/ 0 w 399"/>
                <a:gd name="T39" fmla="*/ 0 h 137"/>
                <a:gd name="T40" fmla="*/ 0 w 399"/>
                <a:gd name="T41" fmla="*/ 0 h 137"/>
                <a:gd name="T42" fmla="*/ 0 w 399"/>
                <a:gd name="T43" fmla="*/ 0 h 137"/>
                <a:gd name="T44" fmla="*/ 0 w 399"/>
                <a:gd name="T45" fmla="*/ 0 h 137"/>
                <a:gd name="T46" fmla="*/ 0 w 399"/>
                <a:gd name="T47" fmla="*/ 0 h 137"/>
                <a:gd name="T48" fmla="*/ 0 w 399"/>
                <a:gd name="T49" fmla="*/ 0 h 137"/>
                <a:gd name="T50" fmla="*/ 0 w 399"/>
                <a:gd name="T51" fmla="*/ 0 h 137"/>
                <a:gd name="T52" fmla="*/ 0 w 399"/>
                <a:gd name="T53" fmla="*/ 0 h 137"/>
                <a:gd name="T54" fmla="*/ 0 w 399"/>
                <a:gd name="T55" fmla="*/ 0 h 137"/>
                <a:gd name="T56" fmla="*/ 0 w 399"/>
                <a:gd name="T57" fmla="*/ 0 h 137"/>
                <a:gd name="T58" fmla="*/ 0 w 399"/>
                <a:gd name="T59" fmla="*/ 0 h 137"/>
                <a:gd name="T60" fmla="*/ 0 w 399"/>
                <a:gd name="T61" fmla="*/ 0 h 137"/>
                <a:gd name="T62" fmla="*/ 0 w 399"/>
                <a:gd name="T63" fmla="*/ 0 h 137"/>
                <a:gd name="T64" fmla="*/ 0 w 399"/>
                <a:gd name="T65" fmla="*/ 0 h 137"/>
                <a:gd name="T66" fmla="*/ 0 w 399"/>
                <a:gd name="T67" fmla="*/ 0 h 137"/>
                <a:gd name="T68" fmla="*/ 0 w 399"/>
                <a:gd name="T69" fmla="*/ 0 h 137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399"/>
                <a:gd name="T106" fmla="*/ 0 h 137"/>
                <a:gd name="T107" fmla="*/ 399 w 399"/>
                <a:gd name="T108" fmla="*/ 137 h 137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399" h="137">
                  <a:moveTo>
                    <a:pt x="23" y="0"/>
                  </a:moveTo>
                  <a:lnTo>
                    <a:pt x="29" y="10"/>
                  </a:lnTo>
                  <a:lnTo>
                    <a:pt x="38" y="23"/>
                  </a:lnTo>
                  <a:lnTo>
                    <a:pt x="46" y="35"/>
                  </a:lnTo>
                  <a:lnTo>
                    <a:pt x="57" y="44"/>
                  </a:lnTo>
                  <a:lnTo>
                    <a:pt x="67" y="54"/>
                  </a:lnTo>
                  <a:lnTo>
                    <a:pt x="78" y="61"/>
                  </a:lnTo>
                  <a:lnTo>
                    <a:pt x="90" y="67"/>
                  </a:lnTo>
                  <a:lnTo>
                    <a:pt x="103" y="74"/>
                  </a:lnTo>
                  <a:lnTo>
                    <a:pt x="114" y="76"/>
                  </a:lnTo>
                  <a:lnTo>
                    <a:pt x="128" y="80"/>
                  </a:lnTo>
                  <a:lnTo>
                    <a:pt x="141" y="84"/>
                  </a:lnTo>
                  <a:lnTo>
                    <a:pt x="154" y="86"/>
                  </a:lnTo>
                  <a:lnTo>
                    <a:pt x="168" y="84"/>
                  </a:lnTo>
                  <a:lnTo>
                    <a:pt x="183" y="82"/>
                  </a:lnTo>
                  <a:lnTo>
                    <a:pt x="196" y="78"/>
                  </a:lnTo>
                  <a:lnTo>
                    <a:pt x="211" y="74"/>
                  </a:lnTo>
                  <a:lnTo>
                    <a:pt x="221" y="69"/>
                  </a:lnTo>
                  <a:lnTo>
                    <a:pt x="236" y="63"/>
                  </a:lnTo>
                  <a:lnTo>
                    <a:pt x="253" y="57"/>
                  </a:lnTo>
                  <a:lnTo>
                    <a:pt x="270" y="54"/>
                  </a:lnTo>
                  <a:lnTo>
                    <a:pt x="285" y="48"/>
                  </a:lnTo>
                  <a:lnTo>
                    <a:pt x="304" y="44"/>
                  </a:lnTo>
                  <a:lnTo>
                    <a:pt x="322" y="40"/>
                  </a:lnTo>
                  <a:lnTo>
                    <a:pt x="341" y="40"/>
                  </a:lnTo>
                  <a:lnTo>
                    <a:pt x="356" y="40"/>
                  </a:lnTo>
                  <a:lnTo>
                    <a:pt x="369" y="44"/>
                  </a:lnTo>
                  <a:lnTo>
                    <a:pt x="379" y="48"/>
                  </a:lnTo>
                  <a:lnTo>
                    <a:pt x="390" y="59"/>
                  </a:lnTo>
                  <a:lnTo>
                    <a:pt x="396" y="71"/>
                  </a:lnTo>
                  <a:lnTo>
                    <a:pt x="399" y="90"/>
                  </a:lnTo>
                  <a:lnTo>
                    <a:pt x="398" y="109"/>
                  </a:lnTo>
                  <a:lnTo>
                    <a:pt x="392" y="137"/>
                  </a:lnTo>
                  <a:lnTo>
                    <a:pt x="380" y="130"/>
                  </a:lnTo>
                  <a:lnTo>
                    <a:pt x="371" y="124"/>
                  </a:lnTo>
                  <a:lnTo>
                    <a:pt x="360" y="116"/>
                  </a:lnTo>
                  <a:lnTo>
                    <a:pt x="350" y="111"/>
                  </a:lnTo>
                  <a:lnTo>
                    <a:pt x="341" y="103"/>
                  </a:lnTo>
                  <a:lnTo>
                    <a:pt x="331" y="97"/>
                  </a:lnTo>
                  <a:lnTo>
                    <a:pt x="320" y="92"/>
                  </a:lnTo>
                  <a:lnTo>
                    <a:pt x="310" y="88"/>
                  </a:lnTo>
                  <a:lnTo>
                    <a:pt x="299" y="82"/>
                  </a:lnTo>
                  <a:lnTo>
                    <a:pt x="289" y="80"/>
                  </a:lnTo>
                  <a:lnTo>
                    <a:pt x="276" y="76"/>
                  </a:lnTo>
                  <a:lnTo>
                    <a:pt x="266" y="76"/>
                  </a:lnTo>
                  <a:lnTo>
                    <a:pt x="255" y="76"/>
                  </a:lnTo>
                  <a:lnTo>
                    <a:pt x="244" y="80"/>
                  </a:lnTo>
                  <a:lnTo>
                    <a:pt x="230" y="86"/>
                  </a:lnTo>
                  <a:lnTo>
                    <a:pt x="221" y="92"/>
                  </a:lnTo>
                  <a:lnTo>
                    <a:pt x="206" y="95"/>
                  </a:lnTo>
                  <a:lnTo>
                    <a:pt x="192" y="99"/>
                  </a:lnTo>
                  <a:lnTo>
                    <a:pt x="179" y="101"/>
                  </a:lnTo>
                  <a:lnTo>
                    <a:pt x="164" y="105"/>
                  </a:lnTo>
                  <a:lnTo>
                    <a:pt x="147" y="105"/>
                  </a:lnTo>
                  <a:lnTo>
                    <a:pt x="131" y="105"/>
                  </a:lnTo>
                  <a:lnTo>
                    <a:pt x="114" y="103"/>
                  </a:lnTo>
                  <a:lnTo>
                    <a:pt x="99" y="101"/>
                  </a:lnTo>
                  <a:lnTo>
                    <a:pt x="80" y="97"/>
                  </a:lnTo>
                  <a:lnTo>
                    <a:pt x="67" y="93"/>
                  </a:lnTo>
                  <a:lnTo>
                    <a:pt x="50" y="88"/>
                  </a:lnTo>
                  <a:lnTo>
                    <a:pt x="38" y="82"/>
                  </a:lnTo>
                  <a:lnTo>
                    <a:pt x="25" y="74"/>
                  </a:lnTo>
                  <a:lnTo>
                    <a:pt x="16" y="67"/>
                  </a:lnTo>
                  <a:lnTo>
                    <a:pt x="6" y="57"/>
                  </a:lnTo>
                  <a:lnTo>
                    <a:pt x="0" y="48"/>
                  </a:lnTo>
                  <a:lnTo>
                    <a:pt x="0" y="36"/>
                  </a:lnTo>
                  <a:lnTo>
                    <a:pt x="8" y="25"/>
                  </a:lnTo>
                  <a:lnTo>
                    <a:pt x="16" y="12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71" name="Freeform 64">
              <a:extLst>
                <a:ext uri="{FF2B5EF4-FFF2-40B4-BE49-F238E27FC236}">
                  <a16:creationId xmlns:a16="http://schemas.microsoft.com/office/drawing/2014/main" id="{D42CF104-17A3-FEE9-CCEC-5DA75847D6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53" y="1363"/>
              <a:ext cx="130" cy="65"/>
            </a:xfrm>
            <a:custGeom>
              <a:avLst/>
              <a:gdLst>
                <a:gd name="T0" fmla="*/ 0 w 424"/>
                <a:gd name="T1" fmla="*/ 0 h 230"/>
                <a:gd name="T2" fmla="*/ 0 w 424"/>
                <a:gd name="T3" fmla="*/ 0 h 230"/>
                <a:gd name="T4" fmla="*/ 0 w 424"/>
                <a:gd name="T5" fmla="*/ 0 h 230"/>
                <a:gd name="T6" fmla="*/ 0 w 424"/>
                <a:gd name="T7" fmla="*/ 0 h 230"/>
                <a:gd name="T8" fmla="*/ 0 w 424"/>
                <a:gd name="T9" fmla="*/ 0 h 230"/>
                <a:gd name="T10" fmla="*/ 0 w 424"/>
                <a:gd name="T11" fmla="*/ 0 h 230"/>
                <a:gd name="T12" fmla="*/ 0 w 424"/>
                <a:gd name="T13" fmla="*/ 0 h 230"/>
                <a:gd name="T14" fmla="*/ 0 w 424"/>
                <a:gd name="T15" fmla="*/ 0 h 230"/>
                <a:gd name="T16" fmla="*/ 0 w 424"/>
                <a:gd name="T17" fmla="*/ 0 h 230"/>
                <a:gd name="T18" fmla="*/ 0 w 424"/>
                <a:gd name="T19" fmla="*/ 0 h 230"/>
                <a:gd name="T20" fmla="*/ 0 w 424"/>
                <a:gd name="T21" fmla="*/ 0 h 230"/>
                <a:gd name="T22" fmla="*/ 0 w 424"/>
                <a:gd name="T23" fmla="*/ 0 h 230"/>
                <a:gd name="T24" fmla="*/ 0 w 424"/>
                <a:gd name="T25" fmla="*/ 0 h 230"/>
                <a:gd name="T26" fmla="*/ 0 w 424"/>
                <a:gd name="T27" fmla="*/ 0 h 230"/>
                <a:gd name="T28" fmla="*/ 0 w 424"/>
                <a:gd name="T29" fmla="*/ 0 h 230"/>
                <a:gd name="T30" fmla="*/ 0 w 424"/>
                <a:gd name="T31" fmla="*/ 0 h 230"/>
                <a:gd name="T32" fmla="*/ 0 w 424"/>
                <a:gd name="T33" fmla="*/ 0 h 230"/>
                <a:gd name="T34" fmla="*/ 0 w 424"/>
                <a:gd name="T35" fmla="*/ 0 h 230"/>
                <a:gd name="T36" fmla="*/ 0 w 424"/>
                <a:gd name="T37" fmla="*/ 0 h 230"/>
                <a:gd name="T38" fmla="*/ 0 w 424"/>
                <a:gd name="T39" fmla="*/ 0 h 230"/>
                <a:gd name="T40" fmla="*/ 0 w 424"/>
                <a:gd name="T41" fmla="*/ 0 h 230"/>
                <a:gd name="T42" fmla="*/ 0 w 424"/>
                <a:gd name="T43" fmla="*/ 0 h 230"/>
                <a:gd name="T44" fmla="*/ 0 w 424"/>
                <a:gd name="T45" fmla="*/ 0 h 230"/>
                <a:gd name="T46" fmla="*/ 0 w 424"/>
                <a:gd name="T47" fmla="*/ 0 h 230"/>
                <a:gd name="T48" fmla="*/ 0 w 424"/>
                <a:gd name="T49" fmla="*/ 0 h 230"/>
                <a:gd name="T50" fmla="*/ 0 w 424"/>
                <a:gd name="T51" fmla="*/ 0 h 230"/>
                <a:gd name="T52" fmla="*/ 0 w 424"/>
                <a:gd name="T53" fmla="*/ 0 h 230"/>
                <a:gd name="T54" fmla="*/ 0 w 424"/>
                <a:gd name="T55" fmla="*/ 0 h 230"/>
                <a:gd name="T56" fmla="*/ 0 w 424"/>
                <a:gd name="T57" fmla="*/ 0 h 230"/>
                <a:gd name="T58" fmla="*/ 0 w 424"/>
                <a:gd name="T59" fmla="*/ 0 h 230"/>
                <a:gd name="T60" fmla="*/ 0 w 424"/>
                <a:gd name="T61" fmla="*/ 0 h 230"/>
                <a:gd name="T62" fmla="*/ 0 w 424"/>
                <a:gd name="T63" fmla="*/ 0 h 230"/>
                <a:gd name="T64" fmla="*/ 0 w 424"/>
                <a:gd name="T65" fmla="*/ 0 h 230"/>
                <a:gd name="T66" fmla="*/ 0 w 424"/>
                <a:gd name="T67" fmla="*/ 0 h 230"/>
                <a:gd name="T68" fmla="*/ 0 w 424"/>
                <a:gd name="T69" fmla="*/ 0 h 230"/>
                <a:gd name="T70" fmla="*/ 0 w 424"/>
                <a:gd name="T71" fmla="*/ 0 h 230"/>
                <a:gd name="T72" fmla="*/ 0 w 424"/>
                <a:gd name="T73" fmla="*/ 0 h 230"/>
                <a:gd name="T74" fmla="*/ 0 w 424"/>
                <a:gd name="T75" fmla="*/ 0 h 230"/>
                <a:gd name="T76" fmla="*/ 0 w 424"/>
                <a:gd name="T77" fmla="*/ 0 h 230"/>
                <a:gd name="T78" fmla="*/ 0 w 424"/>
                <a:gd name="T79" fmla="*/ 0 h 230"/>
                <a:gd name="T80" fmla="*/ 0 w 424"/>
                <a:gd name="T81" fmla="*/ 0 h 230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424"/>
                <a:gd name="T124" fmla="*/ 0 h 230"/>
                <a:gd name="T125" fmla="*/ 424 w 424"/>
                <a:gd name="T126" fmla="*/ 230 h 230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424" h="230">
                  <a:moveTo>
                    <a:pt x="2" y="0"/>
                  </a:moveTo>
                  <a:lnTo>
                    <a:pt x="8" y="7"/>
                  </a:lnTo>
                  <a:lnTo>
                    <a:pt x="15" y="19"/>
                  </a:lnTo>
                  <a:lnTo>
                    <a:pt x="23" y="28"/>
                  </a:lnTo>
                  <a:lnTo>
                    <a:pt x="28" y="42"/>
                  </a:lnTo>
                  <a:lnTo>
                    <a:pt x="36" y="53"/>
                  </a:lnTo>
                  <a:lnTo>
                    <a:pt x="42" y="66"/>
                  </a:lnTo>
                  <a:lnTo>
                    <a:pt x="51" y="78"/>
                  </a:lnTo>
                  <a:lnTo>
                    <a:pt x="59" y="89"/>
                  </a:lnTo>
                  <a:lnTo>
                    <a:pt x="65" y="99"/>
                  </a:lnTo>
                  <a:lnTo>
                    <a:pt x="74" y="108"/>
                  </a:lnTo>
                  <a:lnTo>
                    <a:pt x="84" y="116"/>
                  </a:lnTo>
                  <a:lnTo>
                    <a:pt x="95" y="123"/>
                  </a:lnTo>
                  <a:lnTo>
                    <a:pt x="106" y="127"/>
                  </a:lnTo>
                  <a:lnTo>
                    <a:pt x="120" y="131"/>
                  </a:lnTo>
                  <a:lnTo>
                    <a:pt x="135" y="131"/>
                  </a:lnTo>
                  <a:lnTo>
                    <a:pt x="152" y="131"/>
                  </a:lnTo>
                  <a:lnTo>
                    <a:pt x="171" y="127"/>
                  </a:lnTo>
                  <a:lnTo>
                    <a:pt x="190" y="125"/>
                  </a:lnTo>
                  <a:lnTo>
                    <a:pt x="207" y="125"/>
                  </a:lnTo>
                  <a:lnTo>
                    <a:pt x="226" y="127"/>
                  </a:lnTo>
                  <a:lnTo>
                    <a:pt x="243" y="129"/>
                  </a:lnTo>
                  <a:lnTo>
                    <a:pt x="260" y="135"/>
                  </a:lnTo>
                  <a:lnTo>
                    <a:pt x="277" y="139"/>
                  </a:lnTo>
                  <a:lnTo>
                    <a:pt x="295" y="146"/>
                  </a:lnTo>
                  <a:lnTo>
                    <a:pt x="310" y="150"/>
                  </a:lnTo>
                  <a:lnTo>
                    <a:pt x="325" y="160"/>
                  </a:lnTo>
                  <a:lnTo>
                    <a:pt x="342" y="167"/>
                  </a:lnTo>
                  <a:lnTo>
                    <a:pt x="357" y="175"/>
                  </a:lnTo>
                  <a:lnTo>
                    <a:pt x="374" y="184"/>
                  </a:lnTo>
                  <a:lnTo>
                    <a:pt x="390" y="192"/>
                  </a:lnTo>
                  <a:lnTo>
                    <a:pt x="407" y="199"/>
                  </a:lnTo>
                  <a:lnTo>
                    <a:pt x="424" y="209"/>
                  </a:lnTo>
                  <a:lnTo>
                    <a:pt x="412" y="217"/>
                  </a:lnTo>
                  <a:lnTo>
                    <a:pt x="403" y="220"/>
                  </a:lnTo>
                  <a:lnTo>
                    <a:pt x="393" y="226"/>
                  </a:lnTo>
                  <a:lnTo>
                    <a:pt x="386" y="230"/>
                  </a:lnTo>
                  <a:lnTo>
                    <a:pt x="376" y="230"/>
                  </a:lnTo>
                  <a:lnTo>
                    <a:pt x="367" y="230"/>
                  </a:lnTo>
                  <a:lnTo>
                    <a:pt x="357" y="230"/>
                  </a:lnTo>
                  <a:lnTo>
                    <a:pt x="350" y="230"/>
                  </a:lnTo>
                  <a:lnTo>
                    <a:pt x="340" y="226"/>
                  </a:lnTo>
                  <a:lnTo>
                    <a:pt x="331" y="220"/>
                  </a:lnTo>
                  <a:lnTo>
                    <a:pt x="321" y="215"/>
                  </a:lnTo>
                  <a:lnTo>
                    <a:pt x="314" y="209"/>
                  </a:lnTo>
                  <a:lnTo>
                    <a:pt x="306" y="199"/>
                  </a:lnTo>
                  <a:lnTo>
                    <a:pt x="296" y="192"/>
                  </a:lnTo>
                  <a:lnTo>
                    <a:pt x="289" y="180"/>
                  </a:lnTo>
                  <a:lnTo>
                    <a:pt x="281" y="169"/>
                  </a:lnTo>
                  <a:lnTo>
                    <a:pt x="274" y="161"/>
                  </a:lnTo>
                  <a:lnTo>
                    <a:pt x="268" y="158"/>
                  </a:lnTo>
                  <a:lnTo>
                    <a:pt x="258" y="154"/>
                  </a:lnTo>
                  <a:lnTo>
                    <a:pt x="251" y="150"/>
                  </a:lnTo>
                  <a:lnTo>
                    <a:pt x="239" y="148"/>
                  </a:lnTo>
                  <a:lnTo>
                    <a:pt x="230" y="148"/>
                  </a:lnTo>
                  <a:lnTo>
                    <a:pt x="219" y="148"/>
                  </a:lnTo>
                  <a:lnTo>
                    <a:pt x="209" y="150"/>
                  </a:lnTo>
                  <a:lnTo>
                    <a:pt x="196" y="150"/>
                  </a:lnTo>
                  <a:lnTo>
                    <a:pt x="184" y="150"/>
                  </a:lnTo>
                  <a:lnTo>
                    <a:pt x="171" y="152"/>
                  </a:lnTo>
                  <a:lnTo>
                    <a:pt x="161" y="156"/>
                  </a:lnTo>
                  <a:lnTo>
                    <a:pt x="148" y="156"/>
                  </a:lnTo>
                  <a:lnTo>
                    <a:pt x="139" y="156"/>
                  </a:lnTo>
                  <a:lnTo>
                    <a:pt x="127" y="158"/>
                  </a:lnTo>
                  <a:lnTo>
                    <a:pt x="120" y="160"/>
                  </a:lnTo>
                  <a:lnTo>
                    <a:pt x="104" y="156"/>
                  </a:lnTo>
                  <a:lnTo>
                    <a:pt x="91" y="154"/>
                  </a:lnTo>
                  <a:lnTo>
                    <a:pt x="78" y="148"/>
                  </a:lnTo>
                  <a:lnTo>
                    <a:pt x="66" y="141"/>
                  </a:lnTo>
                  <a:lnTo>
                    <a:pt x="55" y="131"/>
                  </a:lnTo>
                  <a:lnTo>
                    <a:pt x="46" y="122"/>
                  </a:lnTo>
                  <a:lnTo>
                    <a:pt x="36" y="112"/>
                  </a:lnTo>
                  <a:lnTo>
                    <a:pt x="28" y="101"/>
                  </a:lnTo>
                  <a:lnTo>
                    <a:pt x="21" y="87"/>
                  </a:lnTo>
                  <a:lnTo>
                    <a:pt x="13" y="74"/>
                  </a:lnTo>
                  <a:lnTo>
                    <a:pt x="8" y="61"/>
                  </a:lnTo>
                  <a:lnTo>
                    <a:pt x="4" y="47"/>
                  </a:lnTo>
                  <a:lnTo>
                    <a:pt x="0" y="34"/>
                  </a:lnTo>
                  <a:lnTo>
                    <a:pt x="0" y="23"/>
                  </a:lnTo>
                  <a:lnTo>
                    <a:pt x="0" y="9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72" name="Freeform 65">
              <a:extLst>
                <a:ext uri="{FF2B5EF4-FFF2-40B4-BE49-F238E27FC236}">
                  <a16:creationId xmlns:a16="http://schemas.microsoft.com/office/drawing/2014/main" id="{2BF55B4F-3AE7-8EF5-9F85-EDF7E51FD7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9" y="1353"/>
              <a:ext cx="107" cy="72"/>
            </a:xfrm>
            <a:custGeom>
              <a:avLst/>
              <a:gdLst>
                <a:gd name="T0" fmla="*/ 0 w 347"/>
                <a:gd name="T1" fmla="*/ 0 h 256"/>
                <a:gd name="T2" fmla="*/ 0 w 347"/>
                <a:gd name="T3" fmla="*/ 0 h 256"/>
                <a:gd name="T4" fmla="*/ 0 w 347"/>
                <a:gd name="T5" fmla="*/ 0 h 256"/>
                <a:gd name="T6" fmla="*/ 0 w 347"/>
                <a:gd name="T7" fmla="*/ 0 h 256"/>
                <a:gd name="T8" fmla="*/ 0 w 347"/>
                <a:gd name="T9" fmla="*/ 0 h 256"/>
                <a:gd name="T10" fmla="*/ 0 w 347"/>
                <a:gd name="T11" fmla="*/ 0 h 256"/>
                <a:gd name="T12" fmla="*/ 0 w 347"/>
                <a:gd name="T13" fmla="*/ 0 h 256"/>
                <a:gd name="T14" fmla="*/ 0 w 347"/>
                <a:gd name="T15" fmla="*/ 0 h 256"/>
                <a:gd name="T16" fmla="*/ 0 w 347"/>
                <a:gd name="T17" fmla="*/ 0 h 256"/>
                <a:gd name="T18" fmla="*/ 0 w 347"/>
                <a:gd name="T19" fmla="*/ 0 h 256"/>
                <a:gd name="T20" fmla="*/ 0 w 347"/>
                <a:gd name="T21" fmla="*/ 0 h 256"/>
                <a:gd name="T22" fmla="*/ 0 w 347"/>
                <a:gd name="T23" fmla="*/ 0 h 256"/>
                <a:gd name="T24" fmla="*/ 0 w 347"/>
                <a:gd name="T25" fmla="*/ 0 h 256"/>
                <a:gd name="T26" fmla="*/ 0 w 347"/>
                <a:gd name="T27" fmla="*/ 0 h 256"/>
                <a:gd name="T28" fmla="*/ 0 w 347"/>
                <a:gd name="T29" fmla="*/ 0 h 256"/>
                <a:gd name="T30" fmla="*/ 0 w 347"/>
                <a:gd name="T31" fmla="*/ 0 h 256"/>
                <a:gd name="T32" fmla="*/ 0 w 347"/>
                <a:gd name="T33" fmla="*/ 0 h 256"/>
                <a:gd name="T34" fmla="*/ 0 w 347"/>
                <a:gd name="T35" fmla="*/ 0 h 256"/>
                <a:gd name="T36" fmla="*/ 0 w 347"/>
                <a:gd name="T37" fmla="*/ 0 h 256"/>
                <a:gd name="T38" fmla="*/ 0 w 347"/>
                <a:gd name="T39" fmla="*/ 0 h 256"/>
                <a:gd name="T40" fmla="*/ 0 w 347"/>
                <a:gd name="T41" fmla="*/ 0 h 256"/>
                <a:gd name="T42" fmla="*/ 0 w 347"/>
                <a:gd name="T43" fmla="*/ 0 h 256"/>
                <a:gd name="T44" fmla="*/ 0 w 347"/>
                <a:gd name="T45" fmla="*/ 0 h 256"/>
                <a:gd name="T46" fmla="*/ 0 w 347"/>
                <a:gd name="T47" fmla="*/ 0 h 256"/>
                <a:gd name="T48" fmla="*/ 0 w 347"/>
                <a:gd name="T49" fmla="*/ 0 h 256"/>
                <a:gd name="T50" fmla="*/ 0 w 347"/>
                <a:gd name="T51" fmla="*/ 0 h 256"/>
                <a:gd name="T52" fmla="*/ 0 w 347"/>
                <a:gd name="T53" fmla="*/ 0 h 256"/>
                <a:gd name="T54" fmla="*/ 0 w 347"/>
                <a:gd name="T55" fmla="*/ 0 h 256"/>
                <a:gd name="T56" fmla="*/ 0 w 347"/>
                <a:gd name="T57" fmla="*/ 0 h 256"/>
                <a:gd name="T58" fmla="*/ 0 w 347"/>
                <a:gd name="T59" fmla="*/ 0 h 256"/>
                <a:gd name="T60" fmla="*/ 0 w 347"/>
                <a:gd name="T61" fmla="*/ 0 h 256"/>
                <a:gd name="T62" fmla="*/ 0 w 347"/>
                <a:gd name="T63" fmla="*/ 0 h 256"/>
                <a:gd name="T64" fmla="*/ 0 w 347"/>
                <a:gd name="T65" fmla="*/ 0 h 256"/>
                <a:gd name="T66" fmla="*/ 0 w 347"/>
                <a:gd name="T67" fmla="*/ 0 h 256"/>
                <a:gd name="T68" fmla="*/ 0 w 347"/>
                <a:gd name="T69" fmla="*/ 0 h 256"/>
                <a:gd name="T70" fmla="*/ 0 w 347"/>
                <a:gd name="T71" fmla="*/ 0 h 256"/>
                <a:gd name="T72" fmla="*/ 0 w 347"/>
                <a:gd name="T73" fmla="*/ 0 h 256"/>
                <a:gd name="T74" fmla="*/ 0 w 347"/>
                <a:gd name="T75" fmla="*/ 0 h 256"/>
                <a:gd name="T76" fmla="*/ 0 w 347"/>
                <a:gd name="T77" fmla="*/ 0 h 256"/>
                <a:gd name="T78" fmla="*/ 0 w 347"/>
                <a:gd name="T79" fmla="*/ 0 h 256"/>
                <a:gd name="T80" fmla="*/ 0 w 347"/>
                <a:gd name="T81" fmla="*/ 0 h 256"/>
                <a:gd name="T82" fmla="*/ 0 w 347"/>
                <a:gd name="T83" fmla="*/ 0 h 256"/>
                <a:gd name="T84" fmla="*/ 0 w 347"/>
                <a:gd name="T85" fmla="*/ 0 h 256"/>
                <a:gd name="T86" fmla="*/ 0 w 347"/>
                <a:gd name="T87" fmla="*/ 0 h 256"/>
                <a:gd name="T88" fmla="*/ 0 w 347"/>
                <a:gd name="T89" fmla="*/ 0 h 256"/>
                <a:gd name="T90" fmla="*/ 0 w 347"/>
                <a:gd name="T91" fmla="*/ 0 h 256"/>
                <a:gd name="T92" fmla="*/ 0 w 347"/>
                <a:gd name="T93" fmla="*/ 0 h 256"/>
                <a:gd name="T94" fmla="*/ 0 w 347"/>
                <a:gd name="T95" fmla="*/ 0 h 256"/>
                <a:gd name="T96" fmla="*/ 0 w 347"/>
                <a:gd name="T97" fmla="*/ 0 h 256"/>
                <a:gd name="T98" fmla="*/ 0 w 347"/>
                <a:gd name="T99" fmla="*/ 0 h 256"/>
                <a:gd name="T100" fmla="*/ 0 w 347"/>
                <a:gd name="T101" fmla="*/ 0 h 256"/>
                <a:gd name="T102" fmla="*/ 0 w 347"/>
                <a:gd name="T103" fmla="*/ 0 h 256"/>
                <a:gd name="T104" fmla="*/ 0 w 347"/>
                <a:gd name="T105" fmla="*/ 0 h 256"/>
                <a:gd name="T106" fmla="*/ 0 w 347"/>
                <a:gd name="T107" fmla="*/ 0 h 256"/>
                <a:gd name="T108" fmla="*/ 0 w 347"/>
                <a:gd name="T109" fmla="*/ 0 h 256"/>
                <a:gd name="T110" fmla="*/ 0 w 347"/>
                <a:gd name="T111" fmla="*/ 0 h 256"/>
                <a:gd name="T112" fmla="*/ 0 w 347"/>
                <a:gd name="T113" fmla="*/ 0 h 256"/>
                <a:gd name="T114" fmla="*/ 0 w 347"/>
                <a:gd name="T115" fmla="*/ 0 h 256"/>
                <a:gd name="T116" fmla="*/ 0 w 347"/>
                <a:gd name="T117" fmla="*/ 0 h 256"/>
                <a:gd name="T118" fmla="*/ 0 w 347"/>
                <a:gd name="T119" fmla="*/ 0 h 256"/>
                <a:gd name="T120" fmla="*/ 0 w 347"/>
                <a:gd name="T121" fmla="*/ 0 h 25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347"/>
                <a:gd name="T184" fmla="*/ 0 h 256"/>
                <a:gd name="T185" fmla="*/ 347 w 347"/>
                <a:gd name="T186" fmla="*/ 256 h 25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347" h="256">
                  <a:moveTo>
                    <a:pt x="106" y="5"/>
                  </a:moveTo>
                  <a:lnTo>
                    <a:pt x="125" y="2"/>
                  </a:lnTo>
                  <a:lnTo>
                    <a:pt x="146" y="0"/>
                  </a:lnTo>
                  <a:lnTo>
                    <a:pt x="169" y="0"/>
                  </a:lnTo>
                  <a:lnTo>
                    <a:pt x="192" y="4"/>
                  </a:lnTo>
                  <a:lnTo>
                    <a:pt x="212" y="7"/>
                  </a:lnTo>
                  <a:lnTo>
                    <a:pt x="235" y="13"/>
                  </a:lnTo>
                  <a:lnTo>
                    <a:pt x="254" y="23"/>
                  </a:lnTo>
                  <a:lnTo>
                    <a:pt x="277" y="32"/>
                  </a:lnTo>
                  <a:lnTo>
                    <a:pt x="292" y="43"/>
                  </a:lnTo>
                  <a:lnTo>
                    <a:pt x="309" y="57"/>
                  </a:lnTo>
                  <a:lnTo>
                    <a:pt x="323" y="72"/>
                  </a:lnTo>
                  <a:lnTo>
                    <a:pt x="334" y="89"/>
                  </a:lnTo>
                  <a:lnTo>
                    <a:pt x="342" y="108"/>
                  </a:lnTo>
                  <a:lnTo>
                    <a:pt x="347" y="131"/>
                  </a:lnTo>
                  <a:lnTo>
                    <a:pt x="347" y="154"/>
                  </a:lnTo>
                  <a:lnTo>
                    <a:pt x="344" y="180"/>
                  </a:lnTo>
                  <a:lnTo>
                    <a:pt x="336" y="197"/>
                  </a:lnTo>
                  <a:lnTo>
                    <a:pt x="325" y="215"/>
                  </a:lnTo>
                  <a:lnTo>
                    <a:pt x="311" y="228"/>
                  </a:lnTo>
                  <a:lnTo>
                    <a:pt x="296" y="239"/>
                  </a:lnTo>
                  <a:lnTo>
                    <a:pt x="277" y="247"/>
                  </a:lnTo>
                  <a:lnTo>
                    <a:pt x="258" y="253"/>
                  </a:lnTo>
                  <a:lnTo>
                    <a:pt x="239" y="256"/>
                  </a:lnTo>
                  <a:lnTo>
                    <a:pt x="222" y="256"/>
                  </a:lnTo>
                  <a:lnTo>
                    <a:pt x="203" y="253"/>
                  </a:lnTo>
                  <a:lnTo>
                    <a:pt x="188" y="249"/>
                  </a:lnTo>
                  <a:lnTo>
                    <a:pt x="173" y="241"/>
                  </a:lnTo>
                  <a:lnTo>
                    <a:pt x="161" y="234"/>
                  </a:lnTo>
                  <a:lnTo>
                    <a:pt x="152" y="220"/>
                  </a:lnTo>
                  <a:lnTo>
                    <a:pt x="146" y="205"/>
                  </a:lnTo>
                  <a:lnTo>
                    <a:pt x="146" y="186"/>
                  </a:lnTo>
                  <a:lnTo>
                    <a:pt x="153" y="167"/>
                  </a:lnTo>
                  <a:lnTo>
                    <a:pt x="155" y="159"/>
                  </a:lnTo>
                  <a:lnTo>
                    <a:pt x="163" y="150"/>
                  </a:lnTo>
                  <a:lnTo>
                    <a:pt x="171" y="140"/>
                  </a:lnTo>
                  <a:lnTo>
                    <a:pt x="182" y="129"/>
                  </a:lnTo>
                  <a:lnTo>
                    <a:pt x="193" y="116"/>
                  </a:lnTo>
                  <a:lnTo>
                    <a:pt x="205" y="106"/>
                  </a:lnTo>
                  <a:lnTo>
                    <a:pt x="218" y="99"/>
                  </a:lnTo>
                  <a:lnTo>
                    <a:pt x="231" y="95"/>
                  </a:lnTo>
                  <a:lnTo>
                    <a:pt x="235" y="97"/>
                  </a:lnTo>
                  <a:lnTo>
                    <a:pt x="243" y="97"/>
                  </a:lnTo>
                  <a:lnTo>
                    <a:pt x="249" y="97"/>
                  </a:lnTo>
                  <a:lnTo>
                    <a:pt x="258" y="100"/>
                  </a:lnTo>
                  <a:lnTo>
                    <a:pt x="264" y="102"/>
                  </a:lnTo>
                  <a:lnTo>
                    <a:pt x="268" y="106"/>
                  </a:lnTo>
                  <a:lnTo>
                    <a:pt x="269" y="114"/>
                  </a:lnTo>
                  <a:lnTo>
                    <a:pt x="268" y="123"/>
                  </a:lnTo>
                  <a:lnTo>
                    <a:pt x="254" y="119"/>
                  </a:lnTo>
                  <a:lnTo>
                    <a:pt x="245" y="119"/>
                  </a:lnTo>
                  <a:lnTo>
                    <a:pt x="235" y="121"/>
                  </a:lnTo>
                  <a:lnTo>
                    <a:pt x="228" y="125"/>
                  </a:lnTo>
                  <a:lnTo>
                    <a:pt x="222" y="129"/>
                  </a:lnTo>
                  <a:lnTo>
                    <a:pt x="218" y="135"/>
                  </a:lnTo>
                  <a:lnTo>
                    <a:pt x="216" y="142"/>
                  </a:lnTo>
                  <a:lnTo>
                    <a:pt x="216" y="150"/>
                  </a:lnTo>
                  <a:lnTo>
                    <a:pt x="216" y="158"/>
                  </a:lnTo>
                  <a:lnTo>
                    <a:pt x="216" y="167"/>
                  </a:lnTo>
                  <a:lnTo>
                    <a:pt x="220" y="175"/>
                  </a:lnTo>
                  <a:lnTo>
                    <a:pt x="226" y="184"/>
                  </a:lnTo>
                  <a:lnTo>
                    <a:pt x="230" y="192"/>
                  </a:lnTo>
                  <a:lnTo>
                    <a:pt x="235" y="199"/>
                  </a:lnTo>
                  <a:lnTo>
                    <a:pt x="241" y="205"/>
                  </a:lnTo>
                  <a:lnTo>
                    <a:pt x="249" y="211"/>
                  </a:lnTo>
                  <a:lnTo>
                    <a:pt x="264" y="205"/>
                  </a:lnTo>
                  <a:lnTo>
                    <a:pt x="277" y="197"/>
                  </a:lnTo>
                  <a:lnTo>
                    <a:pt x="290" y="190"/>
                  </a:lnTo>
                  <a:lnTo>
                    <a:pt x="300" y="182"/>
                  </a:lnTo>
                  <a:lnTo>
                    <a:pt x="306" y="173"/>
                  </a:lnTo>
                  <a:lnTo>
                    <a:pt x="311" y="163"/>
                  </a:lnTo>
                  <a:lnTo>
                    <a:pt x="315" y="152"/>
                  </a:lnTo>
                  <a:lnTo>
                    <a:pt x="317" y="142"/>
                  </a:lnTo>
                  <a:lnTo>
                    <a:pt x="315" y="131"/>
                  </a:lnTo>
                  <a:lnTo>
                    <a:pt x="315" y="118"/>
                  </a:lnTo>
                  <a:lnTo>
                    <a:pt x="309" y="106"/>
                  </a:lnTo>
                  <a:lnTo>
                    <a:pt x="306" y="95"/>
                  </a:lnTo>
                  <a:lnTo>
                    <a:pt x="300" y="83"/>
                  </a:lnTo>
                  <a:lnTo>
                    <a:pt x="290" y="74"/>
                  </a:lnTo>
                  <a:lnTo>
                    <a:pt x="281" y="64"/>
                  </a:lnTo>
                  <a:lnTo>
                    <a:pt x="273" y="55"/>
                  </a:lnTo>
                  <a:lnTo>
                    <a:pt x="266" y="51"/>
                  </a:lnTo>
                  <a:lnTo>
                    <a:pt x="258" y="49"/>
                  </a:lnTo>
                  <a:lnTo>
                    <a:pt x="249" y="49"/>
                  </a:lnTo>
                  <a:lnTo>
                    <a:pt x="241" y="53"/>
                  </a:lnTo>
                  <a:lnTo>
                    <a:pt x="231" y="55"/>
                  </a:lnTo>
                  <a:lnTo>
                    <a:pt x="222" y="57"/>
                  </a:lnTo>
                  <a:lnTo>
                    <a:pt x="212" y="57"/>
                  </a:lnTo>
                  <a:lnTo>
                    <a:pt x="203" y="59"/>
                  </a:lnTo>
                  <a:lnTo>
                    <a:pt x="188" y="45"/>
                  </a:lnTo>
                  <a:lnTo>
                    <a:pt x="174" y="40"/>
                  </a:lnTo>
                  <a:lnTo>
                    <a:pt x="161" y="32"/>
                  </a:lnTo>
                  <a:lnTo>
                    <a:pt x="148" y="30"/>
                  </a:lnTo>
                  <a:lnTo>
                    <a:pt x="134" y="28"/>
                  </a:lnTo>
                  <a:lnTo>
                    <a:pt x="121" y="28"/>
                  </a:lnTo>
                  <a:lnTo>
                    <a:pt x="110" y="28"/>
                  </a:lnTo>
                  <a:lnTo>
                    <a:pt x="96" y="32"/>
                  </a:lnTo>
                  <a:lnTo>
                    <a:pt x="85" y="34"/>
                  </a:lnTo>
                  <a:lnTo>
                    <a:pt x="72" y="38"/>
                  </a:lnTo>
                  <a:lnTo>
                    <a:pt x="60" y="43"/>
                  </a:lnTo>
                  <a:lnTo>
                    <a:pt x="49" y="51"/>
                  </a:lnTo>
                  <a:lnTo>
                    <a:pt x="36" y="57"/>
                  </a:lnTo>
                  <a:lnTo>
                    <a:pt x="24" y="64"/>
                  </a:lnTo>
                  <a:lnTo>
                    <a:pt x="11" y="72"/>
                  </a:lnTo>
                  <a:lnTo>
                    <a:pt x="0" y="80"/>
                  </a:lnTo>
                  <a:lnTo>
                    <a:pt x="0" y="68"/>
                  </a:lnTo>
                  <a:lnTo>
                    <a:pt x="1" y="61"/>
                  </a:lnTo>
                  <a:lnTo>
                    <a:pt x="5" y="51"/>
                  </a:lnTo>
                  <a:lnTo>
                    <a:pt x="11" y="45"/>
                  </a:lnTo>
                  <a:lnTo>
                    <a:pt x="17" y="40"/>
                  </a:lnTo>
                  <a:lnTo>
                    <a:pt x="22" y="34"/>
                  </a:lnTo>
                  <a:lnTo>
                    <a:pt x="30" y="30"/>
                  </a:lnTo>
                  <a:lnTo>
                    <a:pt x="39" y="28"/>
                  </a:lnTo>
                  <a:lnTo>
                    <a:pt x="49" y="23"/>
                  </a:lnTo>
                  <a:lnTo>
                    <a:pt x="57" y="21"/>
                  </a:lnTo>
                  <a:lnTo>
                    <a:pt x="66" y="17"/>
                  </a:lnTo>
                  <a:lnTo>
                    <a:pt x="76" y="15"/>
                  </a:lnTo>
                  <a:lnTo>
                    <a:pt x="83" y="13"/>
                  </a:lnTo>
                  <a:lnTo>
                    <a:pt x="91" y="9"/>
                  </a:lnTo>
                  <a:lnTo>
                    <a:pt x="98" y="7"/>
                  </a:lnTo>
                  <a:lnTo>
                    <a:pt x="106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73" name="Freeform 66">
              <a:extLst>
                <a:ext uri="{FF2B5EF4-FFF2-40B4-BE49-F238E27FC236}">
                  <a16:creationId xmlns:a16="http://schemas.microsoft.com/office/drawing/2014/main" id="{D8A20BDC-92EB-932A-F58F-6C27B6084A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55" y="1359"/>
              <a:ext cx="88" cy="74"/>
            </a:xfrm>
            <a:custGeom>
              <a:avLst/>
              <a:gdLst>
                <a:gd name="T0" fmla="*/ 0 w 285"/>
                <a:gd name="T1" fmla="*/ 0 h 262"/>
                <a:gd name="T2" fmla="*/ 0 w 285"/>
                <a:gd name="T3" fmla="*/ 0 h 262"/>
                <a:gd name="T4" fmla="*/ 0 w 285"/>
                <a:gd name="T5" fmla="*/ 0 h 262"/>
                <a:gd name="T6" fmla="*/ 0 w 285"/>
                <a:gd name="T7" fmla="*/ 0 h 262"/>
                <a:gd name="T8" fmla="*/ 0 w 285"/>
                <a:gd name="T9" fmla="*/ 0 h 262"/>
                <a:gd name="T10" fmla="*/ 0 w 285"/>
                <a:gd name="T11" fmla="*/ 0 h 262"/>
                <a:gd name="T12" fmla="*/ 0 w 285"/>
                <a:gd name="T13" fmla="*/ 0 h 262"/>
                <a:gd name="T14" fmla="*/ 0 w 285"/>
                <a:gd name="T15" fmla="*/ 0 h 262"/>
                <a:gd name="T16" fmla="*/ 0 w 285"/>
                <a:gd name="T17" fmla="*/ 0 h 262"/>
                <a:gd name="T18" fmla="*/ 0 w 285"/>
                <a:gd name="T19" fmla="*/ 0 h 262"/>
                <a:gd name="T20" fmla="*/ 0 w 285"/>
                <a:gd name="T21" fmla="*/ 0 h 262"/>
                <a:gd name="T22" fmla="*/ 0 w 285"/>
                <a:gd name="T23" fmla="*/ 0 h 262"/>
                <a:gd name="T24" fmla="*/ 0 w 285"/>
                <a:gd name="T25" fmla="*/ 0 h 262"/>
                <a:gd name="T26" fmla="*/ 0 w 285"/>
                <a:gd name="T27" fmla="*/ 0 h 262"/>
                <a:gd name="T28" fmla="*/ 0 w 285"/>
                <a:gd name="T29" fmla="*/ 0 h 262"/>
                <a:gd name="T30" fmla="*/ 0 w 285"/>
                <a:gd name="T31" fmla="*/ 0 h 262"/>
                <a:gd name="T32" fmla="*/ 0 w 285"/>
                <a:gd name="T33" fmla="*/ 0 h 262"/>
                <a:gd name="T34" fmla="*/ 0 w 285"/>
                <a:gd name="T35" fmla="*/ 0 h 262"/>
                <a:gd name="T36" fmla="*/ 0 w 285"/>
                <a:gd name="T37" fmla="*/ 0 h 262"/>
                <a:gd name="T38" fmla="*/ 0 w 285"/>
                <a:gd name="T39" fmla="*/ 0 h 262"/>
                <a:gd name="T40" fmla="*/ 0 w 285"/>
                <a:gd name="T41" fmla="*/ 0 h 262"/>
                <a:gd name="T42" fmla="*/ 0 w 285"/>
                <a:gd name="T43" fmla="*/ 0 h 262"/>
                <a:gd name="T44" fmla="*/ 0 w 285"/>
                <a:gd name="T45" fmla="*/ 0 h 262"/>
                <a:gd name="T46" fmla="*/ 0 w 285"/>
                <a:gd name="T47" fmla="*/ 0 h 262"/>
                <a:gd name="T48" fmla="*/ 0 w 285"/>
                <a:gd name="T49" fmla="*/ 0 h 262"/>
                <a:gd name="T50" fmla="*/ 0 w 285"/>
                <a:gd name="T51" fmla="*/ 0 h 262"/>
                <a:gd name="T52" fmla="*/ 0 w 285"/>
                <a:gd name="T53" fmla="*/ 0 h 262"/>
                <a:gd name="T54" fmla="*/ 0 w 285"/>
                <a:gd name="T55" fmla="*/ 0 h 262"/>
                <a:gd name="T56" fmla="*/ 0 w 285"/>
                <a:gd name="T57" fmla="*/ 0 h 262"/>
                <a:gd name="T58" fmla="*/ 0 w 285"/>
                <a:gd name="T59" fmla="*/ 0 h 262"/>
                <a:gd name="T60" fmla="*/ 0 w 285"/>
                <a:gd name="T61" fmla="*/ 0 h 262"/>
                <a:gd name="T62" fmla="*/ 0 w 285"/>
                <a:gd name="T63" fmla="*/ 0 h 262"/>
                <a:gd name="T64" fmla="*/ 0 w 285"/>
                <a:gd name="T65" fmla="*/ 0 h 262"/>
                <a:gd name="T66" fmla="*/ 0 w 285"/>
                <a:gd name="T67" fmla="*/ 0 h 262"/>
                <a:gd name="T68" fmla="*/ 0 w 285"/>
                <a:gd name="T69" fmla="*/ 0 h 262"/>
                <a:gd name="T70" fmla="*/ 0 w 285"/>
                <a:gd name="T71" fmla="*/ 0 h 262"/>
                <a:gd name="T72" fmla="*/ 0 w 285"/>
                <a:gd name="T73" fmla="*/ 0 h 262"/>
                <a:gd name="T74" fmla="*/ 0 w 285"/>
                <a:gd name="T75" fmla="*/ 0 h 262"/>
                <a:gd name="T76" fmla="*/ 0 w 285"/>
                <a:gd name="T77" fmla="*/ 0 h 262"/>
                <a:gd name="T78" fmla="*/ 0 w 285"/>
                <a:gd name="T79" fmla="*/ 0 h 262"/>
                <a:gd name="T80" fmla="*/ 0 w 285"/>
                <a:gd name="T81" fmla="*/ 0 h 262"/>
                <a:gd name="T82" fmla="*/ 0 w 285"/>
                <a:gd name="T83" fmla="*/ 0 h 262"/>
                <a:gd name="T84" fmla="*/ 0 w 285"/>
                <a:gd name="T85" fmla="*/ 0 h 262"/>
                <a:gd name="T86" fmla="*/ 0 w 285"/>
                <a:gd name="T87" fmla="*/ 0 h 262"/>
                <a:gd name="T88" fmla="*/ 0 w 285"/>
                <a:gd name="T89" fmla="*/ 0 h 262"/>
                <a:gd name="T90" fmla="*/ 0 w 285"/>
                <a:gd name="T91" fmla="*/ 0 h 262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85"/>
                <a:gd name="T139" fmla="*/ 0 h 262"/>
                <a:gd name="T140" fmla="*/ 285 w 285"/>
                <a:gd name="T141" fmla="*/ 262 h 262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85" h="262">
                  <a:moveTo>
                    <a:pt x="224" y="7"/>
                  </a:moveTo>
                  <a:lnTo>
                    <a:pt x="228" y="11"/>
                  </a:lnTo>
                  <a:lnTo>
                    <a:pt x="226" y="19"/>
                  </a:lnTo>
                  <a:lnTo>
                    <a:pt x="221" y="24"/>
                  </a:lnTo>
                  <a:lnTo>
                    <a:pt x="211" y="28"/>
                  </a:lnTo>
                  <a:lnTo>
                    <a:pt x="196" y="28"/>
                  </a:lnTo>
                  <a:lnTo>
                    <a:pt x="181" y="30"/>
                  </a:lnTo>
                  <a:lnTo>
                    <a:pt x="166" y="32"/>
                  </a:lnTo>
                  <a:lnTo>
                    <a:pt x="150" y="34"/>
                  </a:lnTo>
                  <a:lnTo>
                    <a:pt x="133" y="38"/>
                  </a:lnTo>
                  <a:lnTo>
                    <a:pt x="118" y="41"/>
                  </a:lnTo>
                  <a:lnTo>
                    <a:pt x="101" y="45"/>
                  </a:lnTo>
                  <a:lnTo>
                    <a:pt x="88" y="51"/>
                  </a:lnTo>
                  <a:lnTo>
                    <a:pt x="72" y="57"/>
                  </a:lnTo>
                  <a:lnTo>
                    <a:pt x="61" y="66"/>
                  </a:lnTo>
                  <a:lnTo>
                    <a:pt x="48" y="76"/>
                  </a:lnTo>
                  <a:lnTo>
                    <a:pt x="40" y="89"/>
                  </a:lnTo>
                  <a:lnTo>
                    <a:pt x="31" y="100"/>
                  </a:lnTo>
                  <a:lnTo>
                    <a:pt x="27" y="117"/>
                  </a:lnTo>
                  <a:lnTo>
                    <a:pt x="23" y="133"/>
                  </a:lnTo>
                  <a:lnTo>
                    <a:pt x="25" y="154"/>
                  </a:lnTo>
                  <a:lnTo>
                    <a:pt x="25" y="173"/>
                  </a:lnTo>
                  <a:lnTo>
                    <a:pt x="33" y="192"/>
                  </a:lnTo>
                  <a:lnTo>
                    <a:pt x="42" y="205"/>
                  </a:lnTo>
                  <a:lnTo>
                    <a:pt x="57" y="216"/>
                  </a:lnTo>
                  <a:lnTo>
                    <a:pt x="71" y="224"/>
                  </a:lnTo>
                  <a:lnTo>
                    <a:pt x="91" y="230"/>
                  </a:lnTo>
                  <a:lnTo>
                    <a:pt x="110" y="233"/>
                  </a:lnTo>
                  <a:lnTo>
                    <a:pt x="133" y="233"/>
                  </a:lnTo>
                  <a:lnTo>
                    <a:pt x="150" y="230"/>
                  </a:lnTo>
                  <a:lnTo>
                    <a:pt x="171" y="226"/>
                  </a:lnTo>
                  <a:lnTo>
                    <a:pt x="188" y="216"/>
                  </a:lnTo>
                  <a:lnTo>
                    <a:pt x="205" y="207"/>
                  </a:lnTo>
                  <a:lnTo>
                    <a:pt x="217" y="192"/>
                  </a:lnTo>
                  <a:lnTo>
                    <a:pt x="226" y="176"/>
                  </a:lnTo>
                  <a:lnTo>
                    <a:pt x="230" y="157"/>
                  </a:lnTo>
                  <a:lnTo>
                    <a:pt x="230" y="136"/>
                  </a:lnTo>
                  <a:lnTo>
                    <a:pt x="224" y="129"/>
                  </a:lnTo>
                  <a:lnTo>
                    <a:pt x="221" y="125"/>
                  </a:lnTo>
                  <a:lnTo>
                    <a:pt x="215" y="117"/>
                  </a:lnTo>
                  <a:lnTo>
                    <a:pt x="211" y="112"/>
                  </a:lnTo>
                  <a:lnTo>
                    <a:pt x="202" y="110"/>
                  </a:lnTo>
                  <a:lnTo>
                    <a:pt x="198" y="108"/>
                  </a:lnTo>
                  <a:lnTo>
                    <a:pt x="192" y="108"/>
                  </a:lnTo>
                  <a:lnTo>
                    <a:pt x="190" y="110"/>
                  </a:lnTo>
                  <a:lnTo>
                    <a:pt x="183" y="112"/>
                  </a:lnTo>
                  <a:lnTo>
                    <a:pt x="173" y="115"/>
                  </a:lnTo>
                  <a:lnTo>
                    <a:pt x="173" y="121"/>
                  </a:lnTo>
                  <a:lnTo>
                    <a:pt x="179" y="127"/>
                  </a:lnTo>
                  <a:lnTo>
                    <a:pt x="181" y="131"/>
                  </a:lnTo>
                  <a:lnTo>
                    <a:pt x="183" y="136"/>
                  </a:lnTo>
                  <a:lnTo>
                    <a:pt x="181" y="144"/>
                  </a:lnTo>
                  <a:lnTo>
                    <a:pt x="177" y="154"/>
                  </a:lnTo>
                  <a:lnTo>
                    <a:pt x="166" y="159"/>
                  </a:lnTo>
                  <a:lnTo>
                    <a:pt x="156" y="163"/>
                  </a:lnTo>
                  <a:lnTo>
                    <a:pt x="148" y="165"/>
                  </a:lnTo>
                  <a:lnTo>
                    <a:pt x="143" y="169"/>
                  </a:lnTo>
                  <a:lnTo>
                    <a:pt x="133" y="169"/>
                  </a:lnTo>
                  <a:lnTo>
                    <a:pt x="128" y="165"/>
                  </a:lnTo>
                  <a:lnTo>
                    <a:pt x="122" y="159"/>
                  </a:lnTo>
                  <a:lnTo>
                    <a:pt x="118" y="154"/>
                  </a:lnTo>
                  <a:lnTo>
                    <a:pt x="112" y="150"/>
                  </a:lnTo>
                  <a:lnTo>
                    <a:pt x="112" y="144"/>
                  </a:lnTo>
                  <a:lnTo>
                    <a:pt x="110" y="135"/>
                  </a:lnTo>
                  <a:lnTo>
                    <a:pt x="112" y="127"/>
                  </a:lnTo>
                  <a:lnTo>
                    <a:pt x="114" y="119"/>
                  </a:lnTo>
                  <a:lnTo>
                    <a:pt x="120" y="112"/>
                  </a:lnTo>
                  <a:lnTo>
                    <a:pt x="131" y="98"/>
                  </a:lnTo>
                  <a:lnTo>
                    <a:pt x="145" y="89"/>
                  </a:lnTo>
                  <a:lnTo>
                    <a:pt x="148" y="85"/>
                  </a:lnTo>
                  <a:lnTo>
                    <a:pt x="156" y="81"/>
                  </a:lnTo>
                  <a:lnTo>
                    <a:pt x="164" y="79"/>
                  </a:lnTo>
                  <a:lnTo>
                    <a:pt x="171" y="79"/>
                  </a:lnTo>
                  <a:lnTo>
                    <a:pt x="179" y="76"/>
                  </a:lnTo>
                  <a:lnTo>
                    <a:pt x="186" y="76"/>
                  </a:lnTo>
                  <a:lnTo>
                    <a:pt x="192" y="76"/>
                  </a:lnTo>
                  <a:lnTo>
                    <a:pt x="202" y="77"/>
                  </a:lnTo>
                  <a:lnTo>
                    <a:pt x="219" y="83"/>
                  </a:lnTo>
                  <a:lnTo>
                    <a:pt x="236" y="93"/>
                  </a:lnTo>
                  <a:lnTo>
                    <a:pt x="249" y="102"/>
                  </a:lnTo>
                  <a:lnTo>
                    <a:pt x="263" y="117"/>
                  </a:lnTo>
                  <a:lnTo>
                    <a:pt x="270" y="133"/>
                  </a:lnTo>
                  <a:lnTo>
                    <a:pt x="278" y="150"/>
                  </a:lnTo>
                  <a:lnTo>
                    <a:pt x="282" y="165"/>
                  </a:lnTo>
                  <a:lnTo>
                    <a:pt x="285" y="182"/>
                  </a:lnTo>
                  <a:lnTo>
                    <a:pt x="285" y="197"/>
                  </a:lnTo>
                  <a:lnTo>
                    <a:pt x="283" y="212"/>
                  </a:lnTo>
                  <a:lnTo>
                    <a:pt x="278" y="226"/>
                  </a:lnTo>
                  <a:lnTo>
                    <a:pt x="272" y="239"/>
                  </a:lnTo>
                  <a:lnTo>
                    <a:pt x="263" y="249"/>
                  </a:lnTo>
                  <a:lnTo>
                    <a:pt x="251" y="254"/>
                  </a:lnTo>
                  <a:lnTo>
                    <a:pt x="236" y="258"/>
                  </a:lnTo>
                  <a:lnTo>
                    <a:pt x="221" y="258"/>
                  </a:lnTo>
                  <a:lnTo>
                    <a:pt x="215" y="258"/>
                  </a:lnTo>
                  <a:lnTo>
                    <a:pt x="207" y="258"/>
                  </a:lnTo>
                  <a:lnTo>
                    <a:pt x="200" y="260"/>
                  </a:lnTo>
                  <a:lnTo>
                    <a:pt x="192" y="262"/>
                  </a:lnTo>
                  <a:lnTo>
                    <a:pt x="185" y="262"/>
                  </a:lnTo>
                  <a:lnTo>
                    <a:pt x="177" y="262"/>
                  </a:lnTo>
                  <a:lnTo>
                    <a:pt x="169" y="262"/>
                  </a:lnTo>
                  <a:lnTo>
                    <a:pt x="162" y="262"/>
                  </a:lnTo>
                  <a:lnTo>
                    <a:pt x="154" y="262"/>
                  </a:lnTo>
                  <a:lnTo>
                    <a:pt x="147" y="262"/>
                  </a:lnTo>
                  <a:lnTo>
                    <a:pt x="137" y="262"/>
                  </a:lnTo>
                  <a:lnTo>
                    <a:pt x="129" y="262"/>
                  </a:lnTo>
                  <a:lnTo>
                    <a:pt x="122" y="260"/>
                  </a:lnTo>
                  <a:lnTo>
                    <a:pt x="112" y="260"/>
                  </a:lnTo>
                  <a:lnTo>
                    <a:pt x="107" y="260"/>
                  </a:lnTo>
                  <a:lnTo>
                    <a:pt x="101" y="260"/>
                  </a:lnTo>
                  <a:lnTo>
                    <a:pt x="74" y="254"/>
                  </a:lnTo>
                  <a:lnTo>
                    <a:pt x="53" y="247"/>
                  </a:lnTo>
                  <a:lnTo>
                    <a:pt x="34" y="233"/>
                  </a:lnTo>
                  <a:lnTo>
                    <a:pt x="21" y="216"/>
                  </a:lnTo>
                  <a:lnTo>
                    <a:pt x="10" y="197"/>
                  </a:lnTo>
                  <a:lnTo>
                    <a:pt x="2" y="178"/>
                  </a:lnTo>
                  <a:lnTo>
                    <a:pt x="0" y="155"/>
                  </a:lnTo>
                  <a:lnTo>
                    <a:pt x="2" y="135"/>
                  </a:lnTo>
                  <a:lnTo>
                    <a:pt x="4" y="112"/>
                  </a:lnTo>
                  <a:lnTo>
                    <a:pt x="12" y="89"/>
                  </a:lnTo>
                  <a:lnTo>
                    <a:pt x="21" y="70"/>
                  </a:lnTo>
                  <a:lnTo>
                    <a:pt x="36" y="53"/>
                  </a:lnTo>
                  <a:lnTo>
                    <a:pt x="53" y="38"/>
                  </a:lnTo>
                  <a:lnTo>
                    <a:pt x="72" y="28"/>
                  </a:lnTo>
                  <a:lnTo>
                    <a:pt x="95" y="22"/>
                  </a:lnTo>
                  <a:lnTo>
                    <a:pt x="122" y="22"/>
                  </a:lnTo>
                  <a:lnTo>
                    <a:pt x="128" y="20"/>
                  </a:lnTo>
                  <a:lnTo>
                    <a:pt x="137" y="17"/>
                  </a:lnTo>
                  <a:lnTo>
                    <a:pt x="148" y="11"/>
                  </a:lnTo>
                  <a:lnTo>
                    <a:pt x="160" y="7"/>
                  </a:lnTo>
                  <a:lnTo>
                    <a:pt x="166" y="3"/>
                  </a:lnTo>
                  <a:lnTo>
                    <a:pt x="173" y="1"/>
                  </a:lnTo>
                  <a:lnTo>
                    <a:pt x="181" y="0"/>
                  </a:lnTo>
                  <a:lnTo>
                    <a:pt x="188" y="0"/>
                  </a:lnTo>
                  <a:lnTo>
                    <a:pt x="198" y="0"/>
                  </a:lnTo>
                  <a:lnTo>
                    <a:pt x="205" y="0"/>
                  </a:lnTo>
                  <a:lnTo>
                    <a:pt x="213" y="3"/>
                  </a:lnTo>
                  <a:lnTo>
                    <a:pt x="224" y="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74" name="Freeform 67">
              <a:extLst>
                <a:ext uri="{FF2B5EF4-FFF2-40B4-BE49-F238E27FC236}">
                  <a16:creationId xmlns:a16="http://schemas.microsoft.com/office/drawing/2014/main" id="{5CBBBB21-DBBE-7CB3-31C0-D42AE5FBC2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30" y="1357"/>
              <a:ext cx="98" cy="38"/>
            </a:xfrm>
            <a:custGeom>
              <a:avLst/>
              <a:gdLst>
                <a:gd name="T0" fmla="*/ 0 w 321"/>
                <a:gd name="T1" fmla="*/ 0 h 135"/>
                <a:gd name="T2" fmla="*/ 0 w 321"/>
                <a:gd name="T3" fmla="*/ 0 h 135"/>
                <a:gd name="T4" fmla="*/ 0 w 321"/>
                <a:gd name="T5" fmla="*/ 0 h 135"/>
                <a:gd name="T6" fmla="*/ 0 w 321"/>
                <a:gd name="T7" fmla="*/ 0 h 135"/>
                <a:gd name="T8" fmla="*/ 0 w 321"/>
                <a:gd name="T9" fmla="*/ 0 h 135"/>
                <a:gd name="T10" fmla="*/ 0 w 321"/>
                <a:gd name="T11" fmla="*/ 0 h 135"/>
                <a:gd name="T12" fmla="*/ 0 w 321"/>
                <a:gd name="T13" fmla="*/ 0 h 135"/>
                <a:gd name="T14" fmla="*/ 0 w 321"/>
                <a:gd name="T15" fmla="*/ 0 h 135"/>
                <a:gd name="T16" fmla="*/ 0 w 321"/>
                <a:gd name="T17" fmla="*/ 0 h 135"/>
                <a:gd name="T18" fmla="*/ 0 w 321"/>
                <a:gd name="T19" fmla="*/ 0 h 135"/>
                <a:gd name="T20" fmla="*/ 0 w 321"/>
                <a:gd name="T21" fmla="*/ 0 h 135"/>
                <a:gd name="T22" fmla="*/ 0 w 321"/>
                <a:gd name="T23" fmla="*/ 0 h 135"/>
                <a:gd name="T24" fmla="*/ 0 w 321"/>
                <a:gd name="T25" fmla="*/ 0 h 135"/>
                <a:gd name="T26" fmla="*/ 0 w 321"/>
                <a:gd name="T27" fmla="*/ 0 h 135"/>
                <a:gd name="T28" fmla="*/ 0 w 321"/>
                <a:gd name="T29" fmla="*/ 0 h 135"/>
                <a:gd name="T30" fmla="*/ 0 w 321"/>
                <a:gd name="T31" fmla="*/ 0 h 135"/>
                <a:gd name="T32" fmla="*/ 0 w 321"/>
                <a:gd name="T33" fmla="*/ 0 h 135"/>
                <a:gd name="T34" fmla="*/ 0 w 321"/>
                <a:gd name="T35" fmla="*/ 0 h 135"/>
                <a:gd name="T36" fmla="*/ 0 w 321"/>
                <a:gd name="T37" fmla="*/ 0 h 135"/>
                <a:gd name="T38" fmla="*/ 0 w 321"/>
                <a:gd name="T39" fmla="*/ 0 h 135"/>
                <a:gd name="T40" fmla="*/ 0 w 321"/>
                <a:gd name="T41" fmla="*/ 0 h 135"/>
                <a:gd name="T42" fmla="*/ 0 w 321"/>
                <a:gd name="T43" fmla="*/ 0 h 135"/>
                <a:gd name="T44" fmla="*/ 0 w 321"/>
                <a:gd name="T45" fmla="*/ 0 h 135"/>
                <a:gd name="T46" fmla="*/ 0 w 321"/>
                <a:gd name="T47" fmla="*/ 0 h 135"/>
                <a:gd name="T48" fmla="*/ 0 w 321"/>
                <a:gd name="T49" fmla="*/ 0 h 135"/>
                <a:gd name="T50" fmla="*/ 0 w 321"/>
                <a:gd name="T51" fmla="*/ 0 h 135"/>
                <a:gd name="T52" fmla="*/ 0 w 321"/>
                <a:gd name="T53" fmla="*/ 0 h 135"/>
                <a:gd name="T54" fmla="*/ 0 w 321"/>
                <a:gd name="T55" fmla="*/ 0 h 135"/>
                <a:gd name="T56" fmla="*/ 0 w 321"/>
                <a:gd name="T57" fmla="*/ 0 h 135"/>
                <a:gd name="T58" fmla="*/ 0 w 321"/>
                <a:gd name="T59" fmla="*/ 0 h 135"/>
                <a:gd name="T60" fmla="*/ 0 w 321"/>
                <a:gd name="T61" fmla="*/ 0 h 135"/>
                <a:gd name="T62" fmla="*/ 0 w 321"/>
                <a:gd name="T63" fmla="*/ 0 h 135"/>
                <a:gd name="T64" fmla="*/ 0 w 321"/>
                <a:gd name="T65" fmla="*/ 0 h 135"/>
                <a:gd name="T66" fmla="*/ 0 w 321"/>
                <a:gd name="T67" fmla="*/ 0 h 135"/>
                <a:gd name="T68" fmla="*/ 0 w 321"/>
                <a:gd name="T69" fmla="*/ 0 h 135"/>
                <a:gd name="T70" fmla="*/ 0 w 321"/>
                <a:gd name="T71" fmla="*/ 0 h 135"/>
                <a:gd name="T72" fmla="*/ 0 w 321"/>
                <a:gd name="T73" fmla="*/ 0 h 135"/>
                <a:gd name="T74" fmla="*/ 0 w 321"/>
                <a:gd name="T75" fmla="*/ 0 h 135"/>
                <a:gd name="T76" fmla="*/ 0 w 321"/>
                <a:gd name="T77" fmla="*/ 0 h 135"/>
                <a:gd name="T78" fmla="*/ 0 w 321"/>
                <a:gd name="T79" fmla="*/ 0 h 135"/>
                <a:gd name="T80" fmla="*/ 0 w 321"/>
                <a:gd name="T81" fmla="*/ 0 h 135"/>
                <a:gd name="T82" fmla="*/ 0 w 321"/>
                <a:gd name="T83" fmla="*/ 0 h 135"/>
                <a:gd name="T84" fmla="*/ 0 w 321"/>
                <a:gd name="T85" fmla="*/ 0 h 135"/>
                <a:gd name="T86" fmla="*/ 0 w 321"/>
                <a:gd name="T87" fmla="*/ 0 h 135"/>
                <a:gd name="T88" fmla="*/ 0 w 321"/>
                <a:gd name="T89" fmla="*/ 0 h 135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321"/>
                <a:gd name="T136" fmla="*/ 0 h 135"/>
                <a:gd name="T137" fmla="*/ 321 w 321"/>
                <a:gd name="T138" fmla="*/ 135 h 135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321" h="135">
                  <a:moveTo>
                    <a:pt x="0" y="0"/>
                  </a:moveTo>
                  <a:lnTo>
                    <a:pt x="19" y="0"/>
                  </a:lnTo>
                  <a:lnTo>
                    <a:pt x="39" y="6"/>
                  </a:lnTo>
                  <a:lnTo>
                    <a:pt x="58" y="11"/>
                  </a:lnTo>
                  <a:lnTo>
                    <a:pt x="77" y="21"/>
                  </a:lnTo>
                  <a:lnTo>
                    <a:pt x="95" y="30"/>
                  </a:lnTo>
                  <a:lnTo>
                    <a:pt x="114" y="42"/>
                  </a:lnTo>
                  <a:lnTo>
                    <a:pt x="131" y="53"/>
                  </a:lnTo>
                  <a:lnTo>
                    <a:pt x="150" y="67"/>
                  </a:lnTo>
                  <a:lnTo>
                    <a:pt x="167" y="78"/>
                  </a:lnTo>
                  <a:lnTo>
                    <a:pt x="186" y="89"/>
                  </a:lnTo>
                  <a:lnTo>
                    <a:pt x="205" y="99"/>
                  </a:lnTo>
                  <a:lnTo>
                    <a:pt x="224" y="108"/>
                  </a:lnTo>
                  <a:lnTo>
                    <a:pt x="243" y="116"/>
                  </a:lnTo>
                  <a:lnTo>
                    <a:pt x="266" y="120"/>
                  </a:lnTo>
                  <a:lnTo>
                    <a:pt x="285" y="122"/>
                  </a:lnTo>
                  <a:lnTo>
                    <a:pt x="309" y="120"/>
                  </a:lnTo>
                  <a:lnTo>
                    <a:pt x="315" y="127"/>
                  </a:lnTo>
                  <a:lnTo>
                    <a:pt x="321" y="135"/>
                  </a:lnTo>
                  <a:lnTo>
                    <a:pt x="315" y="135"/>
                  </a:lnTo>
                  <a:lnTo>
                    <a:pt x="307" y="135"/>
                  </a:lnTo>
                  <a:lnTo>
                    <a:pt x="300" y="135"/>
                  </a:lnTo>
                  <a:lnTo>
                    <a:pt x="292" y="135"/>
                  </a:lnTo>
                  <a:lnTo>
                    <a:pt x="283" y="135"/>
                  </a:lnTo>
                  <a:lnTo>
                    <a:pt x="275" y="135"/>
                  </a:lnTo>
                  <a:lnTo>
                    <a:pt x="266" y="135"/>
                  </a:lnTo>
                  <a:lnTo>
                    <a:pt x="262" y="135"/>
                  </a:lnTo>
                  <a:lnTo>
                    <a:pt x="243" y="133"/>
                  </a:lnTo>
                  <a:lnTo>
                    <a:pt x="224" y="131"/>
                  </a:lnTo>
                  <a:lnTo>
                    <a:pt x="207" y="127"/>
                  </a:lnTo>
                  <a:lnTo>
                    <a:pt x="191" y="122"/>
                  </a:lnTo>
                  <a:lnTo>
                    <a:pt x="174" y="116"/>
                  </a:lnTo>
                  <a:lnTo>
                    <a:pt x="157" y="108"/>
                  </a:lnTo>
                  <a:lnTo>
                    <a:pt x="142" y="101"/>
                  </a:lnTo>
                  <a:lnTo>
                    <a:pt x="127" y="93"/>
                  </a:lnTo>
                  <a:lnTo>
                    <a:pt x="112" y="84"/>
                  </a:lnTo>
                  <a:lnTo>
                    <a:pt x="95" y="76"/>
                  </a:lnTo>
                  <a:lnTo>
                    <a:pt x="79" y="67"/>
                  </a:lnTo>
                  <a:lnTo>
                    <a:pt x="64" y="57"/>
                  </a:lnTo>
                  <a:lnTo>
                    <a:pt x="47" y="48"/>
                  </a:lnTo>
                  <a:lnTo>
                    <a:pt x="32" y="40"/>
                  </a:lnTo>
                  <a:lnTo>
                    <a:pt x="15" y="32"/>
                  </a:lnTo>
                  <a:lnTo>
                    <a:pt x="0" y="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75" name="Freeform 68">
              <a:extLst>
                <a:ext uri="{FF2B5EF4-FFF2-40B4-BE49-F238E27FC236}">
                  <a16:creationId xmlns:a16="http://schemas.microsoft.com/office/drawing/2014/main" id="{C563E923-1313-F50B-D95B-B1ACADD634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80" y="1361"/>
              <a:ext cx="48" cy="23"/>
            </a:xfrm>
            <a:custGeom>
              <a:avLst/>
              <a:gdLst>
                <a:gd name="T0" fmla="*/ 0 w 156"/>
                <a:gd name="T1" fmla="*/ 0 h 82"/>
                <a:gd name="T2" fmla="*/ 0 w 156"/>
                <a:gd name="T3" fmla="*/ 0 h 82"/>
                <a:gd name="T4" fmla="*/ 0 w 156"/>
                <a:gd name="T5" fmla="*/ 0 h 82"/>
                <a:gd name="T6" fmla="*/ 0 w 156"/>
                <a:gd name="T7" fmla="*/ 0 h 82"/>
                <a:gd name="T8" fmla="*/ 0 w 156"/>
                <a:gd name="T9" fmla="*/ 0 h 82"/>
                <a:gd name="T10" fmla="*/ 0 w 156"/>
                <a:gd name="T11" fmla="*/ 0 h 82"/>
                <a:gd name="T12" fmla="*/ 0 w 156"/>
                <a:gd name="T13" fmla="*/ 0 h 82"/>
                <a:gd name="T14" fmla="*/ 0 w 156"/>
                <a:gd name="T15" fmla="*/ 0 h 82"/>
                <a:gd name="T16" fmla="*/ 0 w 156"/>
                <a:gd name="T17" fmla="*/ 0 h 82"/>
                <a:gd name="T18" fmla="*/ 0 w 156"/>
                <a:gd name="T19" fmla="*/ 0 h 82"/>
                <a:gd name="T20" fmla="*/ 0 w 156"/>
                <a:gd name="T21" fmla="*/ 0 h 82"/>
                <a:gd name="T22" fmla="*/ 0 w 156"/>
                <a:gd name="T23" fmla="*/ 0 h 82"/>
                <a:gd name="T24" fmla="*/ 0 w 156"/>
                <a:gd name="T25" fmla="*/ 0 h 82"/>
                <a:gd name="T26" fmla="*/ 0 w 156"/>
                <a:gd name="T27" fmla="*/ 0 h 82"/>
                <a:gd name="T28" fmla="*/ 0 w 156"/>
                <a:gd name="T29" fmla="*/ 0 h 82"/>
                <a:gd name="T30" fmla="*/ 0 w 156"/>
                <a:gd name="T31" fmla="*/ 0 h 82"/>
                <a:gd name="T32" fmla="*/ 0 w 156"/>
                <a:gd name="T33" fmla="*/ 0 h 82"/>
                <a:gd name="T34" fmla="*/ 0 w 156"/>
                <a:gd name="T35" fmla="*/ 0 h 82"/>
                <a:gd name="T36" fmla="*/ 0 w 156"/>
                <a:gd name="T37" fmla="*/ 0 h 82"/>
                <a:gd name="T38" fmla="*/ 0 w 156"/>
                <a:gd name="T39" fmla="*/ 0 h 82"/>
                <a:gd name="T40" fmla="*/ 0 w 156"/>
                <a:gd name="T41" fmla="*/ 0 h 82"/>
                <a:gd name="T42" fmla="*/ 0 w 156"/>
                <a:gd name="T43" fmla="*/ 0 h 82"/>
                <a:gd name="T44" fmla="*/ 0 w 156"/>
                <a:gd name="T45" fmla="*/ 0 h 82"/>
                <a:gd name="T46" fmla="*/ 0 w 156"/>
                <a:gd name="T47" fmla="*/ 0 h 82"/>
                <a:gd name="T48" fmla="*/ 0 w 156"/>
                <a:gd name="T49" fmla="*/ 0 h 82"/>
                <a:gd name="T50" fmla="*/ 0 w 156"/>
                <a:gd name="T51" fmla="*/ 0 h 82"/>
                <a:gd name="T52" fmla="*/ 0 w 156"/>
                <a:gd name="T53" fmla="*/ 0 h 82"/>
                <a:gd name="T54" fmla="*/ 0 w 156"/>
                <a:gd name="T55" fmla="*/ 0 h 82"/>
                <a:gd name="T56" fmla="*/ 0 w 156"/>
                <a:gd name="T57" fmla="*/ 0 h 82"/>
                <a:gd name="T58" fmla="*/ 0 w 156"/>
                <a:gd name="T59" fmla="*/ 0 h 82"/>
                <a:gd name="T60" fmla="*/ 0 w 156"/>
                <a:gd name="T61" fmla="*/ 0 h 82"/>
                <a:gd name="T62" fmla="*/ 0 w 156"/>
                <a:gd name="T63" fmla="*/ 0 h 82"/>
                <a:gd name="T64" fmla="*/ 0 w 156"/>
                <a:gd name="T65" fmla="*/ 0 h 82"/>
                <a:gd name="T66" fmla="*/ 0 w 156"/>
                <a:gd name="T67" fmla="*/ 0 h 82"/>
                <a:gd name="T68" fmla="*/ 0 w 156"/>
                <a:gd name="T69" fmla="*/ 0 h 82"/>
                <a:gd name="T70" fmla="*/ 0 w 156"/>
                <a:gd name="T71" fmla="*/ 0 h 82"/>
                <a:gd name="T72" fmla="*/ 0 w 156"/>
                <a:gd name="T73" fmla="*/ 0 h 82"/>
                <a:gd name="T74" fmla="*/ 0 w 156"/>
                <a:gd name="T75" fmla="*/ 0 h 82"/>
                <a:gd name="T76" fmla="*/ 0 w 156"/>
                <a:gd name="T77" fmla="*/ 0 h 82"/>
                <a:gd name="T78" fmla="*/ 0 w 156"/>
                <a:gd name="T79" fmla="*/ 0 h 82"/>
                <a:gd name="T80" fmla="*/ 0 w 156"/>
                <a:gd name="T81" fmla="*/ 0 h 82"/>
                <a:gd name="T82" fmla="*/ 0 w 156"/>
                <a:gd name="T83" fmla="*/ 0 h 82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156"/>
                <a:gd name="T127" fmla="*/ 0 h 82"/>
                <a:gd name="T128" fmla="*/ 156 w 156"/>
                <a:gd name="T129" fmla="*/ 82 h 82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156" h="82">
                  <a:moveTo>
                    <a:pt x="4" y="0"/>
                  </a:moveTo>
                  <a:lnTo>
                    <a:pt x="9" y="6"/>
                  </a:lnTo>
                  <a:lnTo>
                    <a:pt x="17" y="10"/>
                  </a:lnTo>
                  <a:lnTo>
                    <a:pt x="26" y="16"/>
                  </a:lnTo>
                  <a:lnTo>
                    <a:pt x="36" y="19"/>
                  </a:lnTo>
                  <a:lnTo>
                    <a:pt x="44" y="19"/>
                  </a:lnTo>
                  <a:lnTo>
                    <a:pt x="53" y="23"/>
                  </a:lnTo>
                  <a:lnTo>
                    <a:pt x="63" y="23"/>
                  </a:lnTo>
                  <a:lnTo>
                    <a:pt x="76" y="23"/>
                  </a:lnTo>
                  <a:lnTo>
                    <a:pt x="85" y="19"/>
                  </a:lnTo>
                  <a:lnTo>
                    <a:pt x="97" y="19"/>
                  </a:lnTo>
                  <a:lnTo>
                    <a:pt x="108" y="16"/>
                  </a:lnTo>
                  <a:lnTo>
                    <a:pt x="120" y="16"/>
                  </a:lnTo>
                  <a:lnTo>
                    <a:pt x="129" y="10"/>
                  </a:lnTo>
                  <a:lnTo>
                    <a:pt x="139" y="6"/>
                  </a:lnTo>
                  <a:lnTo>
                    <a:pt x="146" y="2"/>
                  </a:lnTo>
                  <a:lnTo>
                    <a:pt x="156" y="0"/>
                  </a:lnTo>
                  <a:lnTo>
                    <a:pt x="156" y="10"/>
                  </a:lnTo>
                  <a:lnTo>
                    <a:pt x="156" y="21"/>
                  </a:lnTo>
                  <a:lnTo>
                    <a:pt x="154" y="35"/>
                  </a:lnTo>
                  <a:lnTo>
                    <a:pt x="152" y="48"/>
                  </a:lnTo>
                  <a:lnTo>
                    <a:pt x="146" y="57"/>
                  </a:lnTo>
                  <a:lnTo>
                    <a:pt x="139" y="71"/>
                  </a:lnTo>
                  <a:lnTo>
                    <a:pt x="129" y="73"/>
                  </a:lnTo>
                  <a:lnTo>
                    <a:pt x="123" y="76"/>
                  </a:lnTo>
                  <a:lnTo>
                    <a:pt x="114" y="80"/>
                  </a:lnTo>
                  <a:lnTo>
                    <a:pt x="104" y="82"/>
                  </a:lnTo>
                  <a:lnTo>
                    <a:pt x="95" y="80"/>
                  </a:lnTo>
                  <a:lnTo>
                    <a:pt x="87" y="80"/>
                  </a:lnTo>
                  <a:lnTo>
                    <a:pt x="78" y="76"/>
                  </a:lnTo>
                  <a:lnTo>
                    <a:pt x="70" y="74"/>
                  </a:lnTo>
                  <a:lnTo>
                    <a:pt x="59" y="69"/>
                  </a:lnTo>
                  <a:lnTo>
                    <a:pt x="51" y="65"/>
                  </a:lnTo>
                  <a:lnTo>
                    <a:pt x="42" y="59"/>
                  </a:lnTo>
                  <a:lnTo>
                    <a:pt x="34" y="54"/>
                  </a:lnTo>
                  <a:lnTo>
                    <a:pt x="25" y="48"/>
                  </a:lnTo>
                  <a:lnTo>
                    <a:pt x="17" y="40"/>
                  </a:lnTo>
                  <a:lnTo>
                    <a:pt x="11" y="35"/>
                  </a:lnTo>
                  <a:lnTo>
                    <a:pt x="7" y="27"/>
                  </a:lnTo>
                  <a:lnTo>
                    <a:pt x="0" y="12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76" name="Freeform 69">
              <a:extLst>
                <a:ext uri="{FF2B5EF4-FFF2-40B4-BE49-F238E27FC236}">
                  <a16:creationId xmlns:a16="http://schemas.microsoft.com/office/drawing/2014/main" id="{EB951604-6F35-E321-06D2-08BAFEF02D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28" y="1376"/>
              <a:ext cx="19" cy="33"/>
            </a:xfrm>
            <a:custGeom>
              <a:avLst/>
              <a:gdLst>
                <a:gd name="T0" fmla="*/ 0 w 62"/>
                <a:gd name="T1" fmla="*/ 0 h 117"/>
                <a:gd name="T2" fmla="*/ 0 w 62"/>
                <a:gd name="T3" fmla="*/ 0 h 117"/>
                <a:gd name="T4" fmla="*/ 0 w 62"/>
                <a:gd name="T5" fmla="*/ 0 h 117"/>
                <a:gd name="T6" fmla="*/ 0 w 62"/>
                <a:gd name="T7" fmla="*/ 0 h 117"/>
                <a:gd name="T8" fmla="*/ 0 w 62"/>
                <a:gd name="T9" fmla="*/ 0 h 117"/>
                <a:gd name="T10" fmla="*/ 0 w 62"/>
                <a:gd name="T11" fmla="*/ 0 h 117"/>
                <a:gd name="T12" fmla="*/ 0 w 62"/>
                <a:gd name="T13" fmla="*/ 0 h 117"/>
                <a:gd name="T14" fmla="*/ 0 w 62"/>
                <a:gd name="T15" fmla="*/ 0 h 117"/>
                <a:gd name="T16" fmla="*/ 0 w 62"/>
                <a:gd name="T17" fmla="*/ 0 h 117"/>
                <a:gd name="T18" fmla="*/ 0 w 62"/>
                <a:gd name="T19" fmla="*/ 0 h 117"/>
                <a:gd name="T20" fmla="*/ 0 w 62"/>
                <a:gd name="T21" fmla="*/ 0 h 117"/>
                <a:gd name="T22" fmla="*/ 0 w 62"/>
                <a:gd name="T23" fmla="*/ 0 h 117"/>
                <a:gd name="T24" fmla="*/ 0 w 62"/>
                <a:gd name="T25" fmla="*/ 0 h 117"/>
                <a:gd name="T26" fmla="*/ 0 w 62"/>
                <a:gd name="T27" fmla="*/ 0 h 117"/>
                <a:gd name="T28" fmla="*/ 0 w 62"/>
                <a:gd name="T29" fmla="*/ 0 h 117"/>
                <a:gd name="T30" fmla="*/ 0 w 62"/>
                <a:gd name="T31" fmla="*/ 0 h 117"/>
                <a:gd name="T32" fmla="*/ 0 w 62"/>
                <a:gd name="T33" fmla="*/ 0 h 117"/>
                <a:gd name="T34" fmla="*/ 0 w 62"/>
                <a:gd name="T35" fmla="*/ 0 h 117"/>
                <a:gd name="T36" fmla="*/ 0 w 62"/>
                <a:gd name="T37" fmla="*/ 0 h 117"/>
                <a:gd name="T38" fmla="*/ 0 w 62"/>
                <a:gd name="T39" fmla="*/ 0 h 117"/>
                <a:gd name="T40" fmla="*/ 0 w 62"/>
                <a:gd name="T41" fmla="*/ 0 h 117"/>
                <a:gd name="T42" fmla="*/ 0 w 62"/>
                <a:gd name="T43" fmla="*/ 0 h 117"/>
                <a:gd name="T44" fmla="*/ 0 w 62"/>
                <a:gd name="T45" fmla="*/ 0 h 117"/>
                <a:gd name="T46" fmla="*/ 0 w 62"/>
                <a:gd name="T47" fmla="*/ 0 h 117"/>
                <a:gd name="T48" fmla="*/ 0 w 62"/>
                <a:gd name="T49" fmla="*/ 0 h 117"/>
                <a:gd name="T50" fmla="*/ 0 w 62"/>
                <a:gd name="T51" fmla="*/ 0 h 117"/>
                <a:gd name="T52" fmla="*/ 0 w 62"/>
                <a:gd name="T53" fmla="*/ 0 h 117"/>
                <a:gd name="T54" fmla="*/ 0 w 62"/>
                <a:gd name="T55" fmla="*/ 0 h 117"/>
                <a:gd name="T56" fmla="*/ 0 w 62"/>
                <a:gd name="T57" fmla="*/ 0 h 117"/>
                <a:gd name="T58" fmla="*/ 0 w 62"/>
                <a:gd name="T59" fmla="*/ 0 h 117"/>
                <a:gd name="T60" fmla="*/ 0 w 62"/>
                <a:gd name="T61" fmla="*/ 0 h 117"/>
                <a:gd name="T62" fmla="*/ 0 w 62"/>
                <a:gd name="T63" fmla="*/ 0 h 117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62"/>
                <a:gd name="T97" fmla="*/ 0 h 117"/>
                <a:gd name="T98" fmla="*/ 62 w 62"/>
                <a:gd name="T99" fmla="*/ 117 h 117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62" h="117">
                  <a:moveTo>
                    <a:pt x="3" y="3"/>
                  </a:moveTo>
                  <a:lnTo>
                    <a:pt x="9" y="0"/>
                  </a:lnTo>
                  <a:lnTo>
                    <a:pt x="19" y="0"/>
                  </a:lnTo>
                  <a:lnTo>
                    <a:pt x="28" y="1"/>
                  </a:lnTo>
                  <a:lnTo>
                    <a:pt x="38" y="7"/>
                  </a:lnTo>
                  <a:lnTo>
                    <a:pt x="45" y="13"/>
                  </a:lnTo>
                  <a:lnTo>
                    <a:pt x="55" y="20"/>
                  </a:lnTo>
                  <a:lnTo>
                    <a:pt x="59" y="30"/>
                  </a:lnTo>
                  <a:lnTo>
                    <a:pt x="62" y="43"/>
                  </a:lnTo>
                  <a:lnTo>
                    <a:pt x="60" y="55"/>
                  </a:lnTo>
                  <a:lnTo>
                    <a:pt x="59" y="66"/>
                  </a:lnTo>
                  <a:lnTo>
                    <a:pt x="53" y="78"/>
                  </a:lnTo>
                  <a:lnTo>
                    <a:pt x="47" y="91"/>
                  </a:lnTo>
                  <a:lnTo>
                    <a:pt x="38" y="102"/>
                  </a:lnTo>
                  <a:lnTo>
                    <a:pt x="30" y="110"/>
                  </a:lnTo>
                  <a:lnTo>
                    <a:pt x="21" y="116"/>
                  </a:lnTo>
                  <a:lnTo>
                    <a:pt x="13" y="117"/>
                  </a:lnTo>
                  <a:lnTo>
                    <a:pt x="13" y="110"/>
                  </a:lnTo>
                  <a:lnTo>
                    <a:pt x="17" y="102"/>
                  </a:lnTo>
                  <a:lnTo>
                    <a:pt x="17" y="95"/>
                  </a:lnTo>
                  <a:lnTo>
                    <a:pt x="19" y="87"/>
                  </a:lnTo>
                  <a:lnTo>
                    <a:pt x="15" y="79"/>
                  </a:lnTo>
                  <a:lnTo>
                    <a:pt x="13" y="72"/>
                  </a:lnTo>
                  <a:lnTo>
                    <a:pt x="13" y="64"/>
                  </a:lnTo>
                  <a:lnTo>
                    <a:pt x="11" y="58"/>
                  </a:lnTo>
                  <a:lnTo>
                    <a:pt x="9" y="51"/>
                  </a:lnTo>
                  <a:lnTo>
                    <a:pt x="5" y="41"/>
                  </a:lnTo>
                  <a:lnTo>
                    <a:pt x="3" y="36"/>
                  </a:lnTo>
                  <a:lnTo>
                    <a:pt x="3" y="28"/>
                  </a:lnTo>
                  <a:lnTo>
                    <a:pt x="0" y="15"/>
                  </a:lnTo>
                  <a:lnTo>
                    <a:pt x="3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77" name="Freeform 70">
              <a:extLst>
                <a:ext uri="{FF2B5EF4-FFF2-40B4-BE49-F238E27FC236}">
                  <a16:creationId xmlns:a16="http://schemas.microsoft.com/office/drawing/2014/main" id="{21E24F72-75FD-86B7-D226-0FC0A60F7F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69" y="1383"/>
              <a:ext cx="151" cy="42"/>
            </a:xfrm>
            <a:custGeom>
              <a:avLst/>
              <a:gdLst>
                <a:gd name="T0" fmla="*/ 0 w 490"/>
                <a:gd name="T1" fmla="*/ 0 h 149"/>
                <a:gd name="T2" fmla="*/ 0 w 490"/>
                <a:gd name="T3" fmla="*/ 0 h 149"/>
                <a:gd name="T4" fmla="*/ 0 w 490"/>
                <a:gd name="T5" fmla="*/ 0 h 149"/>
                <a:gd name="T6" fmla="*/ 0 w 490"/>
                <a:gd name="T7" fmla="*/ 0 h 149"/>
                <a:gd name="T8" fmla="*/ 0 w 490"/>
                <a:gd name="T9" fmla="*/ 0 h 149"/>
                <a:gd name="T10" fmla="*/ 0 w 490"/>
                <a:gd name="T11" fmla="*/ 0 h 149"/>
                <a:gd name="T12" fmla="*/ 0 w 490"/>
                <a:gd name="T13" fmla="*/ 0 h 149"/>
                <a:gd name="T14" fmla="*/ 0 w 490"/>
                <a:gd name="T15" fmla="*/ 0 h 149"/>
                <a:gd name="T16" fmla="*/ 0 w 490"/>
                <a:gd name="T17" fmla="*/ 0 h 149"/>
                <a:gd name="T18" fmla="*/ 0 w 490"/>
                <a:gd name="T19" fmla="*/ 0 h 149"/>
                <a:gd name="T20" fmla="*/ 0 w 490"/>
                <a:gd name="T21" fmla="*/ 0 h 149"/>
                <a:gd name="T22" fmla="*/ 0 w 490"/>
                <a:gd name="T23" fmla="*/ 0 h 149"/>
                <a:gd name="T24" fmla="*/ 0 w 490"/>
                <a:gd name="T25" fmla="*/ 0 h 149"/>
                <a:gd name="T26" fmla="*/ 0 w 490"/>
                <a:gd name="T27" fmla="*/ 0 h 149"/>
                <a:gd name="T28" fmla="*/ 0 w 490"/>
                <a:gd name="T29" fmla="*/ 0 h 149"/>
                <a:gd name="T30" fmla="*/ 0 w 490"/>
                <a:gd name="T31" fmla="*/ 0 h 149"/>
                <a:gd name="T32" fmla="*/ 0 w 490"/>
                <a:gd name="T33" fmla="*/ 0 h 149"/>
                <a:gd name="T34" fmla="*/ 0 w 490"/>
                <a:gd name="T35" fmla="*/ 0 h 149"/>
                <a:gd name="T36" fmla="*/ 0 w 490"/>
                <a:gd name="T37" fmla="*/ 0 h 149"/>
                <a:gd name="T38" fmla="*/ 0 w 490"/>
                <a:gd name="T39" fmla="*/ 0 h 149"/>
                <a:gd name="T40" fmla="*/ 0 w 490"/>
                <a:gd name="T41" fmla="*/ 0 h 149"/>
                <a:gd name="T42" fmla="*/ 0 w 490"/>
                <a:gd name="T43" fmla="*/ 0 h 149"/>
                <a:gd name="T44" fmla="*/ 0 w 490"/>
                <a:gd name="T45" fmla="*/ 0 h 149"/>
                <a:gd name="T46" fmla="*/ 0 w 490"/>
                <a:gd name="T47" fmla="*/ 0 h 149"/>
                <a:gd name="T48" fmla="*/ 0 w 490"/>
                <a:gd name="T49" fmla="*/ 0 h 149"/>
                <a:gd name="T50" fmla="*/ 0 w 490"/>
                <a:gd name="T51" fmla="*/ 0 h 149"/>
                <a:gd name="T52" fmla="*/ 0 w 490"/>
                <a:gd name="T53" fmla="*/ 0 h 149"/>
                <a:gd name="T54" fmla="*/ 0 w 490"/>
                <a:gd name="T55" fmla="*/ 0 h 149"/>
                <a:gd name="T56" fmla="*/ 0 w 490"/>
                <a:gd name="T57" fmla="*/ 0 h 149"/>
                <a:gd name="T58" fmla="*/ 0 w 490"/>
                <a:gd name="T59" fmla="*/ 0 h 149"/>
                <a:gd name="T60" fmla="*/ 0 w 490"/>
                <a:gd name="T61" fmla="*/ 0 h 149"/>
                <a:gd name="T62" fmla="*/ 0 w 490"/>
                <a:gd name="T63" fmla="*/ 0 h 149"/>
                <a:gd name="T64" fmla="*/ 0 w 490"/>
                <a:gd name="T65" fmla="*/ 0 h 149"/>
                <a:gd name="T66" fmla="*/ 0 w 490"/>
                <a:gd name="T67" fmla="*/ 0 h 149"/>
                <a:gd name="T68" fmla="*/ 0 w 490"/>
                <a:gd name="T69" fmla="*/ 0 h 149"/>
                <a:gd name="T70" fmla="*/ 0 w 490"/>
                <a:gd name="T71" fmla="*/ 0 h 149"/>
                <a:gd name="T72" fmla="*/ 0 w 490"/>
                <a:gd name="T73" fmla="*/ 0 h 149"/>
                <a:gd name="T74" fmla="*/ 0 w 490"/>
                <a:gd name="T75" fmla="*/ 0 h 149"/>
                <a:gd name="T76" fmla="*/ 0 w 490"/>
                <a:gd name="T77" fmla="*/ 0 h 149"/>
                <a:gd name="T78" fmla="*/ 0 w 490"/>
                <a:gd name="T79" fmla="*/ 0 h 149"/>
                <a:gd name="T80" fmla="*/ 0 w 490"/>
                <a:gd name="T81" fmla="*/ 0 h 149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490"/>
                <a:gd name="T124" fmla="*/ 0 h 149"/>
                <a:gd name="T125" fmla="*/ 490 w 490"/>
                <a:gd name="T126" fmla="*/ 149 h 149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490" h="149">
                  <a:moveTo>
                    <a:pt x="296" y="2"/>
                  </a:moveTo>
                  <a:lnTo>
                    <a:pt x="311" y="0"/>
                  </a:lnTo>
                  <a:lnTo>
                    <a:pt x="327" y="0"/>
                  </a:lnTo>
                  <a:lnTo>
                    <a:pt x="344" y="2"/>
                  </a:lnTo>
                  <a:lnTo>
                    <a:pt x="361" y="8"/>
                  </a:lnTo>
                  <a:lnTo>
                    <a:pt x="376" y="12"/>
                  </a:lnTo>
                  <a:lnTo>
                    <a:pt x="395" y="19"/>
                  </a:lnTo>
                  <a:lnTo>
                    <a:pt x="410" y="27"/>
                  </a:lnTo>
                  <a:lnTo>
                    <a:pt x="427" y="36"/>
                  </a:lnTo>
                  <a:lnTo>
                    <a:pt x="439" y="44"/>
                  </a:lnTo>
                  <a:lnTo>
                    <a:pt x="452" y="54"/>
                  </a:lnTo>
                  <a:lnTo>
                    <a:pt x="463" y="61"/>
                  </a:lnTo>
                  <a:lnTo>
                    <a:pt x="475" y="73"/>
                  </a:lnTo>
                  <a:lnTo>
                    <a:pt x="481" y="82"/>
                  </a:lnTo>
                  <a:lnTo>
                    <a:pt x="486" y="92"/>
                  </a:lnTo>
                  <a:lnTo>
                    <a:pt x="488" y="99"/>
                  </a:lnTo>
                  <a:lnTo>
                    <a:pt x="490" y="109"/>
                  </a:lnTo>
                  <a:lnTo>
                    <a:pt x="475" y="103"/>
                  </a:lnTo>
                  <a:lnTo>
                    <a:pt x="462" y="97"/>
                  </a:lnTo>
                  <a:lnTo>
                    <a:pt x="446" y="90"/>
                  </a:lnTo>
                  <a:lnTo>
                    <a:pt x="431" y="82"/>
                  </a:lnTo>
                  <a:lnTo>
                    <a:pt x="414" y="73"/>
                  </a:lnTo>
                  <a:lnTo>
                    <a:pt x="399" y="63"/>
                  </a:lnTo>
                  <a:lnTo>
                    <a:pt x="382" y="54"/>
                  </a:lnTo>
                  <a:lnTo>
                    <a:pt x="366" y="48"/>
                  </a:lnTo>
                  <a:lnTo>
                    <a:pt x="349" y="40"/>
                  </a:lnTo>
                  <a:lnTo>
                    <a:pt x="334" y="36"/>
                  </a:lnTo>
                  <a:lnTo>
                    <a:pt x="315" y="33"/>
                  </a:lnTo>
                  <a:lnTo>
                    <a:pt x="300" y="34"/>
                  </a:lnTo>
                  <a:lnTo>
                    <a:pt x="283" y="38"/>
                  </a:lnTo>
                  <a:lnTo>
                    <a:pt x="268" y="46"/>
                  </a:lnTo>
                  <a:lnTo>
                    <a:pt x="252" y="59"/>
                  </a:lnTo>
                  <a:lnTo>
                    <a:pt x="237" y="78"/>
                  </a:lnTo>
                  <a:lnTo>
                    <a:pt x="228" y="93"/>
                  </a:lnTo>
                  <a:lnTo>
                    <a:pt x="214" y="107"/>
                  </a:lnTo>
                  <a:lnTo>
                    <a:pt x="199" y="120"/>
                  </a:lnTo>
                  <a:lnTo>
                    <a:pt x="182" y="130"/>
                  </a:lnTo>
                  <a:lnTo>
                    <a:pt x="163" y="135"/>
                  </a:lnTo>
                  <a:lnTo>
                    <a:pt x="144" y="141"/>
                  </a:lnTo>
                  <a:lnTo>
                    <a:pt x="123" y="143"/>
                  </a:lnTo>
                  <a:lnTo>
                    <a:pt x="102" y="149"/>
                  </a:lnTo>
                  <a:lnTo>
                    <a:pt x="83" y="149"/>
                  </a:lnTo>
                  <a:lnTo>
                    <a:pt x="64" y="149"/>
                  </a:lnTo>
                  <a:lnTo>
                    <a:pt x="45" y="145"/>
                  </a:lnTo>
                  <a:lnTo>
                    <a:pt x="32" y="143"/>
                  </a:lnTo>
                  <a:lnTo>
                    <a:pt x="17" y="139"/>
                  </a:lnTo>
                  <a:lnTo>
                    <a:pt x="9" y="133"/>
                  </a:lnTo>
                  <a:lnTo>
                    <a:pt x="3" y="130"/>
                  </a:lnTo>
                  <a:lnTo>
                    <a:pt x="2" y="124"/>
                  </a:lnTo>
                  <a:lnTo>
                    <a:pt x="0" y="116"/>
                  </a:lnTo>
                  <a:lnTo>
                    <a:pt x="2" y="107"/>
                  </a:lnTo>
                  <a:lnTo>
                    <a:pt x="3" y="97"/>
                  </a:lnTo>
                  <a:lnTo>
                    <a:pt x="9" y="86"/>
                  </a:lnTo>
                  <a:lnTo>
                    <a:pt x="13" y="73"/>
                  </a:lnTo>
                  <a:lnTo>
                    <a:pt x="19" y="63"/>
                  </a:lnTo>
                  <a:lnTo>
                    <a:pt x="22" y="54"/>
                  </a:lnTo>
                  <a:lnTo>
                    <a:pt x="26" y="50"/>
                  </a:lnTo>
                  <a:lnTo>
                    <a:pt x="30" y="65"/>
                  </a:lnTo>
                  <a:lnTo>
                    <a:pt x="38" y="78"/>
                  </a:lnTo>
                  <a:lnTo>
                    <a:pt x="49" y="92"/>
                  </a:lnTo>
                  <a:lnTo>
                    <a:pt x="62" y="101"/>
                  </a:lnTo>
                  <a:lnTo>
                    <a:pt x="78" y="107"/>
                  </a:lnTo>
                  <a:lnTo>
                    <a:pt x="93" y="111"/>
                  </a:lnTo>
                  <a:lnTo>
                    <a:pt x="112" y="111"/>
                  </a:lnTo>
                  <a:lnTo>
                    <a:pt x="129" y="112"/>
                  </a:lnTo>
                  <a:lnTo>
                    <a:pt x="148" y="109"/>
                  </a:lnTo>
                  <a:lnTo>
                    <a:pt x="165" y="107"/>
                  </a:lnTo>
                  <a:lnTo>
                    <a:pt x="182" y="97"/>
                  </a:lnTo>
                  <a:lnTo>
                    <a:pt x="199" y="92"/>
                  </a:lnTo>
                  <a:lnTo>
                    <a:pt x="214" y="80"/>
                  </a:lnTo>
                  <a:lnTo>
                    <a:pt x="228" y="69"/>
                  </a:lnTo>
                  <a:lnTo>
                    <a:pt x="239" y="54"/>
                  </a:lnTo>
                  <a:lnTo>
                    <a:pt x="251" y="40"/>
                  </a:lnTo>
                  <a:lnTo>
                    <a:pt x="252" y="36"/>
                  </a:lnTo>
                  <a:lnTo>
                    <a:pt x="260" y="31"/>
                  </a:lnTo>
                  <a:lnTo>
                    <a:pt x="266" y="25"/>
                  </a:lnTo>
                  <a:lnTo>
                    <a:pt x="273" y="19"/>
                  </a:lnTo>
                  <a:lnTo>
                    <a:pt x="281" y="12"/>
                  </a:lnTo>
                  <a:lnTo>
                    <a:pt x="289" y="8"/>
                  </a:lnTo>
                  <a:lnTo>
                    <a:pt x="292" y="4"/>
                  </a:lnTo>
                  <a:lnTo>
                    <a:pt x="296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78" name="Freeform 71">
              <a:extLst>
                <a:ext uri="{FF2B5EF4-FFF2-40B4-BE49-F238E27FC236}">
                  <a16:creationId xmlns:a16="http://schemas.microsoft.com/office/drawing/2014/main" id="{A50DCCBA-0714-9F93-5484-D8FB80AC4A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03" y="1353"/>
              <a:ext cx="34" cy="66"/>
            </a:xfrm>
            <a:custGeom>
              <a:avLst/>
              <a:gdLst>
                <a:gd name="T0" fmla="*/ 0 w 112"/>
                <a:gd name="T1" fmla="*/ 0 h 234"/>
                <a:gd name="T2" fmla="*/ 0 w 112"/>
                <a:gd name="T3" fmla="*/ 0 h 234"/>
                <a:gd name="T4" fmla="*/ 0 w 112"/>
                <a:gd name="T5" fmla="*/ 0 h 234"/>
                <a:gd name="T6" fmla="*/ 0 w 112"/>
                <a:gd name="T7" fmla="*/ 0 h 234"/>
                <a:gd name="T8" fmla="*/ 0 w 112"/>
                <a:gd name="T9" fmla="*/ 0 h 234"/>
                <a:gd name="T10" fmla="*/ 0 w 112"/>
                <a:gd name="T11" fmla="*/ 0 h 234"/>
                <a:gd name="T12" fmla="*/ 0 w 112"/>
                <a:gd name="T13" fmla="*/ 0 h 234"/>
                <a:gd name="T14" fmla="*/ 0 w 112"/>
                <a:gd name="T15" fmla="*/ 0 h 234"/>
                <a:gd name="T16" fmla="*/ 0 w 112"/>
                <a:gd name="T17" fmla="*/ 0 h 234"/>
                <a:gd name="T18" fmla="*/ 0 w 112"/>
                <a:gd name="T19" fmla="*/ 0 h 234"/>
                <a:gd name="T20" fmla="*/ 0 w 112"/>
                <a:gd name="T21" fmla="*/ 0 h 234"/>
                <a:gd name="T22" fmla="*/ 0 w 112"/>
                <a:gd name="T23" fmla="*/ 0 h 234"/>
                <a:gd name="T24" fmla="*/ 0 w 112"/>
                <a:gd name="T25" fmla="*/ 0 h 234"/>
                <a:gd name="T26" fmla="*/ 0 w 112"/>
                <a:gd name="T27" fmla="*/ 0 h 234"/>
                <a:gd name="T28" fmla="*/ 0 w 112"/>
                <a:gd name="T29" fmla="*/ 0 h 234"/>
                <a:gd name="T30" fmla="*/ 0 w 112"/>
                <a:gd name="T31" fmla="*/ 0 h 234"/>
                <a:gd name="T32" fmla="*/ 0 w 112"/>
                <a:gd name="T33" fmla="*/ 0 h 234"/>
                <a:gd name="T34" fmla="*/ 0 w 112"/>
                <a:gd name="T35" fmla="*/ 0 h 234"/>
                <a:gd name="T36" fmla="*/ 0 w 112"/>
                <a:gd name="T37" fmla="*/ 0 h 234"/>
                <a:gd name="T38" fmla="*/ 0 w 112"/>
                <a:gd name="T39" fmla="*/ 0 h 234"/>
                <a:gd name="T40" fmla="*/ 0 w 112"/>
                <a:gd name="T41" fmla="*/ 0 h 234"/>
                <a:gd name="T42" fmla="*/ 0 w 112"/>
                <a:gd name="T43" fmla="*/ 0 h 234"/>
                <a:gd name="T44" fmla="*/ 0 w 112"/>
                <a:gd name="T45" fmla="*/ 0 h 234"/>
                <a:gd name="T46" fmla="*/ 0 w 112"/>
                <a:gd name="T47" fmla="*/ 0 h 234"/>
                <a:gd name="T48" fmla="*/ 0 w 112"/>
                <a:gd name="T49" fmla="*/ 0 h 234"/>
                <a:gd name="T50" fmla="*/ 0 w 112"/>
                <a:gd name="T51" fmla="*/ 0 h 234"/>
                <a:gd name="T52" fmla="*/ 0 w 112"/>
                <a:gd name="T53" fmla="*/ 0 h 234"/>
                <a:gd name="T54" fmla="*/ 0 w 112"/>
                <a:gd name="T55" fmla="*/ 0 h 234"/>
                <a:gd name="T56" fmla="*/ 0 w 112"/>
                <a:gd name="T57" fmla="*/ 0 h 234"/>
                <a:gd name="T58" fmla="*/ 0 w 112"/>
                <a:gd name="T59" fmla="*/ 0 h 234"/>
                <a:gd name="T60" fmla="*/ 0 w 112"/>
                <a:gd name="T61" fmla="*/ 0 h 234"/>
                <a:gd name="T62" fmla="*/ 0 w 112"/>
                <a:gd name="T63" fmla="*/ 0 h 234"/>
                <a:gd name="T64" fmla="*/ 0 w 112"/>
                <a:gd name="T65" fmla="*/ 0 h 234"/>
                <a:gd name="T66" fmla="*/ 0 w 112"/>
                <a:gd name="T67" fmla="*/ 0 h 234"/>
                <a:gd name="T68" fmla="*/ 0 w 112"/>
                <a:gd name="T69" fmla="*/ 0 h 234"/>
                <a:gd name="T70" fmla="*/ 0 w 112"/>
                <a:gd name="T71" fmla="*/ 0 h 234"/>
                <a:gd name="T72" fmla="*/ 0 w 112"/>
                <a:gd name="T73" fmla="*/ 0 h 234"/>
                <a:gd name="T74" fmla="*/ 0 w 112"/>
                <a:gd name="T75" fmla="*/ 0 h 234"/>
                <a:gd name="T76" fmla="*/ 0 w 112"/>
                <a:gd name="T77" fmla="*/ 0 h 234"/>
                <a:gd name="T78" fmla="*/ 0 w 112"/>
                <a:gd name="T79" fmla="*/ 0 h 234"/>
                <a:gd name="T80" fmla="*/ 0 w 112"/>
                <a:gd name="T81" fmla="*/ 0 h 234"/>
                <a:gd name="T82" fmla="*/ 0 w 112"/>
                <a:gd name="T83" fmla="*/ 0 h 234"/>
                <a:gd name="T84" fmla="*/ 0 w 112"/>
                <a:gd name="T85" fmla="*/ 0 h 234"/>
                <a:gd name="T86" fmla="*/ 0 w 112"/>
                <a:gd name="T87" fmla="*/ 0 h 234"/>
                <a:gd name="T88" fmla="*/ 0 w 112"/>
                <a:gd name="T89" fmla="*/ 0 h 234"/>
                <a:gd name="T90" fmla="*/ 0 w 112"/>
                <a:gd name="T91" fmla="*/ 0 h 234"/>
                <a:gd name="T92" fmla="*/ 0 w 112"/>
                <a:gd name="T93" fmla="*/ 0 h 234"/>
                <a:gd name="T94" fmla="*/ 0 w 112"/>
                <a:gd name="T95" fmla="*/ 0 h 234"/>
                <a:gd name="T96" fmla="*/ 0 w 112"/>
                <a:gd name="T97" fmla="*/ 0 h 234"/>
                <a:gd name="T98" fmla="*/ 0 w 112"/>
                <a:gd name="T99" fmla="*/ 0 h 234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12"/>
                <a:gd name="T151" fmla="*/ 0 h 234"/>
                <a:gd name="T152" fmla="*/ 112 w 112"/>
                <a:gd name="T153" fmla="*/ 234 h 234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12" h="234">
                  <a:moveTo>
                    <a:pt x="66" y="6"/>
                  </a:moveTo>
                  <a:lnTo>
                    <a:pt x="74" y="2"/>
                  </a:lnTo>
                  <a:lnTo>
                    <a:pt x="83" y="2"/>
                  </a:lnTo>
                  <a:lnTo>
                    <a:pt x="89" y="0"/>
                  </a:lnTo>
                  <a:lnTo>
                    <a:pt x="95" y="0"/>
                  </a:lnTo>
                  <a:lnTo>
                    <a:pt x="102" y="0"/>
                  </a:lnTo>
                  <a:lnTo>
                    <a:pt x="112" y="0"/>
                  </a:lnTo>
                  <a:lnTo>
                    <a:pt x="102" y="6"/>
                  </a:lnTo>
                  <a:lnTo>
                    <a:pt x="93" y="15"/>
                  </a:lnTo>
                  <a:lnTo>
                    <a:pt x="83" y="23"/>
                  </a:lnTo>
                  <a:lnTo>
                    <a:pt x="76" y="34"/>
                  </a:lnTo>
                  <a:lnTo>
                    <a:pt x="66" y="44"/>
                  </a:lnTo>
                  <a:lnTo>
                    <a:pt x="58" y="53"/>
                  </a:lnTo>
                  <a:lnTo>
                    <a:pt x="51" y="66"/>
                  </a:lnTo>
                  <a:lnTo>
                    <a:pt x="47" y="78"/>
                  </a:lnTo>
                  <a:lnTo>
                    <a:pt x="41" y="91"/>
                  </a:lnTo>
                  <a:lnTo>
                    <a:pt x="39" y="102"/>
                  </a:lnTo>
                  <a:lnTo>
                    <a:pt x="38" y="116"/>
                  </a:lnTo>
                  <a:lnTo>
                    <a:pt x="38" y="129"/>
                  </a:lnTo>
                  <a:lnTo>
                    <a:pt x="38" y="142"/>
                  </a:lnTo>
                  <a:lnTo>
                    <a:pt x="41" y="158"/>
                  </a:lnTo>
                  <a:lnTo>
                    <a:pt x="45" y="171"/>
                  </a:lnTo>
                  <a:lnTo>
                    <a:pt x="53" y="188"/>
                  </a:lnTo>
                  <a:lnTo>
                    <a:pt x="51" y="198"/>
                  </a:lnTo>
                  <a:lnTo>
                    <a:pt x="51" y="207"/>
                  </a:lnTo>
                  <a:lnTo>
                    <a:pt x="47" y="213"/>
                  </a:lnTo>
                  <a:lnTo>
                    <a:pt x="43" y="220"/>
                  </a:lnTo>
                  <a:lnTo>
                    <a:pt x="36" y="228"/>
                  </a:lnTo>
                  <a:lnTo>
                    <a:pt x="26" y="234"/>
                  </a:lnTo>
                  <a:lnTo>
                    <a:pt x="15" y="234"/>
                  </a:lnTo>
                  <a:lnTo>
                    <a:pt x="7" y="230"/>
                  </a:lnTo>
                  <a:lnTo>
                    <a:pt x="1" y="224"/>
                  </a:lnTo>
                  <a:lnTo>
                    <a:pt x="0" y="217"/>
                  </a:lnTo>
                  <a:lnTo>
                    <a:pt x="0" y="203"/>
                  </a:lnTo>
                  <a:lnTo>
                    <a:pt x="1" y="190"/>
                  </a:lnTo>
                  <a:lnTo>
                    <a:pt x="0" y="175"/>
                  </a:lnTo>
                  <a:lnTo>
                    <a:pt x="0" y="160"/>
                  </a:lnTo>
                  <a:lnTo>
                    <a:pt x="0" y="142"/>
                  </a:lnTo>
                  <a:lnTo>
                    <a:pt x="0" y="127"/>
                  </a:lnTo>
                  <a:lnTo>
                    <a:pt x="0" y="110"/>
                  </a:lnTo>
                  <a:lnTo>
                    <a:pt x="0" y="95"/>
                  </a:lnTo>
                  <a:lnTo>
                    <a:pt x="0" y="78"/>
                  </a:lnTo>
                  <a:lnTo>
                    <a:pt x="5" y="63"/>
                  </a:lnTo>
                  <a:lnTo>
                    <a:pt x="9" y="49"/>
                  </a:lnTo>
                  <a:lnTo>
                    <a:pt x="15" y="38"/>
                  </a:lnTo>
                  <a:lnTo>
                    <a:pt x="22" y="25"/>
                  </a:lnTo>
                  <a:lnTo>
                    <a:pt x="34" y="17"/>
                  </a:lnTo>
                  <a:lnTo>
                    <a:pt x="47" y="9"/>
                  </a:lnTo>
                  <a:lnTo>
                    <a:pt x="66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79" name="Freeform 72">
              <a:extLst>
                <a:ext uri="{FF2B5EF4-FFF2-40B4-BE49-F238E27FC236}">
                  <a16:creationId xmlns:a16="http://schemas.microsoft.com/office/drawing/2014/main" id="{29A5FEC9-A09E-7232-EB9C-393A050796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04" y="913"/>
              <a:ext cx="59" cy="43"/>
            </a:xfrm>
            <a:custGeom>
              <a:avLst/>
              <a:gdLst>
                <a:gd name="T0" fmla="*/ 0 w 194"/>
                <a:gd name="T1" fmla="*/ 0 h 152"/>
                <a:gd name="T2" fmla="*/ 0 w 194"/>
                <a:gd name="T3" fmla="*/ 0 h 152"/>
                <a:gd name="T4" fmla="*/ 0 w 194"/>
                <a:gd name="T5" fmla="*/ 0 h 152"/>
                <a:gd name="T6" fmla="*/ 0 w 194"/>
                <a:gd name="T7" fmla="*/ 0 h 152"/>
                <a:gd name="T8" fmla="*/ 0 w 194"/>
                <a:gd name="T9" fmla="*/ 0 h 152"/>
                <a:gd name="T10" fmla="*/ 0 w 194"/>
                <a:gd name="T11" fmla="*/ 0 h 152"/>
                <a:gd name="T12" fmla="*/ 0 w 194"/>
                <a:gd name="T13" fmla="*/ 0 h 152"/>
                <a:gd name="T14" fmla="*/ 0 w 194"/>
                <a:gd name="T15" fmla="*/ 0 h 152"/>
                <a:gd name="T16" fmla="*/ 0 w 194"/>
                <a:gd name="T17" fmla="*/ 0 h 152"/>
                <a:gd name="T18" fmla="*/ 0 w 194"/>
                <a:gd name="T19" fmla="*/ 0 h 152"/>
                <a:gd name="T20" fmla="*/ 0 w 194"/>
                <a:gd name="T21" fmla="*/ 0 h 152"/>
                <a:gd name="T22" fmla="*/ 0 w 194"/>
                <a:gd name="T23" fmla="*/ 0 h 152"/>
                <a:gd name="T24" fmla="*/ 0 w 194"/>
                <a:gd name="T25" fmla="*/ 0 h 152"/>
                <a:gd name="T26" fmla="*/ 0 w 194"/>
                <a:gd name="T27" fmla="*/ 0 h 152"/>
                <a:gd name="T28" fmla="*/ 0 w 194"/>
                <a:gd name="T29" fmla="*/ 0 h 152"/>
                <a:gd name="T30" fmla="*/ 0 w 194"/>
                <a:gd name="T31" fmla="*/ 0 h 152"/>
                <a:gd name="T32" fmla="*/ 0 w 194"/>
                <a:gd name="T33" fmla="*/ 0 h 152"/>
                <a:gd name="T34" fmla="*/ 0 w 194"/>
                <a:gd name="T35" fmla="*/ 0 h 152"/>
                <a:gd name="T36" fmla="*/ 0 w 194"/>
                <a:gd name="T37" fmla="*/ 0 h 152"/>
                <a:gd name="T38" fmla="*/ 0 w 194"/>
                <a:gd name="T39" fmla="*/ 0 h 152"/>
                <a:gd name="T40" fmla="*/ 0 w 194"/>
                <a:gd name="T41" fmla="*/ 0 h 152"/>
                <a:gd name="T42" fmla="*/ 0 w 194"/>
                <a:gd name="T43" fmla="*/ 0 h 152"/>
                <a:gd name="T44" fmla="*/ 0 w 194"/>
                <a:gd name="T45" fmla="*/ 0 h 152"/>
                <a:gd name="T46" fmla="*/ 0 w 194"/>
                <a:gd name="T47" fmla="*/ 0 h 152"/>
                <a:gd name="T48" fmla="*/ 0 w 194"/>
                <a:gd name="T49" fmla="*/ 0 h 152"/>
                <a:gd name="T50" fmla="*/ 0 w 194"/>
                <a:gd name="T51" fmla="*/ 0 h 152"/>
                <a:gd name="T52" fmla="*/ 0 w 194"/>
                <a:gd name="T53" fmla="*/ 0 h 152"/>
                <a:gd name="T54" fmla="*/ 0 w 194"/>
                <a:gd name="T55" fmla="*/ 0 h 152"/>
                <a:gd name="T56" fmla="*/ 0 w 194"/>
                <a:gd name="T57" fmla="*/ 0 h 152"/>
                <a:gd name="T58" fmla="*/ 0 w 194"/>
                <a:gd name="T59" fmla="*/ 0 h 152"/>
                <a:gd name="T60" fmla="*/ 0 w 194"/>
                <a:gd name="T61" fmla="*/ 0 h 152"/>
                <a:gd name="T62" fmla="*/ 0 w 194"/>
                <a:gd name="T63" fmla="*/ 0 h 152"/>
                <a:gd name="T64" fmla="*/ 0 w 194"/>
                <a:gd name="T65" fmla="*/ 0 h 152"/>
                <a:gd name="T66" fmla="*/ 0 w 194"/>
                <a:gd name="T67" fmla="*/ 0 h 152"/>
                <a:gd name="T68" fmla="*/ 0 w 194"/>
                <a:gd name="T69" fmla="*/ 0 h 152"/>
                <a:gd name="T70" fmla="*/ 0 w 194"/>
                <a:gd name="T71" fmla="*/ 0 h 152"/>
                <a:gd name="T72" fmla="*/ 0 w 194"/>
                <a:gd name="T73" fmla="*/ 0 h 152"/>
                <a:gd name="T74" fmla="*/ 0 w 194"/>
                <a:gd name="T75" fmla="*/ 0 h 152"/>
                <a:gd name="T76" fmla="*/ 0 w 194"/>
                <a:gd name="T77" fmla="*/ 0 h 152"/>
                <a:gd name="T78" fmla="*/ 0 w 194"/>
                <a:gd name="T79" fmla="*/ 0 h 152"/>
                <a:gd name="T80" fmla="*/ 0 w 194"/>
                <a:gd name="T81" fmla="*/ 0 h 152"/>
                <a:gd name="T82" fmla="*/ 0 w 194"/>
                <a:gd name="T83" fmla="*/ 0 h 152"/>
                <a:gd name="T84" fmla="*/ 0 w 194"/>
                <a:gd name="T85" fmla="*/ 0 h 152"/>
                <a:gd name="T86" fmla="*/ 0 w 194"/>
                <a:gd name="T87" fmla="*/ 0 h 152"/>
                <a:gd name="T88" fmla="*/ 0 w 194"/>
                <a:gd name="T89" fmla="*/ 0 h 152"/>
                <a:gd name="T90" fmla="*/ 0 w 194"/>
                <a:gd name="T91" fmla="*/ 0 h 152"/>
                <a:gd name="T92" fmla="*/ 0 w 194"/>
                <a:gd name="T93" fmla="*/ 0 h 152"/>
                <a:gd name="T94" fmla="*/ 0 w 194"/>
                <a:gd name="T95" fmla="*/ 0 h 152"/>
                <a:gd name="T96" fmla="*/ 0 w 194"/>
                <a:gd name="T97" fmla="*/ 0 h 152"/>
                <a:gd name="T98" fmla="*/ 0 w 194"/>
                <a:gd name="T99" fmla="*/ 0 h 152"/>
                <a:gd name="T100" fmla="*/ 0 w 194"/>
                <a:gd name="T101" fmla="*/ 0 h 152"/>
                <a:gd name="T102" fmla="*/ 0 w 194"/>
                <a:gd name="T103" fmla="*/ 0 h 152"/>
                <a:gd name="T104" fmla="*/ 0 w 194"/>
                <a:gd name="T105" fmla="*/ 0 h 152"/>
                <a:gd name="T106" fmla="*/ 0 w 194"/>
                <a:gd name="T107" fmla="*/ 0 h 152"/>
                <a:gd name="T108" fmla="*/ 0 w 194"/>
                <a:gd name="T109" fmla="*/ 0 h 152"/>
                <a:gd name="T110" fmla="*/ 0 w 194"/>
                <a:gd name="T111" fmla="*/ 0 h 152"/>
                <a:gd name="T112" fmla="*/ 0 w 194"/>
                <a:gd name="T113" fmla="*/ 0 h 152"/>
                <a:gd name="T114" fmla="*/ 0 w 194"/>
                <a:gd name="T115" fmla="*/ 0 h 152"/>
                <a:gd name="T116" fmla="*/ 0 w 194"/>
                <a:gd name="T117" fmla="*/ 0 h 152"/>
                <a:gd name="T118" fmla="*/ 0 w 194"/>
                <a:gd name="T119" fmla="*/ 0 h 15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94"/>
                <a:gd name="T181" fmla="*/ 0 h 152"/>
                <a:gd name="T182" fmla="*/ 194 w 194"/>
                <a:gd name="T183" fmla="*/ 152 h 152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94" h="152">
                  <a:moveTo>
                    <a:pt x="27" y="0"/>
                  </a:moveTo>
                  <a:lnTo>
                    <a:pt x="29" y="6"/>
                  </a:lnTo>
                  <a:lnTo>
                    <a:pt x="33" y="13"/>
                  </a:lnTo>
                  <a:lnTo>
                    <a:pt x="33" y="23"/>
                  </a:lnTo>
                  <a:lnTo>
                    <a:pt x="34" y="32"/>
                  </a:lnTo>
                  <a:lnTo>
                    <a:pt x="33" y="40"/>
                  </a:lnTo>
                  <a:lnTo>
                    <a:pt x="33" y="51"/>
                  </a:lnTo>
                  <a:lnTo>
                    <a:pt x="33" y="61"/>
                  </a:lnTo>
                  <a:lnTo>
                    <a:pt x="34" y="72"/>
                  </a:lnTo>
                  <a:lnTo>
                    <a:pt x="34" y="82"/>
                  </a:lnTo>
                  <a:lnTo>
                    <a:pt x="34" y="91"/>
                  </a:lnTo>
                  <a:lnTo>
                    <a:pt x="38" y="99"/>
                  </a:lnTo>
                  <a:lnTo>
                    <a:pt x="42" y="108"/>
                  </a:lnTo>
                  <a:lnTo>
                    <a:pt x="48" y="114"/>
                  </a:lnTo>
                  <a:lnTo>
                    <a:pt x="57" y="122"/>
                  </a:lnTo>
                  <a:lnTo>
                    <a:pt x="67" y="127"/>
                  </a:lnTo>
                  <a:lnTo>
                    <a:pt x="80" y="133"/>
                  </a:lnTo>
                  <a:lnTo>
                    <a:pt x="82" y="133"/>
                  </a:lnTo>
                  <a:lnTo>
                    <a:pt x="88" y="133"/>
                  </a:lnTo>
                  <a:lnTo>
                    <a:pt x="93" y="133"/>
                  </a:lnTo>
                  <a:lnTo>
                    <a:pt x="103" y="133"/>
                  </a:lnTo>
                  <a:lnTo>
                    <a:pt x="109" y="133"/>
                  </a:lnTo>
                  <a:lnTo>
                    <a:pt x="118" y="133"/>
                  </a:lnTo>
                  <a:lnTo>
                    <a:pt x="128" y="133"/>
                  </a:lnTo>
                  <a:lnTo>
                    <a:pt x="135" y="133"/>
                  </a:lnTo>
                  <a:lnTo>
                    <a:pt x="145" y="133"/>
                  </a:lnTo>
                  <a:lnTo>
                    <a:pt x="152" y="133"/>
                  </a:lnTo>
                  <a:lnTo>
                    <a:pt x="160" y="133"/>
                  </a:lnTo>
                  <a:lnTo>
                    <a:pt x="168" y="133"/>
                  </a:lnTo>
                  <a:lnTo>
                    <a:pt x="181" y="133"/>
                  </a:lnTo>
                  <a:lnTo>
                    <a:pt x="192" y="133"/>
                  </a:lnTo>
                  <a:lnTo>
                    <a:pt x="192" y="139"/>
                  </a:lnTo>
                  <a:lnTo>
                    <a:pt x="194" y="148"/>
                  </a:lnTo>
                  <a:lnTo>
                    <a:pt x="185" y="148"/>
                  </a:lnTo>
                  <a:lnTo>
                    <a:pt x="173" y="148"/>
                  </a:lnTo>
                  <a:lnTo>
                    <a:pt x="160" y="148"/>
                  </a:lnTo>
                  <a:lnTo>
                    <a:pt x="145" y="150"/>
                  </a:lnTo>
                  <a:lnTo>
                    <a:pt x="137" y="150"/>
                  </a:lnTo>
                  <a:lnTo>
                    <a:pt x="130" y="150"/>
                  </a:lnTo>
                  <a:lnTo>
                    <a:pt x="122" y="150"/>
                  </a:lnTo>
                  <a:lnTo>
                    <a:pt x="116" y="152"/>
                  </a:lnTo>
                  <a:lnTo>
                    <a:pt x="103" y="152"/>
                  </a:lnTo>
                  <a:lnTo>
                    <a:pt x="97" y="152"/>
                  </a:lnTo>
                  <a:lnTo>
                    <a:pt x="80" y="150"/>
                  </a:lnTo>
                  <a:lnTo>
                    <a:pt x="67" y="148"/>
                  </a:lnTo>
                  <a:lnTo>
                    <a:pt x="55" y="142"/>
                  </a:lnTo>
                  <a:lnTo>
                    <a:pt x="44" y="137"/>
                  </a:lnTo>
                  <a:lnTo>
                    <a:pt x="33" y="127"/>
                  </a:lnTo>
                  <a:lnTo>
                    <a:pt x="25" y="118"/>
                  </a:lnTo>
                  <a:lnTo>
                    <a:pt x="15" y="106"/>
                  </a:lnTo>
                  <a:lnTo>
                    <a:pt x="12" y="97"/>
                  </a:lnTo>
                  <a:lnTo>
                    <a:pt x="6" y="84"/>
                  </a:lnTo>
                  <a:lnTo>
                    <a:pt x="2" y="72"/>
                  </a:lnTo>
                  <a:lnTo>
                    <a:pt x="0" y="59"/>
                  </a:lnTo>
                  <a:lnTo>
                    <a:pt x="2" y="47"/>
                  </a:lnTo>
                  <a:lnTo>
                    <a:pt x="6" y="34"/>
                  </a:lnTo>
                  <a:lnTo>
                    <a:pt x="10" y="21"/>
                  </a:lnTo>
                  <a:lnTo>
                    <a:pt x="17" y="9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80" name="Freeform 73">
              <a:extLst>
                <a:ext uri="{FF2B5EF4-FFF2-40B4-BE49-F238E27FC236}">
                  <a16:creationId xmlns:a16="http://schemas.microsoft.com/office/drawing/2014/main" id="{D4BBCCE3-3E0B-970C-2569-985F565173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01" y="1312"/>
              <a:ext cx="50" cy="41"/>
            </a:xfrm>
            <a:custGeom>
              <a:avLst/>
              <a:gdLst>
                <a:gd name="T0" fmla="*/ 0 w 161"/>
                <a:gd name="T1" fmla="*/ 0 h 145"/>
                <a:gd name="T2" fmla="*/ 0 w 161"/>
                <a:gd name="T3" fmla="*/ 0 h 145"/>
                <a:gd name="T4" fmla="*/ 0 w 161"/>
                <a:gd name="T5" fmla="*/ 0 h 145"/>
                <a:gd name="T6" fmla="*/ 0 w 161"/>
                <a:gd name="T7" fmla="*/ 0 h 145"/>
                <a:gd name="T8" fmla="*/ 0 w 161"/>
                <a:gd name="T9" fmla="*/ 0 h 145"/>
                <a:gd name="T10" fmla="*/ 0 w 161"/>
                <a:gd name="T11" fmla="*/ 0 h 145"/>
                <a:gd name="T12" fmla="*/ 0 w 161"/>
                <a:gd name="T13" fmla="*/ 0 h 145"/>
                <a:gd name="T14" fmla="*/ 0 w 161"/>
                <a:gd name="T15" fmla="*/ 0 h 145"/>
                <a:gd name="T16" fmla="*/ 0 w 161"/>
                <a:gd name="T17" fmla="*/ 0 h 145"/>
                <a:gd name="T18" fmla="*/ 0 w 161"/>
                <a:gd name="T19" fmla="*/ 0 h 145"/>
                <a:gd name="T20" fmla="*/ 0 w 161"/>
                <a:gd name="T21" fmla="*/ 0 h 145"/>
                <a:gd name="T22" fmla="*/ 0 w 161"/>
                <a:gd name="T23" fmla="*/ 0 h 145"/>
                <a:gd name="T24" fmla="*/ 0 w 161"/>
                <a:gd name="T25" fmla="*/ 0 h 145"/>
                <a:gd name="T26" fmla="*/ 0 w 161"/>
                <a:gd name="T27" fmla="*/ 0 h 145"/>
                <a:gd name="T28" fmla="*/ 0 w 161"/>
                <a:gd name="T29" fmla="*/ 0 h 145"/>
                <a:gd name="T30" fmla="*/ 0 w 161"/>
                <a:gd name="T31" fmla="*/ 0 h 145"/>
                <a:gd name="T32" fmla="*/ 0 w 161"/>
                <a:gd name="T33" fmla="*/ 0 h 145"/>
                <a:gd name="T34" fmla="*/ 0 w 161"/>
                <a:gd name="T35" fmla="*/ 0 h 145"/>
                <a:gd name="T36" fmla="*/ 0 w 161"/>
                <a:gd name="T37" fmla="*/ 0 h 145"/>
                <a:gd name="T38" fmla="*/ 0 w 161"/>
                <a:gd name="T39" fmla="*/ 0 h 145"/>
                <a:gd name="T40" fmla="*/ 0 w 161"/>
                <a:gd name="T41" fmla="*/ 0 h 145"/>
                <a:gd name="T42" fmla="*/ 0 w 161"/>
                <a:gd name="T43" fmla="*/ 0 h 145"/>
                <a:gd name="T44" fmla="*/ 0 w 161"/>
                <a:gd name="T45" fmla="*/ 0 h 145"/>
                <a:gd name="T46" fmla="*/ 0 w 161"/>
                <a:gd name="T47" fmla="*/ 0 h 145"/>
                <a:gd name="T48" fmla="*/ 0 w 161"/>
                <a:gd name="T49" fmla="*/ 0 h 145"/>
                <a:gd name="T50" fmla="*/ 0 w 161"/>
                <a:gd name="T51" fmla="*/ 0 h 145"/>
                <a:gd name="T52" fmla="*/ 0 w 161"/>
                <a:gd name="T53" fmla="*/ 0 h 145"/>
                <a:gd name="T54" fmla="*/ 0 w 161"/>
                <a:gd name="T55" fmla="*/ 0 h 145"/>
                <a:gd name="T56" fmla="*/ 0 w 161"/>
                <a:gd name="T57" fmla="*/ 0 h 145"/>
                <a:gd name="T58" fmla="*/ 0 w 161"/>
                <a:gd name="T59" fmla="*/ 0 h 145"/>
                <a:gd name="T60" fmla="*/ 0 w 161"/>
                <a:gd name="T61" fmla="*/ 0 h 145"/>
                <a:gd name="T62" fmla="*/ 0 w 161"/>
                <a:gd name="T63" fmla="*/ 0 h 145"/>
                <a:gd name="T64" fmla="*/ 0 w 161"/>
                <a:gd name="T65" fmla="*/ 0 h 145"/>
                <a:gd name="T66" fmla="*/ 0 w 161"/>
                <a:gd name="T67" fmla="*/ 0 h 145"/>
                <a:gd name="T68" fmla="*/ 0 w 161"/>
                <a:gd name="T69" fmla="*/ 0 h 145"/>
                <a:gd name="T70" fmla="*/ 0 w 161"/>
                <a:gd name="T71" fmla="*/ 0 h 145"/>
                <a:gd name="T72" fmla="*/ 0 w 161"/>
                <a:gd name="T73" fmla="*/ 0 h 145"/>
                <a:gd name="T74" fmla="*/ 0 w 161"/>
                <a:gd name="T75" fmla="*/ 0 h 145"/>
                <a:gd name="T76" fmla="*/ 0 w 161"/>
                <a:gd name="T77" fmla="*/ 0 h 145"/>
                <a:gd name="T78" fmla="*/ 0 w 161"/>
                <a:gd name="T79" fmla="*/ 0 h 145"/>
                <a:gd name="T80" fmla="*/ 0 w 161"/>
                <a:gd name="T81" fmla="*/ 0 h 145"/>
                <a:gd name="T82" fmla="*/ 0 w 161"/>
                <a:gd name="T83" fmla="*/ 0 h 145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161"/>
                <a:gd name="T127" fmla="*/ 0 h 145"/>
                <a:gd name="T128" fmla="*/ 161 w 161"/>
                <a:gd name="T129" fmla="*/ 145 h 145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161" h="145">
                  <a:moveTo>
                    <a:pt x="93" y="0"/>
                  </a:moveTo>
                  <a:lnTo>
                    <a:pt x="103" y="0"/>
                  </a:lnTo>
                  <a:lnTo>
                    <a:pt x="114" y="0"/>
                  </a:lnTo>
                  <a:lnTo>
                    <a:pt x="123" y="0"/>
                  </a:lnTo>
                  <a:lnTo>
                    <a:pt x="137" y="2"/>
                  </a:lnTo>
                  <a:lnTo>
                    <a:pt x="146" y="2"/>
                  </a:lnTo>
                  <a:lnTo>
                    <a:pt x="154" y="8"/>
                  </a:lnTo>
                  <a:lnTo>
                    <a:pt x="158" y="15"/>
                  </a:lnTo>
                  <a:lnTo>
                    <a:pt x="161" y="27"/>
                  </a:lnTo>
                  <a:lnTo>
                    <a:pt x="142" y="19"/>
                  </a:lnTo>
                  <a:lnTo>
                    <a:pt x="127" y="17"/>
                  </a:lnTo>
                  <a:lnTo>
                    <a:pt x="112" y="17"/>
                  </a:lnTo>
                  <a:lnTo>
                    <a:pt x="101" y="23"/>
                  </a:lnTo>
                  <a:lnTo>
                    <a:pt x="89" y="27"/>
                  </a:lnTo>
                  <a:lnTo>
                    <a:pt x="82" y="36"/>
                  </a:lnTo>
                  <a:lnTo>
                    <a:pt x="74" y="46"/>
                  </a:lnTo>
                  <a:lnTo>
                    <a:pt x="66" y="57"/>
                  </a:lnTo>
                  <a:lnTo>
                    <a:pt x="59" y="69"/>
                  </a:lnTo>
                  <a:lnTo>
                    <a:pt x="51" y="80"/>
                  </a:lnTo>
                  <a:lnTo>
                    <a:pt x="44" y="93"/>
                  </a:lnTo>
                  <a:lnTo>
                    <a:pt x="38" y="107"/>
                  </a:lnTo>
                  <a:lnTo>
                    <a:pt x="30" y="116"/>
                  </a:lnTo>
                  <a:lnTo>
                    <a:pt x="23" y="128"/>
                  </a:lnTo>
                  <a:lnTo>
                    <a:pt x="13" y="137"/>
                  </a:lnTo>
                  <a:lnTo>
                    <a:pt x="6" y="145"/>
                  </a:lnTo>
                  <a:lnTo>
                    <a:pt x="2" y="133"/>
                  </a:lnTo>
                  <a:lnTo>
                    <a:pt x="0" y="122"/>
                  </a:lnTo>
                  <a:lnTo>
                    <a:pt x="0" y="112"/>
                  </a:lnTo>
                  <a:lnTo>
                    <a:pt x="4" y="101"/>
                  </a:lnTo>
                  <a:lnTo>
                    <a:pt x="4" y="88"/>
                  </a:lnTo>
                  <a:lnTo>
                    <a:pt x="9" y="80"/>
                  </a:lnTo>
                  <a:lnTo>
                    <a:pt x="13" y="69"/>
                  </a:lnTo>
                  <a:lnTo>
                    <a:pt x="23" y="59"/>
                  </a:lnTo>
                  <a:lnTo>
                    <a:pt x="27" y="50"/>
                  </a:lnTo>
                  <a:lnTo>
                    <a:pt x="36" y="42"/>
                  </a:lnTo>
                  <a:lnTo>
                    <a:pt x="44" y="33"/>
                  </a:lnTo>
                  <a:lnTo>
                    <a:pt x="53" y="25"/>
                  </a:lnTo>
                  <a:lnTo>
                    <a:pt x="61" y="17"/>
                  </a:lnTo>
                  <a:lnTo>
                    <a:pt x="72" y="12"/>
                  </a:lnTo>
                  <a:lnTo>
                    <a:pt x="82" y="4"/>
                  </a:lnTo>
                  <a:lnTo>
                    <a:pt x="9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81" name="Freeform 74">
              <a:extLst>
                <a:ext uri="{FF2B5EF4-FFF2-40B4-BE49-F238E27FC236}">
                  <a16:creationId xmlns:a16="http://schemas.microsoft.com/office/drawing/2014/main" id="{C4D72207-3DAA-19CE-DBDE-7C4FF7937A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69" y="1380"/>
              <a:ext cx="68" cy="50"/>
            </a:xfrm>
            <a:custGeom>
              <a:avLst/>
              <a:gdLst>
                <a:gd name="T0" fmla="*/ 0 w 220"/>
                <a:gd name="T1" fmla="*/ 0 h 177"/>
                <a:gd name="T2" fmla="*/ 0 w 220"/>
                <a:gd name="T3" fmla="*/ 0 h 177"/>
                <a:gd name="T4" fmla="*/ 0 w 220"/>
                <a:gd name="T5" fmla="*/ 0 h 177"/>
                <a:gd name="T6" fmla="*/ 0 w 220"/>
                <a:gd name="T7" fmla="*/ 0 h 177"/>
                <a:gd name="T8" fmla="*/ 0 w 220"/>
                <a:gd name="T9" fmla="*/ 0 h 177"/>
                <a:gd name="T10" fmla="*/ 0 w 220"/>
                <a:gd name="T11" fmla="*/ 0 h 177"/>
                <a:gd name="T12" fmla="*/ 0 w 220"/>
                <a:gd name="T13" fmla="*/ 0 h 177"/>
                <a:gd name="T14" fmla="*/ 0 w 220"/>
                <a:gd name="T15" fmla="*/ 0 h 177"/>
                <a:gd name="T16" fmla="*/ 0 w 220"/>
                <a:gd name="T17" fmla="*/ 0 h 177"/>
                <a:gd name="T18" fmla="*/ 0 w 220"/>
                <a:gd name="T19" fmla="*/ 0 h 177"/>
                <a:gd name="T20" fmla="*/ 0 w 220"/>
                <a:gd name="T21" fmla="*/ 0 h 177"/>
                <a:gd name="T22" fmla="*/ 0 w 220"/>
                <a:gd name="T23" fmla="*/ 0 h 177"/>
                <a:gd name="T24" fmla="*/ 0 w 220"/>
                <a:gd name="T25" fmla="*/ 0 h 177"/>
                <a:gd name="T26" fmla="*/ 0 w 220"/>
                <a:gd name="T27" fmla="*/ 0 h 177"/>
                <a:gd name="T28" fmla="*/ 0 w 220"/>
                <a:gd name="T29" fmla="*/ 0 h 177"/>
                <a:gd name="T30" fmla="*/ 0 w 220"/>
                <a:gd name="T31" fmla="*/ 0 h 177"/>
                <a:gd name="T32" fmla="*/ 0 w 220"/>
                <a:gd name="T33" fmla="*/ 0 h 177"/>
                <a:gd name="T34" fmla="*/ 0 w 220"/>
                <a:gd name="T35" fmla="*/ 0 h 177"/>
                <a:gd name="T36" fmla="*/ 0 w 220"/>
                <a:gd name="T37" fmla="*/ 0 h 177"/>
                <a:gd name="T38" fmla="*/ 0 w 220"/>
                <a:gd name="T39" fmla="*/ 0 h 177"/>
                <a:gd name="T40" fmla="*/ 0 w 220"/>
                <a:gd name="T41" fmla="*/ 0 h 177"/>
                <a:gd name="T42" fmla="*/ 0 w 220"/>
                <a:gd name="T43" fmla="*/ 0 h 177"/>
                <a:gd name="T44" fmla="*/ 0 w 220"/>
                <a:gd name="T45" fmla="*/ 0 h 177"/>
                <a:gd name="T46" fmla="*/ 0 w 220"/>
                <a:gd name="T47" fmla="*/ 0 h 177"/>
                <a:gd name="T48" fmla="*/ 0 w 220"/>
                <a:gd name="T49" fmla="*/ 0 h 177"/>
                <a:gd name="T50" fmla="*/ 0 w 220"/>
                <a:gd name="T51" fmla="*/ 0 h 177"/>
                <a:gd name="T52" fmla="*/ 0 w 220"/>
                <a:gd name="T53" fmla="*/ 0 h 177"/>
                <a:gd name="T54" fmla="*/ 0 w 220"/>
                <a:gd name="T55" fmla="*/ 0 h 177"/>
                <a:gd name="T56" fmla="*/ 0 w 220"/>
                <a:gd name="T57" fmla="*/ 0 h 177"/>
                <a:gd name="T58" fmla="*/ 0 w 220"/>
                <a:gd name="T59" fmla="*/ 0 h 177"/>
                <a:gd name="T60" fmla="*/ 0 w 220"/>
                <a:gd name="T61" fmla="*/ 0 h 177"/>
                <a:gd name="T62" fmla="*/ 0 w 220"/>
                <a:gd name="T63" fmla="*/ 0 h 177"/>
                <a:gd name="T64" fmla="*/ 0 w 220"/>
                <a:gd name="T65" fmla="*/ 0 h 177"/>
                <a:gd name="T66" fmla="*/ 0 w 220"/>
                <a:gd name="T67" fmla="*/ 0 h 177"/>
                <a:gd name="T68" fmla="*/ 0 w 220"/>
                <a:gd name="T69" fmla="*/ 0 h 177"/>
                <a:gd name="T70" fmla="*/ 0 w 220"/>
                <a:gd name="T71" fmla="*/ 0 h 177"/>
                <a:gd name="T72" fmla="*/ 0 w 220"/>
                <a:gd name="T73" fmla="*/ 0 h 177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20"/>
                <a:gd name="T112" fmla="*/ 0 h 177"/>
                <a:gd name="T113" fmla="*/ 220 w 220"/>
                <a:gd name="T114" fmla="*/ 177 h 177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20" h="177">
                  <a:moveTo>
                    <a:pt x="192" y="0"/>
                  </a:moveTo>
                  <a:lnTo>
                    <a:pt x="201" y="7"/>
                  </a:lnTo>
                  <a:lnTo>
                    <a:pt x="211" y="21"/>
                  </a:lnTo>
                  <a:lnTo>
                    <a:pt x="216" y="34"/>
                  </a:lnTo>
                  <a:lnTo>
                    <a:pt x="220" y="49"/>
                  </a:lnTo>
                  <a:lnTo>
                    <a:pt x="220" y="66"/>
                  </a:lnTo>
                  <a:lnTo>
                    <a:pt x="220" y="83"/>
                  </a:lnTo>
                  <a:lnTo>
                    <a:pt x="216" y="101"/>
                  </a:lnTo>
                  <a:lnTo>
                    <a:pt x="211" y="118"/>
                  </a:lnTo>
                  <a:lnTo>
                    <a:pt x="203" y="133"/>
                  </a:lnTo>
                  <a:lnTo>
                    <a:pt x="196" y="146"/>
                  </a:lnTo>
                  <a:lnTo>
                    <a:pt x="182" y="158"/>
                  </a:lnTo>
                  <a:lnTo>
                    <a:pt x="171" y="167"/>
                  </a:lnTo>
                  <a:lnTo>
                    <a:pt x="156" y="171"/>
                  </a:lnTo>
                  <a:lnTo>
                    <a:pt x="140" y="177"/>
                  </a:lnTo>
                  <a:lnTo>
                    <a:pt x="123" y="173"/>
                  </a:lnTo>
                  <a:lnTo>
                    <a:pt x="106" y="167"/>
                  </a:lnTo>
                  <a:lnTo>
                    <a:pt x="99" y="167"/>
                  </a:lnTo>
                  <a:lnTo>
                    <a:pt x="89" y="169"/>
                  </a:lnTo>
                  <a:lnTo>
                    <a:pt x="82" y="169"/>
                  </a:lnTo>
                  <a:lnTo>
                    <a:pt x="76" y="171"/>
                  </a:lnTo>
                  <a:lnTo>
                    <a:pt x="66" y="169"/>
                  </a:lnTo>
                  <a:lnTo>
                    <a:pt x="57" y="167"/>
                  </a:lnTo>
                  <a:lnTo>
                    <a:pt x="49" y="161"/>
                  </a:lnTo>
                  <a:lnTo>
                    <a:pt x="42" y="156"/>
                  </a:lnTo>
                  <a:lnTo>
                    <a:pt x="34" y="148"/>
                  </a:lnTo>
                  <a:lnTo>
                    <a:pt x="28" y="139"/>
                  </a:lnTo>
                  <a:lnTo>
                    <a:pt x="21" y="131"/>
                  </a:lnTo>
                  <a:lnTo>
                    <a:pt x="17" y="123"/>
                  </a:lnTo>
                  <a:lnTo>
                    <a:pt x="13" y="114"/>
                  </a:lnTo>
                  <a:lnTo>
                    <a:pt x="9" y="106"/>
                  </a:lnTo>
                  <a:lnTo>
                    <a:pt x="5" y="97"/>
                  </a:lnTo>
                  <a:lnTo>
                    <a:pt x="5" y="87"/>
                  </a:lnTo>
                  <a:lnTo>
                    <a:pt x="2" y="78"/>
                  </a:lnTo>
                  <a:lnTo>
                    <a:pt x="2" y="68"/>
                  </a:lnTo>
                  <a:lnTo>
                    <a:pt x="0" y="59"/>
                  </a:lnTo>
                  <a:lnTo>
                    <a:pt x="0" y="49"/>
                  </a:lnTo>
                  <a:lnTo>
                    <a:pt x="0" y="40"/>
                  </a:lnTo>
                  <a:lnTo>
                    <a:pt x="0" y="30"/>
                  </a:lnTo>
                  <a:lnTo>
                    <a:pt x="2" y="21"/>
                  </a:lnTo>
                  <a:lnTo>
                    <a:pt x="4" y="13"/>
                  </a:lnTo>
                  <a:lnTo>
                    <a:pt x="15" y="17"/>
                  </a:lnTo>
                  <a:lnTo>
                    <a:pt x="26" y="26"/>
                  </a:lnTo>
                  <a:lnTo>
                    <a:pt x="34" y="36"/>
                  </a:lnTo>
                  <a:lnTo>
                    <a:pt x="44" y="47"/>
                  </a:lnTo>
                  <a:lnTo>
                    <a:pt x="47" y="59"/>
                  </a:lnTo>
                  <a:lnTo>
                    <a:pt x="55" y="72"/>
                  </a:lnTo>
                  <a:lnTo>
                    <a:pt x="61" y="83"/>
                  </a:lnTo>
                  <a:lnTo>
                    <a:pt x="66" y="99"/>
                  </a:lnTo>
                  <a:lnTo>
                    <a:pt x="70" y="110"/>
                  </a:lnTo>
                  <a:lnTo>
                    <a:pt x="78" y="120"/>
                  </a:lnTo>
                  <a:lnTo>
                    <a:pt x="85" y="129"/>
                  </a:lnTo>
                  <a:lnTo>
                    <a:pt x="95" y="137"/>
                  </a:lnTo>
                  <a:lnTo>
                    <a:pt x="104" y="140"/>
                  </a:lnTo>
                  <a:lnTo>
                    <a:pt x="118" y="142"/>
                  </a:lnTo>
                  <a:lnTo>
                    <a:pt x="133" y="140"/>
                  </a:lnTo>
                  <a:lnTo>
                    <a:pt x="154" y="135"/>
                  </a:lnTo>
                  <a:lnTo>
                    <a:pt x="167" y="135"/>
                  </a:lnTo>
                  <a:lnTo>
                    <a:pt x="178" y="133"/>
                  </a:lnTo>
                  <a:lnTo>
                    <a:pt x="186" y="129"/>
                  </a:lnTo>
                  <a:lnTo>
                    <a:pt x="192" y="121"/>
                  </a:lnTo>
                  <a:lnTo>
                    <a:pt x="194" y="112"/>
                  </a:lnTo>
                  <a:lnTo>
                    <a:pt x="196" y="101"/>
                  </a:lnTo>
                  <a:lnTo>
                    <a:pt x="194" y="89"/>
                  </a:lnTo>
                  <a:lnTo>
                    <a:pt x="194" y="78"/>
                  </a:lnTo>
                  <a:lnTo>
                    <a:pt x="192" y="63"/>
                  </a:lnTo>
                  <a:lnTo>
                    <a:pt x="188" y="49"/>
                  </a:lnTo>
                  <a:lnTo>
                    <a:pt x="184" y="38"/>
                  </a:lnTo>
                  <a:lnTo>
                    <a:pt x="184" y="26"/>
                  </a:lnTo>
                  <a:lnTo>
                    <a:pt x="182" y="17"/>
                  </a:lnTo>
                  <a:lnTo>
                    <a:pt x="182" y="9"/>
                  </a:lnTo>
                  <a:lnTo>
                    <a:pt x="186" y="2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82" name="Freeform 75">
              <a:extLst>
                <a:ext uri="{FF2B5EF4-FFF2-40B4-BE49-F238E27FC236}">
                  <a16:creationId xmlns:a16="http://schemas.microsoft.com/office/drawing/2014/main" id="{2D9EF4ED-FE64-5C02-3E38-9BD27DF2BF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53" y="989"/>
              <a:ext cx="81" cy="17"/>
            </a:xfrm>
            <a:custGeom>
              <a:avLst/>
              <a:gdLst>
                <a:gd name="T0" fmla="*/ 0 w 265"/>
                <a:gd name="T1" fmla="*/ 0 h 59"/>
                <a:gd name="T2" fmla="*/ 0 w 265"/>
                <a:gd name="T3" fmla="*/ 0 h 59"/>
                <a:gd name="T4" fmla="*/ 0 w 265"/>
                <a:gd name="T5" fmla="*/ 0 h 59"/>
                <a:gd name="T6" fmla="*/ 0 w 265"/>
                <a:gd name="T7" fmla="*/ 0 h 59"/>
                <a:gd name="T8" fmla="*/ 0 w 265"/>
                <a:gd name="T9" fmla="*/ 0 h 59"/>
                <a:gd name="T10" fmla="*/ 0 w 265"/>
                <a:gd name="T11" fmla="*/ 0 h 59"/>
                <a:gd name="T12" fmla="*/ 0 w 265"/>
                <a:gd name="T13" fmla="*/ 0 h 59"/>
                <a:gd name="T14" fmla="*/ 0 w 265"/>
                <a:gd name="T15" fmla="*/ 0 h 59"/>
                <a:gd name="T16" fmla="*/ 0 w 265"/>
                <a:gd name="T17" fmla="*/ 0 h 59"/>
                <a:gd name="T18" fmla="*/ 0 w 265"/>
                <a:gd name="T19" fmla="*/ 0 h 59"/>
                <a:gd name="T20" fmla="*/ 0 w 265"/>
                <a:gd name="T21" fmla="*/ 0 h 59"/>
                <a:gd name="T22" fmla="*/ 0 w 265"/>
                <a:gd name="T23" fmla="*/ 0 h 59"/>
                <a:gd name="T24" fmla="*/ 0 w 265"/>
                <a:gd name="T25" fmla="*/ 0 h 59"/>
                <a:gd name="T26" fmla="*/ 0 w 265"/>
                <a:gd name="T27" fmla="*/ 0 h 59"/>
                <a:gd name="T28" fmla="*/ 0 w 265"/>
                <a:gd name="T29" fmla="*/ 0 h 59"/>
                <a:gd name="T30" fmla="*/ 0 w 265"/>
                <a:gd name="T31" fmla="*/ 0 h 59"/>
                <a:gd name="T32" fmla="*/ 0 w 265"/>
                <a:gd name="T33" fmla="*/ 0 h 59"/>
                <a:gd name="T34" fmla="*/ 0 w 265"/>
                <a:gd name="T35" fmla="*/ 0 h 59"/>
                <a:gd name="T36" fmla="*/ 0 w 265"/>
                <a:gd name="T37" fmla="*/ 0 h 59"/>
                <a:gd name="T38" fmla="*/ 0 w 265"/>
                <a:gd name="T39" fmla="*/ 0 h 59"/>
                <a:gd name="T40" fmla="*/ 0 w 265"/>
                <a:gd name="T41" fmla="*/ 0 h 59"/>
                <a:gd name="T42" fmla="*/ 0 w 265"/>
                <a:gd name="T43" fmla="*/ 0 h 59"/>
                <a:gd name="T44" fmla="*/ 0 w 265"/>
                <a:gd name="T45" fmla="*/ 0 h 59"/>
                <a:gd name="T46" fmla="*/ 0 w 265"/>
                <a:gd name="T47" fmla="*/ 0 h 59"/>
                <a:gd name="T48" fmla="*/ 0 w 265"/>
                <a:gd name="T49" fmla="*/ 0 h 59"/>
                <a:gd name="T50" fmla="*/ 0 w 265"/>
                <a:gd name="T51" fmla="*/ 0 h 59"/>
                <a:gd name="T52" fmla="*/ 0 w 265"/>
                <a:gd name="T53" fmla="*/ 0 h 59"/>
                <a:gd name="T54" fmla="*/ 0 w 265"/>
                <a:gd name="T55" fmla="*/ 0 h 59"/>
                <a:gd name="T56" fmla="*/ 0 w 265"/>
                <a:gd name="T57" fmla="*/ 0 h 59"/>
                <a:gd name="T58" fmla="*/ 0 w 265"/>
                <a:gd name="T59" fmla="*/ 0 h 59"/>
                <a:gd name="T60" fmla="*/ 0 w 265"/>
                <a:gd name="T61" fmla="*/ 0 h 59"/>
                <a:gd name="T62" fmla="*/ 0 w 265"/>
                <a:gd name="T63" fmla="*/ 0 h 59"/>
                <a:gd name="T64" fmla="*/ 0 w 265"/>
                <a:gd name="T65" fmla="*/ 0 h 59"/>
                <a:gd name="T66" fmla="*/ 0 w 265"/>
                <a:gd name="T67" fmla="*/ 0 h 59"/>
                <a:gd name="T68" fmla="*/ 0 w 265"/>
                <a:gd name="T69" fmla="*/ 0 h 59"/>
                <a:gd name="T70" fmla="*/ 0 w 265"/>
                <a:gd name="T71" fmla="*/ 0 h 59"/>
                <a:gd name="T72" fmla="*/ 0 w 265"/>
                <a:gd name="T73" fmla="*/ 0 h 59"/>
                <a:gd name="T74" fmla="*/ 0 w 265"/>
                <a:gd name="T75" fmla="*/ 0 h 59"/>
                <a:gd name="T76" fmla="*/ 0 w 265"/>
                <a:gd name="T77" fmla="*/ 0 h 59"/>
                <a:gd name="T78" fmla="*/ 0 w 265"/>
                <a:gd name="T79" fmla="*/ 0 h 59"/>
                <a:gd name="T80" fmla="*/ 0 w 265"/>
                <a:gd name="T81" fmla="*/ 0 h 59"/>
                <a:gd name="T82" fmla="*/ 0 w 265"/>
                <a:gd name="T83" fmla="*/ 0 h 59"/>
                <a:gd name="T84" fmla="*/ 0 w 265"/>
                <a:gd name="T85" fmla="*/ 0 h 59"/>
                <a:gd name="T86" fmla="*/ 0 w 265"/>
                <a:gd name="T87" fmla="*/ 0 h 59"/>
                <a:gd name="T88" fmla="*/ 0 w 265"/>
                <a:gd name="T89" fmla="*/ 0 h 59"/>
                <a:gd name="T90" fmla="*/ 0 w 265"/>
                <a:gd name="T91" fmla="*/ 0 h 59"/>
                <a:gd name="T92" fmla="*/ 0 w 265"/>
                <a:gd name="T93" fmla="*/ 0 h 59"/>
                <a:gd name="T94" fmla="*/ 0 w 265"/>
                <a:gd name="T95" fmla="*/ 0 h 59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265"/>
                <a:gd name="T145" fmla="*/ 0 h 59"/>
                <a:gd name="T146" fmla="*/ 265 w 265"/>
                <a:gd name="T147" fmla="*/ 59 h 59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265" h="59">
                  <a:moveTo>
                    <a:pt x="114" y="0"/>
                  </a:moveTo>
                  <a:lnTo>
                    <a:pt x="120" y="0"/>
                  </a:lnTo>
                  <a:lnTo>
                    <a:pt x="128" y="0"/>
                  </a:lnTo>
                  <a:lnTo>
                    <a:pt x="137" y="2"/>
                  </a:lnTo>
                  <a:lnTo>
                    <a:pt x="147" y="2"/>
                  </a:lnTo>
                  <a:lnTo>
                    <a:pt x="156" y="2"/>
                  </a:lnTo>
                  <a:lnTo>
                    <a:pt x="170" y="6"/>
                  </a:lnTo>
                  <a:lnTo>
                    <a:pt x="181" y="6"/>
                  </a:lnTo>
                  <a:lnTo>
                    <a:pt x="192" y="9"/>
                  </a:lnTo>
                  <a:lnTo>
                    <a:pt x="204" y="9"/>
                  </a:lnTo>
                  <a:lnTo>
                    <a:pt x="215" y="13"/>
                  </a:lnTo>
                  <a:lnTo>
                    <a:pt x="227" y="17"/>
                  </a:lnTo>
                  <a:lnTo>
                    <a:pt x="236" y="21"/>
                  </a:lnTo>
                  <a:lnTo>
                    <a:pt x="244" y="25"/>
                  </a:lnTo>
                  <a:lnTo>
                    <a:pt x="253" y="28"/>
                  </a:lnTo>
                  <a:lnTo>
                    <a:pt x="259" y="34"/>
                  </a:lnTo>
                  <a:lnTo>
                    <a:pt x="265" y="40"/>
                  </a:lnTo>
                  <a:lnTo>
                    <a:pt x="249" y="42"/>
                  </a:lnTo>
                  <a:lnTo>
                    <a:pt x="236" y="42"/>
                  </a:lnTo>
                  <a:lnTo>
                    <a:pt x="221" y="44"/>
                  </a:lnTo>
                  <a:lnTo>
                    <a:pt x="204" y="47"/>
                  </a:lnTo>
                  <a:lnTo>
                    <a:pt x="185" y="47"/>
                  </a:lnTo>
                  <a:lnTo>
                    <a:pt x="168" y="49"/>
                  </a:lnTo>
                  <a:lnTo>
                    <a:pt x="151" y="51"/>
                  </a:lnTo>
                  <a:lnTo>
                    <a:pt x="132" y="53"/>
                  </a:lnTo>
                  <a:lnTo>
                    <a:pt x="113" y="53"/>
                  </a:lnTo>
                  <a:lnTo>
                    <a:pt x="95" y="55"/>
                  </a:lnTo>
                  <a:lnTo>
                    <a:pt x="76" y="55"/>
                  </a:lnTo>
                  <a:lnTo>
                    <a:pt x="59" y="57"/>
                  </a:lnTo>
                  <a:lnTo>
                    <a:pt x="42" y="57"/>
                  </a:lnTo>
                  <a:lnTo>
                    <a:pt x="27" y="57"/>
                  </a:lnTo>
                  <a:lnTo>
                    <a:pt x="12" y="57"/>
                  </a:lnTo>
                  <a:lnTo>
                    <a:pt x="0" y="59"/>
                  </a:lnTo>
                  <a:lnTo>
                    <a:pt x="6" y="51"/>
                  </a:lnTo>
                  <a:lnTo>
                    <a:pt x="12" y="44"/>
                  </a:lnTo>
                  <a:lnTo>
                    <a:pt x="19" y="38"/>
                  </a:lnTo>
                  <a:lnTo>
                    <a:pt x="25" y="34"/>
                  </a:lnTo>
                  <a:lnTo>
                    <a:pt x="33" y="28"/>
                  </a:lnTo>
                  <a:lnTo>
                    <a:pt x="38" y="25"/>
                  </a:lnTo>
                  <a:lnTo>
                    <a:pt x="48" y="21"/>
                  </a:lnTo>
                  <a:lnTo>
                    <a:pt x="56" y="19"/>
                  </a:lnTo>
                  <a:lnTo>
                    <a:pt x="69" y="11"/>
                  </a:lnTo>
                  <a:lnTo>
                    <a:pt x="84" y="8"/>
                  </a:lnTo>
                  <a:lnTo>
                    <a:pt x="90" y="6"/>
                  </a:lnTo>
                  <a:lnTo>
                    <a:pt x="99" y="4"/>
                  </a:lnTo>
                  <a:lnTo>
                    <a:pt x="107" y="2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83" name="Freeform 76">
              <a:extLst>
                <a:ext uri="{FF2B5EF4-FFF2-40B4-BE49-F238E27FC236}">
                  <a16:creationId xmlns:a16="http://schemas.microsoft.com/office/drawing/2014/main" id="{38EB25AD-9779-5D70-6A44-B7B6AC46BF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56" y="1052"/>
              <a:ext cx="193" cy="224"/>
            </a:xfrm>
            <a:custGeom>
              <a:avLst/>
              <a:gdLst>
                <a:gd name="T0" fmla="*/ 0 w 631"/>
                <a:gd name="T1" fmla="*/ 0 h 795"/>
                <a:gd name="T2" fmla="*/ 0 w 631"/>
                <a:gd name="T3" fmla="*/ 0 h 795"/>
                <a:gd name="T4" fmla="*/ 0 w 631"/>
                <a:gd name="T5" fmla="*/ 0 h 795"/>
                <a:gd name="T6" fmla="*/ 0 w 631"/>
                <a:gd name="T7" fmla="*/ 0 h 795"/>
                <a:gd name="T8" fmla="*/ 0 w 631"/>
                <a:gd name="T9" fmla="*/ 0 h 795"/>
                <a:gd name="T10" fmla="*/ 0 w 631"/>
                <a:gd name="T11" fmla="*/ 0 h 795"/>
                <a:gd name="T12" fmla="*/ 0 w 631"/>
                <a:gd name="T13" fmla="*/ 0 h 795"/>
                <a:gd name="T14" fmla="*/ 0 w 631"/>
                <a:gd name="T15" fmla="*/ 0 h 795"/>
                <a:gd name="T16" fmla="*/ 0 w 631"/>
                <a:gd name="T17" fmla="*/ 0 h 795"/>
                <a:gd name="T18" fmla="*/ 0 w 631"/>
                <a:gd name="T19" fmla="*/ 0 h 795"/>
                <a:gd name="T20" fmla="*/ 0 w 631"/>
                <a:gd name="T21" fmla="*/ 0 h 795"/>
                <a:gd name="T22" fmla="*/ 0 w 631"/>
                <a:gd name="T23" fmla="*/ 0 h 795"/>
                <a:gd name="T24" fmla="*/ 0 w 631"/>
                <a:gd name="T25" fmla="*/ 0 h 795"/>
                <a:gd name="T26" fmla="*/ 0 w 631"/>
                <a:gd name="T27" fmla="*/ 0 h 795"/>
                <a:gd name="T28" fmla="*/ 0 w 631"/>
                <a:gd name="T29" fmla="*/ 0 h 795"/>
                <a:gd name="T30" fmla="*/ 0 w 631"/>
                <a:gd name="T31" fmla="*/ 0 h 795"/>
                <a:gd name="T32" fmla="*/ 0 w 631"/>
                <a:gd name="T33" fmla="*/ 0 h 795"/>
                <a:gd name="T34" fmla="*/ 0 w 631"/>
                <a:gd name="T35" fmla="*/ 0 h 795"/>
                <a:gd name="T36" fmla="*/ 0 w 631"/>
                <a:gd name="T37" fmla="*/ 0 h 795"/>
                <a:gd name="T38" fmla="*/ 0 w 631"/>
                <a:gd name="T39" fmla="*/ 0 h 795"/>
                <a:gd name="T40" fmla="*/ 0 w 631"/>
                <a:gd name="T41" fmla="*/ 0 h 795"/>
                <a:gd name="T42" fmla="*/ 0 w 631"/>
                <a:gd name="T43" fmla="*/ 0 h 795"/>
                <a:gd name="T44" fmla="*/ 0 w 631"/>
                <a:gd name="T45" fmla="*/ 0 h 795"/>
                <a:gd name="T46" fmla="*/ 0 w 631"/>
                <a:gd name="T47" fmla="*/ 0 h 795"/>
                <a:gd name="T48" fmla="*/ 0 w 631"/>
                <a:gd name="T49" fmla="*/ 0 h 795"/>
                <a:gd name="T50" fmla="*/ 0 w 631"/>
                <a:gd name="T51" fmla="*/ 0 h 795"/>
                <a:gd name="T52" fmla="*/ 0 w 631"/>
                <a:gd name="T53" fmla="*/ 0 h 795"/>
                <a:gd name="T54" fmla="*/ 0 w 631"/>
                <a:gd name="T55" fmla="*/ 0 h 795"/>
                <a:gd name="T56" fmla="*/ 0 w 631"/>
                <a:gd name="T57" fmla="*/ 0 h 795"/>
                <a:gd name="T58" fmla="*/ 0 w 631"/>
                <a:gd name="T59" fmla="*/ 0 h 795"/>
                <a:gd name="T60" fmla="*/ 0 w 631"/>
                <a:gd name="T61" fmla="*/ 0 h 795"/>
                <a:gd name="T62" fmla="*/ 0 w 631"/>
                <a:gd name="T63" fmla="*/ 0 h 795"/>
                <a:gd name="T64" fmla="*/ 0 w 631"/>
                <a:gd name="T65" fmla="*/ 0 h 795"/>
                <a:gd name="T66" fmla="*/ 0 w 631"/>
                <a:gd name="T67" fmla="*/ 0 h 795"/>
                <a:gd name="T68" fmla="*/ 0 w 631"/>
                <a:gd name="T69" fmla="*/ 0 h 795"/>
                <a:gd name="T70" fmla="*/ 0 w 631"/>
                <a:gd name="T71" fmla="*/ 0 h 795"/>
                <a:gd name="T72" fmla="*/ 0 w 631"/>
                <a:gd name="T73" fmla="*/ 0 h 795"/>
                <a:gd name="T74" fmla="*/ 0 w 631"/>
                <a:gd name="T75" fmla="*/ 0 h 795"/>
                <a:gd name="T76" fmla="*/ 0 w 631"/>
                <a:gd name="T77" fmla="*/ 0 h 795"/>
                <a:gd name="T78" fmla="*/ 0 w 631"/>
                <a:gd name="T79" fmla="*/ 0 h 795"/>
                <a:gd name="T80" fmla="*/ 0 w 631"/>
                <a:gd name="T81" fmla="*/ 0 h 795"/>
                <a:gd name="T82" fmla="*/ 0 w 631"/>
                <a:gd name="T83" fmla="*/ 0 h 795"/>
                <a:gd name="T84" fmla="*/ 0 w 631"/>
                <a:gd name="T85" fmla="*/ 0 h 795"/>
                <a:gd name="T86" fmla="*/ 0 w 631"/>
                <a:gd name="T87" fmla="*/ 0 h 795"/>
                <a:gd name="T88" fmla="*/ 0 w 631"/>
                <a:gd name="T89" fmla="*/ 0 h 795"/>
                <a:gd name="T90" fmla="*/ 0 w 631"/>
                <a:gd name="T91" fmla="*/ 0 h 795"/>
                <a:gd name="T92" fmla="*/ 0 w 631"/>
                <a:gd name="T93" fmla="*/ 0 h 795"/>
                <a:gd name="T94" fmla="*/ 0 w 631"/>
                <a:gd name="T95" fmla="*/ 0 h 795"/>
                <a:gd name="T96" fmla="*/ 0 w 631"/>
                <a:gd name="T97" fmla="*/ 0 h 79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631"/>
                <a:gd name="T148" fmla="*/ 0 h 795"/>
                <a:gd name="T149" fmla="*/ 631 w 631"/>
                <a:gd name="T150" fmla="*/ 795 h 79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631" h="795">
                  <a:moveTo>
                    <a:pt x="13" y="33"/>
                  </a:moveTo>
                  <a:lnTo>
                    <a:pt x="10" y="42"/>
                  </a:lnTo>
                  <a:lnTo>
                    <a:pt x="6" y="71"/>
                  </a:lnTo>
                  <a:lnTo>
                    <a:pt x="0" y="116"/>
                  </a:lnTo>
                  <a:lnTo>
                    <a:pt x="0" y="173"/>
                  </a:lnTo>
                  <a:lnTo>
                    <a:pt x="0" y="240"/>
                  </a:lnTo>
                  <a:lnTo>
                    <a:pt x="2" y="314"/>
                  </a:lnTo>
                  <a:lnTo>
                    <a:pt x="6" y="394"/>
                  </a:lnTo>
                  <a:lnTo>
                    <a:pt x="15" y="474"/>
                  </a:lnTo>
                  <a:lnTo>
                    <a:pt x="25" y="548"/>
                  </a:lnTo>
                  <a:lnTo>
                    <a:pt x="42" y="618"/>
                  </a:lnTo>
                  <a:lnTo>
                    <a:pt x="61" y="683"/>
                  </a:lnTo>
                  <a:lnTo>
                    <a:pt x="84" y="736"/>
                  </a:lnTo>
                  <a:lnTo>
                    <a:pt x="112" y="772"/>
                  </a:lnTo>
                  <a:lnTo>
                    <a:pt x="150" y="795"/>
                  </a:lnTo>
                  <a:lnTo>
                    <a:pt x="192" y="795"/>
                  </a:lnTo>
                  <a:lnTo>
                    <a:pt x="243" y="776"/>
                  </a:lnTo>
                  <a:lnTo>
                    <a:pt x="285" y="738"/>
                  </a:lnTo>
                  <a:lnTo>
                    <a:pt x="312" y="696"/>
                  </a:lnTo>
                  <a:lnTo>
                    <a:pt x="323" y="651"/>
                  </a:lnTo>
                  <a:lnTo>
                    <a:pt x="325" y="603"/>
                  </a:lnTo>
                  <a:lnTo>
                    <a:pt x="316" y="552"/>
                  </a:lnTo>
                  <a:lnTo>
                    <a:pt x="300" y="502"/>
                  </a:lnTo>
                  <a:lnTo>
                    <a:pt x="280" y="455"/>
                  </a:lnTo>
                  <a:lnTo>
                    <a:pt x="257" y="411"/>
                  </a:lnTo>
                  <a:lnTo>
                    <a:pt x="230" y="369"/>
                  </a:lnTo>
                  <a:lnTo>
                    <a:pt x="207" y="333"/>
                  </a:lnTo>
                  <a:lnTo>
                    <a:pt x="188" y="303"/>
                  </a:lnTo>
                  <a:lnTo>
                    <a:pt x="177" y="282"/>
                  </a:lnTo>
                  <a:lnTo>
                    <a:pt x="173" y="269"/>
                  </a:lnTo>
                  <a:lnTo>
                    <a:pt x="179" y="267"/>
                  </a:lnTo>
                  <a:lnTo>
                    <a:pt x="198" y="276"/>
                  </a:lnTo>
                  <a:lnTo>
                    <a:pt x="234" y="299"/>
                  </a:lnTo>
                  <a:lnTo>
                    <a:pt x="270" y="327"/>
                  </a:lnTo>
                  <a:lnTo>
                    <a:pt x="300" y="362"/>
                  </a:lnTo>
                  <a:lnTo>
                    <a:pt x="321" y="398"/>
                  </a:lnTo>
                  <a:lnTo>
                    <a:pt x="339" y="436"/>
                  </a:lnTo>
                  <a:lnTo>
                    <a:pt x="348" y="474"/>
                  </a:lnTo>
                  <a:lnTo>
                    <a:pt x="356" y="512"/>
                  </a:lnTo>
                  <a:lnTo>
                    <a:pt x="359" y="548"/>
                  </a:lnTo>
                  <a:lnTo>
                    <a:pt x="363" y="586"/>
                  </a:lnTo>
                  <a:lnTo>
                    <a:pt x="363" y="618"/>
                  </a:lnTo>
                  <a:lnTo>
                    <a:pt x="365" y="649"/>
                  </a:lnTo>
                  <a:lnTo>
                    <a:pt x="369" y="675"/>
                  </a:lnTo>
                  <a:lnTo>
                    <a:pt x="378" y="696"/>
                  </a:lnTo>
                  <a:lnTo>
                    <a:pt x="392" y="711"/>
                  </a:lnTo>
                  <a:lnTo>
                    <a:pt x="409" y="721"/>
                  </a:lnTo>
                  <a:lnTo>
                    <a:pt x="434" y="727"/>
                  </a:lnTo>
                  <a:lnTo>
                    <a:pt x="466" y="721"/>
                  </a:lnTo>
                  <a:lnTo>
                    <a:pt x="498" y="711"/>
                  </a:lnTo>
                  <a:lnTo>
                    <a:pt x="529" y="702"/>
                  </a:lnTo>
                  <a:lnTo>
                    <a:pt x="555" y="689"/>
                  </a:lnTo>
                  <a:lnTo>
                    <a:pt x="576" y="679"/>
                  </a:lnTo>
                  <a:lnTo>
                    <a:pt x="591" y="664"/>
                  </a:lnTo>
                  <a:lnTo>
                    <a:pt x="607" y="649"/>
                  </a:lnTo>
                  <a:lnTo>
                    <a:pt x="616" y="632"/>
                  </a:lnTo>
                  <a:lnTo>
                    <a:pt x="624" y="613"/>
                  </a:lnTo>
                  <a:lnTo>
                    <a:pt x="629" y="590"/>
                  </a:lnTo>
                  <a:lnTo>
                    <a:pt x="631" y="567"/>
                  </a:lnTo>
                  <a:lnTo>
                    <a:pt x="629" y="540"/>
                  </a:lnTo>
                  <a:lnTo>
                    <a:pt x="629" y="512"/>
                  </a:lnTo>
                  <a:lnTo>
                    <a:pt x="624" y="480"/>
                  </a:lnTo>
                  <a:lnTo>
                    <a:pt x="620" y="445"/>
                  </a:lnTo>
                  <a:lnTo>
                    <a:pt x="614" y="409"/>
                  </a:lnTo>
                  <a:lnTo>
                    <a:pt x="608" y="369"/>
                  </a:lnTo>
                  <a:lnTo>
                    <a:pt x="597" y="324"/>
                  </a:lnTo>
                  <a:lnTo>
                    <a:pt x="584" y="282"/>
                  </a:lnTo>
                  <a:lnTo>
                    <a:pt x="565" y="236"/>
                  </a:lnTo>
                  <a:lnTo>
                    <a:pt x="544" y="194"/>
                  </a:lnTo>
                  <a:lnTo>
                    <a:pt x="519" y="153"/>
                  </a:lnTo>
                  <a:lnTo>
                    <a:pt x="496" y="115"/>
                  </a:lnTo>
                  <a:lnTo>
                    <a:pt x="472" y="80"/>
                  </a:lnTo>
                  <a:lnTo>
                    <a:pt x="449" y="52"/>
                  </a:lnTo>
                  <a:lnTo>
                    <a:pt x="424" y="29"/>
                  </a:lnTo>
                  <a:lnTo>
                    <a:pt x="405" y="10"/>
                  </a:lnTo>
                  <a:lnTo>
                    <a:pt x="388" y="0"/>
                  </a:lnTo>
                  <a:lnTo>
                    <a:pt x="375" y="0"/>
                  </a:lnTo>
                  <a:lnTo>
                    <a:pt x="365" y="6"/>
                  </a:lnTo>
                  <a:lnTo>
                    <a:pt x="361" y="23"/>
                  </a:lnTo>
                  <a:lnTo>
                    <a:pt x="363" y="52"/>
                  </a:lnTo>
                  <a:lnTo>
                    <a:pt x="373" y="94"/>
                  </a:lnTo>
                  <a:lnTo>
                    <a:pt x="378" y="134"/>
                  </a:lnTo>
                  <a:lnTo>
                    <a:pt x="375" y="162"/>
                  </a:lnTo>
                  <a:lnTo>
                    <a:pt x="361" y="179"/>
                  </a:lnTo>
                  <a:lnTo>
                    <a:pt x="342" y="189"/>
                  </a:lnTo>
                  <a:lnTo>
                    <a:pt x="316" y="189"/>
                  </a:lnTo>
                  <a:lnTo>
                    <a:pt x="285" y="183"/>
                  </a:lnTo>
                  <a:lnTo>
                    <a:pt x="253" y="172"/>
                  </a:lnTo>
                  <a:lnTo>
                    <a:pt x="217" y="156"/>
                  </a:lnTo>
                  <a:lnTo>
                    <a:pt x="177" y="135"/>
                  </a:lnTo>
                  <a:lnTo>
                    <a:pt x="143" y="116"/>
                  </a:lnTo>
                  <a:lnTo>
                    <a:pt x="109" y="94"/>
                  </a:lnTo>
                  <a:lnTo>
                    <a:pt x="78" y="75"/>
                  </a:lnTo>
                  <a:lnTo>
                    <a:pt x="50" y="58"/>
                  </a:lnTo>
                  <a:lnTo>
                    <a:pt x="31" y="44"/>
                  </a:lnTo>
                  <a:lnTo>
                    <a:pt x="17" y="35"/>
                  </a:lnTo>
                  <a:lnTo>
                    <a:pt x="13" y="33"/>
                  </a:lnTo>
                  <a:close/>
                </a:path>
              </a:pathLst>
            </a:custGeom>
            <a:solidFill>
              <a:srgbClr val="B3B0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84" name="Freeform 77">
              <a:extLst>
                <a:ext uri="{FF2B5EF4-FFF2-40B4-BE49-F238E27FC236}">
                  <a16:creationId xmlns:a16="http://schemas.microsoft.com/office/drawing/2014/main" id="{A319C370-A43A-C256-38D3-03040BE02F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16" y="998"/>
              <a:ext cx="18" cy="310"/>
            </a:xfrm>
            <a:custGeom>
              <a:avLst/>
              <a:gdLst>
                <a:gd name="T0" fmla="*/ 0 w 57"/>
                <a:gd name="T1" fmla="*/ 0 h 1103"/>
                <a:gd name="T2" fmla="*/ 0 w 57"/>
                <a:gd name="T3" fmla="*/ 0 h 1103"/>
                <a:gd name="T4" fmla="*/ 0 w 57"/>
                <a:gd name="T5" fmla="*/ 0 h 1103"/>
                <a:gd name="T6" fmla="*/ 0 w 57"/>
                <a:gd name="T7" fmla="*/ 0 h 1103"/>
                <a:gd name="T8" fmla="*/ 0 w 57"/>
                <a:gd name="T9" fmla="*/ 0 h 1103"/>
                <a:gd name="T10" fmla="*/ 0 w 57"/>
                <a:gd name="T11" fmla="*/ 0 h 1103"/>
                <a:gd name="T12" fmla="*/ 0 w 57"/>
                <a:gd name="T13" fmla="*/ 0 h 1103"/>
                <a:gd name="T14" fmla="*/ 0 w 57"/>
                <a:gd name="T15" fmla="*/ 0 h 1103"/>
                <a:gd name="T16" fmla="*/ 0 w 57"/>
                <a:gd name="T17" fmla="*/ 0 h 1103"/>
                <a:gd name="T18" fmla="*/ 0 w 57"/>
                <a:gd name="T19" fmla="*/ 0 h 1103"/>
                <a:gd name="T20" fmla="*/ 0 w 57"/>
                <a:gd name="T21" fmla="*/ 0 h 1103"/>
                <a:gd name="T22" fmla="*/ 0 w 57"/>
                <a:gd name="T23" fmla="*/ 0 h 1103"/>
                <a:gd name="T24" fmla="*/ 0 w 57"/>
                <a:gd name="T25" fmla="*/ 0 h 1103"/>
                <a:gd name="T26" fmla="*/ 0 w 57"/>
                <a:gd name="T27" fmla="*/ 0 h 1103"/>
                <a:gd name="T28" fmla="*/ 0 w 57"/>
                <a:gd name="T29" fmla="*/ 0 h 1103"/>
                <a:gd name="T30" fmla="*/ 0 w 57"/>
                <a:gd name="T31" fmla="*/ 0 h 1103"/>
                <a:gd name="T32" fmla="*/ 0 w 57"/>
                <a:gd name="T33" fmla="*/ 0 h 1103"/>
                <a:gd name="T34" fmla="*/ 0 w 57"/>
                <a:gd name="T35" fmla="*/ 0 h 1103"/>
                <a:gd name="T36" fmla="*/ 0 w 57"/>
                <a:gd name="T37" fmla="*/ 0 h 1103"/>
                <a:gd name="T38" fmla="*/ 0 w 57"/>
                <a:gd name="T39" fmla="*/ 0 h 1103"/>
                <a:gd name="T40" fmla="*/ 0 w 57"/>
                <a:gd name="T41" fmla="*/ 0 h 1103"/>
                <a:gd name="T42" fmla="*/ 0 w 57"/>
                <a:gd name="T43" fmla="*/ 0 h 1103"/>
                <a:gd name="T44" fmla="*/ 0 w 57"/>
                <a:gd name="T45" fmla="*/ 0 h 1103"/>
                <a:gd name="T46" fmla="*/ 0 w 57"/>
                <a:gd name="T47" fmla="*/ 0 h 1103"/>
                <a:gd name="T48" fmla="*/ 0 w 57"/>
                <a:gd name="T49" fmla="*/ 0 h 1103"/>
                <a:gd name="T50" fmla="*/ 0 w 57"/>
                <a:gd name="T51" fmla="*/ 0 h 1103"/>
                <a:gd name="T52" fmla="*/ 0 w 57"/>
                <a:gd name="T53" fmla="*/ 0 h 1103"/>
                <a:gd name="T54" fmla="*/ 0 w 57"/>
                <a:gd name="T55" fmla="*/ 0 h 1103"/>
                <a:gd name="T56" fmla="*/ 0 w 57"/>
                <a:gd name="T57" fmla="*/ 0 h 1103"/>
                <a:gd name="T58" fmla="*/ 0 w 57"/>
                <a:gd name="T59" fmla="*/ 0 h 1103"/>
                <a:gd name="T60" fmla="*/ 0 w 57"/>
                <a:gd name="T61" fmla="*/ 0 h 1103"/>
                <a:gd name="T62" fmla="*/ 0 w 57"/>
                <a:gd name="T63" fmla="*/ 0 h 1103"/>
                <a:gd name="T64" fmla="*/ 0 w 57"/>
                <a:gd name="T65" fmla="*/ 0 h 1103"/>
                <a:gd name="T66" fmla="*/ 0 w 57"/>
                <a:gd name="T67" fmla="*/ 0 h 1103"/>
                <a:gd name="T68" fmla="*/ 0 w 57"/>
                <a:gd name="T69" fmla="*/ 0 h 1103"/>
                <a:gd name="T70" fmla="*/ 0 w 57"/>
                <a:gd name="T71" fmla="*/ 0 h 1103"/>
                <a:gd name="T72" fmla="*/ 0 w 57"/>
                <a:gd name="T73" fmla="*/ 0 h 1103"/>
                <a:gd name="T74" fmla="*/ 0 w 57"/>
                <a:gd name="T75" fmla="*/ 0 h 1103"/>
                <a:gd name="T76" fmla="*/ 0 w 57"/>
                <a:gd name="T77" fmla="*/ 0 h 1103"/>
                <a:gd name="T78" fmla="*/ 0 w 57"/>
                <a:gd name="T79" fmla="*/ 0 h 1103"/>
                <a:gd name="T80" fmla="*/ 0 w 57"/>
                <a:gd name="T81" fmla="*/ 0 h 1103"/>
                <a:gd name="T82" fmla="*/ 0 w 57"/>
                <a:gd name="T83" fmla="*/ 0 h 1103"/>
                <a:gd name="T84" fmla="*/ 0 w 57"/>
                <a:gd name="T85" fmla="*/ 0 h 1103"/>
                <a:gd name="T86" fmla="*/ 0 w 57"/>
                <a:gd name="T87" fmla="*/ 0 h 1103"/>
                <a:gd name="T88" fmla="*/ 0 w 57"/>
                <a:gd name="T89" fmla="*/ 0 h 1103"/>
                <a:gd name="T90" fmla="*/ 0 w 57"/>
                <a:gd name="T91" fmla="*/ 0 h 1103"/>
                <a:gd name="T92" fmla="*/ 0 w 57"/>
                <a:gd name="T93" fmla="*/ 0 h 1103"/>
                <a:gd name="T94" fmla="*/ 0 w 57"/>
                <a:gd name="T95" fmla="*/ 0 h 1103"/>
                <a:gd name="T96" fmla="*/ 0 w 57"/>
                <a:gd name="T97" fmla="*/ 0 h 1103"/>
                <a:gd name="T98" fmla="*/ 0 w 57"/>
                <a:gd name="T99" fmla="*/ 0 h 1103"/>
                <a:gd name="T100" fmla="*/ 0 w 57"/>
                <a:gd name="T101" fmla="*/ 0 h 1103"/>
                <a:gd name="T102" fmla="*/ 0 w 57"/>
                <a:gd name="T103" fmla="*/ 0 h 1103"/>
                <a:gd name="T104" fmla="*/ 0 w 57"/>
                <a:gd name="T105" fmla="*/ 0 h 1103"/>
                <a:gd name="T106" fmla="*/ 0 w 57"/>
                <a:gd name="T107" fmla="*/ 0 h 1103"/>
                <a:gd name="T108" fmla="*/ 0 w 57"/>
                <a:gd name="T109" fmla="*/ 0 h 1103"/>
                <a:gd name="T110" fmla="*/ 0 w 57"/>
                <a:gd name="T111" fmla="*/ 0 h 1103"/>
                <a:gd name="T112" fmla="*/ 0 w 57"/>
                <a:gd name="T113" fmla="*/ 0 h 1103"/>
                <a:gd name="T114" fmla="*/ 0 w 57"/>
                <a:gd name="T115" fmla="*/ 0 h 1103"/>
                <a:gd name="T116" fmla="*/ 0 w 57"/>
                <a:gd name="T117" fmla="*/ 0 h 1103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57"/>
                <a:gd name="T178" fmla="*/ 0 h 1103"/>
                <a:gd name="T179" fmla="*/ 57 w 57"/>
                <a:gd name="T180" fmla="*/ 1103 h 1103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57" h="1103">
                  <a:moveTo>
                    <a:pt x="15" y="791"/>
                  </a:moveTo>
                  <a:lnTo>
                    <a:pt x="15" y="808"/>
                  </a:lnTo>
                  <a:lnTo>
                    <a:pt x="15" y="827"/>
                  </a:lnTo>
                  <a:lnTo>
                    <a:pt x="15" y="845"/>
                  </a:lnTo>
                  <a:lnTo>
                    <a:pt x="15" y="862"/>
                  </a:lnTo>
                  <a:lnTo>
                    <a:pt x="11" y="879"/>
                  </a:lnTo>
                  <a:lnTo>
                    <a:pt x="11" y="896"/>
                  </a:lnTo>
                  <a:lnTo>
                    <a:pt x="9" y="913"/>
                  </a:lnTo>
                  <a:lnTo>
                    <a:pt x="7" y="930"/>
                  </a:lnTo>
                  <a:lnTo>
                    <a:pt x="5" y="947"/>
                  </a:lnTo>
                  <a:lnTo>
                    <a:pt x="4" y="962"/>
                  </a:lnTo>
                  <a:lnTo>
                    <a:pt x="2" y="980"/>
                  </a:lnTo>
                  <a:lnTo>
                    <a:pt x="2" y="999"/>
                  </a:lnTo>
                  <a:lnTo>
                    <a:pt x="0" y="1014"/>
                  </a:lnTo>
                  <a:lnTo>
                    <a:pt x="0" y="1033"/>
                  </a:lnTo>
                  <a:lnTo>
                    <a:pt x="0" y="1050"/>
                  </a:lnTo>
                  <a:lnTo>
                    <a:pt x="4" y="1071"/>
                  </a:lnTo>
                  <a:lnTo>
                    <a:pt x="9" y="1073"/>
                  </a:lnTo>
                  <a:lnTo>
                    <a:pt x="19" y="1086"/>
                  </a:lnTo>
                  <a:lnTo>
                    <a:pt x="28" y="1096"/>
                  </a:lnTo>
                  <a:lnTo>
                    <a:pt x="36" y="1103"/>
                  </a:lnTo>
                  <a:lnTo>
                    <a:pt x="36" y="1092"/>
                  </a:lnTo>
                  <a:lnTo>
                    <a:pt x="36" y="1082"/>
                  </a:lnTo>
                  <a:lnTo>
                    <a:pt x="36" y="1073"/>
                  </a:lnTo>
                  <a:lnTo>
                    <a:pt x="36" y="1063"/>
                  </a:lnTo>
                  <a:lnTo>
                    <a:pt x="34" y="1052"/>
                  </a:lnTo>
                  <a:lnTo>
                    <a:pt x="34" y="1042"/>
                  </a:lnTo>
                  <a:lnTo>
                    <a:pt x="34" y="1033"/>
                  </a:lnTo>
                  <a:lnTo>
                    <a:pt x="34" y="1023"/>
                  </a:lnTo>
                  <a:lnTo>
                    <a:pt x="34" y="1012"/>
                  </a:lnTo>
                  <a:lnTo>
                    <a:pt x="32" y="1002"/>
                  </a:lnTo>
                  <a:lnTo>
                    <a:pt x="32" y="991"/>
                  </a:lnTo>
                  <a:lnTo>
                    <a:pt x="32" y="981"/>
                  </a:lnTo>
                  <a:lnTo>
                    <a:pt x="32" y="970"/>
                  </a:lnTo>
                  <a:lnTo>
                    <a:pt x="32" y="961"/>
                  </a:lnTo>
                  <a:lnTo>
                    <a:pt x="32" y="951"/>
                  </a:lnTo>
                  <a:lnTo>
                    <a:pt x="34" y="943"/>
                  </a:lnTo>
                  <a:lnTo>
                    <a:pt x="34" y="928"/>
                  </a:lnTo>
                  <a:lnTo>
                    <a:pt x="34" y="911"/>
                  </a:lnTo>
                  <a:lnTo>
                    <a:pt x="34" y="896"/>
                  </a:lnTo>
                  <a:lnTo>
                    <a:pt x="38" y="883"/>
                  </a:lnTo>
                  <a:lnTo>
                    <a:pt x="38" y="867"/>
                  </a:lnTo>
                  <a:lnTo>
                    <a:pt x="42" y="854"/>
                  </a:lnTo>
                  <a:lnTo>
                    <a:pt x="43" y="839"/>
                  </a:lnTo>
                  <a:lnTo>
                    <a:pt x="45" y="827"/>
                  </a:lnTo>
                  <a:lnTo>
                    <a:pt x="45" y="812"/>
                  </a:lnTo>
                  <a:lnTo>
                    <a:pt x="47" y="797"/>
                  </a:lnTo>
                  <a:lnTo>
                    <a:pt x="47" y="782"/>
                  </a:lnTo>
                  <a:lnTo>
                    <a:pt x="51" y="769"/>
                  </a:lnTo>
                  <a:lnTo>
                    <a:pt x="51" y="755"/>
                  </a:lnTo>
                  <a:lnTo>
                    <a:pt x="53" y="740"/>
                  </a:lnTo>
                  <a:lnTo>
                    <a:pt x="53" y="725"/>
                  </a:lnTo>
                  <a:lnTo>
                    <a:pt x="53" y="711"/>
                  </a:lnTo>
                  <a:lnTo>
                    <a:pt x="51" y="694"/>
                  </a:lnTo>
                  <a:lnTo>
                    <a:pt x="49" y="677"/>
                  </a:lnTo>
                  <a:lnTo>
                    <a:pt x="47" y="662"/>
                  </a:lnTo>
                  <a:lnTo>
                    <a:pt x="45" y="651"/>
                  </a:lnTo>
                  <a:lnTo>
                    <a:pt x="43" y="637"/>
                  </a:lnTo>
                  <a:lnTo>
                    <a:pt x="40" y="624"/>
                  </a:lnTo>
                  <a:lnTo>
                    <a:pt x="38" y="615"/>
                  </a:lnTo>
                  <a:lnTo>
                    <a:pt x="34" y="605"/>
                  </a:lnTo>
                  <a:lnTo>
                    <a:pt x="30" y="592"/>
                  </a:lnTo>
                  <a:lnTo>
                    <a:pt x="28" y="580"/>
                  </a:lnTo>
                  <a:lnTo>
                    <a:pt x="26" y="571"/>
                  </a:lnTo>
                  <a:lnTo>
                    <a:pt x="24" y="559"/>
                  </a:lnTo>
                  <a:lnTo>
                    <a:pt x="23" y="548"/>
                  </a:lnTo>
                  <a:lnTo>
                    <a:pt x="21" y="535"/>
                  </a:lnTo>
                  <a:lnTo>
                    <a:pt x="21" y="521"/>
                  </a:lnTo>
                  <a:lnTo>
                    <a:pt x="21" y="508"/>
                  </a:lnTo>
                  <a:lnTo>
                    <a:pt x="23" y="497"/>
                  </a:lnTo>
                  <a:lnTo>
                    <a:pt x="24" y="483"/>
                  </a:lnTo>
                  <a:lnTo>
                    <a:pt x="28" y="464"/>
                  </a:lnTo>
                  <a:lnTo>
                    <a:pt x="32" y="445"/>
                  </a:lnTo>
                  <a:lnTo>
                    <a:pt x="34" y="421"/>
                  </a:lnTo>
                  <a:lnTo>
                    <a:pt x="38" y="394"/>
                  </a:lnTo>
                  <a:lnTo>
                    <a:pt x="40" y="367"/>
                  </a:lnTo>
                  <a:lnTo>
                    <a:pt x="43" y="343"/>
                  </a:lnTo>
                  <a:lnTo>
                    <a:pt x="45" y="314"/>
                  </a:lnTo>
                  <a:lnTo>
                    <a:pt x="47" y="286"/>
                  </a:lnTo>
                  <a:lnTo>
                    <a:pt x="51" y="259"/>
                  </a:lnTo>
                  <a:lnTo>
                    <a:pt x="53" y="234"/>
                  </a:lnTo>
                  <a:lnTo>
                    <a:pt x="55" y="211"/>
                  </a:lnTo>
                  <a:lnTo>
                    <a:pt x="57" y="192"/>
                  </a:lnTo>
                  <a:lnTo>
                    <a:pt x="57" y="177"/>
                  </a:lnTo>
                  <a:lnTo>
                    <a:pt x="57" y="166"/>
                  </a:lnTo>
                  <a:lnTo>
                    <a:pt x="53" y="154"/>
                  </a:lnTo>
                  <a:lnTo>
                    <a:pt x="53" y="143"/>
                  </a:lnTo>
                  <a:lnTo>
                    <a:pt x="51" y="132"/>
                  </a:lnTo>
                  <a:lnTo>
                    <a:pt x="51" y="122"/>
                  </a:lnTo>
                  <a:lnTo>
                    <a:pt x="49" y="113"/>
                  </a:lnTo>
                  <a:lnTo>
                    <a:pt x="47" y="103"/>
                  </a:lnTo>
                  <a:lnTo>
                    <a:pt x="47" y="94"/>
                  </a:lnTo>
                  <a:lnTo>
                    <a:pt x="45" y="86"/>
                  </a:lnTo>
                  <a:lnTo>
                    <a:pt x="43" y="75"/>
                  </a:lnTo>
                  <a:lnTo>
                    <a:pt x="40" y="65"/>
                  </a:lnTo>
                  <a:lnTo>
                    <a:pt x="38" y="56"/>
                  </a:lnTo>
                  <a:lnTo>
                    <a:pt x="34" y="46"/>
                  </a:lnTo>
                  <a:lnTo>
                    <a:pt x="28" y="35"/>
                  </a:lnTo>
                  <a:lnTo>
                    <a:pt x="24" y="25"/>
                  </a:lnTo>
                  <a:lnTo>
                    <a:pt x="17" y="12"/>
                  </a:lnTo>
                  <a:lnTo>
                    <a:pt x="11" y="0"/>
                  </a:lnTo>
                  <a:lnTo>
                    <a:pt x="7" y="12"/>
                  </a:lnTo>
                  <a:lnTo>
                    <a:pt x="4" y="29"/>
                  </a:lnTo>
                  <a:lnTo>
                    <a:pt x="2" y="52"/>
                  </a:lnTo>
                  <a:lnTo>
                    <a:pt x="2" y="78"/>
                  </a:lnTo>
                  <a:lnTo>
                    <a:pt x="0" y="109"/>
                  </a:lnTo>
                  <a:lnTo>
                    <a:pt x="0" y="141"/>
                  </a:lnTo>
                  <a:lnTo>
                    <a:pt x="0" y="177"/>
                  </a:lnTo>
                  <a:lnTo>
                    <a:pt x="0" y="215"/>
                  </a:lnTo>
                  <a:lnTo>
                    <a:pt x="0" y="250"/>
                  </a:lnTo>
                  <a:lnTo>
                    <a:pt x="0" y="286"/>
                  </a:lnTo>
                  <a:lnTo>
                    <a:pt x="0" y="322"/>
                  </a:lnTo>
                  <a:lnTo>
                    <a:pt x="2" y="356"/>
                  </a:lnTo>
                  <a:lnTo>
                    <a:pt x="2" y="384"/>
                  </a:lnTo>
                  <a:lnTo>
                    <a:pt x="2" y="411"/>
                  </a:lnTo>
                  <a:lnTo>
                    <a:pt x="2" y="434"/>
                  </a:lnTo>
                  <a:lnTo>
                    <a:pt x="4" y="451"/>
                  </a:lnTo>
                  <a:lnTo>
                    <a:pt x="15" y="7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85" name="Freeform 78">
              <a:extLst>
                <a:ext uri="{FF2B5EF4-FFF2-40B4-BE49-F238E27FC236}">
                  <a16:creationId xmlns:a16="http://schemas.microsoft.com/office/drawing/2014/main" id="{5B409BE6-FC2A-1AB9-0D04-5D9AF33B2A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84" y="1074"/>
              <a:ext cx="234" cy="219"/>
            </a:xfrm>
            <a:custGeom>
              <a:avLst/>
              <a:gdLst>
                <a:gd name="T0" fmla="*/ 0 w 767"/>
                <a:gd name="T1" fmla="*/ 0 h 774"/>
                <a:gd name="T2" fmla="*/ 0 w 767"/>
                <a:gd name="T3" fmla="*/ 0 h 774"/>
                <a:gd name="T4" fmla="*/ 0 w 767"/>
                <a:gd name="T5" fmla="*/ 0 h 774"/>
                <a:gd name="T6" fmla="*/ 0 w 767"/>
                <a:gd name="T7" fmla="*/ 0 h 774"/>
                <a:gd name="T8" fmla="*/ 0 w 767"/>
                <a:gd name="T9" fmla="*/ 0 h 774"/>
                <a:gd name="T10" fmla="*/ 0 w 767"/>
                <a:gd name="T11" fmla="*/ 0 h 774"/>
                <a:gd name="T12" fmla="*/ 0 w 767"/>
                <a:gd name="T13" fmla="*/ 0 h 774"/>
                <a:gd name="T14" fmla="*/ 0 w 767"/>
                <a:gd name="T15" fmla="*/ 0 h 774"/>
                <a:gd name="T16" fmla="*/ 0 w 767"/>
                <a:gd name="T17" fmla="*/ 0 h 774"/>
                <a:gd name="T18" fmla="*/ 0 w 767"/>
                <a:gd name="T19" fmla="*/ 0 h 774"/>
                <a:gd name="T20" fmla="*/ 0 w 767"/>
                <a:gd name="T21" fmla="*/ 0 h 774"/>
                <a:gd name="T22" fmla="*/ 0 w 767"/>
                <a:gd name="T23" fmla="*/ 0 h 774"/>
                <a:gd name="T24" fmla="*/ 0 w 767"/>
                <a:gd name="T25" fmla="*/ 0 h 774"/>
                <a:gd name="T26" fmla="*/ 0 w 767"/>
                <a:gd name="T27" fmla="*/ 0 h 774"/>
                <a:gd name="T28" fmla="*/ 0 w 767"/>
                <a:gd name="T29" fmla="*/ 0 h 774"/>
                <a:gd name="T30" fmla="*/ 0 w 767"/>
                <a:gd name="T31" fmla="*/ 0 h 774"/>
                <a:gd name="T32" fmla="*/ 0 w 767"/>
                <a:gd name="T33" fmla="*/ 0 h 774"/>
                <a:gd name="T34" fmla="*/ 0 w 767"/>
                <a:gd name="T35" fmla="*/ 0 h 774"/>
                <a:gd name="T36" fmla="*/ 0 w 767"/>
                <a:gd name="T37" fmla="*/ 0 h 774"/>
                <a:gd name="T38" fmla="*/ 0 w 767"/>
                <a:gd name="T39" fmla="*/ 0 h 774"/>
                <a:gd name="T40" fmla="*/ 0 w 767"/>
                <a:gd name="T41" fmla="*/ 0 h 774"/>
                <a:gd name="T42" fmla="*/ 0 w 767"/>
                <a:gd name="T43" fmla="*/ 0 h 774"/>
                <a:gd name="T44" fmla="*/ 0 w 767"/>
                <a:gd name="T45" fmla="*/ 0 h 774"/>
                <a:gd name="T46" fmla="*/ 0 w 767"/>
                <a:gd name="T47" fmla="*/ 0 h 774"/>
                <a:gd name="T48" fmla="*/ 0 w 767"/>
                <a:gd name="T49" fmla="*/ 0 h 774"/>
                <a:gd name="T50" fmla="*/ 0 w 767"/>
                <a:gd name="T51" fmla="*/ 0 h 774"/>
                <a:gd name="T52" fmla="*/ 0 w 767"/>
                <a:gd name="T53" fmla="*/ 0 h 774"/>
                <a:gd name="T54" fmla="*/ 0 w 767"/>
                <a:gd name="T55" fmla="*/ 0 h 774"/>
                <a:gd name="T56" fmla="*/ 0 w 767"/>
                <a:gd name="T57" fmla="*/ 0 h 774"/>
                <a:gd name="T58" fmla="*/ 0 w 767"/>
                <a:gd name="T59" fmla="*/ 0 h 774"/>
                <a:gd name="T60" fmla="*/ 0 w 767"/>
                <a:gd name="T61" fmla="*/ 0 h 774"/>
                <a:gd name="T62" fmla="*/ 0 w 767"/>
                <a:gd name="T63" fmla="*/ 0 h 774"/>
                <a:gd name="T64" fmla="*/ 0 w 767"/>
                <a:gd name="T65" fmla="*/ 0 h 774"/>
                <a:gd name="T66" fmla="*/ 0 w 767"/>
                <a:gd name="T67" fmla="*/ 0 h 774"/>
                <a:gd name="T68" fmla="*/ 0 w 767"/>
                <a:gd name="T69" fmla="*/ 0 h 774"/>
                <a:gd name="T70" fmla="*/ 0 w 767"/>
                <a:gd name="T71" fmla="*/ 0 h 774"/>
                <a:gd name="T72" fmla="*/ 0 w 767"/>
                <a:gd name="T73" fmla="*/ 0 h 774"/>
                <a:gd name="T74" fmla="*/ 0 w 767"/>
                <a:gd name="T75" fmla="*/ 0 h 774"/>
                <a:gd name="T76" fmla="*/ 0 w 767"/>
                <a:gd name="T77" fmla="*/ 0 h 774"/>
                <a:gd name="T78" fmla="*/ 0 w 767"/>
                <a:gd name="T79" fmla="*/ 0 h 774"/>
                <a:gd name="T80" fmla="*/ 0 w 767"/>
                <a:gd name="T81" fmla="*/ 0 h 774"/>
                <a:gd name="T82" fmla="*/ 0 w 767"/>
                <a:gd name="T83" fmla="*/ 0 h 774"/>
                <a:gd name="T84" fmla="*/ 0 w 767"/>
                <a:gd name="T85" fmla="*/ 0 h 774"/>
                <a:gd name="T86" fmla="*/ 0 w 767"/>
                <a:gd name="T87" fmla="*/ 0 h 774"/>
                <a:gd name="T88" fmla="*/ 0 w 767"/>
                <a:gd name="T89" fmla="*/ 0 h 774"/>
                <a:gd name="T90" fmla="*/ 0 w 767"/>
                <a:gd name="T91" fmla="*/ 0 h 774"/>
                <a:gd name="T92" fmla="*/ 0 w 767"/>
                <a:gd name="T93" fmla="*/ 0 h 774"/>
                <a:gd name="T94" fmla="*/ 0 w 767"/>
                <a:gd name="T95" fmla="*/ 0 h 774"/>
                <a:gd name="T96" fmla="*/ 0 w 767"/>
                <a:gd name="T97" fmla="*/ 0 h 774"/>
                <a:gd name="T98" fmla="*/ 0 w 767"/>
                <a:gd name="T99" fmla="*/ 0 h 774"/>
                <a:gd name="T100" fmla="*/ 0 w 767"/>
                <a:gd name="T101" fmla="*/ 0 h 774"/>
                <a:gd name="T102" fmla="*/ 0 w 767"/>
                <a:gd name="T103" fmla="*/ 0 h 774"/>
                <a:gd name="T104" fmla="*/ 0 w 767"/>
                <a:gd name="T105" fmla="*/ 0 h 774"/>
                <a:gd name="T106" fmla="*/ 0 w 767"/>
                <a:gd name="T107" fmla="*/ 0 h 774"/>
                <a:gd name="T108" fmla="*/ 0 w 767"/>
                <a:gd name="T109" fmla="*/ 0 h 774"/>
                <a:gd name="T110" fmla="*/ 0 w 767"/>
                <a:gd name="T111" fmla="*/ 0 h 774"/>
                <a:gd name="T112" fmla="*/ 0 w 767"/>
                <a:gd name="T113" fmla="*/ 0 h 77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767"/>
                <a:gd name="T172" fmla="*/ 0 h 774"/>
                <a:gd name="T173" fmla="*/ 767 w 767"/>
                <a:gd name="T174" fmla="*/ 774 h 77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767" h="774">
                  <a:moveTo>
                    <a:pt x="74" y="23"/>
                  </a:moveTo>
                  <a:lnTo>
                    <a:pt x="51" y="35"/>
                  </a:lnTo>
                  <a:lnTo>
                    <a:pt x="34" y="59"/>
                  </a:lnTo>
                  <a:lnTo>
                    <a:pt x="20" y="95"/>
                  </a:lnTo>
                  <a:lnTo>
                    <a:pt x="11" y="145"/>
                  </a:lnTo>
                  <a:lnTo>
                    <a:pt x="3" y="198"/>
                  </a:lnTo>
                  <a:lnTo>
                    <a:pt x="0" y="259"/>
                  </a:lnTo>
                  <a:lnTo>
                    <a:pt x="0" y="324"/>
                  </a:lnTo>
                  <a:lnTo>
                    <a:pt x="3" y="390"/>
                  </a:lnTo>
                  <a:lnTo>
                    <a:pt x="5" y="455"/>
                  </a:lnTo>
                  <a:lnTo>
                    <a:pt x="13" y="518"/>
                  </a:lnTo>
                  <a:lnTo>
                    <a:pt x="19" y="576"/>
                  </a:lnTo>
                  <a:lnTo>
                    <a:pt x="28" y="630"/>
                  </a:lnTo>
                  <a:lnTo>
                    <a:pt x="38" y="672"/>
                  </a:lnTo>
                  <a:lnTo>
                    <a:pt x="49" y="704"/>
                  </a:lnTo>
                  <a:lnTo>
                    <a:pt x="60" y="723"/>
                  </a:lnTo>
                  <a:lnTo>
                    <a:pt x="74" y="730"/>
                  </a:lnTo>
                  <a:lnTo>
                    <a:pt x="81" y="721"/>
                  </a:lnTo>
                  <a:lnTo>
                    <a:pt x="87" y="704"/>
                  </a:lnTo>
                  <a:lnTo>
                    <a:pt x="91" y="681"/>
                  </a:lnTo>
                  <a:lnTo>
                    <a:pt x="95" y="653"/>
                  </a:lnTo>
                  <a:lnTo>
                    <a:pt x="96" y="620"/>
                  </a:lnTo>
                  <a:lnTo>
                    <a:pt x="96" y="582"/>
                  </a:lnTo>
                  <a:lnTo>
                    <a:pt x="98" y="546"/>
                  </a:lnTo>
                  <a:lnTo>
                    <a:pt x="100" y="508"/>
                  </a:lnTo>
                  <a:lnTo>
                    <a:pt x="102" y="466"/>
                  </a:lnTo>
                  <a:lnTo>
                    <a:pt x="108" y="432"/>
                  </a:lnTo>
                  <a:lnTo>
                    <a:pt x="116" y="398"/>
                  </a:lnTo>
                  <a:lnTo>
                    <a:pt x="127" y="369"/>
                  </a:lnTo>
                  <a:lnTo>
                    <a:pt x="140" y="346"/>
                  </a:lnTo>
                  <a:lnTo>
                    <a:pt x="157" y="331"/>
                  </a:lnTo>
                  <a:lnTo>
                    <a:pt x="180" y="324"/>
                  </a:lnTo>
                  <a:lnTo>
                    <a:pt x="209" y="326"/>
                  </a:lnTo>
                  <a:lnTo>
                    <a:pt x="231" y="335"/>
                  </a:lnTo>
                  <a:lnTo>
                    <a:pt x="250" y="348"/>
                  </a:lnTo>
                  <a:lnTo>
                    <a:pt x="260" y="364"/>
                  </a:lnTo>
                  <a:lnTo>
                    <a:pt x="266" y="384"/>
                  </a:lnTo>
                  <a:lnTo>
                    <a:pt x="266" y="405"/>
                  </a:lnTo>
                  <a:lnTo>
                    <a:pt x="264" y="428"/>
                  </a:lnTo>
                  <a:lnTo>
                    <a:pt x="258" y="453"/>
                  </a:lnTo>
                  <a:lnTo>
                    <a:pt x="252" y="481"/>
                  </a:lnTo>
                  <a:lnTo>
                    <a:pt x="243" y="508"/>
                  </a:lnTo>
                  <a:lnTo>
                    <a:pt x="237" y="537"/>
                  </a:lnTo>
                  <a:lnTo>
                    <a:pt x="228" y="563"/>
                  </a:lnTo>
                  <a:lnTo>
                    <a:pt x="226" y="592"/>
                  </a:lnTo>
                  <a:lnTo>
                    <a:pt x="224" y="616"/>
                  </a:lnTo>
                  <a:lnTo>
                    <a:pt x="228" y="641"/>
                  </a:lnTo>
                  <a:lnTo>
                    <a:pt x="237" y="666"/>
                  </a:lnTo>
                  <a:lnTo>
                    <a:pt x="252" y="689"/>
                  </a:lnTo>
                  <a:lnTo>
                    <a:pt x="269" y="694"/>
                  </a:lnTo>
                  <a:lnTo>
                    <a:pt x="287" y="681"/>
                  </a:lnTo>
                  <a:lnTo>
                    <a:pt x="302" y="649"/>
                  </a:lnTo>
                  <a:lnTo>
                    <a:pt x="317" y="601"/>
                  </a:lnTo>
                  <a:lnTo>
                    <a:pt x="330" y="542"/>
                  </a:lnTo>
                  <a:lnTo>
                    <a:pt x="344" y="478"/>
                  </a:lnTo>
                  <a:lnTo>
                    <a:pt x="357" y="409"/>
                  </a:lnTo>
                  <a:lnTo>
                    <a:pt x="370" y="345"/>
                  </a:lnTo>
                  <a:lnTo>
                    <a:pt x="382" y="284"/>
                  </a:lnTo>
                  <a:lnTo>
                    <a:pt x="395" y="230"/>
                  </a:lnTo>
                  <a:lnTo>
                    <a:pt x="406" y="189"/>
                  </a:lnTo>
                  <a:lnTo>
                    <a:pt x="418" y="168"/>
                  </a:lnTo>
                  <a:lnTo>
                    <a:pt x="429" y="166"/>
                  </a:lnTo>
                  <a:lnTo>
                    <a:pt x="442" y="189"/>
                  </a:lnTo>
                  <a:lnTo>
                    <a:pt x="454" y="242"/>
                  </a:lnTo>
                  <a:lnTo>
                    <a:pt x="467" y="329"/>
                  </a:lnTo>
                  <a:lnTo>
                    <a:pt x="482" y="426"/>
                  </a:lnTo>
                  <a:lnTo>
                    <a:pt x="501" y="512"/>
                  </a:lnTo>
                  <a:lnTo>
                    <a:pt x="528" y="584"/>
                  </a:lnTo>
                  <a:lnTo>
                    <a:pt x="558" y="645"/>
                  </a:lnTo>
                  <a:lnTo>
                    <a:pt x="587" y="694"/>
                  </a:lnTo>
                  <a:lnTo>
                    <a:pt x="619" y="730"/>
                  </a:lnTo>
                  <a:lnTo>
                    <a:pt x="650" y="755"/>
                  </a:lnTo>
                  <a:lnTo>
                    <a:pt x="680" y="772"/>
                  </a:lnTo>
                  <a:lnTo>
                    <a:pt x="707" y="774"/>
                  </a:lnTo>
                  <a:lnTo>
                    <a:pt x="731" y="767"/>
                  </a:lnTo>
                  <a:lnTo>
                    <a:pt x="748" y="748"/>
                  </a:lnTo>
                  <a:lnTo>
                    <a:pt x="764" y="719"/>
                  </a:lnTo>
                  <a:lnTo>
                    <a:pt x="767" y="679"/>
                  </a:lnTo>
                  <a:lnTo>
                    <a:pt x="766" y="630"/>
                  </a:lnTo>
                  <a:lnTo>
                    <a:pt x="752" y="569"/>
                  </a:lnTo>
                  <a:lnTo>
                    <a:pt x="731" y="500"/>
                  </a:lnTo>
                  <a:lnTo>
                    <a:pt x="703" y="428"/>
                  </a:lnTo>
                  <a:lnTo>
                    <a:pt x="678" y="367"/>
                  </a:lnTo>
                  <a:lnTo>
                    <a:pt x="655" y="310"/>
                  </a:lnTo>
                  <a:lnTo>
                    <a:pt x="636" y="265"/>
                  </a:lnTo>
                  <a:lnTo>
                    <a:pt x="617" y="223"/>
                  </a:lnTo>
                  <a:lnTo>
                    <a:pt x="600" y="189"/>
                  </a:lnTo>
                  <a:lnTo>
                    <a:pt x="583" y="160"/>
                  </a:lnTo>
                  <a:lnTo>
                    <a:pt x="568" y="135"/>
                  </a:lnTo>
                  <a:lnTo>
                    <a:pt x="549" y="114"/>
                  </a:lnTo>
                  <a:lnTo>
                    <a:pt x="532" y="95"/>
                  </a:lnTo>
                  <a:lnTo>
                    <a:pt x="515" y="82"/>
                  </a:lnTo>
                  <a:lnTo>
                    <a:pt x="496" y="69"/>
                  </a:lnTo>
                  <a:lnTo>
                    <a:pt x="475" y="57"/>
                  </a:lnTo>
                  <a:lnTo>
                    <a:pt x="452" y="48"/>
                  </a:lnTo>
                  <a:lnTo>
                    <a:pt x="427" y="38"/>
                  </a:lnTo>
                  <a:lnTo>
                    <a:pt x="403" y="29"/>
                  </a:lnTo>
                  <a:lnTo>
                    <a:pt x="372" y="18"/>
                  </a:lnTo>
                  <a:lnTo>
                    <a:pt x="344" y="12"/>
                  </a:lnTo>
                  <a:lnTo>
                    <a:pt x="313" y="6"/>
                  </a:lnTo>
                  <a:lnTo>
                    <a:pt x="285" y="2"/>
                  </a:lnTo>
                  <a:lnTo>
                    <a:pt x="256" y="0"/>
                  </a:lnTo>
                  <a:lnTo>
                    <a:pt x="230" y="2"/>
                  </a:lnTo>
                  <a:lnTo>
                    <a:pt x="203" y="2"/>
                  </a:lnTo>
                  <a:lnTo>
                    <a:pt x="180" y="4"/>
                  </a:lnTo>
                  <a:lnTo>
                    <a:pt x="155" y="6"/>
                  </a:lnTo>
                  <a:lnTo>
                    <a:pt x="135" y="8"/>
                  </a:lnTo>
                  <a:lnTo>
                    <a:pt x="116" y="12"/>
                  </a:lnTo>
                  <a:lnTo>
                    <a:pt x="100" y="16"/>
                  </a:lnTo>
                  <a:lnTo>
                    <a:pt x="87" y="18"/>
                  </a:lnTo>
                  <a:lnTo>
                    <a:pt x="79" y="21"/>
                  </a:lnTo>
                  <a:lnTo>
                    <a:pt x="74" y="21"/>
                  </a:lnTo>
                  <a:lnTo>
                    <a:pt x="74" y="23"/>
                  </a:lnTo>
                  <a:close/>
                </a:path>
              </a:pathLst>
            </a:custGeom>
            <a:solidFill>
              <a:srgbClr val="F0F0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986" name="TextBox 985">
            <a:extLst>
              <a:ext uri="{FF2B5EF4-FFF2-40B4-BE49-F238E27FC236}">
                <a16:creationId xmlns:a16="http://schemas.microsoft.com/office/drawing/2014/main" id="{816EB498-B2B5-6EC3-A08C-A80B2391C8E9}"/>
              </a:ext>
            </a:extLst>
          </p:cNvPr>
          <p:cNvSpPr txBox="1"/>
          <p:nvPr/>
        </p:nvSpPr>
        <p:spPr>
          <a:xfrm>
            <a:off x="7344735" y="4801098"/>
            <a:ext cx="232319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>
                <a:solidFill>
                  <a:srgbClr val="FFFF00"/>
                </a:solidFill>
              </a:rPr>
              <a:t>v(           ) = 1 </a:t>
            </a:r>
          </a:p>
        </p:txBody>
      </p:sp>
      <p:sp>
        <p:nvSpPr>
          <p:cNvPr id="988" name="Rectangle 15">
            <a:extLst>
              <a:ext uri="{FF2B5EF4-FFF2-40B4-BE49-F238E27FC236}">
                <a16:creationId xmlns:a16="http://schemas.microsoft.com/office/drawing/2014/main" id="{55D8D388-ADA4-8F53-88DF-F899DEE8E6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6753" y="1188862"/>
            <a:ext cx="7425881" cy="64011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indent="0" eaLnBrk="1" hangingPunct="1">
              <a:buNone/>
            </a:pPr>
            <a:r>
              <a:rPr lang="en-US" altLang="en-US" sz="2800" dirty="0"/>
              <a:t>First-price auction: highest wins, pays bid</a:t>
            </a:r>
            <a:endParaRPr lang="en-US" altLang="en-US" sz="2000" dirty="0"/>
          </a:p>
        </p:txBody>
      </p:sp>
    </p:spTree>
    <p:extLst>
      <p:ext uri="{BB962C8B-B14F-4D97-AF65-F5344CB8AC3E}">
        <p14:creationId xmlns:p14="http://schemas.microsoft.com/office/powerpoint/2010/main" val="1345284398"/>
      </p:ext>
    </p:extLst>
  </p:cSld>
  <p:clrMapOvr>
    <a:masterClrMapping/>
  </p:clrMapOvr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AutoShape 23">
            <a:extLst>
              <a:ext uri="{FF2B5EF4-FFF2-40B4-BE49-F238E27FC236}">
                <a16:creationId xmlns:a16="http://schemas.microsoft.com/office/drawing/2014/main" id="{1A938013-52B4-6BB2-F865-4A9B81FA15C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5934" y="2404817"/>
            <a:ext cx="3657600" cy="2051050"/>
          </a:xfrm>
          <a:prstGeom prst="cloudCallout">
            <a:avLst>
              <a:gd name="adj1" fmla="val 10894"/>
              <a:gd name="adj2" fmla="val 67259"/>
            </a:avLst>
          </a:prstGeom>
          <a:solidFill>
            <a:srgbClr val="C00000"/>
          </a:solidFill>
          <a:ln>
            <a:noFill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endParaRPr lang="en-US" altLang="en-US" sz="2400">
              <a:solidFill>
                <a:schemeClr val="bg1"/>
              </a:solidFill>
              <a:latin typeface="Times New Roman" panose="02020603050405020304" pitchFamily="18" charset="0"/>
            </a:endParaRPr>
          </a:p>
        </p:txBody>
      </p:sp>
      <p:grpSp>
        <p:nvGrpSpPr>
          <p:cNvPr id="5" name="Group 3">
            <a:extLst>
              <a:ext uri="{FF2B5EF4-FFF2-40B4-BE49-F238E27FC236}">
                <a16:creationId xmlns:a16="http://schemas.microsoft.com/office/drawing/2014/main" id="{5A6FF4BE-A8A7-139E-2302-901BE258518E}"/>
              </a:ext>
            </a:extLst>
          </p:cNvPr>
          <p:cNvGrpSpPr>
            <a:grpSpLocks/>
          </p:cNvGrpSpPr>
          <p:nvPr/>
        </p:nvGrpSpPr>
        <p:grpSpPr bwMode="auto">
          <a:xfrm>
            <a:off x="8166255" y="391461"/>
            <a:ext cx="1711170" cy="1325563"/>
            <a:chOff x="2976" y="864"/>
            <a:chExt cx="780" cy="582"/>
          </a:xfrm>
        </p:grpSpPr>
        <p:sp>
          <p:nvSpPr>
            <p:cNvPr id="6" name="Freeform 4">
              <a:extLst>
                <a:ext uri="{FF2B5EF4-FFF2-40B4-BE49-F238E27FC236}">
                  <a16:creationId xmlns:a16="http://schemas.microsoft.com/office/drawing/2014/main" id="{8FD8A307-7C08-6D60-D661-0605B35252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76" y="864"/>
              <a:ext cx="781" cy="583"/>
            </a:xfrm>
            <a:custGeom>
              <a:avLst/>
              <a:gdLst>
                <a:gd name="T0" fmla="*/ 0 w 2559"/>
                <a:gd name="T1" fmla="*/ 0 h 2070"/>
                <a:gd name="T2" fmla="*/ 0 w 2559"/>
                <a:gd name="T3" fmla="*/ 0 h 2070"/>
                <a:gd name="T4" fmla="*/ 0 w 2559"/>
                <a:gd name="T5" fmla="*/ 0 h 2070"/>
                <a:gd name="T6" fmla="*/ 0 w 2559"/>
                <a:gd name="T7" fmla="*/ 0 h 2070"/>
                <a:gd name="T8" fmla="*/ 0 w 2559"/>
                <a:gd name="T9" fmla="*/ 0 h 2070"/>
                <a:gd name="T10" fmla="*/ 0 w 2559"/>
                <a:gd name="T11" fmla="*/ 0 h 2070"/>
                <a:gd name="T12" fmla="*/ 0 w 2559"/>
                <a:gd name="T13" fmla="*/ 0 h 2070"/>
                <a:gd name="T14" fmla="*/ 0 w 2559"/>
                <a:gd name="T15" fmla="*/ 0 h 2070"/>
                <a:gd name="T16" fmla="*/ 0 w 2559"/>
                <a:gd name="T17" fmla="*/ 0 h 2070"/>
                <a:gd name="T18" fmla="*/ 0 w 2559"/>
                <a:gd name="T19" fmla="*/ 0 h 2070"/>
                <a:gd name="T20" fmla="*/ 0 w 2559"/>
                <a:gd name="T21" fmla="*/ 0 h 2070"/>
                <a:gd name="T22" fmla="*/ 0 w 2559"/>
                <a:gd name="T23" fmla="*/ 0 h 2070"/>
                <a:gd name="T24" fmla="*/ 0 w 2559"/>
                <a:gd name="T25" fmla="*/ 0 h 2070"/>
                <a:gd name="T26" fmla="*/ 0 w 2559"/>
                <a:gd name="T27" fmla="*/ 0 h 2070"/>
                <a:gd name="T28" fmla="*/ 0 w 2559"/>
                <a:gd name="T29" fmla="*/ 0 h 2070"/>
                <a:gd name="T30" fmla="*/ 0 w 2559"/>
                <a:gd name="T31" fmla="*/ 0 h 2070"/>
                <a:gd name="T32" fmla="*/ 0 w 2559"/>
                <a:gd name="T33" fmla="*/ 0 h 2070"/>
                <a:gd name="T34" fmla="*/ 0 w 2559"/>
                <a:gd name="T35" fmla="*/ 0 h 2070"/>
                <a:gd name="T36" fmla="*/ 0 w 2559"/>
                <a:gd name="T37" fmla="*/ 0 h 2070"/>
                <a:gd name="T38" fmla="*/ 0 w 2559"/>
                <a:gd name="T39" fmla="*/ 0 h 2070"/>
                <a:gd name="T40" fmla="*/ 0 w 2559"/>
                <a:gd name="T41" fmla="*/ 0 h 2070"/>
                <a:gd name="T42" fmla="*/ 1 w 2559"/>
                <a:gd name="T43" fmla="*/ 0 h 2070"/>
                <a:gd name="T44" fmla="*/ 1 w 2559"/>
                <a:gd name="T45" fmla="*/ 0 h 2070"/>
                <a:gd name="T46" fmla="*/ 1 w 2559"/>
                <a:gd name="T47" fmla="*/ 0 h 2070"/>
                <a:gd name="T48" fmla="*/ 1 w 2559"/>
                <a:gd name="T49" fmla="*/ 0 h 2070"/>
                <a:gd name="T50" fmla="*/ 1 w 2559"/>
                <a:gd name="T51" fmla="*/ 0 h 2070"/>
                <a:gd name="T52" fmla="*/ 1 w 2559"/>
                <a:gd name="T53" fmla="*/ 0 h 2070"/>
                <a:gd name="T54" fmla="*/ 1 w 2559"/>
                <a:gd name="T55" fmla="*/ 0 h 2070"/>
                <a:gd name="T56" fmla="*/ 1 w 2559"/>
                <a:gd name="T57" fmla="*/ 0 h 2070"/>
                <a:gd name="T58" fmla="*/ 1 w 2559"/>
                <a:gd name="T59" fmla="*/ 0 h 2070"/>
                <a:gd name="T60" fmla="*/ 1 w 2559"/>
                <a:gd name="T61" fmla="*/ 0 h 2070"/>
                <a:gd name="T62" fmla="*/ 1 w 2559"/>
                <a:gd name="T63" fmla="*/ 0 h 2070"/>
                <a:gd name="T64" fmla="*/ 1 w 2559"/>
                <a:gd name="T65" fmla="*/ 0 h 2070"/>
                <a:gd name="T66" fmla="*/ 1 w 2559"/>
                <a:gd name="T67" fmla="*/ 0 h 2070"/>
                <a:gd name="T68" fmla="*/ 1 w 2559"/>
                <a:gd name="T69" fmla="*/ 0 h 2070"/>
                <a:gd name="T70" fmla="*/ 1 w 2559"/>
                <a:gd name="T71" fmla="*/ 0 h 2070"/>
                <a:gd name="T72" fmla="*/ 1 w 2559"/>
                <a:gd name="T73" fmla="*/ 0 h 2070"/>
                <a:gd name="T74" fmla="*/ 1 w 2559"/>
                <a:gd name="T75" fmla="*/ 0 h 2070"/>
                <a:gd name="T76" fmla="*/ 1 w 2559"/>
                <a:gd name="T77" fmla="*/ 0 h 2070"/>
                <a:gd name="T78" fmla="*/ 1 w 2559"/>
                <a:gd name="T79" fmla="*/ 0 h 2070"/>
                <a:gd name="T80" fmla="*/ 1 w 2559"/>
                <a:gd name="T81" fmla="*/ 0 h 2070"/>
                <a:gd name="T82" fmla="*/ 1 w 2559"/>
                <a:gd name="T83" fmla="*/ 0 h 2070"/>
                <a:gd name="T84" fmla="*/ 0 w 2559"/>
                <a:gd name="T85" fmla="*/ 0 h 2070"/>
                <a:gd name="T86" fmla="*/ 0 w 2559"/>
                <a:gd name="T87" fmla="*/ 0 h 2070"/>
                <a:gd name="T88" fmla="*/ 0 w 2559"/>
                <a:gd name="T89" fmla="*/ 0 h 2070"/>
                <a:gd name="T90" fmla="*/ 0 w 2559"/>
                <a:gd name="T91" fmla="*/ 0 h 2070"/>
                <a:gd name="T92" fmla="*/ 0 w 2559"/>
                <a:gd name="T93" fmla="*/ 0 h 2070"/>
                <a:gd name="T94" fmla="*/ 0 w 2559"/>
                <a:gd name="T95" fmla="*/ 0 h 2070"/>
                <a:gd name="T96" fmla="*/ 0 w 2559"/>
                <a:gd name="T97" fmla="*/ 0 h 2070"/>
                <a:gd name="T98" fmla="*/ 0 w 2559"/>
                <a:gd name="T99" fmla="*/ 0 h 2070"/>
                <a:gd name="T100" fmla="*/ 0 w 2559"/>
                <a:gd name="T101" fmla="*/ 0 h 2070"/>
                <a:gd name="T102" fmla="*/ 0 w 2559"/>
                <a:gd name="T103" fmla="*/ 0 h 2070"/>
                <a:gd name="T104" fmla="*/ 0 w 2559"/>
                <a:gd name="T105" fmla="*/ 0 h 2070"/>
                <a:gd name="T106" fmla="*/ 0 w 2559"/>
                <a:gd name="T107" fmla="*/ 0 h 2070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2559"/>
                <a:gd name="T163" fmla="*/ 0 h 2070"/>
                <a:gd name="T164" fmla="*/ 2559 w 2559"/>
                <a:gd name="T165" fmla="*/ 2070 h 2070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2559" h="2070">
                  <a:moveTo>
                    <a:pt x="128" y="141"/>
                  </a:moveTo>
                  <a:lnTo>
                    <a:pt x="128" y="141"/>
                  </a:lnTo>
                  <a:lnTo>
                    <a:pt x="126" y="146"/>
                  </a:lnTo>
                  <a:lnTo>
                    <a:pt x="122" y="154"/>
                  </a:lnTo>
                  <a:lnTo>
                    <a:pt x="118" y="165"/>
                  </a:lnTo>
                  <a:lnTo>
                    <a:pt x="114" y="181"/>
                  </a:lnTo>
                  <a:lnTo>
                    <a:pt x="112" y="200"/>
                  </a:lnTo>
                  <a:lnTo>
                    <a:pt x="109" y="221"/>
                  </a:lnTo>
                  <a:lnTo>
                    <a:pt x="107" y="249"/>
                  </a:lnTo>
                  <a:lnTo>
                    <a:pt x="105" y="276"/>
                  </a:lnTo>
                  <a:lnTo>
                    <a:pt x="105" y="308"/>
                  </a:lnTo>
                  <a:lnTo>
                    <a:pt x="105" y="342"/>
                  </a:lnTo>
                  <a:lnTo>
                    <a:pt x="107" y="384"/>
                  </a:lnTo>
                  <a:lnTo>
                    <a:pt x="109" y="426"/>
                  </a:lnTo>
                  <a:lnTo>
                    <a:pt x="116" y="472"/>
                  </a:lnTo>
                  <a:lnTo>
                    <a:pt x="124" y="521"/>
                  </a:lnTo>
                  <a:lnTo>
                    <a:pt x="137" y="574"/>
                  </a:lnTo>
                  <a:lnTo>
                    <a:pt x="147" y="624"/>
                  </a:lnTo>
                  <a:lnTo>
                    <a:pt x="156" y="665"/>
                  </a:lnTo>
                  <a:lnTo>
                    <a:pt x="158" y="703"/>
                  </a:lnTo>
                  <a:lnTo>
                    <a:pt x="160" y="736"/>
                  </a:lnTo>
                  <a:lnTo>
                    <a:pt x="158" y="764"/>
                  </a:lnTo>
                  <a:lnTo>
                    <a:pt x="154" y="789"/>
                  </a:lnTo>
                  <a:lnTo>
                    <a:pt x="147" y="810"/>
                  </a:lnTo>
                  <a:lnTo>
                    <a:pt x="141" y="835"/>
                  </a:lnTo>
                  <a:lnTo>
                    <a:pt x="128" y="854"/>
                  </a:lnTo>
                  <a:lnTo>
                    <a:pt x="118" y="875"/>
                  </a:lnTo>
                  <a:lnTo>
                    <a:pt x="105" y="896"/>
                  </a:lnTo>
                  <a:lnTo>
                    <a:pt x="90" y="918"/>
                  </a:lnTo>
                  <a:lnTo>
                    <a:pt x="74" y="945"/>
                  </a:lnTo>
                  <a:lnTo>
                    <a:pt x="59" y="975"/>
                  </a:lnTo>
                  <a:lnTo>
                    <a:pt x="44" y="1011"/>
                  </a:lnTo>
                  <a:lnTo>
                    <a:pt x="29" y="1053"/>
                  </a:lnTo>
                  <a:lnTo>
                    <a:pt x="13" y="1095"/>
                  </a:lnTo>
                  <a:lnTo>
                    <a:pt x="6" y="1133"/>
                  </a:lnTo>
                  <a:lnTo>
                    <a:pt x="0" y="1167"/>
                  </a:lnTo>
                  <a:lnTo>
                    <a:pt x="0" y="1198"/>
                  </a:lnTo>
                  <a:lnTo>
                    <a:pt x="2" y="1224"/>
                  </a:lnTo>
                  <a:lnTo>
                    <a:pt x="6" y="1251"/>
                  </a:lnTo>
                  <a:lnTo>
                    <a:pt x="15" y="1278"/>
                  </a:lnTo>
                  <a:lnTo>
                    <a:pt x="25" y="1302"/>
                  </a:lnTo>
                  <a:lnTo>
                    <a:pt x="34" y="1327"/>
                  </a:lnTo>
                  <a:lnTo>
                    <a:pt x="48" y="1356"/>
                  </a:lnTo>
                  <a:lnTo>
                    <a:pt x="59" y="1384"/>
                  </a:lnTo>
                  <a:lnTo>
                    <a:pt x="72" y="1416"/>
                  </a:lnTo>
                  <a:lnTo>
                    <a:pt x="84" y="1453"/>
                  </a:lnTo>
                  <a:lnTo>
                    <a:pt x="95" y="1492"/>
                  </a:lnTo>
                  <a:lnTo>
                    <a:pt x="105" y="1536"/>
                  </a:lnTo>
                  <a:lnTo>
                    <a:pt x="114" y="1588"/>
                  </a:lnTo>
                  <a:lnTo>
                    <a:pt x="118" y="1637"/>
                  </a:lnTo>
                  <a:lnTo>
                    <a:pt x="118" y="1681"/>
                  </a:lnTo>
                  <a:lnTo>
                    <a:pt x="116" y="1719"/>
                  </a:lnTo>
                  <a:lnTo>
                    <a:pt x="112" y="1751"/>
                  </a:lnTo>
                  <a:lnTo>
                    <a:pt x="105" y="1776"/>
                  </a:lnTo>
                  <a:lnTo>
                    <a:pt x="99" y="1800"/>
                  </a:lnTo>
                  <a:lnTo>
                    <a:pt x="90" y="1821"/>
                  </a:lnTo>
                  <a:lnTo>
                    <a:pt x="82" y="1840"/>
                  </a:lnTo>
                  <a:lnTo>
                    <a:pt x="74" y="1856"/>
                  </a:lnTo>
                  <a:lnTo>
                    <a:pt x="67" y="1873"/>
                  </a:lnTo>
                  <a:lnTo>
                    <a:pt x="63" y="1888"/>
                  </a:lnTo>
                  <a:lnTo>
                    <a:pt x="59" y="1907"/>
                  </a:lnTo>
                  <a:lnTo>
                    <a:pt x="57" y="1926"/>
                  </a:lnTo>
                  <a:lnTo>
                    <a:pt x="61" y="1949"/>
                  </a:lnTo>
                  <a:lnTo>
                    <a:pt x="67" y="1973"/>
                  </a:lnTo>
                  <a:lnTo>
                    <a:pt x="78" y="2004"/>
                  </a:lnTo>
                  <a:lnTo>
                    <a:pt x="91" y="2027"/>
                  </a:lnTo>
                  <a:lnTo>
                    <a:pt x="109" y="2046"/>
                  </a:lnTo>
                  <a:lnTo>
                    <a:pt x="131" y="2051"/>
                  </a:lnTo>
                  <a:lnTo>
                    <a:pt x="156" y="2051"/>
                  </a:lnTo>
                  <a:lnTo>
                    <a:pt x="183" y="2046"/>
                  </a:lnTo>
                  <a:lnTo>
                    <a:pt x="215" y="2034"/>
                  </a:lnTo>
                  <a:lnTo>
                    <a:pt x="249" y="2019"/>
                  </a:lnTo>
                  <a:lnTo>
                    <a:pt x="289" y="2000"/>
                  </a:lnTo>
                  <a:lnTo>
                    <a:pt x="327" y="1981"/>
                  </a:lnTo>
                  <a:lnTo>
                    <a:pt x="373" y="1962"/>
                  </a:lnTo>
                  <a:lnTo>
                    <a:pt x="420" y="1941"/>
                  </a:lnTo>
                  <a:lnTo>
                    <a:pt x="470" y="1926"/>
                  </a:lnTo>
                  <a:lnTo>
                    <a:pt x="521" y="1913"/>
                  </a:lnTo>
                  <a:lnTo>
                    <a:pt x="578" y="1905"/>
                  </a:lnTo>
                  <a:lnTo>
                    <a:pt x="635" y="1905"/>
                  </a:lnTo>
                  <a:lnTo>
                    <a:pt x="696" y="1911"/>
                  </a:lnTo>
                  <a:lnTo>
                    <a:pt x="751" y="1920"/>
                  </a:lnTo>
                  <a:lnTo>
                    <a:pt x="799" y="1928"/>
                  </a:lnTo>
                  <a:lnTo>
                    <a:pt x="838" y="1935"/>
                  </a:lnTo>
                  <a:lnTo>
                    <a:pt x="873" y="1943"/>
                  </a:lnTo>
                  <a:lnTo>
                    <a:pt x="899" y="1951"/>
                  </a:lnTo>
                  <a:lnTo>
                    <a:pt x="924" y="1958"/>
                  </a:lnTo>
                  <a:lnTo>
                    <a:pt x="945" y="1966"/>
                  </a:lnTo>
                  <a:lnTo>
                    <a:pt x="966" y="1973"/>
                  </a:lnTo>
                  <a:lnTo>
                    <a:pt x="987" y="1981"/>
                  </a:lnTo>
                  <a:lnTo>
                    <a:pt x="1009" y="1989"/>
                  </a:lnTo>
                  <a:lnTo>
                    <a:pt x="1036" y="1996"/>
                  </a:lnTo>
                  <a:lnTo>
                    <a:pt x="1067" y="2008"/>
                  </a:lnTo>
                  <a:lnTo>
                    <a:pt x="1101" y="2017"/>
                  </a:lnTo>
                  <a:lnTo>
                    <a:pt x="1146" y="2029"/>
                  </a:lnTo>
                  <a:lnTo>
                    <a:pt x="1200" y="2042"/>
                  </a:lnTo>
                  <a:lnTo>
                    <a:pt x="1262" y="2055"/>
                  </a:lnTo>
                  <a:lnTo>
                    <a:pt x="1323" y="2065"/>
                  </a:lnTo>
                  <a:lnTo>
                    <a:pt x="1376" y="2070"/>
                  </a:lnTo>
                  <a:lnTo>
                    <a:pt x="1420" y="2070"/>
                  </a:lnTo>
                  <a:lnTo>
                    <a:pt x="1458" y="2065"/>
                  </a:lnTo>
                  <a:lnTo>
                    <a:pt x="1488" y="2057"/>
                  </a:lnTo>
                  <a:lnTo>
                    <a:pt x="1517" y="2046"/>
                  </a:lnTo>
                  <a:lnTo>
                    <a:pt x="1542" y="2034"/>
                  </a:lnTo>
                  <a:lnTo>
                    <a:pt x="1566" y="2023"/>
                  </a:lnTo>
                  <a:lnTo>
                    <a:pt x="1589" y="2008"/>
                  </a:lnTo>
                  <a:lnTo>
                    <a:pt x="1614" y="1994"/>
                  </a:lnTo>
                  <a:lnTo>
                    <a:pt x="1642" y="1983"/>
                  </a:lnTo>
                  <a:lnTo>
                    <a:pt x="1677" y="1975"/>
                  </a:lnTo>
                  <a:lnTo>
                    <a:pt x="1717" y="1968"/>
                  </a:lnTo>
                  <a:lnTo>
                    <a:pt x="1764" y="1966"/>
                  </a:lnTo>
                  <a:lnTo>
                    <a:pt x="1819" y="1972"/>
                  </a:lnTo>
                  <a:lnTo>
                    <a:pt x="1888" y="1981"/>
                  </a:lnTo>
                  <a:lnTo>
                    <a:pt x="1956" y="1989"/>
                  </a:lnTo>
                  <a:lnTo>
                    <a:pt x="2015" y="1998"/>
                  </a:lnTo>
                  <a:lnTo>
                    <a:pt x="2066" y="2004"/>
                  </a:lnTo>
                  <a:lnTo>
                    <a:pt x="2112" y="2011"/>
                  </a:lnTo>
                  <a:lnTo>
                    <a:pt x="2150" y="2015"/>
                  </a:lnTo>
                  <a:lnTo>
                    <a:pt x="2182" y="2019"/>
                  </a:lnTo>
                  <a:lnTo>
                    <a:pt x="2211" y="2023"/>
                  </a:lnTo>
                  <a:lnTo>
                    <a:pt x="2234" y="2025"/>
                  </a:lnTo>
                  <a:lnTo>
                    <a:pt x="2253" y="2025"/>
                  </a:lnTo>
                  <a:lnTo>
                    <a:pt x="2270" y="2025"/>
                  </a:lnTo>
                  <a:lnTo>
                    <a:pt x="2285" y="2023"/>
                  </a:lnTo>
                  <a:lnTo>
                    <a:pt x="2298" y="2023"/>
                  </a:lnTo>
                  <a:lnTo>
                    <a:pt x="2310" y="2019"/>
                  </a:lnTo>
                  <a:lnTo>
                    <a:pt x="2323" y="2017"/>
                  </a:lnTo>
                  <a:lnTo>
                    <a:pt x="2336" y="2013"/>
                  </a:lnTo>
                  <a:lnTo>
                    <a:pt x="2353" y="2013"/>
                  </a:lnTo>
                  <a:lnTo>
                    <a:pt x="2369" y="2008"/>
                  </a:lnTo>
                  <a:lnTo>
                    <a:pt x="2386" y="2002"/>
                  </a:lnTo>
                  <a:lnTo>
                    <a:pt x="2401" y="1994"/>
                  </a:lnTo>
                  <a:lnTo>
                    <a:pt x="2420" y="1989"/>
                  </a:lnTo>
                  <a:lnTo>
                    <a:pt x="2437" y="1977"/>
                  </a:lnTo>
                  <a:lnTo>
                    <a:pt x="2452" y="1966"/>
                  </a:lnTo>
                  <a:lnTo>
                    <a:pt x="2467" y="1953"/>
                  </a:lnTo>
                  <a:lnTo>
                    <a:pt x="2483" y="1939"/>
                  </a:lnTo>
                  <a:lnTo>
                    <a:pt x="2492" y="1922"/>
                  </a:lnTo>
                  <a:lnTo>
                    <a:pt x="2500" y="1901"/>
                  </a:lnTo>
                  <a:lnTo>
                    <a:pt x="2503" y="1880"/>
                  </a:lnTo>
                  <a:lnTo>
                    <a:pt x="2507" y="1856"/>
                  </a:lnTo>
                  <a:lnTo>
                    <a:pt x="2503" y="1827"/>
                  </a:lnTo>
                  <a:lnTo>
                    <a:pt x="2498" y="1797"/>
                  </a:lnTo>
                  <a:lnTo>
                    <a:pt x="2484" y="1762"/>
                  </a:lnTo>
                  <a:lnTo>
                    <a:pt x="2471" y="1726"/>
                  </a:lnTo>
                  <a:lnTo>
                    <a:pt x="2452" y="1686"/>
                  </a:lnTo>
                  <a:lnTo>
                    <a:pt x="2437" y="1650"/>
                  </a:lnTo>
                  <a:lnTo>
                    <a:pt x="2424" y="1616"/>
                  </a:lnTo>
                  <a:lnTo>
                    <a:pt x="2414" y="1586"/>
                  </a:lnTo>
                  <a:lnTo>
                    <a:pt x="2407" y="1555"/>
                  </a:lnTo>
                  <a:lnTo>
                    <a:pt x="2401" y="1527"/>
                  </a:lnTo>
                  <a:lnTo>
                    <a:pt x="2397" y="1498"/>
                  </a:lnTo>
                  <a:lnTo>
                    <a:pt x="2397" y="1472"/>
                  </a:lnTo>
                  <a:lnTo>
                    <a:pt x="2397" y="1443"/>
                  </a:lnTo>
                  <a:lnTo>
                    <a:pt x="2399" y="1416"/>
                  </a:lnTo>
                  <a:lnTo>
                    <a:pt x="2403" y="1386"/>
                  </a:lnTo>
                  <a:lnTo>
                    <a:pt x="2410" y="1359"/>
                  </a:lnTo>
                  <a:lnTo>
                    <a:pt x="2420" y="1327"/>
                  </a:lnTo>
                  <a:lnTo>
                    <a:pt x="2429" y="1297"/>
                  </a:lnTo>
                  <a:lnTo>
                    <a:pt x="2443" y="1261"/>
                  </a:lnTo>
                  <a:lnTo>
                    <a:pt x="2456" y="1226"/>
                  </a:lnTo>
                  <a:lnTo>
                    <a:pt x="2469" y="1184"/>
                  </a:lnTo>
                  <a:lnTo>
                    <a:pt x="2484" y="1143"/>
                  </a:lnTo>
                  <a:lnTo>
                    <a:pt x="2500" y="1097"/>
                  </a:lnTo>
                  <a:lnTo>
                    <a:pt x="2515" y="1051"/>
                  </a:lnTo>
                  <a:lnTo>
                    <a:pt x="2526" y="1002"/>
                  </a:lnTo>
                  <a:lnTo>
                    <a:pt x="2540" y="953"/>
                  </a:lnTo>
                  <a:lnTo>
                    <a:pt x="2549" y="903"/>
                  </a:lnTo>
                  <a:lnTo>
                    <a:pt x="2557" y="854"/>
                  </a:lnTo>
                  <a:lnTo>
                    <a:pt x="2559" y="800"/>
                  </a:lnTo>
                  <a:lnTo>
                    <a:pt x="2559" y="749"/>
                  </a:lnTo>
                  <a:lnTo>
                    <a:pt x="2555" y="700"/>
                  </a:lnTo>
                  <a:lnTo>
                    <a:pt x="2545" y="650"/>
                  </a:lnTo>
                  <a:lnTo>
                    <a:pt x="2530" y="601"/>
                  </a:lnTo>
                  <a:lnTo>
                    <a:pt x="2509" y="553"/>
                  </a:lnTo>
                  <a:lnTo>
                    <a:pt x="2481" y="508"/>
                  </a:lnTo>
                  <a:lnTo>
                    <a:pt x="2446" y="464"/>
                  </a:lnTo>
                  <a:lnTo>
                    <a:pt x="2412" y="422"/>
                  </a:lnTo>
                  <a:lnTo>
                    <a:pt x="2391" y="390"/>
                  </a:lnTo>
                  <a:lnTo>
                    <a:pt x="2378" y="359"/>
                  </a:lnTo>
                  <a:lnTo>
                    <a:pt x="2374" y="335"/>
                  </a:lnTo>
                  <a:lnTo>
                    <a:pt x="2378" y="314"/>
                  </a:lnTo>
                  <a:lnTo>
                    <a:pt x="2389" y="297"/>
                  </a:lnTo>
                  <a:lnTo>
                    <a:pt x="2405" y="280"/>
                  </a:lnTo>
                  <a:lnTo>
                    <a:pt x="2424" y="268"/>
                  </a:lnTo>
                  <a:lnTo>
                    <a:pt x="2443" y="257"/>
                  </a:lnTo>
                  <a:lnTo>
                    <a:pt x="2465" y="247"/>
                  </a:lnTo>
                  <a:lnTo>
                    <a:pt x="2486" y="238"/>
                  </a:lnTo>
                  <a:lnTo>
                    <a:pt x="2507" y="230"/>
                  </a:lnTo>
                  <a:lnTo>
                    <a:pt x="2524" y="219"/>
                  </a:lnTo>
                  <a:lnTo>
                    <a:pt x="2538" y="209"/>
                  </a:lnTo>
                  <a:lnTo>
                    <a:pt x="2545" y="198"/>
                  </a:lnTo>
                  <a:lnTo>
                    <a:pt x="2547" y="184"/>
                  </a:lnTo>
                  <a:lnTo>
                    <a:pt x="2538" y="167"/>
                  </a:lnTo>
                  <a:lnTo>
                    <a:pt x="2519" y="150"/>
                  </a:lnTo>
                  <a:lnTo>
                    <a:pt x="2492" y="133"/>
                  </a:lnTo>
                  <a:lnTo>
                    <a:pt x="2460" y="118"/>
                  </a:lnTo>
                  <a:lnTo>
                    <a:pt x="2418" y="103"/>
                  </a:lnTo>
                  <a:lnTo>
                    <a:pt x="2372" y="89"/>
                  </a:lnTo>
                  <a:lnTo>
                    <a:pt x="2321" y="78"/>
                  </a:lnTo>
                  <a:lnTo>
                    <a:pt x="2270" y="70"/>
                  </a:lnTo>
                  <a:lnTo>
                    <a:pt x="2211" y="63"/>
                  </a:lnTo>
                  <a:lnTo>
                    <a:pt x="2152" y="59"/>
                  </a:lnTo>
                  <a:lnTo>
                    <a:pt x="2093" y="61"/>
                  </a:lnTo>
                  <a:lnTo>
                    <a:pt x="2034" y="67"/>
                  </a:lnTo>
                  <a:lnTo>
                    <a:pt x="1975" y="74"/>
                  </a:lnTo>
                  <a:lnTo>
                    <a:pt x="1922" y="88"/>
                  </a:lnTo>
                  <a:lnTo>
                    <a:pt x="1869" y="108"/>
                  </a:lnTo>
                  <a:lnTo>
                    <a:pt x="1821" y="135"/>
                  </a:lnTo>
                  <a:lnTo>
                    <a:pt x="1775" y="160"/>
                  </a:lnTo>
                  <a:lnTo>
                    <a:pt x="1734" y="184"/>
                  </a:lnTo>
                  <a:lnTo>
                    <a:pt x="1694" y="203"/>
                  </a:lnTo>
                  <a:lnTo>
                    <a:pt x="1656" y="221"/>
                  </a:lnTo>
                  <a:lnTo>
                    <a:pt x="1620" y="234"/>
                  </a:lnTo>
                  <a:lnTo>
                    <a:pt x="1585" y="245"/>
                  </a:lnTo>
                  <a:lnTo>
                    <a:pt x="1553" y="253"/>
                  </a:lnTo>
                  <a:lnTo>
                    <a:pt x="1521" y="259"/>
                  </a:lnTo>
                  <a:lnTo>
                    <a:pt x="1488" y="259"/>
                  </a:lnTo>
                  <a:lnTo>
                    <a:pt x="1458" y="255"/>
                  </a:lnTo>
                  <a:lnTo>
                    <a:pt x="1426" y="247"/>
                  </a:lnTo>
                  <a:lnTo>
                    <a:pt x="1395" y="240"/>
                  </a:lnTo>
                  <a:lnTo>
                    <a:pt x="1361" y="226"/>
                  </a:lnTo>
                  <a:lnTo>
                    <a:pt x="1329" y="209"/>
                  </a:lnTo>
                  <a:lnTo>
                    <a:pt x="1296" y="190"/>
                  </a:lnTo>
                  <a:lnTo>
                    <a:pt x="1262" y="167"/>
                  </a:lnTo>
                  <a:lnTo>
                    <a:pt x="1226" y="141"/>
                  </a:lnTo>
                  <a:lnTo>
                    <a:pt x="1194" y="118"/>
                  </a:lnTo>
                  <a:lnTo>
                    <a:pt x="1163" y="93"/>
                  </a:lnTo>
                  <a:lnTo>
                    <a:pt x="1137" y="72"/>
                  </a:lnTo>
                  <a:lnTo>
                    <a:pt x="1108" y="53"/>
                  </a:lnTo>
                  <a:lnTo>
                    <a:pt x="1082" y="36"/>
                  </a:lnTo>
                  <a:lnTo>
                    <a:pt x="1057" y="21"/>
                  </a:lnTo>
                  <a:lnTo>
                    <a:pt x="1032" y="11"/>
                  </a:lnTo>
                  <a:lnTo>
                    <a:pt x="1006" y="4"/>
                  </a:lnTo>
                  <a:lnTo>
                    <a:pt x="979" y="0"/>
                  </a:lnTo>
                  <a:lnTo>
                    <a:pt x="949" y="0"/>
                  </a:lnTo>
                  <a:lnTo>
                    <a:pt x="920" y="4"/>
                  </a:lnTo>
                  <a:lnTo>
                    <a:pt x="886" y="11"/>
                  </a:lnTo>
                  <a:lnTo>
                    <a:pt x="854" y="27"/>
                  </a:lnTo>
                  <a:lnTo>
                    <a:pt x="814" y="48"/>
                  </a:lnTo>
                  <a:lnTo>
                    <a:pt x="774" y="72"/>
                  </a:lnTo>
                  <a:lnTo>
                    <a:pt x="728" y="99"/>
                  </a:lnTo>
                  <a:lnTo>
                    <a:pt x="686" y="120"/>
                  </a:lnTo>
                  <a:lnTo>
                    <a:pt x="645" y="137"/>
                  </a:lnTo>
                  <a:lnTo>
                    <a:pt x="608" y="150"/>
                  </a:lnTo>
                  <a:lnTo>
                    <a:pt x="572" y="160"/>
                  </a:lnTo>
                  <a:lnTo>
                    <a:pt x="538" y="165"/>
                  </a:lnTo>
                  <a:lnTo>
                    <a:pt x="506" y="169"/>
                  </a:lnTo>
                  <a:lnTo>
                    <a:pt x="477" y="169"/>
                  </a:lnTo>
                  <a:lnTo>
                    <a:pt x="449" y="164"/>
                  </a:lnTo>
                  <a:lnTo>
                    <a:pt x="426" y="156"/>
                  </a:lnTo>
                  <a:lnTo>
                    <a:pt x="401" y="146"/>
                  </a:lnTo>
                  <a:lnTo>
                    <a:pt x="382" y="135"/>
                  </a:lnTo>
                  <a:lnTo>
                    <a:pt x="361" y="120"/>
                  </a:lnTo>
                  <a:lnTo>
                    <a:pt x="346" y="105"/>
                  </a:lnTo>
                  <a:lnTo>
                    <a:pt x="333" y="86"/>
                  </a:lnTo>
                  <a:lnTo>
                    <a:pt x="323" y="67"/>
                  </a:lnTo>
                  <a:lnTo>
                    <a:pt x="310" y="48"/>
                  </a:lnTo>
                  <a:lnTo>
                    <a:pt x="299" y="38"/>
                  </a:lnTo>
                  <a:lnTo>
                    <a:pt x="283" y="30"/>
                  </a:lnTo>
                  <a:lnTo>
                    <a:pt x="270" y="30"/>
                  </a:lnTo>
                  <a:lnTo>
                    <a:pt x="253" y="32"/>
                  </a:lnTo>
                  <a:lnTo>
                    <a:pt x="238" y="38"/>
                  </a:lnTo>
                  <a:lnTo>
                    <a:pt x="221" y="48"/>
                  </a:lnTo>
                  <a:lnTo>
                    <a:pt x="205" y="61"/>
                  </a:lnTo>
                  <a:lnTo>
                    <a:pt x="190" y="72"/>
                  </a:lnTo>
                  <a:lnTo>
                    <a:pt x="175" y="86"/>
                  </a:lnTo>
                  <a:lnTo>
                    <a:pt x="162" y="99"/>
                  </a:lnTo>
                  <a:lnTo>
                    <a:pt x="150" y="112"/>
                  </a:lnTo>
                  <a:lnTo>
                    <a:pt x="141" y="124"/>
                  </a:lnTo>
                  <a:lnTo>
                    <a:pt x="133" y="133"/>
                  </a:lnTo>
                  <a:lnTo>
                    <a:pt x="128" y="137"/>
                  </a:lnTo>
                  <a:lnTo>
                    <a:pt x="128" y="141"/>
                  </a:lnTo>
                  <a:close/>
                </a:path>
              </a:pathLst>
            </a:custGeom>
            <a:solidFill>
              <a:srgbClr val="FFF2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" name="Freeform 5">
              <a:extLst>
                <a:ext uri="{FF2B5EF4-FFF2-40B4-BE49-F238E27FC236}">
                  <a16:creationId xmlns:a16="http://schemas.microsoft.com/office/drawing/2014/main" id="{70928576-7C5C-798E-514B-4E52A95A6B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12" y="967"/>
              <a:ext cx="534" cy="387"/>
            </a:xfrm>
            <a:custGeom>
              <a:avLst/>
              <a:gdLst>
                <a:gd name="T0" fmla="*/ 0 w 1747"/>
                <a:gd name="T1" fmla="*/ 0 h 1377"/>
                <a:gd name="T2" fmla="*/ 0 w 1747"/>
                <a:gd name="T3" fmla="*/ 0 h 1377"/>
                <a:gd name="T4" fmla="*/ 0 w 1747"/>
                <a:gd name="T5" fmla="*/ 0 h 1377"/>
                <a:gd name="T6" fmla="*/ 0 w 1747"/>
                <a:gd name="T7" fmla="*/ 0 h 1377"/>
                <a:gd name="T8" fmla="*/ 0 w 1747"/>
                <a:gd name="T9" fmla="*/ 0 h 1377"/>
                <a:gd name="T10" fmla="*/ 0 w 1747"/>
                <a:gd name="T11" fmla="*/ 0 h 1377"/>
                <a:gd name="T12" fmla="*/ 0 w 1747"/>
                <a:gd name="T13" fmla="*/ 0 h 1377"/>
                <a:gd name="T14" fmla="*/ 0 w 1747"/>
                <a:gd name="T15" fmla="*/ 0 h 1377"/>
                <a:gd name="T16" fmla="*/ 0 w 1747"/>
                <a:gd name="T17" fmla="*/ 0 h 1377"/>
                <a:gd name="T18" fmla="*/ 0 w 1747"/>
                <a:gd name="T19" fmla="*/ 0 h 1377"/>
                <a:gd name="T20" fmla="*/ 0 w 1747"/>
                <a:gd name="T21" fmla="*/ 0 h 1377"/>
                <a:gd name="T22" fmla="*/ 0 w 1747"/>
                <a:gd name="T23" fmla="*/ 0 h 1377"/>
                <a:gd name="T24" fmla="*/ 0 w 1747"/>
                <a:gd name="T25" fmla="*/ 0 h 1377"/>
                <a:gd name="T26" fmla="*/ 0 w 1747"/>
                <a:gd name="T27" fmla="*/ 0 h 1377"/>
                <a:gd name="T28" fmla="*/ 0 w 1747"/>
                <a:gd name="T29" fmla="*/ 0 h 1377"/>
                <a:gd name="T30" fmla="*/ 0 w 1747"/>
                <a:gd name="T31" fmla="*/ 0 h 1377"/>
                <a:gd name="T32" fmla="*/ 0 w 1747"/>
                <a:gd name="T33" fmla="*/ 0 h 1377"/>
                <a:gd name="T34" fmla="*/ 0 w 1747"/>
                <a:gd name="T35" fmla="*/ 0 h 1377"/>
                <a:gd name="T36" fmla="*/ 0 w 1747"/>
                <a:gd name="T37" fmla="*/ 0 h 1377"/>
                <a:gd name="T38" fmla="*/ 0 w 1747"/>
                <a:gd name="T39" fmla="*/ 0 h 1377"/>
                <a:gd name="T40" fmla="*/ 0 w 1747"/>
                <a:gd name="T41" fmla="*/ 0 h 1377"/>
                <a:gd name="T42" fmla="*/ 0 w 1747"/>
                <a:gd name="T43" fmla="*/ 0 h 1377"/>
                <a:gd name="T44" fmla="*/ 0 w 1747"/>
                <a:gd name="T45" fmla="*/ 0 h 1377"/>
                <a:gd name="T46" fmla="*/ 0 w 1747"/>
                <a:gd name="T47" fmla="*/ 0 h 1377"/>
                <a:gd name="T48" fmla="*/ 0 w 1747"/>
                <a:gd name="T49" fmla="*/ 0 h 1377"/>
                <a:gd name="T50" fmla="*/ 1 w 1747"/>
                <a:gd name="T51" fmla="*/ 0 h 1377"/>
                <a:gd name="T52" fmla="*/ 0 w 1747"/>
                <a:gd name="T53" fmla="*/ 0 h 1377"/>
                <a:gd name="T54" fmla="*/ 0 w 1747"/>
                <a:gd name="T55" fmla="*/ 0 h 1377"/>
                <a:gd name="T56" fmla="*/ 0 w 1747"/>
                <a:gd name="T57" fmla="*/ 0 h 1377"/>
                <a:gd name="T58" fmla="*/ 1 w 1747"/>
                <a:gd name="T59" fmla="*/ 0 h 1377"/>
                <a:gd name="T60" fmla="*/ 1 w 1747"/>
                <a:gd name="T61" fmla="*/ 0 h 1377"/>
                <a:gd name="T62" fmla="*/ 1 w 1747"/>
                <a:gd name="T63" fmla="*/ 0 h 1377"/>
                <a:gd name="T64" fmla="*/ 1 w 1747"/>
                <a:gd name="T65" fmla="*/ 0 h 1377"/>
                <a:gd name="T66" fmla="*/ 1 w 1747"/>
                <a:gd name="T67" fmla="*/ 0 h 1377"/>
                <a:gd name="T68" fmla="*/ 1 w 1747"/>
                <a:gd name="T69" fmla="*/ 0 h 1377"/>
                <a:gd name="T70" fmla="*/ 1 w 1747"/>
                <a:gd name="T71" fmla="*/ 0 h 1377"/>
                <a:gd name="T72" fmla="*/ 1 w 1747"/>
                <a:gd name="T73" fmla="*/ 0 h 1377"/>
                <a:gd name="T74" fmla="*/ 1 w 1747"/>
                <a:gd name="T75" fmla="*/ 0 h 1377"/>
                <a:gd name="T76" fmla="*/ 0 w 1747"/>
                <a:gd name="T77" fmla="*/ 0 h 1377"/>
                <a:gd name="T78" fmla="*/ 0 w 1747"/>
                <a:gd name="T79" fmla="*/ 0 h 1377"/>
                <a:gd name="T80" fmla="*/ 0 w 1747"/>
                <a:gd name="T81" fmla="*/ 0 h 1377"/>
                <a:gd name="T82" fmla="*/ 0 w 1747"/>
                <a:gd name="T83" fmla="*/ 0 h 1377"/>
                <a:gd name="T84" fmla="*/ 0 w 1747"/>
                <a:gd name="T85" fmla="*/ 0 h 1377"/>
                <a:gd name="T86" fmla="*/ 0 w 1747"/>
                <a:gd name="T87" fmla="*/ 0 h 1377"/>
                <a:gd name="T88" fmla="*/ 0 w 1747"/>
                <a:gd name="T89" fmla="*/ 0 h 1377"/>
                <a:gd name="T90" fmla="*/ 0 w 1747"/>
                <a:gd name="T91" fmla="*/ 0 h 1377"/>
                <a:gd name="T92" fmla="*/ 0 w 1747"/>
                <a:gd name="T93" fmla="*/ 0 h 1377"/>
                <a:gd name="T94" fmla="*/ 0 w 1747"/>
                <a:gd name="T95" fmla="*/ 0 h 1377"/>
                <a:gd name="T96" fmla="*/ 0 w 1747"/>
                <a:gd name="T97" fmla="*/ 0 h 1377"/>
                <a:gd name="T98" fmla="*/ 0 w 1747"/>
                <a:gd name="T99" fmla="*/ 0 h 1377"/>
                <a:gd name="T100" fmla="*/ 0 w 1747"/>
                <a:gd name="T101" fmla="*/ 0 h 1377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747"/>
                <a:gd name="T154" fmla="*/ 0 h 1377"/>
                <a:gd name="T155" fmla="*/ 1747 w 1747"/>
                <a:gd name="T156" fmla="*/ 1377 h 1377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747" h="1377">
                  <a:moveTo>
                    <a:pt x="66" y="52"/>
                  </a:moveTo>
                  <a:lnTo>
                    <a:pt x="66" y="53"/>
                  </a:lnTo>
                  <a:lnTo>
                    <a:pt x="64" y="59"/>
                  </a:lnTo>
                  <a:lnTo>
                    <a:pt x="63" y="67"/>
                  </a:lnTo>
                  <a:lnTo>
                    <a:pt x="61" y="80"/>
                  </a:lnTo>
                  <a:lnTo>
                    <a:pt x="57" y="95"/>
                  </a:lnTo>
                  <a:lnTo>
                    <a:pt x="53" y="114"/>
                  </a:lnTo>
                  <a:lnTo>
                    <a:pt x="51" y="135"/>
                  </a:lnTo>
                  <a:lnTo>
                    <a:pt x="49" y="162"/>
                  </a:lnTo>
                  <a:lnTo>
                    <a:pt x="45" y="187"/>
                  </a:lnTo>
                  <a:lnTo>
                    <a:pt x="44" y="217"/>
                  </a:lnTo>
                  <a:lnTo>
                    <a:pt x="44" y="249"/>
                  </a:lnTo>
                  <a:lnTo>
                    <a:pt x="44" y="283"/>
                  </a:lnTo>
                  <a:lnTo>
                    <a:pt x="44" y="320"/>
                  </a:lnTo>
                  <a:lnTo>
                    <a:pt x="44" y="360"/>
                  </a:lnTo>
                  <a:lnTo>
                    <a:pt x="47" y="398"/>
                  </a:lnTo>
                  <a:lnTo>
                    <a:pt x="53" y="441"/>
                  </a:lnTo>
                  <a:lnTo>
                    <a:pt x="55" y="481"/>
                  </a:lnTo>
                  <a:lnTo>
                    <a:pt x="57" y="517"/>
                  </a:lnTo>
                  <a:lnTo>
                    <a:pt x="57" y="552"/>
                  </a:lnTo>
                  <a:lnTo>
                    <a:pt x="57" y="582"/>
                  </a:lnTo>
                  <a:lnTo>
                    <a:pt x="55" y="607"/>
                  </a:lnTo>
                  <a:lnTo>
                    <a:pt x="53" y="631"/>
                  </a:lnTo>
                  <a:lnTo>
                    <a:pt x="47" y="652"/>
                  </a:lnTo>
                  <a:lnTo>
                    <a:pt x="45" y="673"/>
                  </a:lnTo>
                  <a:lnTo>
                    <a:pt x="40" y="690"/>
                  </a:lnTo>
                  <a:lnTo>
                    <a:pt x="34" y="709"/>
                  </a:lnTo>
                  <a:lnTo>
                    <a:pt x="30" y="725"/>
                  </a:lnTo>
                  <a:lnTo>
                    <a:pt x="25" y="742"/>
                  </a:lnTo>
                  <a:lnTo>
                    <a:pt x="19" y="757"/>
                  </a:lnTo>
                  <a:lnTo>
                    <a:pt x="15" y="770"/>
                  </a:lnTo>
                  <a:lnTo>
                    <a:pt x="11" y="787"/>
                  </a:lnTo>
                  <a:lnTo>
                    <a:pt x="7" y="806"/>
                  </a:lnTo>
                  <a:lnTo>
                    <a:pt x="4" y="821"/>
                  </a:lnTo>
                  <a:lnTo>
                    <a:pt x="6" y="839"/>
                  </a:lnTo>
                  <a:lnTo>
                    <a:pt x="7" y="854"/>
                  </a:lnTo>
                  <a:lnTo>
                    <a:pt x="13" y="869"/>
                  </a:lnTo>
                  <a:lnTo>
                    <a:pt x="19" y="884"/>
                  </a:lnTo>
                  <a:lnTo>
                    <a:pt x="26" y="901"/>
                  </a:lnTo>
                  <a:lnTo>
                    <a:pt x="34" y="917"/>
                  </a:lnTo>
                  <a:lnTo>
                    <a:pt x="44" y="936"/>
                  </a:lnTo>
                  <a:lnTo>
                    <a:pt x="53" y="951"/>
                  </a:lnTo>
                  <a:lnTo>
                    <a:pt x="63" y="968"/>
                  </a:lnTo>
                  <a:lnTo>
                    <a:pt x="72" y="989"/>
                  </a:lnTo>
                  <a:lnTo>
                    <a:pt x="82" y="1010"/>
                  </a:lnTo>
                  <a:lnTo>
                    <a:pt x="87" y="1031"/>
                  </a:lnTo>
                  <a:lnTo>
                    <a:pt x="95" y="1057"/>
                  </a:lnTo>
                  <a:lnTo>
                    <a:pt x="99" y="1080"/>
                  </a:lnTo>
                  <a:lnTo>
                    <a:pt x="103" y="1110"/>
                  </a:lnTo>
                  <a:lnTo>
                    <a:pt x="101" y="1135"/>
                  </a:lnTo>
                  <a:lnTo>
                    <a:pt x="101" y="1160"/>
                  </a:lnTo>
                  <a:lnTo>
                    <a:pt x="95" y="1181"/>
                  </a:lnTo>
                  <a:lnTo>
                    <a:pt x="91" y="1202"/>
                  </a:lnTo>
                  <a:lnTo>
                    <a:pt x="83" y="1215"/>
                  </a:lnTo>
                  <a:lnTo>
                    <a:pt x="76" y="1230"/>
                  </a:lnTo>
                  <a:lnTo>
                    <a:pt x="68" y="1244"/>
                  </a:lnTo>
                  <a:lnTo>
                    <a:pt x="61" y="1255"/>
                  </a:lnTo>
                  <a:lnTo>
                    <a:pt x="49" y="1263"/>
                  </a:lnTo>
                  <a:lnTo>
                    <a:pt x="42" y="1272"/>
                  </a:lnTo>
                  <a:lnTo>
                    <a:pt x="32" y="1280"/>
                  </a:lnTo>
                  <a:lnTo>
                    <a:pt x="25" y="1287"/>
                  </a:lnTo>
                  <a:lnTo>
                    <a:pt x="15" y="1293"/>
                  </a:lnTo>
                  <a:lnTo>
                    <a:pt x="7" y="1299"/>
                  </a:lnTo>
                  <a:lnTo>
                    <a:pt x="2" y="1304"/>
                  </a:lnTo>
                  <a:lnTo>
                    <a:pt x="0" y="1314"/>
                  </a:lnTo>
                  <a:lnTo>
                    <a:pt x="0" y="1316"/>
                  </a:lnTo>
                  <a:lnTo>
                    <a:pt x="7" y="1316"/>
                  </a:lnTo>
                  <a:lnTo>
                    <a:pt x="23" y="1312"/>
                  </a:lnTo>
                  <a:lnTo>
                    <a:pt x="45" y="1304"/>
                  </a:lnTo>
                  <a:lnTo>
                    <a:pt x="70" y="1295"/>
                  </a:lnTo>
                  <a:lnTo>
                    <a:pt x="101" y="1283"/>
                  </a:lnTo>
                  <a:lnTo>
                    <a:pt x="133" y="1272"/>
                  </a:lnTo>
                  <a:lnTo>
                    <a:pt x="169" y="1261"/>
                  </a:lnTo>
                  <a:lnTo>
                    <a:pt x="205" y="1249"/>
                  </a:lnTo>
                  <a:lnTo>
                    <a:pt x="241" y="1238"/>
                  </a:lnTo>
                  <a:lnTo>
                    <a:pt x="277" y="1228"/>
                  </a:lnTo>
                  <a:lnTo>
                    <a:pt x="313" y="1225"/>
                  </a:lnTo>
                  <a:lnTo>
                    <a:pt x="346" y="1219"/>
                  </a:lnTo>
                  <a:lnTo>
                    <a:pt x="376" y="1219"/>
                  </a:lnTo>
                  <a:lnTo>
                    <a:pt x="403" y="1225"/>
                  </a:lnTo>
                  <a:lnTo>
                    <a:pt x="424" y="1236"/>
                  </a:lnTo>
                  <a:lnTo>
                    <a:pt x="443" y="1249"/>
                  </a:lnTo>
                  <a:lnTo>
                    <a:pt x="467" y="1264"/>
                  </a:lnTo>
                  <a:lnTo>
                    <a:pt x="496" y="1280"/>
                  </a:lnTo>
                  <a:lnTo>
                    <a:pt x="528" y="1297"/>
                  </a:lnTo>
                  <a:lnTo>
                    <a:pt x="562" y="1312"/>
                  </a:lnTo>
                  <a:lnTo>
                    <a:pt x="600" y="1327"/>
                  </a:lnTo>
                  <a:lnTo>
                    <a:pt x="640" y="1342"/>
                  </a:lnTo>
                  <a:lnTo>
                    <a:pt x="680" y="1356"/>
                  </a:lnTo>
                  <a:lnTo>
                    <a:pt x="718" y="1363"/>
                  </a:lnTo>
                  <a:lnTo>
                    <a:pt x="758" y="1371"/>
                  </a:lnTo>
                  <a:lnTo>
                    <a:pt x="798" y="1375"/>
                  </a:lnTo>
                  <a:lnTo>
                    <a:pt x="836" y="1375"/>
                  </a:lnTo>
                  <a:lnTo>
                    <a:pt x="869" y="1369"/>
                  </a:lnTo>
                  <a:lnTo>
                    <a:pt x="901" y="1360"/>
                  </a:lnTo>
                  <a:lnTo>
                    <a:pt x="929" y="1342"/>
                  </a:lnTo>
                  <a:lnTo>
                    <a:pt x="956" y="1323"/>
                  </a:lnTo>
                  <a:lnTo>
                    <a:pt x="975" y="1297"/>
                  </a:lnTo>
                  <a:lnTo>
                    <a:pt x="998" y="1276"/>
                  </a:lnTo>
                  <a:lnTo>
                    <a:pt x="1017" y="1255"/>
                  </a:lnTo>
                  <a:lnTo>
                    <a:pt x="1040" y="1240"/>
                  </a:lnTo>
                  <a:lnTo>
                    <a:pt x="1060" y="1225"/>
                  </a:lnTo>
                  <a:lnTo>
                    <a:pt x="1081" y="1215"/>
                  </a:lnTo>
                  <a:lnTo>
                    <a:pt x="1102" y="1206"/>
                  </a:lnTo>
                  <a:lnTo>
                    <a:pt x="1125" y="1202"/>
                  </a:lnTo>
                  <a:lnTo>
                    <a:pt x="1146" y="1198"/>
                  </a:lnTo>
                  <a:lnTo>
                    <a:pt x="1171" y="1200"/>
                  </a:lnTo>
                  <a:lnTo>
                    <a:pt x="1194" y="1202"/>
                  </a:lnTo>
                  <a:lnTo>
                    <a:pt x="1218" y="1209"/>
                  </a:lnTo>
                  <a:lnTo>
                    <a:pt x="1243" y="1217"/>
                  </a:lnTo>
                  <a:lnTo>
                    <a:pt x="1271" y="1228"/>
                  </a:lnTo>
                  <a:lnTo>
                    <a:pt x="1298" y="1244"/>
                  </a:lnTo>
                  <a:lnTo>
                    <a:pt x="1328" y="1263"/>
                  </a:lnTo>
                  <a:lnTo>
                    <a:pt x="1357" y="1282"/>
                  </a:lnTo>
                  <a:lnTo>
                    <a:pt x="1389" y="1299"/>
                  </a:lnTo>
                  <a:lnTo>
                    <a:pt x="1422" y="1314"/>
                  </a:lnTo>
                  <a:lnTo>
                    <a:pt x="1452" y="1329"/>
                  </a:lnTo>
                  <a:lnTo>
                    <a:pt x="1482" y="1342"/>
                  </a:lnTo>
                  <a:lnTo>
                    <a:pt x="1513" y="1354"/>
                  </a:lnTo>
                  <a:lnTo>
                    <a:pt x="1541" y="1361"/>
                  </a:lnTo>
                  <a:lnTo>
                    <a:pt x="1572" y="1369"/>
                  </a:lnTo>
                  <a:lnTo>
                    <a:pt x="1596" y="1375"/>
                  </a:lnTo>
                  <a:lnTo>
                    <a:pt x="1621" y="1377"/>
                  </a:lnTo>
                  <a:lnTo>
                    <a:pt x="1642" y="1375"/>
                  </a:lnTo>
                  <a:lnTo>
                    <a:pt x="1663" y="1373"/>
                  </a:lnTo>
                  <a:lnTo>
                    <a:pt x="1678" y="1365"/>
                  </a:lnTo>
                  <a:lnTo>
                    <a:pt x="1693" y="1354"/>
                  </a:lnTo>
                  <a:lnTo>
                    <a:pt x="1703" y="1340"/>
                  </a:lnTo>
                  <a:lnTo>
                    <a:pt x="1709" y="1323"/>
                  </a:lnTo>
                  <a:lnTo>
                    <a:pt x="1707" y="1301"/>
                  </a:lnTo>
                  <a:lnTo>
                    <a:pt x="1703" y="1283"/>
                  </a:lnTo>
                  <a:lnTo>
                    <a:pt x="1693" y="1266"/>
                  </a:lnTo>
                  <a:lnTo>
                    <a:pt x="1684" y="1253"/>
                  </a:lnTo>
                  <a:lnTo>
                    <a:pt x="1671" y="1238"/>
                  </a:lnTo>
                  <a:lnTo>
                    <a:pt x="1655" y="1225"/>
                  </a:lnTo>
                  <a:lnTo>
                    <a:pt x="1640" y="1213"/>
                  </a:lnTo>
                  <a:lnTo>
                    <a:pt x="1627" y="1202"/>
                  </a:lnTo>
                  <a:lnTo>
                    <a:pt x="1610" y="1187"/>
                  </a:lnTo>
                  <a:lnTo>
                    <a:pt x="1600" y="1175"/>
                  </a:lnTo>
                  <a:lnTo>
                    <a:pt x="1591" y="1162"/>
                  </a:lnTo>
                  <a:lnTo>
                    <a:pt x="1585" y="1148"/>
                  </a:lnTo>
                  <a:lnTo>
                    <a:pt x="1585" y="1131"/>
                  </a:lnTo>
                  <a:lnTo>
                    <a:pt x="1591" y="1118"/>
                  </a:lnTo>
                  <a:lnTo>
                    <a:pt x="1600" y="1099"/>
                  </a:lnTo>
                  <a:lnTo>
                    <a:pt x="1621" y="1080"/>
                  </a:lnTo>
                  <a:lnTo>
                    <a:pt x="1642" y="1057"/>
                  </a:lnTo>
                  <a:lnTo>
                    <a:pt x="1659" y="1033"/>
                  </a:lnTo>
                  <a:lnTo>
                    <a:pt x="1673" y="1004"/>
                  </a:lnTo>
                  <a:lnTo>
                    <a:pt x="1686" y="977"/>
                  </a:lnTo>
                  <a:lnTo>
                    <a:pt x="1693" y="943"/>
                  </a:lnTo>
                  <a:lnTo>
                    <a:pt x="1703" y="913"/>
                  </a:lnTo>
                  <a:lnTo>
                    <a:pt x="1707" y="879"/>
                  </a:lnTo>
                  <a:lnTo>
                    <a:pt x="1711" y="846"/>
                  </a:lnTo>
                  <a:lnTo>
                    <a:pt x="1711" y="812"/>
                  </a:lnTo>
                  <a:lnTo>
                    <a:pt x="1711" y="776"/>
                  </a:lnTo>
                  <a:lnTo>
                    <a:pt x="1707" y="744"/>
                  </a:lnTo>
                  <a:lnTo>
                    <a:pt x="1707" y="709"/>
                  </a:lnTo>
                  <a:lnTo>
                    <a:pt x="1703" y="677"/>
                  </a:lnTo>
                  <a:lnTo>
                    <a:pt x="1699" y="648"/>
                  </a:lnTo>
                  <a:lnTo>
                    <a:pt x="1695" y="620"/>
                  </a:lnTo>
                  <a:lnTo>
                    <a:pt x="1692" y="593"/>
                  </a:lnTo>
                  <a:lnTo>
                    <a:pt x="1686" y="567"/>
                  </a:lnTo>
                  <a:lnTo>
                    <a:pt x="1680" y="542"/>
                  </a:lnTo>
                  <a:lnTo>
                    <a:pt x="1676" y="513"/>
                  </a:lnTo>
                  <a:lnTo>
                    <a:pt x="1673" y="489"/>
                  </a:lnTo>
                  <a:lnTo>
                    <a:pt x="1669" y="462"/>
                  </a:lnTo>
                  <a:lnTo>
                    <a:pt x="1665" y="436"/>
                  </a:lnTo>
                  <a:lnTo>
                    <a:pt x="1665" y="411"/>
                  </a:lnTo>
                  <a:lnTo>
                    <a:pt x="1665" y="386"/>
                  </a:lnTo>
                  <a:lnTo>
                    <a:pt x="1665" y="360"/>
                  </a:lnTo>
                  <a:lnTo>
                    <a:pt x="1665" y="337"/>
                  </a:lnTo>
                  <a:lnTo>
                    <a:pt x="1669" y="314"/>
                  </a:lnTo>
                  <a:lnTo>
                    <a:pt x="1674" y="295"/>
                  </a:lnTo>
                  <a:lnTo>
                    <a:pt x="1678" y="276"/>
                  </a:lnTo>
                  <a:lnTo>
                    <a:pt x="1688" y="257"/>
                  </a:lnTo>
                  <a:lnTo>
                    <a:pt x="1695" y="242"/>
                  </a:lnTo>
                  <a:lnTo>
                    <a:pt x="1709" y="228"/>
                  </a:lnTo>
                  <a:lnTo>
                    <a:pt x="1720" y="215"/>
                  </a:lnTo>
                  <a:lnTo>
                    <a:pt x="1730" y="202"/>
                  </a:lnTo>
                  <a:lnTo>
                    <a:pt x="1735" y="188"/>
                  </a:lnTo>
                  <a:lnTo>
                    <a:pt x="1741" y="177"/>
                  </a:lnTo>
                  <a:lnTo>
                    <a:pt x="1745" y="162"/>
                  </a:lnTo>
                  <a:lnTo>
                    <a:pt x="1747" y="148"/>
                  </a:lnTo>
                  <a:lnTo>
                    <a:pt x="1745" y="137"/>
                  </a:lnTo>
                  <a:lnTo>
                    <a:pt x="1745" y="126"/>
                  </a:lnTo>
                  <a:lnTo>
                    <a:pt x="1739" y="114"/>
                  </a:lnTo>
                  <a:lnTo>
                    <a:pt x="1735" y="103"/>
                  </a:lnTo>
                  <a:lnTo>
                    <a:pt x="1726" y="91"/>
                  </a:lnTo>
                  <a:lnTo>
                    <a:pt x="1720" y="84"/>
                  </a:lnTo>
                  <a:lnTo>
                    <a:pt x="1709" y="76"/>
                  </a:lnTo>
                  <a:lnTo>
                    <a:pt x="1697" y="69"/>
                  </a:lnTo>
                  <a:lnTo>
                    <a:pt x="1686" y="65"/>
                  </a:lnTo>
                  <a:lnTo>
                    <a:pt x="1674" y="61"/>
                  </a:lnTo>
                  <a:lnTo>
                    <a:pt x="1655" y="55"/>
                  </a:lnTo>
                  <a:lnTo>
                    <a:pt x="1633" y="52"/>
                  </a:lnTo>
                  <a:lnTo>
                    <a:pt x="1606" y="46"/>
                  </a:lnTo>
                  <a:lnTo>
                    <a:pt x="1576" y="42"/>
                  </a:lnTo>
                  <a:lnTo>
                    <a:pt x="1541" y="36"/>
                  </a:lnTo>
                  <a:lnTo>
                    <a:pt x="1507" y="31"/>
                  </a:lnTo>
                  <a:lnTo>
                    <a:pt x="1469" y="27"/>
                  </a:lnTo>
                  <a:lnTo>
                    <a:pt x="1431" y="23"/>
                  </a:lnTo>
                  <a:lnTo>
                    <a:pt x="1389" y="19"/>
                  </a:lnTo>
                  <a:lnTo>
                    <a:pt x="1351" y="17"/>
                  </a:lnTo>
                  <a:lnTo>
                    <a:pt x="1313" y="17"/>
                  </a:lnTo>
                  <a:lnTo>
                    <a:pt x="1277" y="17"/>
                  </a:lnTo>
                  <a:lnTo>
                    <a:pt x="1241" y="21"/>
                  </a:lnTo>
                  <a:lnTo>
                    <a:pt x="1211" y="27"/>
                  </a:lnTo>
                  <a:lnTo>
                    <a:pt x="1182" y="33"/>
                  </a:lnTo>
                  <a:lnTo>
                    <a:pt x="1159" y="44"/>
                  </a:lnTo>
                  <a:lnTo>
                    <a:pt x="1135" y="52"/>
                  </a:lnTo>
                  <a:lnTo>
                    <a:pt x="1112" y="59"/>
                  </a:lnTo>
                  <a:lnTo>
                    <a:pt x="1087" y="67"/>
                  </a:lnTo>
                  <a:lnTo>
                    <a:pt x="1060" y="74"/>
                  </a:lnTo>
                  <a:lnTo>
                    <a:pt x="1034" y="76"/>
                  </a:lnTo>
                  <a:lnTo>
                    <a:pt x="1007" y="78"/>
                  </a:lnTo>
                  <a:lnTo>
                    <a:pt x="981" y="78"/>
                  </a:lnTo>
                  <a:lnTo>
                    <a:pt x="954" y="78"/>
                  </a:lnTo>
                  <a:lnTo>
                    <a:pt x="926" y="76"/>
                  </a:lnTo>
                  <a:lnTo>
                    <a:pt x="899" y="74"/>
                  </a:lnTo>
                  <a:lnTo>
                    <a:pt x="870" y="69"/>
                  </a:lnTo>
                  <a:lnTo>
                    <a:pt x="846" y="65"/>
                  </a:lnTo>
                  <a:lnTo>
                    <a:pt x="817" y="57"/>
                  </a:lnTo>
                  <a:lnTo>
                    <a:pt x="792" y="50"/>
                  </a:lnTo>
                  <a:lnTo>
                    <a:pt x="766" y="42"/>
                  </a:lnTo>
                  <a:lnTo>
                    <a:pt x="743" y="34"/>
                  </a:lnTo>
                  <a:lnTo>
                    <a:pt x="718" y="25"/>
                  </a:lnTo>
                  <a:lnTo>
                    <a:pt x="696" y="17"/>
                  </a:lnTo>
                  <a:lnTo>
                    <a:pt x="673" y="12"/>
                  </a:lnTo>
                  <a:lnTo>
                    <a:pt x="650" y="8"/>
                  </a:lnTo>
                  <a:lnTo>
                    <a:pt x="625" y="4"/>
                  </a:lnTo>
                  <a:lnTo>
                    <a:pt x="602" y="2"/>
                  </a:lnTo>
                  <a:lnTo>
                    <a:pt x="580" y="0"/>
                  </a:lnTo>
                  <a:lnTo>
                    <a:pt x="561" y="2"/>
                  </a:lnTo>
                  <a:lnTo>
                    <a:pt x="538" y="2"/>
                  </a:lnTo>
                  <a:lnTo>
                    <a:pt x="519" y="6"/>
                  </a:lnTo>
                  <a:lnTo>
                    <a:pt x="498" y="10"/>
                  </a:lnTo>
                  <a:lnTo>
                    <a:pt x="479" y="17"/>
                  </a:lnTo>
                  <a:lnTo>
                    <a:pt x="460" y="23"/>
                  </a:lnTo>
                  <a:lnTo>
                    <a:pt x="445" y="31"/>
                  </a:lnTo>
                  <a:lnTo>
                    <a:pt x="428" y="40"/>
                  </a:lnTo>
                  <a:lnTo>
                    <a:pt x="414" y="52"/>
                  </a:lnTo>
                  <a:lnTo>
                    <a:pt x="397" y="59"/>
                  </a:lnTo>
                  <a:lnTo>
                    <a:pt x="376" y="69"/>
                  </a:lnTo>
                  <a:lnTo>
                    <a:pt x="352" y="72"/>
                  </a:lnTo>
                  <a:lnTo>
                    <a:pt x="327" y="76"/>
                  </a:lnTo>
                  <a:lnTo>
                    <a:pt x="298" y="76"/>
                  </a:lnTo>
                  <a:lnTo>
                    <a:pt x="270" y="76"/>
                  </a:lnTo>
                  <a:lnTo>
                    <a:pt x="239" y="74"/>
                  </a:lnTo>
                  <a:lnTo>
                    <a:pt x="211" y="74"/>
                  </a:lnTo>
                  <a:lnTo>
                    <a:pt x="182" y="69"/>
                  </a:lnTo>
                  <a:lnTo>
                    <a:pt x="156" y="67"/>
                  </a:lnTo>
                  <a:lnTo>
                    <a:pt x="131" y="63"/>
                  </a:lnTo>
                  <a:lnTo>
                    <a:pt x="110" y="59"/>
                  </a:lnTo>
                  <a:lnTo>
                    <a:pt x="91" y="55"/>
                  </a:lnTo>
                  <a:lnTo>
                    <a:pt x="78" y="53"/>
                  </a:lnTo>
                  <a:lnTo>
                    <a:pt x="70" y="52"/>
                  </a:lnTo>
                  <a:lnTo>
                    <a:pt x="66" y="5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" name="Freeform 6">
              <a:extLst>
                <a:ext uri="{FF2B5EF4-FFF2-40B4-BE49-F238E27FC236}">
                  <a16:creationId xmlns:a16="http://schemas.microsoft.com/office/drawing/2014/main" id="{5DB5EB9B-64CC-2C5F-5348-5109C2B90D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12" y="1008"/>
              <a:ext cx="390" cy="296"/>
            </a:xfrm>
            <a:custGeom>
              <a:avLst/>
              <a:gdLst>
                <a:gd name="T0" fmla="*/ 0 w 1277"/>
                <a:gd name="T1" fmla="*/ 0 h 1054"/>
                <a:gd name="T2" fmla="*/ 0 w 1277"/>
                <a:gd name="T3" fmla="*/ 0 h 1054"/>
                <a:gd name="T4" fmla="*/ 0 w 1277"/>
                <a:gd name="T5" fmla="*/ 0 h 1054"/>
                <a:gd name="T6" fmla="*/ 0 w 1277"/>
                <a:gd name="T7" fmla="*/ 0 h 1054"/>
                <a:gd name="T8" fmla="*/ 0 w 1277"/>
                <a:gd name="T9" fmla="*/ 0 h 1054"/>
                <a:gd name="T10" fmla="*/ 0 w 1277"/>
                <a:gd name="T11" fmla="*/ 0 h 1054"/>
                <a:gd name="T12" fmla="*/ 0 w 1277"/>
                <a:gd name="T13" fmla="*/ 0 h 1054"/>
                <a:gd name="T14" fmla="*/ 0 w 1277"/>
                <a:gd name="T15" fmla="*/ 0 h 1054"/>
                <a:gd name="T16" fmla="*/ 0 w 1277"/>
                <a:gd name="T17" fmla="*/ 0 h 1054"/>
                <a:gd name="T18" fmla="*/ 0 w 1277"/>
                <a:gd name="T19" fmla="*/ 0 h 1054"/>
                <a:gd name="T20" fmla="*/ 0 w 1277"/>
                <a:gd name="T21" fmla="*/ 0 h 1054"/>
                <a:gd name="T22" fmla="*/ 0 w 1277"/>
                <a:gd name="T23" fmla="*/ 0 h 1054"/>
                <a:gd name="T24" fmla="*/ 0 w 1277"/>
                <a:gd name="T25" fmla="*/ 0 h 1054"/>
                <a:gd name="T26" fmla="*/ 0 w 1277"/>
                <a:gd name="T27" fmla="*/ 0 h 1054"/>
                <a:gd name="T28" fmla="*/ 0 w 1277"/>
                <a:gd name="T29" fmla="*/ 0 h 1054"/>
                <a:gd name="T30" fmla="*/ 0 w 1277"/>
                <a:gd name="T31" fmla="*/ 0 h 1054"/>
                <a:gd name="T32" fmla="*/ 0 w 1277"/>
                <a:gd name="T33" fmla="*/ 0 h 1054"/>
                <a:gd name="T34" fmla="*/ 0 w 1277"/>
                <a:gd name="T35" fmla="*/ 0 h 1054"/>
                <a:gd name="T36" fmla="*/ 0 w 1277"/>
                <a:gd name="T37" fmla="*/ 0 h 1054"/>
                <a:gd name="T38" fmla="*/ 0 w 1277"/>
                <a:gd name="T39" fmla="*/ 0 h 1054"/>
                <a:gd name="T40" fmla="*/ 0 w 1277"/>
                <a:gd name="T41" fmla="*/ 0 h 1054"/>
                <a:gd name="T42" fmla="*/ 0 w 1277"/>
                <a:gd name="T43" fmla="*/ 0 h 1054"/>
                <a:gd name="T44" fmla="*/ 0 w 1277"/>
                <a:gd name="T45" fmla="*/ 0 h 1054"/>
                <a:gd name="T46" fmla="*/ 0 w 1277"/>
                <a:gd name="T47" fmla="*/ 0 h 1054"/>
                <a:gd name="T48" fmla="*/ 0 w 1277"/>
                <a:gd name="T49" fmla="*/ 0 h 1054"/>
                <a:gd name="T50" fmla="*/ 0 w 1277"/>
                <a:gd name="T51" fmla="*/ 0 h 1054"/>
                <a:gd name="T52" fmla="*/ 0 w 1277"/>
                <a:gd name="T53" fmla="*/ 0 h 1054"/>
                <a:gd name="T54" fmla="*/ 0 w 1277"/>
                <a:gd name="T55" fmla="*/ 0 h 1054"/>
                <a:gd name="T56" fmla="*/ 0 w 1277"/>
                <a:gd name="T57" fmla="*/ 0 h 1054"/>
                <a:gd name="T58" fmla="*/ 0 w 1277"/>
                <a:gd name="T59" fmla="*/ 0 h 1054"/>
                <a:gd name="T60" fmla="*/ 0 w 1277"/>
                <a:gd name="T61" fmla="*/ 0 h 1054"/>
                <a:gd name="T62" fmla="*/ 0 w 1277"/>
                <a:gd name="T63" fmla="*/ 0 h 1054"/>
                <a:gd name="T64" fmla="*/ 0 w 1277"/>
                <a:gd name="T65" fmla="*/ 0 h 1054"/>
                <a:gd name="T66" fmla="*/ 0 w 1277"/>
                <a:gd name="T67" fmla="*/ 0 h 1054"/>
                <a:gd name="T68" fmla="*/ 0 w 1277"/>
                <a:gd name="T69" fmla="*/ 0 h 1054"/>
                <a:gd name="T70" fmla="*/ 0 w 1277"/>
                <a:gd name="T71" fmla="*/ 0 h 1054"/>
                <a:gd name="T72" fmla="*/ 0 w 1277"/>
                <a:gd name="T73" fmla="*/ 0 h 1054"/>
                <a:gd name="T74" fmla="*/ 0 w 1277"/>
                <a:gd name="T75" fmla="*/ 0 h 1054"/>
                <a:gd name="T76" fmla="*/ 0 w 1277"/>
                <a:gd name="T77" fmla="*/ 0 h 1054"/>
                <a:gd name="T78" fmla="*/ 0 w 1277"/>
                <a:gd name="T79" fmla="*/ 0 h 1054"/>
                <a:gd name="T80" fmla="*/ 0 w 1277"/>
                <a:gd name="T81" fmla="*/ 0 h 1054"/>
                <a:gd name="T82" fmla="*/ 0 w 1277"/>
                <a:gd name="T83" fmla="*/ 0 h 1054"/>
                <a:gd name="T84" fmla="*/ 0 w 1277"/>
                <a:gd name="T85" fmla="*/ 0 h 1054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277"/>
                <a:gd name="T130" fmla="*/ 0 h 1054"/>
                <a:gd name="T131" fmla="*/ 1277 w 1277"/>
                <a:gd name="T132" fmla="*/ 1054 h 1054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277" h="1054">
                  <a:moveTo>
                    <a:pt x="452" y="116"/>
                  </a:moveTo>
                  <a:lnTo>
                    <a:pt x="422" y="113"/>
                  </a:lnTo>
                  <a:lnTo>
                    <a:pt x="391" y="103"/>
                  </a:lnTo>
                  <a:lnTo>
                    <a:pt x="359" y="92"/>
                  </a:lnTo>
                  <a:lnTo>
                    <a:pt x="327" y="78"/>
                  </a:lnTo>
                  <a:lnTo>
                    <a:pt x="294" y="61"/>
                  </a:lnTo>
                  <a:lnTo>
                    <a:pt x="260" y="44"/>
                  </a:lnTo>
                  <a:lnTo>
                    <a:pt x="228" y="29"/>
                  </a:lnTo>
                  <a:lnTo>
                    <a:pt x="196" y="18"/>
                  </a:lnTo>
                  <a:lnTo>
                    <a:pt x="163" y="6"/>
                  </a:lnTo>
                  <a:lnTo>
                    <a:pt x="135" y="0"/>
                  </a:lnTo>
                  <a:lnTo>
                    <a:pt x="106" y="0"/>
                  </a:lnTo>
                  <a:lnTo>
                    <a:pt x="82" y="8"/>
                  </a:lnTo>
                  <a:lnTo>
                    <a:pt x="57" y="23"/>
                  </a:lnTo>
                  <a:lnTo>
                    <a:pt x="36" y="48"/>
                  </a:lnTo>
                  <a:lnTo>
                    <a:pt x="19" y="82"/>
                  </a:lnTo>
                  <a:lnTo>
                    <a:pt x="5" y="132"/>
                  </a:lnTo>
                  <a:lnTo>
                    <a:pt x="0" y="177"/>
                  </a:lnTo>
                  <a:lnTo>
                    <a:pt x="15" y="221"/>
                  </a:lnTo>
                  <a:lnTo>
                    <a:pt x="42" y="253"/>
                  </a:lnTo>
                  <a:lnTo>
                    <a:pt x="82" y="282"/>
                  </a:lnTo>
                  <a:lnTo>
                    <a:pt x="127" y="307"/>
                  </a:lnTo>
                  <a:lnTo>
                    <a:pt x="182" y="327"/>
                  </a:lnTo>
                  <a:lnTo>
                    <a:pt x="239" y="346"/>
                  </a:lnTo>
                  <a:lnTo>
                    <a:pt x="296" y="365"/>
                  </a:lnTo>
                  <a:lnTo>
                    <a:pt x="350" y="385"/>
                  </a:lnTo>
                  <a:lnTo>
                    <a:pt x="399" y="404"/>
                  </a:lnTo>
                  <a:lnTo>
                    <a:pt x="441" y="426"/>
                  </a:lnTo>
                  <a:lnTo>
                    <a:pt x="471" y="455"/>
                  </a:lnTo>
                  <a:lnTo>
                    <a:pt x="488" y="485"/>
                  </a:lnTo>
                  <a:lnTo>
                    <a:pt x="490" y="525"/>
                  </a:lnTo>
                  <a:lnTo>
                    <a:pt x="471" y="571"/>
                  </a:lnTo>
                  <a:lnTo>
                    <a:pt x="435" y="626"/>
                  </a:lnTo>
                  <a:lnTo>
                    <a:pt x="384" y="679"/>
                  </a:lnTo>
                  <a:lnTo>
                    <a:pt x="332" y="723"/>
                  </a:lnTo>
                  <a:lnTo>
                    <a:pt x="281" y="757"/>
                  </a:lnTo>
                  <a:lnTo>
                    <a:pt x="234" y="784"/>
                  </a:lnTo>
                  <a:lnTo>
                    <a:pt x="188" y="803"/>
                  </a:lnTo>
                  <a:lnTo>
                    <a:pt x="146" y="818"/>
                  </a:lnTo>
                  <a:lnTo>
                    <a:pt x="106" y="827"/>
                  </a:lnTo>
                  <a:lnTo>
                    <a:pt x="74" y="837"/>
                  </a:lnTo>
                  <a:lnTo>
                    <a:pt x="45" y="843"/>
                  </a:lnTo>
                  <a:lnTo>
                    <a:pt x="25" y="848"/>
                  </a:lnTo>
                  <a:lnTo>
                    <a:pt x="11" y="852"/>
                  </a:lnTo>
                  <a:lnTo>
                    <a:pt x="9" y="862"/>
                  </a:lnTo>
                  <a:lnTo>
                    <a:pt x="13" y="873"/>
                  </a:lnTo>
                  <a:lnTo>
                    <a:pt x="30" y="890"/>
                  </a:lnTo>
                  <a:lnTo>
                    <a:pt x="59" y="913"/>
                  </a:lnTo>
                  <a:lnTo>
                    <a:pt x="99" y="945"/>
                  </a:lnTo>
                  <a:lnTo>
                    <a:pt x="150" y="974"/>
                  </a:lnTo>
                  <a:lnTo>
                    <a:pt x="215" y="1000"/>
                  </a:lnTo>
                  <a:lnTo>
                    <a:pt x="285" y="1019"/>
                  </a:lnTo>
                  <a:lnTo>
                    <a:pt x="367" y="1039"/>
                  </a:lnTo>
                  <a:lnTo>
                    <a:pt x="452" y="1048"/>
                  </a:lnTo>
                  <a:lnTo>
                    <a:pt x="543" y="1054"/>
                  </a:lnTo>
                  <a:lnTo>
                    <a:pt x="635" y="1054"/>
                  </a:lnTo>
                  <a:lnTo>
                    <a:pt x="728" y="1052"/>
                  </a:lnTo>
                  <a:lnTo>
                    <a:pt x="819" y="1040"/>
                  </a:lnTo>
                  <a:lnTo>
                    <a:pt x="906" y="1025"/>
                  </a:lnTo>
                  <a:lnTo>
                    <a:pt x="988" y="1004"/>
                  </a:lnTo>
                  <a:lnTo>
                    <a:pt x="1066" y="978"/>
                  </a:lnTo>
                  <a:lnTo>
                    <a:pt x="1133" y="945"/>
                  </a:lnTo>
                  <a:lnTo>
                    <a:pt x="1188" y="909"/>
                  </a:lnTo>
                  <a:lnTo>
                    <a:pt x="1233" y="864"/>
                  </a:lnTo>
                  <a:lnTo>
                    <a:pt x="1264" y="814"/>
                  </a:lnTo>
                  <a:lnTo>
                    <a:pt x="1277" y="772"/>
                  </a:lnTo>
                  <a:lnTo>
                    <a:pt x="1277" y="750"/>
                  </a:lnTo>
                  <a:lnTo>
                    <a:pt x="1262" y="742"/>
                  </a:lnTo>
                  <a:lnTo>
                    <a:pt x="1237" y="750"/>
                  </a:lnTo>
                  <a:lnTo>
                    <a:pt x="1203" y="769"/>
                  </a:lnTo>
                  <a:lnTo>
                    <a:pt x="1161" y="793"/>
                  </a:lnTo>
                  <a:lnTo>
                    <a:pt x="1116" y="824"/>
                  </a:lnTo>
                  <a:lnTo>
                    <a:pt x="1066" y="858"/>
                  </a:lnTo>
                  <a:lnTo>
                    <a:pt x="1013" y="890"/>
                  </a:lnTo>
                  <a:lnTo>
                    <a:pt x="962" y="917"/>
                  </a:lnTo>
                  <a:lnTo>
                    <a:pt x="908" y="936"/>
                  </a:lnTo>
                  <a:lnTo>
                    <a:pt x="863" y="945"/>
                  </a:lnTo>
                  <a:lnTo>
                    <a:pt x="821" y="942"/>
                  </a:lnTo>
                  <a:lnTo>
                    <a:pt x="789" y="923"/>
                  </a:lnTo>
                  <a:lnTo>
                    <a:pt x="762" y="881"/>
                  </a:lnTo>
                  <a:lnTo>
                    <a:pt x="751" y="820"/>
                  </a:lnTo>
                  <a:lnTo>
                    <a:pt x="743" y="750"/>
                  </a:lnTo>
                  <a:lnTo>
                    <a:pt x="743" y="689"/>
                  </a:lnTo>
                  <a:lnTo>
                    <a:pt x="747" y="635"/>
                  </a:lnTo>
                  <a:lnTo>
                    <a:pt x="758" y="590"/>
                  </a:lnTo>
                  <a:lnTo>
                    <a:pt x="771" y="550"/>
                  </a:lnTo>
                  <a:lnTo>
                    <a:pt x="791" y="518"/>
                  </a:lnTo>
                  <a:lnTo>
                    <a:pt x="811" y="489"/>
                  </a:lnTo>
                  <a:lnTo>
                    <a:pt x="840" y="466"/>
                  </a:lnTo>
                  <a:lnTo>
                    <a:pt x="868" y="445"/>
                  </a:lnTo>
                  <a:lnTo>
                    <a:pt x="903" y="426"/>
                  </a:lnTo>
                  <a:lnTo>
                    <a:pt x="937" y="411"/>
                  </a:lnTo>
                  <a:lnTo>
                    <a:pt x="979" y="396"/>
                  </a:lnTo>
                  <a:lnTo>
                    <a:pt x="1020" y="379"/>
                  </a:lnTo>
                  <a:lnTo>
                    <a:pt x="1066" y="364"/>
                  </a:lnTo>
                  <a:lnTo>
                    <a:pt x="1114" y="346"/>
                  </a:lnTo>
                  <a:lnTo>
                    <a:pt x="1165" y="327"/>
                  </a:lnTo>
                  <a:lnTo>
                    <a:pt x="1205" y="305"/>
                  </a:lnTo>
                  <a:lnTo>
                    <a:pt x="1231" y="282"/>
                  </a:lnTo>
                  <a:lnTo>
                    <a:pt x="1241" y="255"/>
                  </a:lnTo>
                  <a:lnTo>
                    <a:pt x="1237" y="231"/>
                  </a:lnTo>
                  <a:lnTo>
                    <a:pt x="1222" y="206"/>
                  </a:lnTo>
                  <a:lnTo>
                    <a:pt x="1199" y="183"/>
                  </a:lnTo>
                  <a:lnTo>
                    <a:pt x="1169" y="158"/>
                  </a:lnTo>
                  <a:lnTo>
                    <a:pt x="1133" y="137"/>
                  </a:lnTo>
                  <a:lnTo>
                    <a:pt x="1091" y="118"/>
                  </a:lnTo>
                  <a:lnTo>
                    <a:pt x="1047" y="101"/>
                  </a:lnTo>
                  <a:lnTo>
                    <a:pt x="1001" y="88"/>
                  </a:lnTo>
                  <a:lnTo>
                    <a:pt x="962" y="78"/>
                  </a:lnTo>
                  <a:lnTo>
                    <a:pt x="920" y="71"/>
                  </a:lnTo>
                  <a:lnTo>
                    <a:pt x="886" y="71"/>
                  </a:lnTo>
                  <a:lnTo>
                    <a:pt x="859" y="75"/>
                  </a:lnTo>
                  <a:lnTo>
                    <a:pt x="840" y="84"/>
                  </a:lnTo>
                  <a:lnTo>
                    <a:pt x="823" y="94"/>
                  </a:lnTo>
                  <a:lnTo>
                    <a:pt x="802" y="103"/>
                  </a:lnTo>
                  <a:lnTo>
                    <a:pt x="775" y="109"/>
                  </a:lnTo>
                  <a:lnTo>
                    <a:pt x="749" y="116"/>
                  </a:lnTo>
                  <a:lnTo>
                    <a:pt x="716" y="118"/>
                  </a:lnTo>
                  <a:lnTo>
                    <a:pt x="684" y="122"/>
                  </a:lnTo>
                  <a:lnTo>
                    <a:pt x="650" y="122"/>
                  </a:lnTo>
                  <a:lnTo>
                    <a:pt x="618" y="124"/>
                  </a:lnTo>
                  <a:lnTo>
                    <a:pt x="583" y="122"/>
                  </a:lnTo>
                  <a:lnTo>
                    <a:pt x="553" y="122"/>
                  </a:lnTo>
                  <a:lnTo>
                    <a:pt x="524" y="120"/>
                  </a:lnTo>
                  <a:lnTo>
                    <a:pt x="502" y="120"/>
                  </a:lnTo>
                  <a:lnTo>
                    <a:pt x="481" y="118"/>
                  </a:lnTo>
                  <a:lnTo>
                    <a:pt x="464" y="116"/>
                  </a:lnTo>
                  <a:lnTo>
                    <a:pt x="454" y="116"/>
                  </a:lnTo>
                  <a:lnTo>
                    <a:pt x="452" y="11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" name="Freeform 7">
              <a:extLst>
                <a:ext uri="{FF2B5EF4-FFF2-40B4-BE49-F238E27FC236}">
                  <a16:creationId xmlns:a16="http://schemas.microsoft.com/office/drawing/2014/main" id="{E990FC25-7D8C-6615-836F-5F6B292223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39" y="902"/>
              <a:ext cx="16" cy="23"/>
            </a:xfrm>
            <a:custGeom>
              <a:avLst/>
              <a:gdLst>
                <a:gd name="T0" fmla="*/ 0 w 52"/>
                <a:gd name="T1" fmla="*/ 0 h 84"/>
                <a:gd name="T2" fmla="*/ 0 w 52"/>
                <a:gd name="T3" fmla="*/ 0 h 84"/>
                <a:gd name="T4" fmla="*/ 0 w 52"/>
                <a:gd name="T5" fmla="*/ 0 h 84"/>
                <a:gd name="T6" fmla="*/ 0 w 52"/>
                <a:gd name="T7" fmla="*/ 0 h 84"/>
                <a:gd name="T8" fmla="*/ 0 w 52"/>
                <a:gd name="T9" fmla="*/ 0 h 84"/>
                <a:gd name="T10" fmla="*/ 0 w 52"/>
                <a:gd name="T11" fmla="*/ 0 h 84"/>
                <a:gd name="T12" fmla="*/ 0 w 52"/>
                <a:gd name="T13" fmla="*/ 0 h 84"/>
                <a:gd name="T14" fmla="*/ 0 w 52"/>
                <a:gd name="T15" fmla="*/ 0 h 84"/>
                <a:gd name="T16" fmla="*/ 0 w 52"/>
                <a:gd name="T17" fmla="*/ 0 h 84"/>
                <a:gd name="T18" fmla="*/ 0 w 52"/>
                <a:gd name="T19" fmla="*/ 0 h 84"/>
                <a:gd name="T20" fmla="*/ 0 w 52"/>
                <a:gd name="T21" fmla="*/ 0 h 84"/>
                <a:gd name="T22" fmla="*/ 0 w 52"/>
                <a:gd name="T23" fmla="*/ 0 h 84"/>
                <a:gd name="T24" fmla="*/ 0 w 52"/>
                <a:gd name="T25" fmla="*/ 0 h 84"/>
                <a:gd name="T26" fmla="*/ 0 w 52"/>
                <a:gd name="T27" fmla="*/ 0 h 84"/>
                <a:gd name="T28" fmla="*/ 0 w 52"/>
                <a:gd name="T29" fmla="*/ 0 h 84"/>
                <a:gd name="T30" fmla="*/ 0 w 52"/>
                <a:gd name="T31" fmla="*/ 0 h 84"/>
                <a:gd name="T32" fmla="*/ 0 w 52"/>
                <a:gd name="T33" fmla="*/ 0 h 84"/>
                <a:gd name="T34" fmla="*/ 0 w 52"/>
                <a:gd name="T35" fmla="*/ 0 h 84"/>
                <a:gd name="T36" fmla="*/ 0 w 52"/>
                <a:gd name="T37" fmla="*/ 0 h 84"/>
                <a:gd name="T38" fmla="*/ 0 w 52"/>
                <a:gd name="T39" fmla="*/ 0 h 84"/>
                <a:gd name="T40" fmla="*/ 0 w 52"/>
                <a:gd name="T41" fmla="*/ 0 h 84"/>
                <a:gd name="T42" fmla="*/ 0 w 52"/>
                <a:gd name="T43" fmla="*/ 0 h 84"/>
                <a:gd name="T44" fmla="*/ 0 w 52"/>
                <a:gd name="T45" fmla="*/ 0 h 84"/>
                <a:gd name="T46" fmla="*/ 0 w 52"/>
                <a:gd name="T47" fmla="*/ 0 h 84"/>
                <a:gd name="T48" fmla="*/ 0 w 52"/>
                <a:gd name="T49" fmla="*/ 0 h 84"/>
                <a:gd name="T50" fmla="*/ 0 w 52"/>
                <a:gd name="T51" fmla="*/ 0 h 8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52"/>
                <a:gd name="T79" fmla="*/ 0 h 84"/>
                <a:gd name="T80" fmla="*/ 52 w 52"/>
                <a:gd name="T81" fmla="*/ 84 h 8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52" h="84">
                  <a:moveTo>
                    <a:pt x="12" y="2"/>
                  </a:moveTo>
                  <a:lnTo>
                    <a:pt x="16" y="0"/>
                  </a:lnTo>
                  <a:lnTo>
                    <a:pt x="21" y="4"/>
                  </a:lnTo>
                  <a:lnTo>
                    <a:pt x="29" y="8"/>
                  </a:lnTo>
                  <a:lnTo>
                    <a:pt x="35" y="17"/>
                  </a:lnTo>
                  <a:lnTo>
                    <a:pt x="40" y="23"/>
                  </a:lnTo>
                  <a:lnTo>
                    <a:pt x="46" y="32"/>
                  </a:lnTo>
                  <a:lnTo>
                    <a:pt x="48" y="42"/>
                  </a:lnTo>
                  <a:lnTo>
                    <a:pt x="52" y="50"/>
                  </a:lnTo>
                  <a:lnTo>
                    <a:pt x="52" y="61"/>
                  </a:lnTo>
                  <a:lnTo>
                    <a:pt x="52" y="72"/>
                  </a:lnTo>
                  <a:lnTo>
                    <a:pt x="46" y="78"/>
                  </a:lnTo>
                  <a:lnTo>
                    <a:pt x="38" y="84"/>
                  </a:lnTo>
                  <a:lnTo>
                    <a:pt x="29" y="84"/>
                  </a:lnTo>
                  <a:lnTo>
                    <a:pt x="19" y="80"/>
                  </a:lnTo>
                  <a:lnTo>
                    <a:pt x="10" y="74"/>
                  </a:lnTo>
                  <a:lnTo>
                    <a:pt x="0" y="65"/>
                  </a:lnTo>
                  <a:lnTo>
                    <a:pt x="0" y="59"/>
                  </a:lnTo>
                  <a:lnTo>
                    <a:pt x="0" y="51"/>
                  </a:lnTo>
                  <a:lnTo>
                    <a:pt x="2" y="40"/>
                  </a:lnTo>
                  <a:lnTo>
                    <a:pt x="6" y="31"/>
                  </a:lnTo>
                  <a:lnTo>
                    <a:pt x="6" y="17"/>
                  </a:lnTo>
                  <a:lnTo>
                    <a:pt x="10" y="10"/>
                  </a:lnTo>
                  <a:lnTo>
                    <a:pt x="10" y="4"/>
                  </a:lnTo>
                  <a:lnTo>
                    <a:pt x="12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" name="Freeform 8">
              <a:extLst>
                <a:ext uri="{FF2B5EF4-FFF2-40B4-BE49-F238E27FC236}">
                  <a16:creationId xmlns:a16="http://schemas.microsoft.com/office/drawing/2014/main" id="{3A0F71A3-8FC1-E0DB-920C-86F887822E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25" y="913"/>
              <a:ext cx="82" cy="33"/>
            </a:xfrm>
            <a:custGeom>
              <a:avLst/>
              <a:gdLst>
                <a:gd name="T0" fmla="*/ 0 w 268"/>
                <a:gd name="T1" fmla="*/ 0 h 118"/>
                <a:gd name="T2" fmla="*/ 0 w 268"/>
                <a:gd name="T3" fmla="*/ 0 h 118"/>
                <a:gd name="T4" fmla="*/ 0 w 268"/>
                <a:gd name="T5" fmla="*/ 0 h 118"/>
                <a:gd name="T6" fmla="*/ 0 w 268"/>
                <a:gd name="T7" fmla="*/ 0 h 118"/>
                <a:gd name="T8" fmla="*/ 0 w 268"/>
                <a:gd name="T9" fmla="*/ 0 h 118"/>
                <a:gd name="T10" fmla="*/ 0 w 268"/>
                <a:gd name="T11" fmla="*/ 0 h 118"/>
                <a:gd name="T12" fmla="*/ 0 w 268"/>
                <a:gd name="T13" fmla="*/ 0 h 118"/>
                <a:gd name="T14" fmla="*/ 0 w 268"/>
                <a:gd name="T15" fmla="*/ 0 h 118"/>
                <a:gd name="T16" fmla="*/ 0 w 268"/>
                <a:gd name="T17" fmla="*/ 0 h 118"/>
                <a:gd name="T18" fmla="*/ 0 w 268"/>
                <a:gd name="T19" fmla="*/ 0 h 118"/>
                <a:gd name="T20" fmla="*/ 0 w 268"/>
                <a:gd name="T21" fmla="*/ 0 h 118"/>
                <a:gd name="T22" fmla="*/ 0 w 268"/>
                <a:gd name="T23" fmla="*/ 0 h 118"/>
                <a:gd name="T24" fmla="*/ 0 w 268"/>
                <a:gd name="T25" fmla="*/ 0 h 118"/>
                <a:gd name="T26" fmla="*/ 0 w 268"/>
                <a:gd name="T27" fmla="*/ 0 h 118"/>
                <a:gd name="T28" fmla="*/ 0 w 268"/>
                <a:gd name="T29" fmla="*/ 0 h 118"/>
                <a:gd name="T30" fmla="*/ 0 w 268"/>
                <a:gd name="T31" fmla="*/ 0 h 118"/>
                <a:gd name="T32" fmla="*/ 0 w 268"/>
                <a:gd name="T33" fmla="*/ 0 h 118"/>
                <a:gd name="T34" fmla="*/ 0 w 268"/>
                <a:gd name="T35" fmla="*/ 0 h 118"/>
                <a:gd name="T36" fmla="*/ 0 w 268"/>
                <a:gd name="T37" fmla="*/ 0 h 118"/>
                <a:gd name="T38" fmla="*/ 0 w 268"/>
                <a:gd name="T39" fmla="*/ 0 h 118"/>
                <a:gd name="T40" fmla="*/ 0 w 268"/>
                <a:gd name="T41" fmla="*/ 0 h 118"/>
                <a:gd name="T42" fmla="*/ 0 w 268"/>
                <a:gd name="T43" fmla="*/ 0 h 118"/>
                <a:gd name="T44" fmla="*/ 0 w 268"/>
                <a:gd name="T45" fmla="*/ 0 h 118"/>
                <a:gd name="T46" fmla="*/ 0 w 268"/>
                <a:gd name="T47" fmla="*/ 0 h 118"/>
                <a:gd name="T48" fmla="*/ 0 w 268"/>
                <a:gd name="T49" fmla="*/ 0 h 118"/>
                <a:gd name="T50" fmla="*/ 0 w 268"/>
                <a:gd name="T51" fmla="*/ 0 h 118"/>
                <a:gd name="T52" fmla="*/ 0 w 268"/>
                <a:gd name="T53" fmla="*/ 0 h 118"/>
                <a:gd name="T54" fmla="*/ 0 w 268"/>
                <a:gd name="T55" fmla="*/ 0 h 118"/>
                <a:gd name="T56" fmla="*/ 0 w 268"/>
                <a:gd name="T57" fmla="*/ 0 h 118"/>
                <a:gd name="T58" fmla="*/ 0 w 268"/>
                <a:gd name="T59" fmla="*/ 0 h 118"/>
                <a:gd name="T60" fmla="*/ 0 w 268"/>
                <a:gd name="T61" fmla="*/ 0 h 118"/>
                <a:gd name="T62" fmla="*/ 0 w 268"/>
                <a:gd name="T63" fmla="*/ 0 h 11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68"/>
                <a:gd name="T97" fmla="*/ 0 h 118"/>
                <a:gd name="T98" fmla="*/ 268 w 268"/>
                <a:gd name="T99" fmla="*/ 118 h 11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68" h="118">
                  <a:moveTo>
                    <a:pt x="7" y="0"/>
                  </a:moveTo>
                  <a:lnTo>
                    <a:pt x="9" y="0"/>
                  </a:lnTo>
                  <a:lnTo>
                    <a:pt x="15" y="0"/>
                  </a:lnTo>
                  <a:lnTo>
                    <a:pt x="21" y="0"/>
                  </a:lnTo>
                  <a:lnTo>
                    <a:pt x="24" y="0"/>
                  </a:lnTo>
                  <a:lnTo>
                    <a:pt x="22" y="15"/>
                  </a:lnTo>
                  <a:lnTo>
                    <a:pt x="24" y="29"/>
                  </a:lnTo>
                  <a:lnTo>
                    <a:pt x="26" y="40"/>
                  </a:lnTo>
                  <a:lnTo>
                    <a:pt x="34" y="51"/>
                  </a:lnTo>
                  <a:lnTo>
                    <a:pt x="41" y="59"/>
                  </a:lnTo>
                  <a:lnTo>
                    <a:pt x="53" y="67"/>
                  </a:lnTo>
                  <a:lnTo>
                    <a:pt x="64" y="70"/>
                  </a:lnTo>
                  <a:lnTo>
                    <a:pt x="80" y="76"/>
                  </a:lnTo>
                  <a:lnTo>
                    <a:pt x="91" y="76"/>
                  </a:lnTo>
                  <a:lnTo>
                    <a:pt x="106" y="78"/>
                  </a:lnTo>
                  <a:lnTo>
                    <a:pt x="121" y="76"/>
                  </a:lnTo>
                  <a:lnTo>
                    <a:pt x="137" y="76"/>
                  </a:lnTo>
                  <a:lnTo>
                    <a:pt x="150" y="72"/>
                  </a:lnTo>
                  <a:lnTo>
                    <a:pt x="163" y="70"/>
                  </a:lnTo>
                  <a:lnTo>
                    <a:pt x="175" y="67"/>
                  </a:lnTo>
                  <a:lnTo>
                    <a:pt x="188" y="63"/>
                  </a:lnTo>
                  <a:lnTo>
                    <a:pt x="194" y="57"/>
                  </a:lnTo>
                  <a:lnTo>
                    <a:pt x="201" y="53"/>
                  </a:lnTo>
                  <a:lnTo>
                    <a:pt x="211" y="48"/>
                  </a:lnTo>
                  <a:lnTo>
                    <a:pt x="218" y="44"/>
                  </a:lnTo>
                  <a:lnTo>
                    <a:pt x="226" y="38"/>
                  </a:lnTo>
                  <a:lnTo>
                    <a:pt x="235" y="34"/>
                  </a:lnTo>
                  <a:lnTo>
                    <a:pt x="243" y="30"/>
                  </a:lnTo>
                  <a:lnTo>
                    <a:pt x="252" y="29"/>
                  </a:lnTo>
                  <a:lnTo>
                    <a:pt x="258" y="34"/>
                  </a:lnTo>
                  <a:lnTo>
                    <a:pt x="268" y="42"/>
                  </a:lnTo>
                  <a:lnTo>
                    <a:pt x="254" y="48"/>
                  </a:lnTo>
                  <a:lnTo>
                    <a:pt x="245" y="57"/>
                  </a:lnTo>
                  <a:lnTo>
                    <a:pt x="232" y="65"/>
                  </a:lnTo>
                  <a:lnTo>
                    <a:pt x="220" y="72"/>
                  </a:lnTo>
                  <a:lnTo>
                    <a:pt x="207" y="78"/>
                  </a:lnTo>
                  <a:lnTo>
                    <a:pt x="195" y="86"/>
                  </a:lnTo>
                  <a:lnTo>
                    <a:pt x="184" y="91"/>
                  </a:lnTo>
                  <a:lnTo>
                    <a:pt x="171" y="97"/>
                  </a:lnTo>
                  <a:lnTo>
                    <a:pt x="156" y="101"/>
                  </a:lnTo>
                  <a:lnTo>
                    <a:pt x="144" y="105"/>
                  </a:lnTo>
                  <a:lnTo>
                    <a:pt x="129" y="108"/>
                  </a:lnTo>
                  <a:lnTo>
                    <a:pt x="118" y="112"/>
                  </a:lnTo>
                  <a:lnTo>
                    <a:pt x="102" y="114"/>
                  </a:lnTo>
                  <a:lnTo>
                    <a:pt x="89" y="116"/>
                  </a:lnTo>
                  <a:lnTo>
                    <a:pt x="76" y="118"/>
                  </a:lnTo>
                  <a:lnTo>
                    <a:pt x="62" y="118"/>
                  </a:lnTo>
                  <a:lnTo>
                    <a:pt x="53" y="118"/>
                  </a:lnTo>
                  <a:lnTo>
                    <a:pt x="43" y="116"/>
                  </a:lnTo>
                  <a:lnTo>
                    <a:pt x="34" y="112"/>
                  </a:lnTo>
                  <a:lnTo>
                    <a:pt x="28" y="108"/>
                  </a:lnTo>
                  <a:lnTo>
                    <a:pt x="21" y="101"/>
                  </a:lnTo>
                  <a:lnTo>
                    <a:pt x="15" y="95"/>
                  </a:lnTo>
                  <a:lnTo>
                    <a:pt x="11" y="86"/>
                  </a:lnTo>
                  <a:lnTo>
                    <a:pt x="7" y="78"/>
                  </a:lnTo>
                  <a:lnTo>
                    <a:pt x="3" y="67"/>
                  </a:lnTo>
                  <a:lnTo>
                    <a:pt x="2" y="57"/>
                  </a:lnTo>
                  <a:lnTo>
                    <a:pt x="0" y="48"/>
                  </a:lnTo>
                  <a:lnTo>
                    <a:pt x="0" y="38"/>
                  </a:lnTo>
                  <a:lnTo>
                    <a:pt x="0" y="27"/>
                  </a:lnTo>
                  <a:lnTo>
                    <a:pt x="2" y="17"/>
                  </a:lnTo>
                  <a:lnTo>
                    <a:pt x="3" y="8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" name="Freeform 9">
              <a:extLst>
                <a:ext uri="{FF2B5EF4-FFF2-40B4-BE49-F238E27FC236}">
                  <a16:creationId xmlns:a16="http://schemas.microsoft.com/office/drawing/2014/main" id="{BBB8C26E-275D-00A1-B42A-774EF02279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34" y="886"/>
              <a:ext cx="122" cy="73"/>
            </a:xfrm>
            <a:custGeom>
              <a:avLst/>
              <a:gdLst>
                <a:gd name="T0" fmla="*/ 0 w 399"/>
                <a:gd name="T1" fmla="*/ 0 h 258"/>
                <a:gd name="T2" fmla="*/ 0 w 399"/>
                <a:gd name="T3" fmla="*/ 0 h 258"/>
                <a:gd name="T4" fmla="*/ 0 w 399"/>
                <a:gd name="T5" fmla="*/ 0 h 258"/>
                <a:gd name="T6" fmla="*/ 0 w 399"/>
                <a:gd name="T7" fmla="*/ 0 h 258"/>
                <a:gd name="T8" fmla="*/ 0 w 399"/>
                <a:gd name="T9" fmla="*/ 0 h 258"/>
                <a:gd name="T10" fmla="*/ 0 w 399"/>
                <a:gd name="T11" fmla="*/ 0 h 258"/>
                <a:gd name="T12" fmla="*/ 0 w 399"/>
                <a:gd name="T13" fmla="*/ 0 h 258"/>
                <a:gd name="T14" fmla="*/ 0 w 399"/>
                <a:gd name="T15" fmla="*/ 0 h 258"/>
                <a:gd name="T16" fmla="*/ 0 w 399"/>
                <a:gd name="T17" fmla="*/ 0 h 258"/>
                <a:gd name="T18" fmla="*/ 0 w 399"/>
                <a:gd name="T19" fmla="*/ 0 h 258"/>
                <a:gd name="T20" fmla="*/ 0 w 399"/>
                <a:gd name="T21" fmla="*/ 0 h 258"/>
                <a:gd name="T22" fmla="*/ 0 w 399"/>
                <a:gd name="T23" fmla="*/ 0 h 258"/>
                <a:gd name="T24" fmla="*/ 0 w 399"/>
                <a:gd name="T25" fmla="*/ 0 h 258"/>
                <a:gd name="T26" fmla="*/ 0 w 399"/>
                <a:gd name="T27" fmla="*/ 0 h 258"/>
                <a:gd name="T28" fmla="*/ 0 w 399"/>
                <a:gd name="T29" fmla="*/ 0 h 258"/>
                <a:gd name="T30" fmla="*/ 0 w 399"/>
                <a:gd name="T31" fmla="*/ 0 h 258"/>
                <a:gd name="T32" fmla="*/ 0 w 399"/>
                <a:gd name="T33" fmla="*/ 0 h 258"/>
                <a:gd name="T34" fmla="*/ 0 w 399"/>
                <a:gd name="T35" fmla="*/ 0 h 258"/>
                <a:gd name="T36" fmla="*/ 0 w 399"/>
                <a:gd name="T37" fmla="*/ 0 h 258"/>
                <a:gd name="T38" fmla="*/ 0 w 399"/>
                <a:gd name="T39" fmla="*/ 0 h 258"/>
                <a:gd name="T40" fmla="*/ 0 w 399"/>
                <a:gd name="T41" fmla="*/ 0 h 258"/>
                <a:gd name="T42" fmla="*/ 0 w 399"/>
                <a:gd name="T43" fmla="*/ 0 h 258"/>
                <a:gd name="T44" fmla="*/ 0 w 399"/>
                <a:gd name="T45" fmla="*/ 0 h 258"/>
                <a:gd name="T46" fmla="*/ 0 w 399"/>
                <a:gd name="T47" fmla="*/ 0 h 258"/>
                <a:gd name="T48" fmla="*/ 0 w 399"/>
                <a:gd name="T49" fmla="*/ 0 h 258"/>
                <a:gd name="T50" fmla="*/ 0 w 399"/>
                <a:gd name="T51" fmla="*/ 0 h 258"/>
                <a:gd name="T52" fmla="*/ 0 w 399"/>
                <a:gd name="T53" fmla="*/ 0 h 258"/>
                <a:gd name="T54" fmla="*/ 0 w 399"/>
                <a:gd name="T55" fmla="*/ 0 h 258"/>
                <a:gd name="T56" fmla="*/ 0 w 399"/>
                <a:gd name="T57" fmla="*/ 0 h 258"/>
                <a:gd name="T58" fmla="*/ 0 w 399"/>
                <a:gd name="T59" fmla="*/ 0 h 258"/>
                <a:gd name="T60" fmla="*/ 0 w 399"/>
                <a:gd name="T61" fmla="*/ 0 h 258"/>
                <a:gd name="T62" fmla="*/ 0 w 399"/>
                <a:gd name="T63" fmla="*/ 0 h 258"/>
                <a:gd name="T64" fmla="*/ 0 w 399"/>
                <a:gd name="T65" fmla="*/ 0 h 258"/>
                <a:gd name="T66" fmla="*/ 0 w 399"/>
                <a:gd name="T67" fmla="*/ 0 h 258"/>
                <a:gd name="T68" fmla="*/ 0 w 399"/>
                <a:gd name="T69" fmla="*/ 0 h 258"/>
                <a:gd name="T70" fmla="*/ 0 w 399"/>
                <a:gd name="T71" fmla="*/ 0 h 258"/>
                <a:gd name="T72" fmla="*/ 0 w 399"/>
                <a:gd name="T73" fmla="*/ 0 h 258"/>
                <a:gd name="T74" fmla="*/ 0 w 399"/>
                <a:gd name="T75" fmla="*/ 0 h 258"/>
                <a:gd name="T76" fmla="*/ 0 w 399"/>
                <a:gd name="T77" fmla="*/ 0 h 258"/>
                <a:gd name="T78" fmla="*/ 0 w 399"/>
                <a:gd name="T79" fmla="*/ 0 h 258"/>
                <a:gd name="T80" fmla="*/ 0 w 399"/>
                <a:gd name="T81" fmla="*/ 0 h 258"/>
                <a:gd name="T82" fmla="*/ 0 w 399"/>
                <a:gd name="T83" fmla="*/ 0 h 258"/>
                <a:gd name="T84" fmla="*/ 0 w 399"/>
                <a:gd name="T85" fmla="*/ 0 h 258"/>
                <a:gd name="T86" fmla="*/ 0 w 399"/>
                <a:gd name="T87" fmla="*/ 0 h 258"/>
                <a:gd name="T88" fmla="*/ 0 w 399"/>
                <a:gd name="T89" fmla="*/ 0 h 258"/>
                <a:gd name="T90" fmla="*/ 0 w 399"/>
                <a:gd name="T91" fmla="*/ 0 h 25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399"/>
                <a:gd name="T139" fmla="*/ 0 h 258"/>
                <a:gd name="T140" fmla="*/ 399 w 399"/>
                <a:gd name="T141" fmla="*/ 258 h 258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399" h="258">
                  <a:moveTo>
                    <a:pt x="262" y="6"/>
                  </a:moveTo>
                  <a:lnTo>
                    <a:pt x="279" y="0"/>
                  </a:lnTo>
                  <a:lnTo>
                    <a:pt x="296" y="2"/>
                  </a:lnTo>
                  <a:lnTo>
                    <a:pt x="313" y="6"/>
                  </a:lnTo>
                  <a:lnTo>
                    <a:pt x="330" y="13"/>
                  </a:lnTo>
                  <a:lnTo>
                    <a:pt x="346" y="23"/>
                  </a:lnTo>
                  <a:lnTo>
                    <a:pt x="361" y="34"/>
                  </a:lnTo>
                  <a:lnTo>
                    <a:pt x="372" y="47"/>
                  </a:lnTo>
                  <a:lnTo>
                    <a:pt x="384" y="63"/>
                  </a:lnTo>
                  <a:lnTo>
                    <a:pt x="389" y="78"/>
                  </a:lnTo>
                  <a:lnTo>
                    <a:pt x="395" y="95"/>
                  </a:lnTo>
                  <a:lnTo>
                    <a:pt x="399" y="110"/>
                  </a:lnTo>
                  <a:lnTo>
                    <a:pt x="399" y="127"/>
                  </a:lnTo>
                  <a:lnTo>
                    <a:pt x="393" y="144"/>
                  </a:lnTo>
                  <a:lnTo>
                    <a:pt x="386" y="160"/>
                  </a:lnTo>
                  <a:lnTo>
                    <a:pt x="372" y="175"/>
                  </a:lnTo>
                  <a:lnTo>
                    <a:pt x="357" y="190"/>
                  </a:lnTo>
                  <a:lnTo>
                    <a:pt x="348" y="198"/>
                  </a:lnTo>
                  <a:lnTo>
                    <a:pt x="342" y="203"/>
                  </a:lnTo>
                  <a:lnTo>
                    <a:pt x="334" y="211"/>
                  </a:lnTo>
                  <a:lnTo>
                    <a:pt x="325" y="217"/>
                  </a:lnTo>
                  <a:lnTo>
                    <a:pt x="315" y="222"/>
                  </a:lnTo>
                  <a:lnTo>
                    <a:pt x="306" y="228"/>
                  </a:lnTo>
                  <a:lnTo>
                    <a:pt x="296" y="234"/>
                  </a:lnTo>
                  <a:lnTo>
                    <a:pt x="287" y="239"/>
                  </a:lnTo>
                  <a:lnTo>
                    <a:pt x="273" y="241"/>
                  </a:lnTo>
                  <a:lnTo>
                    <a:pt x="264" y="245"/>
                  </a:lnTo>
                  <a:lnTo>
                    <a:pt x="253" y="249"/>
                  </a:lnTo>
                  <a:lnTo>
                    <a:pt x="243" y="253"/>
                  </a:lnTo>
                  <a:lnTo>
                    <a:pt x="232" y="253"/>
                  </a:lnTo>
                  <a:lnTo>
                    <a:pt x="222" y="255"/>
                  </a:lnTo>
                  <a:lnTo>
                    <a:pt x="213" y="257"/>
                  </a:lnTo>
                  <a:lnTo>
                    <a:pt x="203" y="258"/>
                  </a:lnTo>
                  <a:lnTo>
                    <a:pt x="188" y="253"/>
                  </a:lnTo>
                  <a:lnTo>
                    <a:pt x="171" y="251"/>
                  </a:lnTo>
                  <a:lnTo>
                    <a:pt x="156" y="245"/>
                  </a:lnTo>
                  <a:lnTo>
                    <a:pt x="138" y="239"/>
                  </a:lnTo>
                  <a:lnTo>
                    <a:pt x="123" y="232"/>
                  </a:lnTo>
                  <a:lnTo>
                    <a:pt x="110" y="226"/>
                  </a:lnTo>
                  <a:lnTo>
                    <a:pt x="95" y="217"/>
                  </a:lnTo>
                  <a:lnTo>
                    <a:pt x="83" y="207"/>
                  </a:lnTo>
                  <a:lnTo>
                    <a:pt x="68" y="196"/>
                  </a:lnTo>
                  <a:lnTo>
                    <a:pt x="55" y="184"/>
                  </a:lnTo>
                  <a:lnTo>
                    <a:pt x="43" y="171"/>
                  </a:lnTo>
                  <a:lnTo>
                    <a:pt x="34" y="160"/>
                  </a:lnTo>
                  <a:lnTo>
                    <a:pt x="23" y="144"/>
                  </a:lnTo>
                  <a:lnTo>
                    <a:pt x="15" y="131"/>
                  </a:lnTo>
                  <a:lnTo>
                    <a:pt x="5" y="114"/>
                  </a:lnTo>
                  <a:lnTo>
                    <a:pt x="0" y="99"/>
                  </a:lnTo>
                  <a:lnTo>
                    <a:pt x="4" y="89"/>
                  </a:lnTo>
                  <a:lnTo>
                    <a:pt x="9" y="82"/>
                  </a:lnTo>
                  <a:lnTo>
                    <a:pt x="21" y="99"/>
                  </a:lnTo>
                  <a:lnTo>
                    <a:pt x="32" y="116"/>
                  </a:lnTo>
                  <a:lnTo>
                    <a:pt x="47" y="131"/>
                  </a:lnTo>
                  <a:lnTo>
                    <a:pt x="64" y="146"/>
                  </a:lnTo>
                  <a:lnTo>
                    <a:pt x="80" y="160"/>
                  </a:lnTo>
                  <a:lnTo>
                    <a:pt x="97" y="171"/>
                  </a:lnTo>
                  <a:lnTo>
                    <a:pt x="116" y="182"/>
                  </a:lnTo>
                  <a:lnTo>
                    <a:pt x="137" y="192"/>
                  </a:lnTo>
                  <a:lnTo>
                    <a:pt x="156" y="198"/>
                  </a:lnTo>
                  <a:lnTo>
                    <a:pt x="176" y="203"/>
                  </a:lnTo>
                  <a:lnTo>
                    <a:pt x="197" y="207"/>
                  </a:lnTo>
                  <a:lnTo>
                    <a:pt x="218" y="211"/>
                  </a:lnTo>
                  <a:lnTo>
                    <a:pt x="239" y="211"/>
                  </a:lnTo>
                  <a:lnTo>
                    <a:pt x="260" y="211"/>
                  </a:lnTo>
                  <a:lnTo>
                    <a:pt x="283" y="207"/>
                  </a:lnTo>
                  <a:lnTo>
                    <a:pt x="304" y="201"/>
                  </a:lnTo>
                  <a:lnTo>
                    <a:pt x="311" y="196"/>
                  </a:lnTo>
                  <a:lnTo>
                    <a:pt x="321" y="188"/>
                  </a:lnTo>
                  <a:lnTo>
                    <a:pt x="329" y="181"/>
                  </a:lnTo>
                  <a:lnTo>
                    <a:pt x="338" y="175"/>
                  </a:lnTo>
                  <a:lnTo>
                    <a:pt x="346" y="165"/>
                  </a:lnTo>
                  <a:lnTo>
                    <a:pt x="353" y="156"/>
                  </a:lnTo>
                  <a:lnTo>
                    <a:pt x="361" y="146"/>
                  </a:lnTo>
                  <a:lnTo>
                    <a:pt x="367" y="137"/>
                  </a:lnTo>
                  <a:lnTo>
                    <a:pt x="370" y="127"/>
                  </a:lnTo>
                  <a:lnTo>
                    <a:pt x="374" y="116"/>
                  </a:lnTo>
                  <a:lnTo>
                    <a:pt x="376" y="104"/>
                  </a:lnTo>
                  <a:lnTo>
                    <a:pt x="376" y="95"/>
                  </a:lnTo>
                  <a:lnTo>
                    <a:pt x="372" y="85"/>
                  </a:lnTo>
                  <a:lnTo>
                    <a:pt x="367" y="76"/>
                  </a:lnTo>
                  <a:lnTo>
                    <a:pt x="357" y="66"/>
                  </a:lnTo>
                  <a:lnTo>
                    <a:pt x="348" y="57"/>
                  </a:lnTo>
                  <a:lnTo>
                    <a:pt x="340" y="47"/>
                  </a:lnTo>
                  <a:lnTo>
                    <a:pt x="332" y="42"/>
                  </a:lnTo>
                  <a:lnTo>
                    <a:pt x="325" y="34"/>
                  </a:lnTo>
                  <a:lnTo>
                    <a:pt x="315" y="30"/>
                  </a:lnTo>
                  <a:lnTo>
                    <a:pt x="308" y="27"/>
                  </a:lnTo>
                  <a:lnTo>
                    <a:pt x="300" y="25"/>
                  </a:lnTo>
                  <a:lnTo>
                    <a:pt x="292" y="23"/>
                  </a:lnTo>
                  <a:lnTo>
                    <a:pt x="283" y="25"/>
                  </a:lnTo>
                  <a:lnTo>
                    <a:pt x="275" y="25"/>
                  </a:lnTo>
                  <a:lnTo>
                    <a:pt x="268" y="25"/>
                  </a:lnTo>
                  <a:lnTo>
                    <a:pt x="260" y="28"/>
                  </a:lnTo>
                  <a:lnTo>
                    <a:pt x="251" y="34"/>
                  </a:lnTo>
                  <a:lnTo>
                    <a:pt x="243" y="38"/>
                  </a:lnTo>
                  <a:lnTo>
                    <a:pt x="235" y="44"/>
                  </a:lnTo>
                  <a:lnTo>
                    <a:pt x="228" y="51"/>
                  </a:lnTo>
                  <a:lnTo>
                    <a:pt x="222" y="61"/>
                  </a:lnTo>
                  <a:lnTo>
                    <a:pt x="216" y="70"/>
                  </a:lnTo>
                  <a:lnTo>
                    <a:pt x="216" y="80"/>
                  </a:lnTo>
                  <a:lnTo>
                    <a:pt x="218" y="89"/>
                  </a:lnTo>
                  <a:lnTo>
                    <a:pt x="228" y="99"/>
                  </a:lnTo>
                  <a:lnTo>
                    <a:pt x="233" y="103"/>
                  </a:lnTo>
                  <a:lnTo>
                    <a:pt x="241" y="104"/>
                  </a:lnTo>
                  <a:lnTo>
                    <a:pt x="249" y="99"/>
                  </a:lnTo>
                  <a:lnTo>
                    <a:pt x="256" y="93"/>
                  </a:lnTo>
                  <a:lnTo>
                    <a:pt x="262" y="95"/>
                  </a:lnTo>
                  <a:lnTo>
                    <a:pt x="273" y="101"/>
                  </a:lnTo>
                  <a:lnTo>
                    <a:pt x="283" y="106"/>
                  </a:lnTo>
                  <a:lnTo>
                    <a:pt x="289" y="110"/>
                  </a:lnTo>
                  <a:lnTo>
                    <a:pt x="291" y="122"/>
                  </a:lnTo>
                  <a:lnTo>
                    <a:pt x="289" y="131"/>
                  </a:lnTo>
                  <a:lnTo>
                    <a:pt x="281" y="137"/>
                  </a:lnTo>
                  <a:lnTo>
                    <a:pt x="273" y="144"/>
                  </a:lnTo>
                  <a:lnTo>
                    <a:pt x="264" y="146"/>
                  </a:lnTo>
                  <a:lnTo>
                    <a:pt x="254" y="150"/>
                  </a:lnTo>
                  <a:lnTo>
                    <a:pt x="243" y="150"/>
                  </a:lnTo>
                  <a:lnTo>
                    <a:pt x="235" y="152"/>
                  </a:lnTo>
                  <a:lnTo>
                    <a:pt x="222" y="144"/>
                  </a:lnTo>
                  <a:lnTo>
                    <a:pt x="213" y="137"/>
                  </a:lnTo>
                  <a:lnTo>
                    <a:pt x="203" y="127"/>
                  </a:lnTo>
                  <a:lnTo>
                    <a:pt x="199" y="116"/>
                  </a:lnTo>
                  <a:lnTo>
                    <a:pt x="194" y="104"/>
                  </a:lnTo>
                  <a:lnTo>
                    <a:pt x="194" y="91"/>
                  </a:lnTo>
                  <a:lnTo>
                    <a:pt x="194" y="80"/>
                  </a:lnTo>
                  <a:lnTo>
                    <a:pt x="195" y="68"/>
                  </a:lnTo>
                  <a:lnTo>
                    <a:pt x="199" y="55"/>
                  </a:lnTo>
                  <a:lnTo>
                    <a:pt x="203" y="44"/>
                  </a:lnTo>
                  <a:lnTo>
                    <a:pt x="209" y="32"/>
                  </a:lnTo>
                  <a:lnTo>
                    <a:pt x="218" y="25"/>
                  </a:lnTo>
                  <a:lnTo>
                    <a:pt x="226" y="15"/>
                  </a:lnTo>
                  <a:lnTo>
                    <a:pt x="235" y="9"/>
                  </a:lnTo>
                  <a:lnTo>
                    <a:pt x="245" y="6"/>
                  </a:lnTo>
                  <a:lnTo>
                    <a:pt x="256" y="6"/>
                  </a:lnTo>
                  <a:lnTo>
                    <a:pt x="258" y="6"/>
                  </a:lnTo>
                  <a:lnTo>
                    <a:pt x="262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" name="Freeform 10">
              <a:extLst>
                <a:ext uri="{FF2B5EF4-FFF2-40B4-BE49-F238E27FC236}">
                  <a16:creationId xmlns:a16="http://schemas.microsoft.com/office/drawing/2014/main" id="{1C75BEDE-8783-91D3-B570-83C425EFBE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57" y="885"/>
              <a:ext cx="21" cy="26"/>
            </a:xfrm>
            <a:custGeom>
              <a:avLst/>
              <a:gdLst>
                <a:gd name="T0" fmla="*/ 0 w 66"/>
                <a:gd name="T1" fmla="*/ 0 h 89"/>
                <a:gd name="T2" fmla="*/ 0 w 66"/>
                <a:gd name="T3" fmla="*/ 0 h 89"/>
                <a:gd name="T4" fmla="*/ 0 w 66"/>
                <a:gd name="T5" fmla="*/ 0 h 89"/>
                <a:gd name="T6" fmla="*/ 0 w 66"/>
                <a:gd name="T7" fmla="*/ 0 h 89"/>
                <a:gd name="T8" fmla="*/ 0 w 66"/>
                <a:gd name="T9" fmla="*/ 0 h 89"/>
                <a:gd name="T10" fmla="*/ 0 w 66"/>
                <a:gd name="T11" fmla="*/ 0 h 89"/>
                <a:gd name="T12" fmla="*/ 0 w 66"/>
                <a:gd name="T13" fmla="*/ 0 h 89"/>
                <a:gd name="T14" fmla="*/ 0 w 66"/>
                <a:gd name="T15" fmla="*/ 0 h 89"/>
                <a:gd name="T16" fmla="*/ 0 w 66"/>
                <a:gd name="T17" fmla="*/ 0 h 89"/>
                <a:gd name="T18" fmla="*/ 0 w 66"/>
                <a:gd name="T19" fmla="*/ 0 h 89"/>
                <a:gd name="T20" fmla="*/ 0 w 66"/>
                <a:gd name="T21" fmla="*/ 0 h 89"/>
                <a:gd name="T22" fmla="*/ 0 w 66"/>
                <a:gd name="T23" fmla="*/ 0 h 89"/>
                <a:gd name="T24" fmla="*/ 0 w 66"/>
                <a:gd name="T25" fmla="*/ 0 h 89"/>
                <a:gd name="T26" fmla="*/ 0 w 66"/>
                <a:gd name="T27" fmla="*/ 0 h 89"/>
                <a:gd name="T28" fmla="*/ 0 w 66"/>
                <a:gd name="T29" fmla="*/ 0 h 89"/>
                <a:gd name="T30" fmla="*/ 0 w 66"/>
                <a:gd name="T31" fmla="*/ 0 h 89"/>
                <a:gd name="T32" fmla="*/ 0 w 66"/>
                <a:gd name="T33" fmla="*/ 0 h 89"/>
                <a:gd name="T34" fmla="*/ 0 w 66"/>
                <a:gd name="T35" fmla="*/ 0 h 89"/>
                <a:gd name="T36" fmla="*/ 0 w 66"/>
                <a:gd name="T37" fmla="*/ 0 h 89"/>
                <a:gd name="T38" fmla="*/ 0 w 66"/>
                <a:gd name="T39" fmla="*/ 0 h 89"/>
                <a:gd name="T40" fmla="*/ 0 w 66"/>
                <a:gd name="T41" fmla="*/ 0 h 89"/>
                <a:gd name="T42" fmla="*/ 0 w 66"/>
                <a:gd name="T43" fmla="*/ 0 h 89"/>
                <a:gd name="T44" fmla="*/ 0 w 66"/>
                <a:gd name="T45" fmla="*/ 0 h 89"/>
                <a:gd name="T46" fmla="*/ 0 w 66"/>
                <a:gd name="T47" fmla="*/ 0 h 89"/>
                <a:gd name="T48" fmla="*/ 0 w 66"/>
                <a:gd name="T49" fmla="*/ 0 h 89"/>
                <a:gd name="T50" fmla="*/ 0 w 66"/>
                <a:gd name="T51" fmla="*/ 0 h 89"/>
                <a:gd name="T52" fmla="*/ 0 w 66"/>
                <a:gd name="T53" fmla="*/ 0 h 89"/>
                <a:gd name="T54" fmla="*/ 0 w 66"/>
                <a:gd name="T55" fmla="*/ 0 h 89"/>
                <a:gd name="T56" fmla="*/ 0 w 66"/>
                <a:gd name="T57" fmla="*/ 0 h 89"/>
                <a:gd name="T58" fmla="*/ 0 w 66"/>
                <a:gd name="T59" fmla="*/ 0 h 89"/>
                <a:gd name="T60" fmla="*/ 0 w 66"/>
                <a:gd name="T61" fmla="*/ 0 h 89"/>
                <a:gd name="T62" fmla="*/ 0 w 66"/>
                <a:gd name="T63" fmla="*/ 0 h 89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66"/>
                <a:gd name="T97" fmla="*/ 0 h 89"/>
                <a:gd name="T98" fmla="*/ 66 w 66"/>
                <a:gd name="T99" fmla="*/ 89 h 89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66" h="89">
                  <a:moveTo>
                    <a:pt x="13" y="0"/>
                  </a:moveTo>
                  <a:lnTo>
                    <a:pt x="15" y="0"/>
                  </a:lnTo>
                  <a:lnTo>
                    <a:pt x="21" y="0"/>
                  </a:lnTo>
                  <a:lnTo>
                    <a:pt x="26" y="0"/>
                  </a:lnTo>
                  <a:lnTo>
                    <a:pt x="34" y="0"/>
                  </a:lnTo>
                  <a:lnTo>
                    <a:pt x="32" y="4"/>
                  </a:lnTo>
                  <a:lnTo>
                    <a:pt x="30" y="13"/>
                  </a:lnTo>
                  <a:lnTo>
                    <a:pt x="26" y="19"/>
                  </a:lnTo>
                  <a:lnTo>
                    <a:pt x="24" y="27"/>
                  </a:lnTo>
                  <a:lnTo>
                    <a:pt x="30" y="25"/>
                  </a:lnTo>
                  <a:lnTo>
                    <a:pt x="40" y="29"/>
                  </a:lnTo>
                  <a:lnTo>
                    <a:pt x="49" y="34"/>
                  </a:lnTo>
                  <a:lnTo>
                    <a:pt x="59" y="44"/>
                  </a:lnTo>
                  <a:lnTo>
                    <a:pt x="64" y="53"/>
                  </a:lnTo>
                  <a:lnTo>
                    <a:pt x="66" y="65"/>
                  </a:lnTo>
                  <a:lnTo>
                    <a:pt x="64" y="70"/>
                  </a:lnTo>
                  <a:lnTo>
                    <a:pt x="61" y="76"/>
                  </a:lnTo>
                  <a:lnTo>
                    <a:pt x="53" y="82"/>
                  </a:lnTo>
                  <a:lnTo>
                    <a:pt x="45" y="89"/>
                  </a:lnTo>
                  <a:lnTo>
                    <a:pt x="34" y="89"/>
                  </a:lnTo>
                  <a:lnTo>
                    <a:pt x="21" y="82"/>
                  </a:lnTo>
                  <a:lnTo>
                    <a:pt x="17" y="76"/>
                  </a:lnTo>
                  <a:lnTo>
                    <a:pt x="11" y="70"/>
                  </a:lnTo>
                  <a:lnTo>
                    <a:pt x="7" y="63"/>
                  </a:lnTo>
                  <a:lnTo>
                    <a:pt x="5" y="57"/>
                  </a:lnTo>
                  <a:lnTo>
                    <a:pt x="2" y="48"/>
                  </a:lnTo>
                  <a:lnTo>
                    <a:pt x="2" y="38"/>
                  </a:lnTo>
                  <a:lnTo>
                    <a:pt x="0" y="31"/>
                  </a:lnTo>
                  <a:lnTo>
                    <a:pt x="2" y="23"/>
                  </a:lnTo>
                  <a:lnTo>
                    <a:pt x="4" y="10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" name="Freeform 11">
              <a:extLst>
                <a:ext uri="{FF2B5EF4-FFF2-40B4-BE49-F238E27FC236}">
                  <a16:creationId xmlns:a16="http://schemas.microsoft.com/office/drawing/2014/main" id="{3AA5E686-0C5A-8CC2-0387-C74A019048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8" y="899"/>
              <a:ext cx="65" cy="68"/>
            </a:xfrm>
            <a:custGeom>
              <a:avLst/>
              <a:gdLst>
                <a:gd name="T0" fmla="*/ 0 w 213"/>
                <a:gd name="T1" fmla="*/ 0 h 241"/>
                <a:gd name="T2" fmla="*/ 0 w 213"/>
                <a:gd name="T3" fmla="*/ 0 h 241"/>
                <a:gd name="T4" fmla="*/ 0 w 213"/>
                <a:gd name="T5" fmla="*/ 0 h 241"/>
                <a:gd name="T6" fmla="*/ 0 w 213"/>
                <a:gd name="T7" fmla="*/ 0 h 241"/>
                <a:gd name="T8" fmla="*/ 0 w 213"/>
                <a:gd name="T9" fmla="*/ 0 h 241"/>
                <a:gd name="T10" fmla="*/ 0 w 213"/>
                <a:gd name="T11" fmla="*/ 0 h 241"/>
                <a:gd name="T12" fmla="*/ 0 w 213"/>
                <a:gd name="T13" fmla="*/ 0 h 241"/>
                <a:gd name="T14" fmla="*/ 0 w 213"/>
                <a:gd name="T15" fmla="*/ 0 h 241"/>
                <a:gd name="T16" fmla="*/ 0 w 213"/>
                <a:gd name="T17" fmla="*/ 0 h 241"/>
                <a:gd name="T18" fmla="*/ 0 w 213"/>
                <a:gd name="T19" fmla="*/ 0 h 241"/>
                <a:gd name="T20" fmla="*/ 0 w 213"/>
                <a:gd name="T21" fmla="*/ 0 h 241"/>
                <a:gd name="T22" fmla="*/ 0 w 213"/>
                <a:gd name="T23" fmla="*/ 0 h 241"/>
                <a:gd name="T24" fmla="*/ 0 w 213"/>
                <a:gd name="T25" fmla="*/ 0 h 241"/>
                <a:gd name="T26" fmla="*/ 0 w 213"/>
                <a:gd name="T27" fmla="*/ 0 h 241"/>
                <a:gd name="T28" fmla="*/ 0 w 213"/>
                <a:gd name="T29" fmla="*/ 0 h 241"/>
                <a:gd name="T30" fmla="*/ 0 w 213"/>
                <a:gd name="T31" fmla="*/ 0 h 241"/>
                <a:gd name="T32" fmla="*/ 0 w 213"/>
                <a:gd name="T33" fmla="*/ 0 h 241"/>
                <a:gd name="T34" fmla="*/ 0 w 213"/>
                <a:gd name="T35" fmla="*/ 0 h 241"/>
                <a:gd name="T36" fmla="*/ 0 w 213"/>
                <a:gd name="T37" fmla="*/ 0 h 241"/>
                <a:gd name="T38" fmla="*/ 0 w 213"/>
                <a:gd name="T39" fmla="*/ 0 h 241"/>
                <a:gd name="T40" fmla="*/ 0 w 213"/>
                <a:gd name="T41" fmla="*/ 0 h 241"/>
                <a:gd name="T42" fmla="*/ 0 w 213"/>
                <a:gd name="T43" fmla="*/ 0 h 241"/>
                <a:gd name="T44" fmla="*/ 0 w 213"/>
                <a:gd name="T45" fmla="*/ 0 h 241"/>
                <a:gd name="T46" fmla="*/ 0 w 213"/>
                <a:gd name="T47" fmla="*/ 0 h 241"/>
                <a:gd name="T48" fmla="*/ 0 w 213"/>
                <a:gd name="T49" fmla="*/ 0 h 241"/>
                <a:gd name="T50" fmla="*/ 0 w 213"/>
                <a:gd name="T51" fmla="*/ 0 h 241"/>
                <a:gd name="T52" fmla="*/ 0 w 213"/>
                <a:gd name="T53" fmla="*/ 0 h 241"/>
                <a:gd name="T54" fmla="*/ 0 w 213"/>
                <a:gd name="T55" fmla="*/ 0 h 241"/>
                <a:gd name="T56" fmla="*/ 0 w 213"/>
                <a:gd name="T57" fmla="*/ 0 h 241"/>
                <a:gd name="T58" fmla="*/ 0 w 213"/>
                <a:gd name="T59" fmla="*/ 0 h 241"/>
                <a:gd name="T60" fmla="*/ 0 w 213"/>
                <a:gd name="T61" fmla="*/ 0 h 241"/>
                <a:gd name="T62" fmla="*/ 0 w 213"/>
                <a:gd name="T63" fmla="*/ 0 h 241"/>
                <a:gd name="T64" fmla="*/ 0 w 213"/>
                <a:gd name="T65" fmla="*/ 0 h 241"/>
                <a:gd name="T66" fmla="*/ 0 w 213"/>
                <a:gd name="T67" fmla="*/ 0 h 241"/>
                <a:gd name="T68" fmla="*/ 0 w 213"/>
                <a:gd name="T69" fmla="*/ 0 h 241"/>
                <a:gd name="T70" fmla="*/ 0 w 213"/>
                <a:gd name="T71" fmla="*/ 0 h 241"/>
                <a:gd name="T72" fmla="*/ 0 w 213"/>
                <a:gd name="T73" fmla="*/ 0 h 241"/>
                <a:gd name="T74" fmla="*/ 0 w 213"/>
                <a:gd name="T75" fmla="*/ 0 h 241"/>
                <a:gd name="T76" fmla="*/ 0 w 213"/>
                <a:gd name="T77" fmla="*/ 0 h 241"/>
                <a:gd name="T78" fmla="*/ 0 w 213"/>
                <a:gd name="T79" fmla="*/ 0 h 241"/>
                <a:gd name="T80" fmla="*/ 0 w 213"/>
                <a:gd name="T81" fmla="*/ 0 h 241"/>
                <a:gd name="T82" fmla="*/ 0 w 213"/>
                <a:gd name="T83" fmla="*/ 0 h 241"/>
                <a:gd name="T84" fmla="*/ 0 w 213"/>
                <a:gd name="T85" fmla="*/ 0 h 241"/>
                <a:gd name="T86" fmla="*/ 0 w 213"/>
                <a:gd name="T87" fmla="*/ 0 h 241"/>
                <a:gd name="T88" fmla="*/ 0 w 213"/>
                <a:gd name="T89" fmla="*/ 0 h 241"/>
                <a:gd name="T90" fmla="*/ 0 w 213"/>
                <a:gd name="T91" fmla="*/ 0 h 241"/>
                <a:gd name="T92" fmla="*/ 0 w 213"/>
                <a:gd name="T93" fmla="*/ 0 h 241"/>
                <a:gd name="T94" fmla="*/ 0 w 213"/>
                <a:gd name="T95" fmla="*/ 0 h 241"/>
                <a:gd name="T96" fmla="*/ 0 w 213"/>
                <a:gd name="T97" fmla="*/ 0 h 241"/>
                <a:gd name="T98" fmla="*/ 0 w 213"/>
                <a:gd name="T99" fmla="*/ 0 h 241"/>
                <a:gd name="T100" fmla="*/ 0 w 213"/>
                <a:gd name="T101" fmla="*/ 0 h 241"/>
                <a:gd name="T102" fmla="*/ 0 w 213"/>
                <a:gd name="T103" fmla="*/ 0 h 241"/>
                <a:gd name="T104" fmla="*/ 0 w 213"/>
                <a:gd name="T105" fmla="*/ 0 h 241"/>
                <a:gd name="T106" fmla="*/ 0 w 213"/>
                <a:gd name="T107" fmla="*/ 0 h 241"/>
                <a:gd name="T108" fmla="*/ 0 w 213"/>
                <a:gd name="T109" fmla="*/ 0 h 241"/>
                <a:gd name="T110" fmla="*/ 0 w 213"/>
                <a:gd name="T111" fmla="*/ 0 h 241"/>
                <a:gd name="T112" fmla="*/ 0 w 213"/>
                <a:gd name="T113" fmla="*/ 0 h 241"/>
                <a:gd name="T114" fmla="*/ 0 w 213"/>
                <a:gd name="T115" fmla="*/ 0 h 241"/>
                <a:gd name="T116" fmla="*/ 0 w 213"/>
                <a:gd name="T117" fmla="*/ 0 h 241"/>
                <a:gd name="T118" fmla="*/ 0 w 213"/>
                <a:gd name="T119" fmla="*/ 0 h 241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213"/>
                <a:gd name="T181" fmla="*/ 0 h 241"/>
                <a:gd name="T182" fmla="*/ 213 w 213"/>
                <a:gd name="T183" fmla="*/ 241 h 241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213" h="241">
                  <a:moveTo>
                    <a:pt x="196" y="0"/>
                  </a:moveTo>
                  <a:lnTo>
                    <a:pt x="198" y="0"/>
                  </a:lnTo>
                  <a:lnTo>
                    <a:pt x="202" y="0"/>
                  </a:lnTo>
                  <a:lnTo>
                    <a:pt x="208" y="0"/>
                  </a:lnTo>
                  <a:lnTo>
                    <a:pt x="213" y="0"/>
                  </a:lnTo>
                  <a:lnTo>
                    <a:pt x="209" y="13"/>
                  </a:lnTo>
                  <a:lnTo>
                    <a:pt x="202" y="26"/>
                  </a:lnTo>
                  <a:lnTo>
                    <a:pt x="192" y="36"/>
                  </a:lnTo>
                  <a:lnTo>
                    <a:pt x="181" y="49"/>
                  </a:lnTo>
                  <a:lnTo>
                    <a:pt x="170" y="60"/>
                  </a:lnTo>
                  <a:lnTo>
                    <a:pt x="156" y="70"/>
                  </a:lnTo>
                  <a:lnTo>
                    <a:pt x="145" y="83"/>
                  </a:lnTo>
                  <a:lnTo>
                    <a:pt x="137" y="97"/>
                  </a:lnTo>
                  <a:lnTo>
                    <a:pt x="128" y="102"/>
                  </a:lnTo>
                  <a:lnTo>
                    <a:pt x="122" y="110"/>
                  </a:lnTo>
                  <a:lnTo>
                    <a:pt x="112" y="118"/>
                  </a:lnTo>
                  <a:lnTo>
                    <a:pt x="107" y="131"/>
                  </a:lnTo>
                  <a:lnTo>
                    <a:pt x="97" y="140"/>
                  </a:lnTo>
                  <a:lnTo>
                    <a:pt x="90" y="154"/>
                  </a:lnTo>
                  <a:lnTo>
                    <a:pt x="80" y="167"/>
                  </a:lnTo>
                  <a:lnTo>
                    <a:pt x="73" y="180"/>
                  </a:lnTo>
                  <a:lnTo>
                    <a:pt x="63" y="192"/>
                  </a:lnTo>
                  <a:lnTo>
                    <a:pt x="54" y="203"/>
                  </a:lnTo>
                  <a:lnTo>
                    <a:pt x="44" y="214"/>
                  </a:lnTo>
                  <a:lnTo>
                    <a:pt x="36" y="224"/>
                  </a:lnTo>
                  <a:lnTo>
                    <a:pt x="27" y="230"/>
                  </a:lnTo>
                  <a:lnTo>
                    <a:pt x="17" y="237"/>
                  </a:lnTo>
                  <a:lnTo>
                    <a:pt x="10" y="239"/>
                  </a:lnTo>
                  <a:lnTo>
                    <a:pt x="2" y="241"/>
                  </a:lnTo>
                  <a:lnTo>
                    <a:pt x="0" y="237"/>
                  </a:lnTo>
                  <a:lnTo>
                    <a:pt x="2" y="233"/>
                  </a:lnTo>
                  <a:lnTo>
                    <a:pt x="6" y="224"/>
                  </a:lnTo>
                  <a:lnTo>
                    <a:pt x="12" y="216"/>
                  </a:lnTo>
                  <a:lnTo>
                    <a:pt x="16" y="205"/>
                  </a:lnTo>
                  <a:lnTo>
                    <a:pt x="19" y="197"/>
                  </a:lnTo>
                  <a:lnTo>
                    <a:pt x="21" y="192"/>
                  </a:lnTo>
                  <a:lnTo>
                    <a:pt x="19" y="178"/>
                  </a:lnTo>
                  <a:lnTo>
                    <a:pt x="21" y="167"/>
                  </a:lnTo>
                  <a:lnTo>
                    <a:pt x="23" y="157"/>
                  </a:lnTo>
                  <a:lnTo>
                    <a:pt x="27" y="150"/>
                  </a:lnTo>
                  <a:lnTo>
                    <a:pt x="31" y="140"/>
                  </a:lnTo>
                  <a:lnTo>
                    <a:pt x="35" y="133"/>
                  </a:lnTo>
                  <a:lnTo>
                    <a:pt x="40" y="125"/>
                  </a:lnTo>
                  <a:lnTo>
                    <a:pt x="48" y="118"/>
                  </a:lnTo>
                  <a:lnTo>
                    <a:pt x="59" y="102"/>
                  </a:lnTo>
                  <a:lnTo>
                    <a:pt x="74" y="89"/>
                  </a:lnTo>
                  <a:lnTo>
                    <a:pt x="80" y="81"/>
                  </a:lnTo>
                  <a:lnTo>
                    <a:pt x="88" y="74"/>
                  </a:lnTo>
                  <a:lnTo>
                    <a:pt x="95" y="64"/>
                  </a:lnTo>
                  <a:lnTo>
                    <a:pt x="101" y="59"/>
                  </a:lnTo>
                  <a:lnTo>
                    <a:pt x="109" y="49"/>
                  </a:lnTo>
                  <a:lnTo>
                    <a:pt x="118" y="41"/>
                  </a:lnTo>
                  <a:lnTo>
                    <a:pt x="132" y="34"/>
                  </a:lnTo>
                  <a:lnTo>
                    <a:pt x="145" y="26"/>
                  </a:lnTo>
                  <a:lnTo>
                    <a:pt x="158" y="19"/>
                  </a:lnTo>
                  <a:lnTo>
                    <a:pt x="173" y="13"/>
                  </a:lnTo>
                  <a:lnTo>
                    <a:pt x="183" y="5"/>
                  </a:lnTo>
                  <a:lnTo>
                    <a:pt x="19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" name="Freeform 12">
              <a:extLst>
                <a:ext uri="{FF2B5EF4-FFF2-40B4-BE49-F238E27FC236}">
                  <a16:creationId xmlns:a16="http://schemas.microsoft.com/office/drawing/2014/main" id="{44146832-5FC5-FDDF-3318-561D589B1B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85" y="970"/>
              <a:ext cx="56" cy="91"/>
            </a:xfrm>
            <a:custGeom>
              <a:avLst/>
              <a:gdLst>
                <a:gd name="T0" fmla="*/ 0 w 182"/>
                <a:gd name="T1" fmla="*/ 0 h 321"/>
                <a:gd name="T2" fmla="*/ 0 w 182"/>
                <a:gd name="T3" fmla="*/ 0 h 321"/>
                <a:gd name="T4" fmla="*/ 0 w 182"/>
                <a:gd name="T5" fmla="*/ 0 h 321"/>
                <a:gd name="T6" fmla="*/ 0 w 182"/>
                <a:gd name="T7" fmla="*/ 0 h 321"/>
                <a:gd name="T8" fmla="*/ 0 w 182"/>
                <a:gd name="T9" fmla="*/ 0 h 321"/>
                <a:gd name="T10" fmla="*/ 0 w 182"/>
                <a:gd name="T11" fmla="*/ 0 h 321"/>
                <a:gd name="T12" fmla="*/ 0 w 182"/>
                <a:gd name="T13" fmla="*/ 0 h 321"/>
                <a:gd name="T14" fmla="*/ 0 w 182"/>
                <a:gd name="T15" fmla="*/ 0 h 321"/>
                <a:gd name="T16" fmla="*/ 0 w 182"/>
                <a:gd name="T17" fmla="*/ 0 h 321"/>
                <a:gd name="T18" fmla="*/ 0 w 182"/>
                <a:gd name="T19" fmla="*/ 0 h 321"/>
                <a:gd name="T20" fmla="*/ 0 w 182"/>
                <a:gd name="T21" fmla="*/ 0 h 321"/>
                <a:gd name="T22" fmla="*/ 0 w 182"/>
                <a:gd name="T23" fmla="*/ 0 h 321"/>
                <a:gd name="T24" fmla="*/ 0 w 182"/>
                <a:gd name="T25" fmla="*/ 0 h 321"/>
                <a:gd name="T26" fmla="*/ 0 w 182"/>
                <a:gd name="T27" fmla="*/ 0 h 321"/>
                <a:gd name="T28" fmla="*/ 0 w 182"/>
                <a:gd name="T29" fmla="*/ 0 h 321"/>
                <a:gd name="T30" fmla="*/ 0 w 182"/>
                <a:gd name="T31" fmla="*/ 0 h 321"/>
                <a:gd name="T32" fmla="*/ 0 w 182"/>
                <a:gd name="T33" fmla="*/ 0 h 321"/>
                <a:gd name="T34" fmla="*/ 0 w 182"/>
                <a:gd name="T35" fmla="*/ 0 h 321"/>
                <a:gd name="T36" fmla="*/ 0 w 182"/>
                <a:gd name="T37" fmla="*/ 0 h 321"/>
                <a:gd name="T38" fmla="*/ 0 w 182"/>
                <a:gd name="T39" fmla="*/ 0 h 321"/>
                <a:gd name="T40" fmla="*/ 0 w 182"/>
                <a:gd name="T41" fmla="*/ 0 h 321"/>
                <a:gd name="T42" fmla="*/ 0 w 182"/>
                <a:gd name="T43" fmla="*/ 0 h 321"/>
                <a:gd name="T44" fmla="*/ 0 w 182"/>
                <a:gd name="T45" fmla="*/ 0 h 321"/>
                <a:gd name="T46" fmla="*/ 0 w 182"/>
                <a:gd name="T47" fmla="*/ 0 h 321"/>
                <a:gd name="T48" fmla="*/ 0 w 182"/>
                <a:gd name="T49" fmla="*/ 0 h 321"/>
                <a:gd name="T50" fmla="*/ 0 w 182"/>
                <a:gd name="T51" fmla="*/ 0 h 321"/>
                <a:gd name="T52" fmla="*/ 0 w 182"/>
                <a:gd name="T53" fmla="*/ 0 h 321"/>
                <a:gd name="T54" fmla="*/ 0 w 182"/>
                <a:gd name="T55" fmla="*/ 0 h 321"/>
                <a:gd name="T56" fmla="*/ 0 w 182"/>
                <a:gd name="T57" fmla="*/ 0 h 321"/>
                <a:gd name="T58" fmla="*/ 0 w 182"/>
                <a:gd name="T59" fmla="*/ 0 h 321"/>
                <a:gd name="T60" fmla="*/ 0 w 182"/>
                <a:gd name="T61" fmla="*/ 0 h 321"/>
                <a:gd name="T62" fmla="*/ 0 w 182"/>
                <a:gd name="T63" fmla="*/ 0 h 321"/>
                <a:gd name="T64" fmla="*/ 0 w 182"/>
                <a:gd name="T65" fmla="*/ 0 h 32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82"/>
                <a:gd name="T100" fmla="*/ 0 h 321"/>
                <a:gd name="T101" fmla="*/ 182 w 182"/>
                <a:gd name="T102" fmla="*/ 321 h 321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82" h="321">
                  <a:moveTo>
                    <a:pt x="2" y="30"/>
                  </a:moveTo>
                  <a:lnTo>
                    <a:pt x="6" y="24"/>
                  </a:lnTo>
                  <a:lnTo>
                    <a:pt x="15" y="15"/>
                  </a:lnTo>
                  <a:lnTo>
                    <a:pt x="23" y="3"/>
                  </a:lnTo>
                  <a:lnTo>
                    <a:pt x="32" y="0"/>
                  </a:lnTo>
                  <a:lnTo>
                    <a:pt x="29" y="9"/>
                  </a:lnTo>
                  <a:lnTo>
                    <a:pt x="30" y="19"/>
                  </a:lnTo>
                  <a:lnTo>
                    <a:pt x="30" y="28"/>
                  </a:lnTo>
                  <a:lnTo>
                    <a:pt x="32" y="41"/>
                  </a:lnTo>
                  <a:lnTo>
                    <a:pt x="36" y="51"/>
                  </a:lnTo>
                  <a:lnTo>
                    <a:pt x="40" y="60"/>
                  </a:lnTo>
                  <a:lnTo>
                    <a:pt x="44" y="70"/>
                  </a:lnTo>
                  <a:lnTo>
                    <a:pt x="51" y="81"/>
                  </a:lnTo>
                  <a:lnTo>
                    <a:pt x="57" y="89"/>
                  </a:lnTo>
                  <a:lnTo>
                    <a:pt x="63" y="96"/>
                  </a:lnTo>
                  <a:lnTo>
                    <a:pt x="70" y="104"/>
                  </a:lnTo>
                  <a:lnTo>
                    <a:pt x="78" y="112"/>
                  </a:lnTo>
                  <a:lnTo>
                    <a:pt x="86" y="117"/>
                  </a:lnTo>
                  <a:lnTo>
                    <a:pt x="93" y="123"/>
                  </a:lnTo>
                  <a:lnTo>
                    <a:pt x="103" y="125"/>
                  </a:lnTo>
                  <a:lnTo>
                    <a:pt x="112" y="131"/>
                  </a:lnTo>
                  <a:lnTo>
                    <a:pt x="122" y="138"/>
                  </a:lnTo>
                  <a:lnTo>
                    <a:pt x="131" y="146"/>
                  </a:lnTo>
                  <a:lnTo>
                    <a:pt x="141" y="155"/>
                  </a:lnTo>
                  <a:lnTo>
                    <a:pt x="150" y="167"/>
                  </a:lnTo>
                  <a:lnTo>
                    <a:pt x="156" y="176"/>
                  </a:lnTo>
                  <a:lnTo>
                    <a:pt x="163" y="190"/>
                  </a:lnTo>
                  <a:lnTo>
                    <a:pt x="169" y="201"/>
                  </a:lnTo>
                  <a:lnTo>
                    <a:pt x="173" y="214"/>
                  </a:lnTo>
                  <a:lnTo>
                    <a:pt x="177" y="228"/>
                  </a:lnTo>
                  <a:lnTo>
                    <a:pt x="179" y="239"/>
                  </a:lnTo>
                  <a:lnTo>
                    <a:pt x="181" y="252"/>
                  </a:lnTo>
                  <a:lnTo>
                    <a:pt x="182" y="266"/>
                  </a:lnTo>
                  <a:lnTo>
                    <a:pt x="182" y="279"/>
                  </a:lnTo>
                  <a:lnTo>
                    <a:pt x="181" y="294"/>
                  </a:lnTo>
                  <a:lnTo>
                    <a:pt x="179" y="306"/>
                  </a:lnTo>
                  <a:lnTo>
                    <a:pt x="177" y="321"/>
                  </a:lnTo>
                  <a:lnTo>
                    <a:pt x="169" y="321"/>
                  </a:lnTo>
                  <a:lnTo>
                    <a:pt x="160" y="321"/>
                  </a:lnTo>
                  <a:lnTo>
                    <a:pt x="160" y="304"/>
                  </a:lnTo>
                  <a:lnTo>
                    <a:pt x="162" y="288"/>
                  </a:lnTo>
                  <a:lnTo>
                    <a:pt x="160" y="275"/>
                  </a:lnTo>
                  <a:lnTo>
                    <a:pt x="160" y="260"/>
                  </a:lnTo>
                  <a:lnTo>
                    <a:pt x="156" y="243"/>
                  </a:lnTo>
                  <a:lnTo>
                    <a:pt x="154" y="228"/>
                  </a:lnTo>
                  <a:lnTo>
                    <a:pt x="148" y="214"/>
                  </a:lnTo>
                  <a:lnTo>
                    <a:pt x="143" y="201"/>
                  </a:lnTo>
                  <a:lnTo>
                    <a:pt x="135" y="188"/>
                  </a:lnTo>
                  <a:lnTo>
                    <a:pt x="125" y="176"/>
                  </a:lnTo>
                  <a:lnTo>
                    <a:pt x="116" y="163"/>
                  </a:lnTo>
                  <a:lnTo>
                    <a:pt x="106" y="155"/>
                  </a:lnTo>
                  <a:lnTo>
                    <a:pt x="93" y="146"/>
                  </a:lnTo>
                  <a:lnTo>
                    <a:pt x="82" y="138"/>
                  </a:lnTo>
                  <a:lnTo>
                    <a:pt x="67" y="134"/>
                  </a:lnTo>
                  <a:lnTo>
                    <a:pt x="53" y="133"/>
                  </a:lnTo>
                  <a:lnTo>
                    <a:pt x="38" y="123"/>
                  </a:lnTo>
                  <a:lnTo>
                    <a:pt x="29" y="112"/>
                  </a:lnTo>
                  <a:lnTo>
                    <a:pt x="17" y="98"/>
                  </a:lnTo>
                  <a:lnTo>
                    <a:pt x="10" y="87"/>
                  </a:lnTo>
                  <a:lnTo>
                    <a:pt x="6" y="77"/>
                  </a:lnTo>
                  <a:lnTo>
                    <a:pt x="4" y="72"/>
                  </a:lnTo>
                  <a:lnTo>
                    <a:pt x="0" y="64"/>
                  </a:lnTo>
                  <a:lnTo>
                    <a:pt x="0" y="57"/>
                  </a:lnTo>
                  <a:lnTo>
                    <a:pt x="0" y="41"/>
                  </a:lnTo>
                  <a:lnTo>
                    <a:pt x="2" y="3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" name="Freeform 13">
              <a:extLst>
                <a:ext uri="{FF2B5EF4-FFF2-40B4-BE49-F238E27FC236}">
                  <a16:creationId xmlns:a16="http://schemas.microsoft.com/office/drawing/2014/main" id="{A614B8D2-8791-2916-6078-84C48EA4CE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2" y="1015"/>
              <a:ext cx="53" cy="63"/>
            </a:xfrm>
            <a:custGeom>
              <a:avLst/>
              <a:gdLst>
                <a:gd name="T0" fmla="*/ 0 w 173"/>
                <a:gd name="T1" fmla="*/ 0 h 224"/>
                <a:gd name="T2" fmla="*/ 0 w 173"/>
                <a:gd name="T3" fmla="*/ 0 h 224"/>
                <a:gd name="T4" fmla="*/ 0 w 173"/>
                <a:gd name="T5" fmla="*/ 0 h 224"/>
                <a:gd name="T6" fmla="*/ 0 w 173"/>
                <a:gd name="T7" fmla="*/ 0 h 224"/>
                <a:gd name="T8" fmla="*/ 0 w 173"/>
                <a:gd name="T9" fmla="*/ 0 h 224"/>
                <a:gd name="T10" fmla="*/ 0 w 173"/>
                <a:gd name="T11" fmla="*/ 0 h 224"/>
                <a:gd name="T12" fmla="*/ 0 w 173"/>
                <a:gd name="T13" fmla="*/ 0 h 224"/>
                <a:gd name="T14" fmla="*/ 0 w 173"/>
                <a:gd name="T15" fmla="*/ 0 h 224"/>
                <a:gd name="T16" fmla="*/ 0 w 173"/>
                <a:gd name="T17" fmla="*/ 0 h 224"/>
                <a:gd name="T18" fmla="*/ 0 w 173"/>
                <a:gd name="T19" fmla="*/ 0 h 224"/>
                <a:gd name="T20" fmla="*/ 0 w 173"/>
                <a:gd name="T21" fmla="*/ 0 h 224"/>
                <a:gd name="T22" fmla="*/ 0 w 173"/>
                <a:gd name="T23" fmla="*/ 0 h 224"/>
                <a:gd name="T24" fmla="*/ 0 w 173"/>
                <a:gd name="T25" fmla="*/ 0 h 224"/>
                <a:gd name="T26" fmla="*/ 0 w 173"/>
                <a:gd name="T27" fmla="*/ 0 h 224"/>
                <a:gd name="T28" fmla="*/ 0 w 173"/>
                <a:gd name="T29" fmla="*/ 0 h 224"/>
                <a:gd name="T30" fmla="*/ 0 w 173"/>
                <a:gd name="T31" fmla="*/ 0 h 224"/>
                <a:gd name="T32" fmla="*/ 0 w 173"/>
                <a:gd name="T33" fmla="*/ 0 h 224"/>
                <a:gd name="T34" fmla="*/ 0 w 173"/>
                <a:gd name="T35" fmla="*/ 0 h 224"/>
                <a:gd name="T36" fmla="*/ 0 w 173"/>
                <a:gd name="T37" fmla="*/ 0 h 224"/>
                <a:gd name="T38" fmla="*/ 0 w 173"/>
                <a:gd name="T39" fmla="*/ 0 h 224"/>
                <a:gd name="T40" fmla="*/ 0 w 173"/>
                <a:gd name="T41" fmla="*/ 0 h 224"/>
                <a:gd name="T42" fmla="*/ 0 w 173"/>
                <a:gd name="T43" fmla="*/ 0 h 224"/>
                <a:gd name="T44" fmla="*/ 0 w 173"/>
                <a:gd name="T45" fmla="*/ 0 h 224"/>
                <a:gd name="T46" fmla="*/ 0 w 173"/>
                <a:gd name="T47" fmla="*/ 0 h 224"/>
                <a:gd name="T48" fmla="*/ 0 w 173"/>
                <a:gd name="T49" fmla="*/ 0 h 224"/>
                <a:gd name="T50" fmla="*/ 0 w 173"/>
                <a:gd name="T51" fmla="*/ 0 h 224"/>
                <a:gd name="T52" fmla="*/ 0 w 173"/>
                <a:gd name="T53" fmla="*/ 0 h 224"/>
                <a:gd name="T54" fmla="*/ 0 w 173"/>
                <a:gd name="T55" fmla="*/ 0 h 224"/>
                <a:gd name="T56" fmla="*/ 0 w 173"/>
                <a:gd name="T57" fmla="*/ 0 h 224"/>
                <a:gd name="T58" fmla="*/ 0 w 173"/>
                <a:gd name="T59" fmla="*/ 0 h 224"/>
                <a:gd name="T60" fmla="*/ 0 w 173"/>
                <a:gd name="T61" fmla="*/ 0 h 224"/>
                <a:gd name="T62" fmla="*/ 0 w 173"/>
                <a:gd name="T63" fmla="*/ 0 h 224"/>
                <a:gd name="T64" fmla="*/ 0 w 173"/>
                <a:gd name="T65" fmla="*/ 0 h 224"/>
                <a:gd name="T66" fmla="*/ 0 w 173"/>
                <a:gd name="T67" fmla="*/ 0 h 224"/>
                <a:gd name="T68" fmla="*/ 0 w 173"/>
                <a:gd name="T69" fmla="*/ 0 h 224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73"/>
                <a:gd name="T106" fmla="*/ 0 h 224"/>
                <a:gd name="T107" fmla="*/ 173 w 173"/>
                <a:gd name="T108" fmla="*/ 224 h 224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73" h="224">
                  <a:moveTo>
                    <a:pt x="63" y="4"/>
                  </a:moveTo>
                  <a:lnTo>
                    <a:pt x="82" y="0"/>
                  </a:lnTo>
                  <a:lnTo>
                    <a:pt x="99" y="2"/>
                  </a:lnTo>
                  <a:lnTo>
                    <a:pt x="114" y="6"/>
                  </a:lnTo>
                  <a:lnTo>
                    <a:pt x="129" y="15"/>
                  </a:lnTo>
                  <a:lnTo>
                    <a:pt x="139" y="25"/>
                  </a:lnTo>
                  <a:lnTo>
                    <a:pt x="150" y="38"/>
                  </a:lnTo>
                  <a:lnTo>
                    <a:pt x="158" y="53"/>
                  </a:lnTo>
                  <a:lnTo>
                    <a:pt x="165" y="70"/>
                  </a:lnTo>
                  <a:lnTo>
                    <a:pt x="169" y="86"/>
                  </a:lnTo>
                  <a:lnTo>
                    <a:pt x="173" y="105"/>
                  </a:lnTo>
                  <a:lnTo>
                    <a:pt x="171" y="124"/>
                  </a:lnTo>
                  <a:lnTo>
                    <a:pt x="171" y="141"/>
                  </a:lnTo>
                  <a:lnTo>
                    <a:pt x="167" y="158"/>
                  </a:lnTo>
                  <a:lnTo>
                    <a:pt x="162" y="175"/>
                  </a:lnTo>
                  <a:lnTo>
                    <a:pt x="152" y="188"/>
                  </a:lnTo>
                  <a:lnTo>
                    <a:pt x="143" y="202"/>
                  </a:lnTo>
                  <a:lnTo>
                    <a:pt x="135" y="205"/>
                  </a:lnTo>
                  <a:lnTo>
                    <a:pt x="127" y="213"/>
                  </a:lnTo>
                  <a:lnTo>
                    <a:pt x="120" y="219"/>
                  </a:lnTo>
                  <a:lnTo>
                    <a:pt x="114" y="224"/>
                  </a:lnTo>
                  <a:lnTo>
                    <a:pt x="114" y="213"/>
                  </a:lnTo>
                  <a:lnTo>
                    <a:pt x="116" y="205"/>
                  </a:lnTo>
                  <a:lnTo>
                    <a:pt x="118" y="198"/>
                  </a:lnTo>
                  <a:lnTo>
                    <a:pt x="122" y="188"/>
                  </a:lnTo>
                  <a:lnTo>
                    <a:pt x="129" y="175"/>
                  </a:lnTo>
                  <a:lnTo>
                    <a:pt x="141" y="162"/>
                  </a:lnTo>
                  <a:lnTo>
                    <a:pt x="143" y="152"/>
                  </a:lnTo>
                  <a:lnTo>
                    <a:pt x="148" y="145"/>
                  </a:lnTo>
                  <a:lnTo>
                    <a:pt x="150" y="137"/>
                  </a:lnTo>
                  <a:lnTo>
                    <a:pt x="154" y="129"/>
                  </a:lnTo>
                  <a:lnTo>
                    <a:pt x="154" y="120"/>
                  </a:lnTo>
                  <a:lnTo>
                    <a:pt x="154" y="112"/>
                  </a:lnTo>
                  <a:lnTo>
                    <a:pt x="152" y="103"/>
                  </a:lnTo>
                  <a:lnTo>
                    <a:pt x="148" y="95"/>
                  </a:lnTo>
                  <a:lnTo>
                    <a:pt x="148" y="86"/>
                  </a:lnTo>
                  <a:lnTo>
                    <a:pt x="146" y="76"/>
                  </a:lnTo>
                  <a:lnTo>
                    <a:pt x="143" y="69"/>
                  </a:lnTo>
                  <a:lnTo>
                    <a:pt x="139" y="61"/>
                  </a:lnTo>
                  <a:lnTo>
                    <a:pt x="129" y="48"/>
                  </a:lnTo>
                  <a:lnTo>
                    <a:pt x="120" y="40"/>
                  </a:lnTo>
                  <a:lnTo>
                    <a:pt x="105" y="34"/>
                  </a:lnTo>
                  <a:lnTo>
                    <a:pt x="91" y="36"/>
                  </a:lnTo>
                  <a:lnTo>
                    <a:pt x="82" y="40"/>
                  </a:lnTo>
                  <a:lnTo>
                    <a:pt x="76" y="46"/>
                  </a:lnTo>
                  <a:lnTo>
                    <a:pt x="69" y="53"/>
                  </a:lnTo>
                  <a:lnTo>
                    <a:pt x="63" y="67"/>
                  </a:lnTo>
                  <a:lnTo>
                    <a:pt x="59" y="72"/>
                  </a:lnTo>
                  <a:lnTo>
                    <a:pt x="51" y="82"/>
                  </a:lnTo>
                  <a:lnTo>
                    <a:pt x="46" y="86"/>
                  </a:lnTo>
                  <a:lnTo>
                    <a:pt x="40" y="91"/>
                  </a:lnTo>
                  <a:lnTo>
                    <a:pt x="30" y="95"/>
                  </a:lnTo>
                  <a:lnTo>
                    <a:pt x="25" y="99"/>
                  </a:lnTo>
                  <a:lnTo>
                    <a:pt x="13" y="91"/>
                  </a:lnTo>
                  <a:lnTo>
                    <a:pt x="6" y="86"/>
                  </a:lnTo>
                  <a:lnTo>
                    <a:pt x="0" y="74"/>
                  </a:lnTo>
                  <a:lnTo>
                    <a:pt x="0" y="65"/>
                  </a:lnTo>
                  <a:lnTo>
                    <a:pt x="0" y="53"/>
                  </a:lnTo>
                  <a:lnTo>
                    <a:pt x="2" y="44"/>
                  </a:lnTo>
                  <a:lnTo>
                    <a:pt x="4" y="36"/>
                  </a:lnTo>
                  <a:lnTo>
                    <a:pt x="4" y="34"/>
                  </a:lnTo>
                  <a:lnTo>
                    <a:pt x="8" y="25"/>
                  </a:lnTo>
                  <a:lnTo>
                    <a:pt x="13" y="21"/>
                  </a:lnTo>
                  <a:lnTo>
                    <a:pt x="23" y="15"/>
                  </a:lnTo>
                  <a:lnTo>
                    <a:pt x="30" y="15"/>
                  </a:lnTo>
                  <a:lnTo>
                    <a:pt x="40" y="12"/>
                  </a:lnTo>
                  <a:lnTo>
                    <a:pt x="50" y="10"/>
                  </a:lnTo>
                  <a:lnTo>
                    <a:pt x="55" y="6"/>
                  </a:lnTo>
                  <a:lnTo>
                    <a:pt x="63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" name="Freeform 14">
              <a:extLst>
                <a:ext uri="{FF2B5EF4-FFF2-40B4-BE49-F238E27FC236}">
                  <a16:creationId xmlns:a16="http://schemas.microsoft.com/office/drawing/2014/main" id="{535915B6-86C3-983E-8676-4CD06E96C0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5" y="974"/>
              <a:ext cx="25" cy="37"/>
            </a:xfrm>
            <a:custGeom>
              <a:avLst/>
              <a:gdLst>
                <a:gd name="T0" fmla="*/ 0 w 82"/>
                <a:gd name="T1" fmla="*/ 0 h 131"/>
                <a:gd name="T2" fmla="*/ 0 w 82"/>
                <a:gd name="T3" fmla="*/ 0 h 131"/>
                <a:gd name="T4" fmla="*/ 0 w 82"/>
                <a:gd name="T5" fmla="*/ 0 h 131"/>
                <a:gd name="T6" fmla="*/ 0 w 82"/>
                <a:gd name="T7" fmla="*/ 0 h 131"/>
                <a:gd name="T8" fmla="*/ 0 w 82"/>
                <a:gd name="T9" fmla="*/ 0 h 131"/>
                <a:gd name="T10" fmla="*/ 0 w 82"/>
                <a:gd name="T11" fmla="*/ 0 h 131"/>
                <a:gd name="T12" fmla="*/ 0 w 82"/>
                <a:gd name="T13" fmla="*/ 0 h 131"/>
                <a:gd name="T14" fmla="*/ 0 w 82"/>
                <a:gd name="T15" fmla="*/ 0 h 131"/>
                <a:gd name="T16" fmla="*/ 0 w 82"/>
                <a:gd name="T17" fmla="*/ 0 h 131"/>
                <a:gd name="T18" fmla="*/ 0 w 82"/>
                <a:gd name="T19" fmla="*/ 0 h 131"/>
                <a:gd name="T20" fmla="*/ 0 w 82"/>
                <a:gd name="T21" fmla="*/ 0 h 131"/>
                <a:gd name="T22" fmla="*/ 0 w 82"/>
                <a:gd name="T23" fmla="*/ 0 h 131"/>
                <a:gd name="T24" fmla="*/ 0 w 82"/>
                <a:gd name="T25" fmla="*/ 0 h 131"/>
                <a:gd name="T26" fmla="*/ 0 w 82"/>
                <a:gd name="T27" fmla="*/ 0 h 131"/>
                <a:gd name="T28" fmla="*/ 0 w 82"/>
                <a:gd name="T29" fmla="*/ 0 h 131"/>
                <a:gd name="T30" fmla="*/ 0 w 82"/>
                <a:gd name="T31" fmla="*/ 0 h 131"/>
                <a:gd name="T32" fmla="*/ 0 w 82"/>
                <a:gd name="T33" fmla="*/ 0 h 131"/>
                <a:gd name="T34" fmla="*/ 0 w 82"/>
                <a:gd name="T35" fmla="*/ 0 h 131"/>
                <a:gd name="T36" fmla="*/ 0 w 82"/>
                <a:gd name="T37" fmla="*/ 0 h 131"/>
                <a:gd name="T38" fmla="*/ 0 w 82"/>
                <a:gd name="T39" fmla="*/ 0 h 131"/>
                <a:gd name="T40" fmla="*/ 0 w 82"/>
                <a:gd name="T41" fmla="*/ 0 h 131"/>
                <a:gd name="T42" fmla="*/ 0 w 82"/>
                <a:gd name="T43" fmla="*/ 0 h 131"/>
                <a:gd name="T44" fmla="*/ 0 w 82"/>
                <a:gd name="T45" fmla="*/ 0 h 131"/>
                <a:gd name="T46" fmla="*/ 0 w 82"/>
                <a:gd name="T47" fmla="*/ 0 h 131"/>
                <a:gd name="T48" fmla="*/ 0 w 82"/>
                <a:gd name="T49" fmla="*/ 0 h 131"/>
                <a:gd name="T50" fmla="*/ 0 w 82"/>
                <a:gd name="T51" fmla="*/ 0 h 131"/>
                <a:gd name="T52" fmla="*/ 0 w 82"/>
                <a:gd name="T53" fmla="*/ 0 h 131"/>
                <a:gd name="T54" fmla="*/ 0 w 82"/>
                <a:gd name="T55" fmla="*/ 0 h 131"/>
                <a:gd name="T56" fmla="*/ 0 w 82"/>
                <a:gd name="T57" fmla="*/ 0 h 131"/>
                <a:gd name="T58" fmla="*/ 0 w 82"/>
                <a:gd name="T59" fmla="*/ 0 h 131"/>
                <a:gd name="T60" fmla="*/ 0 w 82"/>
                <a:gd name="T61" fmla="*/ 0 h 131"/>
                <a:gd name="T62" fmla="*/ 0 w 82"/>
                <a:gd name="T63" fmla="*/ 0 h 131"/>
                <a:gd name="T64" fmla="*/ 0 w 82"/>
                <a:gd name="T65" fmla="*/ 0 h 131"/>
                <a:gd name="T66" fmla="*/ 0 w 82"/>
                <a:gd name="T67" fmla="*/ 0 h 131"/>
                <a:gd name="T68" fmla="*/ 0 w 82"/>
                <a:gd name="T69" fmla="*/ 0 h 131"/>
                <a:gd name="T70" fmla="*/ 0 w 82"/>
                <a:gd name="T71" fmla="*/ 0 h 131"/>
                <a:gd name="T72" fmla="*/ 0 w 82"/>
                <a:gd name="T73" fmla="*/ 0 h 131"/>
                <a:gd name="T74" fmla="*/ 0 w 82"/>
                <a:gd name="T75" fmla="*/ 0 h 131"/>
                <a:gd name="T76" fmla="*/ 0 w 82"/>
                <a:gd name="T77" fmla="*/ 0 h 131"/>
                <a:gd name="T78" fmla="*/ 0 w 82"/>
                <a:gd name="T79" fmla="*/ 0 h 131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82"/>
                <a:gd name="T121" fmla="*/ 0 h 131"/>
                <a:gd name="T122" fmla="*/ 82 w 82"/>
                <a:gd name="T123" fmla="*/ 131 h 131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82" h="131">
                  <a:moveTo>
                    <a:pt x="6" y="0"/>
                  </a:moveTo>
                  <a:lnTo>
                    <a:pt x="8" y="0"/>
                  </a:lnTo>
                  <a:lnTo>
                    <a:pt x="12" y="0"/>
                  </a:lnTo>
                  <a:lnTo>
                    <a:pt x="17" y="0"/>
                  </a:lnTo>
                  <a:lnTo>
                    <a:pt x="23" y="0"/>
                  </a:lnTo>
                  <a:lnTo>
                    <a:pt x="19" y="7"/>
                  </a:lnTo>
                  <a:lnTo>
                    <a:pt x="19" y="17"/>
                  </a:lnTo>
                  <a:lnTo>
                    <a:pt x="19" y="25"/>
                  </a:lnTo>
                  <a:lnTo>
                    <a:pt x="19" y="34"/>
                  </a:lnTo>
                  <a:lnTo>
                    <a:pt x="19" y="42"/>
                  </a:lnTo>
                  <a:lnTo>
                    <a:pt x="23" y="51"/>
                  </a:lnTo>
                  <a:lnTo>
                    <a:pt x="27" y="59"/>
                  </a:lnTo>
                  <a:lnTo>
                    <a:pt x="31" y="68"/>
                  </a:lnTo>
                  <a:lnTo>
                    <a:pt x="35" y="74"/>
                  </a:lnTo>
                  <a:lnTo>
                    <a:pt x="38" y="83"/>
                  </a:lnTo>
                  <a:lnTo>
                    <a:pt x="44" y="89"/>
                  </a:lnTo>
                  <a:lnTo>
                    <a:pt x="52" y="97"/>
                  </a:lnTo>
                  <a:lnTo>
                    <a:pt x="57" y="102"/>
                  </a:lnTo>
                  <a:lnTo>
                    <a:pt x="65" y="110"/>
                  </a:lnTo>
                  <a:lnTo>
                    <a:pt x="73" y="116"/>
                  </a:lnTo>
                  <a:lnTo>
                    <a:pt x="82" y="121"/>
                  </a:lnTo>
                  <a:lnTo>
                    <a:pt x="75" y="125"/>
                  </a:lnTo>
                  <a:lnTo>
                    <a:pt x="67" y="131"/>
                  </a:lnTo>
                  <a:lnTo>
                    <a:pt x="55" y="127"/>
                  </a:lnTo>
                  <a:lnTo>
                    <a:pt x="46" y="123"/>
                  </a:lnTo>
                  <a:lnTo>
                    <a:pt x="36" y="118"/>
                  </a:lnTo>
                  <a:lnTo>
                    <a:pt x="29" y="112"/>
                  </a:lnTo>
                  <a:lnTo>
                    <a:pt x="21" y="102"/>
                  </a:lnTo>
                  <a:lnTo>
                    <a:pt x="16" y="97"/>
                  </a:lnTo>
                  <a:lnTo>
                    <a:pt x="10" y="87"/>
                  </a:lnTo>
                  <a:lnTo>
                    <a:pt x="8" y="80"/>
                  </a:lnTo>
                  <a:lnTo>
                    <a:pt x="4" y="68"/>
                  </a:lnTo>
                  <a:lnTo>
                    <a:pt x="0" y="59"/>
                  </a:lnTo>
                  <a:lnTo>
                    <a:pt x="0" y="47"/>
                  </a:lnTo>
                  <a:lnTo>
                    <a:pt x="0" y="38"/>
                  </a:lnTo>
                  <a:lnTo>
                    <a:pt x="0" y="28"/>
                  </a:lnTo>
                  <a:lnTo>
                    <a:pt x="0" y="19"/>
                  </a:lnTo>
                  <a:lnTo>
                    <a:pt x="2" y="7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" name="Freeform 15">
              <a:extLst>
                <a:ext uri="{FF2B5EF4-FFF2-40B4-BE49-F238E27FC236}">
                  <a16:creationId xmlns:a16="http://schemas.microsoft.com/office/drawing/2014/main" id="{53E865C6-DD20-F322-CE42-1E9851E459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7" y="1044"/>
              <a:ext cx="37" cy="67"/>
            </a:xfrm>
            <a:custGeom>
              <a:avLst/>
              <a:gdLst>
                <a:gd name="T0" fmla="*/ 0 w 122"/>
                <a:gd name="T1" fmla="*/ 0 h 236"/>
                <a:gd name="T2" fmla="*/ 0 w 122"/>
                <a:gd name="T3" fmla="*/ 0 h 236"/>
                <a:gd name="T4" fmla="*/ 0 w 122"/>
                <a:gd name="T5" fmla="*/ 0 h 236"/>
                <a:gd name="T6" fmla="*/ 0 w 122"/>
                <a:gd name="T7" fmla="*/ 0 h 236"/>
                <a:gd name="T8" fmla="*/ 0 w 122"/>
                <a:gd name="T9" fmla="*/ 0 h 236"/>
                <a:gd name="T10" fmla="*/ 0 w 122"/>
                <a:gd name="T11" fmla="*/ 0 h 236"/>
                <a:gd name="T12" fmla="*/ 0 w 122"/>
                <a:gd name="T13" fmla="*/ 0 h 236"/>
                <a:gd name="T14" fmla="*/ 0 w 122"/>
                <a:gd name="T15" fmla="*/ 0 h 236"/>
                <a:gd name="T16" fmla="*/ 0 w 122"/>
                <a:gd name="T17" fmla="*/ 0 h 236"/>
                <a:gd name="T18" fmla="*/ 0 w 122"/>
                <a:gd name="T19" fmla="*/ 0 h 236"/>
                <a:gd name="T20" fmla="*/ 0 w 122"/>
                <a:gd name="T21" fmla="*/ 0 h 236"/>
                <a:gd name="T22" fmla="*/ 0 w 122"/>
                <a:gd name="T23" fmla="*/ 0 h 236"/>
                <a:gd name="T24" fmla="*/ 0 w 122"/>
                <a:gd name="T25" fmla="*/ 0 h 236"/>
                <a:gd name="T26" fmla="*/ 0 w 122"/>
                <a:gd name="T27" fmla="*/ 0 h 236"/>
                <a:gd name="T28" fmla="*/ 0 w 122"/>
                <a:gd name="T29" fmla="*/ 0 h 236"/>
                <a:gd name="T30" fmla="*/ 0 w 122"/>
                <a:gd name="T31" fmla="*/ 0 h 236"/>
                <a:gd name="T32" fmla="*/ 0 w 122"/>
                <a:gd name="T33" fmla="*/ 0 h 236"/>
                <a:gd name="T34" fmla="*/ 0 w 122"/>
                <a:gd name="T35" fmla="*/ 0 h 236"/>
                <a:gd name="T36" fmla="*/ 0 w 122"/>
                <a:gd name="T37" fmla="*/ 0 h 236"/>
                <a:gd name="T38" fmla="*/ 0 w 122"/>
                <a:gd name="T39" fmla="*/ 0 h 236"/>
                <a:gd name="T40" fmla="*/ 0 w 122"/>
                <a:gd name="T41" fmla="*/ 0 h 236"/>
                <a:gd name="T42" fmla="*/ 0 w 122"/>
                <a:gd name="T43" fmla="*/ 0 h 236"/>
                <a:gd name="T44" fmla="*/ 0 w 122"/>
                <a:gd name="T45" fmla="*/ 0 h 236"/>
                <a:gd name="T46" fmla="*/ 0 w 122"/>
                <a:gd name="T47" fmla="*/ 0 h 236"/>
                <a:gd name="T48" fmla="*/ 0 w 122"/>
                <a:gd name="T49" fmla="*/ 0 h 236"/>
                <a:gd name="T50" fmla="*/ 0 w 122"/>
                <a:gd name="T51" fmla="*/ 0 h 236"/>
                <a:gd name="T52" fmla="*/ 0 w 122"/>
                <a:gd name="T53" fmla="*/ 0 h 236"/>
                <a:gd name="T54" fmla="*/ 0 w 122"/>
                <a:gd name="T55" fmla="*/ 0 h 236"/>
                <a:gd name="T56" fmla="*/ 0 w 122"/>
                <a:gd name="T57" fmla="*/ 0 h 236"/>
                <a:gd name="T58" fmla="*/ 0 w 122"/>
                <a:gd name="T59" fmla="*/ 0 h 236"/>
                <a:gd name="T60" fmla="*/ 0 w 122"/>
                <a:gd name="T61" fmla="*/ 0 h 236"/>
                <a:gd name="T62" fmla="*/ 0 w 122"/>
                <a:gd name="T63" fmla="*/ 0 h 236"/>
                <a:gd name="T64" fmla="*/ 0 w 122"/>
                <a:gd name="T65" fmla="*/ 0 h 236"/>
                <a:gd name="T66" fmla="*/ 0 w 122"/>
                <a:gd name="T67" fmla="*/ 0 h 236"/>
                <a:gd name="T68" fmla="*/ 0 w 122"/>
                <a:gd name="T69" fmla="*/ 0 h 236"/>
                <a:gd name="T70" fmla="*/ 0 w 122"/>
                <a:gd name="T71" fmla="*/ 0 h 236"/>
                <a:gd name="T72" fmla="*/ 0 w 122"/>
                <a:gd name="T73" fmla="*/ 0 h 236"/>
                <a:gd name="T74" fmla="*/ 0 w 122"/>
                <a:gd name="T75" fmla="*/ 0 h 236"/>
                <a:gd name="T76" fmla="*/ 0 w 122"/>
                <a:gd name="T77" fmla="*/ 0 h 236"/>
                <a:gd name="T78" fmla="*/ 0 w 122"/>
                <a:gd name="T79" fmla="*/ 0 h 236"/>
                <a:gd name="T80" fmla="*/ 0 w 122"/>
                <a:gd name="T81" fmla="*/ 0 h 236"/>
                <a:gd name="T82" fmla="*/ 0 w 122"/>
                <a:gd name="T83" fmla="*/ 0 h 236"/>
                <a:gd name="T84" fmla="*/ 0 w 122"/>
                <a:gd name="T85" fmla="*/ 0 h 236"/>
                <a:gd name="T86" fmla="*/ 0 w 122"/>
                <a:gd name="T87" fmla="*/ 0 h 236"/>
                <a:gd name="T88" fmla="*/ 0 w 122"/>
                <a:gd name="T89" fmla="*/ 0 h 236"/>
                <a:gd name="T90" fmla="*/ 0 w 122"/>
                <a:gd name="T91" fmla="*/ 0 h 236"/>
                <a:gd name="T92" fmla="*/ 0 w 122"/>
                <a:gd name="T93" fmla="*/ 0 h 236"/>
                <a:gd name="T94" fmla="*/ 0 w 122"/>
                <a:gd name="T95" fmla="*/ 0 h 236"/>
                <a:gd name="T96" fmla="*/ 0 w 122"/>
                <a:gd name="T97" fmla="*/ 0 h 236"/>
                <a:gd name="T98" fmla="*/ 0 w 122"/>
                <a:gd name="T99" fmla="*/ 0 h 236"/>
                <a:gd name="T100" fmla="*/ 0 w 122"/>
                <a:gd name="T101" fmla="*/ 0 h 236"/>
                <a:gd name="T102" fmla="*/ 0 w 122"/>
                <a:gd name="T103" fmla="*/ 0 h 236"/>
                <a:gd name="T104" fmla="*/ 0 w 122"/>
                <a:gd name="T105" fmla="*/ 0 h 236"/>
                <a:gd name="T106" fmla="*/ 0 w 122"/>
                <a:gd name="T107" fmla="*/ 0 h 2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122"/>
                <a:gd name="T163" fmla="*/ 0 h 236"/>
                <a:gd name="T164" fmla="*/ 122 w 122"/>
                <a:gd name="T165" fmla="*/ 236 h 2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122" h="236">
                  <a:moveTo>
                    <a:pt x="78" y="0"/>
                  </a:moveTo>
                  <a:lnTo>
                    <a:pt x="89" y="0"/>
                  </a:lnTo>
                  <a:lnTo>
                    <a:pt x="99" y="2"/>
                  </a:lnTo>
                  <a:lnTo>
                    <a:pt x="105" y="4"/>
                  </a:lnTo>
                  <a:lnTo>
                    <a:pt x="112" y="13"/>
                  </a:lnTo>
                  <a:lnTo>
                    <a:pt x="114" y="19"/>
                  </a:lnTo>
                  <a:lnTo>
                    <a:pt x="118" y="28"/>
                  </a:lnTo>
                  <a:lnTo>
                    <a:pt x="120" y="38"/>
                  </a:lnTo>
                  <a:lnTo>
                    <a:pt x="122" y="49"/>
                  </a:lnTo>
                  <a:lnTo>
                    <a:pt x="118" y="61"/>
                  </a:lnTo>
                  <a:lnTo>
                    <a:pt x="116" y="72"/>
                  </a:lnTo>
                  <a:lnTo>
                    <a:pt x="112" y="84"/>
                  </a:lnTo>
                  <a:lnTo>
                    <a:pt x="108" y="95"/>
                  </a:lnTo>
                  <a:lnTo>
                    <a:pt x="103" y="104"/>
                  </a:lnTo>
                  <a:lnTo>
                    <a:pt x="97" y="114"/>
                  </a:lnTo>
                  <a:lnTo>
                    <a:pt x="89" y="122"/>
                  </a:lnTo>
                  <a:lnTo>
                    <a:pt x="84" y="129"/>
                  </a:lnTo>
                  <a:lnTo>
                    <a:pt x="72" y="139"/>
                  </a:lnTo>
                  <a:lnTo>
                    <a:pt x="59" y="152"/>
                  </a:lnTo>
                  <a:lnTo>
                    <a:pt x="47" y="163"/>
                  </a:lnTo>
                  <a:lnTo>
                    <a:pt x="40" y="177"/>
                  </a:lnTo>
                  <a:lnTo>
                    <a:pt x="32" y="190"/>
                  </a:lnTo>
                  <a:lnTo>
                    <a:pt x="27" y="205"/>
                  </a:lnTo>
                  <a:lnTo>
                    <a:pt x="25" y="213"/>
                  </a:lnTo>
                  <a:lnTo>
                    <a:pt x="23" y="220"/>
                  </a:lnTo>
                  <a:lnTo>
                    <a:pt x="23" y="228"/>
                  </a:lnTo>
                  <a:lnTo>
                    <a:pt x="25" y="236"/>
                  </a:lnTo>
                  <a:lnTo>
                    <a:pt x="13" y="232"/>
                  </a:lnTo>
                  <a:lnTo>
                    <a:pt x="4" y="230"/>
                  </a:lnTo>
                  <a:lnTo>
                    <a:pt x="0" y="213"/>
                  </a:lnTo>
                  <a:lnTo>
                    <a:pt x="0" y="198"/>
                  </a:lnTo>
                  <a:lnTo>
                    <a:pt x="2" y="182"/>
                  </a:lnTo>
                  <a:lnTo>
                    <a:pt x="9" y="171"/>
                  </a:lnTo>
                  <a:lnTo>
                    <a:pt x="17" y="158"/>
                  </a:lnTo>
                  <a:lnTo>
                    <a:pt x="28" y="146"/>
                  </a:lnTo>
                  <a:lnTo>
                    <a:pt x="40" y="135"/>
                  </a:lnTo>
                  <a:lnTo>
                    <a:pt x="51" y="125"/>
                  </a:lnTo>
                  <a:lnTo>
                    <a:pt x="61" y="112"/>
                  </a:lnTo>
                  <a:lnTo>
                    <a:pt x="72" y="101"/>
                  </a:lnTo>
                  <a:lnTo>
                    <a:pt x="80" y="89"/>
                  </a:lnTo>
                  <a:lnTo>
                    <a:pt x="89" y="78"/>
                  </a:lnTo>
                  <a:lnTo>
                    <a:pt x="93" y="64"/>
                  </a:lnTo>
                  <a:lnTo>
                    <a:pt x="97" y="53"/>
                  </a:lnTo>
                  <a:lnTo>
                    <a:pt x="95" y="40"/>
                  </a:lnTo>
                  <a:lnTo>
                    <a:pt x="91" y="26"/>
                  </a:lnTo>
                  <a:lnTo>
                    <a:pt x="84" y="26"/>
                  </a:lnTo>
                  <a:lnTo>
                    <a:pt x="76" y="26"/>
                  </a:lnTo>
                  <a:lnTo>
                    <a:pt x="70" y="23"/>
                  </a:lnTo>
                  <a:lnTo>
                    <a:pt x="67" y="17"/>
                  </a:lnTo>
                  <a:lnTo>
                    <a:pt x="63" y="11"/>
                  </a:lnTo>
                  <a:lnTo>
                    <a:pt x="65" y="6"/>
                  </a:lnTo>
                  <a:lnTo>
                    <a:pt x="68" y="0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" name="Freeform 16">
              <a:extLst>
                <a:ext uri="{FF2B5EF4-FFF2-40B4-BE49-F238E27FC236}">
                  <a16:creationId xmlns:a16="http://schemas.microsoft.com/office/drawing/2014/main" id="{0C571C6F-F052-6B2E-49D0-BD5994F169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86" y="1083"/>
              <a:ext cx="53" cy="88"/>
            </a:xfrm>
            <a:custGeom>
              <a:avLst/>
              <a:gdLst>
                <a:gd name="T0" fmla="*/ 0 w 173"/>
                <a:gd name="T1" fmla="*/ 0 h 312"/>
                <a:gd name="T2" fmla="*/ 0 w 173"/>
                <a:gd name="T3" fmla="*/ 0 h 312"/>
                <a:gd name="T4" fmla="*/ 0 w 173"/>
                <a:gd name="T5" fmla="*/ 0 h 312"/>
                <a:gd name="T6" fmla="*/ 0 w 173"/>
                <a:gd name="T7" fmla="*/ 0 h 312"/>
                <a:gd name="T8" fmla="*/ 0 w 173"/>
                <a:gd name="T9" fmla="*/ 0 h 312"/>
                <a:gd name="T10" fmla="*/ 0 w 173"/>
                <a:gd name="T11" fmla="*/ 0 h 312"/>
                <a:gd name="T12" fmla="*/ 0 w 173"/>
                <a:gd name="T13" fmla="*/ 0 h 312"/>
                <a:gd name="T14" fmla="*/ 0 w 173"/>
                <a:gd name="T15" fmla="*/ 0 h 312"/>
                <a:gd name="T16" fmla="*/ 0 w 173"/>
                <a:gd name="T17" fmla="*/ 0 h 312"/>
                <a:gd name="T18" fmla="*/ 0 w 173"/>
                <a:gd name="T19" fmla="*/ 0 h 312"/>
                <a:gd name="T20" fmla="*/ 0 w 173"/>
                <a:gd name="T21" fmla="*/ 0 h 312"/>
                <a:gd name="T22" fmla="*/ 0 w 173"/>
                <a:gd name="T23" fmla="*/ 0 h 312"/>
                <a:gd name="T24" fmla="*/ 0 w 173"/>
                <a:gd name="T25" fmla="*/ 0 h 312"/>
                <a:gd name="T26" fmla="*/ 0 w 173"/>
                <a:gd name="T27" fmla="*/ 0 h 312"/>
                <a:gd name="T28" fmla="*/ 0 w 173"/>
                <a:gd name="T29" fmla="*/ 0 h 312"/>
                <a:gd name="T30" fmla="*/ 0 w 173"/>
                <a:gd name="T31" fmla="*/ 0 h 312"/>
                <a:gd name="T32" fmla="*/ 0 w 173"/>
                <a:gd name="T33" fmla="*/ 0 h 312"/>
                <a:gd name="T34" fmla="*/ 0 w 173"/>
                <a:gd name="T35" fmla="*/ 0 h 312"/>
                <a:gd name="T36" fmla="*/ 0 w 173"/>
                <a:gd name="T37" fmla="*/ 0 h 312"/>
                <a:gd name="T38" fmla="*/ 0 w 173"/>
                <a:gd name="T39" fmla="*/ 0 h 312"/>
                <a:gd name="T40" fmla="*/ 0 w 173"/>
                <a:gd name="T41" fmla="*/ 0 h 312"/>
                <a:gd name="T42" fmla="*/ 0 w 173"/>
                <a:gd name="T43" fmla="*/ 0 h 312"/>
                <a:gd name="T44" fmla="*/ 0 w 173"/>
                <a:gd name="T45" fmla="*/ 0 h 312"/>
                <a:gd name="T46" fmla="*/ 0 w 173"/>
                <a:gd name="T47" fmla="*/ 0 h 312"/>
                <a:gd name="T48" fmla="*/ 0 w 173"/>
                <a:gd name="T49" fmla="*/ 0 h 312"/>
                <a:gd name="T50" fmla="*/ 0 w 173"/>
                <a:gd name="T51" fmla="*/ 0 h 312"/>
                <a:gd name="T52" fmla="*/ 0 w 173"/>
                <a:gd name="T53" fmla="*/ 0 h 312"/>
                <a:gd name="T54" fmla="*/ 0 w 173"/>
                <a:gd name="T55" fmla="*/ 0 h 312"/>
                <a:gd name="T56" fmla="*/ 0 w 173"/>
                <a:gd name="T57" fmla="*/ 0 h 312"/>
                <a:gd name="T58" fmla="*/ 0 w 173"/>
                <a:gd name="T59" fmla="*/ 0 h 312"/>
                <a:gd name="T60" fmla="*/ 0 w 173"/>
                <a:gd name="T61" fmla="*/ 0 h 312"/>
                <a:gd name="T62" fmla="*/ 0 w 173"/>
                <a:gd name="T63" fmla="*/ 0 h 312"/>
                <a:gd name="T64" fmla="*/ 0 w 173"/>
                <a:gd name="T65" fmla="*/ 0 h 312"/>
                <a:gd name="T66" fmla="*/ 0 w 173"/>
                <a:gd name="T67" fmla="*/ 0 h 312"/>
                <a:gd name="T68" fmla="*/ 0 w 173"/>
                <a:gd name="T69" fmla="*/ 0 h 312"/>
                <a:gd name="T70" fmla="*/ 0 w 173"/>
                <a:gd name="T71" fmla="*/ 0 h 312"/>
                <a:gd name="T72" fmla="*/ 0 w 173"/>
                <a:gd name="T73" fmla="*/ 0 h 312"/>
                <a:gd name="T74" fmla="*/ 0 w 173"/>
                <a:gd name="T75" fmla="*/ 0 h 312"/>
                <a:gd name="T76" fmla="*/ 0 w 173"/>
                <a:gd name="T77" fmla="*/ 0 h 312"/>
                <a:gd name="T78" fmla="*/ 0 w 173"/>
                <a:gd name="T79" fmla="*/ 0 h 312"/>
                <a:gd name="T80" fmla="*/ 0 w 173"/>
                <a:gd name="T81" fmla="*/ 0 h 312"/>
                <a:gd name="T82" fmla="*/ 0 w 173"/>
                <a:gd name="T83" fmla="*/ 0 h 312"/>
                <a:gd name="T84" fmla="*/ 0 w 173"/>
                <a:gd name="T85" fmla="*/ 0 h 312"/>
                <a:gd name="T86" fmla="*/ 0 w 173"/>
                <a:gd name="T87" fmla="*/ 0 h 312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73"/>
                <a:gd name="T133" fmla="*/ 0 h 312"/>
                <a:gd name="T134" fmla="*/ 173 w 173"/>
                <a:gd name="T135" fmla="*/ 312 h 312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73" h="312">
                  <a:moveTo>
                    <a:pt x="42" y="4"/>
                  </a:moveTo>
                  <a:lnTo>
                    <a:pt x="53" y="0"/>
                  </a:lnTo>
                  <a:lnTo>
                    <a:pt x="66" y="0"/>
                  </a:lnTo>
                  <a:lnTo>
                    <a:pt x="80" y="0"/>
                  </a:lnTo>
                  <a:lnTo>
                    <a:pt x="93" y="5"/>
                  </a:lnTo>
                  <a:lnTo>
                    <a:pt x="104" y="9"/>
                  </a:lnTo>
                  <a:lnTo>
                    <a:pt x="116" y="17"/>
                  </a:lnTo>
                  <a:lnTo>
                    <a:pt x="127" y="24"/>
                  </a:lnTo>
                  <a:lnTo>
                    <a:pt x="138" y="34"/>
                  </a:lnTo>
                  <a:lnTo>
                    <a:pt x="148" y="43"/>
                  </a:lnTo>
                  <a:lnTo>
                    <a:pt x="156" y="57"/>
                  </a:lnTo>
                  <a:lnTo>
                    <a:pt x="163" y="68"/>
                  </a:lnTo>
                  <a:lnTo>
                    <a:pt x="167" y="81"/>
                  </a:lnTo>
                  <a:lnTo>
                    <a:pt x="171" y="95"/>
                  </a:lnTo>
                  <a:lnTo>
                    <a:pt x="173" y="110"/>
                  </a:lnTo>
                  <a:lnTo>
                    <a:pt x="173" y="123"/>
                  </a:lnTo>
                  <a:lnTo>
                    <a:pt x="171" y="140"/>
                  </a:lnTo>
                  <a:lnTo>
                    <a:pt x="169" y="148"/>
                  </a:lnTo>
                  <a:lnTo>
                    <a:pt x="167" y="156"/>
                  </a:lnTo>
                  <a:lnTo>
                    <a:pt x="165" y="163"/>
                  </a:lnTo>
                  <a:lnTo>
                    <a:pt x="163" y="171"/>
                  </a:lnTo>
                  <a:lnTo>
                    <a:pt x="156" y="184"/>
                  </a:lnTo>
                  <a:lnTo>
                    <a:pt x="146" y="199"/>
                  </a:lnTo>
                  <a:lnTo>
                    <a:pt x="133" y="211"/>
                  </a:lnTo>
                  <a:lnTo>
                    <a:pt x="119" y="220"/>
                  </a:lnTo>
                  <a:lnTo>
                    <a:pt x="104" y="226"/>
                  </a:lnTo>
                  <a:lnTo>
                    <a:pt x="91" y="232"/>
                  </a:lnTo>
                  <a:lnTo>
                    <a:pt x="87" y="241"/>
                  </a:lnTo>
                  <a:lnTo>
                    <a:pt x="87" y="251"/>
                  </a:lnTo>
                  <a:lnTo>
                    <a:pt x="87" y="260"/>
                  </a:lnTo>
                  <a:lnTo>
                    <a:pt x="87" y="270"/>
                  </a:lnTo>
                  <a:lnTo>
                    <a:pt x="89" y="279"/>
                  </a:lnTo>
                  <a:lnTo>
                    <a:pt x="91" y="291"/>
                  </a:lnTo>
                  <a:lnTo>
                    <a:pt x="91" y="300"/>
                  </a:lnTo>
                  <a:lnTo>
                    <a:pt x="91" y="312"/>
                  </a:lnTo>
                  <a:lnTo>
                    <a:pt x="81" y="308"/>
                  </a:lnTo>
                  <a:lnTo>
                    <a:pt x="74" y="304"/>
                  </a:lnTo>
                  <a:lnTo>
                    <a:pt x="66" y="298"/>
                  </a:lnTo>
                  <a:lnTo>
                    <a:pt x="62" y="294"/>
                  </a:lnTo>
                  <a:lnTo>
                    <a:pt x="57" y="287"/>
                  </a:lnTo>
                  <a:lnTo>
                    <a:pt x="53" y="279"/>
                  </a:lnTo>
                  <a:lnTo>
                    <a:pt x="49" y="272"/>
                  </a:lnTo>
                  <a:lnTo>
                    <a:pt x="47" y="264"/>
                  </a:lnTo>
                  <a:lnTo>
                    <a:pt x="45" y="254"/>
                  </a:lnTo>
                  <a:lnTo>
                    <a:pt x="43" y="245"/>
                  </a:lnTo>
                  <a:lnTo>
                    <a:pt x="42" y="235"/>
                  </a:lnTo>
                  <a:lnTo>
                    <a:pt x="42" y="228"/>
                  </a:lnTo>
                  <a:lnTo>
                    <a:pt x="40" y="218"/>
                  </a:lnTo>
                  <a:lnTo>
                    <a:pt x="40" y="211"/>
                  </a:lnTo>
                  <a:lnTo>
                    <a:pt x="38" y="203"/>
                  </a:lnTo>
                  <a:lnTo>
                    <a:pt x="38" y="199"/>
                  </a:lnTo>
                  <a:lnTo>
                    <a:pt x="43" y="196"/>
                  </a:lnTo>
                  <a:lnTo>
                    <a:pt x="55" y="194"/>
                  </a:lnTo>
                  <a:lnTo>
                    <a:pt x="64" y="194"/>
                  </a:lnTo>
                  <a:lnTo>
                    <a:pt x="70" y="196"/>
                  </a:lnTo>
                  <a:lnTo>
                    <a:pt x="74" y="190"/>
                  </a:lnTo>
                  <a:lnTo>
                    <a:pt x="74" y="182"/>
                  </a:lnTo>
                  <a:lnTo>
                    <a:pt x="76" y="175"/>
                  </a:lnTo>
                  <a:lnTo>
                    <a:pt x="80" y="167"/>
                  </a:lnTo>
                  <a:lnTo>
                    <a:pt x="80" y="159"/>
                  </a:lnTo>
                  <a:lnTo>
                    <a:pt x="83" y="156"/>
                  </a:lnTo>
                  <a:lnTo>
                    <a:pt x="89" y="152"/>
                  </a:lnTo>
                  <a:lnTo>
                    <a:pt x="100" y="156"/>
                  </a:lnTo>
                  <a:lnTo>
                    <a:pt x="100" y="161"/>
                  </a:lnTo>
                  <a:lnTo>
                    <a:pt x="100" y="173"/>
                  </a:lnTo>
                  <a:lnTo>
                    <a:pt x="100" y="184"/>
                  </a:lnTo>
                  <a:lnTo>
                    <a:pt x="100" y="194"/>
                  </a:lnTo>
                  <a:lnTo>
                    <a:pt x="114" y="186"/>
                  </a:lnTo>
                  <a:lnTo>
                    <a:pt x="127" y="178"/>
                  </a:lnTo>
                  <a:lnTo>
                    <a:pt x="137" y="167"/>
                  </a:lnTo>
                  <a:lnTo>
                    <a:pt x="144" y="156"/>
                  </a:lnTo>
                  <a:lnTo>
                    <a:pt x="148" y="140"/>
                  </a:lnTo>
                  <a:lnTo>
                    <a:pt x="152" y="125"/>
                  </a:lnTo>
                  <a:lnTo>
                    <a:pt x="152" y="110"/>
                  </a:lnTo>
                  <a:lnTo>
                    <a:pt x="152" y="95"/>
                  </a:lnTo>
                  <a:lnTo>
                    <a:pt x="146" y="80"/>
                  </a:lnTo>
                  <a:lnTo>
                    <a:pt x="142" y="66"/>
                  </a:lnTo>
                  <a:lnTo>
                    <a:pt x="133" y="53"/>
                  </a:lnTo>
                  <a:lnTo>
                    <a:pt x="125" y="43"/>
                  </a:lnTo>
                  <a:lnTo>
                    <a:pt x="112" y="34"/>
                  </a:lnTo>
                  <a:lnTo>
                    <a:pt x="100" y="30"/>
                  </a:lnTo>
                  <a:lnTo>
                    <a:pt x="85" y="26"/>
                  </a:lnTo>
                  <a:lnTo>
                    <a:pt x="70" y="30"/>
                  </a:lnTo>
                  <a:lnTo>
                    <a:pt x="61" y="30"/>
                  </a:lnTo>
                  <a:lnTo>
                    <a:pt x="55" y="32"/>
                  </a:lnTo>
                  <a:lnTo>
                    <a:pt x="49" y="34"/>
                  </a:lnTo>
                  <a:lnTo>
                    <a:pt x="45" y="40"/>
                  </a:lnTo>
                  <a:lnTo>
                    <a:pt x="42" y="43"/>
                  </a:lnTo>
                  <a:lnTo>
                    <a:pt x="38" y="51"/>
                  </a:lnTo>
                  <a:lnTo>
                    <a:pt x="36" y="59"/>
                  </a:lnTo>
                  <a:lnTo>
                    <a:pt x="36" y="66"/>
                  </a:lnTo>
                  <a:lnTo>
                    <a:pt x="36" y="80"/>
                  </a:lnTo>
                  <a:lnTo>
                    <a:pt x="42" y="95"/>
                  </a:lnTo>
                  <a:lnTo>
                    <a:pt x="45" y="108"/>
                  </a:lnTo>
                  <a:lnTo>
                    <a:pt x="55" y="120"/>
                  </a:lnTo>
                  <a:lnTo>
                    <a:pt x="64" y="120"/>
                  </a:lnTo>
                  <a:lnTo>
                    <a:pt x="76" y="120"/>
                  </a:lnTo>
                  <a:lnTo>
                    <a:pt x="80" y="110"/>
                  </a:lnTo>
                  <a:lnTo>
                    <a:pt x="81" y="95"/>
                  </a:lnTo>
                  <a:lnTo>
                    <a:pt x="83" y="81"/>
                  </a:lnTo>
                  <a:lnTo>
                    <a:pt x="85" y="76"/>
                  </a:lnTo>
                  <a:lnTo>
                    <a:pt x="93" y="74"/>
                  </a:lnTo>
                  <a:lnTo>
                    <a:pt x="97" y="78"/>
                  </a:lnTo>
                  <a:lnTo>
                    <a:pt x="100" y="81"/>
                  </a:lnTo>
                  <a:lnTo>
                    <a:pt x="102" y="89"/>
                  </a:lnTo>
                  <a:lnTo>
                    <a:pt x="100" y="95"/>
                  </a:lnTo>
                  <a:lnTo>
                    <a:pt x="99" y="102"/>
                  </a:lnTo>
                  <a:lnTo>
                    <a:pt x="95" y="110"/>
                  </a:lnTo>
                  <a:lnTo>
                    <a:pt x="91" y="120"/>
                  </a:lnTo>
                  <a:lnTo>
                    <a:pt x="83" y="125"/>
                  </a:lnTo>
                  <a:lnTo>
                    <a:pt x="78" y="133"/>
                  </a:lnTo>
                  <a:lnTo>
                    <a:pt x="70" y="139"/>
                  </a:lnTo>
                  <a:lnTo>
                    <a:pt x="64" y="144"/>
                  </a:lnTo>
                  <a:lnTo>
                    <a:pt x="55" y="148"/>
                  </a:lnTo>
                  <a:lnTo>
                    <a:pt x="47" y="148"/>
                  </a:lnTo>
                  <a:lnTo>
                    <a:pt x="40" y="146"/>
                  </a:lnTo>
                  <a:lnTo>
                    <a:pt x="32" y="142"/>
                  </a:lnTo>
                  <a:lnTo>
                    <a:pt x="24" y="139"/>
                  </a:lnTo>
                  <a:lnTo>
                    <a:pt x="17" y="133"/>
                  </a:lnTo>
                  <a:lnTo>
                    <a:pt x="13" y="123"/>
                  </a:lnTo>
                  <a:lnTo>
                    <a:pt x="9" y="116"/>
                  </a:lnTo>
                  <a:lnTo>
                    <a:pt x="4" y="104"/>
                  </a:lnTo>
                  <a:lnTo>
                    <a:pt x="2" y="95"/>
                  </a:lnTo>
                  <a:lnTo>
                    <a:pt x="0" y="81"/>
                  </a:lnTo>
                  <a:lnTo>
                    <a:pt x="0" y="72"/>
                  </a:lnTo>
                  <a:lnTo>
                    <a:pt x="0" y="59"/>
                  </a:lnTo>
                  <a:lnTo>
                    <a:pt x="4" y="47"/>
                  </a:lnTo>
                  <a:lnTo>
                    <a:pt x="5" y="36"/>
                  </a:lnTo>
                  <a:lnTo>
                    <a:pt x="9" y="26"/>
                  </a:lnTo>
                  <a:lnTo>
                    <a:pt x="13" y="17"/>
                  </a:lnTo>
                  <a:lnTo>
                    <a:pt x="23" y="11"/>
                  </a:lnTo>
                  <a:lnTo>
                    <a:pt x="30" y="7"/>
                  </a:lnTo>
                  <a:lnTo>
                    <a:pt x="42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9" name="Freeform 17">
              <a:extLst>
                <a:ext uri="{FF2B5EF4-FFF2-40B4-BE49-F238E27FC236}">
                  <a16:creationId xmlns:a16="http://schemas.microsoft.com/office/drawing/2014/main" id="{ADAFD741-5F4B-9109-D077-25F7620025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56" y="1118"/>
              <a:ext cx="32" cy="53"/>
            </a:xfrm>
            <a:custGeom>
              <a:avLst/>
              <a:gdLst>
                <a:gd name="T0" fmla="*/ 0 w 104"/>
                <a:gd name="T1" fmla="*/ 0 h 184"/>
                <a:gd name="T2" fmla="*/ 0 w 104"/>
                <a:gd name="T3" fmla="*/ 0 h 184"/>
                <a:gd name="T4" fmla="*/ 0 w 104"/>
                <a:gd name="T5" fmla="*/ 0 h 184"/>
                <a:gd name="T6" fmla="*/ 0 w 104"/>
                <a:gd name="T7" fmla="*/ 0 h 184"/>
                <a:gd name="T8" fmla="*/ 0 w 104"/>
                <a:gd name="T9" fmla="*/ 0 h 184"/>
                <a:gd name="T10" fmla="*/ 0 w 104"/>
                <a:gd name="T11" fmla="*/ 0 h 184"/>
                <a:gd name="T12" fmla="*/ 0 w 104"/>
                <a:gd name="T13" fmla="*/ 0 h 184"/>
                <a:gd name="T14" fmla="*/ 0 w 104"/>
                <a:gd name="T15" fmla="*/ 0 h 184"/>
                <a:gd name="T16" fmla="*/ 0 w 104"/>
                <a:gd name="T17" fmla="*/ 0 h 184"/>
                <a:gd name="T18" fmla="*/ 0 w 104"/>
                <a:gd name="T19" fmla="*/ 0 h 184"/>
                <a:gd name="T20" fmla="*/ 0 w 104"/>
                <a:gd name="T21" fmla="*/ 0 h 184"/>
                <a:gd name="T22" fmla="*/ 0 w 104"/>
                <a:gd name="T23" fmla="*/ 0 h 184"/>
                <a:gd name="T24" fmla="*/ 0 w 104"/>
                <a:gd name="T25" fmla="*/ 0 h 184"/>
                <a:gd name="T26" fmla="*/ 0 w 104"/>
                <a:gd name="T27" fmla="*/ 0 h 184"/>
                <a:gd name="T28" fmla="*/ 0 w 104"/>
                <a:gd name="T29" fmla="*/ 0 h 184"/>
                <a:gd name="T30" fmla="*/ 0 w 104"/>
                <a:gd name="T31" fmla="*/ 0 h 184"/>
                <a:gd name="T32" fmla="*/ 0 w 104"/>
                <a:gd name="T33" fmla="*/ 0 h 184"/>
                <a:gd name="T34" fmla="*/ 0 w 104"/>
                <a:gd name="T35" fmla="*/ 0 h 184"/>
                <a:gd name="T36" fmla="*/ 0 w 104"/>
                <a:gd name="T37" fmla="*/ 0 h 184"/>
                <a:gd name="T38" fmla="*/ 0 w 104"/>
                <a:gd name="T39" fmla="*/ 0 h 184"/>
                <a:gd name="T40" fmla="*/ 0 w 104"/>
                <a:gd name="T41" fmla="*/ 0 h 184"/>
                <a:gd name="T42" fmla="*/ 0 w 104"/>
                <a:gd name="T43" fmla="*/ 0 h 184"/>
                <a:gd name="T44" fmla="*/ 0 w 104"/>
                <a:gd name="T45" fmla="*/ 0 h 184"/>
                <a:gd name="T46" fmla="*/ 0 w 104"/>
                <a:gd name="T47" fmla="*/ 0 h 184"/>
                <a:gd name="T48" fmla="*/ 0 w 104"/>
                <a:gd name="T49" fmla="*/ 0 h 184"/>
                <a:gd name="T50" fmla="*/ 0 w 104"/>
                <a:gd name="T51" fmla="*/ 0 h 184"/>
                <a:gd name="T52" fmla="*/ 0 w 104"/>
                <a:gd name="T53" fmla="*/ 0 h 184"/>
                <a:gd name="T54" fmla="*/ 0 w 104"/>
                <a:gd name="T55" fmla="*/ 0 h 184"/>
                <a:gd name="T56" fmla="*/ 0 w 104"/>
                <a:gd name="T57" fmla="*/ 0 h 184"/>
                <a:gd name="T58" fmla="*/ 0 w 104"/>
                <a:gd name="T59" fmla="*/ 0 h 184"/>
                <a:gd name="T60" fmla="*/ 0 w 104"/>
                <a:gd name="T61" fmla="*/ 0 h 184"/>
                <a:gd name="T62" fmla="*/ 0 w 104"/>
                <a:gd name="T63" fmla="*/ 0 h 184"/>
                <a:gd name="T64" fmla="*/ 0 w 104"/>
                <a:gd name="T65" fmla="*/ 0 h 184"/>
                <a:gd name="T66" fmla="*/ 0 w 104"/>
                <a:gd name="T67" fmla="*/ 0 h 184"/>
                <a:gd name="T68" fmla="*/ 0 w 104"/>
                <a:gd name="T69" fmla="*/ 0 h 184"/>
                <a:gd name="T70" fmla="*/ 0 w 104"/>
                <a:gd name="T71" fmla="*/ 0 h 184"/>
                <a:gd name="T72" fmla="*/ 0 w 104"/>
                <a:gd name="T73" fmla="*/ 0 h 184"/>
                <a:gd name="T74" fmla="*/ 0 w 104"/>
                <a:gd name="T75" fmla="*/ 0 h 184"/>
                <a:gd name="T76" fmla="*/ 0 w 104"/>
                <a:gd name="T77" fmla="*/ 0 h 184"/>
                <a:gd name="T78" fmla="*/ 0 w 104"/>
                <a:gd name="T79" fmla="*/ 0 h 184"/>
                <a:gd name="T80" fmla="*/ 0 w 104"/>
                <a:gd name="T81" fmla="*/ 0 h 184"/>
                <a:gd name="T82" fmla="*/ 0 w 104"/>
                <a:gd name="T83" fmla="*/ 0 h 184"/>
                <a:gd name="T84" fmla="*/ 0 w 104"/>
                <a:gd name="T85" fmla="*/ 0 h 184"/>
                <a:gd name="T86" fmla="*/ 0 w 104"/>
                <a:gd name="T87" fmla="*/ 0 h 184"/>
                <a:gd name="T88" fmla="*/ 0 w 104"/>
                <a:gd name="T89" fmla="*/ 0 h 184"/>
                <a:gd name="T90" fmla="*/ 0 w 104"/>
                <a:gd name="T91" fmla="*/ 0 h 184"/>
                <a:gd name="T92" fmla="*/ 0 w 104"/>
                <a:gd name="T93" fmla="*/ 0 h 184"/>
                <a:gd name="T94" fmla="*/ 0 w 104"/>
                <a:gd name="T95" fmla="*/ 0 h 18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04"/>
                <a:gd name="T145" fmla="*/ 0 h 184"/>
                <a:gd name="T146" fmla="*/ 104 w 104"/>
                <a:gd name="T147" fmla="*/ 184 h 184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04" h="184">
                  <a:moveTo>
                    <a:pt x="66" y="0"/>
                  </a:moveTo>
                  <a:lnTo>
                    <a:pt x="68" y="0"/>
                  </a:lnTo>
                  <a:lnTo>
                    <a:pt x="76" y="0"/>
                  </a:lnTo>
                  <a:lnTo>
                    <a:pt x="80" y="0"/>
                  </a:lnTo>
                  <a:lnTo>
                    <a:pt x="87" y="0"/>
                  </a:lnTo>
                  <a:lnTo>
                    <a:pt x="80" y="11"/>
                  </a:lnTo>
                  <a:lnTo>
                    <a:pt x="70" y="25"/>
                  </a:lnTo>
                  <a:lnTo>
                    <a:pt x="61" y="40"/>
                  </a:lnTo>
                  <a:lnTo>
                    <a:pt x="51" y="53"/>
                  </a:lnTo>
                  <a:lnTo>
                    <a:pt x="44" y="65"/>
                  </a:lnTo>
                  <a:lnTo>
                    <a:pt x="40" y="80"/>
                  </a:lnTo>
                  <a:lnTo>
                    <a:pt x="38" y="87"/>
                  </a:lnTo>
                  <a:lnTo>
                    <a:pt x="38" y="95"/>
                  </a:lnTo>
                  <a:lnTo>
                    <a:pt x="40" y="104"/>
                  </a:lnTo>
                  <a:lnTo>
                    <a:pt x="45" y="114"/>
                  </a:lnTo>
                  <a:lnTo>
                    <a:pt x="47" y="127"/>
                  </a:lnTo>
                  <a:lnTo>
                    <a:pt x="53" y="137"/>
                  </a:lnTo>
                  <a:lnTo>
                    <a:pt x="61" y="143"/>
                  </a:lnTo>
                  <a:lnTo>
                    <a:pt x="72" y="150"/>
                  </a:lnTo>
                  <a:lnTo>
                    <a:pt x="82" y="156"/>
                  </a:lnTo>
                  <a:lnTo>
                    <a:pt x="91" y="162"/>
                  </a:lnTo>
                  <a:lnTo>
                    <a:pt x="99" y="171"/>
                  </a:lnTo>
                  <a:lnTo>
                    <a:pt x="104" y="182"/>
                  </a:lnTo>
                  <a:lnTo>
                    <a:pt x="91" y="184"/>
                  </a:lnTo>
                  <a:lnTo>
                    <a:pt x="78" y="184"/>
                  </a:lnTo>
                  <a:lnTo>
                    <a:pt x="64" y="179"/>
                  </a:lnTo>
                  <a:lnTo>
                    <a:pt x="51" y="171"/>
                  </a:lnTo>
                  <a:lnTo>
                    <a:pt x="40" y="163"/>
                  </a:lnTo>
                  <a:lnTo>
                    <a:pt x="28" y="156"/>
                  </a:lnTo>
                  <a:lnTo>
                    <a:pt x="19" y="144"/>
                  </a:lnTo>
                  <a:lnTo>
                    <a:pt x="11" y="135"/>
                  </a:lnTo>
                  <a:lnTo>
                    <a:pt x="6" y="123"/>
                  </a:lnTo>
                  <a:lnTo>
                    <a:pt x="2" y="112"/>
                  </a:lnTo>
                  <a:lnTo>
                    <a:pt x="0" y="104"/>
                  </a:lnTo>
                  <a:lnTo>
                    <a:pt x="0" y="95"/>
                  </a:lnTo>
                  <a:lnTo>
                    <a:pt x="0" y="87"/>
                  </a:lnTo>
                  <a:lnTo>
                    <a:pt x="4" y="82"/>
                  </a:lnTo>
                  <a:lnTo>
                    <a:pt x="6" y="72"/>
                  </a:lnTo>
                  <a:lnTo>
                    <a:pt x="9" y="65"/>
                  </a:lnTo>
                  <a:lnTo>
                    <a:pt x="13" y="57"/>
                  </a:lnTo>
                  <a:lnTo>
                    <a:pt x="19" y="49"/>
                  </a:lnTo>
                  <a:lnTo>
                    <a:pt x="23" y="40"/>
                  </a:lnTo>
                  <a:lnTo>
                    <a:pt x="28" y="32"/>
                  </a:lnTo>
                  <a:lnTo>
                    <a:pt x="32" y="25"/>
                  </a:lnTo>
                  <a:lnTo>
                    <a:pt x="40" y="21"/>
                  </a:lnTo>
                  <a:lnTo>
                    <a:pt x="51" y="8"/>
                  </a:lnTo>
                  <a:lnTo>
                    <a:pt x="6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0" name="Freeform 18">
              <a:extLst>
                <a:ext uri="{FF2B5EF4-FFF2-40B4-BE49-F238E27FC236}">
                  <a16:creationId xmlns:a16="http://schemas.microsoft.com/office/drawing/2014/main" id="{DC4D089E-9990-DB1C-6022-1BF215AEF7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85" y="1123"/>
              <a:ext cx="14" cy="41"/>
            </a:xfrm>
            <a:custGeom>
              <a:avLst/>
              <a:gdLst>
                <a:gd name="T0" fmla="*/ 0 w 44"/>
                <a:gd name="T1" fmla="*/ 0 h 147"/>
                <a:gd name="T2" fmla="*/ 0 w 44"/>
                <a:gd name="T3" fmla="*/ 0 h 147"/>
                <a:gd name="T4" fmla="*/ 0 w 44"/>
                <a:gd name="T5" fmla="*/ 0 h 147"/>
                <a:gd name="T6" fmla="*/ 0 w 44"/>
                <a:gd name="T7" fmla="*/ 0 h 147"/>
                <a:gd name="T8" fmla="*/ 0 w 44"/>
                <a:gd name="T9" fmla="*/ 0 h 147"/>
                <a:gd name="T10" fmla="*/ 0 w 44"/>
                <a:gd name="T11" fmla="*/ 0 h 147"/>
                <a:gd name="T12" fmla="*/ 0 w 44"/>
                <a:gd name="T13" fmla="*/ 0 h 147"/>
                <a:gd name="T14" fmla="*/ 0 w 44"/>
                <a:gd name="T15" fmla="*/ 0 h 147"/>
                <a:gd name="T16" fmla="*/ 0 w 44"/>
                <a:gd name="T17" fmla="*/ 0 h 147"/>
                <a:gd name="T18" fmla="*/ 0 w 44"/>
                <a:gd name="T19" fmla="*/ 0 h 147"/>
                <a:gd name="T20" fmla="*/ 0 w 44"/>
                <a:gd name="T21" fmla="*/ 0 h 147"/>
                <a:gd name="T22" fmla="*/ 0 w 44"/>
                <a:gd name="T23" fmla="*/ 0 h 147"/>
                <a:gd name="T24" fmla="*/ 0 w 44"/>
                <a:gd name="T25" fmla="*/ 0 h 147"/>
                <a:gd name="T26" fmla="*/ 0 w 44"/>
                <a:gd name="T27" fmla="*/ 0 h 147"/>
                <a:gd name="T28" fmla="*/ 0 w 44"/>
                <a:gd name="T29" fmla="*/ 0 h 147"/>
                <a:gd name="T30" fmla="*/ 0 w 44"/>
                <a:gd name="T31" fmla="*/ 0 h 147"/>
                <a:gd name="T32" fmla="*/ 0 w 44"/>
                <a:gd name="T33" fmla="*/ 0 h 147"/>
                <a:gd name="T34" fmla="*/ 0 w 44"/>
                <a:gd name="T35" fmla="*/ 0 h 147"/>
                <a:gd name="T36" fmla="*/ 0 w 44"/>
                <a:gd name="T37" fmla="*/ 0 h 147"/>
                <a:gd name="T38" fmla="*/ 0 w 44"/>
                <a:gd name="T39" fmla="*/ 0 h 147"/>
                <a:gd name="T40" fmla="*/ 0 w 44"/>
                <a:gd name="T41" fmla="*/ 0 h 147"/>
                <a:gd name="T42" fmla="*/ 0 w 44"/>
                <a:gd name="T43" fmla="*/ 0 h 147"/>
                <a:gd name="T44" fmla="*/ 0 w 44"/>
                <a:gd name="T45" fmla="*/ 0 h 147"/>
                <a:gd name="T46" fmla="*/ 0 w 44"/>
                <a:gd name="T47" fmla="*/ 0 h 147"/>
                <a:gd name="T48" fmla="*/ 0 w 44"/>
                <a:gd name="T49" fmla="*/ 0 h 147"/>
                <a:gd name="T50" fmla="*/ 0 w 44"/>
                <a:gd name="T51" fmla="*/ 0 h 147"/>
                <a:gd name="T52" fmla="*/ 0 w 44"/>
                <a:gd name="T53" fmla="*/ 0 h 147"/>
                <a:gd name="T54" fmla="*/ 0 w 44"/>
                <a:gd name="T55" fmla="*/ 0 h 147"/>
                <a:gd name="T56" fmla="*/ 0 w 44"/>
                <a:gd name="T57" fmla="*/ 0 h 147"/>
                <a:gd name="T58" fmla="*/ 0 w 44"/>
                <a:gd name="T59" fmla="*/ 0 h 147"/>
                <a:gd name="T60" fmla="*/ 0 w 44"/>
                <a:gd name="T61" fmla="*/ 0 h 147"/>
                <a:gd name="T62" fmla="*/ 0 w 44"/>
                <a:gd name="T63" fmla="*/ 0 h 147"/>
                <a:gd name="T64" fmla="*/ 0 w 44"/>
                <a:gd name="T65" fmla="*/ 0 h 147"/>
                <a:gd name="T66" fmla="*/ 0 w 44"/>
                <a:gd name="T67" fmla="*/ 0 h 147"/>
                <a:gd name="T68" fmla="*/ 0 w 44"/>
                <a:gd name="T69" fmla="*/ 0 h 147"/>
                <a:gd name="T70" fmla="*/ 0 w 44"/>
                <a:gd name="T71" fmla="*/ 0 h 147"/>
                <a:gd name="T72" fmla="*/ 0 w 44"/>
                <a:gd name="T73" fmla="*/ 0 h 147"/>
                <a:gd name="T74" fmla="*/ 0 w 44"/>
                <a:gd name="T75" fmla="*/ 0 h 147"/>
                <a:gd name="T76" fmla="*/ 0 w 44"/>
                <a:gd name="T77" fmla="*/ 0 h 147"/>
                <a:gd name="T78" fmla="*/ 0 w 44"/>
                <a:gd name="T79" fmla="*/ 0 h 147"/>
                <a:gd name="T80" fmla="*/ 0 w 44"/>
                <a:gd name="T81" fmla="*/ 0 h 147"/>
                <a:gd name="T82" fmla="*/ 0 w 44"/>
                <a:gd name="T83" fmla="*/ 0 h 147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44"/>
                <a:gd name="T127" fmla="*/ 0 h 147"/>
                <a:gd name="T128" fmla="*/ 44 w 44"/>
                <a:gd name="T129" fmla="*/ 147 h 147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44" h="147">
                  <a:moveTo>
                    <a:pt x="11" y="12"/>
                  </a:moveTo>
                  <a:lnTo>
                    <a:pt x="11" y="4"/>
                  </a:lnTo>
                  <a:lnTo>
                    <a:pt x="15" y="2"/>
                  </a:lnTo>
                  <a:lnTo>
                    <a:pt x="15" y="0"/>
                  </a:lnTo>
                  <a:lnTo>
                    <a:pt x="19" y="4"/>
                  </a:lnTo>
                  <a:lnTo>
                    <a:pt x="23" y="8"/>
                  </a:lnTo>
                  <a:lnTo>
                    <a:pt x="28" y="12"/>
                  </a:lnTo>
                  <a:lnTo>
                    <a:pt x="25" y="19"/>
                  </a:lnTo>
                  <a:lnTo>
                    <a:pt x="25" y="27"/>
                  </a:lnTo>
                  <a:lnTo>
                    <a:pt x="25" y="36"/>
                  </a:lnTo>
                  <a:lnTo>
                    <a:pt x="25" y="46"/>
                  </a:lnTo>
                  <a:lnTo>
                    <a:pt x="25" y="53"/>
                  </a:lnTo>
                  <a:lnTo>
                    <a:pt x="25" y="61"/>
                  </a:lnTo>
                  <a:lnTo>
                    <a:pt x="25" y="69"/>
                  </a:lnTo>
                  <a:lnTo>
                    <a:pt x="26" y="78"/>
                  </a:lnTo>
                  <a:lnTo>
                    <a:pt x="26" y="88"/>
                  </a:lnTo>
                  <a:lnTo>
                    <a:pt x="28" y="95"/>
                  </a:lnTo>
                  <a:lnTo>
                    <a:pt x="28" y="103"/>
                  </a:lnTo>
                  <a:lnTo>
                    <a:pt x="32" y="112"/>
                  </a:lnTo>
                  <a:lnTo>
                    <a:pt x="34" y="120"/>
                  </a:lnTo>
                  <a:lnTo>
                    <a:pt x="36" y="130"/>
                  </a:lnTo>
                  <a:lnTo>
                    <a:pt x="38" y="137"/>
                  </a:lnTo>
                  <a:lnTo>
                    <a:pt x="44" y="147"/>
                  </a:lnTo>
                  <a:lnTo>
                    <a:pt x="28" y="147"/>
                  </a:lnTo>
                  <a:lnTo>
                    <a:pt x="19" y="147"/>
                  </a:lnTo>
                  <a:lnTo>
                    <a:pt x="15" y="139"/>
                  </a:lnTo>
                  <a:lnTo>
                    <a:pt x="11" y="130"/>
                  </a:lnTo>
                  <a:lnTo>
                    <a:pt x="7" y="122"/>
                  </a:lnTo>
                  <a:lnTo>
                    <a:pt x="6" y="114"/>
                  </a:lnTo>
                  <a:lnTo>
                    <a:pt x="4" y="105"/>
                  </a:lnTo>
                  <a:lnTo>
                    <a:pt x="2" y="97"/>
                  </a:lnTo>
                  <a:lnTo>
                    <a:pt x="2" y="88"/>
                  </a:lnTo>
                  <a:lnTo>
                    <a:pt x="2" y="78"/>
                  </a:lnTo>
                  <a:lnTo>
                    <a:pt x="0" y="69"/>
                  </a:lnTo>
                  <a:lnTo>
                    <a:pt x="0" y="59"/>
                  </a:lnTo>
                  <a:lnTo>
                    <a:pt x="0" y="50"/>
                  </a:lnTo>
                  <a:lnTo>
                    <a:pt x="2" y="42"/>
                  </a:lnTo>
                  <a:lnTo>
                    <a:pt x="2" y="34"/>
                  </a:lnTo>
                  <a:lnTo>
                    <a:pt x="6" y="27"/>
                  </a:lnTo>
                  <a:lnTo>
                    <a:pt x="6" y="17"/>
                  </a:lnTo>
                  <a:lnTo>
                    <a:pt x="11" y="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1" name="Freeform 19">
              <a:extLst>
                <a:ext uri="{FF2B5EF4-FFF2-40B4-BE49-F238E27FC236}">
                  <a16:creationId xmlns:a16="http://schemas.microsoft.com/office/drawing/2014/main" id="{A222F515-8560-24F9-BA6B-F41968F562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4" y="1151"/>
              <a:ext cx="54" cy="61"/>
            </a:xfrm>
            <a:custGeom>
              <a:avLst/>
              <a:gdLst>
                <a:gd name="T0" fmla="*/ 0 w 179"/>
                <a:gd name="T1" fmla="*/ 0 h 215"/>
                <a:gd name="T2" fmla="*/ 0 w 179"/>
                <a:gd name="T3" fmla="*/ 0 h 215"/>
                <a:gd name="T4" fmla="*/ 0 w 179"/>
                <a:gd name="T5" fmla="*/ 0 h 215"/>
                <a:gd name="T6" fmla="*/ 0 w 179"/>
                <a:gd name="T7" fmla="*/ 0 h 215"/>
                <a:gd name="T8" fmla="*/ 0 w 179"/>
                <a:gd name="T9" fmla="*/ 0 h 215"/>
                <a:gd name="T10" fmla="*/ 0 w 179"/>
                <a:gd name="T11" fmla="*/ 0 h 215"/>
                <a:gd name="T12" fmla="*/ 0 w 179"/>
                <a:gd name="T13" fmla="*/ 0 h 215"/>
                <a:gd name="T14" fmla="*/ 0 w 179"/>
                <a:gd name="T15" fmla="*/ 0 h 215"/>
                <a:gd name="T16" fmla="*/ 0 w 179"/>
                <a:gd name="T17" fmla="*/ 0 h 215"/>
                <a:gd name="T18" fmla="*/ 0 w 179"/>
                <a:gd name="T19" fmla="*/ 0 h 215"/>
                <a:gd name="T20" fmla="*/ 0 w 179"/>
                <a:gd name="T21" fmla="*/ 0 h 215"/>
                <a:gd name="T22" fmla="*/ 0 w 179"/>
                <a:gd name="T23" fmla="*/ 0 h 215"/>
                <a:gd name="T24" fmla="*/ 0 w 179"/>
                <a:gd name="T25" fmla="*/ 0 h 215"/>
                <a:gd name="T26" fmla="*/ 0 w 179"/>
                <a:gd name="T27" fmla="*/ 0 h 215"/>
                <a:gd name="T28" fmla="*/ 0 w 179"/>
                <a:gd name="T29" fmla="*/ 0 h 215"/>
                <a:gd name="T30" fmla="*/ 0 w 179"/>
                <a:gd name="T31" fmla="*/ 0 h 215"/>
                <a:gd name="T32" fmla="*/ 0 w 179"/>
                <a:gd name="T33" fmla="*/ 0 h 215"/>
                <a:gd name="T34" fmla="*/ 0 w 179"/>
                <a:gd name="T35" fmla="*/ 0 h 215"/>
                <a:gd name="T36" fmla="*/ 0 w 179"/>
                <a:gd name="T37" fmla="*/ 0 h 215"/>
                <a:gd name="T38" fmla="*/ 0 w 179"/>
                <a:gd name="T39" fmla="*/ 0 h 215"/>
                <a:gd name="T40" fmla="*/ 0 w 179"/>
                <a:gd name="T41" fmla="*/ 0 h 215"/>
                <a:gd name="T42" fmla="*/ 0 w 179"/>
                <a:gd name="T43" fmla="*/ 0 h 215"/>
                <a:gd name="T44" fmla="*/ 0 w 179"/>
                <a:gd name="T45" fmla="*/ 0 h 215"/>
                <a:gd name="T46" fmla="*/ 0 w 179"/>
                <a:gd name="T47" fmla="*/ 0 h 215"/>
                <a:gd name="T48" fmla="*/ 0 w 179"/>
                <a:gd name="T49" fmla="*/ 0 h 215"/>
                <a:gd name="T50" fmla="*/ 0 w 179"/>
                <a:gd name="T51" fmla="*/ 0 h 215"/>
                <a:gd name="T52" fmla="*/ 0 w 179"/>
                <a:gd name="T53" fmla="*/ 0 h 215"/>
                <a:gd name="T54" fmla="*/ 0 w 179"/>
                <a:gd name="T55" fmla="*/ 0 h 215"/>
                <a:gd name="T56" fmla="*/ 0 w 179"/>
                <a:gd name="T57" fmla="*/ 0 h 215"/>
                <a:gd name="T58" fmla="*/ 0 w 179"/>
                <a:gd name="T59" fmla="*/ 0 h 215"/>
                <a:gd name="T60" fmla="*/ 0 w 179"/>
                <a:gd name="T61" fmla="*/ 0 h 215"/>
                <a:gd name="T62" fmla="*/ 0 w 179"/>
                <a:gd name="T63" fmla="*/ 0 h 215"/>
                <a:gd name="T64" fmla="*/ 0 w 179"/>
                <a:gd name="T65" fmla="*/ 0 h 215"/>
                <a:gd name="T66" fmla="*/ 0 w 179"/>
                <a:gd name="T67" fmla="*/ 0 h 215"/>
                <a:gd name="T68" fmla="*/ 0 w 179"/>
                <a:gd name="T69" fmla="*/ 0 h 215"/>
                <a:gd name="T70" fmla="*/ 0 w 179"/>
                <a:gd name="T71" fmla="*/ 0 h 215"/>
                <a:gd name="T72" fmla="*/ 0 w 179"/>
                <a:gd name="T73" fmla="*/ 0 h 215"/>
                <a:gd name="T74" fmla="*/ 0 w 179"/>
                <a:gd name="T75" fmla="*/ 0 h 215"/>
                <a:gd name="T76" fmla="*/ 0 w 179"/>
                <a:gd name="T77" fmla="*/ 0 h 215"/>
                <a:gd name="T78" fmla="*/ 0 w 179"/>
                <a:gd name="T79" fmla="*/ 0 h 215"/>
                <a:gd name="T80" fmla="*/ 0 w 179"/>
                <a:gd name="T81" fmla="*/ 0 h 215"/>
                <a:gd name="T82" fmla="*/ 0 w 179"/>
                <a:gd name="T83" fmla="*/ 0 h 215"/>
                <a:gd name="T84" fmla="*/ 0 w 179"/>
                <a:gd name="T85" fmla="*/ 0 h 215"/>
                <a:gd name="T86" fmla="*/ 0 w 179"/>
                <a:gd name="T87" fmla="*/ 0 h 215"/>
                <a:gd name="T88" fmla="*/ 0 w 179"/>
                <a:gd name="T89" fmla="*/ 0 h 215"/>
                <a:gd name="T90" fmla="*/ 0 w 179"/>
                <a:gd name="T91" fmla="*/ 0 h 215"/>
                <a:gd name="T92" fmla="*/ 0 w 179"/>
                <a:gd name="T93" fmla="*/ 0 h 215"/>
                <a:gd name="T94" fmla="*/ 0 w 179"/>
                <a:gd name="T95" fmla="*/ 0 h 215"/>
                <a:gd name="T96" fmla="*/ 0 w 179"/>
                <a:gd name="T97" fmla="*/ 0 h 21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79"/>
                <a:gd name="T148" fmla="*/ 0 h 215"/>
                <a:gd name="T149" fmla="*/ 179 w 179"/>
                <a:gd name="T150" fmla="*/ 215 h 21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79" h="215">
                  <a:moveTo>
                    <a:pt x="27" y="13"/>
                  </a:moveTo>
                  <a:lnTo>
                    <a:pt x="37" y="4"/>
                  </a:lnTo>
                  <a:lnTo>
                    <a:pt x="52" y="0"/>
                  </a:lnTo>
                  <a:lnTo>
                    <a:pt x="65" y="0"/>
                  </a:lnTo>
                  <a:lnTo>
                    <a:pt x="82" y="4"/>
                  </a:lnTo>
                  <a:lnTo>
                    <a:pt x="95" y="10"/>
                  </a:lnTo>
                  <a:lnTo>
                    <a:pt x="113" y="19"/>
                  </a:lnTo>
                  <a:lnTo>
                    <a:pt x="128" y="29"/>
                  </a:lnTo>
                  <a:lnTo>
                    <a:pt x="143" y="44"/>
                  </a:lnTo>
                  <a:lnTo>
                    <a:pt x="152" y="57"/>
                  </a:lnTo>
                  <a:lnTo>
                    <a:pt x="164" y="74"/>
                  </a:lnTo>
                  <a:lnTo>
                    <a:pt x="171" y="90"/>
                  </a:lnTo>
                  <a:lnTo>
                    <a:pt x="177" y="107"/>
                  </a:lnTo>
                  <a:lnTo>
                    <a:pt x="179" y="122"/>
                  </a:lnTo>
                  <a:lnTo>
                    <a:pt x="177" y="139"/>
                  </a:lnTo>
                  <a:lnTo>
                    <a:pt x="171" y="154"/>
                  </a:lnTo>
                  <a:lnTo>
                    <a:pt x="162" y="167"/>
                  </a:lnTo>
                  <a:lnTo>
                    <a:pt x="154" y="173"/>
                  </a:lnTo>
                  <a:lnTo>
                    <a:pt x="149" y="181"/>
                  </a:lnTo>
                  <a:lnTo>
                    <a:pt x="143" y="188"/>
                  </a:lnTo>
                  <a:lnTo>
                    <a:pt x="139" y="196"/>
                  </a:lnTo>
                  <a:lnTo>
                    <a:pt x="128" y="206"/>
                  </a:lnTo>
                  <a:lnTo>
                    <a:pt x="116" y="211"/>
                  </a:lnTo>
                  <a:lnTo>
                    <a:pt x="105" y="213"/>
                  </a:lnTo>
                  <a:lnTo>
                    <a:pt x="92" y="215"/>
                  </a:lnTo>
                  <a:lnTo>
                    <a:pt x="78" y="211"/>
                  </a:lnTo>
                  <a:lnTo>
                    <a:pt x="67" y="207"/>
                  </a:lnTo>
                  <a:lnTo>
                    <a:pt x="54" y="202"/>
                  </a:lnTo>
                  <a:lnTo>
                    <a:pt x="42" y="196"/>
                  </a:lnTo>
                  <a:lnTo>
                    <a:pt x="31" y="185"/>
                  </a:lnTo>
                  <a:lnTo>
                    <a:pt x="19" y="175"/>
                  </a:lnTo>
                  <a:lnTo>
                    <a:pt x="12" y="164"/>
                  </a:lnTo>
                  <a:lnTo>
                    <a:pt x="6" y="150"/>
                  </a:lnTo>
                  <a:lnTo>
                    <a:pt x="0" y="137"/>
                  </a:lnTo>
                  <a:lnTo>
                    <a:pt x="0" y="124"/>
                  </a:lnTo>
                  <a:lnTo>
                    <a:pt x="2" y="110"/>
                  </a:lnTo>
                  <a:lnTo>
                    <a:pt x="8" y="97"/>
                  </a:lnTo>
                  <a:lnTo>
                    <a:pt x="16" y="90"/>
                  </a:lnTo>
                  <a:lnTo>
                    <a:pt x="27" y="86"/>
                  </a:lnTo>
                  <a:lnTo>
                    <a:pt x="35" y="84"/>
                  </a:lnTo>
                  <a:lnTo>
                    <a:pt x="42" y="84"/>
                  </a:lnTo>
                  <a:lnTo>
                    <a:pt x="50" y="86"/>
                  </a:lnTo>
                  <a:lnTo>
                    <a:pt x="59" y="88"/>
                  </a:lnTo>
                  <a:lnTo>
                    <a:pt x="65" y="88"/>
                  </a:lnTo>
                  <a:lnTo>
                    <a:pt x="73" y="90"/>
                  </a:lnTo>
                  <a:lnTo>
                    <a:pt x="80" y="91"/>
                  </a:lnTo>
                  <a:lnTo>
                    <a:pt x="88" y="93"/>
                  </a:lnTo>
                  <a:lnTo>
                    <a:pt x="99" y="97"/>
                  </a:lnTo>
                  <a:lnTo>
                    <a:pt x="105" y="99"/>
                  </a:lnTo>
                  <a:lnTo>
                    <a:pt x="113" y="109"/>
                  </a:lnTo>
                  <a:lnTo>
                    <a:pt x="120" y="120"/>
                  </a:lnTo>
                  <a:lnTo>
                    <a:pt x="114" y="131"/>
                  </a:lnTo>
                  <a:lnTo>
                    <a:pt x="111" y="139"/>
                  </a:lnTo>
                  <a:lnTo>
                    <a:pt x="107" y="143"/>
                  </a:lnTo>
                  <a:lnTo>
                    <a:pt x="105" y="145"/>
                  </a:lnTo>
                  <a:lnTo>
                    <a:pt x="95" y="143"/>
                  </a:lnTo>
                  <a:lnTo>
                    <a:pt x="88" y="137"/>
                  </a:lnTo>
                  <a:lnTo>
                    <a:pt x="78" y="129"/>
                  </a:lnTo>
                  <a:lnTo>
                    <a:pt x="69" y="124"/>
                  </a:lnTo>
                  <a:lnTo>
                    <a:pt x="65" y="122"/>
                  </a:lnTo>
                  <a:lnTo>
                    <a:pt x="63" y="124"/>
                  </a:lnTo>
                  <a:lnTo>
                    <a:pt x="61" y="126"/>
                  </a:lnTo>
                  <a:lnTo>
                    <a:pt x="61" y="135"/>
                  </a:lnTo>
                  <a:lnTo>
                    <a:pt x="61" y="145"/>
                  </a:lnTo>
                  <a:lnTo>
                    <a:pt x="65" y="156"/>
                  </a:lnTo>
                  <a:lnTo>
                    <a:pt x="71" y="164"/>
                  </a:lnTo>
                  <a:lnTo>
                    <a:pt x="78" y="169"/>
                  </a:lnTo>
                  <a:lnTo>
                    <a:pt x="88" y="173"/>
                  </a:lnTo>
                  <a:lnTo>
                    <a:pt x="95" y="175"/>
                  </a:lnTo>
                  <a:lnTo>
                    <a:pt x="105" y="173"/>
                  </a:lnTo>
                  <a:lnTo>
                    <a:pt x="116" y="173"/>
                  </a:lnTo>
                  <a:lnTo>
                    <a:pt x="126" y="167"/>
                  </a:lnTo>
                  <a:lnTo>
                    <a:pt x="135" y="164"/>
                  </a:lnTo>
                  <a:lnTo>
                    <a:pt x="143" y="158"/>
                  </a:lnTo>
                  <a:lnTo>
                    <a:pt x="151" y="150"/>
                  </a:lnTo>
                  <a:lnTo>
                    <a:pt x="156" y="141"/>
                  </a:lnTo>
                  <a:lnTo>
                    <a:pt x="160" y="131"/>
                  </a:lnTo>
                  <a:lnTo>
                    <a:pt x="162" y="122"/>
                  </a:lnTo>
                  <a:lnTo>
                    <a:pt x="162" y="112"/>
                  </a:lnTo>
                  <a:lnTo>
                    <a:pt x="158" y="103"/>
                  </a:lnTo>
                  <a:lnTo>
                    <a:pt x="156" y="95"/>
                  </a:lnTo>
                  <a:lnTo>
                    <a:pt x="152" y="88"/>
                  </a:lnTo>
                  <a:lnTo>
                    <a:pt x="149" y="80"/>
                  </a:lnTo>
                  <a:lnTo>
                    <a:pt x="137" y="65"/>
                  </a:lnTo>
                  <a:lnTo>
                    <a:pt x="124" y="53"/>
                  </a:lnTo>
                  <a:lnTo>
                    <a:pt x="114" y="46"/>
                  </a:lnTo>
                  <a:lnTo>
                    <a:pt x="107" y="42"/>
                  </a:lnTo>
                  <a:lnTo>
                    <a:pt x="99" y="38"/>
                  </a:lnTo>
                  <a:lnTo>
                    <a:pt x="92" y="36"/>
                  </a:lnTo>
                  <a:lnTo>
                    <a:pt x="82" y="34"/>
                  </a:lnTo>
                  <a:lnTo>
                    <a:pt x="75" y="34"/>
                  </a:lnTo>
                  <a:lnTo>
                    <a:pt x="67" y="36"/>
                  </a:lnTo>
                  <a:lnTo>
                    <a:pt x="61" y="40"/>
                  </a:lnTo>
                  <a:lnTo>
                    <a:pt x="54" y="34"/>
                  </a:lnTo>
                  <a:lnTo>
                    <a:pt x="40" y="25"/>
                  </a:lnTo>
                  <a:lnTo>
                    <a:pt x="31" y="17"/>
                  </a:lnTo>
                  <a:lnTo>
                    <a:pt x="27" y="1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2" name="Freeform 20">
              <a:extLst>
                <a:ext uri="{FF2B5EF4-FFF2-40B4-BE49-F238E27FC236}">
                  <a16:creationId xmlns:a16="http://schemas.microsoft.com/office/drawing/2014/main" id="{E3B81902-806C-F343-39C2-7196A5D1C4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3" y="1185"/>
              <a:ext cx="26" cy="44"/>
            </a:xfrm>
            <a:custGeom>
              <a:avLst/>
              <a:gdLst>
                <a:gd name="T0" fmla="*/ 0 w 85"/>
                <a:gd name="T1" fmla="*/ 0 h 154"/>
                <a:gd name="T2" fmla="*/ 0 w 85"/>
                <a:gd name="T3" fmla="*/ 0 h 154"/>
                <a:gd name="T4" fmla="*/ 0 w 85"/>
                <a:gd name="T5" fmla="*/ 0 h 154"/>
                <a:gd name="T6" fmla="*/ 0 w 85"/>
                <a:gd name="T7" fmla="*/ 0 h 154"/>
                <a:gd name="T8" fmla="*/ 0 w 85"/>
                <a:gd name="T9" fmla="*/ 0 h 154"/>
                <a:gd name="T10" fmla="*/ 0 w 85"/>
                <a:gd name="T11" fmla="*/ 0 h 154"/>
                <a:gd name="T12" fmla="*/ 0 w 85"/>
                <a:gd name="T13" fmla="*/ 0 h 154"/>
                <a:gd name="T14" fmla="*/ 0 w 85"/>
                <a:gd name="T15" fmla="*/ 0 h 154"/>
                <a:gd name="T16" fmla="*/ 0 w 85"/>
                <a:gd name="T17" fmla="*/ 0 h 154"/>
                <a:gd name="T18" fmla="*/ 0 w 85"/>
                <a:gd name="T19" fmla="*/ 0 h 154"/>
                <a:gd name="T20" fmla="*/ 0 w 85"/>
                <a:gd name="T21" fmla="*/ 0 h 154"/>
                <a:gd name="T22" fmla="*/ 0 w 85"/>
                <a:gd name="T23" fmla="*/ 0 h 154"/>
                <a:gd name="T24" fmla="*/ 0 w 85"/>
                <a:gd name="T25" fmla="*/ 0 h 154"/>
                <a:gd name="T26" fmla="*/ 0 w 85"/>
                <a:gd name="T27" fmla="*/ 0 h 154"/>
                <a:gd name="T28" fmla="*/ 0 w 85"/>
                <a:gd name="T29" fmla="*/ 0 h 154"/>
                <a:gd name="T30" fmla="*/ 0 w 85"/>
                <a:gd name="T31" fmla="*/ 0 h 154"/>
                <a:gd name="T32" fmla="*/ 0 w 85"/>
                <a:gd name="T33" fmla="*/ 0 h 154"/>
                <a:gd name="T34" fmla="*/ 0 w 85"/>
                <a:gd name="T35" fmla="*/ 0 h 154"/>
                <a:gd name="T36" fmla="*/ 0 w 85"/>
                <a:gd name="T37" fmla="*/ 0 h 154"/>
                <a:gd name="T38" fmla="*/ 0 w 85"/>
                <a:gd name="T39" fmla="*/ 0 h 154"/>
                <a:gd name="T40" fmla="*/ 0 w 85"/>
                <a:gd name="T41" fmla="*/ 0 h 154"/>
                <a:gd name="T42" fmla="*/ 0 w 85"/>
                <a:gd name="T43" fmla="*/ 0 h 154"/>
                <a:gd name="T44" fmla="*/ 0 w 85"/>
                <a:gd name="T45" fmla="*/ 0 h 154"/>
                <a:gd name="T46" fmla="*/ 0 w 85"/>
                <a:gd name="T47" fmla="*/ 0 h 154"/>
                <a:gd name="T48" fmla="*/ 0 w 85"/>
                <a:gd name="T49" fmla="*/ 0 h 154"/>
                <a:gd name="T50" fmla="*/ 0 w 85"/>
                <a:gd name="T51" fmla="*/ 0 h 154"/>
                <a:gd name="T52" fmla="*/ 0 w 85"/>
                <a:gd name="T53" fmla="*/ 0 h 154"/>
                <a:gd name="T54" fmla="*/ 0 w 85"/>
                <a:gd name="T55" fmla="*/ 0 h 154"/>
                <a:gd name="T56" fmla="*/ 0 w 85"/>
                <a:gd name="T57" fmla="*/ 0 h 154"/>
                <a:gd name="T58" fmla="*/ 0 w 85"/>
                <a:gd name="T59" fmla="*/ 0 h 154"/>
                <a:gd name="T60" fmla="*/ 0 w 85"/>
                <a:gd name="T61" fmla="*/ 0 h 154"/>
                <a:gd name="T62" fmla="*/ 0 w 85"/>
                <a:gd name="T63" fmla="*/ 0 h 154"/>
                <a:gd name="T64" fmla="*/ 0 w 85"/>
                <a:gd name="T65" fmla="*/ 0 h 154"/>
                <a:gd name="T66" fmla="*/ 0 w 85"/>
                <a:gd name="T67" fmla="*/ 0 h 154"/>
                <a:gd name="T68" fmla="*/ 0 w 85"/>
                <a:gd name="T69" fmla="*/ 0 h 154"/>
                <a:gd name="T70" fmla="*/ 0 w 85"/>
                <a:gd name="T71" fmla="*/ 0 h 154"/>
                <a:gd name="T72" fmla="*/ 0 w 85"/>
                <a:gd name="T73" fmla="*/ 0 h 154"/>
                <a:gd name="T74" fmla="*/ 0 w 85"/>
                <a:gd name="T75" fmla="*/ 0 h 154"/>
                <a:gd name="T76" fmla="*/ 0 w 85"/>
                <a:gd name="T77" fmla="*/ 0 h 154"/>
                <a:gd name="T78" fmla="*/ 0 w 85"/>
                <a:gd name="T79" fmla="*/ 0 h 154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85"/>
                <a:gd name="T121" fmla="*/ 0 h 154"/>
                <a:gd name="T122" fmla="*/ 85 w 85"/>
                <a:gd name="T123" fmla="*/ 154 h 154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85" h="154">
                  <a:moveTo>
                    <a:pt x="13" y="0"/>
                  </a:moveTo>
                  <a:lnTo>
                    <a:pt x="13" y="0"/>
                  </a:lnTo>
                  <a:lnTo>
                    <a:pt x="19" y="0"/>
                  </a:lnTo>
                  <a:lnTo>
                    <a:pt x="25" y="0"/>
                  </a:lnTo>
                  <a:lnTo>
                    <a:pt x="30" y="0"/>
                  </a:lnTo>
                  <a:lnTo>
                    <a:pt x="25" y="9"/>
                  </a:lnTo>
                  <a:lnTo>
                    <a:pt x="23" y="19"/>
                  </a:lnTo>
                  <a:lnTo>
                    <a:pt x="21" y="28"/>
                  </a:lnTo>
                  <a:lnTo>
                    <a:pt x="21" y="40"/>
                  </a:lnTo>
                  <a:lnTo>
                    <a:pt x="21" y="49"/>
                  </a:lnTo>
                  <a:lnTo>
                    <a:pt x="23" y="59"/>
                  </a:lnTo>
                  <a:lnTo>
                    <a:pt x="25" y="68"/>
                  </a:lnTo>
                  <a:lnTo>
                    <a:pt x="28" y="80"/>
                  </a:lnTo>
                  <a:lnTo>
                    <a:pt x="32" y="87"/>
                  </a:lnTo>
                  <a:lnTo>
                    <a:pt x="36" y="95"/>
                  </a:lnTo>
                  <a:lnTo>
                    <a:pt x="42" y="102"/>
                  </a:lnTo>
                  <a:lnTo>
                    <a:pt x="51" y="112"/>
                  </a:lnTo>
                  <a:lnTo>
                    <a:pt x="57" y="119"/>
                  </a:lnTo>
                  <a:lnTo>
                    <a:pt x="65" y="127"/>
                  </a:lnTo>
                  <a:lnTo>
                    <a:pt x="74" y="131"/>
                  </a:lnTo>
                  <a:lnTo>
                    <a:pt x="85" y="138"/>
                  </a:lnTo>
                  <a:lnTo>
                    <a:pt x="80" y="146"/>
                  </a:lnTo>
                  <a:lnTo>
                    <a:pt x="74" y="154"/>
                  </a:lnTo>
                  <a:lnTo>
                    <a:pt x="63" y="148"/>
                  </a:lnTo>
                  <a:lnTo>
                    <a:pt x="51" y="144"/>
                  </a:lnTo>
                  <a:lnTo>
                    <a:pt x="42" y="137"/>
                  </a:lnTo>
                  <a:lnTo>
                    <a:pt x="32" y="131"/>
                  </a:lnTo>
                  <a:lnTo>
                    <a:pt x="25" y="121"/>
                  </a:lnTo>
                  <a:lnTo>
                    <a:pt x="19" y="112"/>
                  </a:lnTo>
                  <a:lnTo>
                    <a:pt x="11" y="100"/>
                  </a:lnTo>
                  <a:lnTo>
                    <a:pt x="7" y="91"/>
                  </a:lnTo>
                  <a:lnTo>
                    <a:pt x="4" y="80"/>
                  </a:lnTo>
                  <a:lnTo>
                    <a:pt x="0" y="66"/>
                  </a:lnTo>
                  <a:lnTo>
                    <a:pt x="0" y="55"/>
                  </a:lnTo>
                  <a:lnTo>
                    <a:pt x="0" y="43"/>
                  </a:lnTo>
                  <a:lnTo>
                    <a:pt x="0" y="32"/>
                  </a:lnTo>
                  <a:lnTo>
                    <a:pt x="4" y="19"/>
                  </a:lnTo>
                  <a:lnTo>
                    <a:pt x="6" y="9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3" name="Freeform 21">
              <a:extLst>
                <a:ext uri="{FF2B5EF4-FFF2-40B4-BE49-F238E27FC236}">
                  <a16:creationId xmlns:a16="http://schemas.microsoft.com/office/drawing/2014/main" id="{59587EAC-DB53-9936-8AC9-6DAEFC6DF7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1" y="1227"/>
              <a:ext cx="37" cy="23"/>
            </a:xfrm>
            <a:custGeom>
              <a:avLst/>
              <a:gdLst>
                <a:gd name="T0" fmla="*/ 0 w 120"/>
                <a:gd name="T1" fmla="*/ 0 h 84"/>
                <a:gd name="T2" fmla="*/ 0 w 120"/>
                <a:gd name="T3" fmla="*/ 0 h 84"/>
                <a:gd name="T4" fmla="*/ 0 w 120"/>
                <a:gd name="T5" fmla="*/ 0 h 84"/>
                <a:gd name="T6" fmla="*/ 0 w 120"/>
                <a:gd name="T7" fmla="*/ 0 h 84"/>
                <a:gd name="T8" fmla="*/ 0 w 120"/>
                <a:gd name="T9" fmla="*/ 0 h 84"/>
                <a:gd name="T10" fmla="*/ 0 w 120"/>
                <a:gd name="T11" fmla="*/ 0 h 84"/>
                <a:gd name="T12" fmla="*/ 0 w 120"/>
                <a:gd name="T13" fmla="*/ 0 h 84"/>
                <a:gd name="T14" fmla="*/ 0 w 120"/>
                <a:gd name="T15" fmla="*/ 0 h 84"/>
                <a:gd name="T16" fmla="*/ 0 w 120"/>
                <a:gd name="T17" fmla="*/ 0 h 84"/>
                <a:gd name="T18" fmla="*/ 0 w 120"/>
                <a:gd name="T19" fmla="*/ 0 h 84"/>
                <a:gd name="T20" fmla="*/ 0 w 120"/>
                <a:gd name="T21" fmla="*/ 0 h 84"/>
                <a:gd name="T22" fmla="*/ 0 w 120"/>
                <a:gd name="T23" fmla="*/ 0 h 84"/>
                <a:gd name="T24" fmla="*/ 0 w 120"/>
                <a:gd name="T25" fmla="*/ 0 h 84"/>
                <a:gd name="T26" fmla="*/ 0 w 120"/>
                <a:gd name="T27" fmla="*/ 0 h 84"/>
                <a:gd name="T28" fmla="*/ 0 w 120"/>
                <a:gd name="T29" fmla="*/ 0 h 84"/>
                <a:gd name="T30" fmla="*/ 0 w 120"/>
                <a:gd name="T31" fmla="*/ 0 h 84"/>
                <a:gd name="T32" fmla="*/ 0 w 120"/>
                <a:gd name="T33" fmla="*/ 0 h 84"/>
                <a:gd name="T34" fmla="*/ 0 w 120"/>
                <a:gd name="T35" fmla="*/ 0 h 84"/>
                <a:gd name="T36" fmla="*/ 0 w 120"/>
                <a:gd name="T37" fmla="*/ 0 h 84"/>
                <a:gd name="T38" fmla="*/ 0 w 120"/>
                <a:gd name="T39" fmla="*/ 0 h 84"/>
                <a:gd name="T40" fmla="*/ 0 w 120"/>
                <a:gd name="T41" fmla="*/ 0 h 84"/>
                <a:gd name="T42" fmla="*/ 0 w 120"/>
                <a:gd name="T43" fmla="*/ 0 h 84"/>
                <a:gd name="T44" fmla="*/ 0 w 120"/>
                <a:gd name="T45" fmla="*/ 0 h 84"/>
                <a:gd name="T46" fmla="*/ 0 w 120"/>
                <a:gd name="T47" fmla="*/ 0 h 84"/>
                <a:gd name="T48" fmla="*/ 0 w 120"/>
                <a:gd name="T49" fmla="*/ 0 h 84"/>
                <a:gd name="T50" fmla="*/ 0 w 120"/>
                <a:gd name="T51" fmla="*/ 0 h 84"/>
                <a:gd name="T52" fmla="*/ 0 w 120"/>
                <a:gd name="T53" fmla="*/ 0 h 84"/>
                <a:gd name="T54" fmla="*/ 0 w 120"/>
                <a:gd name="T55" fmla="*/ 0 h 84"/>
                <a:gd name="T56" fmla="*/ 0 w 120"/>
                <a:gd name="T57" fmla="*/ 0 h 84"/>
                <a:gd name="T58" fmla="*/ 0 w 120"/>
                <a:gd name="T59" fmla="*/ 0 h 84"/>
                <a:gd name="T60" fmla="*/ 0 w 120"/>
                <a:gd name="T61" fmla="*/ 0 h 84"/>
                <a:gd name="T62" fmla="*/ 0 w 120"/>
                <a:gd name="T63" fmla="*/ 0 h 84"/>
                <a:gd name="T64" fmla="*/ 0 w 120"/>
                <a:gd name="T65" fmla="*/ 0 h 84"/>
                <a:gd name="T66" fmla="*/ 0 w 120"/>
                <a:gd name="T67" fmla="*/ 0 h 84"/>
                <a:gd name="T68" fmla="*/ 0 w 120"/>
                <a:gd name="T69" fmla="*/ 0 h 84"/>
                <a:gd name="T70" fmla="*/ 0 w 120"/>
                <a:gd name="T71" fmla="*/ 0 h 84"/>
                <a:gd name="T72" fmla="*/ 0 w 120"/>
                <a:gd name="T73" fmla="*/ 0 h 84"/>
                <a:gd name="T74" fmla="*/ 0 w 120"/>
                <a:gd name="T75" fmla="*/ 0 h 84"/>
                <a:gd name="T76" fmla="*/ 0 w 120"/>
                <a:gd name="T77" fmla="*/ 0 h 84"/>
                <a:gd name="T78" fmla="*/ 0 w 120"/>
                <a:gd name="T79" fmla="*/ 0 h 84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120"/>
                <a:gd name="T121" fmla="*/ 0 h 84"/>
                <a:gd name="T122" fmla="*/ 120 w 120"/>
                <a:gd name="T123" fmla="*/ 84 h 84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120" h="84">
                  <a:moveTo>
                    <a:pt x="4" y="0"/>
                  </a:moveTo>
                  <a:lnTo>
                    <a:pt x="6" y="0"/>
                  </a:lnTo>
                  <a:lnTo>
                    <a:pt x="14" y="0"/>
                  </a:lnTo>
                  <a:lnTo>
                    <a:pt x="19" y="0"/>
                  </a:lnTo>
                  <a:lnTo>
                    <a:pt x="25" y="0"/>
                  </a:lnTo>
                  <a:lnTo>
                    <a:pt x="23" y="13"/>
                  </a:lnTo>
                  <a:lnTo>
                    <a:pt x="31" y="27"/>
                  </a:lnTo>
                  <a:lnTo>
                    <a:pt x="35" y="32"/>
                  </a:lnTo>
                  <a:lnTo>
                    <a:pt x="42" y="36"/>
                  </a:lnTo>
                  <a:lnTo>
                    <a:pt x="48" y="42"/>
                  </a:lnTo>
                  <a:lnTo>
                    <a:pt x="56" y="48"/>
                  </a:lnTo>
                  <a:lnTo>
                    <a:pt x="63" y="51"/>
                  </a:lnTo>
                  <a:lnTo>
                    <a:pt x="71" y="55"/>
                  </a:lnTo>
                  <a:lnTo>
                    <a:pt x="78" y="55"/>
                  </a:lnTo>
                  <a:lnTo>
                    <a:pt x="88" y="59"/>
                  </a:lnTo>
                  <a:lnTo>
                    <a:pt x="95" y="59"/>
                  </a:lnTo>
                  <a:lnTo>
                    <a:pt x="103" y="61"/>
                  </a:lnTo>
                  <a:lnTo>
                    <a:pt x="113" y="61"/>
                  </a:lnTo>
                  <a:lnTo>
                    <a:pt x="120" y="61"/>
                  </a:lnTo>
                  <a:lnTo>
                    <a:pt x="118" y="67"/>
                  </a:lnTo>
                  <a:lnTo>
                    <a:pt x="116" y="72"/>
                  </a:lnTo>
                  <a:lnTo>
                    <a:pt x="111" y="76"/>
                  </a:lnTo>
                  <a:lnTo>
                    <a:pt x="105" y="82"/>
                  </a:lnTo>
                  <a:lnTo>
                    <a:pt x="97" y="84"/>
                  </a:lnTo>
                  <a:lnTo>
                    <a:pt x="88" y="84"/>
                  </a:lnTo>
                  <a:lnTo>
                    <a:pt x="78" y="84"/>
                  </a:lnTo>
                  <a:lnTo>
                    <a:pt x="71" y="84"/>
                  </a:lnTo>
                  <a:lnTo>
                    <a:pt x="61" y="82"/>
                  </a:lnTo>
                  <a:lnTo>
                    <a:pt x="52" y="80"/>
                  </a:lnTo>
                  <a:lnTo>
                    <a:pt x="42" y="78"/>
                  </a:lnTo>
                  <a:lnTo>
                    <a:pt x="33" y="74"/>
                  </a:lnTo>
                  <a:lnTo>
                    <a:pt x="19" y="65"/>
                  </a:lnTo>
                  <a:lnTo>
                    <a:pt x="14" y="57"/>
                  </a:lnTo>
                  <a:lnTo>
                    <a:pt x="6" y="44"/>
                  </a:lnTo>
                  <a:lnTo>
                    <a:pt x="2" y="30"/>
                  </a:lnTo>
                  <a:lnTo>
                    <a:pt x="0" y="23"/>
                  </a:lnTo>
                  <a:lnTo>
                    <a:pt x="0" y="13"/>
                  </a:lnTo>
                  <a:lnTo>
                    <a:pt x="0" y="8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4" name="Freeform 22">
              <a:extLst>
                <a:ext uri="{FF2B5EF4-FFF2-40B4-BE49-F238E27FC236}">
                  <a16:creationId xmlns:a16="http://schemas.microsoft.com/office/drawing/2014/main" id="{FEE8832A-4653-3854-DB59-4C94E45209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4" y="1283"/>
              <a:ext cx="75" cy="94"/>
            </a:xfrm>
            <a:custGeom>
              <a:avLst/>
              <a:gdLst>
                <a:gd name="T0" fmla="*/ 0 w 246"/>
                <a:gd name="T1" fmla="*/ 0 h 332"/>
                <a:gd name="T2" fmla="*/ 0 w 246"/>
                <a:gd name="T3" fmla="*/ 0 h 332"/>
                <a:gd name="T4" fmla="*/ 0 w 246"/>
                <a:gd name="T5" fmla="*/ 0 h 332"/>
                <a:gd name="T6" fmla="*/ 0 w 246"/>
                <a:gd name="T7" fmla="*/ 0 h 332"/>
                <a:gd name="T8" fmla="*/ 0 w 246"/>
                <a:gd name="T9" fmla="*/ 0 h 332"/>
                <a:gd name="T10" fmla="*/ 0 w 246"/>
                <a:gd name="T11" fmla="*/ 0 h 332"/>
                <a:gd name="T12" fmla="*/ 0 w 246"/>
                <a:gd name="T13" fmla="*/ 0 h 332"/>
                <a:gd name="T14" fmla="*/ 0 w 246"/>
                <a:gd name="T15" fmla="*/ 0 h 332"/>
                <a:gd name="T16" fmla="*/ 0 w 246"/>
                <a:gd name="T17" fmla="*/ 0 h 332"/>
                <a:gd name="T18" fmla="*/ 0 w 246"/>
                <a:gd name="T19" fmla="*/ 0 h 332"/>
                <a:gd name="T20" fmla="*/ 0 w 246"/>
                <a:gd name="T21" fmla="*/ 0 h 332"/>
                <a:gd name="T22" fmla="*/ 0 w 246"/>
                <a:gd name="T23" fmla="*/ 0 h 332"/>
                <a:gd name="T24" fmla="*/ 0 w 246"/>
                <a:gd name="T25" fmla="*/ 0 h 332"/>
                <a:gd name="T26" fmla="*/ 0 w 246"/>
                <a:gd name="T27" fmla="*/ 0 h 332"/>
                <a:gd name="T28" fmla="*/ 0 w 246"/>
                <a:gd name="T29" fmla="*/ 0 h 332"/>
                <a:gd name="T30" fmla="*/ 0 w 246"/>
                <a:gd name="T31" fmla="*/ 0 h 332"/>
                <a:gd name="T32" fmla="*/ 0 w 246"/>
                <a:gd name="T33" fmla="*/ 0 h 332"/>
                <a:gd name="T34" fmla="*/ 0 w 246"/>
                <a:gd name="T35" fmla="*/ 0 h 332"/>
                <a:gd name="T36" fmla="*/ 0 w 246"/>
                <a:gd name="T37" fmla="*/ 0 h 332"/>
                <a:gd name="T38" fmla="*/ 0 w 246"/>
                <a:gd name="T39" fmla="*/ 0 h 332"/>
                <a:gd name="T40" fmla="*/ 0 w 246"/>
                <a:gd name="T41" fmla="*/ 0 h 332"/>
                <a:gd name="T42" fmla="*/ 0 w 246"/>
                <a:gd name="T43" fmla="*/ 0 h 332"/>
                <a:gd name="T44" fmla="*/ 0 w 246"/>
                <a:gd name="T45" fmla="*/ 0 h 332"/>
                <a:gd name="T46" fmla="*/ 0 w 246"/>
                <a:gd name="T47" fmla="*/ 0 h 332"/>
                <a:gd name="T48" fmla="*/ 0 w 246"/>
                <a:gd name="T49" fmla="*/ 0 h 332"/>
                <a:gd name="T50" fmla="*/ 0 w 246"/>
                <a:gd name="T51" fmla="*/ 0 h 332"/>
                <a:gd name="T52" fmla="*/ 0 w 246"/>
                <a:gd name="T53" fmla="*/ 0 h 332"/>
                <a:gd name="T54" fmla="*/ 0 w 246"/>
                <a:gd name="T55" fmla="*/ 0 h 332"/>
                <a:gd name="T56" fmla="*/ 0 w 246"/>
                <a:gd name="T57" fmla="*/ 0 h 332"/>
                <a:gd name="T58" fmla="*/ 0 w 246"/>
                <a:gd name="T59" fmla="*/ 0 h 332"/>
                <a:gd name="T60" fmla="*/ 0 w 246"/>
                <a:gd name="T61" fmla="*/ 0 h 332"/>
                <a:gd name="T62" fmla="*/ 0 w 246"/>
                <a:gd name="T63" fmla="*/ 0 h 332"/>
                <a:gd name="T64" fmla="*/ 0 w 246"/>
                <a:gd name="T65" fmla="*/ 0 h 332"/>
                <a:gd name="T66" fmla="*/ 0 w 246"/>
                <a:gd name="T67" fmla="*/ 0 h 332"/>
                <a:gd name="T68" fmla="*/ 0 w 246"/>
                <a:gd name="T69" fmla="*/ 0 h 332"/>
                <a:gd name="T70" fmla="*/ 0 w 246"/>
                <a:gd name="T71" fmla="*/ 0 h 332"/>
                <a:gd name="T72" fmla="*/ 0 w 246"/>
                <a:gd name="T73" fmla="*/ 0 h 332"/>
                <a:gd name="T74" fmla="*/ 0 w 246"/>
                <a:gd name="T75" fmla="*/ 0 h 332"/>
                <a:gd name="T76" fmla="*/ 0 w 246"/>
                <a:gd name="T77" fmla="*/ 0 h 332"/>
                <a:gd name="T78" fmla="*/ 0 w 246"/>
                <a:gd name="T79" fmla="*/ 0 h 332"/>
                <a:gd name="T80" fmla="*/ 0 w 246"/>
                <a:gd name="T81" fmla="*/ 0 h 332"/>
                <a:gd name="T82" fmla="*/ 0 w 246"/>
                <a:gd name="T83" fmla="*/ 0 h 332"/>
                <a:gd name="T84" fmla="*/ 0 w 246"/>
                <a:gd name="T85" fmla="*/ 0 h 332"/>
                <a:gd name="T86" fmla="*/ 0 w 246"/>
                <a:gd name="T87" fmla="*/ 0 h 332"/>
                <a:gd name="T88" fmla="*/ 0 w 246"/>
                <a:gd name="T89" fmla="*/ 0 h 332"/>
                <a:gd name="T90" fmla="*/ 0 w 246"/>
                <a:gd name="T91" fmla="*/ 0 h 332"/>
                <a:gd name="T92" fmla="*/ 0 w 246"/>
                <a:gd name="T93" fmla="*/ 0 h 332"/>
                <a:gd name="T94" fmla="*/ 0 w 246"/>
                <a:gd name="T95" fmla="*/ 0 h 332"/>
                <a:gd name="T96" fmla="*/ 0 w 246"/>
                <a:gd name="T97" fmla="*/ 0 h 332"/>
                <a:gd name="T98" fmla="*/ 0 w 246"/>
                <a:gd name="T99" fmla="*/ 0 h 332"/>
                <a:gd name="T100" fmla="*/ 0 w 246"/>
                <a:gd name="T101" fmla="*/ 0 h 332"/>
                <a:gd name="T102" fmla="*/ 0 w 246"/>
                <a:gd name="T103" fmla="*/ 0 h 332"/>
                <a:gd name="T104" fmla="*/ 0 w 246"/>
                <a:gd name="T105" fmla="*/ 0 h 332"/>
                <a:gd name="T106" fmla="*/ 0 w 246"/>
                <a:gd name="T107" fmla="*/ 0 h 332"/>
                <a:gd name="T108" fmla="*/ 0 w 246"/>
                <a:gd name="T109" fmla="*/ 0 h 332"/>
                <a:gd name="T110" fmla="*/ 0 w 246"/>
                <a:gd name="T111" fmla="*/ 0 h 332"/>
                <a:gd name="T112" fmla="*/ 0 w 246"/>
                <a:gd name="T113" fmla="*/ 0 h 332"/>
                <a:gd name="T114" fmla="*/ 0 w 246"/>
                <a:gd name="T115" fmla="*/ 0 h 332"/>
                <a:gd name="T116" fmla="*/ 0 w 246"/>
                <a:gd name="T117" fmla="*/ 0 h 332"/>
                <a:gd name="T118" fmla="*/ 0 w 246"/>
                <a:gd name="T119" fmla="*/ 0 h 33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246"/>
                <a:gd name="T181" fmla="*/ 0 h 332"/>
                <a:gd name="T182" fmla="*/ 246 w 246"/>
                <a:gd name="T183" fmla="*/ 332 h 332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246" h="332">
                  <a:moveTo>
                    <a:pt x="2" y="0"/>
                  </a:moveTo>
                  <a:lnTo>
                    <a:pt x="2" y="0"/>
                  </a:lnTo>
                  <a:lnTo>
                    <a:pt x="10" y="0"/>
                  </a:lnTo>
                  <a:lnTo>
                    <a:pt x="16" y="0"/>
                  </a:lnTo>
                  <a:lnTo>
                    <a:pt x="23" y="0"/>
                  </a:lnTo>
                  <a:lnTo>
                    <a:pt x="21" y="13"/>
                  </a:lnTo>
                  <a:lnTo>
                    <a:pt x="23" y="28"/>
                  </a:lnTo>
                  <a:lnTo>
                    <a:pt x="27" y="41"/>
                  </a:lnTo>
                  <a:lnTo>
                    <a:pt x="33" y="57"/>
                  </a:lnTo>
                  <a:lnTo>
                    <a:pt x="38" y="70"/>
                  </a:lnTo>
                  <a:lnTo>
                    <a:pt x="46" y="83"/>
                  </a:lnTo>
                  <a:lnTo>
                    <a:pt x="54" y="93"/>
                  </a:lnTo>
                  <a:lnTo>
                    <a:pt x="67" y="106"/>
                  </a:lnTo>
                  <a:lnTo>
                    <a:pt x="77" y="114"/>
                  </a:lnTo>
                  <a:lnTo>
                    <a:pt x="90" y="123"/>
                  </a:lnTo>
                  <a:lnTo>
                    <a:pt x="101" y="127"/>
                  </a:lnTo>
                  <a:lnTo>
                    <a:pt x="116" y="133"/>
                  </a:lnTo>
                  <a:lnTo>
                    <a:pt x="132" y="133"/>
                  </a:lnTo>
                  <a:lnTo>
                    <a:pt x="147" y="133"/>
                  </a:lnTo>
                  <a:lnTo>
                    <a:pt x="164" y="129"/>
                  </a:lnTo>
                  <a:lnTo>
                    <a:pt x="181" y="125"/>
                  </a:lnTo>
                  <a:lnTo>
                    <a:pt x="192" y="121"/>
                  </a:lnTo>
                  <a:lnTo>
                    <a:pt x="200" y="127"/>
                  </a:lnTo>
                  <a:lnTo>
                    <a:pt x="206" y="131"/>
                  </a:lnTo>
                  <a:lnTo>
                    <a:pt x="211" y="135"/>
                  </a:lnTo>
                  <a:lnTo>
                    <a:pt x="210" y="142"/>
                  </a:lnTo>
                  <a:lnTo>
                    <a:pt x="210" y="152"/>
                  </a:lnTo>
                  <a:lnTo>
                    <a:pt x="208" y="159"/>
                  </a:lnTo>
                  <a:lnTo>
                    <a:pt x="204" y="165"/>
                  </a:lnTo>
                  <a:lnTo>
                    <a:pt x="192" y="173"/>
                  </a:lnTo>
                  <a:lnTo>
                    <a:pt x="179" y="180"/>
                  </a:lnTo>
                  <a:lnTo>
                    <a:pt x="170" y="182"/>
                  </a:lnTo>
                  <a:lnTo>
                    <a:pt x="162" y="184"/>
                  </a:lnTo>
                  <a:lnTo>
                    <a:pt x="154" y="184"/>
                  </a:lnTo>
                  <a:lnTo>
                    <a:pt x="147" y="186"/>
                  </a:lnTo>
                  <a:lnTo>
                    <a:pt x="137" y="186"/>
                  </a:lnTo>
                  <a:lnTo>
                    <a:pt x="130" y="186"/>
                  </a:lnTo>
                  <a:lnTo>
                    <a:pt x="122" y="186"/>
                  </a:lnTo>
                  <a:lnTo>
                    <a:pt x="116" y="188"/>
                  </a:lnTo>
                  <a:lnTo>
                    <a:pt x="107" y="184"/>
                  </a:lnTo>
                  <a:lnTo>
                    <a:pt x="99" y="184"/>
                  </a:lnTo>
                  <a:lnTo>
                    <a:pt x="94" y="180"/>
                  </a:lnTo>
                  <a:lnTo>
                    <a:pt x="88" y="178"/>
                  </a:lnTo>
                  <a:lnTo>
                    <a:pt x="82" y="175"/>
                  </a:lnTo>
                  <a:lnTo>
                    <a:pt x="77" y="173"/>
                  </a:lnTo>
                  <a:lnTo>
                    <a:pt x="69" y="167"/>
                  </a:lnTo>
                  <a:lnTo>
                    <a:pt x="63" y="159"/>
                  </a:lnTo>
                  <a:lnTo>
                    <a:pt x="67" y="169"/>
                  </a:lnTo>
                  <a:lnTo>
                    <a:pt x="71" y="182"/>
                  </a:lnTo>
                  <a:lnTo>
                    <a:pt x="75" y="192"/>
                  </a:lnTo>
                  <a:lnTo>
                    <a:pt x="78" y="205"/>
                  </a:lnTo>
                  <a:lnTo>
                    <a:pt x="82" y="216"/>
                  </a:lnTo>
                  <a:lnTo>
                    <a:pt x="86" y="228"/>
                  </a:lnTo>
                  <a:lnTo>
                    <a:pt x="90" y="239"/>
                  </a:lnTo>
                  <a:lnTo>
                    <a:pt x="96" y="251"/>
                  </a:lnTo>
                  <a:lnTo>
                    <a:pt x="99" y="258"/>
                  </a:lnTo>
                  <a:lnTo>
                    <a:pt x="107" y="268"/>
                  </a:lnTo>
                  <a:lnTo>
                    <a:pt x="115" y="275"/>
                  </a:lnTo>
                  <a:lnTo>
                    <a:pt x="124" y="283"/>
                  </a:lnTo>
                  <a:lnTo>
                    <a:pt x="134" y="287"/>
                  </a:lnTo>
                  <a:lnTo>
                    <a:pt x="145" y="291"/>
                  </a:lnTo>
                  <a:lnTo>
                    <a:pt x="158" y="292"/>
                  </a:lnTo>
                  <a:lnTo>
                    <a:pt x="175" y="294"/>
                  </a:lnTo>
                  <a:lnTo>
                    <a:pt x="185" y="291"/>
                  </a:lnTo>
                  <a:lnTo>
                    <a:pt x="192" y="287"/>
                  </a:lnTo>
                  <a:lnTo>
                    <a:pt x="200" y="281"/>
                  </a:lnTo>
                  <a:lnTo>
                    <a:pt x="210" y="273"/>
                  </a:lnTo>
                  <a:lnTo>
                    <a:pt x="217" y="266"/>
                  </a:lnTo>
                  <a:lnTo>
                    <a:pt x="227" y="262"/>
                  </a:lnTo>
                  <a:lnTo>
                    <a:pt x="236" y="258"/>
                  </a:lnTo>
                  <a:lnTo>
                    <a:pt x="246" y="262"/>
                  </a:lnTo>
                  <a:lnTo>
                    <a:pt x="244" y="270"/>
                  </a:lnTo>
                  <a:lnTo>
                    <a:pt x="242" y="277"/>
                  </a:lnTo>
                  <a:lnTo>
                    <a:pt x="238" y="285"/>
                  </a:lnTo>
                  <a:lnTo>
                    <a:pt x="236" y="292"/>
                  </a:lnTo>
                  <a:lnTo>
                    <a:pt x="223" y="304"/>
                  </a:lnTo>
                  <a:lnTo>
                    <a:pt x="211" y="315"/>
                  </a:lnTo>
                  <a:lnTo>
                    <a:pt x="204" y="319"/>
                  </a:lnTo>
                  <a:lnTo>
                    <a:pt x="198" y="323"/>
                  </a:lnTo>
                  <a:lnTo>
                    <a:pt x="189" y="325"/>
                  </a:lnTo>
                  <a:lnTo>
                    <a:pt x="183" y="329"/>
                  </a:lnTo>
                  <a:lnTo>
                    <a:pt x="175" y="329"/>
                  </a:lnTo>
                  <a:lnTo>
                    <a:pt x="166" y="330"/>
                  </a:lnTo>
                  <a:lnTo>
                    <a:pt x="160" y="330"/>
                  </a:lnTo>
                  <a:lnTo>
                    <a:pt x="153" y="332"/>
                  </a:lnTo>
                  <a:lnTo>
                    <a:pt x="139" y="325"/>
                  </a:lnTo>
                  <a:lnTo>
                    <a:pt x="128" y="319"/>
                  </a:lnTo>
                  <a:lnTo>
                    <a:pt x="115" y="310"/>
                  </a:lnTo>
                  <a:lnTo>
                    <a:pt x="107" y="300"/>
                  </a:lnTo>
                  <a:lnTo>
                    <a:pt x="96" y="289"/>
                  </a:lnTo>
                  <a:lnTo>
                    <a:pt x="88" y="277"/>
                  </a:lnTo>
                  <a:lnTo>
                    <a:pt x="80" y="264"/>
                  </a:lnTo>
                  <a:lnTo>
                    <a:pt x="73" y="253"/>
                  </a:lnTo>
                  <a:lnTo>
                    <a:pt x="65" y="237"/>
                  </a:lnTo>
                  <a:lnTo>
                    <a:pt x="57" y="224"/>
                  </a:lnTo>
                  <a:lnTo>
                    <a:pt x="52" y="211"/>
                  </a:lnTo>
                  <a:lnTo>
                    <a:pt x="48" y="197"/>
                  </a:lnTo>
                  <a:lnTo>
                    <a:pt x="44" y="184"/>
                  </a:lnTo>
                  <a:lnTo>
                    <a:pt x="40" y="171"/>
                  </a:lnTo>
                  <a:lnTo>
                    <a:pt x="35" y="159"/>
                  </a:lnTo>
                  <a:lnTo>
                    <a:pt x="35" y="150"/>
                  </a:lnTo>
                  <a:lnTo>
                    <a:pt x="40" y="146"/>
                  </a:lnTo>
                  <a:lnTo>
                    <a:pt x="50" y="142"/>
                  </a:lnTo>
                  <a:lnTo>
                    <a:pt x="42" y="133"/>
                  </a:lnTo>
                  <a:lnTo>
                    <a:pt x="37" y="125"/>
                  </a:lnTo>
                  <a:lnTo>
                    <a:pt x="31" y="118"/>
                  </a:lnTo>
                  <a:lnTo>
                    <a:pt x="27" y="108"/>
                  </a:lnTo>
                  <a:lnTo>
                    <a:pt x="21" y="99"/>
                  </a:lnTo>
                  <a:lnTo>
                    <a:pt x="18" y="91"/>
                  </a:lnTo>
                  <a:lnTo>
                    <a:pt x="14" y="81"/>
                  </a:lnTo>
                  <a:lnTo>
                    <a:pt x="12" y="74"/>
                  </a:lnTo>
                  <a:lnTo>
                    <a:pt x="6" y="62"/>
                  </a:lnTo>
                  <a:lnTo>
                    <a:pt x="4" y="55"/>
                  </a:lnTo>
                  <a:lnTo>
                    <a:pt x="2" y="43"/>
                  </a:lnTo>
                  <a:lnTo>
                    <a:pt x="2" y="36"/>
                  </a:lnTo>
                  <a:lnTo>
                    <a:pt x="0" y="26"/>
                  </a:lnTo>
                  <a:lnTo>
                    <a:pt x="0" y="17"/>
                  </a:lnTo>
                  <a:lnTo>
                    <a:pt x="0" y="7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5" name="Freeform 23">
              <a:extLst>
                <a:ext uri="{FF2B5EF4-FFF2-40B4-BE49-F238E27FC236}">
                  <a16:creationId xmlns:a16="http://schemas.microsoft.com/office/drawing/2014/main" id="{B3A2E0C4-82E5-E331-D2E1-2C5AC20303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08" y="1307"/>
              <a:ext cx="89" cy="65"/>
            </a:xfrm>
            <a:custGeom>
              <a:avLst/>
              <a:gdLst>
                <a:gd name="T0" fmla="*/ 0 w 293"/>
                <a:gd name="T1" fmla="*/ 0 h 230"/>
                <a:gd name="T2" fmla="*/ 0 w 293"/>
                <a:gd name="T3" fmla="*/ 0 h 230"/>
                <a:gd name="T4" fmla="*/ 0 w 293"/>
                <a:gd name="T5" fmla="*/ 0 h 230"/>
                <a:gd name="T6" fmla="*/ 0 w 293"/>
                <a:gd name="T7" fmla="*/ 0 h 230"/>
                <a:gd name="T8" fmla="*/ 0 w 293"/>
                <a:gd name="T9" fmla="*/ 0 h 230"/>
                <a:gd name="T10" fmla="*/ 0 w 293"/>
                <a:gd name="T11" fmla="*/ 0 h 230"/>
                <a:gd name="T12" fmla="*/ 0 w 293"/>
                <a:gd name="T13" fmla="*/ 0 h 230"/>
                <a:gd name="T14" fmla="*/ 0 w 293"/>
                <a:gd name="T15" fmla="*/ 0 h 230"/>
                <a:gd name="T16" fmla="*/ 0 w 293"/>
                <a:gd name="T17" fmla="*/ 0 h 230"/>
                <a:gd name="T18" fmla="*/ 0 w 293"/>
                <a:gd name="T19" fmla="*/ 0 h 230"/>
                <a:gd name="T20" fmla="*/ 0 w 293"/>
                <a:gd name="T21" fmla="*/ 0 h 230"/>
                <a:gd name="T22" fmla="*/ 0 w 293"/>
                <a:gd name="T23" fmla="*/ 0 h 230"/>
                <a:gd name="T24" fmla="*/ 0 w 293"/>
                <a:gd name="T25" fmla="*/ 0 h 230"/>
                <a:gd name="T26" fmla="*/ 0 w 293"/>
                <a:gd name="T27" fmla="*/ 0 h 230"/>
                <a:gd name="T28" fmla="*/ 0 w 293"/>
                <a:gd name="T29" fmla="*/ 0 h 230"/>
                <a:gd name="T30" fmla="*/ 0 w 293"/>
                <a:gd name="T31" fmla="*/ 0 h 230"/>
                <a:gd name="T32" fmla="*/ 0 w 293"/>
                <a:gd name="T33" fmla="*/ 0 h 230"/>
                <a:gd name="T34" fmla="*/ 0 w 293"/>
                <a:gd name="T35" fmla="*/ 0 h 230"/>
                <a:gd name="T36" fmla="*/ 0 w 293"/>
                <a:gd name="T37" fmla="*/ 0 h 230"/>
                <a:gd name="T38" fmla="*/ 0 w 293"/>
                <a:gd name="T39" fmla="*/ 0 h 230"/>
                <a:gd name="T40" fmla="*/ 0 w 293"/>
                <a:gd name="T41" fmla="*/ 0 h 230"/>
                <a:gd name="T42" fmla="*/ 0 w 293"/>
                <a:gd name="T43" fmla="*/ 0 h 230"/>
                <a:gd name="T44" fmla="*/ 0 w 293"/>
                <a:gd name="T45" fmla="*/ 0 h 230"/>
                <a:gd name="T46" fmla="*/ 0 w 293"/>
                <a:gd name="T47" fmla="*/ 0 h 230"/>
                <a:gd name="T48" fmla="*/ 0 w 293"/>
                <a:gd name="T49" fmla="*/ 0 h 230"/>
                <a:gd name="T50" fmla="*/ 0 w 293"/>
                <a:gd name="T51" fmla="*/ 0 h 230"/>
                <a:gd name="T52" fmla="*/ 0 w 293"/>
                <a:gd name="T53" fmla="*/ 0 h 230"/>
                <a:gd name="T54" fmla="*/ 0 w 293"/>
                <a:gd name="T55" fmla="*/ 0 h 230"/>
                <a:gd name="T56" fmla="*/ 0 w 293"/>
                <a:gd name="T57" fmla="*/ 0 h 230"/>
                <a:gd name="T58" fmla="*/ 0 w 293"/>
                <a:gd name="T59" fmla="*/ 0 h 230"/>
                <a:gd name="T60" fmla="*/ 0 w 293"/>
                <a:gd name="T61" fmla="*/ 0 h 230"/>
                <a:gd name="T62" fmla="*/ 0 w 293"/>
                <a:gd name="T63" fmla="*/ 0 h 23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93"/>
                <a:gd name="T97" fmla="*/ 0 h 230"/>
                <a:gd name="T98" fmla="*/ 293 w 293"/>
                <a:gd name="T99" fmla="*/ 230 h 23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93" h="230">
                  <a:moveTo>
                    <a:pt x="2" y="0"/>
                  </a:moveTo>
                  <a:lnTo>
                    <a:pt x="8" y="2"/>
                  </a:lnTo>
                  <a:lnTo>
                    <a:pt x="17" y="6"/>
                  </a:lnTo>
                  <a:lnTo>
                    <a:pt x="25" y="12"/>
                  </a:lnTo>
                  <a:lnTo>
                    <a:pt x="36" y="19"/>
                  </a:lnTo>
                  <a:lnTo>
                    <a:pt x="46" y="27"/>
                  </a:lnTo>
                  <a:lnTo>
                    <a:pt x="59" y="36"/>
                  </a:lnTo>
                  <a:lnTo>
                    <a:pt x="70" y="44"/>
                  </a:lnTo>
                  <a:lnTo>
                    <a:pt x="82" y="55"/>
                  </a:lnTo>
                  <a:lnTo>
                    <a:pt x="93" y="65"/>
                  </a:lnTo>
                  <a:lnTo>
                    <a:pt x="105" y="76"/>
                  </a:lnTo>
                  <a:lnTo>
                    <a:pt x="116" y="86"/>
                  </a:lnTo>
                  <a:lnTo>
                    <a:pt x="127" y="97"/>
                  </a:lnTo>
                  <a:lnTo>
                    <a:pt x="137" y="105"/>
                  </a:lnTo>
                  <a:lnTo>
                    <a:pt x="146" y="114"/>
                  </a:lnTo>
                  <a:lnTo>
                    <a:pt x="152" y="120"/>
                  </a:lnTo>
                  <a:lnTo>
                    <a:pt x="162" y="127"/>
                  </a:lnTo>
                  <a:lnTo>
                    <a:pt x="169" y="133"/>
                  </a:lnTo>
                  <a:lnTo>
                    <a:pt x="177" y="139"/>
                  </a:lnTo>
                  <a:lnTo>
                    <a:pt x="184" y="145"/>
                  </a:lnTo>
                  <a:lnTo>
                    <a:pt x="194" y="152"/>
                  </a:lnTo>
                  <a:lnTo>
                    <a:pt x="203" y="156"/>
                  </a:lnTo>
                  <a:lnTo>
                    <a:pt x="211" y="162"/>
                  </a:lnTo>
                  <a:lnTo>
                    <a:pt x="219" y="166"/>
                  </a:lnTo>
                  <a:lnTo>
                    <a:pt x="228" y="171"/>
                  </a:lnTo>
                  <a:lnTo>
                    <a:pt x="236" y="175"/>
                  </a:lnTo>
                  <a:lnTo>
                    <a:pt x="245" y="181"/>
                  </a:lnTo>
                  <a:lnTo>
                    <a:pt x="253" y="185"/>
                  </a:lnTo>
                  <a:lnTo>
                    <a:pt x="262" y="192"/>
                  </a:lnTo>
                  <a:lnTo>
                    <a:pt x="268" y="198"/>
                  </a:lnTo>
                  <a:lnTo>
                    <a:pt x="278" y="204"/>
                  </a:lnTo>
                  <a:lnTo>
                    <a:pt x="285" y="213"/>
                  </a:lnTo>
                  <a:lnTo>
                    <a:pt x="293" y="221"/>
                  </a:lnTo>
                  <a:lnTo>
                    <a:pt x="285" y="224"/>
                  </a:lnTo>
                  <a:lnTo>
                    <a:pt x="278" y="230"/>
                  </a:lnTo>
                  <a:lnTo>
                    <a:pt x="268" y="223"/>
                  </a:lnTo>
                  <a:lnTo>
                    <a:pt x="255" y="217"/>
                  </a:lnTo>
                  <a:lnTo>
                    <a:pt x="241" y="213"/>
                  </a:lnTo>
                  <a:lnTo>
                    <a:pt x="230" y="209"/>
                  </a:lnTo>
                  <a:lnTo>
                    <a:pt x="213" y="204"/>
                  </a:lnTo>
                  <a:lnTo>
                    <a:pt x="198" y="200"/>
                  </a:lnTo>
                  <a:lnTo>
                    <a:pt x="184" y="194"/>
                  </a:lnTo>
                  <a:lnTo>
                    <a:pt x="169" y="190"/>
                  </a:lnTo>
                  <a:lnTo>
                    <a:pt x="152" y="185"/>
                  </a:lnTo>
                  <a:lnTo>
                    <a:pt x="139" y="177"/>
                  </a:lnTo>
                  <a:lnTo>
                    <a:pt x="124" y="169"/>
                  </a:lnTo>
                  <a:lnTo>
                    <a:pt x="112" y="162"/>
                  </a:lnTo>
                  <a:lnTo>
                    <a:pt x="101" y="150"/>
                  </a:lnTo>
                  <a:lnTo>
                    <a:pt x="93" y="139"/>
                  </a:lnTo>
                  <a:lnTo>
                    <a:pt x="86" y="126"/>
                  </a:lnTo>
                  <a:lnTo>
                    <a:pt x="84" y="112"/>
                  </a:lnTo>
                  <a:lnTo>
                    <a:pt x="72" y="101"/>
                  </a:lnTo>
                  <a:lnTo>
                    <a:pt x="59" y="91"/>
                  </a:lnTo>
                  <a:lnTo>
                    <a:pt x="46" y="76"/>
                  </a:lnTo>
                  <a:lnTo>
                    <a:pt x="32" y="63"/>
                  </a:lnTo>
                  <a:lnTo>
                    <a:pt x="25" y="53"/>
                  </a:lnTo>
                  <a:lnTo>
                    <a:pt x="19" y="46"/>
                  </a:lnTo>
                  <a:lnTo>
                    <a:pt x="13" y="38"/>
                  </a:lnTo>
                  <a:lnTo>
                    <a:pt x="10" y="31"/>
                  </a:lnTo>
                  <a:lnTo>
                    <a:pt x="6" y="21"/>
                  </a:lnTo>
                  <a:lnTo>
                    <a:pt x="2" y="13"/>
                  </a:lnTo>
                  <a:lnTo>
                    <a:pt x="0" y="6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6" name="Freeform 24">
              <a:extLst>
                <a:ext uri="{FF2B5EF4-FFF2-40B4-BE49-F238E27FC236}">
                  <a16:creationId xmlns:a16="http://schemas.microsoft.com/office/drawing/2014/main" id="{992D4B12-05CC-2046-4D80-457A9426D7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5" y="908"/>
              <a:ext cx="28" cy="24"/>
            </a:xfrm>
            <a:custGeom>
              <a:avLst/>
              <a:gdLst>
                <a:gd name="T0" fmla="*/ 0 w 93"/>
                <a:gd name="T1" fmla="*/ 0 h 84"/>
                <a:gd name="T2" fmla="*/ 0 w 93"/>
                <a:gd name="T3" fmla="*/ 0 h 84"/>
                <a:gd name="T4" fmla="*/ 0 w 93"/>
                <a:gd name="T5" fmla="*/ 0 h 84"/>
                <a:gd name="T6" fmla="*/ 0 w 93"/>
                <a:gd name="T7" fmla="*/ 0 h 84"/>
                <a:gd name="T8" fmla="*/ 0 w 93"/>
                <a:gd name="T9" fmla="*/ 0 h 84"/>
                <a:gd name="T10" fmla="*/ 0 w 93"/>
                <a:gd name="T11" fmla="*/ 0 h 84"/>
                <a:gd name="T12" fmla="*/ 0 w 93"/>
                <a:gd name="T13" fmla="*/ 0 h 84"/>
                <a:gd name="T14" fmla="*/ 0 w 93"/>
                <a:gd name="T15" fmla="*/ 0 h 84"/>
                <a:gd name="T16" fmla="*/ 0 w 93"/>
                <a:gd name="T17" fmla="*/ 0 h 84"/>
                <a:gd name="T18" fmla="*/ 0 w 93"/>
                <a:gd name="T19" fmla="*/ 0 h 84"/>
                <a:gd name="T20" fmla="*/ 0 w 93"/>
                <a:gd name="T21" fmla="*/ 0 h 84"/>
                <a:gd name="T22" fmla="*/ 0 w 93"/>
                <a:gd name="T23" fmla="*/ 0 h 84"/>
                <a:gd name="T24" fmla="*/ 0 w 93"/>
                <a:gd name="T25" fmla="*/ 0 h 84"/>
                <a:gd name="T26" fmla="*/ 0 w 93"/>
                <a:gd name="T27" fmla="*/ 0 h 84"/>
                <a:gd name="T28" fmla="*/ 0 w 93"/>
                <a:gd name="T29" fmla="*/ 0 h 84"/>
                <a:gd name="T30" fmla="*/ 0 w 93"/>
                <a:gd name="T31" fmla="*/ 0 h 84"/>
                <a:gd name="T32" fmla="*/ 0 w 93"/>
                <a:gd name="T33" fmla="*/ 0 h 84"/>
                <a:gd name="T34" fmla="*/ 0 w 93"/>
                <a:gd name="T35" fmla="*/ 0 h 84"/>
                <a:gd name="T36" fmla="*/ 0 w 93"/>
                <a:gd name="T37" fmla="*/ 0 h 84"/>
                <a:gd name="T38" fmla="*/ 0 w 93"/>
                <a:gd name="T39" fmla="*/ 0 h 84"/>
                <a:gd name="T40" fmla="*/ 0 w 93"/>
                <a:gd name="T41" fmla="*/ 0 h 84"/>
                <a:gd name="T42" fmla="*/ 0 w 93"/>
                <a:gd name="T43" fmla="*/ 0 h 84"/>
                <a:gd name="T44" fmla="*/ 0 w 93"/>
                <a:gd name="T45" fmla="*/ 0 h 84"/>
                <a:gd name="T46" fmla="*/ 0 w 93"/>
                <a:gd name="T47" fmla="*/ 0 h 84"/>
                <a:gd name="T48" fmla="*/ 0 w 93"/>
                <a:gd name="T49" fmla="*/ 0 h 84"/>
                <a:gd name="T50" fmla="*/ 0 w 93"/>
                <a:gd name="T51" fmla="*/ 0 h 8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93"/>
                <a:gd name="T79" fmla="*/ 0 h 84"/>
                <a:gd name="T80" fmla="*/ 93 w 93"/>
                <a:gd name="T81" fmla="*/ 84 h 8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93" h="84">
                  <a:moveTo>
                    <a:pt x="74" y="0"/>
                  </a:moveTo>
                  <a:lnTo>
                    <a:pt x="76" y="0"/>
                  </a:lnTo>
                  <a:lnTo>
                    <a:pt x="82" y="0"/>
                  </a:lnTo>
                  <a:lnTo>
                    <a:pt x="88" y="0"/>
                  </a:lnTo>
                  <a:lnTo>
                    <a:pt x="93" y="0"/>
                  </a:lnTo>
                  <a:lnTo>
                    <a:pt x="88" y="13"/>
                  </a:lnTo>
                  <a:lnTo>
                    <a:pt x="80" y="28"/>
                  </a:lnTo>
                  <a:lnTo>
                    <a:pt x="69" y="40"/>
                  </a:lnTo>
                  <a:lnTo>
                    <a:pt x="57" y="53"/>
                  </a:lnTo>
                  <a:lnTo>
                    <a:pt x="50" y="59"/>
                  </a:lnTo>
                  <a:lnTo>
                    <a:pt x="44" y="65"/>
                  </a:lnTo>
                  <a:lnTo>
                    <a:pt x="35" y="68"/>
                  </a:lnTo>
                  <a:lnTo>
                    <a:pt x="29" y="72"/>
                  </a:lnTo>
                  <a:lnTo>
                    <a:pt x="14" y="80"/>
                  </a:lnTo>
                  <a:lnTo>
                    <a:pt x="0" y="84"/>
                  </a:lnTo>
                  <a:lnTo>
                    <a:pt x="0" y="76"/>
                  </a:lnTo>
                  <a:lnTo>
                    <a:pt x="0" y="68"/>
                  </a:lnTo>
                  <a:lnTo>
                    <a:pt x="4" y="63"/>
                  </a:lnTo>
                  <a:lnTo>
                    <a:pt x="10" y="59"/>
                  </a:lnTo>
                  <a:lnTo>
                    <a:pt x="19" y="47"/>
                  </a:lnTo>
                  <a:lnTo>
                    <a:pt x="31" y="40"/>
                  </a:lnTo>
                  <a:lnTo>
                    <a:pt x="44" y="30"/>
                  </a:lnTo>
                  <a:lnTo>
                    <a:pt x="55" y="21"/>
                  </a:lnTo>
                  <a:lnTo>
                    <a:pt x="67" y="11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7" name="Freeform 25">
              <a:extLst>
                <a:ext uri="{FF2B5EF4-FFF2-40B4-BE49-F238E27FC236}">
                  <a16:creationId xmlns:a16="http://schemas.microsoft.com/office/drawing/2014/main" id="{A842D57F-1169-36EF-88FE-FDD974943B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42" y="893"/>
              <a:ext cx="49" cy="40"/>
            </a:xfrm>
            <a:custGeom>
              <a:avLst/>
              <a:gdLst>
                <a:gd name="T0" fmla="*/ 0 w 162"/>
                <a:gd name="T1" fmla="*/ 0 h 140"/>
                <a:gd name="T2" fmla="*/ 0 w 162"/>
                <a:gd name="T3" fmla="*/ 0 h 140"/>
                <a:gd name="T4" fmla="*/ 0 w 162"/>
                <a:gd name="T5" fmla="*/ 0 h 140"/>
                <a:gd name="T6" fmla="*/ 0 w 162"/>
                <a:gd name="T7" fmla="*/ 0 h 140"/>
                <a:gd name="T8" fmla="*/ 0 w 162"/>
                <a:gd name="T9" fmla="*/ 0 h 140"/>
                <a:gd name="T10" fmla="*/ 0 w 162"/>
                <a:gd name="T11" fmla="*/ 0 h 140"/>
                <a:gd name="T12" fmla="*/ 0 w 162"/>
                <a:gd name="T13" fmla="*/ 0 h 140"/>
                <a:gd name="T14" fmla="*/ 0 w 162"/>
                <a:gd name="T15" fmla="*/ 0 h 140"/>
                <a:gd name="T16" fmla="*/ 0 w 162"/>
                <a:gd name="T17" fmla="*/ 0 h 140"/>
                <a:gd name="T18" fmla="*/ 0 w 162"/>
                <a:gd name="T19" fmla="*/ 0 h 140"/>
                <a:gd name="T20" fmla="*/ 0 w 162"/>
                <a:gd name="T21" fmla="*/ 0 h 140"/>
                <a:gd name="T22" fmla="*/ 0 w 162"/>
                <a:gd name="T23" fmla="*/ 0 h 140"/>
                <a:gd name="T24" fmla="*/ 0 w 162"/>
                <a:gd name="T25" fmla="*/ 0 h 140"/>
                <a:gd name="T26" fmla="*/ 0 w 162"/>
                <a:gd name="T27" fmla="*/ 0 h 140"/>
                <a:gd name="T28" fmla="*/ 0 w 162"/>
                <a:gd name="T29" fmla="*/ 0 h 140"/>
                <a:gd name="T30" fmla="*/ 0 w 162"/>
                <a:gd name="T31" fmla="*/ 0 h 140"/>
                <a:gd name="T32" fmla="*/ 0 w 162"/>
                <a:gd name="T33" fmla="*/ 0 h 140"/>
                <a:gd name="T34" fmla="*/ 0 w 162"/>
                <a:gd name="T35" fmla="*/ 0 h 140"/>
                <a:gd name="T36" fmla="*/ 0 w 162"/>
                <a:gd name="T37" fmla="*/ 0 h 140"/>
                <a:gd name="T38" fmla="*/ 0 w 162"/>
                <a:gd name="T39" fmla="*/ 0 h 140"/>
                <a:gd name="T40" fmla="*/ 0 w 162"/>
                <a:gd name="T41" fmla="*/ 0 h 140"/>
                <a:gd name="T42" fmla="*/ 0 w 162"/>
                <a:gd name="T43" fmla="*/ 0 h 140"/>
                <a:gd name="T44" fmla="*/ 0 w 162"/>
                <a:gd name="T45" fmla="*/ 0 h 140"/>
                <a:gd name="T46" fmla="*/ 0 w 162"/>
                <a:gd name="T47" fmla="*/ 0 h 140"/>
                <a:gd name="T48" fmla="*/ 0 w 162"/>
                <a:gd name="T49" fmla="*/ 0 h 140"/>
                <a:gd name="T50" fmla="*/ 0 w 162"/>
                <a:gd name="T51" fmla="*/ 0 h 140"/>
                <a:gd name="T52" fmla="*/ 0 w 162"/>
                <a:gd name="T53" fmla="*/ 0 h 140"/>
                <a:gd name="T54" fmla="*/ 0 w 162"/>
                <a:gd name="T55" fmla="*/ 0 h 140"/>
                <a:gd name="T56" fmla="*/ 0 w 162"/>
                <a:gd name="T57" fmla="*/ 0 h 140"/>
                <a:gd name="T58" fmla="*/ 0 w 162"/>
                <a:gd name="T59" fmla="*/ 0 h 140"/>
                <a:gd name="T60" fmla="*/ 0 w 162"/>
                <a:gd name="T61" fmla="*/ 0 h 140"/>
                <a:gd name="T62" fmla="*/ 0 w 162"/>
                <a:gd name="T63" fmla="*/ 0 h 140"/>
                <a:gd name="T64" fmla="*/ 0 w 162"/>
                <a:gd name="T65" fmla="*/ 0 h 140"/>
                <a:gd name="T66" fmla="*/ 0 w 162"/>
                <a:gd name="T67" fmla="*/ 0 h 140"/>
                <a:gd name="T68" fmla="*/ 0 w 162"/>
                <a:gd name="T69" fmla="*/ 0 h 140"/>
                <a:gd name="T70" fmla="*/ 0 w 162"/>
                <a:gd name="T71" fmla="*/ 0 h 140"/>
                <a:gd name="T72" fmla="*/ 0 w 162"/>
                <a:gd name="T73" fmla="*/ 0 h 140"/>
                <a:gd name="T74" fmla="*/ 0 w 162"/>
                <a:gd name="T75" fmla="*/ 0 h 140"/>
                <a:gd name="T76" fmla="*/ 0 w 162"/>
                <a:gd name="T77" fmla="*/ 0 h 140"/>
                <a:gd name="T78" fmla="*/ 0 w 162"/>
                <a:gd name="T79" fmla="*/ 0 h 140"/>
                <a:gd name="T80" fmla="*/ 0 w 162"/>
                <a:gd name="T81" fmla="*/ 0 h 140"/>
                <a:gd name="T82" fmla="*/ 0 w 162"/>
                <a:gd name="T83" fmla="*/ 0 h 140"/>
                <a:gd name="T84" fmla="*/ 0 w 162"/>
                <a:gd name="T85" fmla="*/ 0 h 14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62"/>
                <a:gd name="T130" fmla="*/ 0 h 140"/>
                <a:gd name="T131" fmla="*/ 162 w 162"/>
                <a:gd name="T132" fmla="*/ 140 h 140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62" h="140">
                  <a:moveTo>
                    <a:pt x="6" y="0"/>
                  </a:moveTo>
                  <a:lnTo>
                    <a:pt x="14" y="2"/>
                  </a:lnTo>
                  <a:lnTo>
                    <a:pt x="21" y="7"/>
                  </a:lnTo>
                  <a:lnTo>
                    <a:pt x="25" y="13"/>
                  </a:lnTo>
                  <a:lnTo>
                    <a:pt x="31" y="24"/>
                  </a:lnTo>
                  <a:lnTo>
                    <a:pt x="35" y="34"/>
                  </a:lnTo>
                  <a:lnTo>
                    <a:pt x="40" y="43"/>
                  </a:lnTo>
                  <a:lnTo>
                    <a:pt x="48" y="51"/>
                  </a:lnTo>
                  <a:lnTo>
                    <a:pt x="59" y="57"/>
                  </a:lnTo>
                  <a:lnTo>
                    <a:pt x="69" y="64"/>
                  </a:lnTo>
                  <a:lnTo>
                    <a:pt x="82" y="74"/>
                  </a:lnTo>
                  <a:lnTo>
                    <a:pt x="92" y="83"/>
                  </a:lnTo>
                  <a:lnTo>
                    <a:pt x="105" y="95"/>
                  </a:lnTo>
                  <a:lnTo>
                    <a:pt x="116" y="102"/>
                  </a:lnTo>
                  <a:lnTo>
                    <a:pt x="128" y="112"/>
                  </a:lnTo>
                  <a:lnTo>
                    <a:pt x="141" y="116"/>
                  </a:lnTo>
                  <a:lnTo>
                    <a:pt x="156" y="121"/>
                  </a:lnTo>
                  <a:lnTo>
                    <a:pt x="156" y="131"/>
                  </a:lnTo>
                  <a:lnTo>
                    <a:pt x="162" y="140"/>
                  </a:lnTo>
                  <a:lnTo>
                    <a:pt x="151" y="138"/>
                  </a:lnTo>
                  <a:lnTo>
                    <a:pt x="137" y="137"/>
                  </a:lnTo>
                  <a:lnTo>
                    <a:pt x="128" y="135"/>
                  </a:lnTo>
                  <a:lnTo>
                    <a:pt x="118" y="131"/>
                  </a:lnTo>
                  <a:lnTo>
                    <a:pt x="107" y="125"/>
                  </a:lnTo>
                  <a:lnTo>
                    <a:pt x="97" y="121"/>
                  </a:lnTo>
                  <a:lnTo>
                    <a:pt x="88" y="114"/>
                  </a:lnTo>
                  <a:lnTo>
                    <a:pt x="80" y="108"/>
                  </a:lnTo>
                  <a:lnTo>
                    <a:pt x="71" y="100"/>
                  </a:lnTo>
                  <a:lnTo>
                    <a:pt x="61" y="93"/>
                  </a:lnTo>
                  <a:lnTo>
                    <a:pt x="52" y="83"/>
                  </a:lnTo>
                  <a:lnTo>
                    <a:pt x="44" y="76"/>
                  </a:lnTo>
                  <a:lnTo>
                    <a:pt x="35" y="68"/>
                  </a:lnTo>
                  <a:lnTo>
                    <a:pt x="27" y="60"/>
                  </a:lnTo>
                  <a:lnTo>
                    <a:pt x="19" y="51"/>
                  </a:lnTo>
                  <a:lnTo>
                    <a:pt x="12" y="45"/>
                  </a:lnTo>
                  <a:lnTo>
                    <a:pt x="10" y="41"/>
                  </a:lnTo>
                  <a:lnTo>
                    <a:pt x="8" y="32"/>
                  </a:lnTo>
                  <a:lnTo>
                    <a:pt x="4" y="24"/>
                  </a:lnTo>
                  <a:lnTo>
                    <a:pt x="0" y="15"/>
                  </a:lnTo>
                  <a:lnTo>
                    <a:pt x="0" y="7"/>
                  </a:lnTo>
                  <a:lnTo>
                    <a:pt x="0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8" name="Freeform 26">
              <a:extLst>
                <a:ext uri="{FF2B5EF4-FFF2-40B4-BE49-F238E27FC236}">
                  <a16:creationId xmlns:a16="http://schemas.microsoft.com/office/drawing/2014/main" id="{107CC066-9BC3-6CA3-49CD-AF28033E05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02" y="921"/>
              <a:ext cx="85" cy="50"/>
            </a:xfrm>
            <a:custGeom>
              <a:avLst/>
              <a:gdLst>
                <a:gd name="T0" fmla="*/ 0 w 277"/>
                <a:gd name="T1" fmla="*/ 0 h 176"/>
                <a:gd name="T2" fmla="*/ 0 w 277"/>
                <a:gd name="T3" fmla="*/ 0 h 176"/>
                <a:gd name="T4" fmla="*/ 0 w 277"/>
                <a:gd name="T5" fmla="*/ 0 h 176"/>
                <a:gd name="T6" fmla="*/ 0 w 277"/>
                <a:gd name="T7" fmla="*/ 0 h 176"/>
                <a:gd name="T8" fmla="*/ 0 w 277"/>
                <a:gd name="T9" fmla="*/ 0 h 176"/>
                <a:gd name="T10" fmla="*/ 0 w 277"/>
                <a:gd name="T11" fmla="*/ 0 h 176"/>
                <a:gd name="T12" fmla="*/ 0 w 277"/>
                <a:gd name="T13" fmla="*/ 0 h 176"/>
                <a:gd name="T14" fmla="*/ 0 w 277"/>
                <a:gd name="T15" fmla="*/ 0 h 176"/>
                <a:gd name="T16" fmla="*/ 0 w 277"/>
                <a:gd name="T17" fmla="*/ 0 h 176"/>
                <a:gd name="T18" fmla="*/ 0 w 277"/>
                <a:gd name="T19" fmla="*/ 0 h 176"/>
                <a:gd name="T20" fmla="*/ 0 w 277"/>
                <a:gd name="T21" fmla="*/ 0 h 176"/>
                <a:gd name="T22" fmla="*/ 0 w 277"/>
                <a:gd name="T23" fmla="*/ 0 h 176"/>
                <a:gd name="T24" fmla="*/ 0 w 277"/>
                <a:gd name="T25" fmla="*/ 0 h 176"/>
                <a:gd name="T26" fmla="*/ 0 w 277"/>
                <a:gd name="T27" fmla="*/ 0 h 176"/>
                <a:gd name="T28" fmla="*/ 0 w 277"/>
                <a:gd name="T29" fmla="*/ 0 h 176"/>
                <a:gd name="T30" fmla="*/ 0 w 277"/>
                <a:gd name="T31" fmla="*/ 0 h 176"/>
                <a:gd name="T32" fmla="*/ 0 w 277"/>
                <a:gd name="T33" fmla="*/ 0 h 176"/>
                <a:gd name="T34" fmla="*/ 0 w 277"/>
                <a:gd name="T35" fmla="*/ 0 h 176"/>
                <a:gd name="T36" fmla="*/ 0 w 277"/>
                <a:gd name="T37" fmla="*/ 0 h 176"/>
                <a:gd name="T38" fmla="*/ 0 w 277"/>
                <a:gd name="T39" fmla="*/ 0 h 176"/>
                <a:gd name="T40" fmla="*/ 0 w 277"/>
                <a:gd name="T41" fmla="*/ 0 h 176"/>
                <a:gd name="T42" fmla="*/ 0 w 277"/>
                <a:gd name="T43" fmla="*/ 0 h 176"/>
                <a:gd name="T44" fmla="*/ 0 w 277"/>
                <a:gd name="T45" fmla="*/ 0 h 176"/>
                <a:gd name="T46" fmla="*/ 0 w 277"/>
                <a:gd name="T47" fmla="*/ 0 h 176"/>
                <a:gd name="T48" fmla="*/ 0 w 277"/>
                <a:gd name="T49" fmla="*/ 0 h 176"/>
                <a:gd name="T50" fmla="*/ 0 w 277"/>
                <a:gd name="T51" fmla="*/ 0 h 176"/>
                <a:gd name="T52" fmla="*/ 0 w 277"/>
                <a:gd name="T53" fmla="*/ 0 h 176"/>
                <a:gd name="T54" fmla="*/ 0 w 277"/>
                <a:gd name="T55" fmla="*/ 0 h 176"/>
                <a:gd name="T56" fmla="*/ 0 w 277"/>
                <a:gd name="T57" fmla="*/ 0 h 176"/>
                <a:gd name="T58" fmla="*/ 0 w 277"/>
                <a:gd name="T59" fmla="*/ 0 h 176"/>
                <a:gd name="T60" fmla="*/ 0 w 277"/>
                <a:gd name="T61" fmla="*/ 0 h 176"/>
                <a:gd name="T62" fmla="*/ 0 w 277"/>
                <a:gd name="T63" fmla="*/ 0 h 176"/>
                <a:gd name="T64" fmla="*/ 0 w 277"/>
                <a:gd name="T65" fmla="*/ 0 h 176"/>
                <a:gd name="T66" fmla="*/ 0 w 277"/>
                <a:gd name="T67" fmla="*/ 0 h 176"/>
                <a:gd name="T68" fmla="*/ 0 w 277"/>
                <a:gd name="T69" fmla="*/ 0 h 176"/>
                <a:gd name="T70" fmla="*/ 0 w 277"/>
                <a:gd name="T71" fmla="*/ 0 h 176"/>
                <a:gd name="T72" fmla="*/ 0 w 277"/>
                <a:gd name="T73" fmla="*/ 0 h 176"/>
                <a:gd name="T74" fmla="*/ 0 w 277"/>
                <a:gd name="T75" fmla="*/ 0 h 176"/>
                <a:gd name="T76" fmla="*/ 0 w 277"/>
                <a:gd name="T77" fmla="*/ 0 h 176"/>
                <a:gd name="T78" fmla="*/ 0 w 277"/>
                <a:gd name="T79" fmla="*/ 0 h 176"/>
                <a:gd name="T80" fmla="*/ 0 w 277"/>
                <a:gd name="T81" fmla="*/ 0 h 176"/>
                <a:gd name="T82" fmla="*/ 0 w 277"/>
                <a:gd name="T83" fmla="*/ 0 h 176"/>
                <a:gd name="T84" fmla="*/ 0 w 277"/>
                <a:gd name="T85" fmla="*/ 0 h 176"/>
                <a:gd name="T86" fmla="*/ 0 w 277"/>
                <a:gd name="T87" fmla="*/ 0 h 176"/>
                <a:gd name="T88" fmla="*/ 0 w 277"/>
                <a:gd name="T89" fmla="*/ 0 h 176"/>
                <a:gd name="T90" fmla="*/ 0 w 277"/>
                <a:gd name="T91" fmla="*/ 0 h 176"/>
                <a:gd name="T92" fmla="*/ 0 w 277"/>
                <a:gd name="T93" fmla="*/ 0 h 176"/>
                <a:gd name="T94" fmla="*/ 0 w 277"/>
                <a:gd name="T95" fmla="*/ 0 h 17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277"/>
                <a:gd name="T145" fmla="*/ 0 h 176"/>
                <a:gd name="T146" fmla="*/ 277 w 277"/>
                <a:gd name="T147" fmla="*/ 176 h 17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277" h="176">
                  <a:moveTo>
                    <a:pt x="0" y="2"/>
                  </a:moveTo>
                  <a:lnTo>
                    <a:pt x="17" y="0"/>
                  </a:lnTo>
                  <a:lnTo>
                    <a:pt x="36" y="3"/>
                  </a:lnTo>
                  <a:lnTo>
                    <a:pt x="53" y="9"/>
                  </a:lnTo>
                  <a:lnTo>
                    <a:pt x="68" y="19"/>
                  </a:lnTo>
                  <a:lnTo>
                    <a:pt x="81" y="30"/>
                  </a:lnTo>
                  <a:lnTo>
                    <a:pt x="96" y="43"/>
                  </a:lnTo>
                  <a:lnTo>
                    <a:pt x="112" y="57"/>
                  </a:lnTo>
                  <a:lnTo>
                    <a:pt x="127" y="72"/>
                  </a:lnTo>
                  <a:lnTo>
                    <a:pt x="138" y="83"/>
                  </a:lnTo>
                  <a:lnTo>
                    <a:pt x="153" y="97"/>
                  </a:lnTo>
                  <a:lnTo>
                    <a:pt x="167" y="106"/>
                  </a:lnTo>
                  <a:lnTo>
                    <a:pt x="184" y="116"/>
                  </a:lnTo>
                  <a:lnTo>
                    <a:pt x="199" y="121"/>
                  </a:lnTo>
                  <a:lnTo>
                    <a:pt x="216" y="125"/>
                  </a:lnTo>
                  <a:lnTo>
                    <a:pt x="235" y="121"/>
                  </a:lnTo>
                  <a:lnTo>
                    <a:pt x="256" y="116"/>
                  </a:lnTo>
                  <a:lnTo>
                    <a:pt x="264" y="116"/>
                  </a:lnTo>
                  <a:lnTo>
                    <a:pt x="277" y="112"/>
                  </a:lnTo>
                  <a:lnTo>
                    <a:pt x="273" y="125"/>
                  </a:lnTo>
                  <a:lnTo>
                    <a:pt x="273" y="137"/>
                  </a:lnTo>
                  <a:lnTo>
                    <a:pt x="262" y="146"/>
                  </a:lnTo>
                  <a:lnTo>
                    <a:pt x="254" y="159"/>
                  </a:lnTo>
                  <a:lnTo>
                    <a:pt x="249" y="165"/>
                  </a:lnTo>
                  <a:lnTo>
                    <a:pt x="245" y="173"/>
                  </a:lnTo>
                  <a:lnTo>
                    <a:pt x="237" y="175"/>
                  </a:lnTo>
                  <a:lnTo>
                    <a:pt x="229" y="176"/>
                  </a:lnTo>
                  <a:lnTo>
                    <a:pt x="212" y="176"/>
                  </a:lnTo>
                  <a:lnTo>
                    <a:pt x="197" y="173"/>
                  </a:lnTo>
                  <a:lnTo>
                    <a:pt x="182" y="163"/>
                  </a:lnTo>
                  <a:lnTo>
                    <a:pt x="169" y="154"/>
                  </a:lnTo>
                  <a:lnTo>
                    <a:pt x="153" y="140"/>
                  </a:lnTo>
                  <a:lnTo>
                    <a:pt x="140" y="129"/>
                  </a:lnTo>
                  <a:lnTo>
                    <a:pt x="125" y="114"/>
                  </a:lnTo>
                  <a:lnTo>
                    <a:pt x="114" y="100"/>
                  </a:lnTo>
                  <a:lnTo>
                    <a:pt x="98" y="83"/>
                  </a:lnTo>
                  <a:lnTo>
                    <a:pt x="85" y="68"/>
                  </a:lnTo>
                  <a:lnTo>
                    <a:pt x="72" y="55"/>
                  </a:lnTo>
                  <a:lnTo>
                    <a:pt x="58" y="43"/>
                  </a:lnTo>
                  <a:lnTo>
                    <a:pt x="43" y="32"/>
                  </a:lnTo>
                  <a:lnTo>
                    <a:pt x="28" y="24"/>
                  </a:lnTo>
                  <a:lnTo>
                    <a:pt x="13" y="19"/>
                  </a:lnTo>
                  <a:lnTo>
                    <a:pt x="0" y="19"/>
                  </a:lnTo>
                  <a:lnTo>
                    <a:pt x="0" y="13"/>
                  </a:lnTo>
                  <a:lnTo>
                    <a:pt x="0" y="7"/>
                  </a:lnTo>
                  <a:lnTo>
                    <a:pt x="0" y="3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9" name="Freeform 27">
              <a:extLst>
                <a:ext uri="{FF2B5EF4-FFF2-40B4-BE49-F238E27FC236}">
                  <a16:creationId xmlns:a16="http://schemas.microsoft.com/office/drawing/2014/main" id="{15BFA2D7-8249-7467-34D5-62B4A2173F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87" y="923"/>
              <a:ext cx="23" cy="33"/>
            </a:xfrm>
            <a:custGeom>
              <a:avLst/>
              <a:gdLst>
                <a:gd name="T0" fmla="*/ 0 w 76"/>
                <a:gd name="T1" fmla="*/ 0 h 116"/>
                <a:gd name="T2" fmla="*/ 0 w 76"/>
                <a:gd name="T3" fmla="*/ 0 h 116"/>
                <a:gd name="T4" fmla="*/ 0 w 76"/>
                <a:gd name="T5" fmla="*/ 0 h 116"/>
                <a:gd name="T6" fmla="*/ 0 w 76"/>
                <a:gd name="T7" fmla="*/ 0 h 116"/>
                <a:gd name="T8" fmla="*/ 0 w 76"/>
                <a:gd name="T9" fmla="*/ 0 h 116"/>
                <a:gd name="T10" fmla="*/ 0 w 76"/>
                <a:gd name="T11" fmla="*/ 0 h 116"/>
                <a:gd name="T12" fmla="*/ 0 w 76"/>
                <a:gd name="T13" fmla="*/ 0 h 116"/>
                <a:gd name="T14" fmla="*/ 0 w 76"/>
                <a:gd name="T15" fmla="*/ 0 h 116"/>
                <a:gd name="T16" fmla="*/ 0 w 76"/>
                <a:gd name="T17" fmla="*/ 0 h 116"/>
                <a:gd name="T18" fmla="*/ 0 w 76"/>
                <a:gd name="T19" fmla="*/ 0 h 116"/>
                <a:gd name="T20" fmla="*/ 0 w 76"/>
                <a:gd name="T21" fmla="*/ 0 h 116"/>
                <a:gd name="T22" fmla="*/ 0 w 76"/>
                <a:gd name="T23" fmla="*/ 0 h 116"/>
                <a:gd name="T24" fmla="*/ 0 w 76"/>
                <a:gd name="T25" fmla="*/ 0 h 116"/>
                <a:gd name="T26" fmla="*/ 0 w 76"/>
                <a:gd name="T27" fmla="*/ 0 h 116"/>
                <a:gd name="T28" fmla="*/ 0 w 76"/>
                <a:gd name="T29" fmla="*/ 0 h 116"/>
                <a:gd name="T30" fmla="*/ 0 w 76"/>
                <a:gd name="T31" fmla="*/ 0 h 116"/>
                <a:gd name="T32" fmla="*/ 0 w 76"/>
                <a:gd name="T33" fmla="*/ 0 h 116"/>
                <a:gd name="T34" fmla="*/ 0 w 76"/>
                <a:gd name="T35" fmla="*/ 0 h 116"/>
                <a:gd name="T36" fmla="*/ 0 w 76"/>
                <a:gd name="T37" fmla="*/ 0 h 116"/>
                <a:gd name="T38" fmla="*/ 0 w 76"/>
                <a:gd name="T39" fmla="*/ 0 h 116"/>
                <a:gd name="T40" fmla="*/ 0 w 76"/>
                <a:gd name="T41" fmla="*/ 0 h 116"/>
                <a:gd name="T42" fmla="*/ 0 w 76"/>
                <a:gd name="T43" fmla="*/ 0 h 116"/>
                <a:gd name="T44" fmla="*/ 0 w 76"/>
                <a:gd name="T45" fmla="*/ 0 h 116"/>
                <a:gd name="T46" fmla="*/ 0 w 76"/>
                <a:gd name="T47" fmla="*/ 0 h 116"/>
                <a:gd name="T48" fmla="*/ 0 w 76"/>
                <a:gd name="T49" fmla="*/ 0 h 116"/>
                <a:gd name="T50" fmla="*/ 0 w 76"/>
                <a:gd name="T51" fmla="*/ 0 h 116"/>
                <a:gd name="T52" fmla="*/ 0 w 76"/>
                <a:gd name="T53" fmla="*/ 0 h 116"/>
                <a:gd name="T54" fmla="*/ 0 w 76"/>
                <a:gd name="T55" fmla="*/ 0 h 116"/>
                <a:gd name="T56" fmla="*/ 0 w 76"/>
                <a:gd name="T57" fmla="*/ 0 h 116"/>
                <a:gd name="T58" fmla="*/ 0 w 76"/>
                <a:gd name="T59" fmla="*/ 0 h 116"/>
                <a:gd name="T60" fmla="*/ 0 w 76"/>
                <a:gd name="T61" fmla="*/ 0 h 116"/>
                <a:gd name="T62" fmla="*/ 0 w 76"/>
                <a:gd name="T63" fmla="*/ 0 h 116"/>
                <a:gd name="T64" fmla="*/ 0 w 76"/>
                <a:gd name="T65" fmla="*/ 0 h 116"/>
                <a:gd name="T66" fmla="*/ 0 w 76"/>
                <a:gd name="T67" fmla="*/ 0 h 116"/>
                <a:gd name="T68" fmla="*/ 0 w 76"/>
                <a:gd name="T69" fmla="*/ 0 h 116"/>
                <a:gd name="T70" fmla="*/ 0 w 76"/>
                <a:gd name="T71" fmla="*/ 0 h 116"/>
                <a:gd name="T72" fmla="*/ 0 w 76"/>
                <a:gd name="T73" fmla="*/ 0 h 116"/>
                <a:gd name="T74" fmla="*/ 0 w 76"/>
                <a:gd name="T75" fmla="*/ 0 h 116"/>
                <a:gd name="T76" fmla="*/ 0 w 76"/>
                <a:gd name="T77" fmla="*/ 0 h 116"/>
                <a:gd name="T78" fmla="*/ 0 w 76"/>
                <a:gd name="T79" fmla="*/ 0 h 116"/>
                <a:gd name="T80" fmla="*/ 0 w 76"/>
                <a:gd name="T81" fmla="*/ 0 h 116"/>
                <a:gd name="T82" fmla="*/ 0 w 76"/>
                <a:gd name="T83" fmla="*/ 0 h 11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76"/>
                <a:gd name="T127" fmla="*/ 0 h 116"/>
                <a:gd name="T128" fmla="*/ 76 w 76"/>
                <a:gd name="T129" fmla="*/ 116 h 11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76" h="116">
                  <a:moveTo>
                    <a:pt x="8" y="2"/>
                  </a:moveTo>
                  <a:lnTo>
                    <a:pt x="21" y="0"/>
                  </a:lnTo>
                  <a:lnTo>
                    <a:pt x="34" y="10"/>
                  </a:lnTo>
                  <a:lnTo>
                    <a:pt x="40" y="14"/>
                  </a:lnTo>
                  <a:lnTo>
                    <a:pt x="46" y="19"/>
                  </a:lnTo>
                  <a:lnTo>
                    <a:pt x="53" y="29"/>
                  </a:lnTo>
                  <a:lnTo>
                    <a:pt x="59" y="36"/>
                  </a:lnTo>
                  <a:lnTo>
                    <a:pt x="63" y="44"/>
                  </a:lnTo>
                  <a:lnTo>
                    <a:pt x="67" y="52"/>
                  </a:lnTo>
                  <a:lnTo>
                    <a:pt x="70" y="61"/>
                  </a:lnTo>
                  <a:lnTo>
                    <a:pt x="74" y="71"/>
                  </a:lnTo>
                  <a:lnTo>
                    <a:pt x="74" y="76"/>
                  </a:lnTo>
                  <a:lnTo>
                    <a:pt x="76" y="84"/>
                  </a:lnTo>
                  <a:lnTo>
                    <a:pt x="74" y="92"/>
                  </a:lnTo>
                  <a:lnTo>
                    <a:pt x="72" y="99"/>
                  </a:lnTo>
                  <a:lnTo>
                    <a:pt x="63" y="109"/>
                  </a:lnTo>
                  <a:lnTo>
                    <a:pt x="53" y="112"/>
                  </a:lnTo>
                  <a:lnTo>
                    <a:pt x="46" y="116"/>
                  </a:lnTo>
                  <a:lnTo>
                    <a:pt x="40" y="116"/>
                  </a:lnTo>
                  <a:lnTo>
                    <a:pt x="32" y="112"/>
                  </a:lnTo>
                  <a:lnTo>
                    <a:pt x="29" y="109"/>
                  </a:lnTo>
                  <a:lnTo>
                    <a:pt x="25" y="101"/>
                  </a:lnTo>
                  <a:lnTo>
                    <a:pt x="21" y="93"/>
                  </a:lnTo>
                  <a:lnTo>
                    <a:pt x="17" y="84"/>
                  </a:lnTo>
                  <a:lnTo>
                    <a:pt x="15" y="76"/>
                  </a:lnTo>
                  <a:lnTo>
                    <a:pt x="13" y="67"/>
                  </a:lnTo>
                  <a:lnTo>
                    <a:pt x="13" y="61"/>
                  </a:lnTo>
                  <a:lnTo>
                    <a:pt x="13" y="52"/>
                  </a:lnTo>
                  <a:lnTo>
                    <a:pt x="17" y="48"/>
                  </a:lnTo>
                  <a:lnTo>
                    <a:pt x="19" y="42"/>
                  </a:lnTo>
                  <a:lnTo>
                    <a:pt x="23" y="42"/>
                  </a:lnTo>
                  <a:lnTo>
                    <a:pt x="21" y="35"/>
                  </a:lnTo>
                  <a:lnTo>
                    <a:pt x="21" y="29"/>
                  </a:lnTo>
                  <a:lnTo>
                    <a:pt x="17" y="25"/>
                  </a:lnTo>
                  <a:lnTo>
                    <a:pt x="13" y="23"/>
                  </a:lnTo>
                  <a:lnTo>
                    <a:pt x="6" y="23"/>
                  </a:lnTo>
                  <a:lnTo>
                    <a:pt x="0" y="23"/>
                  </a:lnTo>
                  <a:lnTo>
                    <a:pt x="0" y="14"/>
                  </a:lnTo>
                  <a:lnTo>
                    <a:pt x="2" y="8"/>
                  </a:lnTo>
                  <a:lnTo>
                    <a:pt x="6" y="4"/>
                  </a:lnTo>
                  <a:lnTo>
                    <a:pt x="8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0" name="Freeform 28">
              <a:extLst>
                <a:ext uri="{FF2B5EF4-FFF2-40B4-BE49-F238E27FC236}">
                  <a16:creationId xmlns:a16="http://schemas.microsoft.com/office/drawing/2014/main" id="{96F4DD13-0D25-8876-56DD-2B01D7A8A9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4" y="877"/>
              <a:ext cx="76" cy="81"/>
            </a:xfrm>
            <a:custGeom>
              <a:avLst/>
              <a:gdLst>
                <a:gd name="T0" fmla="*/ 0 w 249"/>
                <a:gd name="T1" fmla="*/ 0 h 289"/>
                <a:gd name="T2" fmla="*/ 0 w 249"/>
                <a:gd name="T3" fmla="*/ 0 h 289"/>
                <a:gd name="T4" fmla="*/ 0 w 249"/>
                <a:gd name="T5" fmla="*/ 0 h 289"/>
                <a:gd name="T6" fmla="*/ 0 w 249"/>
                <a:gd name="T7" fmla="*/ 0 h 289"/>
                <a:gd name="T8" fmla="*/ 0 w 249"/>
                <a:gd name="T9" fmla="*/ 0 h 289"/>
                <a:gd name="T10" fmla="*/ 0 w 249"/>
                <a:gd name="T11" fmla="*/ 0 h 289"/>
                <a:gd name="T12" fmla="*/ 0 w 249"/>
                <a:gd name="T13" fmla="*/ 0 h 289"/>
                <a:gd name="T14" fmla="*/ 0 w 249"/>
                <a:gd name="T15" fmla="*/ 0 h 289"/>
                <a:gd name="T16" fmla="*/ 0 w 249"/>
                <a:gd name="T17" fmla="*/ 0 h 289"/>
                <a:gd name="T18" fmla="*/ 0 w 249"/>
                <a:gd name="T19" fmla="*/ 0 h 289"/>
                <a:gd name="T20" fmla="*/ 0 w 249"/>
                <a:gd name="T21" fmla="*/ 0 h 289"/>
                <a:gd name="T22" fmla="*/ 0 w 249"/>
                <a:gd name="T23" fmla="*/ 0 h 289"/>
                <a:gd name="T24" fmla="*/ 0 w 249"/>
                <a:gd name="T25" fmla="*/ 0 h 289"/>
                <a:gd name="T26" fmla="*/ 0 w 249"/>
                <a:gd name="T27" fmla="*/ 0 h 289"/>
                <a:gd name="T28" fmla="*/ 0 w 249"/>
                <a:gd name="T29" fmla="*/ 0 h 289"/>
                <a:gd name="T30" fmla="*/ 0 w 249"/>
                <a:gd name="T31" fmla="*/ 0 h 289"/>
                <a:gd name="T32" fmla="*/ 0 w 249"/>
                <a:gd name="T33" fmla="*/ 0 h 289"/>
                <a:gd name="T34" fmla="*/ 0 w 249"/>
                <a:gd name="T35" fmla="*/ 0 h 289"/>
                <a:gd name="T36" fmla="*/ 0 w 249"/>
                <a:gd name="T37" fmla="*/ 0 h 289"/>
                <a:gd name="T38" fmla="*/ 0 w 249"/>
                <a:gd name="T39" fmla="*/ 0 h 289"/>
                <a:gd name="T40" fmla="*/ 0 w 249"/>
                <a:gd name="T41" fmla="*/ 0 h 289"/>
                <a:gd name="T42" fmla="*/ 0 w 249"/>
                <a:gd name="T43" fmla="*/ 0 h 289"/>
                <a:gd name="T44" fmla="*/ 0 w 249"/>
                <a:gd name="T45" fmla="*/ 0 h 289"/>
                <a:gd name="T46" fmla="*/ 0 w 249"/>
                <a:gd name="T47" fmla="*/ 0 h 289"/>
                <a:gd name="T48" fmla="*/ 0 w 249"/>
                <a:gd name="T49" fmla="*/ 0 h 289"/>
                <a:gd name="T50" fmla="*/ 0 w 249"/>
                <a:gd name="T51" fmla="*/ 0 h 289"/>
                <a:gd name="T52" fmla="*/ 0 w 249"/>
                <a:gd name="T53" fmla="*/ 0 h 289"/>
                <a:gd name="T54" fmla="*/ 0 w 249"/>
                <a:gd name="T55" fmla="*/ 0 h 289"/>
                <a:gd name="T56" fmla="*/ 0 w 249"/>
                <a:gd name="T57" fmla="*/ 0 h 289"/>
                <a:gd name="T58" fmla="*/ 0 w 249"/>
                <a:gd name="T59" fmla="*/ 0 h 289"/>
                <a:gd name="T60" fmla="*/ 0 w 249"/>
                <a:gd name="T61" fmla="*/ 0 h 289"/>
                <a:gd name="T62" fmla="*/ 0 w 249"/>
                <a:gd name="T63" fmla="*/ 0 h 289"/>
                <a:gd name="T64" fmla="*/ 0 w 249"/>
                <a:gd name="T65" fmla="*/ 0 h 289"/>
                <a:gd name="T66" fmla="*/ 0 w 249"/>
                <a:gd name="T67" fmla="*/ 0 h 289"/>
                <a:gd name="T68" fmla="*/ 0 w 249"/>
                <a:gd name="T69" fmla="*/ 0 h 289"/>
                <a:gd name="T70" fmla="*/ 0 w 249"/>
                <a:gd name="T71" fmla="*/ 0 h 289"/>
                <a:gd name="T72" fmla="*/ 0 w 249"/>
                <a:gd name="T73" fmla="*/ 0 h 289"/>
                <a:gd name="T74" fmla="*/ 0 w 249"/>
                <a:gd name="T75" fmla="*/ 0 h 289"/>
                <a:gd name="T76" fmla="*/ 0 w 249"/>
                <a:gd name="T77" fmla="*/ 0 h 289"/>
                <a:gd name="T78" fmla="*/ 0 w 249"/>
                <a:gd name="T79" fmla="*/ 0 h 289"/>
                <a:gd name="T80" fmla="*/ 0 w 249"/>
                <a:gd name="T81" fmla="*/ 0 h 289"/>
                <a:gd name="T82" fmla="*/ 0 w 249"/>
                <a:gd name="T83" fmla="*/ 0 h 289"/>
                <a:gd name="T84" fmla="*/ 0 w 249"/>
                <a:gd name="T85" fmla="*/ 0 h 289"/>
                <a:gd name="T86" fmla="*/ 0 w 249"/>
                <a:gd name="T87" fmla="*/ 0 h 289"/>
                <a:gd name="T88" fmla="*/ 0 w 249"/>
                <a:gd name="T89" fmla="*/ 0 h 289"/>
                <a:gd name="T90" fmla="*/ 0 w 249"/>
                <a:gd name="T91" fmla="*/ 0 h 289"/>
                <a:gd name="T92" fmla="*/ 0 w 249"/>
                <a:gd name="T93" fmla="*/ 0 h 289"/>
                <a:gd name="T94" fmla="*/ 0 w 249"/>
                <a:gd name="T95" fmla="*/ 0 h 289"/>
                <a:gd name="T96" fmla="*/ 0 w 249"/>
                <a:gd name="T97" fmla="*/ 0 h 289"/>
                <a:gd name="T98" fmla="*/ 0 w 249"/>
                <a:gd name="T99" fmla="*/ 0 h 289"/>
                <a:gd name="T100" fmla="*/ 0 w 249"/>
                <a:gd name="T101" fmla="*/ 0 h 289"/>
                <a:gd name="T102" fmla="*/ 0 w 249"/>
                <a:gd name="T103" fmla="*/ 0 h 289"/>
                <a:gd name="T104" fmla="*/ 0 w 249"/>
                <a:gd name="T105" fmla="*/ 0 h 289"/>
                <a:gd name="T106" fmla="*/ 0 w 249"/>
                <a:gd name="T107" fmla="*/ 0 h 289"/>
                <a:gd name="T108" fmla="*/ 0 w 249"/>
                <a:gd name="T109" fmla="*/ 0 h 289"/>
                <a:gd name="T110" fmla="*/ 0 w 249"/>
                <a:gd name="T111" fmla="*/ 0 h 289"/>
                <a:gd name="T112" fmla="*/ 0 w 249"/>
                <a:gd name="T113" fmla="*/ 0 h 289"/>
                <a:gd name="T114" fmla="*/ 0 w 249"/>
                <a:gd name="T115" fmla="*/ 0 h 289"/>
                <a:gd name="T116" fmla="*/ 0 w 249"/>
                <a:gd name="T117" fmla="*/ 0 h 289"/>
                <a:gd name="T118" fmla="*/ 0 w 249"/>
                <a:gd name="T119" fmla="*/ 0 h 289"/>
                <a:gd name="T120" fmla="*/ 0 w 249"/>
                <a:gd name="T121" fmla="*/ 0 h 289"/>
                <a:gd name="T122" fmla="*/ 0 w 249"/>
                <a:gd name="T123" fmla="*/ 0 h 289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49"/>
                <a:gd name="T187" fmla="*/ 0 h 289"/>
                <a:gd name="T188" fmla="*/ 249 w 249"/>
                <a:gd name="T189" fmla="*/ 289 h 289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49" h="289">
                  <a:moveTo>
                    <a:pt x="51" y="2"/>
                  </a:moveTo>
                  <a:lnTo>
                    <a:pt x="67" y="0"/>
                  </a:lnTo>
                  <a:lnTo>
                    <a:pt x="80" y="0"/>
                  </a:lnTo>
                  <a:lnTo>
                    <a:pt x="93" y="0"/>
                  </a:lnTo>
                  <a:lnTo>
                    <a:pt x="110" y="2"/>
                  </a:lnTo>
                  <a:lnTo>
                    <a:pt x="124" y="3"/>
                  </a:lnTo>
                  <a:lnTo>
                    <a:pt x="139" y="5"/>
                  </a:lnTo>
                  <a:lnTo>
                    <a:pt x="154" y="9"/>
                  </a:lnTo>
                  <a:lnTo>
                    <a:pt x="169" y="15"/>
                  </a:lnTo>
                  <a:lnTo>
                    <a:pt x="181" y="19"/>
                  </a:lnTo>
                  <a:lnTo>
                    <a:pt x="192" y="24"/>
                  </a:lnTo>
                  <a:lnTo>
                    <a:pt x="203" y="32"/>
                  </a:lnTo>
                  <a:lnTo>
                    <a:pt x="215" y="41"/>
                  </a:lnTo>
                  <a:lnTo>
                    <a:pt x="223" y="51"/>
                  </a:lnTo>
                  <a:lnTo>
                    <a:pt x="230" y="62"/>
                  </a:lnTo>
                  <a:lnTo>
                    <a:pt x="238" y="76"/>
                  </a:lnTo>
                  <a:lnTo>
                    <a:pt x="243" y="93"/>
                  </a:lnTo>
                  <a:lnTo>
                    <a:pt x="247" y="108"/>
                  </a:lnTo>
                  <a:lnTo>
                    <a:pt x="249" y="127"/>
                  </a:lnTo>
                  <a:lnTo>
                    <a:pt x="249" y="144"/>
                  </a:lnTo>
                  <a:lnTo>
                    <a:pt x="247" y="163"/>
                  </a:lnTo>
                  <a:lnTo>
                    <a:pt x="243" y="180"/>
                  </a:lnTo>
                  <a:lnTo>
                    <a:pt x="238" y="197"/>
                  </a:lnTo>
                  <a:lnTo>
                    <a:pt x="230" y="214"/>
                  </a:lnTo>
                  <a:lnTo>
                    <a:pt x="223" y="232"/>
                  </a:lnTo>
                  <a:lnTo>
                    <a:pt x="211" y="245"/>
                  </a:lnTo>
                  <a:lnTo>
                    <a:pt x="198" y="258"/>
                  </a:lnTo>
                  <a:lnTo>
                    <a:pt x="184" y="270"/>
                  </a:lnTo>
                  <a:lnTo>
                    <a:pt x="169" y="279"/>
                  </a:lnTo>
                  <a:lnTo>
                    <a:pt x="152" y="285"/>
                  </a:lnTo>
                  <a:lnTo>
                    <a:pt x="135" y="289"/>
                  </a:lnTo>
                  <a:lnTo>
                    <a:pt x="116" y="289"/>
                  </a:lnTo>
                  <a:lnTo>
                    <a:pt x="97" y="287"/>
                  </a:lnTo>
                  <a:lnTo>
                    <a:pt x="84" y="285"/>
                  </a:lnTo>
                  <a:lnTo>
                    <a:pt x="70" y="281"/>
                  </a:lnTo>
                  <a:lnTo>
                    <a:pt x="57" y="277"/>
                  </a:lnTo>
                  <a:lnTo>
                    <a:pt x="48" y="270"/>
                  </a:lnTo>
                  <a:lnTo>
                    <a:pt x="34" y="260"/>
                  </a:lnTo>
                  <a:lnTo>
                    <a:pt x="25" y="252"/>
                  </a:lnTo>
                  <a:lnTo>
                    <a:pt x="17" y="241"/>
                  </a:lnTo>
                  <a:lnTo>
                    <a:pt x="10" y="232"/>
                  </a:lnTo>
                  <a:lnTo>
                    <a:pt x="4" y="220"/>
                  </a:lnTo>
                  <a:lnTo>
                    <a:pt x="0" y="207"/>
                  </a:lnTo>
                  <a:lnTo>
                    <a:pt x="0" y="195"/>
                  </a:lnTo>
                  <a:lnTo>
                    <a:pt x="0" y="184"/>
                  </a:lnTo>
                  <a:lnTo>
                    <a:pt x="4" y="173"/>
                  </a:lnTo>
                  <a:lnTo>
                    <a:pt x="10" y="163"/>
                  </a:lnTo>
                  <a:lnTo>
                    <a:pt x="17" y="154"/>
                  </a:lnTo>
                  <a:lnTo>
                    <a:pt x="29" y="146"/>
                  </a:lnTo>
                  <a:lnTo>
                    <a:pt x="36" y="138"/>
                  </a:lnTo>
                  <a:lnTo>
                    <a:pt x="46" y="133"/>
                  </a:lnTo>
                  <a:lnTo>
                    <a:pt x="55" y="129"/>
                  </a:lnTo>
                  <a:lnTo>
                    <a:pt x="67" y="127"/>
                  </a:lnTo>
                  <a:lnTo>
                    <a:pt x="78" y="127"/>
                  </a:lnTo>
                  <a:lnTo>
                    <a:pt x="89" y="127"/>
                  </a:lnTo>
                  <a:lnTo>
                    <a:pt x="103" y="131"/>
                  </a:lnTo>
                  <a:lnTo>
                    <a:pt x="114" y="136"/>
                  </a:lnTo>
                  <a:lnTo>
                    <a:pt x="124" y="140"/>
                  </a:lnTo>
                  <a:lnTo>
                    <a:pt x="133" y="146"/>
                  </a:lnTo>
                  <a:lnTo>
                    <a:pt x="141" y="154"/>
                  </a:lnTo>
                  <a:lnTo>
                    <a:pt x="150" y="161"/>
                  </a:lnTo>
                  <a:lnTo>
                    <a:pt x="154" y="169"/>
                  </a:lnTo>
                  <a:lnTo>
                    <a:pt x="156" y="180"/>
                  </a:lnTo>
                  <a:lnTo>
                    <a:pt x="156" y="190"/>
                  </a:lnTo>
                  <a:lnTo>
                    <a:pt x="156" y="201"/>
                  </a:lnTo>
                  <a:lnTo>
                    <a:pt x="145" y="203"/>
                  </a:lnTo>
                  <a:lnTo>
                    <a:pt x="135" y="205"/>
                  </a:lnTo>
                  <a:lnTo>
                    <a:pt x="135" y="192"/>
                  </a:lnTo>
                  <a:lnTo>
                    <a:pt x="135" y="184"/>
                  </a:lnTo>
                  <a:lnTo>
                    <a:pt x="135" y="176"/>
                  </a:lnTo>
                  <a:lnTo>
                    <a:pt x="133" y="171"/>
                  </a:lnTo>
                  <a:lnTo>
                    <a:pt x="126" y="163"/>
                  </a:lnTo>
                  <a:lnTo>
                    <a:pt x="118" y="163"/>
                  </a:lnTo>
                  <a:lnTo>
                    <a:pt x="107" y="163"/>
                  </a:lnTo>
                  <a:lnTo>
                    <a:pt x="95" y="173"/>
                  </a:lnTo>
                  <a:lnTo>
                    <a:pt x="89" y="178"/>
                  </a:lnTo>
                  <a:lnTo>
                    <a:pt x="86" y="186"/>
                  </a:lnTo>
                  <a:lnTo>
                    <a:pt x="82" y="194"/>
                  </a:lnTo>
                  <a:lnTo>
                    <a:pt x="82" y="205"/>
                  </a:lnTo>
                  <a:lnTo>
                    <a:pt x="76" y="214"/>
                  </a:lnTo>
                  <a:lnTo>
                    <a:pt x="74" y="224"/>
                  </a:lnTo>
                  <a:lnTo>
                    <a:pt x="72" y="233"/>
                  </a:lnTo>
                  <a:lnTo>
                    <a:pt x="76" y="243"/>
                  </a:lnTo>
                  <a:lnTo>
                    <a:pt x="78" y="249"/>
                  </a:lnTo>
                  <a:lnTo>
                    <a:pt x="84" y="256"/>
                  </a:lnTo>
                  <a:lnTo>
                    <a:pt x="89" y="260"/>
                  </a:lnTo>
                  <a:lnTo>
                    <a:pt x="99" y="266"/>
                  </a:lnTo>
                  <a:lnTo>
                    <a:pt x="107" y="268"/>
                  </a:lnTo>
                  <a:lnTo>
                    <a:pt x="114" y="270"/>
                  </a:lnTo>
                  <a:lnTo>
                    <a:pt x="124" y="270"/>
                  </a:lnTo>
                  <a:lnTo>
                    <a:pt x="135" y="270"/>
                  </a:lnTo>
                  <a:lnTo>
                    <a:pt x="143" y="268"/>
                  </a:lnTo>
                  <a:lnTo>
                    <a:pt x="152" y="264"/>
                  </a:lnTo>
                  <a:lnTo>
                    <a:pt x="162" y="258"/>
                  </a:lnTo>
                  <a:lnTo>
                    <a:pt x="171" y="254"/>
                  </a:lnTo>
                  <a:lnTo>
                    <a:pt x="186" y="241"/>
                  </a:lnTo>
                  <a:lnTo>
                    <a:pt x="198" y="228"/>
                  </a:lnTo>
                  <a:lnTo>
                    <a:pt x="209" y="211"/>
                  </a:lnTo>
                  <a:lnTo>
                    <a:pt x="217" y="195"/>
                  </a:lnTo>
                  <a:lnTo>
                    <a:pt x="221" y="176"/>
                  </a:lnTo>
                  <a:lnTo>
                    <a:pt x="224" y="159"/>
                  </a:lnTo>
                  <a:lnTo>
                    <a:pt x="224" y="140"/>
                  </a:lnTo>
                  <a:lnTo>
                    <a:pt x="224" y="121"/>
                  </a:lnTo>
                  <a:lnTo>
                    <a:pt x="221" y="102"/>
                  </a:lnTo>
                  <a:lnTo>
                    <a:pt x="215" y="87"/>
                  </a:lnTo>
                  <a:lnTo>
                    <a:pt x="205" y="70"/>
                  </a:lnTo>
                  <a:lnTo>
                    <a:pt x="196" y="57"/>
                  </a:lnTo>
                  <a:lnTo>
                    <a:pt x="181" y="43"/>
                  </a:lnTo>
                  <a:lnTo>
                    <a:pt x="165" y="36"/>
                  </a:lnTo>
                  <a:lnTo>
                    <a:pt x="148" y="28"/>
                  </a:lnTo>
                  <a:lnTo>
                    <a:pt x="129" y="28"/>
                  </a:lnTo>
                  <a:lnTo>
                    <a:pt x="116" y="24"/>
                  </a:lnTo>
                  <a:lnTo>
                    <a:pt x="103" y="22"/>
                  </a:lnTo>
                  <a:lnTo>
                    <a:pt x="91" y="22"/>
                  </a:lnTo>
                  <a:lnTo>
                    <a:pt x="80" y="24"/>
                  </a:lnTo>
                  <a:lnTo>
                    <a:pt x="67" y="24"/>
                  </a:lnTo>
                  <a:lnTo>
                    <a:pt x="55" y="26"/>
                  </a:lnTo>
                  <a:lnTo>
                    <a:pt x="42" y="24"/>
                  </a:lnTo>
                  <a:lnTo>
                    <a:pt x="32" y="24"/>
                  </a:lnTo>
                  <a:lnTo>
                    <a:pt x="34" y="19"/>
                  </a:lnTo>
                  <a:lnTo>
                    <a:pt x="42" y="11"/>
                  </a:lnTo>
                  <a:lnTo>
                    <a:pt x="48" y="5"/>
                  </a:lnTo>
                  <a:lnTo>
                    <a:pt x="51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1" name="Freeform 29">
              <a:extLst>
                <a:ext uri="{FF2B5EF4-FFF2-40B4-BE49-F238E27FC236}">
                  <a16:creationId xmlns:a16="http://schemas.microsoft.com/office/drawing/2014/main" id="{5BCBDFAF-B480-03C9-ECB9-56F3473086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3" y="880"/>
              <a:ext cx="62" cy="38"/>
            </a:xfrm>
            <a:custGeom>
              <a:avLst/>
              <a:gdLst>
                <a:gd name="T0" fmla="*/ 0 w 202"/>
                <a:gd name="T1" fmla="*/ 0 h 137"/>
                <a:gd name="T2" fmla="*/ 0 w 202"/>
                <a:gd name="T3" fmla="*/ 0 h 137"/>
                <a:gd name="T4" fmla="*/ 0 w 202"/>
                <a:gd name="T5" fmla="*/ 0 h 137"/>
                <a:gd name="T6" fmla="*/ 0 w 202"/>
                <a:gd name="T7" fmla="*/ 0 h 137"/>
                <a:gd name="T8" fmla="*/ 0 w 202"/>
                <a:gd name="T9" fmla="*/ 0 h 137"/>
                <a:gd name="T10" fmla="*/ 0 w 202"/>
                <a:gd name="T11" fmla="*/ 0 h 137"/>
                <a:gd name="T12" fmla="*/ 0 w 202"/>
                <a:gd name="T13" fmla="*/ 0 h 137"/>
                <a:gd name="T14" fmla="*/ 0 w 202"/>
                <a:gd name="T15" fmla="*/ 0 h 137"/>
                <a:gd name="T16" fmla="*/ 0 w 202"/>
                <a:gd name="T17" fmla="*/ 0 h 137"/>
                <a:gd name="T18" fmla="*/ 0 w 202"/>
                <a:gd name="T19" fmla="*/ 0 h 137"/>
                <a:gd name="T20" fmla="*/ 0 w 202"/>
                <a:gd name="T21" fmla="*/ 0 h 137"/>
                <a:gd name="T22" fmla="*/ 0 w 202"/>
                <a:gd name="T23" fmla="*/ 0 h 137"/>
                <a:gd name="T24" fmla="*/ 0 w 202"/>
                <a:gd name="T25" fmla="*/ 0 h 137"/>
                <a:gd name="T26" fmla="*/ 0 w 202"/>
                <a:gd name="T27" fmla="*/ 0 h 137"/>
                <a:gd name="T28" fmla="*/ 0 w 202"/>
                <a:gd name="T29" fmla="*/ 0 h 137"/>
                <a:gd name="T30" fmla="*/ 0 w 202"/>
                <a:gd name="T31" fmla="*/ 0 h 137"/>
                <a:gd name="T32" fmla="*/ 0 w 202"/>
                <a:gd name="T33" fmla="*/ 0 h 137"/>
                <a:gd name="T34" fmla="*/ 0 w 202"/>
                <a:gd name="T35" fmla="*/ 0 h 137"/>
                <a:gd name="T36" fmla="*/ 0 w 202"/>
                <a:gd name="T37" fmla="*/ 0 h 137"/>
                <a:gd name="T38" fmla="*/ 0 w 202"/>
                <a:gd name="T39" fmla="*/ 0 h 137"/>
                <a:gd name="T40" fmla="*/ 0 w 202"/>
                <a:gd name="T41" fmla="*/ 0 h 137"/>
                <a:gd name="T42" fmla="*/ 0 w 202"/>
                <a:gd name="T43" fmla="*/ 0 h 137"/>
                <a:gd name="T44" fmla="*/ 0 w 202"/>
                <a:gd name="T45" fmla="*/ 0 h 137"/>
                <a:gd name="T46" fmla="*/ 0 w 202"/>
                <a:gd name="T47" fmla="*/ 0 h 137"/>
                <a:gd name="T48" fmla="*/ 0 w 202"/>
                <a:gd name="T49" fmla="*/ 0 h 137"/>
                <a:gd name="T50" fmla="*/ 0 w 202"/>
                <a:gd name="T51" fmla="*/ 0 h 137"/>
                <a:gd name="T52" fmla="*/ 0 w 202"/>
                <a:gd name="T53" fmla="*/ 0 h 137"/>
                <a:gd name="T54" fmla="*/ 0 w 202"/>
                <a:gd name="T55" fmla="*/ 0 h 137"/>
                <a:gd name="T56" fmla="*/ 0 w 202"/>
                <a:gd name="T57" fmla="*/ 0 h 137"/>
                <a:gd name="T58" fmla="*/ 0 w 202"/>
                <a:gd name="T59" fmla="*/ 0 h 137"/>
                <a:gd name="T60" fmla="*/ 0 w 202"/>
                <a:gd name="T61" fmla="*/ 0 h 137"/>
                <a:gd name="T62" fmla="*/ 0 w 202"/>
                <a:gd name="T63" fmla="*/ 0 h 137"/>
                <a:gd name="T64" fmla="*/ 0 w 202"/>
                <a:gd name="T65" fmla="*/ 0 h 137"/>
                <a:gd name="T66" fmla="*/ 0 w 202"/>
                <a:gd name="T67" fmla="*/ 0 h 137"/>
                <a:gd name="T68" fmla="*/ 0 w 202"/>
                <a:gd name="T69" fmla="*/ 0 h 137"/>
                <a:gd name="T70" fmla="*/ 0 w 202"/>
                <a:gd name="T71" fmla="*/ 0 h 137"/>
                <a:gd name="T72" fmla="*/ 0 w 202"/>
                <a:gd name="T73" fmla="*/ 0 h 137"/>
                <a:gd name="T74" fmla="*/ 0 w 202"/>
                <a:gd name="T75" fmla="*/ 0 h 137"/>
                <a:gd name="T76" fmla="*/ 0 w 202"/>
                <a:gd name="T77" fmla="*/ 0 h 137"/>
                <a:gd name="T78" fmla="*/ 0 w 202"/>
                <a:gd name="T79" fmla="*/ 0 h 137"/>
                <a:gd name="T80" fmla="*/ 0 w 202"/>
                <a:gd name="T81" fmla="*/ 0 h 137"/>
                <a:gd name="T82" fmla="*/ 0 w 202"/>
                <a:gd name="T83" fmla="*/ 0 h 137"/>
                <a:gd name="T84" fmla="*/ 0 w 202"/>
                <a:gd name="T85" fmla="*/ 0 h 137"/>
                <a:gd name="T86" fmla="*/ 0 w 202"/>
                <a:gd name="T87" fmla="*/ 0 h 137"/>
                <a:gd name="T88" fmla="*/ 0 w 202"/>
                <a:gd name="T89" fmla="*/ 0 h 13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202"/>
                <a:gd name="T136" fmla="*/ 0 h 137"/>
                <a:gd name="T137" fmla="*/ 202 w 202"/>
                <a:gd name="T138" fmla="*/ 137 h 137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202" h="137">
                  <a:moveTo>
                    <a:pt x="202" y="0"/>
                  </a:moveTo>
                  <a:lnTo>
                    <a:pt x="202" y="15"/>
                  </a:lnTo>
                  <a:lnTo>
                    <a:pt x="202" y="29"/>
                  </a:lnTo>
                  <a:lnTo>
                    <a:pt x="202" y="38"/>
                  </a:lnTo>
                  <a:lnTo>
                    <a:pt x="198" y="51"/>
                  </a:lnTo>
                  <a:lnTo>
                    <a:pt x="192" y="59"/>
                  </a:lnTo>
                  <a:lnTo>
                    <a:pt x="181" y="67"/>
                  </a:lnTo>
                  <a:lnTo>
                    <a:pt x="171" y="67"/>
                  </a:lnTo>
                  <a:lnTo>
                    <a:pt x="164" y="70"/>
                  </a:lnTo>
                  <a:lnTo>
                    <a:pt x="151" y="70"/>
                  </a:lnTo>
                  <a:lnTo>
                    <a:pt x="141" y="70"/>
                  </a:lnTo>
                  <a:lnTo>
                    <a:pt x="130" y="69"/>
                  </a:lnTo>
                  <a:lnTo>
                    <a:pt x="120" y="70"/>
                  </a:lnTo>
                  <a:lnTo>
                    <a:pt x="111" y="70"/>
                  </a:lnTo>
                  <a:lnTo>
                    <a:pt x="103" y="76"/>
                  </a:lnTo>
                  <a:lnTo>
                    <a:pt x="93" y="78"/>
                  </a:lnTo>
                  <a:lnTo>
                    <a:pt x="86" y="82"/>
                  </a:lnTo>
                  <a:lnTo>
                    <a:pt x="76" y="88"/>
                  </a:lnTo>
                  <a:lnTo>
                    <a:pt x="71" y="93"/>
                  </a:lnTo>
                  <a:lnTo>
                    <a:pt x="61" y="97"/>
                  </a:lnTo>
                  <a:lnTo>
                    <a:pt x="54" y="103"/>
                  </a:lnTo>
                  <a:lnTo>
                    <a:pt x="48" y="108"/>
                  </a:lnTo>
                  <a:lnTo>
                    <a:pt x="40" y="116"/>
                  </a:lnTo>
                  <a:lnTo>
                    <a:pt x="27" y="127"/>
                  </a:lnTo>
                  <a:lnTo>
                    <a:pt x="14" y="137"/>
                  </a:lnTo>
                  <a:lnTo>
                    <a:pt x="6" y="127"/>
                  </a:lnTo>
                  <a:lnTo>
                    <a:pt x="0" y="122"/>
                  </a:lnTo>
                  <a:lnTo>
                    <a:pt x="8" y="112"/>
                  </a:lnTo>
                  <a:lnTo>
                    <a:pt x="16" y="101"/>
                  </a:lnTo>
                  <a:lnTo>
                    <a:pt x="23" y="89"/>
                  </a:lnTo>
                  <a:lnTo>
                    <a:pt x="31" y="80"/>
                  </a:lnTo>
                  <a:lnTo>
                    <a:pt x="38" y="70"/>
                  </a:lnTo>
                  <a:lnTo>
                    <a:pt x="48" y="61"/>
                  </a:lnTo>
                  <a:lnTo>
                    <a:pt x="55" y="51"/>
                  </a:lnTo>
                  <a:lnTo>
                    <a:pt x="65" y="42"/>
                  </a:lnTo>
                  <a:lnTo>
                    <a:pt x="73" y="32"/>
                  </a:lnTo>
                  <a:lnTo>
                    <a:pt x="80" y="25"/>
                  </a:lnTo>
                  <a:lnTo>
                    <a:pt x="90" y="19"/>
                  </a:lnTo>
                  <a:lnTo>
                    <a:pt x="103" y="13"/>
                  </a:lnTo>
                  <a:lnTo>
                    <a:pt x="112" y="8"/>
                  </a:lnTo>
                  <a:lnTo>
                    <a:pt x="122" y="4"/>
                  </a:lnTo>
                  <a:lnTo>
                    <a:pt x="135" y="0"/>
                  </a:lnTo>
                  <a:lnTo>
                    <a:pt x="149" y="0"/>
                  </a:lnTo>
                  <a:lnTo>
                    <a:pt x="20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2" name="Freeform 30">
              <a:extLst>
                <a:ext uri="{FF2B5EF4-FFF2-40B4-BE49-F238E27FC236}">
                  <a16:creationId xmlns:a16="http://schemas.microsoft.com/office/drawing/2014/main" id="{2B8120BC-CB45-CDAB-514C-503ADBF24A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9" y="891"/>
              <a:ext cx="85" cy="65"/>
            </a:xfrm>
            <a:custGeom>
              <a:avLst/>
              <a:gdLst>
                <a:gd name="T0" fmla="*/ 0 w 278"/>
                <a:gd name="T1" fmla="*/ 0 h 230"/>
                <a:gd name="T2" fmla="*/ 0 w 278"/>
                <a:gd name="T3" fmla="*/ 0 h 230"/>
                <a:gd name="T4" fmla="*/ 0 w 278"/>
                <a:gd name="T5" fmla="*/ 0 h 230"/>
                <a:gd name="T6" fmla="*/ 0 w 278"/>
                <a:gd name="T7" fmla="*/ 0 h 230"/>
                <a:gd name="T8" fmla="*/ 0 w 278"/>
                <a:gd name="T9" fmla="*/ 0 h 230"/>
                <a:gd name="T10" fmla="*/ 0 w 278"/>
                <a:gd name="T11" fmla="*/ 0 h 230"/>
                <a:gd name="T12" fmla="*/ 0 w 278"/>
                <a:gd name="T13" fmla="*/ 0 h 230"/>
                <a:gd name="T14" fmla="*/ 0 w 278"/>
                <a:gd name="T15" fmla="*/ 0 h 230"/>
                <a:gd name="T16" fmla="*/ 0 w 278"/>
                <a:gd name="T17" fmla="*/ 0 h 230"/>
                <a:gd name="T18" fmla="*/ 0 w 278"/>
                <a:gd name="T19" fmla="*/ 0 h 230"/>
                <a:gd name="T20" fmla="*/ 0 w 278"/>
                <a:gd name="T21" fmla="*/ 0 h 230"/>
                <a:gd name="T22" fmla="*/ 0 w 278"/>
                <a:gd name="T23" fmla="*/ 0 h 230"/>
                <a:gd name="T24" fmla="*/ 0 w 278"/>
                <a:gd name="T25" fmla="*/ 0 h 230"/>
                <a:gd name="T26" fmla="*/ 0 w 278"/>
                <a:gd name="T27" fmla="*/ 0 h 230"/>
                <a:gd name="T28" fmla="*/ 0 w 278"/>
                <a:gd name="T29" fmla="*/ 0 h 230"/>
                <a:gd name="T30" fmla="*/ 0 w 278"/>
                <a:gd name="T31" fmla="*/ 0 h 230"/>
                <a:gd name="T32" fmla="*/ 0 w 278"/>
                <a:gd name="T33" fmla="*/ 0 h 230"/>
                <a:gd name="T34" fmla="*/ 0 w 278"/>
                <a:gd name="T35" fmla="*/ 0 h 230"/>
                <a:gd name="T36" fmla="*/ 0 w 278"/>
                <a:gd name="T37" fmla="*/ 0 h 230"/>
                <a:gd name="T38" fmla="*/ 0 w 278"/>
                <a:gd name="T39" fmla="*/ 0 h 230"/>
                <a:gd name="T40" fmla="*/ 0 w 278"/>
                <a:gd name="T41" fmla="*/ 0 h 230"/>
                <a:gd name="T42" fmla="*/ 0 w 278"/>
                <a:gd name="T43" fmla="*/ 0 h 230"/>
                <a:gd name="T44" fmla="*/ 0 w 278"/>
                <a:gd name="T45" fmla="*/ 0 h 230"/>
                <a:gd name="T46" fmla="*/ 0 w 278"/>
                <a:gd name="T47" fmla="*/ 0 h 230"/>
                <a:gd name="T48" fmla="*/ 0 w 278"/>
                <a:gd name="T49" fmla="*/ 0 h 230"/>
                <a:gd name="T50" fmla="*/ 0 w 278"/>
                <a:gd name="T51" fmla="*/ 0 h 230"/>
                <a:gd name="T52" fmla="*/ 0 w 278"/>
                <a:gd name="T53" fmla="*/ 0 h 230"/>
                <a:gd name="T54" fmla="*/ 0 w 278"/>
                <a:gd name="T55" fmla="*/ 0 h 230"/>
                <a:gd name="T56" fmla="*/ 0 w 278"/>
                <a:gd name="T57" fmla="*/ 0 h 230"/>
                <a:gd name="T58" fmla="*/ 0 w 278"/>
                <a:gd name="T59" fmla="*/ 0 h 230"/>
                <a:gd name="T60" fmla="*/ 0 w 278"/>
                <a:gd name="T61" fmla="*/ 0 h 230"/>
                <a:gd name="T62" fmla="*/ 0 w 278"/>
                <a:gd name="T63" fmla="*/ 0 h 23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78"/>
                <a:gd name="T97" fmla="*/ 0 h 230"/>
                <a:gd name="T98" fmla="*/ 278 w 278"/>
                <a:gd name="T99" fmla="*/ 230 h 23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78" h="230">
                  <a:moveTo>
                    <a:pt x="240" y="0"/>
                  </a:moveTo>
                  <a:lnTo>
                    <a:pt x="248" y="0"/>
                  </a:lnTo>
                  <a:lnTo>
                    <a:pt x="259" y="2"/>
                  </a:lnTo>
                  <a:lnTo>
                    <a:pt x="268" y="2"/>
                  </a:lnTo>
                  <a:lnTo>
                    <a:pt x="278" y="6"/>
                  </a:lnTo>
                  <a:lnTo>
                    <a:pt x="274" y="11"/>
                  </a:lnTo>
                  <a:lnTo>
                    <a:pt x="270" y="21"/>
                  </a:lnTo>
                  <a:lnTo>
                    <a:pt x="255" y="19"/>
                  </a:lnTo>
                  <a:lnTo>
                    <a:pt x="240" y="23"/>
                  </a:lnTo>
                  <a:lnTo>
                    <a:pt x="229" y="27"/>
                  </a:lnTo>
                  <a:lnTo>
                    <a:pt x="217" y="36"/>
                  </a:lnTo>
                  <a:lnTo>
                    <a:pt x="208" y="42"/>
                  </a:lnTo>
                  <a:lnTo>
                    <a:pt x="198" y="51"/>
                  </a:lnTo>
                  <a:lnTo>
                    <a:pt x="189" y="63"/>
                  </a:lnTo>
                  <a:lnTo>
                    <a:pt x="181" y="74"/>
                  </a:lnTo>
                  <a:lnTo>
                    <a:pt x="173" y="86"/>
                  </a:lnTo>
                  <a:lnTo>
                    <a:pt x="166" y="97"/>
                  </a:lnTo>
                  <a:lnTo>
                    <a:pt x="156" y="110"/>
                  </a:lnTo>
                  <a:lnTo>
                    <a:pt x="149" y="124"/>
                  </a:lnTo>
                  <a:lnTo>
                    <a:pt x="141" y="133"/>
                  </a:lnTo>
                  <a:lnTo>
                    <a:pt x="134" y="146"/>
                  </a:lnTo>
                  <a:lnTo>
                    <a:pt x="124" y="158"/>
                  </a:lnTo>
                  <a:lnTo>
                    <a:pt x="114" y="167"/>
                  </a:lnTo>
                  <a:lnTo>
                    <a:pt x="105" y="177"/>
                  </a:lnTo>
                  <a:lnTo>
                    <a:pt x="99" y="190"/>
                  </a:lnTo>
                  <a:lnTo>
                    <a:pt x="92" y="203"/>
                  </a:lnTo>
                  <a:lnTo>
                    <a:pt x="84" y="219"/>
                  </a:lnTo>
                  <a:lnTo>
                    <a:pt x="78" y="222"/>
                  </a:lnTo>
                  <a:lnTo>
                    <a:pt x="71" y="226"/>
                  </a:lnTo>
                  <a:lnTo>
                    <a:pt x="63" y="228"/>
                  </a:lnTo>
                  <a:lnTo>
                    <a:pt x="54" y="230"/>
                  </a:lnTo>
                  <a:lnTo>
                    <a:pt x="44" y="228"/>
                  </a:lnTo>
                  <a:lnTo>
                    <a:pt x="31" y="226"/>
                  </a:lnTo>
                  <a:lnTo>
                    <a:pt x="18" y="221"/>
                  </a:lnTo>
                  <a:lnTo>
                    <a:pt x="2" y="215"/>
                  </a:lnTo>
                  <a:lnTo>
                    <a:pt x="0" y="203"/>
                  </a:lnTo>
                  <a:lnTo>
                    <a:pt x="8" y="196"/>
                  </a:lnTo>
                  <a:lnTo>
                    <a:pt x="12" y="192"/>
                  </a:lnTo>
                  <a:lnTo>
                    <a:pt x="21" y="190"/>
                  </a:lnTo>
                  <a:lnTo>
                    <a:pt x="29" y="186"/>
                  </a:lnTo>
                  <a:lnTo>
                    <a:pt x="38" y="184"/>
                  </a:lnTo>
                  <a:lnTo>
                    <a:pt x="46" y="181"/>
                  </a:lnTo>
                  <a:lnTo>
                    <a:pt x="54" y="177"/>
                  </a:lnTo>
                  <a:lnTo>
                    <a:pt x="63" y="175"/>
                  </a:lnTo>
                  <a:lnTo>
                    <a:pt x="71" y="171"/>
                  </a:lnTo>
                  <a:lnTo>
                    <a:pt x="82" y="164"/>
                  </a:lnTo>
                  <a:lnTo>
                    <a:pt x="92" y="156"/>
                  </a:lnTo>
                  <a:lnTo>
                    <a:pt x="101" y="145"/>
                  </a:lnTo>
                  <a:lnTo>
                    <a:pt x="111" y="133"/>
                  </a:lnTo>
                  <a:lnTo>
                    <a:pt x="118" y="124"/>
                  </a:lnTo>
                  <a:lnTo>
                    <a:pt x="128" y="112"/>
                  </a:lnTo>
                  <a:lnTo>
                    <a:pt x="135" y="101"/>
                  </a:lnTo>
                  <a:lnTo>
                    <a:pt x="143" y="87"/>
                  </a:lnTo>
                  <a:lnTo>
                    <a:pt x="153" y="78"/>
                  </a:lnTo>
                  <a:lnTo>
                    <a:pt x="160" y="67"/>
                  </a:lnTo>
                  <a:lnTo>
                    <a:pt x="166" y="53"/>
                  </a:lnTo>
                  <a:lnTo>
                    <a:pt x="175" y="44"/>
                  </a:lnTo>
                  <a:lnTo>
                    <a:pt x="183" y="32"/>
                  </a:lnTo>
                  <a:lnTo>
                    <a:pt x="194" y="25"/>
                  </a:lnTo>
                  <a:lnTo>
                    <a:pt x="202" y="17"/>
                  </a:lnTo>
                  <a:lnTo>
                    <a:pt x="213" y="10"/>
                  </a:lnTo>
                  <a:lnTo>
                    <a:pt x="227" y="2"/>
                  </a:lnTo>
                  <a:lnTo>
                    <a:pt x="24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3" name="Freeform 31">
              <a:extLst>
                <a:ext uri="{FF2B5EF4-FFF2-40B4-BE49-F238E27FC236}">
                  <a16:creationId xmlns:a16="http://schemas.microsoft.com/office/drawing/2014/main" id="{FCD5080D-0C80-FAEB-B9FD-D3E1824962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98" y="897"/>
              <a:ext cx="76" cy="20"/>
            </a:xfrm>
            <a:custGeom>
              <a:avLst/>
              <a:gdLst>
                <a:gd name="T0" fmla="*/ 0 w 249"/>
                <a:gd name="T1" fmla="*/ 0 h 72"/>
                <a:gd name="T2" fmla="*/ 0 w 249"/>
                <a:gd name="T3" fmla="*/ 0 h 72"/>
                <a:gd name="T4" fmla="*/ 0 w 249"/>
                <a:gd name="T5" fmla="*/ 0 h 72"/>
                <a:gd name="T6" fmla="*/ 0 w 249"/>
                <a:gd name="T7" fmla="*/ 0 h 72"/>
                <a:gd name="T8" fmla="*/ 0 w 249"/>
                <a:gd name="T9" fmla="*/ 0 h 72"/>
                <a:gd name="T10" fmla="*/ 0 w 249"/>
                <a:gd name="T11" fmla="*/ 0 h 72"/>
                <a:gd name="T12" fmla="*/ 0 w 249"/>
                <a:gd name="T13" fmla="*/ 0 h 72"/>
                <a:gd name="T14" fmla="*/ 0 w 249"/>
                <a:gd name="T15" fmla="*/ 0 h 72"/>
                <a:gd name="T16" fmla="*/ 0 w 249"/>
                <a:gd name="T17" fmla="*/ 0 h 72"/>
                <a:gd name="T18" fmla="*/ 0 w 249"/>
                <a:gd name="T19" fmla="*/ 0 h 72"/>
                <a:gd name="T20" fmla="*/ 0 w 249"/>
                <a:gd name="T21" fmla="*/ 0 h 72"/>
                <a:gd name="T22" fmla="*/ 0 w 249"/>
                <a:gd name="T23" fmla="*/ 0 h 72"/>
                <a:gd name="T24" fmla="*/ 0 w 249"/>
                <a:gd name="T25" fmla="*/ 0 h 72"/>
                <a:gd name="T26" fmla="*/ 0 w 249"/>
                <a:gd name="T27" fmla="*/ 0 h 72"/>
                <a:gd name="T28" fmla="*/ 0 w 249"/>
                <a:gd name="T29" fmla="*/ 0 h 72"/>
                <a:gd name="T30" fmla="*/ 0 w 249"/>
                <a:gd name="T31" fmla="*/ 0 h 72"/>
                <a:gd name="T32" fmla="*/ 0 w 249"/>
                <a:gd name="T33" fmla="*/ 0 h 72"/>
                <a:gd name="T34" fmla="*/ 0 w 249"/>
                <a:gd name="T35" fmla="*/ 0 h 72"/>
                <a:gd name="T36" fmla="*/ 0 w 249"/>
                <a:gd name="T37" fmla="*/ 0 h 72"/>
                <a:gd name="T38" fmla="*/ 0 w 249"/>
                <a:gd name="T39" fmla="*/ 0 h 72"/>
                <a:gd name="T40" fmla="*/ 0 w 249"/>
                <a:gd name="T41" fmla="*/ 0 h 72"/>
                <a:gd name="T42" fmla="*/ 0 w 249"/>
                <a:gd name="T43" fmla="*/ 0 h 72"/>
                <a:gd name="T44" fmla="*/ 0 w 249"/>
                <a:gd name="T45" fmla="*/ 0 h 72"/>
                <a:gd name="T46" fmla="*/ 0 w 249"/>
                <a:gd name="T47" fmla="*/ 0 h 72"/>
                <a:gd name="T48" fmla="*/ 0 w 249"/>
                <a:gd name="T49" fmla="*/ 0 h 72"/>
                <a:gd name="T50" fmla="*/ 0 w 249"/>
                <a:gd name="T51" fmla="*/ 0 h 72"/>
                <a:gd name="T52" fmla="*/ 0 w 249"/>
                <a:gd name="T53" fmla="*/ 0 h 72"/>
                <a:gd name="T54" fmla="*/ 0 w 249"/>
                <a:gd name="T55" fmla="*/ 0 h 72"/>
                <a:gd name="T56" fmla="*/ 0 w 249"/>
                <a:gd name="T57" fmla="*/ 0 h 72"/>
                <a:gd name="T58" fmla="*/ 0 w 249"/>
                <a:gd name="T59" fmla="*/ 0 h 72"/>
                <a:gd name="T60" fmla="*/ 0 w 249"/>
                <a:gd name="T61" fmla="*/ 0 h 72"/>
                <a:gd name="T62" fmla="*/ 0 w 249"/>
                <a:gd name="T63" fmla="*/ 0 h 72"/>
                <a:gd name="T64" fmla="*/ 0 w 249"/>
                <a:gd name="T65" fmla="*/ 0 h 72"/>
                <a:gd name="T66" fmla="*/ 0 w 249"/>
                <a:gd name="T67" fmla="*/ 0 h 72"/>
                <a:gd name="T68" fmla="*/ 0 w 249"/>
                <a:gd name="T69" fmla="*/ 0 h 72"/>
                <a:gd name="T70" fmla="*/ 0 w 249"/>
                <a:gd name="T71" fmla="*/ 0 h 72"/>
                <a:gd name="T72" fmla="*/ 0 w 249"/>
                <a:gd name="T73" fmla="*/ 0 h 72"/>
                <a:gd name="T74" fmla="*/ 0 w 249"/>
                <a:gd name="T75" fmla="*/ 0 h 72"/>
                <a:gd name="T76" fmla="*/ 0 w 249"/>
                <a:gd name="T77" fmla="*/ 0 h 72"/>
                <a:gd name="T78" fmla="*/ 0 w 249"/>
                <a:gd name="T79" fmla="*/ 0 h 72"/>
                <a:gd name="T80" fmla="*/ 0 w 249"/>
                <a:gd name="T81" fmla="*/ 0 h 72"/>
                <a:gd name="T82" fmla="*/ 0 w 249"/>
                <a:gd name="T83" fmla="*/ 0 h 72"/>
                <a:gd name="T84" fmla="*/ 0 w 249"/>
                <a:gd name="T85" fmla="*/ 0 h 72"/>
                <a:gd name="T86" fmla="*/ 0 w 249"/>
                <a:gd name="T87" fmla="*/ 0 h 72"/>
                <a:gd name="T88" fmla="*/ 0 w 249"/>
                <a:gd name="T89" fmla="*/ 0 h 72"/>
                <a:gd name="T90" fmla="*/ 0 w 249"/>
                <a:gd name="T91" fmla="*/ 0 h 72"/>
                <a:gd name="T92" fmla="*/ 0 w 249"/>
                <a:gd name="T93" fmla="*/ 0 h 72"/>
                <a:gd name="T94" fmla="*/ 0 w 249"/>
                <a:gd name="T95" fmla="*/ 0 h 72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249"/>
                <a:gd name="T145" fmla="*/ 0 h 72"/>
                <a:gd name="T146" fmla="*/ 249 w 249"/>
                <a:gd name="T147" fmla="*/ 72 h 72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249" h="72">
                  <a:moveTo>
                    <a:pt x="2" y="0"/>
                  </a:moveTo>
                  <a:lnTo>
                    <a:pt x="13" y="2"/>
                  </a:lnTo>
                  <a:lnTo>
                    <a:pt x="29" y="6"/>
                  </a:lnTo>
                  <a:lnTo>
                    <a:pt x="42" y="9"/>
                  </a:lnTo>
                  <a:lnTo>
                    <a:pt x="57" y="13"/>
                  </a:lnTo>
                  <a:lnTo>
                    <a:pt x="70" y="15"/>
                  </a:lnTo>
                  <a:lnTo>
                    <a:pt x="86" y="19"/>
                  </a:lnTo>
                  <a:lnTo>
                    <a:pt x="101" y="19"/>
                  </a:lnTo>
                  <a:lnTo>
                    <a:pt x="116" y="23"/>
                  </a:lnTo>
                  <a:lnTo>
                    <a:pt x="131" y="23"/>
                  </a:lnTo>
                  <a:lnTo>
                    <a:pt x="146" y="23"/>
                  </a:lnTo>
                  <a:lnTo>
                    <a:pt x="162" y="21"/>
                  </a:lnTo>
                  <a:lnTo>
                    <a:pt x="175" y="21"/>
                  </a:lnTo>
                  <a:lnTo>
                    <a:pt x="188" y="19"/>
                  </a:lnTo>
                  <a:lnTo>
                    <a:pt x="203" y="17"/>
                  </a:lnTo>
                  <a:lnTo>
                    <a:pt x="219" y="15"/>
                  </a:lnTo>
                  <a:lnTo>
                    <a:pt x="234" y="11"/>
                  </a:lnTo>
                  <a:lnTo>
                    <a:pt x="239" y="11"/>
                  </a:lnTo>
                  <a:lnTo>
                    <a:pt x="249" y="11"/>
                  </a:lnTo>
                  <a:lnTo>
                    <a:pt x="245" y="23"/>
                  </a:lnTo>
                  <a:lnTo>
                    <a:pt x="239" y="32"/>
                  </a:lnTo>
                  <a:lnTo>
                    <a:pt x="228" y="36"/>
                  </a:lnTo>
                  <a:lnTo>
                    <a:pt x="217" y="38"/>
                  </a:lnTo>
                  <a:lnTo>
                    <a:pt x="207" y="38"/>
                  </a:lnTo>
                  <a:lnTo>
                    <a:pt x="201" y="38"/>
                  </a:lnTo>
                  <a:lnTo>
                    <a:pt x="194" y="38"/>
                  </a:lnTo>
                  <a:lnTo>
                    <a:pt x="186" y="40"/>
                  </a:lnTo>
                  <a:lnTo>
                    <a:pt x="171" y="40"/>
                  </a:lnTo>
                  <a:lnTo>
                    <a:pt x="162" y="44"/>
                  </a:lnTo>
                  <a:lnTo>
                    <a:pt x="152" y="47"/>
                  </a:lnTo>
                  <a:lnTo>
                    <a:pt x="141" y="57"/>
                  </a:lnTo>
                  <a:lnTo>
                    <a:pt x="129" y="66"/>
                  </a:lnTo>
                  <a:lnTo>
                    <a:pt x="124" y="72"/>
                  </a:lnTo>
                  <a:lnTo>
                    <a:pt x="114" y="66"/>
                  </a:lnTo>
                  <a:lnTo>
                    <a:pt x="105" y="57"/>
                  </a:lnTo>
                  <a:lnTo>
                    <a:pt x="93" y="44"/>
                  </a:lnTo>
                  <a:lnTo>
                    <a:pt x="86" y="40"/>
                  </a:lnTo>
                  <a:lnTo>
                    <a:pt x="74" y="38"/>
                  </a:lnTo>
                  <a:lnTo>
                    <a:pt x="61" y="36"/>
                  </a:lnTo>
                  <a:lnTo>
                    <a:pt x="53" y="34"/>
                  </a:lnTo>
                  <a:lnTo>
                    <a:pt x="44" y="34"/>
                  </a:lnTo>
                  <a:lnTo>
                    <a:pt x="38" y="32"/>
                  </a:lnTo>
                  <a:lnTo>
                    <a:pt x="30" y="32"/>
                  </a:lnTo>
                  <a:lnTo>
                    <a:pt x="15" y="27"/>
                  </a:lnTo>
                  <a:lnTo>
                    <a:pt x="8" y="21"/>
                  </a:lnTo>
                  <a:lnTo>
                    <a:pt x="0" y="1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4" name="Freeform 32">
              <a:extLst>
                <a:ext uri="{FF2B5EF4-FFF2-40B4-BE49-F238E27FC236}">
                  <a16:creationId xmlns:a16="http://schemas.microsoft.com/office/drawing/2014/main" id="{DE1D8C53-C916-6E54-5969-65AD8602AF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3" y="920"/>
              <a:ext cx="63" cy="24"/>
            </a:xfrm>
            <a:custGeom>
              <a:avLst/>
              <a:gdLst>
                <a:gd name="T0" fmla="*/ 0 w 203"/>
                <a:gd name="T1" fmla="*/ 0 h 85"/>
                <a:gd name="T2" fmla="*/ 0 w 203"/>
                <a:gd name="T3" fmla="*/ 0 h 85"/>
                <a:gd name="T4" fmla="*/ 0 w 203"/>
                <a:gd name="T5" fmla="*/ 0 h 85"/>
                <a:gd name="T6" fmla="*/ 0 w 203"/>
                <a:gd name="T7" fmla="*/ 0 h 85"/>
                <a:gd name="T8" fmla="*/ 0 w 203"/>
                <a:gd name="T9" fmla="*/ 0 h 85"/>
                <a:gd name="T10" fmla="*/ 0 w 203"/>
                <a:gd name="T11" fmla="*/ 0 h 85"/>
                <a:gd name="T12" fmla="*/ 0 w 203"/>
                <a:gd name="T13" fmla="*/ 0 h 85"/>
                <a:gd name="T14" fmla="*/ 0 w 203"/>
                <a:gd name="T15" fmla="*/ 0 h 85"/>
                <a:gd name="T16" fmla="*/ 0 w 203"/>
                <a:gd name="T17" fmla="*/ 0 h 85"/>
                <a:gd name="T18" fmla="*/ 0 w 203"/>
                <a:gd name="T19" fmla="*/ 0 h 85"/>
                <a:gd name="T20" fmla="*/ 0 w 203"/>
                <a:gd name="T21" fmla="*/ 0 h 85"/>
                <a:gd name="T22" fmla="*/ 0 w 203"/>
                <a:gd name="T23" fmla="*/ 0 h 85"/>
                <a:gd name="T24" fmla="*/ 0 w 203"/>
                <a:gd name="T25" fmla="*/ 0 h 85"/>
                <a:gd name="T26" fmla="*/ 0 w 203"/>
                <a:gd name="T27" fmla="*/ 0 h 85"/>
                <a:gd name="T28" fmla="*/ 0 w 203"/>
                <a:gd name="T29" fmla="*/ 0 h 85"/>
                <a:gd name="T30" fmla="*/ 0 w 203"/>
                <a:gd name="T31" fmla="*/ 0 h 85"/>
                <a:gd name="T32" fmla="*/ 0 w 203"/>
                <a:gd name="T33" fmla="*/ 0 h 85"/>
                <a:gd name="T34" fmla="*/ 0 w 203"/>
                <a:gd name="T35" fmla="*/ 0 h 85"/>
                <a:gd name="T36" fmla="*/ 0 w 203"/>
                <a:gd name="T37" fmla="*/ 0 h 85"/>
                <a:gd name="T38" fmla="*/ 0 w 203"/>
                <a:gd name="T39" fmla="*/ 0 h 85"/>
                <a:gd name="T40" fmla="*/ 0 w 203"/>
                <a:gd name="T41" fmla="*/ 0 h 85"/>
                <a:gd name="T42" fmla="*/ 0 w 203"/>
                <a:gd name="T43" fmla="*/ 0 h 85"/>
                <a:gd name="T44" fmla="*/ 0 w 203"/>
                <a:gd name="T45" fmla="*/ 0 h 85"/>
                <a:gd name="T46" fmla="*/ 0 w 203"/>
                <a:gd name="T47" fmla="*/ 0 h 85"/>
                <a:gd name="T48" fmla="*/ 0 w 203"/>
                <a:gd name="T49" fmla="*/ 0 h 85"/>
                <a:gd name="T50" fmla="*/ 0 w 203"/>
                <a:gd name="T51" fmla="*/ 0 h 85"/>
                <a:gd name="T52" fmla="*/ 0 w 203"/>
                <a:gd name="T53" fmla="*/ 0 h 85"/>
                <a:gd name="T54" fmla="*/ 0 w 203"/>
                <a:gd name="T55" fmla="*/ 0 h 85"/>
                <a:gd name="T56" fmla="*/ 0 w 203"/>
                <a:gd name="T57" fmla="*/ 0 h 85"/>
                <a:gd name="T58" fmla="*/ 0 w 203"/>
                <a:gd name="T59" fmla="*/ 0 h 85"/>
                <a:gd name="T60" fmla="*/ 0 w 203"/>
                <a:gd name="T61" fmla="*/ 0 h 85"/>
                <a:gd name="T62" fmla="*/ 0 w 203"/>
                <a:gd name="T63" fmla="*/ 0 h 85"/>
                <a:gd name="T64" fmla="*/ 0 w 203"/>
                <a:gd name="T65" fmla="*/ 0 h 85"/>
                <a:gd name="T66" fmla="*/ 0 w 203"/>
                <a:gd name="T67" fmla="*/ 0 h 85"/>
                <a:gd name="T68" fmla="*/ 0 w 203"/>
                <a:gd name="T69" fmla="*/ 0 h 85"/>
                <a:gd name="T70" fmla="*/ 0 w 203"/>
                <a:gd name="T71" fmla="*/ 0 h 85"/>
                <a:gd name="T72" fmla="*/ 0 w 203"/>
                <a:gd name="T73" fmla="*/ 0 h 85"/>
                <a:gd name="T74" fmla="*/ 0 w 203"/>
                <a:gd name="T75" fmla="*/ 0 h 85"/>
                <a:gd name="T76" fmla="*/ 0 w 203"/>
                <a:gd name="T77" fmla="*/ 0 h 85"/>
                <a:gd name="T78" fmla="*/ 0 w 203"/>
                <a:gd name="T79" fmla="*/ 0 h 85"/>
                <a:gd name="T80" fmla="*/ 0 w 203"/>
                <a:gd name="T81" fmla="*/ 0 h 85"/>
                <a:gd name="T82" fmla="*/ 0 w 203"/>
                <a:gd name="T83" fmla="*/ 0 h 85"/>
                <a:gd name="T84" fmla="*/ 0 w 203"/>
                <a:gd name="T85" fmla="*/ 0 h 85"/>
                <a:gd name="T86" fmla="*/ 0 w 203"/>
                <a:gd name="T87" fmla="*/ 0 h 8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203"/>
                <a:gd name="T133" fmla="*/ 0 h 85"/>
                <a:gd name="T134" fmla="*/ 203 w 203"/>
                <a:gd name="T135" fmla="*/ 85 h 8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203" h="85">
                  <a:moveTo>
                    <a:pt x="2" y="0"/>
                  </a:moveTo>
                  <a:lnTo>
                    <a:pt x="13" y="2"/>
                  </a:lnTo>
                  <a:lnTo>
                    <a:pt x="27" y="5"/>
                  </a:lnTo>
                  <a:lnTo>
                    <a:pt x="38" y="7"/>
                  </a:lnTo>
                  <a:lnTo>
                    <a:pt x="51" y="11"/>
                  </a:lnTo>
                  <a:lnTo>
                    <a:pt x="61" y="11"/>
                  </a:lnTo>
                  <a:lnTo>
                    <a:pt x="74" y="11"/>
                  </a:lnTo>
                  <a:lnTo>
                    <a:pt x="86" y="11"/>
                  </a:lnTo>
                  <a:lnTo>
                    <a:pt x="97" y="13"/>
                  </a:lnTo>
                  <a:lnTo>
                    <a:pt x="110" y="11"/>
                  </a:lnTo>
                  <a:lnTo>
                    <a:pt x="122" y="11"/>
                  </a:lnTo>
                  <a:lnTo>
                    <a:pt x="135" y="11"/>
                  </a:lnTo>
                  <a:lnTo>
                    <a:pt x="146" y="11"/>
                  </a:lnTo>
                  <a:lnTo>
                    <a:pt x="158" y="11"/>
                  </a:lnTo>
                  <a:lnTo>
                    <a:pt x="171" y="11"/>
                  </a:lnTo>
                  <a:lnTo>
                    <a:pt x="184" y="11"/>
                  </a:lnTo>
                  <a:lnTo>
                    <a:pt x="200" y="11"/>
                  </a:lnTo>
                  <a:lnTo>
                    <a:pt x="198" y="15"/>
                  </a:lnTo>
                  <a:lnTo>
                    <a:pt x="200" y="21"/>
                  </a:lnTo>
                  <a:lnTo>
                    <a:pt x="202" y="28"/>
                  </a:lnTo>
                  <a:lnTo>
                    <a:pt x="203" y="36"/>
                  </a:lnTo>
                  <a:lnTo>
                    <a:pt x="194" y="36"/>
                  </a:lnTo>
                  <a:lnTo>
                    <a:pt x="186" y="38"/>
                  </a:lnTo>
                  <a:lnTo>
                    <a:pt x="181" y="40"/>
                  </a:lnTo>
                  <a:lnTo>
                    <a:pt x="173" y="45"/>
                  </a:lnTo>
                  <a:lnTo>
                    <a:pt x="158" y="53"/>
                  </a:lnTo>
                  <a:lnTo>
                    <a:pt x="145" y="62"/>
                  </a:lnTo>
                  <a:lnTo>
                    <a:pt x="129" y="68"/>
                  </a:lnTo>
                  <a:lnTo>
                    <a:pt x="116" y="78"/>
                  </a:lnTo>
                  <a:lnTo>
                    <a:pt x="101" y="81"/>
                  </a:lnTo>
                  <a:lnTo>
                    <a:pt x="88" y="85"/>
                  </a:lnTo>
                  <a:lnTo>
                    <a:pt x="74" y="80"/>
                  </a:lnTo>
                  <a:lnTo>
                    <a:pt x="61" y="74"/>
                  </a:lnTo>
                  <a:lnTo>
                    <a:pt x="53" y="68"/>
                  </a:lnTo>
                  <a:lnTo>
                    <a:pt x="46" y="64"/>
                  </a:lnTo>
                  <a:lnTo>
                    <a:pt x="38" y="59"/>
                  </a:lnTo>
                  <a:lnTo>
                    <a:pt x="32" y="55"/>
                  </a:lnTo>
                  <a:lnTo>
                    <a:pt x="19" y="42"/>
                  </a:lnTo>
                  <a:lnTo>
                    <a:pt x="8" y="30"/>
                  </a:lnTo>
                  <a:lnTo>
                    <a:pt x="4" y="21"/>
                  </a:lnTo>
                  <a:lnTo>
                    <a:pt x="2" y="15"/>
                  </a:lnTo>
                  <a:lnTo>
                    <a:pt x="0" y="7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5" name="Freeform 33">
              <a:extLst>
                <a:ext uri="{FF2B5EF4-FFF2-40B4-BE49-F238E27FC236}">
                  <a16:creationId xmlns:a16="http://schemas.microsoft.com/office/drawing/2014/main" id="{B26A4B62-94E5-A362-1432-F3FF45F0A2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15" y="967"/>
              <a:ext cx="17" cy="377"/>
            </a:xfrm>
            <a:custGeom>
              <a:avLst/>
              <a:gdLst>
                <a:gd name="T0" fmla="*/ 0 w 55"/>
                <a:gd name="T1" fmla="*/ 0 h 1336"/>
                <a:gd name="T2" fmla="*/ 0 w 55"/>
                <a:gd name="T3" fmla="*/ 0 h 1336"/>
                <a:gd name="T4" fmla="*/ 0 w 55"/>
                <a:gd name="T5" fmla="*/ 0 h 1336"/>
                <a:gd name="T6" fmla="*/ 0 w 55"/>
                <a:gd name="T7" fmla="*/ 0 h 1336"/>
                <a:gd name="T8" fmla="*/ 0 w 55"/>
                <a:gd name="T9" fmla="*/ 0 h 1336"/>
                <a:gd name="T10" fmla="*/ 0 w 55"/>
                <a:gd name="T11" fmla="*/ 0 h 1336"/>
                <a:gd name="T12" fmla="*/ 0 w 55"/>
                <a:gd name="T13" fmla="*/ 0 h 1336"/>
                <a:gd name="T14" fmla="*/ 0 w 55"/>
                <a:gd name="T15" fmla="*/ 0 h 1336"/>
                <a:gd name="T16" fmla="*/ 0 w 55"/>
                <a:gd name="T17" fmla="*/ 0 h 1336"/>
                <a:gd name="T18" fmla="*/ 0 w 55"/>
                <a:gd name="T19" fmla="*/ 0 h 1336"/>
                <a:gd name="T20" fmla="*/ 0 w 55"/>
                <a:gd name="T21" fmla="*/ 0 h 1336"/>
                <a:gd name="T22" fmla="*/ 0 w 55"/>
                <a:gd name="T23" fmla="*/ 0 h 1336"/>
                <a:gd name="T24" fmla="*/ 0 w 55"/>
                <a:gd name="T25" fmla="*/ 0 h 1336"/>
                <a:gd name="T26" fmla="*/ 0 w 55"/>
                <a:gd name="T27" fmla="*/ 0 h 1336"/>
                <a:gd name="T28" fmla="*/ 0 w 55"/>
                <a:gd name="T29" fmla="*/ 0 h 1336"/>
                <a:gd name="T30" fmla="*/ 0 w 55"/>
                <a:gd name="T31" fmla="*/ 0 h 1336"/>
                <a:gd name="T32" fmla="*/ 0 w 55"/>
                <a:gd name="T33" fmla="*/ 0 h 1336"/>
                <a:gd name="T34" fmla="*/ 0 w 55"/>
                <a:gd name="T35" fmla="*/ 0 h 1336"/>
                <a:gd name="T36" fmla="*/ 0 w 55"/>
                <a:gd name="T37" fmla="*/ 0 h 1336"/>
                <a:gd name="T38" fmla="*/ 0 w 55"/>
                <a:gd name="T39" fmla="*/ 0 h 1336"/>
                <a:gd name="T40" fmla="*/ 0 w 55"/>
                <a:gd name="T41" fmla="*/ 0 h 1336"/>
                <a:gd name="T42" fmla="*/ 0 w 55"/>
                <a:gd name="T43" fmla="*/ 0 h 1336"/>
                <a:gd name="T44" fmla="*/ 0 w 55"/>
                <a:gd name="T45" fmla="*/ 0 h 1336"/>
                <a:gd name="T46" fmla="*/ 0 w 55"/>
                <a:gd name="T47" fmla="*/ 0 h 1336"/>
                <a:gd name="T48" fmla="*/ 0 w 55"/>
                <a:gd name="T49" fmla="*/ 0 h 1336"/>
                <a:gd name="T50" fmla="*/ 0 w 55"/>
                <a:gd name="T51" fmla="*/ 0 h 1336"/>
                <a:gd name="T52" fmla="*/ 0 w 55"/>
                <a:gd name="T53" fmla="*/ 0 h 1336"/>
                <a:gd name="T54" fmla="*/ 0 w 55"/>
                <a:gd name="T55" fmla="*/ 0 h 1336"/>
                <a:gd name="T56" fmla="*/ 0 w 55"/>
                <a:gd name="T57" fmla="*/ 0 h 1336"/>
                <a:gd name="T58" fmla="*/ 0 w 55"/>
                <a:gd name="T59" fmla="*/ 0 h 1336"/>
                <a:gd name="T60" fmla="*/ 0 w 55"/>
                <a:gd name="T61" fmla="*/ 0 h 1336"/>
                <a:gd name="T62" fmla="*/ 0 w 55"/>
                <a:gd name="T63" fmla="*/ 0 h 1336"/>
                <a:gd name="T64" fmla="*/ 0 w 55"/>
                <a:gd name="T65" fmla="*/ 0 h 1336"/>
                <a:gd name="T66" fmla="*/ 0 w 55"/>
                <a:gd name="T67" fmla="*/ 0 h 1336"/>
                <a:gd name="T68" fmla="*/ 0 w 55"/>
                <a:gd name="T69" fmla="*/ 0 h 1336"/>
                <a:gd name="T70" fmla="*/ 0 w 55"/>
                <a:gd name="T71" fmla="*/ 0 h 1336"/>
                <a:gd name="T72" fmla="*/ 0 w 55"/>
                <a:gd name="T73" fmla="*/ 0 h 1336"/>
                <a:gd name="T74" fmla="*/ 0 w 55"/>
                <a:gd name="T75" fmla="*/ 0 h 1336"/>
                <a:gd name="T76" fmla="*/ 0 w 55"/>
                <a:gd name="T77" fmla="*/ 0 h 1336"/>
                <a:gd name="T78" fmla="*/ 0 w 55"/>
                <a:gd name="T79" fmla="*/ 0 h 1336"/>
                <a:gd name="T80" fmla="*/ 0 w 55"/>
                <a:gd name="T81" fmla="*/ 0 h 1336"/>
                <a:gd name="T82" fmla="*/ 0 w 55"/>
                <a:gd name="T83" fmla="*/ 0 h 1336"/>
                <a:gd name="T84" fmla="*/ 0 w 55"/>
                <a:gd name="T85" fmla="*/ 0 h 1336"/>
                <a:gd name="T86" fmla="*/ 0 w 55"/>
                <a:gd name="T87" fmla="*/ 0 h 1336"/>
                <a:gd name="T88" fmla="*/ 0 w 55"/>
                <a:gd name="T89" fmla="*/ 0 h 1336"/>
                <a:gd name="T90" fmla="*/ 0 w 55"/>
                <a:gd name="T91" fmla="*/ 0 h 1336"/>
                <a:gd name="T92" fmla="*/ 0 w 55"/>
                <a:gd name="T93" fmla="*/ 0 h 1336"/>
                <a:gd name="T94" fmla="*/ 0 w 55"/>
                <a:gd name="T95" fmla="*/ 0 h 1336"/>
                <a:gd name="T96" fmla="*/ 0 w 55"/>
                <a:gd name="T97" fmla="*/ 0 h 1336"/>
                <a:gd name="T98" fmla="*/ 0 w 55"/>
                <a:gd name="T99" fmla="*/ 0 h 1336"/>
                <a:gd name="T100" fmla="*/ 0 w 55"/>
                <a:gd name="T101" fmla="*/ 0 h 1336"/>
                <a:gd name="T102" fmla="*/ 0 w 55"/>
                <a:gd name="T103" fmla="*/ 0 h 1336"/>
                <a:gd name="T104" fmla="*/ 0 w 55"/>
                <a:gd name="T105" fmla="*/ 0 h 1336"/>
                <a:gd name="T106" fmla="*/ 0 w 55"/>
                <a:gd name="T107" fmla="*/ 0 h 13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55"/>
                <a:gd name="T163" fmla="*/ 0 h 1336"/>
                <a:gd name="T164" fmla="*/ 55 w 55"/>
                <a:gd name="T165" fmla="*/ 1336 h 13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55" h="1336">
                  <a:moveTo>
                    <a:pt x="12" y="0"/>
                  </a:moveTo>
                  <a:lnTo>
                    <a:pt x="19" y="4"/>
                  </a:lnTo>
                  <a:lnTo>
                    <a:pt x="25" y="11"/>
                  </a:lnTo>
                  <a:lnTo>
                    <a:pt x="25" y="23"/>
                  </a:lnTo>
                  <a:lnTo>
                    <a:pt x="25" y="36"/>
                  </a:lnTo>
                  <a:lnTo>
                    <a:pt x="23" y="48"/>
                  </a:lnTo>
                  <a:lnTo>
                    <a:pt x="21" y="61"/>
                  </a:lnTo>
                  <a:lnTo>
                    <a:pt x="21" y="70"/>
                  </a:lnTo>
                  <a:lnTo>
                    <a:pt x="23" y="84"/>
                  </a:lnTo>
                  <a:lnTo>
                    <a:pt x="21" y="120"/>
                  </a:lnTo>
                  <a:lnTo>
                    <a:pt x="21" y="160"/>
                  </a:lnTo>
                  <a:lnTo>
                    <a:pt x="23" y="198"/>
                  </a:lnTo>
                  <a:lnTo>
                    <a:pt x="25" y="238"/>
                  </a:lnTo>
                  <a:lnTo>
                    <a:pt x="27" y="276"/>
                  </a:lnTo>
                  <a:lnTo>
                    <a:pt x="31" y="314"/>
                  </a:lnTo>
                  <a:lnTo>
                    <a:pt x="33" y="352"/>
                  </a:lnTo>
                  <a:lnTo>
                    <a:pt x="36" y="392"/>
                  </a:lnTo>
                  <a:lnTo>
                    <a:pt x="38" y="430"/>
                  </a:lnTo>
                  <a:lnTo>
                    <a:pt x="40" y="468"/>
                  </a:lnTo>
                  <a:lnTo>
                    <a:pt x="44" y="506"/>
                  </a:lnTo>
                  <a:lnTo>
                    <a:pt x="46" y="546"/>
                  </a:lnTo>
                  <a:lnTo>
                    <a:pt x="48" y="584"/>
                  </a:lnTo>
                  <a:lnTo>
                    <a:pt x="48" y="622"/>
                  </a:lnTo>
                  <a:lnTo>
                    <a:pt x="48" y="660"/>
                  </a:lnTo>
                  <a:lnTo>
                    <a:pt x="48" y="700"/>
                  </a:lnTo>
                  <a:lnTo>
                    <a:pt x="48" y="730"/>
                  </a:lnTo>
                  <a:lnTo>
                    <a:pt x="48" y="759"/>
                  </a:lnTo>
                  <a:lnTo>
                    <a:pt x="48" y="787"/>
                  </a:lnTo>
                  <a:lnTo>
                    <a:pt x="48" y="816"/>
                  </a:lnTo>
                  <a:lnTo>
                    <a:pt x="46" y="844"/>
                  </a:lnTo>
                  <a:lnTo>
                    <a:pt x="44" y="873"/>
                  </a:lnTo>
                  <a:lnTo>
                    <a:pt x="44" y="901"/>
                  </a:lnTo>
                  <a:lnTo>
                    <a:pt x="44" y="930"/>
                  </a:lnTo>
                  <a:lnTo>
                    <a:pt x="42" y="958"/>
                  </a:lnTo>
                  <a:lnTo>
                    <a:pt x="42" y="987"/>
                  </a:lnTo>
                  <a:lnTo>
                    <a:pt x="42" y="1017"/>
                  </a:lnTo>
                  <a:lnTo>
                    <a:pt x="44" y="1049"/>
                  </a:lnTo>
                  <a:lnTo>
                    <a:pt x="44" y="1080"/>
                  </a:lnTo>
                  <a:lnTo>
                    <a:pt x="48" y="1114"/>
                  </a:lnTo>
                  <a:lnTo>
                    <a:pt x="50" y="1150"/>
                  </a:lnTo>
                  <a:lnTo>
                    <a:pt x="55" y="1188"/>
                  </a:lnTo>
                  <a:lnTo>
                    <a:pt x="55" y="1198"/>
                  </a:lnTo>
                  <a:lnTo>
                    <a:pt x="55" y="1207"/>
                  </a:lnTo>
                  <a:lnTo>
                    <a:pt x="54" y="1215"/>
                  </a:lnTo>
                  <a:lnTo>
                    <a:pt x="54" y="1224"/>
                  </a:lnTo>
                  <a:lnTo>
                    <a:pt x="50" y="1234"/>
                  </a:lnTo>
                  <a:lnTo>
                    <a:pt x="48" y="1243"/>
                  </a:lnTo>
                  <a:lnTo>
                    <a:pt x="44" y="1253"/>
                  </a:lnTo>
                  <a:lnTo>
                    <a:pt x="44" y="1262"/>
                  </a:lnTo>
                  <a:lnTo>
                    <a:pt x="38" y="1270"/>
                  </a:lnTo>
                  <a:lnTo>
                    <a:pt x="36" y="1279"/>
                  </a:lnTo>
                  <a:lnTo>
                    <a:pt x="33" y="1289"/>
                  </a:lnTo>
                  <a:lnTo>
                    <a:pt x="31" y="1298"/>
                  </a:lnTo>
                  <a:lnTo>
                    <a:pt x="25" y="1306"/>
                  </a:lnTo>
                  <a:lnTo>
                    <a:pt x="25" y="1316"/>
                  </a:lnTo>
                  <a:lnTo>
                    <a:pt x="21" y="1325"/>
                  </a:lnTo>
                  <a:lnTo>
                    <a:pt x="21" y="1336"/>
                  </a:lnTo>
                  <a:lnTo>
                    <a:pt x="12" y="1336"/>
                  </a:lnTo>
                  <a:lnTo>
                    <a:pt x="6" y="1336"/>
                  </a:lnTo>
                  <a:lnTo>
                    <a:pt x="6" y="1300"/>
                  </a:lnTo>
                  <a:lnTo>
                    <a:pt x="6" y="1268"/>
                  </a:lnTo>
                  <a:lnTo>
                    <a:pt x="6" y="1234"/>
                  </a:lnTo>
                  <a:lnTo>
                    <a:pt x="8" y="1202"/>
                  </a:lnTo>
                  <a:lnTo>
                    <a:pt x="8" y="1167"/>
                  </a:lnTo>
                  <a:lnTo>
                    <a:pt x="12" y="1133"/>
                  </a:lnTo>
                  <a:lnTo>
                    <a:pt x="12" y="1099"/>
                  </a:lnTo>
                  <a:lnTo>
                    <a:pt x="16" y="1067"/>
                  </a:lnTo>
                  <a:lnTo>
                    <a:pt x="16" y="1034"/>
                  </a:lnTo>
                  <a:lnTo>
                    <a:pt x="16" y="1000"/>
                  </a:lnTo>
                  <a:lnTo>
                    <a:pt x="16" y="968"/>
                  </a:lnTo>
                  <a:lnTo>
                    <a:pt x="16" y="935"/>
                  </a:lnTo>
                  <a:lnTo>
                    <a:pt x="12" y="901"/>
                  </a:lnTo>
                  <a:lnTo>
                    <a:pt x="12" y="867"/>
                  </a:lnTo>
                  <a:lnTo>
                    <a:pt x="8" y="835"/>
                  </a:lnTo>
                  <a:lnTo>
                    <a:pt x="6" y="802"/>
                  </a:lnTo>
                  <a:lnTo>
                    <a:pt x="4" y="770"/>
                  </a:lnTo>
                  <a:lnTo>
                    <a:pt x="4" y="740"/>
                  </a:lnTo>
                  <a:lnTo>
                    <a:pt x="4" y="709"/>
                  </a:lnTo>
                  <a:lnTo>
                    <a:pt x="4" y="679"/>
                  </a:lnTo>
                  <a:lnTo>
                    <a:pt x="4" y="646"/>
                  </a:lnTo>
                  <a:lnTo>
                    <a:pt x="4" y="618"/>
                  </a:lnTo>
                  <a:lnTo>
                    <a:pt x="4" y="586"/>
                  </a:lnTo>
                  <a:lnTo>
                    <a:pt x="6" y="557"/>
                  </a:lnTo>
                  <a:lnTo>
                    <a:pt x="6" y="525"/>
                  </a:lnTo>
                  <a:lnTo>
                    <a:pt x="6" y="494"/>
                  </a:lnTo>
                  <a:lnTo>
                    <a:pt x="6" y="462"/>
                  </a:lnTo>
                  <a:lnTo>
                    <a:pt x="6" y="433"/>
                  </a:lnTo>
                  <a:lnTo>
                    <a:pt x="6" y="401"/>
                  </a:lnTo>
                  <a:lnTo>
                    <a:pt x="6" y="371"/>
                  </a:lnTo>
                  <a:lnTo>
                    <a:pt x="6" y="340"/>
                  </a:lnTo>
                  <a:lnTo>
                    <a:pt x="6" y="310"/>
                  </a:lnTo>
                  <a:lnTo>
                    <a:pt x="4" y="289"/>
                  </a:lnTo>
                  <a:lnTo>
                    <a:pt x="4" y="272"/>
                  </a:lnTo>
                  <a:lnTo>
                    <a:pt x="2" y="251"/>
                  </a:lnTo>
                  <a:lnTo>
                    <a:pt x="2" y="232"/>
                  </a:lnTo>
                  <a:lnTo>
                    <a:pt x="2" y="211"/>
                  </a:lnTo>
                  <a:lnTo>
                    <a:pt x="2" y="192"/>
                  </a:lnTo>
                  <a:lnTo>
                    <a:pt x="2" y="173"/>
                  </a:lnTo>
                  <a:lnTo>
                    <a:pt x="2" y="154"/>
                  </a:lnTo>
                  <a:lnTo>
                    <a:pt x="0" y="133"/>
                  </a:lnTo>
                  <a:lnTo>
                    <a:pt x="0" y="112"/>
                  </a:lnTo>
                  <a:lnTo>
                    <a:pt x="0" y="93"/>
                  </a:lnTo>
                  <a:lnTo>
                    <a:pt x="2" y="74"/>
                  </a:lnTo>
                  <a:lnTo>
                    <a:pt x="2" y="55"/>
                  </a:lnTo>
                  <a:lnTo>
                    <a:pt x="4" y="36"/>
                  </a:lnTo>
                  <a:lnTo>
                    <a:pt x="6" y="1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6" name="Freeform 34">
              <a:extLst>
                <a:ext uri="{FF2B5EF4-FFF2-40B4-BE49-F238E27FC236}">
                  <a16:creationId xmlns:a16="http://schemas.microsoft.com/office/drawing/2014/main" id="{D3690C5D-2A0C-4ED3-4307-7F86833752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36" y="993"/>
              <a:ext cx="22" cy="319"/>
            </a:xfrm>
            <a:custGeom>
              <a:avLst/>
              <a:gdLst>
                <a:gd name="T0" fmla="*/ 0 w 68"/>
                <a:gd name="T1" fmla="*/ 0 h 1132"/>
                <a:gd name="T2" fmla="*/ 0 w 68"/>
                <a:gd name="T3" fmla="*/ 0 h 1132"/>
                <a:gd name="T4" fmla="*/ 0 w 68"/>
                <a:gd name="T5" fmla="*/ 0 h 1132"/>
                <a:gd name="T6" fmla="*/ 0 w 68"/>
                <a:gd name="T7" fmla="*/ 0 h 1132"/>
                <a:gd name="T8" fmla="*/ 0 w 68"/>
                <a:gd name="T9" fmla="*/ 0 h 1132"/>
                <a:gd name="T10" fmla="*/ 0 w 68"/>
                <a:gd name="T11" fmla="*/ 0 h 1132"/>
                <a:gd name="T12" fmla="*/ 0 w 68"/>
                <a:gd name="T13" fmla="*/ 0 h 1132"/>
                <a:gd name="T14" fmla="*/ 0 w 68"/>
                <a:gd name="T15" fmla="*/ 0 h 1132"/>
                <a:gd name="T16" fmla="*/ 0 w 68"/>
                <a:gd name="T17" fmla="*/ 0 h 1132"/>
                <a:gd name="T18" fmla="*/ 0 w 68"/>
                <a:gd name="T19" fmla="*/ 0 h 1132"/>
                <a:gd name="T20" fmla="*/ 0 w 68"/>
                <a:gd name="T21" fmla="*/ 0 h 1132"/>
                <a:gd name="T22" fmla="*/ 0 w 68"/>
                <a:gd name="T23" fmla="*/ 0 h 1132"/>
                <a:gd name="T24" fmla="*/ 0 w 68"/>
                <a:gd name="T25" fmla="*/ 0 h 1132"/>
                <a:gd name="T26" fmla="*/ 0 w 68"/>
                <a:gd name="T27" fmla="*/ 0 h 1132"/>
                <a:gd name="T28" fmla="*/ 0 w 68"/>
                <a:gd name="T29" fmla="*/ 0 h 1132"/>
                <a:gd name="T30" fmla="*/ 0 w 68"/>
                <a:gd name="T31" fmla="*/ 0 h 1132"/>
                <a:gd name="T32" fmla="*/ 0 w 68"/>
                <a:gd name="T33" fmla="*/ 0 h 1132"/>
                <a:gd name="T34" fmla="*/ 0 w 68"/>
                <a:gd name="T35" fmla="*/ 0 h 1132"/>
                <a:gd name="T36" fmla="*/ 0 w 68"/>
                <a:gd name="T37" fmla="*/ 0 h 1132"/>
                <a:gd name="T38" fmla="*/ 0 w 68"/>
                <a:gd name="T39" fmla="*/ 0 h 1132"/>
                <a:gd name="T40" fmla="*/ 0 w 68"/>
                <a:gd name="T41" fmla="*/ 0 h 1132"/>
                <a:gd name="T42" fmla="*/ 0 w 68"/>
                <a:gd name="T43" fmla="*/ 0 h 1132"/>
                <a:gd name="T44" fmla="*/ 0 w 68"/>
                <a:gd name="T45" fmla="*/ 0 h 1132"/>
                <a:gd name="T46" fmla="*/ 0 w 68"/>
                <a:gd name="T47" fmla="*/ 0 h 1132"/>
                <a:gd name="T48" fmla="*/ 0 w 68"/>
                <a:gd name="T49" fmla="*/ 0 h 1132"/>
                <a:gd name="T50" fmla="*/ 0 w 68"/>
                <a:gd name="T51" fmla="*/ 0 h 1132"/>
                <a:gd name="T52" fmla="*/ 0 w 68"/>
                <a:gd name="T53" fmla="*/ 0 h 1132"/>
                <a:gd name="T54" fmla="*/ 0 w 68"/>
                <a:gd name="T55" fmla="*/ 0 h 1132"/>
                <a:gd name="T56" fmla="*/ 0 w 68"/>
                <a:gd name="T57" fmla="*/ 0 h 1132"/>
                <a:gd name="T58" fmla="*/ 0 w 68"/>
                <a:gd name="T59" fmla="*/ 0 h 1132"/>
                <a:gd name="T60" fmla="*/ 0 w 68"/>
                <a:gd name="T61" fmla="*/ 0 h 1132"/>
                <a:gd name="T62" fmla="*/ 0 w 68"/>
                <a:gd name="T63" fmla="*/ 0 h 1132"/>
                <a:gd name="T64" fmla="*/ 0 w 68"/>
                <a:gd name="T65" fmla="*/ 0 h 1132"/>
                <a:gd name="T66" fmla="*/ 0 w 68"/>
                <a:gd name="T67" fmla="*/ 0 h 1132"/>
                <a:gd name="T68" fmla="*/ 0 w 68"/>
                <a:gd name="T69" fmla="*/ 0 h 1132"/>
                <a:gd name="T70" fmla="*/ 0 w 68"/>
                <a:gd name="T71" fmla="*/ 0 h 1132"/>
                <a:gd name="T72" fmla="*/ 0 w 68"/>
                <a:gd name="T73" fmla="*/ 0 h 1132"/>
                <a:gd name="T74" fmla="*/ 0 w 68"/>
                <a:gd name="T75" fmla="*/ 0 h 1132"/>
                <a:gd name="T76" fmla="*/ 0 w 68"/>
                <a:gd name="T77" fmla="*/ 0 h 1132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68"/>
                <a:gd name="T118" fmla="*/ 0 h 1132"/>
                <a:gd name="T119" fmla="*/ 68 w 68"/>
                <a:gd name="T120" fmla="*/ 1132 h 1132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68" h="1132">
                  <a:moveTo>
                    <a:pt x="51" y="0"/>
                  </a:moveTo>
                  <a:lnTo>
                    <a:pt x="51" y="0"/>
                  </a:lnTo>
                  <a:lnTo>
                    <a:pt x="57" y="0"/>
                  </a:lnTo>
                  <a:lnTo>
                    <a:pt x="62" y="0"/>
                  </a:lnTo>
                  <a:lnTo>
                    <a:pt x="68" y="0"/>
                  </a:lnTo>
                  <a:lnTo>
                    <a:pt x="64" y="16"/>
                  </a:lnTo>
                  <a:lnTo>
                    <a:pt x="64" y="31"/>
                  </a:lnTo>
                  <a:lnTo>
                    <a:pt x="60" y="46"/>
                  </a:lnTo>
                  <a:lnTo>
                    <a:pt x="59" y="63"/>
                  </a:lnTo>
                  <a:lnTo>
                    <a:pt x="57" y="78"/>
                  </a:lnTo>
                  <a:lnTo>
                    <a:pt x="55" y="95"/>
                  </a:lnTo>
                  <a:lnTo>
                    <a:pt x="55" y="113"/>
                  </a:lnTo>
                  <a:lnTo>
                    <a:pt x="55" y="128"/>
                  </a:lnTo>
                  <a:lnTo>
                    <a:pt x="51" y="143"/>
                  </a:lnTo>
                  <a:lnTo>
                    <a:pt x="51" y="158"/>
                  </a:lnTo>
                  <a:lnTo>
                    <a:pt x="51" y="175"/>
                  </a:lnTo>
                  <a:lnTo>
                    <a:pt x="51" y="190"/>
                  </a:lnTo>
                  <a:lnTo>
                    <a:pt x="49" y="208"/>
                  </a:lnTo>
                  <a:lnTo>
                    <a:pt x="49" y="223"/>
                  </a:lnTo>
                  <a:lnTo>
                    <a:pt x="49" y="242"/>
                  </a:lnTo>
                  <a:lnTo>
                    <a:pt x="51" y="259"/>
                  </a:lnTo>
                  <a:lnTo>
                    <a:pt x="45" y="308"/>
                  </a:lnTo>
                  <a:lnTo>
                    <a:pt x="41" y="358"/>
                  </a:lnTo>
                  <a:lnTo>
                    <a:pt x="40" y="407"/>
                  </a:lnTo>
                  <a:lnTo>
                    <a:pt x="38" y="459"/>
                  </a:lnTo>
                  <a:lnTo>
                    <a:pt x="36" y="508"/>
                  </a:lnTo>
                  <a:lnTo>
                    <a:pt x="34" y="559"/>
                  </a:lnTo>
                  <a:lnTo>
                    <a:pt x="34" y="609"/>
                  </a:lnTo>
                  <a:lnTo>
                    <a:pt x="34" y="660"/>
                  </a:lnTo>
                  <a:lnTo>
                    <a:pt x="34" y="709"/>
                  </a:lnTo>
                  <a:lnTo>
                    <a:pt x="34" y="761"/>
                  </a:lnTo>
                  <a:lnTo>
                    <a:pt x="36" y="810"/>
                  </a:lnTo>
                  <a:lnTo>
                    <a:pt x="38" y="862"/>
                  </a:lnTo>
                  <a:lnTo>
                    <a:pt x="40" y="911"/>
                  </a:lnTo>
                  <a:lnTo>
                    <a:pt x="41" y="964"/>
                  </a:lnTo>
                  <a:lnTo>
                    <a:pt x="45" y="1014"/>
                  </a:lnTo>
                  <a:lnTo>
                    <a:pt x="51" y="1065"/>
                  </a:lnTo>
                  <a:lnTo>
                    <a:pt x="45" y="1071"/>
                  </a:lnTo>
                  <a:lnTo>
                    <a:pt x="45" y="1080"/>
                  </a:lnTo>
                  <a:lnTo>
                    <a:pt x="45" y="1092"/>
                  </a:lnTo>
                  <a:lnTo>
                    <a:pt x="49" y="1107"/>
                  </a:lnTo>
                  <a:lnTo>
                    <a:pt x="47" y="1118"/>
                  </a:lnTo>
                  <a:lnTo>
                    <a:pt x="45" y="1126"/>
                  </a:lnTo>
                  <a:lnTo>
                    <a:pt x="40" y="1132"/>
                  </a:lnTo>
                  <a:lnTo>
                    <a:pt x="30" y="1132"/>
                  </a:lnTo>
                  <a:lnTo>
                    <a:pt x="26" y="1076"/>
                  </a:lnTo>
                  <a:lnTo>
                    <a:pt x="22" y="1023"/>
                  </a:lnTo>
                  <a:lnTo>
                    <a:pt x="21" y="968"/>
                  </a:lnTo>
                  <a:lnTo>
                    <a:pt x="19" y="917"/>
                  </a:lnTo>
                  <a:lnTo>
                    <a:pt x="13" y="862"/>
                  </a:lnTo>
                  <a:lnTo>
                    <a:pt x="9" y="808"/>
                  </a:lnTo>
                  <a:lnTo>
                    <a:pt x="7" y="753"/>
                  </a:lnTo>
                  <a:lnTo>
                    <a:pt x="5" y="702"/>
                  </a:lnTo>
                  <a:lnTo>
                    <a:pt x="3" y="647"/>
                  </a:lnTo>
                  <a:lnTo>
                    <a:pt x="1" y="594"/>
                  </a:lnTo>
                  <a:lnTo>
                    <a:pt x="0" y="540"/>
                  </a:lnTo>
                  <a:lnTo>
                    <a:pt x="1" y="487"/>
                  </a:lnTo>
                  <a:lnTo>
                    <a:pt x="1" y="434"/>
                  </a:lnTo>
                  <a:lnTo>
                    <a:pt x="3" y="381"/>
                  </a:lnTo>
                  <a:lnTo>
                    <a:pt x="7" y="327"/>
                  </a:lnTo>
                  <a:lnTo>
                    <a:pt x="13" y="274"/>
                  </a:lnTo>
                  <a:lnTo>
                    <a:pt x="13" y="255"/>
                  </a:lnTo>
                  <a:lnTo>
                    <a:pt x="13" y="238"/>
                  </a:lnTo>
                  <a:lnTo>
                    <a:pt x="13" y="219"/>
                  </a:lnTo>
                  <a:lnTo>
                    <a:pt x="15" y="204"/>
                  </a:lnTo>
                  <a:lnTo>
                    <a:pt x="15" y="187"/>
                  </a:lnTo>
                  <a:lnTo>
                    <a:pt x="19" y="168"/>
                  </a:lnTo>
                  <a:lnTo>
                    <a:pt x="21" y="151"/>
                  </a:lnTo>
                  <a:lnTo>
                    <a:pt x="24" y="135"/>
                  </a:lnTo>
                  <a:lnTo>
                    <a:pt x="26" y="116"/>
                  </a:lnTo>
                  <a:lnTo>
                    <a:pt x="28" y="99"/>
                  </a:lnTo>
                  <a:lnTo>
                    <a:pt x="32" y="82"/>
                  </a:lnTo>
                  <a:lnTo>
                    <a:pt x="36" y="65"/>
                  </a:lnTo>
                  <a:lnTo>
                    <a:pt x="38" y="48"/>
                  </a:lnTo>
                  <a:lnTo>
                    <a:pt x="41" y="31"/>
                  </a:lnTo>
                  <a:lnTo>
                    <a:pt x="45" y="16"/>
                  </a:lnTo>
                  <a:lnTo>
                    <a:pt x="5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7" name="Freeform 35">
              <a:extLst>
                <a:ext uri="{FF2B5EF4-FFF2-40B4-BE49-F238E27FC236}">
                  <a16:creationId xmlns:a16="http://schemas.microsoft.com/office/drawing/2014/main" id="{61D2FAFA-4015-AF00-33E4-F5D3002E5E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51" y="988"/>
              <a:ext cx="392" cy="15"/>
            </a:xfrm>
            <a:custGeom>
              <a:avLst/>
              <a:gdLst>
                <a:gd name="T0" fmla="*/ 0 w 1283"/>
                <a:gd name="T1" fmla="*/ 0 h 53"/>
                <a:gd name="T2" fmla="*/ 0 w 1283"/>
                <a:gd name="T3" fmla="*/ 0 h 53"/>
                <a:gd name="T4" fmla="*/ 0 w 1283"/>
                <a:gd name="T5" fmla="*/ 0 h 53"/>
                <a:gd name="T6" fmla="*/ 0 w 1283"/>
                <a:gd name="T7" fmla="*/ 0 h 53"/>
                <a:gd name="T8" fmla="*/ 0 w 1283"/>
                <a:gd name="T9" fmla="*/ 0 h 53"/>
                <a:gd name="T10" fmla="*/ 0 w 1283"/>
                <a:gd name="T11" fmla="*/ 0 h 53"/>
                <a:gd name="T12" fmla="*/ 0 w 1283"/>
                <a:gd name="T13" fmla="*/ 0 h 53"/>
                <a:gd name="T14" fmla="*/ 0 w 1283"/>
                <a:gd name="T15" fmla="*/ 0 h 53"/>
                <a:gd name="T16" fmla="*/ 0 w 1283"/>
                <a:gd name="T17" fmla="*/ 0 h 53"/>
                <a:gd name="T18" fmla="*/ 0 w 1283"/>
                <a:gd name="T19" fmla="*/ 0 h 53"/>
                <a:gd name="T20" fmla="*/ 0 w 1283"/>
                <a:gd name="T21" fmla="*/ 0 h 53"/>
                <a:gd name="T22" fmla="*/ 0 w 1283"/>
                <a:gd name="T23" fmla="*/ 0 h 53"/>
                <a:gd name="T24" fmla="*/ 0 w 1283"/>
                <a:gd name="T25" fmla="*/ 0 h 53"/>
                <a:gd name="T26" fmla="*/ 0 w 1283"/>
                <a:gd name="T27" fmla="*/ 0 h 53"/>
                <a:gd name="T28" fmla="*/ 0 w 1283"/>
                <a:gd name="T29" fmla="*/ 0 h 53"/>
                <a:gd name="T30" fmla="*/ 0 w 1283"/>
                <a:gd name="T31" fmla="*/ 0 h 53"/>
                <a:gd name="T32" fmla="*/ 0 w 1283"/>
                <a:gd name="T33" fmla="*/ 0 h 53"/>
                <a:gd name="T34" fmla="*/ 0 w 1283"/>
                <a:gd name="T35" fmla="*/ 0 h 53"/>
                <a:gd name="T36" fmla="*/ 0 w 1283"/>
                <a:gd name="T37" fmla="*/ 0 h 53"/>
                <a:gd name="T38" fmla="*/ 0 w 1283"/>
                <a:gd name="T39" fmla="*/ 0 h 53"/>
                <a:gd name="T40" fmla="*/ 0 w 1283"/>
                <a:gd name="T41" fmla="*/ 0 h 53"/>
                <a:gd name="T42" fmla="*/ 0 w 1283"/>
                <a:gd name="T43" fmla="*/ 0 h 53"/>
                <a:gd name="T44" fmla="*/ 0 w 1283"/>
                <a:gd name="T45" fmla="*/ 0 h 53"/>
                <a:gd name="T46" fmla="*/ 0 w 1283"/>
                <a:gd name="T47" fmla="*/ 0 h 53"/>
                <a:gd name="T48" fmla="*/ 0 w 1283"/>
                <a:gd name="T49" fmla="*/ 0 h 53"/>
                <a:gd name="T50" fmla="*/ 0 w 1283"/>
                <a:gd name="T51" fmla="*/ 0 h 53"/>
                <a:gd name="T52" fmla="*/ 0 w 1283"/>
                <a:gd name="T53" fmla="*/ 0 h 53"/>
                <a:gd name="T54" fmla="*/ 0 w 1283"/>
                <a:gd name="T55" fmla="*/ 0 h 53"/>
                <a:gd name="T56" fmla="*/ 0 w 1283"/>
                <a:gd name="T57" fmla="*/ 0 h 53"/>
                <a:gd name="T58" fmla="*/ 0 w 1283"/>
                <a:gd name="T59" fmla="*/ 0 h 53"/>
                <a:gd name="T60" fmla="*/ 0 w 1283"/>
                <a:gd name="T61" fmla="*/ 0 h 53"/>
                <a:gd name="T62" fmla="*/ 0 w 1283"/>
                <a:gd name="T63" fmla="*/ 0 h 53"/>
                <a:gd name="T64" fmla="*/ 0 w 1283"/>
                <a:gd name="T65" fmla="*/ 0 h 53"/>
                <a:gd name="T66" fmla="*/ 0 w 1283"/>
                <a:gd name="T67" fmla="*/ 0 h 53"/>
                <a:gd name="T68" fmla="*/ 0 w 1283"/>
                <a:gd name="T69" fmla="*/ 0 h 53"/>
                <a:gd name="T70" fmla="*/ 0 w 1283"/>
                <a:gd name="T71" fmla="*/ 0 h 53"/>
                <a:gd name="T72" fmla="*/ 0 w 1283"/>
                <a:gd name="T73" fmla="*/ 0 h 53"/>
                <a:gd name="T74" fmla="*/ 0 w 1283"/>
                <a:gd name="T75" fmla="*/ 0 h 53"/>
                <a:gd name="T76" fmla="*/ 0 w 1283"/>
                <a:gd name="T77" fmla="*/ 0 h 53"/>
                <a:gd name="T78" fmla="*/ 0 w 1283"/>
                <a:gd name="T79" fmla="*/ 0 h 53"/>
                <a:gd name="T80" fmla="*/ 0 w 1283"/>
                <a:gd name="T81" fmla="*/ 0 h 53"/>
                <a:gd name="T82" fmla="*/ 0 w 1283"/>
                <a:gd name="T83" fmla="*/ 0 h 53"/>
                <a:gd name="T84" fmla="*/ 0 w 1283"/>
                <a:gd name="T85" fmla="*/ 0 h 53"/>
                <a:gd name="T86" fmla="*/ 0 w 1283"/>
                <a:gd name="T87" fmla="*/ 0 h 53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283"/>
                <a:gd name="T133" fmla="*/ 0 h 53"/>
                <a:gd name="T134" fmla="*/ 1283 w 1283"/>
                <a:gd name="T135" fmla="*/ 53 h 53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283" h="53">
                  <a:moveTo>
                    <a:pt x="0" y="10"/>
                  </a:moveTo>
                  <a:lnTo>
                    <a:pt x="50" y="10"/>
                  </a:lnTo>
                  <a:lnTo>
                    <a:pt x="97" y="10"/>
                  </a:lnTo>
                  <a:lnTo>
                    <a:pt x="148" y="10"/>
                  </a:lnTo>
                  <a:lnTo>
                    <a:pt x="200" y="10"/>
                  </a:lnTo>
                  <a:lnTo>
                    <a:pt x="249" y="10"/>
                  </a:lnTo>
                  <a:lnTo>
                    <a:pt x="300" y="10"/>
                  </a:lnTo>
                  <a:lnTo>
                    <a:pt x="350" y="8"/>
                  </a:lnTo>
                  <a:lnTo>
                    <a:pt x="403" y="8"/>
                  </a:lnTo>
                  <a:lnTo>
                    <a:pt x="452" y="6"/>
                  </a:lnTo>
                  <a:lnTo>
                    <a:pt x="504" y="6"/>
                  </a:lnTo>
                  <a:lnTo>
                    <a:pt x="555" y="2"/>
                  </a:lnTo>
                  <a:lnTo>
                    <a:pt x="606" y="2"/>
                  </a:lnTo>
                  <a:lnTo>
                    <a:pt x="656" y="0"/>
                  </a:lnTo>
                  <a:lnTo>
                    <a:pt x="707" y="0"/>
                  </a:lnTo>
                  <a:lnTo>
                    <a:pt x="757" y="0"/>
                  </a:lnTo>
                  <a:lnTo>
                    <a:pt x="806" y="0"/>
                  </a:lnTo>
                  <a:lnTo>
                    <a:pt x="823" y="0"/>
                  </a:lnTo>
                  <a:lnTo>
                    <a:pt x="844" y="2"/>
                  </a:lnTo>
                  <a:lnTo>
                    <a:pt x="861" y="4"/>
                  </a:lnTo>
                  <a:lnTo>
                    <a:pt x="882" y="6"/>
                  </a:lnTo>
                  <a:lnTo>
                    <a:pt x="901" y="8"/>
                  </a:lnTo>
                  <a:lnTo>
                    <a:pt x="920" y="10"/>
                  </a:lnTo>
                  <a:lnTo>
                    <a:pt x="939" y="12"/>
                  </a:lnTo>
                  <a:lnTo>
                    <a:pt x="958" y="15"/>
                  </a:lnTo>
                  <a:lnTo>
                    <a:pt x="977" y="17"/>
                  </a:lnTo>
                  <a:lnTo>
                    <a:pt x="996" y="19"/>
                  </a:lnTo>
                  <a:lnTo>
                    <a:pt x="1015" y="23"/>
                  </a:lnTo>
                  <a:lnTo>
                    <a:pt x="1036" y="25"/>
                  </a:lnTo>
                  <a:lnTo>
                    <a:pt x="1055" y="27"/>
                  </a:lnTo>
                  <a:lnTo>
                    <a:pt x="1074" y="29"/>
                  </a:lnTo>
                  <a:lnTo>
                    <a:pt x="1095" y="29"/>
                  </a:lnTo>
                  <a:lnTo>
                    <a:pt x="1116" y="31"/>
                  </a:lnTo>
                  <a:lnTo>
                    <a:pt x="1125" y="31"/>
                  </a:lnTo>
                  <a:lnTo>
                    <a:pt x="1135" y="31"/>
                  </a:lnTo>
                  <a:lnTo>
                    <a:pt x="1144" y="31"/>
                  </a:lnTo>
                  <a:lnTo>
                    <a:pt x="1156" y="31"/>
                  </a:lnTo>
                  <a:lnTo>
                    <a:pt x="1165" y="31"/>
                  </a:lnTo>
                  <a:lnTo>
                    <a:pt x="1177" y="31"/>
                  </a:lnTo>
                  <a:lnTo>
                    <a:pt x="1186" y="31"/>
                  </a:lnTo>
                  <a:lnTo>
                    <a:pt x="1198" y="32"/>
                  </a:lnTo>
                  <a:lnTo>
                    <a:pt x="1207" y="32"/>
                  </a:lnTo>
                  <a:lnTo>
                    <a:pt x="1218" y="32"/>
                  </a:lnTo>
                  <a:lnTo>
                    <a:pt x="1228" y="32"/>
                  </a:lnTo>
                  <a:lnTo>
                    <a:pt x="1238" y="32"/>
                  </a:lnTo>
                  <a:lnTo>
                    <a:pt x="1249" y="32"/>
                  </a:lnTo>
                  <a:lnTo>
                    <a:pt x="1260" y="32"/>
                  </a:lnTo>
                  <a:lnTo>
                    <a:pt x="1270" y="32"/>
                  </a:lnTo>
                  <a:lnTo>
                    <a:pt x="1283" y="32"/>
                  </a:lnTo>
                  <a:lnTo>
                    <a:pt x="1270" y="53"/>
                  </a:lnTo>
                  <a:lnTo>
                    <a:pt x="1264" y="53"/>
                  </a:lnTo>
                  <a:lnTo>
                    <a:pt x="1255" y="53"/>
                  </a:lnTo>
                  <a:lnTo>
                    <a:pt x="1247" y="53"/>
                  </a:lnTo>
                  <a:lnTo>
                    <a:pt x="1239" y="53"/>
                  </a:lnTo>
                  <a:lnTo>
                    <a:pt x="1234" y="53"/>
                  </a:lnTo>
                  <a:lnTo>
                    <a:pt x="1226" y="53"/>
                  </a:lnTo>
                  <a:lnTo>
                    <a:pt x="1218" y="53"/>
                  </a:lnTo>
                  <a:lnTo>
                    <a:pt x="1209" y="53"/>
                  </a:lnTo>
                  <a:lnTo>
                    <a:pt x="1203" y="53"/>
                  </a:lnTo>
                  <a:lnTo>
                    <a:pt x="1198" y="53"/>
                  </a:lnTo>
                  <a:lnTo>
                    <a:pt x="1186" y="53"/>
                  </a:lnTo>
                  <a:lnTo>
                    <a:pt x="1182" y="53"/>
                  </a:lnTo>
                  <a:lnTo>
                    <a:pt x="1173" y="50"/>
                  </a:lnTo>
                  <a:lnTo>
                    <a:pt x="1161" y="48"/>
                  </a:lnTo>
                  <a:lnTo>
                    <a:pt x="1150" y="46"/>
                  </a:lnTo>
                  <a:lnTo>
                    <a:pt x="1141" y="46"/>
                  </a:lnTo>
                  <a:lnTo>
                    <a:pt x="1131" y="46"/>
                  </a:lnTo>
                  <a:lnTo>
                    <a:pt x="1122" y="46"/>
                  </a:lnTo>
                  <a:lnTo>
                    <a:pt x="1110" y="46"/>
                  </a:lnTo>
                  <a:lnTo>
                    <a:pt x="1101" y="48"/>
                  </a:lnTo>
                  <a:lnTo>
                    <a:pt x="1053" y="44"/>
                  </a:lnTo>
                  <a:lnTo>
                    <a:pt x="1011" y="42"/>
                  </a:lnTo>
                  <a:lnTo>
                    <a:pt x="971" y="38"/>
                  </a:lnTo>
                  <a:lnTo>
                    <a:pt x="935" y="38"/>
                  </a:lnTo>
                  <a:lnTo>
                    <a:pt x="899" y="38"/>
                  </a:lnTo>
                  <a:lnTo>
                    <a:pt x="867" y="36"/>
                  </a:lnTo>
                  <a:lnTo>
                    <a:pt x="835" y="36"/>
                  </a:lnTo>
                  <a:lnTo>
                    <a:pt x="804" y="36"/>
                  </a:lnTo>
                  <a:lnTo>
                    <a:pt x="772" y="34"/>
                  </a:lnTo>
                  <a:lnTo>
                    <a:pt x="741" y="34"/>
                  </a:lnTo>
                  <a:lnTo>
                    <a:pt x="707" y="34"/>
                  </a:lnTo>
                  <a:lnTo>
                    <a:pt x="675" y="34"/>
                  </a:lnTo>
                  <a:lnTo>
                    <a:pt x="639" y="32"/>
                  </a:lnTo>
                  <a:lnTo>
                    <a:pt x="601" y="32"/>
                  </a:lnTo>
                  <a:lnTo>
                    <a:pt x="561" y="32"/>
                  </a:lnTo>
                  <a:lnTo>
                    <a:pt x="517" y="31"/>
                  </a:lnTo>
                  <a:lnTo>
                    <a:pt x="502" y="29"/>
                  </a:lnTo>
                  <a:lnTo>
                    <a:pt x="489" y="27"/>
                  </a:lnTo>
                  <a:lnTo>
                    <a:pt x="473" y="27"/>
                  </a:lnTo>
                  <a:lnTo>
                    <a:pt x="462" y="29"/>
                  </a:lnTo>
                  <a:lnTo>
                    <a:pt x="449" y="29"/>
                  </a:lnTo>
                  <a:lnTo>
                    <a:pt x="437" y="29"/>
                  </a:lnTo>
                  <a:lnTo>
                    <a:pt x="422" y="31"/>
                  </a:lnTo>
                  <a:lnTo>
                    <a:pt x="411" y="32"/>
                  </a:lnTo>
                  <a:lnTo>
                    <a:pt x="397" y="32"/>
                  </a:lnTo>
                  <a:lnTo>
                    <a:pt x="384" y="36"/>
                  </a:lnTo>
                  <a:lnTo>
                    <a:pt x="371" y="38"/>
                  </a:lnTo>
                  <a:lnTo>
                    <a:pt x="357" y="40"/>
                  </a:lnTo>
                  <a:lnTo>
                    <a:pt x="344" y="40"/>
                  </a:lnTo>
                  <a:lnTo>
                    <a:pt x="329" y="42"/>
                  </a:lnTo>
                  <a:lnTo>
                    <a:pt x="316" y="42"/>
                  </a:lnTo>
                  <a:lnTo>
                    <a:pt x="302" y="44"/>
                  </a:lnTo>
                  <a:lnTo>
                    <a:pt x="293" y="42"/>
                  </a:lnTo>
                  <a:lnTo>
                    <a:pt x="283" y="42"/>
                  </a:lnTo>
                  <a:lnTo>
                    <a:pt x="274" y="42"/>
                  </a:lnTo>
                  <a:lnTo>
                    <a:pt x="266" y="42"/>
                  </a:lnTo>
                  <a:lnTo>
                    <a:pt x="255" y="40"/>
                  </a:lnTo>
                  <a:lnTo>
                    <a:pt x="245" y="40"/>
                  </a:lnTo>
                  <a:lnTo>
                    <a:pt x="236" y="40"/>
                  </a:lnTo>
                  <a:lnTo>
                    <a:pt x="228" y="40"/>
                  </a:lnTo>
                  <a:lnTo>
                    <a:pt x="219" y="38"/>
                  </a:lnTo>
                  <a:lnTo>
                    <a:pt x="211" y="38"/>
                  </a:lnTo>
                  <a:lnTo>
                    <a:pt x="203" y="36"/>
                  </a:lnTo>
                  <a:lnTo>
                    <a:pt x="198" y="36"/>
                  </a:lnTo>
                  <a:lnTo>
                    <a:pt x="186" y="36"/>
                  </a:lnTo>
                  <a:lnTo>
                    <a:pt x="183" y="36"/>
                  </a:lnTo>
                  <a:lnTo>
                    <a:pt x="171" y="34"/>
                  </a:lnTo>
                  <a:lnTo>
                    <a:pt x="162" y="34"/>
                  </a:lnTo>
                  <a:lnTo>
                    <a:pt x="148" y="34"/>
                  </a:lnTo>
                  <a:lnTo>
                    <a:pt x="135" y="36"/>
                  </a:lnTo>
                  <a:lnTo>
                    <a:pt x="120" y="36"/>
                  </a:lnTo>
                  <a:lnTo>
                    <a:pt x="105" y="36"/>
                  </a:lnTo>
                  <a:lnTo>
                    <a:pt x="89" y="36"/>
                  </a:lnTo>
                  <a:lnTo>
                    <a:pt x="74" y="36"/>
                  </a:lnTo>
                  <a:lnTo>
                    <a:pt x="59" y="34"/>
                  </a:lnTo>
                  <a:lnTo>
                    <a:pt x="46" y="32"/>
                  </a:lnTo>
                  <a:lnTo>
                    <a:pt x="31" y="31"/>
                  </a:lnTo>
                  <a:lnTo>
                    <a:pt x="21" y="29"/>
                  </a:lnTo>
                  <a:lnTo>
                    <a:pt x="12" y="23"/>
                  </a:lnTo>
                  <a:lnTo>
                    <a:pt x="4" y="19"/>
                  </a:lnTo>
                  <a:lnTo>
                    <a:pt x="0" y="13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8" name="Freeform 36">
              <a:extLst>
                <a:ext uri="{FF2B5EF4-FFF2-40B4-BE49-F238E27FC236}">
                  <a16:creationId xmlns:a16="http://schemas.microsoft.com/office/drawing/2014/main" id="{DAF35A63-2FFC-0DF7-65D9-A120CB779E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28" y="966"/>
              <a:ext cx="319" cy="17"/>
            </a:xfrm>
            <a:custGeom>
              <a:avLst/>
              <a:gdLst>
                <a:gd name="T0" fmla="*/ 0 w 1048"/>
                <a:gd name="T1" fmla="*/ 0 h 59"/>
                <a:gd name="T2" fmla="*/ 0 w 1048"/>
                <a:gd name="T3" fmla="*/ 0 h 59"/>
                <a:gd name="T4" fmla="*/ 0 w 1048"/>
                <a:gd name="T5" fmla="*/ 0 h 59"/>
                <a:gd name="T6" fmla="*/ 0 w 1048"/>
                <a:gd name="T7" fmla="*/ 0 h 59"/>
                <a:gd name="T8" fmla="*/ 0 w 1048"/>
                <a:gd name="T9" fmla="*/ 0 h 59"/>
                <a:gd name="T10" fmla="*/ 0 w 1048"/>
                <a:gd name="T11" fmla="*/ 0 h 59"/>
                <a:gd name="T12" fmla="*/ 0 w 1048"/>
                <a:gd name="T13" fmla="*/ 0 h 59"/>
                <a:gd name="T14" fmla="*/ 0 w 1048"/>
                <a:gd name="T15" fmla="*/ 0 h 59"/>
                <a:gd name="T16" fmla="*/ 0 w 1048"/>
                <a:gd name="T17" fmla="*/ 0 h 59"/>
                <a:gd name="T18" fmla="*/ 0 w 1048"/>
                <a:gd name="T19" fmla="*/ 0 h 59"/>
                <a:gd name="T20" fmla="*/ 0 w 1048"/>
                <a:gd name="T21" fmla="*/ 0 h 59"/>
                <a:gd name="T22" fmla="*/ 0 w 1048"/>
                <a:gd name="T23" fmla="*/ 0 h 59"/>
                <a:gd name="T24" fmla="*/ 0 w 1048"/>
                <a:gd name="T25" fmla="*/ 0 h 59"/>
                <a:gd name="T26" fmla="*/ 0 w 1048"/>
                <a:gd name="T27" fmla="*/ 0 h 59"/>
                <a:gd name="T28" fmla="*/ 0 w 1048"/>
                <a:gd name="T29" fmla="*/ 0 h 59"/>
                <a:gd name="T30" fmla="*/ 0 w 1048"/>
                <a:gd name="T31" fmla="*/ 0 h 59"/>
                <a:gd name="T32" fmla="*/ 0 w 1048"/>
                <a:gd name="T33" fmla="*/ 0 h 59"/>
                <a:gd name="T34" fmla="*/ 0 w 1048"/>
                <a:gd name="T35" fmla="*/ 0 h 59"/>
                <a:gd name="T36" fmla="*/ 0 w 1048"/>
                <a:gd name="T37" fmla="*/ 0 h 59"/>
                <a:gd name="T38" fmla="*/ 0 w 1048"/>
                <a:gd name="T39" fmla="*/ 0 h 59"/>
                <a:gd name="T40" fmla="*/ 0 w 1048"/>
                <a:gd name="T41" fmla="*/ 0 h 59"/>
                <a:gd name="T42" fmla="*/ 0 w 1048"/>
                <a:gd name="T43" fmla="*/ 0 h 59"/>
                <a:gd name="T44" fmla="*/ 0 w 1048"/>
                <a:gd name="T45" fmla="*/ 0 h 59"/>
                <a:gd name="T46" fmla="*/ 0 w 1048"/>
                <a:gd name="T47" fmla="*/ 0 h 59"/>
                <a:gd name="T48" fmla="*/ 0 w 1048"/>
                <a:gd name="T49" fmla="*/ 0 h 59"/>
                <a:gd name="T50" fmla="*/ 0 w 1048"/>
                <a:gd name="T51" fmla="*/ 0 h 59"/>
                <a:gd name="T52" fmla="*/ 0 w 1048"/>
                <a:gd name="T53" fmla="*/ 0 h 59"/>
                <a:gd name="T54" fmla="*/ 0 w 1048"/>
                <a:gd name="T55" fmla="*/ 0 h 59"/>
                <a:gd name="T56" fmla="*/ 0 w 1048"/>
                <a:gd name="T57" fmla="*/ 0 h 59"/>
                <a:gd name="T58" fmla="*/ 0 w 1048"/>
                <a:gd name="T59" fmla="*/ 0 h 59"/>
                <a:gd name="T60" fmla="*/ 0 w 1048"/>
                <a:gd name="T61" fmla="*/ 0 h 59"/>
                <a:gd name="T62" fmla="*/ 0 w 1048"/>
                <a:gd name="T63" fmla="*/ 0 h 59"/>
                <a:gd name="T64" fmla="*/ 0 w 1048"/>
                <a:gd name="T65" fmla="*/ 0 h 59"/>
                <a:gd name="T66" fmla="*/ 0 w 1048"/>
                <a:gd name="T67" fmla="*/ 0 h 59"/>
                <a:gd name="T68" fmla="*/ 0 w 1048"/>
                <a:gd name="T69" fmla="*/ 0 h 59"/>
                <a:gd name="T70" fmla="*/ 0 w 1048"/>
                <a:gd name="T71" fmla="*/ 0 h 59"/>
                <a:gd name="T72" fmla="*/ 0 w 1048"/>
                <a:gd name="T73" fmla="*/ 0 h 59"/>
                <a:gd name="T74" fmla="*/ 0 w 1048"/>
                <a:gd name="T75" fmla="*/ 0 h 59"/>
                <a:gd name="T76" fmla="*/ 0 w 1048"/>
                <a:gd name="T77" fmla="*/ 0 h 59"/>
                <a:gd name="T78" fmla="*/ 0 w 1048"/>
                <a:gd name="T79" fmla="*/ 0 h 59"/>
                <a:gd name="T80" fmla="*/ 0 w 1048"/>
                <a:gd name="T81" fmla="*/ 0 h 59"/>
                <a:gd name="T82" fmla="*/ 0 w 1048"/>
                <a:gd name="T83" fmla="*/ 0 h 59"/>
                <a:gd name="T84" fmla="*/ 0 w 1048"/>
                <a:gd name="T85" fmla="*/ 0 h 59"/>
                <a:gd name="T86" fmla="*/ 0 w 1048"/>
                <a:gd name="T87" fmla="*/ 0 h 59"/>
                <a:gd name="T88" fmla="*/ 0 w 1048"/>
                <a:gd name="T89" fmla="*/ 0 h 59"/>
                <a:gd name="T90" fmla="*/ 0 w 1048"/>
                <a:gd name="T91" fmla="*/ 0 h 59"/>
                <a:gd name="T92" fmla="*/ 0 w 1048"/>
                <a:gd name="T93" fmla="*/ 0 h 59"/>
                <a:gd name="T94" fmla="*/ 0 w 1048"/>
                <a:gd name="T95" fmla="*/ 0 h 59"/>
                <a:gd name="T96" fmla="*/ 0 w 1048"/>
                <a:gd name="T97" fmla="*/ 0 h 59"/>
                <a:gd name="T98" fmla="*/ 0 w 1048"/>
                <a:gd name="T99" fmla="*/ 0 h 59"/>
                <a:gd name="T100" fmla="*/ 0 w 1048"/>
                <a:gd name="T101" fmla="*/ 0 h 59"/>
                <a:gd name="T102" fmla="*/ 0 w 1048"/>
                <a:gd name="T103" fmla="*/ 0 h 59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048"/>
                <a:gd name="T157" fmla="*/ 0 h 59"/>
                <a:gd name="T158" fmla="*/ 1048 w 1048"/>
                <a:gd name="T159" fmla="*/ 59 h 59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048" h="59">
                  <a:moveTo>
                    <a:pt x="4" y="0"/>
                  </a:moveTo>
                  <a:lnTo>
                    <a:pt x="67" y="2"/>
                  </a:lnTo>
                  <a:lnTo>
                    <a:pt x="130" y="6"/>
                  </a:lnTo>
                  <a:lnTo>
                    <a:pt x="194" y="6"/>
                  </a:lnTo>
                  <a:lnTo>
                    <a:pt x="261" y="8"/>
                  </a:lnTo>
                  <a:lnTo>
                    <a:pt x="323" y="8"/>
                  </a:lnTo>
                  <a:lnTo>
                    <a:pt x="388" y="10"/>
                  </a:lnTo>
                  <a:lnTo>
                    <a:pt x="453" y="10"/>
                  </a:lnTo>
                  <a:lnTo>
                    <a:pt x="517" y="12"/>
                  </a:lnTo>
                  <a:lnTo>
                    <a:pt x="582" y="12"/>
                  </a:lnTo>
                  <a:lnTo>
                    <a:pt x="647" y="12"/>
                  </a:lnTo>
                  <a:lnTo>
                    <a:pt x="709" y="14"/>
                  </a:lnTo>
                  <a:lnTo>
                    <a:pt x="774" y="16"/>
                  </a:lnTo>
                  <a:lnTo>
                    <a:pt x="839" y="16"/>
                  </a:lnTo>
                  <a:lnTo>
                    <a:pt x="903" y="19"/>
                  </a:lnTo>
                  <a:lnTo>
                    <a:pt x="966" y="23"/>
                  </a:lnTo>
                  <a:lnTo>
                    <a:pt x="1030" y="29"/>
                  </a:lnTo>
                  <a:lnTo>
                    <a:pt x="1036" y="31"/>
                  </a:lnTo>
                  <a:lnTo>
                    <a:pt x="1042" y="36"/>
                  </a:lnTo>
                  <a:lnTo>
                    <a:pt x="1046" y="42"/>
                  </a:lnTo>
                  <a:lnTo>
                    <a:pt x="1048" y="48"/>
                  </a:lnTo>
                  <a:lnTo>
                    <a:pt x="1038" y="48"/>
                  </a:lnTo>
                  <a:lnTo>
                    <a:pt x="1029" y="48"/>
                  </a:lnTo>
                  <a:lnTo>
                    <a:pt x="1017" y="46"/>
                  </a:lnTo>
                  <a:lnTo>
                    <a:pt x="1010" y="46"/>
                  </a:lnTo>
                  <a:lnTo>
                    <a:pt x="1000" y="44"/>
                  </a:lnTo>
                  <a:lnTo>
                    <a:pt x="991" y="44"/>
                  </a:lnTo>
                  <a:lnTo>
                    <a:pt x="981" y="44"/>
                  </a:lnTo>
                  <a:lnTo>
                    <a:pt x="973" y="44"/>
                  </a:lnTo>
                  <a:lnTo>
                    <a:pt x="964" y="42"/>
                  </a:lnTo>
                  <a:lnTo>
                    <a:pt x="954" y="42"/>
                  </a:lnTo>
                  <a:lnTo>
                    <a:pt x="945" y="42"/>
                  </a:lnTo>
                  <a:lnTo>
                    <a:pt x="935" y="42"/>
                  </a:lnTo>
                  <a:lnTo>
                    <a:pt x="926" y="42"/>
                  </a:lnTo>
                  <a:lnTo>
                    <a:pt x="918" y="42"/>
                  </a:lnTo>
                  <a:lnTo>
                    <a:pt x="909" y="42"/>
                  </a:lnTo>
                  <a:lnTo>
                    <a:pt x="901" y="42"/>
                  </a:lnTo>
                  <a:lnTo>
                    <a:pt x="888" y="42"/>
                  </a:lnTo>
                  <a:lnTo>
                    <a:pt x="878" y="42"/>
                  </a:lnTo>
                  <a:lnTo>
                    <a:pt x="869" y="42"/>
                  </a:lnTo>
                  <a:lnTo>
                    <a:pt x="861" y="46"/>
                  </a:lnTo>
                  <a:lnTo>
                    <a:pt x="850" y="48"/>
                  </a:lnTo>
                  <a:lnTo>
                    <a:pt x="839" y="54"/>
                  </a:lnTo>
                  <a:lnTo>
                    <a:pt x="831" y="55"/>
                  </a:lnTo>
                  <a:lnTo>
                    <a:pt x="823" y="57"/>
                  </a:lnTo>
                  <a:lnTo>
                    <a:pt x="816" y="57"/>
                  </a:lnTo>
                  <a:lnTo>
                    <a:pt x="806" y="59"/>
                  </a:lnTo>
                  <a:lnTo>
                    <a:pt x="793" y="59"/>
                  </a:lnTo>
                  <a:lnTo>
                    <a:pt x="780" y="59"/>
                  </a:lnTo>
                  <a:lnTo>
                    <a:pt x="762" y="59"/>
                  </a:lnTo>
                  <a:lnTo>
                    <a:pt x="745" y="59"/>
                  </a:lnTo>
                  <a:lnTo>
                    <a:pt x="736" y="57"/>
                  </a:lnTo>
                  <a:lnTo>
                    <a:pt x="726" y="55"/>
                  </a:lnTo>
                  <a:lnTo>
                    <a:pt x="715" y="54"/>
                  </a:lnTo>
                  <a:lnTo>
                    <a:pt x="704" y="52"/>
                  </a:lnTo>
                  <a:lnTo>
                    <a:pt x="690" y="50"/>
                  </a:lnTo>
                  <a:lnTo>
                    <a:pt x="679" y="48"/>
                  </a:lnTo>
                  <a:lnTo>
                    <a:pt x="666" y="44"/>
                  </a:lnTo>
                  <a:lnTo>
                    <a:pt x="652" y="42"/>
                  </a:lnTo>
                  <a:lnTo>
                    <a:pt x="639" y="38"/>
                  </a:lnTo>
                  <a:lnTo>
                    <a:pt x="626" y="38"/>
                  </a:lnTo>
                  <a:lnTo>
                    <a:pt x="614" y="35"/>
                  </a:lnTo>
                  <a:lnTo>
                    <a:pt x="603" y="33"/>
                  </a:lnTo>
                  <a:lnTo>
                    <a:pt x="591" y="33"/>
                  </a:lnTo>
                  <a:lnTo>
                    <a:pt x="584" y="31"/>
                  </a:lnTo>
                  <a:lnTo>
                    <a:pt x="576" y="31"/>
                  </a:lnTo>
                  <a:lnTo>
                    <a:pt x="572" y="31"/>
                  </a:lnTo>
                  <a:lnTo>
                    <a:pt x="550" y="29"/>
                  </a:lnTo>
                  <a:lnTo>
                    <a:pt x="529" y="29"/>
                  </a:lnTo>
                  <a:lnTo>
                    <a:pt x="508" y="27"/>
                  </a:lnTo>
                  <a:lnTo>
                    <a:pt x="491" y="27"/>
                  </a:lnTo>
                  <a:lnTo>
                    <a:pt x="472" y="27"/>
                  </a:lnTo>
                  <a:lnTo>
                    <a:pt x="456" y="27"/>
                  </a:lnTo>
                  <a:lnTo>
                    <a:pt x="437" y="27"/>
                  </a:lnTo>
                  <a:lnTo>
                    <a:pt x="422" y="29"/>
                  </a:lnTo>
                  <a:lnTo>
                    <a:pt x="405" y="29"/>
                  </a:lnTo>
                  <a:lnTo>
                    <a:pt x="386" y="29"/>
                  </a:lnTo>
                  <a:lnTo>
                    <a:pt x="369" y="29"/>
                  </a:lnTo>
                  <a:lnTo>
                    <a:pt x="352" y="29"/>
                  </a:lnTo>
                  <a:lnTo>
                    <a:pt x="331" y="29"/>
                  </a:lnTo>
                  <a:lnTo>
                    <a:pt x="312" y="29"/>
                  </a:lnTo>
                  <a:lnTo>
                    <a:pt x="291" y="29"/>
                  </a:lnTo>
                  <a:lnTo>
                    <a:pt x="270" y="31"/>
                  </a:lnTo>
                  <a:lnTo>
                    <a:pt x="251" y="29"/>
                  </a:lnTo>
                  <a:lnTo>
                    <a:pt x="232" y="29"/>
                  </a:lnTo>
                  <a:lnTo>
                    <a:pt x="215" y="29"/>
                  </a:lnTo>
                  <a:lnTo>
                    <a:pt x="200" y="29"/>
                  </a:lnTo>
                  <a:lnTo>
                    <a:pt x="183" y="27"/>
                  </a:lnTo>
                  <a:lnTo>
                    <a:pt x="168" y="25"/>
                  </a:lnTo>
                  <a:lnTo>
                    <a:pt x="150" y="25"/>
                  </a:lnTo>
                  <a:lnTo>
                    <a:pt x="135" y="25"/>
                  </a:lnTo>
                  <a:lnTo>
                    <a:pt x="118" y="23"/>
                  </a:lnTo>
                  <a:lnTo>
                    <a:pt x="101" y="21"/>
                  </a:lnTo>
                  <a:lnTo>
                    <a:pt x="86" y="19"/>
                  </a:lnTo>
                  <a:lnTo>
                    <a:pt x="69" y="19"/>
                  </a:lnTo>
                  <a:lnTo>
                    <a:pt x="52" y="19"/>
                  </a:lnTo>
                  <a:lnTo>
                    <a:pt x="34" y="19"/>
                  </a:lnTo>
                  <a:lnTo>
                    <a:pt x="17" y="19"/>
                  </a:lnTo>
                  <a:lnTo>
                    <a:pt x="0" y="19"/>
                  </a:lnTo>
                  <a:lnTo>
                    <a:pt x="0" y="14"/>
                  </a:lnTo>
                  <a:lnTo>
                    <a:pt x="2" y="8"/>
                  </a:lnTo>
                  <a:lnTo>
                    <a:pt x="2" y="2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9" name="Freeform 37">
              <a:extLst>
                <a:ext uri="{FF2B5EF4-FFF2-40B4-BE49-F238E27FC236}">
                  <a16:creationId xmlns:a16="http://schemas.microsoft.com/office/drawing/2014/main" id="{2492D7DC-3CF8-665F-0D06-7B241C2061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51" y="920"/>
              <a:ext cx="63" cy="61"/>
            </a:xfrm>
            <a:custGeom>
              <a:avLst/>
              <a:gdLst>
                <a:gd name="T0" fmla="*/ 0 w 206"/>
                <a:gd name="T1" fmla="*/ 0 h 217"/>
                <a:gd name="T2" fmla="*/ 0 w 206"/>
                <a:gd name="T3" fmla="*/ 0 h 217"/>
                <a:gd name="T4" fmla="*/ 0 w 206"/>
                <a:gd name="T5" fmla="*/ 0 h 217"/>
                <a:gd name="T6" fmla="*/ 0 w 206"/>
                <a:gd name="T7" fmla="*/ 0 h 217"/>
                <a:gd name="T8" fmla="*/ 0 w 206"/>
                <a:gd name="T9" fmla="*/ 0 h 217"/>
                <a:gd name="T10" fmla="*/ 0 w 206"/>
                <a:gd name="T11" fmla="*/ 0 h 217"/>
                <a:gd name="T12" fmla="*/ 0 w 206"/>
                <a:gd name="T13" fmla="*/ 0 h 217"/>
                <a:gd name="T14" fmla="*/ 0 w 206"/>
                <a:gd name="T15" fmla="*/ 0 h 217"/>
                <a:gd name="T16" fmla="*/ 0 w 206"/>
                <a:gd name="T17" fmla="*/ 0 h 217"/>
                <a:gd name="T18" fmla="*/ 0 w 206"/>
                <a:gd name="T19" fmla="*/ 0 h 217"/>
                <a:gd name="T20" fmla="*/ 0 w 206"/>
                <a:gd name="T21" fmla="*/ 0 h 217"/>
                <a:gd name="T22" fmla="*/ 0 w 206"/>
                <a:gd name="T23" fmla="*/ 0 h 217"/>
                <a:gd name="T24" fmla="*/ 0 w 206"/>
                <a:gd name="T25" fmla="*/ 0 h 217"/>
                <a:gd name="T26" fmla="*/ 0 w 206"/>
                <a:gd name="T27" fmla="*/ 0 h 217"/>
                <a:gd name="T28" fmla="*/ 0 w 206"/>
                <a:gd name="T29" fmla="*/ 0 h 217"/>
                <a:gd name="T30" fmla="*/ 0 w 206"/>
                <a:gd name="T31" fmla="*/ 0 h 217"/>
                <a:gd name="T32" fmla="*/ 0 w 206"/>
                <a:gd name="T33" fmla="*/ 0 h 217"/>
                <a:gd name="T34" fmla="*/ 0 w 206"/>
                <a:gd name="T35" fmla="*/ 0 h 217"/>
                <a:gd name="T36" fmla="*/ 0 w 206"/>
                <a:gd name="T37" fmla="*/ 0 h 217"/>
                <a:gd name="T38" fmla="*/ 0 w 206"/>
                <a:gd name="T39" fmla="*/ 0 h 217"/>
                <a:gd name="T40" fmla="*/ 0 w 206"/>
                <a:gd name="T41" fmla="*/ 0 h 217"/>
                <a:gd name="T42" fmla="*/ 0 w 206"/>
                <a:gd name="T43" fmla="*/ 0 h 217"/>
                <a:gd name="T44" fmla="*/ 0 w 206"/>
                <a:gd name="T45" fmla="*/ 0 h 217"/>
                <a:gd name="T46" fmla="*/ 0 w 206"/>
                <a:gd name="T47" fmla="*/ 0 h 217"/>
                <a:gd name="T48" fmla="*/ 0 w 206"/>
                <a:gd name="T49" fmla="*/ 0 h 217"/>
                <a:gd name="T50" fmla="*/ 0 w 206"/>
                <a:gd name="T51" fmla="*/ 0 h 217"/>
                <a:gd name="T52" fmla="*/ 0 w 206"/>
                <a:gd name="T53" fmla="*/ 0 h 217"/>
                <a:gd name="T54" fmla="*/ 0 w 206"/>
                <a:gd name="T55" fmla="*/ 0 h 217"/>
                <a:gd name="T56" fmla="*/ 0 w 206"/>
                <a:gd name="T57" fmla="*/ 0 h 217"/>
                <a:gd name="T58" fmla="*/ 0 w 206"/>
                <a:gd name="T59" fmla="*/ 0 h 217"/>
                <a:gd name="T60" fmla="*/ 0 w 206"/>
                <a:gd name="T61" fmla="*/ 0 h 217"/>
                <a:gd name="T62" fmla="*/ 0 w 206"/>
                <a:gd name="T63" fmla="*/ 0 h 217"/>
                <a:gd name="T64" fmla="*/ 0 w 206"/>
                <a:gd name="T65" fmla="*/ 0 h 217"/>
                <a:gd name="T66" fmla="*/ 0 w 206"/>
                <a:gd name="T67" fmla="*/ 0 h 217"/>
                <a:gd name="T68" fmla="*/ 0 w 206"/>
                <a:gd name="T69" fmla="*/ 0 h 217"/>
                <a:gd name="T70" fmla="*/ 0 w 206"/>
                <a:gd name="T71" fmla="*/ 0 h 217"/>
                <a:gd name="T72" fmla="*/ 0 w 206"/>
                <a:gd name="T73" fmla="*/ 0 h 217"/>
                <a:gd name="T74" fmla="*/ 0 w 206"/>
                <a:gd name="T75" fmla="*/ 0 h 217"/>
                <a:gd name="T76" fmla="*/ 0 w 206"/>
                <a:gd name="T77" fmla="*/ 0 h 217"/>
                <a:gd name="T78" fmla="*/ 0 w 206"/>
                <a:gd name="T79" fmla="*/ 0 h 217"/>
                <a:gd name="T80" fmla="*/ 0 w 206"/>
                <a:gd name="T81" fmla="*/ 0 h 217"/>
                <a:gd name="T82" fmla="*/ 0 w 206"/>
                <a:gd name="T83" fmla="*/ 0 h 217"/>
                <a:gd name="T84" fmla="*/ 0 w 206"/>
                <a:gd name="T85" fmla="*/ 0 h 217"/>
                <a:gd name="T86" fmla="*/ 0 w 206"/>
                <a:gd name="T87" fmla="*/ 0 h 217"/>
                <a:gd name="T88" fmla="*/ 0 w 206"/>
                <a:gd name="T89" fmla="*/ 0 h 217"/>
                <a:gd name="T90" fmla="*/ 0 w 206"/>
                <a:gd name="T91" fmla="*/ 0 h 217"/>
                <a:gd name="T92" fmla="*/ 0 w 206"/>
                <a:gd name="T93" fmla="*/ 0 h 217"/>
                <a:gd name="T94" fmla="*/ 0 w 206"/>
                <a:gd name="T95" fmla="*/ 0 h 217"/>
                <a:gd name="T96" fmla="*/ 0 w 206"/>
                <a:gd name="T97" fmla="*/ 0 h 217"/>
                <a:gd name="T98" fmla="*/ 0 w 206"/>
                <a:gd name="T99" fmla="*/ 0 h 217"/>
                <a:gd name="T100" fmla="*/ 0 w 206"/>
                <a:gd name="T101" fmla="*/ 0 h 217"/>
                <a:gd name="T102" fmla="*/ 0 w 206"/>
                <a:gd name="T103" fmla="*/ 0 h 217"/>
                <a:gd name="T104" fmla="*/ 0 w 206"/>
                <a:gd name="T105" fmla="*/ 0 h 217"/>
                <a:gd name="T106" fmla="*/ 0 w 206"/>
                <a:gd name="T107" fmla="*/ 0 h 217"/>
                <a:gd name="T108" fmla="*/ 0 w 206"/>
                <a:gd name="T109" fmla="*/ 0 h 217"/>
                <a:gd name="T110" fmla="*/ 0 w 206"/>
                <a:gd name="T111" fmla="*/ 0 h 21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206"/>
                <a:gd name="T169" fmla="*/ 0 h 217"/>
                <a:gd name="T170" fmla="*/ 206 w 206"/>
                <a:gd name="T171" fmla="*/ 217 h 217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206" h="217">
                  <a:moveTo>
                    <a:pt x="19" y="0"/>
                  </a:moveTo>
                  <a:lnTo>
                    <a:pt x="16" y="0"/>
                  </a:lnTo>
                  <a:lnTo>
                    <a:pt x="10" y="0"/>
                  </a:lnTo>
                  <a:lnTo>
                    <a:pt x="6" y="0"/>
                  </a:lnTo>
                  <a:lnTo>
                    <a:pt x="0" y="0"/>
                  </a:lnTo>
                  <a:lnTo>
                    <a:pt x="2" y="11"/>
                  </a:lnTo>
                  <a:lnTo>
                    <a:pt x="10" y="25"/>
                  </a:lnTo>
                  <a:lnTo>
                    <a:pt x="19" y="36"/>
                  </a:lnTo>
                  <a:lnTo>
                    <a:pt x="33" y="47"/>
                  </a:lnTo>
                  <a:lnTo>
                    <a:pt x="42" y="59"/>
                  </a:lnTo>
                  <a:lnTo>
                    <a:pt x="56" y="70"/>
                  </a:lnTo>
                  <a:lnTo>
                    <a:pt x="65" y="82"/>
                  </a:lnTo>
                  <a:lnTo>
                    <a:pt x="77" y="93"/>
                  </a:lnTo>
                  <a:lnTo>
                    <a:pt x="88" y="102"/>
                  </a:lnTo>
                  <a:lnTo>
                    <a:pt x="99" y="116"/>
                  </a:lnTo>
                  <a:lnTo>
                    <a:pt x="103" y="121"/>
                  </a:lnTo>
                  <a:lnTo>
                    <a:pt x="109" y="129"/>
                  </a:lnTo>
                  <a:lnTo>
                    <a:pt x="113" y="137"/>
                  </a:lnTo>
                  <a:lnTo>
                    <a:pt x="118" y="144"/>
                  </a:lnTo>
                  <a:lnTo>
                    <a:pt x="122" y="152"/>
                  </a:lnTo>
                  <a:lnTo>
                    <a:pt x="126" y="159"/>
                  </a:lnTo>
                  <a:lnTo>
                    <a:pt x="132" y="169"/>
                  </a:lnTo>
                  <a:lnTo>
                    <a:pt x="135" y="177"/>
                  </a:lnTo>
                  <a:lnTo>
                    <a:pt x="139" y="184"/>
                  </a:lnTo>
                  <a:lnTo>
                    <a:pt x="143" y="192"/>
                  </a:lnTo>
                  <a:lnTo>
                    <a:pt x="147" y="201"/>
                  </a:lnTo>
                  <a:lnTo>
                    <a:pt x="151" y="209"/>
                  </a:lnTo>
                  <a:lnTo>
                    <a:pt x="158" y="211"/>
                  </a:lnTo>
                  <a:lnTo>
                    <a:pt x="173" y="213"/>
                  </a:lnTo>
                  <a:lnTo>
                    <a:pt x="185" y="215"/>
                  </a:lnTo>
                  <a:lnTo>
                    <a:pt x="194" y="217"/>
                  </a:lnTo>
                  <a:lnTo>
                    <a:pt x="202" y="201"/>
                  </a:lnTo>
                  <a:lnTo>
                    <a:pt x="206" y="188"/>
                  </a:lnTo>
                  <a:lnTo>
                    <a:pt x="206" y="175"/>
                  </a:lnTo>
                  <a:lnTo>
                    <a:pt x="204" y="163"/>
                  </a:lnTo>
                  <a:lnTo>
                    <a:pt x="196" y="152"/>
                  </a:lnTo>
                  <a:lnTo>
                    <a:pt x="189" y="140"/>
                  </a:lnTo>
                  <a:lnTo>
                    <a:pt x="177" y="131"/>
                  </a:lnTo>
                  <a:lnTo>
                    <a:pt x="166" y="123"/>
                  </a:lnTo>
                  <a:lnTo>
                    <a:pt x="151" y="112"/>
                  </a:lnTo>
                  <a:lnTo>
                    <a:pt x="137" y="104"/>
                  </a:lnTo>
                  <a:lnTo>
                    <a:pt x="122" y="95"/>
                  </a:lnTo>
                  <a:lnTo>
                    <a:pt x="109" y="87"/>
                  </a:lnTo>
                  <a:lnTo>
                    <a:pt x="96" y="80"/>
                  </a:lnTo>
                  <a:lnTo>
                    <a:pt x="84" y="70"/>
                  </a:lnTo>
                  <a:lnTo>
                    <a:pt x="75" y="63"/>
                  </a:lnTo>
                  <a:lnTo>
                    <a:pt x="69" y="55"/>
                  </a:lnTo>
                  <a:lnTo>
                    <a:pt x="61" y="47"/>
                  </a:lnTo>
                  <a:lnTo>
                    <a:pt x="56" y="38"/>
                  </a:lnTo>
                  <a:lnTo>
                    <a:pt x="50" y="32"/>
                  </a:lnTo>
                  <a:lnTo>
                    <a:pt x="46" y="25"/>
                  </a:lnTo>
                  <a:lnTo>
                    <a:pt x="38" y="19"/>
                  </a:lnTo>
                  <a:lnTo>
                    <a:pt x="33" y="11"/>
                  </a:lnTo>
                  <a:lnTo>
                    <a:pt x="25" y="4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0" name="Freeform 38">
              <a:extLst>
                <a:ext uri="{FF2B5EF4-FFF2-40B4-BE49-F238E27FC236}">
                  <a16:creationId xmlns:a16="http://schemas.microsoft.com/office/drawing/2014/main" id="{BDCBF69C-E3FE-FE51-7574-EECC8A4086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1" y="956"/>
              <a:ext cx="72" cy="36"/>
            </a:xfrm>
            <a:custGeom>
              <a:avLst/>
              <a:gdLst>
                <a:gd name="T0" fmla="*/ 0 w 236"/>
                <a:gd name="T1" fmla="*/ 0 h 129"/>
                <a:gd name="T2" fmla="*/ 0 w 236"/>
                <a:gd name="T3" fmla="*/ 0 h 129"/>
                <a:gd name="T4" fmla="*/ 0 w 236"/>
                <a:gd name="T5" fmla="*/ 0 h 129"/>
                <a:gd name="T6" fmla="*/ 0 w 236"/>
                <a:gd name="T7" fmla="*/ 0 h 129"/>
                <a:gd name="T8" fmla="*/ 0 w 236"/>
                <a:gd name="T9" fmla="*/ 0 h 129"/>
                <a:gd name="T10" fmla="*/ 0 w 236"/>
                <a:gd name="T11" fmla="*/ 0 h 129"/>
                <a:gd name="T12" fmla="*/ 0 w 236"/>
                <a:gd name="T13" fmla="*/ 0 h 129"/>
                <a:gd name="T14" fmla="*/ 0 w 236"/>
                <a:gd name="T15" fmla="*/ 0 h 129"/>
                <a:gd name="T16" fmla="*/ 0 w 236"/>
                <a:gd name="T17" fmla="*/ 0 h 129"/>
                <a:gd name="T18" fmla="*/ 0 w 236"/>
                <a:gd name="T19" fmla="*/ 0 h 129"/>
                <a:gd name="T20" fmla="*/ 0 w 236"/>
                <a:gd name="T21" fmla="*/ 0 h 129"/>
                <a:gd name="T22" fmla="*/ 0 w 236"/>
                <a:gd name="T23" fmla="*/ 0 h 129"/>
                <a:gd name="T24" fmla="*/ 0 w 236"/>
                <a:gd name="T25" fmla="*/ 0 h 129"/>
                <a:gd name="T26" fmla="*/ 0 w 236"/>
                <a:gd name="T27" fmla="*/ 0 h 129"/>
                <a:gd name="T28" fmla="*/ 0 w 236"/>
                <a:gd name="T29" fmla="*/ 0 h 129"/>
                <a:gd name="T30" fmla="*/ 0 w 236"/>
                <a:gd name="T31" fmla="*/ 0 h 129"/>
                <a:gd name="T32" fmla="*/ 0 w 236"/>
                <a:gd name="T33" fmla="*/ 0 h 129"/>
                <a:gd name="T34" fmla="*/ 0 w 236"/>
                <a:gd name="T35" fmla="*/ 0 h 129"/>
                <a:gd name="T36" fmla="*/ 0 w 236"/>
                <a:gd name="T37" fmla="*/ 0 h 129"/>
                <a:gd name="T38" fmla="*/ 0 w 236"/>
                <a:gd name="T39" fmla="*/ 0 h 129"/>
                <a:gd name="T40" fmla="*/ 0 w 236"/>
                <a:gd name="T41" fmla="*/ 0 h 129"/>
                <a:gd name="T42" fmla="*/ 0 w 236"/>
                <a:gd name="T43" fmla="*/ 0 h 129"/>
                <a:gd name="T44" fmla="*/ 0 w 236"/>
                <a:gd name="T45" fmla="*/ 0 h 129"/>
                <a:gd name="T46" fmla="*/ 0 w 236"/>
                <a:gd name="T47" fmla="*/ 0 h 129"/>
                <a:gd name="T48" fmla="*/ 0 w 236"/>
                <a:gd name="T49" fmla="*/ 0 h 129"/>
                <a:gd name="T50" fmla="*/ 0 w 236"/>
                <a:gd name="T51" fmla="*/ 0 h 129"/>
                <a:gd name="T52" fmla="*/ 0 w 236"/>
                <a:gd name="T53" fmla="*/ 0 h 129"/>
                <a:gd name="T54" fmla="*/ 0 w 236"/>
                <a:gd name="T55" fmla="*/ 0 h 129"/>
                <a:gd name="T56" fmla="*/ 0 w 236"/>
                <a:gd name="T57" fmla="*/ 0 h 129"/>
                <a:gd name="T58" fmla="*/ 0 w 236"/>
                <a:gd name="T59" fmla="*/ 0 h 129"/>
                <a:gd name="T60" fmla="*/ 0 w 236"/>
                <a:gd name="T61" fmla="*/ 0 h 129"/>
                <a:gd name="T62" fmla="*/ 0 w 236"/>
                <a:gd name="T63" fmla="*/ 0 h 129"/>
                <a:gd name="T64" fmla="*/ 0 w 236"/>
                <a:gd name="T65" fmla="*/ 0 h 129"/>
                <a:gd name="T66" fmla="*/ 0 w 236"/>
                <a:gd name="T67" fmla="*/ 0 h 129"/>
                <a:gd name="T68" fmla="*/ 0 w 236"/>
                <a:gd name="T69" fmla="*/ 0 h 129"/>
                <a:gd name="T70" fmla="*/ 0 w 236"/>
                <a:gd name="T71" fmla="*/ 0 h 129"/>
                <a:gd name="T72" fmla="*/ 0 w 236"/>
                <a:gd name="T73" fmla="*/ 0 h 129"/>
                <a:gd name="T74" fmla="*/ 0 w 236"/>
                <a:gd name="T75" fmla="*/ 0 h 129"/>
                <a:gd name="T76" fmla="*/ 0 w 236"/>
                <a:gd name="T77" fmla="*/ 0 h 129"/>
                <a:gd name="T78" fmla="*/ 0 w 236"/>
                <a:gd name="T79" fmla="*/ 0 h 129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36"/>
                <a:gd name="T121" fmla="*/ 0 h 129"/>
                <a:gd name="T122" fmla="*/ 236 w 236"/>
                <a:gd name="T123" fmla="*/ 129 h 129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36" h="129">
                  <a:moveTo>
                    <a:pt x="169" y="6"/>
                  </a:moveTo>
                  <a:lnTo>
                    <a:pt x="154" y="2"/>
                  </a:lnTo>
                  <a:lnTo>
                    <a:pt x="139" y="2"/>
                  </a:lnTo>
                  <a:lnTo>
                    <a:pt x="124" y="0"/>
                  </a:lnTo>
                  <a:lnTo>
                    <a:pt x="108" y="2"/>
                  </a:lnTo>
                  <a:lnTo>
                    <a:pt x="93" y="2"/>
                  </a:lnTo>
                  <a:lnTo>
                    <a:pt x="76" y="6"/>
                  </a:lnTo>
                  <a:lnTo>
                    <a:pt x="63" y="11"/>
                  </a:lnTo>
                  <a:lnTo>
                    <a:pt x="50" y="17"/>
                  </a:lnTo>
                  <a:lnTo>
                    <a:pt x="34" y="23"/>
                  </a:lnTo>
                  <a:lnTo>
                    <a:pt x="25" y="30"/>
                  </a:lnTo>
                  <a:lnTo>
                    <a:pt x="15" y="40"/>
                  </a:lnTo>
                  <a:lnTo>
                    <a:pt x="8" y="50"/>
                  </a:lnTo>
                  <a:lnTo>
                    <a:pt x="2" y="59"/>
                  </a:lnTo>
                  <a:lnTo>
                    <a:pt x="0" y="72"/>
                  </a:lnTo>
                  <a:lnTo>
                    <a:pt x="0" y="84"/>
                  </a:lnTo>
                  <a:lnTo>
                    <a:pt x="4" y="101"/>
                  </a:lnTo>
                  <a:lnTo>
                    <a:pt x="12" y="110"/>
                  </a:lnTo>
                  <a:lnTo>
                    <a:pt x="21" y="118"/>
                  </a:lnTo>
                  <a:lnTo>
                    <a:pt x="34" y="124"/>
                  </a:lnTo>
                  <a:lnTo>
                    <a:pt x="50" y="127"/>
                  </a:lnTo>
                  <a:lnTo>
                    <a:pt x="63" y="129"/>
                  </a:lnTo>
                  <a:lnTo>
                    <a:pt x="76" y="129"/>
                  </a:lnTo>
                  <a:lnTo>
                    <a:pt x="89" y="127"/>
                  </a:lnTo>
                  <a:lnTo>
                    <a:pt x="105" y="126"/>
                  </a:lnTo>
                  <a:lnTo>
                    <a:pt x="116" y="120"/>
                  </a:lnTo>
                  <a:lnTo>
                    <a:pt x="127" y="114"/>
                  </a:lnTo>
                  <a:lnTo>
                    <a:pt x="137" y="105"/>
                  </a:lnTo>
                  <a:lnTo>
                    <a:pt x="145" y="99"/>
                  </a:lnTo>
                  <a:lnTo>
                    <a:pt x="146" y="89"/>
                  </a:lnTo>
                  <a:lnTo>
                    <a:pt x="148" y="80"/>
                  </a:lnTo>
                  <a:lnTo>
                    <a:pt x="145" y="69"/>
                  </a:lnTo>
                  <a:lnTo>
                    <a:pt x="139" y="59"/>
                  </a:lnTo>
                  <a:lnTo>
                    <a:pt x="127" y="55"/>
                  </a:lnTo>
                  <a:lnTo>
                    <a:pt x="118" y="53"/>
                  </a:lnTo>
                  <a:lnTo>
                    <a:pt x="122" y="63"/>
                  </a:lnTo>
                  <a:lnTo>
                    <a:pt x="124" y="74"/>
                  </a:lnTo>
                  <a:lnTo>
                    <a:pt x="124" y="86"/>
                  </a:lnTo>
                  <a:lnTo>
                    <a:pt x="122" y="95"/>
                  </a:lnTo>
                  <a:lnTo>
                    <a:pt x="116" y="105"/>
                  </a:lnTo>
                  <a:lnTo>
                    <a:pt x="108" y="110"/>
                  </a:lnTo>
                  <a:lnTo>
                    <a:pt x="103" y="112"/>
                  </a:lnTo>
                  <a:lnTo>
                    <a:pt x="97" y="114"/>
                  </a:lnTo>
                  <a:lnTo>
                    <a:pt x="89" y="114"/>
                  </a:lnTo>
                  <a:lnTo>
                    <a:pt x="84" y="114"/>
                  </a:lnTo>
                  <a:lnTo>
                    <a:pt x="72" y="110"/>
                  </a:lnTo>
                  <a:lnTo>
                    <a:pt x="63" y="105"/>
                  </a:lnTo>
                  <a:lnTo>
                    <a:pt x="57" y="97"/>
                  </a:lnTo>
                  <a:lnTo>
                    <a:pt x="53" y="91"/>
                  </a:lnTo>
                  <a:lnTo>
                    <a:pt x="53" y="84"/>
                  </a:lnTo>
                  <a:lnTo>
                    <a:pt x="53" y="76"/>
                  </a:lnTo>
                  <a:lnTo>
                    <a:pt x="57" y="69"/>
                  </a:lnTo>
                  <a:lnTo>
                    <a:pt x="63" y="63"/>
                  </a:lnTo>
                  <a:lnTo>
                    <a:pt x="67" y="53"/>
                  </a:lnTo>
                  <a:lnTo>
                    <a:pt x="74" y="46"/>
                  </a:lnTo>
                  <a:lnTo>
                    <a:pt x="82" y="40"/>
                  </a:lnTo>
                  <a:lnTo>
                    <a:pt x="89" y="34"/>
                  </a:lnTo>
                  <a:lnTo>
                    <a:pt x="99" y="30"/>
                  </a:lnTo>
                  <a:lnTo>
                    <a:pt x="108" y="29"/>
                  </a:lnTo>
                  <a:lnTo>
                    <a:pt x="118" y="29"/>
                  </a:lnTo>
                  <a:lnTo>
                    <a:pt x="127" y="30"/>
                  </a:lnTo>
                  <a:lnTo>
                    <a:pt x="141" y="25"/>
                  </a:lnTo>
                  <a:lnTo>
                    <a:pt x="156" y="25"/>
                  </a:lnTo>
                  <a:lnTo>
                    <a:pt x="169" y="25"/>
                  </a:lnTo>
                  <a:lnTo>
                    <a:pt x="183" y="30"/>
                  </a:lnTo>
                  <a:lnTo>
                    <a:pt x="194" y="34"/>
                  </a:lnTo>
                  <a:lnTo>
                    <a:pt x="207" y="38"/>
                  </a:lnTo>
                  <a:lnTo>
                    <a:pt x="221" y="40"/>
                  </a:lnTo>
                  <a:lnTo>
                    <a:pt x="236" y="44"/>
                  </a:lnTo>
                  <a:lnTo>
                    <a:pt x="236" y="32"/>
                  </a:lnTo>
                  <a:lnTo>
                    <a:pt x="234" y="23"/>
                  </a:lnTo>
                  <a:lnTo>
                    <a:pt x="226" y="17"/>
                  </a:lnTo>
                  <a:lnTo>
                    <a:pt x="217" y="15"/>
                  </a:lnTo>
                  <a:lnTo>
                    <a:pt x="209" y="11"/>
                  </a:lnTo>
                  <a:lnTo>
                    <a:pt x="202" y="11"/>
                  </a:lnTo>
                  <a:lnTo>
                    <a:pt x="192" y="10"/>
                  </a:lnTo>
                  <a:lnTo>
                    <a:pt x="183" y="8"/>
                  </a:lnTo>
                  <a:lnTo>
                    <a:pt x="175" y="6"/>
                  </a:lnTo>
                  <a:lnTo>
                    <a:pt x="169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1" name="Freeform 39">
              <a:extLst>
                <a:ext uri="{FF2B5EF4-FFF2-40B4-BE49-F238E27FC236}">
                  <a16:creationId xmlns:a16="http://schemas.microsoft.com/office/drawing/2014/main" id="{C5785674-7FF4-95BC-C7CB-7C301B4FCC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9" y="994"/>
              <a:ext cx="56" cy="83"/>
            </a:xfrm>
            <a:custGeom>
              <a:avLst/>
              <a:gdLst>
                <a:gd name="T0" fmla="*/ 0 w 180"/>
                <a:gd name="T1" fmla="*/ 0 h 295"/>
                <a:gd name="T2" fmla="*/ 0 w 180"/>
                <a:gd name="T3" fmla="*/ 0 h 295"/>
                <a:gd name="T4" fmla="*/ 0 w 180"/>
                <a:gd name="T5" fmla="*/ 0 h 295"/>
                <a:gd name="T6" fmla="*/ 0 w 180"/>
                <a:gd name="T7" fmla="*/ 0 h 295"/>
                <a:gd name="T8" fmla="*/ 0 w 180"/>
                <a:gd name="T9" fmla="*/ 0 h 295"/>
                <a:gd name="T10" fmla="*/ 0 w 180"/>
                <a:gd name="T11" fmla="*/ 0 h 295"/>
                <a:gd name="T12" fmla="*/ 0 w 180"/>
                <a:gd name="T13" fmla="*/ 0 h 295"/>
                <a:gd name="T14" fmla="*/ 0 w 180"/>
                <a:gd name="T15" fmla="*/ 0 h 295"/>
                <a:gd name="T16" fmla="*/ 0 w 180"/>
                <a:gd name="T17" fmla="*/ 0 h 295"/>
                <a:gd name="T18" fmla="*/ 0 w 180"/>
                <a:gd name="T19" fmla="*/ 0 h 295"/>
                <a:gd name="T20" fmla="*/ 0 w 180"/>
                <a:gd name="T21" fmla="*/ 0 h 295"/>
                <a:gd name="T22" fmla="*/ 0 w 180"/>
                <a:gd name="T23" fmla="*/ 0 h 295"/>
                <a:gd name="T24" fmla="*/ 0 w 180"/>
                <a:gd name="T25" fmla="*/ 0 h 295"/>
                <a:gd name="T26" fmla="*/ 0 w 180"/>
                <a:gd name="T27" fmla="*/ 0 h 295"/>
                <a:gd name="T28" fmla="*/ 0 w 180"/>
                <a:gd name="T29" fmla="*/ 0 h 295"/>
                <a:gd name="T30" fmla="*/ 0 w 180"/>
                <a:gd name="T31" fmla="*/ 0 h 295"/>
                <a:gd name="T32" fmla="*/ 0 w 180"/>
                <a:gd name="T33" fmla="*/ 0 h 295"/>
                <a:gd name="T34" fmla="*/ 0 w 180"/>
                <a:gd name="T35" fmla="*/ 0 h 295"/>
                <a:gd name="T36" fmla="*/ 0 w 180"/>
                <a:gd name="T37" fmla="*/ 0 h 295"/>
                <a:gd name="T38" fmla="*/ 0 w 180"/>
                <a:gd name="T39" fmla="*/ 0 h 295"/>
                <a:gd name="T40" fmla="*/ 0 w 180"/>
                <a:gd name="T41" fmla="*/ 0 h 295"/>
                <a:gd name="T42" fmla="*/ 0 w 180"/>
                <a:gd name="T43" fmla="*/ 0 h 295"/>
                <a:gd name="T44" fmla="*/ 0 w 180"/>
                <a:gd name="T45" fmla="*/ 0 h 295"/>
                <a:gd name="T46" fmla="*/ 0 w 180"/>
                <a:gd name="T47" fmla="*/ 0 h 295"/>
                <a:gd name="T48" fmla="*/ 0 w 180"/>
                <a:gd name="T49" fmla="*/ 0 h 295"/>
                <a:gd name="T50" fmla="*/ 0 w 180"/>
                <a:gd name="T51" fmla="*/ 0 h 295"/>
                <a:gd name="T52" fmla="*/ 0 w 180"/>
                <a:gd name="T53" fmla="*/ 0 h 295"/>
                <a:gd name="T54" fmla="*/ 0 w 180"/>
                <a:gd name="T55" fmla="*/ 0 h 295"/>
                <a:gd name="T56" fmla="*/ 0 w 180"/>
                <a:gd name="T57" fmla="*/ 0 h 295"/>
                <a:gd name="T58" fmla="*/ 0 w 180"/>
                <a:gd name="T59" fmla="*/ 0 h 295"/>
                <a:gd name="T60" fmla="*/ 0 w 180"/>
                <a:gd name="T61" fmla="*/ 0 h 295"/>
                <a:gd name="T62" fmla="*/ 0 w 180"/>
                <a:gd name="T63" fmla="*/ 0 h 295"/>
                <a:gd name="T64" fmla="*/ 0 w 180"/>
                <a:gd name="T65" fmla="*/ 0 h 295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80"/>
                <a:gd name="T100" fmla="*/ 0 h 295"/>
                <a:gd name="T101" fmla="*/ 180 w 180"/>
                <a:gd name="T102" fmla="*/ 295 h 295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80" h="295">
                  <a:moveTo>
                    <a:pt x="180" y="0"/>
                  </a:moveTo>
                  <a:lnTo>
                    <a:pt x="177" y="0"/>
                  </a:lnTo>
                  <a:lnTo>
                    <a:pt x="173" y="0"/>
                  </a:lnTo>
                  <a:lnTo>
                    <a:pt x="165" y="0"/>
                  </a:lnTo>
                  <a:lnTo>
                    <a:pt x="159" y="0"/>
                  </a:lnTo>
                  <a:lnTo>
                    <a:pt x="159" y="10"/>
                  </a:lnTo>
                  <a:lnTo>
                    <a:pt x="159" y="19"/>
                  </a:lnTo>
                  <a:lnTo>
                    <a:pt x="156" y="27"/>
                  </a:lnTo>
                  <a:lnTo>
                    <a:pt x="156" y="36"/>
                  </a:lnTo>
                  <a:lnTo>
                    <a:pt x="150" y="44"/>
                  </a:lnTo>
                  <a:lnTo>
                    <a:pt x="146" y="51"/>
                  </a:lnTo>
                  <a:lnTo>
                    <a:pt x="140" y="59"/>
                  </a:lnTo>
                  <a:lnTo>
                    <a:pt x="135" y="67"/>
                  </a:lnTo>
                  <a:lnTo>
                    <a:pt x="127" y="72"/>
                  </a:lnTo>
                  <a:lnTo>
                    <a:pt x="119" y="78"/>
                  </a:lnTo>
                  <a:lnTo>
                    <a:pt x="110" y="82"/>
                  </a:lnTo>
                  <a:lnTo>
                    <a:pt x="104" y="88"/>
                  </a:lnTo>
                  <a:lnTo>
                    <a:pt x="97" y="91"/>
                  </a:lnTo>
                  <a:lnTo>
                    <a:pt x="87" y="95"/>
                  </a:lnTo>
                  <a:lnTo>
                    <a:pt x="80" y="99"/>
                  </a:lnTo>
                  <a:lnTo>
                    <a:pt x="72" y="103"/>
                  </a:lnTo>
                  <a:lnTo>
                    <a:pt x="59" y="110"/>
                  </a:lnTo>
                  <a:lnTo>
                    <a:pt x="49" y="118"/>
                  </a:lnTo>
                  <a:lnTo>
                    <a:pt x="40" y="128"/>
                  </a:lnTo>
                  <a:lnTo>
                    <a:pt x="30" y="141"/>
                  </a:lnTo>
                  <a:lnTo>
                    <a:pt x="23" y="150"/>
                  </a:lnTo>
                  <a:lnTo>
                    <a:pt x="17" y="162"/>
                  </a:lnTo>
                  <a:lnTo>
                    <a:pt x="13" y="173"/>
                  </a:lnTo>
                  <a:lnTo>
                    <a:pt x="7" y="186"/>
                  </a:lnTo>
                  <a:lnTo>
                    <a:pt x="4" y="200"/>
                  </a:lnTo>
                  <a:lnTo>
                    <a:pt x="2" y="211"/>
                  </a:lnTo>
                  <a:lnTo>
                    <a:pt x="0" y="224"/>
                  </a:lnTo>
                  <a:lnTo>
                    <a:pt x="0" y="240"/>
                  </a:lnTo>
                  <a:lnTo>
                    <a:pt x="0" y="253"/>
                  </a:lnTo>
                  <a:lnTo>
                    <a:pt x="2" y="266"/>
                  </a:lnTo>
                  <a:lnTo>
                    <a:pt x="4" y="280"/>
                  </a:lnTo>
                  <a:lnTo>
                    <a:pt x="7" y="295"/>
                  </a:lnTo>
                  <a:lnTo>
                    <a:pt x="15" y="295"/>
                  </a:lnTo>
                  <a:lnTo>
                    <a:pt x="24" y="295"/>
                  </a:lnTo>
                  <a:lnTo>
                    <a:pt x="21" y="278"/>
                  </a:lnTo>
                  <a:lnTo>
                    <a:pt x="19" y="263"/>
                  </a:lnTo>
                  <a:lnTo>
                    <a:pt x="17" y="247"/>
                  </a:lnTo>
                  <a:lnTo>
                    <a:pt x="21" y="232"/>
                  </a:lnTo>
                  <a:lnTo>
                    <a:pt x="23" y="215"/>
                  </a:lnTo>
                  <a:lnTo>
                    <a:pt x="26" y="202"/>
                  </a:lnTo>
                  <a:lnTo>
                    <a:pt x="30" y="186"/>
                  </a:lnTo>
                  <a:lnTo>
                    <a:pt x="40" y="175"/>
                  </a:lnTo>
                  <a:lnTo>
                    <a:pt x="45" y="160"/>
                  </a:lnTo>
                  <a:lnTo>
                    <a:pt x="55" y="148"/>
                  </a:lnTo>
                  <a:lnTo>
                    <a:pt x="62" y="135"/>
                  </a:lnTo>
                  <a:lnTo>
                    <a:pt x="76" y="128"/>
                  </a:lnTo>
                  <a:lnTo>
                    <a:pt x="87" y="118"/>
                  </a:lnTo>
                  <a:lnTo>
                    <a:pt x="100" y="112"/>
                  </a:lnTo>
                  <a:lnTo>
                    <a:pt x="116" y="109"/>
                  </a:lnTo>
                  <a:lnTo>
                    <a:pt x="133" y="105"/>
                  </a:lnTo>
                  <a:lnTo>
                    <a:pt x="142" y="95"/>
                  </a:lnTo>
                  <a:lnTo>
                    <a:pt x="156" y="84"/>
                  </a:lnTo>
                  <a:lnTo>
                    <a:pt x="165" y="70"/>
                  </a:lnTo>
                  <a:lnTo>
                    <a:pt x="173" y="57"/>
                  </a:lnTo>
                  <a:lnTo>
                    <a:pt x="175" y="50"/>
                  </a:lnTo>
                  <a:lnTo>
                    <a:pt x="177" y="42"/>
                  </a:lnTo>
                  <a:lnTo>
                    <a:pt x="178" y="34"/>
                  </a:lnTo>
                  <a:lnTo>
                    <a:pt x="180" y="27"/>
                  </a:lnTo>
                  <a:lnTo>
                    <a:pt x="180" y="13"/>
                  </a:lnTo>
                  <a:lnTo>
                    <a:pt x="18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2" name="Freeform 40">
              <a:extLst>
                <a:ext uri="{FF2B5EF4-FFF2-40B4-BE49-F238E27FC236}">
                  <a16:creationId xmlns:a16="http://schemas.microsoft.com/office/drawing/2014/main" id="{5EE8057D-E833-B878-B766-D3202DEE58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1" y="1030"/>
              <a:ext cx="50" cy="64"/>
            </a:xfrm>
            <a:custGeom>
              <a:avLst/>
              <a:gdLst>
                <a:gd name="T0" fmla="*/ 0 w 163"/>
                <a:gd name="T1" fmla="*/ 0 h 226"/>
                <a:gd name="T2" fmla="*/ 0 w 163"/>
                <a:gd name="T3" fmla="*/ 0 h 226"/>
                <a:gd name="T4" fmla="*/ 0 w 163"/>
                <a:gd name="T5" fmla="*/ 0 h 226"/>
                <a:gd name="T6" fmla="*/ 0 w 163"/>
                <a:gd name="T7" fmla="*/ 0 h 226"/>
                <a:gd name="T8" fmla="*/ 0 w 163"/>
                <a:gd name="T9" fmla="*/ 0 h 226"/>
                <a:gd name="T10" fmla="*/ 0 w 163"/>
                <a:gd name="T11" fmla="*/ 0 h 226"/>
                <a:gd name="T12" fmla="*/ 0 w 163"/>
                <a:gd name="T13" fmla="*/ 0 h 226"/>
                <a:gd name="T14" fmla="*/ 0 w 163"/>
                <a:gd name="T15" fmla="*/ 0 h 226"/>
                <a:gd name="T16" fmla="*/ 0 w 163"/>
                <a:gd name="T17" fmla="*/ 0 h 226"/>
                <a:gd name="T18" fmla="*/ 0 w 163"/>
                <a:gd name="T19" fmla="*/ 0 h 226"/>
                <a:gd name="T20" fmla="*/ 0 w 163"/>
                <a:gd name="T21" fmla="*/ 0 h 226"/>
                <a:gd name="T22" fmla="*/ 0 w 163"/>
                <a:gd name="T23" fmla="*/ 0 h 226"/>
                <a:gd name="T24" fmla="*/ 0 w 163"/>
                <a:gd name="T25" fmla="*/ 0 h 226"/>
                <a:gd name="T26" fmla="*/ 0 w 163"/>
                <a:gd name="T27" fmla="*/ 0 h 226"/>
                <a:gd name="T28" fmla="*/ 0 w 163"/>
                <a:gd name="T29" fmla="*/ 0 h 226"/>
                <a:gd name="T30" fmla="*/ 0 w 163"/>
                <a:gd name="T31" fmla="*/ 0 h 226"/>
                <a:gd name="T32" fmla="*/ 0 w 163"/>
                <a:gd name="T33" fmla="*/ 0 h 226"/>
                <a:gd name="T34" fmla="*/ 0 w 163"/>
                <a:gd name="T35" fmla="*/ 0 h 226"/>
                <a:gd name="T36" fmla="*/ 0 w 163"/>
                <a:gd name="T37" fmla="*/ 0 h 226"/>
                <a:gd name="T38" fmla="*/ 0 w 163"/>
                <a:gd name="T39" fmla="*/ 0 h 226"/>
                <a:gd name="T40" fmla="*/ 0 w 163"/>
                <a:gd name="T41" fmla="*/ 0 h 226"/>
                <a:gd name="T42" fmla="*/ 0 w 163"/>
                <a:gd name="T43" fmla="*/ 0 h 226"/>
                <a:gd name="T44" fmla="*/ 0 w 163"/>
                <a:gd name="T45" fmla="*/ 0 h 226"/>
                <a:gd name="T46" fmla="*/ 0 w 163"/>
                <a:gd name="T47" fmla="*/ 0 h 226"/>
                <a:gd name="T48" fmla="*/ 0 w 163"/>
                <a:gd name="T49" fmla="*/ 0 h 226"/>
                <a:gd name="T50" fmla="*/ 0 w 163"/>
                <a:gd name="T51" fmla="*/ 0 h 226"/>
                <a:gd name="T52" fmla="*/ 0 w 163"/>
                <a:gd name="T53" fmla="*/ 0 h 226"/>
                <a:gd name="T54" fmla="*/ 0 w 163"/>
                <a:gd name="T55" fmla="*/ 0 h 226"/>
                <a:gd name="T56" fmla="*/ 0 w 163"/>
                <a:gd name="T57" fmla="*/ 0 h 226"/>
                <a:gd name="T58" fmla="*/ 0 w 163"/>
                <a:gd name="T59" fmla="*/ 0 h 226"/>
                <a:gd name="T60" fmla="*/ 0 w 163"/>
                <a:gd name="T61" fmla="*/ 0 h 226"/>
                <a:gd name="T62" fmla="*/ 0 w 163"/>
                <a:gd name="T63" fmla="*/ 0 h 226"/>
                <a:gd name="T64" fmla="*/ 0 w 163"/>
                <a:gd name="T65" fmla="*/ 0 h 226"/>
                <a:gd name="T66" fmla="*/ 0 w 163"/>
                <a:gd name="T67" fmla="*/ 0 h 22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63"/>
                <a:gd name="T103" fmla="*/ 0 h 226"/>
                <a:gd name="T104" fmla="*/ 163 w 163"/>
                <a:gd name="T105" fmla="*/ 226 h 22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63" h="226">
                  <a:moveTo>
                    <a:pt x="114" y="4"/>
                  </a:moveTo>
                  <a:lnTo>
                    <a:pt x="93" y="0"/>
                  </a:lnTo>
                  <a:lnTo>
                    <a:pt x="76" y="2"/>
                  </a:lnTo>
                  <a:lnTo>
                    <a:pt x="59" y="8"/>
                  </a:lnTo>
                  <a:lnTo>
                    <a:pt x="45" y="17"/>
                  </a:lnTo>
                  <a:lnTo>
                    <a:pt x="32" y="25"/>
                  </a:lnTo>
                  <a:lnTo>
                    <a:pt x="23" y="40"/>
                  </a:lnTo>
                  <a:lnTo>
                    <a:pt x="13" y="53"/>
                  </a:lnTo>
                  <a:lnTo>
                    <a:pt x="7" y="72"/>
                  </a:lnTo>
                  <a:lnTo>
                    <a:pt x="2" y="88"/>
                  </a:lnTo>
                  <a:lnTo>
                    <a:pt x="2" y="107"/>
                  </a:lnTo>
                  <a:lnTo>
                    <a:pt x="0" y="124"/>
                  </a:lnTo>
                  <a:lnTo>
                    <a:pt x="2" y="143"/>
                  </a:lnTo>
                  <a:lnTo>
                    <a:pt x="5" y="158"/>
                  </a:lnTo>
                  <a:lnTo>
                    <a:pt x="13" y="175"/>
                  </a:lnTo>
                  <a:lnTo>
                    <a:pt x="21" y="188"/>
                  </a:lnTo>
                  <a:lnTo>
                    <a:pt x="34" y="202"/>
                  </a:lnTo>
                  <a:lnTo>
                    <a:pt x="38" y="207"/>
                  </a:lnTo>
                  <a:lnTo>
                    <a:pt x="45" y="215"/>
                  </a:lnTo>
                  <a:lnTo>
                    <a:pt x="55" y="221"/>
                  </a:lnTo>
                  <a:lnTo>
                    <a:pt x="62" y="226"/>
                  </a:lnTo>
                  <a:lnTo>
                    <a:pt x="61" y="215"/>
                  </a:lnTo>
                  <a:lnTo>
                    <a:pt x="59" y="207"/>
                  </a:lnTo>
                  <a:lnTo>
                    <a:pt x="53" y="200"/>
                  </a:lnTo>
                  <a:lnTo>
                    <a:pt x="51" y="190"/>
                  </a:lnTo>
                  <a:lnTo>
                    <a:pt x="45" y="183"/>
                  </a:lnTo>
                  <a:lnTo>
                    <a:pt x="42" y="175"/>
                  </a:lnTo>
                  <a:lnTo>
                    <a:pt x="38" y="168"/>
                  </a:lnTo>
                  <a:lnTo>
                    <a:pt x="34" y="162"/>
                  </a:lnTo>
                  <a:lnTo>
                    <a:pt x="28" y="152"/>
                  </a:lnTo>
                  <a:lnTo>
                    <a:pt x="24" y="145"/>
                  </a:lnTo>
                  <a:lnTo>
                    <a:pt x="21" y="137"/>
                  </a:lnTo>
                  <a:lnTo>
                    <a:pt x="19" y="130"/>
                  </a:lnTo>
                  <a:lnTo>
                    <a:pt x="17" y="122"/>
                  </a:lnTo>
                  <a:lnTo>
                    <a:pt x="17" y="114"/>
                  </a:lnTo>
                  <a:lnTo>
                    <a:pt x="19" y="105"/>
                  </a:lnTo>
                  <a:lnTo>
                    <a:pt x="24" y="95"/>
                  </a:lnTo>
                  <a:lnTo>
                    <a:pt x="24" y="86"/>
                  </a:lnTo>
                  <a:lnTo>
                    <a:pt x="26" y="78"/>
                  </a:lnTo>
                  <a:lnTo>
                    <a:pt x="30" y="69"/>
                  </a:lnTo>
                  <a:lnTo>
                    <a:pt x="34" y="61"/>
                  </a:lnTo>
                  <a:lnTo>
                    <a:pt x="43" y="48"/>
                  </a:lnTo>
                  <a:lnTo>
                    <a:pt x="59" y="38"/>
                  </a:lnTo>
                  <a:lnTo>
                    <a:pt x="66" y="34"/>
                  </a:lnTo>
                  <a:lnTo>
                    <a:pt x="72" y="33"/>
                  </a:lnTo>
                  <a:lnTo>
                    <a:pt x="81" y="33"/>
                  </a:lnTo>
                  <a:lnTo>
                    <a:pt x="89" y="36"/>
                  </a:lnTo>
                  <a:lnTo>
                    <a:pt x="95" y="38"/>
                  </a:lnTo>
                  <a:lnTo>
                    <a:pt x="102" y="46"/>
                  </a:lnTo>
                  <a:lnTo>
                    <a:pt x="110" y="52"/>
                  </a:lnTo>
                  <a:lnTo>
                    <a:pt x="116" y="63"/>
                  </a:lnTo>
                  <a:lnTo>
                    <a:pt x="120" y="67"/>
                  </a:lnTo>
                  <a:lnTo>
                    <a:pt x="127" y="72"/>
                  </a:lnTo>
                  <a:lnTo>
                    <a:pt x="135" y="72"/>
                  </a:lnTo>
                  <a:lnTo>
                    <a:pt x="148" y="72"/>
                  </a:lnTo>
                  <a:lnTo>
                    <a:pt x="156" y="61"/>
                  </a:lnTo>
                  <a:lnTo>
                    <a:pt x="161" y="52"/>
                  </a:lnTo>
                  <a:lnTo>
                    <a:pt x="161" y="40"/>
                  </a:lnTo>
                  <a:lnTo>
                    <a:pt x="163" y="34"/>
                  </a:lnTo>
                  <a:lnTo>
                    <a:pt x="159" y="25"/>
                  </a:lnTo>
                  <a:lnTo>
                    <a:pt x="154" y="21"/>
                  </a:lnTo>
                  <a:lnTo>
                    <a:pt x="146" y="17"/>
                  </a:lnTo>
                  <a:lnTo>
                    <a:pt x="139" y="15"/>
                  </a:lnTo>
                  <a:lnTo>
                    <a:pt x="131" y="12"/>
                  </a:lnTo>
                  <a:lnTo>
                    <a:pt x="123" y="10"/>
                  </a:lnTo>
                  <a:lnTo>
                    <a:pt x="116" y="8"/>
                  </a:lnTo>
                  <a:lnTo>
                    <a:pt x="114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3" name="Freeform 41">
              <a:extLst>
                <a:ext uri="{FF2B5EF4-FFF2-40B4-BE49-F238E27FC236}">
                  <a16:creationId xmlns:a16="http://schemas.microsoft.com/office/drawing/2014/main" id="{8EC3B4B9-55EA-1E4A-5A83-C381BD0843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69" y="980"/>
              <a:ext cx="26" cy="48"/>
            </a:xfrm>
            <a:custGeom>
              <a:avLst/>
              <a:gdLst>
                <a:gd name="T0" fmla="*/ 0 w 84"/>
                <a:gd name="T1" fmla="*/ 0 h 167"/>
                <a:gd name="T2" fmla="*/ 0 w 84"/>
                <a:gd name="T3" fmla="*/ 0 h 167"/>
                <a:gd name="T4" fmla="*/ 0 w 84"/>
                <a:gd name="T5" fmla="*/ 0 h 167"/>
                <a:gd name="T6" fmla="*/ 0 w 84"/>
                <a:gd name="T7" fmla="*/ 0 h 167"/>
                <a:gd name="T8" fmla="*/ 0 w 84"/>
                <a:gd name="T9" fmla="*/ 0 h 167"/>
                <a:gd name="T10" fmla="*/ 0 w 84"/>
                <a:gd name="T11" fmla="*/ 0 h 167"/>
                <a:gd name="T12" fmla="*/ 0 w 84"/>
                <a:gd name="T13" fmla="*/ 0 h 167"/>
                <a:gd name="T14" fmla="*/ 0 w 84"/>
                <a:gd name="T15" fmla="*/ 0 h 167"/>
                <a:gd name="T16" fmla="*/ 0 w 84"/>
                <a:gd name="T17" fmla="*/ 0 h 167"/>
                <a:gd name="T18" fmla="*/ 0 w 84"/>
                <a:gd name="T19" fmla="*/ 0 h 167"/>
                <a:gd name="T20" fmla="*/ 0 w 84"/>
                <a:gd name="T21" fmla="*/ 0 h 167"/>
                <a:gd name="T22" fmla="*/ 0 w 84"/>
                <a:gd name="T23" fmla="*/ 0 h 167"/>
                <a:gd name="T24" fmla="*/ 0 w 84"/>
                <a:gd name="T25" fmla="*/ 0 h 167"/>
                <a:gd name="T26" fmla="*/ 0 w 84"/>
                <a:gd name="T27" fmla="*/ 0 h 167"/>
                <a:gd name="T28" fmla="*/ 0 w 84"/>
                <a:gd name="T29" fmla="*/ 0 h 167"/>
                <a:gd name="T30" fmla="*/ 0 w 84"/>
                <a:gd name="T31" fmla="*/ 0 h 167"/>
                <a:gd name="T32" fmla="*/ 0 w 84"/>
                <a:gd name="T33" fmla="*/ 0 h 167"/>
                <a:gd name="T34" fmla="*/ 0 w 84"/>
                <a:gd name="T35" fmla="*/ 0 h 167"/>
                <a:gd name="T36" fmla="*/ 0 w 84"/>
                <a:gd name="T37" fmla="*/ 0 h 167"/>
                <a:gd name="T38" fmla="*/ 0 w 84"/>
                <a:gd name="T39" fmla="*/ 0 h 167"/>
                <a:gd name="T40" fmla="*/ 0 w 84"/>
                <a:gd name="T41" fmla="*/ 0 h 167"/>
                <a:gd name="T42" fmla="*/ 0 w 84"/>
                <a:gd name="T43" fmla="*/ 0 h 167"/>
                <a:gd name="T44" fmla="*/ 0 w 84"/>
                <a:gd name="T45" fmla="*/ 0 h 167"/>
                <a:gd name="T46" fmla="*/ 0 w 84"/>
                <a:gd name="T47" fmla="*/ 0 h 167"/>
                <a:gd name="T48" fmla="*/ 0 w 84"/>
                <a:gd name="T49" fmla="*/ 0 h 167"/>
                <a:gd name="T50" fmla="*/ 0 w 84"/>
                <a:gd name="T51" fmla="*/ 0 h 167"/>
                <a:gd name="T52" fmla="*/ 0 w 84"/>
                <a:gd name="T53" fmla="*/ 0 h 167"/>
                <a:gd name="T54" fmla="*/ 0 w 84"/>
                <a:gd name="T55" fmla="*/ 0 h 167"/>
                <a:gd name="T56" fmla="*/ 0 w 84"/>
                <a:gd name="T57" fmla="*/ 0 h 167"/>
                <a:gd name="T58" fmla="*/ 0 w 84"/>
                <a:gd name="T59" fmla="*/ 0 h 167"/>
                <a:gd name="T60" fmla="*/ 0 w 84"/>
                <a:gd name="T61" fmla="*/ 0 h 167"/>
                <a:gd name="T62" fmla="*/ 0 w 84"/>
                <a:gd name="T63" fmla="*/ 0 h 167"/>
                <a:gd name="T64" fmla="*/ 0 w 84"/>
                <a:gd name="T65" fmla="*/ 0 h 167"/>
                <a:gd name="T66" fmla="*/ 0 w 84"/>
                <a:gd name="T67" fmla="*/ 0 h 167"/>
                <a:gd name="T68" fmla="*/ 0 w 84"/>
                <a:gd name="T69" fmla="*/ 0 h 167"/>
                <a:gd name="T70" fmla="*/ 0 w 84"/>
                <a:gd name="T71" fmla="*/ 0 h 167"/>
                <a:gd name="T72" fmla="*/ 0 w 84"/>
                <a:gd name="T73" fmla="*/ 0 h 167"/>
                <a:gd name="T74" fmla="*/ 0 w 84"/>
                <a:gd name="T75" fmla="*/ 0 h 167"/>
                <a:gd name="T76" fmla="*/ 0 w 84"/>
                <a:gd name="T77" fmla="*/ 0 h 167"/>
                <a:gd name="T78" fmla="*/ 0 w 84"/>
                <a:gd name="T79" fmla="*/ 0 h 167"/>
                <a:gd name="T80" fmla="*/ 0 w 84"/>
                <a:gd name="T81" fmla="*/ 0 h 167"/>
                <a:gd name="T82" fmla="*/ 0 w 84"/>
                <a:gd name="T83" fmla="*/ 0 h 167"/>
                <a:gd name="T84" fmla="*/ 0 w 84"/>
                <a:gd name="T85" fmla="*/ 0 h 167"/>
                <a:gd name="T86" fmla="*/ 0 w 84"/>
                <a:gd name="T87" fmla="*/ 0 h 167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4"/>
                <a:gd name="T133" fmla="*/ 0 h 167"/>
                <a:gd name="T134" fmla="*/ 84 w 84"/>
                <a:gd name="T135" fmla="*/ 167 h 167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4" h="167">
                  <a:moveTo>
                    <a:pt x="78" y="0"/>
                  </a:moveTo>
                  <a:lnTo>
                    <a:pt x="74" y="0"/>
                  </a:lnTo>
                  <a:lnTo>
                    <a:pt x="71" y="0"/>
                  </a:lnTo>
                  <a:lnTo>
                    <a:pt x="63" y="0"/>
                  </a:lnTo>
                  <a:lnTo>
                    <a:pt x="57" y="0"/>
                  </a:lnTo>
                  <a:lnTo>
                    <a:pt x="59" y="7"/>
                  </a:lnTo>
                  <a:lnTo>
                    <a:pt x="61" y="17"/>
                  </a:lnTo>
                  <a:lnTo>
                    <a:pt x="61" y="26"/>
                  </a:lnTo>
                  <a:lnTo>
                    <a:pt x="61" y="36"/>
                  </a:lnTo>
                  <a:lnTo>
                    <a:pt x="57" y="43"/>
                  </a:lnTo>
                  <a:lnTo>
                    <a:pt x="57" y="53"/>
                  </a:lnTo>
                  <a:lnTo>
                    <a:pt x="54" y="60"/>
                  </a:lnTo>
                  <a:lnTo>
                    <a:pt x="52" y="70"/>
                  </a:lnTo>
                  <a:lnTo>
                    <a:pt x="42" y="85"/>
                  </a:lnTo>
                  <a:lnTo>
                    <a:pt x="31" y="98"/>
                  </a:lnTo>
                  <a:lnTo>
                    <a:pt x="23" y="102"/>
                  </a:lnTo>
                  <a:lnTo>
                    <a:pt x="16" y="110"/>
                  </a:lnTo>
                  <a:lnTo>
                    <a:pt x="8" y="116"/>
                  </a:lnTo>
                  <a:lnTo>
                    <a:pt x="0" y="121"/>
                  </a:lnTo>
                  <a:lnTo>
                    <a:pt x="0" y="123"/>
                  </a:lnTo>
                  <a:lnTo>
                    <a:pt x="4" y="129"/>
                  </a:lnTo>
                  <a:lnTo>
                    <a:pt x="6" y="135"/>
                  </a:lnTo>
                  <a:lnTo>
                    <a:pt x="10" y="144"/>
                  </a:lnTo>
                  <a:lnTo>
                    <a:pt x="14" y="150"/>
                  </a:lnTo>
                  <a:lnTo>
                    <a:pt x="16" y="159"/>
                  </a:lnTo>
                  <a:lnTo>
                    <a:pt x="19" y="163"/>
                  </a:lnTo>
                  <a:lnTo>
                    <a:pt x="21" y="167"/>
                  </a:lnTo>
                  <a:lnTo>
                    <a:pt x="31" y="161"/>
                  </a:lnTo>
                  <a:lnTo>
                    <a:pt x="40" y="157"/>
                  </a:lnTo>
                  <a:lnTo>
                    <a:pt x="48" y="150"/>
                  </a:lnTo>
                  <a:lnTo>
                    <a:pt x="57" y="142"/>
                  </a:lnTo>
                  <a:lnTo>
                    <a:pt x="61" y="131"/>
                  </a:lnTo>
                  <a:lnTo>
                    <a:pt x="69" y="121"/>
                  </a:lnTo>
                  <a:lnTo>
                    <a:pt x="73" y="108"/>
                  </a:lnTo>
                  <a:lnTo>
                    <a:pt x="76" y="98"/>
                  </a:lnTo>
                  <a:lnTo>
                    <a:pt x="78" y="85"/>
                  </a:lnTo>
                  <a:lnTo>
                    <a:pt x="80" y="70"/>
                  </a:lnTo>
                  <a:lnTo>
                    <a:pt x="82" y="57"/>
                  </a:lnTo>
                  <a:lnTo>
                    <a:pt x="84" y="45"/>
                  </a:lnTo>
                  <a:lnTo>
                    <a:pt x="82" y="32"/>
                  </a:lnTo>
                  <a:lnTo>
                    <a:pt x="80" y="19"/>
                  </a:lnTo>
                  <a:lnTo>
                    <a:pt x="80" y="7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4" name="Freeform 42">
              <a:extLst>
                <a:ext uri="{FF2B5EF4-FFF2-40B4-BE49-F238E27FC236}">
                  <a16:creationId xmlns:a16="http://schemas.microsoft.com/office/drawing/2014/main" id="{B31996DF-4257-B633-30D4-2FD394ED4E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57" y="1054"/>
              <a:ext cx="37" cy="71"/>
            </a:xfrm>
            <a:custGeom>
              <a:avLst/>
              <a:gdLst>
                <a:gd name="T0" fmla="*/ 0 w 122"/>
                <a:gd name="T1" fmla="*/ 0 h 251"/>
                <a:gd name="T2" fmla="*/ 0 w 122"/>
                <a:gd name="T3" fmla="*/ 0 h 251"/>
                <a:gd name="T4" fmla="*/ 0 w 122"/>
                <a:gd name="T5" fmla="*/ 0 h 251"/>
                <a:gd name="T6" fmla="*/ 0 w 122"/>
                <a:gd name="T7" fmla="*/ 0 h 251"/>
                <a:gd name="T8" fmla="*/ 0 w 122"/>
                <a:gd name="T9" fmla="*/ 0 h 251"/>
                <a:gd name="T10" fmla="*/ 0 w 122"/>
                <a:gd name="T11" fmla="*/ 0 h 251"/>
                <a:gd name="T12" fmla="*/ 0 w 122"/>
                <a:gd name="T13" fmla="*/ 0 h 251"/>
                <a:gd name="T14" fmla="*/ 0 w 122"/>
                <a:gd name="T15" fmla="*/ 0 h 251"/>
                <a:gd name="T16" fmla="*/ 0 w 122"/>
                <a:gd name="T17" fmla="*/ 0 h 251"/>
                <a:gd name="T18" fmla="*/ 0 w 122"/>
                <a:gd name="T19" fmla="*/ 0 h 251"/>
                <a:gd name="T20" fmla="*/ 0 w 122"/>
                <a:gd name="T21" fmla="*/ 0 h 251"/>
                <a:gd name="T22" fmla="*/ 0 w 122"/>
                <a:gd name="T23" fmla="*/ 0 h 251"/>
                <a:gd name="T24" fmla="*/ 0 w 122"/>
                <a:gd name="T25" fmla="*/ 0 h 251"/>
                <a:gd name="T26" fmla="*/ 0 w 122"/>
                <a:gd name="T27" fmla="*/ 0 h 251"/>
                <a:gd name="T28" fmla="*/ 0 w 122"/>
                <a:gd name="T29" fmla="*/ 0 h 251"/>
                <a:gd name="T30" fmla="*/ 0 w 122"/>
                <a:gd name="T31" fmla="*/ 0 h 251"/>
                <a:gd name="T32" fmla="*/ 0 w 122"/>
                <a:gd name="T33" fmla="*/ 0 h 251"/>
                <a:gd name="T34" fmla="*/ 0 w 122"/>
                <a:gd name="T35" fmla="*/ 0 h 251"/>
                <a:gd name="T36" fmla="*/ 0 w 122"/>
                <a:gd name="T37" fmla="*/ 0 h 251"/>
                <a:gd name="T38" fmla="*/ 0 w 122"/>
                <a:gd name="T39" fmla="*/ 0 h 251"/>
                <a:gd name="T40" fmla="*/ 0 w 122"/>
                <a:gd name="T41" fmla="*/ 0 h 251"/>
                <a:gd name="T42" fmla="*/ 0 w 122"/>
                <a:gd name="T43" fmla="*/ 0 h 251"/>
                <a:gd name="T44" fmla="*/ 0 w 122"/>
                <a:gd name="T45" fmla="*/ 0 h 251"/>
                <a:gd name="T46" fmla="*/ 0 w 122"/>
                <a:gd name="T47" fmla="*/ 0 h 251"/>
                <a:gd name="T48" fmla="*/ 0 w 122"/>
                <a:gd name="T49" fmla="*/ 0 h 251"/>
                <a:gd name="T50" fmla="*/ 0 w 122"/>
                <a:gd name="T51" fmla="*/ 0 h 251"/>
                <a:gd name="T52" fmla="*/ 0 w 122"/>
                <a:gd name="T53" fmla="*/ 0 h 251"/>
                <a:gd name="T54" fmla="*/ 0 w 122"/>
                <a:gd name="T55" fmla="*/ 0 h 251"/>
                <a:gd name="T56" fmla="*/ 0 w 122"/>
                <a:gd name="T57" fmla="*/ 0 h 251"/>
                <a:gd name="T58" fmla="*/ 0 w 122"/>
                <a:gd name="T59" fmla="*/ 0 h 251"/>
                <a:gd name="T60" fmla="*/ 0 w 122"/>
                <a:gd name="T61" fmla="*/ 0 h 251"/>
                <a:gd name="T62" fmla="*/ 0 w 122"/>
                <a:gd name="T63" fmla="*/ 0 h 251"/>
                <a:gd name="T64" fmla="*/ 0 w 122"/>
                <a:gd name="T65" fmla="*/ 0 h 251"/>
                <a:gd name="T66" fmla="*/ 0 w 122"/>
                <a:gd name="T67" fmla="*/ 0 h 251"/>
                <a:gd name="T68" fmla="*/ 0 w 122"/>
                <a:gd name="T69" fmla="*/ 0 h 251"/>
                <a:gd name="T70" fmla="*/ 0 w 122"/>
                <a:gd name="T71" fmla="*/ 0 h 251"/>
                <a:gd name="T72" fmla="*/ 0 w 122"/>
                <a:gd name="T73" fmla="*/ 0 h 251"/>
                <a:gd name="T74" fmla="*/ 0 w 122"/>
                <a:gd name="T75" fmla="*/ 0 h 251"/>
                <a:gd name="T76" fmla="*/ 0 w 122"/>
                <a:gd name="T77" fmla="*/ 0 h 251"/>
                <a:gd name="T78" fmla="*/ 0 w 122"/>
                <a:gd name="T79" fmla="*/ 0 h 251"/>
                <a:gd name="T80" fmla="*/ 0 w 122"/>
                <a:gd name="T81" fmla="*/ 0 h 251"/>
                <a:gd name="T82" fmla="*/ 0 w 122"/>
                <a:gd name="T83" fmla="*/ 0 h 251"/>
                <a:gd name="T84" fmla="*/ 0 w 122"/>
                <a:gd name="T85" fmla="*/ 0 h 251"/>
                <a:gd name="T86" fmla="*/ 0 w 122"/>
                <a:gd name="T87" fmla="*/ 0 h 251"/>
                <a:gd name="T88" fmla="*/ 0 w 122"/>
                <a:gd name="T89" fmla="*/ 0 h 251"/>
                <a:gd name="T90" fmla="*/ 0 w 122"/>
                <a:gd name="T91" fmla="*/ 0 h 251"/>
                <a:gd name="T92" fmla="*/ 0 w 122"/>
                <a:gd name="T93" fmla="*/ 0 h 251"/>
                <a:gd name="T94" fmla="*/ 0 w 122"/>
                <a:gd name="T95" fmla="*/ 0 h 251"/>
                <a:gd name="T96" fmla="*/ 0 w 122"/>
                <a:gd name="T97" fmla="*/ 0 h 251"/>
                <a:gd name="T98" fmla="*/ 0 w 122"/>
                <a:gd name="T99" fmla="*/ 0 h 251"/>
                <a:gd name="T100" fmla="*/ 0 w 122"/>
                <a:gd name="T101" fmla="*/ 0 h 251"/>
                <a:gd name="T102" fmla="*/ 0 w 122"/>
                <a:gd name="T103" fmla="*/ 0 h 251"/>
                <a:gd name="T104" fmla="*/ 0 w 122"/>
                <a:gd name="T105" fmla="*/ 0 h 251"/>
                <a:gd name="T106" fmla="*/ 0 w 122"/>
                <a:gd name="T107" fmla="*/ 0 h 251"/>
                <a:gd name="T108" fmla="*/ 0 w 122"/>
                <a:gd name="T109" fmla="*/ 0 h 251"/>
                <a:gd name="T110" fmla="*/ 0 w 122"/>
                <a:gd name="T111" fmla="*/ 0 h 251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22"/>
                <a:gd name="T169" fmla="*/ 0 h 251"/>
                <a:gd name="T170" fmla="*/ 122 w 122"/>
                <a:gd name="T171" fmla="*/ 251 h 251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22" h="251">
                  <a:moveTo>
                    <a:pt x="48" y="2"/>
                  </a:moveTo>
                  <a:lnTo>
                    <a:pt x="35" y="0"/>
                  </a:lnTo>
                  <a:lnTo>
                    <a:pt x="25" y="4"/>
                  </a:lnTo>
                  <a:lnTo>
                    <a:pt x="17" y="10"/>
                  </a:lnTo>
                  <a:lnTo>
                    <a:pt x="12" y="19"/>
                  </a:lnTo>
                  <a:lnTo>
                    <a:pt x="6" y="27"/>
                  </a:lnTo>
                  <a:lnTo>
                    <a:pt x="2" y="38"/>
                  </a:lnTo>
                  <a:lnTo>
                    <a:pt x="0" y="50"/>
                  </a:lnTo>
                  <a:lnTo>
                    <a:pt x="2" y="63"/>
                  </a:lnTo>
                  <a:lnTo>
                    <a:pt x="2" y="76"/>
                  </a:lnTo>
                  <a:lnTo>
                    <a:pt x="6" y="88"/>
                  </a:lnTo>
                  <a:lnTo>
                    <a:pt x="8" y="101"/>
                  </a:lnTo>
                  <a:lnTo>
                    <a:pt x="14" y="114"/>
                  </a:lnTo>
                  <a:lnTo>
                    <a:pt x="17" y="124"/>
                  </a:lnTo>
                  <a:lnTo>
                    <a:pt x="25" y="135"/>
                  </a:lnTo>
                  <a:lnTo>
                    <a:pt x="31" y="143"/>
                  </a:lnTo>
                  <a:lnTo>
                    <a:pt x="38" y="152"/>
                  </a:lnTo>
                  <a:lnTo>
                    <a:pt x="50" y="162"/>
                  </a:lnTo>
                  <a:lnTo>
                    <a:pt x="61" y="171"/>
                  </a:lnTo>
                  <a:lnTo>
                    <a:pt x="73" y="183"/>
                  </a:lnTo>
                  <a:lnTo>
                    <a:pt x="82" y="194"/>
                  </a:lnTo>
                  <a:lnTo>
                    <a:pt x="90" y="207"/>
                  </a:lnTo>
                  <a:lnTo>
                    <a:pt x="95" y="219"/>
                  </a:lnTo>
                  <a:lnTo>
                    <a:pt x="97" y="226"/>
                  </a:lnTo>
                  <a:lnTo>
                    <a:pt x="99" y="232"/>
                  </a:lnTo>
                  <a:lnTo>
                    <a:pt x="99" y="242"/>
                  </a:lnTo>
                  <a:lnTo>
                    <a:pt x="101" y="249"/>
                  </a:lnTo>
                  <a:lnTo>
                    <a:pt x="109" y="249"/>
                  </a:lnTo>
                  <a:lnTo>
                    <a:pt x="118" y="251"/>
                  </a:lnTo>
                  <a:lnTo>
                    <a:pt x="122" y="234"/>
                  </a:lnTo>
                  <a:lnTo>
                    <a:pt x="122" y="221"/>
                  </a:lnTo>
                  <a:lnTo>
                    <a:pt x="118" y="207"/>
                  </a:lnTo>
                  <a:lnTo>
                    <a:pt x="112" y="196"/>
                  </a:lnTo>
                  <a:lnTo>
                    <a:pt x="105" y="184"/>
                  </a:lnTo>
                  <a:lnTo>
                    <a:pt x="97" y="175"/>
                  </a:lnTo>
                  <a:lnTo>
                    <a:pt x="88" y="165"/>
                  </a:lnTo>
                  <a:lnTo>
                    <a:pt x="80" y="158"/>
                  </a:lnTo>
                  <a:lnTo>
                    <a:pt x="69" y="148"/>
                  </a:lnTo>
                  <a:lnTo>
                    <a:pt x="61" y="139"/>
                  </a:lnTo>
                  <a:lnTo>
                    <a:pt x="52" y="127"/>
                  </a:lnTo>
                  <a:lnTo>
                    <a:pt x="46" y="120"/>
                  </a:lnTo>
                  <a:lnTo>
                    <a:pt x="40" y="107"/>
                  </a:lnTo>
                  <a:lnTo>
                    <a:pt x="40" y="95"/>
                  </a:lnTo>
                  <a:lnTo>
                    <a:pt x="42" y="82"/>
                  </a:lnTo>
                  <a:lnTo>
                    <a:pt x="48" y="69"/>
                  </a:lnTo>
                  <a:lnTo>
                    <a:pt x="59" y="67"/>
                  </a:lnTo>
                  <a:lnTo>
                    <a:pt x="69" y="67"/>
                  </a:lnTo>
                  <a:lnTo>
                    <a:pt x="76" y="63"/>
                  </a:lnTo>
                  <a:lnTo>
                    <a:pt x="82" y="59"/>
                  </a:lnTo>
                  <a:lnTo>
                    <a:pt x="86" y="48"/>
                  </a:lnTo>
                  <a:lnTo>
                    <a:pt x="84" y="36"/>
                  </a:lnTo>
                  <a:lnTo>
                    <a:pt x="76" y="23"/>
                  </a:lnTo>
                  <a:lnTo>
                    <a:pt x="67" y="11"/>
                  </a:lnTo>
                  <a:lnTo>
                    <a:pt x="57" y="4"/>
                  </a:lnTo>
                  <a:lnTo>
                    <a:pt x="48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5" name="Freeform 43">
              <a:extLst>
                <a:ext uri="{FF2B5EF4-FFF2-40B4-BE49-F238E27FC236}">
                  <a16:creationId xmlns:a16="http://schemas.microsoft.com/office/drawing/2014/main" id="{350CE3B1-F676-E5B4-BBEF-5B375F7E5A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4" y="1096"/>
              <a:ext cx="58" cy="88"/>
            </a:xfrm>
            <a:custGeom>
              <a:avLst/>
              <a:gdLst>
                <a:gd name="T0" fmla="*/ 0 w 190"/>
                <a:gd name="T1" fmla="*/ 0 h 314"/>
                <a:gd name="T2" fmla="*/ 0 w 190"/>
                <a:gd name="T3" fmla="*/ 0 h 314"/>
                <a:gd name="T4" fmla="*/ 0 w 190"/>
                <a:gd name="T5" fmla="*/ 0 h 314"/>
                <a:gd name="T6" fmla="*/ 0 w 190"/>
                <a:gd name="T7" fmla="*/ 0 h 314"/>
                <a:gd name="T8" fmla="*/ 0 w 190"/>
                <a:gd name="T9" fmla="*/ 0 h 314"/>
                <a:gd name="T10" fmla="*/ 0 w 190"/>
                <a:gd name="T11" fmla="*/ 0 h 314"/>
                <a:gd name="T12" fmla="*/ 0 w 190"/>
                <a:gd name="T13" fmla="*/ 0 h 314"/>
                <a:gd name="T14" fmla="*/ 0 w 190"/>
                <a:gd name="T15" fmla="*/ 0 h 314"/>
                <a:gd name="T16" fmla="*/ 0 w 190"/>
                <a:gd name="T17" fmla="*/ 0 h 314"/>
                <a:gd name="T18" fmla="*/ 0 w 190"/>
                <a:gd name="T19" fmla="*/ 0 h 314"/>
                <a:gd name="T20" fmla="*/ 0 w 190"/>
                <a:gd name="T21" fmla="*/ 0 h 314"/>
                <a:gd name="T22" fmla="*/ 0 w 190"/>
                <a:gd name="T23" fmla="*/ 0 h 314"/>
                <a:gd name="T24" fmla="*/ 0 w 190"/>
                <a:gd name="T25" fmla="*/ 0 h 314"/>
                <a:gd name="T26" fmla="*/ 0 w 190"/>
                <a:gd name="T27" fmla="*/ 0 h 314"/>
                <a:gd name="T28" fmla="*/ 0 w 190"/>
                <a:gd name="T29" fmla="*/ 0 h 314"/>
                <a:gd name="T30" fmla="*/ 0 w 190"/>
                <a:gd name="T31" fmla="*/ 0 h 314"/>
                <a:gd name="T32" fmla="*/ 0 w 190"/>
                <a:gd name="T33" fmla="*/ 0 h 314"/>
                <a:gd name="T34" fmla="*/ 0 w 190"/>
                <a:gd name="T35" fmla="*/ 0 h 314"/>
                <a:gd name="T36" fmla="*/ 0 w 190"/>
                <a:gd name="T37" fmla="*/ 0 h 314"/>
                <a:gd name="T38" fmla="*/ 0 w 190"/>
                <a:gd name="T39" fmla="*/ 0 h 314"/>
                <a:gd name="T40" fmla="*/ 0 w 190"/>
                <a:gd name="T41" fmla="*/ 0 h 314"/>
                <a:gd name="T42" fmla="*/ 0 w 190"/>
                <a:gd name="T43" fmla="*/ 0 h 314"/>
                <a:gd name="T44" fmla="*/ 0 w 190"/>
                <a:gd name="T45" fmla="*/ 0 h 314"/>
                <a:gd name="T46" fmla="*/ 0 w 190"/>
                <a:gd name="T47" fmla="*/ 0 h 314"/>
                <a:gd name="T48" fmla="*/ 0 w 190"/>
                <a:gd name="T49" fmla="*/ 0 h 314"/>
                <a:gd name="T50" fmla="*/ 0 w 190"/>
                <a:gd name="T51" fmla="*/ 0 h 314"/>
                <a:gd name="T52" fmla="*/ 0 w 190"/>
                <a:gd name="T53" fmla="*/ 0 h 314"/>
                <a:gd name="T54" fmla="*/ 0 w 190"/>
                <a:gd name="T55" fmla="*/ 0 h 314"/>
                <a:gd name="T56" fmla="*/ 0 w 190"/>
                <a:gd name="T57" fmla="*/ 0 h 314"/>
                <a:gd name="T58" fmla="*/ 0 w 190"/>
                <a:gd name="T59" fmla="*/ 0 h 314"/>
                <a:gd name="T60" fmla="*/ 0 w 190"/>
                <a:gd name="T61" fmla="*/ 0 h 314"/>
                <a:gd name="T62" fmla="*/ 0 w 190"/>
                <a:gd name="T63" fmla="*/ 0 h 314"/>
                <a:gd name="T64" fmla="*/ 0 w 190"/>
                <a:gd name="T65" fmla="*/ 0 h 314"/>
                <a:gd name="T66" fmla="*/ 0 w 190"/>
                <a:gd name="T67" fmla="*/ 0 h 314"/>
                <a:gd name="T68" fmla="*/ 0 w 190"/>
                <a:gd name="T69" fmla="*/ 0 h 314"/>
                <a:gd name="T70" fmla="*/ 0 w 190"/>
                <a:gd name="T71" fmla="*/ 0 h 314"/>
                <a:gd name="T72" fmla="*/ 0 w 190"/>
                <a:gd name="T73" fmla="*/ 0 h 314"/>
                <a:gd name="T74" fmla="*/ 0 w 190"/>
                <a:gd name="T75" fmla="*/ 0 h 314"/>
                <a:gd name="T76" fmla="*/ 0 w 190"/>
                <a:gd name="T77" fmla="*/ 0 h 314"/>
                <a:gd name="T78" fmla="*/ 0 w 190"/>
                <a:gd name="T79" fmla="*/ 0 h 314"/>
                <a:gd name="T80" fmla="*/ 0 w 190"/>
                <a:gd name="T81" fmla="*/ 0 h 314"/>
                <a:gd name="T82" fmla="*/ 0 w 190"/>
                <a:gd name="T83" fmla="*/ 0 h 314"/>
                <a:gd name="T84" fmla="*/ 0 w 190"/>
                <a:gd name="T85" fmla="*/ 0 h 314"/>
                <a:gd name="T86" fmla="*/ 0 w 190"/>
                <a:gd name="T87" fmla="*/ 0 h 31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90"/>
                <a:gd name="T133" fmla="*/ 0 h 314"/>
                <a:gd name="T134" fmla="*/ 190 w 190"/>
                <a:gd name="T135" fmla="*/ 314 h 314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90" h="314">
                  <a:moveTo>
                    <a:pt x="123" y="4"/>
                  </a:moveTo>
                  <a:lnTo>
                    <a:pt x="104" y="0"/>
                  </a:lnTo>
                  <a:lnTo>
                    <a:pt x="89" y="0"/>
                  </a:lnTo>
                  <a:lnTo>
                    <a:pt x="74" y="0"/>
                  </a:lnTo>
                  <a:lnTo>
                    <a:pt x="62" y="6"/>
                  </a:lnTo>
                  <a:lnTo>
                    <a:pt x="49" y="10"/>
                  </a:lnTo>
                  <a:lnTo>
                    <a:pt x="40" y="15"/>
                  </a:lnTo>
                  <a:lnTo>
                    <a:pt x="30" y="25"/>
                  </a:lnTo>
                  <a:lnTo>
                    <a:pt x="23" y="36"/>
                  </a:lnTo>
                  <a:lnTo>
                    <a:pt x="15" y="46"/>
                  </a:lnTo>
                  <a:lnTo>
                    <a:pt x="9" y="59"/>
                  </a:lnTo>
                  <a:lnTo>
                    <a:pt x="4" y="73"/>
                  </a:lnTo>
                  <a:lnTo>
                    <a:pt x="4" y="88"/>
                  </a:lnTo>
                  <a:lnTo>
                    <a:pt x="0" y="101"/>
                  </a:lnTo>
                  <a:lnTo>
                    <a:pt x="0" y="118"/>
                  </a:lnTo>
                  <a:lnTo>
                    <a:pt x="0" y="133"/>
                  </a:lnTo>
                  <a:lnTo>
                    <a:pt x="4" y="152"/>
                  </a:lnTo>
                  <a:lnTo>
                    <a:pt x="4" y="158"/>
                  </a:lnTo>
                  <a:lnTo>
                    <a:pt x="7" y="166"/>
                  </a:lnTo>
                  <a:lnTo>
                    <a:pt x="9" y="175"/>
                  </a:lnTo>
                  <a:lnTo>
                    <a:pt x="15" y="183"/>
                  </a:lnTo>
                  <a:lnTo>
                    <a:pt x="24" y="194"/>
                  </a:lnTo>
                  <a:lnTo>
                    <a:pt x="38" y="207"/>
                  </a:lnTo>
                  <a:lnTo>
                    <a:pt x="43" y="213"/>
                  </a:lnTo>
                  <a:lnTo>
                    <a:pt x="51" y="217"/>
                  </a:lnTo>
                  <a:lnTo>
                    <a:pt x="59" y="221"/>
                  </a:lnTo>
                  <a:lnTo>
                    <a:pt x="68" y="225"/>
                  </a:lnTo>
                  <a:lnTo>
                    <a:pt x="76" y="227"/>
                  </a:lnTo>
                  <a:lnTo>
                    <a:pt x="85" y="230"/>
                  </a:lnTo>
                  <a:lnTo>
                    <a:pt x="95" y="230"/>
                  </a:lnTo>
                  <a:lnTo>
                    <a:pt x="106" y="234"/>
                  </a:lnTo>
                  <a:lnTo>
                    <a:pt x="108" y="244"/>
                  </a:lnTo>
                  <a:lnTo>
                    <a:pt x="110" y="255"/>
                  </a:lnTo>
                  <a:lnTo>
                    <a:pt x="106" y="265"/>
                  </a:lnTo>
                  <a:lnTo>
                    <a:pt x="104" y="274"/>
                  </a:lnTo>
                  <a:lnTo>
                    <a:pt x="100" y="284"/>
                  </a:lnTo>
                  <a:lnTo>
                    <a:pt x="97" y="293"/>
                  </a:lnTo>
                  <a:lnTo>
                    <a:pt x="95" y="303"/>
                  </a:lnTo>
                  <a:lnTo>
                    <a:pt x="97" y="314"/>
                  </a:lnTo>
                  <a:lnTo>
                    <a:pt x="106" y="312"/>
                  </a:lnTo>
                  <a:lnTo>
                    <a:pt x="116" y="310"/>
                  </a:lnTo>
                  <a:lnTo>
                    <a:pt x="125" y="308"/>
                  </a:lnTo>
                  <a:lnTo>
                    <a:pt x="133" y="306"/>
                  </a:lnTo>
                  <a:lnTo>
                    <a:pt x="142" y="301"/>
                  </a:lnTo>
                  <a:lnTo>
                    <a:pt x="150" y="293"/>
                  </a:lnTo>
                  <a:lnTo>
                    <a:pt x="152" y="284"/>
                  </a:lnTo>
                  <a:lnTo>
                    <a:pt x="148" y="270"/>
                  </a:lnTo>
                  <a:lnTo>
                    <a:pt x="144" y="263"/>
                  </a:lnTo>
                  <a:lnTo>
                    <a:pt x="142" y="255"/>
                  </a:lnTo>
                  <a:lnTo>
                    <a:pt x="137" y="246"/>
                  </a:lnTo>
                  <a:lnTo>
                    <a:pt x="131" y="236"/>
                  </a:lnTo>
                  <a:lnTo>
                    <a:pt x="133" y="230"/>
                  </a:lnTo>
                  <a:lnTo>
                    <a:pt x="138" y="223"/>
                  </a:lnTo>
                  <a:lnTo>
                    <a:pt x="142" y="213"/>
                  </a:lnTo>
                  <a:lnTo>
                    <a:pt x="146" y="198"/>
                  </a:lnTo>
                  <a:lnTo>
                    <a:pt x="144" y="188"/>
                  </a:lnTo>
                  <a:lnTo>
                    <a:pt x="142" y="181"/>
                  </a:lnTo>
                  <a:lnTo>
                    <a:pt x="138" y="173"/>
                  </a:lnTo>
                  <a:lnTo>
                    <a:pt x="135" y="169"/>
                  </a:lnTo>
                  <a:lnTo>
                    <a:pt x="125" y="166"/>
                  </a:lnTo>
                  <a:lnTo>
                    <a:pt x="118" y="164"/>
                  </a:lnTo>
                  <a:lnTo>
                    <a:pt x="106" y="164"/>
                  </a:lnTo>
                  <a:lnTo>
                    <a:pt x="93" y="166"/>
                  </a:lnTo>
                  <a:lnTo>
                    <a:pt x="93" y="173"/>
                  </a:lnTo>
                  <a:lnTo>
                    <a:pt x="93" y="185"/>
                  </a:lnTo>
                  <a:lnTo>
                    <a:pt x="93" y="196"/>
                  </a:lnTo>
                  <a:lnTo>
                    <a:pt x="97" y="206"/>
                  </a:lnTo>
                  <a:lnTo>
                    <a:pt x="74" y="198"/>
                  </a:lnTo>
                  <a:lnTo>
                    <a:pt x="59" y="190"/>
                  </a:lnTo>
                  <a:lnTo>
                    <a:pt x="45" y="179"/>
                  </a:lnTo>
                  <a:lnTo>
                    <a:pt x="36" y="169"/>
                  </a:lnTo>
                  <a:lnTo>
                    <a:pt x="30" y="156"/>
                  </a:lnTo>
                  <a:lnTo>
                    <a:pt x="26" y="141"/>
                  </a:lnTo>
                  <a:lnTo>
                    <a:pt x="26" y="126"/>
                  </a:lnTo>
                  <a:lnTo>
                    <a:pt x="32" y="112"/>
                  </a:lnTo>
                  <a:lnTo>
                    <a:pt x="36" y="97"/>
                  </a:lnTo>
                  <a:lnTo>
                    <a:pt x="45" y="84"/>
                  </a:lnTo>
                  <a:lnTo>
                    <a:pt x="55" y="73"/>
                  </a:lnTo>
                  <a:lnTo>
                    <a:pt x="68" y="63"/>
                  </a:lnTo>
                  <a:lnTo>
                    <a:pt x="81" y="55"/>
                  </a:lnTo>
                  <a:lnTo>
                    <a:pt x="100" y="52"/>
                  </a:lnTo>
                  <a:lnTo>
                    <a:pt x="119" y="50"/>
                  </a:lnTo>
                  <a:lnTo>
                    <a:pt x="140" y="53"/>
                  </a:lnTo>
                  <a:lnTo>
                    <a:pt x="150" y="53"/>
                  </a:lnTo>
                  <a:lnTo>
                    <a:pt x="157" y="55"/>
                  </a:lnTo>
                  <a:lnTo>
                    <a:pt x="163" y="57"/>
                  </a:lnTo>
                  <a:lnTo>
                    <a:pt x="169" y="63"/>
                  </a:lnTo>
                  <a:lnTo>
                    <a:pt x="173" y="73"/>
                  </a:lnTo>
                  <a:lnTo>
                    <a:pt x="171" y="84"/>
                  </a:lnTo>
                  <a:lnTo>
                    <a:pt x="163" y="95"/>
                  </a:lnTo>
                  <a:lnTo>
                    <a:pt x="152" y="107"/>
                  </a:lnTo>
                  <a:lnTo>
                    <a:pt x="142" y="111"/>
                  </a:lnTo>
                  <a:lnTo>
                    <a:pt x="137" y="114"/>
                  </a:lnTo>
                  <a:lnTo>
                    <a:pt x="127" y="116"/>
                  </a:lnTo>
                  <a:lnTo>
                    <a:pt x="119" y="118"/>
                  </a:lnTo>
                  <a:lnTo>
                    <a:pt x="110" y="109"/>
                  </a:lnTo>
                  <a:lnTo>
                    <a:pt x="106" y="101"/>
                  </a:lnTo>
                  <a:lnTo>
                    <a:pt x="100" y="93"/>
                  </a:lnTo>
                  <a:lnTo>
                    <a:pt x="100" y="86"/>
                  </a:lnTo>
                  <a:lnTo>
                    <a:pt x="89" y="86"/>
                  </a:lnTo>
                  <a:lnTo>
                    <a:pt x="81" y="88"/>
                  </a:lnTo>
                  <a:lnTo>
                    <a:pt x="76" y="92"/>
                  </a:lnTo>
                  <a:lnTo>
                    <a:pt x="74" y="99"/>
                  </a:lnTo>
                  <a:lnTo>
                    <a:pt x="74" y="105"/>
                  </a:lnTo>
                  <a:lnTo>
                    <a:pt x="76" y="112"/>
                  </a:lnTo>
                  <a:lnTo>
                    <a:pt x="80" y="120"/>
                  </a:lnTo>
                  <a:lnTo>
                    <a:pt x="87" y="128"/>
                  </a:lnTo>
                  <a:lnTo>
                    <a:pt x="91" y="135"/>
                  </a:lnTo>
                  <a:lnTo>
                    <a:pt x="100" y="143"/>
                  </a:lnTo>
                  <a:lnTo>
                    <a:pt x="110" y="147"/>
                  </a:lnTo>
                  <a:lnTo>
                    <a:pt x="119" y="152"/>
                  </a:lnTo>
                  <a:lnTo>
                    <a:pt x="129" y="154"/>
                  </a:lnTo>
                  <a:lnTo>
                    <a:pt x="140" y="154"/>
                  </a:lnTo>
                  <a:lnTo>
                    <a:pt x="150" y="152"/>
                  </a:lnTo>
                  <a:lnTo>
                    <a:pt x="161" y="149"/>
                  </a:lnTo>
                  <a:lnTo>
                    <a:pt x="169" y="143"/>
                  </a:lnTo>
                  <a:lnTo>
                    <a:pt x="177" y="137"/>
                  </a:lnTo>
                  <a:lnTo>
                    <a:pt x="180" y="128"/>
                  </a:lnTo>
                  <a:lnTo>
                    <a:pt x="186" y="120"/>
                  </a:lnTo>
                  <a:lnTo>
                    <a:pt x="190" y="109"/>
                  </a:lnTo>
                  <a:lnTo>
                    <a:pt x="190" y="97"/>
                  </a:lnTo>
                  <a:lnTo>
                    <a:pt x="190" y="86"/>
                  </a:lnTo>
                  <a:lnTo>
                    <a:pt x="188" y="74"/>
                  </a:lnTo>
                  <a:lnTo>
                    <a:pt x="182" y="63"/>
                  </a:lnTo>
                  <a:lnTo>
                    <a:pt x="178" y="50"/>
                  </a:lnTo>
                  <a:lnTo>
                    <a:pt x="171" y="38"/>
                  </a:lnTo>
                  <a:lnTo>
                    <a:pt x="165" y="29"/>
                  </a:lnTo>
                  <a:lnTo>
                    <a:pt x="156" y="19"/>
                  </a:lnTo>
                  <a:lnTo>
                    <a:pt x="146" y="12"/>
                  </a:lnTo>
                  <a:lnTo>
                    <a:pt x="135" y="6"/>
                  </a:lnTo>
                  <a:lnTo>
                    <a:pt x="123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6" name="Freeform 44">
              <a:extLst>
                <a:ext uri="{FF2B5EF4-FFF2-40B4-BE49-F238E27FC236}">
                  <a16:creationId xmlns:a16="http://schemas.microsoft.com/office/drawing/2014/main" id="{7E39BE32-DB2E-7225-ECFE-E8DDC74ED3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78" y="1139"/>
              <a:ext cx="33" cy="56"/>
            </a:xfrm>
            <a:custGeom>
              <a:avLst/>
              <a:gdLst>
                <a:gd name="T0" fmla="*/ 0 w 106"/>
                <a:gd name="T1" fmla="*/ 0 h 200"/>
                <a:gd name="T2" fmla="*/ 0 w 106"/>
                <a:gd name="T3" fmla="*/ 0 h 200"/>
                <a:gd name="T4" fmla="*/ 0 w 106"/>
                <a:gd name="T5" fmla="*/ 0 h 200"/>
                <a:gd name="T6" fmla="*/ 0 w 106"/>
                <a:gd name="T7" fmla="*/ 0 h 200"/>
                <a:gd name="T8" fmla="*/ 0 w 106"/>
                <a:gd name="T9" fmla="*/ 0 h 200"/>
                <a:gd name="T10" fmla="*/ 0 w 106"/>
                <a:gd name="T11" fmla="*/ 0 h 200"/>
                <a:gd name="T12" fmla="*/ 0 w 106"/>
                <a:gd name="T13" fmla="*/ 0 h 200"/>
                <a:gd name="T14" fmla="*/ 0 w 106"/>
                <a:gd name="T15" fmla="*/ 0 h 200"/>
                <a:gd name="T16" fmla="*/ 0 w 106"/>
                <a:gd name="T17" fmla="*/ 0 h 200"/>
                <a:gd name="T18" fmla="*/ 0 w 106"/>
                <a:gd name="T19" fmla="*/ 0 h 200"/>
                <a:gd name="T20" fmla="*/ 0 w 106"/>
                <a:gd name="T21" fmla="*/ 0 h 200"/>
                <a:gd name="T22" fmla="*/ 0 w 106"/>
                <a:gd name="T23" fmla="*/ 0 h 200"/>
                <a:gd name="T24" fmla="*/ 0 w 106"/>
                <a:gd name="T25" fmla="*/ 0 h 200"/>
                <a:gd name="T26" fmla="*/ 0 w 106"/>
                <a:gd name="T27" fmla="*/ 0 h 200"/>
                <a:gd name="T28" fmla="*/ 0 w 106"/>
                <a:gd name="T29" fmla="*/ 0 h 200"/>
                <a:gd name="T30" fmla="*/ 0 w 106"/>
                <a:gd name="T31" fmla="*/ 0 h 200"/>
                <a:gd name="T32" fmla="*/ 0 w 106"/>
                <a:gd name="T33" fmla="*/ 0 h 200"/>
                <a:gd name="T34" fmla="*/ 0 w 106"/>
                <a:gd name="T35" fmla="*/ 0 h 200"/>
                <a:gd name="T36" fmla="*/ 0 w 106"/>
                <a:gd name="T37" fmla="*/ 0 h 200"/>
                <a:gd name="T38" fmla="*/ 0 w 106"/>
                <a:gd name="T39" fmla="*/ 0 h 200"/>
                <a:gd name="T40" fmla="*/ 0 w 106"/>
                <a:gd name="T41" fmla="*/ 0 h 200"/>
                <a:gd name="T42" fmla="*/ 0 w 106"/>
                <a:gd name="T43" fmla="*/ 0 h 200"/>
                <a:gd name="T44" fmla="*/ 0 w 106"/>
                <a:gd name="T45" fmla="*/ 0 h 200"/>
                <a:gd name="T46" fmla="*/ 0 w 106"/>
                <a:gd name="T47" fmla="*/ 0 h 200"/>
                <a:gd name="T48" fmla="*/ 0 w 106"/>
                <a:gd name="T49" fmla="*/ 0 h 200"/>
                <a:gd name="T50" fmla="*/ 0 w 106"/>
                <a:gd name="T51" fmla="*/ 0 h 200"/>
                <a:gd name="T52" fmla="*/ 0 w 106"/>
                <a:gd name="T53" fmla="*/ 0 h 200"/>
                <a:gd name="T54" fmla="*/ 0 w 106"/>
                <a:gd name="T55" fmla="*/ 0 h 200"/>
                <a:gd name="T56" fmla="*/ 0 w 106"/>
                <a:gd name="T57" fmla="*/ 0 h 200"/>
                <a:gd name="T58" fmla="*/ 0 w 106"/>
                <a:gd name="T59" fmla="*/ 0 h 200"/>
                <a:gd name="T60" fmla="*/ 0 w 106"/>
                <a:gd name="T61" fmla="*/ 0 h 200"/>
                <a:gd name="T62" fmla="*/ 0 w 106"/>
                <a:gd name="T63" fmla="*/ 0 h 200"/>
                <a:gd name="T64" fmla="*/ 0 w 106"/>
                <a:gd name="T65" fmla="*/ 0 h 200"/>
                <a:gd name="T66" fmla="*/ 0 w 106"/>
                <a:gd name="T67" fmla="*/ 0 h 200"/>
                <a:gd name="T68" fmla="*/ 0 w 106"/>
                <a:gd name="T69" fmla="*/ 0 h 200"/>
                <a:gd name="T70" fmla="*/ 0 w 106"/>
                <a:gd name="T71" fmla="*/ 0 h 200"/>
                <a:gd name="T72" fmla="*/ 0 w 106"/>
                <a:gd name="T73" fmla="*/ 0 h 200"/>
                <a:gd name="T74" fmla="*/ 0 w 106"/>
                <a:gd name="T75" fmla="*/ 0 h 200"/>
                <a:gd name="T76" fmla="*/ 0 w 106"/>
                <a:gd name="T77" fmla="*/ 0 h 200"/>
                <a:gd name="T78" fmla="*/ 0 w 106"/>
                <a:gd name="T79" fmla="*/ 0 h 200"/>
                <a:gd name="T80" fmla="*/ 0 w 106"/>
                <a:gd name="T81" fmla="*/ 0 h 200"/>
                <a:gd name="T82" fmla="*/ 0 w 106"/>
                <a:gd name="T83" fmla="*/ 0 h 200"/>
                <a:gd name="T84" fmla="*/ 0 w 106"/>
                <a:gd name="T85" fmla="*/ 0 h 200"/>
                <a:gd name="T86" fmla="*/ 0 w 106"/>
                <a:gd name="T87" fmla="*/ 0 h 200"/>
                <a:gd name="T88" fmla="*/ 0 w 106"/>
                <a:gd name="T89" fmla="*/ 0 h 200"/>
                <a:gd name="T90" fmla="*/ 0 w 106"/>
                <a:gd name="T91" fmla="*/ 0 h 20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106"/>
                <a:gd name="T139" fmla="*/ 0 h 200"/>
                <a:gd name="T140" fmla="*/ 106 w 106"/>
                <a:gd name="T141" fmla="*/ 200 h 200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106" h="200">
                  <a:moveTo>
                    <a:pt x="47" y="0"/>
                  </a:moveTo>
                  <a:lnTo>
                    <a:pt x="43" y="0"/>
                  </a:lnTo>
                  <a:lnTo>
                    <a:pt x="38" y="0"/>
                  </a:lnTo>
                  <a:lnTo>
                    <a:pt x="30" y="0"/>
                  </a:lnTo>
                  <a:lnTo>
                    <a:pt x="23" y="0"/>
                  </a:lnTo>
                  <a:lnTo>
                    <a:pt x="30" y="14"/>
                  </a:lnTo>
                  <a:lnTo>
                    <a:pt x="40" y="27"/>
                  </a:lnTo>
                  <a:lnTo>
                    <a:pt x="51" y="42"/>
                  </a:lnTo>
                  <a:lnTo>
                    <a:pt x="62" y="55"/>
                  </a:lnTo>
                  <a:lnTo>
                    <a:pt x="66" y="61"/>
                  </a:lnTo>
                  <a:lnTo>
                    <a:pt x="72" y="69"/>
                  </a:lnTo>
                  <a:lnTo>
                    <a:pt x="74" y="76"/>
                  </a:lnTo>
                  <a:lnTo>
                    <a:pt x="78" y="84"/>
                  </a:lnTo>
                  <a:lnTo>
                    <a:pt x="78" y="94"/>
                  </a:lnTo>
                  <a:lnTo>
                    <a:pt x="80" y="103"/>
                  </a:lnTo>
                  <a:lnTo>
                    <a:pt x="78" y="113"/>
                  </a:lnTo>
                  <a:lnTo>
                    <a:pt x="76" y="124"/>
                  </a:lnTo>
                  <a:lnTo>
                    <a:pt x="68" y="135"/>
                  </a:lnTo>
                  <a:lnTo>
                    <a:pt x="59" y="147"/>
                  </a:lnTo>
                  <a:lnTo>
                    <a:pt x="47" y="154"/>
                  </a:lnTo>
                  <a:lnTo>
                    <a:pt x="36" y="164"/>
                  </a:lnTo>
                  <a:lnTo>
                    <a:pt x="24" y="168"/>
                  </a:lnTo>
                  <a:lnTo>
                    <a:pt x="13" y="177"/>
                  </a:lnTo>
                  <a:lnTo>
                    <a:pt x="5" y="185"/>
                  </a:lnTo>
                  <a:lnTo>
                    <a:pt x="0" y="196"/>
                  </a:lnTo>
                  <a:lnTo>
                    <a:pt x="7" y="196"/>
                  </a:lnTo>
                  <a:lnTo>
                    <a:pt x="17" y="198"/>
                  </a:lnTo>
                  <a:lnTo>
                    <a:pt x="26" y="198"/>
                  </a:lnTo>
                  <a:lnTo>
                    <a:pt x="34" y="200"/>
                  </a:lnTo>
                  <a:lnTo>
                    <a:pt x="49" y="190"/>
                  </a:lnTo>
                  <a:lnTo>
                    <a:pt x="62" y="183"/>
                  </a:lnTo>
                  <a:lnTo>
                    <a:pt x="76" y="170"/>
                  </a:lnTo>
                  <a:lnTo>
                    <a:pt x="85" y="158"/>
                  </a:lnTo>
                  <a:lnTo>
                    <a:pt x="93" y="145"/>
                  </a:lnTo>
                  <a:lnTo>
                    <a:pt x="100" y="132"/>
                  </a:lnTo>
                  <a:lnTo>
                    <a:pt x="104" y="116"/>
                  </a:lnTo>
                  <a:lnTo>
                    <a:pt x="106" y="103"/>
                  </a:lnTo>
                  <a:lnTo>
                    <a:pt x="104" y="86"/>
                  </a:lnTo>
                  <a:lnTo>
                    <a:pt x="104" y="71"/>
                  </a:lnTo>
                  <a:lnTo>
                    <a:pt x="99" y="55"/>
                  </a:lnTo>
                  <a:lnTo>
                    <a:pt x="93" y="44"/>
                  </a:lnTo>
                  <a:lnTo>
                    <a:pt x="83" y="29"/>
                  </a:lnTo>
                  <a:lnTo>
                    <a:pt x="74" y="17"/>
                  </a:lnTo>
                  <a:lnTo>
                    <a:pt x="61" y="8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7" name="Freeform 45">
              <a:extLst>
                <a:ext uri="{FF2B5EF4-FFF2-40B4-BE49-F238E27FC236}">
                  <a16:creationId xmlns:a16="http://schemas.microsoft.com/office/drawing/2014/main" id="{CED76E21-021A-E2E7-900C-91390A1D18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66" y="1147"/>
              <a:ext cx="22" cy="41"/>
            </a:xfrm>
            <a:custGeom>
              <a:avLst/>
              <a:gdLst>
                <a:gd name="T0" fmla="*/ 0 w 68"/>
                <a:gd name="T1" fmla="*/ 0 h 146"/>
                <a:gd name="T2" fmla="*/ 0 w 68"/>
                <a:gd name="T3" fmla="*/ 0 h 146"/>
                <a:gd name="T4" fmla="*/ 0 w 68"/>
                <a:gd name="T5" fmla="*/ 0 h 146"/>
                <a:gd name="T6" fmla="*/ 0 w 68"/>
                <a:gd name="T7" fmla="*/ 0 h 146"/>
                <a:gd name="T8" fmla="*/ 0 w 68"/>
                <a:gd name="T9" fmla="*/ 0 h 146"/>
                <a:gd name="T10" fmla="*/ 0 w 68"/>
                <a:gd name="T11" fmla="*/ 0 h 146"/>
                <a:gd name="T12" fmla="*/ 0 w 68"/>
                <a:gd name="T13" fmla="*/ 0 h 146"/>
                <a:gd name="T14" fmla="*/ 0 w 68"/>
                <a:gd name="T15" fmla="*/ 0 h 146"/>
                <a:gd name="T16" fmla="*/ 0 w 68"/>
                <a:gd name="T17" fmla="*/ 0 h 146"/>
                <a:gd name="T18" fmla="*/ 0 w 68"/>
                <a:gd name="T19" fmla="*/ 0 h 146"/>
                <a:gd name="T20" fmla="*/ 0 w 68"/>
                <a:gd name="T21" fmla="*/ 0 h 146"/>
                <a:gd name="T22" fmla="*/ 0 w 68"/>
                <a:gd name="T23" fmla="*/ 0 h 146"/>
                <a:gd name="T24" fmla="*/ 0 w 68"/>
                <a:gd name="T25" fmla="*/ 0 h 146"/>
                <a:gd name="T26" fmla="*/ 0 w 68"/>
                <a:gd name="T27" fmla="*/ 0 h 146"/>
                <a:gd name="T28" fmla="*/ 0 w 68"/>
                <a:gd name="T29" fmla="*/ 0 h 146"/>
                <a:gd name="T30" fmla="*/ 0 w 68"/>
                <a:gd name="T31" fmla="*/ 0 h 146"/>
                <a:gd name="T32" fmla="*/ 0 w 68"/>
                <a:gd name="T33" fmla="*/ 0 h 146"/>
                <a:gd name="T34" fmla="*/ 0 w 68"/>
                <a:gd name="T35" fmla="*/ 0 h 146"/>
                <a:gd name="T36" fmla="*/ 0 w 68"/>
                <a:gd name="T37" fmla="*/ 0 h 146"/>
                <a:gd name="T38" fmla="*/ 0 w 68"/>
                <a:gd name="T39" fmla="*/ 0 h 146"/>
                <a:gd name="T40" fmla="*/ 0 w 68"/>
                <a:gd name="T41" fmla="*/ 0 h 146"/>
                <a:gd name="T42" fmla="*/ 0 w 68"/>
                <a:gd name="T43" fmla="*/ 0 h 146"/>
                <a:gd name="T44" fmla="*/ 0 w 68"/>
                <a:gd name="T45" fmla="*/ 0 h 146"/>
                <a:gd name="T46" fmla="*/ 0 w 68"/>
                <a:gd name="T47" fmla="*/ 0 h 146"/>
                <a:gd name="T48" fmla="*/ 0 w 68"/>
                <a:gd name="T49" fmla="*/ 0 h 146"/>
                <a:gd name="T50" fmla="*/ 0 w 68"/>
                <a:gd name="T51" fmla="*/ 0 h 146"/>
                <a:gd name="T52" fmla="*/ 0 w 68"/>
                <a:gd name="T53" fmla="*/ 0 h 146"/>
                <a:gd name="T54" fmla="*/ 0 w 68"/>
                <a:gd name="T55" fmla="*/ 0 h 146"/>
                <a:gd name="T56" fmla="*/ 0 w 68"/>
                <a:gd name="T57" fmla="*/ 0 h 146"/>
                <a:gd name="T58" fmla="*/ 0 w 68"/>
                <a:gd name="T59" fmla="*/ 0 h 146"/>
                <a:gd name="T60" fmla="*/ 0 w 68"/>
                <a:gd name="T61" fmla="*/ 0 h 146"/>
                <a:gd name="T62" fmla="*/ 0 w 68"/>
                <a:gd name="T63" fmla="*/ 0 h 146"/>
                <a:gd name="T64" fmla="*/ 0 w 68"/>
                <a:gd name="T65" fmla="*/ 0 h 146"/>
                <a:gd name="T66" fmla="*/ 0 w 68"/>
                <a:gd name="T67" fmla="*/ 0 h 146"/>
                <a:gd name="T68" fmla="*/ 0 w 68"/>
                <a:gd name="T69" fmla="*/ 0 h 146"/>
                <a:gd name="T70" fmla="*/ 0 w 68"/>
                <a:gd name="T71" fmla="*/ 0 h 146"/>
                <a:gd name="T72" fmla="*/ 0 w 68"/>
                <a:gd name="T73" fmla="*/ 0 h 146"/>
                <a:gd name="T74" fmla="*/ 0 w 68"/>
                <a:gd name="T75" fmla="*/ 0 h 146"/>
                <a:gd name="T76" fmla="*/ 0 w 68"/>
                <a:gd name="T77" fmla="*/ 0 h 146"/>
                <a:gd name="T78" fmla="*/ 0 w 68"/>
                <a:gd name="T79" fmla="*/ 0 h 14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68"/>
                <a:gd name="T121" fmla="*/ 0 h 146"/>
                <a:gd name="T122" fmla="*/ 68 w 68"/>
                <a:gd name="T123" fmla="*/ 146 h 14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68" h="146">
                  <a:moveTo>
                    <a:pt x="51" y="15"/>
                  </a:moveTo>
                  <a:lnTo>
                    <a:pt x="44" y="9"/>
                  </a:lnTo>
                  <a:lnTo>
                    <a:pt x="34" y="6"/>
                  </a:lnTo>
                  <a:lnTo>
                    <a:pt x="23" y="0"/>
                  </a:lnTo>
                  <a:lnTo>
                    <a:pt x="17" y="0"/>
                  </a:lnTo>
                  <a:lnTo>
                    <a:pt x="19" y="8"/>
                  </a:lnTo>
                  <a:lnTo>
                    <a:pt x="19" y="19"/>
                  </a:lnTo>
                  <a:lnTo>
                    <a:pt x="19" y="27"/>
                  </a:lnTo>
                  <a:lnTo>
                    <a:pt x="21" y="38"/>
                  </a:lnTo>
                  <a:lnTo>
                    <a:pt x="19" y="46"/>
                  </a:lnTo>
                  <a:lnTo>
                    <a:pt x="19" y="57"/>
                  </a:lnTo>
                  <a:lnTo>
                    <a:pt x="19" y="65"/>
                  </a:lnTo>
                  <a:lnTo>
                    <a:pt x="19" y="76"/>
                  </a:lnTo>
                  <a:lnTo>
                    <a:pt x="15" y="84"/>
                  </a:lnTo>
                  <a:lnTo>
                    <a:pt x="13" y="93"/>
                  </a:lnTo>
                  <a:lnTo>
                    <a:pt x="11" y="101"/>
                  </a:lnTo>
                  <a:lnTo>
                    <a:pt x="9" y="110"/>
                  </a:lnTo>
                  <a:lnTo>
                    <a:pt x="6" y="118"/>
                  </a:lnTo>
                  <a:lnTo>
                    <a:pt x="4" y="127"/>
                  </a:lnTo>
                  <a:lnTo>
                    <a:pt x="0" y="137"/>
                  </a:lnTo>
                  <a:lnTo>
                    <a:pt x="0" y="146"/>
                  </a:lnTo>
                  <a:lnTo>
                    <a:pt x="7" y="146"/>
                  </a:lnTo>
                  <a:lnTo>
                    <a:pt x="15" y="146"/>
                  </a:lnTo>
                  <a:lnTo>
                    <a:pt x="23" y="146"/>
                  </a:lnTo>
                  <a:lnTo>
                    <a:pt x="30" y="146"/>
                  </a:lnTo>
                  <a:lnTo>
                    <a:pt x="34" y="137"/>
                  </a:lnTo>
                  <a:lnTo>
                    <a:pt x="38" y="129"/>
                  </a:lnTo>
                  <a:lnTo>
                    <a:pt x="44" y="120"/>
                  </a:lnTo>
                  <a:lnTo>
                    <a:pt x="49" y="112"/>
                  </a:lnTo>
                  <a:lnTo>
                    <a:pt x="53" y="103"/>
                  </a:lnTo>
                  <a:lnTo>
                    <a:pt x="57" y="93"/>
                  </a:lnTo>
                  <a:lnTo>
                    <a:pt x="61" y="84"/>
                  </a:lnTo>
                  <a:lnTo>
                    <a:pt x="66" y="76"/>
                  </a:lnTo>
                  <a:lnTo>
                    <a:pt x="66" y="67"/>
                  </a:lnTo>
                  <a:lnTo>
                    <a:pt x="68" y="57"/>
                  </a:lnTo>
                  <a:lnTo>
                    <a:pt x="68" y="48"/>
                  </a:lnTo>
                  <a:lnTo>
                    <a:pt x="68" y="40"/>
                  </a:lnTo>
                  <a:lnTo>
                    <a:pt x="63" y="25"/>
                  </a:lnTo>
                  <a:lnTo>
                    <a:pt x="51" y="1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8" name="Freeform 46">
              <a:extLst>
                <a:ext uri="{FF2B5EF4-FFF2-40B4-BE49-F238E27FC236}">
                  <a16:creationId xmlns:a16="http://schemas.microsoft.com/office/drawing/2014/main" id="{05A7ECFE-EB35-BA0B-A82B-E05514C9A1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04" y="1168"/>
              <a:ext cx="64" cy="68"/>
            </a:xfrm>
            <a:custGeom>
              <a:avLst/>
              <a:gdLst>
                <a:gd name="T0" fmla="*/ 0 w 210"/>
                <a:gd name="T1" fmla="*/ 0 h 239"/>
                <a:gd name="T2" fmla="*/ 0 w 210"/>
                <a:gd name="T3" fmla="*/ 0 h 239"/>
                <a:gd name="T4" fmla="*/ 0 w 210"/>
                <a:gd name="T5" fmla="*/ 0 h 239"/>
                <a:gd name="T6" fmla="*/ 0 w 210"/>
                <a:gd name="T7" fmla="*/ 0 h 239"/>
                <a:gd name="T8" fmla="*/ 0 w 210"/>
                <a:gd name="T9" fmla="*/ 0 h 239"/>
                <a:gd name="T10" fmla="*/ 0 w 210"/>
                <a:gd name="T11" fmla="*/ 0 h 239"/>
                <a:gd name="T12" fmla="*/ 0 w 210"/>
                <a:gd name="T13" fmla="*/ 0 h 239"/>
                <a:gd name="T14" fmla="*/ 0 w 210"/>
                <a:gd name="T15" fmla="*/ 0 h 239"/>
                <a:gd name="T16" fmla="*/ 0 w 210"/>
                <a:gd name="T17" fmla="*/ 0 h 239"/>
                <a:gd name="T18" fmla="*/ 0 w 210"/>
                <a:gd name="T19" fmla="*/ 0 h 239"/>
                <a:gd name="T20" fmla="*/ 0 w 210"/>
                <a:gd name="T21" fmla="*/ 0 h 239"/>
                <a:gd name="T22" fmla="*/ 0 w 210"/>
                <a:gd name="T23" fmla="*/ 0 h 239"/>
                <a:gd name="T24" fmla="*/ 0 w 210"/>
                <a:gd name="T25" fmla="*/ 0 h 239"/>
                <a:gd name="T26" fmla="*/ 0 w 210"/>
                <a:gd name="T27" fmla="*/ 0 h 239"/>
                <a:gd name="T28" fmla="*/ 0 w 210"/>
                <a:gd name="T29" fmla="*/ 0 h 239"/>
                <a:gd name="T30" fmla="*/ 0 w 210"/>
                <a:gd name="T31" fmla="*/ 0 h 239"/>
                <a:gd name="T32" fmla="*/ 0 w 210"/>
                <a:gd name="T33" fmla="*/ 0 h 239"/>
                <a:gd name="T34" fmla="*/ 0 w 210"/>
                <a:gd name="T35" fmla="*/ 0 h 239"/>
                <a:gd name="T36" fmla="*/ 0 w 210"/>
                <a:gd name="T37" fmla="*/ 0 h 239"/>
                <a:gd name="T38" fmla="*/ 0 w 210"/>
                <a:gd name="T39" fmla="*/ 0 h 239"/>
                <a:gd name="T40" fmla="*/ 0 w 210"/>
                <a:gd name="T41" fmla="*/ 0 h 239"/>
                <a:gd name="T42" fmla="*/ 0 w 210"/>
                <a:gd name="T43" fmla="*/ 0 h 239"/>
                <a:gd name="T44" fmla="*/ 0 w 210"/>
                <a:gd name="T45" fmla="*/ 0 h 239"/>
                <a:gd name="T46" fmla="*/ 0 w 210"/>
                <a:gd name="T47" fmla="*/ 0 h 239"/>
                <a:gd name="T48" fmla="*/ 0 w 210"/>
                <a:gd name="T49" fmla="*/ 0 h 239"/>
                <a:gd name="T50" fmla="*/ 0 w 210"/>
                <a:gd name="T51" fmla="*/ 0 h 239"/>
                <a:gd name="T52" fmla="*/ 0 w 210"/>
                <a:gd name="T53" fmla="*/ 0 h 239"/>
                <a:gd name="T54" fmla="*/ 0 w 210"/>
                <a:gd name="T55" fmla="*/ 0 h 239"/>
                <a:gd name="T56" fmla="*/ 0 w 210"/>
                <a:gd name="T57" fmla="*/ 0 h 239"/>
                <a:gd name="T58" fmla="*/ 0 w 210"/>
                <a:gd name="T59" fmla="*/ 0 h 239"/>
                <a:gd name="T60" fmla="*/ 0 w 210"/>
                <a:gd name="T61" fmla="*/ 0 h 239"/>
                <a:gd name="T62" fmla="*/ 0 w 210"/>
                <a:gd name="T63" fmla="*/ 0 h 239"/>
                <a:gd name="T64" fmla="*/ 0 w 210"/>
                <a:gd name="T65" fmla="*/ 0 h 239"/>
                <a:gd name="T66" fmla="*/ 0 w 210"/>
                <a:gd name="T67" fmla="*/ 0 h 239"/>
                <a:gd name="T68" fmla="*/ 0 w 210"/>
                <a:gd name="T69" fmla="*/ 0 h 239"/>
                <a:gd name="T70" fmla="*/ 0 w 210"/>
                <a:gd name="T71" fmla="*/ 0 h 239"/>
                <a:gd name="T72" fmla="*/ 0 w 210"/>
                <a:gd name="T73" fmla="*/ 0 h 239"/>
                <a:gd name="T74" fmla="*/ 0 w 210"/>
                <a:gd name="T75" fmla="*/ 0 h 239"/>
                <a:gd name="T76" fmla="*/ 0 w 210"/>
                <a:gd name="T77" fmla="*/ 0 h 239"/>
                <a:gd name="T78" fmla="*/ 0 w 210"/>
                <a:gd name="T79" fmla="*/ 0 h 239"/>
                <a:gd name="T80" fmla="*/ 0 w 210"/>
                <a:gd name="T81" fmla="*/ 0 h 239"/>
                <a:gd name="T82" fmla="*/ 0 w 210"/>
                <a:gd name="T83" fmla="*/ 0 h 239"/>
                <a:gd name="T84" fmla="*/ 0 w 210"/>
                <a:gd name="T85" fmla="*/ 0 h 239"/>
                <a:gd name="T86" fmla="*/ 0 w 210"/>
                <a:gd name="T87" fmla="*/ 0 h 239"/>
                <a:gd name="T88" fmla="*/ 0 w 210"/>
                <a:gd name="T89" fmla="*/ 0 h 239"/>
                <a:gd name="T90" fmla="*/ 0 w 210"/>
                <a:gd name="T91" fmla="*/ 0 h 239"/>
                <a:gd name="T92" fmla="*/ 0 w 210"/>
                <a:gd name="T93" fmla="*/ 0 h 239"/>
                <a:gd name="T94" fmla="*/ 0 w 210"/>
                <a:gd name="T95" fmla="*/ 0 h 239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210"/>
                <a:gd name="T145" fmla="*/ 0 h 239"/>
                <a:gd name="T146" fmla="*/ 210 w 210"/>
                <a:gd name="T147" fmla="*/ 239 h 239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210" h="239">
                  <a:moveTo>
                    <a:pt x="149" y="7"/>
                  </a:moveTo>
                  <a:lnTo>
                    <a:pt x="130" y="0"/>
                  </a:lnTo>
                  <a:lnTo>
                    <a:pt x="111" y="0"/>
                  </a:lnTo>
                  <a:lnTo>
                    <a:pt x="92" y="4"/>
                  </a:lnTo>
                  <a:lnTo>
                    <a:pt x="75" y="13"/>
                  </a:lnTo>
                  <a:lnTo>
                    <a:pt x="57" y="25"/>
                  </a:lnTo>
                  <a:lnTo>
                    <a:pt x="42" y="38"/>
                  </a:lnTo>
                  <a:lnTo>
                    <a:pt x="29" y="57"/>
                  </a:lnTo>
                  <a:lnTo>
                    <a:pt x="18" y="76"/>
                  </a:lnTo>
                  <a:lnTo>
                    <a:pt x="8" y="95"/>
                  </a:lnTo>
                  <a:lnTo>
                    <a:pt x="4" y="116"/>
                  </a:lnTo>
                  <a:lnTo>
                    <a:pt x="0" y="137"/>
                  </a:lnTo>
                  <a:lnTo>
                    <a:pt x="2" y="156"/>
                  </a:lnTo>
                  <a:lnTo>
                    <a:pt x="6" y="173"/>
                  </a:lnTo>
                  <a:lnTo>
                    <a:pt x="14" y="192"/>
                  </a:lnTo>
                  <a:lnTo>
                    <a:pt x="27" y="205"/>
                  </a:lnTo>
                  <a:lnTo>
                    <a:pt x="46" y="217"/>
                  </a:lnTo>
                  <a:lnTo>
                    <a:pt x="56" y="220"/>
                  </a:lnTo>
                  <a:lnTo>
                    <a:pt x="69" y="226"/>
                  </a:lnTo>
                  <a:lnTo>
                    <a:pt x="82" y="232"/>
                  </a:lnTo>
                  <a:lnTo>
                    <a:pt x="97" y="237"/>
                  </a:lnTo>
                  <a:lnTo>
                    <a:pt x="113" y="239"/>
                  </a:lnTo>
                  <a:lnTo>
                    <a:pt x="130" y="236"/>
                  </a:lnTo>
                  <a:lnTo>
                    <a:pt x="145" y="230"/>
                  </a:lnTo>
                  <a:lnTo>
                    <a:pt x="160" y="224"/>
                  </a:lnTo>
                  <a:lnTo>
                    <a:pt x="171" y="213"/>
                  </a:lnTo>
                  <a:lnTo>
                    <a:pt x="185" y="201"/>
                  </a:lnTo>
                  <a:lnTo>
                    <a:pt x="194" y="188"/>
                  </a:lnTo>
                  <a:lnTo>
                    <a:pt x="204" y="173"/>
                  </a:lnTo>
                  <a:lnTo>
                    <a:pt x="208" y="158"/>
                  </a:lnTo>
                  <a:lnTo>
                    <a:pt x="210" y="141"/>
                  </a:lnTo>
                  <a:lnTo>
                    <a:pt x="210" y="125"/>
                  </a:lnTo>
                  <a:lnTo>
                    <a:pt x="208" y="112"/>
                  </a:lnTo>
                  <a:lnTo>
                    <a:pt x="202" y="97"/>
                  </a:lnTo>
                  <a:lnTo>
                    <a:pt x="192" y="85"/>
                  </a:lnTo>
                  <a:lnTo>
                    <a:pt x="181" y="76"/>
                  </a:lnTo>
                  <a:lnTo>
                    <a:pt x="164" y="70"/>
                  </a:lnTo>
                  <a:lnTo>
                    <a:pt x="158" y="68"/>
                  </a:lnTo>
                  <a:lnTo>
                    <a:pt x="149" y="66"/>
                  </a:lnTo>
                  <a:lnTo>
                    <a:pt x="139" y="66"/>
                  </a:lnTo>
                  <a:lnTo>
                    <a:pt x="128" y="66"/>
                  </a:lnTo>
                  <a:lnTo>
                    <a:pt x="114" y="66"/>
                  </a:lnTo>
                  <a:lnTo>
                    <a:pt x="105" y="66"/>
                  </a:lnTo>
                  <a:lnTo>
                    <a:pt x="95" y="66"/>
                  </a:lnTo>
                  <a:lnTo>
                    <a:pt x="92" y="70"/>
                  </a:lnTo>
                  <a:lnTo>
                    <a:pt x="84" y="76"/>
                  </a:lnTo>
                  <a:lnTo>
                    <a:pt x="78" y="83"/>
                  </a:lnTo>
                  <a:lnTo>
                    <a:pt x="76" y="87"/>
                  </a:lnTo>
                  <a:lnTo>
                    <a:pt x="78" y="93"/>
                  </a:lnTo>
                  <a:lnTo>
                    <a:pt x="82" y="99"/>
                  </a:lnTo>
                  <a:lnTo>
                    <a:pt x="92" y="108"/>
                  </a:lnTo>
                  <a:lnTo>
                    <a:pt x="101" y="108"/>
                  </a:lnTo>
                  <a:lnTo>
                    <a:pt x="113" y="112"/>
                  </a:lnTo>
                  <a:lnTo>
                    <a:pt x="122" y="112"/>
                  </a:lnTo>
                  <a:lnTo>
                    <a:pt x="133" y="112"/>
                  </a:lnTo>
                  <a:lnTo>
                    <a:pt x="141" y="112"/>
                  </a:lnTo>
                  <a:lnTo>
                    <a:pt x="149" y="118"/>
                  </a:lnTo>
                  <a:lnTo>
                    <a:pt x="158" y="125"/>
                  </a:lnTo>
                  <a:lnTo>
                    <a:pt x="168" y="137"/>
                  </a:lnTo>
                  <a:lnTo>
                    <a:pt x="168" y="150"/>
                  </a:lnTo>
                  <a:lnTo>
                    <a:pt x="166" y="160"/>
                  </a:lnTo>
                  <a:lnTo>
                    <a:pt x="160" y="169"/>
                  </a:lnTo>
                  <a:lnTo>
                    <a:pt x="152" y="175"/>
                  </a:lnTo>
                  <a:lnTo>
                    <a:pt x="143" y="179"/>
                  </a:lnTo>
                  <a:lnTo>
                    <a:pt x="132" y="179"/>
                  </a:lnTo>
                  <a:lnTo>
                    <a:pt x="120" y="179"/>
                  </a:lnTo>
                  <a:lnTo>
                    <a:pt x="107" y="179"/>
                  </a:lnTo>
                  <a:lnTo>
                    <a:pt x="92" y="173"/>
                  </a:lnTo>
                  <a:lnTo>
                    <a:pt x="80" y="165"/>
                  </a:lnTo>
                  <a:lnTo>
                    <a:pt x="69" y="158"/>
                  </a:lnTo>
                  <a:lnTo>
                    <a:pt x="57" y="150"/>
                  </a:lnTo>
                  <a:lnTo>
                    <a:pt x="46" y="141"/>
                  </a:lnTo>
                  <a:lnTo>
                    <a:pt x="40" y="131"/>
                  </a:lnTo>
                  <a:lnTo>
                    <a:pt x="35" y="118"/>
                  </a:lnTo>
                  <a:lnTo>
                    <a:pt x="35" y="108"/>
                  </a:lnTo>
                  <a:lnTo>
                    <a:pt x="33" y="99"/>
                  </a:lnTo>
                  <a:lnTo>
                    <a:pt x="35" y="89"/>
                  </a:lnTo>
                  <a:lnTo>
                    <a:pt x="37" y="82"/>
                  </a:lnTo>
                  <a:lnTo>
                    <a:pt x="40" y="76"/>
                  </a:lnTo>
                  <a:lnTo>
                    <a:pt x="42" y="66"/>
                  </a:lnTo>
                  <a:lnTo>
                    <a:pt x="48" y="59"/>
                  </a:lnTo>
                  <a:lnTo>
                    <a:pt x="54" y="51"/>
                  </a:lnTo>
                  <a:lnTo>
                    <a:pt x="61" y="47"/>
                  </a:lnTo>
                  <a:lnTo>
                    <a:pt x="69" y="40"/>
                  </a:lnTo>
                  <a:lnTo>
                    <a:pt x="76" y="34"/>
                  </a:lnTo>
                  <a:lnTo>
                    <a:pt x="86" y="30"/>
                  </a:lnTo>
                  <a:lnTo>
                    <a:pt x="95" y="28"/>
                  </a:lnTo>
                  <a:lnTo>
                    <a:pt x="103" y="25"/>
                  </a:lnTo>
                  <a:lnTo>
                    <a:pt x="114" y="25"/>
                  </a:lnTo>
                  <a:lnTo>
                    <a:pt x="124" y="23"/>
                  </a:lnTo>
                  <a:lnTo>
                    <a:pt x="133" y="25"/>
                  </a:lnTo>
                  <a:lnTo>
                    <a:pt x="139" y="19"/>
                  </a:lnTo>
                  <a:lnTo>
                    <a:pt x="143" y="15"/>
                  </a:lnTo>
                  <a:lnTo>
                    <a:pt x="147" y="9"/>
                  </a:lnTo>
                  <a:lnTo>
                    <a:pt x="149" y="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9" name="Freeform 47">
              <a:extLst>
                <a:ext uri="{FF2B5EF4-FFF2-40B4-BE49-F238E27FC236}">
                  <a16:creationId xmlns:a16="http://schemas.microsoft.com/office/drawing/2014/main" id="{06FD0674-814E-4D79-476E-DE83A6AEC7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60" y="1202"/>
              <a:ext cx="27" cy="43"/>
            </a:xfrm>
            <a:custGeom>
              <a:avLst/>
              <a:gdLst>
                <a:gd name="T0" fmla="*/ 0 w 85"/>
                <a:gd name="T1" fmla="*/ 0 h 152"/>
                <a:gd name="T2" fmla="*/ 0 w 85"/>
                <a:gd name="T3" fmla="*/ 0 h 152"/>
                <a:gd name="T4" fmla="*/ 0 w 85"/>
                <a:gd name="T5" fmla="*/ 0 h 152"/>
                <a:gd name="T6" fmla="*/ 0 w 85"/>
                <a:gd name="T7" fmla="*/ 0 h 152"/>
                <a:gd name="T8" fmla="*/ 0 w 85"/>
                <a:gd name="T9" fmla="*/ 0 h 152"/>
                <a:gd name="T10" fmla="*/ 0 w 85"/>
                <a:gd name="T11" fmla="*/ 0 h 152"/>
                <a:gd name="T12" fmla="*/ 0 w 85"/>
                <a:gd name="T13" fmla="*/ 0 h 152"/>
                <a:gd name="T14" fmla="*/ 0 w 85"/>
                <a:gd name="T15" fmla="*/ 0 h 152"/>
                <a:gd name="T16" fmla="*/ 0 w 85"/>
                <a:gd name="T17" fmla="*/ 0 h 152"/>
                <a:gd name="T18" fmla="*/ 0 w 85"/>
                <a:gd name="T19" fmla="*/ 0 h 152"/>
                <a:gd name="T20" fmla="*/ 0 w 85"/>
                <a:gd name="T21" fmla="*/ 0 h 152"/>
                <a:gd name="T22" fmla="*/ 0 w 85"/>
                <a:gd name="T23" fmla="*/ 0 h 152"/>
                <a:gd name="T24" fmla="*/ 0 w 85"/>
                <a:gd name="T25" fmla="*/ 0 h 152"/>
                <a:gd name="T26" fmla="*/ 0 w 85"/>
                <a:gd name="T27" fmla="*/ 0 h 152"/>
                <a:gd name="T28" fmla="*/ 0 w 85"/>
                <a:gd name="T29" fmla="*/ 0 h 152"/>
                <a:gd name="T30" fmla="*/ 0 w 85"/>
                <a:gd name="T31" fmla="*/ 0 h 152"/>
                <a:gd name="T32" fmla="*/ 0 w 85"/>
                <a:gd name="T33" fmla="*/ 0 h 152"/>
                <a:gd name="T34" fmla="*/ 0 w 85"/>
                <a:gd name="T35" fmla="*/ 0 h 152"/>
                <a:gd name="T36" fmla="*/ 0 w 85"/>
                <a:gd name="T37" fmla="*/ 0 h 152"/>
                <a:gd name="T38" fmla="*/ 0 w 85"/>
                <a:gd name="T39" fmla="*/ 0 h 152"/>
                <a:gd name="T40" fmla="*/ 0 w 85"/>
                <a:gd name="T41" fmla="*/ 0 h 152"/>
                <a:gd name="T42" fmla="*/ 0 w 85"/>
                <a:gd name="T43" fmla="*/ 0 h 152"/>
                <a:gd name="T44" fmla="*/ 0 w 85"/>
                <a:gd name="T45" fmla="*/ 0 h 152"/>
                <a:gd name="T46" fmla="*/ 0 w 85"/>
                <a:gd name="T47" fmla="*/ 0 h 152"/>
                <a:gd name="T48" fmla="*/ 0 w 85"/>
                <a:gd name="T49" fmla="*/ 0 h 152"/>
                <a:gd name="T50" fmla="*/ 0 w 85"/>
                <a:gd name="T51" fmla="*/ 0 h 152"/>
                <a:gd name="T52" fmla="*/ 0 w 85"/>
                <a:gd name="T53" fmla="*/ 0 h 152"/>
                <a:gd name="T54" fmla="*/ 0 w 85"/>
                <a:gd name="T55" fmla="*/ 0 h 152"/>
                <a:gd name="T56" fmla="*/ 0 w 85"/>
                <a:gd name="T57" fmla="*/ 0 h 152"/>
                <a:gd name="T58" fmla="*/ 0 w 85"/>
                <a:gd name="T59" fmla="*/ 0 h 152"/>
                <a:gd name="T60" fmla="*/ 0 w 85"/>
                <a:gd name="T61" fmla="*/ 0 h 152"/>
                <a:gd name="T62" fmla="*/ 0 w 85"/>
                <a:gd name="T63" fmla="*/ 0 h 152"/>
                <a:gd name="T64" fmla="*/ 0 w 85"/>
                <a:gd name="T65" fmla="*/ 0 h 152"/>
                <a:gd name="T66" fmla="*/ 0 w 85"/>
                <a:gd name="T67" fmla="*/ 0 h 152"/>
                <a:gd name="T68" fmla="*/ 0 w 85"/>
                <a:gd name="T69" fmla="*/ 0 h 152"/>
                <a:gd name="T70" fmla="*/ 0 w 85"/>
                <a:gd name="T71" fmla="*/ 0 h 152"/>
                <a:gd name="T72" fmla="*/ 0 w 85"/>
                <a:gd name="T73" fmla="*/ 0 h 152"/>
                <a:gd name="T74" fmla="*/ 0 w 85"/>
                <a:gd name="T75" fmla="*/ 0 h 152"/>
                <a:gd name="T76" fmla="*/ 0 w 85"/>
                <a:gd name="T77" fmla="*/ 0 h 152"/>
                <a:gd name="T78" fmla="*/ 0 w 85"/>
                <a:gd name="T79" fmla="*/ 0 h 152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85"/>
                <a:gd name="T121" fmla="*/ 0 h 152"/>
                <a:gd name="T122" fmla="*/ 85 w 85"/>
                <a:gd name="T123" fmla="*/ 152 h 152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85" h="152">
                  <a:moveTo>
                    <a:pt x="74" y="0"/>
                  </a:moveTo>
                  <a:lnTo>
                    <a:pt x="70" y="0"/>
                  </a:lnTo>
                  <a:lnTo>
                    <a:pt x="66" y="0"/>
                  </a:lnTo>
                  <a:lnTo>
                    <a:pt x="61" y="0"/>
                  </a:lnTo>
                  <a:lnTo>
                    <a:pt x="57" y="0"/>
                  </a:lnTo>
                  <a:lnTo>
                    <a:pt x="59" y="7"/>
                  </a:lnTo>
                  <a:lnTo>
                    <a:pt x="61" y="17"/>
                  </a:lnTo>
                  <a:lnTo>
                    <a:pt x="63" y="26"/>
                  </a:lnTo>
                  <a:lnTo>
                    <a:pt x="64" y="36"/>
                  </a:lnTo>
                  <a:lnTo>
                    <a:pt x="63" y="45"/>
                  </a:lnTo>
                  <a:lnTo>
                    <a:pt x="61" y="55"/>
                  </a:lnTo>
                  <a:lnTo>
                    <a:pt x="59" y="64"/>
                  </a:lnTo>
                  <a:lnTo>
                    <a:pt x="57" y="76"/>
                  </a:lnTo>
                  <a:lnTo>
                    <a:pt x="51" y="83"/>
                  </a:lnTo>
                  <a:lnTo>
                    <a:pt x="45" y="93"/>
                  </a:lnTo>
                  <a:lnTo>
                    <a:pt x="38" y="102"/>
                  </a:lnTo>
                  <a:lnTo>
                    <a:pt x="32" y="110"/>
                  </a:lnTo>
                  <a:lnTo>
                    <a:pt x="25" y="116"/>
                  </a:lnTo>
                  <a:lnTo>
                    <a:pt x="17" y="125"/>
                  </a:lnTo>
                  <a:lnTo>
                    <a:pt x="7" y="131"/>
                  </a:lnTo>
                  <a:lnTo>
                    <a:pt x="0" y="137"/>
                  </a:lnTo>
                  <a:lnTo>
                    <a:pt x="5" y="144"/>
                  </a:lnTo>
                  <a:lnTo>
                    <a:pt x="11" y="152"/>
                  </a:lnTo>
                  <a:lnTo>
                    <a:pt x="21" y="146"/>
                  </a:lnTo>
                  <a:lnTo>
                    <a:pt x="32" y="142"/>
                  </a:lnTo>
                  <a:lnTo>
                    <a:pt x="42" y="135"/>
                  </a:lnTo>
                  <a:lnTo>
                    <a:pt x="51" y="129"/>
                  </a:lnTo>
                  <a:lnTo>
                    <a:pt x="57" y="119"/>
                  </a:lnTo>
                  <a:lnTo>
                    <a:pt x="66" y="110"/>
                  </a:lnTo>
                  <a:lnTo>
                    <a:pt x="70" y="99"/>
                  </a:lnTo>
                  <a:lnTo>
                    <a:pt x="78" y="89"/>
                  </a:lnTo>
                  <a:lnTo>
                    <a:pt x="80" y="78"/>
                  </a:lnTo>
                  <a:lnTo>
                    <a:pt x="83" y="64"/>
                  </a:lnTo>
                  <a:lnTo>
                    <a:pt x="85" y="53"/>
                  </a:lnTo>
                  <a:lnTo>
                    <a:pt x="85" y="42"/>
                  </a:lnTo>
                  <a:lnTo>
                    <a:pt x="85" y="30"/>
                  </a:lnTo>
                  <a:lnTo>
                    <a:pt x="82" y="19"/>
                  </a:lnTo>
                  <a:lnTo>
                    <a:pt x="78" y="7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0" name="Freeform 48">
              <a:extLst>
                <a:ext uri="{FF2B5EF4-FFF2-40B4-BE49-F238E27FC236}">
                  <a16:creationId xmlns:a16="http://schemas.microsoft.com/office/drawing/2014/main" id="{007403D1-65BB-760A-38A5-2CCC08E901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22" y="1227"/>
              <a:ext cx="61" cy="77"/>
            </a:xfrm>
            <a:custGeom>
              <a:avLst/>
              <a:gdLst>
                <a:gd name="T0" fmla="*/ 0 w 200"/>
                <a:gd name="T1" fmla="*/ 0 h 272"/>
                <a:gd name="T2" fmla="*/ 0 w 200"/>
                <a:gd name="T3" fmla="*/ 0 h 272"/>
                <a:gd name="T4" fmla="*/ 0 w 200"/>
                <a:gd name="T5" fmla="*/ 0 h 272"/>
                <a:gd name="T6" fmla="*/ 0 w 200"/>
                <a:gd name="T7" fmla="*/ 0 h 272"/>
                <a:gd name="T8" fmla="*/ 0 w 200"/>
                <a:gd name="T9" fmla="*/ 0 h 272"/>
                <a:gd name="T10" fmla="*/ 0 w 200"/>
                <a:gd name="T11" fmla="*/ 0 h 272"/>
                <a:gd name="T12" fmla="*/ 0 w 200"/>
                <a:gd name="T13" fmla="*/ 0 h 272"/>
                <a:gd name="T14" fmla="*/ 0 w 200"/>
                <a:gd name="T15" fmla="*/ 0 h 272"/>
                <a:gd name="T16" fmla="*/ 0 w 200"/>
                <a:gd name="T17" fmla="*/ 0 h 272"/>
                <a:gd name="T18" fmla="*/ 0 w 200"/>
                <a:gd name="T19" fmla="*/ 0 h 272"/>
                <a:gd name="T20" fmla="*/ 0 w 200"/>
                <a:gd name="T21" fmla="*/ 0 h 272"/>
                <a:gd name="T22" fmla="*/ 0 w 200"/>
                <a:gd name="T23" fmla="*/ 0 h 272"/>
                <a:gd name="T24" fmla="*/ 0 w 200"/>
                <a:gd name="T25" fmla="*/ 0 h 272"/>
                <a:gd name="T26" fmla="*/ 0 w 200"/>
                <a:gd name="T27" fmla="*/ 0 h 272"/>
                <a:gd name="T28" fmla="*/ 0 w 200"/>
                <a:gd name="T29" fmla="*/ 0 h 272"/>
                <a:gd name="T30" fmla="*/ 0 w 200"/>
                <a:gd name="T31" fmla="*/ 0 h 272"/>
                <a:gd name="T32" fmla="*/ 0 w 200"/>
                <a:gd name="T33" fmla="*/ 0 h 272"/>
                <a:gd name="T34" fmla="*/ 0 w 200"/>
                <a:gd name="T35" fmla="*/ 0 h 272"/>
                <a:gd name="T36" fmla="*/ 0 w 200"/>
                <a:gd name="T37" fmla="*/ 0 h 272"/>
                <a:gd name="T38" fmla="*/ 0 w 200"/>
                <a:gd name="T39" fmla="*/ 0 h 272"/>
                <a:gd name="T40" fmla="*/ 0 w 200"/>
                <a:gd name="T41" fmla="*/ 0 h 272"/>
                <a:gd name="T42" fmla="*/ 0 w 200"/>
                <a:gd name="T43" fmla="*/ 0 h 272"/>
                <a:gd name="T44" fmla="*/ 0 w 200"/>
                <a:gd name="T45" fmla="*/ 0 h 272"/>
                <a:gd name="T46" fmla="*/ 0 w 200"/>
                <a:gd name="T47" fmla="*/ 0 h 272"/>
                <a:gd name="T48" fmla="*/ 0 w 200"/>
                <a:gd name="T49" fmla="*/ 0 h 272"/>
                <a:gd name="T50" fmla="*/ 0 w 200"/>
                <a:gd name="T51" fmla="*/ 0 h 272"/>
                <a:gd name="T52" fmla="*/ 0 w 200"/>
                <a:gd name="T53" fmla="*/ 0 h 272"/>
                <a:gd name="T54" fmla="*/ 0 w 200"/>
                <a:gd name="T55" fmla="*/ 0 h 272"/>
                <a:gd name="T56" fmla="*/ 0 w 200"/>
                <a:gd name="T57" fmla="*/ 0 h 272"/>
                <a:gd name="T58" fmla="*/ 0 w 200"/>
                <a:gd name="T59" fmla="*/ 0 h 272"/>
                <a:gd name="T60" fmla="*/ 0 w 200"/>
                <a:gd name="T61" fmla="*/ 0 h 272"/>
                <a:gd name="T62" fmla="*/ 0 w 200"/>
                <a:gd name="T63" fmla="*/ 0 h 272"/>
                <a:gd name="T64" fmla="*/ 0 w 200"/>
                <a:gd name="T65" fmla="*/ 0 h 272"/>
                <a:gd name="T66" fmla="*/ 0 w 200"/>
                <a:gd name="T67" fmla="*/ 0 h 272"/>
                <a:gd name="T68" fmla="*/ 0 w 200"/>
                <a:gd name="T69" fmla="*/ 0 h 272"/>
                <a:gd name="T70" fmla="*/ 0 w 200"/>
                <a:gd name="T71" fmla="*/ 0 h 272"/>
                <a:gd name="T72" fmla="*/ 0 w 200"/>
                <a:gd name="T73" fmla="*/ 0 h 272"/>
                <a:gd name="T74" fmla="*/ 0 w 200"/>
                <a:gd name="T75" fmla="*/ 0 h 272"/>
                <a:gd name="T76" fmla="*/ 0 w 200"/>
                <a:gd name="T77" fmla="*/ 0 h 272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200"/>
                <a:gd name="T118" fmla="*/ 0 h 272"/>
                <a:gd name="T119" fmla="*/ 200 w 200"/>
                <a:gd name="T120" fmla="*/ 272 h 272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200" h="272">
                  <a:moveTo>
                    <a:pt x="103" y="4"/>
                  </a:moveTo>
                  <a:lnTo>
                    <a:pt x="82" y="0"/>
                  </a:lnTo>
                  <a:lnTo>
                    <a:pt x="63" y="4"/>
                  </a:lnTo>
                  <a:lnTo>
                    <a:pt x="46" y="9"/>
                  </a:lnTo>
                  <a:lnTo>
                    <a:pt x="33" y="19"/>
                  </a:lnTo>
                  <a:lnTo>
                    <a:pt x="21" y="30"/>
                  </a:lnTo>
                  <a:lnTo>
                    <a:pt x="14" y="47"/>
                  </a:lnTo>
                  <a:lnTo>
                    <a:pt x="6" y="63"/>
                  </a:lnTo>
                  <a:lnTo>
                    <a:pt x="4" y="83"/>
                  </a:lnTo>
                  <a:lnTo>
                    <a:pt x="0" y="101"/>
                  </a:lnTo>
                  <a:lnTo>
                    <a:pt x="2" y="120"/>
                  </a:lnTo>
                  <a:lnTo>
                    <a:pt x="4" y="139"/>
                  </a:lnTo>
                  <a:lnTo>
                    <a:pt x="12" y="156"/>
                  </a:lnTo>
                  <a:lnTo>
                    <a:pt x="19" y="171"/>
                  </a:lnTo>
                  <a:lnTo>
                    <a:pt x="31" y="186"/>
                  </a:lnTo>
                  <a:lnTo>
                    <a:pt x="46" y="198"/>
                  </a:lnTo>
                  <a:lnTo>
                    <a:pt x="63" y="205"/>
                  </a:lnTo>
                  <a:lnTo>
                    <a:pt x="69" y="205"/>
                  </a:lnTo>
                  <a:lnTo>
                    <a:pt x="74" y="211"/>
                  </a:lnTo>
                  <a:lnTo>
                    <a:pt x="82" y="215"/>
                  </a:lnTo>
                  <a:lnTo>
                    <a:pt x="91" y="220"/>
                  </a:lnTo>
                  <a:lnTo>
                    <a:pt x="99" y="224"/>
                  </a:lnTo>
                  <a:lnTo>
                    <a:pt x="107" y="228"/>
                  </a:lnTo>
                  <a:lnTo>
                    <a:pt x="114" y="234"/>
                  </a:lnTo>
                  <a:lnTo>
                    <a:pt x="124" y="241"/>
                  </a:lnTo>
                  <a:lnTo>
                    <a:pt x="131" y="245"/>
                  </a:lnTo>
                  <a:lnTo>
                    <a:pt x="139" y="251"/>
                  </a:lnTo>
                  <a:lnTo>
                    <a:pt x="147" y="257"/>
                  </a:lnTo>
                  <a:lnTo>
                    <a:pt x="156" y="262"/>
                  </a:lnTo>
                  <a:lnTo>
                    <a:pt x="164" y="264"/>
                  </a:lnTo>
                  <a:lnTo>
                    <a:pt x="171" y="268"/>
                  </a:lnTo>
                  <a:lnTo>
                    <a:pt x="181" y="270"/>
                  </a:lnTo>
                  <a:lnTo>
                    <a:pt x="188" y="272"/>
                  </a:lnTo>
                  <a:lnTo>
                    <a:pt x="194" y="253"/>
                  </a:lnTo>
                  <a:lnTo>
                    <a:pt x="200" y="237"/>
                  </a:lnTo>
                  <a:lnTo>
                    <a:pt x="200" y="226"/>
                  </a:lnTo>
                  <a:lnTo>
                    <a:pt x="200" y="218"/>
                  </a:lnTo>
                  <a:lnTo>
                    <a:pt x="194" y="211"/>
                  </a:lnTo>
                  <a:lnTo>
                    <a:pt x="187" y="207"/>
                  </a:lnTo>
                  <a:lnTo>
                    <a:pt x="177" y="203"/>
                  </a:lnTo>
                  <a:lnTo>
                    <a:pt x="169" y="203"/>
                  </a:lnTo>
                  <a:lnTo>
                    <a:pt x="158" y="201"/>
                  </a:lnTo>
                  <a:lnTo>
                    <a:pt x="147" y="201"/>
                  </a:lnTo>
                  <a:lnTo>
                    <a:pt x="135" y="201"/>
                  </a:lnTo>
                  <a:lnTo>
                    <a:pt x="126" y="203"/>
                  </a:lnTo>
                  <a:lnTo>
                    <a:pt x="116" y="201"/>
                  </a:lnTo>
                  <a:lnTo>
                    <a:pt x="109" y="201"/>
                  </a:lnTo>
                  <a:lnTo>
                    <a:pt x="103" y="201"/>
                  </a:lnTo>
                  <a:lnTo>
                    <a:pt x="101" y="201"/>
                  </a:lnTo>
                  <a:lnTo>
                    <a:pt x="90" y="196"/>
                  </a:lnTo>
                  <a:lnTo>
                    <a:pt x="80" y="192"/>
                  </a:lnTo>
                  <a:lnTo>
                    <a:pt x="72" y="188"/>
                  </a:lnTo>
                  <a:lnTo>
                    <a:pt x="65" y="182"/>
                  </a:lnTo>
                  <a:lnTo>
                    <a:pt x="57" y="177"/>
                  </a:lnTo>
                  <a:lnTo>
                    <a:pt x="50" y="171"/>
                  </a:lnTo>
                  <a:lnTo>
                    <a:pt x="42" y="163"/>
                  </a:lnTo>
                  <a:lnTo>
                    <a:pt x="38" y="158"/>
                  </a:lnTo>
                  <a:lnTo>
                    <a:pt x="33" y="150"/>
                  </a:lnTo>
                  <a:lnTo>
                    <a:pt x="29" y="141"/>
                  </a:lnTo>
                  <a:lnTo>
                    <a:pt x="25" y="131"/>
                  </a:lnTo>
                  <a:lnTo>
                    <a:pt x="23" y="123"/>
                  </a:lnTo>
                  <a:lnTo>
                    <a:pt x="21" y="114"/>
                  </a:lnTo>
                  <a:lnTo>
                    <a:pt x="21" y="104"/>
                  </a:lnTo>
                  <a:lnTo>
                    <a:pt x="21" y="95"/>
                  </a:lnTo>
                  <a:lnTo>
                    <a:pt x="23" y="85"/>
                  </a:lnTo>
                  <a:lnTo>
                    <a:pt x="27" y="72"/>
                  </a:lnTo>
                  <a:lnTo>
                    <a:pt x="31" y="61"/>
                  </a:lnTo>
                  <a:lnTo>
                    <a:pt x="38" y="49"/>
                  </a:lnTo>
                  <a:lnTo>
                    <a:pt x="46" y="42"/>
                  </a:lnTo>
                  <a:lnTo>
                    <a:pt x="53" y="32"/>
                  </a:lnTo>
                  <a:lnTo>
                    <a:pt x="67" y="26"/>
                  </a:lnTo>
                  <a:lnTo>
                    <a:pt x="78" y="23"/>
                  </a:lnTo>
                  <a:lnTo>
                    <a:pt x="91" y="21"/>
                  </a:lnTo>
                  <a:lnTo>
                    <a:pt x="95" y="17"/>
                  </a:lnTo>
                  <a:lnTo>
                    <a:pt x="99" y="11"/>
                  </a:lnTo>
                  <a:lnTo>
                    <a:pt x="101" y="6"/>
                  </a:lnTo>
                  <a:lnTo>
                    <a:pt x="103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1" name="Freeform 49">
              <a:extLst>
                <a:ext uri="{FF2B5EF4-FFF2-40B4-BE49-F238E27FC236}">
                  <a16:creationId xmlns:a16="http://schemas.microsoft.com/office/drawing/2014/main" id="{2C2F1552-CAF5-5239-6BD2-8DA94C9E0F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63" y="1237"/>
              <a:ext cx="49" cy="34"/>
            </a:xfrm>
            <a:custGeom>
              <a:avLst/>
              <a:gdLst>
                <a:gd name="T0" fmla="*/ 0 w 162"/>
                <a:gd name="T1" fmla="*/ 0 h 118"/>
                <a:gd name="T2" fmla="*/ 0 w 162"/>
                <a:gd name="T3" fmla="*/ 0 h 118"/>
                <a:gd name="T4" fmla="*/ 0 w 162"/>
                <a:gd name="T5" fmla="*/ 0 h 118"/>
                <a:gd name="T6" fmla="*/ 0 w 162"/>
                <a:gd name="T7" fmla="*/ 0 h 118"/>
                <a:gd name="T8" fmla="*/ 0 w 162"/>
                <a:gd name="T9" fmla="*/ 0 h 118"/>
                <a:gd name="T10" fmla="*/ 0 w 162"/>
                <a:gd name="T11" fmla="*/ 0 h 118"/>
                <a:gd name="T12" fmla="*/ 0 w 162"/>
                <a:gd name="T13" fmla="*/ 0 h 118"/>
                <a:gd name="T14" fmla="*/ 0 w 162"/>
                <a:gd name="T15" fmla="*/ 0 h 118"/>
                <a:gd name="T16" fmla="*/ 0 w 162"/>
                <a:gd name="T17" fmla="*/ 0 h 118"/>
                <a:gd name="T18" fmla="*/ 0 w 162"/>
                <a:gd name="T19" fmla="*/ 0 h 118"/>
                <a:gd name="T20" fmla="*/ 0 w 162"/>
                <a:gd name="T21" fmla="*/ 0 h 118"/>
                <a:gd name="T22" fmla="*/ 0 w 162"/>
                <a:gd name="T23" fmla="*/ 0 h 118"/>
                <a:gd name="T24" fmla="*/ 0 w 162"/>
                <a:gd name="T25" fmla="*/ 0 h 118"/>
                <a:gd name="T26" fmla="*/ 0 w 162"/>
                <a:gd name="T27" fmla="*/ 0 h 118"/>
                <a:gd name="T28" fmla="*/ 0 w 162"/>
                <a:gd name="T29" fmla="*/ 0 h 118"/>
                <a:gd name="T30" fmla="*/ 0 w 162"/>
                <a:gd name="T31" fmla="*/ 0 h 118"/>
                <a:gd name="T32" fmla="*/ 0 w 162"/>
                <a:gd name="T33" fmla="*/ 0 h 118"/>
                <a:gd name="T34" fmla="*/ 0 w 162"/>
                <a:gd name="T35" fmla="*/ 0 h 118"/>
                <a:gd name="T36" fmla="*/ 0 w 162"/>
                <a:gd name="T37" fmla="*/ 0 h 118"/>
                <a:gd name="T38" fmla="*/ 0 w 162"/>
                <a:gd name="T39" fmla="*/ 0 h 118"/>
                <a:gd name="T40" fmla="*/ 0 w 162"/>
                <a:gd name="T41" fmla="*/ 0 h 118"/>
                <a:gd name="T42" fmla="*/ 0 w 162"/>
                <a:gd name="T43" fmla="*/ 0 h 118"/>
                <a:gd name="T44" fmla="*/ 0 w 162"/>
                <a:gd name="T45" fmla="*/ 0 h 118"/>
                <a:gd name="T46" fmla="*/ 0 w 162"/>
                <a:gd name="T47" fmla="*/ 0 h 118"/>
                <a:gd name="T48" fmla="*/ 0 w 162"/>
                <a:gd name="T49" fmla="*/ 0 h 118"/>
                <a:gd name="T50" fmla="*/ 0 w 162"/>
                <a:gd name="T51" fmla="*/ 0 h 118"/>
                <a:gd name="T52" fmla="*/ 0 w 162"/>
                <a:gd name="T53" fmla="*/ 0 h 118"/>
                <a:gd name="T54" fmla="*/ 0 w 162"/>
                <a:gd name="T55" fmla="*/ 0 h 118"/>
                <a:gd name="T56" fmla="*/ 0 w 162"/>
                <a:gd name="T57" fmla="*/ 0 h 118"/>
                <a:gd name="T58" fmla="*/ 0 w 162"/>
                <a:gd name="T59" fmla="*/ 0 h 118"/>
                <a:gd name="T60" fmla="*/ 0 w 162"/>
                <a:gd name="T61" fmla="*/ 0 h 118"/>
                <a:gd name="T62" fmla="*/ 0 w 162"/>
                <a:gd name="T63" fmla="*/ 0 h 118"/>
                <a:gd name="T64" fmla="*/ 0 w 162"/>
                <a:gd name="T65" fmla="*/ 0 h 118"/>
                <a:gd name="T66" fmla="*/ 0 w 162"/>
                <a:gd name="T67" fmla="*/ 0 h 118"/>
                <a:gd name="T68" fmla="*/ 0 w 162"/>
                <a:gd name="T69" fmla="*/ 0 h 118"/>
                <a:gd name="T70" fmla="*/ 0 w 162"/>
                <a:gd name="T71" fmla="*/ 0 h 118"/>
                <a:gd name="T72" fmla="*/ 0 w 162"/>
                <a:gd name="T73" fmla="*/ 0 h 118"/>
                <a:gd name="T74" fmla="*/ 0 w 162"/>
                <a:gd name="T75" fmla="*/ 0 h 118"/>
                <a:gd name="T76" fmla="*/ 0 w 162"/>
                <a:gd name="T77" fmla="*/ 0 h 118"/>
                <a:gd name="T78" fmla="*/ 0 w 162"/>
                <a:gd name="T79" fmla="*/ 0 h 118"/>
                <a:gd name="T80" fmla="*/ 0 w 162"/>
                <a:gd name="T81" fmla="*/ 0 h 118"/>
                <a:gd name="T82" fmla="*/ 0 w 162"/>
                <a:gd name="T83" fmla="*/ 0 h 118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162"/>
                <a:gd name="T127" fmla="*/ 0 h 118"/>
                <a:gd name="T128" fmla="*/ 162 w 162"/>
                <a:gd name="T129" fmla="*/ 118 h 118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162" h="118">
                  <a:moveTo>
                    <a:pt x="149" y="19"/>
                  </a:moveTo>
                  <a:lnTo>
                    <a:pt x="132" y="8"/>
                  </a:lnTo>
                  <a:lnTo>
                    <a:pt x="118" y="2"/>
                  </a:lnTo>
                  <a:lnTo>
                    <a:pt x="105" y="0"/>
                  </a:lnTo>
                  <a:lnTo>
                    <a:pt x="97" y="4"/>
                  </a:lnTo>
                  <a:lnTo>
                    <a:pt x="90" y="6"/>
                  </a:lnTo>
                  <a:lnTo>
                    <a:pt x="82" y="15"/>
                  </a:lnTo>
                  <a:lnTo>
                    <a:pt x="76" y="23"/>
                  </a:lnTo>
                  <a:lnTo>
                    <a:pt x="73" y="34"/>
                  </a:lnTo>
                  <a:lnTo>
                    <a:pt x="65" y="42"/>
                  </a:lnTo>
                  <a:lnTo>
                    <a:pt x="59" y="53"/>
                  </a:lnTo>
                  <a:lnTo>
                    <a:pt x="54" y="63"/>
                  </a:lnTo>
                  <a:lnTo>
                    <a:pt x="46" y="72"/>
                  </a:lnTo>
                  <a:lnTo>
                    <a:pt x="37" y="80"/>
                  </a:lnTo>
                  <a:lnTo>
                    <a:pt x="27" y="86"/>
                  </a:lnTo>
                  <a:lnTo>
                    <a:pt x="14" y="90"/>
                  </a:lnTo>
                  <a:lnTo>
                    <a:pt x="2" y="90"/>
                  </a:lnTo>
                  <a:lnTo>
                    <a:pt x="0" y="95"/>
                  </a:lnTo>
                  <a:lnTo>
                    <a:pt x="4" y="103"/>
                  </a:lnTo>
                  <a:lnTo>
                    <a:pt x="8" y="107"/>
                  </a:lnTo>
                  <a:lnTo>
                    <a:pt x="16" y="112"/>
                  </a:lnTo>
                  <a:lnTo>
                    <a:pt x="21" y="112"/>
                  </a:lnTo>
                  <a:lnTo>
                    <a:pt x="31" y="116"/>
                  </a:lnTo>
                  <a:lnTo>
                    <a:pt x="38" y="118"/>
                  </a:lnTo>
                  <a:lnTo>
                    <a:pt x="50" y="118"/>
                  </a:lnTo>
                  <a:lnTo>
                    <a:pt x="57" y="118"/>
                  </a:lnTo>
                  <a:lnTo>
                    <a:pt x="69" y="116"/>
                  </a:lnTo>
                  <a:lnTo>
                    <a:pt x="76" y="114"/>
                  </a:lnTo>
                  <a:lnTo>
                    <a:pt x="86" y="112"/>
                  </a:lnTo>
                  <a:lnTo>
                    <a:pt x="94" y="109"/>
                  </a:lnTo>
                  <a:lnTo>
                    <a:pt x="101" y="107"/>
                  </a:lnTo>
                  <a:lnTo>
                    <a:pt x="109" y="103"/>
                  </a:lnTo>
                  <a:lnTo>
                    <a:pt x="114" y="101"/>
                  </a:lnTo>
                  <a:lnTo>
                    <a:pt x="124" y="90"/>
                  </a:lnTo>
                  <a:lnTo>
                    <a:pt x="137" y="80"/>
                  </a:lnTo>
                  <a:lnTo>
                    <a:pt x="147" y="71"/>
                  </a:lnTo>
                  <a:lnTo>
                    <a:pt x="156" y="59"/>
                  </a:lnTo>
                  <a:lnTo>
                    <a:pt x="162" y="48"/>
                  </a:lnTo>
                  <a:lnTo>
                    <a:pt x="162" y="38"/>
                  </a:lnTo>
                  <a:lnTo>
                    <a:pt x="158" y="27"/>
                  </a:lnTo>
                  <a:lnTo>
                    <a:pt x="149" y="1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2" name="Freeform 50">
              <a:extLst>
                <a:ext uri="{FF2B5EF4-FFF2-40B4-BE49-F238E27FC236}">
                  <a16:creationId xmlns:a16="http://schemas.microsoft.com/office/drawing/2014/main" id="{69425D9C-9E89-E656-4B2A-885A87953A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2" y="1284"/>
              <a:ext cx="35" cy="20"/>
            </a:xfrm>
            <a:custGeom>
              <a:avLst/>
              <a:gdLst>
                <a:gd name="T0" fmla="*/ 0 w 114"/>
                <a:gd name="T1" fmla="*/ 0 h 73"/>
                <a:gd name="T2" fmla="*/ 0 w 114"/>
                <a:gd name="T3" fmla="*/ 0 h 73"/>
                <a:gd name="T4" fmla="*/ 0 w 114"/>
                <a:gd name="T5" fmla="*/ 0 h 73"/>
                <a:gd name="T6" fmla="*/ 0 w 114"/>
                <a:gd name="T7" fmla="*/ 0 h 73"/>
                <a:gd name="T8" fmla="*/ 0 w 114"/>
                <a:gd name="T9" fmla="*/ 0 h 73"/>
                <a:gd name="T10" fmla="*/ 0 w 114"/>
                <a:gd name="T11" fmla="*/ 0 h 73"/>
                <a:gd name="T12" fmla="*/ 0 w 114"/>
                <a:gd name="T13" fmla="*/ 0 h 73"/>
                <a:gd name="T14" fmla="*/ 0 w 114"/>
                <a:gd name="T15" fmla="*/ 0 h 73"/>
                <a:gd name="T16" fmla="*/ 0 w 114"/>
                <a:gd name="T17" fmla="*/ 0 h 73"/>
                <a:gd name="T18" fmla="*/ 0 w 114"/>
                <a:gd name="T19" fmla="*/ 0 h 73"/>
                <a:gd name="T20" fmla="*/ 0 w 114"/>
                <a:gd name="T21" fmla="*/ 0 h 73"/>
                <a:gd name="T22" fmla="*/ 0 w 114"/>
                <a:gd name="T23" fmla="*/ 0 h 73"/>
                <a:gd name="T24" fmla="*/ 0 w 114"/>
                <a:gd name="T25" fmla="*/ 0 h 73"/>
                <a:gd name="T26" fmla="*/ 0 w 114"/>
                <a:gd name="T27" fmla="*/ 0 h 73"/>
                <a:gd name="T28" fmla="*/ 0 w 114"/>
                <a:gd name="T29" fmla="*/ 0 h 73"/>
                <a:gd name="T30" fmla="*/ 0 w 114"/>
                <a:gd name="T31" fmla="*/ 0 h 73"/>
                <a:gd name="T32" fmla="*/ 0 w 114"/>
                <a:gd name="T33" fmla="*/ 0 h 73"/>
                <a:gd name="T34" fmla="*/ 0 w 114"/>
                <a:gd name="T35" fmla="*/ 0 h 73"/>
                <a:gd name="T36" fmla="*/ 0 w 114"/>
                <a:gd name="T37" fmla="*/ 0 h 73"/>
                <a:gd name="T38" fmla="*/ 0 w 114"/>
                <a:gd name="T39" fmla="*/ 0 h 73"/>
                <a:gd name="T40" fmla="*/ 0 w 114"/>
                <a:gd name="T41" fmla="*/ 0 h 73"/>
                <a:gd name="T42" fmla="*/ 0 w 114"/>
                <a:gd name="T43" fmla="*/ 0 h 73"/>
                <a:gd name="T44" fmla="*/ 0 w 114"/>
                <a:gd name="T45" fmla="*/ 0 h 73"/>
                <a:gd name="T46" fmla="*/ 0 w 114"/>
                <a:gd name="T47" fmla="*/ 0 h 73"/>
                <a:gd name="T48" fmla="*/ 0 w 114"/>
                <a:gd name="T49" fmla="*/ 0 h 73"/>
                <a:gd name="T50" fmla="*/ 0 w 114"/>
                <a:gd name="T51" fmla="*/ 0 h 73"/>
                <a:gd name="T52" fmla="*/ 0 w 114"/>
                <a:gd name="T53" fmla="*/ 0 h 73"/>
                <a:gd name="T54" fmla="*/ 0 w 114"/>
                <a:gd name="T55" fmla="*/ 0 h 73"/>
                <a:gd name="T56" fmla="*/ 0 w 114"/>
                <a:gd name="T57" fmla="*/ 0 h 73"/>
                <a:gd name="T58" fmla="*/ 0 w 114"/>
                <a:gd name="T59" fmla="*/ 0 h 73"/>
                <a:gd name="T60" fmla="*/ 0 w 114"/>
                <a:gd name="T61" fmla="*/ 0 h 73"/>
                <a:gd name="T62" fmla="*/ 0 w 114"/>
                <a:gd name="T63" fmla="*/ 0 h 73"/>
                <a:gd name="T64" fmla="*/ 0 w 114"/>
                <a:gd name="T65" fmla="*/ 0 h 73"/>
                <a:gd name="T66" fmla="*/ 0 w 114"/>
                <a:gd name="T67" fmla="*/ 0 h 7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14"/>
                <a:gd name="T103" fmla="*/ 0 h 73"/>
                <a:gd name="T104" fmla="*/ 114 w 114"/>
                <a:gd name="T105" fmla="*/ 73 h 7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14" h="73">
                  <a:moveTo>
                    <a:pt x="17" y="0"/>
                  </a:moveTo>
                  <a:lnTo>
                    <a:pt x="13" y="0"/>
                  </a:lnTo>
                  <a:lnTo>
                    <a:pt x="10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10"/>
                  </a:lnTo>
                  <a:lnTo>
                    <a:pt x="0" y="19"/>
                  </a:lnTo>
                  <a:lnTo>
                    <a:pt x="2" y="27"/>
                  </a:lnTo>
                  <a:lnTo>
                    <a:pt x="6" y="36"/>
                  </a:lnTo>
                  <a:lnTo>
                    <a:pt x="10" y="44"/>
                  </a:lnTo>
                  <a:lnTo>
                    <a:pt x="13" y="52"/>
                  </a:lnTo>
                  <a:lnTo>
                    <a:pt x="21" y="57"/>
                  </a:lnTo>
                  <a:lnTo>
                    <a:pt x="29" y="65"/>
                  </a:lnTo>
                  <a:lnTo>
                    <a:pt x="38" y="67"/>
                  </a:lnTo>
                  <a:lnTo>
                    <a:pt x="48" y="71"/>
                  </a:lnTo>
                  <a:lnTo>
                    <a:pt x="57" y="71"/>
                  </a:lnTo>
                  <a:lnTo>
                    <a:pt x="70" y="73"/>
                  </a:lnTo>
                  <a:lnTo>
                    <a:pt x="80" y="71"/>
                  </a:lnTo>
                  <a:lnTo>
                    <a:pt x="91" y="71"/>
                  </a:lnTo>
                  <a:lnTo>
                    <a:pt x="101" y="71"/>
                  </a:lnTo>
                  <a:lnTo>
                    <a:pt x="112" y="71"/>
                  </a:lnTo>
                  <a:lnTo>
                    <a:pt x="112" y="57"/>
                  </a:lnTo>
                  <a:lnTo>
                    <a:pt x="114" y="50"/>
                  </a:lnTo>
                  <a:lnTo>
                    <a:pt x="106" y="50"/>
                  </a:lnTo>
                  <a:lnTo>
                    <a:pt x="97" y="50"/>
                  </a:lnTo>
                  <a:lnTo>
                    <a:pt x="91" y="48"/>
                  </a:lnTo>
                  <a:lnTo>
                    <a:pt x="84" y="48"/>
                  </a:lnTo>
                  <a:lnTo>
                    <a:pt x="70" y="44"/>
                  </a:lnTo>
                  <a:lnTo>
                    <a:pt x="57" y="38"/>
                  </a:lnTo>
                  <a:lnTo>
                    <a:pt x="46" y="31"/>
                  </a:lnTo>
                  <a:lnTo>
                    <a:pt x="34" y="23"/>
                  </a:lnTo>
                  <a:lnTo>
                    <a:pt x="23" y="10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3" name="Freeform 51">
              <a:extLst>
                <a:ext uri="{FF2B5EF4-FFF2-40B4-BE49-F238E27FC236}">
                  <a16:creationId xmlns:a16="http://schemas.microsoft.com/office/drawing/2014/main" id="{763A66F3-00AD-5DB8-1098-23D18AB0E7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9" y="1287"/>
              <a:ext cx="67" cy="90"/>
            </a:xfrm>
            <a:custGeom>
              <a:avLst/>
              <a:gdLst>
                <a:gd name="T0" fmla="*/ 0 w 221"/>
                <a:gd name="T1" fmla="*/ 0 h 317"/>
                <a:gd name="T2" fmla="*/ 0 w 221"/>
                <a:gd name="T3" fmla="*/ 0 h 317"/>
                <a:gd name="T4" fmla="*/ 0 w 221"/>
                <a:gd name="T5" fmla="*/ 0 h 317"/>
                <a:gd name="T6" fmla="*/ 0 w 221"/>
                <a:gd name="T7" fmla="*/ 0 h 317"/>
                <a:gd name="T8" fmla="*/ 0 w 221"/>
                <a:gd name="T9" fmla="*/ 0 h 317"/>
                <a:gd name="T10" fmla="*/ 0 w 221"/>
                <a:gd name="T11" fmla="*/ 0 h 317"/>
                <a:gd name="T12" fmla="*/ 0 w 221"/>
                <a:gd name="T13" fmla="*/ 0 h 317"/>
                <a:gd name="T14" fmla="*/ 0 w 221"/>
                <a:gd name="T15" fmla="*/ 0 h 317"/>
                <a:gd name="T16" fmla="*/ 0 w 221"/>
                <a:gd name="T17" fmla="*/ 0 h 317"/>
                <a:gd name="T18" fmla="*/ 0 w 221"/>
                <a:gd name="T19" fmla="*/ 0 h 317"/>
                <a:gd name="T20" fmla="*/ 0 w 221"/>
                <a:gd name="T21" fmla="*/ 0 h 317"/>
                <a:gd name="T22" fmla="*/ 0 w 221"/>
                <a:gd name="T23" fmla="*/ 0 h 317"/>
                <a:gd name="T24" fmla="*/ 0 w 221"/>
                <a:gd name="T25" fmla="*/ 0 h 317"/>
                <a:gd name="T26" fmla="*/ 0 w 221"/>
                <a:gd name="T27" fmla="*/ 0 h 317"/>
                <a:gd name="T28" fmla="*/ 0 w 221"/>
                <a:gd name="T29" fmla="*/ 0 h 317"/>
                <a:gd name="T30" fmla="*/ 0 w 221"/>
                <a:gd name="T31" fmla="*/ 0 h 317"/>
                <a:gd name="T32" fmla="*/ 0 w 221"/>
                <a:gd name="T33" fmla="*/ 0 h 317"/>
                <a:gd name="T34" fmla="*/ 0 w 221"/>
                <a:gd name="T35" fmla="*/ 0 h 317"/>
                <a:gd name="T36" fmla="*/ 0 w 221"/>
                <a:gd name="T37" fmla="*/ 0 h 317"/>
                <a:gd name="T38" fmla="*/ 0 w 221"/>
                <a:gd name="T39" fmla="*/ 0 h 317"/>
                <a:gd name="T40" fmla="*/ 0 w 221"/>
                <a:gd name="T41" fmla="*/ 0 h 317"/>
                <a:gd name="T42" fmla="*/ 0 w 221"/>
                <a:gd name="T43" fmla="*/ 0 h 317"/>
                <a:gd name="T44" fmla="*/ 0 w 221"/>
                <a:gd name="T45" fmla="*/ 0 h 317"/>
                <a:gd name="T46" fmla="*/ 0 w 221"/>
                <a:gd name="T47" fmla="*/ 0 h 317"/>
                <a:gd name="T48" fmla="*/ 0 w 221"/>
                <a:gd name="T49" fmla="*/ 0 h 317"/>
                <a:gd name="T50" fmla="*/ 0 w 221"/>
                <a:gd name="T51" fmla="*/ 0 h 317"/>
                <a:gd name="T52" fmla="*/ 0 w 221"/>
                <a:gd name="T53" fmla="*/ 0 h 317"/>
                <a:gd name="T54" fmla="*/ 0 w 221"/>
                <a:gd name="T55" fmla="*/ 0 h 317"/>
                <a:gd name="T56" fmla="*/ 0 w 221"/>
                <a:gd name="T57" fmla="*/ 0 h 317"/>
                <a:gd name="T58" fmla="*/ 0 w 221"/>
                <a:gd name="T59" fmla="*/ 0 h 317"/>
                <a:gd name="T60" fmla="*/ 0 w 221"/>
                <a:gd name="T61" fmla="*/ 0 h 317"/>
                <a:gd name="T62" fmla="*/ 0 w 221"/>
                <a:gd name="T63" fmla="*/ 0 h 317"/>
                <a:gd name="T64" fmla="*/ 0 w 221"/>
                <a:gd name="T65" fmla="*/ 0 h 317"/>
                <a:gd name="T66" fmla="*/ 0 w 221"/>
                <a:gd name="T67" fmla="*/ 0 h 317"/>
                <a:gd name="T68" fmla="*/ 0 w 221"/>
                <a:gd name="T69" fmla="*/ 0 h 317"/>
                <a:gd name="T70" fmla="*/ 0 w 221"/>
                <a:gd name="T71" fmla="*/ 0 h 317"/>
                <a:gd name="T72" fmla="*/ 0 w 221"/>
                <a:gd name="T73" fmla="*/ 0 h 317"/>
                <a:gd name="T74" fmla="*/ 0 w 221"/>
                <a:gd name="T75" fmla="*/ 0 h 317"/>
                <a:gd name="T76" fmla="*/ 0 w 221"/>
                <a:gd name="T77" fmla="*/ 0 h 317"/>
                <a:gd name="T78" fmla="*/ 0 w 221"/>
                <a:gd name="T79" fmla="*/ 0 h 317"/>
                <a:gd name="T80" fmla="*/ 0 w 221"/>
                <a:gd name="T81" fmla="*/ 0 h 317"/>
                <a:gd name="T82" fmla="*/ 0 w 221"/>
                <a:gd name="T83" fmla="*/ 0 h 317"/>
                <a:gd name="T84" fmla="*/ 0 w 221"/>
                <a:gd name="T85" fmla="*/ 0 h 317"/>
                <a:gd name="T86" fmla="*/ 0 w 221"/>
                <a:gd name="T87" fmla="*/ 0 h 317"/>
                <a:gd name="T88" fmla="*/ 0 w 221"/>
                <a:gd name="T89" fmla="*/ 0 h 317"/>
                <a:gd name="T90" fmla="*/ 0 w 221"/>
                <a:gd name="T91" fmla="*/ 0 h 317"/>
                <a:gd name="T92" fmla="*/ 0 w 221"/>
                <a:gd name="T93" fmla="*/ 0 h 317"/>
                <a:gd name="T94" fmla="*/ 0 w 221"/>
                <a:gd name="T95" fmla="*/ 0 h 317"/>
                <a:gd name="T96" fmla="*/ 0 w 221"/>
                <a:gd name="T97" fmla="*/ 0 h 317"/>
                <a:gd name="T98" fmla="*/ 0 w 221"/>
                <a:gd name="T99" fmla="*/ 0 h 317"/>
                <a:gd name="T100" fmla="*/ 0 w 221"/>
                <a:gd name="T101" fmla="*/ 0 h 317"/>
                <a:gd name="T102" fmla="*/ 0 w 221"/>
                <a:gd name="T103" fmla="*/ 0 h 317"/>
                <a:gd name="T104" fmla="*/ 0 w 221"/>
                <a:gd name="T105" fmla="*/ 0 h 317"/>
                <a:gd name="T106" fmla="*/ 0 w 221"/>
                <a:gd name="T107" fmla="*/ 0 h 317"/>
                <a:gd name="T108" fmla="*/ 0 w 221"/>
                <a:gd name="T109" fmla="*/ 0 h 317"/>
                <a:gd name="T110" fmla="*/ 0 w 221"/>
                <a:gd name="T111" fmla="*/ 0 h 317"/>
                <a:gd name="T112" fmla="*/ 0 w 221"/>
                <a:gd name="T113" fmla="*/ 0 h 31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221"/>
                <a:gd name="T172" fmla="*/ 0 h 317"/>
                <a:gd name="T173" fmla="*/ 221 w 221"/>
                <a:gd name="T174" fmla="*/ 317 h 317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221" h="317">
                  <a:moveTo>
                    <a:pt x="221" y="0"/>
                  </a:moveTo>
                  <a:lnTo>
                    <a:pt x="219" y="0"/>
                  </a:lnTo>
                  <a:lnTo>
                    <a:pt x="211" y="0"/>
                  </a:lnTo>
                  <a:lnTo>
                    <a:pt x="206" y="0"/>
                  </a:lnTo>
                  <a:lnTo>
                    <a:pt x="200" y="0"/>
                  </a:lnTo>
                  <a:lnTo>
                    <a:pt x="198" y="13"/>
                  </a:lnTo>
                  <a:lnTo>
                    <a:pt x="196" y="28"/>
                  </a:lnTo>
                  <a:lnTo>
                    <a:pt x="192" y="46"/>
                  </a:lnTo>
                  <a:lnTo>
                    <a:pt x="189" y="63"/>
                  </a:lnTo>
                  <a:lnTo>
                    <a:pt x="181" y="76"/>
                  </a:lnTo>
                  <a:lnTo>
                    <a:pt x="173" y="93"/>
                  </a:lnTo>
                  <a:lnTo>
                    <a:pt x="164" y="108"/>
                  </a:lnTo>
                  <a:lnTo>
                    <a:pt x="156" y="124"/>
                  </a:lnTo>
                  <a:lnTo>
                    <a:pt x="145" y="135"/>
                  </a:lnTo>
                  <a:lnTo>
                    <a:pt x="134" y="146"/>
                  </a:lnTo>
                  <a:lnTo>
                    <a:pt x="120" y="154"/>
                  </a:lnTo>
                  <a:lnTo>
                    <a:pt x="107" y="162"/>
                  </a:lnTo>
                  <a:lnTo>
                    <a:pt x="90" y="165"/>
                  </a:lnTo>
                  <a:lnTo>
                    <a:pt x="76" y="165"/>
                  </a:lnTo>
                  <a:lnTo>
                    <a:pt x="59" y="163"/>
                  </a:lnTo>
                  <a:lnTo>
                    <a:pt x="44" y="160"/>
                  </a:lnTo>
                  <a:lnTo>
                    <a:pt x="37" y="152"/>
                  </a:lnTo>
                  <a:lnTo>
                    <a:pt x="27" y="146"/>
                  </a:lnTo>
                  <a:lnTo>
                    <a:pt x="18" y="139"/>
                  </a:lnTo>
                  <a:lnTo>
                    <a:pt x="12" y="137"/>
                  </a:lnTo>
                  <a:lnTo>
                    <a:pt x="10" y="144"/>
                  </a:lnTo>
                  <a:lnTo>
                    <a:pt x="10" y="154"/>
                  </a:lnTo>
                  <a:lnTo>
                    <a:pt x="12" y="160"/>
                  </a:lnTo>
                  <a:lnTo>
                    <a:pt x="16" y="167"/>
                  </a:lnTo>
                  <a:lnTo>
                    <a:pt x="19" y="171"/>
                  </a:lnTo>
                  <a:lnTo>
                    <a:pt x="27" y="175"/>
                  </a:lnTo>
                  <a:lnTo>
                    <a:pt x="35" y="179"/>
                  </a:lnTo>
                  <a:lnTo>
                    <a:pt x="42" y="182"/>
                  </a:lnTo>
                  <a:lnTo>
                    <a:pt x="48" y="184"/>
                  </a:lnTo>
                  <a:lnTo>
                    <a:pt x="57" y="184"/>
                  </a:lnTo>
                  <a:lnTo>
                    <a:pt x="65" y="186"/>
                  </a:lnTo>
                  <a:lnTo>
                    <a:pt x="75" y="188"/>
                  </a:lnTo>
                  <a:lnTo>
                    <a:pt x="82" y="188"/>
                  </a:lnTo>
                  <a:lnTo>
                    <a:pt x="90" y="188"/>
                  </a:lnTo>
                  <a:lnTo>
                    <a:pt x="99" y="188"/>
                  </a:lnTo>
                  <a:lnTo>
                    <a:pt x="107" y="188"/>
                  </a:lnTo>
                  <a:lnTo>
                    <a:pt x="113" y="186"/>
                  </a:lnTo>
                  <a:lnTo>
                    <a:pt x="120" y="184"/>
                  </a:lnTo>
                  <a:lnTo>
                    <a:pt x="124" y="184"/>
                  </a:lnTo>
                  <a:lnTo>
                    <a:pt x="130" y="182"/>
                  </a:lnTo>
                  <a:lnTo>
                    <a:pt x="137" y="177"/>
                  </a:lnTo>
                  <a:lnTo>
                    <a:pt x="151" y="169"/>
                  </a:lnTo>
                  <a:lnTo>
                    <a:pt x="145" y="179"/>
                  </a:lnTo>
                  <a:lnTo>
                    <a:pt x="141" y="188"/>
                  </a:lnTo>
                  <a:lnTo>
                    <a:pt x="137" y="200"/>
                  </a:lnTo>
                  <a:lnTo>
                    <a:pt x="135" y="211"/>
                  </a:lnTo>
                  <a:lnTo>
                    <a:pt x="132" y="222"/>
                  </a:lnTo>
                  <a:lnTo>
                    <a:pt x="128" y="234"/>
                  </a:lnTo>
                  <a:lnTo>
                    <a:pt x="126" y="245"/>
                  </a:lnTo>
                  <a:lnTo>
                    <a:pt x="122" y="255"/>
                  </a:lnTo>
                  <a:lnTo>
                    <a:pt x="116" y="264"/>
                  </a:lnTo>
                  <a:lnTo>
                    <a:pt x="111" y="272"/>
                  </a:lnTo>
                  <a:lnTo>
                    <a:pt x="103" y="278"/>
                  </a:lnTo>
                  <a:lnTo>
                    <a:pt x="96" y="285"/>
                  </a:lnTo>
                  <a:lnTo>
                    <a:pt x="86" y="289"/>
                  </a:lnTo>
                  <a:lnTo>
                    <a:pt x="75" y="293"/>
                  </a:lnTo>
                  <a:lnTo>
                    <a:pt x="61" y="293"/>
                  </a:lnTo>
                  <a:lnTo>
                    <a:pt x="48" y="295"/>
                  </a:lnTo>
                  <a:lnTo>
                    <a:pt x="38" y="291"/>
                  </a:lnTo>
                  <a:lnTo>
                    <a:pt x="33" y="291"/>
                  </a:lnTo>
                  <a:lnTo>
                    <a:pt x="29" y="287"/>
                  </a:lnTo>
                  <a:lnTo>
                    <a:pt x="25" y="283"/>
                  </a:lnTo>
                  <a:lnTo>
                    <a:pt x="19" y="279"/>
                  </a:lnTo>
                  <a:lnTo>
                    <a:pt x="16" y="278"/>
                  </a:lnTo>
                  <a:lnTo>
                    <a:pt x="8" y="278"/>
                  </a:lnTo>
                  <a:lnTo>
                    <a:pt x="0" y="281"/>
                  </a:lnTo>
                  <a:lnTo>
                    <a:pt x="0" y="287"/>
                  </a:lnTo>
                  <a:lnTo>
                    <a:pt x="0" y="295"/>
                  </a:lnTo>
                  <a:lnTo>
                    <a:pt x="4" y="300"/>
                  </a:lnTo>
                  <a:lnTo>
                    <a:pt x="8" y="306"/>
                  </a:lnTo>
                  <a:lnTo>
                    <a:pt x="18" y="312"/>
                  </a:lnTo>
                  <a:lnTo>
                    <a:pt x="29" y="316"/>
                  </a:lnTo>
                  <a:lnTo>
                    <a:pt x="42" y="316"/>
                  </a:lnTo>
                  <a:lnTo>
                    <a:pt x="57" y="317"/>
                  </a:lnTo>
                  <a:lnTo>
                    <a:pt x="71" y="316"/>
                  </a:lnTo>
                  <a:lnTo>
                    <a:pt x="86" y="316"/>
                  </a:lnTo>
                  <a:lnTo>
                    <a:pt x="97" y="310"/>
                  </a:lnTo>
                  <a:lnTo>
                    <a:pt x="111" y="300"/>
                  </a:lnTo>
                  <a:lnTo>
                    <a:pt x="122" y="291"/>
                  </a:lnTo>
                  <a:lnTo>
                    <a:pt x="132" y="281"/>
                  </a:lnTo>
                  <a:lnTo>
                    <a:pt x="141" y="268"/>
                  </a:lnTo>
                  <a:lnTo>
                    <a:pt x="151" y="255"/>
                  </a:lnTo>
                  <a:lnTo>
                    <a:pt x="156" y="240"/>
                  </a:lnTo>
                  <a:lnTo>
                    <a:pt x="164" y="226"/>
                  </a:lnTo>
                  <a:lnTo>
                    <a:pt x="168" y="211"/>
                  </a:lnTo>
                  <a:lnTo>
                    <a:pt x="172" y="196"/>
                  </a:lnTo>
                  <a:lnTo>
                    <a:pt x="173" y="182"/>
                  </a:lnTo>
                  <a:lnTo>
                    <a:pt x="179" y="171"/>
                  </a:lnTo>
                  <a:lnTo>
                    <a:pt x="179" y="156"/>
                  </a:lnTo>
                  <a:lnTo>
                    <a:pt x="183" y="146"/>
                  </a:lnTo>
                  <a:lnTo>
                    <a:pt x="183" y="137"/>
                  </a:lnTo>
                  <a:lnTo>
                    <a:pt x="185" y="129"/>
                  </a:lnTo>
                  <a:lnTo>
                    <a:pt x="189" y="122"/>
                  </a:lnTo>
                  <a:lnTo>
                    <a:pt x="192" y="114"/>
                  </a:lnTo>
                  <a:lnTo>
                    <a:pt x="196" y="105"/>
                  </a:lnTo>
                  <a:lnTo>
                    <a:pt x="202" y="97"/>
                  </a:lnTo>
                  <a:lnTo>
                    <a:pt x="204" y="89"/>
                  </a:lnTo>
                  <a:lnTo>
                    <a:pt x="208" y="80"/>
                  </a:lnTo>
                  <a:lnTo>
                    <a:pt x="211" y="72"/>
                  </a:lnTo>
                  <a:lnTo>
                    <a:pt x="215" y="67"/>
                  </a:lnTo>
                  <a:lnTo>
                    <a:pt x="215" y="57"/>
                  </a:lnTo>
                  <a:lnTo>
                    <a:pt x="217" y="49"/>
                  </a:lnTo>
                  <a:lnTo>
                    <a:pt x="219" y="42"/>
                  </a:lnTo>
                  <a:lnTo>
                    <a:pt x="221" y="34"/>
                  </a:lnTo>
                  <a:lnTo>
                    <a:pt x="221" y="25"/>
                  </a:lnTo>
                  <a:lnTo>
                    <a:pt x="221" y="15"/>
                  </a:lnTo>
                  <a:lnTo>
                    <a:pt x="221" y="8"/>
                  </a:lnTo>
                  <a:lnTo>
                    <a:pt x="22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4" name="Freeform 52">
              <a:extLst>
                <a:ext uri="{FF2B5EF4-FFF2-40B4-BE49-F238E27FC236}">
                  <a16:creationId xmlns:a16="http://schemas.microsoft.com/office/drawing/2014/main" id="{9F822653-5E44-B218-55CC-C832AD8CDF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0" y="1366"/>
              <a:ext cx="71" cy="45"/>
            </a:xfrm>
            <a:custGeom>
              <a:avLst/>
              <a:gdLst>
                <a:gd name="T0" fmla="*/ 0 w 230"/>
                <a:gd name="T1" fmla="*/ 0 h 160"/>
                <a:gd name="T2" fmla="*/ 0 w 230"/>
                <a:gd name="T3" fmla="*/ 0 h 160"/>
                <a:gd name="T4" fmla="*/ 0 w 230"/>
                <a:gd name="T5" fmla="*/ 0 h 160"/>
                <a:gd name="T6" fmla="*/ 0 w 230"/>
                <a:gd name="T7" fmla="*/ 0 h 160"/>
                <a:gd name="T8" fmla="*/ 0 w 230"/>
                <a:gd name="T9" fmla="*/ 0 h 160"/>
                <a:gd name="T10" fmla="*/ 0 w 230"/>
                <a:gd name="T11" fmla="*/ 0 h 160"/>
                <a:gd name="T12" fmla="*/ 0 w 230"/>
                <a:gd name="T13" fmla="*/ 0 h 160"/>
                <a:gd name="T14" fmla="*/ 0 w 230"/>
                <a:gd name="T15" fmla="*/ 0 h 160"/>
                <a:gd name="T16" fmla="*/ 0 w 230"/>
                <a:gd name="T17" fmla="*/ 0 h 160"/>
                <a:gd name="T18" fmla="*/ 0 w 230"/>
                <a:gd name="T19" fmla="*/ 0 h 160"/>
                <a:gd name="T20" fmla="*/ 0 w 230"/>
                <a:gd name="T21" fmla="*/ 0 h 160"/>
                <a:gd name="T22" fmla="*/ 0 w 230"/>
                <a:gd name="T23" fmla="*/ 0 h 160"/>
                <a:gd name="T24" fmla="*/ 0 w 230"/>
                <a:gd name="T25" fmla="*/ 0 h 160"/>
                <a:gd name="T26" fmla="*/ 0 w 230"/>
                <a:gd name="T27" fmla="*/ 0 h 160"/>
                <a:gd name="T28" fmla="*/ 0 w 230"/>
                <a:gd name="T29" fmla="*/ 0 h 160"/>
                <a:gd name="T30" fmla="*/ 0 w 230"/>
                <a:gd name="T31" fmla="*/ 0 h 160"/>
                <a:gd name="T32" fmla="*/ 0 w 230"/>
                <a:gd name="T33" fmla="*/ 0 h 160"/>
                <a:gd name="T34" fmla="*/ 0 w 230"/>
                <a:gd name="T35" fmla="*/ 0 h 160"/>
                <a:gd name="T36" fmla="*/ 0 w 230"/>
                <a:gd name="T37" fmla="*/ 0 h 160"/>
                <a:gd name="T38" fmla="*/ 0 w 230"/>
                <a:gd name="T39" fmla="*/ 0 h 160"/>
                <a:gd name="T40" fmla="*/ 0 w 230"/>
                <a:gd name="T41" fmla="*/ 0 h 160"/>
                <a:gd name="T42" fmla="*/ 0 w 230"/>
                <a:gd name="T43" fmla="*/ 0 h 160"/>
                <a:gd name="T44" fmla="*/ 0 w 230"/>
                <a:gd name="T45" fmla="*/ 0 h 160"/>
                <a:gd name="T46" fmla="*/ 0 w 230"/>
                <a:gd name="T47" fmla="*/ 0 h 160"/>
                <a:gd name="T48" fmla="*/ 0 w 230"/>
                <a:gd name="T49" fmla="*/ 0 h 160"/>
                <a:gd name="T50" fmla="*/ 0 w 230"/>
                <a:gd name="T51" fmla="*/ 0 h 160"/>
                <a:gd name="T52" fmla="*/ 0 w 230"/>
                <a:gd name="T53" fmla="*/ 0 h 160"/>
                <a:gd name="T54" fmla="*/ 0 w 230"/>
                <a:gd name="T55" fmla="*/ 0 h 160"/>
                <a:gd name="T56" fmla="*/ 0 w 230"/>
                <a:gd name="T57" fmla="*/ 0 h 160"/>
                <a:gd name="T58" fmla="*/ 0 w 230"/>
                <a:gd name="T59" fmla="*/ 0 h 160"/>
                <a:gd name="T60" fmla="*/ 0 w 230"/>
                <a:gd name="T61" fmla="*/ 0 h 160"/>
                <a:gd name="T62" fmla="*/ 0 w 230"/>
                <a:gd name="T63" fmla="*/ 0 h 160"/>
                <a:gd name="T64" fmla="*/ 0 w 230"/>
                <a:gd name="T65" fmla="*/ 0 h 160"/>
                <a:gd name="T66" fmla="*/ 0 w 230"/>
                <a:gd name="T67" fmla="*/ 0 h 160"/>
                <a:gd name="T68" fmla="*/ 0 w 230"/>
                <a:gd name="T69" fmla="*/ 0 h 160"/>
                <a:gd name="T70" fmla="*/ 0 w 230"/>
                <a:gd name="T71" fmla="*/ 0 h 160"/>
                <a:gd name="T72" fmla="*/ 0 w 230"/>
                <a:gd name="T73" fmla="*/ 0 h 160"/>
                <a:gd name="T74" fmla="*/ 0 w 230"/>
                <a:gd name="T75" fmla="*/ 0 h 160"/>
                <a:gd name="T76" fmla="*/ 0 w 230"/>
                <a:gd name="T77" fmla="*/ 0 h 160"/>
                <a:gd name="T78" fmla="*/ 0 w 230"/>
                <a:gd name="T79" fmla="*/ 0 h 160"/>
                <a:gd name="T80" fmla="*/ 0 w 230"/>
                <a:gd name="T81" fmla="*/ 0 h 160"/>
                <a:gd name="T82" fmla="*/ 0 w 230"/>
                <a:gd name="T83" fmla="*/ 0 h 160"/>
                <a:gd name="T84" fmla="*/ 0 w 230"/>
                <a:gd name="T85" fmla="*/ 0 h 160"/>
                <a:gd name="T86" fmla="*/ 0 w 230"/>
                <a:gd name="T87" fmla="*/ 0 h 160"/>
                <a:gd name="T88" fmla="*/ 0 w 230"/>
                <a:gd name="T89" fmla="*/ 0 h 160"/>
                <a:gd name="T90" fmla="*/ 0 w 230"/>
                <a:gd name="T91" fmla="*/ 0 h 160"/>
                <a:gd name="T92" fmla="*/ 0 w 230"/>
                <a:gd name="T93" fmla="*/ 0 h 160"/>
                <a:gd name="T94" fmla="*/ 0 w 230"/>
                <a:gd name="T95" fmla="*/ 0 h 160"/>
                <a:gd name="T96" fmla="*/ 0 w 230"/>
                <a:gd name="T97" fmla="*/ 0 h 160"/>
                <a:gd name="T98" fmla="*/ 0 w 230"/>
                <a:gd name="T99" fmla="*/ 0 h 160"/>
                <a:gd name="T100" fmla="*/ 0 w 230"/>
                <a:gd name="T101" fmla="*/ 0 h 160"/>
                <a:gd name="T102" fmla="*/ 0 w 230"/>
                <a:gd name="T103" fmla="*/ 0 h 160"/>
                <a:gd name="T104" fmla="*/ 0 w 230"/>
                <a:gd name="T105" fmla="*/ 0 h 160"/>
                <a:gd name="T106" fmla="*/ 0 w 230"/>
                <a:gd name="T107" fmla="*/ 0 h 160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230"/>
                <a:gd name="T163" fmla="*/ 0 h 160"/>
                <a:gd name="T164" fmla="*/ 230 w 230"/>
                <a:gd name="T165" fmla="*/ 160 h 160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230" h="160">
                  <a:moveTo>
                    <a:pt x="230" y="0"/>
                  </a:moveTo>
                  <a:lnTo>
                    <a:pt x="222" y="0"/>
                  </a:lnTo>
                  <a:lnTo>
                    <a:pt x="215" y="2"/>
                  </a:lnTo>
                  <a:lnTo>
                    <a:pt x="207" y="4"/>
                  </a:lnTo>
                  <a:lnTo>
                    <a:pt x="201" y="8"/>
                  </a:lnTo>
                  <a:lnTo>
                    <a:pt x="190" y="16"/>
                  </a:lnTo>
                  <a:lnTo>
                    <a:pt x="179" y="23"/>
                  </a:lnTo>
                  <a:lnTo>
                    <a:pt x="167" y="31"/>
                  </a:lnTo>
                  <a:lnTo>
                    <a:pt x="156" y="40"/>
                  </a:lnTo>
                  <a:lnTo>
                    <a:pt x="144" y="48"/>
                  </a:lnTo>
                  <a:lnTo>
                    <a:pt x="133" y="57"/>
                  </a:lnTo>
                  <a:lnTo>
                    <a:pt x="125" y="63"/>
                  </a:lnTo>
                  <a:lnTo>
                    <a:pt x="116" y="71"/>
                  </a:lnTo>
                  <a:lnTo>
                    <a:pt x="108" y="76"/>
                  </a:lnTo>
                  <a:lnTo>
                    <a:pt x="101" y="84"/>
                  </a:lnTo>
                  <a:lnTo>
                    <a:pt x="91" y="90"/>
                  </a:lnTo>
                  <a:lnTo>
                    <a:pt x="83" y="95"/>
                  </a:lnTo>
                  <a:lnTo>
                    <a:pt x="74" y="99"/>
                  </a:lnTo>
                  <a:lnTo>
                    <a:pt x="64" y="105"/>
                  </a:lnTo>
                  <a:lnTo>
                    <a:pt x="55" y="109"/>
                  </a:lnTo>
                  <a:lnTo>
                    <a:pt x="45" y="113"/>
                  </a:lnTo>
                  <a:lnTo>
                    <a:pt x="38" y="118"/>
                  </a:lnTo>
                  <a:lnTo>
                    <a:pt x="30" y="124"/>
                  </a:lnTo>
                  <a:lnTo>
                    <a:pt x="23" y="130"/>
                  </a:lnTo>
                  <a:lnTo>
                    <a:pt x="13" y="137"/>
                  </a:lnTo>
                  <a:lnTo>
                    <a:pt x="6" y="145"/>
                  </a:lnTo>
                  <a:lnTo>
                    <a:pt x="0" y="152"/>
                  </a:lnTo>
                  <a:lnTo>
                    <a:pt x="9" y="156"/>
                  </a:lnTo>
                  <a:lnTo>
                    <a:pt x="19" y="160"/>
                  </a:lnTo>
                  <a:lnTo>
                    <a:pt x="26" y="154"/>
                  </a:lnTo>
                  <a:lnTo>
                    <a:pt x="36" y="149"/>
                  </a:lnTo>
                  <a:lnTo>
                    <a:pt x="45" y="145"/>
                  </a:lnTo>
                  <a:lnTo>
                    <a:pt x="55" y="141"/>
                  </a:lnTo>
                  <a:lnTo>
                    <a:pt x="66" y="137"/>
                  </a:lnTo>
                  <a:lnTo>
                    <a:pt x="78" y="135"/>
                  </a:lnTo>
                  <a:lnTo>
                    <a:pt x="89" y="132"/>
                  </a:lnTo>
                  <a:lnTo>
                    <a:pt x="102" y="130"/>
                  </a:lnTo>
                  <a:lnTo>
                    <a:pt x="112" y="126"/>
                  </a:lnTo>
                  <a:lnTo>
                    <a:pt x="123" y="122"/>
                  </a:lnTo>
                  <a:lnTo>
                    <a:pt x="135" y="118"/>
                  </a:lnTo>
                  <a:lnTo>
                    <a:pt x="144" y="113"/>
                  </a:lnTo>
                  <a:lnTo>
                    <a:pt x="154" y="107"/>
                  </a:lnTo>
                  <a:lnTo>
                    <a:pt x="163" y="101"/>
                  </a:lnTo>
                  <a:lnTo>
                    <a:pt x="173" y="95"/>
                  </a:lnTo>
                  <a:lnTo>
                    <a:pt x="182" y="88"/>
                  </a:lnTo>
                  <a:lnTo>
                    <a:pt x="190" y="76"/>
                  </a:lnTo>
                  <a:lnTo>
                    <a:pt x="199" y="67"/>
                  </a:lnTo>
                  <a:lnTo>
                    <a:pt x="207" y="57"/>
                  </a:lnTo>
                  <a:lnTo>
                    <a:pt x="215" y="48"/>
                  </a:lnTo>
                  <a:lnTo>
                    <a:pt x="220" y="36"/>
                  </a:lnTo>
                  <a:lnTo>
                    <a:pt x="226" y="25"/>
                  </a:lnTo>
                  <a:lnTo>
                    <a:pt x="228" y="12"/>
                  </a:lnTo>
                  <a:lnTo>
                    <a:pt x="23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5" name="Freeform 53">
              <a:extLst>
                <a:ext uri="{FF2B5EF4-FFF2-40B4-BE49-F238E27FC236}">
                  <a16:creationId xmlns:a16="http://schemas.microsoft.com/office/drawing/2014/main" id="{EB1E4E39-0CBD-DB68-739C-2AFA95B44B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00" y="894"/>
              <a:ext cx="95" cy="55"/>
            </a:xfrm>
            <a:custGeom>
              <a:avLst/>
              <a:gdLst>
                <a:gd name="T0" fmla="*/ 0 w 312"/>
                <a:gd name="T1" fmla="*/ 0 h 196"/>
                <a:gd name="T2" fmla="*/ 0 w 312"/>
                <a:gd name="T3" fmla="*/ 0 h 196"/>
                <a:gd name="T4" fmla="*/ 0 w 312"/>
                <a:gd name="T5" fmla="*/ 0 h 196"/>
                <a:gd name="T6" fmla="*/ 0 w 312"/>
                <a:gd name="T7" fmla="*/ 0 h 196"/>
                <a:gd name="T8" fmla="*/ 0 w 312"/>
                <a:gd name="T9" fmla="*/ 0 h 196"/>
                <a:gd name="T10" fmla="*/ 0 w 312"/>
                <a:gd name="T11" fmla="*/ 0 h 196"/>
                <a:gd name="T12" fmla="*/ 0 w 312"/>
                <a:gd name="T13" fmla="*/ 0 h 196"/>
                <a:gd name="T14" fmla="*/ 0 w 312"/>
                <a:gd name="T15" fmla="*/ 0 h 196"/>
                <a:gd name="T16" fmla="*/ 0 w 312"/>
                <a:gd name="T17" fmla="*/ 0 h 196"/>
                <a:gd name="T18" fmla="*/ 0 w 312"/>
                <a:gd name="T19" fmla="*/ 0 h 196"/>
                <a:gd name="T20" fmla="*/ 0 w 312"/>
                <a:gd name="T21" fmla="*/ 0 h 196"/>
                <a:gd name="T22" fmla="*/ 0 w 312"/>
                <a:gd name="T23" fmla="*/ 0 h 196"/>
                <a:gd name="T24" fmla="*/ 0 w 312"/>
                <a:gd name="T25" fmla="*/ 0 h 196"/>
                <a:gd name="T26" fmla="*/ 0 w 312"/>
                <a:gd name="T27" fmla="*/ 0 h 196"/>
                <a:gd name="T28" fmla="*/ 0 w 312"/>
                <a:gd name="T29" fmla="*/ 0 h 196"/>
                <a:gd name="T30" fmla="*/ 0 w 312"/>
                <a:gd name="T31" fmla="*/ 0 h 196"/>
                <a:gd name="T32" fmla="*/ 0 w 312"/>
                <a:gd name="T33" fmla="*/ 0 h 196"/>
                <a:gd name="T34" fmla="*/ 0 w 312"/>
                <a:gd name="T35" fmla="*/ 0 h 196"/>
                <a:gd name="T36" fmla="*/ 0 w 312"/>
                <a:gd name="T37" fmla="*/ 0 h 196"/>
                <a:gd name="T38" fmla="*/ 0 w 312"/>
                <a:gd name="T39" fmla="*/ 0 h 196"/>
                <a:gd name="T40" fmla="*/ 0 w 312"/>
                <a:gd name="T41" fmla="*/ 0 h 196"/>
                <a:gd name="T42" fmla="*/ 0 w 312"/>
                <a:gd name="T43" fmla="*/ 0 h 196"/>
                <a:gd name="T44" fmla="*/ 0 w 312"/>
                <a:gd name="T45" fmla="*/ 0 h 196"/>
                <a:gd name="T46" fmla="*/ 0 w 312"/>
                <a:gd name="T47" fmla="*/ 0 h 196"/>
                <a:gd name="T48" fmla="*/ 0 w 312"/>
                <a:gd name="T49" fmla="*/ 0 h 196"/>
                <a:gd name="T50" fmla="*/ 0 w 312"/>
                <a:gd name="T51" fmla="*/ 0 h 196"/>
                <a:gd name="T52" fmla="*/ 0 w 312"/>
                <a:gd name="T53" fmla="*/ 0 h 196"/>
                <a:gd name="T54" fmla="*/ 0 w 312"/>
                <a:gd name="T55" fmla="*/ 0 h 196"/>
                <a:gd name="T56" fmla="*/ 0 w 312"/>
                <a:gd name="T57" fmla="*/ 0 h 196"/>
                <a:gd name="T58" fmla="*/ 0 w 312"/>
                <a:gd name="T59" fmla="*/ 0 h 196"/>
                <a:gd name="T60" fmla="*/ 0 w 312"/>
                <a:gd name="T61" fmla="*/ 0 h 196"/>
                <a:gd name="T62" fmla="*/ 0 w 312"/>
                <a:gd name="T63" fmla="*/ 0 h 196"/>
                <a:gd name="T64" fmla="*/ 0 w 312"/>
                <a:gd name="T65" fmla="*/ 0 h 196"/>
                <a:gd name="T66" fmla="*/ 0 w 312"/>
                <a:gd name="T67" fmla="*/ 0 h 196"/>
                <a:gd name="T68" fmla="*/ 0 w 312"/>
                <a:gd name="T69" fmla="*/ 0 h 196"/>
                <a:gd name="T70" fmla="*/ 0 w 312"/>
                <a:gd name="T71" fmla="*/ 0 h 196"/>
                <a:gd name="T72" fmla="*/ 0 w 312"/>
                <a:gd name="T73" fmla="*/ 0 h 196"/>
                <a:gd name="T74" fmla="*/ 0 w 312"/>
                <a:gd name="T75" fmla="*/ 0 h 196"/>
                <a:gd name="T76" fmla="*/ 0 w 312"/>
                <a:gd name="T77" fmla="*/ 0 h 196"/>
                <a:gd name="T78" fmla="*/ 0 w 312"/>
                <a:gd name="T79" fmla="*/ 0 h 196"/>
                <a:gd name="T80" fmla="*/ 0 w 312"/>
                <a:gd name="T81" fmla="*/ 0 h 196"/>
                <a:gd name="T82" fmla="*/ 0 w 312"/>
                <a:gd name="T83" fmla="*/ 0 h 196"/>
                <a:gd name="T84" fmla="*/ 0 w 312"/>
                <a:gd name="T85" fmla="*/ 0 h 196"/>
                <a:gd name="T86" fmla="*/ 0 w 312"/>
                <a:gd name="T87" fmla="*/ 0 h 196"/>
                <a:gd name="T88" fmla="*/ 0 w 312"/>
                <a:gd name="T89" fmla="*/ 0 h 196"/>
                <a:gd name="T90" fmla="*/ 0 w 312"/>
                <a:gd name="T91" fmla="*/ 0 h 196"/>
                <a:gd name="T92" fmla="*/ 0 w 312"/>
                <a:gd name="T93" fmla="*/ 0 h 196"/>
                <a:gd name="T94" fmla="*/ 0 w 312"/>
                <a:gd name="T95" fmla="*/ 0 h 196"/>
                <a:gd name="T96" fmla="*/ 0 w 312"/>
                <a:gd name="T97" fmla="*/ 0 h 196"/>
                <a:gd name="T98" fmla="*/ 0 w 312"/>
                <a:gd name="T99" fmla="*/ 0 h 196"/>
                <a:gd name="T100" fmla="*/ 0 w 312"/>
                <a:gd name="T101" fmla="*/ 0 h 196"/>
                <a:gd name="T102" fmla="*/ 0 w 312"/>
                <a:gd name="T103" fmla="*/ 0 h 196"/>
                <a:gd name="T104" fmla="*/ 0 w 312"/>
                <a:gd name="T105" fmla="*/ 0 h 196"/>
                <a:gd name="T106" fmla="*/ 0 w 312"/>
                <a:gd name="T107" fmla="*/ 0 h 196"/>
                <a:gd name="T108" fmla="*/ 0 w 312"/>
                <a:gd name="T109" fmla="*/ 0 h 196"/>
                <a:gd name="T110" fmla="*/ 0 w 312"/>
                <a:gd name="T111" fmla="*/ 0 h 196"/>
                <a:gd name="T112" fmla="*/ 0 w 312"/>
                <a:gd name="T113" fmla="*/ 0 h 196"/>
                <a:gd name="T114" fmla="*/ 0 w 312"/>
                <a:gd name="T115" fmla="*/ 0 h 19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312"/>
                <a:gd name="T175" fmla="*/ 0 h 196"/>
                <a:gd name="T176" fmla="*/ 312 w 312"/>
                <a:gd name="T177" fmla="*/ 196 h 19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312" h="196">
                  <a:moveTo>
                    <a:pt x="17" y="0"/>
                  </a:moveTo>
                  <a:lnTo>
                    <a:pt x="15" y="0"/>
                  </a:lnTo>
                  <a:lnTo>
                    <a:pt x="12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2" y="16"/>
                  </a:lnTo>
                  <a:lnTo>
                    <a:pt x="2" y="21"/>
                  </a:lnTo>
                  <a:lnTo>
                    <a:pt x="8" y="29"/>
                  </a:lnTo>
                  <a:lnTo>
                    <a:pt x="10" y="37"/>
                  </a:lnTo>
                  <a:lnTo>
                    <a:pt x="13" y="44"/>
                  </a:lnTo>
                  <a:lnTo>
                    <a:pt x="17" y="52"/>
                  </a:lnTo>
                  <a:lnTo>
                    <a:pt x="21" y="61"/>
                  </a:lnTo>
                  <a:lnTo>
                    <a:pt x="25" y="67"/>
                  </a:lnTo>
                  <a:lnTo>
                    <a:pt x="29" y="76"/>
                  </a:lnTo>
                  <a:lnTo>
                    <a:pt x="31" y="84"/>
                  </a:lnTo>
                  <a:lnTo>
                    <a:pt x="34" y="92"/>
                  </a:lnTo>
                  <a:lnTo>
                    <a:pt x="34" y="99"/>
                  </a:lnTo>
                  <a:lnTo>
                    <a:pt x="36" y="109"/>
                  </a:lnTo>
                  <a:lnTo>
                    <a:pt x="36" y="116"/>
                  </a:lnTo>
                  <a:lnTo>
                    <a:pt x="36" y="128"/>
                  </a:lnTo>
                  <a:lnTo>
                    <a:pt x="34" y="134"/>
                  </a:lnTo>
                  <a:lnTo>
                    <a:pt x="34" y="141"/>
                  </a:lnTo>
                  <a:lnTo>
                    <a:pt x="36" y="151"/>
                  </a:lnTo>
                  <a:lnTo>
                    <a:pt x="40" y="158"/>
                  </a:lnTo>
                  <a:lnTo>
                    <a:pt x="50" y="172"/>
                  </a:lnTo>
                  <a:lnTo>
                    <a:pt x="63" y="183"/>
                  </a:lnTo>
                  <a:lnTo>
                    <a:pt x="70" y="187"/>
                  </a:lnTo>
                  <a:lnTo>
                    <a:pt x="78" y="191"/>
                  </a:lnTo>
                  <a:lnTo>
                    <a:pt x="88" y="192"/>
                  </a:lnTo>
                  <a:lnTo>
                    <a:pt x="95" y="196"/>
                  </a:lnTo>
                  <a:lnTo>
                    <a:pt x="105" y="196"/>
                  </a:lnTo>
                  <a:lnTo>
                    <a:pt x="116" y="196"/>
                  </a:lnTo>
                  <a:lnTo>
                    <a:pt x="126" y="194"/>
                  </a:lnTo>
                  <a:lnTo>
                    <a:pt x="137" y="194"/>
                  </a:lnTo>
                  <a:lnTo>
                    <a:pt x="139" y="192"/>
                  </a:lnTo>
                  <a:lnTo>
                    <a:pt x="146" y="192"/>
                  </a:lnTo>
                  <a:lnTo>
                    <a:pt x="154" y="192"/>
                  </a:lnTo>
                  <a:lnTo>
                    <a:pt x="160" y="192"/>
                  </a:lnTo>
                  <a:lnTo>
                    <a:pt x="156" y="185"/>
                  </a:lnTo>
                  <a:lnTo>
                    <a:pt x="152" y="179"/>
                  </a:lnTo>
                  <a:lnTo>
                    <a:pt x="141" y="179"/>
                  </a:lnTo>
                  <a:lnTo>
                    <a:pt x="131" y="179"/>
                  </a:lnTo>
                  <a:lnTo>
                    <a:pt x="124" y="177"/>
                  </a:lnTo>
                  <a:lnTo>
                    <a:pt x="116" y="175"/>
                  </a:lnTo>
                  <a:lnTo>
                    <a:pt x="108" y="172"/>
                  </a:lnTo>
                  <a:lnTo>
                    <a:pt x="101" y="168"/>
                  </a:lnTo>
                  <a:lnTo>
                    <a:pt x="95" y="162"/>
                  </a:lnTo>
                  <a:lnTo>
                    <a:pt x="91" y="158"/>
                  </a:lnTo>
                  <a:lnTo>
                    <a:pt x="86" y="151"/>
                  </a:lnTo>
                  <a:lnTo>
                    <a:pt x="82" y="145"/>
                  </a:lnTo>
                  <a:lnTo>
                    <a:pt x="78" y="137"/>
                  </a:lnTo>
                  <a:lnTo>
                    <a:pt x="76" y="130"/>
                  </a:lnTo>
                  <a:lnTo>
                    <a:pt x="72" y="122"/>
                  </a:lnTo>
                  <a:lnTo>
                    <a:pt x="72" y="113"/>
                  </a:lnTo>
                  <a:lnTo>
                    <a:pt x="72" y="105"/>
                  </a:lnTo>
                  <a:lnTo>
                    <a:pt x="74" y="97"/>
                  </a:lnTo>
                  <a:lnTo>
                    <a:pt x="72" y="88"/>
                  </a:lnTo>
                  <a:lnTo>
                    <a:pt x="72" y="80"/>
                  </a:lnTo>
                  <a:lnTo>
                    <a:pt x="69" y="73"/>
                  </a:lnTo>
                  <a:lnTo>
                    <a:pt x="67" y="67"/>
                  </a:lnTo>
                  <a:lnTo>
                    <a:pt x="59" y="52"/>
                  </a:lnTo>
                  <a:lnTo>
                    <a:pt x="53" y="38"/>
                  </a:lnTo>
                  <a:lnTo>
                    <a:pt x="67" y="40"/>
                  </a:lnTo>
                  <a:lnTo>
                    <a:pt x="82" y="42"/>
                  </a:lnTo>
                  <a:lnTo>
                    <a:pt x="97" y="42"/>
                  </a:lnTo>
                  <a:lnTo>
                    <a:pt x="114" y="42"/>
                  </a:lnTo>
                  <a:lnTo>
                    <a:pt x="129" y="42"/>
                  </a:lnTo>
                  <a:lnTo>
                    <a:pt x="146" y="42"/>
                  </a:lnTo>
                  <a:lnTo>
                    <a:pt x="162" y="42"/>
                  </a:lnTo>
                  <a:lnTo>
                    <a:pt x="181" y="42"/>
                  </a:lnTo>
                  <a:lnTo>
                    <a:pt x="194" y="42"/>
                  </a:lnTo>
                  <a:lnTo>
                    <a:pt x="211" y="46"/>
                  </a:lnTo>
                  <a:lnTo>
                    <a:pt x="224" y="50"/>
                  </a:lnTo>
                  <a:lnTo>
                    <a:pt x="240" y="57"/>
                  </a:lnTo>
                  <a:lnTo>
                    <a:pt x="251" y="63"/>
                  </a:lnTo>
                  <a:lnTo>
                    <a:pt x="264" y="73"/>
                  </a:lnTo>
                  <a:lnTo>
                    <a:pt x="274" y="86"/>
                  </a:lnTo>
                  <a:lnTo>
                    <a:pt x="283" y="101"/>
                  </a:lnTo>
                  <a:lnTo>
                    <a:pt x="289" y="105"/>
                  </a:lnTo>
                  <a:lnTo>
                    <a:pt x="297" y="113"/>
                  </a:lnTo>
                  <a:lnTo>
                    <a:pt x="306" y="118"/>
                  </a:lnTo>
                  <a:lnTo>
                    <a:pt x="312" y="122"/>
                  </a:lnTo>
                  <a:lnTo>
                    <a:pt x="310" y="109"/>
                  </a:lnTo>
                  <a:lnTo>
                    <a:pt x="310" y="99"/>
                  </a:lnTo>
                  <a:lnTo>
                    <a:pt x="306" y="90"/>
                  </a:lnTo>
                  <a:lnTo>
                    <a:pt x="306" y="82"/>
                  </a:lnTo>
                  <a:lnTo>
                    <a:pt x="300" y="75"/>
                  </a:lnTo>
                  <a:lnTo>
                    <a:pt x="297" y="67"/>
                  </a:lnTo>
                  <a:lnTo>
                    <a:pt x="289" y="59"/>
                  </a:lnTo>
                  <a:lnTo>
                    <a:pt x="283" y="54"/>
                  </a:lnTo>
                  <a:lnTo>
                    <a:pt x="276" y="48"/>
                  </a:lnTo>
                  <a:lnTo>
                    <a:pt x="268" y="42"/>
                  </a:lnTo>
                  <a:lnTo>
                    <a:pt x="259" y="38"/>
                  </a:lnTo>
                  <a:lnTo>
                    <a:pt x="251" y="35"/>
                  </a:lnTo>
                  <a:lnTo>
                    <a:pt x="242" y="31"/>
                  </a:lnTo>
                  <a:lnTo>
                    <a:pt x="234" y="29"/>
                  </a:lnTo>
                  <a:lnTo>
                    <a:pt x="224" y="29"/>
                  </a:lnTo>
                  <a:lnTo>
                    <a:pt x="217" y="29"/>
                  </a:lnTo>
                  <a:lnTo>
                    <a:pt x="203" y="25"/>
                  </a:lnTo>
                  <a:lnTo>
                    <a:pt x="190" y="25"/>
                  </a:lnTo>
                  <a:lnTo>
                    <a:pt x="177" y="23"/>
                  </a:lnTo>
                  <a:lnTo>
                    <a:pt x="165" y="23"/>
                  </a:lnTo>
                  <a:lnTo>
                    <a:pt x="152" y="23"/>
                  </a:lnTo>
                  <a:lnTo>
                    <a:pt x="137" y="23"/>
                  </a:lnTo>
                  <a:lnTo>
                    <a:pt x="126" y="23"/>
                  </a:lnTo>
                  <a:lnTo>
                    <a:pt x="114" y="23"/>
                  </a:lnTo>
                  <a:lnTo>
                    <a:pt x="101" y="21"/>
                  </a:lnTo>
                  <a:lnTo>
                    <a:pt x="88" y="21"/>
                  </a:lnTo>
                  <a:lnTo>
                    <a:pt x="74" y="19"/>
                  </a:lnTo>
                  <a:lnTo>
                    <a:pt x="63" y="18"/>
                  </a:lnTo>
                  <a:lnTo>
                    <a:pt x="50" y="14"/>
                  </a:lnTo>
                  <a:lnTo>
                    <a:pt x="38" y="10"/>
                  </a:lnTo>
                  <a:lnTo>
                    <a:pt x="27" y="6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6" name="Freeform 54">
              <a:extLst>
                <a:ext uri="{FF2B5EF4-FFF2-40B4-BE49-F238E27FC236}">
                  <a16:creationId xmlns:a16="http://schemas.microsoft.com/office/drawing/2014/main" id="{28B2D98E-497B-C6FC-0A64-954FB7474C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4" y="921"/>
              <a:ext cx="29" cy="24"/>
            </a:xfrm>
            <a:custGeom>
              <a:avLst/>
              <a:gdLst>
                <a:gd name="T0" fmla="*/ 0 w 93"/>
                <a:gd name="T1" fmla="*/ 0 h 83"/>
                <a:gd name="T2" fmla="*/ 0 w 93"/>
                <a:gd name="T3" fmla="*/ 0 h 83"/>
                <a:gd name="T4" fmla="*/ 0 w 93"/>
                <a:gd name="T5" fmla="*/ 0 h 83"/>
                <a:gd name="T6" fmla="*/ 0 w 93"/>
                <a:gd name="T7" fmla="*/ 0 h 83"/>
                <a:gd name="T8" fmla="*/ 0 w 93"/>
                <a:gd name="T9" fmla="*/ 0 h 83"/>
                <a:gd name="T10" fmla="*/ 0 w 93"/>
                <a:gd name="T11" fmla="*/ 0 h 83"/>
                <a:gd name="T12" fmla="*/ 0 w 93"/>
                <a:gd name="T13" fmla="*/ 0 h 83"/>
                <a:gd name="T14" fmla="*/ 0 w 93"/>
                <a:gd name="T15" fmla="*/ 0 h 83"/>
                <a:gd name="T16" fmla="*/ 0 w 93"/>
                <a:gd name="T17" fmla="*/ 0 h 83"/>
                <a:gd name="T18" fmla="*/ 0 w 93"/>
                <a:gd name="T19" fmla="*/ 0 h 83"/>
                <a:gd name="T20" fmla="*/ 0 w 93"/>
                <a:gd name="T21" fmla="*/ 0 h 83"/>
                <a:gd name="T22" fmla="*/ 0 w 93"/>
                <a:gd name="T23" fmla="*/ 0 h 83"/>
                <a:gd name="T24" fmla="*/ 0 w 93"/>
                <a:gd name="T25" fmla="*/ 0 h 83"/>
                <a:gd name="T26" fmla="*/ 0 w 93"/>
                <a:gd name="T27" fmla="*/ 0 h 83"/>
                <a:gd name="T28" fmla="*/ 0 w 93"/>
                <a:gd name="T29" fmla="*/ 0 h 83"/>
                <a:gd name="T30" fmla="*/ 0 w 93"/>
                <a:gd name="T31" fmla="*/ 0 h 83"/>
                <a:gd name="T32" fmla="*/ 0 w 93"/>
                <a:gd name="T33" fmla="*/ 0 h 83"/>
                <a:gd name="T34" fmla="*/ 0 w 93"/>
                <a:gd name="T35" fmla="*/ 0 h 83"/>
                <a:gd name="T36" fmla="*/ 0 w 93"/>
                <a:gd name="T37" fmla="*/ 0 h 83"/>
                <a:gd name="T38" fmla="*/ 0 w 93"/>
                <a:gd name="T39" fmla="*/ 0 h 83"/>
                <a:gd name="T40" fmla="*/ 0 w 93"/>
                <a:gd name="T41" fmla="*/ 0 h 83"/>
                <a:gd name="T42" fmla="*/ 0 w 93"/>
                <a:gd name="T43" fmla="*/ 0 h 83"/>
                <a:gd name="T44" fmla="*/ 0 w 93"/>
                <a:gd name="T45" fmla="*/ 0 h 83"/>
                <a:gd name="T46" fmla="*/ 0 w 93"/>
                <a:gd name="T47" fmla="*/ 0 h 83"/>
                <a:gd name="T48" fmla="*/ 0 w 93"/>
                <a:gd name="T49" fmla="*/ 0 h 83"/>
                <a:gd name="T50" fmla="*/ 0 w 93"/>
                <a:gd name="T51" fmla="*/ 0 h 83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93"/>
                <a:gd name="T79" fmla="*/ 0 h 83"/>
                <a:gd name="T80" fmla="*/ 93 w 93"/>
                <a:gd name="T81" fmla="*/ 83 h 83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93" h="83">
                  <a:moveTo>
                    <a:pt x="19" y="0"/>
                  </a:moveTo>
                  <a:lnTo>
                    <a:pt x="15" y="0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0"/>
                  </a:lnTo>
                  <a:lnTo>
                    <a:pt x="4" y="15"/>
                  </a:lnTo>
                  <a:lnTo>
                    <a:pt x="12" y="28"/>
                  </a:lnTo>
                  <a:lnTo>
                    <a:pt x="21" y="41"/>
                  </a:lnTo>
                  <a:lnTo>
                    <a:pt x="34" y="55"/>
                  </a:lnTo>
                  <a:lnTo>
                    <a:pt x="40" y="60"/>
                  </a:lnTo>
                  <a:lnTo>
                    <a:pt x="48" y="66"/>
                  </a:lnTo>
                  <a:lnTo>
                    <a:pt x="55" y="70"/>
                  </a:lnTo>
                  <a:lnTo>
                    <a:pt x="63" y="74"/>
                  </a:lnTo>
                  <a:lnTo>
                    <a:pt x="70" y="76"/>
                  </a:lnTo>
                  <a:lnTo>
                    <a:pt x="78" y="79"/>
                  </a:lnTo>
                  <a:lnTo>
                    <a:pt x="84" y="79"/>
                  </a:lnTo>
                  <a:lnTo>
                    <a:pt x="93" y="83"/>
                  </a:lnTo>
                  <a:lnTo>
                    <a:pt x="89" y="70"/>
                  </a:lnTo>
                  <a:lnTo>
                    <a:pt x="82" y="57"/>
                  </a:lnTo>
                  <a:lnTo>
                    <a:pt x="70" y="47"/>
                  </a:lnTo>
                  <a:lnTo>
                    <a:pt x="61" y="40"/>
                  </a:lnTo>
                  <a:lnTo>
                    <a:pt x="48" y="30"/>
                  </a:lnTo>
                  <a:lnTo>
                    <a:pt x="34" y="21"/>
                  </a:lnTo>
                  <a:lnTo>
                    <a:pt x="23" y="11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7" name="Freeform 55">
              <a:extLst>
                <a:ext uri="{FF2B5EF4-FFF2-40B4-BE49-F238E27FC236}">
                  <a16:creationId xmlns:a16="http://schemas.microsoft.com/office/drawing/2014/main" id="{51C4C34C-1DFD-27EE-B100-9FCA00D230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57" y="885"/>
              <a:ext cx="55" cy="14"/>
            </a:xfrm>
            <a:custGeom>
              <a:avLst/>
              <a:gdLst>
                <a:gd name="T0" fmla="*/ 0 w 181"/>
                <a:gd name="T1" fmla="*/ 0 h 50"/>
                <a:gd name="T2" fmla="*/ 0 w 181"/>
                <a:gd name="T3" fmla="*/ 0 h 50"/>
                <a:gd name="T4" fmla="*/ 0 w 181"/>
                <a:gd name="T5" fmla="*/ 0 h 50"/>
                <a:gd name="T6" fmla="*/ 0 w 181"/>
                <a:gd name="T7" fmla="*/ 0 h 50"/>
                <a:gd name="T8" fmla="*/ 0 w 181"/>
                <a:gd name="T9" fmla="*/ 0 h 50"/>
                <a:gd name="T10" fmla="*/ 0 w 181"/>
                <a:gd name="T11" fmla="*/ 0 h 50"/>
                <a:gd name="T12" fmla="*/ 0 w 181"/>
                <a:gd name="T13" fmla="*/ 0 h 50"/>
                <a:gd name="T14" fmla="*/ 0 w 181"/>
                <a:gd name="T15" fmla="*/ 0 h 50"/>
                <a:gd name="T16" fmla="*/ 0 w 181"/>
                <a:gd name="T17" fmla="*/ 0 h 50"/>
                <a:gd name="T18" fmla="*/ 0 w 181"/>
                <a:gd name="T19" fmla="*/ 0 h 50"/>
                <a:gd name="T20" fmla="*/ 0 w 181"/>
                <a:gd name="T21" fmla="*/ 0 h 50"/>
                <a:gd name="T22" fmla="*/ 0 w 181"/>
                <a:gd name="T23" fmla="*/ 0 h 50"/>
                <a:gd name="T24" fmla="*/ 0 w 181"/>
                <a:gd name="T25" fmla="*/ 0 h 50"/>
                <a:gd name="T26" fmla="*/ 0 w 181"/>
                <a:gd name="T27" fmla="*/ 0 h 50"/>
                <a:gd name="T28" fmla="*/ 0 w 181"/>
                <a:gd name="T29" fmla="*/ 0 h 50"/>
                <a:gd name="T30" fmla="*/ 0 w 181"/>
                <a:gd name="T31" fmla="*/ 0 h 50"/>
                <a:gd name="T32" fmla="*/ 0 w 181"/>
                <a:gd name="T33" fmla="*/ 0 h 50"/>
                <a:gd name="T34" fmla="*/ 0 w 181"/>
                <a:gd name="T35" fmla="*/ 0 h 50"/>
                <a:gd name="T36" fmla="*/ 0 w 181"/>
                <a:gd name="T37" fmla="*/ 0 h 50"/>
                <a:gd name="T38" fmla="*/ 0 w 181"/>
                <a:gd name="T39" fmla="*/ 0 h 50"/>
                <a:gd name="T40" fmla="*/ 0 w 181"/>
                <a:gd name="T41" fmla="*/ 0 h 50"/>
                <a:gd name="T42" fmla="*/ 0 w 181"/>
                <a:gd name="T43" fmla="*/ 0 h 50"/>
                <a:gd name="T44" fmla="*/ 0 w 181"/>
                <a:gd name="T45" fmla="*/ 0 h 50"/>
                <a:gd name="T46" fmla="*/ 0 w 181"/>
                <a:gd name="T47" fmla="*/ 0 h 50"/>
                <a:gd name="T48" fmla="*/ 0 w 181"/>
                <a:gd name="T49" fmla="*/ 0 h 50"/>
                <a:gd name="T50" fmla="*/ 0 w 181"/>
                <a:gd name="T51" fmla="*/ 0 h 50"/>
                <a:gd name="T52" fmla="*/ 0 w 181"/>
                <a:gd name="T53" fmla="*/ 0 h 50"/>
                <a:gd name="T54" fmla="*/ 0 w 181"/>
                <a:gd name="T55" fmla="*/ 0 h 50"/>
                <a:gd name="T56" fmla="*/ 0 w 181"/>
                <a:gd name="T57" fmla="*/ 0 h 50"/>
                <a:gd name="T58" fmla="*/ 0 w 181"/>
                <a:gd name="T59" fmla="*/ 0 h 50"/>
                <a:gd name="T60" fmla="*/ 0 w 181"/>
                <a:gd name="T61" fmla="*/ 0 h 50"/>
                <a:gd name="T62" fmla="*/ 0 w 181"/>
                <a:gd name="T63" fmla="*/ 0 h 50"/>
                <a:gd name="T64" fmla="*/ 0 w 181"/>
                <a:gd name="T65" fmla="*/ 0 h 50"/>
                <a:gd name="T66" fmla="*/ 0 w 181"/>
                <a:gd name="T67" fmla="*/ 0 h 50"/>
                <a:gd name="T68" fmla="*/ 0 w 181"/>
                <a:gd name="T69" fmla="*/ 0 h 50"/>
                <a:gd name="T70" fmla="*/ 0 w 181"/>
                <a:gd name="T71" fmla="*/ 0 h 50"/>
                <a:gd name="T72" fmla="*/ 0 w 181"/>
                <a:gd name="T73" fmla="*/ 0 h 50"/>
                <a:gd name="T74" fmla="*/ 0 w 181"/>
                <a:gd name="T75" fmla="*/ 0 h 50"/>
                <a:gd name="T76" fmla="*/ 0 w 181"/>
                <a:gd name="T77" fmla="*/ 0 h 50"/>
                <a:gd name="T78" fmla="*/ 0 w 181"/>
                <a:gd name="T79" fmla="*/ 0 h 50"/>
                <a:gd name="T80" fmla="*/ 0 w 181"/>
                <a:gd name="T81" fmla="*/ 0 h 50"/>
                <a:gd name="T82" fmla="*/ 0 w 181"/>
                <a:gd name="T83" fmla="*/ 0 h 50"/>
                <a:gd name="T84" fmla="*/ 0 w 181"/>
                <a:gd name="T85" fmla="*/ 0 h 50"/>
                <a:gd name="T86" fmla="*/ 0 w 181"/>
                <a:gd name="T87" fmla="*/ 0 h 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81"/>
                <a:gd name="T133" fmla="*/ 0 h 50"/>
                <a:gd name="T134" fmla="*/ 181 w 181"/>
                <a:gd name="T135" fmla="*/ 50 h 5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81" h="50">
                  <a:moveTo>
                    <a:pt x="19" y="0"/>
                  </a:moveTo>
                  <a:lnTo>
                    <a:pt x="15" y="0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10"/>
                  </a:lnTo>
                  <a:lnTo>
                    <a:pt x="6" y="21"/>
                  </a:lnTo>
                  <a:lnTo>
                    <a:pt x="12" y="31"/>
                  </a:lnTo>
                  <a:lnTo>
                    <a:pt x="19" y="42"/>
                  </a:lnTo>
                  <a:lnTo>
                    <a:pt x="29" y="48"/>
                  </a:lnTo>
                  <a:lnTo>
                    <a:pt x="38" y="50"/>
                  </a:lnTo>
                  <a:lnTo>
                    <a:pt x="48" y="48"/>
                  </a:lnTo>
                  <a:lnTo>
                    <a:pt x="57" y="38"/>
                  </a:lnTo>
                  <a:lnTo>
                    <a:pt x="65" y="34"/>
                  </a:lnTo>
                  <a:lnTo>
                    <a:pt x="73" y="32"/>
                  </a:lnTo>
                  <a:lnTo>
                    <a:pt x="80" y="32"/>
                  </a:lnTo>
                  <a:lnTo>
                    <a:pt x="90" y="32"/>
                  </a:lnTo>
                  <a:lnTo>
                    <a:pt x="97" y="32"/>
                  </a:lnTo>
                  <a:lnTo>
                    <a:pt x="105" y="32"/>
                  </a:lnTo>
                  <a:lnTo>
                    <a:pt x="112" y="32"/>
                  </a:lnTo>
                  <a:lnTo>
                    <a:pt x="122" y="32"/>
                  </a:lnTo>
                  <a:lnTo>
                    <a:pt x="135" y="34"/>
                  </a:lnTo>
                  <a:lnTo>
                    <a:pt x="150" y="38"/>
                  </a:lnTo>
                  <a:lnTo>
                    <a:pt x="156" y="40"/>
                  </a:lnTo>
                  <a:lnTo>
                    <a:pt x="164" y="42"/>
                  </a:lnTo>
                  <a:lnTo>
                    <a:pt x="173" y="44"/>
                  </a:lnTo>
                  <a:lnTo>
                    <a:pt x="181" y="48"/>
                  </a:lnTo>
                  <a:lnTo>
                    <a:pt x="179" y="34"/>
                  </a:lnTo>
                  <a:lnTo>
                    <a:pt x="179" y="23"/>
                  </a:lnTo>
                  <a:lnTo>
                    <a:pt x="169" y="17"/>
                  </a:lnTo>
                  <a:lnTo>
                    <a:pt x="162" y="13"/>
                  </a:lnTo>
                  <a:lnTo>
                    <a:pt x="154" y="10"/>
                  </a:lnTo>
                  <a:lnTo>
                    <a:pt x="150" y="8"/>
                  </a:lnTo>
                  <a:lnTo>
                    <a:pt x="135" y="4"/>
                  </a:lnTo>
                  <a:lnTo>
                    <a:pt x="124" y="4"/>
                  </a:lnTo>
                  <a:lnTo>
                    <a:pt x="114" y="4"/>
                  </a:lnTo>
                  <a:lnTo>
                    <a:pt x="107" y="4"/>
                  </a:lnTo>
                  <a:lnTo>
                    <a:pt x="95" y="4"/>
                  </a:lnTo>
                  <a:lnTo>
                    <a:pt x="86" y="4"/>
                  </a:lnTo>
                  <a:lnTo>
                    <a:pt x="71" y="2"/>
                  </a:lnTo>
                  <a:lnTo>
                    <a:pt x="55" y="2"/>
                  </a:lnTo>
                  <a:lnTo>
                    <a:pt x="38" y="0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8" name="Freeform 56">
              <a:extLst>
                <a:ext uri="{FF2B5EF4-FFF2-40B4-BE49-F238E27FC236}">
                  <a16:creationId xmlns:a16="http://schemas.microsoft.com/office/drawing/2014/main" id="{5C2ACE31-FBB7-BC73-0D31-3DE47FB329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2" y="1000"/>
              <a:ext cx="20" cy="23"/>
            </a:xfrm>
            <a:custGeom>
              <a:avLst/>
              <a:gdLst>
                <a:gd name="T0" fmla="*/ 0 w 65"/>
                <a:gd name="T1" fmla="*/ 0 h 82"/>
                <a:gd name="T2" fmla="*/ 0 w 65"/>
                <a:gd name="T3" fmla="*/ 0 h 82"/>
                <a:gd name="T4" fmla="*/ 0 w 65"/>
                <a:gd name="T5" fmla="*/ 0 h 82"/>
                <a:gd name="T6" fmla="*/ 0 w 65"/>
                <a:gd name="T7" fmla="*/ 0 h 82"/>
                <a:gd name="T8" fmla="*/ 0 w 65"/>
                <a:gd name="T9" fmla="*/ 0 h 82"/>
                <a:gd name="T10" fmla="*/ 0 w 65"/>
                <a:gd name="T11" fmla="*/ 0 h 82"/>
                <a:gd name="T12" fmla="*/ 0 w 65"/>
                <a:gd name="T13" fmla="*/ 0 h 82"/>
                <a:gd name="T14" fmla="*/ 0 w 65"/>
                <a:gd name="T15" fmla="*/ 0 h 82"/>
                <a:gd name="T16" fmla="*/ 0 w 65"/>
                <a:gd name="T17" fmla="*/ 0 h 82"/>
                <a:gd name="T18" fmla="*/ 0 w 65"/>
                <a:gd name="T19" fmla="*/ 0 h 82"/>
                <a:gd name="T20" fmla="*/ 0 w 65"/>
                <a:gd name="T21" fmla="*/ 0 h 82"/>
                <a:gd name="T22" fmla="*/ 0 w 65"/>
                <a:gd name="T23" fmla="*/ 0 h 82"/>
                <a:gd name="T24" fmla="*/ 0 w 65"/>
                <a:gd name="T25" fmla="*/ 0 h 82"/>
                <a:gd name="T26" fmla="*/ 0 w 65"/>
                <a:gd name="T27" fmla="*/ 0 h 82"/>
                <a:gd name="T28" fmla="*/ 0 w 65"/>
                <a:gd name="T29" fmla="*/ 0 h 82"/>
                <a:gd name="T30" fmla="*/ 0 w 65"/>
                <a:gd name="T31" fmla="*/ 0 h 82"/>
                <a:gd name="T32" fmla="*/ 0 w 65"/>
                <a:gd name="T33" fmla="*/ 0 h 82"/>
                <a:gd name="T34" fmla="*/ 0 w 65"/>
                <a:gd name="T35" fmla="*/ 0 h 82"/>
                <a:gd name="T36" fmla="*/ 0 w 65"/>
                <a:gd name="T37" fmla="*/ 0 h 82"/>
                <a:gd name="T38" fmla="*/ 0 w 65"/>
                <a:gd name="T39" fmla="*/ 0 h 82"/>
                <a:gd name="T40" fmla="*/ 0 w 65"/>
                <a:gd name="T41" fmla="*/ 0 h 82"/>
                <a:gd name="T42" fmla="*/ 0 w 65"/>
                <a:gd name="T43" fmla="*/ 0 h 82"/>
                <a:gd name="T44" fmla="*/ 0 w 65"/>
                <a:gd name="T45" fmla="*/ 0 h 82"/>
                <a:gd name="T46" fmla="*/ 0 w 65"/>
                <a:gd name="T47" fmla="*/ 0 h 82"/>
                <a:gd name="T48" fmla="*/ 0 w 65"/>
                <a:gd name="T49" fmla="*/ 0 h 82"/>
                <a:gd name="T50" fmla="*/ 0 w 65"/>
                <a:gd name="T51" fmla="*/ 0 h 82"/>
                <a:gd name="T52" fmla="*/ 0 w 65"/>
                <a:gd name="T53" fmla="*/ 0 h 82"/>
                <a:gd name="T54" fmla="*/ 0 w 65"/>
                <a:gd name="T55" fmla="*/ 0 h 82"/>
                <a:gd name="T56" fmla="*/ 0 w 65"/>
                <a:gd name="T57" fmla="*/ 0 h 82"/>
                <a:gd name="T58" fmla="*/ 0 w 65"/>
                <a:gd name="T59" fmla="*/ 0 h 8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65"/>
                <a:gd name="T91" fmla="*/ 0 h 82"/>
                <a:gd name="T92" fmla="*/ 65 w 65"/>
                <a:gd name="T93" fmla="*/ 82 h 82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65" h="82">
                  <a:moveTo>
                    <a:pt x="48" y="6"/>
                  </a:moveTo>
                  <a:lnTo>
                    <a:pt x="38" y="2"/>
                  </a:lnTo>
                  <a:lnTo>
                    <a:pt x="29" y="0"/>
                  </a:lnTo>
                  <a:lnTo>
                    <a:pt x="15" y="0"/>
                  </a:lnTo>
                  <a:lnTo>
                    <a:pt x="8" y="0"/>
                  </a:lnTo>
                  <a:lnTo>
                    <a:pt x="0" y="4"/>
                  </a:lnTo>
                  <a:lnTo>
                    <a:pt x="4" y="9"/>
                  </a:lnTo>
                  <a:lnTo>
                    <a:pt x="6" y="13"/>
                  </a:lnTo>
                  <a:lnTo>
                    <a:pt x="11" y="19"/>
                  </a:lnTo>
                  <a:lnTo>
                    <a:pt x="19" y="25"/>
                  </a:lnTo>
                  <a:lnTo>
                    <a:pt x="32" y="32"/>
                  </a:lnTo>
                  <a:lnTo>
                    <a:pt x="30" y="34"/>
                  </a:lnTo>
                  <a:lnTo>
                    <a:pt x="30" y="40"/>
                  </a:lnTo>
                  <a:lnTo>
                    <a:pt x="29" y="47"/>
                  </a:lnTo>
                  <a:lnTo>
                    <a:pt x="29" y="57"/>
                  </a:lnTo>
                  <a:lnTo>
                    <a:pt x="25" y="65"/>
                  </a:lnTo>
                  <a:lnTo>
                    <a:pt x="23" y="72"/>
                  </a:lnTo>
                  <a:lnTo>
                    <a:pt x="23" y="78"/>
                  </a:lnTo>
                  <a:lnTo>
                    <a:pt x="23" y="82"/>
                  </a:lnTo>
                  <a:lnTo>
                    <a:pt x="32" y="80"/>
                  </a:lnTo>
                  <a:lnTo>
                    <a:pt x="42" y="80"/>
                  </a:lnTo>
                  <a:lnTo>
                    <a:pt x="49" y="76"/>
                  </a:lnTo>
                  <a:lnTo>
                    <a:pt x="55" y="74"/>
                  </a:lnTo>
                  <a:lnTo>
                    <a:pt x="63" y="61"/>
                  </a:lnTo>
                  <a:lnTo>
                    <a:pt x="65" y="49"/>
                  </a:lnTo>
                  <a:lnTo>
                    <a:pt x="63" y="34"/>
                  </a:lnTo>
                  <a:lnTo>
                    <a:pt x="61" y="23"/>
                  </a:lnTo>
                  <a:lnTo>
                    <a:pt x="53" y="11"/>
                  </a:lnTo>
                  <a:lnTo>
                    <a:pt x="48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9" name="Freeform 57">
              <a:extLst>
                <a:ext uri="{FF2B5EF4-FFF2-40B4-BE49-F238E27FC236}">
                  <a16:creationId xmlns:a16="http://schemas.microsoft.com/office/drawing/2014/main" id="{C36940C6-86B1-BA11-63D3-17B0A441FD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62" y="968"/>
              <a:ext cx="180" cy="10"/>
            </a:xfrm>
            <a:custGeom>
              <a:avLst/>
              <a:gdLst>
                <a:gd name="T0" fmla="*/ 0 w 589"/>
                <a:gd name="T1" fmla="*/ 0 h 36"/>
                <a:gd name="T2" fmla="*/ 0 w 589"/>
                <a:gd name="T3" fmla="*/ 0 h 36"/>
                <a:gd name="T4" fmla="*/ 0 w 589"/>
                <a:gd name="T5" fmla="*/ 0 h 36"/>
                <a:gd name="T6" fmla="*/ 0 w 589"/>
                <a:gd name="T7" fmla="*/ 0 h 36"/>
                <a:gd name="T8" fmla="*/ 0 w 589"/>
                <a:gd name="T9" fmla="*/ 0 h 36"/>
                <a:gd name="T10" fmla="*/ 0 w 589"/>
                <a:gd name="T11" fmla="*/ 0 h 36"/>
                <a:gd name="T12" fmla="*/ 0 w 589"/>
                <a:gd name="T13" fmla="*/ 0 h 36"/>
                <a:gd name="T14" fmla="*/ 0 w 589"/>
                <a:gd name="T15" fmla="*/ 0 h 36"/>
                <a:gd name="T16" fmla="*/ 0 w 589"/>
                <a:gd name="T17" fmla="*/ 0 h 36"/>
                <a:gd name="T18" fmla="*/ 0 w 589"/>
                <a:gd name="T19" fmla="*/ 0 h 36"/>
                <a:gd name="T20" fmla="*/ 0 w 589"/>
                <a:gd name="T21" fmla="*/ 0 h 36"/>
                <a:gd name="T22" fmla="*/ 0 w 589"/>
                <a:gd name="T23" fmla="*/ 0 h 36"/>
                <a:gd name="T24" fmla="*/ 0 w 589"/>
                <a:gd name="T25" fmla="*/ 0 h 36"/>
                <a:gd name="T26" fmla="*/ 0 w 589"/>
                <a:gd name="T27" fmla="*/ 0 h 36"/>
                <a:gd name="T28" fmla="*/ 0 w 589"/>
                <a:gd name="T29" fmla="*/ 0 h 36"/>
                <a:gd name="T30" fmla="*/ 0 w 589"/>
                <a:gd name="T31" fmla="*/ 0 h 36"/>
                <a:gd name="T32" fmla="*/ 0 w 589"/>
                <a:gd name="T33" fmla="*/ 0 h 36"/>
                <a:gd name="T34" fmla="*/ 0 w 589"/>
                <a:gd name="T35" fmla="*/ 0 h 36"/>
                <a:gd name="T36" fmla="*/ 0 w 589"/>
                <a:gd name="T37" fmla="*/ 0 h 36"/>
                <a:gd name="T38" fmla="*/ 0 w 589"/>
                <a:gd name="T39" fmla="*/ 0 h 36"/>
                <a:gd name="T40" fmla="*/ 0 w 589"/>
                <a:gd name="T41" fmla="*/ 0 h 36"/>
                <a:gd name="T42" fmla="*/ 0 w 589"/>
                <a:gd name="T43" fmla="*/ 0 h 36"/>
                <a:gd name="T44" fmla="*/ 0 w 589"/>
                <a:gd name="T45" fmla="*/ 0 h 36"/>
                <a:gd name="T46" fmla="*/ 0 w 589"/>
                <a:gd name="T47" fmla="*/ 0 h 36"/>
                <a:gd name="T48" fmla="*/ 0 w 589"/>
                <a:gd name="T49" fmla="*/ 0 h 36"/>
                <a:gd name="T50" fmla="*/ 0 w 589"/>
                <a:gd name="T51" fmla="*/ 0 h 36"/>
                <a:gd name="T52" fmla="*/ 0 w 589"/>
                <a:gd name="T53" fmla="*/ 0 h 36"/>
                <a:gd name="T54" fmla="*/ 0 w 589"/>
                <a:gd name="T55" fmla="*/ 0 h 36"/>
                <a:gd name="T56" fmla="*/ 0 w 589"/>
                <a:gd name="T57" fmla="*/ 0 h 36"/>
                <a:gd name="T58" fmla="*/ 0 w 589"/>
                <a:gd name="T59" fmla="*/ 0 h 36"/>
                <a:gd name="T60" fmla="*/ 0 w 589"/>
                <a:gd name="T61" fmla="*/ 0 h 36"/>
                <a:gd name="T62" fmla="*/ 0 w 589"/>
                <a:gd name="T63" fmla="*/ 0 h 36"/>
                <a:gd name="T64" fmla="*/ 0 w 589"/>
                <a:gd name="T65" fmla="*/ 0 h 36"/>
                <a:gd name="T66" fmla="*/ 0 w 589"/>
                <a:gd name="T67" fmla="*/ 0 h 36"/>
                <a:gd name="T68" fmla="*/ 0 w 589"/>
                <a:gd name="T69" fmla="*/ 0 h 36"/>
                <a:gd name="T70" fmla="*/ 0 w 589"/>
                <a:gd name="T71" fmla="*/ 0 h 36"/>
                <a:gd name="T72" fmla="*/ 0 w 589"/>
                <a:gd name="T73" fmla="*/ 0 h 36"/>
                <a:gd name="T74" fmla="*/ 0 w 589"/>
                <a:gd name="T75" fmla="*/ 0 h 36"/>
                <a:gd name="T76" fmla="*/ 0 w 589"/>
                <a:gd name="T77" fmla="*/ 0 h 36"/>
                <a:gd name="T78" fmla="*/ 0 w 589"/>
                <a:gd name="T79" fmla="*/ 0 h 36"/>
                <a:gd name="T80" fmla="*/ 0 w 589"/>
                <a:gd name="T81" fmla="*/ 0 h 36"/>
                <a:gd name="T82" fmla="*/ 0 w 589"/>
                <a:gd name="T83" fmla="*/ 0 h 36"/>
                <a:gd name="T84" fmla="*/ 0 w 589"/>
                <a:gd name="T85" fmla="*/ 0 h 36"/>
                <a:gd name="T86" fmla="*/ 0 w 589"/>
                <a:gd name="T87" fmla="*/ 0 h 36"/>
                <a:gd name="T88" fmla="*/ 0 w 589"/>
                <a:gd name="T89" fmla="*/ 0 h 36"/>
                <a:gd name="T90" fmla="*/ 0 w 589"/>
                <a:gd name="T91" fmla="*/ 0 h 36"/>
                <a:gd name="T92" fmla="*/ 0 w 589"/>
                <a:gd name="T93" fmla="*/ 0 h 36"/>
                <a:gd name="T94" fmla="*/ 0 w 589"/>
                <a:gd name="T95" fmla="*/ 0 h 36"/>
                <a:gd name="T96" fmla="*/ 0 w 589"/>
                <a:gd name="T97" fmla="*/ 0 h 36"/>
                <a:gd name="T98" fmla="*/ 0 w 589"/>
                <a:gd name="T99" fmla="*/ 0 h 36"/>
                <a:gd name="T100" fmla="*/ 0 w 589"/>
                <a:gd name="T101" fmla="*/ 0 h 36"/>
                <a:gd name="T102" fmla="*/ 0 w 589"/>
                <a:gd name="T103" fmla="*/ 0 h 36"/>
                <a:gd name="T104" fmla="*/ 0 w 589"/>
                <a:gd name="T105" fmla="*/ 0 h 36"/>
                <a:gd name="T106" fmla="*/ 0 w 589"/>
                <a:gd name="T107" fmla="*/ 0 h 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589"/>
                <a:gd name="T163" fmla="*/ 0 h 36"/>
                <a:gd name="T164" fmla="*/ 589 w 589"/>
                <a:gd name="T165" fmla="*/ 36 h 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589" h="36">
                  <a:moveTo>
                    <a:pt x="365" y="0"/>
                  </a:moveTo>
                  <a:lnTo>
                    <a:pt x="376" y="0"/>
                  </a:lnTo>
                  <a:lnTo>
                    <a:pt x="390" y="0"/>
                  </a:lnTo>
                  <a:lnTo>
                    <a:pt x="403" y="0"/>
                  </a:lnTo>
                  <a:lnTo>
                    <a:pt x="416" y="0"/>
                  </a:lnTo>
                  <a:lnTo>
                    <a:pt x="428" y="0"/>
                  </a:lnTo>
                  <a:lnTo>
                    <a:pt x="441" y="0"/>
                  </a:lnTo>
                  <a:lnTo>
                    <a:pt x="456" y="2"/>
                  </a:lnTo>
                  <a:lnTo>
                    <a:pt x="470" y="6"/>
                  </a:lnTo>
                  <a:lnTo>
                    <a:pt x="481" y="6"/>
                  </a:lnTo>
                  <a:lnTo>
                    <a:pt x="492" y="6"/>
                  </a:lnTo>
                  <a:lnTo>
                    <a:pt x="508" y="7"/>
                  </a:lnTo>
                  <a:lnTo>
                    <a:pt x="521" y="9"/>
                  </a:lnTo>
                  <a:lnTo>
                    <a:pt x="532" y="9"/>
                  </a:lnTo>
                  <a:lnTo>
                    <a:pt x="546" y="11"/>
                  </a:lnTo>
                  <a:lnTo>
                    <a:pt x="559" y="11"/>
                  </a:lnTo>
                  <a:lnTo>
                    <a:pt x="574" y="15"/>
                  </a:lnTo>
                  <a:lnTo>
                    <a:pt x="582" y="23"/>
                  </a:lnTo>
                  <a:lnTo>
                    <a:pt x="589" y="36"/>
                  </a:lnTo>
                  <a:lnTo>
                    <a:pt x="553" y="28"/>
                  </a:lnTo>
                  <a:lnTo>
                    <a:pt x="517" y="26"/>
                  </a:lnTo>
                  <a:lnTo>
                    <a:pt x="481" y="23"/>
                  </a:lnTo>
                  <a:lnTo>
                    <a:pt x="447" y="23"/>
                  </a:lnTo>
                  <a:lnTo>
                    <a:pt x="409" y="21"/>
                  </a:lnTo>
                  <a:lnTo>
                    <a:pt x="375" y="21"/>
                  </a:lnTo>
                  <a:lnTo>
                    <a:pt x="338" y="23"/>
                  </a:lnTo>
                  <a:lnTo>
                    <a:pt x="302" y="23"/>
                  </a:lnTo>
                  <a:lnTo>
                    <a:pt x="266" y="23"/>
                  </a:lnTo>
                  <a:lnTo>
                    <a:pt x="230" y="23"/>
                  </a:lnTo>
                  <a:lnTo>
                    <a:pt x="194" y="23"/>
                  </a:lnTo>
                  <a:lnTo>
                    <a:pt x="158" y="25"/>
                  </a:lnTo>
                  <a:lnTo>
                    <a:pt x="122" y="23"/>
                  </a:lnTo>
                  <a:lnTo>
                    <a:pt x="88" y="23"/>
                  </a:lnTo>
                  <a:lnTo>
                    <a:pt x="51" y="23"/>
                  </a:lnTo>
                  <a:lnTo>
                    <a:pt x="17" y="21"/>
                  </a:lnTo>
                  <a:lnTo>
                    <a:pt x="8" y="15"/>
                  </a:lnTo>
                  <a:lnTo>
                    <a:pt x="0" y="9"/>
                  </a:lnTo>
                  <a:lnTo>
                    <a:pt x="23" y="6"/>
                  </a:lnTo>
                  <a:lnTo>
                    <a:pt x="46" y="6"/>
                  </a:lnTo>
                  <a:lnTo>
                    <a:pt x="69" y="6"/>
                  </a:lnTo>
                  <a:lnTo>
                    <a:pt x="91" y="6"/>
                  </a:lnTo>
                  <a:lnTo>
                    <a:pt x="112" y="6"/>
                  </a:lnTo>
                  <a:lnTo>
                    <a:pt x="135" y="6"/>
                  </a:lnTo>
                  <a:lnTo>
                    <a:pt x="158" y="6"/>
                  </a:lnTo>
                  <a:lnTo>
                    <a:pt x="181" y="7"/>
                  </a:lnTo>
                  <a:lnTo>
                    <a:pt x="203" y="7"/>
                  </a:lnTo>
                  <a:lnTo>
                    <a:pt x="226" y="7"/>
                  </a:lnTo>
                  <a:lnTo>
                    <a:pt x="249" y="7"/>
                  </a:lnTo>
                  <a:lnTo>
                    <a:pt x="272" y="7"/>
                  </a:lnTo>
                  <a:lnTo>
                    <a:pt x="295" y="6"/>
                  </a:lnTo>
                  <a:lnTo>
                    <a:pt x="318" y="4"/>
                  </a:lnTo>
                  <a:lnTo>
                    <a:pt x="340" y="0"/>
                  </a:lnTo>
                  <a:lnTo>
                    <a:pt x="36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0" name="Freeform 58">
              <a:extLst>
                <a:ext uri="{FF2B5EF4-FFF2-40B4-BE49-F238E27FC236}">
                  <a16:creationId xmlns:a16="http://schemas.microsoft.com/office/drawing/2014/main" id="{22DF6BD3-18ED-D2D0-CA51-110507E92B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0" y="990"/>
              <a:ext cx="15" cy="336"/>
            </a:xfrm>
            <a:custGeom>
              <a:avLst/>
              <a:gdLst>
                <a:gd name="T0" fmla="*/ 0 w 49"/>
                <a:gd name="T1" fmla="*/ 0 h 1194"/>
                <a:gd name="T2" fmla="*/ 0 w 49"/>
                <a:gd name="T3" fmla="*/ 0 h 1194"/>
                <a:gd name="T4" fmla="*/ 0 w 49"/>
                <a:gd name="T5" fmla="*/ 0 h 1194"/>
                <a:gd name="T6" fmla="*/ 0 w 49"/>
                <a:gd name="T7" fmla="*/ 0 h 1194"/>
                <a:gd name="T8" fmla="*/ 0 w 49"/>
                <a:gd name="T9" fmla="*/ 0 h 1194"/>
                <a:gd name="T10" fmla="*/ 0 w 49"/>
                <a:gd name="T11" fmla="*/ 0 h 1194"/>
                <a:gd name="T12" fmla="*/ 0 w 49"/>
                <a:gd name="T13" fmla="*/ 0 h 1194"/>
                <a:gd name="T14" fmla="*/ 0 w 49"/>
                <a:gd name="T15" fmla="*/ 0 h 1194"/>
                <a:gd name="T16" fmla="*/ 0 w 49"/>
                <a:gd name="T17" fmla="*/ 0 h 1194"/>
                <a:gd name="T18" fmla="*/ 0 w 49"/>
                <a:gd name="T19" fmla="*/ 0 h 1194"/>
                <a:gd name="T20" fmla="*/ 0 w 49"/>
                <a:gd name="T21" fmla="*/ 0 h 1194"/>
                <a:gd name="T22" fmla="*/ 0 w 49"/>
                <a:gd name="T23" fmla="*/ 0 h 1194"/>
                <a:gd name="T24" fmla="*/ 0 w 49"/>
                <a:gd name="T25" fmla="*/ 0 h 1194"/>
                <a:gd name="T26" fmla="*/ 0 w 49"/>
                <a:gd name="T27" fmla="*/ 0 h 1194"/>
                <a:gd name="T28" fmla="*/ 0 w 49"/>
                <a:gd name="T29" fmla="*/ 0 h 1194"/>
                <a:gd name="T30" fmla="*/ 0 w 49"/>
                <a:gd name="T31" fmla="*/ 0 h 1194"/>
                <a:gd name="T32" fmla="*/ 0 w 49"/>
                <a:gd name="T33" fmla="*/ 0 h 1194"/>
                <a:gd name="T34" fmla="*/ 0 w 49"/>
                <a:gd name="T35" fmla="*/ 0 h 1194"/>
                <a:gd name="T36" fmla="*/ 0 w 49"/>
                <a:gd name="T37" fmla="*/ 0 h 1194"/>
                <a:gd name="T38" fmla="*/ 0 w 49"/>
                <a:gd name="T39" fmla="*/ 0 h 1194"/>
                <a:gd name="T40" fmla="*/ 0 w 49"/>
                <a:gd name="T41" fmla="*/ 0 h 1194"/>
                <a:gd name="T42" fmla="*/ 0 w 49"/>
                <a:gd name="T43" fmla="*/ 0 h 1194"/>
                <a:gd name="T44" fmla="*/ 0 w 49"/>
                <a:gd name="T45" fmla="*/ 0 h 1194"/>
                <a:gd name="T46" fmla="*/ 0 w 49"/>
                <a:gd name="T47" fmla="*/ 0 h 1194"/>
                <a:gd name="T48" fmla="*/ 0 w 49"/>
                <a:gd name="T49" fmla="*/ 0 h 1194"/>
                <a:gd name="T50" fmla="*/ 0 w 49"/>
                <a:gd name="T51" fmla="*/ 0 h 1194"/>
                <a:gd name="T52" fmla="*/ 0 w 49"/>
                <a:gd name="T53" fmla="*/ 0 h 1194"/>
                <a:gd name="T54" fmla="*/ 0 w 49"/>
                <a:gd name="T55" fmla="*/ 0 h 1194"/>
                <a:gd name="T56" fmla="*/ 0 w 49"/>
                <a:gd name="T57" fmla="*/ 0 h 1194"/>
                <a:gd name="T58" fmla="*/ 0 w 49"/>
                <a:gd name="T59" fmla="*/ 0 h 1194"/>
                <a:gd name="T60" fmla="*/ 0 w 49"/>
                <a:gd name="T61" fmla="*/ 0 h 1194"/>
                <a:gd name="T62" fmla="*/ 0 w 49"/>
                <a:gd name="T63" fmla="*/ 0 h 1194"/>
                <a:gd name="T64" fmla="*/ 0 w 49"/>
                <a:gd name="T65" fmla="*/ 0 h 1194"/>
                <a:gd name="T66" fmla="*/ 0 w 49"/>
                <a:gd name="T67" fmla="*/ 0 h 1194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9"/>
                <a:gd name="T103" fmla="*/ 0 h 1194"/>
                <a:gd name="T104" fmla="*/ 49 w 49"/>
                <a:gd name="T105" fmla="*/ 1194 h 1194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9" h="1194">
                  <a:moveTo>
                    <a:pt x="36" y="0"/>
                  </a:moveTo>
                  <a:lnTo>
                    <a:pt x="41" y="13"/>
                  </a:lnTo>
                  <a:lnTo>
                    <a:pt x="45" y="28"/>
                  </a:lnTo>
                  <a:lnTo>
                    <a:pt x="47" y="44"/>
                  </a:lnTo>
                  <a:lnTo>
                    <a:pt x="49" y="61"/>
                  </a:lnTo>
                  <a:lnTo>
                    <a:pt x="49" y="76"/>
                  </a:lnTo>
                  <a:lnTo>
                    <a:pt x="49" y="93"/>
                  </a:lnTo>
                  <a:lnTo>
                    <a:pt x="47" y="108"/>
                  </a:lnTo>
                  <a:lnTo>
                    <a:pt x="47" y="125"/>
                  </a:lnTo>
                  <a:lnTo>
                    <a:pt x="43" y="142"/>
                  </a:lnTo>
                  <a:lnTo>
                    <a:pt x="41" y="158"/>
                  </a:lnTo>
                  <a:lnTo>
                    <a:pt x="39" y="175"/>
                  </a:lnTo>
                  <a:lnTo>
                    <a:pt x="39" y="192"/>
                  </a:lnTo>
                  <a:lnTo>
                    <a:pt x="38" y="209"/>
                  </a:lnTo>
                  <a:lnTo>
                    <a:pt x="38" y="224"/>
                  </a:lnTo>
                  <a:lnTo>
                    <a:pt x="39" y="241"/>
                  </a:lnTo>
                  <a:lnTo>
                    <a:pt x="43" y="260"/>
                  </a:lnTo>
                  <a:lnTo>
                    <a:pt x="39" y="317"/>
                  </a:lnTo>
                  <a:lnTo>
                    <a:pt x="38" y="376"/>
                  </a:lnTo>
                  <a:lnTo>
                    <a:pt x="38" y="433"/>
                  </a:lnTo>
                  <a:lnTo>
                    <a:pt x="38" y="494"/>
                  </a:lnTo>
                  <a:lnTo>
                    <a:pt x="38" y="551"/>
                  </a:lnTo>
                  <a:lnTo>
                    <a:pt x="38" y="610"/>
                  </a:lnTo>
                  <a:lnTo>
                    <a:pt x="38" y="667"/>
                  </a:lnTo>
                  <a:lnTo>
                    <a:pt x="39" y="728"/>
                  </a:lnTo>
                  <a:lnTo>
                    <a:pt x="39" y="785"/>
                  </a:lnTo>
                  <a:lnTo>
                    <a:pt x="41" y="844"/>
                  </a:lnTo>
                  <a:lnTo>
                    <a:pt x="41" y="901"/>
                  </a:lnTo>
                  <a:lnTo>
                    <a:pt x="43" y="960"/>
                  </a:lnTo>
                  <a:lnTo>
                    <a:pt x="43" y="1019"/>
                  </a:lnTo>
                  <a:lnTo>
                    <a:pt x="43" y="1076"/>
                  </a:lnTo>
                  <a:lnTo>
                    <a:pt x="43" y="1135"/>
                  </a:lnTo>
                  <a:lnTo>
                    <a:pt x="43" y="1194"/>
                  </a:lnTo>
                  <a:lnTo>
                    <a:pt x="34" y="1192"/>
                  </a:lnTo>
                  <a:lnTo>
                    <a:pt x="24" y="1192"/>
                  </a:lnTo>
                  <a:lnTo>
                    <a:pt x="22" y="1160"/>
                  </a:lnTo>
                  <a:lnTo>
                    <a:pt x="22" y="1127"/>
                  </a:lnTo>
                  <a:lnTo>
                    <a:pt x="20" y="1095"/>
                  </a:lnTo>
                  <a:lnTo>
                    <a:pt x="20" y="1063"/>
                  </a:lnTo>
                  <a:lnTo>
                    <a:pt x="19" y="1030"/>
                  </a:lnTo>
                  <a:lnTo>
                    <a:pt x="17" y="1000"/>
                  </a:lnTo>
                  <a:lnTo>
                    <a:pt x="15" y="968"/>
                  </a:lnTo>
                  <a:lnTo>
                    <a:pt x="15" y="935"/>
                  </a:lnTo>
                  <a:lnTo>
                    <a:pt x="9" y="903"/>
                  </a:lnTo>
                  <a:lnTo>
                    <a:pt x="9" y="872"/>
                  </a:lnTo>
                  <a:lnTo>
                    <a:pt x="5" y="840"/>
                  </a:lnTo>
                  <a:lnTo>
                    <a:pt x="5" y="808"/>
                  </a:lnTo>
                  <a:lnTo>
                    <a:pt x="1" y="776"/>
                  </a:lnTo>
                  <a:lnTo>
                    <a:pt x="0" y="745"/>
                  </a:lnTo>
                  <a:lnTo>
                    <a:pt x="0" y="713"/>
                  </a:lnTo>
                  <a:lnTo>
                    <a:pt x="0" y="682"/>
                  </a:lnTo>
                  <a:lnTo>
                    <a:pt x="0" y="637"/>
                  </a:lnTo>
                  <a:lnTo>
                    <a:pt x="0" y="595"/>
                  </a:lnTo>
                  <a:lnTo>
                    <a:pt x="0" y="551"/>
                  </a:lnTo>
                  <a:lnTo>
                    <a:pt x="0" y="509"/>
                  </a:lnTo>
                  <a:lnTo>
                    <a:pt x="0" y="466"/>
                  </a:lnTo>
                  <a:lnTo>
                    <a:pt x="3" y="422"/>
                  </a:lnTo>
                  <a:lnTo>
                    <a:pt x="5" y="378"/>
                  </a:lnTo>
                  <a:lnTo>
                    <a:pt x="7" y="336"/>
                  </a:lnTo>
                  <a:lnTo>
                    <a:pt x="9" y="293"/>
                  </a:lnTo>
                  <a:lnTo>
                    <a:pt x="11" y="253"/>
                  </a:lnTo>
                  <a:lnTo>
                    <a:pt x="15" y="209"/>
                  </a:lnTo>
                  <a:lnTo>
                    <a:pt x="19" y="167"/>
                  </a:lnTo>
                  <a:lnTo>
                    <a:pt x="24" y="125"/>
                  </a:lnTo>
                  <a:lnTo>
                    <a:pt x="28" y="83"/>
                  </a:lnTo>
                  <a:lnTo>
                    <a:pt x="32" y="40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1" name="Freeform 59">
              <a:extLst>
                <a:ext uri="{FF2B5EF4-FFF2-40B4-BE49-F238E27FC236}">
                  <a16:creationId xmlns:a16="http://schemas.microsoft.com/office/drawing/2014/main" id="{21A84AA0-8319-B710-A075-F2665F10B4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56" y="1306"/>
              <a:ext cx="461" cy="22"/>
            </a:xfrm>
            <a:custGeom>
              <a:avLst/>
              <a:gdLst>
                <a:gd name="T0" fmla="*/ 0 w 1511"/>
                <a:gd name="T1" fmla="*/ 0 h 78"/>
                <a:gd name="T2" fmla="*/ 0 w 1511"/>
                <a:gd name="T3" fmla="*/ 0 h 78"/>
                <a:gd name="T4" fmla="*/ 0 w 1511"/>
                <a:gd name="T5" fmla="*/ 0 h 78"/>
                <a:gd name="T6" fmla="*/ 0 w 1511"/>
                <a:gd name="T7" fmla="*/ 0 h 78"/>
                <a:gd name="T8" fmla="*/ 0 w 1511"/>
                <a:gd name="T9" fmla="*/ 0 h 78"/>
                <a:gd name="T10" fmla="*/ 0 w 1511"/>
                <a:gd name="T11" fmla="*/ 0 h 78"/>
                <a:gd name="T12" fmla="*/ 0 w 1511"/>
                <a:gd name="T13" fmla="*/ 0 h 78"/>
                <a:gd name="T14" fmla="*/ 0 w 1511"/>
                <a:gd name="T15" fmla="*/ 0 h 78"/>
                <a:gd name="T16" fmla="*/ 0 w 1511"/>
                <a:gd name="T17" fmla="*/ 0 h 78"/>
                <a:gd name="T18" fmla="*/ 0 w 1511"/>
                <a:gd name="T19" fmla="*/ 0 h 78"/>
                <a:gd name="T20" fmla="*/ 0 w 1511"/>
                <a:gd name="T21" fmla="*/ 0 h 78"/>
                <a:gd name="T22" fmla="*/ 0 w 1511"/>
                <a:gd name="T23" fmla="*/ 0 h 78"/>
                <a:gd name="T24" fmla="*/ 0 w 1511"/>
                <a:gd name="T25" fmla="*/ 0 h 78"/>
                <a:gd name="T26" fmla="*/ 0 w 1511"/>
                <a:gd name="T27" fmla="*/ 0 h 78"/>
                <a:gd name="T28" fmla="*/ 0 w 1511"/>
                <a:gd name="T29" fmla="*/ 0 h 78"/>
                <a:gd name="T30" fmla="*/ 0 w 1511"/>
                <a:gd name="T31" fmla="*/ 0 h 78"/>
                <a:gd name="T32" fmla="*/ 0 w 1511"/>
                <a:gd name="T33" fmla="*/ 0 h 78"/>
                <a:gd name="T34" fmla="*/ 0 w 1511"/>
                <a:gd name="T35" fmla="*/ 0 h 78"/>
                <a:gd name="T36" fmla="*/ 0 w 1511"/>
                <a:gd name="T37" fmla="*/ 0 h 78"/>
                <a:gd name="T38" fmla="*/ 0 w 1511"/>
                <a:gd name="T39" fmla="*/ 0 h 78"/>
                <a:gd name="T40" fmla="*/ 0 w 1511"/>
                <a:gd name="T41" fmla="*/ 0 h 78"/>
                <a:gd name="T42" fmla="*/ 0 w 1511"/>
                <a:gd name="T43" fmla="*/ 0 h 78"/>
                <a:gd name="T44" fmla="*/ 0 w 1511"/>
                <a:gd name="T45" fmla="*/ 0 h 78"/>
                <a:gd name="T46" fmla="*/ 0 w 1511"/>
                <a:gd name="T47" fmla="*/ 0 h 78"/>
                <a:gd name="T48" fmla="*/ 0 w 1511"/>
                <a:gd name="T49" fmla="*/ 0 h 78"/>
                <a:gd name="T50" fmla="*/ 0 w 1511"/>
                <a:gd name="T51" fmla="*/ 0 h 78"/>
                <a:gd name="T52" fmla="*/ 0 w 1511"/>
                <a:gd name="T53" fmla="*/ 0 h 78"/>
                <a:gd name="T54" fmla="*/ 0 w 1511"/>
                <a:gd name="T55" fmla="*/ 0 h 78"/>
                <a:gd name="T56" fmla="*/ 0 w 1511"/>
                <a:gd name="T57" fmla="*/ 0 h 78"/>
                <a:gd name="T58" fmla="*/ 0 w 1511"/>
                <a:gd name="T59" fmla="*/ 0 h 78"/>
                <a:gd name="T60" fmla="*/ 0 w 1511"/>
                <a:gd name="T61" fmla="*/ 0 h 78"/>
                <a:gd name="T62" fmla="*/ 0 w 1511"/>
                <a:gd name="T63" fmla="*/ 0 h 78"/>
                <a:gd name="T64" fmla="*/ 0 w 1511"/>
                <a:gd name="T65" fmla="*/ 0 h 78"/>
                <a:gd name="T66" fmla="*/ 0 w 1511"/>
                <a:gd name="T67" fmla="*/ 0 h 78"/>
                <a:gd name="T68" fmla="*/ 0 w 1511"/>
                <a:gd name="T69" fmla="*/ 0 h 78"/>
                <a:gd name="T70" fmla="*/ 0 w 1511"/>
                <a:gd name="T71" fmla="*/ 0 h 78"/>
                <a:gd name="T72" fmla="*/ 0 w 1511"/>
                <a:gd name="T73" fmla="*/ 0 h 78"/>
                <a:gd name="T74" fmla="*/ 0 w 1511"/>
                <a:gd name="T75" fmla="*/ 0 h 78"/>
                <a:gd name="T76" fmla="*/ 0 w 1511"/>
                <a:gd name="T77" fmla="*/ 0 h 78"/>
                <a:gd name="T78" fmla="*/ 0 w 1511"/>
                <a:gd name="T79" fmla="*/ 0 h 78"/>
                <a:gd name="T80" fmla="*/ 0 w 1511"/>
                <a:gd name="T81" fmla="*/ 0 h 78"/>
                <a:gd name="T82" fmla="*/ 0 w 1511"/>
                <a:gd name="T83" fmla="*/ 0 h 78"/>
                <a:gd name="T84" fmla="*/ 0 w 1511"/>
                <a:gd name="T85" fmla="*/ 0 h 78"/>
                <a:gd name="T86" fmla="*/ 0 w 1511"/>
                <a:gd name="T87" fmla="*/ 0 h 78"/>
                <a:gd name="T88" fmla="*/ 0 w 1511"/>
                <a:gd name="T89" fmla="*/ 0 h 78"/>
                <a:gd name="T90" fmla="*/ 0 w 1511"/>
                <a:gd name="T91" fmla="*/ 0 h 78"/>
                <a:gd name="T92" fmla="*/ 0 w 1511"/>
                <a:gd name="T93" fmla="*/ 0 h 78"/>
                <a:gd name="T94" fmla="*/ 0 w 1511"/>
                <a:gd name="T95" fmla="*/ 0 h 78"/>
                <a:gd name="T96" fmla="*/ 0 w 1511"/>
                <a:gd name="T97" fmla="*/ 0 h 78"/>
                <a:gd name="T98" fmla="*/ 0 w 1511"/>
                <a:gd name="T99" fmla="*/ 0 h 78"/>
                <a:gd name="T100" fmla="*/ 0 w 1511"/>
                <a:gd name="T101" fmla="*/ 0 h 78"/>
                <a:gd name="T102" fmla="*/ 0 w 1511"/>
                <a:gd name="T103" fmla="*/ 0 h 78"/>
                <a:gd name="T104" fmla="*/ 0 w 1511"/>
                <a:gd name="T105" fmla="*/ 0 h 78"/>
                <a:gd name="T106" fmla="*/ 0 w 1511"/>
                <a:gd name="T107" fmla="*/ 0 h 78"/>
                <a:gd name="T108" fmla="*/ 0 w 1511"/>
                <a:gd name="T109" fmla="*/ 0 h 78"/>
                <a:gd name="T110" fmla="*/ 0 w 1511"/>
                <a:gd name="T111" fmla="*/ 0 h 78"/>
                <a:gd name="T112" fmla="*/ 0 w 1511"/>
                <a:gd name="T113" fmla="*/ 0 h 78"/>
                <a:gd name="T114" fmla="*/ 0 w 1511"/>
                <a:gd name="T115" fmla="*/ 0 h 78"/>
                <a:gd name="T116" fmla="*/ 0 w 1511"/>
                <a:gd name="T117" fmla="*/ 0 h 78"/>
                <a:gd name="T118" fmla="*/ 0 w 1511"/>
                <a:gd name="T119" fmla="*/ 0 h 78"/>
                <a:gd name="T120" fmla="*/ 0 w 1511"/>
                <a:gd name="T121" fmla="*/ 0 h 78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511"/>
                <a:gd name="T184" fmla="*/ 0 h 78"/>
                <a:gd name="T185" fmla="*/ 1511 w 1511"/>
                <a:gd name="T186" fmla="*/ 78 h 78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511" h="78">
                  <a:moveTo>
                    <a:pt x="26" y="0"/>
                  </a:moveTo>
                  <a:lnTo>
                    <a:pt x="95" y="2"/>
                  </a:lnTo>
                  <a:lnTo>
                    <a:pt x="161" y="4"/>
                  </a:lnTo>
                  <a:lnTo>
                    <a:pt x="230" y="8"/>
                  </a:lnTo>
                  <a:lnTo>
                    <a:pt x="298" y="10"/>
                  </a:lnTo>
                  <a:lnTo>
                    <a:pt x="364" y="12"/>
                  </a:lnTo>
                  <a:lnTo>
                    <a:pt x="433" y="16"/>
                  </a:lnTo>
                  <a:lnTo>
                    <a:pt x="499" y="18"/>
                  </a:lnTo>
                  <a:lnTo>
                    <a:pt x="570" y="21"/>
                  </a:lnTo>
                  <a:lnTo>
                    <a:pt x="634" y="21"/>
                  </a:lnTo>
                  <a:lnTo>
                    <a:pt x="703" y="25"/>
                  </a:lnTo>
                  <a:lnTo>
                    <a:pt x="769" y="27"/>
                  </a:lnTo>
                  <a:lnTo>
                    <a:pt x="840" y="29"/>
                  </a:lnTo>
                  <a:lnTo>
                    <a:pt x="906" y="31"/>
                  </a:lnTo>
                  <a:lnTo>
                    <a:pt x="975" y="33"/>
                  </a:lnTo>
                  <a:lnTo>
                    <a:pt x="1043" y="37"/>
                  </a:lnTo>
                  <a:lnTo>
                    <a:pt x="1111" y="38"/>
                  </a:lnTo>
                  <a:lnTo>
                    <a:pt x="1132" y="37"/>
                  </a:lnTo>
                  <a:lnTo>
                    <a:pt x="1157" y="35"/>
                  </a:lnTo>
                  <a:lnTo>
                    <a:pt x="1180" y="33"/>
                  </a:lnTo>
                  <a:lnTo>
                    <a:pt x="1203" y="31"/>
                  </a:lnTo>
                  <a:lnTo>
                    <a:pt x="1226" y="27"/>
                  </a:lnTo>
                  <a:lnTo>
                    <a:pt x="1248" y="27"/>
                  </a:lnTo>
                  <a:lnTo>
                    <a:pt x="1271" y="25"/>
                  </a:lnTo>
                  <a:lnTo>
                    <a:pt x="1296" y="25"/>
                  </a:lnTo>
                  <a:lnTo>
                    <a:pt x="1319" y="21"/>
                  </a:lnTo>
                  <a:lnTo>
                    <a:pt x="1341" y="21"/>
                  </a:lnTo>
                  <a:lnTo>
                    <a:pt x="1364" y="19"/>
                  </a:lnTo>
                  <a:lnTo>
                    <a:pt x="1389" y="18"/>
                  </a:lnTo>
                  <a:lnTo>
                    <a:pt x="1412" y="18"/>
                  </a:lnTo>
                  <a:lnTo>
                    <a:pt x="1435" y="16"/>
                  </a:lnTo>
                  <a:lnTo>
                    <a:pt x="1459" y="14"/>
                  </a:lnTo>
                  <a:lnTo>
                    <a:pt x="1482" y="14"/>
                  </a:lnTo>
                  <a:lnTo>
                    <a:pt x="1486" y="18"/>
                  </a:lnTo>
                  <a:lnTo>
                    <a:pt x="1495" y="23"/>
                  </a:lnTo>
                  <a:lnTo>
                    <a:pt x="1501" y="27"/>
                  </a:lnTo>
                  <a:lnTo>
                    <a:pt x="1511" y="33"/>
                  </a:lnTo>
                  <a:lnTo>
                    <a:pt x="1463" y="35"/>
                  </a:lnTo>
                  <a:lnTo>
                    <a:pt x="1419" y="37"/>
                  </a:lnTo>
                  <a:lnTo>
                    <a:pt x="1374" y="42"/>
                  </a:lnTo>
                  <a:lnTo>
                    <a:pt x="1328" y="46"/>
                  </a:lnTo>
                  <a:lnTo>
                    <a:pt x="1283" y="48"/>
                  </a:lnTo>
                  <a:lnTo>
                    <a:pt x="1239" y="52"/>
                  </a:lnTo>
                  <a:lnTo>
                    <a:pt x="1193" y="56"/>
                  </a:lnTo>
                  <a:lnTo>
                    <a:pt x="1148" y="61"/>
                  </a:lnTo>
                  <a:lnTo>
                    <a:pt x="1100" y="65"/>
                  </a:lnTo>
                  <a:lnTo>
                    <a:pt x="1056" y="69"/>
                  </a:lnTo>
                  <a:lnTo>
                    <a:pt x="1009" y="71"/>
                  </a:lnTo>
                  <a:lnTo>
                    <a:pt x="965" y="75"/>
                  </a:lnTo>
                  <a:lnTo>
                    <a:pt x="919" y="75"/>
                  </a:lnTo>
                  <a:lnTo>
                    <a:pt x="872" y="78"/>
                  </a:lnTo>
                  <a:lnTo>
                    <a:pt x="826" y="78"/>
                  </a:lnTo>
                  <a:lnTo>
                    <a:pt x="783" y="78"/>
                  </a:lnTo>
                  <a:lnTo>
                    <a:pt x="769" y="78"/>
                  </a:lnTo>
                  <a:lnTo>
                    <a:pt x="756" y="76"/>
                  </a:lnTo>
                  <a:lnTo>
                    <a:pt x="743" y="75"/>
                  </a:lnTo>
                  <a:lnTo>
                    <a:pt x="731" y="73"/>
                  </a:lnTo>
                  <a:lnTo>
                    <a:pt x="718" y="69"/>
                  </a:lnTo>
                  <a:lnTo>
                    <a:pt x="707" y="65"/>
                  </a:lnTo>
                  <a:lnTo>
                    <a:pt x="695" y="61"/>
                  </a:lnTo>
                  <a:lnTo>
                    <a:pt x="682" y="59"/>
                  </a:lnTo>
                  <a:lnTo>
                    <a:pt x="669" y="56"/>
                  </a:lnTo>
                  <a:lnTo>
                    <a:pt x="657" y="50"/>
                  </a:lnTo>
                  <a:lnTo>
                    <a:pt x="644" y="46"/>
                  </a:lnTo>
                  <a:lnTo>
                    <a:pt x="632" y="44"/>
                  </a:lnTo>
                  <a:lnTo>
                    <a:pt x="619" y="40"/>
                  </a:lnTo>
                  <a:lnTo>
                    <a:pt x="606" y="38"/>
                  </a:lnTo>
                  <a:lnTo>
                    <a:pt x="594" y="38"/>
                  </a:lnTo>
                  <a:lnTo>
                    <a:pt x="583" y="38"/>
                  </a:lnTo>
                  <a:lnTo>
                    <a:pt x="566" y="37"/>
                  </a:lnTo>
                  <a:lnTo>
                    <a:pt x="551" y="37"/>
                  </a:lnTo>
                  <a:lnTo>
                    <a:pt x="534" y="37"/>
                  </a:lnTo>
                  <a:lnTo>
                    <a:pt x="518" y="37"/>
                  </a:lnTo>
                  <a:lnTo>
                    <a:pt x="503" y="37"/>
                  </a:lnTo>
                  <a:lnTo>
                    <a:pt x="488" y="40"/>
                  </a:lnTo>
                  <a:lnTo>
                    <a:pt x="471" y="42"/>
                  </a:lnTo>
                  <a:lnTo>
                    <a:pt x="458" y="46"/>
                  </a:lnTo>
                  <a:lnTo>
                    <a:pt x="440" y="46"/>
                  </a:lnTo>
                  <a:lnTo>
                    <a:pt x="425" y="50"/>
                  </a:lnTo>
                  <a:lnTo>
                    <a:pt x="408" y="50"/>
                  </a:lnTo>
                  <a:lnTo>
                    <a:pt x="393" y="54"/>
                  </a:lnTo>
                  <a:lnTo>
                    <a:pt x="378" y="56"/>
                  </a:lnTo>
                  <a:lnTo>
                    <a:pt x="361" y="56"/>
                  </a:lnTo>
                  <a:lnTo>
                    <a:pt x="345" y="56"/>
                  </a:lnTo>
                  <a:lnTo>
                    <a:pt x="330" y="56"/>
                  </a:lnTo>
                  <a:lnTo>
                    <a:pt x="319" y="54"/>
                  </a:lnTo>
                  <a:lnTo>
                    <a:pt x="309" y="50"/>
                  </a:lnTo>
                  <a:lnTo>
                    <a:pt x="298" y="48"/>
                  </a:lnTo>
                  <a:lnTo>
                    <a:pt x="288" y="46"/>
                  </a:lnTo>
                  <a:lnTo>
                    <a:pt x="279" y="44"/>
                  </a:lnTo>
                  <a:lnTo>
                    <a:pt x="269" y="42"/>
                  </a:lnTo>
                  <a:lnTo>
                    <a:pt x="258" y="40"/>
                  </a:lnTo>
                  <a:lnTo>
                    <a:pt x="249" y="38"/>
                  </a:lnTo>
                  <a:lnTo>
                    <a:pt x="239" y="37"/>
                  </a:lnTo>
                  <a:lnTo>
                    <a:pt x="228" y="35"/>
                  </a:lnTo>
                  <a:lnTo>
                    <a:pt x="216" y="33"/>
                  </a:lnTo>
                  <a:lnTo>
                    <a:pt x="207" y="33"/>
                  </a:lnTo>
                  <a:lnTo>
                    <a:pt x="195" y="29"/>
                  </a:lnTo>
                  <a:lnTo>
                    <a:pt x="188" y="29"/>
                  </a:lnTo>
                  <a:lnTo>
                    <a:pt x="176" y="29"/>
                  </a:lnTo>
                  <a:lnTo>
                    <a:pt x="169" y="29"/>
                  </a:lnTo>
                  <a:lnTo>
                    <a:pt x="157" y="27"/>
                  </a:lnTo>
                  <a:lnTo>
                    <a:pt x="148" y="27"/>
                  </a:lnTo>
                  <a:lnTo>
                    <a:pt x="136" y="27"/>
                  </a:lnTo>
                  <a:lnTo>
                    <a:pt x="127" y="27"/>
                  </a:lnTo>
                  <a:lnTo>
                    <a:pt x="115" y="27"/>
                  </a:lnTo>
                  <a:lnTo>
                    <a:pt x="104" y="27"/>
                  </a:lnTo>
                  <a:lnTo>
                    <a:pt x="95" y="29"/>
                  </a:lnTo>
                  <a:lnTo>
                    <a:pt x="83" y="31"/>
                  </a:lnTo>
                  <a:lnTo>
                    <a:pt x="70" y="31"/>
                  </a:lnTo>
                  <a:lnTo>
                    <a:pt x="60" y="31"/>
                  </a:lnTo>
                  <a:lnTo>
                    <a:pt x="47" y="31"/>
                  </a:lnTo>
                  <a:lnTo>
                    <a:pt x="38" y="33"/>
                  </a:lnTo>
                  <a:lnTo>
                    <a:pt x="26" y="31"/>
                  </a:lnTo>
                  <a:lnTo>
                    <a:pt x="17" y="31"/>
                  </a:lnTo>
                  <a:lnTo>
                    <a:pt x="7" y="29"/>
                  </a:lnTo>
                  <a:lnTo>
                    <a:pt x="0" y="29"/>
                  </a:lnTo>
                  <a:lnTo>
                    <a:pt x="3" y="21"/>
                  </a:lnTo>
                  <a:lnTo>
                    <a:pt x="13" y="12"/>
                  </a:lnTo>
                  <a:lnTo>
                    <a:pt x="20" y="4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2" name="Freeform 60">
              <a:extLst>
                <a:ext uri="{FF2B5EF4-FFF2-40B4-BE49-F238E27FC236}">
                  <a16:creationId xmlns:a16="http://schemas.microsoft.com/office/drawing/2014/main" id="{8A9C7668-99D8-7056-30D5-22EDAD0721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4" y="1327"/>
              <a:ext cx="505" cy="22"/>
            </a:xfrm>
            <a:custGeom>
              <a:avLst/>
              <a:gdLst>
                <a:gd name="T0" fmla="*/ 0 w 1653"/>
                <a:gd name="T1" fmla="*/ 0 h 78"/>
                <a:gd name="T2" fmla="*/ 0 w 1653"/>
                <a:gd name="T3" fmla="*/ 0 h 78"/>
                <a:gd name="T4" fmla="*/ 0 w 1653"/>
                <a:gd name="T5" fmla="*/ 0 h 78"/>
                <a:gd name="T6" fmla="*/ 0 w 1653"/>
                <a:gd name="T7" fmla="*/ 0 h 78"/>
                <a:gd name="T8" fmla="*/ 0 w 1653"/>
                <a:gd name="T9" fmla="*/ 0 h 78"/>
                <a:gd name="T10" fmla="*/ 0 w 1653"/>
                <a:gd name="T11" fmla="*/ 0 h 78"/>
                <a:gd name="T12" fmla="*/ 0 w 1653"/>
                <a:gd name="T13" fmla="*/ 0 h 78"/>
                <a:gd name="T14" fmla="*/ 0 w 1653"/>
                <a:gd name="T15" fmla="*/ 0 h 78"/>
                <a:gd name="T16" fmla="*/ 0 w 1653"/>
                <a:gd name="T17" fmla="*/ 0 h 78"/>
                <a:gd name="T18" fmla="*/ 0 w 1653"/>
                <a:gd name="T19" fmla="*/ 0 h 78"/>
                <a:gd name="T20" fmla="*/ 0 w 1653"/>
                <a:gd name="T21" fmla="*/ 0 h 78"/>
                <a:gd name="T22" fmla="*/ 0 w 1653"/>
                <a:gd name="T23" fmla="*/ 0 h 78"/>
                <a:gd name="T24" fmla="*/ 0 w 1653"/>
                <a:gd name="T25" fmla="*/ 0 h 78"/>
                <a:gd name="T26" fmla="*/ 0 w 1653"/>
                <a:gd name="T27" fmla="*/ 0 h 78"/>
                <a:gd name="T28" fmla="*/ 0 w 1653"/>
                <a:gd name="T29" fmla="*/ 0 h 78"/>
                <a:gd name="T30" fmla="*/ 0 w 1653"/>
                <a:gd name="T31" fmla="*/ 0 h 78"/>
                <a:gd name="T32" fmla="*/ 0 w 1653"/>
                <a:gd name="T33" fmla="*/ 0 h 78"/>
                <a:gd name="T34" fmla="*/ 0 w 1653"/>
                <a:gd name="T35" fmla="*/ 0 h 78"/>
                <a:gd name="T36" fmla="*/ 0 w 1653"/>
                <a:gd name="T37" fmla="*/ 0 h 78"/>
                <a:gd name="T38" fmla="*/ 0 w 1653"/>
                <a:gd name="T39" fmla="*/ 0 h 78"/>
                <a:gd name="T40" fmla="*/ 0 w 1653"/>
                <a:gd name="T41" fmla="*/ 0 h 78"/>
                <a:gd name="T42" fmla="*/ 0 w 1653"/>
                <a:gd name="T43" fmla="*/ 0 h 78"/>
                <a:gd name="T44" fmla="*/ 0 w 1653"/>
                <a:gd name="T45" fmla="*/ 0 h 78"/>
                <a:gd name="T46" fmla="*/ 0 w 1653"/>
                <a:gd name="T47" fmla="*/ 0 h 78"/>
                <a:gd name="T48" fmla="*/ 0 w 1653"/>
                <a:gd name="T49" fmla="*/ 0 h 78"/>
                <a:gd name="T50" fmla="*/ 0 w 1653"/>
                <a:gd name="T51" fmla="*/ 0 h 78"/>
                <a:gd name="T52" fmla="*/ 0 w 1653"/>
                <a:gd name="T53" fmla="*/ 0 h 78"/>
                <a:gd name="T54" fmla="*/ 0 w 1653"/>
                <a:gd name="T55" fmla="*/ 0 h 78"/>
                <a:gd name="T56" fmla="*/ 0 w 1653"/>
                <a:gd name="T57" fmla="*/ 0 h 78"/>
                <a:gd name="T58" fmla="*/ 0 w 1653"/>
                <a:gd name="T59" fmla="*/ 0 h 78"/>
                <a:gd name="T60" fmla="*/ 0 w 1653"/>
                <a:gd name="T61" fmla="*/ 0 h 78"/>
                <a:gd name="T62" fmla="*/ 0 w 1653"/>
                <a:gd name="T63" fmla="*/ 0 h 78"/>
                <a:gd name="T64" fmla="*/ 0 w 1653"/>
                <a:gd name="T65" fmla="*/ 0 h 78"/>
                <a:gd name="T66" fmla="*/ 0 w 1653"/>
                <a:gd name="T67" fmla="*/ 0 h 78"/>
                <a:gd name="T68" fmla="*/ 0 w 1653"/>
                <a:gd name="T69" fmla="*/ 0 h 78"/>
                <a:gd name="T70" fmla="*/ 0 w 1653"/>
                <a:gd name="T71" fmla="*/ 0 h 78"/>
                <a:gd name="T72" fmla="*/ 0 w 1653"/>
                <a:gd name="T73" fmla="*/ 0 h 78"/>
                <a:gd name="T74" fmla="*/ 0 w 1653"/>
                <a:gd name="T75" fmla="*/ 0 h 78"/>
                <a:gd name="T76" fmla="*/ 0 w 1653"/>
                <a:gd name="T77" fmla="*/ 0 h 78"/>
                <a:gd name="T78" fmla="*/ 0 w 1653"/>
                <a:gd name="T79" fmla="*/ 0 h 78"/>
                <a:gd name="T80" fmla="*/ 0 w 1653"/>
                <a:gd name="T81" fmla="*/ 0 h 78"/>
                <a:gd name="T82" fmla="*/ 0 w 1653"/>
                <a:gd name="T83" fmla="*/ 0 h 78"/>
                <a:gd name="T84" fmla="*/ 0 w 1653"/>
                <a:gd name="T85" fmla="*/ 0 h 78"/>
                <a:gd name="T86" fmla="*/ 0 w 1653"/>
                <a:gd name="T87" fmla="*/ 0 h 78"/>
                <a:gd name="T88" fmla="*/ 0 w 1653"/>
                <a:gd name="T89" fmla="*/ 0 h 78"/>
                <a:gd name="T90" fmla="*/ 0 w 1653"/>
                <a:gd name="T91" fmla="*/ 0 h 78"/>
                <a:gd name="T92" fmla="*/ 0 w 1653"/>
                <a:gd name="T93" fmla="*/ 0 h 78"/>
                <a:gd name="T94" fmla="*/ 0 w 1653"/>
                <a:gd name="T95" fmla="*/ 0 h 78"/>
                <a:gd name="T96" fmla="*/ 0 w 1653"/>
                <a:gd name="T97" fmla="*/ 0 h 78"/>
                <a:gd name="T98" fmla="*/ 0 w 1653"/>
                <a:gd name="T99" fmla="*/ 0 h 78"/>
                <a:gd name="T100" fmla="*/ 0 w 1653"/>
                <a:gd name="T101" fmla="*/ 0 h 78"/>
                <a:gd name="T102" fmla="*/ 0 w 1653"/>
                <a:gd name="T103" fmla="*/ 0 h 78"/>
                <a:gd name="T104" fmla="*/ 0 w 1653"/>
                <a:gd name="T105" fmla="*/ 0 h 78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653"/>
                <a:gd name="T160" fmla="*/ 0 h 78"/>
                <a:gd name="T161" fmla="*/ 1653 w 1653"/>
                <a:gd name="T162" fmla="*/ 78 h 78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653" h="78">
                  <a:moveTo>
                    <a:pt x="15" y="3"/>
                  </a:moveTo>
                  <a:lnTo>
                    <a:pt x="115" y="0"/>
                  </a:lnTo>
                  <a:lnTo>
                    <a:pt x="218" y="0"/>
                  </a:lnTo>
                  <a:lnTo>
                    <a:pt x="319" y="1"/>
                  </a:lnTo>
                  <a:lnTo>
                    <a:pt x="421" y="7"/>
                  </a:lnTo>
                  <a:lnTo>
                    <a:pt x="522" y="11"/>
                  </a:lnTo>
                  <a:lnTo>
                    <a:pt x="625" y="19"/>
                  </a:lnTo>
                  <a:lnTo>
                    <a:pt x="726" y="26"/>
                  </a:lnTo>
                  <a:lnTo>
                    <a:pt x="826" y="32"/>
                  </a:lnTo>
                  <a:lnTo>
                    <a:pt x="927" y="36"/>
                  </a:lnTo>
                  <a:lnTo>
                    <a:pt x="1026" y="41"/>
                  </a:lnTo>
                  <a:lnTo>
                    <a:pt x="1127" y="41"/>
                  </a:lnTo>
                  <a:lnTo>
                    <a:pt x="1227" y="41"/>
                  </a:lnTo>
                  <a:lnTo>
                    <a:pt x="1326" y="38"/>
                  </a:lnTo>
                  <a:lnTo>
                    <a:pt x="1427" y="32"/>
                  </a:lnTo>
                  <a:lnTo>
                    <a:pt x="1526" y="19"/>
                  </a:lnTo>
                  <a:lnTo>
                    <a:pt x="1627" y="3"/>
                  </a:lnTo>
                  <a:lnTo>
                    <a:pt x="1632" y="11"/>
                  </a:lnTo>
                  <a:lnTo>
                    <a:pt x="1640" y="17"/>
                  </a:lnTo>
                  <a:lnTo>
                    <a:pt x="1646" y="22"/>
                  </a:lnTo>
                  <a:lnTo>
                    <a:pt x="1653" y="32"/>
                  </a:lnTo>
                  <a:lnTo>
                    <a:pt x="1627" y="32"/>
                  </a:lnTo>
                  <a:lnTo>
                    <a:pt x="1600" y="34"/>
                  </a:lnTo>
                  <a:lnTo>
                    <a:pt x="1575" y="36"/>
                  </a:lnTo>
                  <a:lnTo>
                    <a:pt x="1551" y="39"/>
                  </a:lnTo>
                  <a:lnTo>
                    <a:pt x="1524" y="41"/>
                  </a:lnTo>
                  <a:lnTo>
                    <a:pt x="1497" y="45"/>
                  </a:lnTo>
                  <a:lnTo>
                    <a:pt x="1473" y="47"/>
                  </a:lnTo>
                  <a:lnTo>
                    <a:pt x="1448" y="51"/>
                  </a:lnTo>
                  <a:lnTo>
                    <a:pt x="1421" y="53"/>
                  </a:lnTo>
                  <a:lnTo>
                    <a:pt x="1397" y="55"/>
                  </a:lnTo>
                  <a:lnTo>
                    <a:pt x="1370" y="58"/>
                  </a:lnTo>
                  <a:lnTo>
                    <a:pt x="1345" y="60"/>
                  </a:lnTo>
                  <a:lnTo>
                    <a:pt x="1319" y="62"/>
                  </a:lnTo>
                  <a:lnTo>
                    <a:pt x="1292" y="64"/>
                  </a:lnTo>
                  <a:lnTo>
                    <a:pt x="1267" y="64"/>
                  </a:lnTo>
                  <a:lnTo>
                    <a:pt x="1241" y="64"/>
                  </a:lnTo>
                  <a:lnTo>
                    <a:pt x="1225" y="60"/>
                  </a:lnTo>
                  <a:lnTo>
                    <a:pt x="1212" y="60"/>
                  </a:lnTo>
                  <a:lnTo>
                    <a:pt x="1199" y="58"/>
                  </a:lnTo>
                  <a:lnTo>
                    <a:pt x="1186" y="58"/>
                  </a:lnTo>
                  <a:lnTo>
                    <a:pt x="1170" y="58"/>
                  </a:lnTo>
                  <a:lnTo>
                    <a:pt x="1157" y="58"/>
                  </a:lnTo>
                  <a:lnTo>
                    <a:pt x="1144" y="58"/>
                  </a:lnTo>
                  <a:lnTo>
                    <a:pt x="1130" y="58"/>
                  </a:lnTo>
                  <a:lnTo>
                    <a:pt x="1115" y="58"/>
                  </a:lnTo>
                  <a:lnTo>
                    <a:pt x="1102" y="58"/>
                  </a:lnTo>
                  <a:lnTo>
                    <a:pt x="1087" y="58"/>
                  </a:lnTo>
                  <a:lnTo>
                    <a:pt x="1073" y="60"/>
                  </a:lnTo>
                  <a:lnTo>
                    <a:pt x="1058" y="60"/>
                  </a:lnTo>
                  <a:lnTo>
                    <a:pt x="1045" y="60"/>
                  </a:lnTo>
                  <a:lnTo>
                    <a:pt x="1030" y="60"/>
                  </a:lnTo>
                  <a:lnTo>
                    <a:pt x="1016" y="60"/>
                  </a:lnTo>
                  <a:lnTo>
                    <a:pt x="1007" y="57"/>
                  </a:lnTo>
                  <a:lnTo>
                    <a:pt x="997" y="55"/>
                  </a:lnTo>
                  <a:lnTo>
                    <a:pt x="990" y="55"/>
                  </a:lnTo>
                  <a:lnTo>
                    <a:pt x="980" y="55"/>
                  </a:lnTo>
                  <a:lnTo>
                    <a:pt x="971" y="53"/>
                  </a:lnTo>
                  <a:lnTo>
                    <a:pt x="963" y="53"/>
                  </a:lnTo>
                  <a:lnTo>
                    <a:pt x="954" y="53"/>
                  </a:lnTo>
                  <a:lnTo>
                    <a:pt x="946" y="53"/>
                  </a:lnTo>
                  <a:lnTo>
                    <a:pt x="937" y="53"/>
                  </a:lnTo>
                  <a:lnTo>
                    <a:pt x="927" y="53"/>
                  </a:lnTo>
                  <a:lnTo>
                    <a:pt x="918" y="53"/>
                  </a:lnTo>
                  <a:lnTo>
                    <a:pt x="908" y="53"/>
                  </a:lnTo>
                  <a:lnTo>
                    <a:pt x="899" y="53"/>
                  </a:lnTo>
                  <a:lnTo>
                    <a:pt x="889" y="53"/>
                  </a:lnTo>
                  <a:lnTo>
                    <a:pt x="880" y="53"/>
                  </a:lnTo>
                  <a:lnTo>
                    <a:pt x="870" y="55"/>
                  </a:lnTo>
                  <a:lnTo>
                    <a:pt x="849" y="51"/>
                  </a:lnTo>
                  <a:lnTo>
                    <a:pt x="830" y="51"/>
                  </a:lnTo>
                  <a:lnTo>
                    <a:pt x="811" y="51"/>
                  </a:lnTo>
                  <a:lnTo>
                    <a:pt x="790" y="55"/>
                  </a:lnTo>
                  <a:lnTo>
                    <a:pt x="769" y="55"/>
                  </a:lnTo>
                  <a:lnTo>
                    <a:pt x="746" y="57"/>
                  </a:lnTo>
                  <a:lnTo>
                    <a:pt x="726" y="58"/>
                  </a:lnTo>
                  <a:lnTo>
                    <a:pt x="705" y="62"/>
                  </a:lnTo>
                  <a:lnTo>
                    <a:pt x="682" y="64"/>
                  </a:lnTo>
                  <a:lnTo>
                    <a:pt x="659" y="68"/>
                  </a:lnTo>
                  <a:lnTo>
                    <a:pt x="636" y="70"/>
                  </a:lnTo>
                  <a:lnTo>
                    <a:pt x="615" y="74"/>
                  </a:lnTo>
                  <a:lnTo>
                    <a:pt x="594" y="74"/>
                  </a:lnTo>
                  <a:lnTo>
                    <a:pt x="575" y="76"/>
                  </a:lnTo>
                  <a:lnTo>
                    <a:pt x="555" y="78"/>
                  </a:lnTo>
                  <a:lnTo>
                    <a:pt x="537" y="78"/>
                  </a:lnTo>
                  <a:lnTo>
                    <a:pt x="501" y="74"/>
                  </a:lnTo>
                  <a:lnTo>
                    <a:pt x="467" y="70"/>
                  </a:lnTo>
                  <a:lnTo>
                    <a:pt x="433" y="66"/>
                  </a:lnTo>
                  <a:lnTo>
                    <a:pt x="401" y="62"/>
                  </a:lnTo>
                  <a:lnTo>
                    <a:pt x="366" y="58"/>
                  </a:lnTo>
                  <a:lnTo>
                    <a:pt x="334" y="55"/>
                  </a:lnTo>
                  <a:lnTo>
                    <a:pt x="302" y="51"/>
                  </a:lnTo>
                  <a:lnTo>
                    <a:pt x="269" y="45"/>
                  </a:lnTo>
                  <a:lnTo>
                    <a:pt x="235" y="41"/>
                  </a:lnTo>
                  <a:lnTo>
                    <a:pt x="203" y="38"/>
                  </a:lnTo>
                  <a:lnTo>
                    <a:pt x="169" y="36"/>
                  </a:lnTo>
                  <a:lnTo>
                    <a:pt x="136" y="34"/>
                  </a:lnTo>
                  <a:lnTo>
                    <a:pt x="102" y="32"/>
                  </a:lnTo>
                  <a:lnTo>
                    <a:pt x="68" y="30"/>
                  </a:lnTo>
                  <a:lnTo>
                    <a:pt x="34" y="30"/>
                  </a:lnTo>
                  <a:lnTo>
                    <a:pt x="0" y="32"/>
                  </a:lnTo>
                  <a:lnTo>
                    <a:pt x="1" y="24"/>
                  </a:lnTo>
                  <a:lnTo>
                    <a:pt x="5" y="15"/>
                  </a:lnTo>
                  <a:lnTo>
                    <a:pt x="11" y="7"/>
                  </a:lnTo>
                  <a:lnTo>
                    <a:pt x="15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3" name="Freeform 61">
              <a:extLst>
                <a:ext uri="{FF2B5EF4-FFF2-40B4-BE49-F238E27FC236}">
                  <a16:creationId xmlns:a16="http://schemas.microsoft.com/office/drawing/2014/main" id="{BE26B46A-20FB-5AA3-2B27-C0345EEC73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43" y="1347"/>
              <a:ext cx="113" cy="46"/>
            </a:xfrm>
            <a:custGeom>
              <a:avLst/>
              <a:gdLst>
                <a:gd name="T0" fmla="*/ 0 w 369"/>
                <a:gd name="T1" fmla="*/ 0 h 163"/>
                <a:gd name="T2" fmla="*/ 0 w 369"/>
                <a:gd name="T3" fmla="*/ 0 h 163"/>
                <a:gd name="T4" fmla="*/ 0 w 369"/>
                <a:gd name="T5" fmla="*/ 0 h 163"/>
                <a:gd name="T6" fmla="*/ 0 w 369"/>
                <a:gd name="T7" fmla="*/ 0 h 163"/>
                <a:gd name="T8" fmla="*/ 0 w 369"/>
                <a:gd name="T9" fmla="*/ 0 h 163"/>
                <a:gd name="T10" fmla="*/ 0 w 369"/>
                <a:gd name="T11" fmla="*/ 0 h 163"/>
                <a:gd name="T12" fmla="*/ 0 w 369"/>
                <a:gd name="T13" fmla="*/ 0 h 163"/>
                <a:gd name="T14" fmla="*/ 0 w 369"/>
                <a:gd name="T15" fmla="*/ 0 h 163"/>
                <a:gd name="T16" fmla="*/ 0 w 369"/>
                <a:gd name="T17" fmla="*/ 0 h 163"/>
                <a:gd name="T18" fmla="*/ 0 w 369"/>
                <a:gd name="T19" fmla="*/ 0 h 163"/>
                <a:gd name="T20" fmla="*/ 0 w 369"/>
                <a:gd name="T21" fmla="*/ 0 h 163"/>
                <a:gd name="T22" fmla="*/ 0 w 369"/>
                <a:gd name="T23" fmla="*/ 0 h 163"/>
                <a:gd name="T24" fmla="*/ 0 w 369"/>
                <a:gd name="T25" fmla="*/ 0 h 163"/>
                <a:gd name="T26" fmla="*/ 0 w 369"/>
                <a:gd name="T27" fmla="*/ 0 h 163"/>
                <a:gd name="T28" fmla="*/ 0 w 369"/>
                <a:gd name="T29" fmla="*/ 0 h 163"/>
                <a:gd name="T30" fmla="*/ 0 w 369"/>
                <a:gd name="T31" fmla="*/ 0 h 163"/>
                <a:gd name="T32" fmla="*/ 0 w 369"/>
                <a:gd name="T33" fmla="*/ 0 h 163"/>
                <a:gd name="T34" fmla="*/ 0 w 369"/>
                <a:gd name="T35" fmla="*/ 0 h 163"/>
                <a:gd name="T36" fmla="*/ 0 w 369"/>
                <a:gd name="T37" fmla="*/ 0 h 163"/>
                <a:gd name="T38" fmla="*/ 0 w 369"/>
                <a:gd name="T39" fmla="*/ 0 h 163"/>
                <a:gd name="T40" fmla="*/ 0 w 369"/>
                <a:gd name="T41" fmla="*/ 0 h 163"/>
                <a:gd name="T42" fmla="*/ 0 w 369"/>
                <a:gd name="T43" fmla="*/ 0 h 163"/>
                <a:gd name="T44" fmla="*/ 0 w 369"/>
                <a:gd name="T45" fmla="*/ 0 h 163"/>
                <a:gd name="T46" fmla="*/ 0 w 369"/>
                <a:gd name="T47" fmla="*/ 0 h 163"/>
                <a:gd name="T48" fmla="*/ 0 w 369"/>
                <a:gd name="T49" fmla="*/ 0 h 163"/>
                <a:gd name="T50" fmla="*/ 0 w 369"/>
                <a:gd name="T51" fmla="*/ 0 h 163"/>
                <a:gd name="T52" fmla="*/ 0 w 369"/>
                <a:gd name="T53" fmla="*/ 0 h 163"/>
                <a:gd name="T54" fmla="*/ 0 w 369"/>
                <a:gd name="T55" fmla="*/ 0 h 163"/>
                <a:gd name="T56" fmla="*/ 0 w 369"/>
                <a:gd name="T57" fmla="*/ 0 h 163"/>
                <a:gd name="T58" fmla="*/ 0 w 369"/>
                <a:gd name="T59" fmla="*/ 0 h 163"/>
                <a:gd name="T60" fmla="*/ 0 w 369"/>
                <a:gd name="T61" fmla="*/ 0 h 163"/>
                <a:gd name="T62" fmla="*/ 0 w 369"/>
                <a:gd name="T63" fmla="*/ 0 h 163"/>
                <a:gd name="T64" fmla="*/ 0 w 369"/>
                <a:gd name="T65" fmla="*/ 0 h 163"/>
                <a:gd name="T66" fmla="*/ 0 w 369"/>
                <a:gd name="T67" fmla="*/ 0 h 163"/>
                <a:gd name="T68" fmla="*/ 0 w 369"/>
                <a:gd name="T69" fmla="*/ 0 h 163"/>
                <a:gd name="T70" fmla="*/ 0 w 369"/>
                <a:gd name="T71" fmla="*/ 0 h 163"/>
                <a:gd name="T72" fmla="*/ 0 w 369"/>
                <a:gd name="T73" fmla="*/ 0 h 163"/>
                <a:gd name="T74" fmla="*/ 0 w 369"/>
                <a:gd name="T75" fmla="*/ 0 h 163"/>
                <a:gd name="T76" fmla="*/ 0 w 369"/>
                <a:gd name="T77" fmla="*/ 0 h 163"/>
                <a:gd name="T78" fmla="*/ 0 w 369"/>
                <a:gd name="T79" fmla="*/ 0 h 163"/>
                <a:gd name="T80" fmla="*/ 0 w 369"/>
                <a:gd name="T81" fmla="*/ 0 h 163"/>
                <a:gd name="T82" fmla="*/ 0 w 369"/>
                <a:gd name="T83" fmla="*/ 0 h 163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369"/>
                <a:gd name="T127" fmla="*/ 0 h 163"/>
                <a:gd name="T128" fmla="*/ 369 w 369"/>
                <a:gd name="T129" fmla="*/ 163 h 163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369" h="163">
                  <a:moveTo>
                    <a:pt x="206" y="2"/>
                  </a:moveTo>
                  <a:lnTo>
                    <a:pt x="215" y="2"/>
                  </a:lnTo>
                  <a:lnTo>
                    <a:pt x="227" y="2"/>
                  </a:lnTo>
                  <a:lnTo>
                    <a:pt x="238" y="2"/>
                  </a:lnTo>
                  <a:lnTo>
                    <a:pt x="251" y="2"/>
                  </a:lnTo>
                  <a:lnTo>
                    <a:pt x="265" y="2"/>
                  </a:lnTo>
                  <a:lnTo>
                    <a:pt x="280" y="0"/>
                  </a:lnTo>
                  <a:lnTo>
                    <a:pt x="291" y="0"/>
                  </a:lnTo>
                  <a:lnTo>
                    <a:pt x="306" y="2"/>
                  </a:lnTo>
                  <a:lnTo>
                    <a:pt x="318" y="2"/>
                  </a:lnTo>
                  <a:lnTo>
                    <a:pt x="329" y="2"/>
                  </a:lnTo>
                  <a:lnTo>
                    <a:pt x="339" y="6"/>
                  </a:lnTo>
                  <a:lnTo>
                    <a:pt x="348" y="11"/>
                  </a:lnTo>
                  <a:lnTo>
                    <a:pt x="354" y="17"/>
                  </a:lnTo>
                  <a:lnTo>
                    <a:pt x="362" y="26"/>
                  </a:lnTo>
                  <a:lnTo>
                    <a:pt x="363" y="38"/>
                  </a:lnTo>
                  <a:lnTo>
                    <a:pt x="367" y="53"/>
                  </a:lnTo>
                  <a:lnTo>
                    <a:pt x="369" y="66"/>
                  </a:lnTo>
                  <a:lnTo>
                    <a:pt x="369" y="78"/>
                  </a:lnTo>
                  <a:lnTo>
                    <a:pt x="369" y="83"/>
                  </a:lnTo>
                  <a:lnTo>
                    <a:pt x="369" y="91"/>
                  </a:lnTo>
                  <a:lnTo>
                    <a:pt x="363" y="99"/>
                  </a:lnTo>
                  <a:lnTo>
                    <a:pt x="360" y="110"/>
                  </a:lnTo>
                  <a:lnTo>
                    <a:pt x="337" y="116"/>
                  </a:lnTo>
                  <a:lnTo>
                    <a:pt x="314" y="123"/>
                  </a:lnTo>
                  <a:lnTo>
                    <a:pt x="295" y="133"/>
                  </a:lnTo>
                  <a:lnTo>
                    <a:pt x="274" y="140"/>
                  </a:lnTo>
                  <a:lnTo>
                    <a:pt x="253" y="146"/>
                  </a:lnTo>
                  <a:lnTo>
                    <a:pt x="234" y="152"/>
                  </a:lnTo>
                  <a:lnTo>
                    <a:pt x="215" y="156"/>
                  </a:lnTo>
                  <a:lnTo>
                    <a:pt x="196" y="161"/>
                  </a:lnTo>
                  <a:lnTo>
                    <a:pt x="177" y="161"/>
                  </a:lnTo>
                  <a:lnTo>
                    <a:pt x="160" y="163"/>
                  </a:lnTo>
                  <a:lnTo>
                    <a:pt x="141" y="161"/>
                  </a:lnTo>
                  <a:lnTo>
                    <a:pt x="124" y="158"/>
                  </a:lnTo>
                  <a:lnTo>
                    <a:pt x="105" y="152"/>
                  </a:lnTo>
                  <a:lnTo>
                    <a:pt x="88" y="144"/>
                  </a:lnTo>
                  <a:lnTo>
                    <a:pt x="71" y="135"/>
                  </a:lnTo>
                  <a:lnTo>
                    <a:pt x="52" y="123"/>
                  </a:lnTo>
                  <a:lnTo>
                    <a:pt x="48" y="118"/>
                  </a:lnTo>
                  <a:lnTo>
                    <a:pt x="44" y="110"/>
                  </a:lnTo>
                  <a:lnTo>
                    <a:pt x="40" y="102"/>
                  </a:lnTo>
                  <a:lnTo>
                    <a:pt x="36" y="95"/>
                  </a:lnTo>
                  <a:lnTo>
                    <a:pt x="33" y="85"/>
                  </a:lnTo>
                  <a:lnTo>
                    <a:pt x="29" y="76"/>
                  </a:lnTo>
                  <a:lnTo>
                    <a:pt x="27" y="70"/>
                  </a:lnTo>
                  <a:lnTo>
                    <a:pt x="27" y="66"/>
                  </a:lnTo>
                  <a:lnTo>
                    <a:pt x="38" y="68"/>
                  </a:lnTo>
                  <a:lnTo>
                    <a:pt x="48" y="72"/>
                  </a:lnTo>
                  <a:lnTo>
                    <a:pt x="55" y="76"/>
                  </a:lnTo>
                  <a:lnTo>
                    <a:pt x="61" y="83"/>
                  </a:lnTo>
                  <a:lnTo>
                    <a:pt x="71" y="95"/>
                  </a:lnTo>
                  <a:lnTo>
                    <a:pt x="82" y="104"/>
                  </a:lnTo>
                  <a:lnTo>
                    <a:pt x="86" y="110"/>
                  </a:lnTo>
                  <a:lnTo>
                    <a:pt x="93" y="114"/>
                  </a:lnTo>
                  <a:lnTo>
                    <a:pt x="99" y="118"/>
                  </a:lnTo>
                  <a:lnTo>
                    <a:pt x="109" y="121"/>
                  </a:lnTo>
                  <a:lnTo>
                    <a:pt x="120" y="123"/>
                  </a:lnTo>
                  <a:lnTo>
                    <a:pt x="133" y="123"/>
                  </a:lnTo>
                  <a:lnTo>
                    <a:pt x="151" y="123"/>
                  </a:lnTo>
                  <a:lnTo>
                    <a:pt x="170" y="123"/>
                  </a:lnTo>
                  <a:lnTo>
                    <a:pt x="173" y="123"/>
                  </a:lnTo>
                  <a:lnTo>
                    <a:pt x="177" y="123"/>
                  </a:lnTo>
                  <a:lnTo>
                    <a:pt x="187" y="121"/>
                  </a:lnTo>
                  <a:lnTo>
                    <a:pt x="196" y="121"/>
                  </a:lnTo>
                  <a:lnTo>
                    <a:pt x="208" y="118"/>
                  </a:lnTo>
                  <a:lnTo>
                    <a:pt x="221" y="118"/>
                  </a:lnTo>
                  <a:lnTo>
                    <a:pt x="234" y="116"/>
                  </a:lnTo>
                  <a:lnTo>
                    <a:pt x="249" y="114"/>
                  </a:lnTo>
                  <a:lnTo>
                    <a:pt x="263" y="112"/>
                  </a:lnTo>
                  <a:lnTo>
                    <a:pt x="276" y="110"/>
                  </a:lnTo>
                  <a:lnTo>
                    <a:pt x="289" y="106"/>
                  </a:lnTo>
                  <a:lnTo>
                    <a:pt x="304" y="104"/>
                  </a:lnTo>
                  <a:lnTo>
                    <a:pt x="314" y="101"/>
                  </a:lnTo>
                  <a:lnTo>
                    <a:pt x="323" y="95"/>
                  </a:lnTo>
                  <a:lnTo>
                    <a:pt x="331" y="91"/>
                  </a:lnTo>
                  <a:lnTo>
                    <a:pt x="339" y="89"/>
                  </a:lnTo>
                  <a:lnTo>
                    <a:pt x="339" y="76"/>
                  </a:lnTo>
                  <a:lnTo>
                    <a:pt x="335" y="66"/>
                  </a:lnTo>
                  <a:lnTo>
                    <a:pt x="327" y="57"/>
                  </a:lnTo>
                  <a:lnTo>
                    <a:pt x="318" y="53"/>
                  </a:lnTo>
                  <a:lnTo>
                    <a:pt x="306" y="47"/>
                  </a:lnTo>
                  <a:lnTo>
                    <a:pt x="293" y="44"/>
                  </a:lnTo>
                  <a:lnTo>
                    <a:pt x="278" y="44"/>
                  </a:lnTo>
                  <a:lnTo>
                    <a:pt x="263" y="44"/>
                  </a:lnTo>
                  <a:lnTo>
                    <a:pt x="244" y="42"/>
                  </a:lnTo>
                  <a:lnTo>
                    <a:pt x="227" y="42"/>
                  </a:lnTo>
                  <a:lnTo>
                    <a:pt x="208" y="42"/>
                  </a:lnTo>
                  <a:lnTo>
                    <a:pt x="192" y="42"/>
                  </a:lnTo>
                  <a:lnTo>
                    <a:pt x="173" y="40"/>
                  </a:lnTo>
                  <a:lnTo>
                    <a:pt x="156" y="40"/>
                  </a:lnTo>
                  <a:lnTo>
                    <a:pt x="141" y="40"/>
                  </a:lnTo>
                  <a:lnTo>
                    <a:pt x="130" y="40"/>
                  </a:lnTo>
                  <a:lnTo>
                    <a:pt x="122" y="38"/>
                  </a:lnTo>
                  <a:lnTo>
                    <a:pt x="116" y="38"/>
                  </a:lnTo>
                  <a:lnTo>
                    <a:pt x="109" y="38"/>
                  </a:lnTo>
                  <a:lnTo>
                    <a:pt x="103" y="38"/>
                  </a:lnTo>
                  <a:lnTo>
                    <a:pt x="93" y="38"/>
                  </a:lnTo>
                  <a:lnTo>
                    <a:pt x="84" y="38"/>
                  </a:lnTo>
                  <a:lnTo>
                    <a:pt x="74" y="38"/>
                  </a:lnTo>
                  <a:lnTo>
                    <a:pt x="65" y="38"/>
                  </a:lnTo>
                  <a:lnTo>
                    <a:pt x="55" y="36"/>
                  </a:lnTo>
                  <a:lnTo>
                    <a:pt x="48" y="36"/>
                  </a:lnTo>
                  <a:lnTo>
                    <a:pt x="38" y="36"/>
                  </a:lnTo>
                  <a:lnTo>
                    <a:pt x="31" y="36"/>
                  </a:lnTo>
                  <a:lnTo>
                    <a:pt x="17" y="36"/>
                  </a:lnTo>
                  <a:lnTo>
                    <a:pt x="10" y="36"/>
                  </a:lnTo>
                  <a:lnTo>
                    <a:pt x="6" y="28"/>
                  </a:lnTo>
                  <a:lnTo>
                    <a:pt x="4" y="21"/>
                  </a:lnTo>
                  <a:lnTo>
                    <a:pt x="2" y="11"/>
                  </a:lnTo>
                  <a:lnTo>
                    <a:pt x="0" y="9"/>
                  </a:lnTo>
                  <a:lnTo>
                    <a:pt x="12" y="6"/>
                  </a:lnTo>
                  <a:lnTo>
                    <a:pt x="23" y="4"/>
                  </a:lnTo>
                  <a:lnTo>
                    <a:pt x="36" y="2"/>
                  </a:lnTo>
                  <a:lnTo>
                    <a:pt x="50" y="2"/>
                  </a:lnTo>
                  <a:lnTo>
                    <a:pt x="61" y="2"/>
                  </a:lnTo>
                  <a:lnTo>
                    <a:pt x="74" y="2"/>
                  </a:lnTo>
                  <a:lnTo>
                    <a:pt x="90" y="2"/>
                  </a:lnTo>
                  <a:lnTo>
                    <a:pt x="103" y="2"/>
                  </a:lnTo>
                  <a:lnTo>
                    <a:pt x="116" y="2"/>
                  </a:lnTo>
                  <a:lnTo>
                    <a:pt x="130" y="2"/>
                  </a:lnTo>
                  <a:lnTo>
                    <a:pt x="143" y="2"/>
                  </a:lnTo>
                  <a:lnTo>
                    <a:pt x="156" y="4"/>
                  </a:lnTo>
                  <a:lnTo>
                    <a:pt x="168" y="2"/>
                  </a:lnTo>
                  <a:lnTo>
                    <a:pt x="181" y="2"/>
                  </a:lnTo>
                  <a:lnTo>
                    <a:pt x="192" y="2"/>
                  </a:lnTo>
                  <a:lnTo>
                    <a:pt x="206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4" name="Freeform 62">
              <a:extLst>
                <a:ext uri="{FF2B5EF4-FFF2-40B4-BE49-F238E27FC236}">
                  <a16:creationId xmlns:a16="http://schemas.microsoft.com/office/drawing/2014/main" id="{B4BCA9D2-A67D-217C-01EE-E9AA2BF97F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2" y="1356"/>
              <a:ext cx="105" cy="76"/>
            </a:xfrm>
            <a:custGeom>
              <a:avLst/>
              <a:gdLst>
                <a:gd name="T0" fmla="*/ 0 w 342"/>
                <a:gd name="T1" fmla="*/ 0 h 270"/>
                <a:gd name="T2" fmla="*/ 0 w 342"/>
                <a:gd name="T3" fmla="*/ 0 h 270"/>
                <a:gd name="T4" fmla="*/ 0 w 342"/>
                <a:gd name="T5" fmla="*/ 0 h 270"/>
                <a:gd name="T6" fmla="*/ 0 w 342"/>
                <a:gd name="T7" fmla="*/ 0 h 270"/>
                <a:gd name="T8" fmla="*/ 0 w 342"/>
                <a:gd name="T9" fmla="*/ 0 h 270"/>
                <a:gd name="T10" fmla="*/ 0 w 342"/>
                <a:gd name="T11" fmla="*/ 0 h 270"/>
                <a:gd name="T12" fmla="*/ 0 w 342"/>
                <a:gd name="T13" fmla="*/ 0 h 270"/>
                <a:gd name="T14" fmla="*/ 0 w 342"/>
                <a:gd name="T15" fmla="*/ 0 h 270"/>
                <a:gd name="T16" fmla="*/ 0 w 342"/>
                <a:gd name="T17" fmla="*/ 0 h 270"/>
                <a:gd name="T18" fmla="*/ 0 w 342"/>
                <a:gd name="T19" fmla="*/ 0 h 270"/>
                <a:gd name="T20" fmla="*/ 0 w 342"/>
                <a:gd name="T21" fmla="*/ 0 h 270"/>
                <a:gd name="T22" fmla="*/ 0 w 342"/>
                <a:gd name="T23" fmla="*/ 0 h 270"/>
                <a:gd name="T24" fmla="*/ 0 w 342"/>
                <a:gd name="T25" fmla="*/ 0 h 270"/>
                <a:gd name="T26" fmla="*/ 0 w 342"/>
                <a:gd name="T27" fmla="*/ 0 h 270"/>
                <a:gd name="T28" fmla="*/ 0 w 342"/>
                <a:gd name="T29" fmla="*/ 0 h 270"/>
                <a:gd name="T30" fmla="*/ 0 w 342"/>
                <a:gd name="T31" fmla="*/ 0 h 270"/>
                <a:gd name="T32" fmla="*/ 0 w 342"/>
                <a:gd name="T33" fmla="*/ 0 h 270"/>
                <a:gd name="T34" fmla="*/ 0 w 342"/>
                <a:gd name="T35" fmla="*/ 0 h 270"/>
                <a:gd name="T36" fmla="*/ 0 w 342"/>
                <a:gd name="T37" fmla="*/ 0 h 270"/>
                <a:gd name="T38" fmla="*/ 0 w 342"/>
                <a:gd name="T39" fmla="*/ 0 h 270"/>
                <a:gd name="T40" fmla="*/ 0 w 342"/>
                <a:gd name="T41" fmla="*/ 0 h 270"/>
                <a:gd name="T42" fmla="*/ 0 w 342"/>
                <a:gd name="T43" fmla="*/ 0 h 270"/>
                <a:gd name="T44" fmla="*/ 0 w 342"/>
                <a:gd name="T45" fmla="*/ 0 h 270"/>
                <a:gd name="T46" fmla="*/ 0 w 342"/>
                <a:gd name="T47" fmla="*/ 0 h 270"/>
                <a:gd name="T48" fmla="*/ 0 w 342"/>
                <a:gd name="T49" fmla="*/ 0 h 270"/>
                <a:gd name="T50" fmla="*/ 0 w 342"/>
                <a:gd name="T51" fmla="*/ 0 h 270"/>
                <a:gd name="T52" fmla="*/ 0 w 342"/>
                <a:gd name="T53" fmla="*/ 0 h 270"/>
                <a:gd name="T54" fmla="*/ 0 w 342"/>
                <a:gd name="T55" fmla="*/ 0 h 270"/>
                <a:gd name="T56" fmla="*/ 0 w 342"/>
                <a:gd name="T57" fmla="*/ 0 h 270"/>
                <a:gd name="T58" fmla="*/ 0 w 342"/>
                <a:gd name="T59" fmla="*/ 0 h 270"/>
                <a:gd name="T60" fmla="*/ 0 w 342"/>
                <a:gd name="T61" fmla="*/ 0 h 270"/>
                <a:gd name="T62" fmla="*/ 0 w 342"/>
                <a:gd name="T63" fmla="*/ 0 h 270"/>
                <a:gd name="T64" fmla="*/ 0 w 342"/>
                <a:gd name="T65" fmla="*/ 0 h 270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42"/>
                <a:gd name="T100" fmla="*/ 0 h 270"/>
                <a:gd name="T101" fmla="*/ 342 w 342"/>
                <a:gd name="T102" fmla="*/ 270 h 270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42" h="270">
                  <a:moveTo>
                    <a:pt x="319" y="0"/>
                  </a:moveTo>
                  <a:lnTo>
                    <a:pt x="328" y="12"/>
                  </a:lnTo>
                  <a:lnTo>
                    <a:pt x="336" y="27"/>
                  </a:lnTo>
                  <a:lnTo>
                    <a:pt x="338" y="42"/>
                  </a:lnTo>
                  <a:lnTo>
                    <a:pt x="342" y="59"/>
                  </a:lnTo>
                  <a:lnTo>
                    <a:pt x="340" y="74"/>
                  </a:lnTo>
                  <a:lnTo>
                    <a:pt x="338" y="91"/>
                  </a:lnTo>
                  <a:lnTo>
                    <a:pt x="334" y="107"/>
                  </a:lnTo>
                  <a:lnTo>
                    <a:pt x="328" y="126"/>
                  </a:lnTo>
                  <a:lnTo>
                    <a:pt x="319" y="141"/>
                  </a:lnTo>
                  <a:lnTo>
                    <a:pt x="309" y="154"/>
                  </a:lnTo>
                  <a:lnTo>
                    <a:pt x="298" y="168"/>
                  </a:lnTo>
                  <a:lnTo>
                    <a:pt x="287" y="181"/>
                  </a:lnTo>
                  <a:lnTo>
                    <a:pt x="273" y="190"/>
                  </a:lnTo>
                  <a:lnTo>
                    <a:pt x="260" y="198"/>
                  </a:lnTo>
                  <a:lnTo>
                    <a:pt x="245" y="202"/>
                  </a:lnTo>
                  <a:lnTo>
                    <a:pt x="231" y="206"/>
                  </a:lnTo>
                  <a:lnTo>
                    <a:pt x="214" y="207"/>
                  </a:lnTo>
                  <a:lnTo>
                    <a:pt x="199" y="211"/>
                  </a:lnTo>
                  <a:lnTo>
                    <a:pt x="182" y="215"/>
                  </a:lnTo>
                  <a:lnTo>
                    <a:pt x="167" y="225"/>
                  </a:lnTo>
                  <a:lnTo>
                    <a:pt x="148" y="228"/>
                  </a:lnTo>
                  <a:lnTo>
                    <a:pt x="133" y="238"/>
                  </a:lnTo>
                  <a:lnTo>
                    <a:pt x="116" y="244"/>
                  </a:lnTo>
                  <a:lnTo>
                    <a:pt x="100" y="253"/>
                  </a:lnTo>
                  <a:lnTo>
                    <a:pt x="85" y="257"/>
                  </a:lnTo>
                  <a:lnTo>
                    <a:pt x="68" y="263"/>
                  </a:lnTo>
                  <a:lnTo>
                    <a:pt x="55" y="266"/>
                  </a:lnTo>
                  <a:lnTo>
                    <a:pt x="41" y="270"/>
                  </a:lnTo>
                  <a:lnTo>
                    <a:pt x="30" y="270"/>
                  </a:lnTo>
                  <a:lnTo>
                    <a:pt x="19" y="268"/>
                  </a:lnTo>
                  <a:lnTo>
                    <a:pt x="7" y="264"/>
                  </a:lnTo>
                  <a:lnTo>
                    <a:pt x="0" y="259"/>
                  </a:lnTo>
                  <a:lnTo>
                    <a:pt x="9" y="238"/>
                  </a:lnTo>
                  <a:lnTo>
                    <a:pt x="22" y="225"/>
                  </a:lnTo>
                  <a:lnTo>
                    <a:pt x="38" y="215"/>
                  </a:lnTo>
                  <a:lnTo>
                    <a:pt x="58" y="207"/>
                  </a:lnTo>
                  <a:lnTo>
                    <a:pt x="77" y="202"/>
                  </a:lnTo>
                  <a:lnTo>
                    <a:pt x="100" y="200"/>
                  </a:lnTo>
                  <a:lnTo>
                    <a:pt x="125" y="196"/>
                  </a:lnTo>
                  <a:lnTo>
                    <a:pt x="150" y="196"/>
                  </a:lnTo>
                  <a:lnTo>
                    <a:pt x="173" y="194"/>
                  </a:lnTo>
                  <a:lnTo>
                    <a:pt x="197" y="192"/>
                  </a:lnTo>
                  <a:lnTo>
                    <a:pt x="220" y="188"/>
                  </a:lnTo>
                  <a:lnTo>
                    <a:pt x="241" y="185"/>
                  </a:lnTo>
                  <a:lnTo>
                    <a:pt x="260" y="175"/>
                  </a:lnTo>
                  <a:lnTo>
                    <a:pt x="279" y="164"/>
                  </a:lnTo>
                  <a:lnTo>
                    <a:pt x="294" y="149"/>
                  </a:lnTo>
                  <a:lnTo>
                    <a:pt x="306" y="129"/>
                  </a:lnTo>
                  <a:lnTo>
                    <a:pt x="309" y="122"/>
                  </a:lnTo>
                  <a:lnTo>
                    <a:pt x="315" y="114"/>
                  </a:lnTo>
                  <a:lnTo>
                    <a:pt x="319" y="107"/>
                  </a:lnTo>
                  <a:lnTo>
                    <a:pt x="321" y="97"/>
                  </a:lnTo>
                  <a:lnTo>
                    <a:pt x="321" y="88"/>
                  </a:lnTo>
                  <a:lnTo>
                    <a:pt x="321" y="80"/>
                  </a:lnTo>
                  <a:lnTo>
                    <a:pt x="321" y="71"/>
                  </a:lnTo>
                  <a:lnTo>
                    <a:pt x="321" y="63"/>
                  </a:lnTo>
                  <a:lnTo>
                    <a:pt x="319" y="53"/>
                  </a:lnTo>
                  <a:lnTo>
                    <a:pt x="319" y="44"/>
                  </a:lnTo>
                  <a:lnTo>
                    <a:pt x="315" y="34"/>
                  </a:lnTo>
                  <a:lnTo>
                    <a:pt x="315" y="27"/>
                  </a:lnTo>
                  <a:lnTo>
                    <a:pt x="315" y="19"/>
                  </a:lnTo>
                  <a:lnTo>
                    <a:pt x="315" y="10"/>
                  </a:lnTo>
                  <a:lnTo>
                    <a:pt x="315" y="4"/>
                  </a:lnTo>
                  <a:lnTo>
                    <a:pt x="31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5" name="Freeform 63">
              <a:extLst>
                <a:ext uri="{FF2B5EF4-FFF2-40B4-BE49-F238E27FC236}">
                  <a16:creationId xmlns:a16="http://schemas.microsoft.com/office/drawing/2014/main" id="{AEB3292E-D74D-E803-839D-6A0852DFD4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3" y="1361"/>
              <a:ext cx="122" cy="39"/>
            </a:xfrm>
            <a:custGeom>
              <a:avLst/>
              <a:gdLst>
                <a:gd name="T0" fmla="*/ 0 w 399"/>
                <a:gd name="T1" fmla="*/ 0 h 137"/>
                <a:gd name="T2" fmla="*/ 0 w 399"/>
                <a:gd name="T3" fmla="*/ 0 h 137"/>
                <a:gd name="T4" fmla="*/ 0 w 399"/>
                <a:gd name="T5" fmla="*/ 0 h 137"/>
                <a:gd name="T6" fmla="*/ 0 w 399"/>
                <a:gd name="T7" fmla="*/ 0 h 137"/>
                <a:gd name="T8" fmla="*/ 0 w 399"/>
                <a:gd name="T9" fmla="*/ 0 h 137"/>
                <a:gd name="T10" fmla="*/ 0 w 399"/>
                <a:gd name="T11" fmla="*/ 0 h 137"/>
                <a:gd name="T12" fmla="*/ 0 w 399"/>
                <a:gd name="T13" fmla="*/ 0 h 137"/>
                <a:gd name="T14" fmla="*/ 0 w 399"/>
                <a:gd name="T15" fmla="*/ 0 h 137"/>
                <a:gd name="T16" fmla="*/ 0 w 399"/>
                <a:gd name="T17" fmla="*/ 0 h 137"/>
                <a:gd name="T18" fmla="*/ 0 w 399"/>
                <a:gd name="T19" fmla="*/ 0 h 137"/>
                <a:gd name="T20" fmla="*/ 0 w 399"/>
                <a:gd name="T21" fmla="*/ 0 h 137"/>
                <a:gd name="T22" fmla="*/ 0 w 399"/>
                <a:gd name="T23" fmla="*/ 0 h 137"/>
                <a:gd name="T24" fmla="*/ 0 w 399"/>
                <a:gd name="T25" fmla="*/ 0 h 137"/>
                <a:gd name="T26" fmla="*/ 0 w 399"/>
                <a:gd name="T27" fmla="*/ 0 h 137"/>
                <a:gd name="T28" fmla="*/ 0 w 399"/>
                <a:gd name="T29" fmla="*/ 0 h 137"/>
                <a:gd name="T30" fmla="*/ 0 w 399"/>
                <a:gd name="T31" fmla="*/ 0 h 137"/>
                <a:gd name="T32" fmla="*/ 0 w 399"/>
                <a:gd name="T33" fmla="*/ 0 h 137"/>
                <a:gd name="T34" fmla="*/ 0 w 399"/>
                <a:gd name="T35" fmla="*/ 0 h 137"/>
                <a:gd name="T36" fmla="*/ 0 w 399"/>
                <a:gd name="T37" fmla="*/ 0 h 137"/>
                <a:gd name="T38" fmla="*/ 0 w 399"/>
                <a:gd name="T39" fmla="*/ 0 h 137"/>
                <a:gd name="T40" fmla="*/ 0 w 399"/>
                <a:gd name="T41" fmla="*/ 0 h 137"/>
                <a:gd name="T42" fmla="*/ 0 w 399"/>
                <a:gd name="T43" fmla="*/ 0 h 137"/>
                <a:gd name="T44" fmla="*/ 0 w 399"/>
                <a:gd name="T45" fmla="*/ 0 h 137"/>
                <a:gd name="T46" fmla="*/ 0 w 399"/>
                <a:gd name="T47" fmla="*/ 0 h 137"/>
                <a:gd name="T48" fmla="*/ 0 w 399"/>
                <a:gd name="T49" fmla="*/ 0 h 137"/>
                <a:gd name="T50" fmla="*/ 0 w 399"/>
                <a:gd name="T51" fmla="*/ 0 h 137"/>
                <a:gd name="T52" fmla="*/ 0 w 399"/>
                <a:gd name="T53" fmla="*/ 0 h 137"/>
                <a:gd name="T54" fmla="*/ 0 w 399"/>
                <a:gd name="T55" fmla="*/ 0 h 137"/>
                <a:gd name="T56" fmla="*/ 0 w 399"/>
                <a:gd name="T57" fmla="*/ 0 h 137"/>
                <a:gd name="T58" fmla="*/ 0 w 399"/>
                <a:gd name="T59" fmla="*/ 0 h 137"/>
                <a:gd name="T60" fmla="*/ 0 w 399"/>
                <a:gd name="T61" fmla="*/ 0 h 137"/>
                <a:gd name="T62" fmla="*/ 0 w 399"/>
                <a:gd name="T63" fmla="*/ 0 h 137"/>
                <a:gd name="T64" fmla="*/ 0 w 399"/>
                <a:gd name="T65" fmla="*/ 0 h 137"/>
                <a:gd name="T66" fmla="*/ 0 w 399"/>
                <a:gd name="T67" fmla="*/ 0 h 137"/>
                <a:gd name="T68" fmla="*/ 0 w 399"/>
                <a:gd name="T69" fmla="*/ 0 h 137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399"/>
                <a:gd name="T106" fmla="*/ 0 h 137"/>
                <a:gd name="T107" fmla="*/ 399 w 399"/>
                <a:gd name="T108" fmla="*/ 137 h 137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399" h="137">
                  <a:moveTo>
                    <a:pt x="23" y="0"/>
                  </a:moveTo>
                  <a:lnTo>
                    <a:pt x="29" y="10"/>
                  </a:lnTo>
                  <a:lnTo>
                    <a:pt x="38" y="23"/>
                  </a:lnTo>
                  <a:lnTo>
                    <a:pt x="46" y="35"/>
                  </a:lnTo>
                  <a:lnTo>
                    <a:pt x="57" y="44"/>
                  </a:lnTo>
                  <a:lnTo>
                    <a:pt x="67" y="54"/>
                  </a:lnTo>
                  <a:lnTo>
                    <a:pt x="78" y="61"/>
                  </a:lnTo>
                  <a:lnTo>
                    <a:pt x="90" y="67"/>
                  </a:lnTo>
                  <a:lnTo>
                    <a:pt x="103" y="74"/>
                  </a:lnTo>
                  <a:lnTo>
                    <a:pt x="114" y="76"/>
                  </a:lnTo>
                  <a:lnTo>
                    <a:pt x="128" y="80"/>
                  </a:lnTo>
                  <a:lnTo>
                    <a:pt x="141" y="84"/>
                  </a:lnTo>
                  <a:lnTo>
                    <a:pt x="154" y="86"/>
                  </a:lnTo>
                  <a:lnTo>
                    <a:pt x="168" y="84"/>
                  </a:lnTo>
                  <a:lnTo>
                    <a:pt x="183" y="82"/>
                  </a:lnTo>
                  <a:lnTo>
                    <a:pt x="196" y="78"/>
                  </a:lnTo>
                  <a:lnTo>
                    <a:pt x="211" y="74"/>
                  </a:lnTo>
                  <a:lnTo>
                    <a:pt x="221" y="69"/>
                  </a:lnTo>
                  <a:lnTo>
                    <a:pt x="236" y="63"/>
                  </a:lnTo>
                  <a:lnTo>
                    <a:pt x="253" y="57"/>
                  </a:lnTo>
                  <a:lnTo>
                    <a:pt x="270" y="54"/>
                  </a:lnTo>
                  <a:lnTo>
                    <a:pt x="285" y="48"/>
                  </a:lnTo>
                  <a:lnTo>
                    <a:pt x="304" y="44"/>
                  </a:lnTo>
                  <a:lnTo>
                    <a:pt x="322" y="40"/>
                  </a:lnTo>
                  <a:lnTo>
                    <a:pt x="341" y="40"/>
                  </a:lnTo>
                  <a:lnTo>
                    <a:pt x="356" y="40"/>
                  </a:lnTo>
                  <a:lnTo>
                    <a:pt x="369" y="44"/>
                  </a:lnTo>
                  <a:lnTo>
                    <a:pt x="379" y="48"/>
                  </a:lnTo>
                  <a:lnTo>
                    <a:pt x="390" y="59"/>
                  </a:lnTo>
                  <a:lnTo>
                    <a:pt x="396" y="71"/>
                  </a:lnTo>
                  <a:lnTo>
                    <a:pt x="399" y="90"/>
                  </a:lnTo>
                  <a:lnTo>
                    <a:pt x="398" y="109"/>
                  </a:lnTo>
                  <a:lnTo>
                    <a:pt x="392" y="137"/>
                  </a:lnTo>
                  <a:lnTo>
                    <a:pt x="380" y="130"/>
                  </a:lnTo>
                  <a:lnTo>
                    <a:pt x="371" y="124"/>
                  </a:lnTo>
                  <a:lnTo>
                    <a:pt x="360" y="116"/>
                  </a:lnTo>
                  <a:lnTo>
                    <a:pt x="350" y="111"/>
                  </a:lnTo>
                  <a:lnTo>
                    <a:pt x="341" y="103"/>
                  </a:lnTo>
                  <a:lnTo>
                    <a:pt x="331" y="97"/>
                  </a:lnTo>
                  <a:lnTo>
                    <a:pt x="320" y="92"/>
                  </a:lnTo>
                  <a:lnTo>
                    <a:pt x="310" y="88"/>
                  </a:lnTo>
                  <a:lnTo>
                    <a:pt x="299" y="82"/>
                  </a:lnTo>
                  <a:lnTo>
                    <a:pt x="289" y="80"/>
                  </a:lnTo>
                  <a:lnTo>
                    <a:pt x="276" y="76"/>
                  </a:lnTo>
                  <a:lnTo>
                    <a:pt x="266" y="76"/>
                  </a:lnTo>
                  <a:lnTo>
                    <a:pt x="255" y="76"/>
                  </a:lnTo>
                  <a:lnTo>
                    <a:pt x="244" y="80"/>
                  </a:lnTo>
                  <a:lnTo>
                    <a:pt x="230" y="86"/>
                  </a:lnTo>
                  <a:lnTo>
                    <a:pt x="221" y="92"/>
                  </a:lnTo>
                  <a:lnTo>
                    <a:pt x="206" y="95"/>
                  </a:lnTo>
                  <a:lnTo>
                    <a:pt x="192" y="99"/>
                  </a:lnTo>
                  <a:lnTo>
                    <a:pt x="179" y="101"/>
                  </a:lnTo>
                  <a:lnTo>
                    <a:pt x="164" y="105"/>
                  </a:lnTo>
                  <a:lnTo>
                    <a:pt x="147" y="105"/>
                  </a:lnTo>
                  <a:lnTo>
                    <a:pt x="131" y="105"/>
                  </a:lnTo>
                  <a:lnTo>
                    <a:pt x="114" y="103"/>
                  </a:lnTo>
                  <a:lnTo>
                    <a:pt x="99" y="101"/>
                  </a:lnTo>
                  <a:lnTo>
                    <a:pt x="80" y="97"/>
                  </a:lnTo>
                  <a:lnTo>
                    <a:pt x="67" y="93"/>
                  </a:lnTo>
                  <a:lnTo>
                    <a:pt x="50" y="88"/>
                  </a:lnTo>
                  <a:lnTo>
                    <a:pt x="38" y="82"/>
                  </a:lnTo>
                  <a:lnTo>
                    <a:pt x="25" y="74"/>
                  </a:lnTo>
                  <a:lnTo>
                    <a:pt x="16" y="67"/>
                  </a:lnTo>
                  <a:lnTo>
                    <a:pt x="6" y="57"/>
                  </a:lnTo>
                  <a:lnTo>
                    <a:pt x="0" y="48"/>
                  </a:lnTo>
                  <a:lnTo>
                    <a:pt x="0" y="36"/>
                  </a:lnTo>
                  <a:lnTo>
                    <a:pt x="8" y="25"/>
                  </a:lnTo>
                  <a:lnTo>
                    <a:pt x="16" y="12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6" name="Freeform 64">
              <a:extLst>
                <a:ext uri="{FF2B5EF4-FFF2-40B4-BE49-F238E27FC236}">
                  <a16:creationId xmlns:a16="http://schemas.microsoft.com/office/drawing/2014/main" id="{BAD94822-A55A-4403-AA10-E4373A8D83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53" y="1363"/>
              <a:ext cx="130" cy="65"/>
            </a:xfrm>
            <a:custGeom>
              <a:avLst/>
              <a:gdLst>
                <a:gd name="T0" fmla="*/ 0 w 424"/>
                <a:gd name="T1" fmla="*/ 0 h 230"/>
                <a:gd name="T2" fmla="*/ 0 w 424"/>
                <a:gd name="T3" fmla="*/ 0 h 230"/>
                <a:gd name="T4" fmla="*/ 0 w 424"/>
                <a:gd name="T5" fmla="*/ 0 h 230"/>
                <a:gd name="T6" fmla="*/ 0 w 424"/>
                <a:gd name="T7" fmla="*/ 0 h 230"/>
                <a:gd name="T8" fmla="*/ 0 w 424"/>
                <a:gd name="T9" fmla="*/ 0 h 230"/>
                <a:gd name="T10" fmla="*/ 0 w 424"/>
                <a:gd name="T11" fmla="*/ 0 h 230"/>
                <a:gd name="T12" fmla="*/ 0 w 424"/>
                <a:gd name="T13" fmla="*/ 0 h 230"/>
                <a:gd name="T14" fmla="*/ 0 w 424"/>
                <a:gd name="T15" fmla="*/ 0 h 230"/>
                <a:gd name="T16" fmla="*/ 0 w 424"/>
                <a:gd name="T17" fmla="*/ 0 h 230"/>
                <a:gd name="T18" fmla="*/ 0 w 424"/>
                <a:gd name="T19" fmla="*/ 0 h 230"/>
                <a:gd name="T20" fmla="*/ 0 w 424"/>
                <a:gd name="T21" fmla="*/ 0 h 230"/>
                <a:gd name="T22" fmla="*/ 0 w 424"/>
                <a:gd name="T23" fmla="*/ 0 h 230"/>
                <a:gd name="T24" fmla="*/ 0 w 424"/>
                <a:gd name="T25" fmla="*/ 0 h 230"/>
                <a:gd name="T26" fmla="*/ 0 w 424"/>
                <a:gd name="T27" fmla="*/ 0 h 230"/>
                <a:gd name="T28" fmla="*/ 0 w 424"/>
                <a:gd name="T29" fmla="*/ 0 h 230"/>
                <a:gd name="T30" fmla="*/ 0 w 424"/>
                <a:gd name="T31" fmla="*/ 0 h 230"/>
                <a:gd name="T32" fmla="*/ 0 w 424"/>
                <a:gd name="T33" fmla="*/ 0 h 230"/>
                <a:gd name="T34" fmla="*/ 0 w 424"/>
                <a:gd name="T35" fmla="*/ 0 h 230"/>
                <a:gd name="T36" fmla="*/ 0 w 424"/>
                <a:gd name="T37" fmla="*/ 0 h 230"/>
                <a:gd name="T38" fmla="*/ 0 w 424"/>
                <a:gd name="T39" fmla="*/ 0 h 230"/>
                <a:gd name="T40" fmla="*/ 0 w 424"/>
                <a:gd name="T41" fmla="*/ 0 h 230"/>
                <a:gd name="T42" fmla="*/ 0 w 424"/>
                <a:gd name="T43" fmla="*/ 0 h 230"/>
                <a:gd name="T44" fmla="*/ 0 w 424"/>
                <a:gd name="T45" fmla="*/ 0 h 230"/>
                <a:gd name="T46" fmla="*/ 0 w 424"/>
                <a:gd name="T47" fmla="*/ 0 h 230"/>
                <a:gd name="T48" fmla="*/ 0 w 424"/>
                <a:gd name="T49" fmla="*/ 0 h 230"/>
                <a:gd name="T50" fmla="*/ 0 w 424"/>
                <a:gd name="T51" fmla="*/ 0 h 230"/>
                <a:gd name="T52" fmla="*/ 0 w 424"/>
                <a:gd name="T53" fmla="*/ 0 h 230"/>
                <a:gd name="T54" fmla="*/ 0 w 424"/>
                <a:gd name="T55" fmla="*/ 0 h 230"/>
                <a:gd name="T56" fmla="*/ 0 w 424"/>
                <a:gd name="T57" fmla="*/ 0 h 230"/>
                <a:gd name="T58" fmla="*/ 0 w 424"/>
                <a:gd name="T59" fmla="*/ 0 h 230"/>
                <a:gd name="T60" fmla="*/ 0 w 424"/>
                <a:gd name="T61" fmla="*/ 0 h 230"/>
                <a:gd name="T62" fmla="*/ 0 w 424"/>
                <a:gd name="T63" fmla="*/ 0 h 230"/>
                <a:gd name="T64" fmla="*/ 0 w 424"/>
                <a:gd name="T65" fmla="*/ 0 h 230"/>
                <a:gd name="T66" fmla="*/ 0 w 424"/>
                <a:gd name="T67" fmla="*/ 0 h 230"/>
                <a:gd name="T68" fmla="*/ 0 w 424"/>
                <a:gd name="T69" fmla="*/ 0 h 230"/>
                <a:gd name="T70" fmla="*/ 0 w 424"/>
                <a:gd name="T71" fmla="*/ 0 h 230"/>
                <a:gd name="T72" fmla="*/ 0 w 424"/>
                <a:gd name="T73" fmla="*/ 0 h 230"/>
                <a:gd name="T74" fmla="*/ 0 w 424"/>
                <a:gd name="T75" fmla="*/ 0 h 230"/>
                <a:gd name="T76" fmla="*/ 0 w 424"/>
                <a:gd name="T77" fmla="*/ 0 h 230"/>
                <a:gd name="T78" fmla="*/ 0 w 424"/>
                <a:gd name="T79" fmla="*/ 0 h 230"/>
                <a:gd name="T80" fmla="*/ 0 w 424"/>
                <a:gd name="T81" fmla="*/ 0 h 230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424"/>
                <a:gd name="T124" fmla="*/ 0 h 230"/>
                <a:gd name="T125" fmla="*/ 424 w 424"/>
                <a:gd name="T126" fmla="*/ 230 h 230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424" h="230">
                  <a:moveTo>
                    <a:pt x="2" y="0"/>
                  </a:moveTo>
                  <a:lnTo>
                    <a:pt x="8" y="7"/>
                  </a:lnTo>
                  <a:lnTo>
                    <a:pt x="15" y="19"/>
                  </a:lnTo>
                  <a:lnTo>
                    <a:pt x="23" y="28"/>
                  </a:lnTo>
                  <a:lnTo>
                    <a:pt x="28" y="42"/>
                  </a:lnTo>
                  <a:lnTo>
                    <a:pt x="36" y="53"/>
                  </a:lnTo>
                  <a:lnTo>
                    <a:pt x="42" y="66"/>
                  </a:lnTo>
                  <a:lnTo>
                    <a:pt x="51" y="78"/>
                  </a:lnTo>
                  <a:lnTo>
                    <a:pt x="59" y="89"/>
                  </a:lnTo>
                  <a:lnTo>
                    <a:pt x="65" y="99"/>
                  </a:lnTo>
                  <a:lnTo>
                    <a:pt x="74" y="108"/>
                  </a:lnTo>
                  <a:lnTo>
                    <a:pt x="84" y="116"/>
                  </a:lnTo>
                  <a:lnTo>
                    <a:pt x="95" y="123"/>
                  </a:lnTo>
                  <a:lnTo>
                    <a:pt x="106" y="127"/>
                  </a:lnTo>
                  <a:lnTo>
                    <a:pt x="120" y="131"/>
                  </a:lnTo>
                  <a:lnTo>
                    <a:pt x="135" y="131"/>
                  </a:lnTo>
                  <a:lnTo>
                    <a:pt x="152" y="131"/>
                  </a:lnTo>
                  <a:lnTo>
                    <a:pt x="171" y="127"/>
                  </a:lnTo>
                  <a:lnTo>
                    <a:pt x="190" y="125"/>
                  </a:lnTo>
                  <a:lnTo>
                    <a:pt x="207" y="125"/>
                  </a:lnTo>
                  <a:lnTo>
                    <a:pt x="226" y="127"/>
                  </a:lnTo>
                  <a:lnTo>
                    <a:pt x="243" y="129"/>
                  </a:lnTo>
                  <a:lnTo>
                    <a:pt x="260" y="135"/>
                  </a:lnTo>
                  <a:lnTo>
                    <a:pt x="277" y="139"/>
                  </a:lnTo>
                  <a:lnTo>
                    <a:pt x="295" y="146"/>
                  </a:lnTo>
                  <a:lnTo>
                    <a:pt x="310" y="150"/>
                  </a:lnTo>
                  <a:lnTo>
                    <a:pt x="325" y="160"/>
                  </a:lnTo>
                  <a:lnTo>
                    <a:pt x="342" y="167"/>
                  </a:lnTo>
                  <a:lnTo>
                    <a:pt x="357" y="175"/>
                  </a:lnTo>
                  <a:lnTo>
                    <a:pt x="374" y="184"/>
                  </a:lnTo>
                  <a:lnTo>
                    <a:pt x="390" y="192"/>
                  </a:lnTo>
                  <a:lnTo>
                    <a:pt x="407" y="199"/>
                  </a:lnTo>
                  <a:lnTo>
                    <a:pt x="424" y="209"/>
                  </a:lnTo>
                  <a:lnTo>
                    <a:pt x="412" y="217"/>
                  </a:lnTo>
                  <a:lnTo>
                    <a:pt x="403" y="220"/>
                  </a:lnTo>
                  <a:lnTo>
                    <a:pt x="393" y="226"/>
                  </a:lnTo>
                  <a:lnTo>
                    <a:pt x="386" y="230"/>
                  </a:lnTo>
                  <a:lnTo>
                    <a:pt x="376" y="230"/>
                  </a:lnTo>
                  <a:lnTo>
                    <a:pt x="367" y="230"/>
                  </a:lnTo>
                  <a:lnTo>
                    <a:pt x="357" y="230"/>
                  </a:lnTo>
                  <a:lnTo>
                    <a:pt x="350" y="230"/>
                  </a:lnTo>
                  <a:lnTo>
                    <a:pt x="340" y="226"/>
                  </a:lnTo>
                  <a:lnTo>
                    <a:pt x="331" y="220"/>
                  </a:lnTo>
                  <a:lnTo>
                    <a:pt x="321" y="215"/>
                  </a:lnTo>
                  <a:lnTo>
                    <a:pt x="314" y="209"/>
                  </a:lnTo>
                  <a:lnTo>
                    <a:pt x="306" y="199"/>
                  </a:lnTo>
                  <a:lnTo>
                    <a:pt x="296" y="192"/>
                  </a:lnTo>
                  <a:lnTo>
                    <a:pt x="289" y="180"/>
                  </a:lnTo>
                  <a:lnTo>
                    <a:pt x="281" y="169"/>
                  </a:lnTo>
                  <a:lnTo>
                    <a:pt x="274" y="161"/>
                  </a:lnTo>
                  <a:lnTo>
                    <a:pt x="268" y="158"/>
                  </a:lnTo>
                  <a:lnTo>
                    <a:pt x="258" y="154"/>
                  </a:lnTo>
                  <a:lnTo>
                    <a:pt x="251" y="150"/>
                  </a:lnTo>
                  <a:lnTo>
                    <a:pt x="239" y="148"/>
                  </a:lnTo>
                  <a:lnTo>
                    <a:pt x="230" y="148"/>
                  </a:lnTo>
                  <a:lnTo>
                    <a:pt x="219" y="148"/>
                  </a:lnTo>
                  <a:lnTo>
                    <a:pt x="209" y="150"/>
                  </a:lnTo>
                  <a:lnTo>
                    <a:pt x="196" y="150"/>
                  </a:lnTo>
                  <a:lnTo>
                    <a:pt x="184" y="150"/>
                  </a:lnTo>
                  <a:lnTo>
                    <a:pt x="171" y="152"/>
                  </a:lnTo>
                  <a:lnTo>
                    <a:pt x="161" y="156"/>
                  </a:lnTo>
                  <a:lnTo>
                    <a:pt x="148" y="156"/>
                  </a:lnTo>
                  <a:lnTo>
                    <a:pt x="139" y="156"/>
                  </a:lnTo>
                  <a:lnTo>
                    <a:pt x="127" y="158"/>
                  </a:lnTo>
                  <a:lnTo>
                    <a:pt x="120" y="160"/>
                  </a:lnTo>
                  <a:lnTo>
                    <a:pt x="104" y="156"/>
                  </a:lnTo>
                  <a:lnTo>
                    <a:pt x="91" y="154"/>
                  </a:lnTo>
                  <a:lnTo>
                    <a:pt x="78" y="148"/>
                  </a:lnTo>
                  <a:lnTo>
                    <a:pt x="66" y="141"/>
                  </a:lnTo>
                  <a:lnTo>
                    <a:pt x="55" y="131"/>
                  </a:lnTo>
                  <a:lnTo>
                    <a:pt x="46" y="122"/>
                  </a:lnTo>
                  <a:lnTo>
                    <a:pt x="36" y="112"/>
                  </a:lnTo>
                  <a:lnTo>
                    <a:pt x="28" y="101"/>
                  </a:lnTo>
                  <a:lnTo>
                    <a:pt x="21" y="87"/>
                  </a:lnTo>
                  <a:lnTo>
                    <a:pt x="13" y="74"/>
                  </a:lnTo>
                  <a:lnTo>
                    <a:pt x="8" y="61"/>
                  </a:lnTo>
                  <a:lnTo>
                    <a:pt x="4" y="47"/>
                  </a:lnTo>
                  <a:lnTo>
                    <a:pt x="0" y="34"/>
                  </a:lnTo>
                  <a:lnTo>
                    <a:pt x="0" y="23"/>
                  </a:lnTo>
                  <a:lnTo>
                    <a:pt x="0" y="9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7" name="Freeform 65">
              <a:extLst>
                <a:ext uri="{FF2B5EF4-FFF2-40B4-BE49-F238E27FC236}">
                  <a16:creationId xmlns:a16="http://schemas.microsoft.com/office/drawing/2014/main" id="{0E7CEBE9-E1A8-3A88-DE1D-6932A557E6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9" y="1353"/>
              <a:ext cx="107" cy="72"/>
            </a:xfrm>
            <a:custGeom>
              <a:avLst/>
              <a:gdLst>
                <a:gd name="T0" fmla="*/ 0 w 347"/>
                <a:gd name="T1" fmla="*/ 0 h 256"/>
                <a:gd name="T2" fmla="*/ 0 w 347"/>
                <a:gd name="T3" fmla="*/ 0 h 256"/>
                <a:gd name="T4" fmla="*/ 0 w 347"/>
                <a:gd name="T5" fmla="*/ 0 h 256"/>
                <a:gd name="T6" fmla="*/ 0 w 347"/>
                <a:gd name="T7" fmla="*/ 0 h 256"/>
                <a:gd name="T8" fmla="*/ 0 w 347"/>
                <a:gd name="T9" fmla="*/ 0 h 256"/>
                <a:gd name="T10" fmla="*/ 0 w 347"/>
                <a:gd name="T11" fmla="*/ 0 h 256"/>
                <a:gd name="T12" fmla="*/ 0 w 347"/>
                <a:gd name="T13" fmla="*/ 0 h 256"/>
                <a:gd name="T14" fmla="*/ 0 w 347"/>
                <a:gd name="T15" fmla="*/ 0 h 256"/>
                <a:gd name="T16" fmla="*/ 0 w 347"/>
                <a:gd name="T17" fmla="*/ 0 h 256"/>
                <a:gd name="T18" fmla="*/ 0 w 347"/>
                <a:gd name="T19" fmla="*/ 0 h 256"/>
                <a:gd name="T20" fmla="*/ 0 w 347"/>
                <a:gd name="T21" fmla="*/ 0 h 256"/>
                <a:gd name="T22" fmla="*/ 0 w 347"/>
                <a:gd name="T23" fmla="*/ 0 h 256"/>
                <a:gd name="T24" fmla="*/ 0 w 347"/>
                <a:gd name="T25" fmla="*/ 0 h 256"/>
                <a:gd name="T26" fmla="*/ 0 w 347"/>
                <a:gd name="T27" fmla="*/ 0 h 256"/>
                <a:gd name="T28" fmla="*/ 0 w 347"/>
                <a:gd name="T29" fmla="*/ 0 h 256"/>
                <a:gd name="T30" fmla="*/ 0 w 347"/>
                <a:gd name="T31" fmla="*/ 0 h 256"/>
                <a:gd name="T32" fmla="*/ 0 w 347"/>
                <a:gd name="T33" fmla="*/ 0 h 256"/>
                <a:gd name="T34" fmla="*/ 0 w 347"/>
                <a:gd name="T35" fmla="*/ 0 h 256"/>
                <a:gd name="T36" fmla="*/ 0 w 347"/>
                <a:gd name="T37" fmla="*/ 0 h 256"/>
                <a:gd name="T38" fmla="*/ 0 w 347"/>
                <a:gd name="T39" fmla="*/ 0 h 256"/>
                <a:gd name="T40" fmla="*/ 0 w 347"/>
                <a:gd name="T41" fmla="*/ 0 h 256"/>
                <a:gd name="T42" fmla="*/ 0 w 347"/>
                <a:gd name="T43" fmla="*/ 0 h 256"/>
                <a:gd name="T44" fmla="*/ 0 w 347"/>
                <a:gd name="T45" fmla="*/ 0 h 256"/>
                <a:gd name="T46" fmla="*/ 0 w 347"/>
                <a:gd name="T47" fmla="*/ 0 h 256"/>
                <a:gd name="T48" fmla="*/ 0 w 347"/>
                <a:gd name="T49" fmla="*/ 0 h 256"/>
                <a:gd name="T50" fmla="*/ 0 w 347"/>
                <a:gd name="T51" fmla="*/ 0 h 256"/>
                <a:gd name="T52" fmla="*/ 0 w 347"/>
                <a:gd name="T53" fmla="*/ 0 h 256"/>
                <a:gd name="T54" fmla="*/ 0 w 347"/>
                <a:gd name="T55" fmla="*/ 0 h 256"/>
                <a:gd name="T56" fmla="*/ 0 w 347"/>
                <a:gd name="T57" fmla="*/ 0 h 256"/>
                <a:gd name="T58" fmla="*/ 0 w 347"/>
                <a:gd name="T59" fmla="*/ 0 h 256"/>
                <a:gd name="T60" fmla="*/ 0 w 347"/>
                <a:gd name="T61" fmla="*/ 0 h 256"/>
                <a:gd name="T62" fmla="*/ 0 w 347"/>
                <a:gd name="T63" fmla="*/ 0 h 256"/>
                <a:gd name="T64" fmla="*/ 0 w 347"/>
                <a:gd name="T65" fmla="*/ 0 h 256"/>
                <a:gd name="T66" fmla="*/ 0 w 347"/>
                <a:gd name="T67" fmla="*/ 0 h 256"/>
                <a:gd name="T68" fmla="*/ 0 w 347"/>
                <a:gd name="T69" fmla="*/ 0 h 256"/>
                <a:gd name="T70" fmla="*/ 0 w 347"/>
                <a:gd name="T71" fmla="*/ 0 h 256"/>
                <a:gd name="T72" fmla="*/ 0 w 347"/>
                <a:gd name="T73" fmla="*/ 0 h 256"/>
                <a:gd name="T74" fmla="*/ 0 w 347"/>
                <a:gd name="T75" fmla="*/ 0 h 256"/>
                <a:gd name="T76" fmla="*/ 0 w 347"/>
                <a:gd name="T77" fmla="*/ 0 h 256"/>
                <a:gd name="T78" fmla="*/ 0 w 347"/>
                <a:gd name="T79" fmla="*/ 0 h 256"/>
                <a:gd name="T80" fmla="*/ 0 w 347"/>
                <a:gd name="T81" fmla="*/ 0 h 256"/>
                <a:gd name="T82" fmla="*/ 0 w 347"/>
                <a:gd name="T83" fmla="*/ 0 h 256"/>
                <a:gd name="T84" fmla="*/ 0 w 347"/>
                <a:gd name="T85" fmla="*/ 0 h 256"/>
                <a:gd name="T86" fmla="*/ 0 w 347"/>
                <a:gd name="T87" fmla="*/ 0 h 256"/>
                <a:gd name="T88" fmla="*/ 0 w 347"/>
                <a:gd name="T89" fmla="*/ 0 h 256"/>
                <a:gd name="T90" fmla="*/ 0 w 347"/>
                <a:gd name="T91" fmla="*/ 0 h 256"/>
                <a:gd name="T92" fmla="*/ 0 w 347"/>
                <a:gd name="T93" fmla="*/ 0 h 256"/>
                <a:gd name="T94" fmla="*/ 0 w 347"/>
                <a:gd name="T95" fmla="*/ 0 h 256"/>
                <a:gd name="T96" fmla="*/ 0 w 347"/>
                <a:gd name="T97" fmla="*/ 0 h 256"/>
                <a:gd name="T98" fmla="*/ 0 w 347"/>
                <a:gd name="T99" fmla="*/ 0 h 256"/>
                <a:gd name="T100" fmla="*/ 0 w 347"/>
                <a:gd name="T101" fmla="*/ 0 h 256"/>
                <a:gd name="T102" fmla="*/ 0 w 347"/>
                <a:gd name="T103" fmla="*/ 0 h 256"/>
                <a:gd name="T104" fmla="*/ 0 w 347"/>
                <a:gd name="T105" fmla="*/ 0 h 256"/>
                <a:gd name="T106" fmla="*/ 0 w 347"/>
                <a:gd name="T107" fmla="*/ 0 h 256"/>
                <a:gd name="T108" fmla="*/ 0 w 347"/>
                <a:gd name="T109" fmla="*/ 0 h 256"/>
                <a:gd name="T110" fmla="*/ 0 w 347"/>
                <a:gd name="T111" fmla="*/ 0 h 256"/>
                <a:gd name="T112" fmla="*/ 0 w 347"/>
                <a:gd name="T113" fmla="*/ 0 h 256"/>
                <a:gd name="T114" fmla="*/ 0 w 347"/>
                <a:gd name="T115" fmla="*/ 0 h 256"/>
                <a:gd name="T116" fmla="*/ 0 w 347"/>
                <a:gd name="T117" fmla="*/ 0 h 256"/>
                <a:gd name="T118" fmla="*/ 0 w 347"/>
                <a:gd name="T119" fmla="*/ 0 h 256"/>
                <a:gd name="T120" fmla="*/ 0 w 347"/>
                <a:gd name="T121" fmla="*/ 0 h 25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347"/>
                <a:gd name="T184" fmla="*/ 0 h 256"/>
                <a:gd name="T185" fmla="*/ 347 w 347"/>
                <a:gd name="T186" fmla="*/ 256 h 25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347" h="256">
                  <a:moveTo>
                    <a:pt x="106" y="5"/>
                  </a:moveTo>
                  <a:lnTo>
                    <a:pt x="125" y="2"/>
                  </a:lnTo>
                  <a:lnTo>
                    <a:pt x="146" y="0"/>
                  </a:lnTo>
                  <a:lnTo>
                    <a:pt x="169" y="0"/>
                  </a:lnTo>
                  <a:lnTo>
                    <a:pt x="192" y="4"/>
                  </a:lnTo>
                  <a:lnTo>
                    <a:pt x="212" y="7"/>
                  </a:lnTo>
                  <a:lnTo>
                    <a:pt x="235" y="13"/>
                  </a:lnTo>
                  <a:lnTo>
                    <a:pt x="254" y="23"/>
                  </a:lnTo>
                  <a:lnTo>
                    <a:pt x="277" y="32"/>
                  </a:lnTo>
                  <a:lnTo>
                    <a:pt x="292" y="43"/>
                  </a:lnTo>
                  <a:lnTo>
                    <a:pt x="309" y="57"/>
                  </a:lnTo>
                  <a:lnTo>
                    <a:pt x="323" y="72"/>
                  </a:lnTo>
                  <a:lnTo>
                    <a:pt x="334" y="89"/>
                  </a:lnTo>
                  <a:lnTo>
                    <a:pt x="342" y="108"/>
                  </a:lnTo>
                  <a:lnTo>
                    <a:pt x="347" y="131"/>
                  </a:lnTo>
                  <a:lnTo>
                    <a:pt x="347" y="154"/>
                  </a:lnTo>
                  <a:lnTo>
                    <a:pt x="344" y="180"/>
                  </a:lnTo>
                  <a:lnTo>
                    <a:pt x="336" y="197"/>
                  </a:lnTo>
                  <a:lnTo>
                    <a:pt x="325" y="215"/>
                  </a:lnTo>
                  <a:lnTo>
                    <a:pt x="311" y="228"/>
                  </a:lnTo>
                  <a:lnTo>
                    <a:pt x="296" y="239"/>
                  </a:lnTo>
                  <a:lnTo>
                    <a:pt x="277" y="247"/>
                  </a:lnTo>
                  <a:lnTo>
                    <a:pt x="258" y="253"/>
                  </a:lnTo>
                  <a:lnTo>
                    <a:pt x="239" y="256"/>
                  </a:lnTo>
                  <a:lnTo>
                    <a:pt x="222" y="256"/>
                  </a:lnTo>
                  <a:lnTo>
                    <a:pt x="203" y="253"/>
                  </a:lnTo>
                  <a:lnTo>
                    <a:pt x="188" y="249"/>
                  </a:lnTo>
                  <a:lnTo>
                    <a:pt x="173" y="241"/>
                  </a:lnTo>
                  <a:lnTo>
                    <a:pt x="161" y="234"/>
                  </a:lnTo>
                  <a:lnTo>
                    <a:pt x="152" y="220"/>
                  </a:lnTo>
                  <a:lnTo>
                    <a:pt x="146" y="205"/>
                  </a:lnTo>
                  <a:lnTo>
                    <a:pt x="146" y="186"/>
                  </a:lnTo>
                  <a:lnTo>
                    <a:pt x="153" y="167"/>
                  </a:lnTo>
                  <a:lnTo>
                    <a:pt x="155" y="159"/>
                  </a:lnTo>
                  <a:lnTo>
                    <a:pt x="163" y="150"/>
                  </a:lnTo>
                  <a:lnTo>
                    <a:pt x="171" y="140"/>
                  </a:lnTo>
                  <a:lnTo>
                    <a:pt x="182" y="129"/>
                  </a:lnTo>
                  <a:lnTo>
                    <a:pt x="193" y="116"/>
                  </a:lnTo>
                  <a:lnTo>
                    <a:pt x="205" y="106"/>
                  </a:lnTo>
                  <a:lnTo>
                    <a:pt x="218" y="99"/>
                  </a:lnTo>
                  <a:lnTo>
                    <a:pt x="231" y="95"/>
                  </a:lnTo>
                  <a:lnTo>
                    <a:pt x="235" y="97"/>
                  </a:lnTo>
                  <a:lnTo>
                    <a:pt x="243" y="97"/>
                  </a:lnTo>
                  <a:lnTo>
                    <a:pt x="249" y="97"/>
                  </a:lnTo>
                  <a:lnTo>
                    <a:pt x="258" y="100"/>
                  </a:lnTo>
                  <a:lnTo>
                    <a:pt x="264" y="102"/>
                  </a:lnTo>
                  <a:lnTo>
                    <a:pt x="268" y="106"/>
                  </a:lnTo>
                  <a:lnTo>
                    <a:pt x="269" y="114"/>
                  </a:lnTo>
                  <a:lnTo>
                    <a:pt x="268" y="123"/>
                  </a:lnTo>
                  <a:lnTo>
                    <a:pt x="254" y="119"/>
                  </a:lnTo>
                  <a:lnTo>
                    <a:pt x="245" y="119"/>
                  </a:lnTo>
                  <a:lnTo>
                    <a:pt x="235" y="121"/>
                  </a:lnTo>
                  <a:lnTo>
                    <a:pt x="228" y="125"/>
                  </a:lnTo>
                  <a:lnTo>
                    <a:pt x="222" y="129"/>
                  </a:lnTo>
                  <a:lnTo>
                    <a:pt x="218" y="135"/>
                  </a:lnTo>
                  <a:lnTo>
                    <a:pt x="216" y="142"/>
                  </a:lnTo>
                  <a:lnTo>
                    <a:pt x="216" y="150"/>
                  </a:lnTo>
                  <a:lnTo>
                    <a:pt x="216" y="158"/>
                  </a:lnTo>
                  <a:lnTo>
                    <a:pt x="216" y="167"/>
                  </a:lnTo>
                  <a:lnTo>
                    <a:pt x="220" y="175"/>
                  </a:lnTo>
                  <a:lnTo>
                    <a:pt x="226" y="184"/>
                  </a:lnTo>
                  <a:lnTo>
                    <a:pt x="230" y="192"/>
                  </a:lnTo>
                  <a:lnTo>
                    <a:pt x="235" y="199"/>
                  </a:lnTo>
                  <a:lnTo>
                    <a:pt x="241" y="205"/>
                  </a:lnTo>
                  <a:lnTo>
                    <a:pt x="249" y="211"/>
                  </a:lnTo>
                  <a:lnTo>
                    <a:pt x="264" y="205"/>
                  </a:lnTo>
                  <a:lnTo>
                    <a:pt x="277" y="197"/>
                  </a:lnTo>
                  <a:lnTo>
                    <a:pt x="290" y="190"/>
                  </a:lnTo>
                  <a:lnTo>
                    <a:pt x="300" y="182"/>
                  </a:lnTo>
                  <a:lnTo>
                    <a:pt x="306" y="173"/>
                  </a:lnTo>
                  <a:lnTo>
                    <a:pt x="311" y="163"/>
                  </a:lnTo>
                  <a:lnTo>
                    <a:pt x="315" y="152"/>
                  </a:lnTo>
                  <a:lnTo>
                    <a:pt x="317" y="142"/>
                  </a:lnTo>
                  <a:lnTo>
                    <a:pt x="315" y="131"/>
                  </a:lnTo>
                  <a:lnTo>
                    <a:pt x="315" y="118"/>
                  </a:lnTo>
                  <a:lnTo>
                    <a:pt x="309" y="106"/>
                  </a:lnTo>
                  <a:lnTo>
                    <a:pt x="306" y="95"/>
                  </a:lnTo>
                  <a:lnTo>
                    <a:pt x="300" y="83"/>
                  </a:lnTo>
                  <a:lnTo>
                    <a:pt x="290" y="74"/>
                  </a:lnTo>
                  <a:lnTo>
                    <a:pt x="281" y="64"/>
                  </a:lnTo>
                  <a:lnTo>
                    <a:pt x="273" y="55"/>
                  </a:lnTo>
                  <a:lnTo>
                    <a:pt x="266" y="51"/>
                  </a:lnTo>
                  <a:lnTo>
                    <a:pt x="258" y="49"/>
                  </a:lnTo>
                  <a:lnTo>
                    <a:pt x="249" y="49"/>
                  </a:lnTo>
                  <a:lnTo>
                    <a:pt x="241" y="53"/>
                  </a:lnTo>
                  <a:lnTo>
                    <a:pt x="231" y="55"/>
                  </a:lnTo>
                  <a:lnTo>
                    <a:pt x="222" y="57"/>
                  </a:lnTo>
                  <a:lnTo>
                    <a:pt x="212" y="57"/>
                  </a:lnTo>
                  <a:lnTo>
                    <a:pt x="203" y="59"/>
                  </a:lnTo>
                  <a:lnTo>
                    <a:pt x="188" y="45"/>
                  </a:lnTo>
                  <a:lnTo>
                    <a:pt x="174" y="40"/>
                  </a:lnTo>
                  <a:lnTo>
                    <a:pt x="161" y="32"/>
                  </a:lnTo>
                  <a:lnTo>
                    <a:pt x="148" y="30"/>
                  </a:lnTo>
                  <a:lnTo>
                    <a:pt x="134" y="28"/>
                  </a:lnTo>
                  <a:lnTo>
                    <a:pt x="121" y="28"/>
                  </a:lnTo>
                  <a:lnTo>
                    <a:pt x="110" y="28"/>
                  </a:lnTo>
                  <a:lnTo>
                    <a:pt x="96" y="32"/>
                  </a:lnTo>
                  <a:lnTo>
                    <a:pt x="85" y="34"/>
                  </a:lnTo>
                  <a:lnTo>
                    <a:pt x="72" y="38"/>
                  </a:lnTo>
                  <a:lnTo>
                    <a:pt x="60" y="43"/>
                  </a:lnTo>
                  <a:lnTo>
                    <a:pt x="49" y="51"/>
                  </a:lnTo>
                  <a:lnTo>
                    <a:pt x="36" y="57"/>
                  </a:lnTo>
                  <a:lnTo>
                    <a:pt x="24" y="64"/>
                  </a:lnTo>
                  <a:lnTo>
                    <a:pt x="11" y="72"/>
                  </a:lnTo>
                  <a:lnTo>
                    <a:pt x="0" y="80"/>
                  </a:lnTo>
                  <a:lnTo>
                    <a:pt x="0" y="68"/>
                  </a:lnTo>
                  <a:lnTo>
                    <a:pt x="1" y="61"/>
                  </a:lnTo>
                  <a:lnTo>
                    <a:pt x="5" y="51"/>
                  </a:lnTo>
                  <a:lnTo>
                    <a:pt x="11" y="45"/>
                  </a:lnTo>
                  <a:lnTo>
                    <a:pt x="17" y="40"/>
                  </a:lnTo>
                  <a:lnTo>
                    <a:pt x="22" y="34"/>
                  </a:lnTo>
                  <a:lnTo>
                    <a:pt x="30" y="30"/>
                  </a:lnTo>
                  <a:lnTo>
                    <a:pt x="39" y="28"/>
                  </a:lnTo>
                  <a:lnTo>
                    <a:pt x="49" y="23"/>
                  </a:lnTo>
                  <a:lnTo>
                    <a:pt x="57" y="21"/>
                  </a:lnTo>
                  <a:lnTo>
                    <a:pt x="66" y="17"/>
                  </a:lnTo>
                  <a:lnTo>
                    <a:pt x="76" y="15"/>
                  </a:lnTo>
                  <a:lnTo>
                    <a:pt x="83" y="13"/>
                  </a:lnTo>
                  <a:lnTo>
                    <a:pt x="91" y="9"/>
                  </a:lnTo>
                  <a:lnTo>
                    <a:pt x="98" y="7"/>
                  </a:lnTo>
                  <a:lnTo>
                    <a:pt x="106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8" name="Freeform 66">
              <a:extLst>
                <a:ext uri="{FF2B5EF4-FFF2-40B4-BE49-F238E27FC236}">
                  <a16:creationId xmlns:a16="http://schemas.microsoft.com/office/drawing/2014/main" id="{882B8047-5EA3-B65F-9C94-E5EE9CEA57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55" y="1359"/>
              <a:ext cx="88" cy="74"/>
            </a:xfrm>
            <a:custGeom>
              <a:avLst/>
              <a:gdLst>
                <a:gd name="T0" fmla="*/ 0 w 285"/>
                <a:gd name="T1" fmla="*/ 0 h 262"/>
                <a:gd name="T2" fmla="*/ 0 w 285"/>
                <a:gd name="T3" fmla="*/ 0 h 262"/>
                <a:gd name="T4" fmla="*/ 0 w 285"/>
                <a:gd name="T5" fmla="*/ 0 h 262"/>
                <a:gd name="T6" fmla="*/ 0 w 285"/>
                <a:gd name="T7" fmla="*/ 0 h 262"/>
                <a:gd name="T8" fmla="*/ 0 w 285"/>
                <a:gd name="T9" fmla="*/ 0 h 262"/>
                <a:gd name="T10" fmla="*/ 0 w 285"/>
                <a:gd name="T11" fmla="*/ 0 h 262"/>
                <a:gd name="T12" fmla="*/ 0 w 285"/>
                <a:gd name="T13" fmla="*/ 0 h 262"/>
                <a:gd name="T14" fmla="*/ 0 w 285"/>
                <a:gd name="T15" fmla="*/ 0 h 262"/>
                <a:gd name="T16" fmla="*/ 0 w 285"/>
                <a:gd name="T17" fmla="*/ 0 h 262"/>
                <a:gd name="T18" fmla="*/ 0 w 285"/>
                <a:gd name="T19" fmla="*/ 0 h 262"/>
                <a:gd name="T20" fmla="*/ 0 w 285"/>
                <a:gd name="T21" fmla="*/ 0 h 262"/>
                <a:gd name="T22" fmla="*/ 0 w 285"/>
                <a:gd name="T23" fmla="*/ 0 h 262"/>
                <a:gd name="T24" fmla="*/ 0 w 285"/>
                <a:gd name="T25" fmla="*/ 0 h 262"/>
                <a:gd name="T26" fmla="*/ 0 w 285"/>
                <a:gd name="T27" fmla="*/ 0 h 262"/>
                <a:gd name="T28" fmla="*/ 0 w 285"/>
                <a:gd name="T29" fmla="*/ 0 h 262"/>
                <a:gd name="T30" fmla="*/ 0 w 285"/>
                <a:gd name="T31" fmla="*/ 0 h 262"/>
                <a:gd name="T32" fmla="*/ 0 w 285"/>
                <a:gd name="T33" fmla="*/ 0 h 262"/>
                <a:gd name="T34" fmla="*/ 0 w 285"/>
                <a:gd name="T35" fmla="*/ 0 h 262"/>
                <a:gd name="T36" fmla="*/ 0 w 285"/>
                <a:gd name="T37" fmla="*/ 0 h 262"/>
                <a:gd name="T38" fmla="*/ 0 w 285"/>
                <a:gd name="T39" fmla="*/ 0 h 262"/>
                <a:gd name="T40" fmla="*/ 0 w 285"/>
                <a:gd name="T41" fmla="*/ 0 h 262"/>
                <a:gd name="T42" fmla="*/ 0 w 285"/>
                <a:gd name="T43" fmla="*/ 0 h 262"/>
                <a:gd name="T44" fmla="*/ 0 w 285"/>
                <a:gd name="T45" fmla="*/ 0 h 262"/>
                <a:gd name="T46" fmla="*/ 0 w 285"/>
                <a:gd name="T47" fmla="*/ 0 h 262"/>
                <a:gd name="T48" fmla="*/ 0 w 285"/>
                <a:gd name="T49" fmla="*/ 0 h 262"/>
                <a:gd name="T50" fmla="*/ 0 w 285"/>
                <a:gd name="T51" fmla="*/ 0 h 262"/>
                <a:gd name="T52" fmla="*/ 0 w 285"/>
                <a:gd name="T53" fmla="*/ 0 h 262"/>
                <a:gd name="T54" fmla="*/ 0 w 285"/>
                <a:gd name="T55" fmla="*/ 0 h 262"/>
                <a:gd name="T56" fmla="*/ 0 w 285"/>
                <a:gd name="T57" fmla="*/ 0 h 262"/>
                <a:gd name="T58" fmla="*/ 0 w 285"/>
                <a:gd name="T59" fmla="*/ 0 h 262"/>
                <a:gd name="T60" fmla="*/ 0 w 285"/>
                <a:gd name="T61" fmla="*/ 0 h 262"/>
                <a:gd name="T62" fmla="*/ 0 w 285"/>
                <a:gd name="T63" fmla="*/ 0 h 262"/>
                <a:gd name="T64" fmla="*/ 0 w 285"/>
                <a:gd name="T65" fmla="*/ 0 h 262"/>
                <a:gd name="T66" fmla="*/ 0 w 285"/>
                <a:gd name="T67" fmla="*/ 0 h 262"/>
                <a:gd name="T68" fmla="*/ 0 w 285"/>
                <a:gd name="T69" fmla="*/ 0 h 262"/>
                <a:gd name="T70" fmla="*/ 0 w 285"/>
                <a:gd name="T71" fmla="*/ 0 h 262"/>
                <a:gd name="T72" fmla="*/ 0 w 285"/>
                <a:gd name="T73" fmla="*/ 0 h 262"/>
                <a:gd name="T74" fmla="*/ 0 w 285"/>
                <a:gd name="T75" fmla="*/ 0 h 262"/>
                <a:gd name="T76" fmla="*/ 0 w 285"/>
                <a:gd name="T77" fmla="*/ 0 h 262"/>
                <a:gd name="T78" fmla="*/ 0 w 285"/>
                <a:gd name="T79" fmla="*/ 0 h 262"/>
                <a:gd name="T80" fmla="*/ 0 w 285"/>
                <a:gd name="T81" fmla="*/ 0 h 262"/>
                <a:gd name="T82" fmla="*/ 0 w 285"/>
                <a:gd name="T83" fmla="*/ 0 h 262"/>
                <a:gd name="T84" fmla="*/ 0 w 285"/>
                <a:gd name="T85" fmla="*/ 0 h 262"/>
                <a:gd name="T86" fmla="*/ 0 w 285"/>
                <a:gd name="T87" fmla="*/ 0 h 262"/>
                <a:gd name="T88" fmla="*/ 0 w 285"/>
                <a:gd name="T89" fmla="*/ 0 h 262"/>
                <a:gd name="T90" fmla="*/ 0 w 285"/>
                <a:gd name="T91" fmla="*/ 0 h 262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85"/>
                <a:gd name="T139" fmla="*/ 0 h 262"/>
                <a:gd name="T140" fmla="*/ 285 w 285"/>
                <a:gd name="T141" fmla="*/ 262 h 262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85" h="262">
                  <a:moveTo>
                    <a:pt x="224" y="7"/>
                  </a:moveTo>
                  <a:lnTo>
                    <a:pt x="228" y="11"/>
                  </a:lnTo>
                  <a:lnTo>
                    <a:pt x="226" y="19"/>
                  </a:lnTo>
                  <a:lnTo>
                    <a:pt x="221" y="24"/>
                  </a:lnTo>
                  <a:lnTo>
                    <a:pt x="211" y="28"/>
                  </a:lnTo>
                  <a:lnTo>
                    <a:pt x="196" y="28"/>
                  </a:lnTo>
                  <a:lnTo>
                    <a:pt x="181" y="30"/>
                  </a:lnTo>
                  <a:lnTo>
                    <a:pt x="166" y="32"/>
                  </a:lnTo>
                  <a:lnTo>
                    <a:pt x="150" y="34"/>
                  </a:lnTo>
                  <a:lnTo>
                    <a:pt x="133" y="38"/>
                  </a:lnTo>
                  <a:lnTo>
                    <a:pt x="118" y="41"/>
                  </a:lnTo>
                  <a:lnTo>
                    <a:pt x="101" y="45"/>
                  </a:lnTo>
                  <a:lnTo>
                    <a:pt x="88" y="51"/>
                  </a:lnTo>
                  <a:lnTo>
                    <a:pt x="72" y="57"/>
                  </a:lnTo>
                  <a:lnTo>
                    <a:pt x="61" y="66"/>
                  </a:lnTo>
                  <a:lnTo>
                    <a:pt x="48" y="76"/>
                  </a:lnTo>
                  <a:lnTo>
                    <a:pt x="40" y="89"/>
                  </a:lnTo>
                  <a:lnTo>
                    <a:pt x="31" y="100"/>
                  </a:lnTo>
                  <a:lnTo>
                    <a:pt x="27" y="117"/>
                  </a:lnTo>
                  <a:lnTo>
                    <a:pt x="23" y="133"/>
                  </a:lnTo>
                  <a:lnTo>
                    <a:pt x="25" y="154"/>
                  </a:lnTo>
                  <a:lnTo>
                    <a:pt x="25" y="173"/>
                  </a:lnTo>
                  <a:lnTo>
                    <a:pt x="33" y="192"/>
                  </a:lnTo>
                  <a:lnTo>
                    <a:pt x="42" y="205"/>
                  </a:lnTo>
                  <a:lnTo>
                    <a:pt x="57" y="216"/>
                  </a:lnTo>
                  <a:lnTo>
                    <a:pt x="71" y="224"/>
                  </a:lnTo>
                  <a:lnTo>
                    <a:pt x="91" y="230"/>
                  </a:lnTo>
                  <a:lnTo>
                    <a:pt x="110" y="233"/>
                  </a:lnTo>
                  <a:lnTo>
                    <a:pt x="133" y="233"/>
                  </a:lnTo>
                  <a:lnTo>
                    <a:pt x="150" y="230"/>
                  </a:lnTo>
                  <a:lnTo>
                    <a:pt x="171" y="226"/>
                  </a:lnTo>
                  <a:lnTo>
                    <a:pt x="188" y="216"/>
                  </a:lnTo>
                  <a:lnTo>
                    <a:pt x="205" y="207"/>
                  </a:lnTo>
                  <a:lnTo>
                    <a:pt x="217" y="192"/>
                  </a:lnTo>
                  <a:lnTo>
                    <a:pt x="226" y="176"/>
                  </a:lnTo>
                  <a:lnTo>
                    <a:pt x="230" y="157"/>
                  </a:lnTo>
                  <a:lnTo>
                    <a:pt x="230" y="136"/>
                  </a:lnTo>
                  <a:lnTo>
                    <a:pt x="224" y="129"/>
                  </a:lnTo>
                  <a:lnTo>
                    <a:pt x="221" y="125"/>
                  </a:lnTo>
                  <a:lnTo>
                    <a:pt x="215" y="117"/>
                  </a:lnTo>
                  <a:lnTo>
                    <a:pt x="211" y="112"/>
                  </a:lnTo>
                  <a:lnTo>
                    <a:pt x="202" y="110"/>
                  </a:lnTo>
                  <a:lnTo>
                    <a:pt x="198" y="108"/>
                  </a:lnTo>
                  <a:lnTo>
                    <a:pt x="192" y="108"/>
                  </a:lnTo>
                  <a:lnTo>
                    <a:pt x="190" y="110"/>
                  </a:lnTo>
                  <a:lnTo>
                    <a:pt x="183" y="112"/>
                  </a:lnTo>
                  <a:lnTo>
                    <a:pt x="173" y="115"/>
                  </a:lnTo>
                  <a:lnTo>
                    <a:pt x="173" y="121"/>
                  </a:lnTo>
                  <a:lnTo>
                    <a:pt x="179" y="127"/>
                  </a:lnTo>
                  <a:lnTo>
                    <a:pt x="181" y="131"/>
                  </a:lnTo>
                  <a:lnTo>
                    <a:pt x="183" y="136"/>
                  </a:lnTo>
                  <a:lnTo>
                    <a:pt x="181" y="144"/>
                  </a:lnTo>
                  <a:lnTo>
                    <a:pt x="177" y="154"/>
                  </a:lnTo>
                  <a:lnTo>
                    <a:pt x="166" y="159"/>
                  </a:lnTo>
                  <a:lnTo>
                    <a:pt x="156" y="163"/>
                  </a:lnTo>
                  <a:lnTo>
                    <a:pt x="148" y="165"/>
                  </a:lnTo>
                  <a:lnTo>
                    <a:pt x="143" y="169"/>
                  </a:lnTo>
                  <a:lnTo>
                    <a:pt x="133" y="169"/>
                  </a:lnTo>
                  <a:lnTo>
                    <a:pt x="128" y="165"/>
                  </a:lnTo>
                  <a:lnTo>
                    <a:pt x="122" y="159"/>
                  </a:lnTo>
                  <a:lnTo>
                    <a:pt x="118" y="154"/>
                  </a:lnTo>
                  <a:lnTo>
                    <a:pt x="112" y="150"/>
                  </a:lnTo>
                  <a:lnTo>
                    <a:pt x="112" y="144"/>
                  </a:lnTo>
                  <a:lnTo>
                    <a:pt x="110" y="135"/>
                  </a:lnTo>
                  <a:lnTo>
                    <a:pt x="112" y="127"/>
                  </a:lnTo>
                  <a:lnTo>
                    <a:pt x="114" y="119"/>
                  </a:lnTo>
                  <a:lnTo>
                    <a:pt x="120" y="112"/>
                  </a:lnTo>
                  <a:lnTo>
                    <a:pt x="131" y="98"/>
                  </a:lnTo>
                  <a:lnTo>
                    <a:pt x="145" y="89"/>
                  </a:lnTo>
                  <a:lnTo>
                    <a:pt x="148" y="85"/>
                  </a:lnTo>
                  <a:lnTo>
                    <a:pt x="156" y="81"/>
                  </a:lnTo>
                  <a:lnTo>
                    <a:pt x="164" y="79"/>
                  </a:lnTo>
                  <a:lnTo>
                    <a:pt x="171" y="79"/>
                  </a:lnTo>
                  <a:lnTo>
                    <a:pt x="179" y="76"/>
                  </a:lnTo>
                  <a:lnTo>
                    <a:pt x="186" y="76"/>
                  </a:lnTo>
                  <a:lnTo>
                    <a:pt x="192" y="76"/>
                  </a:lnTo>
                  <a:lnTo>
                    <a:pt x="202" y="77"/>
                  </a:lnTo>
                  <a:lnTo>
                    <a:pt x="219" y="83"/>
                  </a:lnTo>
                  <a:lnTo>
                    <a:pt x="236" y="93"/>
                  </a:lnTo>
                  <a:lnTo>
                    <a:pt x="249" y="102"/>
                  </a:lnTo>
                  <a:lnTo>
                    <a:pt x="263" y="117"/>
                  </a:lnTo>
                  <a:lnTo>
                    <a:pt x="270" y="133"/>
                  </a:lnTo>
                  <a:lnTo>
                    <a:pt x="278" y="150"/>
                  </a:lnTo>
                  <a:lnTo>
                    <a:pt x="282" y="165"/>
                  </a:lnTo>
                  <a:lnTo>
                    <a:pt x="285" y="182"/>
                  </a:lnTo>
                  <a:lnTo>
                    <a:pt x="285" y="197"/>
                  </a:lnTo>
                  <a:lnTo>
                    <a:pt x="283" y="212"/>
                  </a:lnTo>
                  <a:lnTo>
                    <a:pt x="278" y="226"/>
                  </a:lnTo>
                  <a:lnTo>
                    <a:pt x="272" y="239"/>
                  </a:lnTo>
                  <a:lnTo>
                    <a:pt x="263" y="249"/>
                  </a:lnTo>
                  <a:lnTo>
                    <a:pt x="251" y="254"/>
                  </a:lnTo>
                  <a:lnTo>
                    <a:pt x="236" y="258"/>
                  </a:lnTo>
                  <a:lnTo>
                    <a:pt x="221" y="258"/>
                  </a:lnTo>
                  <a:lnTo>
                    <a:pt x="215" y="258"/>
                  </a:lnTo>
                  <a:lnTo>
                    <a:pt x="207" y="258"/>
                  </a:lnTo>
                  <a:lnTo>
                    <a:pt x="200" y="260"/>
                  </a:lnTo>
                  <a:lnTo>
                    <a:pt x="192" y="262"/>
                  </a:lnTo>
                  <a:lnTo>
                    <a:pt x="185" y="262"/>
                  </a:lnTo>
                  <a:lnTo>
                    <a:pt x="177" y="262"/>
                  </a:lnTo>
                  <a:lnTo>
                    <a:pt x="169" y="262"/>
                  </a:lnTo>
                  <a:lnTo>
                    <a:pt x="162" y="262"/>
                  </a:lnTo>
                  <a:lnTo>
                    <a:pt x="154" y="262"/>
                  </a:lnTo>
                  <a:lnTo>
                    <a:pt x="147" y="262"/>
                  </a:lnTo>
                  <a:lnTo>
                    <a:pt x="137" y="262"/>
                  </a:lnTo>
                  <a:lnTo>
                    <a:pt x="129" y="262"/>
                  </a:lnTo>
                  <a:lnTo>
                    <a:pt x="122" y="260"/>
                  </a:lnTo>
                  <a:lnTo>
                    <a:pt x="112" y="260"/>
                  </a:lnTo>
                  <a:lnTo>
                    <a:pt x="107" y="260"/>
                  </a:lnTo>
                  <a:lnTo>
                    <a:pt x="101" y="260"/>
                  </a:lnTo>
                  <a:lnTo>
                    <a:pt x="74" y="254"/>
                  </a:lnTo>
                  <a:lnTo>
                    <a:pt x="53" y="247"/>
                  </a:lnTo>
                  <a:lnTo>
                    <a:pt x="34" y="233"/>
                  </a:lnTo>
                  <a:lnTo>
                    <a:pt x="21" y="216"/>
                  </a:lnTo>
                  <a:lnTo>
                    <a:pt x="10" y="197"/>
                  </a:lnTo>
                  <a:lnTo>
                    <a:pt x="2" y="178"/>
                  </a:lnTo>
                  <a:lnTo>
                    <a:pt x="0" y="155"/>
                  </a:lnTo>
                  <a:lnTo>
                    <a:pt x="2" y="135"/>
                  </a:lnTo>
                  <a:lnTo>
                    <a:pt x="4" y="112"/>
                  </a:lnTo>
                  <a:lnTo>
                    <a:pt x="12" y="89"/>
                  </a:lnTo>
                  <a:lnTo>
                    <a:pt x="21" y="70"/>
                  </a:lnTo>
                  <a:lnTo>
                    <a:pt x="36" y="53"/>
                  </a:lnTo>
                  <a:lnTo>
                    <a:pt x="53" y="38"/>
                  </a:lnTo>
                  <a:lnTo>
                    <a:pt x="72" y="28"/>
                  </a:lnTo>
                  <a:lnTo>
                    <a:pt x="95" y="22"/>
                  </a:lnTo>
                  <a:lnTo>
                    <a:pt x="122" y="22"/>
                  </a:lnTo>
                  <a:lnTo>
                    <a:pt x="128" y="20"/>
                  </a:lnTo>
                  <a:lnTo>
                    <a:pt x="137" y="17"/>
                  </a:lnTo>
                  <a:lnTo>
                    <a:pt x="148" y="11"/>
                  </a:lnTo>
                  <a:lnTo>
                    <a:pt x="160" y="7"/>
                  </a:lnTo>
                  <a:lnTo>
                    <a:pt x="166" y="3"/>
                  </a:lnTo>
                  <a:lnTo>
                    <a:pt x="173" y="1"/>
                  </a:lnTo>
                  <a:lnTo>
                    <a:pt x="181" y="0"/>
                  </a:lnTo>
                  <a:lnTo>
                    <a:pt x="188" y="0"/>
                  </a:lnTo>
                  <a:lnTo>
                    <a:pt x="198" y="0"/>
                  </a:lnTo>
                  <a:lnTo>
                    <a:pt x="205" y="0"/>
                  </a:lnTo>
                  <a:lnTo>
                    <a:pt x="213" y="3"/>
                  </a:lnTo>
                  <a:lnTo>
                    <a:pt x="224" y="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9" name="Freeform 67">
              <a:extLst>
                <a:ext uri="{FF2B5EF4-FFF2-40B4-BE49-F238E27FC236}">
                  <a16:creationId xmlns:a16="http://schemas.microsoft.com/office/drawing/2014/main" id="{49E239BB-AEAE-DC1F-EF75-919BED85E4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30" y="1357"/>
              <a:ext cx="98" cy="38"/>
            </a:xfrm>
            <a:custGeom>
              <a:avLst/>
              <a:gdLst>
                <a:gd name="T0" fmla="*/ 0 w 321"/>
                <a:gd name="T1" fmla="*/ 0 h 135"/>
                <a:gd name="T2" fmla="*/ 0 w 321"/>
                <a:gd name="T3" fmla="*/ 0 h 135"/>
                <a:gd name="T4" fmla="*/ 0 w 321"/>
                <a:gd name="T5" fmla="*/ 0 h 135"/>
                <a:gd name="T6" fmla="*/ 0 w 321"/>
                <a:gd name="T7" fmla="*/ 0 h 135"/>
                <a:gd name="T8" fmla="*/ 0 w 321"/>
                <a:gd name="T9" fmla="*/ 0 h 135"/>
                <a:gd name="T10" fmla="*/ 0 w 321"/>
                <a:gd name="T11" fmla="*/ 0 h 135"/>
                <a:gd name="T12" fmla="*/ 0 w 321"/>
                <a:gd name="T13" fmla="*/ 0 h 135"/>
                <a:gd name="T14" fmla="*/ 0 w 321"/>
                <a:gd name="T15" fmla="*/ 0 h 135"/>
                <a:gd name="T16" fmla="*/ 0 w 321"/>
                <a:gd name="T17" fmla="*/ 0 h 135"/>
                <a:gd name="T18" fmla="*/ 0 w 321"/>
                <a:gd name="T19" fmla="*/ 0 h 135"/>
                <a:gd name="T20" fmla="*/ 0 w 321"/>
                <a:gd name="T21" fmla="*/ 0 h 135"/>
                <a:gd name="T22" fmla="*/ 0 w 321"/>
                <a:gd name="T23" fmla="*/ 0 h 135"/>
                <a:gd name="T24" fmla="*/ 0 w 321"/>
                <a:gd name="T25" fmla="*/ 0 h 135"/>
                <a:gd name="T26" fmla="*/ 0 w 321"/>
                <a:gd name="T27" fmla="*/ 0 h 135"/>
                <a:gd name="T28" fmla="*/ 0 w 321"/>
                <a:gd name="T29" fmla="*/ 0 h 135"/>
                <a:gd name="T30" fmla="*/ 0 w 321"/>
                <a:gd name="T31" fmla="*/ 0 h 135"/>
                <a:gd name="T32" fmla="*/ 0 w 321"/>
                <a:gd name="T33" fmla="*/ 0 h 135"/>
                <a:gd name="T34" fmla="*/ 0 w 321"/>
                <a:gd name="T35" fmla="*/ 0 h 135"/>
                <a:gd name="T36" fmla="*/ 0 w 321"/>
                <a:gd name="T37" fmla="*/ 0 h 135"/>
                <a:gd name="T38" fmla="*/ 0 w 321"/>
                <a:gd name="T39" fmla="*/ 0 h 135"/>
                <a:gd name="T40" fmla="*/ 0 w 321"/>
                <a:gd name="T41" fmla="*/ 0 h 135"/>
                <a:gd name="T42" fmla="*/ 0 w 321"/>
                <a:gd name="T43" fmla="*/ 0 h 135"/>
                <a:gd name="T44" fmla="*/ 0 w 321"/>
                <a:gd name="T45" fmla="*/ 0 h 135"/>
                <a:gd name="T46" fmla="*/ 0 w 321"/>
                <a:gd name="T47" fmla="*/ 0 h 135"/>
                <a:gd name="T48" fmla="*/ 0 w 321"/>
                <a:gd name="T49" fmla="*/ 0 h 135"/>
                <a:gd name="T50" fmla="*/ 0 w 321"/>
                <a:gd name="T51" fmla="*/ 0 h 135"/>
                <a:gd name="T52" fmla="*/ 0 w 321"/>
                <a:gd name="T53" fmla="*/ 0 h 135"/>
                <a:gd name="T54" fmla="*/ 0 w 321"/>
                <a:gd name="T55" fmla="*/ 0 h 135"/>
                <a:gd name="T56" fmla="*/ 0 w 321"/>
                <a:gd name="T57" fmla="*/ 0 h 135"/>
                <a:gd name="T58" fmla="*/ 0 w 321"/>
                <a:gd name="T59" fmla="*/ 0 h 135"/>
                <a:gd name="T60" fmla="*/ 0 w 321"/>
                <a:gd name="T61" fmla="*/ 0 h 135"/>
                <a:gd name="T62" fmla="*/ 0 w 321"/>
                <a:gd name="T63" fmla="*/ 0 h 135"/>
                <a:gd name="T64" fmla="*/ 0 w 321"/>
                <a:gd name="T65" fmla="*/ 0 h 135"/>
                <a:gd name="T66" fmla="*/ 0 w 321"/>
                <a:gd name="T67" fmla="*/ 0 h 135"/>
                <a:gd name="T68" fmla="*/ 0 w 321"/>
                <a:gd name="T69" fmla="*/ 0 h 135"/>
                <a:gd name="T70" fmla="*/ 0 w 321"/>
                <a:gd name="T71" fmla="*/ 0 h 135"/>
                <a:gd name="T72" fmla="*/ 0 w 321"/>
                <a:gd name="T73" fmla="*/ 0 h 135"/>
                <a:gd name="T74" fmla="*/ 0 w 321"/>
                <a:gd name="T75" fmla="*/ 0 h 135"/>
                <a:gd name="T76" fmla="*/ 0 w 321"/>
                <a:gd name="T77" fmla="*/ 0 h 135"/>
                <a:gd name="T78" fmla="*/ 0 w 321"/>
                <a:gd name="T79" fmla="*/ 0 h 135"/>
                <a:gd name="T80" fmla="*/ 0 w 321"/>
                <a:gd name="T81" fmla="*/ 0 h 135"/>
                <a:gd name="T82" fmla="*/ 0 w 321"/>
                <a:gd name="T83" fmla="*/ 0 h 135"/>
                <a:gd name="T84" fmla="*/ 0 w 321"/>
                <a:gd name="T85" fmla="*/ 0 h 135"/>
                <a:gd name="T86" fmla="*/ 0 w 321"/>
                <a:gd name="T87" fmla="*/ 0 h 135"/>
                <a:gd name="T88" fmla="*/ 0 w 321"/>
                <a:gd name="T89" fmla="*/ 0 h 135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321"/>
                <a:gd name="T136" fmla="*/ 0 h 135"/>
                <a:gd name="T137" fmla="*/ 321 w 321"/>
                <a:gd name="T138" fmla="*/ 135 h 135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321" h="135">
                  <a:moveTo>
                    <a:pt x="0" y="0"/>
                  </a:moveTo>
                  <a:lnTo>
                    <a:pt x="19" y="0"/>
                  </a:lnTo>
                  <a:lnTo>
                    <a:pt x="39" y="6"/>
                  </a:lnTo>
                  <a:lnTo>
                    <a:pt x="58" y="11"/>
                  </a:lnTo>
                  <a:lnTo>
                    <a:pt x="77" y="21"/>
                  </a:lnTo>
                  <a:lnTo>
                    <a:pt x="95" y="30"/>
                  </a:lnTo>
                  <a:lnTo>
                    <a:pt x="114" y="42"/>
                  </a:lnTo>
                  <a:lnTo>
                    <a:pt x="131" y="53"/>
                  </a:lnTo>
                  <a:lnTo>
                    <a:pt x="150" y="67"/>
                  </a:lnTo>
                  <a:lnTo>
                    <a:pt x="167" y="78"/>
                  </a:lnTo>
                  <a:lnTo>
                    <a:pt x="186" y="89"/>
                  </a:lnTo>
                  <a:lnTo>
                    <a:pt x="205" y="99"/>
                  </a:lnTo>
                  <a:lnTo>
                    <a:pt x="224" y="108"/>
                  </a:lnTo>
                  <a:lnTo>
                    <a:pt x="243" y="116"/>
                  </a:lnTo>
                  <a:lnTo>
                    <a:pt x="266" y="120"/>
                  </a:lnTo>
                  <a:lnTo>
                    <a:pt x="285" y="122"/>
                  </a:lnTo>
                  <a:lnTo>
                    <a:pt x="309" y="120"/>
                  </a:lnTo>
                  <a:lnTo>
                    <a:pt x="315" y="127"/>
                  </a:lnTo>
                  <a:lnTo>
                    <a:pt x="321" y="135"/>
                  </a:lnTo>
                  <a:lnTo>
                    <a:pt x="315" y="135"/>
                  </a:lnTo>
                  <a:lnTo>
                    <a:pt x="307" y="135"/>
                  </a:lnTo>
                  <a:lnTo>
                    <a:pt x="300" y="135"/>
                  </a:lnTo>
                  <a:lnTo>
                    <a:pt x="292" y="135"/>
                  </a:lnTo>
                  <a:lnTo>
                    <a:pt x="283" y="135"/>
                  </a:lnTo>
                  <a:lnTo>
                    <a:pt x="275" y="135"/>
                  </a:lnTo>
                  <a:lnTo>
                    <a:pt x="266" y="135"/>
                  </a:lnTo>
                  <a:lnTo>
                    <a:pt x="262" y="135"/>
                  </a:lnTo>
                  <a:lnTo>
                    <a:pt x="243" y="133"/>
                  </a:lnTo>
                  <a:lnTo>
                    <a:pt x="224" y="131"/>
                  </a:lnTo>
                  <a:lnTo>
                    <a:pt x="207" y="127"/>
                  </a:lnTo>
                  <a:lnTo>
                    <a:pt x="191" y="122"/>
                  </a:lnTo>
                  <a:lnTo>
                    <a:pt x="174" y="116"/>
                  </a:lnTo>
                  <a:lnTo>
                    <a:pt x="157" y="108"/>
                  </a:lnTo>
                  <a:lnTo>
                    <a:pt x="142" y="101"/>
                  </a:lnTo>
                  <a:lnTo>
                    <a:pt x="127" y="93"/>
                  </a:lnTo>
                  <a:lnTo>
                    <a:pt x="112" y="84"/>
                  </a:lnTo>
                  <a:lnTo>
                    <a:pt x="95" y="76"/>
                  </a:lnTo>
                  <a:lnTo>
                    <a:pt x="79" y="67"/>
                  </a:lnTo>
                  <a:lnTo>
                    <a:pt x="64" y="57"/>
                  </a:lnTo>
                  <a:lnTo>
                    <a:pt x="47" y="48"/>
                  </a:lnTo>
                  <a:lnTo>
                    <a:pt x="32" y="40"/>
                  </a:lnTo>
                  <a:lnTo>
                    <a:pt x="15" y="32"/>
                  </a:lnTo>
                  <a:lnTo>
                    <a:pt x="0" y="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0" name="Freeform 68">
              <a:extLst>
                <a:ext uri="{FF2B5EF4-FFF2-40B4-BE49-F238E27FC236}">
                  <a16:creationId xmlns:a16="http://schemas.microsoft.com/office/drawing/2014/main" id="{31B73C54-C975-CC74-38B3-60A241DCEA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80" y="1361"/>
              <a:ext cx="48" cy="23"/>
            </a:xfrm>
            <a:custGeom>
              <a:avLst/>
              <a:gdLst>
                <a:gd name="T0" fmla="*/ 0 w 156"/>
                <a:gd name="T1" fmla="*/ 0 h 82"/>
                <a:gd name="T2" fmla="*/ 0 w 156"/>
                <a:gd name="T3" fmla="*/ 0 h 82"/>
                <a:gd name="T4" fmla="*/ 0 w 156"/>
                <a:gd name="T5" fmla="*/ 0 h 82"/>
                <a:gd name="T6" fmla="*/ 0 w 156"/>
                <a:gd name="T7" fmla="*/ 0 h 82"/>
                <a:gd name="T8" fmla="*/ 0 w 156"/>
                <a:gd name="T9" fmla="*/ 0 h 82"/>
                <a:gd name="T10" fmla="*/ 0 w 156"/>
                <a:gd name="T11" fmla="*/ 0 h 82"/>
                <a:gd name="T12" fmla="*/ 0 w 156"/>
                <a:gd name="T13" fmla="*/ 0 h 82"/>
                <a:gd name="T14" fmla="*/ 0 w 156"/>
                <a:gd name="T15" fmla="*/ 0 h 82"/>
                <a:gd name="T16" fmla="*/ 0 w 156"/>
                <a:gd name="T17" fmla="*/ 0 h 82"/>
                <a:gd name="T18" fmla="*/ 0 w 156"/>
                <a:gd name="T19" fmla="*/ 0 h 82"/>
                <a:gd name="T20" fmla="*/ 0 w 156"/>
                <a:gd name="T21" fmla="*/ 0 h 82"/>
                <a:gd name="T22" fmla="*/ 0 w 156"/>
                <a:gd name="T23" fmla="*/ 0 h 82"/>
                <a:gd name="T24" fmla="*/ 0 w 156"/>
                <a:gd name="T25" fmla="*/ 0 h 82"/>
                <a:gd name="T26" fmla="*/ 0 w 156"/>
                <a:gd name="T27" fmla="*/ 0 h 82"/>
                <a:gd name="T28" fmla="*/ 0 w 156"/>
                <a:gd name="T29" fmla="*/ 0 h 82"/>
                <a:gd name="T30" fmla="*/ 0 w 156"/>
                <a:gd name="T31" fmla="*/ 0 h 82"/>
                <a:gd name="T32" fmla="*/ 0 w 156"/>
                <a:gd name="T33" fmla="*/ 0 h 82"/>
                <a:gd name="T34" fmla="*/ 0 w 156"/>
                <a:gd name="T35" fmla="*/ 0 h 82"/>
                <a:gd name="T36" fmla="*/ 0 w 156"/>
                <a:gd name="T37" fmla="*/ 0 h 82"/>
                <a:gd name="T38" fmla="*/ 0 w 156"/>
                <a:gd name="T39" fmla="*/ 0 h 82"/>
                <a:gd name="T40" fmla="*/ 0 w 156"/>
                <a:gd name="T41" fmla="*/ 0 h 82"/>
                <a:gd name="T42" fmla="*/ 0 w 156"/>
                <a:gd name="T43" fmla="*/ 0 h 82"/>
                <a:gd name="T44" fmla="*/ 0 w 156"/>
                <a:gd name="T45" fmla="*/ 0 h 82"/>
                <a:gd name="T46" fmla="*/ 0 w 156"/>
                <a:gd name="T47" fmla="*/ 0 h 82"/>
                <a:gd name="T48" fmla="*/ 0 w 156"/>
                <a:gd name="T49" fmla="*/ 0 h 82"/>
                <a:gd name="T50" fmla="*/ 0 w 156"/>
                <a:gd name="T51" fmla="*/ 0 h 82"/>
                <a:gd name="T52" fmla="*/ 0 w 156"/>
                <a:gd name="T53" fmla="*/ 0 h 82"/>
                <a:gd name="T54" fmla="*/ 0 w 156"/>
                <a:gd name="T55" fmla="*/ 0 h 82"/>
                <a:gd name="T56" fmla="*/ 0 w 156"/>
                <a:gd name="T57" fmla="*/ 0 h 82"/>
                <a:gd name="T58" fmla="*/ 0 w 156"/>
                <a:gd name="T59" fmla="*/ 0 h 82"/>
                <a:gd name="T60" fmla="*/ 0 w 156"/>
                <a:gd name="T61" fmla="*/ 0 h 82"/>
                <a:gd name="T62" fmla="*/ 0 w 156"/>
                <a:gd name="T63" fmla="*/ 0 h 82"/>
                <a:gd name="T64" fmla="*/ 0 w 156"/>
                <a:gd name="T65" fmla="*/ 0 h 82"/>
                <a:gd name="T66" fmla="*/ 0 w 156"/>
                <a:gd name="T67" fmla="*/ 0 h 82"/>
                <a:gd name="T68" fmla="*/ 0 w 156"/>
                <a:gd name="T69" fmla="*/ 0 h 82"/>
                <a:gd name="T70" fmla="*/ 0 w 156"/>
                <a:gd name="T71" fmla="*/ 0 h 82"/>
                <a:gd name="T72" fmla="*/ 0 w 156"/>
                <a:gd name="T73" fmla="*/ 0 h 82"/>
                <a:gd name="T74" fmla="*/ 0 w 156"/>
                <a:gd name="T75" fmla="*/ 0 h 82"/>
                <a:gd name="T76" fmla="*/ 0 w 156"/>
                <a:gd name="T77" fmla="*/ 0 h 82"/>
                <a:gd name="T78" fmla="*/ 0 w 156"/>
                <a:gd name="T79" fmla="*/ 0 h 82"/>
                <a:gd name="T80" fmla="*/ 0 w 156"/>
                <a:gd name="T81" fmla="*/ 0 h 82"/>
                <a:gd name="T82" fmla="*/ 0 w 156"/>
                <a:gd name="T83" fmla="*/ 0 h 82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156"/>
                <a:gd name="T127" fmla="*/ 0 h 82"/>
                <a:gd name="T128" fmla="*/ 156 w 156"/>
                <a:gd name="T129" fmla="*/ 82 h 82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156" h="82">
                  <a:moveTo>
                    <a:pt x="4" y="0"/>
                  </a:moveTo>
                  <a:lnTo>
                    <a:pt x="9" y="6"/>
                  </a:lnTo>
                  <a:lnTo>
                    <a:pt x="17" y="10"/>
                  </a:lnTo>
                  <a:lnTo>
                    <a:pt x="26" y="16"/>
                  </a:lnTo>
                  <a:lnTo>
                    <a:pt x="36" y="19"/>
                  </a:lnTo>
                  <a:lnTo>
                    <a:pt x="44" y="19"/>
                  </a:lnTo>
                  <a:lnTo>
                    <a:pt x="53" y="23"/>
                  </a:lnTo>
                  <a:lnTo>
                    <a:pt x="63" y="23"/>
                  </a:lnTo>
                  <a:lnTo>
                    <a:pt x="76" y="23"/>
                  </a:lnTo>
                  <a:lnTo>
                    <a:pt x="85" y="19"/>
                  </a:lnTo>
                  <a:lnTo>
                    <a:pt x="97" y="19"/>
                  </a:lnTo>
                  <a:lnTo>
                    <a:pt x="108" y="16"/>
                  </a:lnTo>
                  <a:lnTo>
                    <a:pt x="120" y="16"/>
                  </a:lnTo>
                  <a:lnTo>
                    <a:pt x="129" y="10"/>
                  </a:lnTo>
                  <a:lnTo>
                    <a:pt x="139" y="6"/>
                  </a:lnTo>
                  <a:lnTo>
                    <a:pt x="146" y="2"/>
                  </a:lnTo>
                  <a:lnTo>
                    <a:pt x="156" y="0"/>
                  </a:lnTo>
                  <a:lnTo>
                    <a:pt x="156" y="10"/>
                  </a:lnTo>
                  <a:lnTo>
                    <a:pt x="156" y="21"/>
                  </a:lnTo>
                  <a:lnTo>
                    <a:pt x="154" y="35"/>
                  </a:lnTo>
                  <a:lnTo>
                    <a:pt x="152" y="48"/>
                  </a:lnTo>
                  <a:lnTo>
                    <a:pt x="146" y="57"/>
                  </a:lnTo>
                  <a:lnTo>
                    <a:pt x="139" y="71"/>
                  </a:lnTo>
                  <a:lnTo>
                    <a:pt x="129" y="73"/>
                  </a:lnTo>
                  <a:lnTo>
                    <a:pt x="123" y="76"/>
                  </a:lnTo>
                  <a:lnTo>
                    <a:pt x="114" y="80"/>
                  </a:lnTo>
                  <a:lnTo>
                    <a:pt x="104" y="82"/>
                  </a:lnTo>
                  <a:lnTo>
                    <a:pt x="95" y="80"/>
                  </a:lnTo>
                  <a:lnTo>
                    <a:pt x="87" y="80"/>
                  </a:lnTo>
                  <a:lnTo>
                    <a:pt x="78" y="76"/>
                  </a:lnTo>
                  <a:lnTo>
                    <a:pt x="70" y="74"/>
                  </a:lnTo>
                  <a:lnTo>
                    <a:pt x="59" y="69"/>
                  </a:lnTo>
                  <a:lnTo>
                    <a:pt x="51" y="65"/>
                  </a:lnTo>
                  <a:lnTo>
                    <a:pt x="42" y="59"/>
                  </a:lnTo>
                  <a:lnTo>
                    <a:pt x="34" y="54"/>
                  </a:lnTo>
                  <a:lnTo>
                    <a:pt x="25" y="48"/>
                  </a:lnTo>
                  <a:lnTo>
                    <a:pt x="17" y="40"/>
                  </a:lnTo>
                  <a:lnTo>
                    <a:pt x="11" y="35"/>
                  </a:lnTo>
                  <a:lnTo>
                    <a:pt x="7" y="27"/>
                  </a:lnTo>
                  <a:lnTo>
                    <a:pt x="0" y="12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1" name="Freeform 69">
              <a:extLst>
                <a:ext uri="{FF2B5EF4-FFF2-40B4-BE49-F238E27FC236}">
                  <a16:creationId xmlns:a16="http://schemas.microsoft.com/office/drawing/2014/main" id="{D7B10578-1BA3-247B-9838-AFE1637E71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28" y="1376"/>
              <a:ext cx="19" cy="33"/>
            </a:xfrm>
            <a:custGeom>
              <a:avLst/>
              <a:gdLst>
                <a:gd name="T0" fmla="*/ 0 w 62"/>
                <a:gd name="T1" fmla="*/ 0 h 117"/>
                <a:gd name="T2" fmla="*/ 0 w 62"/>
                <a:gd name="T3" fmla="*/ 0 h 117"/>
                <a:gd name="T4" fmla="*/ 0 w 62"/>
                <a:gd name="T5" fmla="*/ 0 h 117"/>
                <a:gd name="T6" fmla="*/ 0 w 62"/>
                <a:gd name="T7" fmla="*/ 0 h 117"/>
                <a:gd name="T8" fmla="*/ 0 w 62"/>
                <a:gd name="T9" fmla="*/ 0 h 117"/>
                <a:gd name="T10" fmla="*/ 0 w 62"/>
                <a:gd name="T11" fmla="*/ 0 h 117"/>
                <a:gd name="T12" fmla="*/ 0 w 62"/>
                <a:gd name="T13" fmla="*/ 0 h 117"/>
                <a:gd name="T14" fmla="*/ 0 w 62"/>
                <a:gd name="T15" fmla="*/ 0 h 117"/>
                <a:gd name="T16" fmla="*/ 0 w 62"/>
                <a:gd name="T17" fmla="*/ 0 h 117"/>
                <a:gd name="T18" fmla="*/ 0 w 62"/>
                <a:gd name="T19" fmla="*/ 0 h 117"/>
                <a:gd name="T20" fmla="*/ 0 w 62"/>
                <a:gd name="T21" fmla="*/ 0 h 117"/>
                <a:gd name="T22" fmla="*/ 0 w 62"/>
                <a:gd name="T23" fmla="*/ 0 h 117"/>
                <a:gd name="T24" fmla="*/ 0 w 62"/>
                <a:gd name="T25" fmla="*/ 0 h 117"/>
                <a:gd name="T26" fmla="*/ 0 w 62"/>
                <a:gd name="T27" fmla="*/ 0 h 117"/>
                <a:gd name="T28" fmla="*/ 0 w 62"/>
                <a:gd name="T29" fmla="*/ 0 h 117"/>
                <a:gd name="T30" fmla="*/ 0 w 62"/>
                <a:gd name="T31" fmla="*/ 0 h 117"/>
                <a:gd name="T32" fmla="*/ 0 w 62"/>
                <a:gd name="T33" fmla="*/ 0 h 117"/>
                <a:gd name="T34" fmla="*/ 0 w 62"/>
                <a:gd name="T35" fmla="*/ 0 h 117"/>
                <a:gd name="T36" fmla="*/ 0 w 62"/>
                <a:gd name="T37" fmla="*/ 0 h 117"/>
                <a:gd name="T38" fmla="*/ 0 w 62"/>
                <a:gd name="T39" fmla="*/ 0 h 117"/>
                <a:gd name="T40" fmla="*/ 0 w 62"/>
                <a:gd name="T41" fmla="*/ 0 h 117"/>
                <a:gd name="T42" fmla="*/ 0 w 62"/>
                <a:gd name="T43" fmla="*/ 0 h 117"/>
                <a:gd name="T44" fmla="*/ 0 w 62"/>
                <a:gd name="T45" fmla="*/ 0 h 117"/>
                <a:gd name="T46" fmla="*/ 0 w 62"/>
                <a:gd name="T47" fmla="*/ 0 h 117"/>
                <a:gd name="T48" fmla="*/ 0 w 62"/>
                <a:gd name="T49" fmla="*/ 0 h 117"/>
                <a:gd name="T50" fmla="*/ 0 w 62"/>
                <a:gd name="T51" fmla="*/ 0 h 117"/>
                <a:gd name="T52" fmla="*/ 0 w 62"/>
                <a:gd name="T53" fmla="*/ 0 h 117"/>
                <a:gd name="T54" fmla="*/ 0 w 62"/>
                <a:gd name="T55" fmla="*/ 0 h 117"/>
                <a:gd name="T56" fmla="*/ 0 w 62"/>
                <a:gd name="T57" fmla="*/ 0 h 117"/>
                <a:gd name="T58" fmla="*/ 0 w 62"/>
                <a:gd name="T59" fmla="*/ 0 h 117"/>
                <a:gd name="T60" fmla="*/ 0 w 62"/>
                <a:gd name="T61" fmla="*/ 0 h 117"/>
                <a:gd name="T62" fmla="*/ 0 w 62"/>
                <a:gd name="T63" fmla="*/ 0 h 117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62"/>
                <a:gd name="T97" fmla="*/ 0 h 117"/>
                <a:gd name="T98" fmla="*/ 62 w 62"/>
                <a:gd name="T99" fmla="*/ 117 h 117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62" h="117">
                  <a:moveTo>
                    <a:pt x="3" y="3"/>
                  </a:moveTo>
                  <a:lnTo>
                    <a:pt x="9" y="0"/>
                  </a:lnTo>
                  <a:lnTo>
                    <a:pt x="19" y="0"/>
                  </a:lnTo>
                  <a:lnTo>
                    <a:pt x="28" y="1"/>
                  </a:lnTo>
                  <a:lnTo>
                    <a:pt x="38" y="7"/>
                  </a:lnTo>
                  <a:lnTo>
                    <a:pt x="45" y="13"/>
                  </a:lnTo>
                  <a:lnTo>
                    <a:pt x="55" y="20"/>
                  </a:lnTo>
                  <a:lnTo>
                    <a:pt x="59" y="30"/>
                  </a:lnTo>
                  <a:lnTo>
                    <a:pt x="62" y="43"/>
                  </a:lnTo>
                  <a:lnTo>
                    <a:pt x="60" y="55"/>
                  </a:lnTo>
                  <a:lnTo>
                    <a:pt x="59" y="66"/>
                  </a:lnTo>
                  <a:lnTo>
                    <a:pt x="53" y="78"/>
                  </a:lnTo>
                  <a:lnTo>
                    <a:pt x="47" y="91"/>
                  </a:lnTo>
                  <a:lnTo>
                    <a:pt x="38" y="102"/>
                  </a:lnTo>
                  <a:lnTo>
                    <a:pt x="30" y="110"/>
                  </a:lnTo>
                  <a:lnTo>
                    <a:pt x="21" y="116"/>
                  </a:lnTo>
                  <a:lnTo>
                    <a:pt x="13" y="117"/>
                  </a:lnTo>
                  <a:lnTo>
                    <a:pt x="13" y="110"/>
                  </a:lnTo>
                  <a:lnTo>
                    <a:pt x="17" y="102"/>
                  </a:lnTo>
                  <a:lnTo>
                    <a:pt x="17" y="95"/>
                  </a:lnTo>
                  <a:lnTo>
                    <a:pt x="19" y="87"/>
                  </a:lnTo>
                  <a:lnTo>
                    <a:pt x="15" y="79"/>
                  </a:lnTo>
                  <a:lnTo>
                    <a:pt x="13" y="72"/>
                  </a:lnTo>
                  <a:lnTo>
                    <a:pt x="13" y="64"/>
                  </a:lnTo>
                  <a:lnTo>
                    <a:pt x="11" y="58"/>
                  </a:lnTo>
                  <a:lnTo>
                    <a:pt x="9" y="51"/>
                  </a:lnTo>
                  <a:lnTo>
                    <a:pt x="5" y="41"/>
                  </a:lnTo>
                  <a:lnTo>
                    <a:pt x="3" y="36"/>
                  </a:lnTo>
                  <a:lnTo>
                    <a:pt x="3" y="28"/>
                  </a:lnTo>
                  <a:lnTo>
                    <a:pt x="0" y="15"/>
                  </a:lnTo>
                  <a:lnTo>
                    <a:pt x="3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2" name="Freeform 70">
              <a:extLst>
                <a:ext uri="{FF2B5EF4-FFF2-40B4-BE49-F238E27FC236}">
                  <a16:creationId xmlns:a16="http://schemas.microsoft.com/office/drawing/2014/main" id="{8681A728-EFE0-7DD2-D445-879C6CF737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69" y="1383"/>
              <a:ext cx="151" cy="42"/>
            </a:xfrm>
            <a:custGeom>
              <a:avLst/>
              <a:gdLst>
                <a:gd name="T0" fmla="*/ 0 w 490"/>
                <a:gd name="T1" fmla="*/ 0 h 149"/>
                <a:gd name="T2" fmla="*/ 0 w 490"/>
                <a:gd name="T3" fmla="*/ 0 h 149"/>
                <a:gd name="T4" fmla="*/ 0 w 490"/>
                <a:gd name="T5" fmla="*/ 0 h 149"/>
                <a:gd name="T6" fmla="*/ 0 w 490"/>
                <a:gd name="T7" fmla="*/ 0 h 149"/>
                <a:gd name="T8" fmla="*/ 0 w 490"/>
                <a:gd name="T9" fmla="*/ 0 h 149"/>
                <a:gd name="T10" fmla="*/ 0 w 490"/>
                <a:gd name="T11" fmla="*/ 0 h 149"/>
                <a:gd name="T12" fmla="*/ 0 w 490"/>
                <a:gd name="T13" fmla="*/ 0 h 149"/>
                <a:gd name="T14" fmla="*/ 0 w 490"/>
                <a:gd name="T15" fmla="*/ 0 h 149"/>
                <a:gd name="T16" fmla="*/ 0 w 490"/>
                <a:gd name="T17" fmla="*/ 0 h 149"/>
                <a:gd name="T18" fmla="*/ 0 w 490"/>
                <a:gd name="T19" fmla="*/ 0 h 149"/>
                <a:gd name="T20" fmla="*/ 0 w 490"/>
                <a:gd name="T21" fmla="*/ 0 h 149"/>
                <a:gd name="T22" fmla="*/ 0 w 490"/>
                <a:gd name="T23" fmla="*/ 0 h 149"/>
                <a:gd name="T24" fmla="*/ 0 w 490"/>
                <a:gd name="T25" fmla="*/ 0 h 149"/>
                <a:gd name="T26" fmla="*/ 0 w 490"/>
                <a:gd name="T27" fmla="*/ 0 h 149"/>
                <a:gd name="T28" fmla="*/ 0 w 490"/>
                <a:gd name="T29" fmla="*/ 0 h 149"/>
                <a:gd name="T30" fmla="*/ 0 w 490"/>
                <a:gd name="T31" fmla="*/ 0 h 149"/>
                <a:gd name="T32" fmla="*/ 0 w 490"/>
                <a:gd name="T33" fmla="*/ 0 h 149"/>
                <a:gd name="T34" fmla="*/ 0 w 490"/>
                <a:gd name="T35" fmla="*/ 0 h 149"/>
                <a:gd name="T36" fmla="*/ 0 w 490"/>
                <a:gd name="T37" fmla="*/ 0 h 149"/>
                <a:gd name="T38" fmla="*/ 0 w 490"/>
                <a:gd name="T39" fmla="*/ 0 h 149"/>
                <a:gd name="T40" fmla="*/ 0 w 490"/>
                <a:gd name="T41" fmla="*/ 0 h 149"/>
                <a:gd name="T42" fmla="*/ 0 w 490"/>
                <a:gd name="T43" fmla="*/ 0 h 149"/>
                <a:gd name="T44" fmla="*/ 0 w 490"/>
                <a:gd name="T45" fmla="*/ 0 h 149"/>
                <a:gd name="T46" fmla="*/ 0 w 490"/>
                <a:gd name="T47" fmla="*/ 0 h 149"/>
                <a:gd name="T48" fmla="*/ 0 w 490"/>
                <a:gd name="T49" fmla="*/ 0 h 149"/>
                <a:gd name="T50" fmla="*/ 0 w 490"/>
                <a:gd name="T51" fmla="*/ 0 h 149"/>
                <a:gd name="T52" fmla="*/ 0 w 490"/>
                <a:gd name="T53" fmla="*/ 0 h 149"/>
                <a:gd name="T54" fmla="*/ 0 w 490"/>
                <a:gd name="T55" fmla="*/ 0 h 149"/>
                <a:gd name="T56" fmla="*/ 0 w 490"/>
                <a:gd name="T57" fmla="*/ 0 h 149"/>
                <a:gd name="T58" fmla="*/ 0 w 490"/>
                <a:gd name="T59" fmla="*/ 0 h 149"/>
                <a:gd name="T60" fmla="*/ 0 w 490"/>
                <a:gd name="T61" fmla="*/ 0 h 149"/>
                <a:gd name="T62" fmla="*/ 0 w 490"/>
                <a:gd name="T63" fmla="*/ 0 h 149"/>
                <a:gd name="T64" fmla="*/ 0 w 490"/>
                <a:gd name="T65" fmla="*/ 0 h 149"/>
                <a:gd name="T66" fmla="*/ 0 w 490"/>
                <a:gd name="T67" fmla="*/ 0 h 149"/>
                <a:gd name="T68" fmla="*/ 0 w 490"/>
                <a:gd name="T69" fmla="*/ 0 h 149"/>
                <a:gd name="T70" fmla="*/ 0 w 490"/>
                <a:gd name="T71" fmla="*/ 0 h 149"/>
                <a:gd name="T72" fmla="*/ 0 w 490"/>
                <a:gd name="T73" fmla="*/ 0 h 149"/>
                <a:gd name="T74" fmla="*/ 0 w 490"/>
                <a:gd name="T75" fmla="*/ 0 h 149"/>
                <a:gd name="T76" fmla="*/ 0 w 490"/>
                <a:gd name="T77" fmla="*/ 0 h 149"/>
                <a:gd name="T78" fmla="*/ 0 w 490"/>
                <a:gd name="T79" fmla="*/ 0 h 149"/>
                <a:gd name="T80" fmla="*/ 0 w 490"/>
                <a:gd name="T81" fmla="*/ 0 h 149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490"/>
                <a:gd name="T124" fmla="*/ 0 h 149"/>
                <a:gd name="T125" fmla="*/ 490 w 490"/>
                <a:gd name="T126" fmla="*/ 149 h 149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490" h="149">
                  <a:moveTo>
                    <a:pt x="296" y="2"/>
                  </a:moveTo>
                  <a:lnTo>
                    <a:pt x="311" y="0"/>
                  </a:lnTo>
                  <a:lnTo>
                    <a:pt x="327" y="0"/>
                  </a:lnTo>
                  <a:lnTo>
                    <a:pt x="344" y="2"/>
                  </a:lnTo>
                  <a:lnTo>
                    <a:pt x="361" y="8"/>
                  </a:lnTo>
                  <a:lnTo>
                    <a:pt x="376" y="12"/>
                  </a:lnTo>
                  <a:lnTo>
                    <a:pt x="395" y="19"/>
                  </a:lnTo>
                  <a:lnTo>
                    <a:pt x="410" y="27"/>
                  </a:lnTo>
                  <a:lnTo>
                    <a:pt x="427" y="36"/>
                  </a:lnTo>
                  <a:lnTo>
                    <a:pt x="439" y="44"/>
                  </a:lnTo>
                  <a:lnTo>
                    <a:pt x="452" y="54"/>
                  </a:lnTo>
                  <a:lnTo>
                    <a:pt x="463" y="61"/>
                  </a:lnTo>
                  <a:lnTo>
                    <a:pt x="475" y="73"/>
                  </a:lnTo>
                  <a:lnTo>
                    <a:pt x="481" y="82"/>
                  </a:lnTo>
                  <a:lnTo>
                    <a:pt x="486" y="92"/>
                  </a:lnTo>
                  <a:lnTo>
                    <a:pt x="488" y="99"/>
                  </a:lnTo>
                  <a:lnTo>
                    <a:pt x="490" y="109"/>
                  </a:lnTo>
                  <a:lnTo>
                    <a:pt x="475" y="103"/>
                  </a:lnTo>
                  <a:lnTo>
                    <a:pt x="462" y="97"/>
                  </a:lnTo>
                  <a:lnTo>
                    <a:pt x="446" y="90"/>
                  </a:lnTo>
                  <a:lnTo>
                    <a:pt x="431" y="82"/>
                  </a:lnTo>
                  <a:lnTo>
                    <a:pt x="414" y="73"/>
                  </a:lnTo>
                  <a:lnTo>
                    <a:pt x="399" y="63"/>
                  </a:lnTo>
                  <a:lnTo>
                    <a:pt x="382" y="54"/>
                  </a:lnTo>
                  <a:lnTo>
                    <a:pt x="366" y="48"/>
                  </a:lnTo>
                  <a:lnTo>
                    <a:pt x="349" y="40"/>
                  </a:lnTo>
                  <a:lnTo>
                    <a:pt x="334" y="36"/>
                  </a:lnTo>
                  <a:lnTo>
                    <a:pt x="315" y="33"/>
                  </a:lnTo>
                  <a:lnTo>
                    <a:pt x="300" y="34"/>
                  </a:lnTo>
                  <a:lnTo>
                    <a:pt x="283" y="38"/>
                  </a:lnTo>
                  <a:lnTo>
                    <a:pt x="268" y="46"/>
                  </a:lnTo>
                  <a:lnTo>
                    <a:pt x="252" y="59"/>
                  </a:lnTo>
                  <a:lnTo>
                    <a:pt x="237" y="78"/>
                  </a:lnTo>
                  <a:lnTo>
                    <a:pt x="228" y="93"/>
                  </a:lnTo>
                  <a:lnTo>
                    <a:pt x="214" y="107"/>
                  </a:lnTo>
                  <a:lnTo>
                    <a:pt x="199" y="120"/>
                  </a:lnTo>
                  <a:lnTo>
                    <a:pt x="182" y="130"/>
                  </a:lnTo>
                  <a:lnTo>
                    <a:pt x="163" y="135"/>
                  </a:lnTo>
                  <a:lnTo>
                    <a:pt x="144" y="141"/>
                  </a:lnTo>
                  <a:lnTo>
                    <a:pt x="123" y="143"/>
                  </a:lnTo>
                  <a:lnTo>
                    <a:pt x="102" y="149"/>
                  </a:lnTo>
                  <a:lnTo>
                    <a:pt x="83" y="149"/>
                  </a:lnTo>
                  <a:lnTo>
                    <a:pt x="64" y="149"/>
                  </a:lnTo>
                  <a:lnTo>
                    <a:pt x="45" y="145"/>
                  </a:lnTo>
                  <a:lnTo>
                    <a:pt x="32" y="143"/>
                  </a:lnTo>
                  <a:lnTo>
                    <a:pt x="17" y="139"/>
                  </a:lnTo>
                  <a:lnTo>
                    <a:pt x="9" y="133"/>
                  </a:lnTo>
                  <a:lnTo>
                    <a:pt x="3" y="130"/>
                  </a:lnTo>
                  <a:lnTo>
                    <a:pt x="2" y="124"/>
                  </a:lnTo>
                  <a:lnTo>
                    <a:pt x="0" y="116"/>
                  </a:lnTo>
                  <a:lnTo>
                    <a:pt x="2" y="107"/>
                  </a:lnTo>
                  <a:lnTo>
                    <a:pt x="3" y="97"/>
                  </a:lnTo>
                  <a:lnTo>
                    <a:pt x="9" y="86"/>
                  </a:lnTo>
                  <a:lnTo>
                    <a:pt x="13" y="73"/>
                  </a:lnTo>
                  <a:lnTo>
                    <a:pt x="19" y="63"/>
                  </a:lnTo>
                  <a:lnTo>
                    <a:pt x="22" y="54"/>
                  </a:lnTo>
                  <a:lnTo>
                    <a:pt x="26" y="50"/>
                  </a:lnTo>
                  <a:lnTo>
                    <a:pt x="30" y="65"/>
                  </a:lnTo>
                  <a:lnTo>
                    <a:pt x="38" y="78"/>
                  </a:lnTo>
                  <a:lnTo>
                    <a:pt x="49" y="92"/>
                  </a:lnTo>
                  <a:lnTo>
                    <a:pt x="62" y="101"/>
                  </a:lnTo>
                  <a:lnTo>
                    <a:pt x="78" y="107"/>
                  </a:lnTo>
                  <a:lnTo>
                    <a:pt x="93" y="111"/>
                  </a:lnTo>
                  <a:lnTo>
                    <a:pt x="112" y="111"/>
                  </a:lnTo>
                  <a:lnTo>
                    <a:pt x="129" y="112"/>
                  </a:lnTo>
                  <a:lnTo>
                    <a:pt x="148" y="109"/>
                  </a:lnTo>
                  <a:lnTo>
                    <a:pt x="165" y="107"/>
                  </a:lnTo>
                  <a:lnTo>
                    <a:pt x="182" y="97"/>
                  </a:lnTo>
                  <a:lnTo>
                    <a:pt x="199" y="92"/>
                  </a:lnTo>
                  <a:lnTo>
                    <a:pt x="214" y="80"/>
                  </a:lnTo>
                  <a:lnTo>
                    <a:pt x="228" y="69"/>
                  </a:lnTo>
                  <a:lnTo>
                    <a:pt x="239" y="54"/>
                  </a:lnTo>
                  <a:lnTo>
                    <a:pt x="251" y="40"/>
                  </a:lnTo>
                  <a:lnTo>
                    <a:pt x="252" y="36"/>
                  </a:lnTo>
                  <a:lnTo>
                    <a:pt x="260" y="31"/>
                  </a:lnTo>
                  <a:lnTo>
                    <a:pt x="266" y="25"/>
                  </a:lnTo>
                  <a:lnTo>
                    <a:pt x="273" y="19"/>
                  </a:lnTo>
                  <a:lnTo>
                    <a:pt x="281" y="12"/>
                  </a:lnTo>
                  <a:lnTo>
                    <a:pt x="289" y="8"/>
                  </a:lnTo>
                  <a:lnTo>
                    <a:pt x="292" y="4"/>
                  </a:lnTo>
                  <a:lnTo>
                    <a:pt x="296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3" name="Freeform 71">
              <a:extLst>
                <a:ext uri="{FF2B5EF4-FFF2-40B4-BE49-F238E27FC236}">
                  <a16:creationId xmlns:a16="http://schemas.microsoft.com/office/drawing/2014/main" id="{8244FFC3-E8B5-30BE-6F3A-EF933AA348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03" y="1353"/>
              <a:ext cx="34" cy="66"/>
            </a:xfrm>
            <a:custGeom>
              <a:avLst/>
              <a:gdLst>
                <a:gd name="T0" fmla="*/ 0 w 112"/>
                <a:gd name="T1" fmla="*/ 0 h 234"/>
                <a:gd name="T2" fmla="*/ 0 w 112"/>
                <a:gd name="T3" fmla="*/ 0 h 234"/>
                <a:gd name="T4" fmla="*/ 0 w 112"/>
                <a:gd name="T5" fmla="*/ 0 h 234"/>
                <a:gd name="T6" fmla="*/ 0 w 112"/>
                <a:gd name="T7" fmla="*/ 0 h 234"/>
                <a:gd name="T8" fmla="*/ 0 w 112"/>
                <a:gd name="T9" fmla="*/ 0 h 234"/>
                <a:gd name="T10" fmla="*/ 0 w 112"/>
                <a:gd name="T11" fmla="*/ 0 h 234"/>
                <a:gd name="T12" fmla="*/ 0 w 112"/>
                <a:gd name="T13" fmla="*/ 0 h 234"/>
                <a:gd name="T14" fmla="*/ 0 w 112"/>
                <a:gd name="T15" fmla="*/ 0 h 234"/>
                <a:gd name="T16" fmla="*/ 0 w 112"/>
                <a:gd name="T17" fmla="*/ 0 h 234"/>
                <a:gd name="T18" fmla="*/ 0 w 112"/>
                <a:gd name="T19" fmla="*/ 0 h 234"/>
                <a:gd name="T20" fmla="*/ 0 w 112"/>
                <a:gd name="T21" fmla="*/ 0 h 234"/>
                <a:gd name="T22" fmla="*/ 0 w 112"/>
                <a:gd name="T23" fmla="*/ 0 h 234"/>
                <a:gd name="T24" fmla="*/ 0 w 112"/>
                <a:gd name="T25" fmla="*/ 0 h 234"/>
                <a:gd name="T26" fmla="*/ 0 w 112"/>
                <a:gd name="T27" fmla="*/ 0 h 234"/>
                <a:gd name="T28" fmla="*/ 0 w 112"/>
                <a:gd name="T29" fmla="*/ 0 h 234"/>
                <a:gd name="T30" fmla="*/ 0 w 112"/>
                <a:gd name="T31" fmla="*/ 0 h 234"/>
                <a:gd name="T32" fmla="*/ 0 w 112"/>
                <a:gd name="T33" fmla="*/ 0 h 234"/>
                <a:gd name="T34" fmla="*/ 0 w 112"/>
                <a:gd name="T35" fmla="*/ 0 h 234"/>
                <a:gd name="T36" fmla="*/ 0 w 112"/>
                <a:gd name="T37" fmla="*/ 0 h 234"/>
                <a:gd name="T38" fmla="*/ 0 w 112"/>
                <a:gd name="T39" fmla="*/ 0 h 234"/>
                <a:gd name="T40" fmla="*/ 0 w 112"/>
                <a:gd name="T41" fmla="*/ 0 h 234"/>
                <a:gd name="T42" fmla="*/ 0 w 112"/>
                <a:gd name="T43" fmla="*/ 0 h 234"/>
                <a:gd name="T44" fmla="*/ 0 w 112"/>
                <a:gd name="T45" fmla="*/ 0 h 234"/>
                <a:gd name="T46" fmla="*/ 0 w 112"/>
                <a:gd name="T47" fmla="*/ 0 h 234"/>
                <a:gd name="T48" fmla="*/ 0 w 112"/>
                <a:gd name="T49" fmla="*/ 0 h 234"/>
                <a:gd name="T50" fmla="*/ 0 w 112"/>
                <a:gd name="T51" fmla="*/ 0 h 234"/>
                <a:gd name="T52" fmla="*/ 0 w 112"/>
                <a:gd name="T53" fmla="*/ 0 h 234"/>
                <a:gd name="T54" fmla="*/ 0 w 112"/>
                <a:gd name="T55" fmla="*/ 0 h 234"/>
                <a:gd name="T56" fmla="*/ 0 w 112"/>
                <a:gd name="T57" fmla="*/ 0 h 234"/>
                <a:gd name="T58" fmla="*/ 0 w 112"/>
                <a:gd name="T59" fmla="*/ 0 h 234"/>
                <a:gd name="T60" fmla="*/ 0 w 112"/>
                <a:gd name="T61" fmla="*/ 0 h 234"/>
                <a:gd name="T62" fmla="*/ 0 w 112"/>
                <a:gd name="T63" fmla="*/ 0 h 234"/>
                <a:gd name="T64" fmla="*/ 0 w 112"/>
                <a:gd name="T65" fmla="*/ 0 h 234"/>
                <a:gd name="T66" fmla="*/ 0 w 112"/>
                <a:gd name="T67" fmla="*/ 0 h 234"/>
                <a:gd name="T68" fmla="*/ 0 w 112"/>
                <a:gd name="T69" fmla="*/ 0 h 234"/>
                <a:gd name="T70" fmla="*/ 0 w 112"/>
                <a:gd name="T71" fmla="*/ 0 h 234"/>
                <a:gd name="T72" fmla="*/ 0 w 112"/>
                <a:gd name="T73" fmla="*/ 0 h 234"/>
                <a:gd name="T74" fmla="*/ 0 w 112"/>
                <a:gd name="T75" fmla="*/ 0 h 234"/>
                <a:gd name="T76" fmla="*/ 0 w 112"/>
                <a:gd name="T77" fmla="*/ 0 h 234"/>
                <a:gd name="T78" fmla="*/ 0 w 112"/>
                <a:gd name="T79" fmla="*/ 0 h 234"/>
                <a:gd name="T80" fmla="*/ 0 w 112"/>
                <a:gd name="T81" fmla="*/ 0 h 234"/>
                <a:gd name="T82" fmla="*/ 0 w 112"/>
                <a:gd name="T83" fmla="*/ 0 h 234"/>
                <a:gd name="T84" fmla="*/ 0 w 112"/>
                <a:gd name="T85" fmla="*/ 0 h 234"/>
                <a:gd name="T86" fmla="*/ 0 w 112"/>
                <a:gd name="T87" fmla="*/ 0 h 234"/>
                <a:gd name="T88" fmla="*/ 0 w 112"/>
                <a:gd name="T89" fmla="*/ 0 h 234"/>
                <a:gd name="T90" fmla="*/ 0 w 112"/>
                <a:gd name="T91" fmla="*/ 0 h 234"/>
                <a:gd name="T92" fmla="*/ 0 w 112"/>
                <a:gd name="T93" fmla="*/ 0 h 234"/>
                <a:gd name="T94" fmla="*/ 0 w 112"/>
                <a:gd name="T95" fmla="*/ 0 h 234"/>
                <a:gd name="T96" fmla="*/ 0 w 112"/>
                <a:gd name="T97" fmla="*/ 0 h 234"/>
                <a:gd name="T98" fmla="*/ 0 w 112"/>
                <a:gd name="T99" fmla="*/ 0 h 234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12"/>
                <a:gd name="T151" fmla="*/ 0 h 234"/>
                <a:gd name="T152" fmla="*/ 112 w 112"/>
                <a:gd name="T153" fmla="*/ 234 h 234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12" h="234">
                  <a:moveTo>
                    <a:pt x="66" y="6"/>
                  </a:moveTo>
                  <a:lnTo>
                    <a:pt x="74" y="2"/>
                  </a:lnTo>
                  <a:lnTo>
                    <a:pt x="83" y="2"/>
                  </a:lnTo>
                  <a:lnTo>
                    <a:pt x="89" y="0"/>
                  </a:lnTo>
                  <a:lnTo>
                    <a:pt x="95" y="0"/>
                  </a:lnTo>
                  <a:lnTo>
                    <a:pt x="102" y="0"/>
                  </a:lnTo>
                  <a:lnTo>
                    <a:pt x="112" y="0"/>
                  </a:lnTo>
                  <a:lnTo>
                    <a:pt x="102" y="6"/>
                  </a:lnTo>
                  <a:lnTo>
                    <a:pt x="93" y="15"/>
                  </a:lnTo>
                  <a:lnTo>
                    <a:pt x="83" y="23"/>
                  </a:lnTo>
                  <a:lnTo>
                    <a:pt x="76" y="34"/>
                  </a:lnTo>
                  <a:lnTo>
                    <a:pt x="66" y="44"/>
                  </a:lnTo>
                  <a:lnTo>
                    <a:pt x="58" y="53"/>
                  </a:lnTo>
                  <a:lnTo>
                    <a:pt x="51" y="66"/>
                  </a:lnTo>
                  <a:lnTo>
                    <a:pt x="47" y="78"/>
                  </a:lnTo>
                  <a:lnTo>
                    <a:pt x="41" y="91"/>
                  </a:lnTo>
                  <a:lnTo>
                    <a:pt x="39" y="102"/>
                  </a:lnTo>
                  <a:lnTo>
                    <a:pt x="38" y="116"/>
                  </a:lnTo>
                  <a:lnTo>
                    <a:pt x="38" y="129"/>
                  </a:lnTo>
                  <a:lnTo>
                    <a:pt x="38" y="142"/>
                  </a:lnTo>
                  <a:lnTo>
                    <a:pt x="41" y="158"/>
                  </a:lnTo>
                  <a:lnTo>
                    <a:pt x="45" y="171"/>
                  </a:lnTo>
                  <a:lnTo>
                    <a:pt x="53" y="188"/>
                  </a:lnTo>
                  <a:lnTo>
                    <a:pt x="51" y="198"/>
                  </a:lnTo>
                  <a:lnTo>
                    <a:pt x="51" y="207"/>
                  </a:lnTo>
                  <a:lnTo>
                    <a:pt x="47" y="213"/>
                  </a:lnTo>
                  <a:lnTo>
                    <a:pt x="43" y="220"/>
                  </a:lnTo>
                  <a:lnTo>
                    <a:pt x="36" y="228"/>
                  </a:lnTo>
                  <a:lnTo>
                    <a:pt x="26" y="234"/>
                  </a:lnTo>
                  <a:lnTo>
                    <a:pt x="15" y="234"/>
                  </a:lnTo>
                  <a:lnTo>
                    <a:pt x="7" y="230"/>
                  </a:lnTo>
                  <a:lnTo>
                    <a:pt x="1" y="224"/>
                  </a:lnTo>
                  <a:lnTo>
                    <a:pt x="0" y="217"/>
                  </a:lnTo>
                  <a:lnTo>
                    <a:pt x="0" y="203"/>
                  </a:lnTo>
                  <a:lnTo>
                    <a:pt x="1" y="190"/>
                  </a:lnTo>
                  <a:lnTo>
                    <a:pt x="0" y="175"/>
                  </a:lnTo>
                  <a:lnTo>
                    <a:pt x="0" y="160"/>
                  </a:lnTo>
                  <a:lnTo>
                    <a:pt x="0" y="142"/>
                  </a:lnTo>
                  <a:lnTo>
                    <a:pt x="0" y="127"/>
                  </a:lnTo>
                  <a:lnTo>
                    <a:pt x="0" y="110"/>
                  </a:lnTo>
                  <a:lnTo>
                    <a:pt x="0" y="95"/>
                  </a:lnTo>
                  <a:lnTo>
                    <a:pt x="0" y="78"/>
                  </a:lnTo>
                  <a:lnTo>
                    <a:pt x="5" y="63"/>
                  </a:lnTo>
                  <a:lnTo>
                    <a:pt x="9" y="49"/>
                  </a:lnTo>
                  <a:lnTo>
                    <a:pt x="15" y="38"/>
                  </a:lnTo>
                  <a:lnTo>
                    <a:pt x="22" y="25"/>
                  </a:lnTo>
                  <a:lnTo>
                    <a:pt x="34" y="17"/>
                  </a:lnTo>
                  <a:lnTo>
                    <a:pt x="47" y="9"/>
                  </a:lnTo>
                  <a:lnTo>
                    <a:pt x="66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4" name="Freeform 72">
              <a:extLst>
                <a:ext uri="{FF2B5EF4-FFF2-40B4-BE49-F238E27FC236}">
                  <a16:creationId xmlns:a16="http://schemas.microsoft.com/office/drawing/2014/main" id="{68983748-B8E6-1361-F4C5-7971F0795D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04" y="913"/>
              <a:ext cx="59" cy="43"/>
            </a:xfrm>
            <a:custGeom>
              <a:avLst/>
              <a:gdLst>
                <a:gd name="T0" fmla="*/ 0 w 194"/>
                <a:gd name="T1" fmla="*/ 0 h 152"/>
                <a:gd name="T2" fmla="*/ 0 w 194"/>
                <a:gd name="T3" fmla="*/ 0 h 152"/>
                <a:gd name="T4" fmla="*/ 0 w 194"/>
                <a:gd name="T5" fmla="*/ 0 h 152"/>
                <a:gd name="T6" fmla="*/ 0 w 194"/>
                <a:gd name="T7" fmla="*/ 0 h 152"/>
                <a:gd name="T8" fmla="*/ 0 w 194"/>
                <a:gd name="T9" fmla="*/ 0 h 152"/>
                <a:gd name="T10" fmla="*/ 0 w 194"/>
                <a:gd name="T11" fmla="*/ 0 h 152"/>
                <a:gd name="T12" fmla="*/ 0 w 194"/>
                <a:gd name="T13" fmla="*/ 0 h 152"/>
                <a:gd name="T14" fmla="*/ 0 w 194"/>
                <a:gd name="T15" fmla="*/ 0 h 152"/>
                <a:gd name="T16" fmla="*/ 0 w 194"/>
                <a:gd name="T17" fmla="*/ 0 h 152"/>
                <a:gd name="T18" fmla="*/ 0 w 194"/>
                <a:gd name="T19" fmla="*/ 0 h 152"/>
                <a:gd name="T20" fmla="*/ 0 w 194"/>
                <a:gd name="T21" fmla="*/ 0 h 152"/>
                <a:gd name="T22" fmla="*/ 0 w 194"/>
                <a:gd name="T23" fmla="*/ 0 h 152"/>
                <a:gd name="T24" fmla="*/ 0 w 194"/>
                <a:gd name="T25" fmla="*/ 0 h 152"/>
                <a:gd name="T26" fmla="*/ 0 w 194"/>
                <a:gd name="T27" fmla="*/ 0 h 152"/>
                <a:gd name="T28" fmla="*/ 0 w 194"/>
                <a:gd name="T29" fmla="*/ 0 h 152"/>
                <a:gd name="T30" fmla="*/ 0 w 194"/>
                <a:gd name="T31" fmla="*/ 0 h 152"/>
                <a:gd name="T32" fmla="*/ 0 w 194"/>
                <a:gd name="T33" fmla="*/ 0 h 152"/>
                <a:gd name="T34" fmla="*/ 0 w 194"/>
                <a:gd name="T35" fmla="*/ 0 h 152"/>
                <a:gd name="T36" fmla="*/ 0 w 194"/>
                <a:gd name="T37" fmla="*/ 0 h 152"/>
                <a:gd name="T38" fmla="*/ 0 w 194"/>
                <a:gd name="T39" fmla="*/ 0 h 152"/>
                <a:gd name="T40" fmla="*/ 0 w 194"/>
                <a:gd name="T41" fmla="*/ 0 h 152"/>
                <a:gd name="T42" fmla="*/ 0 w 194"/>
                <a:gd name="T43" fmla="*/ 0 h 152"/>
                <a:gd name="T44" fmla="*/ 0 w 194"/>
                <a:gd name="T45" fmla="*/ 0 h 152"/>
                <a:gd name="T46" fmla="*/ 0 w 194"/>
                <a:gd name="T47" fmla="*/ 0 h 152"/>
                <a:gd name="T48" fmla="*/ 0 w 194"/>
                <a:gd name="T49" fmla="*/ 0 h 152"/>
                <a:gd name="T50" fmla="*/ 0 w 194"/>
                <a:gd name="T51" fmla="*/ 0 h 152"/>
                <a:gd name="T52" fmla="*/ 0 w 194"/>
                <a:gd name="T53" fmla="*/ 0 h 152"/>
                <a:gd name="T54" fmla="*/ 0 w 194"/>
                <a:gd name="T55" fmla="*/ 0 h 152"/>
                <a:gd name="T56" fmla="*/ 0 w 194"/>
                <a:gd name="T57" fmla="*/ 0 h 152"/>
                <a:gd name="T58" fmla="*/ 0 w 194"/>
                <a:gd name="T59" fmla="*/ 0 h 152"/>
                <a:gd name="T60" fmla="*/ 0 w 194"/>
                <a:gd name="T61" fmla="*/ 0 h 152"/>
                <a:gd name="T62" fmla="*/ 0 w 194"/>
                <a:gd name="T63" fmla="*/ 0 h 152"/>
                <a:gd name="T64" fmla="*/ 0 w 194"/>
                <a:gd name="T65" fmla="*/ 0 h 152"/>
                <a:gd name="T66" fmla="*/ 0 w 194"/>
                <a:gd name="T67" fmla="*/ 0 h 152"/>
                <a:gd name="T68" fmla="*/ 0 w 194"/>
                <a:gd name="T69" fmla="*/ 0 h 152"/>
                <a:gd name="T70" fmla="*/ 0 w 194"/>
                <a:gd name="T71" fmla="*/ 0 h 152"/>
                <a:gd name="T72" fmla="*/ 0 w 194"/>
                <a:gd name="T73" fmla="*/ 0 h 152"/>
                <a:gd name="T74" fmla="*/ 0 w 194"/>
                <a:gd name="T75" fmla="*/ 0 h 152"/>
                <a:gd name="T76" fmla="*/ 0 w 194"/>
                <a:gd name="T77" fmla="*/ 0 h 152"/>
                <a:gd name="T78" fmla="*/ 0 w 194"/>
                <a:gd name="T79" fmla="*/ 0 h 152"/>
                <a:gd name="T80" fmla="*/ 0 w 194"/>
                <a:gd name="T81" fmla="*/ 0 h 152"/>
                <a:gd name="T82" fmla="*/ 0 w 194"/>
                <a:gd name="T83" fmla="*/ 0 h 152"/>
                <a:gd name="T84" fmla="*/ 0 w 194"/>
                <a:gd name="T85" fmla="*/ 0 h 152"/>
                <a:gd name="T86" fmla="*/ 0 w 194"/>
                <a:gd name="T87" fmla="*/ 0 h 152"/>
                <a:gd name="T88" fmla="*/ 0 w 194"/>
                <a:gd name="T89" fmla="*/ 0 h 152"/>
                <a:gd name="T90" fmla="*/ 0 w 194"/>
                <a:gd name="T91" fmla="*/ 0 h 152"/>
                <a:gd name="T92" fmla="*/ 0 w 194"/>
                <a:gd name="T93" fmla="*/ 0 h 152"/>
                <a:gd name="T94" fmla="*/ 0 w 194"/>
                <a:gd name="T95" fmla="*/ 0 h 152"/>
                <a:gd name="T96" fmla="*/ 0 w 194"/>
                <a:gd name="T97" fmla="*/ 0 h 152"/>
                <a:gd name="T98" fmla="*/ 0 w 194"/>
                <a:gd name="T99" fmla="*/ 0 h 152"/>
                <a:gd name="T100" fmla="*/ 0 w 194"/>
                <a:gd name="T101" fmla="*/ 0 h 152"/>
                <a:gd name="T102" fmla="*/ 0 w 194"/>
                <a:gd name="T103" fmla="*/ 0 h 152"/>
                <a:gd name="T104" fmla="*/ 0 w 194"/>
                <a:gd name="T105" fmla="*/ 0 h 152"/>
                <a:gd name="T106" fmla="*/ 0 w 194"/>
                <a:gd name="T107" fmla="*/ 0 h 152"/>
                <a:gd name="T108" fmla="*/ 0 w 194"/>
                <a:gd name="T109" fmla="*/ 0 h 152"/>
                <a:gd name="T110" fmla="*/ 0 w 194"/>
                <a:gd name="T111" fmla="*/ 0 h 152"/>
                <a:gd name="T112" fmla="*/ 0 w 194"/>
                <a:gd name="T113" fmla="*/ 0 h 152"/>
                <a:gd name="T114" fmla="*/ 0 w 194"/>
                <a:gd name="T115" fmla="*/ 0 h 152"/>
                <a:gd name="T116" fmla="*/ 0 w 194"/>
                <a:gd name="T117" fmla="*/ 0 h 152"/>
                <a:gd name="T118" fmla="*/ 0 w 194"/>
                <a:gd name="T119" fmla="*/ 0 h 15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94"/>
                <a:gd name="T181" fmla="*/ 0 h 152"/>
                <a:gd name="T182" fmla="*/ 194 w 194"/>
                <a:gd name="T183" fmla="*/ 152 h 152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94" h="152">
                  <a:moveTo>
                    <a:pt x="27" y="0"/>
                  </a:moveTo>
                  <a:lnTo>
                    <a:pt x="29" y="6"/>
                  </a:lnTo>
                  <a:lnTo>
                    <a:pt x="33" y="13"/>
                  </a:lnTo>
                  <a:lnTo>
                    <a:pt x="33" y="23"/>
                  </a:lnTo>
                  <a:lnTo>
                    <a:pt x="34" y="32"/>
                  </a:lnTo>
                  <a:lnTo>
                    <a:pt x="33" y="40"/>
                  </a:lnTo>
                  <a:lnTo>
                    <a:pt x="33" y="51"/>
                  </a:lnTo>
                  <a:lnTo>
                    <a:pt x="33" y="61"/>
                  </a:lnTo>
                  <a:lnTo>
                    <a:pt x="34" y="72"/>
                  </a:lnTo>
                  <a:lnTo>
                    <a:pt x="34" y="82"/>
                  </a:lnTo>
                  <a:lnTo>
                    <a:pt x="34" y="91"/>
                  </a:lnTo>
                  <a:lnTo>
                    <a:pt x="38" y="99"/>
                  </a:lnTo>
                  <a:lnTo>
                    <a:pt x="42" y="108"/>
                  </a:lnTo>
                  <a:lnTo>
                    <a:pt x="48" y="114"/>
                  </a:lnTo>
                  <a:lnTo>
                    <a:pt x="57" y="122"/>
                  </a:lnTo>
                  <a:lnTo>
                    <a:pt x="67" y="127"/>
                  </a:lnTo>
                  <a:lnTo>
                    <a:pt x="80" y="133"/>
                  </a:lnTo>
                  <a:lnTo>
                    <a:pt x="82" y="133"/>
                  </a:lnTo>
                  <a:lnTo>
                    <a:pt x="88" y="133"/>
                  </a:lnTo>
                  <a:lnTo>
                    <a:pt x="93" y="133"/>
                  </a:lnTo>
                  <a:lnTo>
                    <a:pt x="103" y="133"/>
                  </a:lnTo>
                  <a:lnTo>
                    <a:pt x="109" y="133"/>
                  </a:lnTo>
                  <a:lnTo>
                    <a:pt x="118" y="133"/>
                  </a:lnTo>
                  <a:lnTo>
                    <a:pt x="128" y="133"/>
                  </a:lnTo>
                  <a:lnTo>
                    <a:pt x="135" y="133"/>
                  </a:lnTo>
                  <a:lnTo>
                    <a:pt x="145" y="133"/>
                  </a:lnTo>
                  <a:lnTo>
                    <a:pt x="152" y="133"/>
                  </a:lnTo>
                  <a:lnTo>
                    <a:pt x="160" y="133"/>
                  </a:lnTo>
                  <a:lnTo>
                    <a:pt x="168" y="133"/>
                  </a:lnTo>
                  <a:lnTo>
                    <a:pt x="181" y="133"/>
                  </a:lnTo>
                  <a:lnTo>
                    <a:pt x="192" y="133"/>
                  </a:lnTo>
                  <a:lnTo>
                    <a:pt x="192" y="139"/>
                  </a:lnTo>
                  <a:lnTo>
                    <a:pt x="194" y="148"/>
                  </a:lnTo>
                  <a:lnTo>
                    <a:pt x="185" y="148"/>
                  </a:lnTo>
                  <a:lnTo>
                    <a:pt x="173" y="148"/>
                  </a:lnTo>
                  <a:lnTo>
                    <a:pt x="160" y="148"/>
                  </a:lnTo>
                  <a:lnTo>
                    <a:pt x="145" y="150"/>
                  </a:lnTo>
                  <a:lnTo>
                    <a:pt x="137" y="150"/>
                  </a:lnTo>
                  <a:lnTo>
                    <a:pt x="130" y="150"/>
                  </a:lnTo>
                  <a:lnTo>
                    <a:pt x="122" y="150"/>
                  </a:lnTo>
                  <a:lnTo>
                    <a:pt x="116" y="152"/>
                  </a:lnTo>
                  <a:lnTo>
                    <a:pt x="103" y="152"/>
                  </a:lnTo>
                  <a:lnTo>
                    <a:pt x="97" y="152"/>
                  </a:lnTo>
                  <a:lnTo>
                    <a:pt x="80" y="150"/>
                  </a:lnTo>
                  <a:lnTo>
                    <a:pt x="67" y="148"/>
                  </a:lnTo>
                  <a:lnTo>
                    <a:pt x="55" y="142"/>
                  </a:lnTo>
                  <a:lnTo>
                    <a:pt x="44" y="137"/>
                  </a:lnTo>
                  <a:lnTo>
                    <a:pt x="33" y="127"/>
                  </a:lnTo>
                  <a:lnTo>
                    <a:pt x="25" y="118"/>
                  </a:lnTo>
                  <a:lnTo>
                    <a:pt x="15" y="106"/>
                  </a:lnTo>
                  <a:lnTo>
                    <a:pt x="12" y="97"/>
                  </a:lnTo>
                  <a:lnTo>
                    <a:pt x="6" y="84"/>
                  </a:lnTo>
                  <a:lnTo>
                    <a:pt x="2" y="72"/>
                  </a:lnTo>
                  <a:lnTo>
                    <a:pt x="0" y="59"/>
                  </a:lnTo>
                  <a:lnTo>
                    <a:pt x="2" y="47"/>
                  </a:lnTo>
                  <a:lnTo>
                    <a:pt x="6" y="34"/>
                  </a:lnTo>
                  <a:lnTo>
                    <a:pt x="10" y="21"/>
                  </a:lnTo>
                  <a:lnTo>
                    <a:pt x="17" y="9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5" name="Freeform 73">
              <a:extLst>
                <a:ext uri="{FF2B5EF4-FFF2-40B4-BE49-F238E27FC236}">
                  <a16:creationId xmlns:a16="http://schemas.microsoft.com/office/drawing/2014/main" id="{9ED332B4-4A3C-5D93-0EF3-74AC7E741C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01" y="1312"/>
              <a:ext cx="50" cy="41"/>
            </a:xfrm>
            <a:custGeom>
              <a:avLst/>
              <a:gdLst>
                <a:gd name="T0" fmla="*/ 0 w 161"/>
                <a:gd name="T1" fmla="*/ 0 h 145"/>
                <a:gd name="T2" fmla="*/ 0 w 161"/>
                <a:gd name="T3" fmla="*/ 0 h 145"/>
                <a:gd name="T4" fmla="*/ 0 w 161"/>
                <a:gd name="T5" fmla="*/ 0 h 145"/>
                <a:gd name="T6" fmla="*/ 0 w 161"/>
                <a:gd name="T7" fmla="*/ 0 h 145"/>
                <a:gd name="T8" fmla="*/ 0 w 161"/>
                <a:gd name="T9" fmla="*/ 0 h 145"/>
                <a:gd name="T10" fmla="*/ 0 w 161"/>
                <a:gd name="T11" fmla="*/ 0 h 145"/>
                <a:gd name="T12" fmla="*/ 0 w 161"/>
                <a:gd name="T13" fmla="*/ 0 h 145"/>
                <a:gd name="T14" fmla="*/ 0 w 161"/>
                <a:gd name="T15" fmla="*/ 0 h 145"/>
                <a:gd name="T16" fmla="*/ 0 w 161"/>
                <a:gd name="T17" fmla="*/ 0 h 145"/>
                <a:gd name="T18" fmla="*/ 0 w 161"/>
                <a:gd name="T19" fmla="*/ 0 h 145"/>
                <a:gd name="T20" fmla="*/ 0 w 161"/>
                <a:gd name="T21" fmla="*/ 0 h 145"/>
                <a:gd name="T22" fmla="*/ 0 w 161"/>
                <a:gd name="T23" fmla="*/ 0 h 145"/>
                <a:gd name="T24" fmla="*/ 0 w 161"/>
                <a:gd name="T25" fmla="*/ 0 h 145"/>
                <a:gd name="T26" fmla="*/ 0 w 161"/>
                <a:gd name="T27" fmla="*/ 0 h 145"/>
                <a:gd name="T28" fmla="*/ 0 w 161"/>
                <a:gd name="T29" fmla="*/ 0 h 145"/>
                <a:gd name="T30" fmla="*/ 0 w 161"/>
                <a:gd name="T31" fmla="*/ 0 h 145"/>
                <a:gd name="T32" fmla="*/ 0 w 161"/>
                <a:gd name="T33" fmla="*/ 0 h 145"/>
                <a:gd name="T34" fmla="*/ 0 w 161"/>
                <a:gd name="T35" fmla="*/ 0 h 145"/>
                <a:gd name="T36" fmla="*/ 0 w 161"/>
                <a:gd name="T37" fmla="*/ 0 h 145"/>
                <a:gd name="T38" fmla="*/ 0 w 161"/>
                <a:gd name="T39" fmla="*/ 0 h 145"/>
                <a:gd name="T40" fmla="*/ 0 w 161"/>
                <a:gd name="T41" fmla="*/ 0 h 145"/>
                <a:gd name="T42" fmla="*/ 0 w 161"/>
                <a:gd name="T43" fmla="*/ 0 h 145"/>
                <a:gd name="T44" fmla="*/ 0 w 161"/>
                <a:gd name="T45" fmla="*/ 0 h 145"/>
                <a:gd name="T46" fmla="*/ 0 w 161"/>
                <a:gd name="T47" fmla="*/ 0 h 145"/>
                <a:gd name="T48" fmla="*/ 0 w 161"/>
                <a:gd name="T49" fmla="*/ 0 h 145"/>
                <a:gd name="T50" fmla="*/ 0 w 161"/>
                <a:gd name="T51" fmla="*/ 0 h 145"/>
                <a:gd name="T52" fmla="*/ 0 w 161"/>
                <a:gd name="T53" fmla="*/ 0 h 145"/>
                <a:gd name="T54" fmla="*/ 0 w 161"/>
                <a:gd name="T55" fmla="*/ 0 h 145"/>
                <a:gd name="T56" fmla="*/ 0 w 161"/>
                <a:gd name="T57" fmla="*/ 0 h 145"/>
                <a:gd name="T58" fmla="*/ 0 w 161"/>
                <a:gd name="T59" fmla="*/ 0 h 145"/>
                <a:gd name="T60" fmla="*/ 0 w 161"/>
                <a:gd name="T61" fmla="*/ 0 h 145"/>
                <a:gd name="T62" fmla="*/ 0 w 161"/>
                <a:gd name="T63" fmla="*/ 0 h 145"/>
                <a:gd name="T64" fmla="*/ 0 w 161"/>
                <a:gd name="T65" fmla="*/ 0 h 145"/>
                <a:gd name="T66" fmla="*/ 0 w 161"/>
                <a:gd name="T67" fmla="*/ 0 h 145"/>
                <a:gd name="T68" fmla="*/ 0 w 161"/>
                <a:gd name="T69" fmla="*/ 0 h 145"/>
                <a:gd name="T70" fmla="*/ 0 w 161"/>
                <a:gd name="T71" fmla="*/ 0 h 145"/>
                <a:gd name="T72" fmla="*/ 0 w 161"/>
                <a:gd name="T73" fmla="*/ 0 h 145"/>
                <a:gd name="T74" fmla="*/ 0 w 161"/>
                <a:gd name="T75" fmla="*/ 0 h 145"/>
                <a:gd name="T76" fmla="*/ 0 w 161"/>
                <a:gd name="T77" fmla="*/ 0 h 145"/>
                <a:gd name="T78" fmla="*/ 0 w 161"/>
                <a:gd name="T79" fmla="*/ 0 h 145"/>
                <a:gd name="T80" fmla="*/ 0 w 161"/>
                <a:gd name="T81" fmla="*/ 0 h 145"/>
                <a:gd name="T82" fmla="*/ 0 w 161"/>
                <a:gd name="T83" fmla="*/ 0 h 145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161"/>
                <a:gd name="T127" fmla="*/ 0 h 145"/>
                <a:gd name="T128" fmla="*/ 161 w 161"/>
                <a:gd name="T129" fmla="*/ 145 h 145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161" h="145">
                  <a:moveTo>
                    <a:pt x="93" y="0"/>
                  </a:moveTo>
                  <a:lnTo>
                    <a:pt x="103" y="0"/>
                  </a:lnTo>
                  <a:lnTo>
                    <a:pt x="114" y="0"/>
                  </a:lnTo>
                  <a:lnTo>
                    <a:pt x="123" y="0"/>
                  </a:lnTo>
                  <a:lnTo>
                    <a:pt x="137" y="2"/>
                  </a:lnTo>
                  <a:lnTo>
                    <a:pt x="146" y="2"/>
                  </a:lnTo>
                  <a:lnTo>
                    <a:pt x="154" y="8"/>
                  </a:lnTo>
                  <a:lnTo>
                    <a:pt x="158" y="15"/>
                  </a:lnTo>
                  <a:lnTo>
                    <a:pt x="161" y="27"/>
                  </a:lnTo>
                  <a:lnTo>
                    <a:pt x="142" y="19"/>
                  </a:lnTo>
                  <a:lnTo>
                    <a:pt x="127" y="17"/>
                  </a:lnTo>
                  <a:lnTo>
                    <a:pt x="112" y="17"/>
                  </a:lnTo>
                  <a:lnTo>
                    <a:pt x="101" y="23"/>
                  </a:lnTo>
                  <a:lnTo>
                    <a:pt x="89" y="27"/>
                  </a:lnTo>
                  <a:lnTo>
                    <a:pt x="82" y="36"/>
                  </a:lnTo>
                  <a:lnTo>
                    <a:pt x="74" y="46"/>
                  </a:lnTo>
                  <a:lnTo>
                    <a:pt x="66" y="57"/>
                  </a:lnTo>
                  <a:lnTo>
                    <a:pt x="59" y="69"/>
                  </a:lnTo>
                  <a:lnTo>
                    <a:pt x="51" y="80"/>
                  </a:lnTo>
                  <a:lnTo>
                    <a:pt x="44" y="93"/>
                  </a:lnTo>
                  <a:lnTo>
                    <a:pt x="38" y="107"/>
                  </a:lnTo>
                  <a:lnTo>
                    <a:pt x="30" y="116"/>
                  </a:lnTo>
                  <a:lnTo>
                    <a:pt x="23" y="128"/>
                  </a:lnTo>
                  <a:lnTo>
                    <a:pt x="13" y="137"/>
                  </a:lnTo>
                  <a:lnTo>
                    <a:pt x="6" y="145"/>
                  </a:lnTo>
                  <a:lnTo>
                    <a:pt x="2" y="133"/>
                  </a:lnTo>
                  <a:lnTo>
                    <a:pt x="0" y="122"/>
                  </a:lnTo>
                  <a:lnTo>
                    <a:pt x="0" y="112"/>
                  </a:lnTo>
                  <a:lnTo>
                    <a:pt x="4" y="101"/>
                  </a:lnTo>
                  <a:lnTo>
                    <a:pt x="4" y="88"/>
                  </a:lnTo>
                  <a:lnTo>
                    <a:pt x="9" y="80"/>
                  </a:lnTo>
                  <a:lnTo>
                    <a:pt x="13" y="69"/>
                  </a:lnTo>
                  <a:lnTo>
                    <a:pt x="23" y="59"/>
                  </a:lnTo>
                  <a:lnTo>
                    <a:pt x="27" y="50"/>
                  </a:lnTo>
                  <a:lnTo>
                    <a:pt x="36" y="42"/>
                  </a:lnTo>
                  <a:lnTo>
                    <a:pt x="44" y="33"/>
                  </a:lnTo>
                  <a:lnTo>
                    <a:pt x="53" y="25"/>
                  </a:lnTo>
                  <a:lnTo>
                    <a:pt x="61" y="17"/>
                  </a:lnTo>
                  <a:lnTo>
                    <a:pt x="72" y="12"/>
                  </a:lnTo>
                  <a:lnTo>
                    <a:pt x="82" y="4"/>
                  </a:lnTo>
                  <a:lnTo>
                    <a:pt x="9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6" name="Freeform 74">
              <a:extLst>
                <a:ext uri="{FF2B5EF4-FFF2-40B4-BE49-F238E27FC236}">
                  <a16:creationId xmlns:a16="http://schemas.microsoft.com/office/drawing/2014/main" id="{0F0DD177-2FED-D3D9-E36A-1C4EAFDB75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69" y="1380"/>
              <a:ext cx="68" cy="50"/>
            </a:xfrm>
            <a:custGeom>
              <a:avLst/>
              <a:gdLst>
                <a:gd name="T0" fmla="*/ 0 w 220"/>
                <a:gd name="T1" fmla="*/ 0 h 177"/>
                <a:gd name="T2" fmla="*/ 0 w 220"/>
                <a:gd name="T3" fmla="*/ 0 h 177"/>
                <a:gd name="T4" fmla="*/ 0 w 220"/>
                <a:gd name="T5" fmla="*/ 0 h 177"/>
                <a:gd name="T6" fmla="*/ 0 w 220"/>
                <a:gd name="T7" fmla="*/ 0 h 177"/>
                <a:gd name="T8" fmla="*/ 0 w 220"/>
                <a:gd name="T9" fmla="*/ 0 h 177"/>
                <a:gd name="T10" fmla="*/ 0 w 220"/>
                <a:gd name="T11" fmla="*/ 0 h 177"/>
                <a:gd name="T12" fmla="*/ 0 w 220"/>
                <a:gd name="T13" fmla="*/ 0 h 177"/>
                <a:gd name="T14" fmla="*/ 0 w 220"/>
                <a:gd name="T15" fmla="*/ 0 h 177"/>
                <a:gd name="T16" fmla="*/ 0 w 220"/>
                <a:gd name="T17" fmla="*/ 0 h 177"/>
                <a:gd name="T18" fmla="*/ 0 w 220"/>
                <a:gd name="T19" fmla="*/ 0 h 177"/>
                <a:gd name="T20" fmla="*/ 0 w 220"/>
                <a:gd name="T21" fmla="*/ 0 h 177"/>
                <a:gd name="T22" fmla="*/ 0 w 220"/>
                <a:gd name="T23" fmla="*/ 0 h 177"/>
                <a:gd name="T24" fmla="*/ 0 w 220"/>
                <a:gd name="T25" fmla="*/ 0 h 177"/>
                <a:gd name="T26" fmla="*/ 0 w 220"/>
                <a:gd name="T27" fmla="*/ 0 h 177"/>
                <a:gd name="T28" fmla="*/ 0 w 220"/>
                <a:gd name="T29" fmla="*/ 0 h 177"/>
                <a:gd name="T30" fmla="*/ 0 w 220"/>
                <a:gd name="T31" fmla="*/ 0 h 177"/>
                <a:gd name="T32" fmla="*/ 0 w 220"/>
                <a:gd name="T33" fmla="*/ 0 h 177"/>
                <a:gd name="T34" fmla="*/ 0 w 220"/>
                <a:gd name="T35" fmla="*/ 0 h 177"/>
                <a:gd name="T36" fmla="*/ 0 w 220"/>
                <a:gd name="T37" fmla="*/ 0 h 177"/>
                <a:gd name="T38" fmla="*/ 0 w 220"/>
                <a:gd name="T39" fmla="*/ 0 h 177"/>
                <a:gd name="T40" fmla="*/ 0 w 220"/>
                <a:gd name="T41" fmla="*/ 0 h 177"/>
                <a:gd name="T42" fmla="*/ 0 w 220"/>
                <a:gd name="T43" fmla="*/ 0 h 177"/>
                <a:gd name="T44" fmla="*/ 0 w 220"/>
                <a:gd name="T45" fmla="*/ 0 h 177"/>
                <a:gd name="T46" fmla="*/ 0 w 220"/>
                <a:gd name="T47" fmla="*/ 0 h 177"/>
                <a:gd name="T48" fmla="*/ 0 w 220"/>
                <a:gd name="T49" fmla="*/ 0 h 177"/>
                <a:gd name="T50" fmla="*/ 0 w 220"/>
                <a:gd name="T51" fmla="*/ 0 h 177"/>
                <a:gd name="T52" fmla="*/ 0 w 220"/>
                <a:gd name="T53" fmla="*/ 0 h 177"/>
                <a:gd name="T54" fmla="*/ 0 w 220"/>
                <a:gd name="T55" fmla="*/ 0 h 177"/>
                <a:gd name="T56" fmla="*/ 0 w 220"/>
                <a:gd name="T57" fmla="*/ 0 h 177"/>
                <a:gd name="T58" fmla="*/ 0 w 220"/>
                <a:gd name="T59" fmla="*/ 0 h 177"/>
                <a:gd name="T60" fmla="*/ 0 w 220"/>
                <a:gd name="T61" fmla="*/ 0 h 177"/>
                <a:gd name="T62" fmla="*/ 0 w 220"/>
                <a:gd name="T63" fmla="*/ 0 h 177"/>
                <a:gd name="T64" fmla="*/ 0 w 220"/>
                <a:gd name="T65" fmla="*/ 0 h 177"/>
                <a:gd name="T66" fmla="*/ 0 w 220"/>
                <a:gd name="T67" fmla="*/ 0 h 177"/>
                <a:gd name="T68" fmla="*/ 0 w 220"/>
                <a:gd name="T69" fmla="*/ 0 h 177"/>
                <a:gd name="T70" fmla="*/ 0 w 220"/>
                <a:gd name="T71" fmla="*/ 0 h 177"/>
                <a:gd name="T72" fmla="*/ 0 w 220"/>
                <a:gd name="T73" fmla="*/ 0 h 177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20"/>
                <a:gd name="T112" fmla="*/ 0 h 177"/>
                <a:gd name="T113" fmla="*/ 220 w 220"/>
                <a:gd name="T114" fmla="*/ 177 h 177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20" h="177">
                  <a:moveTo>
                    <a:pt x="192" y="0"/>
                  </a:moveTo>
                  <a:lnTo>
                    <a:pt x="201" y="7"/>
                  </a:lnTo>
                  <a:lnTo>
                    <a:pt x="211" y="21"/>
                  </a:lnTo>
                  <a:lnTo>
                    <a:pt x="216" y="34"/>
                  </a:lnTo>
                  <a:lnTo>
                    <a:pt x="220" y="49"/>
                  </a:lnTo>
                  <a:lnTo>
                    <a:pt x="220" y="66"/>
                  </a:lnTo>
                  <a:lnTo>
                    <a:pt x="220" y="83"/>
                  </a:lnTo>
                  <a:lnTo>
                    <a:pt x="216" y="101"/>
                  </a:lnTo>
                  <a:lnTo>
                    <a:pt x="211" y="118"/>
                  </a:lnTo>
                  <a:lnTo>
                    <a:pt x="203" y="133"/>
                  </a:lnTo>
                  <a:lnTo>
                    <a:pt x="196" y="146"/>
                  </a:lnTo>
                  <a:lnTo>
                    <a:pt x="182" y="158"/>
                  </a:lnTo>
                  <a:lnTo>
                    <a:pt x="171" y="167"/>
                  </a:lnTo>
                  <a:lnTo>
                    <a:pt x="156" y="171"/>
                  </a:lnTo>
                  <a:lnTo>
                    <a:pt x="140" y="177"/>
                  </a:lnTo>
                  <a:lnTo>
                    <a:pt x="123" y="173"/>
                  </a:lnTo>
                  <a:lnTo>
                    <a:pt x="106" y="167"/>
                  </a:lnTo>
                  <a:lnTo>
                    <a:pt x="99" y="167"/>
                  </a:lnTo>
                  <a:lnTo>
                    <a:pt x="89" y="169"/>
                  </a:lnTo>
                  <a:lnTo>
                    <a:pt x="82" y="169"/>
                  </a:lnTo>
                  <a:lnTo>
                    <a:pt x="76" y="171"/>
                  </a:lnTo>
                  <a:lnTo>
                    <a:pt x="66" y="169"/>
                  </a:lnTo>
                  <a:lnTo>
                    <a:pt x="57" y="167"/>
                  </a:lnTo>
                  <a:lnTo>
                    <a:pt x="49" y="161"/>
                  </a:lnTo>
                  <a:lnTo>
                    <a:pt x="42" y="156"/>
                  </a:lnTo>
                  <a:lnTo>
                    <a:pt x="34" y="148"/>
                  </a:lnTo>
                  <a:lnTo>
                    <a:pt x="28" y="139"/>
                  </a:lnTo>
                  <a:lnTo>
                    <a:pt x="21" y="131"/>
                  </a:lnTo>
                  <a:lnTo>
                    <a:pt x="17" y="123"/>
                  </a:lnTo>
                  <a:lnTo>
                    <a:pt x="13" y="114"/>
                  </a:lnTo>
                  <a:lnTo>
                    <a:pt x="9" y="106"/>
                  </a:lnTo>
                  <a:lnTo>
                    <a:pt x="5" y="97"/>
                  </a:lnTo>
                  <a:lnTo>
                    <a:pt x="5" y="87"/>
                  </a:lnTo>
                  <a:lnTo>
                    <a:pt x="2" y="78"/>
                  </a:lnTo>
                  <a:lnTo>
                    <a:pt x="2" y="68"/>
                  </a:lnTo>
                  <a:lnTo>
                    <a:pt x="0" y="59"/>
                  </a:lnTo>
                  <a:lnTo>
                    <a:pt x="0" y="49"/>
                  </a:lnTo>
                  <a:lnTo>
                    <a:pt x="0" y="40"/>
                  </a:lnTo>
                  <a:lnTo>
                    <a:pt x="0" y="30"/>
                  </a:lnTo>
                  <a:lnTo>
                    <a:pt x="2" y="21"/>
                  </a:lnTo>
                  <a:lnTo>
                    <a:pt x="4" y="13"/>
                  </a:lnTo>
                  <a:lnTo>
                    <a:pt x="15" y="17"/>
                  </a:lnTo>
                  <a:lnTo>
                    <a:pt x="26" y="26"/>
                  </a:lnTo>
                  <a:lnTo>
                    <a:pt x="34" y="36"/>
                  </a:lnTo>
                  <a:lnTo>
                    <a:pt x="44" y="47"/>
                  </a:lnTo>
                  <a:lnTo>
                    <a:pt x="47" y="59"/>
                  </a:lnTo>
                  <a:lnTo>
                    <a:pt x="55" y="72"/>
                  </a:lnTo>
                  <a:lnTo>
                    <a:pt x="61" y="83"/>
                  </a:lnTo>
                  <a:lnTo>
                    <a:pt x="66" y="99"/>
                  </a:lnTo>
                  <a:lnTo>
                    <a:pt x="70" y="110"/>
                  </a:lnTo>
                  <a:lnTo>
                    <a:pt x="78" y="120"/>
                  </a:lnTo>
                  <a:lnTo>
                    <a:pt x="85" y="129"/>
                  </a:lnTo>
                  <a:lnTo>
                    <a:pt x="95" y="137"/>
                  </a:lnTo>
                  <a:lnTo>
                    <a:pt x="104" y="140"/>
                  </a:lnTo>
                  <a:lnTo>
                    <a:pt x="118" y="142"/>
                  </a:lnTo>
                  <a:lnTo>
                    <a:pt x="133" y="140"/>
                  </a:lnTo>
                  <a:lnTo>
                    <a:pt x="154" y="135"/>
                  </a:lnTo>
                  <a:lnTo>
                    <a:pt x="167" y="135"/>
                  </a:lnTo>
                  <a:lnTo>
                    <a:pt x="178" y="133"/>
                  </a:lnTo>
                  <a:lnTo>
                    <a:pt x="186" y="129"/>
                  </a:lnTo>
                  <a:lnTo>
                    <a:pt x="192" y="121"/>
                  </a:lnTo>
                  <a:lnTo>
                    <a:pt x="194" y="112"/>
                  </a:lnTo>
                  <a:lnTo>
                    <a:pt x="196" y="101"/>
                  </a:lnTo>
                  <a:lnTo>
                    <a:pt x="194" y="89"/>
                  </a:lnTo>
                  <a:lnTo>
                    <a:pt x="194" y="78"/>
                  </a:lnTo>
                  <a:lnTo>
                    <a:pt x="192" y="63"/>
                  </a:lnTo>
                  <a:lnTo>
                    <a:pt x="188" y="49"/>
                  </a:lnTo>
                  <a:lnTo>
                    <a:pt x="184" y="38"/>
                  </a:lnTo>
                  <a:lnTo>
                    <a:pt x="184" y="26"/>
                  </a:lnTo>
                  <a:lnTo>
                    <a:pt x="182" y="17"/>
                  </a:lnTo>
                  <a:lnTo>
                    <a:pt x="182" y="9"/>
                  </a:lnTo>
                  <a:lnTo>
                    <a:pt x="186" y="2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7" name="Freeform 75">
              <a:extLst>
                <a:ext uri="{FF2B5EF4-FFF2-40B4-BE49-F238E27FC236}">
                  <a16:creationId xmlns:a16="http://schemas.microsoft.com/office/drawing/2014/main" id="{017AFE73-6466-4203-CF0A-FCA3F5117A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53" y="989"/>
              <a:ext cx="81" cy="17"/>
            </a:xfrm>
            <a:custGeom>
              <a:avLst/>
              <a:gdLst>
                <a:gd name="T0" fmla="*/ 0 w 265"/>
                <a:gd name="T1" fmla="*/ 0 h 59"/>
                <a:gd name="T2" fmla="*/ 0 w 265"/>
                <a:gd name="T3" fmla="*/ 0 h 59"/>
                <a:gd name="T4" fmla="*/ 0 w 265"/>
                <a:gd name="T5" fmla="*/ 0 h 59"/>
                <a:gd name="T6" fmla="*/ 0 w 265"/>
                <a:gd name="T7" fmla="*/ 0 h 59"/>
                <a:gd name="T8" fmla="*/ 0 w 265"/>
                <a:gd name="T9" fmla="*/ 0 h 59"/>
                <a:gd name="T10" fmla="*/ 0 w 265"/>
                <a:gd name="T11" fmla="*/ 0 h 59"/>
                <a:gd name="T12" fmla="*/ 0 w 265"/>
                <a:gd name="T13" fmla="*/ 0 h 59"/>
                <a:gd name="T14" fmla="*/ 0 w 265"/>
                <a:gd name="T15" fmla="*/ 0 h 59"/>
                <a:gd name="T16" fmla="*/ 0 w 265"/>
                <a:gd name="T17" fmla="*/ 0 h 59"/>
                <a:gd name="T18" fmla="*/ 0 w 265"/>
                <a:gd name="T19" fmla="*/ 0 h 59"/>
                <a:gd name="T20" fmla="*/ 0 w 265"/>
                <a:gd name="T21" fmla="*/ 0 h 59"/>
                <a:gd name="T22" fmla="*/ 0 w 265"/>
                <a:gd name="T23" fmla="*/ 0 h 59"/>
                <a:gd name="T24" fmla="*/ 0 w 265"/>
                <a:gd name="T25" fmla="*/ 0 h 59"/>
                <a:gd name="T26" fmla="*/ 0 w 265"/>
                <a:gd name="T27" fmla="*/ 0 h 59"/>
                <a:gd name="T28" fmla="*/ 0 w 265"/>
                <a:gd name="T29" fmla="*/ 0 h 59"/>
                <a:gd name="T30" fmla="*/ 0 w 265"/>
                <a:gd name="T31" fmla="*/ 0 h 59"/>
                <a:gd name="T32" fmla="*/ 0 w 265"/>
                <a:gd name="T33" fmla="*/ 0 h 59"/>
                <a:gd name="T34" fmla="*/ 0 w 265"/>
                <a:gd name="T35" fmla="*/ 0 h 59"/>
                <a:gd name="T36" fmla="*/ 0 w 265"/>
                <a:gd name="T37" fmla="*/ 0 h 59"/>
                <a:gd name="T38" fmla="*/ 0 w 265"/>
                <a:gd name="T39" fmla="*/ 0 h 59"/>
                <a:gd name="T40" fmla="*/ 0 w 265"/>
                <a:gd name="T41" fmla="*/ 0 h 59"/>
                <a:gd name="T42" fmla="*/ 0 w 265"/>
                <a:gd name="T43" fmla="*/ 0 h 59"/>
                <a:gd name="T44" fmla="*/ 0 w 265"/>
                <a:gd name="T45" fmla="*/ 0 h 59"/>
                <a:gd name="T46" fmla="*/ 0 w 265"/>
                <a:gd name="T47" fmla="*/ 0 h 59"/>
                <a:gd name="T48" fmla="*/ 0 w 265"/>
                <a:gd name="T49" fmla="*/ 0 h 59"/>
                <a:gd name="T50" fmla="*/ 0 w 265"/>
                <a:gd name="T51" fmla="*/ 0 h 59"/>
                <a:gd name="T52" fmla="*/ 0 w 265"/>
                <a:gd name="T53" fmla="*/ 0 h 59"/>
                <a:gd name="T54" fmla="*/ 0 w 265"/>
                <a:gd name="T55" fmla="*/ 0 h 59"/>
                <a:gd name="T56" fmla="*/ 0 w 265"/>
                <a:gd name="T57" fmla="*/ 0 h 59"/>
                <a:gd name="T58" fmla="*/ 0 w 265"/>
                <a:gd name="T59" fmla="*/ 0 h 59"/>
                <a:gd name="T60" fmla="*/ 0 w 265"/>
                <a:gd name="T61" fmla="*/ 0 h 59"/>
                <a:gd name="T62" fmla="*/ 0 w 265"/>
                <a:gd name="T63" fmla="*/ 0 h 59"/>
                <a:gd name="T64" fmla="*/ 0 w 265"/>
                <a:gd name="T65" fmla="*/ 0 h 59"/>
                <a:gd name="T66" fmla="*/ 0 w 265"/>
                <a:gd name="T67" fmla="*/ 0 h 59"/>
                <a:gd name="T68" fmla="*/ 0 w 265"/>
                <a:gd name="T69" fmla="*/ 0 h 59"/>
                <a:gd name="T70" fmla="*/ 0 w 265"/>
                <a:gd name="T71" fmla="*/ 0 h 59"/>
                <a:gd name="T72" fmla="*/ 0 w 265"/>
                <a:gd name="T73" fmla="*/ 0 h 59"/>
                <a:gd name="T74" fmla="*/ 0 w 265"/>
                <a:gd name="T75" fmla="*/ 0 h 59"/>
                <a:gd name="T76" fmla="*/ 0 w 265"/>
                <a:gd name="T77" fmla="*/ 0 h 59"/>
                <a:gd name="T78" fmla="*/ 0 w 265"/>
                <a:gd name="T79" fmla="*/ 0 h 59"/>
                <a:gd name="T80" fmla="*/ 0 w 265"/>
                <a:gd name="T81" fmla="*/ 0 h 59"/>
                <a:gd name="T82" fmla="*/ 0 w 265"/>
                <a:gd name="T83" fmla="*/ 0 h 59"/>
                <a:gd name="T84" fmla="*/ 0 w 265"/>
                <a:gd name="T85" fmla="*/ 0 h 59"/>
                <a:gd name="T86" fmla="*/ 0 w 265"/>
                <a:gd name="T87" fmla="*/ 0 h 59"/>
                <a:gd name="T88" fmla="*/ 0 w 265"/>
                <a:gd name="T89" fmla="*/ 0 h 59"/>
                <a:gd name="T90" fmla="*/ 0 w 265"/>
                <a:gd name="T91" fmla="*/ 0 h 59"/>
                <a:gd name="T92" fmla="*/ 0 w 265"/>
                <a:gd name="T93" fmla="*/ 0 h 59"/>
                <a:gd name="T94" fmla="*/ 0 w 265"/>
                <a:gd name="T95" fmla="*/ 0 h 59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265"/>
                <a:gd name="T145" fmla="*/ 0 h 59"/>
                <a:gd name="T146" fmla="*/ 265 w 265"/>
                <a:gd name="T147" fmla="*/ 59 h 59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265" h="59">
                  <a:moveTo>
                    <a:pt x="114" y="0"/>
                  </a:moveTo>
                  <a:lnTo>
                    <a:pt x="120" y="0"/>
                  </a:lnTo>
                  <a:lnTo>
                    <a:pt x="128" y="0"/>
                  </a:lnTo>
                  <a:lnTo>
                    <a:pt x="137" y="2"/>
                  </a:lnTo>
                  <a:lnTo>
                    <a:pt x="147" y="2"/>
                  </a:lnTo>
                  <a:lnTo>
                    <a:pt x="156" y="2"/>
                  </a:lnTo>
                  <a:lnTo>
                    <a:pt x="170" y="6"/>
                  </a:lnTo>
                  <a:lnTo>
                    <a:pt x="181" y="6"/>
                  </a:lnTo>
                  <a:lnTo>
                    <a:pt x="192" y="9"/>
                  </a:lnTo>
                  <a:lnTo>
                    <a:pt x="204" y="9"/>
                  </a:lnTo>
                  <a:lnTo>
                    <a:pt x="215" y="13"/>
                  </a:lnTo>
                  <a:lnTo>
                    <a:pt x="227" y="17"/>
                  </a:lnTo>
                  <a:lnTo>
                    <a:pt x="236" y="21"/>
                  </a:lnTo>
                  <a:lnTo>
                    <a:pt x="244" y="25"/>
                  </a:lnTo>
                  <a:lnTo>
                    <a:pt x="253" y="28"/>
                  </a:lnTo>
                  <a:lnTo>
                    <a:pt x="259" y="34"/>
                  </a:lnTo>
                  <a:lnTo>
                    <a:pt x="265" y="40"/>
                  </a:lnTo>
                  <a:lnTo>
                    <a:pt x="249" y="42"/>
                  </a:lnTo>
                  <a:lnTo>
                    <a:pt x="236" y="42"/>
                  </a:lnTo>
                  <a:lnTo>
                    <a:pt x="221" y="44"/>
                  </a:lnTo>
                  <a:lnTo>
                    <a:pt x="204" y="47"/>
                  </a:lnTo>
                  <a:lnTo>
                    <a:pt x="185" y="47"/>
                  </a:lnTo>
                  <a:lnTo>
                    <a:pt x="168" y="49"/>
                  </a:lnTo>
                  <a:lnTo>
                    <a:pt x="151" y="51"/>
                  </a:lnTo>
                  <a:lnTo>
                    <a:pt x="132" y="53"/>
                  </a:lnTo>
                  <a:lnTo>
                    <a:pt x="113" y="53"/>
                  </a:lnTo>
                  <a:lnTo>
                    <a:pt x="95" y="55"/>
                  </a:lnTo>
                  <a:lnTo>
                    <a:pt x="76" y="55"/>
                  </a:lnTo>
                  <a:lnTo>
                    <a:pt x="59" y="57"/>
                  </a:lnTo>
                  <a:lnTo>
                    <a:pt x="42" y="57"/>
                  </a:lnTo>
                  <a:lnTo>
                    <a:pt x="27" y="57"/>
                  </a:lnTo>
                  <a:lnTo>
                    <a:pt x="12" y="57"/>
                  </a:lnTo>
                  <a:lnTo>
                    <a:pt x="0" y="59"/>
                  </a:lnTo>
                  <a:lnTo>
                    <a:pt x="6" y="51"/>
                  </a:lnTo>
                  <a:lnTo>
                    <a:pt x="12" y="44"/>
                  </a:lnTo>
                  <a:lnTo>
                    <a:pt x="19" y="38"/>
                  </a:lnTo>
                  <a:lnTo>
                    <a:pt x="25" y="34"/>
                  </a:lnTo>
                  <a:lnTo>
                    <a:pt x="33" y="28"/>
                  </a:lnTo>
                  <a:lnTo>
                    <a:pt x="38" y="25"/>
                  </a:lnTo>
                  <a:lnTo>
                    <a:pt x="48" y="21"/>
                  </a:lnTo>
                  <a:lnTo>
                    <a:pt x="56" y="19"/>
                  </a:lnTo>
                  <a:lnTo>
                    <a:pt x="69" y="11"/>
                  </a:lnTo>
                  <a:lnTo>
                    <a:pt x="84" y="8"/>
                  </a:lnTo>
                  <a:lnTo>
                    <a:pt x="90" y="6"/>
                  </a:lnTo>
                  <a:lnTo>
                    <a:pt x="99" y="4"/>
                  </a:lnTo>
                  <a:lnTo>
                    <a:pt x="107" y="2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8" name="Freeform 76">
              <a:extLst>
                <a:ext uri="{FF2B5EF4-FFF2-40B4-BE49-F238E27FC236}">
                  <a16:creationId xmlns:a16="http://schemas.microsoft.com/office/drawing/2014/main" id="{862B28E9-30A7-C3A6-3123-CA45C50DD4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56" y="1052"/>
              <a:ext cx="193" cy="224"/>
            </a:xfrm>
            <a:custGeom>
              <a:avLst/>
              <a:gdLst>
                <a:gd name="T0" fmla="*/ 0 w 631"/>
                <a:gd name="T1" fmla="*/ 0 h 795"/>
                <a:gd name="T2" fmla="*/ 0 w 631"/>
                <a:gd name="T3" fmla="*/ 0 h 795"/>
                <a:gd name="T4" fmla="*/ 0 w 631"/>
                <a:gd name="T5" fmla="*/ 0 h 795"/>
                <a:gd name="T6" fmla="*/ 0 w 631"/>
                <a:gd name="T7" fmla="*/ 0 h 795"/>
                <a:gd name="T8" fmla="*/ 0 w 631"/>
                <a:gd name="T9" fmla="*/ 0 h 795"/>
                <a:gd name="T10" fmla="*/ 0 w 631"/>
                <a:gd name="T11" fmla="*/ 0 h 795"/>
                <a:gd name="T12" fmla="*/ 0 w 631"/>
                <a:gd name="T13" fmla="*/ 0 h 795"/>
                <a:gd name="T14" fmla="*/ 0 w 631"/>
                <a:gd name="T15" fmla="*/ 0 h 795"/>
                <a:gd name="T16" fmla="*/ 0 w 631"/>
                <a:gd name="T17" fmla="*/ 0 h 795"/>
                <a:gd name="T18" fmla="*/ 0 w 631"/>
                <a:gd name="T19" fmla="*/ 0 h 795"/>
                <a:gd name="T20" fmla="*/ 0 w 631"/>
                <a:gd name="T21" fmla="*/ 0 h 795"/>
                <a:gd name="T22" fmla="*/ 0 w 631"/>
                <a:gd name="T23" fmla="*/ 0 h 795"/>
                <a:gd name="T24" fmla="*/ 0 w 631"/>
                <a:gd name="T25" fmla="*/ 0 h 795"/>
                <a:gd name="T26" fmla="*/ 0 w 631"/>
                <a:gd name="T27" fmla="*/ 0 h 795"/>
                <a:gd name="T28" fmla="*/ 0 w 631"/>
                <a:gd name="T29" fmla="*/ 0 h 795"/>
                <a:gd name="T30" fmla="*/ 0 w 631"/>
                <a:gd name="T31" fmla="*/ 0 h 795"/>
                <a:gd name="T32" fmla="*/ 0 w 631"/>
                <a:gd name="T33" fmla="*/ 0 h 795"/>
                <a:gd name="T34" fmla="*/ 0 w 631"/>
                <a:gd name="T35" fmla="*/ 0 h 795"/>
                <a:gd name="T36" fmla="*/ 0 w 631"/>
                <a:gd name="T37" fmla="*/ 0 h 795"/>
                <a:gd name="T38" fmla="*/ 0 w 631"/>
                <a:gd name="T39" fmla="*/ 0 h 795"/>
                <a:gd name="T40" fmla="*/ 0 w 631"/>
                <a:gd name="T41" fmla="*/ 0 h 795"/>
                <a:gd name="T42" fmla="*/ 0 w 631"/>
                <a:gd name="T43" fmla="*/ 0 h 795"/>
                <a:gd name="T44" fmla="*/ 0 w 631"/>
                <a:gd name="T45" fmla="*/ 0 h 795"/>
                <a:gd name="T46" fmla="*/ 0 w 631"/>
                <a:gd name="T47" fmla="*/ 0 h 795"/>
                <a:gd name="T48" fmla="*/ 0 w 631"/>
                <a:gd name="T49" fmla="*/ 0 h 795"/>
                <a:gd name="T50" fmla="*/ 0 w 631"/>
                <a:gd name="T51" fmla="*/ 0 h 795"/>
                <a:gd name="T52" fmla="*/ 0 w 631"/>
                <a:gd name="T53" fmla="*/ 0 h 795"/>
                <a:gd name="T54" fmla="*/ 0 w 631"/>
                <a:gd name="T55" fmla="*/ 0 h 795"/>
                <a:gd name="T56" fmla="*/ 0 w 631"/>
                <a:gd name="T57" fmla="*/ 0 h 795"/>
                <a:gd name="T58" fmla="*/ 0 w 631"/>
                <a:gd name="T59" fmla="*/ 0 h 795"/>
                <a:gd name="T60" fmla="*/ 0 w 631"/>
                <a:gd name="T61" fmla="*/ 0 h 795"/>
                <a:gd name="T62" fmla="*/ 0 w 631"/>
                <a:gd name="T63" fmla="*/ 0 h 795"/>
                <a:gd name="T64" fmla="*/ 0 w 631"/>
                <a:gd name="T65" fmla="*/ 0 h 795"/>
                <a:gd name="T66" fmla="*/ 0 w 631"/>
                <a:gd name="T67" fmla="*/ 0 h 795"/>
                <a:gd name="T68" fmla="*/ 0 w 631"/>
                <a:gd name="T69" fmla="*/ 0 h 795"/>
                <a:gd name="T70" fmla="*/ 0 w 631"/>
                <a:gd name="T71" fmla="*/ 0 h 795"/>
                <a:gd name="T72" fmla="*/ 0 w 631"/>
                <a:gd name="T73" fmla="*/ 0 h 795"/>
                <a:gd name="T74" fmla="*/ 0 w 631"/>
                <a:gd name="T75" fmla="*/ 0 h 795"/>
                <a:gd name="T76" fmla="*/ 0 w 631"/>
                <a:gd name="T77" fmla="*/ 0 h 795"/>
                <a:gd name="T78" fmla="*/ 0 w 631"/>
                <a:gd name="T79" fmla="*/ 0 h 795"/>
                <a:gd name="T80" fmla="*/ 0 w 631"/>
                <a:gd name="T81" fmla="*/ 0 h 795"/>
                <a:gd name="T82" fmla="*/ 0 w 631"/>
                <a:gd name="T83" fmla="*/ 0 h 795"/>
                <a:gd name="T84" fmla="*/ 0 w 631"/>
                <a:gd name="T85" fmla="*/ 0 h 795"/>
                <a:gd name="T86" fmla="*/ 0 w 631"/>
                <a:gd name="T87" fmla="*/ 0 h 795"/>
                <a:gd name="T88" fmla="*/ 0 w 631"/>
                <a:gd name="T89" fmla="*/ 0 h 795"/>
                <a:gd name="T90" fmla="*/ 0 w 631"/>
                <a:gd name="T91" fmla="*/ 0 h 795"/>
                <a:gd name="T92" fmla="*/ 0 w 631"/>
                <a:gd name="T93" fmla="*/ 0 h 795"/>
                <a:gd name="T94" fmla="*/ 0 w 631"/>
                <a:gd name="T95" fmla="*/ 0 h 795"/>
                <a:gd name="T96" fmla="*/ 0 w 631"/>
                <a:gd name="T97" fmla="*/ 0 h 79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631"/>
                <a:gd name="T148" fmla="*/ 0 h 795"/>
                <a:gd name="T149" fmla="*/ 631 w 631"/>
                <a:gd name="T150" fmla="*/ 795 h 79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631" h="795">
                  <a:moveTo>
                    <a:pt x="13" y="33"/>
                  </a:moveTo>
                  <a:lnTo>
                    <a:pt x="10" y="42"/>
                  </a:lnTo>
                  <a:lnTo>
                    <a:pt x="6" y="71"/>
                  </a:lnTo>
                  <a:lnTo>
                    <a:pt x="0" y="116"/>
                  </a:lnTo>
                  <a:lnTo>
                    <a:pt x="0" y="173"/>
                  </a:lnTo>
                  <a:lnTo>
                    <a:pt x="0" y="240"/>
                  </a:lnTo>
                  <a:lnTo>
                    <a:pt x="2" y="314"/>
                  </a:lnTo>
                  <a:lnTo>
                    <a:pt x="6" y="394"/>
                  </a:lnTo>
                  <a:lnTo>
                    <a:pt x="15" y="474"/>
                  </a:lnTo>
                  <a:lnTo>
                    <a:pt x="25" y="548"/>
                  </a:lnTo>
                  <a:lnTo>
                    <a:pt x="42" y="618"/>
                  </a:lnTo>
                  <a:lnTo>
                    <a:pt x="61" y="683"/>
                  </a:lnTo>
                  <a:lnTo>
                    <a:pt x="84" y="736"/>
                  </a:lnTo>
                  <a:lnTo>
                    <a:pt x="112" y="772"/>
                  </a:lnTo>
                  <a:lnTo>
                    <a:pt x="150" y="795"/>
                  </a:lnTo>
                  <a:lnTo>
                    <a:pt x="192" y="795"/>
                  </a:lnTo>
                  <a:lnTo>
                    <a:pt x="243" y="776"/>
                  </a:lnTo>
                  <a:lnTo>
                    <a:pt x="285" y="738"/>
                  </a:lnTo>
                  <a:lnTo>
                    <a:pt x="312" y="696"/>
                  </a:lnTo>
                  <a:lnTo>
                    <a:pt x="323" y="651"/>
                  </a:lnTo>
                  <a:lnTo>
                    <a:pt x="325" y="603"/>
                  </a:lnTo>
                  <a:lnTo>
                    <a:pt x="316" y="552"/>
                  </a:lnTo>
                  <a:lnTo>
                    <a:pt x="300" y="502"/>
                  </a:lnTo>
                  <a:lnTo>
                    <a:pt x="280" y="455"/>
                  </a:lnTo>
                  <a:lnTo>
                    <a:pt x="257" y="411"/>
                  </a:lnTo>
                  <a:lnTo>
                    <a:pt x="230" y="369"/>
                  </a:lnTo>
                  <a:lnTo>
                    <a:pt x="207" y="333"/>
                  </a:lnTo>
                  <a:lnTo>
                    <a:pt x="188" y="303"/>
                  </a:lnTo>
                  <a:lnTo>
                    <a:pt x="177" y="282"/>
                  </a:lnTo>
                  <a:lnTo>
                    <a:pt x="173" y="269"/>
                  </a:lnTo>
                  <a:lnTo>
                    <a:pt x="179" y="267"/>
                  </a:lnTo>
                  <a:lnTo>
                    <a:pt x="198" y="276"/>
                  </a:lnTo>
                  <a:lnTo>
                    <a:pt x="234" y="299"/>
                  </a:lnTo>
                  <a:lnTo>
                    <a:pt x="270" y="327"/>
                  </a:lnTo>
                  <a:lnTo>
                    <a:pt x="300" y="362"/>
                  </a:lnTo>
                  <a:lnTo>
                    <a:pt x="321" y="398"/>
                  </a:lnTo>
                  <a:lnTo>
                    <a:pt x="339" y="436"/>
                  </a:lnTo>
                  <a:lnTo>
                    <a:pt x="348" y="474"/>
                  </a:lnTo>
                  <a:lnTo>
                    <a:pt x="356" y="512"/>
                  </a:lnTo>
                  <a:lnTo>
                    <a:pt x="359" y="548"/>
                  </a:lnTo>
                  <a:lnTo>
                    <a:pt x="363" y="586"/>
                  </a:lnTo>
                  <a:lnTo>
                    <a:pt x="363" y="618"/>
                  </a:lnTo>
                  <a:lnTo>
                    <a:pt x="365" y="649"/>
                  </a:lnTo>
                  <a:lnTo>
                    <a:pt x="369" y="675"/>
                  </a:lnTo>
                  <a:lnTo>
                    <a:pt x="378" y="696"/>
                  </a:lnTo>
                  <a:lnTo>
                    <a:pt x="392" y="711"/>
                  </a:lnTo>
                  <a:lnTo>
                    <a:pt x="409" y="721"/>
                  </a:lnTo>
                  <a:lnTo>
                    <a:pt x="434" y="727"/>
                  </a:lnTo>
                  <a:lnTo>
                    <a:pt x="466" y="721"/>
                  </a:lnTo>
                  <a:lnTo>
                    <a:pt x="498" y="711"/>
                  </a:lnTo>
                  <a:lnTo>
                    <a:pt x="529" y="702"/>
                  </a:lnTo>
                  <a:lnTo>
                    <a:pt x="555" y="689"/>
                  </a:lnTo>
                  <a:lnTo>
                    <a:pt x="576" y="679"/>
                  </a:lnTo>
                  <a:lnTo>
                    <a:pt x="591" y="664"/>
                  </a:lnTo>
                  <a:lnTo>
                    <a:pt x="607" y="649"/>
                  </a:lnTo>
                  <a:lnTo>
                    <a:pt x="616" y="632"/>
                  </a:lnTo>
                  <a:lnTo>
                    <a:pt x="624" y="613"/>
                  </a:lnTo>
                  <a:lnTo>
                    <a:pt x="629" y="590"/>
                  </a:lnTo>
                  <a:lnTo>
                    <a:pt x="631" y="567"/>
                  </a:lnTo>
                  <a:lnTo>
                    <a:pt x="629" y="540"/>
                  </a:lnTo>
                  <a:lnTo>
                    <a:pt x="629" y="512"/>
                  </a:lnTo>
                  <a:lnTo>
                    <a:pt x="624" y="480"/>
                  </a:lnTo>
                  <a:lnTo>
                    <a:pt x="620" y="445"/>
                  </a:lnTo>
                  <a:lnTo>
                    <a:pt x="614" y="409"/>
                  </a:lnTo>
                  <a:lnTo>
                    <a:pt x="608" y="369"/>
                  </a:lnTo>
                  <a:lnTo>
                    <a:pt x="597" y="324"/>
                  </a:lnTo>
                  <a:lnTo>
                    <a:pt x="584" y="282"/>
                  </a:lnTo>
                  <a:lnTo>
                    <a:pt x="565" y="236"/>
                  </a:lnTo>
                  <a:lnTo>
                    <a:pt x="544" y="194"/>
                  </a:lnTo>
                  <a:lnTo>
                    <a:pt x="519" y="153"/>
                  </a:lnTo>
                  <a:lnTo>
                    <a:pt x="496" y="115"/>
                  </a:lnTo>
                  <a:lnTo>
                    <a:pt x="472" y="80"/>
                  </a:lnTo>
                  <a:lnTo>
                    <a:pt x="449" y="52"/>
                  </a:lnTo>
                  <a:lnTo>
                    <a:pt x="424" y="29"/>
                  </a:lnTo>
                  <a:lnTo>
                    <a:pt x="405" y="10"/>
                  </a:lnTo>
                  <a:lnTo>
                    <a:pt x="388" y="0"/>
                  </a:lnTo>
                  <a:lnTo>
                    <a:pt x="375" y="0"/>
                  </a:lnTo>
                  <a:lnTo>
                    <a:pt x="365" y="6"/>
                  </a:lnTo>
                  <a:lnTo>
                    <a:pt x="361" y="23"/>
                  </a:lnTo>
                  <a:lnTo>
                    <a:pt x="363" y="52"/>
                  </a:lnTo>
                  <a:lnTo>
                    <a:pt x="373" y="94"/>
                  </a:lnTo>
                  <a:lnTo>
                    <a:pt x="378" y="134"/>
                  </a:lnTo>
                  <a:lnTo>
                    <a:pt x="375" y="162"/>
                  </a:lnTo>
                  <a:lnTo>
                    <a:pt x="361" y="179"/>
                  </a:lnTo>
                  <a:lnTo>
                    <a:pt x="342" y="189"/>
                  </a:lnTo>
                  <a:lnTo>
                    <a:pt x="316" y="189"/>
                  </a:lnTo>
                  <a:lnTo>
                    <a:pt x="285" y="183"/>
                  </a:lnTo>
                  <a:lnTo>
                    <a:pt x="253" y="172"/>
                  </a:lnTo>
                  <a:lnTo>
                    <a:pt x="217" y="156"/>
                  </a:lnTo>
                  <a:lnTo>
                    <a:pt x="177" y="135"/>
                  </a:lnTo>
                  <a:lnTo>
                    <a:pt x="143" y="116"/>
                  </a:lnTo>
                  <a:lnTo>
                    <a:pt x="109" y="94"/>
                  </a:lnTo>
                  <a:lnTo>
                    <a:pt x="78" y="75"/>
                  </a:lnTo>
                  <a:lnTo>
                    <a:pt x="50" y="58"/>
                  </a:lnTo>
                  <a:lnTo>
                    <a:pt x="31" y="44"/>
                  </a:lnTo>
                  <a:lnTo>
                    <a:pt x="17" y="35"/>
                  </a:lnTo>
                  <a:lnTo>
                    <a:pt x="13" y="33"/>
                  </a:lnTo>
                  <a:close/>
                </a:path>
              </a:pathLst>
            </a:custGeom>
            <a:solidFill>
              <a:srgbClr val="B3B0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9" name="Freeform 77">
              <a:extLst>
                <a:ext uri="{FF2B5EF4-FFF2-40B4-BE49-F238E27FC236}">
                  <a16:creationId xmlns:a16="http://schemas.microsoft.com/office/drawing/2014/main" id="{2C61A548-5A24-9234-5B51-E10BCA19F5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16" y="998"/>
              <a:ext cx="18" cy="310"/>
            </a:xfrm>
            <a:custGeom>
              <a:avLst/>
              <a:gdLst>
                <a:gd name="T0" fmla="*/ 0 w 57"/>
                <a:gd name="T1" fmla="*/ 0 h 1103"/>
                <a:gd name="T2" fmla="*/ 0 w 57"/>
                <a:gd name="T3" fmla="*/ 0 h 1103"/>
                <a:gd name="T4" fmla="*/ 0 w 57"/>
                <a:gd name="T5" fmla="*/ 0 h 1103"/>
                <a:gd name="T6" fmla="*/ 0 w 57"/>
                <a:gd name="T7" fmla="*/ 0 h 1103"/>
                <a:gd name="T8" fmla="*/ 0 w 57"/>
                <a:gd name="T9" fmla="*/ 0 h 1103"/>
                <a:gd name="T10" fmla="*/ 0 w 57"/>
                <a:gd name="T11" fmla="*/ 0 h 1103"/>
                <a:gd name="T12" fmla="*/ 0 w 57"/>
                <a:gd name="T13" fmla="*/ 0 h 1103"/>
                <a:gd name="T14" fmla="*/ 0 w 57"/>
                <a:gd name="T15" fmla="*/ 0 h 1103"/>
                <a:gd name="T16" fmla="*/ 0 w 57"/>
                <a:gd name="T17" fmla="*/ 0 h 1103"/>
                <a:gd name="T18" fmla="*/ 0 w 57"/>
                <a:gd name="T19" fmla="*/ 0 h 1103"/>
                <a:gd name="T20" fmla="*/ 0 w 57"/>
                <a:gd name="T21" fmla="*/ 0 h 1103"/>
                <a:gd name="T22" fmla="*/ 0 w 57"/>
                <a:gd name="T23" fmla="*/ 0 h 1103"/>
                <a:gd name="T24" fmla="*/ 0 w 57"/>
                <a:gd name="T25" fmla="*/ 0 h 1103"/>
                <a:gd name="T26" fmla="*/ 0 w 57"/>
                <a:gd name="T27" fmla="*/ 0 h 1103"/>
                <a:gd name="T28" fmla="*/ 0 w 57"/>
                <a:gd name="T29" fmla="*/ 0 h 1103"/>
                <a:gd name="T30" fmla="*/ 0 w 57"/>
                <a:gd name="T31" fmla="*/ 0 h 1103"/>
                <a:gd name="T32" fmla="*/ 0 w 57"/>
                <a:gd name="T33" fmla="*/ 0 h 1103"/>
                <a:gd name="T34" fmla="*/ 0 w 57"/>
                <a:gd name="T35" fmla="*/ 0 h 1103"/>
                <a:gd name="T36" fmla="*/ 0 w 57"/>
                <a:gd name="T37" fmla="*/ 0 h 1103"/>
                <a:gd name="T38" fmla="*/ 0 w 57"/>
                <a:gd name="T39" fmla="*/ 0 h 1103"/>
                <a:gd name="T40" fmla="*/ 0 w 57"/>
                <a:gd name="T41" fmla="*/ 0 h 1103"/>
                <a:gd name="T42" fmla="*/ 0 w 57"/>
                <a:gd name="T43" fmla="*/ 0 h 1103"/>
                <a:gd name="T44" fmla="*/ 0 w 57"/>
                <a:gd name="T45" fmla="*/ 0 h 1103"/>
                <a:gd name="T46" fmla="*/ 0 w 57"/>
                <a:gd name="T47" fmla="*/ 0 h 1103"/>
                <a:gd name="T48" fmla="*/ 0 w 57"/>
                <a:gd name="T49" fmla="*/ 0 h 1103"/>
                <a:gd name="T50" fmla="*/ 0 w 57"/>
                <a:gd name="T51" fmla="*/ 0 h 1103"/>
                <a:gd name="T52" fmla="*/ 0 w 57"/>
                <a:gd name="T53" fmla="*/ 0 h 1103"/>
                <a:gd name="T54" fmla="*/ 0 w 57"/>
                <a:gd name="T55" fmla="*/ 0 h 1103"/>
                <a:gd name="T56" fmla="*/ 0 w 57"/>
                <a:gd name="T57" fmla="*/ 0 h 1103"/>
                <a:gd name="T58" fmla="*/ 0 w 57"/>
                <a:gd name="T59" fmla="*/ 0 h 1103"/>
                <a:gd name="T60" fmla="*/ 0 w 57"/>
                <a:gd name="T61" fmla="*/ 0 h 1103"/>
                <a:gd name="T62" fmla="*/ 0 w 57"/>
                <a:gd name="T63" fmla="*/ 0 h 1103"/>
                <a:gd name="T64" fmla="*/ 0 w 57"/>
                <a:gd name="T65" fmla="*/ 0 h 1103"/>
                <a:gd name="T66" fmla="*/ 0 w 57"/>
                <a:gd name="T67" fmla="*/ 0 h 1103"/>
                <a:gd name="T68" fmla="*/ 0 w 57"/>
                <a:gd name="T69" fmla="*/ 0 h 1103"/>
                <a:gd name="T70" fmla="*/ 0 w 57"/>
                <a:gd name="T71" fmla="*/ 0 h 1103"/>
                <a:gd name="T72" fmla="*/ 0 w 57"/>
                <a:gd name="T73" fmla="*/ 0 h 1103"/>
                <a:gd name="T74" fmla="*/ 0 w 57"/>
                <a:gd name="T75" fmla="*/ 0 h 1103"/>
                <a:gd name="T76" fmla="*/ 0 w 57"/>
                <a:gd name="T77" fmla="*/ 0 h 1103"/>
                <a:gd name="T78" fmla="*/ 0 w 57"/>
                <a:gd name="T79" fmla="*/ 0 h 1103"/>
                <a:gd name="T80" fmla="*/ 0 w 57"/>
                <a:gd name="T81" fmla="*/ 0 h 1103"/>
                <a:gd name="T82" fmla="*/ 0 w 57"/>
                <a:gd name="T83" fmla="*/ 0 h 1103"/>
                <a:gd name="T84" fmla="*/ 0 w 57"/>
                <a:gd name="T85" fmla="*/ 0 h 1103"/>
                <a:gd name="T86" fmla="*/ 0 w 57"/>
                <a:gd name="T87" fmla="*/ 0 h 1103"/>
                <a:gd name="T88" fmla="*/ 0 w 57"/>
                <a:gd name="T89" fmla="*/ 0 h 1103"/>
                <a:gd name="T90" fmla="*/ 0 w 57"/>
                <a:gd name="T91" fmla="*/ 0 h 1103"/>
                <a:gd name="T92" fmla="*/ 0 w 57"/>
                <a:gd name="T93" fmla="*/ 0 h 1103"/>
                <a:gd name="T94" fmla="*/ 0 w 57"/>
                <a:gd name="T95" fmla="*/ 0 h 1103"/>
                <a:gd name="T96" fmla="*/ 0 w 57"/>
                <a:gd name="T97" fmla="*/ 0 h 1103"/>
                <a:gd name="T98" fmla="*/ 0 w 57"/>
                <a:gd name="T99" fmla="*/ 0 h 1103"/>
                <a:gd name="T100" fmla="*/ 0 w 57"/>
                <a:gd name="T101" fmla="*/ 0 h 1103"/>
                <a:gd name="T102" fmla="*/ 0 w 57"/>
                <a:gd name="T103" fmla="*/ 0 h 1103"/>
                <a:gd name="T104" fmla="*/ 0 w 57"/>
                <a:gd name="T105" fmla="*/ 0 h 1103"/>
                <a:gd name="T106" fmla="*/ 0 w 57"/>
                <a:gd name="T107" fmla="*/ 0 h 1103"/>
                <a:gd name="T108" fmla="*/ 0 w 57"/>
                <a:gd name="T109" fmla="*/ 0 h 1103"/>
                <a:gd name="T110" fmla="*/ 0 w 57"/>
                <a:gd name="T111" fmla="*/ 0 h 1103"/>
                <a:gd name="T112" fmla="*/ 0 w 57"/>
                <a:gd name="T113" fmla="*/ 0 h 1103"/>
                <a:gd name="T114" fmla="*/ 0 w 57"/>
                <a:gd name="T115" fmla="*/ 0 h 1103"/>
                <a:gd name="T116" fmla="*/ 0 w 57"/>
                <a:gd name="T117" fmla="*/ 0 h 1103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57"/>
                <a:gd name="T178" fmla="*/ 0 h 1103"/>
                <a:gd name="T179" fmla="*/ 57 w 57"/>
                <a:gd name="T180" fmla="*/ 1103 h 1103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57" h="1103">
                  <a:moveTo>
                    <a:pt x="15" y="791"/>
                  </a:moveTo>
                  <a:lnTo>
                    <a:pt x="15" y="808"/>
                  </a:lnTo>
                  <a:lnTo>
                    <a:pt x="15" y="827"/>
                  </a:lnTo>
                  <a:lnTo>
                    <a:pt x="15" y="845"/>
                  </a:lnTo>
                  <a:lnTo>
                    <a:pt x="15" y="862"/>
                  </a:lnTo>
                  <a:lnTo>
                    <a:pt x="11" y="879"/>
                  </a:lnTo>
                  <a:lnTo>
                    <a:pt x="11" y="896"/>
                  </a:lnTo>
                  <a:lnTo>
                    <a:pt x="9" y="913"/>
                  </a:lnTo>
                  <a:lnTo>
                    <a:pt x="7" y="930"/>
                  </a:lnTo>
                  <a:lnTo>
                    <a:pt x="5" y="947"/>
                  </a:lnTo>
                  <a:lnTo>
                    <a:pt x="4" y="962"/>
                  </a:lnTo>
                  <a:lnTo>
                    <a:pt x="2" y="980"/>
                  </a:lnTo>
                  <a:lnTo>
                    <a:pt x="2" y="999"/>
                  </a:lnTo>
                  <a:lnTo>
                    <a:pt x="0" y="1014"/>
                  </a:lnTo>
                  <a:lnTo>
                    <a:pt x="0" y="1033"/>
                  </a:lnTo>
                  <a:lnTo>
                    <a:pt x="0" y="1050"/>
                  </a:lnTo>
                  <a:lnTo>
                    <a:pt x="4" y="1071"/>
                  </a:lnTo>
                  <a:lnTo>
                    <a:pt x="9" y="1073"/>
                  </a:lnTo>
                  <a:lnTo>
                    <a:pt x="19" y="1086"/>
                  </a:lnTo>
                  <a:lnTo>
                    <a:pt x="28" y="1096"/>
                  </a:lnTo>
                  <a:lnTo>
                    <a:pt x="36" y="1103"/>
                  </a:lnTo>
                  <a:lnTo>
                    <a:pt x="36" y="1092"/>
                  </a:lnTo>
                  <a:lnTo>
                    <a:pt x="36" y="1082"/>
                  </a:lnTo>
                  <a:lnTo>
                    <a:pt x="36" y="1073"/>
                  </a:lnTo>
                  <a:lnTo>
                    <a:pt x="36" y="1063"/>
                  </a:lnTo>
                  <a:lnTo>
                    <a:pt x="34" y="1052"/>
                  </a:lnTo>
                  <a:lnTo>
                    <a:pt x="34" y="1042"/>
                  </a:lnTo>
                  <a:lnTo>
                    <a:pt x="34" y="1033"/>
                  </a:lnTo>
                  <a:lnTo>
                    <a:pt x="34" y="1023"/>
                  </a:lnTo>
                  <a:lnTo>
                    <a:pt x="34" y="1012"/>
                  </a:lnTo>
                  <a:lnTo>
                    <a:pt x="32" y="1002"/>
                  </a:lnTo>
                  <a:lnTo>
                    <a:pt x="32" y="991"/>
                  </a:lnTo>
                  <a:lnTo>
                    <a:pt x="32" y="981"/>
                  </a:lnTo>
                  <a:lnTo>
                    <a:pt x="32" y="970"/>
                  </a:lnTo>
                  <a:lnTo>
                    <a:pt x="32" y="961"/>
                  </a:lnTo>
                  <a:lnTo>
                    <a:pt x="32" y="951"/>
                  </a:lnTo>
                  <a:lnTo>
                    <a:pt x="34" y="943"/>
                  </a:lnTo>
                  <a:lnTo>
                    <a:pt x="34" y="928"/>
                  </a:lnTo>
                  <a:lnTo>
                    <a:pt x="34" y="911"/>
                  </a:lnTo>
                  <a:lnTo>
                    <a:pt x="34" y="896"/>
                  </a:lnTo>
                  <a:lnTo>
                    <a:pt x="38" y="883"/>
                  </a:lnTo>
                  <a:lnTo>
                    <a:pt x="38" y="867"/>
                  </a:lnTo>
                  <a:lnTo>
                    <a:pt x="42" y="854"/>
                  </a:lnTo>
                  <a:lnTo>
                    <a:pt x="43" y="839"/>
                  </a:lnTo>
                  <a:lnTo>
                    <a:pt x="45" y="827"/>
                  </a:lnTo>
                  <a:lnTo>
                    <a:pt x="45" y="812"/>
                  </a:lnTo>
                  <a:lnTo>
                    <a:pt x="47" y="797"/>
                  </a:lnTo>
                  <a:lnTo>
                    <a:pt x="47" y="782"/>
                  </a:lnTo>
                  <a:lnTo>
                    <a:pt x="51" y="769"/>
                  </a:lnTo>
                  <a:lnTo>
                    <a:pt x="51" y="755"/>
                  </a:lnTo>
                  <a:lnTo>
                    <a:pt x="53" y="740"/>
                  </a:lnTo>
                  <a:lnTo>
                    <a:pt x="53" y="725"/>
                  </a:lnTo>
                  <a:lnTo>
                    <a:pt x="53" y="711"/>
                  </a:lnTo>
                  <a:lnTo>
                    <a:pt x="51" y="694"/>
                  </a:lnTo>
                  <a:lnTo>
                    <a:pt x="49" y="677"/>
                  </a:lnTo>
                  <a:lnTo>
                    <a:pt x="47" y="662"/>
                  </a:lnTo>
                  <a:lnTo>
                    <a:pt x="45" y="651"/>
                  </a:lnTo>
                  <a:lnTo>
                    <a:pt x="43" y="637"/>
                  </a:lnTo>
                  <a:lnTo>
                    <a:pt x="40" y="624"/>
                  </a:lnTo>
                  <a:lnTo>
                    <a:pt x="38" y="615"/>
                  </a:lnTo>
                  <a:lnTo>
                    <a:pt x="34" y="605"/>
                  </a:lnTo>
                  <a:lnTo>
                    <a:pt x="30" y="592"/>
                  </a:lnTo>
                  <a:lnTo>
                    <a:pt x="28" y="580"/>
                  </a:lnTo>
                  <a:lnTo>
                    <a:pt x="26" y="571"/>
                  </a:lnTo>
                  <a:lnTo>
                    <a:pt x="24" y="559"/>
                  </a:lnTo>
                  <a:lnTo>
                    <a:pt x="23" y="548"/>
                  </a:lnTo>
                  <a:lnTo>
                    <a:pt x="21" y="535"/>
                  </a:lnTo>
                  <a:lnTo>
                    <a:pt x="21" y="521"/>
                  </a:lnTo>
                  <a:lnTo>
                    <a:pt x="21" y="508"/>
                  </a:lnTo>
                  <a:lnTo>
                    <a:pt x="23" y="497"/>
                  </a:lnTo>
                  <a:lnTo>
                    <a:pt x="24" y="483"/>
                  </a:lnTo>
                  <a:lnTo>
                    <a:pt x="28" y="464"/>
                  </a:lnTo>
                  <a:lnTo>
                    <a:pt x="32" y="445"/>
                  </a:lnTo>
                  <a:lnTo>
                    <a:pt x="34" y="421"/>
                  </a:lnTo>
                  <a:lnTo>
                    <a:pt x="38" y="394"/>
                  </a:lnTo>
                  <a:lnTo>
                    <a:pt x="40" y="367"/>
                  </a:lnTo>
                  <a:lnTo>
                    <a:pt x="43" y="343"/>
                  </a:lnTo>
                  <a:lnTo>
                    <a:pt x="45" y="314"/>
                  </a:lnTo>
                  <a:lnTo>
                    <a:pt x="47" y="286"/>
                  </a:lnTo>
                  <a:lnTo>
                    <a:pt x="51" y="259"/>
                  </a:lnTo>
                  <a:lnTo>
                    <a:pt x="53" y="234"/>
                  </a:lnTo>
                  <a:lnTo>
                    <a:pt x="55" y="211"/>
                  </a:lnTo>
                  <a:lnTo>
                    <a:pt x="57" y="192"/>
                  </a:lnTo>
                  <a:lnTo>
                    <a:pt x="57" y="177"/>
                  </a:lnTo>
                  <a:lnTo>
                    <a:pt x="57" y="166"/>
                  </a:lnTo>
                  <a:lnTo>
                    <a:pt x="53" y="154"/>
                  </a:lnTo>
                  <a:lnTo>
                    <a:pt x="53" y="143"/>
                  </a:lnTo>
                  <a:lnTo>
                    <a:pt x="51" y="132"/>
                  </a:lnTo>
                  <a:lnTo>
                    <a:pt x="51" y="122"/>
                  </a:lnTo>
                  <a:lnTo>
                    <a:pt x="49" y="113"/>
                  </a:lnTo>
                  <a:lnTo>
                    <a:pt x="47" y="103"/>
                  </a:lnTo>
                  <a:lnTo>
                    <a:pt x="47" y="94"/>
                  </a:lnTo>
                  <a:lnTo>
                    <a:pt x="45" y="86"/>
                  </a:lnTo>
                  <a:lnTo>
                    <a:pt x="43" y="75"/>
                  </a:lnTo>
                  <a:lnTo>
                    <a:pt x="40" y="65"/>
                  </a:lnTo>
                  <a:lnTo>
                    <a:pt x="38" y="56"/>
                  </a:lnTo>
                  <a:lnTo>
                    <a:pt x="34" y="46"/>
                  </a:lnTo>
                  <a:lnTo>
                    <a:pt x="28" y="35"/>
                  </a:lnTo>
                  <a:lnTo>
                    <a:pt x="24" y="25"/>
                  </a:lnTo>
                  <a:lnTo>
                    <a:pt x="17" y="12"/>
                  </a:lnTo>
                  <a:lnTo>
                    <a:pt x="11" y="0"/>
                  </a:lnTo>
                  <a:lnTo>
                    <a:pt x="7" y="12"/>
                  </a:lnTo>
                  <a:lnTo>
                    <a:pt x="4" y="29"/>
                  </a:lnTo>
                  <a:lnTo>
                    <a:pt x="2" y="52"/>
                  </a:lnTo>
                  <a:lnTo>
                    <a:pt x="2" y="78"/>
                  </a:lnTo>
                  <a:lnTo>
                    <a:pt x="0" y="109"/>
                  </a:lnTo>
                  <a:lnTo>
                    <a:pt x="0" y="141"/>
                  </a:lnTo>
                  <a:lnTo>
                    <a:pt x="0" y="177"/>
                  </a:lnTo>
                  <a:lnTo>
                    <a:pt x="0" y="215"/>
                  </a:lnTo>
                  <a:lnTo>
                    <a:pt x="0" y="250"/>
                  </a:lnTo>
                  <a:lnTo>
                    <a:pt x="0" y="286"/>
                  </a:lnTo>
                  <a:lnTo>
                    <a:pt x="0" y="322"/>
                  </a:lnTo>
                  <a:lnTo>
                    <a:pt x="2" y="356"/>
                  </a:lnTo>
                  <a:lnTo>
                    <a:pt x="2" y="384"/>
                  </a:lnTo>
                  <a:lnTo>
                    <a:pt x="2" y="411"/>
                  </a:lnTo>
                  <a:lnTo>
                    <a:pt x="2" y="434"/>
                  </a:lnTo>
                  <a:lnTo>
                    <a:pt x="4" y="451"/>
                  </a:lnTo>
                  <a:lnTo>
                    <a:pt x="15" y="7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0" name="Freeform 78">
              <a:extLst>
                <a:ext uri="{FF2B5EF4-FFF2-40B4-BE49-F238E27FC236}">
                  <a16:creationId xmlns:a16="http://schemas.microsoft.com/office/drawing/2014/main" id="{E1D50808-587A-4F99-6ADE-C8DA0BB232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84" y="1074"/>
              <a:ext cx="234" cy="219"/>
            </a:xfrm>
            <a:custGeom>
              <a:avLst/>
              <a:gdLst>
                <a:gd name="T0" fmla="*/ 0 w 767"/>
                <a:gd name="T1" fmla="*/ 0 h 774"/>
                <a:gd name="T2" fmla="*/ 0 w 767"/>
                <a:gd name="T3" fmla="*/ 0 h 774"/>
                <a:gd name="T4" fmla="*/ 0 w 767"/>
                <a:gd name="T5" fmla="*/ 0 h 774"/>
                <a:gd name="T6" fmla="*/ 0 w 767"/>
                <a:gd name="T7" fmla="*/ 0 h 774"/>
                <a:gd name="T8" fmla="*/ 0 w 767"/>
                <a:gd name="T9" fmla="*/ 0 h 774"/>
                <a:gd name="T10" fmla="*/ 0 w 767"/>
                <a:gd name="T11" fmla="*/ 0 h 774"/>
                <a:gd name="T12" fmla="*/ 0 w 767"/>
                <a:gd name="T13" fmla="*/ 0 h 774"/>
                <a:gd name="T14" fmla="*/ 0 w 767"/>
                <a:gd name="T15" fmla="*/ 0 h 774"/>
                <a:gd name="T16" fmla="*/ 0 w 767"/>
                <a:gd name="T17" fmla="*/ 0 h 774"/>
                <a:gd name="T18" fmla="*/ 0 w 767"/>
                <a:gd name="T19" fmla="*/ 0 h 774"/>
                <a:gd name="T20" fmla="*/ 0 w 767"/>
                <a:gd name="T21" fmla="*/ 0 h 774"/>
                <a:gd name="T22" fmla="*/ 0 w 767"/>
                <a:gd name="T23" fmla="*/ 0 h 774"/>
                <a:gd name="T24" fmla="*/ 0 w 767"/>
                <a:gd name="T25" fmla="*/ 0 h 774"/>
                <a:gd name="T26" fmla="*/ 0 w 767"/>
                <a:gd name="T27" fmla="*/ 0 h 774"/>
                <a:gd name="T28" fmla="*/ 0 w 767"/>
                <a:gd name="T29" fmla="*/ 0 h 774"/>
                <a:gd name="T30" fmla="*/ 0 w 767"/>
                <a:gd name="T31" fmla="*/ 0 h 774"/>
                <a:gd name="T32" fmla="*/ 0 w 767"/>
                <a:gd name="T33" fmla="*/ 0 h 774"/>
                <a:gd name="T34" fmla="*/ 0 w 767"/>
                <a:gd name="T35" fmla="*/ 0 h 774"/>
                <a:gd name="T36" fmla="*/ 0 w 767"/>
                <a:gd name="T37" fmla="*/ 0 h 774"/>
                <a:gd name="T38" fmla="*/ 0 w 767"/>
                <a:gd name="T39" fmla="*/ 0 h 774"/>
                <a:gd name="T40" fmla="*/ 0 w 767"/>
                <a:gd name="T41" fmla="*/ 0 h 774"/>
                <a:gd name="T42" fmla="*/ 0 w 767"/>
                <a:gd name="T43" fmla="*/ 0 h 774"/>
                <a:gd name="T44" fmla="*/ 0 w 767"/>
                <a:gd name="T45" fmla="*/ 0 h 774"/>
                <a:gd name="T46" fmla="*/ 0 w 767"/>
                <a:gd name="T47" fmla="*/ 0 h 774"/>
                <a:gd name="T48" fmla="*/ 0 w 767"/>
                <a:gd name="T49" fmla="*/ 0 h 774"/>
                <a:gd name="T50" fmla="*/ 0 w 767"/>
                <a:gd name="T51" fmla="*/ 0 h 774"/>
                <a:gd name="T52" fmla="*/ 0 w 767"/>
                <a:gd name="T53" fmla="*/ 0 h 774"/>
                <a:gd name="T54" fmla="*/ 0 w 767"/>
                <a:gd name="T55" fmla="*/ 0 h 774"/>
                <a:gd name="T56" fmla="*/ 0 w 767"/>
                <a:gd name="T57" fmla="*/ 0 h 774"/>
                <a:gd name="T58" fmla="*/ 0 w 767"/>
                <a:gd name="T59" fmla="*/ 0 h 774"/>
                <a:gd name="T60" fmla="*/ 0 w 767"/>
                <a:gd name="T61" fmla="*/ 0 h 774"/>
                <a:gd name="T62" fmla="*/ 0 w 767"/>
                <a:gd name="T63" fmla="*/ 0 h 774"/>
                <a:gd name="T64" fmla="*/ 0 w 767"/>
                <a:gd name="T65" fmla="*/ 0 h 774"/>
                <a:gd name="T66" fmla="*/ 0 w 767"/>
                <a:gd name="T67" fmla="*/ 0 h 774"/>
                <a:gd name="T68" fmla="*/ 0 w 767"/>
                <a:gd name="T69" fmla="*/ 0 h 774"/>
                <a:gd name="T70" fmla="*/ 0 w 767"/>
                <a:gd name="T71" fmla="*/ 0 h 774"/>
                <a:gd name="T72" fmla="*/ 0 w 767"/>
                <a:gd name="T73" fmla="*/ 0 h 774"/>
                <a:gd name="T74" fmla="*/ 0 w 767"/>
                <a:gd name="T75" fmla="*/ 0 h 774"/>
                <a:gd name="T76" fmla="*/ 0 w 767"/>
                <a:gd name="T77" fmla="*/ 0 h 774"/>
                <a:gd name="T78" fmla="*/ 0 w 767"/>
                <a:gd name="T79" fmla="*/ 0 h 774"/>
                <a:gd name="T80" fmla="*/ 0 w 767"/>
                <a:gd name="T81" fmla="*/ 0 h 774"/>
                <a:gd name="T82" fmla="*/ 0 w 767"/>
                <a:gd name="T83" fmla="*/ 0 h 774"/>
                <a:gd name="T84" fmla="*/ 0 w 767"/>
                <a:gd name="T85" fmla="*/ 0 h 774"/>
                <a:gd name="T86" fmla="*/ 0 w 767"/>
                <a:gd name="T87" fmla="*/ 0 h 774"/>
                <a:gd name="T88" fmla="*/ 0 w 767"/>
                <a:gd name="T89" fmla="*/ 0 h 774"/>
                <a:gd name="T90" fmla="*/ 0 w 767"/>
                <a:gd name="T91" fmla="*/ 0 h 774"/>
                <a:gd name="T92" fmla="*/ 0 w 767"/>
                <a:gd name="T93" fmla="*/ 0 h 774"/>
                <a:gd name="T94" fmla="*/ 0 w 767"/>
                <a:gd name="T95" fmla="*/ 0 h 774"/>
                <a:gd name="T96" fmla="*/ 0 w 767"/>
                <a:gd name="T97" fmla="*/ 0 h 774"/>
                <a:gd name="T98" fmla="*/ 0 w 767"/>
                <a:gd name="T99" fmla="*/ 0 h 774"/>
                <a:gd name="T100" fmla="*/ 0 w 767"/>
                <a:gd name="T101" fmla="*/ 0 h 774"/>
                <a:gd name="T102" fmla="*/ 0 w 767"/>
                <a:gd name="T103" fmla="*/ 0 h 774"/>
                <a:gd name="T104" fmla="*/ 0 w 767"/>
                <a:gd name="T105" fmla="*/ 0 h 774"/>
                <a:gd name="T106" fmla="*/ 0 w 767"/>
                <a:gd name="T107" fmla="*/ 0 h 774"/>
                <a:gd name="T108" fmla="*/ 0 w 767"/>
                <a:gd name="T109" fmla="*/ 0 h 774"/>
                <a:gd name="T110" fmla="*/ 0 w 767"/>
                <a:gd name="T111" fmla="*/ 0 h 774"/>
                <a:gd name="T112" fmla="*/ 0 w 767"/>
                <a:gd name="T113" fmla="*/ 0 h 77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767"/>
                <a:gd name="T172" fmla="*/ 0 h 774"/>
                <a:gd name="T173" fmla="*/ 767 w 767"/>
                <a:gd name="T174" fmla="*/ 774 h 77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767" h="774">
                  <a:moveTo>
                    <a:pt x="74" y="23"/>
                  </a:moveTo>
                  <a:lnTo>
                    <a:pt x="51" y="35"/>
                  </a:lnTo>
                  <a:lnTo>
                    <a:pt x="34" y="59"/>
                  </a:lnTo>
                  <a:lnTo>
                    <a:pt x="20" y="95"/>
                  </a:lnTo>
                  <a:lnTo>
                    <a:pt x="11" y="145"/>
                  </a:lnTo>
                  <a:lnTo>
                    <a:pt x="3" y="198"/>
                  </a:lnTo>
                  <a:lnTo>
                    <a:pt x="0" y="259"/>
                  </a:lnTo>
                  <a:lnTo>
                    <a:pt x="0" y="324"/>
                  </a:lnTo>
                  <a:lnTo>
                    <a:pt x="3" y="390"/>
                  </a:lnTo>
                  <a:lnTo>
                    <a:pt x="5" y="455"/>
                  </a:lnTo>
                  <a:lnTo>
                    <a:pt x="13" y="518"/>
                  </a:lnTo>
                  <a:lnTo>
                    <a:pt x="19" y="576"/>
                  </a:lnTo>
                  <a:lnTo>
                    <a:pt x="28" y="630"/>
                  </a:lnTo>
                  <a:lnTo>
                    <a:pt x="38" y="672"/>
                  </a:lnTo>
                  <a:lnTo>
                    <a:pt x="49" y="704"/>
                  </a:lnTo>
                  <a:lnTo>
                    <a:pt x="60" y="723"/>
                  </a:lnTo>
                  <a:lnTo>
                    <a:pt x="74" y="730"/>
                  </a:lnTo>
                  <a:lnTo>
                    <a:pt x="81" y="721"/>
                  </a:lnTo>
                  <a:lnTo>
                    <a:pt x="87" y="704"/>
                  </a:lnTo>
                  <a:lnTo>
                    <a:pt x="91" y="681"/>
                  </a:lnTo>
                  <a:lnTo>
                    <a:pt x="95" y="653"/>
                  </a:lnTo>
                  <a:lnTo>
                    <a:pt x="96" y="620"/>
                  </a:lnTo>
                  <a:lnTo>
                    <a:pt x="96" y="582"/>
                  </a:lnTo>
                  <a:lnTo>
                    <a:pt x="98" y="546"/>
                  </a:lnTo>
                  <a:lnTo>
                    <a:pt x="100" y="508"/>
                  </a:lnTo>
                  <a:lnTo>
                    <a:pt x="102" y="466"/>
                  </a:lnTo>
                  <a:lnTo>
                    <a:pt x="108" y="432"/>
                  </a:lnTo>
                  <a:lnTo>
                    <a:pt x="116" y="398"/>
                  </a:lnTo>
                  <a:lnTo>
                    <a:pt x="127" y="369"/>
                  </a:lnTo>
                  <a:lnTo>
                    <a:pt x="140" y="346"/>
                  </a:lnTo>
                  <a:lnTo>
                    <a:pt x="157" y="331"/>
                  </a:lnTo>
                  <a:lnTo>
                    <a:pt x="180" y="324"/>
                  </a:lnTo>
                  <a:lnTo>
                    <a:pt x="209" y="326"/>
                  </a:lnTo>
                  <a:lnTo>
                    <a:pt x="231" y="335"/>
                  </a:lnTo>
                  <a:lnTo>
                    <a:pt x="250" y="348"/>
                  </a:lnTo>
                  <a:lnTo>
                    <a:pt x="260" y="364"/>
                  </a:lnTo>
                  <a:lnTo>
                    <a:pt x="266" y="384"/>
                  </a:lnTo>
                  <a:lnTo>
                    <a:pt x="266" y="405"/>
                  </a:lnTo>
                  <a:lnTo>
                    <a:pt x="264" y="428"/>
                  </a:lnTo>
                  <a:lnTo>
                    <a:pt x="258" y="453"/>
                  </a:lnTo>
                  <a:lnTo>
                    <a:pt x="252" y="481"/>
                  </a:lnTo>
                  <a:lnTo>
                    <a:pt x="243" y="508"/>
                  </a:lnTo>
                  <a:lnTo>
                    <a:pt x="237" y="537"/>
                  </a:lnTo>
                  <a:lnTo>
                    <a:pt x="228" y="563"/>
                  </a:lnTo>
                  <a:lnTo>
                    <a:pt x="226" y="592"/>
                  </a:lnTo>
                  <a:lnTo>
                    <a:pt x="224" y="616"/>
                  </a:lnTo>
                  <a:lnTo>
                    <a:pt x="228" y="641"/>
                  </a:lnTo>
                  <a:lnTo>
                    <a:pt x="237" y="666"/>
                  </a:lnTo>
                  <a:lnTo>
                    <a:pt x="252" y="689"/>
                  </a:lnTo>
                  <a:lnTo>
                    <a:pt x="269" y="694"/>
                  </a:lnTo>
                  <a:lnTo>
                    <a:pt x="287" y="681"/>
                  </a:lnTo>
                  <a:lnTo>
                    <a:pt x="302" y="649"/>
                  </a:lnTo>
                  <a:lnTo>
                    <a:pt x="317" y="601"/>
                  </a:lnTo>
                  <a:lnTo>
                    <a:pt x="330" y="542"/>
                  </a:lnTo>
                  <a:lnTo>
                    <a:pt x="344" y="478"/>
                  </a:lnTo>
                  <a:lnTo>
                    <a:pt x="357" y="409"/>
                  </a:lnTo>
                  <a:lnTo>
                    <a:pt x="370" y="345"/>
                  </a:lnTo>
                  <a:lnTo>
                    <a:pt x="382" y="284"/>
                  </a:lnTo>
                  <a:lnTo>
                    <a:pt x="395" y="230"/>
                  </a:lnTo>
                  <a:lnTo>
                    <a:pt x="406" y="189"/>
                  </a:lnTo>
                  <a:lnTo>
                    <a:pt x="418" y="168"/>
                  </a:lnTo>
                  <a:lnTo>
                    <a:pt x="429" y="166"/>
                  </a:lnTo>
                  <a:lnTo>
                    <a:pt x="442" y="189"/>
                  </a:lnTo>
                  <a:lnTo>
                    <a:pt x="454" y="242"/>
                  </a:lnTo>
                  <a:lnTo>
                    <a:pt x="467" y="329"/>
                  </a:lnTo>
                  <a:lnTo>
                    <a:pt x="482" y="426"/>
                  </a:lnTo>
                  <a:lnTo>
                    <a:pt x="501" y="512"/>
                  </a:lnTo>
                  <a:lnTo>
                    <a:pt x="528" y="584"/>
                  </a:lnTo>
                  <a:lnTo>
                    <a:pt x="558" y="645"/>
                  </a:lnTo>
                  <a:lnTo>
                    <a:pt x="587" y="694"/>
                  </a:lnTo>
                  <a:lnTo>
                    <a:pt x="619" y="730"/>
                  </a:lnTo>
                  <a:lnTo>
                    <a:pt x="650" y="755"/>
                  </a:lnTo>
                  <a:lnTo>
                    <a:pt x="680" y="772"/>
                  </a:lnTo>
                  <a:lnTo>
                    <a:pt x="707" y="774"/>
                  </a:lnTo>
                  <a:lnTo>
                    <a:pt x="731" y="767"/>
                  </a:lnTo>
                  <a:lnTo>
                    <a:pt x="748" y="748"/>
                  </a:lnTo>
                  <a:lnTo>
                    <a:pt x="764" y="719"/>
                  </a:lnTo>
                  <a:lnTo>
                    <a:pt x="767" y="679"/>
                  </a:lnTo>
                  <a:lnTo>
                    <a:pt x="766" y="630"/>
                  </a:lnTo>
                  <a:lnTo>
                    <a:pt x="752" y="569"/>
                  </a:lnTo>
                  <a:lnTo>
                    <a:pt x="731" y="500"/>
                  </a:lnTo>
                  <a:lnTo>
                    <a:pt x="703" y="428"/>
                  </a:lnTo>
                  <a:lnTo>
                    <a:pt x="678" y="367"/>
                  </a:lnTo>
                  <a:lnTo>
                    <a:pt x="655" y="310"/>
                  </a:lnTo>
                  <a:lnTo>
                    <a:pt x="636" y="265"/>
                  </a:lnTo>
                  <a:lnTo>
                    <a:pt x="617" y="223"/>
                  </a:lnTo>
                  <a:lnTo>
                    <a:pt x="600" y="189"/>
                  </a:lnTo>
                  <a:lnTo>
                    <a:pt x="583" y="160"/>
                  </a:lnTo>
                  <a:lnTo>
                    <a:pt x="568" y="135"/>
                  </a:lnTo>
                  <a:lnTo>
                    <a:pt x="549" y="114"/>
                  </a:lnTo>
                  <a:lnTo>
                    <a:pt x="532" y="95"/>
                  </a:lnTo>
                  <a:lnTo>
                    <a:pt x="515" y="82"/>
                  </a:lnTo>
                  <a:lnTo>
                    <a:pt x="496" y="69"/>
                  </a:lnTo>
                  <a:lnTo>
                    <a:pt x="475" y="57"/>
                  </a:lnTo>
                  <a:lnTo>
                    <a:pt x="452" y="48"/>
                  </a:lnTo>
                  <a:lnTo>
                    <a:pt x="427" y="38"/>
                  </a:lnTo>
                  <a:lnTo>
                    <a:pt x="403" y="29"/>
                  </a:lnTo>
                  <a:lnTo>
                    <a:pt x="372" y="18"/>
                  </a:lnTo>
                  <a:lnTo>
                    <a:pt x="344" y="12"/>
                  </a:lnTo>
                  <a:lnTo>
                    <a:pt x="313" y="6"/>
                  </a:lnTo>
                  <a:lnTo>
                    <a:pt x="285" y="2"/>
                  </a:lnTo>
                  <a:lnTo>
                    <a:pt x="256" y="0"/>
                  </a:lnTo>
                  <a:lnTo>
                    <a:pt x="230" y="2"/>
                  </a:lnTo>
                  <a:lnTo>
                    <a:pt x="203" y="2"/>
                  </a:lnTo>
                  <a:lnTo>
                    <a:pt x="180" y="4"/>
                  </a:lnTo>
                  <a:lnTo>
                    <a:pt x="155" y="6"/>
                  </a:lnTo>
                  <a:lnTo>
                    <a:pt x="135" y="8"/>
                  </a:lnTo>
                  <a:lnTo>
                    <a:pt x="116" y="12"/>
                  </a:lnTo>
                  <a:lnTo>
                    <a:pt x="100" y="16"/>
                  </a:lnTo>
                  <a:lnTo>
                    <a:pt x="87" y="18"/>
                  </a:lnTo>
                  <a:lnTo>
                    <a:pt x="79" y="21"/>
                  </a:lnTo>
                  <a:lnTo>
                    <a:pt x="74" y="21"/>
                  </a:lnTo>
                  <a:lnTo>
                    <a:pt x="74" y="23"/>
                  </a:lnTo>
                  <a:close/>
                </a:path>
              </a:pathLst>
            </a:custGeom>
            <a:solidFill>
              <a:srgbClr val="F0F0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81" name="Title 1">
            <a:extLst>
              <a:ext uri="{FF2B5EF4-FFF2-40B4-BE49-F238E27FC236}">
                <a16:creationId xmlns:a16="http://schemas.microsoft.com/office/drawing/2014/main" id="{B0B846C5-00A5-F73D-C456-B4F9CB4D61E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39947" y="26315"/>
            <a:ext cx="12043145" cy="1325563"/>
          </a:xfrm>
        </p:spPr>
        <p:txBody>
          <a:bodyPr/>
          <a:lstStyle/>
          <a:p>
            <a:r>
              <a:rPr lang="en-US" dirty="0"/>
              <a:t>Mechanism design (auctions)</a:t>
            </a:r>
          </a:p>
        </p:txBody>
      </p:sp>
      <p:sp>
        <p:nvSpPr>
          <p:cNvPr id="82" name="Oval 81">
            <a:extLst>
              <a:ext uri="{FF2B5EF4-FFF2-40B4-BE49-F238E27FC236}">
                <a16:creationId xmlns:a16="http://schemas.microsoft.com/office/drawing/2014/main" id="{767627F7-35A3-3D0E-A4C3-0A2131288C3E}"/>
              </a:ext>
            </a:extLst>
          </p:cNvPr>
          <p:cNvSpPr/>
          <p:nvPr/>
        </p:nvSpPr>
        <p:spPr bwMode="auto">
          <a:xfrm>
            <a:off x="2527987" y="5462342"/>
            <a:ext cx="457200" cy="533400"/>
          </a:xfrm>
          <a:prstGeom prst="ellipse">
            <a:avLst/>
          </a:prstGeom>
          <a:solidFill>
            <a:srgbClr val="C00000"/>
          </a:solidFill>
          <a:ln w="9525" cap="flat" cmpd="sng" algn="ctr">
            <a:solidFill>
              <a:srgbClr val="C0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457200" rtl="0" eaLnBrk="1" fontAlgn="base" latinLnBrk="0" hangingPunct="1">
              <a:lnSpc>
                <a:spcPct val="118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buNone/>
              <a:tabLst/>
            </a:pPr>
            <a:endParaRPr kumimoji="0" lang="en-US" sz="2400" b="0" i="0" u="none" strike="noStrike" cap="none" normalizeH="0" baseline="0">
              <a:ln>
                <a:noFill/>
              </a:ln>
              <a:solidFill>
                <a:schemeClr val="bg1"/>
              </a:solidFill>
              <a:effectLst/>
              <a:latin typeface="Times New Roman" pitchFamily="18" charset="0"/>
              <a:ea typeface="宋体" pitchFamily="2" charset="-122"/>
            </a:endParaRPr>
          </a:p>
        </p:txBody>
      </p:sp>
      <p:sp>
        <p:nvSpPr>
          <p:cNvPr id="83" name="Oval 82">
            <a:extLst>
              <a:ext uri="{FF2B5EF4-FFF2-40B4-BE49-F238E27FC236}">
                <a16:creationId xmlns:a16="http://schemas.microsoft.com/office/drawing/2014/main" id="{D8EF1122-3C93-120C-AE79-AA2E912D5D88}"/>
              </a:ext>
            </a:extLst>
          </p:cNvPr>
          <p:cNvSpPr/>
          <p:nvPr/>
        </p:nvSpPr>
        <p:spPr bwMode="auto">
          <a:xfrm>
            <a:off x="2604187" y="5157542"/>
            <a:ext cx="304800" cy="304800"/>
          </a:xfrm>
          <a:prstGeom prst="ellipse">
            <a:avLst/>
          </a:prstGeom>
          <a:solidFill>
            <a:srgbClr val="C00000"/>
          </a:solidFill>
          <a:ln w="9525" cap="flat" cmpd="sng" algn="ctr">
            <a:solidFill>
              <a:srgbClr val="C0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457200" rtl="0" eaLnBrk="1" fontAlgn="base" latinLnBrk="0" hangingPunct="1">
              <a:lnSpc>
                <a:spcPct val="118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buNone/>
              <a:tabLst/>
            </a:pPr>
            <a:endParaRPr kumimoji="0" lang="en-US" sz="2400" b="0" i="0" u="none" strike="noStrike" cap="none" normalizeH="0" baseline="0">
              <a:ln>
                <a:noFill/>
              </a:ln>
              <a:solidFill>
                <a:schemeClr val="bg1"/>
              </a:solidFill>
              <a:effectLst/>
              <a:latin typeface="Times New Roman" pitchFamily="18" charset="0"/>
              <a:ea typeface="宋体" pitchFamily="2" charset="-122"/>
            </a:endParaRPr>
          </a:p>
        </p:txBody>
      </p:sp>
      <p:cxnSp>
        <p:nvCxnSpPr>
          <p:cNvPr id="84" name="Straight Connector 83">
            <a:extLst>
              <a:ext uri="{FF2B5EF4-FFF2-40B4-BE49-F238E27FC236}">
                <a16:creationId xmlns:a16="http://schemas.microsoft.com/office/drawing/2014/main" id="{5F9DE7FF-F64F-2BF4-50D1-65D200FCF5F6}"/>
              </a:ext>
            </a:extLst>
          </p:cNvPr>
          <p:cNvCxnSpPr/>
          <p:nvPr/>
        </p:nvCxnSpPr>
        <p:spPr bwMode="auto">
          <a:xfrm rot="5400000">
            <a:off x="2450833" y="6072897"/>
            <a:ext cx="382915" cy="76205"/>
          </a:xfrm>
          <a:prstGeom prst="line">
            <a:avLst/>
          </a:prstGeom>
          <a:solidFill>
            <a:srgbClr val="00B8FF"/>
          </a:solidFill>
          <a:ln w="63500" cap="flat" cmpd="sng" algn="ctr">
            <a:solidFill>
              <a:srgbClr val="C0000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40FB9A9A-DB15-9C67-F85C-049A3BEC236A}"/>
              </a:ext>
            </a:extLst>
          </p:cNvPr>
          <p:cNvCxnSpPr/>
          <p:nvPr/>
        </p:nvCxnSpPr>
        <p:spPr bwMode="auto">
          <a:xfrm rot="16200000" flipH="1">
            <a:off x="2680387" y="6071942"/>
            <a:ext cx="381000" cy="76200"/>
          </a:xfrm>
          <a:prstGeom prst="line">
            <a:avLst/>
          </a:prstGeom>
          <a:solidFill>
            <a:srgbClr val="00B8FF"/>
          </a:solidFill>
          <a:ln w="63500" cap="flat" cmpd="sng" algn="ctr">
            <a:solidFill>
              <a:srgbClr val="C0000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86" name="AutoShape 23">
            <a:extLst>
              <a:ext uri="{FF2B5EF4-FFF2-40B4-BE49-F238E27FC236}">
                <a16:creationId xmlns:a16="http://schemas.microsoft.com/office/drawing/2014/main" id="{818ECF4F-06CC-EE9F-7626-DA64B66B52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88365" y="2406732"/>
            <a:ext cx="3657600" cy="2051050"/>
          </a:xfrm>
          <a:prstGeom prst="cloudCallout">
            <a:avLst>
              <a:gd name="adj1" fmla="val 10894"/>
              <a:gd name="adj2" fmla="val 67259"/>
            </a:avLst>
          </a:prstGeom>
          <a:solidFill>
            <a:srgbClr val="0070C0"/>
          </a:solidFill>
          <a:ln>
            <a:solidFill>
              <a:srgbClr val="0070C0"/>
            </a:solidFill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endParaRPr lang="en-US" altLang="en-US" sz="2400">
              <a:solidFill>
                <a:schemeClr val="bg1"/>
              </a:solidFill>
              <a:latin typeface="Times New Roman" panose="02020603050405020304" pitchFamily="18" charset="0"/>
            </a:endParaRPr>
          </a:p>
        </p:txBody>
      </p:sp>
      <p:sp>
        <p:nvSpPr>
          <p:cNvPr id="87" name="Oval 86">
            <a:extLst>
              <a:ext uri="{FF2B5EF4-FFF2-40B4-BE49-F238E27FC236}">
                <a16:creationId xmlns:a16="http://schemas.microsoft.com/office/drawing/2014/main" id="{0340D02E-3636-B432-2A94-B671B00EC48D}"/>
              </a:ext>
            </a:extLst>
          </p:cNvPr>
          <p:cNvSpPr/>
          <p:nvPr/>
        </p:nvSpPr>
        <p:spPr bwMode="auto">
          <a:xfrm>
            <a:off x="6185321" y="5462342"/>
            <a:ext cx="457200" cy="533400"/>
          </a:xfrm>
          <a:prstGeom prst="ellipse">
            <a:avLst/>
          </a:prstGeom>
          <a:solidFill>
            <a:srgbClr val="0070C0"/>
          </a:solidFill>
          <a:ln w="9525" cap="flat" cmpd="sng" algn="ctr">
            <a:solidFill>
              <a:srgbClr val="0070C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457200" rtl="0" eaLnBrk="1" fontAlgn="base" latinLnBrk="0" hangingPunct="1">
              <a:lnSpc>
                <a:spcPct val="118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buNone/>
              <a:tabLst/>
            </a:pPr>
            <a:endParaRPr kumimoji="0" lang="en-US" sz="2400" b="0" i="0" u="none" strike="noStrike" cap="none" normalizeH="0" baseline="0">
              <a:ln>
                <a:noFill/>
              </a:ln>
              <a:solidFill>
                <a:schemeClr val="bg1"/>
              </a:solidFill>
              <a:effectLst/>
              <a:latin typeface="Times New Roman" pitchFamily="18" charset="0"/>
              <a:ea typeface="宋体" pitchFamily="2" charset="-122"/>
            </a:endParaRPr>
          </a:p>
        </p:txBody>
      </p:sp>
      <p:sp>
        <p:nvSpPr>
          <p:cNvPr id="88" name="Oval 87">
            <a:extLst>
              <a:ext uri="{FF2B5EF4-FFF2-40B4-BE49-F238E27FC236}">
                <a16:creationId xmlns:a16="http://schemas.microsoft.com/office/drawing/2014/main" id="{E561E928-D915-C8F4-EE3A-1BF7261BA9C6}"/>
              </a:ext>
            </a:extLst>
          </p:cNvPr>
          <p:cNvSpPr/>
          <p:nvPr/>
        </p:nvSpPr>
        <p:spPr bwMode="auto">
          <a:xfrm>
            <a:off x="6261521" y="5157542"/>
            <a:ext cx="304800" cy="304800"/>
          </a:xfrm>
          <a:prstGeom prst="ellipse">
            <a:avLst/>
          </a:prstGeom>
          <a:solidFill>
            <a:srgbClr val="0070C0"/>
          </a:solidFill>
          <a:ln w="9525" cap="flat" cmpd="sng" algn="ctr">
            <a:solidFill>
              <a:srgbClr val="0070C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457200" rtl="0" eaLnBrk="1" fontAlgn="base" latinLnBrk="0" hangingPunct="1">
              <a:lnSpc>
                <a:spcPct val="118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buNone/>
              <a:tabLst/>
            </a:pPr>
            <a:endParaRPr kumimoji="0" lang="en-US" sz="2400" b="0" i="0" u="none" strike="noStrike" cap="none" normalizeH="0" baseline="0">
              <a:ln>
                <a:noFill/>
              </a:ln>
              <a:solidFill>
                <a:schemeClr val="bg1"/>
              </a:solidFill>
              <a:effectLst/>
              <a:latin typeface="Times New Roman" pitchFamily="18" charset="0"/>
              <a:ea typeface="宋体" pitchFamily="2" charset="-122"/>
            </a:endParaRPr>
          </a:p>
        </p:txBody>
      </p:sp>
      <p:cxnSp>
        <p:nvCxnSpPr>
          <p:cNvPr id="89" name="Straight Connector 88">
            <a:extLst>
              <a:ext uri="{FF2B5EF4-FFF2-40B4-BE49-F238E27FC236}">
                <a16:creationId xmlns:a16="http://schemas.microsoft.com/office/drawing/2014/main" id="{0CF0CFD9-6FAD-D22A-720D-BF614CCECAD3}"/>
              </a:ext>
            </a:extLst>
          </p:cNvPr>
          <p:cNvCxnSpPr/>
          <p:nvPr/>
        </p:nvCxnSpPr>
        <p:spPr bwMode="auto">
          <a:xfrm rot="5400000">
            <a:off x="6108167" y="6072897"/>
            <a:ext cx="382915" cy="76205"/>
          </a:xfrm>
          <a:prstGeom prst="line">
            <a:avLst/>
          </a:prstGeom>
          <a:solidFill>
            <a:srgbClr val="00B8FF"/>
          </a:solidFill>
          <a:ln w="63500" cap="flat" cmpd="sng" algn="ctr">
            <a:solidFill>
              <a:srgbClr val="0070C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90" name="Straight Connector 89">
            <a:extLst>
              <a:ext uri="{FF2B5EF4-FFF2-40B4-BE49-F238E27FC236}">
                <a16:creationId xmlns:a16="http://schemas.microsoft.com/office/drawing/2014/main" id="{F325BCBC-BA40-C608-DBF6-F25B7E3D7920}"/>
              </a:ext>
            </a:extLst>
          </p:cNvPr>
          <p:cNvCxnSpPr/>
          <p:nvPr/>
        </p:nvCxnSpPr>
        <p:spPr bwMode="auto">
          <a:xfrm rot="16200000" flipH="1">
            <a:off x="6337721" y="6071942"/>
            <a:ext cx="381000" cy="76200"/>
          </a:xfrm>
          <a:prstGeom prst="line">
            <a:avLst/>
          </a:prstGeom>
          <a:solidFill>
            <a:srgbClr val="00B8FF"/>
          </a:solidFill>
          <a:ln w="63500" cap="flat" cmpd="sng" algn="ctr">
            <a:solidFill>
              <a:srgbClr val="0070C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91" name="AutoShape 23">
            <a:extLst>
              <a:ext uri="{FF2B5EF4-FFF2-40B4-BE49-F238E27FC236}">
                <a16:creationId xmlns:a16="http://schemas.microsoft.com/office/drawing/2014/main" id="{5543A2A2-D48E-847B-805D-3DD922736BC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66255" y="2404817"/>
            <a:ext cx="3657600" cy="2051050"/>
          </a:xfrm>
          <a:prstGeom prst="cloudCallout">
            <a:avLst>
              <a:gd name="adj1" fmla="val 10894"/>
              <a:gd name="adj2" fmla="val 67259"/>
            </a:avLst>
          </a:prstGeom>
          <a:solidFill>
            <a:srgbClr val="7030A0"/>
          </a:solidFill>
          <a:ln>
            <a:solidFill>
              <a:srgbClr val="7030A0"/>
            </a:solidFill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endParaRPr lang="en-US" altLang="en-US" sz="2400">
              <a:solidFill>
                <a:schemeClr val="bg1"/>
              </a:solidFill>
              <a:latin typeface="Times New Roman" panose="02020603050405020304" pitchFamily="18" charset="0"/>
            </a:endParaRPr>
          </a:p>
        </p:txBody>
      </p:sp>
      <p:sp>
        <p:nvSpPr>
          <p:cNvPr id="92" name="Oval 91">
            <a:extLst>
              <a:ext uri="{FF2B5EF4-FFF2-40B4-BE49-F238E27FC236}">
                <a16:creationId xmlns:a16="http://schemas.microsoft.com/office/drawing/2014/main" id="{DFF17029-E659-3129-E353-879FAC7559A1}"/>
              </a:ext>
            </a:extLst>
          </p:cNvPr>
          <p:cNvSpPr/>
          <p:nvPr/>
        </p:nvSpPr>
        <p:spPr bwMode="auto">
          <a:xfrm>
            <a:off x="10063211" y="5460427"/>
            <a:ext cx="457200" cy="533400"/>
          </a:xfrm>
          <a:prstGeom prst="ellipse">
            <a:avLst/>
          </a:prstGeom>
          <a:solidFill>
            <a:srgbClr val="7030A0"/>
          </a:solidFill>
          <a:ln w="9525" cap="flat" cmpd="sng" algn="ctr">
            <a:solidFill>
              <a:srgbClr val="7030A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457200" rtl="0" eaLnBrk="1" fontAlgn="base" latinLnBrk="0" hangingPunct="1">
              <a:lnSpc>
                <a:spcPct val="118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buNone/>
              <a:tabLst/>
            </a:pPr>
            <a:endParaRPr kumimoji="0" lang="en-US" sz="2400" b="0" i="0" u="none" strike="noStrike" cap="none" normalizeH="0" baseline="0">
              <a:ln>
                <a:noFill/>
              </a:ln>
              <a:solidFill>
                <a:schemeClr val="bg1"/>
              </a:solidFill>
              <a:effectLst/>
              <a:latin typeface="Times New Roman" pitchFamily="18" charset="0"/>
              <a:ea typeface="宋体" pitchFamily="2" charset="-122"/>
            </a:endParaRPr>
          </a:p>
        </p:txBody>
      </p:sp>
      <p:sp>
        <p:nvSpPr>
          <p:cNvPr id="93" name="Oval 92">
            <a:extLst>
              <a:ext uri="{FF2B5EF4-FFF2-40B4-BE49-F238E27FC236}">
                <a16:creationId xmlns:a16="http://schemas.microsoft.com/office/drawing/2014/main" id="{4571CC7C-029E-D31B-B3A3-9DF3DD4B2FD5}"/>
              </a:ext>
            </a:extLst>
          </p:cNvPr>
          <p:cNvSpPr/>
          <p:nvPr/>
        </p:nvSpPr>
        <p:spPr bwMode="auto">
          <a:xfrm>
            <a:off x="10139411" y="5155627"/>
            <a:ext cx="304800" cy="304800"/>
          </a:xfrm>
          <a:prstGeom prst="ellipse">
            <a:avLst/>
          </a:prstGeom>
          <a:solidFill>
            <a:srgbClr val="7030A0"/>
          </a:solidFill>
          <a:ln w="9525" cap="flat" cmpd="sng" algn="ctr">
            <a:solidFill>
              <a:srgbClr val="7030A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457200" rtl="0" eaLnBrk="1" fontAlgn="base" latinLnBrk="0" hangingPunct="1">
              <a:lnSpc>
                <a:spcPct val="118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buNone/>
              <a:tabLst/>
            </a:pPr>
            <a:endParaRPr kumimoji="0" lang="en-US" sz="2400" b="0" i="0" u="none" strike="noStrike" cap="none" normalizeH="0" baseline="0">
              <a:ln>
                <a:noFill/>
              </a:ln>
              <a:solidFill>
                <a:schemeClr val="bg1"/>
              </a:solidFill>
              <a:effectLst/>
              <a:latin typeface="Times New Roman" pitchFamily="18" charset="0"/>
              <a:ea typeface="宋体" pitchFamily="2" charset="-122"/>
            </a:endParaRPr>
          </a:p>
        </p:txBody>
      </p:sp>
      <p:cxnSp>
        <p:nvCxnSpPr>
          <p:cNvPr id="94" name="Straight Connector 93">
            <a:extLst>
              <a:ext uri="{FF2B5EF4-FFF2-40B4-BE49-F238E27FC236}">
                <a16:creationId xmlns:a16="http://schemas.microsoft.com/office/drawing/2014/main" id="{410948B4-686C-8A78-A131-91E0F7E9B536}"/>
              </a:ext>
            </a:extLst>
          </p:cNvPr>
          <p:cNvCxnSpPr/>
          <p:nvPr/>
        </p:nvCxnSpPr>
        <p:spPr bwMode="auto">
          <a:xfrm rot="5400000">
            <a:off x="9986057" y="6070982"/>
            <a:ext cx="382915" cy="76205"/>
          </a:xfrm>
          <a:prstGeom prst="line">
            <a:avLst/>
          </a:prstGeom>
          <a:solidFill>
            <a:srgbClr val="00B8FF"/>
          </a:solidFill>
          <a:ln w="63500" cap="flat" cmpd="sng" algn="ctr">
            <a:solidFill>
              <a:srgbClr val="7030A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95" name="Straight Connector 94">
            <a:extLst>
              <a:ext uri="{FF2B5EF4-FFF2-40B4-BE49-F238E27FC236}">
                <a16:creationId xmlns:a16="http://schemas.microsoft.com/office/drawing/2014/main" id="{F34657F1-BFD1-609E-5C7C-83BA6D280C8A}"/>
              </a:ext>
            </a:extLst>
          </p:cNvPr>
          <p:cNvCxnSpPr/>
          <p:nvPr/>
        </p:nvCxnSpPr>
        <p:spPr bwMode="auto">
          <a:xfrm rot="16200000" flipH="1">
            <a:off x="10215611" y="6070027"/>
            <a:ext cx="381000" cy="76200"/>
          </a:xfrm>
          <a:prstGeom prst="line">
            <a:avLst/>
          </a:prstGeom>
          <a:solidFill>
            <a:srgbClr val="00B8FF"/>
          </a:solidFill>
          <a:ln w="63500" cap="flat" cmpd="sng" algn="ctr">
            <a:solidFill>
              <a:srgbClr val="7030A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grpSp>
        <p:nvGrpSpPr>
          <p:cNvPr id="96" name="Group 3">
            <a:extLst>
              <a:ext uri="{FF2B5EF4-FFF2-40B4-BE49-F238E27FC236}">
                <a16:creationId xmlns:a16="http://schemas.microsoft.com/office/drawing/2014/main" id="{FD9111A4-DF87-F2E3-18AE-77DEE6764181}"/>
              </a:ext>
            </a:extLst>
          </p:cNvPr>
          <p:cNvGrpSpPr>
            <a:grpSpLocks/>
          </p:cNvGrpSpPr>
          <p:nvPr/>
        </p:nvGrpSpPr>
        <p:grpSpPr bwMode="auto">
          <a:xfrm>
            <a:off x="5598024" y="2993188"/>
            <a:ext cx="847018" cy="700129"/>
            <a:chOff x="2976" y="864"/>
            <a:chExt cx="780" cy="582"/>
          </a:xfrm>
        </p:grpSpPr>
        <p:sp>
          <p:nvSpPr>
            <p:cNvPr id="97" name="Freeform 4">
              <a:extLst>
                <a:ext uri="{FF2B5EF4-FFF2-40B4-BE49-F238E27FC236}">
                  <a16:creationId xmlns:a16="http://schemas.microsoft.com/office/drawing/2014/main" id="{924A98EB-F5CA-2718-194C-0359578F26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76" y="864"/>
              <a:ext cx="781" cy="583"/>
            </a:xfrm>
            <a:custGeom>
              <a:avLst/>
              <a:gdLst>
                <a:gd name="T0" fmla="*/ 0 w 2559"/>
                <a:gd name="T1" fmla="*/ 0 h 2070"/>
                <a:gd name="T2" fmla="*/ 0 w 2559"/>
                <a:gd name="T3" fmla="*/ 0 h 2070"/>
                <a:gd name="T4" fmla="*/ 0 w 2559"/>
                <a:gd name="T5" fmla="*/ 0 h 2070"/>
                <a:gd name="T6" fmla="*/ 0 w 2559"/>
                <a:gd name="T7" fmla="*/ 0 h 2070"/>
                <a:gd name="T8" fmla="*/ 0 w 2559"/>
                <a:gd name="T9" fmla="*/ 0 h 2070"/>
                <a:gd name="T10" fmla="*/ 0 w 2559"/>
                <a:gd name="T11" fmla="*/ 0 h 2070"/>
                <a:gd name="T12" fmla="*/ 0 w 2559"/>
                <a:gd name="T13" fmla="*/ 0 h 2070"/>
                <a:gd name="T14" fmla="*/ 0 w 2559"/>
                <a:gd name="T15" fmla="*/ 0 h 2070"/>
                <a:gd name="T16" fmla="*/ 0 w 2559"/>
                <a:gd name="T17" fmla="*/ 0 h 2070"/>
                <a:gd name="T18" fmla="*/ 0 w 2559"/>
                <a:gd name="T19" fmla="*/ 0 h 2070"/>
                <a:gd name="T20" fmla="*/ 0 w 2559"/>
                <a:gd name="T21" fmla="*/ 0 h 2070"/>
                <a:gd name="T22" fmla="*/ 0 w 2559"/>
                <a:gd name="T23" fmla="*/ 0 h 2070"/>
                <a:gd name="T24" fmla="*/ 0 w 2559"/>
                <a:gd name="T25" fmla="*/ 0 h 2070"/>
                <a:gd name="T26" fmla="*/ 0 w 2559"/>
                <a:gd name="T27" fmla="*/ 0 h 2070"/>
                <a:gd name="T28" fmla="*/ 0 w 2559"/>
                <a:gd name="T29" fmla="*/ 0 h 2070"/>
                <a:gd name="T30" fmla="*/ 0 w 2559"/>
                <a:gd name="T31" fmla="*/ 0 h 2070"/>
                <a:gd name="T32" fmla="*/ 0 w 2559"/>
                <a:gd name="T33" fmla="*/ 0 h 2070"/>
                <a:gd name="T34" fmla="*/ 0 w 2559"/>
                <a:gd name="T35" fmla="*/ 0 h 2070"/>
                <a:gd name="T36" fmla="*/ 0 w 2559"/>
                <a:gd name="T37" fmla="*/ 0 h 2070"/>
                <a:gd name="T38" fmla="*/ 0 w 2559"/>
                <a:gd name="T39" fmla="*/ 0 h 2070"/>
                <a:gd name="T40" fmla="*/ 0 w 2559"/>
                <a:gd name="T41" fmla="*/ 0 h 2070"/>
                <a:gd name="T42" fmla="*/ 1 w 2559"/>
                <a:gd name="T43" fmla="*/ 0 h 2070"/>
                <a:gd name="T44" fmla="*/ 1 w 2559"/>
                <a:gd name="T45" fmla="*/ 0 h 2070"/>
                <a:gd name="T46" fmla="*/ 1 w 2559"/>
                <a:gd name="T47" fmla="*/ 0 h 2070"/>
                <a:gd name="T48" fmla="*/ 1 w 2559"/>
                <a:gd name="T49" fmla="*/ 0 h 2070"/>
                <a:gd name="T50" fmla="*/ 1 w 2559"/>
                <a:gd name="T51" fmla="*/ 0 h 2070"/>
                <a:gd name="T52" fmla="*/ 1 w 2559"/>
                <a:gd name="T53" fmla="*/ 0 h 2070"/>
                <a:gd name="T54" fmla="*/ 1 w 2559"/>
                <a:gd name="T55" fmla="*/ 0 h 2070"/>
                <a:gd name="T56" fmla="*/ 1 w 2559"/>
                <a:gd name="T57" fmla="*/ 0 h 2070"/>
                <a:gd name="T58" fmla="*/ 1 w 2559"/>
                <a:gd name="T59" fmla="*/ 0 h 2070"/>
                <a:gd name="T60" fmla="*/ 1 w 2559"/>
                <a:gd name="T61" fmla="*/ 0 h 2070"/>
                <a:gd name="T62" fmla="*/ 1 w 2559"/>
                <a:gd name="T63" fmla="*/ 0 h 2070"/>
                <a:gd name="T64" fmla="*/ 1 w 2559"/>
                <a:gd name="T65" fmla="*/ 0 h 2070"/>
                <a:gd name="T66" fmla="*/ 1 w 2559"/>
                <a:gd name="T67" fmla="*/ 0 h 2070"/>
                <a:gd name="T68" fmla="*/ 1 w 2559"/>
                <a:gd name="T69" fmla="*/ 0 h 2070"/>
                <a:gd name="T70" fmla="*/ 1 w 2559"/>
                <a:gd name="T71" fmla="*/ 0 h 2070"/>
                <a:gd name="T72" fmla="*/ 1 w 2559"/>
                <a:gd name="T73" fmla="*/ 0 h 2070"/>
                <a:gd name="T74" fmla="*/ 1 w 2559"/>
                <a:gd name="T75" fmla="*/ 0 h 2070"/>
                <a:gd name="T76" fmla="*/ 1 w 2559"/>
                <a:gd name="T77" fmla="*/ 0 h 2070"/>
                <a:gd name="T78" fmla="*/ 1 w 2559"/>
                <a:gd name="T79" fmla="*/ 0 h 2070"/>
                <a:gd name="T80" fmla="*/ 1 w 2559"/>
                <a:gd name="T81" fmla="*/ 0 h 2070"/>
                <a:gd name="T82" fmla="*/ 1 w 2559"/>
                <a:gd name="T83" fmla="*/ 0 h 2070"/>
                <a:gd name="T84" fmla="*/ 0 w 2559"/>
                <a:gd name="T85" fmla="*/ 0 h 2070"/>
                <a:gd name="T86" fmla="*/ 0 w 2559"/>
                <a:gd name="T87" fmla="*/ 0 h 2070"/>
                <a:gd name="T88" fmla="*/ 0 w 2559"/>
                <a:gd name="T89" fmla="*/ 0 h 2070"/>
                <a:gd name="T90" fmla="*/ 0 w 2559"/>
                <a:gd name="T91" fmla="*/ 0 h 2070"/>
                <a:gd name="T92" fmla="*/ 0 w 2559"/>
                <a:gd name="T93" fmla="*/ 0 h 2070"/>
                <a:gd name="T94" fmla="*/ 0 w 2559"/>
                <a:gd name="T95" fmla="*/ 0 h 2070"/>
                <a:gd name="T96" fmla="*/ 0 w 2559"/>
                <a:gd name="T97" fmla="*/ 0 h 2070"/>
                <a:gd name="T98" fmla="*/ 0 w 2559"/>
                <a:gd name="T99" fmla="*/ 0 h 2070"/>
                <a:gd name="T100" fmla="*/ 0 w 2559"/>
                <a:gd name="T101" fmla="*/ 0 h 2070"/>
                <a:gd name="T102" fmla="*/ 0 w 2559"/>
                <a:gd name="T103" fmla="*/ 0 h 2070"/>
                <a:gd name="T104" fmla="*/ 0 w 2559"/>
                <a:gd name="T105" fmla="*/ 0 h 2070"/>
                <a:gd name="T106" fmla="*/ 0 w 2559"/>
                <a:gd name="T107" fmla="*/ 0 h 2070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2559"/>
                <a:gd name="T163" fmla="*/ 0 h 2070"/>
                <a:gd name="T164" fmla="*/ 2559 w 2559"/>
                <a:gd name="T165" fmla="*/ 2070 h 2070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2559" h="2070">
                  <a:moveTo>
                    <a:pt x="128" y="141"/>
                  </a:moveTo>
                  <a:lnTo>
                    <a:pt x="128" y="141"/>
                  </a:lnTo>
                  <a:lnTo>
                    <a:pt x="126" y="146"/>
                  </a:lnTo>
                  <a:lnTo>
                    <a:pt x="122" y="154"/>
                  </a:lnTo>
                  <a:lnTo>
                    <a:pt x="118" y="165"/>
                  </a:lnTo>
                  <a:lnTo>
                    <a:pt x="114" y="181"/>
                  </a:lnTo>
                  <a:lnTo>
                    <a:pt x="112" y="200"/>
                  </a:lnTo>
                  <a:lnTo>
                    <a:pt x="109" y="221"/>
                  </a:lnTo>
                  <a:lnTo>
                    <a:pt x="107" y="249"/>
                  </a:lnTo>
                  <a:lnTo>
                    <a:pt x="105" y="276"/>
                  </a:lnTo>
                  <a:lnTo>
                    <a:pt x="105" y="308"/>
                  </a:lnTo>
                  <a:lnTo>
                    <a:pt x="105" y="342"/>
                  </a:lnTo>
                  <a:lnTo>
                    <a:pt x="107" y="384"/>
                  </a:lnTo>
                  <a:lnTo>
                    <a:pt x="109" y="426"/>
                  </a:lnTo>
                  <a:lnTo>
                    <a:pt x="116" y="472"/>
                  </a:lnTo>
                  <a:lnTo>
                    <a:pt x="124" y="521"/>
                  </a:lnTo>
                  <a:lnTo>
                    <a:pt x="137" y="574"/>
                  </a:lnTo>
                  <a:lnTo>
                    <a:pt x="147" y="624"/>
                  </a:lnTo>
                  <a:lnTo>
                    <a:pt x="156" y="665"/>
                  </a:lnTo>
                  <a:lnTo>
                    <a:pt x="158" y="703"/>
                  </a:lnTo>
                  <a:lnTo>
                    <a:pt x="160" y="736"/>
                  </a:lnTo>
                  <a:lnTo>
                    <a:pt x="158" y="764"/>
                  </a:lnTo>
                  <a:lnTo>
                    <a:pt x="154" y="789"/>
                  </a:lnTo>
                  <a:lnTo>
                    <a:pt x="147" y="810"/>
                  </a:lnTo>
                  <a:lnTo>
                    <a:pt x="141" y="835"/>
                  </a:lnTo>
                  <a:lnTo>
                    <a:pt x="128" y="854"/>
                  </a:lnTo>
                  <a:lnTo>
                    <a:pt x="118" y="875"/>
                  </a:lnTo>
                  <a:lnTo>
                    <a:pt x="105" y="896"/>
                  </a:lnTo>
                  <a:lnTo>
                    <a:pt x="90" y="918"/>
                  </a:lnTo>
                  <a:lnTo>
                    <a:pt x="74" y="945"/>
                  </a:lnTo>
                  <a:lnTo>
                    <a:pt x="59" y="975"/>
                  </a:lnTo>
                  <a:lnTo>
                    <a:pt x="44" y="1011"/>
                  </a:lnTo>
                  <a:lnTo>
                    <a:pt x="29" y="1053"/>
                  </a:lnTo>
                  <a:lnTo>
                    <a:pt x="13" y="1095"/>
                  </a:lnTo>
                  <a:lnTo>
                    <a:pt x="6" y="1133"/>
                  </a:lnTo>
                  <a:lnTo>
                    <a:pt x="0" y="1167"/>
                  </a:lnTo>
                  <a:lnTo>
                    <a:pt x="0" y="1198"/>
                  </a:lnTo>
                  <a:lnTo>
                    <a:pt x="2" y="1224"/>
                  </a:lnTo>
                  <a:lnTo>
                    <a:pt x="6" y="1251"/>
                  </a:lnTo>
                  <a:lnTo>
                    <a:pt x="15" y="1278"/>
                  </a:lnTo>
                  <a:lnTo>
                    <a:pt x="25" y="1302"/>
                  </a:lnTo>
                  <a:lnTo>
                    <a:pt x="34" y="1327"/>
                  </a:lnTo>
                  <a:lnTo>
                    <a:pt x="48" y="1356"/>
                  </a:lnTo>
                  <a:lnTo>
                    <a:pt x="59" y="1384"/>
                  </a:lnTo>
                  <a:lnTo>
                    <a:pt x="72" y="1416"/>
                  </a:lnTo>
                  <a:lnTo>
                    <a:pt x="84" y="1453"/>
                  </a:lnTo>
                  <a:lnTo>
                    <a:pt x="95" y="1492"/>
                  </a:lnTo>
                  <a:lnTo>
                    <a:pt x="105" y="1536"/>
                  </a:lnTo>
                  <a:lnTo>
                    <a:pt x="114" y="1588"/>
                  </a:lnTo>
                  <a:lnTo>
                    <a:pt x="118" y="1637"/>
                  </a:lnTo>
                  <a:lnTo>
                    <a:pt x="118" y="1681"/>
                  </a:lnTo>
                  <a:lnTo>
                    <a:pt x="116" y="1719"/>
                  </a:lnTo>
                  <a:lnTo>
                    <a:pt x="112" y="1751"/>
                  </a:lnTo>
                  <a:lnTo>
                    <a:pt x="105" y="1776"/>
                  </a:lnTo>
                  <a:lnTo>
                    <a:pt x="99" y="1800"/>
                  </a:lnTo>
                  <a:lnTo>
                    <a:pt x="90" y="1821"/>
                  </a:lnTo>
                  <a:lnTo>
                    <a:pt x="82" y="1840"/>
                  </a:lnTo>
                  <a:lnTo>
                    <a:pt x="74" y="1856"/>
                  </a:lnTo>
                  <a:lnTo>
                    <a:pt x="67" y="1873"/>
                  </a:lnTo>
                  <a:lnTo>
                    <a:pt x="63" y="1888"/>
                  </a:lnTo>
                  <a:lnTo>
                    <a:pt x="59" y="1907"/>
                  </a:lnTo>
                  <a:lnTo>
                    <a:pt x="57" y="1926"/>
                  </a:lnTo>
                  <a:lnTo>
                    <a:pt x="61" y="1949"/>
                  </a:lnTo>
                  <a:lnTo>
                    <a:pt x="67" y="1973"/>
                  </a:lnTo>
                  <a:lnTo>
                    <a:pt x="78" y="2004"/>
                  </a:lnTo>
                  <a:lnTo>
                    <a:pt x="91" y="2027"/>
                  </a:lnTo>
                  <a:lnTo>
                    <a:pt x="109" y="2046"/>
                  </a:lnTo>
                  <a:lnTo>
                    <a:pt x="131" y="2051"/>
                  </a:lnTo>
                  <a:lnTo>
                    <a:pt x="156" y="2051"/>
                  </a:lnTo>
                  <a:lnTo>
                    <a:pt x="183" y="2046"/>
                  </a:lnTo>
                  <a:lnTo>
                    <a:pt x="215" y="2034"/>
                  </a:lnTo>
                  <a:lnTo>
                    <a:pt x="249" y="2019"/>
                  </a:lnTo>
                  <a:lnTo>
                    <a:pt x="289" y="2000"/>
                  </a:lnTo>
                  <a:lnTo>
                    <a:pt x="327" y="1981"/>
                  </a:lnTo>
                  <a:lnTo>
                    <a:pt x="373" y="1962"/>
                  </a:lnTo>
                  <a:lnTo>
                    <a:pt x="420" y="1941"/>
                  </a:lnTo>
                  <a:lnTo>
                    <a:pt x="470" y="1926"/>
                  </a:lnTo>
                  <a:lnTo>
                    <a:pt x="521" y="1913"/>
                  </a:lnTo>
                  <a:lnTo>
                    <a:pt x="578" y="1905"/>
                  </a:lnTo>
                  <a:lnTo>
                    <a:pt x="635" y="1905"/>
                  </a:lnTo>
                  <a:lnTo>
                    <a:pt x="696" y="1911"/>
                  </a:lnTo>
                  <a:lnTo>
                    <a:pt x="751" y="1920"/>
                  </a:lnTo>
                  <a:lnTo>
                    <a:pt x="799" y="1928"/>
                  </a:lnTo>
                  <a:lnTo>
                    <a:pt x="838" y="1935"/>
                  </a:lnTo>
                  <a:lnTo>
                    <a:pt x="873" y="1943"/>
                  </a:lnTo>
                  <a:lnTo>
                    <a:pt x="899" y="1951"/>
                  </a:lnTo>
                  <a:lnTo>
                    <a:pt x="924" y="1958"/>
                  </a:lnTo>
                  <a:lnTo>
                    <a:pt x="945" y="1966"/>
                  </a:lnTo>
                  <a:lnTo>
                    <a:pt x="966" y="1973"/>
                  </a:lnTo>
                  <a:lnTo>
                    <a:pt x="987" y="1981"/>
                  </a:lnTo>
                  <a:lnTo>
                    <a:pt x="1009" y="1989"/>
                  </a:lnTo>
                  <a:lnTo>
                    <a:pt x="1036" y="1996"/>
                  </a:lnTo>
                  <a:lnTo>
                    <a:pt x="1067" y="2008"/>
                  </a:lnTo>
                  <a:lnTo>
                    <a:pt x="1101" y="2017"/>
                  </a:lnTo>
                  <a:lnTo>
                    <a:pt x="1146" y="2029"/>
                  </a:lnTo>
                  <a:lnTo>
                    <a:pt x="1200" y="2042"/>
                  </a:lnTo>
                  <a:lnTo>
                    <a:pt x="1262" y="2055"/>
                  </a:lnTo>
                  <a:lnTo>
                    <a:pt x="1323" y="2065"/>
                  </a:lnTo>
                  <a:lnTo>
                    <a:pt x="1376" y="2070"/>
                  </a:lnTo>
                  <a:lnTo>
                    <a:pt x="1420" y="2070"/>
                  </a:lnTo>
                  <a:lnTo>
                    <a:pt x="1458" y="2065"/>
                  </a:lnTo>
                  <a:lnTo>
                    <a:pt x="1488" y="2057"/>
                  </a:lnTo>
                  <a:lnTo>
                    <a:pt x="1517" y="2046"/>
                  </a:lnTo>
                  <a:lnTo>
                    <a:pt x="1542" y="2034"/>
                  </a:lnTo>
                  <a:lnTo>
                    <a:pt x="1566" y="2023"/>
                  </a:lnTo>
                  <a:lnTo>
                    <a:pt x="1589" y="2008"/>
                  </a:lnTo>
                  <a:lnTo>
                    <a:pt x="1614" y="1994"/>
                  </a:lnTo>
                  <a:lnTo>
                    <a:pt x="1642" y="1983"/>
                  </a:lnTo>
                  <a:lnTo>
                    <a:pt x="1677" y="1975"/>
                  </a:lnTo>
                  <a:lnTo>
                    <a:pt x="1717" y="1968"/>
                  </a:lnTo>
                  <a:lnTo>
                    <a:pt x="1764" y="1966"/>
                  </a:lnTo>
                  <a:lnTo>
                    <a:pt x="1819" y="1972"/>
                  </a:lnTo>
                  <a:lnTo>
                    <a:pt x="1888" y="1981"/>
                  </a:lnTo>
                  <a:lnTo>
                    <a:pt x="1956" y="1989"/>
                  </a:lnTo>
                  <a:lnTo>
                    <a:pt x="2015" y="1998"/>
                  </a:lnTo>
                  <a:lnTo>
                    <a:pt x="2066" y="2004"/>
                  </a:lnTo>
                  <a:lnTo>
                    <a:pt x="2112" y="2011"/>
                  </a:lnTo>
                  <a:lnTo>
                    <a:pt x="2150" y="2015"/>
                  </a:lnTo>
                  <a:lnTo>
                    <a:pt x="2182" y="2019"/>
                  </a:lnTo>
                  <a:lnTo>
                    <a:pt x="2211" y="2023"/>
                  </a:lnTo>
                  <a:lnTo>
                    <a:pt x="2234" y="2025"/>
                  </a:lnTo>
                  <a:lnTo>
                    <a:pt x="2253" y="2025"/>
                  </a:lnTo>
                  <a:lnTo>
                    <a:pt x="2270" y="2025"/>
                  </a:lnTo>
                  <a:lnTo>
                    <a:pt x="2285" y="2023"/>
                  </a:lnTo>
                  <a:lnTo>
                    <a:pt x="2298" y="2023"/>
                  </a:lnTo>
                  <a:lnTo>
                    <a:pt x="2310" y="2019"/>
                  </a:lnTo>
                  <a:lnTo>
                    <a:pt x="2323" y="2017"/>
                  </a:lnTo>
                  <a:lnTo>
                    <a:pt x="2336" y="2013"/>
                  </a:lnTo>
                  <a:lnTo>
                    <a:pt x="2353" y="2013"/>
                  </a:lnTo>
                  <a:lnTo>
                    <a:pt x="2369" y="2008"/>
                  </a:lnTo>
                  <a:lnTo>
                    <a:pt x="2386" y="2002"/>
                  </a:lnTo>
                  <a:lnTo>
                    <a:pt x="2401" y="1994"/>
                  </a:lnTo>
                  <a:lnTo>
                    <a:pt x="2420" y="1989"/>
                  </a:lnTo>
                  <a:lnTo>
                    <a:pt x="2437" y="1977"/>
                  </a:lnTo>
                  <a:lnTo>
                    <a:pt x="2452" y="1966"/>
                  </a:lnTo>
                  <a:lnTo>
                    <a:pt x="2467" y="1953"/>
                  </a:lnTo>
                  <a:lnTo>
                    <a:pt x="2483" y="1939"/>
                  </a:lnTo>
                  <a:lnTo>
                    <a:pt x="2492" y="1922"/>
                  </a:lnTo>
                  <a:lnTo>
                    <a:pt x="2500" y="1901"/>
                  </a:lnTo>
                  <a:lnTo>
                    <a:pt x="2503" y="1880"/>
                  </a:lnTo>
                  <a:lnTo>
                    <a:pt x="2507" y="1856"/>
                  </a:lnTo>
                  <a:lnTo>
                    <a:pt x="2503" y="1827"/>
                  </a:lnTo>
                  <a:lnTo>
                    <a:pt x="2498" y="1797"/>
                  </a:lnTo>
                  <a:lnTo>
                    <a:pt x="2484" y="1762"/>
                  </a:lnTo>
                  <a:lnTo>
                    <a:pt x="2471" y="1726"/>
                  </a:lnTo>
                  <a:lnTo>
                    <a:pt x="2452" y="1686"/>
                  </a:lnTo>
                  <a:lnTo>
                    <a:pt x="2437" y="1650"/>
                  </a:lnTo>
                  <a:lnTo>
                    <a:pt x="2424" y="1616"/>
                  </a:lnTo>
                  <a:lnTo>
                    <a:pt x="2414" y="1586"/>
                  </a:lnTo>
                  <a:lnTo>
                    <a:pt x="2407" y="1555"/>
                  </a:lnTo>
                  <a:lnTo>
                    <a:pt x="2401" y="1527"/>
                  </a:lnTo>
                  <a:lnTo>
                    <a:pt x="2397" y="1498"/>
                  </a:lnTo>
                  <a:lnTo>
                    <a:pt x="2397" y="1472"/>
                  </a:lnTo>
                  <a:lnTo>
                    <a:pt x="2397" y="1443"/>
                  </a:lnTo>
                  <a:lnTo>
                    <a:pt x="2399" y="1416"/>
                  </a:lnTo>
                  <a:lnTo>
                    <a:pt x="2403" y="1386"/>
                  </a:lnTo>
                  <a:lnTo>
                    <a:pt x="2410" y="1359"/>
                  </a:lnTo>
                  <a:lnTo>
                    <a:pt x="2420" y="1327"/>
                  </a:lnTo>
                  <a:lnTo>
                    <a:pt x="2429" y="1297"/>
                  </a:lnTo>
                  <a:lnTo>
                    <a:pt x="2443" y="1261"/>
                  </a:lnTo>
                  <a:lnTo>
                    <a:pt x="2456" y="1226"/>
                  </a:lnTo>
                  <a:lnTo>
                    <a:pt x="2469" y="1184"/>
                  </a:lnTo>
                  <a:lnTo>
                    <a:pt x="2484" y="1143"/>
                  </a:lnTo>
                  <a:lnTo>
                    <a:pt x="2500" y="1097"/>
                  </a:lnTo>
                  <a:lnTo>
                    <a:pt x="2515" y="1051"/>
                  </a:lnTo>
                  <a:lnTo>
                    <a:pt x="2526" y="1002"/>
                  </a:lnTo>
                  <a:lnTo>
                    <a:pt x="2540" y="953"/>
                  </a:lnTo>
                  <a:lnTo>
                    <a:pt x="2549" y="903"/>
                  </a:lnTo>
                  <a:lnTo>
                    <a:pt x="2557" y="854"/>
                  </a:lnTo>
                  <a:lnTo>
                    <a:pt x="2559" y="800"/>
                  </a:lnTo>
                  <a:lnTo>
                    <a:pt x="2559" y="749"/>
                  </a:lnTo>
                  <a:lnTo>
                    <a:pt x="2555" y="700"/>
                  </a:lnTo>
                  <a:lnTo>
                    <a:pt x="2545" y="650"/>
                  </a:lnTo>
                  <a:lnTo>
                    <a:pt x="2530" y="601"/>
                  </a:lnTo>
                  <a:lnTo>
                    <a:pt x="2509" y="553"/>
                  </a:lnTo>
                  <a:lnTo>
                    <a:pt x="2481" y="508"/>
                  </a:lnTo>
                  <a:lnTo>
                    <a:pt x="2446" y="464"/>
                  </a:lnTo>
                  <a:lnTo>
                    <a:pt x="2412" y="422"/>
                  </a:lnTo>
                  <a:lnTo>
                    <a:pt x="2391" y="390"/>
                  </a:lnTo>
                  <a:lnTo>
                    <a:pt x="2378" y="359"/>
                  </a:lnTo>
                  <a:lnTo>
                    <a:pt x="2374" y="335"/>
                  </a:lnTo>
                  <a:lnTo>
                    <a:pt x="2378" y="314"/>
                  </a:lnTo>
                  <a:lnTo>
                    <a:pt x="2389" y="297"/>
                  </a:lnTo>
                  <a:lnTo>
                    <a:pt x="2405" y="280"/>
                  </a:lnTo>
                  <a:lnTo>
                    <a:pt x="2424" y="268"/>
                  </a:lnTo>
                  <a:lnTo>
                    <a:pt x="2443" y="257"/>
                  </a:lnTo>
                  <a:lnTo>
                    <a:pt x="2465" y="247"/>
                  </a:lnTo>
                  <a:lnTo>
                    <a:pt x="2486" y="238"/>
                  </a:lnTo>
                  <a:lnTo>
                    <a:pt x="2507" y="230"/>
                  </a:lnTo>
                  <a:lnTo>
                    <a:pt x="2524" y="219"/>
                  </a:lnTo>
                  <a:lnTo>
                    <a:pt x="2538" y="209"/>
                  </a:lnTo>
                  <a:lnTo>
                    <a:pt x="2545" y="198"/>
                  </a:lnTo>
                  <a:lnTo>
                    <a:pt x="2547" y="184"/>
                  </a:lnTo>
                  <a:lnTo>
                    <a:pt x="2538" y="167"/>
                  </a:lnTo>
                  <a:lnTo>
                    <a:pt x="2519" y="150"/>
                  </a:lnTo>
                  <a:lnTo>
                    <a:pt x="2492" y="133"/>
                  </a:lnTo>
                  <a:lnTo>
                    <a:pt x="2460" y="118"/>
                  </a:lnTo>
                  <a:lnTo>
                    <a:pt x="2418" y="103"/>
                  </a:lnTo>
                  <a:lnTo>
                    <a:pt x="2372" y="89"/>
                  </a:lnTo>
                  <a:lnTo>
                    <a:pt x="2321" y="78"/>
                  </a:lnTo>
                  <a:lnTo>
                    <a:pt x="2270" y="70"/>
                  </a:lnTo>
                  <a:lnTo>
                    <a:pt x="2211" y="63"/>
                  </a:lnTo>
                  <a:lnTo>
                    <a:pt x="2152" y="59"/>
                  </a:lnTo>
                  <a:lnTo>
                    <a:pt x="2093" y="61"/>
                  </a:lnTo>
                  <a:lnTo>
                    <a:pt x="2034" y="67"/>
                  </a:lnTo>
                  <a:lnTo>
                    <a:pt x="1975" y="74"/>
                  </a:lnTo>
                  <a:lnTo>
                    <a:pt x="1922" y="88"/>
                  </a:lnTo>
                  <a:lnTo>
                    <a:pt x="1869" y="108"/>
                  </a:lnTo>
                  <a:lnTo>
                    <a:pt x="1821" y="135"/>
                  </a:lnTo>
                  <a:lnTo>
                    <a:pt x="1775" y="160"/>
                  </a:lnTo>
                  <a:lnTo>
                    <a:pt x="1734" y="184"/>
                  </a:lnTo>
                  <a:lnTo>
                    <a:pt x="1694" y="203"/>
                  </a:lnTo>
                  <a:lnTo>
                    <a:pt x="1656" y="221"/>
                  </a:lnTo>
                  <a:lnTo>
                    <a:pt x="1620" y="234"/>
                  </a:lnTo>
                  <a:lnTo>
                    <a:pt x="1585" y="245"/>
                  </a:lnTo>
                  <a:lnTo>
                    <a:pt x="1553" y="253"/>
                  </a:lnTo>
                  <a:lnTo>
                    <a:pt x="1521" y="259"/>
                  </a:lnTo>
                  <a:lnTo>
                    <a:pt x="1488" y="259"/>
                  </a:lnTo>
                  <a:lnTo>
                    <a:pt x="1458" y="255"/>
                  </a:lnTo>
                  <a:lnTo>
                    <a:pt x="1426" y="247"/>
                  </a:lnTo>
                  <a:lnTo>
                    <a:pt x="1395" y="240"/>
                  </a:lnTo>
                  <a:lnTo>
                    <a:pt x="1361" y="226"/>
                  </a:lnTo>
                  <a:lnTo>
                    <a:pt x="1329" y="209"/>
                  </a:lnTo>
                  <a:lnTo>
                    <a:pt x="1296" y="190"/>
                  </a:lnTo>
                  <a:lnTo>
                    <a:pt x="1262" y="167"/>
                  </a:lnTo>
                  <a:lnTo>
                    <a:pt x="1226" y="141"/>
                  </a:lnTo>
                  <a:lnTo>
                    <a:pt x="1194" y="118"/>
                  </a:lnTo>
                  <a:lnTo>
                    <a:pt x="1163" y="93"/>
                  </a:lnTo>
                  <a:lnTo>
                    <a:pt x="1137" y="72"/>
                  </a:lnTo>
                  <a:lnTo>
                    <a:pt x="1108" y="53"/>
                  </a:lnTo>
                  <a:lnTo>
                    <a:pt x="1082" y="36"/>
                  </a:lnTo>
                  <a:lnTo>
                    <a:pt x="1057" y="21"/>
                  </a:lnTo>
                  <a:lnTo>
                    <a:pt x="1032" y="11"/>
                  </a:lnTo>
                  <a:lnTo>
                    <a:pt x="1006" y="4"/>
                  </a:lnTo>
                  <a:lnTo>
                    <a:pt x="979" y="0"/>
                  </a:lnTo>
                  <a:lnTo>
                    <a:pt x="949" y="0"/>
                  </a:lnTo>
                  <a:lnTo>
                    <a:pt x="920" y="4"/>
                  </a:lnTo>
                  <a:lnTo>
                    <a:pt x="886" y="11"/>
                  </a:lnTo>
                  <a:lnTo>
                    <a:pt x="854" y="27"/>
                  </a:lnTo>
                  <a:lnTo>
                    <a:pt x="814" y="48"/>
                  </a:lnTo>
                  <a:lnTo>
                    <a:pt x="774" y="72"/>
                  </a:lnTo>
                  <a:lnTo>
                    <a:pt x="728" y="99"/>
                  </a:lnTo>
                  <a:lnTo>
                    <a:pt x="686" y="120"/>
                  </a:lnTo>
                  <a:lnTo>
                    <a:pt x="645" y="137"/>
                  </a:lnTo>
                  <a:lnTo>
                    <a:pt x="608" y="150"/>
                  </a:lnTo>
                  <a:lnTo>
                    <a:pt x="572" y="160"/>
                  </a:lnTo>
                  <a:lnTo>
                    <a:pt x="538" y="165"/>
                  </a:lnTo>
                  <a:lnTo>
                    <a:pt x="506" y="169"/>
                  </a:lnTo>
                  <a:lnTo>
                    <a:pt x="477" y="169"/>
                  </a:lnTo>
                  <a:lnTo>
                    <a:pt x="449" y="164"/>
                  </a:lnTo>
                  <a:lnTo>
                    <a:pt x="426" y="156"/>
                  </a:lnTo>
                  <a:lnTo>
                    <a:pt x="401" y="146"/>
                  </a:lnTo>
                  <a:lnTo>
                    <a:pt x="382" y="135"/>
                  </a:lnTo>
                  <a:lnTo>
                    <a:pt x="361" y="120"/>
                  </a:lnTo>
                  <a:lnTo>
                    <a:pt x="346" y="105"/>
                  </a:lnTo>
                  <a:lnTo>
                    <a:pt x="333" y="86"/>
                  </a:lnTo>
                  <a:lnTo>
                    <a:pt x="323" y="67"/>
                  </a:lnTo>
                  <a:lnTo>
                    <a:pt x="310" y="48"/>
                  </a:lnTo>
                  <a:lnTo>
                    <a:pt x="299" y="38"/>
                  </a:lnTo>
                  <a:lnTo>
                    <a:pt x="283" y="30"/>
                  </a:lnTo>
                  <a:lnTo>
                    <a:pt x="270" y="30"/>
                  </a:lnTo>
                  <a:lnTo>
                    <a:pt x="253" y="32"/>
                  </a:lnTo>
                  <a:lnTo>
                    <a:pt x="238" y="38"/>
                  </a:lnTo>
                  <a:lnTo>
                    <a:pt x="221" y="48"/>
                  </a:lnTo>
                  <a:lnTo>
                    <a:pt x="205" y="61"/>
                  </a:lnTo>
                  <a:lnTo>
                    <a:pt x="190" y="72"/>
                  </a:lnTo>
                  <a:lnTo>
                    <a:pt x="175" y="86"/>
                  </a:lnTo>
                  <a:lnTo>
                    <a:pt x="162" y="99"/>
                  </a:lnTo>
                  <a:lnTo>
                    <a:pt x="150" y="112"/>
                  </a:lnTo>
                  <a:lnTo>
                    <a:pt x="141" y="124"/>
                  </a:lnTo>
                  <a:lnTo>
                    <a:pt x="133" y="133"/>
                  </a:lnTo>
                  <a:lnTo>
                    <a:pt x="128" y="137"/>
                  </a:lnTo>
                  <a:lnTo>
                    <a:pt x="128" y="141"/>
                  </a:lnTo>
                  <a:close/>
                </a:path>
              </a:pathLst>
            </a:custGeom>
            <a:solidFill>
              <a:srgbClr val="FFF2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8" name="Freeform 5">
              <a:extLst>
                <a:ext uri="{FF2B5EF4-FFF2-40B4-BE49-F238E27FC236}">
                  <a16:creationId xmlns:a16="http://schemas.microsoft.com/office/drawing/2014/main" id="{29ECE32C-6CDF-0FAC-CF01-D18859BBBC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12" y="967"/>
              <a:ext cx="534" cy="387"/>
            </a:xfrm>
            <a:custGeom>
              <a:avLst/>
              <a:gdLst>
                <a:gd name="T0" fmla="*/ 0 w 1747"/>
                <a:gd name="T1" fmla="*/ 0 h 1377"/>
                <a:gd name="T2" fmla="*/ 0 w 1747"/>
                <a:gd name="T3" fmla="*/ 0 h 1377"/>
                <a:gd name="T4" fmla="*/ 0 w 1747"/>
                <a:gd name="T5" fmla="*/ 0 h 1377"/>
                <a:gd name="T6" fmla="*/ 0 w 1747"/>
                <a:gd name="T7" fmla="*/ 0 h 1377"/>
                <a:gd name="T8" fmla="*/ 0 w 1747"/>
                <a:gd name="T9" fmla="*/ 0 h 1377"/>
                <a:gd name="T10" fmla="*/ 0 w 1747"/>
                <a:gd name="T11" fmla="*/ 0 h 1377"/>
                <a:gd name="T12" fmla="*/ 0 w 1747"/>
                <a:gd name="T13" fmla="*/ 0 h 1377"/>
                <a:gd name="T14" fmla="*/ 0 w 1747"/>
                <a:gd name="T15" fmla="*/ 0 h 1377"/>
                <a:gd name="T16" fmla="*/ 0 w 1747"/>
                <a:gd name="T17" fmla="*/ 0 h 1377"/>
                <a:gd name="T18" fmla="*/ 0 w 1747"/>
                <a:gd name="T19" fmla="*/ 0 h 1377"/>
                <a:gd name="T20" fmla="*/ 0 w 1747"/>
                <a:gd name="T21" fmla="*/ 0 h 1377"/>
                <a:gd name="T22" fmla="*/ 0 w 1747"/>
                <a:gd name="T23" fmla="*/ 0 h 1377"/>
                <a:gd name="T24" fmla="*/ 0 w 1747"/>
                <a:gd name="T25" fmla="*/ 0 h 1377"/>
                <a:gd name="T26" fmla="*/ 0 w 1747"/>
                <a:gd name="T27" fmla="*/ 0 h 1377"/>
                <a:gd name="T28" fmla="*/ 0 w 1747"/>
                <a:gd name="T29" fmla="*/ 0 h 1377"/>
                <a:gd name="T30" fmla="*/ 0 w 1747"/>
                <a:gd name="T31" fmla="*/ 0 h 1377"/>
                <a:gd name="T32" fmla="*/ 0 w 1747"/>
                <a:gd name="T33" fmla="*/ 0 h 1377"/>
                <a:gd name="T34" fmla="*/ 0 w 1747"/>
                <a:gd name="T35" fmla="*/ 0 h 1377"/>
                <a:gd name="T36" fmla="*/ 0 w 1747"/>
                <a:gd name="T37" fmla="*/ 0 h 1377"/>
                <a:gd name="T38" fmla="*/ 0 w 1747"/>
                <a:gd name="T39" fmla="*/ 0 h 1377"/>
                <a:gd name="T40" fmla="*/ 0 w 1747"/>
                <a:gd name="T41" fmla="*/ 0 h 1377"/>
                <a:gd name="T42" fmla="*/ 0 w 1747"/>
                <a:gd name="T43" fmla="*/ 0 h 1377"/>
                <a:gd name="T44" fmla="*/ 0 w 1747"/>
                <a:gd name="T45" fmla="*/ 0 h 1377"/>
                <a:gd name="T46" fmla="*/ 0 w 1747"/>
                <a:gd name="T47" fmla="*/ 0 h 1377"/>
                <a:gd name="T48" fmla="*/ 0 w 1747"/>
                <a:gd name="T49" fmla="*/ 0 h 1377"/>
                <a:gd name="T50" fmla="*/ 1 w 1747"/>
                <a:gd name="T51" fmla="*/ 0 h 1377"/>
                <a:gd name="T52" fmla="*/ 0 w 1747"/>
                <a:gd name="T53" fmla="*/ 0 h 1377"/>
                <a:gd name="T54" fmla="*/ 0 w 1747"/>
                <a:gd name="T55" fmla="*/ 0 h 1377"/>
                <a:gd name="T56" fmla="*/ 0 w 1747"/>
                <a:gd name="T57" fmla="*/ 0 h 1377"/>
                <a:gd name="T58" fmla="*/ 1 w 1747"/>
                <a:gd name="T59" fmla="*/ 0 h 1377"/>
                <a:gd name="T60" fmla="*/ 1 w 1747"/>
                <a:gd name="T61" fmla="*/ 0 h 1377"/>
                <a:gd name="T62" fmla="*/ 1 w 1747"/>
                <a:gd name="T63" fmla="*/ 0 h 1377"/>
                <a:gd name="T64" fmla="*/ 1 w 1747"/>
                <a:gd name="T65" fmla="*/ 0 h 1377"/>
                <a:gd name="T66" fmla="*/ 1 w 1747"/>
                <a:gd name="T67" fmla="*/ 0 h 1377"/>
                <a:gd name="T68" fmla="*/ 1 w 1747"/>
                <a:gd name="T69" fmla="*/ 0 h 1377"/>
                <a:gd name="T70" fmla="*/ 1 w 1747"/>
                <a:gd name="T71" fmla="*/ 0 h 1377"/>
                <a:gd name="T72" fmla="*/ 1 w 1747"/>
                <a:gd name="T73" fmla="*/ 0 h 1377"/>
                <a:gd name="T74" fmla="*/ 1 w 1747"/>
                <a:gd name="T75" fmla="*/ 0 h 1377"/>
                <a:gd name="T76" fmla="*/ 0 w 1747"/>
                <a:gd name="T77" fmla="*/ 0 h 1377"/>
                <a:gd name="T78" fmla="*/ 0 w 1747"/>
                <a:gd name="T79" fmla="*/ 0 h 1377"/>
                <a:gd name="T80" fmla="*/ 0 w 1747"/>
                <a:gd name="T81" fmla="*/ 0 h 1377"/>
                <a:gd name="T82" fmla="*/ 0 w 1747"/>
                <a:gd name="T83" fmla="*/ 0 h 1377"/>
                <a:gd name="T84" fmla="*/ 0 w 1747"/>
                <a:gd name="T85" fmla="*/ 0 h 1377"/>
                <a:gd name="T86" fmla="*/ 0 w 1747"/>
                <a:gd name="T87" fmla="*/ 0 h 1377"/>
                <a:gd name="T88" fmla="*/ 0 w 1747"/>
                <a:gd name="T89" fmla="*/ 0 h 1377"/>
                <a:gd name="T90" fmla="*/ 0 w 1747"/>
                <a:gd name="T91" fmla="*/ 0 h 1377"/>
                <a:gd name="T92" fmla="*/ 0 w 1747"/>
                <a:gd name="T93" fmla="*/ 0 h 1377"/>
                <a:gd name="T94" fmla="*/ 0 w 1747"/>
                <a:gd name="T95" fmla="*/ 0 h 1377"/>
                <a:gd name="T96" fmla="*/ 0 w 1747"/>
                <a:gd name="T97" fmla="*/ 0 h 1377"/>
                <a:gd name="T98" fmla="*/ 0 w 1747"/>
                <a:gd name="T99" fmla="*/ 0 h 1377"/>
                <a:gd name="T100" fmla="*/ 0 w 1747"/>
                <a:gd name="T101" fmla="*/ 0 h 1377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747"/>
                <a:gd name="T154" fmla="*/ 0 h 1377"/>
                <a:gd name="T155" fmla="*/ 1747 w 1747"/>
                <a:gd name="T156" fmla="*/ 1377 h 1377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747" h="1377">
                  <a:moveTo>
                    <a:pt x="66" y="52"/>
                  </a:moveTo>
                  <a:lnTo>
                    <a:pt x="66" y="53"/>
                  </a:lnTo>
                  <a:lnTo>
                    <a:pt x="64" y="59"/>
                  </a:lnTo>
                  <a:lnTo>
                    <a:pt x="63" y="67"/>
                  </a:lnTo>
                  <a:lnTo>
                    <a:pt x="61" y="80"/>
                  </a:lnTo>
                  <a:lnTo>
                    <a:pt x="57" y="95"/>
                  </a:lnTo>
                  <a:lnTo>
                    <a:pt x="53" y="114"/>
                  </a:lnTo>
                  <a:lnTo>
                    <a:pt x="51" y="135"/>
                  </a:lnTo>
                  <a:lnTo>
                    <a:pt x="49" y="162"/>
                  </a:lnTo>
                  <a:lnTo>
                    <a:pt x="45" y="187"/>
                  </a:lnTo>
                  <a:lnTo>
                    <a:pt x="44" y="217"/>
                  </a:lnTo>
                  <a:lnTo>
                    <a:pt x="44" y="249"/>
                  </a:lnTo>
                  <a:lnTo>
                    <a:pt x="44" y="283"/>
                  </a:lnTo>
                  <a:lnTo>
                    <a:pt x="44" y="320"/>
                  </a:lnTo>
                  <a:lnTo>
                    <a:pt x="44" y="360"/>
                  </a:lnTo>
                  <a:lnTo>
                    <a:pt x="47" y="398"/>
                  </a:lnTo>
                  <a:lnTo>
                    <a:pt x="53" y="441"/>
                  </a:lnTo>
                  <a:lnTo>
                    <a:pt x="55" y="481"/>
                  </a:lnTo>
                  <a:lnTo>
                    <a:pt x="57" y="517"/>
                  </a:lnTo>
                  <a:lnTo>
                    <a:pt x="57" y="552"/>
                  </a:lnTo>
                  <a:lnTo>
                    <a:pt x="57" y="582"/>
                  </a:lnTo>
                  <a:lnTo>
                    <a:pt x="55" y="607"/>
                  </a:lnTo>
                  <a:lnTo>
                    <a:pt x="53" y="631"/>
                  </a:lnTo>
                  <a:lnTo>
                    <a:pt x="47" y="652"/>
                  </a:lnTo>
                  <a:lnTo>
                    <a:pt x="45" y="673"/>
                  </a:lnTo>
                  <a:lnTo>
                    <a:pt x="40" y="690"/>
                  </a:lnTo>
                  <a:lnTo>
                    <a:pt x="34" y="709"/>
                  </a:lnTo>
                  <a:lnTo>
                    <a:pt x="30" y="725"/>
                  </a:lnTo>
                  <a:lnTo>
                    <a:pt x="25" y="742"/>
                  </a:lnTo>
                  <a:lnTo>
                    <a:pt x="19" y="757"/>
                  </a:lnTo>
                  <a:lnTo>
                    <a:pt x="15" y="770"/>
                  </a:lnTo>
                  <a:lnTo>
                    <a:pt x="11" y="787"/>
                  </a:lnTo>
                  <a:lnTo>
                    <a:pt x="7" y="806"/>
                  </a:lnTo>
                  <a:lnTo>
                    <a:pt x="4" y="821"/>
                  </a:lnTo>
                  <a:lnTo>
                    <a:pt x="6" y="839"/>
                  </a:lnTo>
                  <a:lnTo>
                    <a:pt x="7" y="854"/>
                  </a:lnTo>
                  <a:lnTo>
                    <a:pt x="13" y="869"/>
                  </a:lnTo>
                  <a:lnTo>
                    <a:pt x="19" y="884"/>
                  </a:lnTo>
                  <a:lnTo>
                    <a:pt x="26" y="901"/>
                  </a:lnTo>
                  <a:lnTo>
                    <a:pt x="34" y="917"/>
                  </a:lnTo>
                  <a:lnTo>
                    <a:pt x="44" y="936"/>
                  </a:lnTo>
                  <a:lnTo>
                    <a:pt x="53" y="951"/>
                  </a:lnTo>
                  <a:lnTo>
                    <a:pt x="63" y="968"/>
                  </a:lnTo>
                  <a:lnTo>
                    <a:pt x="72" y="989"/>
                  </a:lnTo>
                  <a:lnTo>
                    <a:pt x="82" y="1010"/>
                  </a:lnTo>
                  <a:lnTo>
                    <a:pt x="87" y="1031"/>
                  </a:lnTo>
                  <a:lnTo>
                    <a:pt x="95" y="1057"/>
                  </a:lnTo>
                  <a:lnTo>
                    <a:pt x="99" y="1080"/>
                  </a:lnTo>
                  <a:lnTo>
                    <a:pt x="103" y="1110"/>
                  </a:lnTo>
                  <a:lnTo>
                    <a:pt x="101" y="1135"/>
                  </a:lnTo>
                  <a:lnTo>
                    <a:pt x="101" y="1160"/>
                  </a:lnTo>
                  <a:lnTo>
                    <a:pt x="95" y="1181"/>
                  </a:lnTo>
                  <a:lnTo>
                    <a:pt x="91" y="1202"/>
                  </a:lnTo>
                  <a:lnTo>
                    <a:pt x="83" y="1215"/>
                  </a:lnTo>
                  <a:lnTo>
                    <a:pt x="76" y="1230"/>
                  </a:lnTo>
                  <a:lnTo>
                    <a:pt x="68" y="1244"/>
                  </a:lnTo>
                  <a:lnTo>
                    <a:pt x="61" y="1255"/>
                  </a:lnTo>
                  <a:lnTo>
                    <a:pt x="49" y="1263"/>
                  </a:lnTo>
                  <a:lnTo>
                    <a:pt x="42" y="1272"/>
                  </a:lnTo>
                  <a:lnTo>
                    <a:pt x="32" y="1280"/>
                  </a:lnTo>
                  <a:lnTo>
                    <a:pt x="25" y="1287"/>
                  </a:lnTo>
                  <a:lnTo>
                    <a:pt x="15" y="1293"/>
                  </a:lnTo>
                  <a:lnTo>
                    <a:pt x="7" y="1299"/>
                  </a:lnTo>
                  <a:lnTo>
                    <a:pt x="2" y="1304"/>
                  </a:lnTo>
                  <a:lnTo>
                    <a:pt x="0" y="1314"/>
                  </a:lnTo>
                  <a:lnTo>
                    <a:pt x="0" y="1316"/>
                  </a:lnTo>
                  <a:lnTo>
                    <a:pt x="7" y="1316"/>
                  </a:lnTo>
                  <a:lnTo>
                    <a:pt x="23" y="1312"/>
                  </a:lnTo>
                  <a:lnTo>
                    <a:pt x="45" y="1304"/>
                  </a:lnTo>
                  <a:lnTo>
                    <a:pt x="70" y="1295"/>
                  </a:lnTo>
                  <a:lnTo>
                    <a:pt x="101" y="1283"/>
                  </a:lnTo>
                  <a:lnTo>
                    <a:pt x="133" y="1272"/>
                  </a:lnTo>
                  <a:lnTo>
                    <a:pt x="169" y="1261"/>
                  </a:lnTo>
                  <a:lnTo>
                    <a:pt x="205" y="1249"/>
                  </a:lnTo>
                  <a:lnTo>
                    <a:pt x="241" y="1238"/>
                  </a:lnTo>
                  <a:lnTo>
                    <a:pt x="277" y="1228"/>
                  </a:lnTo>
                  <a:lnTo>
                    <a:pt x="313" y="1225"/>
                  </a:lnTo>
                  <a:lnTo>
                    <a:pt x="346" y="1219"/>
                  </a:lnTo>
                  <a:lnTo>
                    <a:pt x="376" y="1219"/>
                  </a:lnTo>
                  <a:lnTo>
                    <a:pt x="403" y="1225"/>
                  </a:lnTo>
                  <a:lnTo>
                    <a:pt x="424" y="1236"/>
                  </a:lnTo>
                  <a:lnTo>
                    <a:pt x="443" y="1249"/>
                  </a:lnTo>
                  <a:lnTo>
                    <a:pt x="467" y="1264"/>
                  </a:lnTo>
                  <a:lnTo>
                    <a:pt x="496" y="1280"/>
                  </a:lnTo>
                  <a:lnTo>
                    <a:pt x="528" y="1297"/>
                  </a:lnTo>
                  <a:lnTo>
                    <a:pt x="562" y="1312"/>
                  </a:lnTo>
                  <a:lnTo>
                    <a:pt x="600" y="1327"/>
                  </a:lnTo>
                  <a:lnTo>
                    <a:pt x="640" y="1342"/>
                  </a:lnTo>
                  <a:lnTo>
                    <a:pt x="680" y="1356"/>
                  </a:lnTo>
                  <a:lnTo>
                    <a:pt x="718" y="1363"/>
                  </a:lnTo>
                  <a:lnTo>
                    <a:pt x="758" y="1371"/>
                  </a:lnTo>
                  <a:lnTo>
                    <a:pt x="798" y="1375"/>
                  </a:lnTo>
                  <a:lnTo>
                    <a:pt x="836" y="1375"/>
                  </a:lnTo>
                  <a:lnTo>
                    <a:pt x="869" y="1369"/>
                  </a:lnTo>
                  <a:lnTo>
                    <a:pt x="901" y="1360"/>
                  </a:lnTo>
                  <a:lnTo>
                    <a:pt x="929" y="1342"/>
                  </a:lnTo>
                  <a:lnTo>
                    <a:pt x="956" y="1323"/>
                  </a:lnTo>
                  <a:lnTo>
                    <a:pt x="975" y="1297"/>
                  </a:lnTo>
                  <a:lnTo>
                    <a:pt x="998" y="1276"/>
                  </a:lnTo>
                  <a:lnTo>
                    <a:pt x="1017" y="1255"/>
                  </a:lnTo>
                  <a:lnTo>
                    <a:pt x="1040" y="1240"/>
                  </a:lnTo>
                  <a:lnTo>
                    <a:pt x="1060" y="1225"/>
                  </a:lnTo>
                  <a:lnTo>
                    <a:pt x="1081" y="1215"/>
                  </a:lnTo>
                  <a:lnTo>
                    <a:pt x="1102" y="1206"/>
                  </a:lnTo>
                  <a:lnTo>
                    <a:pt x="1125" y="1202"/>
                  </a:lnTo>
                  <a:lnTo>
                    <a:pt x="1146" y="1198"/>
                  </a:lnTo>
                  <a:lnTo>
                    <a:pt x="1171" y="1200"/>
                  </a:lnTo>
                  <a:lnTo>
                    <a:pt x="1194" y="1202"/>
                  </a:lnTo>
                  <a:lnTo>
                    <a:pt x="1218" y="1209"/>
                  </a:lnTo>
                  <a:lnTo>
                    <a:pt x="1243" y="1217"/>
                  </a:lnTo>
                  <a:lnTo>
                    <a:pt x="1271" y="1228"/>
                  </a:lnTo>
                  <a:lnTo>
                    <a:pt x="1298" y="1244"/>
                  </a:lnTo>
                  <a:lnTo>
                    <a:pt x="1328" y="1263"/>
                  </a:lnTo>
                  <a:lnTo>
                    <a:pt x="1357" y="1282"/>
                  </a:lnTo>
                  <a:lnTo>
                    <a:pt x="1389" y="1299"/>
                  </a:lnTo>
                  <a:lnTo>
                    <a:pt x="1422" y="1314"/>
                  </a:lnTo>
                  <a:lnTo>
                    <a:pt x="1452" y="1329"/>
                  </a:lnTo>
                  <a:lnTo>
                    <a:pt x="1482" y="1342"/>
                  </a:lnTo>
                  <a:lnTo>
                    <a:pt x="1513" y="1354"/>
                  </a:lnTo>
                  <a:lnTo>
                    <a:pt x="1541" y="1361"/>
                  </a:lnTo>
                  <a:lnTo>
                    <a:pt x="1572" y="1369"/>
                  </a:lnTo>
                  <a:lnTo>
                    <a:pt x="1596" y="1375"/>
                  </a:lnTo>
                  <a:lnTo>
                    <a:pt x="1621" y="1377"/>
                  </a:lnTo>
                  <a:lnTo>
                    <a:pt x="1642" y="1375"/>
                  </a:lnTo>
                  <a:lnTo>
                    <a:pt x="1663" y="1373"/>
                  </a:lnTo>
                  <a:lnTo>
                    <a:pt x="1678" y="1365"/>
                  </a:lnTo>
                  <a:lnTo>
                    <a:pt x="1693" y="1354"/>
                  </a:lnTo>
                  <a:lnTo>
                    <a:pt x="1703" y="1340"/>
                  </a:lnTo>
                  <a:lnTo>
                    <a:pt x="1709" y="1323"/>
                  </a:lnTo>
                  <a:lnTo>
                    <a:pt x="1707" y="1301"/>
                  </a:lnTo>
                  <a:lnTo>
                    <a:pt x="1703" y="1283"/>
                  </a:lnTo>
                  <a:lnTo>
                    <a:pt x="1693" y="1266"/>
                  </a:lnTo>
                  <a:lnTo>
                    <a:pt x="1684" y="1253"/>
                  </a:lnTo>
                  <a:lnTo>
                    <a:pt x="1671" y="1238"/>
                  </a:lnTo>
                  <a:lnTo>
                    <a:pt x="1655" y="1225"/>
                  </a:lnTo>
                  <a:lnTo>
                    <a:pt x="1640" y="1213"/>
                  </a:lnTo>
                  <a:lnTo>
                    <a:pt x="1627" y="1202"/>
                  </a:lnTo>
                  <a:lnTo>
                    <a:pt x="1610" y="1187"/>
                  </a:lnTo>
                  <a:lnTo>
                    <a:pt x="1600" y="1175"/>
                  </a:lnTo>
                  <a:lnTo>
                    <a:pt x="1591" y="1162"/>
                  </a:lnTo>
                  <a:lnTo>
                    <a:pt x="1585" y="1148"/>
                  </a:lnTo>
                  <a:lnTo>
                    <a:pt x="1585" y="1131"/>
                  </a:lnTo>
                  <a:lnTo>
                    <a:pt x="1591" y="1118"/>
                  </a:lnTo>
                  <a:lnTo>
                    <a:pt x="1600" y="1099"/>
                  </a:lnTo>
                  <a:lnTo>
                    <a:pt x="1621" y="1080"/>
                  </a:lnTo>
                  <a:lnTo>
                    <a:pt x="1642" y="1057"/>
                  </a:lnTo>
                  <a:lnTo>
                    <a:pt x="1659" y="1033"/>
                  </a:lnTo>
                  <a:lnTo>
                    <a:pt x="1673" y="1004"/>
                  </a:lnTo>
                  <a:lnTo>
                    <a:pt x="1686" y="977"/>
                  </a:lnTo>
                  <a:lnTo>
                    <a:pt x="1693" y="943"/>
                  </a:lnTo>
                  <a:lnTo>
                    <a:pt x="1703" y="913"/>
                  </a:lnTo>
                  <a:lnTo>
                    <a:pt x="1707" y="879"/>
                  </a:lnTo>
                  <a:lnTo>
                    <a:pt x="1711" y="846"/>
                  </a:lnTo>
                  <a:lnTo>
                    <a:pt x="1711" y="812"/>
                  </a:lnTo>
                  <a:lnTo>
                    <a:pt x="1711" y="776"/>
                  </a:lnTo>
                  <a:lnTo>
                    <a:pt x="1707" y="744"/>
                  </a:lnTo>
                  <a:lnTo>
                    <a:pt x="1707" y="709"/>
                  </a:lnTo>
                  <a:lnTo>
                    <a:pt x="1703" y="677"/>
                  </a:lnTo>
                  <a:lnTo>
                    <a:pt x="1699" y="648"/>
                  </a:lnTo>
                  <a:lnTo>
                    <a:pt x="1695" y="620"/>
                  </a:lnTo>
                  <a:lnTo>
                    <a:pt x="1692" y="593"/>
                  </a:lnTo>
                  <a:lnTo>
                    <a:pt x="1686" y="567"/>
                  </a:lnTo>
                  <a:lnTo>
                    <a:pt x="1680" y="542"/>
                  </a:lnTo>
                  <a:lnTo>
                    <a:pt x="1676" y="513"/>
                  </a:lnTo>
                  <a:lnTo>
                    <a:pt x="1673" y="489"/>
                  </a:lnTo>
                  <a:lnTo>
                    <a:pt x="1669" y="462"/>
                  </a:lnTo>
                  <a:lnTo>
                    <a:pt x="1665" y="436"/>
                  </a:lnTo>
                  <a:lnTo>
                    <a:pt x="1665" y="411"/>
                  </a:lnTo>
                  <a:lnTo>
                    <a:pt x="1665" y="386"/>
                  </a:lnTo>
                  <a:lnTo>
                    <a:pt x="1665" y="360"/>
                  </a:lnTo>
                  <a:lnTo>
                    <a:pt x="1665" y="337"/>
                  </a:lnTo>
                  <a:lnTo>
                    <a:pt x="1669" y="314"/>
                  </a:lnTo>
                  <a:lnTo>
                    <a:pt x="1674" y="295"/>
                  </a:lnTo>
                  <a:lnTo>
                    <a:pt x="1678" y="276"/>
                  </a:lnTo>
                  <a:lnTo>
                    <a:pt x="1688" y="257"/>
                  </a:lnTo>
                  <a:lnTo>
                    <a:pt x="1695" y="242"/>
                  </a:lnTo>
                  <a:lnTo>
                    <a:pt x="1709" y="228"/>
                  </a:lnTo>
                  <a:lnTo>
                    <a:pt x="1720" y="215"/>
                  </a:lnTo>
                  <a:lnTo>
                    <a:pt x="1730" y="202"/>
                  </a:lnTo>
                  <a:lnTo>
                    <a:pt x="1735" y="188"/>
                  </a:lnTo>
                  <a:lnTo>
                    <a:pt x="1741" y="177"/>
                  </a:lnTo>
                  <a:lnTo>
                    <a:pt x="1745" y="162"/>
                  </a:lnTo>
                  <a:lnTo>
                    <a:pt x="1747" y="148"/>
                  </a:lnTo>
                  <a:lnTo>
                    <a:pt x="1745" y="137"/>
                  </a:lnTo>
                  <a:lnTo>
                    <a:pt x="1745" y="126"/>
                  </a:lnTo>
                  <a:lnTo>
                    <a:pt x="1739" y="114"/>
                  </a:lnTo>
                  <a:lnTo>
                    <a:pt x="1735" y="103"/>
                  </a:lnTo>
                  <a:lnTo>
                    <a:pt x="1726" y="91"/>
                  </a:lnTo>
                  <a:lnTo>
                    <a:pt x="1720" y="84"/>
                  </a:lnTo>
                  <a:lnTo>
                    <a:pt x="1709" y="76"/>
                  </a:lnTo>
                  <a:lnTo>
                    <a:pt x="1697" y="69"/>
                  </a:lnTo>
                  <a:lnTo>
                    <a:pt x="1686" y="65"/>
                  </a:lnTo>
                  <a:lnTo>
                    <a:pt x="1674" y="61"/>
                  </a:lnTo>
                  <a:lnTo>
                    <a:pt x="1655" y="55"/>
                  </a:lnTo>
                  <a:lnTo>
                    <a:pt x="1633" y="52"/>
                  </a:lnTo>
                  <a:lnTo>
                    <a:pt x="1606" y="46"/>
                  </a:lnTo>
                  <a:lnTo>
                    <a:pt x="1576" y="42"/>
                  </a:lnTo>
                  <a:lnTo>
                    <a:pt x="1541" y="36"/>
                  </a:lnTo>
                  <a:lnTo>
                    <a:pt x="1507" y="31"/>
                  </a:lnTo>
                  <a:lnTo>
                    <a:pt x="1469" y="27"/>
                  </a:lnTo>
                  <a:lnTo>
                    <a:pt x="1431" y="23"/>
                  </a:lnTo>
                  <a:lnTo>
                    <a:pt x="1389" y="19"/>
                  </a:lnTo>
                  <a:lnTo>
                    <a:pt x="1351" y="17"/>
                  </a:lnTo>
                  <a:lnTo>
                    <a:pt x="1313" y="17"/>
                  </a:lnTo>
                  <a:lnTo>
                    <a:pt x="1277" y="17"/>
                  </a:lnTo>
                  <a:lnTo>
                    <a:pt x="1241" y="21"/>
                  </a:lnTo>
                  <a:lnTo>
                    <a:pt x="1211" y="27"/>
                  </a:lnTo>
                  <a:lnTo>
                    <a:pt x="1182" y="33"/>
                  </a:lnTo>
                  <a:lnTo>
                    <a:pt x="1159" y="44"/>
                  </a:lnTo>
                  <a:lnTo>
                    <a:pt x="1135" y="52"/>
                  </a:lnTo>
                  <a:lnTo>
                    <a:pt x="1112" y="59"/>
                  </a:lnTo>
                  <a:lnTo>
                    <a:pt x="1087" y="67"/>
                  </a:lnTo>
                  <a:lnTo>
                    <a:pt x="1060" y="74"/>
                  </a:lnTo>
                  <a:lnTo>
                    <a:pt x="1034" y="76"/>
                  </a:lnTo>
                  <a:lnTo>
                    <a:pt x="1007" y="78"/>
                  </a:lnTo>
                  <a:lnTo>
                    <a:pt x="981" y="78"/>
                  </a:lnTo>
                  <a:lnTo>
                    <a:pt x="954" y="78"/>
                  </a:lnTo>
                  <a:lnTo>
                    <a:pt x="926" y="76"/>
                  </a:lnTo>
                  <a:lnTo>
                    <a:pt x="899" y="74"/>
                  </a:lnTo>
                  <a:lnTo>
                    <a:pt x="870" y="69"/>
                  </a:lnTo>
                  <a:lnTo>
                    <a:pt x="846" y="65"/>
                  </a:lnTo>
                  <a:lnTo>
                    <a:pt x="817" y="57"/>
                  </a:lnTo>
                  <a:lnTo>
                    <a:pt x="792" y="50"/>
                  </a:lnTo>
                  <a:lnTo>
                    <a:pt x="766" y="42"/>
                  </a:lnTo>
                  <a:lnTo>
                    <a:pt x="743" y="34"/>
                  </a:lnTo>
                  <a:lnTo>
                    <a:pt x="718" y="25"/>
                  </a:lnTo>
                  <a:lnTo>
                    <a:pt x="696" y="17"/>
                  </a:lnTo>
                  <a:lnTo>
                    <a:pt x="673" y="12"/>
                  </a:lnTo>
                  <a:lnTo>
                    <a:pt x="650" y="8"/>
                  </a:lnTo>
                  <a:lnTo>
                    <a:pt x="625" y="4"/>
                  </a:lnTo>
                  <a:lnTo>
                    <a:pt x="602" y="2"/>
                  </a:lnTo>
                  <a:lnTo>
                    <a:pt x="580" y="0"/>
                  </a:lnTo>
                  <a:lnTo>
                    <a:pt x="561" y="2"/>
                  </a:lnTo>
                  <a:lnTo>
                    <a:pt x="538" y="2"/>
                  </a:lnTo>
                  <a:lnTo>
                    <a:pt x="519" y="6"/>
                  </a:lnTo>
                  <a:lnTo>
                    <a:pt x="498" y="10"/>
                  </a:lnTo>
                  <a:lnTo>
                    <a:pt x="479" y="17"/>
                  </a:lnTo>
                  <a:lnTo>
                    <a:pt x="460" y="23"/>
                  </a:lnTo>
                  <a:lnTo>
                    <a:pt x="445" y="31"/>
                  </a:lnTo>
                  <a:lnTo>
                    <a:pt x="428" y="40"/>
                  </a:lnTo>
                  <a:lnTo>
                    <a:pt x="414" y="52"/>
                  </a:lnTo>
                  <a:lnTo>
                    <a:pt x="397" y="59"/>
                  </a:lnTo>
                  <a:lnTo>
                    <a:pt x="376" y="69"/>
                  </a:lnTo>
                  <a:lnTo>
                    <a:pt x="352" y="72"/>
                  </a:lnTo>
                  <a:lnTo>
                    <a:pt x="327" y="76"/>
                  </a:lnTo>
                  <a:lnTo>
                    <a:pt x="298" y="76"/>
                  </a:lnTo>
                  <a:lnTo>
                    <a:pt x="270" y="76"/>
                  </a:lnTo>
                  <a:lnTo>
                    <a:pt x="239" y="74"/>
                  </a:lnTo>
                  <a:lnTo>
                    <a:pt x="211" y="74"/>
                  </a:lnTo>
                  <a:lnTo>
                    <a:pt x="182" y="69"/>
                  </a:lnTo>
                  <a:lnTo>
                    <a:pt x="156" y="67"/>
                  </a:lnTo>
                  <a:lnTo>
                    <a:pt x="131" y="63"/>
                  </a:lnTo>
                  <a:lnTo>
                    <a:pt x="110" y="59"/>
                  </a:lnTo>
                  <a:lnTo>
                    <a:pt x="91" y="55"/>
                  </a:lnTo>
                  <a:lnTo>
                    <a:pt x="78" y="53"/>
                  </a:lnTo>
                  <a:lnTo>
                    <a:pt x="70" y="52"/>
                  </a:lnTo>
                  <a:lnTo>
                    <a:pt x="66" y="5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9" name="Freeform 6">
              <a:extLst>
                <a:ext uri="{FF2B5EF4-FFF2-40B4-BE49-F238E27FC236}">
                  <a16:creationId xmlns:a16="http://schemas.microsoft.com/office/drawing/2014/main" id="{8F26195B-FBE5-21AF-13E5-15040B5348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12" y="1008"/>
              <a:ext cx="390" cy="296"/>
            </a:xfrm>
            <a:custGeom>
              <a:avLst/>
              <a:gdLst>
                <a:gd name="T0" fmla="*/ 0 w 1277"/>
                <a:gd name="T1" fmla="*/ 0 h 1054"/>
                <a:gd name="T2" fmla="*/ 0 w 1277"/>
                <a:gd name="T3" fmla="*/ 0 h 1054"/>
                <a:gd name="T4" fmla="*/ 0 w 1277"/>
                <a:gd name="T5" fmla="*/ 0 h 1054"/>
                <a:gd name="T6" fmla="*/ 0 w 1277"/>
                <a:gd name="T7" fmla="*/ 0 h 1054"/>
                <a:gd name="T8" fmla="*/ 0 w 1277"/>
                <a:gd name="T9" fmla="*/ 0 h 1054"/>
                <a:gd name="T10" fmla="*/ 0 w 1277"/>
                <a:gd name="T11" fmla="*/ 0 h 1054"/>
                <a:gd name="T12" fmla="*/ 0 w 1277"/>
                <a:gd name="T13" fmla="*/ 0 h 1054"/>
                <a:gd name="T14" fmla="*/ 0 w 1277"/>
                <a:gd name="T15" fmla="*/ 0 h 1054"/>
                <a:gd name="T16" fmla="*/ 0 w 1277"/>
                <a:gd name="T17" fmla="*/ 0 h 1054"/>
                <a:gd name="T18" fmla="*/ 0 w 1277"/>
                <a:gd name="T19" fmla="*/ 0 h 1054"/>
                <a:gd name="T20" fmla="*/ 0 w 1277"/>
                <a:gd name="T21" fmla="*/ 0 h 1054"/>
                <a:gd name="T22" fmla="*/ 0 w 1277"/>
                <a:gd name="T23" fmla="*/ 0 h 1054"/>
                <a:gd name="T24" fmla="*/ 0 w 1277"/>
                <a:gd name="T25" fmla="*/ 0 h 1054"/>
                <a:gd name="T26" fmla="*/ 0 w 1277"/>
                <a:gd name="T27" fmla="*/ 0 h 1054"/>
                <a:gd name="T28" fmla="*/ 0 w 1277"/>
                <a:gd name="T29" fmla="*/ 0 h 1054"/>
                <a:gd name="T30" fmla="*/ 0 w 1277"/>
                <a:gd name="T31" fmla="*/ 0 h 1054"/>
                <a:gd name="T32" fmla="*/ 0 w 1277"/>
                <a:gd name="T33" fmla="*/ 0 h 1054"/>
                <a:gd name="T34" fmla="*/ 0 w 1277"/>
                <a:gd name="T35" fmla="*/ 0 h 1054"/>
                <a:gd name="T36" fmla="*/ 0 w 1277"/>
                <a:gd name="T37" fmla="*/ 0 h 1054"/>
                <a:gd name="T38" fmla="*/ 0 w 1277"/>
                <a:gd name="T39" fmla="*/ 0 h 1054"/>
                <a:gd name="T40" fmla="*/ 0 w 1277"/>
                <a:gd name="T41" fmla="*/ 0 h 1054"/>
                <a:gd name="T42" fmla="*/ 0 w 1277"/>
                <a:gd name="T43" fmla="*/ 0 h 1054"/>
                <a:gd name="T44" fmla="*/ 0 w 1277"/>
                <a:gd name="T45" fmla="*/ 0 h 1054"/>
                <a:gd name="T46" fmla="*/ 0 w 1277"/>
                <a:gd name="T47" fmla="*/ 0 h 1054"/>
                <a:gd name="T48" fmla="*/ 0 w 1277"/>
                <a:gd name="T49" fmla="*/ 0 h 1054"/>
                <a:gd name="T50" fmla="*/ 0 w 1277"/>
                <a:gd name="T51" fmla="*/ 0 h 1054"/>
                <a:gd name="T52" fmla="*/ 0 w 1277"/>
                <a:gd name="T53" fmla="*/ 0 h 1054"/>
                <a:gd name="T54" fmla="*/ 0 w 1277"/>
                <a:gd name="T55" fmla="*/ 0 h 1054"/>
                <a:gd name="T56" fmla="*/ 0 w 1277"/>
                <a:gd name="T57" fmla="*/ 0 h 1054"/>
                <a:gd name="T58" fmla="*/ 0 w 1277"/>
                <a:gd name="T59" fmla="*/ 0 h 1054"/>
                <a:gd name="T60" fmla="*/ 0 w 1277"/>
                <a:gd name="T61" fmla="*/ 0 h 1054"/>
                <a:gd name="T62" fmla="*/ 0 w 1277"/>
                <a:gd name="T63" fmla="*/ 0 h 1054"/>
                <a:gd name="T64" fmla="*/ 0 w 1277"/>
                <a:gd name="T65" fmla="*/ 0 h 1054"/>
                <a:gd name="T66" fmla="*/ 0 w 1277"/>
                <a:gd name="T67" fmla="*/ 0 h 1054"/>
                <a:gd name="T68" fmla="*/ 0 w 1277"/>
                <a:gd name="T69" fmla="*/ 0 h 1054"/>
                <a:gd name="T70" fmla="*/ 0 w 1277"/>
                <a:gd name="T71" fmla="*/ 0 h 1054"/>
                <a:gd name="T72" fmla="*/ 0 w 1277"/>
                <a:gd name="T73" fmla="*/ 0 h 1054"/>
                <a:gd name="T74" fmla="*/ 0 w 1277"/>
                <a:gd name="T75" fmla="*/ 0 h 1054"/>
                <a:gd name="T76" fmla="*/ 0 w 1277"/>
                <a:gd name="T77" fmla="*/ 0 h 1054"/>
                <a:gd name="T78" fmla="*/ 0 w 1277"/>
                <a:gd name="T79" fmla="*/ 0 h 1054"/>
                <a:gd name="T80" fmla="*/ 0 w 1277"/>
                <a:gd name="T81" fmla="*/ 0 h 1054"/>
                <a:gd name="T82" fmla="*/ 0 w 1277"/>
                <a:gd name="T83" fmla="*/ 0 h 1054"/>
                <a:gd name="T84" fmla="*/ 0 w 1277"/>
                <a:gd name="T85" fmla="*/ 0 h 1054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277"/>
                <a:gd name="T130" fmla="*/ 0 h 1054"/>
                <a:gd name="T131" fmla="*/ 1277 w 1277"/>
                <a:gd name="T132" fmla="*/ 1054 h 1054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277" h="1054">
                  <a:moveTo>
                    <a:pt x="452" y="116"/>
                  </a:moveTo>
                  <a:lnTo>
                    <a:pt x="422" y="113"/>
                  </a:lnTo>
                  <a:lnTo>
                    <a:pt x="391" y="103"/>
                  </a:lnTo>
                  <a:lnTo>
                    <a:pt x="359" y="92"/>
                  </a:lnTo>
                  <a:lnTo>
                    <a:pt x="327" y="78"/>
                  </a:lnTo>
                  <a:lnTo>
                    <a:pt x="294" y="61"/>
                  </a:lnTo>
                  <a:lnTo>
                    <a:pt x="260" y="44"/>
                  </a:lnTo>
                  <a:lnTo>
                    <a:pt x="228" y="29"/>
                  </a:lnTo>
                  <a:lnTo>
                    <a:pt x="196" y="18"/>
                  </a:lnTo>
                  <a:lnTo>
                    <a:pt x="163" y="6"/>
                  </a:lnTo>
                  <a:lnTo>
                    <a:pt x="135" y="0"/>
                  </a:lnTo>
                  <a:lnTo>
                    <a:pt x="106" y="0"/>
                  </a:lnTo>
                  <a:lnTo>
                    <a:pt x="82" y="8"/>
                  </a:lnTo>
                  <a:lnTo>
                    <a:pt x="57" y="23"/>
                  </a:lnTo>
                  <a:lnTo>
                    <a:pt x="36" y="48"/>
                  </a:lnTo>
                  <a:lnTo>
                    <a:pt x="19" y="82"/>
                  </a:lnTo>
                  <a:lnTo>
                    <a:pt x="5" y="132"/>
                  </a:lnTo>
                  <a:lnTo>
                    <a:pt x="0" y="177"/>
                  </a:lnTo>
                  <a:lnTo>
                    <a:pt x="15" y="221"/>
                  </a:lnTo>
                  <a:lnTo>
                    <a:pt x="42" y="253"/>
                  </a:lnTo>
                  <a:lnTo>
                    <a:pt x="82" y="282"/>
                  </a:lnTo>
                  <a:lnTo>
                    <a:pt x="127" y="307"/>
                  </a:lnTo>
                  <a:lnTo>
                    <a:pt x="182" y="327"/>
                  </a:lnTo>
                  <a:lnTo>
                    <a:pt x="239" y="346"/>
                  </a:lnTo>
                  <a:lnTo>
                    <a:pt x="296" y="365"/>
                  </a:lnTo>
                  <a:lnTo>
                    <a:pt x="350" y="385"/>
                  </a:lnTo>
                  <a:lnTo>
                    <a:pt x="399" y="404"/>
                  </a:lnTo>
                  <a:lnTo>
                    <a:pt x="441" y="426"/>
                  </a:lnTo>
                  <a:lnTo>
                    <a:pt x="471" y="455"/>
                  </a:lnTo>
                  <a:lnTo>
                    <a:pt x="488" y="485"/>
                  </a:lnTo>
                  <a:lnTo>
                    <a:pt x="490" y="525"/>
                  </a:lnTo>
                  <a:lnTo>
                    <a:pt x="471" y="571"/>
                  </a:lnTo>
                  <a:lnTo>
                    <a:pt x="435" y="626"/>
                  </a:lnTo>
                  <a:lnTo>
                    <a:pt x="384" y="679"/>
                  </a:lnTo>
                  <a:lnTo>
                    <a:pt x="332" y="723"/>
                  </a:lnTo>
                  <a:lnTo>
                    <a:pt x="281" y="757"/>
                  </a:lnTo>
                  <a:lnTo>
                    <a:pt x="234" y="784"/>
                  </a:lnTo>
                  <a:lnTo>
                    <a:pt x="188" y="803"/>
                  </a:lnTo>
                  <a:lnTo>
                    <a:pt x="146" y="818"/>
                  </a:lnTo>
                  <a:lnTo>
                    <a:pt x="106" y="827"/>
                  </a:lnTo>
                  <a:lnTo>
                    <a:pt x="74" y="837"/>
                  </a:lnTo>
                  <a:lnTo>
                    <a:pt x="45" y="843"/>
                  </a:lnTo>
                  <a:lnTo>
                    <a:pt x="25" y="848"/>
                  </a:lnTo>
                  <a:lnTo>
                    <a:pt x="11" y="852"/>
                  </a:lnTo>
                  <a:lnTo>
                    <a:pt x="9" y="862"/>
                  </a:lnTo>
                  <a:lnTo>
                    <a:pt x="13" y="873"/>
                  </a:lnTo>
                  <a:lnTo>
                    <a:pt x="30" y="890"/>
                  </a:lnTo>
                  <a:lnTo>
                    <a:pt x="59" y="913"/>
                  </a:lnTo>
                  <a:lnTo>
                    <a:pt x="99" y="945"/>
                  </a:lnTo>
                  <a:lnTo>
                    <a:pt x="150" y="974"/>
                  </a:lnTo>
                  <a:lnTo>
                    <a:pt x="215" y="1000"/>
                  </a:lnTo>
                  <a:lnTo>
                    <a:pt x="285" y="1019"/>
                  </a:lnTo>
                  <a:lnTo>
                    <a:pt x="367" y="1039"/>
                  </a:lnTo>
                  <a:lnTo>
                    <a:pt x="452" y="1048"/>
                  </a:lnTo>
                  <a:lnTo>
                    <a:pt x="543" y="1054"/>
                  </a:lnTo>
                  <a:lnTo>
                    <a:pt x="635" y="1054"/>
                  </a:lnTo>
                  <a:lnTo>
                    <a:pt x="728" y="1052"/>
                  </a:lnTo>
                  <a:lnTo>
                    <a:pt x="819" y="1040"/>
                  </a:lnTo>
                  <a:lnTo>
                    <a:pt x="906" y="1025"/>
                  </a:lnTo>
                  <a:lnTo>
                    <a:pt x="988" y="1004"/>
                  </a:lnTo>
                  <a:lnTo>
                    <a:pt x="1066" y="978"/>
                  </a:lnTo>
                  <a:lnTo>
                    <a:pt x="1133" y="945"/>
                  </a:lnTo>
                  <a:lnTo>
                    <a:pt x="1188" y="909"/>
                  </a:lnTo>
                  <a:lnTo>
                    <a:pt x="1233" y="864"/>
                  </a:lnTo>
                  <a:lnTo>
                    <a:pt x="1264" y="814"/>
                  </a:lnTo>
                  <a:lnTo>
                    <a:pt x="1277" y="772"/>
                  </a:lnTo>
                  <a:lnTo>
                    <a:pt x="1277" y="750"/>
                  </a:lnTo>
                  <a:lnTo>
                    <a:pt x="1262" y="742"/>
                  </a:lnTo>
                  <a:lnTo>
                    <a:pt x="1237" y="750"/>
                  </a:lnTo>
                  <a:lnTo>
                    <a:pt x="1203" y="769"/>
                  </a:lnTo>
                  <a:lnTo>
                    <a:pt x="1161" y="793"/>
                  </a:lnTo>
                  <a:lnTo>
                    <a:pt x="1116" y="824"/>
                  </a:lnTo>
                  <a:lnTo>
                    <a:pt x="1066" y="858"/>
                  </a:lnTo>
                  <a:lnTo>
                    <a:pt x="1013" y="890"/>
                  </a:lnTo>
                  <a:lnTo>
                    <a:pt x="962" y="917"/>
                  </a:lnTo>
                  <a:lnTo>
                    <a:pt x="908" y="936"/>
                  </a:lnTo>
                  <a:lnTo>
                    <a:pt x="863" y="945"/>
                  </a:lnTo>
                  <a:lnTo>
                    <a:pt x="821" y="942"/>
                  </a:lnTo>
                  <a:lnTo>
                    <a:pt x="789" y="923"/>
                  </a:lnTo>
                  <a:lnTo>
                    <a:pt x="762" y="881"/>
                  </a:lnTo>
                  <a:lnTo>
                    <a:pt x="751" y="820"/>
                  </a:lnTo>
                  <a:lnTo>
                    <a:pt x="743" y="750"/>
                  </a:lnTo>
                  <a:lnTo>
                    <a:pt x="743" y="689"/>
                  </a:lnTo>
                  <a:lnTo>
                    <a:pt x="747" y="635"/>
                  </a:lnTo>
                  <a:lnTo>
                    <a:pt x="758" y="590"/>
                  </a:lnTo>
                  <a:lnTo>
                    <a:pt x="771" y="550"/>
                  </a:lnTo>
                  <a:lnTo>
                    <a:pt x="791" y="518"/>
                  </a:lnTo>
                  <a:lnTo>
                    <a:pt x="811" y="489"/>
                  </a:lnTo>
                  <a:lnTo>
                    <a:pt x="840" y="466"/>
                  </a:lnTo>
                  <a:lnTo>
                    <a:pt x="868" y="445"/>
                  </a:lnTo>
                  <a:lnTo>
                    <a:pt x="903" y="426"/>
                  </a:lnTo>
                  <a:lnTo>
                    <a:pt x="937" y="411"/>
                  </a:lnTo>
                  <a:lnTo>
                    <a:pt x="979" y="396"/>
                  </a:lnTo>
                  <a:lnTo>
                    <a:pt x="1020" y="379"/>
                  </a:lnTo>
                  <a:lnTo>
                    <a:pt x="1066" y="364"/>
                  </a:lnTo>
                  <a:lnTo>
                    <a:pt x="1114" y="346"/>
                  </a:lnTo>
                  <a:lnTo>
                    <a:pt x="1165" y="327"/>
                  </a:lnTo>
                  <a:lnTo>
                    <a:pt x="1205" y="305"/>
                  </a:lnTo>
                  <a:lnTo>
                    <a:pt x="1231" y="282"/>
                  </a:lnTo>
                  <a:lnTo>
                    <a:pt x="1241" y="255"/>
                  </a:lnTo>
                  <a:lnTo>
                    <a:pt x="1237" y="231"/>
                  </a:lnTo>
                  <a:lnTo>
                    <a:pt x="1222" y="206"/>
                  </a:lnTo>
                  <a:lnTo>
                    <a:pt x="1199" y="183"/>
                  </a:lnTo>
                  <a:lnTo>
                    <a:pt x="1169" y="158"/>
                  </a:lnTo>
                  <a:lnTo>
                    <a:pt x="1133" y="137"/>
                  </a:lnTo>
                  <a:lnTo>
                    <a:pt x="1091" y="118"/>
                  </a:lnTo>
                  <a:lnTo>
                    <a:pt x="1047" y="101"/>
                  </a:lnTo>
                  <a:lnTo>
                    <a:pt x="1001" y="88"/>
                  </a:lnTo>
                  <a:lnTo>
                    <a:pt x="962" y="78"/>
                  </a:lnTo>
                  <a:lnTo>
                    <a:pt x="920" y="71"/>
                  </a:lnTo>
                  <a:lnTo>
                    <a:pt x="886" y="71"/>
                  </a:lnTo>
                  <a:lnTo>
                    <a:pt x="859" y="75"/>
                  </a:lnTo>
                  <a:lnTo>
                    <a:pt x="840" y="84"/>
                  </a:lnTo>
                  <a:lnTo>
                    <a:pt x="823" y="94"/>
                  </a:lnTo>
                  <a:lnTo>
                    <a:pt x="802" y="103"/>
                  </a:lnTo>
                  <a:lnTo>
                    <a:pt x="775" y="109"/>
                  </a:lnTo>
                  <a:lnTo>
                    <a:pt x="749" y="116"/>
                  </a:lnTo>
                  <a:lnTo>
                    <a:pt x="716" y="118"/>
                  </a:lnTo>
                  <a:lnTo>
                    <a:pt x="684" y="122"/>
                  </a:lnTo>
                  <a:lnTo>
                    <a:pt x="650" y="122"/>
                  </a:lnTo>
                  <a:lnTo>
                    <a:pt x="618" y="124"/>
                  </a:lnTo>
                  <a:lnTo>
                    <a:pt x="583" y="122"/>
                  </a:lnTo>
                  <a:lnTo>
                    <a:pt x="553" y="122"/>
                  </a:lnTo>
                  <a:lnTo>
                    <a:pt x="524" y="120"/>
                  </a:lnTo>
                  <a:lnTo>
                    <a:pt x="502" y="120"/>
                  </a:lnTo>
                  <a:lnTo>
                    <a:pt x="481" y="118"/>
                  </a:lnTo>
                  <a:lnTo>
                    <a:pt x="464" y="116"/>
                  </a:lnTo>
                  <a:lnTo>
                    <a:pt x="454" y="116"/>
                  </a:lnTo>
                  <a:lnTo>
                    <a:pt x="452" y="11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0" name="Freeform 7">
              <a:extLst>
                <a:ext uri="{FF2B5EF4-FFF2-40B4-BE49-F238E27FC236}">
                  <a16:creationId xmlns:a16="http://schemas.microsoft.com/office/drawing/2014/main" id="{697C1624-D221-1811-BBAF-981C4E2BCC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39" y="902"/>
              <a:ext cx="16" cy="23"/>
            </a:xfrm>
            <a:custGeom>
              <a:avLst/>
              <a:gdLst>
                <a:gd name="T0" fmla="*/ 0 w 52"/>
                <a:gd name="T1" fmla="*/ 0 h 84"/>
                <a:gd name="T2" fmla="*/ 0 w 52"/>
                <a:gd name="T3" fmla="*/ 0 h 84"/>
                <a:gd name="T4" fmla="*/ 0 w 52"/>
                <a:gd name="T5" fmla="*/ 0 h 84"/>
                <a:gd name="T6" fmla="*/ 0 w 52"/>
                <a:gd name="T7" fmla="*/ 0 h 84"/>
                <a:gd name="T8" fmla="*/ 0 w 52"/>
                <a:gd name="T9" fmla="*/ 0 h 84"/>
                <a:gd name="T10" fmla="*/ 0 w 52"/>
                <a:gd name="T11" fmla="*/ 0 h 84"/>
                <a:gd name="T12" fmla="*/ 0 w 52"/>
                <a:gd name="T13" fmla="*/ 0 h 84"/>
                <a:gd name="T14" fmla="*/ 0 w 52"/>
                <a:gd name="T15" fmla="*/ 0 h 84"/>
                <a:gd name="T16" fmla="*/ 0 w 52"/>
                <a:gd name="T17" fmla="*/ 0 h 84"/>
                <a:gd name="T18" fmla="*/ 0 w 52"/>
                <a:gd name="T19" fmla="*/ 0 h 84"/>
                <a:gd name="T20" fmla="*/ 0 w 52"/>
                <a:gd name="T21" fmla="*/ 0 h 84"/>
                <a:gd name="T22" fmla="*/ 0 w 52"/>
                <a:gd name="T23" fmla="*/ 0 h 84"/>
                <a:gd name="T24" fmla="*/ 0 w 52"/>
                <a:gd name="T25" fmla="*/ 0 h 84"/>
                <a:gd name="T26" fmla="*/ 0 w 52"/>
                <a:gd name="T27" fmla="*/ 0 h 84"/>
                <a:gd name="T28" fmla="*/ 0 w 52"/>
                <a:gd name="T29" fmla="*/ 0 h 84"/>
                <a:gd name="T30" fmla="*/ 0 w 52"/>
                <a:gd name="T31" fmla="*/ 0 h 84"/>
                <a:gd name="T32" fmla="*/ 0 w 52"/>
                <a:gd name="T33" fmla="*/ 0 h 84"/>
                <a:gd name="T34" fmla="*/ 0 w 52"/>
                <a:gd name="T35" fmla="*/ 0 h 84"/>
                <a:gd name="T36" fmla="*/ 0 w 52"/>
                <a:gd name="T37" fmla="*/ 0 h 84"/>
                <a:gd name="T38" fmla="*/ 0 w 52"/>
                <a:gd name="T39" fmla="*/ 0 h 84"/>
                <a:gd name="T40" fmla="*/ 0 w 52"/>
                <a:gd name="T41" fmla="*/ 0 h 84"/>
                <a:gd name="T42" fmla="*/ 0 w 52"/>
                <a:gd name="T43" fmla="*/ 0 h 84"/>
                <a:gd name="T44" fmla="*/ 0 w 52"/>
                <a:gd name="T45" fmla="*/ 0 h 84"/>
                <a:gd name="T46" fmla="*/ 0 w 52"/>
                <a:gd name="T47" fmla="*/ 0 h 84"/>
                <a:gd name="T48" fmla="*/ 0 w 52"/>
                <a:gd name="T49" fmla="*/ 0 h 84"/>
                <a:gd name="T50" fmla="*/ 0 w 52"/>
                <a:gd name="T51" fmla="*/ 0 h 8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52"/>
                <a:gd name="T79" fmla="*/ 0 h 84"/>
                <a:gd name="T80" fmla="*/ 52 w 52"/>
                <a:gd name="T81" fmla="*/ 84 h 8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52" h="84">
                  <a:moveTo>
                    <a:pt x="12" y="2"/>
                  </a:moveTo>
                  <a:lnTo>
                    <a:pt x="16" y="0"/>
                  </a:lnTo>
                  <a:lnTo>
                    <a:pt x="21" y="4"/>
                  </a:lnTo>
                  <a:lnTo>
                    <a:pt x="29" y="8"/>
                  </a:lnTo>
                  <a:lnTo>
                    <a:pt x="35" y="17"/>
                  </a:lnTo>
                  <a:lnTo>
                    <a:pt x="40" y="23"/>
                  </a:lnTo>
                  <a:lnTo>
                    <a:pt x="46" y="32"/>
                  </a:lnTo>
                  <a:lnTo>
                    <a:pt x="48" y="42"/>
                  </a:lnTo>
                  <a:lnTo>
                    <a:pt x="52" y="50"/>
                  </a:lnTo>
                  <a:lnTo>
                    <a:pt x="52" y="61"/>
                  </a:lnTo>
                  <a:lnTo>
                    <a:pt x="52" y="72"/>
                  </a:lnTo>
                  <a:lnTo>
                    <a:pt x="46" y="78"/>
                  </a:lnTo>
                  <a:lnTo>
                    <a:pt x="38" y="84"/>
                  </a:lnTo>
                  <a:lnTo>
                    <a:pt x="29" y="84"/>
                  </a:lnTo>
                  <a:lnTo>
                    <a:pt x="19" y="80"/>
                  </a:lnTo>
                  <a:lnTo>
                    <a:pt x="10" y="74"/>
                  </a:lnTo>
                  <a:lnTo>
                    <a:pt x="0" y="65"/>
                  </a:lnTo>
                  <a:lnTo>
                    <a:pt x="0" y="59"/>
                  </a:lnTo>
                  <a:lnTo>
                    <a:pt x="0" y="51"/>
                  </a:lnTo>
                  <a:lnTo>
                    <a:pt x="2" y="40"/>
                  </a:lnTo>
                  <a:lnTo>
                    <a:pt x="6" y="31"/>
                  </a:lnTo>
                  <a:lnTo>
                    <a:pt x="6" y="17"/>
                  </a:lnTo>
                  <a:lnTo>
                    <a:pt x="10" y="10"/>
                  </a:lnTo>
                  <a:lnTo>
                    <a:pt x="10" y="4"/>
                  </a:lnTo>
                  <a:lnTo>
                    <a:pt x="12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1" name="Freeform 8">
              <a:extLst>
                <a:ext uri="{FF2B5EF4-FFF2-40B4-BE49-F238E27FC236}">
                  <a16:creationId xmlns:a16="http://schemas.microsoft.com/office/drawing/2014/main" id="{3B6D4A7C-53A1-A4AA-D70E-9B4B926181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25" y="913"/>
              <a:ext cx="82" cy="33"/>
            </a:xfrm>
            <a:custGeom>
              <a:avLst/>
              <a:gdLst>
                <a:gd name="T0" fmla="*/ 0 w 268"/>
                <a:gd name="T1" fmla="*/ 0 h 118"/>
                <a:gd name="T2" fmla="*/ 0 w 268"/>
                <a:gd name="T3" fmla="*/ 0 h 118"/>
                <a:gd name="T4" fmla="*/ 0 w 268"/>
                <a:gd name="T5" fmla="*/ 0 h 118"/>
                <a:gd name="T6" fmla="*/ 0 w 268"/>
                <a:gd name="T7" fmla="*/ 0 h 118"/>
                <a:gd name="T8" fmla="*/ 0 w 268"/>
                <a:gd name="T9" fmla="*/ 0 h 118"/>
                <a:gd name="T10" fmla="*/ 0 w 268"/>
                <a:gd name="T11" fmla="*/ 0 h 118"/>
                <a:gd name="T12" fmla="*/ 0 w 268"/>
                <a:gd name="T13" fmla="*/ 0 h 118"/>
                <a:gd name="T14" fmla="*/ 0 w 268"/>
                <a:gd name="T15" fmla="*/ 0 h 118"/>
                <a:gd name="T16" fmla="*/ 0 w 268"/>
                <a:gd name="T17" fmla="*/ 0 h 118"/>
                <a:gd name="T18" fmla="*/ 0 w 268"/>
                <a:gd name="T19" fmla="*/ 0 h 118"/>
                <a:gd name="T20" fmla="*/ 0 w 268"/>
                <a:gd name="T21" fmla="*/ 0 h 118"/>
                <a:gd name="T22" fmla="*/ 0 w 268"/>
                <a:gd name="T23" fmla="*/ 0 h 118"/>
                <a:gd name="T24" fmla="*/ 0 w 268"/>
                <a:gd name="T25" fmla="*/ 0 h 118"/>
                <a:gd name="T26" fmla="*/ 0 w 268"/>
                <a:gd name="T27" fmla="*/ 0 h 118"/>
                <a:gd name="T28" fmla="*/ 0 w 268"/>
                <a:gd name="T29" fmla="*/ 0 h 118"/>
                <a:gd name="T30" fmla="*/ 0 w 268"/>
                <a:gd name="T31" fmla="*/ 0 h 118"/>
                <a:gd name="T32" fmla="*/ 0 w 268"/>
                <a:gd name="T33" fmla="*/ 0 h 118"/>
                <a:gd name="T34" fmla="*/ 0 w 268"/>
                <a:gd name="T35" fmla="*/ 0 h 118"/>
                <a:gd name="T36" fmla="*/ 0 w 268"/>
                <a:gd name="T37" fmla="*/ 0 h 118"/>
                <a:gd name="T38" fmla="*/ 0 w 268"/>
                <a:gd name="T39" fmla="*/ 0 h 118"/>
                <a:gd name="T40" fmla="*/ 0 w 268"/>
                <a:gd name="T41" fmla="*/ 0 h 118"/>
                <a:gd name="T42" fmla="*/ 0 w 268"/>
                <a:gd name="T43" fmla="*/ 0 h 118"/>
                <a:gd name="T44" fmla="*/ 0 w 268"/>
                <a:gd name="T45" fmla="*/ 0 h 118"/>
                <a:gd name="T46" fmla="*/ 0 w 268"/>
                <a:gd name="T47" fmla="*/ 0 h 118"/>
                <a:gd name="T48" fmla="*/ 0 w 268"/>
                <a:gd name="T49" fmla="*/ 0 h 118"/>
                <a:gd name="T50" fmla="*/ 0 w 268"/>
                <a:gd name="T51" fmla="*/ 0 h 118"/>
                <a:gd name="T52" fmla="*/ 0 w 268"/>
                <a:gd name="T53" fmla="*/ 0 h 118"/>
                <a:gd name="T54" fmla="*/ 0 w 268"/>
                <a:gd name="T55" fmla="*/ 0 h 118"/>
                <a:gd name="T56" fmla="*/ 0 w 268"/>
                <a:gd name="T57" fmla="*/ 0 h 118"/>
                <a:gd name="T58" fmla="*/ 0 w 268"/>
                <a:gd name="T59" fmla="*/ 0 h 118"/>
                <a:gd name="T60" fmla="*/ 0 w 268"/>
                <a:gd name="T61" fmla="*/ 0 h 118"/>
                <a:gd name="T62" fmla="*/ 0 w 268"/>
                <a:gd name="T63" fmla="*/ 0 h 11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68"/>
                <a:gd name="T97" fmla="*/ 0 h 118"/>
                <a:gd name="T98" fmla="*/ 268 w 268"/>
                <a:gd name="T99" fmla="*/ 118 h 11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68" h="118">
                  <a:moveTo>
                    <a:pt x="7" y="0"/>
                  </a:moveTo>
                  <a:lnTo>
                    <a:pt x="9" y="0"/>
                  </a:lnTo>
                  <a:lnTo>
                    <a:pt x="15" y="0"/>
                  </a:lnTo>
                  <a:lnTo>
                    <a:pt x="21" y="0"/>
                  </a:lnTo>
                  <a:lnTo>
                    <a:pt x="24" y="0"/>
                  </a:lnTo>
                  <a:lnTo>
                    <a:pt x="22" y="15"/>
                  </a:lnTo>
                  <a:lnTo>
                    <a:pt x="24" y="29"/>
                  </a:lnTo>
                  <a:lnTo>
                    <a:pt x="26" y="40"/>
                  </a:lnTo>
                  <a:lnTo>
                    <a:pt x="34" y="51"/>
                  </a:lnTo>
                  <a:lnTo>
                    <a:pt x="41" y="59"/>
                  </a:lnTo>
                  <a:lnTo>
                    <a:pt x="53" y="67"/>
                  </a:lnTo>
                  <a:lnTo>
                    <a:pt x="64" y="70"/>
                  </a:lnTo>
                  <a:lnTo>
                    <a:pt x="80" y="76"/>
                  </a:lnTo>
                  <a:lnTo>
                    <a:pt x="91" y="76"/>
                  </a:lnTo>
                  <a:lnTo>
                    <a:pt x="106" y="78"/>
                  </a:lnTo>
                  <a:lnTo>
                    <a:pt x="121" y="76"/>
                  </a:lnTo>
                  <a:lnTo>
                    <a:pt x="137" y="76"/>
                  </a:lnTo>
                  <a:lnTo>
                    <a:pt x="150" y="72"/>
                  </a:lnTo>
                  <a:lnTo>
                    <a:pt x="163" y="70"/>
                  </a:lnTo>
                  <a:lnTo>
                    <a:pt x="175" y="67"/>
                  </a:lnTo>
                  <a:lnTo>
                    <a:pt x="188" y="63"/>
                  </a:lnTo>
                  <a:lnTo>
                    <a:pt x="194" y="57"/>
                  </a:lnTo>
                  <a:lnTo>
                    <a:pt x="201" y="53"/>
                  </a:lnTo>
                  <a:lnTo>
                    <a:pt x="211" y="48"/>
                  </a:lnTo>
                  <a:lnTo>
                    <a:pt x="218" y="44"/>
                  </a:lnTo>
                  <a:lnTo>
                    <a:pt x="226" y="38"/>
                  </a:lnTo>
                  <a:lnTo>
                    <a:pt x="235" y="34"/>
                  </a:lnTo>
                  <a:lnTo>
                    <a:pt x="243" y="30"/>
                  </a:lnTo>
                  <a:lnTo>
                    <a:pt x="252" y="29"/>
                  </a:lnTo>
                  <a:lnTo>
                    <a:pt x="258" y="34"/>
                  </a:lnTo>
                  <a:lnTo>
                    <a:pt x="268" y="42"/>
                  </a:lnTo>
                  <a:lnTo>
                    <a:pt x="254" y="48"/>
                  </a:lnTo>
                  <a:lnTo>
                    <a:pt x="245" y="57"/>
                  </a:lnTo>
                  <a:lnTo>
                    <a:pt x="232" y="65"/>
                  </a:lnTo>
                  <a:lnTo>
                    <a:pt x="220" y="72"/>
                  </a:lnTo>
                  <a:lnTo>
                    <a:pt x="207" y="78"/>
                  </a:lnTo>
                  <a:lnTo>
                    <a:pt x="195" y="86"/>
                  </a:lnTo>
                  <a:lnTo>
                    <a:pt x="184" y="91"/>
                  </a:lnTo>
                  <a:lnTo>
                    <a:pt x="171" y="97"/>
                  </a:lnTo>
                  <a:lnTo>
                    <a:pt x="156" y="101"/>
                  </a:lnTo>
                  <a:lnTo>
                    <a:pt x="144" y="105"/>
                  </a:lnTo>
                  <a:lnTo>
                    <a:pt x="129" y="108"/>
                  </a:lnTo>
                  <a:lnTo>
                    <a:pt x="118" y="112"/>
                  </a:lnTo>
                  <a:lnTo>
                    <a:pt x="102" y="114"/>
                  </a:lnTo>
                  <a:lnTo>
                    <a:pt x="89" y="116"/>
                  </a:lnTo>
                  <a:lnTo>
                    <a:pt x="76" y="118"/>
                  </a:lnTo>
                  <a:lnTo>
                    <a:pt x="62" y="118"/>
                  </a:lnTo>
                  <a:lnTo>
                    <a:pt x="53" y="118"/>
                  </a:lnTo>
                  <a:lnTo>
                    <a:pt x="43" y="116"/>
                  </a:lnTo>
                  <a:lnTo>
                    <a:pt x="34" y="112"/>
                  </a:lnTo>
                  <a:lnTo>
                    <a:pt x="28" y="108"/>
                  </a:lnTo>
                  <a:lnTo>
                    <a:pt x="21" y="101"/>
                  </a:lnTo>
                  <a:lnTo>
                    <a:pt x="15" y="95"/>
                  </a:lnTo>
                  <a:lnTo>
                    <a:pt x="11" y="86"/>
                  </a:lnTo>
                  <a:lnTo>
                    <a:pt x="7" y="78"/>
                  </a:lnTo>
                  <a:lnTo>
                    <a:pt x="3" y="67"/>
                  </a:lnTo>
                  <a:lnTo>
                    <a:pt x="2" y="57"/>
                  </a:lnTo>
                  <a:lnTo>
                    <a:pt x="0" y="48"/>
                  </a:lnTo>
                  <a:lnTo>
                    <a:pt x="0" y="38"/>
                  </a:lnTo>
                  <a:lnTo>
                    <a:pt x="0" y="27"/>
                  </a:lnTo>
                  <a:lnTo>
                    <a:pt x="2" y="17"/>
                  </a:lnTo>
                  <a:lnTo>
                    <a:pt x="3" y="8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2" name="Freeform 9">
              <a:extLst>
                <a:ext uri="{FF2B5EF4-FFF2-40B4-BE49-F238E27FC236}">
                  <a16:creationId xmlns:a16="http://schemas.microsoft.com/office/drawing/2014/main" id="{7CBEFAC5-C637-C0F3-C003-28A9D83096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34" y="886"/>
              <a:ext cx="122" cy="73"/>
            </a:xfrm>
            <a:custGeom>
              <a:avLst/>
              <a:gdLst>
                <a:gd name="T0" fmla="*/ 0 w 399"/>
                <a:gd name="T1" fmla="*/ 0 h 258"/>
                <a:gd name="T2" fmla="*/ 0 w 399"/>
                <a:gd name="T3" fmla="*/ 0 h 258"/>
                <a:gd name="T4" fmla="*/ 0 w 399"/>
                <a:gd name="T5" fmla="*/ 0 h 258"/>
                <a:gd name="T6" fmla="*/ 0 w 399"/>
                <a:gd name="T7" fmla="*/ 0 h 258"/>
                <a:gd name="T8" fmla="*/ 0 w 399"/>
                <a:gd name="T9" fmla="*/ 0 h 258"/>
                <a:gd name="T10" fmla="*/ 0 w 399"/>
                <a:gd name="T11" fmla="*/ 0 h 258"/>
                <a:gd name="T12" fmla="*/ 0 w 399"/>
                <a:gd name="T13" fmla="*/ 0 h 258"/>
                <a:gd name="T14" fmla="*/ 0 w 399"/>
                <a:gd name="T15" fmla="*/ 0 h 258"/>
                <a:gd name="T16" fmla="*/ 0 w 399"/>
                <a:gd name="T17" fmla="*/ 0 h 258"/>
                <a:gd name="T18" fmla="*/ 0 w 399"/>
                <a:gd name="T19" fmla="*/ 0 h 258"/>
                <a:gd name="T20" fmla="*/ 0 w 399"/>
                <a:gd name="T21" fmla="*/ 0 h 258"/>
                <a:gd name="T22" fmla="*/ 0 w 399"/>
                <a:gd name="T23" fmla="*/ 0 h 258"/>
                <a:gd name="T24" fmla="*/ 0 w 399"/>
                <a:gd name="T25" fmla="*/ 0 h 258"/>
                <a:gd name="T26" fmla="*/ 0 w 399"/>
                <a:gd name="T27" fmla="*/ 0 h 258"/>
                <a:gd name="T28" fmla="*/ 0 w 399"/>
                <a:gd name="T29" fmla="*/ 0 h 258"/>
                <a:gd name="T30" fmla="*/ 0 w 399"/>
                <a:gd name="T31" fmla="*/ 0 h 258"/>
                <a:gd name="T32" fmla="*/ 0 w 399"/>
                <a:gd name="T33" fmla="*/ 0 h 258"/>
                <a:gd name="T34" fmla="*/ 0 w 399"/>
                <a:gd name="T35" fmla="*/ 0 h 258"/>
                <a:gd name="T36" fmla="*/ 0 w 399"/>
                <a:gd name="T37" fmla="*/ 0 h 258"/>
                <a:gd name="T38" fmla="*/ 0 w 399"/>
                <a:gd name="T39" fmla="*/ 0 h 258"/>
                <a:gd name="T40" fmla="*/ 0 w 399"/>
                <a:gd name="T41" fmla="*/ 0 h 258"/>
                <a:gd name="T42" fmla="*/ 0 w 399"/>
                <a:gd name="T43" fmla="*/ 0 h 258"/>
                <a:gd name="T44" fmla="*/ 0 w 399"/>
                <a:gd name="T45" fmla="*/ 0 h 258"/>
                <a:gd name="T46" fmla="*/ 0 w 399"/>
                <a:gd name="T47" fmla="*/ 0 h 258"/>
                <a:gd name="T48" fmla="*/ 0 w 399"/>
                <a:gd name="T49" fmla="*/ 0 h 258"/>
                <a:gd name="T50" fmla="*/ 0 w 399"/>
                <a:gd name="T51" fmla="*/ 0 h 258"/>
                <a:gd name="T52" fmla="*/ 0 w 399"/>
                <a:gd name="T53" fmla="*/ 0 h 258"/>
                <a:gd name="T54" fmla="*/ 0 w 399"/>
                <a:gd name="T55" fmla="*/ 0 h 258"/>
                <a:gd name="T56" fmla="*/ 0 w 399"/>
                <a:gd name="T57" fmla="*/ 0 h 258"/>
                <a:gd name="T58" fmla="*/ 0 w 399"/>
                <a:gd name="T59" fmla="*/ 0 h 258"/>
                <a:gd name="T60" fmla="*/ 0 w 399"/>
                <a:gd name="T61" fmla="*/ 0 h 258"/>
                <a:gd name="T62" fmla="*/ 0 w 399"/>
                <a:gd name="T63" fmla="*/ 0 h 258"/>
                <a:gd name="T64" fmla="*/ 0 w 399"/>
                <a:gd name="T65" fmla="*/ 0 h 258"/>
                <a:gd name="T66" fmla="*/ 0 w 399"/>
                <a:gd name="T67" fmla="*/ 0 h 258"/>
                <a:gd name="T68" fmla="*/ 0 w 399"/>
                <a:gd name="T69" fmla="*/ 0 h 258"/>
                <a:gd name="T70" fmla="*/ 0 w 399"/>
                <a:gd name="T71" fmla="*/ 0 h 258"/>
                <a:gd name="T72" fmla="*/ 0 w 399"/>
                <a:gd name="T73" fmla="*/ 0 h 258"/>
                <a:gd name="T74" fmla="*/ 0 w 399"/>
                <a:gd name="T75" fmla="*/ 0 h 258"/>
                <a:gd name="T76" fmla="*/ 0 w 399"/>
                <a:gd name="T77" fmla="*/ 0 h 258"/>
                <a:gd name="T78" fmla="*/ 0 w 399"/>
                <a:gd name="T79" fmla="*/ 0 h 258"/>
                <a:gd name="T80" fmla="*/ 0 w 399"/>
                <a:gd name="T81" fmla="*/ 0 h 258"/>
                <a:gd name="T82" fmla="*/ 0 w 399"/>
                <a:gd name="T83" fmla="*/ 0 h 258"/>
                <a:gd name="T84" fmla="*/ 0 w 399"/>
                <a:gd name="T85" fmla="*/ 0 h 258"/>
                <a:gd name="T86" fmla="*/ 0 w 399"/>
                <a:gd name="T87" fmla="*/ 0 h 258"/>
                <a:gd name="T88" fmla="*/ 0 w 399"/>
                <a:gd name="T89" fmla="*/ 0 h 258"/>
                <a:gd name="T90" fmla="*/ 0 w 399"/>
                <a:gd name="T91" fmla="*/ 0 h 25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399"/>
                <a:gd name="T139" fmla="*/ 0 h 258"/>
                <a:gd name="T140" fmla="*/ 399 w 399"/>
                <a:gd name="T141" fmla="*/ 258 h 258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399" h="258">
                  <a:moveTo>
                    <a:pt x="262" y="6"/>
                  </a:moveTo>
                  <a:lnTo>
                    <a:pt x="279" y="0"/>
                  </a:lnTo>
                  <a:lnTo>
                    <a:pt x="296" y="2"/>
                  </a:lnTo>
                  <a:lnTo>
                    <a:pt x="313" y="6"/>
                  </a:lnTo>
                  <a:lnTo>
                    <a:pt x="330" y="13"/>
                  </a:lnTo>
                  <a:lnTo>
                    <a:pt x="346" y="23"/>
                  </a:lnTo>
                  <a:lnTo>
                    <a:pt x="361" y="34"/>
                  </a:lnTo>
                  <a:lnTo>
                    <a:pt x="372" y="47"/>
                  </a:lnTo>
                  <a:lnTo>
                    <a:pt x="384" y="63"/>
                  </a:lnTo>
                  <a:lnTo>
                    <a:pt x="389" y="78"/>
                  </a:lnTo>
                  <a:lnTo>
                    <a:pt x="395" y="95"/>
                  </a:lnTo>
                  <a:lnTo>
                    <a:pt x="399" y="110"/>
                  </a:lnTo>
                  <a:lnTo>
                    <a:pt x="399" y="127"/>
                  </a:lnTo>
                  <a:lnTo>
                    <a:pt x="393" y="144"/>
                  </a:lnTo>
                  <a:lnTo>
                    <a:pt x="386" y="160"/>
                  </a:lnTo>
                  <a:lnTo>
                    <a:pt x="372" y="175"/>
                  </a:lnTo>
                  <a:lnTo>
                    <a:pt x="357" y="190"/>
                  </a:lnTo>
                  <a:lnTo>
                    <a:pt x="348" y="198"/>
                  </a:lnTo>
                  <a:lnTo>
                    <a:pt x="342" y="203"/>
                  </a:lnTo>
                  <a:lnTo>
                    <a:pt x="334" y="211"/>
                  </a:lnTo>
                  <a:lnTo>
                    <a:pt x="325" y="217"/>
                  </a:lnTo>
                  <a:lnTo>
                    <a:pt x="315" y="222"/>
                  </a:lnTo>
                  <a:lnTo>
                    <a:pt x="306" y="228"/>
                  </a:lnTo>
                  <a:lnTo>
                    <a:pt x="296" y="234"/>
                  </a:lnTo>
                  <a:lnTo>
                    <a:pt x="287" y="239"/>
                  </a:lnTo>
                  <a:lnTo>
                    <a:pt x="273" y="241"/>
                  </a:lnTo>
                  <a:lnTo>
                    <a:pt x="264" y="245"/>
                  </a:lnTo>
                  <a:lnTo>
                    <a:pt x="253" y="249"/>
                  </a:lnTo>
                  <a:lnTo>
                    <a:pt x="243" y="253"/>
                  </a:lnTo>
                  <a:lnTo>
                    <a:pt x="232" y="253"/>
                  </a:lnTo>
                  <a:lnTo>
                    <a:pt x="222" y="255"/>
                  </a:lnTo>
                  <a:lnTo>
                    <a:pt x="213" y="257"/>
                  </a:lnTo>
                  <a:lnTo>
                    <a:pt x="203" y="258"/>
                  </a:lnTo>
                  <a:lnTo>
                    <a:pt x="188" y="253"/>
                  </a:lnTo>
                  <a:lnTo>
                    <a:pt x="171" y="251"/>
                  </a:lnTo>
                  <a:lnTo>
                    <a:pt x="156" y="245"/>
                  </a:lnTo>
                  <a:lnTo>
                    <a:pt x="138" y="239"/>
                  </a:lnTo>
                  <a:lnTo>
                    <a:pt x="123" y="232"/>
                  </a:lnTo>
                  <a:lnTo>
                    <a:pt x="110" y="226"/>
                  </a:lnTo>
                  <a:lnTo>
                    <a:pt x="95" y="217"/>
                  </a:lnTo>
                  <a:lnTo>
                    <a:pt x="83" y="207"/>
                  </a:lnTo>
                  <a:lnTo>
                    <a:pt x="68" y="196"/>
                  </a:lnTo>
                  <a:lnTo>
                    <a:pt x="55" y="184"/>
                  </a:lnTo>
                  <a:lnTo>
                    <a:pt x="43" y="171"/>
                  </a:lnTo>
                  <a:lnTo>
                    <a:pt x="34" y="160"/>
                  </a:lnTo>
                  <a:lnTo>
                    <a:pt x="23" y="144"/>
                  </a:lnTo>
                  <a:lnTo>
                    <a:pt x="15" y="131"/>
                  </a:lnTo>
                  <a:lnTo>
                    <a:pt x="5" y="114"/>
                  </a:lnTo>
                  <a:lnTo>
                    <a:pt x="0" y="99"/>
                  </a:lnTo>
                  <a:lnTo>
                    <a:pt x="4" y="89"/>
                  </a:lnTo>
                  <a:lnTo>
                    <a:pt x="9" y="82"/>
                  </a:lnTo>
                  <a:lnTo>
                    <a:pt x="21" y="99"/>
                  </a:lnTo>
                  <a:lnTo>
                    <a:pt x="32" y="116"/>
                  </a:lnTo>
                  <a:lnTo>
                    <a:pt x="47" y="131"/>
                  </a:lnTo>
                  <a:lnTo>
                    <a:pt x="64" y="146"/>
                  </a:lnTo>
                  <a:lnTo>
                    <a:pt x="80" y="160"/>
                  </a:lnTo>
                  <a:lnTo>
                    <a:pt x="97" y="171"/>
                  </a:lnTo>
                  <a:lnTo>
                    <a:pt x="116" y="182"/>
                  </a:lnTo>
                  <a:lnTo>
                    <a:pt x="137" y="192"/>
                  </a:lnTo>
                  <a:lnTo>
                    <a:pt x="156" y="198"/>
                  </a:lnTo>
                  <a:lnTo>
                    <a:pt x="176" y="203"/>
                  </a:lnTo>
                  <a:lnTo>
                    <a:pt x="197" y="207"/>
                  </a:lnTo>
                  <a:lnTo>
                    <a:pt x="218" y="211"/>
                  </a:lnTo>
                  <a:lnTo>
                    <a:pt x="239" y="211"/>
                  </a:lnTo>
                  <a:lnTo>
                    <a:pt x="260" y="211"/>
                  </a:lnTo>
                  <a:lnTo>
                    <a:pt x="283" y="207"/>
                  </a:lnTo>
                  <a:lnTo>
                    <a:pt x="304" y="201"/>
                  </a:lnTo>
                  <a:lnTo>
                    <a:pt x="311" y="196"/>
                  </a:lnTo>
                  <a:lnTo>
                    <a:pt x="321" y="188"/>
                  </a:lnTo>
                  <a:lnTo>
                    <a:pt x="329" y="181"/>
                  </a:lnTo>
                  <a:lnTo>
                    <a:pt x="338" y="175"/>
                  </a:lnTo>
                  <a:lnTo>
                    <a:pt x="346" y="165"/>
                  </a:lnTo>
                  <a:lnTo>
                    <a:pt x="353" y="156"/>
                  </a:lnTo>
                  <a:lnTo>
                    <a:pt x="361" y="146"/>
                  </a:lnTo>
                  <a:lnTo>
                    <a:pt x="367" y="137"/>
                  </a:lnTo>
                  <a:lnTo>
                    <a:pt x="370" y="127"/>
                  </a:lnTo>
                  <a:lnTo>
                    <a:pt x="374" y="116"/>
                  </a:lnTo>
                  <a:lnTo>
                    <a:pt x="376" y="104"/>
                  </a:lnTo>
                  <a:lnTo>
                    <a:pt x="376" y="95"/>
                  </a:lnTo>
                  <a:lnTo>
                    <a:pt x="372" y="85"/>
                  </a:lnTo>
                  <a:lnTo>
                    <a:pt x="367" y="76"/>
                  </a:lnTo>
                  <a:lnTo>
                    <a:pt x="357" y="66"/>
                  </a:lnTo>
                  <a:lnTo>
                    <a:pt x="348" y="57"/>
                  </a:lnTo>
                  <a:lnTo>
                    <a:pt x="340" y="47"/>
                  </a:lnTo>
                  <a:lnTo>
                    <a:pt x="332" y="42"/>
                  </a:lnTo>
                  <a:lnTo>
                    <a:pt x="325" y="34"/>
                  </a:lnTo>
                  <a:lnTo>
                    <a:pt x="315" y="30"/>
                  </a:lnTo>
                  <a:lnTo>
                    <a:pt x="308" y="27"/>
                  </a:lnTo>
                  <a:lnTo>
                    <a:pt x="300" y="25"/>
                  </a:lnTo>
                  <a:lnTo>
                    <a:pt x="292" y="23"/>
                  </a:lnTo>
                  <a:lnTo>
                    <a:pt x="283" y="25"/>
                  </a:lnTo>
                  <a:lnTo>
                    <a:pt x="275" y="25"/>
                  </a:lnTo>
                  <a:lnTo>
                    <a:pt x="268" y="25"/>
                  </a:lnTo>
                  <a:lnTo>
                    <a:pt x="260" y="28"/>
                  </a:lnTo>
                  <a:lnTo>
                    <a:pt x="251" y="34"/>
                  </a:lnTo>
                  <a:lnTo>
                    <a:pt x="243" y="38"/>
                  </a:lnTo>
                  <a:lnTo>
                    <a:pt x="235" y="44"/>
                  </a:lnTo>
                  <a:lnTo>
                    <a:pt x="228" y="51"/>
                  </a:lnTo>
                  <a:lnTo>
                    <a:pt x="222" y="61"/>
                  </a:lnTo>
                  <a:lnTo>
                    <a:pt x="216" y="70"/>
                  </a:lnTo>
                  <a:lnTo>
                    <a:pt x="216" y="80"/>
                  </a:lnTo>
                  <a:lnTo>
                    <a:pt x="218" y="89"/>
                  </a:lnTo>
                  <a:lnTo>
                    <a:pt x="228" y="99"/>
                  </a:lnTo>
                  <a:lnTo>
                    <a:pt x="233" y="103"/>
                  </a:lnTo>
                  <a:lnTo>
                    <a:pt x="241" y="104"/>
                  </a:lnTo>
                  <a:lnTo>
                    <a:pt x="249" y="99"/>
                  </a:lnTo>
                  <a:lnTo>
                    <a:pt x="256" y="93"/>
                  </a:lnTo>
                  <a:lnTo>
                    <a:pt x="262" y="95"/>
                  </a:lnTo>
                  <a:lnTo>
                    <a:pt x="273" y="101"/>
                  </a:lnTo>
                  <a:lnTo>
                    <a:pt x="283" y="106"/>
                  </a:lnTo>
                  <a:lnTo>
                    <a:pt x="289" y="110"/>
                  </a:lnTo>
                  <a:lnTo>
                    <a:pt x="291" y="122"/>
                  </a:lnTo>
                  <a:lnTo>
                    <a:pt x="289" y="131"/>
                  </a:lnTo>
                  <a:lnTo>
                    <a:pt x="281" y="137"/>
                  </a:lnTo>
                  <a:lnTo>
                    <a:pt x="273" y="144"/>
                  </a:lnTo>
                  <a:lnTo>
                    <a:pt x="264" y="146"/>
                  </a:lnTo>
                  <a:lnTo>
                    <a:pt x="254" y="150"/>
                  </a:lnTo>
                  <a:lnTo>
                    <a:pt x="243" y="150"/>
                  </a:lnTo>
                  <a:lnTo>
                    <a:pt x="235" y="152"/>
                  </a:lnTo>
                  <a:lnTo>
                    <a:pt x="222" y="144"/>
                  </a:lnTo>
                  <a:lnTo>
                    <a:pt x="213" y="137"/>
                  </a:lnTo>
                  <a:lnTo>
                    <a:pt x="203" y="127"/>
                  </a:lnTo>
                  <a:lnTo>
                    <a:pt x="199" y="116"/>
                  </a:lnTo>
                  <a:lnTo>
                    <a:pt x="194" y="104"/>
                  </a:lnTo>
                  <a:lnTo>
                    <a:pt x="194" y="91"/>
                  </a:lnTo>
                  <a:lnTo>
                    <a:pt x="194" y="80"/>
                  </a:lnTo>
                  <a:lnTo>
                    <a:pt x="195" y="68"/>
                  </a:lnTo>
                  <a:lnTo>
                    <a:pt x="199" y="55"/>
                  </a:lnTo>
                  <a:lnTo>
                    <a:pt x="203" y="44"/>
                  </a:lnTo>
                  <a:lnTo>
                    <a:pt x="209" y="32"/>
                  </a:lnTo>
                  <a:lnTo>
                    <a:pt x="218" y="25"/>
                  </a:lnTo>
                  <a:lnTo>
                    <a:pt x="226" y="15"/>
                  </a:lnTo>
                  <a:lnTo>
                    <a:pt x="235" y="9"/>
                  </a:lnTo>
                  <a:lnTo>
                    <a:pt x="245" y="6"/>
                  </a:lnTo>
                  <a:lnTo>
                    <a:pt x="256" y="6"/>
                  </a:lnTo>
                  <a:lnTo>
                    <a:pt x="258" y="6"/>
                  </a:lnTo>
                  <a:lnTo>
                    <a:pt x="262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3" name="Freeform 10">
              <a:extLst>
                <a:ext uri="{FF2B5EF4-FFF2-40B4-BE49-F238E27FC236}">
                  <a16:creationId xmlns:a16="http://schemas.microsoft.com/office/drawing/2014/main" id="{B48A36FB-0041-2997-9D34-2222EF94C7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57" y="885"/>
              <a:ext cx="21" cy="26"/>
            </a:xfrm>
            <a:custGeom>
              <a:avLst/>
              <a:gdLst>
                <a:gd name="T0" fmla="*/ 0 w 66"/>
                <a:gd name="T1" fmla="*/ 0 h 89"/>
                <a:gd name="T2" fmla="*/ 0 w 66"/>
                <a:gd name="T3" fmla="*/ 0 h 89"/>
                <a:gd name="T4" fmla="*/ 0 w 66"/>
                <a:gd name="T5" fmla="*/ 0 h 89"/>
                <a:gd name="T6" fmla="*/ 0 w 66"/>
                <a:gd name="T7" fmla="*/ 0 h 89"/>
                <a:gd name="T8" fmla="*/ 0 w 66"/>
                <a:gd name="T9" fmla="*/ 0 h 89"/>
                <a:gd name="T10" fmla="*/ 0 w 66"/>
                <a:gd name="T11" fmla="*/ 0 h 89"/>
                <a:gd name="T12" fmla="*/ 0 w 66"/>
                <a:gd name="T13" fmla="*/ 0 h 89"/>
                <a:gd name="T14" fmla="*/ 0 w 66"/>
                <a:gd name="T15" fmla="*/ 0 h 89"/>
                <a:gd name="T16" fmla="*/ 0 w 66"/>
                <a:gd name="T17" fmla="*/ 0 h 89"/>
                <a:gd name="T18" fmla="*/ 0 w 66"/>
                <a:gd name="T19" fmla="*/ 0 h 89"/>
                <a:gd name="T20" fmla="*/ 0 w 66"/>
                <a:gd name="T21" fmla="*/ 0 h 89"/>
                <a:gd name="T22" fmla="*/ 0 w 66"/>
                <a:gd name="T23" fmla="*/ 0 h 89"/>
                <a:gd name="T24" fmla="*/ 0 w 66"/>
                <a:gd name="T25" fmla="*/ 0 h 89"/>
                <a:gd name="T26" fmla="*/ 0 w 66"/>
                <a:gd name="T27" fmla="*/ 0 h 89"/>
                <a:gd name="T28" fmla="*/ 0 w 66"/>
                <a:gd name="T29" fmla="*/ 0 h 89"/>
                <a:gd name="T30" fmla="*/ 0 w 66"/>
                <a:gd name="T31" fmla="*/ 0 h 89"/>
                <a:gd name="T32" fmla="*/ 0 w 66"/>
                <a:gd name="T33" fmla="*/ 0 h 89"/>
                <a:gd name="T34" fmla="*/ 0 w 66"/>
                <a:gd name="T35" fmla="*/ 0 h 89"/>
                <a:gd name="T36" fmla="*/ 0 w 66"/>
                <a:gd name="T37" fmla="*/ 0 h 89"/>
                <a:gd name="T38" fmla="*/ 0 w 66"/>
                <a:gd name="T39" fmla="*/ 0 h 89"/>
                <a:gd name="T40" fmla="*/ 0 w 66"/>
                <a:gd name="T41" fmla="*/ 0 h 89"/>
                <a:gd name="T42" fmla="*/ 0 w 66"/>
                <a:gd name="T43" fmla="*/ 0 h 89"/>
                <a:gd name="T44" fmla="*/ 0 w 66"/>
                <a:gd name="T45" fmla="*/ 0 h 89"/>
                <a:gd name="T46" fmla="*/ 0 w 66"/>
                <a:gd name="T47" fmla="*/ 0 h 89"/>
                <a:gd name="T48" fmla="*/ 0 w 66"/>
                <a:gd name="T49" fmla="*/ 0 h 89"/>
                <a:gd name="T50" fmla="*/ 0 w 66"/>
                <a:gd name="T51" fmla="*/ 0 h 89"/>
                <a:gd name="T52" fmla="*/ 0 w 66"/>
                <a:gd name="T53" fmla="*/ 0 h 89"/>
                <a:gd name="T54" fmla="*/ 0 w 66"/>
                <a:gd name="T55" fmla="*/ 0 h 89"/>
                <a:gd name="T56" fmla="*/ 0 w 66"/>
                <a:gd name="T57" fmla="*/ 0 h 89"/>
                <a:gd name="T58" fmla="*/ 0 w 66"/>
                <a:gd name="T59" fmla="*/ 0 h 89"/>
                <a:gd name="T60" fmla="*/ 0 w 66"/>
                <a:gd name="T61" fmla="*/ 0 h 89"/>
                <a:gd name="T62" fmla="*/ 0 w 66"/>
                <a:gd name="T63" fmla="*/ 0 h 89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66"/>
                <a:gd name="T97" fmla="*/ 0 h 89"/>
                <a:gd name="T98" fmla="*/ 66 w 66"/>
                <a:gd name="T99" fmla="*/ 89 h 89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66" h="89">
                  <a:moveTo>
                    <a:pt x="13" y="0"/>
                  </a:moveTo>
                  <a:lnTo>
                    <a:pt x="15" y="0"/>
                  </a:lnTo>
                  <a:lnTo>
                    <a:pt x="21" y="0"/>
                  </a:lnTo>
                  <a:lnTo>
                    <a:pt x="26" y="0"/>
                  </a:lnTo>
                  <a:lnTo>
                    <a:pt x="34" y="0"/>
                  </a:lnTo>
                  <a:lnTo>
                    <a:pt x="32" y="4"/>
                  </a:lnTo>
                  <a:lnTo>
                    <a:pt x="30" y="13"/>
                  </a:lnTo>
                  <a:lnTo>
                    <a:pt x="26" y="19"/>
                  </a:lnTo>
                  <a:lnTo>
                    <a:pt x="24" y="27"/>
                  </a:lnTo>
                  <a:lnTo>
                    <a:pt x="30" y="25"/>
                  </a:lnTo>
                  <a:lnTo>
                    <a:pt x="40" y="29"/>
                  </a:lnTo>
                  <a:lnTo>
                    <a:pt x="49" y="34"/>
                  </a:lnTo>
                  <a:lnTo>
                    <a:pt x="59" y="44"/>
                  </a:lnTo>
                  <a:lnTo>
                    <a:pt x="64" y="53"/>
                  </a:lnTo>
                  <a:lnTo>
                    <a:pt x="66" y="65"/>
                  </a:lnTo>
                  <a:lnTo>
                    <a:pt x="64" y="70"/>
                  </a:lnTo>
                  <a:lnTo>
                    <a:pt x="61" y="76"/>
                  </a:lnTo>
                  <a:lnTo>
                    <a:pt x="53" y="82"/>
                  </a:lnTo>
                  <a:lnTo>
                    <a:pt x="45" y="89"/>
                  </a:lnTo>
                  <a:lnTo>
                    <a:pt x="34" y="89"/>
                  </a:lnTo>
                  <a:lnTo>
                    <a:pt x="21" y="82"/>
                  </a:lnTo>
                  <a:lnTo>
                    <a:pt x="17" y="76"/>
                  </a:lnTo>
                  <a:lnTo>
                    <a:pt x="11" y="70"/>
                  </a:lnTo>
                  <a:lnTo>
                    <a:pt x="7" y="63"/>
                  </a:lnTo>
                  <a:lnTo>
                    <a:pt x="5" y="57"/>
                  </a:lnTo>
                  <a:lnTo>
                    <a:pt x="2" y="48"/>
                  </a:lnTo>
                  <a:lnTo>
                    <a:pt x="2" y="38"/>
                  </a:lnTo>
                  <a:lnTo>
                    <a:pt x="0" y="31"/>
                  </a:lnTo>
                  <a:lnTo>
                    <a:pt x="2" y="23"/>
                  </a:lnTo>
                  <a:lnTo>
                    <a:pt x="4" y="10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4" name="Freeform 11">
              <a:extLst>
                <a:ext uri="{FF2B5EF4-FFF2-40B4-BE49-F238E27FC236}">
                  <a16:creationId xmlns:a16="http://schemas.microsoft.com/office/drawing/2014/main" id="{CF44766E-60EA-9651-0299-0E499B1616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8" y="899"/>
              <a:ext cx="65" cy="68"/>
            </a:xfrm>
            <a:custGeom>
              <a:avLst/>
              <a:gdLst>
                <a:gd name="T0" fmla="*/ 0 w 213"/>
                <a:gd name="T1" fmla="*/ 0 h 241"/>
                <a:gd name="T2" fmla="*/ 0 w 213"/>
                <a:gd name="T3" fmla="*/ 0 h 241"/>
                <a:gd name="T4" fmla="*/ 0 w 213"/>
                <a:gd name="T5" fmla="*/ 0 h 241"/>
                <a:gd name="T6" fmla="*/ 0 w 213"/>
                <a:gd name="T7" fmla="*/ 0 h 241"/>
                <a:gd name="T8" fmla="*/ 0 w 213"/>
                <a:gd name="T9" fmla="*/ 0 h 241"/>
                <a:gd name="T10" fmla="*/ 0 w 213"/>
                <a:gd name="T11" fmla="*/ 0 h 241"/>
                <a:gd name="T12" fmla="*/ 0 w 213"/>
                <a:gd name="T13" fmla="*/ 0 h 241"/>
                <a:gd name="T14" fmla="*/ 0 w 213"/>
                <a:gd name="T15" fmla="*/ 0 h 241"/>
                <a:gd name="T16" fmla="*/ 0 w 213"/>
                <a:gd name="T17" fmla="*/ 0 h 241"/>
                <a:gd name="T18" fmla="*/ 0 w 213"/>
                <a:gd name="T19" fmla="*/ 0 h 241"/>
                <a:gd name="T20" fmla="*/ 0 w 213"/>
                <a:gd name="T21" fmla="*/ 0 h 241"/>
                <a:gd name="T22" fmla="*/ 0 w 213"/>
                <a:gd name="T23" fmla="*/ 0 h 241"/>
                <a:gd name="T24" fmla="*/ 0 w 213"/>
                <a:gd name="T25" fmla="*/ 0 h 241"/>
                <a:gd name="T26" fmla="*/ 0 w 213"/>
                <a:gd name="T27" fmla="*/ 0 h 241"/>
                <a:gd name="T28" fmla="*/ 0 w 213"/>
                <a:gd name="T29" fmla="*/ 0 h 241"/>
                <a:gd name="T30" fmla="*/ 0 w 213"/>
                <a:gd name="T31" fmla="*/ 0 h 241"/>
                <a:gd name="T32" fmla="*/ 0 w 213"/>
                <a:gd name="T33" fmla="*/ 0 h 241"/>
                <a:gd name="T34" fmla="*/ 0 w 213"/>
                <a:gd name="T35" fmla="*/ 0 h 241"/>
                <a:gd name="T36" fmla="*/ 0 w 213"/>
                <a:gd name="T37" fmla="*/ 0 h 241"/>
                <a:gd name="T38" fmla="*/ 0 w 213"/>
                <a:gd name="T39" fmla="*/ 0 h 241"/>
                <a:gd name="T40" fmla="*/ 0 w 213"/>
                <a:gd name="T41" fmla="*/ 0 h 241"/>
                <a:gd name="T42" fmla="*/ 0 w 213"/>
                <a:gd name="T43" fmla="*/ 0 h 241"/>
                <a:gd name="T44" fmla="*/ 0 w 213"/>
                <a:gd name="T45" fmla="*/ 0 h 241"/>
                <a:gd name="T46" fmla="*/ 0 w 213"/>
                <a:gd name="T47" fmla="*/ 0 h 241"/>
                <a:gd name="T48" fmla="*/ 0 w 213"/>
                <a:gd name="T49" fmla="*/ 0 h 241"/>
                <a:gd name="T50" fmla="*/ 0 w 213"/>
                <a:gd name="T51" fmla="*/ 0 h 241"/>
                <a:gd name="T52" fmla="*/ 0 w 213"/>
                <a:gd name="T53" fmla="*/ 0 h 241"/>
                <a:gd name="T54" fmla="*/ 0 w 213"/>
                <a:gd name="T55" fmla="*/ 0 h 241"/>
                <a:gd name="T56" fmla="*/ 0 w 213"/>
                <a:gd name="T57" fmla="*/ 0 h 241"/>
                <a:gd name="T58" fmla="*/ 0 w 213"/>
                <a:gd name="T59" fmla="*/ 0 h 241"/>
                <a:gd name="T60" fmla="*/ 0 w 213"/>
                <a:gd name="T61" fmla="*/ 0 h 241"/>
                <a:gd name="T62" fmla="*/ 0 w 213"/>
                <a:gd name="T63" fmla="*/ 0 h 241"/>
                <a:gd name="T64" fmla="*/ 0 w 213"/>
                <a:gd name="T65" fmla="*/ 0 h 241"/>
                <a:gd name="T66" fmla="*/ 0 w 213"/>
                <a:gd name="T67" fmla="*/ 0 h 241"/>
                <a:gd name="T68" fmla="*/ 0 w 213"/>
                <a:gd name="T69" fmla="*/ 0 h 241"/>
                <a:gd name="T70" fmla="*/ 0 w 213"/>
                <a:gd name="T71" fmla="*/ 0 h 241"/>
                <a:gd name="T72" fmla="*/ 0 w 213"/>
                <a:gd name="T73" fmla="*/ 0 h 241"/>
                <a:gd name="T74" fmla="*/ 0 w 213"/>
                <a:gd name="T75" fmla="*/ 0 h 241"/>
                <a:gd name="T76" fmla="*/ 0 w 213"/>
                <a:gd name="T77" fmla="*/ 0 h 241"/>
                <a:gd name="T78" fmla="*/ 0 w 213"/>
                <a:gd name="T79" fmla="*/ 0 h 241"/>
                <a:gd name="T80" fmla="*/ 0 w 213"/>
                <a:gd name="T81" fmla="*/ 0 h 241"/>
                <a:gd name="T82" fmla="*/ 0 w 213"/>
                <a:gd name="T83" fmla="*/ 0 h 241"/>
                <a:gd name="T84" fmla="*/ 0 w 213"/>
                <a:gd name="T85" fmla="*/ 0 h 241"/>
                <a:gd name="T86" fmla="*/ 0 w 213"/>
                <a:gd name="T87" fmla="*/ 0 h 241"/>
                <a:gd name="T88" fmla="*/ 0 w 213"/>
                <a:gd name="T89" fmla="*/ 0 h 241"/>
                <a:gd name="T90" fmla="*/ 0 w 213"/>
                <a:gd name="T91" fmla="*/ 0 h 241"/>
                <a:gd name="T92" fmla="*/ 0 w 213"/>
                <a:gd name="T93" fmla="*/ 0 h 241"/>
                <a:gd name="T94" fmla="*/ 0 w 213"/>
                <a:gd name="T95" fmla="*/ 0 h 241"/>
                <a:gd name="T96" fmla="*/ 0 w 213"/>
                <a:gd name="T97" fmla="*/ 0 h 241"/>
                <a:gd name="T98" fmla="*/ 0 w 213"/>
                <a:gd name="T99" fmla="*/ 0 h 241"/>
                <a:gd name="T100" fmla="*/ 0 w 213"/>
                <a:gd name="T101" fmla="*/ 0 h 241"/>
                <a:gd name="T102" fmla="*/ 0 w 213"/>
                <a:gd name="T103" fmla="*/ 0 h 241"/>
                <a:gd name="T104" fmla="*/ 0 w 213"/>
                <a:gd name="T105" fmla="*/ 0 h 241"/>
                <a:gd name="T106" fmla="*/ 0 w 213"/>
                <a:gd name="T107" fmla="*/ 0 h 241"/>
                <a:gd name="T108" fmla="*/ 0 w 213"/>
                <a:gd name="T109" fmla="*/ 0 h 241"/>
                <a:gd name="T110" fmla="*/ 0 w 213"/>
                <a:gd name="T111" fmla="*/ 0 h 241"/>
                <a:gd name="T112" fmla="*/ 0 w 213"/>
                <a:gd name="T113" fmla="*/ 0 h 241"/>
                <a:gd name="T114" fmla="*/ 0 w 213"/>
                <a:gd name="T115" fmla="*/ 0 h 241"/>
                <a:gd name="T116" fmla="*/ 0 w 213"/>
                <a:gd name="T117" fmla="*/ 0 h 241"/>
                <a:gd name="T118" fmla="*/ 0 w 213"/>
                <a:gd name="T119" fmla="*/ 0 h 241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213"/>
                <a:gd name="T181" fmla="*/ 0 h 241"/>
                <a:gd name="T182" fmla="*/ 213 w 213"/>
                <a:gd name="T183" fmla="*/ 241 h 241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213" h="241">
                  <a:moveTo>
                    <a:pt x="196" y="0"/>
                  </a:moveTo>
                  <a:lnTo>
                    <a:pt x="198" y="0"/>
                  </a:lnTo>
                  <a:lnTo>
                    <a:pt x="202" y="0"/>
                  </a:lnTo>
                  <a:lnTo>
                    <a:pt x="208" y="0"/>
                  </a:lnTo>
                  <a:lnTo>
                    <a:pt x="213" y="0"/>
                  </a:lnTo>
                  <a:lnTo>
                    <a:pt x="209" y="13"/>
                  </a:lnTo>
                  <a:lnTo>
                    <a:pt x="202" y="26"/>
                  </a:lnTo>
                  <a:lnTo>
                    <a:pt x="192" y="36"/>
                  </a:lnTo>
                  <a:lnTo>
                    <a:pt x="181" y="49"/>
                  </a:lnTo>
                  <a:lnTo>
                    <a:pt x="170" y="60"/>
                  </a:lnTo>
                  <a:lnTo>
                    <a:pt x="156" y="70"/>
                  </a:lnTo>
                  <a:lnTo>
                    <a:pt x="145" y="83"/>
                  </a:lnTo>
                  <a:lnTo>
                    <a:pt x="137" y="97"/>
                  </a:lnTo>
                  <a:lnTo>
                    <a:pt x="128" y="102"/>
                  </a:lnTo>
                  <a:lnTo>
                    <a:pt x="122" y="110"/>
                  </a:lnTo>
                  <a:lnTo>
                    <a:pt x="112" y="118"/>
                  </a:lnTo>
                  <a:lnTo>
                    <a:pt x="107" y="131"/>
                  </a:lnTo>
                  <a:lnTo>
                    <a:pt x="97" y="140"/>
                  </a:lnTo>
                  <a:lnTo>
                    <a:pt x="90" y="154"/>
                  </a:lnTo>
                  <a:lnTo>
                    <a:pt x="80" y="167"/>
                  </a:lnTo>
                  <a:lnTo>
                    <a:pt x="73" y="180"/>
                  </a:lnTo>
                  <a:lnTo>
                    <a:pt x="63" y="192"/>
                  </a:lnTo>
                  <a:lnTo>
                    <a:pt x="54" y="203"/>
                  </a:lnTo>
                  <a:lnTo>
                    <a:pt x="44" y="214"/>
                  </a:lnTo>
                  <a:lnTo>
                    <a:pt x="36" y="224"/>
                  </a:lnTo>
                  <a:lnTo>
                    <a:pt x="27" y="230"/>
                  </a:lnTo>
                  <a:lnTo>
                    <a:pt x="17" y="237"/>
                  </a:lnTo>
                  <a:lnTo>
                    <a:pt x="10" y="239"/>
                  </a:lnTo>
                  <a:lnTo>
                    <a:pt x="2" y="241"/>
                  </a:lnTo>
                  <a:lnTo>
                    <a:pt x="0" y="237"/>
                  </a:lnTo>
                  <a:lnTo>
                    <a:pt x="2" y="233"/>
                  </a:lnTo>
                  <a:lnTo>
                    <a:pt x="6" y="224"/>
                  </a:lnTo>
                  <a:lnTo>
                    <a:pt x="12" y="216"/>
                  </a:lnTo>
                  <a:lnTo>
                    <a:pt x="16" y="205"/>
                  </a:lnTo>
                  <a:lnTo>
                    <a:pt x="19" y="197"/>
                  </a:lnTo>
                  <a:lnTo>
                    <a:pt x="21" y="192"/>
                  </a:lnTo>
                  <a:lnTo>
                    <a:pt x="19" y="178"/>
                  </a:lnTo>
                  <a:lnTo>
                    <a:pt x="21" y="167"/>
                  </a:lnTo>
                  <a:lnTo>
                    <a:pt x="23" y="157"/>
                  </a:lnTo>
                  <a:lnTo>
                    <a:pt x="27" y="150"/>
                  </a:lnTo>
                  <a:lnTo>
                    <a:pt x="31" y="140"/>
                  </a:lnTo>
                  <a:lnTo>
                    <a:pt x="35" y="133"/>
                  </a:lnTo>
                  <a:lnTo>
                    <a:pt x="40" y="125"/>
                  </a:lnTo>
                  <a:lnTo>
                    <a:pt x="48" y="118"/>
                  </a:lnTo>
                  <a:lnTo>
                    <a:pt x="59" y="102"/>
                  </a:lnTo>
                  <a:lnTo>
                    <a:pt x="74" y="89"/>
                  </a:lnTo>
                  <a:lnTo>
                    <a:pt x="80" y="81"/>
                  </a:lnTo>
                  <a:lnTo>
                    <a:pt x="88" y="74"/>
                  </a:lnTo>
                  <a:lnTo>
                    <a:pt x="95" y="64"/>
                  </a:lnTo>
                  <a:lnTo>
                    <a:pt x="101" y="59"/>
                  </a:lnTo>
                  <a:lnTo>
                    <a:pt x="109" y="49"/>
                  </a:lnTo>
                  <a:lnTo>
                    <a:pt x="118" y="41"/>
                  </a:lnTo>
                  <a:lnTo>
                    <a:pt x="132" y="34"/>
                  </a:lnTo>
                  <a:lnTo>
                    <a:pt x="145" y="26"/>
                  </a:lnTo>
                  <a:lnTo>
                    <a:pt x="158" y="19"/>
                  </a:lnTo>
                  <a:lnTo>
                    <a:pt x="173" y="13"/>
                  </a:lnTo>
                  <a:lnTo>
                    <a:pt x="183" y="5"/>
                  </a:lnTo>
                  <a:lnTo>
                    <a:pt x="19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5" name="Freeform 12">
              <a:extLst>
                <a:ext uri="{FF2B5EF4-FFF2-40B4-BE49-F238E27FC236}">
                  <a16:creationId xmlns:a16="http://schemas.microsoft.com/office/drawing/2014/main" id="{446C8073-303B-9EE0-0D39-51B3DEA3B8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85" y="970"/>
              <a:ext cx="56" cy="91"/>
            </a:xfrm>
            <a:custGeom>
              <a:avLst/>
              <a:gdLst>
                <a:gd name="T0" fmla="*/ 0 w 182"/>
                <a:gd name="T1" fmla="*/ 0 h 321"/>
                <a:gd name="T2" fmla="*/ 0 w 182"/>
                <a:gd name="T3" fmla="*/ 0 h 321"/>
                <a:gd name="T4" fmla="*/ 0 w 182"/>
                <a:gd name="T5" fmla="*/ 0 h 321"/>
                <a:gd name="T6" fmla="*/ 0 w 182"/>
                <a:gd name="T7" fmla="*/ 0 h 321"/>
                <a:gd name="T8" fmla="*/ 0 w 182"/>
                <a:gd name="T9" fmla="*/ 0 h 321"/>
                <a:gd name="T10" fmla="*/ 0 w 182"/>
                <a:gd name="T11" fmla="*/ 0 h 321"/>
                <a:gd name="T12" fmla="*/ 0 w 182"/>
                <a:gd name="T13" fmla="*/ 0 h 321"/>
                <a:gd name="T14" fmla="*/ 0 w 182"/>
                <a:gd name="T15" fmla="*/ 0 h 321"/>
                <a:gd name="T16" fmla="*/ 0 w 182"/>
                <a:gd name="T17" fmla="*/ 0 h 321"/>
                <a:gd name="T18" fmla="*/ 0 w 182"/>
                <a:gd name="T19" fmla="*/ 0 h 321"/>
                <a:gd name="T20" fmla="*/ 0 w 182"/>
                <a:gd name="T21" fmla="*/ 0 h 321"/>
                <a:gd name="T22" fmla="*/ 0 w 182"/>
                <a:gd name="T23" fmla="*/ 0 h 321"/>
                <a:gd name="T24" fmla="*/ 0 w 182"/>
                <a:gd name="T25" fmla="*/ 0 h 321"/>
                <a:gd name="T26" fmla="*/ 0 w 182"/>
                <a:gd name="T27" fmla="*/ 0 h 321"/>
                <a:gd name="T28" fmla="*/ 0 w 182"/>
                <a:gd name="T29" fmla="*/ 0 h 321"/>
                <a:gd name="T30" fmla="*/ 0 w 182"/>
                <a:gd name="T31" fmla="*/ 0 h 321"/>
                <a:gd name="T32" fmla="*/ 0 w 182"/>
                <a:gd name="T33" fmla="*/ 0 h 321"/>
                <a:gd name="T34" fmla="*/ 0 w 182"/>
                <a:gd name="T35" fmla="*/ 0 h 321"/>
                <a:gd name="T36" fmla="*/ 0 w 182"/>
                <a:gd name="T37" fmla="*/ 0 h 321"/>
                <a:gd name="T38" fmla="*/ 0 w 182"/>
                <a:gd name="T39" fmla="*/ 0 h 321"/>
                <a:gd name="T40" fmla="*/ 0 w 182"/>
                <a:gd name="T41" fmla="*/ 0 h 321"/>
                <a:gd name="T42" fmla="*/ 0 w 182"/>
                <a:gd name="T43" fmla="*/ 0 h 321"/>
                <a:gd name="T44" fmla="*/ 0 w 182"/>
                <a:gd name="T45" fmla="*/ 0 h 321"/>
                <a:gd name="T46" fmla="*/ 0 w 182"/>
                <a:gd name="T47" fmla="*/ 0 h 321"/>
                <a:gd name="T48" fmla="*/ 0 w 182"/>
                <a:gd name="T49" fmla="*/ 0 h 321"/>
                <a:gd name="T50" fmla="*/ 0 w 182"/>
                <a:gd name="T51" fmla="*/ 0 h 321"/>
                <a:gd name="T52" fmla="*/ 0 w 182"/>
                <a:gd name="T53" fmla="*/ 0 h 321"/>
                <a:gd name="T54" fmla="*/ 0 w 182"/>
                <a:gd name="T55" fmla="*/ 0 h 321"/>
                <a:gd name="T56" fmla="*/ 0 w 182"/>
                <a:gd name="T57" fmla="*/ 0 h 321"/>
                <a:gd name="T58" fmla="*/ 0 w 182"/>
                <a:gd name="T59" fmla="*/ 0 h 321"/>
                <a:gd name="T60" fmla="*/ 0 w 182"/>
                <a:gd name="T61" fmla="*/ 0 h 321"/>
                <a:gd name="T62" fmla="*/ 0 w 182"/>
                <a:gd name="T63" fmla="*/ 0 h 321"/>
                <a:gd name="T64" fmla="*/ 0 w 182"/>
                <a:gd name="T65" fmla="*/ 0 h 32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82"/>
                <a:gd name="T100" fmla="*/ 0 h 321"/>
                <a:gd name="T101" fmla="*/ 182 w 182"/>
                <a:gd name="T102" fmla="*/ 321 h 321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82" h="321">
                  <a:moveTo>
                    <a:pt x="2" y="30"/>
                  </a:moveTo>
                  <a:lnTo>
                    <a:pt x="6" y="24"/>
                  </a:lnTo>
                  <a:lnTo>
                    <a:pt x="15" y="15"/>
                  </a:lnTo>
                  <a:lnTo>
                    <a:pt x="23" y="3"/>
                  </a:lnTo>
                  <a:lnTo>
                    <a:pt x="32" y="0"/>
                  </a:lnTo>
                  <a:lnTo>
                    <a:pt x="29" y="9"/>
                  </a:lnTo>
                  <a:lnTo>
                    <a:pt x="30" y="19"/>
                  </a:lnTo>
                  <a:lnTo>
                    <a:pt x="30" y="28"/>
                  </a:lnTo>
                  <a:lnTo>
                    <a:pt x="32" y="41"/>
                  </a:lnTo>
                  <a:lnTo>
                    <a:pt x="36" y="51"/>
                  </a:lnTo>
                  <a:lnTo>
                    <a:pt x="40" y="60"/>
                  </a:lnTo>
                  <a:lnTo>
                    <a:pt x="44" y="70"/>
                  </a:lnTo>
                  <a:lnTo>
                    <a:pt x="51" y="81"/>
                  </a:lnTo>
                  <a:lnTo>
                    <a:pt x="57" y="89"/>
                  </a:lnTo>
                  <a:lnTo>
                    <a:pt x="63" y="96"/>
                  </a:lnTo>
                  <a:lnTo>
                    <a:pt x="70" y="104"/>
                  </a:lnTo>
                  <a:lnTo>
                    <a:pt x="78" y="112"/>
                  </a:lnTo>
                  <a:lnTo>
                    <a:pt x="86" y="117"/>
                  </a:lnTo>
                  <a:lnTo>
                    <a:pt x="93" y="123"/>
                  </a:lnTo>
                  <a:lnTo>
                    <a:pt x="103" y="125"/>
                  </a:lnTo>
                  <a:lnTo>
                    <a:pt x="112" y="131"/>
                  </a:lnTo>
                  <a:lnTo>
                    <a:pt x="122" y="138"/>
                  </a:lnTo>
                  <a:lnTo>
                    <a:pt x="131" y="146"/>
                  </a:lnTo>
                  <a:lnTo>
                    <a:pt x="141" y="155"/>
                  </a:lnTo>
                  <a:lnTo>
                    <a:pt x="150" y="167"/>
                  </a:lnTo>
                  <a:lnTo>
                    <a:pt x="156" y="176"/>
                  </a:lnTo>
                  <a:lnTo>
                    <a:pt x="163" y="190"/>
                  </a:lnTo>
                  <a:lnTo>
                    <a:pt x="169" y="201"/>
                  </a:lnTo>
                  <a:lnTo>
                    <a:pt x="173" y="214"/>
                  </a:lnTo>
                  <a:lnTo>
                    <a:pt x="177" y="228"/>
                  </a:lnTo>
                  <a:lnTo>
                    <a:pt x="179" y="239"/>
                  </a:lnTo>
                  <a:lnTo>
                    <a:pt x="181" y="252"/>
                  </a:lnTo>
                  <a:lnTo>
                    <a:pt x="182" y="266"/>
                  </a:lnTo>
                  <a:lnTo>
                    <a:pt x="182" y="279"/>
                  </a:lnTo>
                  <a:lnTo>
                    <a:pt x="181" y="294"/>
                  </a:lnTo>
                  <a:lnTo>
                    <a:pt x="179" y="306"/>
                  </a:lnTo>
                  <a:lnTo>
                    <a:pt x="177" y="321"/>
                  </a:lnTo>
                  <a:lnTo>
                    <a:pt x="169" y="321"/>
                  </a:lnTo>
                  <a:lnTo>
                    <a:pt x="160" y="321"/>
                  </a:lnTo>
                  <a:lnTo>
                    <a:pt x="160" y="304"/>
                  </a:lnTo>
                  <a:lnTo>
                    <a:pt x="162" y="288"/>
                  </a:lnTo>
                  <a:lnTo>
                    <a:pt x="160" y="275"/>
                  </a:lnTo>
                  <a:lnTo>
                    <a:pt x="160" y="260"/>
                  </a:lnTo>
                  <a:lnTo>
                    <a:pt x="156" y="243"/>
                  </a:lnTo>
                  <a:lnTo>
                    <a:pt x="154" y="228"/>
                  </a:lnTo>
                  <a:lnTo>
                    <a:pt x="148" y="214"/>
                  </a:lnTo>
                  <a:lnTo>
                    <a:pt x="143" y="201"/>
                  </a:lnTo>
                  <a:lnTo>
                    <a:pt x="135" y="188"/>
                  </a:lnTo>
                  <a:lnTo>
                    <a:pt x="125" y="176"/>
                  </a:lnTo>
                  <a:lnTo>
                    <a:pt x="116" y="163"/>
                  </a:lnTo>
                  <a:lnTo>
                    <a:pt x="106" y="155"/>
                  </a:lnTo>
                  <a:lnTo>
                    <a:pt x="93" y="146"/>
                  </a:lnTo>
                  <a:lnTo>
                    <a:pt x="82" y="138"/>
                  </a:lnTo>
                  <a:lnTo>
                    <a:pt x="67" y="134"/>
                  </a:lnTo>
                  <a:lnTo>
                    <a:pt x="53" y="133"/>
                  </a:lnTo>
                  <a:lnTo>
                    <a:pt x="38" y="123"/>
                  </a:lnTo>
                  <a:lnTo>
                    <a:pt x="29" y="112"/>
                  </a:lnTo>
                  <a:lnTo>
                    <a:pt x="17" y="98"/>
                  </a:lnTo>
                  <a:lnTo>
                    <a:pt x="10" y="87"/>
                  </a:lnTo>
                  <a:lnTo>
                    <a:pt x="6" y="77"/>
                  </a:lnTo>
                  <a:lnTo>
                    <a:pt x="4" y="72"/>
                  </a:lnTo>
                  <a:lnTo>
                    <a:pt x="0" y="64"/>
                  </a:lnTo>
                  <a:lnTo>
                    <a:pt x="0" y="57"/>
                  </a:lnTo>
                  <a:lnTo>
                    <a:pt x="0" y="41"/>
                  </a:lnTo>
                  <a:lnTo>
                    <a:pt x="2" y="3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6" name="Freeform 13">
              <a:extLst>
                <a:ext uri="{FF2B5EF4-FFF2-40B4-BE49-F238E27FC236}">
                  <a16:creationId xmlns:a16="http://schemas.microsoft.com/office/drawing/2014/main" id="{E78D07A0-3EF9-D892-FDDB-FFA5ED555A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2" y="1015"/>
              <a:ext cx="53" cy="63"/>
            </a:xfrm>
            <a:custGeom>
              <a:avLst/>
              <a:gdLst>
                <a:gd name="T0" fmla="*/ 0 w 173"/>
                <a:gd name="T1" fmla="*/ 0 h 224"/>
                <a:gd name="T2" fmla="*/ 0 w 173"/>
                <a:gd name="T3" fmla="*/ 0 h 224"/>
                <a:gd name="T4" fmla="*/ 0 w 173"/>
                <a:gd name="T5" fmla="*/ 0 h 224"/>
                <a:gd name="T6" fmla="*/ 0 w 173"/>
                <a:gd name="T7" fmla="*/ 0 h 224"/>
                <a:gd name="T8" fmla="*/ 0 w 173"/>
                <a:gd name="T9" fmla="*/ 0 h 224"/>
                <a:gd name="T10" fmla="*/ 0 w 173"/>
                <a:gd name="T11" fmla="*/ 0 h 224"/>
                <a:gd name="T12" fmla="*/ 0 w 173"/>
                <a:gd name="T13" fmla="*/ 0 h 224"/>
                <a:gd name="T14" fmla="*/ 0 w 173"/>
                <a:gd name="T15" fmla="*/ 0 h 224"/>
                <a:gd name="T16" fmla="*/ 0 w 173"/>
                <a:gd name="T17" fmla="*/ 0 h 224"/>
                <a:gd name="T18" fmla="*/ 0 w 173"/>
                <a:gd name="T19" fmla="*/ 0 h 224"/>
                <a:gd name="T20" fmla="*/ 0 w 173"/>
                <a:gd name="T21" fmla="*/ 0 h 224"/>
                <a:gd name="T22" fmla="*/ 0 w 173"/>
                <a:gd name="T23" fmla="*/ 0 h 224"/>
                <a:gd name="T24" fmla="*/ 0 w 173"/>
                <a:gd name="T25" fmla="*/ 0 h 224"/>
                <a:gd name="T26" fmla="*/ 0 w 173"/>
                <a:gd name="T27" fmla="*/ 0 h 224"/>
                <a:gd name="T28" fmla="*/ 0 w 173"/>
                <a:gd name="T29" fmla="*/ 0 h 224"/>
                <a:gd name="T30" fmla="*/ 0 w 173"/>
                <a:gd name="T31" fmla="*/ 0 h 224"/>
                <a:gd name="T32" fmla="*/ 0 w 173"/>
                <a:gd name="T33" fmla="*/ 0 h 224"/>
                <a:gd name="T34" fmla="*/ 0 w 173"/>
                <a:gd name="T35" fmla="*/ 0 h 224"/>
                <a:gd name="T36" fmla="*/ 0 w 173"/>
                <a:gd name="T37" fmla="*/ 0 h 224"/>
                <a:gd name="T38" fmla="*/ 0 w 173"/>
                <a:gd name="T39" fmla="*/ 0 h 224"/>
                <a:gd name="T40" fmla="*/ 0 w 173"/>
                <a:gd name="T41" fmla="*/ 0 h 224"/>
                <a:gd name="T42" fmla="*/ 0 w 173"/>
                <a:gd name="T43" fmla="*/ 0 h 224"/>
                <a:gd name="T44" fmla="*/ 0 w 173"/>
                <a:gd name="T45" fmla="*/ 0 h 224"/>
                <a:gd name="T46" fmla="*/ 0 w 173"/>
                <a:gd name="T47" fmla="*/ 0 h 224"/>
                <a:gd name="T48" fmla="*/ 0 w 173"/>
                <a:gd name="T49" fmla="*/ 0 h 224"/>
                <a:gd name="T50" fmla="*/ 0 w 173"/>
                <a:gd name="T51" fmla="*/ 0 h 224"/>
                <a:gd name="T52" fmla="*/ 0 w 173"/>
                <a:gd name="T53" fmla="*/ 0 h 224"/>
                <a:gd name="T54" fmla="*/ 0 w 173"/>
                <a:gd name="T55" fmla="*/ 0 h 224"/>
                <a:gd name="T56" fmla="*/ 0 w 173"/>
                <a:gd name="T57" fmla="*/ 0 h 224"/>
                <a:gd name="T58" fmla="*/ 0 w 173"/>
                <a:gd name="T59" fmla="*/ 0 h 224"/>
                <a:gd name="T60" fmla="*/ 0 w 173"/>
                <a:gd name="T61" fmla="*/ 0 h 224"/>
                <a:gd name="T62" fmla="*/ 0 w 173"/>
                <a:gd name="T63" fmla="*/ 0 h 224"/>
                <a:gd name="T64" fmla="*/ 0 w 173"/>
                <a:gd name="T65" fmla="*/ 0 h 224"/>
                <a:gd name="T66" fmla="*/ 0 w 173"/>
                <a:gd name="T67" fmla="*/ 0 h 224"/>
                <a:gd name="T68" fmla="*/ 0 w 173"/>
                <a:gd name="T69" fmla="*/ 0 h 224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73"/>
                <a:gd name="T106" fmla="*/ 0 h 224"/>
                <a:gd name="T107" fmla="*/ 173 w 173"/>
                <a:gd name="T108" fmla="*/ 224 h 224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73" h="224">
                  <a:moveTo>
                    <a:pt x="63" y="4"/>
                  </a:moveTo>
                  <a:lnTo>
                    <a:pt x="82" y="0"/>
                  </a:lnTo>
                  <a:lnTo>
                    <a:pt x="99" y="2"/>
                  </a:lnTo>
                  <a:lnTo>
                    <a:pt x="114" y="6"/>
                  </a:lnTo>
                  <a:lnTo>
                    <a:pt x="129" y="15"/>
                  </a:lnTo>
                  <a:lnTo>
                    <a:pt x="139" y="25"/>
                  </a:lnTo>
                  <a:lnTo>
                    <a:pt x="150" y="38"/>
                  </a:lnTo>
                  <a:lnTo>
                    <a:pt x="158" y="53"/>
                  </a:lnTo>
                  <a:lnTo>
                    <a:pt x="165" y="70"/>
                  </a:lnTo>
                  <a:lnTo>
                    <a:pt x="169" y="86"/>
                  </a:lnTo>
                  <a:lnTo>
                    <a:pt x="173" y="105"/>
                  </a:lnTo>
                  <a:lnTo>
                    <a:pt x="171" y="124"/>
                  </a:lnTo>
                  <a:lnTo>
                    <a:pt x="171" y="141"/>
                  </a:lnTo>
                  <a:lnTo>
                    <a:pt x="167" y="158"/>
                  </a:lnTo>
                  <a:lnTo>
                    <a:pt x="162" y="175"/>
                  </a:lnTo>
                  <a:lnTo>
                    <a:pt x="152" y="188"/>
                  </a:lnTo>
                  <a:lnTo>
                    <a:pt x="143" y="202"/>
                  </a:lnTo>
                  <a:lnTo>
                    <a:pt x="135" y="205"/>
                  </a:lnTo>
                  <a:lnTo>
                    <a:pt x="127" y="213"/>
                  </a:lnTo>
                  <a:lnTo>
                    <a:pt x="120" y="219"/>
                  </a:lnTo>
                  <a:lnTo>
                    <a:pt x="114" y="224"/>
                  </a:lnTo>
                  <a:lnTo>
                    <a:pt x="114" y="213"/>
                  </a:lnTo>
                  <a:lnTo>
                    <a:pt x="116" y="205"/>
                  </a:lnTo>
                  <a:lnTo>
                    <a:pt x="118" y="198"/>
                  </a:lnTo>
                  <a:lnTo>
                    <a:pt x="122" y="188"/>
                  </a:lnTo>
                  <a:lnTo>
                    <a:pt x="129" y="175"/>
                  </a:lnTo>
                  <a:lnTo>
                    <a:pt x="141" y="162"/>
                  </a:lnTo>
                  <a:lnTo>
                    <a:pt x="143" y="152"/>
                  </a:lnTo>
                  <a:lnTo>
                    <a:pt x="148" y="145"/>
                  </a:lnTo>
                  <a:lnTo>
                    <a:pt x="150" y="137"/>
                  </a:lnTo>
                  <a:lnTo>
                    <a:pt x="154" y="129"/>
                  </a:lnTo>
                  <a:lnTo>
                    <a:pt x="154" y="120"/>
                  </a:lnTo>
                  <a:lnTo>
                    <a:pt x="154" y="112"/>
                  </a:lnTo>
                  <a:lnTo>
                    <a:pt x="152" y="103"/>
                  </a:lnTo>
                  <a:lnTo>
                    <a:pt x="148" y="95"/>
                  </a:lnTo>
                  <a:lnTo>
                    <a:pt x="148" y="86"/>
                  </a:lnTo>
                  <a:lnTo>
                    <a:pt x="146" y="76"/>
                  </a:lnTo>
                  <a:lnTo>
                    <a:pt x="143" y="69"/>
                  </a:lnTo>
                  <a:lnTo>
                    <a:pt x="139" y="61"/>
                  </a:lnTo>
                  <a:lnTo>
                    <a:pt x="129" y="48"/>
                  </a:lnTo>
                  <a:lnTo>
                    <a:pt x="120" y="40"/>
                  </a:lnTo>
                  <a:lnTo>
                    <a:pt x="105" y="34"/>
                  </a:lnTo>
                  <a:lnTo>
                    <a:pt x="91" y="36"/>
                  </a:lnTo>
                  <a:lnTo>
                    <a:pt x="82" y="40"/>
                  </a:lnTo>
                  <a:lnTo>
                    <a:pt x="76" y="46"/>
                  </a:lnTo>
                  <a:lnTo>
                    <a:pt x="69" y="53"/>
                  </a:lnTo>
                  <a:lnTo>
                    <a:pt x="63" y="67"/>
                  </a:lnTo>
                  <a:lnTo>
                    <a:pt x="59" y="72"/>
                  </a:lnTo>
                  <a:lnTo>
                    <a:pt x="51" y="82"/>
                  </a:lnTo>
                  <a:lnTo>
                    <a:pt x="46" y="86"/>
                  </a:lnTo>
                  <a:lnTo>
                    <a:pt x="40" y="91"/>
                  </a:lnTo>
                  <a:lnTo>
                    <a:pt x="30" y="95"/>
                  </a:lnTo>
                  <a:lnTo>
                    <a:pt x="25" y="99"/>
                  </a:lnTo>
                  <a:lnTo>
                    <a:pt x="13" y="91"/>
                  </a:lnTo>
                  <a:lnTo>
                    <a:pt x="6" y="86"/>
                  </a:lnTo>
                  <a:lnTo>
                    <a:pt x="0" y="74"/>
                  </a:lnTo>
                  <a:lnTo>
                    <a:pt x="0" y="65"/>
                  </a:lnTo>
                  <a:lnTo>
                    <a:pt x="0" y="53"/>
                  </a:lnTo>
                  <a:lnTo>
                    <a:pt x="2" y="44"/>
                  </a:lnTo>
                  <a:lnTo>
                    <a:pt x="4" y="36"/>
                  </a:lnTo>
                  <a:lnTo>
                    <a:pt x="4" y="34"/>
                  </a:lnTo>
                  <a:lnTo>
                    <a:pt x="8" y="25"/>
                  </a:lnTo>
                  <a:lnTo>
                    <a:pt x="13" y="21"/>
                  </a:lnTo>
                  <a:lnTo>
                    <a:pt x="23" y="15"/>
                  </a:lnTo>
                  <a:lnTo>
                    <a:pt x="30" y="15"/>
                  </a:lnTo>
                  <a:lnTo>
                    <a:pt x="40" y="12"/>
                  </a:lnTo>
                  <a:lnTo>
                    <a:pt x="50" y="10"/>
                  </a:lnTo>
                  <a:lnTo>
                    <a:pt x="55" y="6"/>
                  </a:lnTo>
                  <a:lnTo>
                    <a:pt x="63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7" name="Freeform 14">
              <a:extLst>
                <a:ext uri="{FF2B5EF4-FFF2-40B4-BE49-F238E27FC236}">
                  <a16:creationId xmlns:a16="http://schemas.microsoft.com/office/drawing/2014/main" id="{C78DBD87-B430-BCFD-AF93-559DB03306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5" y="974"/>
              <a:ext cx="25" cy="37"/>
            </a:xfrm>
            <a:custGeom>
              <a:avLst/>
              <a:gdLst>
                <a:gd name="T0" fmla="*/ 0 w 82"/>
                <a:gd name="T1" fmla="*/ 0 h 131"/>
                <a:gd name="T2" fmla="*/ 0 w 82"/>
                <a:gd name="T3" fmla="*/ 0 h 131"/>
                <a:gd name="T4" fmla="*/ 0 w 82"/>
                <a:gd name="T5" fmla="*/ 0 h 131"/>
                <a:gd name="T6" fmla="*/ 0 w 82"/>
                <a:gd name="T7" fmla="*/ 0 h 131"/>
                <a:gd name="T8" fmla="*/ 0 w 82"/>
                <a:gd name="T9" fmla="*/ 0 h 131"/>
                <a:gd name="T10" fmla="*/ 0 w 82"/>
                <a:gd name="T11" fmla="*/ 0 h 131"/>
                <a:gd name="T12" fmla="*/ 0 w 82"/>
                <a:gd name="T13" fmla="*/ 0 h 131"/>
                <a:gd name="T14" fmla="*/ 0 w 82"/>
                <a:gd name="T15" fmla="*/ 0 h 131"/>
                <a:gd name="T16" fmla="*/ 0 w 82"/>
                <a:gd name="T17" fmla="*/ 0 h 131"/>
                <a:gd name="T18" fmla="*/ 0 w 82"/>
                <a:gd name="T19" fmla="*/ 0 h 131"/>
                <a:gd name="T20" fmla="*/ 0 w 82"/>
                <a:gd name="T21" fmla="*/ 0 h 131"/>
                <a:gd name="T22" fmla="*/ 0 w 82"/>
                <a:gd name="T23" fmla="*/ 0 h 131"/>
                <a:gd name="T24" fmla="*/ 0 w 82"/>
                <a:gd name="T25" fmla="*/ 0 h 131"/>
                <a:gd name="T26" fmla="*/ 0 w 82"/>
                <a:gd name="T27" fmla="*/ 0 h 131"/>
                <a:gd name="T28" fmla="*/ 0 w 82"/>
                <a:gd name="T29" fmla="*/ 0 h 131"/>
                <a:gd name="T30" fmla="*/ 0 w 82"/>
                <a:gd name="T31" fmla="*/ 0 h 131"/>
                <a:gd name="T32" fmla="*/ 0 w 82"/>
                <a:gd name="T33" fmla="*/ 0 h 131"/>
                <a:gd name="T34" fmla="*/ 0 w 82"/>
                <a:gd name="T35" fmla="*/ 0 h 131"/>
                <a:gd name="T36" fmla="*/ 0 w 82"/>
                <a:gd name="T37" fmla="*/ 0 h 131"/>
                <a:gd name="T38" fmla="*/ 0 w 82"/>
                <a:gd name="T39" fmla="*/ 0 h 131"/>
                <a:gd name="T40" fmla="*/ 0 w 82"/>
                <a:gd name="T41" fmla="*/ 0 h 131"/>
                <a:gd name="T42" fmla="*/ 0 w 82"/>
                <a:gd name="T43" fmla="*/ 0 h 131"/>
                <a:gd name="T44" fmla="*/ 0 w 82"/>
                <a:gd name="T45" fmla="*/ 0 h 131"/>
                <a:gd name="T46" fmla="*/ 0 w 82"/>
                <a:gd name="T47" fmla="*/ 0 h 131"/>
                <a:gd name="T48" fmla="*/ 0 w 82"/>
                <a:gd name="T49" fmla="*/ 0 h 131"/>
                <a:gd name="T50" fmla="*/ 0 w 82"/>
                <a:gd name="T51" fmla="*/ 0 h 131"/>
                <a:gd name="T52" fmla="*/ 0 w 82"/>
                <a:gd name="T53" fmla="*/ 0 h 131"/>
                <a:gd name="T54" fmla="*/ 0 w 82"/>
                <a:gd name="T55" fmla="*/ 0 h 131"/>
                <a:gd name="T56" fmla="*/ 0 w 82"/>
                <a:gd name="T57" fmla="*/ 0 h 131"/>
                <a:gd name="T58" fmla="*/ 0 w 82"/>
                <a:gd name="T59" fmla="*/ 0 h 131"/>
                <a:gd name="T60" fmla="*/ 0 w 82"/>
                <a:gd name="T61" fmla="*/ 0 h 131"/>
                <a:gd name="T62" fmla="*/ 0 w 82"/>
                <a:gd name="T63" fmla="*/ 0 h 131"/>
                <a:gd name="T64" fmla="*/ 0 w 82"/>
                <a:gd name="T65" fmla="*/ 0 h 131"/>
                <a:gd name="T66" fmla="*/ 0 w 82"/>
                <a:gd name="T67" fmla="*/ 0 h 131"/>
                <a:gd name="T68" fmla="*/ 0 w 82"/>
                <a:gd name="T69" fmla="*/ 0 h 131"/>
                <a:gd name="T70" fmla="*/ 0 w 82"/>
                <a:gd name="T71" fmla="*/ 0 h 131"/>
                <a:gd name="T72" fmla="*/ 0 w 82"/>
                <a:gd name="T73" fmla="*/ 0 h 131"/>
                <a:gd name="T74" fmla="*/ 0 w 82"/>
                <a:gd name="T75" fmla="*/ 0 h 131"/>
                <a:gd name="T76" fmla="*/ 0 w 82"/>
                <a:gd name="T77" fmla="*/ 0 h 131"/>
                <a:gd name="T78" fmla="*/ 0 w 82"/>
                <a:gd name="T79" fmla="*/ 0 h 131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82"/>
                <a:gd name="T121" fmla="*/ 0 h 131"/>
                <a:gd name="T122" fmla="*/ 82 w 82"/>
                <a:gd name="T123" fmla="*/ 131 h 131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82" h="131">
                  <a:moveTo>
                    <a:pt x="6" y="0"/>
                  </a:moveTo>
                  <a:lnTo>
                    <a:pt x="8" y="0"/>
                  </a:lnTo>
                  <a:lnTo>
                    <a:pt x="12" y="0"/>
                  </a:lnTo>
                  <a:lnTo>
                    <a:pt x="17" y="0"/>
                  </a:lnTo>
                  <a:lnTo>
                    <a:pt x="23" y="0"/>
                  </a:lnTo>
                  <a:lnTo>
                    <a:pt x="19" y="7"/>
                  </a:lnTo>
                  <a:lnTo>
                    <a:pt x="19" y="17"/>
                  </a:lnTo>
                  <a:lnTo>
                    <a:pt x="19" y="25"/>
                  </a:lnTo>
                  <a:lnTo>
                    <a:pt x="19" y="34"/>
                  </a:lnTo>
                  <a:lnTo>
                    <a:pt x="19" y="42"/>
                  </a:lnTo>
                  <a:lnTo>
                    <a:pt x="23" y="51"/>
                  </a:lnTo>
                  <a:lnTo>
                    <a:pt x="27" y="59"/>
                  </a:lnTo>
                  <a:lnTo>
                    <a:pt x="31" y="68"/>
                  </a:lnTo>
                  <a:lnTo>
                    <a:pt x="35" y="74"/>
                  </a:lnTo>
                  <a:lnTo>
                    <a:pt x="38" y="83"/>
                  </a:lnTo>
                  <a:lnTo>
                    <a:pt x="44" y="89"/>
                  </a:lnTo>
                  <a:lnTo>
                    <a:pt x="52" y="97"/>
                  </a:lnTo>
                  <a:lnTo>
                    <a:pt x="57" y="102"/>
                  </a:lnTo>
                  <a:lnTo>
                    <a:pt x="65" y="110"/>
                  </a:lnTo>
                  <a:lnTo>
                    <a:pt x="73" y="116"/>
                  </a:lnTo>
                  <a:lnTo>
                    <a:pt x="82" y="121"/>
                  </a:lnTo>
                  <a:lnTo>
                    <a:pt x="75" y="125"/>
                  </a:lnTo>
                  <a:lnTo>
                    <a:pt x="67" y="131"/>
                  </a:lnTo>
                  <a:lnTo>
                    <a:pt x="55" y="127"/>
                  </a:lnTo>
                  <a:lnTo>
                    <a:pt x="46" y="123"/>
                  </a:lnTo>
                  <a:lnTo>
                    <a:pt x="36" y="118"/>
                  </a:lnTo>
                  <a:lnTo>
                    <a:pt x="29" y="112"/>
                  </a:lnTo>
                  <a:lnTo>
                    <a:pt x="21" y="102"/>
                  </a:lnTo>
                  <a:lnTo>
                    <a:pt x="16" y="97"/>
                  </a:lnTo>
                  <a:lnTo>
                    <a:pt x="10" y="87"/>
                  </a:lnTo>
                  <a:lnTo>
                    <a:pt x="8" y="80"/>
                  </a:lnTo>
                  <a:lnTo>
                    <a:pt x="4" y="68"/>
                  </a:lnTo>
                  <a:lnTo>
                    <a:pt x="0" y="59"/>
                  </a:lnTo>
                  <a:lnTo>
                    <a:pt x="0" y="47"/>
                  </a:lnTo>
                  <a:lnTo>
                    <a:pt x="0" y="38"/>
                  </a:lnTo>
                  <a:lnTo>
                    <a:pt x="0" y="28"/>
                  </a:lnTo>
                  <a:lnTo>
                    <a:pt x="0" y="19"/>
                  </a:lnTo>
                  <a:lnTo>
                    <a:pt x="2" y="7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8" name="Freeform 15">
              <a:extLst>
                <a:ext uri="{FF2B5EF4-FFF2-40B4-BE49-F238E27FC236}">
                  <a16:creationId xmlns:a16="http://schemas.microsoft.com/office/drawing/2014/main" id="{45DED68C-4D85-9342-211F-7589440D2E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7" y="1044"/>
              <a:ext cx="37" cy="67"/>
            </a:xfrm>
            <a:custGeom>
              <a:avLst/>
              <a:gdLst>
                <a:gd name="T0" fmla="*/ 0 w 122"/>
                <a:gd name="T1" fmla="*/ 0 h 236"/>
                <a:gd name="T2" fmla="*/ 0 w 122"/>
                <a:gd name="T3" fmla="*/ 0 h 236"/>
                <a:gd name="T4" fmla="*/ 0 w 122"/>
                <a:gd name="T5" fmla="*/ 0 h 236"/>
                <a:gd name="T6" fmla="*/ 0 w 122"/>
                <a:gd name="T7" fmla="*/ 0 h 236"/>
                <a:gd name="T8" fmla="*/ 0 w 122"/>
                <a:gd name="T9" fmla="*/ 0 h 236"/>
                <a:gd name="T10" fmla="*/ 0 w 122"/>
                <a:gd name="T11" fmla="*/ 0 h 236"/>
                <a:gd name="T12" fmla="*/ 0 w 122"/>
                <a:gd name="T13" fmla="*/ 0 h 236"/>
                <a:gd name="T14" fmla="*/ 0 w 122"/>
                <a:gd name="T15" fmla="*/ 0 h 236"/>
                <a:gd name="T16" fmla="*/ 0 w 122"/>
                <a:gd name="T17" fmla="*/ 0 h 236"/>
                <a:gd name="T18" fmla="*/ 0 w 122"/>
                <a:gd name="T19" fmla="*/ 0 h 236"/>
                <a:gd name="T20" fmla="*/ 0 w 122"/>
                <a:gd name="T21" fmla="*/ 0 h 236"/>
                <a:gd name="T22" fmla="*/ 0 w 122"/>
                <a:gd name="T23" fmla="*/ 0 h 236"/>
                <a:gd name="T24" fmla="*/ 0 w 122"/>
                <a:gd name="T25" fmla="*/ 0 h 236"/>
                <a:gd name="T26" fmla="*/ 0 w 122"/>
                <a:gd name="T27" fmla="*/ 0 h 236"/>
                <a:gd name="T28" fmla="*/ 0 w 122"/>
                <a:gd name="T29" fmla="*/ 0 h 236"/>
                <a:gd name="T30" fmla="*/ 0 w 122"/>
                <a:gd name="T31" fmla="*/ 0 h 236"/>
                <a:gd name="T32" fmla="*/ 0 w 122"/>
                <a:gd name="T33" fmla="*/ 0 h 236"/>
                <a:gd name="T34" fmla="*/ 0 w 122"/>
                <a:gd name="T35" fmla="*/ 0 h 236"/>
                <a:gd name="T36" fmla="*/ 0 w 122"/>
                <a:gd name="T37" fmla="*/ 0 h 236"/>
                <a:gd name="T38" fmla="*/ 0 w 122"/>
                <a:gd name="T39" fmla="*/ 0 h 236"/>
                <a:gd name="T40" fmla="*/ 0 w 122"/>
                <a:gd name="T41" fmla="*/ 0 h 236"/>
                <a:gd name="T42" fmla="*/ 0 w 122"/>
                <a:gd name="T43" fmla="*/ 0 h 236"/>
                <a:gd name="T44" fmla="*/ 0 w 122"/>
                <a:gd name="T45" fmla="*/ 0 h 236"/>
                <a:gd name="T46" fmla="*/ 0 w 122"/>
                <a:gd name="T47" fmla="*/ 0 h 236"/>
                <a:gd name="T48" fmla="*/ 0 w 122"/>
                <a:gd name="T49" fmla="*/ 0 h 236"/>
                <a:gd name="T50" fmla="*/ 0 w 122"/>
                <a:gd name="T51" fmla="*/ 0 h 236"/>
                <a:gd name="T52" fmla="*/ 0 w 122"/>
                <a:gd name="T53" fmla="*/ 0 h 236"/>
                <a:gd name="T54" fmla="*/ 0 w 122"/>
                <a:gd name="T55" fmla="*/ 0 h 236"/>
                <a:gd name="T56" fmla="*/ 0 w 122"/>
                <a:gd name="T57" fmla="*/ 0 h 236"/>
                <a:gd name="T58" fmla="*/ 0 w 122"/>
                <a:gd name="T59" fmla="*/ 0 h 236"/>
                <a:gd name="T60" fmla="*/ 0 w 122"/>
                <a:gd name="T61" fmla="*/ 0 h 236"/>
                <a:gd name="T62" fmla="*/ 0 w 122"/>
                <a:gd name="T63" fmla="*/ 0 h 236"/>
                <a:gd name="T64" fmla="*/ 0 w 122"/>
                <a:gd name="T65" fmla="*/ 0 h 236"/>
                <a:gd name="T66" fmla="*/ 0 w 122"/>
                <a:gd name="T67" fmla="*/ 0 h 236"/>
                <a:gd name="T68" fmla="*/ 0 w 122"/>
                <a:gd name="T69" fmla="*/ 0 h 236"/>
                <a:gd name="T70" fmla="*/ 0 w 122"/>
                <a:gd name="T71" fmla="*/ 0 h 236"/>
                <a:gd name="T72" fmla="*/ 0 w 122"/>
                <a:gd name="T73" fmla="*/ 0 h 236"/>
                <a:gd name="T74" fmla="*/ 0 w 122"/>
                <a:gd name="T75" fmla="*/ 0 h 236"/>
                <a:gd name="T76" fmla="*/ 0 w 122"/>
                <a:gd name="T77" fmla="*/ 0 h 236"/>
                <a:gd name="T78" fmla="*/ 0 w 122"/>
                <a:gd name="T79" fmla="*/ 0 h 236"/>
                <a:gd name="T80" fmla="*/ 0 w 122"/>
                <a:gd name="T81" fmla="*/ 0 h 236"/>
                <a:gd name="T82" fmla="*/ 0 w 122"/>
                <a:gd name="T83" fmla="*/ 0 h 236"/>
                <a:gd name="T84" fmla="*/ 0 w 122"/>
                <a:gd name="T85" fmla="*/ 0 h 236"/>
                <a:gd name="T86" fmla="*/ 0 w 122"/>
                <a:gd name="T87" fmla="*/ 0 h 236"/>
                <a:gd name="T88" fmla="*/ 0 w 122"/>
                <a:gd name="T89" fmla="*/ 0 h 236"/>
                <a:gd name="T90" fmla="*/ 0 w 122"/>
                <a:gd name="T91" fmla="*/ 0 h 236"/>
                <a:gd name="T92" fmla="*/ 0 w 122"/>
                <a:gd name="T93" fmla="*/ 0 h 236"/>
                <a:gd name="T94" fmla="*/ 0 w 122"/>
                <a:gd name="T95" fmla="*/ 0 h 236"/>
                <a:gd name="T96" fmla="*/ 0 w 122"/>
                <a:gd name="T97" fmla="*/ 0 h 236"/>
                <a:gd name="T98" fmla="*/ 0 w 122"/>
                <a:gd name="T99" fmla="*/ 0 h 236"/>
                <a:gd name="T100" fmla="*/ 0 w 122"/>
                <a:gd name="T101" fmla="*/ 0 h 236"/>
                <a:gd name="T102" fmla="*/ 0 w 122"/>
                <a:gd name="T103" fmla="*/ 0 h 236"/>
                <a:gd name="T104" fmla="*/ 0 w 122"/>
                <a:gd name="T105" fmla="*/ 0 h 236"/>
                <a:gd name="T106" fmla="*/ 0 w 122"/>
                <a:gd name="T107" fmla="*/ 0 h 2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122"/>
                <a:gd name="T163" fmla="*/ 0 h 236"/>
                <a:gd name="T164" fmla="*/ 122 w 122"/>
                <a:gd name="T165" fmla="*/ 236 h 2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122" h="236">
                  <a:moveTo>
                    <a:pt x="78" y="0"/>
                  </a:moveTo>
                  <a:lnTo>
                    <a:pt x="89" y="0"/>
                  </a:lnTo>
                  <a:lnTo>
                    <a:pt x="99" y="2"/>
                  </a:lnTo>
                  <a:lnTo>
                    <a:pt x="105" y="4"/>
                  </a:lnTo>
                  <a:lnTo>
                    <a:pt x="112" y="13"/>
                  </a:lnTo>
                  <a:lnTo>
                    <a:pt x="114" y="19"/>
                  </a:lnTo>
                  <a:lnTo>
                    <a:pt x="118" y="28"/>
                  </a:lnTo>
                  <a:lnTo>
                    <a:pt x="120" y="38"/>
                  </a:lnTo>
                  <a:lnTo>
                    <a:pt x="122" y="49"/>
                  </a:lnTo>
                  <a:lnTo>
                    <a:pt x="118" y="61"/>
                  </a:lnTo>
                  <a:lnTo>
                    <a:pt x="116" y="72"/>
                  </a:lnTo>
                  <a:lnTo>
                    <a:pt x="112" y="84"/>
                  </a:lnTo>
                  <a:lnTo>
                    <a:pt x="108" y="95"/>
                  </a:lnTo>
                  <a:lnTo>
                    <a:pt x="103" y="104"/>
                  </a:lnTo>
                  <a:lnTo>
                    <a:pt x="97" y="114"/>
                  </a:lnTo>
                  <a:lnTo>
                    <a:pt x="89" y="122"/>
                  </a:lnTo>
                  <a:lnTo>
                    <a:pt x="84" y="129"/>
                  </a:lnTo>
                  <a:lnTo>
                    <a:pt x="72" y="139"/>
                  </a:lnTo>
                  <a:lnTo>
                    <a:pt x="59" y="152"/>
                  </a:lnTo>
                  <a:lnTo>
                    <a:pt x="47" y="163"/>
                  </a:lnTo>
                  <a:lnTo>
                    <a:pt x="40" y="177"/>
                  </a:lnTo>
                  <a:lnTo>
                    <a:pt x="32" y="190"/>
                  </a:lnTo>
                  <a:lnTo>
                    <a:pt x="27" y="205"/>
                  </a:lnTo>
                  <a:lnTo>
                    <a:pt x="25" y="213"/>
                  </a:lnTo>
                  <a:lnTo>
                    <a:pt x="23" y="220"/>
                  </a:lnTo>
                  <a:lnTo>
                    <a:pt x="23" y="228"/>
                  </a:lnTo>
                  <a:lnTo>
                    <a:pt x="25" y="236"/>
                  </a:lnTo>
                  <a:lnTo>
                    <a:pt x="13" y="232"/>
                  </a:lnTo>
                  <a:lnTo>
                    <a:pt x="4" y="230"/>
                  </a:lnTo>
                  <a:lnTo>
                    <a:pt x="0" y="213"/>
                  </a:lnTo>
                  <a:lnTo>
                    <a:pt x="0" y="198"/>
                  </a:lnTo>
                  <a:lnTo>
                    <a:pt x="2" y="182"/>
                  </a:lnTo>
                  <a:lnTo>
                    <a:pt x="9" y="171"/>
                  </a:lnTo>
                  <a:lnTo>
                    <a:pt x="17" y="158"/>
                  </a:lnTo>
                  <a:lnTo>
                    <a:pt x="28" y="146"/>
                  </a:lnTo>
                  <a:lnTo>
                    <a:pt x="40" y="135"/>
                  </a:lnTo>
                  <a:lnTo>
                    <a:pt x="51" y="125"/>
                  </a:lnTo>
                  <a:lnTo>
                    <a:pt x="61" y="112"/>
                  </a:lnTo>
                  <a:lnTo>
                    <a:pt x="72" y="101"/>
                  </a:lnTo>
                  <a:lnTo>
                    <a:pt x="80" y="89"/>
                  </a:lnTo>
                  <a:lnTo>
                    <a:pt x="89" y="78"/>
                  </a:lnTo>
                  <a:lnTo>
                    <a:pt x="93" y="64"/>
                  </a:lnTo>
                  <a:lnTo>
                    <a:pt x="97" y="53"/>
                  </a:lnTo>
                  <a:lnTo>
                    <a:pt x="95" y="40"/>
                  </a:lnTo>
                  <a:lnTo>
                    <a:pt x="91" y="26"/>
                  </a:lnTo>
                  <a:lnTo>
                    <a:pt x="84" y="26"/>
                  </a:lnTo>
                  <a:lnTo>
                    <a:pt x="76" y="26"/>
                  </a:lnTo>
                  <a:lnTo>
                    <a:pt x="70" y="23"/>
                  </a:lnTo>
                  <a:lnTo>
                    <a:pt x="67" y="17"/>
                  </a:lnTo>
                  <a:lnTo>
                    <a:pt x="63" y="11"/>
                  </a:lnTo>
                  <a:lnTo>
                    <a:pt x="65" y="6"/>
                  </a:lnTo>
                  <a:lnTo>
                    <a:pt x="68" y="0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9" name="Freeform 16">
              <a:extLst>
                <a:ext uri="{FF2B5EF4-FFF2-40B4-BE49-F238E27FC236}">
                  <a16:creationId xmlns:a16="http://schemas.microsoft.com/office/drawing/2014/main" id="{2DFA46EA-73BF-8FA2-152F-13C5455EFD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86" y="1083"/>
              <a:ext cx="53" cy="88"/>
            </a:xfrm>
            <a:custGeom>
              <a:avLst/>
              <a:gdLst>
                <a:gd name="T0" fmla="*/ 0 w 173"/>
                <a:gd name="T1" fmla="*/ 0 h 312"/>
                <a:gd name="T2" fmla="*/ 0 w 173"/>
                <a:gd name="T3" fmla="*/ 0 h 312"/>
                <a:gd name="T4" fmla="*/ 0 w 173"/>
                <a:gd name="T5" fmla="*/ 0 h 312"/>
                <a:gd name="T6" fmla="*/ 0 w 173"/>
                <a:gd name="T7" fmla="*/ 0 h 312"/>
                <a:gd name="T8" fmla="*/ 0 w 173"/>
                <a:gd name="T9" fmla="*/ 0 h 312"/>
                <a:gd name="T10" fmla="*/ 0 w 173"/>
                <a:gd name="T11" fmla="*/ 0 h 312"/>
                <a:gd name="T12" fmla="*/ 0 w 173"/>
                <a:gd name="T13" fmla="*/ 0 h 312"/>
                <a:gd name="T14" fmla="*/ 0 w 173"/>
                <a:gd name="T15" fmla="*/ 0 h 312"/>
                <a:gd name="T16" fmla="*/ 0 w 173"/>
                <a:gd name="T17" fmla="*/ 0 h 312"/>
                <a:gd name="T18" fmla="*/ 0 w 173"/>
                <a:gd name="T19" fmla="*/ 0 h 312"/>
                <a:gd name="T20" fmla="*/ 0 w 173"/>
                <a:gd name="T21" fmla="*/ 0 h 312"/>
                <a:gd name="T22" fmla="*/ 0 w 173"/>
                <a:gd name="T23" fmla="*/ 0 h 312"/>
                <a:gd name="T24" fmla="*/ 0 w 173"/>
                <a:gd name="T25" fmla="*/ 0 h 312"/>
                <a:gd name="T26" fmla="*/ 0 w 173"/>
                <a:gd name="T27" fmla="*/ 0 h 312"/>
                <a:gd name="T28" fmla="*/ 0 w 173"/>
                <a:gd name="T29" fmla="*/ 0 h 312"/>
                <a:gd name="T30" fmla="*/ 0 w 173"/>
                <a:gd name="T31" fmla="*/ 0 h 312"/>
                <a:gd name="T32" fmla="*/ 0 w 173"/>
                <a:gd name="T33" fmla="*/ 0 h 312"/>
                <a:gd name="T34" fmla="*/ 0 w 173"/>
                <a:gd name="T35" fmla="*/ 0 h 312"/>
                <a:gd name="T36" fmla="*/ 0 w 173"/>
                <a:gd name="T37" fmla="*/ 0 h 312"/>
                <a:gd name="T38" fmla="*/ 0 w 173"/>
                <a:gd name="T39" fmla="*/ 0 h 312"/>
                <a:gd name="T40" fmla="*/ 0 w 173"/>
                <a:gd name="T41" fmla="*/ 0 h 312"/>
                <a:gd name="T42" fmla="*/ 0 w 173"/>
                <a:gd name="T43" fmla="*/ 0 h 312"/>
                <a:gd name="T44" fmla="*/ 0 w 173"/>
                <a:gd name="T45" fmla="*/ 0 h 312"/>
                <a:gd name="T46" fmla="*/ 0 w 173"/>
                <a:gd name="T47" fmla="*/ 0 h 312"/>
                <a:gd name="T48" fmla="*/ 0 w 173"/>
                <a:gd name="T49" fmla="*/ 0 h 312"/>
                <a:gd name="T50" fmla="*/ 0 w 173"/>
                <a:gd name="T51" fmla="*/ 0 h 312"/>
                <a:gd name="T52" fmla="*/ 0 w 173"/>
                <a:gd name="T53" fmla="*/ 0 h 312"/>
                <a:gd name="T54" fmla="*/ 0 w 173"/>
                <a:gd name="T55" fmla="*/ 0 h 312"/>
                <a:gd name="T56" fmla="*/ 0 w 173"/>
                <a:gd name="T57" fmla="*/ 0 h 312"/>
                <a:gd name="T58" fmla="*/ 0 w 173"/>
                <a:gd name="T59" fmla="*/ 0 h 312"/>
                <a:gd name="T60" fmla="*/ 0 w 173"/>
                <a:gd name="T61" fmla="*/ 0 h 312"/>
                <a:gd name="T62" fmla="*/ 0 w 173"/>
                <a:gd name="T63" fmla="*/ 0 h 312"/>
                <a:gd name="T64" fmla="*/ 0 w 173"/>
                <a:gd name="T65" fmla="*/ 0 h 312"/>
                <a:gd name="T66" fmla="*/ 0 w 173"/>
                <a:gd name="T67" fmla="*/ 0 h 312"/>
                <a:gd name="T68" fmla="*/ 0 w 173"/>
                <a:gd name="T69" fmla="*/ 0 h 312"/>
                <a:gd name="T70" fmla="*/ 0 w 173"/>
                <a:gd name="T71" fmla="*/ 0 h 312"/>
                <a:gd name="T72" fmla="*/ 0 w 173"/>
                <a:gd name="T73" fmla="*/ 0 h 312"/>
                <a:gd name="T74" fmla="*/ 0 w 173"/>
                <a:gd name="T75" fmla="*/ 0 h 312"/>
                <a:gd name="T76" fmla="*/ 0 w 173"/>
                <a:gd name="T77" fmla="*/ 0 h 312"/>
                <a:gd name="T78" fmla="*/ 0 w 173"/>
                <a:gd name="T79" fmla="*/ 0 h 312"/>
                <a:gd name="T80" fmla="*/ 0 w 173"/>
                <a:gd name="T81" fmla="*/ 0 h 312"/>
                <a:gd name="T82" fmla="*/ 0 w 173"/>
                <a:gd name="T83" fmla="*/ 0 h 312"/>
                <a:gd name="T84" fmla="*/ 0 w 173"/>
                <a:gd name="T85" fmla="*/ 0 h 312"/>
                <a:gd name="T86" fmla="*/ 0 w 173"/>
                <a:gd name="T87" fmla="*/ 0 h 312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73"/>
                <a:gd name="T133" fmla="*/ 0 h 312"/>
                <a:gd name="T134" fmla="*/ 173 w 173"/>
                <a:gd name="T135" fmla="*/ 312 h 312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73" h="312">
                  <a:moveTo>
                    <a:pt x="42" y="4"/>
                  </a:moveTo>
                  <a:lnTo>
                    <a:pt x="53" y="0"/>
                  </a:lnTo>
                  <a:lnTo>
                    <a:pt x="66" y="0"/>
                  </a:lnTo>
                  <a:lnTo>
                    <a:pt x="80" y="0"/>
                  </a:lnTo>
                  <a:lnTo>
                    <a:pt x="93" y="5"/>
                  </a:lnTo>
                  <a:lnTo>
                    <a:pt x="104" y="9"/>
                  </a:lnTo>
                  <a:lnTo>
                    <a:pt x="116" y="17"/>
                  </a:lnTo>
                  <a:lnTo>
                    <a:pt x="127" y="24"/>
                  </a:lnTo>
                  <a:lnTo>
                    <a:pt x="138" y="34"/>
                  </a:lnTo>
                  <a:lnTo>
                    <a:pt x="148" y="43"/>
                  </a:lnTo>
                  <a:lnTo>
                    <a:pt x="156" y="57"/>
                  </a:lnTo>
                  <a:lnTo>
                    <a:pt x="163" y="68"/>
                  </a:lnTo>
                  <a:lnTo>
                    <a:pt x="167" y="81"/>
                  </a:lnTo>
                  <a:lnTo>
                    <a:pt x="171" y="95"/>
                  </a:lnTo>
                  <a:lnTo>
                    <a:pt x="173" y="110"/>
                  </a:lnTo>
                  <a:lnTo>
                    <a:pt x="173" y="123"/>
                  </a:lnTo>
                  <a:lnTo>
                    <a:pt x="171" y="140"/>
                  </a:lnTo>
                  <a:lnTo>
                    <a:pt x="169" y="148"/>
                  </a:lnTo>
                  <a:lnTo>
                    <a:pt x="167" y="156"/>
                  </a:lnTo>
                  <a:lnTo>
                    <a:pt x="165" y="163"/>
                  </a:lnTo>
                  <a:lnTo>
                    <a:pt x="163" y="171"/>
                  </a:lnTo>
                  <a:lnTo>
                    <a:pt x="156" y="184"/>
                  </a:lnTo>
                  <a:lnTo>
                    <a:pt x="146" y="199"/>
                  </a:lnTo>
                  <a:lnTo>
                    <a:pt x="133" y="211"/>
                  </a:lnTo>
                  <a:lnTo>
                    <a:pt x="119" y="220"/>
                  </a:lnTo>
                  <a:lnTo>
                    <a:pt x="104" y="226"/>
                  </a:lnTo>
                  <a:lnTo>
                    <a:pt x="91" y="232"/>
                  </a:lnTo>
                  <a:lnTo>
                    <a:pt x="87" y="241"/>
                  </a:lnTo>
                  <a:lnTo>
                    <a:pt x="87" y="251"/>
                  </a:lnTo>
                  <a:lnTo>
                    <a:pt x="87" y="260"/>
                  </a:lnTo>
                  <a:lnTo>
                    <a:pt x="87" y="270"/>
                  </a:lnTo>
                  <a:lnTo>
                    <a:pt x="89" y="279"/>
                  </a:lnTo>
                  <a:lnTo>
                    <a:pt x="91" y="291"/>
                  </a:lnTo>
                  <a:lnTo>
                    <a:pt x="91" y="300"/>
                  </a:lnTo>
                  <a:lnTo>
                    <a:pt x="91" y="312"/>
                  </a:lnTo>
                  <a:lnTo>
                    <a:pt x="81" y="308"/>
                  </a:lnTo>
                  <a:lnTo>
                    <a:pt x="74" y="304"/>
                  </a:lnTo>
                  <a:lnTo>
                    <a:pt x="66" y="298"/>
                  </a:lnTo>
                  <a:lnTo>
                    <a:pt x="62" y="294"/>
                  </a:lnTo>
                  <a:lnTo>
                    <a:pt x="57" y="287"/>
                  </a:lnTo>
                  <a:lnTo>
                    <a:pt x="53" y="279"/>
                  </a:lnTo>
                  <a:lnTo>
                    <a:pt x="49" y="272"/>
                  </a:lnTo>
                  <a:lnTo>
                    <a:pt x="47" y="264"/>
                  </a:lnTo>
                  <a:lnTo>
                    <a:pt x="45" y="254"/>
                  </a:lnTo>
                  <a:lnTo>
                    <a:pt x="43" y="245"/>
                  </a:lnTo>
                  <a:lnTo>
                    <a:pt x="42" y="235"/>
                  </a:lnTo>
                  <a:lnTo>
                    <a:pt x="42" y="228"/>
                  </a:lnTo>
                  <a:lnTo>
                    <a:pt x="40" y="218"/>
                  </a:lnTo>
                  <a:lnTo>
                    <a:pt x="40" y="211"/>
                  </a:lnTo>
                  <a:lnTo>
                    <a:pt x="38" y="203"/>
                  </a:lnTo>
                  <a:lnTo>
                    <a:pt x="38" y="199"/>
                  </a:lnTo>
                  <a:lnTo>
                    <a:pt x="43" y="196"/>
                  </a:lnTo>
                  <a:lnTo>
                    <a:pt x="55" y="194"/>
                  </a:lnTo>
                  <a:lnTo>
                    <a:pt x="64" y="194"/>
                  </a:lnTo>
                  <a:lnTo>
                    <a:pt x="70" y="196"/>
                  </a:lnTo>
                  <a:lnTo>
                    <a:pt x="74" y="190"/>
                  </a:lnTo>
                  <a:lnTo>
                    <a:pt x="74" y="182"/>
                  </a:lnTo>
                  <a:lnTo>
                    <a:pt x="76" y="175"/>
                  </a:lnTo>
                  <a:lnTo>
                    <a:pt x="80" y="167"/>
                  </a:lnTo>
                  <a:lnTo>
                    <a:pt x="80" y="159"/>
                  </a:lnTo>
                  <a:lnTo>
                    <a:pt x="83" y="156"/>
                  </a:lnTo>
                  <a:lnTo>
                    <a:pt x="89" y="152"/>
                  </a:lnTo>
                  <a:lnTo>
                    <a:pt x="100" y="156"/>
                  </a:lnTo>
                  <a:lnTo>
                    <a:pt x="100" y="161"/>
                  </a:lnTo>
                  <a:lnTo>
                    <a:pt x="100" y="173"/>
                  </a:lnTo>
                  <a:lnTo>
                    <a:pt x="100" y="184"/>
                  </a:lnTo>
                  <a:lnTo>
                    <a:pt x="100" y="194"/>
                  </a:lnTo>
                  <a:lnTo>
                    <a:pt x="114" y="186"/>
                  </a:lnTo>
                  <a:lnTo>
                    <a:pt x="127" y="178"/>
                  </a:lnTo>
                  <a:lnTo>
                    <a:pt x="137" y="167"/>
                  </a:lnTo>
                  <a:lnTo>
                    <a:pt x="144" y="156"/>
                  </a:lnTo>
                  <a:lnTo>
                    <a:pt x="148" y="140"/>
                  </a:lnTo>
                  <a:lnTo>
                    <a:pt x="152" y="125"/>
                  </a:lnTo>
                  <a:lnTo>
                    <a:pt x="152" y="110"/>
                  </a:lnTo>
                  <a:lnTo>
                    <a:pt x="152" y="95"/>
                  </a:lnTo>
                  <a:lnTo>
                    <a:pt x="146" y="80"/>
                  </a:lnTo>
                  <a:lnTo>
                    <a:pt x="142" y="66"/>
                  </a:lnTo>
                  <a:lnTo>
                    <a:pt x="133" y="53"/>
                  </a:lnTo>
                  <a:lnTo>
                    <a:pt x="125" y="43"/>
                  </a:lnTo>
                  <a:lnTo>
                    <a:pt x="112" y="34"/>
                  </a:lnTo>
                  <a:lnTo>
                    <a:pt x="100" y="30"/>
                  </a:lnTo>
                  <a:lnTo>
                    <a:pt x="85" y="26"/>
                  </a:lnTo>
                  <a:lnTo>
                    <a:pt x="70" y="30"/>
                  </a:lnTo>
                  <a:lnTo>
                    <a:pt x="61" y="30"/>
                  </a:lnTo>
                  <a:lnTo>
                    <a:pt x="55" y="32"/>
                  </a:lnTo>
                  <a:lnTo>
                    <a:pt x="49" y="34"/>
                  </a:lnTo>
                  <a:lnTo>
                    <a:pt x="45" y="40"/>
                  </a:lnTo>
                  <a:lnTo>
                    <a:pt x="42" y="43"/>
                  </a:lnTo>
                  <a:lnTo>
                    <a:pt x="38" y="51"/>
                  </a:lnTo>
                  <a:lnTo>
                    <a:pt x="36" y="59"/>
                  </a:lnTo>
                  <a:lnTo>
                    <a:pt x="36" y="66"/>
                  </a:lnTo>
                  <a:lnTo>
                    <a:pt x="36" y="80"/>
                  </a:lnTo>
                  <a:lnTo>
                    <a:pt x="42" y="95"/>
                  </a:lnTo>
                  <a:lnTo>
                    <a:pt x="45" y="108"/>
                  </a:lnTo>
                  <a:lnTo>
                    <a:pt x="55" y="120"/>
                  </a:lnTo>
                  <a:lnTo>
                    <a:pt x="64" y="120"/>
                  </a:lnTo>
                  <a:lnTo>
                    <a:pt x="76" y="120"/>
                  </a:lnTo>
                  <a:lnTo>
                    <a:pt x="80" y="110"/>
                  </a:lnTo>
                  <a:lnTo>
                    <a:pt x="81" y="95"/>
                  </a:lnTo>
                  <a:lnTo>
                    <a:pt x="83" y="81"/>
                  </a:lnTo>
                  <a:lnTo>
                    <a:pt x="85" y="76"/>
                  </a:lnTo>
                  <a:lnTo>
                    <a:pt x="93" y="74"/>
                  </a:lnTo>
                  <a:lnTo>
                    <a:pt x="97" y="78"/>
                  </a:lnTo>
                  <a:lnTo>
                    <a:pt x="100" y="81"/>
                  </a:lnTo>
                  <a:lnTo>
                    <a:pt x="102" y="89"/>
                  </a:lnTo>
                  <a:lnTo>
                    <a:pt x="100" y="95"/>
                  </a:lnTo>
                  <a:lnTo>
                    <a:pt x="99" y="102"/>
                  </a:lnTo>
                  <a:lnTo>
                    <a:pt x="95" y="110"/>
                  </a:lnTo>
                  <a:lnTo>
                    <a:pt x="91" y="120"/>
                  </a:lnTo>
                  <a:lnTo>
                    <a:pt x="83" y="125"/>
                  </a:lnTo>
                  <a:lnTo>
                    <a:pt x="78" y="133"/>
                  </a:lnTo>
                  <a:lnTo>
                    <a:pt x="70" y="139"/>
                  </a:lnTo>
                  <a:lnTo>
                    <a:pt x="64" y="144"/>
                  </a:lnTo>
                  <a:lnTo>
                    <a:pt x="55" y="148"/>
                  </a:lnTo>
                  <a:lnTo>
                    <a:pt x="47" y="148"/>
                  </a:lnTo>
                  <a:lnTo>
                    <a:pt x="40" y="146"/>
                  </a:lnTo>
                  <a:lnTo>
                    <a:pt x="32" y="142"/>
                  </a:lnTo>
                  <a:lnTo>
                    <a:pt x="24" y="139"/>
                  </a:lnTo>
                  <a:lnTo>
                    <a:pt x="17" y="133"/>
                  </a:lnTo>
                  <a:lnTo>
                    <a:pt x="13" y="123"/>
                  </a:lnTo>
                  <a:lnTo>
                    <a:pt x="9" y="116"/>
                  </a:lnTo>
                  <a:lnTo>
                    <a:pt x="4" y="104"/>
                  </a:lnTo>
                  <a:lnTo>
                    <a:pt x="2" y="95"/>
                  </a:lnTo>
                  <a:lnTo>
                    <a:pt x="0" y="81"/>
                  </a:lnTo>
                  <a:lnTo>
                    <a:pt x="0" y="72"/>
                  </a:lnTo>
                  <a:lnTo>
                    <a:pt x="0" y="59"/>
                  </a:lnTo>
                  <a:lnTo>
                    <a:pt x="4" y="47"/>
                  </a:lnTo>
                  <a:lnTo>
                    <a:pt x="5" y="36"/>
                  </a:lnTo>
                  <a:lnTo>
                    <a:pt x="9" y="26"/>
                  </a:lnTo>
                  <a:lnTo>
                    <a:pt x="13" y="17"/>
                  </a:lnTo>
                  <a:lnTo>
                    <a:pt x="23" y="11"/>
                  </a:lnTo>
                  <a:lnTo>
                    <a:pt x="30" y="7"/>
                  </a:lnTo>
                  <a:lnTo>
                    <a:pt x="42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0" name="Freeform 17">
              <a:extLst>
                <a:ext uri="{FF2B5EF4-FFF2-40B4-BE49-F238E27FC236}">
                  <a16:creationId xmlns:a16="http://schemas.microsoft.com/office/drawing/2014/main" id="{865BBA2B-45CC-C035-E495-2948C40E2B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56" y="1118"/>
              <a:ext cx="32" cy="53"/>
            </a:xfrm>
            <a:custGeom>
              <a:avLst/>
              <a:gdLst>
                <a:gd name="T0" fmla="*/ 0 w 104"/>
                <a:gd name="T1" fmla="*/ 0 h 184"/>
                <a:gd name="T2" fmla="*/ 0 w 104"/>
                <a:gd name="T3" fmla="*/ 0 h 184"/>
                <a:gd name="T4" fmla="*/ 0 w 104"/>
                <a:gd name="T5" fmla="*/ 0 h 184"/>
                <a:gd name="T6" fmla="*/ 0 w 104"/>
                <a:gd name="T7" fmla="*/ 0 h 184"/>
                <a:gd name="T8" fmla="*/ 0 w 104"/>
                <a:gd name="T9" fmla="*/ 0 h 184"/>
                <a:gd name="T10" fmla="*/ 0 w 104"/>
                <a:gd name="T11" fmla="*/ 0 h 184"/>
                <a:gd name="T12" fmla="*/ 0 w 104"/>
                <a:gd name="T13" fmla="*/ 0 h 184"/>
                <a:gd name="T14" fmla="*/ 0 w 104"/>
                <a:gd name="T15" fmla="*/ 0 h 184"/>
                <a:gd name="T16" fmla="*/ 0 w 104"/>
                <a:gd name="T17" fmla="*/ 0 h 184"/>
                <a:gd name="T18" fmla="*/ 0 w 104"/>
                <a:gd name="T19" fmla="*/ 0 h 184"/>
                <a:gd name="T20" fmla="*/ 0 w 104"/>
                <a:gd name="T21" fmla="*/ 0 h 184"/>
                <a:gd name="T22" fmla="*/ 0 w 104"/>
                <a:gd name="T23" fmla="*/ 0 h 184"/>
                <a:gd name="T24" fmla="*/ 0 w 104"/>
                <a:gd name="T25" fmla="*/ 0 h 184"/>
                <a:gd name="T26" fmla="*/ 0 w 104"/>
                <a:gd name="T27" fmla="*/ 0 h 184"/>
                <a:gd name="T28" fmla="*/ 0 w 104"/>
                <a:gd name="T29" fmla="*/ 0 h 184"/>
                <a:gd name="T30" fmla="*/ 0 w 104"/>
                <a:gd name="T31" fmla="*/ 0 h 184"/>
                <a:gd name="T32" fmla="*/ 0 w 104"/>
                <a:gd name="T33" fmla="*/ 0 h 184"/>
                <a:gd name="T34" fmla="*/ 0 w 104"/>
                <a:gd name="T35" fmla="*/ 0 h 184"/>
                <a:gd name="T36" fmla="*/ 0 w 104"/>
                <a:gd name="T37" fmla="*/ 0 h 184"/>
                <a:gd name="T38" fmla="*/ 0 w 104"/>
                <a:gd name="T39" fmla="*/ 0 h 184"/>
                <a:gd name="T40" fmla="*/ 0 w 104"/>
                <a:gd name="T41" fmla="*/ 0 h 184"/>
                <a:gd name="T42" fmla="*/ 0 w 104"/>
                <a:gd name="T43" fmla="*/ 0 h 184"/>
                <a:gd name="T44" fmla="*/ 0 w 104"/>
                <a:gd name="T45" fmla="*/ 0 h 184"/>
                <a:gd name="T46" fmla="*/ 0 w 104"/>
                <a:gd name="T47" fmla="*/ 0 h 184"/>
                <a:gd name="T48" fmla="*/ 0 w 104"/>
                <a:gd name="T49" fmla="*/ 0 h 184"/>
                <a:gd name="T50" fmla="*/ 0 w 104"/>
                <a:gd name="T51" fmla="*/ 0 h 184"/>
                <a:gd name="T52" fmla="*/ 0 w 104"/>
                <a:gd name="T53" fmla="*/ 0 h 184"/>
                <a:gd name="T54" fmla="*/ 0 w 104"/>
                <a:gd name="T55" fmla="*/ 0 h 184"/>
                <a:gd name="T56" fmla="*/ 0 w 104"/>
                <a:gd name="T57" fmla="*/ 0 h 184"/>
                <a:gd name="T58" fmla="*/ 0 w 104"/>
                <a:gd name="T59" fmla="*/ 0 h 184"/>
                <a:gd name="T60" fmla="*/ 0 w 104"/>
                <a:gd name="T61" fmla="*/ 0 h 184"/>
                <a:gd name="T62" fmla="*/ 0 w 104"/>
                <a:gd name="T63" fmla="*/ 0 h 184"/>
                <a:gd name="T64" fmla="*/ 0 w 104"/>
                <a:gd name="T65" fmla="*/ 0 h 184"/>
                <a:gd name="T66" fmla="*/ 0 w 104"/>
                <a:gd name="T67" fmla="*/ 0 h 184"/>
                <a:gd name="T68" fmla="*/ 0 w 104"/>
                <a:gd name="T69" fmla="*/ 0 h 184"/>
                <a:gd name="T70" fmla="*/ 0 w 104"/>
                <a:gd name="T71" fmla="*/ 0 h 184"/>
                <a:gd name="T72" fmla="*/ 0 w 104"/>
                <a:gd name="T73" fmla="*/ 0 h 184"/>
                <a:gd name="T74" fmla="*/ 0 w 104"/>
                <a:gd name="T75" fmla="*/ 0 h 184"/>
                <a:gd name="T76" fmla="*/ 0 w 104"/>
                <a:gd name="T77" fmla="*/ 0 h 184"/>
                <a:gd name="T78" fmla="*/ 0 w 104"/>
                <a:gd name="T79" fmla="*/ 0 h 184"/>
                <a:gd name="T80" fmla="*/ 0 w 104"/>
                <a:gd name="T81" fmla="*/ 0 h 184"/>
                <a:gd name="T82" fmla="*/ 0 w 104"/>
                <a:gd name="T83" fmla="*/ 0 h 184"/>
                <a:gd name="T84" fmla="*/ 0 w 104"/>
                <a:gd name="T85" fmla="*/ 0 h 184"/>
                <a:gd name="T86" fmla="*/ 0 w 104"/>
                <a:gd name="T87" fmla="*/ 0 h 184"/>
                <a:gd name="T88" fmla="*/ 0 w 104"/>
                <a:gd name="T89" fmla="*/ 0 h 184"/>
                <a:gd name="T90" fmla="*/ 0 w 104"/>
                <a:gd name="T91" fmla="*/ 0 h 184"/>
                <a:gd name="T92" fmla="*/ 0 w 104"/>
                <a:gd name="T93" fmla="*/ 0 h 184"/>
                <a:gd name="T94" fmla="*/ 0 w 104"/>
                <a:gd name="T95" fmla="*/ 0 h 18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04"/>
                <a:gd name="T145" fmla="*/ 0 h 184"/>
                <a:gd name="T146" fmla="*/ 104 w 104"/>
                <a:gd name="T147" fmla="*/ 184 h 184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04" h="184">
                  <a:moveTo>
                    <a:pt x="66" y="0"/>
                  </a:moveTo>
                  <a:lnTo>
                    <a:pt x="68" y="0"/>
                  </a:lnTo>
                  <a:lnTo>
                    <a:pt x="76" y="0"/>
                  </a:lnTo>
                  <a:lnTo>
                    <a:pt x="80" y="0"/>
                  </a:lnTo>
                  <a:lnTo>
                    <a:pt x="87" y="0"/>
                  </a:lnTo>
                  <a:lnTo>
                    <a:pt x="80" y="11"/>
                  </a:lnTo>
                  <a:lnTo>
                    <a:pt x="70" y="25"/>
                  </a:lnTo>
                  <a:lnTo>
                    <a:pt x="61" y="40"/>
                  </a:lnTo>
                  <a:lnTo>
                    <a:pt x="51" y="53"/>
                  </a:lnTo>
                  <a:lnTo>
                    <a:pt x="44" y="65"/>
                  </a:lnTo>
                  <a:lnTo>
                    <a:pt x="40" y="80"/>
                  </a:lnTo>
                  <a:lnTo>
                    <a:pt x="38" y="87"/>
                  </a:lnTo>
                  <a:lnTo>
                    <a:pt x="38" y="95"/>
                  </a:lnTo>
                  <a:lnTo>
                    <a:pt x="40" y="104"/>
                  </a:lnTo>
                  <a:lnTo>
                    <a:pt x="45" y="114"/>
                  </a:lnTo>
                  <a:lnTo>
                    <a:pt x="47" y="127"/>
                  </a:lnTo>
                  <a:lnTo>
                    <a:pt x="53" y="137"/>
                  </a:lnTo>
                  <a:lnTo>
                    <a:pt x="61" y="143"/>
                  </a:lnTo>
                  <a:lnTo>
                    <a:pt x="72" y="150"/>
                  </a:lnTo>
                  <a:lnTo>
                    <a:pt x="82" y="156"/>
                  </a:lnTo>
                  <a:lnTo>
                    <a:pt x="91" y="162"/>
                  </a:lnTo>
                  <a:lnTo>
                    <a:pt x="99" y="171"/>
                  </a:lnTo>
                  <a:lnTo>
                    <a:pt x="104" y="182"/>
                  </a:lnTo>
                  <a:lnTo>
                    <a:pt x="91" y="184"/>
                  </a:lnTo>
                  <a:lnTo>
                    <a:pt x="78" y="184"/>
                  </a:lnTo>
                  <a:lnTo>
                    <a:pt x="64" y="179"/>
                  </a:lnTo>
                  <a:lnTo>
                    <a:pt x="51" y="171"/>
                  </a:lnTo>
                  <a:lnTo>
                    <a:pt x="40" y="163"/>
                  </a:lnTo>
                  <a:lnTo>
                    <a:pt x="28" y="156"/>
                  </a:lnTo>
                  <a:lnTo>
                    <a:pt x="19" y="144"/>
                  </a:lnTo>
                  <a:lnTo>
                    <a:pt x="11" y="135"/>
                  </a:lnTo>
                  <a:lnTo>
                    <a:pt x="6" y="123"/>
                  </a:lnTo>
                  <a:lnTo>
                    <a:pt x="2" y="112"/>
                  </a:lnTo>
                  <a:lnTo>
                    <a:pt x="0" y="104"/>
                  </a:lnTo>
                  <a:lnTo>
                    <a:pt x="0" y="95"/>
                  </a:lnTo>
                  <a:lnTo>
                    <a:pt x="0" y="87"/>
                  </a:lnTo>
                  <a:lnTo>
                    <a:pt x="4" y="82"/>
                  </a:lnTo>
                  <a:lnTo>
                    <a:pt x="6" y="72"/>
                  </a:lnTo>
                  <a:lnTo>
                    <a:pt x="9" y="65"/>
                  </a:lnTo>
                  <a:lnTo>
                    <a:pt x="13" y="57"/>
                  </a:lnTo>
                  <a:lnTo>
                    <a:pt x="19" y="49"/>
                  </a:lnTo>
                  <a:lnTo>
                    <a:pt x="23" y="40"/>
                  </a:lnTo>
                  <a:lnTo>
                    <a:pt x="28" y="32"/>
                  </a:lnTo>
                  <a:lnTo>
                    <a:pt x="32" y="25"/>
                  </a:lnTo>
                  <a:lnTo>
                    <a:pt x="40" y="21"/>
                  </a:lnTo>
                  <a:lnTo>
                    <a:pt x="51" y="8"/>
                  </a:lnTo>
                  <a:lnTo>
                    <a:pt x="6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1" name="Freeform 18">
              <a:extLst>
                <a:ext uri="{FF2B5EF4-FFF2-40B4-BE49-F238E27FC236}">
                  <a16:creationId xmlns:a16="http://schemas.microsoft.com/office/drawing/2014/main" id="{466341EE-4C6D-1855-D071-E65B165030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85" y="1123"/>
              <a:ext cx="14" cy="41"/>
            </a:xfrm>
            <a:custGeom>
              <a:avLst/>
              <a:gdLst>
                <a:gd name="T0" fmla="*/ 0 w 44"/>
                <a:gd name="T1" fmla="*/ 0 h 147"/>
                <a:gd name="T2" fmla="*/ 0 w 44"/>
                <a:gd name="T3" fmla="*/ 0 h 147"/>
                <a:gd name="T4" fmla="*/ 0 w 44"/>
                <a:gd name="T5" fmla="*/ 0 h 147"/>
                <a:gd name="T6" fmla="*/ 0 w 44"/>
                <a:gd name="T7" fmla="*/ 0 h 147"/>
                <a:gd name="T8" fmla="*/ 0 w 44"/>
                <a:gd name="T9" fmla="*/ 0 h 147"/>
                <a:gd name="T10" fmla="*/ 0 w 44"/>
                <a:gd name="T11" fmla="*/ 0 h 147"/>
                <a:gd name="T12" fmla="*/ 0 w 44"/>
                <a:gd name="T13" fmla="*/ 0 h 147"/>
                <a:gd name="T14" fmla="*/ 0 w 44"/>
                <a:gd name="T15" fmla="*/ 0 h 147"/>
                <a:gd name="T16" fmla="*/ 0 w 44"/>
                <a:gd name="T17" fmla="*/ 0 h 147"/>
                <a:gd name="T18" fmla="*/ 0 w 44"/>
                <a:gd name="T19" fmla="*/ 0 h 147"/>
                <a:gd name="T20" fmla="*/ 0 w 44"/>
                <a:gd name="T21" fmla="*/ 0 h 147"/>
                <a:gd name="T22" fmla="*/ 0 w 44"/>
                <a:gd name="T23" fmla="*/ 0 h 147"/>
                <a:gd name="T24" fmla="*/ 0 w 44"/>
                <a:gd name="T25" fmla="*/ 0 h 147"/>
                <a:gd name="T26" fmla="*/ 0 w 44"/>
                <a:gd name="T27" fmla="*/ 0 h 147"/>
                <a:gd name="T28" fmla="*/ 0 w 44"/>
                <a:gd name="T29" fmla="*/ 0 h 147"/>
                <a:gd name="T30" fmla="*/ 0 w 44"/>
                <a:gd name="T31" fmla="*/ 0 h 147"/>
                <a:gd name="T32" fmla="*/ 0 w 44"/>
                <a:gd name="T33" fmla="*/ 0 h 147"/>
                <a:gd name="T34" fmla="*/ 0 w 44"/>
                <a:gd name="T35" fmla="*/ 0 h 147"/>
                <a:gd name="T36" fmla="*/ 0 w 44"/>
                <a:gd name="T37" fmla="*/ 0 h 147"/>
                <a:gd name="T38" fmla="*/ 0 w 44"/>
                <a:gd name="T39" fmla="*/ 0 h 147"/>
                <a:gd name="T40" fmla="*/ 0 w 44"/>
                <a:gd name="T41" fmla="*/ 0 h 147"/>
                <a:gd name="T42" fmla="*/ 0 w 44"/>
                <a:gd name="T43" fmla="*/ 0 h 147"/>
                <a:gd name="T44" fmla="*/ 0 w 44"/>
                <a:gd name="T45" fmla="*/ 0 h 147"/>
                <a:gd name="T46" fmla="*/ 0 w 44"/>
                <a:gd name="T47" fmla="*/ 0 h 147"/>
                <a:gd name="T48" fmla="*/ 0 w 44"/>
                <a:gd name="T49" fmla="*/ 0 h 147"/>
                <a:gd name="T50" fmla="*/ 0 w 44"/>
                <a:gd name="T51" fmla="*/ 0 h 147"/>
                <a:gd name="T52" fmla="*/ 0 w 44"/>
                <a:gd name="T53" fmla="*/ 0 h 147"/>
                <a:gd name="T54" fmla="*/ 0 w 44"/>
                <a:gd name="T55" fmla="*/ 0 h 147"/>
                <a:gd name="T56" fmla="*/ 0 w 44"/>
                <a:gd name="T57" fmla="*/ 0 h 147"/>
                <a:gd name="T58" fmla="*/ 0 w 44"/>
                <a:gd name="T59" fmla="*/ 0 h 147"/>
                <a:gd name="T60" fmla="*/ 0 w 44"/>
                <a:gd name="T61" fmla="*/ 0 h 147"/>
                <a:gd name="T62" fmla="*/ 0 w 44"/>
                <a:gd name="T63" fmla="*/ 0 h 147"/>
                <a:gd name="T64" fmla="*/ 0 w 44"/>
                <a:gd name="T65" fmla="*/ 0 h 147"/>
                <a:gd name="T66" fmla="*/ 0 w 44"/>
                <a:gd name="T67" fmla="*/ 0 h 147"/>
                <a:gd name="T68" fmla="*/ 0 w 44"/>
                <a:gd name="T69" fmla="*/ 0 h 147"/>
                <a:gd name="T70" fmla="*/ 0 w 44"/>
                <a:gd name="T71" fmla="*/ 0 h 147"/>
                <a:gd name="T72" fmla="*/ 0 w 44"/>
                <a:gd name="T73" fmla="*/ 0 h 147"/>
                <a:gd name="T74" fmla="*/ 0 w 44"/>
                <a:gd name="T75" fmla="*/ 0 h 147"/>
                <a:gd name="T76" fmla="*/ 0 w 44"/>
                <a:gd name="T77" fmla="*/ 0 h 147"/>
                <a:gd name="T78" fmla="*/ 0 w 44"/>
                <a:gd name="T79" fmla="*/ 0 h 147"/>
                <a:gd name="T80" fmla="*/ 0 w 44"/>
                <a:gd name="T81" fmla="*/ 0 h 147"/>
                <a:gd name="T82" fmla="*/ 0 w 44"/>
                <a:gd name="T83" fmla="*/ 0 h 147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44"/>
                <a:gd name="T127" fmla="*/ 0 h 147"/>
                <a:gd name="T128" fmla="*/ 44 w 44"/>
                <a:gd name="T129" fmla="*/ 147 h 147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44" h="147">
                  <a:moveTo>
                    <a:pt x="11" y="12"/>
                  </a:moveTo>
                  <a:lnTo>
                    <a:pt x="11" y="4"/>
                  </a:lnTo>
                  <a:lnTo>
                    <a:pt x="15" y="2"/>
                  </a:lnTo>
                  <a:lnTo>
                    <a:pt x="15" y="0"/>
                  </a:lnTo>
                  <a:lnTo>
                    <a:pt x="19" y="4"/>
                  </a:lnTo>
                  <a:lnTo>
                    <a:pt x="23" y="8"/>
                  </a:lnTo>
                  <a:lnTo>
                    <a:pt x="28" y="12"/>
                  </a:lnTo>
                  <a:lnTo>
                    <a:pt x="25" y="19"/>
                  </a:lnTo>
                  <a:lnTo>
                    <a:pt x="25" y="27"/>
                  </a:lnTo>
                  <a:lnTo>
                    <a:pt x="25" y="36"/>
                  </a:lnTo>
                  <a:lnTo>
                    <a:pt x="25" y="46"/>
                  </a:lnTo>
                  <a:lnTo>
                    <a:pt x="25" y="53"/>
                  </a:lnTo>
                  <a:lnTo>
                    <a:pt x="25" y="61"/>
                  </a:lnTo>
                  <a:lnTo>
                    <a:pt x="25" y="69"/>
                  </a:lnTo>
                  <a:lnTo>
                    <a:pt x="26" y="78"/>
                  </a:lnTo>
                  <a:lnTo>
                    <a:pt x="26" y="88"/>
                  </a:lnTo>
                  <a:lnTo>
                    <a:pt x="28" y="95"/>
                  </a:lnTo>
                  <a:lnTo>
                    <a:pt x="28" y="103"/>
                  </a:lnTo>
                  <a:lnTo>
                    <a:pt x="32" y="112"/>
                  </a:lnTo>
                  <a:lnTo>
                    <a:pt x="34" y="120"/>
                  </a:lnTo>
                  <a:lnTo>
                    <a:pt x="36" y="130"/>
                  </a:lnTo>
                  <a:lnTo>
                    <a:pt x="38" y="137"/>
                  </a:lnTo>
                  <a:lnTo>
                    <a:pt x="44" y="147"/>
                  </a:lnTo>
                  <a:lnTo>
                    <a:pt x="28" y="147"/>
                  </a:lnTo>
                  <a:lnTo>
                    <a:pt x="19" y="147"/>
                  </a:lnTo>
                  <a:lnTo>
                    <a:pt x="15" y="139"/>
                  </a:lnTo>
                  <a:lnTo>
                    <a:pt x="11" y="130"/>
                  </a:lnTo>
                  <a:lnTo>
                    <a:pt x="7" y="122"/>
                  </a:lnTo>
                  <a:lnTo>
                    <a:pt x="6" y="114"/>
                  </a:lnTo>
                  <a:lnTo>
                    <a:pt x="4" y="105"/>
                  </a:lnTo>
                  <a:lnTo>
                    <a:pt x="2" y="97"/>
                  </a:lnTo>
                  <a:lnTo>
                    <a:pt x="2" y="88"/>
                  </a:lnTo>
                  <a:lnTo>
                    <a:pt x="2" y="78"/>
                  </a:lnTo>
                  <a:lnTo>
                    <a:pt x="0" y="69"/>
                  </a:lnTo>
                  <a:lnTo>
                    <a:pt x="0" y="59"/>
                  </a:lnTo>
                  <a:lnTo>
                    <a:pt x="0" y="50"/>
                  </a:lnTo>
                  <a:lnTo>
                    <a:pt x="2" y="42"/>
                  </a:lnTo>
                  <a:lnTo>
                    <a:pt x="2" y="34"/>
                  </a:lnTo>
                  <a:lnTo>
                    <a:pt x="6" y="27"/>
                  </a:lnTo>
                  <a:lnTo>
                    <a:pt x="6" y="17"/>
                  </a:lnTo>
                  <a:lnTo>
                    <a:pt x="11" y="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2" name="Freeform 19">
              <a:extLst>
                <a:ext uri="{FF2B5EF4-FFF2-40B4-BE49-F238E27FC236}">
                  <a16:creationId xmlns:a16="http://schemas.microsoft.com/office/drawing/2014/main" id="{82C32070-4C34-D5B5-75FE-C2F8B9EF8F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4" y="1151"/>
              <a:ext cx="54" cy="61"/>
            </a:xfrm>
            <a:custGeom>
              <a:avLst/>
              <a:gdLst>
                <a:gd name="T0" fmla="*/ 0 w 179"/>
                <a:gd name="T1" fmla="*/ 0 h 215"/>
                <a:gd name="T2" fmla="*/ 0 w 179"/>
                <a:gd name="T3" fmla="*/ 0 h 215"/>
                <a:gd name="T4" fmla="*/ 0 w 179"/>
                <a:gd name="T5" fmla="*/ 0 h 215"/>
                <a:gd name="T6" fmla="*/ 0 w 179"/>
                <a:gd name="T7" fmla="*/ 0 h 215"/>
                <a:gd name="T8" fmla="*/ 0 w 179"/>
                <a:gd name="T9" fmla="*/ 0 h 215"/>
                <a:gd name="T10" fmla="*/ 0 w 179"/>
                <a:gd name="T11" fmla="*/ 0 h 215"/>
                <a:gd name="T12" fmla="*/ 0 w 179"/>
                <a:gd name="T13" fmla="*/ 0 h 215"/>
                <a:gd name="T14" fmla="*/ 0 w 179"/>
                <a:gd name="T15" fmla="*/ 0 h 215"/>
                <a:gd name="T16" fmla="*/ 0 w 179"/>
                <a:gd name="T17" fmla="*/ 0 h 215"/>
                <a:gd name="T18" fmla="*/ 0 w 179"/>
                <a:gd name="T19" fmla="*/ 0 h 215"/>
                <a:gd name="T20" fmla="*/ 0 w 179"/>
                <a:gd name="T21" fmla="*/ 0 h 215"/>
                <a:gd name="T22" fmla="*/ 0 w 179"/>
                <a:gd name="T23" fmla="*/ 0 h 215"/>
                <a:gd name="T24" fmla="*/ 0 w 179"/>
                <a:gd name="T25" fmla="*/ 0 h 215"/>
                <a:gd name="T26" fmla="*/ 0 w 179"/>
                <a:gd name="T27" fmla="*/ 0 h 215"/>
                <a:gd name="T28" fmla="*/ 0 w 179"/>
                <a:gd name="T29" fmla="*/ 0 h 215"/>
                <a:gd name="T30" fmla="*/ 0 w 179"/>
                <a:gd name="T31" fmla="*/ 0 h 215"/>
                <a:gd name="T32" fmla="*/ 0 w 179"/>
                <a:gd name="T33" fmla="*/ 0 h 215"/>
                <a:gd name="T34" fmla="*/ 0 w 179"/>
                <a:gd name="T35" fmla="*/ 0 h 215"/>
                <a:gd name="T36" fmla="*/ 0 w 179"/>
                <a:gd name="T37" fmla="*/ 0 h 215"/>
                <a:gd name="T38" fmla="*/ 0 w 179"/>
                <a:gd name="T39" fmla="*/ 0 h 215"/>
                <a:gd name="T40" fmla="*/ 0 w 179"/>
                <a:gd name="T41" fmla="*/ 0 h 215"/>
                <a:gd name="T42" fmla="*/ 0 w 179"/>
                <a:gd name="T43" fmla="*/ 0 h 215"/>
                <a:gd name="T44" fmla="*/ 0 w 179"/>
                <a:gd name="T45" fmla="*/ 0 h 215"/>
                <a:gd name="T46" fmla="*/ 0 w 179"/>
                <a:gd name="T47" fmla="*/ 0 h 215"/>
                <a:gd name="T48" fmla="*/ 0 w 179"/>
                <a:gd name="T49" fmla="*/ 0 h 215"/>
                <a:gd name="T50" fmla="*/ 0 w 179"/>
                <a:gd name="T51" fmla="*/ 0 h 215"/>
                <a:gd name="T52" fmla="*/ 0 w 179"/>
                <a:gd name="T53" fmla="*/ 0 h 215"/>
                <a:gd name="T54" fmla="*/ 0 w 179"/>
                <a:gd name="T55" fmla="*/ 0 h 215"/>
                <a:gd name="T56" fmla="*/ 0 w 179"/>
                <a:gd name="T57" fmla="*/ 0 h 215"/>
                <a:gd name="T58" fmla="*/ 0 w 179"/>
                <a:gd name="T59" fmla="*/ 0 h 215"/>
                <a:gd name="T60" fmla="*/ 0 w 179"/>
                <a:gd name="T61" fmla="*/ 0 h 215"/>
                <a:gd name="T62" fmla="*/ 0 w 179"/>
                <a:gd name="T63" fmla="*/ 0 h 215"/>
                <a:gd name="T64" fmla="*/ 0 w 179"/>
                <a:gd name="T65" fmla="*/ 0 h 215"/>
                <a:gd name="T66" fmla="*/ 0 w 179"/>
                <a:gd name="T67" fmla="*/ 0 h 215"/>
                <a:gd name="T68" fmla="*/ 0 w 179"/>
                <a:gd name="T69" fmla="*/ 0 h 215"/>
                <a:gd name="T70" fmla="*/ 0 w 179"/>
                <a:gd name="T71" fmla="*/ 0 h 215"/>
                <a:gd name="T72" fmla="*/ 0 w 179"/>
                <a:gd name="T73" fmla="*/ 0 h 215"/>
                <a:gd name="T74" fmla="*/ 0 w 179"/>
                <a:gd name="T75" fmla="*/ 0 h 215"/>
                <a:gd name="T76" fmla="*/ 0 w 179"/>
                <a:gd name="T77" fmla="*/ 0 h 215"/>
                <a:gd name="T78" fmla="*/ 0 w 179"/>
                <a:gd name="T79" fmla="*/ 0 h 215"/>
                <a:gd name="T80" fmla="*/ 0 w 179"/>
                <a:gd name="T81" fmla="*/ 0 h 215"/>
                <a:gd name="T82" fmla="*/ 0 w 179"/>
                <a:gd name="T83" fmla="*/ 0 h 215"/>
                <a:gd name="T84" fmla="*/ 0 w 179"/>
                <a:gd name="T85" fmla="*/ 0 h 215"/>
                <a:gd name="T86" fmla="*/ 0 w 179"/>
                <a:gd name="T87" fmla="*/ 0 h 215"/>
                <a:gd name="T88" fmla="*/ 0 w 179"/>
                <a:gd name="T89" fmla="*/ 0 h 215"/>
                <a:gd name="T90" fmla="*/ 0 w 179"/>
                <a:gd name="T91" fmla="*/ 0 h 215"/>
                <a:gd name="T92" fmla="*/ 0 w 179"/>
                <a:gd name="T93" fmla="*/ 0 h 215"/>
                <a:gd name="T94" fmla="*/ 0 w 179"/>
                <a:gd name="T95" fmla="*/ 0 h 215"/>
                <a:gd name="T96" fmla="*/ 0 w 179"/>
                <a:gd name="T97" fmla="*/ 0 h 21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79"/>
                <a:gd name="T148" fmla="*/ 0 h 215"/>
                <a:gd name="T149" fmla="*/ 179 w 179"/>
                <a:gd name="T150" fmla="*/ 215 h 21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79" h="215">
                  <a:moveTo>
                    <a:pt x="27" y="13"/>
                  </a:moveTo>
                  <a:lnTo>
                    <a:pt x="37" y="4"/>
                  </a:lnTo>
                  <a:lnTo>
                    <a:pt x="52" y="0"/>
                  </a:lnTo>
                  <a:lnTo>
                    <a:pt x="65" y="0"/>
                  </a:lnTo>
                  <a:lnTo>
                    <a:pt x="82" y="4"/>
                  </a:lnTo>
                  <a:lnTo>
                    <a:pt x="95" y="10"/>
                  </a:lnTo>
                  <a:lnTo>
                    <a:pt x="113" y="19"/>
                  </a:lnTo>
                  <a:lnTo>
                    <a:pt x="128" y="29"/>
                  </a:lnTo>
                  <a:lnTo>
                    <a:pt x="143" y="44"/>
                  </a:lnTo>
                  <a:lnTo>
                    <a:pt x="152" y="57"/>
                  </a:lnTo>
                  <a:lnTo>
                    <a:pt x="164" y="74"/>
                  </a:lnTo>
                  <a:lnTo>
                    <a:pt x="171" y="90"/>
                  </a:lnTo>
                  <a:lnTo>
                    <a:pt x="177" y="107"/>
                  </a:lnTo>
                  <a:lnTo>
                    <a:pt x="179" y="122"/>
                  </a:lnTo>
                  <a:lnTo>
                    <a:pt x="177" y="139"/>
                  </a:lnTo>
                  <a:lnTo>
                    <a:pt x="171" y="154"/>
                  </a:lnTo>
                  <a:lnTo>
                    <a:pt x="162" y="167"/>
                  </a:lnTo>
                  <a:lnTo>
                    <a:pt x="154" y="173"/>
                  </a:lnTo>
                  <a:lnTo>
                    <a:pt x="149" y="181"/>
                  </a:lnTo>
                  <a:lnTo>
                    <a:pt x="143" y="188"/>
                  </a:lnTo>
                  <a:lnTo>
                    <a:pt x="139" y="196"/>
                  </a:lnTo>
                  <a:lnTo>
                    <a:pt x="128" y="206"/>
                  </a:lnTo>
                  <a:lnTo>
                    <a:pt x="116" y="211"/>
                  </a:lnTo>
                  <a:lnTo>
                    <a:pt x="105" y="213"/>
                  </a:lnTo>
                  <a:lnTo>
                    <a:pt x="92" y="215"/>
                  </a:lnTo>
                  <a:lnTo>
                    <a:pt x="78" y="211"/>
                  </a:lnTo>
                  <a:lnTo>
                    <a:pt x="67" y="207"/>
                  </a:lnTo>
                  <a:lnTo>
                    <a:pt x="54" y="202"/>
                  </a:lnTo>
                  <a:lnTo>
                    <a:pt x="42" y="196"/>
                  </a:lnTo>
                  <a:lnTo>
                    <a:pt x="31" y="185"/>
                  </a:lnTo>
                  <a:lnTo>
                    <a:pt x="19" y="175"/>
                  </a:lnTo>
                  <a:lnTo>
                    <a:pt x="12" y="164"/>
                  </a:lnTo>
                  <a:lnTo>
                    <a:pt x="6" y="150"/>
                  </a:lnTo>
                  <a:lnTo>
                    <a:pt x="0" y="137"/>
                  </a:lnTo>
                  <a:lnTo>
                    <a:pt x="0" y="124"/>
                  </a:lnTo>
                  <a:lnTo>
                    <a:pt x="2" y="110"/>
                  </a:lnTo>
                  <a:lnTo>
                    <a:pt x="8" y="97"/>
                  </a:lnTo>
                  <a:lnTo>
                    <a:pt x="16" y="90"/>
                  </a:lnTo>
                  <a:lnTo>
                    <a:pt x="27" y="86"/>
                  </a:lnTo>
                  <a:lnTo>
                    <a:pt x="35" y="84"/>
                  </a:lnTo>
                  <a:lnTo>
                    <a:pt x="42" y="84"/>
                  </a:lnTo>
                  <a:lnTo>
                    <a:pt x="50" y="86"/>
                  </a:lnTo>
                  <a:lnTo>
                    <a:pt x="59" y="88"/>
                  </a:lnTo>
                  <a:lnTo>
                    <a:pt x="65" y="88"/>
                  </a:lnTo>
                  <a:lnTo>
                    <a:pt x="73" y="90"/>
                  </a:lnTo>
                  <a:lnTo>
                    <a:pt x="80" y="91"/>
                  </a:lnTo>
                  <a:lnTo>
                    <a:pt x="88" y="93"/>
                  </a:lnTo>
                  <a:lnTo>
                    <a:pt x="99" y="97"/>
                  </a:lnTo>
                  <a:lnTo>
                    <a:pt x="105" y="99"/>
                  </a:lnTo>
                  <a:lnTo>
                    <a:pt x="113" y="109"/>
                  </a:lnTo>
                  <a:lnTo>
                    <a:pt x="120" y="120"/>
                  </a:lnTo>
                  <a:lnTo>
                    <a:pt x="114" y="131"/>
                  </a:lnTo>
                  <a:lnTo>
                    <a:pt x="111" y="139"/>
                  </a:lnTo>
                  <a:lnTo>
                    <a:pt x="107" y="143"/>
                  </a:lnTo>
                  <a:lnTo>
                    <a:pt x="105" y="145"/>
                  </a:lnTo>
                  <a:lnTo>
                    <a:pt x="95" y="143"/>
                  </a:lnTo>
                  <a:lnTo>
                    <a:pt x="88" y="137"/>
                  </a:lnTo>
                  <a:lnTo>
                    <a:pt x="78" y="129"/>
                  </a:lnTo>
                  <a:lnTo>
                    <a:pt x="69" y="124"/>
                  </a:lnTo>
                  <a:lnTo>
                    <a:pt x="65" y="122"/>
                  </a:lnTo>
                  <a:lnTo>
                    <a:pt x="63" y="124"/>
                  </a:lnTo>
                  <a:lnTo>
                    <a:pt x="61" y="126"/>
                  </a:lnTo>
                  <a:lnTo>
                    <a:pt x="61" y="135"/>
                  </a:lnTo>
                  <a:lnTo>
                    <a:pt x="61" y="145"/>
                  </a:lnTo>
                  <a:lnTo>
                    <a:pt x="65" y="156"/>
                  </a:lnTo>
                  <a:lnTo>
                    <a:pt x="71" y="164"/>
                  </a:lnTo>
                  <a:lnTo>
                    <a:pt x="78" y="169"/>
                  </a:lnTo>
                  <a:lnTo>
                    <a:pt x="88" y="173"/>
                  </a:lnTo>
                  <a:lnTo>
                    <a:pt x="95" y="175"/>
                  </a:lnTo>
                  <a:lnTo>
                    <a:pt x="105" y="173"/>
                  </a:lnTo>
                  <a:lnTo>
                    <a:pt x="116" y="173"/>
                  </a:lnTo>
                  <a:lnTo>
                    <a:pt x="126" y="167"/>
                  </a:lnTo>
                  <a:lnTo>
                    <a:pt x="135" y="164"/>
                  </a:lnTo>
                  <a:lnTo>
                    <a:pt x="143" y="158"/>
                  </a:lnTo>
                  <a:lnTo>
                    <a:pt x="151" y="150"/>
                  </a:lnTo>
                  <a:lnTo>
                    <a:pt x="156" y="141"/>
                  </a:lnTo>
                  <a:lnTo>
                    <a:pt x="160" y="131"/>
                  </a:lnTo>
                  <a:lnTo>
                    <a:pt x="162" y="122"/>
                  </a:lnTo>
                  <a:lnTo>
                    <a:pt x="162" y="112"/>
                  </a:lnTo>
                  <a:lnTo>
                    <a:pt x="158" y="103"/>
                  </a:lnTo>
                  <a:lnTo>
                    <a:pt x="156" y="95"/>
                  </a:lnTo>
                  <a:lnTo>
                    <a:pt x="152" y="88"/>
                  </a:lnTo>
                  <a:lnTo>
                    <a:pt x="149" y="80"/>
                  </a:lnTo>
                  <a:lnTo>
                    <a:pt x="137" y="65"/>
                  </a:lnTo>
                  <a:lnTo>
                    <a:pt x="124" y="53"/>
                  </a:lnTo>
                  <a:lnTo>
                    <a:pt x="114" y="46"/>
                  </a:lnTo>
                  <a:lnTo>
                    <a:pt x="107" y="42"/>
                  </a:lnTo>
                  <a:lnTo>
                    <a:pt x="99" y="38"/>
                  </a:lnTo>
                  <a:lnTo>
                    <a:pt x="92" y="36"/>
                  </a:lnTo>
                  <a:lnTo>
                    <a:pt x="82" y="34"/>
                  </a:lnTo>
                  <a:lnTo>
                    <a:pt x="75" y="34"/>
                  </a:lnTo>
                  <a:lnTo>
                    <a:pt x="67" y="36"/>
                  </a:lnTo>
                  <a:lnTo>
                    <a:pt x="61" y="40"/>
                  </a:lnTo>
                  <a:lnTo>
                    <a:pt x="54" y="34"/>
                  </a:lnTo>
                  <a:lnTo>
                    <a:pt x="40" y="25"/>
                  </a:lnTo>
                  <a:lnTo>
                    <a:pt x="31" y="17"/>
                  </a:lnTo>
                  <a:lnTo>
                    <a:pt x="27" y="1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3" name="Freeform 20">
              <a:extLst>
                <a:ext uri="{FF2B5EF4-FFF2-40B4-BE49-F238E27FC236}">
                  <a16:creationId xmlns:a16="http://schemas.microsoft.com/office/drawing/2014/main" id="{60E05097-E6B4-38B8-1309-4F6D2253DC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3" y="1185"/>
              <a:ext cx="26" cy="44"/>
            </a:xfrm>
            <a:custGeom>
              <a:avLst/>
              <a:gdLst>
                <a:gd name="T0" fmla="*/ 0 w 85"/>
                <a:gd name="T1" fmla="*/ 0 h 154"/>
                <a:gd name="T2" fmla="*/ 0 w 85"/>
                <a:gd name="T3" fmla="*/ 0 h 154"/>
                <a:gd name="T4" fmla="*/ 0 w 85"/>
                <a:gd name="T5" fmla="*/ 0 h 154"/>
                <a:gd name="T6" fmla="*/ 0 w 85"/>
                <a:gd name="T7" fmla="*/ 0 h 154"/>
                <a:gd name="T8" fmla="*/ 0 w 85"/>
                <a:gd name="T9" fmla="*/ 0 h 154"/>
                <a:gd name="T10" fmla="*/ 0 w 85"/>
                <a:gd name="T11" fmla="*/ 0 h 154"/>
                <a:gd name="T12" fmla="*/ 0 w 85"/>
                <a:gd name="T13" fmla="*/ 0 h 154"/>
                <a:gd name="T14" fmla="*/ 0 w 85"/>
                <a:gd name="T15" fmla="*/ 0 h 154"/>
                <a:gd name="T16" fmla="*/ 0 w 85"/>
                <a:gd name="T17" fmla="*/ 0 h 154"/>
                <a:gd name="T18" fmla="*/ 0 w 85"/>
                <a:gd name="T19" fmla="*/ 0 h 154"/>
                <a:gd name="T20" fmla="*/ 0 w 85"/>
                <a:gd name="T21" fmla="*/ 0 h 154"/>
                <a:gd name="T22" fmla="*/ 0 w 85"/>
                <a:gd name="T23" fmla="*/ 0 h 154"/>
                <a:gd name="T24" fmla="*/ 0 w 85"/>
                <a:gd name="T25" fmla="*/ 0 h 154"/>
                <a:gd name="T26" fmla="*/ 0 w 85"/>
                <a:gd name="T27" fmla="*/ 0 h 154"/>
                <a:gd name="T28" fmla="*/ 0 w 85"/>
                <a:gd name="T29" fmla="*/ 0 h 154"/>
                <a:gd name="T30" fmla="*/ 0 w 85"/>
                <a:gd name="T31" fmla="*/ 0 h 154"/>
                <a:gd name="T32" fmla="*/ 0 w 85"/>
                <a:gd name="T33" fmla="*/ 0 h 154"/>
                <a:gd name="T34" fmla="*/ 0 w 85"/>
                <a:gd name="T35" fmla="*/ 0 h 154"/>
                <a:gd name="T36" fmla="*/ 0 w 85"/>
                <a:gd name="T37" fmla="*/ 0 h 154"/>
                <a:gd name="T38" fmla="*/ 0 w 85"/>
                <a:gd name="T39" fmla="*/ 0 h 154"/>
                <a:gd name="T40" fmla="*/ 0 w 85"/>
                <a:gd name="T41" fmla="*/ 0 h 154"/>
                <a:gd name="T42" fmla="*/ 0 w 85"/>
                <a:gd name="T43" fmla="*/ 0 h 154"/>
                <a:gd name="T44" fmla="*/ 0 w 85"/>
                <a:gd name="T45" fmla="*/ 0 h 154"/>
                <a:gd name="T46" fmla="*/ 0 w 85"/>
                <a:gd name="T47" fmla="*/ 0 h 154"/>
                <a:gd name="T48" fmla="*/ 0 w 85"/>
                <a:gd name="T49" fmla="*/ 0 h 154"/>
                <a:gd name="T50" fmla="*/ 0 w 85"/>
                <a:gd name="T51" fmla="*/ 0 h 154"/>
                <a:gd name="T52" fmla="*/ 0 w 85"/>
                <a:gd name="T53" fmla="*/ 0 h 154"/>
                <a:gd name="T54" fmla="*/ 0 w 85"/>
                <a:gd name="T55" fmla="*/ 0 h 154"/>
                <a:gd name="T56" fmla="*/ 0 w 85"/>
                <a:gd name="T57" fmla="*/ 0 h 154"/>
                <a:gd name="T58" fmla="*/ 0 w 85"/>
                <a:gd name="T59" fmla="*/ 0 h 154"/>
                <a:gd name="T60" fmla="*/ 0 w 85"/>
                <a:gd name="T61" fmla="*/ 0 h 154"/>
                <a:gd name="T62" fmla="*/ 0 w 85"/>
                <a:gd name="T63" fmla="*/ 0 h 154"/>
                <a:gd name="T64" fmla="*/ 0 w 85"/>
                <a:gd name="T65" fmla="*/ 0 h 154"/>
                <a:gd name="T66" fmla="*/ 0 w 85"/>
                <a:gd name="T67" fmla="*/ 0 h 154"/>
                <a:gd name="T68" fmla="*/ 0 w 85"/>
                <a:gd name="T69" fmla="*/ 0 h 154"/>
                <a:gd name="T70" fmla="*/ 0 w 85"/>
                <a:gd name="T71" fmla="*/ 0 h 154"/>
                <a:gd name="T72" fmla="*/ 0 w 85"/>
                <a:gd name="T73" fmla="*/ 0 h 154"/>
                <a:gd name="T74" fmla="*/ 0 w 85"/>
                <a:gd name="T75" fmla="*/ 0 h 154"/>
                <a:gd name="T76" fmla="*/ 0 w 85"/>
                <a:gd name="T77" fmla="*/ 0 h 154"/>
                <a:gd name="T78" fmla="*/ 0 w 85"/>
                <a:gd name="T79" fmla="*/ 0 h 154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85"/>
                <a:gd name="T121" fmla="*/ 0 h 154"/>
                <a:gd name="T122" fmla="*/ 85 w 85"/>
                <a:gd name="T123" fmla="*/ 154 h 154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85" h="154">
                  <a:moveTo>
                    <a:pt x="13" y="0"/>
                  </a:moveTo>
                  <a:lnTo>
                    <a:pt x="13" y="0"/>
                  </a:lnTo>
                  <a:lnTo>
                    <a:pt x="19" y="0"/>
                  </a:lnTo>
                  <a:lnTo>
                    <a:pt x="25" y="0"/>
                  </a:lnTo>
                  <a:lnTo>
                    <a:pt x="30" y="0"/>
                  </a:lnTo>
                  <a:lnTo>
                    <a:pt x="25" y="9"/>
                  </a:lnTo>
                  <a:lnTo>
                    <a:pt x="23" y="19"/>
                  </a:lnTo>
                  <a:lnTo>
                    <a:pt x="21" y="28"/>
                  </a:lnTo>
                  <a:lnTo>
                    <a:pt x="21" y="40"/>
                  </a:lnTo>
                  <a:lnTo>
                    <a:pt x="21" y="49"/>
                  </a:lnTo>
                  <a:lnTo>
                    <a:pt x="23" y="59"/>
                  </a:lnTo>
                  <a:lnTo>
                    <a:pt x="25" y="68"/>
                  </a:lnTo>
                  <a:lnTo>
                    <a:pt x="28" y="80"/>
                  </a:lnTo>
                  <a:lnTo>
                    <a:pt x="32" y="87"/>
                  </a:lnTo>
                  <a:lnTo>
                    <a:pt x="36" y="95"/>
                  </a:lnTo>
                  <a:lnTo>
                    <a:pt x="42" y="102"/>
                  </a:lnTo>
                  <a:lnTo>
                    <a:pt x="51" y="112"/>
                  </a:lnTo>
                  <a:lnTo>
                    <a:pt x="57" y="119"/>
                  </a:lnTo>
                  <a:lnTo>
                    <a:pt x="65" y="127"/>
                  </a:lnTo>
                  <a:lnTo>
                    <a:pt x="74" y="131"/>
                  </a:lnTo>
                  <a:lnTo>
                    <a:pt x="85" y="138"/>
                  </a:lnTo>
                  <a:lnTo>
                    <a:pt x="80" y="146"/>
                  </a:lnTo>
                  <a:lnTo>
                    <a:pt x="74" y="154"/>
                  </a:lnTo>
                  <a:lnTo>
                    <a:pt x="63" y="148"/>
                  </a:lnTo>
                  <a:lnTo>
                    <a:pt x="51" y="144"/>
                  </a:lnTo>
                  <a:lnTo>
                    <a:pt x="42" y="137"/>
                  </a:lnTo>
                  <a:lnTo>
                    <a:pt x="32" y="131"/>
                  </a:lnTo>
                  <a:lnTo>
                    <a:pt x="25" y="121"/>
                  </a:lnTo>
                  <a:lnTo>
                    <a:pt x="19" y="112"/>
                  </a:lnTo>
                  <a:lnTo>
                    <a:pt x="11" y="100"/>
                  </a:lnTo>
                  <a:lnTo>
                    <a:pt x="7" y="91"/>
                  </a:lnTo>
                  <a:lnTo>
                    <a:pt x="4" y="80"/>
                  </a:lnTo>
                  <a:lnTo>
                    <a:pt x="0" y="66"/>
                  </a:lnTo>
                  <a:lnTo>
                    <a:pt x="0" y="55"/>
                  </a:lnTo>
                  <a:lnTo>
                    <a:pt x="0" y="43"/>
                  </a:lnTo>
                  <a:lnTo>
                    <a:pt x="0" y="32"/>
                  </a:lnTo>
                  <a:lnTo>
                    <a:pt x="4" y="19"/>
                  </a:lnTo>
                  <a:lnTo>
                    <a:pt x="6" y="9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4" name="Freeform 21">
              <a:extLst>
                <a:ext uri="{FF2B5EF4-FFF2-40B4-BE49-F238E27FC236}">
                  <a16:creationId xmlns:a16="http://schemas.microsoft.com/office/drawing/2014/main" id="{53C637A5-B867-A80E-FFC9-85E6B1656D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1" y="1227"/>
              <a:ext cx="37" cy="23"/>
            </a:xfrm>
            <a:custGeom>
              <a:avLst/>
              <a:gdLst>
                <a:gd name="T0" fmla="*/ 0 w 120"/>
                <a:gd name="T1" fmla="*/ 0 h 84"/>
                <a:gd name="T2" fmla="*/ 0 w 120"/>
                <a:gd name="T3" fmla="*/ 0 h 84"/>
                <a:gd name="T4" fmla="*/ 0 w 120"/>
                <a:gd name="T5" fmla="*/ 0 h 84"/>
                <a:gd name="T6" fmla="*/ 0 w 120"/>
                <a:gd name="T7" fmla="*/ 0 h 84"/>
                <a:gd name="T8" fmla="*/ 0 w 120"/>
                <a:gd name="T9" fmla="*/ 0 h 84"/>
                <a:gd name="T10" fmla="*/ 0 w 120"/>
                <a:gd name="T11" fmla="*/ 0 h 84"/>
                <a:gd name="T12" fmla="*/ 0 w 120"/>
                <a:gd name="T13" fmla="*/ 0 h 84"/>
                <a:gd name="T14" fmla="*/ 0 w 120"/>
                <a:gd name="T15" fmla="*/ 0 h 84"/>
                <a:gd name="T16" fmla="*/ 0 w 120"/>
                <a:gd name="T17" fmla="*/ 0 h 84"/>
                <a:gd name="T18" fmla="*/ 0 w 120"/>
                <a:gd name="T19" fmla="*/ 0 h 84"/>
                <a:gd name="T20" fmla="*/ 0 w 120"/>
                <a:gd name="T21" fmla="*/ 0 h 84"/>
                <a:gd name="T22" fmla="*/ 0 w 120"/>
                <a:gd name="T23" fmla="*/ 0 h 84"/>
                <a:gd name="T24" fmla="*/ 0 w 120"/>
                <a:gd name="T25" fmla="*/ 0 h 84"/>
                <a:gd name="T26" fmla="*/ 0 w 120"/>
                <a:gd name="T27" fmla="*/ 0 h 84"/>
                <a:gd name="T28" fmla="*/ 0 w 120"/>
                <a:gd name="T29" fmla="*/ 0 h 84"/>
                <a:gd name="T30" fmla="*/ 0 w 120"/>
                <a:gd name="T31" fmla="*/ 0 h 84"/>
                <a:gd name="T32" fmla="*/ 0 w 120"/>
                <a:gd name="T33" fmla="*/ 0 h 84"/>
                <a:gd name="T34" fmla="*/ 0 w 120"/>
                <a:gd name="T35" fmla="*/ 0 h 84"/>
                <a:gd name="T36" fmla="*/ 0 w 120"/>
                <a:gd name="T37" fmla="*/ 0 h 84"/>
                <a:gd name="T38" fmla="*/ 0 w 120"/>
                <a:gd name="T39" fmla="*/ 0 h 84"/>
                <a:gd name="T40" fmla="*/ 0 w 120"/>
                <a:gd name="T41" fmla="*/ 0 h 84"/>
                <a:gd name="T42" fmla="*/ 0 w 120"/>
                <a:gd name="T43" fmla="*/ 0 h 84"/>
                <a:gd name="T44" fmla="*/ 0 w 120"/>
                <a:gd name="T45" fmla="*/ 0 h 84"/>
                <a:gd name="T46" fmla="*/ 0 w 120"/>
                <a:gd name="T47" fmla="*/ 0 h 84"/>
                <a:gd name="T48" fmla="*/ 0 w 120"/>
                <a:gd name="T49" fmla="*/ 0 h 84"/>
                <a:gd name="T50" fmla="*/ 0 w 120"/>
                <a:gd name="T51" fmla="*/ 0 h 84"/>
                <a:gd name="T52" fmla="*/ 0 w 120"/>
                <a:gd name="T53" fmla="*/ 0 h 84"/>
                <a:gd name="T54" fmla="*/ 0 w 120"/>
                <a:gd name="T55" fmla="*/ 0 h 84"/>
                <a:gd name="T56" fmla="*/ 0 w 120"/>
                <a:gd name="T57" fmla="*/ 0 h 84"/>
                <a:gd name="T58" fmla="*/ 0 w 120"/>
                <a:gd name="T59" fmla="*/ 0 h 84"/>
                <a:gd name="T60" fmla="*/ 0 w 120"/>
                <a:gd name="T61" fmla="*/ 0 h 84"/>
                <a:gd name="T62" fmla="*/ 0 w 120"/>
                <a:gd name="T63" fmla="*/ 0 h 84"/>
                <a:gd name="T64" fmla="*/ 0 w 120"/>
                <a:gd name="T65" fmla="*/ 0 h 84"/>
                <a:gd name="T66" fmla="*/ 0 w 120"/>
                <a:gd name="T67" fmla="*/ 0 h 84"/>
                <a:gd name="T68" fmla="*/ 0 w 120"/>
                <a:gd name="T69" fmla="*/ 0 h 84"/>
                <a:gd name="T70" fmla="*/ 0 w 120"/>
                <a:gd name="T71" fmla="*/ 0 h 84"/>
                <a:gd name="T72" fmla="*/ 0 w 120"/>
                <a:gd name="T73" fmla="*/ 0 h 84"/>
                <a:gd name="T74" fmla="*/ 0 w 120"/>
                <a:gd name="T75" fmla="*/ 0 h 84"/>
                <a:gd name="T76" fmla="*/ 0 w 120"/>
                <a:gd name="T77" fmla="*/ 0 h 84"/>
                <a:gd name="T78" fmla="*/ 0 w 120"/>
                <a:gd name="T79" fmla="*/ 0 h 84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120"/>
                <a:gd name="T121" fmla="*/ 0 h 84"/>
                <a:gd name="T122" fmla="*/ 120 w 120"/>
                <a:gd name="T123" fmla="*/ 84 h 84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120" h="84">
                  <a:moveTo>
                    <a:pt x="4" y="0"/>
                  </a:moveTo>
                  <a:lnTo>
                    <a:pt x="6" y="0"/>
                  </a:lnTo>
                  <a:lnTo>
                    <a:pt x="14" y="0"/>
                  </a:lnTo>
                  <a:lnTo>
                    <a:pt x="19" y="0"/>
                  </a:lnTo>
                  <a:lnTo>
                    <a:pt x="25" y="0"/>
                  </a:lnTo>
                  <a:lnTo>
                    <a:pt x="23" y="13"/>
                  </a:lnTo>
                  <a:lnTo>
                    <a:pt x="31" y="27"/>
                  </a:lnTo>
                  <a:lnTo>
                    <a:pt x="35" y="32"/>
                  </a:lnTo>
                  <a:lnTo>
                    <a:pt x="42" y="36"/>
                  </a:lnTo>
                  <a:lnTo>
                    <a:pt x="48" y="42"/>
                  </a:lnTo>
                  <a:lnTo>
                    <a:pt x="56" y="48"/>
                  </a:lnTo>
                  <a:lnTo>
                    <a:pt x="63" y="51"/>
                  </a:lnTo>
                  <a:lnTo>
                    <a:pt x="71" y="55"/>
                  </a:lnTo>
                  <a:lnTo>
                    <a:pt x="78" y="55"/>
                  </a:lnTo>
                  <a:lnTo>
                    <a:pt x="88" y="59"/>
                  </a:lnTo>
                  <a:lnTo>
                    <a:pt x="95" y="59"/>
                  </a:lnTo>
                  <a:lnTo>
                    <a:pt x="103" y="61"/>
                  </a:lnTo>
                  <a:lnTo>
                    <a:pt x="113" y="61"/>
                  </a:lnTo>
                  <a:lnTo>
                    <a:pt x="120" y="61"/>
                  </a:lnTo>
                  <a:lnTo>
                    <a:pt x="118" y="67"/>
                  </a:lnTo>
                  <a:lnTo>
                    <a:pt x="116" y="72"/>
                  </a:lnTo>
                  <a:lnTo>
                    <a:pt x="111" y="76"/>
                  </a:lnTo>
                  <a:lnTo>
                    <a:pt x="105" y="82"/>
                  </a:lnTo>
                  <a:lnTo>
                    <a:pt x="97" y="84"/>
                  </a:lnTo>
                  <a:lnTo>
                    <a:pt x="88" y="84"/>
                  </a:lnTo>
                  <a:lnTo>
                    <a:pt x="78" y="84"/>
                  </a:lnTo>
                  <a:lnTo>
                    <a:pt x="71" y="84"/>
                  </a:lnTo>
                  <a:lnTo>
                    <a:pt x="61" y="82"/>
                  </a:lnTo>
                  <a:lnTo>
                    <a:pt x="52" y="80"/>
                  </a:lnTo>
                  <a:lnTo>
                    <a:pt x="42" y="78"/>
                  </a:lnTo>
                  <a:lnTo>
                    <a:pt x="33" y="74"/>
                  </a:lnTo>
                  <a:lnTo>
                    <a:pt x="19" y="65"/>
                  </a:lnTo>
                  <a:lnTo>
                    <a:pt x="14" y="57"/>
                  </a:lnTo>
                  <a:lnTo>
                    <a:pt x="6" y="44"/>
                  </a:lnTo>
                  <a:lnTo>
                    <a:pt x="2" y="30"/>
                  </a:lnTo>
                  <a:lnTo>
                    <a:pt x="0" y="23"/>
                  </a:lnTo>
                  <a:lnTo>
                    <a:pt x="0" y="13"/>
                  </a:lnTo>
                  <a:lnTo>
                    <a:pt x="0" y="8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5" name="Freeform 22">
              <a:extLst>
                <a:ext uri="{FF2B5EF4-FFF2-40B4-BE49-F238E27FC236}">
                  <a16:creationId xmlns:a16="http://schemas.microsoft.com/office/drawing/2014/main" id="{42A11D11-684C-D16E-2ADE-9C94336D4A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4" y="1283"/>
              <a:ext cx="75" cy="94"/>
            </a:xfrm>
            <a:custGeom>
              <a:avLst/>
              <a:gdLst>
                <a:gd name="T0" fmla="*/ 0 w 246"/>
                <a:gd name="T1" fmla="*/ 0 h 332"/>
                <a:gd name="T2" fmla="*/ 0 w 246"/>
                <a:gd name="T3" fmla="*/ 0 h 332"/>
                <a:gd name="T4" fmla="*/ 0 w 246"/>
                <a:gd name="T5" fmla="*/ 0 h 332"/>
                <a:gd name="T6" fmla="*/ 0 w 246"/>
                <a:gd name="T7" fmla="*/ 0 h 332"/>
                <a:gd name="T8" fmla="*/ 0 w 246"/>
                <a:gd name="T9" fmla="*/ 0 h 332"/>
                <a:gd name="T10" fmla="*/ 0 w 246"/>
                <a:gd name="T11" fmla="*/ 0 h 332"/>
                <a:gd name="T12" fmla="*/ 0 w 246"/>
                <a:gd name="T13" fmla="*/ 0 h 332"/>
                <a:gd name="T14" fmla="*/ 0 w 246"/>
                <a:gd name="T15" fmla="*/ 0 h 332"/>
                <a:gd name="T16" fmla="*/ 0 w 246"/>
                <a:gd name="T17" fmla="*/ 0 h 332"/>
                <a:gd name="T18" fmla="*/ 0 w 246"/>
                <a:gd name="T19" fmla="*/ 0 h 332"/>
                <a:gd name="T20" fmla="*/ 0 w 246"/>
                <a:gd name="T21" fmla="*/ 0 h 332"/>
                <a:gd name="T22" fmla="*/ 0 w 246"/>
                <a:gd name="T23" fmla="*/ 0 h 332"/>
                <a:gd name="T24" fmla="*/ 0 w 246"/>
                <a:gd name="T25" fmla="*/ 0 h 332"/>
                <a:gd name="T26" fmla="*/ 0 w 246"/>
                <a:gd name="T27" fmla="*/ 0 h 332"/>
                <a:gd name="T28" fmla="*/ 0 w 246"/>
                <a:gd name="T29" fmla="*/ 0 h 332"/>
                <a:gd name="T30" fmla="*/ 0 w 246"/>
                <a:gd name="T31" fmla="*/ 0 h 332"/>
                <a:gd name="T32" fmla="*/ 0 w 246"/>
                <a:gd name="T33" fmla="*/ 0 h 332"/>
                <a:gd name="T34" fmla="*/ 0 w 246"/>
                <a:gd name="T35" fmla="*/ 0 h 332"/>
                <a:gd name="T36" fmla="*/ 0 w 246"/>
                <a:gd name="T37" fmla="*/ 0 h 332"/>
                <a:gd name="T38" fmla="*/ 0 w 246"/>
                <a:gd name="T39" fmla="*/ 0 h 332"/>
                <a:gd name="T40" fmla="*/ 0 w 246"/>
                <a:gd name="T41" fmla="*/ 0 h 332"/>
                <a:gd name="T42" fmla="*/ 0 w 246"/>
                <a:gd name="T43" fmla="*/ 0 h 332"/>
                <a:gd name="T44" fmla="*/ 0 w 246"/>
                <a:gd name="T45" fmla="*/ 0 h 332"/>
                <a:gd name="T46" fmla="*/ 0 w 246"/>
                <a:gd name="T47" fmla="*/ 0 h 332"/>
                <a:gd name="T48" fmla="*/ 0 w 246"/>
                <a:gd name="T49" fmla="*/ 0 h 332"/>
                <a:gd name="T50" fmla="*/ 0 w 246"/>
                <a:gd name="T51" fmla="*/ 0 h 332"/>
                <a:gd name="T52" fmla="*/ 0 w 246"/>
                <a:gd name="T53" fmla="*/ 0 h 332"/>
                <a:gd name="T54" fmla="*/ 0 w 246"/>
                <a:gd name="T55" fmla="*/ 0 h 332"/>
                <a:gd name="T56" fmla="*/ 0 w 246"/>
                <a:gd name="T57" fmla="*/ 0 h 332"/>
                <a:gd name="T58" fmla="*/ 0 w 246"/>
                <a:gd name="T59" fmla="*/ 0 h 332"/>
                <a:gd name="T60" fmla="*/ 0 w 246"/>
                <a:gd name="T61" fmla="*/ 0 h 332"/>
                <a:gd name="T62" fmla="*/ 0 w 246"/>
                <a:gd name="T63" fmla="*/ 0 h 332"/>
                <a:gd name="T64" fmla="*/ 0 w 246"/>
                <a:gd name="T65" fmla="*/ 0 h 332"/>
                <a:gd name="T66" fmla="*/ 0 w 246"/>
                <a:gd name="T67" fmla="*/ 0 h 332"/>
                <a:gd name="T68" fmla="*/ 0 w 246"/>
                <a:gd name="T69" fmla="*/ 0 h 332"/>
                <a:gd name="T70" fmla="*/ 0 w 246"/>
                <a:gd name="T71" fmla="*/ 0 h 332"/>
                <a:gd name="T72" fmla="*/ 0 w 246"/>
                <a:gd name="T73" fmla="*/ 0 h 332"/>
                <a:gd name="T74" fmla="*/ 0 w 246"/>
                <a:gd name="T75" fmla="*/ 0 h 332"/>
                <a:gd name="T76" fmla="*/ 0 w 246"/>
                <a:gd name="T77" fmla="*/ 0 h 332"/>
                <a:gd name="T78" fmla="*/ 0 w 246"/>
                <a:gd name="T79" fmla="*/ 0 h 332"/>
                <a:gd name="T80" fmla="*/ 0 w 246"/>
                <a:gd name="T81" fmla="*/ 0 h 332"/>
                <a:gd name="T82" fmla="*/ 0 w 246"/>
                <a:gd name="T83" fmla="*/ 0 h 332"/>
                <a:gd name="T84" fmla="*/ 0 w 246"/>
                <a:gd name="T85" fmla="*/ 0 h 332"/>
                <a:gd name="T86" fmla="*/ 0 w 246"/>
                <a:gd name="T87" fmla="*/ 0 h 332"/>
                <a:gd name="T88" fmla="*/ 0 w 246"/>
                <a:gd name="T89" fmla="*/ 0 h 332"/>
                <a:gd name="T90" fmla="*/ 0 w 246"/>
                <a:gd name="T91" fmla="*/ 0 h 332"/>
                <a:gd name="T92" fmla="*/ 0 w 246"/>
                <a:gd name="T93" fmla="*/ 0 h 332"/>
                <a:gd name="T94" fmla="*/ 0 w 246"/>
                <a:gd name="T95" fmla="*/ 0 h 332"/>
                <a:gd name="T96" fmla="*/ 0 w 246"/>
                <a:gd name="T97" fmla="*/ 0 h 332"/>
                <a:gd name="T98" fmla="*/ 0 w 246"/>
                <a:gd name="T99" fmla="*/ 0 h 332"/>
                <a:gd name="T100" fmla="*/ 0 w 246"/>
                <a:gd name="T101" fmla="*/ 0 h 332"/>
                <a:gd name="T102" fmla="*/ 0 w 246"/>
                <a:gd name="T103" fmla="*/ 0 h 332"/>
                <a:gd name="T104" fmla="*/ 0 w 246"/>
                <a:gd name="T105" fmla="*/ 0 h 332"/>
                <a:gd name="T106" fmla="*/ 0 w 246"/>
                <a:gd name="T107" fmla="*/ 0 h 332"/>
                <a:gd name="T108" fmla="*/ 0 w 246"/>
                <a:gd name="T109" fmla="*/ 0 h 332"/>
                <a:gd name="T110" fmla="*/ 0 w 246"/>
                <a:gd name="T111" fmla="*/ 0 h 332"/>
                <a:gd name="T112" fmla="*/ 0 w 246"/>
                <a:gd name="T113" fmla="*/ 0 h 332"/>
                <a:gd name="T114" fmla="*/ 0 w 246"/>
                <a:gd name="T115" fmla="*/ 0 h 332"/>
                <a:gd name="T116" fmla="*/ 0 w 246"/>
                <a:gd name="T117" fmla="*/ 0 h 332"/>
                <a:gd name="T118" fmla="*/ 0 w 246"/>
                <a:gd name="T119" fmla="*/ 0 h 33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246"/>
                <a:gd name="T181" fmla="*/ 0 h 332"/>
                <a:gd name="T182" fmla="*/ 246 w 246"/>
                <a:gd name="T183" fmla="*/ 332 h 332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246" h="332">
                  <a:moveTo>
                    <a:pt x="2" y="0"/>
                  </a:moveTo>
                  <a:lnTo>
                    <a:pt x="2" y="0"/>
                  </a:lnTo>
                  <a:lnTo>
                    <a:pt x="10" y="0"/>
                  </a:lnTo>
                  <a:lnTo>
                    <a:pt x="16" y="0"/>
                  </a:lnTo>
                  <a:lnTo>
                    <a:pt x="23" y="0"/>
                  </a:lnTo>
                  <a:lnTo>
                    <a:pt x="21" y="13"/>
                  </a:lnTo>
                  <a:lnTo>
                    <a:pt x="23" y="28"/>
                  </a:lnTo>
                  <a:lnTo>
                    <a:pt x="27" y="41"/>
                  </a:lnTo>
                  <a:lnTo>
                    <a:pt x="33" y="57"/>
                  </a:lnTo>
                  <a:lnTo>
                    <a:pt x="38" y="70"/>
                  </a:lnTo>
                  <a:lnTo>
                    <a:pt x="46" y="83"/>
                  </a:lnTo>
                  <a:lnTo>
                    <a:pt x="54" y="93"/>
                  </a:lnTo>
                  <a:lnTo>
                    <a:pt x="67" y="106"/>
                  </a:lnTo>
                  <a:lnTo>
                    <a:pt x="77" y="114"/>
                  </a:lnTo>
                  <a:lnTo>
                    <a:pt x="90" y="123"/>
                  </a:lnTo>
                  <a:lnTo>
                    <a:pt x="101" y="127"/>
                  </a:lnTo>
                  <a:lnTo>
                    <a:pt x="116" y="133"/>
                  </a:lnTo>
                  <a:lnTo>
                    <a:pt x="132" y="133"/>
                  </a:lnTo>
                  <a:lnTo>
                    <a:pt x="147" y="133"/>
                  </a:lnTo>
                  <a:lnTo>
                    <a:pt x="164" y="129"/>
                  </a:lnTo>
                  <a:lnTo>
                    <a:pt x="181" y="125"/>
                  </a:lnTo>
                  <a:lnTo>
                    <a:pt x="192" y="121"/>
                  </a:lnTo>
                  <a:lnTo>
                    <a:pt x="200" y="127"/>
                  </a:lnTo>
                  <a:lnTo>
                    <a:pt x="206" y="131"/>
                  </a:lnTo>
                  <a:lnTo>
                    <a:pt x="211" y="135"/>
                  </a:lnTo>
                  <a:lnTo>
                    <a:pt x="210" y="142"/>
                  </a:lnTo>
                  <a:lnTo>
                    <a:pt x="210" y="152"/>
                  </a:lnTo>
                  <a:lnTo>
                    <a:pt x="208" y="159"/>
                  </a:lnTo>
                  <a:lnTo>
                    <a:pt x="204" y="165"/>
                  </a:lnTo>
                  <a:lnTo>
                    <a:pt x="192" y="173"/>
                  </a:lnTo>
                  <a:lnTo>
                    <a:pt x="179" y="180"/>
                  </a:lnTo>
                  <a:lnTo>
                    <a:pt x="170" y="182"/>
                  </a:lnTo>
                  <a:lnTo>
                    <a:pt x="162" y="184"/>
                  </a:lnTo>
                  <a:lnTo>
                    <a:pt x="154" y="184"/>
                  </a:lnTo>
                  <a:lnTo>
                    <a:pt x="147" y="186"/>
                  </a:lnTo>
                  <a:lnTo>
                    <a:pt x="137" y="186"/>
                  </a:lnTo>
                  <a:lnTo>
                    <a:pt x="130" y="186"/>
                  </a:lnTo>
                  <a:lnTo>
                    <a:pt x="122" y="186"/>
                  </a:lnTo>
                  <a:lnTo>
                    <a:pt x="116" y="188"/>
                  </a:lnTo>
                  <a:lnTo>
                    <a:pt x="107" y="184"/>
                  </a:lnTo>
                  <a:lnTo>
                    <a:pt x="99" y="184"/>
                  </a:lnTo>
                  <a:lnTo>
                    <a:pt x="94" y="180"/>
                  </a:lnTo>
                  <a:lnTo>
                    <a:pt x="88" y="178"/>
                  </a:lnTo>
                  <a:lnTo>
                    <a:pt x="82" y="175"/>
                  </a:lnTo>
                  <a:lnTo>
                    <a:pt x="77" y="173"/>
                  </a:lnTo>
                  <a:lnTo>
                    <a:pt x="69" y="167"/>
                  </a:lnTo>
                  <a:lnTo>
                    <a:pt x="63" y="159"/>
                  </a:lnTo>
                  <a:lnTo>
                    <a:pt x="67" y="169"/>
                  </a:lnTo>
                  <a:lnTo>
                    <a:pt x="71" y="182"/>
                  </a:lnTo>
                  <a:lnTo>
                    <a:pt x="75" y="192"/>
                  </a:lnTo>
                  <a:lnTo>
                    <a:pt x="78" y="205"/>
                  </a:lnTo>
                  <a:lnTo>
                    <a:pt x="82" y="216"/>
                  </a:lnTo>
                  <a:lnTo>
                    <a:pt x="86" y="228"/>
                  </a:lnTo>
                  <a:lnTo>
                    <a:pt x="90" y="239"/>
                  </a:lnTo>
                  <a:lnTo>
                    <a:pt x="96" y="251"/>
                  </a:lnTo>
                  <a:lnTo>
                    <a:pt x="99" y="258"/>
                  </a:lnTo>
                  <a:lnTo>
                    <a:pt x="107" y="268"/>
                  </a:lnTo>
                  <a:lnTo>
                    <a:pt x="115" y="275"/>
                  </a:lnTo>
                  <a:lnTo>
                    <a:pt x="124" y="283"/>
                  </a:lnTo>
                  <a:lnTo>
                    <a:pt x="134" y="287"/>
                  </a:lnTo>
                  <a:lnTo>
                    <a:pt x="145" y="291"/>
                  </a:lnTo>
                  <a:lnTo>
                    <a:pt x="158" y="292"/>
                  </a:lnTo>
                  <a:lnTo>
                    <a:pt x="175" y="294"/>
                  </a:lnTo>
                  <a:lnTo>
                    <a:pt x="185" y="291"/>
                  </a:lnTo>
                  <a:lnTo>
                    <a:pt x="192" y="287"/>
                  </a:lnTo>
                  <a:lnTo>
                    <a:pt x="200" y="281"/>
                  </a:lnTo>
                  <a:lnTo>
                    <a:pt x="210" y="273"/>
                  </a:lnTo>
                  <a:lnTo>
                    <a:pt x="217" y="266"/>
                  </a:lnTo>
                  <a:lnTo>
                    <a:pt x="227" y="262"/>
                  </a:lnTo>
                  <a:lnTo>
                    <a:pt x="236" y="258"/>
                  </a:lnTo>
                  <a:lnTo>
                    <a:pt x="246" y="262"/>
                  </a:lnTo>
                  <a:lnTo>
                    <a:pt x="244" y="270"/>
                  </a:lnTo>
                  <a:lnTo>
                    <a:pt x="242" y="277"/>
                  </a:lnTo>
                  <a:lnTo>
                    <a:pt x="238" y="285"/>
                  </a:lnTo>
                  <a:lnTo>
                    <a:pt x="236" y="292"/>
                  </a:lnTo>
                  <a:lnTo>
                    <a:pt x="223" y="304"/>
                  </a:lnTo>
                  <a:lnTo>
                    <a:pt x="211" y="315"/>
                  </a:lnTo>
                  <a:lnTo>
                    <a:pt x="204" y="319"/>
                  </a:lnTo>
                  <a:lnTo>
                    <a:pt x="198" y="323"/>
                  </a:lnTo>
                  <a:lnTo>
                    <a:pt x="189" y="325"/>
                  </a:lnTo>
                  <a:lnTo>
                    <a:pt x="183" y="329"/>
                  </a:lnTo>
                  <a:lnTo>
                    <a:pt x="175" y="329"/>
                  </a:lnTo>
                  <a:lnTo>
                    <a:pt x="166" y="330"/>
                  </a:lnTo>
                  <a:lnTo>
                    <a:pt x="160" y="330"/>
                  </a:lnTo>
                  <a:lnTo>
                    <a:pt x="153" y="332"/>
                  </a:lnTo>
                  <a:lnTo>
                    <a:pt x="139" y="325"/>
                  </a:lnTo>
                  <a:lnTo>
                    <a:pt x="128" y="319"/>
                  </a:lnTo>
                  <a:lnTo>
                    <a:pt x="115" y="310"/>
                  </a:lnTo>
                  <a:lnTo>
                    <a:pt x="107" y="300"/>
                  </a:lnTo>
                  <a:lnTo>
                    <a:pt x="96" y="289"/>
                  </a:lnTo>
                  <a:lnTo>
                    <a:pt x="88" y="277"/>
                  </a:lnTo>
                  <a:lnTo>
                    <a:pt x="80" y="264"/>
                  </a:lnTo>
                  <a:lnTo>
                    <a:pt x="73" y="253"/>
                  </a:lnTo>
                  <a:lnTo>
                    <a:pt x="65" y="237"/>
                  </a:lnTo>
                  <a:lnTo>
                    <a:pt x="57" y="224"/>
                  </a:lnTo>
                  <a:lnTo>
                    <a:pt x="52" y="211"/>
                  </a:lnTo>
                  <a:lnTo>
                    <a:pt x="48" y="197"/>
                  </a:lnTo>
                  <a:lnTo>
                    <a:pt x="44" y="184"/>
                  </a:lnTo>
                  <a:lnTo>
                    <a:pt x="40" y="171"/>
                  </a:lnTo>
                  <a:lnTo>
                    <a:pt x="35" y="159"/>
                  </a:lnTo>
                  <a:lnTo>
                    <a:pt x="35" y="150"/>
                  </a:lnTo>
                  <a:lnTo>
                    <a:pt x="40" y="146"/>
                  </a:lnTo>
                  <a:lnTo>
                    <a:pt x="50" y="142"/>
                  </a:lnTo>
                  <a:lnTo>
                    <a:pt x="42" y="133"/>
                  </a:lnTo>
                  <a:lnTo>
                    <a:pt x="37" y="125"/>
                  </a:lnTo>
                  <a:lnTo>
                    <a:pt x="31" y="118"/>
                  </a:lnTo>
                  <a:lnTo>
                    <a:pt x="27" y="108"/>
                  </a:lnTo>
                  <a:lnTo>
                    <a:pt x="21" y="99"/>
                  </a:lnTo>
                  <a:lnTo>
                    <a:pt x="18" y="91"/>
                  </a:lnTo>
                  <a:lnTo>
                    <a:pt x="14" y="81"/>
                  </a:lnTo>
                  <a:lnTo>
                    <a:pt x="12" y="74"/>
                  </a:lnTo>
                  <a:lnTo>
                    <a:pt x="6" y="62"/>
                  </a:lnTo>
                  <a:lnTo>
                    <a:pt x="4" y="55"/>
                  </a:lnTo>
                  <a:lnTo>
                    <a:pt x="2" y="43"/>
                  </a:lnTo>
                  <a:lnTo>
                    <a:pt x="2" y="36"/>
                  </a:lnTo>
                  <a:lnTo>
                    <a:pt x="0" y="26"/>
                  </a:lnTo>
                  <a:lnTo>
                    <a:pt x="0" y="17"/>
                  </a:lnTo>
                  <a:lnTo>
                    <a:pt x="0" y="7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6" name="Freeform 23">
              <a:extLst>
                <a:ext uri="{FF2B5EF4-FFF2-40B4-BE49-F238E27FC236}">
                  <a16:creationId xmlns:a16="http://schemas.microsoft.com/office/drawing/2014/main" id="{7C0D29C3-573E-D9B5-B178-034D1105F9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08" y="1307"/>
              <a:ext cx="89" cy="65"/>
            </a:xfrm>
            <a:custGeom>
              <a:avLst/>
              <a:gdLst>
                <a:gd name="T0" fmla="*/ 0 w 293"/>
                <a:gd name="T1" fmla="*/ 0 h 230"/>
                <a:gd name="T2" fmla="*/ 0 w 293"/>
                <a:gd name="T3" fmla="*/ 0 h 230"/>
                <a:gd name="T4" fmla="*/ 0 w 293"/>
                <a:gd name="T5" fmla="*/ 0 h 230"/>
                <a:gd name="T6" fmla="*/ 0 w 293"/>
                <a:gd name="T7" fmla="*/ 0 h 230"/>
                <a:gd name="T8" fmla="*/ 0 w 293"/>
                <a:gd name="T9" fmla="*/ 0 h 230"/>
                <a:gd name="T10" fmla="*/ 0 w 293"/>
                <a:gd name="T11" fmla="*/ 0 h 230"/>
                <a:gd name="T12" fmla="*/ 0 w 293"/>
                <a:gd name="T13" fmla="*/ 0 h 230"/>
                <a:gd name="T14" fmla="*/ 0 w 293"/>
                <a:gd name="T15" fmla="*/ 0 h 230"/>
                <a:gd name="T16" fmla="*/ 0 w 293"/>
                <a:gd name="T17" fmla="*/ 0 h 230"/>
                <a:gd name="T18" fmla="*/ 0 w 293"/>
                <a:gd name="T19" fmla="*/ 0 h 230"/>
                <a:gd name="T20" fmla="*/ 0 w 293"/>
                <a:gd name="T21" fmla="*/ 0 h 230"/>
                <a:gd name="T22" fmla="*/ 0 w 293"/>
                <a:gd name="T23" fmla="*/ 0 h 230"/>
                <a:gd name="T24" fmla="*/ 0 w 293"/>
                <a:gd name="T25" fmla="*/ 0 h 230"/>
                <a:gd name="T26" fmla="*/ 0 w 293"/>
                <a:gd name="T27" fmla="*/ 0 h 230"/>
                <a:gd name="T28" fmla="*/ 0 w 293"/>
                <a:gd name="T29" fmla="*/ 0 h 230"/>
                <a:gd name="T30" fmla="*/ 0 w 293"/>
                <a:gd name="T31" fmla="*/ 0 h 230"/>
                <a:gd name="T32" fmla="*/ 0 w 293"/>
                <a:gd name="T33" fmla="*/ 0 h 230"/>
                <a:gd name="T34" fmla="*/ 0 w 293"/>
                <a:gd name="T35" fmla="*/ 0 h 230"/>
                <a:gd name="T36" fmla="*/ 0 w 293"/>
                <a:gd name="T37" fmla="*/ 0 h 230"/>
                <a:gd name="T38" fmla="*/ 0 w 293"/>
                <a:gd name="T39" fmla="*/ 0 h 230"/>
                <a:gd name="T40" fmla="*/ 0 w 293"/>
                <a:gd name="T41" fmla="*/ 0 h 230"/>
                <a:gd name="T42" fmla="*/ 0 w 293"/>
                <a:gd name="T43" fmla="*/ 0 h 230"/>
                <a:gd name="T44" fmla="*/ 0 w 293"/>
                <a:gd name="T45" fmla="*/ 0 h 230"/>
                <a:gd name="T46" fmla="*/ 0 w 293"/>
                <a:gd name="T47" fmla="*/ 0 h 230"/>
                <a:gd name="T48" fmla="*/ 0 w 293"/>
                <a:gd name="T49" fmla="*/ 0 h 230"/>
                <a:gd name="T50" fmla="*/ 0 w 293"/>
                <a:gd name="T51" fmla="*/ 0 h 230"/>
                <a:gd name="T52" fmla="*/ 0 w 293"/>
                <a:gd name="T53" fmla="*/ 0 h 230"/>
                <a:gd name="T54" fmla="*/ 0 w 293"/>
                <a:gd name="T55" fmla="*/ 0 h 230"/>
                <a:gd name="T56" fmla="*/ 0 w 293"/>
                <a:gd name="T57" fmla="*/ 0 h 230"/>
                <a:gd name="T58" fmla="*/ 0 w 293"/>
                <a:gd name="T59" fmla="*/ 0 h 230"/>
                <a:gd name="T60" fmla="*/ 0 w 293"/>
                <a:gd name="T61" fmla="*/ 0 h 230"/>
                <a:gd name="T62" fmla="*/ 0 w 293"/>
                <a:gd name="T63" fmla="*/ 0 h 23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93"/>
                <a:gd name="T97" fmla="*/ 0 h 230"/>
                <a:gd name="T98" fmla="*/ 293 w 293"/>
                <a:gd name="T99" fmla="*/ 230 h 23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93" h="230">
                  <a:moveTo>
                    <a:pt x="2" y="0"/>
                  </a:moveTo>
                  <a:lnTo>
                    <a:pt x="8" y="2"/>
                  </a:lnTo>
                  <a:lnTo>
                    <a:pt x="17" y="6"/>
                  </a:lnTo>
                  <a:lnTo>
                    <a:pt x="25" y="12"/>
                  </a:lnTo>
                  <a:lnTo>
                    <a:pt x="36" y="19"/>
                  </a:lnTo>
                  <a:lnTo>
                    <a:pt x="46" y="27"/>
                  </a:lnTo>
                  <a:lnTo>
                    <a:pt x="59" y="36"/>
                  </a:lnTo>
                  <a:lnTo>
                    <a:pt x="70" y="44"/>
                  </a:lnTo>
                  <a:lnTo>
                    <a:pt x="82" y="55"/>
                  </a:lnTo>
                  <a:lnTo>
                    <a:pt x="93" y="65"/>
                  </a:lnTo>
                  <a:lnTo>
                    <a:pt x="105" y="76"/>
                  </a:lnTo>
                  <a:lnTo>
                    <a:pt x="116" y="86"/>
                  </a:lnTo>
                  <a:lnTo>
                    <a:pt x="127" y="97"/>
                  </a:lnTo>
                  <a:lnTo>
                    <a:pt x="137" y="105"/>
                  </a:lnTo>
                  <a:lnTo>
                    <a:pt x="146" y="114"/>
                  </a:lnTo>
                  <a:lnTo>
                    <a:pt x="152" y="120"/>
                  </a:lnTo>
                  <a:lnTo>
                    <a:pt x="162" y="127"/>
                  </a:lnTo>
                  <a:lnTo>
                    <a:pt x="169" y="133"/>
                  </a:lnTo>
                  <a:lnTo>
                    <a:pt x="177" y="139"/>
                  </a:lnTo>
                  <a:lnTo>
                    <a:pt x="184" y="145"/>
                  </a:lnTo>
                  <a:lnTo>
                    <a:pt x="194" y="152"/>
                  </a:lnTo>
                  <a:lnTo>
                    <a:pt x="203" y="156"/>
                  </a:lnTo>
                  <a:lnTo>
                    <a:pt x="211" y="162"/>
                  </a:lnTo>
                  <a:lnTo>
                    <a:pt x="219" y="166"/>
                  </a:lnTo>
                  <a:lnTo>
                    <a:pt x="228" y="171"/>
                  </a:lnTo>
                  <a:lnTo>
                    <a:pt x="236" y="175"/>
                  </a:lnTo>
                  <a:lnTo>
                    <a:pt x="245" y="181"/>
                  </a:lnTo>
                  <a:lnTo>
                    <a:pt x="253" y="185"/>
                  </a:lnTo>
                  <a:lnTo>
                    <a:pt x="262" y="192"/>
                  </a:lnTo>
                  <a:lnTo>
                    <a:pt x="268" y="198"/>
                  </a:lnTo>
                  <a:lnTo>
                    <a:pt x="278" y="204"/>
                  </a:lnTo>
                  <a:lnTo>
                    <a:pt x="285" y="213"/>
                  </a:lnTo>
                  <a:lnTo>
                    <a:pt x="293" y="221"/>
                  </a:lnTo>
                  <a:lnTo>
                    <a:pt x="285" y="224"/>
                  </a:lnTo>
                  <a:lnTo>
                    <a:pt x="278" y="230"/>
                  </a:lnTo>
                  <a:lnTo>
                    <a:pt x="268" y="223"/>
                  </a:lnTo>
                  <a:lnTo>
                    <a:pt x="255" y="217"/>
                  </a:lnTo>
                  <a:lnTo>
                    <a:pt x="241" y="213"/>
                  </a:lnTo>
                  <a:lnTo>
                    <a:pt x="230" y="209"/>
                  </a:lnTo>
                  <a:lnTo>
                    <a:pt x="213" y="204"/>
                  </a:lnTo>
                  <a:lnTo>
                    <a:pt x="198" y="200"/>
                  </a:lnTo>
                  <a:lnTo>
                    <a:pt x="184" y="194"/>
                  </a:lnTo>
                  <a:lnTo>
                    <a:pt x="169" y="190"/>
                  </a:lnTo>
                  <a:lnTo>
                    <a:pt x="152" y="185"/>
                  </a:lnTo>
                  <a:lnTo>
                    <a:pt x="139" y="177"/>
                  </a:lnTo>
                  <a:lnTo>
                    <a:pt x="124" y="169"/>
                  </a:lnTo>
                  <a:lnTo>
                    <a:pt x="112" y="162"/>
                  </a:lnTo>
                  <a:lnTo>
                    <a:pt x="101" y="150"/>
                  </a:lnTo>
                  <a:lnTo>
                    <a:pt x="93" y="139"/>
                  </a:lnTo>
                  <a:lnTo>
                    <a:pt x="86" y="126"/>
                  </a:lnTo>
                  <a:lnTo>
                    <a:pt x="84" y="112"/>
                  </a:lnTo>
                  <a:lnTo>
                    <a:pt x="72" y="101"/>
                  </a:lnTo>
                  <a:lnTo>
                    <a:pt x="59" y="91"/>
                  </a:lnTo>
                  <a:lnTo>
                    <a:pt x="46" y="76"/>
                  </a:lnTo>
                  <a:lnTo>
                    <a:pt x="32" y="63"/>
                  </a:lnTo>
                  <a:lnTo>
                    <a:pt x="25" y="53"/>
                  </a:lnTo>
                  <a:lnTo>
                    <a:pt x="19" y="46"/>
                  </a:lnTo>
                  <a:lnTo>
                    <a:pt x="13" y="38"/>
                  </a:lnTo>
                  <a:lnTo>
                    <a:pt x="10" y="31"/>
                  </a:lnTo>
                  <a:lnTo>
                    <a:pt x="6" y="21"/>
                  </a:lnTo>
                  <a:lnTo>
                    <a:pt x="2" y="13"/>
                  </a:lnTo>
                  <a:lnTo>
                    <a:pt x="0" y="6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7" name="Freeform 24">
              <a:extLst>
                <a:ext uri="{FF2B5EF4-FFF2-40B4-BE49-F238E27FC236}">
                  <a16:creationId xmlns:a16="http://schemas.microsoft.com/office/drawing/2014/main" id="{CDB70A0F-55BA-8B1C-B56F-80476E36EF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5" y="908"/>
              <a:ext cx="28" cy="24"/>
            </a:xfrm>
            <a:custGeom>
              <a:avLst/>
              <a:gdLst>
                <a:gd name="T0" fmla="*/ 0 w 93"/>
                <a:gd name="T1" fmla="*/ 0 h 84"/>
                <a:gd name="T2" fmla="*/ 0 w 93"/>
                <a:gd name="T3" fmla="*/ 0 h 84"/>
                <a:gd name="T4" fmla="*/ 0 w 93"/>
                <a:gd name="T5" fmla="*/ 0 h 84"/>
                <a:gd name="T6" fmla="*/ 0 w 93"/>
                <a:gd name="T7" fmla="*/ 0 h 84"/>
                <a:gd name="T8" fmla="*/ 0 w 93"/>
                <a:gd name="T9" fmla="*/ 0 h 84"/>
                <a:gd name="T10" fmla="*/ 0 w 93"/>
                <a:gd name="T11" fmla="*/ 0 h 84"/>
                <a:gd name="T12" fmla="*/ 0 w 93"/>
                <a:gd name="T13" fmla="*/ 0 h 84"/>
                <a:gd name="T14" fmla="*/ 0 w 93"/>
                <a:gd name="T15" fmla="*/ 0 h 84"/>
                <a:gd name="T16" fmla="*/ 0 w 93"/>
                <a:gd name="T17" fmla="*/ 0 h 84"/>
                <a:gd name="T18" fmla="*/ 0 w 93"/>
                <a:gd name="T19" fmla="*/ 0 h 84"/>
                <a:gd name="T20" fmla="*/ 0 w 93"/>
                <a:gd name="T21" fmla="*/ 0 h 84"/>
                <a:gd name="T22" fmla="*/ 0 w 93"/>
                <a:gd name="T23" fmla="*/ 0 h 84"/>
                <a:gd name="T24" fmla="*/ 0 w 93"/>
                <a:gd name="T25" fmla="*/ 0 h 84"/>
                <a:gd name="T26" fmla="*/ 0 w 93"/>
                <a:gd name="T27" fmla="*/ 0 h 84"/>
                <a:gd name="T28" fmla="*/ 0 w 93"/>
                <a:gd name="T29" fmla="*/ 0 h 84"/>
                <a:gd name="T30" fmla="*/ 0 w 93"/>
                <a:gd name="T31" fmla="*/ 0 h 84"/>
                <a:gd name="T32" fmla="*/ 0 w 93"/>
                <a:gd name="T33" fmla="*/ 0 h 84"/>
                <a:gd name="T34" fmla="*/ 0 w 93"/>
                <a:gd name="T35" fmla="*/ 0 h 84"/>
                <a:gd name="T36" fmla="*/ 0 w 93"/>
                <a:gd name="T37" fmla="*/ 0 h 84"/>
                <a:gd name="T38" fmla="*/ 0 w 93"/>
                <a:gd name="T39" fmla="*/ 0 h 84"/>
                <a:gd name="T40" fmla="*/ 0 w 93"/>
                <a:gd name="T41" fmla="*/ 0 h 84"/>
                <a:gd name="T42" fmla="*/ 0 w 93"/>
                <a:gd name="T43" fmla="*/ 0 h 84"/>
                <a:gd name="T44" fmla="*/ 0 w 93"/>
                <a:gd name="T45" fmla="*/ 0 h 84"/>
                <a:gd name="T46" fmla="*/ 0 w 93"/>
                <a:gd name="T47" fmla="*/ 0 h 84"/>
                <a:gd name="T48" fmla="*/ 0 w 93"/>
                <a:gd name="T49" fmla="*/ 0 h 84"/>
                <a:gd name="T50" fmla="*/ 0 w 93"/>
                <a:gd name="T51" fmla="*/ 0 h 8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93"/>
                <a:gd name="T79" fmla="*/ 0 h 84"/>
                <a:gd name="T80" fmla="*/ 93 w 93"/>
                <a:gd name="T81" fmla="*/ 84 h 8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93" h="84">
                  <a:moveTo>
                    <a:pt x="74" y="0"/>
                  </a:moveTo>
                  <a:lnTo>
                    <a:pt x="76" y="0"/>
                  </a:lnTo>
                  <a:lnTo>
                    <a:pt x="82" y="0"/>
                  </a:lnTo>
                  <a:lnTo>
                    <a:pt x="88" y="0"/>
                  </a:lnTo>
                  <a:lnTo>
                    <a:pt x="93" y="0"/>
                  </a:lnTo>
                  <a:lnTo>
                    <a:pt x="88" y="13"/>
                  </a:lnTo>
                  <a:lnTo>
                    <a:pt x="80" y="28"/>
                  </a:lnTo>
                  <a:lnTo>
                    <a:pt x="69" y="40"/>
                  </a:lnTo>
                  <a:lnTo>
                    <a:pt x="57" y="53"/>
                  </a:lnTo>
                  <a:lnTo>
                    <a:pt x="50" y="59"/>
                  </a:lnTo>
                  <a:lnTo>
                    <a:pt x="44" y="65"/>
                  </a:lnTo>
                  <a:lnTo>
                    <a:pt x="35" y="68"/>
                  </a:lnTo>
                  <a:lnTo>
                    <a:pt x="29" y="72"/>
                  </a:lnTo>
                  <a:lnTo>
                    <a:pt x="14" y="80"/>
                  </a:lnTo>
                  <a:lnTo>
                    <a:pt x="0" y="84"/>
                  </a:lnTo>
                  <a:lnTo>
                    <a:pt x="0" y="76"/>
                  </a:lnTo>
                  <a:lnTo>
                    <a:pt x="0" y="68"/>
                  </a:lnTo>
                  <a:lnTo>
                    <a:pt x="4" y="63"/>
                  </a:lnTo>
                  <a:lnTo>
                    <a:pt x="10" y="59"/>
                  </a:lnTo>
                  <a:lnTo>
                    <a:pt x="19" y="47"/>
                  </a:lnTo>
                  <a:lnTo>
                    <a:pt x="31" y="40"/>
                  </a:lnTo>
                  <a:lnTo>
                    <a:pt x="44" y="30"/>
                  </a:lnTo>
                  <a:lnTo>
                    <a:pt x="55" y="21"/>
                  </a:lnTo>
                  <a:lnTo>
                    <a:pt x="67" y="11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8" name="Freeform 25">
              <a:extLst>
                <a:ext uri="{FF2B5EF4-FFF2-40B4-BE49-F238E27FC236}">
                  <a16:creationId xmlns:a16="http://schemas.microsoft.com/office/drawing/2014/main" id="{9158F6C7-B138-32B3-BD3E-2F28EB16B3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42" y="893"/>
              <a:ext cx="49" cy="40"/>
            </a:xfrm>
            <a:custGeom>
              <a:avLst/>
              <a:gdLst>
                <a:gd name="T0" fmla="*/ 0 w 162"/>
                <a:gd name="T1" fmla="*/ 0 h 140"/>
                <a:gd name="T2" fmla="*/ 0 w 162"/>
                <a:gd name="T3" fmla="*/ 0 h 140"/>
                <a:gd name="T4" fmla="*/ 0 w 162"/>
                <a:gd name="T5" fmla="*/ 0 h 140"/>
                <a:gd name="T6" fmla="*/ 0 w 162"/>
                <a:gd name="T7" fmla="*/ 0 h 140"/>
                <a:gd name="T8" fmla="*/ 0 w 162"/>
                <a:gd name="T9" fmla="*/ 0 h 140"/>
                <a:gd name="T10" fmla="*/ 0 w 162"/>
                <a:gd name="T11" fmla="*/ 0 h 140"/>
                <a:gd name="T12" fmla="*/ 0 w 162"/>
                <a:gd name="T13" fmla="*/ 0 h 140"/>
                <a:gd name="T14" fmla="*/ 0 w 162"/>
                <a:gd name="T15" fmla="*/ 0 h 140"/>
                <a:gd name="T16" fmla="*/ 0 w 162"/>
                <a:gd name="T17" fmla="*/ 0 h 140"/>
                <a:gd name="T18" fmla="*/ 0 w 162"/>
                <a:gd name="T19" fmla="*/ 0 h 140"/>
                <a:gd name="T20" fmla="*/ 0 w 162"/>
                <a:gd name="T21" fmla="*/ 0 h 140"/>
                <a:gd name="T22" fmla="*/ 0 w 162"/>
                <a:gd name="T23" fmla="*/ 0 h 140"/>
                <a:gd name="T24" fmla="*/ 0 w 162"/>
                <a:gd name="T25" fmla="*/ 0 h 140"/>
                <a:gd name="T26" fmla="*/ 0 w 162"/>
                <a:gd name="T27" fmla="*/ 0 h 140"/>
                <a:gd name="T28" fmla="*/ 0 w 162"/>
                <a:gd name="T29" fmla="*/ 0 h 140"/>
                <a:gd name="T30" fmla="*/ 0 w 162"/>
                <a:gd name="T31" fmla="*/ 0 h 140"/>
                <a:gd name="T32" fmla="*/ 0 w 162"/>
                <a:gd name="T33" fmla="*/ 0 h 140"/>
                <a:gd name="T34" fmla="*/ 0 w 162"/>
                <a:gd name="T35" fmla="*/ 0 h 140"/>
                <a:gd name="T36" fmla="*/ 0 w 162"/>
                <a:gd name="T37" fmla="*/ 0 h 140"/>
                <a:gd name="T38" fmla="*/ 0 w 162"/>
                <a:gd name="T39" fmla="*/ 0 h 140"/>
                <a:gd name="T40" fmla="*/ 0 w 162"/>
                <a:gd name="T41" fmla="*/ 0 h 140"/>
                <a:gd name="T42" fmla="*/ 0 w 162"/>
                <a:gd name="T43" fmla="*/ 0 h 140"/>
                <a:gd name="T44" fmla="*/ 0 w 162"/>
                <a:gd name="T45" fmla="*/ 0 h 140"/>
                <a:gd name="T46" fmla="*/ 0 w 162"/>
                <a:gd name="T47" fmla="*/ 0 h 140"/>
                <a:gd name="T48" fmla="*/ 0 w 162"/>
                <a:gd name="T49" fmla="*/ 0 h 140"/>
                <a:gd name="T50" fmla="*/ 0 w 162"/>
                <a:gd name="T51" fmla="*/ 0 h 140"/>
                <a:gd name="T52" fmla="*/ 0 w 162"/>
                <a:gd name="T53" fmla="*/ 0 h 140"/>
                <a:gd name="T54" fmla="*/ 0 w 162"/>
                <a:gd name="T55" fmla="*/ 0 h 140"/>
                <a:gd name="T56" fmla="*/ 0 w 162"/>
                <a:gd name="T57" fmla="*/ 0 h 140"/>
                <a:gd name="T58" fmla="*/ 0 w 162"/>
                <a:gd name="T59" fmla="*/ 0 h 140"/>
                <a:gd name="T60" fmla="*/ 0 w 162"/>
                <a:gd name="T61" fmla="*/ 0 h 140"/>
                <a:gd name="T62" fmla="*/ 0 w 162"/>
                <a:gd name="T63" fmla="*/ 0 h 140"/>
                <a:gd name="T64" fmla="*/ 0 w 162"/>
                <a:gd name="T65" fmla="*/ 0 h 140"/>
                <a:gd name="T66" fmla="*/ 0 w 162"/>
                <a:gd name="T67" fmla="*/ 0 h 140"/>
                <a:gd name="T68" fmla="*/ 0 w 162"/>
                <a:gd name="T69" fmla="*/ 0 h 140"/>
                <a:gd name="T70" fmla="*/ 0 w 162"/>
                <a:gd name="T71" fmla="*/ 0 h 140"/>
                <a:gd name="T72" fmla="*/ 0 w 162"/>
                <a:gd name="T73" fmla="*/ 0 h 140"/>
                <a:gd name="T74" fmla="*/ 0 w 162"/>
                <a:gd name="T75" fmla="*/ 0 h 140"/>
                <a:gd name="T76" fmla="*/ 0 w 162"/>
                <a:gd name="T77" fmla="*/ 0 h 140"/>
                <a:gd name="T78" fmla="*/ 0 w 162"/>
                <a:gd name="T79" fmla="*/ 0 h 140"/>
                <a:gd name="T80" fmla="*/ 0 w 162"/>
                <a:gd name="T81" fmla="*/ 0 h 140"/>
                <a:gd name="T82" fmla="*/ 0 w 162"/>
                <a:gd name="T83" fmla="*/ 0 h 140"/>
                <a:gd name="T84" fmla="*/ 0 w 162"/>
                <a:gd name="T85" fmla="*/ 0 h 14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62"/>
                <a:gd name="T130" fmla="*/ 0 h 140"/>
                <a:gd name="T131" fmla="*/ 162 w 162"/>
                <a:gd name="T132" fmla="*/ 140 h 140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62" h="140">
                  <a:moveTo>
                    <a:pt x="6" y="0"/>
                  </a:moveTo>
                  <a:lnTo>
                    <a:pt x="14" y="2"/>
                  </a:lnTo>
                  <a:lnTo>
                    <a:pt x="21" y="7"/>
                  </a:lnTo>
                  <a:lnTo>
                    <a:pt x="25" y="13"/>
                  </a:lnTo>
                  <a:lnTo>
                    <a:pt x="31" y="24"/>
                  </a:lnTo>
                  <a:lnTo>
                    <a:pt x="35" y="34"/>
                  </a:lnTo>
                  <a:lnTo>
                    <a:pt x="40" y="43"/>
                  </a:lnTo>
                  <a:lnTo>
                    <a:pt x="48" y="51"/>
                  </a:lnTo>
                  <a:lnTo>
                    <a:pt x="59" y="57"/>
                  </a:lnTo>
                  <a:lnTo>
                    <a:pt x="69" y="64"/>
                  </a:lnTo>
                  <a:lnTo>
                    <a:pt x="82" y="74"/>
                  </a:lnTo>
                  <a:lnTo>
                    <a:pt x="92" y="83"/>
                  </a:lnTo>
                  <a:lnTo>
                    <a:pt x="105" y="95"/>
                  </a:lnTo>
                  <a:lnTo>
                    <a:pt x="116" y="102"/>
                  </a:lnTo>
                  <a:lnTo>
                    <a:pt x="128" y="112"/>
                  </a:lnTo>
                  <a:lnTo>
                    <a:pt x="141" y="116"/>
                  </a:lnTo>
                  <a:lnTo>
                    <a:pt x="156" y="121"/>
                  </a:lnTo>
                  <a:lnTo>
                    <a:pt x="156" y="131"/>
                  </a:lnTo>
                  <a:lnTo>
                    <a:pt x="162" y="140"/>
                  </a:lnTo>
                  <a:lnTo>
                    <a:pt x="151" y="138"/>
                  </a:lnTo>
                  <a:lnTo>
                    <a:pt x="137" y="137"/>
                  </a:lnTo>
                  <a:lnTo>
                    <a:pt x="128" y="135"/>
                  </a:lnTo>
                  <a:lnTo>
                    <a:pt x="118" y="131"/>
                  </a:lnTo>
                  <a:lnTo>
                    <a:pt x="107" y="125"/>
                  </a:lnTo>
                  <a:lnTo>
                    <a:pt x="97" y="121"/>
                  </a:lnTo>
                  <a:lnTo>
                    <a:pt x="88" y="114"/>
                  </a:lnTo>
                  <a:lnTo>
                    <a:pt x="80" y="108"/>
                  </a:lnTo>
                  <a:lnTo>
                    <a:pt x="71" y="100"/>
                  </a:lnTo>
                  <a:lnTo>
                    <a:pt x="61" y="93"/>
                  </a:lnTo>
                  <a:lnTo>
                    <a:pt x="52" y="83"/>
                  </a:lnTo>
                  <a:lnTo>
                    <a:pt x="44" y="76"/>
                  </a:lnTo>
                  <a:lnTo>
                    <a:pt x="35" y="68"/>
                  </a:lnTo>
                  <a:lnTo>
                    <a:pt x="27" y="60"/>
                  </a:lnTo>
                  <a:lnTo>
                    <a:pt x="19" y="51"/>
                  </a:lnTo>
                  <a:lnTo>
                    <a:pt x="12" y="45"/>
                  </a:lnTo>
                  <a:lnTo>
                    <a:pt x="10" y="41"/>
                  </a:lnTo>
                  <a:lnTo>
                    <a:pt x="8" y="32"/>
                  </a:lnTo>
                  <a:lnTo>
                    <a:pt x="4" y="24"/>
                  </a:lnTo>
                  <a:lnTo>
                    <a:pt x="0" y="15"/>
                  </a:lnTo>
                  <a:lnTo>
                    <a:pt x="0" y="7"/>
                  </a:lnTo>
                  <a:lnTo>
                    <a:pt x="0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9" name="Freeform 26">
              <a:extLst>
                <a:ext uri="{FF2B5EF4-FFF2-40B4-BE49-F238E27FC236}">
                  <a16:creationId xmlns:a16="http://schemas.microsoft.com/office/drawing/2014/main" id="{94D3C2AE-A161-6736-0FBF-8F8BB79BC7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02" y="921"/>
              <a:ext cx="85" cy="50"/>
            </a:xfrm>
            <a:custGeom>
              <a:avLst/>
              <a:gdLst>
                <a:gd name="T0" fmla="*/ 0 w 277"/>
                <a:gd name="T1" fmla="*/ 0 h 176"/>
                <a:gd name="T2" fmla="*/ 0 w 277"/>
                <a:gd name="T3" fmla="*/ 0 h 176"/>
                <a:gd name="T4" fmla="*/ 0 w 277"/>
                <a:gd name="T5" fmla="*/ 0 h 176"/>
                <a:gd name="T6" fmla="*/ 0 w 277"/>
                <a:gd name="T7" fmla="*/ 0 h 176"/>
                <a:gd name="T8" fmla="*/ 0 w 277"/>
                <a:gd name="T9" fmla="*/ 0 h 176"/>
                <a:gd name="T10" fmla="*/ 0 w 277"/>
                <a:gd name="T11" fmla="*/ 0 h 176"/>
                <a:gd name="T12" fmla="*/ 0 w 277"/>
                <a:gd name="T13" fmla="*/ 0 h 176"/>
                <a:gd name="T14" fmla="*/ 0 w 277"/>
                <a:gd name="T15" fmla="*/ 0 h 176"/>
                <a:gd name="T16" fmla="*/ 0 w 277"/>
                <a:gd name="T17" fmla="*/ 0 h 176"/>
                <a:gd name="T18" fmla="*/ 0 w 277"/>
                <a:gd name="T19" fmla="*/ 0 h 176"/>
                <a:gd name="T20" fmla="*/ 0 w 277"/>
                <a:gd name="T21" fmla="*/ 0 h 176"/>
                <a:gd name="T22" fmla="*/ 0 w 277"/>
                <a:gd name="T23" fmla="*/ 0 h 176"/>
                <a:gd name="T24" fmla="*/ 0 w 277"/>
                <a:gd name="T25" fmla="*/ 0 h 176"/>
                <a:gd name="T26" fmla="*/ 0 w 277"/>
                <a:gd name="T27" fmla="*/ 0 h 176"/>
                <a:gd name="T28" fmla="*/ 0 w 277"/>
                <a:gd name="T29" fmla="*/ 0 h 176"/>
                <a:gd name="T30" fmla="*/ 0 w 277"/>
                <a:gd name="T31" fmla="*/ 0 h 176"/>
                <a:gd name="T32" fmla="*/ 0 w 277"/>
                <a:gd name="T33" fmla="*/ 0 h 176"/>
                <a:gd name="T34" fmla="*/ 0 w 277"/>
                <a:gd name="T35" fmla="*/ 0 h 176"/>
                <a:gd name="T36" fmla="*/ 0 w 277"/>
                <a:gd name="T37" fmla="*/ 0 h 176"/>
                <a:gd name="T38" fmla="*/ 0 w 277"/>
                <a:gd name="T39" fmla="*/ 0 h 176"/>
                <a:gd name="T40" fmla="*/ 0 w 277"/>
                <a:gd name="T41" fmla="*/ 0 h 176"/>
                <a:gd name="T42" fmla="*/ 0 w 277"/>
                <a:gd name="T43" fmla="*/ 0 h 176"/>
                <a:gd name="T44" fmla="*/ 0 w 277"/>
                <a:gd name="T45" fmla="*/ 0 h 176"/>
                <a:gd name="T46" fmla="*/ 0 w 277"/>
                <a:gd name="T47" fmla="*/ 0 h 176"/>
                <a:gd name="T48" fmla="*/ 0 w 277"/>
                <a:gd name="T49" fmla="*/ 0 h 176"/>
                <a:gd name="T50" fmla="*/ 0 w 277"/>
                <a:gd name="T51" fmla="*/ 0 h 176"/>
                <a:gd name="T52" fmla="*/ 0 w 277"/>
                <a:gd name="T53" fmla="*/ 0 h 176"/>
                <a:gd name="T54" fmla="*/ 0 w 277"/>
                <a:gd name="T55" fmla="*/ 0 h 176"/>
                <a:gd name="T56" fmla="*/ 0 w 277"/>
                <a:gd name="T57" fmla="*/ 0 h 176"/>
                <a:gd name="T58" fmla="*/ 0 w 277"/>
                <a:gd name="T59" fmla="*/ 0 h 176"/>
                <a:gd name="T60" fmla="*/ 0 w 277"/>
                <a:gd name="T61" fmla="*/ 0 h 176"/>
                <a:gd name="T62" fmla="*/ 0 w 277"/>
                <a:gd name="T63" fmla="*/ 0 h 176"/>
                <a:gd name="T64" fmla="*/ 0 w 277"/>
                <a:gd name="T65" fmla="*/ 0 h 176"/>
                <a:gd name="T66" fmla="*/ 0 w 277"/>
                <a:gd name="T67" fmla="*/ 0 h 176"/>
                <a:gd name="T68" fmla="*/ 0 w 277"/>
                <a:gd name="T69" fmla="*/ 0 h 176"/>
                <a:gd name="T70" fmla="*/ 0 w 277"/>
                <a:gd name="T71" fmla="*/ 0 h 176"/>
                <a:gd name="T72" fmla="*/ 0 w 277"/>
                <a:gd name="T73" fmla="*/ 0 h 176"/>
                <a:gd name="T74" fmla="*/ 0 w 277"/>
                <a:gd name="T75" fmla="*/ 0 h 176"/>
                <a:gd name="T76" fmla="*/ 0 w 277"/>
                <a:gd name="T77" fmla="*/ 0 h 176"/>
                <a:gd name="T78" fmla="*/ 0 w 277"/>
                <a:gd name="T79" fmla="*/ 0 h 176"/>
                <a:gd name="T80" fmla="*/ 0 w 277"/>
                <a:gd name="T81" fmla="*/ 0 h 176"/>
                <a:gd name="T82" fmla="*/ 0 w 277"/>
                <a:gd name="T83" fmla="*/ 0 h 176"/>
                <a:gd name="T84" fmla="*/ 0 w 277"/>
                <a:gd name="T85" fmla="*/ 0 h 176"/>
                <a:gd name="T86" fmla="*/ 0 w 277"/>
                <a:gd name="T87" fmla="*/ 0 h 176"/>
                <a:gd name="T88" fmla="*/ 0 w 277"/>
                <a:gd name="T89" fmla="*/ 0 h 176"/>
                <a:gd name="T90" fmla="*/ 0 w 277"/>
                <a:gd name="T91" fmla="*/ 0 h 176"/>
                <a:gd name="T92" fmla="*/ 0 w 277"/>
                <a:gd name="T93" fmla="*/ 0 h 176"/>
                <a:gd name="T94" fmla="*/ 0 w 277"/>
                <a:gd name="T95" fmla="*/ 0 h 17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277"/>
                <a:gd name="T145" fmla="*/ 0 h 176"/>
                <a:gd name="T146" fmla="*/ 277 w 277"/>
                <a:gd name="T147" fmla="*/ 176 h 17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277" h="176">
                  <a:moveTo>
                    <a:pt x="0" y="2"/>
                  </a:moveTo>
                  <a:lnTo>
                    <a:pt x="17" y="0"/>
                  </a:lnTo>
                  <a:lnTo>
                    <a:pt x="36" y="3"/>
                  </a:lnTo>
                  <a:lnTo>
                    <a:pt x="53" y="9"/>
                  </a:lnTo>
                  <a:lnTo>
                    <a:pt x="68" y="19"/>
                  </a:lnTo>
                  <a:lnTo>
                    <a:pt x="81" y="30"/>
                  </a:lnTo>
                  <a:lnTo>
                    <a:pt x="96" y="43"/>
                  </a:lnTo>
                  <a:lnTo>
                    <a:pt x="112" y="57"/>
                  </a:lnTo>
                  <a:lnTo>
                    <a:pt x="127" y="72"/>
                  </a:lnTo>
                  <a:lnTo>
                    <a:pt x="138" y="83"/>
                  </a:lnTo>
                  <a:lnTo>
                    <a:pt x="153" y="97"/>
                  </a:lnTo>
                  <a:lnTo>
                    <a:pt x="167" y="106"/>
                  </a:lnTo>
                  <a:lnTo>
                    <a:pt x="184" y="116"/>
                  </a:lnTo>
                  <a:lnTo>
                    <a:pt x="199" y="121"/>
                  </a:lnTo>
                  <a:lnTo>
                    <a:pt x="216" y="125"/>
                  </a:lnTo>
                  <a:lnTo>
                    <a:pt x="235" y="121"/>
                  </a:lnTo>
                  <a:lnTo>
                    <a:pt x="256" y="116"/>
                  </a:lnTo>
                  <a:lnTo>
                    <a:pt x="264" y="116"/>
                  </a:lnTo>
                  <a:lnTo>
                    <a:pt x="277" y="112"/>
                  </a:lnTo>
                  <a:lnTo>
                    <a:pt x="273" y="125"/>
                  </a:lnTo>
                  <a:lnTo>
                    <a:pt x="273" y="137"/>
                  </a:lnTo>
                  <a:lnTo>
                    <a:pt x="262" y="146"/>
                  </a:lnTo>
                  <a:lnTo>
                    <a:pt x="254" y="159"/>
                  </a:lnTo>
                  <a:lnTo>
                    <a:pt x="249" y="165"/>
                  </a:lnTo>
                  <a:lnTo>
                    <a:pt x="245" y="173"/>
                  </a:lnTo>
                  <a:lnTo>
                    <a:pt x="237" y="175"/>
                  </a:lnTo>
                  <a:lnTo>
                    <a:pt x="229" y="176"/>
                  </a:lnTo>
                  <a:lnTo>
                    <a:pt x="212" y="176"/>
                  </a:lnTo>
                  <a:lnTo>
                    <a:pt x="197" y="173"/>
                  </a:lnTo>
                  <a:lnTo>
                    <a:pt x="182" y="163"/>
                  </a:lnTo>
                  <a:lnTo>
                    <a:pt x="169" y="154"/>
                  </a:lnTo>
                  <a:lnTo>
                    <a:pt x="153" y="140"/>
                  </a:lnTo>
                  <a:lnTo>
                    <a:pt x="140" y="129"/>
                  </a:lnTo>
                  <a:lnTo>
                    <a:pt x="125" y="114"/>
                  </a:lnTo>
                  <a:lnTo>
                    <a:pt x="114" y="100"/>
                  </a:lnTo>
                  <a:lnTo>
                    <a:pt x="98" y="83"/>
                  </a:lnTo>
                  <a:lnTo>
                    <a:pt x="85" y="68"/>
                  </a:lnTo>
                  <a:lnTo>
                    <a:pt x="72" y="55"/>
                  </a:lnTo>
                  <a:lnTo>
                    <a:pt x="58" y="43"/>
                  </a:lnTo>
                  <a:lnTo>
                    <a:pt x="43" y="32"/>
                  </a:lnTo>
                  <a:lnTo>
                    <a:pt x="28" y="24"/>
                  </a:lnTo>
                  <a:lnTo>
                    <a:pt x="13" y="19"/>
                  </a:lnTo>
                  <a:lnTo>
                    <a:pt x="0" y="19"/>
                  </a:lnTo>
                  <a:lnTo>
                    <a:pt x="0" y="13"/>
                  </a:lnTo>
                  <a:lnTo>
                    <a:pt x="0" y="7"/>
                  </a:lnTo>
                  <a:lnTo>
                    <a:pt x="0" y="3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0" name="Freeform 27">
              <a:extLst>
                <a:ext uri="{FF2B5EF4-FFF2-40B4-BE49-F238E27FC236}">
                  <a16:creationId xmlns:a16="http://schemas.microsoft.com/office/drawing/2014/main" id="{53F19060-58AA-D83C-6753-0B09372D04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87" y="923"/>
              <a:ext cx="23" cy="33"/>
            </a:xfrm>
            <a:custGeom>
              <a:avLst/>
              <a:gdLst>
                <a:gd name="T0" fmla="*/ 0 w 76"/>
                <a:gd name="T1" fmla="*/ 0 h 116"/>
                <a:gd name="T2" fmla="*/ 0 w 76"/>
                <a:gd name="T3" fmla="*/ 0 h 116"/>
                <a:gd name="T4" fmla="*/ 0 w 76"/>
                <a:gd name="T5" fmla="*/ 0 h 116"/>
                <a:gd name="T6" fmla="*/ 0 w 76"/>
                <a:gd name="T7" fmla="*/ 0 h 116"/>
                <a:gd name="T8" fmla="*/ 0 w 76"/>
                <a:gd name="T9" fmla="*/ 0 h 116"/>
                <a:gd name="T10" fmla="*/ 0 w 76"/>
                <a:gd name="T11" fmla="*/ 0 h 116"/>
                <a:gd name="T12" fmla="*/ 0 w 76"/>
                <a:gd name="T13" fmla="*/ 0 h 116"/>
                <a:gd name="T14" fmla="*/ 0 w 76"/>
                <a:gd name="T15" fmla="*/ 0 h 116"/>
                <a:gd name="T16" fmla="*/ 0 w 76"/>
                <a:gd name="T17" fmla="*/ 0 h 116"/>
                <a:gd name="T18" fmla="*/ 0 w 76"/>
                <a:gd name="T19" fmla="*/ 0 h 116"/>
                <a:gd name="T20" fmla="*/ 0 w 76"/>
                <a:gd name="T21" fmla="*/ 0 h 116"/>
                <a:gd name="T22" fmla="*/ 0 w 76"/>
                <a:gd name="T23" fmla="*/ 0 h 116"/>
                <a:gd name="T24" fmla="*/ 0 w 76"/>
                <a:gd name="T25" fmla="*/ 0 h 116"/>
                <a:gd name="T26" fmla="*/ 0 w 76"/>
                <a:gd name="T27" fmla="*/ 0 h 116"/>
                <a:gd name="T28" fmla="*/ 0 w 76"/>
                <a:gd name="T29" fmla="*/ 0 h 116"/>
                <a:gd name="T30" fmla="*/ 0 w 76"/>
                <a:gd name="T31" fmla="*/ 0 h 116"/>
                <a:gd name="T32" fmla="*/ 0 w 76"/>
                <a:gd name="T33" fmla="*/ 0 h 116"/>
                <a:gd name="T34" fmla="*/ 0 w 76"/>
                <a:gd name="T35" fmla="*/ 0 h 116"/>
                <a:gd name="T36" fmla="*/ 0 w 76"/>
                <a:gd name="T37" fmla="*/ 0 h 116"/>
                <a:gd name="T38" fmla="*/ 0 w 76"/>
                <a:gd name="T39" fmla="*/ 0 h 116"/>
                <a:gd name="T40" fmla="*/ 0 w 76"/>
                <a:gd name="T41" fmla="*/ 0 h 116"/>
                <a:gd name="T42" fmla="*/ 0 w 76"/>
                <a:gd name="T43" fmla="*/ 0 h 116"/>
                <a:gd name="T44" fmla="*/ 0 w 76"/>
                <a:gd name="T45" fmla="*/ 0 h 116"/>
                <a:gd name="T46" fmla="*/ 0 w 76"/>
                <a:gd name="T47" fmla="*/ 0 h 116"/>
                <a:gd name="T48" fmla="*/ 0 w 76"/>
                <a:gd name="T49" fmla="*/ 0 h 116"/>
                <a:gd name="T50" fmla="*/ 0 w 76"/>
                <a:gd name="T51" fmla="*/ 0 h 116"/>
                <a:gd name="T52" fmla="*/ 0 w 76"/>
                <a:gd name="T53" fmla="*/ 0 h 116"/>
                <a:gd name="T54" fmla="*/ 0 w 76"/>
                <a:gd name="T55" fmla="*/ 0 h 116"/>
                <a:gd name="T56" fmla="*/ 0 w 76"/>
                <a:gd name="T57" fmla="*/ 0 h 116"/>
                <a:gd name="T58" fmla="*/ 0 w 76"/>
                <a:gd name="T59" fmla="*/ 0 h 116"/>
                <a:gd name="T60" fmla="*/ 0 w 76"/>
                <a:gd name="T61" fmla="*/ 0 h 116"/>
                <a:gd name="T62" fmla="*/ 0 w 76"/>
                <a:gd name="T63" fmla="*/ 0 h 116"/>
                <a:gd name="T64" fmla="*/ 0 w 76"/>
                <a:gd name="T65" fmla="*/ 0 h 116"/>
                <a:gd name="T66" fmla="*/ 0 w 76"/>
                <a:gd name="T67" fmla="*/ 0 h 116"/>
                <a:gd name="T68" fmla="*/ 0 w 76"/>
                <a:gd name="T69" fmla="*/ 0 h 116"/>
                <a:gd name="T70" fmla="*/ 0 w 76"/>
                <a:gd name="T71" fmla="*/ 0 h 116"/>
                <a:gd name="T72" fmla="*/ 0 w 76"/>
                <a:gd name="T73" fmla="*/ 0 h 116"/>
                <a:gd name="T74" fmla="*/ 0 w 76"/>
                <a:gd name="T75" fmla="*/ 0 h 116"/>
                <a:gd name="T76" fmla="*/ 0 w 76"/>
                <a:gd name="T77" fmla="*/ 0 h 116"/>
                <a:gd name="T78" fmla="*/ 0 w 76"/>
                <a:gd name="T79" fmla="*/ 0 h 116"/>
                <a:gd name="T80" fmla="*/ 0 w 76"/>
                <a:gd name="T81" fmla="*/ 0 h 116"/>
                <a:gd name="T82" fmla="*/ 0 w 76"/>
                <a:gd name="T83" fmla="*/ 0 h 11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76"/>
                <a:gd name="T127" fmla="*/ 0 h 116"/>
                <a:gd name="T128" fmla="*/ 76 w 76"/>
                <a:gd name="T129" fmla="*/ 116 h 11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76" h="116">
                  <a:moveTo>
                    <a:pt x="8" y="2"/>
                  </a:moveTo>
                  <a:lnTo>
                    <a:pt x="21" y="0"/>
                  </a:lnTo>
                  <a:lnTo>
                    <a:pt x="34" y="10"/>
                  </a:lnTo>
                  <a:lnTo>
                    <a:pt x="40" y="14"/>
                  </a:lnTo>
                  <a:lnTo>
                    <a:pt x="46" y="19"/>
                  </a:lnTo>
                  <a:lnTo>
                    <a:pt x="53" y="29"/>
                  </a:lnTo>
                  <a:lnTo>
                    <a:pt x="59" y="36"/>
                  </a:lnTo>
                  <a:lnTo>
                    <a:pt x="63" y="44"/>
                  </a:lnTo>
                  <a:lnTo>
                    <a:pt x="67" y="52"/>
                  </a:lnTo>
                  <a:lnTo>
                    <a:pt x="70" y="61"/>
                  </a:lnTo>
                  <a:lnTo>
                    <a:pt x="74" y="71"/>
                  </a:lnTo>
                  <a:lnTo>
                    <a:pt x="74" y="76"/>
                  </a:lnTo>
                  <a:lnTo>
                    <a:pt x="76" y="84"/>
                  </a:lnTo>
                  <a:lnTo>
                    <a:pt x="74" y="92"/>
                  </a:lnTo>
                  <a:lnTo>
                    <a:pt x="72" y="99"/>
                  </a:lnTo>
                  <a:lnTo>
                    <a:pt x="63" y="109"/>
                  </a:lnTo>
                  <a:lnTo>
                    <a:pt x="53" y="112"/>
                  </a:lnTo>
                  <a:lnTo>
                    <a:pt x="46" y="116"/>
                  </a:lnTo>
                  <a:lnTo>
                    <a:pt x="40" y="116"/>
                  </a:lnTo>
                  <a:lnTo>
                    <a:pt x="32" y="112"/>
                  </a:lnTo>
                  <a:lnTo>
                    <a:pt x="29" y="109"/>
                  </a:lnTo>
                  <a:lnTo>
                    <a:pt x="25" y="101"/>
                  </a:lnTo>
                  <a:lnTo>
                    <a:pt x="21" y="93"/>
                  </a:lnTo>
                  <a:lnTo>
                    <a:pt x="17" y="84"/>
                  </a:lnTo>
                  <a:lnTo>
                    <a:pt x="15" y="76"/>
                  </a:lnTo>
                  <a:lnTo>
                    <a:pt x="13" y="67"/>
                  </a:lnTo>
                  <a:lnTo>
                    <a:pt x="13" y="61"/>
                  </a:lnTo>
                  <a:lnTo>
                    <a:pt x="13" y="52"/>
                  </a:lnTo>
                  <a:lnTo>
                    <a:pt x="17" y="48"/>
                  </a:lnTo>
                  <a:lnTo>
                    <a:pt x="19" y="42"/>
                  </a:lnTo>
                  <a:lnTo>
                    <a:pt x="23" y="42"/>
                  </a:lnTo>
                  <a:lnTo>
                    <a:pt x="21" y="35"/>
                  </a:lnTo>
                  <a:lnTo>
                    <a:pt x="21" y="29"/>
                  </a:lnTo>
                  <a:lnTo>
                    <a:pt x="17" y="25"/>
                  </a:lnTo>
                  <a:lnTo>
                    <a:pt x="13" y="23"/>
                  </a:lnTo>
                  <a:lnTo>
                    <a:pt x="6" y="23"/>
                  </a:lnTo>
                  <a:lnTo>
                    <a:pt x="0" y="23"/>
                  </a:lnTo>
                  <a:lnTo>
                    <a:pt x="0" y="14"/>
                  </a:lnTo>
                  <a:lnTo>
                    <a:pt x="2" y="8"/>
                  </a:lnTo>
                  <a:lnTo>
                    <a:pt x="6" y="4"/>
                  </a:lnTo>
                  <a:lnTo>
                    <a:pt x="8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1" name="Freeform 28">
              <a:extLst>
                <a:ext uri="{FF2B5EF4-FFF2-40B4-BE49-F238E27FC236}">
                  <a16:creationId xmlns:a16="http://schemas.microsoft.com/office/drawing/2014/main" id="{F181D1EC-2A9D-0389-E18D-EFBC0B29DA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4" y="877"/>
              <a:ext cx="76" cy="81"/>
            </a:xfrm>
            <a:custGeom>
              <a:avLst/>
              <a:gdLst>
                <a:gd name="T0" fmla="*/ 0 w 249"/>
                <a:gd name="T1" fmla="*/ 0 h 289"/>
                <a:gd name="T2" fmla="*/ 0 w 249"/>
                <a:gd name="T3" fmla="*/ 0 h 289"/>
                <a:gd name="T4" fmla="*/ 0 w 249"/>
                <a:gd name="T5" fmla="*/ 0 h 289"/>
                <a:gd name="T6" fmla="*/ 0 w 249"/>
                <a:gd name="T7" fmla="*/ 0 h 289"/>
                <a:gd name="T8" fmla="*/ 0 w 249"/>
                <a:gd name="T9" fmla="*/ 0 h 289"/>
                <a:gd name="T10" fmla="*/ 0 w 249"/>
                <a:gd name="T11" fmla="*/ 0 h 289"/>
                <a:gd name="T12" fmla="*/ 0 w 249"/>
                <a:gd name="T13" fmla="*/ 0 h 289"/>
                <a:gd name="T14" fmla="*/ 0 w 249"/>
                <a:gd name="T15" fmla="*/ 0 h 289"/>
                <a:gd name="T16" fmla="*/ 0 w 249"/>
                <a:gd name="T17" fmla="*/ 0 h 289"/>
                <a:gd name="T18" fmla="*/ 0 w 249"/>
                <a:gd name="T19" fmla="*/ 0 h 289"/>
                <a:gd name="T20" fmla="*/ 0 w 249"/>
                <a:gd name="T21" fmla="*/ 0 h 289"/>
                <a:gd name="T22" fmla="*/ 0 w 249"/>
                <a:gd name="T23" fmla="*/ 0 h 289"/>
                <a:gd name="T24" fmla="*/ 0 w 249"/>
                <a:gd name="T25" fmla="*/ 0 h 289"/>
                <a:gd name="T26" fmla="*/ 0 w 249"/>
                <a:gd name="T27" fmla="*/ 0 h 289"/>
                <a:gd name="T28" fmla="*/ 0 w 249"/>
                <a:gd name="T29" fmla="*/ 0 h 289"/>
                <a:gd name="T30" fmla="*/ 0 w 249"/>
                <a:gd name="T31" fmla="*/ 0 h 289"/>
                <a:gd name="T32" fmla="*/ 0 w 249"/>
                <a:gd name="T33" fmla="*/ 0 h 289"/>
                <a:gd name="T34" fmla="*/ 0 w 249"/>
                <a:gd name="T35" fmla="*/ 0 h 289"/>
                <a:gd name="T36" fmla="*/ 0 w 249"/>
                <a:gd name="T37" fmla="*/ 0 h 289"/>
                <a:gd name="T38" fmla="*/ 0 w 249"/>
                <a:gd name="T39" fmla="*/ 0 h 289"/>
                <a:gd name="T40" fmla="*/ 0 w 249"/>
                <a:gd name="T41" fmla="*/ 0 h 289"/>
                <a:gd name="T42" fmla="*/ 0 w 249"/>
                <a:gd name="T43" fmla="*/ 0 h 289"/>
                <a:gd name="T44" fmla="*/ 0 w 249"/>
                <a:gd name="T45" fmla="*/ 0 h 289"/>
                <a:gd name="T46" fmla="*/ 0 w 249"/>
                <a:gd name="T47" fmla="*/ 0 h 289"/>
                <a:gd name="T48" fmla="*/ 0 w 249"/>
                <a:gd name="T49" fmla="*/ 0 h 289"/>
                <a:gd name="T50" fmla="*/ 0 w 249"/>
                <a:gd name="T51" fmla="*/ 0 h 289"/>
                <a:gd name="T52" fmla="*/ 0 w 249"/>
                <a:gd name="T53" fmla="*/ 0 h 289"/>
                <a:gd name="T54" fmla="*/ 0 w 249"/>
                <a:gd name="T55" fmla="*/ 0 h 289"/>
                <a:gd name="T56" fmla="*/ 0 w 249"/>
                <a:gd name="T57" fmla="*/ 0 h 289"/>
                <a:gd name="T58" fmla="*/ 0 w 249"/>
                <a:gd name="T59" fmla="*/ 0 h 289"/>
                <a:gd name="T60" fmla="*/ 0 w 249"/>
                <a:gd name="T61" fmla="*/ 0 h 289"/>
                <a:gd name="T62" fmla="*/ 0 w 249"/>
                <a:gd name="T63" fmla="*/ 0 h 289"/>
                <a:gd name="T64" fmla="*/ 0 w 249"/>
                <a:gd name="T65" fmla="*/ 0 h 289"/>
                <a:gd name="T66" fmla="*/ 0 w 249"/>
                <a:gd name="T67" fmla="*/ 0 h 289"/>
                <a:gd name="T68" fmla="*/ 0 w 249"/>
                <a:gd name="T69" fmla="*/ 0 h 289"/>
                <a:gd name="T70" fmla="*/ 0 w 249"/>
                <a:gd name="T71" fmla="*/ 0 h 289"/>
                <a:gd name="T72" fmla="*/ 0 w 249"/>
                <a:gd name="T73" fmla="*/ 0 h 289"/>
                <a:gd name="T74" fmla="*/ 0 w 249"/>
                <a:gd name="T75" fmla="*/ 0 h 289"/>
                <a:gd name="T76" fmla="*/ 0 w 249"/>
                <a:gd name="T77" fmla="*/ 0 h 289"/>
                <a:gd name="T78" fmla="*/ 0 w 249"/>
                <a:gd name="T79" fmla="*/ 0 h 289"/>
                <a:gd name="T80" fmla="*/ 0 w 249"/>
                <a:gd name="T81" fmla="*/ 0 h 289"/>
                <a:gd name="T82" fmla="*/ 0 w 249"/>
                <a:gd name="T83" fmla="*/ 0 h 289"/>
                <a:gd name="T84" fmla="*/ 0 w 249"/>
                <a:gd name="T85" fmla="*/ 0 h 289"/>
                <a:gd name="T86" fmla="*/ 0 w 249"/>
                <a:gd name="T87" fmla="*/ 0 h 289"/>
                <a:gd name="T88" fmla="*/ 0 w 249"/>
                <a:gd name="T89" fmla="*/ 0 h 289"/>
                <a:gd name="T90" fmla="*/ 0 w 249"/>
                <a:gd name="T91" fmla="*/ 0 h 289"/>
                <a:gd name="T92" fmla="*/ 0 w 249"/>
                <a:gd name="T93" fmla="*/ 0 h 289"/>
                <a:gd name="T94" fmla="*/ 0 w 249"/>
                <a:gd name="T95" fmla="*/ 0 h 289"/>
                <a:gd name="T96" fmla="*/ 0 w 249"/>
                <a:gd name="T97" fmla="*/ 0 h 289"/>
                <a:gd name="T98" fmla="*/ 0 w 249"/>
                <a:gd name="T99" fmla="*/ 0 h 289"/>
                <a:gd name="T100" fmla="*/ 0 w 249"/>
                <a:gd name="T101" fmla="*/ 0 h 289"/>
                <a:gd name="T102" fmla="*/ 0 w 249"/>
                <a:gd name="T103" fmla="*/ 0 h 289"/>
                <a:gd name="T104" fmla="*/ 0 w 249"/>
                <a:gd name="T105" fmla="*/ 0 h 289"/>
                <a:gd name="T106" fmla="*/ 0 w 249"/>
                <a:gd name="T107" fmla="*/ 0 h 289"/>
                <a:gd name="T108" fmla="*/ 0 w 249"/>
                <a:gd name="T109" fmla="*/ 0 h 289"/>
                <a:gd name="T110" fmla="*/ 0 w 249"/>
                <a:gd name="T111" fmla="*/ 0 h 289"/>
                <a:gd name="T112" fmla="*/ 0 w 249"/>
                <a:gd name="T113" fmla="*/ 0 h 289"/>
                <a:gd name="T114" fmla="*/ 0 w 249"/>
                <a:gd name="T115" fmla="*/ 0 h 289"/>
                <a:gd name="T116" fmla="*/ 0 w 249"/>
                <a:gd name="T117" fmla="*/ 0 h 289"/>
                <a:gd name="T118" fmla="*/ 0 w 249"/>
                <a:gd name="T119" fmla="*/ 0 h 289"/>
                <a:gd name="T120" fmla="*/ 0 w 249"/>
                <a:gd name="T121" fmla="*/ 0 h 289"/>
                <a:gd name="T122" fmla="*/ 0 w 249"/>
                <a:gd name="T123" fmla="*/ 0 h 289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49"/>
                <a:gd name="T187" fmla="*/ 0 h 289"/>
                <a:gd name="T188" fmla="*/ 249 w 249"/>
                <a:gd name="T189" fmla="*/ 289 h 289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49" h="289">
                  <a:moveTo>
                    <a:pt x="51" y="2"/>
                  </a:moveTo>
                  <a:lnTo>
                    <a:pt x="67" y="0"/>
                  </a:lnTo>
                  <a:lnTo>
                    <a:pt x="80" y="0"/>
                  </a:lnTo>
                  <a:lnTo>
                    <a:pt x="93" y="0"/>
                  </a:lnTo>
                  <a:lnTo>
                    <a:pt x="110" y="2"/>
                  </a:lnTo>
                  <a:lnTo>
                    <a:pt x="124" y="3"/>
                  </a:lnTo>
                  <a:lnTo>
                    <a:pt x="139" y="5"/>
                  </a:lnTo>
                  <a:lnTo>
                    <a:pt x="154" y="9"/>
                  </a:lnTo>
                  <a:lnTo>
                    <a:pt x="169" y="15"/>
                  </a:lnTo>
                  <a:lnTo>
                    <a:pt x="181" y="19"/>
                  </a:lnTo>
                  <a:lnTo>
                    <a:pt x="192" y="24"/>
                  </a:lnTo>
                  <a:lnTo>
                    <a:pt x="203" y="32"/>
                  </a:lnTo>
                  <a:lnTo>
                    <a:pt x="215" y="41"/>
                  </a:lnTo>
                  <a:lnTo>
                    <a:pt x="223" y="51"/>
                  </a:lnTo>
                  <a:lnTo>
                    <a:pt x="230" y="62"/>
                  </a:lnTo>
                  <a:lnTo>
                    <a:pt x="238" y="76"/>
                  </a:lnTo>
                  <a:lnTo>
                    <a:pt x="243" y="93"/>
                  </a:lnTo>
                  <a:lnTo>
                    <a:pt x="247" y="108"/>
                  </a:lnTo>
                  <a:lnTo>
                    <a:pt x="249" y="127"/>
                  </a:lnTo>
                  <a:lnTo>
                    <a:pt x="249" y="144"/>
                  </a:lnTo>
                  <a:lnTo>
                    <a:pt x="247" y="163"/>
                  </a:lnTo>
                  <a:lnTo>
                    <a:pt x="243" y="180"/>
                  </a:lnTo>
                  <a:lnTo>
                    <a:pt x="238" y="197"/>
                  </a:lnTo>
                  <a:lnTo>
                    <a:pt x="230" y="214"/>
                  </a:lnTo>
                  <a:lnTo>
                    <a:pt x="223" y="232"/>
                  </a:lnTo>
                  <a:lnTo>
                    <a:pt x="211" y="245"/>
                  </a:lnTo>
                  <a:lnTo>
                    <a:pt x="198" y="258"/>
                  </a:lnTo>
                  <a:lnTo>
                    <a:pt x="184" y="270"/>
                  </a:lnTo>
                  <a:lnTo>
                    <a:pt x="169" y="279"/>
                  </a:lnTo>
                  <a:lnTo>
                    <a:pt x="152" y="285"/>
                  </a:lnTo>
                  <a:lnTo>
                    <a:pt x="135" y="289"/>
                  </a:lnTo>
                  <a:lnTo>
                    <a:pt x="116" y="289"/>
                  </a:lnTo>
                  <a:lnTo>
                    <a:pt x="97" y="287"/>
                  </a:lnTo>
                  <a:lnTo>
                    <a:pt x="84" y="285"/>
                  </a:lnTo>
                  <a:lnTo>
                    <a:pt x="70" y="281"/>
                  </a:lnTo>
                  <a:lnTo>
                    <a:pt x="57" y="277"/>
                  </a:lnTo>
                  <a:lnTo>
                    <a:pt x="48" y="270"/>
                  </a:lnTo>
                  <a:lnTo>
                    <a:pt x="34" y="260"/>
                  </a:lnTo>
                  <a:lnTo>
                    <a:pt x="25" y="252"/>
                  </a:lnTo>
                  <a:lnTo>
                    <a:pt x="17" y="241"/>
                  </a:lnTo>
                  <a:lnTo>
                    <a:pt x="10" y="232"/>
                  </a:lnTo>
                  <a:lnTo>
                    <a:pt x="4" y="220"/>
                  </a:lnTo>
                  <a:lnTo>
                    <a:pt x="0" y="207"/>
                  </a:lnTo>
                  <a:lnTo>
                    <a:pt x="0" y="195"/>
                  </a:lnTo>
                  <a:lnTo>
                    <a:pt x="0" y="184"/>
                  </a:lnTo>
                  <a:lnTo>
                    <a:pt x="4" y="173"/>
                  </a:lnTo>
                  <a:lnTo>
                    <a:pt x="10" y="163"/>
                  </a:lnTo>
                  <a:lnTo>
                    <a:pt x="17" y="154"/>
                  </a:lnTo>
                  <a:lnTo>
                    <a:pt x="29" y="146"/>
                  </a:lnTo>
                  <a:lnTo>
                    <a:pt x="36" y="138"/>
                  </a:lnTo>
                  <a:lnTo>
                    <a:pt x="46" y="133"/>
                  </a:lnTo>
                  <a:lnTo>
                    <a:pt x="55" y="129"/>
                  </a:lnTo>
                  <a:lnTo>
                    <a:pt x="67" y="127"/>
                  </a:lnTo>
                  <a:lnTo>
                    <a:pt x="78" y="127"/>
                  </a:lnTo>
                  <a:lnTo>
                    <a:pt x="89" y="127"/>
                  </a:lnTo>
                  <a:lnTo>
                    <a:pt x="103" y="131"/>
                  </a:lnTo>
                  <a:lnTo>
                    <a:pt x="114" y="136"/>
                  </a:lnTo>
                  <a:lnTo>
                    <a:pt x="124" y="140"/>
                  </a:lnTo>
                  <a:lnTo>
                    <a:pt x="133" y="146"/>
                  </a:lnTo>
                  <a:lnTo>
                    <a:pt x="141" y="154"/>
                  </a:lnTo>
                  <a:lnTo>
                    <a:pt x="150" y="161"/>
                  </a:lnTo>
                  <a:lnTo>
                    <a:pt x="154" y="169"/>
                  </a:lnTo>
                  <a:lnTo>
                    <a:pt x="156" y="180"/>
                  </a:lnTo>
                  <a:lnTo>
                    <a:pt x="156" y="190"/>
                  </a:lnTo>
                  <a:lnTo>
                    <a:pt x="156" y="201"/>
                  </a:lnTo>
                  <a:lnTo>
                    <a:pt x="145" y="203"/>
                  </a:lnTo>
                  <a:lnTo>
                    <a:pt x="135" y="205"/>
                  </a:lnTo>
                  <a:lnTo>
                    <a:pt x="135" y="192"/>
                  </a:lnTo>
                  <a:lnTo>
                    <a:pt x="135" y="184"/>
                  </a:lnTo>
                  <a:lnTo>
                    <a:pt x="135" y="176"/>
                  </a:lnTo>
                  <a:lnTo>
                    <a:pt x="133" y="171"/>
                  </a:lnTo>
                  <a:lnTo>
                    <a:pt x="126" y="163"/>
                  </a:lnTo>
                  <a:lnTo>
                    <a:pt x="118" y="163"/>
                  </a:lnTo>
                  <a:lnTo>
                    <a:pt x="107" y="163"/>
                  </a:lnTo>
                  <a:lnTo>
                    <a:pt x="95" y="173"/>
                  </a:lnTo>
                  <a:lnTo>
                    <a:pt x="89" y="178"/>
                  </a:lnTo>
                  <a:lnTo>
                    <a:pt x="86" y="186"/>
                  </a:lnTo>
                  <a:lnTo>
                    <a:pt x="82" y="194"/>
                  </a:lnTo>
                  <a:lnTo>
                    <a:pt x="82" y="205"/>
                  </a:lnTo>
                  <a:lnTo>
                    <a:pt x="76" y="214"/>
                  </a:lnTo>
                  <a:lnTo>
                    <a:pt x="74" y="224"/>
                  </a:lnTo>
                  <a:lnTo>
                    <a:pt x="72" y="233"/>
                  </a:lnTo>
                  <a:lnTo>
                    <a:pt x="76" y="243"/>
                  </a:lnTo>
                  <a:lnTo>
                    <a:pt x="78" y="249"/>
                  </a:lnTo>
                  <a:lnTo>
                    <a:pt x="84" y="256"/>
                  </a:lnTo>
                  <a:lnTo>
                    <a:pt x="89" y="260"/>
                  </a:lnTo>
                  <a:lnTo>
                    <a:pt x="99" y="266"/>
                  </a:lnTo>
                  <a:lnTo>
                    <a:pt x="107" y="268"/>
                  </a:lnTo>
                  <a:lnTo>
                    <a:pt x="114" y="270"/>
                  </a:lnTo>
                  <a:lnTo>
                    <a:pt x="124" y="270"/>
                  </a:lnTo>
                  <a:lnTo>
                    <a:pt x="135" y="270"/>
                  </a:lnTo>
                  <a:lnTo>
                    <a:pt x="143" y="268"/>
                  </a:lnTo>
                  <a:lnTo>
                    <a:pt x="152" y="264"/>
                  </a:lnTo>
                  <a:lnTo>
                    <a:pt x="162" y="258"/>
                  </a:lnTo>
                  <a:lnTo>
                    <a:pt x="171" y="254"/>
                  </a:lnTo>
                  <a:lnTo>
                    <a:pt x="186" y="241"/>
                  </a:lnTo>
                  <a:lnTo>
                    <a:pt x="198" y="228"/>
                  </a:lnTo>
                  <a:lnTo>
                    <a:pt x="209" y="211"/>
                  </a:lnTo>
                  <a:lnTo>
                    <a:pt x="217" y="195"/>
                  </a:lnTo>
                  <a:lnTo>
                    <a:pt x="221" y="176"/>
                  </a:lnTo>
                  <a:lnTo>
                    <a:pt x="224" y="159"/>
                  </a:lnTo>
                  <a:lnTo>
                    <a:pt x="224" y="140"/>
                  </a:lnTo>
                  <a:lnTo>
                    <a:pt x="224" y="121"/>
                  </a:lnTo>
                  <a:lnTo>
                    <a:pt x="221" y="102"/>
                  </a:lnTo>
                  <a:lnTo>
                    <a:pt x="215" y="87"/>
                  </a:lnTo>
                  <a:lnTo>
                    <a:pt x="205" y="70"/>
                  </a:lnTo>
                  <a:lnTo>
                    <a:pt x="196" y="57"/>
                  </a:lnTo>
                  <a:lnTo>
                    <a:pt x="181" y="43"/>
                  </a:lnTo>
                  <a:lnTo>
                    <a:pt x="165" y="36"/>
                  </a:lnTo>
                  <a:lnTo>
                    <a:pt x="148" y="28"/>
                  </a:lnTo>
                  <a:lnTo>
                    <a:pt x="129" y="28"/>
                  </a:lnTo>
                  <a:lnTo>
                    <a:pt x="116" y="24"/>
                  </a:lnTo>
                  <a:lnTo>
                    <a:pt x="103" y="22"/>
                  </a:lnTo>
                  <a:lnTo>
                    <a:pt x="91" y="22"/>
                  </a:lnTo>
                  <a:lnTo>
                    <a:pt x="80" y="24"/>
                  </a:lnTo>
                  <a:lnTo>
                    <a:pt x="67" y="24"/>
                  </a:lnTo>
                  <a:lnTo>
                    <a:pt x="55" y="26"/>
                  </a:lnTo>
                  <a:lnTo>
                    <a:pt x="42" y="24"/>
                  </a:lnTo>
                  <a:lnTo>
                    <a:pt x="32" y="24"/>
                  </a:lnTo>
                  <a:lnTo>
                    <a:pt x="34" y="19"/>
                  </a:lnTo>
                  <a:lnTo>
                    <a:pt x="42" y="11"/>
                  </a:lnTo>
                  <a:lnTo>
                    <a:pt x="48" y="5"/>
                  </a:lnTo>
                  <a:lnTo>
                    <a:pt x="51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2" name="Freeform 29">
              <a:extLst>
                <a:ext uri="{FF2B5EF4-FFF2-40B4-BE49-F238E27FC236}">
                  <a16:creationId xmlns:a16="http://schemas.microsoft.com/office/drawing/2014/main" id="{C0C49069-07B8-A192-41FE-B0C0E14272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3" y="880"/>
              <a:ext cx="62" cy="38"/>
            </a:xfrm>
            <a:custGeom>
              <a:avLst/>
              <a:gdLst>
                <a:gd name="T0" fmla="*/ 0 w 202"/>
                <a:gd name="T1" fmla="*/ 0 h 137"/>
                <a:gd name="T2" fmla="*/ 0 w 202"/>
                <a:gd name="T3" fmla="*/ 0 h 137"/>
                <a:gd name="T4" fmla="*/ 0 w 202"/>
                <a:gd name="T5" fmla="*/ 0 h 137"/>
                <a:gd name="T6" fmla="*/ 0 w 202"/>
                <a:gd name="T7" fmla="*/ 0 h 137"/>
                <a:gd name="T8" fmla="*/ 0 w 202"/>
                <a:gd name="T9" fmla="*/ 0 h 137"/>
                <a:gd name="T10" fmla="*/ 0 w 202"/>
                <a:gd name="T11" fmla="*/ 0 h 137"/>
                <a:gd name="T12" fmla="*/ 0 w 202"/>
                <a:gd name="T13" fmla="*/ 0 h 137"/>
                <a:gd name="T14" fmla="*/ 0 w 202"/>
                <a:gd name="T15" fmla="*/ 0 h 137"/>
                <a:gd name="T16" fmla="*/ 0 w 202"/>
                <a:gd name="T17" fmla="*/ 0 h 137"/>
                <a:gd name="T18" fmla="*/ 0 w 202"/>
                <a:gd name="T19" fmla="*/ 0 h 137"/>
                <a:gd name="T20" fmla="*/ 0 w 202"/>
                <a:gd name="T21" fmla="*/ 0 h 137"/>
                <a:gd name="T22" fmla="*/ 0 w 202"/>
                <a:gd name="T23" fmla="*/ 0 h 137"/>
                <a:gd name="T24" fmla="*/ 0 w 202"/>
                <a:gd name="T25" fmla="*/ 0 h 137"/>
                <a:gd name="T26" fmla="*/ 0 w 202"/>
                <a:gd name="T27" fmla="*/ 0 h 137"/>
                <a:gd name="T28" fmla="*/ 0 w 202"/>
                <a:gd name="T29" fmla="*/ 0 h 137"/>
                <a:gd name="T30" fmla="*/ 0 w 202"/>
                <a:gd name="T31" fmla="*/ 0 h 137"/>
                <a:gd name="T32" fmla="*/ 0 w 202"/>
                <a:gd name="T33" fmla="*/ 0 h 137"/>
                <a:gd name="T34" fmla="*/ 0 w 202"/>
                <a:gd name="T35" fmla="*/ 0 h 137"/>
                <a:gd name="T36" fmla="*/ 0 w 202"/>
                <a:gd name="T37" fmla="*/ 0 h 137"/>
                <a:gd name="T38" fmla="*/ 0 w 202"/>
                <a:gd name="T39" fmla="*/ 0 h 137"/>
                <a:gd name="T40" fmla="*/ 0 w 202"/>
                <a:gd name="T41" fmla="*/ 0 h 137"/>
                <a:gd name="T42" fmla="*/ 0 w 202"/>
                <a:gd name="T43" fmla="*/ 0 h 137"/>
                <a:gd name="T44" fmla="*/ 0 w 202"/>
                <a:gd name="T45" fmla="*/ 0 h 137"/>
                <a:gd name="T46" fmla="*/ 0 w 202"/>
                <a:gd name="T47" fmla="*/ 0 h 137"/>
                <a:gd name="T48" fmla="*/ 0 w 202"/>
                <a:gd name="T49" fmla="*/ 0 h 137"/>
                <a:gd name="T50" fmla="*/ 0 w 202"/>
                <a:gd name="T51" fmla="*/ 0 h 137"/>
                <a:gd name="T52" fmla="*/ 0 w 202"/>
                <a:gd name="T53" fmla="*/ 0 h 137"/>
                <a:gd name="T54" fmla="*/ 0 w 202"/>
                <a:gd name="T55" fmla="*/ 0 h 137"/>
                <a:gd name="T56" fmla="*/ 0 w 202"/>
                <a:gd name="T57" fmla="*/ 0 h 137"/>
                <a:gd name="T58" fmla="*/ 0 w 202"/>
                <a:gd name="T59" fmla="*/ 0 h 137"/>
                <a:gd name="T60" fmla="*/ 0 w 202"/>
                <a:gd name="T61" fmla="*/ 0 h 137"/>
                <a:gd name="T62" fmla="*/ 0 w 202"/>
                <a:gd name="T63" fmla="*/ 0 h 137"/>
                <a:gd name="T64" fmla="*/ 0 w 202"/>
                <a:gd name="T65" fmla="*/ 0 h 137"/>
                <a:gd name="T66" fmla="*/ 0 w 202"/>
                <a:gd name="T67" fmla="*/ 0 h 137"/>
                <a:gd name="T68" fmla="*/ 0 w 202"/>
                <a:gd name="T69" fmla="*/ 0 h 137"/>
                <a:gd name="T70" fmla="*/ 0 w 202"/>
                <a:gd name="T71" fmla="*/ 0 h 137"/>
                <a:gd name="T72" fmla="*/ 0 w 202"/>
                <a:gd name="T73" fmla="*/ 0 h 137"/>
                <a:gd name="T74" fmla="*/ 0 w 202"/>
                <a:gd name="T75" fmla="*/ 0 h 137"/>
                <a:gd name="T76" fmla="*/ 0 w 202"/>
                <a:gd name="T77" fmla="*/ 0 h 137"/>
                <a:gd name="T78" fmla="*/ 0 w 202"/>
                <a:gd name="T79" fmla="*/ 0 h 137"/>
                <a:gd name="T80" fmla="*/ 0 w 202"/>
                <a:gd name="T81" fmla="*/ 0 h 137"/>
                <a:gd name="T82" fmla="*/ 0 w 202"/>
                <a:gd name="T83" fmla="*/ 0 h 137"/>
                <a:gd name="T84" fmla="*/ 0 w 202"/>
                <a:gd name="T85" fmla="*/ 0 h 137"/>
                <a:gd name="T86" fmla="*/ 0 w 202"/>
                <a:gd name="T87" fmla="*/ 0 h 137"/>
                <a:gd name="T88" fmla="*/ 0 w 202"/>
                <a:gd name="T89" fmla="*/ 0 h 13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202"/>
                <a:gd name="T136" fmla="*/ 0 h 137"/>
                <a:gd name="T137" fmla="*/ 202 w 202"/>
                <a:gd name="T138" fmla="*/ 137 h 137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202" h="137">
                  <a:moveTo>
                    <a:pt x="202" y="0"/>
                  </a:moveTo>
                  <a:lnTo>
                    <a:pt x="202" y="15"/>
                  </a:lnTo>
                  <a:lnTo>
                    <a:pt x="202" y="29"/>
                  </a:lnTo>
                  <a:lnTo>
                    <a:pt x="202" y="38"/>
                  </a:lnTo>
                  <a:lnTo>
                    <a:pt x="198" y="51"/>
                  </a:lnTo>
                  <a:lnTo>
                    <a:pt x="192" y="59"/>
                  </a:lnTo>
                  <a:lnTo>
                    <a:pt x="181" y="67"/>
                  </a:lnTo>
                  <a:lnTo>
                    <a:pt x="171" y="67"/>
                  </a:lnTo>
                  <a:lnTo>
                    <a:pt x="164" y="70"/>
                  </a:lnTo>
                  <a:lnTo>
                    <a:pt x="151" y="70"/>
                  </a:lnTo>
                  <a:lnTo>
                    <a:pt x="141" y="70"/>
                  </a:lnTo>
                  <a:lnTo>
                    <a:pt x="130" y="69"/>
                  </a:lnTo>
                  <a:lnTo>
                    <a:pt x="120" y="70"/>
                  </a:lnTo>
                  <a:lnTo>
                    <a:pt x="111" y="70"/>
                  </a:lnTo>
                  <a:lnTo>
                    <a:pt x="103" y="76"/>
                  </a:lnTo>
                  <a:lnTo>
                    <a:pt x="93" y="78"/>
                  </a:lnTo>
                  <a:lnTo>
                    <a:pt x="86" y="82"/>
                  </a:lnTo>
                  <a:lnTo>
                    <a:pt x="76" y="88"/>
                  </a:lnTo>
                  <a:lnTo>
                    <a:pt x="71" y="93"/>
                  </a:lnTo>
                  <a:lnTo>
                    <a:pt x="61" y="97"/>
                  </a:lnTo>
                  <a:lnTo>
                    <a:pt x="54" y="103"/>
                  </a:lnTo>
                  <a:lnTo>
                    <a:pt x="48" y="108"/>
                  </a:lnTo>
                  <a:lnTo>
                    <a:pt x="40" y="116"/>
                  </a:lnTo>
                  <a:lnTo>
                    <a:pt x="27" y="127"/>
                  </a:lnTo>
                  <a:lnTo>
                    <a:pt x="14" y="137"/>
                  </a:lnTo>
                  <a:lnTo>
                    <a:pt x="6" y="127"/>
                  </a:lnTo>
                  <a:lnTo>
                    <a:pt x="0" y="122"/>
                  </a:lnTo>
                  <a:lnTo>
                    <a:pt x="8" y="112"/>
                  </a:lnTo>
                  <a:lnTo>
                    <a:pt x="16" y="101"/>
                  </a:lnTo>
                  <a:lnTo>
                    <a:pt x="23" y="89"/>
                  </a:lnTo>
                  <a:lnTo>
                    <a:pt x="31" y="80"/>
                  </a:lnTo>
                  <a:lnTo>
                    <a:pt x="38" y="70"/>
                  </a:lnTo>
                  <a:lnTo>
                    <a:pt x="48" y="61"/>
                  </a:lnTo>
                  <a:lnTo>
                    <a:pt x="55" y="51"/>
                  </a:lnTo>
                  <a:lnTo>
                    <a:pt x="65" y="42"/>
                  </a:lnTo>
                  <a:lnTo>
                    <a:pt x="73" y="32"/>
                  </a:lnTo>
                  <a:lnTo>
                    <a:pt x="80" y="25"/>
                  </a:lnTo>
                  <a:lnTo>
                    <a:pt x="90" y="19"/>
                  </a:lnTo>
                  <a:lnTo>
                    <a:pt x="103" y="13"/>
                  </a:lnTo>
                  <a:lnTo>
                    <a:pt x="112" y="8"/>
                  </a:lnTo>
                  <a:lnTo>
                    <a:pt x="122" y="4"/>
                  </a:lnTo>
                  <a:lnTo>
                    <a:pt x="135" y="0"/>
                  </a:lnTo>
                  <a:lnTo>
                    <a:pt x="149" y="0"/>
                  </a:lnTo>
                  <a:lnTo>
                    <a:pt x="20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3" name="Freeform 30">
              <a:extLst>
                <a:ext uri="{FF2B5EF4-FFF2-40B4-BE49-F238E27FC236}">
                  <a16:creationId xmlns:a16="http://schemas.microsoft.com/office/drawing/2014/main" id="{84789820-7073-BCE6-BE92-0ED2A71A94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9" y="891"/>
              <a:ext cx="85" cy="65"/>
            </a:xfrm>
            <a:custGeom>
              <a:avLst/>
              <a:gdLst>
                <a:gd name="T0" fmla="*/ 0 w 278"/>
                <a:gd name="T1" fmla="*/ 0 h 230"/>
                <a:gd name="T2" fmla="*/ 0 w 278"/>
                <a:gd name="T3" fmla="*/ 0 h 230"/>
                <a:gd name="T4" fmla="*/ 0 w 278"/>
                <a:gd name="T5" fmla="*/ 0 h 230"/>
                <a:gd name="T6" fmla="*/ 0 w 278"/>
                <a:gd name="T7" fmla="*/ 0 h 230"/>
                <a:gd name="T8" fmla="*/ 0 w 278"/>
                <a:gd name="T9" fmla="*/ 0 h 230"/>
                <a:gd name="T10" fmla="*/ 0 w 278"/>
                <a:gd name="T11" fmla="*/ 0 h 230"/>
                <a:gd name="T12" fmla="*/ 0 w 278"/>
                <a:gd name="T13" fmla="*/ 0 h 230"/>
                <a:gd name="T14" fmla="*/ 0 w 278"/>
                <a:gd name="T15" fmla="*/ 0 h 230"/>
                <a:gd name="T16" fmla="*/ 0 w 278"/>
                <a:gd name="T17" fmla="*/ 0 h 230"/>
                <a:gd name="T18" fmla="*/ 0 w 278"/>
                <a:gd name="T19" fmla="*/ 0 h 230"/>
                <a:gd name="T20" fmla="*/ 0 w 278"/>
                <a:gd name="T21" fmla="*/ 0 h 230"/>
                <a:gd name="T22" fmla="*/ 0 w 278"/>
                <a:gd name="T23" fmla="*/ 0 h 230"/>
                <a:gd name="T24" fmla="*/ 0 w 278"/>
                <a:gd name="T25" fmla="*/ 0 h 230"/>
                <a:gd name="T26" fmla="*/ 0 w 278"/>
                <a:gd name="T27" fmla="*/ 0 h 230"/>
                <a:gd name="T28" fmla="*/ 0 w 278"/>
                <a:gd name="T29" fmla="*/ 0 h 230"/>
                <a:gd name="T30" fmla="*/ 0 w 278"/>
                <a:gd name="T31" fmla="*/ 0 h 230"/>
                <a:gd name="T32" fmla="*/ 0 w 278"/>
                <a:gd name="T33" fmla="*/ 0 h 230"/>
                <a:gd name="T34" fmla="*/ 0 w 278"/>
                <a:gd name="T35" fmla="*/ 0 h 230"/>
                <a:gd name="T36" fmla="*/ 0 w 278"/>
                <a:gd name="T37" fmla="*/ 0 h 230"/>
                <a:gd name="T38" fmla="*/ 0 w 278"/>
                <a:gd name="T39" fmla="*/ 0 h 230"/>
                <a:gd name="T40" fmla="*/ 0 w 278"/>
                <a:gd name="T41" fmla="*/ 0 h 230"/>
                <a:gd name="T42" fmla="*/ 0 w 278"/>
                <a:gd name="T43" fmla="*/ 0 h 230"/>
                <a:gd name="T44" fmla="*/ 0 w 278"/>
                <a:gd name="T45" fmla="*/ 0 h 230"/>
                <a:gd name="T46" fmla="*/ 0 w 278"/>
                <a:gd name="T47" fmla="*/ 0 h 230"/>
                <a:gd name="T48" fmla="*/ 0 w 278"/>
                <a:gd name="T49" fmla="*/ 0 h 230"/>
                <a:gd name="T50" fmla="*/ 0 w 278"/>
                <a:gd name="T51" fmla="*/ 0 h 230"/>
                <a:gd name="T52" fmla="*/ 0 w 278"/>
                <a:gd name="T53" fmla="*/ 0 h 230"/>
                <a:gd name="T54" fmla="*/ 0 w 278"/>
                <a:gd name="T55" fmla="*/ 0 h 230"/>
                <a:gd name="T56" fmla="*/ 0 w 278"/>
                <a:gd name="T57" fmla="*/ 0 h 230"/>
                <a:gd name="T58" fmla="*/ 0 w 278"/>
                <a:gd name="T59" fmla="*/ 0 h 230"/>
                <a:gd name="T60" fmla="*/ 0 w 278"/>
                <a:gd name="T61" fmla="*/ 0 h 230"/>
                <a:gd name="T62" fmla="*/ 0 w 278"/>
                <a:gd name="T63" fmla="*/ 0 h 23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78"/>
                <a:gd name="T97" fmla="*/ 0 h 230"/>
                <a:gd name="T98" fmla="*/ 278 w 278"/>
                <a:gd name="T99" fmla="*/ 230 h 23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78" h="230">
                  <a:moveTo>
                    <a:pt x="240" y="0"/>
                  </a:moveTo>
                  <a:lnTo>
                    <a:pt x="248" y="0"/>
                  </a:lnTo>
                  <a:lnTo>
                    <a:pt x="259" y="2"/>
                  </a:lnTo>
                  <a:lnTo>
                    <a:pt x="268" y="2"/>
                  </a:lnTo>
                  <a:lnTo>
                    <a:pt x="278" y="6"/>
                  </a:lnTo>
                  <a:lnTo>
                    <a:pt x="274" y="11"/>
                  </a:lnTo>
                  <a:lnTo>
                    <a:pt x="270" y="21"/>
                  </a:lnTo>
                  <a:lnTo>
                    <a:pt x="255" y="19"/>
                  </a:lnTo>
                  <a:lnTo>
                    <a:pt x="240" y="23"/>
                  </a:lnTo>
                  <a:lnTo>
                    <a:pt x="229" y="27"/>
                  </a:lnTo>
                  <a:lnTo>
                    <a:pt x="217" y="36"/>
                  </a:lnTo>
                  <a:lnTo>
                    <a:pt x="208" y="42"/>
                  </a:lnTo>
                  <a:lnTo>
                    <a:pt x="198" y="51"/>
                  </a:lnTo>
                  <a:lnTo>
                    <a:pt x="189" y="63"/>
                  </a:lnTo>
                  <a:lnTo>
                    <a:pt x="181" y="74"/>
                  </a:lnTo>
                  <a:lnTo>
                    <a:pt x="173" y="86"/>
                  </a:lnTo>
                  <a:lnTo>
                    <a:pt x="166" y="97"/>
                  </a:lnTo>
                  <a:lnTo>
                    <a:pt x="156" y="110"/>
                  </a:lnTo>
                  <a:lnTo>
                    <a:pt x="149" y="124"/>
                  </a:lnTo>
                  <a:lnTo>
                    <a:pt x="141" y="133"/>
                  </a:lnTo>
                  <a:lnTo>
                    <a:pt x="134" y="146"/>
                  </a:lnTo>
                  <a:lnTo>
                    <a:pt x="124" y="158"/>
                  </a:lnTo>
                  <a:lnTo>
                    <a:pt x="114" y="167"/>
                  </a:lnTo>
                  <a:lnTo>
                    <a:pt x="105" y="177"/>
                  </a:lnTo>
                  <a:lnTo>
                    <a:pt x="99" y="190"/>
                  </a:lnTo>
                  <a:lnTo>
                    <a:pt x="92" y="203"/>
                  </a:lnTo>
                  <a:lnTo>
                    <a:pt x="84" y="219"/>
                  </a:lnTo>
                  <a:lnTo>
                    <a:pt x="78" y="222"/>
                  </a:lnTo>
                  <a:lnTo>
                    <a:pt x="71" y="226"/>
                  </a:lnTo>
                  <a:lnTo>
                    <a:pt x="63" y="228"/>
                  </a:lnTo>
                  <a:lnTo>
                    <a:pt x="54" y="230"/>
                  </a:lnTo>
                  <a:lnTo>
                    <a:pt x="44" y="228"/>
                  </a:lnTo>
                  <a:lnTo>
                    <a:pt x="31" y="226"/>
                  </a:lnTo>
                  <a:lnTo>
                    <a:pt x="18" y="221"/>
                  </a:lnTo>
                  <a:lnTo>
                    <a:pt x="2" y="215"/>
                  </a:lnTo>
                  <a:lnTo>
                    <a:pt x="0" y="203"/>
                  </a:lnTo>
                  <a:lnTo>
                    <a:pt x="8" y="196"/>
                  </a:lnTo>
                  <a:lnTo>
                    <a:pt x="12" y="192"/>
                  </a:lnTo>
                  <a:lnTo>
                    <a:pt x="21" y="190"/>
                  </a:lnTo>
                  <a:lnTo>
                    <a:pt x="29" y="186"/>
                  </a:lnTo>
                  <a:lnTo>
                    <a:pt x="38" y="184"/>
                  </a:lnTo>
                  <a:lnTo>
                    <a:pt x="46" y="181"/>
                  </a:lnTo>
                  <a:lnTo>
                    <a:pt x="54" y="177"/>
                  </a:lnTo>
                  <a:lnTo>
                    <a:pt x="63" y="175"/>
                  </a:lnTo>
                  <a:lnTo>
                    <a:pt x="71" y="171"/>
                  </a:lnTo>
                  <a:lnTo>
                    <a:pt x="82" y="164"/>
                  </a:lnTo>
                  <a:lnTo>
                    <a:pt x="92" y="156"/>
                  </a:lnTo>
                  <a:lnTo>
                    <a:pt x="101" y="145"/>
                  </a:lnTo>
                  <a:lnTo>
                    <a:pt x="111" y="133"/>
                  </a:lnTo>
                  <a:lnTo>
                    <a:pt x="118" y="124"/>
                  </a:lnTo>
                  <a:lnTo>
                    <a:pt x="128" y="112"/>
                  </a:lnTo>
                  <a:lnTo>
                    <a:pt x="135" y="101"/>
                  </a:lnTo>
                  <a:lnTo>
                    <a:pt x="143" y="87"/>
                  </a:lnTo>
                  <a:lnTo>
                    <a:pt x="153" y="78"/>
                  </a:lnTo>
                  <a:lnTo>
                    <a:pt x="160" y="67"/>
                  </a:lnTo>
                  <a:lnTo>
                    <a:pt x="166" y="53"/>
                  </a:lnTo>
                  <a:lnTo>
                    <a:pt x="175" y="44"/>
                  </a:lnTo>
                  <a:lnTo>
                    <a:pt x="183" y="32"/>
                  </a:lnTo>
                  <a:lnTo>
                    <a:pt x="194" y="25"/>
                  </a:lnTo>
                  <a:lnTo>
                    <a:pt x="202" y="17"/>
                  </a:lnTo>
                  <a:lnTo>
                    <a:pt x="213" y="10"/>
                  </a:lnTo>
                  <a:lnTo>
                    <a:pt x="227" y="2"/>
                  </a:lnTo>
                  <a:lnTo>
                    <a:pt x="24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4" name="Freeform 31">
              <a:extLst>
                <a:ext uri="{FF2B5EF4-FFF2-40B4-BE49-F238E27FC236}">
                  <a16:creationId xmlns:a16="http://schemas.microsoft.com/office/drawing/2014/main" id="{7B5A0A95-D1FE-4A16-357D-40F25CB91D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98" y="897"/>
              <a:ext cx="76" cy="20"/>
            </a:xfrm>
            <a:custGeom>
              <a:avLst/>
              <a:gdLst>
                <a:gd name="T0" fmla="*/ 0 w 249"/>
                <a:gd name="T1" fmla="*/ 0 h 72"/>
                <a:gd name="T2" fmla="*/ 0 w 249"/>
                <a:gd name="T3" fmla="*/ 0 h 72"/>
                <a:gd name="T4" fmla="*/ 0 w 249"/>
                <a:gd name="T5" fmla="*/ 0 h 72"/>
                <a:gd name="T6" fmla="*/ 0 w 249"/>
                <a:gd name="T7" fmla="*/ 0 h 72"/>
                <a:gd name="T8" fmla="*/ 0 w 249"/>
                <a:gd name="T9" fmla="*/ 0 h 72"/>
                <a:gd name="T10" fmla="*/ 0 w 249"/>
                <a:gd name="T11" fmla="*/ 0 h 72"/>
                <a:gd name="T12" fmla="*/ 0 w 249"/>
                <a:gd name="T13" fmla="*/ 0 h 72"/>
                <a:gd name="T14" fmla="*/ 0 w 249"/>
                <a:gd name="T15" fmla="*/ 0 h 72"/>
                <a:gd name="T16" fmla="*/ 0 w 249"/>
                <a:gd name="T17" fmla="*/ 0 h 72"/>
                <a:gd name="T18" fmla="*/ 0 w 249"/>
                <a:gd name="T19" fmla="*/ 0 h 72"/>
                <a:gd name="T20" fmla="*/ 0 w 249"/>
                <a:gd name="T21" fmla="*/ 0 h 72"/>
                <a:gd name="T22" fmla="*/ 0 w 249"/>
                <a:gd name="T23" fmla="*/ 0 h 72"/>
                <a:gd name="T24" fmla="*/ 0 w 249"/>
                <a:gd name="T25" fmla="*/ 0 h 72"/>
                <a:gd name="T26" fmla="*/ 0 w 249"/>
                <a:gd name="T27" fmla="*/ 0 h 72"/>
                <a:gd name="T28" fmla="*/ 0 w 249"/>
                <a:gd name="T29" fmla="*/ 0 h 72"/>
                <a:gd name="T30" fmla="*/ 0 w 249"/>
                <a:gd name="T31" fmla="*/ 0 h 72"/>
                <a:gd name="T32" fmla="*/ 0 w 249"/>
                <a:gd name="T33" fmla="*/ 0 h 72"/>
                <a:gd name="T34" fmla="*/ 0 w 249"/>
                <a:gd name="T35" fmla="*/ 0 h 72"/>
                <a:gd name="T36" fmla="*/ 0 w 249"/>
                <a:gd name="T37" fmla="*/ 0 h 72"/>
                <a:gd name="T38" fmla="*/ 0 w 249"/>
                <a:gd name="T39" fmla="*/ 0 h 72"/>
                <a:gd name="T40" fmla="*/ 0 w 249"/>
                <a:gd name="T41" fmla="*/ 0 h 72"/>
                <a:gd name="T42" fmla="*/ 0 w 249"/>
                <a:gd name="T43" fmla="*/ 0 h 72"/>
                <a:gd name="T44" fmla="*/ 0 w 249"/>
                <a:gd name="T45" fmla="*/ 0 h 72"/>
                <a:gd name="T46" fmla="*/ 0 w 249"/>
                <a:gd name="T47" fmla="*/ 0 h 72"/>
                <a:gd name="T48" fmla="*/ 0 w 249"/>
                <a:gd name="T49" fmla="*/ 0 h 72"/>
                <a:gd name="T50" fmla="*/ 0 w 249"/>
                <a:gd name="T51" fmla="*/ 0 h 72"/>
                <a:gd name="T52" fmla="*/ 0 w 249"/>
                <a:gd name="T53" fmla="*/ 0 h 72"/>
                <a:gd name="T54" fmla="*/ 0 w 249"/>
                <a:gd name="T55" fmla="*/ 0 h 72"/>
                <a:gd name="T56" fmla="*/ 0 w 249"/>
                <a:gd name="T57" fmla="*/ 0 h 72"/>
                <a:gd name="T58" fmla="*/ 0 w 249"/>
                <a:gd name="T59" fmla="*/ 0 h 72"/>
                <a:gd name="T60" fmla="*/ 0 w 249"/>
                <a:gd name="T61" fmla="*/ 0 h 72"/>
                <a:gd name="T62" fmla="*/ 0 w 249"/>
                <a:gd name="T63" fmla="*/ 0 h 72"/>
                <a:gd name="T64" fmla="*/ 0 w 249"/>
                <a:gd name="T65" fmla="*/ 0 h 72"/>
                <a:gd name="T66" fmla="*/ 0 w 249"/>
                <a:gd name="T67" fmla="*/ 0 h 72"/>
                <a:gd name="T68" fmla="*/ 0 w 249"/>
                <a:gd name="T69" fmla="*/ 0 h 72"/>
                <a:gd name="T70" fmla="*/ 0 w 249"/>
                <a:gd name="T71" fmla="*/ 0 h 72"/>
                <a:gd name="T72" fmla="*/ 0 w 249"/>
                <a:gd name="T73" fmla="*/ 0 h 72"/>
                <a:gd name="T74" fmla="*/ 0 w 249"/>
                <a:gd name="T75" fmla="*/ 0 h 72"/>
                <a:gd name="T76" fmla="*/ 0 w 249"/>
                <a:gd name="T77" fmla="*/ 0 h 72"/>
                <a:gd name="T78" fmla="*/ 0 w 249"/>
                <a:gd name="T79" fmla="*/ 0 h 72"/>
                <a:gd name="T80" fmla="*/ 0 w 249"/>
                <a:gd name="T81" fmla="*/ 0 h 72"/>
                <a:gd name="T82" fmla="*/ 0 w 249"/>
                <a:gd name="T83" fmla="*/ 0 h 72"/>
                <a:gd name="T84" fmla="*/ 0 w 249"/>
                <a:gd name="T85" fmla="*/ 0 h 72"/>
                <a:gd name="T86" fmla="*/ 0 w 249"/>
                <a:gd name="T87" fmla="*/ 0 h 72"/>
                <a:gd name="T88" fmla="*/ 0 w 249"/>
                <a:gd name="T89" fmla="*/ 0 h 72"/>
                <a:gd name="T90" fmla="*/ 0 w 249"/>
                <a:gd name="T91" fmla="*/ 0 h 72"/>
                <a:gd name="T92" fmla="*/ 0 w 249"/>
                <a:gd name="T93" fmla="*/ 0 h 72"/>
                <a:gd name="T94" fmla="*/ 0 w 249"/>
                <a:gd name="T95" fmla="*/ 0 h 72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249"/>
                <a:gd name="T145" fmla="*/ 0 h 72"/>
                <a:gd name="T146" fmla="*/ 249 w 249"/>
                <a:gd name="T147" fmla="*/ 72 h 72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249" h="72">
                  <a:moveTo>
                    <a:pt x="2" y="0"/>
                  </a:moveTo>
                  <a:lnTo>
                    <a:pt x="13" y="2"/>
                  </a:lnTo>
                  <a:lnTo>
                    <a:pt x="29" y="6"/>
                  </a:lnTo>
                  <a:lnTo>
                    <a:pt x="42" y="9"/>
                  </a:lnTo>
                  <a:lnTo>
                    <a:pt x="57" y="13"/>
                  </a:lnTo>
                  <a:lnTo>
                    <a:pt x="70" y="15"/>
                  </a:lnTo>
                  <a:lnTo>
                    <a:pt x="86" y="19"/>
                  </a:lnTo>
                  <a:lnTo>
                    <a:pt x="101" y="19"/>
                  </a:lnTo>
                  <a:lnTo>
                    <a:pt x="116" y="23"/>
                  </a:lnTo>
                  <a:lnTo>
                    <a:pt x="131" y="23"/>
                  </a:lnTo>
                  <a:lnTo>
                    <a:pt x="146" y="23"/>
                  </a:lnTo>
                  <a:lnTo>
                    <a:pt x="162" y="21"/>
                  </a:lnTo>
                  <a:lnTo>
                    <a:pt x="175" y="21"/>
                  </a:lnTo>
                  <a:lnTo>
                    <a:pt x="188" y="19"/>
                  </a:lnTo>
                  <a:lnTo>
                    <a:pt x="203" y="17"/>
                  </a:lnTo>
                  <a:lnTo>
                    <a:pt x="219" y="15"/>
                  </a:lnTo>
                  <a:lnTo>
                    <a:pt x="234" y="11"/>
                  </a:lnTo>
                  <a:lnTo>
                    <a:pt x="239" y="11"/>
                  </a:lnTo>
                  <a:lnTo>
                    <a:pt x="249" y="11"/>
                  </a:lnTo>
                  <a:lnTo>
                    <a:pt x="245" y="23"/>
                  </a:lnTo>
                  <a:lnTo>
                    <a:pt x="239" y="32"/>
                  </a:lnTo>
                  <a:lnTo>
                    <a:pt x="228" y="36"/>
                  </a:lnTo>
                  <a:lnTo>
                    <a:pt x="217" y="38"/>
                  </a:lnTo>
                  <a:lnTo>
                    <a:pt x="207" y="38"/>
                  </a:lnTo>
                  <a:lnTo>
                    <a:pt x="201" y="38"/>
                  </a:lnTo>
                  <a:lnTo>
                    <a:pt x="194" y="38"/>
                  </a:lnTo>
                  <a:lnTo>
                    <a:pt x="186" y="40"/>
                  </a:lnTo>
                  <a:lnTo>
                    <a:pt x="171" y="40"/>
                  </a:lnTo>
                  <a:lnTo>
                    <a:pt x="162" y="44"/>
                  </a:lnTo>
                  <a:lnTo>
                    <a:pt x="152" y="47"/>
                  </a:lnTo>
                  <a:lnTo>
                    <a:pt x="141" y="57"/>
                  </a:lnTo>
                  <a:lnTo>
                    <a:pt x="129" y="66"/>
                  </a:lnTo>
                  <a:lnTo>
                    <a:pt x="124" y="72"/>
                  </a:lnTo>
                  <a:lnTo>
                    <a:pt x="114" y="66"/>
                  </a:lnTo>
                  <a:lnTo>
                    <a:pt x="105" y="57"/>
                  </a:lnTo>
                  <a:lnTo>
                    <a:pt x="93" y="44"/>
                  </a:lnTo>
                  <a:lnTo>
                    <a:pt x="86" y="40"/>
                  </a:lnTo>
                  <a:lnTo>
                    <a:pt x="74" y="38"/>
                  </a:lnTo>
                  <a:lnTo>
                    <a:pt x="61" y="36"/>
                  </a:lnTo>
                  <a:lnTo>
                    <a:pt x="53" y="34"/>
                  </a:lnTo>
                  <a:lnTo>
                    <a:pt x="44" y="34"/>
                  </a:lnTo>
                  <a:lnTo>
                    <a:pt x="38" y="32"/>
                  </a:lnTo>
                  <a:lnTo>
                    <a:pt x="30" y="32"/>
                  </a:lnTo>
                  <a:lnTo>
                    <a:pt x="15" y="27"/>
                  </a:lnTo>
                  <a:lnTo>
                    <a:pt x="8" y="21"/>
                  </a:lnTo>
                  <a:lnTo>
                    <a:pt x="0" y="1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5" name="Freeform 32">
              <a:extLst>
                <a:ext uri="{FF2B5EF4-FFF2-40B4-BE49-F238E27FC236}">
                  <a16:creationId xmlns:a16="http://schemas.microsoft.com/office/drawing/2014/main" id="{C54C1C12-F650-0017-5127-0513AAEF49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3" y="920"/>
              <a:ext cx="63" cy="24"/>
            </a:xfrm>
            <a:custGeom>
              <a:avLst/>
              <a:gdLst>
                <a:gd name="T0" fmla="*/ 0 w 203"/>
                <a:gd name="T1" fmla="*/ 0 h 85"/>
                <a:gd name="T2" fmla="*/ 0 w 203"/>
                <a:gd name="T3" fmla="*/ 0 h 85"/>
                <a:gd name="T4" fmla="*/ 0 w 203"/>
                <a:gd name="T5" fmla="*/ 0 h 85"/>
                <a:gd name="T6" fmla="*/ 0 w 203"/>
                <a:gd name="T7" fmla="*/ 0 h 85"/>
                <a:gd name="T8" fmla="*/ 0 w 203"/>
                <a:gd name="T9" fmla="*/ 0 h 85"/>
                <a:gd name="T10" fmla="*/ 0 w 203"/>
                <a:gd name="T11" fmla="*/ 0 h 85"/>
                <a:gd name="T12" fmla="*/ 0 w 203"/>
                <a:gd name="T13" fmla="*/ 0 h 85"/>
                <a:gd name="T14" fmla="*/ 0 w 203"/>
                <a:gd name="T15" fmla="*/ 0 h 85"/>
                <a:gd name="T16" fmla="*/ 0 w 203"/>
                <a:gd name="T17" fmla="*/ 0 h 85"/>
                <a:gd name="T18" fmla="*/ 0 w 203"/>
                <a:gd name="T19" fmla="*/ 0 h 85"/>
                <a:gd name="T20" fmla="*/ 0 w 203"/>
                <a:gd name="T21" fmla="*/ 0 h 85"/>
                <a:gd name="T22" fmla="*/ 0 w 203"/>
                <a:gd name="T23" fmla="*/ 0 h 85"/>
                <a:gd name="T24" fmla="*/ 0 w 203"/>
                <a:gd name="T25" fmla="*/ 0 h 85"/>
                <a:gd name="T26" fmla="*/ 0 w 203"/>
                <a:gd name="T27" fmla="*/ 0 h 85"/>
                <a:gd name="T28" fmla="*/ 0 w 203"/>
                <a:gd name="T29" fmla="*/ 0 h 85"/>
                <a:gd name="T30" fmla="*/ 0 w 203"/>
                <a:gd name="T31" fmla="*/ 0 h 85"/>
                <a:gd name="T32" fmla="*/ 0 w 203"/>
                <a:gd name="T33" fmla="*/ 0 h 85"/>
                <a:gd name="T34" fmla="*/ 0 w 203"/>
                <a:gd name="T35" fmla="*/ 0 h 85"/>
                <a:gd name="T36" fmla="*/ 0 w 203"/>
                <a:gd name="T37" fmla="*/ 0 h 85"/>
                <a:gd name="T38" fmla="*/ 0 w 203"/>
                <a:gd name="T39" fmla="*/ 0 h 85"/>
                <a:gd name="T40" fmla="*/ 0 w 203"/>
                <a:gd name="T41" fmla="*/ 0 h 85"/>
                <a:gd name="T42" fmla="*/ 0 w 203"/>
                <a:gd name="T43" fmla="*/ 0 h 85"/>
                <a:gd name="T44" fmla="*/ 0 w 203"/>
                <a:gd name="T45" fmla="*/ 0 h 85"/>
                <a:gd name="T46" fmla="*/ 0 w 203"/>
                <a:gd name="T47" fmla="*/ 0 h 85"/>
                <a:gd name="T48" fmla="*/ 0 w 203"/>
                <a:gd name="T49" fmla="*/ 0 h 85"/>
                <a:gd name="T50" fmla="*/ 0 w 203"/>
                <a:gd name="T51" fmla="*/ 0 h 85"/>
                <a:gd name="T52" fmla="*/ 0 w 203"/>
                <a:gd name="T53" fmla="*/ 0 h 85"/>
                <a:gd name="T54" fmla="*/ 0 w 203"/>
                <a:gd name="T55" fmla="*/ 0 h 85"/>
                <a:gd name="T56" fmla="*/ 0 w 203"/>
                <a:gd name="T57" fmla="*/ 0 h 85"/>
                <a:gd name="T58" fmla="*/ 0 w 203"/>
                <a:gd name="T59" fmla="*/ 0 h 85"/>
                <a:gd name="T60" fmla="*/ 0 w 203"/>
                <a:gd name="T61" fmla="*/ 0 h 85"/>
                <a:gd name="T62" fmla="*/ 0 w 203"/>
                <a:gd name="T63" fmla="*/ 0 h 85"/>
                <a:gd name="T64" fmla="*/ 0 w 203"/>
                <a:gd name="T65" fmla="*/ 0 h 85"/>
                <a:gd name="T66" fmla="*/ 0 w 203"/>
                <a:gd name="T67" fmla="*/ 0 h 85"/>
                <a:gd name="T68" fmla="*/ 0 w 203"/>
                <a:gd name="T69" fmla="*/ 0 h 85"/>
                <a:gd name="T70" fmla="*/ 0 w 203"/>
                <a:gd name="T71" fmla="*/ 0 h 85"/>
                <a:gd name="T72" fmla="*/ 0 w 203"/>
                <a:gd name="T73" fmla="*/ 0 h 85"/>
                <a:gd name="T74" fmla="*/ 0 w 203"/>
                <a:gd name="T75" fmla="*/ 0 h 85"/>
                <a:gd name="T76" fmla="*/ 0 w 203"/>
                <a:gd name="T77" fmla="*/ 0 h 85"/>
                <a:gd name="T78" fmla="*/ 0 w 203"/>
                <a:gd name="T79" fmla="*/ 0 h 85"/>
                <a:gd name="T80" fmla="*/ 0 w 203"/>
                <a:gd name="T81" fmla="*/ 0 h 85"/>
                <a:gd name="T82" fmla="*/ 0 w 203"/>
                <a:gd name="T83" fmla="*/ 0 h 85"/>
                <a:gd name="T84" fmla="*/ 0 w 203"/>
                <a:gd name="T85" fmla="*/ 0 h 85"/>
                <a:gd name="T86" fmla="*/ 0 w 203"/>
                <a:gd name="T87" fmla="*/ 0 h 8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203"/>
                <a:gd name="T133" fmla="*/ 0 h 85"/>
                <a:gd name="T134" fmla="*/ 203 w 203"/>
                <a:gd name="T135" fmla="*/ 85 h 8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203" h="85">
                  <a:moveTo>
                    <a:pt x="2" y="0"/>
                  </a:moveTo>
                  <a:lnTo>
                    <a:pt x="13" y="2"/>
                  </a:lnTo>
                  <a:lnTo>
                    <a:pt x="27" y="5"/>
                  </a:lnTo>
                  <a:lnTo>
                    <a:pt x="38" y="7"/>
                  </a:lnTo>
                  <a:lnTo>
                    <a:pt x="51" y="11"/>
                  </a:lnTo>
                  <a:lnTo>
                    <a:pt x="61" y="11"/>
                  </a:lnTo>
                  <a:lnTo>
                    <a:pt x="74" y="11"/>
                  </a:lnTo>
                  <a:lnTo>
                    <a:pt x="86" y="11"/>
                  </a:lnTo>
                  <a:lnTo>
                    <a:pt x="97" y="13"/>
                  </a:lnTo>
                  <a:lnTo>
                    <a:pt x="110" y="11"/>
                  </a:lnTo>
                  <a:lnTo>
                    <a:pt x="122" y="11"/>
                  </a:lnTo>
                  <a:lnTo>
                    <a:pt x="135" y="11"/>
                  </a:lnTo>
                  <a:lnTo>
                    <a:pt x="146" y="11"/>
                  </a:lnTo>
                  <a:lnTo>
                    <a:pt x="158" y="11"/>
                  </a:lnTo>
                  <a:lnTo>
                    <a:pt x="171" y="11"/>
                  </a:lnTo>
                  <a:lnTo>
                    <a:pt x="184" y="11"/>
                  </a:lnTo>
                  <a:lnTo>
                    <a:pt x="200" y="11"/>
                  </a:lnTo>
                  <a:lnTo>
                    <a:pt x="198" y="15"/>
                  </a:lnTo>
                  <a:lnTo>
                    <a:pt x="200" y="21"/>
                  </a:lnTo>
                  <a:lnTo>
                    <a:pt x="202" y="28"/>
                  </a:lnTo>
                  <a:lnTo>
                    <a:pt x="203" y="36"/>
                  </a:lnTo>
                  <a:lnTo>
                    <a:pt x="194" y="36"/>
                  </a:lnTo>
                  <a:lnTo>
                    <a:pt x="186" y="38"/>
                  </a:lnTo>
                  <a:lnTo>
                    <a:pt x="181" y="40"/>
                  </a:lnTo>
                  <a:lnTo>
                    <a:pt x="173" y="45"/>
                  </a:lnTo>
                  <a:lnTo>
                    <a:pt x="158" y="53"/>
                  </a:lnTo>
                  <a:lnTo>
                    <a:pt x="145" y="62"/>
                  </a:lnTo>
                  <a:lnTo>
                    <a:pt x="129" y="68"/>
                  </a:lnTo>
                  <a:lnTo>
                    <a:pt x="116" y="78"/>
                  </a:lnTo>
                  <a:lnTo>
                    <a:pt x="101" y="81"/>
                  </a:lnTo>
                  <a:lnTo>
                    <a:pt x="88" y="85"/>
                  </a:lnTo>
                  <a:lnTo>
                    <a:pt x="74" y="80"/>
                  </a:lnTo>
                  <a:lnTo>
                    <a:pt x="61" y="74"/>
                  </a:lnTo>
                  <a:lnTo>
                    <a:pt x="53" y="68"/>
                  </a:lnTo>
                  <a:lnTo>
                    <a:pt x="46" y="64"/>
                  </a:lnTo>
                  <a:lnTo>
                    <a:pt x="38" y="59"/>
                  </a:lnTo>
                  <a:lnTo>
                    <a:pt x="32" y="55"/>
                  </a:lnTo>
                  <a:lnTo>
                    <a:pt x="19" y="42"/>
                  </a:lnTo>
                  <a:lnTo>
                    <a:pt x="8" y="30"/>
                  </a:lnTo>
                  <a:lnTo>
                    <a:pt x="4" y="21"/>
                  </a:lnTo>
                  <a:lnTo>
                    <a:pt x="2" y="15"/>
                  </a:lnTo>
                  <a:lnTo>
                    <a:pt x="0" y="7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6" name="Freeform 33">
              <a:extLst>
                <a:ext uri="{FF2B5EF4-FFF2-40B4-BE49-F238E27FC236}">
                  <a16:creationId xmlns:a16="http://schemas.microsoft.com/office/drawing/2014/main" id="{C19F9188-9F86-6BC3-8AAF-7E6BD2BD56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15" y="967"/>
              <a:ext cx="17" cy="377"/>
            </a:xfrm>
            <a:custGeom>
              <a:avLst/>
              <a:gdLst>
                <a:gd name="T0" fmla="*/ 0 w 55"/>
                <a:gd name="T1" fmla="*/ 0 h 1336"/>
                <a:gd name="T2" fmla="*/ 0 w 55"/>
                <a:gd name="T3" fmla="*/ 0 h 1336"/>
                <a:gd name="T4" fmla="*/ 0 w 55"/>
                <a:gd name="T5" fmla="*/ 0 h 1336"/>
                <a:gd name="T6" fmla="*/ 0 w 55"/>
                <a:gd name="T7" fmla="*/ 0 h 1336"/>
                <a:gd name="T8" fmla="*/ 0 w 55"/>
                <a:gd name="T9" fmla="*/ 0 h 1336"/>
                <a:gd name="T10" fmla="*/ 0 w 55"/>
                <a:gd name="T11" fmla="*/ 0 h 1336"/>
                <a:gd name="T12" fmla="*/ 0 w 55"/>
                <a:gd name="T13" fmla="*/ 0 h 1336"/>
                <a:gd name="T14" fmla="*/ 0 w 55"/>
                <a:gd name="T15" fmla="*/ 0 h 1336"/>
                <a:gd name="T16" fmla="*/ 0 w 55"/>
                <a:gd name="T17" fmla="*/ 0 h 1336"/>
                <a:gd name="T18" fmla="*/ 0 w 55"/>
                <a:gd name="T19" fmla="*/ 0 h 1336"/>
                <a:gd name="T20" fmla="*/ 0 w 55"/>
                <a:gd name="T21" fmla="*/ 0 h 1336"/>
                <a:gd name="T22" fmla="*/ 0 w 55"/>
                <a:gd name="T23" fmla="*/ 0 h 1336"/>
                <a:gd name="T24" fmla="*/ 0 w 55"/>
                <a:gd name="T25" fmla="*/ 0 h 1336"/>
                <a:gd name="T26" fmla="*/ 0 w 55"/>
                <a:gd name="T27" fmla="*/ 0 h 1336"/>
                <a:gd name="T28" fmla="*/ 0 w 55"/>
                <a:gd name="T29" fmla="*/ 0 h 1336"/>
                <a:gd name="T30" fmla="*/ 0 w 55"/>
                <a:gd name="T31" fmla="*/ 0 h 1336"/>
                <a:gd name="T32" fmla="*/ 0 w 55"/>
                <a:gd name="T33" fmla="*/ 0 h 1336"/>
                <a:gd name="T34" fmla="*/ 0 w 55"/>
                <a:gd name="T35" fmla="*/ 0 h 1336"/>
                <a:gd name="T36" fmla="*/ 0 w 55"/>
                <a:gd name="T37" fmla="*/ 0 h 1336"/>
                <a:gd name="T38" fmla="*/ 0 w 55"/>
                <a:gd name="T39" fmla="*/ 0 h 1336"/>
                <a:gd name="T40" fmla="*/ 0 w 55"/>
                <a:gd name="T41" fmla="*/ 0 h 1336"/>
                <a:gd name="T42" fmla="*/ 0 w 55"/>
                <a:gd name="T43" fmla="*/ 0 h 1336"/>
                <a:gd name="T44" fmla="*/ 0 w 55"/>
                <a:gd name="T45" fmla="*/ 0 h 1336"/>
                <a:gd name="T46" fmla="*/ 0 w 55"/>
                <a:gd name="T47" fmla="*/ 0 h 1336"/>
                <a:gd name="T48" fmla="*/ 0 w 55"/>
                <a:gd name="T49" fmla="*/ 0 h 1336"/>
                <a:gd name="T50" fmla="*/ 0 w 55"/>
                <a:gd name="T51" fmla="*/ 0 h 1336"/>
                <a:gd name="T52" fmla="*/ 0 w 55"/>
                <a:gd name="T53" fmla="*/ 0 h 1336"/>
                <a:gd name="T54" fmla="*/ 0 w 55"/>
                <a:gd name="T55" fmla="*/ 0 h 1336"/>
                <a:gd name="T56" fmla="*/ 0 w 55"/>
                <a:gd name="T57" fmla="*/ 0 h 1336"/>
                <a:gd name="T58" fmla="*/ 0 w 55"/>
                <a:gd name="T59" fmla="*/ 0 h 1336"/>
                <a:gd name="T60" fmla="*/ 0 w 55"/>
                <a:gd name="T61" fmla="*/ 0 h 1336"/>
                <a:gd name="T62" fmla="*/ 0 w 55"/>
                <a:gd name="T63" fmla="*/ 0 h 1336"/>
                <a:gd name="T64" fmla="*/ 0 w 55"/>
                <a:gd name="T65" fmla="*/ 0 h 1336"/>
                <a:gd name="T66" fmla="*/ 0 w 55"/>
                <a:gd name="T67" fmla="*/ 0 h 1336"/>
                <a:gd name="T68" fmla="*/ 0 w 55"/>
                <a:gd name="T69" fmla="*/ 0 h 1336"/>
                <a:gd name="T70" fmla="*/ 0 w 55"/>
                <a:gd name="T71" fmla="*/ 0 h 1336"/>
                <a:gd name="T72" fmla="*/ 0 w 55"/>
                <a:gd name="T73" fmla="*/ 0 h 1336"/>
                <a:gd name="T74" fmla="*/ 0 w 55"/>
                <a:gd name="T75" fmla="*/ 0 h 1336"/>
                <a:gd name="T76" fmla="*/ 0 w 55"/>
                <a:gd name="T77" fmla="*/ 0 h 1336"/>
                <a:gd name="T78" fmla="*/ 0 w 55"/>
                <a:gd name="T79" fmla="*/ 0 h 1336"/>
                <a:gd name="T80" fmla="*/ 0 w 55"/>
                <a:gd name="T81" fmla="*/ 0 h 1336"/>
                <a:gd name="T82" fmla="*/ 0 w 55"/>
                <a:gd name="T83" fmla="*/ 0 h 1336"/>
                <a:gd name="T84" fmla="*/ 0 w 55"/>
                <a:gd name="T85" fmla="*/ 0 h 1336"/>
                <a:gd name="T86" fmla="*/ 0 w 55"/>
                <a:gd name="T87" fmla="*/ 0 h 1336"/>
                <a:gd name="T88" fmla="*/ 0 w 55"/>
                <a:gd name="T89" fmla="*/ 0 h 1336"/>
                <a:gd name="T90" fmla="*/ 0 w 55"/>
                <a:gd name="T91" fmla="*/ 0 h 1336"/>
                <a:gd name="T92" fmla="*/ 0 w 55"/>
                <a:gd name="T93" fmla="*/ 0 h 1336"/>
                <a:gd name="T94" fmla="*/ 0 w 55"/>
                <a:gd name="T95" fmla="*/ 0 h 1336"/>
                <a:gd name="T96" fmla="*/ 0 w 55"/>
                <a:gd name="T97" fmla="*/ 0 h 1336"/>
                <a:gd name="T98" fmla="*/ 0 w 55"/>
                <a:gd name="T99" fmla="*/ 0 h 1336"/>
                <a:gd name="T100" fmla="*/ 0 w 55"/>
                <a:gd name="T101" fmla="*/ 0 h 1336"/>
                <a:gd name="T102" fmla="*/ 0 w 55"/>
                <a:gd name="T103" fmla="*/ 0 h 1336"/>
                <a:gd name="T104" fmla="*/ 0 w 55"/>
                <a:gd name="T105" fmla="*/ 0 h 1336"/>
                <a:gd name="T106" fmla="*/ 0 w 55"/>
                <a:gd name="T107" fmla="*/ 0 h 13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55"/>
                <a:gd name="T163" fmla="*/ 0 h 1336"/>
                <a:gd name="T164" fmla="*/ 55 w 55"/>
                <a:gd name="T165" fmla="*/ 1336 h 13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55" h="1336">
                  <a:moveTo>
                    <a:pt x="12" y="0"/>
                  </a:moveTo>
                  <a:lnTo>
                    <a:pt x="19" y="4"/>
                  </a:lnTo>
                  <a:lnTo>
                    <a:pt x="25" y="11"/>
                  </a:lnTo>
                  <a:lnTo>
                    <a:pt x="25" y="23"/>
                  </a:lnTo>
                  <a:lnTo>
                    <a:pt x="25" y="36"/>
                  </a:lnTo>
                  <a:lnTo>
                    <a:pt x="23" y="48"/>
                  </a:lnTo>
                  <a:lnTo>
                    <a:pt x="21" y="61"/>
                  </a:lnTo>
                  <a:lnTo>
                    <a:pt x="21" y="70"/>
                  </a:lnTo>
                  <a:lnTo>
                    <a:pt x="23" y="84"/>
                  </a:lnTo>
                  <a:lnTo>
                    <a:pt x="21" y="120"/>
                  </a:lnTo>
                  <a:lnTo>
                    <a:pt x="21" y="160"/>
                  </a:lnTo>
                  <a:lnTo>
                    <a:pt x="23" y="198"/>
                  </a:lnTo>
                  <a:lnTo>
                    <a:pt x="25" y="238"/>
                  </a:lnTo>
                  <a:lnTo>
                    <a:pt x="27" y="276"/>
                  </a:lnTo>
                  <a:lnTo>
                    <a:pt x="31" y="314"/>
                  </a:lnTo>
                  <a:lnTo>
                    <a:pt x="33" y="352"/>
                  </a:lnTo>
                  <a:lnTo>
                    <a:pt x="36" y="392"/>
                  </a:lnTo>
                  <a:lnTo>
                    <a:pt x="38" y="430"/>
                  </a:lnTo>
                  <a:lnTo>
                    <a:pt x="40" y="468"/>
                  </a:lnTo>
                  <a:lnTo>
                    <a:pt x="44" y="506"/>
                  </a:lnTo>
                  <a:lnTo>
                    <a:pt x="46" y="546"/>
                  </a:lnTo>
                  <a:lnTo>
                    <a:pt x="48" y="584"/>
                  </a:lnTo>
                  <a:lnTo>
                    <a:pt x="48" y="622"/>
                  </a:lnTo>
                  <a:lnTo>
                    <a:pt x="48" y="660"/>
                  </a:lnTo>
                  <a:lnTo>
                    <a:pt x="48" y="700"/>
                  </a:lnTo>
                  <a:lnTo>
                    <a:pt x="48" y="730"/>
                  </a:lnTo>
                  <a:lnTo>
                    <a:pt x="48" y="759"/>
                  </a:lnTo>
                  <a:lnTo>
                    <a:pt x="48" y="787"/>
                  </a:lnTo>
                  <a:lnTo>
                    <a:pt x="48" y="816"/>
                  </a:lnTo>
                  <a:lnTo>
                    <a:pt x="46" y="844"/>
                  </a:lnTo>
                  <a:lnTo>
                    <a:pt x="44" y="873"/>
                  </a:lnTo>
                  <a:lnTo>
                    <a:pt x="44" y="901"/>
                  </a:lnTo>
                  <a:lnTo>
                    <a:pt x="44" y="930"/>
                  </a:lnTo>
                  <a:lnTo>
                    <a:pt x="42" y="958"/>
                  </a:lnTo>
                  <a:lnTo>
                    <a:pt x="42" y="987"/>
                  </a:lnTo>
                  <a:lnTo>
                    <a:pt x="42" y="1017"/>
                  </a:lnTo>
                  <a:lnTo>
                    <a:pt x="44" y="1049"/>
                  </a:lnTo>
                  <a:lnTo>
                    <a:pt x="44" y="1080"/>
                  </a:lnTo>
                  <a:lnTo>
                    <a:pt x="48" y="1114"/>
                  </a:lnTo>
                  <a:lnTo>
                    <a:pt x="50" y="1150"/>
                  </a:lnTo>
                  <a:lnTo>
                    <a:pt x="55" y="1188"/>
                  </a:lnTo>
                  <a:lnTo>
                    <a:pt x="55" y="1198"/>
                  </a:lnTo>
                  <a:lnTo>
                    <a:pt x="55" y="1207"/>
                  </a:lnTo>
                  <a:lnTo>
                    <a:pt x="54" y="1215"/>
                  </a:lnTo>
                  <a:lnTo>
                    <a:pt x="54" y="1224"/>
                  </a:lnTo>
                  <a:lnTo>
                    <a:pt x="50" y="1234"/>
                  </a:lnTo>
                  <a:lnTo>
                    <a:pt x="48" y="1243"/>
                  </a:lnTo>
                  <a:lnTo>
                    <a:pt x="44" y="1253"/>
                  </a:lnTo>
                  <a:lnTo>
                    <a:pt x="44" y="1262"/>
                  </a:lnTo>
                  <a:lnTo>
                    <a:pt x="38" y="1270"/>
                  </a:lnTo>
                  <a:lnTo>
                    <a:pt x="36" y="1279"/>
                  </a:lnTo>
                  <a:lnTo>
                    <a:pt x="33" y="1289"/>
                  </a:lnTo>
                  <a:lnTo>
                    <a:pt x="31" y="1298"/>
                  </a:lnTo>
                  <a:lnTo>
                    <a:pt x="25" y="1306"/>
                  </a:lnTo>
                  <a:lnTo>
                    <a:pt x="25" y="1316"/>
                  </a:lnTo>
                  <a:lnTo>
                    <a:pt x="21" y="1325"/>
                  </a:lnTo>
                  <a:lnTo>
                    <a:pt x="21" y="1336"/>
                  </a:lnTo>
                  <a:lnTo>
                    <a:pt x="12" y="1336"/>
                  </a:lnTo>
                  <a:lnTo>
                    <a:pt x="6" y="1336"/>
                  </a:lnTo>
                  <a:lnTo>
                    <a:pt x="6" y="1300"/>
                  </a:lnTo>
                  <a:lnTo>
                    <a:pt x="6" y="1268"/>
                  </a:lnTo>
                  <a:lnTo>
                    <a:pt x="6" y="1234"/>
                  </a:lnTo>
                  <a:lnTo>
                    <a:pt x="8" y="1202"/>
                  </a:lnTo>
                  <a:lnTo>
                    <a:pt x="8" y="1167"/>
                  </a:lnTo>
                  <a:lnTo>
                    <a:pt x="12" y="1133"/>
                  </a:lnTo>
                  <a:lnTo>
                    <a:pt x="12" y="1099"/>
                  </a:lnTo>
                  <a:lnTo>
                    <a:pt x="16" y="1067"/>
                  </a:lnTo>
                  <a:lnTo>
                    <a:pt x="16" y="1034"/>
                  </a:lnTo>
                  <a:lnTo>
                    <a:pt x="16" y="1000"/>
                  </a:lnTo>
                  <a:lnTo>
                    <a:pt x="16" y="968"/>
                  </a:lnTo>
                  <a:lnTo>
                    <a:pt x="16" y="935"/>
                  </a:lnTo>
                  <a:lnTo>
                    <a:pt x="12" y="901"/>
                  </a:lnTo>
                  <a:lnTo>
                    <a:pt x="12" y="867"/>
                  </a:lnTo>
                  <a:lnTo>
                    <a:pt x="8" y="835"/>
                  </a:lnTo>
                  <a:lnTo>
                    <a:pt x="6" y="802"/>
                  </a:lnTo>
                  <a:lnTo>
                    <a:pt x="4" y="770"/>
                  </a:lnTo>
                  <a:lnTo>
                    <a:pt x="4" y="740"/>
                  </a:lnTo>
                  <a:lnTo>
                    <a:pt x="4" y="709"/>
                  </a:lnTo>
                  <a:lnTo>
                    <a:pt x="4" y="679"/>
                  </a:lnTo>
                  <a:lnTo>
                    <a:pt x="4" y="646"/>
                  </a:lnTo>
                  <a:lnTo>
                    <a:pt x="4" y="618"/>
                  </a:lnTo>
                  <a:lnTo>
                    <a:pt x="4" y="586"/>
                  </a:lnTo>
                  <a:lnTo>
                    <a:pt x="6" y="557"/>
                  </a:lnTo>
                  <a:lnTo>
                    <a:pt x="6" y="525"/>
                  </a:lnTo>
                  <a:lnTo>
                    <a:pt x="6" y="494"/>
                  </a:lnTo>
                  <a:lnTo>
                    <a:pt x="6" y="462"/>
                  </a:lnTo>
                  <a:lnTo>
                    <a:pt x="6" y="433"/>
                  </a:lnTo>
                  <a:lnTo>
                    <a:pt x="6" y="401"/>
                  </a:lnTo>
                  <a:lnTo>
                    <a:pt x="6" y="371"/>
                  </a:lnTo>
                  <a:lnTo>
                    <a:pt x="6" y="340"/>
                  </a:lnTo>
                  <a:lnTo>
                    <a:pt x="6" y="310"/>
                  </a:lnTo>
                  <a:lnTo>
                    <a:pt x="4" y="289"/>
                  </a:lnTo>
                  <a:lnTo>
                    <a:pt x="4" y="272"/>
                  </a:lnTo>
                  <a:lnTo>
                    <a:pt x="2" y="251"/>
                  </a:lnTo>
                  <a:lnTo>
                    <a:pt x="2" y="232"/>
                  </a:lnTo>
                  <a:lnTo>
                    <a:pt x="2" y="211"/>
                  </a:lnTo>
                  <a:lnTo>
                    <a:pt x="2" y="192"/>
                  </a:lnTo>
                  <a:lnTo>
                    <a:pt x="2" y="173"/>
                  </a:lnTo>
                  <a:lnTo>
                    <a:pt x="2" y="154"/>
                  </a:lnTo>
                  <a:lnTo>
                    <a:pt x="0" y="133"/>
                  </a:lnTo>
                  <a:lnTo>
                    <a:pt x="0" y="112"/>
                  </a:lnTo>
                  <a:lnTo>
                    <a:pt x="0" y="93"/>
                  </a:lnTo>
                  <a:lnTo>
                    <a:pt x="2" y="74"/>
                  </a:lnTo>
                  <a:lnTo>
                    <a:pt x="2" y="55"/>
                  </a:lnTo>
                  <a:lnTo>
                    <a:pt x="4" y="36"/>
                  </a:lnTo>
                  <a:lnTo>
                    <a:pt x="6" y="1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7" name="Freeform 34">
              <a:extLst>
                <a:ext uri="{FF2B5EF4-FFF2-40B4-BE49-F238E27FC236}">
                  <a16:creationId xmlns:a16="http://schemas.microsoft.com/office/drawing/2014/main" id="{1F7AD56F-E606-554C-AA9C-3525BE3A35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36" y="993"/>
              <a:ext cx="22" cy="319"/>
            </a:xfrm>
            <a:custGeom>
              <a:avLst/>
              <a:gdLst>
                <a:gd name="T0" fmla="*/ 0 w 68"/>
                <a:gd name="T1" fmla="*/ 0 h 1132"/>
                <a:gd name="T2" fmla="*/ 0 w 68"/>
                <a:gd name="T3" fmla="*/ 0 h 1132"/>
                <a:gd name="T4" fmla="*/ 0 w 68"/>
                <a:gd name="T5" fmla="*/ 0 h 1132"/>
                <a:gd name="T6" fmla="*/ 0 w 68"/>
                <a:gd name="T7" fmla="*/ 0 h 1132"/>
                <a:gd name="T8" fmla="*/ 0 w 68"/>
                <a:gd name="T9" fmla="*/ 0 h 1132"/>
                <a:gd name="T10" fmla="*/ 0 w 68"/>
                <a:gd name="T11" fmla="*/ 0 h 1132"/>
                <a:gd name="T12" fmla="*/ 0 w 68"/>
                <a:gd name="T13" fmla="*/ 0 h 1132"/>
                <a:gd name="T14" fmla="*/ 0 w 68"/>
                <a:gd name="T15" fmla="*/ 0 h 1132"/>
                <a:gd name="T16" fmla="*/ 0 w 68"/>
                <a:gd name="T17" fmla="*/ 0 h 1132"/>
                <a:gd name="T18" fmla="*/ 0 w 68"/>
                <a:gd name="T19" fmla="*/ 0 h 1132"/>
                <a:gd name="T20" fmla="*/ 0 w 68"/>
                <a:gd name="T21" fmla="*/ 0 h 1132"/>
                <a:gd name="T22" fmla="*/ 0 w 68"/>
                <a:gd name="T23" fmla="*/ 0 h 1132"/>
                <a:gd name="T24" fmla="*/ 0 w 68"/>
                <a:gd name="T25" fmla="*/ 0 h 1132"/>
                <a:gd name="T26" fmla="*/ 0 w 68"/>
                <a:gd name="T27" fmla="*/ 0 h 1132"/>
                <a:gd name="T28" fmla="*/ 0 w 68"/>
                <a:gd name="T29" fmla="*/ 0 h 1132"/>
                <a:gd name="T30" fmla="*/ 0 w 68"/>
                <a:gd name="T31" fmla="*/ 0 h 1132"/>
                <a:gd name="T32" fmla="*/ 0 w 68"/>
                <a:gd name="T33" fmla="*/ 0 h 1132"/>
                <a:gd name="T34" fmla="*/ 0 w 68"/>
                <a:gd name="T35" fmla="*/ 0 h 1132"/>
                <a:gd name="T36" fmla="*/ 0 w 68"/>
                <a:gd name="T37" fmla="*/ 0 h 1132"/>
                <a:gd name="T38" fmla="*/ 0 w 68"/>
                <a:gd name="T39" fmla="*/ 0 h 1132"/>
                <a:gd name="T40" fmla="*/ 0 w 68"/>
                <a:gd name="T41" fmla="*/ 0 h 1132"/>
                <a:gd name="T42" fmla="*/ 0 w 68"/>
                <a:gd name="T43" fmla="*/ 0 h 1132"/>
                <a:gd name="T44" fmla="*/ 0 w 68"/>
                <a:gd name="T45" fmla="*/ 0 h 1132"/>
                <a:gd name="T46" fmla="*/ 0 w 68"/>
                <a:gd name="T47" fmla="*/ 0 h 1132"/>
                <a:gd name="T48" fmla="*/ 0 w 68"/>
                <a:gd name="T49" fmla="*/ 0 h 1132"/>
                <a:gd name="T50" fmla="*/ 0 w 68"/>
                <a:gd name="T51" fmla="*/ 0 h 1132"/>
                <a:gd name="T52" fmla="*/ 0 w 68"/>
                <a:gd name="T53" fmla="*/ 0 h 1132"/>
                <a:gd name="T54" fmla="*/ 0 w 68"/>
                <a:gd name="T55" fmla="*/ 0 h 1132"/>
                <a:gd name="T56" fmla="*/ 0 w 68"/>
                <a:gd name="T57" fmla="*/ 0 h 1132"/>
                <a:gd name="T58" fmla="*/ 0 w 68"/>
                <a:gd name="T59" fmla="*/ 0 h 1132"/>
                <a:gd name="T60" fmla="*/ 0 w 68"/>
                <a:gd name="T61" fmla="*/ 0 h 1132"/>
                <a:gd name="T62" fmla="*/ 0 w 68"/>
                <a:gd name="T63" fmla="*/ 0 h 1132"/>
                <a:gd name="T64" fmla="*/ 0 w 68"/>
                <a:gd name="T65" fmla="*/ 0 h 1132"/>
                <a:gd name="T66" fmla="*/ 0 w 68"/>
                <a:gd name="T67" fmla="*/ 0 h 1132"/>
                <a:gd name="T68" fmla="*/ 0 w 68"/>
                <a:gd name="T69" fmla="*/ 0 h 1132"/>
                <a:gd name="T70" fmla="*/ 0 w 68"/>
                <a:gd name="T71" fmla="*/ 0 h 1132"/>
                <a:gd name="T72" fmla="*/ 0 w 68"/>
                <a:gd name="T73" fmla="*/ 0 h 1132"/>
                <a:gd name="T74" fmla="*/ 0 w 68"/>
                <a:gd name="T75" fmla="*/ 0 h 1132"/>
                <a:gd name="T76" fmla="*/ 0 w 68"/>
                <a:gd name="T77" fmla="*/ 0 h 1132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68"/>
                <a:gd name="T118" fmla="*/ 0 h 1132"/>
                <a:gd name="T119" fmla="*/ 68 w 68"/>
                <a:gd name="T120" fmla="*/ 1132 h 1132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68" h="1132">
                  <a:moveTo>
                    <a:pt x="51" y="0"/>
                  </a:moveTo>
                  <a:lnTo>
                    <a:pt x="51" y="0"/>
                  </a:lnTo>
                  <a:lnTo>
                    <a:pt x="57" y="0"/>
                  </a:lnTo>
                  <a:lnTo>
                    <a:pt x="62" y="0"/>
                  </a:lnTo>
                  <a:lnTo>
                    <a:pt x="68" y="0"/>
                  </a:lnTo>
                  <a:lnTo>
                    <a:pt x="64" y="16"/>
                  </a:lnTo>
                  <a:lnTo>
                    <a:pt x="64" y="31"/>
                  </a:lnTo>
                  <a:lnTo>
                    <a:pt x="60" y="46"/>
                  </a:lnTo>
                  <a:lnTo>
                    <a:pt x="59" y="63"/>
                  </a:lnTo>
                  <a:lnTo>
                    <a:pt x="57" y="78"/>
                  </a:lnTo>
                  <a:lnTo>
                    <a:pt x="55" y="95"/>
                  </a:lnTo>
                  <a:lnTo>
                    <a:pt x="55" y="113"/>
                  </a:lnTo>
                  <a:lnTo>
                    <a:pt x="55" y="128"/>
                  </a:lnTo>
                  <a:lnTo>
                    <a:pt x="51" y="143"/>
                  </a:lnTo>
                  <a:lnTo>
                    <a:pt x="51" y="158"/>
                  </a:lnTo>
                  <a:lnTo>
                    <a:pt x="51" y="175"/>
                  </a:lnTo>
                  <a:lnTo>
                    <a:pt x="51" y="190"/>
                  </a:lnTo>
                  <a:lnTo>
                    <a:pt x="49" y="208"/>
                  </a:lnTo>
                  <a:lnTo>
                    <a:pt x="49" y="223"/>
                  </a:lnTo>
                  <a:lnTo>
                    <a:pt x="49" y="242"/>
                  </a:lnTo>
                  <a:lnTo>
                    <a:pt x="51" y="259"/>
                  </a:lnTo>
                  <a:lnTo>
                    <a:pt x="45" y="308"/>
                  </a:lnTo>
                  <a:lnTo>
                    <a:pt x="41" y="358"/>
                  </a:lnTo>
                  <a:lnTo>
                    <a:pt x="40" y="407"/>
                  </a:lnTo>
                  <a:lnTo>
                    <a:pt x="38" y="459"/>
                  </a:lnTo>
                  <a:lnTo>
                    <a:pt x="36" y="508"/>
                  </a:lnTo>
                  <a:lnTo>
                    <a:pt x="34" y="559"/>
                  </a:lnTo>
                  <a:lnTo>
                    <a:pt x="34" y="609"/>
                  </a:lnTo>
                  <a:lnTo>
                    <a:pt x="34" y="660"/>
                  </a:lnTo>
                  <a:lnTo>
                    <a:pt x="34" y="709"/>
                  </a:lnTo>
                  <a:lnTo>
                    <a:pt x="34" y="761"/>
                  </a:lnTo>
                  <a:lnTo>
                    <a:pt x="36" y="810"/>
                  </a:lnTo>
                  <a:lnTo>
                    <a:pt x="38" y="862"/>
                  </a:lnTo>
                  <a:lnTo>
                    <a:pt x="40" y="911"/>
                  </a:lnTo>
                  <a:lnTo>
                    <a:pt x="41" y="964"/>
                  </a:lnTo>
                  <a:lnTo>
                    <a:pt x="45" y="1014"/>
                  </a:lnTo>
                  <a:lnTo>
                    <a:pt x="51" y="1065"/>
                  </a:lnTo>
                  <a:lnTo>
                    <a:pt x="45" y="1071"/>
                  </a:lnTo>
                  <a:lnTo>
                    <a:pt x="45" y="1080"/>
                  </a:lnTo>
                  <a:lnTo>
                    <a:pt x="45" y="1092"/>
                  </a:lnTo>
                  <a:lnTo>
                    <a:pt x="49" y="1107"/>
                  </a:lnTo>
                  <a:lnTo>
                    <a:pt x="47" y="1118"/>
                  </a:lnTo>
                  <a:lnTo>
                    <a:pt x="45" y="1126"/>
                  </a:lnTo>
                  <a:lnTo>
                    <a:pt x="40" y="1132"/>
                  </a:lnTo>
                  <a:lnTo>
                    <a:pt x="30" y="1132"/>
                  </a:lnTo>
                  <a:lnTo>
                    <a:pt x="26" y="1076"/>
                  </a:lnTo>
                  <a:lnTo>
                    <a:pt x="22" y="1023"/>
                  </a:lnTo>
                  <a:lnTo>
                    <a:pt x="21" y="968"/>
                  </a:lnTo>
                  <a:lnTo>
                    <a:pt x="19" y="917"/>
                  </a:lnTo>
                  <a:lnTo>
                    <a:pt x="13" y="862"/>
                  </a:lnTo>
                  <a:lnTo>
                    <a:pt x="9" y="808"/>
                  </a:lnTo>
                  <a:lnTo>
                    <a:pt x="7" y="753"/>
                  </a:lnTo>
                  <a:lnTo>
                    <a:pt x="5" y="702"/>
                  </a:lnTo>
                  <a:lnTo>
                    <a:pt x="3" y="647"/>
                  </a:lnTo>
                  <a:lnTo>
                    <a:pt x="1" y="594"/>
                  </a:lnTo>
                  <a:lnTo>
                    <a:pt x="0" y="540"/>
                  </a:lnTo>
                  <a:lnTo>
                    <a:pt x="1" y="487"/>
                  </a:lnTo>
                  <a:lnTo>
                    <a:pt x="1" y="434"/>
                  </a:lnTo>
                  <a:lnTo>
                    <a:pt x="3" y="381"/>
                  </a:lnTo>
                  <a:lnTo>
                    <a:pt x="7" y="327"/>
                  </a:lnTo>
                  <a:lnTo>
                    <a:pt x="13" y="274"/>
                  </a:lnTo>
                  <a:lnTo>
                    <a:pt x="13" y="255"/>
                  </a:lnTo>
                  <a:lnTo>
                    <a:pt x="13" y="238"/>
                  </a:lnTo>
                  <a:lnTo>
                    <a:pt x="13" y="219"/>
                  </a:lnTo>
                  <a:lnTo>
                    <a:pt x="15" y="204"/>
                  </a:lnTo>
                  <a:lnTo>
                    <a:pt x="15" y="187"/>
                  </a:lnTo>
                  <a:lnTo>
                    <a:pt x="19" y="168"/>
                  </a:lnTo>
                  <a:lnTo>
                    <a:pt x="21" y="151"/>
                  </a:lnTo>
                  <a:lnTo>
                    <a:pt x="24" y="135"/>
                  </a:lnTo>
                  <a:lnTo>
                    <a:pt x="26" y="116"/>
                  </a:lnTo>
                  <a:lnTo>
                    <a:pt x="28" y="99"/>
                  </a:lnTo>
                  <a:lnTo>
                    <a:pt x="32" y="82"/>
                  </a:lnTo>
                  <a:lnTo>
                    <a:pt x="36" y="65"/>
                  </a:lnTo>
                  <a:lnTo>
                    <a:pt x="38" y="48"/>
                  </a:lnTo>
                  <a:lnTo>
                    <a:pt x="41" y="31"/>
                  </a:lnTo>
                  <a:lnTo>
                    <a:pt x="45" y="16"/>
                  </a:lnTo>
                  <a:lnTo>
                    <a:pt x="5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8" name="Freeform 35">
              <a:extLst>
                <a:ext uri="{FF2B5EF4-FFF2-40B4-BE49-F238E27FC236}">
                  <a16:creationId xmlns:a16="http://schemas.microsoft.com/office/drawing/2014/main" id="{E9DF0112-4708-13F4-D952-D013B84656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51" y="988"/>
              <a:ext cx="392" cy="15"/>
            </a:xfrm>
            <a:custGeom>
              <a:avLst/>
              <a:gdLst>
                <a:gd name="T0" fmla="*/ 0 w 1283"/>
                <a:gd name="T1" fmla="*/ 0 h 53"/>
                <a:gd name="T2" fmla="*/ 0 w 1283"/>
                <a:gd name="T3" fmla="*/ 0 h 53"/>
                <a:gd name="T4" fmla="*/ 0 w 1283"/>
                <a:gd name="T5" fmla="*/ 0 h 53"/>
                <a:gd name="T6" fmla="*/ 0 w 1283"/>
                <a:gd name="T7" fmla="*/ 0 h 53"/>
                <a:gd name="T8" fmla="*/ 0 w 1283"/>
                <a:gd name="T9" fmla="*/ 0 h 53"/>
                <a:gd name="T10" fmla="*/ 0 w 1283"/>
                <a:gd name="T11" fmla="*/ 0 h 53"/>
                <a:gd name="T12" fmla="*/ 0 w 1283"/>
                <a:gd name="T13" fmla="*/ 0 h 53"/>
                <a:gd name="T14" fmla="*/ 0 w 1283"/>
                <a:gd name="T15" fmla="*/ 0 h 53"/>
                <a:gd name="T16" fmla="*/ 0 w 1283"/>
                <a:gd name="T17" fmla="*/ 0 h 53"/>
                <a:gd name="T18" fmla="*/ 0 w 1283"/>
                <a:gd name="T19" fmla="*/ 0 h 53"/>
                <a:gd name="T20" fmla="*/ 0 w 1283"/>
                <a:gd name="T21" fmla="*/ 0 h 53"/>
                <a:gd name="T22" fmla="*/ 0 w 1283"/>
                <a:gd name="T23" fmla="*/ 0 h 53"/>
                <a:gd name="T24" fmla="*/ 0 w 1283"/>
                <a:gd name="T25" fmla="*/ 0 h 53"/>
                <a:gd name="T26" fmla="*/ 0 w 1283"/>
                <a:gd name="T27" fmla="*/ 0 h 53"/>
                <a:gd name="T28" fmla="*/ 0 w 1283"/>
                <a:gd name="T29" fmla="*/ 0 h 53"/>
                <a:gd name="T30" fmla="*/ 0 w 1283"/>
                <a:gd name="T31" fmla="*/ 0 h 53"/>
                <a:gd name="T32" fmla="*/ 0 w 1283"/>
                <a:gd name="T33" fmla="*/ 0 h 53"/>
                <a:gd name="T34" fmla="*/ 0 w 1283"/>
                <a:gd name="T35" fmla="*/ 0 h 53"/>
                <a:gd name="T36" fmla="*/ 0 w 1283"/>
                <a:gd name="T37" fmla="*/ 0 h 53"/>
                <a:gd name="T38" fmla="*/ 0 w 1283"/>
                <a:gd name="T39" fmla="*/ 0 h 53"/>
                <a:gd name="T40" fmla="*/ 0 w 1283"/>
                <a:gd name="T41" fmla="*/ 0 h 53"/>
                <a:gd name="T42" fmla="*/ 0 w 1283"/>
                <a:gd name="T43" fmla="*/ 0 h 53"/>
                <a:gd name="T44" fmla="*/ 0 w 1283"/>
                <a:gd name="T45" fmla="*/ 0 h 53"/>
                <a:gd name="T46" fmla="*/ 0 w 1283"/>
                <a:gd name="T47" fmla="*/ 0 h 53"/>
                <a:gd name="T48" fmla="*/ 0 w 1283"/>
                <a:gd name="T49" fmla="*/ 0 h 53"/>
                <a:gd name="T50" fmla="*/ 0 w 1283"/>
                <a:gd name="T51" fmla="*/ 0 h 53"/>
                <a:gd name="T52" fmla="*/ 0 w 1283"/>
                <a:gd name="T53" fmla="*/ 0 h 53"/>
                <a:gd name="T54" fmla="*/ 0 w 1283"/>
                <a:gd name="T55" fmla="*/ 0 h 53"/>
                <a:gd name="T56" fmla="*/ 0 w 1283"/>
                <a:gd name="T57" fmla="*/ 0 h 53"/>
                <a:gd name="T58" fmla="*/ 0 w 1283"/>
                <a:gd name="T59" fmla="*/ 0 h 53"/>
                <a:gd name="T60" fmla="*/ 0 w 1283"/>
                <a:gd name="T61" fmla="*/ 0 h 53"/>
                <a:gd name="T62" fmla="*/ 0 w 1283"/>
                <a:gd name="T63" fmla="*/ 0 h 53"/>
                <a:gd name="T64" fmla="*/ 0 w 1283"/>
                <a:gd name="T65" fmla="*/ 0 h 53"/>
                <a:gd name="T66" fmla="*/ 0 w 1283"/>
                <a:gd name="T67" fmla="*/ 0 h 53"/>
                <a:gd name="T68" fmla="*/ 0 w 1283"/>
                <a:gd name="T69" fmla="*/ 0 h 53"/>
                <a:gd name="T70" fmla="*/ 0 w 1283"/>
                <a:gd name="T71" fmla="*/ 0 h 53"/>
                <a:gd name="T72" fmla="*/ 0 w 1283"/>
                <a:gd name="T73" fmla="*/ 0 h 53"/>
                <a:gd name="T74" fmla="*/ 0 w 1283"/>
                <a:gd name="T75" fmla="*/ 0 h 53"/>
                <a:gd name="T76" fmla="*/ 0 w 1283"/>
                <a:gd name="T77" fmla="*/ 0 h 53"/>
                <a:gd name="T78" fmla="*/ 0 w 1283"/>
                <a:gd name="T79" fmla="*/ 0 h 53"/>
                <a:gd name="T80" fmla="*/ 0 w 1283"/>
                <a:gd name="T81" fmla="*/ 0 h 53"/>
                <a:gd name="T82" fmla="*/ 0 w 1283"/>
                <a:gd name="T83" fmla="*/ 0 h 53"/>
                <a:gd name="T84" fmla="*/ 0 w 1283"/>
                <a:gd name="T85" fmla="*/ 0 h 53"/>
                <a:gd name="T86" fmla="*/ 0 w 1283"/>
                <a:gd name="T87" fmla="*/ 0 h 53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283"/>
                <a:gd name="T133" fmla="*/ 0 h 53"/>
                <a:gd name="T134" fmla="*/ 1283 w 1283"/>
                <a:gd name="T135" fmla="*/ 53 h 53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283" h="53">
                  <a:moveTo>
                    <a:pt x="0" y="10"/>
                  </a:moveTo>
                  <a:lnTo>
                    <a:pt x="50" y="10"/>
                  </a:lnTo>
                  <a:lnTo>
                    <a:pt x="97" y="10"/>
                  </a:lnTo>
                  <a:lnTo>
                    <a:pt x="148" y="10"/>
                  </a:lnTo>
                  <a:lnTo>
                    <a:pt x="200" y="10"/>
                  </a:lnTo>
                  <a:lnTo>
                    <a:pt x="249" y="10"/>
                  </a:lnTo>
                  <a:lnTo>
                    <a:pt x="300" y="10"/>
                  </a:lnTo>
                  <a:lnTo>
                    <a:pt x="350" y="8"/>
                  </a:lnTo>
                  <a:lnTo>
                    <a:pt x="403" y="8"/>
                  </a:lnTo>
                  <a:lnTo>
                    <a:pt x="452" y="6"/>
                  </a:lnTo>
                  <a:lnTo>
                    <a:pt x="504" y="6"/>
                  </a:lnTo>
                  <a:lnTo>
                    <a:pt x="555" y="2"/>
                  </a:lnTo>
                  <a:lnTo>
                    <a:pt x="606" y="2"/>
                  </a:lnTo>
                  <a:lnTo>
                    <a:pt x="656" y="0"/>
                  </a:lnTo>
                  <a:lnTo>
                    <a:pt x="707" y="0"/>
                  </a:lnTo>
                  <a:lnTo>
                    <a:pt x="757" y="0"/>
                  </a:lnTo>
                  <a:lnTo>
                    <a:pt x="806" y="0"/>
                  </a:lnTo>
                  <a:lnTo>
                    <a:pt x="823" y="0"/>
                  </a:lnTo>
                  <a:lnTo>
                    <a:pt x="844" y="2"/>
                  </a:lnTo>
                  <a:lnTo>
                    <a:pt x="861" y="4"/>
                  </a:lnTo>
                  <a:lnTo>
                    <a:pt x="882" y="6"/>
                  </a:lnTo>
                  <a:lnTo>
                    <a:pt x="901" y="8"/>
                  </a:lnTo>
                  <a:lnTo>
                    <a:pt x="920" y="10"/>
                  </a:lnTo>
                  <a:lnTo>
                    <a:pt x="939" y="12"/>
                  </a:lnTo>
                  <a:lnTo>
                    <a:pt x="958" y="15"/>
                  </a:lnTo>
                  <a:lnTo>
                    <a:pt x="977" y="17"/>
                  </a:lnTo>
                  <a:lnTo>
                    <a:pt x="996" y="19"/>
                  </a:lnTo>
                  <a:lnTo>
                    <a:pt x="1015" y="23"/>
                  </a:lnTo>
                  <a:lnTo>
                    <a:pt x="1036" y="25"/>
                  </a:lnTo>
                  <a:lnTo>
                    <a:pt x="1055" y="27"/>
                  </a:lnTo>
                  <a:lnTo>
                    <a:pt x="1074" y="29"/>
                  </a:lnTo>
                  <a:lnTo>
                    <a:pt x="1095" y="29"/>
                  </a:lnTo>
                  <a:lnTo>
                    <a:pt x="1116" y="31"/>
                  </a:lnTo>
                  <a:lnTo>
                    <a:pt x="1125" y="31"/>
                  </a:lnTo>
                  <a:lnTo>
                    <a:pt x="1135" y="31"/>
                  </a:lnTo>
                  <a:lnTo>
                    <a:pt x="1144" y="31"/>
                  </a:lnTo>
                  <a:lnTo>
                    <a:pt x="1156" y="31"/>
                  </a:lnTo>
                  <a:lnTo>
                    <a:pt x="1165" y="31"/>
                  </a:lnTo>
                  <a:lnTo>
                    <a:pt x="1177" y="31"/>
                  </a:lnTo>
                  <a:lnTo>
                    <a:pt x="1186" y="31"/>
                  </a:lnTo>
                  <a:lnTo>
                    <a:pt x="1198" y="32"/>
                  </a:lnTo>
                  <a:lnTo>
                    <a:pt x="1207" y="32"/>
                  </a:lnTo>
                  <a:lnTo>
                    <a:pt x="1218" y="32"/>
                  </a:lnTo>
                  <a:lnTo>
                    <a:pt x="1228" y="32"/>
                  </a:lnTo>
                  <a:lnTo>
                    <a:pt x="1238" y="32"/>
                  </a:lnTo>
                  <a:lnTo>
                    <a:pt x="1249" y="32"/>
                  </a:lnTo>
                  <a:lnTo>
                    <a:pt x="1260" y="32"/>
                  </a:lnTo>
                  <a:lnTo>
                    <a:pt x="1270" y="32"/>
                  </a:lnTo>
                  <a:lnTo>
                    <a:pt x="1283" y="32"/>
                  </a:lnTo>
                  <a:lnTo>
                    <a:pt x="1270" y="53"/>
                  </a:lnTo>
                  <a:lnTo>
                    <a:pt x="1264" y="53"/>
                  </a:lnTo>
                  <a:lnTo>
                    <a:pt x="1255" y="53"/>
                  </a:lnTo>
                  <a:lnTo>
                    <a:pt x="1247" y="53"/>
                  </a:lnTo>
                  <a:lnTo>
                    <a:pt x="1239" y="53"/>
                  </a:lnTo>
                  <a:lnTo>
                    <a:pt x="1234" y="53"/>
                  </a:lnTo>
                  <a:lnTo>
                    <a:pt x="1226" y="53"/>
                  </a:lnTo>
                  <a:lnTo>
                    <a:pt x="1218" y="53"/>
                  </a:lnTo>
                  <a:lnTo>
                    <a:pt x="1209" y="53"/>
                  </a:lnTo>
                  <a:lnTo>
                    <a:pt x="1203" y="53"/>
                  </a:lnTo>
                  <a:lnTo>
                    <a:pt x="1198" y="53"/>
                  </a:lnTo>
                  <a:lnTo>
                    <a:pt x="1186" y="53"/>
                  </a:lnTo>
                  <a:lnTo>
                    <a:pt x="1182" y="53"/>
                  </a:lnTo>
                  <a:lnTo>
                    <a:pt x="1173" y="50"/>
                  </a:lnTo>
                  <a:lnTo>
                    <a:pt x="1161" y="48"/>
                  </a:lnTo>
                  <a:lnTo>
                    <a:pt x="1150" y="46"/>
                  </a:lnTo>
                  <a:lnTo>
                    <a:pt x="1141" y="46"/>
                  </a:lnTo>
                  <a:lnTo>
                    <a:pt x="1131" y="46"/>
                  </a:lnTo>
                  <a:lnTo>
                    <a:pt x="1122" y="46"/>
                  </a:lnTo>
                  <a:lnTo>
                    <a:pt x="1110" y="46"/>
                  </a:lnTo>
                  <a:lnTo>
                    <a:pt x="1101" y="48"/>
                  </a:lnTo>
                  <a:lnTo>
                    <a:pt x="1053" y="44"/>
                  </a:lnTo>
                  <a:lnTo>
                    <a:pt x="1011" y="42"/>
                  </a:lnTo>
                  <a:lnTo>
                    <a:pt x="971" y="38"/>
                  </a:lnTo>
                  <a:lnTo>
                    <a:pt x="935" y="38"/>
                  </a:lnTo>
                  <a:lnTo>
                    <a:pt x="899" y="38"/>
                  </a:lnTo>
                  <a:lnTo>
                    <a:pt x="867" y="36"/>
                  </a:lnTo>
                  <a:lnTo>
                    <a:pt x="835" y="36"/>
                  </a:lnTo>
                  <a:lnTo>
                    <a:pt x="804" y="36"/>
                  </a:lnTo>
                  <a:lnTo>
                    <a:pt x="772" y="34"/>
                  </a:lnTo>
                  <a:lnTo>
                    <a:pt x="741" y="34"/>
                  </a:lnTo>
                  <a:lnTo>
                    <a:pt x="707" y="34"/>
                  </a:lnTo>
                  <a:lnTo>
                    <a:pt x="675" y="34"/>
                  </a:lnTo>
                  <a:lnTo>
                    <a:pt x="639" y="32"/>
                  </a:lnTo>
                  <a:lnTo>
                    <a:pt x="601" y="32"/>
                  </a:lnTo>
                  <a:lnTo>
                    <a:pt x="561" y="32"/>
                  </a:lnTo>
                  <a:lnTo>
                    <a:pt x="517" y="31"/>
                  </a:lnTo>
                  <a:lnTo>
                    <a:pt x="502" y="29"/>
                  </a:lnTo>
                  <a:lnTo>
                    <a:pt x="489" y="27"/>
                  </a:lnTo>
                  <a:lnTo>
                    <a:pt x="473" y="27"/>
                  </a:lnTo>
                  <a:lnTo>
                    <a:pt x="462" y="29"/>
                  </a:lnTo>
                  <a:lnTo>
                    <a:pt x="449" y="29"/>
                  </a:lnTo>
                  <a:lnTo>
                    <a:pt x="437" y="29"/>
                  </a:lnTo>
                  <a:lnTo>
                    <a:pt x="422" y="31"/>
                  </a:lnTo>
                  <a:lnTo>
                    <a:pt x="411" y="32"/>
                  </a:lnTo>
                  <a:lnTo>
                    <a:pt x="397" y="32"/>
                  </a:lnTo>
                  <a:lnTo>
                    <a:pt x="384" y="36"/>
                  </a:lnTo>
                  <a:lnTo>
                    <a:pt x="371" y="38"/>
                  </a:lnTo>
                  <a:lnTo>
                    <a:pt x="357" y="40"/>
                  </a:lnTo>
                  <a:lnTo>
                    <a:pt x="344" y="40"/>
                  </a:lnTo>
                  <a:lnTo>
                    <a:pt x="329" y="42"/>
                  </a:lnTo>
                  <a:lnTo>
                    <a:pt x="316" y="42"/>
                  </a:lnTo>
                  <a:lnTo>
                    <a:pt x="302" y="44"/>
                  </a:lnTo>
                  <a:lnTo>
                    <a:pt x="293" y="42"/>
                  </a:lnTo>
                  <a:lnTo>
                    <a:pt x="283" y="42"/>
                  </a:lnTo>
                  <a:lnTo>
                    <a:pt x="274" y="42"/>
                  </a:lnTo>
                  <a:lnTo>
                    <a:pt x="266" y="42"/>
                  </a:lnTo>
                  <a:lnTo>
                    <a:pt x="255" y="40"/>
                  </a:lnTo>
                  <a:lnTo>
                    <a:pt x="245" y="40"/>
                  </a:lnTo>
                  <a:lnTo>
                    <a:pt x="236" y="40"/>
                  </a:lnTo>
                  <a:lnTo>
                    <a:pt x="228" y="40"/>
                  </a:lnTo>
                  <a:lnTo>
                    <a:pt x="219" y="38"/>
                  </a:lnTo>
                  <a:lnTo>
                    <a:pt x="211" y="38"/>
                  </a:lnTo>
                  <a:lnTo>
                    <a:pt x="203" y="36"/>
                  </a:lnTo>
                  <a:lnTo>
                    <a:pt x="198" y="36"/>
                  </a:lnTo>
                  <a:lnTo>
                    <a:pt x="186" y="36"/>
                  </a:lnTo>
                  <a:lnTo>
                    <a:pt x="183" y="36"/>
                  </a:lnTo>
                  <a:lnTo>
                    <a:pt x="171" y="34"/>
                  </a:lnTo>
                  <a:lnTo>
                    <a:pt x="162" y="34"/>
                  </a:lnTo>
                  <a:lnTo>
                    <a:pt x="148" y="34"/>
                  </a:lnTo>
                  <a:lnTo>
                    <a:pt x="135" y="36"/>
                  </a:lnTo>
                  <a:lnTo>
                    <a:pt x="120" y="36"/>
                  </a:lnTo>
                  <a:lnTo>
                    <a:pt x="105" y="36"/>
                  </a:lnTo>
                  <a:lnTo>
                    <a:pt x="89" y="36"/>
                  </a:lnTo>
                  <a:lnTo>
                    <a:pt x="74" y="36"/>
                  </a:lnTo>
                  <a:lnTo>
                    <a:pt x="59" y="34"/>
                  </a:lnTo>
                  <a:lnTo>
                    <a:pt x="46" y="32"/>
                  </a:lnTo>
                  <a:lnTo>
                    <a:pt x="31" y="31"/>
                  </a:lnTo>
                  <a:lnTo>
                    <a:pt x="21" y="29"/>
                  </a:lnTo>
                  <a:lnTo>
                    <a:pt x="12" y="23"/>
                  </a:lnTo>
                  <a:lnTo>
                    <a:pt x="4" y="19"/>
                  </a:lnTo>
                  <a:lnTo>
                    <a:pt x="0" y="13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9" name="Freeform 36">
              <a:extLst>
                <a:ext uri="{FF2B5EF4-FFF2-40B4-BE49-F238E27FC236}">
                  <a16:creationId xmlns:a16="http://schemas.microsoft.com/office/drawing/2014/main" id="{648E279E-A16C-6E15-1E92-5A3C26A2E4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28" y="966"/>
              <a:ext cx="319" cy="17"/>
            </a:xfrm>
            <a:custGeom>
              <a:avLst/>
              <a:gdLst>
                <a:gd name="T0" fmla="*/ 0 w 1048"/>
                <a:gd name="T1" fmla="*/ 0 h 59"/>
                <a:gd name="T2" fmla="*/ 0 w 1048"/>
                <a:gd name="T3" fmla="*/ 0 h 59"/>
                <a:gd name="T4" fmla="*/ 0 w 1048"/>
                <a:gd name="T5" fmla="*/ 0 h 59"/>
                <a:gd name="T6" fmla="*/ 0 w 1048"/>
                <a:gd name="T7" fmla="*/ 0 h 59"/>
                <a:gd name="T8" fmla="*/ 0 w 1048"/>
                <a:gd name="T9" fmla="*/ 0 h 59"/>
                <a:gd name="T10" fmla="*/ 0 w 1048"/>
                <a:gd name="T11" fmla="*/ 0 h 59"/>
                <a:gd name="T12" fmla="*/ 0 w 1048"/>
                <a:gd name="T13" fmla="*/ 0 h 59"/>
                <a:gd name="T14" fmla="*/ 0 w 1048"/>
                <a:gd name="T15" fmla="*/ 0 h 59"/>
                <a:gd name="T16" fmla="*/ 0 w 1048"/>
                <a:gd name="T17" fmla="*/ 0 h 59"/>
                <a:gd name="T18" fmla="*/ 0 w 1048"/>
                <a:gd name="T19" fmla="*/ 0 h 59"/>
                <a:gd name="T20" fmla="*/ 0 w 1048"/>
                <a:gd name="T21" fmla="*/ 0 h 59"/>
                <a:gd name="T22" fmla="*/ 0 w 1048"/>
                <a:gd name="T23" fmla="*/ 0 h 59"/>
                <a:gd name="T24" fmla="*/ 0 w 1048"/>
                <a:gd name="T25" fmla="*/ 0 h 59"/>
                <a:gd name="T26" fmla="*/ 0 w 1048"/>
                <a:gd name="T27" fmla="*/ 0 h 59"/>
                <a:gd name="T28" fmla="*/ 0 w 1048"/>
                <a:gd name="T29" fmla="*/ 0 h 59"/>
                <a:gd name="T30" fmla="*/ 0 w 1048"/>
                <a:gd name="T31" fmla="*/ 0 h 59"/>
                <a:gd name="T32" fmla="*/ 0 w 1048"/>
                <a:gd name="T33" fmla="*/ 0 h 59"/>
                <a:gd name="T34" fmla="*/ 0 w 1048"/>
                <a:gd name="T35" fmla="*/ 0 h 59"/>
                <a:gd name="T36" fmla="*/ 0 w 1048"/>
                <a:gd name="T37" fmla="*/ 0 h 59"/>
                <a:gd name="T38" fmla="*/ 0 w 1048"/>
                <a:gd name="T39" fmla="*/ 0 h 59"/>
                <a:gd name="T40" fmla="*/ 0 w 1048"/>
                <a:gd name="T41" fmla="*/ 0 h 59"/>
                <a:gd name="T42" fmla="*/ 0 w 1048"/>
                <a:gd name="T43" fmla="*/ 0 h 59"/>
                <a:gd name="T44" fmla="*/ 0 w 1048"/>
                <a:gd name="T45" fmla="*/ 0 h 59"/>
                <a:gd name="T46" fmla="*/ 0 w 1048"/>
                <a:gd name="T47" fmla="*/ 0 h 59"/>
                <a:gd name="T48" fmla="*/ 0 w 1048"/>
                <a:gd name="T49" fmla="*/ 0 h 59"/>
                <a:gd name="T50" fmla="*/ 0 w 1048"/>
                <a:gd name="T51" fmla="*/ 0 h 59"/>
                <a:gd name="T52" fmla="*/ 0 w 1048"/>
                <a:gd name="T53" fmla="*/ 0 h 59"/>
                <a:gd name="T54" fmla="*/ 0 w 1048"/>
                <a:gd name="T55" fmla="*/ 0 h 59"/>
                <a:gd name="T56" fmla="*/ 0 w 1048"/>
                <a:gd name="T57" fmla="*/ 0 h 59"/>
                <a:gd name="T58" fmla="*/ 0 w 1048"/>
                <a:gd name="T59" fmla="*/ 0 h 59"/>
                <a:gd name="T60" fmla="*/ 0 w 1048"/>
                <a:gd name="T61" fmla="*/ 0 h 59"/>
                <a:gd name="T62" fmla="*/ 0 w 1048"/>
                <a:gd name="T63" fmla="*/ 0 h 59"/>
                <a:gd name="T64" fmla="*/ 0 w 1048"/>
                <a:gd name="T65" fmla="*/ 0 h 59"/>
                <a:gd name="T66" fmla="*/ 0 w 1048"/>
                <a:gd name="T67" fmla="*/ 0 h 59"/>
                <a:gd name="T68" fmla="*/ 0 w 1048"/>
                <a:gd name="T69" fmla="*/ 0 h 59"/>
                <a:gd name="T70" fmla="*/ 0 w 1048"/>
                <a:gd name="T71" fmla="*/ 0 h 59"/>
                <a:gd name="T72" fmla="*/ 0 w 1048"/>
                <a:gd name="T73" fmla="*/ 0 h 59"/>
                <a:gd name="T74" fmla="*/ 0 w 1048"/>
                <a:gd name="T75" fmla="*/ 0 h 59"/>
                <a:gd name="T76" fmla="*/ 0 w 1048"/>
                <a:gd name="T77" fmla="*/ 0 h 59"/>
                <a:gd name="T78" fmla="*/ 0 w 1048"/>
                <a:gd name="T79" fmla="*/ 0 h 59"/>
                <a:gd name="T80" fmla="*/ 0 w 1048"/>
                <a:gd name="T81" fmla="*/ 0 h 59"/>
                <a:gd name="T82" fmla="*/ 0 w 1048"/>
                <a:gd name="T83" fmla="*/ 0 h 59"/>
                <a:gd name="T84" fmla="*/ 0 w 1048"/>
                <a:gd name="T85" fmla="*/ 0 h 59"/>
                <a:gd name="T86" fmla="*/ 0 w 1048"/>
                <a:gd name="T87" fmla="*/ 0 h 59"/>
                <a:gd name="T88" fmla="*/ 0 w 1048"/>
                <a:gd name="T89" fmla="*/ 0 h 59"/>
                <a:gd name="T90" fmla="*/ 0 w 1048"/>
                <a:gd name="T91" fmla="*/ 0 h 59"/>
                <a:gd name="T92" fmla="*/ 0 w 1048"/>
                <a:gd name="T93" fmla="*/ 0 h 59"/>
                <a:gd name="T94" fmla="*/ 0 w 1048"/>
                <a:gd name="T95" fmla="*/ 0 h 59"/>
                <a:gd name="T96" fmla="*/ 0 w 1048"/>
                <a:gd name="T97" fmla="*/ 0 h 59"/>
                <a:gd name="T98" fmla="*/ 0 w 1048"/>
                <a:gd name="T99" fmla="*/ 0 h 59"/>
                <a:gd name="T100" fmla="*/ 0 w 1048"/>
                <a:gd name="T101" fmla="*/ 0 h 59"/>
                <a:gd name="T102" fmla="*/ 0 w 1048"/>
                <a:gd name="T103" fmla="*/ 0 h 59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048"/>
                <a:gd name="T157" fmla="*/ 0 h 59"/>
                <a:gd name="T158" fmla="*/ 1048 w 1048"/>
                <a:gd name="T159" fmla="*/ 59 h 59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048" h="59">
                  <a:moveTo>
                    <a:pt x="4" y="0"/>
                  </a:moveTo>
                  <a:lnTo>
                    <a:pt x="67" y="2"/>
                  </a:lnTo>
                  <a:lnTo>
                    <a:pt x="130" y="6"/>
                  </a:lnTo>
                  <a:lnTo>
                    <a:pt x="194" y="6"/>
                  </a:lnTo>
                  <a:lnTo>
                    <a:pt x="261" y="8"/>
                  </a:lnTo>
                  <a:lnTo>
                    <a:pt x="323" y="8"/>
                  </a:lnTo>
                  <a:lnTo>
                    <a:pt x="388" y="10"/>
                  </a:lnTo>
                  <a:lnTo>
                    <a:pt x="453" y="10"/>
                  </a:lnTo>
                  <a:lnTo>
                    <a:pt x="517" y="12"/>
                  </a:lnTo>
                  <a:lnTo>
                    <a:pt x="582" y="12"/>
                  </a:lnTo>
                  <a:lnTo>
                    <a:pt x="647" y="12"/>
                  </a:lnTo>
                  <a:lnTo>
                    <a:pt x="709" y="14"/>
                  </a:lnTo>
                  <a:lnTo>
                    <a:pt x="774" y="16"/>
                  </a:lnTo>
                  <a:lnTo>
                    <a:pt x="839" y="16"/>
                  </a:lnTo>
                  <a:lnTo>
                    <a:pt x="903" y="19"/>
                  </a:lnTo>
                  <a:lnTo>
                    <a:pt x="966" y="23"/>
                  </a:lnTo>
                  <a:lnTo>
                    <a:pt x="1030" y="29"/>
                  </a:lnTo>
                  <a:lnTo>
                    <a:pt x="1036" y="31"/>
                  </a:lnTo>
                  <a:lnTo>
                    <a:pt x="1042" y="36"/>
                  </a:lnTo>
                  <a:lnTo>
                    <a:pt x="1046" y="42"/>
                  </a:lnTo>
                  <a:lnTo>
                    <a:pt x="1048" y="48"/>
                  </a:lnTo>
                  <a:lnTo>
                    <a:pt x="1038" y="48"/>
                  </a:lnTo>
                  <a:lnTo>
                    <a:pt x="1029" y="48"/>
                  </a:lnTo>
                  <a:lnTo>
                    <a:pt x="1017" y="46"/>
                  </a:lnTo>
                  <a:lnTo>
                    <a:pt x="1010" y="46"/>
                  </a:lnTo>
                  <a:lnTo>
                    <a:pt x="1000" y="44"/>
                  </a:lnTo>
                  <a:lnTo>
                    <a:pt x="991" y="44"/>
                  </a:lnTo>
                  <a:lnTo>
                    <a:pt x="981" y="44"/>
                  </a:lnTo>
                  <a:lnTo>
                    <a:pt x="973" y="44"/>
                  </a:lnTo>
                  <a:lnTo>
                    <a:pt x="964" y="42"/>
                  </a:lnTo>
                  <a:lnTo>
                    <a:pt x="954" y="42"/>
                  </a:lnTo>
                  <a:lnTo>
                    <a:pt x="945" y="42"/>
                  </a:lnTo>
                  <a:lnTo>
                    <a:pt x="935" y="42"/>
                  </a:lnTo>
                  <a:lnTo>
                    <a:pt x="926" y="42"/>
                  </a:lnTo>
                  <a:lnTo>
                    <a:pt x="918" y="42"/>
                  </a:lnTo>
                  <a:lnTo>
                    <a:pt x="909" y="42"/>
                  </a:lnTo>
                  <a:lnTo>
                    <a:pt x="901" y="42"/>
                  </a:lnTo>
                  <a:lnTo>
                    <a:pt x="888" y="42"/>
                  </a:lnTo>
                  <a:lnTo>
                    <a:pt x="878" y="42"/>
                  </a:lnTo>
                  <a:lnTo>
                    <a:pt x="869" y="42"/>
                  </a:lnTo>
                  <a:lnTo>
                    <a:pt x="861" y="46"/>
                  </a:lnTo>
                  <a:lnTo>
                    <a:pt x="850" y="48"/>
                  </a:lnTo>
                  <a:lnTo>
                    <a:pt x="839" y="54"/>
                  </a:lnTo>
                  <a:lnTo>
                    <a:pt x="831" y="55"/>
                  </a:lnTo>
                  <a:lnTo>
                    <a:pt x="823" y="57"/>
                  </a:lnTo>
                  <a:lnTo>
                    <a:pt x="816" y="57"/>
                  </a:lnTo>
                  <a:lnTo>
                    <a:pt x="806" y="59"/>
                  </a:lnTo>
                  <a:lnTo>
                    <a:pt x="793" y="59"/>
                  </a:lnTo>
                  <a:lnTo>
                    <a:pt x="780" y="59"/>
                  </a:lnTo>
                  <a:lnTo>
                    <a:pt x="762" y="59"/>
                  </a:lnTo>
                  <a:lnTo>
                    <a:pt x="745" y="59"/>
                  </a:lnTo>
                  <a:lnTo>
                    <a:pt x="736" y="57"/>
                  </a:lnTo>
                  <a:lnTo>
                    <a:pt x="726" y="55"/>
                  </a:lnTo>
                  <a:lnTo>
                    <a:pt x="715" y="54"/>
                  </a:lnTo>
                  <a:lnTo>
                    <a:pt x="704" y="52"/>
                  </a:lnTo>
                  <a:lnTo>
                    <a:pt x="690" y="50"/>
                  </a:lnTo>
                  <a:lnTo>
                    <a:pt x="679" y="48"/>
                  </a:lnTo>
                  <a:lnTo>
                    <a:pt x="666" y="44"/>
                  </a:lnTo>
                  <a:lnTo>
                    <a:pt x="652" y="42"/>
                  </a:lnTo>
                  <a:lnTo>
                    <a:pt x="639" y="38"/>
                  </a:lnTo>
                  <a:lnTo>
                    <a:pt x="626" y="38"/>
                  </a:lnTo>
                  <a:lnTo>
                    <a:pt x="614" y="35"/>
                  </a:lnTo>
                  <a:lnTo>
                    <a:pt x="603" y="33"/>
                  </a:lnTo>
                  <a:lnTo>
                    <a:pt x="591" y="33"/>
                  </a:lnTo>
                  <a:lnTo>
                    <a:pt x="584" y="31"/>
                  </a:lnTo>
                  <a:lnTo>
                    <a:pt x="576" y="31"/>
                  </a:lnTo>
                  <a:lnTo>
                    <a:pt x="572" y="31"/>
                  </a:lnTo>
                  <a:lnTo>
                    <a:pt x="550" y="29"/>
                  </a:lnTo>
                  <a:lnTo>
                    <a:pt x="529" y="29"/>
                  </a:lnTo>
                  <a:lnTo>
                    <a:pt x="508" y="27"/>
                  </a:lnTo>
                  <a:lnTo>
                    <a:pt x="491" y="27"/>
                  </a:lnTo>
                  <a:lnTo>
                    <a:pt x="472" y="27"/>
                  </a:lnTo>
                  <a:lnTo>
                    <a:pt x="456" y="27"/>
                  </a:lnTo>
                  <a:lnTo>
                    <a:pt x="437" y="27"/>
                  </a:lnTo>
                  <a:lnTo>
                    <a:pt x="422" y="29"/>
                  </a:lnTo>
                  <a:lnTo>
                    <a:pt x="405" y="29"/>
                  </a:lnTo>
                  <a:lnTo>
                    <a:pt x="386" y="29"/>
                  </a:lnTo>
                  <a:lnTo>
                    <a:pt x="369" y="29"/>
                  </a:lnTo>
                  <a:lnTo>
                    <a:pt x="352" y="29"/>
                  </a:lnTo>
                  <a:lnTo>
                    <a:pt x="331" y="29"/>
                  </a:lnTo>
                  <a:lnTo>
                    <a:pt x="312" y="29"/>
                  </a:lnTo>
                  <a:lnTo>
                    <a:pt x="291" y="29"/>
                  </a:lnTo>
                  <a:lnTo>
                    <a:pt x="270" y="31"/>
                  </a:lnTo>
                  <a:lnTo>
                    <a:pt x="251" y="29"/>
                  </a:lnTo>
                  <a:lnTo>
                    <a:pt x="232" y="29"/>
                  </a:lnTo>
                  <a:lnTo>
                    <a:pt x="215" y="29"/>
                  </a:lnTo>
                  <a:lnTo>
                    <a:pt x="200" y="29"/>
                  </a:lnTo>
                  <a:lnTo>
                    <a:pt x="183" y="27"/>
                  </a:lnTo>
                  <a:lnTo>
                    <a:pt x="168" y="25"/>
                  </a:lnTo>
                  <a:lnTo>
                    <a:pt x="150" y="25"/>
                  </a:lnTo>
                  <a:lnTo>
                    <a:pt x="135" y="25"/>
                  </a:lnTo>
                  <a:lnTo>
                    <a:pt x="118" y="23"/>
                  </a:lnTo>
                  <a:lnTo>
                    <a:pt x="101" y="21"/>
                  </a:lnTo>
                  <a:lnTo>
                    <a:pt x="86" y="19"/>
                  </a:lnTo>
                  <a:lnTo>
                    <a:pt x="69" y="19"/>
                  </a:lnTo>
                  <a:lnTo>
                    <a:pt x="52" y="19"/>
                  </a:lnTo>
                  <a:lnTo>
                    <a:pt x="34" y="19"/>
                  </a:lnTo>
                  <a:lnTo>
                    <a:pt x="17" y="19"/>
                  </a:lnTo>
                  <a:lnTo>
                    <a:pt x="0" y="19"/>
                  </a:lnTo>
                  <a:lnTo>
                    <a:pt x="0" y="14"/>
                  </a:lnTo>
                  <a:lnTo>
                    <a:pt x="2" y="8"/>
                  </a:lnTo>
                  <a:lnTo>
                    <a:pt x="2" y="2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0" name="Freeform 37">
              <a:extLst>
                <a:ext uri="{FF2B5EF4-FFF2-40B4-BE49-F238E27FC236}">
                  <a16:creationId xmlns:a16="http://schemas.microsoft.com/office/drawing/2014/main" id="{7A8D22BA-6EF2-1AEB-6595-BA83B58D9F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51" y="920"/>
              <a:ext cx="63" cy="61"/>
            </a:xfrm>
            <a:custGeom>
              <a:avLst/>
              <a:gdLst>
                <a:gd name="T0" fmla="*/ 0 w 206"/>
                <a:gd name="T1" fmla="*/ 0 h 217"/>
                <a:gd name="T2" fmla="*/ 0 w 206"/>
                <a:gd name="T3" fmla="*/ 0 h 217"/>
                <a:gd name="T4" fmla="*/ 0 w 206"/>
                <a:gd name="T5" fmla="*/ 0 h 217"/>
                <a:gd name="T6" fmla="*/ 0 w 206"/>
                <a:gd name="T7" fmla="*/ 0 h 217"/>
                <a:gd name="T8" fmla="*/ 0 w 206"/>
                <a:gd name="T9" fmla="*/ 0 h 217"/>
                <a:gd name="T10" fmla="*/ 0 w 206"/>
                <a:gd name="T11" fmla="*/ 0 h 217"/>
                <a:gd name="T12" fmla="*/ 0 w 206"/>
                <a:gd name="T13" fmla="*/ 0 h 217"/>
                <a:gd name="T14" fmla="*/ 0 w 206"/>
                <a:gd name="T15" fmla="*/ 0 h 217"/>
                <a:gd name="T16" fmla="*/ 0 w 206"/>
                <a:gd name="T17" fmla="*/ 0 h 217"/>
                <a:gd name="T18" fmla="*/ 0 w 206"/>
                <a:gd name="T19" fmla="*/ 0 h 217"/>
                <a:gd name="T20" fmla="*/ 0 w 206"/>
                <a:gd name="T21" fmla="*/ 0 h 217"/>
                <a:gd name="T22" fmla="*/ 0 w 206"/>
                <a:gd name="T23" fmla="*/ 0 h 217"/>
                <a:gd name="T24" fmla="*/ 0 w 206"/>
                <a:gd name="T25" fmla="*/ 0 h 217"/>
                <a:gd name="T26" fmla="*/ 0 w 206"/>
                <a:gd name="T27" fmla="*/ 0 h 217"/>
                <a:gd name="T28" fmla="*/ 0 w 206"/>
                <a:gd name="T29" fmla="*/ 0 h 217"/>
                <a:gd name="T30" fmla="*/ 0 w 206"/>
                <a:gd name="T31" fmla="*/ 0 h 217"/>
                <a:gd name="T32" fmla="*/ 0 w 206"/>
                <a:gd name="T33" fmla="*/ 0 h 217"/>
                <a:gd name="T34" fmla="*/ 0 w 206"/>
                <a:gd name="T35" fmla="*/ 0 h 217"/>
                <a:gd name="T36" fmla="*/ 0 w 206"/>
                <a:gd name="T37" fmla="*/ 0 h 217"/>
                <a:gd name="T38" fmla="*/ 0 w 206"/>
                <a:gd name="T39" fmla="*/ 0 h 217"/>
                <a:gd name="T40" fmla="*/ 0 w 206"/>
                <a:gd name="T41" fmla="*/ 0 h 217"/>
                <a:gd name="T42" fmla="*/ 0 w 206"/>
                <a:gd name="T43" fmla="*/ 0 h 217"/>
                <a:gd name="T44" fmla="*/ 0 w 206"/>
                <a:gd name="T45" fmla="*/ 0 h 217"/>
                <a:gd name="T46" fmla="*/ 0 w 206"/>
                <a:gd name="T47" fmla="*/ 0 h 217"/>
                <a:gd name="T48" fmla="*/ 0 w 206"/>
                <a:gd name="T49" fmla="*/ 0 h 217"/>
                <a:gd name="T50" fmla="*/ 0 w 206"/>
                <a:gd name="T51" fmla="*/ 0 h 217"/>
                <a:gd name="T52" fmla="*/ 0 w 206"/>
                <a:gd name="T53" fmla="*/ 0 h 217"/>
                <a:gd name="T54" fmla="*/ 0 w 206"/>
                <a:gd name="T55" fmla="*/ 0 h 217"/>
                <a:gd name="T56" fmla="*/ 0 w 206"/>
                <a:gd name="T57" fmla="*/ 0 h 217"/>
                <a:gd name="T58" fmla="*/ 0 w 206"/>
                <a:gd name="T59" fmla="*/ 0 h 217"/>
                <a:gd name="T60" fmla="*/ 0 w 206"/>
                <a:gd name="T61" fmla="*/ 0 h 217"/>
                <a:gd name="T62" fmla="*/ 0 w 206"/>
                <a:gd name="T63" fmla="*/ 0 h 217"/>
                <a:gd name="T64" fmla="*/ 0 w 206"/>
                <a:gd name="T65" fmla="*/ 0 h 217"/>
                <a:gd name="T66" fmla="*/ 0 w 206"/>
                <a:gd name="T67" fmla="*/ 0 h 217"/>
                <a:gd name="T68" fmla="*/ 0 w 206"/>
                <a:gd name="T69" fmla="*/ 0 h 217"/>
                <a:gd name="T70" fmla="*/ 0 w 206"/>
                <a:gd name="T71" fmla="*/ 0 h 217"/>
                <a:gd name="T72" fmla="*/ 0 w 206"/>
                <a:gd name="T73" fmla="*/ 0 h 217"/>
                <a:gd name="T74" fmla="*/ 0 w 206"/>
                <a:gd name="T75" fmla="*/ 0 h 217"/>
                <a:gd name="T76" fmla="*/ 0 w 206"/>
                <a:gd name="T77" fmla="*/ 0 h 217"/>
                <a:gd name="T78" fmla="*/ 0 w 206"/>
                <a:gd name="T79" fmla="*/ 0 h 217"/>
                <a:gd name="T80" fmla="*/ 0 w 206"/>
                <a:gd name="T81" fmla="*/ 0 h 217"/>
                <a:gd name="T82" fmla="*/ 0 w 206"/>
                <a:gd name="T83" fmla="*/ 0 h 217"/>
                <a:gd name="T84" fmla="*/ 0 w 206"/>
                <a:gd name="T85" fmla="*/ 0 h 217"/>
                <a:gd name="T86" fmla="*/ 0 w 206"/>
                <a:gd name="T87" fmla="*/ 0 h 217"/>
                <a:gd name="T88" fmla="*/ 0 w 206"/>
                <a:gd name="T89" fmla="*/ 0 h 217"/>
                <a:gd name="T90" fmla="*/ 0 w 206"/>
                <a:gd name="T91" fmla="*/ 0 h 217"/>
                <a:gd name="T92" fmla="*/ 0 w 206"/>
                <a:gd name="T93" fmla="*/ 0 h 217"/>
                <a:gd name="T94" fmla="*/ 0 w 206"/>
                <a:gd name="T95" fmla="*/ 0 h 217"/>
                <a:gd name="T96" fmla="*/ 0 w 206"/>
                <a:gd name="T97" fmla="*/ 0 h 217"/>
                <a:gd name="T98" fmla="*/ 0 w 206"/>
                <a:gd name="T99" fmla="*/ 0 h 217"/>
                <a:gd name="T100" fmla="*/ 0 w 206"/>
                <a:gd name="T101" fmla="*/ 0 h 217"/>
                <a:gd name="T102" fmla="*/ 0 w 206"/>
                <a:gd name="T103" fmla="*/ 0 h 217"/>
                <a:gd name="T104" fmla="*/ 0 w 206"/>
                <a:gd name="T105" fmla="*/ 0 h 217"/>
                <a:gd name="T106" fmla="*/ 0 w 206"/>
                <a:gd name="T107" fmla="*/ 0 h 217"/>
                <a:gd name="T108" fmla="*/ 0 w 206"/>
                <a:gd name="T109" fmla="*/ 0 h 217"/>
                <a:gd name="T110" fmla="*/ 0 w 206"/>
                <a:gd name="T111" fmla="*/ 0 h 21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206"/>
                <a:gd name="T169" fmla="*/ 0 h 217"/>
                <a:gd name="T170" fmla="*/ 206 w 206"/>
                <a:gd name="T171" fmla="*/ 217 h 217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206" h="217">
                  <a:moveTo>
                    <a:pt x="19" y="0"/>
                  </a:moveTo>
                  <a:lnTo>
                    <a:pt x="16" y="0"/>
                  </a:lnTo>
                  <a:lnTo>
                    <a:pt x="10" y="0"/>
                  </a:lnTo>
                  <a:lnTo>
                    <a:pt x="6" y="0"/>
                  </a:lnTo>
                  <a:lnTo>
                    <a:pt x="0" y="0"/>
                  </a:lnTo>
                  <a:lnTo>
                    <a:pt x="2" y="11"/>
                  </a:lnTo>
                  <a:lnTo>
                    <a:pt x="10" y="25"/>
                  </a:lnTo>
                  <a:lnTo>
                    <a:pt x="19" y="36"/>
                  </a:lnTo>
                  <a:lnTo>
                    <a:pt x="33" y="47"/>
                  </a:lnTo>
                  <a:lnTo>
                    <a:pt x="42" y="59"/>
                  </a:lnTo>
                  <a:lnTo>
                    <a:pt x="56" y="70"/>
                  </a:lnTo>
                  <a:lnTo>
                    <a:pt x="65" y="82"/>
                  </a:lnTo>
                  <a:lnTo>
                    <a:pt x="77" y="93"/>
                  </a:lnTo>
                  <a:lnTo>
                    <a:pt x="88" y="102"/>
                  </a:lnTo>
                  <a:lnTo>
                    <a:pt x="99" y="116"/>
                  </a:lnTo>
                  <a:lnTo>
                    <a:pt x="103" y="121"/>
                  </a:lnTo>
                  <a:lnTo>
                    <a:pt x="109" y="129"/>
                  </a:lnTo>
                  <a:lnTo>
                    <a:pt x="113" y="137"/>
                  </a:lnTo>
                  <a:lnTo>
                    <a:pt x="118" y="144"/>
                  </a:lnTo>
                  <a:lnTo>
                    <a:pt x="122" y="152"/>
                  </a:lnTo>
                  <a:lnTo>
                    <a:pt x="126" y="159"/>
                  </a:lnTo>
                  <a:lnTo>
                    <a:pt x="132" y="169"/>
                  </a:lnTo>
                  <a:lnTo>
                    <a:pt x="135" y="177"/>
                  </a:lnTo>
                  <a:lnTo>
                    <a:pt x="139" y="184"/>
                  </a:lnTo>
                  <a:lnTo>
                    <a:pt x="143" y="192"/>
                  </a:lnTo>
                  <a:lnTo>
                    <a:pt x="147" y="201"/>
                  </a:lnTo>
                  <a:lnTo>
                    <a:pt x="151" y="209"/>
                  </a:lnTo>
                  <a:lnTo>
                    <a:pt x="158" y="211"/>
                  </a:lnTo>
                  <a:lnTo>
                    <a:pt x="173" y="213"/>
                  </a:lnTo>
                  <a:lnTo>
                    <a:pt x="185" y="215"/>
                  </a:lnTo>
                  <a:lnTo>
                    <a:pt x="194" y="217"/>
                  </a:lnTo>
                  <a:lnTo>
                    <a:pt x="202" y="201"/>
                  </a:lnTo>
                  <a:lnTo>
                    <a:pt x="206" y="188"/>
                  </a:lnTo>
                  <a:lnTo>
                    <a:pt x="206" y="175"/>
                  </a:lnTo>
                  <a:lnTo>
                    <a:pt x="204" y="163"/>
                  </a:lnTo>
                  <a:lnTo>
                    <a:pt x="196" y="152"/>
                  </a:lnTo>
                  <a:lnTo>
                    <a:pt x="189" y="140"/>
                  </a:lnTo>
                  <a:lnTo>
                    <a:pt x="177" y="131"/>
                  </a:lnTo>
                  <a:lnTo>
                    <a:pt x="166" y="123"/>
                  </a:lnTo>
                  <a:lnTo>
                    <a:pt x="151" y="112"/>
                  </a:lnTo>
                  <a:lnTo>
                    <a:pt x="137" y="104"/>
                  </a:lnTo>
                  <a:lnTo>
                    <a:pt x="122" y="95"/>
                  </a:lnTo>
                  <a:lnTo>
                    <a:pt x="109" y="87"/>
                  </a:lnTo>
                  <a:lnTo>
                    <a:pt x="96" y="80"/>
                  </a:lnTo>
                  <a:lnTo>
                    <a:pt x="84" y="70"/>
                  </a:lnTo>
                  <a:lnTo>
                    <a:pt x="75" y="63"/>
                  </a:lnTo>
                  <a:lnTo>
                    <a:pt x="69" y="55"/>
                  </a:lnTo>
                  <a:lnTo>
                    <a:pt x="61" y="47"/>
                  </a:lnTo>
                  <a:lnTo>
                    <a:pt x="56" y="38"/>
                  </a:lnTo>
                  <a:lnTo>
                    <a:pt x="50" y="32"/>
                  </a:lnTo>
                  <a:lnTo>
                    <a:pt x="46" y="25"/>
                  </a:lnTo>
                  <a:lnTo>
                    <a:pt x="38" y="19"/>
                  </a:lnTo>
                  <a:lnTo>
                    <a:pt x="33" y="11"/>
                  </a:lnTo>
                  <a:lnTo>
                    <a:pt x="25" y="4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1" name="Freeform 38">
              <a:extLst>
                <a:ext uri="{FF2B5EF4-FFF2-40B4-BE49-F238E27FC236}">
                  <a16:creationId xmlns:a16="http://schemas.microsoft.com/office/drawing/2014/main" id="{812CB77B-92C9-B2C1-F89C-834A66B2CD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1" y="956"/>
              <a:ext cx="72" cy="36"/>
            </a:xfrm>
            <a:custGeom>
              <a:avLst/>
              <a:gdLst>
                <a:gd name="T0" fmla="*/ 0 w 236"/>
                <a:gd name="T1" fmla="*/ 0 h 129"/>
                <a:gd name="T2" fmla="*/ 0 w 236"/>
                <a:gd name="T3" fmla="*/ 0 h 129"/>
                <a:gd name="T4" fmla="*/ 0 w 236"/>
                <a:gd name="T5" fmla="*/ 0 h 129"/>
                <a:gd name="T6" fmla="*/ 0 w 236"/>
                <a:gd name="T7" fmla="*/ 0 h 129"/>
                <a:gd name="T8" fmla="*/ 0 w 236"/>
                <a:gd name="T9" fmla="*/ 0 h 129"/>
                <a:gd name="T10" fmla="*/ 0 w 236"/>
                <a:gd name="T11" fmla="*/ 0 h 129"/>
                <a:gd name="T12" fmla="*/ 0 w 236"/>
                <a:gd name="T13" fmla="*/ 0 h 129"/>
                <a:gd name="T14" fmla="*/ 0 w 236"/>
                <a:gd name="T15" fmla="*/ 0 h 129"/>
                <a:gd name="T16" fmla="*/ 0 w 236"/>
                <a:gd name="T17" fmla="*/ 0 h 129"/>
                <a:gd name="T18" fmla="*/ 0 w 236"/>
                <a:gd name="T19" fmla="*/ 0 h 129"/>
                <a:gd name="T20" fmla="*/ 0 w 236"/>
                <a:gd name="T21" fmla="*/ 0 h 129"/>
                <a:gd name="T22" fmla="*/ 0 w 236"/>
                <a:gd name="T23" fmla="*/ 0 h 129"/>
                <a:gd name="T24" fmla="*/ 0 w 236"/>
                <a:gd name="T25" fmla="*/ 0 h 129"/>
                <a:gd name="T26" fmla="*/ 0 w 236"/>
                <a:gd name="T27" fmla="*/ 0 h 129"/>
                <a:gd name="T28" fmla="*/ 0 w 236"/>
                <a:gd name="T29" fmla="*/ 0 h 129"/>
                <a:gd name="T30" fmla="*/ 0 w 236"/>
                <a:gd name="T31" fmla="*/ 0 h 129"/>
                <a:gd name="T32" fmla="*/ 0 w 236"/>
                <a:gd name="T33" fmla="*/ 0 h 129"/>
                <a:gd name="T34" fmla="*/ 0 w 236"/>
                <a:gd name="T35" fmla="*/ 0 h 129"/>
                <a:gd name="T36" fmla="*/ 0 w 236"/>
                <a:gd name="T37" fmla="*/ 0 h 129"/>
                <a:gd name="T38" fmla="*/ 0 w 236"/>
                <a:gd name="T39" fmla="*/ 0 h 129"/>
                <a:gd name="T40" fmla="*/ 0 w 236"/>
                <a:gd name="T41" fmla="*/ 0 h 129"/>
                <a:gd name="T42" fmla="*/ 0 w 236"/>
                <a:gd name="T43" fmla="*/ 0 h 129"/>
                <a:gd name="T44" fmla="*/ 0 w 236"/>
                <a:gd name="T45" fmla="*/ 0 h 129"/>
                <a:gd name="T46" fmla="*/ 0 w 236"/>
                <a:gd name="T47" fmla="*/ 0 h 129"/>
                <a:gd name="T48" fmla="*/ 0 w 236"/>
                <a:gd name="T49" fmla="*/ 0 h 129"/>
                <a:gd name="T50" fmla="*/ 0 w 236"/>
                <a:gd name="T51" fmla="*/ 0 h 129"/>
                <a:gd name="T52" fmla="*/ 0 w 236"/>
                <a:gd name="T53" fmla="*/ 0 h 129"/>
                <a:gd name="T54" fmla="*/ 0 w 236"/>
                <a:gd name="T55" fmla="*/ 0 h 129"/>
                <a:gd name="T56" fmla="*/ 0 w 236"/>
                <a:gd name="T57" fmla="*/ 0 h 129"/>
                <a:gd name="T58" fmla="*/ 0 w 236"/>
                <a:gd name="T59" fmla="*/ 0 h 129"/>
                <a:gd name="T60" fmla="*/ 0 w 236"/>
                <a:gd name="T61" fmla="*/ 0 h 129"/>
                <a:gd name="T62" fmla="*/ 0 w 236"/>
                <a:gd name="T63" fmla="*/ 0 h 129"/>
                <a:gd name="T64" fmla="*/ 0 w 236"/>
                <a:gd name="T65" fmla="*/ 0 h 129"/>
                <a:gd name="T66" fmla="*/ 0 w 236"/>
                <a:gd name="T67" fmla="*/ 0 h 129"/>
                <a:gd name="T68" fmla="*/ 0 w 236"/>
                <a:gd name="T69" fmla="*/ 0 h 129"/>
                <a:gd name="T70" fmla="*/ 0 w 236"/>
                <a:gd name="T71" fmla="*/ 0 h 129"/>
                <a:gd name="T72" fmla="*/ 0 w 236"/>
                <a:gd name="T73" fmla="*/ 0 h 129"/>
                <a:gd name="T74" fmla="*/ 0 w 236"/>
                <a:gd name="T75" fmla="*/ 0 h 129"/>
                <a:gd name="T76" fmla="*/ 0 w 236"/>
                <a:gd name="T77" fmla="*/ 0 h 129"/>
                <a:gd name="T78" fmla="*/ 0 w 236"/>
                <a:gd name="T79" fmla="*/ 0 h 129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36"/>
                <a:gd name="T121" fmla="*/ 0 h 129"/>
                <a:gd name="T122" fmla="*/ 236 w 236"/>
                <a:gd name="T123" fmla="*/ 129 h 129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36" h="129">
                  <a:moveTo>
                    <a:pt x="169" y="6"/>
                  </a:moveTo>
                  <a:lnTo>
                    <a:pt x="154" y="2"/>
                  </a:lnTo>
                  <a:lnTo>
                    <a:pt x="139" y="2"/>
                  </a:lnTo>
                  <a:lnTo>
                    <a:pt x="124" y="0"/>
                  </a:lnTo>
                  <a:lnTo>
                    <a:pt x="108" y="2"/>
                  </a:lnTo>
                  <a:lnTo>
                    <a:pt x="93" y="2"/>
                  </a:lnTo>
                  <a:lnTo>
                    <a:pt x="76" y="6"/>
                  </a:lnTo>
                  <a:lnTo>
                    <a:pt x="63" y="11"/>
                  </a:lnTo>
                  <a:lnTo>
                    <a:pt x="50" y="17"/>
                  </a:lnTo>
                  <a:lnTo>
                    <a:pt x="34" y="23"/>
                  </a:lnTo>
                  <a:lnTo>
                    <a:pt x="25" y="30"/>
                  </a:lnTo>
                  <a:lnTo>
                    <a:pt x="15" y="40"/>
                  </a:lnTo>
                  <a:lnTo>
                    <a:pt x="8" y="50"/>
                  </a:lnTo>
                  <a:lnTo>
                    <a:pt x="2" y="59"/>
                  </a:lnTo>
                  <a:lnTo>
                    <a:pt x="0" y="72"/>
                  </a:lnTo>
                  <a:lnTo>
                    <a:pt x="0" y="84"/>
                  </a:lnTo>
                  <a:lnTo>
                    <a:pt x="4" y="101"/>
                  </a:lnTo>
                  <a:lnTo>
                    <a:pt x="12" y="110"/>
                  </a:lnTo>
                  <a:lnTo>
                    <a:pt x="21" y="118"/>
                  </a:lnTo>
                  <a:lnTo>
                    <a:pt x="34" y="124"/>
                  </a:lnTo>
                  <a:lnTo>
                    <a:pt x="50" y="127"/>
                  </a:lnTo>
                  <a:lnTo>
                    <a:pt x="63" y="129"/>
                  </a:lnTo>
                  <a:lnTo>
                    <a:pt x="76" y="129"/>
                  </a:lnTo>
                  <a:lnTo>
                    <a:pt x="89" y="127"/>
                  </a:lnTo>
                  <a:lnTo>
                    <a:pt x="105" y="126"/>
                  </a:lnTo>
                  <a:lnTo>
                    <a:pt x="116" y="120"/>
                  </a:lnTo>
                  <a:lnTo>
                    <a:pt x="127" y="114"/>
                  </a:lnTo>
                  <a:lnTo>
                    <a:pt x="137" y="105"/>
                  </a:lnTo>
                  <a:lnTo>
                    <a:pt x="145" y="99"/>
                  </a:lnTo>
                  <a:lnTo>
                    <a:pt x="146" y="89"/>
                  </a:lnTo>
                  <a:lnTo>
                    <a:pt x="148" y="80"/>
                  </a:lnTo>
                  <a:lnTo>
                    <a:pt x="145" y="69"/>
                  </a:lnTo>
                  <a:lnTo>
                    <a:pt x="139" y="59"/>
                  </a:lnTo>
                  <a:lnTo>
                    <a:pt x="127" y="55"/>
                  </a:lnTo>
                  <a:lnTo>
                    <a:pt x="118" y="53"/>
                  </a:lnTo>
                  <a:lnTo>
                    <a:pt x="122" y="63"/>
                  </a:lnTo>
                  <a:lnTo>
                    <a:pt x="124" y="74"/>
                  </a:lnTo>
                  <a:lnTo>
                    <a:pt x="124" y="86"/>
                  </a:lnTo>
                  <a:lnTo>
                    <a:pt x="122" y="95"/>
                  </a:lnTo>
                  <a:lnTo>
                    <a:pt x="116" y="105"/>
                  </a:lnTo>
                  <a:lnTo>
                    <a:pt x="108" y="110"/>
                  </a:lnTo>
                  <a:lnTo>
                    <a:pt x="103" y="112"/>
                  </a:lnTo>
                  <a:lnTo>
                    <a:pt x="97" y="114"/>
                  </a:lnTo>
                  <a:lnTo>
                    <a:pt x="89" y="114"/>
                  </a:lnTo>
                  <a:lnTo>
                    <a:pt x="84" y="114"/>
                  </a:lnTo>
                  <a:lnTo>
                    <a:pt x="72" y="110"/>
                  </a:lnTo>
                  <a:lnTo>
                    <a:pt x="63" y="105"/>
                  </a:lnTo>
                  <a:lnTo>
                    <a:pt x="57" y="97"/>
                  </a:lnTo>
                  <a:lnTo>
                    <a:pt x="53" y="91"/>
                  </a:lnTo>
                  <a:lnTo>
                    <a:pt x="53" y="84"/>
                  </a:lnTo>
                  <a:lnTo>
                    <a:pt x="53" y="76"/>
                  </a:lnTo>
                  <a:lnTo>
                    <a:pt x="57" y="69"/>
                  </a:lnTo>
                  <a:lnTo>
                    <a:pt x="63" y="63"/>
                  </a:lnTo>
                  <a:lnTo>
                    <a:pt x="67" y="53"/>
                  </a:lnTo>
                  <a:lnTo>
                    <a:pt x="74" y="46"/>
                  </a:lnTo>
                  <a:lnTo>
                    <a:pt x="82" y="40"/>
                  </a:lnTo>
                  <a:lnTo>
                    <a:pt x="89" y="34"/>
                  </a:lnTo>
                  <a:lnTo>
                    <a:pt x="99" y="30"/>
                  </a:lnTo>
                  <a:lnTo>
                    <a:pt x="108" y="29"/>
                  </a:lnTo>
                  <a:lnTo>
                    <a:pt x="118" y="29"/>
                  </a:lnTo>
                  <a:lnTo>
                    <a:pt x="127" y="30"/>
                  </a:lnTo>
                  <a:lnTo>
                    <a:pt x="141" y="25"/>
                  </a:lnTo>
                  <a:lnTo>
                    <a:pt x="156" y="25"/>
                  </a:lnTo>
                  <a:lnTo>
                    <a:pt x="169" y="25"/>
                  </a:lnTo>
                  <a:lnTo>
                    <a:pt x="183" y="30"/>
                  </a:lnTo>
                  <a:lnTo>
                    <a:pt x="194" y="34"/>
                  </a:lnTo>
                  <a:lnTo>
                    <a:pt x="207" y="38"/>
                  </a:lnTo>
                  <a:lnTo>
                    <a:pt x="221" y="40"/>
                  </a:lnTo>
                  <a:lnTo>
                    <a:pt x="236" y="44"/>
                  </a:lnTo>
                  <a:lnTo>
                    <a:pt x="236" y="32"/>
                  </a:lnTo>
                  <a:lnTo>
                    <a:pt x="234" y="23"/>
                  </a:lnTo>
                  <a:lnTo>
                    <a:pt x="226" y="17"/>
                  </a:lnTo>
                  <a:lnTo>
                    <a:pt x="217" y="15"/>
                  </a:lnTo>
                  <a:lnTo>
                    <a:pt x="209" y="11"/>
                  </a:lnTo>
                  <a:lnTo>
                    <a:pt x="202" y="11"/>
                  </a:lnTo>
                  <a:lnTo>
                    <a:pt x="192" y="10"/>
                  </a:lnTo>
                  <a:lnTo>
                    <a:pt x="183" y="8"/>
                  </a:lnTo>
                  <a:lnTo>
                    <a:pt x="175" y="6"/>
                  </a:lnTo>
                  <a:lnTo>
                    <a:pt x="169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2" name="Freeform 39">
              <a:extLst>
                <a:ext uri="{FF2B5EF4-FFF2-40B4-BE49-F238E27FC236}">
                  <a16:creationId xmlns:a16="http://schemas.microsoft.com/office/drawing/2014/main" id="{598CECD2-8F9F-7270-C5AB-B691745227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9" y="994"/>
              <a:ext cx="56" cy="83"/>
            </a:xfrm>
            <a:custGeom>
              <a:avLst/>
              <a:gdLst>
                <a:gd name="T0" fmla="*/ 0 w 180"/>
                <a:gd name="T1" fmla="*/ 0 h 295"/>
                <a:gd name="T2" fmla="*/ 0 w 180"/>
                <a:gd name="T3" fmla="*/ 0 h 295"/>
                <a:gd name="T4" fmla="*/ 0 w 180"/>
                <a:gd name="T5" fmla="*/ 0 h 295"/>
                <a:gd name="T6" fmla="*/ 0 w 180"/>
                <a:gd name="T7" fmla="*/ 0 h 295"/>
                <a:gd name="T8" fmla="*/ 0 w 180"/>
                <a:gd name="T9" fmla="*/ 0 h 295"/>
                <a:gd name="T10" fmla="*/ 0 w 180"/>
                <a:gd name="T11" fmla="*/ 0 h 295"/>
                <a:gd name="T12" fmla="*/ 0 w 180"/>
                <a:gd name="T13" fmla="*/ 0 h 295"/>
                <a:gd name="T14" fmla="*/ 0 w 180"/>
                <a:gd name="T15" fmla="*/ 0 h 295"/>
                <a:gd name="T16" fmla="*/ 0 w 180"/>
                <a:gd name="T17" fmla="*/ 0 h 295"/>
                <a:gd name="T18" fmla="*/ 0 w 180"/>
                <a:gd name="T19" fmla="*/ 0 h 295"/>
                <a:gd name="T20" fmla="*/ 0 w 180"/>
                <a:gd name="T21" fmla="*/ 0 h 295"/>
                <a:gd name="T22" fmla="*/ 0 w 180"/>
                <a:gd name="T23" fmla="*/ 0 h 295"/>
                <a:gd name="T24" fmla="*/ 0 w 180"/>
                <a:gd name="T25" fmla="*/ 0 h 295"/>
                <a:gd name="T26" fmla="*/ 0 w 180"/>
                <a:gd name="T27" fmla="*/ 0 h 295"/>
                <a:gd name="T28" fmla="*/ 0 w 180"/>
                <a:gd name="T29" fmla="*/ 0 h 295"/>
                <a:gd name="T30" fmla="*/ 0 w 180"/>
                <a:gd name="T31" fmla="*/ 0 h 295"/>
                <a:gd name="T32" fmla="*/ 0 w 180"/>
                <a:gd name="T33" fmla="*/ 0 h 295"/>
                <a:gd name="T34" fmla="*/ 0 w 180"/>
                <a:gd name="T35" fmla="*/ 0 h 295"/>
                <a:gd name="T36" fmla="*/ 0 w 180"/>
                <a:gd name="T37" fmla="*/ 0 h 295"/>
                <a:gd name="T38" fmla="*/ 0 w 180"/>
                <a:gd name="T39" fmla="*/ 0 h 295"/>
                <a:gd name="T40" fmla="*/ 0 w 180"/>
                <a:gd name="T41" fmla="*/ 0 h 295"/>
                <a:gd name="T42" fmla="*/ 0 w 180"/>
                <a:gd name="T43" fmla="*/ 0 h 295"/>
                <a:gd name="T44" fmla="*/ 0 w 180"/>
                <a:gd name="T45" fmla="*/ 0 h 295"/>
                <a:gd name="T46" fmla="*/ 0 w 180"/>
                <a:gd name="T47" fmla="*/ 0 h 295"/>
                <a:gd name="T48" fmla="*/ 0 w 180"/>
                <a:gd name="T49" fmla="*/ 0 h 295"/>
                <a:gd name="T50" fmla="*/ 0 w 180"/>
                <a:gd name="T51" fmla="*/ 0 h 295"/>
                <a:gd name="T52" fmla="*/ 0 w 180"/>
                <a:gd name="T53" fmla="*/ 0 h 295"/>
                <a:gd name="T54" fmla="*/ 0 w 180"/>
                <a:gd name="T55" fmla="*/ 0 h 295"/>
                <a:gd name="T56" fmla="*/ 0 w 180"/>
                <a:gd name="T57" fmla="*/ 0 h 295"/>
                <a:gd name="T58" fmla="*/ 0 w 180"/>
                <a:gd name="T59" fmla="*/ 0 h 295"/>
                <a:gd name="T60" fmla="*/ 0 w 180"/>
                <a:gd name="T61" fmla="*/ 0 h 295"/>
                <a:gd name="T62" fmla="*/ 0 w 180"/>
                <a:gd name="T63" fmla="*/ 0 h 295"/>
                <a:gd name="T64" fmla="*/ 0 w 180"/>
                <a:gd name="T65" fmla="*/ 0 h 295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80"/>
                <a:gd name="T100" fmla="*/ 0 h 295"/>
                <a:gd name="T101" fmla="*/ 180 w 180"/>
                <a:gd name="T102" fmla="*/ 295 h 295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80" h="295">
                  <a:moveTo>
                    <a:pt x="180" y="0"/>
                  </a:moveTo>
                  <a:lnTo>
                    <a:pt x="177" y="0"/>
                  </a:lnTo>
                  <a:lnTo>
                    <a:pt x="173" y="0"/>
                  </a:lnTo>
                  <a:lnTo>
                    <a:pt x="165" y="0"/>
                  </a:lnTo>
                  <a:lnTo>
                    <a:pt x="159" y="0"/>
                  </a:lnTo>
                  <a:lnTo>
                    <a:pt x="159" y="10"/>
                  </a:lnTo>
                  <a:lnTo>
                    <a:pt x="159" y="19"/>
                  </a:lnTo>
                  <a:lnTo>
                    <a:pt x="156" y="27"/>
                  </a:lnTo>
                  <a:lnTo>
                    <a:pt x="156" y="36"/>
                  </a:lnTo>
                  <a:lnTo>
                    <a:pt x="150" y="44"/>
                  </a:lnTo>
                  <a:lnTo>
                    <a:pt x="146" y="51"/>
                  </a:lnTo>
                  <a:lnTo>
                    <a:pt x="140" y="59"/>
                  </a:lnTo>
                  <a:lnTo>
                    <a:pt x="135" y="67"/>
                  </a:lnTo>
                  <a:lnTo>
                    <a:pt x="127" y="72"/>
                  </a:lnTo>
                  <a:lnTo>
                    <a:pt x="119" y="78"/>
                  </a:lnTo>
                  <a:lnTo>
                    <a:pt x="110" y="82"/>
                  </a:lnTo>
                  <a:lnTo>
                    <a:pt x="104" y="88"/>
                  </a:lnTo>
                  <a:lnTo>
                    <a:pt x="97" y="91"/>
                  </a:lnTo>
                  <a:lnTo>
                    <a:pt x="87" y="95"/>
                  </a:lnTo>
                  <a:lnTo>
                    <a:pt x="80" y="99"/>
                  </a:lnTo>
                  <a:lnTo>
                    <a:pt x="72" y="103"/>
                  </a:lnTo>
                  <a:lnTo>
                    <a:pt x="59" y="110"/>
                  </a:lnTo>
                  <a:lnTo>
                    <a:pt x="49" y="118"/>
                  </a:lnTo>
                  <a:lnTo>
                    <a:pt x="40" y="128"/>
                  </a:lnTo>
                  <a:lnTo>
                    <a:pt x="30" y="141"/>
                  </a:lnTo>
                  <a:lnTo>
                    <a:pt x="23" y="150"/>
                  </a:lnTo>
                  <a:lnTo>
                    <a:pt x="17" y="162"/>
                  </a:lnTo>
                  <a:lnTo>
                    <a:pt x="13" y="173"/>
                  </a:lnTo>
                  <a:lnTo>
                    <a:pt x="7" y="186"/>
                  </a:lnTo>
                  <a:lnTo>
                    <a:pt x="4" y="200"/>
                  </a:lnTo>
                  <a:lnTo>
                    <a:pt x="2" y="211"/>
                  </a:lnTo>
                  <a:lnTo>
                    <a:pt x="0" y="224"/>
                  </a:lnTo>
                  <a:lnTo>
                    <a:pt x="0" y="240"/>
                  </a:lnTo>
                  <a:lnTo>
                    <a:pt x="0" y="253"/>
                  </a:lnTo>
                  <a:lnTo>
                    <a:pt x="2" y="266"/>
                  </a:lnTo>
                  <a:lnTo>
                    <a:pt x="4" y="280"/>
                  </a:lnTo>
                  <a:lnTo>
                    <a:pt x="7" y="295"/>
                  </a:lnTo>
                  <a:lnTo>
                    <a:pt x="15" y="295"/>
                  </a:lnTo>
                  <a:lnTo>
                    <a:pt x="24" y="295"/>
                  </a:lnTo>
                  <a:lnTo>
                    <a:pt x="21" y="278"/>
                  </a:lnTo>
                  <a:lnTo>
                    <a:pt x="19" y="263"/>
                  </a:lnTo>
                  <a:lnTo>
                    <a:pt x="17" y="247"/>
                  </a:lnTo>
                  <a:lnTo>
                    <a:pt x="21" y="232"/>
                  </a:lnTo>
                  <a:lnTo>
                    <a:pt x="23" y="215"/>
                  </a:lnTo>
                  <a:lnTo>
                    <a:pt x="26" y="202"/>
                  </a:lnTo>
                  <a:lnTo>
                    <a:pt x="30" y="186"/>
                  </a:lnTo>
                  <a:lnTo>
                    <a:pt x="40" y="175"/>
                  </a:lnTo>
                  <a:lnTo>
                    <a:pt x="45" y="160"/>
                  </a:lnTo>
                  <a:lnTo>
                    <a:pt x="55" y="148"/>
                  </a:lnTo>
                  <a:lnTo>
                    <a:pt x="62" y="135"/>
                  </a:lnTo>
                  <a:lnTo>
                    <a:pt x="76" y="128"/>
                  </a:lnTo>
                  <a:lnTo>
                    <a:pt x="87" y="118"/>
                  </a:lnTo>
                  <a:lnTo>
                    <a:pt x="100" y="112"/>
                  </a:lnTo>
                  <a:lnTo>
                    <a:pt x="116" y="109"/>
                  </a:lnTo>
                  <a:lnTo>
                    <a:pt x="133" y="105"/>
                  </a:lnTo>
                  <a:lnTo>
                    <a:pt x="142" y="95"/>
                  </a:lnTo>
                  <a:lnTo>
                    <a:pt x="156" y="84"/>
                  </a:lnTo>
                  <a:lnTo>
                    <a:pt x="165" y="70"/>
                  </a:lnTo>
                  <a:lnTo>
                    <a:pt x="173" y="57"/>
                  </a:lnTo>
                  <a:lnTo>
                    <a:pt x="175" y="50"/>
                  </a:lnTo>
                  <a:lnTo>
                    <a:pt x="177" y="42"/>
                  </a:lnTo>
                  <a:lnTo>
                    <a:pt x="178" y="34"/>
                  </a:lnTo>
                  <a:lnTo>
                    <a:pt x="180" y="27"/>
                  </a:lnTo>
                  <a:lnTo>
                    <a:pt x="180" y="13"/>
                  </a:lnTo>
                  <a:lnTo>
                    <a:pt x="18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3" name="Freeform 40">
              <a:extLst>
                <a:ext uri="{FF2B5EF4-FFF2-40B4-BE49-F238E27FC236}">
                  <a16:creationId xmlns:a16="http://schemas.microsoft.com/office/drawing/2014/main" id="{3F63E03C-4066-709B-3B5D-1E7D214101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1" y="1030"/>
              <a:ext cx="50" cy="64"/>
            </a:xfrm>
            <a:custGeom>
              <a:avLst/>
              <a:gdLst>
                <a:gd name="T0" fmla="*/ 0 w 163"/>
                <a:gd name="T1" fmla="*/ 0 h 226"/>
                <a:gd name="T2" fmla="*/ 0 w 163"/>
                <a:gd name="T3" fmla="*/ 0 h 226"/>
                <a:gd name="T4" fmla="*/ 0 w 163"/>
                <a:gd name="T5" fmla="*/ 0 h 226"/>
                <a:gd name="T6" fmla="*/ 0 w 163"/>
                <a:gd name="T7" fmla="*/ 0 h 226"/>
                <a:gd name="T8" fmla="*/ 0 w 163"/>
                <a:gd name="T9" fmla="*/ 0 h 226"/>
                <a:gd name="T10" fmla="*/ 0 w 163"/>
                <a:gd name="T11" fmla="*/ 0 h 226"/>
                <a:gd name="T12" fmla="*/ 0 w 163"/>
                <a:gd name="T13" fmla="*/ 0 h 226"/>
                <a:gd name="T14" fmla="*/ 0 w 163"/>
                <a:gd name="T15" fmla="*/ 0 h 226"/>
                <a:gd name="T16" fmla="*/ 0 w 163"/>
                <a:gd name="T17" fmla="*/ 0 h 226"/>
                <a:gd name="T18" fmla="*/ 0 w 163"/>
                <a:gd name="T19" fmla="*/ 0 h 226"/>
                <a:gd name="T20" fmla="*/ 0 w 163"/>
                <a:gd name="T21" fmla="*/ 0 h 226"/>
                <a:gd name="T22" fmla="*/ 0 w 163"/>
                <a:gd name="T23" fmla="*/ 0 h 226"/>
                <a:gd name="T24" fmla="*/ 0 w 163"/>
                <a:gd name="T25" fmla="*/ 0 h 226"/>
                <a:gd name="T26" fmla="*/ 0 w 163"/>
                <a:gd name="T27" fmla="*/ 0 h 226"/>
                <a:gd name="T28" fmla="*/ 0 w 163"/>
                <a:gd name="T29" fmla="*/ 0 h 226"/>
                <a:gd name="T30" fmla="*/ 0 w 163"/>
                <a:gd name="T31" fmla="*/ 0 h 226"/>
                <a:gd name="T32" fmla="*/ 0 w 163"/>
                <a:gd name="T33" fmla="*/ 0 h 226"/>
                <a:gd name="T34" fmla="*/ 0 w 163"/>
                <a:gd name="T35" fmla="*/ 0 h 226"/>
                <a:gd name="T36" fmla="*/ 0 w 163"/>
                <a:gd name="T37" fmla="*/ 0 h 226"/>
                <a:gd name="T38" fmla="*/ 0 w 163"/>
                <a:gd name="T39" fmla="*/ 0 h 226"/>
                <a:gd name="T40" fmla="*/ 0 w 163"/>
                <a:gd name="T41" fmla="*/ 0 h 226"/>
                <a:gd name="T42" fmla="*/ 0 w 163"/>
                <a:gd name="T43" fmla="*/ 0 h 226"/>
                <a:gd name="T44" fmla="*/ 0 w 163"/>
                <a:gd name="T45" fmla="*/ 0 h 226"/>
                <a:gd name="T46" fmla="*/ 0 w 163"/>
                <a:gd name="T47" fmla="*/ 0 h 226"/>
                <a:gd name="T48" fmla="*/ 0 w 163"/>
                <a:gd name="T49" fmla="*/ 0 h 226"/>
                <a:gd name="T50" fmla="*/ 0 w 163"/>
                <a:gd name="T51" fmla="*/ 0 h 226"/>
                <a:gd name="T52" fmla="*/ 0 w 163"/>
                <a:gd name="T53" fmla="*/ 0 h 226"/>
                <a:gd name="T54" fmla="*/ 0 w 163"/>
                <a:gd name="T55" fmla="*/ 0 h 226"/>
                <a:gd name="T56" fmla="*/ 0 w 163"/>
                <a:gd name="T57" fmla="*/ 0 h 226"/>
                <a:gd name="T58" fmla="*/ 0 w 163"/>
                <a:gd name="T59" fmla="*/ 0 h 226"/>
                <a:gd name="T60" fmla="*/ 0 w 163"/>
                <a:gd name="T61" fmla="*/ 0 h 226"/>
                <a:gd name="T62" fmla="*/ 0 w 163"/>
                <a:gd name="T63" fmla="*/ 0 h 226"/>
                <a:gd name="T64" fmla="*/ 0 w 163"/>
                <a:gd name="T65" fmla="*/ 0 h 226"/>
                <a:gd name="T66" fmla="*/ 0 w 163"/>
                <a:gd name="T67" fmla="*/ 0 h 22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63"/>
                <a:gd name="T103" fmla="*/ 0 h 226"/>
                <a:gd name="T104" fmla="*/ 163 w 163"/>
                <a:gd name="T105" fmla="*/ 226 h 22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63" h="226">
                  <a:moveTo>
                    <a:pt x="114" y="4"/>
                  </a:moveTo>
                  <a:lnTo>
                    <a:pt x="93" y="0"/>
                  </a:lnTo>
                  <a:lnTo>
                    <a:pt x="76" y="2"/>
                  </a:lnTo>
                  <a:lnTo>
                    <a:pt x="59" y="8"/>
                  </a:lnTo>
                  <a:lnTo>
                    <a:pt x="45" y="17"/>
                  </a:lnTo>
                  <a:lnTo>
                    <a:pt x="32" y="25"/>
                  </a:lnTo>
                  <a:lnTo>
                    <a:pt x="23" y="40"/>
                  </a:lnTo>
                  <a:lnTo>
                    <a:pt x="13" y="53"/>
                  </a:lnTo>
                  <a:lnTo>
                    <a:pt x="7" y="72"/>
                  </a:lnTo>
                  <a:lnTo>
                    <a:pt x="2" y="88"/>
                  </a:lnTo>
                  <a:lnTo>
                    <a:pt x="2" y="107"/>
                  </a:lnTo>
                  <a:lnTo>
                    <a:pt x="0" y="124"/>
                  </a:lnTo>
                  <a:lnTo>
                    <a:pt x="2" y="143"/>
                  </a:lnTo>
                  <a:lnTo>
                    <a:pt x="5" y="158"/>
                  </a:lnTo>
                  <a:lnTo>
                    <a:pt x="13" y="175"/>
                  </a:lnTo>
                  <a:lnTo>
                    <a:pt x="21" y="188"/>
                  </a:lnTo>
                  <a:lnTo>
                    <a:pt x="34" y="202"/>
                  </a:lnTo>
                  <a:lnTo>
                    <a:pt x="38" y="207"/>
                  </a:lnTo>
                  <a:lnTo>
                    <a:pt x="45" y="215"/>
                  </a:lnTo>
                  <a:lnTo>
                    <a:pt x="55" y="221"/>
                  </a:lnTo>
                  <a:lnTo>
                    <a:pt x="62" y="226"/>
                  </a:lnTo>
                  <a:lnTo>
                    <a:pt x="61" y="215"/>
                  </a:lnTo>
                  <a:lnTo>
                    <a:pt x="59" y="207"/>
                  </a:lnTo>
                  <a:lnTo>
                    <a:pt x="53" y="200"/>
                  </a:lnTo>
                  <a:lnTo>
                    <a:pt x="51" y="190"/>
                  </a:lnTo>
                  <a:lnTo>
                    <a:pt x="45" y="183"/>
                  </a:lnTo>
                  <a:lnTo>
                    <a:pt x="42" y="175"/>
                  </a:lnTo>
                  <a:lnTo>
                    <a:pt x="38" y="168"/>
                  </a:lnTo>
                  <a:lnTo>
                    <a:pt x="34" y="162"/>
                  </a:lnTo>
                  <a:lnTo>
                    <a:pt x="28" y="152"/>
                  </a:lnTo>
                  <a:lnTo>
                    <a:pt x="24" y="145"/>
                  </a:lnTo>
                  <a:lnTo>
                    <a:pt x="21" y="137"/>
                  </a:lnTo>
                  <a:lnTo>
                    <a:pt x="19" y="130"/>
                  </a:lnTo>
                  <a:lnTo>
                    <a:pt x="17" y="122"/>
                  </a:lnTo>
                  <a:lnTo>
                    <a:pt x="17" y="114"/>
                  </a:lnTo>
                  <a:lnTo>
                    <a:pt x="19" y="105"/>
                  </a:lnTo>
                  <a:lnTo>
                    <a:pt x="24" y="95"/>
                  </a:lnTo>
                  <a:lnTo>
                    <a:pt x="24" y="86"/>
                  </a:lnTo>
                  <a:lnTo>
                    <a:pt x="26" y="78"/>
                  </a:lnTo>
                  <a:lnTo>
                    <a:pt x="30" y="69"/>
                  </a:lnTo>
                  <a:lnTo>
                    <a:pt x="34" y="61"/>
                  </a:lnTo>
                  <a:lnTo>
                    <a:pt x="43" y="48"/>
                  </a:lnTo>
                  <a:lnTo>
                    <a:pt x="59" y="38"/>
                  </a:lnTo>
                  <a:lnTo>
                    <a:pt x="66" y="34"/>
                  </a:lnTo>
                  <a:lnTo>
                    <a:pt x="72" y="33"/>
                  </a:lnTo>
                  <a:lnTo>
                    <a:pt x="81" y="33"/>
                  </a:lnTo>
                  <a:lnTo>
                    <a:pt x="89" y="36"/>
                  </a:lnTo>
                  <a:lnTo>
                    <a:pt x="95" y="38"/>
                  </a:lnTo>
                  <a:lnTo>
                    <a:pt x="102" y="46"/>
                  </a:lnTo>
                  <a:lnTo>
                    <a:pt x="110" y="52"/>
                  </a:lnTo>
                  <a:lnTo>
                    <a:pt x="116" y="63"/>
                  </a:lnTo>
                  <a:lnTo>
                    <a:pt x="120" y="67"/>
                  </a:lnTo>
                  <a:lnTo>
                    <a:pt x="127" y="72"/>
                  </a:lnTo>
                  <a:lnTo>
                    <a:pt x="135" y="72"/>
                  </a:lnTo>
                  <a:lnTo>
                    <a:pt x="148" y="72"/>
                  </a:lnTo>
                  <a:lnTo>
                    <a:pt x="156" y="61"/>
                  </a:lnTo>
                  <a:lnTo>
                    <a:pt x="161" y="52"/>
                  </a:lnTo>
                  <a:lnTo>
                    <a:pt x="161" y="40"/>
                  </a:lnTo>
                  <a:lnTo>
                    <a:pt x="163" y="34"/>
                  </a:lnTo>
                  <a:lnTo>
                    <a:pt x="159" y="25"/>
                  </a:lnTo>
                  <a:lnTo>
                    <a:pt x="154" y="21"/>
                  </a:lnTo>
                  <a:lnTo>
                    <a:pt x="146" y="17"/>
                  </a:lnTo>
                  <a:lnTo>
                    <a:pt x="139" y="15"/>
                  </a:lnTo>
                  <a:lnTo>
                    <a:pt x="131" y="12"/>
                  </a:lnTo>
                  <a:lnTo>
                    <a:pt x="123" y="10"/>
                  </a:lnTo>
                  <a:lnTo>
                    <a:pt x="116" y="8"/>
                  </a:lnTo>
                  <a:lnTo>
                    <a:pt x="114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4" name="Freeform 41">
              <a:extLst>
                <a:ext uri="{FF2B5EF4-FFF2-40B4-BE49-F238E27FC236}">
                  <a16:creationId xmlns:a16="http://schemas.microsoft.com/office/drawing/2014/main" id="{7078C9CB-5CF1-A2E7-DF9F-6744DB8E22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69" y="980"/>
              <a:ext cx="26" cy="48"/>
            </a:xfrm>
            <a:custGeom>
              <a:avLst/>
              <a:gdLst>
                <a:gd name="T0" fmla="*/ 0 w 84"/>
                <a:gd name="T1" fmla="*/ 0 h 167"/>
                <a:gd name="T2" fmla="*/ 0 w 84"/>
                <a:gd name="T3" fmla="*/ 0 h 167"/>
                <a:gd name="T4" fmla="*/ 0 w 84"/>
                <a:gd name="T5" fmla="*/ 0 h 167"/>
                <a:gd name="T6" fmla="*/ 0 w 84"/>
                <a:gd name="T7" fmla="*/ 0 h 167"/>
                <a:gd name="T8" fmla="*/ 0 w 84"/>
                <a:gd name="T9" fmla="*/ 0 h 167"/>
                <a:gd name="T10" fmla="*/ 0 w 84"/>
                <a:gd name="T11" fmla="*/ 0 h 167"/>
                <a:gd name="T12" fmla="*/ 0 w 84"/>
                <a:gd name="T13" fmla="*/ 0 h 167"/>
                <a:gd name="T14" fmla="*/ 0 w 84"/>
                <a:gd name="T15" fmla="*/ 0 h 167"/>
                <a:gd name="T16" fmla="*/ 0 w 84"/>
                <a:gd name="T17" fmla="*/ 0 h 167"/>
                <a:gd name="T18" fmla="*/ 0 w 84"/>
                <a:gd name="T19" fmla="*/ 0 h 167"/>
                <a:gd name="T20" fmla="*/ 0 w 84"/>
                <a:gd name="T21" fmla="*/ 0 h 167"/>
                <a:gd name="T22" fmla="*/ 0 w 84"/>
                <a:gd name="T23" fmla="*/ 0 h 167"/>
                <a:gd name="T24" fmla="*/ 0 w 84"/>
                <a:gd name="T25" fmla="*/ 0 h 167"/>
                <a:gd name="T26" fmla="*/ 0 w 84"/>
                <a:gd name="T27" fmla="*/ 0 h 167"/>
                <a:gd name="T28" fmla="*/ 0 w 84"/>
                <a:gd name="T29" fmla="*/ 0 h 167"/>
                <a:gd name="T30" fmla="*/ 0 w 84"/>
                <a:gd name="T31" fmla="*/ 0 h 167"/>
                <a:gd name="T32" fmla="*/ 0 w 84"/>
                <a:gd name="T33" fmla="*/ 0 h 167"/>
                <a:gd name="T34" fmla="*/ 0 w 84"/>
                <a:gd name="T35" fmla="*/ 0 h 167"/>
                <a:gd name="T36" fmla="*/ 0 w 84"/>
                <a:gd name="T37" fmla="*/ 0 h 167"/>
                <a:gd name="T38" fmla="*/ 0 w 84"/>
                <a:gd name="T39" fmla="*/ 0 h 167"/>
                <a:gd name="T40" fmla="*/ 0 w 84"/>
                <a:gd name="T41" fmla="*/ 0 h 167"/>
                <a:gd name="T42" fmla="*/ 0 w 84"/>
                <a:gd name="T43" fmla="*/ 0 h 167"/>
                <a:gd name="T44" fmla="*/ 0 w 84"/>
                <a:gd name="T45" fmla="*/ 0 h 167"/>
                <a:gd name="T46" fmla="*/ 0 w 84"/>
                <a:gd name="T47" fmla="*/ 0 h 167"/>
                <a:gd name="T48" fmla="*/ 0 w 84"/>
                <a:gd name="T49" fmla="*/ 0 h 167"/>
                <a:gd name="T50" fmla="*/ 0 w 84"/>
                <a:gd name="T51" fmla="*/ 0 h 167"/>
                <a:gd name="T52" fmla="*/ 0 w 84"/>
                <a:gd name="T53" fmla="*/ 0 h 167"/>
                <a:gd name="T54" fmla="*/ 0 w 84"/>
                <a:gd name="T55" fmla="*/ 0 h 167"/>
                <a:gd name="T56" fmla="*/ 0 w 84"/>
                <a:gd name="T57" fmla="*/ 0 h 167"/>
                <a:gd name="T58" fmla="*/ 0 w 84"/>
                <a:gd name="T59" fmla="*/ 0 h 167"/>
                <a:gd name="T60" fmla="*/ 0 w 84"/>
                <a:gd name="T61" fmla="*/ 0 h 167"/>
                <a:gd name="T62" fmla="*/ 0 w 84"/>
                <a:gd name="T63" fmla="*/ 0 h 167"/>
                <a:gd name="T64" fmla="*/ 0 w 84"/>
                <a:gd name="T65" fmla="*/ 0 h 167"/>
                <a:gd name="T66" fmla="*/ 0 w 84"/>
                <a:gd name="T67" fmla="*/ 0 h 167"/>
                <a:gd name="T68" fmla="*/ 0 w 84"/>
                <a:gd name="T69" fmla="*/ 0 h 167"/>
                <a:gd name="T70" fmla="*/ 0 w 84"/>
                <a:gd name="T71" fmla="*/ 0 h 167"/>
                <a:gd name="T72" fmla="*/ 0 w 84"/>
                <a:gd name="T73" fmla="*/ 0 h 167"/>
                <a:gd name="T74" fmla="*/ 0 w 84"/>
                <a:gd name="T75" fmla="*/ 0 h 167"/>
                <a:gd name="T76" fmla="*/ 0 w 84"/>
                <a:gd name="T77" fmla="*/ 0 h 167"/>
                <a:gd name="T78" fmla="*/ 0 w 84"/>
                <a:gd name="T79" fmla="*/ 0 h 167"/>
                <a:gd name="T80" fmla="*/ 0 w 84"/>
                <a:gd name="T81" fmla="*/ 0 h 167"/>
                <a:gd name="T82" fmla="*/ 0 w 84"/>
                <a:gd name="T83" fmla="*/ 0 h 167"/>
                <a:gd name="T84" fmla="*/ 0 w 84"/>
                <a:gd name="T85" fmla="*/ 0 h 167"/>
                <a:gd name="T86" fmla="*/ 0 w 84"/>
                <a:gd name="T87" fmla="*/ 0 h 167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4"/>
                <a:gd name="T133" fmla="*/ 0 h 167"/>
                <a:gd name="T134" fmla="*/ 84 w 84"/>
                <a:gd name="T135" fmla="*/ 167 h 167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4" h="167">
                  <a:moveTo>
                    <a:pt x="78" y="0"/>
                  </a:moveTo>
                  <a:lnTo>
                    <a:pt x="74" y="0"/>
                  </a:lnTo>
                  <a:lnTo>
                    <a:pt x="71" y="0"/>
                  </a:lnTo>
                  <a:lnTo>
                    <a:pt x="63" y="0"/>
                  </a:lnTo>
                  <a:lnTo>
                    <a:pt x="57" y="0"/>
                  </a:lnTo>
                  <a:lnTo>
                    <a:pt x="59" y="7"/>
                  </a:lnTo>
                  <a:lnTo>
                    <a:pt x="61" y="17"/>
                  </a:lnTo>
                  <a:lnTo>
                    <a:pt x="61" y="26"/>
                  </a:lnTo>
                  <a:lnTo>
                    <a:pt x="61" y="36"/>
                  </a:lnTo>
                  <a:lnTo>
                    <a:pt x="57" y="43"/>
                  </a:lnTo>
                  <a:lnTo>
                    <a:pt x="57" y="53"/>
                  </a:lnTo>
                  <a:lnTo>
                    <a:pt x="54" y="60"/>
                  </a:lnTo>
                  <a:lnTo>
                    <a:pt x="52" y="70"/>
                  </a:lnTo>
                  <a:lnTo>
                    <a:pt x="42" y="85"/>
                  </a:lnTo>
                  <a:lnTo>
                    <a:pt x="31" y="98"/>
                  </a:lnTo>
                  <a:lnTo>
                    <a:pt x="23" y="102"/>
                  </a:lnTo>
                  <a:lnTo>
                    <a:pt x="16" y="110"/>
                  </a:lnTo>
                  <a:lnTo>
                    <a:pt x="8" y="116"/>
                  </a:lnTo>
                  <a:lnTo>
                    <a:pt x="0" y="121"/>
                  </a:lnTo>
                  <a:lnTo>
                    <a:pt x="0" y="123"/>
                  </a:lnTo>
                  <a:lnTo>
                    <a:pt x="4" y="129"/>
                  </a:lnTo>
                  <a:lnTo>
                    <a:pt x="6" y="135"/>
                  </a:lnTo>
                  <a:lnTo>
                    <a:pt x="10" y="144"/>
                  </a:lnTo>
                  <a:lnTo>
                    <a:pt x="14" y="150"/>
                  </a:lnTo>
                  <a:lnTo>
                    <a:pt x="16" y="159"/>
                  </a:lnTo>
                  <a:lnTo>
                    <a:pt x="19" y="163"/>
                  </a:lnTo>
                  <a:lnTo>
                    <a:pt x="21" y="167"/>
                  </a:lnTo>
                  <a:lnTo>
                    <a:pt x="31" y="161"/>
                  </a:lnTo>
                  <a:lnTo>
                    <a:pt x="40" y="157"/>
                  </a:lnTo>
                  <a:lnTo>
                    <a:pt x="48" y="150"/>
                  </a:lnTo>
                  <a:lnTo>
                    <a:pt x="57" y="142"/>
                  </a:lnTo>
                  <a:lnTo>
                    <a:pt x="61" y="131"/>
                  </a:lnTo>
                  <a:lnTo>
                    <a:pt x="69" y="121"/>
                  </a:lnTo>
                  <a:lnTo>
                    <a:pt x="73" y="108"/>
                  </a:lnTo>
                  <a:lnTo>
                    <a:pt x="76" y="98"/>
                  </a:lnTo>
                  <a:lnTo>
                    <a:pt x="78" y="85"/>
                  </a:lnTo>
                  <a:lnTo>
                    <a:pt x="80" y="70"/>
                  </a:lnTo>
                  <a:lnTo>
                    <a:pt x="82" y="57"/>
                  </a:lnTo>
                  <a:lnTo>
                    <a:pt x="84" y="45"/>
                  </a:lnTo>
                  <a:lnTo>
                    <a:pt x="82" y="32"/>
                  </a:lnTo>
                  <a:lnTo>
                    <a:pt x="80" y="19"/>
                  </a:lnTo>
                  <a:lnTo>
                    <a:pt x="80" y="7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5" name="Freeform 42">
              <a:extLst>
                <a:ext uri="{FF2B5EF4-FFF2-40B4-BE49-F238E27FC236}">
                  <a16:creationId xmlns:a16="http://schemas.microsoft.com/office/drawing/2014/main" id="{C2B91697-C49F-F905-6B5D-0F926D779F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57" y="1054"/>
              <a:ext cx="37" cy="71"/>
            </a:xfrm>
            <a:custGeom>
              <a:avLst/>
              <a:gdLst>
                <a:gd name="T0" fmla="*/ 0 w 122"/>
                <a:gd name="T1" fmla="*/ 0 h 251"/>
                <a:gd name="T2" fmla="*/ 0 w 122"/>
                <a:gd name="T3" fmla="*/ 0 h 251"/>
                <a:gd name="T4" fmla="*/ 0 w 122"/>
                <a:gd name="T5" fmla="*/ 0 h 251"/>
                <a:gd name="T6" fmla="*/ 0 w 122"/>
                <a:gd name="T7" fmla="*/ 0 h 251"/>
                <a:gd name="T8" fmla="*/ 0 w 122"/>
                <a:gd name="T9" fmla="*/ 0 h 251"/>
                <a:gd name="T10" fmla="*/ 0 w 122"/>
                <a:gd name="T11" fmla="*/ 0 h 251"/>
                <a:gd name="T12" fmla="*/ 0 w 122"/>
                <a:gd name="T13" fmla="*/ 0 h 251"/>
                <a:gd name="T14" fmla="*/ 0 w 122"/>
                <a:gd name="T15" fmla="*/ 0 h 251"/>
                <a:gd name="T16" fmla="*/ 0 w 122"/>
                <a:gd name="T17" fmla="*/ 0 h 251"/>
                <a:gd name="T18" fmla="*/ 0 w 122"/>
                <a:gd name="T19" fmla="*/ 0 h 251"/>
                <a:gd name="T20" fmla="*/ 0 w 122"/>
                <a:gd name="T21" fmla="*/ 0 h 251"/>
                <a:gd name="T22" fmla="*/ 0 w 122"/>
                <a:gd name="T23" fmla="*/ 0 h 251"/>
                <a:gd name="T24" fmla="*/ 0 w 122"/>
                <a:gd name="T25" fmla="*/ 0 h 251"/>
                <a:gd name="T26" fmla="*/ 0 w 122"/>
                <a:gd name="T27" fmla="*/ 0 h 251"/>
                <a:gd name="T28" fmla="*/ 0 w 122"/>
                <a:gd name="T29" fmla="*/ 0 h 251"/>
                <a:gd name="T30" fmla="*/ 0 w 122"/>
                <a:gd name="T31" fmla="*/ 0 h 251"/>
                <a:gd name="T32" fmla="*/ 0 w 122"/>
                <a:gd name="T33" fmla="*/ 0 h 251"/>
                <a:gd name="T34" fmla="*/ 0 w 122"/>
                <a:gd name="T35" fmla="*/ 0 h 251"/>
                <a:gd name="T36" fmla="*/ 0 w 122"/>
                <a:gd name="T37" fmla="*/ 0 h 251"/>
                <a:gd name="T38" fmla="*/ 0 w 122"/>
                <a:gd name="T39" fmla="*/ 0 h 251"/>
                <a:gd name="T40" fmla="*/ 0 w 122"/>
                <a:gd name="T41" fmla="*/ 0 h 251"/>
                <a:gd name="T42" fmla="*/ 0 w 122"/>
                <a:gd name="T43" fmla="*/ 0 h 251"/>
                <a:gd name="T44" fmla="*/ 0 w 122"/>
                <a:gd name="T45" fmla="*/ 0 h 251"/>
                <a:gd name="T46" fmla="*/ 0 w 122"/>
                <a:gd name="T47" fmla="*/ 0 h 251"/>
                <a:gd name="T48" fmla="*/ 0 w 122"/>
                <a:gd name="T49" fmla="*/ 0 h 251"/>
                <a:gd name="T50" fmla="*/ 0 w 122"/>
                <a:gd name="T51" fmla="*/ 0 h 251"/>
                <a:gd name="T52" fmla="*/ 0 w 122"/>
                <a:gd name="T53" fmla="*/ 0 h 251"/>
                <a:gd name="T54" fmla="*/ 0 w 122"/>
                <a:gd name="T55" fmla="*/ 0 h 251"/>
                <a:gd name="T56" fmla="*/ 0 w 122"/>
                <a:gd name="T57" fmla="*/ 0 h 251"/>
                <a:gd name="T58" fmla="*/ 0 w 122"/>
                <a:gd name="T59" fmla="*/ 0 h 251"/>
                <a:gd name="T60" fmla="*/ 0 w 122"/>
                <a:gd name="T61" fmla="*/ 0 h 251"/>
                <a:gd name="T62" fmla="*/ 0 w 122"/>
                <a:gd name="T63" fmla="*/ 0 h 251"/>
                <a:gd name="T64" fmla="*/ 0 w 122"/>
                <a:gd name="T65" fmla="*/ 0 h 251"/>
                <a:gd name="T66" fmla="*/ 0 w 122"/>
                <a:gd name="T67" fmla="*/ 0 h 251"/>
                <a:gd name="T68" fmla="*/ 0 w 122"/>
                <a:gd name="T69" fmla="*/ 0 h 251"/>
                <a:gd name="T70" fmla="*/ 0 w 122"/>
                <a:gd name="T71" fmla="*/ 0 h 251"/>
                <a:gd name="T72" fmla="*/ 0 w 122"/>
                <a:gd name="T73" fmla="*/ 0 h 251"/>
                <a:gd name="T74" fmla="*/ 0 w 122"/>
                <a:gd name="T75" fmla="*/ 0 h 251"/>
                <a:gd name="T76" fmla="*/ 0 w 122"/>
                <a:gd name="T77" fmla="*/ 0 h 251"/>
                <a:gd name="T78" fmla="*/ 0 w 122"/>
                <a:gd name="T79" fmla="*/ 0 h 251"/>
                <a:gd name="T80" fmla="*/ 0 w 122"/>
                <a:gd name="T81" fmla="*/ 0 h 251"/>
                <a:gd name="T82" fmla="*/ 0 w 122"/>
                <a:gd name="T83" fmla="*/ 0 h 251"/>
                <a:gd name="T84" fmla="*/ 0 w 122"/>
                <a:gd name="T85" fmla="*/ 0 h 251"/>
                <a:gd name="T86" fmla="*/ 0 w 122"/>
                <a:gd name="T87" fmla="*/ 0 h 251"/>
                <a:gd name="T88" fmla="*/ 0 w 122"/>
                <a:gd name="T89" fmla="*/ 0 h 251"/>
                <a:gd name="T90" fmla="*/ 0 w 122"/>
                <a:gd name="T91" fmla="*/ 0 h 251"/>
                <a:gd name="T92" fmla="*/ 0 w 122"/>
                <a:gd name="T93" fmla="*/ 0 h 251"/>
                <a:gd name="T94" fmla="*/ 0 w 122"/>
                <a:gd name="T95" fmla="*/ 0 h 251"/>
                <a:gd name="T96" fmla="*/ 0 w 122"/>
                <a:gd name="T97" fmla="*/ 0 h 251"/>
                <a:gd name="T98" fmla="*/ 0 w 122"/>
                <a:gd name="T99" fmla="*/ 0 h 251"/>
                <a:gd name="T100" fmla="*/ 0 w 122"/>
                <a:gd name="T101" fmla="*/ 0 h 251"/>
                <a:gd name="T102" fmla="*/ 0 w 122"/>
                <a:gd name="T103" fmla="*/ 0 h 251"/>
                <a:gd name="T104" fmla="*/ 0 w 122"/>
                <a:gd name="T105" fmla="*/ 0 h 251"/>
                <a:gd name="T106" fmla="*/ 0 w 122"/>
                <a:gd name="T107" fmla="*/ 0 h 251"/>
                <a:gd name="T108" fmla="*/ 0 w 122"/>
                <a:gd name="T109" fmla="*/ 0 h 251"/>
                <a:gd name="T110" fmla="*/ 0 w 122"/>
                <a:gd name="T111" fmla="*/ 0 h 251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22"/>
                <a:gd name="T169" fmla="*/ 0 h 251"/>
                <a:gd name="T170" fmla="*/ 122 w 122"/>
                <a:gd name="T171" fmla="*/ 251 h 251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22" h="251">
                  <a:moveTo>
                    <a:pt x="48" y="2"/>
                  </a:moveTo>
                  <a:lnTo>
                    <a:pt x="35" y="0"/>
                  </a:lnTo>
                  <a:lnTo>
                    <a:pt x="25" y="4"/>
                  </a:lnTo>
                  <a:lnTo>
                    <a:pt x="17" y="10"/>
                  </a:lnTo>
                  <a:lnTo>
                    <a:pt x="12" y="19"/>
                  </a:lnTo>
                  <a:lnTo>
                    <a:pt x="6" y="27"/>
                  </a:lnTo>
                  <a:lnTo>
                    <a:pt x="2" y="38"/>
                  </a:lnTo>
                  <a:lnTo>
                    <a:pt x="0" y="50"/>
                  </a:lnTo>
                  <a:lnTo>
                    <a:pt x="2" y="63"/>
                  </a:lnTo>
                  <a:lnTo>
                    <a:pt x="2" y="76"/>
                  </a:lnTo>
                  <a:lnTo>
                    <a:pt x="6" y="88"/>
                  </a:lnTo>
                  <a:lnTo>
                    <a:pt x="8" y="101"/>
                  </a:lnTo>
                  <a:lnTo>
                    <a:pt x="14" y="114"/>
                  </a:lnTo>
                  <a:lnTo>
                    <a:pt x="17" y="124"/>
                  </a:lnTo>
                  <a:lnTo>
                    <a:pt x="25" y="135"/>
                  </a:lnTo>
                  <a:lnTo>
                    <a:pt x="31" y="143"/>
                  </a:lnTo>
                  <a:lnTo>
                    <a:pt x="38" y="152"/>
                  </a:lnTo>
                  <a:lnTo>
                    <a:pt x="50" y="162"/>
                  </a:lnTo>
                  <a:lnTo>
                    <a:pt x="61" y="171"/>
                  </a:lnTo>
                  <a:lnTo>
                    <a:pt x="73" y="183"/>
                  </a:lnTo>
                  <a:lnTo>
                    <a:pt x="82" y="194"/>
                  </a:lnTo>
                  <a:lnTo>
                    <a:pt x="90" y="207"/>
                  </a:lnTo>
                  <a:lnTo>
                    <a:pt x="95" y="219"/>
                  </a:lnTo>
                  <a:lnTo>
                    <a:pt x="97" y="226"/>
                  </a:lnTo>
                  <a:lnTo>
                    <a:pt x="99" y="232"/>
                  </a:lnTo>
                  <a:lnTo>
                    <a:pt x="99" y="242"/>
                  </a:lnTo>
                  <a:lnTo>
                    <a:pt x="101" y="249"/>
                  </a:lnTo>
                  <a:lnTo>
                    <a:pt x="109" y="249"/>
                  </a:lnTo>
                  <a:lnTo>
                    <a:pt x="118" y="251"/>
                  </a:lnTo>
                  <a:lnTo>
                    <a:pt x="122" y="234"/>
                  </a:lnTo>
                  <a:lnTo>
                    <a:pt x="122" y="221"/>
                  </a:lnTo>
                  <a:lnTo>
                    <a:pt x="118" y="207"/>
                  </a:lnTo>
                  <a:lnTo>
                    <a:pt x="112" y="196"/>
                  </a:lnTo>
                  <a:lnTo>
                    <a:pt x="105" y="184"/>
                  </a:lnTo>
                  <a:lnTo>
                    <a:pt x="97" y="175"/>
                  </a:lnTo>
                  <a:lnTo>
                    <a:pt x="88" y="165"/>
                  </a:lnTo>
                  <a:lnTo>
                    <a:pt x="80" y="158"/>
                  </a:lnTo>
                  <a:lnTo>
                    <a:pt x="69" y="148"/>
                  </a:lnTo>
                  <a:lnTo>
                    <a:pt x="61" y="139"/>
                  </a:lnTo>
                  <a:lnTo>
                    <a:pt x="52" y="127"/>
                  </a:lnTo>
                  <a:lnTo>
                    <a:pt x="46" y="120"/>
                  </a:lnTo>
                  <a:lnTo>
                    <a:pt x="40" y="107"/>
                  </a:lnTo>
                  <a:lnTo>
                    <a:pt x="40" y="95"/>
                  </a:lnTo>
                  <a:lnTo>
                    <a:pt x="42" y="82"/>
                  </a:lnTo>
                  <a:lnTo>
                    <a:pt x="48" y="69"/>
                  </a:lnTo>
                  <a:lnTo>
                    <a:pt x="59" y="67"/>
                  </a:lnTo>
                  <a:lnTo>
                    <a:pt x="69" y="67"/>
                  </a:lnTo>
                  <a:lnTo>
                    <a:pt x="76" y="63"/>
                  </a:lnTo>
                  <a:lnTo>
                    <a:pt x="82" y="59"/>
                  </a:lnTo>
                  <a:lnTo>
                    <a:pt x="86" y="48"/>
                  </a:lnTo>
                  <a:lnTo>
                    <a:pt x="84" y="36"/>
                  </a:lnTo>
                  <a:lnTo>
                    <a:pt x="76" y="23"/>
                  </a:lnTo>
                  <a:lnTo>
                    <a:pt x="67" y="11"/>
                  </a:lnTo>
                  <a:lnTo>
                    <a:pt x="57" y="4"/>
                  </a:lnTo>
                  <a:lnTo>
                    <a:pt x="48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6" name="Freeform 43">
              <a:extLst>
                <a:ext uri="{FF2B5EF4-FFF2-40B4-BE49-F238E27FC236}">
                  <a16:creationId xmlns:a16="http://schemas.microsoft.com/office/drawing/2014/main" id="{59006BA7-3B01-DD5F-1033-7DD173752E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4" y="1096"/>
              <a:ext cx="58" cy="88"/>
            </a:xfrm>
            <a:custGeom>
              <a:avLst/>
              <a:gdLst>
                <a:gd name="T0" fmla="*/ 0 w 190"/>
                <a:gd name="T1" fmla="*/ 0 h 314"/>
                <a:gd name="T2" fmla="*/ 0 w 190"/>
                <a:gd name="T3" fmla="*/ 0 h 314"/>
                <a:gd name="T4" fmla="*/ 0 w 190"/>
                <a:gd name="T5" fmla="*/ 0 h 314"/>
                <a:gd name="T6" fmla="*/ 0 w 190"/>
                <a:gd name="T7" fmla="*/ 0 h 314"/>
                <a:gd name="T8" fmla="*/ 0 w 190"/>
                <a:gd name="T9" fmla="*/ 0 h 314"/>
                <a:gd name="T10" fmla="*/ 0 w 190"/>
                <a:gd name="T11" fmla="*/ 0 h 314"/>
                <a:gd name="T12" fmla="*/ 0 w 190"/>
                <a:gd name="T13" fmla="*/ 0 h 314"/>
                <a:gd name="T14" fmla="*/ 0 w 190"/>
                <a:gd name="T15" fmla="*/ 0 h 314"/>
                <a:gd name="T16" fmla="*/ 0 w 190"/>
                <a:gd name="T17" fmla="*/ 0 h 314"/>
                <a:gd name="T18" fmla="*/ 0 w 190"/>
                <a:gd name="T19" fmla="*/ 0 h 314"/>
                <a:gd name="T20" fmla="*/ 0 w 190"/>
                <a:gd name="T21" fmla="*/ 0 h 314"/>
                <a:gd name="T22" fmla="*/ 0 w 190"/>
                <a:gd name="T23" fmla="*/ 0 h 314"/>
                <a:gd name="T24" fmla="*/ 0 w 190"/>
                <a:gd name="T25" fmla="*/ 0 h 314"/>
                <a:gd name="T26" fmla="*/ 0 w 190"/>
                <a:gd name="T27" fmla="*/ 0 h 314"/>
                <a:gd name="T28" fmla="*/ 0 w 190"/>
                <a:gd name="T29" fmla="*/ 0 h 314"/>
                <a:gd name="T30" fmla="*/ 0 w 190"/>
                <a:gd name="T31" fmla="*/ 0 h 314"/>
                <a:gd name="T32" fmla="*/ 0 w 190"/>
                <a:gd name="T33" fmla="*/ 0 h 314"/>
                <a:gd name="T34" fmla="*/ 0 w 190"/>
                <a:gd name="T35" fmla="*/ 0 h 314"/>
                <a:gd name="T36" fmla="*/ 0 w 190"/>
                <a:gd name="T37" fmla="*/ 0 h 314"/>
                <a:gd name="T38" fmla="*/ 0 w 190"/>
                <a:gd name="T39" fmla="*/ 0 h 314"/>
                <a:gd name="T40" fmla="*/ 0 w 190"/>
                <a:gd name="T41" fmla="*/ 0 h 314"/>
                <a:gd name="T42" fmla="*/ 0 w 190"/>
                <a:gd name="T43" fmla="*/ 0 h 314"/>
                <a:gd name="T44" fmla="*/ 0 w 190"/>
                <a:gd name="T45" fmla="*/ 0 h 314"/>
                <a:gd name="T46" fmla="*/ 0 w 190"/>
                <a:gd name="T47" fmla="*/ 0 h 314"/>
                <a:gd name="T48" fmla="*/ 0 w 190"/>
                <a:gd name="T49" fmla="*/ 0 h 314"/>
                <a:gd name="T50" fmla="*/ 0 w 190"/>
                <a:gd name="T51" fmla="*/ 0 h 314"/>
                <a:gd name="T52" fmla="*/ 0 w 190"/>
                <a:gd name="T53" fmla="*/ 0 h 314"/>
                <a:gd name="T54" fmla="*/ 0 w 190"/>
                <a:gd name="T55" fmla="*/ 0 h 314"/>
                <a:gd name="T56" fmla="*/ 0 w 190"/>
                <a:gd name="T57" fmla="*/ 0 h 314"/>
                <a:gd name="T58" fmla="*/ 0 w 190"/>
                <a:gd name="T59" fmla="*/ 0 h 314"/>
                <a:gd name="T60" fmla="*/ 0 w 190"/>
                <a:gd name="T61" fmla="*/ 0 h 314"/>
                <a:gd name="T62" fmla="*/ 0 w 190"/>
                <a:gd name="T63" fmla="*/ 0 h 314"/>
                <a:gd name="T64" fmla="*/ 0 w 190"/>
                <a:gd name="T65" fmla="*/ 0 h 314"/>
                <a:gd name="T66" fmla="*/ 0 w 190"/>
                <a:gd name="T67" fmla="*/ 0 h 314"/>
                <a:gd name="T68" fmla="*/ 0 w 190"/>
                <a:gd name="T69" fmla="*/ 0 h 314"/>
                <a:gd name="T70" fmla="*/ 0 w 190"/>
                <a:gd name="T71" fmla="*/ 0 h 314"/>
                <a:gd name="T72" fmla="*/ 0 w 190"/>
                <a:gd name="T73" fmla="*/ 0 h 314"/>
                <a:gd name="T74" fmla="*/ 0 w 190"/>
                <a:gd name="T75" fmla="*/ 0 h 314"/>
                <a:gd name="T76" fmla="*/ 0 w 190"/>
                <a:gd name="T77" fmla="*/ 0 h 314"/>
                <a:gd name="T78" fmla="*/ 0 w 190"/>
                <a:gd name="T79" fmla="*/ 0 h 314"/>
                <a:gd name="T80" fmla="*/ 0 w 190"/>
                <a:gd name="T81" fmla="*/ 0 h 314"/>
                <a:gd name="T82" fmla="*/ 0 w 190"/>
                <a:gd name="T83" fmla="*/ 0 h 314"/>
                <a:gd name="T84" fmla="*/ 0 w 190"/>
                <a:gd name="T85" fmla="*/ 0 h 314"/>
                <a:gd name="T86" fmla="*/ 0 w 190"/>
                <a:gd name="T87" fmla="*/ 0 h 31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90"/>
                <a:gd name="T133" fmla="*/ 0 h 314"/>
                <a:gd name="T134" fmla="*/ 190 w 190"/>
                <a:gd name="T135" fmla="*/ 314 h 314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90" h="314">
                  <a:moveTo>
                    <a:pt x="123" y="4"/>
                  </a:moveTo>
                  <a:lnTo>
                    <a:pt x="104" y="0"/>
                  </a:lnTo>
                  <a:lnTo>
                    <a:pt x="89" y="0"/>
                  </a:lnTo>
                  <a:lnTo>
                    <a:pt x="74" y="0"/>
                  </a:lnTo>
                  <a:lnTo>
                    <a:pt x="62" y="6"/>
                  </a:lnTo>
                  <a:lnTo>
                    <a:pt x="49" y="10"/>
                  </a:lnTo>
                  <a:lnTo>
                    <a:pt x="40" y="15"/>
                  </a:lnTo>
                  <a:lnTo>
                    <a:pt x="30" y="25"/>
                  </a:lnTo>
                  <a:lnTo>
                    <a:pt x="23" y="36"/>
                  </a:lnTo>
                  <a:lnTo>
                    <a:pt x="15" y="46"/>
                  </a:lnTo>
                  <a:lnTo>
                    <a:pt x="9" y="59"/>
                  </a:lnTo>
                  <a:lnTo>
                    <a:pt x="4" y="73"/>
                  </a:lnTo>
                  <a:lnTo>
                    <a:pt x="4" y="88"/>
                  </a:lnTo>
                  <a:lnTo>
                    <a:pt x="0" y="101"/>
                  </a:lnTo>
                  <a:lnTo>
                    <a:pt x="0" y="118"/>
                  </a:lnTo>
                  <a:lnTo>
                    <a:pt x="0" y="133"/>
                  </a:lnTo>
                  <a:lnTo>
                    <a:pt x="4" y="152"/>
                  </a:lnTo>
                  <a:lnTo>
                    <a:pt x="4" y="158"/>
                  </a:lnTo>
                  <a:lnTo>
                    <a:pt x="7" y="166"/>
                  </a:lnTo>
                  <a:lnTo>
                    <a:pt x="9" y="175"/>
                  </a:lnTo>
                  <a:lnTo>
                    <a:pt x="15" y="183"/>
                  </a:lnTo>
                  <a:lnTo>
                    <a:pt x="24" y="194"/>
                  </a:lnTo>
                  <a:lnTo>
                    <a:pt x="38" y="207"/>
                  </a:lnTo>
                  <a:lnTo>
                    <a:pt x="43" y="213"/>
                  </a:lnTo>
                  <a:lnTo>
                    <a:pt x="51" y="217"/>
                  </a:lnTo>
                  <a:lnTo>
                    <a:pt x="59" y="221"/>
                  </a:lnTo>
                  <a:lnTo>
                    <a:pt x="68" y="225"/>
                  </a:lnTo>
                  <a:lnTo>
                    <a:pt x="76" y="227"/>
                  </a:lnTo>
                  <a:lnTo>
                    <a:pt x="85" y="230"/>
                  </a:lnTo>
                  <a:lnTo>
                    <a:pt x="95" y="230"/>
                  </a:lnTo>
                  <a:lnTo>
                    <a:pt x="106" y="234"/>
                  </a:lnTo>
                  <a:lnTo>
                    <a:pt x="108" y="244"/>
                  </a:lnTo>
                  <a:lnTo>
                    <a:pt x="110" y="255"/>
                  </a:lnTo>
                  <a:lnTo>
                    <a:pt x="106" y="265"/>
                  </a:lnTo>
                  <a:lnTo>
                    <a:pt x="104" y="274"/>
                  </a:lnTo>
                  <a:lnTo>
                    <a:pt x="100" y="284"/>
                  </a:lnTo>
                  <a:lnTo>
                    <a:pt x="97" y="293"/>
                  </a:lnTo>
                  <a:lnTo>
                    <a:pt x="95" y="303"/>
                  </a:lnTo>
                  <a:lnTo>
                    <a:pt x="97" y="314"/>
                  </a:lnTo>
                  <a:lnTo>
                    <a:pt x="106" y="312"/>
                  </a:lnTo>
                  <a:lnTo>
                    <a:pt x="116" y="310"/>
                  </a:lnTo>
                  <a:lnTo>
                    <a:pt x="125" y="308"/>
                  </a:lnTo>
                  <a:lnTo>
                    <a:pt x="133" y="306"/>
                  </a:lnTo>
                  <a:lnTo>
                    <a:pt x="142" y="301"/>
                  </a:lnTo>
                  <a:lnTo>
                    <a:pt x="150" y="293"/>
                  </a:lnTo>
                  <a:lnTo>
                    <a:pt x="152" y="284"/>
                  </a:lnTo>
                  <a:lnTo>
                    <a:pt x="148" y="270"/>
                  </a:lnTo>
                  <a:lnTo>
                    <a:pt x="144" y="263"/>
                  </a:lnTo>
                  <a:lnTo>
                    <a:pt x="142" y="255"/>
                  </a:lnTo>
                  <a:lnTo>
                    <a:pt x="137" y="246"/>
                  </a:lnTo>
                  <a:lnTo>
                    <a:pt x="131" y="236"/>
                  </a:lnTo>
                  <a:lnTo>
                    <a:pt x="133" y="230"/>
                  </a:lnTo>
                  <a:lnTo>
                    <a:pt x="138" y="223"/>
                  </a:lnTo>
                  <a:lnTo>
                    <a:pt x="142" y="213"/>
                  </a:lnTo>
                  <a:lnTo>
                    <a:pt x="146" y="198"/>
                  </a:lnTo>
                  <a:lnTo>
                    <a:pt x="144" y="188"/>
                  </a:lnTo>
                  <a:lnTo>
                    <a:pt x="142" y="181"/>
                  </a:lnTo>
                  <a:lnTo>
                    <a:pt x="138" y="173"/>
                  </a:lnTo>
                  <a:lnTo>
                    <a:pt x="135" y="169"/>
                  </a:lnTo>
                  <a:lnTo>
                    <a:pt x="125" y="166"/>
                  </a:lnTo>
                  <a:lnTo>
                    <a:pt x="118" y="164"/>
                  </a:lnTo>
                  <a:lnTo>
                    <a:pt x="106" y="164"/>
                  </a:lnTo>
                  <a:lnTo>
                    <a:pt x="93" y="166"/>
                  </a:lnTo>
                  <a:lnTo>
                    <a:pt x="93" y="173"/>
                  </a:lnTo>
                  <a:lnTo>
                    <a:pt x="93" y="185"/>
                  </a:lnTo>
                  <a:lnTo>
                    <a:pt x="93" y="196"/>
                  </a:lnTo>
                  <a:lnTo>
                    <a:pt x="97" y="206"/>
                  </a:lnTo>
                  <a:lnTo>
                    <a:pt x="74" y="198"/>
                  </a:lnTo>
                  <a:lnTo>
                    <a:pt x="59" y="190"/>
                  </a:lnTo>
                  <a:lnTo>
                    <a:pt x="45" y="179"/>
                  </a:lnTo>
                  <a:lnTo>
                    <a:pt x="36" y="169"/>
                  </a:lnTo>
                  <a:lnTo>
                    <a:pt x="30" y="156"/>
                  </a:lnTo>
                  <a:lnTo>
                    <a:pt x="26" y="141"/>
                  </a:lnTo>
                  <a:lnTo>
                    <a:pt x="26" y="126"/>
                  </a:lnTo>
                  <a:lnTo>
                    <a:pt x="32" y="112"/>
                  </a:lnTo>
                  <a:lnTo>
                    <a:pt x="36" y="97"/>
                  </a:lnTo>
                  <a:lnTo>
                    <a:pt x="45" y="84"/>
                  </a:lnTo>
                  <a:lnTo>
                    <a:pt x="55" y="73"/>
                  </a:lnTo>
                  <a:lnTo>
                    <a:pt x="68" y="63"/>
                  </a:lnTo>
                  <a:lnTo>
                    <a:pt x="81" y="55"/>
                  </a:lnTo>
                  <a:lnTo>
                    <a:pt x="100" y="52"/>
                  </a:lnTo>
                  <a:lnTo>
                    <a:pt x="119" y="50"/>
                  </a:lnTo>
                  <a:lnTo>
                    <a:pt x="140" y="53"/>
                  </a:lnTo>
                  <a:lnTo>
                    <a:pt x="150" y="53"/>
                  </a:lnTo>
                  <a:lnTo>
                    <a:pt x="157" y="55"/>
                  </a:lnTo>
                  <a:lnTo>
                    <a:pt x="163" y="57"/>
                  </a:lnTo>
                  <a:lnTo>
                    <a:pt x="169" y="63"/>
                  </a:lnTo>
                  <a:lnTo>
                    <a:pt x="173" y="73"/>
                  </a:lnTo>
                  <a:lnTo>
                    <a:pt x="171" y="84"/>
                  </a:lnTo>
                  <a:lnTo>
                    <a:pt x="163" y="95"/>
                  </a:lnTo>
                  <a:lnTo>
                    <a:pt x="152" y="107"/>
                  </a:lnTo>
                  <a:lnTo>
                    <a:pt x="142" y="111"/>
                  </a:lnTo>
                  <a:lnTo>
                    <a:pt x="137" y="114"/>
                  </a:lnTo>
                  <a:lnTo>
                    <a:pt x="127" y="116"/>
                  </a:lnTo>
                  <a:lnTo>
                    <a:pt x="119" y="118"/>
                  </a:lnTo>
                  <a:lnTo>
                    <a:pt x="110" y="109"/>
                  </a:lnTo>
                  <a:lnTo>
                    <a:pt x="106" y="101"/>
                  </a:lnTo>
                  <a:lnTo>
                    <a:pt x="100" y="93"/>
                  </a:lnTo>
                  <a:lnTo>
                    <a:pt x="100" y="86"/>
                  </a:lnTo>
                  <a:lnTo>
                    <a:pt x="89" y="86"/>
                  </a:lnTo>
                  <a:lnTo>
                    <a:pt x="81" y="88"/>
                  </a:lnTo>
                  <a:lnTo>
                    <a:pt x="76" y="92"/>
                  </a:lnTo>
                  <a:lnTo>
                    <a:pt x="74" y="99"/>
                  </a:lnTo>
                  <a:lnTo>
                    <a:pt x="74" y="105"/>
                  </a:lnTo>
                  <a:lnTo>
                    <a:pt x="76" y="112"/>
                  </a:lnTo>
                  <a:lnTo>
                    <a:pt x="80" y="120"/>
                  </a:lnTo>
                  <a:lnTo>
                    <a:pt x="87" y="128"/>
                  </a:lnTo>
                  <a:lnTo>
                    <a:pt x="91" y="135"/>
                  </a:lnTo>
                  <a:lnTo>
                    <a:pt x="100" y="143"/>
                  </a:lnTo>
                  <a:lnTo>
                    <a:pt x="110" y="147"/>
                  </a:lnTo>
                  <a:lnTo>
                    <a:pt x="119" y="152"/>
                  </a:lnTo>
                  <a:lnTo>
                    <a:pt x="129" y="154"/>
                  </a:lnTo>
                  <a:lnTo>
                    <a:pt x="140" y="154"/>
                  </a:lnTo>
                  <a:lnTo>
                    <a:pt x="150" y="152"/>
                  </a:lnTo>
                  <a:lnTo>
                    <a:pt x="161" y="149"/>
                  </a:lnTo>
                  <a:lnTo>
                    <a:pt x="169" y="143"/>
                  </a:lnTo>
                  <a:lnTo>
                    <a:pt x="177" y="137"/>
                  </a:lnTo>
                  <a:lnTo>
                    <a:pt x="180" y="128"/>
                  </a:lnTo>
                  <a:lnTo>
                    <a:pt x="186" y="120"/>
                  </a:lnTo>
                  <a:lnTo>
                    <a:pt x="190" y="109"/>
                  </a:lnTo>
                  <a:lnTo>
                    <a:pt x="190" y="97"/>
                  </a:lnTo>
                  <a:lnTo>
                    <a:pt x="190" y="86"/>
                  </a:lnTo>
                  <a:lnTo>
                    <a:pt x="188" y="74"/>
                  </a:lnTo>
                  <a:lnTo>
                    <a:pt x="182" y="63"/>
                  </a:lnTo>
                  <a:lnTo>
                    <a:pt x="178" y="50"/>
                  </a:lnTo>
                  <a:lnTo>
                    <a:pt x="171" y="38"/>
                  </a:lnTo>
                  <a:lnTo>
                    <a:pt x="165" y="29"/>
                  </a:lnTo>
                  <a:lnTo>
                    <a:pt x="156" y="19"/>
                  </a:lnTo>
                  <a:lnTo>
                    <a:pt x="146" y="12"/>
                  </a:lnTo>
                  <a:lnTo>
                    <a:pt x="135" y="6"/>
                  </a:lnTo>
                  <a:lnTo>
                    <a:pt x="123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7" name="Freeform 44">
              <a:extLst>
                <a:ext uri="{FF2B5EF4-FFF2-40B4-BE49-F238E27FC236}">
                  <a16:creationId xmlns:a16="http://schemas.microsoft.com/office/drawing/2014/main" id="{247EFE94-97DB-9DD8-167A-622BC1FEA9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78" y="1139"/>
              <a:ext cx="33" cy="56"/>
            </a:xfrm>
            <a:custGeom>
              <a:avLst/>
              <a:gdLst>
                <a:gd name="T0" fmla="*/ 0 w 106"/>
                <a:gd name="T1" fmla="*/ 0 h 200"/>
                <a:gd name="T2" fmla="*/ 0 w 106"/>
                <a:gd name="T3" fmla="*/ 0 h 200"/>
                <a:gd name="T4" fmla="*/ 0 w 106"/>
                <a:gd name="T5" fmla="*/ 0 h 200"/>
                <a:gd name="T6" fmla="*/ 0 w 106"/>
                <a:gd name="T7" fmla="*/ 0 h 200"/>
                <a:gd name="T8" fmla="*/ 0 w 106"/>
                <a:gd name="T9" fmla="*/ 0 h 200"/>
                <a:gd name="T10" fmla="*/ 0 w 106"/>
                <a:gd name="T11" fmla="*/ 0 h 200"/>
                <a:gd name="T12" fmla="*/ 0 w 106"/>
                <a:gd name="T13" fmla="*/ 0 h 200"/>
                <a:gd name="T14" fmla="*/ 0 w 106"/>
                <a:gd name="T15" fmla="*/ 0 h 200"/>
                <a:gd name="T16" fmla="*/ 0 w 106"/>
                <a:gd name="T17" fmla="*/ 0 h 200"/>
                <a:gd name="T18" fmla="*/ 0 w 106"/>
                <a:gd name="T19" fmla="*/ 0 h 200"/>
                <a:gd name="T20" fmla="*/ 0 w 106"/>
                <a:gd name="T21" fmla="*/ 0 h 200"/>
                <a:gd name="T22" fmla="*/ 0 w 106"/>
                <a:gd name="T23" fmla="*/ 0 h 200"/>
                <a:gd name="T24" fmla="*/ 0 w 106"/>
                <a:gd name="T25" fmla="*/ 0 h 200"/>
                <a:gd name="T26" fmla="*/ 0 w 106"/>
                <a:gd name="T27" fmla="*/ 0 h 200"/>
                <a:gd name="T28" fmla="*/ 0 w 106"/>
                <a:gd name="T29" fmla="*/ 0 h 200"/>
                <a:gd name="T30" fmla="*/ 0 w 106"/>
                <a:gd name="T31" fmla="*/ 0 h 200"/>
                <a:gd name="T32" fmla="*/ 0 w 106"/>
                <a:gd name="T33" fmla="*/ 0 h 200"/>
                <a:gd name="T34" fmla="*/ 0 w 106"/>
                <a:gd name="T35" fmla="*/ 0 h 200"/>
                <a:gd name="T36" fmla="*/ 0 w 106"/>
                <a:gd name="T37" fmla="*/ 0 h 200"/>
                <a:gd name="T38" fmla="*/ 0 w 106"/>
                <a:gd name="T39" fmla="*/ 0 h 200"/>
                <a:gd name="T40" fmla="*/ 0 w 106"/>
                <a:gd name="T41" fmla="*/ 0 h 200"/>
                <a:gd name="T42" fmla="*/ 0 w 106"/>
                <a:gd name="T43" fmla="*/ 0 h 200"/>
                <a:gd name="T44" fmla="*/ 0 w 106"/>
                <a:gd name="T45" fmla="*/ 0 h 200"/>
                <a:gd name="T46" fmla="*/ 0 w 106"/>
                <a:gd name="T47" fmla="*/ 0 h 200"/>
                <a:gd name="T48" fmla="*/ 0 w 106"/>
                <a:gd name="T49" fmla="*/ 0 h 200"/>
                <a:gd name="T50" fmla="*/ 0 w 106"/>
                <a:gd name="T51" fmla="*/ 0 h 200"/>
                <a:gd name="T52" fmla="*/ 0 w 106"/>
                <a:gd name="T53" fmla="*/ 0 h 200"/>
                <a:gd name="T54" fmla="*/ 0 w 106"/>
                <a:gd name="T55" fmla="*/ 0 h 200"/>
                <a:gd name="T56" fmla="*/ 0 w 106"/>
                <a:gd name="T57" fmla="*/ 0 h 200"/>
                <a:gd name="T58" fmla="*/ 0 w 106"/>
                <a:gd name="T59" fmla="*/ 0 h 200"/>
                <a:gd name="T60" fmla="*/ 0 w 106"/>
                <a:gd name="T61" fmla="*/ 0 h 200"/>
                <a:gd name="T62" fmla="*/ 0 w 106"/>
                <a:gd name="T63" fmla="*/ 0 h 200"/>
                <a:gd name="T64" fmla="*/ 0 w 106"/>
                <a:gd name="T65" fmla="*/ 0 h 200"/>
                <a:gd name="T66" fmla="*/ 0 w 106"/>
                <a:gd name="T67" fmla="*/ 0 h 200"/>
                <a:gd name="T68" fmla="*/ 0 w 106"/>
                <a:gd name="T69" fmla="*/ 0 h 200"/>
                <a:gd name="T70" fmla="*/ 0 w 106"/>
                <a:gd name="T71" fmla="*/ 0 h 200"/>
                <a:gd name="T72" fmla="*/ 0 w 106"/>
                <a:gd name="T73" fmla="*/ 0 h 200"/>
                <a:gd name="T74" fmla="*/ 0 w 106"/>
                <a:gd name="T75" fmla="*/ 0 h 200"/>
                <a:gd name="T76" fmla="*/ 0 w 106"/>
                <a:gd name="T77" fmla="*/ 0 h 200"/>
                <a:gd name="T78" fmla="*/ 0 w 106"/>
                <a:gd name="T79" fmla="*/ 0 h 200"/>
                <a:gd name="T80" fmla="*/ 0 w 106"/>
                <a:gd name="T81" fmla="*/ 0 h 200"/>
                <a:gd name="T82" fmla="*/ 0 w 106"/>
                <a:gd name="T83" fmla="*/ 0 h 200"/>
                <a:gd name="T84" fmla="*/ 0 w 106"/>
                <a:gd name="T85" fmla="*/ 0 h 200"/>
                <a:gd name="T86" fmla="*/ 0 w 106"/>
                <a:gd name="T87" fmla="*/ 0 h 200"/>
                <a:gd name="T88" fmla="*/ 0 w 106"/>
                <a:gd name="T89" fmla="*/ 0 h 200"/>
                <a:gd name="T90" fmla="*/ 0 w 106"/>
                <a:gd name="T91" fmla="*/ 0 h 20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106"/>
                <a:gd name="T139" fmla="*/ 0 h 200"/>
                <a:gd name="T140" fmla="*/ 106 w 106"/>
                <a:gd name="T141" fmla="*/ 200 h 200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106" h="200">
                  <a:moveTo>
                    <a:pt x="47" y="0"/>
                  </a:moveTo>
                  <a:lnTo>
                    <a:pt x="43" y="0"/>
                  </a:lnTo>
                  <a:lnTo>
                    <a:pt x="38" y="0"/>
                  </a:lnTo>
                  <a:lnTo>
                    <a:pt x="30" y="0"/>
                  </a:lnTo>
                  <a:lnTo>
                    <a:pt x="23" y="0"/>
                  </a:lnTo>
                  <a:lnTo>
                    <a:pt x="30" y="14"/>
                  </a:lnTo>
                  <a:lnTo>
                    <a:pt x="40" y="27"/>
                  </a:lnTo>
                  <a:lnTo>
                    <a:pt x="51" y="42"/>
                  </a:lnTo>
                  <a:lnTo>
                    <a:pt x="62" y="55"/>
                  </a:lnTo>
                  <a:lnTo>
                    <a:pt x="66" y="61"/>
                  </a:lnTo>
                  <a:lnTo>
                    <a:pt x="72" y="69"/>
                  </a:lnTo>
                  <a:lnTo>
                    <a:pt x="74" y="76"/>
                  </a:lnTo>
                  <a:lnTo>
                    <a:pt x="78" y="84"/>
                  </a:lnTo>
                  <a:lnTo>
                    <a:pt x="78" y="94"/>
                  </a:lnTo>
                  <a:lnTo>
                    <a:pt x="80" y="103"/>
                  </a:lnTo>
                  <a:lnTo>
                    <a:pt x="78" y="113"/>
                  </a:lnTo>
                  <a:lnTo>
                    <a:pt x="76" y="124"/>
                  </a:lnTo>
                  <a:lnTo>
                    <a:pt x="68" y="135"/>
                  </a:lnTo>
                  <a:lnTo>
                    <a:pt x="59" y="147"/>
                  </a:lnTo>
                  <a:lnTo>
                    <a:pt x="47" y="154"/>
                  </a:lnTo>
                  <a:lnTo>
                    <a:pt x="36" y="164"/>
                  </a:lnTo>
                  <a:lnTo>
                    <a:pt x="24" y="168"/>
                  </a:lnTo>
                  <a:lnTo>
                    <a:pt x="13" y="177"/>
                  </a:lnTo>
                  <a:lnTo>
                    <a:pt x="5" y="185"/>
                  </a:lnTo>
                  <a:lnTo>
                    <a:pt x="0" y="196"/>
                  </a:lnTo>
                  <a:lnTo>
                    <a:pt x="7" y="196"/>
                  </a:lnTo>
                  <a:lnTo>
                    <a:pt x="17" y="198"/>
                  </a:lnTo>
                  <a:lnTo>
                    <a:pt x="26" y="198"/>
                  </a:lnTo>
                  <a:lnTo>
                    <a:pt x="34" y="200"/>
                  </a:lnTo>
                  <a:lnTo>
                    <a:pt x="49" y="190"/>
                  </a:lnTo>
                  <a:lnTo>
                    <a:pt x="62" y="183"/>
                  </a:lnTo>
                  <a:lnTo>
                    <a:pt x="76" y="170"/>
                  </a:lnTo>
                  <a:lnTo>
                    <a:pt x="85" y="158"/>
                  </a:lnTo>
                  <a:lnTo>
                    <a:pt x="93" y="145"/>
                  </a:lnTo>
                  <a:lnTo>
                    <a:pt x="100" y="132"/>
                  </a:lnTo>
                  <a:lnTo>
                    <a:pt x="104" y="116"/>
                  </a:lnTo>
                  <a:lnTo>
                    <a:pt x="106" y="103"/>
                  </a:lnTo>
                  <a:lnTo>
                    <a:pt x="104" y="86"/>
                  </a:lnTo>
                  <a:lnTo>
                    <a:pt x="104" y="71"/>
                  </a:lnTo>
                  <a:lnTo>
                    <a:pt x="99" y="55"/>
                  </a:lnTo>
                  <a:lnTo>
                    <a:pt x="93" y="44"/>
                  </a:lnTo>
                  <a:lnTo>
                    <a:pt x="83" y="29"/>
                  </a:lnTo>
                  <a:lnTo>
                    <a:pt x="74" y="17"/>
                  </a:lnTo>
                  <a:lnTo>
                    <a:pt x="61" y="8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8" name="Freeform 45">
              <a:extLst>
                <a:ext uri="{FF2B5EF4-FFF2-40B4-BE49-F238E27FC236}">
                  <a16:creationId xmlns:a16="http://schemas.microsoft.com/office/drawing/2014/main" id="{9CB323B4-0FEC-7727-3F56-2514BED3E2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66" y="1147"/>
              <a:ext cx="22" cy="41"/>
            </a:xfrm>
            <a:custGeom>
              <a:avLst/>
              <a:gdLst>
                <a:gd name="T0" fmla="*/ 0 w 68"/>
                <a:gd name="T1" fmla="*/ 0 h 146"/>
                <a:gd name="T2" fmla="*/ 0 w 68"/>
                <a:gd name="T3" fmla="*/ 0 h 146"/>
                <a:gd name="T4" fmla="*/ 0 w 68"/>
                <a:gd name="T5" fmla="*/ 0 h 146"/>
                <a:gd name="T6" fmla="*/ 0 w 68"/>
                <a:gd name="T7" fmla="*/ 0 h 146"/>
                <a:gd name="T8" fmla="*/ 0 w 68"/>
                <a:gd name="T9" fmla="*/ 0 h 146"/>
                <a:gd name="T10" fmla="*/ 0 w 68"/>
                <a:gd name="T11" fmla="*/ 0 h 146"/>
                <a:gd name="T12" fmla="*/ 0 w 68"/>
                <a:gd name="T13" fmla="*/ 0 h 146"/>
                <a:gd name="T14" fmla="*/ 0 w 68"/>
                <a:gd name="T15" fmla="*/ 0 h 146"/>
                <a:gd name="T16" fmla="*/ 0 w 68"/>
                <a:gd name="T17" fmla="*/ 0 h 146"/>
                <a:gd name="T18" fmla="*/ 0 w 68"/>
                <a:gd name="T19" fmla="*/ 0 h 146"/>
                <a:gd name="T20" fmla="*/ 0 w 68"/>
                <a:gd name="T21" fmla="*/ 0 h 146"/>
                <a:gd name="T22" fmla="*/ 0 w 68"/>
                <a:gd name="T23" fmla="*/ 0 h 146"/>
                <a:gd name="T24" fmla="*/ 0 w 68"/>
                <a:gd name="T25" fmla="*/ 0 h 146"/>
                <a:gd name="T26" fmla="*/ 0 w 68"/>
                <a:gd name="T27" fmla="*/ 0 h 146"/>
                <a:gd name="T28" fmla="*/ 0 w 68"/>
                <a:gd name="T29" fmla="*/ 0 h 146"/>
                <a:gd name="T30" fmla="*/ 0 w 68"/>
                <a:gd name="T31" fmla="*/ 0 h 146"/>
                <a:gd name="T32" fmla="*/ 0 w 68"/>
                <a:gd name="T33" fmla="*/ 0 h 146"/>
                <a:gd name="T34" fmla="*/ 0 w 68"/>
                <a:gd name="T35" fmla="*/ 0 h 146"/>
                <a:gd name="T36" fmla="*/ 0 w 68"/>
                <a:gd name="T37" fmla="*/ 0 h 146"/>
                <a:gd name="T38" fmla="*/ 0 w 68"/>
                <a:gd name="T39" fmla="*/ 0 h 146"/>
                <a:gd name="T40" fmla="*/ 0 w 68"/>
                <a:gd name="T41" fmla="*/ 0 h 146"/>
                <a:gd name="T42" fmla="*/ 0 w 68"/>
                <a:gd name="T43" fmla="*/ 0 h 146"/>
                <a:gd name="T44" fmla="*/ 0 w 68"/>
                <a:gd name="T45" fmla="*/ 0 h 146"/>
                <a:gd name="T46" fmla="*/ 0 w 68"/>
                <a:gd name="T47" fmla="*/ 0 h 146"/>
                <a:gd name="T48" fmla="*/ 0 w 68"/>
                <a:gd name="T49" fmla="*/ 0 h 146"/>
                <a:gd name="T50" fmla="*/ 0 w 68"/>
                <a:gd name="T51" fmla="*/ 0 h 146"/>
                <a:gd name="T52" fmla="*/ 0 w 68"/>
                <a:gd name="T53" fmla="*/ 0 h 146"/>
                <a:gd name="T54" fmla="*/ 0 w 68"/>
                <a:gd name="T55" fmla="*/ 0 h 146"/>
                <a:gd name="T56" fmla="*/ 0 w 68"/>
                <a:gd name="T57" fmla="*/ 0 h 146"/>
                <a:gd name="T58" fmla="*/ 0 w 68"/>
                <a:gd name="T59" fmla="*/ 0 h 146"/>
                <a:gd name="T60" fmla="*/ 0 w 68"/>
                <a:gd name="T61" fmla="*/ 0 h 146"/>
                <a:gd name="T62" fmla="*/ 0 w 68"/>
                <a:gd name="T63" fmla="*/ 0 h 146"/>
                <a:gd name="T64" fmla="*/ 0 w 68"/>
                <a:gd name="T65" fmla="*/ 0 h 146"/>
                <a:gd name="T66" fmla="*/ 0 w 68"/>
                <a:gd name="T67" fmla="*/ 0 h 146"/>
                <a:gd name="T68" fmla="*/ 0 w 68"/>
                <a:gd name="T69" fmla="*/ 0 h 146"/>
                <a:gd name="T70" fmla="*/ 0 w 68"/>
                <a:gd name="T71" fmla="*/ 0 h 146"/>
                <a:gd name="T72" fmla="*/ 0 w 68"/>
                <a:gd name="T73" fmla="*/ 0 h 146"/>
                <a:gd name="T74" fmla="*/ 0 w 68"/>
                <a:gd name="T75" fmla="*/ 0 h 146"/>
                <a:gd name="T76" fmla="*/ 0 w 68"/>
                <a:gd name="T77" fmla="*/ 0 h 146"/>
                <a:gd name="T78" fmla="*/ 0 w 68"/>
                <a:gd name="T79" fmla="*/ 0 h 14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68"/>
                <a:gd name="T121" fmla="*/ 0 h 146"/>
                <a:gd name="T122" fmla="*/ 68 w 68"/>
                <a:gd name="T123" fmla="*/ 146 h 14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68" h="146">
                  <a:moveTo>
                    <a:pt x="51" y="15"/>
                  </a:moveTo>
                  <a:lnTo>
                    <a:pt x="44" y="9"/>
                  </a:lnTo>
                  <a:lnTo>
                    <a:pt x="34" y="6"/>
                  </a:lnTo>
                  <a:lnTo>
                    <a:pt x="23" y="0"/>
                  </a:lnTo>
                  <a:lnTo>
                    <a:pt x="17" y="0"/>
                  </a:lnTo>
                  <a:lnTo>
                    <a:pt x="19" y="8"/>
                  </a:lnTo>
                  <a:lnTo>
                    <a:pt x="19" y="19"/>
                  </a:lnTo>
                  <a:lnTo>
                    <a:pt x="19" y="27"/>
                  </a:lnTo>
                  <a:lnTo>
                    <a:pt x="21" y="38"/>
                  </a:lnTo>
                  <a:lnTo>
                    <a:pt x="19" y="46"/>
                  </a:lnTo>
                  <a:lnTo>
                    <a:pt x="19" y="57"/>
                  </a:lnTo>
                  <a:lnTo>
                    <a:pt x="19" y="65"/>
                  </a:lnTo>
                  <a:lnTo>
                    <a:pt x="19" y="76"/>
                  </a:lnTo>
                  <a:lnTo>
                    <a:pt x="15" y="84"/>
                  </a:lnTo>
                  <a:lnTo>
                    <a:pt x="13" y="93"/>
                  </a:lnTo>
                  <a:lnTo>
                    <a:pt x="11" y="101"/>
                  </a:lnTo>
                  <a:lnTo>
                    <a:pt x="9" y="110"/>
                  </a:lnTo>
                  <a:lnTo>
                    <a:pt x="6" y="118"/>
                  </a:lnTo>
                  <a:lnTo>
                    <a:pt x="4" y="127"/>
                  </a:lnTo>
                  <a:lnTo>
                    <a:pt x="0" y="137"/>
                  </a:lnTo>
                  <a:lnTo>
                    <a:pt x="0" y="146"/>
                  </a:lnTo>
                  <a:lnTo>
                    <a:pt x="7" y="146"/>
                  </a:lnTo>
                  <a:lnTo>
                    <a:pt x="15" y="146"/>
                  </a:lnTo>
                  <a:lnTo>
                    <a:pt x="23" y="146"/>
                  </a:lnTo>
                  <a:lnTo>
                    <a:pt x="30" y="146"/>
                  </a:lnTo>
                  <a:lnTo>
                    <a:pt x="34" y="137"/>
                  </a:lnTo>
                  <a:lnTo>
                    <a:pt x="38" y="129"/>
                  </a:lnTo>
                  <a:lnTo>
                    <a:pt x="44" y="120"/>
                  </a:lnTo>
                  <a:lnTo>
                    <a:pt x="49" y="112"/>
                  </a:lnTo>
                  <a:lnTo>
                    <a:pt x="53" y="103"/>
                  </a:lnTo>
                  <a:lnTo>
                    <a:pt x="57" y="93"/>
                  </a:lnTo>
                  <a:lnTo>
                    <a:pt x="61" y="84"/>
                  </a:lnTo>
                  <a:lnTo>
                    <a:pt x="66" y="76"/>
                  </a:lnTo>
                  <a:lnTo>
                    <a:pt x="66" y="67"/>
                  </a:lnTo>
                  <a:lnTo>
                    <a:pt x="68" y="57"/>
                  </a:lnTo>
                  <a:lnTo>
                    <a:pt x="68" y="48"/>
                  </a:lnTo>
                  <a:lnTo>
                    <a:pt x="68" y="40"/>
                  </a:lnTo>
                  <a:lnTo>
                    <a:pt x="63" y="25"/>
                  </a:lnTo>
                  <a:lnTo>
                    <a:pt x="51" y="1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9" name="Freeform 46">
              <a:extLst>
                <a:ext uri="{FF2B5EF4-FFF2-40B4-BE49-F238E27FC236}">
                  <a16:creationId xmlns:a16="http://schemas.microsoft.com/office/drawing/2014/main" id="{CDED249F-00C3-A889-57AC-8F5491780C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04" y="1168"/>
              <a:ext cx="64" cy="68"/>
            </a:xfrm>
            <a:custGeom>
              <a:avLst/>
              <a:gdLst>
                <a:gd name="T0" fmla="*/ 0 w 210"/>
                <a:gd name="T1" fmla="*/ 0 h 239"/>
                <a:gd name="T2" fmla="*/ 0 w 210"/>
                <a:gd name="T3" fmla="*/ 0 h 239"/>
                <a:gd name="T4" fmla="*/ 0 w 210"/>
                <a:gd name="T5" fmla="*/ 0 h 239"/>
                <a:gd name="T6" fmla="*/ 0 w 210"/>
                <a:gd name="T7" fmla="*/ 0 h 239"/>
                <a:gd name="T8" fmla="*/ 0 w 210"/>
                <a:gd name="T9" fmla="*/ 0 h 239"/>
                <a:gd name="T10" fmla="*/ 0 w 210"/>
                <a:gd name="T11" fmla="*/ 0 h 239"/>
                <a:gd name="T12" fmla="*/ 0 w 210"/>
                <a:gd name="T13" fmla="*/ 0 h 239"/>
                <a:gd name="T14" fmla="*/ 0 w 210"/>
                <a:gd name="T15" fmla="*/ 0 h 239"/>
                <a:gd name="T16" fmla="*/ 0 w 210"/>
                <a:gd name="T17" fmla="*/ 0 h 239"/>
                <a:gd name="T18" fmla="*/ 0 w 210"/>
                <a:gd name="T19" fmla="*/ 0 h 239"/>
                <a:gd name="T20" fmla="*/ 0 w 210"/>
                <a:gd name="T21" fmla="*/ 0 h 239"/>
                <a:gd name="T22" fmla="*/ 0 w 210"/>
                <a:gd name="T23" fmla="*/ 0 h 239"/>
                <a:gd name="T24" fmla="*/ 0 w 210"/>
                <a:gd name="T25" fmla="*/ 0 h 239"/>
                <a:gd name="T26" fmla="*/ 0 w 210"/>
                <a:gd name="T27" fmla="*/ 0 h 239"/>
                <a:gd name="T28" fmla="*/ 0 w 210"/>
                <a:gd name="T29" fmla="*/ 0 h 239"/>
                <a:gd name="T30" fmla="*/ 0 w 210"/>
                <a:gd name="T31" fmla="*/ 0 h 239"/>
                <a:gd name="T32" fmla="*/ 0 w 210"/>
                <a:gd name="T33" fmla="*/ 0 h 239"/>
                <a:gd name="T34" fmla="*/ 0 w 210"/>
                <a:gd name="T35" fmla="*/ 0 h 239"/>
                <a:gd name="T36" fmla="*/ 0 w 210"/>
                <a:gd name="T37" fmla="*/ 0 h 239"/>
                <a:gd name="T38" fmla="*/ 0 w 210"/>
                <a:gd name="T39" fmla="*/ 0 h 239"/>
                <a:gd name="T40" fmla="*/ 0 w 210"/>
                <a:gd name="T41" fmla="*/ 0 h 239"/>
                <a:gd name="T42" fmla="*/ 0 w 210"/>
                <a:gd name="T43" fmla="*/ 0 h 239"/>
                <a:gd name="T44" fmla="*/ 0 w 210"/>
                <a:gd name="T45" fmla="*/ 0 h 239"/>
                <a:gd name="T46" fmla="*/ 0 w 210"/>
                <a:gd name="T47" fmla="*/ 0 h 239"/>
                <a:gd name="T48" fmla="*/ 0 w 210"/>
                <a:gd name="T49" fmla="*/ 0 h 239"/>
                <a:gd name="T50" fmla="*/ 0 w 210"/>
                <a:gd name="T51" fmla="*/ 0 h 239"/>
                <a:gd name="T52" fmla="*/ 0 w 210"/>
                <a:gd name="T53" fmla="*/ 0 h 239"/>
                <a:gd name="T54" fmla="*/ 0 w 210"/>
                <a:gd name="T55" fmla="*/ 0 h 239"/>
                <a:gd name="T56" fmla="*/ 0 w 210"/>
                <a:gd name="T57" fmla="*/ 0 h 239"/>
                <a:gd name="T58" fmla="*/ 0 w 210"/>
                <a:gd name="T59" fmla="*/ 0 h 239"/>
                <a:gd name="T60" fmla="*/ 0 w 210"/>
                <a:gd name="T61" fmla="*/ 0 h 239"/>
                <a:gd name="T62" fmla="*/ 0 w 210"/>
                <a:gd name="T63" fmla="*/ 0 h 239"/>
                <a:gd name="T64" fmla="*/ 0 w 210"/>
                <a:gd name="T65" fmla="*/ 0 h 239"/>
                <a:gd name="T66" fmla="*/ 0 w 210"/>
                <a:gd name="T67" fmla="*/ 0 h 239"/>
                <a:gd name="T68" fmla="*/ 0 w 210"/>
                <a:gd name="T69" fmla="*/ 0 h 239"/>
                <a:gd name="T70" fmla="*/ 0 w 210"/>
                <a:gd name="T71" fmla="*/ 0 h 239"/>
                <a:gd name="T72" fmla="*/ 0 w 210"/>
                <a:gd name="T73" fmla="*/ 0 h 239"/>
                <a:gd name="T74" fmla="*/ 0 w 210"/>
                <a:gd name="T75" fmla="*/ 0 h 239"/>
                <a:gd name="T76" fmla="*/ 0 w 210"/>
                <a:gd name="T77" fmla="*/ 0 h 239"/>
                <a:gd name="T78" fmla="*/ 0 w 210"/>
                <a:gd name="T79" fmla="*/ 0 h 239"/>
                <a:gd name="T80" fmla="*/ 0 w 210"/>
                <a:gd name="T81" fmla="*/ 0 h 239"/>
                <a:gd name="T82" fmla="*/ 0 w 210"/>
                <a:gd name="T83" fmla="*/ 0 h 239"/>
                <a:gd name="T84" fmla="*/ 0 w 210"/>
                <a:gd name="T85" fmla="*/ 0 h 239"/>
                <a:gd name="T86" fmla="*/ 0 w 210"/>
                <a:gd name="T87" fmla="*/ 0 h 239"/>
                <a:gd name="T88" fmla="*/ 0 w 210"/>
                <a:gd name="T89" fmla="*/ 0 h 239"/>
                <a:gd name="T90" fmla="*/ 0 w 210"/>
                <a:gd name="T91" fmla="*/ 0 h 239"/>
                <a:gd name="T92" fmla="*/ 0 w 210"/>
                <a:gd name="T93" fmla="*/ 0 h 239"/>
                <a:gd name="T94" fmla="*/ 0 w 210"/>
                <a:gd name="T95" fmla="*/ 0 h 239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210"/>
                <a:gd name="T145" fmla="*/ 0 h 239"/>
                <a:gd name="T146" fmla="*/ 210 w 210"/>
                <a:gd name="T147" fmla="*/ 239 h 239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210" h="239">
                  <a:moveTo>
                    <a:pt x="149" y="7"/>
                  </a:moveTo>
                  <a:lnTo>
                    <a:pt x="130" y="0"/>
                  </a:lnTo>
                  <a:lnTo>
                    <a:pt x="111" y="0"/>
                  </a:lnTo>
                  <a:lnTo>
                    <a:pt x="92" y="4"/>
                  </a:lnTo>
                  <a:lnTo>
                    <a:pt x="75" y="13"/>
                  </a:lnTo>
                  <a:lnTo>
                    <a:pt x="57" y="25"/>
                  </a:lnTo>
                  <a:lnTo>
                    <a:pt x="42" y="38"/>
                  </a:lnTo>
                  <a:lnTo>
                    <a:pt x="29" y="57"/>
                  </a:lnTo>
                  <a:lnTo>
                    <a:pt x="18" y="76"/>
                  </a:lnTo>
                  <a:lnTo>
                    <a:pt x="8" y="95"/>
                  </a:lnTo>
                  <a:lnTo>
                    <a:pt x="4" y="116"/>
                  </a:lnTo>
                  <a:lnTo>
                    <a:pt x="0" y="137"/>
                  </a:lnTo>
                  <a:lnTo>
                    <a:pt x="2" y="156"/>
                  </a:lnTo>
                  <a:lnTo>
                    <a:pt x="6" y="173"/>
                  </a:lnTo>
                  <a:lnTo>
                    <a:pt x="14" y="192"/>
                  </a:lnTo>
                  <a:lnTo>
                    <a:pt x="27" y="205"/>
                  </a:lnTo>
                  <a:lnTo>
                    <a:pt x="46" y="217"/>
                  </a:lnTo>
                  <a:lnTo>
                    <a:pt x="56" y="220"/>
                  </a:lnTo>
                  <a:lnTo>
                    <a:pt x="69" y="226"/>
                  </a:lnTo>
                  <a:lnTo>
                    <a:pt x="82" y="232"/>
                  </a:lnTo>
                  <a:lnTo>
                    <a:pt x="97" y="237"/>
                  </a:lnTo>
                  <a:lnTo>
                    <a:pt x="113" y="239"/>
                  </a:lnTo>
                  <a:lnTo>
                    <a:pt x="130" y="236"/>
                  </a:lnTo>
                  <a:lnTo>
                    <a:pt x="145" y="230"/>
                  </a:lnTo>
                  <a:lnTo>
                    <a:pt x="160" y="224"/>
                  </a:lnTo>
                  <a:lnTo>
                    <a:pt x="171" y="213"/>
                  </a:lnTo>
                  <a:lnTo>
                    <a:pt x="185" y="201"/>
                  </a:lnTo>
                  <a:lnTo>
                    <a:pt x="194" y="188"/>
                  </a:lnTo>
                  <a:lnTo>
                    <a:pt x="204" y="173"/>
                  </a:lnTo>
                  <a:lnTo>
                    <a:pt x="208" y="158"/>
                  </a:lnTo>
                  <a:lnTo>
                    <a:pt x="210" y="141"/>
                  </a:lnTo>
                  <a:lnTo>
                    <a:pt x="210" y="125"/>
                  </a:lnTo>
                  <a:lnTo>
                    <a:pt x="208" y="112"/>
                  </a:lnTo>
                  <a:lnTo>
                    <a:pt x="202" y="97"/>
                  </a:lnTo>
                  <a:lnTo>
                    <a:pt x="192" y="85"/>
                  </a:lnTo>
                  <a:lnTo>
                    <a:pt x="181" y="76"/>
                  </a:lnTo>
                  <a:lnTo>
                    <a:pt x="164" y="70"/>
                  </a:lnTo>
                  <a:lnTo>
                    <a:pt x="158" y="68"/>
                  </a:lnTo>
                  <a:lnTo>
                    <a:pt x="149" y="66"/>
                  </a:lnTo>
                  <a:lnTo>
                    <a:pt x="139" y="66"/>
                  </a:lnTo>
                  <a:lnTo>
                    <a:pt x="128" y="66"/>
                  </a:lnTo>
                  <a:lnTo>
                    <a:pt x="114" y="66"/>
                  </a:lnTo>
                  <a:lnTo>
                    <a:pt x="105" y="66"/>
                  </a:lnTo>
                  <a:lnTo>
                    <a:pt x="95" y="66"/>
                  </a:lnTo>
                  <a:lnTo>
                    <a:pt x="92" y="70"/>
                  </a:lnTo>
                  <a:lnTo>
                    <a:pt x="84" y="76"/>
                  </a:lnTo>
                  <a:lnTo>
                    <a:pt x="78" y="83"/>
                  </a:lnTo>
                  <a:lnTo>
                    <a:pt x="76" y="87"/>
                  </a:lnTo>
                  <a:lnTo>
                    <a:pt x="78" y="93"/>
                  </a:lnTo>
                  <a:lnTo>
                    <a:pt x="82" y="99"/>
                  </a:lnTo>
                  <a:lnTo>
                    <a:pt x="92" y="108"/>
                  </a:lnTo>
                  <a:lnTo>
                    <a:pt x="101" y="108"/>
                  </a:lnTo>
                  <a:lnTo>
                    <a:pt x="113" y="112"/>
                  </a:lnTo>
                  <a:lnTo>
                    <a:pt x="122" y="112"/>
                  </a:lnTo>
                  <a:lnTo>
                    <a:pt x="133" y="112"/>
                  </a:lnTo>
                  <a:lnTo>
                    <a:pt x="141" y="112"/>
                  </a:lnTo>
                  <a:lnTo>
                    <a:pt x="149" y="118"/>
                  </a:lnTo>
                  <a:lnTo>
                    <a:pt x="158" y="125"/>
                  </a:lnTo>
                  <a:lnTo>
                    <a:pt x="168" y="137"/>
                  </a:lnTo>
                  <a:lnTo>
                    <a:pt x="168" y="150"/>
                  </a:lnTo>
                  <a:lnTo>
                    <a:pt x="166" y="160"/>
                  </a:lnTo>
                  <a:lnTo>
                    <a:pt x="160" y="169"/>
                  </a:lnTo>
                  <a:lnTo>
                    <a:pt x="152" y="175"/>
                  </a:lnTo>
                  <a:lnTo>
                    <a:pt x="143" y="179"/>
                  </a:lnTo>
                  <a:lnTo>
                    <a:pt x="132" y="179"/>
                  </a:lnTo>
                  <a:lnTo>
                    <a:pt x="120" y="179"/>
                  </a:lnTo>
                  <a:lnTo>
                    <a:pt x="107" y="179"/>
                  </a:lnTo>
                  <a:lnTo>
                    <a:pt x="92" y="173"/>
                  </a:lnTo>
                  <a:lnTo>
                    <a:pt x="80" y="165"/>
                  </a:lnTo>
                  <a:lnTo>
                    <a:pt x="69" y="158"/>
                  </a:lnTo>
                  <a:lnTo>
                    <a:pt x="57" y="150"/>
                  </a:lnTo>
                  <a:lnTo>
                    <a:pt x="46" y="141"/>
                  </a:lnTo>
                  <a:lnTo>
                    <a:pt x="40" y="131"/>
                  </a:lnTo>
                  <a:lnTo>
                    <a:pt x="35" y="118"/>
                  </a:lnTo>
                  <a:lnTo>
                    <a:pt x="35" y="108"/>
                  </a:lnTo>
                  <a:lnTo>
                    <a:pt x="33" y="99"/>
                  </a:lnTo>
                  <a:lnTo>
                    <a:pt x="35" y="89"/>
                  </a:lnTo>
                  <a:lnTo>
                    <a:pt x="37" y="82"/>
                  </a:lnTo>
                  <a:lnTo>
                    <a:pt x="40" y="76"/>
                  </a:lnTo>
                  <a:lnTo>
                    <a:pt x="42" y="66"/>
                  </a:lnTo>
                  <a:lnTo>
                    <a:pt x="48" y="59"/>
                  </a:lnTo>
                  <a:lnTo>
                    <a:pt x="54" y="51"/>
                  </a:lnTo>
                  <a:lnTo>
                    <a:pt x="61" y="47"/>
                  </a:lnTo>
                  <a:lnTo>
                    <a:pt x="69" y="40"/>
                  </a:lnTo>
                  <a:lnTo>
                    <a:pt x="76" y="34"/>
                  </a:lnTo>
                  <a:lnTo>
                    <a:pt x="86" y="30"/>
                  </a:lnTo>
                  <a:lnTo>
                    <a:pt x="95" y="28"/>
                  </a:lnTo>
                  <a:lnTo>
                    <a:pt x="103" y="25"/>
                  </a:lnTo>
                  <a:lnTo>
                    <a:pt x="114" y="25"/>
                  </a:lnTo>
                  <a:lnTo>
                    <a:pt x="124" y="23"/>
                  </a:lnTo>
                  <a:lnTo>
                    <a:pt x="133" y="25"/>
                  </a:lnTo>
                  <a:lnTo>
                    <a:pt x="139" y="19"/>
                  </a:lnTo>
                  <a:lnTo>
                    <a:pt x="143" y="15"/>
                  </a:lnTo>
                  <a:lnTo>
                    <a:pt x="147" y="9"/>
                  </a:lnTo>
                  <a:lnTo>
                    <a:pt x="149" y="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0" name="Freeform 47">
              <a:extLst>
                <a:ext uri="{FF2B5EF4-FFF2-40B4-BE49-F238E27FC236}">
                  <a16:creationId xmlns:a16="http://schemas.microsoft.com/office/drawing/2014/main" id="{490DABB4-A32C-E376-1FFE-D70E5F3BA9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60" y="1202"/>
              <a:ext cx="27" cy="43"/>
            </a:xfrm>
            <a:custGeom>
              <a:avLst/>
              <a:gdLst>
                <a:gd name="T0" fmla="*/ 0 w 85"/>
                <a:gd name="T1" fmla="*/ 0 h 152"/>
                <a:gd name="T2" fmla="*/ 0 w 85"/>
                <a:gd name="T3" fmla="*/ 0 h 152"/>
                <a:gd name="T4" fmla="*/ 0 w 85"/>
                <a:gd name="T5" fmla="*/ 0 h 152"/>
                <a:gd name="T6" fmla="*/ 0 w 85"/>
                <a:gd name="T7" fmla="*/ 0 h 152"/>
                <a:gd name="T8" fmla="*/ 0 w 85"/>
                <a:gd name="T9" fmla="*/ 0 h 152"/>
                <a:gd name="T10" fmla="*/ 0 w 85"/>
                <a:gd name="T11" fmla="*/ 0 h 152"/>
                <a:gd name="T12" fmla="*/ 0 w 85"/>
                <a:gd name="T13" fmla="*/ 0 h 152"/>
                <a:gd name="T14" fmla="*/ 0 w 85"/>
                <a:gd name="T15" fmla="*/ 0 h 152"/>
                <a:gd name="T16" fmla="*/ 0 w 85"/>
                <a:gd name="T17" fmla="*/ 0 h 152"/>
                <a:gd name="T18" fmla="*/ 0 w 85"/>
                <a:gd name="T19" fmla="*/ 0 h 152"/>
                <a:gd name="T20" fmla="*/ 0 w 85"/>
                <a:gd name="T21" fmla="*/ 0 h 152"/>
                <a:gd name="T22" fmla="*/ 0 w 85"/>
                <a:gd name="T23" fmla="*/ 0 h 152"/>
                <a:gd name="T24" fmla="*/ 0 w 85"/>
                <a:gd name="T25" fmla="*/ 0 h 152"/>
                <a:gd name="T26" fmla="*/ 0 w 85"/>
                <a:gd name="T27" fmla="*/ 0 h 152"/>
                <a:gd name="T28" fmla="*/ 0 w 85"/>
                <a:gd name="T29" fmla="*/ 0 h 152"/>
                <a:gd name="T30" fmla="*/ 0 w 85"/>
                <a:gd name="T31" fmla="*/ 0 h 152"/>
                <a:gd name="T32" fmla="*/ 0 w 85"/>
                <a:gd name="T33" fmla="*/ 0 h 152"/>
                <a:gd name="T34" fmla="*/ 0 w 85"/>
                <a:gd name="T35" fmla="*/ 0 h 152"/>
                <a:gd name="T36" fmla="*/ 0 w 85"/>
                <a:gd name="T37" fmla="*/ 0 h 152"/>
                <a:gd name="T38" fmla="*/ 0 w 85"/>
                <a:gd name="T39" fmla="*/ 0 h 152"/>
                <a:gd name="T40" fmla="*/ 0 w 85"/>
                <a:gd name="T41" fmla="*/ 0 h 152"/>
                <a:gd name="T42" fmla="*/ 0 w 85"/>
                <a:gd name="T43" fmla="*/ 0 h 152"/>
                <a:gd name="T44" fmla="*/ 0 w 85"/>
                <a:gd name="T45" fmla="*/ 0 h 152"/>
                <a:gd name="T46" fmla="*/ 0 w 85"/>
                <a:gd name="T47" fmla="*/ 0 h 152"/>
                <a:gd name="T48" fmla="*/ 0 w 85"/>
                <a:gd name="T49" fmla="*/ 0 h 152"/>
                <a:gd name="T50" fmla="*/ 0 w 85"/>
                <a:gd name="T51" fmla="*/ 0 h 152"/>
                <a:gd name="T52" fmla="*/ 0 w 85"/>
                <a:gd name="T53" fmla="*/ 0 h 152"/>
                <a:gd name="T54" fmla="*/ 0 w 85"/>
                <a:gd name="T55" fmla="*/ 0 h 152"/>
                <a:gd name="T56" fmla="*/ 0 w 85"/>
                <a:gd name="T57" fmla="*/ 0 h 152"/>
                <a:gd name="T58" fmla="*/ 0 w 85"/>
                <a:gd name="T59" fmla="*/ 0 h 152"/>
                <a:gd name="T60" fmla="*/ 0 w 85"/>
                <a:gd name="T61" fmla="*/ 0 h 152"/>
                <a:gd name="T62" fmla="*/ 0 w 85"/>
                <a:gd name="T63" fmla="*/ 0 h 152"/>
                <a:gd name="T64" fmla="*/ 0 w 85"/>
                <a:gd name="T65" fmla="*/ 0 h 152"/>
                <a:gd name="T66" fmla="*/ 0 w 85"/>
                <a:gd name="T67" fmla="*/ 0 h 152"/>
                <a:gd name="T68" fmla="*/ 0 w 85"/>
                <a:gd name="T69" fmla="*/ 0 h 152"/>
                <a:gd name="T70" fmla="*/ 0 w 85"/>
                <a:gd name="T71" fmla="*/ 0 h 152"/>
                <a:gd name="T72" fmla="*/ 0 w 85"/>
                <a:gd name="T73" fmla="*/ 0 h 152"/>
                <a:gd name="T74" fmla="*/ 0 w 85"/>
                <a:gd name="T75" fmla="*/ 0 h 152"/>
                <a:gd name="T76" fmla="*/ 0 w 85"/>
                <a:gd name="T77" fmla="*/ 0 h 152"/>
                <a:gd name="T78" fmla="*/ 0 w 85"/>
                <a:gd name="T79" fmla="*/ 0 h 152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85"/>
                <a:gd name="T121" fmla="*/ 0 h 152"/>
                <a:gd name="T122" fmla="*/ 85 w 85"/>
                <a:gd name="T123" fmla="*/ 152 h 152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85" h="152">
                  <a:moveTo>
                    <a:pt x="74" y="0"/>
                  </a:moveTo>
                  <a:lnTo>
                    <a:pt x="70" y="0"/>
                  </a:lnTo>
                  <a:lnTo>
                    <a:pt x="66" y="0"/>
                  </a:lnTo>
                  <a:lnTo>
                    <a:pt x="61" y="0"/>
                  </a:lnTo>
                  <a:lnTo>
                    <a:pt x="57" y="0"/>
                  </a:lnTo>
                  <a:lnTo>
                    <a:pt x="59" y="7"/>
                  </a:lnTo>
                  <a:lnTo>
                    <a:pt x="61" y="17"/>
                  </a:lnTo>
                  <a:lnTo>
                    <a:pt x="63" y="26"/>
                  </a:lnTo>
                  <a:lnTo>
                    <a:pt x="64" y="36"/>
                  </a:lnTo>
                  <a:lnTo>
                    <a:pt x="63" y="45"/>
                  </a:lnTo>
                  <a:lnTo>
                    <a:pt x="61" y="55"/>
                  </a:lnTo>
                  <a:lnTo>
                    <a:pt x="59" y="64"/>
                  </a:lnTo>
                  <a:lnTo>
                    <a:pt x="57" y="76"/>
                  </a:lnTo>
                  <a:lnTo>
                    <a:pt x="51" y="83"/>
                  </a:lnTo>
                  <a:lnTo>
                    <a:pt x="45" y="93"/>
                  </a:lnTo>
                  <a:lnTo>
                    <a:pt x="38" y="102"/>
                  </a:lnTo>
                  <a:lnTo>
                    <a:pt x="32" y="110"/>
                  </a:lnTo>
                  <a:lnTo>
                    <a:pt x="25" y="116"/>
                  </a:lnTo>
                  <a:lnTo>
                    <a:pt x="17" y="125"/>
                  </a:lnTo>
                  <a:lnTo>
                    <a:pt x="7" y="131"/>
                  </a:lnTo>
                  <a:lnTo>
                    <a:pt x="0" y="137"/>
                  </a:lnTo>
                  <a:lnTo>
                    <a:pt x="5" y="144"/>
                  </a:lnTo>
                  <a:lnTo>
                    <a:pt x="11" y="152"/>
                  </a:lnTo>
                  <a:lnTo>
                    <a:pt x="21" y="146"/>
                  </a:lnTo>
                  <a:lnTo>
                    <a:pt x="32" y="142"/>
                  </a:lnTo>
                  <a:lnTo>
                    <a:pt x="42" y="135"/>
                  </a:lnTo>
                  <a:lnTo>
                    <a:pt x="51" y="129"/>
                  </a:lnTo>
                  <a:lnTo>
                    <a:pt x="57" y="119"/>
                  </a:lnTo>
                  <a:lnTo>
                    <a:pt x="66" y="110"/>
                  </a:lnTo>
                  <a:lnTo>
                    <a:pt x="70" y="99"/>
                  </a:lnTo>
                  <a:lnTo>
                    <a:pt x="78" y="89"/>
                  </a:lnTo>
                  <a:lnTo>
                    <a:pt x="80" y="78"/>
                  </a:lnTo>
                  <a:lnTo>
                    <a:pt x="83" y="64"/>
                  </a:lnTo>
                  <a:lnTo>
                    <a:pt x="85" y="53"/>
                  </a:lnTo>
                  <a:lnTo>
                    <a:pt x="85" y="42"/>
                  </a:lnTo>
                  <a:lnTo>
                    <a:pt x="85" y="30"/>
                  </a:lnTo>
                  <a:lnTo>
                    <a:pt x="82" y="19"/>
                  </a:lnTo>
                  <a:lnTo>
                    <a:pt x="78" y="7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1" name="Freeform 48">
              <a:extLst>
                <a:ext uri="{FF2B5EF4-FFF2-40B4-BE49-F238E27FC236}">
                  <a16:creationId xmlns:a16="http://schemas.microsoft.com/office/drawing/2014/main" id="{88FB5289-596D-06FB-D1F1-812BCCFB87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22" y="1227"/>
              <a:ext cx="61" cy="77"/>
            </a:xfrm>
            <a:custGeom>
              <a:avLst/>
              <a:gdLst>
                <a:gd name="T0" fmla="*/ 0 w 200"/>
                <a:gd name="T1" fmla="*/ 0 h 272"/>
                <a:gd name="T2" fmla="*/ 0 w 200"/>
                <a:gd name="T3" fmla="*/ 0 h 272"/>
                <a:gd name="T4" fmla="*/ 0 w 200"/>
                <a:gd name="T5" fmla="*/ 0 h 272"/>
                <a:gd name="T6" fmla="*/ 0 w 200"/>
                <a:gd name="T7" fmla="*/ 0 h 272"/>
                <a:gd name="T8" fmla="*/ 0 w 200"/>
                <a:gd name="T9" fmla="*/ 0 h 272"/>
                <a:gd name="T10" fmla="*/ 0 w 200"/>
                <a:gd name="T11" fmla="*/ 0 h 272"/>
                <a:gd name="T12" fmla="*/ 0 w 200"/>
                <a:gd name="T13" fmla="*/ 0 h 272"/>
                <a:gd name="T14" fmla="*/ 0 w 200"/>
                <a:gd name="T15" fmla="*/ 0 h 272"/>
                <a:gd name="T16" fmla="*/ 0 w 200"/>
                <a:gd name="T17" fmla="*/ 0 h 272"/>
                <a:gd name="T18" fmla="*/ 0 w 200"/>
                <a:gd name="T19" fmla="*/ 0 h 272"/>
                <a:gd name="T20" fmla="*/ 0 w 200"/>
                <a:gd name="T21" fmla="*/ 0 h 272"/>
                <a:gd name="T22" fmla="*/ 0 w 200"/>
                <a:gd name="T23" fmla="*/ 0 h 272"/>
                <a:gd name="T24" fmla="*/ 0 w 200"/>
                <a:gd name="T25" fmla="*/ 0 h 272"/>
                <a:gd name="T26" fmla="*/ 0 w 200"/>
                <a:gd name="T27" fmla="*/ 0 h 272"/>
                <a:gd name="T28" fmla="*/ 0 w 200"/>
                <a:gd name="T29" fmla="*/ 0 h 272"/>
                <a:gd name="T30" fmla="*/ 0 w 200"/>
                <a:gd name="T31" fmla="*/ 0 h 272"/>
                <a:gd name="T32" fmla="*/ 0 w 200"/>
                <a:gd name="T33" fmla="*/ 0 h 272"/>
                <a:gd name="T34" fmla="*/ 0 w 200"/>
                <a:gd name="T35" fmla="*/ 0 h 272"/>
                <a:gd name="T36" fmla="*/ 0 w 200"/>
                <a:gd name="T37" fmla="*/ 0 h 272"/>
                <a:gd name="T38" fmla="*/ 0 w 200"/>
                <a:gd name="T39" fmla="*/ 0 h 272"/>
                <a:gd name="T40" fmla="*/ 0 w 200"/>
                <a:gd name="T41" fmla="*/ 0 h 272"/>
                <a:gd name="T42" fmla="*/ 0 w 200"/>
                <a:gd name="T43" fmla="*/ 0 h 272"/>
                <a:gd name="T44" fmla="*/ 0 w 200"/>
                <a:gd name="T45" fmla="*/ 0 h 272"/>
                <a:gd name="T46" fmla="*/ 0 w 200"/>
                <a:gd name="T47" fmla="*/ 0 h 272"/>
                <a:gd name="T48" fmla="*/ 0 w 200"/>
                <a:gd name="T49" fmla="*/ 0 h 272"/>
                <a:gd name="T50" fmla="*/ 0 w 200"/>
                <a:gd name="T51" fmla="*/ 0 h 272"/>
                <a:gd name="T52" fmla="*/ 0 w 200"/>
                <a:gd name="T53" fmla="*/ 0 h 272"/>
                <a:gd name="T54" fmla="*/ 0 w 200"/>
                <a:gd name="T55" fmla="*/ 0 h 272"/>
                <a:gd name="T56" fmla="*/ 0 w 200"/>
                <a:gd name="T57" fmla="*/ 0 h 272"/>
                <a:gd name="T58" fmla="*/ 0 w 200"/>
                <a:gd name="T59" fmla="*/ 0 h 272"/>
                <a:gd name="T60" fmla="*/ 0 w 200"/>
                <a:gd name="T61" fmla="*/ 0 h 272"/>
                <a:gd name="T62" fmla="*/ 0 w 200"/>
                <a:gd name="T63" fmla="*/ 0 h 272"/>
                <a:gd name="T64" fmla="*/ 0 w 200"/>
                <a:gd name="T65" fmla="*/ 0 h 272"/>
                <a:gd name="T66" fmla="*/ 0 w 200"/>
                <a:gd name="T67" fmla="*/ 0 h 272"/>
                <a:gd name="T68" fmla="*/ 0 w 200"/>
                <a:gd name="T69" fmla="*/ 0 h 272"/>
                <a:gd name="T70" fmla="*/ 0 w 200"/>
                <a:gd name="T71" fmla="*/ 0 h 272"/>
                <a:gd name="T72" fmla="*/ 0 w 200"/>
                <a:gd name="T73" fmla="*/ 0 h 272"/>
                <a:gd name="T74" fmla="*/ 0 w 200"/>
                <a:gd name="T75" fmla="*/ 0 h 272"/>
                <a:gd name="T76" fmla="*/ 0 w 200"/>
                <a:gd name="T77" fmla="*/ 0 h 272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200"/>
                <a:gd name="T118" fmla="*/ 0 h 272"/>
                <a:gd name="T119" fmla="*/ 200 w 200"/>
                <a:gd name="T120" fmla="*/ 272 h 272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200" h="272">
                  <a:moveTo>
                    <a:pt x="103" y="4"/>
                  </a:moveTo>
                  <a:lnTo>
                    <a:pt x="82" y="0"/>
                  </a:lnTo>
                  <a:lnTo>
                    <a:pt x="63" y="4"/>
                  </a:lnTo>
                  <a:lnTo>
                    <a:pt x="46" y="9"/>
                  </a:lnTo>
                  <a:lnTo>
                    <a:pt x="33" y="19"/>
                  </a:lnTo>
                  <a:lnTo>
                    <a:pt x="21" y="30"/>
                  </a:lnTo>
                  <a:lnTo>
                    <a:pt x="14" y="47"/>
                  </a:lnTo>
                  <a:lnTo>
                    <a:pt x="6" y="63"/>
                  </a:lnTo>
                  <a:lnTo>
                    <a:pt x="4" y="83"/>
                  </a:lnTo>
                  <a:lnTo>
                    <a:pt x="0" y="101"/>
                  </a:lnTo>
                  <a:lnTo>
                    <a:pt x="2" y="120"/>
                  </a:lnTo>
                  <a:lnTo>
                    <a:pt x="4" y="139"/>
                  </a:lnTo>
                  <a:lnTo>
                    <a:pt x="12" y="156"/>
                  </a:lnTo>
                  <a:lnTo>
                    <a:pt x="19" y="171"/>
                  </a:lnTo>
                  <a:lnTo>
                    <a:pt x="31" y="186"/>
                  </a:lnTo>
                  <a:lnTo>
                    <a:pt x="46" y="198"/>
                  </a:lnTo>
                  <a:lnTo>
                    <a:pt x="63" y="205"/>
                  </a:lnTo>
                  <a:lnTo>
                    <a:pt x="69" y="205"/>
                  </a:lnTo>
                  <a:lnTo>
                    <a:pt x="74" y="211"/>
                  </a:lnTo>
                  <a:lnTo>
                    <a:pt x="82" y="215"/>
                  </a:lnTo>
                  <a:lnTo>
                    <a:pt x="91" y="220"/>
                  </a:lnTo>
                  <a:lnTo>
                    <a:pt x="99" y="224"/>
                  </a:lnTo>
                  <a:lnTo>
                    <a:pt x="107" y="228"/>
                  </a:lnTo>
                  <a:lnTo>
                    <a:pt x="114" y="234"/>
                  </a:lnTo>
                  <a:lnTo>
                    <a:pt x="124" y="241"/>
                  </a:lnTo>
                  <a:lnTo>
                    <a:pt x="131" y="245"/>
                  </a:lnTo>
                  <a:lnTo>
                    <a:pt x="139" y="251"/>
                  </a:lnTo>
                  <a:lnTo>
                    <a:pt x="147" y="257"/>
                  </a:lnTo>
                  <a:lnTo>
                    <a:pt x="156" y="262"/>
                  </a:lnTo>
                  <a:lnTo>
                    <a:pt x="164" y="264"/>
                  </a:lnTo>
                  <a:lnTo>
                    <a:pt x="171" y="268"/>
                  </a:lnTo>
                  <a:lnTo>
                    <a:pt x="181" y="270"/>
                  </a:lnTo>
                  <a:lnTo>
                    <a:pt x="188" y="272"/>
                  </a:lnTo>
                  <a:lnTo>
                    <a:pt x="194" y="253"/>
                  </a:lnTo>
                  <a:lnTo>
                    <a:pt x="200" y="237"/>
                  </a:lnTo>
                  <a:lnTo>
                    <a:pt x="200" y="226"/>
                  </a:lnTo>
                  <a:lnTo>
                    <a:pt x="200" y="218"/>
                  </a:lnTo>
                  <a:lnTo>
                    <a:pt x="194" y="211"/>
                  </a:lnTo>
                  <a:lnTo>
                    <a:pt x="187" y="207"/>
                  </a:lnTo>
                  <a:lnTo>
                    <a:pt x="177" y="203"/>
                  </a:lnTo>
                  <a:lnTo>
                    <a:pt x="169" y="203"/>
                  </a:lnTo>
                  <a:lnTo>
                    <a:pt x="158" y="201"/>
                  </a:lnTo>
                  <a:lnTo>
                    <a:pt x="147" y="201"/>
                  </a:lnTo>
                  <a:lnTo>
                    <a:pt x="135" y="201"/>
                  </a:lnTo>
                  <a:lnTo>
                    <a:pt x="126" y="203"/>
                  </a:lnTo>
                  <a:lnTo>
                    <a:pt x="116" y="201"/>
                  </a:lnTo>
                  <a:lnTo>
                    <a:pt x="109" y="201"/>
                  </a:lnTo>
                  <a:lnTo>
                    <a:pt x="103" y="201"/>
                  </a:lnTo>
                  <a:lnTo>
                    <a:pt x="101" y="201"/>
                  </a:lnTo>
                  <a:lnTo>
                    <a:pt x="90" y="196"/>
                  </a:lnTo>
                  <a:lnTo>
                    <a:pt x="80" y="192"/>
                  </a:lnTo>
                  <a:lnTo>
                    <a:pt x="72" y="188"/>
                  </a:lnTo>
                  <a:lnTo>
                    <a:pt x="65" y="182"/>
                  </a:lnTo>
                  <a:lnTo>
                    <a:pt x="57" y="177"/>
                  </a:lnTo>
                  <a:lnTo>
                    <a:pt x="50" y="171"/>
                  </a:lnTo>
                  <a:lnTo>
                    <a:pt x="42" y="163"/>
                  </a:lnTo>
                  <a:lnTo>
                    <a:pt x="38" y="158"/>
                  </a:lnTo>
                  <a:lnTo>
                    <a:pt x="33" y="150"/>
                  </a:lnTo>
                  <a:lnTo>
                    <a:pt x="29" y="141"/>
                  </a:lnTo>
                  <a:lnTo>
                    <a:pt x="25" y="131"/>
                  </a:lnTo>
                  <a:lnTo>
                    <a:pt x="23" y="123"/>
                  </a:lnTo>
                  <a:lnTo>
                    <a:pt x="21" y="114"/>
                  </a:lnTo>
                  <a:lnTo>
                    <a:pt x="21" y="104"/>
                  </a:lnTo>
                  <a:lnTo>
                    <a:pt x="21" y="95"/>
                  </a:lnTo>
                  <a:lnTo>
                    <a:pt x="23" y="85"/>
                  </a:lnTo>
                  <a:lnTo>
                    <a:pt x="27" y="72"/>
                  </a:lnTo>
                  <a:lnTo>
                    <a:pt x="31" y="61"/>
                  </a:lnTo>
                  <a:lnTo>
                    <a:pt x="38" y="49"/>
                  </a:lnTo>
                  <a:lnTo>
                    <a:pt x="46" y="42"/>
                  </a:lnTo>
                  <a:lnTo>
                    <a:pt x="53" y="32"/>
                  </a:lnTo>
                  <a:lnTo>
                    <a:pt x="67" y="26"/>
                  </a:lnTo>
                  <a:lnTo>
                    <a:pt x="78" y="23"/>
                  </a:lnTo>
                  <a:lnTo>
                    <a:pt x="91" y="21"/>
                  </a:lnTo>
                  <a:lnTo>
                    <a:pt x="95" y="17"/>
                  </a:lnTo>
                  <a:lnTo>
                    <a:pt x="99" y="11"/>
                  </a:lnTo>
                  <a:lnTo>
                    <a:pt x="101" y="6"/>
                  </a:lnTo>
                  <a:lnTo>
                    <a:pt x="103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2" name="Freeform 49">
              <a:extLst>
                <a:ext uri="{FF2B5EF4-FFF2-40B4-BE49-F238E27FC236}">
                  <a16:creationId xmlns:a16="http://schemas.microsoft.com/office/drawing/2014/main" id="{C34BEB9D-4941-5733-365C-866E7F55E9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63" y="1237"/>
              <a:ext cx="49" cy="34"/>
            </a:xfrm>
            <a:custGeom>
              <a:avLst/>
              <a:gdLst>
                <a:gd name="T0" fmla="*/ 0 w 162"/>
                <a:gd name="T1" fmla="*/ 0 h 118"/>
                <a:gd name="T2" fmla="*/ 0 w 162"/>
                <a:gd name="T3" fmla="*/ 0 h 118"/>
                <a:gd name="T4" fmla="*/ 0 w 162"/>
                <a:gd name="T5" fmla="*/ 0 h 118"/>
                <a:gd name="T6" fmla="*/ 0 w 162"/>
                <a:gd name="T7" fmla="*/ 0 h 118"/>
                <a:gd name="T8" fmla="*/ 0 w 162"/>
                <a:gd name="T9" fmla="*/ 0 h 118"/>
                <a:gd name="T10" fmla="*/ 0 w 162"/>
                <a:gd name="T11" fmla="*/ 0 h 118"/>
                <a:gd name="T12" fmla="*/ 0 w 162"/>
                <a:gd name="T13" fmla="*/ 0 h 118"/>
                <a:gd name="T14" fmla="*/ 0 w 162"/>
                <a:gd name="T15" fmla="*/ 0 h 118"/>
                <a:gd name="T16" fmla="*/ 0 w 162"/>
                <a:gd name="T17" fmla="*/ 0 h 118"/>
                <a:gd name="T18" fmla="*/ 0 w 162"/>
                <a:gd name="T19" fmla="*/ 0 h 118"/>
                <a:gd name="T20" fmla="*/ 0 w 162"/>
                <a:gd name="T21" fmla="*/ 0 h 118"/>
                <a:gd name="T22" fmla="*/ 0 w 162"/>
                <a:gd name="T23" fmla="*/ 0 h 118"/>
                <a:gd name="T24" fmla="*/ 0 w 162"/>
                <a:gd name="T25" fmla="*/ 0 h 118"/>
                <a:gd name="T26" fmla="*/ 0 w 162"/>
                <a:gd name="T27" fmla="*/ 0 h 118"/>
                <a:gd name="T28" fmla="*/ 0 w 162"/>
                <a:gd name="T29" fmla="*/ 0 h 118"/>
                <a:gd name="T30" fmla="*/ 0 w 162"/>
                <a:gd name="T31" fmla="*/ 0 h 118"/>
                <a:gd name="T32" fmla="*/ 0 w 162"/>
                <a:gd name="T33" fmla="*/ 0 h 118"/>
                <a:gd name="T34" fmla="*/ 0 w 162"/>
                <a:gd name="T35" fmla="*/ 0 h 118"/>
                <a:gd name="T36" fmla="*/ 0 w 162"/>
                <a:gd name="T37" fmla="*/ 0 h 118"/>
                <a:gd name="T38" fmla="*/ 0 w 162"/>
                <a:gd name="T39" fmla="*/ 0 h 118"/>
                <a:gd name="T40" fmla="*/ 0 w 162"/>
                <a:gd name="T41" fmla="*/ 0 h 118"/>
                <a:gd name="T42" fmla="*/ 0 w 162"/>
                <a:gd name="T43" fmla="*/ 0 h 118"/>
                <a:gd name="T44" fmla="*/ 0 w 162"/>
                <a:gd name="T45" fmla="*/ 0 h 118"/>
                <a:gd name="T46" fmla="*/ 0 w 162"/>
                <a:gd name="T47" fmla="*/ 0 h 118"/>
                <a:gd name="T48" fmla="*/ 0 w 162"/>
                <a:gd name="T49" fmla="*/ 0 h 118"/>
                <a:gd name="T50" fmla="*/ 0 w 162"/>
                <a:gd name="T51" fmla="*/ 0 h 118"/>
                <a:gd name="T52" fmla="*/ 0 w 162"/>
                <a:gd name="T53" fmla="*/ 0 h 118"/>
                <a:gd name="T54" fmla="*/ 0 w 162"/>
                <a:gd name="T55" fmla="*/ 0 h 118"/>
                <a:gd name="T56" fmla="*/ 0 w 162"/>
                <a:gd name="T57" fmla="*/ 0 h 118"/>
                <a:gd name="T58" fmla="*/ 0 w 162"/>
                <a:gd name="T59" fmla="*/ 0 h 118"/>
                <a:gd name="T60" fmla="*/ 0 w 162"/>
                <a:gd name="T61" fmla="*/ 0 h 118"/>
                <a:gd name="T62" fmla="*/ 0 w 162"/>
                <a:gd name="T63" fmla="*/ 0 h 118"/>
                <a:gd name="T64" fmla="*/ 0 w 162"/>
                <a:gd name="T65" fmla="*/ 0 h 118"/>
                <a:gd name="T66" fmla="*/ 0 w 162"/>
                <a:gd name="T67" fmla="*/ 0 h 118"/>
                <a:gd name="T68" fmla="*/ 0 w 162"/>
                <a:gd name="T69" fmla="*/ 0 h 118"/>
                <a:gd name="T70" fmla="*/ 0 w 162"/>
                <a:gd name="T71" fmla="*/ 0 h 118"/>
                <a:gd name="T72" fmla="*/ 0 w 162"/>
                <a:gd name="T73" fmla="*/ 0 h 118"/>
                <a:gd name="T74" fmla="*/ 0 w 162"/>
                <a:gd name="T75" fmla="*/ 0 h 118"/>
                <a:gd name="T76" fmla="*/ 0 w 162"/>
                <a:gd name="T77" fmla="*/ 0 h 118"/>
                <a:gd name="T78" fmla="*/ 0 w 162"/>
                <a:gd name="T79" fmla="*/ 0 h 118"/>
                <a:gd name="T80" fmla="*/ 0 w 162"/>
                <a:gd name="T81" fmla="*/ 0 h 118"/>
                <a:gd name="T82" fmla="*/ 0 w 162"/>
                <a:gd name="T83" fmla="*/ 0 h 118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162"/>
                <a:gd name="T127" fmla="*/ 0 h 118"/>
                <a:gd name="T128" fmla="*/ 162 w 162"/>
                <a:gd name="T129" fmla="*/ 118 h 118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162" h="118">
                  <a:moveTo>
                    <a:pt x="149" y="19"/>
                  </a:moveTo>
                  <a:lnTo>
                    <a:pt x="132" y="8"/>
                  </a:lnTo>
                  <a:lnTo>
                    <a:pt x="118" y="2"/>
                  </a:lnTo>
                  <a:lnTo>
                    <a:pt x="105" y="0"/>
                  </a:lnTo>
                  <a:lnTo>
                    <a:pt x="97" y="4"/>
                  </a:lnTo>
                  <a:lnTo>
                    <a:pt x="90" y="6"/>
                  </a:lnTo>
                  <a:lnTo>
                    <a:pt x="82" y="15"/>
                  </a:lnTo>
                  <a:lnTo>
                    <a:pt x="76" y="23"/>
                  </a:lnTo>
                  <a:lnTo>
                    <a:pt x="73" y="34"/>
                  </a:lnTo>
                  <a:lnTo>
                    <a:pt x="65" y="42"/>
                  </a:lnTo>
                  <a:lnTo>
                    <a:pt x="59" y="53"/>
                  </a:lnTo>
                  <a:lnTo>
                    <a:pt x="54" y="63"/>
                  </a:lnTo>
                  <a:lnTo>
                    <a:pt x="46" y="72"/>
                  </a:lnTo>
                  <a:lnTo>
                    <a:pt x="37" y="80"/>
                  </a:lnTo>
                  <a:lnTo>
                    <a:pt x="27" y="86"/>
                  </a:lnTo>
                  <a:lnTo>
                    <a:pt x="14" y="90"/>
                  </a:lnTo>
                  <a:lnTo>
                    <a:pt x="2" y="90"/>
                  </a:lnTo>
                  <a:lnTo>
                    <a:pt x="0" y="95"/>
                  </a:lnTo>
                  <a:lnTo>
                    <a:pt x="4" y="103"/>
                  </a:lnTo>
                  <a:lnTo>
                    <a:pt x="8" y="107"/>
                  </a:lnTo>
                  <a:lnTo>
                    <a:pt x="16" y="112"/>
                  </a:lnTo>
                  <a:lnTo>
                    <a:pt x="21" y="112"/>
                  </a:lnTo>
                  <a:lnTo>
                    <a:pt x="31" y="116"/>
                  </a:lnTo>
                  <a:lnTo>
                    <a:pt x="38" y="118"/>
                  </a:lnTo>
                  <a:lnTo>
                    <a:pt x="50" y="118"/>
                  </a:lnTo>
                  <a:lnTo>
                    <a:pt x="57" y="118"/>
                  </a:lnTo>
                  <a:lnTo>
                    <a:pt x="69" y="116"/>
                  </a:lnTo>
                  <a:lnTo>
                    <a:pt x="76" y="114"/>
                  </a:lnTo>
                  <a:lnTo>
                    <a:pt x="86" y="112"/>
                  </a:lnTo>
                  <a:lnTo>
                    <a:pt x="94" y="109"/>
                  </a:lnTo>
                  <a:lnTo>
                    <a:pt x="101" y="107"/>
                  </a:lnTo>
                  <a:lnTo>
                    <a:pt x="109" y="103"/>
                  </a:lnTo>
                  <a:lnTo>
                    <a:pt x="114" y="101"/>
                  </a:lnTo>
                  <a:lnTo>
                    <a:pt x="124" y="90"/>
                  </a:lnTo>
                  <a:lnTo>
                    <a:pt x="137" y="80"/>
                  </a:lnTo>
                  <a:lnTo>
                    <a:pt x="147" y="71"/>
                  </a:lnTo>
                  <a:lnTo>
                    <a:pt x="156" y="59"/>
                  </a:lnTo>
                  <a:lnTo>
                    <a:pt x="162" y="48"/>
                  </a:lnTo>
                  <a:lnTo>
                    <a:pt x="162" y="38"/>
                  </a:lnTo>
                  <a:lnTo>
                    <a:pt x="158" y="27"/>
                  </a:lnTo>
                  <a:lnTo>
                    <a:pt x="149" y="1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3" name="Freeform 50">
              <a:extLst>
                <a:ext uri="{FF2B5EF4-FFF2-40B4-BE49-F238E27FC236}">
                  <a16:creationId xmlns:a16="http://schemas.microsoft.com/office/drawing/2014/main" id="{A3856161-2041-6D70-45CD-347BB320D9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2" y="1284"/>
              <a:ext cx="35" cy="20"/>
            </a:xfrm>
            <a:custGeom>
              <a:avLst/>
              <a:gdLst>
                <a:gd name="T0" fmla="*/ 0 w 114"/>
                <a:gd name="T1" fmla="*/ 0 h 73"/>
                <a:gd name="T2" fmla="*/ 0 w 114"/>
                <a:gd name="T3" fmla="*/ 0 h 73"/>
                <a:gd name="T4" fmla="*/ 0 w 114"/>
                <a:gd name="T5" fmla="*/ 0 h 73"/>
                <a:gd name="T6" fmla="*/ 0 w 114"/>
                <a:gd name="T7" fmla="*/ 0 h 73"/>
                <a:gd name="T8" fmla="*/ 0 w 114"/>
                <a:gd name="T9" fmla="*/ 0 h 73"/>
                <a:gd name="T10" fmla="*/ 0 w 114"/>
                <a:gd name="T11" fmla="*/ 0 h 73"/>
                <a:gd name="T12" fmla="*/ 0 w 114"/>
                <a:gd name="T13" fmla="*/ 0 h 73"/>
                <a:gd name="T14" fmla="*/ 0 w 114"/>
                <a:gd name="T15" fmla="*/ 0 h 73"/>
                <a:gd name="T16" fmla="*/ 0 w 114"/>
                <a:gd name="T17" fmla="*/ 0 h 73"/>
                <a:gd name="T18" fmla="*/ 0 w 114"/>
                <a:gd name="T19" fmla="*/ 0 h 73"/>
                <a:gd name="T20" fmla="*/ 0 w 114"/>
                <a:gd name="T21" fmla="*/ 0 h 73"/>
                <a:gd name="T22" fmla="*/ 0 w 114"/>
                <a:gd name="T23" fmla="*/ 0 h 73"/>
                <a:gd name="T24" fmla="*/ 0 w 114"/>
                <a:gd name="T25" fmla="*/ 0 h 73"/>
                <a:gd name="T26" fmla="*/ 0 w 114"/>
                <a:gd name="T27" fmla="*/ 0 h 73"/>
                <a:gd name="T28" fmla="*/ 0 w 114"/>
                <a:gd name="T29" fmla="*/ 0 h 73"/>
                <a:gd name="T30" fmla="*/ 0 w 114"/>
                <a:gd name="T31" fmla="*/ 0 h 73"/>
                <a:gd name="T32" fmla="*/ 0 w 114"/>
                <a:gd name="T33" fmla="*/ 0 h 73"/>
                <a:gd name="T34" fmla="*/ 0 w 114"/>
                <a:gd name="T35" fmla="*/ 0 h 73"/>
                <a:gd name="T36" fmla="*/ 0 w 114"/>
                <a:gd name="T37" fmla="*/ 0 h 73"/>
                <a:gd name="T38" fmla="*/ 0 w 114"/>
                <a:gd name="T39" fmla="*/ 0 h 73"/>
                <a:gd name="T40" fmla="*/ 0 w 114"/>
                <a:gd name="T41" fmla="*/ 0 h 73"/>
                <a:gd name="T42" fmla="*/ 0 w 114"/>
                <a:gd name="T43" fmla="*/ 0 h 73"/>
                <a:gd name="T44" fmla="*/ 0 w 114"/>
                <a:gd name="T45" fmla="*/ 0 h 73"/>
                <a:gd name="T46" fmla="*/ 0 w 114"/>
                <a:gd name="T47" fmla="*/ 0 h 73"/>
                <a:gd name="T48" fmla="*/ 0 w 114"/>
                <a:gd name="T49" fmla="*/ 0 h 73"/>
                <a:gd name="T50" fmla="*/ 0 w 114"/>
                <a:gd name="T51" fmla="*/ 0 h 73"/>
                <a:gd name="T52" fmla="*/ 0 w 114"/>
                <a:gd name="T53" fmla="*/ 0 h 73"/>
                <a:gd name="T54" fmla="*/ 0 w 114"/>
                <a:gd name="T55" fmla="*/ 0 h 73"/>
                <a:gd name="T56" fmla="*/ 0 w 114"/>
                <a:gd name="T57" fmla="*/ 0 h 73"/>
                <a:gd name="T58" fmla="*/ 0 w 114"/>
                <a:gd name="T59" fmla="*/ 0 h 73"/>
                <a:gd name="T60" fmla="*/ 0 w 114"/>
                <a:gd name="T61" fmla="*/ 0 h 73"/>
                <a:gd name="T62" fmla="*/ 0 w 114"/>
                <a:gd name="T63" fmla="*/ 0 h 73"/>
                <a:gd name="T64" fmla="*/ 0 w 114"/>
                <a:gd name="T65" fmla="*/ 0 h 73"/>
                <a:gd name="T66" fmla="*/ 0 w 114"/>
                <a:gd name="T67" fmla="*/ 0 h 7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14"/>
                <a:gd name="T103" fmla="*/ 0 h 73"/>
                <a:gd name="T104" fmla="*/ 114 w 114"/>
                <a:gd name="T105" fmla="*/ 73 h 7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14" h="73">
                  <a:moveTo>
                    <a:pt x="17" y="0"/>
                  </a:moveTo>
                  <a:lnTo>
                    <a:pt x="13" y="0"/>
                  </a:lnTo>
                  <a:lnTo>
                    <a:pt x="10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10"/>
                  </a:lnTo>
                  <a:lnTo>
                    <a:pt x="0" y="19"/>
                  </a:lnTo>
                  <a:lnTo>
                    <a:pt x="2" y="27"/>
                  </a:lnTo>
                  <a:lnTo>
                    <a:pt x="6" y="36"/>
                  </a:lnTo>
                  <a:lnTo>
                    <a:pt x="10" y="44"/>
                  </a:lnTo>
                  <a:lnTo>
                    <a:pt x="13" y="52"/>
                  </a:lnTo>
                  <a:lnTo>
                    <a:pt x="21" y="57"/>
                  </a:lnTo>
                  <a:lnTo>
                    <a:pt x="29" y="65"/>
                  </a:lnTo>
                  <a:lnTo>
                    <a:pt x="38" y="67"/>
                  </a:lnTo>
                  <a:lnTo>
                    <a:pt x="48" y="71"/>
                  </a:lnTo>
                  <a:lnTo>
                    <a:pt x="57" y="71"/>
                  </a:lnTo>
                  <a:lnTo>
                    <a:pt x="70" y="73"/>
                  </a:lnTo>
                  <a:lnTo>
                    <a:pt x="80" y="71"/>
                  </a:lnTo>
                  <a:lnTo>
                    <a:pt x="91" y="71"/>
                  </a:lnTo>
                  <a:lnTo>
                    <a:pt x="101" y="71"/>
                  </a:lnTo>
                  <a:lnTo>
                    <a:pt x="112" y="71"/>
                  </a:lnTo>
                  <a:lnTo>
                    <a:pt x="112" y="57"/>
                  </a:lnTo>
                  <a:lnTo>
                    <a:pt x="114" y="50"/>
                  </a:lnTo>
                  <a:lnTo>
                    <a:pt x="106" y="50"/>
                  </a:lnTo>
                  <a:lnTo>
                    <a:pt x="97" y="50"/>
                  </a:lnTo>
                  <a:lnTo>
                    <a:pt x="91" y="48"/>
                  </a:lnTo>
                  <a:lnTo>
                    <a:pt x="84" y="48"/>
                  </a:lnTo>
                  <a:lnTo>
                    <a:pt x="70" y="44"/>
                  </a:lnTo>
                  <a:lnTo>
                    <a:pt x="57" y="38"/>
                  </a:lnTo>
                  <a:lnTo>
                    <a:pt x="46" y="31"/>
                  </a:lnTo>
                  <a:lnTo>
                    <a:pt x="34" y="23"/>
                  </a:lnTo>
                  <a:lnTo>
                    <a:pt x="23" y="10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4" name="Freeform 51">
              <a:extLst>
                <a:ext uri="{FF2B5EF4-FFF2-40B4-BE49-F238E27FC236}">
                  <a16:creationId xmlns:a16="http://schemas.microsoft.com/office/drawing/2014/main" id="{F51D3971-A83E-B78A-52F6-09FA54AA4D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9" y="1287"/>
              <a:ext cx="67" cy="90"/>
            </a:xfrm>
            <a:custGeom>
              <a:avLst/>
              <a:gdLst>
                <a:gd name="T0" fmla="*/ 0 w 221"/>
                <a:gd name="T1" fmla="*/ 0 h 317"/>
                <a:gd name="T2" fmla="*/ 0 w 221"/>
                <a:gd name="T3" fmla="*/ 0 h 317"/>
                <a:gd name="T4" fmla="*/ 0 w 221"/>
                <a:gd name="T5" fmla="*/ 0 h 317"/>
                <a:gd name="T6" fmla="*/ 0 w 221"/>
                <a:gd name="T7" fmla="*/ 0 h 317"/>
                <a:gd name="T8" fmla="*/ 0 w 221"/>
                <a:gd name="T9" fmla="*/ 0 h 317"/>
                <a:gd name="T10" fmla="*/ 0 w 221"/>
                <a:gd name="T11" fmla="*/ 0 h 317"/>
                <a:gd name="T12" fmla="*/ 0 w 221"/>
                <a:gd name="T13" fmla="*/ 0 h 317"/>
                <a:gd name="T14" fmla="*/ 0 w 221"/>
                <a:gd name="T15" fmla="*/ 0 h 317"/>
                <a:gd name="T16" fmla="*/ 0 w 221"/>
                <a:gd name="T17" fmla="*/ 0 h 317"/>
                <a:gd name="T18" fmla="*/ 0 w 221"/>
                <a:gd name="T19" fmla="*/ 0 h 317"/>
                <a:gd name="T20" fmla="*/ 0 w 221"/>
                <a:gd name="T21" fmla="*/ 0 h 317"/>
                <a:gd name="T22" fmla="*/ 0 w 221"/>
                <a:gd name="T23" fmla="*/ 0 h 317"/>
                <a:gd name="T24" fmla="*/ 0 w 221"/>
                <a:gd name="T25" fmla="*/ 0 h 317"/>
                <a:gd name="T26" fmla="*/ 0 w 221"/>
                <a:gd name="T27" fmla="*/ 0 h 317"/>
                <a:gd name="T28" fmla="*/ 0 w 221"/>
                <a:gd name="T29" fmla="*/ 0 h 317"/>
                <a:gd name="T30" fmla="*/ 0 w 221"/>
                <a:gd name="T31" fmla="*/ 0 h 317"/>
                <a:gd name="T32" fmla="*/ 0 w 221"/>
                <a:gd name="T33" fmla="*/ 0 h 317"/>
                <a:gd name="T34" fmla="*/ 0 w 221"/>
                <a:gd name="T35" fmla="*/ 0 h 317"/>
                <a:gd name="T36" fmla="*/ 0 w 221"/>
                <a:gd name="T37" fmla="*/ 0 h 317"/>
                <a:gd name="T38" fmla="*/ 0 w 221"/>
                <a:gd name="T39" fmla="*/ 0 h 317"/>
                <a:gd name="T40" fmla="*/ 0 w 221"/>
                <a:gd name="T41" fmla="*/ 0 h 317"/>
                <a:gd name="T42" fmla="*/ 0 w 221"/>
                <a:gd name="T43" fmla="*/ 0 h 317"/>
                <a:gd name="T44" fmla="*/ 0 w 221"/>
                <a:gd name="T45" fmla="*/ 0 h 317"/>
                <a:gd name="T46" fmla="*/ 0 w 221"/>
                <a:gd name="T47" fmla="*/ 0 h 317"/>
                <a:gd name="T48" fmla="*/ 0 w 221"/>
                <a:gd name="T49" fmla="*/ 0 h 317"/>
                <a:gd name="T50" fmla="*/ 0 w 221"/>
                <a:gd name="T51" fmla="*/ 0 h 317"/>
                <a:gd name="T52" fmla="*/ 0 w 221"/>
                <a:gd name="T53" fmla="*/ 0 h 317"/>
                <a:gd name="T54" fmla="*/ 0 w 221"/>
                <a:gd name="T55" fmla="*/ 0 h 317"/>
                <a:gd name="T56" fmla="*/ 0 w 221"/>
                <a:gd name="T57" fmla="*/ 0 h 317"/>
                <a:gd name="T58" fmla="*/ 0 w 221"/>
                <a:gd name="T59" fmla="*/ 0 h 317"/>
                <a:gd name="T60" fmla="*/ 0 w 221"/>
                <a:gd name="T61" fmla="*/ 0 h 317"/>
                <a:gd name="T62" fmla="*/ 0 w 221"/>
                <a:gd name="T63" fmla="*/ 0 h 317"/>
                <a:gd name="T64" fmla="*/ 0 w 221"/>
                <a:gd name="T65" fmla="*/ 0 h 317"/>
                <a:gd name="T66" fmla="*/ 0 w 221"/>
                <a:gd name="T67" fmla="*/ 0 h 317"/>
                <a:gd name="T68" fmla="*/ 0 w 221"/>
                <a:gd name="T69" fmla="*/ 0 h 317"/>
                <a:gd name="T70" fmla="*/ 0 w 221"/>
                <a:gd name="T71" fmla="*/ 0 h 317"/>
                <a:gd name="T72" fmla="*/ 0 w 221"/>
                <a:gd name="T73" fmla="*/ 0 h 317"/>
                <a:gd name="T74" fmla="*/ 0 w 221"/>
                <a:gd name="T75" fmla="*/ 0 h 317"/>
                <a:gd name="T76" fmla="*/ 0 w 221"/>
                <a:gd name="T77" fmla="*/ 0 h 317"/>
                <a:gd name="T78" fmla="*/ 0 w 221"/>
                <a:gd name="T79" fmla="*/ 0 h 317"/>
                <a:gd name="T80" fmla="*/ 0 w 221"/>
                <a:gd name="T81" fmla="*/ 0 h 317"/>
                <a:gd name="T82" fmla="*/ 0 w 221"/>
                <a:gd name="T83" fmla="*/ 0 h 317"/>
                <a:gd name="T84" fmla="*/ 0 w 221"/>
                <a:gd name="T85" fmla="*/ 0 h 317"/>
                <a:gd name="T86" fmla="*/ 0 w 221"/>
                <a:gd name="T87" fmla="*/ 0 h 317"/>
                <a:gd name="T88" fmla="*/ 0 w 221"/>
                <a:gd name="T89" fmla="*/ 0 h 317"/>
                <a:gd name="T90" fmla="*/ 0 w 221"/>
                <a:gd name="T91" fmla="*/ 0 h 317"/>
                <a:gd name="T92" fmla="*/ 0 w 221"/>
                <a:gd name="T93" fmla="*/ 0 h 317"/>
                <a:gd name="T94" fmla="*/ 0 w 221"/>
                <a:gd name="T95" fmla="*/ 0 h 317"/>
                <a:gd name="T96" fmla="*/ 0 w 221"/>
                <a:gd name="T97" fmla="*/ 0 h 317"/>
                <a:gd name="T98" fmla="*/ 0 w 221"/>
                <a:gd name="T99" fmla="*/ 0 h 317"/>
                <a:gd name="T100" fmla="*/ 0 w 221"/>
                <a:gd name="T101" fmla="*/ 0 h 317"/>
                <a:gd name="T102" fmla="*/ 0 w 221"/>
                <a:gd name="T103" fmla="*/ 0 h 317"/>
                <a:gd name="T104" fmla="*/ 0 w 221"/>
                <a:gd name="T105" fmla="*/ 0 h 317"/>
                <a:gd name="T106" fmla="*/ 0 w 221"/>
                <a:gd name="T107" fmla="*/ 0 h 317"/>
                <a:gd name="T108" fmla="*/ 0 w 221"/>
                <a:gd name="T109" fmla="*/ 0 h 317"/>
                <a:gd name="T110" fmla="*/ 0 w 221"/>
                <a:gd name="T111" fmla="*/ 0 h 317"/>
                <a:gd name="T112" fmla="*/ 0 w 221"/>
                <a:gd name="T113" fmla="*/ 0 h 31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221"/>
                <a:gd name="T172" fmla="*/ 0 h 317"/>
                <a:gd name="T173" fmla="*/ 221 w 221"/>
                <a:gd name="T174" fmla="*/ 317 h 317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221" h="317">
                  <a:moveTo>
                    <a:pt x="221" y="0"/>
                  </a:moveTo>
                  <a:lnTo>
                    <a:pt x="219" y="0"/>
                  </a:lnTo>
                  <a:lnTo>
                    <a:pt x="211" y="0"/>
                  </a:lnTo>
                  <a:lnTo>
                    <a:pt x="206" y="0"/>
                  </a:lnTo>
                  <a:lnTo>
                    <a:pt x="200" y="0"/>
                  </a:lnTo>
                  <a:lnTo>
                    <a:pt x="198" y="13"/>
                  </a:lnTo>
                  <a:lnTo>
                    <a:pt x="196" y="28"/>
                  </a:lnTo>
                  <a:lnTo>
                    <a:pt x="192" y="46"/>
                  </a:lnTo>
                  <a:lnTo>
                    <a:pt x="189" y="63"/>
                  </a:lnTo>
                  <a:lnTo>
                    <a:pt x="181" y="76"/>
                  </a:lnTo>
                  <a:lnTo>
                    <a:pt x="173" y="93"/>
                  </a:lnTo>
                  <a:lnTo>
                    <a:pt x="164" y="108"/>
                  </a:lnTo>
                  <a:lnTo>
                    <a:pt x="156" y="124"/>
                  </a:lnTo>
                  <a:lnTo>
                    <a:pt x="145" y="135"/>
                  </a:lnTo>
                  <a:lnTo>
                    <a:pt x="134" y="146"/>
                  </a:lnTo>
                  <a:lnTo>
                    <a:pt x="120" y="154"/>
                  </a:lnTo>
                  <a:lnTo>
                    <a:pt x="107" y="162"/>
                  </a:lnTo>
                  <a:lnTo>
                    <a:pt x="90" y="165"/>
                  </a:lnTo>
                  <a:lnTo>
                    <a:pt x="76" y="165"/>
                  </a:lnTo>
                  <a:lnTo>
                    <a:pt x="59" y="163"/>
                  </a:lnTo>
                  <a:lnTo>
                    <a:pt x="44" y="160"/>
                  </a:lnTo>
                  <a:lnTo>
                    <a:pt x="37" y="152"/>
                  </a:lnTo>
                  <a:lnTo>
                    <a:pt x="27" y="146"/>
                  </a:lnTo>
                  <a:lnTo>
                    <a:pt x="18" y="139"/>
                  </a:lnTo>
                  <a:lnTo>
                    <a:pt x="12" y="137"/>
                  </a:lnTo>
                  <a:lnTo>
                    <a:pt x="10" y="144"/>
                  </a:lnTo>
                  <a:lnTo>
                    <a:pt x="10" y="154"/>
                  </a:lnTo>
                  <a:lnTo>
                    <a:pt x="12" y="160"/>
                  </a:lnTo>
                  <a:lnTo>
                    <a:pt x="16" y="167"/>
                  </a:lnTo>
                  <a:lnTo>
                    <a:pt x="19" y="171"/>
                  </a:lnTo>
                  <a:lnTo>
                    <a:pt x="27" y="175"/>
                  </a:lnTo>
                  <a:lnTo>
                    <a:pt x="35" y="179"/>
                  </a:lnTo>
                  <a:lnTo>
                    <a:pt x="42" y="182"/>
                  </a:lnTo>
                  <a:lnTo>
                    <a:pt x="48" y="184"/>
                  </a:lnTo>
                  <a:lnTo>
                    <a:pt x="57" y="184"/>
                  </a:lnTo>
                  <a:lnTo>
                    <a:pt x="65" y="186"/>
                  </a:lnTo>
                  <a:lnTo>
                    <a:pt x="75" y="188"/>
                  </a:lnTo>
                  <a:lnTo>
                    <a:pt x="82" y="188"/>
                  </a:lnTo>
                  <a:lnTo>
                    <a:pt x="90" y="188"/>
                  </a:lnTo>
                  <a:lnTo>
                    <a:pt x="99" y="188"/>
                  </a:lnTo>
                  <a:lnTo>
                    <a:pt x="107" y="188"/>
                  </a:lnTo>
                  <a:lnTo>
                    <a:pt x="113" y="186"/>
                  </a:lnTo>
                  <a:lnTo>
                    <a:pt x="120" y="184"/>
                  </a:lnTo>
                  <a:lnTo>
                    <a:pt x="124" y="184"/>
                  </a:lnTo>
                  <a:lnTo>
                    <a:pt x="130" y="182"/>
                  </a:lnTo>
                  <a:lnTo>
                    <a:pt x="137" y="177"/>
                  </a:lnTo>
                  <a:lnTo>
                    <a:pt x="151" y="169"/>
                  </a:lnTo>
                  <a:lnTo>
                    <a:pt x="145" y="179"/>
                  </a:lnTo>
                  <a:lnTo>
                    <a:pt x="141" y="188"/>
                  </a:lnTo>
                  <a:lnTo>
                    <a:pt x="137" y="200"/>
                  </a:lnTo>
                  <a:lnTo>
                    <a:pt x="135" y="211"/>
                  </a:lnTo>
                  <a:lnTo>
                    <a:pt x="132" y="222"/>
                  </a:lnTo>
                  <a:lnTo>
                    <a:pt x="128" y="234"/>
                  </a:lnTo>
                  <a:lnTo>
                    <a:pt x="126" y="245"/>
                  </a:lnTo>
                  <a:lnTo>
                    <a:pt x="122" y="255"/>
                  </a:lnTo>
                  <a:lnTo>
                    <a:pt x="116" y="264"/>
                  </a:lnTo>
                  <a:lnTo>
                    <a:pt x="111" y="272"/>
                  </a:lnTo>
                  <a:lnTo>
                    <a:pt x="103" y="278"/>
                  </a:lnTo>
                  <a:lnTo>
                    <a:pt x="96" y="285"/>
                  </a:lnTo>
                  <a:lnTo>
                    <a:pt x="86" y="289"/>
                  </a:lnTo>
                  <a:lnTo>
                    <a:pt x="75" y="293"/>
                  </a:lnTo>
                  <a:lnTo>
                    <a:pt x="61" y="293"/>
                  </a:lnTo>
                  <a:lnTo>
                    <a:pt x="48" y="295"/>
                  </a:lnTo>
                  <a:lnTo>
                    <a:pt x="38" y="291"/>
                  </a:lnTo>
                  <a:lnTo>
                    <a:pt x="33" y="291"/>
                  </a:lnTo>
                  <a:lnTo>
                    <a:pt x="29" y="287"/>
                  </a:lnTo>
                  <a:lnTo>
                    <a:pt x="25" y="283"/>
                  </a:lnTo>
                  <a:lnTo>
                    <a:pt x="19" y="279"/>
                  </a:lnTo>
                  <a:lnTo>
                    <a:pt x="16" y="278"/>
                  </a:lnTo>
                  <a:lnTo>
                    <a:pt x="8" y="278"/>
                  </a:lnTo>
                  <a:lnTo>
                    <a:pt x="0" y="281"/>
                  </a:lnTo>
                  <a:lnTo>
                    <a:pt x="0" y="287"/>
                  </a:lnTo>
                  <a:lnTo>
                    <a:pt x="0" y="295"/>
                  </a:lnTo>
                  <a:lnTo>
                    <a:pt x="4" y="300"/>
                  </a:lnTo>
                  <a:lnTo>
                    <a:pt x="8" y="306"/>
                  </a:lnTo>
                  <a:lnTo>
                    <a:pt x="18" y="312"/>
                  </a:lnTo>
                  <a:lnTo>
                    <a:pt x="29" y="316"/>
                  </a:lnTo>
                  <a:lnTo>
                    <a:pt x="42" y="316"/>
                  </a:lnTo>
                  <a:lnTo>
                    <a:pt x="57" y="317"/>
                  </a:lnTo>
                  <a:lnTo>
                    <a:pt x="71" y="316"/>
                  </a:lnTo>
                  <a:lnTo>
                    <a:pt x="86" y="316"/>
                  </a:lnTo>
                  <a:lnTo>
                    <a:pt x="97" y="310"/>
                  </a:lnTo>
                  <a:lnTo>
                    <a:pt x="111" y="300"/>
                  </a:lnTo>
                  <a:lnTo>
                    <a:pt x="122" y="291"/>
                  </a:lnTo>
                  <a:lnTo>
                    <a:pt x="132" y="281"/>
                  </a:lnTo>
                  <a:lnTo>
                    <a:pt x="141" y="268"/>
                  </a:lnTo>
                  <a:lnTo>
                    <a:pt x="151" y="255"/>
                  </a:lnTo>
                  <a:lnTo>
                    <a:pt x="156" y="240"/>
                  </a:lnTo>
                  <a:lnTo>
                    <a:pt x="164" y="226"/>
                  </a:lnTo>
                  <a:lnTo>
                    <a:pt x="168" y="211"/>
                  </a:lnTo>
                  <a:lnTo>
                    <a:pt x="172" y="196"/>
                  </a:lnTo>
                  <a:lnTo>
                    <a:pt x="173" y="182"/>
                  </a:lnTo>
                  <a:lnTo>
                    <a:pt x="179" y="171"/>
                  </a:lnTo>
                  <a:lnTo>
                    <a:pt x="179" y="156"/>
                  </a:lnTo>
                  <a:lnTo>
                    <a:pt x="183" y="146"/>
                  </a:lnTo>
                  <a:lnTo>
                    <a:pt x="183" y="137"/>
                  </a:lnTo>
                  <a:lnTo>
                    <a:pt x="185" y="129"/>
                  </a:lnTo>
                  <a:lnTo>
                    <a:pt x="189" y="122"/>
                  </a:lnTo>
                  <a:lnTo>
                    <a:pt x="192" y="114"/>
                  </a:lnTo>
                  <a:lnTo>
                    <a:pt x="196" y="105"/>
                  </a:lnTo>
                  <a:lnTo>
                    <a:pt x="202" y="97"/>
                  </a:lnTo>
                  <a:lnTo>
                    <a:pt x="204" y="89"/>
                  </a:lnTo>
                  <a:lnTo>
                    <a:pt x="208" y="80"/>
                  </a:lnTo>
                  <a:lnTo>
                    <a:pt x="211" y="72"/>
                  </a:lnTo>
                  <a:lnTo>
                    <a:pt x="215" y="67"/>
                  </a:lnTo>
                  <a:lnTo>
                    <a:pt x="215" y="57"/>
                  </a:lnTo>
                  <a:lnTo>
                    <a:pt x="217" y="49"/>
                  </a:lnTo>
                  <a:lnTo>
                    <a:pt x="219" y="42"/>
                  </a:lnTo>
                  <a:lnTo>
                    <a:pt x="221" y="34"/>
                  </a:lnTo>
                  <a:lnTo>
                    <a:pt x="221" y="25"/>
                  </a:lnTo>
                  <a:lnTo>
                    <a:pt x="221" y="15"/>
                  </a:lnTo>
                  <a:lnTo>
                    <a:pt x="221" y="8"/>
                  </a:lnTo>
                  <a:lnTo>
                    <a:pt x="22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5" name="Freeform 52">
              <a:extLst>
                <a:ext uri="{FF2B5EF4-FFF2-40B4-BE49-F238E27FC236}">
                  <a16:creationId xmlns:a16="http://schemas.microsoft.com/office/drawing/2014/main" id="{5C5DD082-10FA-1A45-37B4-0888CC3207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0" y="1366"/>
              <a:ext cx="71" cy="45"/>
            </a:xfrm>
            <a:custGeom>
              <a:avLst/>
              <a:gdLst>
                <a:gd name="T0" fmla="*/ 0 w 230"/>
                <a:gd name="T1" fmla="*/ 0 h 160"/>
                <a:gd name="T2" fmla="*/ 0 w 230"/>
                <a:gd name="T3" fmla="*/ 0 h 160"/>
                <a:gd name="T4" fmla="*/ 0 w 230"/>
                <a:gd name="T5" fmla="*/ 0 h 160"/>
                <a:gd name="T6" fmla="*/ 0 w 230"/>
                <a:gd name="T7" fmla="*/ 0 h 160"/>
                <a:gd name="T8" fmla="*/ 0 w 230"/>
                <a:gd name="T9" fmla="*/ 0 h 160"/>
                <a:gd name="T10" fmla="*/ 0 w 230"/>
                <a:gd name="T11" fmla="*/ 0 h 160"/>
                <a:gd name="T12" fmla="*/ 0 w 230"/>
                <a:gd name="T13" fmla="*/ 0 h 160"/>
                <a:gd name="T14" fmla="*/ 0 w 230"/>
                <a:gd name="T15" fmla="*/ 0 h 160"/>
                <a:gd name="T16" fmla="*/ 0 w 230"/>
                <a:gd name="T17" fmla="*/ 0 h 160"/>
                <a:gd name="T18" fmla="*/ 0 w 230"/>
                <a:gd name="T19" fmla="*/ 0 h 160"/>
                <a:gd name="T20" fmla="*/ 0 w 230"/>
                <a:gd name="T21" fmla="*/ 0 h 160"/>
                <a:gd name="T22" fmla="*/ 0 w 230"/>
                <a:gd name="T23" fmla="*/ 0 h 160"/>
                <a:gd name="T24" fmla="*/ 0 w 230"/>
                <a:gd name="T25" fmla="*/ 0 h 160"/>
                <a:gd name="T26" fmla="*/ 0 w 230"/>
                <a:gd name="T27" fmla="*/ 0 h 160"/>
                <a:gd name="T28" fmla="*/ 0 w 230"/>
                <a:gd name="T29" fmla="*/ 0 h 160"/>
                <a:gd name="T30" fmla="*/ 0 w 230"/>
                <a:gd name="T31" fmla="*/ 0 h 160"/>
                <a:gd name="T32" fmla="*/ 0 w 230"/>
                <a:gd name="T33" fmla="*/ 0 h 160"/>
                <a:gd name="T34" fmla="*/ 0 w 230"/>
                <a:gd name="T35" fmla="*/ 0 h 160"/>
                <a:gd name="T36" fmla="*/ 0 w 230"/>
                <a:gd name="T37" fmla="*/ 0 h 160"/>
                <a:gd name="T38" fmla="*/ 0 w 230"/>
                <a:gd name="T39" fmla="*/ 0 h 160"/>
                <a:gd name="T40" fmla="*/ 0 w 230"/>
                <a:gd name="T41" fmla="*/ 0 h 160"/>
                <a:gd name="T42" fmla="*/ 0 w 230"/>
                <a:gd name="T43" fmla="*/ 0 h 160"/>
                <a:gd name="T44" fmla="*/ 0 w 230"/>
                <a:gd name="T45" fmla="*/ 0 h 160"/>
                <a:gd name="T46" fmla="*/ 0 w 230"/>
                <a:gd name="T47" fmla="*/ 0 h 160"/>
                <a:gd name="T48" fmla="*/ 0 w 230"/>
                <a:gd name="T49" fmla="*/ 0 h 160"/>
                <a:gd name="T50" fmla="*/ 0 w 230"/>
                <a:gd name="T51" fmla="*/ 0 h 160"/>
                <a:gd name="T52" fmla="*/ 0 w 230"/>
                <a:gd name="T53" fmla="*/ 0 h 160"/>
                <a:gd name="T54" fmla="*/ 0 w 230"/>
                <a:gd name="T55" fmla="*/ 0 h 160"/>
                <a:gd name="T56" fmla="*/ 0 w 230"/>
                <a:gd name="T57" fmla="*/ 0 h 160"/>
                <a:gd name="T58" fmla="*/ 0 w 230"/>
                <a:gd name="T59" fmla="*/ 0 h 160"/>
                <a:gd name="T60" fmla="*/ 0 w 230"/>
                <a:gd name="T61" fmla="*/ 0 h 160"/>
                <a:gd name="T62" fmla="*/ 0 w 230"/>
                <a:gd name="T63" fmla="*/ 0 h 160"/>
                <a:gd name="T64" fmla="*/ 0 w 230"/>
                <a:gd name="T65" fmla="*/ 0 h 160"/>
                <a:gd name="T66" fmla="*/ 0 w 230"/>
                <a:gd name="T67" fmla="*/ 0 h 160"/>
                <a:gd name="T68" fmla="*/ 0 w 230"/>
                <a:gd name="T69" fmla="*/ 0 h 160"/>
                <a:gd name="T70" fmla="*/ 0 w 230"/>
                <a:gd name="T71" fmla="*/ 0 h 160"/>
                <a:gd name="T72" fmla="*/ 0 w 230"/>
                <a:gd name="T73" fmla="*/ 0 h 160"/>
                <a:gd name="T74" fmla="*/ 0 w 230"/>
                <a:gd name="T75" fmla="*/ 0 h 160"/>
                <a:gd name="T76" fmla="*/ 0 w 230"/>
                <a:gd name="T77" fmla="*/ 0 h 160"/>
                <a:gd name="T78" fmla="*/ 0 w 230"/>
                <a:gd name="T79" fmla="*/ 0 h 160"/>
                <a:gd name="T80" fmla="*/ 0 w 230"/>
                <a:gd name="T81" fmla="*/ 0 h 160"/>
                <a:gd name="T82" fmla="*/ 0 w 230"/>
                <a:gd name="T83" fmla="*/ 0 h 160"/>
                <a:gd name="T84" fmla="*/ 0 w 230"/>
                <a:gd name="T85" fmla="*/ 0 h 160"/>
                <a:gd name="T86" fmla="*/ 0 w 230"/>
                <a:gd name="T87" fmla="*/ 0 h 160"/>
                <a:gd name="T88" fmla="*/ 0 w 230"/>
                <a:gd name="T89" fmla="*/ 0 h 160"/>
                <a:gd name="T90" fmla="*/ 0 w 230"/>
                <a:gd name="T91" fmla="*/ 0 h 160"/>
                <a:gd name="T92" fmla="*/ 0 w 230"/>
                <a:gd name="T93" fmla="*/ 0 h 160"/>
                <a:gd name="T94" fmla="*/ 0 w 230"/>
                <a:gd name="T95" fmla="*/ 0 h 160"/>
                <a:gd name="T96" fmla="*/ 0 w 230"/>
                <a:gd name="T97" fmla="*/ 0 h 160"/>
                <a:gd name="T98" fmla="*/ 0 w 230"/>
                <a:gd name="T99" fmla="*/ 0 h 160"/>
                <a:gd name="T100" fmla="*/ 0 w 230"/>
                <a:gd name="T101" fmla="*/ 0 h 160"/>
                <a:gd name="T102" fmla="*/ 0 w 230"/>
                <a:gd name="T103" fmla="*/ 0 h 160"/>
                <a:gd name="T104" fmla="*/ 0 w 230"/>
                <a:gd name="T105" fmla="*/ 0 h 160"/>
                <a:gd name="T106" fmla="*/ 0 w 230"/>
                <a:gd name="T107" fmla="*/ 0 h 160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230"/>
                <a:gd name="T163" fmla="*/ 0 h 160"/>
                <a:gd name="T164" fmla="*/ 230 w 230"/>
                <a:gd name="T165" fmla="*/ 160 h 160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230" h="160">
                  <a:moveTo>
                    <a:pt x="230" y="0"/>
                  </a:moveTo>
                  <a:lnTo>
                    <a:pt x="222" y="0"/>
                  </a:lnTo>
                  <a:lnTo>
                    <a:pt x="215" y="2"/>
                  </a:lnTo>
                  <a:lnTo>
                    <a:pt x="207" y="4"/>
                  </a:lnTo>
                  <a:lnTo>
                    <a:pt x="201" y="8"/>
                  </a:lnTo>
                  <a:lnTo>
                    <a:pt x="190" y="16"/>
                  </a:lnTo>
                  <a:lnTo>
                    <a:pt x="179" y="23"/>
                  </a:lnTo>
                  <a:lnTo>
                    <a:pt x="167" y="31"/>
                  </a:lnTo>
                  <a:lnTo>
                    <a:pt x="156" y="40"/>
                  </a:lnTo>
                  <a:lnTo>
                    <a:pt x="144" y="48"/>
                  </a:lnTo>
                  <a:lnTo>
                    <a:pt x="133" y="57"/>
                  </a:lnTo>
                  <a:lnTo>
                    <a:pt x="125" y="63"/>
                  </a:lnTo>
                  <a:lnTo>
                    <a:pt x="116" y="71"/>
                  </a:lnTo>
                  <a:lnTo>
                    <a:pt x="108" y="76"/>
                  </a:lnTo>
                  <a:lnTo>
                    <a:pt x="101" y="84"/>
                  </a:lnTo>
                  <a:lnTo>
                    <a:pt x="91" y="90"/>
                  </a:lnTo>
                  <a:lnTo>
                    <a:pt x="83" y="95"/>
                  </a:lnTo>
                  <a:lnTo>
                    <a:pt x="74" y="99"/>
                  </a:lnTo>
                  <a:lnTo>
                    <a:pt x="64" y="105"/>
                  </a:lnTo>
                  <a:lnTo>
                    <a:pt x="55" y="109"/>
                  </a:lnTo>
                  <a:lnTo>
                    <a:pt x="45" y="113"/>
                  </a:lnTo>
                  <a:lnTo>
                    <a:pt x="38" y="118"/>
                  </a:lnTo>
                  <a:lnTo>
                    <a:pt x="30" y="124"/>
                  </a:lnTo>
                  <a:lnTo>
                    <a:pt x="23" y="130"/>
                  </a:lnTo>
                  <a:lnTo>
                    <a:pt x="13" y="137"/>
                  </a:lnTo>
                  <a:lnTo>
                    <a:pt x="6" y="145"/>
                  </a:lnTo>
                  <a:lnTo>
                    <a:pt x="0" y="152"/>
                  </a:lnTo>
                  <a:lnTo>
                    <a:pt x="9" y="156"/>
                  </a:lnTo>
                  <a:lnTo>
                    <a:pt x="19" y="160"/>
                  </a:lnTo>
                  <a:lnTo>
                    <a:pt x="26" y="154"/>
                  </a:lnTo>
                  <a:lnTo>
                    <a:pt x="36" y="149"/>
                  </a:lnTo>
                  <a:lnTo>
                    <a:pt x="45" y="145"/>
                  </a:lnTo>
                  <a:lnTo>
                    <a:pt x="55" y="141"/>
                  </a:lnTo>
                  <a:lnTo>
                    <a:pt x="66" y="137"/>
                  </a:lnTo>
                  <a:lnTo>
                    <a:pt x="78" y="135"/>
                  </a:lnTo>
                  <a:lnTo>
                    <a:pt x="89" y="132"/>
                  </a:lnTo>
                  <a:lnTo>
                    <a:pt x="102" y="130"/>
                  </a:lnTo>
                  <a:lnTo>
                    <a:pt x="112" y="126"/>
                  </a:lnTo>
                  <a:lnTo>
                    <a:pt x="123" y="122"/>
                  </a:lnTo>
                  <a:lnTo>
                    <a:pt x="135" y="118"/>
                  </a:lnTo>
                  <a:lnTo>
                    <a:pt x="144" y="113"/>
                  </a:lnTo>
                  <a:lnTo>
                    <a:pt x="154" y="107"/>
                  </a:lnTo>
                  <a:lnTo>
                    <a:pt x="163" y="101"/>
                  </a:lnTo>
                  <a:lnTo>
                    <a:pt x="173" y="95"/>
                  </a:lnTo>
                  <a:lnTo>
                    <a:pt x="182" y="88"/>
                  </a:lnTo>
                  <a:lnTo>
                    <a:pt x="190" y="76"/>
                  </a:lnTo>
                  <a:lnTo>
                    <a:pt x="199" y="67"/>
                  </a:lnTo>
                  <a:lnTo>
                    <a:pt x="207" y="57"/>
                  </a:lnTo>
                  <a:lnTo>
                    <a:pt x="215" y="48"/>
                  </a:lnTo>
                  <a:lnTo>
                    <a:pt x="220" y="36"/>
                  </a:lnTo>
                  <a:lnTo>
                    <a:pt x="226" y="25"/>
                  </a:lnTo>
                  <a:lnTo>
                    <a:pt x="228" y="12"/>
                  </a:lnTo>
                  <a:lnTo>
                    <a:pt x="23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6" name="Freeform 53">
              <a:extLst>
                <a:ext uri="{FF2B5EF4-FFF2-40B4-BE49-F238E27FC236}">
                  <a16:creationId xmlns:a16="http://schemas.microsoft.com/office/drawing/2014/main" id="{1752CC24-51FF-7CEE-B3BA-0A0AB15BB3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00" y="894"/>
              <a:ext cx="95" cy="55"/>
            </a:xfrm>
            <a:custGeom>
              <a:avLst/>
              <a:gdLst>
                <a:gd name="T0" fmla="*/ 0 w 312"/>
                <a:gd name="T1" fmla="*/ 0 h 196"/>
                <a:gd name="T2" fmla="*/ 0 w 312"/>
                <a:gd name="T3" fmla="*/ 0 h 196"/>
                <a:gd name="T4" fmla="*/ 0 w 312"/>
                <a:gd name="T5" fmla="*/ 0 h 196"/>
                <a:gd name="T6" fmla="*/ 0 w 312"/>
                <a:gd name="T7" fmla="*/ 0 h 196"/>
                <a:gd name="T8" fmla="*/ 0 w 312"/>
                <a:gd name="T9" fmla="*/ 0 h 196"/>
                <a:gd name="T10" fmla="*/ 0 w 312"/>
                <a:gd name="T11" fmla="*/ 0 h 196"/>
                <a:gd name="T12" fmla="*/ 0 w 312"/>
                <a:gd name="T13" fmla="*/ 0 h 196"/>
                <a:gd name="T14" fmla="*/ 0 w 312"/>
                <a:gd name="T15" fmla="*/ 0 h 196"/>
                <a:gd name="T16" fmla="*/ 0 w 312"/>
                <a:gd name="T17" fmla="*/ 0 h 196"/>
                <a:gd name="T18" fmla="*/ 0 w 312"/>
                <a:gd name="T19" fmla="*/ 0 h 196"/>
                <a:gd name="T20" fmla="*/ 0 w 312"/>
                <a:gd name="T21" fmla="*/ 0 h 196"/>
                <a:gd name="T22" fmla="*/ 0 w 312"/>
                <a:gd name="T23" fmla="*/ 0 h 196"/>
                <a:gd name="T24" fmla="*/ 0 w 312"/>
                <a:gd name="T25" fmla="*/ 0 h 196"/>
                <a:gd name="T26" fmla="*/ 0 w 312"/>
                <a:gd name="T27" fmla="*/ 0 h 196"/>
                <a:gd name="T28" fmla="*/ 0 w 312"/>
                <a:gd name="T29" fmla="*/ 0 h 196"/>
                <a:gd name="T30" fmla="*/ 0 w 312"/>
                <a:gd name="T31" fmla="*/ 0 h 196"/>
                <a:gd name="T32" fmla="*/ 0 w 312"/>
                <a:gd name="T33" fmla="*/ 0 h 196"/>
                <a:gd name="T34" fmla="*/ 0 w 312"/>
                <a:gd name="T35" fmla="*/ 0 h 196"/>
                <a:gd name="T36" fmla="*/ 0 w 312"/>
                <a:gd name="T37" fmla="*/ 0 h 196"/>
                <a:gd name="T38" fmla="*/ 0 w 312"/>
                <a:gd name="T39" fmla="*/ 0 h 196"/>
                <a:gd name="T40" fmla="*/ 0 w 312"/>
                <a:gd name="T41" fmla="*/ 0 h 196"/>
                <a:gd name="T42" fmla="*/ 0 w 312"/>
                <a:gd name="T43" fmla="*/ 0 h 196"/>
                <a:gd name="T44" fmla="*/ 0 w 312"/>
                <a:gd name="T45" fmla="*/ 0 h 196"/>
                <a:gd name="T46" fmla="*/ 0 w 312"/>
                <a:gd name="T47" fmla="*/ 0 h 196"/>
                <a:gd name="T48" fmla="*/ 0 w 312"/>
                <a:gd name="T49" fmla="*/ 0 h 196"/>
                <a:gd name="T50" fmla="*/ 0 w 312"/>
                <a:gd name="T51" fmla="*/ 0 h 196"/>
                <a:gd name="T52" fmla="*/ 0 w 312"/>
                <a:gd name="T53" fmla="*/ 0 h 196"/>
                <a:gd name="T54" fmla="*/ 0 w 312"/>
                <a:gd name="T55" fmla="*/ 0 h 196"/>
                <a:gd name="T56" fmla="*/ 0 w 312"/>
                <a:gd name="T57" fmla="*/ 0 h 196"/>
                <a:gd name="T58" fmla="*/ 0 w 312"/>
                <a:gd name="T59" fmla="*/ 0 h 196"/>
                <a:gd name="T60" fmla="*/ 0 w 312"/>
                <a:gd name="T61" fmla="*/ 0 h 196"/>
                <a:gd name="T62" fmla="*/ 0 w 312"/>
                <a:gd name="T63" fmla="*/ 0 h 196"/>
                <a:gd name="T64" fmla="*/ 0 w 312"/>
                <a:gd name="T65" fmla="*/ 0 h 196"/>
                <a:gd name="T66" fmla="*/ 0 w 312"/>
                <a:gd name="T67" fmla="*/ 0 h 196"/>
                <a:gd name="T68" fmla="*/ 0 w 312"/>
                <a:gd name="T69" fmla="*/ 0 h 196"/>
                <a:gd name="T70" fmla="*/ 0 w 312"/>
                <a:gd name="T71" fmla="*/ 0 h 196"/>
                <a:gd name="T72" fmla="*/ 0 w 312"/>
                <a:gd name="T73" fmla="*/ 0 h 196"/>
                <a:gd name="T74" fmla="*/ 0 w 312"/>
                <a:gd name="T75" fmla="*/ 0 h 196"/>
                <a:gd name="T76" fmla="*/ 0 w 312"/>
                <a:gd name="T77" fmla="*/ 0 h 196"/>
                <a:gd name="T78" fmla="*/ 0 w 312"/>
                <a:gd name="T79" fmla="*/ 0 h 196"/>
                <a:gd name="T80" fmla="*/ 0 w 312"/>
                <a:gd name="T81" fmla="*/ 0 h 196"/>
                <a:gd name="T82" fmla="*/ 0 w 312"/>
                <a:gd name="T83" fmla="*/ 0 h 196"/>
                <a:gd name="T84" fmla="*/ 0 w 312"/>
                <a:gd name="T85" fmla="*/ 0 h 196"/>
                <a:gd name="T86" fmla="*/ 0 w 312"/>
                <a:gd name="T87" fmla="*/ 0 h 196"/>
                <a:gd name="T88" fmla="*/ 0 w 312"/>
                <a:gd name="T89" fmla="*/ 0 h 196"/>
                <a:gd name="T90" fmla="*/ 0 w 312"/>
                <a:gd name="T91" fmla="*/ 0 h 196"/>
                <a:gd name="T92" fmla="*/ 0 w 312"/>
                <a:gd name="T93" fmla="*/ 0 h 196"/>
                <a:gd name="T94" fmla="*/ 0 w 312"/>
                <a:gd name="T95" fmla="*/ 0 h 196"/>
                <a:gd name="T96" fmla="*/ 0 w 312"/>
                <a:gd name="T97" fmla="*/ 0 h 196"/>
                <a:gd name="T98" fmla="*/ 0 w 312"/>
                <a:gd name="T99" fmla="*/ 0 h 196"/>
                <a:gd name="T100" fmla="*/ 0 w 312"/>
                <a:gd name="T101" fmla="*/ 0 h 196"/>
                <a:gd name="T102" fmla="*/ 0 w 312"/>
                <a:gd name="T103" fmla="*/ 0 h 196"/>
                <a:gd name="T104" fmla="*/ 0 w 312"/>
                <a:gd name="T105" fmla="*/ 0 h 196"/>
                <a:gd name="T106" fmla="*/ 0 w 312"/>
                <a:gd name="T107" fmla="*/ 0 h 196"/>
                <a:gd name="T108" fmla="*/ 0 w 312"/>
                <a:gd name="T109" fmla="*/ 0 h 196"/>
                <a:gd name="T110" fmla="*/ 0 w 312"/>
                <a:gd name="T111" fmla="*/ 0 h 196"/>
                <a:gd name="T112" fmla="*/ 0 w 312"/>
                <a:gd name="T113" fmla="*/ 0 h 196"/>
                <a:gd name="T114" fmla="*/ 0 w 312"/>
                <a:gd name="T115" fmla="*/ 0 h 19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312"/>
                <a:gd name="T175" fmla="*/ 0 h 196"/>
                <a:gd name="T176" fmla="*/ 312 w 312"/>
                <a:gd name="T177" fmla="*/ 196 h 19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312" h="196">
                  <a:moveTo>
                    <a:pt x="17" y="0"/>
                  </a:moveTo>
                  <a:lnTo>
                    <a:pt x="15" y="0"/>
                  </a:lnTo>
                  <a:lnTo>
                    <a:pt x="12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2" y="16"/>
                  </a:lnTo>
                  <a:lnTo>
                    <a:pt x="2" y="21"/>
                  </a:lnTo>
                  <a:lnTo>
                    <a:pt x="8" y="29"/>
                  </a:lnTo>
                  <a:lnTo>
                    <a:pt x="10" y="37"/>
                  </a:lnTo>
                  <a:lnTo>
                    <a:pt x="13" y="44"/>
                  </a:lnTo>
                  <a:lnTo>
                    <a:pt x="17" y="52"/>
                  </a:lnTo>
                  <a:lnTo>
                    <a:pt x="21" y="61"/>
                  </a:lnTo>
                  <a:lnTo>
                    <a:pt x="25" y="67"/>
                  </a:lnTo>
                  <a:lnTo>
                    <a:pt x="29" y="76"/>
                  </a:lnTo>
                  <a:lnTo>
                    <a:pt x="31" y="84"/>
                  </a:lnTo>
                  <a:lnTo>
                    <a:pt x="34" y="92"/>
                  </a:lnTo>
                  <a:lnTo>
                    <a:pt x="34" y="99"/>
                  </a:lnTo>
                  <a:lnTo>
                    <a:pt x="36" y="109"/>
                  </a:lnTo>
                  <a:lnTo>
                    <a:pt x="36" y="116"/>
                  </a:lnTo>
                  <a:lnTo>
                    <a:pt x="36" y="128"/>
                  </a:lnTo>
                  <a:lnTo>
                    <a:pt x="34" y="134"/>
                  </a:lnTo>
                  <a:lnTo>
                    <a:pt x="34" y="141"/>
                  </a:lnTo>
                  <a:lnTo>
                    <a:pt x="36" y="151"/>
                  </a:lnTo>
                  <a:lnTo>
                    <a:pt x="40" y="158"/>
                  </a:lnTo>
                  <a:lnTo>
                    <a:pt x="50" y="172"/>
                  </a:lnTo>
                  <a:lnTo>
                    <a:pt x="63" y="183"/>
                  </a:lnTo>
                  <a:lnTo>
                    <a:pt x="70" y="187"/>
                  </a:lnTo>
                  <a:lnTo>
                    <a:pt x="78" y="191"/>
                  </a:lnTo>
                  <a:lnTo>
                    <a:pt x="88" y="192"/>
                  </a:lnTo>
                  <a:lnTo>
                    <a:pt x="95" y="196"/>
                  </a:lnTo>
                  <a:lnTo>
                    <a:pt x="105" y="196"/>
                  </a:lnTo>
                  <a:lnTo>
                    <a:pt x="116" y="196"/>
                  </a:lnTo>
                  <a:lnTo>
                    <a:pt x="126" y="194"/>
                  </a:lnTo>
                  <a:lnTo>
                    <a:pt x="137" y="194"/>
                  </a:lnTo>
                  <a:lnTo>
                    <a:pt x="139" y="192"/>
                  </a:lnTo>
                  <a:lnTo>
                    <a:pt x="146" y="192"/>
                  </a:lnTo>
                  <a:lnTo>
                    <a:pt x="154" y="192"/>
                  </a:lnTo>
                  <a:lnTo>
                    <a:pt x="160" y="192"/>
                  </a:lnTo>
                  <a:lnTo>
                    <a:pt x="156" y="185"/>
                  </a:lnTo>
                  <a:lnTo>
                    <a:pt x="152" y="179"/>
                  </a:lnTo>
                  <a:lnTo>
                    <a:pt x="141" y="179"/>
                  </a:lnTo>
                  <a:lnTo>
                    <a:pt x="131" y="179"/>
                  </a:lnTo>
                  <a:lnTo>
                    <a:pt x="124" y="177"/>
                  </a:lnTo>
                  <a:lnTo>
                    <a:pt x="116" y="175"/>
                  </a:lnTo>
                  <a:lnTo>
                    <a:pt x="108" y="172"/>
                  </a:lnTo>
                  <a:lnTo>
                    <a:pt x="101" y="168"/>
                  </a:lnTo>
                  <a:lnTo>
                    <a:pt x="95" y="162"/>
                  </a:lnTo>
                  <a:lnTo>
                    <a:pt x="91" y="158"/>
                  </a:lnTo>
                  <a:lnTo>
                    <a:pt x="86" y="151"/>
                  </a:lnTo>
                  <a:lnTo>
                    <a:pt x="82" y="145"/>
                  </a:lnTo>
                  <a:lnTo>
                    <a:pt x="78" y="137"/>
                  </a:lnTo>
                  <a:lnTo>
                    <a:pt x="76" y="130"/>
                  </a:lnTo>
                  <a:lnTo>
                    <a:pt x="72" y="122"/>
                  </a:lnTo>
                  <a:lnTo>
                    <a:pt x="72" y="113"/>
                  </a:lnTo>
                  <a:lnTo>
                    <a:pt x="72" y="105"/>
                  </a:lnTo>
                  <a:lnTo>
                    <a:pt x="74" y="97"/>
                  </a:lnTo>
                  <a:lnTo>
                    <a:pt x="72" y="88"/>
                  </a:lnTo>
                  <a:lnTo>
                    <a:pt x="72" y="80"/>
                  </a:lnTo>
                  <a:lnTo>
                    <a:pt x="69" y="73"/>
                  </a:lnTo>
                  <a:lnTo>
                    <a:pt x="67" y="67"/>
                  </a:lnTo>
                  <a:lnTo>
                    <a:pt x="59" y="52"/>
                  </a:lnTo>
                  <a:lnTo>
                    <a:pt x="53" y="38"/>
                  </a:lnTo>
                  <a:lnTo>
                    <a:pt x="67" y="40"/>
                  </a:lnTo>
                  <a:lnTo>
                    <a:pt x="82" y="42"/>
                  </a:lnTo>
                  <a:lnTo>
                    <a:pt x="97" y="42"/>
                  </a:lnTo>
                  <a:lnTo>
                    <a:pt x="114" y="42"/>
                  </a:lnTo>
                  <a:lnTo>
                    <a:pt x="129" y="42"/>
                  </a:lnTo>
                  <a:lnTo>
                    <a:pt x="146" y="42"/>
                  </a:lnTo>
                  <a:lnTo>
                    <a:pt x="162" y="42"/>
                  </a:lnTo>
                  <a:lnTo>
                    <a:pt x="181" y="42"/>
                  </a:lnTo>
                  <a:lnTo>
                    <a:pt x="194" y="42"/>
                  </a:lnTo>
                  <a:lnTo>
                    <a:pt x="211" y="46"/>
                  </a:lnTo>
                  <a:lnTo>
                    <a:pt x="224" y="50"/>
                  </a:lnTo>
                  <a:lnTo>
                    <a:pt x="240" y="57"/>
                  </a:lnTo>
                  <a:lnTo>
                    <a:pt x="251" y="63"/>
                  </a:lnTo>
                  <a:lnTo>
                    <a:pt x="264" y="73"/>
                  </a:lnTo>
                  <a:lnTo>
                    <a:pt x="274" y="86"/>
                  </a:lnTo>
                  <a:lnTo>
                    <a:pt x="283" y="101"/>
                  </a:lnTo>
                  <a:lnTo>
                    <a:pt x="289" y="105"/>
                  </a:lnTo>
                  <a:lnTo>
                    <a:pt x="297" y="113"/>
                  </a:lnTo>
                  <a:lnTo>
                    <a:pt x="306" y="118"/>
                  </a:lnTo>
                  <a:lnTo>
                    <a:pt x="312" y="122"/>
                  </a:lnTo>
                  <a:lnTo>
                    <a:pt x="310" y="109"/>
                  </a:lnTo>
                  <a:lnTo>
                    <a:pt x="310" y="99"/>
                  </a:lnTo>
                  <a:lnTo>
                    <a:pt x="306" y="90"/>
                  </a:lnTo>
                  <a:lnTo>
                    <a:pt x="306" y="82"/>
                  </a:lnTo>
                  <a:lnTo>
                    <a:pt x="300" y="75"/>
                  </a:lnTo>
                  <a:lnTo>
                    <a:pt x="297" y="67"/>
                  </a:lnTo>
                  <a:lnTo>
                    <a:pt x="289" y="59"/>
                  </a:lnTo>
                  <a:lnTo>
                    <a:pt x="283" y="54"/>
                  </a:lnTo>
                  <a:lnTo>
                    <a:pt x="276" y="48"/>
                  </a:lnTo>
                  <a:lnTo>
                    <a:pt x="268" y="42"/>
                  </a:lnTo>
                  <a:lnTo>
                    <a:pt x="259" y="38"/>
                  </a:lnTo>
                  <a:lnTo>
                    <a:pt x="251" y="35"/>
                  </a:lnTo>
                  <a:lnTo>
                    <a:pt x="242" y="31"/>
                  </a:lnTo>
                  <a:lnTo>
                    <a:pt x="234" y="29"/>
                  </a:lnTo>
                  <a:lnTo>
                    <a:pt x="224" y="29"/>
                  </a:lnTo>
                  <a:lnTo>
                    <a:pt x="217" y="29"/>
                  </a:lnTo>
                  <a:lnTo>
                    <a:pt x="203" y="25"/>
                  </a:lnTo>
                  <a:lnTo>
                    <a:pt x="190" y="25"/>
                  </a:lnTo>
                  <a:lnTo>
                    <a:pt x="177" y="23"/>
                  </a:lnTo>
                  <a:lnTo>
                    <a:pt x="165" y="23"/>
                  </a:lnTo>
                  <a:lnTo>
                    <a:pt x="152" y="23"/>
                  </a:lnTo>
                  <a:lnTo>
                    <a:pt x="137" y="23"/>
                  </a:lnTo>
                  <a:lnTo>
                    <a:pt x="126" y="23"/>
                  </a:lnTo>
                  <a:lnTo>
                    <a:pt x="114" y="23"/>
                  </a:lnTo>
                  <a:lnTo>
                    <a:pt x="101" y="21"/>
                  </a:lnTo>
                  <a:lnTo>
                    <a:pt x="88" y="21"/>
                  </a:lnTo>
                  <a:lnTo>
                    <a:pt x="74" y="19"/>
                  </a:lnTo>
                  <a:lnTo>
                    <a:pt x="63" y="18"/>
                  </a:lnTo>
                  <a:lnTo>
                    <a:pt x="50" y="14"/>
                  </a:lnTo>
                  <a:lnTo>
                    <a:pt x="38" y="10"/>
                  </a:lnTo>
                  <a:lnTo>
                    <a:pt x="27" y="6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7" name="Freeform 54">
              <a:extLst>
                <a:ext uri="{FF2B5EF4-FFF2-40B4-BE49-F238E27FC236}">
                  <a16:creationId xmlns:a16="http://schemas.microsoft.com/office/drawing/2014/main" id="{04203FA2-5375-2B49-B58B-DA11548BEF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4" y="921"/>
              <a:ext cx="29" cy="24"/>
            </a:xfrm>
            <a:custGeom>
              <a:avLst/>
              <a:gdLst>
                <a:gd name="T0" fmla="*/ 0 w 93"/>
                <a:gd name="T1" fmla="*/ 0 h 83"/>
                <a:gd name="T2" fmla="*/ 0 w 93"/>
                <a:gd name="T3" fmla="*/ 0 h 83"/>
                <a:gd name="T4" fmla="*/ 0 w 93"/>
                <a:gd name="T5" fmla="*/ 0 h 83"/>
                <a:gd name="T6" fmla="*/ 0 w 93"/>
                <a:gd name="T7" fmla="*/ 0 h 83"/>
                <a:gd name="T8" fmla="*/ 0 w 93"/>
                <a:gd name="T9" fmla="*/ 0 h 83"/>
                <a:gd name="T10" fmla="*/ 0 w 93"/>
                <a:gd name="T11" fmla="*/ 0 h 83"/>
                <a:gd name="T12" fmla="*/ 0 w 93"/>
                <a:gd name="T13" fmla="*/ 0 h 83"/>
                <a:gd name="T14" fmla="*/ 0 w 93"/>
                <a:gd name="T15" fmla="*/ 0 h 83"/>
                <a:gd name="T16" fmla="*/ 0 w 93"/>
                <a:gd name="T17" fmla="*/ 0 h 83"/>
                <a:gd name="T18" fmla="*/ 0 w 93"/>
                <a:gd name="T19" fmla="*/ 0 h 83"/>
                <a:gd name="T20" fmla="*/ 0 w 93"/>
                <a:gd name="T21" fmla="*/ 0 h 83"/>
                <a:gd name="T22" fmla="*/ 0 w 93"/>
                <a:gd name="T23" fmla="*/ 0 h 83"/>
                <a:gd name="T24" fmla="*/ 0 w 93"/>
                <a:gd name="T25" fmla="*/ 0 h 83"/>
                <a:gd name="T26" fmla="*/ 0 w 93"/>
                <a:gd name="T27" fmla="*/ 0 h 83"/>
                <a:gd name="T28" fmla="*/ 0 w 93"/>
                <a:gd name="T29" fmla="*/ 0 h 83"/>
                <a:gd name="T30" fmla="*/ 0 w 93"/>
                <a:gd name="T31" fmla="*/ 0 h 83"/>
                <a:gd name="T32" fmla="*/ 0 w 93"/>
                <a:gd name="T33" fmla="*/ 0 h 83"/>
                <a:gd name="T34" fmla="*/ 0 w 93"/>
                <a:gd name="T35" fmla="*/ 0 h 83"/>
                <a:gd name="T36" fmla="*/ 0 w 93"/>
                <a:gd name="T37" fmla="*/ 0 h 83"/>
                <a:gd name="T38" fmla="*/ 0 w 93"/>
                <a:gd name="T39" fmla="*/ 0 h 83"/>
                <a:gd name="T40" fmla="*/ 0 w 93"/>
                <a:gd name="T41" fmla="*/ 0 h 83"/>
                <a:gd name="T42" fmla="*/ 0 w 93"/>
                <a:gd name="T43" fmla="*/ 0 h 83"/>
                <a:gd name="T44" fmla="*/ 0 w 93"/>
                <a:gd name="T45" fmla="*/ 0 h 83"/>
                <a:gd name="T46" fmla="*/ 0 w 93"/>
                <a:gd name="T47" fmla="*/ 0 h 83"/>
                <a:gd name="T48" fmla="*/ 0 w 93"/>
                <a:gd name="T49" fmla="*/ 0 h 83"/>
                <a:gd name="T50" fmla="*/ 0 w 93"/>
                <a:gd name="T51" fmla="*/ 0 h 83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93"/>
                <a:gd name="T79" fmla="*/ 0 h 83"/>
                <a:gd name="T80" fmla="*/ 93 w 93"/>
                <a:gd name="T81" fmla="*/ 83 h 83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93" h="83">
                  <a:moveTo>
                    <a:pt x="19" y="0"/>
                  </a:moveTo>
                  <a:lnTo>
                    <a:pt x="15" y="0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0"/>
                  </a:lnTo>
                  <a:lnTo>
                    <a:pt x="4" y="15"/>
                  </a:lnTo>
                  <a:lnTo>
                    <a:pt x="12" y="28"/>
                  </a:lnTo>
                  <a:lnTo>
                    <a:pt x="21" y="41"/>
                  </a:lnTo>
                  <a:lnTo>
                    <a:pt x="34" y="55"/>
                  </a:lnTo>
                  <a:lnTo>
                    <a:pt x="40" y="60"/>
                  </a:lnTo>
                  <a:lnTo>
                    <a:pt x="48" y="66"/>
                  </a:lnTo>
                  <a:lnTo>
                    <a:pt x="55" y="70"/>
                  </a:lnTo>
                  <a:lnTo>
                    <a:pt x="63" y="74"/>
                  </a:lnTo>
                  <a:lnTo>
                    <a:pt x="70" y="76"/>
                  </a:lnTo>
                  <a:lnTo>
                    <a:pt x="78" y="79"/>
                  </a:lnTo>
                  <a:lnTo>
                    <a:pt x="84" y="79"/>
                  </a:lnTo>
                  <a:lnTo>
                    <a:pt x="93" y="83"/>
                  </a:lnTo>
                  <a:lnTo>
                    <a:pt x="89" y="70"/>
                  </a:lnTo>
                  <a:lnTo>
                    <a:pt x="82" y="57"/>
                  </a:lnTo>
                  <a:lnTo>
                    <a:pt x="70" y="47"/>
                  </a:lnTo>
                  <a:lnTo>
                    <a:pt x="61" y="40"/>
                  </a:lnTo>
                  <a:lnTo>
                    <a:pt x="48" y="30"/>
                  </a:lnTo>
                  <a:lnTo>
                    <a:pt x="34" y="21"/>
                  </a:lnTo>
                  <a:lnTo>
                    <a:pt x="23" y="11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8" name="Freeform 55">
              <a:extLst>
                <a:ext uri="{FF2B5EF4-FFF2-40B4-BE49-F238E27FC236}">
                  <a16:creationId xmlns:a16="http://schemas.microsoft.com/office/drawing/2014/main" id="{3C2CBC6D-1BAD-C4F0-A668-9B8A411B24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57" y="885"/>
              <a:ext cx="55" cy="14"/>
            </a:xfrm>
            <a:custGeom>
              <a:avLst/>
              <a:gdLst>
                <a:gd name="T0" fmla="*/ 0 w 181"/>
                <a:gd name="T1" fmla="*/ 0 h 50"/>
                <a:gd name="T2" fmla="*/ 0 w 181"/>
                <a:gd name="T3" fmla="*/ 0 h 50"/>
                <a:gd name="T4" fmla="*/ 0 w 181"/>
                <a:gd name="T5" fmla="*/ 0 h 50"/>
                <a:gd name="T6" fmla="*/ 0 w 181"/>
                <a:gd name="T7" fmla="*/ 0 h 50"/>
                <a:gd name="T8" fmla="*/ 0 w 181"/>
                <a:gd name="T9" fmla="*/ 0 h 50"/>
                <a:gd name="T10" fmla="*/ 0 w 181"/>
                <a:gd name="T11" fmla="*/ 0 h 50"/>
                <a:gd name="T12" fmla="*/ 0 w 181"/>
                <a:gd name="T13" fmla="*/ 0 h 50"/>
                <a:gd name="T14" fmla="*/ 0 w 181"/>
                <a:gd name="T15" fmla="*/ 0 h 50"/>
                <a:gd name="T16" fmla="*/ 0 w 181"/>
                <a:gd name="T17" fmla="*/ 0 h 50"/>
                <a:gd name="T18" fmla="*/ 0 w 181"/>
                <a:gd name="T19" fmla="*/ 0 h 50"/>
                <a:gd name="T20" fmla="*/ 0 w 181"/>
                <a:gd name="T21" fmla="*/ 0 h 50"/>
                <a:gd name="T22" fmla="*/ 0 w 181"/>
                <a:gd name="T23" fmla="*/ 0 h 50"/>
                <a:gd name="T24" fmla="*/ 0 w 181"/>
                <a:gd name="T25" fmla="*/ 0 h 50"/>
                <a:gd name="T26" fmla="*/ 0 w 181"/>
                <a:gd name="T27" fmla="*/ 0 h 50"/>
                <a:gd name="T28" fmla="*/ 0 w 181"/>
                <a:gd name="T29" fmla="*/ 0 h 50"/>
                <a:gd name="T30" fmla="*/ 0 w 181"/>
                <a:gd name="T31" fmla="*/ 0 h 50"/>
                <a:gd name="T32" fmla="*/ 0 w 181"/>
                <a:gd name="T33" fmla="*/ 0 h 50"/>
                <a:gd name="T34" fmla="*/ 0 w 181"/>
                <a:gd name="T35" fmla="*/ 0 h 50"/>
                <a:gd name="T36" fmla="*/ 0 w 181"/>
                <a:gd name="T37" fmla="*/ 0 h 50"/>
                <a:gd name="T38" fmla="*/ 0 w 181"/>
                <a:gd name="T39" fmla="*/ 0 h 50"/>
                <a:gd name="T40" fmla="*/ 0 w 181"/>
                <a:gd name="T41" fmla="*/ 0 h 50"/>
                <a:gd name="T42" fmla="*/ 0 w 181"/>
                <a:gd name="T43" fmla="*/ 0 h 50"/>
                <a:gd name="T44" fmla="*/ 0 w 181"/>
                <a:gd name="T45" fmla="*/ 0 h 50"/>
                <a:gd name="T46" fmla="*/ 0 w 181"/>
                <a:gd name="T47" fmla="*/ 0 h 50"/>
                <a:gd name="T48" fmla="*/ 0 w 181"/>
                <a:gd name="T49" fmla="*/ 0 h 50"/>
                <a:gd name="T50" fmla="*/ 0 w 181"/>
                <a:gd name="T51" fmla="*/ 0 h 50"/>
                <a:gd name="T52" fmla="*/ 0 w 181"/>
                <a:gd name="T53" fmla="*/ 0 h 50"/>
                <a:gd name="T54" fmla="*/ 0 w 181"/>
                <a:gd name="T55" fmla="*/ 0 h 50"/>
                <a:gd name="T56" fmla="*/ 0 w 181"/>
                <a:gd name="T57" fmla="*/ 0 h 50"/>
                <a:gd name="T58" fmla="*/ 0 w 181"/>
                <a:gd name="T59" fmla="*/ 0 h 50"/>
                <a:gd name="T60" fmla="*/ 0 w 181"/>
                <a:gd name="T61" fmla="*/ 0 h 50"/>
                <a:gd name="T62" fmla="*/ 0 w 181"/>
                <a:gd name="T63" fmla="*/ 0 h 50"/>
                <a:gd name="T64" fmla="*/ 0 w 181"/>
                <a:gd name="T65" fmla="*/ 0 h 50"/>
                <a:gd name="T66" fmla="*/ 0 w 181"/>
                <a:gd name="T67" fmla="*/ 0 h 50"/>
                <a:gd name="T68" fmla="*/ 0 w 181"/>
                <a:gd name="T69" fmla="*/ 0 h 50"/>
                <a:gd name="T70" fmla="*/ 0 w 181"/>
                <a:gd name="T71" fmla="*/ 0 h 50"/>
                <a:gd name="T72" fmla="*/ 0 w 181"/>
                <a:gd name="T73" fmla="*/ 0 h 50"/>
                <a:gd name="T74" fmla="*/ 0 w 181"/>
                <a:gd name="T75" fmla="*/ 0 h 50"/>
                <a:gd name="T76" fmla="*/ 0 w 181"/>
                <a:gd name="T77" fmla="*/ 0 h 50"/>
                <a:gd name="T78" fmla="*/ 0 w 181"/>
                <a:gd name="T79" fmla="*/ 0 h 50"/>
                <a:gd name="T80" fmla="*/ 0 w 181"/>
                <a:gd name="T81" fmla="*/ 0 h 50"/>
                <a:gd name="T82" fmla="*/ 0 w 181"/>
                <a:gd name="T83" fmla="*/ 0 h 50"/>
                <a:gd name="T84" fmla="*/ 0 w 181"/>
                <a:gd name="T85" fmla="*/ 0 h 50"/>
                <a:gd name="T86" fmla="*/ 0 w 181"/>
                <a:gd name="T87" fmla="*/ 0 h 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81"/>
                <a:gd name="T133" fmla="*/ 0 h 50"/>
                <a:gd name="T134" fmla="*/ 181 w 181"/>
                <a:gd name="T135" fmla="*/ 50 h 5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81" h="50">
                  <a:moveTo>
                    <a:pt x="19" y="0"/>
                  </a:moveTo>
                  <a:lnTo>
                    <a:pt x="15" y="0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10"/>
                  </a:lnTo>
                  <a:lnTo>
                    <a:pt x="6" y="21"/>
                  </a:lnTo>
                  <a:lnTo>
                    <a:pt x="12" y="31"/>
                  </a:lnTo>
                  <a:lnTo>
                    <a:pt x="19" y="42"/>
                  </a:lnTo>
                  <a:lnTo>
                    <a:pt x="29" y="48"/>
                  </a:lnTo>
                  <a:lnTo>
                    <a:pt x="38" y="50"/>
                  </a:lnTo>
                  <a:lnTo>
                    <a:pt x="48" y="48"/>
                  </a:lnTo>
                  <a:lnTo>
                    <a:pt x="57" y="38"/>
                  </a:lnTo>
                  <a:lnTo>
                    <a:pt x="65" y="34"/>
                  </a:lnTo>
                  <a:lnTo>
                    <a:pt x="73" y="32"/>
                  </a:lnTo>
                  <a:lnTo>
                    <a:pt x="80" y="32"/>
                  </a:lnTo>
                  <a:lnTo>
                    <a:pt x="90" y="32"/>
                  </a:lnTo>
                  <a:lnTo>
                    <a:pt x="97" y="32"/>
                  </a:lnTo>
                  <a:lnTo>
                    <a:pt x="105" y="32"/>
                  </a:lnTo>
                  <a:lnTo>
                    <a:pt x="112" y="32"/>
                  </a:lnTo>
                  <a:lnTo>
                    <a:pt x="122" y="32"/>
                  </a:lnTo>
                  <a:lnTo>
                    <a:pt x="135" y="34"/>
                  </a:lnTo>
                  <a:lnTo>
                    <a:pt x="150" y="38"/>
                  </a:lnTo>
                  <a:lnTo>
                    <a:pt x="156" y="40"/>
                  </a:lnTo>
                  <a:lnTo>
                    <a:pt x="164" y="42"/>
                  </a:lnTo>
                  <a:lnTo>
                    <a:pt x="173" y="44"/>
                  </a:lnTo>
                  <a:lnTo>
                    <a:pt x="181" y="48"/>
                  </a:lnTo>
                  <a:lnTo>
                    <a:pt x="179" y="34"/>
                  </a:lnTo>
                  <a:lnTo>
                    <a:pt x="179" y="23"/>
                  </a:lnTo>
                  <a:lnTo>
                    <a:pt x="169" y="17"/>
                  </a:lnTo>
                  <a:lnTo>
                    <a:pt x="162" y="13"/>
                  </a:lnTo>
                  <a:lnTo>
                    <a:pt x="154" y="10"/>
                  </a:lnTo>
                  <a:lnTo>
                    <a:pt x="150" y="8"/>
                  </a:lnTo>
                  <a:lnTo>
                    <a:pt x="135" y="4"/>
                  </a:lnTo>
                  <a:lnTo>
                    <a:pt x="124" y="4"/>
                  </a:lnTo>
                  <a:lnTo>
                    <a:pt x="114" y="4"/>
                  </a:lnTo>
                  <a:lnTo>
                    <a:pt x="107" y="4"/>
                  </a:lnTo>
                  <a:lnTo>
                    <a:pt x="95" y="4"/>
                  </a:lnTo>
                  <a:lnTo>
                    <a:pt x="86" y="4"/>
                  </a:lnTo>
                  <a:lnTo>
                    <a:pt x="71" y="2"/>
                  </a:lnTo>
                  <a:lnTo>
                    <a:pt x="55" y="2"/>
                  </a:lnTo>
                  <a:lnTo>
                    <a:pt x="38" y="0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9" name="Freeform 56">
              <a:extLst>
                <a:ext uri="{FF2B5EF4-FFF2-40B4-BE49-F238E27FC236}">
                  <a16:creationId xmlns:a16="http://schemas.microsoft.com/office/drawing/2014/main" id="{9A4BED63-EC7A-0E3E-8058-016E546486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2" y="1000"/>
              <a:ext cx="20" cy="23"/>
            </a:xfrm>
            <a:custGeom>
              <a:avLst/>
              <a:gdLst>
                <a:gd name="T0" fmla="*/ 0 w 65"/>
                <a:gd name="T1" fmla="*/ 0 h 82"/>
                <a:gd name="T2" fmla="*/ 0 w 65"/>
                <a:gd name="T3" fmla="*/ 0 h 82"/>
                <a:gd name="T4" fmla="*/ 0 w 65"/>
                <a:gd name="T5" fmla="*/ 0 h 82"/>
                <a:gd name="T6" fmla="*/ 0 w 65"/>
                <a:gd name="T7" fmla="*/ 0 h 82"/>
                <a:gd name="T8" fmla="*/ 0 w 65"/>
                <a:gd name="T9" fmla="*/ 0 h 82"/>
                <a:gd name="T10" fmla="*/ 0 w 65"/>
                <a:gd name="T11" fmla="*/ 0 h 82"/>
                <a:gd name="T12" fmla="*/ 0 w 65"/>
                <a:gd name="T13" fmla="*/ 0 h 82"/>
                <a:gd name="T14" fmla="*/ 0 w 65"/>
                <a:gd name="T15" fmla="*/ 0 h 82"/>
                <a:gd name="T16" fmla="*/ 0 w 65"/>
                <a:gd name="T17" fmla="*/ 0 h 82"/>
                <a:gd name="T18" fmla="*/ 0 w 65"/>
                <a:gd name="T19" fmla="*/ 0 h 82"/>
                <a:gd name="T20" fmla="*/ 0 w 65"/>
                <a:gd name="T21" fmla="*/ 0 h 82"/>
                <a:gd name="T22" fmla="*/ 0 w 65"/>
                <a:gd name="T23" fmla="*/ 0 h 82"/>
                <a:gd name="T24" fmla="*/ 0 w 65"/>
                <a:gd name="T25" fmla="*/ 0 h 82"/>
                <a:gd name="T26" fmla="*/ 0 w 65"/>
                <a:gd name="T27" fmla="*/ 0 h 82"/>
                <a:gd name="T28" fmla="*/ 0 w 65"/>
                <a:gd name="T29" fmla="*/ 0 h 82"/>
                <a:gd name="T30" fmla="*/ 0 w 65"/>
                <a:gd name="T31" fmla="*/ 0 h 82"/>
                <a:gd name="T32" fmla="*/ 0 w 65"/>
                <a:gd name="T33" fmla="*/ 0 h 82"/>
                <a:gd name="T34" fmla="*/ 0 w 65"/>
                <a:gd name="T35" fmla="*/ 0 h 82"/>
                <a:gd name="T36" fmla="*/ 0 w 65"/>
                <a:gd name="T37" fmla="*/ 0 h 82"/>
                <a:gd name="T38" fmla="*/ 0 w 65"/>
                <a:gd name="T39" fmla="*/ 0 h 82"/>
                <a:gd name="T40" fmla="*/ 0 w 65"/>
                <a:gd name="T41" fmla="*/ 0 h 82"/>
                <a:gd name="T42" fmla="*/ 0 w 65"/>
                <a:gd name="T43" fmla="*/ 0 h 82"/>
                <a:gd name="T44" fmla="*/ 0 w 65"/>
                <a:gd name="T45" fmla="*/ 0 h 82"/>
                <a:gd name="T46" fmla="*/ 0 w 65"/>
                <a:gd name="T47" fmla="*/ 0 h 82"/>
                <a:gd name="T48" fmla="*/ 0 w 65"/>
                <a:gd name="T49" fmla="*/ 0 h 82"/>
                <a:gd name="T50" fmla="*/ 0 w 65"/>
                <a:gd name="T51" fmla="*/ 0 h 82"/>
                <a:gd name="T52" fmla="*/ 0 w 65"/>
                <a:gd name="T53" fmla="*/ 0 h 82"/>
                <a:gd name="T54" fmla="*/ 0 w 65"/>
                <a:gd name="T55" fmla="*/ 0 h 82"/>
                <a:gd name="T56" fmla="*/ 0 w 65"/>
                <a:gd name="T57" fmla="*/ 0 h 82"/>
                <a:gd name="T58" fmla="*/ 0 w 65"/>
                <a:gd name="T59" fmla="*/ 0 h 8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65"/>
                <a:gd name="T91" fmla="*/ 0 h 82"/>
                <a:gd name="T92" fmla="*/ 65 w 65"/>
                <a:gd name="T93" fmla="*/ 82 h 82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65" h="82">
                  <a:moveTo>
                    <a:pt x="48" y="6"/>
                  </a:moveTo>
                  <a:lnTo>
                    <a:pt x="38" y="2"/>
                  </a:lnTo>
                  <a:lnTo>
                    <a:pt x="29" y="0"/>
                  </a:lnTo>
                  <a:lnTo>
                    <a:pt x="15" y="0"/>
                  </a:lnTo>
                  <a:lnTo>
                    <a:pt x="8" y="0"/>
                  </a:lnTo>
                  <a:lnTo>
                    <a:pt x="0" y="4"/>
                  </a:lnTo>
                  <a:lnTo>
                    <a:pt x="4" y="9"/>
                  </a:lnTo>
                  <a:lnTo>
                    <a:pt x="6" y="13"/>
                  </a:lnTo>
                  <a:lnTo>
                    <a:pt x="11" y="19"/>
                  </a:lnTo>
                  <a:lnTo>
                    <a:pt x="19" y="25"/>
                  </a:lnTo>
                  <a:lnTo>
                    <a:pt x="32" y="32"/>
                  </a:lnTo>
                  <a:lnTo>
                    <a:pt x="30" y="34"/>
                  </a:lnTo>
                  <a:lnTo>
                    <a:pt x="30" y="40"/>
                  </a:lnTo>
                  <a:lnTo>
                    <a:pt x="29" y="47"/>
                  </a:lnTo>
                  <a:lnTo>
                    <a:pt x="29" y="57"/>
                  </a:lnTo>
                  <a:lnTo>
                    <a:pt x="25" y="65"/>
                  </a:lnTo>
                  <a:lnTo>
                    <a:pt x="23" y="72"/>
                  </a:lnTo>
                  <a:lnTo>
                    <a:pt x="23" y="78"/>
                  </a:lnTo>
                  <a:lnTo>
                    <a:pt x="23" y="82"/>
                  </a:lnTo>
                  <a:lnTo>
                    <a:pt x="32" y="80"/>
                  </a:lnTo>
                  <a:lnTo>
                    <a:pt x="42" y="80"/>
                  </a:lnTo>
                  <a:lnTo>
                    <a:pt x="49" y="76"/>
                  </a:lnTo>
                  <a:lnTo>
                    <a:pt x="55" y="74"/>
                  </a:lnTo>
                  <a:lnTo>
                    <a:pt x="63" y="61"/>
                  </a:lnTo>
                  <a:lnTo>
                    <a:pt x="65" y="49"/>
                  </a:lnTo>
                  <a:lnTo>
                    <a:pt x="63" y="34"/>
                  </a:lnTo>
                  <a:lnTo>
                    <a:pt x="61" y="23"/>
                  </a:lnTo>
                  <a:lnTo>
                    <a:pt x="53" y="11"/>
                  </a:lnTo>
                  <a:lnTo>
                    <a:pt x="48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0" name="Freeform 57">
              <a:extLst>
                <a:ext uri="{FF2B5EF4-FFF2-40B4-BE49-F238E27FC236}">
                  <a16:creationId xmlns:a16="http://schemas.microsoft.com/office/drawing/2014/main" id="{461DFE1C-33EF-30C8-CE92-82E72DE027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62" y="968"/>
              <a:ext cx="180" cy="10"/>
            </a:xfrm>
            <a:custGeom>
              <a:avLst/>
              <a:gdLst>
                <a:gd name="T0" fmla="*/ 0 w 589"/>
                <a:gd name="T1" fmla="*/ 0 h 36"/>
                <a:gd name="T2" fmla="*/ 0 w 589"/>
                <a:gd name="T3" fmla="*/ 0 h 36"/>
                <a:gd name="T4" fmla="*/ 0 w 589"/>
                <a:gd name="T5" fmla="*/ 0 h 36"/>
                <a:gd name="T6" fmla="*/ 0 w 589"/>
                <a:gd name="T7" fmla="*/ 0 h 36"/>
                <a:gd name="T8" fmla="*/ 0 w 589"/>
                <a:gd name="T9" fmla="*/ 0 h 36"/>
                <a:gd name="T10" fmla="*/ 0 w 589"/>
                <a:gd name="T11" fmla="*/ 0 h 36"/>
                <a:gd name="T12" fmla="*/ 0 w 589"/>
                <a:gd name="T13" fmla="*/ 0 h 36"/>
                <a:gd name="T14" fmla="*/ 0 w 589"/>
                <a:gd name="T15" fmla="*/ 0 h 36"/>
                <a:gd name="T16" fmla="*/ 0 w 589"/>
                <a:gd name="T17" fmla="*/ 0 h 36"/>
                <a:gd name="T18" fmla="*/ 0 w 589"/>
                <a:gd name="T19" fmla="*/ 0 h 36"/>
                <a:gd name="T20" fmla="*/ 0 w 589"/>
                <a:gd name="T21" fmla="*/ 0 h 36"/>
                <a:gd name="T22" fmla="*/ 0 w 589"/>
                <a:gd name="T23" fmla="*/ 0 h 36"/>
                <a:gd name="T24" fmla="*/ 0 w 589"/>
                <a:gd name="T25" fmla="*/ 0 h 36"/>
                <a:gd name="T26" fmla="*/ 0 w 589"/>
                <a:gd name="T27" fmla="*/ 0 h 36"/>
                <a:gd name="T28" fmla="*/ 0 w 589"/>
                <a:gd name="T29" fmla="*/ 0 h 36"/>
                <a:gd name="T30" fmla="*/ 0 w 589"/>
                <a:gd name="T31" fmla="*/ 0 h 36"/>
                <a:gd name="T32" fmla="*/ 0 w 589"/>
                <a:gd name="T33" fmla="*/ 0 h 36"/>
                <a:gd name="T34" fmla="*/ 0 w 589"/>
                <a:gd name="T35" fmla="*/ 0 h 36"/>
                <a:gd name="T36" fmla="*/ 0 w 589"/>
                <a:gd name="T37" fmla="*/ 0 h 36"/>
                <a:gd name="T38" fmla="*/ 0 w 589"/>
                <a:gd name="T39" fmla="*/ 0 h 36"/>
                <a:gd name="T40" fmla="*/ 0 w 589"/>
                <a:gd name="T41" fmla="*/ 0 h 36"/>
                <a:gd name="T42" fmla="*/ 0 w 589"/>
                <a:gd name="T43" fmla="*/ 0 h 36"/>
                <a:gd name="T44" fmla="*/ 0 w 589"/>
                <a:gd name="T45" fmla="*/ 0 h 36"/>
                <a:gd name="T46" fmla="*/ 0 w 589"/>
                <a:gd name="T47" fmla="*/ 0 h 36"/>
                <a:gd name="T48" fmla="*/ 0 w 589"/>
                <a:gd name="T49" fmla="*/ 0 h 36"/>
                <a:gd name="T50" fmla="*/ 0 w 589"/>
                <a:gd name="T51" fmla="*/ 0 h 36"/>
                <a:gd name="T52" fmla="*/ 0 w 589"/>
                <a:gd name="T53" fmla="*/ 0 h 36"/>
                <a:gd name="T54" fmla="*/ 0 w 589"/>
                <a:gd name="T55" fmla="*/ 0 h 36"/>
                <a:gd name="T56" fmla="*/ 0 w 589"/>
                <a:gd name="T57" fmla="*/ 0 h 36"/>
                <a:gd name="T58" fmla="*/ 0 w 589"/>
                <a:gd name="T59" fmla="*/ 0 h 36"/>
                <a:gd name="T60" fmla="*/ 0 w 589"/>
                <a:gd name="T61" fmla="*/ 0 h 36"/>
                <a:gd name="T62" fmla="*/ 0 w 589"/>
                <a:gd name="T63" fmla="*/ 0 h 36"/>
                <a:gd name="T64" fmla="*/ 0 w 589"/>
                <a:gd name="T65" fmla="*/ 0 h 36"/>
                <a:gd name="T66" fmla="*/ 0 w 589"/>
                <a:gd name="T67" fmla="*/ 0 h 36"/>
                <a:gd name="T68" fmla="*/ 0 w 589"/>
                <a:gd name="T69" fmla="*/ 0 h 36"/>
                <a:gd name="T70" fmla="*/ 0 w 589"/>
                <a:gd name="T71" fmla="*/ 0 h 36"/>
                <a:gd name="T72" fmla="*/ 0 w 589"/>
                <a:gd name="T73" fmla="*/ 0 h 36"/>
                <a:gd name="T74" fmla="*/ 0 w 589"/>
                <a:gd name="T75" fmla="*/ 0 h 36"/>
                <a:gd name="T76" fmla="*/ 0 w 589"/>
                <a:gd name="T77" fmla="*/ 0 h 36"/>
                <a:gd name="T78" fmla="*/ 0 w 589"/>
                <a:gd name="T79" fmla="*/ 0 h 36"/>
                <a:gd name="T80" fmla="*/ 0 w 589"/>
                <a:gd name="T81" fmla="*/ 0 h 36"/>
                <a:gd name="T82" fmla="*/ 0 w 589"/>
                <a:gd name="T83" fmla="*/ 0 h 36"/>
                <a:gd name="T84" fmla="*/ 0 w 589"/>
                <a:gd name="T85" fmla="*/ 0 h 36"/>
                <a:gd name="T86" fmla="*/ 0 w 589"/>
                <a:gd name="T87" fmla="*/ 0 h 36"/>
                <a:gd name="T88" fmla="*/ 0 w 589"/>
                <a:gd name="T89" fmla="*/ 0 h 36"/>
                <a:gd name="T90" fmla="*/ 0 w 589"/>
                <a:gd name="T91" fmla="*/ 0 h 36"/>
                <a:gd name="T92" fmla="*/ 0 w 589"/>
                <a:gd name="T93" fmla="*/ 0 h 36"/>
                <a:gd name="T94" fmla="*/ 0 w 589"/>
                <a:gd name="T95" fmla="*/ 0 h 36"/>
                <a:gd name="T96" fmla="*/ 0 w 589"/>
                <a:gd name="T97" fmla="*/ 0 h 36"/>
                <a:gd name="T98" fmla="*/ 0 w 589"/>
                <a:gd name="T99" fmla="*/ 0 h 36"/>
                <a:gd name="T100" fmla="*/ 0 w 589"/>
                <a:gd name="T101" fmla="*/ 0 h 36"/>
                <a:gd name="T102" fmla="*/ 0 w 589"/>
                <a:gd name="T103" fmla="*/ 0 h 36"/>
                <a:gd name="T104" fmla="*/ 0 w 589"/>
                <a:gd name="T105" fmla="*/ 0 h 36"/>
                <a:gd name="T106" fmla="*/ 0 w 589"/>
                <a:gd name="T107" fmla="*/ 0 h 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589"/>
                <a:gd name="T163" fmla="*/ 0 h 36"/>
                <a:gd name="T164" fmla="*/ 589 w 589"/>
                <a:gd name="T165" fmla="*/ 36 h 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589" h="36">
                  <a:moveTo>
                    <a:pt x="365" y="0"/>
                  </a:moveTo>
                  <a:lnTo>
                    <a:pt x="376" y="0"/>
                  </a:lnTo>
                  <a:lnTo>
                    <a:pt x="390" y="0"/>
                  </a:lnTo>
                  <a:lnTo>
                    <a:pt x="403" y="0"/>
                  </a:lnTo>
                  <a:lnTo>
                    <a:pt x="416" y="0"/>
                  </a:lnTo>
                  <a:lnTo>
                    <a:pt x="428" y="0"/>
                  </a:lnTo>
                  <a:lnTo>
                    <a:pt x="441" y="0"/>
                  </a:lnTo>
                  <a:lnTo>
                    <a:pt x="456" y="2"/>
                  </a:lnTo>
                  <a:lnTo>
                    <a:pt x="470" y="6"/>
                  </a:lnTo>
                  <a:lnTo>
                    <a:pt x="481" y="6"/>
                  </a:lnTo>
                  <a:lnTo>
                    <a:pt x="492" y="6"/>
                  </a:lnTo>
                  <a:lnTo>
                    <a:pt x="508" y="7"/>
                  </a:lnTo>
                  <a:lnTo>
                    <a:pt x="521" y="9"/>
                  </a:lnTo>
                  <a:lnTo>
                    <a:pt x="532" y="9"/>
                  </a:lnTo>
                  <a:lnTo>
                    <a:pt x="546" y="11"/>
                  </a:lnTo>
                  <a:lnTo>
                    <a:pt x="559" y="11"/>
                  </a:lnTo>
                  <a:lnTo>
                    <a:pt x="574" y="15"/>
                  </a:lnTo>
                  <a:lnTo>
                    <a:pt x="582" y="23"/>
                  </a:lnTo>
                  <a:lnTo>
                    <a:pt x="589" y="36"/>
                  </a:lnTo>
                  <a:lnTo>
                    <a:pt x="553" y="28"/>
                  </a:lnTo>
                  <a:lnTo>
                    <a:pt x="517" y="26"/>
                  </a:lnTo>
                  <a:lnTo>
                    <a:pt x="481" y="23"/>
                  </a:lnTo>
                  <a:lnTo>
                    <a:pt x="447" y="23"/>
                  </a:lnTo>
                  <a:lnTo>
                    <a:pt x="409" y="21"/>
                  </a:lnTo>
                  <a:lnTo>
                    <a:pt x="375" y="21"/>
                  </a:lnTo>
                  <a:lnTo>
                    <a:pt x="338" y="23"/>
                  </a:lnTo>
                  <a:lnTo>
                    <a:pt x="302" y="23"/>
                  </a:lnTo>
                  <a:lnTo>
                    <a:pt x="266" y="23"/>
                  </a:lnTo>
                  <a:lnTo>
                    <a:pt x="230" y="23"/>
                  </a:lnTo>
                  <a:lnTo>
                    <a:pt x="194" y="23"/>
                  </a:lnTo>
                  <a:lnTo>
                    <a:pt x="158" y="25"/>
                  </a:lnTo>
                  <a:lnTo>
                    <a:pt x="122" y="23"/>
                  </a:lnTo>
                  <a:lnTo>
                    <a:pt x="88" y="23"/>
                  </a:lnTo>
                  <a:lnTo>
                    <a:pt x="51" y="23"/>
                  </a:lnTo>
                  <a:lnTo>
                    <a:pt x="17" y="21"/>
                  </a:lnTo>
                  <a:lnTo>
                    <a:pt x="8" y="15"/>
                  </a:lnTo>
                  <a:lnTo>
                    <a:pt x="0" y="9"/>
                  </a:lnTo>
                  <a:lnTo>
                    <a:pt x="23" y="6"/>
                  </a:lnTo>
                  <a:lnTo>
                    <a:pt x="46" y="6"/>
                  </a:lnTo>
                  <a:lnTo>
                    <a:pt x="69" y="6"/>
                  </a:lnTo>
                  <a:lnTo>
                    <a:pt x="91" y="6"/>
                  </a:lnTo>
                  <a:lnTo>
                    <a:pt x="112" y="6"/>
                  </a:lnTo>
                  <a:lnTo>
                    <a:pt x="135" y="6"/>
                  </a:lnTo>
                  <a:lnTo>
                    <a:pt x="158" y="6"/>
                  </a:lnTo>
                  <a:lnTo>
                    <a:pt x="181" y="7"/>
                  </a:lnTo>
                  <a:lnTo>
                    <a:pt x="203" y="7"/>
                  </a:lnTo>
                  <a:lnTo>
                    <a:pt x="226" y="7"/>
                  </a:lnTo>
                  <a:lnTo>
                    <a:pt x="249" y="7"/>
                  </a:lnTo>
                  <a:lnTo>
                    <a:pt x="272" y="7"/>
                  </a:lnTo>
                  <a:lnTo>
                    <a:pt x="295" y="6"/>
                  </a:lnTo>
                  <a:lnTo>
                    <a:pt x="318" y="4"/>
                  </a:lnTo>
                  <a:lnTo>
                    <a:pt x="340" y="0"/>
                  </a:lnTo>
                  <a:lnTo>
                    <a:pt x="36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1" name="Freeform 58">
              <a:extLst>
                <a:ext uri="{FF2B5EF4-FFF2-40B4-BE49-F238E27FC236}">
                  <a16:creationId xmlns:a16="http://schemas.microsoft.com/office/drawing/2014/main" id="{D09DDC25-9BAF-F4E2-4AB6-3710F929F6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0" y="990"/>
              <a:ext cx="15" cy="336"/>
            </a:xfrm>
            <a:custGeom>
              <a:avLst/>
              <a:gdLst>
                <a:gd name="T0" fmla="*/ 0 w 49"/>
                <a:gd name="T1" fmla="*/ 0 h 1194"/>
                <a:gd name="T2" fmla="*/ 0 w 49"/>
                <a:gd name="T3" fmla="*/ 0 h 1194"/>
                <a:gd name="T4" fmla="*/ 0 w 49"/>
                <a:gd name="T5" fmla="*/ 0 h 1194"/>
                <a:gd name="T6" fmla="*/ 0 w 49"/>
                <a:gd name="T7" fmla="*/ 0 h 1194"/>
                <a:gd name="T8" fmla="*/ 0 w 49"/>
                <a:gd name="T9" fmla="*/ 0 h 1194"/>
                <a:gd name="T10" fmla="*/ 0 w 49"/>
                <a:gd name="T11" fmla="*/ 0 h 1194"/>
                <a:gd name="T12" fmla="*/ 0 w 49"/>
                <a:gd name="T13" fmla="*/ 0 h 1194"/>
                <a:gd name="T14" fmla="*/ 0 w 49"/>
                <a:gd name="T15" fmla="*/ 0 h 1194"/>
                <a:gd name="T16" fmla="*/ 0 w 49"/>
                <a:gd name="T17" fmla="*/ 0 h 1194"/>
                <a:gd name="T18" fmla="*/ 0 w 49"/>
                <a:gd name="T19" fmla="*/ 0 h 1194"/>
                <a:gd name="T20" fmla="*/ 0 w 49"/>
                <a:gd name="T21" fmla="*/ 0 h 1194"/>
                <a:gd name="T22" fmla="*/ 0 w 49"/>
                <a:gd name="T23" fmla="*/ 0 h 1194"/>
                <a:gd name="T24" fmla="*/ 0 w 49"/>
                <a:gd name="T25" fmla="*/ 0 h 1194"/>
                <a:gd name="T26" fmla="*/ 0 w 49"/>
                <a:gd name="T27" fmla="*/ 0 h 1194"/>
                <a:gd name="T28" fmla="*/ 0 w 49"/>
                <a:gd name="T29" fmla="*/ 0 h 1194"/>
                <a:gd name="T30" fmla="*/ 0 w 49"/>
                <a:gd name="T31" fmla="*/ 0 h 1194"/>
                <a:gd name="T32" fmla="*/ 0 w 49"/>
                <a:gd name="T33" fmla="*/ 0 h 1194"/>
                <a:gd name="T34" fmla="*/ 0 w 49"/>
                <a:gd name="T35" fmla="*/ 0 h 1194"/>
                <a:gd name="T36" fmla="*/ 0 w 49"/>
                <a:gd name="T37" fmla="*/ 0 h 1194"/>
                <a:gd name="T38" fmla="*/ 0 w 49"/>
                <a:gd name="T39" fmla="*/ 0 h 1194"/>
                <a:gd name="T40" fmla="*/ 0 w 49"/>
                <a:gd name="T41" fmla="*/ 0 h 1194"/>
                <a:gd name="T42" fmla="*/ 0 w 49"/>
                <a:gd name="T43" fmla="*/ 0 h 1194"/>
                <a:gd name="T44" fmla="*/ 0 w 49"/>
                <a:gd name="T45" fmla="*/ 0 h 1194"/>
                <a:gd name="T46" fmla="*/ 0 w 49"/>
                <a:gd name="T47" fmla="*/ 0 h 1194"/>
                <a:gd name="T48" fmla="*/ 0 w 49"/>
                <a:gd name="T49" fmla="*/ 0 h 1194"/>
                <a:gd name="T50" fmla="*/ 0 w 49"/>
                <a:gd name="T51" fmla="*/ 0 h 1194"/>
                <a:gd name="T52" fmla="*/ 0 w 49"/>
                <a:gd name="T53" fmla="*/ 0 h 1194"/>
                <a:gd name="T54" fmla="*/ 0 w 49"/>
                <a:gd name="T55" fmla="*/ 0 h 1194"/>
                <a:gd name="T56" fmla="*/ 0 w 49"/>
                <a:gd name="T57" fmla="*/ 0 h 1194"/>
                <a:gd name="T58" fmla="*/ 0 w 49"/>
                <a:gd name="T59" fmla="*/ 0 h 1194"/>
                <a:gd name="T60" fmla="*/ 0 w 49"/>
                <a:gd name="T61" fmla="*/ 0 h 1194"/>
                <a:gd name="T62" fmla="*/ 0 w 49"/>
                <a:gd name="T63" fmla="*/ 0 h 1194"/>
                <a:gd name="T64" fmla="*/ 0 w 49"/>
                <a:gd name="T65" fmla="*/ 0 h 1194"/>
                <a:gd name="T66" fmla="*/ 0 w 49"/>
                <a:gd name="T67" fmla="*/ 0 h 1194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9"/>
                <a:gd name="T103" fmla="*/ 0 h 1194"/>
                <a:gd name="T104" fmla="*/ 49 w 49"/>
                <a:gd name="T105" fmla="*/ 1194 h 1194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9" h="1194">
                  <a:moveTo>
                    <a:pt x="36" y="0"/>
                  </a:moveTo>
                  <a:lnTo>
                    <a:pt x="41" y="13"/>
                  </a:lnTo>
                  <a:lnTo>
                    <a:pt x="45" y="28"/>
                  </a:lnTo>
                  <a:lnTo>
                    <a:pt x="47" y="44"/>
                  </a:lnTo>
                  <a:lnTo>
                    <a:pt x="49" y="61"/>
                  </a:lnTo>
                  <a:lnTo>
                    <a:pt x="49" y="76"/>
                  </a:lnTo>
                  <a:lnTo>
                    <a:pt x="49" y="93"/>
                  </a:lnTo>
                  <a:lnTo>
                    <a:pt x="47" y="108"/>
                  </a:lnTo>
                  <a:lnTo>
                    <a:pt x="47" y="125"/>
                  </a:lnTo>
                  <a:lnTo>
                    <a:pt x="43" y="142"/>
                  </a:lnTo>
                  <a:lnTo>
                    <a:pt x="41" y="158"/>
                  </a:lnTo>
                  <a:lnTo>
                    <a:pt x="39" y="175"/>
                  </a:lnTo>
                  <a:lnTo>
                    <a:pt x="39" y="192"/>
                  </a:lnTo>
                  <a:lnTo>
                    <a:pt x="38" y="209"/>
                  </a:lnTo>
                  <a:lnTo>
                    <a:pt x="38" y="224"/>
                  </a:lnTo>
                  <a:lnTo>
                    <a:pt x="39" y="241"/>
                  </a:lnTo>
                  <a:lnTo>
                    <a:pt x="43" y="260"/>
                  </a:lnTo>
                  <a:lnTo>
                    <a:pt x="39" y="317"/>
                  </a:lnTo>
                  <a:lnTo>
                    <a:pt x="38" y="376"/>
                  </a:lnTo>
                  <a:lnTo>
                    <a:pt x="38" y="433"/>
                  </a:lnTo>
                  <a:lnTo>
                    <a:pt x="38" y="494"/>
                  </a:lnTo>
                  <a:lnTo>
                    <a:pt x="38" y="551"/>
                  </a:lnTo>
                  <a:lnTo>
                    <a:pt x="38" y="610"/>
                  </a:lnTo>
                  <a:lnTo>
                    <a:pt x="38" y="667"/>
                  </a:lnTo>
                  <a:lnTo>
                    <a:pt x="39" y="728"/>
                  </a:lnTo>
                  <a:lnTo>
                    <a:pt x="39" y="785"/>
                  </a:lnTo>
                  <a:lnTo>
                    <a:pt x="41" y="844"/>
                  </a:lnTo>
                  <a:lnTo>
                    <a:pt x="41" y="901"/>
                  </a:lnTo>
                  <a:lnTo>
                    <a:pt x="43" y="960"/>
                  </a:lnTo>
                  <a:lnTo>
                    <a:pt x="43" y="1019"/>
                  </a:lnTo>
                  <a:lnTo>
                    <a:pt x="43" y="1076"/>
                  </a:lnTo>
                  <a:lnTo>
                    <a:pt x="43" y="1135"/>
                  </a:lnTo>
                  <a:lnTo>
                    <a:pt x="43" y="1194"/>
                  </a:lnTo>
                  <a:lnTo>
                    <a:pt x="34" y="1192"/>
                  </a:lnTo>
                  <a:lnTo>
                    <a:pt x="24" y="1192"/>
                  </a:lnTo>
                  <a:lnTo>
                    <a:pt x="22" y="1160"/>
                  </a:lnTo>
                  <a:lnTo>
                    <a:pt x="22" y="1127"/>
                  </a:lnTo>
                  <a:lnTo>
                    <a:pt x="20" y="1095"/>
                  </a:lnTo>
                  <a:lnTo>
                    <a:pt x="20" y="1063"/>
                  </a:lnTo>
                  <a:lnTo>
                    <a:pt x="19" y="1030"/>
                  </a:lnTo>
                  <a:lnTo>
                    <a:pt x="17" y="1000"/>
                  </a:lnTo>
                  <a:lnTo>
                    <a:pt x="15" y="968"/>
                  </a:lnTo>
                  <a:lnTo>
                    <a:pt x="15" y="935"/>
                  </a:lnTo>
                  <a:lnTo>
                    <a:pt x="9" y="903"/>
                  </a:lnTo>
                  <a:lnTo>
                    <a:pt x="9" y="872"/>
                  </a:lnTo>
                  <a:lnTo>
                    <a:pt x="5" y="840"/>
                  </a:lnTo>
                  <a:lnTo>
                    <a:pt x="5" y="808"/>
                  </a:lnTo>
                  <a:lnTo>
                    <a:pt x="1" y="776"/>
                  </a:lnTo>
                  <a:lnTo>
                    <a:pt x="0" y="745"/>
                  </a:lnTo>
                  <a:lnTo>
                    <a:pt x="0" y="713"/>
                  </a:lnTo>
                  <a:lnTo>
                    <a:pt x="0" y="682"/>
                  </a:lnTo>
                  <a:lnTo>
                    <a:pt x="0" y="637"/>
                  </a:lnTo>
                  <a:lnTo>
                    <a:pt x="0" y="595"/>
                  </a:lnTo>
                  <a:lnTo>
                    <a:pt x="0" y="551"/>
                  </a:lnTo>
                  <a:lnTo>
                    <a:pt x="0" y="509"/>
                  </a:lnTo>
                  <a:lnTo>
                    <a:pt x="0" y="466"/>
                  </a:lnTo>
                  <a:lnTo>
                    <a:pt x="3" y="422"/>
                  </a:lnTo>
                  <a:lnTo>
                    <a:pt x="5" y="378"/>
                  </a:lnTo>
                  <a:lnTo>
                    <a:pt x="7" y="336"/>
                  </a:lnTo>
                  <a:lnTo>
                    <a:pt x="9" y="293"/>
                  </a:lnTo>
                  <a:lnTo>
                    <a:pt x="11" y="253"/>
                  </a:lnTo>
                  <a:lnTo>
                    <a:pt x="15" y="209"/>
                  </a:lnTo>
                  <a:lnTo>
                    <a:pt x="19" y="167"/>
                  </a:lnTo>
                  <a:lnTo>
                    <a:pt x="24" y="125"/>
                  </a:lnTo>
                  <a:lnTo>
                    <a:pt x="28" y="83"/>
                  </a:lnTo>
                  <a:lnTo>
                    <a:pt x="32" y="40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2" name="Freeform 59">
              <a:extLst>
                <a:ext uri="{FF2B5EF4-FFF2-40B4-BE49-F238E27FC236}">
                  <a16:creationId xmlns:a16="http://schemas.microsoft.com/office/drawing/2014/main" id="{0034E1C7-B39B-5416-5195-C926539CEF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56" y="1306"/>
              <a:ext cx="461" cy="22"/>
            </a:xfrm>
            <a:custGeom>
              <a:avLst/>
              <a:gdLst>
                <a:gd name="T0" fmla="*/ 0 w 1511"/>
                <a:gd name="T1" fmla="*/ 0 h 78"/>
                <a:gd name="T2" fmla="*/ 0 w 1511"/>
                <a:gd name="T3" fmla="*/ 0 h 78"/>
                <a:gd name="T4" fmla="*/ 0 w 1511"/>
                <a:gd name="T5" fmla="*/ 0 h 78"/>
                <a:gd name="T6" fmla="*/ 0 w 1511"/>
                <a:gd name="T7" fmla="*/ 0 h 78"/>
                <a:gd name="T8" fmla="*/ 0 w 1511"/>
                <a:gd name="T9" fmla="*/ 0 h 78"/>
                <a:gd name="T10" fmla="*/ 0 w 1511"/>
                <a:gd name="T11" fmla="*/ 0 h 78"/>
                <a:gd name="T12" fmla="*/ 0 w 1511"/>
                <a:gd name="T13" fmla="*/ 0 h 78"/>
                <a:gd name="T14" fmla="*/ 0 w 1511"/>
                <a:gd name="T15" fmla="*/ 0 h 78"/>
                <a:gd name="T16" fmla="*/ 0 w 1511"/>
                <a:gd name="T17" fmla="*/ 0 h 78"/>
                <a:gd name="T18" fmla="*/ 0 w 1511"/>
                <a:gd name="T19" fmla="*/ 0 h 78"/>
                <a:gd name="T20" fmla="*/ 0 w 1511"/>
                <a:gd name="T21" fmla="*/ 0 h 78"/>
                <a:gd name="T22" fmla="*/ 0 w 1511"/>
                <a:gd name="T23" fmla="*/ 0 h 78"/>
                <a:gd name="T24" fmla="*/ 0 w 1511"/>
                <a:gd name="T25" fmla="*/ 0 h 78"/>
                <a:gd name="T26" fmla="*/ 0 w 1511"/>
                <a:gd name="T27" fmla="*/ 0 h 78"/>
                <a:gd name="T28" fmla="*/ 0 w 1511"/>
                <a:gd name="T29" fmla="*/ 0 h 78"/>
                <a:gd name="T30" fmla="*/ 0 w 1511"/>
                <a:gd name="T31" fmla="*/ 0 h 78"/>
                <a:gd name="T32" fmla="*/ 0 w 1511"/>
                <a:gd name="T33" fmla="*/ 0 h 78"/>
                <a:gd name="T34" fmla="*/ 0 w 1511"/>
                <a:gd name="T35" fmla="*/ 0 h 78"/>
                <a:gd name="T36" fmla="*/ 0 w 1511"/>
                <a:gd name="T37" fmla="*/ 0 h 78"/>
                <a:gd name="T38" fmla="*/ 0 w 1511"/>
                <a:gd name="T39" fmla="*/ 0 h 78"/>
                <a:gd name="T40" fmla="*/ 0 w 1511"/>
                <a:gd name="T41" fmla="*/ 0 h 78"/>
                <a:gd name="T42" fmla="*/ 0 w 1511"/>
                <a:gd name="T43" fmla="*/ 0 h 78"/>
                <a:gd name="T44" fmla="*/ 0 w 1511"/>
                <a:gd name="T45" fmla="*/ 0 h 78"/>
                <a:gd name="T46" fmla="*/ 0 w 1511"/>
                <a:gd name="T47" fmla="*/ 0 h 78"/>
                <a:gd name="T48" fmla="*/ 0 w 1511"/>
                <a:gd name="T49" fmla="*/ 0 h 78"/>
                <a:gd name="T50" fmla="*/ 0 w 1511"/>
                <a:gd name="T51" fmla="*/ 0 h 78"/>
                <a:gd name="T52" fmla="*/ 0 w 1511"/>
                <a:gd name="T53" fmla="*/ 0 h 78"/>
                <a:gd name="T54" fmla="*/ 0 w 1511"/>
                <a:gd name="T55" fmla="*/ 0 h 78"/>
                <a:gd name="T56" fmla="*/ 0 w 1511"/>
                <a:gd name="T57" fmla="*/ 0 h 78"/>
                <a:gd name="T58" fmla="*/ 0 w 1511"/>
                <a:gd name="T59" fmla="*/ 0 h 78"/>
                <a:gd name="T60" fmla="*/ 0 w 1511"/>
                <a:gd name="T61" fmla="*/ 0 h 78"/>
                <a:gd name="T62" fmla="*/ 0 w 1511"/>
                <a:gd name="T63" fmla="*/ 0 h 78"/>
                <a:gd name="T64" fmla="*/ 0 w 1511"/>
                <a:gd name="T65" fmla="*/ 0 h 78"/>
                <a:gd name="T66" fmla="*/ 0 w 1511"/>
                <a:gd name="T67" fmla="*/ 0 h 78"/>
                <a:gd name="T68" fmla="*/ 0 w 1511"/>
                <a:gd name="T69" fmla="*/ 0 h 78"/>
                <a:gd name="T70" fmla="*/ 0 w 1511"/>
                <a:gd name="T71" fmla="*/ 0 h 78"/>
                <a:gd name="T72" fmla="*/ 0 w 1511"/>
                <a:gd name="T73" fmla="*/ 0 h 78"/>
                <a:gd name="T74" fmla="*/ 0 w 1511"/>
                <a:gd name="T75" fmla="*/ 0 h 78"/>
                <a:gd name="T76" fmla="*/ 0 w 1511"/>
                <a:gd name="T77" fmla="*/ 0 h 78"/>
                <a:gd name="T78" fmla="*/ 0 w 1511"/>
                <a:gd name="T79" fmla="*/ 0 h 78"/>
                <a:gd name="T80" fmla="*/ 0 w 1511"/>
                <a:gd name="T81" fmla="*/ 0 h 78"/>
                <a:gd name="T82" fmla="*/ 0 w 1511"/>
                <a:gd name="T83" fmla="*/ 0 h 78"/>
                <a:gd name="T84" fmla="*/ 0 w 1511"/>
                <a:gd name="T85" fmla="*/ 0 h 78"/>
                <a:gd name="T86" fmla="*/ 0 w 1511"/>
                <a:gd name="T87" fmla="*/ 0 h 78"/>
                <a:gd name="T88" fmla="*/ 0 w 1511"/>
                <a:gd name="T89" fmla="*/ 0 h 78"/>
                <a:gd name="T90" fmla="*/ 0 w 1511"/>
                <a:gd name="T91" fmla="*/ 0 h 78"/>
                <a:gd name="T92" fmla="*/ 0 w 1511"/>
                <a:gd name="T93" fmla="*/ 0 h 78"/>
                <a:gd name="T94" fmla="*/ 0 w 1511"/>
                <a:gd name="T95" fmla="*/ 0 h 78"/>
                <a:gd name="T96" fmla="*/ 0 w 1511"/>
                <a:gd name="T97" fmla="*/ 0 h 78"/>
                <a:gd name="T98" fmla="*/ 0 w 1511"/>
                <a:gd name="T99" fmla="*/ 0 h 78"/>
                <a:gd name="T100" fmla="*/ 0 w 1511"/>
                <a:gd name="T101" fmla="*/ 0 h 78"/>
                <a:gd name="T102" fmla="*/ 0 w 1511"/>
                <a:gd name="T103" fmla="*/ 0 h 78"/>
                <a:gd name="T104" fmla="*/ 0 w 1511"/>
                <a:gd name="T105" fmla="*/ 0 h 78"/>
                <a:gd name="T106" fmla="*/ 0 w 1511"/>
                <a:gd name="T107" fmla="*/ 0 h 78"/>
                <a:gd name="T108" fmla="*/ 0 w 1511"/>
                <a:gd name="T109" fmla="*/ 0 h 78"/>
                <a:gd name="T110" fmla="*/ 0 w 1511"/>
                <a:gd name="T111" fmla="*/ 0 h 78"/>
                <a:gd name="T112" fmla="*/ 0 w 1511"/>
                <a:gd name="T113" fmla="*/ 0 h 78"/>
                <a:gd name="T114" fmla="*/ 0 w 1511"/>
                <a:gd name="T115" fmla="*/ 0 h 78"/>
                <a:gd name="T116" fmla="*/ 0 w 1511"/>
                <a:gd name="T117" fmla="*/ 0 h 78"/>
                <a:gd name="T118" fmla="*/ 0 w 1511"/>
                <a:gd name="T119" fmla="*/ 0 h 78"/>
                <a:gd name="T120" fmla="*/ 0 w 1511"/>
                <a:gd name="T121" fmla="*/ 0 h 78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511"/>
                <a:gd name="T184" fmla="*/ 0 h 78"/>
                <a:gd name="T185" fmla="*/ 1511 w 1511"/>
                <a:gd name="T186" fmla="*/ 78 h 78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511" h="78">
                  <a:moveTo>
                    <a:pt x="26" y="0"/>
                  </a:moveTo>
                  <a:lnTo>
                    <a:pt x="95" y="2"/>
                  </a:lnTo>
                  <a:lnTo>
                    <a:pt x="161" y="4"/>
                  </a:lnTo>
                  <a:lnTo>
                    <a:pt x="230" y="8"/>
                  </a:lnTo>
                  <a:lnTo>
                    <a:pt x="298" y="10"/>
                  </a:lnTo>
                  <a:lnTo>
                    <a:pt x="364" y="12"/>
                  </a:lnTo>
                  <a:lnTo>
                    <a:pt x="433" y="16"/>
                  </a:lnTo>
                  <a:lnTo>
                    <a:pt x="499" y="18"/>
                  </a:lnTo>
                  <a:lnTo>
                    <a:pt x="570" y="21"/>
                  </a:lnTo>
                  <a:lnTo>
                    <a:pt x="634" y="21"/>
                  </a:lnTo>
                  <a:lnTo>
                    <a:pt x="703" y="25"/>
                  </a:lnTo>
                  <a:lnTo>
                    <a:pt x="769" y="27"/>
                  </a:lnTo>
                  <a:lnTo>
                    <a:pt x="840" y="29"/>
                  </a:lnTo>
                  <a:lnTo>
                    <a:pt x="906" y="31"/>
                  </a:lnTo>
                  <a:lnTo>
                    <a:pt x="975" y="33"/>
                  </a:lnTo>
                  <a:lnTo>
                    <a:pt x="1043" y="37"/>
                  </a:lnTo>
                  <a:lnTo>
                    <a:pt x="1111" y="38"/>
                  </a:lnTo>
                  <a:lnTo>
                    <a:pt x="1132" y="37"/>
                  </a:lnTo>
                  <a:lnTo>
                    <a:pt x="1157" y="35"/>
                  </a:lnTo>
                  <a:lnTo>
                    <a:pt x="1180" y="33"/>
                  </a:lnTo>
                  <a:lnTo>
                    <a:pt x="1203" y="31"/>
                  </a:lnTo>
                  <a:lnTo>
                    <a:pt x="1226" y="27"/>
                  </a:lnTo>
                  <a:lnTo>
                    <a:pt x="1248" y="27"/>
                  </a:lnTo>
                  <a:lnTo>
                    <a:pt x="1271" y="25"/>
                  </a:lnTo>
                  <a:lnTo>
                    <a:pt x="1296" y="25"/>
                  </a:lnTo>
                  <a:lnTo>
                    <a:pt x="1319" y="21"/>
                  </a:lnTo>
                  <a:lnTo>
                    <a:pt x="1341" y="21"/>
                  </a:lnTo>
                  <a:lnTo>
                    <a:pt x="1364" y="19"/>
                  </a:lnTo>
                  <a:lnTo>
                    <a:pt x="1389" y="18"/>
                  </a:lnTo>
                  <a:lnTo>
                    <a:pt x="1412" y="18"/>
                  </a:lnTo>
                  <a:lnTo>
                    <a:pt x="1435" y="16"/>
                  </a:lnTo>
                  <a:lnTo>
                    <a:pt x="1459" y="14"/>
                  </a:lnTo>
                  <a:lnTo>
                    <a:pt x="1482" y="14"/>
                  </a:lnTo>
                  <a:lnTo>
                    <a:pt x="1486" y="18"/>
                  </a:lnTo>
                  <a:lnTo>
                    <a:pt x="1495" y="23"/>
                  </a:lnTo>
                  <a:lnTo>
                    <a:pt x="1501" y="27"/>
                  </a:lnTo>
                  <a:lnTo>
                    <a:pt x="1511" y="33"/>
                  </a:lnTo>
                  <a:lnTo>
                    <a:pt x="1463" y="35"/>
                  </a:lnTo>
                  <a:lnTo>
                    <a:pt x="1419" y="37"/>
                  </a:lnTo>
                  <a:lnTo>
                    <a:pt x="1374" y="42"/>
                  </a:lnTo>
                  <a:lnTo>
                    <a:pt x="1328" y="46"/>
                  </a:lnTo>
                  <a:lnTo>
                    <a:pt x="1283" y="48"/>
                  </a:lnTo>
                  <a:lnTo>
                    <a:pt x="1239" y="52"/>
                  </a:lnTo>
                  <a:lnTo>
                    <a:pt x="1193" y="56"/>
                  </a:lnTo>
                  <a:lnTo>
                    <a:pt x="1148" y="61"/>
                  </a:lnTo>
                  <a:lnTo>
                    <a:pt x="1100" y="65"/>
                  </a:lnTo>
                  <a:lnTo>
                    <a:pt x="1056" y="69"/>
                  </a:lnTo>
                  <a:lnTo>
                    <a:pt x="1009" y="71"/>
                  </a:lnTo>
                  <a:lnTo>
                    <a:pt x="965" y="75"/>
                  </a:lnTo>
                  <a:lnTo>
                    <a:pt x="919" y="75"/>
                  </a:lnTo>
                  <a:lnTo>
                    <a:pt x="872" y="78"/>
                  </a:lnTo>
                  <a:lnTo>
                    <a:pt x="826" y="78"/>
                  </a:lnTo>
                  <a:lnTo>
                    <a:pt x="783" y="78"/>
                  </a:lnTo>
                  <a:lnTo>
                    <a:pt x="769" y="78"/>
                  </a:lnTo>
                  <a:lnTo>
                    <a:pt x="756" y="76"/>
                  </a:lnTo>
                  <a:lnTo>
                    <a:pt x="743" y="75"/>
                  </a:lnTo>
                  <a:lnTo>
                    <a:pt x="731" y="73"/>
                  </a:lnTo>
                  <a:lnTo>
                    <a:pt x="718" y="69"/>
                  </a:lnTo>
                  <a:lnTo>
                    <a:pt x="707" y="65"/>
                  </a:lnTo>
                  <a:lnTo>
                    <a:pt x="695" y="61"/>
                  </a:lnTo>
                  <a:lnTo>
                    <a:pt x="682" y="59"/>
                  </a:lnTo>
                  <a:lnTo>
                    <a:pt x="669" y="56"/>
                  </a:lnTo>
                  <a:lnTo>
                    <a:pt x="657" y="50"/>
                  </a:lnTo>
                  <a:lnTo>
                    <a:pt x="644" y="46"/>
                  </a:lnTo>
                  <a:lnTo>
                    <a:pt x="632" y="44"/>
                  </a:lnTo>
                  <a:lnTo>
                    <a:pt x="619" y="40"/>
                  </a:lnTo>
                  <a:lnTo>
                    <a:pt x="606" y="38"/>
                  </a:lnTo>
                  <a:lnTo>
                    <a:pt x="594" y="38"/>
                  </a:lnTo>
                  <a:lnTo>
                    <a:pt x="583" y="38"/>
                  </a:lnTo>
                  <a:lnTo>
                    <a:pt x="566" y="37"/>
                  </a:lnTo>
                  <a:lnTo>
                    <a:pt x="551" y="37"/>
                  </a:lnTo>
                  <a:lnTo>
                    <a:pt x="534" y="37"/>
                  </a:lnTo>
                  <a:lnTo>
                    <a:pt x="518" y="37"/>
                  </a:lnTo>
                  <a:lnTo>
                    <a:pt x="503" y="37"/>
                  </a:lnTo>
                  <a:lnTo>
                    <a:pt x="488" y="40"/>
                  </a:lnTo>
                  <a:lnTo>
                    <a:pt x="471" y="42"/>
                  </a:lnTo>
                  <a:lnTo>
                    <a:pt x="458" y="46"/>
                  </a:lnTo>
                  <a:lnTo>
                    <a:pt x="440" y="46"/>
                  </a:lnTo>
                  <a:lnTo>
                    <a:pt x="425" y="50"/>
                  </a:lnTo>
                  <a:lnTo>
                    <a:pt x="408" y="50"/>
                  </a:lnTo>
                  <a:lnTo>
                    <a:pt x="393" y="54"/>
                  </a:lnTo>
                  <a:lnTo>
                    <a:pt x="378" y="56"/>
                  </a:lnTo>
                  <a:lnTo>
                    <a:pt x="361" y="56"/>
                  </a:lnTo>
                  <a:lnTo>
                    <a:pt x="345" y="56"/>
                  </a:lnTo>
                  <a:lnTo>
                    <a:pt x="330" y="56"/>
                  </a:lnTo>
                  <a:lnTo>
                    <a:pt x="319" y="54"/>
                  </a:lnTo>
                  <a:lnTo>
                    <a:pt x="309" y="50"/>
                  </a:lnTo>
                  <a:lnTo>
                    <a:pt x="298" y="48"/>
                  </a:lnTo>
                  <a:lnTo>
                    <a:pt x="288" y="46"/>
                  </a:lnTo>
                  <a:lnTo>
                    <a:pt x="279" y="44"/>
                  </a:lnTo>
                  <a:lnTo>
                    <a:pt x="269" y="42"/>
                  </a:lnTo>
                  <a:lnTo>
                    <a:pt x="258" y="40"/>
                  </a:lnTo>
                  <a:lnTo>
                    <a:pt x="249" y="38"/>
                  </a:lnTo>
                  <a:lnTo>
                    <a:pt x="239" y="37"/>
                  </a:lnTo>
                  <a:lnTo>
                    <a:pt x="228" y="35"/>
                  </a:lnTo>
                  <a:lnTo>
                    <a:pt x="216" y="33"/>
                  </a:lnTo>
                  <a:lnTo>
                    <a:pt x="207" y="33"/>
                  </a:lnTo>
                  <a:lnTo>
                    <a:pt x="195" y="29"/>
                  </a:lnTo>
                  <a:lnTo>
                    <a:pt x="188" y="29"/>
                  </a:lnTo>
                  <a:lnTo>
                    <a:pt x="176" y="29"/>
                  </a:lnTo>
                  <a:lnTo>
                    <a:pt x="169" y="29"/>
                  </a:lnTo>
                  <a:lnTo>
                    <a:pt x="157" y="27"/>
                  </a:lnTo>
                  <a:lnTo>
                    <a:pt x="148" y="27"/>
                  </a:lnTo>
                  <a:lnTo>
                    <a:pt x="136" y="27"/>
                  </a:lnTo>
                  <a:lnTo>
                    <a:pt x="127" y="27"/>
                  </a:lnTo>
                  <a:lnTo>
                    <a:pt x="115" y="27"/>
                  </a:lnTo>
                  <a:lnTo>
                    <a:pt x="104" y="27"/>
                  </a:lnTo>
                  <a:lnTo>
                    <a:pt x="95" y="29"/>
                  </a:lnTo>
                  <a:lnTo>
                    <a:pt x="83" y="31"/>
                  </a:lnTo>
                  <a:lnTo>
                    <a:pt x="70" y="31"/>
                  </a:lnTo>
                  <a:lnTo>
                    <a:pt x="60" y="31"/>
                  </a:lnTo>
                  <a:lnTo>
                    <a:pt x="47" y="31"/>
                  </a:lnTo>
                  <a:lnTo>
                    <a:pt x="38" y="33"/>
                  </a:lnTo>
                  <a:lnTo>
                    <a:pt x="26" y="31"/>
                  </a:lnTo>
                  <a:lnTo>
                    <a:pt x="17" y="31"/>
                  </a:lnTo>
                  <a:lnTo>
                    <a:pt x="7" y="29"/>
                  </a:lnTo>
                  <a:lnTo>
                    <a:pt x="0" y="29"/>
                  </a:lnTo>
                  <a:lnTo>
                    <a:pt x="3" y="21"/>
                  </a:lnTo>
                  <a:lnTo>
                    <a:pt x="13" y="12"/>
                  </a:lnTo>
                  <a:lnTo>
                    <a:pt x="20" y="4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3" name="Freeform 60">
              <a:extLst>
                <a:ext uri="{FF2B5EF4-FFF2-40B4-BE49-F238E27FC236}">
                  <a16:creationId xmlns:a16="http://schemas.microsoft.com/office/drawing/2014/main" id="{9F15F793-F2AA-0546-E686-A1247A3D9C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4" y="1327"/>
              <a:ext cx="505" cy="22"/>
            </a:xfrm>
            <a:custGeom>
              <a:avLst/>
              <a:gdLst>
                <a:gd name="T0" fmla="*/ 0 w 1653"/>
                <a:gd name="T1" fmla="*/ 0 h 78"/>
                <a:gd name="T2" fmla="*/ 0 w 1653"/>
                <a:gd name="T3" fmla="*/ 0 h 78"/>
                <a:gd name="T4" fmla="*/ 0 w 1653"/>
                <a:gd name="T5" fmla="*/ 0 h 78"/>
                <a:gd name="T6" fmla="*/ 0 w 1653"/>
                <a:gd name="T7" fmla="*/ 0 h 78"/>
                <a:gd name="T8" fmla="*/ 0 w 1653"/>
                <a:gd name="T9" fmla="*/ 0 h 78"/>
                <a:gd name="T10" fmla="*/ 0 w 1653"/>
                <a:gd name="T11" fmla="*/ 0 h 78"/>
                <a:gd name="T12" fmla="*/ 0 w 1653"/>
                <a:gd name="T13" fmla="*/ 0 h 78"/>
                <a:gd name="T14" fmla="*/ 0 w 1653"/>
                <a:gd name="T15" fmla="*/ 0 h 78"/>
                <a:gd name="T16" fmla="*/ 0 w 1653"/>
                <a:gd name="T17" fmla="*/ 0 h 78"/>
                <a:gd name="T18" fmla="*/ 0 w 1653"/>
                <a:gd name="T19" fmla="*/ 0 h 78"/>
                <a:gd name="T20" fmla="*/ 0 w 1653"/>
                <a:gd name="T21" fmla="*/ 0 h 78"/>
                <a:gd name="T22" fmla="*/ 0 w 1653"/>
                <a:gd name="T23" fmla="*/ 0 h 78"/>
                <a:gd name="T24" fmla="*/ 0 w 1653"/>
                <a:gd name="T25" fmla="*/ 0 h 78"/>
                <a:gd name="T26" fmla="*/ 0 w 1653"/>
                <a:gd name="T27" fmla="*/ 0 h 78"/>
                <a:gd name="T28" fmla="*/ 0 w 1653"/>
                <a:gd name="T29" fmla="*/ 0 h 78"/>
                <a:gd name="T30" fmla="*/ 0 w 1653"/>
                <a:gd name="T31" fmla="*/ 0 h 78"/>
                <a:gd name="T32" fmla="*/ 0 w 1653"/>
                <a:gd name="T33" fmla="*/ 0 h 78"/>
                <a:gd name="T34" fmla="*/ 0 w 1653"/>
                <a:gd name="T35" fmla="*/ 0 h 78"/>
                <a:gd name="T36" fmla="*/ 0 w 1653"/>
                <a:gd name="T37" fmla="*/ 0 h 78"/>
                <a:gd name="T38" fmla="*/ 0 w 1653"/>
                <a:gd name="T39" fmla="*/ 0 h 78"/>
                <a:gd name="T40" fmla="*/ 0 w 1653"/>
                <a:gd name="T41" fmla="*/ 0 h 78"/>
                <a:gd name="T42" fmla="*/ 0 w 1653"/>
                <a:gd name="T43" fmla="*/ 0 h 78"/>
                <a:gd name="T44" fmla="*/ 0 w 1653"/>
                <a:gd name="T45" fmla="*/ 0 h 78"/>
                <a:gd name="T46" fmla="*/ 0 w 1653"/>
                <a:gd name="T47" fmla="*/ 0 h 78"/>
                <a:gd name="T48" fmla="*/ 0 w 1653"/>
                <a:gd name="T49" fmla="*/ 0 h 78"/>
                <a:gd name="T50" fmla="*/ 0 w 1653"/>
                <a:gd name="T51" fmla="*/ 0 h 78"/>
                <a:gd name="T52" fmla="*/ 0 w 1653"/>
                <a:gd name="T53" fmla="*/ 0 h 78"/>
                <a:gd name="T54" fmla="*/ 0 w 1653"/>
                <a:gd name="T55" fmla="*/ 0 h 78"/>
                <a:gd name="T56" fmla="*/ 0 w 1653"/>
                <a:gd name="T57" fmla="*/ 0 h 78"/>
                <a:gd name="T58" fmla="*/ 0 w 1653"/>
                <a:gd name="T59" fmla="*/ 0 h 78"/>
                <a:gd name="T60" fmla="*/ 0 w 1653"/>
                <a:gd name="T61" fmla="*/ 0 h 78"/>
                <a:gd name="T62" fmla="*/ 0 w 1653"/>
                <a:gd name="T63" fmla="*/ 0 h 78"/>
                <a:gd name="T64" fmla="*/ 0 w 1653"/>
                <a:gd name="T65" fmla="*/ 0 h 78"/>
                <a:gd name="T66" fmla="*/ 0 w 1653"/>
                <a:gd name="T67" fmla="*/ 0 h 78"/>
                <a:gd name="T68" fmla="*/ 0 w 1653"/>
                <a:gd name="T69" fmla="*/ 0 h 78"/>
                <a:gd name="T70" fmla="*/ 0 w 1653"/>
                <a:gd name="T71" fmla="*/ 0 h 78"/>
                <a:gd name="T72" fmla="*/ 0 w 1653"/>
                <a:gd name="T73" fmla="*/ 0 h 78"/>
                <a:gd name="T74" fmla="*/ 0 w 1653"/>
                <a:gd name="T75" fmla="*/ 0 h 78"/>
                <a:gd name="T76" fmla="*/ 0 w 1653"/>
                <a:gd name="T77" fmla="*/ 0 h 78"/>
                <a:gd name="T78" fmla="*/ 0 w 1653"/>
                <a:gd name="T79" fmla="*/ 0 h 78"/>
                <a:gd name="T80" fmla="*/ 0 w 1653"/>
                <a:gd name="T81" fmla="*/ 0 h 78"/>
                <a:gd name="T82" fmla="*/ 0 w 1653"/>
                <a:gd name="T83" fmla="*/ 0 h 78"/>
                <a:gd name="T84" fmla="*/ 0 w 1653"/>
                <a:gd name="T85" fmla="*/ 0 h 78"/>
                <a:gd name="T86" fmla="*/ 0 w 1653"/>
                <a:gd name="T87" fmla="*/ 0 h 78"/>
                <a:gd name="T88" fmla="*/ 0 w 1653"/>
                <a:gd name="T89" fmla="*/ 0 h 78"/>
                <a:gd name="T90" fmla="*/ 0 w 1653"/>
                <a:gd name="T91" fmla="*/ 0 h 78"/>
                <a:gd name="T92" fmla="*/ 0 w 1653"/>
                <a:gd name="T93" fmla="*/ 0 h 78"/>
                <a:gd name="T94" fmla="*/ 0 w 1653"/>
                <a:gd name="T95" fmla="*/ 0 h 78"/>
                <a:gd name="T96" fmla="*/ 0 w 1653"/>
                <a:gd name="T97" fmla="*/ 0 h 78"/>
                <a:gd name="T98" fmla="*/ 0 w 1653"/>
                <a:gd name="T99" fmla="*/ 0 h 78"/>
                <a:gd name="T100" fmla="*/ 0 w 1653"/>
                <a:gd name="T101" fmla="*/ 0 h 78"/>
                <a:gd name="T102" fmla="*/ 0 w 1653"/>
                <a:gd name="T103" fmla="*/ 0 h 78"/>
                <a:gd name="T104" fmla="*/ 0 w 1653"/>
                <a:gd name="T105" fmla="*/ 0 h 78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653"/>
                <a:gd name="T160" fmla="*/ 0 h 78"/>
                <a:gd name="T161" fmla="*/ 1653 w 1653"/>
                <a:gd name="T162" fmla="*/ 78 h 78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653" h="78">
                  <a:moveTo>
                    <a:pt x="15" y="3"/>
                  </a:moveTo>
                  <a:lnTo>
                    <a:pt x="115" y="0"/>
                  </a:lnTo>
                  <a:lnTo>
                    <a:pt x="218" y="0"/>
                  </a:lnTo>
                  <a:lnTo>
                    <a:pt x="319" y="1"/>
                  </a:lnTo>
                  <a:lnTo>
                    <a:pt x="421" y="7"/>
                  </a:lnTo>
                  <a:lnTo>
                    <a:pt x="522" y="11"/>
                  </a:lnTo>
                  <a:lnTo>
                    <a:pt x="625" y="19"/>
                  </a:lnTo>
                  <a:lnTo>
                    <a:pt x="726" y="26"/>
                  </a:lnTo>
                  <a:lnTo>
                    <a:pt x="826" y="32"/>
                  </a:lnTo>
                  <a:lnTo>
                    <a:pt x="927" y="36"/>
                  </a:lnTo>
                  <a:lnTo>
                    <a:pt x="1026" y="41"/>
                  </a:lnTo>
                  <a:lnTo>
                    <a:pt x="1127" y="41"/>
                  </a:lnTo>
                  <a:lnTo>
                    <a:pt x="1227" y="41"/>
                  </a:lnTo>
                  <a:lnTo>
                    <a:pt x="1326" y="38"/>
                  </a:lnTo>
                  <a:lnTo>
                    <a:pt x="1427" y="32"/>
                  </a:lnTo>
                  <a:lnTo>
                    <a:pt x="1526" y="19"/>
                  </a:lnTo>
                  <a:lnTo>
                    <a:pt x="1627" y="3"/>
                  </a:lnTo>
                  <a:lnTo>
                    <a:pt x="1632" y="11"/>
                  </a:lnTo>
                  <a:lnTo>
                    <a:pt x="1640" y="17"/>
                  </a:lnTo>
                  <a:lnTo>
                    <a:pt x="1646" y="22"/>
                  </a:lnTo>
                  <a:lnTo>
                    <a:pt x="1653" y="32"/>
                  </a:lnTo>
                  <a:lnTo>
                    <a:pt x="1627" y="32"/>
                  </a:lnTo>
                  <a:lnTo>
                    <a:pt x="1600" y="34"/>
                  </a:lnTo>
                  <a:lnTo>
                    <a:pt x="1575" y="36"/>
                  </a:lnTo>
                  <a:lnTo>
                    <a:pt x="1551" y="39"/>
                  </a:lnTo>
                  <a:lnTo>
                    <a:pt x="1524" y="41"/>
                  </a:lnTo>
                  <a:lnTo>
                    <a:pt x="1497" y="45"/>
                  </a:lnTo>
                  <a:lnTo>
                    <a:pt x="1473" y="47"/>
                  </a:lnTo>
                  <a:lnTo>
                    <a:pt x="1448" y="51"/>
                  </a:lnTo>
                  <a:lnTo>
                    <a:pt x="1421" y="53"/>
                  </a:lnTo>
                  <a:lnTo>
                    <a:pt x="1397" y="55"/>
                  </a:lnTo>
                  <a:lnTo>
                    <a:pt x="1370" y="58"/>
                  </a:lnTo>
                  <a:lnTo>
                    <a:pt x="1345" y="60"/>
                  </a:lnTo>
                  <a:lnTo>
                    <a:pt x="1319" y="62"/>
                  </a:lnTo>
                  <a:lnTo>
                    <a:pt x="1292" y="64"/>
                  </a:lnTo>
                  <a:lnTo>
                    <a:pt x="1267" y="64"/>
                  </a:lnTo>
                  <a:lnTo>
                    <a:pt x="1241" y="64"/>
                  </a:lnTo>
                  <a:lnTo>
                    <a:pt x="1225" y="60"/>
                  </a:lnTo>
                  <a:lnTo>
                    <a:pt x="1212" y="60"/>
                  </a:lnTo>
                  <a:lnTo>
                    <a:pt x="1199" y="58"/>
                  </a:lnTo>
                  <a:lnTo>
                    <a:pt x="1186" y="58"/>
                  </a:lnTo>
                  <a:lnTo>
                    <a:pt x="1170" y="58"/>
                  </a:lnTo>
                  <a:lnTo>
                    <a:pt x="1157" y="58"/>
                  </a:lnTo>
                  <a:lnTo>
                    <a:pt x="1144" y="58"/>
                  </a:lnTo>
                  <a:lnTo>
                    <a:pt x="1130" y="58"/>
                  </a:lnTo>
                  <a:lnTo>
                    <a:pt x="1115" y="58"/>
                  </a:lnTo>
                  <a:lnTo>
                    <a:pt x="1102" y="58"/>
                  </a:lnTo>
                  <a:lnTo>
                    <a:pt x="1087" y="58"/>
                  </a:lnTo>
                  <a:lnTo>
                    <a:pt x="1073" y="60"/>
                  </a:lnTo>
                  <a:lnTo>
                    <a:pt x="1058" y="60"/>
                  </a:lnTo>
                  <a:lnTo>
                    <a:pt x="1045" y="60"/>
                  </a:lnTo>
                  <a:lnTo>
                    <a:pt x="1030" y="60"/>
                  </a:lnTo>
                  <a:lnTo>
                    <a:pt x="1016" y="60"/>
                  </a:lnTo>
                  <a:lnTo>
                    <a:pt x="1007" y="57"/>
                  </a:lnTo>
                  <a:lnTo>
                    <a:pt x="997" y="55"/>
                  </a:lnTo>
                  <a:lnTo>
                    <a:pt x="990" y="55"/>
                  </a:lnTo>
                  <a:lnTo>
                    <a:pt x="980" y="55"/>
                  </a:lnTo>
                  <a:lnTo>
                    <a:pt x="971" y="53"/>
                  </a:lnTo>
                  <a:lnTo>
                    <a:pt x="963" y="53"/>
                  </a:lnTo>
                  <a:lnTo>
                    <a:pt x="954" y="53"/>
                  </a:lnTo>
                  <a:lnTo>
                    <a:pt x="946" y="53"/>
                  </a:lnTo>
                  <a:lnTo>
                    <a:pt x="937" y="53"/>
                  </a:lnTo>
                  <a:lnTo>
                    <a:pt x="927" y="53"/>
                  </a:lnTo>
                  <a:lnTo>
                    <a:pt x="918" y="53"/>
                  </a:lnTo>
                  <a:lnTo>
                    <a:pt x="908" y="53"/>
                  </a:lnTo>
                  <a:lnTo>
                    <a:pt x="899" y="53"/>
                  </a:lnTo>
                  <a:lnTo>
                    <a:pt x="889" y="53"/>
                  </a:lnTo>
                  <a:lnTo>
                    <a:pt x="880" y="53"/>
                  </a:lnTo>
                  <a:lnTo>
                    <a:pt x="870" y="55"/>
                  </a:lnTo>
                  <a:lnTo>
                    <a:pt x="849" y="51"/>
                  </a:lnTo>
                  <a:lnTo>
                    <a:pt x="830" y="51"/>
                  </a:lnTo>
                  <a:lnTo>
                    <a:pt x="811" y="51"/>
                  </a:lnTo>
                  <a:lnTo>
                    <a:pt x="790" y="55"/>
                  </a:lnTo>
                  <a:lnTo>
                    <a:pt x="769" y="55"/>
                  </a:lnTo>
                  <a:lnTo>
                    <a:pt x="746" y="57"/>
                  </a:lnTo>
                  <a:lnTo>
                    <a:pt x="726" y="58"/>
                  </a:lnTo>
                  <a:lnTo>
                    <a:pt x="705" y="62"/>
                  </a:lnTo>
                  <a:lnTo>
                    <a:pt x="682" y="64"/>
                  </a:lnTo>
                  <a:lnTo>
                    <a:pt x="659" y="68"/>
                  </a:lnTo>
                  <a:lnTo>
                    <a:pt x="636" y="70"/>
                  </a:lnTo>
                  <a:lnTo>
                    <a:pt x="615" y="74"/>
                  </a:lnTo>
                  <a:lnTo>
                    <a:pt x="594" y="74"/>
                  </a:lnTo>
                  <a:lnTo>
                    <a:pt x="575" y="76"/>
                  </a:lnTo>
                  <a:lnTo>
                    <a:pt x="555" y="78"/>
                  </a:lnTo>
                  <a:lnTo>
                    <a:pt x="537" y="78"/>
                  </a:lnTo>
                  <a:lnTo>
                    <a:pt x="501" y="74"/>
                  </a:lnTo>
                  <a:lnTo>
                    <a:pt x="467" y="70"/>
                  </a:lnTo>
                  <a:lnTo>
                    <a:pt x="433" y="66"/>
                  </a:lnTo>
                  <a:lnTo>
                    <a:pt x="401" y="62"/>
                  </a:lnTo>
                  <a:lnTo>
                    <a:pt x="366" y="58"/>
                  </a:lnTo>
                  <a:lnTo>
                    <a:pt x="334" y="55"/>
                  </a:lnTo>
                  <a:lnTo>
                    <a:pt x="302" y="51"/>
                  </a:lnTo>
                  <a:lnTo>
                    <a:pt x="269" y="45"/>
                  </a:lnTo>
                  <a:lnTo>
                    <a:pt x="235" y="41"/>
                  </a:lnTo>
                  <a:lnTo>
                    <a:pt x="203" y="38"/>
                  </a:lnTo>
                  <a:lnTo>
                    <a:pt x="169" y="36"/>
                  </a:lnTo>
                  <a:lnTo>
                    <a:pt x="136" y="34"/>
                  </a:lnTo>
                  <a:lnTo>
                    <a:pt x="102" y="32"/>
                  </a:lnTo>
                  <a:lnTo>
                    <a:pt x="68" y="30"/>
                  </a:lnTo>
                  <a:lnTo>
                    <a:pt x="34" y="30"/>
                  </a:lnTo>
                  <a:lnTo>
                    <a:pt x="0" y="32"/>
                  </a:lnTo>
                  <a:lnTo>
                    <a:pt x="1" y="24"/>
                  </a:lnTo>
                  <a:lnTo>
                    <a:pt x="5" y="15"/>
                  </a:lnTo>
                  <a:lnTo>
                    <a:pt x="11" y="7"/>
                  </a:lnTo>
                  <a:lnTo>
                    <a:pt x="15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4" name="Freeform 61">
              <a:extLst>
                <a:ext uri="{FF2B5EF4-FFF2-40B4-BE49-F238E27FC236}">
                  <a16:creationId xmlns:a16="http://schemas.microsoft.com/office/drawing/2014/main" id="{7D966213-4195-F70E-EF17-55876F9D0C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43" y="1347"/>
              <a:ext cx="113" cy="46"/>
            </a:xfrm>
            <a:custGeom>
              <a:avLst/>
              <a:gdLst>
                <a:gd name="T0" fmla="*/ 0 w 369"/>
                <a:gd name="T1" fmla="*/ 0 h 163"/>
                <a:gd name="T2" fmla="*/ 0 w 369"/>
                <a:gd name="T3" fmla="*/ 0 h 163"/>
                <a:gd name="T4" fmla="*/ 0 w 369"/>
                <a:gd name="T5" fmla="*/ 0 h 163"/>
                <a:gd name="T6" fmla="*/ 0 w 369"/>
                <a:gd name="T7" fmla="*/ 0 h 163"/>
                <a:gd name="T8" fmla="*/ 0 w 369"/>
                <a:gd name="T9" fmla="*/ 0 h 163"/>
                <a:gd name="T10" fmla="*/ 0 w 369"/>
                <a:gd name="T11" fmla="*/ 0 h 163"/>
                <a:gd name="T12" fmla="*/ 0 w 369"/>
                <a:gd name="T13" fmla="*/ 0 h 163"/>
                <a:gd name="T14" fmla="*/ 0 w 369"/>
                <a:gd name="T15" fmla="*/ 0 h 163"/>
                <a:gd name="T16" fmla="*/ 0 w 369"/>
                <a:gd name="T17" fmla="*/ 0 h 163"/>
                <a:gd name="T18" fmla="*/ 0 w 369"/>
                <a:gd name="T19" fmla="*/ 0 h 163"/>
                <a:gd name="T20" fmla="*/ 0 w 369"/>
                <a:gd name="T21" fmla="*/ 0 h 163"/>
                <a:gd name="T22" fmla="*/ 0 w 369"/>
                <a:gd name="T23" fmla="*/ 0 h 163"/>
                <a:gd name="T24" fmla="*/ 0 w 369"/>
                <a:gd name="T25" fmla="*/ 0 h 163"/>
                <a:gd name="T26" fmla="*/ 0 w 369"/>
                <a:gd name="T27" fmla="*/ 0 h 163"/>
                <a:gd name="T28" fmla="*/ 0 w 369"/>
                <a:gd name="T29" fmla="*/ 0 h 163"/>
                <a:gd name="T30" fmla="*/ 0 w 369"/>
                <a:gd name="T31" fmla="*/ 0 h 163"/>
                <a:gd name="T32" fmla="*/ 0 w 369"/>
                <a:gd name="T33" fmla="*/ 0 h 163"/>
                <a:gd name="T34" fmla="*/ 0 w 369"/>
                <a:gd name="T35" fmla="*/ 0 h 163"/>
                <a:gd name="T36" fmla="*/ 0 w 369"/>
                <a:gd name="T37" fmla="*/ 0 h 163"/>
                <a:gd name="T38" fmla="*/ 0 w 369"/>
                <a:gd name="T39" fmla="*/ 0 h 163"/>
                <a:gd name="T40" fmla="*/ 0 w 369"/>
                <a:gd name="T41" fmla="*/ 0 h 163"/>
                <a:gd name="T42" fmla="*/ 0 w 369"/>
                <a:gd name="T43" fmla="*/ 0 h 163"/>
                <a:gd name="T44" fmla="*/ 0 w 369"/>
                <a:gd name="T45" fmla="*/ 0 h 163"/>
                <a:gd name="T46" fmla="*/ 0 w 369"/>
                <a:gd name="T47" fmla="*/ 0 h 163"/>
                <a:gd name="T48" fmla="*/ 0 w 369"/>
                <a:gd name="T49" fmla="*/ 0 h 163"/>
                <a:gd name="T50" fmla="*/ 0 w 369"/>
                <a:gd name="T51" fmla="*/ 0 h 163"/>
                <a:gd name="T52" fmla="*/ 0 w 369"/>
                <a:gd name="T53" fmla="*/ 0 h 163"/>
                <a:gd name="T54" fmla="*/ 0 w 369"/>
                <a:gd name="T55" fmla="*/ 0 h 163"/>
                <a:gd name="T56" fmla="*/ 0 w 369"/>
                <a:gd name="T57" fmla="*/ 0 h 163"/>
                <a:gd name="T58" fmla="*/ 0 w 369"/>
                <a:gd name="T59" fmla="*/ 0 h 163"/>
                <a:gd name="T60" fmla="*/ 0 w 369"/>
                <a:gd name="T61" fmla="*/ 0 h 163"/>
                <a:gd name="T62" fmla="*/ 0 w 369"/>
                <a:gd name="T63" fmla="*/ 0 h 163"/>
                <a:gd name="T64" fmla="*/ 0 w 369"/>
                <a:gd name="T65" fmla="*/ 0 h 163"/>
                <a:gd name="T66" fmla="*/ 0 w 369"/>
                <a:gd name="T67" fmla="*/ 0 h 163"/>
                <a:gd name="T68" fmla="*/ 0 w 369"/>
                <a:gd name="T69" fmla="*/ 0 h 163"/>
                <a:gd name="T70" fmla="*/ 0 w 369"/>
                <a:gd name="T71" fmla="*/ 0 h 163"/>
                <a:gd name="T72" fmla="*/ 0 w 369"/>
                <a:gd name="T73" fmla="*/ 0 h 163"/>
                <a:gd name="T74" fmla="*/ 0 w 369"/>
                <a:gd name="T75" fmla="*/ 0 h 163"/>
                <a:gd name="T76" fmla="*/ 0 w 369"/>
                <a:gd name="T77" fmla="*/ 0 h 163"/>
                <a:gd name="T78" fmla="*/ 0 w 369"/>
                <a:gd name="T79" fmla="*/ 0 h 163"/>
                <a:gd name="T80" fmla="*/ 0 w 369"/>
                <a:gd name="T81" fmla="*/ 0 h 163"/>
                <a:gd name="T82" fmla="*/ 0 w 369"/>
                <a:gd name="T83" fmla="*/ 0 h 163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369"/>
                <a:gd name="T127" fmla="*/ 0 h 163"/>
                <a:gd name="T128" fmla="*/ 369 w 369"/>
                <a:gd name="T129" fmla="*/ 163 h 163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369" h="163">
                  <a:moveTo>
                    <a:pt x="206" y="2"/>
                  </a:moveTo>
                  <a:lnTo>
                    <a:pt x="215" y="2"/>
                  </a:lnTo>
                  <a:lnTo>
                    <a:pt x="227" y="2"/>
                  </a:lnTo>
                  <a:lnTo>
                    <a:pt x="238" y="2"/>
                  </a:lnTo>
                  <a:lnTo>
                    <a:pt x="251" y="2"/>
                  </a:lnTo>
                  <a:lnTo>
                    <a:pt x="265" y="2"/>
                  </a:lnTo>
                  <a:lnTo>
                    <a:pt x="280" y="0"/>
                  </a:lnTo>
                  <a:lnTo>
                    <a:pt x="291" y="0"/>
                  </a:lnTo>
                  <a:lnTo>
                    <a:pt x="306" y="2"/>
                  </a:lnTo>
                  <a:lnTo>
                    <a:pt x="318" y="2"/>
                  </a:lnTo>
                  <a:lnTo>
                    <a:pt x="329" y="2"/>
                  </a:lnTo>
                  <a:lnTo>
                    <a:pt x="339" y="6"/>
                  </a:lnTo>
                  <a:lnTo>
                    <a:pt x="348" y="11"/>
                  </a:lnTo>
                  <a:lnTo>
                    <a:pt x="354" y="17"/>
                  </a:lnTo>
                  <a:lnTo>
                    <a:pt x="362" y="26"/>
                  </a:lnTo>
                  <a:lnTo>
                    <a:pt x="363" y="38"/>
                  </a:lnTo>
                  <a:lnTo>
                    <a:pt x="367" y="53"/>
                  </a:lnTo>
                  <a:lnTo>
                    <a:pt x="369" y="66"/>
                  </a:lnTo>
                  <a:lnTo>
                    <a:pt x="369" y="78"/>
                  </a:lnTo>
                  <a:lnTo>
                    <a:pt x="369" y="83"/>
                  </a:lnTo>
                  <a:lnTo>
                    <a:pt x="369" y="91"/>
                  </a:lnTo>
                  <a:lnTo>
                    <a:pt x="363" y="99"/>
                  </a:lnTo>
                  <a:lnTo>
                    <a:pt x="360" y="110"/>
                  </a:lnTo>
                  <a:lnTo>
                    <a:pt x="337" y="116"/>
                  </a:lnTo>
                  <a:lnTo>
                    <a:pt x="314" y="123"/>
                  </a:lnTo>
                  <a:lnTo>
                    <a:pt x="295" y="133"/>
                  </a:lnTo>
                  <a:lnTo>
                    <a:pt x="274" y="140"/>
                  </a:lnTo>
                  <a:lnTo>
                    <a:pt x="253" y="146"/>
                  </a:lnTo>
                  <a:lnTo>
                    <a:pt x="234" y="152"/>
                  </a:lnTo>
                  <a:lnTo>
                    <a:pt x="215" y="156"/>
                  </a:lnTo>
                  <a:lnTo>
                    <a:pt x="196" y="161"/>
                  </a:lnTo>
                  <a:lnTo>
                    <a:pt x="177" y="161"/>
                  </a:lnTo>
                  <a:lnTo>
                    <a:pt x="160" y="163"/>
                  </a:lnTo>
                  <a:lnTo>
                    <a:pt x="141" y="161"/>
                  </a:lnTo>
                  <a:lnTo>
                    <a:pt x="124" y="158"/>
                  </a:lnTo>
                  <a:lnTo>
                    <a:pt x="105" y="152"/>
                  </a:lnTo>
                  <a:lnTo>
                    <a:pt x="88" y="144"/>
                  </a:lnTo>
                  <a:lnTo>
                    <a:pt x="71" y="135"/>
                  </a:lnTo>
                  <a:lnTo>
                    <a:pt x="52" y="123"/>
                  </a:lnTo>
                  <a:lnTo>
                    <a:pt x="48" y="118"/>
                  </a:lnTo>
                  <a:lnTo>
                    <a:pt x="44" y="110"/>
                  </a:lnTo>
                  <a:lnTo>
                    <a:pt x="40" y="102"/>
                  </a:lnTo>
                  <a:lnTo>
                    <a:pt x="36" y="95"/>
                  </a:lnTo>
                  <a:lnTo>
                    <a:pt x="33" y="85"/>
                  </a:lnTo>
                  <a:lnTo>
                    <a:pt x="29" y="76"/>
                  </a:lnTo>
                  <a:lnTo>
                    <a:pt x="27" y="70"/>
                  </a:lnTo>
                  <a:lnTo>
                    <a:pt x="27" y="66"/>
                  </a:lnTo>
                  <a:lnTo>
                    <a:pt x="38" y="68"/>
                  </a:lnTo>
                  <a:lnTo>
                    <a:pt x="48" y="72"/>
                  </a:lnTo>
                  <a:lnTo>
                    <a:pt x="55" y="76"/>
                  </a:lnTo>
                  <a:lnTo>
                    <a:pt x="61" y="83"/>
                  </a:lnTo>
                  <a:lnTo>
                    <a:pt x="71" y="95"/>
                  </a:lnTo>
                  <a:lnTo>
                    <a:pt x="82" y="104"/>
                  </a:lnTo>
                  <a:lnTo>
                    <a:pt x="86" y="110"/>
                  </a:lnTo>
                  <a:lnTo>
                    <a:pt x="93" y="114"/>
                  </a:lnTo>
                  <a:lnTo>
                    <a:pt x="99" y="118"/>
                  </a:lnTo>
                  <a:lnTo>
                    <a:pt x="109" y="121"/>
                  </a:lnTo>
                  <a:lnTo>
                    <a:pt x="120" y="123"/>
                  </a:lnTo>
                  <a:lnTo>
                    <a:pt x="133" y="123"/>
                  </a:lnTo>
                  <a:lnTo>
                    <a:pt x="151" y="123"/>
                  </a:lnTo>
                  <a:lnTo>
                    <a:pt x="170" y="123"/>
                  </a:lnTo>
                  <a:lnTo>
                    <a:pt x="173" y="123"/>
                  </a:lnTo>
                  <a:lnTo>
                    <a:pt x="177" y="123"/>
                  </a:lnTo>
                  <a:lnTo>
                    <a:pt x="187" y="121"/>
                  </a:lnTo>
                  <a:lnTo>
                    <a:pt x="196" y="121"/>
                  </a:lnTo>
                  <a:lnTo>
                    <a:pt x="208" y="118"/>
                  </a:lnTo>
                  <a:lnTo>
                    <a:pt x="221" y="118"/>
                  </a:lnTo>
                  <a:lnTo>
                    <a:pt x="234" y="116"/>
                  </a:lnTo>
                  <a:lnTo>
                    <a:pt x="249" y="114"/>
                  </a:lnTo>
                  <a:lnTo>
                    <a:pt x="263" y="112"/>
                  </a:lnTo>
                  <a:lnTo>
                    <a:pt x="276" y="110"/>
                  </a:lnTo>
                  <a:lnTo>
                    <a:pt x="289" y="106"/>
                  </a:lnTo>
                  <a:lnTo>
                    <a:pt x="304" y="104"/>
                  </a:lnTo>
                  <a:lnTo>
                    <a:pt x="314" y="101"/>
                  </a:lnTo>
                  <a:lnTo>
                    <a:pt x="323" y="95"/>
                  </a:lnTo>
                  <a:lnTo>
                    <a:pt x="331" y="91"/>
                  </a:lnTo>
                  <a:lnTo>
                    <a:pt x="339" y="89"/>
                  </a:lnTo>
                  <a:lnTo>
                    <a:pt x="339" y="76"/>
                  </a:lnTo>
                  <a:lnTo>
                    <a:pt x="335" y="66"/>
                  </a:lnTo>
                  <a:lnTo>
                    <a:pt x="327" y="57"/>
                  </a:lnTo>
                  <a:lnTo>
                    <a:pt x="318" y="53"/>
                  </a:lnTo>
                  <a:lnTo>
                    <a:pt x="306" y="47"/>
                  </a:lnTo>
                  <a:lnTo>
                    <a:pt x="293" y="44"/>
                  </a:lnTo>
                  <a:lnTo>
                    <a:pt x="278" y="44"/>
                  </a:lnTo>
                  <a:lnTo>
                    <a:pt x="263" y="44"/>
                  </a:lnTo>
                  <a:lnTo>
                    <a:pt x="244" y="42"/>
                  </a:lnTo>
                  <a:lnTo>
                    <a:pt x="227" y="42"/>
                  </a:lnTo>
                  <a:lnTo>
                    <a:pt x="208" y="42"/>
                  </a:lnTo>
                  <a:lnTo>
                    <a:pt x="192" y="42"/>
                  </a:lnTo>
                  <a:lnTo>
                    <a:pt x="173" y="40"/>
                  </a:lnTo>
                  <a:lnTo>
                    <a:pt x="156" y="40"/>
                  </a:lnTo>
                  <a:lnTo>
                    <a:pt x="141" y="40"/>
                  </a:lnTo>
                  <a:lnTo>
                    <a:pt x="130" y="40"/>
                  </a:lnTo>
                  <a:lnTo>
                    <a:pt x="122" y="38"/>
                  </a:lnTo>
                  <a:lnTo>
                    <a:pt x="116" y="38"/>
                  </a:lnTo>
                  <a:lnTo>
                    <a:pt x="109" y="38"/>
                  </a:lnTo>
                  <a:lnTo>
                    <a:pt x="103" y="38"/>
                  </a:lnTo>
                  <a:lnTo>
                    <a:pt x="93" y="38"/>
                  </a:lnTo>
                  <a:lnTo>
                    <a:pt x="84" y="38"/>
                  </a:lnTo>
                  <a:lnTo>
                    <a:pt x="74" y="38"/>
                  </a:lnTo>
                  <a:lnTo>
                    <a:pt x="65" y="38"/>
                  </a:lnTo>
                  <a:lnTo>
                    <a:pt x="55" y="36"/>
                  </a:lnTo>
                  <a:lnTo>
                    <a:pt x="48" y="36"/>
                  </a:lnTo>
                  <a:lnTo>
                    <a:pt x="38" y="36"/>
                  </a:lnTo>
                  <a:lnTo>
                    <a:pt x="31" y="36"/>
                  </a:lnTo>
                  <a:lnTo>
                    <a:pt x="17" y="36"/>
                  </a:lnTo>
                  <a:lnTo>
                    <a:pt x="10" y="36"/>
                  </a:lnTo>
                  <a:lnTo>
                    <a:pt x="6" y="28"/>
                  </a:lnTo>
                  <a:lnTo>
                    <a:pt x="4" y="21"/>
                  </a:lnTo>
                  <a:lnTo>
                    <a:pt x="2" y="11"/>
                  </a:lnTo>
                  <a:lnTo>
                    <a:pt x="0" y="9"/>
                  </a:lnTo>
                  <a:lnTo>
                    <a:pt x="12" y="6"/>
                  </a:lnTo>
                  <a:lnTo>
                    <a:pt x="23" y="4"/>
                  </a:lnTo>
                  <a:lnTo>
                    <a:pt x="36" y="2"/>
                  </a:lnTo>
                  <a:lnTo>
                    <a:pt x="50" y="2"/>
                  </a:lnTo>
                  <a:lnTo>
                    <a:pt x="61" y="2"/>
                  </a:lnTo>
                  <a:lnTo>
                    <a:pt x="74" y="2"/>
                  </a:lnTo>
                  <a:lnTo>
                    <a:pt x="90" y="2"/>
                  </a:lnTo>
                  <a:lnTo>
                    <a:pt x="103" y="2"/>
                  </a:lnTo>
                  <a:lnTo>
                    <a:pt x="116" y="2"/>
                  </a:lnTo>
                  <a:lnTo>
                    <a:pt x="130" y="2"/>
                  </a:lnTo>
                  <a:lnTo>
                    <a:pt x="143" y="2"/>
                  </a:lnTo>
                  <a:lnTo>
                    <a:pt x="156" y="4"/>
                  </a:lnTo>
                  <a:lnTo>
                    <a:pt x="168" y="2"/>
                  </a:lnTo>
                  <a:lnTo>
                    <a:pt x="181" y="2"/>
                  </a:lnTo>
                  <a:lnTo>
                    <a:pt x="192" y="2"/>
                  </a:lnTo>
                  <a:lnTo>
                    <a:pt x="206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5" name="Freeform 62">
              <a:extLst>
                <a:ext uri="{FF2B5EF4-FFF2-40B4-BE49-F238E27FC236}">
                  <a16:creationId xmlns:a16="http://schemas.microsoft.com/office/drawing/2014/main" id="{5A41951E-C306-B6F0-6906-F42F23FC2C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2" y="1356"/>
              <a:ext cx="105" cy="76"/>
            </a:xfrm>
            <a:custGeom>
              <a:avLst/>
              <a:gdLst>
                <a:gd name="T0" fmla="*/ 0 w 342"/>
                <a:gd name="T1" fmla="*/ 0 h 270"/>
                <a:gd name="T2" fmla="*/ 0 w 342"/>
                <a:gd name="T3" fmla="*/ 0 h 270"/>
                <a:gd name="T4" fmla="*/ 0 w 342"/>
                <a:gd name="T5" fmla="*/ 0 h 270"/>
                <a:gd name="T6" fmla="*/ 0 w 342"/>
                <a:gd name="T7" fmla="*/ 0 h 270"/>
                <a:gd name="T8" fmla="*/ 0 w 342"/>
                <a:gd name="T9" fmla="*/ 0 h 270"/>
                <a:gd name="T10" fmla="*/ 0 w 342"/>
                <a:gd name="T11" fmla="*/ 0 h 270"/>
                <a:gd name="T12" fmla="*/ 0 w 342"/>
                <a:gd name="T13" fmla="*/ 0 h 270"/>
                <a:gd name="T14" fmla="*/ 0 w 342"/>
                <a:gd name="T15" fmla="*/ 0 h 270"/>
                <a:gd name="T16" fmla="*/ 0 w 342"/>
                <a:gd name="T17" fmla="*/ 0 h 270"/>
                <a:gd name="T18" fmla="*/ 0 w 342"/>
                <a:gd name="T19" fmla="*/ 0 h 270"/>
                <a:gd name="T20" fmla="*/ 0 w 342"/>
                <a:gd name="T21" fmla="*/ 0 h 270"/>
                <a:gd name="T22" fmla="*/ 0 w 342"/>
                <a:gd name="T23" fmla="*/ 0 h 270"/>
                <a:gd name="T24" fmla="*/ 0 w 342"/>
                <a:gd name="T25" fmla="*/ 0 h 270"/>
                <a:gd name="T26" fmla="*/ 0 w 342"/>
                <a:gd name="T27" fmla="*/ 0 h 270"/>
                <a:gd name="T28" fmla="*/ 0 w 342"/>
                <a:gd name="T29" fmla="*/ 0 h 270"/>
                <a:gd name="T30" fmla="*/ 0 w 342"/>
                <a:gd name="T31" fmla="*/ 0 h 270"/>
                <a:gd name="T32" fmla="*/ 0 w 342"/>
                <a:gd name="T33" fmla="*/ 0 h 270"/>
                <a:gd name="T34" fmla="*/ 0 w 342"/>
                <a:gd name="T35" fmla="*/ 0 h 270"/>
                <a:gd name="T36" fmla="*/ 0 w 342"/>
                <a:gd name="T37" fmla="*/ 0 h 270"/>
                <a:gd name="T38" fmla="*/ 0 w 342"/>
                <a:gd name="T39" fmla="*/ 0 h 270"/>
                <a:gd name="T40" fmla="*/ 0 w 342"/>
                <a:gd name="T41" fmla="*/ 0 h 270"/>
                <a:gd name="T42" fmla="*/ 0 w 342"/>
                <a:gd name="T43" fmla="*/ 0 h 270"/>
                <a:gd name="T44" fmla="*/ 0 w 342"/>
                <a:gd name="T45" fmla="*/ 0 h 270"/>
                <a:gd name="T46" fmla="*/ 0 w 342"/>
                <a:gd name="T47" fmla="*/ 0 h 270"/>
                <a:gd name="T48" fmla="*/ 0 w 342"/>
                <a:gd name="T49" fmla="*/ 0 h 270"/>
                <a:gd name="T50" fmla="*/ 0 w 342"/>
                <a:gd name="T51" fmla="*/ 0 h 270"/>
                <a:gd name="T52" fmla="*/ 0 w 342"/>
                <a:gd name="T53" fmla="*/ 0 h 270"/>
                <a:gd name="T54" fmla="*/ 0 w 342"/>
                <a:gd name="T55" fmla="*/ 0 h 270"/>
                <a:gd name="T56" fmla="*/ 0 w 342"/>
                <a:gd name="T57" fmla="*/ 0 h 270"/>
                <a:gd name="T58" fmla="*/ 0 w 342"/>
                <a:gd name="T59" fmla="*/ 0 h 270"/>
                <a:gd name="T60" fmla="*/ 0 w 342"/>
                <a:gd name="T61" fmla="*/ 0 h 270"/>
                <a:gd name="T62" fmla="*/ 0 w 342"/>
                <a:gd name="T63" fmla="*/ 0 h 270"/>
                <a:gd name="T64" fmla="*/ 0 w 342"/>
                <a:gd name="T65" fmla="*/ 0 h 270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42"/>
                <a:gd name="T100" fmla="*/ 0 h 270"/>
                <a:gd name="T101" fmla="*/ 342 w 342"/>
                <a:gd name="T102" fmla="*/ 270 h 270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42" h="270">
                  <a:moveTo>
                    <a:pt x="319" y="0"/>
                  </a:moveTo>
                  <a:lnTo>
                    <a:pt x="328" y="12"/>
                  </a:lnTo>
                  <a:lnTo>
                    <a:pt x="336" y="27"/>
                  </a:lnTo>
                  <a:lnTo>
                    <a:pt x="338" y="42"/>
                  </a:lnTo>
                  <a:lnTo>
                    <a:pt x="342" y="59"/>
                  </a:lnTo>
                  <a:lnTo>
                    <a:pt x="340" y="74"/>
                  </a:lnTo>
                  <a:lnTo>
                    <a:pt x="338" y="91"/>
                  </a:lnTo>
                  <a:lnTo>
                    <a:pt x="334" y="107"/>
                  </a:lnTo>
                  <a:lnTo>
                    <a:pt x="328" y="126"/>
                  </a:lnTo>
                  <a:lnTo>
                    <a:pt x="319" y="141"/>
                  </a:lnTo>
                  <a:lnTo>
                    <a:pt x="309" y="154"/>
                  </a:lnTo>
                  <a:lnTo>
                    <a:pt x="298" y="168"/>
                  </a:lnTo>
                  <a:lnTo>
                    <a:pt x="287" y="181"/>
                  </a:lnTo>
                  <a:lnTo>
                    <a:pt x="273" y="190"/>
                  </a:lnTo>
                  <a:lnTo>
                    <a:pt x="260" y="198"/>
                  </a:lnTo>
                  <a:lnTo>
                    <a:pt x="245" y="202"/>
                  </a:lnTo>
                  <a:lnTo>
                    <a:pt x="231" y="206"/>
                  </a:lnTo>
                  <a:lnTo>
                    <a:pt x="214" y="207"/>
                  </a:lnTo>
                  <a:lnTo>
                    <a:pt x="199" y="211"/>
                  </a:lnTo>
                  <a:lnTo>
                    <a:pt x="182" y="215"/>
                  </a:lnTo>
                  <a:lnTo>
                    <a:pt x="167" y="225"/>
                  </a:lnTo>
                  <a:lnTo>
                    <a:pt x="148" y="228"/>
                  </a:lnTo>
                  <a:lnTo>
                    <a:pt x="133" y="238"/>
                  </a:lnTo>
                  <a:lnTo>
                    <a:pt x="116" y="244"/>
                  </a:lnTo>
                  <a:lnTo>
                    <a:pt x="100" y="253"/>
                  </a:lnTo>
                  <a:lnTo>
                    <a:pt x="85" y="257"/>
                  </a:lnTo>
                  <a:lnTo>
                    <a:pt x="68" y="263"/>
                  </a:lnTo>
                  <a:lnTo>
                    <a:pt x="55" y="266"/>
                  </a:lnTo>
                  <a:lnTo>
                    <a:pt x="41" y="270"/>
                  </a:lnTo>
                  <a:lnTo>
                    <a:pt x="30" y="270"/>
                  </a:lnTo>
                  <a:lnTo>
                    <a:pt x="19" y="268"/>
                  </a:lnTo>
                  <a:lnTo>
                    <a:pt x="7" y="264"/>
                  </a:lnTo>
                  <a:lnTo>
                    <a:pt x="0" y="259"/>
                  </a:lnTo>
                  <a:lnTo>
                    <a:pt x="9" y="238"/>
                  </a:lnTo>
                  <a:lnTo>
                    <a:pt x="22" y="225"/>
                  </a:lnTo>
                  <a:lnTo>
                    <a:pt x="38" y="215"/>
                  </a:lnTo>
                  <a:lnTo>
                    <a:pt x="58" y="207"/>
                  </a:lnTo>
                  <a:lnTo>
                    <a:pt x="77" y="202"/>
                  </a:lnTo>
                  <a:lnTo>
                    <a:pt x="100" y="200"/>
                  </a:lnTo>
                  <a:lnTo>
                    <a:pt x="125" y="196"/>
                  </a:lnTo>
                  <a:lnTo>
                    <a:pt x="150" y="196"/>
                  </a:lnTo>
                  <a:lnTo>
                    <a:pt x="173" y="194"/>
                  </a:lnTo>
                  <a:lnTo>
                    <a:pt x="197" y="192"/>
                  </a:lnTo>
                  <a:lnTo>
                    <a:pt x="220" y="188"/>
                  </a:lnTo>
                  <a:lnTo>
                    <a:pt x="241" y="185"/>
                  </a:lnTo>
                  <a:lnTo>
                    <a:pt x="260" y="175"/>
                  </a:lnTo>
                  <a:lnTo>
                    <a:pt x="279" y="164"/>
                  </a:lnTo>
                  <a:lnTo>
                    <a:pt x="294" y="149"/>
                  </a:lnTo>
                  <a:lnTo>
                    <a:pt x="306" y="129"/>
                  </a:lnTo>
                  <a:lnTo>
                    <a:pt x="309" y="122"/>
                  </a:lnTo>
                  <a:lnTo>
                    <a:pt x="315" y="114"/>
                  </a:lnTo>
                  <a:lnTo>
                    <a:pt x="319" y="107"/>
                  </a:lnTo>
                  <a:lnTo>
                    <a:pt x="321" y="97"/>
                  </a:lnTo>
                  <a:lnTo>
                    <a:pt x="321" y="88"/>
                  </a:lnTo>
                  <a:lnTo>
                    <a:pt x="321" y="80"/>
                  </a:lnTo>
                  <a:lnTo>
                    <a:pt x="321" y="71"/>
                  </a:lnTo>
                  <a:lnTo>
                    <a:pt x="321" y="63"/>
                  </a:lnTo>
                  <a:lnTo>
                    <a:pt x="319" y="53"/>
                  </a:lnTo>
                  <a:lnTo>
                    <a:pt x="319" y="44"/>
                  </a:lnTo>
                  <a:lnTo>
                    <a:pt x="315" y="34"/>
                  </a:lnTo>
                  <a:lnTo>
                    <a:pt x="315" y="27"/>
                  </a:lnTo>
                  <a:lnTo>
                    <a:pt x="315" y="19"/>
                  </a:lnTo>
                  <a:lnTo>
                    <a:pt x="315" y="10"/>
                  </a:lnTo>
                  <a:lnTo>
                    <a:pt x="315" y="4"/>
                  </a:lnTo>
                  <a:lnTo>
                    <a:pt x="31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6" name="Freeform 63">
              <a:extLst>
                <a:ext uri="{FF2B5EF4-FFF2-40B4-BE49-F238E27FC236}">
                  <a16:creationId xmlns:a16="http://schemas.microsoft.com/office/drawing/2014/main" id="{97115B4D-2F13-8028-B981-CE76FA35DF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3" y="1361"/>
              <a:ext cx="122" cy="39"/>
            </a:xfrm>
            <a:custGeom>
              <a:avLst/>
              <a:gdLst>
                <a:gd name="T0" fmla="*/ 0 w 399"/>
                <a:gd name="T1" fmla="*/ 0 h 137"/>
                <a:gd name="T2" fmla="*/ 0 w 399"/>
                <a:gd name="T3" fmla="*/ 0 h 137"/>
                <a:gd name="T4" fmla="*/ 0 w 399"/>
                <a:gd name="T5" fmla="*/ 0 h 137"/>
                <a:gd name="T6" fmla="*/ 0 w 399"/>
                <a:gd name="T7" fmla="*/ 0 h 137"/>
                <a:gd name="T8" fmla="*/ 0 w 399"/>
                <a:gd name="T9" fmla="*/ 0 h 137"/>
                <a:gd name="T10" fmla="*/ 0 w 399"/>
                <a:gd name="T11" fmla="*/ 0 h 137"/>
                <a:gd name="T12" fmla="*/ 0 w 399"/>
                <a:gd name="T13" fmla="*/ 0 h 137"/>
                <a:gd name="T14" fmla="*/ 0 w 399"/>
                <a:gd name="T15" fmla="*/ 0 h 137"/>
                <a:gd name="T16" fmla="*/ 0 w 399"/>
                <a:gd name="T17" fmla="*/ 0 h 137"/>
                <a:gd name="T18" fmla="*/ 0 w 399"/>
                <a:gd name="T19" fmla="*/ 0 h 137"/>
                <a:gd name="T20" fmla="*/ 0 w 399"/>
                <a:gd name="T21" fmla="*/ 0 h 137"/>
                <a:gd name="T22" fmla="*/ 0 w 399"/>
                <a:gd name="T23" fmla="*/ 0 h 137"/>
                <a:gd name="T24" fmla="*/ 0 w 399"/>
                <a:gd name="T25" fmla="*/ 0 h 137"/>
                <a:gd name="T26" fmla="*/ 0 w 399"/>
                <a:gd name="T27" fmla="*/ 0 h 137"/>
                <a:gd name="T28" fmla="*/ 0 w 399"/>
                <a:gd name="T29" fmla="*/ 0 h 137"/>
                <a:gd name="T30" fmla="*/ 0 w 399"/>
                <a:gd name="T31" fmla="*/ 0 h 137"/>
                <a:gd name="T32" fmla="*/ 0 w 399"/>
                <a:gd name="T33" fmla="*/ 0 h 137"/>
                <a:gd name="T34" fmla="*/ 0 w 399"/>
                <a:gd name="T35" fmla="*/ 0 h 137"/>
                <a:gd name="T36" fmla="*/ 0 w 399"/>
                <a:gd name="T37" fmla="*/ 0 h 137"/>
                <a:gd name="T38" fmla="*/ 0 w 399"/>
                <a:gd name="T39" fmla="*/ 0 h 137"/>
                <a:gd name="T40" fmla="*/ 0 w 399"/>
                <a:gd name="T41" fmla="*/ 0 h 137"/>
                <a:gd name="T42" fmla="*/ 0 w 399"/>
                <a:gd name="T43" fmla="*/ 0 h 137"/>
                <a:gd name="T44" fmla="*/ 0 w 399"/>
                <a:gd name="T45" fmla="*/ 0 h 137"/>
                <a:gd name="T46" fmla="*/ 0 w 399"/>
                <a:gd name="T47" fmla="*/ 0 h 137"/>
                <a:gd name="T48" fmla="*/ 0 w 399"/>
                <a:gd name="T49" fmla="*/ 0 h 137"/>
                <a:gd name="T50" fmla="*/ 0 w 399"/>
                <a:gd name="T51" fmla="*/ 0 h 137"/>
                <a:gd name="T52" fmla="*/ 0 w 399"/>
                <a:gd name="T53" fmla="*/ 0 h 137"/>
                <a:gd name="T54" fmla="*/ 0 w 399"/>
                <a:gd name="T55" fmla="*/ 0 h 137"/>
                <a:gd name="T56" fmla="*/ 0 w 399"/>
                <a:gd name="T57" fmla="*/ 0 h 137"/>
                <a:gd name="T58" fmla="*/ 0 w 399"/>
                <a:gd name="T59" fmla="*/ 0 h 137"/>
                <a:gd name="T60" fmla="*/ 0 w 399"/>
                <a:gd name="T61" fmla="*/ 0 h 137"/>
                <a:gd name="T62" fmla="*/ 0 w 399"/>
                <a:gd name="T63" fmla="*/ 0 h 137"/>
                <a:gd name="T64" fmla="*/ 0 w 399"/>
                <a:gd name="T65" fmla="*/ 0 h 137"/>
                <a:gd name="T66" fmla="*/ 0 w 399"/>
                <a:gd name="T67" fmla="*/ 0 h 137"/>
                <a:gd name="T68" fmla="*/ 0 w 399"/>
                <a:gd name="T69" fmla="*/ 0 h 137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399"/>
                <a:gd name="T106" fmla="*/ 0 h 137"/>
                <a:gd name="T107" fmla="*/ 399 w 399"/>
                <a:gd name="T108" fmla="*/ 137 h 137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399" h="137">
                  <a:moveTo>
                    <a:pt x="23" y="0"/>
                  </a:moveTo>
                  <a:lnTo>
                    <a:pt x="29" y="10"/>
                  </a:lnTo>
                  <a:lnTo>
                    <a:pt x="38" y="23"/>
                  </a:lnTo>
                  <a:lnTo>
                    <a:pt x="46" y="35"/>
                  </a:lnTo>
                  <a:lnTo>
                    <a:pt x="57" y="44"/>
                  </a:lnTo>
                  <a:lnTo>
                    <a:pt x="67" y="54"/>
                  </a:lnTo>
                  <a:lnTo>
                    <a:pt x="78" y="61"/>
                  </a:lnTo>
                  <a:lnTo>
                    <a:pt x="90" y="67"/>
                  </a:lnTo>
                  <a:lnTo>
                    <a:pt x="103" y="74"/>
                  </a:lnTo>
                  <a:lnTo>
                    <a:pt x="114" y="76"/>
                  </a:lnTo>
                  <a:lnTo>
                    <a:pt x="128" y="80"/>
                  </a:lnTo>
                  <a:lnTo>
                    <a:pt x="141" y="84"/>
                  </a:lnTo>
                  <a:lnTo>
                    <a:pt x="154" y="86"/>
                  </a:lnTo>
                  <a:lnTo>
                    <a:pt x="168" y="84"/>
                  </a:lnTo>
                  <a:lnTo>
                    <a:pt x="183" y="82"/>
                  </a:lnTo>
                  <a:lnTo>
                    <a:pt x="196" y="78"/>
                  </a:lnTo>
                  <a:lnTo>
                    <a:pt x="211" y="74"/>
                  </a:lnTo>
                  <a:lnTo>
                    <a:pt x="221" y="69"/>
                  </a:lnTo>
                  <a:lnTo>
                    <a:pt x="236" y="63"/>
                  </a:lnTo>
                  <a:lnTo>
                    <a:pt x="253" y="57"/>
                  </a:lnTo>
                  <a:lnTo>
                    <a:pt x="270" y="54"/>
                  </a:lnTo>
                  <a:lnTo>
                    <a:pt x="285" y="48"/>
                  </a:lnTo>
                  <a:lnTo>
                    <a:pt x="304" y="44"/>
                  </a:lnTo>
                  <a:lnTo>
                    <a:pt x="322" y="40"/>
                  </a:lnTo>
                  <a:lnTo>
                    <a:pt x="341" y="40"/>
                  </a:lnTo>
                  <a:lnTo>
                    <a:pt x="356" y="40"/>
                  </a:lnTo>
                  <a:lnTo>
                    <a:pt x="369" y="44"/>
                  </a:lnTo>
                  <a:lnTo>
                    <a:pt x="379" y="48"/>
                  </a:lnTo>
                  <a:lnTo>
                    <a:pt x="390" y="59"/>
                  </a:lnTo>
                  <a:lnTo>
                    <a:pt x="396" y="71"/>
                  </a:lnTo>
                  <a:lnTo>
                    <a:pt x="399" y="90"/>
                  </a:lnTo>
                  <a:lnTo>
                    <a:pt x="398" y="109"/>
                  </a:lnTo>
                  <a:lnTo>
                    <a:pt x="392" y="137"/>
                  </a:lnTo>
                  <a:lnTo>
                    <a:pt x="380" y="130"/>
                  </a:lnTo>
                  <a:lnTo>
                    <a:pt x="371" y="124"/>
                  </a:lnTo>
                  <a:lnTo>
                    <a:pt x="360" y="116"/>
                  </a:lnTo>
                  <a:lnTo>
                    <a:pt x="350" y="111"/>
                  </a:lnTo>
                  <a:lnTo>
                    <a:pt x="341" y="103"/>
                  </a:lnTo>
                  <a:lnTo>
                    <a:pt x="331" y="97"/>
                  </a:lnTo>
                  <a:lnTo>
                    <a:pt x="320" y="92"/>
                  </a:lnTo>
                  <a:lnTo>
                    <a:pt x="310" y="88"/>
                  </a:lnTo>
                  <a:lnTo>
                    <a:pt x="299" y="82"/>
                  </a:lnTo>
                  <a:lnTo>
                    <a:pt x="289" y="80"/>
                  </a:lnTo>
                  <a:lnTo>
                    <a:pt x="276" y="76"/>
                  </a:lnTo>
                  <a:lnTo>
                    <a:pt x="266" y="76"/>
                  </a:lnTo>
                  <a:lnTo>
                    <a:pt x="255" y="76"/>
                  </a:lnTo>
                  <a:lnTo>
                    <a:pt x="244" y="80"/>
                  </a:lnTo>
                  <a:lnTo>
                    <a:pt x="230" y="86"/>
                  </a:lnTo>
                  <a:lnTo>
                    <a:pt x="221" y="92"/>
                  </a:lnTo>
                  <a:lnTo>
                    <a:pt x="206" y="95"/>
                  </a:lnTo>
                  <a:lnTo>
                    <a:pt x="192" y="99"/>
                  </a:lnTo>
                  <a:lnTo>
                    <a:pt x="179" y="101"/>
                  </a:lnTo>
                  <a:lnTo>
                    <a:pt x="164" y="105"/>
                  </a:lnTo>
                  <a:lnTo>
                    <a:pt x="147" y="105"/>
                  </a:lnTo>
                  <a:lnTo>
                    <a:pt x="131" y="105"/>
                  </a:lnTo>
                  <a:lnTo>
                    <a:pt x="114" y="103"/>
                  </a:lnTo>
                  <a:lnTo>
                    <a:pt x="99" y="101"/>
                  </a:lnTo>
                  <a:lnTo>
                    <a:pt x="80" y="97"/>
                  </a:lnTo>
                  <a:lnTo>
                    <a:pt x="67" y="93"/>
                  </a:lnTo>
                  <a:lnTo>
                    <a:pt x="50" y="88"/>
                  </a:lnTo>
                  <a:lnTo>
                    <a:pt x="38" y="82"/>
                  </a:lnTo>
                  <a:lnTo>
                    <a:pt x="25" y="74"/>
                  </a:lnTo>
                  <a:lnTo>
                    <a:pt x="16" y="67"/>
                  </a:lnTo>
                  <a:lnTo>
                    <a:pt x="6" y="57"/>
                  </a:lnTo>
                  <a:lnTo>
                    <a:pt x="0" y="48"/>
                  </a:lnTo>
                  <a:lnTo>
                    <a:pt x="0" y="36"/>
                  </a:lnTo>
                  <a:lnTo>
                    <a:pt x="8" y="25"/>
                  </a:lnTo>
                  <a:lnTo>
                    <a:pt x="16" y="12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7" name="Freeform 64">
              <a:extLst>
                <a:ext uri="{FF2B5EF4-FFF2-40B4-BE49-F238E27FC236}">
                  <a16:creationId xmlns:a16="http://schemas.microsoft.com/office/drawing/2014/main" id="{36F4E0BB-53A3-7D7D-6512-445E7C2FB4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53" y="1363"/>
              <a:ext cx="130" cy="65"/>
            </a:xfrm>
            <a:custGeom>
              <a:avLst/>
              <a:gdLst>
                <a:gd name="T0" fmla="*/ 0 w 424"/>
                <a:gd name="T1" fmla="*/ 0 h 230"/>
                <a:gd name="T2" fmla="*/ 0 w 424"/>
                <a:gd name="T3" fmla="*/ 0 h 230"/>
                <a:gd name="T4" fmla="*/ 0 w 424"/>
                <a:gd name="T5" fmla="*/ 0 h 230"/>
                <a:gd name="T6" fmla="*/ 0 w 424"/>
                <a:gd name="T7" fmla="*/ 0 h 230"/>
                <a:gd name="T8" fmla="*/ 0 w 424"/>
                <a:gd name="T9" fmla="*/ 0 h 230"/>
                <a:gd name="T10" fmla="*/ 0 w 424"/>
                <a:gd name="T11" fmla="*/ 0 h 230"/>
                <a:gd name="T12" fmla="*/ 0 w 424"/>
                <a:gd name="T13" fmla="*/ 0 h 230"/>
                <a:gd name="T14" fmla="*/ 0 w 424"/>
                <a:gd name="T15" fmla="*/ 0 h 230"/>
                <a:gd name="T16" fmla="*/ 0 w 424"/>
                <a:gd name="T17" fmla="*/ 0 h 230"/>
                <a:gd name="T18" fmla="*/ 0 w 424"/>
                <a:gd name="T19" fmla="*/ 0 h 230"/>
                <a:gd name="T20" fmla="*/ 0 w 424"/>
                <a:gd name="T21" fmla="*/ 0 h 230"/>
                <a:gd name="T22" fmla="*/ 0 w 424"/>
                <a:gd name="T23" fmla="*/ 0 h 230"/>
                <a:gd name="T24" fmla="*/ 0 w 424"/>
                <a:gd name="T25" fmla="*/ 0 h 230"/>
                <a:gd name="T26" fmla="*/ 0 w 424"/>
                <a:gd name="T27" fmla="*/ 0 h 230"/>
                <a:gd name="T28" fmla="*/ 0 w 424"/>
                <a:gd name="T29" fmla="*/ 0 h 230"/>
                <a:gd name="T30" fmla="*/ 0 w 424"/>
                <a:gd name="T31" fmla="*/ 0 h 230"/>
                <a:gd name="T32" fmla="*/ 0 w 424"/>
                <a:gd name="T33" fmla="*/ 0 h 230"/>
                <a:gd name="T34" fmla="*/ 0 w 424"/>
                <a:gd name="T35" fmla="*/ 0 h 230"/>
                <a:gd name="T36" fmla="*/ 0 w 424"/>
                <a:gd name="T37" fmla="*/ 0 h 230"/>
                <a:gd name="T38" fmla="*/ 0 w 424"/>
                <a:gd name="T39" fmla="*/ 0 h 230"/>
                <a:gd name="T40" fmla="*/ 0 w 424"/>
                <a:gd name="T41" fmla="*/ 0 h 230"/>
                <a:gd name="T42" fmla="*/ 0 w 424"/>
                <a:gd name="T43" fmla="*/ 0 h 230"/>
                <a:gd name="T44" fmla="*/ 0 w 424"/>
                <a:gd name="T45" fmla="*/ 0 h 230"/>
                <a:gd name="T46" fmla="*/ 0 w 424"/>
                <a:gd name="T47" fmla="*/ 0 h 230"/>
                <a:gd name="T48" fmla="*/ 0 w 424"/>
                <a:gd name="T49" fmla="*/ 0 h 230"/>
                <a:gd name="T50" fmla="*/ 0 w 424"/>
                <a:gd name="T51" fmla="*/ 0 h 230"/>
                <a:gd name="T52" fmla="*/ 0 w 424"/>
                <a:gd name="T53" fmla="*/ 0 h 230"/>
                <a:gd name="T54" fmla="*/ 0 w 424"/>
                <a:gd name="T55" fmla="*/ 0 h 230"/>
                <a:gd name="T56" fmla="*/ 0 w 424"/>
                <a:gd name="T57" fmla="*/ 0 h 230"/>
                <a:gd name="T58" fmla="*/ 0 w 424"/>
                <a:gd name="T59" fmla="*/ 0 h 230"/>
                <a:gd name="T60" fmla="*/ 0 w 424"/>
                <a:gd name="T61" fmla="*/ 0 h 230"/>
                <a:gd name="T62" fmla="*/ 0 w 424"/>
                <a:gd name="T63" fmla="*/ 0 h 230"/>
                <a:gd name="T64" fmla="*/ 0 w 424"/>
                <a:gd name="T65" fmla="*/ 0 h 230"/>
                <a:gd name="T66" fmla="*/ 0 w 424"/>
                <a:gd name="T67" fmla="*/ 0 h 230"/>
                <a:gd name="T68" fmla="*/ 0 w 424"/>
                <a:gd name="T69" fmla="*/ 0 h 230"/>
                <a:gd name="T70" fmla="*/ 0 w 424"/>
                <a:gd name="T71" fmla="*/ 0 h 230"/>
                <a:gd name="T72" fmla="*/ 0 w 424"/>
                <a:gd name="T73" fmla="*/ 0 h 230"/>
                <a:gd name="T74" fmla="*/ 0 w 424"/>
                <a:gd name="T75" fmla="*/ 0 h 230"/>
                <a:gd name="T76" fmla="*/ 0 w 424"/>
                <a:gd name="T77" fmla="*/ 0 h 230"/>
                <a:gd name="T78" fmla="*/ 0 w 424"/>
                <a:gd name="T79" fmla="*/ 0 h 230"/>
                <a:gd name="T80" fmla="*/ 0 w 424"/>
                <a:gd name="T81" fmla="*/ 0 h 230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424"/>
                <a:gd name="T124" fmla="*/ 0 h 230"/>
                <a:gd name="T125" fmla="*/ 424 w 424"/>
                <a:gd name="T126" fmla="*/ 230 h 230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424" h="230">
                  <a:moveTo>
                    <a:pt x="2" y="0"/>
                  </a:moveTo>
                  <a:lnTo>
                    <a:pt x="8" y="7"/>
                  </a:lnTo>
                  <a:lnTo>
                    <a:pt x="15" y="19"/>
                  </a:lnTo>
                  <a:lnTo>
                    <a:pt x="23" y="28"/>
                  </a:lnTo>
                  <a:lnTo>
                    <a:pt x="28" y="42"/>
                  </a:lnTo>
                  <a:lnTo>
                    <a:pt x="36" y="53"/>
                  </a:lnTo>
                  <a:lnTo>
                    <a:pt x="42" y="66"/>
                  </a:lnTo>
                  <a:lnTo>
                    <a:pt x="51" y="78"/>
                  </a:lnTo>
                  <a:lnTo>
                    <a:pt x="59" y="89"/>
                  </a:lnTo>
                  <a:lnTo>
                    <a:pt x="65" y="99"/>
                  </a:lnTo>
                  <a:lnTo>
                    <a:pt x="74" y="108"/>
                  </a:lnTo>
                  <a:lnTo>
                    <a:pt x="84" y="116"/>
                  </a:lnTo>
                  <a:lnTo>
                    <a:pt x="95" y="123"/>
                  </a:lnTo>
                  <a:lnTo>
                    <a:pt x="106" y="127"/>
                  </a:lnTo>
                  <a:lnTo>
                    <a:pt x="120" y="131"/>
                  </a:lnTo>
                  <a:lnTo>
                    <a:pt x="135" y="131"/>
                  </a:lnTo>
                  <a:lnTo>
                    <a:pt x="152" y="131"/>
                  </a:lnTo>
                  <a:lnTo>
                    <a:pt x="171" y="127"/>
                  </a:lnTo>
                  <a:lnTo>
                    <a:pt x="190" y="125"/>
                  </a:lnTo>
                  <a:lnTo>
                    <a:pt x="207" y="125"/>
                  </a:lnTo>
                  <a:lnTo>
                    <a:pt x="226" y="127"/>
                  </a:lnTo>
                  <a:lnTo>
                    <a:pt x="243" y="129"/>
                  </a:lnTo>
                  <a:lnTo>
                    <a:pt x="260" y="135"/>
                  </a:lnTo>
                  <a:lnTo>
                    <a:pt x="277" y="139"/>
                  </a:lnTo>
                  <a:lnTo>
                    <a:pt x="295" y="146"/>
                  </a:lnTo>
                  <a:lnTo>
                    <a:pt x="310" y="150"/>
                  </a:lnTo>
                  <a:lnTo>
                    <a:pt x="325" y="160"/>
                  </a:lnTo>
                  <a:lnTo>
                    <a:pt x="342" y="167"/>
                  </a:lnTo>
                  <a:lnTo>
                    <a:pt x="357" y="175"/>
                  </a:lnTo>
                  <a:lnTo>
                    <a:pt x="374" y="184"/>
                  </a:lnTo>
                  <a:lnTo>
                    <a:pt x="390" y="192"/>
                  </a:lnTo>
                  <a:lnTo>
                    <a:pt x="407" y="199"/>
                  </a:lnTo>
                  <a:lnTo>
                    <a:pt x="424" y="209"/>
                  </a:lnTo>
                  <a:lnTo>
                    <a:pt x="412" y="217"/>
                  </a:lnTo>
                  <a:lnTo>
                    <a:pt x="403" y="220"/>
                  </a:lnTo>
                  <a:lnTo>
                    <a:pt x="393" y="226"/>
                  </a:lnTo>
                  <a:lnTo>
                    <a:pt x="386" y="230"/>
                  </a:lnTo>
                  <a:lnTo>
                    <a:pt x="376" y="230"/>
                  </a:lnTo>
                  <a:lnTo>
                    <a:pt x="367" y="230"/>
                  </a:lnTo>
                  <a:lnTo>
                    <a:pt x="357" y="230"/>
                  </a:lnTo>
                  <a:lnTo>
                    <a:pt x="350" y="230"/>
                  </a:lnTo>
                  <a:lnTo>
                    <a:pt x="340" y="226"/>
                  </a:lnTo>
                  <a:lnTo>
                    <a:pt x="331" y="220"/>
                  </a:lnTo>
                  <a:lnTo>
                    <a:pt x="321" y="215"/>
                  </a:lnTo>
                  <a:lnTo>
                    <a:pt x="314" y="209"/>
                  </a:lnTo>
                  <a:lnTo>
                    <a:pt x="306" y="199"/>
                  </a:lnTo>
                  <a:lnTo>
                    <a:pt x="296" y="192"/>
                  </a:lnTo>
                  <a:lnTo>
                    <a:pt x="289" y="180"/>
                  </a:lnTo>
                  <a:lnTo>
                    <a:pt x="281" y="169"/>
                  </a:lnTo>
                  <a:lnTo>
                    <a:pt x="274" y="161"/>
                  </a:lnTo>
                  <a:lnTo>
                    <a:pt x="268" y="158"/>
                  </a:lnTo>
                  <a:lnTo>
                    <a:pt x="258" y="154"/>
                  </a:lnTo>
                  <a:lnTo>
                    <a:pt x="251" y="150"/>
                  </a:lnTo>
                  <a:lnTo>
                    <a:pt x="239" y="148"/>
                  </a:lnTo>
                  <a:lnTo>
                    <a:pt x="230" y="148"/>
                  </a:lnTo>
                  <a:lnTo>
                    <a:pt x="219" y="148"/>
                  </a:lnTo>
                  <a:lnTo>
                    <a:pt x="209" y="150"/>
                  </a:lnTo>
                  <a:lnTo>
                    <a:pt x="196" y="150"/>
                  </a:lnTo>
                  <a:lnTo>
                    <a:pt x="184" y="150"/>
                  </a:lnTo>
                  <a:lnTo>
                    <a:pt x="171" y="152"/>
                  </a:lnTo>
                  <a:lnTo>
                    <a:pt x="161" y="156"/>
                  </a:lnTo>
                  <a:lnTo>
                    <a:pt x="148" y="156"/>
                  </a:lnTo>
                  <a:lnTo>
                    <a:pt x="139" y="156"/>
                  </a:lnTo>
                  <a:lnTo>
                    <a:pt x="127" y="158"/>
                  </a:lnTo>
                  <a:lnTo>
                    <a:pt x="120" y="160"/>
                  </a:lnTo>
                  <a:lnTo>
                    <a:pt x="104" y="156"/>
                  </a:lnTo>
                  <a:lnTo>
                    <a:pt x="91" y="154"/>
                  </a:lnTo>
                  <a:lnTo>
                    <a:pt x="78" y="148"/>
                  </a:lnTo>
                  <a:lnTo>
                    <a:pt x="66" y="141"/>
                  </a:lnTo>
                  <a:lnTo>
                    <a:pt x="55" y="131"/>
                  </a:lnTo>
                  <a:lnTo>
                    <a:pt x="46" y="122"/>
                  </a:lnTo>
                  <a:lnTo>
                    <a:pt x="36" y="112"/>
                  </a:lnTo>
                  <a:lnTo>
                    <a:pt x="28" y="101"/>
                  </a:lnTo>
                  <a:lnTo>
                    <a:pt x="21" y="87"/>
                  </a:lnTo>
                  <a:lnTo>
                    <a:pt x="13" y="74"/>
                  </a:lnTo>
                  <a:lnTo>
                    <a:pt x="8" y="61"/>
                  </a:lnTo>
                  <a:lnTo>
                    <a:pt x="4" y="47"/>
                  </a:lnTo>
                  <a:lnTo>
                    <a:pt x="0" y="34"/>
                  </a:lnTo>
                  <a:lnTo>
                    <a:pt x="0" y="23"/>
                  </a:lnTo>
                  <a:lnTo>
                    <a:pt x="0" y="9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8" name="Freeform 65">
              <a:extLst>
                <a:ext uri="{FF2B5EF4-FFF2-40B4-BE49-F238E27FC236}">
                  <a16:creationId xmlns:a16="http://schemas.microsoft.com/office/drawing/2014/main" id="{C86E0349-4AAC-12C1-3875-D0CD0EAB9D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9" y="1353"/>
              <a:ext cx="107" cy="72"/>
            </a:xfrm>
            <a:custGeom>
              <a:avLst/>
              <a:gdLst>
                <a:gd name="T0" fmla="*/ 0 w 347"/>
                <a:gd name="T1" fmla="*/ 0 h 256"/>
                <a:gd name="T2" fmla="*/ 0 w 347"/>
                <a:gd name="T3" fmla="*/ 0 h 256"/>
                <a:gd name="T4" fmla="*/ 0 w 347"/>
                <a:gd name="T5" fmla="*/ 0 h 256"/>
                <a:gd name="T6" fmla="*/ 0 w 347"/>
                <a:gd name="T7" fmla="*/ 0 h 256"/>
                <a:gd name="T8" fmla="*/ 0 w 347"/>
                <a:gd name="T9" fmla="*/ 0 h 256"/>
                <a:gd name="T10" fmla="*/ 0 w 347"/>
                <a:gd name="T11" fmla="*/ 0 h 256"/>
                <a:gd name="T12" fmla="*/ 0 w 347"/>
                <a:gd name="T13" fmla="*/ 0 h 256"/>
                <a:gd name="T14" fmla="*/ 0 w 347"/>
                <a:gd name="T15" fmla="*/ 0 h 256"/>
                <a:gd name="T16" fmla="*/ 0 w 347"/>
                <a:gd name="T17" fmla="*/ 0 h 256"/>
                <a:gd name="T18" fmla="*/ 0 w 347"/>
                <a:gd name="T19" fmla="*/ 0 h 256"/>
                <a:gd name="T20" fmla="*/ 0 w 347"/>
                <a:gd name="T21" fmla="*/ 0 h 256"/>
                <a:gd name="T22" fmla="*/ 0 w 347"/>
                <a:gd name="T23" fmla="*/ 0 h 256"/>
                <a:gd name="T24" fmla="*/ 0 w 347"/>
                <a:gd name="T25" fmla="*/ 0 h 256"/>
                <a:gd name="T26" fmla="*/ 0 w 347"/>
                <a:gd name="T27" fmla="*/ 0 h 256"/>
                <a:gd name="T28" fmla="*/ 0 w 347"/>
                <a:gd name="T29" fmla="*/ 0 h 256"/>
                <a:gd name="T30" fmla="*/ 0 w 347"/>
                <a:gd name="T31" fmla="*/ 0 h 256"/>
                <a:gd name="T32" fmla="*/ 0 w 347"/>
                <a:gd name="T33" fmla="*/ 0 h 256"/>
                <a:gd name="T34" fmla="*/ 0 w 347"/>
                <a:gd name="T35" fmla="*/ 0 h 256"/>
                <a:gd name="T36" fmla="*/ 0 w 347"/>
                <a:gd name="T37" fmla="*/ 0 h 256"/>
                <a:gd name="T38" fmla="*/ 0 w 347"/>
                <a:gd name="T39" fmla="*/ 0 h 256"/>
                <a:gd name="T40" fmla="*/ 0 w 347"/>
                <a:gd name="T41" fmla="*/ 0 h 256"/>
                <a:gd name="T42" fmla="*/ 0 w 347"/>
                <a:gd name="T43" fmla="*/ 0 h 256"/>
                <a:gd name="T44" fmla="*/ 0 w 347"/>
                <a:gd name="T45" fmla="*/ 0 h 256"/>
                <a:gd name="T46" fmla="*/ 0 w 347"/>
                <a:gd name="T47" fmla="*/ 0 h 256"/>
                <a:gd name="T48" fmla="*/ 0 w 347"/>
                <a:gd name="T49" fmla="*/ 0 h 256"/>
                <a:gd name="T50" fmla="*/ 0 w 347"/>
                <a:gd name="T51" fmla="*/ 0 h 256"/>
                <a:gd name="T52" fmla="*/ 0 w 347"/>
                <a:gd name="T53" fmla="*/ 0 h 256"/>
                <a:gd name="T54" fmla="*/ 0 w 347"/>
                <a:gd name="T55" fmla="*/ 0 h 256"/>
                <a:gd name="T56" fmla="*/ 0 w 347"/>
                <a:gd name="T57" fmla="*/ 0 h 256"/>
                <a:gd name="T58" fmla="*/ 0 w 347"/>
                <a:gd name="T59" fmla="*/ 0 h 256"/>
                <a:gd name="T60" fmla="*/ 0 w 347"/>
                <a:gd name="T61" fmla="*/ 0 h 256"/>
                <a:gd name="T62" fmla="*/ 0 w 347"/>
                <a:gd name="T63" fmla="*/ 0 h 256"/>
                <a:gd name="T64" fmla="*/ 0 w 347"/>
                <a:gd name="T65" fmla="*/ 0 h 256"/>
                <a:gd name="T66" fmla="*/ 0 w 347"/>
                <a:gd name="T67" fmla="*/ 0 h 256"/>
                <a:gd name="T68" fmla="*/ 0 w 347"/>
                <a:gd name="T69" fmla="*/ 0 h 256"/>
                <a:gd name="T70" fmla="*/ 0 w 347"/>
                <a:gd name="T71" fmla="*/ 0 h 256"/>
                <a:gd name="T72" fmla="*/ 0 w 347"/>
                <a:gd name="T73" fmla="*/ 0 h 256"/>
                <a:gd name="T74" fmla="*/ 0 w 347"/>
                <a:gd name="T75" fmla="*/ 0 h 256"/>
                <a:gd name="T76" fmla="*/ 0 w 347"/>
                <a:gd name="T77" fmla="*/ 0 h 256"/>
                <a:gd name="T78" fmla="*/ 0 w 347"/>
                <a:gd name="T79" fmla="*/ 0 h 256"/>
                <a:gd name="T80" fmla="*/ 0 w 347"/>
                <a:gd name="T81" fmla="*/ 0 h 256"/>
                <a:gd name="T82" fmla="*/ 0 w 347"/>
                <a:gd name="T83" fmla="*/ 0 h 256"/>
                <a:gd name="T84" fmla="*/ 0 w 347"/>
                <a:gd name="T85" fmla="*/ 0 h 256"/>
                <a:gd name="T86" fmla="*/ 0 w 347"/>
                <a:gd name="T87" fmla="*/ 0 h 256"/>
                <a:gd name="T88" fmla="*/ 0 w 347"/>
                <a:gd name="T89" fmla="*/ 0 h 256"/>
                <a:gd name="T90" fmla="*/ 0 w 347"/>
                <a:gd name="T91" fmla="*/ 0 h 256"/>
                <a:gd name="T92" fmla="*/ 0 w 347"/>
                <a:gd name="T93" fmla="*/ 0 h 256"/>
                <a:gd name="T94" fmla="*/ 0 w 347"/>
                <a:gd name="T95" fmla="*/ 0 h 256"/>
                <a:gd name="T96" fmla="*/ 0 w 347"/>
                <a:gd name="T97" fmla="*/ 0 h 256"/>
                <a:gd name="T98" fmla="*/ 0 w 347"/>
                <a:gd name="T99" fmla="*/ 0 h 256"/>
                <a:gd name="T100" fmla="*/ 0 w 347"/>
                <a:gd name="T101" fmla="*/ 0 h 256"/>
                <a:gd name="T102" fmla="*/ 0 w 347"/>
                <a:gd name="T103" fmla="*/ 0 h 256"/>
                <a:gd name="T104" fmla="*/ 0 w 347"/>
                <a:gd name="T105" fmla="*/ 0 h 256"/>
                <a:gd name="T106" fmla="*/ 0 w 347"/>
                <a:gd name="T107" fmla="*/ 0 h 256"/>
                <a:gd name="T108" fmla="*/ 0 w 347"/>
                <a:gd name="T109" fmla="*/ 0 h 256"/>
                <a:gd name="T110" fmla="*/ 0 w 347"/>
                <a:gd name="T111" fmla="*/ 0 h 256"/>
                <a:gd name="T112" fmla="*/ 0 w 347"/>
                <a:gd name="T113" fmla="*/ 0 h 256"/>
                <a:gd name="T114" fmla="*/ 0 w 347"/>
                <a:gd name="T115" fmla="*/ 0 h 256"/>
                <a:gd name="T116" fmla="*/ 0 w 347"/>
                <a:gd name="T117" fmla="*/ 0 h 256"/>
                <a:gd name="T118" fmla="*/ 0 w 347"/>
                <a:gd name="T119" fmla="*/ 0 h 256"/>
                <a:gd name="T120" fmla="*/ 0 w 347"/>
                <a:gd name="T121" fmla="*/ 0 h 25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347"/>
                <a:gd name="T184" fmla="*/ 0 h 256"/>
                <a:gd name="T185" fmla="*/ 347 w 347"/>
                <a:gd name="T186" fmla="*/ 256 h 25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347" h="256">
                  <a:moveTo>
                    <a:pt x="106" y="5"/>
                  </a:moveTo>
                  <a:lnTo>
                    <a:pt x="125" y="2"/>
                  </a:lnTo>
                  <a:lnTo>
                    <a:pt x="146" y="0"/>
                  </a:lnTo>
                  <a:lnTo>
                    <a:pt x="169" y="0"/>
                  </a:lnTo>
                  <a:lnTo>
                    <a:pt x="192" y="4"/>
                  </a:lnTo>
                  <a:lnTo>
                    <a:pt x="212" y="7"/>
                  </a:lnTo>
                  <a:lnTo>
                    <a:pt x="235" y="13"/>
                  </a:lnTo>
                  <a:lnTo>
                    <a:pt x="254" y="23"/>
                  </a:lnTo>
                  <a:lnTo>
                    <a:pt x="277" y="32"/>
                  </a:lnTo>
                  <a:lnTo>
                    <a:pt x="292" y="43"/>
                  </a:lnTo>
                  <a:lnTo>
                    <a:pt x="309" y="57"/>
                  </a:lnTo>
                  <a:lnTo>
                    <a:pt x="323" y="72"/>
                  </a:lnTo>
                  <a:lnTo>
                    <a:pt x="334" y="89"/>
                  </a:lnTo>
                  <a:lnTo>
                    <a:pt x="342" y="108"/>
                  </a:lnTo>
                  <a:lnTo>
                    <a:pt x="347" y="131"/>
                  </a:lnTo>
                  <a:lnTo>
                    <a:pt x="347" y="154"/>
                  </a:lnTo>
                  <a:lnTo>
                    <a:pt x="344" y="180"/>
                  </a:lnTo>
                  <a:lnTo>
                    <a:pt x="336" y="197"/>
                  </a:lnTo>
                  <a:lnTo>
                    <a:pt x="325" y="215"/>
                  </a:lnTo>
                  <a:lnTo>
                    <a:pt x="311" y="228"/>
                  </a:lnTo>
                  <a:lnTo>
                    <a:pt x="296" y="239"/>
                  </a:lnTo>
                  <a:lnTo>
                    <a:pt x="277" y="247"/>
                  </a:lnTo>
                  <a:lnTo>
                    <a:pt x="258" y="253"/>
                  </a:lnTo>
                  <a:lnTo>
                    <a:pt x="239" y="256"/>
                  </a:lnTo>
                  <a:lnTo>
                    <a:pt x="222" y="256"/>
                  </a:lnTo>
                  <a:lnTo>
                    <a:pt x="203" y="253"/>
                  </a:lnTo>
                  <a:lnTo>
                    <a:pt x="188" y="249"/>
                  </a:lnTo>
                  <a:lnTo>
                    <a:pt x="173" y="241"/>
                  </a:lnTo>
                  <a:lnTo>
                    <a:pt x="161" y="234"/>
                  </a:lnTo>
                  <a:lnTo>
                    <a:pt x="152" y="220"/>
                  </a:lnTo>
                  <a:lnTo>
                    <a:pt x="146" y="205"/>
                  </a:lnTo>
                  <a:lnTo>
                    <a:pt x="146" y="186"/>
                  </a:lnTo>
                  <a:lnTo>
                    <a:pt x="153" y="167"/>
                  </a:lnTo>
                  <a:lnTo>
                    <a:pt x="155" y="159"/>
                  </a:lnTo>
                  <a:lnTo>
                    <a:pt x="163" y="150"/>
                  </a:lnTo>
                  <a:lnTo>
                    <a:pt x="171" y="140"/>
                  </a:lnTo>
                  <a:lnTo>
                    <a:pt x="182" y="129"/>
                  </a:lnTo>
                  <a:lnTo>
                    <a:pt x="193" y="116"/>
                  </a:lnTo>
                  <a:lnTo>
                    <a:pt x="205" y="106"/>
                  </a:lnTo>
                  <a:lnTo>
                    <a:pt x="218" y="99"/>
                  </a:lnTo>
                  <a:lnTo>
                    <a:pt x="231" y="95"/>
                  </a:lnTo>
                  <a:lnTo>
                    <a:pt x="235" y="97"/>
                  </a:lnTo>
                  <a:lnTo>
                    <a:pt x="243" y="97"/>
                  </a:lnTo>
                  <a:lnTo>
                    <a:pt x="249" y="97"/>
                  </a:lnTo>
                  <a:lnTo>
                    <a:pt x="258" y="100"/>
                  </a:lnTo>
                  <a:lnTo>
                    <a:pt x="264" y="102"/>
                  </a:lnTo>
                  <a:lnTo>
                    <a:pt x="268" y="106"/>
                  </a:lnTo>
                  <a:lnTo>
                    <a:pt x="269" y="114"/>
                  </a:lnTo>
                  <a:lnTo>
                    <a:pt x="268" y="123"/>
                  </a:lnTo>
                  <a:lnTo>
                    <a:pt x="254" y="119"/>
                  </a:lnTo>
                  <a:lnTo>
                    <a:pt x="245" y="119"/>
                  </a:lnTo>
                  <a:lnTo>
                    <a:pt x="235" y="121"/>
                  </a:lnTo>
                  <a:lnTo>
                    <a:pt x="228" y="125"/>
                  </a:lnTo>
                  <a:lnTo>
                    <a:pt x="222" y="129"/>
                  </a:lnTo>
                  <a:lnTo>
                    <a:pt x="218" y="135"/>
                  </a:lnTo>
                  <a:lnTo>
                    <a:pt x="216" y="142"/>
                  </a:lnTo>
                  <a:lnTo>
                    <a:pt x="216" y="150"/>
                  </a:lnTo>
                  <a:lnTo>
                    <a:pt x="216" y="158"/>
                  </a:lnTo>
                  <a:lnTo>
                    <a:pt x="216" y="167"/>
                  </a:lnTo>
                  <a:lnTo>
                    <a:pt x="220" y="175"/>
                  </a:lnTo>
                  <a:lnTo>
                    <a:pt x="226" y="184"/>
                  </a:lnTo>
                  <a:lnTo>
                    <a:pt x="230" y="192"/>
                  </a:lnTo>
                  <a:lnTo>
                    <a:pt x="235" y="199"/>
                  </a:lnTo>
                  <a:lnTo>
                    <a:pt x="241" y="205"/>
                  </a:lnTo>
                  <a:lnTo>
                    <a:pt x="249" y="211"/>
                  </a:lnTo>
                  <a:lnTo>
                    <a:pt x="264" y="205"/>
                  </a:lnTo>
                  <a:lnTo>
                    <a:pt x="277" y="197"/>
                  </a:lnTo>
                  <a:lnTo>
                    <a:pt x="290" y="190"/>
                  </a:lnTo>
                  <a:lnTo>
                    <a:pt x="300" y="182"/>
                  </a:lnTo>
                  <a:lnTo>
                    <a:pt x="306" y="173"/>
                  </a:lnTo>
                  <a:lnTo>
                    <a:pt x="311" y="163"/>
                  </a:lnTo>
                  <a:lnTo>
                    <a:pt x="315" y="152"/>
                  </a:lnTo>
                  <a:lnTo>
                    <a:pt x="317" y="142"/>
                  </a:lnTo>
                  <a:lnTo>
                    <a:pt x="315" y="131"/>
                  </a:lnTo>
                  <a:lnTo>
                    <a:pt x="315" y="118"/>
                  </a:lnTo>
                  <a:lnTo>
                    <a:pt x="309" y="106"/>
                  </a:lnTo>
                  <a:lnTo>
                    <a:pt x="306" y="95"/>
                  </a:lnTo>
                  <a:lnTo>
                    <a:pt x="300" y="83"/>
                  </a:lnTo>
                  <a:lnTo>
                    <a:pt x="290" y="74"/>
                  </a:lnTo>
                  <a:lnTo>
                    <a:pt x="281" y="64"/>
                  </a:lnTo>
                  <a:lnTo>
                    <a:pt x="273" y="55"/>
                  </a:lnTo>
                  <a:lnTo>
                    <a:pt x="266" y="51"/>
                  </a:lnTo>
                  <a:lnTo>
                    <a:pt x="258" y="49"/>
                  </a:lnTo>
                  <a:lnTo>
                    <a:pt x="249" y="49"/>
                  </a:lnTo>
                  <a:lnTo>
                    <a:pt x="241" y="53"/>
                  </a:lnTo>
                  <a:lnTo>
                    <a:pt x="231" y="55"/>
                  </a:lnTo>
                  <a:lnTo>
                    <a:pt x="222" y="57"/>
                  </a:lnTo>
                  <a:lnTo>
                    <a:pt x="212" y="57"/>
                  </a:lnTo>
                  <a:lnTo>
                    <a:pt x="203" y="59"/>
                  </a:lnTo>
                  <a:lnTo>
                    <a:pt x="188" y="45"/>
                  </a:lnTo>
                  <a:lnTo>
                    <a:pt x="174" y="40"/>
                  </a:lnTo>
                  <a:lnTo>
                    <a:pt x="161" y="32"/>
                  </a:lnTo>
                  <a:lnTo>
                    <a:pt x="148" y="30"/>
                  </a:lnTo>
                  <a:lnTo>
                    <a:pt x="134" y="28"/>
                  </a:lnTo>
                  <a:lnTo>
                    <a:pt x="121" y="28"/>
                  </a:lnTo>
                  <a:lnTo>
                    <a:pt x="110" y="28"/>
                  </a:lnTo>
                  <a:lnTo>
                    <a:pt x="96" y="32"/>
                  </a:lnTo>
                  <a:lnTo>
                    <a:pt x="85" y="34"/>
                  </a:lnTo>
                  <a:lnTo>
                    <a:pt x="72" y="38"/>
                  </a:lnTo>
                  <a:lnTo>
                    <a:pt x="60" y="43"/>
                  </a:lnTo>
                  <a:lnTo>
                    <a:pt x="49" y="51"/>
                  </a:lnTo>
                  <a:lnTo>
                    <a:pt x="36" y="57"/>
                  </a:lnTo>
                  <a:lnTo>
                    <a:pt x="24" y="64"/>
                  </a:lnTo>
                  <a:lnTo>
                    <a:pt x="11" y="72"/>
                  </a:lnTo>
                  <a:lnTo>
                    <a:pt x="0" y="80"/>
                  </a:lnTo>
                  <a:lnTo>
                    <a:pt x="0" y="68"/>
                  </a:lnTo>
                  <a:lnTo>
                    <a:pt x="1" y="61"/>
                  </a:lnTo>
                  <a:lnTo>
                    <a:pt x="5" y="51"/>
                  </a:lnTo>
                  <a:lnTo>
                    <a:pt x="11" y="45"/>
                  </a:lnTo>
                  <a:lnTo>
                    <a:pt x="17" y="40"/>
                  </a:lnTo>
                  <a:lnTo>
                    <a:pt x="22" y="34"/>
                  </a:lnTo>
                  <a:lnTo>
                    <a:pt x="30" y="30"/>
                  </a:lnTo>
                  <a:lnTo>
                    <a:pt x="39" y="28"/>
                  </a:lnTo>
                  <a:lnTo>
                    <a:pt x="49" y="23"/>
                  </a:lnTo>
                  <a:lnTo>
                    <a:pt x="57" y="21"/>
                  </a:lnTo>
                  <a:lnTo>
                    <a:pt x="66" y="17"/>
                  </a:lnTo>
                  <a:lnTo>
                    <a:pt x="76" y="15"/>
                  </a:lnTo>
                  <a:lnTo>
                    <a:pt x="83" y="13"/>
                  </a:lnTo>
                  <a:lnTo>
                    <a:pt x="91" y="9"/>
                  </a:lnTo>
                  <a:lnTo>
                    <a:pt x="98" y="7"/>
                  </a:lnTo>
                  <a:lnTo>
                    <a:pt x="106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9" name="Freeform 66">
              <a:extLst>
                <a:ext uri="{FF2B5EF4-FFF2-40B4-BE49-F238E27FC236}">
                  <a16:creationId xmlns:a16="http://schemas.microsoft.com/office/drawing/2014/main" id="{BF456B52-C833-521F-F915-9025EF1E41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55" y="1359"/>
              <a:ext cx="88" cy="74"/>
            </a:xfrm>
            <a:custGeom>
              <a:avLst/>
              <a:gdLst>
                <a:gd name="T0" fmla="*/ 0 w 285"/>
                <a:gd name="T1" fmla="*/ 0 h 262"/>
                <a:gd name="T2" fmla="*/ 0 w 285"/>
                <a:gd name="T3" fmla="*/ 0 h 262"/>
                <a:gd name="T4" fmla="*/ 0 w 285"/>
                <a:gd name="T5" fmla="*/ 0 h 262"/>
                <a:gd name="T6" fmla="*/ 0 w 285"/>
                <a:gd name="T7" fmla="*/ 0 h 262"/>
                <a:gd name="T8" fmla="*/ 0 w 285"/>
                <a:gd name="T9" fmla="*/ 0 h 262"/>
                <a:gd name="T10" fmla="*/ 0 w 285"/>
                <a:gd name="T11" fmla="*/ 0 h 262"/>
                <a:gd name="T12" fmla="*/ 0 w 285"/>
                <a:gd name="T13" fmla="*/ 0 h 262"/>
                <a:gd name="T14" fmla="*/ 0 w 285"/>
                <a:gd name="T15" fmla="*/ 0 h 262"/>
                <a:gd name="T16" fmla="*/ 0 w 285"/>
                <a:gd name="T17" fmla="*/ 0 h 262"/>
                <a:gd name="T18" fmla="*/ 0 w 285"/>
                <a:gd name="T19" fmla="*/ 0 h 262"/>
                <a:gd name="T20" fmla="*/ 0 w 285"/>
                <a:gd name="T21" fmla="*/ 0 h 262"/>
                <a:gd name="T22" fmla="*/ 0 w 285"/>
                <a:gd name="T23" fmla="*/ 0 h 262"/>
                <a:gd name="T24" fmla="*/ 0 w 285"/>
                <a:gd name="T25" fmla="*/ 0 h 262"/>
                <a:gd name="T26" fmla="*/ 0 w 285"/>
                <a:gd name="T27" fmla="*/ 0 h 262"/>
                <a:gd name="T28" fmla="*/ 0 w 285"/>
                <a:gd name="T29" fmla="*/ 0 h 262"/>
                <a:gd name="T30" fmla="*/ 0 w 285"/>
                <a:gd name="T31" fmla="*/ 0 h 262"/>
                <a:gd name="T32" fmla="*/ 0 w 285"/>
                <a:gd name="T33" fmla="*/ 0 h 262"/>
                <a:gd name="T34" fmla="*/ 0 w 285"/>
                <a:gd name="T35" fmla="*/ 0 h 262"/>
                <a:gd name="T36" fmla="*/ 0 w 285"/>
                <a:gd name="T37" fmla="*/ 0 h 262"/>
                <a:gd name="T38" fmla="*/ 0 w 285"/>
                <a:gd name="T39" fmla="*/ 0 h 262"/>
                <a:gd name="T40" fmla="*/ 0 w 285"/>
                <a:gd name="T41" fmla="*/ 0 h 262"/>
                <a:gd name="T42" fmla="*/ 0 w 285"/>
                <a:gd name="T43" fmla="*/ 0 h 262"/>
                <a:gd name="T44" fmla="*/ 0 w 285"/>
                <a:gd name="T45" fmla="*/ 0 h 262"/>
                <a:gd name="T46" fmla="*/ 0 w 285"/>
                <a:gd name="T47" fmla="*/ 0 h 262"/>
                <a:gd name="T48" fmla="*/ 0 w 285"/>
                <a:gd name="T49" fmla="*/ 0 h 262"/>
                <a:gd name="T50" fmla="*/ 0 w 285"/>
                <a:gd name="T51" fmla="*/ 0 h 262"/>
                <a:gd name="T52" fmla="*/ 0 w 285"/>
                <a:gd name="T53" fmla="*/ 0 h 262"/>
                <a:gd name="T54" fmla="*/ 0 w 285"/>
                <a:gd name="T55" fmla="*/ 0 h 262"/>
                <a:gd name="T56" fmla="*/ 0 w 285"/>
                <a:gd name="T57" fmla="*/ 0 h 262"/>
                <a:gd name="T58" fmla="*/ 0 w 285"/>
                <a:gd name="T59" fmla="*/ 0 h 262"/>
                <a:gd name="T60" fmla="*/ 0 w 285"/>
                <a:gd name="T61" fmla="*/ 0 h 262"/>
                <a:gd name="T62" fmla="*/ 0 w 285"/>
                <a:gd name="T63" fmla="*/ 0 h 262"/>
                <a:gd name="T64" fmla="*/ 0 w 285"/>
                <a:gd name="T65" fmla="*/ 0 h 262"/>
                <a:gd name="T66" fmla="*/ 0 w 285"/>
                <a:gd name="T67" fmla="*/ 0 h 262"/>
                <a:gd name="T68" fmla="*/ 0 w 285"/>
                <a:gd name="T69" fmla="*/ 0 h 262"/>
                <a:gd name="T70" fmla="*/ 0 w 285"/>
                <a:gd name="T71" fmla="*/ 0 h 262"/>
                <a:gd name="T72" fmla="*/ 0 w 285"/>
                <a:gd name="T73" fmla="*/ 0 h 262"/>
                <a:gd name="T74" fmla="*/ 0 w 285"/>
                <a:gd name="T75" fmla="*/ 0 h 262"/>
                <a:gd name="T76" fmla="*/ 0 w 285"/>
                <a:gd name="T77" fmla="*/ 0 h 262"/>
                <a:gd name="T78" fmla="*/ 0 w 285"/>
                <a:gd name="T79" fmla="*/ 0 h 262"/>
                <a:gd name="T80" fmla="*/ 0 w 285"/>
                <a:gd name="T81" fmla="*/ 0 h 262"/>
                <a:gd name="T82" fmla="*/ 0 w 285"/>
                <a:gd name="T83" fmla="*/ 0 h 262"/>
                <a:gd name="T84" fmla="*/ 0 w 285"/>
                <a:gd name="T85" fmla="*/ 0 h 262"/>
                <a:gd name="T86" fmla="*/ 0 w 285"/>
                <a:gd name="T87" fmla="*/ 0 h 262"/>
                <a:gd name="T88" fmla="*/ 0 w 285"/>
                <a:gd name="T89" fmla="*/ 0 h 262"/>
                <a:gd name="T90" fmla="*/ 0 w 285"/>
                <a:gd name="T91" fmla="*/ 0 h 262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85"/>
                <a:gd name="T139" fmla="*/ 0 h 262"/>
                <a:gd name="T140" fmla="*/ 285 w 285"/>
                <a:gd name="T141" fmla="*/ 262 h 262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85" h="262">
                  <a:moveTo>
                    <a:pt x="224" y="7"/>
                  </a:moveTo>
                  <a:lnTo>
                    <a:pt x="228" y="11"/>
                  </a:lnTo>
                  <a:lnTo>
                    <a:pt x="226" y="19"/>
                  </a:lnTo>
                  <a:lnTo>
                    <a:pt x="221" y="24"/>
                  </a:lnTo>
                  <a:lnTo>
                    <a:pt x="211" y="28"/>
                  </a:lnTo>
                  <a:lnTo>
                    <a:pt x="196" y="28"/>
                  </a:lnTo>
                  <a:lnTo>
                    <a:pt x="181" y="30"/>
                  </a:lnTo>
                  <a:lnTo>
                    <a:pt x="166" y="32"/>
                  </a:lnTo>
                  <a:lnTo>
                    <a:pt x="150" y="34"/>
                  </a:lnTo>
                  <a:lnTo>
                    <a:pt x="133" y="38"/>
                  </a:lnTo>
                  <a:lnTo>
                    <a:pt x="118" y="41"/>
                  </a:lnTo>
                  <a:lnTo>
                    <a:pt x="101" y="45"/>
                  </a:lnTo>
                  <a:lnTo>
                    <a:pt x="88" y="51"/>
                  </a:lnTo>
                  <a:lnTo>
                    <a:pt x="72" y="57"/>
                  </a:lnTo>
                  <a:lnTo>
                    <a:pt x="61" y="66"/>
                  </a:lnTo>
                  <a:lnTo>
                    <a:pt x="48" y="76"/>
                  </a:lnTo>
                  <a:lnTo>
                    <a:pt x="40" y="89"/>
                  </a:lnTo>
                  <a:lnTo>
                    <a:pt x="31" y="100"/>
                  </a:lnTo>
                  <a:lnTo>
                    <a:pt x="27" y="117"/>
                  </a:lnTo>
                  <a:lnTo>
                    <a:pt x="23" y="133"/>
                  </a:lnTo>
                  <a:lnTo>
                    <a:pt x="25" y="154"/>
                  </a:lnTo>
                  <a:lnTo>
                    <a:pt x="25" y="173"/>
                  </a:lnTo>
                  <a:lnTo>
                    <a:pt x="33" y="192"/>
                  </a:lnTo>
                  <a:lnTo>
                    <a:pt x="42" y="205"/>
                  </a:lnTo>
                  <a:lnTo>
                    <a:pt x="57" y="216"/>
                  </a:lnTo>
                  <a:lnTo>
                    <a:pt x="71" y="224"/>
                  </a:lnTo>
                  <a:lnTo>
                    <a:pt x="91" y="230"/>
                  </a:lnTo>
                  <a:lnTo>
                    <a:pt x="110" y="233"/>
                  </a:lnTo>
                  <a:lnTo>
                    <a:pt x="133" y="233"/>
                  </a:lnTo>
                  <a:lnTo>
                    <a:pt x="150" y="230"/>
                  </a:lnTo>
                  <a:lnTo>
                    <a:pt x="171" y="226"/>
                  </a:lnTo>
                  <a:lnTo>
                    <a:pt x="188" y="216"/>
                  </a:lnTo>
                  <a:lnTo>
                    <a:pt x="205" y="207"/>
                  </a:lnTo>
                  <a:lnTo>
                    <a:pt x="217" y="192"/>
                  </a:lnTo>
                  <a:lnTo>
                    <a:pt x="226" y="176"/>
                  </a:lnTo>
                  <a:lnTo>
                    <a:pt x="230" y="157"/>
                  </a:lnTo>
                  <a:lnTo>
                    <a:pt x="230" y="136"/>
                  </a:lnTo>
                  <a:lnTo>
                    <a:pt x="224" y="129"/>
                  </a:lnTo>
                  <a:lnTo>
                    <a:pt x="221" y="125"/>
                  </a:lnTo>
                  <a:lnTo>
                    <a:pt x="215" y="117"/>
                  </a:lnTo>
                  <a:lnTo>
                    <a:pt x="211" y="112"/>
                  </a:lnTo>
                  <a:lnTo>
                    <a:pt x="202" y="110"/>
                  </a:lnTo>
                  <a:lnTo>
                    <a:pt x="198" y="108"/>
                  </a:lnTo>
                  <a:lnTo>
                    <a:pt x="192" y="108"/>
                  </a:lnTo>
                  <a:lnTo>
                    <a:pt x="190" y="110"/>
                  </a:lnTo>
                  <a:lnTo>
                    <a:pt x="183" y="112"/>
                  </a:lnTo>
                  <a:lnTo>
                    <a:pt x="173" y="115"/>
                  </a:lnTo>
                  <a:lnTo>
                    <a:pt x="173" y="121"/>
                  </a:lnTo>
                  <a:lnTo>
                    <a:pt x="179" y="127"/>
                  </a:lnTo>
                  <a:lnTo>
                    <a:pt x="181" y="131"/>
                  </a:lnTo>
                  <a:lnTo>
                    <a:pt x="183" y="136"/>
                  </a:lnTo>
                  <a:lnTo>
                    <a:pt x="181" y="144"/>
                  </a:lnTo>
                  <a:lnTo>
                    <a:pt x="177" y="154"/>
                  </a:lnTo>
                  <a:lnTo>
                    <a:pt x="166" y="159"/>
                  </a:lnTo>
                  <a:lnTo>
                    <a:pt x="156" y="163"/>
                  </a:lnTo>
                  <a:lnTo>
                    <a:pt x="148" y="165"/>
                  </a:lnTo>
                  <a:lnTo>
                    <a:pt x="143" y="169"/>
                  </a:lnTo>
                  <a:lnTo>
                    <a:pt x="133" y="169"/>
                  </a:lnTo>
                  <a:lnTo>
                    <a:pt x="128" y="165"/>
                  </a:lnTo>
                  <a:lnTo>
                    <a:pt x="122" y="159"/>
                  </a:lnTo>
                  <a:lnTo>
                    <a:pt x="118" y="154"/>
                  </a:lnTo>
                  <a:lnTo>
                    <a:pt x="112" y="150"/>
                  </a:lnTo>
                  <a:lnTo>
                    <a:pt x="112" y="144"/>
                  </a:lnTo>
                  <a:lnTo>
                    <a:pt x="110" y="135"/>
                  </a:lnTo>
                  <a:lnTo>
                    <a:pt x="112" y="127"/>
                  </a:lnTo>
                  <a:lnTo>
                    <a:pt x="114" y="119"/>
                  </a:lnTo>
                  <a:lnTo>
                    <a:pt x="120" y="112"/>
                  </a:lnTo>
                  <a:lnTo>
                    <a:pt x="131" y="98"/>
                  </a:lnTo>
                  <a:lnTo>
                    <a:pt x="145" y="89"/>
                  </a:lnTo>
                  <a:lnTo>
                    <a:pt x="148" y="85"/>
                  </a:lnTo>
                  <a:lnTo>
                    <a:pt x="156" y="81"/>
                  </a:lnTo>
                  <a:lnTo>
                    <a:pt x="164" y="79"/>
                  </a:lnTo>
                  <a:lnTo>
                    <a:pt x="171" y="79"/>
                  </a:lnTo>
                  <a:lnTo>
                    <a:pt x="179" y="76"/>
                  </a:lnTo>
                  <a:lnTo>
                    <a:pt x="186" y="76"/>
                  </a:lnTo>
                  <a:lnTo>
                    <a:pt x="192" y="76"/>
                  </a:lnTo>
                  <a:lnTo>
                    <a:pt x="202" y="77"/>
                  </a:lnTo>
                  <a:lnTo>
                    <a:pt x="219" y="83"/>
                  </a:lnTo>
                  <a:lnTo>
                    <a:pt x="236" y="93"/>
                  </a:lnTo>
                  <a:lnTo>
                    <a:pt x="249" y="102"/>
                  </a:lnTo>
                  <a:lnTo>
                    <a:pt x="263" y="117"/>
                  </a:lnTo>
                  <a:lnTo>
                    <a:pt x="270" y="133"/>
                  </a:lnTo>
                  <a:lnTo>
                    <a:pt x="278" y="150"/>
                  </a:lnTo>
                  <a:lnTo>
                    <a:pt x="282" y="165"/>
                  </a:lnTo>
                  <a:lnTo>
                    <a:pt x="285" y="182"/>
                  </a:lnTo>
                  <a:lnTo>
                    <a:pt x="285" y="197"/>
                  </a:lnTo>
                  <a:lnTo>
                    <a:pt x="283" y="212"/>
                  </a:lnTo>
                  <a:lnTo>
                    <a:pt x="278" y="226"/>
                  </a:lnTo>
                  <a:lnTo>
                    <a:pt x="272" y="239"/>
                  </a:lnTo>
                  <a:lnTo>
                    <a:pt x="263" y="249"/>
                  </a:lnTo>
                  <a:lnTo>
                    <a:pt x="251" y="254"/>
                  </a:lnTo>
                  <a:lnTo>
                    <a:pt x="236" y="258"/>
                  </a:lnTo>
                  <a:lnTo>
                    <a:pt x="221" y="258"/>
                  </a:lnTo>
                  <a:lnTo>
                    <a:pt x="215" y="258"/>
                  </a:lnTo>
                  <a:lnTo>
                    <a:pt x="207" y="258"/>
                  </a:lnTo>
                  <a:lnTo>
                    <a:pt x="200" y="260"/>
                  </a:lnTo>
                  <a:lnTo>
                    <a:pt x="192" y="262"/>
                  </a:lnTo>
                  <a:lnTo>
                    <a:pt x="185" y="262"/>
                  </a:lnTo>
                  <a:lnTo>
                    <a:pt x="177" y="262"/>
                  </a:lnTo>
                  <a:lnTo>
                    <a:pt x="169" y="262"/>
                  </a:lnTo>
                  <a:lnTo>
                    <a:pt x="162" y="262"/>
                  </a:lnTo>
                  <a:lnTo>
                    <a:pt x="154" y="262"/>
                  </a:lnTo>
                  <a:lnTo>
                    <a:pt x="147" y="262"/>
                  </a:lnTo>
                  <a:lnTo>
                    <a:pt x="137" y="262"/>
                  </a:lnTo>
                  <a:lnTo>
                    <a:pt x="129" y="262"/>
                  </a:lnTo>
                  <a:lnTo>
                    <a:pt x="122" y="260"/>
                  </a:lnTo>
                  <a:lnTo>
                    <a:pt x="112" y="260"/>
                  </a:lnTo>
                  <a:lnTo>
                    <a:pt x="107" y="260"/>
                  </a:lnTo>
                  <a:lnTo>
                    <a:pt x="101" y="260"/>
                  </a:lnTo>
                  <a:lnTo>
                    <a:pt x="74" y="254"/>
                  </a:lnTo>
                  <a:lnTo>
                    <a:pt x="53" y="247"/>
                  </a:lnTo>
                  <a:lnTo>
                    <a:pt x="34" y="233"/>
                  </a:lnTo>
                  <a:lnTo>
                    <a:pt x="21" y="216"/>
                  </a:lnTo>
                  <a:lnTo>
                    <a:pt x="10" y="197"/>
                  </a:lnTo>
                  <a:lnTo>
                    <a:pt x="2" y="178"/>
                  </a:lnTo>
                  <a:lnTo>
                    <a:pt x="0" y="155"/>
                  </a:lnTo>
                  <a:lnTo>
                    <a:pt x="2" y="135"/>
                  </a:lnTo>
                  <a:lnTo>
                    <a:pt x="4" y="112"/>
                  </a:lnTo>
                  <a:lnTo>
                    <a:pt x="12" y="89"/>
                  </a:lnTo>
                  <a:lnTo>
                    <a:pt x="21" y="70"/>
                  </a:lnTo>
                  <a:lnTo>
                    <a:pt x="36" y="53"/>
                  </a:lnTo>
                  <a:lnTo>
                    <a:pt x="53" y="38"/>
                  </a:lnTo>
                  <a:lnTo>
                    <a:pt x="72" y="28"/>
                  </a:lnTo>
                  <a:lnTo>
                    <a:pt x="95" y="22"/>
                  </a:lnTo>
                  <a:lnTo>
                    <a:pt x="122" y="22"/>
                  </a:lnTo>
                  <a:lnTo>
                    <a:pt x="128" y="20"/>
                  </a:lnTo>
                  <a:lnTo>
                    <a:pt x="137" y="17"/>
                  </a:lnTo>
                  <a:lnTo>
                    <a:pt x="148" y="11"/>
                  </a:lnTo>
                  <a:lnTo>
                    <a:pt x="160" y="7"/>
                  </a:lnTo>
                  <a:lnTo>
                    <a:pt x="166" y="3"/>
                  </a:lnTo>
                  <a:lnTo>
                    <a:pt x="173" y="1"/>
                  </a:lnTo>
                  <a:lnTo>
                    <a:pt x="181" y="0"/>
                  </a:lnTo>
                  <a:lnTo>
                    <a:pt x="188" y="0"/>
                  </a:lnTo>
                  <a:lnTo>
                    <a:pt x="198" y="0"/>
                  </a:lnTo>
                  <a:lnTo>
                    <a:pt x="205" y="0"/>
                  </a:lnTo>
                  <a:lnTo>
                    <a:pt x="213" y="3"/>
                  </a:lnTo>
                  <a:lnTo>
                    <a:pt x="224" y="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0" name="Freeform 67">
              <a:extLst>
                <a:ext uri="{FF2B5EF4-FFF2-40B4-BE49-F238E27FC236}">
                  <a16:creationId xmlns:a16="http://schemas.microsoft.com/office/drawing/2014/main" id="{AF4DFD08-A288-DF50-967F-635A51FB91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30" y="1357"/>
              <a:ext cx="98" cy="38"/>
            </a:xfrm>
            <a:custGeom>
              <a:avLst/>
              <a:gdLst>
                <a:gd name="T0" fmla="*/ 0 w 321"/>
                <a:gd name="T1" fmla="*/ 0 h 135"/>
                <a:gd name="T2" fmla="*/ 0 w 321"/>
                <a:gd name="T3" fmla="*/ 0 h 135"/>
                <a:gd name="T4" fmla="*/ 0 w 321"/>
                <a:gd name="T5" fmla="*/ 0 h 135"/>
                <a:gd name="T6" fmla="*/ 0 w 321"/>
                <a:gd name="T7" fmla="*/ 0 h 135"/>
                <a:gd name="T8" fmla="*/ 0 w 321"/>
                <a:gd name="T9" fmla="*/ 0 h 135"/>
                <a:gd name="T10" fmla="*/ 0 w 321"/>
                <a:gd name="T11" fmla="*/ 0 h 135"/>
                <a:gd name="T12" fmla="*/ 0 w 321"/>
                <a:gd name="T13" fmla="*/ 0 h 135"/>
                <a:gd name="T14" fmla="*/ 0 w 321"/>
                <a:gd name="T15" fmla="*/ 0 h 135"/>
                <a:gd name="T16" fmla="*/ 0 w 321"/>
                <a:gd name="T17" fmla="*/ 0 h 135"/>
                <a:gd name="T18" fmla="*/ 0 w 321"/>
                <a:gd name="T19" fmla="*/ 0 h 135"/>
                <a:gd name="T20" fmla="*/ 0 w 321"/>
                <a:gd name="T21" fmla="*/ 0 h 135"/>
                <a:gd name="T22" fmla="*/ 0 w 321"/>
                <a:gd name="T23" fmla="*/ 0 h 135"/>
                <a:gd name="T24" fmla="*/ 0 w 321"/>
                <a:gd name="T25" fmla="*/ 0 h 135"/>
                <a:gd name="T26" fmla="*/ 0 w 321"/>
                <a:gd name="T27" fmla="*/ 0 h 135"/>
                <a:gd name="T28" fmla="*/ 0 w 321"/>
                <a:gd name="T29" fmla="*/ 0 h 135"/>
                <a:gd name="T30" fmla="*/ 0 w 321"/>
                <a:gd name="T31" fmla="*/ 0 h 135"/>
                <a:gd name="T32" fmla="*/ 0 w 321"/>
                <a:gd name="T33" fmla="*/ 0 h 135"/>
                <a:gd name="T34" fmla="*/ 0 w 321"/>
                <a:gd name="T35" fmla="*/ 0 h 135"/>
                <a:gd name="T36" fmla="*/ 0 w 321"/>
                <a:gd name="T37" fmla="*/ 0 h 135"/>
                <a:gd name="T38" fmla="*/ 0 w 321"/>
                <a:gd name="T39" fmla="*/ 0 h 135"/>
                <a:gd name="T40" fmla="*/ 0 w 321"/>
                <a:gd name="T41" fmla="*/ 0 h 135"/>
                <a:gd name="T42" fmla="*/ 0 w 321"/>
                <a:gd name="T43" fmla="*/ 0 h 135"/>
                <a:gd name="T44" fmla="*/ 0 w 321"/>
                <a:gd name="T45" fmla="*/ 0 h 135"/>
                <a:gd name="T46" fmla="*/ 0 w 321"/>
                <a:gd name="T47" fmla="*/ 0 h 135"/>
                <a:gd name="T48" fmla="*/ 0 w 321"/>
                <a:gd name="T49" fmla="*/ 0 h 135"/>
                <a:gd name="T50" fmla="*/ 0 w 321"/>
                <a:gd name="T51" fmla="*/ 0 h 135"/>
                <a:gd name="T52" fmla="*/ 0 w 321"/>
                <a:gd name="T53" fmla="*/ 0 h 135"/>
                <a:gd name="T54" fmla="*/ 0 w 321"/>
                <a:gd name="T55" fmla="*/ 0 h 135"/>
                <a:gd name="T56" fmla="*/ 0 w 321"/>
                <a:gd name="T57" fmla="*/ 0 h 135"/>
                <a:gd name="T58" fmla="*/ 0 w 321"/>
                <a:gd name="T59" fmla="*/ 0 h 135"/>
                <a:gd name="T60" fmla="*/ 0 w 321"/>
                <a:gd name="T61" fmla="*/ 0 h 135"/>
                <a:gd name="T62" fmla="*/ 0 w 321"/>
                <a:gd name="T63" fmla="*/ 0 h 135"/>
                <a:gd name="T64" fmla="*/ 0 w 321"/>
                <a:gd name="T65" fmla="*/ 0 h 135"/>
                <a:gd name="T66" fmla="*/ 0 w 321"/>
                <a:gd name="T67" fmla="*/ 0 h 135"/>
                <a:gd name="T68" fmla="*/ 0 w 321"/>
                <a:gd name="T69" fmla="*/ 0 h 135"/>
                <a:gd name="T70" fmla="*/ 0 w 321"/>
                <a:gd name="T71" fmla="*/ 0 h 135"/>
                <a:gd name="T72" fmla="*/ 0 w 321"/>
                <a:gd name="T73" fmla="*/ 0 h 135"/>
                <a:gd name="T74" fmla="*/ 0 w 321"/>
                <a:gd name="T75" fmla="*/ 0 h 135"/>
                <a:gd name="T76" fmla="*/ 0 w 321"/>
                <a:gd name="T77" fmla="*/ 0 h 135"/>
                <a:gd name="T78" fmla="*/ 0 w 321"/>
                <a:gd name="T79" fmla="*/ 0 h 135"/>
                <a:gd name="T80" fmla="*/ 0 w 321"/>
                <a:gd name="T81" fmla="*/ 0 h 135"/>
                <a:gd name="T82" fmla="*/ 0 w 321"/>
                <a:gd name="T83" fmla="*/ 0 h 135"/>
                <a:gd name="T84" fmla="*/ 0 w 321"/>
                <a:gd name="T85" fmla="*/ 0 h 135"/>
                <a:gd name="T86" fmla="*/ 0 w 321"/>
                <a:gd name="T87" fmla="*/ 0 h 135"/>
                <a:gd name="T88" fmla="*/ 0 w 321"/>
                <a:gd name="T89" fmla="*/ 0 h 135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321"/>
                <a:gd name="T136" fmla="*/ 0 h 135"/>
                <a:gd name="T137" fmla="*/ 321 w 321"/>
                <a:gd name="T138" fmla="*/ 135 h 135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321" h="135">
                  <a:moveTo>
                    <a:pt x="0" y="0"/>
                  </a:moveTo>
                  <a:lnTo>
                    <a:pt x="19" y="0"/>
                  </a:lnTo>
                  <a:lnTo>
                    <a:pt x="39" y="6"/>
                  </a:lnTo>
                  <a:lnTo>
                    <a:pt x="58" y="11"/>
                  </a:lnTo>
                  <a:lnTo>
                    <a:pt x="77" y="21"/>
                  </a:lnTo>
                  <a:lnTo>
                    <a:pt x="95" y="30"/>
                  </a:lnTo>
                  <a:lnTo>
                    <a:pt x="114" y="42"/>
                  </a:lnTo>
                  <a:lnTo>
                    <a:pt x="131" y="53"/>
                  </a:lnTo>
                  <a:lnTo>
                    <a:pt x="150" y="67"/>
                  </a:lnTo>
                  <a:lnTo>
                    <a:pt x="167" y="78"/>
                  </a:lnTo>
                  <a:lnTo>
                    <a:pt x="186" y="89"/>
                  </a:lnTo>
                  <a:lnTo>
                    <a:pt x="205" y="99"/>
                  </a:lnTo>
                  <a:lnTo>
                    <a:pt x="224" y="108"/>
                  </a:lnTo>
                  <a:lnTo>
                    <a:pt x="243" y="116"/>
                  </a:lnTo>
                  <a:lnTo>
                    <a:pt x="266" y="120"/>
                  </a:lnTo>
                  <a:lnTo>
                    <a:pt x="285" y="122"/>
                  </a:lnTo>
                  <a:lnTo>
                    <a:pt x="309" y="120"/>
                  </a:lnTo>
                  <a:lnTo>
                    <a:pt x="315" y="127"/>
                  </a:lnTo>
                  <a:lnTo>
                    <a:pt x="321" y="135"/>
                  </a:lnTo>
                  <a:lnTo>
                    <a:pt x="315" y="135"/>
                  </a:lnTo>
                  <a:lnTo>
                    <a:pt x="307" y="135"/>
                  </a:lnTo>
                  <a:lnTo>
                    <a:pt x="300" y="135"/>
                  </a:lnTo>
                  <a:lnTo>
                    <a:pt x="292" y="135"/>
                  </a:lnTo>
                  <a:lnTo>
                    <a:pt x="283" y="135"/>
                  </a:lnTo>
                  <a:lnTo>
                    <a:pt x="275" y="135"/>
                  </a:lnTo>
                  <a:lnTo>
                    <a:pt x="266" y="135"/>
                  </a:lnTo>
                  <a:lnTo>
                    <a:pt x="262" y="135"/>
                  </a:lnTo>
                  <a:lnTo>
                    <a:pt x="243" y="133"/>
                  </a:lnTo>
                  <a:lnTo>
                    <a:pt x="224" y="131"/>
                  </a:lnTo>
                  <a:lnTo>
                    <a:pt x="207" y="127"/>
                  </a:lnTo>
                  <a:lnTo>
                    <a:pt x="191" y="122"/>
                  </a:lnTo>
                  <a:lnTo>
                    <a:pt x="174" y="116"/>
                  </a:lnTo>
                  <a:lnTo>
                    <a:pt x="157" y="108"/>
                  </a:lnTo>
                  <a:lnTo>
                    <a:pt x="142" y="101"/>
                  </a:lnTo>
                  <a:lnTo>
                    <a:pt x="127" y="93"/>
                  </a:lnTo>
                  <a:lnTo>
                    <a:pt x="112" y="84"/>
                  </a:lnTo>
                  <a:lnTo>
                    <a:pt x="95" y="76"/>
                  </a:lnTo>
                  <a:lnTo>
                    <a:pt x="79" y="67"/>
                  </a:lnTo>
                  <a:lnTo>
                    <a:pt x="64" y="57"/>
                  </a:lnTo>
                  <a:lnTo>
                    <a:pt x="47" y="48"/>
                  </a:lnTo>
                  <a:lnTo>
                    <a:pt x="32" y="40"/>
                  </a:lnTo>
                  <a:lnTo>
                    <a:pt x="15" y="32"/>
                  </a:lnTo>
                  <a:lnTo>
                    <a:pt x="0" y="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1" name="Freeform 68">
              <a:extLst>
                <a:ext uri="{FF2B5EF4-FFF2-40B4-BE49-F238E27FC236}">
                  <a16:creationId xmlns:a16="http://schemas.microsoft.com/office/drawing/2014/main" id="{88D0183D-25FF-D086-AE10-099016FD91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80" y="1361"/>
              <a:ext cx="48" cy="23"/>
            </a:xfrm>
            <a:custGeom>
              <a:avLst/>
              <a:gdLst>
                <a:gd name="T0" fmla="*/ 0 w 156"/>
                <a:gd name="T1" fmla="*/ 0 h 82"/>
                <a:gd name="T2" fmla="*/ 0 w 156"/>
                <a:gd name="T3" fmla="*/ 0 h 82"/>
                <a:gd name="T4" fmla="*/ 0 w 156"/>
                <a:gd name="T5" fmla="*/ 0 h 82"/>
                <a:gd name="T6" fmla="*/ 0 w 156"/>
                <a:gd name="T7" fmla="*/ 0 h 82"/>
                <a:gd name="T8" fmla="*/ 0 w 156"/>
                <a:gd name="T9" fmla="*/ 0 h 82"/>
                <a:gd name="T10" fmla="*/ 0 w 156"/>
                <a:gd name="T11" fmla="*/ 0 h 82"/>
                <a:gd name="T12" fmla="*/ 0 w 156"/>
                <a:gd name="T13" fmla="*/ 0 h 82"/>
                <a:gd name="T14" fmla="*/ 0 w 156"/>
                <a:gd name="T15" fmla="*/ 0 h 82"/>
                <a:gd name="T16" fmla="*/ 0 w 156"/>
                <a:gd name="T17" fmla="*/ 0 h 82"/>
                <a:gd name="T18" fmla="*/ 0 w 156"/>
                <a:gd name="T19" fmla="*/ 0 h 82"/>
                <a:gd name="T20" fmla="*/ 0 w 156"/>
                <a:gd name="T21" fmla="*/ 0 h 82"/>
                <a:gd name="T22" fmla="*/ 0 w 156"/>
                <a:gd name="T23" fmla="*/ 0 h 82"/>
                <a:gd name="T24" fmla="*/ 0 w 156"/>
                <a:gd name="T25" fmla="*/ 0 h 82"/>
                <a:gd name="T26" fmla="*/ 0 w 156"/>
                <a:gd name="T27" fmla="*/ 0 h 82"/>
                <a:gd name="T28" fmla="*/ 0 w 156"/>
                <a:gd name="T29" fmla="*/ 0 h 82"/>
                <a:gd name="T30" fmla="*/ 0 w 156"/>
                <a:gd name="T31" fmla="*/ 0 h 82"/>
                <a:gd name="T32" fmla="*/ 0 w 156"/>
                <a:gd name="T33" fmla="*/ 0 h 82"/>
                <a:gd name="T34" fmla="*/ 0 w 156"/>
                <a:gd name="T35" fmla="*/ 0 h 82"/>
                <a:gd name="T36" fmla="*/ 0 w 156"/>
                <a:gd name="T37" fmla="*/ 0 h 82"/>
                <a:gd name="T38" fmla="*/ 0 w 156"/>
                <a:gd name="T39" fmla="*/ 0 h 82"/>
                <a:gd name="T40" fmla="*/ 0 w 156"/>
                <a:gd name="T41" fmla="*/ 0 h 82"/>
                <a:gd name="T42" fmla="*/ 0 w 156"/>
                <a:gd name="T43" fmla="*/ 0 h 82"/>
                <a:gd name="T44" fmla="*/ 0 w 156"/>
                <a:gd name="T45" fmla="*/ 0 h 82"/>
                <a:gd name="T46" fmla="*/ 0 w 156"/>
                <a:gd name="T47" fmla="*/ 0 h 82"/>
                <a:gd name="T48" fmla="*/ 0 w 156"/>
                <a:gd name="T49" fmla="*/ 0 h 82"/>
                <a:gd name="T50" fmla="*/ 0 w 156"/>
                <a:gd name="T51" fmla="*/ 0 h 82"/>
                <a:gd name="T52" fmla="*/ 0 w 156"/>
                <a:gd name="T53" fmla="*/ 0 h 82"/>
                <a:gd name="T54" fmla="*/ 0 w 156"/>
                <a:gd name="T55" fmla="*/ 0 h 82"/>
                <a:gd name="T56" fmla="*/ 0 w 156"/>
                <a:gd name="T57" fmla="*/ 0 h 82"/>
                <a:gd name="T58" fmla="*/ 0 w 156"/>
                <a:gd name="T59" fmla="*/ 0 h 82"/>
                <a:gd name="T60" fmla="*/ 0 w 156"/>
                <a:gd name="T61" fmla="*/ 0 h 82"/>
                <a:gd name="T62" fmla="*/ 0 w 156"/>
                <a:gd name="T63" fmla="*/ 0 h 82"/>
                <a:gd name="T64" fmla="*/ 0 w 156"/>
                <a:gd name="T65" fmla="*/ 0 h 82"/>
                <a:gd name="T66" fmla="*/ 0 w 156"/>
                <a:gd name="T67" fmla="*/ 0 h 82"/>
                <a:gd name="T68" fmla="*/ 0 w 156"/>
                <a:gd name="T69" fmla="*/ 0 h 82"/>
                <a:gd name="T70" fmla="*/ 0 w 156"/>
                <a:gd name="T71" fmla="*/ 0 h 82"/>
                <a:gd name="T72" fmla="*/ 0 w 156"/>
                <a:gd name="T73" fmla="*/ 0 h 82"/>
                <a:gd name="T74" fmla="*/ 0 w 156"/>
                <a:gd name="T75" fmla="*/ 0 h 82"/>
                <a:gd name="T76" fmla="*/ 0 w 156"/>
                <a:gd name="T77" fmla="*/ 0 h 82"/>
                <a:gd name="T78" fmla="*/ 0 w 156"/>
                <a:gd name="T79" fmla="*/ 0 h 82"/>
                <a:gd name="T80" fmla="*/ 0 w 156"/>
                <a:gd name="T81" fmla="*/ 0 h 82"/>
                <a:gd name="T82" fmla="*/ 0 w 156"/>
                <a:gd name="T83" fmla="*/ 0 h 82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156"/>
                <a:gd name="T127" fmla="*/ 0 h 82"/>
                <a:gd name="T128" fmla="*/ 156 w 156"/>
                <a:gd name="T129" fmla="*/ 82 h 82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156" h="82">
                  <a:moveTo>
                    <a:pt x="4" y="0"/>
                  </a:moveTo>
                  <a:lnTo>
                    <a:pt x="9" y="6"/>
                  </a:lnTo>
                  <a:lnTo>
                    <a:pt x="17" y="10"/>
                  </a:lnTo>
                  <a:lnTo>
                    <a:pt x="26" y="16"/>
                  </a:lnTo>
                  <a:lnTo>
                    <a:pt x="36" y="19"/>
                  </a:lnTo>
                  <a:lnTo>
                    <a:pt x="44" y="19"/>
                  </a:lnTo>
                  <a:lnTo>
                    <a:pt x="53" y="23"/>
                  </a:lnTo>
                  <a:lnTo>
                    <a:pt x="63" y="23"/>
                  </a:lnTo>
                  <a:lnTo>
                    <a:pt x="76" y="23"/>
                  </a:lnTo>
                  <a:lnTo>
                    <a:pt x="85" y="19"/>
                  </a:lnTo>
                  <a:lnTo>
                    <a:pt x="97" y="19"/>
                  </a:lnTo>
                  <a:lnTo>
                    <a:pt x="108" y="16"/>
                  </a:lnTo>
                  <a:lnTo>
                    <a:pt x="120" y="16"/>
                  </a:lnTo>
                  <a:lnTo>
                    <a:pt x="129" y="10"/>
                  </a:lnTo>
                  <a:lnTo>
                    <a:pt x="139" y="6"/>
                  </a:lnTo>
                  <a:lnTo>
                    <a:pt x="146" y="2"/>
                  </a:lnTo>
                  <a:lnTo>
                    <a:pt x="156" y="0"/>
                  </a:lnTo>
                  <a:lnTo>
                    <a:pt x="156" y="10"/>
                  </a:lnTo>
                  <a:lnTo>
                    <a:pt x="156" y="21"/>
                  </a:lnTo>
                  <a:lnTo>
                    <a:pt x="154" y="35"/>
                  </a:lnTo>
                  <a:lnTo>
                    <a:pt x="152" y="48"/>
                  </a:lnTo>
                  <a:lnTo>
                    <a:pt x="146" y="57"/>
                  </a:lnTo>
                  <a:lnTo>
                    <a:pt x="139" y="71"/>
                  </a:lnTo>
                  <a:lnTo>
                    <a:pt x="129" y="73"/>
                  </a:lnTo>
                  <a:lnTo>
                    <a:pt x="123" y="76"/>
                  </a:lnTo>
                  <a:lnTo>
                    <a:pt x="114" y="80"/>
                  </a:lnTo>
                  <a:lnTo>
                    <a:pt x="104" y="82"/>
                  </a:lnTo>
                  <a:lnTo>
                    <a:pt x="95" y="80"/>
                  </a:lnTo>
                  <a:lnTo>
                    <a:pt x="87" y="80"/>
                  </a:lnTo>
                  <a:lnTo>
                    <a:pt x="78" y="76"/>
                  </a:lnTo>
                  <a:lnTo>
                    <a:pt x="70" y="74"/>
                  </a:lnTo>
                  <a:lnTo>
                    <a:pt x="59" y="69"/>
                  </a:lnTo>
                  <a:lnTo>
                    <a:pt x="51" y="65"/>
                  </a:lnTo>
                  <a:lnTo>
                    <a:pt x="42" y="59"/>
                  </a:lnTo>
                  <a:lnTo>
                    <a:pt x="34" y="54"/>
                  </a:lnTo>
                  <a:lnTo>
                    <a:pt x="25" y="48"/>
                  </a:lnTo>
                  <a:lnTo>
                    <a:pt x="17" y="40"/>
                  </a:lnTo>
                  <a:lnTo>
                    <a:pt x="11" y="35"/>
                  </a:lnTo>
                  <a:lnTo>
                    <a:pt x="7" y="27"/>
                  </a:lnTo>
                  <a:lnTo>
                    <a:pt x="0" y="12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2" name="Freeform 69">
              <a:extLst>
                <a:ext uri="{FF2B5EF4-FFF2-40B4-BE49-F238E27FC236}">
                  <a16:creationId xmlns:a16="http://schemas.microsoft.com/office/drawing/2014/main" id="{E3F3A54E-E2E0-DFC0-BDE0-BC8C835567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28" y="1376"/>
              <a:ext cx="19" cy="33"/>
            </a:xfrm>
            <a:custGeom>
              <a:avLst/>
              <a:gdLst>
                <a:gd name="T0" fmla="*/ 0 w 62"/>
                <a:gd name="T1" fmla="*/ 0 h 117"/>
                <a:gd name="T2" fmla="*/ 0 w 62"/>
                <a:gd name="T3" fmla="*/ 0 h 117"/>
                <a:gd name="T4" fmla="*/ 0 w 62"/>
                <a:gd name="T5" fmla="*/ 0 h 117"/>
                <a:gd name="T6" fmla="*/ 0 w 62"/>
                <a:gd name="T7" fmla="*/ 0 h 117"/>
                <a:gd name="T8" fmla="*/ 0 w 62"/>
                <a:gd name="T9" fmla="*/ 0 h 117"/>
                <a:gd name="T10" fmla="*/ 0 w 62"/>
                <a:gd name="T11" fmla="*/ 0 h 117"/>
                <a:gd name="T12" fmla="*/ 0 w 62"/>
                <a:gd name="T13" fmla="*/ 0 h 117"/>
                <a:gd name="T14" fmla="*/ 0 w 62"/>
                <a:gd name="T15" fmla="*/ 0 h 117"/>
                <a:gd name="T16" fmla="*/ 0 w 62"/>
                <a:gd name="T17" fmla="*/ 0 h 117"/>
                <a:gd name="T18" fmla="*/ 0 w 62"/>
                <a:gd name="T19" fmla="*/ 0 h 117"/>
                <a:gd name="T20" fmla="*/ 0 w 62"/>
                <a:gd name="T21" fmla="*/ 0 h 117"/>
                <a:gd name="T22" fmla="*/ 0 w 62"/>
                <a:gd name="T23" fmla="*/ 0 h 117"/>
                <a:gd name="T24" fmla="*/ 0 w 62"/>
                <a:gd name="T25" fmla="*/ 0 h 117"/>
                <a:gd name="T26" fmla="*/ 0 w 62"/>
                <a:gd name="T27" fmla="*/ 0 h 117"/>
                <a:gd name="T28" fmla="*/ 0 w 62"/>
                <a:gd name="T29" fmla="*/ 0 h 117"/>
                <a:gd name="T30" fmla="*/ 0 w 62"/>
                <a:gd name="T31" fmla="*/ 0 h 117"/>
                <a:gd name="T32" fmla="*/ 0 w 62"/>
                <a:gd name="T33" fmla="*/ 0 h 117"/>
                <a:gd name="T34" fmla="*/ 0 w 62"/>
                <a:gd name="T35" fmla="*/ 0 h 117"/>
                <a:gd name="T36" fmla="*/ 0 w 62"/>
                <a:gd name="T37" fmla="*/ 0 h 117"/>
                <a:gd name="T38" fmla="*/ 0 w 62"/>
                <a:gd name="T39" fmla="*/ 0 h 117"/>
                <a:gd name="T40" fmla="*/ 0 w 62"/>
                <a:gd name="T41" fmla="*/ 0 h 117"/>
                <a:gd name="T42" fmla="*/ 0 w 62"/>
                <a:gd name="T43" fmla="*/ 0 h 117"/>
                <a:gd name="T44" fmla="*/ 0 w 62"/>
                <a:gd name="T45" fmla="*/ 0 h 117"/>
                <a:gd name="T46" fmla="*/ 0 w 62"/>
                <a:gd name="T47" fmla="*/ 0 h 117"/>
                <a:gd name="T48" fmla="*/ 0 w 62"/>
                <a:gd name="T49" fmla="*/ 0 h 117"/>
                <a:gd name="T50" fmla="*/ 0 w 62"/>
                <a:gd name="T51" fmla="*/ 0 h 117"/>
                <a:gd name="T52" fmla="*/ 0 w 62"/>
                <a:gd name="T53" fmla="*/ 0 h 117"/>
                <a:gd name="T54" fmla="*/ 0 w 62"/>
                <a:gd name="T55" fmla="*/ 0 h 117"/>
                <a:gd name="T56" fmla="*/ 0 w 62"/>
                <a:gd name="T57" fmla="*/ 0 h 117"/>
                <a:gd name="T58" fmla="*/ 0 w 62"/>
                <a:gd name="T59" fmla="*/ 0 h 117"/>
                <a:gd name="T60" fmla="*/ 0 w 62"/>
                <a:gd name="T61" fmla="*/ 0 h 117"/>
                <a:gd name="T62" fmla="*/ 0 w 62"/>
                <a:gd name="T63" fmla="*/ 0 h 117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62"/>
                <a:gd name="T97" fmla="*/ 0 h 117"/>
                <a:gd name="T98" fmla="*/ 62 w 62"/>
                <a:gd name="T99" fmla="*/ 117 h 117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62" h="117">
                  <a:moveTo>
                    <a:pt x="3" y="3"/>
                  </a:moveTo>
                  <a:lnTo>
                    <a:pt x="9" y="0"/>
                  </a:lnTo>
                  <a:lnTo>
                    <a:pt x="19" y="0"/>
                  </a:lnTo>
                  <a:lnTo>
                    <a:pt x="28" y="1"/>
                  </a:lnTo>
                  <a:lnTo>
                    <a:pt x="38" y="7"/>
                  </a:lnTo>
                  <a:lnTo>
                    <a:pt x="45" y="13"/>
                  </a:lnTo>
                  <a:lnTo>
                    <a:pt x="55" y="20"/>
                  </a:lnTo>
                  <a:lnTo>
                    <a:pt x="59" y="30"/>
                  </a:lnTo>
                  <a:lnTo>
                    <a:pt x="62" y="43"/>
                  </a:lnTo>
                  <a:lnTo>
                    <a:pt x="60" y="55"/>
                  </a:lnTo>
                  <a:lnTo>
                    <a:pt x="59" y="66"/>
                  </a:lnTo>
                  <a:lnTo>
                    <a:pt x="53" y="78"/>
                  </a:lnTo>
                  <a:lnTo>
                    <a:pt x="47" y="91"/>
                  </a:lnTo>
                  <a:lnTo>
                    <a:pt x="38" y="102"/>
                  </a:lnTo>
                  <a:lnTo>
                    <a:pt x="30" y="110"/>
                  </a:lnTo>
                  <a:lnTo>
                    <a:pt x="21" y="116"/>
                  </a:lnTo>
                  <a:lnTo>
                    <a:pt x="13" y="117"/>
                  </a:lnTo>
                  <a:lnTo>
                    <a:pt x="13" y="110"/>
                  </a:lnTo>
                  <a:lnTo>
                    <a:pt x="17" y="102"/>
                  </a:lnTo>
                  <a:lnTo>
                    <a:pt x="17" y="95"/>
                  </a:lnTo>
                  <a:lnTo>
                    <a:pt x="19" y="87"/>
                  </a:lnTo>
                  <a:lnTo>
                    <a:pt x="15" y="79"/>
                  </a:lnTo>
                  <a:lnTo>
                    <a:pt x="13" y="72"/>
                  </a:lnTo>
                  <a:lnTo>
                    <a:pt x="13" y="64"/>
                  </a:lnTo>
                  <a:lnTo>
                    <a:pt x="11" y="58"/>
                  </a:lnTo>
                  <a:lnTo>
                    <a:pt x="9" y="51"/>
                  </a:lnTo>
                  <a:lnTo>
                    <a:pt x="5" y="41"/>
                  </a:lnTo>
                  <a:lnTo>
                    <a:pt x="3" y="36"/>
                  </a:lnTo>
                  <a:lnTo>
                    <a:pt x="3" y="28"/>
                  </a:lnTo>
                  <a:lnTo>
                    <a:pt x="0" y="15"/>
                  </a:lnTo>
                  <a:lnTo>
                    <a:pt x="3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3" name="Freeform 70">
              <a:extLst>
                <a:ext uri="{FF2B5EF4-FFF2-40B4-BE49-F238E27FC236}">
                  <a16:creationId xmlns:a16="http://schemas.microsoft.com/office/drawing/2014/main" id="{00542899-D3D2-D89C-2A1E-FD1B281A9E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69" y="1383"/>
              <a:ext cx="151" cy="42"/>
            </a:xfrm>
            <a:custGeom>
              <a:avLst/>
              <a:gdLst>
                <a:gd name="T0" fmla="*/ 0 w 490"/>
                <a:gd name="T1" fmla="*/ 0 h 149"/>
                <a:gd name="T2" fmla="*/ 0 w 490"/>
                <a:gd name="T3" fmla="*/ 0 h 149"/>
                <a:gd name="T4" fmla="*/ 0 w 490"/>
                <a:gd name="T5" fmla="*/ 0 h 149"/>
                <a:gd name="T6" fmla="*/ 0 w 490"/>
                <a:gd name="T7" fmla="*/ 0 h 149"/>
                <a:gd name="T8" fmla="*/ 0 w 490"/>
                <a:gd name="T9" fmla="*/ 0 h 149"/>
                <a:gd name="T10" fmla="*/ 0 w 490"/>
                <a:gd name="T11" fmla="*/ 0 h 149"/>
                <a:gd name="T12" fmla="*/ 0 w 490"/>
                <a:gd name="T13" fmla="*/ 0 h 149"/>
                <a:gd name="T14" fmla="*/ 0 w 490"/>
                <a:gd name="T15" fmla="*/ 0 h 149"/>
                <a:gd name="T16" fmla="*/ 0 w 490"/>
                <a:gd name="T17" fmla="*/ 0 h 149"/>
                <a:gd name="T18" fmla="*/ 0 w 490"/>
                <a:gd name="T19" fmla="*/ 0 h 149"/>
                <a:gd name="T20" fmla="*/ 0 w 490"/>
                <a:gd name="T21" fmla="*/ 0 h 149"/>
                <a:gd name="T22" fmla="*/ 0 w 490"/>
                <a:gd name="T23" fmla="*/ 0 h 149"/>
                <a:gd name="T24" fmla="*/ 0 w 490"/>
                <a:gd name="T25" fmla="*/ 0 h 149"/>
                <a:gd name="T26" fmla="*/ 0 w 490"/>
                <a:gd name="T27" fmla="*/ 0 h 149"/>
                <a:gd name="T28" fmla="*/ 0 w 490"/>
                <a:gd name="T29" fmla="*/ 0 h 149"/>
                <a:gd name="T30" fmla="*/ 0 w 490"/>
                <a:gd name="T31" fmla="*/ 0 h 149"/>
                <a:gd name="T32" fmla="*/ 0 w 490"/>
                <a:gd name="T33" fmla="*/ 0 h 149"/>
                <a:gd name="T34" fmla="*/ 0 w 490"/>
                <a:gd name="T35" fmla="*/ 0 h 149"/>
                <a:gd name="T36" fmla="*/ 0 w 490"/>
                <a:gd name="T37" fmla="*/ 0 h 149"/>
                <a:gd name="T38" fmla="*/ 0 w 490"/>
                <a:gd name="T39" fmla="*/ 0 h 149"/>
                <a:gd name="T40" fmla="*/ 0 w 490"/>
                <a:gd name="T41" fmla="*/ 0 h 149"/>
                <a:gd name="T42" fmla="*/ 0 w 490"/>
                <a:gd name="T43" fmla="*/ 0 h 149"/>
                <a:gd name="T44" fmla="*/ 0 w 490"/>
                <a:gd name="T45" fmla="*/ 0 h 149"/>
                <a:gd name="T46" fmla="*/ 0 w 490"/>
                <a:gd name="T47" fmla="*/ 0 h 149"/>
                <a:gd name="T48" fmla="*/ 0 w 490"/>
                <a:gd name="T49" fmla="*/ 0 h 149"/>
                <a:gd name="T50" fmla="*/ 0 w 490"/>
                <a:gd name="T51" fmla="*/ 0 h 149"/>
                <a:gd name="T52" fmla="*/ 0 w 490"/>
                <a:gd name="T53" fmla="*/ 0 h 149"/>
                <a:gd name="T54" fmla="*/ 0 w 490"/>
                <a:gd name="T55" fmla="*/ 0 h 149"/>
                <a:gd name="T56" fmla="*/ 0 w 490"/>
                <a:gd name="T57" fmla="*/ 0 h 149"/>
                <a:gd name="T58" fmla="*/ 0 w 490"/>
                <a:gd name="T59" fmla="*/ 0 h 149"/>
                <a:gd name="T60" fmla="*/ 0 w 490"/>
                <a:gd name="T61" fmla="*/ 0 h 149"/>
                <a:gd name="T62" fmla="*/ 0 w 490"/>
                <a:gd name="T63" fmla="*/ 0 h 149"/>
                <a:gd name="T64" fmla="*/ 0 w 490"/>
                <a:gd name="T65" fmla="*/ 0 h 149"/>
                <a:gd name="T66" fmla="*/ 0 w 490"/>
                <a:gd name="T67" fmla="*/ 0 h 149"/>
                <a:gd name="T68" fmla="*/ 0 w 490"/>
                <a:gd name="T69" fmla="*/ 0 h 149"/>
                <a:gd name="T70" fmla="*/ 0 w 490"/>
                <a:gd name="T71" fmla="*/ 0 h 149"/>
                <a:gd name="T72" fmla="*/ 0 w 490"/>
                <a:gd name="T73" fmla="*/ 0 h 149"/>
                <a:gd name="T74" fmla="*/ 0 w 490"/>
                <a:gd name="T75" fmla="*/ 0 h 149"/>
                <a:gd name="T76" fmla="*/ 0 w 490"/>
                <a:gd name="T77" fmla="*/ 0 h 149"/>
                <a:gd name="T78" fmla="*/ 0 w 490"/>
                <a:gd name="T79" fmla="*/ 0 h 149"/>
                <a:gd name="T80" fmla="*/ 0 w 490"/>
                <a:gd name="T81" fmla="*/ 0 h 149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490"/>
                <a:gd name="T124" fmla="*/ 0 h 149"/>
                <a:gd name="T125" fmla="*/ 490 w 490"/>
                <a:gd name="T126" fmla="*/ 149 h 149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490" h="149">
                  <a:moveTo>
                    <a:pt x="296" y="2"/>
                  </a:moveTo>
                  <a:lnTo>
                    <a:pt x="311" y="0"/>
                  </a:lnTo>
                  <a:lnTo>
                    <a:pt x="327" y="0"/>
                  </a:lnTo>
                  <a:lnTo>
                    <a:pt x="344" y="2"/>
                  </a:lnTo>
                  <a:lnTo>
                    <a:pt x="361" y="8"/>
                  </a:lnTo>
                  <a:lnTo>
                    <a:pt x="376" y="12"/>
                  </a:lnTo>
                  <a:lnTo>
                    <a:pt x="395" y="19"/>
                  </a:lnTo>
                  <a:lnTo>
                    <a:pt x="410" y="27"/>
                  </a:lnTo>
                  <a:lnTo>
                    <a:pt x="427" y="36"/>
                  </a:lnTo>
                  <a:lnTo>
                    <a:pt x="439" y="44"/>
                  </a:lnTo>
                  <a:lnTo>
                    <a:pt x="452" y="54"/>
                  </a:lnTo>
                  <a:lnTo>
                    <a:pt x="463" y="61"/>
                  </a:lnTo>
                  <a:lnTo>
                    <a:pt x="475" y="73"/>
                  </a:lnTo>
                  <a:lnTo>
                    <a:pt x="481" y="82"/>
                  </a:lnTo>
                  <a:lnTo>
                    <a:pt x="486" y="92"/>
                  </a:lnTo>
                  <a:lnTo>
                    <a:pt x="488" y="99"/>
                  </a:lnTo>
                  <a:lnTo>
                    <a:pt x="490" y="109"/>
                  </a:lnTo>
                  <a:lnTo>
                    <a:pt x="475" y="103"/>
                  </a:lnTo>
                  <a:lnTo>
                    <a:pt x="462" y="97"/>
                  </a:lnTo>
                  <a:lnTo>
                    <a:pt x="446" y="90"/>
                  </a:lnTo>
                  <a:lnTo>
                    <a:pt x="431" y="82"/>
                  </a:lnTo>
                  <a:lnTo>
                    <a:pt x="414" y="73"/>
                  </a:lnTo>
                  <a:lnTo>
                    <a:pt x="399" y="63"/>
                  </a:lnTo>
                  <a:lnTo>
                    <a:pt x="382" y="54"/>
                  </a:lnTo>
                  <a:lnTo>
                    <a:pt x="366" y="48"/>
                  </a:lnTo>
                  <a:lnTo>
                    <a:pt x="349" y="40"/>
                  </a:lnTo>
                  <a:lnTo>
                    <a:pt x="334" y="36"/>
                  </a:lnTo>
                  <a:lnTo>
                    <a:pt x="315" y="33"/>
                  </a:lnTo>
                  <a:lnTo>
                    <a:pt x="300" y="34"/>
                  </a:lnTo>
                  <a:lnTo>
                    <a:pt x="283" y="38"/>
                  </a:lnTo>
                  <a:lnTo>
                    <a:pt x="268" y="46"/>
                  </a:lnTo>
                  <a:lnTo>
                    <a:pt x="252" y="59"/>
                  </a:lnTo>
                  <a:lnTo>
                    <a:pt x="237" y="78"/>
                  </a:lnTo>
                  <a:lnTo>
                    <a:pt x="228" y="93"/>
                  </a:lnTo>
                  <a:lnTo>
                    <a:pt x="214" y="107"/>
                  </a:lnTo>
                  <a:lnTo>
                    <a:pt x="199" y="120"/>
                  </a:lnTo>
                  <a:lnTo>
                    <a:pt x="182" y="130"/>
                  </a:lnTo>
                  <a:lnTo>
                    <a:pt x="163" y="135"/>
                  </a:lnTo>
                  <a:lnTo>
                    <a:pt x="144" y="141"/>
                  </a:lnTo>
                  <a:lnTo>
                    <a:pt x="123" y="143"/>
                  </a:lnTo>
                  <a:lnTo>
                    <a:pt x="102" y="149"/>
                  </a:lnTo>
                  <a:lnTo>
                    <a:pt x="83" y="149"/>
                  </a:lnTo>
                  <a:lnTo>
                    <a:pt x="64" y="149"/>
                  </a:lnTo>
                  <a:lnTo>
                    <a:pt x="45" y="145"/>
                  </a:lnTo>
                  <a:lnTo>
                    <a:pt x="32" y="143"/>
                  </a:lnTo>
                  <a:lnTo>
                    <a:pt x="17" y="139"/>
                  </a:lnTo>
                  <a:lnTo>
                    <a:pt x="9" y="133"/>
                  </a:lnTo>
                  <a:lnTo>
                    <a:pt x="3" y="130"/>
                  </a:lnTo>
                  <a:lnTo>
                    <a:pt x="2" y="124"/>
                  </a:lnTo>
                  <a:lnTo>
                    <a:pt x="0" y="116"/>
                  </a:lnTo>
                  <a:lnTo>
                    <a:pt x="2" y="107"/>
                  </a:lnTo>
                  <a:lnTo>
                    <a:pt x="3" y="97"/>
                  </a:lnTo>
                  <a:lnTo>
                    <a:pt x="9" y="86"/>
                  </a:lnTo>
                  <a:lnTo>
                    <a:pt x="13" y="73"/>
                  </a:lnTo>
                  <a:lnTo>
                    <a:pt x="19" y="63"/>
                  </a:lnTo>
                  <a:lnTo>
                    <a:pt x="22" y="54"/>
                  </a:lnTo>
                  <a:lnTo>
                    <a:pt x="26" y="50"/>
                  </a:lnTo>
                  <a:lnTo>
                    <a:pt x="30" y="65"/>
                  </a:lnTo>
                  <a:lnTo>
                    <a:pt x="38" y="78"/>
                  </a:lnTo>
                  <a:lnTo>
                    <a:pt x="49" y="92"/>
                  </a:lnTo>
                  <a:lnTo>
                    <a:pt x="62" y="101"/>
                  </a:lnTo>
                  <a:lnTo>
                    <a:pt x="78" y="107"/>
                  </a:lnTo>
                  <a:lnTo>
                    <a:pt x="93" y="111"/>
                  </a:lnTo>
                  <a:lnTo>
                    <a:pt x="112" y="111"/>
                  </a:lnTo>
                  <a:lnTo>
                    <a:pt x="129" y="112"/>
                  </a:lnTo>
                  <a:lnTo>
                    <a:pt x="148" y="109"/>
                  </a:lnTo>
                  <a:lnTo>
                    <a:pt x="165" y="107"/>
                  </a:lnTo>
                  <a:lnTo>
                    <a:pt x="182" y="97"/>
                  </a:lnTo>
                  <a:lnTo>
                    <a:pt x="199" y="92"/>
                  </a:lnTo>
                  <a:lnTo>
                    <a:pt x="214" y="80"/>
                  </a:lnTo>
                  <a:lnTo>
                    <a:pt x="228" y="69"/>
                  </a:lnTo>
                  <a:lnTo>
                    <a:pt x="239" y="54"/>
                  </a:lnTo>
                  <a:lnTo>
                    <a:pt x="251" y="40"/>
                  </a:lnTo>
                  <a:lnTo>
                    <a:pt x="252" y="36"/>
                  </a:lnTo>
                  <a:lnTo>
                    <a:pt x="260" y="31"/>
                  </a:lnTo>
                  <a:lnTo>
                    <a:pt x="266" y="25"/>
                  </a:lnTo>
                  <a:lnTo>
                    <a:pt x="273" y="19"/>
                  </a:lnTo>
                  <a:lnTo>
                    <a:pt x="281" y="12"/>
                  </a:lnTo>
                  <a:lnTo>
                    <a:pt x="289" y="8"/>
                  </a:lnTo>
                  <a:lnTo>
                    <a:pt x="292" y="4"/>
                  </a:lnTo>
                  <a:lnTo>
                    <a:pt x="296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4" name="Freeform 71">
              <a:extLst>
                <a:ext uri="{FF2B5EF4-FFF2-40B4-BE49-F238E27FC236}">
                  <a16:creationId xmlns:a16="http://schemas.microsoft.com/office/drawing/2014/main" id="{4F2091F0-6C59-C22E-2D7A-D8650E6D8C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03" y="1353"/>
              <a:ext cx="34" cy="66"/>
            </a:xfrm>
            <a:custGeom>
              <a:avLst/>
              <a:gdLst>
                <a:gd name="T0" fmla="*/ 0 w 112"/>
                <a:gd name="T1" fmla="*/ 0 h 234"/>
                <a:gd name="T2" fmla="*/ 0 w 112"/>
                <a:gd name="T3" fmla="*/ 0 h 234"/>
                <a:gd name="T4" fmla="*/ 0 w 112"/>
                <a:gd name="T5" fmla="*/ 0 h 234"/>
                <a:gd name="T6" fmla="*/ 0 w 112"/>
                <a:gd name="T7" fmla="*/ 0 h 234"/>
                <a:gd name="T8" fmla="*/ 0 w 112"/>
                <a:gd name="T9" fmla="*/ 0 h 234"/>
                <a:gd name="T10" fmla="*/ 0 w 112"/>
                <a:gd name="T11" fmla="*/ 0 h 234"/>
                <a:gd name="T12" fmla="*/ 0 w 112"/>
                <a:gd name="T13" fmla="*/ 0 h 234"/>
                <a:gd name="T14" fmla="*/ 0 w 112"/>
                <a:gd name="T15" fmla="*/ 0 h 234"/>
                <a:gd name="T16" fmla="*/ 0 w 112"/>
                <a:gd name="T17" fmla="*/ 0 h 234"/>
                <a:gd name="T18" fmla="*/ 0 w 112"/>
                <a:gd name="T19" fmla="*/ 0 h 234"/>
                <a:gd name="T20" fmla="*/ 0 w 112"/>
                <a:gd name="T21" fmla="*/ 0 h 234"/>
                <a:gd name="T22" fmla="*/ 0 w 112"/>
                <a:gd name="T23" fmla="*/ 0 h 234"/>
                <a:gd name="T24" fmla="*/ 0 w 112"/>
                <a:gd name="T25" fmla="*/ 0 h 234"/>
                <a:gd name="T26" fmla="*/ 0 w 112"/>
                <a:gd name="T27" fmla="*/ 0 h 234"/>
                <a:gd name="T28" fmla="*/ 0 w 112"/>
                <a:gd name="T29" fmla="*/ 0 h 234"/>
                <a:gd name="T30" fmla="*/ 0 w 112"/>
                <a:gd name="T31" fmla="*/ 0 h 234"/>
                <a:gd name="T32" fmla="*/ 0 w 112"/>
                <a:gd name="T33" fmla="*/ 0 h 234"/>
                <a:gd name="T34" fmla="*/ 0 w 112"/>
                <a:gd name="T35" fmla="*/ 0 h 234"/>
                <a:gd name="T36" fmla="*/ 0 w 112"/>
                <a:gd name="T37" fmla="*/ 0 h 234"/>
                <a:gd name="T38" fmla="*/ 0 w 112"/>
                <a:gd name="T39" fmla="*/ 0 h 234"/>
                <a:gd name="T40" fmla="*/ 0 w 112"/>
                <a:gd name="T41" fmla="*/ 0 h 234"/>
                <a:gd name="T42" fmla="*/ 0 w 112"/>
                <a:gd name="T43" fmla="*/ 0 h 234"/>
                <a:gd name="T44" fmla="*/ 0 w 112"/>
                <a:gd name="T45" fmla="*/ 0 h 234"/>
                <a:gd name="T46" fmla="*/ 0 w 112"/>
                <a:gd name="T47" fmla="*/ 0 h 234"/>
                <a:gd name="T48" fmla="*/ 0 w 112"/>
                <a:gd name="T49" fmla="*/ 0 h 234"/>
                <a:gd name="T50" fmla="*/ 0 w 112"/>
                <a:gd name="T51" fmla="*/ 0 h 234"/>
                <a:gd name="T52" fmla="*/ 0 w 112"/>
                <a:gd name="T53" fmla="*/ 0 h 234"/>
                <a:gd name="T54" fmla="*/ 0 w 112"/>
                <a:gd name="T55" fmla="*/ 0 h 234"/>
                <a:gd name="T56" fmla="*/ 0 w 112"/>
                <a:gd name="T57" fmla="*/ 0 h 234"/>
                <a:gd name="T58" fmla="*/ 0 w 112"/>
                <a:gd name="T59" fmla="*/ 0 h 234"/>
                <a:gd name="T60" fmla="*/ 0 w 112"/>
                <a:gd name="T61" fmla="*/ 0 h 234"/>
                <a:gd name="T62" fmla="*/ 0 w 112"/>
                <a:gd name="T63" fmla="*/ 0 h 234"/>
                <a:gd name="T64" fmla="*/ 0 w 112"/>
                <a:gd name="T65" fmla="*/ 0 h 234"/>
                <a:gd name="T66" fmla="*/ 0 w 112"/>
                <a:gd name="T67" fmla="*/ 0 h 234"/>
                <a:gd name="T68" fmla="*/ 0 w 112"/>
                <a:gd name="T69" fmla="*/ 0 h 234"/>
                <a:gd name="T70" fmla="*/ 0 w 112"/>
                <a:gd name="T71" fmla="*/ 0 h 234"/>
                <a:gd name="T72" fmla="*/ 0 w 112"/>
                <a:gd name="T73" fmla="*/ 0 h 234"/>
                <a:gd name="T74" fmla="*/ 0 w 112"/>
                <a:gd name="T75" fmla="*/ 0 h 234"/>
                <a:gd name="T76" fmla="*/ 0 w 112"/>
                <a:gd name="T77" fmla="*/ 0 h 234"/>
                <a:gd name="T78" fmla="*/ 0 w 112"/>
                <a:gd name="T79" fmla="*/ 0 h 234"/>
                <a:gd name="T80" fmla="*/ 0 w 112"/>
                <a:gd name="T81" fmla="*/ 0 h 234"/>
                <a:gd name="T82" fmla="*/ 0 w 112"/>
                <a:gd name="T83" fmla="*/ 0 h 234"/>
                <a:gd name="T84" fmla="*/ 0 w 112"/>
                <a:gd name="T85" fmla="*/ 0 h 234"/>
                <a:gd name="T86" fmla="*/ 0 w 112"/>
                <a:gd name="T87" fmla="*/ 0 h 234"/>
                <a:gd name="T88" fmla="*/ 0 w 112"/>
                <a:gd name="T89" fmla="*/ 0 h 234"/>
                <a:gd name="T90" fmla="*/ 0 w 112"/>
                <a:gd name="T91" fmla="*/ 0 h 234"/>
                <a:gd name="T92" fmla="*/ 0 w 112"/>
                <a:gd name="T93" fmla="*/ 0 h 234"/>
                <a:gd name="T94" fmla="*/ 0 w 112"/>
                <a:gd name="T95" fmla="*/ 0 h 234"/>
                <a:gd name="T96" fmla="*/ 0 w 112"/>
                <a:gd name="T97" fmla="*/ 0 h 234"/>
                <a:gd name="T98" fmla="*/ 0 w 112"/>
                <a:gd name="T99" fmla="*/ 0 h 234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12"/>
                <a:gd name="T151" fmla="*/ 0 h 234"/>
                <a:gd name="T152" fmla="*/ 112 w 112"/>
                <a:gd name="T153" fmla="*/ 234 h 234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12" h="234">
                  <a:moveTo>
                    <a:pt x="66" y="6"/>
                  </a:moveTo>
                  <a:lnTo>
                    <a:pt x="74" y="2"/>
                  </a:lnTo>
                  <a:lnTo>
                    <a:pt x="83" y="2"/>
                  </a:lnTo>
                  <a:lnTo>
                    <a:pt x="89" y="0"/>
                  </a:lnTo>
                  <a:lnTo>
                    <a:pt x="95" y="0"/>
                  </a:lnTo>
                  <a:lnTo>
                    <a:pt x="102" y="0"/>
                  </a:lnTo>
                  <a:lnTo>
                    <a:pt x="112" y="0"/>
                  </a:lnTo>
                  <a:lnTo>
                    <a:pt x="102" y="6"/>
                  </a:lnTo>
                  <a:lnTo>
                    <a:pt x="93" y="15"/>
                  </a:lnTo>
                  <a:lnTo>
                    <a:pt x="83" y="23"/>
                  </a:lnTo>
                  <a:lnTo>
                    <a:pt x="76" y="34"/>
                  </a:lnTo>
                  <a:lnTo>
                    <a:pt x="66" y="44"/>
                  </a:lnTo>
                  <a:lnTo>
                    <a:pt x="58" y="53"/>
                  </a:lnTo>
                  <a:lnTo>
                    <a:pt x="51" y="66"/>
                  </a:lnTo>
                  <a:lnTo>
                    <a:pt x="47" y="78"/>
                  </a:lnTo>
                  <a:lnTo>
                    <a:pt x="41" y="91"/>
                  </a:lnTo>
                  <a:lnTo>
                    <a:pt x="39" y="102"/>
                  </a:lnTo>
                  <a:lnTo>
                    <a:pt x="38" y="116"/>
                  </a:lnTo>
                  <a:lnTo>
                    <a:pt x="38" y="129"/>
                  </a:lnTo>
                  <a:lnTo>
                    <a:pt x="38" y="142"/>
                  </a:lnTo>
                  <a:lnTo>
                    <a:pt x="41" y="158"/>
                  </a:lnTo>
                  <a:lnTo>
                    <a:pt x="45" y="171"/>
                  </a:lnTo>
                  <a:lnTo>
                    <a:pt x="53" y="188"/>
                  </a:lnTo>
                  <a:lnTo>
                    <a:pt x="51" y="198"/>
                  </a:lnTo>
                  <a:lnTo>
                    <a:pt x="51" y="207"/>
                  </a:lnTo>
                  <a:lnTo>
                    <a:pt x="47" y="213"/>
                  </a:lnTo>
                  <a:lnTo>
                    <a:pt x="43" y="220"/>
                  </a:lnTo>
                  <a:lnTo>
                    <a:pt x="36" y="228"/>
                  </a:lnTo>
                  <a:lnTo>
                    <a:pt x="26" y="234"/>
                  </a:lnTo>
                  <a:lnTo>
                    <a:pt x="15" y="234"/>
                  </a:lnTo>
                  <a:lnTo>
                    <a:pt x="7" y="230"/>
                  </a:lnTo>
                  <a:lnTo>
                    <a:pt x="1" y="224"/>
                  </a:lnTo>
                  <a:lnTo>
                    <a:pt x="0" y="217"/>
                  </a:lnTo>
                  <a:lnTo>
                    <a:pt x="0" y="203"/>
                  </a:lnTo>
                  <a:lnTo>
                    <a:pt x="1" y="190"/>
                  </a:lnTo>
                  <a:lnTo>
                    <a:pt x="0" y="175"/>
                  </a:lnTo>
                  <a:lnTo>
                    <a:pt x="0" y="160"/>
                  </a:lnTo>
                  <a:lnTo>
                    <a:pt x="0" y="142"/>
                  </a:lnTo>
                  <a:lnTo>
                    <a:pt x="0" y="127"/>
                  </a:lnTo>
                  <a:lnTo>
                    <a:pt x="0" y="110"/>
                  </a:lnTo>
                  <a:lnTo>
                    <a:pt x="0" y="95"/>
                  </a:lnTo>
                  <a:lnTo>
                    <a:pt x="0" y="78"/>
                  </a:lnTo>
                  <a:lnTo>
                    <a:pt x="5" y="63"/>
                  </a:lnTo>
                  <a:lnTo>
                    <a:pt x="9" y="49"/>
                  </a:lnTo>
                  <a:lnTo>
                    <a:pt x="15" y="38"/>
                  </a:lnTo>
                  <a:lnTo>
                    <a:pt x="22" y="25"/>
                  </a:lnTo>
                  <a:lnTo>
                    <a:pt x="34" y="17"/>
                  </a:lnTo>
                  <a:lnTo>
                    <a:pt x="47" y="9"/>
                  </a:lnTo>
                  <a:lnTo>
                    <a:pt x="66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5" name="Freeform 72">
              <a:extLst>
                <a:ext uri="{FF2B5EF4-FFF2-40B4-BE49-F238E27FC236}">
                  <a16:creationId xmlns:a16="http://schemas.microsoft.com/office/drawing/2014/main" id="{C759C48C-E4F6-756D-CD1A-D99F9EE866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04" y="913"/>
              <a:ext cx="59" cy="43"/>
            </a:xfrm>
            <a:custGeom>
              <a:avLst/>
              <a:gdLst>
                <a:gd name="T0" fmla="*/ 0 w 194"/>
                <a:gd name="T1" fmla="*/ 0 h 152"/>
                <a:gd name="T2" fmla="*/ 0 w 194"/>
                <a:gd name="T3" fmla="*/ 0 h 152"/>
                <a:gd name="T4" fmla="*/ 0 w 194"/>
                <a:gd name="T5" fmla="*/ 0 h 152"/>
                <a:gd name="T6" fmla="*/ 0 w 194"/>
                <a:gd name="T7" fmla="*/ 0 h 152"/>
                <a:gd name="T8" fmla="*/ 0 w 194"/>
                <a:gd name="T9" fmla="*/ 0 h 152"/>
                <a:gd name="T10" fmla="*/ 0 w 194"/>
                <a:gd name="T11" fmla="*/ 0 h 152"/>
                <a:gd name="T12" fmla="*/ 0 w 194"/>
                <a:gd name="T13" fmla="*/ 0 h 152"/>
                <a:gd name="T14" fmla="*/ 0 w 194"/>
                <a:gd name="T15" fmla="*/ 0 h 152"/>
                <a:gd name="T16" fmla="*/ 0 w 194"/>
                <a:gd name="T17" fmla="*/ 0 h 152"/>
                <a:gd name="T18" fmla="*/ 0 w 194"/>
                <a:gd name="T19" fmla="*/ 0 h 152"/>
                <a:gd name="T20" fmla="*/ 0 w 194"/>
                <a:gd name="T21" fmla="*/ 0 h 152"/>
                <a:gd name="T22" fmla="*/ 0 w 194"/>
                <a:gd name="T23" fmla="*/ 0 h 152"/>
                <a:gd name="T24" fmla="*/ 0 w 194"/>
                <a:gd name="T25" fmla="*/ 0 h 152"/>
                <a:gd name="T26" fmla="*/ 0 w 194"/>
                <a:gd name="T27" fmla="*/ 0 h 152"/>
                <a:gd name="T28" fmla="*/ 0 w 194"/>
                <a:gd name="T29" fmla="*/ 0 h 152"/>
                <a:gd name="T30" fmla="*/ 0 w 194"/>
                <a:gd name="T31" fmla="*/ 0 h 152"/>
                <a:gd name="T32" fmla="*/ 0 w 194"/>
                <a:gd name="T33" fmla="*/ 0 h 152"/>
                <a:gd name="T34" fmla="*/ 0 w 194"/>
                <a:gd name="T35" fmla="*/ 0 h 152"/>
                <a:gd name="T36" fmla="*/ 0 w 194"/>
                <a:gd name="T37" fmla="*/ 0 h 152"/>
                <a:gd name="T38" fmla="*/ 0 w 194"/>
                <a:gd name="T39" fmla="*/ 0 h 152"/>
                <a:gd name="T40" fmla="*/ 0 w 194"/>
                <a:gd name="T41" fmla="*/ 0 h 152"/>
                <a:gd name="T42" fmla="*/ 0 w 194"/>
                <a:gd name="T43" fmla="*/ 0 h 152"/>
                <a:gd name="T44" fmla="*/ 0 w 194"/>
                <a:gd name="T45" fmla="*/ 0 h 152"/>
                <a:gd name="T46" fmla="*/ 0 w 194"/>
                <a:gd name="T47" fmla="*/ 0 h 152"/>
                <a:gd name="T48" fmla="*/ 0 w 194"/>
                <a:gd name="T49" fmla="*/ 0 h 152"/>
                <a:gd name="T50" fmla="*/ 0 w 194"/>
                <a:gd name="T51" fmla="*/ 0 h 152"/>
                <a:gd name="T52" fmla="*/ 0 w 194"/>
                <a:gd name="T53" fmla="*/ 0 h 152"/>
                <a:gd name="T54" fmla="*/ 0 w 194"/>
                <a:gd name="T55" fmla="*/ 0 h 152"/>
                <a:gd name="T56" fmla="*/ 0 w 194"/>
                <a:gd name="T57" fmla="*/ 0 h 152"/>
                <a:gd name="T58" fmla="*/ 0 w 194"/>
                <a:gd name="T59" fmla="*/ 0 h 152"/>
                <a:gd name="T60" fmla="*/ 0 w 194"/>
                <a:gd name="T61" fmla="*/ 0 h 152"/>
                <a:gd name="T62" fmla="*/ 0 w 194"/>
                <a:gd name="T63" fmla="*/ 0 h 152"/>
                <a:gd name="T64" fmla="*/ 0 w 194"/>
                <a:gd name="T65" fmla="*/ 0 h 152"/>
                <a:gd name="T66" fmla="*/ 0 w 194"/>
                <a:gd name="T67" fmla="*/ 0 h 152"/>
                <a:gd name="T68" fmla="*/ 0 w 194"/>
                <a:gd name="T69" fmla="*/ 0 h 152"/>
                <a:gd name="T70" fmla="*/ 0 w 194"/>
                <a:gd name="T71" fmla="*/ 0 h 152"/>
                <a:gd name="T72" fmla="*/ 0 w 194"/>
                <a:gd name="T73" fmla="*/ 0 h 152"/>
                <a:gd name="T74" fmla="*/ 0 w 194"/>
                <a:gd name="T75" fmla="*/ 0 h 152"/>
                <a:gd name="T76" fmla="*/ 0 w 194"/>
                <a:gd name="T77" fmla="*/ 0 h 152"/>
                <a:gd name="T78" fmla="*/ 0 w 194"/>
                <a:gd name="T79" fmla="*/ 0 h 152"/>
                <a:gd name="T80" fmla="*/ 0 w 194"/>
                <a:gd name="T81" fmla="*/ 0 h 152"/>
                <a:gd name="T82" fmla="*/ 0 w 194"/>
                <a:gd name="T83" fmla="*/ 0 h 152"/>
                <a:gd name="T84" fmla="*/ 0 w 194"/>
                <a:gd name="T85" fmla="*/ 0 h 152"/>
                <a:gd name="T86" fmla="*/ 0 w 194"/>
                <a:gd name="T87" fmla="*/ 0 h 152"/>
                <a:gd name="T88" fmla="*/ 0 w 194"/>
                <a:gd name="T89" fmla="*/ 0 h 152"/>
                <a:gd name="T90" fmla="*/ 0 w 194"/>
                <a:gd name="T91" fmla="*/ 0 h 152"/>
                <a:gd name="T92" fmla="*/ 0 w 194"/>
                <a:gd name="T93" fmla="*/ 0 h 152"/>
                <a:gd name="T94" fmla="*/ 0 w 194"/>
                <a:gd name="T95" fmla="*/ 0 h 152"/>
                <a:gd name="T96" fmla="*/ 0 w 194"/>
                <a:gd name="T97" fmla="*/ 0 h 152"/>
                <a:gd name="T98" fmla="*/ 0 w 194"/>
                <a:gd name="T99" fmla="*/ 0 h 152"/>
                <a:gd name="T100" fmla="*/ 0 w 194"/>
                <a:gd name="T101" fmla="*/ 0 h 152"/>
                <a:gd name="T102" fmla="*/ 0 w 194"/>
                <a:gd name="T103" fmla="*/ 0 h 152"/>
                <a:gd name="T104" fmla="*/ 0 w 194"/>
                <a:gd name="T105" fmla="*/ 0 h 152"/>
                <a:gd name="T106" fmla="*/ 0 w 194"/>
                <a:gd name="T107" fmla="*/ 0 h 152"/>
                <a:gd name="T108" fmla="*/ 0 w 194"/>
                <a:gd name="T109" fmla="*/ 0 h 152"/>
                <a:gd name="T110" fmla="*/ 0 w 194"/>
                <a:gd name="T111" fmla="*/ 0 h 152"/>
                <a:gd name="T112" fmla="*/ 0 w 194"/>
                <a:gd name="T113" fmla="*/ 0 h 152"/>
                <a:gd name="T114" fmla="*/ 0 w 194"/>
                <a:gd name="T115" fmla="*/ 0 h 152"/>
                <a:gd name="T116" fmla="*/ 0 w 194"/>
                <a:gd name="T117" fmla="*/ 0 h 152"/>
                <a:gd name="T118" fmla="*/ 0 w 194"/>
                <a:gd name="T119" fmla="*/ 0 h 15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94"/>
                <a:gd name="T181" fmla="*/ 0 h 152"/>
                <a:gd name="T182" fmla="*/ 194 w 194"/>
                <a:gd name="T183" fmla="*/ 152 h 152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94" h="152">
                  <a:moveTo>
                    <a:pt x="27" y="0"/>
                  </a:moveTo>
                  <a:lnTo>
                    <a:pt x="29" y="6"/>
                  </a:lnTo>
                  <a:lnTo>
                    <a:pt x="33" y="13"/>
                  </a:lnTo>
                  <a:lnTo>
                    <a:pt x="33" y="23"/>
                  </a:lnTo>
                  <a:lnTo>
                    <a:pt x="34" y="32"/>
                  </a:lnTo>
                  <a:lnTo>
                    <a:pt x="33" y="40"/>
                  </a:lnTo>
                  <a:lnTo>
                    <a:pt x="33" y="51"/>
                  </a:lnTo>
                  <a:lnTo>
                    <a:pt x="33" y="61"/>
                  </a:lnTo>
                  <a:lnTo>
                    <a:pt x="34" y="72"/>
                  </a:lnTo>
                  <a:lnTo>
                    <a:pt x="34" y="82"/>
                  </a:lnTo>
                  <a:lnTo>
                    <a:pt x="34" y="91"/>
                  </a:lnTo>
                  <a:lnTo>
                    <a:pt x="38" y="99"/>
                  </a:lnTo>
                  <a:lnTo>
                    <a:pt x="42" y="108"/>
                  </a:lnTo>
                  <a:lnTo>
                    <a:pt x="48" y="114"/>
                  </a:lnTo>
                  <a:lnTo>
                    <a:pt x="57" y="122"/>
                  </a:lnTo>
                  <a:lnTo>
                    <a:pt x="67" y="127"/>
                  </a:lnTo>
                  <a:lnTo>
                    <a:pt x="80" y="133"/>
                  </a:lnTo>
                  <a:lnTo>
                    <a:pt x="82" y="133"/>
                  </a:lnTo>
                  <a:lnTo>
                    <a:pt x="88" y="133"/>
                  </a:lnTo>
                  <a:lnTo>
                    <a:pt x="93" y="133"/>
                  </a:lnTo>
                  <a:lnTo>
                    <a:pt x="103" y="133"/>
                  </a:lnTo>
                  <a:lnTo>
                    <a:pt x="109" y="133"/>
                  </a:lnTo>
                  <a:lnTo>
                    <a:pt x="118" y="133"/>
                  </a:lnTo>
                  <a:lnTo>
                    <a:pt x="128" y="133"/>
                  </a:lnTo>
                  <a:lnTo>
                    <a:pt x="135" y="133"/>
                  </a:lnTo>
                  <a:lnTo>
                    <a:pt x="145" y="133"/>
                  </a:lnTo>
                  <a:lnTo>
                    <a:pt x="152" y="133"/>
                  </a:lnTo>
                  <a:lnTo>
                    <a:pt x="160" y="133"/>
                  </a:lnTo>
                  <a:lnTo>
                    <a:pt x="168" y="133"/>
                  </a:lnTo>
                  <a:lnTo>
                    <a:pt x="181" y="133"/>
                  </a:lnTo>
                  <a:lnTo>
                    <a:pt x="192" y="133"/>
                  </a:lnTo>
                  <a:lnTo>
                    <a:pt x="192" y="139"/>
                  </a:lnTo>
                  <a:lnTo>
                    <a:pt x="194" y="148"/>
                  </a:lnTo>
                  <a:lnTo>
                    <a:pt x="185" y="148"/>
                  </a:lnTo>
                  <a:lnTo>
                    <a:pt x="173" y="148"/>
                  </a:lnTo>
                  <a:lnTo>
                    <a:pt x="160" y="148"/>
                  </a:lnTo>
                  <a:lnTo>
                    <a:pt x="145" y="150"/>
                  </a:lnTo>
                  <a:lnTo>
                    <a:pt x="137" y="150"/>
                  </a:lnTo>
                  <a:lnTo>
                    <a:pt x="130" y="150"/>
                  </a:lnTo>
                  <a:lnTo>
                    <a:pt x="122" y="150"/>
                  </a:lnTo>
                  <a:lnTo>
                    <a:pt x="116" y="152"/>
                  </a:lnTo>
                  <a:lnTo>
                    <a:pt x="103" y="152"/>
                  </a:lnTo>
                  <a:lnTo>
                    <a:pt x="97" y="152"/>
                  </a:lnTo>
                  <a:lnTo>
                    <a:pt x="80" y="150"/>
                  </a:lnTo>
                  <a:lnTo>
                    <a:pt x="67" y="148"/>
                  </a:lnTo>
                  <a:lnTo>
                    <a:pt x="55" y="142"/>
                  </a:lnTo>
                  <a:lnTo>
                    <a:pt x="44" y="137"/>
                  </a:lnTo>
                  <a:lnTo>
                    <a:pt x="33" y="127"/>
                  </a:lnTo>
                  <a:lnTo>
                    <a:pt x="25" y="118"/>
                  </a:lnTo>
                  <a:lnTo>
                    <a:pt x="15" y="106"/>
                  </a:lnTo>
                  <a:lnTo>
                    <a:pt x="12" y="97"/>
                  </a:lnTo>
                  <a:lnTo>
                    <a:pt x="6" y="84"/>
                  </a:lnTo>
                  <a:lnTo>
                    <a:pt x="2" y="72"/>
                  </a:lnTo>
                  <a:lnTo>
                    <a:pt x="0" y="59"/>
                  </a:lnTo>
                  <a:lnTo>
                    <a:pt x="2" y="47"/>
                  </a:lnTo>
                  <a:lnTo>
                    <a:pt x="6" y="34"/>
                  </a:lnTo>
                  <a:lnTo>
                    <a:pt x="10" y="21"/>
                  </a:lnTo>
                  <a:lnTo>
                    <a:pt x="17" y="9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6" name="Freeform 73">
              <a:extLst>
                <a:ext uri="{FF2B5EF4-FFF2-40B4-BE49-F238E27FC236}">
                  <a16:creationId xmlns:a16="http://schemas.microsoft.com/office/drawing/2014/main" id="{B513BF2E-1CAD-0746-B13A-128B06C2AD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01" y="1312"/>
              <a:ext cx="50" cy="41"/>
            </a:xfrm>
            <a:custGeom>
              <a:avLst/>
              <a:gdLst>
                <a:gd name="T0" fmla="*/ 0 w 161"/>
                <a:gd name="T1" fmla="*/ 0 h 145"/>
                <a:gd name="T2" fmla="*/ 0 w 161"/>
                <a:gd name="T3" fmla="*/ 0 h 145"/>
                <a:gd name="T4" fmla="*/ 0 w 161"/>
                <a:gd name="T5" fmla="*/ 0 h 145"/>
                <a:gd name="T6" fmla="*/ 0 w 161"/>
                <a:gd name="T7" fmla="*/ 0 h 145"/>
                <a:gd name="T8" fmla="*/ 0 w 161"/>
                <a:gd name="T9" fmla="*/ 0 h 145"/>
                <a:gd name="T10" fmla="*/ 0 w 161"/>
                <a:gd name="T11" fmla="*/ 0 h 145"/>
                <a:gd name="T12" fmla="*/ 0 w 161"/>
                <a:gd name="T13" fmla="*/ 0 h 145"/>
                <a:gd name="T14" fmla="*/ 0 w 161"/>
                <a:gd name="T15" fmla="*/ 0 h 145"/>
                <a:gd name="T16" fmla="*/ 0 w 161"/>
                <a:gd name="T17" fmla="*/ 0 h 145"/>
                <a:gd name="T18" fmla="*/ 0 w 161"/>
                <a:gd name="T19" fmla="*/ 0 h 145"/>
                <a:gd name="T20" fmla="*/ 0 w 161"/>
                <a:gd name="T21" fmla="*/ 0 h 145"/>
                <a:gd name="T22" fmla="*/ 0 w 161"/>
                <a:gd name="T23" fmla="*/ 0 h 145"/>
                <a:gd name="T24" fmla="*/ 0 w 161"/>
                <a:gd name="T25" fmla="*/ 0 h 145"/>
                <a:gd name="T26" fmla="*/ 0 w 161"/>
                <a:gd name="T27" fmla="*/ 0 h 145"/>
                <a:gd name="T28" fmla="*/ 0 w 161"/>
                <a:gd name="T29" fmla="*/ 0 h 145"/>
                <a:gd name="T30" fmla="*/ 0 w 161"/>
                <a:gd name="T31" fmla="*/ 0 h 145"/>
                <a:gd name="T32" fmla="*/ 0 w 161"/>
                <a:gd name="T33" fmla="*/ 0 h 145"/>
                <a:gd name="T34" fmla="*/ 0 w 161"/>
                <a:gd name="T35" fmla="*/ 0 h 145"/>
                <a:gd name="T36" fmla="*/ 0 w 161"/>
                <a:gd name="T37" fmla="*/ 0 h 145"/>
                <a:gd name="T38" fmla="*/ 0 w 161"/>
                <a:gd name="T39" fmla="*/ 0 h 145"/>
                <a:gd name="T40" fmla="*/ 0 w 161"/>
                <a:gd name="T41" fmla="*/ 0 h 145"/>
                <a:gd name="T42" fmla="*/ 0 w 161"/>
                <a:gd name="T43" fmla="*/ 0 h 145"/>
                <a:gd name="T44" fmla="*/ 0 w 161"/>
                <a:gd name="T45" fmla="*/ 0 h 145"/>
                <a:gd name="T46" fmla="*/ 0 w 161"/>
                <a:gd name="T47" fmla="*/ 0 h 145"/>
                <a:gd name="T48" fmla="*/ 0 w 161"/>
                <a:gd name="T49" fmla="*/ 0 h 145"/>
                <a:gd name="T50" fmla="*/ 0 w 161"/>
                <a:gd name="T51" fmla="*/ 0 h 145"/>
                <a:gd name="T52" fmla="*/ 0 w 161"/>
                <a:gd name="T53" fmla="*/ 0 h 145"/>
                <a:gd name="T54" fmla="*/ 0 w 161"/>
                <a:gd name="T55" fmla="*/ 0 h 145"/>
                <a:gd name="T56" fmla="*/ 0 w 161"/>
                <a:gd name="T57" fmla="*/ 0 h 145"/>
                <a:gd name="T58" fmla="*/ 0 w 161"/>
                <a:gd name="T59" fmla="*/ 0 h 145"/>
                <a:gd name="T60" fmla="*/ 0 w 161"/>
                <a:gd name="T61" fmla="*/ 0 h 145"/>
                <a:gd name="T62" fmla="*/ 0 w 161"/>
                <a:gd name="T63" fmla="*/ 0 h 145"/>
                <a:gd name="T64" fmla="*/ 0 w 161"/>
                <a:gd name="T65" fmla="*/ 0 h 145"/>
                <a:gd name="T66" fmla="*/ 0 w 161"/>
                <a:gd name="T67" fmla="*/ 0 h 145"/>
                <a:gd name="T68" fmla="*/ 0 w 161"/>
                <a:gd name="T69" fmla="*/ 0 h 145"/>
                <a:gd name="T70" fmla="*/ 0 w 161"/>
                <a:gd name="T71" fmla="*/ 0 h 145"/>
                <a:gd name="T72" fmla="*/ 0 w 161"/>
                <a:gd name="T73" fmla="*/ 0 h 145"/>
                <a:gd name="T74" fmla="*/ 0 w 161"/>
                <a:gd name="T75" fmla="*/ 0 h 145"/>
                <a:gd name="T76" fmla="*/ 0 w 161"/>
                <a:gd name="T77" fmla="*/ 0 h 145"/>
                <a:gd name="T78" fmla="*/ 0 w 161"/>
                <a:gd name="T79" fmla="*/ 0 h 145"/>
                <a:gd name="T80" fmla="*/ 0 w 161"/>
                <a:gd name="T81" fmla="*/ 0 h 145"/>
                <a:gd name="T82" fmla="*/ 0 w 161"/>
                <a:gd name="T83" fmla="*/ 0 h 145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161"/>
                <a:gd name="T127" fmla="*/ 0 h 145"/>
                <a:gd name="T128" fmla="*/ 161 w 161"/>
                <a:gd name="T129" fmla="*/ 145 h 145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161" h="145">
                  <a:moveTo>
                    <a:pt x="93" y="0"/>
                  </a:moveTo>
                  <a:lnTo>
                    <a:pt x="103" y="0"/>
                  </a:lnTo>
                  <a:lnTo>
                    <a:pt x="114" y="0"/>
                  </a:lnTo>
                  <a:lnTo>
                    <a:pt x="123" y="0"/>
                  </a:lnTo>
                  <a:lnTo>
                    <a:pt x="137" y="2"/>
                  </a:lnTo>
                  <a:lnTo>
                    <a:pt x="146" y="2"/>
                  </a:lnTo>
                  <a:lnTo>
                    <a:pt x="154" y="8"/>
                  </a:lnTo>
                  <a:lnTo>
                    <a:pt x="158" y="15"/>
                  </a:lnTo>
                  <a:lnTo>
                    <a:pt x="161" y="27"/>
                  </a:lnTo>
                  <a:lnTo>
                    <a:pt x="142" y="19"/>
                  </a:lnTo>
                  <a:lnTo>
                    <a:pt x="127" y="17"/>
                  </a:lnTo>
                  <a:lnTo>
                    <a:pt x="112" y="17"/>
                  </a:lnTo>
                  <a:lnTo>
                    <a:pt x="101" y="23"/>
                  </a:lnTo>
                  <a:lnTo>
                    <a:pt x="89" y="27"/>
                  </a:lnTo>
                  <a:lnTo>
                    <a:pt x="82" y="36"/>
                  </a:lnTo>
                  <a:lnTo>
                    <a:pt x="74" y="46"/>
                  </a:lnTo>
                  <a:lnTo>
                    <a:pt x="66" y="57"/>
                  </a:lnTo>
                  <a:lnTo>
                    <a:pt x="59" y="69"/>
                  </a:lnTo>
                  <a:lnTo>
                    <a:pt x="51" y="80"/>
                  </a:lnTo>
                  <a:lnTo>
                    <a:pt x="44" y="93"/>
                  </a:lnTo>
                  <a:lnTo>
                    <a:pt x="38" y="107"/>
                  </a:lnTo>
                  <a:lnTo>
                    <a:pt x="30" y="116"/>
                  </a:lnTo>
                  <a:lnTo>
                    <a:pt x="23" y="128"/>
                  </a:lnTo>
                  <a:lnTo>
                    <a:pt x="13" y="137"/>
                  </a:lnTo>
                  <a:lnTo>
                    <a:pt x="6" y="145"/>
                  </a:lnTo>
                  <a:lnTo>
                    <a:pt x="2" y="133"/>
                  </a:lnTo>
                  <a:lnTo>
                    <a:pt x="0" y="122"/>
                  </a:lnTo>
                  <a:lnTo>
                    <a:pt x="0" y="112"/>
                  </a:lnTo>
                  <a:lnTo>
                    <a:pt x="4" y="101"/>
                  </a:lnTo>
                  <a:lnTo>
                    <a:pt x="4" y="88"/>
                  </a:lnTo>
                  <a:lnTo>
                    <a:pt x="9" y="80"/>
                  </a:lnTo>
                  <a:lnTo>
                    <a:pt x="13" y="69"/>
                  </a:lnTo>
                  <a:lnTo>
                    <a:pt x="23" y="59"/>
                  </a:lnTo>
                  <a:lnTo>
                    <a:pt x="27" y="50"/>
                  </a:lnTo>
                  <a:lnTo>
                    <a:pt x="36" y="42"/>
                  </a:lnTo>
                  <a:lnTo>
                    <a:pt x="44" y="33"/>
                  </a:lnTo>
                  <a:lnTo>
                    <a:pt x="53" y="25"/>
                  </a:lnTo>
                  <a:lnTo>
                    <a:pt x="61" y="17"/>
                  </a:lnTo>
                  <a:lnTo>
                    <a:pt x="72" y="12"/>
                  </a:lnTo>
                  <a:lnTo>
                    <a:pt x="82" y="4"/>
                  </a:lnTo>
                  <a:lnTo>
                    <a:pt x="9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7" name="Freeform 74">
              <a:extLst>
                <a:ext uri="{FF2B5EF4-FFF2-40B4-BE49-F238E27FC236}">
                  <a16:creationId xmlns:a16="http://schemas.microsoft.com/office/drawing/2014/main" id="{6D36D5FB-2771-CA97-4027-DE3D4619B4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69" y="1380"/>
              <a:ext cx="68" cy="50"/>
            </a:xfrm>
            <a:custGeom>
              <a:avLst/>
              <a:gdLst>
                <a:gd name="T0" fmla="*/ 0 w 220"/>
                <a:gd name="T1" fmla="*/ 0 h 177"/>
                <a:gd name="T2" fmla="*/ 0 w 220"/>
                <a:gd name="T3" fmla="*/ 0 h 177"/>
                <a:gd name="T4" fmla="*/ 0 w 220"/>
                <a:gd name="T5" fmla="*/ 0 h 177"/>
                <a:gd name="T6" fmla="*/ 0 w 220"/>
                <a:gd name="T7" fmla="*/ 0 h 177"/>
                <a:gd name="T8" fmla="*/ 0 w 220"/>
                <a:gd name="T9" fmla="*/ 0 h 177"/>
                <a:gd name="T10" fmla="*/ 0 w 220"/>
                <a:gd name="T11" fmla="*/ 0 h 177"/>
                <a:gd name="T12" fmla="*/ 0 w 220"/>
                <a:gd name="T13" fmla="*/ 0 h 177"/>
                <a:gd name="T14" fmla="*/ 0 w 220"/>
                <a:gd name="T15" fmla="*/ 0 h 177"/>
                <a:gd name="T16" fmla="*/ 0 w 220"/>
                <a:gd name="T17" fmla="*/ 0 h 177"/>
                <a:gd name="T18" fmla="*/ 0 w 220"/>
                <a:gd name="T19" fmla="*/ 0 h 177"/>
                <a:gd name="T20" fmla="*/ 0 w 220"/>
                <a:gd name="T21" fmla="*/ 0 h 177"/>
                <a:gd name="T22" fmla="*/ 0 w 220"/>
                <a:gd name="T23" fmla="*/ 0 h 177"/>
                <a:gd name="T24" fmla="*/ 0 w 220"/>
                <a:gd name="T25" fmla="*/ 0 h 177"/>
                <a:gd name="T26" fmla="*/ 0 w 220"/>
                <a:gd name="T27" fmla="*/ 0 h 177"/>
                <a:gd name="T28" fmla="*/ 0 w 220"/>
                <a:gd name="T29" fmla="*/ 0 h 177"/>
                <a:gd name="T30" fmla="*/ 0 w 220"/>
                <a:gd name="T31" fmla="*/ 0 h 177"/>
                <a:gd name="T32" fmla="*/ 0 w 220"/>
                <a:gd name="T33" fmla="*/ 0 h 177"/>
                <a:gd name="T34" fmla="*/ 0 w 220"/>
                <a:gd name="T35" fmla="*/ 0 h 177"/>
                <a:gd name="T36" fmla="*/ 0 w 220"/>
                <a:gd name="T37" fmla="*/ 0 h 177"/>
                <a:gd name="T38" fmla="*/ 0 w 220"/>
                <a:gd name="T39" fmla="*/ 0 h 177"/>
                <a:gd name="T40" fmla="*/ 0 w 220"/>
                <a:gd name="T41" fmla="*/ 0 h 177"/>
                <a:gd name="T42" fmla="*/ 0 w 220"/>
                <a:gd name="T43" fmla="*/ 0 h 177"/>
                <a:gd name="T44" fmla="*/ 0 w 220"/>
                <a:gd name="T45" fmla="*/ 0 h 177"/>
                <a:gd name="T46" fmla="*/ 0 w 220"/>
                <a:gd name="T47" fmla="*/ 0 h 177"/>
                <a:gd name="T48" fmla="*/ 0 w 220"/>
                <a:gd name="T49" fmla="*/ 0 h 177"/>
                <a:gd name="T50" fmla="*/ 0 w 220"/>
                <a:gd name="T51" fmla="*/ 0 h 177"/>
                <a:gd name="T52" fmla="*/ 0 w 220"/>
                <a:gd name="T53" fmla="*/ 0 h 177"/>
                <a:gd name="T54" fmla="*/ 0 w 220"/>
                <a:gd name="T55" fmla="*/ 0 h 177"/>
                <a:gd name="T56" fmla="*/ 0 w 220"/>
                <a:gd name="T57" fmla="*/ 0 h 177"/>
                <a:gd name="T58" fmla="*/ 0 w 220"/>
                <a:gd name="T59" fmla="*/ 0 h 177"/>
                <a:gd name="T60" fmla="*/ 0 w 220"/>
                <a:gd name="T61" fmla="*/ 0 h 177"/>
                <a:gd name="T62" fmla="*/ 0 w 220"/>
                <a:gd name="T63" fmla="*/ 0 h 177"/>
                <a:gd name="T64" fmla="*/ 0 w 220"/>
                <a:gd name="T65" fmla="*/ 0 h 177"/>
                <a:gd name="T66" fmla="*/ 0 w 220"/>
                <a:gd name="T67" fmla="*/ 0 h 177"/>
                <a:gd name="T68" fmla="*/ 0 w 220"/>
                <a:gd name="T69" fmla="*/ 0 h 177"/>
                <a:gd name="T70" fmla="*/ 0 w 220"/>
                <a:gd name="T71" fmla="*/ 0 h 177"/>
                <a:gd name="T72" fmla="*/ 0 w 220"/>
                <a:gd name="T73" fmla="*/ 0 h 177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20"/>
                <a:gd name="T112" fmla="*/ 0 h 177"/>
                <a:gd name="T113" fmla="*/ 220 w 220"/>
                <a:gd name="T114" fmla="*/ 177 h 177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20" h="177">
                  <a:moveTo>
                    <a:pt x="192" y="0"/>
                  </a:moveTo>
                  <a:lnTo>
                    <a:pt x="201" y="7"/>
                  </a:lnTo>
                  <a:lnTo>
                    <a:pt x="211" y="21"/>
                  </a:lnTo>
                  <a:lnTo>
                    <a:pt x="216" y="34"/>
                  </a:lnTo>
                  <a:lnTo>
                    <a:pt x="220" y="49"/>
                  </a:lnTo>
                  <a:lnTo>
                    <a:pt x="220" y="66"/>
                  </a:lnTo>
                  <a:lnTo>
                    <a:pt x="220" y="83"/>
                  </a:lnTo>
                  <a:lnTo>
                    <a:pt x="216" y="101"/>
                  </a:lnTo>
                  <a:lnTo>
                    <a:pt x="211" y="118"/>
                  </a:lnTo>
                  <a:lnTo>
                    <a:pt x="203" y="133"/>
                  </a:lnTo>
                  <a:lnTo>
                    <a:pt x="196" y="146"/>
                  </a:lnTo>
                  <a:lnTo>
                    <a:pt x="182" y="158"/>
                  </a:lnTo>
                  <a:lnTo>
                    <a:pt x="171" y="167"/>
                  </a:lnTo>
                  <a:lnTo>
                    <a:pt x="156" y="171"/>
                  </a:lnTo>
                  <a:lnTo>
                    <a:pt x="140" y="177"/>
                  </a:lnTo>
                  <a:lnTo>
                    <a:pt x="123" y="173"/>
                  </a:lnTo>
                  <a:lnTo>
                    <a:pt x="106" y="167"/>
                  </a:lnTo>
                  <a:lnTo>
                    <a:pt x="99" y="167"/>
                  </a:lnTo>
                  <a:lnTo>
                    <a:pt x="89" y="169"/>
                  </a:lnTo>
                  <a:lnTo>
                    <a:pt x="82" y="169"/>
                  </a:lnTo>
                  <a:lnTo>
                    <a:pt x="76" y="171"/>
                  </a:lnTo>
                  <a:lnTo>
                    <a:pt x="66" y="169"/>
                  </a:lnTo>
                  <a:lnTo>
                    <a:pt x="57" y="167"/>
                  </a:lnTo>
                  <a:lnTo>
                    <a:pt x="49" y="161"/>
                  </a:lnTo>
                  <a:lnTo>
                    <a:pt x="42" y="156"/>
                  </a:lnTo>
                  <a:lnTo>
                    <a:pt x="34" y="148"/>
                  </a:lnTo>
                  <a:lnTo>
                    <a:pt x="28" y="139"/>
                  </a:lnTo>
                  <a:lnTo>
                    <a:pt x="21" y="131"/>
                  </a:lnTo>
                  <a:lnTo>
                    <a:pt x="17" y="123"/>
                  </a:lnTo>
                  <a:lnTo>
                    <a:pt x="13" y="114"/>
                  </a:lnTo>
                  <a:lnTo>
                    <a:pt x="9" y="106"/>
                  </a:lnTo>
                  <a:lnTo>
                    <a:pt x="5" y="97"/>
                  </a:lnTo>
                  <a:lnTo>
                    <a:pt x="5" y="87"/>
                  </a:lnTo>
                  <a:lnTo>
                    <a:pt x="2" y="78"/>
                  </a:lnTo>
                  <a:lnTo>
                    <a:pt x="2" y="68"/>
                  </a:lnTo>
                  <a:lnTo>
                    <a:pt x="0" y="59"/>
                  </a:lnTo>
                  <a:lnTo>
                    <a:pt x="0" y="49"/>
                  </a:lnTo>
                  <a:lnTo>
                    <a:pt x="0" y="40"/>
                  </a:lnTo>
                  <a:lnTo>
                    <a:pt x="0" y="30"/>
                  </a:lnTo>
                  <a:lnTo>
                    <a:pt x="2" y="21"/>
                  </a:lnTo>
                  <a:lnTo>
                    <a:pt x="4" y="13"/>
                  </a:lnTo>
                  <a:lnTo>
                    <a:pt x="15" y="17"/>
                  </a:lnTo>
                  <a:lnTo>
                    <a:pt x="26" y="26"/>
                  </a:lnTo>
                  <a:lnTo>
                    <a:pt x="34" y="36"/>
                  </a:lnTo>
                  <a:lnTo>
                    <a:pt x="44" y="47"/>
                  </a:lnTo>
                  <a:lnTo>
                    <a:pt x="47" y="59"/>
                  </a:lnTo>
                  <a:lnTo>
                    <a:pt x="55" y="72"/>
                  </a:lnTo>
                  <a:lnTo>
                    <a:pt x="61" y="83"/>
                  </a:lnTo>
                  <a:lnTo>
                    <a:pt x="66" y="99"/>
                  </a:lnTo>
                  <a:lnTo>
                    <a:pt x="70" y="110"/>
                  </a:lnTo>
                  <a:lnTo>
                    <a:pt x="78" y="120"/>
                  </a:lnTo>
                  <a:lnTo>
                    <a:pt x="85" y="129"/>
                  </a:lnTo>
                  <a:lnTo>
                    <a:pt x="95" y="137"/>
                  </a:lnTo>
                  <a:lnTo>
                    <a:pt x="104" y="140"/>
                  </a:lnTo>
                  <a:lnTo>
                    <a:pt x="118" y="142"/>
                  </a:lnTo>
                  <a:lnTo>
                    <a:pt x="133" y="140"/>
                  </a:lnTo>
                  <a:lnTo>
                    <a:pt x="154" y="135"/>
                  </a:lnTo>
                  <a:lnTo>
                    <a:pt x="167" y="135"/>
                  </a:lnTo>
                  <a:lnTo>
                    <a:pt x="178" y="133"/>
                  </a:lnTo>
                  <a:lnTo>
                    <a:pt x="186" y="129"/>
                  </a:lnTo>
                  <a:lnTo>
                    <a:pt x="192" y="121"/>
                  </a:lnTo>
                  <a:lnTo>
                    <a:pt x="194" y="112"/>
                  </a:lnTo>
                  <a:lnTo>
                    <a:pt x="196" y="101"/>
                  </a:lnTo>
                  <a:lnTo>
                    <a:pt x="194" y="89"/>
                  </a:lnTo>
                  <a:lnTo>
                    <a:pt x="194" y="78"/>
                  </a:lnTo>
                  <a:lnTo>
                    <a:pt x="192" y="63"/>
                  </a:lnTo>
                  <a:lnTo>
                    <a:pt x="188" y="49"/>
                  </a:lnTo>
                  <a:lnTo>
                    <a:pt x="184" y="38"/>
                  </a:lnTo>
                  <a:lnTo>
                    <a:pt x="184" y="26"/>
                  </a:lnTo>
                  <a:lnTo>
                    <a:pt x="182" y="17"/>
                  </a:lnTo>
                  <a:lnTo>
                    <a:pt x="182" y="9"/>
                  </a:lnTo>
                  <a:lnTo>
                    <a:pt x="186" y="2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8" name="Freeform 75">
              <a:extLst>
                <a:ext uri="{FF2B5EF4-FFF2-40B4-BE49-F238E27FC236}">
                  <a16:creationId xmlns:a16="http://schemas.microsoft.com/office/drawing/2014/main" id="{E16A2ECD-AEF0-C7FA-9748-E0BF5D27FC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53" y="989"/>
              <a:ext cx="81" cy="17"/>
            </a:xfrm>
            <a:custGeom>
              <a:avLst/>
              <a:gdLst>
                <a:gd name="T0" fmla="*/ 0 w 265"/>
                <a:gd name="T1" fmla="*/ 0 h 59"/>
                <a:gd name="T2" fmla="*/ 0 w 265"/>
                <a:gd name="T3" fmla="*/ 0 h 59"/>
                <a:gd name="T4" fmla="*/ 0 w 265"/>
                <a:gd name="T5" fmla="*/ 0 h 59"/>
                <a:gd name="T6" fmla="*/ 0 w 265"/>
                <a:gd name="T7" fmla="*/ 0 h 59"/>
                <a:gd name="T8" fmla="*/ 0 w 265"/>
                <a:gd name="T9" fmla="*/ 0 h 59"/>
                <a:gd name="T10" fmla="*/ 0 w 265"/>
                <a:gd name="T11" fmla="*/ 0 h 59"/>
                <a:gd name="T12" fmla="*/ 0 w 265"/>
                <a:gd name="T13" fmla="*/ 0 h 59"/>
                <a:gd name="T14" fmla="*/ 0 w 265"/>
                <a:gd name="T15" fmla="*/ 0 h 59"/>
                <a:gd name="T16" fmla="*/ 0 w 265"/>
                <a:gd name="T17" fmla="*/ 0 h 59"/>
                <a:gd name="T18" fmla="*/ 0 w 265"/>
                <a:gd name="T19" fmla="*/ 0 h 59"/>
                <a:gd name="T20" fmla="*/ 0 w 265"/>
                <a:gd name="T21" fmla="*/ 0 h 59"/>
                <a:gd name="T22" fmla="*/ 0 w 265"/>
                <a:gd name="T23" fmla="*/ 0 h 59"/>
                <a:gd name="T24" fmla="*/ 0 w 265"/>
                <a:gd name="T25" fmla="*/ 0 h 59"/>
                <a:gd name="T26" fmla="*/ 0 w 265"/>
                <a:gd name="T27" fmla="*/ 0 h 59"/>
                <a:gd name="T28" fmla="*/ 0 w 265"/>
                <a:gd name="T29" fmla="*/ 0 h 59"/>
                <a:gd name="T30" fmla="*/ 0 w 265"/>
                <a:gd name="T31" fmla="*/ 0 h 59"/>
                <a:gd name="T32" fmla="*/ 0 w 265"/>
                <a:gd name="T33" fmla="*/ 0 h 59"/>
                <a:gd name="T34" fmla="*/ 0 w 265"/>
                <a:gd name="T35" fmla="*/ 0 h 59"/>
                <a:gd name="T36" fmla="*/ 0 w 265"/>
                <a:gd name="T37" fmla="*/ 0 h 59"/>
                <a:gd name="T38" fmla="*/ 0 w 265"/>
                <a:gd name="T39" fmla="*/ 0 h 59"/>
                <a:gd name="T40" fmla="*/ 0 w 265"/>
                <a:gd name="T41" fmla="*/ 0 h 59"/>
                <a:gd name="T42" fmla="*/ 0 w 265"/>
                <a:gd name="T43" fmla="*/ 0 h 59"/>
                <a:gd name="T44" fmla="*/ 0 w 265"/>
                <a:gd name="T45" fmla="*/ 0 h 59"/>
                <a:gd name="T46" fmla="*/ 0 w 265"/>
                <a:gd name="T47" fmla="*/ 0 h 59"/>
                <a:gd name="T48" fmla="*/ 0 w 265"/>
                <a:gd name="T49" fmla="*/ 0 h 59"/>
                <a:gd name="T50" fmla="*/ 0 w 265"/>
                <a:gd name="T51" fmla="*/ 0 h 59"/>
                <a:gd name="T52" fmla="*/ 0 w 265"/>
                <a:gd name="T53" fmla="*/ 0 h 59"/>
                <a:gd name="T54" fmla="*/ 0 w 265"/>
                <a:gd name="T55" fmla="*/ 0 h 59"/>
                <a:gd name="T56" fmla="*/ 0 w 265"/>
                <a:gd name="T57" fmla="*/ 0 h 59"/>
                <a:gd name="T58" fmla="*/ 0 w 265"/>
                <a:gd name="T59" fmla="*/ 0 h 59"/>
                <a:gd name="T60" fmla="*/ 0 w 265"/>
                <a:gd name="T61" fmla="*/ 0 h 59"/>
                <a:gd name="T62" fmla="*/ 0 w 265"/>
                <a:gd name="T63" fmla="*/ 0 h 59"/>
                <a:gd name="T64" fmla="*/ 0 w 265"/>
                <a:gd name="T65" fmla="*/ 0 h 59"/>
                <a:gd name="T66" fmla="*/ 0 w 265"/>
                <a:gd name="T67" fmla="*/ 0 h 59"/>
                <a:gd name="T68" fmla="*/ 0 w 265"/>
                <a:gd name="T69" fmla="*/ 0 h 59"/>
                <a:gd name="T70" fmla="*/ 0 w 265"/>
                <a:gd name="T71" fmla="*/ 0 h 59"/>
                <a:gd name="T72" fmla="*/ 0 w 265"/>
                <a:gd name="T73" fmla="*/ 0 h 59"/>
                <a:gd name="T74" fmla="*/ 0 w 265"/>
                <a:gd name="T75" fmla="*/ 0 h 59"/>
                <a:gd name="T76" fmla="*/ 0 w 265"/>
                <a:gd name="T77" fmla="*/ 0 h 59"/>
                <a:gd name="T78" fmla="*/ 0 w 265"/>
                <a:gd name="T79" fmla="*/ 0 h 59"/>
                <a:gd name="T80" fmla="*/ 0 w 265"/>
                <a:gd name="T81" fmla="*/ 0 h 59"/>
                <a:gd name="T82" fmla="*/ 0 w 265"/>
                <a:gd name="T83" fmla="*/ 0 h 59"/>
                <a:gd name="T84" fmla="*/ 0 w 265"/>
                <a:gd name="T85" fmla="*/ 0 h 59"/>
                <a:gd name="T86" fmla="*/ 0 w 265"/>
                <a:gd name="T87" fmla="*/ 0 h 59"/>
                <a:gd name="T88" fmla="*/ 0 w 265"/>
                <a:gd name="T89" fmla="*/ 0 h 59"/>
                <a:gd name="T90" fmla="*/ 0 w 265"/>
                <a:gd name="T91" fmla="*/ 0 h 59"/>
                <a:gd name="T92" fmla="*/ 0 w 265"/>
                <a:gd name="T93" fmla="*/ 0 h 59"/>
                <a:gd name="T94" fmla="*/ 0 w 265"/>
                <a:gd name="T95" fmla="*/ 0 h 59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265"/>
                <a:gd name="T145" fmla="*/ 0 h 59"/>
                <a:gd name="T146" fmla="*/ 265 w 265"/>
                <a:gd name="T147" fmla="*/ 59 h 59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265" h="59">
                  <a:moveTo>
                    <a:pt x="114" y="0"/>
                  </a:moveTo>
                  <a:lnTo>
                    <a:pt x="120" y="0"/>
                  </a:lnTo>
                  <a:lnTo>
                    <a:pt x="128" y="0"/>
                  </a:lnTo>
                  <a:lnTo>
                    <a:pt x="137" y="2"/>
                  </a:lnTo>
                  <a:lnTo>
                    <a:pt x="147" y="2"/>
                  </a:lnTo>
                  <a:lnTo>
                    <a:pt x="156" y="2"/>
                  </a:lnTo>
                  <a:lnTo>
                    <a:pt x="170" y="6"/>
                  </a:lnTo>
                  <a:lnTo>
                    <a:pt x="181" y="6"/>
                  </a:lnTo>
                  <a:lnTo>
                    <a:pt x="192" y="9"/>
                  </a:lnTo>
                  <a:lnTo>
                    <a:pt x="204" y="9"/>
                  </a:lnTo>
                  <a:lnTo>
                    <a:pt x="215" y="13"/>
                  </a:lnTo>
                  <a:lnTo>
                    <a:pt x="227" y="17"/>
                  </a:lnTo>
                  <a:lnTo>
                    <a:pt x="236" y="21"/>
                  </a:lnTo>
                  <a:lnTo>
                    <a:pt x="244" y="25"/>
                  </a:lnTo>
                  <a:lnTo>
                    <a:pt x="253" y="28"/>
                  </a:lnTo>
                  <a:lnTo>
                    <a:pt x="259" y="34"/>
                  </a:lnTo>
                  <a:lnTo>
                    <a:pt x="265" y="40"/>
                  </a:lnTo>
                  <a:lnTo>
                    <a:pt x="249" y="42"/>
                  </a:lnTo>
                  <a:lnTo>
                    <a:pt x="236" y="42"/>
                  </a:lnTo>
                  <a:lnTo>
                    <a:pt x="221" y="44"/>
                  </a:lnTo>
                  <a:lnTo>
                    <a:pt x="204" y="47"/>
                  </a:lnTo>
                  <a:lnTo>
                    <a:pt x="185" y="47"/>
                  </a:lnTo>
                  <a:lnTo>
                    <a:pt x="168" y="49"/>
                  </a:lnTo>
                  <a:lnTo>
                    <a:pt x="151" y="51"/>
                  </a:lnTo>
                  <a:lnTo>
                    <a:pt x="132" y="53"/>
                  </a:lnTo>
                  <a:lnTo>
                    <a:pt x="113" y="53"/>
                  </a:lnTo>
                  <a:lnTo>
                    <a:pt x="95" y="55"/>
                  </a:lnTo>
                  <a:lnTo>
                    <a:pt x="76" y="55"/>
                  </a:lnTo>
                  <a:lnTo>
                    <a:pt x="59" y="57"/>
                  </a:lnTo>
                  <a:lnTo>
                    <a:pt x="42" y="57"/>
                  </a:lnTo>
                  <a:lnTo>
                    <a:pt x="27" y="57"/>
                  </a:lnTo>
                  <a:lnTo>
                    <a:pt x="12" y="57"/>
                  </a:lnTo>
                  <a:lnTo>
                    <a:pt x="0" y="59"/>
                  </a:lnTo>
                  <a:lnTo>
                    <a:pt x="6" y="51"/>
                  </a:lnTo>
                  <a:lnTo>
                    <a:pt x="12" y="44"/>
                  </a:lnTo>
                  <a:lnTo>
                    <a:pt x="19" y="38"/>
                  </a:lnTo>
                  <a:lnTo>
                    <a:pt x="25" y="34"/>
                  </a:lnTo>
                  <a:lnTo>
                    <a:pt x="33" y="28"/>
                  </a:lnTo>
                  <a:lnTo>
                    <a:pt x="38" y="25"/>
                  </a:lnTo>
                  <a:lnTo>
                    <a:pt x="48" y="21"/>
                  </a:lnTo>
                  <a:lnTo>
                    <a:pt x="56" y="19"/>
                  </a:lnTo>
                  <a:lnTo>
                    <a:pt x="69" y="11"/>
                  </a:lnTo>
                  <a:lnTo>
                    <a:pt x="84" y="8"/>
                  </a:lnTo>
                  <a:lnTo>
                    <a:pt x="90" y="6"/>
                  </a:lnTo>
                  <a:lnTo>
                    <a:pt x="99" y="4"/>
                  </a:lnTo>
                  <a:lnTo>
                    <a:pt x="107" y="2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9" name="Freeform 76">
              <a:extLst>
                <a:ext uri="{FF2B5EF4-FFF2-40B4-BE49-F238E27FC236}">
                  <a16:creationId xmlns:a16="http://schemas.microsoft.com/office/drawing/2014/main" id="{8232E942-FE12-FC8D-053A-56B279EBC7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56" y="1052"/>
              <a:ext cx="193" cy="224"/>
            </a:xfrm>
            <a:custGeom>
              <a:avLst/>
              <a:gdLst>
                <a:gd name="T0" fmla="*/ 0 w 631"/>
                <a:gd name="T1" fmla="*/ 0 h 795"/>
                <a:gd name="T2" fmla="*/ 0 w 631"/>
                <a:gd name="T3" fmla="*/ 0 h 795"/>
                <a:gd name="T4" fmla="*/ 0 w 631"/>
                <a:gd name="T5" fmla="*/ 0 h 795"/>
                <a:gd name="T6" fmla="*/ 0 w 631"/>
                <a:gd name="T7" fmla="*/ 0 h 795"/>
                <a:gd name="T8" fmla="*/ 0 w 631"/>
                <a:gd name="T9" fmla="*/ 0 h 795"/>
                <a:gd name="T10" fmla="*/ 0 w 631"/>
                <a:gd name="T11" fmla="*/ 0 h 795"/>
                <a:gd name="T12" fmla="*/ 0 w 631"/>
                <a:gd name="T13" fmla="*/ 0 h 795"/>
                <a:gd name="T14" fmla="*/ 0 w 631"/>
                <a:gd name="T15" fmla="*/ 0 h 795"/>
                <a:gd name="T16" fmla="*/ 0 w 631"/>
                <a:gd name="T17" fmla="*/ 0 h 795"/>
                <a:gd name="T18" fmla="*/ 0 w 631"/>
                <a:gd name="T19" fmla="*/ 0 h 795"/>
                <a:gd name="T20" fmla="*/ 0 w 631"/>
                <a:gd name="T21" fmla="*/ 0 h 795"/>
                <a:gd name="T22" fmla="*/ 0 w 631"/>
                <a:gd name="T23" fmla="*/ 0 h 795"/>
                <a:gd name="T24" fmla="*/ 0 w 631"/>
                <a:gd name="T25" fmla="*/ 0 h 795"/>
                <a:gd name="T26" fmla="*/ 0 w 631"/>
                <a:gd name="T27" fmla="*/ 0 h 795"/>
                <a:gd name="T28" fmla="*/ 0 w 631"/>
                <a:gd name="T29" fmla="*/ 0 h 795"/>
                <a:gd name="T30" fmla="*/ 0 w 631"/>
                <a:gd name="T31" fmla="*/ 0 h 795"/>
                <a:gd name="T32" fmla="*/ 0 w 631"/>
                <a:gd name="T33" fmla="*/ 0 h 795"/>
                <a:gd name="T34" fmla="*/ 0 w 631"/>
                <a:gd name="T35" fmla="*/ 0 h 795"/>
                <a:gd name="T36" fmla="*/ 0 w 631"/>
                <a:gd name="T37" fmla="*/ 0 h 795"/>
                <a:gd name="T38" fmla="*/ 0 w 631"/>
                <a:gd name="T39" fmla="*/ 0 h 795"/>
                <a:gd name="T40" fmla="*/ 0 w 631"/>
                <a:gd name="T41" fmla="*/ 0 h 795"/>
                <a:gd name="T42" fmla="*/ 0 w 631"/>
                <a:gd name="T43" fmla="*/ 0 h 795"/>
                <a:gd name="T44" fmla="*/ 0 w 631"/>
                <a:gd name="T45" fmla="*/ 0 h 795"/>
                <a:gd name="T46" fmla="*/ 0 w 631"/>
                <a:gd name="T47" fmla="*/ 0 h 795"/>
                <a:gd name="T48" fmla="*/ 0 w 631"/>
                <a:gd name="T49" fmla="*/ 0 h 795"/>
                <a:gd name="T50" fmla="*/ 0 w 631"/>
                <a:gd name="T51" fmla="*/ 0 h 795"/>
                <a:gd name="T52" fmla="*/ 0 w 631"/>
                <a:gd name="T53" fmla="*/ 0 h 795"/>
                <a:gd name="T54" fmla="*/ 0 w 631"/>
                <a:gd name="T55" fmla="*/ 0 h 795"/>
                <a:gd name="T56" fmla="*/ 0 w 631"/>
                <a:gd name="T57" fmla="*/ 0 h 795"/>
                <a:gd name="T58" fmla="*/ 0 w 631"/>
                <a:gd name="T59" fmla="*/ 0 h 795"/>
                <a:gd name="T60" fmla="*/ 0 w 631"/>
                <a:gd name="T61" fmla="*/ 0 h 795"/>
                <a:gd name="T62" fmla="*/ 0 w 631"/>
                <a:gd name="T63" fmla="*/ 0 h 795"/>
                <a:gd name="T64" fmla="*/ 0 w 631"/>
                <a:gd name="T65" fmla="*/ 0 h 795"/>
                <a:gd name="T66" fmla="*/ 0 w 631"/>
                <a:gd name="T67" fmla="*/ 0 h 795"/>
                <a:gd name="T68" fmla="*/ 0 w 631"/>
                <a:gd name="T69" fmla="*/ 0 h 795"/>
                <a:gd name="T70" fmla="*/ 0 w 631"/>
                <a:gd name="T71" fmla="*/ 0 h 795"/>
                <a:gd name="T72" fmla="*/ 0 w 631"/>
                <a:gd name="T73" fmla="*/ 0 h 795"/>
                <a:gd name="T74" fmla="*/ 0 w 631"/>
                <a:gd name="T75" fmla="*/ 0 h 795"/>
                <a:gd name="T76" fmla="*/ 0 w 631"/>
                <a:gd name="T77" fmla="*/ 0 h 795"/>
                <a:gd name="T78" fmla="*/ 0 w 631"/>
                <a:gd name="T79" fmla="*/ 0 h 795"/>
                <a:gd name="T80" fmla="*/ 0 w 631"/>
                <a:gd name="T81" fmla="*/ 0 h 795"/>
                <a:gd name="T82" fmla="*/ 0 w 631"/>
                <a:gd name="T83" fmla="*/ 0 h 795"/>
                <a:gd name="T84" fmla="*/ 0 w 631"/>
                <a:gd name="T85" fmla="*/ 0 h 795"/>
                <a:gd name="T86" fmla="*/ 0 w 631"/>
                <a:gd name="T87" fmla="*/ 0 h 795"/>
                <a:gd name="T88" fmla="*/ 0 w 631"/>
                <a:gd name="T89" fmla="*/ 0 h 795"/>
                <a:gd name="T90" fmla="*/ 0 w 631"/>
                <a:gd name="T91" fmla="*/ 0 h 795"/>
                <a:gd name="T92" fmla="*/ 0 w 631"/>
                <a:gd name="T93" fmla="*/ 0 h 795"/>
                <a:gd name="T94" fmla="*/ 0 w 631"/>
                <a:gd name="T95" fmla="*/ 0 h 795"/>
                <a:gd name="T96" fmla="*/ 0 w 631"/>
                <a:gd name="T97" fmla="*/ 0 h 79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631"/>
                <a:gd name="T148" fmla="*/ 0 h 795"/>
                <a:gd name="T149" fmla="*/ 631 w 631"/>
                <a:gd name="T150" fmla="*/ 795 h 79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631" h="795">
                  <a:moveTo>
                    <a:pt x="13" y="33"/>
                  </a:moveTo>
                  <a:lnTo>
                    <a:pt x="10" y="42"/>
                  </a:lnTo>
                  <a:lnTo>
                    <a:pt x="6" y="71"/>
                  </a:lnTo>
                  <a:lnTo>
                    <a:pt x="0" y="116"/>
                  </a:lnTo>
                  <a:lnTo>
                    <a:pt x="0" y="173"/>
                  </a:lnTo>
                  <a:lnTo>
                    <a:pt x="0" y="240"/>
                  </a:lnTo>
                  <a:lnTo>
                    <a:pt x="2" y="314"/>
                  </a:lnTo>
                  <a:lnTo>
                    <a:pt x="6" y="394"/>
                  </a:lnTo>
                  <a:lnTo>
                    <a:pt x="15" y="474"/>
                  </a:lnTo>
                  <a:lnTo>
                    <a:pt x="25" y="548"/>
                  </a:lnTo>
                  <a:lnTo>
                    <a:pt x="42" y="618"/>
                  </a:lnTo>
                  <a:lnTo>
                    <a:pt x="61" y="683"/>
                  </a:lnTo>
                  <a:lnTo>
                    <a:pt x="84" y="736"/>
                  </a:lnTo>
                  <a:lnTo>
                    <a:pt x="112" y="772"/>
                  </a:lnTo>
                  <a:lnTo>
                    <a:pt x="150" y="795"/>
                  </a:lnTo>
                  <a:lnTo>
                    <a:pt x="192" y="795"/>
                  </a:lnTo>
                  <a:lnTo>
                    <a:pt x="243" y="776"/>
                  </a:lnTo>
                  <a:lnTo>
                    <a:pt x="285" y="738"/>
                  </a:lnTo>
                  <a:lnTo>
                    <a:pt x="312" y="696"/>
                  </a:lnTo>
                  <a:lnTo>
                    <a:pt x="323" y="651"/>
                  </a:lnTo>
                  <a:lnTo>
                    <a:pt x="325" y="603"/>
                  </a:lnTo>
                  <a:lnTo>
                    <a:pt x="316" y="552"/>
                  </a:lnTo>
                  <a:lnTo>
                    <a:pt x="300" y="502"/>
                  </a:lnTo>
                  <a:lnTo>
                    <a:pt x="280" y="455"/>
                  </a:lnTo>
                  <a:lnTo>
                    <a:pt x="257" y="411"/>
                  </a:lnTo>
                  <a:lnTo>
                    <a:pt x="230" y="369"/>
                  </a:lnTo>
                  <a:lnTo>
                    <a:pt x="207" y="333"/>
                  </a:lnTo>
                  <a:lnTo>
                    <a:pt x="188" y="303"/>
                  </a:lnTo>
                  <a:lnTo>
                    <a:pt x="177" y="282"/>
                  </a:lnTo>
                  <a:lnTo>
                    <a:pt x="173" y="269"/>
                  </a:lnTo>
                  <a:lnTo>
                    <a:pt x="179" y="267"/>
                  </a:lnTo>
                  <a:lnTo>
                    <a:pt x="198" y="276"/>
                  </a:lnTo>
                  <a:lnTo>
                    <a:pt x="234" y="299"/>
                  </a:lnTo>
                  <a:lnTo>
                    <a:pt x="270" y="327"/>
                  </a:lnTo>
                  <a:lnTo>
                    <a:pt x="300" y="362"/>
                  </a:lnTo>
                  <a:lnTo>
                    <a:pt x="321" y="398"/>
                  </a:lnTo>
                  <a:lnTo>
                    <a:pt x="339" y="436"/>
                  </a:lnTo>
                  <a:lnTo>
                    <a:pt x="348" y="474"/>
                  </a:lnTo>
                  <a:lnTo>
                    <a:pt x="356" y="512"/>
                  </a:lnTo>
                  <a:lnTo>
                    <a:pt x="359" y="548"/>
                  </a:lnTo>
                  <a:lnTo>
                    <a:pt x="363" y="586"/>
                  </a:lnTo>
                  <a:lnTo>
                    <a:pt x="363" y="618"/>
                  </a:lnTo>
                  <a:lnTo>
                    <a:pt x="365" y="649"/>
                  </a:lnTo>
                  <a:lnTo>
                    <a:pt x="369" y="675"/>
                  </a:lnTo>
                  <a:lnTo>
                    <a:pt x="378" y="696"/>
                  </a:lnTo>
                  <a:lnTo>
                    <a:pt x="392" y="711"/>
                  </a:lnTo>
                  <a:lnTo>
                    <a:pt x="409" y="721"/>
                  </a:lnTo>
                  <a:lnTo>
                    <a:pt x="434" y="727"/>
                  </a:lnTo>
                  <a:lnTo>
                    <a:pt x="466" y="721"/>
                  </a:lnTo>
                  <a:lnTo>
                    <a:pt x="498" y="711"/>
                  </a:lnTo>
                  <a:lnTo>
                    <a:pt x="529" y="702"/>
                  </a:lnTo>
                  <a:lnTo>
                    <a:pt x="555" y="689"/>
                  </a:lnTo>
                  <a:lnTo>
                    <a:pt x="576" y="679"/>
                  </a:lnTo>
                  <a:lnTo>
                    <a:pt x="591" y="664"/>
                  </a:lnTo>
                  <a:lnTo>
                    <a:pt x="607" y="649"/>
                  </a:lnTo>
                  <a:lnTo>
                    <a:pt x="616" y="632"/>
                  </a:lnTo>
                  <a:lnTo>
                    <a:pt x="624" y="613"/>
                  </a:lnTo>
                  <a:lnTo>
                    <a:pt x="629" y="590"/>
                  </a:lnTo>
                  <a:lnTo>
                    <a:pt x="631" y="567"/>
                  </a:lnTo>
                  <a:lnTo>
                    <a:pt x="629" y="540"/>
                  </a:lnTo>
                  <a:lnTo>
                    <a:pt x="629" y="512"/>
                  </a:lnTo>
                  <a:lnTo>
                    <a:pt x="624" y="480"/>
                  </a:lnTo>
                  <a:lnTo>
                    <a:pt x="620" y="445"/>
                  </a:lnTo>
                  <a:lnTo>
                    <a:pt x="614" y="409"/>
                  </a:lnTo>
                  <a:lnTo>
                    <a:pt x="608" y="369"/>
                  </a:lnTo>
                  <a:lnTo>
                    <a:pt x="597" y="324"/>
                  </a:lnTo>
                  <a:lnTo>
                    <a:pt x="584" y="282"/>
                  </a:lnTo>
                  <a:lnTo>
                    <a:pt x="565" y="236"/>
                  </a:lnTo>
                  <a:lnTo>
                    <a:pt x="544" y="194"/>
                  </a:lnTo>
                  <a:lnTo>
                    <a:pt x="519" y="153"/>
                  </a:lnTo>
                  <a:lnTo>
                    <a:pt x="496" y="115"/>
                  </a:lnTo>
                  <a:lnTo>
                    <a:pt x="472" y="80"/>
                  </a:lnTo>
                  <a:lnTo>
                    <a:pt x="449" y="52"/>
                  </a:lnTo>
                  <a:lnTo>
                    <a:pt x="424" y="29"/>
                  </a:lnTo>
                  <a:lnTo>
                    <a:pt x="405" y="10"/>
                  </a:lnTo>
                  <a:lnTo>
                    <a:pt x="388" y="0"/>
                  </a:lnTo>
                  <a:lnTo>
                    <a:pt x="375" y="0"/>
                  </a:lnTo>
                  <a:lnTo>
                    <a:pt x="365" y="6"/>
                  </a:lnTo>
                  <a:lnTo>
                    <a:pt x="361" y="23"/>
                  </a:lnTo>
                  <a:lnTo>
                    <a:pt x="363" y="52"/>
                  </a:lnTo>
                  <a:lnTo>
                    <a:pt x="373" y="94"/>
                  </a:lnTo>
                  <a:lnTo>
                    <a:pt x="378" y="134"/>
                  </a:lnTo>
                  <a:lnTo>
                    <a:pt x="375" y="162"/>
                  </a:lnTo>
                  <a:lnTo>
                    <a:pt x="361" y="179"/>
                  </a:lnTo>
                  <a:lnTo>
                    <a:pt x="342" y="189"/>
                  </a:lnTo>
                  <a:lnTo>
                    <a:pt x="316" y="189"/>
                  </a:lnTo>
                  <a:lnTo>
                    <a:pt x="285" y="183"/>
                  </a:lnTo>
                  <a:lnTo>
                    <a:pt x="253" y="172"/>
                  </a:lnTo>
                  <a:lnTo>
                    <a:pt x="217" y="156"/>
                  </a:lnTo>
                  <a:lnTo>
                    <a:pt x="177" y="135"/>
                  </a:lnTo>
                  <a:lnTo>
                    <a:pt x="143" y="116"/>
                  </a:lnTo>
                  <a:lnTo>
                    <a:pt x="109" y="94"/>
                  </a:lnTo>
                  <a:lnTo>
                    <a:pt x="78" y="75"/>
                  </a:lnTo>
                  <a:lnTo>
                    <a:pt x="50" y="58"/>
                  </a:lnTo>
                  <a:lnTo>
                    <a:pt x="31" y="44"/>
                  </a:lnTo>
                  <a:lnTo>
                    <a:pt x="17" y="35"/>
                  </a:lnTo>
                  <a:lnTo>
                    <a:pt x="13" y="33"/>
                  </a:lnTo>
                  <a:close/>
                </a:path>
              </a:pathLst>
            </a:custGeom>
            <a:solidFill>
              <a:srgbClr val="B3B0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0" name="Freeform 77">
              <a:extLst>
                <a:ext uri="{FF2B5EF4-FFF2-40B4-BE49-F238E27FC236}">
                  <a16:creationId xmlns:a16="http://schemas.microsoft.com/office/drawing/2014/main" id="{2A55122B-F810-3BD1-449E-9CE4A23300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16" y="998"/>
              <a:ext cx="18" cy="310"/>
            </a:xfrm>
            <a:custGeom>
              <a:avLst/>
              <a:gdLst>
                <a:gd name="T0" fmla="*/ 0 w 57"/>
                <a:gd name="T1" fmla="*/ 0 h 1103"/>
                <a:gd name="T2" fmla="*/ 0 w 57"/>
                <a:gd name="T3" fmla="*/ 0 h 1103"/>
                <a:gd name="T4" fmla="*/ 0 w 57"/>
                <a:gd name="T5" fmla="*/ 0 h 1103"/>
                <a:gd name="T6" fmla="*/ 0 w 57"/>
                <a:gd name="T7" fmla="*/ 0 h 1103"/>
                <a:gd name="T8" fmla="*/ 0 w 57"/>
                <a:gd name="T9" fmla="*/ 0 h 1103"/>
                <a:gd name="T10" fmla="*/ 0 w 57"/>
                <a:gd name="T11" fmla="*/ 0 h 1103"/>
                <a:gd name="T12" fmla="*/ 0 w 57"/>
                <a:gd name="T13" fmla="*/ 0 h 1103"/>
                <a:gd name="T14" fmla="*/ 0 w 57"/>
                <a:gd name="T15" fmla="*/ 0 h 1103"/>
                <a:gd name="T16" fmla="*/ 0 w 57"/>
                <a:gd name="T17" fmla="*/ 0 h 1103"/>
                <a:gd name="T18" fmla="*/ 0 w 57"/>
                <a:gd name="T19" fmla="*/ 0 h 1103"/>
                <a:gd name="T20" fmla="*/ 0 w 57"/>
                <a:gd name="T21" fmla="*/ 0 h 1103"/>
                <a:gd name="T22" fmla="*/ 0 w 57"/>
                <a:gd name="T23" fmla="*/ 0 h 1103"/>
                <a:gd name="T24" fmla="*/ 0 w 57"/>
                <a:gd name="T25" fmla="*/ 0 h 1103"/>
                <a:gd name="T26" fmla="*/ 0 w 57"/>
                <a:gd name="T27" fmla="*/ 0 h 1103"/>
                <a:gd name="T28" fmla="*/ 0 w 57"/>
                <a:gd name="T29" fmla="*/ 0 h 1103"/>
                <a:gd name="T30" fmla="*/ 0 w 57"/>
                <a:gd name="T31" fmla="*/ 0 h 1103"/>
                <a:gd name="T32" fmla="*/ 0 w 57"/>
                <a:gd name="T33" fmla="*/ 0 h 1103"/>
                <a:gd name="T34" fmla="*/ 0 w 57"/>
                <a:gd name="T35" fmla="*/ 0 h 1103"/>
                <a:gd name="T36" fmla="*/ 0 w 57"/>
                <a:gd name="T37" fmla="*/ 0 h 1103"/>
                <a:gd name="T38" fmla="*/ 0 w 57"/>
                <a:gd name="T39" fmla="*/ 0 h 1103"/>
                <a:gd name="T40" fmla="*/ 0 w 57"/>
                <a:gd name="T41" fmla="*/ 0 h 1103"/>
                <a:gd name="T42" fmla="*/ 0 w 57"/>
                <a:gd name="T43" fmla="*/ 0 h 1103"/>
                <a:gd name="T44" fmla="*/ 0 w 57"/>
                <a:gd name="T45" fmla="*/ 0 h 1103"/>
                <a:gd name="T46" fmla="*/ 0 w 57"/>
                <a:gd name="T47" fmla="*/ 0 h 1103"/>
                <a:gd name="T48" fmla="*/ 0 w 57"/>
                <a:gd name="T49" fmla="*/ 0 h 1103"/>
                <a:gd name="T50" fmla="*/ 0 w 57"/>
                <a:gd name="T51" fmla="*/ 0 h 1103"/>
                <a:gd name="T52" fmla="*/ 0 w 57"/>
                <a:gd name="T53" fmla="*/ 0 h 1103"/>
                <a:gd name="T54" fmla="*/ 0 w 57"/>
                <a:gd name="T55" fmla="*/ 0 h 1103"/>
                <a:gd name="T56" fmla="*/ 0 w 57"/>
                <a:gd name="T57" fmla="*/ 0 h 1103"/>
                <a:gd name="T58" fmla="*/ 0 w 57"/>
                <a:gd name="T59" fmla="*/ 0 h 1103"/>
                <a:gd name="T60" fmla="*/ 0 w 57"/>
                <a:gd name="T61" fmla="*/ 0 h 1103"/>
                <a:gd name="T62" fmla="*/ 0 w 57"/>
                <a:gd name="T63" fmla="*/ 0 h 1103"/>
                <a:gd name="T64" fmla="*/ 0 w 57"/>
                <a:gd name="T65" fmla="*/ 0 h 1103"/>
                <a:gd name="T66" fmla="*/ 0 w 57"/>
                <a:gd name="T67" fmla="*/ 0 h 1103"/>
                <a:gd name="T68" fmla="*/ 0 w 57"/>
                <a:gd name="T69" fmla="*/ 0 h 1103"/>
                <a:gd name="T70" fmla="*/ 0 w 57"/>
                <a:gd name="T71" fmla="*/ 0 h 1103"/>
                <a:gd name="T72" fmla="*/ 0 w 57"/>
                <a:gd name="T73" fmla="*/ 0 h 1103"/>
                <a:gd name="T74" fmla="*/ 0 w 57"/>
                <a:gd name="T75" fmla="*/ 0 h 1103"/>
                <a:gd name="T76" fmla="*/ 0 w 57"/>
                <a:gd name="T77" fmla="*/ 0 h 1103"/>
                <a:gd name="T78" fmla="*/ 0 w 57"/>
                <a:gd name="T79" fmla="*/ 0 h 1103"/>
                <a:gd name="T80" fmla="*/ 0 w 57"/>
                <a:gd name="T81" fmla="*/ 0 h 1103"/>
                <a:gd name="T82" fmla="*/ 0 w 57"/>
                <a:gd name="T83" fmla="*/ 0 h 1103"/>
                <a:gd name="T84" fmla="*/ 0 w 57"/>
                <a:gd name="T85" fmla="*/ 0 h 1103"/>
                <a:gd name="T86" fmla="*/ 0 w 57"/>
                <a:gd name="T87" fmla="*/ 0 h 1103"/>
                <a:gd name="T88" fmla="*/ 0 w 57"/>
                <a:gd name="T89" fmla="*/ 0 h 1103"/>
                <a:gd name="T90" fmla="*/ 0 w 57"/>
                <a:gd name="T91" fmla="*/ 0 h 1103"/>
                <a:gd name="T92" fmla="*/ 0 w 57"/>
                <a:gd name="T93" fmla="*/ 0 h 1103"/>
                <a:gd name="T94" fmla="*/ 0 w 57"/>
                <a:gd name="T95" fmla="*/ 0 h 1103"/>
                <a:gd name="T96" fmla="*/ 0 w 57"/>
                <a:gd name="T97" fmla="*/ 0 h 1103"/>
                <a:gd name="T98" fmla="*/ 0 w 57"/>
                <a:gd name="T99" fmla="*/ 0 h 1103"/>
                <a:gd name="T100" fmla="*/ 0 w 57"/>
                <a:gd name="T101" fmla="*/ 0 h 1103"/>
                <a:gd name="T102" fmla="*/ 0 w 57"/>
                <a:gd name="T103" fmla="*/ 0 h 1103"/>
                <a:gd name="T104" fmla="*/ 0 w 57"/>
                <a:gd name="T105" fmla="*/ 0 h 1103"/>
                <a:gd name="T106" fmla="*/ 0 w 57"/>
                <a:gd name="T107" fmla="*/ 0 h 1103"/>
                <a:gd name="T108" fmla="*/ 0 w 57"/>
                <a:gd name="T109" fmla="*/ 0 h 1103"/>
                <a:gd name="T110" fmla="*/ 0 w 57"/>
                <a:gd name="T111" fmla="*/ 0 h 1103"/>
                <a:gd name="T112" fmla="*/ 0 w 57"/>
                <a:gd name="T113" fmla="*/ 0 h 1103"/>
                <a:gd name="T114" fmla="*/ 0 w 57"/>
                <a:gd name="T115" fmla="*/ 0 h 1103"/>
                <a:gd name="T116" fmla="*/ 0 w 57"/>
                <a:gd name="T117" fmla="*/ 0 h 1103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57"/>
                <a:gd name="T178" fmla="*/ 0 h 1103"/>
                <a:gd name="T179" fmla="*/ 57 w 57"/>
                <a:gd name="T180" fmla="*/ 1103 h 1103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57" h="1103">
                  <a:moveTo>
                    <a:pt x="15" y="791"/>
                  </a:moveTo>
                  <a:lnTo>
                    <a:pt x="15" y="808"/>
                  </a:lnTo>
                  <a:lnTo>
                    <a:pt x="15" y="827"/>
                  </a:lnTo>
                  <a:lnTo>
                    <a:pt x="15" y="845"/>
                  </a:lnTo>
                  <a:lnTo>
                    <a:pt x="15" y="862"/>
                  </a:lnTo>
                  <a:lnTo>
                    <a:pt x="11" y="879"/>
                  </a:lnTo>
                  <a:lnTo>
                    <a:pt x="11" y="896"/>
                  </a:lnTo>
                  <a:lnTo>
                    <a:pt x="9" y="913"/>
                  </a:lnTo>
                  <a:lnTo>
                    <a:pt x="7" y="930"/>
                  </a:lnTo>
                  <a:lnTo>
                    <a:pt x="5" y="947"/>
                  </a:lnTo>
                  <a:lnTo>
                    <a:pt x="4" y="962"/>
                  </a:lnTo>
                  <a:lnTo>
                    <a:pt x="2" y="980"/>
                  </a:lnTo>
                  <a:lnTo>
                    <a:pt x="2" y="999"/>
                  </a:lnTo>
                  <a:lnTo>
                    <a:pt x="0" y="1014"/>
                  </a:lnTo>
                  <a:lnTo>
                    <a:pt x="0" y="1033"/>
                  </a:lnTo>
                  <a:lnTo>
                    <a:pt x="0" y="1050"/>
                  </a:lnTo>
                  <a:lnTo>
                    <a:pt x="4" y="1071"/>
                  </a:lnTo>
                  <a:lnTo>
                    <a:pt x="9" y="1073"/>
                  </a:lnTo>
                  <a:lnTo>
                    <a:pt x="19" y="1086"/>
                  </a:lnTo>
                  <a:lnTo>
                    <a:pt x="28" y="1096"/>
                  </a:lnTo>
                  <a:lnTo>
                    <a:pt x="36" y="1103"/>
                  </a:lnTo>
                  <a:lnTo>
                    <a:pt x="36" y="1092"/>
                  </a:lnTo>
                  <a:lnTo>
                    <a:pt x="36" y="1082"/>
                  </a:lnTo>
                  <a:lnTo>
                    <a:pt x="36" y="1073"/>
                  </a:lnTo>
                  <a:lnTo>
                    <a:pt x="36" y="1063"/>
                  </a:lnTo>
                  <a:lnTo>
                    <a:pt x="34" y="1052"/>
                  </a:lnTo>
                  <a:lnTo>
                    <a:pt x="34" y="1042"/>
                  </a:lnTo>
                  <a:lnTo>
                    <a:pt x="34" y="1033"/>
                  </a:lnTo>
                  <a:lnTo>
                    <a:pt x="34" y="1023"/>
                  </a:lnTo>
                  <a:lnTo>
                    <a:pt x="34" y="1012"/>
                  </a:lnTo>
                  <a:lnTo>
                    <a:pt x="32" y="1002"/>
                  </a:lnTo>
                  <a:lnTo>
                    <a:pt x="32" y="991"/>
                  </a:lnTo>
                  <a:lnTo>
                    <a:pt x="32" y="981"/>
                  </a:lnTo>
                  <a:lnTo>
                    <a:pt x="32" y="970"/>
                  </a:lnTo>
                  <a:lnTo>
                    <a:pt x="32" y="961"/>
                  </a:lnTo>
                  <a:lnTo>
                    <a:pt x="32" y="951"/>
                  </a:lnTo>
                  <a:lnTo>
                    <a:pt x="34" y="943"/>
                  </a:lnTo>
                  <a:lnTo>
                    <a:pt x="34" y="928"/>
                  </a:lnTo>
                  <a:lnTo>
                    <a:pt x="34" y="911"/>
                  </a:lnTo>
                  <a:lnTo>
                    <a:pt x="34" y="896"/>
                  </a:lnTo>
                  <a:lnTo>
                    <a:pt x="38" y="883"/>
                  </a:lnTo>
                  <a:lnTo>
                    <a:pt x="38" y="867"/>
                  </a:lnTo>
                  <a:lnTo>
                    <a:pt x="42" y="854"/>
                  </a:lnTo>
                  <a:lnTo>
                    <a:pt x="43" y="839"/>
                  </a:lnTo>
                  <a:lnTo>
                    <a:pt x="45" y="827"/>
                  </a:lnTo>
                  <a:lnTo>
                    <a:pt x="45" y="812"/>
                  </a:lnTo>
                  <a:lnTo>
                    <a:pt x="47" y="797"/>
                  </a:lnTo>
                  <a:lnTo>
                    <a:pt x="47" y="782"/>
                  </a:lnTo>
                  <a:lnTo>
                    <a:pt x="51" y="769"/>
                  </a:lnTo>
                  <a:lnTo>
                    <a:pt x="51" y="755"/>
                  </a:lnTo>
                  <a:lnTo>
                    <a:pt x="53" y="740"/>
                  </a:lnTo>
                  <a:lnTo>
                    <a:pt x="53" y="725"/>
                  </a:lnTo>
                  <a:lnTo>
                    <a:pt x="53" y="711"/>
                  </a:lnTo>
                  <a:lnTo>
                    <a:pt x="51" y="694"/>
                  </a:lnTo>
                  <a:lnTo>
                    <a:pt x="49" y="677"/>
                  </a:lnTo>
                  <a:lnTo>
                    <a:pt x="47" y="662"/>
                  </a:lnTo>
                  <a:lnTo>
                    <a:pt x="45" y="651"/>
                  </a:lnTo>
                  <a:lnTo>
                    <a:pt x="43" y="637"/>
                  </a:lnTo>
                  <a:lnTo>
                    <a:pt x="40" y="624"/>
                  </a:lnTo>
                  <a:lnTo>
                    <a:pt x="38" y="615"/>
                  </a:lnTo>
                  <a:lnTo>
                    <a:pt x="34" y="605"/>
                  </a:lnTo>
                  <a:lnTo>
                    <a:pt x="30" y="592"/>
                  </a:lnTo>
                  <a:lnTo>
                    <a:pt x="28" y="580"/>
                  </a:lnTo>
                  <a:lnTo>
                    <a:pt x="26" y="571"/>
                  </a:lnTo>
                  <a:lnTo>
                    <a:pt x="24" y="559"/>
                  </a:lnTo>
                  <a:lnTo>
                    <a:pt x="23" y="548"/>
                  </a:lnTo>
                  <a:lnTo>
                    <a:pt x="21" y="535"/>
                  </a:lnTo>
                  <a:lnTo>
                    <a:pt x="21" y="521"/>
                  </a:lnTo>
                  <a:lnTo>
                    <a:pt x="21" y="508"/>
                  </a:lnTo>
                  <a:lnTo>
                    <a:pt x="23" y="497"/>
                  </a:lnTo>
                  <a:lnTo>
                    <a:pt x="24" y="483"/>
                  </a:lnTo>
                  <a:lnTo>
                    <a:pt x="28" y="464"/>
                  </a:lnTo>
                  <a:lnTo>
                    <a:pt x="32" y="445"/>
                  </a:lnTo>
                  <a:lnTo>
                    <a:pt x="34" y="421"/>
                  </a:lnTo>
                  <a:lnTo>
                    <a:pt x="38" y="394"/>
                  </a:lnTo>
                  <a:lnTo>
                    <a:pt x="40" y="367"/>
                  </a:lnTo>
                  <a:lnTo>
                    <a:pt x="43" y="343"/>
                  </a:lnTo>
                  <a:lnTo>
                    <a:pt x="45" y="314"/>
                  </a:lnTo>
                  <a:lnTo>
                    <a:pt x="47" y="286"/>
                  </a:lnTo>
                  <a:lnTo>
                    <a:pt x="51" y="259"/>
                  </a:lnTo>
                  <a:lnTo>
                    <a:pt x="53" y="234"/>
                  </a:lnTo>
                  <a:lnTo>
                    <a:pt x="55" y="211"/>
                  </a:lnTo>
                  <a:lnTo>
                    <a:pt x="57" y="192"/>
                  </a:lnTo>
                  <a:lnTo>
                    <a:pt x="57" y="177"/>
                  </a:lnTo>
                  <a:lnTo>
                    <a:pt x="57" y="166"/>
                  </a:lnTo>
                  <a:lnTo>
                    <a:pt x="53" y="154"/>
                  </a:lnTo>
                  <a:lnTo>
                    <a:pt x="53" y="143"/>
                  </a:lnTo>
                  <a:lnTo>
                    <a:pt x="51" y="132"/>
                  </a:lnTo>
                  <a:lnTo>
                    <a:pt x="51" y="122"/>
                  </a:lnTo>
                  <a:lnTo>
                    <a:pt x="49" y="113"/>
                  </a:lnTo>
                  <a:lnTo>
                    <a:pt x="47" y="103"/>
                  </a:lnTo>
                  <a:lnTo>
                    <a:pt x="47" y="94"/>
                  </a:lnTo>
                  <a:lnTo>
                    <a:pt x="45" y="86"/>
                  </a:lnTo>
                  <a:lnTo>
                    <a:pt x="43" y="75"/>
                  </a:lnTo>
                  <a:lnTo>
                    <a:pt x="40" y="65"/>
                  </a:lnTo>
                  <a:lnTo>
                    <a:pt x="38" y="56"/>
                  </a:lnTo>
                  <a:lnTo>
                    <a:pt x="34" y="46"/>
                  </a:lnTo>
                  <a:lnTo>
                    <a:pt x="28" y="35"/>
                  </a:lnTo>
                  <a:lnTo>
                    <a:pt x="24" y="25"/>
                  </a:lnTo>
                  <a:lnTo>
                    <a:pt x="17" y="12"/>
                  </a:lnTo>
                  <a:lnTo>
                    <a:pt x="11" y="0"/>
                  </a:lnTo>
                  <a:lnTo>
                    <a:pt x="7" y="12"/>
                  </a:lnTo>
                  <a:lnTo>
                    <a:pt x="4" y="29"/>
                  </a:lnTo>
                  <a:lnTo>
                    <a:pt x="2" y="52"/>
                  </a:lnTo>
                  <a:lnTo>
                    <a:pt x="2" y="78"/>
                  </a:lnTo>
                  <a:lnTo>
                    <a:pt x="0" y="109"/>
                  </a:lnTo>
                  <a:lnTo>
                    <a:pt x="0" y="141"/>
                  </a:lnTo>
                  <a:lnTo>
                    <a:pt x="0" y="177"/>
                  </a:lnTo>
                  <a:lnTo>
                    <a:pt x="0" y="215"/>
                  </a:lnTo>
                  <a:lnTo>
                    <a:pt x="0" y="250"/>
                  </a:lnTo>
                  <a:lnTo>
                    <a:pt x="0" y="286"/>
                  </a:lnTo>
                  <a:lnTo>
                    <a:pt x="0" y="322"/>
                  </a:lnTo>
                  <a:lnTo>
                    <a:pt x="2" y="356"/>
                  </a:lnTo>
                  <a:lnTo>
                    <a:pt x="2" y="384"/>
                  </a:lnTo>
                  <a:lnTo>
                    <a:pt x="2" y="411"/>
                  </a:lnTo>
                  <a:lnTo>
                    <a:pt x="2" y="434"/>
                  </a:lnTo>
                  <a:lnTo>
                    <a:pt x="4" y="451"/>
                  </a:lnTo>
                  <a:lnTo>
                    <a:pt x="15" y="7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1" name="Freeform 78">
              <a:extLst>
                <a:ext uri="{FF2B5EF4-FFF2-40B4-BE49-F238E27FC236}">
                  <a16:creationId xmlns:a16="http://schemas.microsoft.com/office/drawing/2014/main" id="{3ABB326F-35AA-1DFF-5CE2-C063938D7E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84" y="1074"/>
              <a:ext cx="234" cy="219"/>
            </a:xfrm>
            <a:custGeom>
              <a:avLst/>
              <a:gdLst>
                <a:gd name="T0" fmla="*/ 0 w 767"/>
                <a:gd name="T1" fmla="*/ 0 h 774"/>
                <a:gd name="T2" fmla="*/ 0 w 767"/>
                <a:gd name="T3" fmla="*/ 0 h 774"/>
                <a:gd name="T4" fmla="*/ 0 w 767"/>
                <a:gd name="T5" fmla="*/ 0 h 774"/>
                <a:gd name="T6" fmla="*/ 0 w 767"/>
                <a:gd name="T7" fmla="*/ 0 h 774"/>
                <a:gd name="T8" fmla="*/ 0 w 767"/>
                <a:gd name="T9" fmla="*/ 0 h 774"/>
                <a:gd name="T10" fmla="*/ 0 w 767"/>
                <a:gd name="T11" fmla="*/ 0 h 774"/>
                <a:gd name="T12" fmla="*/ 0 w 767"/>
                <a:gd name="T13" fmla="*/ 0 h 774"/>
                <a:gd name="T14" fmla="*/ 0 w 767"/>
                <a:gd name="T15" fmla="*/ 0 h 774"/>
                <a:gd name="T16" fmla="*/ 0 w 767"/>
                <a:gd name="T17" fmla="*/ 0 h 774"/>
                <a:gd name="T18" fmla="*/ 0 w 767"/>
                <a:gd name="T19" fmla="*/ 0 h 774"/>
                <a:gd name="T20" fmla="*/ 0 w 767"/>
                <a:gd name="T21" fmla="*/ 0 h 774"/>
                <a:gd name="T22" fmla="*/ 0 w 767"/>
                <a:gd name="T23" fmla="*/ 0 h 774"/>
                <a:gd name="T24" fmla="*/ 0 w 767"/>
                <a:gd name="T25" fmla="*/ 0 h 774"/>
                <a:gd name="T26" fmla="*/ 0 w 767"/>
                <a:gd name="T27" fmla="*/ 0 h 774"/>
                <a:gd name="T28" fmla="*/ 0 w 767"/>
                <a:gd name="T29" fmla="*/ 0 h 774"/>
                <a:gd name="T30" fmla="*/ 0 w 767"/>
                <a:gd name="T31" fmla="*/ 0 h 774"/>
                <a:gd name="T32" fmla="*/ 0 w 767"/>
                <a:gd name="T33" fmla="*/ 0 h 774"/>
                <a:gd name="T34" fmla="*/ 0 w 767"/>
                <a:gd name="T35" fmla="*/ 0 h 774"/>
                <a:gd name="T36" fmla="*/ 0 w 767"/>
                <a:gd name="T37" fmla="*/ 0 h 774"/>
                <a:gd name="T38" fmla="*/ 0 w 767"/>
                <a:gd name="T39" fmla="*/ 0 h 774"/>
                <a:gd name="T40" fmla="*/ 0 w 767"/>
                <a:gd name="T41" fmla="*/ 0 h 774"/>
                <a:gd name="T42" fmla="*/ 0 w 767"/>
                <a:gd name="T43" fmla="*/ 0 h 774"/>
                <a:gd name="T44" fmla="*/ 0 w 767"/>
                <a:gd name="T45" fmla="*/ 0 h 774"/>
                <a:gd name="T46" fmla="*/ 0 w 767"/>
                <a:gd name="T47" fmla="*/ 0 h 774"/>
                <a:gd name="T48" fmla="*/ 0 w 767"/>
                <a:gd name="T49" fmla="*/ 0 h 774"/>
                <a:gd name="T50" fmla="*/ 0 w 767"/>
                <a:gd name="T51" fmla="*/ 0 h 774"/>
                <a:gd name="T52" fmla="*/ 0 w 767"/>
                <a:gd name="T53" fmla="*/ 0 h 774"/>
                <a:gd name="T54" fmla="*/ 0 w 767"/>
                <a:gd name="T55" fmla="*/ 0 h 774"/>
                <a:gd name="T56" fmla="*/ 0 w 767"/>
                <a:gd name="T57" fmla="*/ 0 h 774"/>
                <a:gd name="T58" fmla="*/ 0 w 767"/>
                <a:gd name="T59" fmla="*/ 0 h 774"/>
                <a:gd name="T60" fmla="*/ 0 w 767"/>
                <a:gd name="T61" fmla="*/ 0 h 774"/>
                <a:gd name="T62" fmla="*/ 0 w 767"/>
                <a:gd name="T63" fmla="*/ 0 h 774"/>
                <a:gd name="T64" fmla="*/ 0 w 767"/>
                <a:gd name="T65" fmla="*/ 0 h 774"/>
                <a:gd name="T66" fmla="*/ 0 w 767"/>
                <a:gd name="T67" fmla="*/ 0 h 774"/>
                <a:gd name="T68" fmla="*/ 0 w 767"/>
                <a:gd name="T69" fmla="*/ 0 h 774"/>
                <a:gd name="T70" fmla="*/ 0 w 767"/>
                <a:gd name="T71" fmla="*/ 0 h 774"/>
                <a:gd name="T72" fmla="*/ 0 w 767"/>
                <a:gd name="T73" fmla="*/ 0 h 774"/>
                <a:gd name="T74" fmla="*/ 0 w 767"/>
                <a:gd name="T75" fmla="*/ 0 h 774"/>
                <a:gd name="T76" fmla="*/ 0 w 767"/>
                <a:gd name="T77" fmla="*/ 0 h 774"/>
                <a:gd name="T78" fmla="*/ 0 w 767"/>
                <a:gd name="T79" fmla="*/ 0 h 774"/>
                <a:gd name="T80" fmla="*/ 0 w 767"/>
                <a:gd name="T81" fmla="*/ 0 h 774"/>
                <a:gd name="T82" fmla="*/ 0 w 767"/>
                <a:gd name="T83" fmla="*/ 0 h 774"/>
                <a:gd name="T84" fmla="*/ 0 w 767"/>
                <a:gd name="T85" fmla="*/ 0 h 774"/>
                <a:gd name="T86" fmla="*/ 0 w 767"/>
                <a:gd name="T87" fmla="*/ 0 h 774"/>
                <a:gd name="T88" fmla="*/ 0 w 767"/>
                <a:gd name="T89" fmla="*/ 0 h 774"/>
                <a:gd name="T90" fmla="*/ 0 w 767"/>
                <a:gd name="T91" fmla="*/ 0 h 774"/>
                <a:gd name="T92" fmla="*/ 0 w 767"/>
                <a:gd name="T93" fmla="*/ 0 h 774"/>
                <a:gd name="T94" fmla="*/ 0 w 767"/>
                <a:gd name="T95" fmla="*/ 0 h 774"/>
                <a:gd name="T96" fmla="*/ 0 w 767"/>
                <a:gd name="T97" fmla="*/ 0 h 774"/>
                <a:gd name="T98" fmla="*/ 0 w 767"/>
                <a:gd name="T99" fmla="*/ 0 h 774"/>
                <a:gd name="T100" fmla="*/ 0 w 767"/>
                <a:gd name="T101" fmla="*/ 0 h 774"/>
                <a:gd name="T102" fmla="*/ 0 w 767"/>
                <a:gd name="T103" fmla="*/ 0 h 774"/>
                <a:gd name="T104" fmla="*/ 0 w 767"/>
                <a:gd name="T105" fmla="*/ 0 h 774"/>
                <a:gd name="T106" fmla="*/ 0 w 767"/>
                <a:gd name="T107" fmla="*/ 0 h 774"/>
                <a:gd name="T108" fmla="*/ 0 w 767"/>
                <a:gd name="T109" fmla="*/ 0 h 774"/>
                <a:gd name="T110" fmla="*/ 0 w 767"/>
                <a:gd name="T111" fmla="*/ 0 h 774"/>
                <a:gd name="T112" fmla="*/ 0 w 767"/>
                <a:gd name="T113" fmla="*/ 0 h 77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767"/>
                <a:gd name="T172" fmla="*/ 0 h 774"/>
                <a:gd name="T173" fmla="*/ 767 w 767"/>
                <a:gd name="T174" fmla="*/ 774 h 77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767" h="774">
                  <a:moveTo>
                    <a:pt x="74" y="23"/>
                  </a:moveTo>
                  <a:lnTo>
                    <a:pt x="51" y="35"/>
                  </a:lnTo>
                  <a:lnTo>
                    <a:pt x="34" y="59"/>
                  </a:lnTo>
                  <a:lnTo>
                    <a:pt x="20" y="95"/>
                  </a:lnTo>
                  <a:lnTo>
                    <a:pt x="11" y="145"/>
                  </a:lnTo>
                  <a:lnTo>
                    <a:pt x="3" y="198"/>
                  </a:lnTo>
                  <a:lnTo>
                    <a:pt x="0" y="259"/>
                  </a:lnTo>
                  <a:lnTo>
                    <a:pt x="0" y="324"/>
                  </a:lnTo>
                  <a:lnTo>
                    <a:pt x="3" y="390"/>
                  </a:lnTo>
                  <a:lnTo>
                    <a:pt x="5" y="455"/>
                  </a:lnTo>
                  <a:lnTo>
                    <a:pt x="13" y="518"/>
                  </a:lnTo>
                  <a:lnTo>
                    <a:pt x="19" y="576"/>
                  </a:lnTo>
                  <a:lnTo>
                    <a:pt x="28" y="630"/>
                  </a:lnTo>
                  <a:lnTo>
                    <a:pt x="38" y="672"/>
                  </a:lnTo>
                  <a:lnTo>
                    <a:pt x="49" y="704"/>
                  </a:lnTo>
                  <a:lnTo>
                    <a:pt x="60" y="723"/>
                  </a:lnTo>
                  <a:lnTo>
                    <a:pt x="74" y="730"/>
                  </a:lnTo>
                  <a:lnTo>
                    <a:pt x="81" y="721"/>
                  </a:lnTo>
                  <a:lnTo>
                    <a:pt x="87" y="704"/>
                  </a:lnTo>
                  <a:lnTo>
                    <a:pt x="91" y="681"/>
                  </a:lnTo>
                  <a:lnTo>
                    <a:pt x="95" y="653"/>
                  </a:lnTo>
                  <a:lnTo>
                    <a:pt x="96" y="620"/>
                  </a:lnTo>
                  <a:lnTo>
                    <a:pt x="96" y="582"/>
                  </a:lnTo>
                  <a:lnTo>
                    <a:pt x="98" y="546"/>
                  </a:lnTo>
                  <a:lnTo>
                    <a:pt x="100" y="508"/>
                  </a:lnTo>
                  <a:lnTo>
                    <a:pt x="102" y="466"/>
                  </a:lnTo>
                  <a:lnTo>
                    <a:pt x="108" y="432"/>
                  </a:lnTo>
                  <a:lnTo>
                    <a:pt x="116" y="398"/>
                  </a:lnTo>
                  <a:lnTo>
                    <a:pt x="127" y="369"/>
                  </a:lnTo>
                  <a:lnTo>
                    <a:pt x="140" y="346"/>
                  </a:lnTo>
                  <a:lnTo>
                    <a:pt x="157" y="331"/>
                  </a:lnTo>
                  <a:lnTo>
                    <a:pt x="180" y="324"/>
                  </a:lnTo>
                  <a:lnTo>
                    <a:pt x="209" y="326"/>
                  </a:lnTo>
                  <a:lnTo>
                    <a:pt x="231" y="335"/>
                  </a:lnTo>
                  <a:lnTo>
                    <a:pt x="250" y="348"/>
                  </a:lnTo>
                  <a:lnTo>
                    <a:pt x="260" y="364"/>
                  </a:lnTo>
                  <a:lnTo>
                    <a:pt x="266" y="384"/>
                  </a:lnTo>
                  <a:lnTo>
                    <a:pt x="266" y="405"/>
                  </a:lnTo>
                  <a:lnTo>
                    <a:pt x="264" y="428"/>
                  </a:lnTo>
                  <a:lnTo>
                    <a:pt x="258" y="453"/>
                  </a:lnTo>
                  <a:lnTo>
                    <a:pt x="252" y="481"/>
                  </a:lnTo>
                  <a:lnTo>
                    <a:pt x="243" y="508"/>
                  </a:lnTo>
                  <a:lnTo>
                    <a:pt x="237" y="537"/>
                  </a:lnTo>
                  <a:lnTo>
                    <a:pt x="228" y="563"/>
                  </a:lnTo>
                  <a:lnTo>
                    <a:pt x="226" y="592"/>
                  </a:lnTo>
                  <a:lnTo>
                    <a:pt x="224" y="616"/>
                  </a:lnTo>
                  <a:lnTo>
                    <a:pt x="228" y="641"/>
                  </a:lnTo>
                  <a:lnTo>
                    <a:pt x="237" y="666"/>
                  </a:lnTo>
                  <a:lnTo>
                    <a:pt x="252" y="689"/>
                  </a:lnTo>
                  <a:lnTo>
                    <a:pt x="269" y="694"/>
                  </a:lnTo>
                  <a:lnTo>
                    <a:pt x="287" y="681"/>
                  </a:lnTo>
                  <a:lnTo>
                    <a:pt x="302" y="649"/>
                  </a:lnTo>
                  <a:lnTo>
                    <a:pt x="317" y="601"/>
                  </a:lnTo>
                  <a:lnTo>
                    <a:pt x="330" y="542"/>
                  </a:lnTo>
                  <a:lnTo>
                    <a:pt x="344" y="478"/>
                  </a:lnTo>
                  <a:lnTo>
                    <a:pt x="357" y="409"/>
                  </a:lnTo>
                  <a:lnTo>
                    <a:pt x="370" y="345"/>
                  </a:lnTo>
                  <a:lnTo>
                    <a:pt x="382" y="284"/>
                  </a:lnTo>
                  <a:lnTo>
                    <a:pt x="395" y="230"/>
                  </a:lnTo>
                  <a:lnTo>
                    <a:pt x="406" y="189"/>
                  </a:lnTo>
                  <a:lnTo>
                    <a:pt x="418" y="168"/>
                  </a:lnTo>
                  <a:lnTo>
                    <a:pt x="429" y="166"/>
                  </a:lnTo>
                  <a:lnTo>
                    <a:pt x="442" y="189"/>
                  </a:lnTo>
                  <a:lnTo>
                    <a:pt x="454" y="242"/>
                  </a:lnTo>
                  <a:lnTo>
                    <a:pt x="467" y="329"/>
                  </a:lnTo>
                  <a:lnTo>
                    <a:pt x="482" y="426"/>
                  </a:lnTo>
                  <a:lnTo>
                    <a:pt x="501" y="512"/>
                  </a:lnTo>
                  <a:lnTo>
                    <a:pt x="528" y="584"/>
                  </a:lnTo>
                  <a:lnTo>
                    <a:pt x="558" y="645"/>
                  </a:lnTo>
                  <a:lnTo>
                    <a:pt x="587" y="694"/>
                  </a:lnTo>
                  <a:lnTo>
                    <a:pt x="619" y="730"/>
                  </a:lnTo>
                  <a:lnTo>
                    <a:pt x="650" y="755"/>
                  </a:lnTo>
                  <a:lnTo>
                    <a:pt x="680" y="772"/>
                  </a:lnTo>
                  <a:lnTo>
                    <a:pt x="707" y="774"/>
                  </a:lnTo>
                  <a:lnTo>
                    <a:pt x="731" y="767"/>
                  </a:lnTo>
                  <a:lnTo>
                    <a:pt x="748" y="748"/>
                  </a:lnTo>
                  <a:lnTo>
                    <a:pt x="764" y="719"/>
                  </a:lnTo>
                  <a:lnTo>
                    <a:pt x="767" y="679"/>
                  </a:lnTo>
                  <a:lnTo>
                    <a:pt x="766" y="630"/>
                  </a:lnTo>
                  <a:lnTo>
                    <a:pt x="752" y="569"/>
                  </a:lnTo>
                  <a:lnTo>
                    <a:pt x="731" y="500"/>
                  </a:lnTo>
                  <a:lnTo>
                    <a:pt x="703" y="428"/>
                  </a:lnTo>
                  <a:lnTo>
                    <a:pt x="678" y="367"/>
                  </a:lnTo>
                  <a:lnTo>
                    <a:pt x="655" y="310"/>
                  </a:lnTo>
                  <a:lnTo>
                    <a:pt x="636" y="265"/>
                  </a:lnTo>
                  <a:lnTo>
                    <a:pt x="617" y="223"/>
                  </a:lnTo>
                  <a:lnTo>
                    <a:pt x="600" y="189"/>
                  </a:lnTo>
                  <a:lnTo>
                    <a:pt x="583" y="160"/>
                  </a:lnTo>
                  <a:lnTo>
                    <a:pt x="568" y="135"/>
                  </a:lnTo>
                  <a:lnTo>
                    <a:pt x="549" y="114"/>
                  </a:lnTo>
                  <a:lnTo>
                    <a:pt x="532" y="95"/>
                  </a:lnTo>
                  <a:lnTo>
                    <a:pt x="515" y="82"/>
                  </a:lnTo>
                  <a:lnTo>
                    <a:pt x="496" y="69"/>
                  </a:lnTo>
                  <a:lnTo>
                    <a:pt x="475" y="57"/>
                  </a:lnTo>
                  <a:lnTo>
                    <a:pt x="452" y="48"/>
                  </a:lnTo>
                  <a:lnTo>
                    <a:pt x="427" y="38"/>
                  </a:lnTo>
                  <a:lnTo>
                    <a:pt x="403" y="29"/>
                  </a:lnTo>
                  <a:lnTo>
                    <a:pt x="372" y="18"/>
                  </a:lnTo>
                  <a:lnTo>
                    <a:pt x="344" y="12"/>
                  </a:lnTo>
                  <a:lnTo>
                    <a:pt x="313" y="6"/>
                  </a:lnTo>
                  <a:lnTo>
                    <a:pt x="285" y="2"/>
                  </a:lnTo>
                  <a:lnTo>
                    <a:pt x="256" y="0"/>
                  </a:lnTo>
                  <a:lnTo>
                    <a:pt x="230" y="2"/>
                  </a:lnTo>
                  <a:lnTo>
                    <a:pt x="203" y="2"/>
                  </a:lnTo>
                  <a:lnTo>
                    <a:pt x="180" y="4"/>
                  </a:lnTo>
                  <a:lnTo>
                    <a:pt x="155" y="6"/>
                  </a:lnTo>
                  <a:lnTo>
                    <a:pt x="135" y="8"/>
                  </a:lnTo>
                  <a:lnTo>
                    <a:pt x="116" y="12"/>
                  </a:lnTo>
                  <a:lnTo>
                    <a:pt x="100" y="16"/>
                  </a:lnTo>
                  <a:lnTo>
                    <a:pt x="87" y="18"/>
                  </a:lnTo>
                  <a:lnTo>
                    <a:pt x="79" y="21"/>
                  </a:lnTo>
                  <a:lnTo>
                    <a:pt x="74" y="21"/>
                  </a:lnTo>
                  <a:lnTo>
                    <a:pt x="74" y="23"/>
                  </a:lnTo>
                  <a:close/>
                </a:path>
              </a:pathLst>
            </a:custGeom>
            <a:solidFill>
              <a:srgbClr val="F0F0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72" name="TextBox 171">
            <a:extLst>
              <a:ext uri="{FF2B5EF4-FFF2-40B4-BE49-F238E27FC236}">
                <a16:creationId xmlns:a16="http://schemas.microsoft.com/office/drawing/2014/main" id="{6D38AEF6-99D5-7E38-97F9-2E5B55AAEE9D}"/>
              </a:ext>
            </a:extLst>
          </p:cNvPr>
          <p:cNvSpPr txBox="1"/>
          <p:nvPr/>
        </p:nvSpPr>
        <p:spPr>
          <a:xfrm>
            <a:off x="5099924" y="3083280"/>
            <a:ext cx="232319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>
                <a:solidFill>
                  <a:srgbClr val="FFFF00"/>
                </a:solidFill>
              </a:rPr>
              <a:t>v(           ) = 5 </a:t>
            </a:r>
          </a:p>
        </p:txBody>
      </p:sp>
      <p:grpSp>
        <p:nvGrpSpPr>
          <p:cNvPr id="405" name="Group 3">
            <a:extLst>
              <a:ext uri="{FF2B5EF4-FFF2-40B4-BE49-F238E27FC236}">
                <a16:creationId xmlns:a16="http://schemas.microsoft.com/office/drawing/2014/main" id="{BA933A60-0FD1-F9FC-64B2-9BDBC3920C83}"/>
              </a:ext>
            </a:extLst>
          </p:cNvPr>
          <p:cNvGrpSpPr>
            <a:grpSpLocks/>
          </p:cNvGrpSpPr>
          <p:nvPr/>
        </p:nvGrpSpPr>
        <p:grpSpPr bwMode="auto">
          <a:xfrm>
            <a:off x="9381730" y="2977549"/>
            <a:ext cx="847018" cy="700129"/>
            <a:chOff x="2976" y="864"/>
            <a:chExt cx="780" cy="582"/>
          </a:xfrm>
        </p:grpSpPr>
        <p:sp>
          <p:nvSpPr>
            <p:cNvPr id="406" name="Freeform 4">
              <a:extLst>
                <a:ext uri="{FF2B5EF4-FFF2-40B4-BE49-F238E27FC236}">
                  <a16:creationId xmlns:a16="http://schemas.microsoft.com/office/drawing/2014/main" id="{56C6F63A-2CA7-1D5B-85A6-4A45B4D8D4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76" y="864"/>
              <a:ext cx="781" cy="583"/>
            </a:xfrm>
            <a:custGeom>
              <a:avLst/>
              <a:gdLst>
                <a:gd name="T0" fmla="*/ 0 w 2559"/>
                <a:gd name="T1" fmla="*/ 0 h 2070"/>
                <a:gd name="T2" fmla="*/ 0 w 2559"/>
                <a:gd name="T3" fmla="*/ 0 h 2070"/>
                <a:gd name="T4" fmla="*/ 0 w 2559"/>
                <a:gd name="T5" fmla="*/ 0 h 2070"/>
                <a:gd name="T6" fmla="*/ 0 w 2559"/>
                <a:gd name="T7" fmla="*/ 0 h 2070"/>
                <a:gd name="T8" fmla="*/ 0 w 2559"/>
                <a:gd name="T9" fmla="*/ 0 h 2070"/>
                <a:gd name="T10" fmla="*/ 0 w 2559"/>
                <a:gd name="T11" fmla="*/ 0 h 2070"/>
                <a:gd name="T12" fmla="*/ 0 w 2559"/>
                <a:gd name="T13" fmla="*/ 0 h 2070"/>
                <a:gd name="T14" fmla="*/ 0 w 2559"/>
                <a:gd name="T15" fmla="*/ 0 h 2070"/>
                <a:gd name="T16" fmla="*/ 0 w 2559"/>
                <a:gd name="T17" fmla="*/ 0 h 2070"/>
                <a:gd name="T18" fmla="*/ 0 w 2559"/>
                <a:gd name="T19" fmla="*/ 0 h 2070"/>
                <a:gd name="T20" fmla="*/ 0 w 2559"/>
                <a:gd name="T21" fmla="*/ 0 h 2070"/>
                <a:gd name="T22" fmla="*/ 0 w 2559"/>
                <a:gd name="T23" fmla="*/ 0 h 2070"/>
                <a:gd name="T24" fmla="*/ 0 w 2559"/>
                <a:gd name="T25" fmla="*/ 0 h 2070"/>
                <a:gd name="T26" fmla="*/ 0 w 2559"/>
                <a:gd name="T27" fmla="*/ 0 h 2070"/>
                <a:gd name="T28" fmla="*/ 0 w 2559"/>
                <a:gd name="T29" fmla="*/ 0 h 2070"/>
                <a:gd name="T30" fmla="*/ 0 w 2559"/>
                <a:gd name="T31" fmla="*/ 0 h 2070"/>
                <a:gd name="T32" fmla="*/ 0 w 2559"/>
                <a:gd name="T33" fmla="*/ 0 h 2070"/>
                <a:gd name="T34" fmla="*/ 0 w 2559"/>
                <a:gd name="T35" fmla="*/ 0 h 2070"/>
                <a:gd name="T36" fmla="*/ 0 w 2559"/>
                <a:gd name="T37" fmla="*/ 0 h 2070"/>
                <a:gd name="T38" fmla="*/ 0 w 2559"/>
                <a:gd name="T39" fmla="*/ 0 h 2070"/>
                <a:gd name="T40" fmla="*/ 0 w 2559"/>
                <a:gd name="T41" fmla="*/ 0 h 2070"/>
                <a:gd name="T42" fmla="*/ 1 w 2559"/>
                <a:gd name="T43" fmla="*/ 0 h 2070"/>
                <a:gd name="T44" fmla="*/ 1 w 2559"/>
                <a:gd name="T45" fmla="*/ 0 h 2070"/>
                <a:gd name="T46" fmla="*/ 1 w 2559"/>
                <a:gd name="T47" fmla="*/ 0 h 2070"/>
                <a:gd name="T48" fmla="*/ 1 w 2559"/>
                <a:gd name="T49" fmla="*/ 0 h 2070"/>
                <a:gd name="T50" fmla="*/ 1 w 2559"/>
                <a:gd name="T51" fmla="*/ 0 h 2070"/>
                <a:gd name="T52" fmla="*/ 1 w 2559"/>
                <a:gd name="T53" fmla="*/ 0 h 2070"/>
                <a:gd name="T54" fmla="*/ 1 w 2559"/>
                <a:gd name="T55" fmla="*/ 0 h 2070"/>
                <a:gd name="T56" fmla="*/ 1 w 2559"/>
                <a:gd name="T57" fmla="*/ 0 h 2070"/>
                <a:gd name="T58" fmla="*/ 1 w 2559"/>
                <a:gd name="T59" fmla="*/ 0 h 2070"/>
                <a:gd name="T60" fmla="*/ 1 w 2559"/>
                <a:gd name="T61" fmla="*/ 0 h 2070"/>
                <a:gd name="T62" fmla="*/ 1 w 2559"/>
                <a:gd name="T63" fmla="*/ 0 h 2070"/>
                <a:gd name="T64" fmla="*/ 1 w 2559"/>
                <a:gd name="T65" fmla="*/ 0 h 2070"/>
                <a:gd name="T66" fmla="*/ 1 w 2559"/>
                <a:gd name="T67" fmla="*/ 0 h 2070"/>
                <a:gd name="T68" fmla="*/ 1 w 2559"/>
                <a:gd name="T69" fmla="*/ 0 h 2070"/>
                <a:gd name="T70" fmla="*/ 1 w 2559"/>
                <a:gd name="T71" fmla="*/ 0 h 2070"/>
                <a:gd name="T72" fmla="*/ 1 w 2559"/>
                <a:gd name="T73" fmla="*/ 0 h 2070"/>
                <a:gd name="T74" fmla="*/ 1 w 2559"/>
                <a:gd name="T75" fmla="*/ 0 h 2070"/>
                <a:gd name="T76" fmla="*/ 1 w 2559"/>
                <a:gd name="T77" fmla="*/ 0 h 2070"/>
                <a:gd name="T78" fmla="*/ 1 w 2559"/>
                <a:gd name="T79" fmla="*/ 0 h 2070"/>
                <a:gd name="T80" fmla="*/ 1 w 2559"/>
                <a:gd name="T81" fmla="*/ 0 h 2070"/>
                <a:gd name="T82" fmla="*/ 1 w 2559"/>
                <a:gd name="T83" fmla="*/ 0 h 2070"/>
                <a:gd name="T84" fmla="*/ 0 w 2559"/>
                <a:gd name="T85" fmla="*/ 0 h 2070"/>
                <a:gd name="T86" fmla="*/ 0 w 2559"/>
                <a:gd name="T87" fmla="*/ 0 h 2070"/>
                <a:gd name="T88" fmla="*/ 0 w 2559"/>
                <a:gd name="T89" fmla="*/ 0 h 2070"/>
                <a:gd name="T90" fmla="*/ 0 w 2559"/>
                <a:gd name="T91" fmla="*/ 0 h 2070"/>
                <a:gd name="T92" fmla="*/ 0 w 2559"/>
                <a:gd name="T93" fmla="*/ 0 h 2070"/>
                <a:gd name="T94" fmla="*/ 0 w 2559"/>
                <a:gd name="T95" fmla="*/ 0 h 2070"/>
                <a:gd name="T96" fmla="*/ 0 w 2559"/>
                <a:gd name="T97" fmla="*/ 0 h 2070"/>
                <a:gd name="T98" fmla="*/ 0 w 2559"/>
                <a:gd name="T99" fmla="*/ 0 h 2070"/>
                <a:gd name="T100" fmla="*/ 0 w 2559"/>
                <a:gd name="T101" fmla="*/ 0 h 2070"/>
                <a:gd name="T102" fmla="*/ 0 w 2559"/>
                <a:gd name="T103" fmla="*/ 0 h 2070"/>
                <a:gd name="T104" fmla="*/ 0 w 2559"/>
                <a:gd name="T105" fmla="*/ 0 h 2070"/>
                <a:gd name="T106" fmla="*/ 0 w 2559"/>
                <a:gd name="T107" fmla="*/ 0 h 2070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2559"/>
                <a:gd name="T163" fmla="*/ 0 h 2070"/>
                <a:gd name="T164" fmla="*/ 2559 w 2559"/>
                <a:gd name="T165" fmla="*/ 2070 h 2070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2559" h="2070">
                  <a:moveTo>
                    <a:pt x="128" y="141"/>
                  </a:moveTo>
                  <a:lnTo>
                    <a:pt x="128" y="141"/>
                  </a:lnTo>
                  <a:lnTo>
                    <a:pt x="126" y="146"/>
                  </a:lnTo>
                  <a:lnTo>
                    <a:pt x="122" y="154"/>
                  </a:lnTo>
                  <a:lnTo>
                    <a:pt x="118" y="165"/>
                  </a:lnTo>
                  <a:lnTo>
                    <a:pt x="114" y="181"/>
                  </a:lnTo>
                  <a:lnTo>
                    <a:pt x="112" y="200"/>
                  </a:lnTo>
                  <a:lnTo>
                    <a:pt x="109" y="221"/>
                  </a:lnTo>
                  <a:lnTo>
                    <a:pt x="107" y="249"/>
                  </a:lnTo>
                  <a:lnTo>
                    <a:pt x="105" y="276"/>
                  </a:lnTo>
                  <a:lnTo>
                    <a:pt x="105" y="308"/>
                  </a:lnTo>
                  <a:lnTo>
                    <a:pt x="105" y="342"/>
                  </a:lnTo>
                  <a:lnTo>
                    <a:pt x="107" y="384"/>
                  </a:lnTo>
                  <a:lnTo>
                    <a:pt x="109" y="426"/>
                  </a:lnTo>
                  <a:lnTo>
                    <a:pt x="116" y="472"/>
                  </a:lnTo>
                  <a:lnTo>
                    <a:pt x="124" y="521"/>
                  </a:lnTo>
                  <a:lnTo>
                    <a:pt x="137" y="574"/>
                  </a:lnTo>
                  <a:lnTo>
                    <a:pt x="147" y="624"/>
                  </a:lnTo>
                  <a:lnTo>
                    <a:pt x="156" y="665"/>
                  </a:lnTo>
                  <a:lnTo>
                    <a:pt x="158" y="703"/>
                  </a:lnTo>
                  <a:lnTo>
                    <a:pt x="160" y="736"/>
                  </a:lnTo>
                  <a:lnTo>
                    <a:pt x="158" y="764"/>
                  </a:lnTo>
                  <a:lnTo>
                    <a:pt x="154" y="789"/>
                  </a:lnTo>
                  <a:lnTo>
                    <a:pt x="147" y="810"/>
                  </a:lnTo>
                  <a:lnTo>
                    <a:pt x="141" y="835"/>
                  </a:lnTo>
                  <a:lnTo>
                    <a:pt x="128" y="854"/>
                  </a:lnTo>
                  <a:lnTo>
                    <a:pt x="118" y="875"/>
                  </a:lnTo>
                  <a:lnTo>
                    <a:pt x="105" y="896"/>
                  </a:lnTo>
                  <a:lnTo>
                    <a:pt x="90" y="918"/>
                  </a:lnTo>
                  <a:lnTo>
                    <a:pt x="74" y="945"/>
                  </a:lnTo>
                  <a:lnTo>
                    <a:pt x="59" y="975"/>
                  </a:lnTo>
                  <a:lnTo>
                    <a:pt x="44" y="1011"/>
                  </a:lnTo>
                  <a:lnTo>
                    <a:pt x="29" y="1053"/>
                  </a:lnTo>
                  <a:lnTo>
                    <a:pt x="13" y="1095"/>
                  </a:lnTo>
                  <a:lnTo>
                    <a:pt x="6" y="1133"/>
                  </a:lnTo>
                  <a:lnTo>
                    <a:pt x="0" y="1167"/>
                  </a:lnTo>
                  <a:lnTo>
                    <a:pt x="0" y="1198"/>
                  </a:lnTo>
                  <a:lnTo>
                    <a:pt x="2" y="1224"/>
                  </a:lnTo>
                  <a:lnTo>
                    <a:pt x="6" y="1251"/>
                  </a:lnTo>
                  <a:lnTo>
                    <a:pt x="15" y="1278"/>
                  </a:lnTo>
                  <a:lnTo>
                    <a:pt x="25" y="1302"/>
                  </a:lnTo>
                  <a:lnTo>
                    <a:pt x="34" y="1327"/>
                  </a:lnTo>
                  <a:lnTo>
                    <a:pt x="48" y="1356"/>
                  </a:lnTo>
                  <a:lnTo>
                    <a:pt x="59" y="1384"/>
                  </a:lnTo>
                  <a:lnTo>
                    <a:pt x="72" y="1416"/>
                  </a:lnTo>
                  <a:lnTo>
                    <a:pt x="84" y="1453"/>
                  </a:lnTo>
                  <a:lnTo>
                    <a:pt x="95" y="1492"/>
                  </a:lnTo>
                  <a:lnTo>
                    <a:pt x="105" y="1536"/>
                  </a:lnTo>
                  <a:lnTo>
                    <a:pt x="114" y="1588"/>
                  </a:lnTo>
                  <a:lnTo>
                    <a:pt x="118" y="1637"/>
                  </a:lnTo>
                  <a:lnTo>
                    <a:pt x="118" y="1681"/>
                  </a:lnTo>
                  <a:lnTo>
                    <a:pt x="116" y="1719"/>
                  </a:lnTo>
                  <a:lnTo>
                    <a:pt x="112" y="1751"/>
                  </a:lnTo>
                  <a:lnTo>
                    <a:pt x="105" y="1776"/>
                  </a:lnTo>
                  <a:lnTo>
                    <a:pt x="99" y="1800"/>
                  </a:lnTo>
                  <a:lnTo>
                    <a:pt x="90" y="1821"/>
                  </a:lnTo>
                  <a:lnTo>
                    <a:pt x="82" y="1840"/>
                  </a:lnTo>
                  <a:lnTo>
                    <a:pt x="74" y="1856"/>
                  </a:lnTo>
                  <a:lnTo>
                    <a:pt x="67" y="1873"/>
                  </a:lnTo>
                  <a:lnTo>
                    <a:pt x="63" y="1888"/>
                  </a:lnTo>
                  <a:lnTo>
                    <a:pt x="59" y="1907"/>
                  </a:lnTo>
                  <a:lnTo>
                    <a:pt x="57" y="1926"/>
                  </a:lnTo>
                  <a:lnTo>
                    <a:pt x="61" y="1949"/>
                  </a:lnTo>
                  <a:lnTo>
                    <a:pt x="67" y="1973"/>
                  </a:lnTo>
                  <a:lnTo>
                    <a:pt x="78" y="2004"/>
                  </a:lnTo>
                  <a:lnTo>
                    <a:pt x="91" y="2027"/>
                  </a:lnTo>
                  <a:lnTo>
                    <a:pt x="109" y="2046"/>
                  </a:lnTo>
                  <a:lnTo>
                    <a:pt x="131" y="2051"/>
                  </a:lnTo>
                  <a:lnTo>
                    <a:pt x="156" y="2051"/>
                  </a:lnTo>
                  <a:lnTo>
                    <a:pt x="183" y="2046"/>
                  </a:lnTo>
                  <a:lnTo>
                    <a:pt x="215" y="2034"/>
                  </a:lnTo>
                  <a:lnTo>
                    <a:pt x="249" y="2019"/>
                  </a:lnTo>
                  <a:lnTo>
                    <a:pt x="289" y="2000"/>
                  </a:lnTo>
                  <a:lnTo>
                    <a:pt x="327" y="1981"/>
                  </a:lnTo>
                  <a:lnTo>
                    <a:pt x="373" y="1962"/>
                  </a:lnTo>
                  <a:lnTo>
                    <a:pt x="420" y="1941"/>
                  </a:lnTo>
                  <a:lnTo>
                    <a:pt x="470" y="1926"/>
                  </a:lnTo>
                  <a:lnTo>
                    <a:pt x="521" y="1913"/>
                  </a:lnTo>
                  <a:lnTo>
                    <a:pt x="578" y="1905"/>
                  </a:lnTo>
                  <a:lnTo>
                    <a:pt x="635" y="1905"/>
                  </a:lnTo>
                  <a:lnTo>
                    <a:pt x="696" y="1911"/>
                  </a:lnTo>
                  <a:lnTo>
                    <a:pt x="751" y="1920"/>
                  </a:lnTo>
                  <a:lnTo>
                    <a:pt x="799" y="1928"/>
                  </a:lnTo>
                  <a:lnTo>
                    <a:pt x="838" y="1935"/>
                  </a:lnTo>
                  <a:lnTo>
                    <a:pt x="873" y="1943"/>
                  </a:lnTo>
                  <a:lnTo>
                    <a:pt x="899" y="1951"/>
                  </a:lnTo>
                  <a:lnTo>
                    <a:pt x="924" y="1958"/>
                  </a:lnTo>
                  <a:lnTo>
                    <a:pt x="945" y="1966"/>
                  </a:lnTo>
                  <a:lnTo>
                    <a:pt x="966" y="1973"/>
                  </a:lnTo>
                  <a:lnTo>
                    <a:pt x="987" y="1981"/>
                  </a:lnTo>
                  <a:lnTo>
                    <a:pt x="1009" y="1989"/>
                  </a:lnTo>
                  <a:lnTo>
                    <a:pt x="1036" y="1996"/>
                  </a:lnTo>
                  <a:lnTo>
                    <a:pt x="1067" y="2008"/>
                  </a:lnTo>
                  <a:lnTo>
                    <a:pt x="1101" y="2017"/>
                  </a:lnTo>
                  <a:lnTo>
                    <a:pt x="1146" y="2029"/>
                  </a:lnTo>
                  <a:lnTo>
                    <a:pt x="1200" y="2042"/>
                  </a:lnTo>
                  <a:lnTo>
                    <a:pt x="1262" y="2055"/>
                  </a:lnTo>
                  <a:lnTo>
                    <a:pt x="1323" y="2065"/>
                  </a:lnTo>
                  <a:lnTo>
                    <a:pt x="1376" y="2070"/>
                  </a:lnTo>
                  <a:lnTo>
                    <a:pt x="1420" y="2070"/>
                  </a:lnTo>
                  <a:lnTo>
                    <a:pt x="1458" y="2065"/>
                  </a:lnTo>
                  <a:lnTo>
                    <a:pt x="1488" y="2057"/>
                  </a:lnTo>
                  <a:lnTo>
                    <a:pt x="1517" y="2046"/>
                  </a:lnTo>
                  <a:lnTo>
                    <a:pt x="1542" y="2034"/>
                  </a:lnTo>
                  <a:lnTo>
                    <a:pt x="1566" y="2023"/>
                  </a:lnTo>
                  <a:lnTo>
                    <a:pt x="1589" y="2008"/>
                  </a:lnTo>
                  <a:lnTo>
                    <a:pt x="1614" y="1994"/>
                  </a:lnTo>
                  <a:lnTo>
                    <a:pt x="1642" y="1983"/>
                  </a:lnTo>
                  <a:lnTo>
                    <a:pt x="1677" y="1975"/>
                  </a:lnTo>
                  <a:lnTo>
                    <a:pt x="1717" y="1968"/>
                  </a:lnTo>
                  <a:lnTo>
                    <a:pt x="1764" y="1966"/>
                  </a:lnTo>
                  <a:lnTo>
                    <a:pt x="1819" y="1972"/>
                  </a:lnTo>
                  <a:lnTo>
                    <a:pt x="1888" y="1981"/>
                  </a:lnTo>
                  <a:lnTo>
                    <a:pt x="1956" y="1989"/>
                  </a:lnTo>
                  <a:lnTo>
                    <a:pt x="2015" y="1998"/>
                  </a:lnTo>
                  <a:lnTo>
                    <a:pt x="2066" y="2004"/>
                  </a:lnTo>
                  <a:lnTo>
                    <a:pt x="2112" y="2011"/>
                  </a:lnTo>
                  <a:lnTo>
                    <a:pt x="2150" y="2015"/>
                  </a:lnTo>
                  <a:lnTo>
                    <a:pt x="2182" y="2019"/>
                  </a:lnTo>
                  <a:lnTo>
                    <a:pt x="2211" y="2023"/>
                  </a:lnTo>
                  <a:lnTo>
                    <a:pt x="2234" y="2025"/>
                  </a:lnTo>
                  <a:lnTo>
                    <a:pt x="2253" y="2025"/>
                  </a:lnTo>
                  <a:lnTo>
                    <a:pt x="2270" y="2025"/>
                  </a:lnTo>
                  <a:lnTo>
                    <a:pt x="2285" y="2023"/>
                  </a:lnTo>
                  <a:lnTo>
                    <a:pt x="2298" y="2023"/>
                  </a:lnTo>
                  <a:lnTo>
                    <a:pt x="2310" y="2019"/>
                  </a:lnTo>
                  <a:lnTo>
                    <a:pt x="2323" y="2017"/>
                  </a:lnTo>
                  <a:lnTo>
                    <a:pt x="2336" y="2013"/>
                  </a:lnTo>
                  <a:lnTo>
                    <a:pt x="2353" y="2013"/>
                  </a:lnTo>
                  <a:lnTo>
                    <a:pt x="2369" y="2008"/>
                  </a:lnTo>
                  <a:lnTo>
                    <a:pt x="2386" y="2002"/>
                  </a:lnTo>
                  <a:lnTo>
                    <a:pt x="2401" y="1994"/>
                  </a:lnTo>
                  <a:lnTo>
                    <a:pt x="2420" y="1989"/>
                  </a:lnTo>
                  <a:lnTo>
                    <a:pt x="2437" y="1977"/>
                  </a:lnTo>
                  <a:lnTo>
                    <a:pt x="2452" y="1966"/>
                  </a:lnTo>
                  <a:lnTo>
                    <a:pt x="2467" y="1953"/>
                  </a:lnTo>
                  <a:lnTo>
                    <a:pt x="2483" y="1939"/>
                  </a:lnTo>
                  <a:lnTo>
                    <a:pt x="2492" y="1922"/>
                  </a:lnTo>
                  <a:lnTo>
                    <a:pt x="2500" y="1901"/>
                  </a:lnTo>
                  <a:lnTo>
                    <a:pt x="2503" y="1880"/>
                  </a:lnTo>
                  <a:lnTo>
                    <a:pt x="2507" y="1856"/>
                  </a:lnTo>
                  <a:lnTo>
                    <a:pt x="2503" y="1827"/>
                  </a:lnTo>
                  <a:lnTo>
                    <a:pt x="2498" y="1797"/>
                  </a:lnTo>
                  <a:lnTo>
                    <a:pt x="2484" y="1762"/>
                  </a:lnTo>
                  <a:lnTo>
                    <a:pt x="2471" y="1726"/>
                  </a:lnTo>
                  <a:lnTo>
                    <a:pt x="2452" y="1686"/>
                  </a:lnTo>
                  <a:lnTo>
                    <a:pt x="2437" y="1650"/>
                  </a:lnTo>
                  <a:lnTo>
                    <a:pt x="2424" y="1616"/>
                  </a:lnTo>
                  <a:lnTo>
                    <a:pt x="2414" y="1586"/>
                  </a:lnTo>
                  <a:lnTo>
                    <a:pt x="2407" y="1555"/>
                  </a:lnTo>
                  <a:lnTo>
                    <a:pt x="2401" y="1527"/>
                  </a:lnTo>
                  <a:lnTo>
                    <a:pt x="2397" y="1498"/>
                  </a:lnTo>
                  <a:lnTo>
                    <a:pt x="2397" y="1472"/>
                  </a:lnTo>
                  <a:lnTo>
                    <a:pt x="2397" y="1443"/>
                  </a:lnTo>
                  <a:lnTo>
                    <a:pt x="2399" y="1416"/>
                  </a:lnTo>
                  <a:lnTo>
                    <a:pt x="2403" y="1386"/>
                  </a:lnTo>
                  <a:lnTo>
                    <a:pt x="2410" y="1359"/>
                  </a:lnTo>
                  <a:lnTo>
                    <a:pt x="2420" y="1327"/>
                  </a:lnTo>
                  <a:lnTo>
                    <a:pt x="2429" y="1297"/>
                  </a:lnTo>
                  <a:lnTo>
                    <a:pt x="2443" y="1261"/>
                  </a:lnTo>
                  <a:lnTo>
                    <a:pt x="2456" y="1226"/>
                  </a:lnTo>
                  <a:lnTo>
                    <a:pt x="2469" y="1184"/>
                  </a:lnTo>
                  <a:lnTo>
                    <a:pt x="2484" y="1143"/>
                  </a:lnTo>
                  <a:lnTo>
                    <a:pt x="2500" y="1097"/>
                  </a:lnTo>
                  <a:lnTo>
                    <a:pt x="2515" y="1051"/>
                  </a:lnTo>
                  <a:lnTo>
                    <a:pt x="2526" y="1002"/>
                  </a:lnTo>
                  <a:lnTo>
                    <a:pt x="2540" y="953"/>
                  </a:lnTo>
                  <a:lnTo>
                    <a:pt x="2549" y="903"/>
                  </a:lnTo>
                  <a:lnTo>
                    <a:pt x="2557" y="854"/>
                  </a:lnTo>
                  <a:lnTo>
                    <a:pt x="2559" y="800"/>
                  </a:lnTo>
                  <a:lnTo>
                    <a:pt x="2559" y="749"/>
                  </a:lnTo>
                  <a:lnTo>
                    <a:pt x="2555" y="700"/>
                  </a:lnTo>
                  <a:lnTo>
                    <a:pt x="2545" y="650"/>
                  </a:lnTo>
                  <a:lnTo>
                    <a:pt x="2530" y="601"/>
                  </a:lnTo>
                  <a:lnTo>
                    <a:pt x="2509" y="553"/>
                  </a:lnTo>
                  <a:lnTo>
                    <a:pt x="2481" y="508"/>
                  </a:lnTo>
                  <a:lnTo>
                    <a:pt x="2446" y="464"/>
                  </a:lnTo>
                  <a:lnTo>
                    <a:pt x="2412" y="422"/>
                  </a:lnTo>
                  <a:lnTo>
                    <a:pt x="2391" y="390"/>
                  </a:lnTo>
                  <a:lnTo>
                    <a:pt x="2378" y="359"/>
                  </a:lnTo>
                  <a:lnTo>
                    <a:pt x="2374" y="335"/>
                  </a:lnTo>
                  <a:lnTo>
                    <a:pt x="2378" y="314"/>
                  </a:lnTo>
                  <a:lnTo>
                    <a:pt x="2389" y="297"/>
                  </a:lnTo>
                  <a:lnTo>
                    <a:pt x="2405" y="280"/>
                  </a:lnTo>
                  <a:lnTo>
                    <a:pt x="2424" y="268"/>
                  </a:lnTo>
                  <a:lnTo>
                    <a:pt x="2443" y="257"/>
                  </a:lnTo>
                  <a:lnTo>
                    <a:pt x="2465" y="247"/>
                  </a:lnTo>
                  <a:lnTo>
                    <a:pt x="2486" y="238"/>
                  </a:lnTo>
                  <a:lnTo>
                    <a:pt x="2507" y="230"/>
                  </a:lnTo>
                  <a:lnTo>
                    <a:pt x="2524" y="219"/>
                  </a:lnTo>
                  <a:lnTo>
                    <a:pt x="2538" y="209"/>
                  </a:lnTo>
                  <a:lnTo>
                    <a:pt x="2545" y="198"/>
                  </a:lnTo>
                  <a:lnTo>
                    <a:pt x="2547" y="184"/>
                  </a:lnTo>
                  <a:lnTo>
                    <a:pt x="2538" y="167"/>
                  </a:lnTo>
                  <a:lnTo>
                    <a:pt x="2519" y="150"/>
                  </a:lnTo>
                  <a:lnTo>
                    <a:pt x="2492" y="133"/>
                  </a:lnTo>
                  <a:lnTo>
                    <a:pt x="2460" y="118"/>
                  </a:lnTo>
                  <a:lnTo>
                    <a:pt x="2418" y="103"/>
                  </a:lnTo>
                  <a:lnTo>
                    <a:pt x="2372" y="89"/>
                  </a:lnTo>
                  <a:lnTo>
                    <a:pt x="2321" y="78"/>
                  </a:lnTo>
                  <a:lnTo>
                    <a:pt x="2270" y="70"/>
                  </a:lnTo>
                  <a:lnTo>
                    <a:pt x="2211" y="63"/>
                  </a:lnTo>
                  <a:lnTo>
                    <a:pt x="2152" y="59"/>
                  </a:lnTo>
                  <a:lnTo>
                    <a:pt x="2093" y="61"/>
                  </a:lnTo>
                  <a:lnTo>
                    <a:pt x="2034" y="67"/>
                  </a:lnTo>
                  <a:lnTo>
                    <a:pt x="1975" y="74"/>
                  </a:lnTo>
                  <a:lnTo>
                    <a:pt x="1922" y="88"/>
                  </a:lnTo>
                  <a:lnTo>
                    <a:pt x="1869" y="108"/>
                  </a:lnTo>
                  <a:lnTo>
                    <a:pt x="1821" y="135"/>
                  </a:lnTo>
                  <a:lnTo>
                    <a:pt x="1775" y="160"/>
                  </a:lnTo>
                  <a:lnTo>
                    <a:pt x="1734" y="184"/>
                  </a:lnTo>
                  <a:lnTo>
                    <a:pt x="1694" y="203"/>
                  </a:lnTo>
                  <a:lnTo>
                    <a:pt x="1656" y="221"/>
                  </a:lnTo>
                  <a:lnTo>
                    <a:pt x="1620" y="234"/>
                  </a:lnTo>
                  <a:lnTo>
                    <a:pt x="1585" y="245"/>
                  </a:lnTo>
                  <a:lnTo>
                    <a:pt x="1553" y="253"/>
                  </a:lnTo>
                  <a:lnTo>
                    <a:pt x="1521" y="259"/>
                  </a:lnTo>
                  <a:lnTo>
                    <a:pt x="1488" y="259"/>
                  </a:lnTo>
                  <a:lnTo>
                    <a:pt x="1458" y="255"/>
                  </a:lnTo>
                  <a:lnTo>
                    <a:pt x="1426" y="247"/>
                  </a:lnTo>
                  <a:lnTo>
                    <a:pt x="1395" y="240"/>
                  </a:lnTo>
                  <a:lnTo>
                    <a:pt x="1361" y="226"/>
                  </a:lnTo>
                  <a:lnTo>
                    <a:pt x="1329" y="209"/>
                  </a:lnTo>
                  <a:lnTo>
                    <a:pt x="1296" y="190"/>
                  </a:lnTo>
                  <a:lnTo>
                    <a:pt x="1262" y="167"/>
                  </a:lnTo>
                  <a:lnTo>
                    <a:pt x="1226" y="141"/>
                  </a:lnTo>
                  <a:lnTo>
                    <a:pt x="1194" y="118"/>
                  </a:lnTo>
                  <a:lnTo>
                    <a:pt x="1163" y="93"/>
                  </a:lnTo>
                  <a:lnTo>
                    <a:pt x="1137" y="72"/>
                  </a:lnTo>
                  <a:lnTo>
                    <a:pt x="1108" y="53"/>
                  </a:lnTo>
                  <a:lnTo>
                    <a:pt x="1082" y="36"/>
                  </a:lnTo>
                  <a:lnTo>
                    <a:pt x="1057" y="21"/>
                  </a:lnTo>
                  <a:lnTo>
                    <a:pt x="1032" y="11"/>
                  </a:lnTo>
                  <a:lnTo>
                    <a:pt x="1006" y="4"/>
                  </a:lnTo>
                  <a:lnTo>
                    <a:pt x="979" y="0"/>
                  </a:lnTo>
                  <a:lnTo>
                    <a:pt x="949" y="0"/>
                  </a:lnTo>
                  <a:lnTo>
                    <a:pt x="920" y="4"/>
                  </a:lnTo>
                  <a:lnTo>
                    <a:pt x="886" y="11"/>
                  </a:lnTo>
                  <a:lnTo>
                    <a:pt x="854" y="27"/>
                  </a:lnTo>
                  <a:lnTo>
                    <a:pt x="814" y="48"/>
                  </a:lnTo>
                  <a:lnTo>
                    <a:pt x="774" y="72"/>
                  </a:lnTo>
                  <a:lnTo>
                    <a:pt x="728" y="99"/>
                  </a:lnTo>
                  <a:lnTo>
                    <a:pt x="686" y="120"/>
                  </a:lnTo>
                  <a:lnTo>
                    <a:pt x="645" y="137"/>
                  </a:lnTo>
                  <a:lnTo>
                    <a:pt x="608" y="150"/>
                  </a:lnTo>
                  <a:lnTo>
                    <a:pt x="572" y="160"/>
                  </a:lnTo>
                  <a:lnTo>
                    <a:pt x="538" y="165"/>
                  </a:lnTo>
                  <a:lnTo>
                    <a:pt x="506" y="169"/>
                  </a:lnTo>
                  <a:lnTo>
                    <a:pt x="477" y="169"/>
                  </a:lnTo>
                  <a:lnTo>
                    <a:pt x="449" y="164"/>
                  </a:lnTo>
                  <a:lnTo>
                    <a:pt x="426" y="156"/>
                  </a:lnTo>
                  <a:lnTo>
                    <a:pt x="401" y="146"/>
                  </a:lnTo>
                  <a:lnTo>
                    <a:pt x="382" y="135"/>
                  </a:lnTo>
                  <a:lnTo>
                    <a:pt x="361" y="120"/>
                  </a:lnTo>
                  <a:lnTo>
                    <a:pt x="346" y="105"/>
                  </a:lnTo>
                  <a:lnTo>
                    <a:pt x="333" y="86"/>
                  </a:lnTo>
                  <a:lnTo>
                    <a:pt x="323" y="67"/>
                  </a:lnTo>
                  <a:lnTo>
                    <a:pt x="310" y="48"/>
                  </a:lnTo>
                  <a:lnTo>
                    <a:pt x="299" y="38"/>
                  </a:lnTo>
                  <a:lnTo>
                    <a:pt x="283" y="30"/>
                  </a:lnTo>
                  <a:lnTo>
                    <a:pt x="270" y="30"/>
                  </a:lnTo>
                  <a:lnTo>
                    <a:pt x="253" y="32"/>
                  </a:lnTo>
                  <a:lnTo>
                    <a:pt x="238" y="38"/>
                  </a:lnTo>
                  <a:lnTo>
                    <a:pt x="221" y="48"/>
                  </a:lnTo>
                  <a:lnTo>
                    <a:pt x="205" y="61"/>
                  </a:lnTo>
                  <a:lnTo>
                    <a:pt x="190" y="72"/>
                  </a:lnTo>
                  <a:lnTo>
                    <a:pt x="175" y="86"/>
                  </a:lnTo>
                  <a:lnTo>
                    <a:pt x="162" y="99"/>
                  </a:lnTo>
                  <a:lnTo>
                    <a:pt x="150" y="112"/>
                  </a:lnTo>
                  <a:lnTo>
                    <a:pt x="141" y="124"/>
                  </a:lnTo>
                  <a:lnTo>
                    <a:pt x="133" y="133"/>
                  </a:lnTo>
                  <a:lnTo>
                    <a:pt x="128" y="137"/>
                  </a:lnTo>
                  <a:lnTo>
                    <a:pt x="128" y="141"/>
                  </a:lnTo>
                  <a:close/>
                </a:path>
              </a:pathLst>
            </a:custGeom>
            <a:solidFill>
              <a:srgbClr val="FFF2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07" name="Freeform 5">
              <a:extLst>
                <a:ext uri="{FF2B5EF4-FFF2-40B4-BE49-F238E27FC236}">
                  <a16:creationId xmlns:a16="http://schemas.microsoft.com/office/drawing/2014/main" id="{83C03818-01AD-8F0E-E087-BB644FEECF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12" y="967"/>
              <a:ext cx="534" cy="387"/>
            </a:xfrm>
            <a:custGeom>
              <a:avLst/>
              <a:gdLst>
                <a:gd name="T0" fmla="*/ 0 w 1747"/>
                <a:gd name="T1" fmla="*/ 0 h 1377"/>
                <a:gd name="T2" fmla="*/ 0 w 1747"/>
                <a:gd name="T3" fmla="*/ 0 h 1377"/>
                <a:gd name="T4" fmla="*/ 0 w 1747"/>
                <a:gd name="T5" fmla="*/ 0 h 1377"/>
                <a:gd name="T6" fmla="*/ 0 w 1747"/>
                <a:gd name="T7" fmla="*/ 0 h 1377"/>
                <a:gd name="T8" fmla="*/ 0 w 1747"/>
                <a:gd name="T9" fmla="*/ 0 h 1377"/>
                <a:gd name="T10" fmla="*/ 0 w 1747"/>
                <a:gd name="T11" fmla="*/ 0 h 1377"/>
                <a:gd name="T12" fmla="*/ 0 w 1747"/>
                <a:gd name="T13" fmla="*/ 0 h 1377"/>
                <a:gd name="T14" fmla="*/ 0 w 1747"/>
                <a:gd name="T15" fmla="*/ 0 h 1377"/>
                <a:gd name="T16" fmla="*/ 0 w 1747"/>
                <a:gd name="T17" fmla="*/ 0 h 1377"/>
                <a:gd name="T18" fmla="*/ 0 w 1747"/>
                <a:gd name="T19" fmla="*/ 0 h 1377"/>
                <a:gd name="T20" fmla="*/ 0 w 1747"/>
                <a:gd name="T21" fmla="*/ 0 h 1377"/>
                <a:gd name="T22" fmla="*/ 0 w 1747"/>
                <a:gd name="T23" fmla="*/ 0 h 1377"/>
                <a:gd name="T24" fmla="*/ 0 w 1747"/>
                <a:gd name="T25" fmla="*/ 0 h 1377"/>
                <a:gd name="T26" fmla="*/ 0 w 1747"/>
                <a:gd name="T27" fmla="*/ 0 h 1377"/>
                <a:gd name="T28" fmla="*/ 0 w 1747"/>
                <a:gd name="T29" fmla="*/ 0 h 1377"/>
                <a:gd name="T30" fmla="*/ 0 w 1747"/>
                <a:gd name="T31" fmla="*/ 0 h 1377"/>
                <a:gd name="T32" fmla="*/ 0 w 1747"/>
                <a:gd name="T33" fmla="*/ 0 h 1377"/>
                <a:gd name="T34" fmla="*/ 0 w 1747"/>
                <a:gd name="T35" fmla="*/ 0 h 1377"/>
                <a:gd name="T36" fmla="*/ 0 w 1747"/>
                <a:gd name="T37" fmla="*/ 0 h 1377"/>
                <a:gd name="T38" fmla="*/ 0 w 1747"/>
                <a:gd name="T39" fmla="*/ 0 h 1377"/>
                <a:gd name="T40" fmla="*/ 0 w 1747"/>
                <a:gd name="T41" fmla="*/ 0 h 1377"/>
                <a:gd name="T42" fmla="*/ 0 w 1747"/>
                <a:gd name="T43" fmla="*/ 0 h 1377"/>
                <a:gd name="T44" fmla="*/ 0 w 1747"/>
                <a:gd name="T45" fmla="*/ 0 h 1377"/>
                <a:gd name="T46" fmla="*/ 0 w 1747"/>
                <a:gd name="T47" fmla="*/ 0 h 1377"/>
                <a:gd name="T48" fmla="*/ 0 w 1747"/>
                <a:gd name="T49" fmla="*/ 0 h 1377"/>
                <a:gd name="T50" fmla="*/ 1 w 1747"/>
                <a:gd name="T51" fmla="*/ 0 h 1377"/>
                <a:gd name="T52" fmla="*/ 0 w 1747"/>
                <a:gd name="T53" fmla="*/ 0 h 1377"/>
                <a:gd name="T54" fmla="*/ 0 w 1747"/>
                <a:gd name="T55" fmla="*/ 0 h 1377"/>
                <a:gd name="T56" fmla="*/ 0 w 1747"/>
                <a:gd name="T57" fmla="*/ 0 h 1377"/>
                <a:gd name="T58" fmla="*/ 1 w 1747"/>
                <a:gd name="T59" fmla="*/ 0 h 1377"/>
                <a:gd name="T60" fmla="*/ 1 w 1747"/>
                <a:gd name="T61" fmla="*/ 0 h 1377"/>
                <a:gd name="T62" fmla="*/ 1 w 1747"/>
                <a:gd name="T63" fmla="*/ 0 h 1377"/>
                <a:gd name="T64" fmla="*/ 1 w 1747"/>
                <a:gd name="T65" fmla="*/ 0 h 1377"/>
                <a:gd name="T66" fmla="*/ 1 w 1747"/>
                <a:gd name="T67" fmla="*/ 0 h 1377"/>
                <a:gd name="T68" fmla="*/ 1 w 1747"/>
                <a:gd name="T69" fmla="*/ 0 h 1377"/>
                <a:gd name="T70" fmla="*/ 1 w 1747"/>
                <a:gd name="T71" fmla="*/ 0 h 1377"/>
                <a:gd name="T72" fmla="*/ 1 w 1747"/>
                <a:gd name="T73" fmla="*/ 0 h 1377"/>
                <a:gd name="T74" fmla="*/ 1 w 1747"/>
                <a:gd name="T75" fmla="*/ 0 h 1377"/>
                <a:gd name="T76" fmla="*/ 0 w 1747"/>
                <a:gd name="T77" fmla="*/ 0 h 1377"/>
                <a:gd name="T78" fmla="*/ 0 w 1747"/>
                <a:gd name="T79" fmla="*/ 0 h 1377"/>
                <a:gd name="T80" fmla="*/ 0 w 1747"/>
                <a:gd name="T81" fmla="*/ 0 h 1377"/>
                <a:gd name="T82" fmla="*/ 0 w 1747"/>
                <a:gd name="T83" fmla="*/ 0 h 1377"/>
                <a:gd name="T84" fmla="*/ 0 w 1747"/>
                <a:gd name="T85" fmla="*/ 0 h 1377"/>
                <a:gd name="T86" fmla="*/ 0 w 1747"/>
                <a:gd name="T87" fmla="*/ 0 h 1377"/>
                <a:gd name="T88" fmla="*/ 0 w 1747"/>
                <a:gd name="T89" fmla="*/ 0 h 1377"/>
                <a:gd name="T90" fmla="*/ 0 w 1747"/>
                <a:gd name="T91" fmla="*/ 0 h 1377"/>
                <a:gd name="T92" fmla="*/ 0 w 1747"/>
                <a:gd name="T93" fmla="*/ 0 h 1377"/>
                <a:gd name="T94" fmla="*/ 0 w 1747"/>
                <a:gd name="T95" fmla="*/ 0 h 1377"/>
                <a:gd name="T96" fmla="*/ 0 w 1747"/>
                <a:gd name="T97" fmla="*/ 0 h 1377"/>
                <a:gd name="T98" fmla="*/ 0 w 1747"/>
                <a:gd name="T99" fmla="*/ 0 h 1377"/>
                <a:gd name="T100" fmla="*/ 0 w 1747"/>
                <a:gd name="T101" fmla="*/ 0 h 1377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747"/>
                <a:gd name="T154" fmla="*/ 0 h 1377"/>
                <a:gd name="T155" fmla="*/ 1747 w 1747"/>
                <a:gd name="T156" fmla="*/ 1377 h 1377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747" h="1377">
                  <a:moveTo>
                    <a:pt x="66" y="52"/>
                  </a:moveTo>
                  <a:lnTo>
                    <a:pt x="66" y="53"/>
                  </a:lnTo>
                  <a:lnTo>
                    <a:pt x="64" y="59"/>
                  </a:lnTo>
                  <a:lnTo>
                    <a:pt x="63" y="67"/>
                  </a:lnTo>
                  <a:lnTo>
                    <a:pt x="61" y="80"/>
                  </a:lnTo>
                  <a:lnTo>
                    <a:pt x="57" y="95"/>
                  </a:lnTo>
                  <a:lnTo>
                    <a:pt x="53" y="114"/>
                  </a:lnTo>
                  <a:lnTo>
                    <a:pt x="51" y="135"/>
                  </a:lnTo>
                  <a:lnTo>
                    <a:pt x="49" y="162"/>
                  </a:lnTo>
                  <a:lnTo>
                    <a:pt x="45" y="187"/>
                  </a:lnTo>
                  <a:lnTo>
                    <a:pt x="44" y="217"/>
                  </a:lnTo>
                  <a:lnTo>
                    <a:pt x="44" y="249"/>
                  </a:lnTo>
                  <a:lnTo>
                    <a:pt x="44" y="283"/>
                  </a:lnTo>
                  <a:lnTo>
                    <a:pt x="44" y="320"/>
                  </a:lnTo>
                  <a:lnTo>
                    <a:pt x="44" y="360"/>
                  </a:lnTo>
                  <a:lnTo>
                    <a:pt x="47" y="398"/>
                  </a:lnTo>
                  <a:lnTo>
                    <a:pt x="53" y="441"/>
                  </a:lnTo>
                  <a:lnTo>
                    <a:pt x="55" y="481"/>
                  </a:lnTo>
                  <a:lnTo>
                    <a:pt x="57" y="517"/>
                  </a:lnTo>
                  <a:lnTo>
                    <a:pt x="57" y="552"/>
                  </a:lnTo>
                  <a:lnTo>
                    <a:pt x="57" y="582"/>
                  </a:lnTo>
                  <a:lnTo>
                    <a:pt x="55" y="607"/>
                  </a:lnTo>
                  <a:lnTo>
                    <a:pt x="53" y="631"/>
                  </a:lnTo>
                  <a:lnTo>
                    <a:pt x="47" y="652"/>
                  </a:lnTo>
                  <a:lnTo>
                    <a:pt x="45" y="673"/>
                  </a:lnTo>
                  <a:lnTo>
                    <a:pt x="40" y="690"/>
                  </a:lnTo>
                  <a:lnTo>
                    <a:pt x="34" y="709"/>
                  </a:lnTo>
                  <a:lnTo>
                    <a:pt x="30" y="725"/>
                  </a:lnTo>
                  <a:lnTo>
                    <a:pt x="25" y="742"/>
                  </a:lnTo>
                  <a:lnTo>
                    <a:pt x="19" y="757"/>
                  </a:lnTo>
                  <a:lnTo>
                    <a:pt x="15" y="770"/>
                  </a:lnTo>
                  <a:lnTo>
                    <a:pt x="11" y="787"/>
                  </a:lnTo>
                  <a:lnTo>
                    <a:pt x="7" y="806"/>
                  </a:lnTo>
                  <a:lnTo>
                    <a:pt x="4" y="821"/>
                  </a:lnTo>
                  <a:lnTo>
                    <a:pt x="6" y="839"/>
                  </a:lnTo>
                  <a:lnTo>
                    <a:pt x="7" y="854"/>
                  </a:lnTo>
                  <a:lnTo>
                    <a:pt x="13" y="869"/>
                  </a:lnTo>
                  <a:lnTo>
                    <a:pt x="19" y="884"/>
                  </a:lnTo>
                  <a:lnTo>
                    <a:pt x="26" y="901"/>
                  </a:lnTo>
                  <a:lnTo>
                    <a:pt x="34" y="917"/>
                  </a:lnTo>
                  <a:lnTo>
                    <a:pt x="44" y="936"/>
                  </a:lnTo>
                  <a:lnTo>
                    <a:pt x="53" y="951"/>
                  </a:lnTo>
                  <a:lnTo>
                    <a:pt x="63" y="968"/>
                  </a:lnTo>
                  <a:lnTo>
                    <a:pt x="72" y="989"/>
                  </a:lnTo>
                  <a:lnTo>
                    <a:pt x="82" y="1010"/>
                  </a:lnTo>
                  <a:lnTo>
                    <a:pt x="87" y="1031"/>
                  </a:lnTo>
                  <a:lnTo>
                    <a:pt x="95" y="1057"/>
                  </a:lnTo>
                  <a:lnTo>
                    <a:pt x="99" y="1080"/>
                  </a:lnTo>
                  <a:lnTo>
                    <a:pt x="103" y="1110"/>
                  </a:lnTo>
                  <a:lnTo>
                    <a:pt x="101" y="1135"/>
                  </a:lnTo>
                  <a:lnTo>
                    <a:pt x="101" y="1160"/>
                  </a:lnTo>
                  <a:lnTo>
                    <a:pt x="95" y="1181"/>
                  </a:lnTo>
                  <a:lnTo>
                    <a:pt x="91" y="1202"/>
                  </a:lnTo>
                  <a:lnTo>
                    <a:pt x="83" y="1215"/>
                  </a:lnTo>
                  <a:lnTo>
                    <a:pt x="76" y="1230"/>
                  </a:lnTo>
                  <a:lnTo>
                    <a:pt x="68" y="1244"/>
                  </a:lnTo>
                  <a:lnTo>
                    <a:pt x="61" y="1255"/>
                  </a:lnTo>
                  <a:lnTo>
                    <a:pt x="49" y="1263"/>
                  </a:lnTo>
                  <a:lnTo>
                    <a:pt x="42" y="1272"/>
                  </a:lnTo>
                  <a:lnTo>
                    <a:pt x="32" y="1280"/>
                  </a:lnTo>
                  <a:lnTo>
                    <a:pt x="25" y="1287"/>
                  </a:lnTo>
                  <a:lnTo>
                    <a:pt x="15" y="1293"/>
                  </a:lnTo>
                  <a:lnTo>
                    <a:pt x="7" y="1299"/>
                  </a:lnTo>
                  <a:lnTo>
                    <a:pt x="2" y="1304"/>
                  </a:lnTo>
                  <a:lnTo>
                    <a:pt x="0" y="1314"/>
                  </a:lnTo>
                  <a:lnTo>
                    <a:pt x="0" y="1316"/>
                  </a:lnTo>
                  <a:lnTo>
                    <a:pt x="7" y="1316"/>
                  </a:lnTo>
                  <a:lnTo>
                    <a:pt x="23" y="1312"/>
                  </a:lnTo>
                  <a:lnTo>
                    <a:pt x="45" y="1304"/>
                  </a:lnTo>
                  <a:lnTo>
                    <a:pt x="70" y="1295"/>
                  </a:lnTo>
                  <a:lnTo>
                    <a:pt x="101" y="1283"/>
                  </a:lnTo>
                  <a:lnTo>
                    <a:pt x="133" y="1272"/>
                  </a:lnTo>
                  <a:lnTo>
                    <a:pt x="169" y="1261"/>
                  </a:lnTo>
                  <a:lnTo>
                    <a:pt x="205" y="1249"/>
                  </a:lnTo>
                  <a:lnTo>
                    <a:pt x="241" y="1238"/>
                  </a:lnTo>
                  <a:lnTo>
                    <a:pt x="277" y="1228"/>
                  </a:lnTo>
                  <a:lnTo>
                    <a:pt x="313" y="1225"/>
                  </a:lnTo>
                  <a:lnTo>
                    <a:pt x="346" y="1219"/>
                  </a:lnTo>
                  <a:lnTo>
                    <a:pt x="376" y="1219"/>
                  </a:lnTo>
                  <a:lnTo>
                    <a:pt x="403" y="1225"/>
                  </a:lnTo>
                  <a:lnTo>
                    <a:pt x="424" y="1236"/>
                  </a:lnTo>
                  <a:lnTo>
                    <a:pt x="443" y="1249"/>
                  </a:lnTo>
                  <a:lnTo>
                    <a:pt x="467" y="1264"/>
                  </a:lnTo>
                  <a:lnTo>
                    <a:pt x="496" y="1280"/>
                  </a:lnTo>
                  <a:lnTo>
                    <a:pt x="528" y="1297"/>
                  </a:lnTo>
                  <a:lnTo>
                    <a:pt x="562" y="1312"/>
                  </a:lnTo>
                  <a:lnTo>
                    <a:pt x="600" y="1327"/>
                  </a:lnTo>
                  <a:lnTo>
                    <a:pt x="640" y="1342"/>
                  </a:lnTo>
                  <a:lnTo>
                    <a:pt x="680" y="1356"/>
                  </a:lnTo>
                  <a:lnTo>
                    <a:pt x="718" y="1363"/>
                  </a:lnTo>
                  <a:lnTo>
                    <a:pt x="758" y="1371"/>
                  </a:lnTo>
                  <a:lnTo>
                    <a:pt x="798" y="1375"/>
                  </a:lnTo>
                  <a:lnTo>
                    <a:pt x="836" y="1375"/>
                  </a:lnTo>
                  <a:lnTo>
                    <a:pt x="869" y="1369"/>
                  </a:lnTo>
                  <a:lnTo>
                    <a:pt x="901" y="1360"/>
                  </a:lnTo>
                  <a:lnTo>
                    <a:pt x="929" y="1342"/>
                  </a:lnTo>
                  <a:lnTo>
                    <a:pt x="956" y="1323"/>
                  </a:lnTo>
                  <a:lnTo>
                    <a:pt x="975" y="1297"/>
                  </a:lnTo>
                  <a:lnTo>
                    <a:pt x="998" y="1276"/>
                  </a:lnTo>
                  <a:lnTo>
                    <a:pt x="1017" y="1255"/>
                  </a:lnTo>
                  <a:lnTo>
                    <a:pt x="1040" y="1240"/>
                  </a:lnTo>
                  <a:lnTo>
                    <a:pt x="1060" y="1225"/>
                  </a:lnTo>
                  <a:lnTo>
                    <a:pt x="1081" y="1215"/>
                  </a:lnTo>
                  <a:lnTo>
                    <a:pt x="1102" y="1206"/>
                  </a:lnTo>
                  <a:lnTo>
                    <a:pt x="1125" y="1202"/>
                  </a:lnTo>
                  <a:lnTo>
                    <a:pt x="1146" y="1198"/>
                  </a:lnTo>
                  <a:lnTo>
                    <a:pt x="1171" y="1200"/>
                  </a:lnTo>
                  <a:lnTo>
                    <a:pt x="1194" y="1202"/>
                  </a:lnTo>
                  <a:lnTo>
                    <a:pt x="1218" y="1209"/>
                  </a:lnTo>
                  <a:lnTo>
                    <a:pt x="1243" y="1217"/>
                  </a:lnTo>
                  <a:lnTo>
                    <a:pt x="1271" y="1228"/>
                  </a:lnTo>
                  <a:lnTo>
                    <a:pt x="1298" y="1244"/>
                  </a:lnTo>
                  <a:lnTo>
                    <a:pt x="1328" y="1263"/>
                  </a:lnTo>
                  <a:lnTo>
                    <a:pt x="1357" y="1282"/>
                  </a:lnTo>
                  <a:lnTo>
                    <a:pt x="1389" y="1299"/>
                  </a:lnTo>
                  <a:lnTo>
                    <a:pt x="1422" y="1314"/>
                  </a:lnTo>
                  <a:lnTo>
                    <a:pt x="1452" y="1329"/>
                  </a:lnTo>
                  <a:lnTo>
                    <a:pt x="1482" y="1342"/>
                  </a:lnTo>
                  <a:lnTo>
                    <a:pt x="1513" y="1354"/>
                  </a:lnTo>
                  <a:lnTo>
                    <a:pt x="1541" y="1361"/>
                  </a:lnTo>
                  <a:lnTo>
                    <a:pt x="1572" y="1369"/>
                  </a:lnTo>
                  <a:lnTo>
                    <a:pt x="1596" y="1375"/>
                  </a:lnTo>
                  <a:lnTo>
                    <a:pt x="1621" y="1377"/>
                  </a:lnTo>
                  <a:lnTo>
                    <a:pt x="1642" y="1375"/>
                  </a:lnTo>
                  <a:lnTo>
                    <a:pt x="1663" y="1373"/>
                  </a:lnTo>
                  <a:lnTo>
                    <a:pt x="1678" y="1365"/>
                  </a:lnTo>
                  <a:lnTo>
                    <a:pt x="1693" y="1354"/>
                  </a:lnTo>
                  <a:lnTo>
                    <a:pt x="1703" y="1340"/>
                  </a:lnTo>
                  <a:lnTo>
                    <a:pt x="1709" y="1323"/>
                  </a:lnTo>
                  <a:lnTo>
                    <a:pt x="1707" y="1301"/>
                  </a:lnTo>
                  <a:lnTo>
                    <a:pt x="1703" y="1283"/>
                  </a:lnTo>
                  <a:lnTo>
                    <a:pt x="1693" y="1266"/>
                  </a:lnTo>
                  <a:lnTo>
                    <a:pt x="1684" y="1253"/>
                  </a:lnTo>
                  <a:lnTo>
                    <a:pt x="1671" y="1238"/>
                  </a:lnTo>
                  <a:lnTo>
                    <a:pt x="1655" y="1225"/>
                  </a:lnTo>
                  <a:lnTo>
                    <a:pt x="1640" y="1213"/>
                  </a:lnTo>
                  <a:lnTo>
                    <a:pt x="1627" y="1202"/>
                  </a:lnTo>
                  <a:lnTo>
                    <a:pt x="1610" y="1187"/>
                  </a:lnTo>
                  <a:lnTo>
                    <a:pt x="1600" y="1175"/>
                  </a:lnTo>
                  <a:lnTo>
                    <a:pt x="1591" y="1162"/>
                  </a:lnTo>
                  <a:lnTo>
                    <a:pt x="1585" y="1148"/>
                  </a:lnTo>
                  <a:lnTo>
                    <a:pt x="1585" y="1131"/>
                  </a:lnTo>
                  <a:lnTo>
                    <a:pt x="1591" y="1118"/>
                  </a:lnTo>
                  <a:lnTo>
                    <a:pt x="1600" y="1099"/>
                  </a:lnTo>
                  <a:lnTo>
                    <a:pt x="1621" y="1080"/>
                  </a:lnTo>
                  <a:lnTo>
                    <a:pt x="1642" y="1057"/>
                  </a:lnTo>
                  <a:lnTo>
                    <a:pt x="1659" y="1033"/>
                  </a:lnTo>
                  <a:lnTo>
                    <a:pt x="1673" y="1004"/>
                  </a:lnTo>
                  <a:lnTo>
                    <a:pt x="1686" y="977"/>
                  </a:lnTo>
                  <a:lnTo>
                    <a:pt x="1693" y="943"/>
                  </a:lnTo>
                  <a:lnTo>
                    <a:pt x="1703" y="913"/>
                  </a:lnTo>
                  <a:lnTo>
                    <a:pt x="1707" y="879"/>
                  </a:lnTo>
                  <a:lnTo>
                    <a:pt x="1711" y="846"/>
                  </a:lnTo>
                  <a:lnTo>
                    <a:pt x="1711" y="812"/>
                  </a:lnTo>
                  <a:lnTo>
                    <a:pt x="1711" y="776"/>
                  </a:lnTo>
                  <a:lnTo>
                    <a:pt x="1707" y="744"/>
                  </a:lnTo>
                  <a:lnTo>
                    <a:pt x="1707" y="709"/>
                  </a:lnTo>
                  <a:lnTo>
                    <a:pt x="1703" y="677"/>
                  </a:lnTo>
                  <a:lnTo>
                    <a:pt x="1699" y="648"/>
                  </a:lnTo>
                  <a:lnTo>
                    <a:pt x="1695" y="620"/>
                  </a:lnTo>
                  <a:lnTo>
                    <a:pt x="1692" y="593"/>
                  </a:lnTo>
                  <a:lnTo>
                    <a:pt x="1686" y="567"/>
                  </a:lnTo>
                  <a:lnTo>
                    <a:pt x="1680" y="542"/>
                  </a:lnTo>
                  <a:lnTo>
                    <a:pt x="1676" y="513"/>
                  </a:lnTo>
                  <a:lnTo>
                    <a:pt x="1673" y="489"/>
                  </a:lnTo>
                  <a:lnTo>
                    <a:pt x="1669" y="462"/>
                  </a:lnTo>
                  <a:lnTo>
                    <a:pt x="1665" y="436"/>
                  </a:lnTo>
                  <a:lnTo>
                    <a:pt x="1665" y="411"/>
                  </a:lnTo>
                  <a:lnTo>
                    <a:pt x="1665" y="386"/>
                  </a:lnTo>
                  <a:lnTo>
                    <a:pt x="1665" y="360"/>
                  </a:lnTo>
                  <a:lnTo>
                    <a:pt x="1665" y="337"/>
                  </a:lnTo>
                  <a:lnTo>
                    <a:pt x="1669" y="314"/>
                  </a:lnTo>
                  <a:lnTo>
                    <a:pt x="1674" y="295"/>
                  </a:lnTo>
                  <a:lnTo>
                    <a:pt x="1678" y="276"/>
                  </a:lnTo>
                  <a:lnTo>
                    <a:pt x="1688" y="257"/>
                  </a:lnTo>
                  <a:lnTo>
                    <a:pt x="1695" y="242"/>
                  </a:lnTo>
                  <a:lnTo>
                    <a:pt x="1709" y="228"/>
                  </a:lnTo>
                  <a:lnTo>
                    <a:pt x="1720" y="215"/>
                  </a:lnTo>
                  <a:lnTo>
                    <a:pt x="1730" y="202"/>
                  </a:lnTo>
                  <a:lnTo>
                    <a:pt x="1735" y="188"/>
                  </a:lnTo>
                  <a:lnTo>
                    <a:pt x="1741" y="177"/>
                  </a:lnTo>
                  <a:lnTo>
                    <a:pt x="1745" y="162"/>
                  </a:lnTo>
                  <a:lnTo>
                    <a:pt x="1747" y="148"/>
                  </a:lnTo>
                  <a:lnTo>
                    <a:pt x="1745" y="137"/>
                  </a:lnTo>
                  <a:lnTo>
                    <a:pt x="1745" y="126"/>
                  </a:lnTo>
                  <a:lnTo>
                    <a:pt x="1739" y="114"/>
                  </a:lnTo>
                  <a:lnTo>
                    <a:pt x="1735" y="103"/>
                  </a:lnTo>
                  <a:lnTo>
                    <a:pt x="1726" y="91"/>
                  </a:lnTo>
                  <a:lnTo>
                    <a:pt x="1720" y="84"/>
                  </a:lnTo>
                  <a:lnTo>
                    <a:pt x="1709" y="76"/>
                  </a:lnTo>
                  <a:lnTo>
                    <a:pt x="1697" y="69"/>
                  </a:lnTo>
                  <a:lnTo>
                    <a:pt x="1686" y="65"/>
                  </a:lnTo>
                  <a:lnTo>
                    <a:pt x="1674" y="61"/>
                  </a:lnTo>
                  <a:lnTo>
                    <a:pt x="1655" y="55"/>
                  </a:lnTo>
                  <a:lnTo>
                    <a:pt x="1633" y="52"/>
                  </a:lnTo>
                  <a:lnTo>
                    <a:pt x="1606" y="46"/>
                  </a:lnTo>
                  <a:lnTo>
                    <a:pt x="1576" y="42"/>
                  </a:lnTo>
                  <a:lnTo>
                    <a:pt x="1541" y="36"/>
                  </a:lnTo>
                  <a:lnTo>
                    <a:pt x="1507" y="31"/>
                  </a:lnTo>
                  <a:lnTo>
                    <a:pt x="1469" y="27"/>
                  </a:lnTo>
                  <a:lnTo>
                    <a:pt x="1431" y="23"/>
                  </a:lnTo>
                  <a:lnTo>
                    <a:pt x="1389" y="19"/>
                  </a:lnTo>
                  <a:lnTo>
                    <a:pt x="1351" y="17"/>
                  </a:lnTo>
                  <a:lnTo>
                    <a:pt x="1313" y="17"/>
                  </a:lnTo>
                  <a:lnTo>
                    <a:pt x="1277" y="17"/>
                  </a:lnTo>
                  <a:lnTo>
                    <a:pt x="1241" y="21"/>
                  </a:lnTo>
                  <a:lnTo>
                    <a:pt x="1211" y="27"/>
                  </a:lnTo>
                  <a:lnTo>
                    <a:pt x="1182" y="33"/>
                  </a:lnTo>
                  <a:lnTo>
                    <a:pt x="1159" y="44"/>
                  </a:lnTo>
                  <a:lnTo>
                    <a:pt x="1135" y="52"/>
                  </a:lnTo>
                  <a:lnTo>
                    <a:pt x="1112" y="59"/>
                  </a:lnTo>
                  <a:lnTo>
                    <a:pt x="1087" y="67"/>
                  </a:lnTo>
                  <a:lnTo>
                    <a:pt x="1060" y="74"/>
                  </a:lnTo>
                  <a:lnTo>
                    <a:pt x="1034" y="76"/>
                  </a:lnTo>
                  <a:lnTo>
                    <a:pt x="1007" y="78"/>
                  </a:lnTo>
                  <a:lnTo>
                    <a:pt x="981" y="78"/>
                  </a:lnTo>
                  <a:lnTo>
                    <a:pt x="954" y="78"/>
                  </a:lnTo>
                  <a:lnTo>
                    <a:pt x="926" y="76"/>
                  </a:lnTo>
                  <a:lnTo>
                    <a:pt x="899" y="74"/>
                  </a:lnTo>
                  <a:lnTo>
                    <a:pt x="870" y="69"/>
                  </a:lnTo>
                  <a:lnTo>
                    <a:pt x="846" y="65"/>
                  </a:lnTo>
                  <a:lnTo>
                    <a:pt x="817" y="57"/>
                  </a:lnTo>
                  <a:lnTo>
                    <a:pt x="792" y="50"/>
                  </a:lnTo>
                  <a:lnTo>
                    <a:pt x="766" y="42"/>
                  </a:lnTo>
                  <a:lnTo>
                    <a:pt x="743" y="34"/>
                  </a:lnTo>
                  <a:lnTo>
                    <a:pt x="718" y="25"/>
                  </a:lnTo>
                  <a:lnTo>
                    <a:pt x="696" y="17"/>
                  </a:lnTo>
                  <a:lnTo>
                    <a:pt x="673" y="12"/>
                  </a:lnTo>
                  <a:lnTo>
                    <a:pt x="650" y="8"/>
                  </a:lnTo>
                  <a:lnTo>
                    <a:pt x="625" y="4"/>
                  </a:lnTo>
                  <a:lnTo>
                    <a:pt x="602" y="2"/>
                  </a:lnTo>
                  <a:lnTo>
                    <a:pt x="580" y="0"/>
                  </a:lnTo>
                  <a:lnTo>
                    <a:pt x="561" y="2"/>
                  </a:lnTo>
                  <a:lnTo>
                    <a:pt x="538" y="2"/>
                  </a:lnTo>
                  <a:lnTo>
                    <a:pt x="519" y="6"/>
                  </a:lnTo>
                  <a:lnTo>
                    <a:pt x="498" y="10"/>
                  </a:lnTo>
                  <a:lnTo>
                    <a:pt x="479" y="17"/>
                  </a:lnTo>
                  <a:lnTo>
                    <a:pt x="460" y="23"/>
                  </a:lnTo>
                  <a:lnTo>
                    <a:pt x="445" y="31"/>
                  </a:lnTo>
                  <a:lnTo>
                    <a:pt x="428" y="40"/>
                  </a:lnTo>
                  <a:lnTo>
                    <a:pt x="414" y="52"/>
                  </a:lnTo>
                  <a:lnTo>
                    <a:pt x="397" y="59"/>
                  </a:lnTo>
                  <a:lnTo>
                    <a:pt x="376" y="69"/>
                  </a:lnTo>
                  <a:lnTo>
                    <a:pt x="352" y="72"/>
                  </a:lnTo>
                  <a:lnTo>
                    <a:pt x="327" y="76"/>
                  </a:lnTo>
                  <a:lnTo>
                    <a:pt x="298" y="76"/>
                  </a:lnTo>
                  <a:lnTo>
                    <a:pt x="270" y="76"/>
                  </a:lnTo>
                  <a:lnTo>
                    <a:pt x="239" y="74"/>
                  </a:lnTo>
                  <a:lnTo>
                    <a:pt x="211" y="74"/>
                  </a:lnTo>
                  <a:lnTo>
                    <a:pt x="182" y="69"/>
                  </a:lnTo>
                  <a:lnTo>
                    <a:pt x="156" y="67"/>
                  </a:lnTo>
                  <a:lnTo>
                    <a:pt x="131" y="63"/>
                  </a:lnTo>
                  <a:lnTo>
                    <a:pt x="110" y="59"/>
                  </a:lnTo>
                  <a:lnTo>
                    <a:pt x="91" y="55"/>
                  </a:lnTo>
                  <a:lnTo>
                    <a:pt x="78" y="53"/>
                  </a:lnTo>
                  <a:lnTo>
                    <a:pt x="70" y="52"/>
                  </a:lnTo>
                  <a:lnTo>
                    <a:pt x="66" y="5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08" name="Freeform 6">
              <a:extLst>
                <a:ext uri="{FF2B5EF4-FFF2-40B4-BE49-F238E27FC236}">
                  <a16:creationId xmlns:a16="http://schemas.microsoft.com/office/drawing/2014/main" id="{48A71F96-765D-4DCD-B6CD-35E41B0604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12" y="1008"/>
              <a:ext cx="390" cy="296"/>
            </a:xfrm>
            <a:custGeom>
              <a:avLst/>
              <a:gdLst>
                <a:gd name="T0" fmla="*/ 0 w 1277"/>
                <a:gd name="T1" fmla="*/ 0 h 1054"/>
                <a:gd name="T2" fmla="*/ 0 w 1277"/>
                <a:gd name="T3" fmla="*/ 0 h 1054"/>
                <a:gd name="T4" fmla="*/ 0 w 1277"/>
                <a:gd name="T5" fmla="*/ 0 h 1054"/>
                <a:gd name="T6" fmla="*/ 0 w 1277"/>
                <a:gd name="T7" fmla="*/ 0 h 1054"/>
                <a:gd name="T8" fmla="*/ 0 w 1277"/>
                <a:gd name="T9" fmla="*/ 0 h 1054"/>
                <a:gd name="T10" fmla="*/ 0 w 1277"/>
                <a:gd name="T11" fmla="*/ 0 h 1054"/>
                <a:gd name="T12" fmla="*/ 0 w 1277"/>
                <a:gd name="T13" fmla="*/ 0 h 1054"/>
                <a:gd name="T14" fmla="*/ 0 w 1277"/>
                <a:gd name="T15" fmla="*/ 0 h 1054"/>
                <a:gd name="T16" fmla="*/ 0 w 1277"/>
                <a:gd name="T17" fmla="*/ 0 h 1054"/>
                <a:gd name="T18" fmla="*/ 0 w 1277"/>
                <a:gd name="T19" fmla="*/ 0 h 1054"/>
                <a:gd name="T20" fmla="*/ 0 w 1277"/>
                <a:gd name="T21" fmla="*/ 0 h 1054"/>
                <a:gd name="T22" fmla="*/ 0 w 1277"/>
                <a:gd name="T23" fmla="*/ 0 h 1054"/>
                <a:gd name="T24" fmla="*/ 0 w 1277"/>
                <a:gd name="T25" fmla="*/ 0 h 1054"/>
                <a:gd name="T26" fmla="*/ 0 w 1277"/>
                <a:gd name="T27" fmla="*/ 0 h 1054"/>
                <a:gd name="T28" fmla="*/ 0 w 1277"/>
                <a:gd name="T29" fmla="*/ 0 h 1054"/>
                <a:gd name="T30" fmla="*/ 0 w 1277"/>
                <a:gd name="T31" fmla="*/ 0 h 1054"/>
                <a:gd name="T32" fmla="*/ 0 w 1277"/>
                <a:gd name="T33" fmla="*/ 0 h 1054"/>
                <a:gd name="T34" fmla="*/ 0 w 1277"/>
                <a:gd name="T35" fmla="*/ 0 h 1054"/>
                <a:gd name="T36" fmla="*/ 0 w 1277"/>
                <a:gd name="T37" fmla="*/ 0 h 1054"/>
                <a:gd name="T38" fmla="*/ 0 w 1277"/>
                <a:gd name="T39" fmla="*/ 0 h 1054"/>
                <a:gd name="T40" fmla="*/ 0 w 1277"/>
                <a:gd name="T41" fmla="*/ 0 h 1054"/>
                <a:gd name="T42" fmla="*/ 0 w 1277"/>
                <a:gd name="T43" fmla="*/ 0 h 1054"/>
                <a:gd name="T44" fmla="*/ 0 w 1277"/>
                <a:gd name="T45" fmla="*/ 0 h 1054"/>
                <a:gd name="T46" fmla="*/ 0 w 1277"/>
                <a:gd name="T47" fmla="*/ 0 h 1054"/>
                <a:gd name="T48" fmla="*/ 0 w 1277"/>
                <a:gd name="T49" fmla="*/ 0 h 1054"/>
                <a:gd name="T50" fmla="*/ 0 w 1277"/>
                <a:gd name="T51" fmla="*/ 0 h 1054"/>
                <a:gd name="T52" fmla="*/ 0 w 1277"/>
                <a:gd name="T53" fmla="*/ 0 h 1054"/>
                <a:gd name="T54" fmla="*/ 0 w 1277"/>
                <a:gd name="T55" fmla="*/ 0 h 1054"/>
                <a:gd name="T56" fmla="*/ 0 w 1277"/>
                <a:gd name="T57" fmla="*/ 0 h 1054"/>
                <a:gd name="T58" fmla="*/ 0 w 1277"/>
                <a:gd name="T59" fmla="*/ 0 h 1054"/>
                <a:gd name="T60" fmla="*/ 0 w 1277"/>
                <a:gd name="T61" fmla="*/ 0 h 1054"/>
                <a:gd name="T62" fmla="*/ 0 w 1277"/>
                <a:gd name="T63" fmla="*/ 0 h 1054"/>
                <a:gd name="T64" fmla="*/ 0 w 1277"/>
                <a:gd name="T65" fmla="*/ 0 h 1054"/>
                <a:gd name="T66" fmla="*/ 0 w 1277"/>
                <a:gd name="T67" fmla="*/ 0 h 1054"/>
                <a:gd name="T68" fmla="*/ 0 w 1277"/>
                <a:gd name="T69" fmla="*/ 0 h 1054"/>
                <a:gd name="T70" fmla="*/ 0 w 1277"/>
                <a:gd name="T71" fmla="*/ 0 h 1054"/>
                <a:gd name="T72" fmla="*/ 0 w 1277"/>
                <a:gd name="T73" fmla="*/ 0 h 1054"/>
                <a:gd name="T74" fmla="*/ 0 w 1277"/>
                <a:gd name="T75" fmla="*/ 0 h 1054"/>
                <a:gd name="T76" fmla="*/ 0 w 1277"/>
                <a:gd name="T77" fmla="*/ 0 h 1054"/>
                <a:gd name="T78" fmla="*/ 0 w 1277"/>
                <a:gd name="T79" fmla="*/ 0 h 1054"/>
                <a:gd name="T80" fmla="*/ 0 w 1277"/>
                <a:gd name="T81" fmla="*/ 0 h 1054"/>
                <a:gd name="T82" fmla="*/ 0 w 1277"/>
                <a:gd name="T83" fmla="*/ 0 h 1054"/>
                <a:gd name="T84" fmla="*/ 0 w 1277"/>
                <a:gd name="T85" fmla="*/ 0 h 1054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277"/>
                <a:gd name="T130" fmla="*/ 0 h 1054"/>
                <a:gd name="T131" fmla="*/ 1277 w 1277"/>
                <a:gd name="T132" fmla="*/ 1054 h 1054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277" h="1054">
                  <a:moveTo>
                    <a:pt x="452" y="116"/>
                  </a:moveTo>
                  <a:lnTo>
                    <a:pt x="422" y="113"/>
                  </a:lnTo>
                  <a:lnTo>
                    <a:pt x="391" y="103"/>
                  </a:lnTo>
                  <a:lnTo>
                    <a:pt x="359" y="92"/>
                  </a:lnTo>
                  <a:lnTo>
                    <a:pt x="327" y="78"/>
                  </a:lnTo>
                  <a:lnTo>
                    <a:pt x="294" y="61"/>
                  </a:lnTo>
                  <a:lnTo>
                    <a:pt x="260" y="44"/>
                  </a:lnTo>
                  <a:lnTo>
                    <a:pt x="228" y="29"/>
                  </a:lnTo>
                  <a:lnTo>
                    <a:pt x="196" y="18"/>
                  </a:lnTo>
                  <a:lnTo>
                    <a:pt x="163" y="6"/>
                  </a:lnTo>
                  <a:lnTo>
                    <a:pt x="135" y="0"/>
                  </a:lnTo>
                  <a:lnTo>
                    <a:pt x="106" y="0"/>
                  </a:lnTo>
                  <a:lnTo>
                    <a:pt x="82" y="8"/>
                  </a:lnTo>
                  <a:lnTo>
                    <a:pt x="57" y="23"/>
                  </a:lnTo>
                  <a:lnTo>
                    <a:pt x="36" y="48"/>
                  </a:lnTo>
                  <a:lnTo>
                    <a:pt x="19" y="82"/>
                  </a:lnTo>
                  <a:lnTo>
                    <a:pt x="5" y="132"/>
                  </a:lnTo>
                  <a:lnTo>
                    <a:pt x="0" y="177"/>
                  </a:lnTo>
                  <a:lnTo>
                    <a:pt x="15" y="221"/>
                  </a:lnTo>
                  <a:lnTo>
                    <a:pt x="42" y="253"/>
                  </a:lnTo>
                  <a:lnTo>
                    <a:pt x="82" y="282"/>
                  </a:lnTo>
                  <a:lnTo>
                    <a:pt x="127" y="307"/>
                  </a:lnTo>
                  <a:lnTo>
                    <a:pt x="182" y="327"/>
                  </a:lnTo>
                  <a:lnTo>
                    <a:pt x="239" y="346"/>
                  </a:lnTo>
                  <a:lnTo>
                    <a:pt x="296" y="365"/>
                  </a:lnTo>
                  <a:lnTo>
                    <a:pt x="350" y="385"/>
                  </a:lnTo>
                  <a:lnTo>
                    <a:pt x="399" y="404"/>
                  </a:lnTo>
                  <a:lnTo>
                    <a:pt x="441" y="426"/>
                  </a:lnTo>
                  <a:lnTo>
                    <a:pt x="471" y="455"/>
                  </a:lnTo>
                  <a:lnTo>
                    <a:pt x="488" y="485"/>
                  </a:lnTo>
                  <a:lnTo>
                    <a:pt x="490" y="525"/>
                  </a:lnTo>
                  <a:lnTo>
                    <a:pt x="471" y="571"/>
                  </a:lnTo>
                  <a:lnTo>
                    <a:pt x="435" y="626"/>
                  </a:lnTo>
                  <a:lnTo>
                    <a:pt x="384" y="679"/>
                  </a:lnTo>
                  <a:lnTo>
                    <a:pt x="332" y="723"/>
                  </a:lnTo>
                  <a:lnTo>
                    <a:pt x="281" y="757"/>
                  </a:lnTo>
                  <a:lnTo>
                    <a:pt x="234" y="784"/>
                  </a:lnTo>
                  <a:lnTo>
                    <a:pt x="188" y="803"/>
                  </a:lnTo>
                  <a:lnTo>
                    <a:pt x="146" y="818"/>
                  </a:lnTo>
                  <a:lnTo>
                    <a:pt x="106" y="827"/>
                  </a:lnTo>
                  <a:lnTo>
                    <a:pt x="74" y="837"/>
                  </a:lnTo>
                  <a:lnTo>
                    <a:pt x="45" y="843"/>
                  </a:lnTo>
                  <a:lnTo>
                    <a:pt x="25" y="848"/>
                  </a:lnTo>
                  <a:lnTo>
                    <a:pt x="11" y="852"/>
                  </a:lnTo>
                  <a:lnTo>
                    <a:pt x="9" y="862"/>
                  </a:lnTo>
                  <a:lnTo>
                    <a:pt x="13" y="873"/>
                  </a:lnTo>
                  <a:lnTo>
                    <a:pt x="30" y="890"/>
                  </a:lnTo>
                  <a:lnTo>
                    <a:pt x="59" y="913"/>
                  </a:lnTo>
                  <a:lnTo>
                    <a:pt x="99" y="945"/>
                  </a:lnTo>
                  <a:lnTo>
                    <a:pt x="150" y="974"/>
                  </a:lnTo>
                  <a:lnTo>
                    <a:pt x="215" y="1000"/>
                  </a:lnTo>
                  <a:lnTo>
                    <a:pt x="285" y="1019"/>
                  </a:lnTo>
                  <a:lnTo>
                    <a:pt x="367" y="1039"/>
                  </a:lnTo>
                  <a:lnTo>
                    <a:pt x="452" y="1048"/>
                  </a:lnTo>
                  <a:lnTo>
                    <a:pt x="543" y="1054"/>
                  </a:lnTo>
                  <a:lnTo>
                    <a:pt x="635" y="1054"/>
                  </a:lnTo>
                  <a:lnTo>
                    <a:pt x="728" y="1052"/>
                  </a:lnTo>
                  <a:lnTo>
                    <a:pt x="819" y="1040"/>
                  </a:lnTo>
                  <a:lnTo>
                    <a:pt x="906" y="1025"/>
                  </a:lnTo>
                  <a:lnTo>
                    <a:pt x="988" y="1004"/>
                  </a:lnTo>
                  <a:lnTo>
                    <a:pt x="1066" y="978"/>
                  </a:lnTo>
                  <a:lnTo>
                    <a:pt x="1133" y="945"/>
                  </a:lnTo>
                  <a:lnTo>
                    <a:pt x="1188" y="909"/>
                  </a:lnTo>
                  <a:lnTo>
                    <a:pt x="1233" y="864"/>
                  </a:lnTo>
                  <a:lnTo>
                    <a:pt x="1264" y="814"/>
                  </a:lnTo>
                  <a:lnTo>
                    <a:pt x="1277" y="772"/>
                  </a:lnTo>
                  <a:lnTo>
                    <a:pt x="1277" y="750"/>
                  </a:lnTo>
                  <a:lnTo>
                    <a:pt x="1262" y="742"/>
                  </a:lnTo>
                  <a:lnTo>
                    <a:pt x="1237" y="750"/>
                  </a:lnTo>
                  <a:lnTo>
                    <a:pt x="1203" y="769"/>
                  </a:lnTo>
                  <a:lnTo>
                    <a:pt x="1161" y="793"/>
                  </a:lnTo>
                  <a:lnTo>
                    <a:pt x="1116" y="824"/>
                  </a:lnTo>
                  <a:lnTo>
                    <a:pt x="1066" y="858"/>
                  </a:lnTo>
                  <a:lnTo>
                    <a:pt x="1013" y="890"/>
                  </a:lnTo>
                  <a:lnTo>
                    <a:pt x="962" y="917"/>
                  </a:lnTo>
                  <a:lnTo>
                    <a:pt x="908" y="936"/>
                  </a:lnTo>
                  <a:lnTo>
                    <a:pt x="863" y="945"/>
                  </a:lnTo>
                  <a:lnTo>
                    <a:pt x="821" y="942"/>
                  </a:lnTo>
                  <a:lnTo>
                    <a:pt x="789" y="923"/>
                  </a:lnTo>
                  <a:lnTo>
                    <a:pt x="762" y="881"/>
                  </a:lnTo>
                  <a:lnTo>
                    <a:pt x="751" y="820"/>
                  </a:lnTo>
                  <a:lnTo>
                    <a:pt x="743" y="750"/>
                  </a:lnTo>
                  <a:lnTo>
                    <a:pt x="743" y="689"/>
                  </a:lnTo>
                  <a:lnTo>
                    <a:pt x="747" y="635"/>
                  </a:lnTo>
                  <a:lnTo>
                    <a:pt x="758" y="590"/>
                  </a:lnTo>
                  <a:lnTo>
                    <a:pt x="771" y="550"/>
                  </a:lnTo>
                  <a:lnTo>
                    <a:pt x="791" y="518"/>
                  </a:lnTo>
                  <a:lnTo>
                    <a:pt x="811" y="489"/>
                  </a:lnTo>
                  <a:lnTo>
                    <a:pt x="840" y="466"/>
                  </a:lnTo>
                  <a:lnTo>
                    <a:pt x="868" y="445"/>
                  </a:lnTo>
                  <a:lnTo>
                    <a:pt x="903" y="426"/>
                  </a:lnTo>
                  <a:lnTo>
                    <a:pt x="937" y="411"/>
                  </a:lnTo>
                  <a:lnTo>
                    <a:pt x="979" y="396"/>
                  </a:lnTo>
                  <a:lnTo>
                    <a:pt x="1020" y="379"/>
                  </a:lnTo>
                  <a:lnTo>
                    <a:pt x="1066" y="364"/>
                  </a:lnTo>
                  <a:lnTo>
                    <a:pt x="1114" y="346"/>
                  </a:lnTo>
                  <a:lnTo>
                    <a:pt x="1165" y="327"/>
                  </a:lnTo>
                  <a:lnTo>
                    <a:pt x="1205" y="305"/>
                  </a:lnTo>
                  <a:lnTo>
                    <a:pt x="1231" y="282"/>
                  </a:lnTo>
                  <a:lnTo>
                    <a:pt x="1241" y="255"/>
                  </a:lnTo>
                  <a:lnTo>
                    <a:pt x="1237" y="231"/>
                  </a:lnTo>
                  <a:lnTo>
                    <a:pt x="1222" y="206"/>
                  </a:lnTo>
                  <a:lnTo>
                    <a:pt x="1199" y="183"/>
                  </a:lnTo>
                  <a:lnTo>
                    <a:pt x="1169" y="158"/>
                  </a:lnTo>
                  <a:lnTo>
                    <a:pt x="1133" y="137"/>
                  </a:lnTo>
                  <a:lnTo>
                    <a:pt x="1091" y="118"/>
                  </a:lnTo>
                  <a:lnTo>
                    <a:pt x="1047" y="101"/>
                  </a:lnTo>
                  <a:lnTo>
                    <a:pt x="1001" y="88"/>
                  </a:lnTo>
                  <a:lnTo>
                    <a:pt x="962" y="78"/>
                  </a:lnTo>
                  <a:lnTo>
                    <a:pt x="920" y="71"/>
                  </a:lnTo>
                  <a:lnTo>
                    <a:pt x="886" y="71"/>
                  </a:lnTo>
                  <a:lnTo>
                    <a:pt x="859" y="75"/>
                  </a:lnTo>
                  <a:lnTo>
                    <a:pt x="840" y="84"/>
                  </a:lnTo>
                  <a:lnTo>
                    <a:pt x="823" y="94"/>
                  </a:lnTo>
                  <a:lnTo>
                    <a:pt x="802" y="103"/>
                  </a:lnTo>
                  <a:lnTo>
                    <a:pt x="775" y="109"/>
                  </a:lnTo>
                  <a:lnTo>
                    <a:pt x="749" y="116"/>
                  </a:lnTo>
                  <a:lnTo>
                    <a:pt x="716" y="118"/>
                  </a:lnTo>
                  <a:lnTo>
                    <a:pt x="684" y="122"/>
                  </a:lnTo>
                  <a:lnTo>
                    <a:pt x="650" y="122"/>
                  </a:lnTo>
                  <a:lnTo>
                    <a:pt x="618" y="124"/>
                  </a:lnTo>
                  <a:lnTo>
                    <a:pt x="583" y="122"/>
                  </a:lnTo>
                  <a:lnTo>
                    <a:pt x="553" y="122"/>
                  </a:lnTo>
                  <a:lnTo>
                    <a:pt x="524" y="120"/>
                  </a:lnTo>
                  <a:lnTo>
                    <a:pt x="502" y="120"/>
                  </a:lnTo>
                  <a:lnTo>
                    <a:pt x="481" y="118"/>
                  </a:lnTo>
                  <a:lnTo>
                    <a:pt x="464" y="116"/>
                  </a:lnTo>
                  <a:lnTo>
                    <a:pt x="454" y="116"/>
                  </a:lnTo>
                  <a:lnTo>
                    <a:pt x="452" y="11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09" name="Freeform 7">
              <a:extLst>
                <a:ext uri="{FF2B5EF4-FFF2-40B4-BE49-F238E27FC236}">
                  <a16:creationId xmlns:a16="http://schemas.microsoft.com/office/drawing/2014/main" id="{3EDC31CD-26C7-DF51-E103-DF3D6B2DCB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39" y="902"/>
              <a:ext cx="16" cy="23"/>
            </a:xfrm>
            <a:custGeom>
              <a:avLst/>
              <a:gdLst>
                <a:gd name="T0" fmla="*/ 0 w 52"/>
                <a:gd name="T1" fmla="*/ 0 h 84"/>
                <a:gd name="T2" fmla="*/ 0 w 52"/>
                <a:gd name="T3" fmla="*/ 0 h 84"/>
                <a:gd name="T4" fmla="*/ 0 w 52"/>
                <a:gd name="T5" fmla="*/ 0 h 84"/>
                <a:gd name="T6" fmla="*/ 0 w 52"/>
                <a:gd name="T7" fmla="*/ 0 h 84"/>
                <a:gd name="T8" fmla="*/ 0 w 52"/>
                <a:gd name="T9" fmla="*/ 0 h 84"/>
                <a:gd name="T10" fmla="*/ 0 w 52"/>
                <a:gd name="T11" fmla="*/ 0 h 84"/>
                <a:gd name="T12" fmla="*/ 0 w 52"/>
                <a:gd name="T13" fmla="*/ 0 h 84"/>
                <a:gd name="T14" fmla="*/ 0 w 52"/>
                <a:gd name="T15" fmla="*/ 0 h 84"/>
                <a:gd name="T16" fmla="*/ 0 w 52"/>
                <a:gd name="T17" fmla="*/ 0 h 84"/>
                <a:gd name="T18" fmla="*/ 0 w 52"/>
                <a:gd name="T19" fmla="*/ 0 h 84"/>
                <a:gd name="T20" fmla="*/ 0 w 52"/>
                <a:gd name="T21" fmla="*/ 0 h 84"/>
                <a:gd name="T22" fmla="*/ 0 w 52"/>
                <a:gd name="T23" fmla="*/ 0 h 84"/>
                <a:gd name="T24" fmla="*/ 0 w 52"/>
                <a:gd name="T25" fmla="*/ 0 h 84"/>
                <a:gd name="T26" fmla="*/ 0 w 52"/>
                <a:gd name="T27" fmla="*/ 0 h 84"/>
                <a:gd name="T28" fmla="*/ 0 w 52"/>
                <a:gd name="T29" fmla="*/ 0 h 84"/>
                <a:gd name="T30" fmla="*/ 0 w 52"/>
                <a:gd name="T31" fmla="*/ 0 h 84"/>
                <a:gd name="T32" fmla="*/ 0 w 52"/>
                <a:gd name="T33" fmla="*/ 0 h 84"/>
                <a:gd name="T34" fmla="*/ 0 w 52"/>
                <a:gd name="T35" fmla="*/ 0 h 84"/>
                <a:gd name="T36" fmla="*/ 0 w 52"/>
                <a:gd name="T37" fmla="*/ 0 h 84"/>
                <a:gd name="T38" fmla="*/ 0 w 52"/>
                <a:gd name="T39" fmla="*/ 0 h 84"/>
                <a:gd name="T40" fmla="*/ 0 w 52"/>
                <a:gd name="T41" fmla="*/ 0 h 84"/>
                <a:gd name="T42" fmla="*/ 0 w 52"/>
                <a:gd name="T43" fmla="*/ 0 h 84"/>
                <a:gd name="T44" fmla="*/ 0 w 52"/>
                <a:gd name="T45" fmla="*/ 0 h 84"/>
                <a:gd name="T46" fmla="*/ 0 w 52"/>
                <a:gd name="T47" fmla="*/ 0 h 84"/>
                <a:gd name="T48" fmla="*/ 0 w 52"/>
                <a:gd name="T49" fmla="*/ 0 h 84"/>
                <a:gd name="T50" fmla="*/ 0 w 52"/>
                <a:gd name="T51" fmla="*/ 0 h 8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52"/>
                <a:gd name="T79" fmla="*/ 0 h 84"/>
                <a:gd name="T80" fmla="*/ 52 w 52"/>
                <a:gd name="T81" fmla="*/ 84 h 8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52" h="84">
                  <a:moveTo>
                    <a:pt x="12" y="2"/>
                  </a:moveTo>
                  <a:lnTo>
                    <a:pt x="16" y="0"/>
                  </a:lnTo>
                  <a:lnTo>
                    <a:pt x="21" y="4"/>
                  </a:lnTo>
                  <a:lnTo>
                    <a:pt x="29" y="8"/>
                  </a:lnTo>
                  <a:lnTo>
                    <a:pt x="35" y="17"/>
                  </a:lnTo>
                  <a:lnTo>
                    <a:pt x="40" y="23"/>
                  </a:lnTo>
                  <a:lnTo>
                    <a:pt x="46" y="32"/>
                  </a:lnTo>
                  <a:lnTo>
                    <a:pt x="48" y="42"/>
                  </a:lnTo>
                  <a:lnTo>
                    <a:pt x="52" y="50"/>
                  </a:lnTo>
                  <a:lnTo>
                    <a:pt x="52" y="61"/>
                  </a:lnTo>
                  <a:lnTo>
                    <a:pt x="52" y="72"/>
                  </a:lnTo>
                  <a:lnTo>
                    <a:pt x="46" y="78"/>
                  </a:lnTo>
                  <a:lnTo>
                    <a:pt x="38" y="84"/>
                  </a:lnTo>
                  <a:lnTo>
                    <a:pt x="29" y="84"/>
                  </a:lnTo>
                  <a:lnTo>
                    <a:pt x="19" y="80"/>
                  </a:lnTo>
                  <a:lnTo>
                    <a:pt x="10" y="74"/>
                  </a:lnTo>
                  <a:lnTo>
                    <a:pt x="0" y="65"/>
                  </a:lnTo>
                  <a:lnTo>
                    <a:pt x="0" y="59"/>
                  </a:lnTo>
                  <a:lnTo>
                    <a:pt x="0" y="51"/>
                  </a:lnTo>
                  <a:lnTo>
                    <a:pt x="2" y="40"/>
                  </a:lnTo>
                  <a:lnTo>
                    <a:pt x="6" y="31"/>
                  </a:lnTo>
                  <a:lnTo>
                    <a:pt x="6" y="17"/>
                  </a:lnTo>
                  <a:lnTo>
                    <a:pt x="10" y="10"/>
                  </a:lnTo>
                  <a:lnTo>
                    <a:pt x="10" y="4"/>
                  </a:lnTo>
                  <a:lnTo>
                    <a:pt x="12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10" name="Freeform 8">
              <a:extLst>
                <a:ext uri="{FF2B5EF4-FFF2-40B4-BE49-F238E27FC236}">
                  <a16:creationId xmlns:a16="http://schemas.microsoft.com/office/drawing/2014/main" id="{7DA7AB79-D084-A313-38FD-DBCA841750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25" y="913"/>
              <a:ext cx="82" cy="33"/>
            </a:xfrm>
            <a:custGeom>
              <a:avLst/>
              <a:gdLst>
                <a:gd name="T0" fmla="*/ 0 w 268"/>
                <a:gd name="T1" fmla="*/ 0 h 118"/>
                <a:gd name="T2" fmla="*/ 0 w 268"/>
                <a:gd name="T3" fmla="*/ 0 h 118"/>
                <a:gd name="T4" fmla="*/ 0 w 268"/>
                <a:gd name="T5" fmla="*/ 0 h 118"/>
                <a:gd name="T6" fmla="*/ 0 w 268"/>
                <a:gd name="T7" fmla="*/ 0 h 118"/>
                <a:gd name="T8" fmla="*/ 0 w 268"/>
                <a:gd name="T9" fmla="*/ 0 h 118"/>
                <a:gd name="T10" fmla="*/ 0 w 268"/>
                <a:gd name="T11" fmla="*/ 0 h 118"/>
                <a:gd name="T12" fmla="*/ 0 w 268"/>
                <a:gd name="T13" fmla="*/ 0 h 118"/>
                <a:gd name="T14" fmla="*/ 0 w 268"/>
                <a:gd name="T15" fmla="*/ 0 h 118"/>
                <a:gd name="T16" fmla="*/ 0 w 268"/>
                <a:gd name="T17" fmla="*/ 0 h 118"/>
                <a:gd name="T18" fmla="*/ 0 w 268"/>
                <a:gd name="T19" fmla="*/ 0 h 118"/>
                <a:gd name="T20" fmla="*/ 0 w 268"/>
                <a:gd name="T21" fmla="*/ 0 h 118"/>
                <a:gd name="T22" fmla="*/ 0 w 268"/>
                <a:gd name="T23" fmla="*/ 0 h 118"/>
                <a:gd name="T24" fmla="*/ 0 w 268"/>
                <a:gd name="T25" fmla="*/ 0 h 118"/>
                <a:gd name="T26" fmla="*/ 0 w 268"/>
                <a:gd name="T27" fmla="*/ 0 h 118"/>
                <a:gd name="T28" fmla="*/ 0 w 268"/>
                <a:gd name="T29" fmla="*/ 0 h 118"/>
                <a:gd name="T30" fmla="*/ 0 w 268"/>
                <a:gd name="T31" fmla="*/ 0 h 118"/>
                <a:gd name="T32" fmla="*/ 0 w 268"/>
                <a:gd name="T33" fmla="*/ 0 h 118"/>
                <a:gd name="T34" fmla="*/ 0 w 268"/>
                <a:gd name="T35" fmla="*/ 0 h 118"/>
                <a:gd name="T36" fmla="*/ 0 w 268"/>
                <a:gd name="T37" fmla="*/ 0 h 118"/>
                <a:gd name="T38" fmla="*/ 0 w 268"/>
                <a:gd name="T39" fmla="*/ 0 h 118"/>
                <a:gd name="T40" fmla="*/ 0 w 268"/>
                <a:gd name="T41" fmla="*/ 0 h 118"/>
                <a:gd name="T42" fmla="*/ 0 w 268"/>
                <a:gd name="T43" fmla="*/ 0 h 118"/>
                <a:gd name="T44" fmla="*/ 0 w 268"/>
                <a:gd name="T45" fmla="*/ 0 h 118"/>
                <a:gd name="T46" fmla="*/ 0 w 268"/>
                <a:gd name="T47" fmla="*/ 0 h 118"/>
                <a:gd name="T48" fmla="*/ 0 w 268"/>
                <a:gd name="T49" fmla="*/ 0 h 118"/>
                <a:gd name="T50" fmla="*/ 0 w 268"/>
                <a:gd name="T51" fmla="*/ 0 h 118"/>
                <a:gd name="T52" fmla="*/ 0 w 268"/>
                <a:gd name="T53" fmla="*/ 0 h 118"/>
                <a:gd name="T54" fmla="*/ 0 w 268"/>
                <a:gd name="T55" fmla="*/ 0 h 118"/>
                <a:gd name="T56" fmla="*/ 0 w 268"/>
                <a:gd name="T57" fmla="*/ 0 h 118"/>
                <a:gd name="T58" fmla="*/ 0 w 268"/>
                <a:gd name="T59" fmla="*/ 0 h 118"/>
                <a:gd name="T60" fmla="*/ 0 w 268"/>
                <a:gd name="T61" fmla="*/ 0 h 118"/>
                <a:gd name="T62" fmla="*/ 0 w 268"/>
                <a:gd name="T63" fmla="*/ 0 h 11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68"/>
                <a:gd name="T97" fmla="*/ 0 h 118"/>
                <a:gd name="T98" fmla="*/ 268 w 268"/>
                <a:gd name="T99" fmla="*/ 118 h 11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68" h="118">
                  <a:moveTo>
                    <a:pt x="7" y="0"/>
                  </a:moveTo>
                  <a:lnTo>
                    <a:pt x="9" y="0"/>
                  </a:lnTo>
                  <a:lnTo>
                    <a:pt x="15" y="0"/>
                  </a:lnTo>
                  <a:lnTo>
                    <a:pt x="21" y="0"/>
                  </a:lnTo>
                  <a:lnTo>
                    <a:pt x="24" y="0"/>
                  </a:lnTo>
                  <a:lnTo>
                    <a:pt x="22" y="15"/>
                  </a:lnTo>
                  <a:lnTo>
                    <a:pt x="24" y="29"/>
                  </a:lnTo>
                  <a:lnTo>
                    <a:pt x="26" y="40"/>
                  </a:lnTo>
                  <a:lnTo>
                    <a:pt x="34" y="51"/>
                  </a:lnTo>
                  <a:lnTo>
                    <a:pt x="41" y="59"/>
                  </a:lnTo>
                  <a:lnTo>
                    <a:pt x="53" y="67"/>
                  </a:lnTo>
                  <a:lnTo>
                    <a:pt x="64" y="70"/>
                  </a:lnTo>
                  <a:lnTo>
                    <a:pt x="80" y="76"/>
                  </a:lnTo>
                  <a:lnTo>
                    <a:pt x="91" y="76"/>
                  </a:lnTo>
                  <a:lnTo>
                    <a:pt x="106" y="78"/>
                  </a:lnTo>
                  <a:lnTo>
                    <a:pt x="121" y="76"/>
                  </a:lnTo>
                  <a:lnTo>
                    <a:pt x="137" y="76"/>
                  </a:lnTo>
                  <a:lnTo>
                    <a:pt x="150" y="72"/>
                  </a:lnTo>
                  <a:lnTo>
                    <a:pt x="163" y="70"/>
                  </a:lnTo>
                  <a:lnTo>
                    <a:pt x="175" y="67"/>
                  </a:lnTo>
                  <a:lnTo>
                    <a:pt x="188" y="63"/>
                  </a:lnTo>
                  <a:lnTo>
                    <a:pt x="194" y="57"/>
                  </a:lnTo>
                  <a:lnTo>
                    <a:pt x="201" y="53"/>
                  </a:lnTo>
                  <a:lnTo>
                    <a:pt x="211" y="48"/>
                  </a:lnTo>
                  <a:lnTo>
                    <a:pt x="218" y="44"/>
                  </a:lnTo>
                  <a:lnTo>
                    <a:pt x="226" y="38"/>
                  </a:lnTo>
                  <a:lnTo>
                    <a:pt x="235" y="34"/>
                  </a:lnTo>
                  <a:lnTo>
                    <a:pt x="243" y="30"/>
                  </a:lnTo>
                  <a:lnTo>
                    <a:pt x="252" y="29"/>
                  </a:lnTo>
                  <a:lnTo>
                    <a:pt x="258" y="34"/>
                  </a:lnTo>
                  <a:lnTo>
                    <a:pt x="268" y="42"/>
                  </a:lnTo>
                  <a:lnTo>
                    <a:pt x="254" y="48"/>
                  </a:lnTo>
                  <a:lnTo>
                    <a:pt x="245" y="57"/>
                  </a:lnTo>
                  <a:lnTo>
                    <a:pt x="232" y="65"/>
                  </a:lnTo>
                  <a:lnTo>
                    <a:pt x="220" y="72"/>
                  </a:lnTo>
                  <a:lnTo>
                    <a:pt x="207" y="78"/>
                  </a:lnTo>
                  <a:lnTo>
                    <a:pt x="195" y="86"/>
                  </a:lnTo>
                  <a:lnTo>
                    <a:pt x="184" y="91"/>
                  </a:lnTo>
                  <a:lnTo>
                    <a:pt x="171" y="97"/>
                  </a:lnTo>
                  <a:lnTo>
                    <a:pt x="156" y="101"/>
                  </a:lnTo>
                  <a:lnTo>
                    <a:pt x="144" y="105"/>
                  </a:lnTo>
                  <a:lnTo>
                    <a:pt x="129" y="108"/>
                  </a:lnTo>
                  <a:lnTo>
                    <a:pt x="118" y="112"/>
                  </a:lnTo>
                  <a:lnTo>
                    <a:pt x="102" y="114"/>
                  </a:lnTo>
                  <a:lnTo>
                    <a:pt x="89" y="116"/>
                  </a:lnTo>
                  <a:lnTo>
                    <a:pt x="76" y="118"/>
                  </a:lnTo>
                  <a:lnTo>
                    <a:pt x="62" y="118"/>
                  </a:lnTo>
                  <a:lnTo>
                    <a:pt x="53" y="118"/>
                  </a:lnTo>
                  <a:lnTo>
                    <a:pt x="43" y="116"/>
                  </a:lnTo>
                  <a:lnTo>
                    <a:pt x="34" y="112"/>
                  </a:lnTo>
                  <a:lnTo>
                    <a:pt x="28" y="108"/>
                  </a:lnTo>
                  <a:lnTo>
                    <a:pt x="21" y="101"/>
                  </a:lnTo>
                  <a:lnTo>
                    <a:pt x="15" y="95"/>
                  </a:lnTo>
                  <a:lnTo>
                    <a:pt x="11" y="86"/>
                  </a:lnTo>
                  <a:lnTo>
                    <a:pt x="7" y="78"/>
                  </a:lnTo>
                  <a:lnTo>
                    <a:pt x="3" y="67"/>
                  </a:lnTo>
                  <a:lnTo>
                    <a:pt x="2" y="57"/>
                  </a:lnTo>
                  <a:lnTo>
                    <a:pt x="0" y="48"/>
                  </a:lnTo>
                  <a:lnTo>
                    <a:pt x="0" y="38"/>
                  </a:lnTo>
                  <a:lnTo>
                    <a:pt x="0" y="27"/>
                  </a:lnTo>
                  <a:lnTo>
                    <a:pt x="2" y="17"/>
                  </a:lnTo>
                  <a:lnTo>
                    <a:pt x="3" y="8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11" name="Freeform 9">
              <a:extLst>
                <a:ext uri="{FF2B5EF4-FFF2-40B4-BE49-F238E27FC236}">
                  <a16:creationId xmlns:a16="http://schemas.microsoft.com/office/drawing/2014/main" id="{C90BA211-C45A-E3BD-B9C5-80164314C7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34" y="886"/>
              <a:ext cx="122" cy="73"/>
            </a:xfrm>
            <a:custGeom>
              <a:avLst/>
              <a:gdLst>
                <a:gd name="T0" fmla="*/ 0 w 399"/>
                <a:gd name="T1" fmla="*/ 0 h 258"/>
                <a:gd name="T2" fmla="*/ 0 w 399"/>
                <a:gd name="T3" fmla="*/ 0 h 258"/>
                <a:gd name="T4" fmla="*/ 0 w 399"/>
                <a:gd name="T5" fmla="*/ 0 h 258"/>
                <a:gd name="T6" fmla="*/ 0 w 399"/>
                <a:gd name="T7" fmla="*/ 0 h 258"/>
                <a:gd name="T8" fmla="*/ 0 w 399"/>
                <a:gd name="T9" fmla="*/ 0 h 258"/>
                <a:gd name="T10" fmla="*/ 0 w 399"/>
                <a:gd name="T11" fmla="*/ 0 h 258"/>
                <a:gd name="T12" fmla="*/ 0 w 399"/>
                <a:gd name="T13" fmla="*/ 0 h 258"/>
                <a:gd name="T14" fmla="*/ 0 w 399"/>
                <a:gd name="T15" fmla="*/ 0 h 258"/>
                <a:gd name="T16" fmla="*/ 0 w 399"/>
                <a:gd name="T17" fmla="*/ 0 h 258"/>
                <a:gd name="T18" fmla="*/ 0 w 399"/>
                <a:gd name="T19" fmla="*/ 0 h 258"/>
                <a:gd name="T20" fmla="*/ 0 w 399"/>
                <a:gd name="T21" fmla="*/ 0 h 258"/>
                <a:gd name="T22" fmla="*/ 0 w 399"/>
                <a:gd name="T23" fmla="*/ 0 h 258"/>
                <a:gd name="T24" fmla="*/ 0 w 399"/>
                <a:gd name="T25" fmla="*/ 0 h 258"/>
                <a:gd name="T26" fmla="*/ 0 w 399"/>
                <a:gd name="T27" fmla="*/ 0 h 258"/>
                <a:gd name="T28" fmla="*/ 0 w 399"/>
                <a:gd name="T29" fmla="*/ 0 h 258"/>
                <a:gd name="T30" fmla="*/ 0 w 399"/>
                <a:gd name="T31" fmla="*/ 0 h 258"/>
                <a:gd name="T32" fmla="*/ 0 w 399"/>
                <a:gd name="T33" fmla="*/ 0 h 258"/>
                <a:gd name="T34" fmla="*/ 0 w 399"/>
                <a:gd name="T35" fmla="*/ 0 h 258"/>
                <a:gd name="T36" fmla="*/ 0 w 399"/>
                <a:gd name="T37" fmla="*/ 0 h 258"/>
                <a:gd name="T38" fmla="*/ 0 w 399"/>
                <a:gd name="T39" fmla="*/ 0 h 258"/>
                <a:gd name="T40" fmla="*/ 0 w 399"/>
                <a:gd name="T41" fmla="*/ 0 h 258"/>
                <a:gd name="T42" fmla="*/ 0 w 399"/>
                <a:gd name="T43" fmla="*/ 0 h 258"/>
                <a:gd name="T44" fmla="*/ 0 w 399"/>
                <a:gd name="T45" fmla="*/ 0 h 258"/>
                <a:gd name="T46" fmla="*/ 0 w 399"/>
                <a:gd name="T47" fmla="*/ 0 h 258"/>
                <a:gd name="T48" fmla="*/ 0 w 399"/>
                <a:gd name="T49" fmla="*/ 0 h 258"/>
                <a:gd name="T50" fmla="*/ 0 w 399"/>
                <a:gd name="T51" fmla="*/ 0 h 258"/>
                <a:gd name="T52" fmla="*/ 0 w 399"/>
                <a:gd name="T53" fmla="*/ 0 h 258"/>
                <a:gd name="T54" fmla="*/ 0 w 399"/>
                <a:gd name="T55" fmla="*/ 0 h 258"/>
                <a:gd name="T56" fmla="*/ 0 w 399"/>
                <a:gd name="T57" fmla="*/ 0 h 258"/>
                <a:gd name="T58" fmla="*/ 0 w 399"/>
                <a:gd name="T59" fmla="*/ 0 h 258"/>
                <a:gd name="T60" fmla="*/ 0 w 399"/>
                <a:gd name="T61" fmla="*/ 0 h 258"/>
                <a:gd name="T62" fmla="*/ 0 w 399"/>
                <a:gd name="T63" fmla="*/ 0 h 258"/>
                <a:gd name="T64" fmla="*/ 0 w 399"/>
                <a:gd name="T65" fmla="*/ 0 h 258"/>
                <a:gd name="T66" fmla="*/ 0 w 399"/>
                <a:gd name="T67" fmla="*/ 0 h 258"/>
                <a:gd name="T68" fmla="*/ 0 w 399"/>
                <a:gd name="T69" fmla="*/ 0 h 258"/>
                <a:gd name="T70" fmla="*/ 0 w 399"/>
                <a:gd name="T71" fmla="*/ 0 h 258"/>
                <a:gd name="T72" fmla="*/ 0 w 399"/>
                <a:gd name="T73" fmla="*/ 0 h 258"/>
                <a:gd name="T74" fmla="*/ 0 w 399"/>
                <a:gd name="T75" fmla="*/ 0 h 258"/>
                <a:gd name="T76" fmla="*/ 0 w 399"/>
                <a:gd name="T77" fmla="*/ 0 h 258"/>
                <a:gd name="T78" fmla="*/ 0 w 399"/>
                <a:gd name="T79" fmla="*/ 0 h 258"/>
                <a:gd name="T80" fmla="*/ 0 w 399"/>
                <a:gd name="T81" fmla="*/ 0 h 258"/>
                <a:gd name="T82" fmla="*/ 0 w 399"/>
                <a:gd name="T83" fmla="*/ 0 h 258"/>
                <a:gd name="T84" fmla="*/ 0 w 399"/>
                <a:gd name="T85" fmla="*/ 0 h 258"/>
                <a:gd name="T86" fmla="*/ 0 w 399"/>
                <a:gd name="T87" fmla="*/ 0 h 258"/>
                <a:gd name="T88" fmla="*/ 0 w 399"/>
                <a:gd name="T89" fmla="*/ 0 h 258"/>
                <a:gd name="T90" fmla="*/ 0 w 399"/>
                <a:gd name="T91" fmla="*/ 0 h 25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399"/>
                <a:gd name="T139" fmla="*/ 0 h 258"/>
                <a:gd name="T140" fmla="*/ 399 w 399"/>
                <a:gd name="T141" fmla="*/ 258 h 258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399" h="258">
                  <a:moveTo>
                    <a:pt x="262" y="6"/>
                  </a:moveTo>
                  <a:lnTo>
                    <a:pt x="279" y="0"/>
                  </a:lnTo>
                  <a:lnTo>
                    <a:pt x="296" y="2"/>
                  </a:lnTo>
                  <a:lnTo>
                    <a:pt x="313" y="6"/>
                  </a:lnTo>
                  <a:lnTo>
                    <a:pt x="330" y="13"/>
                  </a:lnTo>
                  <a:lnTo>
                    <a:pt x="346" y="23"/>
                  </a:lnTo>
                  <a:lnTo>
                    <a:pt x="361" y="34"/>
                  </a:lnTo>
                  <a:lnTo>
                    <a:pt x="372" y="47"/>
                  </a:lnTo>
                  <a:lnTo>
                    <a:pt x="384" y="63"/>
                  </a:lnTo>
                  <a:lnTo>
                    <a:pt x="389" y="78"/>
                  </a:lnTo>
                  <a:lnTo>
                    <a:pt x="395" y="95"/>
                  </a:lnTo>
                  <a:lnTo>
                    <a:pt x="399" y="110"/>
                  </a:lnTo>
                  <a:lnTo>
                    <a:pt x="399" y="127"/>
                  </a:lnTo>
                  <a:lnTo>
                    <a:pt x="393" y="144"/>
                  </a:lnTo>
                  <a:lnTo>
                    <a:pt x="386" y="160"/>
                  </a:lnTo>
                  <a:lnTo>
                    <a:pt x="372" y="175"/>
                  </a:lnTo>
                  <a:lnTo>
                    <a:pt x="357" y="190"/>
                  </a:lnTo>
                  <a:lnTo>
                    <a:pt x="348" y="198"/>
                  </a:lnTo>
                  <a:lnTo>
                    <a:pt x="342" y="203"/>
                  </a:lnTo>
                  <a:lnTo>
                    <a:pt x="334" y="211"/>
                  </a:lnTo>
                  <a:lnTo>
                    <a:pt x="325" y="217"/>
                  </a:lnTo>
                  <a:lnTo>
                    <a:pt x="315" y="222"/>
                  </a:lnTo>
                  <a:lnTo>
                    <a:pt x="306" y="228"/>
                  </a:lnTo>
                  <a:lnTo>
                    <a:pt x="296" y="234"/>
                  </a:lnTo>
                  <a:lnTo>
                    <a:pt x="287" y="239"/>
                  </a:lnTo>
                  <a:lnTo>
                    <a:pt x="273" y="241"/>
                  </a:lnTo>
                  <a:lnTo>
                    <a:pt x="264" y="245"/>
                  </a:lnTo>
                  <a:lnTo>
                    <a:pt x="253" y="249"/>
                  </a:lnTo>
                  <a:lnTo>
                    <a:pt x="243" y="253"/>
                  </a:lnTo>
                  <a:lnTo>
                    <a:pt x="232" y="253"/>
                  </a:lnTo>
                  <a:lnTo>
                    <a:pt x="222" y="255"/>
                  </a:lnTo>
                  <a:lnTo>
                    <a:pt x="213" y="257"/>
                  </a:lnTo>
                  <a:lnTo>
                    <a:pt x="203" y="258"/>
                  </a:lnTo>
                  <a:lnTo>
                    <a:pt x="188" y="253"/>
                  </a:lnTo>
                  <a:lnTo>
                    <a:pt x="171" y="251"/>
                  </a:lnTo>
                  <a:lnTo>
                    <a:pt x="156" y="245"/>
                  </a:lnTo>
                  <a:lnTo>
                    <a:pt x="138" y="239"/>
                  </a:lnTo>
                  <a:lnTo>
                    <a:pt x="123" y="232"/>
                  </a:lnTo>
                  <a:lnTo>
                    <a:pt x="110" y="226"/>
                  </a:lnTo>
                  <a:lnTo>
                    <a:pt x="95" y="217"/>
                  </a:lnTo>
                  <a:lnTo>
                    <a:pt x="83" y="207"/>
                  </a:lnTo>
                  <a:lnTo>
                    <a:pt x="68" y="196"/>
                  </a:lnTo>
                  <a:lnTo>
                    <a:pt x="55" y="184"/>
                  </a:lnTo>
                  <a:lnTo>
                    <a:pt x="43" y="171"/>
                  </a:lnTo>
                  <a:lnTo>
                    <a:pt x="34" y="160"/>
                  </a:lnTo>
                  <a:lnTo>
                    <a:pt x="23" y="144"/>
                  </a:lnTo>
                  <a:lnTo>
                    <a:pt x="15" y="131"/>
                  </a:lnTo>
                  <a:lnTo>
                    <a:pt x="5" y="114"/>
                  </a:lnTo>
                  <a:lnTo>
                    <a:pt x="0" y="99"/>
                  </a:lnTo>
                  <a:lnTo>
                    <a:pt x="4" y="89"/>
                  </a:lnTo>
                  <a:lnTo>
                    <a:pt x="9" y="82"/>
                  </a:lnTo>
                  <a:lnTo>
                    <a:pt x="21" y="99"/>
                  </a:lnTo>
                  <a:lnTo>
                    <a:pt x="32" y="116"/>
                  </a:lnTo>
                  <a:lnTo>
                    <a:pt x="47" y="131"/>
                  </a:lnTo>
                  <a:lnTo>
                    <a:pt x="64" y="146"/>
                  </a:lnTo>
                  <a:lnTo>
                    <a:pt x="80" y="160"/>
                  </a:lnTo>
                  <a:lnTo>
                    <a:pt x="97" y="171"/>
                  </a:lnTo>
                  <a:lnTo>
                    <a:pt x="116" y="182"/>
                  </a:lnTo>
                  <a:lnTo>
                    <a:pt x="137" y="192"/>
                  </a:lnTo>
                  <a:lnTo>
                    <a:pt x="156" y="198"/>
                  </a:lnTo>
                  <a:lnTo>
                    <a:pt x="176" y="203"/>
                  </a:lnTo>
                  <a:lnTo>
                    <a:pt x="197" y="207"/>
                  </a:lnTo>
                  <a:lnTo>
                    <a:pt x="218" y="211"/>
                  </a:lnTo>
                  <a:lnTo>
                    <a:pt x="239" y="211"/>
                  </a:lnTo>
                  <a:lnTo>
                    <a:pt x="260" y="211"/>
                  </a:lnTo>
                  <a:lnTo>
                    <a:pt x="283" y="207"/>
                  </a:lnTo>
                  <a:lnTo>
                    <a:pt x="304" y="201"/>
                  </a:lnTo>
                  <a:lnTo>
                    <a:pt x="311" y="196"/>
                  </a:lnTo>
                  <a:lnTo>
                    <a:pt x="321" y="188"/>
                  </a:lnTo>
                  <a:lnTo>
                    <a:pt x="329" y="181"/>
                  </a:lnTo>
                  <a:lnTo>
                    <a:pt x="338" y="175"/>
                  </a:lnTo>
                  <a:lnTo>
                    <a:pt x="346" y="165"/>
                  </a:lnTo>
                  <a:lnTo>
                    <a:pt x="353" y="156"/>
                  </a:lnTo>
                  <a:lnTo>
                    <a:pt x="361" y="146"/>
                  </a:lnTo>
                  <a:lnTo>
                    <a:pt x="367" y="137"/>
                  </a:lnTo>
                  <a:lnTo>
                    <a:pt x="370" y="127"/>
                  </a:lnTo>
                  <a:lnTo>
                    <a:pt x="374" y="116"/>
                  </a:lnTo>
                  <a:lnTo>
                    <a:pt x="376" y="104"/>
                  </a:lnTo>
                  <a:lnTo>
                    <a:pt x="376" y="95"/>
                  </a:lnTo>
                  <a:lnTo>
                    <a:pt x="372" y="85"/>
                  </a:lnTo>
                  <a:lnTo>
                    <a:pt x="367" y="76"/>
                  </a:lnTo>
                  <a:lnTo>
                    <a:pt x="357" y="66"/>
                  </a:lnTo>
                  <a:lnTo>
                    <a:pt x="348" y="57"/>
                  </a:lnTo>
                  <a:lnTo>
                    <a:pt x="340" y="47"/>
                  </a:lnTo>
                  <a:lnTo>
                    <a:pt x="332" y="42"/>
                  </a:lnTo>
                  <a:lnTo>
                    <a:pt x="325" y="34"/>
                  </a:lnTo>
                  <a:lnTo>
                    <a:pt x="315" y="30"/>
                  </a:lnTo>
                  <a:lnTo>
                    <a:pt x="308" y="27"/>
                  </a:lnTo>
                  <a:lnTo>
                    <a:pt x="300" y="25"/>
                  </a:lnTo>
                  <a:lnTo>
                    <a:pt x="292" y="23"/>
                  </a:lnTo>
                  <a:lnTo>
                    <a:pt x="283" y="25"/>
                  </a:lnTo>
                  <a:lnTo>
                    <a:pt x="275" y="25"/>
                  </a:lnTo>
                  <a:lnTo>
                    <a:pt x="268" y="25"/>
                  </a:lnTo>
                  <a:lnTo>
                    <a:pt x="260" y="28"/>
                  </a:lnTo>
                  <a:lnTo>
                    <a:pt x="251" y="34"/>
                  </a:lnTo>
                  <a:lnTo>
                    <a:pt x="243" y="38"/>
                  </a:lnTo>
                  <a:lnTo>
                    <a:pt x="235" y="44"/>
                  </a:lnTo>
                  <a:lnTo>
                    <a:pt x="228" y="51"/>
                  </a:lnTo>
                  <a:lnTo>
                    <a:pt x="222" y="61"/>
                  </a:lnTo>
                  <a:lnTo>
                    <a:pt x="216" y="70"/>
                  </a:lnTo>
                  <a:lnTo>
                    <a:pt x="216" y="80"/>
                  </a:lnTo>
                  <a:lnTo>
                    <a:pt x="218" y="89"/>
                  </a:lnTo>
                  <a:lnTo>
                    <a:pt x="228" y="99"/>
                  </a:lnTo>
                  <a:lnTo>
                    <a:pt x="233" y="103"/>
                  </a:lnTo>
                  <a:lnTo>
                    <a:pt x="241" y="104"/>
                  </a:lnTo>
                  <a:lnTo>
                    <a:pt x="249" y="99"/>
                  </a:lnTo>
                  <a:lnTo>
                    <a:pt x="256" y="93"/>
                  </a:lnTo>
                  <a:lnTo>
                    <a:pt x="262" y="95"/>
                  </a:lnTo>
                  <a:lnTo>
                    <a:pt x="273" y="101"/>
                  </a:lnTo>
                  <a:lnTo>
                    <a:pt x="283" y="106"/>
                  </a:lnTo>
                  <a:lnTo>
                    <a:pt x="289" y="110"/>
                  </a:lnTo>
                  <a:lnTo>
                    <a:pt x="291" y="122"/>
                  </a:lnTo>
                  <a:lnTo>
                    <a:pt x="289" y="131"/>
                  </a:lnTo>
                  <a:lnTo>
                    <a:pt x="281" y="137"/>
                  </a:lnTo>
                  <a:lnTo>
                    <a:pt x="273" y="144"/>
                  </a:lnTo>
                  <a:lnTo>
                    <a:pt x="264" y="146"/>
                  </a:lnTo>
                  <a:lnTo>
                    <a:pt x="254" y="150"/>
                  </a:lnTo>
                  <a:lnTo>
                    <a:pt x="243" y="150"/>
                  </a:lnTo>
                  <a:lnTo>
                    <a:pt x="235" y="152"/>
                  </a:lnTo>
                  <a:lnTo>
                    <a:pt x="222" y="144"/>
                  </a:lnTo>
                  <a:lnTo>
                    <a:pt x="213" y="137"/>
                  </a:lnTo>
                  <a:lnTo>
                    <a:pt x="203" y="127"/>
                  </a:lnTo>
                  <a:lnTo>
                    <a:pt x="199" y="116"/>
                  </a:lnTo>
                  <a:lnTo>
                    <a:pt x="194" y="104"/>
                  </a:lnTo>
                  <a:lnTo>
                    <a:pt x="194" y="91"/>
                  </a:lnTo>
                  <a:lnTo>
                    <a:pt x="194" y="80"/>
                  </a:lnTo>
                  <a:lnTo>
                    <a:pt x="195" y="68"/>
                  </a:lnTo>
                  <a:lnTo>
                    <a:pt x="199" y="55"/>
                  </a:lnTo>
                  <a:lnTo>
                    <a:pt x="203" y="44"/>
                  </a:lnTo>
                  <a:lnTo>
                    <a:pt x="209" y="32"/>
                  </a:lnTo>
                  <a:lnTo>
                    <a:pt x="218" y="25"/>
                  </a:lnTo>
                  <a:lnTo>
                    <a:pt x="226" y="15"/>
                  </a:lnTo>
                  <a:lnTo>
                    <a:pt x="235" y="9"/>
                  </a:lnTo>
                  <a:lnTo>
                    <a:pt x="245" y="6"/>
                  </a:lnTo>
                  <a:lnTo>
                    <a:pt x="256" y="6"/>
                  </a:lnTo>
                  <a:lnTo>
                    <a:pt x="258" y="6"/>
                  </a:lnTo>
                  <a:lnTo>
                    <a:pt x="262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12" name="Freeform 10">
              <a:extLst>
                <a:ext uri="{FF2B5EF4-FFF2-40B4-BE49-F238E27FC236}">
                  <a16:creationId xmlns:a16="http://schemas.microsoft.com/office/drawing/2014/main" id="{5CA4DBD7-C33F-3408-C56E-AB79396D3A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57" y="885"/>
              <a:ext cx="21" cy="26"/>
            </a:xfrm>
            <a:custGeom>
              <a:avLst/>
              <a:gdLst>
                <a:gd name="T0" fmla="*/ 0 w 66"/>
                <a:gd name="T1" fmla="*/ 0 h 89"/>
                <a:gd name="T2" fmla="*/ 0 w 66"/>
                <a:gd name="T3" fmla="*/ 0 h 89"/>
                <a:gd name="T4" fmla="*/ 0 w 66"/>
                <a:gd name="T5" fmla="*/ 0 h 89"/>
                <a:gd name="T6" fmla="*/ 0 w 66"/>
                <a:gd name="T7" fmla="*/ 0 h 89"/>
                <a:gd name="T8" fmla="*/ 0 w 66"/>
                <a:gd name="T9" fmla="*/ 0 h 89"/>
                <a:gd name="T10" fmla="*/ 0 w 66"/>
                <a:gd name="T11" fmla="*/ 0 h 89"/>
                <a:gd name="T12" fmla="*/ 0 w 66"/>
                <a:gd name="T13" fmla="*/ 0 h 89"/>
                <a:gd name="T14" fmla="*/ 0 w 66"/>
                <a:gd name="T15" fmla="*/ 0 h 89"/>
                <a:gd name="T16" fmla="*/ 0 w 66"/>
                <a:gd name="T17" fmla="*/ 0 h 89"/>
                <a:gd name="T18" fmla="*/ 0 w 66"/>
                <a:gd name="T19" fmla="*/ 0 h 89"/>
                <a:gd name="T20" fmla="*/ 0 w 66"/>
                <a:gd name="T21" fmla="*/ 0 h 89"/>
                <a:gd name="T22" fmla="*/ 0 w 66"/>
                <a:gd name="T23" fmla="*/ 0 h 89"/>
                <a:gd name="T24" fmla="*/ 0 w 66"/>
                <a:gd name="T25" fmla="*/ 0 h 89"/>
                <a:gd name="T26" fmla="*/ 0 w 66"/>
                <a:gd name="T27" fmla="*/ 0 h 89"/>
                <a:gd name="T28" fmla="*/ 0 w 66"/>
                <a:gd name="T29" fmla="*/ 0 h 89"/>
                <a:gd name="T30" fmla="*/ 0 w 66"/>
                <a:gd name="T31" fmla="*/ 0 h 89"/>
                <a:gd name="T32" fmla="*/ 0 w 66"/>
                <a:gd name="T33" fmla="*/ 0 h 89"/>
                <a:gd name="T34" fmla="*/ 0 w 66"/>
                <a:gd name="T35" fmla="*/ 0 h 89"/>
                <a:gd name="T36" fmla="*/ 0 w 66"/>
                <a:gd name="T37" fmla="*/ 0 h 89"/>
                <a:gd name="T38" fmla="*/ 0 w 66"/>
                <a:gd name="T39" fmla="*/ 0 h 89"/>
                <a:gd name="T40" fmla="*/ 0 w 66"/>
                <a:gd name="T41" fmla="*/ 0 h 89"/>
                <a:gd name="T42" fmla="*/ 0 w 66"/>
                <a:gd name="T43" fmla="*/ 0 h 89"/>
                <a:gd name="T44" fmla="*/ 0 w 66"/>
                <a:gd name="T45" fmla="*/ 0 h 89"/>
                <a:gd name="T46" fmla="*/ 0 w 66"/>
                <a:gd name="T47" fmla="*/ 0 h 89"/>
                <a:gd name="T48" fmla="*/ 0 w 66"/>
                <a:gd name="T49" fmla="*/ 0 h 89"/>
                <a:gd name="T50" fmla="*/ 0 w 66"/>
                <a:gd name="T51" fmla="*/ 0 h 89"/>
                <a:gd name="T52" fmla="*/ 0 w 66"/>
                <a:gd name="T53" fmla="*/ 0 h 89"/>
                <a:gd name="T54" fmla="*/ 0 w 66"/>
                <a:gd name="T55" fmla="*/ 0 h 89"/>
                <a:gd name="T56" fmla="*/ 0 w 66"/>
                <a:gd name="T57" fmla="*/ 0 h 89"/>
                <a:gd name="T58" fmla="*/ 0 w 66"/>
                <a:gd name="T59" fmla="*/ 0 h 89"/>
                <a:gd name="T60" fmla="*/ 0 w 66"/>
                <a:gd name="T61" fmla="*/ 0 h 89"/>
                <a:gd name="T62" fmla="*/ 0 w 66"/>
                <a:gd name="T63" fmla="*/ 0 h 89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66"/>
                <a:gd name="T97" fmla="*/ 0 h 89"/>
                <a:gd name="T98" fmla="*/ 66 w 66"/>
                <a:gd name="T99" fmla="*/ 89 h 89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66" h="89">
                  <a:moveTo>
                    <a:pt x="13" y="0"/>
                  </a:moveTo>
                  <a:lnTo>
                    <a:pt x="15" y="0"/>
                  </a:lnTo>
                  <a:lnTo>
                    <a:pt x="21" y="0"/>
                  </a:lnTo>
                  <a:lnTo>
                    <a:pt x="26" y="0"/>
                  </a:lnTo>
                  <a:lnTo>
                    <a:pt x="34" y="0"/>
                  </a:lnTo>
                  <a:lnTo>
                    <a:pt x="32" y="4"/>
                  </a:lnTo>
                  <a:lnTo>
                    <a:pt x="30" y="13"/>
                  </a:lnTo>
                  <a:lnTo>
                    <a:pt x="26" y="19"/>
                  </a:lnTo>
                  <a:lnTo>
                    <a:pt x="24" y="27"/>
                  </a:lnTo>
                  <a:lnTo>
                    <a:pt x="30" y="25"/>
                  </a:lnTo>
                  <a:lnTo>
                    <a:pt x="40" y="29"/>
                  </a:lnTo>
                  <a:lnTo>
                    <a:pt x="49" y="34"/>
                  </a:lnTo>
                  <a:lnTo>
                    <a:pt x="59" y="44"/>
                  </a:lnTo>
                  <a:lnTo>
                    <a:pt x="64" y="53"/>
                  </a:lnTo>
                  <a:lnTo>
                    <a:pt x="66" y="65"/>
                  </a:lnTo>
                  <a:lnTo>
                    <a:pt x="64" y="70"/>
                  </a:lnTo>
                  <a:lnTo>
                    <a:pt x="61" y="76"/>
                  </a:lnTo>
                  <a:lnTo>
                    <a:pt x="53" y="82"/>
                  </a:lnTo>
                  <a:lnTo>
                    <a:pt x="45" y="89"/>
                  </a:lnTo>
                  <a:lnTo>
                    <a:pt x="34" y="89"/>
                  </a:lnTo>
                  <a:lnTo>
                    <a:pt x="21" y="82"/>
                  </a:lnTo>
                  <a:lnTo>
                    <a:pt x="17" y="76"/>
                  </a:lnTo>
                  <a:lnTo>
                    <a:pt x="11" y="70"/>
                  </a:lnTo>
                  <a:lnTo>
                    <a:pt x="7" y="63"/>
                  </a:lnTo>
                  <a:lnTo>
                    <a:pt x="5" y="57"/>
                  </a:lnTo>
                  <a:lnTo>
                    <a:pt x="2" y="48"/>
                  </a:lnTo>
                  <a:lnTo>
                    <a:pt x="2" y="38"/>
                  </a:lnTo>
                  <a:lnTo>
                    <a:pt x="0" y="31"/>
                  </a:lnTo>
                  <a:lnTo>
                    <a:pt x="2" y="23"/>
                  </a:lnTo>
                  <a:lnTo>
                    <a:pt x="4" y="10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13" name="Freeform 11">
              <a:extLst>
                <a:ext uri="{FF2B5EF4-FFF2-40B4-BE49-F238E27FC236}">
                  <a16:creationId xmlns:a16="http://schemas.microsoft.com/office/drawing/2014/main" id="{D8558DBD-AEF4-2181-D90C-3D41DABDC9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8" y="899"/>
              <a:ext cx="65" cy="68"/>
            </a:xfrm>
            <a:custGeom>
              <a:avLst/>
              <a:gdLst>
                <a:gd name="T0" fmla="*/ 0 w 213"/>
                <a:gd name="T1" fmla="*/ 0 h 241"/>
                <a:gd name="T2" fmla="*/ 0 w 213"/>
                <a:gd name="T3" fmla="*/ 0 h 241"/>
                <a:gd name="T4" fmla="*/ 0 w 213"/>
                <a:gd name="T5" fmla="*/ 0 h 241"/>
                <a:gd name="T6" fmla="*/ 0 w 213"/>
                <a:gd name="T7" fmla="*/ 0 h 241"/>
                <a:gd name="T8" fmla="*/ 0 w 213"/>
                <a:gd name="T9" fmla="*/ 0 h 241"/>
                <a:gd name="T10" fmla="*/ 0 w 213"/>
                <a:gd name="T11" fmla="*/ 0 h 241"/>
                <a:gd name="T12" fmla="*/ 0 w 213"/>
                <a:gd name="T13" fmla="*/ 0 h 241"/>
                <a:gd name="T14" fmla="*/ 0 w 213"/>
                <a:gd name="T15" fmla="*/ 0 h 241"/>
                <a:gd name="T16" fmla="*/ 0 w 213"/>
                <a:gd name="T17" fmla="*/ 0 h 241"/>
                <a:gd name="T18" fmla="*/ 0 w 213"/>
                <a:gd name="T19" fmla="*/ 0 h 241"/>
                <a:gd name="T20" fmla="*/ 0 w 213"/>
                <a:gd name="T21" fmla="*/ 0 h 241"/>
                <a:gd name="T22" fmla="*/ 0 w 213"/>
                <a:gd name="T23" fmla="*/ 0 h 241"/>
                <a:gd name="T24" fmla="*/ 0 w 213"/>
                <a:gd name="T25" fmla="*/ 0 h 241"/>
                <a:gd name="T26" fmla="*/ 0 w 213"/>
                <a:gd name="T27" fmla="*/ 0 h 241"/>
                <a:gd name="T28" fmla="*/ 0 w 213"/>
                <a:gd name="T29" fmla="*/ 0 h 241"/>
                <a:gd name="T30" fmla="*/ 0 w 213"/>
                <a:gd name="T31" fmla="*/ 0 h 241"/>
                <a:gd name="T32" fmla="*/ 0 w 213"/>
                <a:gd name="T33" fmla="*/ 0 h 241"/>
                <a:gd name="T34" fmla="*/ 0 w 213"/>
                <a:gd name="T35" fmla="*/ 0 h 241"/>
                <a:gd name="T36" fmla="*/ 0 w 213"/>
                <a:gd name="T37" fmla="*/ 0 h 241"/>
                <a:gd name="T38" fmla="*/ 0 w 213"/>
                <a:gd name="T39" fmla="*/ 0 h 241"/>
                <a:gd name="T40" fmla="*/ 0 w 213"/>
                <a:gd name="T41" fmla="*/ 0 h 241"/>
                <a:gd name="T42" fmla="*/ 0 w 213"/>
                <a:gd name="T43" fmla="*/ 0 h 241"/>
                <a:gd name="T44" fmla="*/ 0 w 213"/>
                <a:gd name="T45" fmla="*/ 0 h 241"/>
                <a:gd name="T46" fmla="*/ 0 w 213"/>
                <a:gd name="T47" fmla="*/ 0 h 241"/>
                <a:gd name="T48" fmla="*/ 0 w 213"/>
                <a:gd name="T49" fmla="*/ 0 h 241"/>
                <a:gd name="T50" fmla="*/ 0 w 213"/>
                <a:gd name="T51" fmla="*/ 0 h 241"/>
                <a:gd name="T52" fmla="*/ 0 w 213"/>
                <a:gd name="T53" fmla="*/ 0 h 241"/>
                <a:gd name="T54" fmla="*/ 0 w 213"/>
                <a:gd name="T55" fmla="*/ 0 h 241"/>
                <a:gd name="T56" fmla="*/ 0 w 213"/>
                <a:gd name="T57" fmla="*/ 0 h 241"/>
                <a:gd name="T58" fmla="*/ 0 w 213"/>
                <a:gd name="T59" fmla="*/ 0 h 241"/>
                <a:gd name="T60" fmla="*/ 0 w 213"/>
                <a:gd name="T61" fmla="*/ 0 h 241"/>
                <a:gd name="T62" fmla="*/ 0 w 213"/>
                <a:gd name="T63" fmla="*/ 0 h 241"/>
                <a:gd name="T64" fmla="*/ 0 w 213"/>
                <a:gd name="T65" fmla="*/ 0 h 241"/>
                <a:gd name="T66" fmla="*/ 0 w 213"/>
                <a:gd name="T67" fmla="*/ 0 h 241"/>
                <a:gd name="T68" fmla="*/ 0 w 213"/>
                <a:gd name="T69" fmla="*/ 0 h 241"/>
                <a:gd name="T70" fmla="*/ 0 w 213"/>
                <a:gd name="T71" fmla="*/ 0 h 241"/>
                <a:gd name="T72" fmla="*/ 0 w 213"/>
                <a:gd name="T73" fmla="*/ 0 h 241"/>
                <a:gd name="T74" fmla="*/ 0 w 213"/>
                <a:gd name="T75" fmla="*/ 0 h 241"/>
                <a:gd name="T76" fmla="*/ 0 w 213"/>
                <a:gd name="T77" fmla="*/ 0 h 241"/>
                <a:gd name="T78" fmla="*/ 0 w 213"/>
                <a:gd name="T79" fmla="*/ 0 h 241"/>
                <a:gd name="T80" fmla="*/ 0 w 213"/>
                <a:gd name="T81" fmla="*/ 0 h 241"/>
                <a:gd name="T82" fmla="*/ 0 w 213"/>
                <a:gd name="T83" fmla="*/ 0 h 241"/>
                <a:gd name="T84" fmla="*/ 0 w 213"/>
                <a:gd name="T85" fmla="*/ 0 h 241"/>
                <a:gd name="T86" fmla="*/ 0 w 213"/>
                <a:gd name="T87" fmla="*/ 0 h 241"/>
                <a:gd name="T88" fmla="*/ 0 w 213"/>
                <a:gd name="T89" fmla="*/ 0 h 241"/>
                <a:gd name="T90" fmla="*/ 0 w 213"/>
                <a:gd name="T91" fmla="*/ 0 h 241"/>
                <a:gd name="T92" fmla="*/ 0 w 213"/>
                <a:gd name="T93" fmla="*/ 0 h 241"/>
                <a:gd name="T94" fmla="*/ 0 w 213"/>
                <a:gd name="T95" fmla="*/ 0 h 241"/>
                <a:gd name="T96" fmla="*/ 0 w 213"/>
                <a:gd name="T97" fmla="*/ 0 h 241"/>
                <a:gd name="T98" fmla="*/ 0 w 213"/>
                <a:gd name="T99" fmla="*/ 0 h 241"/>
                <a:gd name="T100" fmla="*/ 0 w 213"/>
                <a:gd name="T101" fmla="*/ 0 h 241"/>
                <a:gd name="T102" fmla="*/ 0 w 213"/>
                <a:gd name="T103" fmla="*/ 0 h 241"/>
                <a:gd name="T104" fmla="*/ 0 w 213"/>
                <a:gd name="T105" fmla="*/ 0 h 241"/>
                <a:gd name="T106" fmla="*/ 0 w 213"/>
                <a:gd name="T107" fmla="*/ 0 h 241"/>
                <a:gd name="T108" fmla="*/ 0 w 213"/>
                <a:gd name="T109" fmla="*/ 0 h 241"/>
                <a:gd name="T110" fmla="*/ 0 w 213"/>
                <a:gd name="T111" fmla="*/ 0 h 241"/>
                <a:gd name="T112" fmla="*/ 0 w 213"/>
                <a:gd name="T113" fmla="*/ 0 h 241"/>
                <a:gd name="T114" fmla="*/ 0 w 213"/>
                <a:gd name="T115" fmla="*/ 0 h 241"/>
                <a:gd name="T116" fmla="*/ 0 w 213"/>
                <a:gd name="T117" fmla="*/ 0 h 241"/>
                <a:gd name="T118" fmla="*/ 0 w 213"/>
                <a:gd name="T119" fmla="*/ 0 h 241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213"/>
                <a:gd name="T181" fmla="*/ 0 h 241"/>
                <a:gd name="T182" fmla="*/ 213 w 213"/>
                <a:gd name="T183" fmla="*/ 241 h 241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213" h="241">
                  <a:moveTo>
                    <a:pt x="196" y="0"/>
                  </a:moveTo>
                  <a:lnTo>
                    <a:pt x="198" y="0"/>
                  </a:lnTo>
                  <a:lnTo>
                    <a:pt x="202" y="0"/>
                  </a:lnTo>
                  <a:lnTo>
                    <a:pt x="208" y="0"/>
                  </a:lnTo>
                  <a:lnTo>
                    <a:pt x="213" y="0"/>
                  </a:lnTo>
                  <a:lnTo>
                    <a:pt x="209" y="13"/>
                  </a:lnTo>
                  <a:lnTo>
                    <a:pt x="202" y="26"/>
                  </a:lnTo>
                  <a:lnTo>
                    <a:pt x="192" y="36"/>
                  </a:lnTo>
                  <a:lnTo>
                    <a:pt x="181" y="49"/>
                  </a:lnTo>
                  <a:lnTo>
                    <a:pt x="170" y="60"/>
                  </a:lnTo>
                  <a:lnTo>
                    <a:pt x="156" y="70"/>
                  </a:lnTo>
                  <a:lnTo>
                    <a:pt x="145" y="83"/>
                  </a:lnTo>
                  <a:lnTo>
                    <a:pt x="137" y="97"/>
                  </a:lnTo>
                  <a:lnTo>
                    <a:pt x="128" y="102"/>
                  </a:lnTo>
                  <a:lnTo>
                    <a:pt x="122" y="110"/>
                  </a:lnTo>
                  <a:lnTo>
                    <a:pt x="112" y="118"/>
                  </a:lnTo>
                  <a:lnTo>
                    <a:pt x="107" y="131"/>
                  </a:lnTo>
                  <a:lnTo>
                    <a:pt x="97" y="140"/>
                  </a:lnTo>
                  <a:lnTo>
                    <a:pt x="90" y="154"/>
                  </a:lnTo>
                  <a:lnTo>
                    <a:pt x="80" y="167"/>
                  </a:lnTo>
                  <a:lnTo>
                    <a:pt x="73" y="180"/>
                  </a:lnTo>
                  <a:lnTo>
                    <a:pt x="63" y="192"/>
                  </a:lnTo>
                  <a:lnTo>
                    <a:pt x="54" y="203"/>
                  </a:lnTo>
                  <a:lnTo>
                    <a:pt x="44" y="214"/>
                  </a:lnTo>
                  <a:lnTo>
                    <a:pt x="36" y="224"/>
                  </a:lnTo>
                  <a:lnTo>
                    <a:pt x="27" y="230"/>
                  </a:lnTo>
                  <a:lnTo>
                    <a:pt x="17" y="237"/>
                  </a:lnTo>
                  <a:lnTo>
                    <a:pt x="10" y="239"/>
                  </a:lnTo>
                  <a:lnTo>
                    <a:pt x="2" y="241"/>
                  </a:lnTo>
                  <a:lnTo>
                    <a:pt x="0" y="237"/>
                  </a:lnTo>
                  <a:lnTo>
                    <a:pt x="2" y="233"/>
                  </a:lnTo>
                  <a:lnTo>
                    <a:pt x="6" y="224"/>
                  </a:lnTo>
                  <a:lnTo>
                    <a:pt x="12" y="216"/>
                  </a:lnTo>
                  <a:lnTo>
                    <a:pt x="16" y="205"/>
                  </a:lnTo>
                  <a:lnTo>
                    <a:pt x="19" y="197"/>
                  </a:lnTo>
                  <a:lnTo>
                    <a:pt x="21" y="192"/>
                  </a:lnTo>
                  <a:lnTo>
                    <a:pt x="19" y="178"/>
                  </a:lnTo>
                  <a:lnTo>
                    <a:pt x="21" y="167"/>
                  </a:lnTo>
                  <a:lnTo>
                    <a:pt x="23" y="157"/>
                  </a:lnTo>
                  <a:lnTo>
                    <a:pt x="27" y="150"/>
                  </a:lnTo>
                  <a:lnTo>
                    <a:pt x="31" y="140"/>
                  </a:lnTo>
                  <a:lnTo>
                    <a:pt x="35" y="133"/>
                  </a:lnTo>
                  <a:lnTo>
                    <a:pt x="40" y="125"/>
                  </a:lnTo>
                  <a:lnTo>
                    <a:pt x="48" y="118"/>
                  </a:lnTo>
                  <a:lnTo>
                    <a:pt x="59" y="102"/>
                  </a:lnTo>
                  <a:lnTo>
                    <a:pt x="74" y="89"/>
                  </a:lnTo>
                  <a:lnTo>
                    <a:pt x="80" y="81"/>
                  </a:lnTo>
                  <a:lnTo>
                    <a:pt x="88" y="74"/>
                  </a:lnTo>
                  <a:lnTo>
                    <a:pt x="95" y="64"/>
                  </a:lnTo>
                  <a:lnTo>
                    <a:pt x="101" y="59"/>
                  </a:lnTo>
                  <a:lnTo>
                    <a:pt x="109" y="49"/>
                  </a:lnTo>
                  <a:lnTo>
                    <a:pt x="118" y="41"/>
                  </a:lnTo>
                  <a:lnTo>
                    <a:pt x="132" y="34"/>
                  </a:lnTo>
                  <a:lnTo>
                    <a:pt x="145" y="26"/>
                  </a:lnTo>
                  <a:lnTo>
                    <a:pt x="158" y="19"/>
                  </a:lnTo>
                  <a:lnTo>
                    <a:pt x="173" y="13"/>
                  </a:lnTo>
                  <a:lnTo>
                    <a:pt x="183" y="5"/>
                  </a:lnTo>
                  <a:lnTo>
                    <a:pt x="19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14" name="Freeform 12">
              <a:extLst>
                <a:ext uri="{FF2B5EF4-FFF2-40B4-BE49-F238E27FC236}">
                  <a16:creationId xmlns:a16="http://schemas.microsoft.com/office/drawing/2014/main" id="{A83C4C28-85ED-555C-A309-4B72508695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85" y="970"/>
              <a:ext cx="56" cy="91"/>
            </a:xfrm>
            <a:custGeom>
              <a:avLst/>
              <a:gdLst>
                <a:gd name="T0" fmla="*/ 0 w 182"/>
                <a:gd name="T1" fmla="*/ 0 h 321"/>
                <a:gd name="T2" fmla="*/ 0 w 182"/>
                <a:gd name="T3" fmla="*/ 0 h 321"/>
                <a:gd name="T4" fmla="*/ 0 w 182"/>
                <a:gd name="T5" fmla="*/ 0 h 321"/>
                <a:gd name="T6" fmla="*/ 0 w 182"/>
                <a:gd name="T7" fmla="*/ 0 h 321"/>
                <a:gd name="T8" fmla="*/ 0 w 182"/>
                <a:gd name="T9" fmla="*/ 0 h 321"/>
                <a:gd name="T10" fmla="*/ 0 w 182"/>
                <a:gd name="T11" fmla="*/ 0 h 321"/>
                <a:gd name="T12" fmla="*/ 0 w 182"/>
                <a:gd name="T13" fmla="*/ 0 h 321"/>
                <a:gd name="T14" fmla="*/ 0 w 182"/>
                <a:gd name="T15" fmla="*/ 0 h 321"/>
                <a:gd name="T16" fmla="*/ 0 w 182"/>
                <a:gd name="T17" fmla="*/ 0 h 321"/>
                <a:gd name="T18" fmla="*/ 0 w 182"/>
                <a:gd name="T19" fmla="*/ 0 h 321"/>
                <a:gd name="T20" fmla="*/ 0 w 182"/>
                <a:gd name="T21" fmla="*/ 0 h 321"/>
                <a:gd name="T22" fmla="*/ 0 w 182"/>
                <a:gd name="T23" fmla="*/ 0 h 321"/>
                <a:gd name="T24" fmla="*/ 0 w 182"/>
                <a:gd name="T25" fmla="*/ 0 h 321"/>
                <a:gd name="T26" fmla="*/ 0 w 182"/>
                <a:gd name="T27" fmla="*/ 0 h 321"/>
                <a:gd name="T28" fmla="*/ 0 w 182"/>
                <a:gd name="T29" fmla="*/ 0 h 321"/>
                <a:gd name="T30" fmla="*/ 0 w 182"/>
                <a:gd name="T31" fmla="*/ 0 h 321"/>
                <a:gd name="T32" fmla="*/ 0 w 182"/>
                <a:gd name="T33" fmla="*/ 0 h 321"/>
                <a:gd name="T34" fmla="*/ 0 w 182"/>
                <a:gd name="T35" fmla="*/ 0 h 321"/>
                <a:gd name="T36" fmla="*/ 0 w 182"/>
                <a:gd name="T37" fmla="*/ 0 h 321"/>
                <a:gd name="T38" fmla="*/ 0 w 182"/>
                <a:gd name="T39" fmla="*/ 0 h 321"/>
                <a:gd name="T40" fmla="*/ 0 w 182"/>
                <a:gd name="T41" fmla="*/ 0 h 321"/>
                <a:gd name="T42" fmla="*/ 0 w 182"/>
                <a:gd name="T43" fmla="*/ 0 h 321"/>
                <a:gd name="T44" fmla="*/ 0 w 182"/>
                <a:gd name="T45" fmla="*/ 0 h 321"/>
                <a:gd name="T46" fmla="*/ 0 w 182"/>
                <a:gd name="T47" fmla="*/ 0 h 321"/>
                <a:gd name="T48" fmla="*/ 0 w 182"/>
                <a:gd name="T49" fmla="*/ 0 h 321"/>
                <a:gd name="T50" fmla="*/ 0 w 182"/>
                <a:gd name="T51" fmla="*/ 0 h 321"/>
                <a:gd name="T52" fmla="*/ 0 w 182"/>
                <a:gd name="T53" fmla="*/ 0 h 321"/>
                <a:gd name="T54" fmla="*/ 0 w 182"/>
                <a:gd name="T55" fmla="*/ 0 h 321"/>
                <a:gd name="T56" fmla="*/ 0 w 182"/>
                <a:gd name="T57" fmla="*/ 0 h 321"/>
                <a:gd name="T58" fmla="*/ 0 w 182"/>
                <a:gd name="T59" fmla="*/ 0 h 321"/>
                <a:gd name="T60" fmla="*/ 0 w 182"/>
                <a:gd name="T61" fmla="*/ 0 h 321"/>
                <a:gd name="T62" fmla="*/ 0 w 182"/>
                <a:gd name="T63" fmla="*/ 0 h 321"/>
                <a:gd name="T64" fmla="*/ 0 w 182"/>
                <a:gd name="T65" fmla="*/ 0 h 32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82"/>
                <a:gd name="T100" fmla="*/ 0 h 321"/>
                <a:gd name="T101" fmla="*/ 182 w 182"/>
                <a:gd name="T102" fmla="*/ 321 h 321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82" h="321">
                  <a:moveTo>
                    <a:pt x="2" y="30"/>
                  </a:moveTo>
                  <a:lnTo>
                    <a:pt x="6" y="24"/>
                  </a:lnTo>
                  <a:lnTo>
                    <a:pt x="15" y="15"/>
                  </a:lnTo>
                  <a:lnTo>
                    <a:pt x="23" y="3"/>
                  </a:lnTo>
                  <a:lnTo>
                    <a:pt x="32" y="0"/>
                  </a:lnTo>
                  <a:lnTo>
                    <a:pt x="29" y="9"/>
                  </a:lnTo>
                  <a:lnTo>
                    <a:pt x="30" y="19"/>
                  </a:lnTo>
                  <a:lnTo>
                    <a:pt x="30" y="28"/>
                  </a:lnTo>
                  <a:lnTo>
                    <a:pt x="32" y="41"/>
                  </a:lnTo>
                  <a:lnTo>
                    <a:pt x="36" y="51"/>
                  </a:lnTo>
                  <a:lnTo>
                    <a:pt x="40" y="60"/>
                  </a:lnTo>
                  <a:lnTo>
                    <a:pt x="44" y="70"/>
                  </a:lnTo>
                  <a:lnTo>
                    <a:pt x="51" y="81"/>
                  </a:lnTo>
                  <a:lnTo>
                    <a:pt x="57" y="89"/>
                  </a:lnTo>
                  <a:lnTo>
                    <a:pt x="63" y="96"/>
                  </a:lnTo>
                  <a:lnTo>
                    <a:pt x="70" y="104"/>
                  </a:lnTo>
                  <a:lnTo>
                    <a:pt x="78" y="112"/>
                  </a:lnTo>
                  <a:lnTo>
                    <a:pt x="86" y="117"/>
                  </a:lnTo>
                  <a:lnTo>
                    <a:pt x="93" y="123"/>
                  </a:lnTo>
                  <a:lnTo>
                    <a:pt x="103" y="125"/>
                  </a:lnTo>
                  <a:lnTo>
                    <a:pt x="112" y="131"/>
                  </a:lnTo>
                  <a:lnTo>
                    <a:pt x="122" y="138"/>
                  </a:lnTo>
                  <a:lnTo>
                    <a:pt x="131" y="146"/>
                  </a:lnTo>
                  <a:lnTo>
                    <a:pt x="141" y="155"/>
                  </a:lnTo>
                  <a:lnTo>
                    <a:pt x="150" y="167"/>
                  </a:lnTo>
                  <a:lnTo>
                    <a:pt x="156" y="176"/>
                  </a:lnTo>
                  <a:lnTo>
                    <a:pt x="163" y="190"/>
                  </a:lnTo>
                  <a:lnTo>
                    <a:pt x="169" y="201"/>
                  </a:lnTo>
                  <a:lnTo>
                    <a:pt x="173" y="214"/>
                  </a:lnTo>
                  <a:lnTo>
                    <a:pt x="177" y="228"/>
                  </a:lnTo>
                  <a:lnTo>
                    <a:pt x="179" y="239"/>
                  </a:lnTo>
                  <a:lnTo>
                    <a:pt x="181" y="252"/>
                  </a:lnTo>
                  <a:lnTo>
                    <a:pt x="182" y="266"/>
                  </a:lnTo>
                  <a:lnTo>
                    <a:pt x="182" y="279"/>
                  </a:lnTo>
                  <a:lnTo>
                    <a:pt x="181" y="294"/>
                  </a:lnTo>
                  <a:lnTo>
                    <a:pt x="179" y="306"/>
                  </a:lnTo>
                  <a:lnTo>
                    <a:pt x="177" y="321"/>
                  </a:lnTo>
                  <a:lnTo>
                    <a:pt x="169" y="321"/>
                  </a:lnTo>
                  <a:lnTo>
                    <a:pt x="160" y="321"/>
                  </a:lnTo>
                  <a:lnTo>
                    <a:pt x="160" y="304"/>
                  </a:lnTo>
                  <a:lnTo>
                    <a:pt x="162" y="288"/>
                  </a:lnTo>
                  <a:lnTo>
                    <a:pt x="160" y="275"/>
                  </a:lnTo>
                  <a:lnTo>
                    <a:pt x="160" y="260"/>
                  </a:lnTo>
                  <a:lnTo>
                    <a:pt x="156" y="243"/>
                  </a:lnTo>
                  <a:lnTo>
                    <a:pt x="154" y="228"/>
                  </a:lnTo>
                  <a:lnTo>
                    <a:pt x="148" y="214"/>
                  </a:lnTo>
                  <a:lnTo>
                    <a:pt x="143" y="201"/>
                  </a:lnTo>
                  <a:lnTo>
                    <a:pt x="135" y="188"/>
                  </a:lnTo>
                  <a:lnTo>
                    <a:pt x="125" y="176"/>
                  </a:lnTo>
                  <a:lnTo>
                    <a:pt x="116" y="163"/>
                  </a:lnTo>
                  <a:lnTo>
                    <a:pt x="106" y="155"/>
                  </a:lnTo>
                  <a:lnTo>
                    <a:pt x="93" y="146"/>
                  </a:lnTo>
                  <a:lnTo>
                    <a:pt x="82" y="138"/>
                  </a:lnTo>
                  <a:lnTo>
                    <a:pt x="67" y="134"/>
                  </a:lnTo>
                  <a:lnTo>
                    <a:pt x="53" y="133"/>
                  </a:lnTo>
                  <a:lnTo>
                    <a:pt x="38" y="123"/>
                  </a:lnTo>
                  <a:lnTo>
                    <a:pt x="29" y="112"/>
                  </a:lnTo>
                  <a:lnTo>
                    <a:pt x="17" y="98"/>
                  </a:lnTo>
                  <a:lnTo>
                    <a:pt x="10" y="87"/>
                  </a:lnTo>
                  <a:lnTo>
                    <a:pt x="6" y="77"/>
                  </a:lnTo>
                  <a:lnTo>
                    <a:pt x="4" y="72"/>
                  </a:lnTo>
                  <a:lnTo>
                    <a:pt x="0" y="64"/>
                  </a:lnTo>
                  <a:lnTo>
                    <a:pt x="0" y="57"/>
                  </a:lnTo>
                  <a:lnTo>
                    <a:pt x="0" y="41"/>
                  </a:lnTo>
                  <a:lnTo>
                    <a:pt x="2" y="3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15" name="Freeform 13">
              <a:extLst>
                <a:ext uri="{FF2B5EF4-FFF2-40B4-BE49-F238E27FC236}">
                  <a16:creationId xmlns:a16="http://schemas.microsoft.com/office/drawing/2014/main" id="{300C2167-F986-B7E4-8D95-7C02DF00C3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2" y="1015"/>
              <a:ext cx="53" cy="63"/>
            </a:xfrm>
            <a:custGeom>
              <a:avLst/>
              <a:gdLst>
                <a:gd name="T0" fmla="*/ 0 w 173"/>
                <a:gd name="T1" fmla="*/ 0 h 224"/>
                <a:gd name="T2" fmla="*/ 0 w 173"/>
                <a:gd name="T3" fmla="*/ 0 h 224"/>
                <a:gd name="T4" fmla="*/ 0 w 173"/>
                <a:gd name="T5" fmla="*/ 0 h 224"/>
                <a:gd name="T6" fmla="*/ 0 w 173"/>
                <a:gd name="T7" fmla="*/ 0 h 224"/>
                <a:gd name="T8" fmla="*/ 0 w 173"/>
                <a:gd name="T9" fmla="*/ 0 h 224"/>
                <a:gd name="T10" fmla="*/ 0 w 173"/>
                <a:gd name="T11" fmla="*/ 0 h 224"/>
                <a:gd name="T12" fmla="*/ 0 w 173"/>
                <a:gd name="T13" fmla="*/ 0 h 224"/>
                <a:gd name="T14" fmla="*/ 0 w 173"/>
                <a:gd name="T15" fmla="*/ 0 h 224"/>
                <a:gd name="T16" fmla="*/ 0 w 173"/>
                <a:gd name="T17" fmla="*/ 0 h 224"/>
                <a:gd name="T18" fmla="*/ 0 w 173"/>
                <a:gd name="T19" fmla="*/ 0 h 224"/>
                <a:gd name="T20" fmla="*/ 0 w 173"/>
                <a:gd name="T21" fmla="*/ 0 h 224"/>
                <a:gd name="T22" fmla="*/ 0 w 173"/>
                <a:gd name="T23" fmla="*/ 0 h 224"/>
                <a:gd name="T24" fmla="*/ 0 w 173"/>
                <a:gd name="T25" fmla="*/ 0 h 224"/>
                <a:gd name="T26" fmla="*/ 0 w 173"/>
                <a:gd name="T27" fmla="*/ 0 h 224"/>
                <a:gd name="T28" fmla="*/ 0 w 173"/>
                <a:gd name="T29" fmla="*/ 0 h 224"/>
                <a:gd name="T30" fmla="*/ 0 w 173"/>
                <a:gd name="T31" fmla="*/ 0 h 224"/>
                <a:gd name="T32" fmla="*/ 0 w 173"/>
                <a:gd name="T33" fmla="*/ 0 h 224"/>
                <a:gd name="T34" fmla="*/ 0 w 173"/>
                <a:gd name="T35" fmla="*/ 0 h 224"/>
                <a:gd name="T36" fmla="*/ 0 w 173"/>
                <a:gd name="T37" fmla="*/ 0 h 224"/>
                <a:gd name="T38" fmla="*/ 0 w 173"/>
                <a:gd name="T39" fmla="*/ 0 h 224"/>
                <a:gd name="T40" fmla="*/ 0 w 173"/>
                <a:gd name="T41" fmla="*/ 0 h 224"/>
                <a:gd name="T42" fmla="*/ 0 w 173"/>
                <a:gd name="T43" fmla="*/ 0 h 224"/>
                <a:gd name="T44" fmla="*/ 0 w 173"/>
                <a:gd name="T45" fmla="*/ 0 h 224"/>
                <a:gd name="T46" fmla="*/ 0 w 173"/>
                <a:gd name="T47" fmla="*/ 0 h 224"/>
                <a:gd name="T48" fmla="*/ 0 w 173"/>
                <a:gd name="T49" fmla="*/ 0 h 224"/>
                <a:gd name="T50" fmla="*/ 0 w 173"/>
                <a:gd name="T51" fmla="*/ 0 h 224"/>
                <a:gd name="T52" fmla="*/ 0 w 173"/>
                <a:gd name="T53" fmla="*/ 0 h 224"/>
                <a:gd name="T54" fmla="*/ 0 w 173"/>
                <a:gd name="T55" fmla="*/ 0 h 224"/>
                <a:gd name="T56" fmla="*/ 0 w 173"/>
                <a:gd name="T57" fmla="*/ 0 h 224"/>
                <a:gd name="T58" fmla="*/ 0 w 173"/>
                <a:gd name="T59" fmla="*/ 0 h 224"/>
                <a:gd name="T60" fmla="*/ 0 w 173"/>
                <a:gd name="T61" fmla="*/ 0 h 224"/>
                <a:gd name="T62" fmla="*/ 0 w 173"/>
                <a:gd name="T63" fmla="*/ 0 h 224"/>
                <a:gd name="T64" fmla="*/ 0 w 173"/>
                <a:gd name="T65" fmla="*/ 0 h 224"/>
                <a:gd name="T66" fmla="*/ 0 w 173"/>
                <a:gd name="T67" fmla="*/ 0 h 224"/>
                <a:gd name="T68" fmla="*/ 0 w 173"/>
                <a:gd name="T69" fmla="*/ 0 h 224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73"/>
                <a:gd name="T106" fmla="*/ 0 h 224"/>
                <a:gd name="T107" fmla="*/ 173 w 173"/>
                <a:gd name="T108" fmla="*/ 224 h 224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73" h="224">
                  <a:moveTo>
                    <a:pt x="63" y="4"/>
                  </a:moveTo>
                  <a:lnTo>
                    <a:pt x="82" y="0"/>
                  </a:lnTo>
                  <a:lnTo>
                    <a:pt x="99" y="2"/>
                  </a:lnTo>
                  <a:lnTo>
                    <a:pt x="114" y="6"/>
                  </a:lnTo>
                  <a:lnTo>
                    <a:pt x="129" y="15"/>
                  </a:lnTo>
                  <a:lnTo>
                    <a:pt x="139" y="25"/>
                  </a:lnTo>
                  <a:lnTo>
                    <a:pt x="150" y="38"/>
                  </a:lnTo>
                  <a:lnTo>
                    <a:pt x="158" y="53"/>
                  </a:lnTo>
                  <a:lnTo>
                    <a:pt x="165" y="70"/>
                  </a:lnTo>
                  <a:lnTo>
                    <a:pt x="169" y="86"/>
                  </a:lnTo>
                  <a:lnTo>
                    <a:pt x="173" y="105"/>
                  </a:lnTo>
                  <a:lnTo>
                    <a:pt x="171" y="124"/>
                  </a:lnTo>
                  <a:lnTo>
                    <a:pt x="171" y="141"/>
                  </a:lnTo>
                  <a:lnTo>
                    <a:pt x="167" y="158"/>
                  </a:lnTo>
                  <a:lnTo>
                    <a:pt x="162" y="175"/>
                  </a:lnTo>
                  <a:lnTo>
                    <a:pt x="152" y="188"/>
                  </a:lnTo>
                  <a:lnTo>
                    <a:pt x="143" y="202"/>
                  </a:lnTo>
                  <a:lnTo>
                    <a:pt x="135" y="205"/>
                  </a:lnTo>
                  <a:lnTo>
                    <a:pt x="127" y="213"/>
                  </a:lnTo>
                  <a:lnTo>
                    <a:pt x="120" y="219"/>
                  </a:lnTo>
                  <a:lnTo>
                    <a:pt x="114" y="224"/>
                  </a:lnTo>
                  <a:lnTo>
                    <a:pt x="114" y="213"/>
                  </a:lnTo>
                  <a:lnTo>
                    <a:pt x="116" y="205"/>
                  </a:lnTo>
                  <a:lnTo>
                    <a:pt x="118" y="198"/>
                  </a:lnTo>
                  <a:lnTo>
                    <a:pt x="122" y="188"/>
                  </a:lnTo>
                  <a:lnTo>
                    <a:pt x="129" y="175"/>
                  </a:lnTo>
                  <a:lnTo>
                    <a:pt x="141" y="162"/>
                  </a:lnTo>
                  <a:lnTo>
                    <a:pt x="143" y="152"/>
                  </a:lnTo>
                  <a:lnTo>
                    <a:pt x="148" y="145"/>
                  </a:lnTo>
                  <a:lnTo>
                    <a:pt x="150" y="137"/>
                  </a:lnTo>
                  <a:lnTo>
                    <a:pt x="154" y="129"/>
                  </a:lnTo>
                  <a:lnTo>
                    <a:pt x="154" y="120"/>
                  </a:lnTo>
                  <a:lnTo>
                    <a:pt x="154" y="112"/>
                  </a:lnTo>
                  <a:lnTo>
                    <a:pt x="152" y="103"/>
                  </a:lnTo>
                  <a:lnTo>
                    <a:pt x="148" y="95"/>
                  </a:lnTo>
                  <a:lnTo>
                    <a:pt x="148" y="86"/>
                  </a:lnTo>
                  <a:lnTo>
                    <a:pt x="146" y="76"/>
                  </a:lnTo>
                  <a:lnTo>
                    <a:pt x="143" y="69"/>
                  </a:lnTo>
                  <a:lnTo>
                    <a:pt x="139" y="61"/>
                  </a:lnTo>
                  <a:lnTo>
                    <a:pt x="129" y="48"/>
                  </a:lnTo>
                  <a:lnTo>
                    <a:pt x="120" y="40"/>
                  </a:lnTo>
                  <a:lnTo>
                    <a:pt x="105" y="34"/>
                  </a:lnTo>
                  <a:lnTo>
                    <a:pt x="91" y="36"/>
                  </a:lnTo>
                  <a:lnTo>
                    <a:pt x="82" y="40"/>
                  </a:lnTo>
                  <a:lnTo>
                    <a:pt x="76" y="46"/>
                  </a:lnTo>
                  <a:lnTo>
                    <a:pt x="69" y="53"/>
                  </a:lnTo>
                  <a:lnTo>
                    <a:pt x="63" y="67"/>
                  </a:lnTo>
                  <a:lnTo>
                    <a:pt x="59" y="72"/>
                  </a:lnTo>
                  <a:lnTo>
                    <a:pt x="51" y="82"/>
                  </a:lnTo>
                  <a:lnTo>
                    <a:pt x="46" y="86"/>
                  </a:lnTo>
                  <a:lnTo>
                    <a:pt x="40" y="91"/>
                  </a:lnTo>
                  <a:lnTo>
                    <a:pt x="30" y="95"/>
                  </a:lnTo>
                  <a:lnTo>
                    <a:pt x="25" y="99"/>
                  </a:lnTo>
                  <a:lnTo>
                    <a:pt x="13" y="91"/>
                  </a:lnTo>
                  <a:lnTo>
                    <a:pt x="6" y="86"/>
                  </a:lnTo>
                  <a:lnTo>
                    <a:pt x="0" y="74"/>
                  </a:lnTo>
                  <a:lnTo>
                    <a:pt x="0" y="65"/>
                  </a:lnTo>
                  <a:lnTo>
                    <a:pt x="0" y="53"/>
                  </a:lnTo>
                  <a:lnTo>
                    <a:pt x="2" y="44"/>
                  </a:lnTo>
                  <a:lnTo>
                    <a:pt x="4" y="36"/>
                  </a:lnTo>
                  <a:lnTo>
                    <a:pt x="4" y="34"/>
                  </a:lnTo>
                  <a:lnTo>
                    <a:pt x="8" y="25"/>
                  </a:lnTo>
                  <a:lnTo>
                    <a:pt x="13" y="21"/>
                  </a:lnTo>
                  <a:lnTo>
                    <a:pt x="23" y="15"/>
                  </a:lnTo>
                  <a:lnTo>
                    <a:pt x="30" y="15"/>
                  </a:lnTo>
                  <a:lnTo>
                    <a:pt x="40" y="12"/>
                  </a:lnTo>
                  <a:lnTo>
                    <a:pt x="50" y="10"/>
                  </a:lnTo>
                  <a:lnTo>
                    <a:pt x="55" y="6"/>
                  </a:lnTo>
                  <a:lnTo>
                    <a:pt x="63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16" name="Freeform 14">
              <a:extLst>
                <a:ext uri="{FF2B5EF4-FFF2-40B4-BE49-F238E27FC236}">
                  <a16:creationId xmlns:a16="http://schemas.microsoft.com/office/drawing/2014/main" id="{FAEA91CC-BA37-781D-2231-FEC2E1F879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5" y="974"/>
              <a:ext cx="25" cy="37"/>
            </a:xfrm>
            <a:custGeom>
              <a:avLst/>
              <a:gdLst>
                <a:gd name="T0" fmla="*/ 0 w 82"/>
                <a:gd name="T1" fmla="*/ 0 h 131"/>
                <a:gd name="T2" fmla="*/ 0 w 82"/>
                <a:gd name="T3" fmla="*/ 0 h 131"/>
                <a:gd name="T4" fmla="*/ 0 w 82"/>
                <a:gd name="T5" fmla="*/ 0 h 131"/>
                <a:gd name="T6" fmla="*/ 0 w 82"/>
                <a:gd name="T7" fmla="*/ 0 h 131"/>
                <a:gd name="T8" fmla="*/ 0 w 82"/>
                <a:gd name="T9" fmla="*/ 0 h 131"/>
                <a:gd name="T10" fmla="*/ 0 w 82"/>
                <a:gd name="T11" fmla="*/ 0 h 131"/>
                <a:gd name="T12" fmla="*/ 0 w 82"/>
                <a:gd name="T13" fmla="*/ 0 h 131"/>
                <a:gd name="T14" fmla="*/ 0 w 82"/>
                <a:gd name="T15" fmla="*/ 0 h 131"/>
                <a:gd name="T16" fmla="*/ 0 w 82"/>
                <a:gd name="T17" fmla="*/ 0 h 131"/>
                <a:gd name="T18" fmla="*/ 0 w 82"/>
                <a:gd name="T19" fmla="*/ 0 h 131"/>
                <a:gd name="T20" fmla="*/ 0 w 82"/>
                <a:gd name="T21" fmla="*/ 0 h 131"/>
                <a:gd name="T22" fmla="*/ 0 w 82"/>
                <a:gd name="T23" fmla="*/ 0 h 131"/>
                <a:gd name="T24" fmla="*/ 0 w 82"/>
                <a:gd name="T25" fmla="*/ 0 h 131"/>
                <a:gd name="T26" fmla="*/ 0 w 82"/>
                <a:gd name="T27" fmla="*/ 0 h 131"/>
                <a:gd name="T28" fmla="*/ 0 w 82"/>
                <a:gd name="T29" fmla="*/ 0 h 131"/>
                <a:gd name="T30" fmla="*/ 0 w 82"/>
                <a:gd name="T31" fmla="*/ 0 h 131"/>
                <a:gd name="T32" fmla="*/ 0 w 82"/>
                <a:gd name="T33" fmla="*/ 0 h 131"/>
                <a:gd name="T34" fmla="*/ 0 w 82"/>
                <a:gd name="T35" fmla="*/ 0 h 131"/>
                <a:gd name="T36" fmla="*/ 0 w 82"/>
                <a:gd name="T37" fmla="*/ 0 h 131"/>
                <a:gd name="T38" fmla="*/ 0 w 82"/>
                <a:gd name="T39" fmla="*/ 0 h 131"/>
                <a:gd name="T40" fmla="*/ 0 w 82"/>
                <a:gd name="T41" fmla="*/ 0 h 131"/>
                <a:gd name="T42" fmla="*/ 0 w 82"/>
                <a:gd name="T43" fmla="*/ 0 h 131"/>
                <a:gd name="T44" fmla="*/ 0 w 82"/>
                <a:gd name="T45" fmla="*/ 0 h 131"/>
                <a:gd name="T46" fmla="*/ 0 w 82"/>
                <a:gd name="T47" fmla="*/ 0 h 131"/>
                <a:gd name="T48" fmla="*/ 0 w 82"/>
                <a:gd name="T49" fmla="*/ 0 h 131"/>
                <a:gd name="T50" fmla="*/ 0 w 82"/>
                <a:gd name="T51" fmla="*/ 0 h 131"/>
                <a:gd name="T52" fmla="*/ 0 w 82"/>
                <a:gd name="T53" fmla="*/ 0 h 131"/>
                <a:gd name="T54" fmla="*/ 0 w 82"/>
                <a:gd name="T55" fmla="*/ 0 h 131"/>
                <a:gd name="T56" fmla="*/ 0 w 82"/>
                <a:gd name="T57" fmla="*/ 0 h 131"/>
                <a:gd name="T58" fmla="*/ 0 w 82"/>
                <a:gd name="T59" fmla="*/ 0 h 131"/>
                <a:gd name="T60" fmla="*/ 0 w 82"/>
                <a:gd name="T61" fmla="*/ 0 h 131"/>
                <a:gd name="T62" fmla="*/ 0 w 82"/>
                <a:gd name="T63" fmla="*/ 0 h 131"/>
                <a:gd name="T64" fmla="*/ 0 w 82"/>
                <a:gd name="T65" fmla="*/ 0 h 131"/>
                <a:gd name="T66" fmla="*/ 0 w 82"/>
                <a:gd name="T67" fmla="*/ 0 h 131"/>
                <a:gd name="T68" fmla="*/ 0 w 82"/>
                <a:gd name="T69" fmla="*/ 0 h 131"/>
                <a:gd name="T70" fmla="*/ 0 w 82"/>
                <a:gd name="T71" fmla="*/ 0 h 131"/>
                <a:gd name="T72" fmla="*/ 0 w 82"/>
                <a:gd name="T73" fmla="*/ 0 h 131"/>
                <a:gd name="T74" fmla="*/ 0 w 82"/>
                <a:gd name="T75" fmla="*/ 0 h 131"/>
                <a:gd name="T76" fmla="*/ 0 w 82"/>
                <a:gd name="T77" fmla="*/ 0 h 131"/>
                <a:gd name="T78" fmla="*/ 0 w 82"/>
                <a:gd name="T79" fmla="*/ 0 h 131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82"/>
                <a:gd name="T121" fmla="*/ 0 h 131"/>
                <a:gd name="T122" fmla="*/ 82 w 82"/>
                <a:gd name="T123" fmla="*/ 131 h 131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82" h="131">
                  <a:moveTo>
                    <a:pt x="6" y="0"/>
                  </a:moveTo>
                  <a:lnTo>
                    <a:pt x="8" y="0"/>
                  </a:lnTo>
                  <a:lnTo>
                    <a:pt x="12" y="0"/>
                  </a:lnTo>
                  <a:lnTo>
                    <a:pt x="17" y="0"/>
                  </a:lnTo>
                  <a:lnTo>
                    <a:pt x="23" y="0"/>
                  </a:lnTo>
                  <a:lnTo>
                    <a:pt x="19" y="7"/>
                  </a:lnTo>
                  <a:lnTo>
                    <a:pt x="19" y="17"/>
                  </a:lnTo>
                  <a:lnTo>
                    <a:pt x="19" y="25"/>
                  </a:lnTo>
                  <a:lnTo>
                    <a:pt x="19" y="34"/>
                  </a:lnTo>
                  <a:lnTo>
                    <a:pt x="19" y="42"/>
                  </a:lnTo>
                  <a:lnTo>
                    <a:pt x="23" y="51"/>
                  </a:lnTo>
                  <a:lnTo>
                    <a:pt x="27" y="59"/>
                  </a:lnTo>
                  <a:lnTo>
                    <a:pt x="31" y="68"/>
                  </a:lnTo>
                  <a:lnTo>
                    <a:pt x="35" y="74"/>
                  </a:lnTo>
                  <a:lnTo>
                    <a:pt x="38" y="83"/>
                  </a:lnTo>
                  <a:lnTo>
                    <a:pt x="44" y="89"/>
                  </a:lnTo>
                  <a:lnTo>
                    <a:pt x="52" y="97"/>
                  </a:lnTo>
                  <a:lnTo>
                    <a:pt x="57" y="102"/>
                  </a:lnTo>
                  <a:lnTo>
                    <a:pt x="65" y="110"/>
                  </a:lnTo>
                  <a:lnTo>
                    <a:pt x="73" y="116"/>
                  </a:lnTo>
                  <a:lnTo>
                    <a:pt x="82" y="121"/>
                  </a:lnTo>
                  <a:lnTo>
                    <a:pt x="75" y="125"/>
                  </a:lnTo>
                  <a:lnTo>
                    <a:pt x="67" y="131"/>
                  </a:lnTo>
                  <a:lnTo>
                    <a:pt x="55" y="127"/>
                  </a:lnTo>
                  <a:lnTo>
                    <a:pt x="46" y="123"/>
                  </a:lnTo>
                  <a:lnTo>
                    <a:pt x="36" y="118"/>
                  </a:lnTo>
                  <a:lnTo>
                    <a:pt x="29" y="112"/>
                  </a:lnTo>
                  <a:lnTo>
                    <a:pt x="21" y="102"/>
                  </a:lnTo>
                  <a:lnTo>
                    <a:pt x="16" y="97"/>
                  </a:lnTo>
                  <a:lnTo>
                    <a:pt x="10" y="87"/>
                  </a:lnTo>
                  <a:lnTo>
                    <a:pt x="8" y="80"/>
                  </a:lnTo>
                  <a:lnTo>
                    <a:pt x="4" y="68"/>
                  </a:lnTo>
                  <a:lnTo>
                    <a:pt x="0" y="59"/>
                  </a:lnTo>
                  <a:lnTo>
                    <a:pt x="0" y="47"/>
                  </a:lnTo>
                  <a:lnTo>
                    <a:pt x="0" y="38"/>
                  </a:lnTo>
                  <a:lnTo>
                    <a:pt x="0" y="28"/>
                  </a:lnTo>
                  <a:lnTo>
                    <a:pt x="0" y="19"/>
                  </a:lnTo>
                  <a:lnTo>
                    <a:pt x="2" y="7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17" name="Freeform 15">
              <a:extLst>
                <a:ext uri="{FF2B5EF4-FFF2-40B4-BE49-F238E27FC236}">
                  <a16:creationId xmlns:a16="http://schemas.microsoft.com/office/drawing/2014/main" id="{B2545A4A-5A00-5AA3-A897-E1E392B5FA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7" y="1044"/>
              <a:ext cx="37" cy="67"/>
            </a:xfrm>
            <a:custGeom>
              <a:avLst/>
              <a:gdLst>
                <a:gd name="T0" fmla="*/ 0 w 122"/>
                <a:gd name="T1" fmla="*/ 0 h 236"/>
                <a:gd name="T2" fmla="*/ 0 w 122"/>
                <a:gd name="T3" fmla="*/ 0 h 236"/>
                <a:gd name="T4" fmla="*/ 0 w 122"/>
                <a:gd name="T5" fmla="*/ 0 h 236"/>
                <a:gd name="T6" fmla="*/ 0 w 122"/>
                <a:gd name="T7" fmla="*/ 0 h 236"/>
                <a:gd name="T8" fmla="*/ 0 w 122"/>
                <a:gd name="T9" fmla="*/ 0 h 236"/>
                <a:gd name="T10" fmla="*/ 0 w 122"/>
                <a:gd name="T11" fmla="*/ 0 h 236"/>
                <a:gd name="T12" fmla="*/ 0 w 122"/>
                <a:gd name="T13" fmla="*/ 0 h 236"/>
                <a:gd name="T14" fmla="*/ 0 w 122"/>
                <a:gd name="T15" fmla="*/ 0 h 236"/>
                <a:gd name="T16" fmla="*/ 0 w 122"/>
                <a:gd name="T17" fmla="*/ 0 h 236"/>
                <a:gd name="T18" fmla="*/ 0 w 122"/>
                <a:gd name="T19" fmla="*/ 0 h 236"/>
                <a:gd name="T20" fmla="*/ 0 w 122"/>
                <a:gd name="T21" fmla="*/ 0 h 236"/>
                <a:gd name="T22" fmla="*/ 0 w 122"/>
                <a:gd name="T23" fmla="*/ 0 h 236"/>
                <a:gd name="T24" fmla="*/ 0 w 122"/>
                <a:gd name="T25" fmla="*/ 0 h 236"/>
                <a:gd name="T26" fmla="*/ 0 w 122"/>
                <a:gd name="T27" fmla="*/ 0 h 236"/>
                <a:gd name="T28" fmla="*/ 0 w 122"/>
                <a:gd name="T29" fmla="*/ 0 h 236"/>
                <a:gd name="T30" fmla="*/ 0 w 122"/>
                <a:gd name="T31" fmla="*/ 0 h 236"/>
                <a:gd name="T32" fmla="*/ 0 w 122"/>
                <a:gd name="T33" fmla="*/ 0 h 236"/>
                <a:gd name="T34" fmla="*/ 0 w 122"/>
                <a:gd name="T35" fmla="*/ 0 h 236"/>
                <a:gd name="T36" fmla="*/ 0 w 122"/>
                <a:gd name="T37" fmla="*/ 0 h 236"/>
                <a:gd name="T38" fmla="*/ 0 w 122"/>
                <a:gd name="T39" fmla="*/ 0 h 236"/>
                <a:gd name="T40" fmla="*/ 0 w 122"/>
                <a:gd name="T41" fmla="*/ 0 h 236"/>
                <a:gd name="T42" fmla="*/ 0 w 122"/>
                <a:gd name="T43" fmla="*/ 0 h 236"/>
                <a:gd name="T44" fmla="*/ 0 w 122"/>
                <a:gd name="T45" fmla="*/ 0 h 236"/>
                <a:gd name="T46" fmla="*/ 0 w 122"/>
                <a:gd name="T47" fmla="*/ 0 h 236"/>
                <a:gd name="T48" fmla="*/ 0 w 122"/>
                <a:gd name="T49" fmla="*/ 0 h 236"/>
                <a:gd name="T50" fmla="*/ 0 w 122"/>
                <a:gd name="T51" fmla="*/ 0 h 236"/>
                <a:gd name="T52" fmla="*/ 0 w 122"/>
                <a:gd name="T53" fmla="*/ 0 h 236"/>
                <a:gd name="T54" fmla="*/ 0 w 122"/>
                <a:gd name="T55" fmla="*/ 0 h 236"/>
                <a:gd name="T56" fmla="*/ 0 w 122"/>
                <a:gd name="T57" fmla="*/ 0 h 236"/>
                <a:gd name="T58" fmla="*/ 0 w 122"/>
                <a:gd name="T59" fmla="*/ 0 h 236"/>
                <a:gd name="T60" fmla="*/ 0 w 122"/>
                <a:gd name="T61" fmla="*/ 0 h 236"/>
                <a:gd name="T62" fmla="*/ 0 w 122"/>
                <a:gd name="T63" fmla="*/ 0 h 236"/>
                <a:gd name="T64" fmla="*/ 0 w 122"/>
                <a:gd name="T65" fmla="*/ 0 h 236"/>
                <a:gd name="T66" fmla="*/ 0 w 122"/>
                <a:gd name="T67" fmla="*/ 0 h 236"/>
                <a:gd name="T68" fmla="*/ 0 w 122"/>
                <a:gd name="T69" fmla="*/ 0 h 236"/>
                <a:gd name="T70" fmla="*/ 0 w 122"/>
                <a:gd name="T71" fmla="*/ 0 h 236"/>
                <a:gd name="T72" fmla="*/ 0 w 122"/>
                <a:gd name="T73" fmla="*/ 0 h 236"/>
                <a:gd name="T74" fmla="*/ 0 w 122"/>
                <a:gd name="T75" fmla="*/ 0 h 236"/>
                <a:gd name="T76" fmla="*/ 0 w 122"/>
                <a:gd name="T77" fmla="*/ 0 h 236"/>
                <a:gd name="T78" fmla="*/ 0 w 122"/>
                <a:gd name="T79" fmla="*/ 0 h 236"/>
                <a:gd name="T80" fmla="*/ 0 w 122"/>
                <a:gd name="T81" fmla="*/ 0 h 236"/>
                <a:gd name="T82" fmla="*/ 0 w 122"/>
                <a:gd name="T83" fmla="*/ 0 h 236"/>
                <a:gd name="T84" fmla="*/ 0 w 122"/>
                <a:gd name="T85" fmla="*/ 0 h 236"/>
                <a:gd name="T86" fmla="*/ 0 w 122"/>
                <a:gd name="T87" fmla="*/ 0 h 236"/>
                <a:gd name="T88" fmla="*/ 0 w 122"/>
                <a:gd name="T89" fmla="*/ 0 h 236"/>
                <a:gd name="T90" fmla="*/ 0 w 122"/>
                <a:gd name="T91" fmla="*/ 0 h 236"/>
                <a:gd name="T92" fmla="*/ 0 w 122"/>
                <a:gd name="T93" fmla="*/ 0 h 236"/>
                <a:gd name="T94" fmla="*/ 0 w 122"/>
                <a:gd name="T95" fmla="*/ 0 h 236"/>
                <a:gd name="T96" fmla="*/ 0 w 122"/>
                <a:gd name="T97" fmla="*/ 0 h 236"/>
                <a:gd name="T98" fmla="*/ 0 w 122"/>
                <a:gd name="T99" fmla="*/ 0 h 236"/>
                <a:gd name="T100" fmla="*/ 0 w 122"/>
                <a:gd name="T101" fmla="*/ 0 h 236"/>
                <a:gd name="T102" fmla="*/ 0 w 122"/>
                <a:gd name="T103" fmla="*/ 0 h 236"/>
                <a:gd name="T104" fmla="*/ 0 w 122"/>
                <a:gd name="T105" fmla="*/ 0 h 236"/>
                <a:gd name="T106" fmla="*/ 0 w 122"/>
                <a:gd name="T107" fmla="*/ 0 h 2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122"/>
                <a:gd name="T163" fmla="*/ 0 h 236"/>
                <a:gd name="T164" fmla="*/ 122 w 122"/>
                <a:gd name="T165" fmla="*/ 236 h 2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122" h="236">
                  <a:moveTo>
                    <a:pt x="78" y="0"/>
                  </a:moveTo>
                  <a:lnTo>
                    <a:pt x="89" y="0"/>
                  </a:lnTo>
                  <a:lnTo>
                    <a:pt x="99" y="2"/>
                  </a:lnTo>
                  <a:lnTo>
                    <a:pt x="105" y="4"/>
                  </a:lnTo>
                  <a:lnTo>
                    <a:pt x="112" y="13"/>
                  </a:lnTo>
                  <a:lnTo>
                    <a:pt x="114" y="19"/>
                  </a:lnTo>
                  <a:lnTo>
                    <a:pt x="118" y="28"/>
                  </a:lnTo>
                  <a:lnTo>
                    <a:pt x="120" y="38"/>
                  </a:lnTo>
                  <a:lnTo>
                    <a:pt x="122" y="49"/>
                  </a:lnTo>
                  <a:lnTo>
                    <a:pt x="118" y="61"/>
                  </a:lnTo>
                  <a:lnTo>
                    <a:pt x="116" y="72"/>
                  </a:lnTo>
                  <a:lnTo>
                    <a:pt x="112" y="84"/>
                  </a:lnTo>
                  <a:lnTo>
                    <a:pt x="108" y="95"/>
                  </a:lnTo>
                  <a:lnTo>
                    <a:pt x="103" y="104"/>
                  </a:lnTo>
                  <a:lnTo>
                    <a:pt x="97" y="114"/>
                  </a:lnTo>
                  <a:lnTo>
                    <a:pt x="89" y="122"/>
                  </a:lnTo>
                  <a:lnTo>
                    <a:pt x="84" y="129"/>
                  </a:lnTo>
                  <a:lnTo>
                    <a:pt x="72" y="139"/>
                  </a:lnTo>
                  <a:lnTo>
                    <a:pt x="59" y="152"/>
                  </a:lnTo>
                  <a:lnTo>
                    <a:pt x="47" y="163"/>
                  </a:lnTo>
                  <a:lnTo>
                    <a:pt x="40" y="177"/>
                  </a:lnTo>
                  <a:lnTo>
                    <a:pt x="32" y="190"/>
                  </a:lnTo>
                  <a:lnTo>
                    <a:pt x="27" y="205"/>
                  </a:lnTo>
                  <a:lnTo>
                    <a:pt x="25" y="213"/>
                  </a:lnTo>
                  <a:lnTo>
                    <a:pt x="23" y="220"/>
                  </a:lnTo>
                  <a:lnTo>
                    <a:pt x="23" y="228"/>
                  </a:lnTo>
                  <a:lnTo>
                    <a:pt x="25" y="236"/>
                  </a:lnTo>
                  <a:lnTo>
                    <a:pt x="13" y="232"/>
                  </a:lnTo>
                  <a:lnTo>
                    <a:pt x="4" y="230"/>
                  </a:lnTo>
                  <a:lnTo>
                    <a:pt x="0" y="213"/>
                  </a:lnTo>
                  <a:lnTo>
                    <a:pt x="0" y="198"/>
                  </a:lnTo>
                  <a:lnTo>
                    <a:pt x="2" y="182"/>
                  </a:lnTo>
                  <a:lnTo>
                    <a:pt x="9" y="171"/>
                  </a:lnTo>
                  <a:lnTo>
                    <a:pt x="17" y="158"/>
                  </a:lnTo>
                  <a:lnTo>
                    <a:pt x="28" y="146"/>
                  </a:lnTo>
                  <a:lnTo>
                    <a:pt x="40" y="135"/>
                  </a:lnTo>
                  <a:lnTo>
                    <a:pt x="51" y="125"/>
                  </a:lnTo>
                  <a:lnTo>
                    <a:pt x="61" y="112"/>
                  </a:lnTo>
                  <a:lnTo>
                    <a:pt x="72" y="101"/>
                  </a:lnTo>
                  <a:lnTo>
                    <a:pt x="80" y="89"/>
                  </a:lnTo>
                  <a:lnTo>
                    <a:pt x="89" y="78"/>
                  </a:lnTo>
                  <a:lnTo>
                    <a:pt x="93" y="64"/>
                  </a:lnTo>
                  <a:lnTo>
                    <a:pt x="97" y="53"/>
                  </a:lnTo>
                  <a:lnTo>
                    <a:pt x="95" y="40"/>
                  </a:lnTo>
                  <a:lnTo>
                    <a:pt x="91" y="26"/>
                  </a:lnTo>
                  <a:lnTo>
                    <a:pt x="84" y="26"/>
                  </a:lnTo>
                  <a:lnTo>
                    <a:pt x="76" y="26"/>
                  </a:lnTo>
                  <a:lnTo>
                    <a:pt x="70" y="23"/>
                  </a:lnTo>
                  <a:lnTo>
                    <a:pt x="67" y="17"/>
                  </a:lnTo>
                  <a:lnTo>
                    <a:pt x="63" y="11"/>
                  </a:lnTo>
                  <a:lnTo>
                    <a:pt x="65" y="6"/>
                  </a:lnTo>
                  <a:lnTo>
                    <a:pt x="68" y="0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18" name="Freeform 16">
              <a:extLst>
                <a:ext uri="{FF2B5EF4-FFF2-40B4-BE49-F238E27FC236}">
                  <a16:creationId xmlns:a16="http://schemas.microsoft.com/office/drawing/2014/main" id="{ED993625-9BC3-CCF3-77B1-DD867AEFB6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86" y="1083"/>
              <a:ext cx="53" cy="88"/>
            </a:xfrm>
            <a:custGeom>
              <a:avLst/>
              <a:gdLst>
                <a:gd name="T0" fmla="*/ 0 w 173"/>
                <a:gd name="T1" fmla="*/ 0 h 312"/>
                <a:gd name="T2" fmla="*/ 0 w 173"/>
                <a:gd name="T3" fmla="*/ 0 h 312"/>
                <a:gd name="T4" fmla="*/ 0 w 173"/>
                <a:gd name="T5" fmla="*/ 0 h 312"/>
                <a:gd name="T6" fmla="*/ 0 w 173"/>
                <a:gd name="T7" fmla="*/ 0 h 312"/>
                <a:gd name="T8" fmla="*/ 0 w 173"/>
                <a:gd name="T9" fmla="*/ 0 h 312"/>
                <a:gd name="T10" fmla="*/ 0 w 173"/>
                <a:gd name="T11" fmla="*/ 0 h 312"/>
                <a:gd name="T12" fmla="*/ 0 w 173"/>
                <a:gd name="T13" fmla="*/ 0 h 312"/>
                <a:gd name="T14" fmla="*/ 0 w 173"/>
                <a:gd name="T15" fmla="*/ 0 h 312"/>
                <a:gd name="T16" fmla="*/ 0 w 173"/>
                <a:gd name="T17" fmla="*/ 0 h 312"/>
                <a:gd name="T18" fmla="*/ 0 w 173"/>
                <a:gd name="T19" fmla="*/ 0 h 312"/>
                <a:gd name="T20" fmla="*/ 0 w 173"/>
                <a:gd name="T21" fmla="*/ 0 h 312"/>
                <a:gd name="T22" fmla="*/ 0 w 173"/>
                <a:gd name="T23" fmla="*/ 0 h 312"/>
                <a:gd name="T24" fmla="*/ 0 w 173"/>
                <a:gd name="T25" fmla="*/ 0 h 312"/>
                <a:gd name="T26" fmla="*/ 0 w 173"/>
                <a:gd name="T27" fmla="*/ 0 h 312"/>
                <a:gd name="T28" fmla="*/ 0 w 173"/>
                <a:gd name="T29" fmla="*/ 0 h 312"/>
                <a:gd name="T30" fmla="*/ 0 w 173"/>
                <a:gd name="T31" fmla="*/ 0 h 312"/>
                <a:gd name="T32" fmla="*/ 0 w 173"/>
                <a:gd name="T33" fmla="*/ 0 h 312"/>
                <a:gd name="T34" fmla="*/ 0 w 173"/>
                <a:gd name="T35" fmla="*/ 0 h 312"/>
                <a:gd name="T36" fmla="*/ 0 w 173"/>
                <a:gd name="T37" fmla="*/ 0 h 312"/>
                <a:gd name="T38" fmla="*/ 0 w 173"/>
                <a:gd name="T39" fmla="*/ 0 h 312"/>
                <a:gd name="T40" fmla="*/ 0 w 173"/>
                <a:gd name="T41" fmla="*/ 0 h 312"/>
                <a:gd name="T42" fmla="*/ 0 w 173"/>
                <a:gd name="T43" fmla="*/ 0 h 312"/>
                <a:gd name="T44" fmla="*/ 0 w 173"/>
                <a:gd name="T45" fmla="*/ 0 h 312"/>
                <a:gd name="T46" fmla="*/ 0 w 173"/>
                <a:gd name="T47" fmla="*/ 0 h 312"/>
                <a:gd name="T48" fmla="*/ 0 w 173"/>
                <a:gd name="T49" fmla="*/ 0 h 312"/>
                <a:gd name="T50" fmla="*/ 0 w 173"/>
                <a:gd name="T51" fmla="*/ 0 h 312"/>
                <a:gd name="T52" fmla="*/ 0 w 173"/>
                <a:gd name="T53" fmla="*/ 0 h 312"/>
                <a:gd name="T54" fmla="*/ 0 w 173"/>
                <a:gd name="T55" fmla="*/ 0 h 312"/>
                <a:gd name="T56" fmla="*/ 0 w 173"/>
                <a:gd name="T57" fmla="*/ 0 h 312"/>
                <a:gd name="T58" fmla="*/ 0 w 173"/>
                <a:gd name="T59" fmla="*/ 0 h 312"/>
                <a:gd name="T60" fmla="*/ 0 w 173"/>
                <a:gd name="T61" fmla="*/ 0 h 312"/>
                <a:gd name="T62" fmla="*/ 0 w 173"/>
                <a:gd name="T63" fmla="*/ 0 h 312"/>
                <a:gd name="T64" fmla="*/ 0 w 173"/>
                <a:gd name="T65" fmla="*/ 0 h 312"/>
                <a:gd name="T66" fmla="*/ 0 w 173"/>
                <a:gd name="T67" fmla="*/ 0 h 312"/>
                <a:gd name="T68" fmla="*/ 0 w 173"/>
                <a:gd name="T69" fmla="*/ 0 h 312"/>
                <a:gd name="T70" fmla="*/ 0 w 173"/>
                <a:gd name="T71" fmla="*/ 0 h 312"/>
                <a:gd name="T72" fmla="*/ 0 w 173"/>
                <a:gd name="T73" fmla="*/ 0 h 312"/>
                <a:gd name="T74" fmla="*/ 0 w 173"/>
                <a:gd name="T75" fmla="*/ 0 h 312"/>
                <a:gd name="T76" fmla="*/ 0 w 173"/>
                <a:gd name="T77" fmla="*/ 0 h 312"/>
                <a:gd name="T78" fmla="*/ 0 w 173"/>
                <a:gd name="T79" fmla="*/ 0 h 312"/>
                <a:gd name="T80" fmla="*/ 0 w 173"/>
                <a:gd name="T81" fmla="*/ 0 h 312"/>
                <a:gd name="T82" fmla="*/ 0 w 173"/>
                <a:gd name="T83" fmla="*/ 0 h 312"/>
                <a:gd name="T84" fmla="*/ 0 w 173"/>
                <a:gd name="T85" fmla="*/ 0 h 312"/>
                <a:gd name="T86" fmla="*/ 0 w 173"/>
                <a:gd name="T87" fmla="*/ 0 h 312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73"/>
                <a:gd name="T133" fmla="*/ 0 h 312"/>
                <a:gd name="T134" fmla="*/ 173 w 173"/>
                <a:gd name="T135" fmla="*/ 312 h 312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73" h="312">
                  <a:moveTo>
                    <a:pt x="42" y="4"/>
                  </a:moveTo>
                  <a:lnTo>
                    <a:pt x="53" y="0"/>
                  </a:lnTo>
                  <a:lnTo>
                    <a:pt x="66" y="0"/>
                  </a:lnTo>
                  <a:lnTo>
                    <a:pt x="80" y="0"/>
                  </a:lnTo>
                  <a:lnTo>
                    <a:pt x="93" y="5"/>
                  </a:lnTo>
                  <a:lnTo>
                    <a:pt x="104" y="9"/>
                  </a:lnTo>
                  <a:lnTo>
                    <a:pt x="116" y="17"/>
                  </a:lnTo>
                  <a:lnTo>
                    <a:pt x="127" y="24"/>
                  </a:lnTo>
                  <a:lnTo>
                    <a:pt x="138" y="34"/>
                  </a:lnTo>
                  <a:lnTo>
                    <a:pt x="148" y="43"/>
                  </a:lnTo>
                  <a:lnTo>
                    <a:pt x="156" y="57"/>
                  </a:lnTo>
                  <a:lnTo>
                    <a:pt x="163" y="68"/>
                  </a:lnTo>
                  <a:lnTo>
                    <a:pt x="167" y="81"/>
                  </a:lnTo>
                  <a:lnTo>
                    <a:pt x="171" y="95"/>
                  </a:lnTo>
                  <a:lnTo>
                    <a:pt x="173" y="110"/>
                  </a:lnTo>
                  <a:lnTo>
                    <a:pt x="173" y="123"/>
                  </a:lnTo>
                  <a:lnTo>
                    <a:pt x="171" y="140"/>
                  </a:lnTo>
                  <a:lnTo>
                    <a:pt x="169" y="148"/>
                  </a:lnTo>
                  <a:lnTo>
                    <a:pt x="167" y="156"/>
                  </a:lnTo>
                  <a:lnTo>
                    <a:pt x="165" y="163"/>
                  </a:lnTo>
                  <a:lnTo>
                    <a:pt x="163" y="171"/>
                  </a:lnTo>
                  <a:lnTo>
                    <a:pt x="156" y="184"/>
                  </a:lnTo>
                  <a:lnTo>
                    <a:pt x="146" y="199"/>
                  </a:lnTo>
                  <a:lnTo>
                    <a:pt x="133" y="211"/>
                  </a:lnTo>
                  <a:lnTo>
                    <a:pt x="119" y="220"/>
                  </a:lnTo>
                  <a:lnTo>
                    <a:pt x="104" y="226"/>
                  </a:lnTo>
                  <a:lnTo>
                    <a:pt x="91" y="232"/>
                  </a:lnTo>
                  <a:lnTo>
                    <a:pt x="87" y="241"/>
                  </a:lnTo>
                  <a:lnTo>
                    <a:pt x="87" y="251"/>
                  </a:lnTo>
                  <a:lnTo>
                    <a:pt x="87" y="260"/>
                  </a:lnTo>
                  <a:lnTo>
                    <a:pt x="87" y="270"/>
                  </a:lnTo>
                  <a:lnTo>
                    <a:pt x="89" y="279"/>
                  </a:lnTo>
                  <a:lnTo>
                    <a:pt x="91" y="291"/>
                  </a:lnTo>
                  <a:lnTo>
                    <a:pt x="91" y="300"/>
                  </a:lnTo>
                  <a:lnTo>
                    <a:pt x="91" y="312"/>
                  </a:lnTo>
                  <a:lnTo>
                    <a:pt x="81" y="308"/>
                  </a:lnTo>
                  <a:lnTo>
                    <a:pt x="74" y="304"/>
                  </a:lnTo>
                  <a:lnTo>
                    <a:pt x="66" y="298"/>
                  </a:lnTo>
                  <a:lnTo>
                    <a:pt x="62" y="294"/>
                  </a:lnTo>
                  <a:lnTo>
                    <a:pt x="57" y="287"/>
                  </a:lnTo>
                  <a:lnTo>
                    <a:pt x="53" y="279"/>
                  </a:lnTo>
                  <a:lnTo>
                    <a:pt x="49" y="272"/>
                  </a:lnTo>
                  <a:lnTo>
                    <a:pt x="47" y="264"/>
                  </a:lnTo>
                  <a:lnTo>
                    <a:pt x="45" y="254"/>
                  </a:lnTo>
                  <a:lnTo>
                    <a:pt x="43" y="245"/>
                  </a:lnTo>
                  <a:lnTo>
                    <a:pt x="42" y="235"/>
                  </a:lnTo>
                  <a:lnTo>
                    <a:pt x="42" y="228"/>
                  </a:lnTo>
                  <a:lnTo>
                    <a:pt x="40" y="218"/>
                  </a:lnTo>
                  <a:lnTo>
                    <a:pt x="40" y="211"/>
                  </a:lnTo>
                  <a:lnTo>
                    <a:pt x="38" y="203"/>
                  </a:lnTo>
                  <a:lnTo>
                    <a:pt x="38" y="199"/>
                  </a:lnTo>
                  <a:lnTo>
                    <a:pt x="43" y="196"/>
                  </a:lnTo>
                  <a:lnTo>
                    <a:pt x="55" y="194"/>
                  </a:lnTo>
                  <a:lnTo>
                    <a:pt x="64" y="194"/>
                  </a:lnTo>
                  <a:lnTo>
                    <a:pt x="70" y="196"/>
                  </a:lnTo>
                  <a:lnTo>
                    <a:pt x="74" y="190"/>
                  </a:lnTo>
                  <a:lnTo>
                    <a:pt x="74" y="182"/>
                  </a:lnTo>
                  <a:lnTo>
                    <a:pt x="76" y="175"/>
                  </a:lnTo>
                  <a:lnTo>
                    <a:pt x="80" y="167"/>
                  </a:lnTo>
                  <a:lnTo>
                    <a:pt x="80" y="159"/>
                  </a:lnTo>
                  <a:lnTo>
                    <a:pt x="83" y="156"/>
                  </a:lnTo>
                  <a:lnTo>
                    <a:pt x="89" y="152"/>
                  </a:lnTo>
                  <a:lnTo>
                    <a:pt x="100" y="156"/>
                  </a:lnTo>
                  <a:lnTo>
                    <a:pt x="100" y="161"/>
                  </a:lnTo>
                  <a:lnTo>
                    <a:pt x="100" y="173"/>
                  </a:lnTo>
                  <a:lnTo>
                    <a:pt x="100" y="184"/>
                  </a:lnTo>
                  <a:lnTo>
                    <a:pt x="100" y="194"/>
                  </a:lnTo>
                  <a:lnTo>
                    <a:pt x="114" y="186"/>
                  </a:lnTo>
                  <a:lnTo>
                    <a:pt x="127" y="178"/>
                  </a:lnTo>
                  <a:lnTo>
                    <a:pt x="137" y="167"/>
                  </a:lnTo>
                  <a:lnTo>
                    <a:pt x="144" y="156"/>
                  </a:lnTo>
                  <a:lnTo>
                    <a:pt x="148" y="140"/>
                  </a:lnTo>
                  <a:lnTo>
                    <a:pt x="152" y="125"/>
                  </a:lnTo>
                  <a:lnTo>
                    <a:pt x="152" y="110"/>
                  </a:lnTo>
                  <a:lnTo>
                    <a:pt x="152" y="95"/>
                  </a:lnTo>
                  <a:lnTo>
                    <a:pt x="146" y="80"/>
                  </a:lnTo>
                  <a:lnTo>
                    <a:pt x="142" y="66"/>
                  </a:lnTo>
                  <a:lnTo>
                    <a:pt x="133" y="53"/>
                  </a:lnTo>
                  <a:lnTo>
                    <a:pt x="125" y="43"/>
                  </a:lnTo>
                  <a:lnTo>
                    <a:pt x="112" y="34"/>
                  </a:lnTo>
                  <a:lnTo>
                    <a:pt x="100" y="30"/>
                  </a:lnTo>
                  <a:lnTo>
                    <a:pt x="85" y="26"/>
                  </a:lnTo>
                  <a:lnTo>
                    <a:pt x="70" y="30"/>
                  </a:lnTo>
                  <a:lnTo>
                    <a:pt x="61" y="30"/>
                  </a:lnTo>
                  <a:lnTo>
                    <a:pt x="55" y="32"/>
                  </a:lnTo>
                  <a:lnTo>
                    <a:pt x="49" y="34"/>
                  </a:lnTo>
                  <a:lnTo>
                    <a:pt x="45" y="40"/>
                  </a:lnTo>
                  <a:lnTo>
                    <a:pt x="42" y="43"/>
                  </a:lnTo>
                  <a:lnTo>
                    <a:pt x="38" y="51"/>
                  </a:lnTo>
                  <a:lnTo>
                    <a:pt x="36" y="59"/>
                  </a:lnTo>
                  <a:lnTo>
                    <a:pt x="36" y="66"/>
                  </a:lnTo>
                  <a:lnTo>
                    <a:pt x="36" y="80"/>
                  </a:lnTo>
                  <a:lnTo>
                    <a:pt x="42" y="95"/>
                  </a:lnTo>
                  <a:lnTo>
                    <a:pt x="45" y="108"/>
                  </a:lnTo>
                  <a:lnTo>
                    <a:pt x="55" y="120"/>
                  </a:lnTo>
                  <a:lnTo>
                    <a:pt x="64" y="120"/>
                  </a:lnTo>
                  <a:lnTo>
                    <a:pt x="76" y="120"/>
                  </a:lnTo>
                  <a:lnTo>
                    <a:pt x="80" y="110"/>
                  </a:lnTo>
                  <a:lnTo>
                    <a:pt x="81" y="95"/>
                  </a:lnTo>
                  <a:lnTo>
                    <a:pt x="83" y="81"/>
                  </a:lnTo>
                  <a:lnTo>
                    <a:pt x="85" y="76"/>
                  </a:lnTo>
                  <a:lnTo>
                    <a:pt x="93" y="74"/>
                  </a:lnTo>
                  <a:lnTo>
                    <a:pt x="97" y="78"/>
                  </a:lnTo>
                  <a:lnTo>
                    <a:pt x="100" y="81"/>
                  </a:lnTo>
                  <a:lnTo>
                    <a:pt x="102" y="89"/>
                  </a:lnTo>
                  <a:lnTo>
                    <a:pt x="100" y="95"/>
                  </a:lnTo>
                  <a:lnTo>
                    <a:pt x="99" y="102"/>
                  </a:lnTo>
                  <a:lnTo>
                    <a:pt x="95" y="110"/>
                  </a:lnTo>
                  <a:lnTo>
                    <a:pt x="91" y="120"/>
                  </a:lnTo>
                  <a:lnTo>
                    <a:pt x="83" y="125"/>
                  </a:lnTo>
                  <a:lnTo>
                    <a:pt x="78" y="133"/>
                  </a:lnTo>
                  <a:lnTo>
                    <a:pt x="70" y="139"/>
                  </a:lnTo>
                  <a:lnTo>
                    <a:pt x="64" y="144"/>
                  </a:lnTo>
                  <a:lnTo>
                    <a:pt x="55" y="148"/>
                  </a:lnTo>
                  <a:lnTo>
                    <a:pt x="47" y="148"/>
                  </a:lnTo>
                  <a:lnTo>
                    <a:pt x="40" y="146"/>
                  </a:lnTo>
                  <a:lnTo>
                    <a:pt x="32" y="142"/>
                  </a:lnTo>
                  <a:lnTo>
                    <a:pt x="24" y="139"/>
                  </a:lnTo>
                  <a:lnTo>
                    <a:pt x="17" y="133"/>
                  </a:lnTo>
                  <a:lnTo>
                    <a:pt x="13" y="123"/>
                  </a:lnTo>
                  <a:lnTo>
                    <a:pt x="9" y="116"/>
                  </a:lnTo>
                  <a:lnTo>
                    <a:pt x="4" y="104"/>
                  </a:lnTo>
                  <a:lnTo>
                    <a:pt x="2" y="95"/>
                  </a:lnTo>
                  <a:lnTo>
                    <a:pt x="0" y="81"/>
                  </a:lnTo>
                  <a:lnTo>
                    <a:pt x="0" y="72"/>
                  </a:lnTo>
                  <a:lnTo>
                    <a:pt x="0" y="59"/>
                  </a:lnTo>
                  <a:lnTo>
                    <a:pt x="4" y="47"/>
                  </a:lnTo>
                  <a:lnTo>
                    <a:pt x="5" y="36"/>
                  </a:lnTo>
                  <a:lnTo>
                    <a:pt x="9" y="26"/>
                  </a:lnTo>
                  <a:lnTo>
                    <a:pt x="13" y="17"/>
                  </a:lnTo>
                  <a:lnTo>
                    <a:pt x="23" y="11"/>
                  </a:lnTo>
                  <a:lnTo>
                    <a:pt x="30" y="7"/>
                  </a:lnTo>
                  <a:lnTo>
                    <a:pt x="42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19" name="Freeform 17">
              <a:extLst>
                <a:ext uri="{FF2B5EF4-FFF2-40B4-BE49-F238E27FC236}">
                  <a16:creationId xmlns:a16="http://schemas.microsoft.com/office/drawing/2014/main" id="{C865CEE3-AF5C-46C8-BAC5-AACC83C005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56" y="1118"/>
              <a:ext cx="32" cy="53"/>
            </a:xfrm>
            <a:custGeom>
              <a:avLst/>
              <a:gdLst>
                <a:gd name="T0" fmla="*/ 0 w 104"/>
                <a:gd name="T1" fmla="*/ 0 h 184"/>
                <a:gd name="T2" fmla="*/ 0 w 104"/>
                <a:gd name="T3" fmla="*/ 0 h 184"/>
                <a:gd name="T4" fmla="*/ 0 w 104"/>
                <a:gd name="T5" fmla="*/ 0 h 184"/>
                <a:gd name="T6" fmla="*/ 0 w 104"/>
                <a:gd name="T7" fmla="*/ 0 h 184"/>
                <a:gd name="T8" fmla="*/ 0 w 104"/>
                <a:gd name="T9" fmla="*/ 0 h 184"/>
                <a:gd name="T10" fmla="*/ 0 w 104"/>
                <a:gd name="T11" fmla="*/ 0 h 184"/>
                <a:gd name="T12" fmla="*/ 0 w 104"/>
                <a:gd name="T13" fmla="*/ 0 h 184"/>
                <a:gd name="T14" fmla="*/ 0 w 104"/>
                <a:gd name="T15" fmla="*/ 0 h 184"/>
                <a:gd name="T16" fmla="*/ 0 w 104"/>
                <a:gd name="T17" fmla="*/ 0 h 184"/>
                <a:gd name="T18" fmla="*/ 0 w 104"/>
                <a:gd name="T19" fmla="*/ 0 h 184"/>
                <a:gd name="T20" fmla="*/ 0 w 104"/>
                <a:gd name="T21" fmla="*/ 0 h 184"/>
                <a:gd name="T22" fmla="*/ 0 w 104"/>
                <a:gd name="T23" fmla="*/ 0 h 184"/>
                <a:gd name="T24" fmla="*/ 0 w 104"/>
                <a:gd name="T25" fmla="*/ 0 h 184"/>
                <a:gd name="T26" fmla="*/ 0 w 104"/>
                <a:gd name="T27" fmla="*/ 0 h 184"/>
                <a:gd name="T28" fmla="*/ 0 w 104"/>
                <a:gd name="T29" fmla="*/ 0 h 184"/>
                <a:gd name="T30" fmla="*/ 0 w 104"/>
                <a:gd name="T31" fmla="*/ 0 h 184"/>
                <a:gd name="T32" fmla="*/ 0 w 104"/>
                <a:gd name="T33" fmla="*/ 0 h 184"/>
                <a:gd name="T34" fmla="*/ 0 w 104"/>
                <a:gd name="T35" fmla="*/ 0 h 184"/>
                <a:gd name="T36" fmla="*/ 0 w 104"/>
                <a:gd name="T37" fmla="*/ 0 h 184"/>
                <a:gd name="T38" fmla="*/ 0 w 104"/>
                <a:gd name="T39" fmla="*/ 0 h 184"/>
                <a:gd name="T40" fmla="*/ 0 w 104"/>
                <a:gd name="T41" fmla="*/ 0 h 184"/>
                <a:gd name="T42" fmla="*/ 0 w 104"/>
                <a:gd name="T43" fmla="*/ 0 h 184"/>
                <a:gd name="T44" fmla="*/ 0 w 104"/>
                <a:gd name="T45" fmla="*/ 0 h 184"/>
                <a:gd name="T46" fmla="*/ 0 w 104"/>
                <a:gd name="T47" fmla="*/ 0 h 184"/>
                <a:gd name="T48" fmla="*/ 0 w 104"/>
                <a:gd name="T49" fmla="*/ 0 h 184"/>
                <a:gd name="T50" fmla="*/ 0 w 104"/>
                <a:gd name="T51" fmla="*/ 0 h 184"/>
                <a:gd name="T52" fmla="*/ 0 w 104"/>
                <a:gd name="T53" fmla="*/ 0 h 184"/>
                <a:gd name="T54" fmla="*/ 0 w 104"/>
                <a:gd name="T55" fmla="*/ 0 h 184"/>
                <a:gd name="T56" fmla="*/ 0 w 104"/>
                <a:gd name="T57" fmla="*/ 0 h 184"/>
                <a:gd name="T58" fmla="*/ 0 w 104"/>
                <a:gd name="T59" fmla="*/ 0 h 184"/>
                <a:gd name="T60" fmla="*/ 0 w 104"/>
                <a:gd name="T61" fmla="*/ 0 h 184"/>
                <a:gd name="T62" fmla="*/ 0 w 104"/>
                <a:gd name="T63" fmla="*/ 0 h 184"/>
                <a:gd name="T64" fmla="*/ 0 w 104"/>
                <a:gd name="T65" fmla="*/ 0 h 184"/>
                <a:gd name="T66" fmla="*/ 0 w 104"/>
                <a:gd name="T67" fmla="*/ 0 h 184"/>
                <a:gd name="T68" fmla="*/ 0 w 104"/>
                <a:gd name="T69" fmla="*/ 0 h 184"/>
                <a:gd name="T70" fmla="*/ 0 w 104"/>
                <a:gd name="T71" fmla="*/ 0 h 184"/>
                <a:gd name="T72" fmla="*/ 0 w 104"/>
                <a:gd name="T73" fmla="*/ 0 h 184"/>
                <a:gd name="T74" fmla="*/ 0 w 104"/>
                <a:gd name="T75" fmla="*/ 0 h 184"/>
                <a:gd name="T76" fmla="*/ 0 w 104"/>
                <a:gd name="T77" fmla="*/ 0 h 184"/>
                <a:gd name="T78" fmla="*/ 0 w 104"/>
                <a:gd name="T79" fmla="*/ 0 h 184"/>
                <a:gd name="T80" fmla="*/ 0 w 104"/>
                <a:gd name="T81" fmla="*/ 0 h 184"/>
                <a:gd name="T82" fmla="*/ 0 w 104"/>
                <a:gd name="T83" fmla="*/ 0 h 184"/>
                <a:gd name="T84" fmla="*/ 0 w 104"/>
                <a:gd name="T85" fmla="*/ 0 h 184"/>
                <a:gd name="T86" fmla="*/ 0 w 104"/>
                <a:gd name="T87" fmla="*/ 0 h 184"/>
                <a:gd name="T88" fmla="*/ 0 w 104"/>
                <a:gd name="T89" fmla="*/ 0 h 184"/>
                <a:gd name="T90" fmla="*/ 0 w 104"/>
                <a:gd name="T91" fmla="*/ 0 h 184"/>
                <a:gd name="T92" fmla="*/ 0 w 104"/>
                <a:gd name="T93" fmla="*/ 0 h 184"/>
                <a:gd name="T94" fmla="*/ 0 w 104"/>
                <a:gd name="T95" fmla="*/ 0 h 18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04"/>
                <a:gd name="T145" fmla="*/ 0 h 184"/>
                <a:gd name="T146" fmla="*/ 104 w 104"/>
                <a:gd name="T147" fmla="*/ 184 h 184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04" h="184">
                  <a:moveTo>
                    <a:pt x="66" y="0"/>
                  </a:moveTo>
                  <a:lnTo>
                    <a:pt x="68" y="0"/>
                  </a:lnTo>
                  <a:lnTo>
                    <a:pt x="76" y="0"/>
                  </a:lnTo>
                  <a:lnTo>
                    <a:pt x="80" y="0"/>
                  </a:lnTo>
                  <a:lnTo>
                    <a:pt x="87" y="0"/>
                  </a:lnTo>
                  <a:lnTo>
                    <a:pt x="80" y="11"/>
                  </a:lnTo>
                  <a:lnTo>
                    <a:pt x="70" y="25"/>
                  </a:lnTo>
                  <a:lnTo>
                    <a:pt x="61" y="40"/>
                  </a:lnTo>
                  <a:lnTo>
                    <a:pt x="51" y="53"/>
                  </a:lnTo>
                  <a:lnTo>
                    <a:pt x="44" y="65"/>
                  </a:lnTo>
                  <a:lnTo>
                    <a:pt x="40" y="80"/>
                  </a:lnTo>
                  <a:lnTo>
                    <a:pt x="38" y="87"/>
                  </a:lnTo>
                  <a:lnTo>
                    <a:pt x="38" y="95"/>
                  </a:lnTo>
                  <a:lnTo>
                    <a:pt x="40" y="104"/>
                  </a:lnTo>
                  <a:lnTo>
                    <a:pt x="45" y="114"/>
                  </a:lnTo>
                  <a:lnTo>
                    <a:pt x="47" y="127"/>
                  </a:lnTo>
                  <a:lnTo>
                    <a:pt x="53" y="137"/>
                  </a:lnTo>
                  <a:lnTo>
                    <a:pt x="61" y="143"/>
                  </a:lnTo>
                  <a:lnTo>
                    <a:pt x="72" y="150"/>
                  </a:lnTo>
                  <a:lnTo>
                    <a:pt x="82" y="156"/>
                  </a:lnTo>
                  <a:lnTo>
                    <a:pt x="91" y="162"/>
                  </a:lnTo>
                  <a:lnTo>
                    <a:pt x="99" y="171"/>
                  </a:lnTo>
                  <a:lnTo>
                    <a:pt x="104" y="182"/>
                  </a:lnTo>
                  <a:lnTo>
                    <a:pt x="91" y="184"/>
                  </a:lnTo>
                  <a:lnTo>
                    <a:pt x="78" y="184"/>
                  </a:lnTo>
                  <a:lnTo>
                    <a:pt x="64" y="179"/>
                  </a:lnTo>
                  <a:lnTo>
                    <a:pt x="51" y="171"/>
                  </a:lnTo>
                  <a:lnTo>
                    <a:pt x="40" y="163"/>
                  </a:lnTo>
                  <a:lnTo>
                    <a:pt x="28" y="156"/>
                  </a:lnTo>
                  <a:lnTo>
                    <a:pt x="19" y="144"/>
                  </a:lnTo>
                  <a:lnTo>
                    <a:pt x="11" y="135"/>
                  </a:lnTo>
                  <a:lnTo>
                    <a:pt x="6" y="123"/>
                  </a:lnTo>
                  <a:lnTo>
                    <a:pt x="2" y="112"/>
                  </a:lnTo>
                  <a:lnTo>
                    <a:pt x="0" y="104"/>
                  </a:lnTo>
                  <a:lnTo>
                    <a:pt x="0" y="95"/>
                  </a:lnTo>
                  <a:lnTo>
                    <a:pt x="0" y="87"/>
                  </a:lnTo>
                  <a:lnTo>
                    <a:pt x="4" y="82"/>
                  </a:lnTo>
                  <a:lnTo>
                    <a:pt x="6" y="72"/>
                  </a:lnTo>
                  <a:lnTo>
                    <a:pt x="9" y="65"/>
                  </a:lnTo>
                  <a:lnTo>
                    <a:pt x="13" y="57"/>
                  </a:lnTo>
                  <a:lnTo>
                    <a:pt x="19" y="49"/>
                  </a:lnTo>
                  <a:lnTo>
                    <a:pt x="23" y="40"/>
                  </a:lnTo>
                  <a:lnTo>
                    <a:pt x="28" y="32"/>
                  </a:lnTo>
                  <a:lnTo>
                    <a:pt x="32" y="25"/>
                  </a:lnTo>
                  <a:lnTo>
                    <a:pt x="40" y="21"/>
                  </a:lnTo>
                  <a:lnTo>
                    <a:pt x="51" y="8"/>
                  </a:lnTo>
                  <a:lnTo>
                    <a:pt x="6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20" name="Freeform 18">
              <a:extLst>
                <a:ext uri="{FF2B5EF4-FFF2-40B4-BE49-F238E27FC236}">
                  <a16:creationId xmlns:a16="http://schemas.microsoft.com/office/drawing/2014/main" id="{6E499B7D-A5FC-1F13-5379-BBD4EB19AD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85" y="1123"/>
              <a:ext cx="14" cy="41"/>
            </a:xfrm>
            <a:custGeom>
              <a:avLst/>
              <a:gdLst>
                <a:gd name="T0" fmla="*/ 0 w 44"/>
                <a:gd name="T1" fmla="*/ 0 h 147"/>
                <a:gd name="T2" fmla="*/ 0 w 44"/>
                <a:gd name="T3" fmla="*/ 0 h 147"/>
                <a:gd name="T4" fmla="*/ 0 w 44"/>
                <a:gd name="T5" fmla="*/ 0 h 147"/>
                <a:gd name="T6" fmla="*/ 0 w 44"/>
                <a:gd name="T7" fmla="*/ 0 h 147"/>
                <a:gd name="T8" fmla="*/ 0 w 44"/>
                <a:gd name="T9" fmla="*/ 0 h 147"/>
                <a:gd name="T10" fmla="*/ 0 w 44"/>
                <a:gd name="T11" fmla="*/ 0 h 147"/>
                <a:gd name="T12" fmla="*/ 0 w 44"/>
                <a:gd name="T13" fmla="*/ 0 h 147"/>
                <a:gd name="T14" fmla="*/ 0 w 44"/>
                <a:gd name="T15" fmla="*/ 0 h 147"/>
                <a:gd name="T16" fmla="*/ 0 w 44"/>
                <a:gd name="T17" fmla="*/ 0 h 147"/>
                <a:gd name="T18" fmla="*/ 0 w 44"/>
                <a:gd name="T19" fmla="*/ 0 h 147"/>
                <a:gd name="T20" fmla="*/ 0 w 44"/>
                <a:gd name="T21" fmla="*/ 0 h 147"/>
                <a:gd name="T22" fmla="*/ 0 w 44"/>
                <a:gd name="T23" fmla="*/ 0 h 147"/>
                <a:gd name="T24" fmla="*/ 0 w 44"/>
                <a:gd name="T25" fmla="*/ 0 h 147"/>
                <a:gd name="T26" fmla="*/ 0 w 44"/>
                <a:gd name="T27" fmla="*/ 0 h 147"/>
                <a:gd name="T28" fmla="*/ 0 w 44"/>
                <a:gd name="T29" fmla="*/ 0 h 147"/>
                <a:gd name="T30" fmla="*/ 0 w 44"/>
                <a:gd name="T31" fmla="*/ 0 h 147"/>
                <a:gd name="T32" fmla="*/ 0 w 44"/>
                <a:gd name="T33" fmla="*/ 0 h 147"/>
                <a:gd name="T34" fmla="*/ 0 w 44"/>
                <a:gd name="T35" fmla="*/ 0 h 147"/>
                <a:gd name="T36" fmla="*/ 0 w 44"/>
                <a:gd name="T37" fmla="*/ 0 h 147"/>
                <a:gd name="T38" fmla="*/ 0 w 44"/>
                <a:gd name="T39" fmla="*/ 0 h 147"/>
                <a:gd name="T40" fmla="*/ 0 w 44"/>
                <a:gd name="T41" fmla="*/ 0 h 147"/>
                <a:gd name="T42" fmla="*/ 0 w 44"/>
                <a:gd name="T43" fmla="*/ 0 h 147"/>
                <a:gd name="T44" fmla="*/ 0 w 44"/>
                <a:gd name="T45" fmla="*/ 0 h 147"/>
                <a:gd name="T46" fmla="*/ 0 w 44"/>
                <a:gd name="T47" fmla="*/ 0 h 147"/>
                <a:gd name="T48" fmla="*/ 0 w 44"/>
                <a:gd name="T49" fmla="*/ 0 h 147"/>
                <a:gd name="T50" fmla="*/ 0 w 44"/>
                <a:gd name="T51" fmla="*/ 0 h 147"/>
                <a:gd name="T52" fmla="*/ 0 w 44"/>
                <a:gd name="T53" fmla="*/ 0 h 147"/>
                <a:gd name="T54" fmla="*/ 0 w 44"/>
                <a:gd name="T55" fmla="*/ 0 h 147"/>
                <a:gd name="T56" fmla="*/ 0 w 44"/>
                <a:gd name="T57" fmla="*/ 0 h 147"/>
                <a:gd name="T58" fmla="*/ 0 w 44"/>
                <a:gd name="T59" fmla="*/ 0 h 147"/>
                <a:gd name="T60" fmla="*/ 0 w 44"/>
                <a:gd name="T61" fmla="*/ 0 h 147"/>
                <a:gd name="T62" fmla="*/ 0 w 44"/>
                <a:gd name="T63" fmla="*/ 0 h 147"/>
                <a:gd name="T64" fmla="*/ 0 w 44"/>
                <a:gd name="T65" fmla="*/ 0 h 147"/>
                <a:gd name="T66" fmla="*/ 0 w 44"/>
                <a:gd name="T67" fmla="*/ 0 h 147"/>
                <a:gd name="T68" fmla="*/ 0 w 44"/>
                <a:gd name="T69" fmla="*/ 0 h 147"/>
                <a:gd name="T70" fmla="*/ 0 w 44"/>
                <a:gd name="T71" fmla="*/ 0 h 147"/>
                <a:gd name="T72" fmla="*/ 0 w 44"/>
                <a:gd name="T73" fmla="*/ 0 h 147"/>
                <a:gd name="T74" fmla="*/ 0 w 44"/>
                <a:gd name="T75" fmla="*/ 0 h 147"/>
                <a:gd name="T76" fmla="*/ 0 w 44"/>
                <a:gd name="T77" fmla="*/ 0 h 147"/>
                <a:gd name="T78" fmla="*/ 0 w 44"/>
                <a:gd name="T79" fmla="*/ 0 h 147"/>
                <a:gd name="T80" fmla="*/ 0 w 44"/>
                <a:gd name="T81" fmla="*/ 0 h 147"/>
                <a:gd name="T82" fmla="*/ 0 w 44"/>
                <a:gd name="T83" fmla="*/ 0 h 147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44"/>
                <a:gd name="T127" fmla="*/ 0 h 147"/>
                <a:gd name="T128" fmla="*/ 44 w 44"/>
                <a:gd name="T129" fmla="*/ 147 h 147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44" h="147">
                  <a:moveTo>
                    <a:pt x="11" y="12"/>
                  </a:moveTo>
                  <a:lnTo>
                    <a:pt x="11" y="4"/>
                  </a:lnTo>
                  <a:lnTo>
                    <a:pt x="15" y="2"/>
                  </a:lnTo>
                  <a:lnTo>
                    <a:pt x="15" y="0"/>
                  </a:lnTo>
                  <a:lnTo>
                    <a:pt x="19" y="4"/>
                  </a:lnTo>
                  <a:lnTo>
                    <a:pt x="23" y="8"/>
                  </a:lnTo>
                  <a:lnTo>
                    <a:pt x="28" y="12"/>
                  </a:lnTo>
                  <a:lnTo>
                    <a:pt x="25" y="19"/>
                  </a:lnTo>
                  <a:lnTo>
                    <a:pt x="25" y="27"/>
                  </a:lnTo>
                  <a:lnTo>
                    <a:pt x="25" y="36"/>
                  </a:lnTo>
                  <a:lnTo>
                    <a:pt x="25" y="46"/>
                  </a:lnTo>
                  <a:lnTo>
                    <a:pt x="25" y="53"/>
                  </a:lnTo>
                  <a:lnTo>
                    <a:pt x="25" y="61"/>
                  </a:lnTo>
                  <a:lnTo>
                    <a:pt x="25" y="69"/>
                  </a:lnTo>
                  <a:lnTo>
                    <a:pt x="26" y="78"/>
                  </a:lnTo>
                  <a:lnTo>
                    <a:pt x="26" y="88"/>
                  </a:lnTo>
                  <a:lnTo>
                    <a:pt x="28" y="95"/>
                  </a:lnTo>
                  <a:lnTo>
                    <a:pt x="28" y="103"/>
                  </a:lnTo>
                  <a:lnTo>
                    <a:pt x="32" y="112"/>
                  </a:lnTo>
                  <a:lnTo>
                    <a:pt x="34" y="120"/>
                  </a:lnTo>
                  <a:lnTo>
                    <a:pt x="36" y="130"/>
                  </a:lnTo>
                  <a:lnTo>
                    <a:pt x="38" y="137"/>
                  </a:lnTo>
                  <a:lnTo>
                    <a:pt x="44" y="147"/>
                  </a:lnTo>
                  <a:lnTo>
                    <a:pt x="28" y="147"/>
                  </a:lnTo>
                  <a:lnTo>
                    <a:pt x="19" y="147"/>
                  </a:lnTo>
                  <a:lnTo>
                    <a:pt x="15" y="139"/>
                  </a:lnTo>
                  <a:lnTo>
                    <a:pt x="11" y="130"/>
                  </a:lnTo>
                  <a:lnTo>
                    <a:pt x="7" y="122"/>
                  </a:lnTo>
                  <a:lnTo>
                    <a:pt x="6" y="114"/>
                  </a:lnTo>
                  <a:lnTo>
                    <a:pt x="4" y="105"/>
                  </a:lnTo>
                  <a:lnTo>
                    <a:pt x="2" y="97"/>
                  </a:lnTo>
                  <a:lnTo>
                    <a:pt x="2" y="88"/>
                  </a:lnTo>
                  <a:lnTo>
                    <a:pt x="2" y="78"/>
                  </a:lnTo>
                  <a:lnTo>
                    <a:pt x="0" y="69"/>
                  </a:lnTo>
                  <a:lnTo>
                    <a:pt x="0" y="59"/>
                  </a:lnTo>
                  <a:lnTo>
                    <a:pt x="0" y="50"/>
                  </a:lnTo>
                  <a:lnTo>
                    <a:pt x="2" y="42"/>
                  </a:lnTo>
                  <a:lnTo>
                    <a:pt x="2" y="34"/>
                  </a:lnTo>
                  <a:lnTo>
                    <a:pt x="6" y="27"/>
                  </a:lnTo>
                  <a:lnTo>
                    <a:pt x="6" y="17"/>
                  </a:lnTo>
                  <a:lnTo>
                    <a:pt x="11" y="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21" name="Freeform 19">
              <a:extLst>
                <a:ext uri="{FF2B5EF4-FFF2-40B4-BE49-F238E27FC236}">
                  <a16:creationId xmlns:a16="http://schemas.microsoft.com/office/drawing/2014/main" id="{84E3DC4F-E3E7-44A7-5FA5-38D57AFE8E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4" y="1151"/>
              <a:ext cx="54" cy="61"/>
            </a:xfrm>
            <a:custGeom>
              <a:avLst/>
              <a:gdLst>
                <a:gd name="T0" fmla="*/ 0 w 179"/>
                <a:gd name="T1" fmla="*/ 0 h 215"/>
                <a:gd name="T2" fmla="*/ 0 w 179"/>
                <a:gd name="T3" fmla="*/ 0 h 215"/>
                <a:gd name="T4" fmla="*/ 0 w 179"/>
                <a:gd name="T5" fmla="*/ 0 h 215"/>
                <a:gd name="T6" fmla="*/ 0 w 179"/>
                <a:gd name="T7" fmla="*/ 0 h 215"/>
                <a:gd name="T8" fmla="*/ 0 w 179"/>
                <a:gd name="T9" fmla="*/ 0 h 215"/>
                <a:gd name="T10" fmla="*/ 0 w 179"/>
                <a:gd name="T11" fmla="*/ 0 h 215"/>
                <a:gd name="T12" fmla="*/ 0 w 179"/>
                <a:gd name="T13" fmla="*/ 0 h 215"/>
                <a:gd name="T14" fmla="*/ 0 w 179"/>
                <a:gd name="T15" fmla="*/ 0 h 215"/>
                <a:gd name="T16" fmla="*/ 0 w 179"/>
                <a:gd name="T17" fmla="*/ 0 h 215"/>
                <a:gd name="T18" fmla="*/ 0 w 179"/>
                <a:gd name="T19" fmla="*/ 0 h 215"/>
                <a:gd name="T20" fmla="*/ 0 w 179"/>
                <a:gd name="T21" fmla="*/ 0 h 215"/>
                <a:gd name="T22" fmla="*/ 0 w 179"/>
                <a:gd name="T23" fmla="*/ 0 h 215"/>
                <a:gd name="T24" fmla="*/ 0 w 179"/>
                <a:gd name="T25" fmla="*/ 0 h 215"/>
                <a:gd name="T26" fmla="*/ 0 w 179"/>
                <a:gd name="T27" fmla="*/ 0 h 215"/>
                <a:gd name="T28" fmla="*/ 0 w 179"/>
                <a:gd name="T29" fmla="*/ 0 h 215"/>
                <a:gd name="T30" fmla="*/ 0 w 179"/>
                <a:gd name="T31" fmla="*/ 0 h 215"/>
                <a:gd name="T32" fmla="*/ 0 w 179"/>
                <a:gd name="T33" fmla="*/ 0 h 215"/>
                <a:gd name="T34" fmla="*/ 0 w 179"/>
                <a:gd name="T35" fmla="*/ 0 h 215"/>
                <a:gd name="T36" fmla="*/ 0 w 179"/>
                <a:gd name="T37" fmla="*/ 0 h 215"/>
                <a:gd name="T38" fmla="*/ 0 w 179"/>
                <a:gd name="T39" fmla="*/ 0 h 215"/>
                <a:gd name="T40" fmla="*/ 0 w 179"/>
                <a:gd name="T41" fmla="*/ 0 h 215"/>
                <a:gd name="T42" fmla="*/ 0 w 179"/>
                <a:gd name="T43" fmla="*/ 0 h 215"/>
                <a:gd name="T44" fmla="*/ 0 w 179"/>
                <a:gd name="T45" fmla="*/ 0 h 215"/>
                <a:gd name="T46" fmla="*/ 0 w 179"/>
                <a:gd name="T47" fmla="*/ 0 h 215"/>
                <a:gd name="T48" fmla="*/ 0 w 179"/>
                <a:gd name="T49" fmla="*/ 0 h 215"/>
                <a:gd name="T50" fmla="*/ 0 w 179"/>
                <a:gd name="T51" fmla="*/ 0 h 215"/>
                <a:gd name="T52" fmla="*/ 0 w 179"/>
                <a:gd name="T53" fmla="*/ 0 h 215"/>
                <a:gd name="T54" fmla="*/ 0 w 179"/>
                <a:gd name="T55" fmla="*/ 0 h 215"/>
                <a:gd name="T56" fmla="*/ 0 w 179"/>
                <a:gd name="T57" fmla="*/ 0 h 215"/>
                <a:gd name="T58" fmla="*/ 0 w 179"/>
                <a:gd name="T59" fmla="*/ 0 h 215"/>
                <a:gd name="T60" fmla="*/ 0 w 179"/>
                <a:gd name="T61" fmla="*/ 0 h 215"/>
                <a:gd name="T62" fmla="*/ 0 w 179"/>
                <a:gd name="T63" fmla="*/ 0 h 215"/>
                <a:gd name="T64" fmla="*/ 0 w 179"/>
                <a:gd name="T65" fmla="*/ 0 h 215"/>
                <a:gd name="T66" fmla="*/ 0 w 179"/>
                <a:gd name="T67" fmla="*/ 0 h 215"/>
                <a:gd name="T68" fmla="*/ 0 w 179"/>
                <a:gd name="T69" fmla="*/ 0 h 215"/>
                <a:gd name="T70" fmla="*/ 0 w 179"/>
                <a:gd name="T71" fmla="*/ 0 h 215"/>
                <a:gd name="T72" fmla="*/ 0 w 179"/>
                <a:gd name="T73" fmla="*/ 0 h 215"/>
                <a:gd name="T74" fmla="*/ 0 w 179"/>
                <a:gd name="T75" fmla="*/ 0 h 215"/>
                <a:gd name="T76" fmla="*/ 0 w 179"/>
                <a:gd name="T77" fmla="*/ 0 h 215"/>
                <a:gd name="T78" fmla="*/ 0 w 179"/>
                <a:gd name="T79" fmla="*/ 0 h 215"/>
                <a:gd name="T80" fmla="*/ 0 w 179"/>
                <a:gd name="T81" fmla="*/ 0 h 215"/>
                <a:gd name="T82" fmla="*/ 0 w 179"/>
                <a:gd name="T83" fmla="*/ 0 h 215"/>
                <a:gd name="T84" fmla="*/ 0 w 179"/>
                <a:gd name="T85" fmla="*/ 0 h 215"/>
                <a:gd name="T86" fmla="*/ 0 w 179"/>
                <a:gd name="T87" fmla="*/ 0 h 215"/>
                <a:gd name="T88" fmla="*/ 0 w 179"/>
                <a:gd name="T89" fmla="*/ 0 h 215"/>
                <a:gd name="T90" fmla="*/ 0 w 179"/>
                <a:gd name="T91" fmla="*/ 0 h 215"/>
                <a:gd name="T92" fmla="*/ 0 w 179"/>
                <a:gd name="T93" fmla="*/ 0 h 215"/>
                <a:gd name="T94" fmla="*/ 0 w 179"/>
                <a:gd name="T95" fmla="*/ 0 h 215"/>
                <a:gd name="T96" fmla="*/ 0 w 179"/>
                <a:gd name="T97" fmla="*/ 0 h 21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79"/>
                <a:gd name="T148" fmla="*/ 0 h 215"/>
                <a:gd name="T149" fmla="*/ 179 w 179"/>
                <a:gd name="T150" fmla="*/ 215 h 21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79" h="215">
                  <a:moveTo>
                    <a:pt x="27" y="13"/>
                  </a:moveTo>
                  <a:lnTo>
                    <a:pt x="37" y="4"/>
                  </a:lnTo>
                  <a:lnTo>
                    <a:pt x="52" y="0"/>
                  </a:lnTo>
                  <a:lnTo>
                    <a:pt x="65" y="0"/>
                  </a:lnTo>
                  <a:lnTo>
                    <a:pt x="82" y="4"/>
                  </a:lnTo>
                  <a:lnTo>
                    <a:pt x="95" y="10"/>
                  </a:lnTo>
                  <a:lnTo>
                    <a:pt x="113" y="19"/>
                  </a:lnTo>
                  <a:lnTo>
                    <a:pt x="128" y="29"/>
                  </a:lnTo>
                  <a:lnTo>
                    <a:pt x="143" y="44"/>
                  </a:lnTo>
                  <a:lnTo>
                    <a:pt x="152" y="57"/>
                  </a:lnTo>
                  <a:lnTo>
                    <a:pt x="164" y="74"/>
                  </a:lnTo>
                  <a:lnTo>
                    <a:pt x="171" y="90"/>
                  </a:lnTo>
                  <a:lnTo>
                    <a:pt x="177" y="107"/>
                  </a:lnTo>
                  <a:lnTo>
                    <a:pt x="179" y="122"/>
                  </a:lnTo>
                  <a:lnTo>
                    <a:pt x="177" y="139"/>
                  </a:lnTo>
                  <a:lnTo>
                    <a:pt x="171" y="154"/>
                  </a:lnTo>
                  <a:lnTo>
                    <a:pt x="162" y="167"/>
                  </a:lnTo>
                  <a:lnTo>
                    <a:pt x="154" y="173"/>
                  </a:lnTo>
                  <a:lnTo>
                    <a:pt x="149" y="181"/>
                  </a:lnTo>
                  <a:lnTo>
                    <a:pt x="143" y="188"/>
                  </a:lnTo>
                  <a:lnTo>
                    <a:pt x="139" y="196"/>
                  </a:lnTo>
                  <a:lnTo>
                    <a:pt x="128" y="206"/>
                  </a:lnTo>
                  <a:lnTo>
                    <a:pt x="116" y="211"/>
                  </a:lnTo>
                  <a:lnTo>
                    <a:pt x="105" y="213"/>
                  </a:lnTo>
                  <a:lnTo>
                    <a:pt x="92" y="215"/>
                  </a:lnTo>
                  <a:lnTo>
                    <a:pt x="78" y="211"/>
                  </a:lnTo>
                  <a:lnTo>
                    <a:pt x="67" y="207"/>
                  </a:lnTo>
                  <a:lnTo>
                    <a:pt x="54" y="202"/>
                  </a:lnTo>
                  <a:lnTo>
                    <a:pt x="42" y="196"/>
                  </a:lnTo>
                  <a:lnTo>
                    <a:pt x="31" y="185"/>
                  </a:lnTo>
                  <a:lnTo>
                    <a:pt x="19" y="175"/>
                  </a:lnTo>
                  <a:lnTo>
                    <a:pt x="12" y="164"/>
                  </a:lnTo>
                  <a:lnTo>
                    <a:pt x="6" y="150"/>
                  </a:lnTo>
                  <a:lnTo>
                    <a:pt x="0" y="137"/>
                  </a:lnTo>
                  <a:lnTo>
                    <a:pt x="0" y="124"/>
                  </a:lnTo>
                  <a:lnTo>
                    <a:pt x="2" y="110"/>
                  </a:lnTo>
                  <a:lnTo>
                    <a:pt x="8" y="97"/>
                  </a:lnTo>
                  <a:lnTo>
                    <a:pt x="16" y="90"/>
                  </a:lnTo>
                  <a:lnTo>
                    <a:pt x="27" y="86"/>
                  </a:lnTo>
                  <a:lnTo>
                    <a:pt x="35" y="84"/>
                  </a:lnTo>
                  <a:lnTo>
                    <a:pt x="42" y="84"/>
                  </a:lnTo>
                  <a:lnTo>
                    <a:pt x="50" y="86"/>
                  </a:lnTo>
                  <a:lnTo>
                    <a:pt x="59" y="88"/>
                  </a:lnTo>
                  <a:lnTo>
                    <a:pt x="65" y="88"/>
                  </a:lnTo>
                  <a:lnTo>
                    <a:pt x="73" y="90"/>
                  </a:lnTo>
                  <a:lnTo>
                    <a:pt x="80" y="91"/>
                  </a:lnTo>
                  <a:lnTo>
                    <a:pt x="88" y="93"/>
                  </a:lnTo>
                  <a:lnTo>
                    <a:pt x="99" y="97"/>
                  </a:lnTo>
                  <a:lnTo>
                    <a:pt x="105" y="99"/>
                  </a:lnTo>
                  <a:lnTo>
                    <a:pt x="113" y="109"/>
                  </a:lnTo>
                  <a:lnTo>
                    <a:pt x="120" y="120"/>
                  </a:lnTo>
                  <a:lnTo>
                    <a:pt x="114" y="131"/>
                  </a:lnTo>
                  <a:lnTo>
                    <a:pt x="111" y="139"/>
                  </a:lnTo>
                  <a:lnTo>
                    <a:pt x="107" y="143"/>
                  </a:lnTo>
                  <a:lnTo>
                    <a:pt x="105" y="145"/>
                  </a:lnTo>
                  <a:lnTo>
                    <a:pt x="95" y="143"/>
                  </a:lnTo>
                  <a:lnTo>
                    <a:pt x="88" y="137"/>
                  </a:lnTo>
                  <a:lnTo>
                    <a:pt x="78" y="129"/>
                  </a:lnTo>
                  <a:lnTo>
                    <a:pt x="69" y="124"/>
                  </a:lnTo>
                  <a:lnTo>
                    <a:pt x="65" y="122"/>
                  </a:lnTo>
                  <a:lnTo>
                    <a:pt x="63" y="124"/>
                  </a:lnTo>
                  <a:lnTo>
                    <a:pt x="61" y="126"/>
                  </a:lnTo>
                  <a:lnTo>
                    <a:pt x="61" y="135"/>
                  </a:lnTo>
                  <a:lnTo>
                    <a:pt x="61" y="145"/>
                  </a:lnTo>
                  <a:lnTo>
                    <a:pt x="65" y="156"/>
                  </a:lnTo>
                  <a:lnTo>
                    <a:pt x="71" y="164"/>
                  </a:lnTo>
                  <a:lnTo>
                    <a:pt x="78" y="169"/>
                  </a:lnTo>
                  <a:lnTo>
                    <a:pt x="88" y="173"/>
                  </a:lnTo>
                  <a:lnTo>
                    <a:pt x="95" y="175"/>
                  </a:lnTo>
                  <a:lnTo>
                    <a:pt x="105" y="173"/>
                  </a:lnTo>
                  <a:lnTo>
                    <a:pt x="116" y="173"/>
                  </a:lnTo>
                  <a:lnTo>
                    <a:pt x="126" y="167"/>
                  </a:lnTo>
                  <a:lnTo>
                    <a:pt x="135" y="164"/>
                  </a:lnTo>
                  <a:lnTo>
                    <a:pt x="143" y="158"/>
                  </a:lnTo>
                  <a:lnTo>
                    <a:pt x="151" y="150"/>
                  </a:lnTo>
                  <a:lnTo>
                    <a:pt x="156" y="141"/>
                  </a:lnTo>
                  <a:lnTo>
                    <a:pt x="160" y="131"/>
                  </a:lnTo>
                  <a:lnTo>
                    <a:pt x="162" y="122"/>
                  </a:lnTo>
                  <a:lnTo>
                    <a:pt x="162" y="112"/>
                  </a:lnTo>
                  <a:lnTo>
                    <a:pt x="158" y="103"/>
                  </a:lnTo>
                  <a:lnTo>
                    <a:pt x="156" y="95"/>
                  </a:lnTo>
                  <a:lnTo>
                    <a:pt x="152" y="88"/>
                  </a:lnTo>
                  <a:lnTo>
                    <a:pt x="149" y="80"/>
                  </a:lnTo>
                  <a:lnTo>
                    <a:pt x="137" y="65"/>
                  </a:lnTo>
                  <a:lnTo>
                    <a:pt x="124" y="53"/>
                  </a:lnTo>
                  <a:lnTo>
                    <a:pt x="114" y="46"/>
                  </a:lnTo>
                  <a:lnTo>
                    <a:pt x="107" y="42"/>
                  </a:lnTo>
                  <a:lnTo>
                    <a:pt x="99" y="38"/>
                  </a:lnTo>
                  <a:lnTo>
                    <a:pt x="92" y="36"/>
                  </a:lnTo>
                  <a:lnTo>
                    <a:pt x="82" y="34"/>
                  </a:lnTo>
                  <a:lnTo>
                    <a:pt x="75" y="34"/>
                  </a:lnTo>
                  <a:lnTo>
                    <a:pt x="67" y="36"/>
                  </a:lnTo>
                  <a:lnTo>
                    <a:pt x="61" y="40"/>
                  </a:lnTo>
                  <a:lnTo>
                    <a:pt x="54" y="34"/>
                  </a:lnTo>
                  <a:lnTo>
                    <a:pt x="40" y="25"/>
                  </a:lnTo>
                  <a:lnTo>
                    <a:pt x="31" y="17"/>
                  </a:lnTo>
                  <a:lnTo>
                    <a:pt x="27" y="1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22" name="Freeform 20">
              <a:extLst>
                <a:ext uri="{FF2B5EF4-FFF2-40B4-BE49-F238E27FC236}">
                  <a16:creationId xmlns:a16="http://schemas.microsoft.com/office/drawing/2014/main" id="{67F6049D-C471-EA91-D113-B280280229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3" y="1185"/>
              <a:ext cx="26" cy="44"/>
            </a:xfrm>
            <a:custGeom>
              <a:avLst/>
              <a:gdLst>
                <a:gd name="T0" fmla="*/ 0 w 85"/>
                <a:gd name="T1" fmla="*/ 0 h 154"/>
                <a:gd name="T2" fmla="*/ 0 w 85"/>
                <a:gd name="T3" fmla="*/ 0 h 154"/>
                <a:gd name="T4" fmla="*/ 0 w 85"/>
                <a:gd name="T5" fmla="*/ 0 h 154"/>
                <a:gd name="T6" fmla="*/ 0 w 85"/>
                <a:gd name="T7" fmla="*/ 0 h 154"/>
                <a:gd name="T8" fmla="*/ 0 w 85"/>
                <a:gd name="T9" fmla="*/ 0 h 154"/>
                <a:gd name="T10" fmla="*/ 0 w 85"/>
                <a:gd name="T11" fmla="*/ 0 h 154"/>
                <a:gd name="T12" fmla="*/ 0 w 85"/>
                <a:gd name="T13" fmla="*/ 0 h 154"/>
                <a:gd name="T14" fmla="*/ 0 w 85"/>
                <a:gd name="T15" fmla="*/ 0 h 154"/>
                <a:gd name="T16" fmla="*/ 0 w 85"/>
                <a:gd name="T17" fmla="*/ 0 h 154"/>
                <a:gd name="T18" fmla="*/ 0 w 85"/>
                <a:gd name="T19" fmla="*/ 0 h 154"/>
                <a:gd name="T20" fmla="*/ 0 w 85"/>
                <a:gd name="T21" fmla="*/ 0 h 154"/>
                <a:gd name="T22" fmla="*/ 0 w 85"/>
                <a:gd name="T23" fmla="*/ 0 h 154"/>
                <a:gd name="T24" fmla="*/ 0 w 85"/>
                <a:gd name="T25" fmla="*/ 0 h 154"/>
                <a:gd name="T26" fmla="*/ 0 w 85"/>
                <a:gd name="T27" fmla="*/ 0 h 154"/>
                <a:gd name="T28" fmla="*/ 0 w 85"/>
                <a:gd name="T29" fmla="*/ 0 h 154"/>
                <a:gd name="T30" fmla="*/ 0 w 85"/>
                <a:gd name="T31" fmla="*/ 0 h 154"/>
                <a:gd name="T32" fmla="*/ 0 w 85"/>
                <a:gd name="T33" fmla="*/ 0 h 154"/>
                <a:gd name="T34" fmla="*/ 0 w 85"/>
                <a:gd name="T35" fmla="*/ 0 h 154"/>
                <a:gd name="T36" fmla="*/ 0 w 85"/>
                <a:gd name="T37" fmla="*/ 0 h 154"/>
                <a:gd name="T38" fmla="*/ 0 w 85"/>
                <a:gd name="T39" fmla="*/ 0 h 154"/>
                <a:gd name="T40" fmla="*/ 0 w 85"/>
                <a:gd name="T41" fmla="*/ 0 h 154"/>
                <a:gd name="T42" fmla="*/ 0 w 85"/>
                <a:gd name="T43" fmla="*/ 0 h 154"/>
                <a:gd name="T44" fmla="*/ 0 w 85"/>
                <a:gd name="T45" fmla="*/ 0 h 154"/>
                <a:gd name="T46" fmla="*/ 0 w 85"/>
                <a:gd name="T47" fmla="*/ 0 h 154"/>
                <a:gd name="T48" fmla="*/ 0 w 85"/>
                <a:gd name="T49" fmla="*/ 0 h 154"/>
                <a:gd name="T50" fmla="*/ 0 w 85"/>
                <a:gd name="T51" fmla="*/ 0 h 154"/>
                <a:gd name="T52" fmla="*/ 0 w 85"/>
                <a:gd name="T53" fmla="*/ 0 h 154"/>
                <a:gd name="T54" fmla="*/ 0 w 85"/>
                <a:gd name="T55" fmla="*/ 0 h 154"/>
                <a:gd name="T56" fmla="*/ 0 w 85"/>
                <a:gd name="T57" fmla="*/ 0 h 154"/>
                <a:gd name="T58" fmla="*/ 0 w 85"/>
                <a:gd name="T59" fmla="*/ 0 h 154"/>
                <a:gd name="T60" fmla="*/ 0 w 85"/>
                <a:gd name="T61" fmla="*/ 0 h 154"/>
                <a:gd name="T62" fmla="*/ 0 w 85"/>
                <a:gd name="T63" fmla="*/ 0 h 154"/>
                <a:gd name="T64" fmla="*/ 0 w 85"/>
                <a:gd name="T65" fmla="*/ 0 h 154"/>
                <a:gd name="T66" fmla="*/ 0 w 85"/>
                <a:gd name="T67" fmla="*/ 0 h 154"/>
                <a:gd name="T68" fmla="*/ 0 w 85"/>
                <a:gd name="T69" fmla="*/ 0 h 154"/>
                <a:gd name="T70" fmla="*/ 0 w 85"/>
                <a:gd name="T71" fmla="*/ 0 h 154"/>
                <a:gd name="T72" fmla="*/ 0 w 85"/>
                <a:gd name="T73" fmla="*/ 0 h 154"/>
                <a:gd name="T74" fmla="*/ 0 w 85"/>
                <a:gd name="T75" fmla="*/ 0 h 154"/>
                <a:gd name="T76" fmla="*/ 0 w 85"/>
                <a:gd name="T77" fmla="*/ 0 h 154"/>
                <a:gd name="T78" fmla="*/ 0 w 85"/>
                <a:gd name="T79" fmla="*/ 0 h 154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85"/>
                <a:gd name="T121" fmla="*/ 0 h 154"/>
                <a:gd name="T122" fmla="*/ 85 w 85"/>
                <a:gd name="T123" fmla="*/ 154 h 154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85" h="154">
                  <a:moveTo>
                    <a:pt x="13" y="0"/>
                  </a:moveTo>
                  <a:lnTo>
                    <a:pt x="13" y="0"/>
                  </a:lnTo>
                  <a:lnTo>
                    <a:pt x="19" y="0"/>
                  </a:lnTo>
                  <a:lnTo>
                    <a:pt x="25" y="0"/>
                  </a:lnTo>
                  <a:lnTo>
                    <a:pt x="30" y="0"/>
                  </a:lnTo>
                  <a:lnTo>
                    <a:pt x="25" y="9"/>
                  </a:lnTo>
                  <a:lnTo>
                    <a:pt x="23" y="19"/>
                  </a:lnTo>
                  <a:lnTo>
                    <a:pt x="21" y="28"/>
                  </a:lnTo>
                  <a:lnTo>
                    <a:pt x="21" y="40"/>
                  </a:lnTo>
                  <a:lnTo>
                    <a:pt x="21" y="49"/>
                  </a:lnTo>
                  <a:lnTo>
                    <a:pt x="23" y="59"/>
                  </a:lnTo>
                  <a:lnTo>
                    <a:pt x="25" y="68"/>
                  </a:lnTo>
                  <a:lnTo>
                    <a:pt x="28" y="80"/>
                  </a:lnTo>
                  <a:lnTo>
                    <a:pt x="32" y="87"/>
                  </a:lnTo>
                  <a:lnTo>
                    <a:pt x="36" y="95"/>
                  </a:lnTo>
                  <a:lnTo>
                    <a:pt x="42" y="102"/>
                  </a:lnTo>
                  <a:lnTo>
                    <a:pt x="51" y="112"/>
                  </a:lnTo>
                  <a:lnTo>
                    <a:pt x="57" y="119"/>
                  </a:lnTo>
                  <a:lnTo>
                    <a:pt x="65" y="127"/>
                  </a:lnTo>
                  <a:lnTo>
                    <a:pt x="74" y="131"/>
                  </a:lnTo>
                  <a:lnTo>
                    <a:pt x="85" y="138"/>
                  </a:lnTo>
                  <a:lnTo>
                    <a:pt x="80" y="146"/>
                  </a:lnTo>
                  <a:lnTo>
                    <a:pt x="74" y="154"/>
                  </a:lnTo>
                  <a:lnTo>
                    <a:pt x="63" y="148"/>
                  </a:lnTo>
                  <a:lnTo>
                    <a:pt x="51" y="144"/>
                  </a:lnTo>
                  <a:lnTo>
                    <a:pt x="42" y="137"/>
                  </a:lnTo>
                  <a:lnTo>
                    <a:pt x="32" y="131"/>
                  </a:lnTo>
                  <a:lnTo>
                    <a:pt x="25" y="121"/>
                  </a:lnTo>
                  <a:lnTo>
                    <a:pt x="19" y="112"/>
                  </a:lnTo>
                  <a:lnTo>
                    <a:pt x="11" y="100"/>
                  </a:lnTo>
                  <a:lnTo>
                    <a:pt x="7" y="91"/>
                  </a:lnTo>
                  <a:lnTo>
                    <a:pt x="4" y="80"/>
                  </a:lnTo>
                  <a:lnTo>
                    <a:pt x="0" y="66"/>
                  </a:lnTo>
                  <a:lnTo>
                    <a:pt x="0" y="55"/>
                  </a:lnTo>
                  <a:lnTo>
                    <a:pt x="0" y="43"/>
                  </a:lnTo>
                  <a:lnTo>
                    <a:pt x="0" y="32"/>
                  </a:lnTo>
                  <a:lnTo>
                    <a:pt x="4" y="19"/>
                  </a:lnTo>
                  <a:lnTo>
                    <a:pt x="6" y="9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23" name="Freeform 21">
              <a:extLst>
                <a:ext uri="{FF2B5EF4-FFF2-40B4-BE49-F238E27FC236}">
                  <a16:creationId xmlns:a16="http://schemas.microsoft.com/office/drawing/2014/main" id="{D61B1A04-F259-45AD-1AF8-9E16AAC536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1" y="1227"/>
              <a:ext cx="37" cy="23"/>
            </a:xfrm>
            <a:custGeom>
              <a:avLst/>
              <a:gdLst>
                <a:gd name="T0" fmla="*/ 0 w 120"/>
                <a:gd name="T1" fmla="*/ 0 h 84"/>
                <a:gd name="T2" fmla="*/ 0 w 120"/>
                <a:gd name="T3" fmla="*/ 0 h 84"/>
                <a:gd name="T4" fmla="*/ 0 w 120"/>
                <a:gd name="T5" fmla="*/ 0 h 84"/>
                <a:gd name="T6" fmla="*/ 0 w 120"/>
                <a:gd name="T7" fmla="*/ 0 h 84"/>
                <a:gd name="T8" fmla="*/ 0 w 120"/>
                <a:gd name="T9" fmla="*/ 0 h 84"/>
                <a:gd name="T10" fmla="*/ 0 w 120"/>
                <a:gd name="T11" fmla="*/ 0 h 84"/>
                <a:gd name="T12" fmla="*/ 0 w 120"/>
                <a:gd name="T13" fmla="*/ 0 h 84"/>
                <a:gd name="T14" fmla="*/ 0 w 120"/>
                <a:gd name="T15" fmla="*/ 0 h 84"/>
                <a:gd name="T16" fmla="*/ 0 w 120"/>
                <a:gd name="T17" fmla="*/ 0 h 84"/>
                <a:gd name="T18" fmla="*/ 0 w 120"/>
                <a:gd name="T19" fmla="*/ 0 h 84"/>
                <a:gd name="T20" fmla="*/ 0 w 120"/>
                <a:gd name="T21" fmla="*/ 0 h 84"/>
                <a:gd name="T22" fmla="*/ 0 w 120"/>
                <a:gd name="T23" fmla="*/ 0 h 84"/>
                <a:gd name="T24" fmla="*/ 0 w 120"/>
                <a:gd name="T25" fmla="*/ 0 h 84"/>
                <a:gd name="T26" fmla="*/ 0 w 120"/>
                <a:gd name="T27" fmla="*/ 0 h 84"/>
                <a:gd name="T28" fmla="*/ 0 w 120"/>
                <a:gd name="T29" fmla="*/ 0 h 84"/>
                <a:gd name="T30" fmla="*/ 0 w 120"/>
                <a:gd name="T31" fmla="*/ 0 h 84"/>
                <a:gd name="T32" fmla="*/ 0 w 120"/>
                <a:gd name="T33" fmla="*/ 0 h 84"/>
                <a:gd name="T34" fmla="*/ 0 w 120"/>
                <a:gd name="T35" fmla="*/ 0 h 84"/>
                <a:gd name="T36" fmla="*/ 0 w 120"/>
                <a:gd name="T37" fmla="*/ 0 h 84"/>
                <a:gd name="T38" fmla="*/ 0 w 120"/>
                <a:gd name="T39" fmla="*/ 0 h 84"/>
                <a:gd name="T40" fmla="*/ 0 w 120"/>
                <a:gd name="T41" fmla="*/ 0 h 84"/>
                <a:gd name="T42" fmla="*/ 0 w 120"/>
                <a:gd name="T43" fmla="*/ 0 h 84"/>
                <a:gd name="T44" fmla="*/ 0 w 120"/>
                <a:gd name="T45" fmla="*/ 0 h 84"/>
                <a:gd name="T46" fmla="*/ 0 w 120"/>
                <a:gd name="T47" fmla="*/ 0 h 84"/>
                <a:gd name="T48" fmla="*/ 0 w 120"/>
                <a:gd name="T49" fmla="*/ 0 h 84"/>
                <a:gd name="T50" fmla="*/ 0 w 120"/>
                <a:gd name="T51" fmla="*/ 0 h 84"/>
                <a:gd name="T52" fmla="*/ 0 w 120"/>
                <a:gd name="T53" fmla="*/ 0 h 84"/>
                <a:gd name="T54" fmla="*/ 0 w 120"/>
                <a:gd name="T55" fmla="*/ 0 h 84"/>
                <a:gd name="T56" fmla="*/ 0 w 120"/>
                <a:gd name="T57" fmla="*/ 0 h 84"/>
                <a:gd name="T58" fmla="*/ 0 w 120"/>
                <a:gd name="T59" fmla="*/ 0 h 84"/>
                <a:gd name="T60" fmla="*/ 0 w 120"/>
                <a:gd name="T61" fmla="*/ 0 h 84"/>
                <a:gd name="T62" fmla="*/ 0 w 120"/>
                <a:gd name="T63" fmla="*/ 0 h 84"/>
                <a:gd name="T64" fmla="*/ 0 w 120"/>
                <a:gd name="T65" fmla="*/ 0 h 84"/>
                <a:gd name="T66" fmla="*/ 0 w 120"/>
                <a:gd name="T67" fmla="*/ 0 h 84"/>
                <a:gd name="T68" fmla="*/ 0 w 120"/>
                <a:gd name="T69" fmla="*/ 0 h 84"/>
                <a:gd name="T70" fmla="*/ 0 w 120"/>
                <a:gd name="T71" fmla="*/ 0 h 84"/>
                <a:gd name="T72" fmla="*/ 0 w 120"/>
                <a:gd name="T73" fmla="*/ 0 h 84"/>
                <a:gd name="T74" fmla="*/ 0 w 120"/>
                <a:gd name="T75" fmla="*/ 0 h 84"/>
                <a:gd name="T76" fmla="*/ 0 w 120"/>
                <a:gd name="T77" fmla="*/ 0 h 84"/>
                <a:gd name="T78" fmla="*/ 0 w 120"/>
                <a:gd name="T79" fmla="*/ 0 h 84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120"/>
                <a:gd name="T121" fmla="*/ 0 h 84"/>
                <a:gd name="T122" fmla="*/ 120 w 120"/>
                <a:gd name="T123" fmla="*/ 84 h 84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120" h="84">
                  <a:moveTo>
                    <a:pt x="4" y="0"/>
                  </a:moveTo>
                  <a:lnTo>
                    <a:pt x="6" y="0"/>
                  </a:lnTo>
                  <a:lnTo>
                    <a:pt x="14" y="0"/>
                  </a:lnTo>
                  <a:lnTo>
                    <a:pt x="19" y="0"/>
                  </a:lnTo>
                  <a:lnTo>
                    <a:pt x="25" y="0"/>
                  </a:lnTo>
                  <a:lnTo>
                    <a:pt x="23" y="13"/>
                  </a:lnTo>
                  <a:lnTo>
                    <a:pt x="31" y="27"/>
                  </a:lnTo>
                  <a:lnTo>
                    <a:pt x="35" y="32"/>
                  </a:lnTo>
                  <a:lnTo>
                    <a:pt x="42" y="36"/>
                  </a:lnTo>
                  <a:lnTo>
                    <a:pt x="48" y="42"/>
                  </a:lnTo>
                  <a:lnTo>
                    <a:pt x="56" y="48"/>
                  </a:lnTo>
                  <a:lnTo>
                    <a:pt x="63" y="51"/>
                  </a:lnTo>
                  <a:lnTo>
                    <a:pt x="71" y="55"/>
                  </a:lnTo>
                  <a:lnTo>
                    <a:pt x="78" y="55"/>
                  </a:lnTo>
                  <a:lnTo>
                    <a:pt x="88" y="59"/>
                  </a:lnTo>
                  <a:lnTo>
                    <a:pt x="95" y="59"/>
                  </a:lnTo>
                  <a:lnTo>
                    <a:pt x="103" y="61"/>
                  </a:lnTo>
                  <a:lnTo>
                    <a:pt x="113" y="61"/>
                  </a:lnTo>
                  <a:lnTo>
                    <a:pt x="120" y="61"/>
                  </a:lnTo>
                  <a:lnTo>
                    <a:pt x="118" y="67"/>
                  </a:lnTo>
                  <a:lnTo>
                    <a:pt x="116" y="72"/>
                  </a:lnTo>
                  <a:lnTo>
                    <a:pt x="111" y="76"/>
                  </a:lnTo>
                  <a:lnTo>
                    <a:pt x="105" y="82"/>
                  </a:lnTo>
                  <a:lnTo>
                    <a:pt x="97" y="84"/>
                  </a:lnTo>
                  <a:lnTo>
                    <a:pt x="88" y="84"/>
                  </a:lnTo>
                  <a:lnTo>
                    <a:pt x="78" y="84"/>
                  </a:lnTo>
                  <a:lnTo>
                    <a:pt x="71" y="84"/>
                  </a:lnTo>
                  <a:lnTo>
                    <a:pt x="61" y="82"/>
                  </a:lnTo>
                  <a:lnTo>
                    <a:pt x="52" y="80"/>
                  </a:lnTo>
                  <a:lnTo>
                    <a:pt x="42" y="78"/>
                  </a:lnTo>
                  <a:lnTo>
                    <a:pt x="33" y="74"/>
                  </a:lnTo>
                  <a:lnTo>
                    <a:pt x="19" y="65"/>
                  </a:lnTo>
                  <a:lnTo>
                    <a:pt x="14" y="57"/>
                  </a:lnTo>
                  <a:lnTo>
                    <a:pt x="6" y="44"/>
                  </a:lnTo>
                  <a:lnTo>
                    <a:pt x="2" y="30"/>
                  </a:lnTo>
                  <a:lnTo>
                    <a:pt x="0" y="23"/>
                  </a:lnTo>
                  <a:lnTo>
                    <a:pt x="0" y="13"/>
                  </a:lnTo>
                  <a:lnTo>
                    <a:pt x="0" y="8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24" name="Freeform 22">
              <a:extLst>
                <a:ext uri="{FF2B5EF4-FFF2-40B4-BE49-F238E27FC236}">
                  <a16:creationId xmlns:a16="http://schemas.microsoft.com/office/drawing/2014/main" id="{E0975591-95F2-7FB4-AA4D-7AEBA27C21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4" y="1283"/>
              <a:ext cx="75" cy="94"/>
            </a:xfrm>
            <a:custGeom>
              <a:avLst/>
              <a:gdLst>
                <a:gd name="T0" fmla="*/ 0 w 246"/>
                <a:gd name="T1" fmla="*/ 0 h 332"/>
                <a:gd name="T2" fmla="*/ 0 w 246"/>
                <a:gd name="T3" fmla="*/ 0 h 332"/>
                <a:gd name="T4" fmla="*/ 0 w 246"/>
                <a:gd name="T5" fmla="*/ 0 h 332"/>
                <a:gd name="T6" fmla="*/ 0 w 246"/>
                <a:gd name="T7" fmla="*/ 0 h 332"/>
                <a:gd name="T8" fmla="*/ 0 w 246"/>
                <a:gd name="T9" fmla="*/ 0 h 332"/>
                <a:gd name="T10" fmla="*/ 0 w 246"/>
                <a:gd name="T11" fmla="*/ 0 h 332"/>
                <a:gd name="T12" fmla="*/ 0 w 246"/>
                <a:gd name="T13" fmla="*/ 0 h 332"/>
                <a:gd name="T14" fmla="*/ 0 w 246"/>
                <a:gd name="T15" fmla="*/ 0 h 332"/>
                <a:gd name="T16" fmla="*/ 0 w 246"/>
                <a:gd name="T17" fmla="*/ 0 h 332"/>
                <a:gd name="T18" fmla="*/ 0 w 246"/>
                <a:gd name="T19" fmla="*/ 0 h 332"/>
                <a:gd name="T20" fmla="*/ 0 w 246"/>
                <a:gd name="T21" fmla="*/ 0 h 332"/>
                <a:gd name="T22" fmla="*/ 0 w 246"/>
                <a:gd name="T23" fmla="*/ 0 h 332"/>
                <a:gd name="T24" fmla="*/ 0 w 246"/>
                <a:gd name="T25" fmla="*/ 0 h 332"/>
                <a:gd name="T26" fmla="*/ 0 w 246"/>
                <a:gd name="T27" fmla="*/ 0 h 332"/>
                <a:gd name="T28" fmla="*/ 0 w 246"/>
                <a:gd name="T29" fmla="*/ 0 h 332"/>
                <a:gd name="T30" fmla="*/ 0 w 246"/>
                <a:gd name="T31" fmla="*/ 0 h 332"/>
                <a:gd name="T32" fmla="*/ 0 w 246"/>
                <a:gd name="T33" fmla="*/ 0 h 332"/>
                <a:gd name="T34" fmla="*/ 0 w 246"/>
                <a:gd name="T35" fmla="*/ 0 h 332"/>
                <a:gd name="T36" fmla="*/ 0 w 246"/>
                <a:gd name="T37" fmla="*/ 0 h 332"/>
                <a:gd name="T38" fmla="*/ 0 w 246"/>
                <a:gd name="T39" fmla="*/ 0 h 332"/>
                <a:gd name="T40" fmla="*/ 0 w 246"/>
                <a:gd name="T41" fmla="*/ 0 h 332"/>
                <a:gd name="T42" fmla="*/ 0 w 246"/>
                <a:gd name="T43" fmla="*/ 0 h 332"/>
                <a:gd name="T44" fmla="*/ 0 w 246"/>
                <a:gd name="T45" fmla="*/ 0 h 332"/>
                <a:gd name="T46" fmla="*/ 0 w 246"/>
                <a:gd name="T47" fmla="*/ 0 h 332"/>
                <a:gd name="T48" fmla="*/ 0 w 246"/>
                <a:gd name="T49" fmla="*/ 0 h 332"/>
                <a:gd name="T50" fmla="*/ 0 w 246"/>
                <a:gd name="T51" fmla="*/ 0 h 332"/>
                <a:gd name="T52" fmla="*/ 0 w 246"/>
                <a:gd name="T53" fmla="*/ 0 h 332"/>
                <a:gd name="T54" fmla="*/ 0 w 246"/>
                <a:gd name="T55" fmla="*/ 0 h 332"/>
                <a:gd name="T56" fmla="*/ 0 w 246"/>
                <a:gd name="T57" fmla="*/ 0 h 332"/>
                <a:gd name="T58" fmla="*/ 0 w 246"/>
                <a:gd name="T59" fmla="*/ 0 h 332"/>
                <a:gd name="T60" fmla="*/ 0 w 246"/>
                <a:gd name="T61" fmla="*/ 0 h 332"/>
                <a:gd name="T62" fmla="*/ 0 w 246"/>
                <a:gd name="T63" fmla="*/ 0 h 332"/>
                <a:gd name="T64" fmla="*/ 0 w 246"/>
                <a:gd name="T65" fmla="*/ 0 h 332"/>
                <a:gd name="T66" fmla="*/ 0 w 246"/>
                <a:gd name="T67" fmla="*/ 0 h 332"/>
                <a:gd name="T68" fmla="*/ 0 w 246"/>
                <a:gd name="T69" fmla="*/ 0 h 332"/>
                <a:gd name="T70" fmla="*/ 0 w 246"/>
                <a:gd name="T71" fmla="*/ 0 h 332"/>
                <a:gd name="T72" fmla="*/ 0 w 246"/>
                <a:gd name="T73" fmla="*/ 0 h 332"/>
                <a:gd name="T74" fmla="*/ 0 w 246"/>
                <a:gd name="T75" fmla="*/ 0 h 332"/>
                <a:gd name="T76" fmla="*/ 0 w 246"/>
                <a:gd name="T77" fmla="*/ 0 h 332"/>
                <a:gd name="T78" fmla="*/ 0 w 246"/>
                <a:gd name="T79" fmla="*/ 0 h 332"/>
                <a:gd name="T80" fmla="*/ 0 w 246"/>
                <a:gd name="T81" fmla="*/ 0 h 332"/>
                <a:gd name="T82" fmla="*/ 0 w 246"/>
                <a:gd name="T83" fmla="*/ 0 h 332"/>
                <a:gd name="T84" fmla="*/ 0 w 246"/>
                <a:gd name="T85" fmla="*/ 0 h 332"/>
                <a:gd name="T86" fmla="*/ 0 w 246"/>
                <a:gd name="T87" fmla="*/ 0 h 332"/>
                <a:gd name="T88" fmla="*/ 0 w 246"/>
                <a:gd name="T89" fmla="*/ 0 h 332"/>
                <a:gd name="T90" fmla="*/ 0 w 246"/>
                <a:gd name="T91" fmla="*/ 0 h 332"/>
                <a:gd name="T92" fmla="*/ 0 w 246"/>
                <a:gd name="T93" fmla="*/ 0 h 332"/>
                <a:gd name="T94" fmla="*/ 0 w 246"/>
                <a:gd name="T95" fmla="*/ 0 h 332"/>
                <a:gd name="T96" fmla="*/ 0 w 246"/>
                <a:gd name="T97" fmla="*/ 0 h 332"/>
                <a:gd name="T98" fmla="*/ 0 w 246"/>
                <a:gd name="T99" fmla="*/ 0 h 332"/>
                <a:gd name="T100" fmla="*/ 0 w 246"/>
                <a:gd name="T101" fmla="*/ 0 h 332"/>
                <a:gd name="T102" fmla="*/ 0 w 246"/>
                <a:gd name="T103" fmla="*/ 0 h 332"/>
                <a:gd name="T104" fmla="*/ 0 w 246"/>
                <a:gd name="T105" fmla="*/ 0 h 332"/>
                <a:gd name="T106" fmla="*/ 0 w 246"/>
                <a:gd name="T107" fmla="*/ 0 h 332"/>
                <a:gd name="T108" fmla="*/ 0 w 246"/>
                <a:gd name="T109" fmla="*/ 0 h 332"/>
                <a:gd name="T110" fmla="*/ 0 w 246"/>
                <a:gd name="T111" fmla="*/ 0 h 332"/>
                <a:gd name="T112" fmla="*/ 0 w 246"/>
                <a:gd name="T113" fmla="*/ 0 h 332"/>
                <a:gd name="T114" fmla="*/ 0 w 246"/>
                <a:gd name="T115" fmla="*/ 0 h 332"/>
                <a:gd name="T116" fmla="*/ 0 w 246"/>
                <a:gd name="T117" fmla="*/ 0 h 332"/>
                <a:gd name="T118" fmla="*/ 0 w 246"/>
                <a:gd name="T119" fmla="*/ 0 h 33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246"/>
                <a:gd name="T181" fmla="*/ 0 h 332"/>
                <a:gd name="T182" fmla="*/ 246 w 246"/>
                <a:gd name="T183" fmla="*/ 332 h 332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246" h="332">
                  <a:moveTo>
                    <a:pt x="2" y="0"/>
                  </a:moveTo>
                  <a:lnTo>
                    <a:pt x="2" y="0"/>
                  </a:lnTo>
                  <a:lnTo>
                    <a:pt x="10" y="0"/>
                  </a:lnTo>
                  <a:lnTo>
                    <a:pt x="16" y="0"/>
                  </a:lnTo>
                  <a:lnTo>
                    <a:pt x="23" y="0"/>
                  </a:lnTo>
                  <a:lnTo>
                    <a:pt x="21" y="13"/>
                  </a:lnTo>
                  <a:lnTo>
                    <a:pt x="23" y="28"/>
                  </a:lnTo>
                  <a:lnTo>
                    <a:pt x="27" y="41"/>
                  </a:lnTo>
                  <a:lnTo>
                    <a:pt x="33" y="57"/>
                  </a:lnTo>
                  <a:lnTo>
                    <a:pt x="38" y="70"/>
                  </a:lnTo>
                  <a:lnTo>
                    <a:pt x="46" y="83"/>
                  </a:lnTo>
                  <a:lnTo>
                    <a:pt x="54" y="93"/>
                  </a:lnTo>
                  <a:lnTo>
                    <a:pt x="67" y="106"/>
                  </a:lnTo>
                  <a:lnTo>
                    <a:pt x="77" y="114"/>
                  </a:lnTo>
                  <a:lnTo>
                    <a:pt x="90" y="123"/>
                  </a:lnTo>
                  <a:lnTo>
                    <a:pt x="101" y="127"/>
                  </a:lnTo>
                  <a:lnTo>
                    <a:pt x="116" y="133"/>
                  </a:lnTo>
                  <a:lnTo>
                    <a:pt x="132" y="133"/>
                  </a:lnTo>
                  <a:lnTo>
                    <a:pt x="147" y="133"/>
                  </a:lnTo>
                  <a:lnTo>
                    <a:pt x="164" y="129"/>
                  </a:lnTo>
                  <a:lnTo>
                    <a:pt x="181" y="125"/>
                  </a:lnTo>
                  <a:lnTo>
                    <a:pt x="192" y="121"/>
                  </a:lnTo>
                  <a:lnTo>
                    <a:pt x="200" y="127"/>
                  </a:lnTo>
                  <a:lnTo>
                    <a:pt x="206" y="131"/>
                  </a:lnTo>
                  <a:lnTo>
                    <a:pt x="211" y="135"/>
                  </a:lnTo>
                  <a:lnTo>
                    <a:pt x="210" y="142"/>
                  </a:lnTo>
                  <a:lnTo>
                    <a:pt x="210" y="152"/>
                  </a:lnTo>
                  <a:lnTo>
                    <a:pt x="208" y="159"/>
                  </a:lnTo>
                  <a:lnTo>
                    <a:pt x="204" y="165"/>
                  </a:lnTo>
                  <a:lnTo>
                    <a:pt x="192" y="173"/>
                  </a:lnTo>
                  <a:lnTo>
                    <a:pt x="179" y="180"/>
                  </a:lnTo>
                  <a:lnTo>
                    <a:pt x="170" y="182"/>
                  </a:lnTo>
                  <a:lnTo>
                    <a:pt x="162" y="184"/>
                  </a:lnTo>
                  <a:lnTo>
                    <a:pt x="154" y="184"/>
                  </a:lnTo>
                  <a:lnTo>
                    <a:pt x="147" y="186"/>
                  </a:lnTo>
                  <a:lnTo>
                    <a:pt x="137" y="186"/>
                  </a:lnTo>
                  <a:lnTo>
                    <a:pt x="130" y="186"/>
                  </a:lnTo>
                  <a:lnTo>
                    <a:pt x="122" y="186"/>
                  </a:lnTo>
                  <a:lnTo>
                    <a:pt x="116" y="188"/>
                  </a:lnTo>
                  <a:lnTo>
                    <a:pt x="107" y="184"/>
                  </a:lnTo>
                  <a:lnTo>
                    <a:pt x="99" y="184"/>
                  </a:lnTo>
                  <a:lnTo>
                    <a:pt x="94" y="180"/>
                  </a:lnTo>
                  <a:lnTo>
                    <a:pt x="88" y="178"/>
                  </a:lnTo>
                  <a:lnTo>
                    <a:pt x="82" y="175"/>
                  </a:lnTo>
                  <a:lnTo>
                    <a:pt x="77" y="173"/>
                  </a:lnTo>
                  <a:lnTo>
                    <a:pt x="69" y="167"/>
                  </a:lnTo>
                  <a:lnTo>
                    <a:pt x="63" y="159"/>
                  </a:lnTo>
                  <a:lnTo>
                    <a:pt x="67" y="169"/>
                  </a:lnTo>
                  <a:lnTo>
                    <a:pt x="71" y="182"/>
                  </a:lnTo>
                  <a:lnTo>
                    <a:pt x="75" y="192"/>
                  </a:lnTo>
                  <a:lnTo>
                    <a:pt x="78" y="205"/>
                  </a:lnTo>
                  <a:lnTo>
                    <a:pt x="82" y="216"/>
                  </a:lnTo>
                  <a:lnTo>
                    <a:pt x="86" y="228"/>
                  </a:lnTo>
                  <a:lnTo>
                    <a:pt x="90" y="239"/>
                  </a:lnTo>
                  <a:lnTo>
                    <a:pt x="96" y="251"/>
                  </a:lnTo>
                  <a:lnTo>
                    <a:pt x="99" y="258"/>
                  </a:lnTo>
                  <a:lnTo>
                    <a:pt x="107" y="268"/>
                  </a:lnTo>
                  <a:lnTo>
                    <a:pt x="115" y="275"/>
                  </a:lnTo>
                  <a:lnTo>
                    <a:pt x="124" y="283"/>
                  </a:lnTo>
                  <a:lnTo>
                    <a:pt x="134" y="287"/>
                  </a:lnTo>
                  <a:lnTo>
                    <a:pt x="145" y="291"/>
                  </a:lnTo>
                  <a:lnTo>
                    <a:pt x="158" y="292"/>
                  </a:lnTo>
                  <a:lnTo>
                    <a:pt x="175" y="294"/>
                  </a:lnTo>
                  <a:lnTo>
                    <a:pt x="185" y="291"/>
                  </a:lnTo>
                  <a:lnTo>
                    <a:pt x="192" y="287"/>
                  </a:lnTo>
                  <a:lnTo>
                    <a:pt x="200" y="281"/>
                  </a:lnTo>
                  <a:lnTo>
                    <a:pt x="210" y="273"/>
                  </a:lnTo>
                  <a:lnTo>
                    <a:pt x="217" y="266"/>
                  </a:lnTo>
                  <a:lnTo>
                    <a:pt x="227" y="262"/>
                  </a:lnTo>
                  <a:lnTo>
                    <a:pt x="236" y="258"/>
                  </a:lnTo>
                  <a:lnTo>
                    <a:pt x="246" y="262"/>
                  </a:lnTo>
                  <a:lnTo>
                    <a:pt x="244" y="270"/>
                  </a:lnTo>
                  <a:lnTo>
                    <a:pt x="242" y="277"/>
                  </a:lnTo>
                  <a:lnTo>
                    <a:pt x="238" y="285"/>
                  </a:lnTo>
                  <a:lnTo>
                    <a:pt x="236" y="292"/>
                  </a:lnTo>
                  <a:lnTo>
                    <a:pt x="223" y="304"/>
                  </a:lnTo>
                  <a:lnTo>
                    <a:pt x="211" y="315"/>
                  </a:lnTo>
                  <a:lnTo>
                    <a:pt x="204" y="319"/>
                  </a:lnTo>
                  <a:lnTo>
                    <a:pt x="198" y="323"/>
                  </a:lnTo>
                  <a:lnTo>
                    <a:pt x="189" y="325"/>
                  </a:lnTo>
                  <a:lnTo>
                    <a:pt x="183" y="329"/>
                  </a:lnTo>
                  <a:lnTo>
                    <a:pt x="175" y="329"/>
                  </a:lnTo>
                  <a:lnTo>
                    <a:pt x="166" y="330"/>
                  </a:lnTo>
                  <a:lnTo>
                    <a:pt x="160" y="330"/>
                  </a:lnTo>
                  <a:lnTo>
                    <a:pt x="153" y="332"/>
                  </a:lnTo>
                  <a:lnTo>
                    <a:pt x="139" y="325"/>
                  </a:lnTo>
                  <a:lnTo>
                    <a:pt x="128" y="319"/>
                  </a:lnTo>
                  <a:lnTo>
                    <a:pt x="115" y="310"/>
                  </a:lnTo>
                  <a:lnTo>
                    <a:pt x="107" y="300"/>
                  </a:lnTo>
                  <a:lnTo>
                    <a:pt x="96" y="289"/>
                  </a:lnTo>
                  <a:lnTo>
                    <a:pt x="88" y="277"/>
                  </a:lnTo>
                  <a:lnTo>
                    <a:pt x="80" y="264"/>
                  </a:lnTo>
                  <a:lnTo>
                    <a:pt x="73" y="253"/>
                  </a:lnTo>
                  <a:lnTo>
                    <a:pt x="65" y="237"/>
                  </a:lnTo>
                  <a:lnTo>
                    <a:pt x="57" y="224"/>
                  </a:lnTo>
                  <a:lnTo>
                    <a:pt x="52" y="211"/>
                  </a:lnTo>
                  <a:lnTo>
                    <a:pt x="48" y="197"/>
                  </a:lnTo>
                  <a:lnTo>
                    <a:pt x="44" y="184"/>
                  </a:lnTo>
                  <a:lnTo>
                    <a:pt x="40" y="171"/>
                  </a:lnTo>
                  <a:lnTo>
                    <a:pt x="35" y="159"/>
                  </a:lnTo>
                  <a:lnTo>
                    <a:pt x="35" y="150"/>
                  </a:lnTo>
                  <a:lnTo>
                    <a:pt x="40" y="146"/>
                  </a:lnTo>
                  <a:lnTo>
                    <a:pt x="50" y="142"/>
                  </a:lnTo>
                  <a:lnTo>
                    <a:pt x="42" y="133"/>
                  </a:lnTo>
                  <a:lnTo>
                    <a:pt x="37" y="125"/>
                  </a:lnTo>
                  <a:lnTo>
                    <a:pt x="31" y="118"/>
                  </a:lnTo>
                  <a:lnTo>
                    <a:pt x="27" y="108"/>
                  </a:lnTo>
                  <a:lnTo>
                    <a:pt x="21" y="99"/>
                  </a:lnTo>
                  <a:lnTo>
                    <a:pt x="18" y="91"/>
                  </a:lnTo>
                  <a:lnTo>
                    <a:pt x="14" y="81"/>
                  </a:lnTo>
                  <a:lnTo>
                    <a:pt x="12" y="74"/>
                  </a:lnTo>
                  <a:lnTo>
                    <a:pt x="6" y="62"/>
                  </a:lnTo>
                  <a:lnTo>
                    <a:pt x="4" y="55"/>
                  </a:lnTo>
                  <a:lnTo>
                    <a:pt x="2" y="43"/>
                  </a:lnTo>
                  <a:lnTo>
                    <a:pt x="2" y="36"/>
                  </a:lnTo>
                  <a:lnTo>
                    <a:pt x="0" y="26"/>
                  </a:lnTo>
                  <a:lnTo>
                    <a:pt x="0" y="17"/>
                  </a:lnTo>
                  <a:lnTo>
                    <a:pt x="0" y="7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25" name="Freeform 23">
              <a:extLst>
                <a:ext uri="{FF2B5EF4-FFF2-40B4-BE49-F238E27FC236}">
                  <a16:creationId xmlns:a16="http://schemas.microsoft.com/office/drawing/2014/main" id="{AA89B0CE-A5EB-4FB2-5659-11EDA8DB19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08" y="1307"/>
              <a:ext cx="89" cy="65"/>
            </a:xfrm>
            <a:custGeom>
              <a:avLst/>
              <a:gdLst>
                <a:gd name="T0" fmla="*/ 0 w 293"/>
                <a:gd name="T1" fmla="*/ 0 h 230"/>
                <a:gd name="T2" fmla="*/ 0 w 293"/>
                <a:gd name="T3" fmla="*/ 0 h 230"/>
                <a:gd name="T4" fmla="*/ 0 w 293"/>
                <a:gd name="T5" fmla="*/ 0 h 230"/>
                <a:gd name="T6" fmla="*/ 0 w 293"/>
                <a:gd name="T7" fmla="*/ 0 h 230"/>
                <a:gd name="T8" fmla="*/ 0 w 293"/>
                <a:gd name="T9" fmla="*/ 0 h 230"/>
                <a:gd name="T10" fmla="*/ 0 w 293"/>
                <a:gd name="T11" fmla="*/ 0 h 230"/>
                <a:gd name="T12" fmla="*/ 0 w 293"/>
                <a:gd name="T13" fmla="*/ 0 h 230"/>
                <a:gd name="T14" fmla="*/ 0 w 293"/>
                <a:gd name="T15" fmla="*/ 0 h 230"/>
                <a:gd name="T16" fmla="*/ 0 w 293"/>
                <a:gd name="T17" fmla="*/ 0 h 230"/>
                <a:gd name="T18" fmla="*/ 0 w 293"/>
                <a:gd name="T19" fmla="*/ 0 h 230"/>
                <a:gd name="T20" fmla="*/ 0 w 293"/>
                <a:gd name="T21" fmla="*/ 0 h 230"/>
                <a:gd name="T22" fmla="*/ 0 w 293"/>
                <a:gd name="T23" fmla="*/ 0 h 230"/>
                <a:gd name="T24" fmla="*/ 0 w 293"/>
                <a:gd name="T25" fmla="*/ 0 h 230"/>
                <a:gd name="T26" fmla="*/ 0 w 293"/>
                <a:gd name="T27" fmla="*/ 0 h 230"/>
                <a:gd name="T28" fmla="*/ 0 w 293"/>
                <a:gd name="T29" fmla="*/ 0 h 230"/>
                <a:gd name="T30" fmla="*/ 0 w 293"/>
                <a:gd name="T31" fmla="*/ 0 h 230"/>
                <a:gd name="T32" fmla="*/ 0 w 293"/>
                <a:gd name="T33" fmla="*/ 0 h 230"/>
                <a:gd name="T34" fmla="*/ 0 w 293"/>
                <a:gd name="T35" fmla="*/ 0 h 230"/>
                <a:gd name="T36" fmla="*/ 0 w 293"/>
                <a:gd name="T37" fmla="*/ 0 h 230"/>
                <a:gd name="T38" fmla="*/ 0 w 293"/>
                <a:gd name="T39" fmla="*/ 0 h 230"/>
                <a:gd name="T40" fmla="*/ 0 w 293"/>
                <a:gd name="T41" fmla="*/ 0 h 230"/>
                <a:gd name="T42" fmla="*/ 0 w 293"/>
                <a:gd name="T43" fmla="*/ 0 h 230"/>
                <a:gd name="T44" fmla="*/ 0 w 293"/>
                <a:gd name="T45" fmla="*/ 0 h 230"/>
                <a:gd name="T46" fmla="*/ 0 w 293"/>
                <a:gd name="T47" fmla="*/ 0 h 230"/>
                <a:gd name="T48" fmla="*/ 0 w 293"/>
                <a:gd name="T49" fmla="*/ 0 h 230"/>
                <a:gd name="T50" fmla="*/ 0 w 293"/>
                <a:gd name="T51" fmla="*/ 0 h 230"/>
                <a:gd name="T52" fmla="*/ 0 w 293"/>
                <a:gd name="T53" fmla="*/ 0 h 230"/>
                <a:gd name="T54" fmla="*/ 0 w 293"/>
                <a:gd name="T55" fmla="*/ 0 h 230"/>
                <a:gd name="T56" fmla="*/ 0 w 293"/>
                <a:gd name="T57" fmla="*/ 0 h 230"/>
                <a:gd name="T58" fmla="*/ 0 w 293"/>
                <a:gd name="T59" fmla="*/ 0 h 230"/>
                <a:gd name="T60" fmla="*/ 0 w 293"/>
                <a:gd name="T61" fmla="*/ 0 h 230"/>
                <a:gd name="T62" fmla="*/ 0 w 293"/>
                <a:gd name="T63" fmla="*/ 0 h 23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93"/>
                <a:gd name="T97" fmla="*/ 0 h 230"/>
                <a:gd name="T98" fmla="*/ 293 w 293"/>
                <a:gd name="T99" fmla="*/ 230 h 23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93" h="230">
                  <a:moveTo>
                    <a:pt x="2" y="0"/>
                  </a:moveTo>
                  <a:lnTo>
                    <a:pt x="8" y="2"/>
                  </a:lnTo>
                  <a:lnTo>
                    <a:pt x="17" y="6"/>
                  </a:lnTo>
                  <a:lnTo>
                    <a:pt x="25" y="12"/>
                  </a:lnTo>
                  <a:lnTo>
                    <a:pt x="36" y="19"/>
                  </a:lnTo>
                  <a:lnTo>
                    <a:pt x="46" y="27"/>
                  </a:lnTo>
                  <a:lnTo>
                    <a:pt x="59" y="36"/>
                  </a:lnTo>
                  <a:lnTo>
                    <a:pt x="70" y="44"/>
                  </a:lnTo>
                  <a:lnTo>
                    <a:pt x="82" y="55"/>
                  </a:lnTo>
                  <a:lnTo>
                    <a:pt x="93" y="65"/>
                  </a:lnTo>
                  <a:lnTo>
                    <a:pt x="105" y="76"/>
                  </a:lnTo>
                  <a:lnTo>
                    <a:pt x="116" y="86"/>
                  </a:lnTo>
                  <a:lnTo>
                    <a:pt x="127" y="97"/>
                  </a:lnTo>
                  <a:lnTo>
                    <a:pt x="137" y="105"/>
                  </a:lnTo>
                  <a:lnTo>
                    <a:pt x="146" y="114"/>
                  </a:lnTo>
                  <a:lnTo>
                    <a:pt x="152" y="120"/>
                  </a:lnTo>
                  <a:lnTo>
                    <a:pt x="162" y="127"/>
                  </a:lnTo>
                  <a:lnTo>
                    <a:pt x="169" y="133"/>
                  </a:lnTo>
                  <a:lnTo>
                    <a:pt x="177" y="139"/>
                  </a:lnTo>
                  <a:lnTo>
                    <a:pt x="184" y="145"/>
                  </a:lnTo>
                  <a:lnTo>
                    <a:pt x="194" y="152"/>
                  </a:lnTo>
                  <a:lnTo>
                    <a:pt x="203" y="156"/>
                  </a:lnTo>
                  <a:lnTo>
                    <a:pt x="211" y="162"/>
                  </a:lnTo>
                  <a:lnTo>
                    <a:pt x="219" y="166"/>
                  </a:lnTo>
                  <a:lnTo>
                    <a:pt x="228" y="171"/>
                  </a:lnTo>
                  <a:lnTo>
                    <a:pt x="236" y="175"/>
                  </a:lnTo>
                  <a:lnTo>
                    <a:pt x="245" y="181"/>
                  </a:lnTo>
                  <a:lnTo>
                    <a:pt x="253" y="185"/>
                  </a:lnTo>
                  <a:lnTo>
                    <a:pt x="262" y="192"/>
                  </a:lnTo>
                  <a:lnTo>
                    <a:pt x="268" y="198"/>
                  </a:lnTo>
                  <a:lnTo>
                    <a:pt x="278" y="204"/>
                  </a:lnTo>
                  <a:lnTo>
                    <a:pt x="285" y="213"/>
                  </a:lnTo>
                  <a:lnTo>
                    <a:pt x="293" y="221"/>
                  </a:lnTo>
                  <a:lnTo>
                    <a:pt x="285" y="224"/>
                  </a:lnTo>
                  <a:lnTo>
                    <a:pt x="278" y="230"/>
                  </a:lnTo>
                  <a:lnTo>
                    <a:pt x="268" y="223"/>
                  </a:lnTo>
                  <a:lnTo>
                    <a:pt x="255" y="217"/>
                  </a:lnTo>
                  <a:lnTo>
                    <a:pt x="241" y="213"/>
                  </a:lnTo>
                  <a:lnTo>
                    <a:pt x="230" y="209"/>
                  </a:lnTo>
                  <a:lnTo>
                    <a:pt x="213" y="204"/>
                  </a:lnTo>
                  <a:lnTo>
                    <a:pt x="198" y="200"/>
                  </a:lnTo>
                  <a:lnTo>
                    <a:pt x="184" y="194"/>
                  </a:lnTo>
                  <a:lnTo>
                    <a:pt x="169" y="190"/>
                  </a:lnTo>
                  <a:lnTo>
                    <a:pt x="152" y="185"/>
                  </a:lnTo>
                  <a:lnTo>
                    <a:pt x="139" y="177"/>
                  </a:lnTo>
                  <a:lnTo>
                    <a:pt x="124" y="169"/>
                  </a:lnTo>
                  <a:lnTo>
                    <a:pt x="112" y="162"/>
                  </a:lnTo>
                  <a:lnTo>
                    <a:pt x="101" y="150"/>
                  </a:lnTo>
                  <a:lnTo>
                    <a:pt x="93" y="139"/>
                  </a:lnTo>
                  <a:lnTo>
                    <a:pt x="86" y="126"/>
                  </a:lnTo>
                  <a:lnTo>
                    <a:pt x="84" y="112"/>
                  </a:lnTo>
                  <a:lnTo>
                    <a:pt x="72" y="101"/>
                  </a:lnTo>
                  <a:lnTo>
                    <a:pt x="59" y="91"/>
                  </a:lnTo>
                  <a:lnTo>
                    <a:pt x="46" y="76"/>
                  </a:lnTo>
                  <a:lnTo>
                    <a:pt x="32" y="63"/>
                  </a:lnTo>
                  <a:lnTo>
                    <a:pt x="25" y="53"/>
                  </a:lnTo>
                  <a:lnTo>
                    <a:pt x="19" y="46"/>
                  </a:lnTo>
                  <a:lnTo>
                    <a:pt x="13" y="38"/>
                  </a:lnTo>
                  <a:lnTo>
                    <a:pt x="10" y="31"/>
                  </a:lnTo>
                  <a:lnTo>
                    <a:pt x="6" y="21"/>
                  </a:lnTo>
                  <a:lnTo>
                    <a:pt x="2" y="13"/>
                  </a:lnTo>
                  <a:lnTo>
                    <a:pt x="0" y="6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26" name="Freeform 24">
              <a:extLst>
                <a:ext uri="{FF2B5EF4-FFF2-40B4-BE49-F238E27FC236}">
                  <a16:creationId xmlns:a16="http://schemas.microsoft.com/office/drawing/2014/main" id="{DDA1CC3B-6969-26FE-1179-B0BD9E56B8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5" y="908"/>
              <a:ext cx="28" cy="24"/>
            </a:xfrm>
            <a:custGeom>
              <a:avLst/>
              <a:gdLst>
                <a:gd name="T0" fmla="*/ 0 w 93"/>
                <a:gd name="T1" fmla="*/ 0 h 84"/>
                <a:gd name="T2" fmla="*/ 0 w 93"/>
                <a:gd name="T3" fmla="*/ 0 h 84"/>
                <a:gd name="T4" fmla="*/ 0 w 93"/>
                <a:gd name="T5" fmla="*/ 0 h 84"/>
                <a:gd name="T6" fmla="*/ 0 w 93"/>
                <a:gd name="T7" fmla="*/ 0 h 84"/>
                <a:gd name="T8" fmla="*/ 0 w 93"/>
                <a:gd name="T9" fmla="*/ 0 h 84"/>
                <a:gd name="T10" fmla="*/ 0 w 93"/>
                <a:gd name="T11" fmla="*/ 0 h 84"/>
                <a:gd name="T12" fmla="*/ 0 w 93"/>
                <a:gd name="T13" fmla="*/ 0 h 84"/>
                <a:gd name="T14" fmla="*/ 0 w 93"/>
                <a:gd name="T15" fmla="*/ 0 h 84"/>
                <a:gd name="T16" fmla="*/ 0 w 93"/>
                <a:gd name="T17" fmla="*/ 0 h 84"/>
                <a:gd name="T18" fmla="*/ 0 w 93"/>
                <a:gd name="T19" fmla="*/ 0 h 84"/>
                <a:gd name="T20" fmla="*/ 0 w 93"/>
                <a:gd name="T21" fmla="*/ 0 h 84"/>
                <a:gd name="T22" fmla="*/ 0 w 93"/>
                <a:gd name="T23" fmla="*/ 0 h 84"/>
                <a:gd name="T24" fmla="*/ 0 w 93"/>
                <a:gd name="T25" fmla="*/ 0 h 84"/>
                <a:gd name="T26" fmla="*/ 0 w 93"/>
                <a:gd name="T27" fmla="*/ 0 h 84"/>
                <a:gd name="T28" fmla="*/ 0 w 93"/>
                <a:gd name="T29" fmla="*/ 0 h 84"/>
                <a:gd name="T30" fmla="*/ 0 w 93"/>
                <a:gd name="T31" fmla="*/ 0 h 84"/>
                <a:gd name="T32" fmla="*/ 0 w 93"/>
                <a:gd name="T33" fmla="*/ 0 h 84"/>
                <a:gd name="T34" fmla="*/ 0 w 93"/>
                <a:gd name="T35" fmla="*/ 0 h 84"/>
                <a:gd name="T36" fmla="*/ 0 w 93"/>
                <a:gd name="T37" fmla="*/ 0 h 84"/>
                <a:gd name="T38" fmla="*/ 0 w 93"/>
                <a:gd name="T39" fmla="*/ 0 h 84"/>
                <a:gd name="T40" fmla="*/ 0 w 93"/>
                <a:gd name="T41" fmla="*/ 0 h 84"/>
                <a:gd name="T42" fmla="*/ 0 w 93"/>
                <a:gd name="T43" fmla="*/ 0 h 84"/>
                <a:gd name="T44" fmla="*/ 0 w 93"/>
                <a:gd name="T45" fmla="*/ 0 h 84"/>
                <a:gd name="T46" fmla="*/ 0 w 93"/>
                <a:gd name="T47" fmla="*/ 0 h 84"/>
                <a:gd name="T48" fmla="*/ 0 w 93"/>
                <a:gd name="T49" fmla="*/ 0 h 84"/>
                <a:gd name="T50" fmla="*/ 0 w 93"/>
                <a:gd name="T51" fmla="*/ 0 h 8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93"/>
                <a:gd name="T79" fmla="*/ 0 h 84"/>
                <a:gd name="T80" fmla="*/ 93 w 93"/>
                <a:gd name="T81" fmla="*/ 84 h 8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93" h="84">
                  <a:moveTo>
                    <a:pt x="74" y="0"/>
                  </a:moveTo>
                  <a:lnTo>
                    <a:pt x="76" y="0"/>
                  </a:lnTo>
                  <a:lnTo>
                    <a:pt x="82" y="0"/>
                  </a:lnTo>
                  <a:lnTo>
                    <a:pt x="88" y="0"/>
                  </a:lnTo>
                  <a:lnTo>
                    <a:pt x="93" y="0"/>
                  </a:lnTo>
                  <a:lnTo>
                    <a:pt x="88" y="13"/>
                  </a:lnTo>
                  <a:lnTo>
                    <a:pt x="80" y="28"/>
                  </a:lnTo>
                  <a:lnTo>
                    <a:pt x="69" y="40"/>
                  </a:lnTo>
                  <a:lnTo>
                    <a:pt x="57" y="53"/>
                  </a:lnTo>
                  <a:lnTo>
                    <a:pt x="50" y="59"/>
                  </a:lnTo>
                  <a:lnTo>
                    <a:pt x="44" y="65"/>
                  </a:lnTo>
                  <a:lnTo>
                    <a:pt x="35" y="68"/>
                  </a:lnTo>
                  <a:lnTo>
                    <a:pt x="29" y="72"/>
                  </a:lnTo>
                  <a:lnTo>
                    <a:pt x="14" y="80"/>
                  </a:lnTo>
                  <a:lnTo>
                    <a:pt x="0" y="84"/>
                  </a:lnTo>
                  <a:lnTo>
                    <a:pt x="0" y="76"/>
                  </a:lnTo>
                  <a:lnTo>
                    <a:pt x="0" y="68"/>
                  </a:lnTo>
                  <a:lnTo>
                    <a:pt x="4" y="63"/>
                  </a:lnTo>
                  <a:lnTo>
                    <a:pt x="10" y="59"/>
                  </a:lnTo>
                  <a:lnTo>
                    <a:pt x="19" y="47"/>
                  </a:lnTo>
                  <a:lnTo>
                    <a:pt x="31" y="40"/>
                  </a:lnTo>
                  <a:lnTo>
                    <a:pt x="44" y="30"/>
                  </a:lnTo>
                  <a:lnTo>
                    <a:pt x="55" y="21"/>
                  </a:lnTo>
                  <a:lnTo>
                    <a:pt x="67" y="11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27" name="Freeform 25">
              <a:extLst>
                <a:ext uri="{FF2B5EF4-FFF2-40B4-BE49-F238E27FC236}">
                  <a16:creationId xmlns:a16="http://schemas.microsoft.com/office/drawing/2014/main" id="{16817246-443E-804C-B54A-0926FFF459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42" y="893"/>
              <a:ext cx="49" cy="40"/>
            </a:xfrm>
            <a:custGeom>
              <a:avLst/>
              <a:gdLst>
                <a:gd name="T0" fmla="*/ 0 w 162"/>
                <a:gd name="T1" fmla="*/ 0 h 140"/>
                <a:gd name="T2" fmla="*/ 0 w 162"/>
                <a:gd name="T3" fmla="*/ 0 h 140"/>
                <a:gd name="T4" fmla="*/ 0 w 162"/>
                <a:gd name="T5" fmla="*/ 0 h 140"/>
                <a:gd name="T6" fmla="*/ 0 w 162"/>
                <a:gd name="T7" fmla="*/ 0 h 140"/>
                <a:gd name="T8" fmla="*/ 0 w 162"/>
                <a:gd name="T9" fmla="*/ 0 h 140"/>
                <a:gd name="T10" fmla="*/ 0 w 162"/>
                <a:gd name="T11" fmla="*/ 0 h 140"/>
                <a:gd name="T12" fmla="*/ 0 w 162"/>
                <a:gd name="T13" fmla="*/ 0 h 140"/>
                <a:gd name="T14" fmla="*/ 0 w 162"/>
                <a:gd name="T15" fmla="*/ 0 h 140"/>
                <a:gd name="T16" fmla="*/ 0 w 162"/>
                <a:gd name="T17" fmla="*/ 0 h 140"/>
                <a:gd name="T18" fmla="*/ 0 w 162"/>
                <a:gd name="T19" fmla="*/ 0 h 140"/>
                <a:gd name="T20" fmla="*/ 0 w 162"/>
                <a:gd name="T21" fmla="*/ 0 h 140"/>
                <a:gd name="T22" fmla="*/ 0 w 162"/>
                <a:gd name="T23" fmla="*/ 0 h 140"/>
                <a:gd name="T24" fmla="*/ 0 w 162"/>
                <a:gd name="T25" fmla="*/ 0 h 140"/>
                <a:gd name="T26" fmla="*/ 0 w 162"/>
                <a:gd name="T27" fmla="*/ 0 h 140"/>
                <a:gd name="T28" fmla="*/ 0 w 162"/>
                <a:gd name="T29" fmla="*/ 0 h 140"/>
                <a:gd name="T30" fmla="*/ 0 w 162"/>
                <a:gd name="T31" fmla="*/ 0 h 140"/>
                <a:gd name="T32" fmla="*/ 0 w 162"/>
                <a:gd name="T33" fmla="*/ 0 h 140"/>
                <a:gd name="T34" fmla="*/ 0 w 162"/>
                <a:gd name="T35" fmla="*/ 0 h 140"/>
                <a:gd name="T36" fmla="*/ 0 w 162"/>
                <a:gd name="T37" fmla="*/ 0 h 140"/>
                <a:gd name="T38" fmla="*/ 0 w 162"/>
                <a:gd name="T39" fmla="*/ 0 h 140"/>
                <a:gd name="T40" fmla="*/ 0 w 162"/>
                <a:gd name="T41" fmla="*/ 0 h 140"/>
                <a:gd name="T42" fmla="*/ 0 w 162"/>
                <a:gd name="T43" fmla="*/ 0 h 140"/>
                <a:gd name="T44" fmla="*/ 0 w 162"/>
                <a:gd name="T45" fmla="*/ 0 h 140"/>
                <a:gd name="T46" fmla="*/ 0 w 162"/>
                <a:gd name="T47" fmla="*/ 0 h 140"/>
                <a:gd name="T48" fmla="*/ 0 w 162"/>
                <a:gd name="T49" fmla="*/ 0 h 140"/>
                <a:gd name="T50" fmla="*/ 0 w 162"/>
                <a:gd name="T51" fmla="*/ 0 h 140"/>
                <a:gd name="T52" fmla="*/ 0 w 162"/>
                <a:gd name="T53" fmla="*/ 0 h 140"/>
                <a:gd name="T54" fmla="*/ 0 w 162"/>
                <a:gd name="T55" fmla="*/ 0 h 140"/>
                <a:gd name="T56" fmla="*/ 0 w 162"/>
                <a:gd name="T57" fmla="*/ 0 h 140"/>
                <a:gd name="T58" fmla="*/ 0 w 162"/>
                <a:gd name="T59" fmla="*/ 0 h 140"/>
                <a:gd name="T60" fmla="*/ 0 w 162"/>
                <a:gd name="T61" fmla="*/ 0 h 140"/>
                <a:gd name="T62" fmla="*/ 0 w 162"/>
                <a:gd name="T63" fmla="*/ 0 h 140"/>
                <a:gd name="T64" fmla="*/ 0 w 162"/>
                <a:gd name="T65" fmla="*/ 0 h 140"/>
                <a:gd name="T66" fmla="*/ 0 w 162"/>
                <a:gd name="T67" fmla="*/ 0 h 140"/>
                <a:gd name="T68" fmla="*/ 0 w 162"/>
                <a:gd name="T69" fmla="*/ 0 h 140"/>
                <a:gd name="T70" fmla="*/ 0 w 162"/>
                <a:gd name="T71" fmla="*/ 0 h 140"/>
                <a:gd name="T72" fmla="*/ 0 w 162"/>
                <a:gd name="T73" fmla="*/ 0 h 140"/>
                <a:gd name="T74" fmla="*/ 0 w 162"/>
                <a:gd name="T75" fmla="*/ 0 h 140"/>
                <a:gd name="T76" fmla="*/ 0 w 162"/>
                <a:gd name="T77" fmla="*/ 0 h 140"/>
                <a:gd name="T78" fmla="*/ 0 w 162"/>
                <a:gd name="T79" fmla="*/ 0 h 140"/>
                <a:gd name="T80" fmla="*/ 0 w 162"/>
                <a:gd name="T81" fmla="*/ 0 h 140"/>
                <a:gd name="T82" fmla="*/ 0 w 162"/>
                <a:gd name="T83" fmla="*/ 0 h 140"/>
                <a:gd name="T84" fmla="*/ 0 w 162"/>
                <a:gd name="T85" fmla="*/ 0 h 14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62"/>
                <a:gd name="T130" fmla="*/ 0 h 140"/>
                <a:gd name="T131" fmla="*/ 162 w 162"/>
                <a:gd name="T132" fmla="*/ 140 h 140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62" h="140">
                  <a:moveTo>
                    <a:pt x="6" y="0"/>
                  </a:moveTo>
                  <a:lnTo>
                    <a:pt x="14" y="2"/>
                  </a:lnTo>
                  <a:lnTo>
                    <a:pt x="21" y="7"/>
                  </a:lnTo>
                  <a:lnTo>
                    <a:pt x="25" y="13"/>
                  </a:lnTo>
                  <a:lnTo>
                    <a:pt x="31" y="24"/>
                  </a:lnTo>
                  <a:lnTo>
                    <a:pt x="35" y="34"/>
                  </a:lnTo>
                  <a:lnTo>
                    <a:pt x="40" y="43"/>
                  </a:lnTo>
                  <a:lnTo>
                    <a:pt x="48" y="51"/>
                  </a:lnTo>
                  <a:lnTo>
                    <a:pt x="59" y="57"/>
                  </a:lnTo>
                  <a:lnTo>
                    <a:pt x="69" y="64"/>
                  </a:lnTo>
                  <a:lnTo>
                    <a:pt x="82" y="74"/>
                  </a:lnTo>
                  <a:lnTo>
                    <a:pt x="92" y="83"/>
                  </a:lnTo>
                  <a:lnTo>
                    <a:pt x="105" y="95"/>
                  </a:lnTo>
                  <a:lnTo>
                    <a:pt x="116" y="102"/>
                  </a:lnTo>
                  <a:lnTo>
                    <a:pt x="128" y="112"/>
                  </a:lnTo>
                  <a:lnTo>
                    <a:pt x="141" y="116"/>
                  </a:lnTo>
                  <a:lnTo>
                    <a:pt x="156" y="121"/>
                  </a:lnTo>
                  <a:lnTo>
                    <a:pt x="156" y="131"/>
                  </a:lnTo>
                  <a:lnTo>
                    <a:pt x="162" y="140"/>
                  </a:lnTo>
                  <a:lnTo>
                    <a:pt x="151" y="138"/>
                  </a:lnTo>
                  <a:lnTo>
                    <a:pt x="137" y="137"/>
                  </a:lnTo>
                  <a:lnTo>
                    <a:pt x="128" y="135"/>
                  </a:lnTo>
                  <a:lnTo>
                    <a:pt x="118" y="131"/>
                  </a:lnTo>
                  <a:lnTo>
                    <a:pt x="107" y="125"/>
                  </a:lnTo>
                  <a:lnTo>
                    <a:pt x="97" y="121"/>
                  </a:lnTo>
                  <a:lnTo>
                    <a:pt x="88" y="114"/>
                  </a:lnTo>
                  <a:lnTo>
                    <a:pt x="80" y="108"/>
                  </a:lnTo>
                  <a:lnTo>
                    <a:pt x="71" y="100"/>
                  </a:lnTo>
                  <a:lnTo>
                    <a:pt x="61" y="93"/>
                  </a:lnTo>
                  <a:lnTo>
                    <a:pt x="52" y="83"/>
                  </a:lnTo>
                  <a:lnTo>
                    <a:pt x="44" y="76"/>
                  </a:lnTo>
                  <a:lnTo>
                    <a:pt x="35" y="68"/>
                  </a:lnTo>
                  <a:lnTo>
                    <a:pt x="27" y="60"/>
                  </a:lnTo>
                  <a:lnTo>
                    <a:pt x="19" y="51"/>
                  </a:lnTo>
                  <a:lnTo>
                    <a:pt x="12" y="45"/>
                  </a:lnTo>
                  <a:lnTo>
                    <a:pt x="10" y="41"/>
                  </a:lnTo>
                  <a:lnTo>
                    <a:pt x="8" y="32"/>
                  </a:lnTo>
                  <a:lnTo>
                    <a:pt x="4" y="24"/>
                  </a:lnTo>
                  <a:lnTo>
                    <a:pt x="0" y="15"/>
                  </a:lnTo>
                  <a:lnTo>
                    <a:pt x="0" y="7"/>
                  </a:lnTo>
                  <a:lnTo>
                    <a:pt x="0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28" name="Freeform 26">
              <a:extLst>
                <a:ext uri="{FF2B5EF4-FFF2-40B4-BE49-F238E27FC236}">
                  <a16:creationId xmlns:a16="http://schemas.microsoft.com/office/drawing/2014/main" id="{29C5935D-7093-6970-683E-E339B3386C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02" y="921"/>
              <a:ext cx="85" cy="50"/>
            </a:xfrm>
            <a:custGeom>
              <a:avLst/>
              <a:gdLst>
                <a:gd name="T0" fmla="*/ 0 w 277"/>
                <a:gd name="T1" fmla="*/ 0 h 176"/>
                <a:gd name="T2" fmla="*/ 0 w 277"/>
                <a:gd name="T3" fmla="*/ 0 h 176"/>
                <a:gd name="T4" fmla="*/ 0 w 277"/>
                <a:gd name="T5" fmla="*/ 0 h 176"/>
                <a:gd name="T6" fmla="*/ 0 w 277"/>
                <a:gd name="T7" fmla="*/ 0 h 176"/>
                <a:gd name="T8" fmla="*/ 0 w 277"/>
                <a:gd name="T9" fmla="*/ 0 h 176"/>
                <a:gd name="T10" fmla="*/ 0 w 277"/>
                <a:gd name="T11" fmla="*/ 0 h 176"/>
                <a:gd name="T12" fmla="*/ 0 w 277"/>
                <a:gd name="T13" fmla="*/ 0 h 176"/>
                <a:gd name="T14" fmla="*/ 0 w 277"/>
                <a:gd name="T15" fmla="*/ 0 h 176"/>
                <a:gd name="T16" fmla="*/ 0 w 277"/>
                <a:gd name="T17" fmla="*/ 0 h 176"/>
                <a:gd name="T18" fmla="*/ 0 w 277"/>
                <a:gd name="T19" fmla="*/ 0 h 176"/>
                <a:gd name="T20" fmla="*/ 0 w 277"/>
                <a:gd name="T21" fmla="*/ 0 h 176"/>
                <a:gd name="T22" fmla="*/ 0 w 277"/>
                <a:gd name="T23" fmla="*/ 0 h 176"/>
                <a:gd name="T24" fmla="*/ 0 w 277"/>
                <a:gd name="T25" fmla="*/ 0 h 176"/>
                <a:gd name="T26" fmla="*/ 0 w 277"/>
                <a:gd name="T27" fmla="*/ 0 h 176"/>
                <a:gd name="T28" fmla="*/ 0 w 277"/>
                <a:gd name="T29" fmla="*/ 0 h 176"/>
                <a:gd name="T30" fmla="*/ 0 w 277"/>
                <a:gd name="T31" fmla="*/ 0 h 176"/>
                <a:gd name="T32" fmla="*/ 0 w 277"/>
                <a:gd name="T33" fmla="*/ 0 h 176"/>
                <a:gd name="T34" fmla="*/ 0 w 277"/>
                <a:gd name="T35" fmla="*/ 0 h 176"/>
                <a:gd name="T36" fmla="*/ 0 w 277"/>
                <a:gd name="T37" fmla="*/ 0 h 176"/>
                <a:gd name="T38" fmla="*/ 0 w 277"/>
                <a:gd name="T39" fmla="*/ 0 h 176"/>
                <a:gd name="T40" fmla="*/ 0 w 277"/>
                <a:gd name="T41" fmla="*/ 0 h 176"/>
                <a:gd name="T42" fmla="*/ 0 w 277"/>
                <a:gd name="T43" fmla="*/ 0 h 176"/>
                <a:gd name="T44" fmla="*/ 0 w 277"/>
                <a:gd name="T45" fmla="*/ 0 h 176"/>
                <a:gd name="T46" fmla="*/ 0 w 277"/>
                <a:gd name="T47" fmla="*/ 0 h 176"/>
                <a:gd name="T48" fmla="*/ 0 w 277"/>
                <a:gd name="T49" fmla="*/ 0 h 176"/>
                <a:gd name="T50" fmla="*/ 0 w 277"/>
                <a:gd name="T51" fmla="*/ 0 h 176"/>
                <a:gd name="T52" fmla="*/ 0 w 277"/>
                <a:gd name="T53" fmla="*/ 0 h 176"/>
                <a:gd name="T54" fmla="*/ 0 w 277"/>
                <a:gd name="T55" fmla="*/ 0 h 176"/>
                <a:gd name="T56" fmla="*/ 0 w 277"/>
                <a:gd name="T57" fmla="*/ 0 h 176"/>
                <a:gd name="T58" fmla="*/ 0 w 277"/>
                <a:gd name="T59" fmla="*/ 0 h 176"/>
                <a:gd name="T60" fmla="*/ 0 w 277"/>
                <a:gd name="T61" fmla="*/ 0 h 176"/>
                <a:gd name="T62" fmla="*/ 0 w 277"/>
                <a:gd name="T63" fmla="*/ 0 h 176"/>
                <a:gd name="T64" fmla="*/ 0 w 277"/>
                <a:gd name="T65" fmla="*/ 0 h 176"/>
                <a:gd name="T66" fmla="*/ 0 w 277"/>
                <a:gd name="T67" fmla="*/ 0 h 176"/>
                <a:gd name="T68" fmla="*/ 0 w 277"/>
                <a:gd name="T69" fmla="*/ 0 h 176"/>
                <a:gd name="T70" fmla="*/ 0 w 277"/>
                <a:gd name="T71" fmla="*/ 0 h 176"/>
                <a:gd name="T72" fmla="*/ 0 w 277"/>
                <a:gd name="T73" fmla="*/ 0 h 176"/>
                <a:gd name="T74" fmla="*/ 0 w 277"/>
                <a:gd name="T75" fmla="*/ 0 h 176"/>
                <a:gd name="T76" fmla="*/ 0 w 277"/>
                <a:gd name="T77" fmla="*/ 0 h 176"/>
                <a:gd name="T78" fmla="*/ 0 w 277"/>
                <a:gd name="T79" fmla="*/ 0 h 176"/>
                <a:gd name="T80" fmla="*/ 0 w 277"/>
                <a:gd name="T81" fmla="*/ 0 h 176"/>
                <a:gd name="T82" fmla="*/ 0 w 277"/>
                <a:gd name="T83" fmla="*/ 0 h 176"/>
                <a:gd name="T84" fmla="*/ 0 w 277"/>
                <a:gd name="T85" fmla="*/ 0 h 176"/>
                <a:gd name="T86" fmla="*/ 0 w 277"/>
                <a:gd name="T87" fmla="*/ 0 h 176"/>
                <a:gd name="T88" fmla="*/ 0 w 277"/>
                <a:gd name="T89" fmla="*/ 0 h 176"/>
                <a:gd name="T90" fmla="*/ 0 w 277"/>
                <a:gd name="T91" fmla="*/ 0 h 176"/>
                <a:gd name="T92" fmla="*/ 0 w 277"/>
                <a:gd name="T93" fmla="*/ 0 h 176"/>
                <a:gd name="T94" fmla="*/ 0 w 277"/>
                <a:gd name="T95" fmla="*/ 0 h 17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277"/>
                <a:gd name="T145" fmla="*/ 0 h 176"/>
                <a:gd name="T146" fmla="*/ 277 w 277"/>
                <a:gd name="T147" fmla="*/ 176 h 17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277" h="176">
                  <a:moveTo>
                    <a:pt x="0" y="2"/>
                  </a:moveTo>
                  <a:lnTo>
                    <a:pt x="17" y="0"/>
                  </a:lnTo>
                  <a:lnTo>
                    <a:pt x="36" y="3"/>
                  </a:lnTo>
                  <a:lnTo>
                    <a:pt x="53" y="9"/>
                  </a:lnTo>
                  <a:lnTo>
                    <a:pt x="68" y="19"/>
                  </a:lnTo>
                  <a:lnTo>
                    <a:pt x="81" y="30"/>
                  </a:lnTo>
                  <a:lnTo>
                    <a:pt x="96" y="43"/>
                  </a:lnTo>
                  <a:lnTo>
                    <a:pt x="112" y="57"/>
                  </a:lnTo>
                  <a:lnTo>
                    <a:pt x="127" y="72"/>
                  </a:lnTo>
                  <a:lnTo>
                    <a:pt x="138" y="83"/>
                  </a:lnTo>
                  <a:lnTo>
                    <a:pt x="153" y="97"/>
                  </a:lnTo>
                  <a:lnTo>
                    <a:pt x="167" y="106"/>
                  </a:lnTo>
                  <a:lnTo>
                    <a:pt x="184" y="116"/>
                  </a:lnTo>
                  <a:lnTo>
                    <a:pt x="199" y="121"/>
                  </a:lnTo>
                  <a:lnTo>
                    <a:pt x="216" y="125"/>
                  </a:lnTo>
                  <a:lnTo>
                    <a:pt x="235" y="121"/>
                  </a:lnTo>
                  <a:lnTo>
                    <a:pt x="256" y="116"/>
                  </a:lnTo>
                  <a:lnTo>
                    <a:pt x="264" y="116"/>
                  </a:lnTo>
                  <a:lnTo>
                    <a:pt x="277" y="112"/>
                  </a:lnTo>
                  <a:lnTo>
                    <a:pt x="273" y="125"/>
                  </a:lnTo>
                  <a:lnTo>
                    <a:pt x="273" y="137"/>
                  </a:lnTo>
                  <a:lnTo>
                    <a:pt x="262" y="146"/>
                  </a:lnTo>
                  <a:lnTo>
                    <a:pt x="254" y="159"/>
                  </a:lnTo>
                  <a:lnTo>
                    <a:pt x="249" y="165"/>
                  </a:lnTo>
                  <a:lnTo>
                    <a:pt x="245" y="173"/>
                  </a:lnTo>
                  <a:lnTo>
                    <a:pt x="237" y="175"/>
                  </a:lnTo>
                  <a:lnTo>
                    <a:pt x="229" y="176"/>
                  </a:lnTo>
                  <a:lnTo>
                    <a:pt x="212" y="176"/>
                  </a:lnTo>
                  <a:lnTo>
                    <a:pt x="197" y="173"/>
                  </a:lnTo>
                  <a:lnTo>
                    <a:pt x="182" y="163"/>
                  </a:lnTo>
                  <a:lnTo>
                    <a:pt x="169" y="154"/>
                  </a:lnTo>
                  <a:lnTo>
                    <a:pt x="153" y="140"/>
                  </a:lnTo>
                  <a:lnTo>
                    <a:pt x="140" y="129"/>
                  </a:lnTo>
                  <a:lnTo>
                    <a:pt x="125" y="114"/>
                  </a:lnTo>
                  <a:lnTo>
                    <a:pt x="114" y="100"/>
                  </a:lnTo>
                  <a:lnTo>
                    <a:pt x="98" y="83"/>
                  </a:lnTo>
                  <a:lnTo>
                    <a:pt x="85" y="68"/>
                  </a:lnTo>
                  <a:lnTo>
                    <a:pt x="72" y="55"/>
                  </a:lnTo>
                  <a:lnTo>
                    <a:pt x="58" y="43"/>
                  </a:lnTo>
                  <a:lnTo>
                    <a:pt x="43" y="32"/>
                  </a:lnTo>
                  <a:lnTo>
                    <a:pt x="28" y="24"/>
                  </a:lnTo>
                  <a:lnTo>
                    <a:pt x="13" y="19"/>
                  </a:lnTo>
                  <a:lnTo>
                    <a:pt x="0" y="19"/>
                  </a:lnTo>
                  <a:lnTo>
                    <a:pt x="0" y="13"/>
                  </a:lnTo>
                  <a:lnTo>
                    <a:pt x="0" y="7"/>
                  </a:lnTo>
                  <a:lnTo>
                    <a:pt x="0" y="3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29" name="Freeform 27">
              <a:extLst>
                <a:ext uri="{FF2B5EF4-FFF2-40B4-BE49-F238E27FC236}">
                  <a16:creationId xmlns:a16="http://schemas.microsoft.com/office/drawing/2014/main" id="{67C35C5F-21D3-4F80-EA73-A088BB9450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87" y="923"/>
              <a:ext cx="23" cy="33"/>
            </a:xfrm>
            <a:custGeom>
              <a:avLst/>
              <a:gdLst>
                <a:gd name="T0" fmla="*/ 0 w 76"/>
                <a:gd name="T1" fmla="*/ 0 h 116"/>
                <a:gd name="T2" fmla="*/ 0 w 76"/>
                <a:gd name="T3" fmla="*/ 0 h 116"/>
                <a:gd name="T4" fmla="*/ 0 w 76"/>
                <a:gd name="T5" fmla="*/ 0 h 116"/>
                <a:gd name="T6" fmla="*/ 0 w 76"/>
                <a:gd name="T7" fmla="*/ 0 h 116"/>
                <a:gd name="T8" fmla="*/ 0 w 76"/>
                <a:gd name="T9" fmla="*/ 0 h 116"/>
                <a:gd name="T10" fmla="*/ 0 w 76"/>
                <a:gd name="T11" fmla="*/ 0 h 116"/>
                <a:gd name="T12" fmla="*/ 0 w 76"/>
                <a:gd name="T13" fmla="*/ 0 h 116"/>
                <a:gd name="T14" fmla="*/ 0 w 76"/>
                <a:gd name="T15" fmla="*/ 0 h 116"/>
                <a:gd name="T16" fmla="*/ 0 w 76"/>
                <a:gd name="T17" fmla="*/ 0 h 116"/>
                <a:gd name="T18" fmla="*/ 0 w 76"/>
                <a:gd name="T19" fmla="*/ 0 h 116"/>
                <a:gd name="T20" fmla="*/ 0 w 76"/>
                <a:gd name="T21" fmla="*/ 0 h 116"/>
                <a:gd name="T22" fmla="*/ 0 w 76"/>
                <a:gd name="T23" fmla="*/ 0 h 116"/>
                <a:gd name="T24" fmla="*/ 0 w 76"/>
                <a:gd name="T25" fmla="*/ 0 h 116"/>
                <a:gd name="T26" fmla="*/ 0 w 76"/>
                <a:gd name="T27" fmla="*/ 0 h 116"/>
                <a:gd name="T28" fmla="*/ 0 w 76"/>
                <a:gd name="T29" fmla="*/ 0 h 116"/>
                <a:gd name="T30" fmla="*/ 0 w 76"/>
                <a:gd name="T31" fmla="*/ 0 h 116"/>
                <a:gd name="T32" fmla="*/ 0 w 76"/>
                <a:gd name="T33" fmla="*/ 0 h 116"/>
                <a:gd name="T34" fmla="*/ 0 w 76"/>
                <a:gd name="T35" fmla="*/ 0 h 116"/>
                <a:gd name="T36" fmla="*/ 0 w 76"/>
                <a:gd name="T37" fmla="*/ 0 h 116"/>
                <a:gd name="T38" fmla="*/ 0 w 76"/>
                <a:gd name="T39" fmla="*/ 0 h 116"/>
                <a:gd name="T40" fmla="*/ 0 w 76"/>
                <a:gd name="T41" fmla="*/ 0 h 116"/>
                <a:gd name="T42" fmla="*/ 0 w 76"/>
                <a:gd name="T43" fmla="*/ 0 h 116"/>
                <a:gd name="T44" fmla="*/ 0 w 76"/>
                <a:gd name="T45" fmla="*/ 0 h 116"/>
                <a:gd name="T46" fmla="*/ 0 w 76"/>
                <a:gd name="T47" fmla="*/ 0 h 116"/>
                <a:gd name="T48" fmla="*/ 0 w 76"/>
                <a:gd name="T49" fmla="*/ 0 h 116"/>
                <a:gd name="T50" fmla="*/ 0 w 76"/>
                <a:gd name="T51" fmla="*/ 0 h 116"/>
                <a:gd name="T52" fmla="*/ 0 w 76"/>
                <a:gd name="T53" fmla="*/ 0 h 116"/>
                <a:gd name="T54" fmla="*/ 0 w 76"/>
                <a:gd name="T55" fmla="*/ 0 h 116"/>
                <a:gd name="T56" fmla="*/ 0 w 76"/>
                <a:gd name="T57" fmla="*/ 0 h 116"/>
                <a:gd name="T58" fmla="*/ 0 w 76"/>
                <a:gd name="T59" fmla="*/ 0 h 116"/>
                <a:gd name="T60" fmla="*/ 0 w 76"/>
                <a:gd name="T61" fmla="*/ 0 h 116"/>
                <a:gd name="T62" fmla="*/ 0 w 76"/>
                <a:gd name="T63" fmla="*/ 0 h 116"/>
                <a:gd name="T64" fmla="*/ 0 w 76"/>
                <a:gd name="T65" fmla="*/ 0 h 116"/>
                <a:gd name="T66" fmla="*/ 0 w 76"/>
                <a:gd name="T67" fmla="*/ 0 h 116"/>
                <a:gd name="T68" fmla="*/ 0 w 76"/>
                <a:gd name="T69" fmla="*/ 0 h 116"/>
                <a:gd name="T70" fmla="*/ 0 w 76"/>
                <a:gd name="T71" fmla="*/ 0 h 116"/>
                <a:gd name="T72" fmla="*/ 0 w 76"/>
                <a:gd name="T73" fmla="*/ 0 h 116"/>
                <a:gd name="T74" fmla="*/ 0 w 76"/>
                <a:gd name="T75" fmla="*/ 0 h 116"/>
                <a:gd name="T76" fmla="*/ 0 w 76"/>
                <a:gd name="T77" fmla="*/ 0 h 116"/>
                <a:gd name="T78" fmla="*/ 0 w 76"/>
                <a:gd name="T79" fmla="*/ 0 h 116"/>
                <a:gd name="T80" fmla="*/ 0 w 76"/>
                <a:gd name="T81" fmla="*/ 0 h 116"/>
                <a:gd name="T82" fmla="*/ 0 w 76"/>
                <a:gd name="T83" fmla="*/ 0 h 11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76"/>
                <a:gd name="T127" fmla="*/ 0 h 116"/>
                <a:gd name="T128" fmla="*/ 76 w 76"/>
                <a:gd name="T129" fmla="*/ 116 h 11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76" h="116">
                  <a:moveTo>
                    <a:pt x="8" y="2"/>
                  </a:moveTo>
                  <a:lnTo>
                    <a:pt x="21" y="0"/>
                  </a:lnTo>
                  <a:lnTo>
                    <a:pt x="34" y="10"/>
                  </a:lnTo>
                  <a:lnTo>
                    <a:pt x="40" y="14"/>
                  </a:lnTo>
                  <a:lnTo>
                    <a:pt x="46" y="19"/>
                  </a:lnTo>
                  <a:lnTo>
                    <a:pt x="53" y="29"/>
                  </a:lnTo>
                  <a:lnTo>
                    <a:pt x="59" y="36"/>
                  </a:lnTo>
                  <a:lnTo>
                    <a:pt x="63" y="44"/>
                  </a:lnTo>
                  <a:lnTo>
                    <a:pt x="67" y="52"/>
                  </a:lnTo>
                  <a:lnTo>
                    <a:pt x="70" y="61"/>
                  </a:lnTo>
                  <a:lnTo>
                    <a:pt x="74" y="71"/>
                  </a:lnTo>
                  <a:lnTo>
                    <a:pt x="74" y="76"/>
                  </a:lnTo>
                  <a:lnTo>
                    <a:pt x="76" y="84"/>
                  </a:lnTo>
                  <a:lnTo>
                    <a:pt x="74" y="92"/>
                  </a:lnTo>
                  <a:lnTo>
                    <a:pt x="72" y="99"/>
                  </a:lnTo>
                  <a:lnTo>
                    <a:pt x="63" y="109"/>
                  </a:lnTo>
                  <a:lnTo>
                    <a:pt x="53" y="112"/>
                  </a:lnTo>
                  <a:lnTo>
                    <a:pt x="46" y="116"/>
                  </a:lnTo>
                  <a:lnTo>
                    <a:pt x="40" y="116"/>
                  </a:lnTo>
                  <a:lnTo>
                    <a:pt x="32" y="112"/>
                  </a:lnTo>
                  <a:lnTo>
                    <a:pt x="29" y="109"/>
                  </a:lnTo>
                  <a:lnTo>
                    <a:pt x="25" y="101"/>
                  </a:lnTo>
                  <a:lnTo>
                    <a:pt x="21" y="93"/>
                  </a:lnTo>
                  <a:lnTo>
                    <a:pt x="17" y="84"/>
                  </a:lnTo>
                  <a:lnTo>
                    <a:pt x="15" y="76"/>
                  </a:lnTo>
                  <a:lnTo>
                    <a:pt x="13" y="67"/>
                  </a:lnTo>
                  <a:lnTo>
                    <a:pt x="13" y="61"/>
                  </a:lnTo>
                  <a:lnTo>
                    <a:pt x="13" y="52"/>
                  </a:lnTo>
                  <a:lnTo>
                    <a:pt x="17" y="48"/>
                  </a:lnTo>
                  <a:lnTo>
                    <a:pt x="19" y="42"/>
                  </a:lnTo>
                  <a:lnTo>
                    <a:pt x="23" y="42"/>
                  </a:lnTo>
                  <a:lnTo>
                    <a:pt x="21" y="35"/>
                  </a:lnTo>
                  <a:lnTo>
                    <a:pt x="21" y="29"/>
                  </a:lnTo>
                  <a:lnTo>
                    <a:pt x="17" y="25"/>
                  </a:lnTo>
                  <a:lnTo>
                    <a:pt x="13" y="23"/>
                  </a:lnTo>
                  <a:lnTo>
                    <a:pt x="6" y="23"/>
                  </a:lnTo>
                  <a:lnTo>
                    <a:pt x="0" y="23"/>
                  </a:lnTo>
                  <a:lnTo>
                    <a:pt x="0" y="14"/>
                  </a:lnTo>
                  <a:lnTo>
                    <a:pt x="2" y="8"/>
                  </a:lnTo>
                  <a:lnTo>
                    <a:pt x="6" y="4"/>
                  </a:lnTo>
                  <a:lnTo>
                    <a:pt x="8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30" name="Freeform 28">
              <a:extLst>
                <a:ext uri="{FF2B5EF4-FFF2-40B4-BE49-F238E27FC236}">
                  <a16:creationId xmlns:a16="http://schemas.microsoft.com/office/drawing/2014/main" id="{8CF2857E-9ADC-A52E-A6E6-E8AB70D7A0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4" y="877"/>
              <a:ext cx="76" cy="81"/>
            </a:xfrm>
            <a:custGeom>
              <a:avLst/>
              <a:gdLst>
                <a:gd name="T0" fmla="*/ 0 w 249"/>
                <a:gd name="T1" fmla="*/ 0 h 289"/>
                <a:gd name="T2" fmla="*/ 0 w 249"/>
                <a:gd name="T3" fmla="*/ 0 h 289"/>
                <a:gd name="T4" fmla="*/ 0 w 249"/>
                <a:gd name="T5" fmla="*/ 0 h 289"/>
                <a:gd name="T6" fmla="*/ 0 w 249"/>
                <a:gd name="T7" fmla="*/ 0 h 289"/>
                <a:gd name="T8" fmla="*/ 0 w 249"/>
                <a:gd name="T9" fmla="*/ 0 h 289"/>
                <a:gd name="T10" fmla="*/ 0 w 249"/>
                <a:gd name="T11" fmla="*/ 0 h 289"/>
                <a:gd name="T12" fmla="*/ 0 w 249"/>
                <a:gd name="T13" fmla="*/ 0 h 289"/>
                <a:gd name="T14" fmla="*/ 0 w 249"/>
                <a:gd name="T15" fmla="*/ 0 h 289"/>
                <a:gd name="T16" fmla="*/ 0 w 249"/>
                <a:gd name="T17" fmla="*/ 0 h 289"/>
                <a:gd name="T18" fmla="*/ 0 w 249"/>
                <a:gd name="T19" fmla="*/ 0 h 289"/>
                <a:gd name="T20" fmla="*/ 0 w 249"/>
                <a:gd name="T21" fmla="*/ 0 h 289"/>
                <a:gd name="T22" fmla="*/ 0 w 249"/>
                <a:gd name="T23" fmla="*/ 0 h 289"/>
                <a:gd name="T24" fmla="*/ 0 w 249"/>
                <a:gd name="T25" fmla="*/ 0 h 289"/>
                <a:gd name="T26" fmla="*/ 0 w 249"/>
                <a:gd name="T27" fmla="*/ 0 h 289"/>
                <a:gd name="T28" fmla="*/ 0 w 249"/>
                <a:gd name="T29" fmla="*/ 0 h 289"/>
                <a:gd name="T30" fmla="*/ 0 w 249"/>
                <a:gd name="T31" fmla="*/ 0 h 289"/>
                <a:gd name="T32" fmla="*/ 0 w 249"/>
                <a:gd name="T33" fmla="*/ 0 h 289"/>
                <a:gd name="T34" fmla="*/ 0 w 249"/>
                <a:gd name="T35" fmla="*/ 0 h 289"/>
                <a:gd name="T36" fmla="*/ 0 w 249"/>
                <a:gd name="T37" fmla="*/ 0 h 289"/>
                <a:gd name="T38" fmla="*/ 0 w 249"/>
                <a:gd name="T39" fmla="*/ 0 h 289"/>
                <a:gd name="T40" fmla="*/ 0 w 249"/>
                <a:gd name="T41" fmla="*/ 0 h 289"/>
                <a:gd name="T42" fmla="*/ 0 w 249"/>
                <a:gd name="T43" fmla="*/ 0 h 289"/>
                <a:gd name="T44" fmla="*/ 0 w 249"/>
                <a:gd name="T45" fmla="*/ 0 h 289"/>
                <a:gd name="T46" fmla="*/ 0 w 249"/>
                <a:gd name="T47" fmla="*/ 0 h 289"/>
                <a:gd name="T48" fmla="*/ 0 w 249"/>
                <a:gd name="T49" fmla="*/ 0 h 289"/>
                <a:gd name="T50" fmla="*/ 0 w 249"/>
                <a:gd name="T51" fmla="*/ 0 h 289"/>
                <a:gd name="T52" fmla="*/ 0 w 249"/>
                <a:gd name="T53" fmla="*/ 0 h 289"/>
                <a:gd name="T54" fmla="*/ 0 w 249"/>
                <a:gd name="T55" fmla="*/ 0 h 289"/>
                <a:gd name="T56" fmla="*/ 0 w 249"/>
                <a:gd name="T57" fmla="*/ 0 h 289"/>
                <a:gd name="T58" fmla="*/ 0 w 249"/>
                <a:gd name="T59" fmla="*/ 0 h 289"/>
                <a:gd name="T60" fmla="*/ 0 w 249"/>
                <a:gd name="T61" fmla="*/ 0 h 289"/>
                <a:gd name="T62" fmla="*/ 0 w 249"/>
                <a:gd name="T63" fmla="*/ 0 h 289"/>
                <a:gd name="T64" fmla="*/ 0 w 249"/>
                <a:gd name="T65" fmla="*/ 0 h 289"/>
                <a:gd name="T66" fmla="*/ 0 w 249"/>
                <a:gd name="T67" fmla="*/ 0 h 289"/>
                <a:gd name="T68" fmla="*/ 0 w 249"/>
                <a:gd name="T69" fmla="*/ 0 h 289"/>
                <a:gd name="T70" fmla="*/ 0 w 249"/>
                <a:gd name="T71" fmla="*/ 0 h 289"/>
                <a:gd name="T72" fmla="*/ 0 w 249"/>
                <a:gd name="T73" fmla="*/ 0 h 289"/>
                <a:gd name="T74" fmla="*/ 0 w 249"/>
                <a:gd name="T75" fmla="*/ 0 h 289"/>
                <a:gd name="T76" fmla="*/ 0 w 249"/>
                <a:gd name="T77" fmla="*/ 0 h 289"/>
                <a:gd name="T78" fmla="*/ 0 w 249"/>
                <a:gd name="T79" fmla="*/ 0 h 289"/>
                <a:gd name="T80" fmla="*/ 0 w 249"/>
                <a:gd name="T81" fmla="*/ 0 h 289"/>
                <a:gd name="T82" fmla="*/ 0 w 249"/>
                <a:gd name="T83" fmla="*/ 0 h 289"/>
                <a:gd name="T84" fmla="*/ 0 w 249"/>
                <a:gd name="T85" fmla="*/ 0 h 289"/>
                <a:gd name="T86" fmla="*/ 0 w 249"/>
                <a:gd name="T87" fmla="*/ 0 h 289"/>
                <a:gd name="T88" fmla="*/ 0 w 249"/>
                <a:gd name="T89" fmla="*/ 0 h 289"/>
                <a:gd name="T90" fmla="*/ 0 w 249"/>
                <a:gd name="T91" fmla="*/ 0 h 289"/>
                <a:gd name="T92" fmla="*/ 0 w 249"/>
                <a:gd name="T93" fmla="*/ 0 h 289"/>
                <a:gd name="T94" fmla="*/ 0 w 249"/>
                <a:gd name="T95" fmla="*/ 0 h 289"/>
                <a:gd name="T96" fmla="*/ 0 w 249"/>
                <a:gd name="T97" fmla="*/ 0 h 289"/>
                <a:gd name="T98" fmla="*/ 0 w 249"/>
                <a:gd name="T99" fmla="*/ 0 h 289"/>
                <a:gd name="T100" fmla="*/ 0 w 249"/>
                <a:gd name="T101" fmla="*/ 0 h 289"/>
                <a:gd name="T102" fmla="*/ 0 w 249"/>
                <a:gd name="T103" fmla="*/ 0 h 289"/>
                <a:gd name="T104" fmla="*/ 0 w 249"/>
                <a:gd name="T105" fmla="*/ 0 h 289"/>
                <a:gd name="T106" fmla="*/ 0 w 249"/>
                <a:gd name="T107" fmla="*/ 0 h 289"/>
                <a:gd name="T108" fmla="*/ 0 w 249"/>
                <a:gd name="T109" fmla="*/ 0 h 289"/>
                <a:gd name="T110" fmla="*/ 0 w 249"/>
                <a:gd name="T111" fmla="*/ 0 h 289"/>
                <a:gd name="T112" fmla="*/ 0 w 249"/>
                <a:gd name="T113" fmla="*/ 0 h 289"/>
                <a:gd name="T114" fmla="*/ 0 w 249"/>
                <a:gd name="T115" fmla="*/ 0 h 289"/>
                <a:gd name="T116" fmla="*/ 0 w 249"/>
                <a:gd name="T117" fmla="*/ 0 h 289"/>
                <a:gd name="T118" fmla="*/ 0 w 249"/>
                <a:gd name="T119" fmla="*/ 0 h 289"/>
                <a:gd name="T120" fmla="*/ 0 w 249"/>
                <a:gd name="T121" fmla="*/ 0 h 289"/>
                <a:gd name="T122" fmla="*/ 0 w 249"/>
                <a:gd name="T123" fmla="*/ 0 h 289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49"/>
                <a:gd name="T187" fmla="*/ 0 h 289"/>
                <a:gd name="T188" fmla="*/ 249 w 249"/>
                <a:gd name="T189" fmla="*/ 289 h 289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49" h="289">
                  <a:moveTo>
                    <a:pt x="51" y="2"/>
                  </a:moveTo>
                  <a:lnTo>
                    <a:pt x="67" y="0"/>
                  </a:lnTo>
                  <a:lnTo>
                    <a:pt x="80" y="0"/>
                  </a:lnTo>
                  <a:lnTo>
                    <a:pt x="93" y="0"/>
                  </a:lnTo>
                  <a:lnTo>
                    <a:pt x="110" y="2"/>
                  </a:lnTo>
                  <a:lnTo>
                    <a:pt x="124" y="3"/>
                  </a:lnTo>
                  <a:lnTo>
                    <a:pt x="139" y="5"/>
                  </a:lnTo>
                  <a:lnTo>
                    <a:pt x="154" y="9"/>
                  </a:lnTo>
                  <a:lnTo>
                    <a:pt x="169" y="15"/>
                  </a:lnTo>
                  <a:lnTo>
                    <a:pt x="181" y="19"/>
                  </a:lnTo>
                  <a:lnTo>
                    <a:pt x="192" y="24"/>
                  </a:lnTo>
                  <a:lnTo>
                    <a:pt x="203" y="32"/>
                  </a:lnTo>
                  <a:lnTo>
                    <a:pt x="215" y="41"/>
                  </a:lnTo>
                  <a:lnTo>
                    <a:pt x="223" y="51"/>
                  </a:lnTo>
                  <a:lnTo>
                    <a:pt x="230" y="62"/>
                  </a:lnTo>
                  <a:lnTo>
                    <a:pt x="238" y="76"/>
                  </a:lnTo>
                  <a:lnTo>
                    <a:pt x="243" y="93"/>
                  </a:lnTo>
                  <a:lnTo>
                    <a:pt x="247" y="108"/>
                  </a:lnTo>
                  <a:lnTo>
                    <a:pt x="249" y="127"/>
                  </a:lnTo>
                  <a:lnTo>
                    <a:pt x="249" y="144"/>
                  </a:lnTo>
                  <a:lnTo>
                    <a:pt x="247" y="163"/>
                  </a:lnTo>
                  <a:lnTo>
                    <a:pt x="243" y="180"/>
                  </a:lnTo>
                  <a:lnTo>
                    <a:pt x="238" y="197"/>
                  </a:lnTo>
                  <a:lnTo>
                    <a:pt x="230" y="214"/>
                  </a:lnTo>
                  <a:lnTo>
                    <a:pt x="223" y="232"/>
                  </a:lnTo>
                  <a:lnTo>
                    <a:pt x="211" y="245"/>
                  </a:lnTo>
                  <a:lnTo>
                    <a:pt x="198" y="258"/>
                  </a:lnTo>
                  <a:lnTo>
                    <a:pt x="184" y="270"/>
                  </a:lnTo>
                  <a:lnTo>
                    <a:pt x="169" y="279"/>
                  </a:lnTo>
                  <a:lnTo>
                    <a:pt x="152" y="285"/>
                  </a:lnTo>
                  <a:lnTo>
                    <a:pt x="135" y="289"/>
                  </a:lnTo>
                  <a:lnTo>
                    <a:pt x="116" y="289"/>
                  </a:lnTo>
                  <a:lnTo>
                    <a:pt x="97" y="287"/>
                  </a:lnTo>
                  <a:lnTo>
                    <a:pt x="84" y="285"/>
                  </a:lnTo>
                  <a:lnTo>
                    <a:pt x="70" y="281"/>
                  </a:lnTo>
                  <a:lnTo>
                    <a:pt x="57" y="277"/>
                  </a:lnTo>
                  <a:lnTo>
                    <a:pt x="48" y="270"/>
                  </a:lnTo>
                  <a:lnTo>
                    <a:pt x="34" y="260"/>
                  </a:lnTo>
                  <a:lnTo>
                    <a:pt x="25" y="252"/>
                  </a:lnTo>
                  <a:lnTo>
                    <a:pt x="17" y="241"/>
                  </a:lnTo>
                  <a:lnTo>
                    <a:pt x="10" y="232"/>
                  </a:lnTo>
                  <a:lnTo>
                    <a:pt x="4" y="220"/>
                  </a:lnTo>
                  <a:lnTo>
                    <a:pt x="0" y="207"/>
                  </a:lnTo>
                  <a:lnTo>
                    <a:pt x="0" y="195"/>
                  </a:lnTo>
                  <a:lnTo>
                    <a:pt x="0" y="184"/>
                  </a:lnTo>
                  <a:lnTo>
                    <a:pt x="4" y="173"/>
                  </a:lnTo>
                  <a:lnTo>
                    <a:pt x="10" y="163"/>
                  </a:lnTo>
                  <a:lnTo>
                    <a:pt x="17" y="154"/>
                  </a:lnTo>
                  <a:lnTo>
                    <a:pt x="29" y="146"/>
                  </a:lnTo>
                  <a:lnTo>
                    <a:pt x="36" y="138"/>
                  </a:lnTo>
                  <a:lnTo>
                    <a:pt x="46" y="133"/>
                  </a:lnTo>
                  <a:lnTo>
                    <a:pt x="55" y="129"/>
                  </a:lnTo>
                  <a:lnTo>
                    <a:pt x="67" y="127"/>
                  </a:lnTo>
                  <a:lnTo>
                    <a:pt x="78" y="127"/>
                  </a:lnTo>
                  <a:lnTo>
                    <a:pt x="89" y="127"/>
                  </a:lnTo>
                  <a:lnTo>
                    <a:pt x="103" y="131"/>
                  </a:lnTo>
                  <a:lnTo>
                    <a:pt x="114" y="136"/>
                  </a:lnTo>
                  <a:lnTo>
                    <a:pt x="124" y="140"/>
                  </a:lnTo>
                  <a:lnTo>
                    <a:pt x="133" y="146"/>
                  </a:lnTo>
                  <a:lnTo>
                    <a:pt x="141" y="154"/>
                  </a:lnTo>
                  <a:lnTo>
                    <a:pt x="150" y="161"/>
                  </a:lnTo>
                  <a:lnTo>
                    <a:pt x="154" y="169"/>
                  </a:lnTo>
                  <a:lnTo>
                    <a:pt x="156" y="180"/>
                  </a:lnTo>
                  <a:lnTo>
                    <a:pt x="156" y="190"/>
                  </a:lnTo>
                  <a:lnTo>
                    <a:pt x="156" y="201"/>
                  </a:lnTo>
                  <a:lnTo>
                    <a:pt x="145" y="203"/>
                  </a:lnTo>
                  <a:lnTo>
                    <a:pt x="135" y="205"/>
                  </a:lnTo>
                  <a:lnTo>
                    <a:pt x="135" y="192"/>
                  </a:lnTo>
                  <a:lnTo>
                    <a:pt x="135" y="184"/>
                  </a:lnTo>
                  <a:lnTo>
                    <a:pt x="135" y="176"/>
                  </a:lnTo>
                  <a:lnTo>
                    <a:pt x="133" y="171"/>
                  </a:lnTo>
                  <a:lnTo>
                    <a:pt x="126" y="163"/>
                  </a:lnTo>
                  <a:lnTo>
                    <a:pt x="118" y="163"/>
                  </a:lnTo>
                  <a:lnTo>
                    <a:pt x="107" y="163"/>
                  </a:lnTo>
                  <a:lnTo>
                    <a:pt x="95" y="173"/>
                  </a:lnTo>
                  <a:lnTo>
                    <a:pt x="89" y="178"/>
                  </a:lnTo>
                  <a:lnTo>
                    <a:pt x="86" y="186"/>
                  </a:lnTo>
                  <a:lnTo>
                    <a:pt x="82" y="194"/>
                  </a:lnTo>
                  <a:lnTo>
                    <a:pt x="82" y="205"/>
                  </a:lnTo>
                  <a:lnTo>
                    <a:pt x="76" y="214"/>
                  </a:lnTo>
                  <a:lnTo>
                    <a:pt x="74" y="224"/>
                  </a:lnTo>
                  <a:lnTo>
                    <a:pt x="72" y="233"/>
                  </a:lnTo>
                  <a:lnTo>
                    <a:pt x="76" y="243"/>
                  </a:lnTo>
                  <a:lnTo>
                    <a:pt x="78" y="249"/>
                  </a:lnTo>
                  <a:lnTo>
                    <a:pt x="84" y="256"/>
                  </a:lnTo>
                  <a:lnTo>
                    <a:pt x="89" y="260"/>
                  </a:lnTo>
                  <a:lnTo>
                    <a:pt x="99" y="266"/>
                  </a:lnTo>
                  <a:lnTo>
                    <a:pt x="107" y="268"/>
                  </a:lnTo>
                  <a:lnTo>
                    <a:pt x="114" y="270"/>
                  </a:lnTo>
                  <a:lnTo>
                    <a:pt x="124" y="270"/>
                  </a:lnTo>
                  <a:lnTo>
                    <a:pt x="135" y="270"/>
                  </a:lnTo>
                  <a:lnTo>
                    <a:pt x="143" y="268"/>
                  </a:lnTo>
                  <a:lnTo>
                    <a:pt x="152" y="264"/>
                  </a:lnTo>
                  <a:lnTo>
                    <a:pt x="162" y="258"/>
                  </a:lnTo>
                  <a:lnTo>
                    <a:pt x="171" y="254"/>
                  </a:lnTo>
                  <a:lnTo>
                    <a:pt x="186" y="241"/>
                  </a:lnTo>
                  <a:lnTo>
                    <a:pt x="198" y="228"/>
                  </a:lnTo>
                  <a:lnTo>
                    <a:pt x="209" y="211"/>
                  </a:lnTo>
                  <a:lnTo>
                    <a:pt x="217" y="195"/>
                  </a:lnTo>
                  <a:lnTo>
                    <a:pt x="221" y="176"/>
                  </a:lnTo>
                  <a:lnTo>
                    <a:pt x="224" y="159"/>
                  </a:lnTo>
                  <a:lnTo>
                    <a:pt x="224" y="140"/>
                  </a:lnTo>
                  <a:lnTo>
                    <a:pt x="224" y="121"/>
                  </a:lnTo>
                  <a:lnTo>
                    <a:pt x="221" y="102"/>
                  </a:lnTo>
                  <a:lnTo>
                    <a:pt x="215" y="87"/>
                  </a:lnTo>
                  <a:lnTo>
                    <a:pt x="205" y="70"/>
                  </a:lnTo>
                  <a:lnTo>
                    <a:pt x="196" y="57"/>
                  </a:lnTo>
                  <a:lnTo>
                    <a:pt x="181" y="43"/>
                  </a:lnTo>
                  <a:lnTo>
                    <a:pt x="165" y="36"/>
                  </a:lnTo>
                  <a:lnTo>
                    <a:pt x="148" y="28"/>
                  </a:lnTo>
                  <a:lnTo>
                    <a:pt x="129" y="28"/>
                  </a:lnTo>
                  <a:lnTo>
                    <a:pt x="116" y="24"/>
                  </a:lnTo>
                  <a:lnTo>
                    <a:pt x="103" y="22"/>
                  </a:lnTo>
                  <a:lnTo>
                    <a:pt x="91" y="22"/>
                  </a:lnTo>
                  <a:lnTo>
                    <a:pt x="80" y="24"/>
                  </a:lnTo>
                  <a:lnTo>
                    <a:pt x="67" y="24"/>
                  </a:lnTo>
                  <a:lnTo>
                    <a:pt x="55" y="26"/>
                  </a:lnTo>
                  <a:lnTo>
                    <a:pt x="42" y="24"/>
                  </a:lnTo>
                  <a:lnTo>
                    <a:pt x="32" y="24"/>
                  </a:lnTo>
                  <a:lnTo>
                    <a:pt x="34" y="19"/>
                  </a:lnTo>
                  <a:lnTo>
                    <a:pt x="42" y="11"/>
                  </a:lnTo>
                  <a:lnTo>
                    <a:pt x="48" y="5"/>
                  </a:lnTo>
                  <a:lnTo>
                    <a:pt x="51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31" name="Freeform 29">
              <a:extLst>
                <a:ext uri="{FF2B5EF4-FFF2-40B4-BE49-F238E27FC236}">
                  <a16:creationId xmlns:a16="http://schemas.microsoft.com/office/drawing/2014/main" id="{99DF95C6-432D-2911-007C-ED0EB0D197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3" y="880"/>
              <a:ext cx="62" cy="38"/>
            </a:xfrm>
            <a:custGeom>
              <a:avLst/>
              <a:gdLst>
                <a:gd name="T0" fmla="*/ 0 w 202"/>
                <a:gd name="T1" fmla="*/ 0 h 137"/>
                <a:gd name="T2" fmla="*/ 0 w 202"/>
                <a:gd name="T3" fmla="*/ 0 h 137"/>
                <a:gd name="T4" fmla="*/ 0 w 202"/>
                <a:gd name="T5" fmla="*/ 0 h 137"/>
                <a:gd name="T6" fmla="*/ 0 w 202"/>
                <a:gd name="T7" fmla="*/ 0 h 137"/>
                <a:gd name="T8" fmla="*/ 0 w 202"/>
                <a:gd name="T9" fmla="*/ 0 h 137"/>
                <a:gd name="T10" fmla="*/ 0 w 202"/>
                <a:gd name="T11" fmla="*/ 0 h 137"/>
                <a:gd name="T12" fmla="*/ 0 w 202"/>
                <a:gd name="T13" fmla="*/ 0 h 137"/>
                <a:gd name="T14" fmla="*/ 0 w 202"/>
                <a:gd name="T15" fmla="*/ 0 h 137"/>
                <a:gd name="T16" fmla="*/ 0 w 202"/>
                <a:gd name="T17" fmla="*/ 0 h 137"/>
                <a:gd name="T18" fmla="*/ 0 w 202"/>
                <a:gd name="T19" fmla="*/ 0 h 137"/>
                <a:gd name="T20" fmla="*/ 0 w 202"/>
                <a:gd name="T21" fmla="*/ 0 h 137"/>
                <a:gd name="T22" fmla="*/ 0 w 202"/>
                <a:gd name="T23" fmla="*/ 0 h 137"/>
                <a:gd name="T24" fmla="*/ 0 w 202"/>
                <a:gd name="T25" fmla="*/ 0 h 137"/>
                <a:gd name="T26" fmla="*/ 0 w 202"/>
                <a:gd name="T27" fmla="*/ 0 h 137"/>
                <a:gd name="T28" fmla="*/ 0 w 202"/>
                <a:gd name="T29" fmla="*/ 0 h 137"/>
                <a:gd name="T30" fmla="*/ 0 w 202"/>
                <a:gd name="T31" fmla="*/ 0 h 137"/>
                <a:gd name="T32" fmla="*/ 0 w 202"/>
                <a:gd name="T33" fmla="*/ 0 h 137"/>
                <a:gd name="T34" fmla="*/ 0 w 202"/>
                <a:gd name="T35" fmla="*/ 0 h 137"/>
                <a:gd name="T36" fmla="*/ 0 w 202"/>
                <a:gd name="T37" fmla="*/ 0 h 137"/>
                <a:gd name="T38" fmla="*/ 0 w 202"/>
                <a:gd name="T39" fmla="*/ 0 h 137"/>
                <a:gd name="T40" fmla="*/ 0 w 202"/>
                <a:gd name="T41" fmla="*/ 0 h 137"/>
                <a:gd name="T42" fmla="*/ 0 w 202"/>
                <a:gd name="T43" fmla="*/ 0 h 137"/>
                <a:gd name="T44" fmla="*/ 0 w 202"/>
                <a:gd name="T45" fmla="*/ 0 h 137"/>
                <a:gd name="T46" fmla="*/ 0 w 202"/>
                <a:gd name="T47" fmla="*/ 0 h 137"/>
                <a:gd name="T48" fmla="*/ 0 w 202"/>
                <a:gd name="T49" fmla="*/ 0 h 137"/>
                <a:gd name="T50" fmla="*/ 0 w 202"/>
                <a:gd name="T51" fmla="*/ 0 h 137"/>
                <a:gd name="T52" fmla="*/ 0 w 202"/>
                <a:gd name="T53" fmla="*/ 0 h 137"/>
                <a:gd name="T54" fmla="*/ 0 w 202"/>
                <a:gd name="T55" fmla="*/ 0 h 137"/>
                <a:gd name="T56" fmla="*/ 0 w 202"/>
                <a:gd name="T57" fmla="*/ 0 h 137"/>
                <a:gd name="T58" fmla="*/ 0 w 202"/>
                <a:gd name="T59" fmla="*/ 0 h 137"/>
                <a:gd name="T60" fmla="*/ 0 w 202"/>
                <a:gd name="T61" fmla="*/ 0 h 137"/>
                <a:gd name="T62" fmla="*/ 0 w 202"/>
                <a:gd name="T63" fmla="*/ 0 h 137"/>
                <a:gd name="T64" fmla="*/ 0 w 202"/>
                <a:gd name="T65" fmla="*/ 0 h 137"/>
                <a:gd name="T66" fmla="*/ 0 w 202"/>
                <a:gd name="T67" fmla="*/ 0 h 137"/>
                <a:gd name="T68" fmla="*/ 0 w 202"/>
                <a:gd name="T69" fmla="*/ 0 h 137"/>
                <a:gd name="T70" fmla="*/ 0 w 202"/>
                <a:gd name="T71" fmla="*/ 0 h 137"/>
                <a:gd name="T72" fmla="*/ 0 w 202"/>
                <a:gd name="T73" fmla="*/ 0 h 137"/>
                <a:gd name="T74" fmla="*/ 0 w 202"/>
                <a:gd name="T75" fmla="*/ 0 h 137"/>
                <a:gd name="T76" fmla="*/ 0 w 202"/>
                <a:gd name="T77" fmla="*/ 0 h 137"/>
                <a:gd name="T78" fmla="*/ 0 w 202"/>
                <a:gd name="T79" fmla="*/ 0 h 137"/>
                <a:gd name="T80" fmla="*/ 0 w 202"/>
                <a:gd name="T81" fmla="*/ 0 h 137"/>
                <a:gd name="T82" fmla="*/ 0 w 202"/>
                <a:gd name="T83" fmla="*/ 0 h 137"/>
                <a:gd name="T84" fmla="*/ 0 w 202"/>
                <a:gd name="T85" fmla="*/ 0 h 137"/>
                <a:gd name="T86" fmla="*/ 0 w 202"/>
                <a:gd name="T87" fmla="*/ 0 h 137"/>
                <a:gd name="T88" fmla="*/ 0 w 202"/>
                <a:gd name="T89" fmla="*/ 0 h 13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202"/>
                <a:gd name="T136" fmla="*/ 0 h 137"/>
                <a:gd name="T137" fmla="*/ 202 w 202"/>
                <a:gd name="T138" fmla="*/ 137 h 137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202" h="137">
                  <a:moveTo>
                    <a:pt x="202" y="0"/>
                  </a:moveTo>
                  <a:lnTo>
                    <a:pt x="202" y="15"/>
                  </a:lnTo>
                  <a:lnTo>
                    <a:pt x="202" y="29"/>
                  </a:lnTo>
                  <a:lnTo>
                    <a:pt x="202" y="38"/>
                  </a:lnTo>
                  <a:lnTo>
                    <a:pt x="198" y="51"/>
                  </a:lnTo>
                  <a:lnTo>
                    <a:pt x="192" y="59"/>
                  </a:lnTo>
                  <a:lnTo>
                    <a:pt x="181" y="67"/>
                  </a:lnTo>
                  <a:lnTo>
                    <a:pt x="171" y="67"/>
                  </a:lnTo>
                  <a:lnTo>
                    <a:pt x="164" y="70"/>
                  </a:lnTo>
                  <a:lnTo>
                    <a:pt x="151" y="70"/>
                  </a:lnTo>
                  <a:lnTo>
                    <a:pt x="141" y="70"/>
                  </a:lnTo>
                  <a:lnTo>
                    <a:pt x="130" y="69"/>
                  </a:lnTo>
                  <a:lnTo>
                    <a:pt x="120" y="70"/>
                  </a:lnTo>
                  <a:lnTo>
                    <a:pt x="111" y="70"/>
                  </a:lnTo>
                  <a:lnTo>
                    <a:pt x="103" y="76"/>
                  </a:lnTo>
                  <a:lnTo>
                    <a:pt x="93" y="78"/>
                  </a:lnTo>
                  <a:lnTo>
                    <a:pt x="86" y="82"/>
                  </a:lnTo>
                  <a:lnTo>
                    <a:pt x="76" y="88"/>
                  </a:lnTo>
                  <a:lnTo>
                    <a:pt x="71" y="93"/>
                  </a:lnTo>
                  <a:lnTo>
                    <a:pt x="61" y="97"/>
                  </a:lnTo>
                  <a:lnTo>
                    <a:pt x="54" y="103"/>
                  </a:lnTo>
                  <a:lnTo>
                    <a:pt x="48" y="108"/>
                  </a:lnTo>
                  <a:lnTo>
                    <a:pt x="40" y="116"/>
                  </a:lnTo>
                  <a:lnTo>
                    <a:pt x="27" y="127"/>
                  </a:lnTo>
                  <a:lnTo>
                    <a:pt x="14" y="137"/>
                  </a:lnTo>
                  <a:lnTo>
                    <a:pt x="6" y="127"/>
                  </a:lnTo>
                  <a:lnTo>
                    <a:pt x="0" y="122"/>
                  </a:lnTo>
                  <a:lnTo>
                    <a:pt x="8" y="112"/>
                  </a:lnTo>
                  <a:lnTo>
                    <a:pt x="16" y="101"/>
                  </a:lnTo>
                  <a:lnTo>
                    <a:pt x="23" y="89"/>
                  </a:lnTo>
                  <a:lnTo>
                    <a:pt x="31" y="80"/>
                  </a:lnTo>
                  <a:lnTo>
                    <a:pt x="38" y="70"/>
                  </a:lnTo>
                  <a:lnTo>
                    <a:pt x="48" y="61"/>
                  </a:lnTo>
                  <a:lnTo>
                    <a:pt x="55" y="51"/>
                  </a:lnTo>
                  <a:lnTo>
                    <a:pt x="65" y="42"/>
                  </a:lnTo>
                  <a:lnTo>
                    <a:pt x="73" y="32"/>
                  </a:lnTo>
                  <a:lnTo>
                    <a:pt x="80" y="25"/>
                  </a:lnTo>
                  <a:lnTo>
                    <a:pt x="90" y="19"/>
                  </a:lnTo>
                  <a:lnTo>
                    <a:pt x="103" y="13"/>
                  </a:lnTo>
                  <a:lnTo>
                    <a:pt x="112" y="8"/>
                  </a:lnTo>
                  <a:lnTo>
                    <a:pt x="122" y="4"/>
                  </a:lnTo>
                  <a:lnTo>
                    <a:pt x="135" y="0"/>
                  </a:lnTo>
                  <a:lnTo>
                    <a:pt x="149" y="0"/>
                  </a:lnTo>
                  <a:lnTo>
                    <a:pt x="20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32" name="Freeform 30">
              <a:extLst>
                <a:ext uri="{FF2B5EF4-FFF2-40B4-BE49-F238E27FC236}">
                  <a16:creationId xmlns:a16="http://schemas.microsoft.com/office/drawing/2014/main" id="{E01D1F44-F375-300A-C997-A008E97428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9" y="891"/>
              <a:ext cx="85" cy="65"/>
            </a:xfrm>
            <a:custGeom>
              <a:avLst/>
              <a:gdLst>
                <a:gd name="T0" fmla="*/ 0 w 278"/>
                <a:gd name="T1" fmla="*/ 0 h 230"/>
                <a:gd name="T2" fmla="*/ 0 w 278"/>
                <a:gd name="T3" fmla="*/ 0 h 230"/>
                <a:gd name="T4" fmla="*/ 0 w 278"/>
                <a:gd name="T5" fmla="*/ 0 h 230"/>
                <a:gd name="T6" fmla="*/ 0 w 278"/>
                <a:gd name="T7" fmla="*/ 0 h 230"/>
                <a:gd name="T8" fmla="*/ 0 w 278"/>
                <a:gd name="T9" fmla="*/ 0 h 230"/>
                <a:gd name="T10" fmla="*/ 0 w 278"/>
                <a:gd name="T11" fmla="*/ 0 h 230"/>
                <a:gd name="T12" fmla="*/ 0 w 278"/>
                <a:gd name="T13" fmla="*/ 0 h 230"/>
                <a:gd name="T14" fmla="*/ 0 w 278"/>
                <a:gd name="T15" fmla="*/ 0 h 230"/>
                <a:gd name="T16" fmla="*/ 0 w 278"/>
                <a:gd name="T17" fmla="*/ 0 h 230"/>
                <a:gd name="T18" fmla="*/ 0 w 278"/>
                <a:gd name="T19" fmla="*/ 0 h 230"/>
                <a:gd name="T20" fmla="*/ 0 w 278"/>
                <a:gd name="T21" fmla="*/ 0 h 230"/>
                <a:gd name="T22" fmla="*/ 0 w 278"/>
                <a:gd name="T23" fmla="*/ 0 h 230"/>
                <a:gd name="T24" fmla="*/ 0 w 278"/>
                <a:gd name="T25" fmla="*/ 0 h 230"/>
                <a:gd name="T26" fmla="*/ 0 w 278"/>
                <a:gd name="T27" fmla="*/ 0 h 230"/>
                <a:gd name="T28" fmla="*/ 0 w 278"/>
                <a:gd name="T29" fmla="*/ 0 h 230"/>
                <a:gd name="T30" fmla="*/ 0 w 278"/>
                <a:gd name="T31" fmla="*/ 0 h 230"/>
                <a:gd name="T32" fmla="*/ 0 w 278"/>
                <a:gd name="T33" fmla="*/ 0 h 230"/>
                <a:gd name="T34" fmla="*/ 0 w 278"/>
                <a:gd name="T35" fmla="*/ 0 h 230"/>
                <a:gd name="T36" fmla="*/ 0 w 278"/>
                <a:gd name="T37" fmla="*/ 0 h 230"/>
                <a:gd name="T38" fmla="*/ 0 w 278"/>
                <a:gd name="T39" fmla="*/ 0 h 230"/>
                <a:gd name="T40" fmla="*/ 0 w 278"/>
                <a:gd name="T41" fmla="*/ 0 h 230"/>
                <a:gd name="T42" fmla="*/ 0 w 278"/>
                <a:gd name="T43" fmla="*/ 0 h 230"/>
                <a:gd name="T44" fmla="*/ 0 w 278"/>
                <a:gd name="T45" fmla="*/ 0 h 230"/>
                <a:gd name="T46" fmla="*/ 0 w 278"/>
                <a:gd name="T47" fmla="*/ 0 h 230"/>
                <a:gd name="T48" fmla="*/ 0 w 278"/>
                <a:gd name="T49" fmla="*/ 0 h 230"/>
                <a:gd name="T50" fmla="*/ 0 w 278"/>
                <a:gd name="T51" fmla="*/ 0 h 230"/>
                <a:gd name="T52" fmla="*/ 0 w 278"/>
                <a:gd name="T53" fmla="*/ 0 h 230"/>
                <a:gd name="T54" fmla="*/ 0 w 278"/>
                <a:gd name="T55" fmla="*/ 0 h 230"/>
                <a:gd name="T56" fmla="*/ 0 w 278"/>
                <a:gd name="T57" fmla="*/ 0 h 230"/>
                <a:gd name="T58" fmla="*/ 0 w 278"/>
                <a:gd name="T59" fmla="*/ 0 h 230"/>
                <a:gd name="T60" fmla="*/ 0 w 278"/>
                <a:gd name="T61" fmla="*/ 0 h 230"/>
                <a:gd name="T62" fmla="*/ 0 w 278"/>
                <a:gd name="T63" fmla="*/ 0 h 23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78"/>
                <a:gd name="T97" fmla="*/ 0 h 230"/>
                <a:gd name="T98" fmla="*/ 278 w 278"/>
                <a:gd name="T99" fmla="*/ 230 h 23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78" h="230">
                  <a:moveTo>
                    <a:pt x="240" y="0"/>
                  </a:moveTo>
                  <a:lnTo>
                    <a:pt x="248" y="0"/>
                  </a:lnTo>
                  <a:lnTo>
                    <a:pt x="259" y="2"/>
                  </a:lnTo>
                  <a:lnTo>
                    <a:pt x="268" y="2"/>
                  </a:lnTo>
                  <a:lnTo>
                    <a:pt x="278" y="6"/>
                  </a:lnTo>
                  <a:lnTo>
                    <a:pt x="274" y="11"/>
                  </a:lnTo>
                  <a:lnTo>
                    <a:pt x="270" y="21"/>
                  </a:lnTo>
                  <a:lnTo>
                    <a:pt x="255" y="19"/>
                  </a:lnTo>
                  <a:lnTo>
                    <a:pt x="240" y="23"/>
                  </a:lnTo>
                  <a:lnTo>
                    <a:pt x="229" y="27"/>
                  </a:lnTo>
                  <a:lnTo>
                    <a:pt x="217" y="36"/>
                  </a:lnTo>
                  <a:lnTo>
                    <a:pt x="208" y="42"/>
                  </a:lnTo>
                  <a:lnTo>
                    <a:pt x="198" y="51"/>
                  </a:lnTo>
                  <a:lnTo>
                    <a:pt x="189" y="63"/>
                  </a:lnTo>
                  <a:lnTo>
                    <a:pt x="181" y="74"/>
                  </a:lnTo>
                  <a:lnTo>
                    <a:pt x="173" y="86"/>
                  </a:lnTo>
                  <a:lnTo>
                    <a:pt x="166" y="97"/>
                  </a:lnTo>
                  <a:lnTo>
                    <a:pt x="156" y="110"/>
                  </a:lnTo>
                  <a:lnTo>
                    <a:pt x="149" y="124"/>
                  </a:lnTo>
                  <a:lnTo>
                    <a:pt x="141" y="133"/>
                  </a:lnTo>
                  <a:lnTo>
                    <a:pt x="134" y="146"/>
                  </a:lnTo>
                  <a:lnTo>
                    <a:pt x="124" y="158"/>
                  </a:lnTo>
                  <a:lnTo>
                    <a:pt x="114" y="167"/>
                  </a:lnTo>
                  <a:lnTo>
                    <a:pt x="105" y="177"/>
                  </a:lnTo>
                  <a:lnTo>
                    <a:pt x="99" y="190"/>
                  </a:lnTo>
                  <a:lnTo>
                    <a:pt x="92" y="203"/>
                  </a:lnTo>
                  <a:lnTo>
                    <a:pt x="84" y="219"/>
                  </a:lnTo>
                  <a:lnTo>
                    <a:pt x="78" y="222"/>
                  </a:lnTo>
                  <a:lnTo>
                    <a:pt x="71" y="226"/>
                  </a:lnTo>
                  <a:lnTo>
                    <a:pt x="63" y="228"/>
                  </a:lnTo>
                  <a:lnTo>
                    <a:pt x="54" y="230"/>
                  </a:lnTo>
                  <a:lnTo>
                    <a:pt x="44" y="228"/>
                  </a:lnTo>
                  <a:lnTo>
                    <a:pt x="31" y="226"/>
                  </a:lnTo>
                  <a:lnTo>
                    <a:pt x="18" y="221"/>
                  </a:lnTo>
                  <a:lnTo>
                    <a:pt x="2" y="215"/>
                  </a:lnTo>
                  <a:lnTo>
                    <a:pt x="0" y="203"/>
                  </a:lnTo>
                  <a:lnTo>
                    <a:pt x="8" y="196"/>
                  </a:lnTo>
                  <a:lnTo>
                    <a:pt x="12" y="192"/>
                  </a:lnTo>
                  <a:lnTo>
                    <a:pt x="21" y="190"/>
                  </a:lnTo>
                  <a:lnTo>
                    <a:pt x="29" y="186"/>
                  </a:lnTo>
                  <a:lnTo>
                    <a:pt x="38" y="184"/>
                  </a:lnTo>
                  <a:lnTo>
                    <a:pt x="46" y="181"/>
                  </a:lnTo>
                  <a:lnTo>
                    <a:pt x="54" y="177"/>
                  </a:lnTo>
                  <a:lnTo>
                    <a:pt x="63" y="175"/>
                  </a:lnTo>
                  <a:lnTo>
                    <a:pt x="71" y="171"/>
                  </a:lnTo>
                  <a:lnTo>
                    <a:pt x="82" y="164"/>
                  </a:lnTo>
                  <a:lnTo>
                    <a:pt x="92" y="156"/>
                  </a:lnTo>
                  <a:lnTo>
                    <a:pt x="101" y="145"/>
                  </a:lnTo>
                  <a:lnTo>
                    <a:pt x="111" y="133"/>
                  </a:lnTo>
                  <a:lnTo>
                    <a:pt x="118" y="124"/>
                  </a:lnTo>
                  <a:lnTo>
                    <a:pt x="128" y="112"/>
                  </a:lnTo>
                  <a:lnTo>
                    <a:pt x="135" y="101"/>
                  </a:lnTo>
                  <a:lnTo>
                    <a:pt x="143" y="87"/>
                  </a:lnTo>
                  <a:lnTo>
                    <a:pt x="153" y="78"/>
                  </a:lnTo>
                  <a:lnTo>
                    <a:pt x="160" y="67"/>
                  </a:lnTo>
                  <a:lnTo>
                    <a:pt x="166" y="53"/>
                  </a:lnTo>
                  <a:lnTo>
                    <a:pt x="175" y="44"/>
                  </a:lnTo>
                  <a:lnTo>
                    <a:pt x="183" y="32"/>
                  </a:lnTo>
                  <a:lnTo>
                    <a:pt x="194" y="25"/>
                  </a:lnTo>
                  <a:lnTo>
                    <a:pt x="202" y="17"/>
                  </a:lnTo>
                  <a:lnTo>
                    <a:pt x="213" y="10"/>
                  </a:lnTo>
                  <a:lnTo>
                    <a:pt x="227" y="2"/>
                  </a:lnTo>
                  <a:lnTo>
                    <a:pt x="24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33" name="Freeform 31">
              <a:extLst>
                <a:ext uri="{FF2B5EF4-FFF2-40B4-BE49-F238E27FC236}">
                  <a16:creationId xmlns:a16="http://schemas.microsoft.com/office/drawing/2014/main" id="{ABE2478C-505F-DAD9-41EB-4062E80AF1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98" y="897"/>
              <a:ext cx="76" cy="20"/>
            </a:xfrm>
            <a:custGeom>
              <a:avLst/>
              <a:gdLst>
                <a:gd name="T0" fmla="*/ 0 w 249"/>
                <a:gd name="T1" fmla="*/ 0 h 72"/>
                <a:gd name="T2" fmla="*/ 0 w 249"/>
                <a:gd name="T3" fmla="*/ 0 h 72"/>
                <a:gd name="T4" fmla="*/ 0 w 249"/>
                <a:gd name="T5" fmla="*/ 0 h 72"/>
                <a:gd name="T6" fmla="*/ 0 w 249"/>
                <a:gd name="T7" fmla="*/ 0 h 72"/>
                <a:gd name="T8" fmla="*/ 0 w 249"/>
                <a:gd name="T9" fmla="*/ 0 h 72"/>
                <a:gd name="T10" fmla="*/ 0 w 249"/>
                <a:gd name="T11" fmla="*/ 0 h 72"/>
                <a:gd name="T12" fmla="*/ 0 w 249"/>
                <a:gd name="T13" fmla="*/ 0 h 72"/>
                <a:gd name="T14" fmla="*/ 0 w 249"/>
                <a:gd name="T15" fmla="*/ 0 h 72"/>
                <a:gd name="T16" fmla="*/ 0 w 249"/>
                <a:gd name="T17" fmla="*/ 0 h 72"/>
                <a:gd name="T18" fmla="*/ 0 w 249"/>
                <a:gd name="T19" fmla="*/ 0 h 72"/>
                <a:gd name="T20" fmla="*/ 0 w 249"/>
                <a:gd name="T21" fmla="*/ 0 h 72"/>
                <a:gd name="T22" fmla="*/ 0 w 249"/>
                <a:gd name="T23" fmla="*/ 0 h 72"/>
                <a:gd name="T24" fmla="*/ 0 w 249"/>
                <a:gd name="T25" fmla="*/ 0 h 72"/>
                <a:gd name="T26" fmla="*/ 0 w 249"/>
                <a:gd name="T27" fmla="*/ 0 h 72"/>
                <a:gd name="T28" fmla="*/ 0 w 249"/>
                <a:gd name="T29" fmla="*/ 0 h 72"/>
                <a:gd name="T30" fmla="*/ 0 w 249"/>
                <a:gd name="T31" fmla="*/ 0 h 72"/>
                <a:gd name="T32" fmla="*/ 0 w 249"/>
                <a:gd name="T33" fmla="*/ 0 h 72"/>
                <a:gd name="T34" fmla="*/ 0 w 249"/>
                <a:gd name="T35" fmla="*/ 0 h 72"/>
                <a:gd name="T36" fmla="*/ 0 w 249"/>
                <a:gd name="T37" fmla="*/ 0 h 72"/>
                <a:gd name="T38" fmla="*/ 0 w 249"/>
                <a:gd name="T39" fmla="*/ 0 h 72"/>
                <a:gd name="T40" fmla="*/ 0 w 249"/>
                <a:gd name="T41" fmla="*/ 0 h 72"/>
                <a:gd name="T42" fmla="*/ 0 w 249"/>
                <a:gd name="T43" fmla="*/ 0 h 72"/>
                <a:gd name="T44" fmla="*/ 0 w 249"/>
                <a:gd name="T45" fmla="*/ 0 h 72"/>
                <a:gd name="T46" fmla="*/ 0 w 249"/>
                <a:gd name="T47" fmla="*/ 0 h 72"/>
                <a:gd name="T48" fmla="*/ 0 w 249"/>
                <a:gd name="T49" fmla="*/ 0 h 72"/>
                <a:gd name="T50" fmla="*/ 0 w 249"/>
                <a:gd name="T51" fmla="*/ 0 h 72"/>
                <a:gd name="T52" fmla="*/ 0 w 249"/>
                <a:gd name="T53" fmla="*/ 0 h 72"/>
                <a:gd name="T54" fmla="*/ 0 w 249"/>
                <a:gd name="T55" fmla="*/ 0 h 72"/>
                <a:gd name="T56" fmla="*/ 0 w 249"/>
                <a:gd name="T57" fmla="*/ 0 h 72"/>
                <a:gd name="T58" fmla="*/ 0 w 249"/>
                <a:gd name="T59" fmla="*/ 0 h 72"/>
                <a:gd name="T60" fmla="*/ 0 w 249"/>
                <a:gd name="T61" fmla="*/ 0 h 72"/>
                <a:gd name="T62" fmla="*/ 0 w 249"/>
                <a:gd name="T63" fmla="*/ 0 h 72"/>
                <a:gd name="T64" fmla="*/ 0 w 249"/>
                <a:gd name="T65" fmla="*/ 0 h 72"/>
                <a:gd name="T66" fmla="*/ 0 w 249"/>
                <a:gd name="T67" fmla="*/ 0 h 72"/>
                <a:gd name="T68" fmla="*/ 0 w 249"/>
                <a:gd name="T69" fmla="*/ 0 h 72"/>
                <a:gd name="T70" fmla="*/ 0 w 249"/>
                <a:gd name="T71" fmla="*/ 0 h 72"/>
                <a:gd name="T72" fmla="*/ 0 w 249"/>
                <a:gd name="T73" fmla="*/ 0 h 72"/>
                <a:gd name="T74" fmla="*/ 0 w 249"/>
                <a:gd name="T75" fmla="*/ 0 h 72"/>
                <a:gd name="T76" fmla="*/ 0 w 249"/>
                <a:gd name="T77" fmla="*/ 0 h 72"/>
                <a:gd name="T78" fmla="*/ 0 w 249"/>
                <a:gd name="T79" fmla="*/ 0 h 72"/>
                <a:gd name="T80" fmla="*/ 0 w 249"/>
                <a:gd name="T81" fmla="*/ 0 h 72"/>
                <a:gd name="T82" fmla="*/ 0 w 249"/>
                <a:gd name="T83" fmla="*/ 0 h 72"/>
                <a:gd name="T84" fmla="*/ 0 w 249"/>
                <a:gd name="T85" fmla="*/ 0 h 72"/>
                <a:gd name="T86" fmla="*/ 0 w 249"/>
                <a:gd name="T87" fmla="*/ 0 h 72"/>
                <a:gd name="T88" fmla="*/ 0 w 249"/>
                <a:gd name="T89" fmla="*/ 0 h 72"/>
                <a:gd name="T90" fmla="*/ 0 w 249"/>
                <a:gd name="T91" fmla="*/ 0 h 72"/>
                <a:gd name="T92" fmla="*/ 0 w 249"/>
                <a:gd name="T93" fmla="*/ 0 h 72"/>
                <a:gd name="T94" fmla="*/ 0 w 249"/>
                <a:gd name="T95" fmla="*/ 0 h 72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249"/>
                <a:gd name="T145" fmla="*/ 0 h 72"/>
                <a:gd name="T146" fmla="*/ 249 w 249"/>
                <a:gd name="T147" fmla="*/ 72 h 72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249" h="72">
                  <a:moveTo>
                    <a:pt x="2" y="0"/>
                  </a:moveTo>
                  <a:lnTo>
                    <a:pt x="13" y="2"/>
                  </a:lnTo>
                  <a:lnTo>
                    <a:pt x="29" y="6"/>
                  </a:lnTo>
                  <a:lnTo>
                    <a:pt x="42" y="9"/>
                  </a:lnTo>
                  <a:lnTo>
                    <a:pt x="57" y="13"/>
                  </a:lnTo>
                  <a:lnTo>
                    <a:pt x="70" y="15"/>
                  </a:lnTo>
                  <a:lnTo>
                    <a:pt x="86" y="19"/>
                  </a:lnTo>
                  <a:lnTo>
                    <a:pt x="101" y="19"/>
                  </a:lnTo>
                  <a:lnTo>
                    <a:pt x="116" y="23"/>
                  </a:lnTo>
                  <a:lnTo>
                    <a:pt x="131" y="23"/>
                  </a:lnTo>
                  <a:lnTo>
                    <a:pt x="146" y="23"/>
                  </a:lnTo>
                  <a:lnTo>
                    <a:pt x="162" y="21"/>
                  </a:lnTo>
                  <a:lnTo>
                    <a:pt x="175" y="21"/>
                  </a:lnTo>
                  <a:lnTo>
                    <a:pt x="188" y="19"/>
                  </a:lnTo>
                  <a:lnTo>
                    <a:pt x="203" y="17"/>
                  </a:lnTo>
                  <a:lnTo>
                    <a:pt x="219" y="15"/>
                  </a:lnTo>
                  <a:lnTo>
                    <a:pt x="234" y="11"/>
                  </a:lnTo>
                  <a:lnTo>
                    <a:pt x="239" y="11"/>
                  </a:lnTo>
                  <a:lnTo>
                    <a:pt x="249" y="11"/>
                  </a:lnTo>
                  <a:lnTo>
                    <a:pt x="245" y="23"/>
                  </a:lnTo>
                  <a:lnTo>
                    <a:pt x="239" y="32"/>
                  </a:lnTo>
                  <a:lnTo>
                    <a:pt x="228" y="36"/>
                  </a:lnTo>
                  <a:lnTo>
                    <a:pt x="217" y="38"/>
                  </a:lnTo>
                  <a:lnTo>
                    <a:pt x="207" y="38"/>
                  </a:lnTo>
                  <a:lnTo>
                    <a:pt x="201" y="38"/>
                  </a:lnTo>
                  <a:lnTo>
                    <a:pt x="194" y="38"/>
                  </a:lnTo>
                  <a:lnTo>
                    <a:pt x="186" y="40"/>
                  </a:lnTo>
                  <a:lnTo>
                    <a:pt x="171" y="40"/>
                  </a:lnTo>
                  <a:lnTo>
                    <a:pt x="162" y="44"/>
                  </a:lnTo>
                  <a:lnTo>
                    <a:pt x="152" y="47"/>
                  </a:lnTo>
                  <a:lnTo>
                    <a:pt x="141" y="57"/>
                  </a:lnTo>
                  <a:lnTo>
                    <a:pt x="129" y="66"/>
                  </a:lnTo>
                  <a:lnTo>
                    <a:pt x="124" y="72"/>
                  </a:lnTo>
                  <a:lnTo>
                    <a:pt x="114" y="66"/>
                  </a:lnTo>
                  <a:lnTo>
                    <a:pt x="105" y="57"/>
                  </a:lnTo>
                  <a:lnTo>
                    <a:pt x="93" y="44"/>
                  </a:lnTo>
                  <a:lnTo>
                    <a:pt x="86" y="40"/>
                  </a:lnTo>
                  <a:lnTo>
                    <a:pt x="74" y="38"/>
                  </a:lnTo>
                  <a:lnTo>
                    <a:pt x="61" y="36"/>
                  </a:lnTo>
                  <a:lnTo>
                    <a:pt x="53" y="34"/>
                  </a:lnTo>
                  <a:lnTo>
                    <a:pt x="44" y="34"/>
                  </a:lnTo>
                  <a:lnTo>
                    <a:pt x="38" y="32"/>
                  </a:lnTo>
                  <a:lnTo>
                    <a:pt x="30" y="32"/>
                  </a:lnTo>
                  <a:lnTo>
                    <a:pt x="15" y="27"/>
                  </a:lnTo>
                  <a:lnTo>
                    <a:pt x="8" y="21"/>
                  </a:lnTo>
                  <a:lnTo>
                    <a:pt x="0" y="1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34" name="Freeform 32">
              <a:extLst>
                <a:ext uri="{FF2B5EF4-FFF2-40B4-BE49-F238E27FC236}">
                  <a16:creationId xmlns:a16="http://schemas.microsoft.com/office/drawing/2014/main" id="{E0A102E9-4FB0-6535-C6C7-10D638DB0B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3" y="920"/>
              <a:ext cx="63" cy="24"/>
            </a:xfrm>
            <a:custGeom>
              <a:avLst/>
              <a:gdLst>
                <a:gd name="T0" fmla="*/ 0 w 203"/>
                <a:gd name="T1" fmla="*/ 0 h 85"/>
                <a:gd name="T2" fmla="*/ 0 w 203"/>
                <a:gd name="T3" fmla="*/ 0 h 85"/>
                <a:gd name="T4" fmla="*/ 0 w 203"/>
                <a:gd name="T5" fmla="*/ 0 h 85"/>
                <a:gd name="T6" fmla="*/ 0 w 203"/>
                <a:gd name="T7" fmla="*/ 0 h 85"/>
                <a:gd name="T8" fmla="*/ 0 w 203"/>
                <a:gd name="T9" fmla="*/ 0 h 85"/>
                <a:gd name="T10" fmla="*/ 0 w 203"/>
                <a:gd name="T11" fmla="*/ 0 h 85"/>
                <a:gd name="T12" fmla="*/ 0 w 203"/>
                <a:gd name="T13" fmla="*/ 0 h 85"/>
                <a:gd name="T14" fmla="*/ 0 w 203"/>
                <a:gd name="T15" fmla="*/ 0 h 85"/>
                <a:gd name="T16" fmla="*/ 0 w 203"/>
                <a:gd name="T17" fmla="*/ 0 h 85"/>
                <a:gd name="T18" fmla="*/ 0 w 203"/>
                <a:gd name="T19" fmla="*/ 0 h 85"/>
                <a:gd name="T20" fmla="*/ 0 w 203"/>
                <a:gd name="T21" fmla="*/ 0 h 85"/>
                <a:gd name="T22" fmla="*/ 0 w 203"/>
                <a:gd name="T23" fmla="*/ 0 h 85"/>
                <a:gd name="T24" fmla="*/ 0 w 203"/>
                <a:gd name="T25" fmla="*/ 0 h 85"/>
                <a:gd name="T26" fmla="*/ 0 w 203"/>
                <a:gd name="T27" fmla="*/ 0 h 85"/>
                <a:gd name="T28" fmla="*/ 0 w 203"/>
                <a:gd name="T29" fmla="*/ 0 h 85"/>
                <a:gd name="T30" fmla="*/ 0 w 203"/>
                <a:gd name="T31" fmla="*/ 0 h 85"/>
                <a:gd name="T32" fmla="*/ 0 w 203"/>
                <a:gd name="T33" fmla="*/ 0 h 85"/>
                <a:gd name="T34" fmla="*/ 0 w 203"/>
                <a:gd name="T35" fmla="*/ 0 h 85"/>
                <a:gd name="T36" fmla="*/ 0 w 203"/>
                <a:gd name="T37" fmla="*/ 0 h 85"/>
                <a:gd name="T38" fmla="*/ 0 w 203"/>
                <a:gd name="T39" fmla="*/ 0 h 85"/>
                <a:gd name="T40" fmla="*/ 0 w 203"/>
                <a:gd name="T41" fmla="*/ 0 h 85"/>
                <a:gd name="T42" fmla="*/ 0 w 203"/>
                <a:gd name="T43" fmla="*/ 0 h 85"/>
                <a:gd name="T44" fmla="*/ 0 w 203"/>
                <a:gd name="T45" fmla="*/ 0 h 85"/>
                <a:gd name="T46" fmla="*/ 0 w 203"/>
                <a:gd name="T47" fmla="*/ 0 h 85"/>
                <a:gd name="T48" fmla="*/ 0 w 203"/>
                <a:gd name="T49" fmla="*/ 0 h 85"/>
                <a:gd name="T50" fmla="*/ 0 w 203"/>
                <a:gd name="T51" fmla="*/ 0 h 85"/>
                <a:gd name="T52" fmla="*/ 0 w 203"/>
                <a:gd name="T53" fmla="*/ 0 h 85"/>
                <a:gd name="T54" fmla="*/ 0 w 203"/>
                <a:gd name="T55" fmla="*/ 0 h 85"/>
                <a:gd name="T56" fmla="*/ 0 w 203"/>
                <a:gd name="T57" fmla="*/ 0 h 85"/>
                <a:gd name="T58" fmla="*/ 0 w 203"/>
                <a:gd name="T59" fmla="*/ 0 h 85"/>
                <a:gd name="T60" fmla="*/ 0 w 203"/>
                <a:gd name="T61" fmla="*/ 0 h 85"/>
                <a:gd name="T62" fmla="*/ 0 w 203"/>
                <a:gd name="T63" fmla="*/ 0 h 85"/>
                <a:gd name="T64" fmla="*/ 0 w 203"/>
                <a:gd name="T65" fmla="*/ 0 h 85"/>
                <a:gd name="T66" fmla="*/ 0 w 203"/>
                <a:gd name="T67" fmla="*/ 0 h 85"/>
                <a:gd name="T68" fmla="*/ 0 w 203"/>
                <a:gd name="T69" fmla="*/ 0 h 85"/>
                <a:gd name="T70" fmla="*/ 0 w 203"/>
                <a:gd name="T71" fmla="*/ 0 h 85"/>
                <a:gd name="T72" fmla="*/ 0 w 203"/>
                <a:gd name="T73" fmla="*/ 0 h 85"/>
                <a:gd name="T74" fmla="*/ 0 w 203"/>
                <a:gd name="T75" fmla="*/ 0 h 85"/>
                <a:gd name="T76" fmla="*/ 0 w 203"/>
                <a:gd name="T77" fmla="*/ 0 h 85"/>
                <a:gd name="T78" fmla="*/ 0 w 203"/>
                <a:gd name="T79" fmla="*/ 0 h 85"/>
                <a:gd name="T80" fmla="*/ 0 w 203"/>
                <a:gd name="T81" fmla="*/ 0 h 85"/>
                <a:gd name="T82" fmla="*/ 0 w 203"/>
                <a:gd name="T83" fmla="*/ 0 h 85"/>
                <a:gd name="T84" fmla="*/ 0 w 203"/>
                <a:gd name="T85" fmla="*/ 0 h 85"/>
                <a:gd name="T86" fmla="*/ 0 w 203"/>
                <a:gd name="T87" fmla="*/ 0 h 8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203"/>
                <a:gd name="T133" fmla="*/ 0 h 85"/>
                <a:gd name="T134" fmla="*/ 203 w 203"/>
                <a:gd name="T135" fmla="*/ 85 h 8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203" h="85">
                  <a:moveTo>
                    <a:pt x="2" y="0"/>
                  </a:moveTo>
                  <a:lnTo>
                    <a:pt x="13" y="2"/>
                  </a:lnTo>
                  <a:lnTo>
                    <a:pt x="27" y="5"/>
                  </a:lnTo>
                  <a:lnTo>
                    <a:pt x="38" y="7"/>
                  </a:lnTo>
                  <a:lnTo>
                    <a:pt x="51" y="11"/>
                  </a:lnTo>
                  <a:lnTo>
                    <a:pt x="61" y="11"/>
                  </a:lnTo>
                  <a:lnTo>
                    <a:pt x="74" y="11"/>
                  </a:lnTo>
                  <a:lnTo>
                    <a:pt x="86" y="11"/>
                  </a:lnTo>
                  <a:lnTo>
                    <a:pt x="97" y="13"/>
                  </a:lnTo>
                  <a:lnTo>
                    <a:pt x="110" y="11"/>
                  </a:lnTo>
                  <a:lnTo>
                    <a:pt x="122" y="11"/>
                  </a:lnTo>
                  <a:lnTo>
                    <a:pt x="135" y="11"/>
                  </a:lnTo>
                  <a:lnTo>
                    <a:pt x="146" y="11"/>
                  </a:lnTo>
                  <a:lnTo>
                    <a:pt x="158" y="11"/>
                  </a:lnTo>
                  <a:lnTo>
                    <a:pt x="171" y="11"/>
                  </a:lnTo>
                  <a:lnTo>
                    <a:pt x="184" y="11"/>
                  </a:lnTo>
                  <a:lnTo>
                    <a:pt x="200" y="11"/>
                  </a:lnTo>
                  <a:lnTo>
                    <a:pt x="198" y="15"/>
                  </a:lnTo>
                  <a:lnTo>
                    <a:pt x="200" y="21"/>
                  </a:lnTo>
                  <a:lnTo>
                    <a:pt x="202" y="28"/>
                  </a:lnTo>
                  <a:lnTo>
                    <a:pt x="203" y="36"/>
                  </a:lnTo>
                  <a:lnTo>
                    <a:pt x="194" y="36"/>
                  </a:lnTo>
                  <a:lnTo>
                    <a:pt x="186" y="38"/>
                  </a:lnTo>
                  <a:lnTo>
                    <a:pt x="181" y="40"/>
                  </a:lnTo>
                  <a:lnTo>
                    <a:pt x="173" y="45"/>
                  </a:lnTo>
                  <a:lnTo>
                    <a:pt x="158" y="53"/>
                  </a:lnTo>
                  <a:lnTo>
                    <a:pt x="145" y="62"/>
                  </a:lnTo>
                  <a:lnTo>
                    <a:pt x="129" y="68"/>
                  </a:lnTo>
                  <a:lnTo>
                    <a:pt x="116" y="78"/>
                  </a:lnTo>
                  <a:lnTo>
                    <a:pt x="101" y="81"/>
                  </a:lnTo>
                  <a:lnTo>
                    <a:pt x="88" y="85"/>
                  </a:lnTo>
                  <a:lnTo>
                    <a:pt x="74" y="80"/>
                  </a:lnTo>
                  <a:lnTo>
                    <a:pt x="61" y="74"/>
                  </a:lnTo>
                  <a:lnTo>
                    <a:pt x="53" y="68"/>
                  </a:lnTo>
                  <a:lnTo>
                    <a:pt x="46" y="64"/>
                  </a:lnTo>
                  <a:lnTo>
                    <a:pt x="38" y="59"/>
                  </a:lnTo>
                  <a:lnTo>
                    <a:pt x="32" y="55"/>
                  </a:lnTo>
                  <a:lnTo>
                    <a:pt x="19" y="42"/>
                  </a:lnTo>
                  <a:lnTo>
                    <a:pt x="8" y="30"/>
                  </a:lnTo>
                  <a:lnTo>
                    <a:pt x="4" y="21"/>
                  </a:lnTo>
                  <a:lnTo>
                    <a:pt x="2" y="15"/>
                  </a:lnTo>
                  <a:lnTo>
                    <a:pt x="0" y="7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35" name="Freeform 33">
              <a:extLst>
                <a:ext uri="{FF2B5EF4-FFF2-40B4-BE49-F238E27FC236}">
                  <a16:creationId xmlns:a16="http://schemas.microsoft.com/office/drawing/2014/main" id="{0A48B8D7-0D92-1598-391C-4AB84DCF8E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15" y="967"/>
              <a:ext cx="17" cy="377"/>
            </a:xfrm>
            <a:custGeom>
              <a:avLst/>
              <a:gdLst>
                <a:gd name="T0" fmla="*/ 0 w 55"/>
                <a:gd name="T1" fmla="*/ 0 h 1336"/>
                <a:gd name="T2" fmla="*/ 0 w 55"/>
                <a:gd name="T3" fmla="*/ 0 h 1336"/>
                <a:gd name="T4" fmla="*/ 0 w 55"/>
                <a:gd name="T5" fmla="*/ 0 h 1336"/>
                <a:gd name="T6" fmla="*/ 0 w 55"/>
                <a:gd name="T7" fmla="*/ 0 h 1336"/>
                <a:gd name="T8" fmla="*/ 0 w 55"/>
                <a:gd name="T9" fmla="*/ 0 h 1336"/>
                <a:gd name="T10" fmla="*/ 0 w 55"/>
                <a:gd name="T11" fmla="*/ 0 h 1336"/>
                <a:gd name="T12" fmla="*/ 0 w 55"/>
                <a:gd name="T13" fmla="*/ 0 h 1336"/>
                <a:gd name="T14" fmla="*/ 0 w 55"/>
                <a:gd name="T15" fmla="*/ 0 h 1336"/>
                <a:gd name="T16" fmla="*/ 0 w 55"/>
                <a:gd name="T17" fmla="*/ 0 h 1336"/>
                <a:gd name="T18" fmla="*/ 0 w 55"/>
                <a:gd name="T19" fmla="*/ 0 h 1336"/>
                <a:gd name="T20" fmla="*/ 0 w 55"/>
                <a:gd name="T21" fmla="*/ 0 h 1336"/>
                <a:gd name="T22" fmla="*/ 0 w 55"/>
                <a:gd name="T23" fmla="*/ 0 h 1336"/>
                <a:gd name="T24" fmla="*/ 0 w 55"/>
                <a:gd name="T25" fmla="*/ 0 h 1336"/>
                <a:gd name="T26" fmla="*/ 0 w 55"/>
                <a:gd name="T27" fmla="*/ 0 h 1336"/>
                <a:gd name="T28" fmla="*/ 0 w 55"/>
                <a:gd name="T29" fmla="*/ 0 h 1336"/>
                <a:gd name="T30" fmla="*/ 0 w 55"/>
                <a:gd name="T31" fmla="*/ 0 h 1336"/>
                <a:gd name="T32" fmla="*/ 0 w 55"/>
                <a:gd name="T33" fmla="*/ 0 h 1336"/>
                <a:gd name="T34" fmla="*/ 0 w 55"/>
                <a:gd name="T35" fmla="*/ 0 h 1336"/>
                <a:gd name="T36" fmla="*/ 0 w 55"/>
                <a:gd name="T37" fmla="*/ 0 h 1336"/>
                <a:gd name="T38" fmla="*/ 0 w 55"/>
                <a:gd name="T39" fmla="*/ 0 h 1336"/>
                <a:gd name="T40" fmla="*/ 0 w 55"/>
                <a:gd name="T41" fmla="*/ 0 h 1336"/>
                <a:gd name="T42" fmla="*/ 0 w 55"/>
                <a:gd name="T43" fmla="*/ 0 h 1336"/>
                <a:gd name="T44" fmla="*/ 0 w 55"/>
                <a:gd name="T45" fmla="*/ 0 h 1336"/>
                <a:gd name="T46" fmla="*/ 0 w 55"/>
                <a:gd name="T47" fmla="*/ 0 h 1336"/>
                <a:gd name="T48" fmla="*/ 0 w 55"/>
                <a:gd name="T49" fmla="*/ 0 h 1336"/>
                <a:gd name="T50" fmla="*/ 0 w 55"/>
                <a:gd name="T51" fmla="*/ 0 h 1336"/>
                <a:gd name="T52" fmla="*/ 0 w 55"/>
                <a:gd name="T53" fmla="*/ 0 h 1336"/>
                <a:gd name="T54" fmla="*/ 0 w 55"/>
                <a:gd name="T55" fmla="*/ 0 h 1336"/>
                <a:gd name="T56" fmla="*/ 0 w 55"/>
                <a:gd name="T57" fmla="*/ 0 h 1336"/>
                <a:gd name="T58" fmla="*/ 0 w 55"/>
                <a:gd name="T59" fmla="*/ 0 h 1336"/>
                <a:gd name="T60" fmla="*/ 0 w 55"/>
                <a:gd name="T61" fmla="*/ 0 h 1336"/>
                <a:gd name="T62" fmla="*/ 0 w 55"/>
                <a:gd name="T63" fmla="*/ 0 h 1336"/>
                <a:gd name="T64" fmla="*/ 0 w 55"/>
                <a:gd name="T65" fmla="*/ 0 h 1336"/>
                <a:gd name="T66" fmla="*/ 0 w 55"/>
                <a:gd name="T67" fmla="*/ 0 h 1336"/>
                <a:gd name="T68" fmla="*/ 0 w 55"/>
                <a:gd name="T69" fmla="*/ 0 h 1336"/>
                <a:gd name="T70" fmla="*/ 0 w 55"/>
                <a:gd name="T71" fmla="*/ 0 h 1336"/>
                <a:gd name="T72" fmla="*/ 0 w 55"/>
                <a:gd name="T73" fmla="*/ 0 h 1336"/>
                <a:gd name="T74" fmla="*/ 0 w 55"/>
                <a:gd name="T75" fmla="*/ 0 h 1336"/>
                <a:gd name="T76" fmla="*/ 0 w 55"/>
                <a:gd name="T77" fmla="*/ 0 h 1336"/>
                <a:gd name="T78" fmla="*/ 0 w 55"/>
                <a:gd name="T79" fmla="*/ 0 h 1336"/>
                <a:gd name="T80" fmla="*/ 0 w 55"/>
                <a:gd name="T81" fmla="*/ 0 h 1336"/>
                <a:gd name="T82" fmla="*/ 0 w 55"/>
                <a:gd name="T83" fmla="*/ 0 h 1336"/>
                <a:gd name="T84" fmla="*/ 0 w 55"/>
                <a:gd name="T85" fmla="*/ 0 h 1336"/>
                <a:gd name="T86" fmla="*/ 0 w 55"/>
                <a:gd name="T87" fmla="*/ 0 h 1336"/>
                <a:gd name="T88" fmla="*/ 0 w 55"/>
                <a:gd name="T89" fmla="*/ 0 h 1336"/>
                <a:gd name="T90" fmla="*/ 0 w 55"/>
                <a:gd name="T91" fmla="*/ 0 h 1336"/>
                <a:gd name="T92" fmla="*/ 0 w 55"/>
                <a:gd name="T93" fmla="*/ 0 h 1336"/>
                <a:gd name="T94" fmla="*/ 0 w 55"/>
                <a:gd name="T95" fmla="*/ 0 h 1336"/>
                <a:gd name="T96" fmla="*/ 0 w 55"/>
                <a:gd name="T97" fmla="*/ 0 h 1336"/>
                <a:gd name="T98" fmla="*/ 0 w 55"/>
                <a:gd name="T99" fmla="*/ 0 h 1336"/>
                <a:gd name="T100" fmla="*/ 0 w 55"/>
                <a:gd name="T101" fmla="*/ 0 h 1336"/>
                <a:gd name="T102" fmla="*/ 0 w 55"/>
                <a:gd name="T103" fmla="*/ 0 h 1336"/>
                <a:gd name="T104" fmla="*/ 0 w 55"/>
                <a:gd name="T105" fmla="*/ 0 h 1336"/>
                <a:gd name="T106" fmla="*/ 0 w 55"/>
                <a:gd name="T107" fmla="*/ 0 h 13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55"/>
                <a:gd name="T163" fmla="*/ 0 h 1336"/>
                <a:gd name="T164" fmla="*/ 55 w 55"/>
                <a:gd name="T165" fmla="*/ 1336 h 13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55" h="1336">
                  <a:moveTo>
                    <a:pt x="12" y="0"/>
                  </a:moveTo>
                  <a:lnTo>
                    <a:pt x="19" y="4"/>
                  </a:lnTo>
                  <a:lnTo>
                    <a:pt x="25" y="11"/>
                  </a:lnTo>
                  <a:lnTo>
                    <a:pt x="25" y="23"/>
                  </a:lnTo>
                  <a:lnTo>
                    <a:pt x="25" y="36"/>
                  </a:lnTo>
                  <a:lnTo>
                    <a:pt x="23" y="48"/>
                  </a:lnTo>
                  <a:lnTo>
                    <a:pt x="21" y="61"/>
                  </a:lnTo>
                  <a:lnTo>
                    <a:pt x="21" y="70"/>
                  </a:lnTo>
                  <a:lnTo>
                    <a:pt x="23" y="84"/>
                  </a:lnTo>
                  <a:lnTo>
                    <a:pt x="21" y="120"/>
                  </a:lnTo>
                  <a:lnTo>
                    <a:pt x="21" y="160"/>
                  </a:lnTo>
                  <a:lnTo>
                    <a:pt x="23" y="198"/>
                  </a:lnTo>
                  <a:lnTo>
                    <a:pt x="25" y="238"/>
                  </a:lnTo>
                  <a:lnTo>
                    <a:pt x="27" y="276"/>
                  </a:lnTo>
                  <a:lnTo>
                    <a:pt x="31" y="314"/>
                  </a:lnTo>
                  <a:lnTo>
                    <a:pt x="33" y="352"/>
                  </a:lnTo>
                  <a:lnTo>
                    <a:pt x="36" y="392"/>
                  </a:lnTo>
                  <a:lnTo>
                    <a:pt x="38" y="430"/>
                  </a:lnTo>
                  <a:lnTo>
                    <a:pt x="40" y="468"/>
                  </a:lnTo>
                  <a:lnTo>
                    <a:pt x="44" y="506"/>
                  </a:lnTo>
                  <a:lnTo>
                    <a:pt x="46" y="546"/>
                  </a:lnTo>
                  <a:lnTo>
                    <a:pt x="48" y="584"/>
                  </a:lnTo>
                  <a:lnTo>
                    <a:pt x="48" y="622"/>
                  </a:lnTo>
                  <a:lnTo>
                    <a:pt x="48" y="660"/>
                  </a:lnTo>
                  <a:lnTo>
                    <a:pt x="48" y="700"/>
                  </a:lnTo>
                  <a:lnTo>
                    <a:pt x="48" y="730"/>
                  </a:lnTo>
                  <a:lnTo>
                    <a:pt x="48" y="759"/>
                  </a:lnTo>
                  <a:lnTo>
                    <a:pt x="48" y="787"/>
                  </a:lnTo>
                  <a:lnTo>
                    <a:pt x="48" y="816"/>
                  </a:lnTo>
                  <a:lnTo>
                    <a:pt x="46" y="844"/>
                  </a:lnTo>
                  <a:lnTo>
                    <a:pt x="44" y="873"/>
                  </a:lnTo>
                  <a:lnTo>
                    <a:pt x="44" y="901"/>
                  </a:lnTo>
                  <a:lnTo>
                    <a:pt x="44" y="930"/>
                  </a:lnTo>
                  <a:lnTo>
                    <a:pt x="42" y="958"/>
                  </a:lnTo>
                  <a:lnTo>
                    <a:pt x="42" y="987"/>
                  </a:lnTo>
                  <a:lnTo>
                    <a:pt x="42" y="1017"/>
                  </a:lnTo>
                  <a:lnTo>
                    <a:pt x="44" y="1049"/>
                  </a:lnTo>
                  <a:lnTo>
                    <a:pt x="44" y="1080"/>
                  </a:lnTo>
                  <a:lnTo>
                    <a:pt x="48" y="1114"/>
                  </a:lnTo>
                  <a:lnTo>
                    <a:pt x="50" y="1150"/>
                  </a:lnTo>
                  <a:lnTo>
                    <a:pt x="55" y="1188"/>
                  </a:lnTo>
                  <a:lnTo>
                    <a:pt x="55" y="1198"/>
                  </a:lnTo>
                  <a:lnTo>
                    <a:pt x="55" y="1207"/>
                  </a:lnTo>
                  <a:lnTo>
                    <a:pt x="54" y="1215"/>
                  </a:lnTo>
                  <a:lnTo>
                    <a:pt x="54" y="1224"/>
                  </a:lnTo>
                  <a:lnTo>
                    <a:pt x="50" y="1234"/>
                  </a:lnTo>
                  <a:lnTo>
                    <a:pt x="48" y="1243"/>
                  </a:lnTo>
                  <a:lnTo>
                    <a:pt x="44" y="1253"/>
                  </a:lnTo>
                  <a:lnTo>
                    <a:pt x="44" y="1262"/>
                  </a:lnTo>
                  <a:lnTo>
                    <a:pt x="38" y="1270"/>
                  </a:lnTo>
                  <a:lnTo>
                    <a:pt x="36" y="1279"/>
                  </a:lnTo>
                  <a:lnTo>
                    <a:pt x="33" y="1289"/>
                  </a:lnTo>
                  <a:lnTo>
                    <a:pt x="31" y="1298"/>
                  </a:lnTo>
                  <a:lnTo>
                    <a:pt x="25" y="1306"/>
                  </a:lnTo>
                  <a:lnTo>
                    <a:pt x="25" y="1316"/>
                  </a:lnTo>
                  <a:lnTo>
                    <a:pt x="21" y="1325"/>
                  </a:lnTo>
                  <a:lnTo>
                    <a:pt x="21" y="1336"/>
                  </a:lnTo>
                  <a:lnTo>
                    <a:pt x="12" y="1336"/>
                  </a:lnTo>
                  <a:lnTo>
                    <a:pt x="6" y="1336"/>
                  </a:lnTo>
                  <a:lnTo>
                    <a:pt x="6" y="1300"/>
                  </a:lnTo>
                  <a:lnTo>
                    <a:pt x="6" y="1268"/>
                  </a:lnTo>
                  <a:lnTo>
                    <a:pt x="6" y="1234"/>
                  </a:lnTo>
                  <a:lnTo>
                    <a:pt x="8" y="1202"/>
                  </a:lnTo>
                  <a:lnTo>
                    <a:pt x="8" y="1167"/>
                  </a:lnTo>
                  <a:lnTo>
                    <a:pt x="12" y="1133"/>
                  </a:lnTo>
                  <a:lnTo>
                    <a:pt x="12" y="1099"/>
                  </a:lnTo>
                  <a:lnTo>
                    <a:pt x="16" y="1067"/>
                  </a:lnTo>
                  <a:lnTo>
                    <a:pt x="16" y="1034"/>
                  </a:lnTo>
                  <a:lnTo>
                    <a:pt x="16" y="1000"/>
                  </a:lnTo>
                  <a:lnTo>
                    <a:pt x="16" y="968"/>
                  </a:lnTo>
                  <a:lnTo>
                    <a:pt x="16" y="935"/>
                  </a:lnTo>
                  <a:lnTo>
                    <a:pt x="12" y="901"/>
                  </a:lnTo>
                  <a:lnTo>
                    <a:pt x="12" y="867"/>
                  </a:lnTo>
                  <a:lnTo>
                    <a:pt x="8" y="835"/>
                  </a:lnTo>
                  <a:lnTo>
                    <a:pt x="6" y="802"/>
                  </a:lnTo>
                  <a:lnTo>
                    <a:pt x="4" y="770"/>
                  </a:lnTo>
                  <a:lnTo>
                    <a:pt x="4" y="740"/>
                  </a:lnTo>
                  <a:lnTo>
                    <a:pt x="4" y="709"/>
                  </a:lnTo>
                  <a:lnTo>
                    <a:pt x="4" y="679"/>
                  </a:lnTo>
                  <a:lnTo>
                    <a:pt x="4" y="646"/>
                  </a:lnTo>
                  <a:lnTo>
                    <a:pt x="4" y="618"/>
                  </a:lnTo>
                  <a:lnTo>
                    <a:pt x="4" y="586"/>
                  </a:lnTo>
                  <a:lnTo>
                    <a:pt x="6" y="557"/>
                  </a:lnTo>
                  <a:lnTo>
                    <a:pt x="6" y="525"/>
                  </a:lnTo>
                  <a:lnTo>
                    <a:pt x="6" y="494"/>
                  </a:lnTo>
                  <a:lnTo>
                    <a:pt x="6" y="462"/>
                  </a:lnTo>
                  <a:lnTo>
                    <a:pt x="6" y="433"/>
                  </a:lnTo>
                  <a:lnTo>
                    <a:pt x="6" y="401"/>
                  </a:lnTo>
                  <a:lnTo>
                    <a:pt x="6" y="371"/>
                  </a:lnTo>
                  <a:lnTo>
                    <a:pt x="6" y="340"/>
                  </a:lnTo>
                  <a:lnTo>
                    <a:pt x="6" y="310"/>
                  </a:lnTo>
                  <a:lnTo>
                    <a:pt x="4" y="289"/>
                  </a:lnTo>
                  <a:lnTo>
                    <a:pt x="4" y="272"/>
                  </a:lnTo>
                  <a:lnTo>
                    <a:pt x="2" y="251"/>
                  </a:lnTo>
                  <a:lnTo>
                    <a:pt x="2" y="232"/>
                  </a:lnTo>
                  <a:lnTo>
                    <a:pt x="2" y="211"/>
                  </a:lnTo>
                  <a:lnTo>
                    <a:pt x="2" y="192"/>
                  </a:lnTo>
                  <a:lnTo>
                    <a:pt x="2" y="173"/>
                  </a:lnTo>
                  <a:lnTo>
                    <a:pt x="2" y="154"/>
                  </a:lnTo>
                  <a:lnTo>
                    <a:pt x="0" y="133"/>
                  </a:lnTo>
                  <a:lnTo>
                    <a:pt x="0" y="112"/>
                  </a:lnTo>
                  <a:lnTo>
                    <a:pt x="0" y="93"/>
                  </a:lnTo>
                  <a:lnTo>
                    <a:pt x="2" y="74"/>
                  </a:lnTo>
                  <a:lnTo>
                    <a:pt x="2" y="55"/>
                  </a:lnTo>
                  <a:lnTo>
                    <a:pt x="4" y="36"/>
                  </a:lnTo>
                  <a:lnTo>
                    <a:pt x="6" y="1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36" name="Freeform 34">
              <a:extLst>
                <a:ext uri="{FF2B5EF4-FFF2-40B4-BE49-F238E27FC236}">
                  <a16:creationId xmlns:a16="http://schemas.microsoft.com/office/drawing/2014/main" id="{E89D8D62-E022-5BEF-C0BE-91A0F7FE60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36" y="993"/>
              <a:ext cx="22" cy="319"/>
            </a:xfrm>
            <a:custGeom>
              <a:avLst/>
              <a:gdLst>
                <a:gd name="T0" fmla="*/ 0 w 68"/>
                <a:gd name="T1" fmla="*/ 0 h 1132"/>
                <a:gd name="T2" fmla="*/ 0 w 68"/>
                <a:gd name="T3" fmla="*/ 0 h 1132"/>
                <a:gd name="T4" fmla="*/ 0 w 68"/>
                <a:gd name="T5" fmla="*/ 0 h 1132"/>
                <a:gd name="T6" fmla="*/ 0 w 68"/>
                <a:gd name="T7" fmla="*/ 0 h 1132"/>
                <a:gd name="T8" fmla="*/ 0 w 68"/>
                <a:gd name="T9" fmla="*/ 0 h 1132"/>
                <a:gd name="T10" fmla="*/ 0 w 68"/>
                <a:gd name="T11" fmla="*/ 0 h 1132"/>
                <a:gd name="T12" fmla="*/ 0 w 68"/>
                <a:gd name="T13" fmla="*/ 0 h 1132"/>
                <a:gd name="T14" fmla="*/ 0 w 68"/>
                <a:gd name="T15" fmla="*/ 0 h 1132"/>
                <a:gd name="T16" fmla="*/ 0 w 68"/>
                <a:gd name="T17" fmla="*/ 0 h 1132"/>
                <a:gd name="T18" fmla="*/ 0 w 68"/>
                <a:gd name="T19" fmla="*/ 0 h 1132"/>
                <a:gd name="T20" fmla="*/ 0 w 68"/>
                <a:gd name="T21" fmla="*/ 0 h 1132"/>
                <a:gd name="T22" fmla="*/ 0 w 68"/>
                <a:gd name="T23" fmla="*/ 0 h 1132"/>
                <a:gd name="T24" fmla="*/ 0 w 68"/>
                <a:gd name="T25" fmla="*/ 0 h 1132"/>
                <a:gd name="T26" fmla="*/ 0 w 68"/>
                <a:gd name="T27" fmla="*/ 0 h 1132"/>
                <a:gd name="T28" fmla="*/ 0 w 68"/>
                <a:gd name="T29" fmla="*/ 0 h 1132"/>
                <a:gd name="T30" fmla="*/ 0 w 68"/>
                <a:gd name="T31" fmla="*/ 0 h 1132"/>
                <a:gd name="T32" fmla="*/ 0 w 68"/>
                <a:gd name="T33" fmla="*/ 0 h 1132"/>
                <a:gd name="T34" fmla="*/ 0 w 68"/>
                <a:gd name="T35" fmla="*/ 0 h 1132"/>
                <a:gd name="T36" fmla="*/ 0 w 68"/>
                <a:gd name="T37" fmla="*/ 0 h 1132"/>
                <a:gd name="T38" fmla="*/ 0 w 68"/>
                <a:gd name="T39" fmla="*/ 0 h 1132"/>
                <a:gd name="T40" fmla="*/ 0 w 68"/>
                <a:gd name="T41" fmla="*/ 0 h 1132"/>
                <a:gd name="T42" fmla="*/ 0 w 68"/>
                <a:gd name="T43" fmla="*/ 0 h 1132"/>
                <a:gd name="T44" fmla="*/ 0 w 68"/>
                <a:gd name="T45" fmla="*/ 0 h 1132"/>
                <a:gd name="T46" fmla="*/ 0 w 68"/>
                <a:gd name="T47" fmla="*/ 0 h 1132"/>
                <a:gd name="T48" fmla="*/ 0 w 68"/>
                <a:gd name="T49" fmla="*/ 0 h 1132"/>
                <a:gd name="T50" fmla="*/ 0 w 68"/>
                <a:gd name="T51" fmla="*/ 0 h 1132"/>
                <a:gd name="T52" fmla="*/ 0 w 68"/>
                <a:gd name="T53" fmla="*/ 0 h 1132"/>
                <a:gd name="T54" fmla="*/ 0 w 68"/>
                <a:gd name="T55" fmla="*/ 0 h 1132"/>
                <a:gd name="T56" fmla="*/ 0 w 68"/>
                <a:gd name="T57" fmla="*/ 0 h 1132"/>
                <a:gd name="T58" fmla="*/ 0 w 68"/>
                <a:gd name="T59" fmla="*/ 0 h 1132"/>
                <a:gd name="T60" fmla="*/ 0 w 68"/>
                <a:gd name="T61" fmla="*/ 0 h 1132"/>
                <a:gd name="T62" fmla="*/ 0 w 68"/>
                <a:gd name="T63" fmla="*/ 0 h 1132"/>
                <a:gd name="T64" fmla="*/ 0 w 68"/>
                <a:gd name="T65" fmla="*/ 0 h 1132"/>
                <a:gd name="T66" fmla="*/ 0 w 68"/>
                <a:gd name="T67" fmla="*/ 0 h 1132"/>
                <a:gd name="T68" fmla="*/ 0 w 68"/>
                <a:gd name="T69" fmla="*/ 0 h 1132"/>
                <a:gd name="T70" fmla="*/ 0 w 68"/>
                <a:gd name="T71" fmla="*/ 0 h 1132"/>
                <a:gd name="T72" fmla="*/ 0 w 68"/>
                <a:gd name="T73" fmla="*/ 0 h 1132"/>
                <a:gd name="T74" fmla="*/ 0 w 68"/>
                <a:gd name="T75" fmla="*/ 0 h 1132"/>
                <a:gd name="T76" fmla="*/ 0 w 68"/>
                <a:gd name="T77" fmla="*/ 0 h 1132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68"/>
                <a:gd name="T118" fmla="*/ 0 h 1132"/>
                <a:gd name="T119" fmla="*/ 68 w 68"/>
                <a:gd name="T120" fmla="*/ 1132 h 1132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68" h="1132">
                  <a:moveTo>
                    <a:pt x="51" y="0"/>
                  </a:moveTo>
                  <a:lnTo>
                    <a:pt x="51" y="0"/>
                  </a:lnTo>
                  <a:lnTo>
                    <a:pt x="57" y="0"/>
                  </a:lnTo>
                  <a:lnTo>
                    <a:pt x="62" y="0"/>
                  </a:lnTo>
                  <a:lnTo>
                    <a:pt x="68" y="0"/>
                  </a:lnTo>
                  <a:lnTo>
                    <a:pt x="64" y="16"/>
                  </a:lnTo>
                  <a:lnTo>
                    <a:pt x="64" y="31"/>
                  </a:lnTo>
                  <a:lnTo>
                    <a:pt x="60" y="46"/>
                  </a:lnTo>
                  <a:lnTo>
                    <a:pt x="59" y="63"/>
                  </a:lnTo>
                  <a:lnTo>
                    <a:pt x="57" y="78"/>
                  </a:lnTo>
                  <a:lnTo>
                    <a:pt x="55" y="95"/>
                  </a:lnTo>
                  <a:lnTo>
                    <a:pt x="55" y="113"/>
                  </a:lnTo>
                  <a:lnTo>
                    <a:pt x="55" y="128"/>
                  </a:lnTo>
                  <a:lnTo>
                    <a:pt x="51" y="143"/>
                  </a:lnTo>
                  <a:lnTo>
                    <a:pt x="51" y="158"/>
                  </a:lnTo>
                  <a:lnTo>
                    <a:pt x="51" y="175"/>
                  </a:lnTo>
                  <a:lnTo>
                    <a:pt x="51" y="190"/>
                  </a:lnTo>
                  <a:lnTo>
                    <a:pt x="49" y="208"/>
                  </a:lnTo>
                  <a:lnTo>
                    <a:pt x="49" y="223"/>
                  </a:lnTo>
                  <a:lnTo>
                    <a:pt x="49" y="242"/>
                  </a:lnTo>
                  <a:lnTo>
                    <a:pt x="51" y="259"/>
                  </a:lnTo>
                  <a:lnTo>
                    <a:pt x="45" y="308"/>
                  </a:lnTo>
                  <a:lnTo>
                    <a:pt x="41" y="358"/>
                  </a:lnTo>
                  <a:lnTo>
                    <a:pt x="40" y="407"/>
                  </a:lnTo>
                  <a:lnTo>
                    <a:pt x="38" y="459"/>
                  </a:lnTo>
                  <a:lnTo>
                    <a:pt x="36" y="508"/>
                  </a:lnTo>
                  <a:lnTo>
                    <a:pt x="34" y="559"/>
                  </a:lnTo>
                  <a:lnTo>
                    <a:pt x="34" y="609"/>
                  </a:lnTo>
                  <a:lnTo>
                    <a:pt x="34" y="660"/>
                  </a:lnTo>
                  <a:lnTo>
                    <a:pt x="34" y="709"/>
                  </a:lnTo>
                  <a:lnTo>
                    <a:pt x="34" y="761"/>
                  </a:lnTo>
                  <a:lnTo>
                    <a:pt x="36" y="810"/>
                  </a:lnTo>
                  <a:lnTo>
                    <a:pt x="38" y="862"/>
                  </a:lnTo>
                  <a:lnTo>
                    <a:pt x="40" y="911"/>
                  </a:lnTo>
                  <a:lnTo>
                    <a:pt x="41" y="964"/>
                  </a:lnTo>
                  <a:lnTo>
                    <a:pt x="45" y="1014"/>
                  </a:lnTo>
                  <a:lnTo>
                    <a:pt x="51" y="1065"/>
                  </a:lnTo>
                  <a:lnTo>
                    <a:pt x="45" y="1071"/>
                  </a:lnTo>
                  <a:lnTo>
                    <a:pt x="45" y="1080"/>
                  </a:lnTo>
                  <a:lnTo>
                    <a:pt x="45" y="1092"/>
                  </a:lnTo>
                  <a:lnTo>
                    <a:pt x="49" y="1107"/>
                  </a:lnTo>
                  <a:lnTo>
                    <a:pt x="47" y="1118"/>
                  </a:lnTo>
                  <a:lnTo>
                    <a:pt x="45" y="1126"/>
                  </a:lnTo>
                  <a:lnTo>
                    <a:pt x="40" y="1132"/>
                  </a:lnTo>
                  <a:lnTo>
                    <a:pt x="30" y="1132"/>
                  </a:lnTo>
                  <a:lnTo>
                    <a:pt x="26" y="1076"/>
                  </a:lnTo>
                  <a:lnTo>
                    <a:pt x="22" y="1023"/>
                  </a:lnTo>
                  <a:lnTo>
                    <a:pt x="21" y="968"/>
                  </a:lnTo>
                  <a:lnTo>
                    <a:pt x="19" y="917"/>
                  </a:lnTo>
                  <a:lnTo>
                    <a:pt x="13" y="862"/>
                  </a:lnTo>
                  <a:lnTo>
                    <a:pt x="9" y="808"/>
                  </a:lnTo>
                  <a:lnTo>
                    <a:pt x="7" y="753"/>
                  </a:lnTo>
                  <a:lnTo>
                    <a:pt x="5" y="702"/>
                  </a:lnTo>
                  <a:lnTo>
                    <a:pt x="3" y="647"/>
                  </a:lnTo>
                  <a:lnTo>
                    <a:pt x="1" y="594"/>
                  </a:lnTo>
                  <a:lnTo>
                    <a:pt x="0" y="540"/>
                  </a:lnTo>
                  <a:lnTo>
                    <a:pt x="1" y="487"/>
                  </a:lnTo>
                  <a:lnTo>
                    <a:pt x="1" y="434"/>
                  </a:lnTo>
                  <a:lnTo>
                    <a:pt x="3" y="381"/>
                  </a:lnTo>
                  <a:lnTo>
                    <a:pt x="7" y="327"/>
                  </a:lnTo>
                  <a:lnTo>
                    <a:pt x="13" y="274"/>
                  </a:lnTo>
                  <a:lnTo>
                    <a:pt x="13" y="255"/>
                  </a:lnTo>
                  <a:lnTo>
                    <a:pt x="13" y="238"/>
                  </a:lnTo>
                  <a:lnTo>
                    <a:pt x="13" y="219"/>
                  </a:lnTo>
                  <a:lnTo>
                    <a:pt x="15" y="204"/>
                  </a:lnTo>
                  <a:lnTo>
                    <a:pt x="15" y="187"/>
                  </a:lnTo>
                  <a:lnTo>
                    <a:pt x="19" y="168"/>
                  </a:lnTo>
                  <a:lnTo>
                    <a:pt x="21" y="151"/>
                  </a:lnTo>
                  <a:lnTo>
                    <a:pt x="24" y="135"/>
                  </a:lnTo>
                  <a:lnTo>
                    <a:pt x="26" y="116"/>
                  </a:lnTo>
                  <a:lnTo>
                    <a:pt x="28" y="99"/>
                  </a:lnTo>
                  <a:lnTo>
                    <a:pt x="32" y="82"/>
                  </a:lnTo>
                  <a:lnTo>
                    <a:pt x="36" y="65"/>
                  </a:lnTo>
                  <a:lnTo>
                    <a:pt x="38" y="48"/>
                  </a:lnTo>
                  <a:lnTo>
                    <a:pt x="41" y="31"/>
                  </a:lnTo>
                  <a:lnTo>
                    <a:pt x="45" y="16"/>
                  </a:lnTo>
                  <a:lnTo>
                    <a:pt x="5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37" name="Freeform 35">
              <a:extLst>
                <a:ext uri="{FF2B5EF4-FFF2-40B4-BE49-F238E27FC236}">
                  <a16:creationId xmlns:a16="http://schemas.microsoft.com/office/drawing/2014/main" id="{C7F29BD8-03B9-ABF6-3549-034E50B3B7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51" y="988"/>
              <a:ext cx="392" cy="15"/>
            </a:xfrm>
            <a:custGeom>
              <a:avLst/>
              <a:gdLst>
                <a:gd name="T0" fmla="*/ 0 w 1283"/>
                <a:gd name="T1" fmla="*/ 0 h 53"/>
                <a:gd name="T2" fmla="*/ 0 w 1283"/>
                <a:gd name="T3" fmla="*/ 0 h 53"/>
                <a:gd name="T4" fmla="*/ 0 w 1283"/>
                <a:gd name="T5" fmla="*/ 0 h 53"/>
                <a:gd name="T6" fmla="*/ 0 w 1283"/>
                <a:gd name="T7" fmla="*/ 0 h 53"/>
                <a:gd name="T8" fmla="*/ 0 w 1283"/>
                <a:gd name="T9" fmla="*/ 0 h 53"/>
                <a:gd name="T10" fmla="*/ 0 w 1283"/>
                <a:gd name="T11" fmla="*/ 0 h 53"/>
                <a:gd name="T12" fmla="*/ 0 w 1283"/>
                <a:gd name="T13" fmla="*/ 0 h 53"/>
                <a:gd name="T14" fmla="*/ 0 w 1283"/>
                <a:gd name="T15" fmla="*/ 0 h 53"/>
                <a:gd name="T16" fmla="*/ 0 w 1283"/>
                <a:gd name="T17" fmla="*/ 0 h 53"/>
                <a:gd name="T18" fmla="*/ 0 w 1283"/>
                <a:gd name="T19" fmla="*/ 0 h 53"/>
                <a:gd name="T20" fmla="*/ 0 w 1283"/>
                <a:gd name="T21" fmla="*/ 0 h 53"/>
                <a:gd name="T22" fmla="*/ 0 w 1283"/>
                <a:gd name="T23" fmla="*/ 0 h 53"/>
                <a:gd name="T24" fmla="*/ 0 w 1283"/>
                <a:gd name="T25" fmla="*/ 0 h 53"/>
                <a:gd name="T26" fmla="*/ 0 w 1283"/>
                <a:gd name="T27" fmla="*/ 0 h 53"/>
                <a:gd name="T28" fmla="*/ 0 w 1283"/>
                <a:gd name="T29" fmla="*/ 0 h 53"/>
                <a:gd name="T30" fmla="*/ 0 w 1283"/>
                <a:gd name="T31" fmla="*/ 0 h 53"/>
                <a:gd name="T32" fmla="*/ 0 w 1283"/>
                <a:gd name="T33" fmla="*/ 0 h 53"/>
                <a:gd name="T34" fmla="*/ 0 w 1283"/>
                <a:gd name="T35" fmla="*/ 0 h 53"/>
                <a:gd name="T36" fmla="*/ 0 w 1283"/>
                <a:gd name="T37" fmla="*/ 0 h 53"/>
                <a:gd name="T38" fmla="*/ 0 w 1283"/>
                <a:gd name="T39" fmla="*/ 0 h 53"/>
                <a:gd name="T40" fmla="*/ 0 w 1283"/>
                <a:gd name="T41" fmla="*/ 0 h 53"/>
                <a:gd name="T42" fmla="*/ 0 w 1283"/>
                <a:gd name="T43" fmla="*/ 0 h 53"/>
                <a:gd name="T44" fmla="*/ 0 w 1283"/>
                <a:gd name="T45" fmla="*/ 0 h 53"/>
                <a:gd name="T46" fmla="*/ 0 w 1283"/>
                <a:gd name="T47" fmla="*/ 0 h 53"/>
                <a:gd name="T48" fmla="*/ 0 w 1283"/>
                <a:gd name="T49" fmla="*/ 0 h 53"/>
                <a:gd name="T50" fmla="*/ 0 w 1283"/>
                <a:gd name="T51" fmla="*/ 0 h 53"/>
                <a:gd name="T52" fmla="*/ 0 w 1283"/>
                <a:gd name="T53" fmla="*/ 0 h 53"/>
                <a:gd name="T54" fmla="*/ 0 w 1283"/>
                <a:gd name="T55" fmla="*/ 0 h 53"/>
                <a:gd name="T56" fmla="*/ 0 w 1283"/>
                <a:gd name="T57" fmla="*/ 0 h 53"/>
                <a:gd name="T58" fmla="*/ 0 w 1283"/>
                <a:gd name="T59" fmla="*/ 0 h 53"/>
                <a:gd name="T60" fmla="*/ 0 w 1283"/>
                <a:gd name="T61" fmla="*/ 0 h 53"/>
                <a:gd name="T62" fmla="*/ 0 w 1283"/>
                <a:gd name="T63" fmla="*/ 0 h 53"/>
                <a:gd name="T64" fmla="*/ 0 w 1283"/>
                <a:gd name="T65" fmla="*/ 0 h 53"/>
                <a:gd name="T66" fmla="*/ 0 w 1283"/>
                <a:gd name="T67" fmla="*/ 0 h 53"/>
                <a:gd name="T68" fmla="*/ 0 w 1283"/>
                <a:gd name="T69" fmla="*/ 0 h 53"/>
                <a:gd name="T70" fmla="*/ 0 w 1283"/>
                <a:gd name="T71" fmla="*/ 0 h 53"/>
                <a:gd name="T72" fmla="*/ 0 w 1283"/>
                <a:gd name="T73" fmla="*/ 0 h 53"/>
                <a:gd name="T74" fmla="*/ 0 w 1283"/>
                <a:gd name="T75" fmla="*/ 0 h 53"/>
                <a:gd name="T76" fmla="*/ 0 w 1283"/>
                <a:gd name="T77" fmla="*/ 0 h 53"/>
                <a:gd name="T78" fmla="*/ 0 w 1283"/>
                <a:gd name="T79" fmla="*/ 0 h 53"/>
                <a:gd name="T80" fmla="*/ 0 w 1283"/>
                <a:gd name="T81" fmla="*/ 0 h 53"/>
                <a:gd name="T82" fmla="*/ 0 w 1283"/>
                <a:gd name="T83" fmla="*/ 0 h 53"/>
                <a:gd name="T84" fmla="*/ 0 w 1283"/>
                <a:gd name="T85" fmla="*/ 0 h 53"/>
                <a:gd name="T86" fmla="*/ 0 w 1283"/>
                <a:gd name="T87" fmla="*/ 0 h 53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283"/>
                <a:gd name="T133" fmla="*/ 0 h 53"/>
                <a:gd name="T134" fmla="*/ 1283 w 1283"/>
                <a:gd name="T135" fmla="*/ 53 h 53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283" h="53">
                  <a:moveTo>
                    <a:pt x="0" y="10"/>
                  </a:moveTo>
                  <a:lnTo>
                    <a:pt x="50" y="10"/>
                  </a:lnTo>
                  <a:lnTo>
                    <a:pt x="97" y="10"/>
                  </a:lnTo>
                  <a:lnTo>
                    <a:pt x="148" y="10"/>
                  </a:lnTo>
                  <a:lnTo>
                    <a:pt x="200" y="10"/>
                  </a:lnTo>
                  <a:lnTo>
                    <a:pt x="249" y="10"/>
                  </a:lnTo>
                  <a:lnTo>
                    <a:pt x="300" y="10"/>
                  </a:lnTo>
                  <a:lnTo>
                    <a:pt x="350" y="8"/>
                  </a:lnTo>
                  <a:lnTo>
                    <a:pt x="403" y="8"/>
                  </a:lnTo>
                  <a:lnTo>
                    <a:pt x="452" y="6"/>
                  </a:lnTo>
                  <a:lnTo>
                    <a:pt x="504" y="6"/>
                  </a:lnTo>
                  <a:lnTo>
                    <a:pt x="555" y="2"/>
                  </a:lnTo>
                  <a:lnTo>
                    <a:pt x="606" y="2"/>
                  </a:lnTo>
                  <a:lnTo>
                    <a:pt x="656" y="0"/>
                  </a:lnTo>
                  <a:lnTo>
                    <a:pt x="707" y="0"/>
                  </a:lnTo>
                  <a:lnTo>
                    <a:pt x="757" y="0"/>
                  </a:lnTo>
                  <a:lnTo>
                    <a:pt x="806" y="0"/>
                  </a:lnTo>
                  <a:lnTo>
                    <a:pt x="823" y="0"/>
                  </a:lnTo>
                  <a:lnTo>
                    <a:pt x="844" y="2"/>
                  </a:lnTo>
                  <a:lnTo>
                    <a:pt x="861" y="4"/>
                  </a:lnTo>
                  <a:lnTo>
                    <a:pt x="882" y="6"/>
                  </a:lnTo>
                  <a:lnTo>
                    <a:pt x="901" y="8"/>
                  </a:lnTo>
                  <a:lnTo>
                    <a:pt x="920" y="10"/>
                  </a:lnTo>
                  <a:lnTo>
                    <a:pt x="939" y="12"/>
                  </a:lnTo>
                  <a:lnTo>
                    <a:pt x="958" y="15"/>
                  </a:lnTo>
                  <a:lnTo>
                    <a:pt x="977" y="17"/>
                  </a:lnTo>
                  <a:lnTo>
                    <a:pt x="996" y="19"/>
                  </a:lnTo>
                  <a:lnTo>
                    <a:pt x="1015" y="23"/>
                  </a:lnTo>
                  <a:lnTo>
                    <a:pt x="1036" y="25"/>
                  </a:lnTo>
                  <a:lnTo>
                    <a:pt x="1055" y="27"/>
                  </a:lnTo>
                  <a:lnTo>
                    <a:pt x="1074" y="29"/>
                  </a:lnTo>
                  <a:lnTo>
                    <a:pt x="1095" y="29"/>
                  </a:lnTo>
                  <a:lnTo>
                    <a:pt x="1116" y="31"/>
                  </a:lnTo>
                  <a:lnTo>
                    <a:pt x="1125" y="31"/>
                  </a:lnTo>
                  <a:lnTo>
                    <a:pt x="1135" y="31"/>
                  </a:lnTo>
                  <a:lnTo>
                    <a:pt x="1144" y="31"/>
                  </a:lnTo>
                  <a:lnTo>
                    <a:pt x="1156" y="31"/>
                  </a:lnTo>
                  <a:lnTo>
                    <a:pt x="1165" y="31"/>
                  </a:lnTo>
                  <a:lnTo>
                    <a:pt x="1177" y="31"/>
                  </a:lnTo>
                  <a:lnTo>
                    <a:pt x="1186" y="31"/>
                  </a:lnTo>
                  <a:lnTo>
                    <a:pt x="1198" y="32"/>
                  </a:lnTo>
                  <a:lnTo>
                    <a:pt x="1207" y="32"/>
                  </a:lnTo>
                  <a:lnTo>
                    <a:pt x="1218" y="32"/>
                  </a:lnTo>
                  <a:lnTo>
                    <a:pt x="1228" y="32"/>
                  </a:lnTo>
                  <a:lnTo>
                    <a:pt x="1238" y="32"/>
                  </a:lnTo>
                  <a:lnTo>
                    <a:pt x="1249" y="32"/>
                  </a:lnTo>
                  <a:lnTo>
                    <a:pt x="1260" y="32"/>
                  </a:lnTo>
                  <a:lnTo>
                    <a:pt x="1270" y="32"/>
                  </a:lnTo>
                  <a:lnTo>
                    <a:pt x="1283" y="32"/>
                  </a:lnTo>
                  <a:lnTo>
                    <a:pt x="1270" y="53"/>
                  </a:lnTo>
                  <a:lnTo>
                    <a:pt x="1264" y="53"/>
                  </a:lnTo>
                  <a:lnTo>
                    <a:pt x="1255" y="53"/>
                  </a:lnTo>
                  <a:lnTo>
                    <a:pt x="1247" y="53"/>
                  </a:lnTo>
                  <a:lnTo>
                    <a:pt x="1239" y="53"/>
                  </a:lnTo>
                  <a:lnTo>
                    <a:pt x="1234" y="53"/>
                  </a:lnTo>
                  <a:lnTo>
                    <a:pt x="1226" y="53"/>
                  </a:lnTo>
                  <a:lnTo>
                    <a:pt x="1218" y="53"/>
                  </a:lnTo>
                  <a:lnTo>
                    <a:pt x="1209" y="53"/>
                  </a:lnTo>
                  <a:lnTo>
                    <a:pt x="1203" y="53"/>
                  </a:lnTo>
                  <a:lnTo>
                    <a:pt x="1198" y="53"/>
                  </a:lnTo>
                  <a:lnTo>
                    <a:pt x="1186" y="53"/>
                  </a:lnTo>
                  <a:lnTo>
                    <a:pt x="1182" y="53"/>
                  </a:lnTo>
                  <a:lnTo>
                    <a:pt x="1173" y="50"/>
                  </a:lnTo>
                  <a:lnTo>
                    <a:pt x="1161" y="48"/>
                  </a:lnTo>
                  <a:lnTo>
                    <a:pt x="1150" y="46"/>
                  </a:lnTo>
                  <a:lnTo>
                    <a:pt x="1141" y="46"/>
                  </a:lnTo>
                  <a:lnTo>
                    <a:pt x="1131" y="46"/>
                  </a:lnTo>
                  <a:lnTo>
                    <a:pt x="1122" y="46"/>
                  </a:lnTo>
                  <a:lnTo>
                    <a:pt x="1110" y="46"/>
                  </a:lnTo>
                  <a:lnTo>
                    <a:pt x="1101" y="48"/>
                  </a:lnTo>
                  <a:lnTo>
                    <a:pt x="1053" y="44"/>
                  </a:lnTo>
                  <a:lnTo>
                    <a:pt x="1011" y="42"/>
                  </a:lnTo>
                  <a:lnTo>
                    <a:pt x="971" y="38"/>
                  </a:lnTo>
                  <a:lnTo>
                    <a:pt x="935" y="38"/>
                  </a:lnTo>
                  <a:lnTo>
                    <a:pt x="899" y="38"/>
                  </a:lnTo>
                  <a:lnTo>
                    <a:pt x="867" y="36"/>
                  </a:lnTo>
                  <a:lnTo>
                    <a:pt x="835" y="36"/>
                  </a:lnTo>
                  <a:lnTo>
                    <a:pt x="804" y="36"/>
                  </a:lnTo>
                  <a:lnTo>
                    <a:pt x="772" y="34"/>
                  </a:lnTo>
                  <a:lnTo>
                    <a:pt x="741" y="34"/>
                  </a:lnTo>
                  <a:lnTo>
                    <a:pt x="707" y="34"/>
                  </a:lnTo>
                  <a:lnTo>
                    <a:pt x="675" y="34"/>
                  </a:lnTo>
                  <a:lnTo>
                    <a:pt x="639" y="32"/>
                  </a:lnTo>
                  <a:lnTo>
                    <a:pt x="601" y="32"/>
                  </a:lnTo>
                  <a:lnTo>
                    <a:pt x="561" y="32"/>
                  </a:lnTo>
                  <a:lnTo>
                    <a:pt x="517" y="31"/>
                  </a:lnTo>
                  <a:lnTo>
                    <a:pt x="502" y="29"/>
                  </a:lnTo>
                  <a:lnTo>
                    <a:pt x="489" y="27"/>
                  </a:lnTo>
                  <a:lnTo>
                    <a:pt x="473" y="27"/>
                  </a:lnTo>
                  <a:lnTo>
                    <a:pt x="462" y="29"/>
                  </a:lnTo>
                  <a:lnTo>
                    <a:pt x="449" y="29"/>
                  </a:lnTo>
                  <a:lnTo>
                    <a:pt x="437" y="29"/>
                  </a:lnTo>
                  <a:lnTo>
                    <a:pt x="422" y="31"/>
                  </a:lnTo>
                  <a:lnTo>
                    <a:pt x="411" y="32"/>
                  </a:lnTo>
                  <a:lnTo>
                    <a:pt x="397" y="32"/>
                  </a:lnTo>
                  <a:lnTo>
                    <a:pt x="384" y="36"/>
                  </a:lnTo>
                  <a:lnTo>
                    <a:pt x="371" y="38"/>
                  </a:lnTo>
                  <a:lnTo>
                    <a:pt x="357" y="40"/>
                  </a:lnTo>
                  <a:lnTo>
                    <a:pt x="344" y="40"/>
                  </a:lnTo>
                  <a:lnTo>
                    <a:pt x="329" y="42"/>
                  </a:lnTo>
                  <a:lnTo>
                    <a:pt x="316" y="42"/>
                  </a:lnTo>
                  <a:lnTo>
                    <a:pt x="302" y="44"/>
                  </a:lnTo>
                  <a:lnTo>
                    <a:pt x="293" y="42"/>
                  </a:lnTo>
                  <a:lnTo>
                    <a:pt x="283" y="42"/>
                  </a:lnTo>
                  <a:lnTo>
                    <a:pt x="274" y="42"/>
                  </a:lnTo>
                  <a:lnTo>
                    <a:pt x="266" y="42"/>
                  </a:lnTo>
                  <a:lnTo>
                    <a:pt x="255" y="40"/>
                  </a:lnTo>
                  <a:lnTo>
                    <a:pt x="245" y="40"/>
                  </a:lnTo>
                  <a:lnTo>
                    <a:pt x="236" y="40"/>
                  </a:lnTo>
                  <a:lnTo>
                    <a:pt x="228" y="40"/>
                  </a:lnTo>
                  <a:lnTo>
                    <a:pt x="219" y="38"/>
                  </a:lnTo>
                  <a:lnTo>
                    <a:pt x="211" y="38"/>
                  </a:lnTo>
                  <a:lnTo>
                    <a:pt x="203" y="36"/>
                  </a:lnTo>
                  <a:lnTo>
                    <a:pt x="198" y="36"/>
                  </a:lnTo>
                  <a:lnTo>
                    <a:pt x="186" y="36"/>
                  </a:lnTo>
                  <a:lnTo>
                    <a:pt x="183" y="36"/>
                  </a:lnTo>
                  <a:lnTo>
                    <a:pt x="171" y="34"/>
                  </a:lnTo>
                  <a:lnTo>
                    <a:pt x="162" y="34"/>
                  </a:lnTo>
                  <a:lnTo>
                    <a:pt x="148" y="34"/>
                  </a:lnTo>
                  <a:lnTo>
                    <a:pt x="135" y="36"/>
                  </a:lnTo>
                  <a:lnTo>
                    <a:pt x="120" y="36"/>
                  </a:lnTo>
                  <a:lnTo>
                    <a:pt x="105" y="36"/>
                  </a:lnTo>
                  <a:lnTo>
                    <a:pt x="89" y="36"/>
                  </a:lnTo>
                  <a:lnTo>
                    <a:pt x="74" y="36"/>
                  </a:lnTo>
                  <a:lnTo>
                    <a:pt x="59" y="34"/>
                  </a:lnTo>
                  <a:lnTo>
                    <a:pt x="46" y="32"/>
                  </a:lnTo>
                  <a:lnTo>
                    <a:pt x="31" y="31"/>
                  </a:lnTo>
                  <a:lnTo>
                    <a:pt x="21" y="29"/>
                  </a:lnTo>
                  <a:lnTo>
                    <a:pt x="12" y="23"/>
                  </a:lnTo>
                  <a:lnTo>
                    <a:pt x="4" y="19"/>
                  </a:lnTo>
                  <a:lnTo>
                    <a:pt x="0" y="13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38" name="Freeform 36">
              <a:extLst>
                <a:ext uri="{FF2B5EF4-FFF2-40B4-BE49-F238E27FC236}">
                  <a16:creationId xmlns:a16="http://schemas.microsoft.com/office/drawing/2014/main" id="{6B1B9703-3675-DD6E-4798-A64A5B319C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28" y="966"/>
              <a:ext cx="319" cy="17"/>
            </a:xfrm>
            <a:custGeom>
              <a:avLst/>
              <a:gdLst>
                <a:gd name="T0" fmla="*/ 0 w 1048"/>
                <a:gd name="T1" fmla="*/ 0 h 59"/>
                <a:gd name="T2" fmla="*/ 0 w 1048"/>
                <a:gd name="T3" fmla="*/ 0 h 59"/>
                <a:gd name="T4" fmla="*/ 0 w 1048"/>
                <a:gd name="T5" fmla="*/ 0 h 59"/>
                <a:gd name="T6" fmla="*/ 0 w 1048"/>
                <a:gd name="T7" fmla="*/ 0 h 59"/>
                <a:gd name="T8" fmla="*/ 0 w 1048"/>
                <a:gd name="T9" fmla="*/ 0 h 59"/>
                <a:gd name="T10" fmla="*/ 0 w 1048"/>
                <a:gd name="T11" fmla="*/ 0 h 59"/>
                <a:gd name="T12" fmla="*/ 0 w 1048"/>
                <a:gd name="T13" fmla="*/ 0 h 59"/>
                <a:gd name="T14" fmla="*/ 0 w 1048"/>
                <a:gd name="T15" fmla="*/ 0 h 59"/>
                <a:gd name="T16" fmla="*/ 0 w 1048"/>
                <a:gd name="T17" fmla="*/ 0 h 59"/>
                <a:gd name="T18" fmla="*/ 0 w 1048"/>
                <a:gd name="T19" fmla="*/ 0 h 59"/>
                <a:gd name="T20" fmla="*/ 0 w 1048"/>
                <a:gd name="T21" fmla="*/ 0 h 59"/>
                <a:gd name="T22" fmla="*/ 0 w 1048"/>
                <a:gd name="T23" fmla="*/ 0 h 59"/>
                <a:gd name="T24" fmla="*/ 0 w 1048"/>
                <a:gd name="T25" fmla="*/ 0 h 59"/>
                <a:gd name="T26" fmla="*/ 0 w 1048"/>
                <a:gd name="T27" fmla="*/ 0 h 59"/>
                <a:gd name="T28" fmla="*/ 0 w 1048"/>
                <a:gd name="T29" fmla="*/ 0 h 59"/>
                <a:gd name="T30" fmla="*/ 0 w 1048"/>
                <a:gd name="T31" fmla="*/ 0 h 59"/>
                <a:gd name="T32" fmla="*/ 0 w 1048"/>
                <a:gd name="T33" fmla="*/ 0 h 59"/>
                <a:gd name="T34" fmla="*/ 0 w 1048"/>
                <a:gd name="T35" fmla="*/ 0 h 59"/>
                <a:gd name="T36" fmla="*/ 0 w 1048"/>
                <a:gd name="T37" fmla="*/ 0 h 59"/>
                <a:gd name="T38" fmla="*/ 0 w 1048"/>
                <a:gd name="T39" fmla="*/ 0 h 59"/>
                <a:gd name="T40" fmla="*/ 0 w 1048"/>
                <a:gd name="T41" fmla="*/ 0 h 59"/>
                <a:gd name="T42" fmla="*/ 0 w 1048"/>
                <a:gd name="T43" fmla="*/ 0 h 59"/>
                <a:gd name="T44" fmla="*/ 0 w 1048"/>
                <a:gd name="T45" fmla="*/ 0 h 59"/>
                <a:gd name="T46" fmla="*/ 0 w 1048"/>
                <a:gd name="T47" fmla="*/ 0 h 59"/>
                <a:gd name="T48" fmla="*/ 0 w 1048"/>
                <a:gd name="T49" fmla="*/ 0 h 59"/>
                <a:gd name="T50" fmla="*/ 0 w 1048"/>
                <a:gd name="T51" fmla="*/ 0 h 59"/>
                <a:gd name="T52" fmla="*/ 0 w 1048"/>
                <a:gd name="T53" fmla="*/ 0 h 59"/>
                <a:gd name="T54" fmla="*/ 0 w 1048"/>
                <a:gd name="T55" fmla="*/ 0 h 59"/>
                <a:gd name="T56" fmla="*/ 0 w 1048"/>
                <a:gd name="T57" fmla="*/ 0 h 59"/>
                <a:gd name="T58" fmla="*/ 0 w 1048"/>
                <a:gd name="T59" fmla="*/ 0 h 59"/>
                <a:gd name="T60" fmla="*/ 0 w 1048"/>
                <a:gd name="T61" fmla="*/ 0 h 59"/>
                <a:gd name="T62" fmla="*/ 0 w 1048"/>
                <a:gd name="T63" fmla="*/ 0 h 59"/>
                <a:gd name="T64" fmla="*/ 0 w 1048"/>
                <a:gd name="T65" fmla="*/ 0 h 59"/>
                <a:gd name="T66" fmla="*/ 0 w 1048"/>
                <a:gd name="T67" fmla="*/ 0 h 59"/>
                <a:gd name="T68" fmla="*/ 0 w 1048"/>
                <a:gd name="T69" fmla="*/ 0 h 59"/>
                <a:gd name="T70" fmla="*/ 0 w 1048"/>
                <a:gd name="T71" fmla="*/ 0 h 59"/>
                <a:gd name="T72" fmla="*/ 0 w 1048"/>
                <a:gd name="T73" fmla="*/ 0 h 59"/>
                <a:gd name="T74" fmla="*/ 0 w 1048"/>
                <a:gd name="T75" fmla="*/ 0 h 59"/>
                <a:gd name="T76" fmla="*/ 0 w 1048"/>
                <a:gd name="T77" fmla="*/ 0 h 59"/>
                <a:gd name="T78" fmla="*/ 0 w 1048"/>
                <a:gd name="T79" fmla="*/ 0 h 59"/>
                <a:gd name="T80" fmla="*/ 0 w 1048"/>
                <a:gd name="T81" fmla="*/ 0 h 59"/>
                <a:gd name="T82" fmla="*/ 0 w 1048"/>
                <a:gd name="T83" fmla="*/ 0 h 59"/>
                <a:gd name="T84" fmla="*/ 0 w 1048"/>
                <a:gd name="T85" fmla="*/ 0 h 59"/>
                <a:gd name="T86" fmla="*/ 0 w 1048"/>
                <a:gd name="T87" fmla="*/ 0 h 59"/>
                <a:gd name="T88" fmla="*/ 0 w 1048"/>
                <a:gd name="T89" fmla="*/ 0 h 59"/>
                <a:gd name="T90" fmla="*/ 0 w 1048"/>
                <a:gd name="T91" fmla="*/ 0 h 59"/>
                <a:gd name="T92" fmla="*/ 0 w 1048"/>
                <a:gd name="T93" fmla="*/ 0 h 59"/>
                <a:gd name="T94" fmla="*/ 0 w 1048"/>
                <a:gd name="T95" fmla="*/ 0 h 59"/>
                <a:gd name="T96" fmla="*/ 0 w 1048"/>
                <a:gd name="T97" fmla="*/ 0 h 59"/>
                <a:gd name="T98" fmla="*/ 0 w 1048"/>
                <a:gd name="T99" fmla="*/ 0 h 59"/>
                <a:gd name="T100" fmla="*/ 0 w 1048"/>
                <a:gd name="T101" fmla="*/ 0 h 59"/>
                <a:gd name="T102" fmla="*/ 0 w 1048"/>
                <a:gd name="T103" fmla="*/ 0 h 59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048"/>
                <a:gd name="T157" fmla="*/ 0 h 59"/>
                <a:gd name="T158" fmla="*/ 1048 w 1048"/>
                <a:gd name="T159" fmla="*/ 59 h 59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048" h="59">
                  <a:moveTo>
                    <a:pt x="4" y="0"/>
                  </a:moveTo>
                  <a:lnTo>
                    <a:pt x="67" y="2"/>
                  </a:lnTo>
                  <a:lnTo>
                    <a:pt x="130" y="6"/>
                  </a:lnTo>
                  <a:lnTo>
                    <a:pt x="194" y="6"/>
                  </a:lnTo>
                  <a:lnTo>
                    <a:pt x="261" y="8"/>
                  </a:lnTo>
                  <a:lnTo>
                    <a:pt x="323" y="8"/>
                  </a:lnTo>
                  <a:lnTo>
                    <a:pt x="388" y="10"/>
                  </a:lnTo>
                  <a:lnTo>
                    <a:pt x="453" y="10"/>
                  </a:lnTo>
                  <a:lnTo>
                    <a:pt x="517" y="12"/>
                  </a:lnTo>
                  <a:lnTo>
                    <a:pt x="582" y="12"/>
                  </a:lnTo>
                  <a:lnTo>
                    <a:pt x="647" y="12"/>
                  </a:lnTo>
                  <a:lnTo>
                    <a:pt x="709" y="14"/>
                  </a:lnTo>
                  <a:lnTo>
                    <a:pt x="774" y="16"/>
                  </a:lnTo>
                  <a:lnTo>
                    <a:pt x="839" y="16"/>
                  </a:lnTo>
                  <a:lnTo>
                    <a:pt x="903" y="19"/>
                  </a:lnTo>
                  <a:lnTo>
                    <a:pt x="966" y="23"/>
                  </a:lnTo>
                  <a:lnTo>
                    <a:pt x="1030" y="29"/>
                  </a:lnTo>
                  <a:lnTo>
                    <a:pt x="1036" y="31"/>
                  </a:lnTo>
                  <a:lnTo>
                    <a:pt x="1042" y="36"/>
                  </a:lnTo>
                  <a:lnTo>
                    <a:pt x="1046" y="42"/>
                  </a:lnTo>
                  <a:lnTo>
                    <a:pt x="1048" y="48"/>
                  </a:lnTo>
                  <a:lnTo>
                    <a:pt x="1038" y="48"/>
                  </a:lnTo>
                  <a:lnTo>
                    <a:pt x="1029" y="48"/>
                  </a:lnTo>
                  <a:lnTo>
                    <a:pt x="1017" y="46"/>
                  </a:lnTo>
                  <a:lnTo>
                    <a:pt x="1010" y="46"/>
                  </a:lnTo>
                  <a:lnTo>
                    <a:pt x="1000" y="44"/>
                  </a:lnTo>
                  <a:lnTo>
                    <a:pt x="991" y="44"/>
                  </a:lnTo>
                  <a:lnTo>
                    <a:pt x="981" y="44"/>
                  </a:lnTo>
                  <a:lnTo>
                    <a:pt x="973" y="44"/>
                  </a:lnTo>
                  <a:lnTo>
                    <a:pt x="964" y="42"/>
                  </a:lnTo>
                  <a:lnTo>
                    <a:pt x="954" y="42"/>
                  </a:lnTo>
                  <a:lnTo>
                    <a:pt x="945" y="42"/>
                  </a:lnTo>
                  <a:lnTo>
                    <a:pt x="935" y="42"/>
                  </a:lnTo>
                  <a:lnTo>
                    <a:pt x="926" y="42"/>
                  </a:lnTo>
                  <a:lnTo>
                    <a:pt x="918" y="42"/>
                  </a:lnTo>
                  <a:lnTo>
                    <a:pt x="909" y="42"/>
                  </a:lnTo>
                  <a:lnTo>
                    <a:pt x="901" y="42"/>
                  </a:lnTo>
                  <a:lnTo>
                    <a:pt x="888" y="42"/>
                  </a:lnTo>
                  <a:lnTo>
                    <a:pt x="878" y="42"/>
                  </a:lnTo>
                  <a:lnTo>
                    <a:pt x="869" y="42"/>
                  </a:lnTo>
                  <a:lnTo>
                    <a:pt x="861" y="46"/>
                  </a:lnTo>
                  <a:lnTo>
                    <a:pt x="850" y="48"/>
                  </a:lnTo>
                  <a:lnTo>
                    <a:pt x="839" y="54"/>
                  </a:lnTo>
                  <a:lnTo>
                    <a:pt x="831" y="55"/>
                  </a:lnTo>
                  <a:lnTo>
                    <a:pt x="823" y="57"/>
                  </a:lnTo>
                  <a:lnTo>
                    <a:pt x="816" y="57"/>
                  </a:lnTo>
                  <a:lnTo>
                    <a:pt x="806" y="59"/>
                  </a:lnTo>
                  <a:lnTo>
                    <a:pt x="793" y="59"/>
                  </a:lnTo>
                  <a:lnTo>
                    <a:pt x="780" y="59"/>
                  </a:lnTo>
                  <a:lnTo>
                    <a:pt x="762" y="59"/>
                  </a:lnTo>
                  <a:lnTo>
                    <a:pt x="745" y="59"/>
                  </a:lnTo>
                  <a:lnTo>
                    <a:pt x="736" y="57"/>
                  </a:lnTo>
                  <a:lnTo>
                    <a:pt x="726" y="55"/>
                  </a:lnTo>
                  <a:lnTo>
                    <a:pt x="715" y="54"/>
                  </a:lnTo>
                  <a:lnTo>
                    <a:pt x="704" y="52"/>
                  </a:lnTo>
                  <a:lnTo>
                    <a:pt x="690" y="50"/>
                  </a:lnTo>
                  <a:lnTo>
                    <a:pt x="679" y="48"/>
                  </a:lnTo>
                  <a:lnTo>
                    <a:pt x="666" y="44"/>
                  </a:lnTo>
                  <a:lnTo>
                    <a:pt x="652" y="42"/>
                  </a:lnTo>
                  <a:lnTo>
                    <a:pt x="639" y="38"/>
                  </a:lnTo>
                  <a:lnTo>
                    <a:pt x="626" y="38"/>
                  </a:lnTo>
                  <a:lnTo>
                    <a:pt x="614" y="35"/>
                  </a:lnTo>
                  <a:lnTo>
                    <a:pt x="603" y="33"/>
                  </a:lnTo>
                  <a:lnTo>
                    <a:pt x="591" y="33"/>
                  </a:lnTo>
                  <a:lnTo>
                    <a:pt x="584" y="31"/>
                  </a:lnTo>
                  <a:lnTo>
                    <a:pt x="576" y="31"/>
                  </a:lnTo>
                  <a:lnTo>
                    <a:pt x="572" y="31"/>
                  </a:lnTo>
                  <a:lnTo>
                    <a:pt x="550" y="29"/>
                  </a:lnTo>
                  <a:lnTo>
                    <a:pt x="529" y="29"/>
                  </a:lnTo>
                  <a:lnTo>
                    <a:pt x="508" y="27"/>
                  </a:lnTo>
                  <a:lnTo>
                    <a:pt x="491" y="27"/>
                  </a:lnTo>
                  <a:lnTo>
                    <a:pt x="472" y="27"/>
                  </a:lnTo>
                  <a:lnTo>
                    <a:pt x="456" y="27"/>
                  </a:lnTo>
                  <a:lnTo>
                    <a:pt x="437" y="27"/>
                  </a:lnTo>
                  <a:lnTo>
                    <a:pt x="422" y="29"/>
                  </a:lnTo>
                  <a:lnTo>
                    <a:pt x="405" y="29"/>
                  </a:lnTo>
                  <a:lnTo>
                    <a:pt x="386" y="29"/>
                  </a:lnTo>
                  <a:lnTo>
                    <a:pt x="369" y="29"/>
                  </a:lnTo>
                  <a:lnTo>
                    <a:pt x="352" y="29"/>
                  </a:lnTo>
                  <a:lnTo>
                    <a:pt x="331" y="29"/>
                  </a:lnTo>
                  <a:lnTo>
                    <a:pt x="312" y="29"/>
                  </a:lnTo>
                  <a:lnTo>
                    <a:pt x="291" y="29"/>
                  </a:lnTo>
                  <a:lnTo>
                    <a:pt x="270" y="31"/>
                  </a:lnTo>
                  <a:lnTo>
                    <a:pt x="251" y="29"/>
                  </a:lnTo>
                  <a:lnTo>
                    <a:pt x="232" y="29"/>
                  </a:lnTo>
                  <a:lnTo>
                    <a:pt x="215" y="29"/>
                  </a:lnTo>
                  <a:lnTo>
                    <a:pt x="200" y="29"/>
                  </a:lnTo>
                  <a:lnTo>
                    <a:pt x="183" y="27"/>
                  </a:lnTo>
                  <a:lnTo>
                    <a:pt x="168" y="25"/>
                  </a:lnTo>
                  <a:lnTo>
                    <a:pt x="150" y="25"/>
                  </a:lnTo>
                  <a:lnTo>
                    <a:pt x="135" y="25"/>
                  </a:lnTo>
                  <a:lnTo>
                    <a:pt x="118" y="23"/>
                  </a:lnTo>
                  <a:lnTo>
                    <a:pt x="101" y="21"/>
                  </a:lnTo>
                  <a:lnTo>
                    <a:pt x="86" y="19"/>
                  </a:lnTo>
                  <a:lnTo>
                    <a:pt x="69" y="19"/>
                  </a:lnTo>
                  <a:lnTo>
                    <a:pt x="52" y="19"/>
                  </a:lnTo>
                  <a:lnTo>
                    <a:pt x="34" y="19"/>
                  </a:lnTo>
                  <a:lnTo>
                    <a:pt x="17" y="19"/>
                  </a:lnTo>
                  <a:lnTo>
                    <a:pt x="0" y="19"/>
                  </a:lnTo>
                  <a:lnTo>
                    <a:pt x="0" y="14"/>
                  </a:lnTo>
                  <a:lnTo>
                    <a:pt x="2" y="8"/>
                  </a:lnTo>
                  <a:lnTo>
                    <a:pt x="2" y="2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39" name="Freeform 37">
              <a:extLst>
                <a:ext uri="{FF2B5EF4-FFF2-40B4-BE49-F238E27FC236}">
                  <a16:creationId xmlns:a16="http://schemas.microsoft.com/office/drawing/2014/main" id="{E7D5423A-B61C-5BE8-4957-C3B0339905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51" y="920"/>
              <a:ext cx="63" cy="61"/>
            </a:xfrm>
            <a:custGeom>
              <a:avLst/>
              <a:gdLst>
                <a:gd name="T0" fmla="*/ 0 w 206"/>
                <a:gd name="T1" fmla="*/ 0 h 217"/>
                <a:gd name="T2" fmla="*/ 0 w 206"/>
                <a:gd name="T3" fmla="*/ 0 h 217"/>
                <a:gd name="T4" fmla="*/ 0 w 206"/>
                <a:gd name="T5" fmla="*/ 0 h 217"/>
                <a:gd name="T6" fmla="*/ 0 w 206"/>
                <a:gd name="T7" fmla="*/ 0 h 217"/>
                <a:gd name="T8" fmla="*/ 0 w 206"/>
                <a:gd name="T9" fmla="*/ 0 h 217"/>
                <a:gd name="T10" fmla="*/ 0 w 206"/>
                <a:gd name="T11" fmla="*/ 0 h 217"/>
                <a:gd name="T12" fmla="*/ 0 w 206"/>
                <a:gd name="T13" fmla="*/ 0 h 217"/>
                <a:gd name="T14" fmla="*/ 0 w 206"/>
                <a:gd name="T15" fmla="*/ 0 h 217"/>
                <a:gd name="T16" fmla="*/ 0 w 206"/>
                <a:gd name="T17" fmla="*/ 0 h 217"/>
                <a:gd name="T18" fmla="*/ 0 w 206"/>
                <a:gd name="T19" fmla="*/ 0 h 217"/>
                <a:gd name="T20" fmla="*/ 0 w 206"/>
                <a:gd name="T21" fmla="*/ 0 h 217"/>
                <a:gd name="T22" fmla="*/ 0 w 206"/>
                <a:gd name="T23" fmla="*/ 0 h 217"/>
                <a:gd name="T24" fmla="*/ 0 w 206"/>
                <a:gd name="T25" fmla="*/ 0 h 217"/>
                <a:gd name="T26" fmla="*/ 0 w 206"/>
                <a:gd name="T27" fmla="*/ 0 h 217"/>
                <a:gd name="T28" fmla="*/ 0 w 206"/>
                <a:gd name="T29" fmla="*/ 0 h 217"/>
                <a:gd name="T30" fmla="*/ 0 w 206"/>
                <a:gd name="T31" fmla="*/ 0 h 217"/>
                <a:gd name="T32" fmla="*/ 0 w 206"/>
                <a:gd name="T33" fmla="*/ 0 h 217"/>
                <a:gd name="T34" fmla="*/ 0 w 206"/>
                <a:gd name="T35" fmla="*/ 0 h 217"/>
                <a:gd name="T36" fmla="*/ 0 w 206"/>
                <a:gd name="T37" fmla="*/ 0 h 217"/>
                <a:gd name="T38" fmla="*/ 0 w 206"/>
                <a:gd name="T39" fmla="*/ 0 h 217"/>
                <a:gd name="T40" fmla="*/ 0 w 206"/>
                <a:gd name="T41" fmla="*/ 0 h 217"/>
                <a:gd name="T42" fmla="*/ 0 w 206"/>
                <a:gd name="T43" fmla="*/ 0 h 217"/>
                <a:gd name="T44" fmla="*/ 0 w 206"/>
                <a:gd name="T45" fmla="*/ 0 h 217"/>
                <a:gd name="T46" fmla="*/ 0 w 206"/>
                <a:gd name="T47" fmla="*/ 0 h 217"/>
                <a:gd name="T48" fmla="*/ 0 w 206"/>
                <a:gd name="T49" fmla="*/ 0 h 217"/>
                <a:gd name="T50" fmla="*/ 0 w 206"/>
                <a:gd name="T51" fmla="*/ 0 h 217"/>
                <a:gd name="T52" fmla="*/ 0 w 206"/>
                <a:gd name="T53" fmla="*/ 0 h 217"/>
                <a:gd name="T54" fmla="*/ 0 w 206"/>
                <a:gd name="T55" fmla="*/ 0 h 217"/>
                <a:gd name="T56" fmla="*/ 0 w 206"/>
                <a:gd name="T57" fmla="*/ 0 h 217"/>
                <a:gd name="T58" fmla="*/ 0 w 206"/>
                <a:gd name="T59" fmla="*/ 0 h 217"/>
                <a:gd name="T60" fmla="*/ 0 w 206"/>
                <a:gd name="T61" fmla="*/ 0 h 217"/>
                <a:gd name="T62" fmla="*/ 0 w 206"/>
                <a:gd name="T63" fmla="*/ 0 h 217"/>
                <a:gd name="T64" fmla="*/ 0 w 206"/>
                <a:gd name="T65" fmla="*/ 0 h 217"/>
                <a:gd name="T66" fmla="*/ 0 w 206"/>
                <a:gd name="T67" fmla="*/ 0 h 217"/>
                <a:gd name="T68" fmla="*/ 0 w 206"/>
                <a:gd name="T69" fmla="*/ 0 h 217"/>
                <a:gd name="T70" fmla="*/ 0 w 206"/>
                <a:gd name="T71" fmla="*/ 0 h 217"/>
                <a:gd name="T72" fmla="*/ 0 w 206"/>
                <a:gd name="T73" fmla="*/ 0 h 217"/>
                <a:gd name="T74" fmla="*/ 0 w 206"/>
                <a:gd name="T75" fmla="*/ 0 h 217"/>
                <a:gd name="T76" fmla="*/ 0 w 206"/>
                <a:gd name="T77" fmla="*/ 0 h 217"/>
                <a:gd name="T78" fmla="*/ 0 w 206"/>
                <a:gd name="T79" fmla="*/ 0 h 217"/>
                <a:gd name="T80" fmla="*/ 0 w 206"/>
                <a:gd name="T81" fmla="*/ 0 h 217"/>
                <a:gd name="T82" fmla="*/ 0 w 206"/>
                <a:gd name="T83" fmla="*/ 0 h 217"/>
                <a:gd name="T84" fmla="*/ 0 w 206"/>
                <a:gd name="T85" fmla="*/ 0 h 217"/>
                <a:gd name="T86" fmla="*/ 0 w 206"/>
                <a:gd name="T87" fmla="*/ 0 h 217"/>
                <a:gd name="T88" fmla="*/ 0 w 206"/>
                <a:gd name="T89" fmla="*/ 0 h 217"/>
                <a:gd name="T90" fmla="*/ 0 w 206"/>
                <a:gd name="T91" fmla="*/ 0 h 217"/>
                <a:gd name="T92" fmla="*/ 0 w 206"/>
                <a:gd name="T93" fmla="*/ 0 h 217"/>
                <a:gd name="T94" fmla="*/ 0 w 206"/>
                <a:gd name="T95" fmla="*/ 0 h 217"/>
                <a:gd name="T96" fmla="*/ 0 w 206"/>
                <a:gd name="T97" fmla="*/ 0 h 217"/>
                <a:gd name="T98" fmla="*/ 0 w 206"/>
                <a:gd name="T99" fmla="*/ 0 h 217"/>
                <a:gd name="T100" fmla="*/ 0 w 206"/>
                <a:gd name="T101" fmla="*/ 0 h 217"/>
                <a:gd name="T102" fmla="*/ 0 w 206"/>
                <a:gd name="T103" fmla="*/ 0 h 217"/>
                <a:gd name="T104" fmla="*/ 0 w 206"/>
                <a:gd name="T105" fmla="*/ 0 h 217"/>
                <a:gd name="T106" fmla="*/ 0 w 206"/>
                <a:gd name="T107" fmla="*/ 0 h 217"/>
                <a:gd name="T108" fmla="*/ 0 w 206"/>
                <a:gd name="T109" fmla="*/ 0 h 217"/>
                <a:gd name="T110" fmla="*/ 0 w 206"/>
                <a:gd name="T111" fmla="*/ 0 h 21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206"/>
                <a:gd name="T169" fmla="*/ 0 h 217"/>
                <a:gd name="T170" fmla="*/ 206 w 206"/>
                <a:gd name="T171" fmla="*/ 217 h 217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206" h="217">
                  <a:moveTo>
                    <a:pt x="19" y="0"/>
                  </a:moveTo>
                  <a:lnTo>
                    <a:pt x="16" y="0"/>
                  </a:lnTo>
                  <a:lnTo>
                    <a:pt x="10" y="0"/>
                  </a:lnTo>
                  <a:lnTo>
                    <a:pt x="6" y="0"/>
                  </a:lnTo>
                  <a:lnTo>
                    <a:pt x="0" y="0"/>
                  </a:lnTo>
                  <a:lnTo>
                    <a:pt x="2" y="11"/>
                  </a:lnTo>
                  <a:lnTo>
                    <a:pt x="10" y="25"/>
                  </a:lnTo>
                  <a:lnTo>
                    <a:pt x="19" y="36"/>
                  </a:lnTo>
                  <a:lnTo>
                    <a:pt x="33" y="47"/>
                  </a:lnTo>
                  <a:lnTo>
                    <a:pt x="42" y="59"/>
                  </a:lnTo>
                  <a:lnTo>
                    <a:pt x="56" y="70"/>
                  </a:lnTo>
                  <a:lnTo>
                    <a:pt x="65" y="82"/>
                  </a:lnTo>
                  <a:lnTo>
                    <a:pt x="77" y="93"/>
                  </a:lnTo>
                  <a:lnTo>
                    <a:pt x="88" y="102"/>
                  </a:lnTo>
                  <a:lnTo>
                    <a:pt x="99" y="116"/>
                  </a:lnTo>
                  <a:lnTo>
                    <a:pt x="103" y="121"/>
                  </a:lnTo>
                  <a:lnTo>
                    <a:pt x="109" y="129"/>
                  </a:lnTo>
                  <a:lnTo>
                    <a:pt x="113" y="137"/>
                  </a:lnTo>
                  <a:lnTo>
                    <a:pt x="118" y="144"/>
                  </a:lnTo>
                  <a:lnTo>
                    <a:pt x="122" y="152"/>
                  </a:lnTo>
                  <a:lnTo>
                    <a:pt x="126" y="159"/>
                  </a:lnTo>
                  <a:lnTo>
                    <a:pt x="132" y="169"/>
                  </a:lnTo>
                  <a:lnTo>
                    <a:pt x="135" y="177"/>
                  </a:lnTo>
                  <a:lnTo>
                    <a:pt x="139" y="184"/>
                  </a:lnTo>
                  <a:lnTo>
                    <a:pt x="143" y="192"/>
                  </a:lnTo>
                  <a:lnTo>
                    <a:pt x="147" y="201"/>
                  </a:lnTo>
                  <a:lnTo>
                    <a:pt x="151" y="209"/>
                  </a:lnTo>
                  <a:lnTo>
                    <a:pt x="158" y="211"/>
                  </a:lnTo>
                  <a:lnTo>
                    <a:pt x="173" y="213"/>
                  </a:lnTo>
                  <a:lnTo>
                    <a:pt x="185" y="215"/>
                  </a:lnTo>
                  <a:lnTo>
                    <a:pt x="194" y="217"/>
                  </a:lnTo>
                  <a:lnTo>
                    <a:pt x="202" y="201"/>
                  </a:lnTo>
                  <a:lnTo>
                    <a:pt x="206" y="188"/>
                  </a:lnTo>
                  <a:lnTo>
                    <a:pt x="206" y="175"/>
                  </a:lnTo>
                  <a:lnTo>
                    <a:pt x="204" y="163"/>
                  </a:lnTo>
                  <a:lnTo>
                    <a:pt x="196" y="152"/>
                  </a:lnTo>
                  <a:lnTo>
                    <a:pt x="189" y="140"/>
                  </a:lnTo>
                  <a:lnTo>
                    <a:pt x="177" y="131"/>
                  </a:lnTo>
                  <a:lnTo>
                    <a:pt x="166" y="123"/>
                  </a:lnTo>
                  <a:lnTo>
                    <a:pt x="151" y="112"/>
                  </a:lnTo>
                  <a:lnTo>
                    <a:pt x="137" y="104"/>
                  </a:lnTo>
                  <a:lnTo>
                    <a:pt x="122" y="95"/>
                  </a:lnTo>
                  <a:lnTo>
                    <a:pt x="109" y="87"/>
                  </a:lnTo>
                  <a:lnTo>
                    <a:pt x="96" y="80"/>
                  </a:lnTo>
                  <a:lnTo>
                    <a:pt x="84" y="70"/>
                  </a:lnTo>
                  <a:lnTo>
                    <a:pt x="75" y="63"/>
                  </a:lnTo>
                  <a:lnTo>
                    <a:pt x="69" y="55"/>
                  </a:lnTo>
                  <a:lnTo>
                    <a:pt x="61" y="47"/>
                  </a:lnTo>
                  <a:lnTo>
                    <a:pt x="56" y="38"/>
                  </a:lnTo>
                  <a:lnTo>
                    <a:pt x="50" y="32"/>
                  </a:lnTo>
                  <a:lnTo>
                    <a:pt x="46" y="25"/>
                  </a:lnTo>
                  <a:lnTo>
                    <a:pt x="38" y="19"/>
                  </a:lnTo>
                  <a:lnTo>
                    <a:pt x="33" y="11"/>
                  </a:lnTo>
                  <a:lnTo>
                    <a:pt x="25" y="4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40" name="Freeform 38">
              <a:extLst>
                <a:ext uri="{FF2B5EF4-FFF2-40B4-BE49-F238E27FC236}">
                  <a16:creationId xmlns:a16="http://schemas.microsoft.com/office/drawing/2014/main" id="{FEEE91F9-999C-F677-4148-59B1100BDC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1" y="956"/>
              <a:ext cx="72" cy="36"/>
            </a:xfrm>
            <a:custGeom>
              <a:avLst/>
              <a:gdLst>
                <a:gd name="T0" fmla="*/ 0 w 236"/>
                <a:gd name="T1" fmla="*/ 0 h 129"/>
                <a:gd name="T2" fmla="*/ 0 w 236"/>
                <a:gd name="T3" fmla="*/ 0 h 129"/>
                <a:gd name="T4" fmla="*/ 0 w 236"/>
                <a:gd name="T5" fmla="*/ 0 h 129"/>
                <a:gd name="T6" fmla="*/ 0 w 236"/>
                <a:gd name="T7" fmla="*/ 0 h 129"/>
                <a:gd name="T8" fmla="*/ 0 w 236"/>
                <a:gd name="T9" fmla="*/ 0 h 129"/>
                <a:gd name="T10" fmla="*/ 0 w 236"/>
                <a:gd name="T11" fmla="*/ 0 h 129"/>
                <a:gd name="T12" fmla="*/ 0 w 236"/>
                <a:gd name="T13" fmla="*/ 0 h 129"/>
                <a:gd name="T14" fmla="*/ 0 w 236"/>
                <a:gd name="T15" fmla="*/ 0 h 129"/>
                <a:gd name="T16" fmla="*/ 0 w 236"/>
                <a:gd name="T17" fmla="*/ 0 h 129"/>
                <a:gd name="T18" fmla="*/ 0 w 236"/>
                <a:gd name="T19" fmla="*/ 0 h 129"/>
                <a:gd name="T20" fmla="*/ 0 w 236"/>
                <a:gd name="T21" fmla="*/ 0 h 129"/>
                <a:gd name="T22" fmla="*/ 0 w 236"/>
                <a:gd name="T23" fmla="*/ 0 h 129"/>
                <a:gd name="T24" fmla="*/ 0 w 236"/>
                <a:gd name="T25" fmla="*/ 0 h 129"/>
                <a:gd name="T26" fmla="*/ 0 w 236"/>
                <a:gd name="T27" fmla="*/ 0 h 129"/>
                <a:gd name="T28" fmla="*/ 0 w 236"/>
                <a:gd name="T29" fmla="*/ 0 h 129"/>
                <a:gd name="T30" fmla="*/ 0 w 236"/>
                <a:gd name="T31" fmla="*/ 0 h 129"/>
                <a:gd name="T32" fmla="*/ 0 w 236"/>
                <a:gd name="T33" fmla="*/ 0 h 129"/>
                <a:gd name="T34" fmla="*/ 0 w 236"/>
                <a:gd name="T35" fmla="*/ 0 h 129"/>
                <a:gd name="T36" fmla="*/ 0 w 236"/>
                <a:gd name="T37" fmla="*/ 0 h 129"/>
                <a:gd name="T38" fmla="*/ 0 w 236"/>
                <a:gd name="T39" fmla="*/ 0 h 129"/>
                <a:gd name="T40" fmla="*/ 0 w 236"/>
                <a:gd name="T41" fmla="*/ 0 h 129"/>
                <a:gd name="T42" fmla="*/ 0 w 236"/>
                <a:gd name="T43" fmla="*/ 0 h 129"/>
                <a:gd name="T44" fmla="*/ 0 w 236"/>
                <a:gd name="T45" fmla="*/ 0 h 129"/>
                <a:gd name="T46" fmla="*/ 0 w 236"/>
                <a:gd name="T47" fmla="*/ 0 h 129"/>
                <a:gd name="T48" fmla="*/ 0 w 236"/>
                <a:gd name="T49" fmla="*/ 0 h 129"/>
                <a:gd name="T50" fmla="*/ 0 w 236"/>
                <a:gd name="T51" fmla="*/ 0 h 129"/>
                <a:gd name="T52" fmla="*/ 0 w 236"/>
                <a:gd name="T53" fmla="*/ 0 h 129"/>
                <a:gd name="T54" fmla="*/ 0 w 236"/>
                <a:gd name="T55" fmla="*/ 0 h 129"/>
                <a:gd name="T56" fmla="*/ 0 w 236"/>
                <a:gd name="T57" fmla="*/ 0 h 129"/>
                <a:gd name="T58" fmla="*/ 0 w 236"/>
                <a:gd name="T59" fmla="*/ 0 h 129"/>
                <a:gd name="T60" fmla="*/ 0 w 236"/>
                <a:gd name="T61" fmla="*/ 0 h 129"/>
                <a:gd name="T62" fmla="*/ 0 w 236"/>
                <a:gd name="T63" fmla="*/ 0 h 129"/>
                <a:gd name="T64" fmla="*/ 0 w 236"/>
                <a:gd name="T65" fmla="*/ 0 h 129"/>
                <a:gd name="T66" fmla="*/ 0 w 236"/>
                <a:gd name="T67" fmla="*/ 0 h 129"/>
                <a:gd name="T68" fmla="*/ 0 w 236"/>
                <a:gd name="T69" fmla="*/ 0 h 129"/>
                <a:gd name="T70" fmla="*/ 0 w 236"/>
                <a:gd name="T71" fmla="*/ 0 h 129"/>
                <a:gd name="T72" fmla="*/ 0 w 236"/>
                <a:gd name="T73" fmla="*/ 0 h 129"/>
                <a:gd name="T74" fmla="*/ 0 w 236"/>
                <a:gd name="T75" fmla="*/ 0 h 129"/>
                <a:gd name="T76" fmla="*/ 0 w 236"/>
                <a:gd name="T77" fmla="*/ 0 h 129"/>
                <a:gd name="T78" fmla="*/ 0 w 236"/>
                <a:gd name="T79" fmla="*/ 0 h 129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36"/>
                <a:gd name="T121" fmla="*/ 0 h 129"/>
                <a:gd name="T122" fmla="*/ 236 w 236"/>
                <a:gd name="T123" fmla="*/ 129 h 129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36" h="129">
                  <a:moveTo>
                    <a:pt x="169" y="6"/>
                  </a:moveTo>
                  <a:lnTo>
                    <a:pt x="154" y="2"/>
                  </a:lnTo>
                  <a:lnTo>
                    <a:pt x="139" y="2"/>
                  </a:lnTo>
                  <a:lnTo>
                    <a:pt x="124" y="0"/>
                  </a:lnTo>
                  <a:lnTo>
                    <a:pt x="108" y="2"/>
                  </a:lnTo>
                  <a:lnTo>
                    <a:pt x="93" y="2"/>
                  </a:lnTo>
                  <a:lnTo>
                    <a:pt x="76" y="6"/>
                  </a:lnTo>
                  <a:lnTo>
                    <a:pt x="63" y="11"/>
                  </a:lnTo>
                  <a:lnTo>
                    <a:pt x="50" y="17"/>
                  </a:lnTo>
                  <a:lnTo>
                    <a:pt x="34" y="23"/>
                  </a:lnTo>
                  <a:lnTo>
                    <a:pt x="25" y="30"/>
                  </a:lnTo>
                  <a:lnTo>
                    <a:pt x="15" y="40"/>
                  </a:lnTo>
                  <a:lnTo>
                    <a:pt x="8" y="50"/>
                  </a:lnTo>
                  <a:lnTo>
                    <a:pt x="2" y="59"/>
                  </a:lnTo>
                  <a:lnTo>
                    <a:pt x="0" y="72"/>
                  </a:lnTo>
                  <a:lnTo>
                    <a:pt x="0" y="84"/>
                  </a:lnTo>
                  <a:lnTo>
                    <a:pt x="4" y="101"/>
                  </a:lnTo>
                  <a:lnTo>
                    <a:pt x="12" y="110"/>
                  </a:lnTo>
                  <a:lnTo>
                    <a:pt x="21" y="118"/>
                  </a:lnTo>
                  <a:lnTo>
                    <a:pt x="34" y="124"/>
                  </a:lnTo>
                  <a:lnTo>
                    <a:pt x="50" y="127"/>
                  </a:lnTo>
                  <a:lnTo>
                    <a:pt x="63" y="129"/>
                  </a:lnTo>
                  <a:lnTo>
                    <a:pt x="76" y="129"/>
                  </a:lnTo>
                  <a:lnTo>
                    <a:pt x="89" y="127"/>
                  </a:lnTo>
                  <a:lnTo>
                    <a:pt x="105" y="126"/>
                  </a:lnTo>
                  <a:lnTo>
                    <a:pt x="116" y="120"/>
                  </a:lnTo>
                  <a:lnTo>
                    <a:pt x="127" y="114"/>
                  </a:lnTo>
                  <a:lnTo>
                    <a:pt x="137" y="105"/>
                  </a:lnTo>
                  <a:lnTo>
                    <a:pt x="145" y="99"/>
                  </a:lnTo>
                  <a:lnTo>
                    <a:pt x="146" y="89"/>
                  </a:lnTo>
                  <a:lnTo>
                    <a:pt x="148" y="80"/>
                  </a:lnTo>
                  <a:lnTo>
                    <a:pt x="145" y="69"/>
                  </a:lnTo>
                  <a:lnTo>
                    <a:pt x="139" y="59"/>
                  </a:lnTo>
                  <a:lnTo>
                    <a:pt x="127" y="55"/>
                  </a:lnTo>
                  <a:lnTo>
                    <a:pt x="118" y="53"/>
                  </a:lnTo>
                  <a:lnTo>
                    <a:pt x="122" y="63"/>
                  </a:lnTo>
                  <a:lnTo>
                    <a:pt x="124" y="74"/>
                  </a:lnTo>
                  <a:lnTo>
                    <a:pt x="124" y="86"/>
                  </a:lnTo>
                  <a:lnTo>
                    <a:pt x="122" y="95"/>
                  </a:lnTo>
                  <a:lnTo>
                    <a:pt x="116" y="105"/>
                  </a:lnTo>
                  <a:lnTo>
                    <a:pt x="108" y="110"/>
                  </a:lnTo>
                  <a:lnTo>
                    <a:pt x="103" y="112"/>
                  </a:lnTo>
                  <a:lnTo>
                    <a:pt x="97" y="114"/>
                  </a:lnTo>
                  <a:lnTo>
                    <a:pt x="89" y="114"/>
                  </a:lnTo>
                  <a:lnTo>
                    <a:pt x="84" y="114"/>
                  </a:lnTo>
                  <a:lnTo>
                    <a:pt x="72" y="110"/>
                  </a:lnTo>
                  <a:lnTo>
                    <a:pt x="63" y="105"/>
                  </a:lnTo>
                  <a:lnTo>
                    <a:pt x="57" y="97"/>
                  </a:lnTo>
                  <a:lnTo>
                    <a:pt x="53" y="91"/>
                  </a:lnTo>
                  <a:lnTo>
                    <a:pt x="53" y="84"/>
                  </a:lnTo>
                  <a:lnTo>
                    <a:pt x="53" y="76"/>
                  </a:lnTo>
                  <a:lnTo>
                    <a:pt x="57" y="69"/>
                  </a:lnTo>
                  <a:lnTo>
                    <a:pt x="63" y="63"/>
                  </a:lnTo>
                  <a:lnTo>
                    <a:pt x="67" y="53"/>
                  </a:lnTo>
                  <a:lnTo>
                    <a:pt x="74" y="46"/>
                  </a:lnTo>
                  <a:lnTo>
                    <a:pt x="82" y="40"/>
                  </a:lnTo>
                  <a:lnTo>
                    <a:pt x="89" y="34"/>
                  </a:lnTo>
                  <a:lnTo>
                    <a:pt x="99" y="30"/>
                  </a:lnTo>
                  <a:lnTo>
                    <a:pt x="108" y="29"/>
                  </a:lnTo>
                  <a:lnTo>
                    <a:pt x="118" y="29"/>
                  </a:lnTo>
                  <a:lnTo>
                    <a:pt x="127" y="30"/>
                  </a:lnTo>
                  <a:lnTo>
                    <a:pt x="141" y="25"/>
                  </a:lnTo>
                  <a:lnTo>
                    <a:pt x="156" y="25"/>
                  </a:lnTo>
                  <a:lnTo>
                    <a:pt x="169" y="25"/>
                  </a:lnTo>
                  <a:lnTo>
                    <a:pt x="183" y="30"/>
                  </a:lnTo>
                  <a:lnTo>
                    <a:pt x="194" y="34"/>
                  </a:lnTo>
                  <a:lnTo>
                    <a:pt x="207" y="38"/>
                  </a:lnTo>
                  <a:lnTo>
                    <a:pt x="221" y="40"/>
                  </a:lnTo>
                  <a:lnTo>
                    <a:pt x="236" y="44"/>
                  </a:lnTo>
                  <a:lnTo>
                    <a:pt x="236" y="32"/>
                  </a:lnTo>
                  <a:lnTo>
                    <a:pt x="234" y="23"/>
                  </a:lnTo>
                  <a:lnTo>
                    <a:pt x="226" y="17"/>
                  </a:lnTo>
                  <a:lnTo>
                    <a:pt x="217" y="15"/>
                  </a:lnTo>
                  <a:lnTo>
                    <a:pt x="209" y="11"/>
                  </a:lnTo>
                  <a:lnTo>
                    <a:pt x="202" y="11"/>
                  </a:lnTo>
                  <a:lnTo>
                    <a:pt x="192" y="10"/>
                  </a:lnTo>
                  <a:lnTo>
                    <a:pt x="183" y="8"/>
                  </a:lnTo>
                  <a:lnTo>
                    <a:pt x="175" y="6"/>
                  </a:lnTo>
                  <a:lnTo>
                    <a:pt x="169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41" name="Freeform 39">
              <a:extLst>
                <a:ext uri="{FF2B5EF4-FFF2-40B4-BE49-F238E27FC236}">
                  <a16:creationId xmlns:a16="http://schemas.microsoft.com/office/drawing/2014/main" id="{DF5A7DD8-1D04-6759-C572-1C47FC1793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9" y="994"/>
              <a:ext cx="56" cy="83"/>
            </a:xfrm>
            <a:custGeom>
              <a:avLst/>
              <a:gdLst>
                <a:gd name="T0" fmla="*/ 0 w 180"/>
                <a:gd name="T1" fmla="*/ 0 h 295"/>
                <a:gd name="T2" fmla="*/ 0 w 180"/>
                <a:gd name="T3" fmla="*/ 0 h 295"/>
                <a:gd name="T4" fmla="*/ 0 w 180"/>
                <a:gd name="T5" fmla="*/ 0 h 295"/>
                <a:gd name="T6" fmla="*/ 0 w 180"/>
                <a:gd name="T7" fmla="*/ 0 h 295"/>
                <a:gd name="T8" fmla="*/ 0 w 180"/>
                <a:gd name="T9" fmla="*/ 0 h 295"/>
                <a:gd name="T10" fmla="*/ 0 w 180"/>
                <a:gd name="T11" fmla="*/ 0 h 295"/>
                <a:gd name="T12" fmla="*/ 0 w 180"/>
                <a:gd name="T13" fmla="*/ 0 h 295"/>
                <a:gd name="T14" fmla="*/ 0 w 180"/>
                <a:gd name="T15" fmla="*/ 0 h 295"/>
                <a:gd name="T16" fmla="*/ 0 w 180"/>
                <a:gd name="T17" fmla="*/ 0 h 295"/>
                <a:gd name="T18" fmla="*/ 0 w 180"/>
                <a:gd name="T19" fmla="*/ 0 h 295"/>
                <a:gd name="T20" fmla="*/ 0 w 180"/>
                <a:gd name="T21" fmla="*/ 0 h 295"/>
                <a:gd name="T22" fmla="*/ 0 w 180"/>
                <a:gd name="T23" fmla="*/ 0 h 295"/>
                <a:gd name="T24" fmla="*/ 0 w 180"/>
                <a:gd name="T25" fmla="*/ 0 h 295"/>
                <a:gd name="T26" fmla="*/ 0 w 180"/>
                <a:gd name="T27" fmla="*/ 0 h 295"/>
                <a:gd name="T28" fmla="*/ 0 w 180"/>
                <a:gd name="T29" fmla="*/ 0 h 295"/>
                <a:gd name="T30" fmla="*/ 0 w 180"/>
                <a:gd name="T31" fmla="*/ 0 h 295"/>
                <a:gd name="T32" fmla="*/ 0 w 180"/>
                <a:gd name="T33" fmla="*/ 0 h 295"/>
                <a:gd name="T34" fmla="*/ 0 w 180"/>
                <a:gd name="T35" fmla="*/ 0 h 295"/>
                <a:gd name="T36" fmla="*/ 0 w 180"/>
                <a:gd name="T37" fmla="*/ 0 h 295"/>
                <a:gd name="T38" fmla="*/ 0 w 180"/>
                <a:gd name="T39" fmla="*/ 0 h 295"/>
                <a:gd name="T40" fmla="*/ 0 w 180"/>
                <a:gd name="T41" fmla="*/ 0 h 295"/>
                <a:gd name="T42" fmla="*/ 0 w 180"/>
                <a:gd name="T43" fmla="*/ 0 h 295"/>
                <a:gd name="T44" fmla="*/ 0 w 180"/>
                <a:gd name="T45" fmla="*/ 0 h 295"/>
                <a:gd name="T46" fmla="*/ 0 w 180"/>
                <a:gd name="T47" fmla="*/ 0 h 295"/>
                <a:gd name="T48" fmla="*/ 0 w 180"/>
                <a:gd name="T49" fmla="*/ 0 h 295"/>
                <a:gd name="T50" fmla="*/ 0 w 180"/>
                <a:gd name="T51" fmla="*/ 0 h 295"/>
                <a:gd name="T52" fmla="*/ 0 w 180"/>
                <a:gd name="T53" fmla="*/ 0 h 295"/>
                <a:gd name="T54" fmla="*/ 0 w 180"/>
                <a:gd name="T55" fmla="*/ 0 h 295"/>
                <a:gd name="T56" fmla="*/ 0 w 180"/>
                <a:gd name="T57" fmla="*/ 0 h 295"/>
                <a:gd name="T58" fmla="*/ 0 w 180"/>
                <a:gd name="T59" fmla="*/ 0 h 295"/>
                <a:gd name="T60" fmla="*/ 0 w 180"/>
                <a:gd name="T61" fmla="*/ 0 h 295"/>
                <a:gd name="T62" fmla="*/ 0 w 180"/>
                <a:gd name="T63" fmla="*/ 0 h 295"/>
                <a:gd name="T64" fmla="*/ 0 w 180"/>
                <a:gd name="T65" fmla="*/ 0 h 295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80"/>
                <a:gd name="T100" fmla="*/ 0 h 295"/>
                <a:gd name="T101" fmla="*/ 180 w 180"/>
                <a:gd name="T102" fmla="*/ 295 h 295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80" h="295">
                  <a:moveTo>
                    <a:pt x="180" y="0"/>
                  </a:moveTo>
                  <a:lnTo>
                    <a:pt x="177" y="0"/>
                  </a:lnTo>
                  <a:lnTo>
                    <a:pt x="173" y="0"/>
                  </a:lnTo>
                  <a:lnTo>
                    <a:pt x="165" y="0"/>
                  </a:lnTo>
                  <a:lnTo>
                    <a:pt x="159" y="0"/>
                  </a:lnTo>
                  <a:lnTo>
                    <a:pt x="159" y="10"/>
                  </a:lnTo>
                  <a:lnTo>
                    <a:pt x="159" y="19"/>
                  </a:lnTo>
                  <a:lnTo>
                    <a:pt x="156" y="27"/>
                  </a:lnTo>
                  <a:lnTo>
                    <a:pt x="156" y="36"/>
                  </a:lnTo>
                  <a:lnTo>
                    <a:pt x="150" y="44"/>
                  </a:lnTo>
                  <a:lnTo>
                    <a:pt x="146" y="51"/>
                  </a:lnTo>
                  <a:lnTo>
                    <a:pt x="140" y="59"/>
                  </a:lnTo>
                  <a:lnTo>
                    <a:pt x="135" y="67"/>
                  </a:lnTo>
                  <a:lnTo>
                    <a:pt x="127" y="72"/>
                  </a:lnTo>
                  <a:lnTo>
                    <a:pt x="119" y="78"/>
                  </a:lnTo>
                  <a:lnTo>
                    <a:pt x="110" y="82"/>
                  </a:lnTo>
                  <a:lnTo>
                    <a:pt x="104" y="88"/>
                  </a:lnTo>
                  <a:lnTo>
                    <a:pt x="97" y="91"/>
                  </a:lnTo>
                  <a:lnTo>
                    <a:pt x="87" y="95"/>
                  </a:lnTo>
                  <a:lnTo>
                    <a:pt x="80" y="99"/>
                  </a:lnTo>
                  <a:lnTo>
                    <a:pt x="72" y="103"/>
                  </a:lnTo>
                  <a:lnTo>
                    <a:pt x="59" y="110"/>
                  </a:lnTo>
                  <a:lnTo>
                    <a:pt x="49" y="118"/>
                  </a:lnTo>
                  <a:lnTo>
                    <a:pt x="40" y="128"/>
                  </a:lnTo>
                  <a:lnTo>
                    <a:pt x="30" y="141"/>
                  </a:lnTo>
                  <a:lnTo>
                    <a:pt x="23" y="150"/>
                  </a:lnTo>
                  <a:lnTo>
                    <a:pt x="17" y="162"/>
                  </a:lnTo>
                  <a:lnTo>
                    <a:pt x="13" y="173"/>
                  </a:lnTo>
                  <a:lnTo>
                    <a:pt x="7" y="186"/>
                  </a:lnTo>
                  <a:lnTo>
                    <a:pt x="4" y="200"/>
                  </a:lnTo>
                  <a:lnTo>
                    <a:pt x="2" y="211"/>
                  </a:lnTo>
                  <a:lnTo>
                    <a:pt x="0" y="224"/>
                  </a:lnTo>
                  <a:lnTo>
                    <a:pt x="0" y="240"/>
                  </a:lnTo>
                  <a:lnTo>
                    <a:pt x="0" y="253"/>
                  </a:lnTo>
                  <a:lnTo>
                    <a:pt x="2" y="266"/>
                  </a:lnTo>
                  <a:lnTo>
                    <a:pt x="4" y="280"/>
                  </a:lnTo>
                  <a:lnTo>
                    <a:pt x="7" y="295"/>
                  </a:lnTo>
                  <a:lnTo>
                    <a:pt x="15" y="295"/>
                  </a:lnTo>
                  <a:lnTo>
                    <a:pt x="24" y="295"/>
                  </a:lnTo>
                  <a:lnTo>
                    <a:pt x="21" y="278"/>
                  </a:lnTo>
                  <a:lnTo>
                    <a:pt x="19" y="263"/>
                  </a:lnTo>
                  <a:lnTo>
                    <a:pt x="17" y="247"/>
                  </a:lnTo>
                  <a:lnTo>
                    <a:pt x="21" y="232"/>
                  </a:lnTo>
                  <a:lnTo>
                    <a:pt x="23" y="215"/>
                  </a:lnTo>
                  <a:lnTo>
                    <a:pt x="26" y="202"/>
                  </a:lnTo>
                  <a:lnTo>
                    <a:pt x="30" y="186"/>
                  </a:lnTo>
                  <a:lnTo>
                    <a:pt x="40" y="175"/>
                  </a:lnTo>
                  <a:lnTo>
                    <a:pt x="45" y="160"/>
                  </a:lnTo>
                  <a:lnTo>
                    <a:pt x="55" y="148"/>
                  </a:lnTo>
                  <a:lnTo>
                    <a:pt x="62" y="135"/>
                  </a:lnTo>
                  <a:lnTo>
                    <a:pt x="76" y="128"/>
                  </a:lnTo>
                  <a:lnTo>
                    <a:pt x="87" y="118"/>
                  </a:lnTo>
                  <a:lnTo>
                    <a:pt x="100" y="112"/>
                  </a:lnTo>
                  <a:lnTo>
                    <a:pt x="116" y="109"/>
                  </a:lnTo>
                  <a:lnTo>
                    <a:pt x="133" y="105"/>
                  </a:lnTo>
                  <a:lnTo>
                    <a:pt x="142" y="95"/>
                  </a:lnTo>
                  <a:lnTo>
                    <a:pt x="156" y="84"/>
                  </a:lnTo>
                  <a:lnTo>
                    <a:pt x="165" y="70"/>
                  </a:lnTo>
                  <a:lnTo>
                    <a:pt x="173" y="57"/>
                  </a:lnTo>
                  <a:lnTo>
                    <a:pt x="175" y="50"/>
                  </a:lnTo>
                  <a:lnTo>
                    <a:pt x="177" y="42"/>
                  </a:lnTo>
                  <a:lnTo>
                    <a:pt x="178" y="34"/>
                  </a:lnTo>
                  <a:lnTo>
                    <a:pt x="180" y="27"/>
                  </a:lnTo>
                  <a:lnTo>
                    <a:pt x="180" y="13"/>
                  </a:lnTo>
                  <a:lnTo>
                    <a:pt x="18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42" name="Freeform 40">
              <a:extLst>
                <a:ext uri="{FF2B5EF4-FFF2-40B4-BE49-F238E27FC236}">
                  <a16:creationId xmlns:a16="http://schemas.microsoft.com/office/drawing/2014/main" id="{7D2633D5-FD42-B59B-F823-4BCF037100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1" y="1030"/>
              <a:ext cx="50" cy="64"/>
            </a:xfrm>
            <a:custGeom>
              <a:avLst/>
              <a:gdLst>
                <a:gd name="T0" fmla="*/ 0 w 163"/>
                <a:gd name="T1" fmla="*/ 0 h 226"/>
                <a:gd name="T2" fmla="*/ 0 w 163"/>
                <a:gd name="T3" fmla="*/ 0 h 226"/>
                <a:gd name="T4" fmla="*/ 0 w 163"/>
                <a:gd name="T5" fmla="*/ 0 h 226"/>
                <a:gd name="T6" fmla="*/ 0 w 163"/>
                <a:gd name="T7" fmla="*/ 0 h 226"/>
                <a:gd name="T8" fmla="*/ 0 w 163"/>
                <a:gd name="T9" fmla="*/ 0 h 226"/>
                <a:gd name="T10" fmla="*/ 0 w 163"/>
                <a:gd name="T11" fmla="*/ 0 h 226"/>
                <a:gd name="T12" fmla="*/ 0 w 163"/>
                <a:gd name="T13" fmla="*/ 0 h 226"/>
                <a:gd name="T14" fmla="*/ 0 w 163"/>
                <a:gd name="T15" fmla="*/ 0 h 226"/>
                <a:gd name="T16" fmla="*/ 0 w 163"/>
                <a:gd name="T17" fmla="*/ 0 h 226"/>
                <a:gd name="T18" fmla="*/ 0 w 163"/>
                <a:gd name="T19" fmla="*/ 0 h 226"/>
                <a:gd name="T20" fmla="*/ 0 w 163"/>
                <a:gd name="T21" fmla="*/ 0 h 226"/>
                <a:gd name="T22" fmla="*/ 0 w 163"/>
                <a:gd name="T23" fmla="*/ 0 h 226"/>
                <a:gd name="T24" fmla="*/ 0 w 163"/>
                <a:gd name="T25" fmla="*/ 0 h 226"/>
                <a:gd name="T26" fmla="*/ 0 w 163"/>
                <a:gd name="T27" fmla="*/ 0 h 226"/>
                <a:gd name="T28" fmla="*/ 0 w 163"/>
                <a:gd name="T29" fmla="*/ 0 h 226"/>
                <a:gd name="T30" fmla="*/ 0 w 163"/>
                <a:gd name="T31" fmla="*/ 0 h 226"/>
                <a:gd name="T32" fmla="*/ 0 w 163"/>
                <a:gd name="T33" fmla="*/ 0 h 226"/>
                <a:gd name="T34" fmla="*/ 0 w 163"/>
                <a:gd name="T35" fmla="*/ 0 h 226"/>
                <a:gd name="T36" fmla="*/ 0 w 163"/>
                <a:gd name="T37" fmla="*/ 0 h 226"/>
                <a:gd name="T38" fmla="*/ 0 w 163"/>
                <a:gd name="T39" fmla="*/ 0 h 226"/>
                <a:gd name="T40" fmla="*/ 0 w 163"/>
                <a:gd name="T41" fmla="*/ 0 h 226"/>
                <a:gd name="T42" fmla="*/ 0 w 163"/>
                <a:gd name="T43" fmla="*/ 0 h 226"/>
                <a:gd name="T44" fmla="*/ 0 w 163"/>
                <a:gd name="T45" fmla="*/ 0 h 226"/>
                <a:gd name="T46" fmla="*/ 0 w 163"/>
                <a:gd name="T47" fmla="*/ 0 h 226"/>
                <a:gd name="T48" fmla="*/ 0 w 163"/>
                <a:gd name="T49" fmla="*/ 0 h 226"/>
                <a:gd name="T50" fmla="*/ 0 w 163"/>
                <a:gd name="T51" fmla="*/ 0 h 226"/>
                <a:gd name="T52" fmla="*/ 0 w 163"/>
                <a:gd name="T53" fmla="*/ 0 h 226"/>
                <a:gd name="T54" fmla="*/ 0 w 163"/>
                <a:gd name="T55" fmla="*/ 0 h 226"/>
                <a:gd name="T56" fmla="*/ 0 w 163"/>
                <a:gd name="T57" fmla="*/ 0 h 226"/>
                <a:gd name="T58" fmla="*/ 0 w 163"/>
                <a:gd name="T59" fmla="*/ 0 h 226"/>
                <a:gd name="T60" fmla="*/ 0 w 163"/>
                <a:gd name="T61" fmla="*/ 0 h 226"/>
                <a:gd name="T62" fmla="*/ 0 w 163"/>
                <a:gd name="T63" fmla="*/ 0 h 226"/>
                <a:gd name="T64" fmla="*/ 0 w 163"/>
                <a:gd name="T65" fmla="*/ 0 h 226"/>
                <a:gd name="T66" fmla="*/ 0 w 163"/>
                <a:gd name="T67" fmla="*/ 0 h 22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63"/>
                <a:gd name="T103" fmla="*/ 0 h 226"/>
                <a:gd name="T104" fmla="*/ 163 w 163"/>
                <a:gd name="T105" fmla="*/ 226 h 22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63" h="226">
                  <a:moveTo>
                    <a:pt x="114" y="4"/>
                  </a:moveTo>
                  <a:lnTo>
                    <a:pt x="93" y="0"/>
                  </a:lnTo>
                  <a:lnTo>
                    <a:pt x="76" y="2"/>
                  </a:lnTo>
                  <a:lnTo>
                    <a:pt x="59" y="8"/>
                  </a:lnTo>
                  <a:lnTo>
                    <a:pt x="45" y="17"/>
                  </a:lnTo>
                  <a:lnTo>
                    <a:pt x="32" y="25"/>
                  </a:lnTo>
                  <a:lnTo>
                    <a:pt x="23" y="40"/>
                  </a:lnTo>
                  <a:lnTo>
                    <a:pt x="13" y="53"/>
                  </a:lnTo>
                  <a:lnTo>
                    <a:pt x="7" y="72"/>
                  </a:lnTo>
                  <a:lnTo>
                    <a:pt x="2" y="88"/>
                  </a:lnTo>
                  <a:lnTo>
                    <a:pt x="2" y="107"/>
                  </a:lnTo>
                  <a:lnTo>
                    <a:pt x="0" y="124"/>
                  </a:lnTo>
                  <a:lnTo>
                    <a:pt x="2" y="143"/>
                  </a:lnTo>
                  <a:lnTo>
                    <a:pt x="5" y="158"/>
                  </a:lnTo>
                  <a:lnTo>
                    <a:pt x="13" y="175"/>
                  </a:lnTo>
                  <a:lnTo>
                    <a:pt x="21" y="188"/>
                  </a:lnTo>
                  <a:lnTo>
                    <a:pt x="34" y="202"/>
                  </a:lnTo>
                  <a:lnTo>
                    <a:pt x="38" y="207"/>
                  </a:lnTo>
                  <a:lnTo>
                    <a:pt x="45" y="215"/>
                  </a:lnTo>
                  <a:lnTo>
                    <a:pt x="55" y="221"/>
                  </a:lnTo>
                  <a:lnTo>
                    <a:pt x="62" y="226"/>
                  </a:lnTo>
                  <a:lnTo>
                    <a:pt x="61" y="215"/>
                  </a:lnTo>
                  <a:lnTo>
                    <a:pt x="59" y="207"/>
                  </a:lnTo>
                  <a:lnTo>
                    <a:pt x="53" y="200"/>
                  </a:lnTo>
                  <a:lnTo>
                    <a:pt x="51" y="190"/>
                  </a:lnTo>
                  <a:lnTo>
                    <a:pt x="45" y="183"/>
                  </a:lnTo>
                  <a:lnTo>
                    <a:pt x="42" y="175"/>
                  </a:lnTo>
                  <a:lnTo>
                    <a:pt x="38" y="168"/>
                  </a:lnTo>
                  <a:lnTo>
                    <a:pt x="34" y="162"/>
                  </a:lnTo>
                  <a:lnTo>
                    <a:pt x="28" y="152"/>
                  </a:lnTo>
                  <a:lnTo>
                    <a:pt x="24" y="145"/>
                  </a:lnTo>
                  <a:lnTo>
                    <a:pt x="21" y="137"/>
                  </a:lnTo>
                  <a:lnTo>
                    <a:pt x="19" y="130"/>
                  </a:lnTo>
                  <a:lnTo>
                    <a:pt x="17" y="122"/>
                  </a:lnTo>
                  <a:lnTo>
                    <a:pt x="17" y="114"/>
                  </a:lnTo>
                  <a:lnTo>
                    <a:pt x="19" y="105"/>
                  </a:lnTo>
                  <a:lnTo>
                    <a:pt x="24" y="95"/>
                  </a:lnTo>
                  <a:lnTo>
                    <a:pt x="24" y="86"/>
                  </a:lnTo>
                  <a:lnTo>
                    <a:pt x="26" y="78"/>
                  </a:lnTo>
                  <a:lnTo>
                    <a:pt x="30" y="69"/>
                  </a:lnTo>
                  <a:lnTo>
                    <a:pt x="34" y="61"/>
                  </a:lnTo>
                  <a:lnTo>
                    <a:pt x="43" y="48"/>
                  </a:lnTo>
                  <a:lnTo>
                    <a:pt x="59" y="38"/>
                  </a:lnTo>
                  <a:lnTo>
                    <a:pt x="66" y="34"/>
                  </a:lnTo>
                  <a:lnTo>
                    <a:pt x="72" y="33"/>
                  </a:lnTo>
                  <a:lnTo>
                    <a:pt x="81" y="33"/>
                  </a:lnTo>
                  <a:lnTo>
                    <a:pt x="89" y="36"/>
                  </a:lnTo>
                  <a:lnTo>
                    <a:pt x="95" y="38"/>
                  </a:lnTo>
                  <a:lnTo>
                    <a:pt x="102" y="46"/>
                  </a:lnTo>
                  <a:lnTo>
                    <a:pt x="110" y="52"/>
                  </a:lnTo>
                  <a:lnTo>
                    <a:pt x="116" y="63"/>
                  </a:lnTo>
                  <a:lnTo>
                    <a:pt x="120" y="67"/>
                  </a:lnTo>
                  <a:lnTo>
                    <a:pt x="127" y="72"/>
                  </a:lnTo>
                  <a:lnTo>
                    <a:pt x="135" y="72"/>
                  </a:lnTo>
                  <a:lnTo>
                    <a:pt x="148" y="72"/>
                  </a:lnTo>
                  <a:lnTo>
                    <a:pt x="156" y="61"/>
                  </a:lnTo>
                  <a:lnTo>
                    <a:pt x="161" y="52"/>
                  </a:lnTo>
                  <a:lnTo>
                    <a:pt x="161" y="40"/>
                  </a:lnTo>
                  <a:lnTo>
                    <a:pt x="163" y="34"/>
                  </a:lnTo>
                  <a:lnTo>
                    <a:pt x="159" y="25"/>
                  </a:lnTo>
                  <a:lnTo>
                    <a:pt x="154" y="21"/>
                  </a:lnTo>
                  <a:lnTo>
                    <a:pt x="146" y="17"/>
                  </a:lnTo>
                  <a:lnTo>
                    <a:pt x="139" y="15"/>
                  </a:lnTo>
                  <a:lnTo>
                    <a:pt x="131" y="12"/>
                  </a:lnTo>
                  <a:lnTo>
                    <a:pt x="123" y="10"/>
                  </a:lnTo>
                  <a:lnTo>
                    <a:pt x="116" y="8"/>
                  </a:lnTo>
                  <a:lnTo>
                    <a:pt x="114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43" name="Freeform 41">
              <a:extLst>
                <a:ext uri="{FF2B5EF4-FFF2-40B4-BE49-F238E27FC236}">
                  <a16:creationId xmlns:a16="http://schemas.microsoft.com/office/drawing/2014/main" id="{5EC04727-9D52-753E-C9F3-141C9A210C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69" y="980"/>
              <a:ext cx="26" cy="48"/>
            </a:xfrm>
            <a:custGeom>
              <a:avLst/>
              <a:gdLst>
                <a:gd name="T0" fmla="*/ 0 w 84"/>
                <a:gd name="T1" fmla="*/ 0 h 167"/>
                <a:gd name="T2" fmla="*/ 0 w 84"/>
                <a:gd name="T3" fmla="*/ 0 h 167"/>
                <a:gd name="T4" fmla="*/ 0 w 84"/>
                <a:gd name="T5" fmla="*/ 0 h 167"/>
                <a:gd name="T6" fmla="*/ 0 w 84"/>
                <a:gd name="T7" fmla="*/ 0 h 167"/>
                <a:gd name="T8" fmla="*/ 0 w 84"/>
                <a:gd name="T9" fmla="*/ 0 h 167"/>
                <a:gd name="T10" fmla="*/ 0 w 84"/>
                <a:gd name="T11" fmla="*/ 0 h 167"/>
                <a:gd name="T12" fmla="*/ 0 w 84"/>
                <a:gd name="T13" fmla="*/ 0 h 167"/>
                <a:gd name="T14" fmla="*/ 0 w 84"/>
                <a:gd name="T15" fmla="*/ 0 h 167"/>
                <a:gd name="T16" fmla="*/ 0 w 84"/>
                <a:gd name="T17" fmla="*/ 0 h 167"/>
                <a:gd name="T18" fmla="*/ 0 w 84"/>
                <a:gd name="T19" fmla="*/ 0 h 167"/>
                <a:gd name="T20" fmla="*/ 0 w 84"/>
                <a:gd name="T21" fmla="*/ 0 h 167"/>
                <a:gd name="T22" fmla="*/ 0 w 84"/>
                <a:gd name="T23" fmla="*/ 0 h 167"/>
                <a:gd name="T24" fmla="*/ 0 w 84"/>
                <a:gd name="T25" fmla="*/ 0 h 167"/>
                <a:gd name="T26" fmla="*/ 0 w 84"/>
                <a:gd name="T27" fmla="*/ 0 h 167"/>
                <a:gd name="T28" fmla="*/ 0 w 84"/>
                <a:gd name="T29" fmla="*/ 0 h 167"/>
                <a:gd name="T30" fmla="*/ 0 w 84"/>
                <a:gd name="T31" fmla="*/ 0 h 167"/>
                <a:gd name="T32" fmla="*/ 0 w 84"/>
                <a:gd name="T33" fmla="*/ 0 h 167"/>
                <a:gd name="T34" fmla="*/ 0 w 84"/>
                <a:gd name="T35" fmla="*/ 0 h 167"/>
                <a:gd name="T36" fmla="*/ 0 w 84"/>
                <a:gd name="T37" fmla="*/ 0 h 167"/>
                <a:gd name="T38" fmla="*/ 0 w 84"/>
                <a:gd name="T39" fmla="*/ 0 h 167"/>
                <a:gd name="T40" fmla="*/ 0 w 84"/>
                <a:gd name="T41" fmla="*/ 0 h 167"/>
                <a:gd name="T42" fmla="*/ 0 w 84"/>
                <a:gd name="T43" fmla="*/ 0 h 167"/>
                <a:gd name="T44" fmla="*/ 0 w 84"/>
                <a:gd name="T45" fmla="*/ 0 h 167"/>
                <a:gd name="T46" fmla="*/ 0 w 84"/>
                <a:gd name="T47" fmla="*/ 0 h 167"/>
                <a:gd name="T48" fmla="*/ 0 w 84"/>
                <a:gd name="T49" fmla="*/ 0 h 167"/>
                <a:gd name="T50" fmla="*/ 0 w 84"/>
                <a:gd name="T51" fmla="*/ 0 h 167"/>
                <a:gd name="T52" fmla="*/ 0 w 84"/>
                <a:gd name="T53" fmla="*/ 0 h 167"/>
                <a:gd name="T54" fmla="*/ 0 w 84"/>
                <a:gd name="T55" fmla="*/ 0 h 167"/>
                <a:gd name="T56" fmla="*/ 0 w 84"/>
                <a:gd name="T57" fmla="*/ 0 h 167"/>
                <a:gd name="T58" fmla="*/ 0 w 84"/>
                <a:gd name="T59" fmla="*/ 0 h 167"/>
                <a:gd name="T60" fmla="*/ 0 w 84"/>
                <a:gd name="T61" fmla="*/ 0 h 167"/>
                <a:gd name="T62" fmla="*/ 0 w 84"/>
                <a:gd name="T63" fmla="*/ 0 h 167"/>
                <a:gd name="T64" fmla="*/ 0 w 84"/>
                <a:gd name="T65" fmla="*/ 0 h 167"/>
                <a:gd name="T66" fmla="*/ 0 w 84"/>
                <a:gd name="T67" fmla="*/ 0 h 167"/>
                <a:gd name="T68" fmla="*/ 0 w 84"/>
                <a:gd name="T69" fmla="*/ 0 h 167"/>
                <a:gd name="T70" fmla="*/ 0 w 84"/>
                <a:gd name="T71" fmla="*/ 0 h 167"/>
                <a:gd name="T72" fmla="*/ 0 w 84"/>
                <a:gd name="T73" fmla="*/ 0 h 167"/>
                <a:gd name="T74" fmla="*/ 0 w 84"/>
                <a:gd name="T75" fmla="*/ 0 h 167"/>
                <a:gd name="T76" fmla="*/ 0 w 84"/>
                <a:gd name="T77" fmla="*/ 0 h 167"/>
                <a:gd name="T78" fmla="*/ 0 w 84"/>
                <a:gd name="T79" fmla="*/ 0 h 167"/>
                <a:gd name="T80" fmla="*/ 0 w 84"/>
                <a:gd name="T81" fmla="*/ 0 h 167"/>
                <a:gd name="T82" fmla="*/ 0 w 84"/>
                <a:gd name="T83" fmla="*/ 0 h 167"/>
                <a:gd name="T84" fmla="*/ 0 w 84"/>
                <a:gd name="T85" fmla="*/ 0 h 167"/>
                <a:gd name="T86" fmla="*/ 0 w 84"/>
                <a:gd name="T87" fmla="*/ 0 h 167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4"/>
                <a:gd name="T133" fmla="*/ 0 h 167"/>
                <a:gd name="T134" fmla="*/ 84 w 84"/>
                <a:gd name="T135" fmla="*/ 167 h 167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4" h="167">
                  <a:moveTo>
                    <a:pt x="78" y="0"/>
                  </a:moveTo>
                  <a:lnTo>
                    <a:pt x="74" y="0"/>
                  </a:lnTo>
                  <a:lnTo>
                    <a:pt x="71" y="0"/>
                  </a:lnTo>
                  <a:lnTo>
                    <a:pt x="63" y="0"/>
                  </a:lnTo>
                  <a:lnTo>
                    <a:pt x="57" y="0"/>
                  </a:lnTo>
                  <a:lnTo>
                    <a:pt x="59" y="7"/>
                  </a:lnTo>
                  <a:lnTo>
                    <a:pt x="61" y="17"/>
                  </a:lnTo>
                  <a:lnTo>
                    <a:pt x="61" y="26"/>
                  </a:lnTo>
                  <a:lnTo>
                    <a:pt x="61" y="36"/>
                  </a:lnTo>
                  <a:lnTo>
                    <a:pt x="57" y="43"/>
                  </a:lnTo>
                  <a:lnTo>
                    <a:pt x="57" y="53"/>
                  </a:lnTo>
                  <a:lnTo>
                    <a:pt x="54" y="60"/>
                  </a:lnTo>
                  <a:lnTo>
                    <a:pt x="52" y="70"/>
                  </a:lnTo>
                  <a:lnTo>
                    <a:pt x="42" y="85"/>
                  </a:lnTo>
                  <a:lnTo>
                    <a:pt x="31" y="98"/>
                  </a:lnTo>
                  <a:lnTo>
                    <a:pt x="23" y="102"/>
                  </a:lnTo>
                  <a:lnTo>
                    <a:pt x="16" y="110"/>
                  </a:lnTo>
                  <a:lnTo>
                    <a:pt x="8" y="116"/>
                  </a:lnTo>
                  <a:lnTo>
                    <a:pt x="0" y="121"/>
                  </a:lnTo>
                  <a:lnTo>
                    <a:pt x="0" y="123"/>
                  </a:lnTo>
                  <a:lnTo>
                    <a:pt x="4" y="129"/>
                  </a:lnTo>
                  <a:lnTo>
                    <a:pt x="6" y="135"/>
                  </a:lnTo>
                  <a:lnTo>
                    <a:pt x="10" y="144"/>
                  </a:lnTo>
                  <a:lnTo>
                    <a:pt x="14" y="150"/>
                  </a:lnTo>
                  <a:lnTo>
                    <a:pt x="16" y="159"/>
                  </a:lnTo>
                  <a:lnTo>
                    <a:pt x="19" y="163"/>
                  </a:lnTo>
                  <a:lnTo>
                    <a:pt x="21" y="167"/>
                  </a:lnTo>
                  <a:lnTo>
                    <a:pt x="31" y="161"/>
                  </a:lnTo>
                  <a:lnTo>
                    <a:pt x="40" y="157"/>
                  </a:lnTo>
                  <a:lnTo>
                    <a:pt x="48" y="150"/>
                  </a:lnTo>
                  <a:lnTo>
                    <a:pt x="57" y="142"/>
                  </a:lnTo>
                  <a:lnTo>
                    <a:pt x="61" y="131"/>
                  </a:lnTo>
                  <a:lnTo>
                    <a:pt x="69" y="121"/>
                  </a:lnTo>
                  <a:lnTo>
                    <a:pt x="73" y="108"/>
                  </a:lnTo>
                  <a:lnTo>
                    <a:pt x="76" y="98"/>
                  </a:lnTo>
                  <a:lnTo>
                    <a:pt x="78" y="85"/>
                  </a:lnTo>
                  <a:lnTo>
                    <a:pt x="80" y="70"/>
                  </a:lnTo>
                  <a:lnTo>
                    <a:pt x="82" y="57"/>
                  </a:lnTo>
                  <a:lnTo>
                    <a:pt x="84" y="45"/>
                  </a:lnTo>
                  <a:lnTo>
                    <a:pt x="82" y="32"/>
                  </a:lnTo>
                  <a:lnTo>
                    <a:pt x="80" y="19"/>
                  </a:lnTo>
                  <a:lnTo>
                    <a:pt x="80" y="7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44" name="Freeform 42">
              <a:extLst>
                <a:ext uri="{FF2B5EF4-FFF2-40B4-BE49-F238E27FC236}">
                  <a16:creationId xmlns:a16="http://schemas.microsoft.com/office/drawing/2014/main" id="{1E33C990-309E-8A7A-B2E3-6F42B3A053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57" y="1054"/>
              <a:ext cx="37" cy="71"/>
            </a:xfrm>
            <a:custGeom>
              <a:avLst/>
              <a:gdLst>
                <a:gd name="T0" fmla="*/ 0 w 122"/>
                <a:gd name="T1" fmla="*/ 0 h 251"/>
                <a:gd name="T2" fmla="*/ 0 w 122"/>
                <a:gd name="T3" fmla="*/ 0 h 251"/>
                <a:gd name="T4" fmla="*/ 0 w 122"/>
                <a:gd name="T5" fmla="*/ 0 h 251"/>
                <a:gd name="T6" fmla="*/ 0 w 122"/>
                <a:gd name="T7" fmla="*/ 0 h 251"/>
                <a:gd name="T8" fmla="*/ 0 w 122"/>
                <a:gd name="T9" fmla="*/ 0 h 251"/>
                <a:gd name="T10" fmla="*/ 0 w 122"/>
                <a:gd name="T11" fmla="*/ 0 h 251"/>
                <a:gd name="T12" fmla="*/ 0 w 122"/>
                <a:gd name="T13" fmla="*/ 0 h 251"/>
                <a:gd name="T14" fmla="*/ 0 w 122"/>
                <a:gd name="T15" fmla="*/ 0 h 251"/>
                <a:gd name="T16" fmla="*/ 0 w 122"/>
                <a:gd name="T17" fmla="*/ 0 h 251"/>
                <a:gd name="T18" fmla="*/ 0 w 122"/>
                <a:gd name="T19" fmla="*/ 0 h 251"/>
                <a:gd name="T20" fmla="*/ 0 w 122"/>
                <a:gd name="T21" fmla="*/ 0 h 251"/>
                <a:gd name="T22" fmla="*/ 0 w 122"/>
                <a:gd name="T23" fmla="*/ 0 h 251"/>
                <a:gd name="T24" fmla="*/ 0 w 122"/>
                <a:gd name="T25" fmla="*/ 0 h 251"/>
                <a:gd name="T26" fmla="*/ 0 w 122"/>
                <a:gd name="T27" fmla="*/ 0 h 251"/>
                <a:gd name="T28" fmla="*/ 0 w 122"/>
                <a:gd name="T29" fmla="*/ 0 h 251"/>
                <a:gd name="T30" fmla="*/ 0 w 122"/>
                <a:gd name="T31" fmla="*/ 0 h 251"/>
                <a:gd name="T32" fmla="*/ 0 w 122"/>
                <a:gd name="T33" fmla="*/ 0 h 251"/>
                <a:gd name="T34" fmla="*/ 0 w 122"/>
                <a:gd name="T35" fmla="*/ 0 h 251"/>
                <a:gd name="T36" fmla="*/ 0 w 122"/>
                <a:gd name="T37" fmla="*/ 0 h 251"/>
                <a:gd name="T38" fmla="*/ 0 w 122"/>
                <a:gd name="T39" fmla="*/ 0 h 251"/>
                <a:gd name="T40" fmla="*/ 0 w 122"/>
                <a:gd name="T41" fmla="*/ 0 h 251"/>
                <a:gd name="T42" fmla="*/ 0 w 122"/>
                <a:gd name="T43" fmla="*/ 0 h 251"/>
                <a:gd name="T44" fmla="*/ 0 w 122"/>
                <a:gd name="T45" fmla="*/ 0 h 251"/>
                <a:gd name="T46" fmla="*/ 0 w 122"/>
                <a:gd name="T47" fmla="*/ 0 h 251"/>
                <a:gd name="T48" fmla="*/ 0 w 122"/>
                <a:gd name="T49" fmla="*/ 0 h 251"/>
                <a:gd name="T50" fmla="*/ 0 w 122"/>
                <a:gd name="T51" fmla="*/ 0 h 251"/>
                <a:gd name="T52" fmla="*/ 0 w 122"/>
                <a:gd name="T53" fmla="*/ 0 h 251"/>
                <a:gd name="T54" fmla="*/ 0 w 122"/>
                <a:gd name="T55" fmla="*/ 0 h 251"/>
                <a:gd name="T56" fmla="*/ 0 w 122"/>
                <a:gd name="T57" fmla="*/ 0 h 251"/>
                <a:gd name="T58" fmla="*/ 0 w 122"/>
                <a:gd name="T59" fmla="*/ 0 h 251"/>
                <a:gd name="T60" fmla="*/ 0 w 122"/>
                <a:gd name="T61" fmla="*/ 0 h 251"/>
                <a:gd name="T62" fmla="*/ 0 w 122"/>
                <a:gd name="T63" fmla="*/ 0 h 251"/>
                <a:gd name="T64" fmla="*/ 0 w 122"/>
                <a:gd name="T65" fmla="*/ 0 h 251"/>
                <a:gd name="T66" fmla="*/ 0 w 122"/>
                <a:gd name="T67" fmla="*/ 0 h 251"/>
                <a:gd name="T68" fmla="*/ 0 w 122"/>
                <a:gd name="T69" fmla="*/ 0 h 251"/>
                <a:gd name="T70" fmla="*/ 0 w 122"/>
                <a:gd name="T71" fmla="*/ 0 h 251"/>
                <a:gd name="T72" fmla="*/ 0 w 122"/>
                <a:gd name="T73" fmla="*/ 0 h 251"/>
                <a:gd name="T74" fmla="*/ 0 w 122"/>
                <a:gd name="T75" fmla="*/ 0 h 251"/>
                <a:gd name="T76" fmla="*/ 0 w 122"/>
                <a:gd name="T77" fmla="*/ 0 h 251"/>
                <a:gd name="T78" fmla="*/ 0 w 122"/>
                <a:gd name="T79" fmla="*/ 0 h 251"/>
                <a:gd name="T80" fmla="*/ 0 w 122"/>
                <a:gd name="T81" fmla="*/ 0 h 251"/>
                <a:gd name="T82" fmla="*/ 0 w 122"/>
                <a:gd name="T83" fmla="*/ 0 h 251"/>
                <a:gd name="T84" fmla="*/ 0 w 122"/>
                <a:gd name="T85" fmla="*/ 0 h 251"/>
                <a:gd name="T86" fmla="*/ 0 w 122"/>
                <a:gd name="T87" fmla="*/ 0 h 251"/>
                <a:gd name="T88" fmla="*/ 0 w 122"/>
                <a:gd name="T89" fmla="*/ 0 h 251"/>
                <a:gd name="T90" fmla="*/ 0 w 122"/>
                <a:gd name="T91" fmla="*/ 0 h 251"/>
                <a:gd name="T92" fmla="*/ 0 w 122"/>
                <a:gd name="T93" fmla="*/ 0 h 251"/>
                <a:gd name="T94" fmla="*/ 0 w 122"/>
                <a:gd name="T95" fmla="*/ 0 h 251"/>
                <a:gd name="T96" fmla="*/ 0 w 122"/>
                <a:gd name="T97" fmla="*/ 0 h 251"/>
                <a:gd name="T98" fmla="*/ 0 w 122"/>
                <a:gd name="T99" fmla="*/ 0 h 251"/>
                <a:gd name="T100" fmla="*/ 0 w 122"/>
                <a:gd name="T101" fmla="*/ 0 h 251"/>
                <a:gd name="T102" fmla="*/ 0 w 122"/>
                <a:gd name="T103" fmla="*/ 0 h 251"/>
                <a:gd name="T104" fmla="*/ 0 w 122"/>
                <a:gd name="T105" fmla="*/ 0 h 251"/>
                <a:gd name="T106" fmla="*/ 0 w 122"/>
                <a:gd name="T107" fmla="*/ 0 h 251"/>
                <a:gd name="T108" fmla="*/ 0 w 122"/>
                <a:gd name="T109" fmla="*/ 0 h 251"/>
                <a:gd name="T110" fmla="*/ 0 w 122"/>
                <a:gd name="T111" fmla="*/ 0 h 251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22"/>
                <a:gd name="T169" fmla="*/ 0 h 251"/>
                <a:gd name="T170" fmla="*/ 122 w 122"/>
                <a:gd name="T171" fmla="*/ 251 h 251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22" h="251">
                  <a:moveTo>
                    <a:pt x="48" y="2"/>
                  </a:moveTo>
                  <a:lnTo>
                    <a:pt x="35" y="0"/>
                  </a:lnTo>
                  <a:lnTo>
                    <a:pt x="25" y="4"/>
                  </a:lnTo>
                  <a:lnTo>
                    <a:pt x="17" y="10"/>
                  </a:lnTo>
                  <a:lnTo>
                    <a:pt x="12" y="19"/>
                  </a:lnTo>
                  <a:lnTo>
                    <a:pt x="6" y="27"/>
                  </a:lnTo>
                  <a:lnTo>
                    <a:pt x="2" y="38"/>
                  </a:lnTo>
                  <a:lnTo>
                    <a:pt x="0" y="50"/>
                  </a:lnTo>
                  <a:lnTo>
                    <a:pt x="2" y="63"/>
                  </a:lnTo>
                  <a:lnTo>
                    <a:pt x="2" y="76"/>
                  </a:lnTo>
                  <a:lnTo>
                    <a:pt x="6" y="88"/>
                  </a:lnTo>
                  <a:lnTo>
                    <a:pt x="8" y="101"/>
                  </a:lnTo>
                  <a:lnTo>
                    <a:pt x="14" y="114"/>
                  </a:lnTo>
                  <a:lnTo>
                    <a:pt x="17" y="124"/>
                  </a:lnTo>
                  <a:lnTo>
                    <a:pt x="25" y="135"/>
                  </a:lnTo>
                  <a:lnTo>
                    <a:pt x="31" y="143"/>
                  </a:lnTo>
                  <a:lnTo>
                    <a:pt x="38" y="152"/>
                  </a:lnTo>
                  <a:lnTo>
                    <a:pt x="50" y="162"/>
                  </a:lnTo>
                  <a:lnTo>
                    <a:pt x="61" y="171"/>
                  </a:lnTo>
                  <a:lnTo>
                    <a:pt x="73" y="183"/>
                  </a:lnTo>
                  <a:lnTo>
                    <a:pt x="82" y="194"/>
                  </a:lnTo>
                  <a:lnTo>
                    <a:pt x="90" y="207"/>
                  </a:lnTo>
                  <a:lnTo>
                    <a:pt x="95" y="219"/>
                  </a:lnTo>
                  <a:lnTo>
                    <a:pt x="97" y="226"/>
                  </a:lnTo>
                  <a:lnTo>
                    <a:pt x="99" y="232"/>
                  </a:lnTo>
                  <a:lnTo>
                    <a:pt x="99" y="242"/>
                  </a:lnTo>
                  <a:lnTo>
                    <a:pt x="101" y="249"/>
                  </a:lnTo>
                  <a:lnTo>
                    <a:pt x="109" y="249"/>
                  </a:lnTo>
                  <a:lnTo>
                    <a:pt x="118" y="251"/>
                  </a:lnTo>
                  <a:lnTo>
                    <a:pt x="122" y="234"/>
                  </a:lnTo>
                  <a:lnTo>
                    <a:pt x="122" y="221"/>
                  </a:lnTo>
                  <a:lnTo>
                    <a:pt x="118" y="207"/>
                  </a:lnTo>
                  <a:lnTo>
                    <a:pt x="112" y="196"/>
                  </a:lnTo>
                  <a:lnTo>
                    <a:pt x="105" y="184"/>
                  </a:lnTo>
                  <a:lnTo>
                    <a:pt x="97" y="175"/>
                  </a:lnTo>
                  <a:lnTo>
                    <a:pt x="88" y="165"/>
                  </a:lnTo>
                  <a:lnTo>
                    <a:pt x="80" y="158"/>
                  </a:lnTo>
                  <a:lnTo>
                    <a:pt x="69" y="148"/>
                  </a:lnTo>
                  <a:lnTo>
                    <a:pt x="61" y="139"/>
                  </a:lnTo>
                  <a:lnTo>
                    <a:pt x="52" y="127"/>
                  </a:lnTo>
                  <a:lnTo>
                    <a:pt x="46" y="120"/>
                  </a:lnTo>
                  <a:lnTo>
                    <a:pt x="40" y="107"/>
                  </a:lnTo>
                  <a:lnTo>
                    <a:pt x="40" y="95"/>
                  </a:lnTo>
                  <a:lnTo>
                    <a:pt x="42" y="82"/>
                  </a:lnTo>
                  <a:lnTo>
                    <a:pt x="48" y="69"/>
                  </a:lnTo>
                  <a:lnTo>
                    <a:pt x="59" y="67"/>
                  </a:lnTo>
                  <a:lnTo>
                    <a:pt x="69" y="67"/>
                  </a:lnTo>
                  <a:lnTo>
                    <a:pt x="76" y="63"/>
                  </a:lnTo>
                  <a:lnTo>
                    <a:pt x="82" y="59"/>
                  </a:lnTo>
                  <a:lnTo>
                    <a:pt x="86" y="48"/>
                  </a:lnTo>
                  <a:lnTo>
                    <a:pt x="84" y="36"/>
                  </a:lnTo>
                  <a:lnTo>
                    <a:pt x="76" y="23"/>
                  </a:lnTo>
                  <a:lnTo>
                    <a:pt x="67" y="11"/>
                  </a:lnTo>
                  <a:lnTo>
                    <a:pt x="57" y="4"/>
                  </a:lnTo>
                  <a:lnTo>
                    <a:pt x="48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45" name="Freeform 43">
              <a:extLst>
                <a:ext uri="{FF2B5EF4-FFF2-40B4-BE49-F238E27FC236}">
                  <a16:creationId xmlns:a16="http://schemas.microsoft.com/office/drawing/2014/main" id="{D47AE273-FB9B-A06D-C050-1C53FA01C0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4" y="1096"/>
              <a:ext cx="58" cy="88"/>
            </a:xfrm>
            <a:custGeom>
              <a:avLst/>
              <a:gdLst>
                <a:gd name="T0" fmla="*/ 0 w 190"/>
                <a:gd name="T1" fmla="*/ 0 h 314"/>
                <a:gd name="T2" fmla="*/ 0 w 190"/>
                <a:gd name="T3" fmla="*/ 0 h 314"/>
                <a:gd name="T4" fmla="*/ 0 w 190"/>
                <a:gd name="T5" fmla="*/ 0 h 314"/>
                <a:gd name="T6" fmla="*/ 0 w 190"/>
                <a:gd name="T7" fmla="*/ 0 h 314"/>
                <a:gd name="T8" fmla="*/ 0 w 190"/>
                <a:gd name="T9" fmla="*/ 0 h 314"/>
                <a:gd name="T10" fmla="*/ 0 w 190"/>
                <a:gd name="T11" fmla="*/ 0 h 314"/>
                <a:gd name="T12" fmla="*/ 0 w 190"/>
                <a:gd name="T13" fmla="*/ 0 h 314"/>
                <a:gd name="T14" fmla="*/ 0 w 190"/>
                <a:gd name="T15" fmla="*/ 0 h 314"/>
                <a:gd name="T16" fmla="*/ 0 w 190"/>
                <a:gd name="T17" fmla="*/ 0 h 314"/>
                <a:gd name="T18" fmla="*/ 0 w 190"/>
                <a:gd name="T19" fmla="*/ 0 h 314"/>
                <a:gd name="T20" fmla="*/ 0 w 190"/>
                <a:gd name="T21" fmla="*/ 0 h 314"/>
                <a:gd name="T22" fmla="*/ 0 w 190"/>
                <a:gd name="T23" fmla="*/ 0 h 314"/>
                <a:gd name="T24" fmla="*/ 0 w 190"/>
                <a:gd name="T25" fmla="*/ 0 h 314"/>
                <a:gd name="T26" fmla="*/ 0 w 190"/>
                <a:gd name="T27" fmla="*/ 0 h 314"/>
                <a:gd name="T28" fmla="*/ 0 w 190"/>
                <a:gd name="T29" fmla="*/ 0 h 314"/>
                <a:gd name="T30" fmla="*/ 0 w 190"/>
                <a:gd name="T31" fmla="*/ 0 h 314"/>
                <a:gd name="T32" fmla="*/ 0 w 190"/>
                <a:gd name="T33" fmla="*/ 0 h 314"/>
                <a:gd name="T34" fmla="*/ 0 w 190"/>
                <a:gd name="T35" fmla="*/ 0 h 314"/>
                <a:gd name="T36" fmla="*/ 0 w 190"/>
                <a:gd name="T37" fmla="*/ 0 h 314"/>
                <a:gd name="T38" fmla="*/ 0 w 190"/>
                <a:gd name="T39" fmla="*/ 0 h 314"/>
                <a:gd name="T40" fmla="*/ 0 w 190"/>
                <a:gd name="T41" fmla="*/ 0 h 314"/>
                <a:gd name="T42" fmla="*/ 0 w 190"/>
                <a:gd name="T43" fmla="*/ 0 h 314"/>
                <a:gd name="T44" fmla="*/ 0 w 190"/>
                <a:gd name="T45" fmla="*/ 0 h 314"/>
                <a:gd name="T46" fmla="*/ 0 w 190"/>
                <a:gd name="T47" fmla="*/ 0 h 314"/>
                <a:gd name="T48" fmla="*/ 0 w 190"/>
                <a:gd name="T49" fmla="*/ 0 h 314"/>
                <a:gd name="T50" fmla="*/ 0 w 190"/>
                <a:gd name="T51" fmla="*/ 0 h 314"/>
                <a:gd name="T52" fmla="*/ 0 w 190"/>
                <a:gd name="T53" fmla="*/ 0 h 314"/>
                <a:gd name="T54" fmla="*/ 0 w 190"/>
                <a:gd name="T55" fmla="*/ 0 h 314"/>
                <a:gd name="T56" fmla="*/ 0 w 190"/>
                <a:gd name="T57" fmla="*/ 0 h 314"/>
                <a:gd name="T58" fmla="*/ 0 w 190"/>
                <a:gd name="T59" fmla="*/ 0 h 314"/>
                <a:gd name="T60" fmla="*/ 0 w 190"/>
                <a:gd name="T61" fmla="*/ 0 h 314"/>
                <a:gd name="T62" fmla="*/ 0 w 190"/>
                <a:gd name="T63" fmla="*/ 0 h 314"/>
                <a:gd name="T64" fmla="*/ 0 w 190"/>
                <a:gd name="T65" fmla="*/ 0 h 314"/>
                <a:gd name="T66" fmla="*/ 0 w 190"/>
                <a:gd name="T67" fmla="*/ 0 h 314"/>
                <a:gd name="T68" fmla="*/ 0 w 190"/>
                <a:gd name="T69" fmla="*/ 0 h 314"/>
                <a:gd name="T70" fmla="*/ 0 w 190"/>
                <a:gd name="T71" fmla="*/ 0 h 314"/>
                <a:gd name="T72" fmla="*/ 0 w 190"/>
                <a:gd name="T73" fmla="*/ 0 h 314"/>
                <a:gd name="T74" fmla="*/ 0 w 190"/>
                <a:gd name="T75" fmla="*/ 0 h 314"/>
                <a:gd name="T76" fmla="*/ 0 w 190"/>
                <a:gd name="T77" fmla="*/ 0 h 314"/>
                <a:gd name="T78" fmla="*/ 0 w 190"/>
                <a:gd name="T79" fmla="*/ 0 h 314"/>
                <a:gd name="T80" fmla="*/ 0 w 190"/>
                <a:gd name="T81" fmla="*/ 0 h 314"/>
                <a:gd name="T82" fmla="*/ 0 w 190"/>
                <a:gd name="T83" fmla="*/ 0 h 314"/>
                <a:gd name="T84" fmla="*/ 0 w 190"/>
                <a:gd name="T85" fmla="*/ 0 h 314"/>
                <a:gd name="T86" fmla="*/ 0 w 190"/>
                <a:gd name="T87" fmla="*/ 0 h 31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90"/>
                <a:gd name="T133" fmla="*/ 0 h 314"/>
                <a:gd name="T134" fmla="*/ 190 w 190"/>
                <a:gd name="T135" fmla="*/ 314 h 314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90" h="314">
                  <a:moveTo>
                    <a:pt x="123" y="4"/>
                  </a:moveTo>
                  <a:lnTo>
                    <a:pt x="104" y="0"/>
                  </a:lnTo>
                  <a:lnTo>
                    <a:pt x="89" y="0"/>
                  </a:lnTo>
                  <a:lnTo>
                    <a:pt x="74" y="0"/>
                  </a:lnTo>
                  <a:lnTo>
                    <a:pt x="62" y="6"/>
                  </a:lnTo>
                  <a:lnTo>
                    <a:pt x="49" y="10"/>
                  </a:lnTo>
                  <a:lnTo>
                    <a:pt x="40" y="15"/>
                  </a:lnTo>
                  <a:lnTo>
                    <a:pt x="30" y="25"/>
                  </a:lnTo>
                  <a:lnTo>
                    <a:pt x="23" y="36"/>
                  </a:lnTo>
                  <a:lnTo>
                    <a:pt x="15" y="46"/>
                  </a:lnTo>
                  <a:lnTo>
                    <a:pt x="9" y="59"/>
                  </a:lnTo>
                  <a:lnTo>
                    <a:pt x="4" y="73"/>
                  </a:lnTo>
                  <a:lnTo>
                    <a:pt x="4" y="88"/>
                  </a:lnTo>
                  <a:lnTo>
                    <a:pt x="0" y="101"/>
                  </a:lnTo>
                  <a:lnTo>
                    <a:pt x="0" y="118"/>
                  </a:lnTo>
                  <a:lnTo>
                    <a:pt x="0" y="133"/>
                  </a:lnTo>
                  <a:lnTo>
                    <a:pt x="4" y="152"/>
                  </a:lnTo>
                  <a:lnTo>
                    <a:pt x="4" y="158"/>
                  </a:lnTo>
                  <a:lnTo>
                    <a:pt x="7" y="166"/>
                  </a:lnTo>
                  <a:lnTo>
                    <a:pt x="9" y="175"/>
                  </a:lnTo>
                  <a:lnTo>
                    <a:pt x="15" y="183"/>
                  </a:lnTo>
                  <a:lnTo>
                    <a:pt x="24" y="194"/>
                  </a:lnTo>
                  <a:lnTo>
                    <a:pt x="38" y="207"/>
                  </a:lnTo>
                  <a:lnTo>
                    <a:pt x="43" y="213"/>
                  </a:lnTo>
                  <a:lnTo>
                    <a:pt x="51" y="217"/>
                  </a:lnTo>
                  <a:lnTo>
                    <a:pt x="59" y="221"/>
                  </a:lnTo>
                  <a:lnTo>
                    <a:pt x="68" y="225"/>
                  </a:lnTo>
                  <a:lnTo>
                    <a:pt x="76" y="227"/>
                  </a:lnTo>
                  <a:lnTo>
                    <a:pt x="85" y="230"/>
                  </a:lnTo>
                  <a:lnTo>
                    <a:pt x="95" y="230"/>
                  </a:lnTo>
                  <a:lnTo>
                    <a:pt x="106" y="234"/>
                  </a:lnTo>
                  <a:lnTo>
                    <a:pt x="108" y="244"/>
                  </a:lnTo>
                  <a:lnTo>
                    <a:pt x="110" y="255"/>
                  </a:lnTo>
                  <a:lnTo>
                    <a:pt x="106" y="265"/>
                  </a:lnTo>
                  <a:lnTo>
                    <a:pt x="104" y="274"/>
                  </a:lnTo>
                  <a:lnTo>
                    <a:pt x="100" y="284"/>
                  </a:lnTo>
                  <a:lnTo>
                    <a:pt x="97" y="293"/>
                  </a:lnTo>
                  <a:lnTo>
                    <a:pt x="95" y="303"/>
                  </a:lnTo>
                  <a:lnTo>
                    <a:pt x="97" y="314"/>
                  </a:lnTo>
                  <a:lnTo>
                    <a:pt x="106" y="312"/>
                  </a:lnTo>
                  <a:lnTo>
                    <a:pt x="116" y="310"/>
                  </a:lnTo>
                  <a:lnTo>
                    <a:pt x="125" y="308"/>
                  </a:lnTo>
                  <a:lnTo>
                    <a:pt x="133" y="306"/>
                  </a:lnTo>
                  <a:lnTo>
                    <a:pt x="142" y="301"/>
                  </a:lnTo>
                  <a:lnTo>
                    <a:pt x="150" y="293"/>
                  </a:lnTo>
                  <a:lnTo>
                    <a:pt x="152" y="284"/>
                  </a:lnTo>
                  <a:lnTo>
                    <a:pt x="148" y="270"/>
                  </a:lnTo>
                  <a:lnTo>
                    <a:pt x="144" y="263"/>
                  </a:lnTo>
                  <a:lnTo>
                    <a:pt x="142" y="255"/>
                  </a:lnTo>
                  <a:lnTo>
                    <a:pt x="137" y="246"/>
                  </a:lnTo>
                  <a:lnTo>
                    <a:pt x="131" y="236"/>
                  </a:lnTo>
                  <a:lnTo>
                    <a:pt x="133" y="230"/>
                  </a:lnTo>
                  <a:lnTo>
                    <a:pt x="138" y="223"/>
                  </a:lnTo>
                  <a:lnTo>
                    <a:pt x="142" y="213"/>
                  </a:lnTo>
                  <a:lnTo>
                    <a:pt x="146" y="198"/>
                  </a:lnTo>
                  <a:lnTo>
                    <a:pt x="144" y="188"/>
                  </a:lnTo>
                  <a:lnTo>
                    <a:pt x="142" y="181"/>
                  </a:lnTo>
                  <a:lnTo>
                    <a:pt x="138" y="173"/>
                  </a:lnTo>
                  <a:lnTo>
                    <a:pt x="135" y="169"/>
                  </a:lnTo>
                  <a:lnTo>
                    <a:pt x="125" y="166"/>
                  </a:lnTo>
                  <a:lnTo>
                    <a:pt x="118" y="164"/>
                  </a:lnTo>
                  <a:lnTo>
                    <a:pt x="106" y="164"/>
                  </a:lnTo>
                  <a:lnTo>
                    <a:pt x="93" y="166"/>
                  </a:lnTo>
                  <a:lnTo>
                    <a:pt x="93" y="173"/>
                  </a:lnTo>
                  <a:lnTo>
                    <a:pt x="93" y="185"/>
                  </a:lnTo>
                  <a:lnTo>
                    <a:pt x="93" y="196"/>
                  </a:lnTo>
                  <a:lnTo>
                    <a:pt x="97" y="206"/>
                  </a:lnTo>
                  <a:lnTo>
                    <a:pt x="74" y="198"/>
                  </a:lnTo>
                  <a:lnTo>
                    <a:pt x="59" y="190"/>
                  </a:lnTo>
                  <a:lnTo>
                    <a:pt x="45" y="179"/>
                  </a:lnTo>
                  <a:lnTo>
                    <a:pt x="36" y="169"/>
                  </a:lnTo>
                  <a:lnTo>
                    <a:pt x="30" y="156"/>
                  </a:lnTo>
                  <a:lnTo>
                    <a:pt x="26" y="141"/>
                  </a:lnTo>
                  <a:lnTo>
                    <a:pt x="26" y="126"/>
                  </a:lnTo>
                  <a:lnTo>
                    <a:pt x="32" y="112"/>
                  </a:lnTo>
                  <a:lnTo>
                    <a:pt x="36" y="97"/>
                  </a:lnTo>
                  <a:lnTo>
                    <a:pt x="45" y="84"/>
                  </a:lnTo>
                  <a:lnTo>
                    <a:pt x="55" y="73"/>
                  </a:lnTo>
                  <a:lnTo>
                    <a:pt x="68" y="63"/>
                  </a:lnTo>
                  <a:lnTo>
                    <a:pt x="81" y="55"/>
                  </a:lnTo>
                  <a:lnTo>
                    <a:pt x="100" y="52"/>
                  </a:lnTo>
                  <a:lnTo>
                    <a:pt x="119" y="50"/>
                  </a:lnTo>
                  <a:lnTo>
                    <a:pt x="140" y="53"/>
                  </a:lnTo>
                  <a:lnTo>
                    <a:pt x="150" y="53"/>
                  </a:lnTo>
                  <a:lnTo>
                    <a:pt x="157" y="55"/>
                  </a:lnTo>
                  <a:lnTo>
                    <a:pt x="163" y="57"/>
                  </a:lnTo>
                  <a:lnTo>
                    <a:pt x="169" y="63"/>
                  </a:lnTo>
                  <a:lnTo>
                    <a:pt x="173" y="73"/>
                  </a:lnTo>
                  <a:lnTo>
                    <a:pt x="171" y="84"/>
                  </a:lnTo>
                  <a:lnTo>
                    <a:pt x="163" y="95"/>
                  </a:lnTo>
                  <a:lnTo>
                    <a:pt x="152" y="107"/>
                  </a:lnTo>
                  <a:lnTo>
                    <a:pt x="142" y="111"/>
                  </a:lnTo>
                  <a:lnTo>
                    <a:pt x="137" y="114"/>
                  </a:lnTo>
                  <a:lnTo>
                    <a:pt x="127" y="116"/>
                  </a:lnTo>
                  <a:lnTo>
                    <a:pt x="119" y="118"/>
                  </a:lnTo>
                  <a:lnTo>
                    <a:pt x="110" y="109"/>
                  </a:lnTo>
                  <a:lnTo>
                    <a:pt x="106" y="101"/>
                  </a:lnTo>
                  <a:lnTo>
                    <a:pt x="100" y="93"/>
                  </a:lnTo>
                  <a:lnTo>
                    <a:pt x="100" y="86"/>
                  </a:lnTo>
                  <a:lnTo>
                    <a:pt x="89" y="86"/>
                  </a:lnTo>
                  <a:lnTo>
                    <a:pt x="81" y="88"/>
                  </a:lnTo>
                  <a:lnTo>
                    <a:pt x="76" y="92"/>
                  </a:lnTo>
                  <a:lnTo>
                    <a:pt x="74" y="99"/>
                  </a:lnTo>
                  <a:lnTo>
                    <a:pt x="74" y="105"/>
                  </a:lnTo>
                  <a:lnTo>
                    <a:pt x="76" y="112"/>
                  </a:lnTo>
                  <a:lnTo>
                    <a:pt x="80" y="120"/>
                  </a:lnTo>
                  <a:lnTo>
                    <a:pt x="87" y="128"/>
                  </a:lnTo>
                  <a:lnTo>
                    <a:pt x="91" y="135"/>
                  </a:lnTo>
                  <a:lnTo>
                    <a:pt x="100" y="143"/>
                  </a:lnTo>
                  <a:lnTo>
                    <a:pt x="110" y="147"/>
                  </a:lnTo>
                  <a:lnTo>
                    <a:pt x="119" y="152"/>
                  </a:lnTo>
                  <a:lnTo>
                    <a:pt x="129" y="154"/>
                  </a:lnTo>
                  <a:lnTo>
                    <a:pt x="140" y="154"/>
                  </a:lnTo>
                  <a:lnTo>
                    <a:pt x="150" y="152"/>
                  </a:lnTo>
                  <a:lnTo>
                    <a:pt x="161" y="149"/>
                  </a:lnTo>
                  <a:lnTo>
                    <a:pt x="169" y="143"/>
                  </a:lnTo>
                  <a:lnTo>
                    <a:pt x="177" y="137"/>
                  </a:lnTo>
                  <a:lnTo>
                    <a:pt x="180" y="128"/>
                  </a:lnTo>
                  <a:lnTo>
                    <a:pt x="186" y="120"/>
                  </a:lnTo>
                  <a:lnTo>
                    <a:pt x="190" y="109"/>
                  </a:lnTo>
                  <a:lnTo>
                    <a:pt x="190" y="97"/>
                  </a:lnTo>
                  <a:lnTo>
                    <a:pt x="190" y="86"/>
                  </a:lnTo>
                  <a:lnTo>
                    <a:pt x="188" y="74"/>
                  </a:lnTo>
                  <a:lnTo>
                    <a:pt x="182" y="63"/>
                  </a:lnTo>
                  <a:lnTo>
                    <a:pt x="178" y="50"/>
                  </a:lnTo>
                  <a:lnTo>
                    <a:pt x="171" y="38"/>
                  </a:lnTo>
                  <a:lnTo>
                    <a:pt x="165" y="29"/>
                  </a:lnTo>
                  <a:lnTo>
                    <a:pt x="156" y="19"/>
                  </a:lnTo>
                  <a:lnTo>
                    <a:pt x="146" y="12"/>
                  </a:lnTo>
                  <a:lnTo>
                    <a:pt x="135" y="6"/>
                  </a:lnTo>
                  <a:lnTo>
                    <a:pt x="123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46" name="Freeform 44">
              <a:extLst>
                <a:ext uri="{FF2B5EF4-FFF2-40B4-BE49-F238E27FC236}">
                  <a16:creationId xmlns:a16="http://schemas.microsoft.com/office/drawing/2014/main" id="{D0F9311F-2A23-2415-D8FE-EAEDDC303E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78" y="1139"/>
              <a:ext cx="33" cy="56"/>
            </a:xfrm>
            <a:custGeom>
              <a:avLst/>
              <a:gdLst>
                <a:gd name="T0" fmla="*/ 0 w 106"/>
                <a:gd name="T1" fmla="*/ 0 h 200"/>
                <a:gd name="T2" fmla="*/ 0 w 106"/>
                <a:gd name="T3" fmla="*/ 0 h 200"/>
                <a:gd name="T4" fmla="*/ 0 w 106"/>
                <a:gd name="T5" fmla="*/ 0 h 200"/>
                <a:gd name="T6" fmla="*/ 0 w 106"/>
                <a:gd name="T7" fmla="*/ 0 h 200"/>
                <a:gd name="T8" fmla="*/ 0 w 106"/>
                <a:gd name="T9" fmla="*/ 0 h 200"/>
                <a:gd name="T10" fmla="*/ 0 w 106"/>
                <a:gd name="T11" fmla="*/ 0 h 200"/>
                <a:gd name="T12" fmla="*/ 0 w 106"/>
                <a:gd name="T13" fmla="*/ 0 h 200"/>
                <a:gd name="T14" fmla="*/ 0 w 106"/>
                <a:gd name="T15" fmla="*/ 0 h 200"/>
                <a:gd name="T16" fmla="*/ 0 w 106"/>
                <a:gd name="T17" fmla="*/ 0 h 200"/>
                <a:gd name="T18" fmla="*/ 0 w 106"/>
                <a:gd name="T19" fmla="*/ 0 h 200"/>
                <a:gd name="T20" fmla="*/ 0 w 106"/>
                <a:gd name="T21" fmla="*/ 0 h 200"/>
                <a:gd name="T22" fmla="*/ 0 w 106"/>
                <a:gd name="T23" fmla="*/ 0 h 200"/>
                <a:gd name="T24" fmla="*/ 0 w 106"/>
                <a:gd name="T25" fmla="*/ 0 h 200"/>
                <a:gd name="T26" fmla="*/ 0 w 106"/>
                <a:gd name="T27" fmla="*/ 0 h 200"/>
                <a:gd name="T28" fmla="*/ 0 w 106"/>
                <a:gd name="T29" fmla="*/ 0 h 200"/>
                <a:gd name="T30" fmla="*/ 0 w 106"/>
                <a:gd name="T31" fmla="*/ 0 h 200"/>
                <a:gd name="T32" fmla="*/ 0 w 106"/>
                <a:gd name="T33" fmla="*/ 0 h 200"/>
                <a:gd name="T34" fmla="*/ 0 w 106"/>
                <a:gd name="T35" fmla="*/ 0 h 200"/>
                <a:gd name="T36" fmla="*/ 0 w 106"/>
                <a:gd name="T37" fmla="*/ 0 h 200"/>
                <a:gd name="T38" fmla="*/ 0 w 106"/>
                <a:gd name="T39" fmla="*/ 0 h 200"/>
                <a:gd name="T40" fmla="*/ 0 w 106"/>
                <a:gd name="T41" fmla="*/ 0 h 200"/>
                <a:gd name="T42" fmla="*/ 0 w 106"/>
                <a:gd name="T43" fmla="*/ 0 h 200"/>
                <a:gd name="T44" fmla="*/ 0 w 106"/>
                <a:gd name="T45" fmla="*/ 0 h 200"/>
                <a:gd name="T46" fmla="*/ 0 w 106"/>
                <a:gd name="T47" fmla="*/ 0 h 200"/>
                <a:gd name="T48" fmla="*/ 0 w 106"/>
                <a:gd name="T49" fmla="*/ 0 h 200"/>
                <a:gd name="T50" fmla="*/ 0 w 106"/>
                <a:gd name="T51" fmla="*/ 0 h 200"/>
                <a:gd name="T52" fmla="*/ 0 w 106"/>
                <a:gd name="T53" fmla="*/ 0 h 200"/>
                <a:gd name="T54" fmla="*/ 0 w 106"/>
                <a:gd name="T55" fmla="*/ 0 h 200"/>
                <a:gd name="T56" fmla="*/ 0 w 106"/>
                <a:gd name="T57" fmla="*/ 0 h 200"/>
                <a:gd name="T58" fmla="*/ 0 w 106"/>
                <a:gd name="T59" fmla="*/ 0 h 200"/>
                <a:gd name="T60" fmla="*/ 0 w 106"/>
                <a:gd name="T61" fmla="*/ 0 h 200"/>
                <a:gd name="T62" fmla="*/ 0 w 106"/>
                <a:gd name="T63" fmla="*/ 0 h 200"/>
                <a:gd name="T64" fmla="*/ 0 w 106"/>
                <a:gd name="T65" fmla="*/ 0 h 200"/>
                <a:gd name="T66" fmla="*/ 0 w 106"/>
                <a:gd name="T67" fmla="*/ 0 h 200"/>
                <a:gd name="T68" fmla="*/ 0 w 106"/>
                <a:gd name="T69" fmla="*/ 0 h 200"/>
                <a:gd name="T70" fmla="*/ 0 w 106"/>
                <a:gd name="T71" fmla="*/ 0 h 200"/>
                <a:gd name="T72" fmla="*/ 0 w 106"/>
                <a:gd name="T73" fmla="*/ 0 h 200"/>
                <a:gd name="T74" fmla="*/ 0 w 106"/>
                <a:gd name="T75" fmla="*/ 0 h 200"/>
                <a:gd name="T76" fmla="*/ 0 w 106"/>
                <a:gd name="T77" fmla="*/ 0 h 200"/>
                <a:gd name="T78" fmla="*/ 0 w 106"/>
                <a:gd name="T79" fmla="*/ 0 h 200"/>
                <a:gd name="T80" fmla="*/ 0 w 106"/>
                <a:gd name="T81" fmla="*/ 0 h 200"/>
                <a:gd name="T82" fmla="*/ 0 w 106"/>
                <a:gd name="T83" fmla="*/ 0 h 200"/>
                <a:gd name="T84" fmla="*/ 0 w 106"/>
                <a:gd name="T85" fmla="*/ 0 h 200"/>
                <a:gd name="T86" fmla="*/ 0 w 106"/>
                <a:gd name="T87" fmla="*/ 0 h 200"/>
                <a:gd name="T88" fmla="*/ 0 w 106"/>
                <a:gd name="T89" fmla="*/ 0 h 200"/>
                <a:gd name="T90" fmla="*/ 0 w 106"/>
                <a:gd name="T91" fmla="*/ 0 h 20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106"/>
                <a:gd name="T139" fmla="*/ 0 h 200"/>
                <a:gd name="T140" fmla="*/ 106 w 106"/>
                <a:gd name="T141" fmla="*/ 200 h 200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106" h="200">
                  <a:moveTo>
                    <a:pt x="47" y="0"/>
                  </a:moveTo>
                  <a:lnTo>
                    <a:pt x="43" y="0"/>
                  </a:lnTo>
                  <a:lnTo>
                    <a:pt x="38" y="0"/>
                  </a:lnTo>
                  <a:lnTo>
                    <a:pt x="30" y="0"/>
                  </a:lnTo>
                  <a:lnTo>
                    <a:pt x="23" y="0"/>
                  </a:lnTo>
                  <a:lnTo>
                    <a:pt x="30" y="14"/>
                  </a:lnTo>
                  <a:lnTo>
                    <a:pt x="40" y="27"/>
                  </a:lnTo>
                  <a:lnTo>
                    <a:pt x="51" y="42"/>
                  </a:lnTo>
                  <a:lnTo>
                    <a:pt x="62" y="55"/>
                  </a:lnTo>
                  <a:lnTo>
                    <a:pt x="66" y="61"/>
                  </a:lnTo>
                  <a:lnTo>
                    <a:pt x="72" y="69"/>
                  </a:lnTo>
                  <a:lnTo>
                    <a:pt x="74" y="76"/>
                  </a:lnTo>
                  <a:lnTo>
                    <a:pt x="78" y="84"/>
                  </a:lnTo>
                  <a:lnTo>
                    <a:pt x="78" y="94"/>
                  </a:lnTo>
                  <a:lnTo>
                    <a:pt x="80" y="103"/>
                  </a:lnTo>
                  <a:lnTo>
                    <a:pt x="78" y="113"/>
                  </a:lnTo>
                  <a:lnTo>
                    <a:pt x="76" y="124"/>
                  </a:lnTo>
                  <a:lnTo>
                    <a:pt x="68" y="135"/>
                  </a:lnTo>
                  <a:lnTo>
                    <a:pt x="59" y="147"/>
                  </a:lnTo>
                  <a:lnTo>
                    <a:pt x="47" y="154"/>
                  </a:lnTo>
                  <a:lnTo>
                    <a:pt x="36" y="164"/>
                  </a:lnTo>
                  <a:lnTo>
                    <a:pt x="24" y="168"/>
                  </a:lnTo>
                  <a:lnTo>
                    <a:pt x="13" y="177"/>
                  </a:lnTo>
                  <a:lnTo>
                    <a:pt x="5" y="185"/>
                  </a:lnTo>
                  <a:lnTo>
                    <a:pt x="0" y="196"/>
                  </a:lnTo>
                  <a:lnTo>
                    <a:pt x="7" y="196"/>
                  </a:lnTo>
                  <a:lnTo>
                    <a:pt x="17" y="198"/>
                  </a:lnTo>
                  <a:lnTo>
                    <a:pt x="26" y="198"/>
                  </a:lnTo>
                  <a:lnTo>
                    <a:pt x="34" y="200"/>
                  </a:lnTo>
                  <a:lnTo>
                    <a:pt x="49" y="190"/>
                  </a:lnTo>
                  <a:lnTo>
                    <a:pt x="62" y="183"/>
                  </a:lnTo>
                  <a:lnTo>
                    <a:pt x="76" y="170"/>
                  </a:lnTo>
                  <a:lnTo>
                    <a:pt x="85" y="158"/>
                  </a:lnTo>
                  <a:lnTo>
                    <a:pt x="93" y="145"/>
                  </a:lnTo>
                  <a:lnTo>
                    <a:pt x="100" y="132"/>
                  </a:lnTo>
                  <a:lnTo>
                    <a:pt x="104" y="116"/>
                  </a:lnTo>
                  <a:lnTo>
                    <a:pt x="106" y="103"/>
                  </a:lnTo>
                  <a:lnTo>
                    <a:pt x="104" y="86"/>
                  </a:lnTo>
                  <a:lnTo>
                    <a:pt x="104" y="71"/>
                  </a:lnTo>
                  <a:lnTo>
                    <a:pt x="99" y="55"/>
                  </a:lnTo>
                  <a:lnTo>
                    <a:pt x="93" y="44"/>
                  </a:lnTo>
                  <a:lnTo>
                    <a:pt x="83" y="29"/>
                  </a:lnTo>
                  <a:lnTo>
                    <a:pt x="74" y="17"/>
                  </a:lnTo>
                  <a:lnTo>
                    <a:pt x="61" y="8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47" name="Freeform 45">
              <a:extLst>
                <a:ext uri="{FF2B5EF4-FFF2-40B4-BE49-F238E27FC236}">
                  <a16:creationId xmlns:a16="http://schemas.microsoft.com/office/drawing/2014/main" id="{38402EF9-3CF2-0EC3-E505-6936B0101D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66" y="1147"/>
              <a:ext cx="22" cy="41"/>
            </a:xfrm>
            <a:custGeom>
              <a:avLst/>
              <a:gdLst>
                <a:gd name="T0" fmla="*/ 0 w 68"/>
                <a:gd name="T1" fmla="*/ 0 h 146"/>
                <a:gd name="T2" fmla="*/ 0 w 68"/>
                <a:gd name="T3" fmla="*/ 0 h 146"/>
                <a:gd name="T4" fmla="*/ 0 w 68"/>
                <a:gd name="T5" fmla="*/ 0 h 146"/>
                <a:gd name="T6" fmla="*/ 0 w 68"/>
                <a:gd name="T7" fmla="*/ 0 h 146"/>
                <a:gd name="T8" fmla="*/ 0 w 68"/>
                <a:gd name="T9" fmla="*/ 0 h 146"/>
                <a:gd name="T10" fmla="*/ 0 w 68"/>
                <a:gd name="T11" fmla="*/ 0 h 146"/>
                <a:gd name="T12" fmla="*/ 0 w 68"/>
                <a:gd name="T13" fmla="*/ 0 h 146"/>
                <a:gd name="T14" fmla="*/ 0 w 68"/>
                <a:gd name="T15" fmla="*/ 0 h 146"/>
                <a:gd name="T16" fmla="*/ 0 w 68"/>
                <a:gd name="T17" fmla="*/ 0 h 146"/>
                <a:gd name="T18" fmla="*/ 0 w 68"/>
                <a:gd name="T19" fmla="*/ 0 h 146"/>
                <a:gd name="T20" fmla="*/ 0 w 68"/>
                <a:gd name="T21" fmla="*/ 0 h 146"/>
                <a:gd name="T22" fmla="*/ 0 w 68"/>
                <a:gd name="T23" fmla="*/ 0 h 146"/>
                <a:gd name="T24" fmla="*/ 0 w 68"/>
                <a:gd name="T25" fmla="*/ 0 h 146"/>
                <a:gd name="T26" fmla="*/ 0 w 68"/>
                <a:gd name="T27" fmla="*/ 0 h 146"/>
                <a:gd name="T28" fmla="*/ 0 w 68"/>
                <a:gd name="T29" fmla="*/ 0 h 146"/>
                <a:gd name="T30" fmla="*/ 0 w 68"/>
                <a:gd name="T31" fmla="*/ 0 h 146"/>
                <a:gd name="T32" fmla="*/ 0 w 68"/>
                <a:gd name="T33" fmla="*/ 0 h 146"/>
                <a:gd name="T34" fmla="*/ 0 w 68"/>
                <a:gd name="T35" fmla="*/ 0 h 146"/>
                <a:gd name="T36" fmla="*/ 0 w 68"/>
                <a:gd name="T37" fmla="*/ 0 h 146"/>
                <a:gd name="T38" fmla="*/ 0 w 68"/>
                <a:gd name="T39" fmla="*/ 0 h 146"/>
                <a:gd name="T40" fmla="*/ 0 w 68"/>
                <a:gd name="T41" fmla="*/ 0 h 146"/>
                <a:gd name="T42" fmla="*/ 0 w 68"/>
                <a:gd name="T43" fmla="*/ 0 h 146"/>
                <a:gd name="T44" fmla="*/ 0 w 68"/>
                <a:gd name="T45" fmla="*/ 0 h 146"/>
                <a:gd name="T46" fmla="*/ 0 w 68"/>
                <a:gd name="T47" fmla="*/ 0 h 146"/>
                <a:gd name="T48" fmla="*/ 0 w 68"/>
                <a:gd name="T49" fmla="*/ 0 h 146"/>
                <a:gd name="T50" fmla="*/ 0 w 68"/>
                <a:gd name="T51" fmla="*/ 0 h 146"/>
                <a:gd name="T52" fmla="*/ 0 w 68"/>
                <a:gd name="T53" fmla="*/ 0 h 146"/>
                <a:gd name="T54" fmla="*/ 0 w 68"/>
                <a:gd name="T55" fmla="*/ 0 h 146"/>
                <a:gd name="T56" fmla="*/ 0 w 68"/>
                <a:gd name="T57" fmla="*/ 0 h 146"/>
                <a:gd name="T58" fmla="*/ 0 w 68"/>
                <a:gd name="T59" fmla="*/ 0 h 146"/>
                <a:gd name="T60" fmla="*/ 0 w 68"/>
                <a:gd name="T61" fmla="*/ 0 h 146"/>
                <a:gd name="T62" fmla="*/ 0 w 68"/>
                <a:gd name="T63" fmla="*/ 0 h 146"/>
                <a:gd name="T64" fmla="*/ 0 w 68"/>
                <a:gd name="T65" fmla="*/ 0 h 146"/>
                <a:gd name="T66" fmla="*/ 0 w 68"/>
                <a:gd name="T67" fmla="*/ 0 h 146"/>
                <a:gd name="T68" fmla="*/ 0 w 68"/>
                <a:gd name="T69" fmla="*/ 0 h 146"/>
                <a:gd name="T70" fmla="*/ 0 w 68"/>
                <a:gd name="T71" fmla="*/ 0 h 146"/>
                <a:gd name="T72" fmla="*/ 0 w 68"/>
                <a:gd name="T73" fmla="*/ 0 h 146"/>
                <a:gd name="T74" fmla="*/ 0 w 68"/>
                <a:gd name="T75" fmla="*/ 0 h 146"/>
                <a:gd name="T76" fmla="*/ 0 w 68"/>
                <a:gd name="T77" fmla="*/ 0 h 146"/>
                <a:gd name="T78" fmla="*/ 0 w 68"/>
                <a:gd name="T79" fmla="*/ 0 h 14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68"/>
                <a:gd name="T121" fmla="*/ 0 h 146"/>
                <a:gd name="T122" fmla="*/ 68 w 68"/>
                <a:gd name="T123" fmla="*/ 146 h 14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68" h="146">
                  <a:moveTo>
                    <a:pt x="51" y="15"/>
                  </a:moveTo>
                  <a:lnTo>
                    <a:pt x="44" y="9"/>
                  </a:lnTo>
                  <a:lnTo>
                    <a:pt x="34" y="6"/>
                  </a:lnTo>
                  <a:lnTo>
                    <a:pt x="23" y="0"/>
                  </a:lnTo>
                  <a:lnTo>
                    <a:pt x="17" y="0"/>
                  </a:lnTo>
                  <a:lnTo>
                    <a:pt x="19" y="8"/>
                  </a:lnTo>
                  <a:lnTo>
                    <a:pt x="19" y="19"/>
                  </a:lnTo>
                  <a:lnTo>
                    <a:pt x="19" y="27"/>
                  </a:lnTo>
                  <a:lnTo>
                    <a:pt x="21" y="38"/>
                  </a:lnTo>
                  <a:lnTo>
                    <a:pt x="19" y="46"/>
                  </a:lnTo>
                  <a:lnTo>
                    <a:pt x="19" y="57"/>
                  </a:lnTo>
                  <a:lnTo>
                    <a:pt x="19" y="65"/>
                  </a:lnTo>
                  <a:lnTo>
                    <a:pt x="19" y="76"/>
                  </a:lnTo>
                  <a:lnTo>
                    <a:pt x="15" y="84"/>
                  </a:lnTo>
                  <a:lnTo>
                    <a:pt x="13" y="93"/>
                  </a:lnTo>
                  <a:lnTo>
                    <a:pt x="11" y="101"/>
                  </a:lnTo>
                  <a:lnTo>
                    <a:pt x="9" y="110"/>
                  </a:lnTo>
                  <a:lnTo>
                    <a:pt x="6" y="118"/>
                  </a:lnTo>
                  <a:lnTo>
                    <a:pt x="4" y="127"/>
                  </a:lnTo>
                  <a:lnTo>
                    <a:pt x="0" y="137"/>
                  </a:lnTo>
                  <a:lnTo>
                    <a:pt x="0" y="146"/>
                  </a:lnTo>
                  <a:lnTo>
                    <a:pt x="7" y="146"/>
                  </a:lnTo>
                  <a:lnTo>
                    <a:pt x="15" y="146"/>
                  </a:lnTo>
                  <a:lnTo>
                    <a:pt x="23" y="146"/>
                  </a:lnTo>
                  <a:lnTo>
                    <a:pt x="30" y="146"/>
                  </a:lnTo>
                  <a:lnTo>
                    <a:pt x="34" y="137"/>
                  </a:lnTo>
                  <a:lnTo>
                    <a:pt x="38" y="129"/>
                  </a:lnTo>
                  <a:lnTo>
                    <a:pt x="44" y="120"/>
                  </a:lnTo>
                  <a:lnTo>
                    <a:pt x="49" y="112"/>
                  </a:lnTo>
                  <a:lnTo>
                    <a:pt x="53" y="103"/>
                  </a:lnTo>
                  <a:lnTo>
                    <a:pt x="57" y="93"/>
                  </a:lnTo>
                  <a:lnTo>
                    <a:pt x="61" y="84"/>
                  </a:lnTo>
                  <a:lnTo>
                    <a:pt x="66" y="76"/>
                  </a:lnTo>
                  <a:lnTo>
                    <a:pt x="66" y="67"/>
                  </a:lnTo>
                  <a:lnTo>
                    <a:pt x="68" y="57"/>
                  </a:lnTo>
                  <a:lnTo>
                    <a:pt x="68" y="48"/>
                  </a:lnTo>
                  <a:lnTo>
                    <a:pt x="68" y="40"/>
                  </a:lnTo>
                  <a:lnTo>
                    <a:pt x="63" y="25"/>
                  </a:lnTo>
                  <a:lnTo>
                    <a:pt x="51" y="1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48" name="Freeform 46">
              <a:extLst>
                <a:ext uri="{FF2B5EF4-FFF2-40B4-BE49-F238E27FC236}">
                  <a16:creationId xmlns:a16="http://schemas.microsoft.com/office/drawing/2014/main" id="{AB75EA5A-21A6-8578-C371-DA2FEE1189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04" y="1168"/>
              <a:ext cx="64" cy="68"/>
            </a:xfrm>
            <a:custGeom>
              <a:avLst/>
              <a:gdLst>
                <a:gd name="T0" fmla="*/ 0 w 210"/>
                <a:gd name="T1" fmla="*/ 0 h 239"/>
                <a:gd name="T2" fmla="*/ 0 w 210"/>
                <a:gd name="T3" fmla="*/ 0 h 239"/>
                <a:gd name="T4" fmla="*/ 0 w 210"/>
                <a:gd name="T5" fmla="*/ 0 h 239"/>
                <a:gd name="T6" fmla="*/ 0 w 210"/>
                <a:gd name="T7" fmla="*/ 0 h 239"/>
                <a:gd name="T8" fmla="*/ 0 w 210"/>
                <a:gd name="T9" fmla="*/ 0 h 239"/>
                <a:gd name="T10" fmla="*/ 0 w 210"/>
                <a:gd name="T11" fmla="*/ 0 h 239"/>
                <a:gd name="T12" fmla="*/ 0 w 210"/>
                <a:gd name="T13" fmla="*/ 0 h 239"/>
                <a:gd name="T14" fmla="*/ 0 w 210"/>
                <a:gd name="T15" fmla="*/ 0 h 239"/>
                <a:gd name="T16" fmla="*/ 0 w 210"/>
                <a:gd name="T17" fmla="*/ 0 h 239"/>
                <a:gd name="T18" fmla="*/ 0 w 210"/>
                <a:gd name="T19" fmla="*/ 0 h 239"/>
                <a:gd name="T20" fmla="*/ 0 w 210"/>
                <a:gd name="T21" fmla="*/ 0 h 239"/>
                <a:gd name="T22" fmla="*/ 0 w 210"/>
                <a:gd name="T23" fmla="*/ 0 h 239"/>
                <a:gd name="T24" fmla="*/ 0 w 210"/>
                <a:gd name="T25" fmla="*/ 0 h 239"/>
                <a:gd name="T26" fmla="*/ 0 w 210"/>
                <a:gd name="T27" fmla="*/ 0 h 239"/>
                <a:gd name="T28" fmla="*/ 0 w 210"/>
                <a:gd name="T29" fmla="*/ 0 h 239"/>
                <a:gd name="T30" fmla="*/ 0 w 210"/>
                <a:gd name="T31" fmla="*/ 0 h 239"/>
                <a:gd name="T32" fmla="*/ 0 w 210"/>
                <a:gd name="T33" fmla="*/ 0 h 239"/>
                <a:gd name="T34" fmla="*/ 0 w 210"/>
                <a:gd name="T35" fmla="*/ 0 h 239"/>
                <a:gd name="T36" fmla="*/ 0 w 210"/>
                <a:gd name="T37" fmla="*/ 0 h 239"/>
                <a:gd name="T38" fmla="*/ 0 w 210"/>
                <a:gd name="T39" fmla="*/ 0 h 239"/>
                <a:gd name="T40" fmla="*/ 0 w 210"/>
                <a:gd name="T41" fmla="*/ 0 h 239"/>
                <a:gd name="T42" fmla="*/ 0 w 210"/>
                <a:gd name="T43" fmla="*/ 0 h 239"/>
                <a:gd name="T44" fmla="*/ 0 w 210"/>
                <a:gd name="T45" fmla="*/ 0 h 239"/>
                <a:gd name="T46" fmla="*/ 0 w 210"/>
                <a:gd name="T47" fmla="*/ 0 h 239"/>
                <a:gd name="T48" fmla="*/ 0 w 210"/>
                <a:gd name="T49" fmla="*/ 0 h 239"/>
                <a:gd name="T50" fmla="*/ 0 w 210"/>
                <a:gd name="T51" fmla="*/ 0 h 239"/>
                <a:gd name="T52" fmla="*/ 0 w 210"/>
                <a:gd name="T53" fmla="*/ 0 h 239"/>
                <a:gd name="T54" fmla="*/ 0 w 210"/>
                <a:gd name="T55" fmla="*/ 0 h 239"/>
                <a:gd name="T56" fmla="*/ 0 w 210"/>
                <a:gd name="T57" fmla="*/ 0 h 239"/>
                <a:gd name="T58" fmla="*/ 0 w 210"/>
                <a:gd name="T59" fmla="*/ 0 h 239"/>
                <a:gd name="T60" fmla="*/ 0 w 210"/>
                <a:gd name="T61" fmla="*/ 0 h 239"/>
                <a:gd name="T62" fmla="*/ 0 w 210"/>
                <a:gd name="T63" fmla="*/ 0 h 239"/>
                <a:gd name="T64" fmla="*/ 0 w 210"/>
                <a:gd name="T65" fmla="*/ 0 h 239"/>
                <a:gd name="T66" fmla="*/ 0 w 210"/>
                <a:gd name="T67" fmla="*/ 0 h 239"/>
                <a:gd name="T68" fmla="*/ 0 w 210"/>
                <a:gd name="T69" fmla="*/ 0 h 239"/>
                <a:gd name="T70" fmla="*/ 0 w 210"/>
                <a:gd name="T71" fmla="*/ 0 h 239"/>
                <a:gd name="T72" fmla="*/ 0 w 210"/>
                <a:gd name="T73" fmla="*/ 0 h 239"/>
                <a:gd name="T74" fmla="*/ 0 w 210"/>
                <a:gd name="T75" fmla="*/ 0 h 239"/>
                <a:gd name="T76" fmla="*/ 0 w 210"/>
                <a:gd name="T77" fmla="*/ 0 h 239"/>
                <a:gd name="T78" fmla="*/ 0 w 210"/>
                <a:gd name="T79" fmla="*/ 0 h 239"/>
                <a:gd name="T80" fmla="*/ 0 w 210"/>
                <a:gd name="T81" fmla="*/ 0 h 239"/>
                <a:gd name="T82" fmla="*/ 0 w 210"/>
                <a:gd name="T83" fmla="*/ 0 h 239"/>
                <a:gd name="T84" fmla="*/ 0 w 210"/>
                <a:gd name="T85" fmla="*/ 0 h 239"/>
                <a:gd name="T86" fmla="*/ 0 w 210"/>
                <a:gd name="T87" fmla="*/ 0 h 239"/>
                <a:gd name="T88" fmla="*/ 0 w 210"/>
                <a:gd name="T89" fmla="*/ 0 h 239"/>
                <a:gd name="T90" fmla="*/ 0 w 210"/>
                <a:gd name="T91" fmla="*/ 0 h 239"/>
                <a:gd name="T92" fmla="*/ 0 w 210"/>
                <a:gd name="T93" fmla="*/ 0 h 239"/>
                <a:gd name="T94" fmla="*/ 0 w 210"/>
                <a:gd name="T95" fmla="*/ 0 h 239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210"/>
                <a:gd name="T145" fmla="*/ 0 h 239"/>
                <a:gd name="T146" fmla="*/ 210 w 210"/>
                <a:gd name="T147" fmla="*/ 239 h 239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210" h="239">
                  <a:moveTo>
                    <a:pt x="149" y="7"/>
                  </a:moveTo>
                  <a:lnTo>
                    <a:pt x="130" y="0"/>
                  </a:lnTo>
                  <a:lnTo>
                    <a:pt x="111" y="0"/>
                  </a:lnTo>
                  <a:lnTo>
                    <a:pt x="92" y="4"/>
                  </a:lnTo>
                  <a:lnTo>
                    <a:pt x="75" y="13"/>
                  </a:lnTo>
                  <a:lnTo>
                    <a:pt x="57" y="25"/>
                  </a:lnTo>
                  <a:lnTo>
                    <a:pt x="42" y="38"/>
                  </a:lnTo>
                  <a:lnTo>
                    <a:pt x="29" y="57"/>
                  </a:lnTo>
                  <a:lnTo>
                    <a:pt x="18" y="76"/>
                  </a:lnTo>
                  <a:lnTo>
                    <a:pt x="8" y="95"/>
                  </a:lnTo>
                  <a:lnTo>
                    <a:pt x="4" y="116"/>
                  </a:lnTo>
                  <a:lnTo>
                    <a:pt x="0" y="137"/>
                  </a:lnTo>
                  <a:lnTo>
                    <a:pt x="2" y="156"/>
                  </a:lnTo>
                  <a:lnTo>
                    <a:pt x="6" y="173"/>
                  </a:lnTo>
                  <a:lnTo>
                    <a:pt x="14" y="192"/>
                  </a:lnTo>
                  <a:lnTo>
                    <a:pt x="27" y="205"/>
                  </a:lnTo>
                  <a:lnTo>
                    <a:pt x="46" y="217"/>
                  </a:lnTo>
                  <a:lnTo>
                    <a:pt x="56" y="220"/>
                  </a:lnTo>
                  <a:lnTo>
                    <a:pt x="69" y="226"/>
                  </a:lnTo>
                  <a:lnTo>
                    <a:pt x="82" y="232"/>
                  </a:lnTo>
                  <a:lnTo>
                    <a:pt x="97" y="237"/>
                  </a:lnTo>
                  <a:lnTo>
                    <a:pt x="113" y="239"/>
                  </a:lnTo>
                  <a:lnTo>
                    <a:pt x="130" y="236"/>
                  </a:lnTo>
                  <a:lnTo>
                    <a:pt x="145" y="230"/>
                  </a:lnTo>
                  <a:lnTo>
                    <a:pt x="160" y="224"/>
                  </a:lnTo>
                  <a:lnTo>
                    <a:pt x="171" y="213"/>
                  </a:lnTo>
                  <a:lnTo>
                    <a:pt x="185" y="201"/>
                  </a:lnTo>
                  <a:lnTo>
                    <a:pt x="194" y="188"/>
                  </a:lnTo>
                  <a:lnTo>
                    <a:pt x="204" y="173"/>
                  </a:lnTo>
                  <a:lnTo>
                    <a:pt x="208" y="158"/>
                  </a:lnTo>
                  <a:lnTo>
                    <a:pt x="210" y="141"/>
                  </a:lnTo>
                  <a:lnTo>
                    <a:pt x="210" y="125"/>
                  </a:lnTo>
                  <a:lnTo>
                    <a:pt x="208" y="112"/>
                  </a:lnTo>
                  <a:lnTo>
                    <a:pt x="202" y="97"/>
                  </a:lnTo>
                  <a:lnTo>
                    <a:pt x="192" y="85"/>
                  </a:lnTo>
                  <a:lnTo>
                    <a:pt x="181" y="76"/>
                  </a:lnTo>
                  <a:lnTo>
                    <a:pt x="164" y="70"/>
                  </a:lnTo>
                  <a:lnTo>
                    <a:pt x="158" y="68"/>
                  </a:lnTo>
                  <a:lnTo>
                    <a:pt x="149" y="66"/>
                  </a:lnTo>
                  <a:lnTo>
                    <a:pt x="139" y="66"/>
                  </a:lnTo>
                  <a:lnTo>
                    <a:pt x="128" y="66"/>
                  </a:lnTo>
                  <a:lnTo>
                    <a:pt x="114" y="66"/>
                  </a:lnTo>
                  <a:lnTo>
                    <a:pt x="105" y="66"/>
                  </a:lnTo>
                  <a:lnTo>
                    <a:pt x="95" y="66"/>
                  </a:lnTo>
                  <a:lnTo>
                    <a:pt x="92" y="70"/>
                  </a:lnTo>
                  <a:lnTo>
                    <a:pt x="84" y="76"/>
                  </a:lnTo>
                  <a:lnTo>
                    <a:pt x="78" y="83"/>
                  </a:lnTo>
                  <a:lnTo>
                    <a:pt x="76" y="87"/>
                  </a:lnTo>
                  <a:lnTo>
                    <a:pt x="78" y="93"/>
                  </a:lnTo>
                  <a:lnTo>
                    <a:pt x="82" y="99"/>
                  </a:lnTo>
                  <a:lnTo>
                    <a:pt x="92" y="108"/>
                  </a:lnTo>
                  <a:lnTo>
                    <a:pt x="101" y="108"/>
                  </a:lnTo>
                  <a:lnTo>
                    <a:pt x="113" y="112"/>
                  </a:lnTo>
                  <a:lnTo>
                    <a:pt x="122" y="112"/>
                  </a:lnTo>
                  <a:lnTo>
                    <a:pt x="133" y="112"/>
                  </a:lnTo>
                  <a:lnTo>
                    <a:pt x="141" y="112"/>
                  </a:lnTo>
                  <a:lnTo>
                    <a:pt x="149" y="118"/>
                  </a:lnTo>
                  <a:lnTo>
                    <a:pt x="158" y="125"/>
                  </a:lnTo>
                  <a:lnTo>
                    <a:pt x="168" y="137"/>
                  </a:lnTo>
                  <a:lnTo>
                    <a:pt x="168" y="150"/>
                  </a:lnTo>
                  <a:lnTo>
                    <a:pt x="166" y="160"/>
                  </a:lnTo>
                  <a:lnTo>
                    <a:pt x="160" y="169"/>
                  </a:lnTo>
                  <a:lnTo>
                    <a:pt x="152" y="175"/>
                  </a:lnTo>
                  <a:lnTo>
                    <a:pt x="143" y="179"/>
                  </a:lnTo>
                  <a:lnTo>
                    <a:pt x="132" y="179"/>
                  </a:lnTo>
                  <a:lnTo>
                    <a:pt x="120" y="179"/>
                  </a:lnTo>
                  <a:lnTo>
                    <a:pt x="107" y="179"/>
                  </a:lnTo>
                  <a:lnTo>
                    <a:pt x="92" y="173"/>
                  </a:lnTo>
                  <a:lnTo>
                    <a:pt x="80" y="165"/>
                  </a:lnTo>
                  <a:lnTo>
                    <a:pt x="69" y="158"/>
                  </a:lnTo>
                  <a:lnTo>
                    <a:pt x="57" y="150"/>
                  </a:lnTo>
                  <a:lnTo>
                    <a:pt x="46" y="141"/>
                  </a:lnTo>
                  <a:lnTo>
                    <a:pt x="40" y="131"/>
                  </a:lnTo>
                  <a:lnTo>
                    <a:pt x="35" y="118"/>
                  </a:lnTo>
                  <a:lnTo>
                    <a:pt x="35" y="108"/>
                  </a:lnTo>
                  <a:lnTo>
                    <a:pt x="33" y="99"/>
                  </a:lnTo>
                  <a:lnTo>
                    <a:pt x="35" y="89"/>
                  </a:lnTo>
                  <a:lnTo>
                    <a:pt x="37" y="82"/>
                  </a:lnTo>
                  <a:lnTo>
                    <a:pt x="40" y="76"/>
                  </a:lnTo>
                  <a:lnTo>
                    <a:pt x="42" y="66"/>
                  </a:lnTo>
                  <a:lnTo>
                    <a:pt x="48" y="59"/>
                  </a:lnTo>
                  <a:lnTo>
                    <a:pt x="54" y="51"/>
                  </a:lnTo>
                  <a:lnTo>
                    <a:pt x="61" y="47"/>
                  </a:lnTo>
                  <a:lnTo>
                    <a:pt x="69" y="40"/>
                  </a:lnTo>
                  <a:lnTo>
                    <a:pt x="76" y="34"/>
                  </a:lnTo>
                  <a:lnTo>
                    <a:pt x="86" y="30"/>
                  </a:lnTo>
                  <a:lnTo>
                    <a:pt x="95" y="28"/>
                  </a:lnTo>
                  <a:lnTo>
                    <a:pt x="103" y="25"/>
                  </a:lnTo>
                  <a:lnTo>
                    <a:pt x="114" y="25"/>
                  </a:lnTo>
                  <a:lnTo>
                    <a:pt x="124" y="23"/>
                  </a:lnTo>
                  <a:lnTo>
                    <a:pt x="133" y="25"/>
                  </a:lnTo>
                  <a:lnTo>
                    <a:pt x="139" y="19"/>
                  </a:lnTo>
                  <a:lnTo>
                    <a:pt x="143" y="15"/>
                  </a:lnTo>
                  <a:lnTo>
                    <a:pt x="147" y="9"/>
                  </a:lnTo>
                  <a:lnTo>
                    <a:pt x="149" y="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49" name="Freeform 47">
              <a:extLst>
                <a:ext uri="{FF2B5EF4-FFF2-40B4-BE49-F238E27FC236}">
                  <a16:creationId xmlns:a16="http://schemas.microsoft.com/office/drawing/2014/main" id="{C1E86871-3879-6563-1A10-E847295DB4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60" y="1202"/>
              <a:ext cx="27" cy="43"/>
            </a:xfrm>
            <a:custGeom>
              <a:avLst/>
              <a:gdLst>
                <a:gd name="T0" fmla="*/ 0 w 85"/>
                <a:gd name="T1" fmla="*/ 0 h 152"/>
                <a:gd name="T2" fmla="*/ 0 w 85"/>
                <a:gd name="T3" fmla="*/ 0 h 152"/>
                <a:gd name="T4" fmla="*/ 0 w 85"/>
                <a:gd name="T5" fmla="*/ 0 h 152"/>
                <a:gd name="T6" fmla="*/ 0 w 85"/>
                <a:gd name="T7" fmla="*/ 0 h 152"/>
                <a:gd name="T8" fmla="*/ 0 w 85"/>
                <a:gd name="T9" fmla="*/ 0 h 152"/>
                <a:gd name="T10" fmla="*/ 0 w 85"/>
                <a:gd name="T11" fmla="*/ 0 h 152"/>
                <a:gd name="T12" fmla="*/ 0 w 85"/>
                <a:gd name="T13" fmla="*/ 0 h 152"/>
                <a:gd name="T14" fmla="*/ 0 w 85"/>
                <a:gd name="T15" fmla="*/ 0 h 152"/>
                <a:gd name="T16" fmla="*/ 0 w 85"/>
                <a:gd name="T17" fmla="*/ 0 h 152"/>
                <a:gd name="T18" fmla="*/ 0 w 85"/>
                <a:gd name="T19" fmla="*/ 0 h 152"/>
                <a:gd name="T20" fmla="*/ 0 w 85"/>
                <a:gd name="T21" fmla="*/ 0 h 152"/>
                <a:gd name="T22" fmla="*/ 0 w 85"/>
                <a:gd name="T23" fmla="*/ 0 h 152"/>
                <a:gd name="T24" fmla="*/ 0 w 85"/>
                <a:gd name="T25" fmla="*/ 0 h 152"/>
                <a:gd name="T26" fmla="*/ 0 w 85"/>
                <a:gd name="T27" fmla="*/ 0 h 152"/>
                <a:gd name="T28" fmla="*/ 0 w 85"/>
                <a:gd name="T29" fmla="*/ 0 h 152"/>
                <a:gd name="T30" fmla="*/ 0 w 85"/>
                <a:gd name="T31" fmla="*/ 0 h 152"/>
                <a:gd name="T32" fmla="*/ 0 w 85"/>
                <a:gd name="T33" fmla="*/ 0 h 152"/>
                <a:gd name="T34" fmla="*/ 0 w 85"/>
                <a:gd name="T35" fmla="*/ 0 h 152"/>
                <a:gd name="T36" fmla="*/ 0 w 85"/>
                <a:gd name="T37" fmla="*/ 0 h 152"/>
                <a:gd name="T38" fmla="*/ 0 w 85"/>
                <a:gd name="T39" fmla="*/ 0 h 152"/>
                <a:gd name="T40" fmla="*/ 0 w 85"/>
                <a:gd name="T41" fmla="*/ 0 h 152"/>
                <a:gd name="T42" fmla="*/ 0 w 85"/>
                <a:gd name="T43" fmla="*/ 0 h 152"/>
                <a:gd name="T44" fmla="*/ 0 w 85"/>
                <a:gd name="T45" fmla="*/ 0 h 152"/>
                <a:gd name="T46" fmla="*/ 0 w 85"/>
                <a:gd name="T47" fmla="*/ 0 h 152"/>
                <a:gd name="T48" fmla="*/ 0 w 85"/>
                <a:gd name="T49" fmla="*/ 0 h 152"/>
                <a:gd name="T50" fmla="*/ 0 w 85"/>
                <a:gd name="T51" fmla="*/ 0 h 152"/>
                <a:gd name="T52" fmla="*/ 0 w 85"/>
                <a:gd name="T53" fmla="*/ 0 h 152"/>
                <a:gd name="T54" fmla="*/ 0 w 85"/>
                <a:gd name="T55" fmla="*/ 0 h 152"/>
                <a:gd name="T56" fmla="*/ 0 w 85"/>
                <a:gd name="T57" fmla="*/ 0 h 152"/>
                <a:gd name="T58" fmla="*/ 0 w 85"/>
                <a:gd name="T59" fmla="*/ 0 h 152"/>
                <a:gd name="T60" fmla="*/ 0 w 85"/>
                <a:gd name="T61" fmla="*/ 0 h 152"/>
                <a:gd name="T62" fmla="*/ 0 w 85"/>
                <a:gd name="T63" fmla="*/ 0 h 152"/>
                <a:gd name="T64" fmla="*/ 0 w 85"/>
                <a:gd name="T65" fmla="*/ 0 h 152"/>
                <a:gd name="T66" fmla="*/ 0 w 85"/>
                <a:gd name="T67" fmla="*/ 0 h 152"/>
                <a:gd name="T68" fmla="*/ 0 w 85"/>
                <a:gd name="T69" fmla="*/ 0 h 152"/>
                <a:gd name="T70" fmla="*/ 0 w 85"/>
                <a:gd name="T71" fmla="*/ 0 h 152"/>
                <a:gd name="T72" fmla="*/ 0 w 85"/>
                <a:gd name="T73" fmla="*/ 0 h 152"/>
                <a:gd name="T74" fmla="*/ 0 w 85"/>
                <a:gd name="T75" fmla="*/ 0 h 152"/>
                <a:gd name="T76" fmla="*/ 0 w 85"/>
                <a:gd name="T77" fmla="*/ 0 h 152"/>
                <a:gd name="T78" fmla="*/ 0 w 85"/>
                <a:gd name="T79" fmla="*/ 0 h 152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85"/>
                <a:gd name="T121" fmla="*/ 0 h 152"/>
                <a:gd name="T122" fmla="*/ 85 w 85"/>
                <a:gd name="T123" fmla="*/ 152 h 152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85" h="152">
                  <a:moveTo>
                    <a:pt x="74" y="0"/>
                  </a:moveTo>
                  <a:lnTo>
                    <a:pt x="70" y="0"/>
                  </a:lnTo>
                  <a:lnTo>
                    <a:pt x="66" y="0"/>
                  </a:lnTo>
                  <a:lnTo>
                    <a:pt x="61" y="0"/>
                  </a:lnTo>
                  <a:lnTo>
                    <a:pt x="57" y="0"/>
                  </a:lnTo>
                  <a:lnTo>
                    <a:pt x="59" y="7"/>
                  </a:lnTo>
                  <a:lnTo>
                    <a:pt x="61" y="17"/>
                  </a:lnTo>
                  <a:lnTo>
                    <a:pt x="63" y="26"/>
                  </a:lnTo>
                  <a:lnTo>
                    <a:pt x="64" y="36"/>
                  </a:lnTo>
                  <a:lnTo>
                    <a:pt x="63" y="45"/>
                  </a:lnTo>
                  <a:lnTo>
                    <a:pt x="61" y="55"/>
                  </a:lnTo>
                  <a:lnTo>
                    <a:pt x="59" y="64"/>
                  </a:lnTo>
                  <a:lnTo>
                    <a:pt x="57" y="76"/>
                  </a:lnTo>
                  <a:lnTo>
                    <a:pt x="51" y="83"/>
                  </a:lnTo>
                  <a:lnTo>
                    <a:pt x="45" y="93"/>
                  </a:lnTo>
                  <a:lnTo>
                    <a:pt x="38" y="102"/>
                  </a:lnTo>
                  <a:lnTo>
                    <a:pt x="32" y="110"/>
                  </a:lnTo>
                  <a:lnTo>
                    <a:pt x="25" y="116"/>
                  </a:lnTo>
                  <a:lnTo>
                    <a:pt x="17" y="125"/>
                  </a:lnTo>
                  <a:lnTo>
                    <a:pt x="7" y="131"/>
                  </a:lnTo>
                  <a:lnTo>
                    <a:pt x="0" y="137"/>
                  </a:lnTo>
                  <a:lnTo>
                    <a:pt x="5" y="144"/>
                  </a:lnTo>
                  <a:lnTo>
                    <a:pt x="11" y="152"/>
                  </a:lnTo>
                  <a:lnTo>
                    <a:pt x="21" y="146"/>
                  </a:lnTo>
                  <a:lnTo>
                    <a:pt x="32" y="142"/>
                  </a:lnTo>
                  <a:lnTo>
                    <a:pt x="42" y="135"/>
                  </a:lnTo>
                  <a:lnTo>
                    <a:pt x="51" y="129"/>
                  </a:lnTo>
                  <a:lnTo>
                    <a:pt x="57" y="119"/>
                  </a:lnTo>
                  <a:lnTo>
                    <a:pt x="66" y="110"/>
                  </a:lnTo>
                  <a:lnTo>
                    <a:pt x="70" y="99"/>
                  </a:lnTo>
                  <a:lnTo>
                    <a:pt x="78" y="89"/>
                  </a:lnTo>
                  <a:lnTo>
                    <a:pt x="80" y="78"/>
                  </a:lnTo>
                  <a:lnTo>
                    <a:pt x="83" y="64"/>
                  </a:lnTo>
                  <a:lnTo>
                    <a:pt x="85" y="53"/>
                  </a:lnTo>
                  <a:lnTo>
                    <a:pt x="85" y="42"/>
                  </a:lnTo>
                  <a:lnTo>
                    <a:pt x="85" y="30"/>
                  </a:lnTo>
                  <a:lnTo>
                    <a:pt x="82" y="19"/>
                  </a:lnTo>
                  <a:lnTo>
                    <a:pt x="78" y="7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50" name="Freeform 48">
              <a:extLst>
                <a:ext uri="{FF2B5EF4-FFF2-40B4-BE49-F238E27FC236}">
                  <a16:creationId xmlns:a16="http://schemas.microsoft.com/office/drawing/2014/main" id="{94AA29CA-2F9C-4A16-32BA-E4B08F31B8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22" y="1227"/>
              <a:ext cx="61" cy="77"/>
            </a:xfrm>
            <a:custGeom>
              <a:avLst/>
              <a:gdLst>
                <a:gd name="T0" fmla="*/ 0 w 200"/>
                <a:gd name="T1" fmla="*/ 0 h 272"/>
                <a:gd name="T2" fmla="*/ 0 w 200"/>
                <a:gd name="T3" fmla="*/ 0 h 272"/>
                <a:gd name="T4" fmla="*/ 0 w 200"/>
                <a:gd name="T5" fmla="*/ 0 h 272"/>
                <a:gd name="T6" fmla="*/ 0 w 200"/>
                <a:gd name="T7" fmla="*/ 0 h 272"/>
                <a:gd name="T8" fmla="*/ 0 w 200"/>
                <a:gd name="T9" fmla="*/ 0 h 272"/>
                <a:gd name="T10" fmla="*/ 0 w 200"/>
                <a:gd name="T11" fmla="*/ 0 h 272"/>
                <a:gd name="T12" fmla="*/ 0 w 200"/>
                <a:gd name="T13" fmla="*/ 0 h 272"/>
                <a:gd name="T14" fmla="*/ 0 w 200"/>
                <a:gd name="T15" fmla="*/ 0 h 272"/>
                <a:gd name="T16" fmla="*/ 0 w 200"/>
                <a:gd name="T17" fmla="*/ 0 h 272"/>
                <a:gd name="T18" fmla="*/ 0 w 200"/>
                <a:gd name="T19" fmla="*/ 0 h 272"/>
                <a:gd name="T20" fmla="*/ 0 w 200"/>
                <a:gd name="T21" fmla="*/ 0 h 272"/>
                <a:gd name="T22" fmla="*/ 0 w 200"/>
                <a:gd name="T23" fmla="*/ 0 h 272"/>
                <a:gd name="T24" fmla="*/ 0 w 200"/>
                <a:gd name="T25" fmla="*/ 0 h 272"/>
                <a:gd name="T26" fmla="*/ 0 w 200"/>
                <a:gd name="T27" fmla="*/ 0 h 272"/>
                <a:gd name="T28" fmla="*/ 0 w 200"/>
                <a:gd name="T29" fmla="*/ 0 h 272"/>
                <a:gd name="T30" fmla="*/ 0 w 200"/>
                <a:gd name="T31" fmla="*/ 0 h 272"/>
                <a:gd name="T32" fmla="*/ 0 w 200"/>
                <a:gd name="T33" fmla="*/ 0 h 272"/>
                <a:gd name="T34" fmla="*/ 0 w 200"/>
                <a:gd name="T35" fmla="*/ 0 h 272"/>
                <a:gd name="T36" fmla="*/ 0 w 200"/>
                <a:gd name="T37" fmla="*/ 0 h 272"/>
                <a:gd name="T38" fmla="*/ 0 w 200"/>
                <a:gd name="T39" fmla="*/ 0 h 272"/>
                <a:gd name="T40" fmla="*/ 0 w 200"/>
                <a:gd name="T41" fmla="*/ 0 h 272"/>
                <a:gd name="T42" fmla="*/ 0 w 200"/>
                <a:gd name="T43" fmla="*/ 0 h 272"/>
                <a:gd name="T44" fmla="*/ 0 w 200"/>
                <a:gd name="T45" fmla="*/ 0 h 272"/>
                <a:gd name="T46" fmla="*/ 0 w 200"/>
                <a:gd name="T47" fmla="*/ 0 h 272"/>
                <a:gd name="T48" fmla="*/ 0 w 200"/>
                <a:gd name="T49" fmla="*/ 0 h 272"/>
                <a:gd name="T50" fmla="*/ 0 w 200"/>
                <a:gd name="T51" fmla="*/ 0 h 272"/>
                <a:gd name="T52" fmla="*/ 0 w 200"/>
                <a:gd name="T53" fmla="*/ 0 h 272"/>
                <a:gd name="T54" fmla="*/ 0 w 200"/>
                <a:gd name="T55" fmla="*/ 0 h 272"/>
                <a:gd name="T56" fmla="*/ 0 w 200"/>
                <a:gd name="T57" fmla="*/ 0 h 272"/>
                <a:gd name="T58" fmla="*/ 0 w 200"/>
                <a:gd name="T59" fmla="*/ 0 h 272"/>
                <a:gd name="T60" fmla="*/ 0 w 200"/>
                <a:gd name="T61" fmla="*/ 0 h 272"/>
                <a:gd name="T62" fmla="*/ 0 w 200"/>
                <a:gd name="T63" fmla="*/ 0 h 272"/>
                <a:gd name="T64" fmla="*/ 0 w 200"/>
                <a:gd name="T65" fmla="*/ 0 h 272"/>
                <a:gd name="T66" fmla="*/ 0 w 200"/>
                <a:gd name="T67" fmla="*/ 0 h 272"/>
                <a:gd name="T68" fmla="*/ 0 w 200"/>
                <a:gd name="T69" fmla="*/ 0 h 272"/>
                <a:gd name="T70" fmla="*/ 0 w 200"/>
                <a:gd name="T71" fmla="*/ 0 h 272"/>
                <a:gd name="T72" fmla="*/ 0 w 200"/>
                <a:gd name="T73" fmla="*/ 0 h 272"/>
                <a:gd name="T74" fmla="*/ 0 w 200"/>
                <a:gd name="T75" fmla="*/ 0 h 272"/>
                <a:gd name="T76" fmla="*/ 0 w 200"/>
                <a:gd name="T77" fmla="*/ 0 h 272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200"/>
                <a:gd name="T118" fmla="*/ 0 h 272"/>
                <a:gd name="T119" fmla="*/ 200 w 200"/>
                <a:gd name="T120" fmla="*/ 272 h 272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200" h="272">
                  <a:moveTo>
                    <a:pt x="103" y="4"/>
                  </a:moveTo>
                  <a:lnTo>
                    <a:pt x="82" y="0"/>
                  </a:lnTo>
                  <a:lnTo>
                    <a:pt x="63" y="4"/>
                  </a:lnTo>
                  <a:lnTo>
                    <a:pt x="46" y="9"/>
                  </a:lnTo>
                  <a:lnTo>
                    <a:pt x="33" y="19"/>
                  </a:lnTo>
                  <a:lnTo>
                    <a:pt x="21" y="30"/>
                  </a:lnTo>
                  <a:lnTo>
                    <a:pt x="14" y="47"/>
                  </a:lnTo>
                  <a:lnTo>
                    <a:pt x="6" y="63"/>
                  </a:lnTo>
                  <a:lnTo>
                    <a:pt x="4" y="83"/>
                  </a:lnTo>
                  <a:lnTo>
                    <a:pt x="0" y="101"/>
                  </a:lnTo>
                  <a:lnTo>
                    <a:pt x="2" y="120"/>
                  </a:lnTo>
                  <a:lnTo>
                    <a:pt x="4" y="139"/>
                  </a:lnTo>
                  <a:lnTo>
                    <a:pt x="12" y="156"/>
                  </a:lnTo>
                  <a:lnTo>
                    <a:pt x="19" y="171"/>
                  </a:lnTo>
                  <a:lnTo>
                    <a:pt x="31" y="186"/>
                  </a:lnTo>
                  <a:lnTo>
                    <a:pt x="46" y="198"/>
                  </a:lnTo>
                  <a:lnTo>
                    <a:pt x="63" y="205"/>
                  </a:lnTo>
                  <a:lnTo>
                    <a:pt x="69" y="205"/>
                  </a:lnTo>
                  <a:lnTo>
                    <a:pt x="74" y="211"/>
                  </a:lnTo>
                  <a:lnTo>
                    <a:pt x="82" y="215"/>
                  </a:lnTo>
                  <a:lnTo>
                    <a:pt x="91" y="220"/>
                  </a:lnTo>
                  <a:lnTo>
                    <a:pt x="99" y="224"/>
                  </a:lnTo>
                  <a:lnTo>
                    <a:pt x="107" y="228"/>
                  </a:lnTo>
                  <a:lnTo>
                    <a:pt x="114" y="234"/>
                  </a:lnTo>
                  <a:lnTo>
                    <a:pt x="124" y="241"/>
                  </a:lnTo>
                  <a:lnTo>
                    <a:pt x="131" y="245"/>
                  </a:lnTo>
                  <a:lnTo>
                    <a:pt x="139" y="251"/>
                  </a:lnTo>
                  <a:lnTo>
                    <a:pt x="147" y="257"/>
                  </a:lnTo>
                  <a:lnTo>
                    <a:pt x="156" y="262"/>
                  </a:lnTo>
                  <a:lnTo>
                    <a:pt x="164" y="264"/>
                  </a:lnTo>
                  <a:lnTo>
                    <a:pt x="171" y="268"/>
                  </a:lnTo>
                  <a:lnTo>
                    <a:pt x="181" y="270"/>
                  </a:lnTo>
                  <a:lnTo>
                    <a:pt x="188" y="272"/>
                  </a:lnTo>
                  <a:lnTo>
                    <a:pt x="194" y="253"/>
                  </a:lnTo>
                  <a:lnTo>
                    <a:pt x="200" y="237"/>
                  </a:lnTo>
                  <a:lnTo>
                    <a:pt x="200" y="226"/>
                  </a:lnTo>
                  <a:lnTo>
                    <a:pt x="200" y="218"/>
                  </a:lnTo>
                  <a:lnTo>
                    <a:pt x="194" y="211"/>
                  </a:lnTo>
                  <a:lnTo>
                    <a:pt x="187" y="207"/>
                  </a:lnTo>
                  <a:lnTo>
                    <a:pt x="177" y="203"/>
                  </a:lnTo>
                  <a:lnTo>
                    <a:pt x="169" y="203"/>
                  </a:lnTo>
                  <a:lnTo>
                    <a:pt x="158" y="201"/>
                  </a:lnTo>
                  <a:lnTo>
                    <a:pt x="147" y="201"/>
                  </a:lnTo>
                  <a:lnTo>
                    <a:pt x="135" y="201"/>
                  </a:lnTo>
                  <a:lnTo>
                    <a:pt x="126" y="203"/>
                  </a:lnTo>
                  <a:lnTo>
                    <a:pt x="116" y="201"/>
                  </a:lnTo>
                  <a:lnTo>
                    <a:pt x="109" y="201"/>
                  </a:lnTo>
                  <a:lnTo>
                    <a:pt x="103" y="201"/>
                  </a:lnTo>
                  <a:lnTo>
                    <a:pt x="101" y="201"/>
                  </a:lnTo>
                  <a:lnTo>
                    <a:pt x="90" y="196"/>
                  </a:lnTo>
                  <a:lnTo>
                    <a:pt x="80" y="192"/>
                  </a:lnTo>
                  <a:lnTo>
                    <a:pt x="72" y="188"/>
                  </a:lnTo>
                  <a:lnTo>
                    <a:pt x="65" y="182"/>
                  </a:lnTo>
                  <a:lnTo>
                    <a:pt x="57" y="177"/>
                  </a:lnTo>
                  <a:lnTo>
                    <a:pt x="50" y="171"/>
                  </a:lnTo>
                  <a:lnTo>
                    <a:pt x="42" y="163"/>
                  </a:lnTo>
                  <a:lnTo>
                    <a:pt x="38" y="158"/>
                  </a:lnTo>
                  <a:lnTo>
                    <a:pt x="33" y="150"/>
                  </a:lnTo>
                  <a:lnTo>
                    <a:pt x="29" y="141"/>
                  </a:lnTo>
                  <a:lnTo>
                    <a:pt x="25" y="131"/>
                  </a:lnTo>
                  <a:lnTo>
                    <a:pt x="23" y="123"/>
                  </a:lnTo>
                  <a:lnTo>
                    <a:pt x="21" y="114"/>
                  </a:lnTo>
                  <a:lnTo>
                    <a:pt x="21" y="104"/>
                  </a:lnTo>
                  <a:lnTo>
                    <a:pt x="21" y="95"/>
                  </a:lnTo>
                  <a:lnTo>
                    <a:pt x="23" y="85"/>
                  </a:lnTo>
                  <a:lnTo>
                    <a:pt x="27" y="72"/>
                  </a:lnTo>
                  <a:lnTo>
                    <a:pt x="31" y="61"/>
                  </a:lnTo>
                  <a:lnTo>
                    <a:pt x="38" y="49"/>
                  </a:lnTo>
                  <a:lnTo>
                    <a:pt x="46" y="42"/>
                  </a:lnTo>
                  <a:lnTo>
                    <a:pt x="53" y="32"/>
                  </a:lnTo>
                  <a:lnTo>
                    <a:pt x="67" y="26"/>
                  </a:lnTo>
                  <a:lnTo>
                    <a:pt x="78" y="23"/>
                  </a:lnTo>
                  <a:lnTo>
                    <a:pt x="91" y="21"/>
                  </a:lnTo>
                  <a:lnTo>
                    <a:pt x="95" y="17"/>
                  </a:lnTo>
                  <a:lnTo>
                    <a:pt x="99" y="11"/>
                  </a:lnTo>
                  <a:lnTo>
                    <a:pt x="101" y="6"/>
                  </a:lnTo>
                  <a:lnTo>
                    <a:pt x="103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51" name="Freeform 49">
              <a:extLst>
                <a:ext uri="{FF2B5EF4-FFF2-40B4-BE49-F238E27FC236}">
                  <a16:creationId xmlns:a16="http://schemas.microsoft.com/office/drawing/2014/main" id="{5F9568C3-A9FC-660F-60DB-6E743FD9BF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63" y="1237"/>
              <a:ext cx="49" cy="34"/>
            </a:xfrm>
            <a:custGeom>
              <a:avLst/>
              <a:gdLst>
                <a:gd name="T0" fmla="*/ 0 w 162"/>
                <a:gd name="T1" fmla="*/ 0 h 118"/>
                <a:gd name="T2" fmla="*/ 0 w 162"/>
                <a:gd name="T3" fmla="*/ 0 h 118"/>
                <a:gd name="T4" fmla="*/ 0 w 162"/>
                <a:gd name="T5" fmla="*/ 0 h 118"/>
                <a:gd name="T6" fmla="*/ 0 w 162"/>
                <a:gd name="T7" fmla="*/ 0 h 118"/>
                <a:gd name="T8" fmla="*/ 0 w 162"/>
                <a:gd name="T9" fmla="*/ 0 h 118"/>
                <a:gd name="T10" fmla="*/ 0 w 162"/>
                <a:gd name="T11" fmla="*/ 0 h 118"/>
                <a:gd name="T12" fmla="*/ 0 w 162"/>
                <a:gd name="T13" fmla="*/ 0 h 118"/>
                <a:gd name="T14" fmla="*/ 0 w 162"/>
                <a:gd name="T15" fmla="*/ 0 h 118"/>
                <a:gd name="T16" fmla="*/ 0 w 162"/>
                <a:gd name="T17" fmla="*/ 0 h 118"/>
                <a:gd name="T18" fmla="*/ 0 w 162"/>
                <a:gd name="T19" fmla="*/ 0 h 118"/>
                <a:gd name="T20" fmla="*/ 0 w 162"/>
                <a:gd name="T21" fmla="*/ 0 h 118"/>
                <a:gd name="T22" fmla="*/ 0 w 162"/>
                <a:gd name="T23" fmla="*/ 0 h 118"/>
                <a:gd name="T24" fmla="*/ 0 w 162"/>
                <a:gd name="T25" fmla="*/ 0 h 118"/>
                <a:gd name="T26" fmla="*/ 0 w 162"/>
                <a:gd name="T27" fmla="*/ 0 h 118"/>
                <a:gd name="T28" fmla="*/ 0 w 162"/>
                <a:gd name="T29" fmla="*/ 0 h 118"/>
                <a:gd name="T30" fmla="*/ 0 w 162"/>
                <a:gd name="T31" fmla="*/ 0 h 118"/>
                <a:gd name="T32" fmla="*/ 0 w 162"/>
                <a:gd name="T33" fmla="*/ 0 h 118"/>
                <a:gd name="T34" fmla="*/ 0 w 162"/>
                <a:gd name="T35" fmla="*/ 0 h 118"/>
                <a:gd name="T36" fmla="*/ 0 w 162"/>
                <a:gd name="T37" fmla="*/ 0 h 118"/>
                <a:gd name="T38" fmla="*/ 0 w 162"/>
                <a:gd name="T39" fmla="*/ 0 h 118"/>
                <a:gd name="T40" fmla="*/ 0 w 162"/>
                <a:gd name="T41" fmla="*/ 0 h 118"/>
                <a:gd name="T42" fmla="*/ 0 w 162"/>
                <a:gd name="T43" fmla="*/ 0 h 118"/>
                <a:gd name="T44" fmla="*/ 0 w 162"/>
                <a:gd name="T45" fmla="*/ 0 h 118"/>
                <a:gd name="T46" fmla="*/ 0 w 162"/>
                <a:gd name="T47" fmla="*/ 0 h 118"/>
                <a:gd name="T48" fmla="*/ 0 w 162"/>
                <a:gd name="T49" fmla="*/ 0 h 118"/>
                <a:gd name="T50" fmla="*/ 0 w 162"/>
                <a:gd name="T51" fmla="*/ 0 h 118"/>
                <a:gd name="T52" fmla="*/ 0 w 162"/>
                <a:gd name="T53" fmla="*/ 0 h 118"/>
                <a:gd name="T54" fmla="*/ 0 w 162"/>
                <a:gd name="T55" fmla="*/ 0 h 118"/>
                <a:gd name="T56" fmla="*/ 0 w 162"/>
                <a:gd name="T57" fmla="*/ 0 h 118"/>
                <a:gd name="T58" fmla="*/ 0 w 162"/>
                <a:gd name="T59" fmla="*/ 0 h 118"/>
                <a:gd name="T60" fmla="*/ 0 w 162"/>
                <a:gd name="T61" fmla="*/ 0 h 118"/>
                <a:gd name="T62" fmla="*/ 0 w 162"/>
                <a:gd name="T63" fmla="*/ 0 h 118"/>
                <a:gd name="T64" fmla="*/ 0 w 162"/>
                <a:gd name="T65" fmla="*/ 0 h 118"/>
                <a:gd name="T66" fmla="*/ 0 w 162"/>
                <a:gd name="T67" fmla="*/ 0 h 118"/>
                <a:gd name="T68" fmla="*/ 0 w 162"/>
                <a:gd name="T69" fmla="*/ 0 h 118"/>
                <a:gd name="T70" fmla="*/ 0 w 162"/>
                <a:gd name="T71" fmla="*/ 0 h 118"/>
                <a:gd name="T72" fmla="*/ 0 w 162"/>
                <a:gd name="T73" fmla="*/ 0 h 118"/>
                <a:gd name="T74" fmla="*/ 0 w 162"/>
                <a:gd name="T75" fmla="*/ 0 h 118"/>
                <a:gd name="T76" fmla="*/ 0 w 162"/>
                <a:gd name="T77" fmla="*/ 0 h 118"/>
                <a:gd name="T78" fmla="*/ 0 w 162"/>
                <a:gd name="T79" fmla="*/ 0 h 118"/>
                <a:gd name="T80" fmla="*/ 0 w 162"/>
                <a:gd name="T81" fmla="*/ 0 h 118"/>
                <a:gd name="T82" fmla="*/ 0 w 162"/>
                <a:gd name="T83" fmla="*/ 0 h 118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162"/>
                <a:gd name="T127" fmla="*/ 0 h 118"/>
                <a:gd name="T128" fmla="*/ 162 w 162"/>
                <a:gd name="T129" fmla="*/ 118 h 118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162" h="118">
                  <a:moveTo>
                    <a:pt x="149" y="19"/>
                  </a:moveTo>
                  <a:lnTo>
                    <a:pt x="132" y="8"/>
                  </a:lnTo>
                  <a:lnTo>
                    <a:pt x="118" y="2"/>
                  </a:lnTo>
                  <a:lnTo>
                    <a:pt x="105" y="0"/>
                  </a:lnTo>
                  <a:lnTo>
                    <a:pt x="97" y="4"/>
                  </a:lnTo>
                  <a:lnTo>
                    <a:pt x="90" y="6"/>
                  </a:lnTo>
                  <a:lnTo>
                    <a:pt x="82" y="15"/>
                  </a:lnTo>
                  <a:lnTo>
                    <a:pt x="76" y="23"/>
                  </a:lnTo>
                  <a:lnTo>
                    <a:pt x="73" y="34"/>
                  </a:lnTo>
                  <a:lnTo>
                    <a:pt x="65" y="42"/>
                  </a:lnTo>
                  <a:lnTo>
                    <a:pt x="59" y="53"/>
                  </a:lnTo>
                  <a:lnTo>
                    <a:pt x="54" y="63"/>
                  </a:lnTo>
                  <a:lnTo>
                    <a:pt x="46" y="72"/>
                  </a:lnTo>
                  <a:lnTo>
                    <a:pt x="37" y="80"/>
                  </a:lnTo>
                  <a:lnTo>
                    <a:pt x="27" y="86"/>
                  </a:lnTo>
                  <a:lnTo>
                    <a:pt x="14" y="90"/>
                  </a:lnTo>
                  <a:lnTo>
                    <a:pt x="2" y="90"/>
                  </a:lnTo>
                  <a:lnTo>
                    <a:pt x="0" y="95"/>
                  </a:lnTo>
                  <a:lnTo>
                    <a:pt x="4" y="103"/>
                  </a:lnTo>
                  <a:lnTo>
                    <a:pt x="8" y="107"/>
                  </a:lnTo>
                  <a:lnTo>
                    <a:pt x="16" y="112"/>
                  </a:lnTo>
                  <a:lnTo>
                    <a:pt x="21" y="112"/>
                  </a:lnTo>
                  <a:lnTo>
                    <a:pt x="31" y="116"/>
                  </a:lnTo>
                  <a:lnTo>
                    <a:pt x="38" y="118"/>
                  </a:lnTo>
                  <a:lnTo>
                    <a:pt x="50" y="118"/>
                  </a:lnTo>
                  <a:lnTo>
                    <a:pt x="57" y="118"/>
                  </a:lnTo>
                  <a:lnTo>
                    <a:pt x="69" y="116"/>
                  </a:lnTo>
                  <a:lnTo>
                    <a:pt x="76" y="114"/>
                  </a:lnTo>
                  <a:lnTo>
                    <a:pt x="86" y="112"/>
                  </a:lnTo>
                  <a:lnTo>
                    <a:pt x="94" y="109"/>
                  </a:lnTo>
                  <a:lnTo>
                    <a:pt x="101" y="107"/>
                  </a:lnTo>
                  <a:lnTo>
                    <a:pt x="109" y="103"/>
                  </a:lnTo>
                  <a:lnTo>
                    <a:pt x="114" y="101"/>
                  </a:lnTo>
                  <a:lnTo>
                    <a:pt x="124" y="90"/>
                  </a:lnTo>
                  <a:lnTo>
                    <a:pt x="137" y="80"/>
                  </a:lnTo>
                  <a:lnTo>
                    <a:pt x="147" y="71"/>
                  </a:lnTo>
                  <a:lnTo>
                    <a:pt x="156" y="59"/>
                  </a:lnTo>
                  <a:lnTo>
                    <a:pt x="162" y="48"/>
                  </a:lnTo>
                  <a:lnTo>
                    <a:pt x="162" y="38"/>
                  </a:lnTo>
                  <a:lnTo>
                    <a:pt x="158" y="27"/>
                  </a:lnTo>
                  <a:lnTo>
                    <a:pt x="149" y="1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52" name="Freeform 50">
              <a:extLst>
                <a:ext uri="{FF2B5EF4-FFF2-40B4-BE49-F238E27FC236}">
                  <a16:creationId xmlns:a16="http://schemas.microsoft.com/office/drawing/2014/main" id="{215672AA-8195-DE2E-1144-6C4BD2BD2A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2" y="1284"/>
              <a:ext cx="35" cy="20"/>
            </a:xfrm>
            <a:custGeom>
              <a:avLst/>
              <a:gdLst>
                <a:gd name="T0" fmla="*/ 0 w 114"/>
                <a:gd name="T1" fmla="*/ 0 h 73"/>
                <a:gd name="T2" fmla="*/ 0 w 114"/>
                <a:gd name="T3" fmla="*/ 0 h 73"/>
                <a:gd name="T4" fmla="*/ 0 w 114"/>
                <a:gd name="T5" fmla="*/ 0 h 73"/>
                <a:gd name="T6" fmla="*/ 0 w 114"/>
                <a:gd name="T7" fmla="*/ 0 h 73"/>
                <a:gd name="T8" fmla="*/ 0 w 114"/>
                <a:gd name="T9" fmla="*/ 0 h 73"/>
                <a:gd name="T10" fmla="*/ 0 w 114"/>
                <a:gd name="T11" fmla="*/ 0 h 73"/>
                <a:gd name="T12" fmla="*/ 0 w 114"/>
                <a:gd name="T13" fmla="*/ 0 h 73"/>
                <a:gd name="T14" fmla="*/ 0 w 114"/>
                <a:gd name="T15" fmla="*/ 0 h 73"/>
                <a:gd name="T16" fmla="*/ 0 w 114"/>
                <a:gd name="T17" fmla="*/ 0 h 73"/>
                <a:gd name="T18" fmla="*/ 0 w 114"/>
                <a:gd name="T19" fmla="*/ 0 h 73"/>
                <a:gd name="T20" fmla="*/ 0 w 114"/>
                <a:gd name="T21" fmla="*/ 0 h 73"/>
                <a:gd name="T22" fmla="*/ 0 w 114"/>
                <a:gd name="T23" fmla="*/ 0 h 73"/>
                <a:gd name="T24" fmla="*/ 0 w 114"/>
                <a:gd name="T25" fmla="*/ 0 h 73"/>
                <a:gd name="T26" fmla="*/ 0 w 114"/>
                <a:gd name="T27" fmla="*/ 0 h 73"/>
                <a:gd name="T28" fmla="*/ 0 w 114"/>
                <a:gd name="T29" fmla="*/ 0 h 73"/>
                <a:gd name="T30" fmla="*/ 0 w 114"/>
                <a:gd name="T31" fmla="*/ 0 h 73"/>
                <a:gd name="T32" fmla="*/ 0 w 114"/>
                <a:gd name="T33" fmla="*/ 0 h 73"/>
                <a:gd name="T34" fmla="*/ 0 w 114"/>
                <a:gd name="T35" fmla="*/ 0 h 73"/>
                <a:gd name="T36" fmla="*/ 0 w 114"/>
                <a:gd name="T37" fmla="*/ 0 h 73"/>
                <a:gd name="T38" fmla="*/ 0 w 114"/>
                <a:gd name="T39" fmla="*/ 0 h 73"/>
                <a:gd name="T40" fmla="*/ 0 w 114"/>
                <a:gd name="T41" fmla="*/ 0 h 73"/>
                <a:gd name="T42" fmla="*/ 0 w 114"/>
                <a:gd name="T43" fmla="*/ 0 h 73"/>
                <a:gd name="T44" fmla="*/ 0 w 114"/>
                <a:gd name="T45" fmla="*/ 0 h 73"/>
                <a:gd name="T46" fmla="*/ 0 w 114"/>
                <a:gd name="T47" fmla="*/ 0 h 73"/>
                <a:gd name="T48" fmla="*/ 0 w 114"/>
                <a:gd name="T49" fmla="*/ 0 h 73"/>
                <a:gd name="T50" fmla="*/ 0 w 114"/>
                <a:gd name="T51" fmla="*/ 0 h 73"/>
                <a:gd name="T52" fmla="*/ 0 w 114"/>
                <a:gd name="T53" fmla="*/ 0 h 73"/>
                <a:gd name="T54" fmla="*/ 0 w 114"/>
                <a:gd name="T55" fmla="*/ 0 h 73"/>
                <a:gd name="T56" fmla="*/ 0 w 114"/>
                <a:gd name="T57" fmla="*/ 0 h 73"/>
                <a:gd name="T58" fmla="*/ 0 w 114"/>
                <a:gd name="T59" fmla="*/ 0 h 73"/>
                <a:gd name="T60" fmla="*/ 0 w 114"/>
                <a:gd name="T61" fmla="*/ 0 h 73"/>
                <a:gd name="T62" fmla="*/ 0 w 114"/>
                <a:gd name="T63" fmla="*/ 0 h 73"/>
                <a:gd name="T64" fmla="*/ 0 w 114"/>
                <a:gd name="T65" fmla="*/ 0 h 73"/>
                <a:gd name="T66" fmla="*/ 0 w 114"/>
                <a:gd name="T67" fmla="*/ 0 h 7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14"/>
                <a:gd name="T103" fmla="*/ 0 h 73"/>
                <a:gd name="T104" fmla="*/ 114 w 114"/>
                <a:gd name="T105" fmla="*/ 73 h 7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14" h="73">
                  <a:moveTo>
                    <a:pt x="17" y="0"/>
                  </a:moveTo>
                  <a:lnTo>
                    <a:pt x="13" y="0"/>
                  </a:lnTo>
                  <a:lnTo>
                    <a:pt x="10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10"/>
                  </a:lnTo>
                  <a:lnTo>
                    <a:pt x="0" y="19"/>
                  </a:lnTo>
                  <a:lnTo>
                    <a:pt x="2" y="27"/>
                  </a:lnTo>
                  <a:lnTo>
                    <a:pt x="6" y="36"/>
                  </a:lnTo>
                  <a:lnTo>
                    <a:pt x="10" y="44"/>
                  </a:lnTo>
                  <a:lnTo>
                    <a:pt x="13" y="52"/>
                  </a:lnTo>
                  <a:lnTo>
                    <a:pt x="21" y="57"/>
                  </a:lnTo>
                  <a:lnTo>
                    <a:pt x="29" y="65"/>
                  </a:lnTo>
                  <a:lnTo>
                    <a:pt x="38" y="67"/>
                  </a:lnTo>
                  <a:lnTo>
                    <a:pt x="48" y="71"/>
                  </a:lnTo>
                  <a:lnTo>
                    <a:pt x="57" y="71"/>
                  </a:lnTo>
                  <a:lnTo>
                    <a:pt x="70" y="73"/>
                  </a:lnTo>
                  <a:lnTo>
                    <a:pt x="80" y="71"/>
                  </a:lnTo>
                  <a:lnTo>
                    <a:pt x="91" y="71"/>
                  </a:lnTo>
                  <a:lnTo>
                    <a:pt x="101" y="71"/>
                  </a:lnTo>
                  <a:lnTo>
                    <a:pt x="112" y="71"/>
                  </a:lnTo>
                  <a:lnTo>
                    <a:pt x="112" y="57"/>
                  </a:lnTo>
                  <a:lnTo>
                    <a:pt x="114" y="50"/>
                  </a:lnTo>
                  <a:lnTo>
                    <a:pt x="106" y="50"/>
                  </a:lnTo>
                  <a:lnTo>
                    <a:pt x="97" y="50"/>
                  </a:lnTo>
                  <a:lnTo>
                    <a:pt x="91" y="48"/>
                  </a:lnTo>
                  <a:lnTo>
                    <a:pt x="84" y="48"/>
                  </a:lnTo>
                  <a:lnTo>
                    <a:pt x="70" y="44"/>
                  </a:lnTo>
                  <a:lnTo>
                    <a:pt x="57" y="38"/>
                  </a:lnTo>
                  <a:lnTo>
                    <a:pt x="46" y="31"/>
                  </a:lnTo>
                  <a:lnTo>
                    <a:pt x="34" y="23"/>
                  </a:lnTo>
                  <a:lnTo>
                    <a:pt x="23" y="10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53" name="Freeform 51">
              <a:extLst>
                <a:ext uri="{FF2B5EF4-FFF2-40B4-BE49-F238E27FC236}">
                  <a16:creationId xmlns:a16="http://schemas.microsoft.com/office/drawing/2014/main" id="{BE661EFC-1F40-3479-5FD0-CE52173AA6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9" y="1287"/>
              <a:ext cx="67" cy="90"/>
            </a:xfrm>
            <a:custGeom>
              <a:avLst/>
              <a:gdLst>
                <a:gd name="T0" fmla="*/ 0 w 221"/>
                <a:gd name="T1" fmla="*/ 0 h 317"/>
                <a:gd name="T2" fmla="*/ 0 w 221"/>
                <a:gd name="T3" fmla="*/ 0 h 317"/>
                <a:gd name="T4" fmla="*/ 0 w 221"/>
                <a:gd name="T5" fmla="*/ 0 h 317"/>
                <a:gd name="T6" fmla="*/ 0 w 221"/>
                <a:gd name="T7" fmla="*/ 0 h 317"/>
                <a:gd name="T8" fmla="*/ 0 w 221"/>
                <a:gd name="T9" fmla="*/ 0 h 317"/>
                <a:gd name="T10" fmla="*/ 0 w 221"/>
                <a:gd name="T11" fmla="*/ 0 h 317"/>
                <a:gd name="T12" fmla="*/ 0 w 221"/>
                <a:gd name="T13" fmla="*/ 0 h 317"/>
                <a:gd name="T14" fmla="*/ 0 w 221"/>
                <a:gd name="T15" fmla="*/ 0 h 317"/>
                <a:gd name="T16" fmla="*/ 0 w 221"/>
                <a:gd name="T17" fmla="*/ 0 h 317"/>
                <a:gd name="T18" fmla="*/ 0 w 221"/>
                <a:gd name="T19" fmla="*/ 0 h 317"/>
                <a:gd name="T20" fmla="*/ 0 w 221"/>
                <a:gd name="T21" fmla="*/ 0 h 317"/>
                <a:gd name="T22" fmla="*/ 0 w 221"/>
                <a:gd name="T23" fmla="*/ 0 h 317"/>
                <a:gd name="T24" fmla="*/ 0 w 221"/>
                <a:gd name="T25" fmla="*/ 0 h 317"/>
                <a:gd name="T26" fmla="*/ 0 w 221"/>
                <a:gd name="T27" fmla="*/ 0 h 317"/>
                <a:gd name="T28" fmla="*/ 0 w 221"/>
                <a:gd name="T29" fmla="*/ 0 h 317"/>
                <a:gd name="T30" fmla="*/ 0 w 221"/>
                <a:gd name="T31" fmla="*/ 0 h 317"/>
                <a:gd name="T32" fmla="*/ 0 w 221"/>
                <a:gd name="T33" fmla="*/ 0 h 317"/>
                <a:gd name="T34" fmla="*/ 0 w 221"/>
                <a:gd name="T35" fmla="*/ 0 h 317"/>
                <a:gd name="T36" fmla="*/ 0 w 221"/>
                <a:gd name="T37" fmla="*/ 0 h 317"/>
                <a:gd name="T38" fmla="*/ 0 w 221"/>
                <a:gd name="T39" fmla="*/ 0 h 317"/>
                <a:gd name="T40" fmla="*/ 0 w 221"/>
                <a:gd name="T41" fmla="*/ 0 h 317"/>
                <a:gd name="T42" fmla="*/ 0 w 221"/>
                <a:gd name="T43" fmla="*/ 0 h 317"/>
                <a:gd name="T44" fmla="*/ 0 w 221"/>
                <a:gd name="T45" fmla="*/ 0 h 317"/>
                <a:gd name="T46" fmla="*/ 0 w 221"/>
                <a:gd name="T47" fmla="*/ 0 h 317"/>
                <a:gd name="T48" fmla="*/ 0 w 221"/>
                <a:gd name="T49" fmla="*/ 0 h 317"/>
                <a:gd name="T50" fmla="*/ 0 w 221"/>
                <a:gd name="T51" fmla="*/ 0 h 317"/>
                <a:gd name="T52" fmla="*/ 0 w 221"/>
                <a:gd name="T53" fmla="*/ 0 h 317"/>
                <a:gd name="T54" fmla="*/ 0 w 221"/>
                <a:gd name="T55" fmla="*/ 0 h 317"/>
                <a:gd name="T56" fmla="*/ 0 w 221"/>
                <a:gd name="T57" fmla="*/ 0 h 317"/>
                <a:gd name="T58" fmla="*/ 0 w 221"/>
                <a:gd name="T59" fmla="*/ 0 h 317"/>
                <a:gd name="T60" fmla="*/ 0 w 221"/>
                <a:gd name="T61" fmla="*/ 0 h 317"/>
                <a:gd name="T62" fmla="*/ 0 w 221"/>
                <a:gd name="T63" fmla="*/ 0 h 317"/>
                <a:gd name="T64" fmla="*/ 0 w 221"/>
                <a:gd name="T65" fmla="*/ 0 h 317"/>
                <a:gd name="T66" fmla="*/ 0 w 221"/>
                <a:gd name="T67" fmla="*/ 0 h 317"/>
                <a:gd name="T68" fmla="*/ 0 w 221"/>
                <a:gd name="T69" fmla="*/ 0 h 317"/>
                <a:gd name="T70" fmla="*/ 0 w 221"/>
                <a:gd name="T71" fmla="*/ 0 h 317"/>
                <a:gd name="T72" fmla="*/ 0 w 221"/>
                <a:gd name="T73" fmla="*/ 0 h 317"/>
                <a:gd name="T74" fmla="*/ 0 w 221"/>
                <a:gd name="T75" fmla="*/ 0 h 317"/>
                <a:gd name="T76" fmla="*/ 0 w 221"/>
                <a:gd name="T77" fmla="*/ 0 h 317"/>
                <a:gd name="T78" fmla="*/ 0 w 221"/>
                <a:gd name="T79" fmla="*/ 0 h 317"/>
                <a:gd name="T80" fmla="*/ 0 w 221"/>
                <a:gd name="T81" fmla="*/ 0 h 317"/>
                <a:gd name="T82" fmla="*/ 0 w 221"/>
                <a:gd name="T83" fmla="*/ 0 h 317"/>
                <a:gd name="T84" fmla="*/ 0 w 221"/>
                <a:gd name="T85" fmla="*/ 0 h 317"/>
                <a:gd name="T86" fmla="*/ 0 w 221"/>
                <a:gd name="T87" fmla="*/ 0 h 317"/>
                <a:gd name="T88" fmla="*/ 0 w 221"/>
                <a:gd name="T89" fmla="*/ 0 h 317"/>
                <a:gd name="T90" fmla="*/ 0 w 221"/>
                <a:gd name="T91" fmla="*/ 0 h 317"/>
                <a:gd name="T92" fmla="*/ 0 w 221"/>
                <a:gd name="T93" fmla="*/ 0 h 317"/>
                <a:gd name="T94" fmla="*/ 0 w 221"/>
                <a:gd name="T95" fmla="*/ 0 h 317"/>
                <a:gd name="T96" fmla="*/ 0 w 221"/>
                <a:gd name="T97" fmla="*/ 0 h 317"/>
                <a:gd name="T98" fmla="*/ 0 w 221"/>
                <a:gd name="T99" fmla="*/ 0 h 317"/>
                <a:gd name="T100" fmla="*/ 0 w 221"/>
                <a:gd name="T101" fmla="*/ 0 h 317"/>
                <a:gd name="T102" fmla="*/ 0 w 221"/>
                <a:gd name="T103" fmla="*/ 0 h 317"/>
                <a:gd name="T104" fmla="*/ 0 w 221"/>
                <a:gd name="T105" fmla="*/ 0 h 317"/>
                <a:gd name="T106" fmla="*/ 0 w 221"/>
                <a:gd name="T107" fmla="*/ 0 h 317"/>
                <a:gd name="T108" fmla="*/ 0 w 221"/>
                <a:gd name="T109" fmla="*/ 0 h 317"/>
                <a:gd name="T110" fmla="*/ 0 w 221"/>
                <a:gd name="T111" fmla="*/ 0 h 317"/>
                <a:gd name="T112" fmla="*/ 0 w 221"/>
                <a:gd name="T113" fmla="*/ 0 h 31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221"/>
                <a:gd name="T172" fmla="*/ 0 h 317"/>
                <a:gd name="T173" fmla="*/ 221 w 221"/>
                <a:gd name="T174" fmla="*/ 317 h 317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221" h="317">
                  <a:moveTo>
                    <a:pt x="221" y="0"/>
                  </a:moveTo>
                  <a:lnTo>
                    <a:pt x="219" y="0"/>
                  </a:lnTo>
                  <a:lnTo>
                    <a:pt x="211" y="0"/>
                  </a:lnTo>
                  <a:lnTo>
                    <a:pt x="206" y="0"/>
                  </a:lnTo>
                  <a:lnTo>
                    <a:pt x="200" y="0"/>
                  </a:lnTo>
                  <a:lnTo>
                    <a:pt x="198" y="13"/>
                  </a:lnTo>
                  <a:lnTo>
                    <a:pt x="196" y="28"/>
                  </a:lnTo>
                  <a:lnTo>
                    <a:pt x="192" y="46"/>
                  </a:lnTo>
                  <a:lnTo>
                    <a:pt x="189" y="63"/>
                  </a:lnTo>
                  <a:lnTo>
                    <a:pt x="181" y="76"/>
                  </a:lnTo>
                  <a:lnTo>
                    <a:pt x="173" y="93"/>
                  </a:lnTo>
                  <a:lnTo>
                    <a:pt x="164" y="108"/>
                  </a:lnTo>
                  <a:lnTo>
                    <a:pt x="156" y="124"/>
                  </a:lnTo>
                  <a:lnTo>
                    <a:pt x="145" y="135"/>
                  </a:lnTo>
                  <a:lnTo>
                    <a:pt x="134" y="146"/>
                  </a:lnTo>
                  <a:lnTo>
                    <a:pt x="120" y="154"/>
                  </a:lnTo>
                  <a:lnTo>
                    <a:pt x="107" y="162"/>
                  </a:lnTo>
                  <a:lnTo>
                    <a:pt x="90" y="165"/>
                  </a:lnTo>
                  <a:lnTo>
                    <a:pt x="76" y="165"/>
                  </a:lnTo>
                  <a:lnTo>
                    <a:pt x="59" y="163"/>
                  </a:lnTo>
                  <a:lnTo>
                    <a:pt x="44" y="160"/>
                  </a:lnTo>
                  <a:lnTo>
                    <a:pt x="37" y="152"/>
                  </a:lnTo>
                  <a:lnTo>
                    <a:pt x="27" y="146"/>
                  </a:lnTo>
                  <a:lnTo>
                    <a:pt x="18" y="139"/>
                  </a:lnTo>
                  <a:lnTo>
                    <a:pt x="12" y="137"/>
                  </a:lnTo>
                  <a:lnTo>
                    <a:pt x="10" y="144"/>
                  </a:lnTo>
                  <a:lnTo>
                    <a:pt x="10" y="154"/>
                  </a:lnTo>
                  <a:lnTo>
                    <a:pt x="12" y="160"/>
                  </a:lnTo>
                  <a:lnTo>
                    <a:pt x="16" y="167"/>
                  </a:lnTo>
                  <a:lnTo>
                    <a:pt x="19" y="171"/>
                  </a:lnTo>
                  <a:lnTo>
                    <a:pt x="27" y="175"/>
                  </a:lnTo>
                  <a:lnTo>
                    <a:pt x="35" y="179"/>
                  </a:lnTo>
                  <a:lnTo>
                    <a:pt x="42" y="182"/>
                  </a:lnTo>
                  <a:lnTo>
                    <a:pt x="48" y="184"/>
                  </a:lnTo>
                  <a:lnTo>
                    <a:pt x="57" y="184"/>
                  </a:lnTo>
                  <a:lnTo>
                    <a:pt x="65" y="186"/>
                  </a:lnTo>
                  <a:lnTo>
                    <a:pt x="75" y="188"/>
                  </a:lnTo>
                  <a:lnTo>
                    <a:pt x="82" y="188"/>
                  </a:lnTo>
                  <a:lnTo>
                    <a:pt x="90" y="188"/>
                  </a:lnTo>
                  <a:lnTo>
                    <a:pt x="99" y="188"/>
                  </a:lnTo>
                  <a:lnTo>
                    <a:pt x="107" y="188"/>
                  </a:lnTo>
                  <a:lnTo>
                    <a:pt x="113" y="186"/>
                  </a:lnTo>
                  <a:lnTo>
                    <a:pt x="120" y="184"/>
                  </a:lnTo>
                  <a:lnTo>
                    <a:pt x="124" y="184"/>
                  </a:lnTo>
                  <a:lnTo>
                    <a:pt x="130" y="182"/>
                  </a:lnTo>
                  <a:lnTo>
                    <a:pt x="137" y="177"/>
                  </a:lnTo>
                  <a:lnTo>
                    <a:pt x="151" y="169"/>
                  </a:lnTo>
                  <a:lnTo>
                    <a:pt x="145" y="179"/>
                  </a:lnTo>
                  <a:lnTo>
                    <a:pt x="141" y="188"/>
                  </a:lnTo>
                  <a:lnTo>
                    <a:pt x="137" y="200"/>
                  </a:lnTo>
                  <a:lnTo>
                    <a:pt x="135" y="211"/>
                  </a:lnTo>
                  <a:lnTo>
                    <a:pt x="132" y="222"/>
                  </a:lnTo>
                  <a:lnTo>
                    <a:pt x="128" y="234"/>
                  </a:lnTo>
                  <a:lnTo>
                    <a:pt x="126" y="245"/>
                  </a:lnTo>
                  <a:lnTo>
                    <a:pt x="122" y="255"/>
                  </a:lnTo>
                  <a:lnTo>
                    <a:pt x="116" y="264"/>
                  </a:lnTo>
                  <a:lnTo>
                    <a:pt x="111" y="272"/>
                  </a:lnTo>
                  <a:lnTo>
                    <a:pt x="103" y="278"/>
                  </a:lnTo>
                  <a:lnTo>
                    <a:pt x="96" y="285"/>
                  </a:lnTo>
                  <a:lnTo>
                    <a:pt x="86" y="289"/>
                  </a:lnTo>
                  <a:lnTo>
                    <a:pt x="75" y="293"/>
                  </a:lnTo>
                  <a:lnTo>
                    <a:pt x="61" y="293"/>
                  </a:lnTo>
                  <a:lnTo>
                    <a:pt x="48" y="295"/>
                  </a:lnTo>
                  <a:lnTo>
                    <a:pt x="38" y="291"/>
                  </a:lnTo>
                  <a:lnTo>
                    <a:pt x="33" y="291"/>
                  </a:lnTo>
                  <a:lnTo>
                    <a:pt x="29" y="287"/>
                  </a:lnTo>
                  <a:lnTo>
                    <a:pt x="25" y="283"/>
                  </a:lnTo>
                  <a:lnTo>
                    <a:pt x="19" y="279"/>
                  </a:lnTo>
                  <a:lnTo>
                    <a:pt x="16" y="278"/>
                  </a:lnTo>
                  <a:lnTo>
                    <a:pt x="8" y="278"/>
                  </a:lnTo>
                  <a:lnTo>
                    <a:pt x="0" y="281"/>
                  </a:lnTo>
                  <a:lnTo>
                    <a:pt x="0" y="287"/>
                  </a:lnTo>
                  <a:lnTo>
                    <a:pt x="0" y="295"/>
                  </a:lnTo>
                  <a:lnTo>
                    <a:pt x="4" y="300"/>
                  </a:lnTo>
                  <a:lnTo>
                    <a:pt x="8" y="306"/>
                  </a:lnTo>
                  <a:lnTo>
                    <a:pt x="18" y="312"/>
                  </a:lnTo>
                  <a:lnTo>
                    <a:pt x="29" y="316"/>
                  </a:lnTo>
                  <a:lnTo>
                    <a:pt x="42" y="316"/>
                  </a:lnTo>
                  <a:lnTo>
                    <a:pt x="57" y="317"/>
                  </a:lnTo>
                  <a:lnTo>
                    <a:pt x="71" y="316"/>
                  </a:lnTo>
                  <a:lnTo>
                    <a:pt x="86" y="316"/>
                  </a:lnTo>
                  <a:lnTo>
                    <a:pt x="97" y="310"/>
                  </a:lnTo>
                  <a:lnTo>
                    <a:pt x="111" y="300"/>
                  </a:lnTo>
                  <a:lnTo>
                    <a:pt x="122" y="291"/>
                  </a:lnTo>
                  <a:lnTo>
                    <a:pt x="132" y="281"/>
                  </a:lnTo>
                  <a:lnTo>
                    <a:pt x="141" y="268"/>
                  </a:lnTo>
                  <a:lnTo>
                    <a:pt x="151" y="255"/>
                  </a:lnTo>
                  <a:lnTo>
                    <a:pt x="156" y="240"/>
                  </a:lnTo>
                  <a:lnTo>
                    <a:pt x="164" y="226"/>
                  </a:lnTo>
                  <a:lnTo>
                    <a:pt x="168" y="211"/>
                  </a:lnTo>
                  <a:lnTo>
                    <a:pt x="172" y="196"/>
                  </a:lnTo>
                  <a:lnTo>
                    <a:pt x="173" y="182"/>
                  </a:lnTo>
                  <a:lnTo>
                    <a:pt x="179" y="171"/>
                  </a:lnTo>
                  <a:lnTo>
                    <a:pt x="179" y="156"/>
                  </a:lnTo>
                  <a:lnTo>
                    <a:pt x="183" y="146"/>
                  </a:lnTo>
                  <a:lnTo>
                    <a:pt x="183" y="137"/>
                  </a:lnTo>
                  <a:lnTo>
                    <a:pt x="185" y="129"/>
                  </a:lnTo>
                  <a:lnTo>
                    <a:pt x="189" y="122"/>
                  </a:lnTo>
                  <a:lnTo>
                    <a:pt x="192" y="114"/>
                  </a:lnTo>
                  <a:lnTo>
                    <a:pt x="196" y="105"/>
                  </a:lnTo>
                  <a:lnTo>
                    <a:pt x="202" y="97"/>
                  </a:lnTo>
                  <a:lnTo>
                    <a:pt x="204" y="89"/>
                  </a:lnTo>
                  <a:lnTo>
                    <a:pt x="208" y="80"/>
                  </a:lnTo>
                  <a:lnTo>
                    <a:pt x="211" y="72"/>
                  </a:lnTo>
                  <a:lnTo>
                    <a:pt x="215" y="67"/>
                  </a:lnTo>
                  <a:lnTo>
                    <a:pt x="215" y="57"/>
                  </a:lnTo>
                  <a:lnTo>
                    <a:pt x="217" y="49"/>
                  </a:lnTo>
                  <a:lnTo>
                    <a:pt x="219" y="42"/>
                  </a:lnTo>
                  <a:lnTo>
                    <a:pt x="221" y="34"/>
                  </a:lnTo>
                  <a:lnTo>
                    <a:pt x="221" y="25"/>
                  </a:lnTo>
                  <a:lnTo>
                    <a:pt x="221" y="15"/>
                  </a:lnTo>
                  <a:lnTo>
                    <a:pt x="221" y="8"/>
                  </a:lnTo>
                  <a:lnTo>
                    <a:pt x="22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54" name="Freeform 52">
              <a:extLst>
                <a:ext uri="{FF2B5EF4-FFF2-40B4-BE49-F238E27FC236}">
                  <a16:creationId xmlns:a16="http://schemas.microsoft.com/office/drawing/2014/main" id="{2C6E533C-7F27-1E69-564C-8C8BC6BD70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0" y="1366"/>
              <a:ext cx="71" cy="45"/>
            </a:xfrm>
            <a:custGeom>
              <a:avLst/>
              <a:gdLst>
                <a:gd name="T0" fmla="*/ 0 w 230"/>
                <a:gd name="T1" fmla="*/ 0 h 160"/>
                <a:gd name="T2" fmla="*/ 0 w 230"/>
                <a:gd name="T3" fmla="*/ 0 h 160"/>
                <a:gd name="T4" fmla="*/ 0 w 230"/>
                <a:gd name="T5" fmla="*/ 0 h 160"/>
                <a:gd name="T6" fmla="*/ 0 w 230"/>
                <a:gd name="T7" fmla="*/ 0 h 160"/>
                <a:gd name="T8" fmla="*/ 0 w 230"/>
                <a:gd name="T9" fmla="*/ 0 h 160"/>
                <a:gd name="T10" fmla="*/ 0 w 230"/>
                <a:gd name="T11" fmla="*/ 0 h 160"/>
                <a:gd name="T12" fmla="*/ 0 w 230"/>
                <a:gd name="T13" fmla="*/ 0 h 160"/>
                <a:gd name="T14" fmla="*/ 0 w 230"/>
                <a:gd name="T15" fmla="*/ 0 h 160"/>
                <a:gd name="T16" fmla="*/ 0 w 230"/>
                <a:gd name="T17" fmla="*/ 0 h 160"/>
                <a:gd name="T18" fmla="*/ 0 w 230"/>
                <a:gd name="T19" fmla="*/ 0 h 160"/>
                <a:gd name="T20" fmla="*/ 0 w 230"/>
                <a:gd name="T21" fmla="*/ 0 h 160"/>
                <a:gd name="T22" fmla="*/ 0 w 230"/>
                <a:gd name="T23" fmla="*/ 0 h 160"/>
                <a:gd name="T24" fmla="*/ 0 w 230"/>
                <a:gd name="T25" fmla="*/ 0 h 160"/>
                <a:gd name="T26" fmla="*/ 0 w 230"/>
                <a:gd name="T27" fmla="*/ 0 h 160"/>
                <a:gd name="T28" fmla="*/ 0 w 230"/>
                <a:gd name="T29" fmla="*/ 0 h 160"/>
                <a:gd name="T30" fmla="*/ 0 w 230"/>
                <a:gd name="T31" fmla="*/ 0 h 160"/>
                <a:gd name="T32" fmla="*/ 0 w 230"/>
                <a:gd name="T33" fmla="*/ 0 h 160"/>
                <a:gd name="T34" fmla="*/ 0 w 230"/>
                <a:gd name="T35" fmla="*/ 0 h 160"/>
                <a:gd name="T36" fmla="*/ 0 w 230"/>
                <a:gd name="T37" fmla="*/ 0 h 160"/>
                <a:gd name="T38" fmla="*/ 0 w 230"/>
                <a:gd name="T39" fmla="*/ 0 h 160"/>
                <a:gd name="T40" fmla="*/ 0 w 230"/>
                <a:gd name="T41" fmla="*/ 0 h 160"/>
                <a:gd name="T42" fmla="*/ 0 w 230"/>
                <a:gd name="T43" fmla="*/ 0 h 160"/>
                <a:gd name="T44" fmla="*/ 0 w 230"/>
                <a:gd name="T45" fmla="*/ 0 h 160"/>
                <a:gd name="T46" fmla="*/ 0 w 230"/>
                <a:gd name="T47" fmla="*/ 0 h 160"/>
                <a:gd name="T48" fmla="*/ 0 w 230"/>
                <a:gd name="T49" fmla="*/ 0 h 160"/>
                <a:gd name="T50" fmla="*/ 0 w 230"/>
                <a:gd name="T51" fmla="*/ 0 h 160"/>
                <a:gd name="T52" fmla="*/ 0 w 230"/>
                <a:gd name="T53" fmla="*/ 0 h 160"/>
                <a:gd name="T54" fmla="*/ 0 w 230"/>
                <a:gd name="T55" fmla="*/ 0 h 160"/>
                <a:gd name="T56" fmla="*/ 0 w 230"/>
                <a:gd name="T57" fmla="*/ 0 h 160"/>
                <a:gd name="T58" fmla="*/ 0 w 230"/>
                <a:gd name="T59" fmla="*/ 0 h 160"/>
                <a:gd name="T60" fmla="*/ 0 w 230"/>
                <a:gd name="T61" fmla="*/ 0 h 160"/>
                <a:gd name="T62" fmla="*/ 0 w 230"/>
                <a:gd name="T63" fmla="*/ 0 h 160"/>
                <a:gd name="T64" fmla="*/ 0 w 230"/>
                <a:gd name="T65" fmla="*/ 0 h 160"/>
                <a:gd name="T66" fmla="*/ 0 w 230"/>
                <a:gd name="T67" fmla="*/ 0 h 160"/>
                <a:gd name="T68" fmla="*/ 0 w 230"/>
                <a:gd name="T69" fmla="*/ 0 h 160"/>
                <a:gd name="T70" fmla="*/ 0 w 230"/>
                <a:gd name="T71" fmla="*/ 0 h 160"/>
                <a:gd name="T72" fmla="*/ 0 w 230"/>
                <a:gd name="T73" fmla="*/ 0 h 160"/>
                <a:gd name="T74" fmla="*/ 0 w 230"/>
                <a:gd name="T75" fmla="*/ 0 h 160"/>
                <a:gd name="T76" fmla="*/ 0 w 230"/>
                <a:gd name="T77" fmla="*/ 0 h 160"/>
                <a:gd name="T78" fmla="*/ 0 w 230"/>
                <a:gd name="T79" fmla="*/ 0 h 160"/>
                <a:gd name="T80" fmla="*/ 0 w 230"/>
                <a:gd name="T81" fmla="*/ 0 h 160"/>
                <a:gd name="T82" fmla="*/ 0 w 230"/>
                <a:gd name="T83" fmla="*/ 0 h 160"/>
                <a:gd name="T84" fmla="*/ 0 w 230"/>
                <a:gd name="T85" fmla="*/ 0 h 160"/>
                <a:gd name="T86" fmla="*/ 0 w 230"/>
                <a:gd name="T87" fmla="*/ 0 h 160"/>
                <a:gd name="T88" fmla="*/ 0 w 230"/>
                <a:gd name="T89" fmla="*/ 0 h 160"/>
                <a:gd name="T90" fmla="*/ 0 w 230"/>
                <a:gd name="T91" fmla="*/ 0 h 160"/>
                <a:gd name="T92" fmla="*/ 0 w 230"/>
                <a:gd name="T93" fmla="*/ 0 h 160"/>
                <a:gd name="T94" fmla="*/ 0 w 230"/>
                <a:gd name="T95" fmla="*/ 0 h 160"/>
                <a:gd name="T96" fmla="*/ 0 w 230"/>
                <a:gd name="T97" fmla="*/ 0 h 160"/>
                <a:gd name="T98" fmla="*/ 0 w 230"/>
                <a:gd name="T99" fmla="*/ 0 h 160"/>
                <a:gd name="T100" fmla="*/ 0 w 230"/>
                <a:gd name="T101" fmla="*/ 0 h 160"/>
                <a:gd name="T102" fmla="*/ 0 w 230"/>
                <a:gd name="T103" fmla="*/ 0 h 160"/>
                <a:gd name="T104" fmla="*/ 0 w 230"/>
                <a:gd name="T105" fmla="*/ 0 h 160"/>
                <a:gd name="T106" fmla="*/ 0 w 230"/>
                <a:gd name="T107" fmla="*/ 0 h 160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230"/>
                <a:gd name="T163" fmla="*/ 0 h 160"/>
                <a:gd name="T164" fmla="*/ 230 w 230"/>
                <a:gd name="T165" fmla="*/ 160 h 160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230" h="160">
                  <a:moveTo>
                    <a:pt x="230" y="0"/>
                  </a:moveTo>
                  <a:lnTo>
                    <a:pt x="222" y="0"/>
                  </a:lnTo>
                  <a:lnTo>
                    <a:pt x="215" y="2"/>
                  </a:lnTo>
                  <a:lnTo>
                    <a:pt x="207" y="4"/>
                  </a:lnTo>
                  <a:lnTo>
                    <a:pt x="201" y="8"/>
                  </a:lnTo>
                  <a:lnTo>
                    <a:pt x="190" y="16"/>
                  </a:lnTo>
                  <a:lnTo>
                    <a:pt x="179" y="23"/>
                  </a:lnTo>
                  <a:lnTo>
                    <a:pt x="167" y="31"/>
                  </a:lnTo>
                  <a:lnTo>
                    <a:pt x="156" y="40"/>
                  </a:lnTo>
                  <a:lnTo>
                    <a:pt x="144" y="48"/>
                  </a:lnTo>
                  <a:lnTo>
                    <a:pt x="133" y="57"/>
                  </a:lnTo>
                  <a:lnTo>
                    <a:pt x="125" y="63"/>
                  </a:lnTo>
                  <a:lnTo>
                    <a:pt x="116" y="71"/>
                  </a:lnTo>
                  <a:lnTo>
                    <a:pt x="108" y="76"/>
                  </a:lnTo>
                  <a:lnTo>
                    <a:pt x="101" y="84"/>
                  </a:lnTo>
                  <a:lnTo>
                    <a:pt x="91" y="90"/>
                  </a:lnTo>
                  <a:lnTo>
                    <a:pt x="83" y="95"/>
                  </a:lnTo>
                  <a:lnTo>
                    <a:pt x="74" y="99"/>
                  </a:lnTo>
                  <a:lnTo>
                    <a:pt x="64" y="105"/>
                  </a:lnTo>
                  <a:lnTo>
                    <a:pt x="55" y="109"/>
                  </a:lnTo>
                  <a:lnTo>
                    <a:pt x="45" y="113"/>
                  </a:lnTo>
                  <a:lnTo>
                    <a:pt x="38" y="118"/>
                  </a:lnTo>
                  <a:lnTo>
                    <a:pt x="30" y="124"/>
                  </a:lnTo>
                  <a:lnTo>
                    <a:pt x="23" y="130"/>
                  </a:lnTo>
                  <a:lnTo>
                    <a:pt x="13" y="137"/>
                  </a:lnTo>
                  <a:lnTo>
                    <a:pt x="6" y="145"/>
                  </a:lnTo>
                  <a:lnTo>
                    <a:pt x="0" y="152"/>
                  </a:lnTo>
                  <a:lnTo>
                    <a:pt x="9" y="156"/>
                  </a:lnTo>
                  <a:lnTo>
                    <a:pt x="19" y="160"/>
                  </a:lnTo>
                  <a:lnTo>
                    <a:pt x="26" y="154"/>
                  </a:lnTo>
                  <a:lnTo>
                    <a:pt x="36" y="149"/>
                  </a:lnTo>
                  <a:lnTo>
                    <a:pt x="45" y="145"/>
                  </a:lnTo>
                  <a:lnTo>
                    <a:pt x="55" y="141"/>
                  </a:lnTo>
                  <a:lnTo>
                    <a:pt x="66" y="137"/>
                  </a:lnTo>
                  <a:lnTo>
                    <a:pt x="78" y="135"/>
                  </a:lnTo>
                  <a:lnTo>
                    <a:pt x="89" y="132"/>
                  </a:lnTo>
                  <a:lnTo>
                    <a:pt x="102" y="130"/>
                  </a:lnTo>
                  <a:lnTo>
                    <a:pt x="112" y="126"/>
                  </a:lnTo>
                  <a:lnTo>
                    <a:pt x="123" y="122"/>
                  </a:lnTo>
                  <a:lnTo>
                    <a:pt x="135" y="118"/>
                  </a:lnTo>
                  <a:lnTo>
                    <a:pt x="144" y="113"/>
                  </a:lnTo>
                  <a:lnTo>
                    <a:pt x="154" y="107"/>
                  </a:lnTo>
                  <a:lnTo>
                    <a:pt x="163" y="101"/>
                  </a:lnTo>
                  <a:lnTo>
                    <a:pt x="173" y="95"/>
                  </a:lnTo>
                  <a:lnTo>
                    <a:pt x="182" y="88"/>
                  </a:lnTo>
                  <a:lnTo>
                    <a:pt x="190" y="76"/>
                  </a:lnTo>
                  <a:lnTo>
                    <a:pt x="199" y="67"/>
                  </a:lnTo>
                  <a:lnTo>
                    <a:pt x="207" y="57"/>
                  </a:lnTo>
                  <a:lnTo>
                    <a:pt x="215" y="48"/>
                  </a:lnTo>
                  <a:lnTo>
                    <a:pt x="220" y="36"/>
                  </a:lnTo>
                  <a:lnTo>
                    <a:pt x="226" y="25"/>
                  </a:lnTo>
                  <a:lnTo>
                    <a:pt x="228" y="12"/>
                  </a:lnTo>
                  <a:lnTo>
                    <a:pt x="23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55" name="Freeform 53">
              <a:extLst>
                <a:ext uri="{FF2B5EF4-FFF2-40B4-BE49-F238E27FC236}">
                  <a16:creationId xmlns:a16="http://schemas.microsoft.com/office/drawing/2014/main" id="{A02C0E4F-FFFC-8F0F-B6A4-C18C1F9FA1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00" y="894"/>
              <a:ext cx="95" cy="55"/>
            </a:xfrm>
            <a:custGeom>
              <a:avLst/>
              <a:gdLst>
                <a:gd name="T0" fmla="*/ 0 w 312"/>
                <a:gd name="T1" fmla="*/ 0 h 196"/>
                <a:gd name="T2" fmla="*/ 0 w 312"/>
                <a:gd name="T3" fmla="*/ 0 h 196"/>
                <a:gd name="T4" fmla="*/ 0 w 312"/>
                <a:gd name="T5" fmla="*/ 0 h 196"/>
                <a:gd name="T6" fmla="*/ 0 w 312"/>
                <a:gd name="T7" fmla="*/ 0 h 196"/>
                <a:gd name="T8" fmla="*/ 0 w 312"/>
                <a:gd name="T9" fmla="*/ 0 h 196"/>
                <a:gd name="T10" fmla="*/ 0 w 312"/>
                <a:gd name="T11" fmla="*/ 0 h 196"/>
                <a:gd name="T12" fmla="*/ 0 w 312"/>
                <a:gd name="T13" fmla="*/ 0 h 196"/>
                <a:gd name="T14" fmla="*/ 0 w 312"/>
                <a:gd name="T15" fmla="*/ 0 h 196"/>
                <a:gd name="T16" fmla="*/ 0 w 312"/>
                <a:gd name="T17" fmla="*/ 0 h 196"/>
                <a:gd name="T18" fmla="*/ 0 w 312"/>
                <a:gd name="T19" fmla="*/ 0 h 196"/>
                <a:gd name="T20" fmla="*/ 0 w 312"/>
                <a:gd name="T21" fmla="*/ 0 h 196"/>
                <a:gd name="T22" fmla="*/ 0 w 312"/>
                <a:gd name="T23" fmla="*/ 0 h 196"/>
                <a:gd name="T24" fmla="*/ 0 w 312"/>
                <a:gd name="T25" fmla="*/ 0 h 196"/>
                <a:gd name="T26" fmla="*/ 0 w 312"/>
                <a:gd name="T27" fmla="*/ 0 h 196"/>
                <a:gd name="T28" fmla="*/ 0 w 312"/>
                <a:gd name="T29" fmla="*/ 0 h 196"/>
                <a:gd name="T30" fmla="*/ 0 w 312"/>
                <a:gd name="T31" fmla="*/ 0 h 196"/>
                <a:gd name="T32" fmla="*/ 0 w 312"/>
                <a:gd name="T33" fmla="*/ 0 h 196"/>
                <a:gd name="T34" fmla="*/ 0 w 312"/>
                <a:gd name="T35" fmla="*/ 0 h 196"/>
                <a:gd name="T36" fmla="*/ 0 w 312"/>
                <a:gd name="T37" fmla="*/ 0 h 196"/>
                <a:gd name="T38" fmla="*/ 0 w 312"/>
                <a:gd name="T39" fmla="*/ 0 h 196"/>
                <a:gd name="T40" fmla="*/ 0 w 312"/>
                <a:gd name="T41" fmla="*/ 0 h 196"/>
                <a:gd name="T42" fmla="*/ 0 w 312"/>
                <a:gd name="T43" fmla="*/ 0 h 196"/>
                <a:gd name="T44" fmla="*/ 0 w 312"/>
                <a:gd name="T45" fmla="*/ 0 h 196"/>
                <a:gd name="T46" fmla="*/ 0 w 312"/>
                <a:gd name="T47" fmla="*/ 0 h 196"/>
                <a:gd name="T48" fmla="*/ 0 w 312"/>
                <a:gd name="T49" fmla="*/ 0 h 196"/>
                <a:gd name="T50" fmla="*/ 0 w 312"/>
                <a:gd name="T51" fmla="*/ 0 h 196"/>
                <a:gd name="T52" fmla="*/ 0 w 312"/>
                <a:gd name="T53" fmla="*/ 0 h 196"/>
                <a:gd name="T54" fmla="*/ 0 w 312"/>
                <a:gd name="T55" fmla="*/ 0 h 196"/>
                <a:gd name="T56" fmla="*/ 0 w 312"/>
                <a:gd name="T57" fmla="*/ 0 h 196"/>
                <a:gd name="T58" fmla="*/ 0 w 312"/>
                <a:gd name="T59" fmla="*/ 0 h 196"/>
                <a:gd name="T60" fmla="*/ 0 w 312"/>
                <a:gd name="T61" fmla="*/ 0 h 196"/>
                <a:gd name="T62" fmla="*/ 0 w 312"/>
                <a:gd name="T63" fmla="*/ 0 h 196"/>
                <a:gd name="T64" fmla="*/ 0 w 312"/>
                <a:gd name="T65" fmla="*/ 0 h 196"/>
                <a:gd name="T66" fmla="*/ 0 w 312"/>
                <a:gd name="T67" fmla="*/ 0 h 196"/>
                <a:gd name="T68" fmla="*/ 0 w 312"/>
                <a:gd name="T69" fmla="*/ 0 h 196"/>
                <a:gd name="T70" fmla="*/ 0 w 312"/>
                <a:gd name="T71" fmla="*/ 0 h 196"/>
                <a:gd name="T72" fmla="*/ 0 w 312"/>
                <a:gd name="T73" fmla="*/ 0 h 196"/>
                <a:gd name="T74" fmla="*/ 0 w 312"/>
                <a:gd name="T75" fmla="*/ 0 h 196"/>
                <a:gd name="T76" fmla="*/ 0 w 312"/>
                <a:gd name="T77" fmla="*/ 0 h 196"/>
                <a:gd name="T78" fmla="*/ 0 w 312"/>
                <a:gd name="T79" fmla="*/ 0 h 196"/>
                <a:gd name="T80" fmla="*/ 0 w 312"/>
                <a:gd name="T81" fmla="*/ 0 h 196"/>
                <a:gd name="T82" fmla="*/ 0 w 312"/>
                <a:gd name="T83" fmla="*/ 0 h 196"/>
                <a:gd name="T84" fmla="*/ 0 w 312"/>
                <a:gd name="T85" fmla="*/ 0 h 196"/>
                <a:gd name="T86" fmla="*/ 0 w 312"/>
                <a:gd name="T87" fmla="*/ 0 h 196"/>
                <a:gd name="T88" fmla="*/ 0 w 312"/>
                <a:gd name="T89" fmla="*/ 0 h 196"/>
                <a:gd name="T90" fmla="*/ 0 w 312"/>
                <a:gd name="T91" fmla="*/ 0 h 196"/>
                <a:gd name="T92" fmla="*/ 0 w 312"/>
                <a:gd name="T93" fmla="*/ 0 h 196"/>
                <a:gd name="T94" fmla="*/ 0 w 312"/>
                <a:gd name="T95" fmla="*/ 0 h 196"/>
                <a:gd name="T96" fmla="*/ 0 w 312"/>
                <a:gd name="T97" fmla="*/ 0 h 196"/>
                <a:gd name="T98" fmla="*/ 0 w 312"/>
                <a:gd name="T99" fmla="*/ 0 h 196"/>
                <a:gd name="T100" fmla="*/ 0 w 312"/>
                <a:gd name="T101" fmla="*/ 0 h 196"/>
                <a:gd name="T102" fmla="*/ 0 w 312"/>
                <a:gd name="T103" fmla="*/ 0 h 196"/>
                <a:gd name="T104" fmla="*/ 0 w 312"/>
                <a:gd name="T105" fmla="*/ 0 h 196"/>
                <a:gd name="T106" fmla="*/ 0 w 312"/>
                <a:gd name="T107" fmla="*/ 0 h 196"/>
                <a:gd name="T108" fmla="*/ 0 w 312"/>
                <a:gd name="T109" fmla="*/ 0 h 196"/>
                <a:gd name="T110" fmla="*/ 0 w 312"/>
                <a:gd name="T111" fmla="*/ 0 h 196"/>
                <a:gd name="T112" fmla="*/ 0 w 312"/>
                <a:gd name="T113" fmla="*/ 0 h 196"/>
                <a:gd name="T114" fmla="*/ 0 w 312"/>
                <a:gd name="T115" fmla="*/ 0 h 19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312"/>
                <a:gd name="T175" fmla="*/ 0 h 196"/>
                <a:gd name="T176" fmla="*/ 312 w 312"/>
                <a:gd name="T177" fmla="*/ 196 h 19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312" h="196">
                  <a:moveTo>
                    <a:pt x="17" y="0"/>
                  </a:moveTo>
                  <a:lnTo>
                    <a:pt x="15" y="0"/>
                  </a:lnTo>
                  <a:lnTo>
                    <a:pt x="12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2" y="16"/>
                  </a:lnTo>
                  <a:lnTo>
                    <a:pt x="2" y="21"/>
                  </a:lnTo>
                  <a:lnTo>
                    <a:pt x="8" y="29"/>
                  </a:lnTo>
                  <a:lnTo>
                    <a:pt x="10" y="37"/>
                  </a:lnTo>
                  <a:lnTo>
                    <a:pt x="13" y="44"/>
                  </a:lnTo>
                  <a:lnTo>
                    <a:pt x="17" y="52"/>
                  </a:lnTo>
                  <a:lnTo>
                    <a:pt x="21" y="61"/>
                  </a:lnTo>
                  <a:lnTo>
                    <a:pt x="25" y="67"/>
                  </a:lnTo>
                  <a:lnTo>
                    <a:pt x="29" y="76"/>
                  </a:lnTo>
                  <a:lnTo>
                    <a:pt x="31" y="84"/>
                  </a:lnTo>
                  <a:lnTo>
                    <a:pt x="34" y="92"/>
                  </a:lnTo>
                  <a:lnTo>
                    <a:pt x="34" y="99"/>
                  </a:lnTo>
                  <a:lnTo>
                    <a:pt x="36" y="109"/>
                  </a:lnTo>
                  <a:lnTo>
                    <a:pt x="36" y="116"/>
                  </a:lnTo>
                  <a:lnTo>
                    <a:pt x="36" y="128"/>
                  </a:lnTo>
                  <a:lnTo>
                    <a:pt x="34" y="134"/>
                  </a:lnTo>
                  <a:lnTo>
                    <a:pt x="34" y="141"/>
                  </a:lnTo>
                  <a:lnTo>
                    <a:pt x="36" y="151"/>
                  </a:lnTo>
                  <a:lnTo>
                    <a:pt x="40" y="158"/>
                  </a:lnTo>
                  <a:lnTo>
                    <a:pt x="50" y="172"/>
                  </a:lnTo>
                  <a:lnTo>
                    <a:pt x="63" y="183"/>
                  </a:lnTo>
                  <a:lnTo>
                    <a:pt x="70" y="187"/>
                  </a:lnTo>
                  <a:lnTo>
                    <a:pt x="78" y="191"/>
                  </a:lnTo>
                  <a:lnTo>
                    <a:pt x="88" y="192"/>
                  </a:lnTo>
                  <a:lnTo>
                    <a:pt x="95" y="196"/>
                  </a:lnTo>
                  <a:lnTo>
                    <a:pt x="105" y="196"/>
                  </a:lnTo>
                  <a:lnTo>
                    <a:pt x="116" y="196"/>
                  </a:lnTo>
                  <a:lnTo>
                    <a:pt x="126" y="194"/>
                  </a:lnTo>
                  <a:lnTo>
                    <a:pt x="137" y="194"/>
                  </a:lnTo>
                  <a:lnTo>
                    <a:pt x="139" y="192"/>
                  </a:lnTo>
                  <a:lnTo>
                    <a:pt x="146" y="192"/>
                  </a:lnTo>
                  <a:lnTo>
                    <a:pt x="154" y="192"/>
                  </a:lnTo>
                  <a:lnTo>
                    <a:pt x="160" y="192"/>
                  </a:lnTo>
                  <a:lnTo>
                    <a:pt x="156" y="185"/>
                  </a:lnTo>
                  <a:lnTo>
                    <a:pt x="152" y="179"/>
                  </a:lnTo>
                  <a:lnTo>
                    <a:pt x="141" y="179"/>
                  </a:lnTo>
                  <a:lnTo>
                    <a:pt x="131" y="179"/>
                  </a:lnTo>
                  <a:lnTo>
                    <a:pt x="124" y="177"/>
                  </a:lnTo>
                  <a:lnTo>
                    <a:pt x="116" y="175"/>
                  </a:lnTo>
                  <a:lnTo>
                    <a:pt x="108" y="172"/>
                  </a:lnTo>
                  <a:lnTo>
                    <a:pt x="101" y="168"/>
                  </a:lnTo>
                  <a:lnTo>
                    <a:pt x="95" y="162"/>
                  </a:lnTo>
                  <a:lnTo>
                    <a:pt x="91" y="158"/>
                  </a:lnTo>
                  <a:lnTo>
                    <a:pt x="86" y="151"/>
                  </a:lnTo>
                  <a:lnTo>
                    <a:pt x="82" y="145"/>
                  </a:lnTo>
                  <a:lnTo>
                    <a:pt x="78" y="137"/>
                  </a:lnTo>
                  <a:lnTo>
                    <a:pt x="76" y="130"/>
                  </a:lnTo>
                  <a:lnTo>
                    <a:pt x="72" y="122"/>
                  </a:lnTo>
                  <a:lnTo>
                    <a:pt x="72" y="113"/>
                  </a:lnTo>
                  <a:lnTo>
                    <a:pt x="72" y="105"/>
                  </a:lnTo>
                  <a:lnTo>
                    <a:pt x="74" y="97"/>
                  </a:lnTo>
                  <a:lnTo>
                    <a:pt x="72" y="88"/>
                  </a:lnTo>
                  <a:lnTo>
                    <a:pt x="72" y="80"/>
                  </a:lnTo>
                  <a:lnTo>
                    <a:pt x="69" y="73"/>
                  </a:lnTo>
                  <a:lnTo>
                    <a:pt x="67" y="67"/>
                  </a:lnTo>
                  <a:lnTo>
                    <a:pt x="59" y="52"/>
                  </a:lnTo>
                  <a:lnTo>
                    <a:pt x="53" y="38"/>
                  </a:lnTo>
                  <a:lnTo>
                    <a:pt x="67" y="40"/>
                  </a:lnTo>
                  <a:lnTo>
                    <a:pt x="82" y="42"/>
                  </a:lnTo>
                  <a:lnTo>
                    <a:pt x="97" y="42"/>
                  </a:lnTo>
                  <a:lnTo>
                    <a:pt x="114" y="42"/>
                  </a:lnTo>
                  <a:lnTo>
                    <a:pt x="129" y="42"/>
                  </a:lnTo>
                  <a:lnTo>
                    <a:pt x="146" y="42"/>
                  </a:lnTo>
                  <a:lnTo>
                    <a:pt x="162" y="42"/>
                  </a:lnTo>
                  <a:lnTo>
                    <a:pt x="181" y="42"/>
                  </a:lnTo>
                  <a:lnTo>
                    <a:pt x="194" y="42"/>
                  </a:lnTo>
                  <a:lnTo>
                    <a:pt x="211" y="46"/>
                  </a:lnTo>
                  <a:lnTo>
                    <a:pt x="224" y="50"/>
                  </a:lnTo>
                  <a:lnTo>
                    <a:pt x="240" y="57"/>
                  </a:lnTo>
                  <a:lnTo>
                    <a:pt x="251" y="63"/>
                  </a:lnTo>
                  <a:lnTo>
                    <a:pt x="264" y="73"/>
                  </a:lnTo>
                  <a:lnTo>
                    <a:pt x="274" y="86"/>
                  </a:lnTo>
                  <a:lnTo>
                    <a:pt x="283" y="101"/>
                  </a:lnTo>
                  <a:lnTo>
                    <a:pt x="289" y="105"/>
                  </a:lnTo>
                  <a:lnTo>
                    <a:pt x="297" y="113"/>
                  </a:lnTo>
                  <a:lnTo>
                    <a:pt x="306" y="118"/>
                  </a:lnTo>
                  <a:lnTo>
                    <a:pt x="312" y="122"/>
                  </a:lnTo>
                  <a:lnTo>
                    <a:pt x="310" y="109"/>
                  </a:lnTo>
                  <a:lnTo>
                    <a:pt x="310" y="99"/>
                  </a:lnTo>
                  <a:lnTo>
                    <a:pt x="306" y="90"/>
                  </a:lnTo>
                  <a:lnTo>
                    <a:pt x="306" y="82"/>
                  </a:lnTo>
                  <a:lnTo>
                    <a:pt x="300" y="75"/>
                  </a:lnTo>
                  <a:lnTo>
                    <a:pt x="297" y="67"/>
                  </a:lnTo>
                  <a:lnTo>
                    <a:pt x="289" y="59"/>
                  </a:lnTo>
                  <a:lnTo>
                    <a:pt x="283" y="54"/>
                  </a:lnTo>
                  <a:lnTo>
                    <a:pt x="276" y="48"/>
                  </a:lnTo>
                  <a:lnTo>
                    <a:pt x="268" y="42"/>
                  </a:lnTo>
                  <a:lnTo>
                    <a:pt x="259" y="38"/>
                  </a:lnTo>
                  <a:lnTo>
                    <a:pt x="251" y="35"/>
                  </a:lnTo>
                  <a:lnTo>
                    <a:pt x="242" y="31"/>
                  </a:lnTo>
                  <a:lnTo>
                    <a:pt x="234" y="29"/>
                  </a:lnTo>
                  <a:lnTo>
                    <a:pt x="224" y="29"/>
                  </a:lnTo>
                  <a:lnTo>
                    <a:pt x="217" y="29"/>
                  </a:lnTo>
                  <a:lnTo>
                    <a:pt x="203" y="25"/>
                  </a:lnTo>
                  <a:lnTo>
                    <a:pt x="190" y="25"/>
                  </a:lnTo>
                  <a:lnTo>
                    <a:pt x="177" y="23"/>
                  </a:lnTo>
                  <a:lnTo>
                    <a:pt x="165" y="23"/>
                  </a:lnTo>
                  <a:lnTo>
                    <a:pt x="152" y="23"/>
                  </a:lnTo>
                  <a:lnTo>
                    <a:pt x="137" y="23"/>
                  </a:lnTo>
                  <a:lnTo>
                    <a:pt x="126" y="23"/>
                  </a:lnTo>
                  <a:lnTo>
                    <a:pt x="114" y="23"/>
                  </a:lnTo>
                  <a:lnTo>
                    <a:pt x="101" y="21"/>
                  </a:lnTo>
                  <a:lnTo>
                    <a:pt x="88" y="21"/>
                  </a:lnTo>
                  <a:lnTo>
                    <a:pt x="74" y="19"/>
                  </a:lnTo>
                  <a:lnTo>
                    <a:pt x="63" y="18"/>
                  </a:lnTo>
                  <a:lnTo>
                    <a:pt x="50" y="14"/>
                  </a:lnTo>
                  <a:lnTo>
                    <a:pt x="38" y="10"/>
                  </a:lnTo>
                  <a:lnTo>
                    <a:pt x="27" y="6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56" name="Freeform 54">
              <a:extLst>
                <a:ext uri="{FF2B5EF4-FFF2-40B4-BE49-F238E27FC236}">
                  <a16:creationId xmlns:a16="http://schemas.microsoft.com/office/drawing/2014/main" id="{ECA6988A-5228-27F8-DC00-5856685DAF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4" y="921"/>
              <a:ext cx="29" cy="24"/>
            </a:xfrm>
            <a:custGeom>
              <a:avLst/>
              <a:gdLst>
                <a:gd name="T0" fmla="*/ 0 w 93"/>
                <a:gd name="T1" fmla="*/ 0 h 83"/>
                <a:gd name="T2" fmla="*/ 0 w 93"/>
                <a:gd name="T3" fmla="*/ 0 h 83"/>
                <a:gd name="T4" fmla="*/ 0 w 93"/>
                <a:gd name="T5" fmla="*/ 0 h 83"/>
                <a:gd name="T6" fmla="*/ 0 w 93"/>
                <a:gd name="T7" fmla="*/ 0 h 83"/>
                <a:gd name="T8" fmla="*/ 0 w 93"/>
                <a:gd name="T9" fmla="*/ 0 h 83"/>
                <a:gd name="T10" fmla="*/ 0 w 93"/>
                <a:gd name="T11" fmla="*/ 0 h 83"/>
                <a:gd name="T12" fmla="*/ 0 w 93"/>
                <a:gd name="T13" fmla="*/ 0 h 83"/>
                <a:gd name="T14" fmla="*/ 0 w 93"/>
                <a:gd name="T15" fmla="*/ 0 h 83"/>
                <a:gd name="T16" fmla="*/ 0 w 93"/>
                <a:gd name="T17" fmla="*/ 0 h 83"/>
                <a:gd name="T18" fmla="*/ 0 w 93"/>
                <a:gd name="T19" fmla="*/ 0 h 83"/>
                <a:gd name="T20" fmla="*/ 0 w 93"/>
                <a:gd name="T21" fmla="*/ 0 h 83"/>
                <a:gd name="T22" fmla="*/ 0 w 93"/>
                <a:gd name="T23" fmla="*/ 0 h 83"/>
                <a:gd name="T24" fmla="*/ 0 w 93"/>
                <a:gd name="T25" fmla="*/ 0 h 83"/>
                <a:gd name="T26" fmla="*/ 0 w 93"/>
                <a:gd name="T27" fmla="*/ 0 h 83"/>
                <a:gd name="T28" fmla="*/ 0 w 93"/>
                <a:gd name="T29" fmla="*/ 0 h 83"/>
                <a:gd name="T30" fmla="*/ 0 w 93"/>
                <a:gd name="T31" fmla="*/ 0 h 83"/>
                <a:gd name="T32" fmla="*/ 0 w 93"/>
                <a:gd name="T33" fmla="*/ 0 h 83"/>
                <a:gd name="T34" fmla="*/ 0 w 93"/>
                <a:gd name="T35" fmla="*/ 0 h 83"/>
                <a:gd name="T36" fmla="*/ 0 w 93"/>
                <a:gd name="T37" fmla="*/ 0 h 83"/>
                <a:gd name="T38" fmla="*/ 0 w 93"/>
                <a:gd name="T39" fmla="*/ 0 h 83"/>
                <a:gd name="T40" fmla="*/ 0 w 93"/>
                <a:gd name="T41" fmla="*/ 0 h 83"/>
                <a:gd name="T42" fmla="*/ 0 w 93"/>
                <a:gd name="T43" fmla="*/ 0 h 83"/>
                <a:gd name="T44" fmla="*/ 0 w 93"/>
                <a:gd name="T45" fmla="*/ 0 h 83"/>
                <a:gd name="T46" fmla="*/ 0 w 93"/>
                <a:gd name="T47" fmla="*/ 0 h 83"/>
                <a:gd name="T48" fmla="*/ 0 w 93"/>
                <a:gd name="T49" fmla="*/ 0 h 83"/>
                <a:gd name="T50" fmla="*/ 0 w 93"/>
                <a:gd name="T51" fmla="*/ 0 h 83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93"/>
                <a:gd name="T79" fmla="*/ 0 h 83"/>
                <a:gd name="T80" fmla="*/ 93 w 93"/>
                <a:gd name="T81" fmla="*/ 83 h 83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93" h="83">
                  <a:moveTo>
                    <a:pt x="19" y="0"/>
                  </a:moveTo>
                  <a:lnTo>
                    <a:pt x="15" y="0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0"/>
                  </a:lnTo>
                  <a:lnTo>
                    <a:pt x="4" y="15"/>
                  </a:lnTo>
                  <a:lnTo>
                    <a:pt x="12" y="28"/>
                  </a:lnTo>
                  <a:lnTo>
                    <a:pt x="21" y="41"/>
                  </a:lnTo>
                  <a:lnTo>
                    <a:pt x="34" y="55"/>
                  </a:lnTo>
                  <a:lnTo>
                    <a:pt x="40" y="60"/>
                  </a:lnTo>
                  <a:lnTo>
                    <a:pt x="48" y="66"/>
                  </a:lnTo>
                  <a:lnTo>
                    <a:pt x="55" y="70"/>
                  </a:lnTo>
                  <a:lnTo>
                    <a:pt x="63" y="74"/>
                  </a:lnTo>
                  <a:lnTo>
                    <a:pt x="70" y="76"/>
                  </a:lnTo>
                  <a:lnTo>
                    <a:pt x="78" y="79"/>
                  </a:lnTo>
                  <a:lnTo>
                    <a:pt x="84" y="79"/>
                  </a:lnTo>
                  <a:lnTo>
                    <a:pt x="93" y="83"/>
                  </a:lnTo>
                  <a:lnTo>
                    <a:pt x="89" y="70"/>
                  </a:lnTo>
                  <a:lnTo>
                    <a:pt x="82" y="57"/>
                  </a:lnTo>
                  <a:lnTo>
                    <a:pt x="70" y="47"/>
                  </a:lnTo>
                  <a:lnTo>
                    <a:pt x="61" y="40"/>
                  </a:lnTo>
                  <a:lnTo>
                    <a:pt x="48" y="30"/>
                  </a:lnTo>
                  <a:lnTo>
                    <a:pt x="34" y="21"/>
                  </a:lnTo>
                  <a:lnTo>
                    <a:pt x="23" y="11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57" name="Freeform 55">
              <a:extLst>
                <a:ext uri="{FF2B5EF4-FFF2-40B4-BE49-F238E27FC236}">
                  <a16:creationId xmlns:a16="http://schemas.microsoft.com/office/drawing/2014/main" id="{23EF3E42-9297-898C-62BB-4BA831EDE8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57" y="885"/>
              <a:ext cx="55" cy="14"/>
            </a:xfrm>
            <a:custGeom>
              <a:avLst/>
              <a:gdLst>
                <a:gd name="T0" fmla="*/ 0 w 181"/>
                <a:gd name="T1" fmla="*/ 0 h 50"/>
                <a:gd name="T2" fmla="*/ 0 w 181"/>
                <a:gd name="T3" fmla="*/ 0 h 50"/>
                <a:gd name="T4" fmla="*/ 0 w 181"/>
                <a:gd name="T5" fmla="*/ 0 h 50"/>
                <a:gd name="T6" fmla="*/ 0 w 181"/>
                <a:gd name="T7" fmla="*/ 0 h 50"/>
                <a:gd name="T8" fmla="*/ 0 w 181"/>
                <a:gd name="T9" fmla="*/ 0 h 50"/>
                <a:gd name="T10" fmla="*/ 0 w 181"/>
                <a:gd name="T11" fmla="*/ 0 h 50"/>
                <a:gd name="T12" fmla="*/ 0 w 181"/>
                <a:gd name="T13" fmla="*/ 0 h 50"/>
                <a:gd name="T14" fmla="*/ 0 w 181"/>
                <a:gd name="T15" fmla="*/ 0 h 50"/>
                <a:gd name="T16" fmla="*/ 0 w 181"/>
                <a:gd name="T17" fmla="*/ 0 h 50"/>
                <a:gd name="T18" fmla="*/ 0 w 181"/>
                <a:gd name="T19" fmla="*/ 0 h 50"/>
                <a:gd name="T20" fmla="*/ 0 w 181"/>
                <a:gd name="T21" fmla="*/ 0 h 50"/>
                <a:gd name="T22" fmla="*/ 0 w 181"/>
                <a:gd name="T23" fmla="*/ 0 h 50"/>
                <a:gd name="T24" fmla="*/ 0 w 181"/>
                <a:gd name="T25" fmla="*/ 0 h 50"/>
                <a:gd name="T26" fmla="*/ 0 w 181"/>
                <a:gd name="T27" fmla="*/ 0 h 50"/>
                <a:gd name="T28" fmla="*/ 0 w 181"/>
                <a:gd name="T29" fmla="*/ 0 h 50"/>
                <a:gd name="T30" fmla="*/ 0 w 181"/>
                <a:gd name="T31" fmla="*/ 0 h 50"/>
                <a:gd name="T32" fmla="*/ 0 w 181"/>
                <a:gd name="T33" fmla="*/ 0 h 50"/>
                <a:gd name="T34" fmla="*/ 0 w 181"/>
                <a:gd name="T35" fmla="*/ 0 h 50"/>
                <a:gd name="T36" fmla="*/ 0 w 181"/>
                <a:gd name="T37" fmla="*/ 0 h 50"/>
                <a:gd name="T38" fmla="*/ 0 w 181"/>
                <a:gd name="T39" fmla="*/ 0 h 50"/>
                <a:gd name="T40" fmla="*/ 0 w 181"/>
                <a:gd name="T41" fmla="*/ 0 h 50"/>
                <a:gd name="T42" fmla="*/ 0 w 181"/>
                <a:gd name="T43" fmla="*/ 0 h 50"/>
                <a:gd name="T44" fmla="*/ 0 w 181"/>
                <a:gd name="T45" fmla="*/ 0 h 50"/>
                <a:gd name="T46" fmla="*/ 0 w 181"/>
                <a:gd name="T47" fmla="*/ 0 h 50"/>
                <a:gd name="T48" fmla="*/ 0 w 181"/>
                <a:gd name="T49" fmla="*/ 0 h 50"/>
                <a:gd name="T50" fmla="*/ 0 w 181"/>
                <a:gd name="T51" fmla="*/ 0 h 50"/>
                <a:gd name="T52" fmla="*/ 0 w 181"/>
                <a:gd name="T53" fmla="*/ 0 h 50"/>
                <a:gd name="T54" fmla="*/ 0 w 181"/>
                <a:gd name="T55" fmla="*/ 0 h 50"/>
                <a:gd name="T56" fmla="*/ 0 w 181"/>
                <a:gd name="T57" fmla="*/ 0 h 50"/>
                <a:gd name="T58" fmla="*/ 0 w 181"/>
                <a:gd name="T59" fmla="*/ 0 h 50"/>
                <a:gd name="T60" fmla="*/ 0 w 181"/>
                <a:gd name="T61" fmla="*/ 0 h 50"/>
                <a:gd name="T62" fmla="*/ 0 w 181"/>
                <a:gd name="T63" fmla="*/ 0 h 50"/>
                <a:gd name="T64" fmla="*/ 0 w 181"/>
                <a:gd name="T65" fmla="*/ 0 h 50"/>
                <a:gd name="T66" fmla="*/ 0 w 181"/>
                <a:gd name="T67" fmla="*/ 0 h 50"/>
                <a:gd name="T68" fmla="*/ 0 w 181"/>
                <a:gd name="T69" fmla="*/ 0 h 50"/>
                <a:gd name="T70" fmla="*/ 0 w 181"/>
                <a:gd name="T71" fmla="*/ 0 h 50"/>
                <a:gd name="T72" fmla="*/ 0 w 181"/>
                <a:gd name="T73" fmla="*/ 0 h 50"/>
                <a:gd name="T74" fmla="*/ 0 w 181"/>
                <a:gd name="T75" fmla="*/ 0 h 50"/>
                <a:gd name="T76" fmla="*/ 0 w 181"/>
                <a:gd name="T77" fmla="*/ 0 h 50"/>
                <a:gd name="T78" fmla="*/ 0 w 181"/>
                <a:gd name="T79" fmla="*/ 0 h 50"/>
                <a:gd name="T80" fmla="*/ 0 w 181"/>
                <a:gd name="T81" fmla="*/ 0 h 50"/>
                <a:gd name="T82" fmla="*/ 0 w 181"/>
                <a:gd name="T83" fmla="*/ 0 h 50"/>
                <a:gd name="T84" fmla="*/ 0 w 181"/>
                <a:gd name="T85" fmla="*/ 0 h 50"/>
                <a:gd name="T86" fmla="*/ 0 w 181"/>
                <a:gd name="T87" fmla="*/ 0 h 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81"/>
                <a:gd name="T133" fmla="*/ 0 h 50"/>
                <a:gd name="T134" fmla="*/ 181 w 181"/>
                <a:gd name="T135" fmla="*/ 50 h 5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81" h="50">
                  <a:moveTo>
                    <a:pt x="19" y="0"/>
                  </a:moveTo>
                  <a:lnTo>
                    <a:pt x="15" y="0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10"/>
                  </a:lnTo>
                  <a:lnTo>
                    <a:pt x="6" y="21"/>
                  </a:lnTo>
                  <a:lnTo>
                    <a:pt x="12" y="31"/>
                  </a:lnTo>
                  <a:lnTo>
                    <a:pt x="19" y="42"/>
                  </a:lnTo>
                  <a:lnTo>
                    <a:pt x="29" y="48"/>
                  </a:lnTo>
                  <a:lnTo>
                    <a:pt x="38" y="50"/>
                  </a:lnTo>
                  <a:lnTo>
                    <a:pt x="48" y="48"/>
                  </a:lnTo>
                  <a:lnTo>
                    <a:pt x="57" y="38"/>
                  </a:lnTo>
                  <a:lnTo>
                    <a:pt x="65" y="34"/>
                  </a:lnTo>
                  <a:lnTo>
                    <a:pt x="73" y="32"/>
                  </a:lnTo>
                  <a:lnTo>
                    <a:pt x="80" y="32"/>
                  </a:lnTo>
                  <a:lnTo>
                    <a:pt x="90" y="32"/>
                  </a:lnTo>
                  <a:lnTo>
                    <a:pt x="97" y="32"/>
                  </a:lnTo>
                  <a:lnTo>
                    <a:pt x="105" y="32"/>
                  </a:lnTo>
                  <a:lnTo>
                    <a:pt x="112" y="32"/>
                  </a:lnTo>
                  <a:lnTo>
                    <a:pt x="122" y="32"/>
                  </a:lnTo>
                  <a:lnTo>
                    <a:pt x="135" y="34"/>
                  </a:lnTo>
                  <a:lnTo>
                    <a:pt x="150" y="38"/>
                  </a:lnTo>
                  <a:lnTo>
                    <a:pt x="156" y="40"/>
                  </a:lnTo>
                  <a:lnTo>
                    <a:pt x="164" y="42"/>
                  </a:lnTo>
                  <a:lnTo>
                    <a:pt x="173" y="44"/>
                  </a:lnTo>
                  <a:lnTo>
                    <a:pt x="181" y="48"/>
                  </a:lnTo>
                  <a:lnTo>
                    <a:pt x="179" y="34"/>
                  </a:lnTo>
                  <a:lnTo>
                    <a:pt x="179" y="23"/>
                  </a:lnTo>
                  <a:lnTo>
                    <a:pt x="169" y="17"/>
                  </a:lnTo>
                  <a:lnTo>
                    <a:pt x="162" y="13"/>
                  </a:lnTo>
                  <a:lnTo>
                    <a:pt x="154" y="10"/>
                  </a:lnTo>
                  <a:lnTo>
                    <a:pt x="150" y="8"/>
                  </a:lnTo>
                  <a:lnTo>
                    <a:pt x="135" y="4"/>
                  </a:lnTo>
                  <a:lnTo>
                    <a:pt x="124" y="4"/>
                  </a:lnTo>
                  <a:lnTo>
                    <a:pt x="114" y="4"/>
                  </a:lnTo>
                  <a:lnTo>
                    <a:pt x="107" y="4"/>
                  </a:lnTo>
                  <a:lnTo>
                    <a:pt x="95" y="4"/>
                  </a:lnTo>
                  <a:lnTo>
                    <a:pt x="86" y="4"/>
                  </a:lnTo>
                  <a:lnTo>
                    <a:pt x="71" y="2"/>
                  </a:lnTo>
                  <a:lnTo>
                    <a:pt x="55" y="2"/>
                  </a:lnTo>
                  <a:lnTo>
                    <a:pt x="38" y="0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58" name="Freeform 56">
              <a:extLst>
                <a:ext uri="{FF2B5EF4-FFF2-40B4-BE49-F238E27FC236}">
                  <a16:creationId xmlns:a16="http://schemas.microsoft.com/office/drawing/2014/main" id="{2EE9B5FF-D6A0-37E0-38AC-817F63025E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2" y="1000"/>
              <a:ext cx="20" cy="23"/>
            </a:xfrm>
            <a:custGeom>
              <a:avLst/>
              <a:gdLst>
                <a:gd name="T0" fmla="*/ 0 w 65"/>
                <a:gd name="T1" fmla="*/ 0 h 82"/>
                <a:gd name="T2" fmla="*/ 0 w 65"/>
                <a:gd name="T3" fmla="*/ 0 h 82"/>
                <a:gd name="T4" fmla="*/ 0 w 65"/>
                <a:gd name="T5" fmla="*/ 0 h 82"/>
                <a:gd name="T6" fmla="*/ 0 w 65"/>
                <a:gd name="T7" fmla="*/ 0 h 82"/>
                <a:gd name="T8" fmla="*/ 0 w 65"/>
                <a:gd name="T9" fmla="*/ 0 h 82"/>
                <a:gd name="T10" fmla="*/ 0 w 65"/>
                <a:gd name="T11" fmla="*/ 0 h 82"/>
                <a:gd name="T12" fmla="*/ 0 w 65"/>
                <a:gd name="T13" fmla="*/ 0 h 82"/>
                <a:gd name="T14" fmla="*/ 0 w 65"/>
                <a:gd name="T15" fmla="*/ 0 h 82"/>
                <a:gd name="T16" fmla="*/ 0 w 65"/>
                <a:gd name="T17" fmla="*/ 0 h 82"/>
                <a:gd name="T18" fmla="*/ 0 w 65"/>
                <a:gd name="T19" fmla="*/ 0 h 82"/>
                <a:gd name="T20" fmla="*/ 0 w 65"/>
                <a:gd name="T21" fmla="*/ 0 h 82"/>
                <a:gd name="T22" fmla="*/ 0 w 65"/>
                <a:gd name="T23" fmla="*/ 0 h 82"/>
                <a:gd name="T24" fmla="*/ 0 w 65"/>
                <a:gd name="T25" fmla="*/ 0 h 82"/>
                <a:gd name="T26" fmla="*/ 0 w 65"/>
                <a:gd name="T27" fmla="*/ 0 h 82"/>
                <a:gd name="T28" fmla="*/ 0 w 65"/>
                <a:gd name="T29" fmla="*/ 0 h 82"/>
                <a:gd name="T30" fmla="*/ 0 w 65"/>
                <a:gd name="T31" fmla="*/ 0 h 82"/>
                <a:gd name="T32" fmla="*/ 0 w 65"/>
                <a:gd name="T33" fmla="*/ 0 h 82"/>
                <a:gd name="T34" fmla="*/ 0 w 65"/>
                <a:gd name="T35" fmla="*/ 0 h 82"/>
                <a:gd name="T36" fmla="*/ 0 w 65"/>
                <a:gd name="T37" fmla="*/ 0 h 82"/>
                <a:gd name="T38" fmla="*/ 0 w 65"/>
                <a:gd name="T39" fmla="*/ 0 h 82"/>
                <a:gd name="T40" fmla="*/ 0 w 65"/>
                <a:gd name="T41" fmla="*/ 0 h 82"/>
                <a:gd name="T42" fmla="*/ 0 w 65"/>
                <a:gd name="T43" fmla="*/ 0 h 82"/>
                <a:gd name="T44" fmla="*/ 0 w 65"/>
                <a:gd name="T45" fmla="*/ 0 h 82"/>
                <a:gd name="T46" fmla="*/ 0 w 65"/>
                <a:gd name="T47" fmla="*/ 0 h 82"/>
                <a:gd name="T48" fmla="*/ 0 w 65"/>
                <a:gd name="T49" fmla="*/ 0 h 82"/>
                <a:gd name="T50" fmla="*/ 0 w 65"/>
                <a:gd name="T51" fmla="*/ 0 h 82"/>
                <a:gd name="T52" fmla="*/ 0 w 65"/>
                <a:gd name="T53" fmla="*/ 0 h 82"/>
                <a:gd name="T54" fmla="*/ 0 w 65"/>
                <a:gd name="T55" fmla="*/ 0 h 82"/>
                <a:gd name="T56" fmla="*/ 0 w 65"/>
                <a:gd name="T57" fmla="*/ 0 h 82"/>
                <a:gd name="T58" fmla="*/ 0 w 65"/>
                <a:gd name="T59" fmla="*/ 0 h 8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65"/>
                <a:gd name="T91" fmla="*/ 0 h 82"/>
                <a:gd name="T92" fmla="*/ 65 w 65"/>
                <a:gd name="T93" fmla="*/ 82 h 82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65" h="82">
                  <a:moveTo>
                    <a:pt x="48" y="6"/>
                  </a:moveTo>
                  <a:lnTo>
                    <a:pt x="38" y="2"/>
                  </a:lnTo>
                  <a:lnTo>
                    <a:pt x="29" y="0"/>
                  </a:lnTo>
                  <a:lnTo>
                    <a:pt x="15" y="0"/>
                  </a:lnTo>
                  <a:lnTo>
                    <a:pt x="8" y="0"/>
                  </a:lnTo>
                  <a:lnTo>
                    <a:pt x="0" y="4"/>
                  </a:lnTo>
                  <a:lnTo>
                    <a:pt x="4" y="9"/>
                  </a:lnTo>
                  <a:lnTo>
                    <a:pt x="6" y="13"/>
                  </a:lnTo>
                  <a:lnTo>
                    <a:pt x="11" y="19"/>
                  </a:lnTo>
                  <a:lnTo>
                    <a:pt x="19" y="25"/>
                  </a:lnTo>
                  <a:lnTo>
                    <a:pt x="32" y="32"/>
                  </a:lnTo>
                  <a:lnTo>
                    <a:pt x="30" y="34"/>
                  </a:lnTo>
                  <a:lnTo>
                    <a:pt x="30" y="40"/>
                  </a:lnTo>
                  <a:lnTo>
                    <a:pt x="29" y="47"/>
                  </a:lnTo>
                  <a:lnTo>
                    <a:pt x="29" y="57"/>
                  </a:lnTo>
                  <a:lnTo>
                    <a:pt x="25" y="65"/>
                  </a:lnTo>
                  <a:lnTo>
                    <a:pt x="23" y="72"/>
                  </a:lnTo>
                  <a:lnTo>
                    <a:pt x="23" y="78"/>
                  </a:lnTo>
                  <a:lnTo>
                    <a:pt x="23" y="82"/>
                  </a:lnTo>
                  <a:lnTo>
                    <a:pt x="32" y="80"/>
                  </a:lnTo>
                  <a:lnTo>
                    <a:pt x="42" y="80"/>
                  </a:lnTo>
                  <a:lnTo>
                    <a:pt x="49" y="76"/>
                  </a:lnTo>
                  <a:lnTo>
                    <a:pt x="55" y="74"/>
                  </a:lnTo>
                  <a:lnTo>
                    <a:pt x="63" y="61"/>
                  </a:lnTo>
                  <a:lnTo>
                    <a:pt x="65" y="49"/>
                  </a:lnTo>
                  <a:lnTo>
                    <a:pt x="63" y="34"/>
                  </a:lnTo>
                  <a:lnTo>
                    <a:pt x="61" y="23"/>
                  </a:lnTo>
                  <a:lnTo>
                    <a:pt x="53" y="11"/>
                  </a:lnTo>
                  <a:lnTo>
                    <a:pt x="48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59" name="Freeform 57">
              <a:extLst>
                <a:ext uri="{FF2B5EF4-FFF2-40B4-BE49-F238E27FC236}">
                  <a16:creationId xmlns:a16="http://schemas.microsoft.com/office/drawing/2014/main" id="{7F66DA6E-061D-2222-91F6-D3FB3A3AE8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62" y="968"/>
              <a:ext cx="180" cy="10"/>
            </a:xfrm>
            <a:custGeom>
              <a:avLst/>
              <a:gdLst>
                <a:gd name="T0" fmla="*/ 0 w 589"/>
                <a:gd name="T1" fmla="*/ 0 h 36"/>
                <a:gd name="T2" fmla="*/ 0 w 589"/>
                <a:gd name="T3" fmla="*/ 0 h 36"/>
                <a:gd name="T4" fmla="*/ 0 w 589"/>
                <a:gd name="T5" fmla="*/ 0 h 36"/>
                <a:gd name="T6" fmla="*/ 0 w 589"/>
                <a:gd name="T7" fmla="*/ 0 h 36"/>
                <a:gd name="T8" fmla="*/ 0 w 589"/>
                <a:gd name="T9" fmla="*/ 0 h 36"/>
                <a:gd name="T10" fmla="*/ 0 w 589"/>
                <a:gd name="T11" fmla="*/ 0 h 36"/>
                <a:gd name="T12" fmla="*/ 0 w 589"/>
                <a:gd name="T13" fmla="*/ 0 h 36"/>
                <a:gd name="T14" fmla="*/ 0 w 589"/>
                <a:gd name="T15" fmla="*/ 0 h 36"/>
                <a:gd name="T16" fmla="*/ 0 w 589"/>
                <a:gd name="T17" fmla="*/ 0 h 36"/>
                <a:gd name="T18" fmla="*/ 0 w 589"/>
                <a:gd name="T19" fmla="*/ 0 h 36"/>
                <a:gd name="T20" fmla="*/ 0 w 589"/>
                <a:gd name="T21" fmla="*/ 0 h 36"/>
                <a:gd name="T22" fmla="*/ 0 w 589"/>
                <a:gd name="T23" fmla="*/ 0 h 36"/>
                <a:gd name="T24" fmla="*/ 0 w 589"/>
                <a:gd name="T25" fmla="*/ 0 h 36"/>
                <a:gd name="T26" fmla="*/ 0 w 589"/>
                <a:gd name="T27" fmla="*/ 0 h 36"/>
                <a:gd name="T28" fmla="*/ 0 w 589"/>
                <a:gd name="T29" fmla="*/ 0 h 36"/>
                <a:gd name="T30" fmla="*/ 0 w 589"/>
                <a:gd name="T31" fmla="*/ 0 h 36"/>
                <a:gd name="T32" fmla="*/ 0 w 589"/>
                <a:gd name="T33" fmla="*/ 0 h 36"/>
                <a:gd name="T34" fmla="*/ 0 w 589"/>
                <a:gd name="T35" fmla="*/ 0 h 36"/>
                <a:gd name="T36" fmla="*/ 0 w 589"/>
                <a:gd name="T37" fmla="*/ 0 h 36"/>
                <a:gd name="T38" fmla="*/ 0 w 589"/>
                <a:gd name="T39" fmla="*/ 0 h 36"/>
                <a:gd name="T40" fmla="*/ 0 w 589"/>
                <a:gd name="T41" fmla="*/ 0 h 36"/>
                <a:gd name="T42" fmla="*/ 0 w 589"/>
                <a:gd name="T43" fmla="*/ 0 h 36"/>
                <a:gd name="T44" fmla="*/ 0 w 589"/>
                <a:gd name="T45" fmla="*/ 0 h 36"/>
                <a:gd name="T46" fmla="*/ 0 w 589"/>
                <a:gd name="T47" fmla="*/ 0 h 36"/>
                <a:gd name="T48" fmla="*/ 0 w 589"/>
                <a:gd name="T49" fmla="*/ 0 h 36"/>
                <a:gd name="T50" fmla="*/ 0 w 589"/>
                <a:gd name="T51" fmla="*/ 0 h 36"/>
                <a:gd name="T52" fmla="*/ 0 w 589"/>
                <a:gd name="T53" fmla="*/ 0 h 36"/>
                <a:gd name="T54" fmla="*/ 0 w 589"/>
                <a:gd name="T55" fmla="*/ 0 h 36"/>
                <a:gd name="T56" fmla="*/ 0 w 589"/>
                <a:gd name="T57" fmla="*/ 0 h 36"/>
                <a:gd name="T58" fmla="*/ 0 w 589"/>
                <a:gd name="T59" fmla="*/ 0 h 36"/>
                <a:gd name="T60" fmla="*/ 0 w 589"/>
                <a:gd name="T61" fmla="*/ 0 h 36"/>
                <a:gd name="T62" fmla="*/ 0 w 589"/>
                <a:gd name="T63" fmla="*/ 0 h 36"/>
                <a:gd name="T64" fmla="*/ 0 w 589"/>
                <a:gd name="T65" fmla="*/ 0 h 36"/>
                <a:gd name="T66" fmla="*/ 0 w 589"/>
                <a:gd name="T67" fmla="*/ 0 h 36"/>
                <a:gd name="T68" fmla="*/ 0 w 589"/>
                <a:gd name="T69" fmla="*/ 0 h 36"/>
                <a:gd name="T70" fmla="*/ 0 w 589"/>
                <a:gd name="T71" fmla="*/ 0 h 36"/>
                <a:gd name="T72" fmla="*/ 0 w 589"/>
                <a:gd name="T73" fmla="*/ 0 h 36"/>
                <a:gd name="T74" fmla="*/ 0 w 589"/>
                <a:gd name="T75" fmla="*/ 0 h 36"/>
                <a:gd name="T76" fmla="*/ 0 w 589"/>
                <a:gd name="T77" fmla="*/ 0 h 36"/>
                <a:gd name="T78" fmla="*/ 0 w 589"/>
                <a:gd name="T79" fmla="*/ 0 h 36"/>
                <a:gd name="T80" fmla="*/ 0 w 589"/>
                <a:gd name="T81" fmla="*/ 0 h 36"/>
                <a:gd name="T82" fmla="*/ 0 w 589"/>
                <a:gd name="T83" fmla="*/ 0 h 36"/>
                <a:gd name="T84" fmla="*/ 0 w 589"/>
                <a:gd name="T85" fmla="*/ 0 h 36"/>
                <a:gd name="T86" fmla="*/ 0 w 589"/>
                <a:gd name="T87" fmla="*/ 0 h 36"/>
                <a:gd name="T88" fmla="*/ 0 w 589"/>
                <a:gd name="T89" fmla="*/ 0 h 36"/>
                <a:gd name="T90" fmla="*/ 0 w 589"/>
                <a:gd name="T91" fmla="*/ 0 h 36"/>
                <a:gd name="T92" fmla="*/ 0 w 589"/>
                <a:gd name="T93" fmla="*/ 0 h 36"/>
                <a:gd name="T94" fmla="*/ 0 w 589"/>
                <a:gd name="T95" fmla="*/ 0 h 36"/>
                <a:gd name="T96" fmla="*/ 0 w 589"/>
                <a:gd name="T97" fmla="*/ 0 h 36"/>
                <a:gd name="T98" fmla="*/ 0 w 589"/>
                <a:gd name="T99" fmla="*/ 0 h 36"/>
                <a:gd name="T100" fmla="*/ 0 w 589"/>
                <a:gd name="T101" fmla="*/ 0 h 36"/>
                <a:gd name="T102" fmla="*/ 0 w 589"/>
                <a:gd name="T103" fmla="*/ 0 h 36"/>
                <a:gd name="T104" fmla="*/ 0 w 589"/>
                <a:gd name="T105" fmla="*/ 0 h 36"/>
                <a:gd name="T106" fmla="*/ 0 w 589"/>
                <a:gd name="T107" fmla="*/ 0 h 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589"/>
                <a:gd name="T163" fmla="*/ 0 h 36"/>
                <a:gd name="T164" fmla="*/ 589 w 589"/>
                <a:gd name="T165" fmla="*/ 36 h 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589" h="36">
                  <a:moveTo>
                    <a:pt x="365" y="0"/>
                  </a:moveTo>
                  <a:lnTo>
                    <a:pt x="376" y="0"/>
                  </a:lnTo>
                  <a:lnTo>
                    <a:pt x="390" y="0"/>
                  </a:lnTo>
                  <a:lnTo>
                    <a:pt x="403" y="0"/>
                  </a:lnTo>
                  <a:lnTo>
                    <a:pt x="416" y="0"/>
                  </a:lnTo>
                  <a:lnTo>
                    <a:pt x="428" y="0"/>
                  </a:lnTo>
                  <a:lnTo>
                    <a:pt x="441" y="0"/>
                  </a:lnTo>
                  <a:lnTo>
                    <a:pt x="456" y="2"/>
                  </a:lnTo>
                  <a:lnTo>
                    <a:pt x="470" y="6"/>
                  </a:lnTo>
                  <a:lnTo>
                    <a:pt x="481" y="6"/>
                  </a:lnTo>
                  <a:lnTo>
                    <a:pt x="492" y="6"/>
                  </a:lnTo>
                  <a:lnTo>
                    <a:pt x="508" y="7"/>
                  </a:lnTo>
                  <a:lnTo>
                    <a:pt x="521" y="9"/>
                  </a:lnTo>
                  <a:lnTo>
                    <a:pt x="532" y="9"/>
                  </a:lnTo>
                  <a:lnTo>
                    <a:pt x="546" y="11"/>
                  </a:lnTo>
                  <a:lnTo>
                    <a:pt x="559" y="11"/>
                  </a:lnTo>
                  <a:lnTo>
                    <a:pt x="574" y="15"/>
                  </a:lnTo>
                  <a:lnTo>
                    <a:pt x="582" y="23"/>
                  </a:lnTo>
                  <a:lnTo>
                    <a:pt x="589" y="36"/>
                  </a:lnTo>
                  <a:lnTo>
                    <a:pt x="553" y="28"/>
                  </a:lnTo>
                  <a:lnTo>
                    <a:pt x="517" y="26"/>
                  </a:lnTo>
                  <a:lnTo>
                    <a:pt x="481" y="23"/>
                  </a:lnTo>
                  <a:lnTo>
                    <a:pt x="447" y="23"/>
                  </a:lnTo>
                  <a:lnTo>
                    <a:pt x="409" y="21"/>
                  </a:lnTo>
                  <a:lnTo>
                    <a:pt x="375" y="21"/>
                  </a:lnTo>
                  <a:lnTo>
                    <a:pt x="338" y="23"/>
                  </a:lnTo>
                  <a:lnTo>
                    <a:pt x="302" y="23"/>
                  </a:lnTo>
                  <a:lnTo>
                    <a:pt x="266" y="23"/>
                  </a:lnTo>
                  <a:lnTo>
                    <a:pt x="230" y="23"/>
                  </a:lnTo>
                  <a:lnTo>
                    <a:pt x="194" y="23"/>
                  </a:lnTo>
                  <a:lnTo>
                    <a:pt x="158" y="25"/>
                  </a:lnTo>
                  <a:lnTo>
                    <a:pt x="122" y="23"/>
                  </a:lnTo>
                  <a:lnTo>
                    <a:pt x="88" y="23"/>
                  </a:lnTo>
                  <a:lnTo>
                    <a:pt x="51" y="23"/>
                  </a:lnTo>
                  <a:lnTo>
                    <a:pt x="17" y="21"/>
                  </a:lnTo>
                  <a:lnTo>
                    <a:pt x="8" y="15"/>
                  </a:lnTo>
                  <a:lnTo>
                    <a:pt x="0" y="9"/>
                  </a:lnTo>
                  <a:lnTo>
                    <a:pt x="23" y="6"/>
                  </a:lnTo>
                  <a:lnTo>
                    <a:pt x="46" y="6"/>
                  </a:lnTo>
                  <a:lnTo>
                    <a:pt x="69" y="6"/>
                  </a:lnTo>
                  <a:lnTo>
                    <a:pt x="91" y="6"/>
                  </a:lnTo>
                  <a:lnTo>
                    <a:pt x="112" y="6"/>
                  </a:lnTo>
                  <a:lnTo>
                    <a:pt x="135" y="6"/>
                  </a:lnTo>
                  <a:lnTo>
                    <a:pt x="158" y="6"/>
                  </a:lnTo>
                  <a:lnTo>
                    <a:pt x="181" y="7"/>
                  </a:lnTo>
                  <a:lnTo>
                    <a:pt x="203" y="7"/>
                  </a:lnTo>
                  <a:lnTo>
                    <a:pt x="226" y="7"/>
                  </a:lnTo>
                  <a:lnTo>
                    <a:pt x="249" y="7"/>
                  </a:lnTo>
                  <a:lnTo>
                    <a:pt x="272" y="7"/>
                  </a:lnTo>
                  <a:lnTo>
                    <a:pt x="295" y="6"/>
                  </a:lnTo>
                  <a:lnTo>
                    <a:pt x="318" y="4"/>
                  </a:lnTo>
                  <a:lnTo>
                    <a:pt x="340" y="0"/>
                  </a:lnTo>
                  <a:lnTo>
                    <a:pt x="36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60" name="Freeform 58">
              <a:extLst>
                <a:ext uri="{FF2B5EF4-FFF2-40B4-BE49-F238E27FC236}">
                  <a16:creationId xmlns:a16="http://schemas.microsoft.com/office/drawing/2014/main" id="{6F429F7B-386F-5516-19A9-13C9EDB9F1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0" y="990"/>
              <a:ext cx="15" cy="336"/>
            </a:xfrm>
            <a:custGeom>
              <a:avLst/>
              <a:gdLst>
                <a:gd name="T0" fmla="*/ 0 w 49"/>
                <a:gd name="T1" fmla="*/ 0 h 1194"/>
                <a:gd name="T2" fmla="*/ 0 w 49"/>
                <a:gd name="T3" fmla="*/ 0 h 1194"/>
                <a:gd name="T4" fmla="*/ 0 w 49"/>
                <a:gd name="T5" fmla="*/ 0 h 1194"/>
                <a:gd name="T6" fmla="*/ 0 w 49"/>
                <a:gd name="T7" fmla="*/ 0 h 1194"/>
                <a:gd name="T8" fmla="*/ 0 w 49"/>
                <a:gd name="T9" fmla="*/ 0 h 1194"/>
                <a:gd name="T10" fmla="*/ 0 w 49"/>
                <a:gd name="T11" fmla="*/ 0 h 1194"/>
                <a:gd name="T12" fmla="*/ 0 w 49"/>
                <a:gd name="T13" fmla="*/ 0 h 1194"/>
                <a:gd name="T14" fmla="*/ 0 w 49"/>
                <a:gd name="T15" fmla="*/ 0 h 1194"/>
                <a:gd name="T16" fmla="*/ 0 w 49"/>
                <a:gd name="T17" fmla="*/ 0 h 1194"/>
                <a:gd name="T18" fmla="*/ 0 w 49"/>
                <a:gd name="T19" fmla="*/ 0 h 1194"/>
                <a:gd name="T20" fmla="*/ 0 w 49"/>
                <a:gd name="T21" fmla="*/ 0 h 1194"/>
                <a:gd name="T22" fmla="*/ 0 w 49"/>
                <a:gd name="T23" fmla="*/ 0 h 1194"/>
                <a:gd name="T24" fmla="*/ 0 w 49"/>
                <a:gd name="T25" fmla="*/ 0 h 1194"/>
                <a:gd name="T26" fmla="*/ 0 w 49"/>
                <a:gd name="T27" fmla="*/ 0 h 1194"/>
                <a:gd name="T28" fmla="*/ 0 w 49"/>
                <a:gd name="T29" fmla="*/ 0 h 1194"/>
                <a:gd name="T30" fmla="*/ 0 w 49"/>
                <a:gd name="T31" fmla="*/ 0 h 1194"/>
                <a:gd name="T32" fmla="*/ 0 w 49"/>
                <a:gd name="T33" fmla="*/ 0 h 1194"/>
                <a:gd name="T34" fmla="*/ 0 w 49"/>
                <a:gd name="T35" fmla="*/ 0 h 1194"/>
                <a:gd name="T36" fmla="*/ 0 w 49"/>
                <a:gd name="T37" fmla="*/ 0 h 1194"/>
                <a:gd name="T38" fmla="*/ 0 w 49"/>
                <a:gd name="T39" fmla="*/ 0 h 1194"/>
                <a:gd name="T40" fmla="*/ 0 w 49"/>
                <a:gd name="T41" fmla="*/ 0 h 1194"/>
                <a:gd name="T42" fmla="*/ 0 w 49"/>
                <a:gd name="T43" fmla="*/ 0 h 1194"/>
                <a:gd name="T44" fmla="*/ 0 w 49"/>
                <a:gd name="T45" fmla="*/ 0 h 1194"/>
                <a:gd name="T46" fmla="*/ 0 w 49"/>
                <a:gd name="T47" fmla="*/ 0 h 1194"/>
                <a:gd name="T48" fmla="*/ 0 w 49"/>
                <a:gd name="T49" fmla="*/ 0 h 1194"/>
                <a:gd name="T50" fmla="*/ 0 w 49"/>
                <a:gd name="T51" fmla="*/ 0 h 1194"/>
                <a:gd name="T52" fmla="*/ 0 w 49"/>
                <a:gd name="T53" fmla="*/ 0 h 1194"/>
                <a:gd name="T54" fmla="*/ 0 w 49"/>
                <a:gd name="T55" fmla="*/ 0 h 1194"/>
                <a:gd name="T56" fmla="*/ 0 w 49"/>
                <a:gd name="T57" fmla="*/ 0 h 1194"/>
                <a:gd name="T58" fmla="*/ 0 w 49"/>
                <a:gd name="T59" fmla="*/ 0 h 1194"/>
                <a:gd name="T60" fmla="*/ 0 w 49"/>
                <a:gd name="T61" fmla="*/ 0 h 1194"/>
                <a:gd name="T62" fmla="*/ 0 w 49"/>
                <a:gd name="T63" fmla="*/ 0 h 1194"/>
                <a:gd name="T64" fmla="*/ 0 w 49"/>
                <a:gd name="T65" fmla="*/ 0 h 1194"/>
                <a:gd name="T66" fmla="*/ 0 w 49"/>
                <a:gd name="T67" fmla="*/ 0 h 1194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9"/>
                <a:gd name="T103" fmla="*/ 0 h 1194"/>
                <a:gd name="T104" fmla="*/ 49 w 49"/>
                <a:gd name="T105" fmla="*/ 1194 h 1194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9" h="1194">
                  <a:moveTo>
                    <a:pt x="36" y="0"/>
                  </a:moveTo>
                  <a:lnTo>
                    <a:pt x="41" y="13"/>
                  </a:lnTo>
                  <a:lnTo>
                    <a:pt x="45" y="28"/>
                  </a:lnTo>
                  <a:lnTo>
                    <a:pt x="47" y="44"/>
                  </a:lnTo>
                  <a:lnTo>
                    <a:pt x="49" y="61"/>
                  </a:lnTo>
                  <a:lnTo>
                    <a:pt x="49" y="76"/>
                  </a:lnTo>
                  <a:lnTo>
                    <a:pt x="49" y="93"/>
                  </a:lnTo>
                  <a:lnTo>
                    <a:pt x="47" y="108"/>
                  </a:lnTo>
                  <a:lnTo>
                    <a:pt x="47" y="125"/>
                  </a:lnTo>
                  <a:lnTo>
                    <a:pt x="43" y="142"/>
                  </a:lnTo>
                  <a:lnTo>
                    <a:pt x="41" y="158"/>
                  </a:lnTo>
                  <a:lnTo>
                    <a:pt x="39" y="175"/>
                  </a:lnTo>
                  <a:lnTo>
                    <a:pt x="39" y="192"/>
                  </a:lnTo>
                  <a:lnTo>
                    <a:pt x="38" y="209"/>
                  </a:lnTo>
                  <a:lnTo>
                    <a:pt x="38" y="224"/>
                  </a:lnTo>
                  <a:lnTo>
                    <a:pt x="39" y="241"/>
                  </a:lnTo>
                  <a:lnTo>
                    <a:pt x="43" y="260"/>
                  </a:lnTo>
                  <a:lnTo>
                    <a:pt x="39" y="317"/>
                  </a:lnTo>
                  <a:lnTo>
                    <a:pt x="38" y="376"/>
                  </a:lnTo>
                  <a:lnTo>
                    <a:pt x="38" y="433"/>
                  </a:lnTo>
                  <a:lnTo>
                    <a:pt x="38" y="494"/>
                  </a:lnTo>
                  <a:lnTo>
                    <a:pt x="38" y="551"/>
                  </a:lnTo>
                  <a:lnTo>
                    <a:pt x="38" y="610"/>
                  </a:lnTo>
                  <a:lnTo>
                    <a:pt x="38" y="667"/>
                  </a:lnTo>
                  <a:lnTo>
                    <a:pt x="39" y="728"/>
                  </a:lnTo>
                  <a:lnTo>
                    <a:pt x="39" y="785"/>
                  </a:lnTo>
                  <a:lnTo>
                    <a:pt x="41" y="844"/>
                  </a:lnTo>
                  <a:lnTo>
                    <a:pt x="41" y="901"/>
                  </a:lnTo>
                  <a:lnTo>
                    <a:pt x="43" y="960"/>
                  </a:lnTo>
                  <a:lnTo>
                    <a:pt x="43" y="1019"/>
                  </a:lnTo>
                  <a:lnTo>
                    <a:pt x="43" y="1076"/>
                  </a:lnTo>
                  <a:lnTo>
                    <a:pt x="43" y="1135"/>
                  </a:lnTo>
                  <a:lnTo>
                    <a:pt x="43" y="1194"/>
                  </a:lnTo>
                  <a:lnTo>
                    <a:pt x="34" y="1192"/>
                  </a:lnTo>
                  <a:lnTo>
                    <a:pt x="24" y="1192"/>
                  </a:lnTo>
                  <a:lnTo>
                    <a:pt x="22" y="1160"/>
                  </a:lnTo>
                  <a:lnTo>
                    <a:pt x="22" y="1127"/>
                  </a:lnTo>
                  <a:lnTo>
                    <a:pt x="20" y="1095"/>
                  </a:lnTo>
                  <a:lnTo>
                    <a:pt x="20" y="1063"/>
                  </a:lnTo>
                  <a:lnTo>
                    <a:pt x="19" y="1030"/>
                  </a:lnTo>
                  <a:lnTo>
                    <a:pt x="17" y="1000"/>
                  </a:lnTo>
                  <a:lnTo>
                    <a:pt x="15" y="968"/>
                  </a:lnTo>
                  <a:lnTo>
                    <a:pt x="15" y="935"/>
                  </a:lnTo>
                  <a:lnTo>
                    <a:pt x="9" y="903"/>
                  </a:lnTo>
                  <a:lnTo>
                    <a:pt x="9" y="872"/>
                  </a:lnTo>
                  <a:lnTo>
                    <a:pt x="5" y="840"/>
                  </a:lnTo>
                  <a:lnTo>
                    <a:pt x="5" y="808"/>
                  </a:lnTo>
                  <a:lnTo>
                    <a:pt x="1" y="776"/>
                  </a:lnTo>
                  <a:lnTo>
                    <a:pt x="0" y="745"/>
                  </a:lnTo>
                  <a:lnTo>
                    <a:pt x="0" y="713"/>
                  </a:lnTo>
                  <a:lnTo>
                    <a:pt x="0" y="682"/>
                  </a:lnTo>
                  <a:lnTo>
                    <a:pt x="0" y="637"/>
                  </a:lnTo>
                  <a:lnTo>
                    <a:pt x="0" y="595"/>
                  </a:lnTo>
                  <a:lnTo>
                    <a:pt x="0" y="551"/>
                  </a:lnTo>
                  <a:lnTo>
                    <a:pt x="0" y="509"/>
                  </a:lnTo>
                  <a:lnTo>
                    <a:pt x="0" y="466"/>
                  </a:lnTo>
                  <a:lnTo>
                    <a:pt x="3" y="422"/>
                  </a:lnTo>
                  <a:lnTo>
                    <a:pt x="5" y="378"/>
                  </a:lnTo>
                  <a:lnTo>
                    <a:pt x="7" y="336"/>
                  </a:lnTo>
                  <a:lnTo>
                    <a:pt x="9" y="293"/>
                  </a:lnTo>
                  <a:lnTo>
                    <a:pt x="11" y="253"/>
                  </a:lnTo>
                  <a:lnTo>
                    <a:pt x="15" y="209"/>
                  </a:lnTo>
                  <a:lnTo>
                    <a:pt x="19" y="167"/>
                  </a:lnTo>
                  <a:lnTo>
                    <a:pt x="24" y="125"/>
                  </a:lnTo>
                  <a:lnTo>
                    <a:pt x="28" y="83"/>
                  </a:lnTo>
                  <a:lnTo>
                    <a:pt x="32" y="40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61" name="Freeform 59">
              <a:extLst>
                <a:ext uri="{FF2B5EF4-FFF2-40B4-BE49-F238E27FC236}">
                  <a16:creationId xmlns:a16="http://schemas.microsoft.com/office/drawing/2014/main" id="{96BF8566-14CC-7E4B-0370-8C4384F177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56" y="1306"/>
              <a:ext cx="461" cy="22"/>
            </a:xfrm>
            <a:custGeom>
              <a:avLst/>
              <a:gdLst>
                <a:gd name="T0" fmla="*/ 0 w 1511"/>
                <a:gd name="T1" fmla="*/ 0 h 78"/>
                <a:gd name="T2" fmla="*/ 0 w 1511"/>
                <a:gd name="T3" fmla="*/ 0 h 78"/>
                <a:gd name="T4" fmla="*/ 0 w 1511"/>
                <a:gd name="T5" fmla="*/ 0 h 78"/>
                <a:gd name="T6" fmla="*/ 0 w 1511"/>
                <a:gd name="T7" fmla="*/ 0 h 78"/>
                <a:gd name="T8" fmla="*/ 0 w 1511"/>
                <a:gd name="T9" fmla="*/ 0 h 78"/>
                <a:gd name="T10" fmla="*/ 0 w 1511"/>
                <a:gd name="T11" fmla="*/ 0 h 78"/>
                <a:gd name="T12" fmla="*/ 0 w 1511"/>
                <a:gd name="T13" fmla="*/ 0 h 78"/>
                <a:gd name="T14" fmla="*/ 0 w 1511"/>
                <a:gd name="T15" fmla="*/ 0 h 78"/>
                <a:gd name="T16" fmla="*/ 0 w 1511"/>
                <a:gd name="T17" fmla="*/ 0 h 78"/>
                <a:gd name="T18" fmla="*/ 0 w 1511"/>
                <a:gd name="T19" fmla="*/ 0 h 78"/>
                <a:gd name="T20" fmla="*/ 0 w 1511"/>
                <a:gd name="T21" fmla="*/ 0 h 78"/>
                <a:gd name="T22" fmla="*/ 0 w 1511"/>
                <a:gd name="T23" fmla="*/ 0 h 78"/>
                <a:gd name="T24" fmla="*/ 0 w 1511"/>
                <a:gd name="T25" fmla="*/ 0 h 78"/>
                <a:gd name="T26" fmla="*/ 0 w 1511"/>
                <a:gd name="T27" fmla="*/ 0 h 78"/>
                <a:gd name="T28" fmla="*/ 0 w 1511"/>
                <a:gd name="T29" fmla="*/ 0 h 78"/>
                <a:gd name="T30" fmla="*/ 0 w 1511"/>
                <a:gd name="T31" fmla="*/ 0 h 78"/>
                <a:gd name="T32" fmla="*/ 0 w 1511"/>
                <a:gd name="T33" fmla="*/ 0 h 78"/>
                <a:gd name="T34" fmla="*/ 0 w 1511"/>
                <a:gd name="T35" fmla="*/ 0 h 78"/>
                <a:gd name="T36" fmla="*/ 0 w 1511"/>
                <a:gd name="T37" fmla="*/ 0 h 78"/>
                <a:gd name="T38" fmla="*/ 0 w 1511"/>
                <a:gd name="T39" fmla="*/ 0 h 78"/>
                <a:gd name="T40" fmla="*/ 0 w 1511"/>
                <a:gd name="T41" fmla="*/ 0 h 78"/>
                <a:gd name="T42" fmla="*/ 0 w 1511"/>
                <a:gd name="T43" fmla="*/ 0 h 78"/>
                <a:gd name="T44" fmla="*/ 0 w 1511"/>
                <a:gd name="T45" fmla="*/ 0 h 78"/>
                <a:gd name="T46" fmla="*/ 0 w 1511"/>
                <a:gd name="T47" fmla="*/ 0 h 78"/>
                <a:gd name="T48" fmla="*/ 0 w 1511"/>
                <a:gd name="T49" fmla="*/ 0 h 78"/>
                <a:gd name="T50" fmla="*/ 0 w 1511"/>
                <a:gd name="T51" fmla="*/ 0 h 78"/>
                <a:gd name="T52" fmla="*/ 0 w 1511"/>
                <a:gd name="T53" fmla="*/ 0 h 78"/>
                <a:gd name="T54" fmla="*/ 0 w 1511"/>
                <a:gd name="T55" fmla="*/ 0 h 78"/>
                <a:gd name="T56" fmla="*/ 0 w 1511"/>
                <a:gd name="T57" fmla="*/ 0 h 78"/>
                <a:gd name="T58" fmla="*/ 0 w 1511"/>
                <a:gd name="T59" fmla="*/ 0 h 78"/>
                <a:gd name="T60" fmla="*/ 0 w 1511"/>
                <a:gd name="T61" fmla="*/ 0 h 78"/>
                <a:gd name="T62" fmla="*/ 0 w 1511"/>
                <a:gd name="T63" fmla="*/ 0 h 78"/>
                <a:gd name="T64" fmla="*/ 0 w 1511"/>
                <a:gd name="T65" fmla="*/ 0 h 78"/>
                <a:gd name="T66" fmla="*/ 0 w 1511"/>
                <a:gd name="T67" fmla="*/ 0 h 78"/>
                <a:gd name="T68" fmla="*/ 0 w 1511"/>
                <a:gd name="T69" fmla="*/ 0 h 78"/>
                <a:gd name="T70" fmla="*/ 0 w 1511"/>
                <a:gd name="T71" fmla="*/ 0 h 78"/>
                <a:gd name="T72" fmla="*/ 0 w 1511"/>
                <a:gd name="T73" fmla="*/ 0 h 78"/>
                <a:gd name="T74" fmla="*/ 0 w 1511"/>
                <a:gd name="T75" fmla="*/ 0 h 78"/>
                <a:gd name="T76" fmla="*/ 0 w 1511"/>
                <a:gd name="T77" fmla="*/ 0 h 78"/>
                <a:gd name="T78" fmla="*/ 0 w 1511"/>
                <a:gd name="T79" fmla="*/ 0 h 78"/>
                <a:gd name="T80" fmla="*/ 0 w 1511"/>
                <a:gd name="T81" fmla="*/ 0 h 78"/>
                <a:gd name="T82" fmla="*/ 0 w 1511"/>
                <a:gd name="T83" fmla="*/ 0 h 78"/>
                <a:gd name="T84" fmla="*/ 0 w 1511"/>
                <a:gd name="T85" fmla="*/ 0 h 78"/>
                <a:gd name="T86" fmla="*/ 0 w 1511"/>
                <a:gd name="T87" fmla="*/ 0 h 78"/>
                <a:gd name="T88" fmla="*/ 0 w 1511"/>
                <a:gd name="T89" fmla="*/ 0 h 78"/>
                <a:gd name="T90" fmla="*/ 0 w 1511"/>
                <a:gd name="T91" fmla="*/ 0 h 78"/>
                <a:gd name="T92" fmla="*/ 0 w 1511"/>
                <a:gd name="T93" fmla="*/ 0 h 78"/>
                <a:gd name="T94" fmla="*/ 0 w 1511"/>
                <a:gd name="T95" fmla="*/ 0 h 78"/>
                <a:gd name="T96" fmla="*/ 0 w 1511"/>
                <a:gd name="T97" fmla="*/ 0 h 78"/>
                <a:gd name="T98" fmla="*/ 0 w 1511"/>
                <a:gd name="T99" fmla="*/ 0 h 78"/>
                <a:gd name="T100" fmla="*/ 0 w 1511"/>
                <a:gd name="T101" fmla="*/ 0 h 78"/>
                <a:gd name="T102" fmla="*/ 0 w 1511"/>
                <a:gd name="T103" fmla="*/ 0 h 78"/>
                <a:gd name="T104" fmla="*/ 0 w 1511"/>
                <a:gd name="T105" fmla="*/ 0 h 78"/>
                <a:gd name="T106" fmla="*/ 0 w 1511"/>
                <a:gd name="T107" fmla="*/ 0 h 78"/>
                <a:gd name="T108" fmla="*/ 0 w 1511"/>
                <a:gd name="T109" fmla="*/ 0 h 78"/>
                <a:gd name="T110" fmla="*/ 0 w 1511"/>
                <a:gd name="T111" fmla="*/ 0 h 78"/>
                <a:gd name="T112" fmla="*/ 0 w 1511"/>
                <a:gd name="T113" fmla="*/ 0 h 78"/>
                <a:gd name="T114" fmla="*/ 0 w 1511"/>
                <a:gd name="T115" fmla="*/ 0 h 78"/>
                <a:gd name="T116" fmla="*/ 0 w 1511"/>
                <a:gd name="T117" fmla="*/ 0 h 78"/>
                <a:gd name="T118" fmla="*/ 0 w 1511"/>
                <a:gd name="T119" fmla="*/ 0 h 78"/>
                <a:gd name="T120" fmla="*/ 0 w 1511"/>
                <a:gd name="T121" fmla="*/ 0 h 78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511"/>
                <a:gd name="T184" fmla="*/ 0 h 78"/>
                <a:gd name="T185" fmla="*/ 1511 w 1511"/>
                <a:gd name="T186" fmla="*/ 78 h 78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511" h="78">
                  <a:moveTo>
                    <a:pt x="26" y="0"/>
                  </a:moveTo>
                  <a:lnTo>
                    <a:pt x="95" y="2"/>
                  </a:lnTo>
                  <a:lnTo>
                    <a:pt x="161" y="4"/>
                  </a:lnTo>
                  <a:lnTo>
                    <a:pt x="230" y="8"/>
                  </a:lnTo>
                  <a:lnTo>
                    <a:pt x="298" y="10"/>
                  </a:lnTo>
                  <a:lnTo>
                    <a:pt x="364" y="12"/>
                  </a:lnTo>
                  <a:lnTo>
                    <a:pt x="433" y="16"/>
                  </a:lnTo>
                  <a:lnTo>
                    <a:pt x="499" y="18"/>
                  </a:lnTo>
                  <a:lnTo>
                    <a:pt x="570" y="21"/>
                  </a:lnTo>
                  <a:lnTo>
                    <a:pt x="634" y="21"/>
                  </a:lnTo>
                  <a:lnTo>
                    <a:pt x="703" y="25"/>
                  </a:lnTo>
                  <a:lnTo>
                    <a:pt x="769" y="27"/>
                  </a:lnTo>
                  <a:lnTo>
                    <a:pt x="840" y="29"/>
                  </a:lnTo>
                  <a:lnTo>
                    <a:pt x="906" y="31"/>
                  </a:lnTo>
                  <a:lnTo>
                    <a:pt x="975" y="33"/>
                  </a:lnTo>
                  <a:lnTo>
                    <a:pt x="1043" y="37"/>
                  </a:lnTo>
                  <a:lnTo>
                    <a:pt x="1111" y="38"/>
                  </a:lnTo>
                  <a:lnTo>
                    <a:pt x="1132" y="37"/>
                  </a:lnTo>
                  <a:lnTo>
                    <a:pt x="1157" y="35"/>
                  </a:lnTo>
                  <a:lnTo>
                    <a:pt x="1180" y="33"/>
                  </a:lnTo>
                  <a:lnTo>
                    <a:pt x="1203" y="31"/>
                  </a:lnTo>
                  <a:lnTo>
                    <a:pt x="1226" y="27"/>
                  </a:lnTo>
                  <a:lnTo>
                    <a:pt x="1248" y="27"/>
                  </a:lnTo>
                  <a:lnTo>
                    <a:pt x="1271" y="25"/>
                  </a:lnTo>
                  <a:lnTo>
                    <a:pt x="1296" y="25"/>
                  </a:lnTo>
                  <a:lnTo>
                    <a:pt x="1319" y="21"/>
                  </a:lnTo>
                  <a:lnTo>
                    <a:pt x="1341" y="21"/>
                  </a:lnTo>
                  <a:lnTo>
                    <a:pt x="1364" y="19"/>
                  </a:lnTo>
                  <a:lnTo>
                    <a:pt x="1389" y="18"/>
                  </a:lnTo>
                  <a:lnTo>
                    <a:pt x="1412" y="18"/>
                  </a:lnTo>
                  <a:lnTo>
                    <a:pt x="1435" y="16"/>
                  </a:lnTo>
                  <a:lnTo>
                    <a:pt x="1459" y="14"/>
                  </a:lnTo>
                  <a:lnTo>
                    <a:pt x="1482" y="14"/>
                  </a:lnTo>
                  <a:lnTo>
                    <a:pt x="1486" y="18"/>
                  </a:lnTo>
                  <a:lnTo>
                    <a:pt x="1495" y="23"/>
                  </a:lnTo>
                  <a:lnTo>
                    <a:pt x="1501" y="27"/>
                  </a:lnTo>
                  <a:lnTo>
                    <a:pt x="1511" y="33"/>
                  </a:lnTo>
                  <a:lnTo>
                    <a:pt x="1463" y="35"/>
                  </a:lnTo>
                  <a:lnTo>
                    <a:pt x="1419" y="37"/>
                  </a:lnTo>
                  <a:lnTo>
                    <a:pt x="1374" y="42"/>
                  </a:lnTo>
                  <a:lnTo>
                    <a:pt x="1328" y="46"/>
                  </a:lnTo>
                  <a:lnTo>
                    <a:pt x="1283" y="48"/>
                  </a:lnTo>
                  <a:lnTo>
                    <a:pt x="1239" y="52"/>
                  </a:lnTo>
                  <a:lnTo>
                    <a:pt x="1193" y="56"/>
                  </a:lnTo>
                  <a:lnTo>
                    <a:pt x="1148" y="61"/>
                  </a:lnTo>
                  <a:lnTo>
                    <a:pt x="1100" y="65"/>
                  </a:lnTo>
                  <a:lnTo>
                    <a:pt x="1056" y="69"/>
                  </a:lnTo>
                  <a:lnTo>
                    <a:pt x="1009" y="71"/>
                  </a:lnTo>
                  <a:lnTo>
                    <a:pt x="965" y="75"/>
                  </a:lnTo>
                  <a:lnTo>
                    <a:pt x="919" y="75"/>
                  </a:lnTo>
                  <a:lnTo>
                    <a:pt x="872" y="78"/>
                  </a:lnTo>
                  <a:lnTo>
                    <a:pt x="826" y="78"/>
                  </a:lnTo>
                  <a:lnTo>
                    <a:pt x="783" y="78"/>
                  </a:lnTo>
                  <a:lnTo>
                    <a:pt x="769" y="78"/>
                  </a:lnTo>
                  <a:lnTo>
                    <a:pt x="756" y="76"/>
                  </a:lnTo>
                  <a:lnTo>
                    <a:pt x="743" y="75"/>
                  </a:lnTo>
                  <a:lnTo>
                    <a:pt x="731" y="73"/>
                  </a:lnTo>
                  <a:lnTo>
                    <a:pt x="718" y="69"/>
                  </a:lnTo>
                  <a:lnTo>
                    <a:pt x="707" y="65"/>
                  </a:lnTo>
                  <a:lnTo>
                    <a:pt x="695" y="61"/>
                  </a:lnTo>
                  <a:lnTo>
                    <a:pt x="682" y="59"/>
                  </a:lnTo>
                  <a:lnTo>
                    <a:pt x="669" y="56"/>
                  </a:lnTo>
                  <a:lnTo>
                    <a:pt x="657" y="50"/>
                  </a:lnTo>
                  <a:lnTo>
                    <a:pt x="644" y="46"/>
                  </a:lnTo>
                  <a:lnTo>
                    <a:pt x="632" y="44"/>
                  </a:lnTo>
                  <a:lnTo>
                    <a:pt x="619" y="40"/>
                  </a:lnTo>
                  <a:lnTo>
                    <a:pt x="606" y="38"/>
                  </a:lnTo>
                  <a:lnTo>
                    <a:pt x="594" y="38"/>
                  </a:lnTo>
                  <a:lnTo>
                    <a:pt x="583" y="38"/>
                  </a:lnTo>
                  <a:lnTo>
                    <a:pt x="566" y="37"/>
                  </a:lnTo>
                  <a:lnTo>
                    <a:pt x="551" y="37"/>
                  </a:lnTo>
                  <a:lnTo>
                    <a:pt x="534" y="37"/>
                  </a:lnTo>
                  <a:lnTo>
                    <a:pt x="518" y="37"/>
                  </a:lnTo>
                  <a:lnTo>
                    <a:pt x="503" y="37"/>
                  </a:lnTo>
                  <a:lnTo>
                    <a:pt x="488" y="40"/>
                  </a:lnTo>
                  <a:lnTo>
                    <a:pt x="471" y="42"/>
                  </a:lnTo>
                  <a:lnTo>
                    <a:pt x="458" y="46"/>
                  </a:lnTo>
                  <a:lnTo>
                    <a:pt x="440" y="46"/>
                  </a:lnTo>
                  <a:lnTo>
                    <a:pt x="425" y="50"/>
                  </a:lnTo>
                  <a:lnTo>
                    <a:pt x="408" y="50"/>
                  </a:lnTo>
                  <a:lnTo>
                    <a:pt x="393" y="54"/>
                  </a:lnTo>
                  <a:lnTo>
                    <a:pt x="378" y="56"/>
                  </a:lnTo>
                  <a:lnTo>
                    <a:pt x="361" y="56"/>
                  </a:lnTo>
                  <a:lnTo>
                    <a:pt x="345" y="56"/>
                  </a:lnTo>
                  <a:lnTo>
                    <a:pt x="330" y="56"/>
                  </a:lnTo>
                  <a:lnTo>
                    <a:pt x="319" y="54"/>
                  </a:lnTo>
                  <a:lnTo>
                    <a:pt x="309" y="50"/>
                  </a:lnTo>
                  <a:lnTo>
                    <a:pt x="298" y="48"/>
                  </a:lnTo>
                  <a:lnTo>
                    <a:pt x="288" y="46"/>
                  </a:lnTo>
                  <a:lnTo>
                    <a:pt x="279" y="44"/>
                  </a:lnTo>
                  <a:lnTo>
                    <a:pt x="269" y="42"/>
                  </a:lnTo>
                  <a:lnTo>
                    <a:pt x="258" y="40"/>
                  </a:lnTo>
                  <a:lnTo>
                    <a:pt x="249" y="38"/>
                  </a:lnTo>
                  <a:lnTo>
                    <a:pt x="239" y="37"/>
                  </a:lnTo>
                  <a:lnTo>
                    <a:pt x="228" y="35"/>
                  </a:lnTo>
                  <a:lnTo>
                    <a:pt x="216" y="33"/>
                  </a:lnTo>
                  <a:lnTo>
                    <a:pt x="207" y="33"/>
                  </a:lnTo>
                  <a:lnTo>
                    <a:pt x="195" y="29"/>
                  </a:lnTo>
                  <a:lnTo>
                    <a:pt x="188" y="29"/>
                  </a:lnTo>
                  <a:lnTo>
                    <a:pt x="176" y="29"/>
                  </a:lnTo>
                  <a:lnTo>
                    <a:pt x="169" y="29"/>
                  </a:lnTo>
                  <a:lnTo>
                    <a:pt x="157" y="27"/>
                  </a:lnTo>
                  <a:lnTo>
                    <a:pt x="148" y="27"/>
                  </a:lnTo>
                  <a:lnTo>
                    <a:pt x="136" y="27"/>
                  </a:lnTo>
                  <a:lnTo>
                    <a:pt x="127" y="27"/>
                  </a:lnTo>
                  <a:lnTo>
                    <a:pt x="115" y="27"/>
                  </a:lnTo>
                  <a:lnTo>
                    <a:pt x="104" y="27"/>
                  </a:lnTo>
                  <a:lnTo>
                    <a:pt x="95" y="29"/>
                  </a:lnTo>
                  <a:lnTo>
                    <a:pt x="83" y="31"/>
                  </a:lnTo>
                  <a:lnTo>
                    <a:pt x="70" y="31"/>
                  </a:lnTo>
                  <a:lnTo>
                    <a:pt x="60" y="31"/>
                  </a:lnTo>
                  <a:lnTo>
                    <a:pt x="47" y="31"/>
                  </a:lnTo>
                  <a:lnTo>
                    <a:pt x="38" y="33"/>
                  </a:lnTo>
                  <a:lnTo>
                    <a:pt x="26" y="31"/>
                  </a:lnTo>
                  <a:lnTo>
                    <a:pt x="17" y="31"/>
                  </a:lnTo>
                  <a:lnTo>
                    <a:pt x="7" y="29"/>
                  </a:lnTo>
                  <a:lnTo>
                    <a:pt x="0" y="29"/>
                  </a:lnTo>
                  <a:lnTo>
                    <a:pt x="3" y="21"/>
                  </a:lnTo>
                  <a:lnTo>
                    <a:pt x="13" y="12"/>
                  </a:lnTo>
                  <a:lnTo>
                    <a:pt x="20" y="4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62" name="Freeform 60">
              <a:extLst>
                <a:ext uri="{FF2B5EF4-FFF2-40B4-BE49-F238E27FC236}">
                  <a16:creationId xmlns:a16="http://schemas.microsoft.com/office/drawing/2014/main" id="{A072A2F1-6D1B-1F93-C0F8-5347E80C71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4" y="1327"/>
              <a:ext cx="505" cy="22"/>
            </a:xfrm>
            <a:custGeom>
              <a:avLst/>
              <a:gdLst>
                <a:gd name="T0" fmla="*/ 0 w 1653"/>
                <a:gd name="T1" fmla="*/ 0 h 78"/>
                <a:gd name="T2" fmla="*/ 0 w 1653"/>
                <a:gd name="T3" fmla="*/ 0 h 78"/>
                <a:gd name="T4" fmla="*/ 0 w 1653"/>
                <a:gd name="T5" fmla="*/ 0 h 78"/>
                <a:gd name="T6" fmla="*/ 0 w 1653"/>
                <a:gd name="T7" fmla="*/ 0 h 78"/>
                <a:gd name="T8" fmla="*/ 0 w 1653"/>
                <a:gd name="T9" fmla="*/ 0 h 78"/>
                <a:gd name="T10" fmla="*/ 0 w 1653"/>
                <a:gd name="T11" fmla="*/ 0 h 78"/>
                <a:gd name="T12" fmla="*/ 0 w 1653"/>
                <a:gd name="T13" fmla="*/ 0 h 78"/>
                <a:gd name="T14" fmla="*/ 0 w 1653"/>
                <a:gd name="T15" fmla="*/ 0 h 78"/>
                <a:gd name="T16" fmla="*/ 0 w 1653"/>
                <a:gd name="T17" fmla="*/ 0 h 78"/>
                <a:gd name="T18" fmla="*/ 0 w 1653"/>
                <a:gd name="T19" fmla="*/ 0 h 78"/>
                <a:gd name="T20" fmla="*/ 0 w 1653"/>
                <a:gd name="T21" fmla="*/ 0 h 78"/>
                <a:gd name="T22" fmla="*/ 0 w 1653"/>
                <a:gd name="T23" fmla="*/ 0 h 78"/>
                <a:gd name="T24" fmla="*/ 0 w 1653"/>
                <a:gd name="T25" fmla="*/ 0 h 78"/>
                <a:gd name="T26" fmla="*/ 0 w 1653"/>
                <a:gd name="T27" fmla="*/ 0 h 78"/>
                <a:gd name="T28" fmla="*/ 0 w 1653"/>
                <a:gd name="T29" fmla="*/ 0 h 78"/>
                <a:gd name="T30" fmla="*/ 0 w 1653"/>
                <a:gd name="T31" fmla="*/ 0 h 78"/>
                <a:gd name="T32" fmla="*/ 0 w 1653"/>
                <a:gd name="T33" fmla="*/ 0 h 78"/>
                <a:gd name="T34" fmla="*/ 0 w 1653"/>
                <a:gd name="T35" fmla="*/ 0 h 78"/>
                <a:gd name="T36" fmla="*/ 0 w 1653"/>
                <a:gd name="T37" fmla="*/ 0 h 78"/>
                <a:gd name="T38" fmla="*/ 0 w 1653"/>
                <a:gd name="T39" fmla="*/ 0 h 78"/>
                <a:gd name="T40" fmla="*/ 0 w 1653"/>
                <a:gd name="T41" fmla="*/ 0 h 78"/>
                <a:gd name="T42" fmla="*/ 0 w 1653"/>
                <a:gd name="T43" fmla="*/ 0 h 78"/>
                <a:gd name="T44" fmla="*/ 0 w 1653"/>
                <a:gd name="T45" fmla="*/ 0 h 78"/>
                <a:gd name="T46" fmla="*/ 0 w 1653"/>
                <a:gd name="T47" fmla="*/ 0 h 78"/>
                <a:gd name="T48" fmla="*/ 0 w 1653"/>
                <a:gd name="T49" fmla="*/ 0 h 78"/>
                <a:gd name="T50" fmla="*/ 0 w 1653"/>
                <a:gd name="T51" fmla="*/ 0 h 78"/>
                <a:gd name="T52" fmla="*/ 0 w 1653"/>
                <a:gd name="T53" fmla="*/ 0 h 78"/>
                <a:gd name="T54" fmla="*/ 0 w 1653"/>
                <a:gd name="T55" fmla="*/ 0 h 78"/>
                <a:gd name="T56" fmla="*/ 0 w 1653"/>
                <a:gd name="T57" fmla="*/ 0 h 78"/>
                <a:gd name="T58" fmla="*/ 0 w 1653"/>
                <a:gd name="T59" fmla="*/ 0 h 78"/>
                <a:gd name="T60" fmla="*/ 0 w 1653"/>
                <a:gd name="T61" fmla="*/ 0 h 78"/>
                <a:gd name="T62" fmla="*/ 0 w 1653"/>
                <a:gd name="T63" fmla="*/ 0 h 78"/>
                <a:gd name="T64" fmla="*/ 0 w 1653"/>
                <a:gd name="T65" fmla="*/ 0 h 78"/>
                <a:gd name="T66" fmla="*/ 0 w 1653"/>
                <a:gd name="T67" fmla="*/ 0 h 78"/>
                <a:gd name="T68" fmla="*/ 0 w 1653"/>
                <a:gd name="T69" fmla="*/ 0 h 78"/>
                <a:gd name="T70" fmla="*/ 0 w 1653"/>
                <a:gd name="T71" fmla="*/ 0 h 78"/>
                <a:gd name="T72" fmla="*/ 0 w 1653"/>
                <a:gd name="T73" fmla="*/ 0 h 78"/>
                <a:gd name="T74" fmla="*/ 0 w 1653"/>
                <a:gd name="T75" fmla="*/ 0 h 78"/>
                <a:gd name="T76" fmla="*/ 0 w 1653"/>
                <a:gd name="T77" fmla="*/ 0 h 78"/>
                <a:gd name="T78" fmla="*/ 0 w 1653"/>
                <a:gd name="T79" fmla="*/ 0 h 78"/>
                <a:gd name="T80" fmla="*/ 0 w 1653"/>
                <a:gd name="T81" fmla="*/ 0 h 78"/>
                <a:gd name="T82" fmla="*/ 0 w 1653"/>
                <a:gd name="T83" fmla="*/ 0 h 78"/>
                <a:gd name="T84" fmla="*/ 0 w 1653"/>
                <a:gd name="T85" fmla="*/ 0 h 78"/>
                <a:gd name="T86" fmla="*/ 0 w 1653"/>
                <a:gd name="T87" fmla="*/ 0 h 78"/>
                <a:gd name="T88" fmla="*/ 0 w 1653"/>
                <a:gd name="T89" fmla="*/ 0 h 78"/>
                <a:gd name="T90" fmla="*/ 0 w 1653"/>
                <a:gd name="T91" fmla="*/ 0 h 78"/>
                <a:gd name="T92" fmla="*/ 0 w 1653"/>
                <a:gd name="T93" fmla="*/ 0 h 78"/>
                <a:gd name="T94" fmla="*/ 0 w 1653"/>
                <a:gd name="T95" fmla="*/ 0 h 78"/>
                <a:gd name="T96" fmla="*/ 0 w 1653"/>
                <a:gd name="T97" fmla="*/ 0 h 78"/>
                <a:gd name="T98" fmla="*/ 0 w 1653"/>
                <a:gd name="T99" fmla="*/ 0 h 78"/>
                <a:gd name="T100" fmla="*/ 0 w 1653"/>
                <a:gd name="T101" fmla="*/ 0 h 78"/>
                <a:gd name="T102" fmla="*/ 0 w 1653"/>
                <a:gd name="T103" fmla="*/ 0 h 78"/>
                <a:gd name="T104" fmla="*/ 0 w 1653"/>
                <a:gd name="T105" fmla="*/ 0 h 78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653"/>
                <a:gd name="T160" fmla="*/ 0 h 78"/>
                <a:gd name="T161" fmla="*/ 1653 w 1653"/>
                <a:gd name="T162" fmla="*/ 78 h 78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653" h="78">
                  <a:moveTo>
                    <a:pt x="15" y="3"/>
                  </a:moveTo>
                  <a:lnTo>
                    <a:pt x="115" y="0"/>
                  </a:lnTo>
                  <a:lnTo>
                    <a:pt x="218" y="0"/>
                  </a:lnTo>
                  <a:lnTo>
                    <a:pt x="319" y="1"/>
                  </a:lnTo>
                  <a:lnTo>
                    <a:pt x="421" y="7"/>
                  </a:lnTo>
                  <a:lnTo>
                    <a:pt x="522" y="11"/>
                  </a:lnTo>
                  <a:lnTo>
                    <a:pt x="625" y="19"/>
                  </a:lnTo>
                  <a:lnTo>
                    <a:pt x="726" y="26"/>
                  </a:lnTo>
                  <a:lnTo>
                    <a:pt x="826" y="32"/>
                  </a:lnTo>
                  <a:lnTo>
                    <a:pt x="927" y="36"/>
                  </a:lnTo>
                  <a:lnTo>
                    <a:pt x="1026" y="41"/>
                  </a:lnTo>
                  <a:lnTo>
                    <a:pt x="1127" y="41"/>
                  </a:lnTo>
                  <a:lnTo>
                    <a:pt x="1227" y="41"/>
                  </a:lnTo>
                  <a:lnTo>
                    <a:pt x="1326" y="38"/>
                  </a:lnTo>
                  <a:lnTo>
                    <a:pt x="1427" y="32"/>
                  </a:lnTo>
                  <a:lnTo>
                    <a:pt x="1526" y="19"/>
                  </a:lnTo>
                  <a:lnTo>
                    <a:pt x="1627" y="3"/>
                  </a:lnTo>
                  <a:lnTo>
                    <a:pt x="1632" y="11"/>
                  </a:lnTo>
                  <a:lnTo>
                    <a:pt x="1640" y="17"/>
                  </a:lnTo>
                  <a:lnTo>
                    <a:pt x="1646" y="22"/>
                  </a:lnTo>
                  <a:lnTo>
                    <a:pt x="1653" y="32"/>
                  </a:lnTo>
                  <a:lnTo>
                    <a:pt x="1627" y="32"/>
                  </a:lnTo>
                  <a:lnTo>
                    <a:pt x="1600" y="34"/>
                  </a:lnTo>
                  <a:lnTo>
                    <a:pt x="1575" y="36"/>
                  </a:lnTo>
                  <a:lnTo>
                    <a:pt x="1551" y="39"/>
                  </a:lnTo>
                  <a:lnTo>
                    <a:pt x="1524" y="41"/>
                  </a:lnTo>
                  <a:lnTo>
                    <a:pt x="1497" y="45"/>
                  </a:lnTo>
                  <a:lnTo>
                    <a:pt x="1473" y="47"/>
                  </a:lnTo>
                  <a:lnTo>
                    <a:pt x="1448" y="51"/>
                  </a:lnTo>
                  <a:lnTo>
                    <a:pt x="1421" y="53"/>
                  </a:lnTo>
                  <a:lnTo>
                    <a:pt x="1397" y="55"/>
                  </a:lnTo>
                  <a:lnTo>
                    <a:pt x="1370" y="58"/>
                  </a:lnTo>
                  <a:lnTo>
                    <a:pt x="1345" y="60"/>
                  </a:lnTo>
                  <a:lnTo>
                    <a:pt x="1319" y="62"/>
                  </a:lnTo>
                  <a:lnTo>
                    <a:pt x="1292" y="64"/>
                  </a:lnTo>
                  <a:lnTo>
                    <a:pt x="1267" y="64"/>
                  </a:lnTo>
                  <a:lnTo>
                    <a:pt x="1241" y="64"/>
                  </a:lnTo>
                  <a:lnTo>
                    <a:pt x="1225" y="60"/>
                  </a:lnTo>
                  <a:lnTo>
                    <a:pt x="1212" y="60"/>
                  </a:lnTo>
                  <a:lnTo>
                    <a:pt x="1199" y="58"/>
                  </a:lnTo>
                  <a:lnTo>
                    <a:pt x="1186" y="58"/>
                  </a:lnTo>
                  <a:lnTo>
                    <a:pt x="1170" y="58"/>
                  </a:lnTo>
                  <a:lnTo>
                    <a:pt x="1157" y="58"/>
                  </a:lnTo>
                  <a:lnTo>
                    <a:pt x="1144" y="58"/>
                  </a:lnTo>
                  <a:lnTo>
                    <a:pt x="1130" y="58"/>
                  </a:lnTo>
                  <a:lnTo>
                    <a:pt x="1115" y="58"/>
                  </a:lnTo>
                  <a:lnTo>
                    <a:pt x="1102" y="58"/>
                  </a:lnTo>
                  <a:lnTo>
                    <a:pt x="1087" y="58"/>
                  </a:lnTo>
                  <a:lnTo>
                    <a:pt x="1073" y="60"/>
                  </a:lnTo>
                  <a:lnTo>
                    <a:pt x="1058" y="60"/>
                  </a:lnTo>
                  <a:lnTo>
                    <a:pt x="1045" y="60"/>
                  </a:lnTo>
                  <a:lnTo>
                    <a:pt x="1030" y="60"/>
                  </a:lnTo>
                  <a:lnTo>
                    <a:pt x="1016" y="60"/>
                  </a:lnTo>
                  <a:lnTo>
                    <a:pt x="1007" y="57"/>
                  </a:lnTo>
                  <a:lnTo>
                    <a:pt x="997" y="55"/>
                  </a:lnTo>
                  <a:lnTo>
                    <a:pt x="990" y="55"/>
                  </a:lnTo>
                  <a:lnTo>
                    <a:pt x="980" y="55"/>
                  </a:lnTo>
                  <a:lnTo>
                    <a:pt x="971" y="53"/>
                  </a:lnTo>
                  <a:lnTo>
                    <a:pt x="963" y="53"/>
                  </a:lnTo>
                  <a:lnTo>
                    <a:pt x="954" y="53"/>
                  </a:lnTo>
                  <a:lnTo>
                    <a:pt x="946" y="53"/>
                  </a:lnTo>
                  <a:lnTo>
                    <a:pt x="937" y="53"/>
                  </a:lnTo>
                  <a:lnTo>
                    <a:pt x="927" y="53"/>
                  </a:lnTo>
                  <a:lnTo>
                    <a:pt x="918" y="53"/>
                  </a:lnTo>
                  <a:lnTo>
                    <a:pt x="908" y="53"/>
                  </a:lnTo>
                  <a:lnTo>
                    <a:pt x="899" y="53"/>
                  </a:lnTo>
                  <a:lnTo>
                    <a:pt x="889" y="53"/>
                  </a:lnTo>
                  <a:lnTo>
                    <a:pt x="880" y="53"/>
                  </a:lnTo>
                  <a:lnTo>
                    <a:pt x="870" y="55"/>
                  </a:lnTo>
                  <a:lnTo>
                    <a:pt x="849" y="51"/>
                  </a:lnTo>
                  <a:lnTo>
                    <a:pt x="830" y="51"/>
                  </a:lnTo>
                  <a:lnTo>
                    <a:pt x="811" y="51"/>
                  </a:lnTo>
                  <a:lnTo>
                    <a:pt x="790" y="55"/>
                  </a:lnTo>
                  <a:lnTo>
                    <a:pt x="769" y="55"/>
                  </a:lnTo>
                  <a:lnTo>
                    <a:pt x="746" y="57"/>
                  </a:lnTo>
                  <a:lnTo>
                    <a:pt x="726" y="58"/>
                  </a:lnTo>
                  <a:lnTo>
                    <a:pt x="705" y="62"/>
                  </a:lnTo>
                  <a:lnTo>
                    <a:pt x="682" y="64"/>
                  </a:lnTo>
                  <a:lnTo>
                    <a:pt x="659" y="68"/>
                  </a:lnTo>
                  <a:lnTo>
                    <a:pt x="636" y="70"/>
                  </a:lnTo>
                  <a:lnTo>
                    <a:pt x="615" y="74"/>
                  </a:lnTo>
                  <a:lnTo>
                    <a:pt x="594" y="74"/>
                  </a:lnTo>
                  <a:lnTo>
                    <a:pt x="575" y="76"/>
                  </a:lnTo>
                  <a:lnTo>
                    <a:pt x="555" y="78"/>
                  </a:lnTo>
                  <a:lnTo>
                    <a:pt x="537" y="78"/>
                  </a:lnTo>
                  <a:lnTo>
                    <a:pt x="501" y="74"/>
                  </a:lnTo>
                  <a:lnTo>
                    <a:pt x="467" y="70"/>
                  </a:lnTo>
                  <a:lnTo>
                    <a:pt x="433" y="66"/>
                  </a:lnTo>
                  <a:lnTo>
                    <a:pt x="401" y="62"/>
                  </a:lnTo>
                  <a:lnTo>
                    <a:pt x="366" y="58"/>
                  </a:lnTo>
                  <a:lnTo>
                    <a:pt x="334" y="55"/>
                  </a:lnTo>
                  <a:lnTo>
                    <a:pt x="302" y="51"/>
                  </a:lnTo>
                  <a:lnTo>
                    <a:pt x="269" y="45"/>
                  </a:lnTo>
                  <a:lnTo>
                    <a:pt x="235" y="41"/>
                  </a:lnTo>
                  <a:lnTo>
                    <a:pt x="203" y="38"/>
                  </a:lnTo>
                  <a:lnTo>
                    <a:pt x="169" y="36"/>
                  </a:lnTo>
                  <a:lnTo>
                    <a:pt x="136" y="34"/>
                  </a:lnTo>
                  <a:lnTo>
                    <a:pt x="102" y="32"/>
                  </a:lnTo>
                  <a:lnTo>
                    <a:pt x="68" y="30"/>
                  </a:lnTo>
                  <a:lnTo>
                    <a:pt x="34" y="30"/>
                  </a:lnTo>
                  <a:lnTo>
                    <a:pt x="0" y="32"/>
                  </a:lnTo>
                  <a:lnTo>
                    <a:pt x="1" y="24"/>
                  </a:lnTo>
                  <a:lnTo>
                    <a:pt x="5" y="15"/>
                  </a:lnTo>
                  <a:lnTo>
                    <a:pt x="11" y="7"/>
                  </a:lnTo>
                  <a:lnTo>
                    <a:pt x="15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63" name="Freeform 61">
              <a:extLst>
                <a:ext uri="{FF2B5EF4-FFF2-40B4-BE49-F238E27FC236}">
                  <a16:creationId xmlns:a16="http://schemas.microsoft.com/office/drawing/2014/main" id="{B0D693D3-1684-9D75-12B6-590894BC47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43" y="1347"/>
              <a:ext cx="113" cy="46"/>
            </a:xfrm>
            <a:custGeom>
              <a:avLst/>
              <a:gdLst>
                <a:gd name="T0" fmla="*/ 0 w 369"/>
                <a:gd name="T1" fmla="*/ 0 h 163"/>
                <a:gd name="T2" fmla="*/ 0 w 369"/>
                <a:gd name="T3" fmla="*/ 0 h 163"/>
                <a:gd name="T4" fmla="*/ 0 w 369"/>
                <a:gd name="T5" fmla="*/ 0 h 163"/>
                <a:gd name="T6" fmla="*/ 0 w 369"/>
                <a:gd name="T7" fmla="*/ 0 h 163"/>
                <a:gd name="T8" fmla="*/ 0 w 369"/>
                <a:gd name="T9" fmla="*/ 0 h 163"/>
                <a:gd name="T10" fmla="*/ 0 w 369"/>
                <a:gd name="T11" fmla="*/ 0 h 163"/>
                <a:gd name="T12" fmla="*/ 0 w 369"/>
                <a:gd name="T13" fmla="*/ 0 h 163"/>
                <a:gd name="T14" fmla="*/ 0 w 369"/>
                <a:gd name="T15" fmla="*/ 0 h 163"/>
                <a:gd name="T16" fmla="*/ 0 w 369"/>
                <a:gd name="T17" fmla="*/ 0 h 163"/>
                <a:gd name="T18" fmla="*/ 0 w 369"/>
                <a:gd name="T19" fmla="*/ 0 h 163"/>
                <a:gd name="T20" fmla="*/ 0 w 369"/>
                <a:gd name="T21" fmla="*/ 0 h 163"/>
                <a:gd name="T22" fmla="*/ 0 w 369"/>
                <a:gd name="T23" fmla="*/ 0 h 163"/>
                <a:gd name="T24" fmla="*/ 0 w 369"/>
                <a:gd name="T25" fmla="*/ 0 h 163"/>
                <a:gd name="T26" fmla="*/ 0 w 369"/>
                <a:gd name="T27" fmla="*/ 0 h 163"/>
                <a:gd name="T28" fmla="*/ 0 w 369"/>
                <a:gd name="T29" fmla="*/ 0 h 163"/>
                <a:gd name="T30" fmla="*/ 0 w 369"/>
                <a:gd name="T31" fmla="*/ 0 h 163"/>
                <a:gd name="T32" fmla="*/ 0 w 369"/>
                <a:gd name="T33" fmla="*/ 0 h 163"/>
                <a:gd name="T34" fmla="*/ 0 w 369"/>
                <a:gd name="T35" fmla="*/ 0 h 163"/>
                <a:gd name="T36" fmla="*/ 0 w 369"/>
                <a:gd name="T37" fmla="*/ 0 h 163"/>
                <a:gd name="T38" fmla="*/ 0 w 369"/>
                <a:gd name="T39" fmla="*/ 0 h 163"/>
                <a:gd name="T40" fmla="*/ 0 w 369"/>
                <a:gd name="T41" fmla="*/ 0 h 163"/>
                <a:gd name="T42" fmla="*/ 0 w 369"/>
                <a:gd name="T43" fmla="*/ 0 h 163"/>
                <a:gd name="T44" fmla="*/ 0 w 369"/>
                <a:gd name="T45" fmla="*/ 0 h 163"/>
                <a:gd name="T46" fmla="*/ 0 w 369"/>
                <a:gd name="T47" fmla="*/ 0 h 163"/>
                <a:gd name="T48" fmla="*/ 0 w 369"/>
                <a:gd name="T49" fmla="*/ 0 h 163"/>
                <a:gd name="T50" fmla="*/ 0 w 369"/>
                <a:gd name="T51" fmla="*/ 0 h 163"/>
                <a:gd name="T52" fmla="*/ 0 w 369"/>
                <a:gd name="T53" fmla="*/ 0 h 163"/>
                <a:gd name="T54" fmla="*/ 0 w 369"/>
                <a:gd name="T55" fmla="*/ 0 h 163"/>
                <a:gd name="T56" fmla="*/ 0 w 369"/>
                <a:gd name="T57" fmla="*/ 0 h 163"/>
                <a:gd name="T58" fmla="*/ 0 w 369"/>
                <a:gd name="T59" fmla="*/ 0 h 163"/>
                <a:gd name="T60" fmla="*/ 0 w 369"/>
                <a:gd name="T61" fmla="*/ 0 h 163"/>
                <a:gd name="T62" fmla="*/ 0 w 369"/>
                <a:gd name="T63" fmla="*/ 0 h 163"/>
                <a:gd name="T64" fmla="*/ 0 w 369"/>
                <a:gd name="T65" fmla="*/ 0 h 163"/>
                <a:gd name="T66" fmla="*/ 0 w 369"/>
                <a:gd name="T67" fmla="*/ 0 h 163"/>
                <a:gd name="T68" fmla="*/ 0 w 369"/>
                <a:gd name="T69" fmla="*/ 0 h 163"/>
                <a:gd name="T70" fmla="*/ 0 w 369"/>
                <a:gd name="T71" fmla="*/ 0 h 163"/>
                <a:gd name="T72" fmla="*/ 0 w 369"/>
                <a:gd name="T73" fmla="*/ 0 h 163"/>
                <a:gd name="T74" fmla="*/ 0 w 369"/>
                <a:gd name="T75" fmla="*/ 0 h 163"/>
                <a:gd name="T76" fmla="*/ 0 w 369"/>
                <a:gd name="T77" fmla="*/ 0 h 163"/>
                <a:gd name="T78" fmla="*/ 0 w 369"/>
                <a:gd name="T79" fmla="*/ 0 h 163"/>
                <a:gd name="T80" fmla="*/ 0 w 369"/>
                <a:gd name="T81" fmla="*/ 0 h 163"/>
                <a:gd name="T82" fmla="*/ 0 w 369"/>
                <a:gd name="T83" fmla="*/ 0 h 163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369"/>
                <a:gd name="T127" fmla="*/ 0 h 163"/>
                <a:gd name="T128" fmla="*/ 369 w 369"/>
                <a:gd name="T129" fmla="*/ 163 h 163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369" h="163">
                  <a:moveTo>
                    <a:pt x="206" y="2"/>
                  </a:moveTo>
                  <a:lnTo>
                    <a:pt x="215" y="2"/>
                  </a:lnTo>
                  <a:lnTo>
                    <a:pt x="227" y="2"/>
                  </a:lnTo>
                  <a:lnTo>
                    <a:pt x="238" y="2"/>
                  </a:lnTo>
                  <a:lnTo>
                    <a:pt x="251" y="2"/>
                  </a:lnTo>
                  <a:lnTo>
                    <a:pt x="265" y="2"/>
                  </a:lnTo>
                  <a:lnTo>
                    <a:pt x="280" y="0"/>
                  </a:lnTo>
                  <a:lnTo>
                    <a:pt x="291" y="0"/>
                  </a:lnTo>
                  <a:lnTo>
                    <a:pt x="306" y="2"/>
                  </a:lnTo>
                  <a:lnTo>
                    <a:pt x="318" y="2"/>
                  </a:lnTo>
                  <a:lnTo>
                    <a:pt x="329" y="2"/>
                  </a:lnTo>
                  <a:lnTo>
                    <a:pt x="339" y="6"/>
                  </a:lnTo>
                  <a:lnTo>
                    <a:pt x="348" y="11"/>
                  </a:lnTo>
                  <a:lnTo>
                    <a:pt x="354" y="17"/>
                  </a:lnTo>
                  <a:lnTo>
                    <a:pt x="362" y="26"/>
                  </a:lnTo>
                  <a:lnTo>
                    <a:pt x="363" y="38"/>
                  </a:lnTo>
                  <a:lnTo>
                    <a:pt x="367" y="53"/>
                  </a:lnTo>
                  <a:lnTo>
                    <a:pt x="369" y="66"/>
                  </a:lnTo>
                  <a:lnTo>
                    <a:pt x="369" y="78"/>
                  </a:lnTo>
                  <a:lnTo>
                    <a:pt x="369" y="83"/>
                  </a:lnTo>
                  <a:lnTo>
                    <a:pt x="369" y="91"/>
                  </a:lnTo>
                  <a:lnTo>
                    <a:pt x="363" y="99"/>
                  </a:lnTo>
                  <a:lnTo>
                    <a:pt x="360" y="110"/>
                  </a:lnTo>
                  <a:lnTo>
                    <a:pt x="337" y="116"/>
                  </a:lnTo>
                  <a:lnTo>
                    <a:pt x="314" y="123"/>
                  </a:lnTo>
                  <a:lnTo>
                    <a:pt x="295" y="133"/>
                  </a:lnTo>
                  <a:lnTo>
                    <a:pt x="274" y="140"/>
                  </a:lnTo>
                  <a:lnTo>
                    <a:pt x="253" y="146"/>
                  </a:lnTo>
                  <a:lnTo>
                    <a:pt x="234" y="152"/>
                  </a:lnTo>
                  <a:lnTo>
                    <a:pt x="215" y="156"/>
                  </a:lnTo>
                  <a:lnTo>
                    <a:pt x="196" y="161"/>
                  </a:lnTo>
                  <a:lnTo>
                    <a:pt x="177" y="161"/>
                  </a:lnTo>
                  <a:lnTo>
                    <a:pt x="160" y="163"/>
                  </a:lnTo>
                  <a:lnTo>
                    <a:pt x="141" y="161"/>
                  </a:lnTo>
                  <a:lnTo>
                    <a:pt x="124" y="158"/>
                  </a:lnTo>
                  <a:lnTo>
                    <a:pt x="105" y="152"/>
                  </a:lnTo>
                  <a:lnTo>
                    <a:pt x="88" y="144"/>
                  </a:lnTo>
                  <a:lnTo>
                    <a:pt x="71" y="135"/>
                  </a:lnTo>
                  <a:lnTo>
                    <a:pt x="52" y="123"/>
                  </a:lnTo>
                  <a:lnTo>
                    <a:pt x="48" y="118"/>
                  </a:lnTo>
                  <a:lnTo>
                    <a:pt x="44" y="110"/>
                  </a:lnTo>
                  <a:lnTo>
                    <a:pt x="40" y="102"/>
                  </a:lnTo>
                  <a:lnTo>
                    <a:pt x="36" y="95"/>
                  </a:lnTo>
                  <a:lnTo>
                    <a:pt x="33" y="85"/>
                  </a:lnTo>
                  <a:lnTo>
                    <a:pt x="29" y="76"/>
                  </a:lnTo>
                  <a:lnTo>
                    <a:pt x="27" y="70"/>
                  </a:lnTo>
                  <a:lnTo>
                    <a:pt x="27" y="66"/>
                  </a:lnTo>
                  <a:lnTo>
                    <a:pt x="38" y="68"/>
                  </a:lnTo>
                  <a:lnTo>
                    <a:pt x="48" y="72"/>
                  </a:lnTo>
                  <a:lnTo>
                    <a:pt x="55" y="76"/>
                  </a:lnTo>
                  <a:lnTo>
                    <a:pt x="61" y="83"/>
                  </a:lnTo>
                  <a:lnTo>
                    <a:pt x="71" y="95"/>
                  </a:lnTo>
                  <a:lnTo>
                    <a:pt x="82" y="104"/>
                  </a:lnTo>
                  <a:lnTo>
                    <a:pt x="86" y="110"/>
                  </a:lnTo>
                  <a:lnTo>
                    <a:pt x="93" y="114"/>
                  </a:lnTo>
                  <a:lnTo>
                    <a:pt x="99" y="118"/>
                  </a:lnTo>
                  <a:lnTo>
                    <a:pt x="109" y="121"/>
                  </a:lnTo>
                  <a:lnTo>
                    <a:pt x="120" y="123"/>
                  </a:lnTo>
                  <a:lnTo>
                    <a:pt x="133" y="123"/>
                  </a:lnTo>
                  <a:lnTo>
                    <a:pt x="151" y="123"/>
                  </a:lnTo>
                  <a:lnTo>
                    <a:pt x="170" y="123"/>
                  </a:lnTo>
                  <a:lnTo>
                    <a:pt x="173" y="123"/>
                  </a:lnTo>
                  <a:lnTo>
                    <a:pt x="177" y="123"/>
                  </a:lnTo>
                  <a:lnTo>
                    <a:pt x="187" y="121"/>
                  </a:lnTo>
                  <a:lnTo>
                    <a:pt x="196" y="121"/>
                  </a:lnTo>
                  <a:lnTo>
                    <a:pt x="208" y="118"/>
                  </a:lnTo>
                  <a:lnTo>
                    <a:pt x="221" y="118"/>
                  </a:lnTo>
                  <a:lnTo>
                    <a:pt x="234" y="116"/>
                  </a:lnTo>
                  <a:lnTo>
                    <a:pt x="249" y="114"/>
                  </a:lnTo>
                  <a:lnTo>
                    <a:pt x="263" y="112"/>
                  </a:lnTo>
                  <a:lnTo>
                    <a:pt x="276" y="110"/>
                  </a:lnTo>
                  <a:lnTo>
                    <a:pt x="289" y="106"/>
                  </a:lnTo>
                  <a:lnTo>
                    <a:pt x="304" y="104"/>
                  </a:lnTo>
                  <a:lnTo>
                    <a:pt x="314" y="101"/>
                  </a:lnTo>
                  <a:lnTo>
                    <a:pt x="323" y="95"/>
                  </a:lnTo>
                  <a:lnTo>
                    <a:pt x="331" y="91"/>
                  </a:lnTo>
                  <a:lnTo>
                    <a:pt x="339" y="89"/>
                  </a:lnTo>
                  <a:lnTo>
                    <a:pt x="339" y="76"/>
                  </a:lnTo>
                  <a:lnTo>
                    <a:pt x="335" y="66"/>
                  </a:lnTo>
                  <a:lnTo>
                    <a:pt x="327" y="57"/>
                  </a:lnTo>
                  <a:lnTo>
                    <a:pt x="318" y="53"/>
                  </a:lnTo>
                  <a:lnTo>
                    <a:pt x="306" y="47"/>
                  </a:lnTo>
                  <a:lnTo>
                    <a:pt x="293" y="44"/>
                  </a:lnTo>
                  <a:lnTo>
                    <a:pt x="278" y="44"/>
                  </a:lnTo>
                  <a:lnTo>
                    <a:pt x="263" y="44"/>
                  </a:lnTo>
                  <a:lnTo>
                    <a:pt x="244" y="42"/>
                  </a:lnTo>
                  <a:lnTo>
                    <a:pt x="227" y="42"/>
                  </a:lnTo>
                  <a:lnTo>
                    <a:pt x="208" y="42"/>
                  </a:lnTo>
                  <a:lnTo>
                    <a:pt x="192" y="42"/>
                  </a:lnTo>
                  <a:lnTo>
                    <a:pt x="173" y="40"/>
                  </a:lnTo>
                  <a:lnTo>
                    <a:pt x="156" y="40"/>
                  </a:lnTo>
                  <a:lnTo>
                    <a:pt x="141" y="40"/>
                  </a:lnTo>
                  <a:lnTo>
                    <a:pt x="130" y="40"/>
                  </a:lnTo>
                  <a:lnTo>
                    <a:pt x="122" y="38"/>
                  </a:lnTo>
                  <a:lnTo>
                    <a:pt x="116" y="38"/>
                  </a:lnTo>
                  <a:lnTo>
                    <a:pt x="109" y="38"/>
                  </a:lnTo>
                  <a:lnTo>
                    <a:pt x="103" y="38"/>
                  </a:lnTo>
                  <a:lnTo>
                    <a:pt x="93" y="38"/>
                  </a:lnTo>
                  <a:lnTo>
                    <a:pt x="84" y="38"/>
                  </a:lnTo>
                  <a:lnTo>
                    <a:pt x="74" y="38"/>
                  </a:lnTo>
                  <a:lnTo>
                    <a:pt x="65" y="38"/>
                  </a:lnTo>
                  <a:lnTo>
                    <a:pt x="55" y="36"/>
                  </a:lnTo>
                  <a:lnTo>
                    <a:pt x="48" y="36"/>
                  </a:lnTo>
                  <a:lnTo>
                    <a:pt x="38" y="36"/>
                  </a:lnTo>
                  <a:lnTo>
                    <a:pt x="31" y="36"/>
                  </a:lnTo>
                  <a:lnTo>
                    <a:pt x="17" y="36"/>
                  </a:lnTo>
                  <a:lnTo>
                    <a:pt x="10" y="36"/>
                  </a:lnTo>
                  <a:lnTo>
                    <a:pt x="6" y="28"/>
                  </a:lnTo>
                  <a:lnTo>
                    <a:pt x="4" y="21"/>
                  </a:lnTo>
                  <a:lnTo>
                    <a:pt x="2" y="11"/>
                  </a:lnTo>
                  <a:lnTo>
                    <a:pt x="0" y="9"/>
                  </a:lnTo>
                  <a:lnTo>
                    <a:pt x="12" y="6"/>
                  </a:lnTo>
                  <a:lnTo>
                    <a:pt x="23" y="4"/>
                  </a:lnTo>
                  <a:lnTo>
                    <a:pt x="36" y="2"/>
                  </a:lnTo>
                  <a:lnTo>
                    <a:pt x="50" y="2"/>
                  </a:lnTo>
                  <a:lnTo>
                    <a:pt x="61" y="2"/>
                  </a:lnTo>
                  <a:lnTo>
                    <a:pt x="74" y="2"/>
                  </a:lnTo>
                  <a:lnTo>
                    <a:pt x="90" y="2"/>
                  </a:lnTo>
                  <a:lnTo>
                    <a:pt x="103" y="2"/>
                  </a:lnTo>
                  <a:lnTo>
                    <a:pt x="116" y="2"/>
                  </a:lnTo>
                  <a:lnTo>
                    <a:pt x="130" y="2"/>
                  </a:lnTo>
                  <a:lnTo>
                    <a:pt x="143" y="2"/>
                  </a:lnTo>
                  <a:lnTo>
                    <a:pt x="156" y="4"/>
                  </a:lnTo>
                  <a:lnTo>
                    <a:pt x="168" y="2"/>
                  </a:lnTo>
                  <a:lnTo>
                    <a:pt x="181" y="2"/>
                  </a:lnTo>
                  <a:lnTo>
                    <a:pt x="192" y="2"/>
                  </a:lnTo>
                  <a:lnTo>
                    <a:pt x="206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64" name="Freeform 62">
              <a:extLst>
                <a:ext uri="{FF2B5EF4-FFF2-40B4-BE49-F238E27FC236}">
                  <a16:creationId xmlns:a16="http://schemas.microsoft.com/office/drawing/2014/main" id="{F30A5630-634B-601F-4933-367A829C3D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2" y="1356"/>
              <a:ext cx="105" cy="76"/>
            </a:xfrm>
            <a:custGeom>
              <a:avLst/>
              <a:gdLst>
                <a:gd name="T0" fmla="*/ 0 w 342"/>
                <a:gd name="T1" fmla="*/ 0 h 270"/>
                <a:gd name="T2" fmla="*/ 0 w 342"/>
                <a:gd name="T3" fmla="*/ 0 h 270"/>
                <a:gd name="T4" fmla="*/ 0 w 342"/>
                <a:gd name="T5" fmla="*/ 0 h 270"/>
                <a:gd name="T6" fmla="*/ 0 w 342"/>
                <a:gd name="T7" fmla="*/ 0 h 270"/>
                <a:gd name="T8" fmla="*/ 0 w 342"/>
                <a:gd name="T9" fmla="*/ 0 h 270"/>
                <a:gd name="T10" fmla="*/ 0 w 342"/>
                <a:gd name="T11" fmla="*/ 0 h 270"/>
                <a:gd name="T12" fmla="*/ 0 w 342"/>
                <a:gd name="T13" fmla="*/ 0 h 270"/>
                <a:gd name="T14" fmla="*/ 0 w 342"/>
                <a:gd name="T15" fmla="*/ 0 h 270"/>
                <a:gd name="T16" fmla="*/ 0 w 342"/>
                <a:gd name="T17" fmla="*/ 0 h 270"/>
                <a:gd name="T18" fmla="*/ 0 w 342"/>
                <a:gd name="T19" fmla="*/ 0 h 270"/>
                <a:gd name="T20" fmla="*/ 0 w 342"/>
                <a:gd name="T21" fmla="*/ 0 h 270"/>
                <a:gd name="T22" fmla="*/ 0 w 342"/>
                <a:gd name="T23" fmla="*/ 0 h 270"/>
                <a:gd name="T24" fmla="*/ 0 w 342"/>
                <a:gd name="T25" fmla="*/ 0 h 270"/>
                <a:gd name="T26" fmla="*/ 0 w 342"/>
                <a:gd name="T27" fmla="*/ 0 h 270"/>
                <a:gd name="T28" fmla="*/ 0 w 342"/>
                <a:gd name="T29" fmla="*/ 0 h 270"/>
                <a:gd name="T30" fmla="*/ 0 w 342"/>
                <a:gd name="T31" fmla="*/ 0 h 270"/>
                <a:gd name="T32" fmla="*/ 0 w 342"/>
                <a:gd name="T33" fmla="*/ 0 h 270"/>
                <a:gd name="T34" fmla="*/ 0 w 342"/>
                <a:gd name="T35" fmla="*/ 0 h 270"/>
                <a:gd name="T36" fmla="*/ 0 w 342"/>
                <a:gd name="T37" fmla="*/ 0 h 270"/>
                <a:gd name="T38" fmla="*/ 0 w 342"/>
                <a:gd name="T39" fmla="*/ 0 h 270"/>
                <a:gd name="T40" fmla="*/ 0 w 342"/>
                <a:gd name="T41" fmla="*/ 0 h 270"/>
                <a:gd name="T42" fmla="*/ 0 w 342"/>
                <a:gd name="T43" fmla="*/ 0 h 270"/>
                <a:gd name="T44" fmla="*/ 0 w 342"/>
                <a:gd name="T45" fmla="*/ 0 h 270"/>
                <a:gd name="T46" fmla="*/ 0 w 342"/>
                <a:gd name="T47" fmla="*/ 0 h 270"/>
                <a:gd name="T48" fmla="*/ 0 w 342"/>
                <a:gd name="T49" fmla="*/ 0 h 270"/>
                <a:gd name="T50" fmla="*/ 0 w 342"/>
                <a:gd name="T51" fmla="*/ 0 h 270"/>
                <a:gd name="T52" fmla="*/ 0 w 342"/>
                <a:gd name="T53" fmla="*/ 0 h 270"/>
                <a:gd name="T54" fmla="*/ 0 w 342"/>
                <a:gd name="T55" fmla="*/ 0 h 270"/>
                <a:gd name="T56" fmla="*/ 0 w 342"/>
                <a:gd name="T57" fmla="*/ 0 h 270"/>
                <a:gd name="T58" fmla="*/ 0 w 342"/>
                <a:gd name="T59" fmla="*/ 0 h 270"/>
                <a:gd name="T60" fmla="*/ 0 w 342"/>
                <a:gd name="T61" fmla="*/ 0 h 270"/>
                <a:gd name="T62" fmla="*/ 0 w 342"/>
                <a:gd name="T63" fmla="*/ 0 h 270"/>
                <a:gd name="T64" fmla="*/ 0 w 342"/>
                <a:gd name="T65" fmla="*/ 0 h 270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42"/>
                <a:gd name="T100" fmla="*/ 0 h 270"/>
                <a:gd name="T101" fmla="*/ 342 w 342"/>
                <a:gd name="T102" fmla="*/ 270 h 270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42" h="270">
                  <a:moveTo>
                    <a:pt x="319" y="0"/>
                  </a:moveTo>
                  <a:lnTo>
                    <a:pt x="328" y="12"/>
                  </a:lnTo>
                  <a:lnTo>
                    <a:pt x="336" y="27"/>
                  </a:lnTo>
                  <a:lnTo>
                    <a:pt x="338" y="42"/>
                  </a:lnTo>
                  <a:lnTo>
                    <a:pt x="342" y="59"/>
                  </a:lnTo>
                  <a:lnTo>
                    <a:pt x="340" y="74"/>
                  </a:lnTo>
                  <a:lnTo>
                    <a:pt x="338" y="91"/>
                  </a:lnTo>
                  <a:lnTo>
                    <a:pt x="334" y="107"/>
                  </a:lnTo>
                  <a:lnTo>
                    <a:pt x="328" y="126"/>
                  </a:lnTo>
                  <a:lnTo>
                    <a:pt x="319" y="141"/>
                  </a:lnTo>
                  <a:lnTo>
                    <a:pt x="309" y="154"/>
                  </a:lnTo>
                  <a:lnTo>
                    <a:pt x="298" y="168"/>
                  </a:lnTo>
                  <a:lnTo>
                    <a:pt x="287" y="181"/>
                  </a:lnTo>
                  <a:lnTo>
                    <a:pt x="273" y="190"/>
                  </a:lnTo>
                  <a:lnTo>
                    <a:pt x="260" y="198"/>
                  </a:lnTo>
                  <a:lnTo>
                    <a:pt x="245" y="202"/>
                  </a:lnTo>
                  <a:lnTo>
                    <a:pt x="231" y="206"/>
                  </a:lnTo>
                  <a:lnTo>
                    <a:pt x="214" y="207"/>
                  </a:lnTo>
                  <a:lnTo>
                    <a:pt x="199" y="211"/>
                  </a:lnTo>
                  <a:lnTo>
                    <a:pt x="182" y="215"/>
                  </a:lnTo>
                  <a:lnTo>
                    <a:pt x="167" y="225"/>
                  </a:lnTo>
                  <a:lnTo>
                    <a:pt x="148" y="228"/>
                  </a:lnTo>
                  <a:lnTo>
                    <a:pt x="133" y="238"/>
                  </a:lnTo>
                  <a:lnTo>
                    <a:pt x="116" y="244"/>
                  </a:lnTo>
                  <a:lnTo>
                    <a:pt x="100" y="253"/>
                  </a:lnTo>
                  <a:lnTo>
                    <a:pt x="85" y="257"/>
                  </a:lnTo>
                  <a:lnTo>
                    <a:pt x="68" y="263"/>
                  </a:lnTo>
                  <a:lnTo>
                    <a:pt x="55" y="266"/>
                  </a:lnTo>
                  <a:lnTo>
                    <a:pt x="41" y="270"/>
                  </a:lnTo>
                  <a:lnTo>
                    <a:pt x="30" y="270"/>
                  </a:lnTo>
                  <a:lnTo>
                    <a:pt x="19" y="268"/>
                  </a:lnTo>
                  <a:lnTo>
                    <a:pt x="7" y="264"/>
                  </a:lnTo>
                  <a:lnTo>
                    <a:pt x="0" y="259"/>
                  </a:lnTo>
                  <a:lnTo>
                    <a:pt x="9" y="238"/>
                  </a:lnTo>
                  <a:lnTo>
                    <a:pt x="22" y="225"/>
                  </a:lnTo>
                  <a:lnTo>
                    <a:pt x="38" y="215"/>
                  </a:lnTo>
                  <a:lnTo>
                    <a:pt x="58" y="207"/>
                  </a:lnTo>
                  <a:lnTo>
                    <a:pt x="77" y="202"/>
                  </a:lnTo>
                  <a:lnTo>
                    <a:pt x="100" y="200"/>
                  </a:lnTo>
                  <a:lnTo>
                    <a:pt x="125" y="196"/>
                  </a:lnTo>
                  <a:lnTo>
                    <a:pt x="150" y="196"/>
                  </a:lnTo>
                  <a:lnTo>
                    <a:pt x="173" y="194"/>
                  </a:lnTo>
                  <a:lnTo>
                    <a:pt x="197" y="192"/>
                  </a:lnTo>
                  <a:lnTo>
                    <a:pt x="220" y="188"/>
                  </a:lnTo>
                  <a:lnTo>
                    <a:pt x="241" y="185"/>
                  </a:lnTo>
                  <a:lnTo>
                    <a:pt x="260" y="175"/>
                  </a:lnTo>
                  <a:lnTo>
                    <a:pt x="279" y="164"/>
                  </a:lnTo>
                  <a:lnTo>
                    <a:pt x="294" y="149"/>
                  </a:lnTo>
                  <a:lnTo>
                    <a:pt x="306" y="129"/>
                  </a:lnTo>
                  <a:lnTo>
                    <a:pt x="309" y="122"/>
                  </a:lnTo>
                  <a:lnTo>
                    <a:pt x="315" y="114"/>
                  </a:lnTo>
                  <a:lnTo>
                    <a:pt x="319" y="107"/>
                  </a:lnTo>
                  <a:lnTo>
                    <a:pt x="321" y="97"/>
                  </a:lnTo>
                  <a:lnTo>
                    <a:pt x="321" y="88"/>
                  </a:lnTo>
                  <a:lnTo>
                    <a:pt x="321" y="80"/>
                  </a:lnTo>
                  <a:lnTo>
                    <a:pt x="321" y="71"/>
                  </a:lnTo>
                  <a:lnTo>
                    <a:pt x="321" y="63"/>
                  </a:lnTo>
                  <a:lnTo>
                    <a:pt x="319" y="53"/>
                  </a:lnTo>
                  <a:lnTo>
                    <a:pt x="319" y="44"/>
                  </a:lnTo>
                  <a:lnTo>
                    <a:pt x="315" y="34"/>
                  </a:lnTo>
                  <a:lnTo>
                    <a:pt x="315" y="27"/>
                  </a:lnTo>
                  <a:lnTo>
                    <a:pt x="315" y="19"/>
                  </a:lnTo>
                  <a:lnTo>
                    <a:pt x="315" y="10"/>
                  </a:lnTo>
                  <a:lnTo>
                    <a:pt x="315" y="4"/>
                  </a:lnTo>
                  <a:lnTo>
                    <a:pt x="31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65" name="Freeform 63">
              <a:extLst>
                <a:ext uri="{FF2B5EF4-FFF2-40B4-BE49-F238E27FC236}">
                  <a16:creationId xmlns:a16="http://schemas.microsoft.com/office/drawing/2014/main" id="{81DE7835-8659-81D6-5DB3-78C518CF26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3" y="1361"/>
              <a:ext cx="122" cy="39"/>
            </a:xfrm>
            <a:custGeom>
              <a:avLst/>
              <a:gdLst>
                <a:gd name="T0" fmla="*/ 0 w 399"/>
                <a:gd name="T1" fmla="*/ 0 h 137"/>
                <a:gd name="T2" fmla="*/ 0 w 399"/>
                <a:gd name="T3" fmla="*/ 0 h 137"/>
                <a:gd name="T4" fmla="*/ 0 w 399"/>
                <a:gd name="T5" fmla="*/ 0 h 137"/>
                <a:gd name="T6" fmla="*/ 0 w 399"/>
                <a:gd name="T7" fmla="*/ 0 h 137"/>
                <a:gd name="T8" fmla="*/ 0 w 399"/>
                <a:gd name="T9" fmla="*/ 0 h 137"/>
                <a:gd name="T10" fmla="*/ 0 w 399"/>
                <a:gd name="T11" fmla="*/ 0 h 137"/>
                <a:gd name="T12" fmla="*/ 0 w 399"/>
                <a:gd name="T13" fmla="*/ 0 h 137"/>
                <a:gd name="T14" fmla="*/ 0 w 399"/>
                <a:gd name="T15" fmla="*/ 0 h 137"/>
                <a:gd name="T16" fmla="*/ 0 w 399"/>
                <a:gd name="T17" fmla="*/ 0 h 137"/>
                <a:gd name="T18" fmla="*/ 0 w 399"/>
                <a:gd name="T19" fmla="*/ 0 h 137"/>
                <a:gd name="T20" fmla="*/ 0 w 399"/>
                <a:gd name="T21" fmla="*/ 0 h 137"/>
                <a:gd name="T22" fmla="*/ 0 w 399"/>
                <a:gd name="T23" fmla="*/ 0 h 137"/>
                <a:gd name="T24" fmla="*/ 0 w 399"/>
                <a:gd name="T25" fmla="*/ 0 h 137"/>
                <a:gd name="T26" fmla="*/ 0 w 399"/>
                <a:gd name="T27" fmla="*/ 0 h 137"/>
                <a:gd name="T28" fmla="*/ 0 w 399"/>
                <a:gd name="T29" fmla="*/ 0 h 137"/>
                <a:gd name="T30" fmla="*/ 0 w 399"/>
                <a:gd name="T31" fmla="*/ 0 h 137"/>
                <a:gd name="T32" fmla="*/ 0 w 399"/>
                <a:gd name="T33" fmla="*/ 0 h 137"/>
                <a:gd name="T34" fmla="*/ 0 w 399"/>
                <a:gd name="T35" fmla="*/ 0 h 137"/>
                <a:gd name="T36" fmla="*/ 0 w 399"/>
                <a:gd name="T37" fmla="*/ 0 h 137"/>
                <a:gd name="T38" fmla="*/ 0 w 399"/>
                <a:gd name="T39" fmla="*/ 0 h 137"/>
                <a:gd name="T40" fmla="*/ 0 w 399"/>
                <a:gd name="T41" fmla="*/ 0 h 137"/>
                <a:gd name="T42" fmla="*/ 0 w 399"/>
                <a:gd name="T43" fmla="*/ 0 h 137"/>
                <a:gd name="T44" fmla="*/ 0 w 399"/>
                <a:gd name="T45" fmla="*/ 0 h 137"/>
                <a:gd name="T46" fmla="*/ 0 w 399"/>
                <a:gd name="T47" fmla="*/ 0 h 137"/>
                <a:gd name="T48" fmla="*/ 0 w 399"/>
                <a:gd name="T49" fmla="*/ 0 h 137"/>
                <a:gd name="T50" fmla="*/ 0 w 399"/>
                <a:gd name="T51" fmla="*/ 0 h 137"/>
                <a:gd name="T52" fmla="*/ 0 w 399"/>
                <a:gd name="T53" fmla="*/ 0 h 137"/>
                <a:gd name="T54" fmla="*/ 0 w 399"/>
                <a:gd name="T55" fmla="*/ 0 h 137"/>
                <a:gd name="T56" fmla="*/ 0 w 399"/>
                <a:gd name="T57" fmla="*/ 0 h 137"/>
                <a:gd name="T58" fmla="*/ 0 w 399"/>
                <a:gd name="T59" fmla="*/ 0 h 137"/>
                <a:gd name="T60" fmla="*/ 0 w 399"/>
                <a:gd name="T61" fmla="*/ 0 h 137"/>
                <a:gd name="T62" fmla="*/ 0 w 399"/>
                <a:gd name="T63" fmla="*/ 0 h 137"/>
                <a:gd name="T64" fmla="*/ 0 w 399"/>
                <a:gd name="T65" fmla="*/ 0 h 137"/>
                <a:gd name="T66" fmla="*/ 0 w 399"/>
                <a:gd name="T67" fmla="*/ 0 h 137"/>
                <a:gd name="T68" fmla="*/ 0 w 399"/>
                <a:gd name="T69" fmla="*/ 0 h 137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399"/>
                <a:gd name="T106" fmla="*/ 0 h 137"/>
                <a:gd name="T107" fmla="*/ 399 w 399"/>
                <a:gd name="T108" fmla="*/ 137 h 137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399" h="137">
                  <a:moveTo>
                    <a:pt x="23" y="0"/>
                  </a:moveTo>
                  <a:lnTo>
                    <a:pt x="29" y="10"/>
                  </a:lnTo>
                  <a:lnTo>
                    <a:pt x="38" y="23"/>
                  </a:lnTo>
                  <a:lnTo>
                    <a:pt x="46" y="35"/>
                  </a:lnTo>
                  <a:lnTo>
                    <a:pt x="57" y="44"/>
                  </a:lnTo>
                  <a:lnTo>
                    <a:pt x="67" y="54"/>
                  </a:lnTo>
                  <a:lnTo>
                    <a:pt x="78" y="61"/>
                  </a:lnTo>
                  <a:lnTo>
                    <a:pt x="90" y="67"/>
                  </a:lnTo>
                  <a:lnTo>
                    <a:pt x="103" y="74"/>
                  </a:lnTo>
                  <a:lnTo>
                    <a:pt x="114" y="76"/>
                  </a:lnTo>
                  <a:lnTo>
                    <a:pt x="128" y="80"/>
                  </a:lnTo>
                  <a:lnTo>
                    <a:pt x="141" y="84"/>
                  </a:lnTo>
                  <a:lnTo>
                    <a:pt x="154" y="86"/>
                  </a:lnTo>
                  <a:lnTo>
                    <a:pt x="168" y="84"/>
                  </a:lnTo>
                  <a:lnTo>
                    <a:pt x="183" y="82"/>
                  </a:lnTo>
                  <a:lnTo>
                    <a:pt x="196" y="78"/>
                  </a:lnTo>
                  <a:lnTo>
                    <a:pt x="211" y="74"/>
                  </a:lnTo>
                  <a:lnTo>
                    <a:pt x="221" y="69"/>
                  </a:lnTo>
                  <a:lnTo>
                    <a:pt x="236" y="63"/>
                  </a:lnTo>
                  <a:lnTo>
                    <a:pt x="253" y="57"/>
                  </a:lnTo>
                  <a:lnTo>
                    <a:pt x="270" y="54"/>
                  </a:lnTo>
                  <a:lnTo>
                    <a:pt x="285" y="48"/>
                  </a:lnTo>
                  <a:lnTo>
                    <a:pt x="304" y="44"/>
                  </a:lnTo>
                  <a:lnTo>
                    <a:pt x="322" y="40"/>
                  </a:lnTo>
                  <a:lnTo>
                    <a:pt x="341" y="40"/>
                  </a:lnTo>
                  <a:lnTo>
                    <a:pt x="356" y="40"/>
                  </a:lnTo>
                  <a:lnTo>
                    <a:pt x="369" y="44"/>
                  </a:lnTo>
                  <a:lnTo>
                    <a:pt x="379" y="48"/>
                  </a:lnTo>
                  <a:lnTo>
                    <a:pt x="390" y="59"/>
                  </a:lnTo>
                  <a:lnTo>
                    <a:pt x="396" y="71"/>
                  </a:lnTo>
                  <a:lnTo>
                    <a:pt x="399" y="90"/>
                  </a:lnTo>
                  <a:lnTo>
                    <a:pt x="398" y="109"/>
                  </a:lnTo>
                  <a:lnTo>
                    <a:pt x="392" y="137"/>
                  </a:lnTo>
                  <a:lnTo>
                    <a:pt x="380" y="130"/>
                  </a:lnTo>
                  <a:lnTo>
                    <a:pt x="371" y="124"/>
                  </a:lnTo>
                  <a:lnTo>
                    <a:pt x="360" y="116"/>
                  </a:lnTo>
                  <a:lnTo>
                    <a:pt x="350" y="111"/>
                  </a:lnTo>
                  <a:lnTo>
                    <a:pt x="341" y="103"/>
                  </a:lnTo>
                  <a:lnTo>
                    <a:pt x="331" y="97"/>
                  </a:lnTo>
                  <a:lnTo>
                    <a:pt x="320" y="92"/>
                  </a:lnTo>
                  <a:lnTo>
                    <a:pt x="310" y="88"/>
                  </a:lnTo>
                  <a:lnTo>
                    <a:pt x="299" y="82"/>
                  </a:lnTo>
                  <a:lnTo>
                    <a:pt x="289" y="80"/>
                  </a:lnTo>
                  <a:lnTo>
                    <a:pt x="276" y="76"/>
                  </a:lnTo>
                  <a:lnTo>
                    <a:pt x="266" y="76"/>
                  </a:lnTo>
                  <a:lnTo>
                    <a:pt x="255" y="76"/>
                  </a:lnTo>
                  <a:lnTo>
                    <a:pt x="244" y="80"/>
                  </a:lnTo>
                  <a:lnTo>
                    <a:pt x="230" y="86"/>
                  </a:lnTo>
                  <a:lnTo>
                    <a:pt x="221" y="92"/>
                  </a:lnTo>
                  <a:lnTo>
                    <a:pt x="206" y="95"/>
                  </a:lnTo>
                  <a:lnTo>
                    <a:pt x="192" y="99"/>
                  </a:lnTo>
                  <a:lnTo>
                    <a:pt x="179" y="101"/>
                  </a:lnTo>
                  <a:lnTo>
                    <a:pt x="164" y="105"/>
                  </a:lnTo>
                  <a:lnTo>
                    <a:pt x="147" y="105"/>
                  </a:lnTo>
                  <a:lnTo>
                    <a:pt x="131" y="105"/>
                  </a:lnTo>
                  <a:lnTo>
                    <a:pt x="114" y="103"/>
                  </a:lnTo>
                  <a:lnTo>
                    <a:pt x="99" y="101"/>
                  </a:lnTo>
                  <a:lnTo>
                    <a:pt x="80" y="97"/>
                  </a:lnTo>
                  <a:lnTo>
                    <a:pt x="67" y="93"/>
                  </a:lnTo>
                  <a:lnTo>
                    <a:pt x="50" y="88"/>
                  </a:lnTo>
                  <a:lnTo>
                    <a:pt x="38" y="82"/>
                  </a:lnTo>
                  <a:lnTo>
                    <a:pt x="25" y="74"/>
                  </a:lnTo>
                  <a:lnTo>
                    <a:pt x="16" y="67"/>
                  </a:lnTo>
                  <a:lnTo>
                    <a:pt x="6" y="57"/>
                  </a:lnTo>
                  <a:lnTo>
                    <a:pt x="0" y="48"/>
                  </a:lnTo>
                  <a:lnTo>
                    <a:pt x="0" y="36"/>
                  </a:lnTo>
                  <a:lnTo>
                    <a:pt x="8" y="25"/>
                  </a:lnTo>
                  <a:lnTo>
                    <a:pt x="16" y="12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66" name="Freeform 64">
              <a:extLst>
                <a:ext uri="{FF2B5EF4-FFF2-40B4-BE49-F238E27FC236}">
                  <a16:creationId xmlns:a16="http://schemas.microsoft.com/office/drawing/2014/main" id="{0B3035F2-9AEF-3800-5412-C2B58766E0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53" y="1363"/>
              <a:ext cx="130" cy="65"/>
            </a:xfrm>
            <a:custGeom>
              <a:avLst/>
              <a:gdLst>
                <a:gd name="T0" fmla="*/ 0 w 424"/>
                <a:gd name="T1" fmla="*/ 0 h 230"/>
                <a:gd name="T2" fmla="*/ 0 w 424"/>
                <a:gd name="T3" fmla="*/ 0 h 230"/>
                <a:gd name="T4" fmla="*/ 0 w 424"/>
                <a:gd name="T5" fmla="*/ 0 h 230"/>
                <a:gd name="T6" fmla="*/ 0 w 424"/>
                <a:gd name="T7" fmla="*/ 0 h 230"/>
                <a:gd name="T8" fmla="*/ 0 w 424"/>
                <a:gd name="T9" fmla="*/ 0 h 230"/>
                <a:gd name="T10" fmla="*/ 0 w 424"/>
                <a:gd name="T11" fmla="*/ 0 h 230"/>
                <a:gd name="T12" fmla="*/ 0 w 424"/>
                <a:gd name="T13" fmla="*/ 0 h 230"/>
                <a:gd name="T14" fmla="*/ 0 w 424"/>
                <a:gd name="T15" fmla="*/ 0 h 230"/>
                <a:gd name="T16" fmla="*/ 0 w 424"/>
                <a:gd name="T17" fmla="*/ 0 h 230"/>
                <a:gd name="T18" fmla="*/ 0 w 424"/>
                <a:gd name="T19" fmla="*/ 0 h 230"/>
                <a:gd name="T20" fmla="*/ 0 w 424"/>
                <a:gd name="T21" fmla="*/ 0 h 230"/>
                <a:gd name="T22" fmla="*/ 0 w 424"/>
                <a:gd name="T23" fmla="*/ 0 h 230"/>
                <a:gd name="T24" fmla="*/ 0 w 424"/>
                <a:gd name="T25" fmla="*/ 0 h 230"/>
                <a:gd name="T26" fmla="*/ 0 w 424"/>
                <a:gd name="T27" fmla="*/ 0 h 230"/>
                <a:gd name="T28" fmla="*/ 0 w 424"/>
                <a:gd name="T29" fmla="*/ 0 h 230"/>
                <a:gd name="T30" fmla="*/ 0 w 424"/>
                <a:gd name="T31" fmla="*/ 0 h 230"/>
                <a:gd name="T32" fmla="*/ 0 w 424"/>
                <a:gd name="T33" fmla="*/ 0 h 230"/>
                <a:gd name="T34" fmla="*/ 0 w 424"/>
                <a:gd name="T35" fmla="*/ 0 h 230"/>
                <a:gd name="T36" fmla="*/ 0 w 424"/>
                <a:gd name="T37" fmla="*/ 0 h 230"/>
                <a:gd name="T38" fmla="*/ 0 w 424"/>
                <a:gd name="T39" fmla="*/ 0 h 230"/>
                <a:gd name="T40" fmla="*/ 0 w 424"/>
                <a:gd name="T41" fmla="*/ 0 h 230"/>
                <a:gd name="T42" fmla="*/ 0 w 424"/>
                <a:gd name="T43" fmla="*/ 0 h 230"/>
                <a:gd name="T44" fmla="*/ 0 w 424"/>
                <a:gd name="T45" fmla="*/ 0 h 230"/>
                <a:gd name="T46" fmla="*/ 0 w 424"/>
                <a:gd name="T47" fmla="*/ 0 h 230"/>
                <a:gd name="T48" fmla="*/ 0 w 424"/>
                <a:gd name="T49" fmla="*/ 0 h 230"/>
                <a:gd name="T50" fmla="*/ 0 w 424"/>
                <a:gd name="T51" fmla="*/ 0 h 230"/>
                <a:gd name="T52" fmla="*/ 0 w 424"/>
                <a:gd name="T53" fmla="*/ 0 h 230"/>
                <a:gd name="T54" fmla="*/ 0 w 424"/>
                <a:gd name="T55" fmla="*/ 0 h 230"/>
                <a:gd name="T56" fmla="*/ 0 w 424"/>
                <a:gd name="T57" fmla="*/ 0 h 230"/>
                <a:gd name="T58" fmla="*/ 0 w 424"/>
                <a:gd name="T59" fmla="*/ 0 h 230"/>
                <a:gd name="T60" fmla="*/ 0 w 424"/>
                <a:gd name="T61" fmla="*/ 0 h 230"/>
                <a:gd name="T62" fmla="*/ 0 w 424"/>
                <a:gd name="T63" fmla="*/ 0 h 230"/>
                <a:gd name="T64" fmla="*/ 0 w 424"/>
                <a:gd name="T65" fmla="*/ 0 h 230"/>
                <a:gd name="T66" fmla="*/ 0 w 424"/>
                <a:gd name="T67" fmla="*/ 0 h 230"/>
                <a:gd name="T68" fmla="*/ 0 w 424"/>
                <a:gd name="T69" fmla="*/ 0 h 230"/>
                <a:gd name="T70" fmla="*/ 0 w 424"/>
                <a:gd name="T71" fmla="*/ 0 h 230"/>
                <a:gd name="T72" fmla="*/ 0 w 424"/>
                <a:gd name="T73" fmla="*/ 0 h 230"/>
                <a:gd name="T74" fmla="*/ 0 w 424"/>
                <a:gd name="T75" fmla="*/ 0 h 230"/>
                <a:gd name="T76" fmla="*/ 0 w 424"/>
                <a:gd name="T77" fmla="*/ 0 h 230"/>
                <a:gd name="T78" fmla="*/ 0 w 424"/>
                <a:gd name="T79" fmla="*/ 0 h 230"/>
                <a:gd name="T80" fmla="*/ 0 w 424"/>
                <a:gd name="T81" fmla="*/ 0 h 230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424"/>
                <a:gd name="T124" fmla="*/ 0 h 230"/>
                <a:gd name="T125" fmla="*/ 424 w 424"/>
                <a:gd name="T126" fmla="*/ 230 h 230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424" h="230">
                  <a:moveTo>
                    <a:pt x="2" y="0"/>
                  </a:moveTo>
                  <a:lnTo>
                    <a:pt x="8" y="7"/>
                  </a:lnTo>
                  <a:lnTo>
                    <a:pt x="15" y="19"/>
                  </a:lnTo>
                  <a:lnTo>
                    <a:pt x="23" y="28"/>
                  </a:lnTo>
                  <a:lnTo>
                    <a:pt x="28" y="42"/>
                  </a:lnTo>
                  <a:lnTo>
                    <a:pt x="36" y="53"/>
                  </a:lnTo>
                  <a:lnTo>
                    <a:pt x="42" y="66"/>
                  </a:lnTo>
                  <a:lnTo>
                    <a:pt x="51" y="78"/>
                  </a:lnTo>
                  <a:lnTo>
                    <a:pt x="59" y="89"/>
                  </a:lnTo>
                  <a:lnTo>
                    <a:pt x="65" y="99"/>
                  </a:lnTo>
                  <a:lnTo>
                    <a:pt x="74" y="108"/>
                  </a:lnTo>
                  <a:lnTo>
                    <a:pt x="84" y="116"/>
                  </a:lnTo>
                  <a:lnTo>
                    <a:pt x="95" y="123"/>
                  </a:lnTo>
                  <a:lnTo>
                    <a:pt x="106" y="127"/>
                  </a:lnTo>
                  <a:lnTo>
                    <a:pt x="120" y="131"/>
                  </a:lnTo>
                  <a:lnTo>
                    <a:pt x="135" y="131"/>
                  </a:lnTo>
                  <a:lnTo>
                    <a:pt x="152" y="131"/>
                  </a:lnTo>
                  <a:lnTo>
                    <a:pt x="171" y="127"/>
                  </a:lnTo>
                  <a:lnTo>
                    <a:pt x="190" y="125"/>
                  </a:lnTo>
                  <a:lnTo>
                    <a:pt x="207" y="125"/>
                  </a:lnTo>
                  <a:lnTo>
                    <a:pt x="226" y="127"/>
                  </a:lnTo>
                  <a:lnTo>
                    <a:pt x="243" y="129"/>
                  </a:lnTo>
                  <a:lnTo>
                    <a:pt x="260" y="135"/>
                  </a:lnTo>
                  <a:lnTo>
                    <a:pt x="277" y="139"/>
                  </a:lnTo>
                  <a:lnTo>
                    <a:pt x="295" y="146"/>
                  </a:lnTo>
                  <a:lnTo>
                    <a:pt x="310" y="150"/>
                  </a:lnTo>
                  <a:lnTo>
                    <a:pt x="325" y="160"/>
                  </a:lnTo>
                  <a:lnTo>
                    <a:pt x="342" y="167"/>
                  </a:lnTo>
                  <a:lnTo>
                    <a:pt x="357" y="175"/>
                  </a:lnTo>
                  <a:lnTo>
                    <a:pt x="374" y="184"/>
                  </a:lnTo>
                  <a:lnTo>
                    <a:pt x="390" y="192"/>
                  </a:lnTo>
                  <a:lnTo>
                    <a:pt x="407" y="199"/>
                  </a:lnTo>
                  <a:lnTo>
                    <a:pt x="424" y="209"/>
                  </a:lnTo>
                  <a:lnTo>
                    <a:pt x="412" y="217"/>
                  </a:lnTo>
                  <a:lnTo>
                    <a:pt x="403" y="220"/>
                  </a:lnTo>
                  <a:lnTo>
                    <a:pt x="393" y="226"/>
                  </a:lnTo>
                  <a:lnTo>
                    <a:pt x="386" y="230"/>
                  </a:lnTo>
                  <a:lnTo>
                    <a:pt x="376" y="230"/>
                  </a:lnTo>
                  <a:lnTo>
                    <a:pt x="367" y="230"/>
                  </a:lnTo>
                  <a:lnTo>
                    <a:pt x="357" y="230"/>
                  </a:lnTo>
                  <a:lnTo>
                    <a:pt x="350" y="230"/>
                  </a:lnTo>
                  <a:lnTo>
                    <a:pt x="340" y="226"/>
                  </a:lnTo>
                  <a:lnTo>
                    <a:pt x="331" y="220"/>
                  </a:lnTo>
                  <a:lnTo>
                    <a:pt x="321" y="215"/>
                  </a:lnTo>
                  <a:lnTo>
                    <a:pt x="314" y="209"/>
                  </a:lnTo>
                  <a:lnTo>
                    <a:pt x="306" y="199"/>
                  </a:lnTo>
                  <a:lnTo>
                    <a:pt x="296" y="192"/>
                  </a:lnTo>
                  <a:lnTo>
                    <a:pt x="289" y="180"/>
                  </a:lnTo>
                  <a:lnTo>
                    <a:pt x="281" y="169"/>
                  </a:lnTo>
                  <a:lnTo>
                    <a:pt x="274" y="161"/>
                  </a:lnTo>
                  <a:lnTo>
                    <a:pt x="268" y="158"/>
                  </a:lnTo>
                  <a:lnTo>
                    <a:pt x="258" y="154"/>
                  </a:lnTo>
                  <a:lnTo>
                    <a:pt x="251" y="150"/>
                  </a:lnTo>
                  <a:lnTo>
                    <a:pt x="239" y="148"/>
                  </a:lnTo>
                  <a:lnTo>
                    <a:pt x="230" y="148"/>
                  </a:lnTo>
                  <a:lnTo>
                    <a:pt x="219" y="148"/>
                  </a:lnTo>
                  <a:lnTo>
                    <a:pt x="209" y="150"/>
                  </a:lnTo>
                  <a:lnTo>
                    <a:pt x="196" y="150"/>
                  </a:lnTo>
                  <a:lnTo>
                    <a:pt x="184" y="150"/>
                  </a:lnTo>
                  <a:lnTo>
                    <a:pt x="171" y="152"/>
                  </a:lnTo>
                  <a:lnTo>
                    <a:pt x="161" y="156"/>
                  </a:lnTo>
                  <a:lnTo>
                    <a:pt x="148" y="156"/>
                  </a:lnTo>
                  <a:lnTo>
                    <a:pt x="139" y="156"/>
                  </a:lnTo>
                  <a:lnTo>
                    <a:pt x="127" y="158"/>
                  </a:lnTo>
                  <a:lnTo>
                    <a:pt x="120" y="160"/>
                  </a:lnTo>
                  <a:lnTo>
                    <a:pt x="104" y="156"/>
                  </a:lnTo>
                  <a:lnTo>
                    <a:pt x="91" y="154"/>
                  </a:lnTo>
                  <a:lnTo>
                    <a:pt x="78" y="148"/>
                  </a:lnTo>
                  <a:lnTo>
                    <a:pt x="66" y="141"/>
                  </a:lnTo>
                  <a:lnTo>
                    <a:pt x="55" y="131"/>
                  </a:lnTo>
                  <a:lnTo>
                    <a:pt x="46" y="122"/>
                  </a:lnTo>
                  <a:lnTo>
                    <a:pt x="36" y="112"/>
                  </a:lnTo>
                  <a:lnTo>
                    <a:pt x="28" y="101"/>
                  </a:lnTo>
                  <a:lnTo>
                    <a:pt x="21" y="87"/>
                  </a:lnTo>
                  <a:lnTo>
                    <a:pt x="13" y="74"/>
                  </a:lnTo>
                  <a:lnTo>
                    <a:pt x="8" y="61"/>
                  </a:lnTo>
                  <a:lnTo>
                    <a:pt x="4" y="47"/>
                  </a:lnTo>
                  <a:lnTo>
                    <a:pt x="0" y="34"/>
                  </a:lnTo>
                  <a:lnTo>
                    <a:pt x="0" y="23"/>
                  </a:lnTo>
                  <a:lnTo>
                    <a:pt x="0" y="9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67" name="Freeform 65">
              <a:extLst>
                <a:ext uri="{FF2B5EF4-FFF2-40B4-BE49-F238E27FC236}">
                  <a16:creationId xmlns:a16="http://schemas.microsoft.com/office/drawing/2014/main" id="{8BFF9733-90F8-1D7E-C32C-5BE565A913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9" y="1353"/>
              <a:ext cx="107" cy="72"/>
            </a:xfrm>
            <a:custGeom>
              <a:avLst/>
              <a:gdLst>
                <a:gd name="T0" fmla="*/ 0 w 347"/>
                <a:gd name="T1" fmla="*/ 0 h 256"/>
                <a:gd name="T2" fmla="*/ 0 w 347"/>
                <a:gd name="T3" fmla="*/ 0 h 256"/>
                <a:gd name="T4" fmla="*/ 0 w 347"/>
                <a:gd name="T5" fmla="*/ 0 h 256"/>
                <a:gd name="T6" fmla="*/ 0 w 347"/>
                <a:gd name="T7" fmla="*/ 0 h 256"/>
                <a:gd name="T8" fmla="*/ 0 w 347"/>
                <a:gd name="T9" fmla="*/ 0 h 256"/>
                <a:gd name="T10" fmla="*/ 0 w 347"/>
                <a:gd name="T11" fmla="*/ 0 h 256"/>
                <a:gd name="T12" fmla="*/ 0 w 347"/>
                <a:gd name="T13" fmla="*/ 0 h 256"/>
                <a:gd name="T14" fmla="*/ 0 w 347"/>
                <a:gd name="T15" fmla="*/ 0 h 256"/>
                <a:gd name="T16" fmla="*/ 0 w 347"/>
                <a:gd name="T17" fmla="*/ 0 h 256"/>
                <a:gd name="T18" fmla="*/ 0 w 347"/>
                <a:gd name="T19" fmla="*/ 0 h 256"/>
                <a:gd name="T20" fmla="*/ 0 w 347"/>
                <a:gd name="T21" fmla="*/ 0 h 256"/>
                <a:gd name="T22" fmla="*/ 0 w 347"/>
                <a:gd name="T23" fmla="*/ 0 h 256"/>
                <a:gd name="T24" fmla="*/ 0 w 347"/>
                <a:gd name="T25" fmla="*/ 0 h 256"/>
                <a:gd name="T26" fmla="*/ 0 w 347"/>
                <a:gd name="T27" fmla="*/ 0 h 256"/>
                <a:gd name="T28" fmla="*/ 0 w 347"/>
                <a:gd name="T29" fmla="*/ 0 h 256"/>
                <a:gd name="T30" fmla="*/ 0 w 347"/>
                <a:gd name="T31" fmla="*/ 0 h 256"/>
                <a:gd name="T32" fmla="*/ 0 w 347"/>
                <a:gd name="T33" fmla="*/ 0 h 256"/>
                <a:gd name="T34" fmla="*/ 0 w 347"/>
                <a:gd name="T35" fmla="*/ 0 h 256"/>
                <a:gd name="T36" fmla="*/ 0 w 347"/>
                <a:gd name="T37" fmla="*/ 0 h 256"/>
                <a:gd name="T38" fmla="*/ 0 w 347"/>
                <a:gd name="T39" fmla="*/ 0 h 256"/>
                <a:gd name="T40" fmla="*/ 0 w 347"/>
                <a:gd name="T41" fmla="*/ 0 h 256"/>
                <a:gd name="T42" fmla="*/ 0 w 347"/>
                <a:gd name="T43" fmla="*/ 0 h 256"/>
                <a:gd name="T44" fmla="*/ 0 w 347"/>
                <a:gd name="T45" fmla="*/ 0 h 256"/>
                <a:gd name="T46" fmla="*/ 0 w 347"/>
                <a:gd name="T47" fmla="*/ 0 h 256"/>
                <a:gd name="T48" fmla="*/ 0 w 347"/>
                <a:gd name="T49" fmla="*/ 0 h 256"/>
                <a:gd name="T50" fmla="*/ 0 w 347"/>
                <a:gd name="T51" fmla="*/ 0 h 256"/>
                <a:gd name="T52" fmla="*/ 0 w 347"/>
                <a:gd name="T53" fmla="*/ 0 h 256"/>
                <a:gd name="T54" fmla="*/ 0 w 347"/>
                <a:gd name="T55" fmla="*/ 0 h 256"/>
                <a:gd name="T56" fmla="*/ 0 w 347"/>
                <a:gd name="T57" fmla="*/ 0 h 256"/>
                <a:gd name="T58" fmla="*/ 0 w 347"/>
                <a:gd name="T59" fmla="*/ 0 h 256"/>
                <a:gd name="T60" fmla="*/ 0 w 347"/>
                <a:gd name="T61" fmla="*/ 0 h 256"/>
                <a:gd name="T62" fmla="*/ 0 w 347"/>
                <a:gd name="T63" fmla="*/ 0 h 256"/>
                <a:gd name="T64" fmla="*/ 0 w 347"/>
                <a:gd name="T65" fmla="*/ 0 h 256"/>
                <a:gd name="T66" fmla="*/ 0 w 347"/>
                <a:gd name="T67" fmla="*/ 0 h 256"/>
                <a:gd name="T68" fmla="*/ 0 w 347"/>
                <a:gd name="T69" fmla="*/ 0 h 256"/>
                <a:gd name="T70" fmla="*/ 0 w 347"/>
                <a:gd name="T71" fmla="*/ 0 h 256"/>
                <a:gd name="T72" fmla="*/ 0 w 347"/>
                <a:gd name="T73" fmla="*/ 0 h 256"/>
                <a:gd name="T74" fmla="*/ 0 w 347"/>
                <a:gd name="T75" fmla="*/ 0 h 256"/>
                <a:gd name="T76" fmla="*/ 0 w 347"/>
                <a:gd name="T77" fmla="*/ 0 h 256"/>
                <a:gd name="T78" fmla="*/ 0 w 347"/>
                <a:gd name="T79" fmla="*/ 0 h 256"/>
                <a:gd name="T80" fmla="*/ 0 w 347"/>
                <a:gd name="T81" fmla="*/ 0 h 256"/>
                <a:gd name="T82" fmla="*/ 0 w 347"/>
                <a:gd name="T83" fmla="*/ 0 h 256"/>
                <a:gd name="T84" fmla="*/ 0 w 347"/>
                <a:gd name="T85" fmla="*/ 0 h 256"/>
                <a:gd name="T86" fmla="*/ 0 w 347"/>
                <a:gd name="T87" fmla="*/ 0 h 256"/>
                <a:gd name="T88" fmla="*/ 0 w 347"/>
                <a:gd name="T89" fmla="*/ 0 h 256"/>
                <a:gd name="T90" fmla="*/ 0 w 347"/>
                <a:gd name="T91" fmla="*/ 0 h 256"/>
                <a:gd name="T92" fmla="*/ 0 w 347"/>
                <a:gd name="T93" fmla="*/ 0 h 256"/>
                <a:gd name="T94" fmla="*/ 0 w 347"/>
                <a:gd name="T95" fmla="*/ 0 h 256"/>
                <a:gd name="T96" fmla="*/ 0 w 347"/>
                <a:gd name="T97" fmla="*/ 0 h 256"/>
                <a:gd name="T98" fmla="*/ 0 w 347"/>
                <a:gd name="T99" fmla="*/ 0 h 256"/>
                <a:gd name="T100" fmla="*/ 0 w 347"/>
                <a:gd name="T101" fmla="*/ 0 h 256"/>
                <a:gd name="T102" fmla="*/ 0 w 347"/>
                <a:gd name="T103" fmla="*/ 0 h 256"/>
                <a:gd name="T104" fmla="*/ 0 w 347"/>
                <a:gd name="T105" fmla="*/ 0 h 256"/>
                <a:gd name="T106" fmla="*/ 0 w 347"/>
                <a:gd name="T107" fmla="*/ 0 h 256"/>
                <a:gd name="T108" fmla="*/ 0 w 347"/>
                <a:gd name="T109" fmla="*/ 0 h 256"/>
                <a:gd name="T110" fmla="*/ 0 w 347"/>
                <a:gd name="T111" fmla="*/ 0 h 256"/>
                <a:gd name="T112" fmla="*/ 0 w 347"/>
                <a:gd name="T113" fmla="*/ 0 h 256"/>
                <a:gd name="T114" fmla="*/ 0 w 347"/>
                <a:gd name="T115" fmla="*/ 0 h 256"/>
                <a:gd name="T116" fmla="*/ 0 w 347"/>
                <a:gd name="T117" fmla="*/ 0 h 256"/>
                <a:gd name="T118" fmla="*/ 0 w 347"/>
                <a:gd name="T119" fmla="*/ 0 h 256"/>
                <a:gd name="T120" fmla="*/ 0 w 347"/>
                <a:gd name="T121" fmla="*/ 0 h 25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347"/>
                <a:gd name="T184" fmla="*/ 0 h 256"/>
                <a:gd name="T185" fmla="*/ 347 w 347"/>
                <a:gd name="T186" fmla="*/ 256 h 25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347" h="256">
                  <a:moveTo>
                    <a:pt x="106" y="5"/>
                  </a:moveTo>
                  <a:lnTo>
                    <a:pt x="125" y="2"/>
                  </a:lnTo>
                  <a:lnTo>
                    <a:pt x="146" y="0"/>
                  </a:lnTo>
                  <a:lnTo>
                    <a:pt x="169" y="0"/>
                  </a:lnTo>
                  <a:lnTo>
                    <a:pt x="192" y="4"/>
                  </a:lnTo>
                  <a:lnTo>
                    <a:pt x="212" y="7"/>
                  </a:lnTo>
                  <a:lnTo>
                    <a:pt x="235" y="13"/>
                  </a:lnTo>
                  <a:lnTo>
                    <a:pt x="254" y="23"/>
                  </a:lnTo>
                  <a:lnTo>
                    <a:pt x="277" y="32"/>
                  </a:lnTo>
                  <a:lnTo>
                    <a:pt x="292" y="43"/>
                  </a:lnTo>
                  <a:lnTo>
                    <a:pt x="309" y="57"/>
                  </a:lnTo>
                  <a:lnTo>
                    <a:pt x="323" y="72"/>
                  </a:lnTo>
                  <a:lnTo>
                    <a:pt x="334" y="89"/>
                  </a:lnTo>
                  <a:lnTo>
                    <a:pt x="342" y="108"/>
                  </a:lnTo>
                  <a:lnTo>
                    <a:pt x="347" y="131"/>
                  </a:lnTo>
                  <a:lnTo>
                    <a:pt x="347" y="154"/>
                  </a:lnTo>
                  <a:lnTo>
                    <a:pt x="344" y="180"/>
                  </a:lnTo>
                  <a:lnTo>
                    <a:pt x="336" y="197"/>
                  </a:lnTo>
                  <a:lnTo>
                    <a:pt x="325" y="215"/>
                  </a:lnTo>
                  <a:lnTo>
                    <a:pt x="311" y="228"/>
                  </a:lnTo>
                  <a:lnTo>
                    <a:pt x="296" y="239"/>
                  </a:lnTo>
                  <a:lnTo>
                    <a:pt x="277" y="247"/>
                  </a:lnTo>
                  <a:lnTo>
                    <a:pt x="258" y="253"/>
                  </a:lnTo>
                  <a:lnTo>
                    <a:pt x="239" y="256"/>
                  </a:lnTo>
                  <a:lnTo>
                    <a:pt x="222" y="256"/>
                  </a:lnTo>
                  <a:lnTo>
                    <a:pt x="203" y="253"/>
                  </a:lnTo>
                  <a:lnTo>
                    <a:pt x="188" y="249"/>
                  </a:lnTo>
                  <a:lnTo>
                    <a:pt x="173" y="241"/>
                  </a:lnTo>
                  <a:lnTo>
                    <a:pt x="161" y="234"/>
                  </a:lnTo>
                  <a:lnTo>
                    <a:pt x="152" y="220"/>
                  </a:lnTo>
                  <a:lnTo>
                    <a:pt x="146" y="205"/>
                  </a:lnTo>
                  <a:lnTo>
                    <a:pt x="146" y="186"/>
                  </a:lnTo>
                  <a:lnTo>
                    <a:pt x="153" y="167"/>
                  </a:lnTo>
                  <a:lnTo>
                    <a:pt x="155" y="159"/>
                  </a:lnTo>
                  <a:lnTo>
                    <a:pt x="163" y="150"/>
                  </a:lnTo>
                  <a:lnTo>
                    <a:pt x="171" y="140"/>
                  </a:lnTo>
                  <a:lnTo>
                    <a:pt x="182" y="129"/>
                  </a:lnTo>
                  <a:lnTo>
                    <a:pt x="193" y="116"/>
                  </a:lnTo>
                  <a:lnTo>
                    <a:pt x="205" y="106"/>
                  </a:lnTo>
                  <a:lnTo>
                    <a:pt x="218" y="99"/>
                  </a:lnTo>
                  <a:lnTo>
                    <a:pt x="231" y="95"/>
                  </a:lnTo>
                  <a:lnTo>
                    <a:pt x="235" y="97"/>
                  </a:lnTo>
                  <a:lnTo>
                    <a:pt x="243" y="97"/>
                  </a:lnTo>
                  <a:lnTo>
                    <a:pt x="249" y="97"/>
                  </a:lnTo>
                  <a:lnTo>
                    <a:pt x="258" y="100"/>
                  </a:lnTo>
                  <a:lnTo>
                    <a:pt x="264" y="102"/>
                  </a:lnTo>
                  <a:lnTo>
                    <a:pt x="268" y="106"/>
                  </a:lnTo>
                  <a:lnTo>
                    <a:pt x="269" y="114"/>
                  </a:lnTo>
                  <a:lnTo>
                    <a:pt x="268" y="123"/>
                  </a:lnTo>
                  <a:lnTo>
                    <a:pt x="254" y="119"/>
                  </a:lnTo>
                  <a:lnTo>
                    <a:pt x="245" y="119"/>
                  </a:lnTo>
                  <a:lnTo>
                    <a:pt x="235" y="121"/>
                  </a:lnTo>
                  <a:lnTo>
                    <a:pt x="228" y="125"/>
                  </a:lnTo>
                  <a:lnTo>
                    <a:pt x="222" y="129"/>
                  </a:lnTo>
                  <a:lnTo>
                    <a:pt x="218" y="135"/>
                  </a:lnTo>
                  <a:lnTo>
                    <a:pt x="216" y="142"/>
                  </a:lnTo>
                  <a:lnTo>
                    <a:pt x="216" y="150"/>
                  </a:lnTo>
                  <a:lnTo>
                    <a:pt x="216" y="158"/>
                  </a:lnTo>
                  <a:lnTo>
                    <a:pt x="216" y="167"/>
                  </a:lnTo>
                  <a:lnTo>
                    <a:pt x="220" y="175"/>
                  </a:lnTo>
                  <a:lnTo>
                    <a:pt x="226" y="184"/>
                  </a:lnTo>
                  <a:lnTo>
                    <a:pt x="230" y="192"/>
                  </a:lnTo>
                  <a:lnTo>
                    <a:pt x="235" y="199"/>
                  </a:lnTo>
                  <a:lnTo>
                    <a:pt x="241" y="205"/>
                  </a:lnTo>
                  <a:lnTo>
                    <a:pt x="249" y="211"/>
                  </a:lnTo>
                  <a:lnTo>
                    <a:pt x="264" y="205"/>
                  </a:lnTo>
                  <a:lnTo>
                    <a:pt x="277" y="197"/>
                  </a:lnTo>
                  <a:lnTo>
                    <a:pt x="290" y="190"/>
                  </a:lnTo>
                  <a:lnTo>
                    <a:pt x="300" y="182"/>
                  </a:lnTo>
                  <a:lnTo>
                    <a:pt x="306" y="173"/>
                  </a:lnTo>
                  <a:lnTo>
                    <a:pt x="311" y="163"/>
                  </a:lnTo>
                  <a:lnTo>
                    <a:pt x="315" y="152"/>
                  </a:lnTo>
                  <a:lnTo>
                    <a:pt x="317" y="142"/>
                  </a:lnTo>
                  <a:lnTo>
                    <a:pt x="315" y="131"/>
                  </a:lnTo>
                  <a:lnTo>
                    <a:pt x="315" y="118"/>
                  </a:lnTo>
                  <a:lnTo>
                    <a:pt x="309" y="106"/>
                  </a:lnTo>
                  <a:lnTo>
                    <a:pt x="306" y="95"/>
                  </a:lnTo>
                  <a:lnTo>
                    <a:pt x="300" y="83"/>
                  </a:lnTo>
                  <a:lnTo>
                    <a:pt x="290" y="74"/>
                  </a:lnTo>
                  <a:lnTo>
                    <a:pt x="281" y="64"/>
                  </a:lnTo>
                  <a:lnTo>
                    <a:pt x="273" y="55"/>
                  </a:lnTo>
                  <a:lnTo>
                    <a:pt x="266" y="51"/>
                  </a:lnTo>
                  <a:lnTo>
                    <a:pt x="258" y="49"/>
                  </a:lnTo>
                  <a:lnTo>
                    <a:pt x="249" y="49"/>
                  </a:lnTo>
                  <a:lnTo>
                    <a:pt x="241" y="53"/>
                  </a:lnTo>
                  <a:lnTo>
                    <a:pt x="231" y="55"/>
                  </a:lnTo>
                  <a:lnTo>
                    <a:pt x="222" y="57"/>
                  </a:lnTo>
                  <a:lnTo>
                    <a:pt x="212" y="57"/>
                  </a:lnTo>
                  <a:lnTo>
                    <a:pt x="203" y="59"/>
                  </a:lnTo>
                  <a:lnTo>
                    <a:pt x="188" y="45"/>
                  </a:lnTo>
                  <a:lnTo>
                    <a:pt x="174" y="40"/>
                  </a:lnTo>
                  <a:lnTo>
                    <a:pt x="161" y="32"/>
                  </a:lnTo>
                  <a:lnTo>
                    <a:pt x="148" y="30"/>
                  </a:lnTo>
                  <a:lnTo>
                    <a:pt x="134" y="28"/>
                  </a:lnTo>
                  <a:lnTo>
                    <a:pt x="121" y="28"/>
                  </a:lnTo>
                  <a:lnTo>
                    <a:pt x="110" y="28"/>
                  </a:lnTo>
                  <a:lnTo>
                    <a:pt x="96" y="32"/>
                  </a:lnTo>
                  <a:lnTo>
                    <a:pt x="85" y="34"/>
                  </a:lnTo>
                  <a:lnTo>
                    <a:pt x="72" y="38"/>
                  </a:lnTo>
                  <a:lnTo>
                    <a:pt x="60" y="43"/>
                  </a:lnTo>
                  <a:lnTo>
                    <a:pt x="49" y="51"/>
                  </a:lnTo>
                  <a:lnTo>
                    <a:pt x="36" y="57"/>
                  </a:lnTo>
                  <a:lnTo>
                    <a:pt x="24" y="64"/>
                  </a:lnTo>
                  <a:lnTo>
                    <a:pt x="11" y="72"/>
                  </a:lnTo>
                  <a:lnTo>
                    <a:pt x="0" y="80"/>
                  </a:lnTo>
                  <a:lnTo>
                    <a:pt x="0" y="68"/>
                  </a:lnTo>
                  <a:lnTo>
                    <a:pt x="1" y="61"/>
                  </a:lnTo>
                  <a:lnTo>
                    <a:pt x="5" y="51"/>
                  </a:lnTo>
                  <a:lnTo>
                    <a:pt x="11" y="45"/>
                  </a:lnTo>
                  <a:lnTo>
                    <a:pt x="17" y="40"/>
                  </a:lnTo>
                  <a:lnTo>
                    <a:pt x="22" y="34"/>
                  </a:lnTo>
                  <a:lnTo>
                    <a:pt x="30" y="30"/>
                  </a:lnTo>
                  <a:lnTo>
                    <a:pt x="39" y="28"/>
                  </a:lnTo>
                  <a:lnTo>
                    <a:pt x="49" y="23"/>
                  </a:lnTo>
                  <a:lnTo>
                    <a:pt x="57" y="21"/>
                  </a:lnTo>
                  <a:lnTo>
                    <a:pt x="66" y="17"/>
                  </a:lnTo>
                  <a:lnTo>
                    <a:pt x="76" y="15"/>
                  </a:lnTo>
                  <a:lnTo>
                    <a:pt x="83" y="13"/>
                  </a:lnTo>
                  <a:lnTo>
                    <a:pt x="91" y="9"/>
                  </a:lnTo>
                  <a:lnTo>
                    <a:pt x="98" y="7"/>
                  </a:lnTo>
                  <a:lnTo>
                    <a:pt x="106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68" name="Freeform 66">
              <a:extLst>
                <a:ext uri="{FF2B5EF4-FFF2-40B4-BE49-F238E27FC236}">
                  <a16:creationId xmlns:a16="http://schemas.microsoft.com/office/drawing/2014/main" id="{E22E7215-EC8F-7320-80B2-A729B6ECA7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55" y="1359"/>
              <a:ext cx="88" cy="74"/>
            </a:xfrm>
            <a:custGeom>
              <a:avLst/>
              <a:gdLst>
                <a:gd name="T0" fmla="*/ 0 w 285"/>
                <a:gd name="T1" fmla="*/ 0 h 262"/>
                <a:gd name="T2" fmla="*/ 0 w 285"/>
                <a:gd name="T3" fmla="*/ 0 h 262"/>
                <a:gd name="T4" fmla="*/ 0 w 285"/>
                <a:gd name="T5" fmla="*/ 0 h 262"/>
                <a:gd name="T6" fmla="*/ 0 w 285"/>
                <a:gd name="T7" fmla="*/ 0 h 262"/>
                <a:gd name="T8" fmla="*/ 0 w 285"/>
                <a:gd name="T9" fmla="*/ 0 h 262"/>
                <a:gd name="T10" fmla="*/ 0 w 285"/>
                <a:gd name="T11" fmla="*/ 0 h 262"/>
                <a:gd name="T12" fmla="*/ 0 w 285"/>
                <a:gd name="T13" fmla="*/ 0 h 262"/>
                <a:gd name="T14" fmla="*/ 0 w 285"/>
                <a:gd name="T15" fmla="*/ 0 h 262"/>
                <a:gd name="T16" fmla="*/ 0 w 285"/>
                <a:gd name="T17" fmla="*/ 0 h 262"/>
                <a:gd name="T18" fmla="*/ 0 w 285"/>
                <a:gd name="T19" fmla="*/ 0 h 262"/>
                <a:gd name="T20" fmla="*/ 0 w 285"/>
                <a:gd name="T21" fmla="*/ 0 h 262"/>
                <a:gd name="T22" fmla="*/ 0 w 285"/>
                <a:gd name="T23" fmla="*/ 0 h 262"/>
                <a:gd name="T24" fmla="*/ 0 w 285"/>
                <a:gd name="T25" fmla="*/ 0 h 262"/>
                <a:gd name="T26" fmla="*/ 0 w 285"/>
                <a:gd name="T27" fmla="*/ 0 h 262"/>
                <a:gd name="T28" fmla="*/ 0 w 285"/>
                <a:gd name="T29" fmla="*/ 0 h 262"/>
                <a:gd name="T30" fmla="*/ 0 w 285"/>
                <a:gd name="T31" fmla="*/ 0 h 262"/>
                <a:gd name="T32" fmla="*/ 0 w 285"/>
                <a:gd name="T33" fmla="*/ 0 h 262"/>
                <a:gd name="T34" fmla="*/ 0 w 285"/>
                <a:gd name="T35" fmla="*/ 0 h 262"/>
                <a:gd name="T36" fmla="*/ 0 w 285"/>
                <a:gd name="T37" fmla="*/ 0 h 262"/>
                <a:gd name="T38" fmla="*/ 0 w 285"/>
                <a:gd name="T39" fmla="*/ 0 h 262"/>
                <a:gd name="T40" fmla="*/ 0 w 285"/>
                <a:gd name="T41" fmla="*/ 0 h 262"/>
                <a:gd name="T42" fmla="*/ 0 w 285"/>
                <a:gd name="T43" fmla="*/ 0 h 262"/>
                <a:gd name="T44" fmla="*/ 0 w 285"/>
                <a:gd name="T45" fmla="*/ 0 h 262"/>
                <a:gd name="T46" fmla="*/ 0 w 285"/>
                <a:gd name="T47" fmla="*/ 0 h 262"/>
                <a:gd name="T48" fmla="*/ 0 w 285"/>
                <a:gd name="T49" fmla="*/ 0 h 262"/>
                <a:gd name="T50" fmla="*/ 0 w 285"/>
                <a:gd name="T51" fmla="*/ 0 h 262"/>
                <a:gd name="T52" fmla="*/ 0 w 285"/>
                <a:gd name="T53" fmla="*/ 0 h 262"/>
                <a:gd name="T54" fmla="*/ 0 w 285"/>
                <a:gd name="T55" fmla="*/ 0 h 262"/>
                <a:gd name="T56" fmla="*/ 0 w 285"/>
                <a:gd name="T57" fmla="*/ 0 h 262"/>
                <a:gd name="T58" fmla="*/ 0 w 285"/>
                <a:gd name="T59" fmla="*/ 0 h 262"/>
                <a:gd name="T60" fmla="*/ 0 w 285"/>
                <a:gd name="T61" fmla="*/ 0 h 262"/>
                <a:gd name="T62" fmla="*/ 0 w 285"/>
                <a:gd name="T63" fmla="*/ 0 h 262"/>
                <a:gd name="T64" fmla="*/ 0 w 285"/>
                <a:gd name="T65" fmla="*/ 0 h 262"/>
                <a:gd name="T66" fmla="*/ 0 w 285"/>
                <a:gd name="T67" fmla="*/ 0 h 262"/>
                <a:gd name="T68" fmla="*/ 0 w 285"/>
                <a:gd name="T69" fmla="*/ 0 h 262"/>
                <a:gd name="T70" fmla="*/ 0 w 285"/>
                <a:gd name="T71" fmla="*/ 0 h 262"/>
                <a:gd name="T72" fmla="*/ 0 w 285"/>
                <a:gd name="T73" fmla="*/ 0 h 262"/>
                <a:gd name="T74" fmla="*/ 0 w 285"/>
                <a:gd name="T75" fmla="*/ 0 h 262"/>
                <a:gd name="T76" fmla="*/ 0 w 285"/>
                <a:gd name="T77" fmla="*/ 0 h 262"/>
                <a:gd name="T78" fmla="*/ 0 w 285"/>
                <a:gd name="T79" fmla="*/ 0 h 262"/>
                <a:gd name="T80" fmla="*/ 0 w 285"/>
                <a:gd name="T81" fmla="*/ 0 h 262"/>
                <a:gd name="T82" fmla="*/ 0 w 285"/>
                <a:gd name="T83" fmla="*/ 0 h 262"/>
                <a:gd name="T84" fmla="*/ 0 w 285"/>
                <a:gd name="T85" fmla="*/ 0 h 262"/>
                <a:gd name="T86" fmla="*/ 0 w 285"/>
                <a:gd name="T87" fmla="*/ 0 h 262"/>
                <a:gd name="T88" fmla="*/ 0 w 285"/>
                <a:gd name="T89" fmla="*/ 0 h 262"/>
                <a:gd name="T90" fmla="*/ 0 w 285"/>
                <a:gd name="T91" fmla="*/ 0 h 262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85"/>
                <a:gd name="T139" fmla="*/ 0 h 262"/>
                <a:gd name="T140" fmla="*/ 285 w 285"/>
                <a:gd name="T141" fmla="*/ 262 h 262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85" h="262">
                  <a:moveTo>
                    <a:pt x="224" y="7"/>
                  </a:moveTo>
                  <a:lnTo>
                    <a:pt x="228" y="11"/>
                  </a:lnTo>
                  <a:lnTo>
                    <a:pt x="226" y="19"/>
                  </a:lnTo>
                  <a:lnTo>
                    <a:pt x="221" y="24"/>
                  </a:lnTo>
                  <a:lnTo>
                    <a:pt x="211" y="28"/>
                  </a:lnTo>
                  <a:lnTo>
                    <a:pt x="196" y="28"/>
                  </a:lnTo>
                  <a:lnTo>
                    <a:pt x="181" y="30"/>
                  </a:lnTo>
                  <a:lnTo>
                    <a:pt x="166" y="32"/>
                  </a:lnTo>
                  <a:lnTo>
                    <a:pt x="150" y="34"/>
                  </a:lnTo>
                  <a:lnTo>
                    <a:pt x="133" y="38"/>
                  </a:lnTo>
                  <a:lnTo>
                    <a:pt x="118" y="41"/>
                  </a:lnTo>
                  <a:lnTo>
                    <a:pt x="101" y="45"/>
                  </a:lnTo>
                  <a:lnTo>
                    <a:pt x="88" y="51"/>
                  </a:lnTo>
                  <a:lnTo>
                    <a:pt x="72" y="57"/>
                  </a:lnTo>
                  <a:lnTo>
                    <a:pt x="61" y="66"/>
                  </a:lnTo>
                  <a:lnTo>
                    <a:pt x="48" y="76"/>
                  </a:lnTo>
                  <a:lnTo>
                    <a:pt x="40" y="89"/>
                  </a:lnTo>
                  <a:lnTo>
                    <a:pt x="31" y="100"/>
                  </a:lnTo>
                  <a:lnTo>
                    <a:pt x="27" y="117"/>
                  </a:lnTo>
                  <a:lnTo>
                    <a:pt x="23" y="133"/>
                  </a:lnTo>
                  <a:lnTo>
                    <a:pt x="25" y="154"/>
                  </a:lnTo>
                  <a:lnTo>
                    <a:pt x="25" y="173"/>
                  </a:lnTo>
                  <a:lnTo>
                    <a:pt x="33" y="192"/>
                  </a:lnTo>
                  <a:lnTo>
                    <a:pt x="42" y="205"/>
                  </a:lnTo>
                  <a:lnTo>
                    <a:pt x="57" y="216"/>
                  </a:lnTo>
                  <a:lnTo>
                    <a:pt x="71" y="224"/>
                  </a:lnTo>
                  <a:lnTo>
                    <a:pt x="91" y="230"/>
                  </a:lnTo>
                  <a:lnTo>
                    <a:pt x="110" y="233"/>
                  </a:lnTo>
                  <a:lnTo>
                    <a:pt x="133" y="233"/>
                  </a:lnTo>
                  <a:lnTo>
                    <a:pt x="150" y="230"/>
                  </a:lnTo>
                  <a:lnTo>
                    <a:pt x="171" y="226"/>
                  </a:lnTo>
                  <a:lnTo>
                    <a:pt x="188" y="216"/>
                  </a:lnTo>
                  <a:lnTo>
                    <a:pt x="205" y="207"/>
                  </a:lnTo>
                  <a:lnTo>
                    <a:pt x="217" y="192"/>
                  </a:lnTo>
                  <a:lnTo>
                    <a:pt x="226" y="176"/>
                  </a:lnTo>
                  <a:lnTo>
                    <a:pt x="230" y="157"/>
                  </a:lnTo>
                  <a:lnTo>
                    <a:pt x="230" y="136"/>
                  </a:lnTo>
                  <a:lnTo>
                    <a:pt x="224" y="129"/>
                  </a:lnTo>
                  <a:lnTo>
                    <a:pt x="221" y="125"/>
                  </a:lnTo>
                  <a:lnTo>
                    <a:pt x="215" y="117"/>
                  </a:lnTo>
                  <a:lnTo>
                    <a:pt x="211" y="112"/>
                  </a:lnTo>
                  <a:lnTo>
                    <a:pt x="202" y="110"/>
                  </a:lnTo>
                  <a:lnTo>
                    <a:pt x="198" y="108"/>
                  </a:lnTo>
                  <a:lnTo>
                    <a:pt x="192" y="108"/>
                  </a:lnTo>
                  <a:lnTo>
                    <a:pt x="190" y="110"/>
                  </a:lnTo>
                  <a:lnTo>
                    <a:pt x="183" y="112"/>
                  </a:lnTo>
                  <a:lnTo>
                    <a:pt x="173" y="115"/>
                  </a:lnTo>
                  <a:lnTo>
                    <a:pt x="173" y="121"/>
                  </a:lnTo>
                  <a:lnTo>
                    <a:pt x="179" y="127"/>
                  </a:lnTo>
                  <a:lnTo>
                    <a:pt x="181" y="131"/>
                  </a:lnTo>
                  <a:lnTo>
                    <a:pt x="183" y="136"/>
                  </a:lnTo>
                  <a:lnTo>
                    <a:pt x="181" y="144"/>
                  </a:lnTo>
                  <a:lnTo>
                    <a:pt x="177" y="154"/>
                  </a:lnTo>
                  <a:lnTo>
                    <a:pt x="166" y="159"/>
                  </a:lnTo>
                  <a:lnTo>
                    <a:pt x="156" y="163"/>
                  </a:lnTo>
                  <a:lnTo>
                    <a:pt x="148" y="165"/>
                  </a:lnTo>
                  <a:lnTo>
                    <a:pt x="143" y="169"/>
                  </a:lnTo>
                  <a:lnTo>
                    <a:pt x="133" y="169"/>
                  </a:lnTo>
                  <a:lnTo>
                    <a:pt x="128" y="165"/>
                  </a:lnTo>
                  <a:lnTo>
                    <a:pt x="122" y="159"/>
                  </a:lnTo>
                  <a:lnTo>
                    <a:pt x="118" y="154"/>
                  </a:lnTo>
                  <a:lnTo>
                    <a:pt x="112" y="150"/>
                  </a:lnTo>
                  <a:lnTo>
                    <a:pt x="112" y="144"/>
                  </a:lnTo>
                  <a:lnTo>
                    <a:pt x="110" y="135"/>
                  </a:lnTo>
                  <a:lnTo>
                    <a:pt x="112" y="127"/>
                  </a:lnTo>
                  <a:lnTo>
                    <a:pt x="114" y="119"/>
                  </a:lnTo>
                  <a:lnTo>
                    <a:pt x="120" y="112"/>
                  </a:lnTo>
                  <a:lnTo>
                    <a:pt x="131" y="98"/>
                  </a:lnTo>
                  <a:lnTo>
                    <a:pt x="145" y="89"/>
                  </a:lnTo>
                  <a:lnTo>
                    <a:pt x="148" y="85"/>
                  </a:lnTo>
                  <a:lnTo>
                    <a:pt x="156" y="81"/>
                  </a:lnTo>
                  <a:lnTo>
                    <a:pt x="164" y="79"/>
                  </a:lnTo>
                  <a:lnTo>
                    <a:pt x="171" y="79"/>
                  </a:lnTo>
                  <a:lnTo>
                    <a:pt x="179" y="76"/>
                  </a:lnTo>
                  <a:lnTo>
                    <a:pt x="186" y="76"/>
                  </a:lnTo>
                  <a:lnTo>
                    <a:pt x="192" y="76"/>
                  </a:lnTo>
                  <a:lnTo>
                    <a:pt x="202" y="77"/>
                  </a:lnTo>
                  <a:lnTo>
                    <a:pt x="219" y="83"/>
                  </a:lnTo>
                  <a:lnTo>
                    <a:pt x="236" y="93"/>
                  </a:lnTo>
                  <a:lnTo>
                    <a:pt x="249" y="102"/>
                  </a:lnTo>
                  <a:lnTo>
                    <a:pt x="263" y="117"/>
                  </a:lnTo>
                  <a:lnTo>
                    <a:pt x="270" y="133"/>
                  </a:lnTo>
                  <a:lnTo>
                    <a:pt x="278" y="150"/>
                  </a:lnTo>
                  <a:lnTo>
                    <a:pt x="282" y="165"/>
                  </a:lnTo>
                  <a:lnTo>
                    <a:pt x="285" y="182"/>
                  </a:lnTo>
                  <a:lnTo>
                    <a:pt x="285" y="197"/>
                  </a:lnTo>
                  <a:lnTo>
                    <a:pt x="283" y="212"/>
                  </a:lnTo>
                  <a:lnTo>
                    <a:pt x="278" y="226"/>
                  </a:lnTo>
                  <a:lnTo>
                    <a:pt x="272" y="239"/>
                  </a:lnTo>
                  <a:lnTo>
                    <a:pt x="263" y="249"/>
                  </a:lnTo>
                  <a:lnTo>
                    <a:pt x="251" y="254"/>
                  </a:lnTo>
                  <a:lnTo>
                    <a:pt x="236" y="258"/>
                  </a:lnTo>
                  <a:lnTo>
                    <a:pt x="221" y="258"/>
                  </a:lnTo>
                  <a:lnTo>
                    <a:pt x="215" y="258"/>
                  </a:lnTo>
                  <a:lnTo>
                    <a:pt x="207" y="258"/>
                  </a:lnTo>
                  <a:lnTo>
                    <a:pt x="200" y="260"/>
                  </a:lnTo>
                  <a:lnTo>
                    <a:pt x="192" y="262"/>
                  </a:lnTo>
                  <a:lnTo>
                    <a:pt x="185" y="262"/>
                  </a:lnTo>
                  <a:lnTo>
                    <a:pt x="177" y="262"/>
                  </a:lnTo>
                  <a:lnTo>
                    <a:pt x="169" y="262"/>
                  </a:lnTo>
                  <a:lnTo>
                    <a:pt x="162" y="262"/>
                  </a:lnTo>
                  <a:lnTo>
                    <a:pt x="154" y="262"/>
                  </a:lnTo>
                  <a:lnTo>
                    <a:pt x="147" y="262"/>
                  </a:lnTo>
                  <a:lnTo>
                    <a:pt x="137" y="262"/>
                  </a:lnTo>
                  <a:lnTo>
                    <a:pt x="129" y="262"/>
                  </a:lnTo>
                  <a:lnTo>
                    <a:pt x="122" y="260"/>
                  </a:lnTo>
                  <a:lnTo>
                    <a:pt x="112" y="260"/>
                  </a:lnTo>
                  <a:lnTo>
                    <a:pt x="107" y="260"/>
                  </a:lnTo>
                  <a:lnTo>
                    <a:pt x="101" y="260"/>
                  </a:lnTo>
                  <a:lnTo>
                    <a:pt x="74" y="254"/>
                  </a:lnTo>
                  <a:lnTo>
                    <a:pt x="53" y="247"/>
                  </a:lnTo>
                  <a:lnTo>
                    <a:pt x="34" y="233"/>
                  </a:lnTo>
                  <a:lnTo>
                    <a:pt x="21" y="216"/>
                  </a:lnTo>
                  <a:lnTo>
                    <a:pt x="10" y="197"/>
                  </a:lnTo>
                  <a:lnTo>
                    <a:pt x="2" y="178"/>
                  </a:lnTo>
                  <a:lnTo>
                    <a:pt x="0" y="155"/>
                  </a:lnTo>
                  <a:lnTo>
                    <a:pt x="2" y="135"/>
                  </a:lnTo>
                  <a:lnTo>
                    <a:pt x="4" y="112"/>
                  </a:lnTo>
                  <a:lnTo>
                    <a:pt x="12" y="89"/>
                  </a:lnTo>
                  <a:lnTo>
                    <a:pt x="21" y="70"/>
                  </a:lnTo>
                  <a:lnTo>
                    <a:pt x="36" y="53"/>
                  </a:lnTo>
                  <a:lnTo>
                    <a:pt x="53" y="38"/>
                  </a:lnTo>
                  <a:lnTo>
                    <a:pt x="72" y="28"/>
                  </a:lnTo>
                  <a:lnTo>
                    <a:pt x="95" y="22"/>
                  </a:lnTo>
                  <a:lnTo>
                    <a:pt x="122" y="22"/>
                  </a:lnTo>
                  <a:lnTo>
                    <a:pt x="128" y="20"/>
                  </a:lnTo>
                  <a:lnTo>
                    <a:pt x="137" y="17"/>
                  </a:lnTo>
                  <a:lnTo>
                    <a:pt x="148" y="11"/>
                  </a:lnTo>
                  <a:lnTo>
                    <a:pt x="160" y="7"/>
                  </a:lnTo>
                  <a:lnTo>
                    <a:pt x="166" y="3"/>
                  </a:lnTo>
                  <a:lnTo>
                    <a:pt x="173" y="1"/>
                  </a:lnTo>
                  <a:lnTo>
                    <a:pt x="181" y="0"/>
                  </a:lnTo>
                  <a:lnTo>
                    <a:pt x="188" y="0"/>
                  </a:lnTo>
                  <a:lnTo>
                    <a:pt x="198" y="0"/>
                  </a:lnTo>
                  <a:lnTo>
                    <a:pt x="205" y="0"/>
                  </a:lnTo>
                  <a:lnTo>
                    <a:pt x="213" y="3"/>
                  </a:lnTo>
                  <a:lnTo>
                    <a:pt x="224" y="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69" name="Freeform 67">
              <a:extLst>
                <a:ext uri="{FF2B5EF4-FFF2-40B4-BE49-F238E27FC236}">
                  <a16:creationId xmlns:a16="http://schemas.microsoft.com/office/drawing/2014/main" id="{4FA398FB-9C46-9FEE-AA0C-36A7BB3C68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30" y="1357"/>
              <a:ext cx="98" cy="38"/>
            </a:xfrm>
            <a:custGeom>
              <a:avLst/>
              <a:gdLst>
                <a:gd name="T0" fmla="*/ 0 w 321"/>
                <a:gd name="T1" fmla="*/ 0 h 135"/>
                <a:gd name="T2" fmla="*/ 0 w 321"/>
                <a:gd name="T3" fmla="*/ 0 h 135"/>
                <a:gd name="T4" fmla="*/ 0 w 321"/>
                <a:gd name="T5" fmla="*/ 0 h 135"/>
                <a:gd name="T6" fmla="*/ 0 w 321"/>
                <a:gd name="T7" fmla="*/ 0 h 135"/>
                <a:gd name="T8" fmla="*/ 0 w 321"/>
                <a:gd name="T9" fmla="*/ 0 h 135"/>
                <a:gd name="T10" fmla="*/ 0 w 321"/>
                <a:gd name="T11" fmla="*/ 0 h 135"/>
                <a:gd name="T12" fmla="*/ 0 w 321"/>
                <a:gd name="T13" fmla="*/ 0 h 135"/>
                <a:gd name="T14" fmla="*/ 0 w 321"/>
                <a:gd name="T15" fmla="*/ 0 h 135"/>
                <a:gd name="T16" fmla="*/ 0 w 321"/>
                <a:gd name="T17" fmla="*/ 0 h 135"/>
                <a:gd name="T18" fmla="*/ 0 w 321"/>
                <a:gd name="T19" fmla="*/ 0 h 135"/>
                <a:gd name="T20" fmla="*/ 0 w 321"/>
                <a:gd name="T21" fmla="*/ 0 h 135"/>
                <a:gd name="T22" fmla="*/ 0 w 321"/>
                <a:gd name="T23" fmla="*/ 0 h 135"/>
                <a:gd name="T24" fmla="*/ 0 w 321"/>
                <a:gd name="T25" fmla="*/ 0 h 135"/>
                <a:gd name="T26" fmla="*/ 0 w 321"/>
                <a:gd name="T27" fmla="*/ 0 h 135"/>
                <a:gd name="T28" fmla="*/ 0 w 321"/>
                <a:gd name="T29" fmla="*/ 0 h 135"/>
                <a:gd name="T30" fmla="*/ 0 w 321"/>
                <a:gd name="T31" fmla="*/ 0 h 135"/>
                <a:gd name="T32" fmla="*/ 0 w 321"/>
                <a:gd name="T33" fmla="*/ 0 h 135"/>
                <a:gd name="T34" fmla="*/ 0 w 321"/>
                <a:gd name="T35" fmla="*/ 0 h 135"/>
                <a:gd name="T36" fmla="*/ 0 w 321"/>
                <a:gd name="T37" fmla="*/ 0 h 135"/>
                <a:gd name="T38" fmla="*/ 0 w 321"/>
                <a:gd name="T39" fmla="*/ 0 h 135"/>
                <a:gd name="T40" fmla="*/ 0 w 321"/>
                <a:gd name="T41" fmla="*/ 0 h 135"/>
                <a:gd name="T42" fmla="*/ 0 w 321"/>
                <a:gd name="T43" fmla="*/ 0 h 135"/>
                <a:gd name="T44" fmla="*/ 0 w 321"/>
                <a:gd name="T45" fmla="*/ 0 h 135"/>
                <a:gd name="T46" fmla="*/ 0 w 321"/>
                <a:gd name="T47" fmla="*/ 0 h 135"/>
                <a:gd name="T48" fmla="*/ 0 w 321"/>
                <a:gd name="T49" fmla="*/ 0 h 135"/>
                <a:gd name="T50" fmla="*/ 0 w 321"/>
                <a:gd name="T51" fmla="*/ 0 h 135"/>
                <a:gd name="T52" fmla="*/ 0 w 321"/>
                <a:gd name="T53" fmla="*/ 0 h 135"/>
                <a:gd name="T54" fmla="*/ 0 w 321"/>
                <a:gd name="T55" fmla="*/ 0 h 135"/>
                <a:gd name="T56" fmla="*/ 0 w 321"/>
                <a:gd name="T57" fmla="*/ 0 h 135"/>
                <a:gd name="T58" fmla="*/ 0 w 321"/>
                <a:gd name="T59" fmla="*/ 0 h 135"/>
                <a:gd name="T60" fmla="*/ 0 w 321"/>
                <a:gd name="T61" fmla="*/ 0 h 135"/>
                <a:gd name="T62" fmla="*/ 0 w 321"/>
                <a:gd name="T63" fmla="*/ 0 h 135"/>
                <a:gd name="T64" fmla="*/ 0 w 321"/>
                <a:gd name="T65" fmla="*/ 0 h 135"/>
                <a:gd name="T66" fmla="*/ 0 w 321"/>
                <a:gd name="T67" fmla="*/ 0 h 135"/>
                <a:gd name="T68" fmla="*/ 0 w 321"/>
                <a:gd name="T69" fmla="*/ 0 h 135"/>
                <a:gd name="T70" fmla="*/ 0 w 321"/>
                <a:gd name="T71" fmla="*/ 0 h 135"/>
                <a:gd name="T72" fmla="*/ 0 w 321"/>
                <a:gd name="T73" fmla="*/ 0 h 135"/>
                <a:gd name="T74" fmla="*/ 0 w 321"/>
                <a:gd name="T75" fmla="*/ 0 h 135"/>
                <a:gd name="T76" fmla="*/ 0 w 321"/>
                <a:gd name="T77" fmla="*/ 0 h 135"/>
                <a:gd name="T78" fmla="*/ 0 w 321"/>
                <a:gd name="T79" fmla="*/ 0 h 135"/>
                <a:gd name="T80" fmla="*/ 0 w 321"/>
                <a:gd name="T81" fmla="*/ 0 h 135"/>
                <a:gd name="T82" fmla="*/ 0 w 321"/>
                <a:gd name="T83" fmla="*/ 0 h 135"/>
                <a:gd name="T84" fmla="*/ 0 w 321"/>
                <a:gd name="T85" fmla="*/ 0 h 135"/>
                <a:gd name="T86" fmla="*/ 0 w 321"/>
                <a:gd name="T87" fmla="*/ 0 h 135"/>
                <a:gd name="T88" fmla="*/ 0 w 321"/>
                <a:gd name="T89" fmla="*/ 0 h 135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321"/>
                <a:gd name="T136" fmla="*/ 0 h 135"/>
                <a:gd name="T137" fmla="*/ 321 w 321"/>
                <a:gd name="T138" fmla="*/ 135 h 135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321" h="135">
                  <a:moveTo>
                    <a:pt x="0" y="0"/>
                  </a:moveTo>
                  <a:lnTo>
                    <a:pt x="19" y="0"/>
                  </a:lnTo>
                  <a:lnTo>
                    <a:pt x="39" y="6"/>
                  </a:lnTo>
                  <a:lnTo>
                    <a:pt x="58" y="11"/>
                  </a:lnTo>
                  <a:lnTo>
                    <a:pt x="77" y="21"/>
                  </a:lnTo>
                  <a:lnTo>
                    <a:pt x="95" y="30"/>
                  </a:lnTo>
                  <a:lnTo>
                    <a:pt x="114" y="42"/>
                  </a:lnTo>
                  <a:lnTo>
                    <a:pt x="131" y="53"/>
                  </a:lnTo>
                  <a:lnTo>
                    <a:pt x="150" y="67"/>
                  </a:lnTo>
                  <a:lnTo>
                    <a:pt x="167" y="78"/>
                  </a:lnTo>
                  <a:lnTo>
                    <a:pt x="186" y="89"/>
                  </a:lnTo>
                  <a:lnTo>
                    <a:pt x="205" y="99"/>
                  </a:lnTo>
                  <a:lnTo>
                    <a:pt x="224" y="108"/>
                  </a:lnTo>
                  <a:lnTo>
                    <a:pt x="243" y="116"/>
                  </a:lnTo>
                  <a:lnTo>
                    <a:pt x="266" y="120"/>
                  </a:lnTo>
                  <a:lnTo>
                    <a:pt x="285" y="122"/>
                  </a:lnTo>
                  <a:lnTo>
                    <a:pt x="309" y="120"/>
                  </a:lnTo>
                  <a:lnTo>
                    <a:pt x="315" y="127"/>
                  </a:lnTo>
                  <a:lnTo>
                    <a:pt x="321" y="135"/>
                  </a:lnTo>
                  <a:lnTo>
                    <a:pt x="315" y="135"/>
                  </a:lnTo>
                  <a:lnTo>
                    <a:pt x="307" y="135"/>
                  </a:lnTo>
                  <a:lnTo>
                    <a:pt x="300" y="135"/>
                  </a:lnTo>
                  <a:lnTo>
                    <a:pt x="292" y="135"/>
                  </a:lnTo>
                  <a:lnTo>
                    <a:pt x="283" y="135"/>
                  </a:lnTo>
                  <a:lnTo>
                    <a:pt x="275" y="135"/>
                  </a:lnTo>
                  <a:lnTo>
                    <a:pt x="266" y="135"/>
                  </a:lnTo>
                  <a:lnTo>
                    <a:pt x="262" y="135"/>
                  </a:lnTo>
                  <a:lnTo>
                    <a:pt x="243" y="133"/>
                  </a:lnTo>
                  <a:lnTo>
                    <a:pt x="224" y="131"/>
                  </a:lnTo>
                  <a:lnTo>
                    <a:pt x="207" y="127"/>
                  </a:lnTo>
                  <a:lnTo>
                    <a:pt x="191" y="122"/>
                  </a:lnTo>
                  <a:lnTo>
                    <a:pt x="174" y="116"/>
                  </a:lnTo>
                  <a:lnTo>
                    <a:pt x="157" y="108"/>
                  </a:lnTo>
                  <a:lnTo>
                    <a:pt x="142" y="101"/>
                  </a:lnTo>
                  <a:lnTo>
                    <a:pt x="127" y="93"/>
                  </a:lnTo>
                  <a:lnTo>
                    <a:pt x="112" y="84"/>
                  </a:lnTo>
                  <a:lnTo>
                    <a:pt x="95" y="76"/>
                  </a:lnTo>
                  <a:lnTo>
                    <a:pt x="79" y="67"/>
                  </a:lnTo>
                  <a:lnTo>
                    <a:pt x="64" y="57"/>
                  </a:lnTo>
                  <a:lnTo>
                    <a:pt x="47" y="48"/>
                  </a:lnTo>
                  <a:lnTo>
                    <a:pt x="32" y="40"/>
                  </a:lnTo>
                  <a:lnTo>
                    <a:pt x="15" y="32"/>
                  </a:lnTo>
                  <a:lnTo>
                    <a:pt x="0" y="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70" name="Freeform 68">
              <a:extLst>
                <a:ext uri="{FF2B5EF4-FFF2-40B4-BE49-F238E27FC236}">
                  <a16:creationId xmlns:a16="http://schemas.microsoft.com/office/drawing/2014/main" id="{A3AB8C93-3D7B-CC3C-DA98-E147866100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80" y="1361"/>
              <a:ext cx="48" cy="23"/>
            </a:xfrm>
            <a:custGeom>
              <a:avLst/>
              <a:gdLst>
                <a:gd name="T0" fmla="*/ 0 w 156"/>
                <a:gd name="T1" fmla="*/ 0 h 82"/>
                <a:gd name="T2" fmla="*/ 0 w 156"/>
                <a:gd name="T3" fmla="*/ 0 h 82"/>
                <a:gd name="T4" fmla="*/ 0 w 156"/>
                <a:gd name="T5" fmla="*/ 0 h 82"/>
                <a:gd name="T6" fmla="*/ 0 w 156"/>
                <a:gd name="T7" fmla="*/ 0 h 82"/>
                <a:gd name="T8" fmla="*/ 0 w 156"/>
                <a:gd name="T9" fmla="*/ 0 h 82"/>
                <a:gd name="T10" fmla="*/ 0 w 156"/>
                <a:gd name="T11" fmla="*/ 0 h 82"/>
                <a:gd name="T12" fmla="*/ 0 w 156"/>
                <a:gd name="T13" fmla="*/ 0 h 82"/>
                <a:gd name="T14" fmla="*/ 0 w 156"/>
                <a:gd name="T15" fmla="*/ 0 h 82"/>
                <a:gd name="T16" fmla="*/ 0 w 156"/>
                <a:gd name="T17" fmla="*/ 0 h 82"/>
                <a:gd name="T18" fmla="*/ 0 w 156"/>
                <a:gd name="T19" fmla="*/ 0 h 82"/>
                <a:gd name="T20" fmla="*/ 0 w 156"/>
                <a:gd name="T21" fmla="*/ 0 h 82"/>
                <a:gd name="T22" fmla="*/ 0 w 156"/>
                <a:gd name="T23" fmla="*/ 0 h 82"/>
                <a:gd name="T24" fmla="*/ 0 w 156"/>
                <a:gd name="T25" fmla="*/ 0 h 82"/>
                <a:gd name="T26" fmla="*/ 0 w 156"/>
                <a:gd name="T27" fmla="*/ 0 h 82"/>
                <a:gd name="T28" fmla="*/ 0 w 156"/>
                <a:gd name="T29" fmla="*/ 0 h 82"/>
                <a:gd name="T30" fmla="*/ 0 w 156"/>
                <a:gd name="T31" fmla="*/ 0 h 82"/>
                <a:gd name="T32" fmla="*/ 0 w 156"/>
                <a:gd name="T33" fmla="*/ 0 h 82"/>
                <a:gd name="T34" fmla="*/ 0 w 156"/>
                <a:gd name="T35" fmla="*/ 0 h 82"/>
                <a:gd name="T36" fmla="*/ 0 w 156"/>
                <a:gd name="T37" fmla="*/ 0 h 82"/>
                <a:gd name="T38" fmla="*/ 0 w 156"/>
                <a:gd name="T39" fmla="*/ 0 h 82"/>
                <a:gd name="T40" fmla="*/ 0 w 156"/>
                <a:gd name="T41" fmla="*/ 0 h 82"/>
                <a:gd name="T42" fmla="*/ 0 w 156"/>
                <a:gd name="T43" fmla="*/ 0 h 82"/>
                <a:gd name="T44" fmla="*/ 0 w 156"/>
                <a:gd name="T45" fmla="*/ 0 h 82"/>
                <a:gd name="T46" fmla="*/ 0 w 156"/>
                <a:gd name="T47" fmla="*/ 0 h 82"/>
                <a:gd name="T48" fmla="*/ 0 w 156"/>
                <a:gd name="T49" fmla="*/ 0 h 82"/>
                <a:gd name="T50" fmla="*/ 0 w 156"/>
                <a:gd name="T51" fmla="*/ 0 h 82"/>
                <a:gd name="T52" fmla="*/ 0 w 156"/>
                <a:gd name="T53" fmla="*/ 0 h 82"/>
                <a:gd name="T54" fmla="*/ 0 w 156"/>
                <a:gd name="T55" fmla="*/ 0 h 82"/>
                <a:gd name="T56" fmla="*/ 0 w 156"/>
                <a:gd name="T57" fmla="*/ 0 h 82"/>
                <a:gd name="T58" fmla="*/ 0 w 156"/>
                <a:gd name="T59" fmla="*/ 0 h 82"/>
                <a:gd name="T60" fmla="*/ 0 w 156"/>
                <a:gd name="T61" fmla="*/ 0 h 82"/>
                <a:gd name="T62" fmla="*/ 0 w 156"/>
                <a:gd name="T63" fmla="*/ 0 h 82"/>
                <a:gd name="T64" fmla="*/ 0 w 156"/>
                <a:gd name="T65" fmla="*/ 0 h 82"/>
                <a:gd name="T66" fmla="*/ 0 w 156"/>
                <a:gd name="T67" fmla="*/ 0 h 82"/>
                <a:gd name="T68" fmla="*/ 0 w 156"/>
                <a:gd name="T69" fmla="*/ 0 h 82"/>
                <a:gd name="T70" fmla="*/ 0 w 156"/>
                <a:gd name="T71" fmla="*/ 0 h 82"/>
                <a:gd name="T72" fmla="*/ 0 w 156"/>
                <a:gd name="T73" fmla="*/ 0 h 82"/>
                <a:gd name="T74" fmla="*/ 0 w 156"/>
                <a:gd name="T75" fmla="*/ 0 h 82"/>
                <a:gd name="T76" fmla="*/ 0 w 156"/>
                <a:gd name="T77" fmla="*/ 0 h 82"/>
                <a:gd name="T78" fmla="*/ 0 w 156"/>
                <a:gd name="T79" fmla="*/ 0 h 82"/>
                <a:gd name="T80" fmla="*/ 0 w 156"/>
                <a:gd name="T81" fmla="*/ 0 h 82"/>
                <a:gd name="T82" fmla="*/ 0 w 156"/>
                <a:gd name="T83" fmla="*/ 0 h 82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156"/>
                <a:gd name="T127" fmla="*/ 0 h 82"/>
                <a:gd name="T128" fmla="*/ 156 w 156"/>
                <a:gd name="T129" fmla="*/ 82 h 82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156" h="82">
                  <a:moveTo>
                    <a:pt x="4" y="0"/>
                  </a:moveTo>
                  <a:lnTo>
                    <a:pt x="9" y="6"/>
                  </a:lnTo>
                  <a:lnTo>
                    <a:pt x="17" y="10"/>
                  </a:lnTo>
                  <a:lnTo>
                    <a:pt x="26" y="16"/>
                  </a:lnTo>
                  <a:lnTo>
                    <a:pt x="36" y="19"/>
                  </a:lnTo>
                  <a:lnTo>
                    <a:pt x="44" y="19"/>
                  </a:lnTo>
                  <a:lnTo>
                    <a:pt x="53" y="23"/>
                  </a:lnTo>
                  <a:lnTo>
                    <a:pt x="63" y="23"/>
                  </a:lnTo>
                  <a:lnTo>
                    <a:pt x="76" y="23"/>
                  </a:lnTo>
                  <a:lnTo>
                    <a:pt x="85" y="19"/>
                  </a:lnTo>
                  <a:lnTo>
                    <a:pt x="97" y="19"/>
                  </a:lnTo>
                  <a:lnTo>
                    <a:pt x="108" y="16"/>
                  </a:lnTo>
                  <a:lnTo>
                    <a:pt x="120" y="16"/>
                  </a:lnTo>
                  <a:lnTo>
                    <a:pt x="129" y="10"/>
                  </a:lnTo>
                  <a:lnTo>
                    <a:pt x="139" y="6"/>
                  </a:lnTo>
                  <a:lnTo>
                    <a:pt x="146" y="2"/>
                  </a:lnTo>
                  <a:lnTo>
                    <a:pt x="156" y="0"/>
                  </a:lnTo>
                  <a:lnTo>
                    <a:pt x="156" y="10"/>
                  </a:lnTo>
                  <a:lnTo>
                    <a:pt x="156" y="21"/>
                  </a:lnTo>
                  <a:lnTo>
                    <a:pt x="154" y="35"/>
                  </a:lnTo>
                  <a:lnTo>
                    <a:pt x="152" y="48"/>
                  </a:lnTo>
                  <a:lnTo>
                    <a:pt x="146" y="57"/>
                  </a:lnTo>
                  <a:lnTo>
                    <a:pt x="139" y="71"/>
                  </a:lnTo>
                  <a:lnTo>
                    <a:pt x="129" y="73"/>
                  </a:lnTo>
                  <a:lnTo>
                    <a:pt x="123" y="76"/>
                  </a:lnTo>
                  <a:lnTo>
                    <a:pt x="114" y="80"/>
                  </a:lnTo>
                  <a:lnTo>
                    <a:pt x="104" y="82"/>
                  </a:lnTo>
                  <a:lnTo>
                    <a:pt x="95" y="80"/>
                  </a:lnTo>
                  <a:lnTo>
                    <a:pt x="87" y="80"/>
                  </a:lnTo>
                  <a:lnTo>
                    <a:pt x="78" y="76"/>
                  </a:lnTo>
                  <a:lnTo>
                    <a:pt x="70" y="74"/>
                  </a:lnTo>
                  <a:lnTo>
                    <a:pt x="59" y="69"/>
                  </a:lnTo>
                  <a:lnTo>
                    <a:pt x="51" y="65"/>
                  </a:lnTo>
                  <a:lnTo>
                    <a:pt x="42" y="59"/>
                  </a:lnTo>
                  <a:lnTo>
                    <a:pt x="34" y="54"/>
                  </a:lnTo>
                  <a:lnTo>
                    <a:pt x="25" y="48"/>
                  </a:lnTo>
                  <a:lnTo>
                    <a:pt x="17" y="40"/>
                  </a:lnTo>
                  <a:lnTo>
                    <a:pt x="11" y="35"/>
                  </a:lnTo>
                  <a:lnTo>
                    <a:pt x="7" y="27"/>
                  </a:lnTo>
                  <a:lnTo>
                    <a:pt x="0" y="12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71" name="Freeform 69">
              <a:extLst>
                <a:ext uri="{FF2B5EF4-FFF2-40B4-BE49-F238E27FC236}">
                  <a16:creationId xmlns:a16="http://schemas.microsoft.com/office/drawing/2014/main" id="{64CB6AAF-377A-DDDA-3F0C-4B09FB7D95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28" y="1376"/>
              <a:ext cx="19" cy="33"/>
            </a:xfrm>
            <a:custGeom>
              <a:avLst/>
              <a:gdLst>
                <a:gd name="T0" fmla="*/ 0 w 62"/>
                <a:gd name="T1" fmla="*/ 0 h 117"/>
                <a:gd name="T2" fmla="*/ 0 w 62"/>
                <a:gd name="T3" fmla="*/ 0 h 117"/>
                <a:gd name="T4" fmla="*/ 0 w 62"/>
                <a:gd name="T5" fmla="*/ 0 h 117"/>
                <a:gd name="T6" fmla="*/ 0 w 62"/>
                <a:gd name="T7" fmla="*/ 0 h 117"/>
                <a:gd name="T8" fmla="*/ 0 w 62"/>
                <a:gd name="T9" fmla="*/ 0 h 117"/>
                <a:gd name="T10" fmla="*/ 0 w 62"/>
                <a:gd name="T11" fmla="*/ 0 h 117"/>
                <a:gd name="T12" fmla="*/ 0 w 62"/>
                <a:gd name="T13" fmla="*/ 0 h 117"/>
                <a:gd name="T14" fmla="*/ 0 w 62"/>
                <a:gd name="T15" fmla="*/ 0 h 117"/>
                <a:gd name="T16" fmla="*/ 0 w 62"/>
                <a:gd name="T17" fmla="*/ 0 h 117"/>
                <a:gd name="T18" fmla="*/ 0 w 62"/>
                <a:gd name="T19" fmla="*/ 0 h 117"/>
                <a:gd name="T20" fmla="*/ 0 w 62"/>
                <a:gd name="T21" fmla="*/ 0 h 117"/>
                <a:gd name="T22" fmla="*/ 0 w 62"/>
                <a:gd name="T23" fmla="*/ 0 h 117"/>
                <a:gd name="T24" fmla="*/ 0 w 62"/>
                <a:gd name="T25" fmla="*/ 0 h 117"/>
                <a:gd name="T26" fmla="*/ 0 w 62"/>
                <a:gd name="T27" fmla="*/ 0 h 117"/>
                <a:gd name="T28" fmla="*/ 0 w 62"/>
                <a:gd name="T29" fmla="*/ 0 h 117"/>
                <a:gd name="T30" fmla="*/ 0 w 62"/>
                <a:gd name="T31" fmla="*/ 0 h 117"/>
                <a:gd name="T32" fmla="*/ 0 w 62"/>
                <a:gd name="T33" fmla="*/ 0 h 117"/>
                <a:gd name="T34" fmla="*/ 0 w 62"/>
                <a:gd name="T35" fmla="*/ 0 h 117"/>
                <a:gd name="T36" fmla="*/ 0 w 62"/>
                <a:gd name="T37" fmla="*/ 0 h 117"/>
                <a:gd name="T38" fmla="*/ 0 w 62"/>
                <a:gd name="T39" fmla="*/ 0 h 117"/>
                <a:gd name="T40" fmla="*/ 0 w 62"/>
                <a:gd name="T41" fmla="*/ 0 h 117"/>
                <a:gd name="T42" fmla="*/ 0 w 62"/>
                <a:gd name="T43" fmla="*/ 0 h 117"/>
                <a:gd name="T44" fmla="*/ 0 w 62"/>
                <a:gd name="T45" fmla="*/ 0 h 117"/>
                <a:gd name="T46" fmla="*/ 0 w 62"/>
                <a:gd name="T47" fmla="*/ 0 h 117"/>
                <a:gd name="T48" fmla="*/ 0 w 62"/>
                <a:gd name="T49" fmla="*/ 0 h 117"/>
                <a:gd name="T50" fmla="*/ 0 w 62"/>
                <a:gd name="T51" fmla="*/ 0 h 117"/>
                <a:gd name="T52" fmla="*/ 0 w 62"/>
                <a:gd name="T53" fmla="*/ 0 h 117"/>
                <a:gd name="T54" fmla="*/ 0 w 62"/>
                <a:gd name="T55" fmla="*/ 0 h 117"/>
                <a:gd name="T56" fmla="*/ 0 w 62"/>
                <a:gd name="T57" fmla="*/ 0 h 117"/>
                <a:gd name="T58" fmla="*/ 0 w 62"/>
                <a:gd name="T59" fmla="*/ 0 h 117"/>
                <a:gd name="T60" fmla="*/ 0 w 62"/>
                <a:gd name="T61" fmla="*/ 0 h 117"/>
                <a:gd name="T62" fmla="*/ 0 w 62"/>
                <a:gd name="T63" fmla="*/ 0 h 117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62"/>
                <a:gd name="T97" fmla="*/ 0 h 117"/>
                <a:gd name="T98" fmla="*/ 62 w 62"/>
                <a:gd name="T99" fmla="*/ 117 h 117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62" h="117">
                  <a:moveTo>
                    <a:pt x="3" y="3"/>
                  </a:moveTo>
                  <a:lnTo>
                    <a:pt x="9" y="0"/>
                  </a:lnTo>
                  <a:lnTo>
                    <a:pt x="19" y="0"/>
                  </a:lnTo>
                  <a:lnTo>
                    <a:pt x="28" y="1"/>
                  </a:lnTo>
                  <a:lnTo>
                    <a:pt x="38" y="7"/>
                  </a:lnTo>
                  <a:lnTo>
                    <a:pt x="45" y="13"/>
                  </a:lnTo>
                  <a:lnTo>
                    <a:pt x="55" y="20"/>
                  </a:lnTo>
                  <a:lnTo>
                    <a:pt x="59" y="30"/>
                  </a:lnTo>
                  <a:lnTo>
                    <a:pt x="62" y="43"/>
                  </a:lnTo>
                  <a:lnTo>
                    <a:pt x="60" y="55"/>
                  </a:lnTo>
                  <a:lnTo>
                    <a:pt x="59" y="66"/>
                  </a:lnTo>
                  <a:lnTo>
                    <a:pt x="53" y="78"/>
                  </a:lnTo>
                  <a:lnTo>
                    <a:pt x="47" y="91"/>
                  </a:lnTo>
                  <a:lnTo>
                    <a:pt x="38" y="102"/>
                  </a:lnTo>
                  <a:lnTo>
                    <a:pt x="30" y="110"/>
                  </a:lnTo>
                  <a:lnTo>
                    <a:pt x="21" y="116"/>
                  </a:lnTo>
                  <a:lnTo>
                    <a:pt x="13" y="117"/>
                  </a:lnTo>
                  <a:lnTo>
                    <a:pt x="13" y="110"/>
                  </a:lnTo>
                  <a:lnTo>
                    <a:pt x="17" y="102"/>
                  </a:lnTo>
                  <a:lnTo>
                    <a:pt x="17" y="95"/>
                  </a:lnTo>
                  <a:lnTo>
                    <a:pt x="19" y="87"/>
                  </a:lnTo>
                  <a:lnTo>
                    <a:pt x="15" y="79"/>
                  </a:lnTo>
                  <a:lnTo>
                    <a:pt x="13" y="72"/>
                  </a:lnTo>
                  <a:lnTo>
                    <a:pt x="13" y="64"/>
                  </a:lnTo>
                  <a:lnTo>
                    <a:pt x="11" y="58"/>
                  </a:lnTo>
                  <a:lnTo>
                    <a:pt x="9" y="51"/>
                  </a:lnTo>
                  <a:lnTo>
                    <a:pt x="5" y="41"/>
                  </a:lnTo>
                  <a:lnTo>
                    <a:pt x="3" y="36"/>
                  </a:lnTo>
                  <a:lnTo>
                    <a:pt x="3" y="28"/>
                  </a:lnTo>
                  <a:lnTo>
                    <a:pt x="0" y="15"/>
                  </a:lnTo>
                  <a:lnTo>
                    <a:pt x="3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72" name="Freeform 70">
              <a:extLst>
                <a:ext uri="{FF2B5EF4-FFF2-40B4-BE49-F238E27FC236}">
                  <a16:creationId xmlns:a16="http://schemas.microsoft.com/office/drawing/2014/main" id="{9433C3F6-829C-2C3E-7155-71EBD9039B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69" y="1383"/>
              <a:ext cx="151" cy="42"/>
            </a:xfrm>
            <a:custGeom>
              <a:avLst/>
              <a:gdLst>
                <a:gd name="T0" fmla="*/ 0 w 490"/>
                <a:gd name="T1" fmla="*/ 0 h 149"/>
                <a:gd name="T2" fmla="*/ 0 w 490"/>
                <a:gd name="T3" fmla="*/ 0 h 149"/>
                <a:gd name="T4" fmla="*/ 0 w 490"/>
                <a:gd name="T5" fmla="*/ 0 h 149"/>
                <a:gd name="T6" fmla="*/ 0 w 490"/>
                <a:gd name="T7" fmla="*/ 0 h 149"/>
                <a:gd name="T8" fmla="*/ 0 w 490"/>
                <a:gd name="T9" fmla="*/ 0 h 149"/>
                <a:gd name="T10" fmla="*/ 0 w 490"/>
                <a:gd name="T11" fmla="*/ 0 h 149"/>
                <a:gd name="T12" fmla="*/ 0 w 490"/>
                <a:gd name="T13" fmla="*/ 0 h 149"/>
                <a:gd name="T14" fmla="*/ 0 w 490"/>
                <a:gd name="T15" fmla="*/ 0 h 149"/>
                <a:gd name="T16" fmla="*/ 0 w 490"/>
                <a:gd name="T17" fmla="*/ 0 h 149"/>
                <a:gd name="T18" fmla="*/ 0 w 490"/>
                <a:gd name="T19" fmla="*/ 0 h 149"/>
                <a:gd name="T20" fmla="*/ 0 w 490"/>
                <a:gd name="T21" fmla="*/ 0 h 149"/>
                <a:gd name="T22" fmla="*/ 0 w 490"/>
                <a:gd name="T23" fmla="*/ 0 h 149"/>
                <a:gd name="T24" fmla="*/ 0 w 490"/>
                <a:gd name="T25" fmla="*/ 0 h 149"/>
                <a:gd name="T26" fmla="*/ 0 w 490"/>
                <a:gd name="T27" fmla="*/ 0 h 149"/>
                <a:gd name="T28" fmla="*/ 0 w 490"/>
                <a:gd name="T29" fmla="*/ 0 h 149"/>
                <a:gd name="T30" fmla="*/ 0 w 490"/>
                <a:gd name="T31" fmla="*/ 0 h 149"/>
                <a:gd name="T32" fmla="*/ 0 w 490"/>
                <a:gd name="T33" fmla="*/ 0 h 149"/>
                <a:gd name="T34" fmla="*/ 0 w 490"/>
                <a:gd name="T35" fmla="*/ 0 h 149"/>
                <a:gd name="T36" fmla="*/ 0 w 490"/>
                <a:gd name="T37" fmla="*/ 0 h 149"/>
                <a:gd name="T38" fmla="*/ 0 w 490"/>
                <a:gd name="T39" fmla="*/ 0 h 149"/>
                <a:gd name="T40" fmla="*/ 0 w 490"/>
                <a:gd name="T41" fmla="*/ 0 h 149"/>
                <a:gd name="T42" fmla="*/ 0 w 490"/>
                <a:gd name="T43" fmla="*/ 0 h 149"/>
                <a:gd name="T44" fmla="*/ 0 w 490"/>
                <a:gd name="T45" fmla="*/ 0 h 149"/>
                <a:gd name="T46" fmla="*/ 0 w 490"/>
                <a:gd name="T47" fmla="*/ 0 h 149"/>
                <a:gd name="T48" fmla="*/ 0 w 490"/>
                <a:gd name="T49" fmla="*/ 0 h 149"/>
                <a:gd name="T50" fmla="*/ 0 w 490"/>
                <a:gd name="T51" fmla="*/ 0 h 149"/>
                <a:gd name="T52" fmla="*/ 0 w 490"/>
                <a:gd name="T53" fmla="*/ 0 h 149"/>
                <a:gd name="T54" fmla="*/ 0 w 490"/>
                <a:gd name="T55" fmla="*/ 0 h 149"/>
                <a:gd name="T56" fmla="*/ 0 w 490"/>
                <a:gd name="T57" fmla="*/ 0 h 149"/>
                <a:gd name="T58" fmla="*/ 0 w 490"/>
                <a:gd name="T59" fmla="*/ 0 h 149"/>
                <a:gd name="T60" fmla="*/ 0 w 490"/>
                <a:gd name="T61" fmla="*/ 0 h 149"/>
                <a:gd name="T62" fmla="*/ 0 w 490"/>
                <a:gd name="T63" fmla="*/ 0 h 149"/>
                <a:gd name="T64" fmla="*/ 0 w 490"/>
                <a:gd name="T65" fmla="*/ 0 h 149"/>
                <a:gd name="T66" fmla="*/ 0 w 490"/>
                <a:gd name="T67" fmla="*/ 0 h 149"/>
                <a:gd name="T68" fmla="*/ 0 w 490"/>
                <a:gd name="T69" fmla="*/ 0 h 149"/>
                <a:gd name="T70" fmla="*/ 0 w 490"/>
                <a:gd name="T71" fmla="*/ 0 h 149"/>
                <a:gd name="T72" fmla="*/ 0 w 490"/>
                <a:gd name="T73" fmla="*/ 0 h 149"/>
                <a:gd name="T74" fmla="*/ 0 w 490"/>
                <a:gd name="T75" fmla="*/ 0 h 149"/>
                <a:gd name="T76" fmla="*/ 0 w 490"/>
                <a:gd name="T77" fmla="*/ 0 h 149"/>
                <a:gd name="T78" fmla="*/ 0 w 490"/>
                <a:gd name="T79" fmla="*/ 0 h 149"/>
                <a:gd name="T80" fmla="*/ 0 w 490"/>
                <a:gd name="T81" fmla="*/ 0 h 149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490"/>
                <a:gd name="T124" fmla="*/ 0 h 149"/>
                <a:gd name="T125" fmla="*/ 490 w 490"/>
                <a:gd name="T126" fmla="*/ 149 h 149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490" h="149">
                  <a:moveTo>
                    <a:pt x="296" y="2"/>
                  </a:moveTo>
                  <a:lnTo>
                    <a:pt x="311" y="0"/>
                  </a:lnTo>
                  <a:lnTo>
                    <a:pt x="327" y="0"/>
                  </a:lnTo>
                  <a:lnTo>
                    <a:pt x="344" y="2"/>
                  </a:lnTo>
                  <a:lnTo>
                    <a:pt x="361" y="8"/>
                  </a:lnTo>
                  <a:lnTo>
                    <a:pt x="376" y="12"/>
                  </a:lnTo>
                  <a:lnTo>
                    <a:pt x="395" y="19"/>
                  </a:lnTo>
                  <a:lnTo>
                    <a:pt x="410" y="27"/>
                  </a:lnTo>
                  <a:lnTo>
                    <a:pt x="427" y="36"/>
                  </a:lnTo>
                  <a:lnTo>
                    <a:pt x="439" y="44"/>
                  </a:lnTo>
                  <a:lnTo>
                    <a:pt x="452" y="54"/>
                  </a:lnTo>
                  <a:lnTo>
                    <a:pt x="463" y="61"/>
                  </a:lnTo>
                  <a:lnTo>
                    <a:pt x="475" y="73"/>
                  </a:lnTo>
                  <a:lnTo>
                    <a:pt x="481" y="82"/>
                  </a:lnTo>
                  <a:lnTo>
                    <a:pt x="486" y="92"/>
                  </a:lnTo>
                  <a:lnTo>
                    <a:pt x="488" y="99"/>
                  </a:lnTo>
                  <a:lnTo>
                    <a:pt x="490" y="109"/>
                  </a:lnTo>
                  <a:lnTo>
                    <a:pt x="475" y="103"/>
                  </a:lnTo>
                  <a:lnTo>
                    <a:pt x="462" y="97"/>
                  </a:lnTo>
                  <a:lnTo>
                    <a:pt x="446" y="90"/>
                  </a:lnTo>
                  <a:lnTo>
                    <a:pt x="431" y="82"/>
                  </a:lnTo>
                  <a:lnTo>
                    <a:pt x="414" y="73"/>
                  </a:lnTo>
                  <a:lnTo>
                    <a:pt x="399" y="63"/>
                  </a:lnTo>
                  <a:lnTo>
                    <a:pt x="382" y="54"/>
                  </a:lnTo>
                  <a:lnTo>
                    <a:pt x="366" y="48"/>
                  </a:lnTo>
                  <a:lnTo>
                    <a:pt x="349" y="40"/>
                  </a:lnTo>
                  <a:lnTo>
                    <a:pt x="334" y="36"/>
                  </a:lnTo>
                  <a:lnTo>
                    <a:pt x="315" y="33"/>
                  </a:lnTo>
                  <a:lnTo>
                    <a:pt x="300" y="34"/>
                  </a:lnTo>
                  <a:lnTo>
                    <a:pt x="283" y="38"/>
                  </a:lnTo>
                  <a:lnTo>
                    <a:pt x="268" y="46"/>
                  </a:lnTo>
                  <a:lnTo>
                    <a:pt x="252" y="59"/>
                  </a:lnTo>
                  <a:lnTo>
                    <a:pt x="237" y="78"/>
                  </a:lnTo>
                  <a:lnTo>
                    <a:pt x="228" y="93"/>
                  </a:lnTo>
                  <a:lnTo>
                    <a:pt x="214" y="107"/>
                  </a:lnTo>
                  <a:lnTo>
                    <a:pt x="199" y="120"/>
                  </a:lnTo>
                  <a:lnTo>
                    <a:pt x="182" y="130"/>
                  </a:lnTo>
                  <a:lnTo>
                    <a:pt x="163" y="135"/>
                  </a:lnTo>
                  <a:lnTo>
                    <a:pt x="144" y="141"/>
                  </a:lnTo>
                  <a:lnTo>
                    <a:pt x="123" y="143"/>
                  </a:lnTo>
                  <a:lnTo>
                    <a:pt x="102" y="149"/>
                  </a:lnTo>
                  <a:lnTo>
                    <a:pt x="83" y="149"/>
                  </a:lnTo>
                  <a:lnTo>
                    <a:pt x="64" y="149"/>
                  </a:lnTo>
                  <a:lnTo>
                    <a:pt x="45" y="145"/>
                  </a:lnTo>
                  <a:lnTo>
                    <a:pt x="32" y="143"/>
                  </a:lnTo>
                  <a:lnTo>
                    <a:pt x="17" y="139"/>
                  </a:lnTo>
                  <a:lnTo>
                    <a:pt x="9" y="133"/>
                  </a:lnTo>
                  <a:lnTo>
                    <a:pt x="3" y="130"/>
                  </a:lnTo>
                  <a:lnTo>
                    <a:pt x="2" y="124"/>
                  </a:lnTo>
                  <a:lnTo>
                    <a:pt x="0" y="116"/>
                  </a:lnTo>
                  <a:lnTo>
                    <a:pt x="2" y="107"/>
                  </a:lnTo>
                  <a:lnTo>
                    <a:pt x="3" y="97"/>
                  </a:lnTo>
                  <a:lnTo>
                    <a:pt x="9" y="86"/>
                  </a:lnTo>
                  <a:lnTo>
                    <a:pt x="13" y="73"/>
                  </a:lnTo>
                  <a:lnTo>
                    <a:pt x="19" y="63"/>
                  </a:lnTo>
                  <a:lnTo>
                    <a:pt x="22" y="54"/>
                  </a:lnTo>
                  <a:lnTo>
                    <a:pt x="26" y="50"/>
                  </a:lnTo>
                  <a:lnTo>
                    <a:pt x="30" y="65"/>
                  </a:lnTo>
                  <a:lnTo>
                    <a:pt x="38" y="78"/>
                  </a:lnTo>
                  <a:lnTo>
                    <a:pt x="49" y="92"/>
                  </a:lnTo>
                  <a:lnTo>
                    <a:pt x="62" y="101"/>
                  </a:lnTo>
                  <a:lnTo>
                    <a:pt x="78" y="107"/>
                  </a:lnTo>
                  <a:lnTo>
                    <a:pt x="93" y="111"/>
                  </a:lnTo>
                  <a:lnTo>
                    <a:pt x="112" y="111"/>
                  </a:lnTo>
                  <a:lnTo>
                    <a:pt x="129" y="112"/>
                  </a:lnTo>
                  <a:lnTo>
                    <a:pt x="148" y="109"/>
                  </a:lnTo>
                  <a:lnTo>
                    <a:pt x="165" y="107"/>
                  </a:lnTo>
                  <a:lnTo>
                    <a:pt x="182" y="97"/>
                  </a:lnTo>
                  <a:lnTo>
                    <a:pt x="199" y="92"/>
                  </a:lnTo>
                  <a:lnTo>
                    <a:pt x="214" y="80"/>
                  </a:lnTo>
                  <a:lnTo>
                    <a:pt x="228" y="69"/>
                  </a:lnTo>
                  <a:lnTo>
                    <a:pt x="239" y="54"/>
                  </a:lnTo>
                  <a:lnTo>
                    <a:pt x="251" y="40"/>
                  </a:lnTo>
                  <a:lnTo>
                    <a:pt x="252" y="36"/>
                  </a:lnTo>
                  <a:lnTo>
                    <a:pt x="260" y="31"/>
                  </a:lnTo>
                  <a:lnTo>
                    <a:pt x="266" y="25"/>
                  </a:lnTo>
                  <a:lnTo>
                    <a:pt x="273" y="19"/>
                  </a:lnTo>
                  <a:lnTo>
                    <a:pt x="281" y="12"/>
                  </a:lnTo>
                  <a:lnTo>
                    <a:pt x="289" y="8"/>
                  </a:lnTo>
                  <a:lnTo>
                    <a:pt x="292" y="4"/>
                  </a:lnTo>
                  <a:lnTo>
                    <a:pt x="296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73" name="Freeform 71">
              <a:extLst>
                <a:ext uri="{FF2B5EF4-FFF2-40B4-BE49-F238E27FC236}">
                  <a16:creationId xmlns:a16="http://schemas.microsoft.com/office/drawing/2014/main" id="{D103C503-99AB-9143-92D6-FE1BBA572D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03" y="1353"/>
              <a:ext cx="34" cy="66"/>
            </a:xfrm>
            <a:custGeom>
              <a:avLst/>
              <a:gdLst>
                <a:gd name="T0" fmla="*/ 0 w 112"/>
                <a:gd name="T1" fmla="*/ 0 h 234"/>
                <a:gd name="T2" fmla="*/ 0 w 112"/>
                <a:gd name="T3" fmla="*/ 0 h 234"/>
                <a:gd name="T4" fmla="*/ 0 w 112"/>
                <a:gd name="T5" fmla="*/ 0 h 234"/>
                <a:gd name="T6" fmla="*/ 0 w 112"/>
                <a:gd name="T7" fmla="*/ 0 h 234"/>
                <a:gd name="T8" fmla="*/ 0 w 112"/>
                <a:gd name="T9" fmla="*/ 0 h 234"/>
                <a:gd name="T10" fmla="*/ 0 w 112"/>
                <a:gd name="T11" fmla="*/ 0 h 234"/>
                <a:gd name="T12" fmla="*/ 0 w 112"/>
                <a:gd name="T13" fmla="*/ 0 h 234"/>
                <a:gd name="T14" fmla="*/ 0 w 112"/>
                <a:gd name="T15" fmla="*/ 0 h 234"/>
                <a:gd name="T16" fmla="*/ 0 w 112"/>
                <a:gd name="T17" fmla="*/ 0 h 234"/>
                <a:gd name="T18" fmla="*/ 0 w 112"/>
                <a:gd name="T19" fmla="*/ 0 h 234"/>
                <a:gd name="T20" fmla="*/ 0 w 112"/>
                <a:gd name="T21" fmla="*/ 0 h 234"/>
                <a:gd name="T22" fmla="*/ 0 w 112"/>
                <a:gd name="T23" fmla="*/ 0 h 234"/>
                <a:gd name="T24" fmla="*/ 0 w 112"/>
                <a:gd name="T25" fmla="*/ 0 h 234"/>
                <a:gd name="T26" fmla="*/ 0 w 112"/>
                <a:gd name="T27" fmla="*/ 0 h 234"/>
                <a:gd name="T28" fmla="*/ 0 w 112"/>
                <a:gd name="T29" fmla="*/ 0 h 234"/>
                <a:gd name="T30" fmla="*/ 0 w 112"/>
                <a:gd name="T31" fmla="*/ 0 h 234"/>
                <a:gd name="T32" fmla="*/ 0 w 112"/>
                <a:gd name="T33" fmla="*/ 0 h 234"/>
                <a:gd name="T34" fmla="*/ 0 w 112"/>
                <a:gd name="T35" fmla="*/ 0 h 234"/>
                <a:gd name="T36" fmla="*/ 0 w 112"/>
                <a:gd name="T37" fmla="*/ 0 h 234"/>
                <a:gd name="T38" fmla="*/ 0 w 112"/>
                <a:gd name="T39" fmla="*/ 0 h 234"/>
                <a:gd name="T40" fmla="*/ 0 w 112"/>
                <a:gd name="T41" fmla="*/ 0 h 234"/>
                <a:gd name="T42" fmla="*/ 0 w 112"/>
                <a:gd name="T43" fmla="*/ 0 h 234"/>
                <a:gd name="T44" fmla="*/ 0 w 112"/>
                <a:gd name="T45" fmla="*/ 0 h 234"/>
                <a:gd name="T46" fmla="*/ 0 w 112"/>
                <a:gd name="T47" fmla="*/ 0 h 234"/>
                <a:gd name="T48" fmla="*/ 0 w 112"/>
                <a:gd name="T49" fmla="*/ 0 h 234"/>
                <a:gd name="T50" fmla="*/ 0 w 112"/>
                <a:gd name="T51" fmla="*/ 0 h 234"/>
                <a:gd name="T52" fmla="*/ 0 w 112"/>
                <a:gd name="T53" fmla="*/ 0 h 234"/>
                <a:gd name="T54" fmla="*/ 0 w 112"/>
                <a:gd name="T55" fmla="*/ 0 h 234"/>
                <a:gd name="T56" fmla="*/ 0 w 112"/>
                <a:gd name="T57" fmla="*/ 0 h 234"/>
                <a:gd name="T58" fmla="*/ 0 w 112"/>
                <a:gd name="T59" fmla="*/ 0 h 234"/>
                <a:gd name="T60" fmla="*/ 0 w 112"/>
                <a:gd name="T61" fmla="*/ 0 h 234"/>
                <a:gd name="T62" fmla="*/ 0 w 112"/>
                <a:gd name="T63" fmla="*/ 0 h 234"/>
                <a:gd name="T64" fmla="*/ 0 w 112"/>
                <a:gd name="T65" fmla="*/ 0 h 234"/>
                <a:gd name="T66" fmla="*/ 0 w 112"/>
                <a:gd name="T67" fmla="*/ 0 h 234"/>
                <a:gd name="T68" fmla="*/ 0 w 112"/>
                <a:gd name="T69" fmla="*/ 0 h 234"/>
                <a:gd name="T70" fmla="*/ 0 w 112"/>
                <a:gd name="T71" fmla="*/ 0 h 234"/>
                <a:gd name="T72" fmla="*/ 0 w 112"/>
                <a:gd name="T73" fmla="*/ 0 h 234"/>
                <a:gd name="T74" fmla="*/ 0 w 112"/>
                <a:gd name="T75" fmla="*/ 0 h 234"/>
                <a:gd name="T76" fmla="*/ 0 w 112"/>
                <a:gd name="T77" fmla="*/ 0 h 234"/>
                <a:gd name="T78" fmla="*/ 0 w 112"/>
                <a:gd name="T79" fmla="*/ 0 h 234"/>
                <a:gd name="T80" fmla="*/ 0 w 112"/>
                <a:gd name="T81" fmla="*/ 0 h 234"/>
                <a:gd name="T82" fmla="*/ 0 w 112"/>
                <a:gd name="T83" fmla="*/ 0 h 234"/>
                <a:gd name="T84" fmla="*/ 0 w 112"/>
                <a:gd name="T85" fmla="*/ 0 h 234"/>
                <a:gd name="T86" fmla="*/ 0 w 112"/>
                <a:gd name="T87" fmla="*/ 0 h 234"/>
                <a:gd name="T88" fmla="*/ 0 w 112"/>
                <a:gd name="T89" fmla="*/ 0 h 234"/>
                <a:gd name="T90" fmla="*/ 0 w 112"/>
                <a:gd name="T91" fmla="*/ 0 h 234"/>
                <a:gd name="T92" fmla="*/ 0 w 112"/>
                <a:gd name="T93" fmla="*/ 0 h 234"/>
                <a:gd name="T94" fmla="*/ 0 w 112"/>
                <a:gd name="T95" fmla="*/ 0 h 234"/>
                <a:gd name="T96" fmla="*/ 0 w 112"/>
                <a:gd name="T97" fmla="*/ 0 h 234"/>
                <a:gd name="T98" fmla="*/ 0 w 112"/>
                <a:gd name="T99" fmla="*/ 0 h 234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12"/>
                <a:gd name="T151" fmla="*/ 0 h 234"/>
                <a:gd name="T152" fmla="*/ 112 w 112"/>
                <a:gd name="T153" fmla="*/ 234 h 234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12" h="234">
                  <a:moveTo>
                    <a:pt x="66" y="6"/>
                  </a:moveTo>
                  <a:lnTo>
                    <a:pt x="74" y="2"/>
                  </a:lnTo>
                  <a:lnTo>
                    <a:pt x="83" y="2"/>
                  </a:lnTo>
                  <a:lnTo>
                    <a:pt x="89" y="0"/>
                  </a:lnTo>
                  <a:lnTo>
                    <a:pt x="95" y="0"/>
                  </a:lnTo>
                  <a:lnTo>
                    <a:pt x="102" y="0"/>
                  </a:lnTo>
                  <a:lnTo>
                    <a:pt x="112" y="0"/>
                  </a:lnTo>
                  <a:lnTo>
                    <a:pt x="102" y="6"/>
                  </a:lnTo>
                  <a:lnTo>
                    <a:pt x="93" y="15"/>
                  </a:lnTo>
                  <a:lnTo>
                    <a:pt x="83" y="23"/>
                  </a:lnTo>
                  <a:lnTo>
                    <a:pt x="76" y="34"/>
                  </a:lnTo>
                  <a:lnTo>
                    <a:pt x="66" y="44"/>
                  </a:lnTo>
                  <a:lnTo>
                    <a:pt x="58" y="53"/>
                  </a:lnTo>
                  <a:lnTo>
                    <a:pt x="51" y="66"/>
                  </a:lnTo>
                  <a:lnTo>
                    <a:pt x="47" y="78"/>
                  </a:lnTo>
                  <a:lnTo>
                    <a:pt x="41" y="91"/>
                  </a:lnTo>
                  <a:lnTo>
                    <a:pt x="39" y="102"/>
                  </a:lnTo>
                  <a:lnTo>
                    <a:pt x="38" y="116"/>
                  </a:lnTo>
                  <a:lnTo>
                    <a:pt x="38" y="129"/>
                  </a:lnTo>
                  <a:lnTo>
                    <a:pt x="38" y="142"/>
                  </a:lnTo>
                  <a:lnTo>
                    <a:pt x="41" y="158"/>
                  </a:lnTo>
                  <a:lnTo>
                    <a:pt x="45" y="171"/>
                  </a:lnTo>
                  <a:lnTo>
                    <a:pt x="53" y="188"/>
                  </a:lnTo>
                  <a:lnTo>
                    <a:pt x="51" y="198"/>
                  </a:lnTo>
                  <a:lnTo>
                    <a:pt x="51" y="207"/>
                  </a:lnTo>
                  <a:lnTo>
                    <a:pt x="47" y="213"/>
                  </a:lnTo>
                  <a:lnTo>
                    <a:pt x="43" y="220"/>
                  </a:lnTo>
                  <a:lnTo>
                    <a:pt x="36" y="228"/>
                  </a:lnTo>
                  <a:lnTo>
                    <a:pt x="26" y="234"/>
                  </a:lnTo>
                  <a:lnTo>
                    <a:pt x="15" y="234"/>
                  </a:lnTo>
                  <a:lnTo>
                    <a:pt x="7" y="230"/>
                  </a:lnTo>
                  <a:lnTo>
                    <a:pt x="1" y="224"/>
                  </a:lnTo>
                  <a:lnTo>
                    <a:pt x="0" y="217"/>
                  </a:lnTo>
                  <a:lnTo>
                    <a:pt x="0" y="203"/>
                  </a:lnTo>
                  <a:lnTo>
                    <a:pt x="1" y="190"/>
                  </a:lnTo>
                  <a:lnTo>
                    <a:pt x="0" y="175"/>
                  </a:lnTo>
                  <a:lnTo>
                    <a:pt x="0" y="160"/>
                  </a:lnTo>
                  <a:lnTo>
                    <a:pt x="0" y="142"/>
                  </a:lnTo>
                  <a:lnTo>
                    <a:pt x="0" y="127"/>
                  </a:lnTo>
                  <a:lnTo>
                    <a:pt x="0" y="110"/>
                  </a:lnTo>
                  <a:lnTo>
                    <a:pt x="0" y="95"/>
                  </a:lnTo>
                  <a:lnTo>
                    <a:pt x="0" y="78"/>
                  </a:lnTo>
                  <a:lnTo>
                    <a:pt x="5" y="63"/>
                  </a:lnTo>
                  <a:lnTo>
                    <a:pt x="9" y="49"/>
                  </a:lnTo>
                  <a:lnTo>
                    <a:pt x="15" y="38"/>
                  </a:lnTo>
                  <a:lnTo>
                    <a:pt x="22" y="25"/>
                  </a:lnTo>
                  <a:lnTo>
                    <a:pt x="34" y="17"/>
                  </a:lnTo>
                  <a:lnTo>
                    <a:pt x="47" y="9"/>
                  </a:lnTo>
                  <a:lnTo>
                    <a:pt x="66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74" name="Freeform 72">
              <a:extLst>
                <a:ext uri="{FF2B5EF4-FFF2-40B4-BE49-F238E27FC236}">
                  <a16:creationId xmlns:a16="http://schemas.microsoft.com/office/drawing/2014/main" id="{BF850FFD-2311-C069-80E9-C5046DB9A8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04" y="913"/>
              <a:ext cx="59" cy="43"/>
            </a:xfrm>
            <a:custGeom>
              <a:avLst/>
              <a:gdLst>
                <a:gd name="T0" fmla="*/ 0 w 194"/>
                <a:gd name="T1" fmla="*/ 0 h 152"/>
                <a:gd name="T2" fmla="*/ 0 w 194"/>
                <a:gd name="T3" fmla="*/ 0 h 152"/>
                <a:gd name="T4" fmla="*/ 0 w 194"/>
                <a:gd name="T5" fmla="*/ 0 h 152"/>
                <a:gd name="T6" fmla="*/ 0 w 194"/>
                <a:gd name="T7" fmla="*/ 0 h 152"/>
                <a:gd name="T8" fmla="*/ 0 w 194"/>
                <a:gd name="T9" fmla="*/ 0 h 152"/>
                <a:gd name="T10" fmla="*/ 0 w 194"/>
                <a:gd name="T11" fmla="*/ 0 h 152"/>
                <a:gd name="T12" fmla="*/ 0 w 194"/>
                <a:gd name="T13" fmla="*/ 0 h 152"/>
                <a:gd name="T14" fmla="*/ 0 w 194"/>
                <a:gd name="T15" fmla="*/ 0 h 152"/>
                <a:gd name="T16" fmla="*/ 0 w 194"/>
                <a:gd name="T17" fmla="*/ 0 h 152"/>
                <a:gd name="T18" fmla="*/ 0 w 194"/>
                <a:gd name="T19" fmla="*/ 0 h 152"/>
                <a:gd name="T20" fmla="*/ 0 w 194"/>
                <a:gd name="T21" fmla="*/ 0 h 152"/>
                <a:gd name="T22" fmla="*/ 0 w 194"/>
                <a:gd name="T23" fmla="*/ 0 h 152"/>
                <a:gd name="T24" fmla="*/ 0 w 194"/>
                <a:gd name="T25" fmla="*/ 0 h 152"/>
                <a:gd name="T26" fmla="*/ 0 w 194"/>
                <a:gd name="T27" fmla="*/ 0 h 152"/>
                <a:gd name="T28" fmla="*/ 0 w 194"/>
                <a:gd name="T29" fmla="*/ 0 h 152"/>
                <a:gd name="T30" fmla="*/ 0 w 194"/>
                <a:gd name="T31" fmla="*/ 0 h 152"/>
                <a:gd name="T32" fmla="*/ 0 w 194"/>
                <a:gd name="T33" fmla="*/ 0 h 152"/>
                <a:gd name="T34" fmla="*/ 0 w 194"/>
                <a:gd name="T35" fmla="*/ 0 h 152"/>
                <a:gd name="T36" fmla="*/ 0 w 194"/>
                <a:gd name="T37" fmla="*/ 0 h 152"/>
                <a:gd name="T38" fmla="*/ 0 w 194"/>
                <a:gd name="T39" fmla="*/ 0 h 152"/>
                <a:gd name="T40" fmla="*/ 0 w 194"/>
                <a:gd name="T41" fmla="*/ 0 h 152"/>
                <a:gd name="T42" fmla="*/ 0 w 194"/>
                <a:gd name="T43" fmla="*/ 0 h 152"/>
                <a:gd name="T44" fmla="*/ 0 w 194"/>
                <a:gd name="T45" fmla="*/ 0 h 152"/>
                <a:gd name="T46" fmla="*/ 0 w 194"/>
                <a:gd name="T47" fmla="*/ 0 h 152"/>
                <a:gd name="T48" fmla="*/ 0 w 194"/>
                <a:gd name="T49" fmla="*/ 0 h 152"/>
                <a:gd name="T50" fmla="*/ 0 w 194"/>
                <a:gd name="T51" fmla="*/ 0 h 152"/>
                <a:gd name="T52" fmla="*/ 0 w 194"/>
                <a:gd name="T53" fmla="*/ 0 h 152"/>
                <a:gd name="T54" fmla="*/ 0 w 194"/>
                <a:gd name="T55" fmla="*/ 0 h 152"/>
                <a:gd name="T56" fmla="*/ 0 w 194"/>
                <a:gd name="T57" fmla="*/ 0 h 152"/>
                <a:gd name="T58" fmla="*/ 0 w 194"/>
                <a:gd name="T59" fmla="*/ 0 h 152"/>
                <a:gd name="T60" fmla="*/ 0 w 194"/>
                <a:gd name="T61" fmla="*/ 0 h 152"/>
                <a:gd name="T62" fmla="*/ 0 w 194"/>
                <a:gd name="T63" fmla="*/ 0 h 152"/>
                <a:gd name="T64" fmla="*/ 0 w 194"/>
                <a:gd name="T65" fmla="*/ 0 h 152"/>
                <a:gd name="T66" fmla="*/ 0 w 194"/>
                <a:gd name="T67" fmla="*/ 0 h 152"/>
                <a:gd name="T68" fmla="*/ 0 w 194"/>
                <a:gd name="T69" fmla="*/ 0 h 152"/>
                <a:gd name="T70" fmla="*/ 0 w 194"/>
                <a:gd name="T71" fmla="*/ 0 h 152"/>
                <a:gd name="T72" fmla="*/ 0 w 194"/>
                <a:gd name="T73" fmla="*/ 0 h 152"/>
                <a:gd name="T74" fmla="*/ 0 w 194"/>
                <a:gd name="T75" fmla="*/ 0 h 152"/>
                <a:gd name="T76" fmla="*/ 0 w 194"/>
                <a:gd name="T77" fmla="*/ 0 h 152"/>
                <a:gd name="T78" fmla="*/ 0 w 194"/>
                <a:gd name="T79" fmla="*/ 0 h 152"/>
                <a:gd name="T80" fmla="*/ 0 w 194"/>
                <a:gd name="T81" fmla="*/ 0 h 152"/>
                <a:gd name="T82" fmla="*/ 0 w 194"/>
                <a:gd name="T83" fmla="*/ 0 h 152"/>
                <a:gd name="T84" fmla="*/ 0 w 194"/>
                <a:gd name="T85" fmla="*/ 0 h 152"/>
                <a:gd name="T86" fmla="*/ 0 w 194"/>
                <a:gd name="T87" fmla="*/ 0 h 152"/>
                <a:gd name="T88" fmla="*/ 0 w 194"/>
                <a:gd name="T89" fmla="*/ 0 h 152"/>
                <a:gd name="T90" fmla="*/ 0 w 194"/>
                <a:gd name="T91" fmla="*/ 0 h 152"/>
                <a:gd name="T92" fmla="*/ 0 w 194"/>
                <a:gd name="T93" fmla="*/ 0 h 152"/>
                <a:gd name="T94" fmla="*/ 0 w 194"/>
                <a:gd name="T95" fmla="*/ 0 h 152"/>
                <a:gd name="T96" fmla="*/ 0 w 194"/>
                <a:gd name="T97" fmla="*/ 0 h 152"/>
                <a:gd name="T98" fmla="*/ 0 w 194"/>
                <a:gd name="T99" fmla="*/ 0 h 152"/>
                <a:gd name="T100" fmla="*/ 0 w 194"/>
                <a:gd name="T101" fmla="*/ 0 h 152"/>
                <a:gd name="T102" fmla="*/ 0 w 194"/>
                <a:gd name="T103" fmla="*/ 0 h 152"/>
                <a:gd name="T104" fmla="*/ 0 w 194"/>
                <a:gd name="T105" fmla="*/ 0 h 152"/>
                <a:gd name="T106" fmla="*/ 0 w 194"/>
                <a:gd name="T107" fmla="*/ 0 h 152"/>
                <a:gd name="T108" fmla="*/ 0 w 194"/>
                <a:gd name="T109" fmla="*/ 0 h 152"/>
                <a:gd name="T110" fmla="*/ 0 w 194"/>
                <a:gd name="T111" fmla="*/ 0 h 152"/>
                <a:gd name="T112" fmla="*/ 0 w 194"/>
                <a:gd name="T113" fmla="*/ 0 h 152"/>
                <a:gd name="T114" fmla="*/ 0 w 194"/>
                <a:gd name="T115" fmla="*/ 0 h 152"/>
                <a:gd name="T116" fmla="*/ 0 w 194"/>
                <a:gd name="T117" fmla="*/ 0 h 152"/>
                <a:gd name="T118" fmla="*/ 0 w 194"/>
                <a:gd name="T119" fmla="*/ 0 h 15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94"/>
                <a:gd name="T181" fmla="*/ 0 h 152"/>
                <a:gd name="T182" fmla="*/ 194 w 194"/>
                <a:gd name="T183" fmla="*/ 152 h 152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94" h="152">
                  <a:moveTo>
                    <a:pt x="27" y="0"/>
                  </a:moveTo>
                  <a:lnTo>
                    <a:pt x="29" y="6"/>
                  </a:lnTo>
                  <a:lnTo>
                    <a:pt x="33" y="13"/>
                  </a:lnTo>
                  <a:lnTo>
                    <a:pt x="33" y="23"/>
                  </a:lnTo>
                  <a:lnTo>
                    <a:pt x="34" y="32"/>
                  </a:lnTo>
                  <a:lnTo>
                    <a:pt x="33" y="40"/>
                  </a:lnTo>
                  <a:lnTo>
                    <a:pt x="33" y="51"/>
                  </a:lnTo>
                  <a:lnTo>
                    <a:pt x="33" y="61"/>
                  </a:lnTo>
                  <a:lnTo>
                    <a:pt x="34" y="72"/>
                  </a:lnTo>
                  <a:lnTo>
                    <a:pt x="34" y="82"/>
                  </a:lnTo>
                  <a:lnTo>
                    <a:pt x="34" y="91"/>
                  </a:lnTo>
                  <a:lnTo>
                    <a:pt x="38" y="99"/>
                  </a:lnTo>
                  <a:lnTo>
                    <a:pt x="42" y="108"/>
                  </a:lnTo>
                  <a:lnTo>
                    <a:pt x="48" y="114"/>
                  </a:lnTo>
                  <a:lnTo>
                    <a:pt x="57" y="122"/>
                  </a:lnTo>
                  <a:lnTo>
                    <a:pt x="67" y="127"/>
                  </a:lnTo>
                  <a:lnTo>
                    <a:pt x="80" y="133"/>
                  </a:lnTo>
                  <a:lnTo>
                    <a:pt x="82" y="133"/>
                  </a:lnTo>
                  <a:lnTo>
                    <a:pt x="88" y="133"/>
                  </a:lnTo>
                  <a:lnTo>
                    <a:pt x="93" y="133"/>
                  </a:lnTo>
                  <a:lnTo>
                    <a:pt x="103" y="133"/>
                  </a:lnTo>
                  <a:lnTo>
                    <a:pt x="109" y="133"/>
                  </a:lnTo>
                  <a:lnTo>
                    <a:pt x="118" y="133"/>
                  </a:lnTo>
                  <a:lnTo>
                    <a:pt x="128" y="133"/>
                  </a:lnTo>
                  <a:lnTo>
                    <a:pt x="135" y="133"/>
                  </a:lnTo>
                  <a:lnTo>
                    <a:pt x="145" y="133"/>
                  </a:lnTo>
                  <a:lnTo>
                    <a:pt x="152" y="133"/>
                  </a:lnTo>
                  <a:lnTo>
                    <a:pt x="160" y="133"/>
                  </a:lnTo>
                  <a:lnTo>
                    <a:pt x="168" y="133"/>
                  </a:lnTo>
                  <a:lnTo>
                    <a:pt x="181" y="133"/>
                  </a:lnTo>
                  <a:lnTo>
                    <a:pt x="192" y="133"/>
                  </a:lnTo>
                  <a:lnTo>
                    <a:pt x="192" y="139"/>
                  </a:lnTo>
                  <a:lnTo>
                    <a:pt x="194" y="148"/>
                  </a:lnTo>
                  <a:lnTo>
                    <a:pt x="185" y="148"/>
                  </a:lnTo>
                  <a:lnTo>
                    <a:pt x="173" y="148"/>
                  </a:lnTo>
                  <a:lnTo>
                    <a:pt x="160" y="148"/>
                  </a:lnTo>
                  <a:lnTo>
                    <a:pt x="145" y="150"/>
                  </a:lnTo>
                  <a:lnTo>
                    <a:pt x="137" y="150"/>
                  </a:lnTo>
                  <a:lnTo>
                    <a:pt x="130" y="150"/>
                  </a:lnTo>
                  <a:lnTo>
                    <a:pt x="122" y="150"/>
                  </a:lnTo>
                  <a:lnTo>
                    <a:pt x="116" y="152"/>
                  </a:lnTo>
                  <a:lnTo>
                    <a:pt x="103" y="152"/>
                  </a:lnTo>
                  <a:lnTo>
                    <a:pt x="97" y="152"/>
                  </a:lnTo>
                  <a:lnTo>
                    <a:pt x="80" y="150"/>
                  </a:lnTo>
                  <a:lnTo>
                    <a:pt x="67" y="148"/>
                  </a:lnTo>
                  <a:lnTo>
                    <a:pt x="55" y="142"/>
                  </a:lnTo>
                  <a:lnTo>
                    <a:pt x="44" y="137"/>
                  </a:lnTo>
                  <a:lnTo>
                    <a:pt x="33" y="127"/>
                  </a:lnTo>
                  <a:lnTo>
                    <a:pt x="25" y="118"/>
                  </a:lnTo>
                  <a:lnTo>
                    <a:pt x="15" y="106"/>
                  </a:lnTo>
                  <a:lnTo>
                    <a:pt x="12" y="97"/>
                  </a:lnTo>
                  <a:lnTo>
                    <a:pt x="6" y="84"/>
                  </a:lnTo>
                  <a:lnTo>
                    <a:pt x="2" y="72"/>
                  </a:lnTo>
                  <a:lnTo>
                    <a:pt x="0" y="59"/>
                  </a:lnTo>
                  <a:lnTo>
                    <a:pt x="2" y="47"/>
                  </a:lnTo>
                  <a:lnTo>
                    <a:pt x="6" y="34"/>
                  </a:lnTo>
                  <a:lnTo>
                    <a:pt x="10" y="21"/>
                  </a:lnTo>
                  <a:lnTo>
                    <a:pt x="17" y="9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75" name="Freeform 73">
              <a:extLst>
                <a:ext uri="{FF2B5EF4-FFF2-40B4-BE49-F238E27FC236}">
                  <a16:creationId xmlns:a16="http://schemas.microsoft.com/office/drawing/2014/main" id="{24F82BE6-75B4-9654-9051-3F84A30647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01" y="1312"/>
              <a:ext cx="50" cy="41"/>
            </a:xfrm>
            <a:custGeom>
              <a:avLst/>
              <a:gdLst>
                <a:gd name="T0" fmla="*/ 0 w 161"/>
                <a:gd name="T1" fmla="*/ 0 h 145"/>
                <a:gd name="T2" fmla="*/ 0 w 161"/>
                <a:gd name="T3" fmla="*/ 0 h 145"/>
                <a:gd name="T4" fmla="*/ 0 w 161"/>
                <a:gd name="T5" fmla="*/ 0 h 145"/>
                <a:gd name="T6" fmla="*/ 0 w 161"/>
                <a:gd name="T7" fmla="*/ 0 h 145"/>
                <a:gd name="T8" fmla="*/ 0 w 161"/>
                <a:gd name="T9" fmla="*/ 0 h 145"/>
                <a:gd name="T10" fmla="*/ 0 w 161"/>
                <a:gd name="T11" fmla="*/ 0 h 145"/>
                <a:gd name="T12" fmla="*/ 0 w 161"/>
                <a:gd name="T13" fmla="*/ 0 h 145"/>
                <a:gd name="T14" fmla="*/ 0 w 161"/>
                <a:gd name="T15" fmla="*/ 0 h 145"/>
                <a:gd name="T16" fmla="*/ 0 w 161"/>
                <a:gd name="T17" fmla="*/ 0 h 145"/>
                <a:gd name="T18" fmla="*/ 0 w 161"/>
                <a:gd name="T19" fmla="*/ 0 h 145"/>
                <a:gd name="T20" fmla="*/ 0 w 161"/>
                <a:gd name="T21" fmla="*/ 0 h 145"/>
                <a:gd name="T22" fmla="*/ 0 w 161"/>
                <a:gd name="T23" fmla="*/ 0 h 145"/>
                <a:gd name="T24" fmla="*/ 0 w 161"/>
                <a:gd name="T25" fmla="*/ 0 h 145"/>
                <a:gd name="T26" fmla="*/ 0 w 161"/>
                <a:gd name="T27" fmla="*/ 0 h 145"/>
                <a:gd name="T28" fmla="*/ 0 w 161"/>
                <a:gd name="T29" fmla="*/ 0 h 145"/>
                <a:gd name="T30" fmla="*/ 0 w 161"/>
                <a:gd name="T31" fmla="*/ 0 h 145"/>
                <a:gd name="T32" fmla="*/ 0 w 161"/>
                <a:gd name="T33" fmla="*/ 0 h 145"/>
                <a:gd name="T34" fmla="*/ 0 w 161"/>
                <a:gd name="T35" fmla="*/ 0 h 145"/>
                <a:gd name="T36" fmla="*/ 0 w 161"/>
                <a:gd name="T37" fmla="*/ 0 h 145"/>
                <a:gd name="T38" fmla="*/ 0 w 161"/>
                <a:gd name="T39" fmla="*/ 0 h 145"/>
                <a:gd name="T40" fmla="*/ 0 w 161"/>
                <a:gd name="T41" fmla="*/ 0 h 145"/>
                <a:gd name="T42" fmla="*/ 0 w 161"/>
                <a:gd name="T43" fmla="*/ 0 h 145"/>
                <a:gd name="T44" fmla="*/ 0 w 161"/>
                <a:gd name="T45" fmla="*/ 0 h 145"/>
                <a:gd name="T46" fmla="*/ 0 w 161"/>
                <a:gd name="T47" fmla="*/ 0 h 145"/>
                <a:gd name="T48" fmla="*/ 0 w 161"/>
                <a:gd name="T49" fmla="*/ 0 h 145"/>
                <a:gd name="T50" fmla="*/ 0 w 161"/>
                <a:gd name="T51" fmla="*/ 0 h 145"/>
                <a:gd name="T52" fmla="*/ 0 w 161"/>
                <a:gd name="T53" fmla="*/ 0 h 145"/>
                <a:gd name="T54" fmla="*/ 0 w 161"/>
                <a:gd name="T55" fmla="*/ 0 h 145"/>
                <a:gd name="T56" fmla="*/ 0 w 161"/>
                <a:gd name="T57" fmla="*/ 0 h 145"/>
                <a:gd name="T58" fmla="*/ 0 w 161"/>
                <a:gd name="T59" fmla="*/ 0 h 145"/>
                <a:gd name="T60" fmla="*/ 0 w 161"/>
                <a:gd name="T61" fmla="*/ 0 h 145"/>
                <a:gd name="T62" fmla="*/ 0 w 161"/>
                <a:gd name="T63" fmla="*/ 0 h 145"/>
                <a:gd name="T64" fmla="*/ 0 w 161"/>
                <a:gd name="T65" fmla="*/ 0 h 145"/>
                <a:gd name="T66" fmla="*/ 0 w 161"/>
                <a:gd name="T67" fmla="*/ 0 h 145"/>
                <a:gd name="T68" fmla="*/ 0 w 161"/>
                <a:gd name="T69" fmla="*/ 0 h 145"/>
                <a:gd name="T70" fmla="*/ 0 w 161"/>
                <a:gd name="T71" fmla="*/ 0 h 145"/>
                <a:gd name="T72" fmla="*/ 0 w 161"/>
                <a:gd name="T73" fmla="*/ 0 h 145"/>
                <a:gd name="T74" fmla="*/ 0 w 161"/>
                <a:gd name="T75" fmla="*/ 0 h 145"/>
                <a:gd name="T76" fmla="*/ 0 w 161"/>
                <a:gd name="T77" fmla="*/ 0 h 145"/>
                <a:gd name="T78" fmla="*/ 0 w 161"/>
                <a:gd name="T79" fmla="*/ 0 h 145"/>
                <a:gd name="T80" fmla="*/ 0 w 161"/>
                <a:gd name="T81" fmla="*/ 0 h 145"/>
                <a:gd name="T82" fmla="*/ 0 w 161"/>
                <a:gd name="T83" fmla="*/ 0 h 145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161"/>
                <a:gd name="T127" fmla="*/ 0 h 145"/>
                <a:gd name="T128" fmla="*/ 161 w 161"/>
                <a:gd name="T129" fmla="*/ 145 h 145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161" h="145">
                  <a:moveTo>
                    <a:pt x="93" y="0"/>
                  </a:moveTo>
                  <a:lnTo>
                    <a:pt x="103" y="0"/>
                  </a:lnTo>
                  <a:lnTo>
                    <a:pt x="114" y="0"/>
                  </a:lnTo>
                  <a:lnTo>
                    <a:pt x="123" y="0"/>
                  </a:lnTo>
                  <a:lnTo>
                    <a:pt x="137" y="2"/>
                  </a:lnTo>
                  <a:lnTo>
                    <a:pt x="146" y="2"/>
                  </a:lnTo>
                  <a:lnTo>
                    <a:pt x="154" y="8"/>
                  </a:lnTo>
                  <a:lnTo>
                    <a:pt x="158" y="15"/>
                  </a:lnTo>
                  <a:lnTo>
                    <a:pt x="161" y="27"/>
                  </a:lnTo>
                  <a:lnTo>
                    <a:pt x="142" y="19"/>
                  </a:lnTo>
                  <a:lnTo>
                    <a:pt x="127" y="17"/>
                  </a:lnTo>
                  <a:lnTo>
                    <a:pt x="112" y="17"/>
                  </a:lnTo>
                  <a:lnTo>
                    <a:pt x="101" y="23"/>
                  </a:lnTo>
                  <a:lnTo>
                    <a:pt x="89" y="27"/>
                  </a:lnTo>
                  <a:lnTo>
                    <a:pt x="82" y="36"/>
                  </a:lnTo>
                  <a:lnTo>
                    <a:pt x="74" y="46"/>
                  </a:lnTo>
                  <a:lnTo>
                    <a:pt x="66" y="57"/>
                  </a:lnTo>
                  <a:lnTo>
                    <a:pt x="59" y="69"/>
                  </a:lnTo>
                  <a:lnTo>
                    <a:pt x="51" y="80"/>
                  </a:lnTo>
                  <a:lnTo>
                    <a:pt x="44" y="93"/>
                  </a:lnTo>
                  <a:lnTo>
                    <a:pt x="38" y="107"/>
                  </a:lnTo>
                  <a:lnTo>
                    <a:pt x="30" y="116"/>
                  </a:lnTo>
                  <a:lnTo>
                    <a:pt x="23" y="128"/>
                  </a:lnTo>
                  <a:lnTo>
                    <a:pt x="13" y="137"/>
                  </a:lnTo>
                  <a:lnTo>
                    <a:pt x="6" y="145"/>
                  </a:lnTo>
                  <a:lnTo>
                    <a:pt x="2" y="133"/>
                  </a:lnTo>
                  <a:lnTo>
                    <a:pt x="0" y="122"/>
                  </a:lnTo>
                  <a:lnTo>
                    <a:pt x="0" y="112"/>
                  </a:lnTo>
                  <a:lnTo>
                    <a:pt x="4" y="101"/>
                  </a:lnTo>
                  <a:lnTo>
                    <a:pt x="4" y="88"/>
                  </a:lnTo>
                  <a:lnTo>
                    <a:pt x="9" y="80"/>
                  </a:lnTo>
                  <a:lnTo>
                    <a:pt x="13" y="69"/>
                  </a:lnTo>
                  <a:lnTo>
                    <a:pt x="23" y="59"/>
                  </a:lnTo>
                  <a:lnTo>
                    <a:pt x="27" y="50"/>
                  </a:lnTo>
                  <a:lnTo>
                    <a:pt x="36" y="42"/>
                  </a:lnTo>
                  <a:lnTo>
                    <a:pt x="44" y="33"/>
                  </a:lnTo>
                  <a:lnTo>
                    <a:pt x="53" y="25"/>
                  </a:lnTo>
                  <a:lnTo>
                    <a:pt x="61" y="17"/>
                  </a:lnTo>
                  <a:lnTo>
                    <a:pt x="72" y="12"/>
                  </a:lnTo>
                  <a:lnTo>
                    <a:pt x="82" y="4"/>
                  </a:lnTo>
                  <a:lnTo>
                    <a:pt x="9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76" name="Freeform 74">
              <a:extLst>
                <a:ext uri="{FF2B5EF4-FFF2-40B4-BE49-F238E27FC236}">
                  <a16:creationId xmlns:a16="http://schemas.microsoft.com/office/drawing/2014/main" id="{7165E94F-13DB-45CD-EDE7-B6AD99AE09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69" y="1380"/>
              <a:ext cx="68" cy="50"/>
            </a:xfrm>
            <a:custGeom>
              <a:avLst/>
              <a:gdLst>
                <a:gd name="T0" fmla="*/ 0 w 220"/>
                <a:gd name="T1" fmla="*/ 0 h 177"/>
                <a:gd name="T2" fmla="*/ 0 w 220"/>
                <a:gd name="T3" fmla="*/ 0 h 177"/>
                <a:gd name="T4" fmla="*/ 0 w 220"/>
                <a:gd name="T5" fmla="*/ 0 h 177"/>
                <a:gd name="T6" fmla="*/ 0 w 220"/>
                <a:gd name="T7" fmla="*/ 0 h 177"/>
                <a:gd name="T8" fmla="*/ 0 w 220"/>
                <a:gd name="T9" fmla="*/ 0 h 177"/>
                <a:gd name="T10" fmla="*/ 0 w 220"/>
                <a:gd name="T11" fmla="*/ 0 h 177"/>
                <a:gd name="T12" fmla="*/ 0 w 220"/>
                <a:gd name="T13" fmla="*/ 0 h 177"/>
                <a:gd name="T14" fmla="*/ 0 w 220"/>
                <a:gd name="T15" fmla="*/ 0 h 177"/>
                <a:gd name="T16" fmla="*/ 0 w 220"/>
                <a:gd name="T17" fmla="*/ 0 h 177"/>
                <a:gd name="T18" fmla="*/ 0 w 220"/>
                <a:gd name="T19" fmla="*/ 0 h 177"/>
                <a:gd name="T20" fmla="*/ 0 w 220"/>
                <a:gd name="T21" fmla="*/ 0 h 177"/>
                <a:gd name="T22" fmla="*/ 0 w 220"/>
                <a:gd name="T23" fmla="*/ 0 h 177"/>
                <a:gd name="T24" fmla="*/ 0 w 220"/>
                <a:gd name="T25" fmla="*/ 0 h 177"/>
                <a:gd name="T26" fmla="*/ 0 w 220"/>
                <a:gd name="T27" fmla="*/ 0 h 177"/>
                <a:gd name="T28" fmla="*/ 0 w 220"/>
                <a:gd name="T29" fmla="*/ 0 h 177"/>
                <a:gd name="T30" fmla="*/ 0 w 220"/>
                <a:gd name="T31" fmla="*/ 0 h 177"/>
                <a:gd name="T32" fmla="*/ 0 w 220"/>
                <a:gd name="T33" fmla="*/ 0 h 177"/>
                <a:gd name="T34" fmla="*/ 0 w 220"/>
                <a:gd name="T35" fmla="*/ 0 h 177"/>
                <a:gd name="T36" fmla="*/ 0 w 220"/>
                <a:gd name="T37" fmla="*/ 0 h 177"/>
                <a:gd name="T38" fmla="*/ 0 w 220"/>
                <a:gd name="T39" fmla="*/ 0 h 177"/>
                <a:gd name="T40" fmla="*/ 0 w 220"/>
                <a:gd name="T41" fmla="*/ 0 h 177"/>
                <a:gd name="T42" fmla="*/ 0 w 220"/>
                <a:gd name="T43" fmla="*/ 0 h 177"/>
                <a:gd name="T44" fmla="*/ 0 w 220"/>
                <a:gd name="T45" fmla="*/ 0 h 177"/>
                <a:gd name="T46" fmla="*/ 0 w 220"/>
                <a:gd name="T47" fmla="*/ 0 h 177"/>
                <a:gd name="T48" fmla="*/ 0 w 220"/>
                <a:gd name="T49" fmla="*/ 0 h 177"/>
                <a:gd name="T50" fmla="*/ 0 w 220"/>
                <a:gd name="T51" fmla="*/ 0 h 177"/>
                <a:gd name="T52" fmla="*/ 0 w 220"/>
                <a:gd name="T53" fmla="*/ 0 h 177"/>
                <a:gd name="T54" fmla="*/ 0 w 220"/>
                <a:gd name="T55" fmla="*/ 0 h 177"/>
                <a:gd name="T56" fmla="*/ 0 w 220"/>
                <a:gd name="T57" fmla="*/ 0 h 177"/>
                <a:gd name="T58" fmla="*/ 0 w 220"/>
                <a:gd name="T59" fmla="*/ 0 h 177"/>
                <a:gd name="T60" fmla="*/ 0 w 220"/>
                <a:gd name="T61" fmla="*/ 0 h 177"/>
                <a:gd name="T62" fmla="*/ 0 w 220"/>
                <a:gd name="T63" fmla="*/ 0 h 177"/>
                <a:gd name="T64" fmla="*/ 0 w 220"/>
                <a:gd name="T65" fmla="*/ 0 h 177"/>
                <a:gd name="T66" fmla="*/ 0 w 220"/>
                <a:gd name="T67" fmla="*/ 0 h 177"/>
                <a:gd name="T68" fmla="*/ 0 w 220"/>
                <a:gd name="T69" fmla="*/ 0 h 177"/>
                <a:gd name="T70" fmla="*/ 0 w 220"/>
                <a:gd name="T71" fmla="*/ 0 h 177"/>
                <a:gd name="T72" fmla="*/ 0 w 220"/>
                <a:gd name="T73" fmla="*/ 0 h 177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20"/>
                <a:gd name="T112" fmla="*/ 0 h 177"/>
                <a:gd name="T113" fmla="*/ 220 w 220"/>
                <a:gd name="T114" fmla="*/ 177 h 177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20" h="177">
                  <a:moveTo>
                    <a:pt x="192" y="0"/>
                  </a:moveTo>
                  <a:lnTo>
                    <a:pt x="201" y="7"/>
                  </a:lnTo>
                  <a:lnTo>
                    <a:pt x="211" y="21"/>
                  </a:lnTo>
                  <a:lnTo>
                    <a:pt x="216" y="34"/>
                  </a:lnTo>
                  <a:lnTo>
                    <a:pt x="220" y="49"/>
                  </a:lnTo>
                  <a:lnTo>
                    <a:pt x="220" y="66"/>
                  </a:lnTo>
                  <a:lnTo>
                    <a:pt x="220" y="83"/>
                  </a:lnTo>
                  <a:lnTo>
                    <a:pt x="216" y="101"/>
                  </a:lnTo>
                  <a:lnTo>
                    <a:pt x="211" y="118"/>
                  </a:lnTo>
                  <a:lnTo>
                    <a:pt x="203" y="133"/>
                  </a:lnTo>
                  <a:lnTo>
                    <a:pt x="196" y="146"/>
                  </a:lnTo>
                  <a:lnTo>
                    <a:pt x="182" y="158"/>
                  </a:lnTo>
                  <a:lnTo>
                    <a:pt x="171" y="167"/>
                  </a:lnTo>
                  <a:lnTo>
                    <a:pt x="156" y="171"/>
                  </a:lnTo>
                  <a:lnTo>
                    <a:pt x="140" y="177"/>
                  </a:lnTo>
                  <a:lnTo>
                    <a:pt x="123" y="173"/>
                  </a:lnTo>
                  <a:lnTo>
                    <a:pt x="106" y="167"/>
                  </a:lnTo>
                  <a:lnTo>
                    <a:pt x="99" y="167"/>
                  </a:lnTo>
                  <a:lnTo>
                    <a:pt x="89" y="169"/>
                  </a:lnTo>
                  <a:lnTo>
                    <a:pt x="82" y="169"/>
                  </a:lnTo>
                  <a:lnTo>
                    <a:pt x="76" y="171"/>
                  </a:lnTo>
                  <a:lnTo>
                    <a:pt x="66" y="169"/>
                  </a:lnTo>
                  <a:lnTo>
                    <a:pt x="57" y="167"/>
                  </a:lnTo>
                  <a:lnTo>
                    <a:pt x="49" y="161"/>
                  </a:lnTo>
                  <a:lnTo>
                    <a:pt x="42" y="156"/>
                  </a:lnTo>
                  <a:lnTo>
                    <a:pt x="34" y="148"/>
                  </a:lnTo>
                  <a:lnTo>
                    <a:pt x="28" y="139"/>
                  </a:lnTo>
                  <a:lnTo>
                    <a:pt x="21" y="131"/>
                  </a:lnTo>
                  <a:lnTo>
                    <a:pt x="17" y="123"/>
                  </a:lnTo>
                  <a:lnTo>
                    <a:pt x="13" y="114"/>
                  </a:lnTo>
                  <a:lnTo>
                    <a:pt x="9" y="106"/>
                  </a:lnTo>
                  <a:lnTo>
                    <a:pt x="5" y="97"/>
                  </a:lnTo>
                  <a:lnTo>
                    <a:pt x="5" y="87"/>
                  </a:lnTo>
                  <a:lnTo>
                    <a:pt x="2" y="78"/>
                  </a:lnTo>
                  <a:lnTo>
                    <a:pt x="2" y="68"/>
                  </a:lnTo>
                  <a:lnTo>
                    <a:pt x="0" y="59"/>
                  </a:lnTo>
                  <a:lnTo>
                    <a:pt x="0" y="49"/>
                  </a:lnTo>
                  <a:lnTo>
                    <a:pt x="0" y="40"/>
                  </a:lnTo>
                  <a:lnTo>
                    <a:pt x="0" y="30"/>
                  </a:lnTo>
                  <a:lnTo>
                    <a:pt x="2" y="21"/>
                  </a:lnTo>
                  <a:lnTo>
                    <a:pt x="4" y="13"/>
                  </a:lnTo>
                  <a:lnTo>
                    <a:pt x="15" y="17"/>
                  </a:lnTo>
                  <a:lnTo>
                    <a:pt x="26" y="26"/>
                  </a:lnTo>
                  <a:lnTo>
                    <a:pt x="34" y="36"/>
                  </a:lnTo>
                  <a:lnTo>
                    <a:pt x="44" y="47"/>
                  </a:lnTo>
                  <a:lnTo>
                    <a:pt x="47" y="59"/>
                  </a:lnTo>
                  <a:lnTo>
                    <a:pt x="55" y="72"/>
                  </a:lnTo>
                  <a:lnTo>
                    <a:pt x="61" y="83"/>
                  </a:lnTo>
                  <a:lnTo>
                    <a:pt x="66" y="99"/>
                  </a:lnTo>
                  <a:lnTo>
                    <a:pt x="70" y="110"/>
                  </a:lnTo>
                  <a:lnTo>
                    <a:pt x="78" y="120"/>
                  </a:lnTo>
                  <a:lnTo>
                    <a:pt x="85" y="129"/>
                  </a:lnTo>
                  <a:lnTo>
                    <a:pt x="95" y="137"/>
                  </a:lnTo>
                  <a:lnTo>
                    <a:pt x="104" y="140"/>
                  </a:lnTo>
                  <a:lnTo>
                    <a:pt x="118" y="142"/>
                  </a:lnTo>
                  <a:lnTo>
                    <a:pt x="133" y="140"/>
                  </a:lnTo>
                  <a:lnTo>
                    <a:pt x="154" y="135"/>
                  </a:lnTo>
                  <a:lnTo>
                    <a:pt x="167" y="135"/>
                  </a:lnTo>
                  <a:lnTo>
                    <a:pt x="178" y="133"/>
                  </a:lnTo>
                  <a:lnTo>
                    <a:pt x="186" y="129"/>
                  </a:lnTo>
                  <a:lnTo>
                    <a:pt x="192" y="121"/>
                  </a:lnTo>
                  <a:lnTo>
                    <a:pt x="194" y="112"/>
                  </a:lnTo>
                  <a:lnTo>
                    <a:pt x="196" y="101"/>
                  </a:lnTo>
                  <a:lnTo>
                    <a:pt x="194" y="89"/>
                  </a:lnTo>
                  <a:lnTo>
                    <a:pt x="194" y="78"/>
                  </a:lnTo>
                  <a:lnTo>
                    <a:pt x="192" y="63"/>
                  </a:lnTo>
                  <a:lnTo>
                    <a:pt x="188" y="49"/>
                  </a:lnTo>
                  <a:lnTo>
                    <a:pt x="184" y="38"/>
                  </a:lnTo>
                  <a:lnTo>
                    <a:pt x="184" y="26"/>
                  </a:lnTo>
                  <a:lnTo>
                    <a:pt x="182" y="17"/>
                  </a:lnTo>
                  <a:lnTo>
                    <a:pt x="182" y="9"/>
                  </a:lnTo>
                  <a:lnTo>
                    <a:pt x="186" y="2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77" name="Freeform 75">
              <a:extLst>
                <a:ext uri="{FF2B5EF4-FFF2-40B4-BE49-F238E27FC236}">
                  <a16:creationId xmlns:a16="http://schemas.microsoft.com/office/drawing/2014/main" id="{6A48D211-C2FF-C7E4-9F94-DF3336C4D5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53" y="989"/>
              <a:ext cx="81" cy="17"/>
            </a:xfrm>
            <a:custGeom>
              <a:avLst/>
              <a:gdLst>
                <a:gd name="T0" fmla="*/ 0 w 265"/>
                <a:gd name="T1" fmla="*/ 0 h 59"/>
                <a:gd name="T2" fmla="*/ 0 w 265"/>
                <a:gd name="T3" fmla="*/ 0 h 59"/>
                <a:gd name="T4" fmla="*/ 0 w 265"/>
                <a:gd name="T5" fmla="*/ 0 h 59"/>
                <a:gd name="T6" fmla="*/ 0 w 265"/>
                <a:gd name="T7" fmla="*/ 0 h 59"/>
                <a:gd name="T8" fmla="*/ 0 w 265"/>
                <a:gd name="T9" fmla="*/ 0 h 59"/>
                <a:gd name="T10" fmla="*/ 0 w 265"/>
                <a:gd name="T11" fmla="*/ 0 h 59"/>
                <a:gd name="T12" fmla="*/ 0 w 265"/>
                <a:gd name="T13" fmla="*/ 0 h 59"/>
                <a:gd name="T14" fmla="*/ 0 w 265"/>
                <a:gd name="T15" fmla="*/ 0 h 59"/>
                <a:gd name="T16" fmla="*/ 0 w 265"/>
                <a:gd name="T17" fmla="*/ 0 h 59"/>
                <a:gd name="T18" fmla="*/ 0 w 265"/>
                <a:gd name="T19" fmla="*/ 0 h 59"/>
                <a:gd name="T20" fmla="*/ 0 w 265"/>
                <a:gd name="T21" fmla="*/ 0 h 59"/>
                <a:gd name="T22" fmla="*/ 0 w 265"/>
                <a:gd name="T23" fmla="*/ 0 h 59"/>
                <a:gd name="T24" fmla="*/ 0 w 265"/>
                <a:gd name="T25" fmla="*/ 0 h 59"/>
                <a:gd name="T26" fmla="*/ 0 w 265"/>
                <a:gd name="T27" fmla="*/ 0 h 59"/>
                <a:gd name="T28" fmla="*/ 0 w 265"/>
                <a:gd name="T29" fmla="*/ 0 h 59"/>
                <a:gd name="T30" fmla="*/ 0 w 265"/>
                <a:gd name="T31" fmla="*/ 0 h 59"/>
                <a:gd name="T32" fmla="*/ 0 w 265"/>
                <a:gd name="T33" fmla="*/ 0 h 59"/>
                <a:gd name="T34" fmla="*/ 0 w 265"/>
                <a:gd name="T35" fmla="*/ 0 h 59"/>
                <a:gd name="T36" fmla="*/ 0 w 265"/>
                <a:gd name="T37" fmla="*/ 0 h 59"/>
                <a:gd name="T38" fmla="*/ 0 w 265"/>
                <a:gd name="T39" fmla="*/ 0 h 59"/>
                <a:gd name="T40" fmla="*/ 0 w 265"/>
                <a:gd name="T41" fmla="*/ 0 h 59"/>
                <a:gd name="T42" fmla="*/ 0 w 265"/>
                <a:gd name="T43" fmla="*/ 0 h 59"/>
                <a:gd name="T44" fmla="*/ 0 w 265"/>
                <a:gd name="T45" fmla="*/ 0 h 59"/>
                <a:gd name="T46" fmla="*/ 0 w 265"/>
                <a:gd name="T47" fmla="*/ 0 h 59"/>
                <a:gd name="T48" fmla="*/ 0 w 265"/>
                <a:gd name="T49" fmla="*/ 0 h 59"/>
                <a:gd name="T50" fmla="*/ 0 w 265"/>
                <a:gd name="T51" fmla="*/ 0 h 59"/>
                <a:gd name="T52" fmla="*/ 0 w 265"/>
                <a:gd name="T53" fmla="*/ 0 h 59"/>
                <a:gd name="T54" fmla="*/ 0 w 265"/>
                <a:gd name="T55" fmla="*/ 0 h 59"/>
                <a:gd name="T56" fmla="*/ 0 w 265"/>
                <a:gd name="T57" fmla="*/ 0 h 59"/>
                <a:gd name="T58" fmla="*/ 0 w 265"/>
                <a:gd name="T59" fmla="*/ 0 h 59"/>
                <a:gd name="T60" fmla="*/ 0 w 265"/>
                <a:gd name="T61" fmla="*/ 0 h 59"/>
                <a:gd name="T62" fmla="*/ 0 w 265"/>
                <a:gd name="T63" fmla="*/ 0 h 59"/>
                <a:gd name="T64" fmla="*/ 0 w 265"/>
                <a:gd name="T65" fmla="*/ 0 h 59"/>
                <a:gd name="T66" fmla="*/ 0 w 265"/>
                <a:gd name="T67" fmla="*/ 0 h 59"/>
                <a:gd name="T68" fmla="*/ 0 w 265"/>
                <a:gd name="T69" fmla="*/ 0 h 59"/>
                <a:gd name="T70" fmla="*/ 0 w 265"/>
                <a:gd name="T71" fmla="*/ 0 h 59"/>
                <a:gd name="T72" fmla="*/ 0 w 265"/>
                <a:gd name="T73" fmla="*/ 0 h 59"/>
                <a:gd name="T74" fmla="*/ 0 w 265"/>
                <a:gd name="T75" fmla="*/ 0 h 59"/>
                <a:gd name="T76" fmla="*/ 0 w 265"/>
                <a:gd name="T77" fmla="*/ 0 h 59"/>
                <a:gd name="T78" fmla="*/ 0 w 265"/>
                <a:gd name="T79" fmla="*/ 0 h 59"/>
                <a:gd name="T80" fmla="*/ 0 w 265"/>
                <a:gd name="T81" fmla="*/ 0 h 59"/>
                <a:gd name="T82" fmla="*/ 0 w 265"/>
                <a:gd name="T83" fmla="*/ 0 h 59"/>
                <a:gd name="T84" fmla="*/ 0 w 265"/>
                <a:gd name="T85" fmla="*/ 0 h 59"/>
                <a:gd name="T86" fmla="*/ 0 w 265"/>
                <a:gd name="T87" fmla="*/ 0 h 59"/>
                <a:gd name="T88" fmla="*/ 0 w 265"/>
                <a:gd name="T89" fmla="*/ 0 h 59"/>
                <a:gd name="T90" fmla="*/ 0 w 265"/>
                <a:gd name="T91" fmla="*/ 0 h 59"/>
                <a:gd name="T92" fmla="*/ 0 w 265"/>
                <a:gd name="T93" fmla="*/ 0 h 59"/>
                <a:gd name="T94" fmla="*/ 0 w 265"/>
                <a:gd name="T95" fmla="*/ 0 h 59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265"/>
                <a:gd name="T145" fmla="*/ 0 h 59"/>
                <a:gd name="T146" fmla="*/ 265 w 265"/>
                <a:gd name="T147" fmla="*/ 59 h 59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265" h="59">
                  <a:moveTo>
                    <a:pt x="114" y="0"/>
                  </a:moveTo>
                  <a:lnTo>
                    <a:pt x="120" y="0"/>
                  </a:lnTo>
                  <a:lnTo>
                    <a:pt x="128" y="0"/>
                  </a:lnTo>
                  <a:lnTo>
                    <a:pt x="137" y="2"/>
                  </a:lnTo>
                  <a:lnTo>
                    <a:pt x="147" y="2"/>
                  </a:lnTo>
                  <a:lnTo>
                    <a:pt x="156" y="2"/>
                  </a:lnTo>
                  <a:lnTo>
                    <a:pt x="170" y="6"/>
                  </a:lnTo>
                  <a:lnTo>
                    <a:pt x="181" y="6"/>
                  </a:lnTo>
                  <a:lnTo>
                    <a:pt x="192" y="9"/>
                  </a:lnTo>
                  <a:lnTo>
                    <a:pt x="204" y="9"/>
                  </a:lnTo>
                  <a:lnTo>
                    <a:pt x="215" y="13"/>
                  </a:lnTo>
                  <a:lnTo>
                    <a:pt x="227" y="17"/>
                  </a:lnTo>
                  <a:lnTo>
                    <a:pt x="236" y="21"/>
                  </a:lnTo>
                  <a:lnTo>
                    <a:pt x="244" y="25"/>
                  </a:lnTo>
                  <a:lnTo>
                    <a:pt x="253" y="28"/>
                  </a:lnTo>
                  <a:lnTo>
                    <a:pt x="259" y="34"/>
                  </a:lnTo>
                  <a:lnTo>
                    <a:pt x="265" y="40"/>
                  </a:lnTo>
                  <a:lnTo>
                    <a:pt x="249" y="42"/>
                  </a:lnTo>
                  <a:lnTo>
                    <a:pt x="236" y="42"/>
                  </a:lnTo>
                  <a:lnTo>
                    <a:pt x="221" y="44"/>
                  </a:lnTo>
                  <a:lnTo>
                    <a:pt x="204" y="47"/>
                  </a:lnTo>
                  <a:lnTo>
                    <a:pt x="185" y="47"/>
                  </a:lnTo>
                  <a:lnTo>
                    <a:pt x="168" y="49"/>
                  </a:lnTo>
                  <a:lnTo>
                    <a:pt x="151" y="51"/>
                  </a:lnTo>
                  <a:lnTo>
                    <a:pt x="132" y="53"/>
                  </a:lnTo>
                  <a:lnTo>
                    <a:pt x="113" y="53"/>
                  </a:lnTo>
                  <a:lnTo>
                    <a:pt x="95" y="55"/>
                  </a:lnTo>
                  <a:lnTo>
                    <a:pt x="76" y="55"/>
                  </a:lnTo>
                  <a:lnTo>
                    <a:pt x="59" y="57"/>
                  </a:lnTo>
                  <a:lnTo>
                    <a:pt x="42" y="57"/>
                  </a:lnTo>
                  <a:lnTo>
                    <a:pt x="27" y="57"/>
                  </a:lnTo>
                  <a:lnTo>
                    <a:pt x="12" y="57"/>
                  </a:lnTo>
                  <a:lnTo>
                    <a:pt x="0" y="59"/>
                  </a:lnTo>
                  <a:lnTo>
                    <a:pt x="6" y="51"/>
                  </a:lnTo>
                  <a:lnTo>
                    <a:pt x="12" y="44"/>
                  </a:lnTo>
                  <a:lnTo>
                    <a:pt x="19" y="38"/>
                  </a:lnTo>
                  <a:lnTo>
                    <a:pt x="25" y="34"/>
                  </a:lnTo>
                  <a:lnTo>
                    <a:pt x="33" y="28"/>
                  </a:lnTo>
                  <a:lnTo>
                    <a:pt x="38" y="25"/>
                  </a:lnTo>
                  <a:lnTo>
                    <a:pt x="48" y="21"/>
                  </a:lnTo>
                  <a:lnTo>
                    <a:pt x="56" y="19"/>
                  </a:lnTo>
                  <a:lnTo>
                    <a:pt x="69" y="11"/>
                  </a:lnTo>
                  <a:lnTo>
                    <a:pt x="84" y="8"/>
                  </a:lnTo>
                  <a:lnTo>
                    <a:pt x="90" y="6"/>
                  </a:lnTo>
                  <a:lnTo>
                    <a:pt x="99" y="4"/>
                  </a:lnTo>
                  <a:lnTo>
                    <a:pt x="107" y="2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78" name="Freeform 76">
              <a:extLst>
                <a:ext uri="{FF2B5EF4-FFF2-40B4-BE49-F238E27FC236}">
                  <a16:creationId xmlns:a16="http://schemas.microsoft.com/office/drawing/2014/main" id="{DE68A336-B5F9-4A5C-B48C-60897BE8D6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56" y="1052"/>
              <a:ext cx="193" cy="224"/>
            </a:xfrm>
            <a:custGeom>
              <a:avLst/>
              <a:gdLst>
                <a:gd name="T0" fmla="*/ 0 w 631"/>
                <a:gd name="T1" fmla="*/ 0 h 795"/>
                <a:gd name="T2" fmla="*/ 0 w 631"/>
                <a:gd name="T3" fmla="*/ 0 h 795"/>
                <a:gd name="T4" fmla="*/ 0 w 631"/>
                <a:gd name="T5" fmla="*/ 0 h 795"/>
                <a:gd name="T6" fmla="*/ 0 w 631"/>
                <a:gd name="T7" fmla="*/ 0 h 795"/>
                <a:gd name="T8" fmla="*/ 0 w 631"/>
                <a:gd name="T9" fmla="*/ 0 h 795"/>
                <a:gd name="T10" fmla="*/ 0 w 631"/>
                <a:gd name="T11" fmla="*/ 0 h 795"/>
                <a:gd name="T12" fmla="*/ 0 w 631"/>
                <a:gd name="T13" fmla="*/ 0 h 795"/>
                <a:gd name="T14" fmla="*/ 0 w 631"/>
                <a:gd name="T15" fmla="*/ 0 h 795"/>
                <a:gd name="T16" fmla="*/ 0 w 631"/>
                <a:gd name="T17" fmla="*/ 0 h 795"/>
                <a:gd name="T18" fmla="*/ 0 w 631"/>
                <a:gd name="T19" fmla="*/ 0 h 795"/>
                <a:gd name="T20" fmla="*/ 0 w 631"/>
                <a:gd name="T21" fmla="*/ 0 h 795"/>
                <a:gd name="T22" fmla="*/ 0 w 631"/>
                <a:gd name="T23" fmla="*/ 0 h 795"/>
                <a:gd name="T24" fmla="*/ 0 w 631"/>
                <a:gd name="T25" fmla="*/ 0 h 795"/>
                <a:gd name="T26" fmla="*/ 0 w 631"/>
                <a:gd name="T27" fmla="*/ 0 h 795"/>
                <a:gd name="T28" fmla="*/ 0 w 631"/>
                <a:gd name="T29" fmla="*/ 0 h 795"/>
                <a:gd name="T30" fmla="*/ 0 w 631"/>
                <a:gd name="T31" fmla="*/ 0 h 795"/>
                <a:gd name="T32" fmla="*/ 0 w 631"/>
                <a:gd name="T33" fmla="*/ 0 h 795"/>
                <a:gd name="T34" fmla="*/ 0 w 631"/>
                <a:gd name="T35" fmla="*/ 0 h 795"/>
                <a:gd name="T36" fmla="*/ 0 w 631"/>
                <a:gd name="T37" fmla="*/ 0 h 795"/>
                <a:gd name="T38" fmla="*/ 0 w 631"/>
                <a:gd name="T39" fmla="*/ 0 h 795"/>
                <a:gd name="T40" fmla="*/ 0 w 631"/>
                <a:gd name="T41" fmla="*/ 0 h 795"/>
                <a:gd name="T42" fmla="*/ 0 w 631"/>
                <a:gd name="T43" fmla="*/ 0 h 795"/>
                <a:gd name="T44" fmla="*/ 0 w 631"/>
                <a:gd name="T45" fmla="*/ 0 h 795"/>
                <a:gd name="T46" fmla="*/ 0 w 631"/>
                <a:gd name="T47" fmla="*/ 0 h 795"/>
                <a:gd name="T48" fmla="*/ 0 w 631"/>
                <a:gd name="T49" fmla="*/ 0 h 795"/>
                <a:gd name="T50" fmla="*/ 0 w 631"/>
                <a:gd name="T51" fmla="*/ 0 h 795"/>
                <a:gd name="T52" fmla="*/ 0 w 631"/>
                <a:gd name="T53" fmla="*/ 0 h 795"/>
                <a:gd name="T54" fmla="*/ 0 w 631"/>
                <a:gd name="T55" fmla="*/ 0 h 795"/>
                <a:gd name="T56" fmla="*/ 0 w 631"/>
                <a:gd name="T57" fmla="*/ 0 h 795"/>
                <a:gd name="T58" fmla="*/ 0 w 631"/>
                <a:gd name="T59" fmla="*/ 0 h 795"/>
                <a:gd name="T60" fmla="*/ 0 w 631"/>
                <a:gd name="T61" fmla="*/ 0 h 795"/>
                <a:gd name="T62" fmla="*/ 0 w 631"/>
                <a:gd name="T63" fmla="*/ 0 h 795"/>
                <a:gd name="T64" fmla="*/ 0 w 631"/>
                <a:gd name="T65" fmla="*/ 0 h 795"/>
                <a:gd name="T66" fmla="*/ 0 w 631"/>
                <a:gd name="T67" fmla="*/ 0 h 795"/>
                <a:gd name="T68" fmla="*/ 0 w 631"/>
                <a:gd name="T69" fmla="*/ 0 h 795"/>
                <a:gd name="T70" fmla="*/ 0 w 631"/>
                <a:gd name="T71" fmla="*/ 0 h 795"/>
                <a:gd name="T72" fmla="*/ 0 w 631"/>
                <a:gd name="T73" fmla="*/ 0 h 795"/>
                <a:gd name="T74" fmla="*/ 0 w 631"/>
                <a:gd name="T75" fmla="*/ 0 h 795"/>
                <a:gd name="T76" fmla="*/ 0 w 631"/>
                <a:gd name="T77" fmla="*/ 0 h 795"/>
                <a:gd name="T78" fmla="*/ 0 w 631"/>
                <a:gd name="T79" fmla="*/ 0 h 795"/>
                <a:gd name="T80" fmla="*/ 0 w 631"/>
                <a:gd name="T81" fmla="*/ 0 h 795"/>
                <a:gd name="T82" fmla="*/ 0 w 631"/>
                <a:gd name="T83" fmla="*/ 0 h 795"/>
                <a:gd name="T84" fmla="*/ 0 w 631"/>
                <a:gd name="T85" fmla="*/ 0 h 795"/>
                <a:gd name="T86" fmla="*/ 0 w 631"/>
                <a:gd name="T87" fmla="*/ 0 h 795"/>
                <a:gd name="T88" fmla="*/ 0 w 631"/>
                <a:gd name="T89" fmla="*/ 0 h 795"/>
                <a:gd name="T90" fmla="*/ 0 w 631"/>
                <a:gd name="T91" fmla="*/ 0 h 795"/>
                <a:gd name="T92" fmla="*/ 0 w 631"/>
                <a:gd name="T93" fmla="*/ 0 h 795"/>
                <a:gd name="T94" fmla="*/ 0 w 631"/>
                <a:gd name="T95" fmla="*/ 0 h 795"/>
                <a:gd name="T96" fmla="*/ 0 w 631"/>
                <a:gd name="T97" fmla="*/ 0 h 79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631"/>
                <a:gd name="T148" fmla="*/ 0 h 795"/>
                <a:gd name="T149" fmla="*/ 631 w 631"/>
                <a:gd name="T150" fmla="*/ 795 h 79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631" h="795">
                  <a:moveTo>
                    <a:pt x="13" y="33"/>
                  </a:moveTo>
                  <a:lnTo>
                    <a:pt x="10" y="42"/>
                  </a:lnTo>
                  <a:lnTo>
                    <a:pt x="6" y="71"/>
                  </a:lnTo>
                  <a:lnTo>
                    <a:pt x="0" y="116"/>
                  </a:lnTo>
                  <a:lnTo>
                    <a:pt x="0" y="173"/>
                  </a:lnTo>
                  <a:lnTo>
                    <a:pt x="0" y="240"/>
                  </a:lnTo>
                  <a:lnTo>
                    <a:pt x="2" y="314"/>
                  </a:lnTo>
                  <a:lnTo>
                    <a:pt x="6" y="394"/>
                  </a:lnTo>
                  <a:lnTo>
                    <a:pt x="15" y="474"/>
                  </a:lnTo>
                  <a:lnTo>
                    <a:pt x="25" y="548"/>
                  </a:lnTo>
                  <a:lnTo>
                    <a:pt x="42" y="618"/>
                  </a:lnTo>
                  <a:lnTo>
                    <a:pt x="61" y="683"/>
                  </a:lnTo>
                  <a:lnTo>
                    <a:pt x="84" y="736"/>
                  </a:lnTo>
                  <a:lnTo>
                    <a:pt x="112" y="772"/>
                  </a:lnTo>
                  <a:lnTo>
                    <a:pt x="150" y="795"/>
                  </a:lnTo>
                  <a:lnTo>
                    <a:pt x="192" y="795"/>
                  </a:lnTo>
                  <a:lnTo>
                    <a:pt x="243" y="776"/>
                  </a:lnTo>
                  <a:lnTo>
                    <a:pt x="285" y="738"/>
                  </a:lnTo>
                  <a:lnTo>
                    <a:pt x="312" y="696"/>
                  </a:lnTo>
                  <a:lnTo>
                    <a:pt x="323" y="651"/>
                  </a:lnTo>
                  <a:lnTo>
                    <a:pt x="325" y="603"/>
                  </a:lnTo>
                  <a:lnTo>
                    <a:pt x="316" y="552"/>
                  </a:lnTo>
                  <a:lnTo>
                    <a:pt x="300" y="502"/>
                  </a:lnTo>
                  <a:lnTo>
                    <a:pt x="280" y="455"/>
                  </a:lnTo>
                  <a:lnTo>
                    <a:pt x="257" y="411"/>
                  </a:lnTo>
                  <a:lnTo>
                    <a:pt x="230" y="369"/>
                  </a:lnTo>
                  <a:lnTo>
                    <a:pt x="207" y="333"/>
                  </a:lnTo>
                  <a:lnTo>
                    <a:pt x="188" y="303"/>
                  </a:lnTo>
                  <a:lnTo>
                    <a:pt x="177" y="282"/>
                  </a:lnTo>
                  <a:lnTo>
                    <a:pt x="173" y="269"/>
                  </a:lnTo>
                  <a:lnTo>
                    <a:pt x="179" y="267"/>
                  </a:lnTo>
                  <a:lnTo>
                    <a:pt x="198" y="276"/>
                  </a:lnTo>
                  <a:lnTo>
                    <a:pt x="234" y="299"/>
                  </a:lnTo>
                  <a:lnTo>
                    <a:pt x="270" y="327"/>
                  </a:lnTo>
                  <a:lnTo>
                    <a:pt x="300" y="362"/>
                  </a:lnTo>
                  <a:lnTo>
                    <a:pt x="321" y="398"/>
                  </a:lnTo>
                  <a:lnTo>
                    <a:pt x="339" y="436"/>
                  </a:lnTo>
                  <a:lnTo>
                    <a:pt x="348" y="474"/>
                  </a:lnTo>
                  <a:lnTo>
                    <a:pt x="356" y="512"/>
                  </a:lnTo>
                  <a:lnTo>
                    <a:pt x="359" y="548"/>
                  </a:lnTo>
                  <a:lnTo>
                    <a:pt x="363" y="586"/>
                  </a:lnTo>
                  <a:lnTo>
                    <a:pt x="363" y="618"/>
                  </a:lnTo>
                  <a:lnTo>
                    <a:pt x="365" y="649"/>
                  </a:lnTo>
                  <a:lnTo>
                    <a:pt x="369" y="675"/>
                  </a:lnTo>
                  <a:lnTo>
                    <a:pt x="378" y="696"/>
                  </a:lnTo>
                  <a:lnTo>
                    <a:pt x="392" y="711"/>
                  </a:lnTo>
                  <a:lnTo>
                    <a:pt x="409" y="721"/>
                  </a:lnTo>
                  <a:lnTo>
                    <a:pt x="434" y="727"/>
                  </a:lnTo>
                  <a:lnTo>
                    <a:pt x="466" y="721"/>
                  </a:lnTo>
                  <a:lnTo>
                    <a:pt x="498" y="711"/>
                  </a:lnTo>
                  <a:lnTo>
                    <a:pt x="529" y="702"/>
                  </a:lnTo>
                  <a:lnTo>
                    <a:pt x="555" y="689"/>
                  </a:lnTo>
                  <a:lnTo>
                    <a:pt x="576" y="679"/>
                  </a:lnTo>
                  <a:lnTo>
                    <a:pt x="591" y="664"/>
                  </a:lnTo>
                  <a:lnTo>
                    <a:pt x="607" y="649"/>
                  </a:lnTo>
                  <a:lnTo>
                    <a:pt x="616" y="632"/>
                  </a:lnTo>
                  <a:lnTo>
                    <a:pt x="624" y="613"/>
                  </a:lnTo>
                  <a:lnTo>
                    <a:pt x="629" y="590"/>
                  </a:lnTo>
                  <a:lnTo>
                    <a:pt x="631" y="567"/>
                  </a:lnTo>
                  <a:lnTo>
                    <a:pt x="629" y="540"/>
                  </a:lnTo>
                  <a:lnTo>
                    <a:pt x="629" y="512"/>
                  </a:lnTo>
                  <a:lnTo>
                    <a:pt x="624" y="480"/>
                  </a:lnTo>
                  <a:lnTo>
                    <a:pt x="620" y="445"/>
                  </a:lnTo>
                  <a:lnTo>
                    <a:pt x="614" y="409"/>
                  </a:lnTo>
                  <a:lnTo>
                    <a:pt x="608" y="369"/>
                  </a:lnTo>
                  <a:lnTo>
                    <a:pt x="597" y="324"/>
                  </a:lnTo>
                  <a:lnTo>
                    <a:pt x="584" y="282"/>
                  </a:lnTo>
                  <a:lnTo>
                    <a:pt x="565" y="236"/>
                  </a:lnTo>
                  <a:lnTo>
                    <a:pt x="544" y="194"/>
                  </a:lnTo>
                  <a:lnTo>
                    <a:pt x="519" y="153"/>
                  </a:lnTo>
                  <a:lnTo>
                    <a:pt x="496" y="115"/>
                  </a:lnTo>
                  <a:lnTo>
                    <a:pt x="472" y="80"/>
                  </a:lnTo>
                  <a:lnTo>
                    <a:pt x="449" y="52"/>
                  </a:lnTo>
                  <a:lnTo>
                    <a:pt x="424" y="29"/>
                  </a:lnTo>
                  <a:lnTo>
                    <a:pt x="405" y="10"/>
                  </a:lnTo>
                  <a:lnTo>
                    <a:pt x="388" y="0"/>
                  </a:lnTo>
                  <a:lnTo>
                    <a:pt x="375" y="0"/>
                  </a:lnTo>
                  <a:lnTo>
                    <a:pt x="365" y="6"/>
                  </a:lnTo>
                  <a:lnTo>
                    <a:pt x="361" y="23"/>
                  </a:lnTo>
                  <a:lnTo>
                    <a:pt x="363" y="52"/>
                  </a:lnTo>
                  <a:lnTo>
                    <a:pt x="373" y="94"/>
                  </a:lnTo>
                  <a:lnTo>
                    <a:pt x="378" y="134"/>
                  </a:lnTo>
                  <a:lnTo>
                    <a:pt x="375" y="162"/>
                  </a:lnTo>
                  <a:lnTo>
                    <a:pt x="361" y="179"/>
                  </a:lnTo>
                  <a:lnTo>
                    <a:pt x="342" y="189"/>
                  </a:lnTo>
                  <a:lnTo>
                    <a:pt x="316" y="189"/>
                  </a:lnTo>
                  <a:lnTo>
                    <a:pt x="285" y="183"/>
                  </a:lnTo>
                  <a:lnTo>
                    <a:pt x="253" y="172"/>
                  </a:lnTo>
                  <a:lnTo>
                    <a:pt x="217" y="156"/>
                  </a:lnTo>
                  <a:lnTo>
                    <a:pt x="177" y="135"/>
                  </a:lnTo>
                  <a:lnTo>
                    <a:pt x="143" y="116"/>
                  </a:lnTo>
                  <a:lnTo>
                    <a:pt x="109" y="94"/>
                  </a:lnTo>
                  <a:lnTo>
                    <a:pt x="78" y="75"/>
                  </a:lnTo>
                  <a:lnTo>
                    <a:pt x="50" y="58"/>
                  </a:lnTo>
                  <a:lnTo>
                    <a:pt x="31" y="44"/>
                  </a:lnTo>
                  <a:lnTo>
                    <a:pt x="17" y="35"/>
                  </a:lnTo>
                  <a:lnTo>
                    <a:pt x="13" y="33"/>
                  </a:lnTo>
                  <a:close/>
                </a:path>
              </a:pathLst>
            </a:custGeom>
            <a:solidFill>
              <a:srgbClr val="B3B0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79" name="Freeform 77">
              <a:extLst>
                <a:ext uri="{FF2B5EF4-FFF2-40B4-BE49-F238E27FC236}">
                  <a16:creationId xmlns:a16="http://schemas.microsoft.com/office/drawing/2014/main" id="{7EFCD350-97F4-05FE-302B-FF852FD93E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16" y="998"/>
              <a:ext cx="18" cy="310"/>
            </a:xfrm>
            <a:custGeom>
              <a:avLst/>
              <a:gdLst>
                <a:gd name="T0" fmla="*/ 0 w 57"/>
                <a:gd name="T1" fmla="*/ 0 h 1103"/>
                <a:gd name="T2" fmla="*/ 0 w 57"/>
                <a:gd name="T3" fmla="*/ 0 h 1103"/>
                <a:gd name="T4" fmla="*/ 0 w 57"/>
                <a:gd name="T5" fmla="*/ 0 h 1103"/>
                <a:gd name="T6" fmla="*/ 0 w 57"/>
                <a:gd name="T7" fmla="*/ 0 h 1103"/>
                <a:gd name="T8" fmla="*/ 0 w 57"/>
                <a:gd name="T9" fmla="*/ 0 h 1103"/>
                <a:gd name="T10" fmla="*/ 0 w 57"/>
                <a:gd name="T11" fmla="*/ 0 h 1103"/>
                <a:gd name="T12" fmla="*/ 0 w 57"/>
                <a:gd name="T13" fmla="*/ 0 h 1103"/>
                <a:gd name="T14" fmla="*/ 0 w 57"/>
                <a:gd name="T15" fmla="*/ 0 h 1103"/>
                <a:gd name="T16" fmla="*/ 0 w 57"/>
                <a:gd name="T17" fmla="*/ 0 h 1103"/>
                <a:gd name="T18" fmla="*/ 0 w 57"/>
                <a:gd name="T19" fmla="*/ 0 h 1103"/>
                <a:gd name="T20" fmla="*/ 0 w 57"/>
                <a:gd name="T21" fmla="*/ 0 h 1103"/>
                <a:gd name="T22" fmla="*/ 0 w 57"/>
                <a:gd name="T23" fmla="*/ 0 h 1103"/>
                <a:gd name="T24" fmla="*/ 0 w 57"/>
                <a:gd name="T25" fmla="*/ 0 h 1103"/>
                <a:gd name="T26" fmla="*/ 0 w 57"/>
                <a:gd name="T27" fmla="*/ 0 h 1103"/>
                <a:gd name="T28" fmla="*/ 0 w 57"/>
                <a:gd name="T29" fmla="*/ 0 h 1103"/>
                <a:gd name="T30" fmla="*/ 0 w 57"/>
                <a:gd name="T31" fmla="*/ 0 h 1103"/>
                <a:gd name="T32" fmla="*/ 0 w 57"/>
                <a:gd name="T33" fmla="*/ 0 h 1103"/>
                <a:gd name="T34" fmla="*/ 0 w 57"/>
                <a:gd name="T35" fmla="*/ 0 h 1103"/>
                <a:gd name="T36" fmla="*/ 0 w 57"/>
                <a:gd name="T37" fmla="*/ 0 h 1103"/>
                <a:gd name="T38" fmla="*/ 0 w 57"/>
                <a:gd name="T39" fmla="*/ 0 h 1103"/>
                <a:gd name="T40" fmla="*/ 0 w 57"/>
                <a:gd name="T41" fmla="*/ 0 h 1103"/>
                <a:gd name="T42" fmla="*/ 0 w 57"/>
                <a:gd name="T43" fmla="*/ 0 h 1103"/>
                <a:gd name="T44" fmla="*/ 0 w 57"/>
                <a:gd name="T45" fmla="*/ 0 h 1103"/>
                <a:gd name="T46" fmla="*/ 0 w 57"/>
                <a:gd name="T47" fmla="*/ 0 h 1103"/>
                <a:gd name="T48" fmla="*/ 0 w 57"/>
                <a:gd name="T49" fmla="*/ 0 h 1103"/>
                <a:gd name="T50" fmla="*/ 0 w 57"/>
                <a:gd name="T51" fmla="*/ 0 h 1103"/>
                <a:gd name="T52" fmla="*/ 0 w 57"/>
                <a:gd name="T53" fmla="*/ 0 h 1103"/>
                <a:gd name="T54" fmla="*/ 0 w 57"/>
                <a:gd name="T55" fmla="*/ 0 h 1103"/>
                <a:gd name="T56" fmla="*/ 0 w 57"/>
                <a:gd name="T57" fmla="*/ 0 h 1103"/>
                <a:gd name="T58" fmla="*/ 0 w 57"/>
                <a:gd name="T59" fmla="*/ 0 h 1103"/>
                <a:gd name="T60" fmla="*/ 0 w 57"/>
                <a:gd name="T61" fmla="*/ 0 h 1103"/>
                <a:gd name="T62" fmla="*/ 0 w 57"/>
                <a:gd name="T63" fmla="*/ 0 h 1103"/>
                <a:gd name="T64" fmla="*/ 0 w 57"/>
                <a:gd name="T65" fmla="*/ 0 h 1103"/>
                <a:gd name="T66" fmla="*/ 0 w 57"/>
                <a:gd name="T67" fmla="*/ 0 h 1103"/>
                <a:gd name="T68" fmla="*/ 0 w 57"/>
                <a:gd name="T69" fmla="*/ 0 h 1103"/>
                <a:gd name="T70" fmla="*/ 0 w 57"/>
                <a:gd name="T71" fmla="*/ 0 h 1103"/>
                <a:gd name="T72" fmla="*/ 0 w 57"/>
                <a:gd name="T73" fmla="*/ 0 h 1103"/>
                <a:gd name="T74" fmla="*/ 0 w 57"/>
                <a:gd name="T75" fmla="*/ 0 h 1103"/>
                <a:gd name="T76" fmla="*/ 0 w 57"/>
                <a:gd name="T77" fmla="*/ 0 h 1103"/>
                <a:gd name="T78" fmla="*/ 0 w 57"/>
                <a:gd name="T79" fmla="*/ 0 h 1103"/>
                <a:gd name="T80" fmla="*/ 0 w 57"/>
                <a:gd name="T81" fmla="*/ 0 h 1103"/>
                <a:gd name="T82" fmla="*/ 0 w 57"/>
                <a:gd name="T83" fmla="*/ 0 h 1103"/>
                <a:gd name="T84" fmla="*/ 0 w 57"/>
                <a:gd name="T85" fmla="*/ 0 h 1103"/>
                <a:gd name="T86" fmla="*/ 0 w 57"/>
                <a:gd name="T87" fmla="*/ 0 h 1103"/>
                <a:gd name="T88" fmla="*/ 0 w 57"/>
                <a:gd name="T89" fmla="*/ 0 h 1103"/>
                <a:gd name="T90" fmla="*/ 0 w 57"/>
                <a:gd name="T91" fmla="*/ 0 h 1103"/>
                <a:gd name="T92" fmla="*/ 0 w 57"/>
                <a:gd name="T93" fmla="*/ 0 h 1103"/>
                <a:gd name="T94" fmla="*/ 0 w 57"/>
                <a:gd name="T95" fmla="*/ 0 h 1103"/>
                <a:gd name="T96" fmla="*/ 0 w 57"/>
                <a:gd name="T97" fmla="*/ 0 h 1103"/>
                <a:gd name="T98" fmla="*/ 0 w 57"/>
                <a:gd name="T99" fmla="*/ 0 h 1103"/>
                <a:gd name="T100" fmla="*/ 0 w 57"/>
                <a:gd name="T101" fmla="*/ 0 h 1103"/>
                <a:gd name="T102" fmla="*/ 0 w 57"/>
                <a:gd name="T103" fmla="*/ 0 h 1103"/>
                <a:gd name="T104" fmla="*/ 0 w 57"/>
                <a:gd name="T105" fmla="*/ 0 h 1103"/>
                <a:gd name="T106" fmla="*/ 0 w 57"/>
                <a:gd name="T107" fmla="*/ 0 h 1103"/>
                <a:gd name="T108" fmla="*/ 0 w 57"/>
                <a:gd name="T109" fmla="*/ 0 h 1103"/>
                <a:gd name="T110" fmla="*/ 0 w 57"/>
                <a:gd name="T111" fmla="*/ 0 h 1103"/>
                <a:gd name="T112" fmla="*/ 0 w 57"/>
                <a:gd name="T113" fmla="*/ 0 h 1103"/>
                <a:gd name="T114" fmla="*/ 0 w 57"/>
                <a:gd name="T115" fmla="*/ 0 h 1103"/>
                <a:gd name="T116" fmla="*/ 0 w 57"/>
                <a:gd name="T117" fmla="*/ 0 h 1103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57"/>
                <a:gd name="T178" fmla="*/ 0 h 1103"/>
                <a:gd name="T179" fmla="*/ 57 w 57"/>
                <a:gd name="T180" fmla="*/ 1103 h 1103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57" h="1103">
                  <a:moveTo>
                    <a:pt x="15" y="791"/>
                  </a:moveTo>
                  <a:lnTo>
                    <a:pt x="15" y="808"/>
                  </a:lnTo>
                  <a:lnTo>
                    <a:pt x="15" y="827"/>
                  </a:lnTo>
                  <a:lnTo>
                    <a:pt x="15" y="845"/>
                  </a:lnTo>
                  <a:lnTo>
                    <a:pt x="15" y="862"/>
                  </a:lnTo>
                  <a:lnTo>
                    <a:pt x="11" y="879"/>
                  </a:lnTo>
                  <a:lnTo>
                    <a:pt x="11" y="896"/>
                  </a:lnTo>
                  <a:lnTo>
                    <a:pt x="9" y="913"/>
                  </a:lnTo>
                  <a:lnTo>
                    <a:pt x="7" y="930"/>
                  </a:lnTo>
                  <a:lnTo>
                    <a:pt x="5" y="947"/>
                  </a:lnTo>
                  <a:lnTo>
                    <a:pt x="4" y="962"/>
                  </a:lnTo>
                  <a:lnTo>
                    <a:pt x="2" y="980"/>
                  </a:lnTo>
                  <a:lnTo>
                    <a:pt x="2" y="999"/>
                  </a:lnTo>
                  <a:lnTo>
                    <a:pt x="0" y="1014"/>
                  </a:lnTo>
                  <a:lnTo>
                    <a:pt x="0" y="1033"/>
                  </a:lnTo>
                  <a:lnTo>
                    <a:pt x="0" y="1050"/>
                  </a:lnTo>
                  <a:lnTo>
                    <a:pt x="4" y="1071"/>
                  </a:lnTo>
                  <a:lnTo>
                    <a:pt x="9" y="1073"/>
                  </a:lnTo>
                  <a:lnTo>
                    <a:pt x="19" y="1086"/>
                  </a:lnTo>
                  <a:lnTo>
                    <a:pt x="28" y="1096"/>
                  </a:lnTo>
                  <a:lnTo>
                    <a:pt x="36" y="1103"/>
                  </a:lnTo>
                  <a:lnTo>
                    <a:pt x="36" y="1092"/>
                  </a:lnTo>
                  <a:lnTo>
                    <a:pt x="36" y="1082"/>
                  </a:lnTo>
                  <a:lnTo>
                    <a:pt x="36" y="1073"/>
                  </a:lnTo>
                  <a:lnTo>
                    <a:pt x="36" y="1063"/>
                  </a:lnTo>
                  <a:lnTo>
                    <a:pt x="34" y="1052"/>
                  </a:lnTo>
                  <a:lnTo>
                    <a:pt x="34" y="1042"/>
                  </a:lnTo>
                  <a:lnTo>
                    <a:pt x="34" y="1033"/>
                  </a:lnTo>
                  <a:lnTo>
                    <a:pt x="34" y="1023"/>
                  </a:lnTo>
                  <a:lnTo>
                    <a:pt x="34" y="1012"/>
                  </a:lnTo>
                  <a:lnTo>
                    <a:pt x="32" y="1002"/>
                  </a:lnTo>
                  <a:lnTo>
                    <a:pt x="32" y="991"/>
                  </a:lnTo>
                  <a:lnTo>
                    <a:pt x="32" y="981"/>
                  </a:lnTo>
                  <a:lnTo>
                    <a:pt x="32" y="970"/>
                  </a:lnTo>
                  <a:lnTo>
                    <a:pt x="32" y="961"/>
                  </a:lnTo>
                  <a:lnTo>
                    <a:pt x="32" y="951"/>
                  </a:lnTo>
                  <a:lnTo>
                    <a:pt x="34" y="943"/>
                  </a:lnTo>
                  <a:lnTo>
                    <a:pt x="34" y="928"/>
                  </a:lnTo>
                  <a:lnTo>
                    <a:pt x="34" y="911"/>
                  </a:lnTo>
                  <a:lnTo>
                    <a:pt x="34" y="896"/>
                  </a:lnTo>
                  <a:lnTo>
                    <a:pt x="38" y="883"/>
                  </a:lnTo>
                  <a:lnTo>
                    <a:pt x="38" y="867"/>
                  </a:lnTo>
                  <a:lnTo>
                    <a:pt x="42" y="854"/>
                  </a:lnTo>
                  <a:lnTo>
                    <a:pt x="43" y="839"/>
                  </a:lnTo>
                  <a:lnTo>
                    <a:pt x="45" y="827"/>
                  </a:lnTo>
                  <a:lnTo>
                    <a:pt x="45" y="812"/>
                  </a:lnTo>
                  <a:lnTo>
                    <a:pt x="47" y="797"/>
                  </a:lnTo>
                  <a:lnTo>
                    <a:pt x="47" y="782"/>
                  </a:lnTo>
                  <a:lnTo>
                    <a:pt x="51" y="769"/>
                  </a:lnTo>
                  <a:lnTo>
                    <a:pt x="51" y="755"/>
                  </a:lnTo>
                  <a:lnTo>
                    <a:pt x="53" y="740"/>
                  </a:lnTo>
                  <a:lnTo>
                    <a:pt x="53" y="725"/>
                  </a:lnTo>
                  <a:lnTo>
                    <a:pt x="53" y="711"/>
                  </a:lnTo>
                  <a:lnTo>
                    <a:pt x="51" y="694"/>
                  </a:lnTo>
                  <a:lnTo>
                    <a:pt x="49" y="677"/>
                  </a:lnTo>
                  <a:lnTo>
                    <a:pt x="47" y="662"/>
                  </a:lnTo>
                  <a:lnTo>
                    <a:pt x="45" y="651"/>
                  </a:lnTo>
                  <a:lnTo>
                    <a:pt x="43" y="637"/>
                  </a:lnTo>
                  <a:lnTo>
                    <a:pt x="40" y="624"/>
                  </a:lnTo>
                  <a:lnTo>
                    <a:pt x="38" y="615"/>
                  </a:lnTo>
                  <a:lnTo>
                    <a:pt x="34" y="605"/>
                  </a:lnTo>
                  <a:lnTo>
                    <a:pt x="30" y="592"/>
                  </a:lnTo>
                  <a:lnTo>
                    <a:pt x="28" y="580"/>
                  </a:lnTo>
                  <a:lnTo>
                    <a:pt x="26" y="571"/>
                  </a:lnTo>
                  <a:lnTo>
                    <a:pt x="24" y="559"/>
                  </a:lnTo>
                  <a:lnTo>
                    <a:pt x="23" y="548"/>
                  </a:lnTo>
                  <a:lnTo>
                    <a:pt x="21" y="535"/>
                  </a:lnTo>
                  <a:lnTo>
                    <a:pt x="21" y="521"/>
                  </a:lnTo>
                  <a:lnTo>
                    <a:pt x="21" y="508"/>
                  </a:lnTo>
                  <a:lnTo>
                    <a:pt x="23" y="497"/>
                  </a:lnTo>
                  <a:lnTo>
                    <a:pt x="24" y="483"/>
                  </a:lnTo>
                  <a:lnTo>
                    <a:pt x="28" y="464"/>
                  </a:lnTo>
                  <a:lnTo>
                    <a:pt x="32" y="445"/>
                  </a:lnTo>
                  <a:lnTo>
                    <a:pt x="34" y="421"/>
                  </a:lnTo>
                  <a:lnTo>
                    <a:pt x="38" y="394"/>
                  </a:lnTo>
                  <a:lnTo>
                    <a:pt x="40" y="367"/>
                  </a:lnTo>
                  <a:lnTo>
                    <a:pt x="43" y="343"/>
                  </a:lnTo>
                  <a:lnTo>
                    <a:pt x="45" y="314"/>
                  </a:lnTo>
                  <a:lnTo>
                    <a:pt x="47" y="286"/>
                  </a:lnTo>
                  <a:lnTo>
                    <a:pt x="51" y="259"/>
                  </a:lnTo>
                  <a:lnTo>
                    <a:pt x="53" y="234"/>
                  </a:lnTo>
                  <a:lnTo>
                    <a:pt x="55" y="211"/>
                  </a:lnTo>
                  <a:lnTo>
                    <a:pt x="57" y="192"/>
                  </a:lnTo>
                  <a:lnTo>
                    <a:pt x="57" y="177"/>
                  </a:lnTo>
                  <a:lnTo>
                    <a:pt x="57" y="166"/>
                  </a:lnTo>
                  <a:lnTo>
                    <a:pt x="53" y="154"/>
                  </a:lnTo>
                  <a:lnTo>
                    <a:pt x="53" y="143"/>
                  </a:lnTo>
                  <a:lnTo>
                    <a:pt x="51" y="132"/>
                  </a:lnTo>
                  <a:lnTo>
                    <a:pt x="51" y="122"/>
                  </a:lnTo>
                  <a:lnTo>
                    <a:pt x="49" y="113"/>
                  </a:lnTo>
                  <a:lnTo>
                    <a:pt x="47" y="103"/>
                  </a:lnTo>
                  <a:lnTo>
                    <a:pt x="47" y="94"/>
                  </a:lnTo>
                  <a:lnTo>
                    <a:pt x="45" y="86"/>
                  </a:lnTo>
                  <a:lnTo>
                    <a:pt x="43" y="75"/>
                  </a:lnTo>
                  <a:lnTo>
                    <a:pt x="40" y="65"/>
                  </a:lnTo>
                  <a:lnTo>
                    <a:pt x="38" y="56"/>
                  </a:lnTo>
                  <a:lnTo>
                    <a:pt x="34" y="46"/>
                  </a:lnTo>
                  <a:lnTo>
                    <a:pt x="28" y="35"/>
                  </a:lnTo>
                  <a:lnTo>
                    <a:pt x="24" y="25"/>
                  </a:lnTo>
                  <a:lnTo>
                    <a:pt x="17" y="12"/>
                  </a:lnTo>
                  <a:lnTo>
                    <a:pt x="11" y="0"/>
                  </a:lnTo>
                  <a:lnTo>
                    <a:pt x="7" y="12"/>
                  </a:lnTo>
                  <a:lnTo>
                    <a:pt x="4" y="29"/>
                  </a:lnTo>
                  <a:lnTo>
                    <a:pt x="2" y="52"/>
                  </a:lnTo>
                  <a:lnTo>
                    <a:pt x="2" y="78"/>
                  </a:lnTo>
                  <a:lnTo>
                    <a:pt x="0" y="109"/>
                  </a:lnTo>
                  <a:lnTo>
                    <a:pt x="0" y="141"/>
                  </a:lnTo>
                  <a:lnTo>
                    <a:pt x="0" y="177"/>
                  </a:lnTo>
                  <a:lnTo>
                    <a:pt x="0" y="215"/>
                  </a:lnTo>
                  <a:lnTo>
                    <a:pt x="0" y="250"/>
                  </a:lnTo>
                  <a:lnTo>
                    <a:pt x="0" y="286"/>
                  </a:lnTo>
                  <a:lnTo>
                    <a:pt x="0" y="322"/>
                  </a:lnTo>
                  <a:lnTo>
                    <a:pt x="2" y="356"/>
                  </a:lnTo>
                  <a:lnTo>
                    <a:pt x="2" y="384"/>
                  </a:lnTo>
                  <a:lnTo>
                    <a:pt x="2" y="411"/>
                  </a:lnTo>
                  <a:lnTo>
                    <a:pt x="2" y="434"/>
                  </a:lnTo>
                  <a:lnTo>
                    <a:pt x="4" y="451"/>
                  </a:lnTo>
                  <a:lnTo>
                    <a:pt x="15" y="7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80" name="Freeform 78">
              <a:extLst>
                <a:ext uri="{FF2B5EF4-FFF2-40B4-BE49-F238E27FC236}">
                  <a16:creationId xmlns:a16="http://schemas.microsoft.com/office/drawing/2014/main" id="{71298824-AE48-9E42-CA3E-E1F4EA0E24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84" y="1074"/>
              <a:ext cx="234" cy="219"/>
            </a:xfrm>
            <a:custGeom>
              <a:avLst/>
              <a:gdLst>
                <a:gd name="T0" fmla="*/ 0 w 767"/>
                <a:gd name="T1" fmla="*/ 0 h 774"/>
                <a:gd name="T2" fmla="*/ 0 w 767"/>
                <a:gd name="T3" fmla="*/ 0 h 774"/>
                <a:gd name="T4" fmla="*/ 0 w 767"/>
                <a:gd name="T5" fmla="*/ 0 h 774"/>
                <a:gd name="T6" fmla="*/ 0 w 767"/>
                <a:gd name="T7" fmla="*/ 0 h 774"/>
                <a:gd name="T8" fmla="*/ 0 w 767"/>
                <a:gd name="T9" fmla="*/ 0 h 774"/>
                <a:gd name="T10" fmla="*/ 0 w 767"/>
                <a:gd name="T11" fmla="*/ 0 h 774"/>
                <a:gd name="T12" fmla="*/ 0 w 767"/>
                <a:gd name="T13" fmla="*/ 0 h 774"/>
                <a:gd name="T14" fmla="*/ 0 w 767"/>
                <a:gd name="T15" fmla="*/ 0 h 774"/>
                <a:gd name="T16" fmla="*/ 0 w 767"/>
                <a:gd name="T17" fmla="*/ 0 h 774"/>
                <a:gd name="T18" fmla="*/ 0 w 767"/>
                <a:gd name="T19" fmla="*/ 0 h 774"/>
                <a:gd name="T20" fmla="*/ 0 w 767"/>
                <a:gd name="T21" fmla="*/ 0 h 774"/>
                <a:gd name="T22" fmla="*/ 0 w 767"/>
                <a:gd name="T23" fmla="*/ 0 h 774"/>
                <a:gd name="T24" fmla="*/ 0 w 767"/>
                <a:gd name="T25" fmla="*/ 0 h 774"/>
                <a:gd name="T26" fmla="*/ 0 w 767"/>
                <a:gd name="T27" fmla="*/ 0 h 774"/>
                <a:gd name="T28" fmla="*/ 0 w 767"/>
                <a:gd name="T29" fmla="*/ 0 h 774"/>
                <a:gd name="T30" fmla="*/ 0 w 767"/>
                <a:gd name="T31" fmla="*/ 0 h 774"/>
                <a:gd name="T32" fmla="*/ 0 w 767"/>
                <a:gd name="T33" fmla="*/ 0 h 774"/>
                <a:gd name="T34" fmla="*/ 0 w 767"/>
                <a:gd name="T35" fmla="*/ 0 h 774"/>
                <a:gd name="T36" fmla="*/ 0 w 767"/>
                <a:gd name="T37" fmla="*/ 0 h 774"/>
                <a:gd name="T38" fmla="*/ 0 w 767"/>
                <a:gd name="T39" fmla="*/ 0 h 774"/>
                <a:gd name="T40" fmla="*/ 0 w 767"/>
                <a:gd name="T41" fmla="*/ 0 h 774"/>
                <a:gd name="T42" fmla="*/ 0 w 767"/>
                <a:gd name="T43" fmla="*/ 0 h 774"/>
                <a:gd name="T44" fmla="*/ 0 w 767"/>
                <a:gd name="T45" fmla="*/ 0 h 774"/>
                <a:gd name="T46" fmla="*/ 0 w 767"/>
                <a:gd name="T47" fmla="*/ 0 h 774"/>
                <a:gd name="T48" fmla="*/ 0 w 767"/>
                <a:gd name="T49" fmla="*/ 0 h 774"/>
                <a:gd name="T50" fmla="*/ 0 w 767"/>
                <a:gd name="T51" fmla="*/ 0 h 774"/>
                <a:gd name="T52" fmla="*/ 0 w 767"/>
                <a:gd name="T53" fmla="*/ 0 h 774"/>
                <a:gd name="T54" fmla="*/ 0 w 767"/>
                <a:gd name="T55" fmla="*/ 0 h 774"/>
                <a:gd name="T56" fmla="*/ 0 w 767"/>
                <a:gd name="T57" fmla="*/ 0 h 774"/>
                <a:gd name="T58" fmla="*/ 0 w 767"/>
                <a:gd name="T59" fmla="*/ 0 h 774"/>
                <a:gd name="T60" fmla="*/ 0 w 767"/>
                <a:gd name="T61" fmla="*/ 0 h 774"/>
                <a:gd name="T62" fmla="*/ 0 w 767"/>
                <a:gd name="T63" fmla="*/ 0 h 774"/>
                <a:gd name="T64" fmla="*/ 0 w 767"/>
                <a:gd name="T65" fmla="*/ 0 h 774"/>
                <a:gd name="T66" fmla="*/ 0 w 767"/>
                <a:gd name="T67" fmla="*/ 0 h 774"/>
                <a:gd name="T68" fmla="*/ 0 w 767"/>
                <a:gd name="T69" fmla="*/ 0 h 774"/>
                <a:gd name="T70" fmla="*/ 0 w 767"/>
                <a:gd name="T71" fmla="*/ 0 h 774"/>
                <a:gd name="T72" fmla="*/ 0 w 767"/>
                <a:gd name="T73" fmla="*/ 0 h 774"/>
                <a:gd name="T74" fmla="*/ 0 w 767"/>
                <a:gd name="T75" fmla="*/ 0 h 774"/>
                <a:gd name="T76" fmla="*/ 0 w 767"/>
                <a:gd name="T77" fmla="*/ 0 h 774"/>
                <a:gd name="T78" fmla="*/ 0 w 767"/>
                <a:gd name="T79" fmla="*/ 0 h 774"/>
                <a:gd name="T80" fmla="*/ 0 w 767"/>
                <a:gd name="T81" fmla="*/ 0 h 774"/>
                <a:gd name="T82" fmla="*/ 0 w 767"/>
                <a:gd name="T83" fmla="*/ 0 h 774"/>
                <a:gd name="T84" fmla="*/ 0 w 767"/>
                <a:gd name="T85" fmla="*/ 0 h 774"/>
                <a:gd name="T86" fmla="*/ 0 w 767"/>
                <a:gd name="T87" fmla="*/ 0 h 774"/>
                <a:gd name="T88" fmla="*/ 0 w 767"/>
                <a:gd name="T89" fmla="*/ 0 h 774"/>
                <a:gd name="T90" fmla="*/ 0 w 767"/>
                <a:gd name="T91" fmla="*/ 0 h 774"/>
                <a:gd name="T92" fmla="*/ 0 w 767"/>
                <a:gd name="T93" fmla="*/ 0 h 774"/>
                <a:gd name="T94" fmla="*/ 0 w 767"/>
                <a:gd name="T95" fmla="*/ 0 h 774"/>
                <a:gd name="T96" fmla="*/ 0 w 767"/>
                <a:gd name="T97" fmla="*/ 0 h 774"/>
                <a:gd name="T98" fmla="*/ 0 w 767"/>
                <a:gd name="T99" fmla="*/ 0 h 774"/>
                <a:gd name="T100" fmla="*/ 0 w 767"/>
                <a:gd name="T101" fmla="*/ 0 h 774"/>
                <a:gd name="T102" fmla="*/ 0 w 767"/>
                <a:gd name="T103" fmla="*/ 0 h 774"/>
                <a:gd name="T104" fmla="*/ 0 w 767"/>
                <a:gd name="T105" fmla="*/ 0 h 774"/>
                <a:gd name="T106" fmla="*/ 0 w 767"/>
                <a:gd name="T107" fmla="*/ 0 h 774"/>
                <a:gd name="T108" fmla="*/ 0 w 767"/>
                <a:gd name="T109" fmla="*/ 0 h 774"/>
                <a:gd name="T110" fmla="*/ 0 w 767"/>
                <a:gd name="T111" fmla="*/ 0 h 774"/>
                <a:gd name="T112" fmla="*/ 0 w 767"/>
                <a:gd name="T113" fmla="*/ 0 h 77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767"/>
                <a:gd name="T172" fmla="*/ 0 h 774"/>
                <a:gd name="T173" fmla="*/ 767 w 767"/>
                <a:gd name="T174" fmla="*/ 774 h 77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767" h="774">
                  <a:moveTo>
                    <a:pt x="74" y="23"/>
                  </a:moveTo>
                  <a:lnTo>
                    <a:pt x="51" y="35"/>
                  </a:lnTo>
                  <a:lnTo>
                    <a:pt x="34" y="59"/>
                  </a:lnTo>
                  <a:lnTo>
                    <a:pt x="20" y="95"/>
                  </a:lnTo>
                  <a:lnTo>
                    <a:pt x="11" y="145"/>
                  </a:lnTo>
                  <a:lnTo>
                    <a:pt x="3" y="198"/>
                  </a:lnTo>
                  <a:lnTo>
                    <a:pt x="0" y="259"/>
                  </a:lnTo>
                  <a:lnTo>
                    <a:pt x="0" y="324"/>
                  </a:lnTo>
                  <a:lnTo>
                    <a:pt x="3" y="390"/>
                  </a:lnTo>
                  <a:lnTo>
                    <a:pt x="5" y="455"/>
                  </a:lnTo>
                  <a:lnTo>
                    <a:pt x="13" y="518"/>
                  </a:lnTo>
                  <a:lnTo>
                    <a:pt x="19" y="576"/>
                  </a:lnTo>
                  <a:lnTo>
                    <a:pt x="28" y="630"/>
                  </a:lnTo>
                  <a:lnTo>
                    <a:pt x="38" y="672"/>
                  </a:lnTo>
                  <a:lnTo>
                    <a:pt x="49" y="704"/>
                  </a:lnTo>
                  <a:lnTo>
                    <a:pt x="60" y="723"/>
                  </a:lnTo>
                  <a:lnTo>
                    <a:pt x="74" y="730"/>
                  </a:lnTo>
                  <a:lnTo>
                    <a:pt x="81" y="721"/>
                  </a:lnTo>
                  <a:lnTo>
                    <a:pt x="87" y="704"/>
                  </a:lnTo>
                  <a:lnTo>
                    <a:pt x="91" y="681"/>
                  </a:lnTo>
                  <a:lnTo>
                    <a:pt x="95" y="653"/>
                  </a:lnTo>
                  <a:lnTo>
                    <a:pt x="96" y="620"/>
                  </a:lnTo>
                  <a:lnTo>
                    <a:pt x="96" y="582"/>
                  </a:lnTo>
                  <a:lnTo>
                    <a:pt x="98" y="546"/>
                  </a:lnTo>
                  <a:lnTo>
                    <a:pt x="100" y="508"/>
                  </a:lnTo>
                  <a:lnTo>
                    <a:pt x="102" y="466"/>
                  </a:lnTo>
                  <a:lnTo>
                    <a:pt x="108" y="432"/>
                  </a:lnTo>
                  <a:lnTo>
                    <a:pt x="116" y="398"/>
                  </a:lnTo>
                  <a:lnTo>
                    <a:pt x="127" y="369"/>
                  </a:lnTo>
                  <a:lnTo>
                    <a:pt x="140" y="346"/>
                  </a:lnTo>
                  <a:lnTo>
                    <a:pt x="157" y="331"/>
                  </a:lnTo>
                  <a:lnTo>
                    <a:pt x="180" y="324"/>
                  </a:lnTo>
                  <a:lnTo>
                    <a:pt x="209" y="326"/>
                  </a:lnTo>
                  <a:lnTo>
                    <a:pt x="231" y="335"/>
                  </a:lnTo>
                  <a:lnTo>
                    <a:pt x="250" y="348"/>
                  </a:lnTo>
                  <a:lnTo>
                    <a:pt x="260" y="364"/>
                  </a:lnTo>
                  <a:lnTo>
                    <a:pt x="266" y="384"/>
                  </a:lnTo>
                  <a:lnTo>
                    <a:pt x="266" y="405"/>
                  </a:lnTo>
                  <a:lnTo>
                    <a:pt x="264" y="428"/>
                  </a:lnTo>
                  <a:lnTo>
                    <a:pt x="258" y="453"/>
                  </a:lnTo>
                  <a:lnTo>
                    <a:pt x="252" y="481"/>
                  </a:lnTo>
                  <a:lnTo>
                    <a:pt x="243" y="508"/>
                  </a:lnTo>
                  <a:lnTo>
                    <a:pt x="237" y="537"/>
                  </a:lnTo>
                  <a:lnTo>
                    <a:pt x="228" y="563"/>
                  </a:lnTo>
                  <a:lnTo>
                    <a:pt x="226" y="592"/>
                  </a:lnTo>
                  <a:lnTo>
                    <a:pt x="224" y="616"/>
                  </a:lnTo>
                  <a:lnTo>
                    <a:pt x="228" y="641"/>
                  </a:lnTo>
                  <a:lnTo>
                    <a:pt x="237" y="666"/>
                  </a:lnTo>
                  <a:lnTo>
                    <a:pt x="252" y="689"/>
                  </a:lnTo>
                  <a:lnTo>
                    <a:pt x="269" y="694"/>
                  </a:lnTo>
                  <a:lnTo>
                    <a:pt x="287" y="681"/>
                  </a:lnTo>
                  <a:lnTo>
                    <a:pt x="302" y="649"/>
                  </a:lnTo>
                  <a:lnTo>
                    <a:pt x="317" y="601"/>
                  </a:lnTo>
                  <a:lnTo>
                    <a:pt x="330" y="542"/>
                  </a:lnTo>
                  <a:lnTo>
                    <a:pt x="344" y="478"/>
                  </a:lnTo>
                  <a:lnTo>
                    <a:pt x="357" y="409"/>
                  </a:lnTo>
                  <a:lnTo>
                    <a:pt x="370" y="345"/>
                  </a:lnTo>
                  <a:lnTo>
                    <a:pt x="382" y="284"/>
                  </a:lnTo>
                  <a:lnTo>
                    <a:pt x="395" y="230"/>
                  </a:lnTo>
                  <a:lnTo>
                    <a:pt x="406" y="189"/>
                  </a:lnTo>
                  <a:lnTo>
                    <a:pt x="418" y="168"/>
                  </a:lnTo>
                  <a:lnTo>
                    <a:pt x="429" y="166"/>
                  </a:lnTo>
                  <a:lnTo>
                    <a:pt x="442" y="189"/>
                  </a:lnTo>
                  <a:lnTo>
                    <a:pt x="454" y="242"/>
                  </a:lnTo>
                  <a:lnTo>
                    <a:pt x="467" y="329"/>
                  </a:lnTo>
                  <a:lnTo>
                    <a:pt x="482" y="426"/>
                  </a:lnTo>
                  <a:lnTo>
                    <a:pt x="501" y="512"/>
                  </a:lnTo>
                  <a:lnTo>
                    <a:pt x="528" y="584"/>
                  </a:lnTo>
                  <a:lnTo>
                    <a:pt x="558" y="645"/>
                  </a:lnTo>
                  <a:lnTo>
                    <a:pt x="587" y="694"/>
                  </a:lnTo>
                  <a:lnTo>
                    <a:pt x="619" y="730"/>
                  </a:lnTo>
                  <a:lnTo>
                    <a:pt x="650" y="755"/>
                  </a:lnTo>
                  <a:lnTo>
                    <a:pt x="680" y="772"/>
                  </a:lnTo>
                  <a:lnTo>
                    <a:pt x="707" y="774"/>
                  </a:lnTo>
                  <a:lnTo>
                    <a:pt x="731" y="767"/>
                  </a:lnTo>
                  <a:lnTo>
                    <a:pt x="748" y="748"/>
                  </a:lnTo>
                  <a:lnTo>
                    <a:pt x="764" y="719"/>
                  </a:lnTo>
                  <a:lnTo>
                    <a:pt x="767" y="679"/>
                  </a:lnTo>
                  <a:lnTo>
                    <a:pt x="766" y="630"/>
                  </a:lnTo>
                  <a:lnTo>
                    <a:pt x="752" y="569"/>
                  </a:lnTo>
                  <a:lnTo>
                    <a:pt x="731" y="500"/>
                  </a:lnTo>
                  <a:lnTo>
                    <a:pt x="703" y="428"/>
                  </a:lnTo>
                  <a:lnTo>
                    <a:pt x="678" y="367"/>
                  </a:lnTo>
                  <a:lnTo>
                    <a:pt x="655" y="310"/>
                  </a:lnTo>
                  <a:lnTo>
                    <a:pt x="636" y="265"/>
                  </a:lnTo>
                  <a:lnTo>
                    <a:pt x="617" y="223"/>
                  </a:lnTo>
                  <a:lnTo>
                    <a:pt x="600" y="189"/>
                  </a:lnTo>
                  <a:lnTo>
                    <a:pt x="583" y="160"/>
                  </a:lnTo>
                  <a:lnTo>
                    <a:pt x="568" y="135"/>
                  </a:lnTo>
                  <a:lnTo>
                    <a:pt x="549" y="114"/>
                  </a:lnTo>
                  <a:lnTo>
                    <a:pt x="532" y="95"/>
                  </a:lnTo>
                  <a:lnTo>
                    <a:pt x="515" y="82"/>
                  </a:lnTo>
                  <a:lnTo>
                    <a:pt x="496" y="69"/>
                  </a:lnTo>
                  <a:lnTo>
                    <a:pt x="475" y="57"/>
                  </a:lnTo>
                  <a:lnTo>
                    <a:pt x="452" y="48"/>
                  </a:lnTo>
                  <a:lnTo>
                    <a:pt x="427" y="38"/>
                  </a:lnTo>
                  <a:lnTo>
                    <a:pt x="403" y="29"/>
                  </a:lnTo>
                  <a:lnTo>
                    <a:pt x="372" y="18"/>
                  </a:lnTo>
                  <a:lnTo>
                    <a:pt x="344" y="12"/>
                  </a:lnTo>
                  <a:lnTo>
                    <a:pt x="313" y="6"/>
                  </a:lnTo>
                  <a:lnTo>
                    <a:pt x="285" y="2"/>
                  </a:lnTo>
                  <a:lnTo>
                    <a:pt x="256" y="0"/>
                  </a:lnTo>
                  <a:lnTo>
                    <a:pt x="230" y="2"/>
                  </a:lnTo>
                  <a:lnTo>
                    <a:pt x="203" y="2"/>
                  </a:lnTo>
                  <a:lnTo>
                    <a:pt x="180" y="4"/>
                  </a:lnTo>
                  <a:lnTo>
                    <a:pt x="155" y="6"/>
                  </a:lnTo>
                  <a:lnTo>
                    <a:pt x="135" y="8"/>
                  </a:lnTo>
                  <a:lnTo>
                    <a:pt x="116" y="12"/>
                  </a:lnTo>
                  <a:lnTo>
                    <a:pt x="100" y="16"/>
                  </a:lnTo>
                  <a:lnTo>
                    <a:pt x="87" y="18"/>
                  </a:lnTo>
                  <a:lnTo>
                    <a:pt x="79" y="21"/>
                  </a:lnTo>
                  <a:lnTo>
                    <a:pt x="74" y="21"/>
                  </a:lnTo>
                  <a:lnTo>
                    <a:pt x="74" y="23"/>
                  </a:lnTo>
                  <a:close/>
                </a:path>
              </a:pathLst>
            </a:custGeom>
            <a:solidFill>
              <a:srgbClr val="F0F0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481" name="TextBox 480">
            <a:extLst>
              <a:ext uri="{FF2B5EF4-FFF2-40B4-BE49-F238E27FC236}">
                <a16:creationId xmlns:a16="http://schemas.microsoft.com/office/drawing/2014/main" id="{A5515E8A-2CFF-A489-9FDE-DDD48FB21C74}"/>
              </a:ext>
            </a:extLst>
          </p:cNvPr>
          <p:cNvSpPr txBox="1"/>
          <p:nvPr/>
        </p:nvSpPr>
        <p:spPr>
          <a:xfrm>
            <a:off x="8883630" y="3067641"/>
            <a:ext cx="232319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>
                <a:solidFill>
                  <a:srgbClr val="FFFF00"/>
                </a:solidFill>
              </a:rPr>
              <a:t>v(           ) = 3 </a:t>
            </a:r>
          </a:p>
        </p:txBody>
      </p:sp>
      <p:grpSp>
        <p:nvGrpSpPr>
          <p:cNvPr id="482" name="Group 3">
            <a:extLst>
              <a:ext uri="{FF2B5EF4-FFF2-40B4-BE49-F238E27FC236}">
                <a16:creationId xmlns:a16="http://schemas.microsoft.com/office/drawing/2014/main" id="{3255CCB8-44F8-A20E-3827-A17E56819D77}"/>
              </a:ext>
            </a:extLst>
          </p:cNvPr>
          <p:cNvGrpSpPr>
            <a:grpSpLocks/>
          </p:cNvGrpSpPr>
          <p:nvPr/>
        </p:nvGrpSpPr>
        <p:grpSpPr bwMode="auto">
          <a:xfrm>
            <a:off x="1666797" y="2961173"/>
            <a:ext cx="847018" cy="700129"/>
            <a:chOff x="2976" y="864"/>
            <a:chExt cx="780" cy="582"/>
          </a:xfrm>
        </p:grpSpPr>
        <p:sp>
          <p:nvSpPr>
            <p:cNvPr id="483" name="Freeform 4">
              <a:extLst>
                <a:ext uri="{FF2B5EF4-FFF2-40B4-BE49-F238E27FC236}">
                  <a16:creationId xmlns:a16="http://schemas.microsoft.com/office/drawing/2014/main" id="{00ED5007-9546-373B-8880-24352CCD7A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76" y="864"/>
              <a:ext cx="781" cy="583"/>
            </a:xfrm>
            <a:custGeom>
              <a:avLst/>
              <a:gdLst>
                <a:gd name="T0" fmla="*/ 0 w 2559"/>
                <a:gd name="T1" fmla="*/ 0 h 2070"/>
                <a:gd name="T2" fmla="*/ 0 w 2559"/>
                <a:gd name="T3" fmla="*/ 0 h 2070"/>
                <a:gd name="T4" fmla="*/ 0 w 2559"/>
                <a:gd name="T5" fmla="*/ 0 h 2070"/>
                <a:gd name="T6" fmla="*/ 0 w 2559"/>
                <a:gd name="T7" fmla="*/ 0 h 2070"/>
                <a:gd name="T8" fmla="*/ 0 w 2559"/>
                <a:gd name="T9" fmla="*/ 0 h 2070"/>
                <a:gd name="T10" fmla="*/ 0 w 2559"/>
                <a:gd name="T11" fmla="*/ 0 h 2070"/>
                <a:gd name="T12" fmla="*/ 0 w 2559"/>
                <a:gd name="T13" fmla="*/ 0 h 2070"/>
                <a:gd name="T14" fmla="*/ 0 w 2559"/>
                <a:gd name="T15" fmla="*/ 0 h 2070"/>
                <a:gd name="T16" fmla="*/ 0 w 2559"/>
                <a:gd name="T17" fmla="*/ 0 h 2070"/>
                <a:gd name="T18" fmla="*/ 0 w 2559"/>
                <a:gd name="T19" fmla="*/ 0 h 2070"/>
                <a:gd name="T20" fmla="*/ 0 w 2559"/>
                <a:gd name="T21" fmla="*/ 0 h 2070"/>
                <a:gd name="T22" fmla="*/ 0 w 2559"/>
                <a:gd name="T23" fmla="*/ 0 h 2070"/>
                <a:gd name="T24" fmla="*/ 0 w 2559"/>
                <a:gd name="T25" fmla="*/ 0 h 2070"/>
                <a:gd name="T26" fmla="*/ 0 w 2559"/>
                <a:gd name="T27" fmla="*/ 0 h 2070"/>
                <a:gd name="T28" fmla="*/ 0 w 2559"/>
                <a:gd name="T29" fmla="*/ 0 h 2070"/>
                <a:gd name="T30" fmla="*/ 0 w 2559"/>
                <a:gd name="T31" fmla="*/ 0 h 2070"/>
                <a:gd name="T32" fmla="*/ 0 w 2559"/>
                <a:gd name="T33" fmla="*/ 0 h 2070"/>
                <a:gd name="T34" fmla="*/ 0 w 2559"/>
                <a:gd name="T35" fmla="*/ 0 h 2070"/>
                <a:gd name="T36" fmla="*/ 0 w 2559"/>
                <a:gd name="T37" fmla="*/ 0 h 2070"/>
                <a:gd name="T38" fmla="*/ 0 w 2559"/>
                <a:gd name="T39" fmla="*/ 0 h 2070"/>
                <a:gd name="T40" fmla="*/ 0 w 2559"/>
                <a:gd name="T41" fmla="*/ 0 h 2070"/>
                <a:gd name="T42" fmla="*/ 1 w 2559"/>
                <a:gd name="T43" fmla="*/ 0 h 2070"/>
                <a:gd name="T44" fmla="*/ 1 w 2559"/>
                <a:gd name="T45" fmla="*/ 0 h 2070"/>
                <a:gd name="T46" fmla="*/ 1 w 2559"/>
                <a:gd name="T47" fmla="*/ 0 h 2070"/>
                <a:gd name="T48" fmla="*/ 1 w 2559"/>
                <a:gd name="T49" fmla="*/ 0 h 2070"/>
                <a:gd name="T50" fmla="*/ 1 w 2559"/>
                <a:gd name="T51" fmla="*/ 0 h 2070"/>
                <a:gd name="T52" fmla="*/ 1 w 2559"/>
                <a:gd name="T53" fmla="*/ 0 h 2070"/>
                <a:gd name="T54" fmla="*/ 1 w 2559"/>
                <a:gd name="T55" fmla="*/ 0 h 2070"/>
                <a:gd name="T56" fmla="*/ 1 w 2559"/>
                <a:gd name="T57" fmla="*/ 0 h 2070"/>
                <a:gd name="T58" fmla="*/ 1 w 2559"/>
                <a:gd name="T59" fmla="*/ 0 h 2070"/>
                <a:gd name="T60" fmla="*/ 1 w 2559"/>
                <a:gd name="T61" fmla="*/ 0 h 2070"/>
                <a:gd name="T62" fmla="*/ 1 w 2559"/>
                <a:gd name="T63" fmla="*/ 0 h 2070"/>
                <a:gd name="T64" fmla="*/ 1 w 2559"/>
                <a:gd name="T65" fmla="*/ 0 h 2070"/>
                <a:gd name="T66" fmla="*/ 1 w 2559"/>
                <a:gd name="T67" fmla="*/ 0 h 2070"/>
                <a:gd name="T68" fmla="*/ 1 w 2559"/>
                <a:gd name="T69" fmla="*/ 0 h 2070"/>
                <a:gd name="T70" fmla="*/ 1 w 2559"/>
                <a:gd name="T71" fmla="*/ 0 h 2070"/>
                <a:gd name="T72" fmla="*/ 1 w 2559"/>
                <a:gd name="T73" fmla="*/ 0 h 2070"/>
                <a:gd name="T74" fmla="*/ 1 w 2559"/>
                <a:gd name="T75" fmla="*/ 0 h 2070"/>
                <a:gd name="T76" fmla="*/ 1 w 2559"/>
                <a:gd name="T77" fmla="*/ 0 h 2070"/>
                <a:gd name="T78" fmla="*/ 1 w 2559"/>
                <a:gd name="T79" fmla="*/ 0 h 2070"/>
                <a:gd name="T80" fmla="*/ 1 w 2559"/>
                <a:gd name="T81" fmla="*/ 0 h 2070"/>
                <a:gd name="T82" fmla="*/ 1 w 2559"/>
                <a:gd name="T83" fmla="*/ 0 h 2070"/>
                <a:gd name="T84" fmla="*/ 0 w 2559"/>
                <a:gd name="T85" fmla="*/ 0 h 2070"/>
                <a:gd name="T86" fmla="*/ 0 w 2559"/>
                <a:gd name="T87" fmla="*/ 0 h 2070"/>
                <a:gd name="T88" fmla="*/ 0 w 2559"/>
                <a:gd name="T89" fmla="*/ 0 h 2070"/>
                <a:gd name="T90" fmla="*/ 0 w 2559"/>
                <a:gd name="T91" fmla="*/ 0 h 2070"/>
                <a:gd name="T92" fmla="*/ 0 w 2559"/>
                <a:gd name="T93" fmla="*/ 0 h 2070"/>
                <a:gd name="T94" fmla="*/ 0 w 2559"/>
                <a:gd name="T95" fmla="*/ 0 h 2070"/>
                <a:gd name="T96" fmla="*/ 0 w 2559"/>
                <a:gd name="T97" fmla="*/ 0 h 2070"/>
                <a:gd name="T98" fmla="*/ 0 w 2559"/>
                <a:gd name="T99" fmla="*/ 0 h 2070"/>
                <a:gd name="T100" fmla="*/ 0 w 2559"/>
                <a:gd name="T101" fmla="*/ 0 h 2070"/>
                <a:gd name="T102" fmla="*/ 0 w 2559"/>
                <a:gd name="T103" fmla="*/ 0 h 2070"/>
                <a:gd name="T104" fmla="*/ 0 w 2559"/>
                <a:gd name="T105" fmla="*/ 0 h 2070"/>
                <a:gd name="T106" fmla="*/ 0 w 2559"/>
                <a:gd name="T107" fmla="*/ 0 h 2070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2559"/>
                <a:gd name="T163" fmla="*/ 0 h 2070"/>
                <a:gd name="T164" fmla="*/ 2559 w 2559"/>
                <a:gd name="T165" fmla="*/ 2070 h 2070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2559" h="2070">
                  <a:moveTo>
                    <a:pt x="128" y="141"/>
                  </a:moveTo>
                  <a:lnTo>
                    <a:pt x="128" y="141"/>
                  </a:lnTo>
                  <a:lnTo>
                    <a:pt x="126" y="146"/>
                  </a:lnTo>
                  <a:lnTo>
                    <a:pt x="122" y="154"/>
                  </a:lnTo>
                  <a:lnTo>
                    <a:pt x="118" y="165"/>
                  </a:lnTo>
                  <a:lnTo>
                    <a:pt x="114" y="181"/>
                  </a:lnTo>
                  <a:lnTo>
                    <a:pt x="112" y="200"/>
                  </a:lnTo>
                  <a:lnTo>
                    <a:pt x="109" y="221"/>
                  </a:lnTo>
                  <a:lnTo>
                    <a:pt x="107" y="249"/>
                  </a:lnTo>
                  <a:lnTo>
                    <a:pt x="105" y="276"/>
                  </a:lnTo>
                  <a:lnTo>
                    <a:pt x="105" y="308"/>
                  </a:lnTo>
                  <a:lnTo>
                    <a:pt x="105" y="342"/>
                  </a:lnTo>
                  <a:lnTo>
                    <a:pt x="107" y="384"/>
                  </a:lnTo>
                  <a:lnTo>
                    <a:pt x="109" y="426"/>
                  </a:lnTo>
                  <a:lnTo>
                    <a:pt x="116" y="472"/>
                  </a:lnTo>
                  <a:lnTo>
                    <a:pt x="124" y="521"/>
                  </a:lnTo>
                  <a:lnTo>
                    <a:pt x="137" y="574"/>
                  </a:lnTo>
                  <a:lnTo>
                    <a:pt x="147" y="624"/>
                  </a:lnTo>
                  <a:lnTo>
                    <a:pt x="156" y="665"/>
                  </a:lnTo>
                  <a:lnTo>
                    <a:pt x="158" y="703"/>
                  </a:lnTo>
                  <a:lnTo>
                    <a:pt x="160" y="736"/>
                  </a:lnTo>
                  <a:lnTo>
                    <a:pt x="158" y="764"/>
                  </a:lnTo>
                  <a:lnTo>
                    <a:pt x="154" y="789"/>
                  </a:lnTo>
                  <a:lnTo>
                    <a:pt x="147" y="810"/>
                  </a:lnTo>
                  <a:lnTo>
                    <a:pt x="141" y="835"/>
                  </a:lnTo>
                  <a:lnTo>
                    <a:pt x="128" y="854"/>
                  </a:lnTo>
                  <a:lnTo>
                    <a:pt x="118" y="875"/>
                  </a:lnTo>
                  <a:lnTo>
                    <a:pt x="105" y="896"/>
                  </a:lnTo>
                  <a:lnTo>
                    <a:pt x="90" y="918"/>
                  </a:lnTo>
                  <a:lnTo>
                    <a:pt x="74" y="945"/>
                  </a:lnTo>
                  <a:lnTo>
                    <a:pt x="59" y="975"/>
                  </a:lnTo>
                  <a:lnTo>
                    <a:pt x="44" y="1011"/>
                  </a:lnTo>
                  <a:lnTo>
                    <a:pt x="29" y="1053"/>
                  </a:lnTo>
                  <a:lnTo>
                    <a:pt x="13" y="1095"/>
                  </a:lnTo>
                  <a:lnTo>
                    <a:pt x="6" y="1133"/>
                  </a:lnTo>
                  <a:lnTo>
                    <a:pt x="0" y="1167"/>
                  </a:lnTo>
                  <a:lnTo>
                    <a:pt x="0" y="1198"/>
                  </a:lnTo>
                  <a:lnTo>
                    <a:pt x="2" y="1224"/>
                  </a:lnTo>
                  <a:lnTo>
                    <a:pt x="6" y="1251"/>
                  </a:lnTo>
                  <a:lnTo>
                    <a:pt x="15" y="1278"/>
                  </a:lnTo>
                  <a:lnTo>
                    <a:pt x="25" y="1302"/>
                  </a:lnTo>
                  <a:lnTo>
                    <a:pt x="34" y="1327"/>
                  </a:lnTo>
                  <a:lnTo>
                    <a:pt x="48" y="1356"/>
                  </a:lnTo>
                  <a:lnTo>
                    <a:pt x="59" y="1384"/>
                  </a:lnTo>
                  <a:lnTo>
                    <a:pt x="72" y="1416"/>
                  </a:lnTo>
                  <a:lnTo>
                    <a:pt x="84" y="1453"/>
                  </a:lnTo>
                  <a:lnTo>
                    <a:pt x="95" y="1492"/>
                  </a:lnTo>
                  <a:lnTo>
                    <a:pt x="105" y="1536"/>
                  </a:lnTo>
                  <a:lnTo>
                    <a:pt x="114" y="1588"/>
                  </a:lnTo>
                  <a:lnTo>
                    <a:pt x="118" y="1637"/>
                  </a:lnTo>
                  <a:lnTo>
                    <a:pt x="118" y="1681"/>
                  </a:lnTo>
                  <a:lnTo>
                    <a:pt x="116" y="1719"/>
                  </a:lnTo>
                  <a:lnTo>
                    <a:pt x="112" y="1751"/>
                  </a:lnTo>
                  <a:lnTo>
                    <a:pt x="105" y="1776"/>
                  </a:lnTo>
                  <a:lnTo>
                    <a:pt x="99" y="1800"/>
                  </a:lnTo>
                  <a:lnTo>
                    <a:pt x="90" y="1821"/>
                  </a:lnTo>
                  <a:lnTo>
                    <a:pt x="82" y="1840"/>
                  </a:lnTo>
                  <a:lnTo>
                    <a:pt x="74" y="1856"/>
                  </a:lnTo>
                  <a:lnTo>
                    <a:pt x="67" y="1873"/>
                  </a:lnTo>
                  <a:lnTo>
                    <a:pt x="63" y="1888"/>
                  </a:lnTo>
                  <a:lnTo>
                    <a:pt x="59" y="1907"/>
                  </a:lnTo>
                  <a:lnTo>
                    <a:pt x="57" y="1926"/>
                  </a:lnTo>
                  <a:lnTo>
                    <a:pt x="61" y="1949"/>
                  </a:lnTo>
                  <a:lnTo>
                    <a:pt x="67" y="1973"/>
                  </a:lnTo>
                  <a:lnTo>
                    <a:pt x="78" y="2004"/>
                  </a:lnTo>
                  <a:lnTo>
                    <a:pt x="91" y="2027"/>
                  </a:lnTo>
                  <a:lnTo>
                    <a:pt x="109" y="2046"/>
                  </a:lnTo>
                  <a:lnTo>
                    <a:pt x="131" y="2051"/>
                  </a:lnTo>
                  <a:lnTo>
                    <a:pt x="156" y="2051"/>
                  </a:lnTo>
                  <a:lnTo>
                    <a:pt x="183" y="2046"/>
                  </a:lnTo>
                  <a:lnTo>
                    <a:pt x="215" y="2034"/>
                  </a:lnTo>
                  <a:lnTo>
                    <a:pt x="249" y="2019"/>
                  </a:lnTo>
                  <a:lnTo>
                    <a:pt x="289" y="2000"/>
                  </a:lnTo>
                  <a:lnTo>
                    <a:pt x="327" y="1981"/>
                  </a:lnTo>
                  <a:lnTo>
                    <a:pt x="373" y="1962"/>
                  </a:lnTo>
                  <a:lnTo>
                    <a:pt x="420" y="1941"/>
                  </a:lnTo>
                  <a:lnTo>
                    <a:pt x="470" y="1926"/>
                  </a:lnTo>
                  <a:lnTo>
                    <a:pt x="521" y="1913"/>
                  </a:lnTo>
                  <a:lnTo>
                    <a:pt x="578" y="1905"/>
                  </a:lnTo>
                  <a:lnTo>
                    <a:pt x="635" y="1905"/>
                  </a:lnTo>
                  <a:lnTo>
                    <a:pt x="696" y="1911"/>
                  </a:lnTo>
                  <a:lnTo>
                    <a:pt x="751" y="1920"/>
                  </a:lnTo>
                  <a:lnTo>
                    <a:pt x="799" y="1928"/>
                  </a:lnTo>
                  <a:lnTo>
                    <a:pt x="838" y="1935"/>
                  </a:lnTo>
                  <a:lnTo>
                    <a:pt x="873" y="1943"/>
                  </a:lnTo>
                  <a:lnTo>
                    <a:pt x="899" y="1951"/>
                  </a:lnTo>
                  <a:lnTo>
                    <a:pt x="924" y="1958"/>
                  </a:lnTo>
                  <a:lnTo>
                    <a:pt x="945" y="1966"/>
                  </a:lnTo>
                  <a:lnTo>
                    <a:pt x="966" y="1973"/>
                  </a:lnTo>
                  <a:lnTo>
                    <a:pt x="987" y="1981"/>
                  </a:lnTo>
                  <a:lnTo>
                    <a:pt x="1009" y="1989"/>
                  </a:lnTo>
                  <a:lnTo>
                    <a:pt x="1036" y="1996"/>
                  </a:lnTo>
                  <a:lnTo>
                    <a:pt x="1067" y="2008"/>
                  </a:lnTo>
                  <a:lnTo>
                    <a:pt x="1101" y="2017"/>
                  </a:lnTo>
                  <a:lnTo>
                    <a:pt x="1146" y="2029"/>
                  </a:lnTo>
                  <a:lnTo>
                    <a:pt x="1200" y="2042"/>
                  </a:lnTo>
                  <a:lnTo>
                    <a:pt x="1262" y="2055"/>
                  </a:lnTo>
                  <a:lnTo>
                    <a:pt x="1323" y="2065"/>
                  </a:lnTo>
                  <a:lnTo>
                    <a:pt x="1376" y="2070"/>
                  </a:lnTo>
                  <a:lnTo>
                    <a:pt x="1420" y="2070"/>
                  </a:lnTo>
                  <a:lnTo>
                    <a:pt x="1458" y="2065"/>
                  </a:lnTo>
                  <a:lnTo>
                    <a:pt x="1488" y="2057"/>
                  </a:lnTo>
                  <a:lnTo>
                    <a:pt x="1517" y="2046"/>
                  </a:lnTo>
                  <a:lnTo>
                    <a:pt x="1542" y="2034"/>
                  </a:lnTo>
                  <a:lnTo>
                    <a:pt x="1566" y="2023"/>
                  </a:lnTo>
                  <a:lnTo>
                    <a:pt x="1589" y="2008"/>
                  </a:lnTo>
                  <a:lnTo>
                    <a:pt x="1614" y="1994"/>
                  </a:lnTo>
                  <a:lnTo>
                    <a:pt x="1642" y="1983"/>
                  </a:lnTo>
                  <a:lnTo>
                    <a:pt x="1677" y="1975"/>
                  </a:lnTo>
                  <a:lnTo>
                    <a:pt x="1717" y="1968"/>
                  </a:lnTo>
                  <a:lnTo>
                    <a:pt x="1764" y="1966"/>
                  </a:lnTo>
                  <a:lnTo>
                    <a:pt x="1819" y="1972"/>
                  </a:lnTo>
                  <a:lnTo>
                    <a:pt x="1888" y="1981"/>
                  </a:lnTo>
                  <a:lnTo>
                    <a:pt x="1956" y="1989"/>
                  </a:lnTo>
                  <a:lnTo>
                    <a:pt x="2015" y="1998"/>
                  </a:lnTo>
                  <a:lnTo>
                    <a:pt x="2066" y="2004"/>
                  </a:lnTo>
                  <a:lnTo>
                    <a:pt x="2112" y="2011"/>
                  </a:lnTo>
                  <a:lnTo>
                    <a:pt x="2150" y="2015"/>
                  </a:lnTo>
                  <a:lnTo>
                    <a:pt x="2182" y="2019"/>
                  </a:lnTo>
                  <a:lnTo>
                    <a:pt x="2211" y="2023"/>
                  </a:lnTo>
                  <a:lnTo>
                    <a:pt x="2234" y="2025"/>
                  </a:lnTo>
                  <a:lnTo>
                    <a:pt x="2253" y="2025"/>
                  </a:lnTo>
                  <a:lnTo>
                    <a:pt x="2270" y="2025"/>
                  </a:lnTo>
                  <a:lnTo>
                    <a:pt x="2285" y="2023"/>
                  </a:lnTo>
                  <a:lnTo>
                    <a:pt x="2298" y="2023"/>
                  </a:lnTo>
                  <a:lnTo>
                    <a:pt x="2310" y="2019"/>
                  </a:lnTo>
                  <a:lnTo>
                    <a:pt x="2323" y="2017"/>
                  </a:lnTo>
                  <a:lnTo>
                    <a:pt x="2336" y="2013"/>
                  </a:lnTo>
                  <a:lnTo>
                    <a:pt x="2353" y="2013"/>
                  </a:lnTo>
                  <a:lnTo>
                    <a:pt x="2369" y="2008"/>
                  </a:lnTo>
                  <a:lnTo>
                    <a:pt x="2386" y="2002"/>
                  </a:lnTo>
                  <a:lnTo>
                    <a:pt x="2401" y="1994"/>
                  </a:lnTo>
                  <a:lnTo>
                    <a:pt x="2420" y="1989"/>
                  </a:lnTo>
                  <a:lnTo>
                    <a:pt x="2437" y="1977"/>
                  </a:lnTo>
                  <a:lnTo>
                    <a:pt x="2452" y="1966"/>
                  </a:lnTo>
                  <a:lnTo>
                    <a:pt x="2467" y="1953"/>
                  </a:lnTo>
                  <a:lnTo>
                    <a:pt x="2483" y="1939"/>
                  </a:lnTo>
                  <a:lnTo>
                    <a:pt x="2492" y="1922"/>
                  </a:lnTo>
                  <a:lnTo>
                    <a:pt x="2500" y="1901"/>
                  </a:lnTo>
                  <a:lnTo>
                    <a:pt x="2503" y="1880"/>
                  </a:lnTo>
                  <a:lnTo>
                    <a:pt x="2507" y="1856"/>
                  </a:lnTo>
                  <a:lnTo>
                    <a:pt x="2503" y="1827"/>
                  </a:lnTo>
                  <a:lnTo>
                    <a:pt x="2498" y="1797"/>
                  </a:lnTo>
                  <a:lnTo>
                    <a:pt x="2484" y="1762"/>
                  </a:lnTo>
                  <a:lnTo>
                    <a:pt x="2471" y="1726"/>
                  </a:lnTo>
                  <a:lnTo>
                    <a:pt x="2452" y="1686"/>
                  </a:lnTo>
                  <a:lnTo>
                    <a:pt x="2437" y="1650"/>
                  </a:lnTo>
                  <a:lnTo>
                    <a:pt x="2424" y="1616"/>
                  </a:lnTo>
                  <a:lnTo>
                    <a:pt x="2414" y="1586"/>
                  </a:lnTo>
                  <a:lnTo>
                    <a:pt x="2407" y="1555"/>
                  </a:lnTo>
                  <a:lnTo>
                    <a:pt x="2401" y="1527"/>
                  </a:lnTo>
                  <a:lnTo>
                    <a:pt x="2397" y="1498"/>
                  </a:lnTo>
                  <a:lnTo>
                    <a:pt x="2397" y="1472"/>
                  </a:lnTo>
                  <a:lnTo>
                    <a:pt x="2397" y="1443"/>
                  </a:lnTo>
                  <a:lnTo>
                    <a:pt x="2399" y="1416"/>
                  </a:lnTo>
                  <a:lnTo>
                    <a:pt x="2403" y="1386"/>
                  </a:lnTo>
                  <a:lnTo>
                    <a:pt x="2410" y="1359"/>
                  </a:lnTo>
                  <a:lnTo>
                    <a:pt x="2420" y="1327"/>
                  </a:lnTo>
                  <a:lnTo>
                    <a:pt x="2429" y="1297"/>
                  </a:lnTo>
                  <a:lnTo>
                    <a:pt x="2443" y="1261"/>
                  </a:lnTo>
                  <a:lnTo>
                    <a:pt x="2456" y="1226"/>
                  </a:lnTo>
                  <a:lnTo>
                    <a:pt x="2469" y="1184"/>
                  </a:lnTo>
                  <a:lnTo>
                    <a:pt x="2484" y="1143"/>
                  </a:lnTo>
                  <a:lnTo>
                    <a:pt x="2500" y="1097"/>
                  </a:lnTo>
                  <a:lnTo>
                    <a:pt x="2515" y="1051"/>
                  </a:lnTo>
                  <a:lnTo>
                    <a:pt x="2526" y="1002"/>
                  </a:lnTo>
                  <a:lnTo>
                    <a:pt x="2540" y="953"/>
                  </a:lnTo>
                  <a:lnTo>
                    <a:pt x="2549" y="903"/>
                  </a:lnTo>
                  <a:lnTo>
                    <a:pt x="2557" y="854"/>
                  </a:lnTo>
                  <a:lnTo>
                    <a:pt x="2559" y="800"/>
                  </a:lnTo>
                  <a:lnTo>
                    <a:pt x="2559" y="749"/>
                  </a:lnTo>
                  <a:lnTo>
                    <a:pt x="2555" y="700"/>
                  </a:lnTo>
                  <a:lnTo>
                    <a:pt x="2545" y="650"/>
                  </a:lnTo>
                  <a:lnTo>
                    <a:pt x="2530" y="601"/>
                  </a:lnTo>
                  <a:lnTo>
                    <a:pt x="2509" y="553"/>
                  </a:lnTo>
                  <a:lnTo>
                    <a:pt x="2481" y="508"/>
                  </a:lnTo>
                  <a:lnTo>
                    <a:pt x="2446" y="464"/>
                  </a:lnTo>
                  <a:lnTo>
                    <a:pt x="2412" y="422"/>
                  </a:lnTo>
                  <a:lnTo>
                    <a:pt x="2391" y="390"/>
                  </a:lnTo>
                  <a:lnTo>
                    <a:pt x="2378" y="359"/>
                  </a:lnTo>
                  <a:lnTo>
                    <a:pt x="2374" y="335"/>
                  </a:lnTo>
                  <a:lnTo>
                    <a:pt x="2378" y="314"/>
                  </a:lnTo>
                  <a:lnTo>
                    <a:pt x="2389" y="297"/>
                  </a:lnTo>
                  <a:lnTo>
                    <a:pt x="2405" y="280"/>
                  </a:lnTo>
                  <a:lnTo>
                    <a:pt x="2424" y="268"/>
                  </a:lnTo>
                  <a:lnTo>
                    <a:pt x="2443" y="257"/>
                  </a:lnTo>
                  <a:lnTo>
                    <a:pt x="2465" y="247"/>
                  </a:lnTo>
                  <a:lnTo>
                    <a:pt x="2486" y="238"/>
                  </a:lnTo>
                  <a:lnTo>
                    <a:pt x="2507" y="230"/>
                  </a:lnTo>
                  <a:lnTo>
                    <a:pt x="2524" y="219"/>
                  </a:lnTo>
                  <a:lnTo>
                    <a:pt x="2538" y="209"/>
                  </a:lnTo>
                  <a:lnTo>
                    <a:pt x="2545" y="198"/>
                  </a:lnTo>
                  <a:lnTo>
                    <a:pt x="2547" y="184"/>
                  </a:lnTo>
                  <a:lnTo>
                    <a:pt x="2538" y="167"/>
                  </a:lnTo>
                  <a:lnTo>
                    <a:pt x="2519" y="150"/>
                  </a:lnTo>
                  <a:lnTo>
                    <a:pt x="2492" y="133"/>
                  </a:lnTo>
                  <a:lnTo>
                    <a:pt x="2460" y="118"/>
                  </a:lnTo>
                  <a:lnTo>
                    <a:pt x="2418" y="103"/>
                  </a:lnTo>
                  <a:lnTo>
                    <a:pt x="2372" y="89"/>
                  </a:lnTo>
                  <a:lnTo>
                    <a:pt x="2321" y="78"/>
                  </a:lnTo>
                  <a:lnTo>
                    <a:pt x="2270" y="70"/>
                  </a:lnTo>
                  <a:lnTo>
                    <a:pt x="2211" y="63"/>
                  </a:lnTo>
                  <a:lnTo>
                    <a:pt x="2152" y="59"/>
                  </a:lnTo>
                  <a:lnTo>
                    <a:pt x="2093" y="61"/>
                  </a:lnTo>
                  <a:lnTo>
                    <a:pt x="2034" y="67"/>
                  </a:lnTo>
                  <a:lnTo>
                    <a:pt x="1975" y="74"/>
                  </a:lnTo>
                  <a:lnTo>
                    <a:pt x="1922" y="88"/>
                  </a:lnTo>
                  <a:lnTo>
                    <a:pt x="1869" y="108"/>
                  </a:lnTo>
                  <a:lnTo>
                    <a:pt x="1821" y="135"/>
                  </a:lnTo>
                  <a:lnTo>
                    <a:pt x="1775" y="160"/>
                  </a:lnTo>
                  <a:lnTo>
                    <a:pt x="1734" y="184"/>
                  </a:lnTo>
                  <a:lnTo>
                    <a:pt x="1694" y="203"/>
                  </a:lnTo>
                  <a:lnTo>
                    <a:pt x="1656" y="221"/>
                  </a:lnTo>
                  <a:lnTo>
                    <a:pt x="1620" y="234"/>
                  </a:lnTo>
                  <a:lnTo>
                    <a:pt x="1585" y="245"/>
                  </a:lnTo>
                  <a:lnTo>
                    <a:pt x="1553" y="253"/>
                  </a:lnTo>
                  <a:lnTo>
                    <a:pt x="1521" y="259"/>
                  </a:lnTo>
                  <a:lnTo>
                    <a:pt x="1488" y="259"/>
                  </a:lnTo>
                  <a:lnTo>
                    <a:pt x="1458" y="255"/>
                  </a:lnTo>
                  <a:lnTo>
                    <a:pt x="1426" y="247"/>
                  </a:lnTo>
                  <a:lnTo>
                    <a:pt x="1395" y="240"/>
                  </a:lnTo>
                  <a:lnTo>
                    <a:pt x="1361" y="226"/>
                  </a:lnTo>
                  <a:lnTo>
                    <a:pt x="1329" y="209"/>
                  </a:lnTo>
                  <a:lnTo>
                    <a:pt x="1296" y="190"/>
                  </a:lnTo>
                  <a:lnTo>
                    <a:pt x="1262" y="167"/>
                  </a:lnTo>
                  <a:lnTo>
                    <a:pt x="1226" y="141"/>
                  </a:lnTo>
                  <a:lnTo>
                    <a:pt x="1194" y="118"/>
                  </a:lnTo>
                  <a:lnTo>
                    <a:pt x="1163" y="93"/>
                  </a:lnTo>
                  <a:lnTo>
                    <a:pt x="1137" y="72"/>
                  </a:lnTo>
                  <a:lnTo>
                    <a:pt x="1108" y="53"/>
                  </a:lnTo>
                  <a:lnTo>
                    <a:pt x="1082" y="36"/>
                  </a:lnTo>
                  <a:lnTo>
                    <a:pt x="1057" y="21"/>
                  </a:lnTo>
                  <a:lnTo>
                    <a:pt x="1032" y="11"/>
                  </a:lnTo>
                  <a:lnTo>
                    <a:pt x="1006" y="4"/>
                  </a:lnTo>
                  <a:lnTo>
                    <a:pt x="979" y="0"/>
                  </a:lnTo>
                  <a:lnTo>
                    <a:pt x="949" y="0"/>
                  </a:lnTo>
                  <a:lnTo>
                    <a:pt x="920" y="4"/>
                  </a:lnTo>
                  <a:lnTo>
                    <a:pt x="886" y="11"/>
                  </a:lnTo>
                  <a:lnTo>
                    <a:pt x="854" y="27"/>
                  </a:lnTo>
                  <a:lnTo>
                    <a:pt x="814" y="48"/>
                  </a:lnTo>
                  <a:lnTo>
                    <a:pt x="774" y="72"/>
                  </a:lnTo>
                  <a:lnTo>
                    <a:pt x="728" y="99"/>
                  </a:lnTo>
                  <a:lnTo>
                    <a:pt x="686" y="120"/>
                  </a:lnTo>
                  <a:lnTo>
                    <a:pt x="645" y="137"/>
                  </a:lnTo>
                  <a:lnTo>
                    <a:pt x="608" y="150"/>
                  </a:lnTo>
                  <a:lnTo>
                    <a:pt x="572" y="160"/>
                  </a:lnTo>
                  <a:lnTo>
                    <a:pt x="538" y="165"/>
                  </a:lnTo>
                  <a:lnTo>
                    <a:pt x="506" y="169"/>
                  </a:lnTo>
                  <a:lnTo>
                    <a:pt x="477" y="169"/>
                  </a:lnTo>
                  <a:lnTo>
                    <a:pt x="449" y="164"/>
                  </a:lnTo>
                  <a:lnTo>
                    <a:pt x="426" y="156"/>
                  </a:lnTo>
                  <a:lnTo>
                    <a:pt x="401" y="146"/>
                  </a:lnTo>
                  <a:lnTo>
                    <a:pt x="382" y="135"/>
                  </a:lnTo>
                  <a:lnTo>
                    <a:pt x="361" y="120"/>
                  </a:lnTo>
                  <a:lnTo>
                    <a:pt x="346" y="105"/>
                  </a:lnTo>
                  <a:lnTo>
                    <a:pt x="333" y="86"/>
                  </a:lnTo>
                  <a:lnTo>
                    <a:pt x="323" y="67"/>
                  </a:lnTo>
                  <a:lnTo>
                    <a:pt x="310" y="48"/>
                  </a:lnTo>
                  <a:lnTo>
                    <a:pt x="299" y="38"/>
                  </a:lnTo>
                  <a:lnTo>
                    <a:pt x="283" y="30"/>
                  </a:lnTo>
                  <a:lnTo>
                    <a:pt x="270" y="30"/>
                  </a:lnTo>
                  <a:lnTo>
                    <a:pt x="253" y="32"/>
                  </a:lnTo>
                  <a:lnTo>
                    <a:pt x="238" y="38"/>
                  </a:lnTo>
                  <a:lnTo>
                    <a:pt x="221" y="48"/>
                  </a:lnTo>
                  <a:lnTo>
                    <a:pt x="205" y="61"/>
                  </a:lnTo>
                  <a:lnTo>
                    <a:pt x="190" y="72"/>
                  </a:lnTo>
                  <a:lnTo>
                    <a:pt x="175" y="86"/>
                  </a:lnTo>
                  <a:lnTo>
                    <a:pt x="162" y="99"/>
                  </a:lnTo>
                  <a:lnTo>
                    <a:pt x="150" y="112"/>
                  </a:lnTo>
                  <a:lnTo>
                    <a:pt x="141" y="124"/>
                  </a:lnTo>
                  <a:lnTo>
                    <a:pt x="133" y="133"/>
                  </a:lnTo>
                  <a:lnTo>
                    <a:pt x="128" y="137"/>
                  </a:lnTo>
                  <a:lnTo>
                    <a:pt x="128" y="141"/>
                  </a:lnTo>
                  <a:close/>
                </a:path>
              </a:pathLst>
            </a:custGeom>
            <a:solidFill>
              <a:srgbClr val="FFF2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84" name="Freeform 5">
              <a:extLst>
                <a:ext uri="{FF2B5EF4-FFF2-40B4-BE49-F238E27FC236}">
                  <a16:creationId xmlns:a16="http://schemas.microsoft.com/office/drawing/2014/main" id="{A83C3275-0D4B-DBA2-1062-6D666EF4C2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12" y="967"/>
              <a:ext cx="534" cy="387"/>
            </a:xfrm>
            <a:custGeom>
              <a:avLst/>
              <a:gdLst>
                <a:gd name="T0" fmla="*/ 0 w 1747"/>
                <a:gd name="T1" fmla="*/ 0 h 1377"/>
                <a:gd name="T2" fmla="*/ 0 w 1747"/>
                <a:gd name="T3" fmla="*/ 0 h 1377"/>
                <a:gd name="T4" fmla="*/ 0 w 1747"/>
                <a:gd name="T5" fmla="*/ 0 h 1377"/>
                <a:gd name="T6" fmla="*/ 0 w 1747"/>
                <a:gd name="T7" fmla="*/ 0 h 1377"/>
                <a:gd name="T8" fmla="*/ 0 w 1747"/>
                <a:gd name="T9" fmla="*/ 0 h 1377"/>
                <a:gd name="T10" fmla="*/ 0 w 1747"/>
                <a:gd name="T11" fmla="*/ 0 h 1377"/>
                <a:gd name="T12" fmla="*/ 0 w 1747"/>
                <a:gd name="T13" fmla="*/ 0 h 1377"/>
                <a:gd name="T14" fmla="*/ 0 w 1747"/>
                <a:gd name="T15" fmla="*/ 0 h 1377"/>
                <a:gd name="T16" fmla="*/ 0 w 1747"/>
                <a:gd name="T17" fmla="*/ 0 h 1377"/>
                <a:gd name="T18" fmla="*/ 0 w 1747"/>
                <a:gd name="T19" fmla="*/ 0 h 1377"/>
                <a:gd name="T20" fmla="*/ 0 w 1747"/>
                <a:gd name="T21" fmla="*/ 0 h 1377"/>
                <a:gd name="T22" fmla="*/ 0 w 1747"/>
                <a:gd name="T23" fmla="*/ 0 h 1377"/>
                <a:gd name="T24" fmla="*/ 0 w 1747"/>
                <a:gd name="T25" fmla="*/ 0 h 1377"/>
                <a:gd name="T26" fmla="*/ 0 w 1747"/>
                <a:gd name="T27" fmla="*/ 0 h 1377"/>
                <a:gd name="T28" fmla="*/ 0 w 1747"/>
                <a:gd name="T29" fmla="*/ 0 h 1377"/>
                <a:gd name="T30" fmla="*/ 0 w 1747"/>
                <a:gd name="T31" fmla="*/ 0 h 1377"/>
                <a:gd name="T32" fmla="*/ 0 w 1747"/>
                <a:gd name="T33" fmla="*/ 0 h 1377"/>
                <a:gd name="T34" fmla="*/ 0 w 1747"/>
                <a:gd name="T35" fmla="*/ 0 h 1377"/>
                <a:gd name="T36" fmla="*/ 0 w 1747"/>
                <a:gd name="T37" fmla="*/ 0 h 1377"/>
                <a:gd name="T38" fmla="*/ 0 w 1747"/>
                <a:gd name="T39" fmla="*/ 0 h 1377"/>
                <a:gd name="T40" fmla="*/ 0 w 1747"/>
                <a:gd name="T41" fmla="*/ 0 h 1377"/>
                <a:gd name="T42" fmla="*/ 0 w 1747"/>
                <a:gd name="T43" fmla="*/ 0 h 1377"/>
                <a:gd name="T44" fmla="*/ 0 w 1747"/>
                <a:gd name="T45" fmla="*/ 0 h 1377"/>
                <a:gd name="T46" fmla="*/ 0 w 1747"/>
                <a:gd name="T47" fmla="*/ 0 h 1377"/>
                <a:gd name="T48" fmla="*/ 0 w 1747"/>
                <a:gd name="T49" fmla="*/ 0 h 1377"/>
                <a:gd name="T50" fmla="*/ 1 w 1747"/>
                <a:gd name="T51" fmla="*/ 0 h 1377"/>
                <a:gd name="T52" fmla="*/ 0 w 1747"/>
                <a:gd name="T53" fmla="*/ 0 h 1377"/>
                <a:gd name="T54" fmla="*/ 0 w 1747"/>
                <a:gd name="T55" fmla="*/ 0 h 1377"/>
                <a:gd name="T56" fmla="*/ 0 w 1747"/>
                <a:gd name="T57" fmla="*/ 0 h 1377"/>
                <a:gd name="T58" fmla="*/ 1 w 1747"/>
                <a:gd name="T59" fmla="*/ 0 h 1377"/>
                <a:gd name="T60" fmla="*/ 1 w 1747"/>
                <a:gd name="T61" fmla="*/ 0 h 1377"/>
                <a:gd name="T62" fmla="*/ 1 w 1747"/>
                <a:gd name="T63" fmla="*/ 0 h 1377"/>
                <a:gd name="T64" fmla="*/ 1 w 1747"/>
                <a:gd name="T65" fmla="*/ 0 h 1377"/>
                <a:gd name="T66" fmla="*/ 1 w 1747"/>
                <a:gd name="T67" fmla="*/ 0 h 1377"/>
                <a:gd name="T68" fmla="*/ 1 w 1747"/>
                <a:gd name="T69" fmla="*/ 0 h 1377"/>
                <a:gd name="T70" fmla="*/ 1 w 1747"/>
                <a:gd name="T71" fmla="*/ 0 h 1377"/>
                <a:gd name="T72" fmla="*/ 1 w 1747"/>
                <a:gd name="T73" fmla="*/ 0 h 1377"/>
                <a:gd name="T74" fmla="*/ 1 w 1747"/>
                <a:gd name="T75" fmla="*/ 0 h 1377"/>
                <a:gd name="T76" fmla="*/ 0 w 1747"/>
                <a:gd name="T77" fmla="*/ 0 h 1377"/>
                <a:gd name="T78" fmla="*/ 0 w 1747"/>
                <a:gd name="T79" fmla="*/ 0 h 1377"/>
                <a:gd name="T80" fmla="*/ 0 w 1747"/>
                <a:gd name="T81" fmla="*/ 0 h 1377"/>
                <a:gd name="T82" fmla="*/ 0 w 1747"/>
                <a:gd name="T83" fmla="*/ 0 h 1377"/>
                <a:gd name="T84" fmla="*/ 0 w 1747"/>
                <a:gd name="T85" fmla="*/ 0 h 1377"/>
                <a:gd name="T86" fmla="*/ 0 w 1747"/>
                <a:gd name="T87" fmla="*/ 0 h 1377"/>
                <a:gd name="T88" fmla="*/ 0 w 1747"/>
                <a:gd name="T89" fmla="*/ 0 h 1377"/>
                <a:gd name="T90" fmla="*/ 0 w 1747"/>
                <a:gd name="T91" fmla="*/ 0 h 1377"/>
                <a:gd name="T92" fmla="*/ 0 w 1747"/>
                <a:gd name="T93" fmla="*/ 0 h 1377"/>
                <a:gd name="T94" fmla="*/ 0 w 1747"/>
                <a:gd name="T95" fmla="*/ 0 h 1377"/>
                <a:gd name="T96" fmla="*/ 0 w 1747"/>
                <a:gd name="T97" fmla="*/ 0 h 1377"/>
                <a:gd name="T98" fmla="*/ 0 w 1747"/>
                <a:gd name="T99" fmla="*/ 0 h 1377"/>
                <a:gd name="T100" fmla="*/ 0 w 1747"/>
                <a:gd name="T101" fmla="*/ 0 h 1377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747"/>
                <a:gd name="T154" fmla="*/ 0 h 1377"/>
                <a:gd name="T155" fmla="*/ 1747 w 1747"/>
                <a:gd name="T156" fmla="*/ 1377 h 1377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747" h="1377">
                  <a:moveTo>
                    <a:pt x="66" y="52"/>
                  </a:moveTo>
                  <a:lnTo>
                    <a:pt x="66" y="53"/>
                  </a:lnTo>
                  <a:lnTo>
                    <a:pt x="64" y="59"/>
                  </a:lnTo>
                  <a:lnTo>
                    <a:pt x="63" y="67"/>
                  </a:lnTo>
                  <a:lnTo>
                    <a:pt x="61" y="80"/>
                  </a:lnTo>
                  <a:lnTo>
                    <a:pt x="57" y="95"/>
                  </a:lnTo>
                  <a:lnTo>
                    <a:pt x="53" y="114"/>
                  </a:lnTo>
                  <a:lnTo>
                    <a:pt x="51" y="135"/>
                  </a:lnTo>
                  <a:lnTo>
                    <a:pt x="49" y="162"/>
                  </a:lnTo>
                  <a:lnTo>
                    <a:pt x="45" y="187"/>
                  </a:lnTo>
                  <a:lnTo>
                    <a:pt x="44" y="217"/>
                  </a:lnTo>
                  <a:lnTo>
                    <a:pt x="44" y="249"/>
                  </a:lnTo>
                  <a:lnTo>
                    <a:pt x="44" y="283"/>
                  </a:lnTo>
                  <a:lnTo>
                    <a:pt x="44" y="320"/>
                  </a:lnTo>
                  <a:lnTo>
                    <a:pt x="44" y="360"/>
                  </a:lnTo>
                  <a:lnTo>
                    <a:pt x="47" y="398"/>
                  </a:lnTo>
                  <a:lnTo>
                    <a:pt x="53" y="441"/>
                  </a:lnTo>
                  <a:lnTo>
                    <a:pt x="55" y="481"/>
                  </a:lnTo>
                  <a:lnTo>
                    <a:pt x="57" y="517"/>
                  </a:lnTo>
                  <a:lnTo>
                    <a:pt x="57" y="552"/>
                  </a:lnTo>
                  <a:lnTo>
                    <a:pt x="57" y="582"/>
                  </a:lnTo>
                  <a:lnTo>
                    <a:pt x="55" y="607"/>
                  </a:lnTo>
                  <a:lnTo>
                    <a:pt x="53" y="631"/>
                  </a:lnTo>
                  <a:lnTo>
                    <a:pt x="47" y="652"/>
                  </a:lnTo>
                  <a:lnTo>
                    <a:pt x="45" y="673"/>
                  </a:lnTo>
                  <a:lnTo>
                    <a:pt x="40" y="690"/>
                  </a:lnTo>
                  <a:lnTo>
                    <a:pt x="34" y="709"/>
                  </a:lnTo>
                  <a:lnTo>
                    <a:pt x="30" y="725"/>
                  </a:lnTo>
                  <a:lnTo>
                    <a:pt x="25" y="742"/>
                  </a:lnTo>
                  <a:lnTo>
                    <a:pt x="19" y="757"/>
                  </a:lnTo>
                  <a:lnTo>
                    <a:pt x="15" y="770"/>
                  </a:lnTo>
                  <a:lnTo>
                    <a:pt x="11" y="787"/>
                  </a:lnTo>
                  <a:lnTo>
                    <a:pt x="7" y="806"/>
                  </a:lnTo>
                  <a:lnTo>
                    <a:pt x="4" y="821"/>
                  </a:lnTo>
                  <a:lnTo>
                    <a:pt x="6" y="839"/>
                  </a:lnTo>
                  <a:lnTo>
                    <a:pt x="7" y="854"/>
                  </a:lnTo>
                  <a:lnTo>
                    <a:pt x="13" y="869"/>
                  </a:lnTo>
                  <a:lnTo>
                    <a:pt x="19" y="884"/>
                  </a:lnTo>
                  <a:lnTo>
                    <a:pt x="26" y="901"/>
                  </a:lnTo>
                  <a:lnTo>
                    <a:pt x="34" y="917"/>
                  </a:lnTo>
                  <a:lnTo>
                    <a:pt x="44" y="936"/>
                  </a:lnTo>
                  <a:lnTo>
                    <a:pt x="53" y="951"/>
                  </a:lnTo>
                  <a:lnTo>
                    <a:pt x="63" y="968"/>
                  </a:lnTo>
                  <a:lnTo>
                    <a:pt x="72" y="989"/>
                  </a:lnTo>
                  <a:lnTo>
                    <a:pt x="82" y="1010"/>
                  </a:lnTo>
                  <a:lnTo>
                    <a:pt x="87" y="1031"/>
                  </a:lnTo>
                  <a:lnTo>
                    <a:pt x="95" y="1057"/>
                  </a:lnTo>
                  <a:lnTo>
                    <a:pt x="99" y="1080"/>
                  </a:lnTo>
                  <a:lnTo>
                    <a:pt x="103" y="1110"/>
                  </a:lnTo>
                  <a:lnTo>
                    <a:pt x="101" y="1135"/>
                  </a:lnTo>
                  <a:lnTo>
                    <a:pt x="101" y="1160"/>
                  </a:lnTo>
                  <a:lnTo>
                    <a:pt x="95" y="1181"/>
                  </a:lnTo>
                  <a:lnTo>
                    <a:pt x="91" y="1202"/>
                  </a:lnTo>
                  <a:lnTo>
                    <a:pt x="83" y="1215"/>
                  </a:lnTo>
                  <a:lnTo>
                    <a:pt x="76" y="1230"/>
                  </a:lnTo>
                  <a:lnTo>
                    <a:pt x="68" y="1244"/>
                  </a:lnTo>
                  <a:lnTo>
                    <a:pt x="61" y="1255"/>
                  </a:lnTo>
                  <a:lnTo>
                    <a:pt x="49" y="1263"/>
                  </a:lnTo>
                  <a:lnTo>
                    <a:pt x="42" y="1272"/>
                  </a:lnTo>
                  <a:lnTo>
                    <a:pt x="32" y="1280"/>
                  </a:lnTo>
                  <a:lnTo>
                    <a:pt x="25" y="1287"/>
                  </a:lnTo>
                  <a:lnTo>
                    <a:pt x="15" y="1293"/>
                  </a:lnTo>
                  <a:lnTo>
                    <a:pt x="7" y="1299"/>
                  </a:lnTo>
                  <a:lnTo>
                    <a:pt x="2" y="1304"/>
                  </a:lnTo>
                  <a:lnTo>
                    <a:pt x="0" y="1314"/>
                  </a:lnTo>
                  <a:lnTo>
                    <a:pt x="0" y="1316"/>
                  </a:lnTo>
                  <a:lnTo>
                    <a:pt x="7" y="1316"/>
                  </a:lnTo>
                  <a:lnTo>
                    <a:pt x="23" y="1312"/>
                  </a:lnTo>
                  <a:lnTo>
                    <a:pt x="45" y="1304"/>
                  </a:lnTo>
                  <a:lnTo>
                    <a:pt x="70" y="1295"/>
                  </a:lnTo>
                  <a:lnTo>
                    <a:pt x="101" y="1283"/>
                  </a:lnTo>
                  <a:lnTo>
                    <a:pt x="133" y="1272"/>
                  </a:lnTo>
                  <a:lnTo>
                    <a:pt x="169" y="1261"/>
                  </a:lnTo>
                  <a:lnTo>
                    <a:pt x="205" y="1249"/>
                  </a:lnTo>
                  <a:lnTo>
                    <a:pt x="241" y="1238"/>
                  </a:lnTo>
                  <a:lnTo>
                    <a:pt x="277" y="1228"/>
                  </a:lnTo>
                  <a:lnTo>
                    <a:pt x="313" y="1225"/>
                  </a:lnTo>
                  <a:lnTo>
                    <a:pt x="346" y="1219"/>
                  </a:lnTo>
                  <a:lnTo>
                    <a:pt x="376" y="1219"/>
                  </a:lnTo>
                  <a:lnTo>
                    <a:pt x="403" y="1225"/>
                  </a:lnTo>
                  <a:lnTo>
                    <a:pt x="424" y="1236"/>
                  </a:lnTo>
                  <a:lnTo>
                    <a:pt x="443" y="1249"/>
                  </a:lnTo>
                  <a:lnTo>
                    <a:pt x="467" y="1264"/>
                  </a:lnTo>
                  <a:lnTo>
                    <a:pt x="496" y="1280"/>
                  </a:lnTo>
                  <a:lnTo>
                    <a:pt x="528" y="1297"/>
                  </a:lnTo>
                  <a:lnTo>
                    <a:pt x="562" y="1312"/>
                  </a:lnTo>
                  <a:lnTo>
                    <a:pt x="600" y="1327"/>
                  </a:lnTo>
                  <a:lnTo>
                    <a:pt x="640" y="1342"/>
                  </a:lnTo>
                  <a:lnTo>
                    <a:pt x="680" y="1356"/>
                  </a:lnTo>
                  <a:lnTo>
                    <a:pt x="718" y="1363"/>
                  </a:lnTo>
                  <a:lnTo>
                    <a:pt x="758" y="1371"/>
                  </a:lnTo>
                  <a:lnTo>
                    <a:pt x="798" y="1375"/>
                  </a:lnTo>
                  <a:lnTo>
                    <a:pt x="836" y="1375"/>
                  </a:lnTo>
                  <a:lnTo>
                    <a:pt x="869" y="1369"/>
                  </a:lnTo>
                  <a:lnTo>
                    <a:pt x="901" y="1360"/>
                  </a:lnTo>
                  <a:lnTo>
                    <a:pt x="929" y="1342"/>
                  </a:lnTo>
                  <a:lnTo>
                    <a:pt x="956" y="1323"/>
                  </a:lnTo>
                  <a:lnTo>
                    <a:pt x="975" y="1297"/>
                  </a:lnTo>
                  <a:lnTo>
                    <a:pt x="998" y="1276"/>
                  </a:lnTo>
                  <a:lnTo>
                    <a:pt x="1017" y="1255"/>
                  </a:lnTo>
                  <a:lnTo>
                    <a:pt x="1040" y="1240"/>
                  </a:lnTo>
                  <a:lnTo>
                    <a:pt x="1060" y="1225"/>
                  </a:lnTo>
                  <a:lnTo>
                    <a:pt x="1081" y="1215"/>
                  </a:lnTo>
                  <a:lnTo>
                    <a:pt x="1102" y="1206"/>
                  </a:lnTo>
                  <a:lnTo>
                    <a:pt x="1125" y="1202"/>
                  </a:lnTo>
                  <a:lnTo>
                    <a:pt x="1146" y="1198"/>
                  </a:lnTo>
                  <a:lnTo>
                    <a:pt x="1171" y="1200"/>
                  </a:lnTo>
                  <a:lnTo>
                    <a:pt x="1194" y="1202"/>
                  </a:lnTo>
                  <a:lnTo>
                    <a:pt x="1218" y="1209"/>
                  </a:lnTo>
                  <a:lnTo>
                    <a:pt x="1243" y="1217"/>
                  </a:lnTo>
                  <a:lnTo>
                    <a:pt x="1271" y="1228"/>
                  </a:lnTo>
                  <a:lnTo>
                    <a:pt x="1298" y="1244"/>
                  </a:lnTo>
                  <a:lnTo>
                    <a:pt x="1328" y="1263"/>
                  </a:lnTo>
                  <a:lnTo>
                    <a:pt x="1357" y="1282"/>
                  </a:lnTo>
                  <a:lnTo>
                    <a:pt x="1389" y="1299"/>
                  </a:lnTo>
                  <a:lnTo>
                    <a:pt x="1422" y="1314"/>
                  </a:lnTo>
                  <a:lnTo>
                    <a:pt x="1452" y="1329"/>
                  </a:lnTo>
                  <a:lnTo>
                    <a:pt x="1482" y="1342"/>
                  </a:lnTo>
                  <a:lnTo>
                    <a:pt x="1513" y="1354"/>
                  </a:lnTo>
                  <a:lnTo>
                    <a:pt x="1541" y="1361"/>
                  </a:lnTo>
                  <a:lnTo>
                    <a:pt x="1572" y="1369"/>
                  </a:lnTo>
                  <a:lnTo>
                    <a:pt x="1596" y="1375"/>
                  </a:lnTo>
                  <a:lnTo>
                    <a:pt x="1621" y="1377"/>
                  </a:lnTo>
                  <a:lnTo>
                    <a:pt x="1642" y="1375"/>
                  </a:lnTo>
                  <a:lnTo>
                    <a:pt x="1663" y="1373"/>
                  </a:lnTo>
                  <a:lnTo>
                    <a:pt x="1678" y="1365"/>
                  </a:lnTo>
                  <a:lnTo>
                    <a:pt x="1693" y="1354"/>
                  </a:lnTo>
                  <a:lnTo>
                    <a:pt x="1703" y="1340"/>
                  </a:lnTo>
                  <a:lnTo>
                    <a:pt x="1709" y="1323"/>
                  </a:lnTo>
                  <a:lnTo>
                    <a:pt x="1707" y="1301"/>
                  </a:lnTo>
                  <a:lnTo>
                    <a:pt x="1703" y="1283"/>
                  </a:lnTo>
                  <a:lnTo>
                    <a:pt x="1693" y="1266"/>
                  </a:lnTo>
                  <a:lnTo>
                    <a:pt x="1684" y="1253"/>
                  </a:lnTo>
                  <a:lnTo>
                    <a:pt x="1671" y="1238"/>
                  </a:lnTo>
                  <a:lnTo>
                    <a:pt x="1655" y="1225"/>
                  </a:lnTo>
                  <a:lnTo>
                    <a:pt x="1640" y="1213"/>
                  </a:lnTo>
                  <a:lnTo>
                    <a:pt x="1627" y="1202"/>
                  </a:lnTo>
                  <a:lnTo>
                    <a:pt x="1610" y="1187"/>
                  </a:lnTo>
                  <a:lnTo>
                    <a:pt x="1600" y="1175"/>
                  </a:lnTo>
                  <a:lnTo>
                    <a:pt x="1591" y="1162"/>
                  </a:lnTo>
                  <a:lnTo>
                    <a:pt x="1585" y="1148"/>
                  </a:lnTo>
                  <a:lnTo>
                    <a:pt x="1585" y="1131"/>
                  </a:lnTo>
                  <a:lnTo>
                    <a:pt x="1591" y="1118"/>
                  </a:lnTo>
                  <a:lnTo>
                    <a:pt x="1600" y="1099"/>
                  </a:lnTo>
                  <a:lnTo>
                    <a:pt x="1621" y="1080"/>
                  </a:lnTo>
                  <a:lnTo>
                    <a:pt x="1642" y="1057"/>
                  </a:lnTo>
                  <a:lnTo>
                    <a:pt x="1659" y="1033"/>
                  </a:lnTo>
                  <a:lnTo>
                    <a:pt x="1673" y="1004"/>
                  </a:lnTo>
                  <a:lnTo>
                    <a:pt x="1686" y="977"/>
                  </a:lnTo>
                  <a:lnTo>
                    <a:pt x="1693" y="943"/>
                  </a:lnTo>
                  <a:lnTo>
                    <a:pt x="1703" y="913"/>
                  </a:lnTo>
                  <a:lnTo>
                    <a:pt x="1707" y="879"/>
                  </a:lnTo>
                  <a:lnTo>
                    <a:pt x="1711" y="846"/>
                  </a:lnTo>
                  <a:lnTo>
                    <a:pt x="1711" y="812"/>
                  </a:lnTo>
                  <a:lnTo>
                    <a:pt x="1711" y="776"/>
                  </a:lnTo>
                  <a:lnTo>
                    <a:pt x="1707" y="744"/>
                  </a:lnTo>
                  <a:lnTo>
                    <a:pt x="1707" y="709"/>
                  </a:lnTo>
                  <a:lnTo>
                    <a:pt x="1703" y="677"/>
                  </a:lnTo>
                  <a:lnTo>
                    <a:pt x="1699" y="648"/>
                  </a:lnTo>
                  <a:lnTo>
                    <a:pt x="1695" y="620"/>
                  </a:lnTo>
                  <a:lnTo>
                    <a:pt x="1692" y="593"/>
                  </a:lnTo>
                  <a:lnTo>
                    <a:pt x="1686" y="567"/>
                  </a:lnTo>
                  <a:lnTo>
                    <a:pt x="1680" y="542"/>
                  </a:lnTo>
                  <a:lnTo>
                    <a:pt x="1676" y="513"/>
                  </a:lnTo>
                  <a:lnTo>
                    <a:pt x="1673" y="489"/>
                  </a:lnTo>
                  <a:lnTo>
                    <a:pt x="1669" y="462"/>
                  </a:lnTo>
                  <a:lnTo>
                    <a:pt x="1665" y="436"/>
                  </a:lnTo>
                  <a:lnTo>
                    <a:pt x="1665" y="411"/>
                  </a:lnTo>
                  <a:lnTo>
                    <a:pt x="1665" y="386"/>
                  </a:lnTo>
                  <a:lnTo>
                    <a:pt x="1665" y="360"/>
                  </a:lnTo>
                  <a:lnTo>
                    <a:pt x="1665" y="337"/>
                  </a:lnTo>
                  <a:lnTo>
                    <a:pt x="1669" y="314"/>
                  </a:lnTo>
                  <a:lnTo>
                    <a:pt x="1674" y="295"/>
                  </a:lnTo>
                  <a:lnTo>
                    <a:pt x="1678" y="276"/>
                  </a:lnTo>
                  <a:lnTo>
                    <a:pt x="1688" y="257"/>
                  </a:lnTo>
                  <a:lnTo>
                    <a:pt x="1695" y="242"/>
                  </a:lnTo>
                  <a:lnTo>
                    <a:pt x="1709" y="228"/>
                  </a:lnTo>
                  <a:lnTo>
                    <a:pt x="1720" y="215"/>
                  </a:lnTo>
                  <a:lnTo>
                    <a:pt x="1730" y="202"/>
                  </a:lnTo>
                  <a:lnTo>
                    <a:pt x="1735" y="188"/>
                  </a:lnTo>
                  <a:lnTo>
                    <a:pt x="1741" y="177"/>
                  </a:lnTo>
                  <a:lnTo>
                    <a:pt x="1745" y="162"/>
                  </a:lnTo>
                  <a:lnTo>
                    <a:pt x="1747" y="148"/>
                  </a:lnTo>
                  <a:lnTo>
                    <a:pt x="1745" y="137"/>
                  </a:lnTo>
                  <a:lnTo>
                    <a:pt x="1745" y="126"/>
                  </a:lnTo>
                  <a:lnTo>
                    <a:pt x="1739" y="114"/>
                  </a:lnTo>
                  <a:lnTo>
                    <a:pt x="1735" y="103"/>
                  </a:lnTo>
                  <a:lnTo>
                    <a:pt x="1726" y="91"/>
                  </a:lnTo>
                  <a:lnTo>
                    <a:pt x="1720" y="84"/>
                  </a:lnTo>
                  <a:lnTo>
                    <a:pt x="1709" y="76"/>
                  </a:lnTo>
                  <a:lnTo>
                    <a:pt x="1697" y="69"/>
                  </a:lnTo>
                  <a:lnTo>
                    <a:pt x="1686" y="65"/>
                  </a:lnTo>
                  <a:lnTo>
                    <a:pt x="1674" y="61"/>
                  </a:lnTo>
                  <a:lnTo>
                    <a:pt x="1655" y="55"/>
                  </a:lnTo>
                  <a:lnTo>
                    <a:pt x="1633" y="52"/>
                  </a:lnTo>
                  <a:lnTo>
                    <a:pt x="1606" y="46"/>
                  </a:lnTo>
                  <a:lnTo>
                    <a:pt x="1576" y="42"/>
                  </a:lnTo>
                  <a:lnTo>
                    <a:pt x="1541" y="36"/>
                  </a:lnTo>
                  <a:lnTo>
                    <a:pt x="1507" y="31"/>
                  </a:lnTo>
                  <a:lnTo>
                    <a:pt x="1469" y="27"/>
                  </a:lnTo>
                  <a:lnTo>
                    <a:pt x="1431" y="23"/>
                  </a:lnTo>
                  <a:lnTo>
                    <a:pt x="1389" y="19"/>
                  </a:lnTo>
                  <a:lnTo>
                    <a:pt x="1351" y="17"/>
                  </a:lnTo>
                  <a:lnTo>
                    <a:pt x="1313" y="17"/>
                  </a:lnTo>
                  <a:lnTo>
                    <a:pt x="1277" y="17"/>
                  </a:lnTo>
                  <a:lnTo>
                    <a:pt x="1241" y="21"/>
                  </a:lnTo>
                  <a:lnTo>
                    <a:pt x="1211" y="27"/>
                  </a:lnTo>
                  <a:lnTo>
                    <a:pt x="1182" y="33"/>
                  </a:lnTo>
                  <a:lnTo>
                    <a:pt x="1159" y="44"/>
                  </a:lnTo>
                  <a:lnTo>
                    <a:pt x="1135" y="52"/>
                  </a:lnTo>
                  <a:lnTo>
                    <a:pt x="1112" y="59"/>
                  </a:lnTo>
                  <a:lnTo>
                    <a:pt x="1087" y="67"/>
                  </a:lnTo>
                  <a:lnTo>
                    <a:pt x="1060" y="74"/>
                  </a:lnTo>
                  <a:lnTo>
                    <a:pt x="1034" y="76"/>
                  </a:lnTo>
                  <a:lnTo>
                    <a:pt x="1007" y="78"/>
                  </a:lnTo>
                  <a:lnTo>
                    <a:pt x="981" y="78"/>
                  </a:lnTo>
                  <a:lnTo>
                    <a:pt x="954" y="78"/>
                  </a:lnTo>
                  <a:lnTo>
                    <a:pt x="926" y="76"/>
                  </a:lnTo>
                  <a:lnTo>
                    <a:pt x="899" y="74"/>
                  </a:lnTo>
                  <a:lnTo>
                    <a:pt x="870" y="69"/>
                  </a:lnTo>
                  <a:lnTo>
                    <a:pt x="846" y="65"/>
                  </a:lnTo>
                  <a:lnTo>
                    <a:pt x="817" y="57"/>
                  </a:lnTo>
                  <a:lnTo>
                    <a:pt x="792" y="50"/>
                  </a:lnTo>
                  <a:lnTo>
                    <a:pt x="766" y="42"/>
                  </a:lnTo>
                  <a:lnTo>
                    <a:pt x="743" y="34"/>
                  </a:lnTo>
                  <a:lnTo>
                    <a:pt x="718" y="25"/>
                  </a:lnTo>
                  <a:lnTo>
                    <a:pt x="696" y="17"/>
                  </a:lnTo>
                  <a:lnTo>
                    <a:pt x="673" y="12"/>
                  </a:lnTo>
                  <a:lnTo>
                    <a:pt x="650" y="8"/>
                  </a:lnTo>
                  <a:lnTo>
                    <a:pt x="625" y="4"/>
                  </a:lnTo>
                  <a:lnTo>
                    <a:pt x="602" y="2"/>
                  </a:lnTo>
                  <a:lnTo>
                    <a:pt x="580" y="0"/>
                  </a:lnTo>
                  <a:lnTo>
                    <a:pt x="561" y="2"/>
                  </a:lnTo>
                  <a:lnTo>
                    <a:pt x="538" y="2"/>
                  </a:lnTo>
                  <a:lnTo>
                    <a:pt x="519" y="6"/>
                  </a:lnTo>
                  <a:lnTo>
                    <a:pt x="498" y="10"/>
                  </a:lnTo>
                  <a:lnTo>
                    <a:pt x="479" y="17"/>
                  </a:lnTo>
                  <a:lnTo>
                    <a:pt x="460" y="23"/>
                  </a:lnTo>
                  <a:lnTo>
                    <a:pt x="445" y="31"/>
                  </a:lnTo>
                  <a:lnTo>
                    <a:pt x="428" y="40"/>
                  </a:lnTo>
                  <a:lnTo>
                    <a:pt x="414" y="52"/>
                  </a:lnTo>
                  <a:lnTo>
                    <a:pt x="397" y="59"/>
                  </a:lnTo>
                  <a:lnTo>
                    <a:pt x="376" y="69"/>
                  </a:lnTo>
                  <a:lnTo>
                    <a:pt x="352" y="72"/>
                  </a:lnTo>
                  <a:lnTo>
                    <a:pt x="327" y="76"/>
                  </a:lnTo>
                  <a:lnTo>
                    <a:pt x="298" y="76"/>
                  </a:lnTo>
                  <a:lnTo>
                    <a:pt x="270" y="76"/>
                  </a:lnTo>
                  <a:lnTo>
                    <a:pt x="239" y="74"/>
                  </a:lnTo>
                  <a:lnTo>
                    <a:pt x="211" y="74"/>
                  </a:lnTo>
                  <a:lnTo>
                    <a:pt x="182" y="69"/>
                  </a:lnTo>
                  <a:lnTo>
                    <a:pt x="156" y="67"/>
                  </a:lnTo>
                  <a:lnTo>
                    <a:pt x="131" y="63"/>
                  </a:lnTo>
                  <a:lnTo>
                    <a:pt x="110" y="59"/>
                  </a:lnTo>
                  <a:lnTo>
                    <a:pt x="91" y="55"/>
                  </a:lnTo>
                  <a:lnTo>
                    <a:pt x="78" y="53"/>
                  </a:lnTo>
                  <a:lnTo>
                    <a:pt x="70" y="52"/>
                  </a:lnTo>
                  <a:lnTo>
                    <a:pt x="66" y="5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85" name="Freeform 6">
              <a:extLst>
                <a:ext uri="{FF2B5EF4-FFF2-40B4-BE49-F238E27FC236}">
                  <a16:creationId xmlns:a16="http://schemas.microsoft.com/office/drawing/2014/main" id="{884912F4-5C3B-4A10-3993-86038B1773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12" y="1008"/>
              <a:ext cx="390" cy="296"/>
            </a:xfrm>
            <a:custGeom>
              <a:avLst/>
              <a:gdLst>
                <a:gd name="T0" fmla="*/ 0 w 1277"/>
                <a:gd name="T1" fmla="*/ 0 h 1054"/>
                <a:gd name="T2" fmla="*/ 0 w 1277"/>
                <a:gd name="T3" fmla="*/ 0 h 1054"/>
                <a:gd name="T4" fmla="*/ 0 w 1277"/>
                <a:gd name="T5" fmla="*/ 0 h 1054"/>
                <a:gd name="T6" fmla="*/ 0 w 1277"/>
                <a:gd name="T7" fmla="*/ 0 h 1054"/>
                <a:gd name="T8" fmla="*/ 0 w 1277"/>
                <a:gd name="T9" fmla="*/ 0 h 1054"/>
                <a:gd name="T10" fmla="*/ 0 w 1277"/>
                <a:gd name="T11" fmla="*/ 0 h 1054"/>
                <a:gd name="T12" fmla="*/ 0 w 1277"/>
                <a:gd name="T13" fmla="*/ 0 h 1054"/>
                <a:gd name="T14" fmla="*/ 0 w 1277"/>
                <a:gd name="T15" fmla="*/ 0 h 1054"/>
                <a:gd name="T16" fmla="*/ 0 w 1277"/>
                <a:gd name="T17" fmla="*/ 0 h 1054"/>
                <a:gd name="T18" fmla="*/ 0 w 1277"/>
                <a:gd name="T19" fmla="*/ 0 h 1054"/>
                <a:gd name="T20" fmla="*/ 0 w 1277"/>
                <a:gd name="T21" fmla="*/ 0 h 1054"/>
                <a:gd name="T22" fmla="*/ 0 w 1277"/>
                <a:gd name="T23" fmla="*/ 0 h 1054"/>
                <a:gd name="T24" fmla="*/ 0 w 1277"/>
                <a:gd name="T25" fmla="*/ 0 h 1054"/>
                <a:gd name="T26" fmla="*/ 0 w 1277"/>
                <a:gd name="T27" fmla="*/ 0 h 1054"/>
                <a:gd name="T28" fmla="*/ 0 w 1277"/>
                <a:gd name="T29" fmla="*/ 0 h 1054"/>
                <a:gd name="T30" fmla="*/ 0 w 1277"/>
                <a:gd name="T31" fmla="*/ 0 h 1054"/>
                <a:gd name="T32" fmla="*/ 0 w 1277"/>
                <a:gd name="T33" fmla="*/ 0 h 1054"/>
                <a:gd name="T34" fmla="*/ 0 w 1277"/>
                <a:gd name="T35" fmla="*/ 0 h 1054"/>
                <a:gd name="T36" fmla="*/ 0 w 1277"/>
                <a:gd name="T37" fmla="*/ 0 h 1054"/>
                <a:gd name="T38" fmla="*/ 0 w 1277"/>
                <a:gd name="T39" fmla="*/ 0 h 1054"/>
                <a:gd name="T40" fmla="*/ 0 w 1277"/>
                <a:gd name="T41" fmla="*/ 0 h 1054"/>
                <a:gd name="T42" fmla="*/ 0 w 1277"/>
                <a:gd name="T43" fmla="*/ 0 h 1054"/>
                <a:gd name="T44" fmla="*/ 0 w 1277"/>
                <a:gd name="T45" fmla="*/ 0 h 1054"/>
                <a:gd name="T46" fmla="*/ 0 w 1277"/>
                <a:gd name="T47" fmla="*/ 0 h 1054"/>
                <a:gd name="T48" fmla="*/ 0 w 1277"/>
                <a:gd name="T49" fmla="*/ 0 h 1054"/>
                <a:gd name="T50" fmla="*/ 0 w 1277"/>
                <a:gd name="T51" fmla="*/ 0 h 1054"/>
                <a:gd name="T52" fmla="*/ 0 w 1277"/>
                <a:gd name="T53" fmla="*/ 0 h 1054"/>
                <a:gd name="T54" fmla="*/ 0 w 1277"/>
                <a:gd name="T55" fmla="*/ 0 h 1054"/>
                <a:gd name="T56" fmla="*/ 0 w 1277"/>
                <a:gd name="T57" fmla="*/ 0 h 1054"/>
                <a:gd name="T58" fmla="*/ 0 w 1277"/>
                <a:gd name="T59" fmla="*/ 0 h 1054"/>
                <a:gd name="T60" fmla="*/ 0 w 1277"/>
                <a:gd name="T61" fmla="*/ 0 h 1054"/>
                <a:gd name="T62" fmla="*/ 0 w 1277"/>
                <a:gd name="T63" fmla="*/ 0 h 1054"/>
                <a:gd name="T64" fmla="*/ 0 w 1277"/>
                <a:gd name="T65" fmla="*/ 0 h 1054"/>
                <a:gd name="T66" fmla="*/ 0 w 1277"/>
                <a:gd name="T67" fmla="*/ 0 h 1054"/>
                <a:gd name="T68" fmla="*/ 0 w 1277"/>
                <a:gd name="T69" fmla="*/ 0 h 1054"/>
                <a:gd name="T70" fmla="*/ 0 w 1277"/>
                <a:gd name="T71" fmla="*/ 0 h 1054"/>
                <a:gd name="T72" fmla="*/ 0 w 1277"/>
                <a:gd name="T73" fmla="*/ 0 h 1054"/>
                <a:gd name="T74" fmla="*/ 0 w 1277"/>
                <a:gd name="T75" fmla="*/ 0 h 1054"/>
                <a:gd name="T76" fmla="*/ 0 w 1277"/>
                <a:gd name="T77" fmla="*/ 0 h 1054"/>
                <a:gd name="T78" fmla="*/ 0 w 1277"/>
                <a:gd name="T79" fmla="*/ 0 h 1054"/>
                <a:gd name="T80" fmla="*/ 0 w 1277"/>
                <a:gd name="T81" fmla="*/ 0 h 1054"/>
                <a:gd name="T82" fmla="*/ 0 w 1277"/>
                <a:gd name="T83" fmla="*/ 0 h 1054"/>
                <a:gd name="T84" fmla="*/ 0 w 1277"/>
                <a:gd name="T85" fmla="*/ 0 h 1054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277"/>
                <a:gd name="T130" fmla="*/ 0 h 1054"/>
                <a:gd name="T131" fmla="*/ 1277 w 1277"/>
                <a:gd name="T132" fmla="*/ 1054 h 1054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277" h="1054">
                  <a:moveTo>
                    <a:pt x="452" y="116"/>
                  </a:moveTo>
                  <a:lnTo>
                    <a:pt x="422" y="113"/>
                  </a:lnTo>
                  <a:lnTo>
                    <a:pt x="391" y="103"/>
                  </a:lnTo>
                  <a:lnTo>
                    <a:pt x="359" y="92"/>
                  </a:lnTo>
                  <a:lnTo>
                    <a:pt x="327" y="78"/>
                  </a:lnTo>
                  <a:lnTo>
                    <a:pt x="294" y="61"/>
                  </a:lnTo>
                  <a:lnTo>
                    <a:pt x="260" y="44"/>
                  </a:lnTo>
                  <a:lnTo>
                    <a:pt x="228" y="29"/>
                  </a:lnTo>
                  <a:lnTo>
                    <a:pt x="196" y="18"/>
                  </a:lnTo>
                  <a:lnTo>
                    <a:pt x="163" y="6"/>
                  </a:lnTo>
                  <a:lnTo>
                    <a:pt x="135" y="0"/>
                  </a:lnTo>
                  <a:lnTo>
                    <a:pt x="106" y="0"/>
                  </a:lnTo>
                  <a:lnTo>
                    <a:pt x="82" y="8"/>
                  </a:lnTo>
                  <a:lnTo>
                    <a:pt x="57" y="23"/>
                  </a:lnTo>
                  <a:lnTo>
                    <a:pt x="36" y="48"/>
                  </a:lnTo>
                  <a:lnTo>
                    <a:pt x="19" y="82"/>
                  </a:lnTo>
                  <a:lnTo>
                    <a:pt x="5" y="132"/>
                  </a:lnTo>
                  <a:lnTo>
                    <a:pt x="0" y="177"/>
                  </a:lnTo>
                  <a:lnTo>
                    <a:pt x="15" y="221"/>
                  </a:lnTo>
                  <a:lnTo>
                    <a:pt x="42" y="253"/>
                  </a:lnTo>
                  <a:lnTo>
                    <a:pt x="82" y="282"/>
                  </a:lnTo>
                  <a:lnTo>
                    <a:pt x="127" y="307"/>
                  </a:lnTo>
                  <a:lnTo>
                    <a:pt x="182" y="327"/>
                  </a:lnTo>
                  <a:lnTo>
                    <a:pt x="239" y="346"/>
                  </a:lnTo>
                  <a:lnTo>
                    <a:pt x="296" y="365"/>
                  </a:lnTo>
                  <a:lnTo>
                    <a:pt x="350" y="385"/>
                  </a:lnTo>
                  <a:lnTo>
                    <a:pt x="399" y="404"/>
                  </a:lnTo>
                  <a:lnTo>
                    <a:pt x="441" y="426"/>
                  </a:lnTo>
                  <a:lnTo>
                    <a:pt x="471" y="455"/>
                  </a:lnTo>
                  <a:lnTo>
                    <a:pt x="488" y="485"/>
                  </a:lnTo>
                  <a:lnTo>
                    <a:pt x="490" y="525"/>
                  </a:lnTo>
                  <a:lnTo>
                    <a:pt x="471" y="571"/>
                  </a:lnTo>
                  <a:lnTo>
                    <a:pt x="435" y="626"/>
                  </a:lnTo>
                  <a:lnTo>
                    <a:pt x="384" y="679"/>
                  </a:lnTo>
                  <a:lnTo>
                    <a:pt x="332" y="723"/>
                  </a:lnTo>
                  <a:lnTo>
                    <a:pt x="281" y="757"/>
                  </a:lnTo>
                  <a:lnTo>
                    <a:pt x="234" y="784"/>
                  </a:lnTo>
                  <a:lnTo>
                    <a:pt x="188" y="803"/>
                  </a:lnTo>
                  <a:lnTo>
                    <a:pt x="146" y="818"/>
                  </a:lnTo>
                  <a:lnTo>
                    <a:pt x="106" y="827"/>
                  </a:lnTo>
                  <a:lnTo>
                    <a:pt x="74" y="837"/>
                  </a:lnTo>
                  <a:lnTo>
                    <a:pt x="45" y="843"/>
                  </a:lnTo>
                  <a:lnTo>
                    <a:pt x="25" y="848"/>
                  </a:lnTo>
                  <a:lnTo>
                    <a:pt x="11" y="852"/>
                  </a:lnTo>
                  <a:lnTo>
                    <a:pt x="9" y="862"/>
                  </a:lnTo>
                  <a:lnTo>
                    <a:pt x="13" y="873"/>
                  </a:lnTo>
                  <a:lnTo>
                    <a:pt x="30" y="890"/>
                  </a:lnTo>
                  <a:lnTo>
                    <a:pt x="59" y="913"/>
                  </a:lnTo>
                  <a:lnTo>
                    <a:pt x="99" y="945"/>
                  </a:lnTo>
                  <a:lnTo>
                    <a:pt x="150" y="974"/>
                  </a:lnTo>
                  <a:lnTo>
                    <a:pt x="215" y="1000"/>
                  </a:lnTo>
                  <a:lnTo>
                    <a:pt x="285" y="1019"/>
                  </a:lnTo>
                  <a:lnTo>
                    <a:pt x="367" y="1039"/>
                  </a:lnTo>
                  <a:lnTo>
                    <a:pt x="452" y="1048"/>
                  </a:lnTo>
                  <a:lnTo>
                    <a:pt x="543" y="1054"/>
                  </a:lnTo>
                  <a:lnTo>
                    <a:pt x="635" y="1054"/>
                  </a:lnTo>
                  <a:lnTo>
                    <a:pt x="728" y="1052"/>
                  </a:lnTo>
                  <a:lnTo>
                    <a:pt x="819" y="1040"/>
                  </a:lnTo>
                  <a:lnTo>
                    <a:pt x="906" y="1025"/>
                  </a:lnTo>
                  <a:lnTo>
                    <a:pt x="988" y="1004"/>
                  </a:lnTo>
                  <a:lnTo>
                    <a:pt x="1066" y="978"/>
                  </a:lnTo>
                  <a:lnTo>
                    <a:pt x="1133" y="945"/>
                  </a:lnTo>
                  <a:lnTo>
                    <a:pt x="1188" y="909"/>
                  </a:lnTo>
                  <a:lnTo>
                    <a:pt x="1233" y="864"/>
                  </a:lnTo>
                  <a:lnTo>
                    <a:pt x="1264" y="814"/>
                  </a:lnTo>
                  <a:lnTo>
                    <a:pt x="1277" y="772"/>
                  </a:lnTo>
                  <a:lnTo>
                    <a:pt x="1277" y="750"/>
                  </a:lnTo>
                  <a:lnTo>
                    <a:pt x="1262" y="742"/>
                  </a:lnTo>
                  <a:lnTo>
                    <a:pt x="1237" y="750"/>
                  </a:lnTo>
                  <a:lnTo>
                    <a:pt x="1203" y="769"/>
                  </a:lnTo>
                  <a:lnTo>
                    <a:pt x="1161" y="793"/>
                  </a:lnTo>
                  <a:lnTo>
                    <a:pt x="1116" y="824"/>
                  </a:lnTo>
                  <a:lnTo>
                    <a:pt x="1066" y="858"/>
                  </a:lnTo>
                  <a:lnTo>
                    <a:pt x="1013" y="890"/>
                  </a:lnTo>
                  <a:lnTo>
                    <a:pt x="962" y="917"/>
                  </a:lnTo>
                  <a:lnTo>
                    <a:pt x="908" y="936"/>
                  </a:lnTo>
                  <a:lnTo>
                    <a:pt x="863" y="945"/>
                  </a:lnTo>
                  <a:lnTo>
                    <a:pt x="821" y="942"/>
                  </a:lnTo>
                  <a:lnTo>
                    <a:pt x="789" y="923"/>
                  </a:lnTo>
                  <a:lnTo>
                    <a:pt x="762" y="881"/>
                  </a:lnTo>
                  <a:lnTo>
                    <a:pt x="751" y="820"/>
                  </a:lnTo>
                  <a:lnTo>
                    <a:pt x="743" y="750"/>
                  </a:lnTo>
                  <a:lnTo>
                    <a:pt x="743" y="689"/>
                  </a:lnTo>
                  <a:lnTo>
                    <a:pt x="747" y="635"/>
                  </a:lnTo>
                  <a:lnTo>
                    <a:pt x="758" y="590"/>
                  </a:lnTo>
                  <a:lnTo>
                    <a:pt x="771" y="550"/>
                  </a:lnTo>
                  <a:lnTo>
                    <a:pt x="791" y="518"/>
                  </a:lnTo>
                  <a:lnTo>
                    <a:pt x="811" y="489"/>
                  </a:lnTo>
                  <a:lnTo>
                    <a:pt x="840" y="466"/>
                  </a:lnTo>
                  <a:lnTo>
                    <a:pt x="868" y="445"/>
                  </a:lnTo>
                  <a:lnTo>
                    <a:pt x="903" y="426"/>
                  </a:lnTo>
                  <a:lnTo>
                    <a:pt x="937" y="411"/>
                  </a:lnTo>
                  <a:lnTo>
                    <a:pt x="979" y="396"/>
                  </a:lnTo>
                  <a:lnTo>
                    <a:pt x="1020" y="379"/>
                  </a:lnTo>
                  <a:lnTo>
                    <a:pt x="1066" y="364"/>
                  </a:lnTo>
                  <a:lnTo>
                    <a:pt x="1114" y="346"/>
                  </a:lnTo>
                  <a:lnTo>
                    <a:pt x="1165" y="327"/>
                  </a:lnTo>
                  <a:lnTo>
                    <a:pt x="1205" y="305"/>
                  </a:lnTo>
                  <a:lnTo>
                    <a:pt x="1231" y="282"/>
                  </a:lnTo>
                  <a:lnTo>
                    <a:pt x="1241" y="255"/>
                  </a:lnTo>
                  <a:lnTo>
                    <a:pt x="1237" y="231"/>
                  </a:lnTo>
                  <a:lnTo>
                    <a:pt x="1222" y="206"/>
                  </a:lnTo>
                  <a:lnTo>
                    <a:pt x="1199" y="183"/>
                  </a:lnTo>
                  <a:lnTo>
                    <a:pt x="1169" y="158"/>
                  </a:lnTo>
                  <a:lnTo>
                    <a:pt x="1133" y="137"/>
                  </a:lnTo>
                  <a:lnTo>
                    <a:pt x="1091" y="118"/>
                  </a:lnTo>
                  <a:lnTo>
                    <a:pt x="1047" y="101"/>
                  </a:lnTo>
                  <a:lnTo>
                    <a:pt x="1001" y="88"/>
                  </a:lnTo>
                  <a:lnTo>
                    <a:pt x="962" y="78"/>
                  </a:lnTo>
                  <a:lnTo>
                    <a:pt x="920" y="71"/>
                  </a:lnTo>
                  <a:lnTo>
                    <a:pt x="886" y="71"/>
                  </a:lnTo>
                  <a:lnTo>
                    <a:pt x="859" y="75"/>
                  </a:lnTo>
                  <a:lnTo>
                    <a:pt x="840" y="84"/>
                  </a:lnTo>
                  <a:lnTo>
                    <a:pt x="823" y="94"/>
                  </a:lnTo>
                  <a:lnTo>
                    <a:pt x="802" y="103"/>
                  </a:lnTo>
                  <a:lnTo>
                    <a:pt x="775" y="109"/>
                  </a:lnTo>
                  <a:lnTo>
                    <a:pt x="749" y="116"/>
                  </a:lnTo>
                  <a:lnTo>
                    <a:pt x="716" y="118"/>
                  </a:lnTo>
                  <a:lnTo>
                    <a:pt x="684" y="122"/>
                  </a:lnTo>
                  <a:lnTo>
                    <a:pt x="650" y="122"/>
                  </a:lnTo>
                  <a:lnTo>
                    <a:pt x="618" y="124"/>
                  </a:lnTo>
                  <a:lnTo>
                    <a:pt x="583" y="122"/>
                  </a:lnTo>
                  <a:lnTo>
                    <a:pt x="553" y="122"/>
                  </a:lnTo>
                  <a:lnTo>
                    <a:pt x="524" y="120"/>
                  </a:lnTo>
                  <a:lnTo>
                    <a:pt x="502" y="120"/>
                  </a:lnTo>
                  <a:lnTo>
                    <a:pt x="481" y="118"/>
                  </a:lnTo>
                  <a:lnTo>
                    <a:pt x="464" y="116"/>
                  </a:lnTo>
                  <a:lnTo>
                    <a:pt x="454" y="116"/>
                  </a:lnTo>
                  <a:lnTo>
                    <a:pt x="452" y="11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86" name="Freeform 7">
              <a:extLst>
                <a:ext uri="{FF2B5EF4-FFF2-40B4-BE49-F238E27FC236}">
                  <a16:creationId xmlns:a16="http://schemas.microsoft.com/office/drawing/2014/main" id="{CD76883F-B5B0-A859-43D0-6DF113F8FD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39" y="902"/>
              <a:ext cx="16" cy="23"/>
            </a:xfrm>
            <a:custGeom>
              <a:avLst/>
              <a:gdLst>
                <a:gd name="T0" fmla="*/ 0 w 52"/>
                <a:gd name="T1" fmla="*/ 0 h 84"/>
                <a:gd name="T2" fmla="*/ 0 w 52"/>
                <a:gd name="T3" fmla="*/ 0 h 84"/>
                <a:gd name="T4" fmla="*/ 0 w 52"/>
                <a:gd name="T5" fmla="*/ 0 h 84"/>
                <a:gd name="T6" fmla="*/ 0 w 52"/>
                <a:gd name="T7" fmla="*/ 0 h 84"/>
                <a:gd name="T8" fmla="*/ 0 w 52"/>
                <a:gd name="T9" fmla="*/ 0 h 84"/>
                <a:gd name="T10" fmla="*/ 0 w 52"/>
                <a:gd name="T11" fmla="*/ 0 h 84"/>
                <a:gd name="T12" fmla="*/ 0 w 52"/>
                <a:gd name="T13" fmla="*/ 0 h 84"/>
                <a:gd name="T14" fmla="*/ 0 w 52"/>
                <a:gd name="T15" fmla="*/ 0 h 84"/>
                <a:gd name="T16" fmla="*/ 0 w 52"/>
                <a:gd name="T17" fmla="*/ 0 h 84"/>
                <a:gd name="T18" fmla="*/ 0 w 52"/>
                <a:gd name="T19" fmla="*/ 0 h 84"/>
                <a:gd name="T20" fmla="*/ 0 w 52"/>
                <a:gd name="T21" fmla="*/ 0 h 84"/>
                <a:gd name="T22" fmla="*/ 0 w 52"/>
                <a:gd name="T23" fmla="*/ 0 h 84"/>
                <a:gd name="T24" fmla="*/ 0 w 52"/>
                <a:gd name="T25" fmla="*/ 0 h 84"/>
                <a:gd name="T26" fmla="*/ 0 w 52"/>
                <a:gd name="T27" fmla="*/ 0 h 84"/>
                <a:gd name="T28" fmla="*/ 0 w 52"/>
                <a:gd name="T29" fmla="*/ 0 h 84"/>
                <a:gd name="T30" fmla="*/ 0 w 52"/>
                <a:gd name="T31" fmla="*/ 0 h 84"/>
                <a:gd name="T32" fmla="*/ 0 w 52"/>
                <a:gd name="T33" fmla="*/ 0 h 84"/>
                <a:gd name="T34" fmla="*/ 0 w 52"/>
                <a:gd name="T35" fmla="*/ 0 h 84"/>
                <a:gd name="T36" fmla="*/ 0 w 52"/>
                <a:gd name="T37" fmla="*/ 0 h 84"/>
                <a:gd name="T38" fmla="*/ 0 w 52"/>
                <a:gd name="T39" fmla="*/ 0 h 84"/>
                <a:gd name="T40" fmla="*/ 0 w 52"/>
                <a:gd name="T41" fmla="*/ 0 h 84"/>
                <a:gd name="T42" fmla="*/ 0 w 52"/>
                <a:gd name="T43" fmla="*/ 0 h 84"/>
                <a:gd name="T44" fmla="*/ 0 w 52"/>
                <a:gd name="T45" fmla="*/ 0 h 84"/>
                <a:gd name="T46" fmla="*/ 0 w 52"/>
                <a:gd name="T47" fmla="*/ 0 h 84"/>
                <a:gd name="T48" fmla="*/ 0 w 52"/>
                <a:gd name="T49" fmla="*/ 0 h 84"/>
                <a:gd name="T50" fmla="*/ 0 w 52"/>
                <a:gd name="T51" fmla="*/ 0 h 8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52"/>
                <a:gd name="T79" fmla="*/ 0 h 84"/>
                <a:gd name="T80" fmla="*/ 52 w 52"/>
                <a:gd name="T81" fmla="*/ 84 h 8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52" h="84">
                  <a:moveTo>
                    <a:pt x="12" y="2"/>
                  </a:moveTo>
                  <a:lnTo>
                    <a:pt x="16" y="0"/>
                  </a:lnTo>
                  <a:lnTo>
                    <a:pt x="21" y="4"/>
                  </a:lnTo>
                  <a:lnTo>
                    <a:pt x="29" y="8"/>
                  </a:lnTo>
                  <a:lnTo>
                    <a:pt x="35" y="17"/>
                  </a:lnTo>
                  <a:lnTo>
                    <a:pt x="40" y="23"/>
                  </a:lnTo>
                  <a:lnTo>
                    <a:pt x="46" y="32"/>
                  </a:lnTo>
                  <a:lnTo>
                    <a:pt x="48" y="42"/>
                  </a:lnTo>
                  <a:lnTo>
                    <a:pt x="52" y="50"/>
                  </a:lnTo>
                  <a:lnTo>
                    <a:pt x="52" y="61"/>
                  </a:lnTo>
                  <a:lnTo>
                    <a:pt x="52" y="72"/>
                  </a:lnTo>
                  <a:lnTo>
                    <a:pt x="46" y="78"/>
                  </a:lnTo>
                  <a:lnTo>
                    <a:pt x="38" y="84"/>
                  </a:lnTo>
                  <a:lnTo>
                    <a:pt x="29" y="84"/>
                  </a:lnTo>
                  <a:lnTo>
                    <a:pt x="19" y="80"/>
                  </a:lnTo>
                  <a:lnTo>
                    <a:pt x="10" y="74"/>
                  </a:lnTo>
                  <a:lnTo>
                    <a:pt x="0" y="65"/>
                  </a:lnTo>
                  <a:lnTo>
                    <a:pt x="0" y="59"/>
                  </a:lnTo>
                  <a:lnTo>
                    <a:pt x="0" y="51"/>
                  </a:lnTo>
                  <a:lnTo>
                    <a:pt x="2" y="40"/>
                  </a:lnTo>
                  <a:lnTo>
                    <a:pt x="6" y="31"/>
                  </a:lnTo>
                  <a:lnTo>
                    <a:pt x="6" y="17"/>
                  </a:lnTo>
                  <a:lnTo>
                    <a:pt x="10" y="10"/>
                  </a:lnTo>
                  <a:lnTo>
                    <a:pt x="10" y="4"/>
                  </a:lnTo>
                  <a:lnTo>
                    <a:pt x="12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87" name="Freeform 8">
              <a:extLst>
                <a:ext uri="{FF2B5EF4-FFF2-40B4-BE49-F238E27FC236}">
                  <a16:creationId xmlns:a16="http://schemas.microsoft.com/office/drawing/2014/main" id="{4E919A83-BB57-9AE0-548C-AED5357F35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25" y="913"/>
              <a:ext cx="82" cy="33"/>
            </a:xfrm>
            <a:custGeom>
              <a:avLst/>
              <a:gdLst>
                <a:gd name="T0" fmla="*/ 0 w 268"/>
                <a:gd name="T1" fmla="*/ 0 h 118"/>
                <a:gd name="T2" fmla="*/ 0 w 268"/>
                <a:gd name="T3" fmla="*/ 0 h 118"/>
                <a:gd name="T4" fmla="*/ 0 w 268"/>
                <a:gd name="T5" fmla="*/ 0 h 118"/>
                <a:gd name="T6" fmla="*/ 0 w 268"/>
                <a:gd name="T7" fmla="*/ 0 h 118"/>
                <a:gd name="T8" fmla="*/ 0 w 268"/>
                <a:gd name="T9" fmla="*/ 0 h 118"/>
                <a:gd name="T10" fmla="*/ 0 w 268"/>
                <a:gd name="T11" fmla="*/ 0 h 118"/>
                <a:gd name="T12" fmla="*/ 0 w 268"/>
                <a:gd name="T13" fmla="*/ 0 h 118"/>
                <a:gd name="T14" fmla="*/ 0 w 268"/>
                <a:gd name="T15" fmla="*/ 0 h 118"/>
                <a:gd name="T16" fmla="*/ 0 w 268"/>
                <a:gd name="T17" fmla="*/ 0 h 118"/>
                <a:gd name="T18" fmla="*/ 0 w 268"/>
                <a:gd name="T19" fmla="*/ 0 h 118"/>
                <a:gd name="T20" fmla="*/ 0 w 268"/>
                <a:gd name="T21" fmla="*/ 0 h 118"/>
                <a:gd name="T22" fmla="*/ 0 w 268"/>
                <a:gd name="T23" fmla="*/ 0 h 118"/>
                <a:gd name="T24" fmla="*/ 0 w 268"/>
                <a:gd name="T25" fmla="*/ 0 h 118"/>
                <a:gd name="T26" fmla="*/ 0 w 268"/>
                <a:gd name="T27" fmla="*/ 0 h 118"/>
                <a:gd name="T28" fmla="*/ 0 w 268"/>
                <a:gd name="T29" fmla="*/ 0 h 118"/>
                <a:gd name="T30" fmla="*/ 0 w 268"/>
                <a:gd name="T31" fmla="*/ 0 h 118"/>
                <a:gd name="T32" fmla="*/ 0 w 268"/>
                <a:gd name="T33" fmla="*/ 0 h 118"/>
                <a:gd name="T34" fmla="*/ 0 w 268"/>
                <a:gd name="T35" fmla="*/ 0 h 118"/>
                <a:gd name="T36" fmla="*/ 0 w 268"/>
                <a:gd name="T37" fmla="*/ 0 h 118"/>
                <a:gd name="T38" fmla="*/ 0 w 268"/>
                <a:gd name="T39" fmla="*/ 0 h 118"/>
                <a:gd name="T40" fmla="*/ 0 w 268"/>
                <a:gd name="T41" fmla="*/ 0 h 118"/>
                <a:gd name="T42" fmla="*/ 0 w 268"/>
                <a:gd name="T43" fmla="*/ 0 h 118"/>
                <a:gd name="T44" fmla="*/ 0 w 268"/>
                <a:gd name="T45" fmla="*/ 0 h 118"/>
                <a:gd name="T46" fmla="*/ 0 w 268"/>
                <a:gd name="T47" fmla="*/ 0 h 118"/>
                <a:gd name="T48" fmla="*/ 0 w 268"/>
                <a:gd name="T49" fmla="*/ 0 h 118"/>
                <a:gd name="T50" fmla="*/ 0 w 268"/>
                <a:gd name="T51" fmla="*/ 0 h 118"/>
                <a:gd name="T52" fmla="*/ 0 w 268"/>
                <a:gd name="T53" fmla="*/ 0 h 118"/>
                <a:gd name="T54" fmla="*/ 0 w 268"/>
                <a:gd name="T55" fmla="*/ 0 h 118"/>
                <a:gd name="T56" fmla="*/ 0 w 268"/>
                <a:gd name="T57" fmla="*/ 0 h 118"/>
                <a:gd name="T58" fmla="*/ 0 w 268"/>
                <a:gd name="T59" fmla="*/ 0 h 118"/>
                <a:gd name="T60" fmla="*/ 0 w 268"/>
                <a:gd name="T61" fmla="*/ 0 h 118"/>
                <a:gd name="T62" fmla="*/ 0 w 268"/>
                <a:gd name="T63" fmla="*/ 0 h 11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68"/>
                <a:gd name="T97" fmla="*/ 0 h 118"/>
                <a:gd name="T98" fmla="*/ 268 w 268"/>
                <a:gd name="T99" fmla="*/ 118 h 11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68" h="118">
                  <a:moveTo>
                    <a:pt x="7" y="0"/>
                  </a:moveTo>
                  <a:lnTo>
                    <a:pt x="9" y="0"/>
                  </a:lnTo>
                  <a:lnTo>
                    <a:pt x="15" y="0"/>
                  </a:lnTo>
                  <a:lnTo>
                    <a:pt x="21" y="0"/>
                  </a:lnTo>
                  <a:lnTo>
                    <a:pt x="24" y="0"/>
                  </a:lnTo>
                  <a:lnTo>
                    <a:pt x="22" y="15"/>
                  </a:lnTo>
                  <a:lnTo>
                    <a:pt x="24" y="29"/>
                  </a:lnTo>
                  <a:lnTo>
                    <a:pt x="26" y="40"/>
                  </a:lnTo>
                  <a:lnTo>
                    <a:pt x="34" y="51"/>
                  </a:lnTo>
                  <a:lnTo>
                    <a:pt x="41" y="59"/>
                  </a:lnTo>
                  <a:lnTo>
                    <a:pt x="53" y="67"/>
                  </a:lnTo>
                  <a:lnTo>
                    <a:pt x="64" y="70"/>
                  </a:lnTo>
                  <a:lnTo>
                    <a:pt x="80" y="76"/>
                  </a:lnTo>
                  <a:lnTo>
                    <a:pt x="91" y="76"/>
                  </a:lnTo>
                  <a:lnTo>
                    <a:pt x="106" y="78"/>
                  </a:lnTo>
                  <a:lnTo>
                    <a:pt x="121" y="76"/>
                  </a:lnTo>
                  <a:lnTo>
                    <a:pt x="137" y="76"/>
                  </a:lnTo>
                  <a:lnTo>
                    <a:pt x="150" y="72"/>
                  </a:lnTo>
                  <a:lnTo>
                    <a:pt x="163" y="70"/>
                  </a:lnTo>
                  <a:lnTo>
                    <a:pt x="175" y="67"/>
                  </a:lnTo>
                  <a:lnTo>
                    <a:pt x="188" y="63"/>
                  </a:lnTo>
                  <a:lnTo>
                    <a:pt x="194" y="57"/>
                  </a:lnTo>
                  <a:lnTo>
                    <a:pt x="201" y="53"/>
                  </a:lnTo>
                  <a:lnTo>
                    <a:pt x="211" y="48"/>
                  </a:lnTo>
                  <a:lnTo>
                    <a:pt x="218" y="44"/>
                  </a:lnTo>
                  <a:lnTo>
                    <a:pt x="226" y="38"/>
                  </a:lnTo>
                  <a:lnTo>
                    <a:pt x="235" y="34"/>
                  </a:lnTo>
                  <a:lnTo>
                    <a:pt x="243" y="30"/>
                  </a:lnTo>
                  <a:lnTo>
                    <a:pt x="252" y="29"/>
                  </a:lnTo>
                  <a:lnTo>
                    <a:pt x="258" y="34"/>
                  </a:lnTo>
                  <a:lnTo>
                    <a:pt x="268" y="42"/>
                  </a:lnTo>
                  <a:lnTo>
                    <a:pt x="254" y="48"/>
                  </a:lnTo>
                  <a:lnTo>
                    <a:pt x="245" y="57"/>
                  </a:lnTo>
                  <a:lnTo>
                    <a:pt x="232" y="65"/>
                  </a:lnTo>
                  <a:lnTo>
                    <a:pt x="220" y="72"/>
                  </a:lnTo>
                  <a:lnTo>
                    <a:pt x="207" y="78"/>
                  </a:lnTo>
                  <a:lnTo>
                    <a:pt x="195" y="86"/>
                  </a:lnTo>
                  <a:lnTo>
                    <a:pt x="184" y="91"/>
                  </a:lnTo>
                  <a:lnTo>
                    <a:pt x="171" y="97"/>
                  </a:lnTo>
                  <a:lnTo>
                    <a:pt x="156" y="101"/>
                  </a:lnTo>
                  <a:lnTo>
                    <a:pt x="144" y="105"/>
                  </a:lnTo>
                  <a:lnTo>
                    <a:pt x="129" y="108"/>
                  </a:lnTo>
                  <a:lnTo>
                    <a:pt x="118" y="112"/>
                  </a:lnTo>
                  <a:lnTo>
                    <a:pt x="102" y="114"/>
                  </a:lnTo>
                  <a:lnTo>
                    <a:pt x="89" y="116"/>
                  </a:lnTo>
                  <a:lnTo>
                    <a:pt x="76" y="118"/>
                  </a:lnTo>
                  <a:lnTo>
                    <a:pt x="62" y="118"/>
                  </a:lnTo>
                  <a:lnTo>
                    <a:pt x="53" y="118"/>
                  </a:lnTo>
                  <a:lnTo>
                    <a:pt x="43" y="116"/>
                  </a:lnTo>
                  <a:lnTo>
                    <a:pt x="34" y="112"/>
                  </a:lnTo>
                  <a:lnTo>
                    <a:pt x="28" y="108"/>
                  </a:lnTo>
                  <a:lnTo>
                    <a:pt x="21" y="101"/>
                  </a:lnTo>
                  <a:lnTo>
                    <a:pt x="15" y="95"/>
                  </a:lnTo>
                  <a:lnTo>
                    <a:pt x="11" y="86"/>
                  </a:lnTo>
                  <a:lnTo>
                    <a:pt x="7" y="78"/>
                  </a:lnTo>
                  <a:lnTo>
                    <a:pt x="3" y="67"/>
                  </a:lnTo>
                  <a:lnTo>
                    <a:pt x="2" y="57"/>
                  </a:lnTo>
                  <a:lnTo>
                    <a:pt x="0" y="48"/>
                  </a:lnTo>
                  <a:lnTo>
                    <a:pt x="0" y="38"/>
                  </a:lnTo>
                  <a:lnTo>
                    <a:pt x="0" y="27"/>
                  </a:lnTo>
                  <a:lnTo>
                    <a:pt x="2" y="17"/>
                  </a:lnTo>
                  <a:lnTo>
                    <a:pt x="3" y="8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88" name="Freeform 9">
              <a:extLst>
                <a:ext uri="{FF2B5EF4-FFF2-40B4-BE49-F238E27FC236}">
                  <a16:creationId xmlns:a16="http://schemas.microsoft.com/office/drawing/2014/main" id="{0AB5D2D9-8E7E-111D-0F32-F67E6AD924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34" y="886"/>
              <a:ext cx="122" cy="73"/>
            </a:xfrm>
            <a:custGeom>
              <a:avLst/>
              <a:gdLst>
                <a:gd name="T0" fmla="*/ 0 w 399"/>
                <a:gd name="T1" fmla="*/ 0 h 258"/>
                <a:gd name="T2" fmla="*/ 0 w 399"/>
                <a:gd name="T3" fmla="*/ 0 h 258"/>
                <a:gd name="T4" fmla="*/ 0 w 399"/>
                <a:gd name="T5" fmla="*/ 0 h 258"/>
                <a:gd name="T6" fmla="*/ 0 w 399"/>
                <a:gd name="T7" fmla="*/ 0 h 258"/>
                <a:gd name="T8" fmla="*/ 0 w 399"/>
                <a:gd name="T9" fmla="*/ 0 h 258"/>
                <a:gd name="T10" fmla="*/ 0 w 399"/>
                <a:gd name="T11" fmla="*/ 0 h 258"/>
                <a:gd name="T12" fmla="*/ 0 w 399"/>
                <a:gd name="T13" fmla="*/ 0 h 258"/>
                <a:gd name="T14" fmla="*/ 0 w 399"/>
                <a:gd name="T15" fmla="*/ 0 h 258"/>
                <a:gd name="T16" fmla="*/ 0 w 399"/>
                <a:gd name="T17" fmla="*/ 0 h 258"/>
                <a:gd name="T18" fmla="*/ 0 w 399"/>
                <a:gd name="T19" fmla="*/ 0 h 258"/>
                <a:gd name="T20" fmla="*/ 0 w 399"/>
                <a:gd name="T21" fmla="*/ 0 h 258"/>
                <a:gd name="T22" fmla="*/ 0 w 399"/>
                <a:gd name="T23" fmla="*/ 0 h 258"/>
                <a:gd name="T24" fmla="*/ 0 w 399"/>
                <a:gd name="T25" fmla="*/ 0 h 258"/>
                <a:gd name="T26" fmla="*/ 0 w 399"/>
                <a:gd name="T27" fmla="*/ 0 h 258"/>
                <a:gd name="T28" fmla="*/ 0 w 399"/>
                <a:gd name="T29" fmla="*/ 0 h 258"/>
                <a:gd name="T30" fmla="*/ 0 w 399"/>
                <a:gd name="T31" fmla="*/ 0 h 258"/>
                <a:gd name="T32" fmla="*/ 0 w 399"/>
                <a:gd name="T33" fmla="*/ 0 h 258"/>
                <a:gd name="T34" fmla="*/ 0 w 399"/>
                <a:gd name="T35" fmla="*/ 0 h 258"/>
                <a:gd name="T36" fmla="*/ 0 w 399"/>
                <a:gd name="T37" fmla="*/ 0 h 258"/>
                <a:gd name="T38" fmla="*/ 0 w 399"/>
                <a:gd name="T39" fmla="*/ 0 h 258"/>
                <a:gd name="T40" fmla="*/ 0 w 399"/>
                <a:gd name="T41" fmla="*/ 0 h 258"/>
                <a:gd name="T42" fmla="*/ 0 w 399"/>
                <a:gd name="T43" fmla="*/ 0 h 258"/>
                <a:gd name="T44" fmla="*/ 0 w 399"/>
                <a:gd name="T45" fmla="*/ 0 h 258"/>
                <a:gd name="T46" fmla="*/ 0 w 399"/>
                <a:gd name="T47" fmla="*/ 0 h 258"/>
                <a:gd name="T48" fmla="*/ 0 w 399"/>
                <a:gd name="T49" fmla="*/ 0 h 258"/>
                <a:gd name="T50" fmla="*/ 0 w 399"/>
                <a:gd name="T51" fmla="*/ 0 h 258"/>
                <a:gd name="T52" fmla="*/ 0 w 399"/>
                <a:gd name="T53" fmla="*/ 0 h 258"/>
                <a:gd name="T54" fmla="*/ 0 w 399"/>
                <a:gd name="T55" fmla="*/ 0 h 258"/>
                <a:gd name="T56" fmla="*/ 0 w 399"/>
                <a:gd name="T57" fmla="*/ 0 h 258"/>
                <a:gd name="T58" fmla="*/ 0 w 399"/>
                <a:gd name="T59" fmla="*/ 0 h 258"/>
                <a:gd name="T60" fmla="*/ 0 w 399"/>
                <a:gd name="T61" fmla="*/ 0 h 258"/>
                <a:gd name="T62" fmla="*/ 0 w 399"/>
                <a:gd name="T63" fmla="*/ 0 h 258"/>
                <a:gd name="T64" fmla="*/ 0 w 399"/>
                <a:gd name="T65" fmla="*/ 0 h 258"/>
                <a:gd name="T66" fmla="*/ 0 w 399"/>
                <a:gd name="T67" fmla="*/ 0 h 258"/>
                <a:gd name="T68" fmla="*/ 0 w 399"/>
                <a:gd name="T69" fmla="*/ 0 h 258"/>
                <a:gd name="T70" fmla="*/ 0 w 399"/>
                <a:gd name="T71" fmla="*/ 0 h 258"/>
                <a:gd name="T72" fmla="*/ 0 w 399"/>
                <a:gd name="T73" fmla="*/ 0 h 258"/>
                <a:gd name="T74" fmla="*/ 0 w 399"/>
                <a:gd name="T75" fmla="*/ 0 h 258"/>
                <a:gd name="T76" fmla="*/ 0 w 399"/>
                <a:gd name="T77" fmla="*/ 0 h 258"/>
                <a:gd name="T78" fmla="*/ 0 w 399"/>
                <a:gd name="T79" fmla="*/ 0 h 258"/>
                <a:gd name="T80" fmla="*/ 0 w 399"/>
                <a:gd name="T81" fmla="*/ 0 h 258"/>
                <a:gd name="T82" fmla="*/ 0 w 399"/>
                <a:gd name="T83" fmla="*/ 0 h 258"/>
                <a:gd name="T84" fmla="*/ 0 w 399"/>
                <a:gd name="T85" fmla="*/ 0 h 258"/>
                <a:gd name="T86" fmla="*/ 0 w 399"/>
                <a:gd name="T87" fmla="*/ 0 h 258"/>
                <a:gd name="T88" fmla="*/ 0 w 399"/>
                <a:gd name="T89" fmla="*/ 0 h 258"/>
                <a:gd name="T90" fmla="*/ 0 w 399"/>
                <a:gd name="T91" fmla="*/ 0 h 25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399"/>
                <a:gd name="T139" fmla="*/ 0 h 258"/>
                <a:gd name="T140" fmla="*/ 399 w 399"/>
                <a:gd name="T141" fmla="*/ 258 h 258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399" h="258">
                  <a:moveTo>
                    <a:pt x="262" y="6"/>
                  </a:moveTo>
                  <a:lnTo>
                    <a:pt x="279" y="0"/>
                  </a:lnTo>
                  <a:lnTo>
                    <a:pt x="296" y="2"/>
                  </a:lnTo>
                  <a:lnTo>
                    <a:pt x="313" y="6"/>
                  </a:lnTo>
                  <a:lnTo>
                    <a:pt x="330" y="13"/>
                  </a:lnTo>
                  <a:lnTo>
                    <a:pt x="346" y="23"/>
                  </a:lnTo>
                  <a:lnTo>
                    <a:pt x="361" y="34"/>
                  </a:lnTo>
                  <a:lnTo>
                    <a:pt x="372" y="47"/>
                  </a:lnTo>
                  <a:lnTo>
                    <a:pt x="384" y="63"/>
                  </a:lnTo>
                  <a:lnTo>
                    <a:pt x="389" y="78"/>
                  </a:lnTo>
                  <a:lnTo>
                    <a:pt x="395" y="95"/>
                  </a:lnTo>
                  <a:lnTo>
                    <a:pt x="399" y="110"/>
                  </a:lnTo>
                  <a:lnTo>
                    <a:pt x="399" y="127"/>
                  </a:lnTo>
                  <a:lnTo>
                    <a:pt x="393" y="144"/>
                  </a:lnTo>
                  <a:lnTo>
                    <a:pt x="386" y="160"/>
                  </a:lnTo>
                  <a:lnTo>
                    <a:pt x="372" y="175"/>
                  </a:lnTo>
                  <a:lnTo>
                    <a:pt x="357" y="190"/>
                  </a:lnTo>
                  <a:lnTo>
                    <a:pt x="348" y="198"/>
                  </a:lnTo>
                  <a:lnTo>
                    <a:pt x="342" y="203"/>
                  </a:lnTo>
                  <a:lnTo>
                    <a:pt x="334" y="211"/>
                  </a:lnTo>
                  <a:lnTo>
                    <a:pt x="325" y="217"/>
                  </a:lnTo>
                  <a:lnTo>
                    <a:pt x="315" y="222"/>
                  </a:lnTo>
                  <a:lnTo>
                    <a:pt x="306" y="228"/>
                  </a:lnTo>
                  <a:lnTo>
                    <a:pt x="296" y="234"/>
                  </a:lnTo>
                  <a:lnTo>
                    <a:pt x="287" y="239"/>
                  </a:lnTo>
                  <a:lnTo>
                    <a:pt x="273" y="241"/>
                  </a:lnTo>
                  <a:lnTo>
                    <a:pt x="264" y="245"/>
                  </a:lnTo>
                  <a:lnTo>
                    <a:pt x="253" y="249"/>
                  </a:lnTo>
                  <a:lnTo>
                    <a:pt x="243" y="253"/>
                  </a:lnTo>
                  <a:lnTo>
                    <a:pt x="232" y="253"/>
                  </a:lnTo>
                  <a:lnTo>
                    <a:pt x="222" y="255"/>
                  </a:lnTo>
                  <a:lnTo>
                    <a:pt x="213" y="257"/>
                  </a:lnTo>
                  <a:lnTo>
                    <a:pt x="203" y="258"/>
                  </a:lnTo>
                  <a:lnTo>
                    <a:pt x="188" y="253"/>
                  </a:lnTo>
                  <a:lnTo>
                    <a:pt x="171" y="251"/>
                  </a:lnTo>
                  <a:lnTo>
                    <a:pt x="156" y="245"/>
                  </a:lnTo>
                  <a:lnTo>
                    <a:pt x="138" y="239"/>
                  </a:lnTo>
                  <a:lnTo>
                    <a:pt x="123" y="232"/>
                  </a:lnTo>
                  <a:lnTo>
                    <a:pt x="110" y="226"/>
                  </a:lnTo>
                  <a:lnTo>
                    <a:pt x="95" y="217"/>
                  </a:lnTo>
                  <a:lnTo>
                    <a:pt x="83" y="207"/>
                  </a:lnTo>
                  <a:lnTo>
                    <a:pt x="68" y="196"/>
                  </a:lnTo>
                  <a:lnTo>
                    <a:pt x="55" y="184"/>
                  </a:lnTo>
                  <a:lnTo>
                    <a:pt x="43" y="171"/>
                  </a:lnTo>
                  <a:lnTo>
                    <a:pt x="34" y="160"/>
                  </a:lnTo>
                  <a:lnTo>
                    <a:pt x="23" y="144"/>
                  </a:lnTo>
                  <a:lnTo>
                    <a:pt x="15" y="131"/>
                  </a:lnTo>
                  <a:lnTo>
                    <a:pt x="5" y="114"/>
                  </a:lnTo>
                  <a:lnTo>
                    <a:pt x="0" y="99"/>
                  </a:lnTo>
                  <a:lnTo>
                    <a:pt x="4" y="89"/>
                  </a:lnTo>
                  <a:lnTo>
                    <a:pt x="9" y="82"/>
                  </a:lnTo>
                  <a:lnTo>
                    <a:pt x="21" y="99"/>
                  </a:lnTo>
                  <a:lnTo>
                    <a:pt x="32" y="116"/>
                  </a:lnTo>
                  <a:lnTo>
                    <a:pt x="47" y="131"/>
                  </a:lnTo>
                  <a:lnTo>
                    <a:pt x="64" y="146"/>
                  </a:lnTo>
                  <a:lnTo>
                    <a:pt x="80" y="160"/>
                  </a:lnTo>
                  <a:lnTo>
                    <a:pt x="97" y="171"/>
                  </a:lnTo>
                  <a:lnTo>
                    <a:pt x="116" y="182"/>
                  </a:lnTo>
                  <a:lnTo>
                    <a:pt x="137" y="192"/>
                  </a:lnTo>
                  <a:lnTo>
                    <a:pt x="156" y="198"/>
                  </a:lnTo>
                  <a:lnTo>
                    <a:pt x="176" y="203"/>
                  </a:lnTo>
                  <a:lnTo>
                    <a:pt x="197" y="207"/>
                  </a:lnTo>
                  <a:lnTo>
                    <a:pt x="218" y="211"/>
                  </a:lnTo>
                  <a:lnTo>
                    <a:pt x="239" y="211"/>
                  </a:lnTo>
                  <a:lnTo>
                    <a:pt x="260" y="211"/>
                  </a:lnTo>
                  <a:lnTo>
                    <a:pt x="283" y="207"/>
                  </a:lnTo>
                  <a:lnTo>
                    <a:pt x="304" y="201"/>
                  </a:lnTo>
                  <a:lnTo>
                    <a:pt x="311" y="196"/>
                  </a:lnTo>
                  <a:lnTo>
                    <a:pt x="321" y="188"/>
                  </a:lnTo>
                  <a:lnTo>
                    <a:pt x="329" y="181"/>
                  </a:lnTo>
                  <a:lnTo>
                    <a:pt x="338" y="175"/>
                  </a:lnTo>
                  <a:lnTo>
                    <a:pt x="346" y="165"/>
                  </a:lnTo>
                  <a:lnTo>
                    <a:pt x="353" y="156"/>
                  </a:lnTo>
                  <a:lnTo>
                    <a:pt x="361" y="146"/>
                  </a:lnTo>
                  <a:lnTo>
                    <a:pt x="367" y="137"/>
                  </a:lnTo>
                  <a:lnTo>
                    <a:pt x="370" y="127"/>
                  </a:lnTo>
                  <a:lnTo>
                    <a:pt x="374" y="116"/>
                  </a:lnTo>
                  <a:lnTo>
                    <a:pt x="376" y="104"/>
                  </a:lnTo>
                  <a:lnTo>
                    <a:pt x="376" y="95"/>
                  </a:lnTo>
                  <a:lnTo>
                    <a:pt x="372" y="85"/>
                  </a:lnTo>
                  <a:lnTo>
                    <a:pt x="367" y="76"/>
                  </a:lnTo>
                  <a:lnTo>
                    <a:pt x="357" y="66"/>
                  </a:lnTo>
                  <a:lnTo>
                    <a:pt x="348" y="57"/>
                  </a:lnTo>
                  <a:lnTo>
                    <a:pt x="340" y="47"/>
                  </a:lnTo>
                  <a:lnTo>
                    <a:pt x="332" y="42"/>
                  </a:lnTo>
                  <a:lnTo>
                    <a:pt x="325" y="34"/>
                  </a:lnTo>
                  <a:lnTo>
                    <a:pt x="315" y="30"/>
                  </a:lnTo>
                  <a:lnTo>
                    <a:pt x="308" y="27"/>
                  </a:lnTo>
                  <a:lnTo>
                    <a:pt x="300" y="25"/>
                  </a:lnTo>
                  <a:lnTo>
                    <a:pt x="292" y="23"/>
                  </a:lnTo>
                  <a:lnTo>
                    <a:pt x="283" y="25"/>
                  </a:lnTo>
                  <a:lnTo>
                    <a:pt x="275" y="25"/>
                  </a:lnTo>
                  <a:lnTo>
                    <a:pt x="268" y="25"/>
                  </a:lnTo>
                  <a:lnTo>
                    <a:pt x="260" y="28"/>
                  </a:lnTo>
                  <a:lnTo>
                    <a:pt x="251" y="34"/>
                  </a:lnTo>
                  <a:lnTo>
                    <a:pt x="243" y="38"/>
                  </a:lnTo>
                  <a:lnTo>
                    <a:pt x="235" y="44"/>
                  </a:lnTo>
                  <a:lnTo>
                    <a:pt x="228" y="51"/>
                  </a:lnTo>
                  <a:lnTo>
                    <a:pt x="222" y="61"/>
                  </a:lnTo>
                  <a:lnTo>
                    <a:pt x="216" y="70"/>
                  </a:lnTo>
                  <a:lnTo>
                    <a:pt x="216" y="80"/>
                  </a:lnTo>
                  <a:lnTo>
                    <a:pt x="218" y="89"/>
                  </a:lnTo>
                  <a:lnTo>
                    <a:pt x="228" y="99"/>
                  </a:lnTo>
                  <a:lnTo>
                    <a:pt x="233" y="103"/>
                  </a:lnTo>
                  <a:lnTo>
                    <a:pt x="241" y="104"/>
                  </a:lnTo>
                  <a:lnTo>
                    <a:pt x="249" y="99"/>
                  </a:lnTo>
                  <a:lnTo>
                    <a:pt x="256" y="93"/>
                  </a:lnTo>
                  <a:lnTo>
                    <a:pt x="262" y="95"/>
                  </a:lnTo>
                  <a:lnTo>
                    <a:pt x="273" y="101"/>
                  </a:lnTo>
                  <a:lnTo>
                    <a:pt x="283" y="106"/>
                  </a:lnTo>
                  <a:lnTo>
                    <a:pt x="289" y="110"/>
                  </a:lnTo>
                  <a:lnTo>
                    <a:pt x="291" y="122"/>
                  </a:lnTo>
                  <a:lnTo>
                    <a:pt x="289" y="131"/>
                  </a:lnTo>
                  <a:lnTo>
                    <a:pt x="281" y="137"/>
                  </a:lnTo>
                  <a:lnTo>
                    <a:pt x="273" y="144"/>
                  </a:lnTo>
                  <a:lnTo>
                    <a:pt x="264" y="146"/>
                  </a:lnTo>
                  <a:lnTo>
                    <a:pt x="254" y="150"/>
                  </a:lnTo>
                  <a:lnTo>
                    <a:pt x="243" y="150"/>
                  </a:lnTo>
                  <a:lnTo>
                    <a:pt x="235" y="152"/>
                  </a:lnTo>
                  <a:lnTo>
                    <a:pt x="222" y="144"/>
                  </a:lnTo>
                  <a:lnTo>
                    <a:pt x="213" y="137"/>
                  </a:lnTo>
                  <a:lnTo>
                    <a:pt x="203" y="127"/>
                  </a:lnTo>
                  <a:lnTo>
                    <a:pt x="199" y="116"/>
                  </a:lnTo>
                  <a:lnTo>
                    <a:pt x="194" y="104"/>
                  </a:lnTo>
                  <a:lnTo>
                    <a:pt x="194" y="91"/>
                  </a:lnTo>
                  <a:lnTo>
                    <a:pt x="194" y="80"/>
                  </a:lnTo>
                  <a:lnTo>
                    <a:pt x="195" y="68"/>
                  </a:lnTo>
                  <a:lnTo>
                    <a:pt x="199" y="55"/>
                  </a:lnTo>
                  <a:lnTo>
                    <a:pt x="203" y="44"/>
                  </a:lnTo>
                  <a:lnTo>
                    <a:pt x="209" y="32"/>
                  </a:lnTo>
                  <a:lnTo>
                    <a:pt x="218" y="25"/>
                  </a:lnTo>
                  <a:lnTo>
                    <a:pt x="226" y="15"/>
                  </a:lnTo>
                  <a:lnTo>
                    <a:pt x="235" y="9"/>
                  </a:lnTo>
                  <a:lnTo>
                    <a:pt x="245" y="6"/>
                  </a:lnTo>
                  <a:lnTo>
                    <a:pt x="256" y="6"/>
                  </a:lnTo>
                  <a:lnTo>
                    <a:pt x="258" y="6"/>
                  </a:lnTo>
                  <a:lnTo>
                    <a:pt x="262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89" name="Freeform 10">
              <a:extLst>
                <a:ext uri="{FF2B5EF4-FFF2-40B4-BE49-F238E27FC236}">
                  <a16:creationId xmlns:a16="http://schemas.microsoft.com/office/drawing/2014/main" id="{723C6A8D-C9FB-2602-7087-C14C7EFE87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57" y="885"/>
              <a:ext cx="21" cy="26"/>
            </a:xfrm>
            <a:custGeom>
              <a:avLst/>
              <a:gdLst>
                <a:gd name="T0" fmla="*/ 0 w 66"/>
                <a:gd name="T1" fmla="*/ 0 h 89"/>
                <a:gd name="T2" fmla="*/ 0 w 66"/>
                <a:gd name="T3" fmla="*/ 0 h 89"/>
                <a:gd name="T4" fmla="*/ 0 w 66"/>
                <a:gd name="T5" fmla="*/ 0 h 89"/>
                <a:gd name="T6" fmla="*/ 0 w 66"/>
                <a:gd name="T7" fmla="*/ 0 h 89"/>
                <a:gd name="T8" fmla="*/ 0 w 66"/>
                <a:gd name="T9" fmla="*/ 0 h 89"/>
                <a:gd name="T10" fmla="*/ 0 w 66"/>
                <a:gd name="T11" fmla="*/ 0 h 89"/>
                <a:gd name="T12" fmla="*/ 0 w 66"/>
                <a:gd name="T13" fmla="*/ 0 h 89"/>
                <a:gd name="T14" fmla="*/ 0 w 66"/>
                <a:gd name="T15" fmla="*/ 0 h 89"/>
                <a:gd name="T16" fmla="*/ 0 w 66"/>
                <a:gd name="T17" fmla="*/ 0 h 89"/>
                <a:gd name="T18" fmla="*/ 0 w 66"/>
                <a:gd name="T19" fmla="*/ 0 h 89"/>
                <a:gd name="T20" fmla="*/ 0 w 66"/>
                <a:gd name="T21" fmla="*/ 0 h 89"/>
                <a:gd name="T22" fmla="*/ 0 w 66"/>
                <a:gd name="T23" fmla="*/ 0 h 89"/>
                <a:gd name="T24" fmla="*/ 0 w 66"/>
                <a:gd name="T25" fmla="*/ 0 h 89"/>
                <a:gd name="T26" fmla="*/ 0 w 66"/>
                <a:gd name="T27" fmla="*/ 0 h 89"/>
                <a:gd name="T28" fmla="*/ 0 w 66"/>
                <a:gd name="T29" fmla="*/ 0 h 89"/>
                <a:gd name="T30" fmla="*/ 0 w 66"/>
                <a:gd name="T31" fmla="*/ 0 h 89"/>
                <a:gd name="T32" fmla="*/ 0 w 66"/>
                <a:gd name="T33" fmla="*/ 0 h 89"/>
                <a:gd name="T34" fmla="*/ 0 w 66"/>
                <a:gd name="T35" fmla="*/ 0 h 89"/>
                <a:gd name="T36" fmla="*/ 0 w 66"/>
                <a:gd name="T37" fmla="*/ 0 h 89"/>
                <a:gd name="T38" fmla="*/ 0 w 66"/>
                <a:gd name="T39" fmla="*/ 0 h 89"/>
                <a:gd name="T40" fmla="*/ 0 w 66"/>
                <a:gd name="T41" fmla="*/ 0 h 89"/>
                <a:gd name="T42" fmla="*/ 0 w 66"/>
                <a:gd name="T43" fmla="*/ 0 h 89"/>
                <a:gd name="T44" fmla="*/ 0 w 66"/>
                <a:gd name="T45" fmla="*/ 0 h 89"/>
                <a:gd name="T46" fmla="*/ 0 w 66"/>
                <a:gd name="T47" fmla="*/ 0 h 89"/>
                <a:gd name="T48" fmla="*/ 0 w 66"/>
                <a:gd name="T49" fmla="*/ 0 h 89"/>
                <a:gd name="T50" fmla="*/ 0 w 66"/>
                <a:gd name="T51" fmla="*/ 0 h 89"/>
                <a:gd name="T52" fmla="*/ 0 w 66"/>
                <a:gd name="T53" fmla="*/ 0 h 89"/>
                <a:gd name="T54" fmla="*/ 0 w 66"/>
                <a:gd name="T55" fmla="*/ 0 h 89"/>
                <a:gd name="T56" fmla="*/ 0 w 66"/>
                <a:gd name="T57" fmla="*/ 0 h 89"/>
                <a:gd name="T58" fmla="*/ 0 w 66"/>
                <a:gd name="T59" fmla="*/ 0 h 89"/>
                <a:gd name="T60" fmla="*/ 0 w 66"/>
                <a:gd name="T61" fmla="*/ 0 h 89"/>
                <a:gd name="T62" fmla="*/ 0 w 66"/>
                <a:gd name="T63" fmla="*/ 0 h 89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66"/>
                <a:gd name="T97" fmla="*/ 0 h 89"/>
                <a:gd name="T98" fmla="*/ 66 w 66"/>
                <a:gd name="T99" fmla="*/ 89 h 89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66" h="89">
                  <a:moveTo>
                    <a:pt x="13" y="0"/>
                  </a:moveTo>
                  <a:lnTo>
                    <a:pt x="15" y="0"/>
                  </a:lnTo>
                  <a:lnTo>
                    <a:pt x="21" y="0"/>
                  </a:lnTo>
                  <a:lnTo>
                    <a:pt x="26" y="0"/>
                  </a:lnTo>
                  <a:lnTo>
                    <a:pt x="34" y="0"/>
                  </a:lnTo>
                  <a:lnTo>
                    <a:pt x="32" y="4"/>
                  </a:lnTo>
                  <a:lnTo>
                    <a:pt x="30" y="13"/>
                  </a:lnTo>
                  <a:lnTo>
                    <a:pt x="26" y="19"/>
                  </a:lnTo>
                  <a:lnTo>
                    <a:pt x="24" y="27"/>
                  </a:lnTo>
                  <a:lnTo>
                    <a:pt x="30" y="25"/>
                  </a:lnTo>
                  <a:lnTo>
                    <a:pt x="40" y="29"/>
                  </a:lnTo>
                  <a:lnTo>
                    <a:pt x="49" y="34"/>
                  </a:lnTo>
                  <a:lnTo>
                    <a:pt x="59" y="44"/>
                  </a:lnTo>
                  <a:lnTo>
                    <a:pt x="64" y="53"/>
                  </a:lnTo>
                  <a:lnTo>
                    <a:pt x="66" y="65"/>
                  </a:lnTo>
                  <a:lnTo>
                    <a:pt x="64" y="70"/>
                  </a:lnTo>
                  <a:lnTo>
                    <a:pt x="61" y="76"/>
                  </a:lnTo>
                  <a:lnTo>
                    <a:pt x="53" y="82"/>
                  </a:lnTo>
                  <a:lnTo>
                    <a:pt x="45" y="89"/>
                  </a:lnTo>
                  <a:lnTo>
                    <a:pt x="34" y="89"/>
                  </a:lnTo>
                  <a:lnTo>
                    <a:pt x="21" y="82"/>
                  </a:lnTo>
                  <a:lnTo>
                    <a:pt x="17" y="76"/>
                  </a:lnTo>
                  <a:lnTo>
                    <a:pt x="11" y="70"/>
                  </a:lnTo>
                  <a:lnTo>
                    <a:pt x="7" y="63"/>
                  </a:lnTo>
                  <a:lnTo>
                    <a:pt x="5" y="57"/>
                  </a:lnTo>
                  <a:lnTo>
                    <a:pt x="2" y="48"/>
                  </a:lnTo>
                  <a:lnTo>
                    <a:pt x="2" y="38"/>
                  </a:lnTo>
                  <a:lnTo>
                    <a:pt x="0" y="31"/>
                  </a:lnTo>
                  <a:lnTo>
                    <a:pt x="2" y="23"/>
                  </a:lnTo>
                  <a:lnTo>
                    <a:pt x="4" y="10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90" name="Freeform 11">
              <a:extLst>
                <a:ext uri="{FF2B5EF4-FFF2-40B4-BE49-F238E27FC236}">
                  <a16:creationId xmlns:a16="http://schemas.microsoft.com/office/drawing/2014/main" id="{79F0CFD3-116C-DC19-EDAA-4D52CF3355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8" y="899"/>
              <a:ext cx="65" cy="68"/>
            </a:xfrm>
            <a:custGeom>
              <a:avLst/>
              <a:gdLst>
                <a:gd name="T0" fmla="*/ 0 w 213"/>
                <a:gd name="T1" fmla="*/ 0 h 241"/>
                <a:gd name="T2" fmla="*/ 0 w 213"/>
                <a:gd name="T3" fmla="*/ 0 h 241"/>
                <a:gd name="T4" fmla="*/ 0 w 213"/>
                <a:gd name="T5" fmla="*/ 0 h 241"/>
                <a:gd name="T6" fmla="*/ 0 w 213"/>
                <a:gd name="T7" fmla="*/ 0 h 241"/>
                <a:gd name="T8" fmla="*/ 0 w 213"/>
                <a:gd name="T9" fmla="*/ 0 h 241"/>
                <a:gd name="T10" fmla="*/ 0 w 213"/>
                <a:gd name="T11" fmla="*/ 0 h 241"/>
                <a:gd name="T12" fmla="*/ 0 w 213"/>
                <a:gd name="T13" fmla="*/ 0 h 241"/>
                <a:gd name="T14" fmla="*/ 0 w 213"/>
                <a:gd name="T15" fmla="*/ 0 h 241"/>
                <a:gd name="T16" fmla="*/ 0 w 213"/>
                <a:gd name="T17" fmla="*/ 0 h 241"/>
                <a:gd name="T18" fmla="*/ 0 w 213"/>
                <a:gd name="T19" fmla="*/ 0 h 241"/>
                <a:gd name="T20" fmla="*/ 0 w 213"/>
                <a:gd name="T21" fmla="*/ 0 h 241"/>
                <a:gd name="T22" fmla="*/ 0 w 213"/>
                <a:gd name="T23" fmla="*/ 0 h 241"/>
                <a:gd name="T24" fmla="*/ 0 w 213"/>
                <a:gd name="T25" fmla="*/ 0 h 241"/>
                <a:gd name="T26" fmla="*/ 0 w 213"/>
                <a:gd name="T27" fmla="*/ 0 h 241"/>
                <a:gd name="T28" fmla="*/ 0 w 213"/>
                <a:gd name="T29" fmla="*/ 0 h 241"/>
                <a:gd name="T30" fmla="*/ 0 w 213"/>
                <a:gd name="T31" fmla="*/ 0 h 241"/>
                <a:gd name="T32" fmla="*/ 0 w 213"/>
                <a:gd name="T33" fmla="*/ 0 h 241"/>
                <a:gd name="T34" fmla="*/ 0 w 213"/>
                <a:gd name="T35" fmla="*/ 0 h 241"/>
                <a:gd name="T36" fmla="*/ 0 w 213"/>
                <a:gd name="T37" fmla="*/ 0 h 241"/>
                <a:gd name="T38" fmla="*/ 0 w 213"/>
                <a:gd name="T39" fmla="*/ 0 h 241"/>
                <a:gd name="T40" fmla="*/ 0 w 213"/>
                <a:gd name="T41" fmla="*/ 0 h 241"/>
                <a:gd name="T42" fmla="*/ 0 w 213"/>
                <a:gd name="T43" fmla="*/ 0 h 241"/>
                <a:gd name="T44" fmla="*/ 0 w 213"/>
                <a:gd name="T45" fmla="*/ 0 h 241"/>
                <a:gd name="T46" fmla="*/ 0 w 213"/>
                <a:gd name="T47" fmla="*/ 0 h 241"/>
                <a:gd name="T48" fmla="*/ 0 w 213"/>
                <a:gd name="T49" fmla="*/ 0 h 241"/>
                <a:gd name="T50" fmla="*/ 0 w 213"/>
                <a:gd name="T51" fmla="*/ 0 h 241"/>
                <a:gd name="T52" fmla="*/ 0 w 213"/>
                <a:gd name="T53" fmla="*/ 0 h 241"/>
                <a:gd name="T54" fmla="*/ 0 w 213"/>
                <a:gd name="T55" fmla="*/ 0 h 241"/>
                <a:gd name="T56" fmla="*/ 0 w 213"/>
                <a:gd name="T57" fmla="*/ 0 h 241"/>
                <a:gd name="T58" fmla="*/ 0 w 213"/>
                <a:gd name="T59" fmla="*/ 0 h 241"/>
                <a:gd name="T60" fmla="*/ 0 w 213"/>
                <a:gd name="T61" fmla="*/ 0 h 241"/>
                <a:gd name="T62" fmla="*/ 0 w 213"/>
                <a:gd name="T63" fmla="*/ 0 h 241"/>
                <a:gd name="T64" fmla="*/ 0 w 213"/>
                <a:gd name="T65" fmla="*/ 0 h 241"/>
                <a:gd name="T66" fmla="*/ 0 w 213"/>
                <a:gd name="T67" fmla="*/ 0 h 241"/>
                <a:gd name="T68" fmla="*/ 0 w 213"/>
                <a:gd name="T69" fmla="*/ 0 h 241"/>
                <a:gd name="T70" fmla="*/ 0 w 213"/>
                <a:gd name="T71" fmla="*/ 0 h 241"/>
                <a:gd name="T72" fmla="*/ 0 w 213"/>
                <a:gd name="T73" fmla="*/ 0 h 241"/>
                <a:gd name="T74" fmla="*/ 0 w 213"/>
                <a:gd name="T75" fmla="*/ 0 h 241"/>
                <a:gd name="T76" fmla="*/ 0 w 213"/>
                <a:gd name="T77" fmla="*/ 0 h 241"/>
                <a:gd name="T78" fmla="*/ 0 w 213"/>
                <a:gd name="T79" fmla="*/ 0 h 241"/>
                <a:gd name="T80" fmla="*/ 0 w 213"/>
                <a:gd name="T81" fmla="*/ 0 h 241"/>
                <a:gd name="T82" fmla="*/ 0 w 213"/>
                <a:gd name="T83" fmla="*/ 0 h 241"/>
                <a:gd name="T84" fmla="*/ 0 w 213"/>
                <a:gd name="T85" fmla="*/ 0 h 241"/>
                <a:gd name="T86" fmla="*/ 0 w 213"/>
                <a:gd name="T87" fmla="*/ 0 h 241"/>
                <a:gd name="T88" fmla="*/ 0 w 213"/>
                <a:gd name="T89" fmla="*/ 0 h 241"/>
                <a:gd name="T90" fmla="*/ 0 w 213"/>
                <a:gd name="T91" fmla="*/ 0 h 241"/>
                <a:gd name="T92" fmla="*/ 0 w 213"/>
                <a:gd name="T93" fmla="*/ 0 h 241"/>
                <a:gd name="T94" fmla="*/ 0 w 213"/>
                <a:gd name="T95" fmla="*/ 0 h 241"/>
                <a:gd name="T96" fmla="*/ 0 w 213"/>
                <a:gd name="T97" fmla="*/ 0 h 241"/>
                <a:gd name="T98" fmla="*/ 0 w 213"/>
                <a:gd name="T99" fmla="*/ 0 h 241"/>
                <a:gd name="T100" fmla="*/ 0 w 213"/>
                <a:gd name="T101" fmla="*/ 0 h 241"/>
                <a:gd name="T102" fmla="*/ 0 w 213"/>
                <a:gd name="T103" fmla="*/ 0 h 241"/>
                <a:gd name="T104" fmla="*/ 0 w 213"/>
                <a:gd name="T105" fmla="*/ 0 h 241"/>
                <a:gd name="T106" fmla="*/ 0 w 213"/>
                <a:gd name="T107" fmla="*/ 0 h 241"/>
                <a:gd name="T108" fmla="*/ 0 w 213"/>
                <a:gd name="T109" fmla="*/ 0 h 241"/>
                <a:gd name="T110" fmla="*/ 0 w 213"/>
                <a:gd name="T111" fmla="*/ 0 h 241"/>
                <a:gd name="T112" fmla="*/ 0 w 213"/>
                <a:gd name="T113" fmla="*/ 0 h 241"/>
                <a:gd name="T114" fmla="*/ 0 w 213"/>
                <a:gd name="T115" fmla="*/ 0 h 241"/>
                <a:gd name="T116" fmla="*/ 0 w 213"/>
                <a:gd name="T117" fmla="*/ 0 h 241"/>
                <a:gd name="T118" fmla="*/ 0 w 213"/>
                <a:gd name="T119" fmla="*/ 0 h 241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213"/>
                <a:gd name="T181" fmla="*/ 0 h 241"/>
                <a:gd name="T182" fmla="*/ 213 w 213"/>
                <a:gd name="T183" fmla="*/ 241 h 241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213" h="241">
                  <a:moveTo>
                    <a:pt x="196" y="0"/>
                  </a:moveTo>
                  <a:lnTo>
                    <a:pt x="198" y="0"/>
                  </a:lnTo>
                  <a:lnTo>
                    <a:pt x="202" y="0"/>
                  </a:lnTo>
                  <a:lnTo>
                    <a:pt x="208" y="0"/>
                  </a:lnTo>
                  <a:lnTo>
                    <a:pt x="213" y="0"/>
                  </a:lnTo>
                  <a:lnTo>
                    <a:pt x="209" y="13"/>
                  </a:lnTo>
                  <a:lnTo>
                    <a:pt x="202" y="26"/>
                  </a:lnTo>
                  <a:lnTo>
                    <a:pt x="192" y="36"/>
                  </a:lnTo>
                  <a:lnTo>
                    <a:pt x="181" y="49"/>
                  </a:lnTo>
                  <a:lnTo>
                    <a:pt x="170" y="60"/>
                  </a:lnTo>
                  <a:lnTo>
                    <a:pt x="156" y="70"/>
                  </a:lnTo>
                  <a:lnTo>
                    <a:pt x="145" y="83"/>
                  </a:lnTo>
                  <a:lnTo>
                    <a:pt x="137" y="97"/>
                  </a:lnTo>
                  <a:lnTo>
                    <a:pt x="128" y="102"/>
                  </a:lnTo>
                  <a:lnTo>
                    <a:pt x="122" y="110"/>
                  </a:lnTo>
                  <a:lnTo>
                    <a:pt x="112" y="118"/>
                  </a:lnTo>
                  <a:lnTo>
                    <a:pt x="107" y="131"/>
                  </a:lnTo>
                  <a:lnTo>
                    <a:pt x="97" y="140"/>
                  </a:lnTo>
                  <a:lnTo>
                    <a:pt x="90" y="154"/>
                  </a:lnTo>
                  <a:lnTo>
                    <a:pt x="80" y="167"/>
                  </a:lnTo>
                  <a:lnTo>
                    <a:pt x="73" y="180"/>
                  </a:lnTo>
                  <a:lnTo>
                    <a:pt x="63" y="192"/>
                  </a:lnTo>
                  <a:lnTo>
                    <a:pt x="54" y="203"/>
                  </a:lnTo>
                  <a:lnTo>
                    <a:pt x="44" y="214"/>
                  </a:lnTo>
                  <a:lnTo>
                    <a:pt x="36" y="224"/>
                  </a:lnTo>
                  <a:lnTo>
                    <a:pt x="27" y="230"/>
                  </a:lnTo>
                  <a:lnTo>
                    <a:pt x="17" y="237"/>
                  </a:lnTo>
                  <a:lnTo>
                    <a:pt x="10" y="239"/>
                  </a:lnTo>
                  <a:lnTo>
                    <a:pt x="2" y="241"/>
                  </a:lnTo>
                  <a:lnTo>
                    <a:pt x="0" y="237"/>
                  </a:lnTo>
                  <a:lnTo>
                    <a:pt x="2" y="233"/>
                  </a:lnTo>
                  <a:lnTo>
                    <a:pt x="6" y="224"/>
                  </a:lnTo>
                  <a:lnTo>
                    <a:pt x="12" y="216"/>
                  </a:lnTo>
                  <a:lnTo>
                    <a:pt x="16" y="205"/>
                  </a:lnTo>
                  <a:lnTo>
                    <a:pt x="19" y="197"/>
                  </a:lnTo>
                  <a:lnTo>
                    <a:pt x="21" y="192"/>
                  </a:lnTo>
                  <a:lnTo>
                    <a:pt x="19" y="178"/>
                  </a:lnTo>
                  <a:lnTo>
                    <a:pt x="21" y="167"/>
                  </a:lnTo>
                  <a:lnTo>
                    <a:pt x="23" y="157"/>
                  </a:lnTo>
                  <a:lnTo>
                    <a:pt x="27" y="150"/>
                  </a:lnTo>
                  <a:lnTo>
                    <a:pt x="31" y="140"/>
                  </a:lnTo>
                  <a:lnTo>
                    <a:pt x="35" y="133"/>
                  </a:lnTo>
                  <a:lnTo>
                    <a:pt x="40" y="125"/>
                  </a:lnTo>
                  <a:lnTo>
                    <a:pt x="48" y="118"/>
                  </a:lnTo>
                  <a:lnTo>
                    <a:pt x="59" y="102"/>
                  </a:lnTo>
                  <a:lnTo>
                    <a:pt x="74" y="89"/>
                  </a:lnTo>
                  <a:lnTo>
                    <a:pt x="80" y="81"/>
                  </a:lnTo>
                  <a:lnTo>
                    <a:pt x="88" y="74"/>
                  </a:lnTo>
                  <a:lnTo>
                    <a:pt x="95" y="64"/>
                  </a:lnTo>
                  <a:lnTo>
                    <a:pt x="101" y="59"/>
                  </a:lnTo>
                  <a:lnTo>
                    <a:pt x="109" y="49"/>
                  </a:lnTo>
                  <a:lnTo>
                    <a:pt x="118" y="41"/>
                  </a:lnTo>
                  <a:lnTo>
                    <a:pt x="132" y="34"/>
                  </a:lnTo>
                  <a:lnTo>
                    <a:pt x="145" y="26"/>
                  </a:lnTo>
                  <a:lnTo>
                    <a:pt x="158" y="19"/>
                  </a:lnTo>
                  <a:lnTo>
                    <a:pt x="173" y="13"/>
                  </a:lnTo>
                  <a:lnTo>
                    <a:pt x="183" y="5"/>
                  </a:lnTo>
                  <a:lnTo>
                    <a:pt x="19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91" name="Freeform 12">
              <a:extLst>
                <a:ext uri="{FF2B5EF4-FFF2-40B4-BE49-F238E27FC236}">
                  <a16:creationId xmlns:a16="http://schemas.microsoft.com/office/drawing/2014/main" id="{856A8574-1C9A-F687-8E1C-195C983674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85" y="970"/>
              <a:ext cx="56" cy="91"/>
            </a:xfrm>
            <a:custGeom>
              <a:avLst/>
              <a:gdLst>
                <a:gd name="T0" fmla="*/ 0 w 182"/>
                <a:gd name="T1" fmla="*/ 0 h 321"/>
                <a:gd name="T2" fmla="*/ 0 w 182"/>
                <a:gd name="T3" fmla="*/ 0 h 321"/>
                <a:gd name="T4" fmla="*/ 0 w 182"/>
                <a:gd name="T5" fmla="*/ 0 h 321"/>
                <a:gd name="T6" fmla="*/ 0 w 182"/>
                <a:gd name="T7" fmla="*/ 0 h 321"/>
                <a:gd name="T8" fmla="*/ 0 w 182"/>
                <a:gd name="T9" fmla="*/ 0 h 321"/>
                <a:gd name="T10" fmla="*/ 0 w 182"/>
                <a:gd name="T11" fmla="*/ 0 h 321"/>
                <a:gd name="T12" fmla="*/ 0 w 182"/>
                <a:gd name="T13" fmla="*/ 0 h 321"/>
                <a:gd name="T14" fmla="*/ 0 w 182"/>
                <a:gd name="T15" fmla="*/ 0 h 321"/>
                <a:gd name="T16" fmla="*/ 0 w 182"/>
                <a:gd name="T17" fmla="*/ 0 h 321"/>
                <a:gd name="T18" fmla="*/ 0 w 182"/>
                <a:gd name="T19" fmla="*/ 0 h 321"/>
                <a:gd name="T20" fmla="*/ 0 w 182"/>
                <a:gd name="T21" fmla="*/ 0 h 321"/>
                <a:gd name="T22" fmla="*/ 0 w 182"/>
                <a:gd name="T23" fmla="*/ 0 h 321"/>
                <a:gd name="T24" fmla="*/ 0 w 182"/>
                <a:gd name="T25" fmla="*/ 0 h 321"/>
                <a:gd name="T26" fmla="*/ 0 w 182"/>
                <a:gd name="T27" fmla="*/ 0 h 321"/>
                <a:gd name="T28" fmla="*/ 0 w 182"/>
                <a:gd name="T29" fmla="*/ 0 h 321"/>
                <a:gd name="T30" fmla="*/ 0 w 182"/>
                <a:gd name="T31" fmla="*/ 0 h 321"/>
                <a:gd name="T32" fmla="*/ 0 w 182"/>
                <a:gd name="T33" fmla="*/ 0 h 321"/>
                <a:gd name="T34" fmla="*/ 0 w 182"/>
                <a:gd name="T35" fmla="*/ 0 h 321"/>
                <a:gd name="T36" fmla="*/ 0 w 182"/>
                <a:gd name="T37" fmla="*/ 0 h 321"/>
                <a:gd name="T38" fmla="*/ 0 w 182"/>
                <a:gd name="T39" fmla="*/ 0 h 321"/>
                <a:gd name="T40" fmla="*/ 0 w 182"/>
                <a:gd name="T41" fmla="*/ 0 h 321"/>
                <a:gd name="T42" fmla="*/ 0 w 182"/>
                <a:gd name="T43" fmla="*/ 0 h 321"/>
                <a:gd name="T44" fmla="*/ 0 w 182"/>
                <a:gd name="T45" fmla="*/ 0 h 321"/>
                <a:gd name="T46" fmla="*/ 0 w 182"/>
                <a:gd name="T47" fmla="*/ 0 h 321"/>
                <a:gd name="T48" fmla="*/ 0 w 182"/>
                <a:gd name="T49" fmla="*/ 0 h 321"/>
                <a:gd name="T50" fmla="*/ 0 w 182"/>
                <a:gd name="T51" fmla="*/ 0 h 321"/>
                <a:gd name="T52" fmla="*/ 0 w 182"/>
                <a:gd name="T53" fmla="*/ 0 h 321"/>
                <a:gd name="T54" fmla="*/ 0 w 182"/>
                <a:gd name="T55" fmla="*/ 0 h 321"/>
                <a:gd name="T56" fmla="*/ 0 w 182"/>
                <a:gd name="T57" fmla="*/ 0 h 321"/>
                <a:gd name="T58" fmla="*/ 0 w 182"/>
                <a:gd name="T59" fmla="*/ 0 h 321"/>
                <a:gd name="T60" fmla="*/ 0 w 182"/>
                <a:gd name="T61" fmla="*/ 0 h 321"/>
                <a:gd name="T62" fmla="*/ 0 w 182"/>
                <a:gd name="T63" fmla="*/ 0 h 321"/>
                <a:gd name="T64" fmla="*/ 0 w 182"/>
                <a:gd name="T65" fmla="*/ 0 h 32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82"/>
                <a:gd name="T100" fmla="*/ 0 h 321"/>
                <a:gd name="T101" fmla="*/ 182 w 182"/>
                <a:gd name="T102" fmla="*/ 321 h 321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82" h="321">
                  <a:moveTo>
                    <a:pt x="2" y="30"/>
                  </a:moveTo>
                  <a:lnTo>
                    <a:pt x="6" y="24"/>
                  </a:lnTo>
                  <a:lnTo>
                    <a:pt x="15" y="15"/>
                  </a:lnTo>
                  <a:lnTo>
                    <a:pt x="23" y="3"/>
                  </a:lnTo>
                  <a:lnTo>
                    <a:pt x="32" y="0"/>
                  </a:lnTo>
                  <a:lnTo>
                    <a:pt x="29" y="9"/>
                  </a:lnTo>
                  <a:lnTo>
                    <a:pt x="30" y="19"/>
                  </a:lnTo>
                  <a:lnTo>
                    <a:pt x="30" y="28"/>
                  </a:lnTo>
                  <a:lnTo>
                    <a:pt x="32" y="41"/>
                  </a:lnTo>
                  <a:lnTo>
                    <a:pt x="36" y="51"/>
                  </a:lnTo>
                  <a:lnTo>
                    <a:pt x="40" y="60"/>
                  </a:lnTo>
                  <a:lnTo>
                    <a:pt x="44" y="70"/>
                  </a:lnTo>
                  <a:lnTo>
                    <a:pt x="51" y="81"/>
                  </a:lnTo>
                  <a:lnTo>
                    <a:pt x="57" y="89"/>
                  </a:lnTo>
                  <a:lnTo>
                    <a:pt x="63" y="96"/>
                  </a:lnTo>
                  <a:lnTo>
                    <a:pt x="70" y="104"/>
                  </a:lnTo>
                  <a:lnTo>
                    <a:pt x="78" y="112"/>
                  </a:lnTo>
                  <a:lnTo>
                    <a:pt x="86" y="117"/>
                  </a:lnTo>
                  <a:lnTo>
                    <a:pt x="93" y="123"/>
                  </a:lnTo>
                  <a:lnTo>
                    <a:pt x="103" y="125"/>
                  </a:lnTo>
                  <a:lnTo>
                    <a:pt x="112" y="131"/>
                  </a:lnTo>
                  <a:lnTo>
                    <a:pt x="122" y="138"/>
                  </a:lnTo>
                  <a:lnTo>
                    <a:pt x="131" y="146"/>
                  </a:lnTo>
                  <a:lnTo>
                    <a:pt x="141" y="155"/>
                  </a:lnTo>
                  <a:lnTo>
                    <a:pt x="150" y="167"/>
                  </a:lnTo>
                  <a:lnTo>
                    <a:pt x="156" y="176"/>
                  </a:lnTo>
                  <a:lnTo>
                    <a:pt x="163" y="190"/>
                  </a:lnTo>
                  <a:lnTo>
                    <a:pt x="169" y="201"/>
                  </a:lnTo>
                  <a:lnTo>
                    <a:pt x="173" y="214"/>
                  </a:lnTo>
                  <a:lnTo>
                    <a:pt x="177" y="228"/>
                  </a:lnTo>
                  <a:lnTo>
                    <a:pt x="179" y="239"/>
                  </a:lnTo>
                  <a:lnTo>
                    <a:pt x="181" y="252"/>
                  </a:lnTo>
                  <a:lnTo>
                    <a:pt x="182" y="266"/>
                  </a:lnTo>
                  <a:lnTo>
                    <a:pt x="182" y="279"/>
                  </a:lnTo>
                  <a:lnTo>
                    <a:pt x="181" y="294"/>
                  </a:lnTo>
                  <a:lnTo>
                    <a:pt x="179" y="306"/>
                  </a:lnTo>
                  <a:lnTo>
                    <a:pt x="177" y="321"/>
                  </a:lnTo>
                  <a:lnTo>
                    <a:pt x="169" y="321"/>
                  </a:lnTo>
                  <a:lnTo>
                    <a:pt x="160" y="321"/>
                  </a:lnTo>
                  <a:lnTo>
                    <a:pt x="160" y="304"/>
                  </a:lnTo>
                  <a:lnTo>
                    <a:pt x="162" y="288"/>
                  </a:lnTo>
                  <a:lnTo>
                    <a:pt x="160" y="275"/>
                  </a:lnTo>
                  <a:lnTo>
                    <a:pt x="160" y="260"/>
                  </a:lnTo>
                  <a:lnTo>
                    <a:pt x="156" y="243"/>
                  </a:lnTo>
                  <a:lnTo>
                    <a:pt x="154" y="228"/>
                  </a:lnTo>
                  <a:lnTo>
                    <a:pt x="148" y="214"/>
                  </a:lnTo>
                  <a:lnTo>
                    <a:pt x="143" y="201"/>
                  </a:lnTo>
                  <a:lnTo>
                    <a:pt x="135" y="188"/>
                  </a:lnTo>
                  <a:lnTo>
                    <a:pt x="125" y="176"/>
                  </a:lnTo>
                  <a:lnTo>
                    <a:pt x="116" y="163"/>
                  </a:lnTo>
                  <a:lnTo>
                    <a:pt x="106" y="155"/>
                  </a:lnTo>
                  <a:lnTo>
                    <a:pt x="93" y="146"/>
                  </a:lnTo>
                  <a:lnTo>
                    <a:pt x="82" y="138"/>
                  </a:lnTo>
                  <a:lnTo>
                    <a:pt x="67" y="134"/>
                  </a:lnTo>
                  <a:lnTo>
                    <a:pt x="53" y="133"/>
                  </a:lnTo>
                  <a:lnTo>
                    <a:pt x="38" y="123"/>
                  </a:lnTo>
                  <a:lnTo>
                    <a:pt x="29" y="112"/>
                  </a:lnTo>
                  <a:lnTo>
                    <a:pt x="17" y="98"/>
                  </a:lnTo>
                  <a:lnTo>
                    <a:pt x="10" y="87"/>
                  </a:lnTo>
                  <a:lnTo>
                    <a:pt x="6" y="77"/>
                  </a:lnTo>
                  <a:lnTo>
                    <a:pt x="4" y="72"/>
                  </a:lnTo>
                  <a:lnTo>
                    <a:pt x="0" y="64"/>
                  </a:lnTo>
                  <a:lnTo>
                    <a:pt x="0" y="57"/>
                  </a:lnTo>
                  <a:lnTo>
                    <a:pt x="0" y="41"/>
                  </a:lnTo>
                  <a:lnTo>
                    <a:pt x="2" y="3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92" name="Freeform 13">
              <a:extLst>
                <a:ext uri="{FF2B5EF4-FFF2-40B4-BE49-F238E27FC236}">
                  <a16:creationId xmlns:a16="http://schemas.microsoft.com/office/drawing/2014/main" id="{82B83F0B-9BEF-D2DD-B66C-A6673BB138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2" y="1015"/>
              <a:ext cx="53" cy="63"/>
            </a:xfrm>
            <a:custGeom>
              <a:avLst/>
              <a:gdLst>
                <a:gd name="T0" fmla="*/ 0 w 173"/>
                <a:gd name="T1" fmla="*/ 0 h 224"/>
                <a:gd name="T2" fmla="*/ 0 w 173"/>
                <a:gd name="T3" fmla="*/ 0 h 224"/>
                <a:gd name="T4" fmla="*/ 0 w 173"/>
                <a:gd name="T5" fmla="*/ 0 h 224"/>
                <a:gd name="T6" fmla="*/ 0 w 173"/>
                <a:gd name="T7" fmla="*/ 0 h 224"/>
                <a:gd name="T8" fmla="*/ 0 w 173"/>
                <a:gd name="T9" fmla="*/ 0 h 224"/>
                <a:gd name="T10" fmla="*/ 0 w 173"/>
                <a:gd name="T11" fmla="*/ 0 h 224"/>
                <a:gd name="T12" fmla="*/ 0 w 173"/>
                <a:gd name="T13" fmla="*/ 0 h 224"/>
                <a:gd name="T14" fmla="*/ 0 w 173"/>
                <a:gd name="T15" fmla="*/ 0 h 224"/>
                <a:gd name="T16" fmla="*/ 0 w 173"/>
                <a:gd name="T17" fmla="*/ 0 h 224"/>
                <a:gd name="T18" fmla="*/ 0 w 173"/>
                <a:gd name="T19" fmla="*/ 0 h 224"/>
                <a:gd name="T20" fmla="*/ 0 w 173"/>
                <a:gd name="T21" fmla="*/ 0 h 224"/>
                <a:gd name="T22" fmla="*/ 0 w 173"/>
                <a:gd name="T23" fmla="*/ 0 h 224"/>
                <a:gd name="T24" fmla="*/ 0 w 173"/>
                <a:gd name="T25" fmla="*/ 0 h 224"/>
                <a:gd name="T26" fmla="*/ 0 w 173"/>
                <a:gd name="T27" fmla="*/ 0 h 224"/>
                <a:gd name="T28" fmla="*/ 0 w 173"/>
                <a:gd name="T29" fmla="*/ 0 h 224"/>
                <a:gd name="T30" fmla="*/ 0 w 173"/>
                <a:gd name="T31" fmla="*/ 0 h 224"/>
                <a:gd name="T32" fmla="*/ 0 w 173"/>
                <a:gd name="T33" fmla="*/ 0 h 224"/>
                <a:gd name="T34" fmla="*/ 0 w 173"/>
                <a:gd name="T35" fmla="*/ 0 h 224"/>
                <a:gd name="T36" fmla="*/ 0 w 173"/>
                <a:gd name="T37" fmla="*/ 0 h 224"/>
                <a:gd name="T38" fmla="*/ 0 w 173"/>
                <a:gd name="T39" fmla="*/ 0 h 224"/>
                <a:gd name="T40" fmla="*/ 0 w 173"/>
                <a:gd name="T41" fmla="*/ 0 h 224"/>
                <a:gd name="T42" fmla="*/ 0 w 173"/>
                <a:gd name="T43" fmla="*/ 0 h 224"/>
                <a:gd name="T44" fmla="*/ 0 w 173"/>
                <a:gd name="T45" fmla="*/ 0 h 224"/>
                <a:gd name="T46" fmla="*/ 0 w 173"/>
                <a:gd name="T47" fmla="*/ 0 h 224"/>
                <a:gd name="T48" fmla="*/ 0 w 173"/>
                <a:gd name="T49" fmla="*/ 0 h 224"/>
                <a:gd name="T50" fmla="*/ 0 w 173"/>
                <a:gd name="T51" fmla="*/ 0 h 224"/>
                <a:gd name="T52" fmla="*/ 0 w 173"/>
                <a:gd name="T53" fmla="*/ 0 h 224"/>
                <a:gd name="T54" fmla="*/ 0 w 173"/>
                <a:gd name="T55" fmla="*/ 0 h 224"/>
                <a:gd name="T56" fmla="*/ 0 w 173"/>
                <a:gd name="T57" fmla="*/ 0 h 224"/>
                <a:gd name="T58" fmla="*/ 0 w 173"/>
                <a:gd name="T59" fmla="*/ 0 h 224"/>
                <a:gd name="T60" fmla="*/ 0 w 173"/>
                <a:gd name="T61" fmla="*/ 0 h 224"/>
                <a:gd name="T62" fmla="*/ 0 w 173"/>
                <a:gd name="T63" fmla="*/ 0 h 224"/>
                <a:gd name="T64" fmla="*/ 0 w 173"/>
                <a:gd name="T65" fmla="*/ 0 h 224"/>
                <a:gd name="T66" fmla="*/ 0 w 173"/>
                <a:gd name="T67" fmla="*/ 0 h 224"/>
                <a:gd name="T68" fmla="*/ 0 w 173"/>
                <a:gd name="T69" fmla="*/ 0 h 224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73"/>
                <a:gd name="T106" fmla="*/ 0 h 224"/>
                <a:gd name="T107" fmla="*/ 173 w 173"/>
                <a:gd name="T108" fmla="*/ 224 h 224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73" h="224">
                  <a:moveTo>
                    <a:pt x="63" y="4"/>
                  </a:moveTo>
                  <a:lnTo>
                    <a:pt x="82" y="0"/>
                  </a:lnTo>
                  <a:lnTo>
                    <a:pt x="99" y="2"/>
                  </a:lnTo>
                  <a:lnTo>
                    <a:pt x="114" y="6"/>
                  </a:lnTo>
                  <a:lnTo>
                    <a:pt x="129" y="15"/>
                  </a:lnTo>
                  <a:lnTo>
                    <a:pt x="139" y="25"/>
                  </a:lnTo>
                  <a:lnTo>
                    <a:pt x="150" y="38"/>
                  </a:lnTo>
                  <a:lnTo>
                    <a:pt x="158" y="53"/>
                  </a:lnTo>
                  <a:lnTo>
                    <a:pt x="165" y="70"/>
                  </a:lnTo>
                  <a:lnTo>
                    <a:pt x="169" y="86"/>
                  </a:lnTo>
                  <a:lnTo>
                    <a:pt x="173" y="105"/>
                  </a:lnTo>
                  <a:lnTo>
                    <a:pt x="171" y="124"/>
                  </a:lnTo>
                  <a:lnTo>
                    <a:pt x="171" y="141"/>
                  </a:lnTo>
                  <a:lnTo>
                    <a:pt x="167" y="158"/>
                  </a:lnTo>
                  <a:lnTo>
                    <a:pt x="162" y="175"/>
                  </a:lnTo>
                  <a:lnTo>
                    <a:pt x="152" y="188"/>
                  </a:lnTo>
                  <a:lnTo>
                    <a:pt x="143" y="202"/>
                  </a:lnTo>
                  <a:lnTo>
                    <a:pt x="135" y="205"/>
                  </a:lnTo>
                  <a:lnTo>
                    <a:pt x="127" y="213"/>
                  </a:lnTo>
                  <a:lnTo>
                    <a:pt x="120" y="219"/>
                  </a:lnTo>
                  <a:lnTo>
                    <a:pt x="114" y="224"/>
                  </a:lnTo>
                  <a:lnTo>
                    <a:pt x="114" y="213"/>
                  </a:lnTo>
                  <a:lnTo>
                    <a:pt x="116" y="205"/>
                  </a:lnTo>
                  <a:lnTo>
                    <a:pt x="118" y="198"/>
                  </a:lnTo>
                  <a:lnTo>
                    <a:pt x="122" y="188"/>
                  </a:lnTo>
                  <a:lnTo>
                    <a:pt x="129" y="175"/>
                  </a:lnTo>
                  <a:lnTo>
                    <a:pt x="141" y="162"/>
                  </a:lnTo>
                  <a:lnTo>
                    <a:pt x="143" y="152"/>
                  </a:lnTo>
                  <a:lnTo>
                    <a:pt x="148" y="145"/>
                  </a:lnTo>
                  <a:lnTo>
                    <a:pt x="150" y="137"/>
                  </a:lnTo>
                  <a:lnTo>
                    <a:pt x="154" y="129"/>
                  </a:lnTo>
                  <a:lnTo>
                    <a:pt x="154" y="120"/>
                  </a:lnTo>
                  <a:lnTo>
                    <a:pt x="154" y="112"/>
                  </a:lnTo>
                  <a:lnTo>
                    <a:pt x="152" y="103"/>
                  </a:lnTo>
                  <a:lnTo>
                    <a:pt x="148" y="95"/>
                  </a:lnTo>
                  <a:lnTo>
                    <a:pt x="148" y="86"/>
                  </a:lnTo>
                  <a:lnTo>
                    <a:pt x="146" y="76"/>
                  </a:lnTo>
                  <a:lnTo>
                    <a:pt x="143" y="69"/>
                  </a:lnTo>
                  <a:lnTo>
                    <a:pt x="139" y="61"/>
                  </a:lnTo>
                  <a:lnTo>
                    <a:pt x="129" y="48"/>
                  </a:lnTo>
                  <a:lnTo>
                    <a:pt x="120" y="40"/>
                  </a:lnTo>
                  <a:lnTo>
                    <a:pt x="105" y="34"/>
                  </a:lnTo>
                  <a:lnTo>
                    <a:pt x="91" y="36"/>
                  </a:lnTo>
                  <a:lnTo>
                    <a:pt x="82" y="40"/>
                  </a:lnTo>
                  <a:lnTo>
                    <a:pt x="76" y="46"/>
                  </a:lnTo>
                  <a:lnTo>
                    <a:pt x="69" y="53"/>
                  </a:lnTo>
                  <a:lnTo>
                    <a:pt x="63" y="67"/>
                  </a:lnTo>
                  <a:lnTo>
                    <a:pt x="59" y="72"/>
                  </a:lnTo>
                  <a:lnTo>
                    <a:pt x="51" y="82"/>
                  </a:lnTo>
                  <a:lnTo>
                    <a:pt x="46" y="86"/>
                  </a:lnTo>
                  <a:lnTo>
                    <a:pt x="40" y="91"/>
                  </a:lnTo>
                  <a:lnTo>
                    <a:pt x="30" y="95"/>
                  </a:lnTo>
                  <a:lnTo>
                    <a:pt x="25" y="99"/>
                  </a:lnTo>
                  <a:lnTo>
                    <a:pt x="13" y="91"/>
                  </a:lnTo>
                  <a:lnTo>
                    <a:pt x="6" y="86"/>
                  </a:lnTo>
                  <a:lnTo>
                    <a:pt x="0" y="74"/>
                  </a:lnTo>
                  <a:lnTo>
                    <a:pt x="0" y="65"/>
                  </a:lnTo>
                  <a:lnTo>
                    <a:pt x="0" y="53"/>
                  </a:lnTo>
                  <a:lnTo>
                    <a:pt x="2" y="44"/>
                  </a:lnTo>
                  <a:lnTo>
                    <a:pt x="4" y="36"/>
                  </a:lnTo>
                  <a:lnTo>
                    <a:pt x="4" y="34"/>
                  </a:lnTo>
                  <a:lnTo>
                    <a:pt x="8" y="25"/>
                  </a:lnTo>
                  <a:lnTo>
                    <a:pt x="13" y="21"/>
                  </a:lnTo>
                  <a:lnTo>
                    <a:pt x="23" y="15"/>
                  </a:lnTo>
                  <a:lnTo>
                    <a:pt x="30" y="15"/>
                  </a:lnTo>
                  <a:lnTo>
                    <a:pt x="40" y="12"/>
                  </a:lnTo>
                  <a:lnTo>
                    <a:pt x="50" y="10"/>
                  </a:lnTo>
                  <a:lnTo>
                    <a:pt x="55" y="6"/>
                  </a:lnTo>
                  <a:lnTo>
                    <a:pt x="63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93" name="Freeform 14">
              <a:extLst>
                <a:ext uri="{FF2B5EF4-FFF2-40B4-BE49-F238E27FC236}">
                  <a16:creationId xmlns:a16="http://schemas.microsoft.com/office/drawing/2014/main" id="{209000B4-A187-C4BF-44BC-86DB69DA62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5" y="974"/>
              <a:ext cx="25" cy="37"/>
            </a:xfrm>
            <a:custGeom>
              <a:avLst/>
              <a:gdLst>
                <a:gd name="T0" fmla="*/ 0 w 82"/>
                <a:gd name="T1" fmla="*/ 0 h 131"/>
                <a:gd name="T2" fmla="*/ 0 w 82"/>
                <a:gd name="T3" fmla="*/ 0 h 131"/>
                <a:gd name="T4" fmla="*/ 0 w 82"/>
                <a:gd name="T5" fmla="*/ 0 h 131"/>
                <a:gd name="T6" fmla="*/ 0 w 82"/>
                <a:gd name="T7" fmla="*/ 0 h 131"/>
                <a:gd name="T8" fmla="*/ 0 w 82"/>
                <a:gd name="T9" fmla="*/ 0 h 131"/>
                <a:gd name="T10" fmla="*/ 0 w 82"/>
                <a:gd name="T11" fmla="*/ 0 h 131"/>
                <a:gd name="T12" fmla="*/ 0 w 82"/>
                <a:gd name="T13" fmla="*/ 0 h 131"/>
                <a:gd name="T14" fmla="*/ 0 w 82"/>
                <a:gd name="T15" fmla="*/ 0 h 131"/>
                <a:gd name="T16" fmla="*/ 0 w 82"/>
                <a:gd name="T17" fmla="*/ 0 h 131"/>
                <a:gd name="T18" fmla="*/ 0 w 82"/>
                <a:gd name="T19" fmla="*/ 0 h 131"/>
                <a:gd name="T20" fmla="*/ 0 w 82"/>
                <a:gd name="T21" fmla="*/ 0 h 131"/>
                <a:gd name="T22" fmla="*/ 0 w 82"/>
                <a:gd name="T23" fmla="*/ 0 h 131"/>
                <a:gd name="T24" fmla="*/ 0 w 82"/>
                <a:gd name="T25" fmla="*/ 0 h 131"/>
                <a:gd name="T26" fmla="*/ 0 w 82"/>
                <a:gd name="T27" fmla="*/ 0 h 131"/>
                <a:gd name="T28" fmla="*/ 0 w 82"/>
                <a:gd name="T29" fmla="*/ 0 h 131"/>
                <a:gd name="T30" fmla="*/ 0 w 82"/>
                <a:gd name="T31" fmla="*/ 0 h 131"/>
                <a:gd name="T32" fmla="*/ 0 w 82"/>
                <a:gd name="T33" fmla="*/ 0 h 131"/>
                <a:gd name="T34" fmla="*/ 0 w 82"/>
                <a:gd name="T35" fmla="*/ 0 h 131"/>
                <a:gd name="T36" fmla="*/ 0 w 82"/>
                <a:gd name="T37" fmla="*/ 0 h 131"/>
                <a:gd name="T38" fmla="*/ 0 w 82"/>
                <a:gd name="T39" fmla="*/ 0 h 131"/>
                <a:gd name="T40" fmla="*/ 0 w 82"/>
                <a:gd name="T41" fmla="*/ 0 h 131"/>
                <a:gd name="T42" fmla="*/ 0 w 82"/>
                <a:gd name="T43" fmla="*/ 0 h 131"/>
                <a:gd name="T44" fmla="*/ 0 w 82"/>
                <a:gd name="T45" fmla="*/ 0 h 131"/>
                <a:gd name="T46" fmla="*/ 0 w 82"/>
                <a:gd name="T47" fmla="*/ 0 h 131"/>
                <a:gd name="T48" fmla="*/ 0 w 82"/>
                <a:gd name="T49" fmla="*/ 0 h 131"/>
                <a:gd name="T50" fmla="*/ 0 w 82"/>
                <a:gd name="T51" fmla="*/ 0 h 131"/>
                <a:gd name="T52" fmla="*/ 0 w 82"/>
                <a:gd name="T53" fmla="*/ 0 h 131"/>
                <a:gd name="T54" fmla="*/ 0 w 82"/>
                <a:gd name="T55" fmla="*/ 0 h 131"/>
                <a:gd name="T56" fmla="*/ 0 w 82"/>
                <a:gd name="T57" fmla="*/ 0 h 131"/>
                <a:gd name="T58" fmla="*/ 0 w 82"/>
                <a:gd name="T59" fmla="*/ 0 h 131"/>
                <a:gd name="T60" fmla="*/ 0 w 82"/>
                <a:gd name="T61" fmla="*/ 0 h 131"/>
                <a:gd name="T62" fmla="*/ 0 w 82"/>
                <a:gd name="T63" fmla="*/ 0 h 131"/>
                <a:gd name="T64" fmla="*/ 0 w 82"/>
                <a:gd name="T65" fmla="*/ 0 h 131"/>
                <a:gd name="T66" fmla="*/ 0 w 82"/>
                <a:gd name="T67" fmla="*/ 0 h 131"/>
                <a:gd name="T68" fmla="*/ 0 w 82"/>
                <a:gd name="T69" fmla="*/ 0 h 131"/>
                <a:gd name="T70" fmla="*/ 0 w 82"/>
                <a:gd name="T71" fmla="*/ 0 h 131"/>
                <a:gd name="T72" fmla="*/ 0 w 82"/>
                <a:gd name="T73" fmla="*/ 0 h 131"/>
                <a:gd name="T74" fmla="*/ 0 w 82"/>
                <a:gd name="T75" fmla="*/ 0 h 131"/>
                <a:gd name="T76" fmla="*/ 0 w 82"/>
                <a:gd name="T77" fmla="*/ 0 h 131"/>
                <a:gd name="T78" fmla="*/ 0 w 82"/>
                <a:gd name="T79" fmla="*/ 0 h 131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82"/>
                <a:gd name="T121" fmla="*/ 0 h 131"/>
                <a:gd name="T122" fmla="*/ 82 w 82"/>
                <a:gd name="T123" fmla="*/ 131 h 131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82" h="131">
                  <a:moveTo>
                    <a:pt x="6" y="0"/>
                  </a:moveTo>
                  <a:lnTo>
                    <a:pt x="8" y="0"/>
                  </a:lnTo>
                  <a:lnTo>
                    <a:pt x="12" y="0"/>
                  </a:lnTo>
                  <a:lnTo>
                    <a:pt x="17" y="0"/>
                  </a:lnTo>
                  <a:lnTo>
                    <a:pt x="23" y="0"/>
                  </a:lnTo>
                  <a:lnTo>
                    <a:pt x="19" y="7"/>
                  </a:lnTo>
                  <a:lnTo>
                    <a:pt x="19" y="17"/>
                  </a:lnTo>
                  <a:lnTo>
                    <a:pt x="19" y="25"/>
                  </a:lnTo>
                  <a:lnTo>
                    <a:pt x="19" y="34"/>
                  </a:lnTo>
                  <a:lnTo>
                    <a:pt x="19" y="42"/>
                  </a:lnTo>
                  <a:lnTo>
                    <a:pt x="23" y="51"/>
                  </a:lnTo>
                  <a:lnTo>
                    <a:pt x="27" y="59"/>
                  </a:lnTo>
                  <a:lnTo>
                    <a:pt x="31" y="68"/>
                  </a:lnTo>
                  <a:lnTo>
                    <a:pt x="35" y="74"/>
                  </a:lnTo>
                  <a:lnTo>
                    <a:pt x="38" y="83"/>
                  </a:lnTo>
                  <a:lnTo>
                    <a:pt x="44" y="89"/>
                  </a:lnTo>
                  <a:lnTo>
                    <a:pt x="52" y="97"/>
                  </a:lnTo>
                  <a:lnTo>
                    <a:pt x="57" y="102"/>
                  </a:lnTo>
                  <a:lnTo>
                    <a:pt x="65" y="110"/>
                  </a:lnTo>
                  <a:lnTo>
                    <a:pt x="73" y="116"/>
                  </a:lnTo>
                  <a:lnTo>
                    <a:pt x="82" y="121"/>
                  </a:lnTo>
                  <a:lnTo>
                    <a:pt x="75" y="125"/>
                  </a:lnTo>
                  <a:lnTo>
                    <a:pt x="67" y="131"/>
                  </a:lnTo>
                  <a:lnTo>
                    <a:pt x="55" y="127"/>
                  </a:lnTo>
                  <a:lnTo>
                    <a:pt x="46" y="123"/>
                  </a:lnTo>
                  <a:lnTo>
                    <a:pt x="36" y="118"/>
                  </a:lnTo>
                  <a:lnTo>
                    <a:pt x="29" y="112"/>
                  </a:lnTo>
                  <a:lnTo>
                    <a:pt x="21" y="102"/>
                  </a:lnTo>
                  <a:lnTo>
                    <a:pt x="16" y="97"/>
                  </a:lnTo>
                  <a:lnTo>
                    <a:pt x="10" y="87"/>
                  </a:lnTo>
                  <a:lnTo>
                    <a:pt x="8" y="80"/>
                  </a:lnTo>
                  <a:lnTo>
                    <a:pt x="4" y="68"/>
                  </a:lnTo>
                  <a:lnTo>
                    <a:pt x="0" y="59"/>
                  </a:lnTo>
                  <a:lnTo>
                    <a:pt x="0" y="47"/>
                  </a:lnTo>
                  <a:lnTo>
                    <a:pt x="0" y="38"/>
                  </a:lnTo>
                  <a:lnTo>
                    <a:pt x="0" y="28"/>
                  </a:lnTo>
                  <a:lnTo>
                    <a:pt x="0" y="19"/>
                  </a:lnTo>
                  <a:lnTo>
                    <a:pt x="2" y="7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94" name="Freeform 15">
              <a:extLst>
                <a:ext uri="{FF2B5EF4-FFF2-40B4-BE49-F238E27FC236}">
                  <a16:creationId xmlns:a16="http://schemas.microsoft.com/office/drawing/2014/main" id="{456D66D3-D6CE-7543-EF43-FC06604694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7" y="1044"/>
              <a:ext cx="37" cy="67"/>
            </a:xfrm>
            <a:custGeom>
              <a:avLst/>
              <a:gdLst>
                <a:gd name="T0" fmla="*/ 0 w 122"/>
                <a:gd name="T1" fmla="*/ 0 h 236"/>
                <a:gd name="T2" fmla="*/ 0 w 122"/>
                <a:gd name="T3" fmla="*/ 0 h 236"/>
                <a:gd name="T4" fmla="*/ 0 w 122"/>
                <a:gd name="T5" fmla="*/ 0 h 236"/>
                <a:gd name="T6" fmla="*/ 0 w 122"/>
                <a:gd name="T7" fmla="*/ 0 h 236"/>
                <a:gd name="T8" fmla="*/ 0 w 122"/>
                <a:gd name="T9" fmla="*/ 0 h 236"/>
                <a:gd name="T10" fmla="*/ 0 w 122"/>
                <a:gd name="T11" fmla="*/ 0 h 236"/>
                <a:gd name="T12" fmla="*/ 0 w 122"/>
                <a:gd name="T13" fmla="*/ 0 h 236"/>
                <a:gd name="T14" fmla="*/ 0 w 122"/>
                <a:gd name="T15" fmla="*/ 0 h 236"/>
                <a:gd name="T16" fmla="*/ 0 w 122"/>
                <a:gd name="T17" fmla="*/ 0 h 236"/>
                <a:gd name="T18" fmla="*/ 0 w 122"/>
                <a:gd name="T19" fmla="*/ 0 h 236"/>
                <a:gd name="T20" fmla="*/ 0 w 122"/>
                <a:gd name="T21" fmla="*/ 0 h 236"/>
                <a:gd name="T22" fmla="*/ 0 w 122"/>
                <a:gd name="T23" fmla="*/ 0 h 236"/>
                <a:gd name="T24" fmla="*/ 0 w 122"/>
                <a:gd name="T25" fmla="*/ 0 h 236"/>
                <a:gd name="T26" fmla="*/ 0 w 122"/>
                <a:gd name="T27" fmla="*/ 0 h 236"/>
                <a:gd name="T28" fmla="*/ 0 w 122"/>
                <a:gd name="T29" fmla="*/ 0 h 236"/>
                <a:gd name="T30" fmla="*/ 0 w 122"/>
                <a:gd name="T31" fmla="*/ 0 h 236"/>
                <a:gd name="T32" fmla="*/ 0 w 122"/>
                <a:gd name="T33" fmla="*/ 0 h 236"/>
                <a:gd name="T34" fmla="*/ 0 w 122"/>
                <a:gd name="T35" fmla="*/ 0 h 236"/>
                <a:gd name="T36" fmla="*/ 0 w 122"/>
                <a:gd name="T37" fmla="*/ 0 h 236"/>
                <a:gd name="T38" fmla="*/ 0 w 122"/>
                <a:gd name="T39" fmla="*/ 0 h 236"/>
                <a:gd name="T40" fmla="*/ 0 w 122"/>
                <a:gd name="T41" fmla="*/ 0 h 236"/>
                <a:gd name="T42" fmla="*/ 0 w 122"/>
                <a:gd name="T43" fmla="*/ 0 h 236"/>
                <a:gd name="T44" fmla="*/ 0 w 122"/>
                <a:gd name="T45" fmla="*/ 0 h 236"/>
                <a:gd name="T46" fmla="*/ 0 w 122"/>
                <a:gd name="T47" fmla="*/ 0 h 236"/>
                <a:gd name="T48" fmla="*/ 0 w 122"/>
                <a:gd name="T49" fmla="*/ 0 h 236"/>
                <a:gd name="T50" fmla="*/ 0 w 122"/>
                <a:gd name="T51" fmla="*/ 0 h 236"/>
                <a:gd name="T52" fmla="*/ 0 w 122"/>
                <a:gd name="T53" fmla="*/ 0 h 236"/>
                <a:gd name="T54" fmla="*/ 0 w 122"/>
                <a:gd name="T55" fmla="*/ 0 h 236"/>
                <a:gd name="T56" fmla="*/ 0 w 122"/>
                <a:gd name="T57" fmla="*/ 0 h 236"/>
                <a:gd name="T58" fmla="*/ 0 w 122"/>
                <a:gd name="T59" fmla="*/ 0 h 236"/>
                <a:gd name="T60" fmla="*/ 0 w 122"/>
                <a:gd name="T61" fmla="*/ 0 h 236"/>
                <a:gd name="T62" fmla="*/ 0 w 122"/>
                <a:gd name="T63" fmla="*/ 0 h 236"/>
                <a:gd name="T64" fmla="*/ 0 w 122"/>
                <a:gd name="T65" fmla="*/ 0 h 236"/>
                <a:gd name="T66" fmla="*/ 0 w 122"/>
                <a:gd name="T67" fmla="*/ 0 h 236"/>
                <a:gd name="T68" fmla="*/ 0 w 122"/>
                <a:gd name="T69" fmla="*/ 0 h 236"/>
                <a:gd name="T70" fmla="*/ 0 w 122"/>
                <a:gd name="T71" fmla="*/ 0 h 236"/>
                <a:gd name="T72" fmla="*/ 0 w 122"/>
                <a:gd name="T73" fmla="*/ 0 h 236"/>
                <a:gd name="T74" fmla="*/ 0 w 122"/>
                <a:gd name="T75" fmla="*/ 0 h 236"/>
                <a:gd name="T76" fmla="*/ 0 w 122"/>
                <a:gd name="T77" fmla="*/ 0 h 236"/>
                <a:gd name="T78" fmla="*/ 0 w 122"/>
                <a:gd name="T79" fmla="*/ 0 h 236"/>
                <a:gd name="T80" fmla="*/ 0 w 122"/>
                <a:gd name="T81" fmla="*/ 0 h 236"/>
                <a:gd name="T82" fmla="*/ 0 w 122"/>
                <a:gd name="T83" fmla="*/ 0 h 236"/>
                <a:gd name="T84" fmla="*/ 0 w 122"/>
                <a:gd name="T85" fmla="*/ 0 h 236"/>
                <a:gd name="T86" fmla="*/ 0 w 122"/>
                <a:gd name="T87" fmla="*/ 0 h 236"/>
                <a:gd name="T88" fmla="*/ 0 w 122"/>
                <a:gd name="T89" fmla="*/ 0 h 236"/>
                <a:gd name="T90" fmla="*/ 0 w 122"/>
                <a:gd name="T91" fmla="*/ 0 h 236"/>
                <a:gd name="T92" fmla="*/ 0 w 122"/>
                <a:gd name="T93" fmla="*/ 0 h 236"/>
                <a:gd name="T94" fmla="*/ 0 w 122"/>
                <a:gd name="T95" fmla="*/ 0 h 236"/>
                <a:gd name="T96" fmla="*/ 0 w 122"/>
                <a:gd name="T97" fmla="*/ 0 h 236"/>
                <a:gd name="T98" fmla="*/ 0 w 122"/>
                <a:gd name="T99" fmla="*/ 0 h 236"/>
                <a:gd name="T100" fmla="*/ 0 w 122"/>
                <a:gd name="T101" fmla="*/ 0 h 236"/>
                <a:gd name="T102" fmla="*/ 0 w 122"/>
                <a:gd name="T103" fmla="*/ 0 h 236"/>
                <a:gd name="T104" fmla="*/ 0 w 122"/>
                <a:gd name="T105" fmla="*/ 0 h 236"/>
                <a:gd name="T106" fmla="*/ 0 w 122"/>
                <a:gd name="T107" fmla="*/ 0 h 2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122"/>
                <a:gd name="T163" fmla="*/ 0 h 236"/>
                <a:gd name="T164" fmla="*/ 122 w 122"/>
                <a:gd name="T165" fmla="*/ 236 h 2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122" h="236">
                  <a:moveTo>
                    <a:pt x="78" y="0"/>
                  </a:moveTo>
                  <a:lnTo>
                    <a:pt x="89" y="0"/>
                  </a:lnTo>
                  <a:lnTo>
                    <a:pt x="99" y="2"/>
                  </a:lnTo>
                  <a:lnTo>
                    <a:pt x="105" y="4"/>
                  </a:lnTo>
                  <a:lnTo>
                    <a:pt x="112" y="13"/>
                  </a:lnTo>
                  <a:lnTo>
                    <a:pt x="114" y="19"/>
                  </a:lnTo>
                  <a:lnTo>
                    <a:pt x="118" y="28"/>
                  </a:lnTo>
                  <a:lnTo>
                    <a:pt x="120" y="38"/>
                  </a:lnTo>
                  <a:lnTo>
                    <a:pt x="122" y="49"/>
                  </a:lnTo>
                  <a:lnTo>
                    <a:pt x="118" y="61"/>
                  </a:lnTo>
                  <a:lnTo>
                    <a:pt x="116" y="72"/>
                  </a:lnTo>
                  <a:lnTo>
                    <a:pt x="112" y="84"/>
                  </a:lnTo>
                  <a:lnTo>
                    <a:pt x="108" y="95"/>
                  </a:lnTo>
                  <a:lnTo>
                    <a:pt x="103" y="104"/>
                  </a:lnTo>
                  <a:lnTo>
                    <a:pt x="97" y="114"/>
                  </a:lnTo>
                  <a:lnTo>
                    <a:pt x="89" y="122"/>
                  </a:lnTo>
                  <a:lnTo>
                    <a:pt x="84" y="129"/>
                  </a:lnTo>
                  <a:lnTo>
                    <a:pt x="72" y="139"/>
                  </a:lnTo>
                  <a:lnTo>
                    <a:pt x="59" y="152"/>
                  </a:lnTo>
                  <a:lnTo>
                    <a:pt x="47" y="163"/>
                  </a:lnTo>
                  <a:lnTo>
                    <a:pt x="40" y="177"/>
                  </a:lnTo>
                  <a:lnTo>
                    <a:pt x="32" y="190"/>
                  </a:lnTo>
                  <a:lnTo>
                    <a:pt x="27" y="205"/>
                  </a:lnTo>
                  <a:lnTo>
                    <a:pt x="25" y="213"/>
                  </a:lnTo>
                  <a:lnTo>
                    <a:pt x="23" y="220"/>
                  </a:lnTo>
                  <a:lnTo>
                    <a:pt x="23" y="228"/>
                  </a:lnTo>
                  <a:lnTo>
                    <a:pt x="25" y="236"/>
                  </a:lnTo>
                  <a:lnTo>
                    <a:pt x="13" y="232"/>
                  </a:lnTo>
                  <a:lnTo>
                    <a:pt x="4" y="230"/>
                  </a:lnTo>
                  <a:lnTo>
                    <a:pt x="0" y="213"/>
                  </a:lnTo>
                  <a:lnTo>
                    <a:pt x="0" y="198"/>
                  </a:lnTo>
                  <a:lnTo>
                    <a:pt x="2" y="182"/>
                  </a:lnTo>
                  <a:lnTo>
                    <a:pt x="9" y="171"/>
                  </a:lnTo>
                  <a:lnTo>
                    <a:pt x="17" y="158"/>
                  </a:lnTo>
                  <a:lnTo>
                    <a:pt x="28" y="146"/>
                  </a:lnTo>
                  <a:lnTo>
                    <a:pt x="40" y="135"/>
                  </a:lnTo>
                  <a:lnTo>
                    <a:pt x="51" y="125"/>
                  </a:lnTo>
                  <a:lnTo>
                    <a:pt x="61" y="112"/>
                  </a:lnTo>
                  <a:lnTo>
                    <a:pt x="72" y="101"/>
                  </a:lnTo>
                  <a:lnTo>
                    <a:pt x="80" y="89"/>
                  </a:lnTo>
                  <a:lnTo>
                    <a:pt x="89" y="78"/>
                  </a:lnTo>
                  <a:lnTo>
                    <a:pt x="93" y="64"/>
                  </a:lnTo>
                  <a:lnTo>
                    <a:pt x="97" y="53"/>
                  </a:lnTo>
                  <a:lnTo>
                    <a:pt x="95" y="40"/>
                  </a:lnTo>
                  <a:lnTo>
                    <a:pt x="91" y="26"/>
                  </a:lnTo>
                  <a:lnTo>
                    <a:pt x="84" y="26"/>
                  </a:lnTo>
                  <a:lnTo>
                    <a:pt x="76" y="26"/>
                  </a:lnTo>
                  <a:lnTo>
                    <a:pt x="70" y="23"/>
                  </a:lnTo>
                  <a:lnTo>
                    <a:pt x="67" y="17"/>
                  </a:lnTo>
                  <a:lnTo>
                    <a:pt x="63" y="11"/>
                  </a:lnTo>
                  <a:lnTo>
                    <a:pt x="65" y="6"/>
                  </a:lnTo>
                  <a:lnTo>
                    <a:pt x="68" y="0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95" name="Freeform 16">
              <a:extLst>
                <a:ext uri="{FF2B5EF4-FFF2-40B4-BE49-F238E27FC236}">
                  <a16:creationId xmlns:a16="http://schemas.microsoft.com/office/drawing/2014/main" id="{C4C04134-0F3F-3446-64FB-6B442A79F4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86" y="1083"/>
              <a:ext cx="53" cy="88"/>
            </a:xfrm>
            <a:custGeom>
              <a:avLst/>
              <a:gdLst>
                <a:gd name="T0" fmla="*/ 0 w 173"/>
                <a:gd name="T1" fmla="*/ 0 h 312"/>
                <a:gd name="T2" fmla="*/ 0 w 173"/>
                <a:gd name="T3" fmla="*/ 0 h 312"/>
                <a:gd name="T4" fmla="*/ 0 w 173"/>
                <a:gd name="T5" fmla="*/ 0 h 312"/>
                <a:gd name="T6" fmla="*/ 0 w 173"/>
                <a:gd name="T7" fmla="*/ 0 h 312"/>
                <a:gd name="T8" fmla="*/ 0 w 173"/>
                <a:gd name="T9" fmla="*/ 0 h 312"/>
                <a:gd name="T10" fmla="*/ 0 w 173"/>
                <a:gd name="T11" fmla="*/ 0 h 312"/>
                <a:gd name="T12" fmla="*/ 0 w 173"/>
                <a:gd name="T13" fmla="*/ 0 h 312"/>
                <a:gd name="T14" fmla="*/ 0 w 173"/>
                <a:gd name="T15" fmla="*/ 0 h 312"/>
                <a:gd name="T16" fmla="*/ 0 w 173"/>
                <a:gd name="T17" fmla="*/ 0 h 312"/>
                <a:gd name="T18" fmla="*/ 0 w 173"/>
                <a:gd name="T19" fmla="*/ 0 h 312"/>
                <a:gd name="T20" fmla="*/ 0 w 173"/>
                <a:gd name="T21" fmla="*/ 0 h 312"/>
                <a:gd name="T22" fmla="*/ 0 w 173"/>
                <a:gd name="T23" fmla="*/ 0 h 312"/>
                <a:gd name="T24" fmla="*/ 0 w 173"/>
                <a:gd name="T25" fmla="*/ 0 h 312"/>
                <a:gd name="T26" fmla="*/ 0 w 173"/>
                <a:gd name="T27" fmla="*/ 0 h 312"/>
                <a:gd name="T28" fmla="*/ 0 w 173"/>
                <a:gd name="T29" fmla="*/ 0 h 312"/>
                <a:gd name="T30" fmla="*/ 0 w 173"/>
                <a:gd name="T31" fmla="*/ 0 h 312"/>
                <a:gd name="T32" fmla="*/ 0 w 173"/>
                <a:gd name="T33" fmla="*/ 0 h 312"/>
                <a:gd name="T34" fmla="*/ 0 w 173"/>
                <a:gd name="T35" fmla="*/ 0 h 312"/>
                <a:gd name="T36" fmla="*/ 0 w 173"/>
                <a:gd name="T37" fmla="*/ 0 h 312"/>
                <a:gd name="T38" fmla="*/ 0 w 173"/>
                <a:gd name="T39" fmla="*/ 0 h 312"/>
                <a:gd name="T40" fmla="*/ 0 w 173"/>
                <a:gd name="T41" fmla="*/ 0 h 312"/>
                <a:gd name="T42" fmla="*/ 0 w 173"/>
                <a:gd name="T43" fmla="*/ 0 h 312"/>
                <a:gd name="T44" fmla="*/ 0 w 173"/>
                <a:gd name="T45" fmla="*/ 0 h 312"/>
                <a:gd name="T46" fmla="*/ 0 w 173"/>
                <a:gd name="T47" fmla="*/ 0 h 312"/>
                <a:gd name="T48" fmla="*/ 0 w 173"/>
                <a:gd name="T49" fmla="*/ 0 h 312"/>
                <a:gd name="T50" fmla="*/ 0 w 173"/>
                <a:gd name="T51" fmla="*/ 0 h 312"/>
                <a:gd name="T52" fmla="*/ 0 w 173"/>
                <a:gd name="T53" fmla="*/ 0 h 312"/>
                <a:gd name="T54" fmla="*/ 0 w 173"/>
                <a:gd name="T55" fmla="*/ 0 h 312"/>
                <a:gd name="T56" fmla="*/ 0 w 173"/>
                <a:gd name="T57" fmla="*/ 0 h 312"/>
                <a:gd name="T58" fmla="*/ 0 w 173"/>
                <a:gd name="T59" fmla="*/ 0 h 312"/>
                <a:gd name="T60" fmla="*/ 0 w 173"/>
                <a:gd name="T61" fmla="*/ 0 h 312"/>
                <a:gd name="T62" fmla="*/ 0 w 173"/>
                <a:gd name="T63" fmla="*/ 0 h 312"/>
                <a:gd name="T64" fmla="*/ 0 w 173"/>
                <a:gd name="T65" fmla="*/ 0 h 312"/>
                <a:gd name="T66" fmla="*/ 0 w 173"/>
                <a:gd name="T67" fmla="*/ 0 h 312"/>
                <a:gd name="T68" fmla="*/ 0 w 173"/>
                <a:gd name="T69" fmla="*/ 0 h 312"/>
                <a:gd name="T70" fmla="*/ 0 w 173"/>
                <a:gd name="T71" fmla="*/ 0 h 312"/>
                <a:gd name="T72" fmla="*/ 0 w 173"/>
                <a:gd name="T73" fmla="*/ 0 h 312"/>
                <a:gd name="T74" fmla="*/ 0 w 173"/>
                <a:gd name="T75" fmla="*/ 0 h 312"/>
                <a:gd name="T76" fmla="*/ 0 w 173"/>
                <a:gd name="T77" fmla="*/ 0 h 312"/>
                <a:gd name="T78" fmla="*/ 0 w 173"/>
                <a:gd name="T79" fmla="*/ 0 h 312"/>
                <a:gd name="T80" fmla="*/ 0 w 173"/>
                <a:gd name="T81" fmla="*/ 0 h 312"/>
                <a:gd name="T82" fmla="*/ 0 w 173"/>
                <a:gd name="T83" fmla="*/ 0 h 312"/>
                <a:gd name="T84" fmla="*/ 0 w 173"/>
                <a:gd name="T85" fmla="*/ 0 h 312"/>
                <a:gd name="T86" fmla="*/ 0 w 173"/>
                <a:gd name="T87" fmla="*/ 0 h 312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73"/>
                <a:gd name="T133" fmla="*/ 0 h 312"/>
                <a:gd name="T134" fmla="*/ 173 w 173"/>
                <a:gd name="T135" fmla="*/ 312 h 312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73" h="312">
                  <a:moveTo>
                    <a:pt x="42" y="4"/>
                  </a:moveTo>
                  <a:lnTo>
                    <a:pt x="53" y="0"/>
                  </a:lnTo>
                  <a:lnTo>
                    <a:pt x="66" y="0"/>
                  </a:lnTo>
                  <a:lnTo>
                    <a:pt x="80" y="0"/>
                  </a:lnTo>
                  <a:lnTo>
                    <a:pt x="93" y="5"/>
                  </a:lnTo>
                  <a:lnTo>
                    <a:pt x="104" y="9"/>
                  </a:lnTo>
                  <a:lnTo>
                    <a:pt x="116" y="17"/>
                  </a:lnTo>
                  <a:lnTo>
                    <a:pt x="127" y="24"/>
                  </a:lnTo>
                  <a:lnTo>
                    <a:pt x="138" y="34"/>
                  </a:lnTo>
                  <a:lnTo>
                    <a:pt x="148" y="43"/>
                  </a:lnTo>
                  <a:lnTo>
                    <a:pt x="156" y="57"/>
                  </a:lnTo>
                  <a:lnTo>
                    <a:pt x="163" y="68"/>
                  </a:lnTo>
                  <a:lnTo>
                    <a:pt x="167" y="81"/>
                  </a:lnTo>
                  <a:lnTo>
                    <a:pt x="171" y="95"/>
                  </a:lnTo>
                  <a:lnTo>
                    <a:pt x="173" y="110"/>
                  </a:lnTo>
                  <a:lnTo>
                    <a:pt x="173" y="123"/>
                  </a:lnTo>
                  <a:lnTo>
                    <a:pt x="171" y="140"/>
                  </a:lnTo>
                  <a:lnTo>
                    <a:pt x="169" y="148"/>
                  </a:lnTo>
                  <a:lnTo>
                    <a:pt x="167" y="156"/>
                  </a:lnTo>
                  <a:lnTo>
                    <a:pt x="165" y="163"/>
                  </a:lnTo>
                  <a:lnTo>
                    <a:pt x="163" y="171"/>
                  </a:lnTo>
                  <a:lnTo>
                    <a:pt x="156" y="184"/>
                  </a:lnTo>
                  <a:lnTo>
                    <a:pt x="146" y="199"/>
                  </a:lnTo>
                  <a:lnTo>
                    <a:pt x="133" y="211"/>
                  </a:lnTo>
                  <a:lnTo>
                    <a:pt x="119" y="220"/>
                  </a:lnTo>
                  <a:lnTo>
                    <a:pt x="104" y="226"/>
                  </a:lnTo>
                  <a:lnTo>
                    <a:pt x="91" y="232"/>
                  </a:lnTo>
                  <a:lnTo>
                    <a:pt x="87" y="241"/>
                  </a:lnTo>
                  <a:lnTo>
                    <a:pt x="87" y="251"/>
                  </a:lnTo>
                  <a:lnTo>
                    <a:pt x="87" y="260"/>
                  </a:lnTo>
                  <a:lnTo>
                    <a:pt x="87" y="270"/>
                  </a:lnTo>
                  <a:lnTo>
                    <a:pt x="89" y="279"/>
                  </a:lnTo>
                  <a:lnTo>
                    <a:pt x="91" y="291"/>
                  </a:lnTo>
                  <a:lnTo>
                    <a:pt x="91" y="300"/>
                  </a:lnTo>
                  <a:lnTo>
                    <a:pt x="91" y="312"/>
                  </a:lnTo>
                  <a:lnTo>
                    <a:pt x="81" y="308"/>
                  </a:lnTo>
                  <a:lnTo>
                    <a:pt x="74" y="304"/>
                  </a:lnTo>
                  <a:lnTo>
                    <a:pt x="66" y="298"/>
                  </a:lnTo>
                  <a:lnTo>
                    <a:pt x="62" y="294"/>
                  </a:lnTo>
                  <a:lnTo>
                    <a:pt x="57" y="287"/>
                  </a:lnTo>
                  <a:lnTo>
                    <a:pt x="53" y="279"/>
                  </a:lnTo>
                  <a:lnTo>
                    <a:pt x="49" y="272"/>
                  </a:lnTo>
                  <a:lnTo>
                    <a:pt x="47" y="264"/>
                  </a:lnTo>
                  <a:lnTo>
                    <a:pt x="45" y="254"/>
                  </a:lnTo>
                  <a:lnTo>
                    <a:pt x="43" y="245"/>
                  </a:lnTo>
                  <a:lnTo>
                    <a:pt x="42" y="235"/>
                  </a:lnTo>
                  <a:lnTo>
                    <a:pt x="42" y="228"/>
                  </a:lnTo>
                  <a:lnTo>
                    <a:pt x="40" y="218"/>
                  </a:lnTo>
                  <a:lnTo>
                    <a:pt x="40" y="211"/>
                  </a:lnTo>
                  <a:lnTo>
                    <a:pt x="38" y="203"/>
                  </a:lnTo>
                  <a:lnTo>
                    <a:pt x="38" y="199"/>
                  </a:lnTo>
                  <a:lnTo>
                    <a:pt x="43" y="196"/>
                  </a:lnTo>
                  <a:lnTo>
                    <a:pt x="55" y="194"/>
                  </a:lnTo>
                  <a:lnTo>
                    <a:pt x="64" y="194"/>
                  </a:lnTo>
                  <a:lnTo>
                    <a:pt x="70" y="196"/>
                  </a:lnTo>
                  <a:lnTo>
                    <a:pt x="74" y="190"/>
                  </a:lnTo>
                  <a:lnTo>
                    <a:pt x="74" y="182"/>
                  </a:lnTo>
                  <a:lnTo>
                    <a:pt x="76" y="175"/>
                  </a:lnTo>
                  <a:lnTo>
                    <a:pt x="80" y="167"/>
                  </a:lnTo>
                  <a:lnTo>
                    <a:pt x="80" y="159"/>
                  </a:lnTo>
                  <a:lnTo>
                    <a:pt x="83" y="156"/>
                  </a:lnTo>
                  <a:lnTo>
                    <a:pt x="89" y="152"/>
                  </a:lnTo>
                  <a:lnTo>
                    <a:pt x="100" y="156"/>
                  </a:lnTo>
                  <a:lnTo>
                    <a:pt x="100" y="161"/>
                  </a:lnTo>
                  <a:lnTo>
                    <a:pt x="100" y="173"/>
                  </a:lnTo>
                  <a:lnTo>
                    <a:pt x="100" y="184"/>
                  </a:lnTo>
                  <a:lnTo>
                    <a:pt x="100" y="194"/>
                  </a:lnTo>
                  <a:lnTo>
                    <a:pt x="114" y="186"/>
                  </a:lnTo>
                  <a:lnTo>
                    <a:pt x="127" y="178"/>
                  </a:lnTo>
                  <a:lnTo>
                    <a:pt x="137" y="167"/>
                  </a:lnTo>
                  <a:lnTo>
                    <a:pt x="144" y="156"/>
                  </a:lnTo>
                  <a:lnTo>
                    <a:pt x="148" y="140"/>
                  </a:lnTo>
                  <a:lnTo>
                    <a:pt x="152" y="125"/>
                  </a:lnTo>
                  <a:lnTo>
                    <a:pt x="152" y="110"/>
                  </a:lnTo>
                  <a:lnTo>
                    <a:pt x="152" y="95"/>
                  </a:lnTo>
                  <a:lnTo>
                    <a:pt x="146" y="80"/>
                  </a:lnTo>
                  <a:lnTo>
                    <a:pt x="142" y="66"/>
                  </a:lnTo>
                  <a:lnTo>
                    <a:pt x="133" y="53"/>
                  </a:lnTo>
                  <a:lnTo>
                    <a:pt x="125" y="43"/>
                  </a:lnTo>
                  <a:lnTo>
                    <a:pt x="112" y="34"/>
                  </a:lnTo>
                  <a:lnTo>
                    <a:pt x="100" y="30"/>
                  </a:lnTo>
                  <a:lnTo>
                    <a:pt x="85" y="26"/>
                  </a:lnTo>
                  <a:lnTo>
                    <a:pt x="70" y="30"/>
                  </a:lnTo>
                  <a:lnTo>
                    <a:pt x="61" y="30"/>
                  </a:lnTo>
                  <a:lnTo>
                    <a:pt x="55" y="32"/>
                  </a:lnTo>
                  <a:lnTo>
                    <a:pt x="49" y="34"/>
                  </a:lnTo>
                  <a:lnTo>
                    <a:pt x="45" y="40"/>
                  </a:lnTo>
                  <a:lnTo>
                    <a:pt x="42" y="43"/>
                  </a:lnTo>
                  <a:lnTo>
                    <a:pt x="38" y="51"/>
                  </a:lnTo>
                  <a:lnTo>
                    <a:pt x="36" y="59"/>
                  </a:lnTo>
                  <a:lnTo>
                    <a:pt x="36" y="66"/>
                  </a:lnTo>
                  <a:lnTo>
                    <a:pt x="36" y="80"/>
                  </a:lnTo>
                  <a:lnTo>
                    <a:pt x="42" y="95"/>
                  </a:lnTo>
                  <a:lnTo>
                    <a:pt x="45" y="108"/>
                  </a:lnTo>
                  <a:lnTo>
                    <a:pt x="55" y="120"/>
                  </a:lnTo>
                  <a:lnTo>
                    <a:pt x="64" y="120"/>
                  </a:lnTo>
                  <a:lnTo>
                    <a:pt x="76" y="120"/>
                  </a:lnTo>
                  <a:lnTo>
                    <a:pt x="80" y="110"/>
                  </a:lnTo>
                  <a:lnTo>
                    <a:pt x="81" y="95"/>
                  </a:lnTo>
                  <a:lnTo>
                    <a:pt x="83" y="81"/>
                  </a:lnTo>
                  <a:lnTo>
                    <a:pt x="85" y="76"/>
                  </a:lnTo>
                  <a:lnTo>
                    <a:pt x="93" y="74"/>
                  </a:lnTo>
                  <a:lnTo>
                    <a:pt x="97" y="78"/>
                  </a:lnTo>
                  <a:lnTo>
                    <a:pt x="100" y="81"/>
                  </a:lnTo>
                  <a:lnTo>
                    <a:pt x="102" y="89"/>
                  </a:lnTo>
                  <a:lnTo>
                    <a:pt x="100" y="95"/>
                  </a:lnTo>
                  <a:lnTo>
                    <a:pt x="99" y="102"/>
                  </a:lnTo>
                  <a:lnTo>
                    <a:pt x="95" y="110"/>
                  </a:lnTo>
                  <a:lnTo>
                    <a:pt x="91" y="120"/>
                  </a:lnTo>
                  <a:lnTo>
                    <a:pt x="83" y="125"/>
                  </a:lnTo>
                  <a:lnTo>
                    <a:pt x="78" y="133"/>
                  </a:lnTo>
                  <a:lnTo>
                    <a:pt x="70" y="139"/>
                  </a:lnTo>
                  <a:lnTo>
                    <a:pt x="64" y="144"/>
                  </a:lnTo>
                  <a:lnTo>
                    <a:pt x="55" y="148"/>
                  </a:lnTo>
                  <a:lnTo>
                    <a:pt x="47" y="148"/>
                  </a:lnTo>
                  <a:lnTo>
                    <a:pt x="40" y="146"/>
                  </a:lnTo>
                  <a:lnTo>
                    <a:pt x="32" y="142"/>
                  </a:lnTo>
                  <a:lnTo>
                    <a:pt x="24" y="139"/>
                  </a:lnTo>
                  <a:lnTo>
                    <a:pt x="17" y="133"/>
                  </a:lnTo>
                  <a:lnTo>
                    <a:pt x="13" y="123"/>
                  </a:lnTo>
                  <a:lnTo>
                    <a:pt x="9" y="116"/>
                  </a:lnTo>
                  <a:lnTo>
                    <a:pt x="4" y="104"/>
                  </a:lnTo>
                  <a:lnTo>
                    <a:pt x="2" y="95"/>
                  </a:lnTo>
                  <a:lnTo>
                    <a:pt x="0" y="81"/>
                  </a:lnTo>
                  <a:lnTo>
                    <a:pt x="0" y="72"/>
                  </a:lnTo>
                  <a:lnTo>
                    <a:pt x="0" y="59"/>
                  </a:lnTo>
                  <a:lnTo>
                    <a:pt x="4" y="47"/>
                  </a:lnTo>
                  <a:lnTo>
                    <a:pt x="5" y="36"/>
                  </a:lnTo>
                  <a:lnTo>
                    <a:pt x="9" y="26"/>
                  </a:lnTo>
                  <a:lnTo>
                    <a:pt x="13" y="17"/>
                  </a:lnTo>
                  <a:lnTo>
                    <a:pt x="23" y="11"/>
                  </a:lnTo>
                  <a:lnTo>
                    <a:pt x="30" y="7"/>
                  </a:lnTo>
                  <a:lnTo>
                    <a:pt x="42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96" name="Freeform 17">
              <a:extLst>
                <a:ext uri="{FF2B5EF4-FFF2-40B4-BE49-F238E27FC236}">
                  <a16:creationId xmlns:a16="http://schemas.microsoft.com/office/drawing/2014/main" id="{DF831F79-01E7-7AF3-5414-6712A7162D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56" y="1118"/>
              <a:ext cx="32" cy="53"/>
            </a:xfrm>
            <a:custGeom>
              <a:avLst/>
              <a:gdLst>
                <a:gd name="T0" fmla="*/ 0 w 104"/>
                <a:gd name="T1" fmla="*/ 0 h 184"/>
                <a:gd name="T2" fmla="*/ 0 w 104"/>
                <a:gd name="T3" fmla="*/ 0 h 184"/>
                <a:gd name="T4" fmla="*/ 0 w 104"/>
                <a:gd name="T5" fmla="*/ 0 h 184"/>
                <a:gd name="T6" fmla="*/ 0 w 104"/>
                <a:gd name="T7" fmla="*/ 0 h 184"/>
                <a:gd name="T8" fmla="*/ 0 w 104"/>
                <a:gd name="T9" fmla="*/ 0 h 184"/>
                <a:gd name="T10" fmla="*/ 0 w 104"/>
                <a:gd name="T11" fmla="*/ 0 h 184"/>
                <a:gd name="T12" fmla="*/ 0 w 104"/>
                <a:gd name="T13" fmla="*/ 0 h 184"/>
                <a:gd name="T14" fmla="*/ 0 w 104"/>
                <a:gd name="T15" fmla="*/ 0 h 184"/>
                <a:gd name="T16" fmla="*/ 0 w 104"/>
                <a:gd name="T17" fmla="*/ 0 h 184"/>
                <a:gd name="T18" fmla="*/ 0 w 104"/>
                <a:gd name="T19" fmla="*/ 0 h 184"/>
                <a:gd name="T20" fmla="*/ 0 w 104"/>
                <a:gd name="T21" fmla="*/ 0 h 184"/>
                <a:gd name="T22" fmla="*/ 0 w 104"/>
                <a:gd name="T23" fmla="*/ 0 h 184"/>
                <a:gd name="T24" fmla="*/ 0 w 104"/>
                <a:gd name="T25" fmla="*/ 0 h 184"/>
                <a:gd name="T26" fmla="*/ 0 w 104"/>
                <a:gd name="T27" fmla="*/ 0 h 184"/>
                <a:gd name="T28" fmla="*/ 0 w 104"/>
                <a:gd name="T29" fmla="*/ 0 h 184"/>
                <a:gd name="T30" fmla="*/ 0 w 104"/>
                <a:gd name="T31" fmla="*/ 0 h 184"/>
                <a:gd name="T32" fmla="*/ 0 w 104"/>
                <a:gd name="T33" fmla="*/ 0 h 184"/>
                <a:gd name="T34" fmla="*/ 0 w 104"/>
                <a:gd name="T35" fmla="*/ 0 h 184"/>
                <a:gd name="T36" fmla="*/ 0 w 104"/>
                <a:gd name="T37" fmla="*/ 0 h 184"/>
                <a:gd name="T38" fmla="*/ 0 w 104"/>
                <a:gd name="T39" fmla="*/ 0 h 184"/>
                <a:gd name="T40" fmla="*/ 0 w 104"/>
                <a:gd name="T41" fmla="*/ 0 h 184"/>
                <a:gd name="T42" fmla="*/ 0 w 104"/>
                <a:gd name="T43" fmla="*/ 0 h 184"/>
                <a:gd name="T44" fmla="*/ 0 w 104"/>
                <a:gd name="T45" fmla="*/ 0 h 184"/>
                <a:gd name="T46" fmla="*/ 0 w 104"/>
                <a:gd name="T47" fmla="*/ 0 h 184"/>
                <a:gd name="T48" fmla="*/ 0 w 104"/>
                <a:gd name="T49" fmla="*/ 0 h 184"/>
                <a:gd name="T50" fmla="*/ 0 w 104"/>
                <a:gd name="T51" fmla="*/ 0 h 184"/>
                <a:gd name="T52" fmla="*/ 0 w 104"/>
                <a:gd name="T53" fmla="*/ 0 h 184"/>
                <a:gd name="T54" fmla="*/ 0 w 104"/>
                <a:gd name="T55" fmla="*/ 0 h 184"/>
                <a:gd name="T56" fmla="*/ 0 w 104"/>
                <a:gd name="T57" fmla="*/ 0 h 184"/>
                <a:gd name="T58" fmla="*/ 0 w 104"/>
                <a:gd name="T59" fmla="*/ 0 h 184"/>
                <a:gd name="T60" fmla="*/ 0 w 104"/>
                <a:gd name="T61" fmla="*/ 0 h 184"/>
                <a:gd name="T62" fmla="*/ 0 w 104"/>
                <a:gd name="T63" fmla="*/ 0 h 184"/>
                <a:gd name="T64" fmla="*/ 0 w 104"/>
                <a:gd name="T65" fmla="*/ 0 h 184"/>
                <a:gd name="T66" fmla="*/ 0 w 104"/>
                <a:gd name="T67" fmla="*/ 0 h 184"/>
                <a:gd name="T68" fmla="*/ 0 w 104"/>
                <a:gd name="T69" fmla="*/ 0 h 184"/>
                <a:gd name="T70" fmla="*/ 0 w 104"/>
                <a:gd name="T71" fmla="*/ 0 h 184"/>
                <a:gd name="T72" fmla="*/ 0 w 104"/>
                <a:gd name="T73" fmla="*/ 0 h 184"/>
                <a:gd name="T74" fmla="*/ 0 w 104"/>
                <a:gd name="T75" fmla="*/ 0 h 184"/>
                <a:gd name="T76" fmla="*/ 0 w 104"/>
                <a:gd name="T77" fmla="*/ 0 h 184"/>
                <a:gd name="T78" fmla="*/ 0 w 104"/>
                <a:gd name="T79" fmla="*/ 0 h 184"/>
                <a:gd name="T80" fmla="*/ 0 w 104"/>
                <a:gd name="T81" fmla="*/ 0 h 184"/>
                <a:gd name="T82" fmla="*/ 0 w 104"/>
                <a:gd name="T83" fmla="*/ 0 h 184"/>
                <a:gd name="T84" fmla="*/ 0 w 104"/>
                <a:gd name="T85" fmla="*/ 0 h 184"/>
                <a:gd name="T86" fmla="*/ 0 w 104"/>
                <a:gd name="T87" fmla="*/ 0 h 184"/>
                <a:gd name="T88" fmla="*/ 0 w 104"/>
                <a:gd name="T89" fmla="*/ 0 h 184"/>
                <a:gd name="T90" fmla="*/ 0 w 104"/>
                <a:gd name="T91" fmla="*/ 0 h 184"/>
                <a:gd name="T92" fmla="*/ 0 w 104"/>
                <a:gd name="T93" fmla="*/ 0 h 184"/>
                <a:gd name="T94" fmla="*/ 0 w 104"/>
                <a:gd name="T95" fmla="*/ 0 h 18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04"/>
                <a:gd name="T145" fmla="*/ 0 h 184"/>
                <a:gd name="T146" fmla="*/ 104 w 104"/>
                <a:gd name="T147" fmla="*/ 184 h 184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04" h="184">
                  <a:moveTo>
                    <a:pt x="66" y="0"/>
                  </a:moveTo>
                  <a:lnTo>
                    <a:pt x="68" y="0"/>
                  </a:lnTo>
                  <a:lnTo>
                    <a:pt x="76" y="0"/>
                  </a:lnTo>
                  <a:lnTo>
                    <a:pt x="80" y="0"/>
                  </a:lnTo>
                  <a:lnTo>
                    <a:pt x="87" y="0"/>
                  </a:lnTo>
                  <a:lnTo>
                    <a:pt x="80" y="11"/>
                  </a:lnTo>
                  <a:lnTo>
                    <a:pt x="70" y="25"/>
                  </a:lnTo>
                  <a:lnTo>
                    <a:pt x="61" y="40"/>
                  </a:lnTo>
                  <a:lnTo>
                    <a:pt x="51" y="53"/>
                  </a:lnTo>
                  <a:lnTo>
                    <a:pt x="44" y="65"/>
                  </a:lnTo>
                  <a:lnTo>
                    <a:pt x="40" y="80"/>
                  </a:lnTo>
                  <a:lnTo>
                    <a:pt x="38" y="87"/>
                  </a:lnTo>
                  <a:lnTo>
                    <a:pt x="38" y="95"/>
                  </a:lnTo>
                  <a:lnTo>
                    <a:pt x="40" y="104"/>
                  </a:lnTo>
                  <a:lnTo>
                    <a:pt x="45" y="114"/>
                  </a:lnTo>
                  <a:lnTo>
                    <a:pt x="47" y="127"/>
                  </a:lnTo>
                  <a:lnTo>
                    <a:pt x="53" y="137"/>
                  </a:lnTo>
                  <a:lnTo>
                    <a:pt x="61" y="143"/>
                  </a:lnTo>
                  <a:lnTo>
                    <a:pt x="72" y="150"/>
                  </a:lnTo>
                  <a:lnTo>
                    <a:pt x="82" y="156"/>
                  </a:lnTo>
                  <a:lnTo>
                    <a:pt x="91" y="162"/>
                  </a:lnTo>
                  <a:lnTo>
                    <a:pt x="99" y="171"/>
                  </a:lnTo>
                  <a:lnTo>
                    <a:pt x="104" y="182"/>
                  </a:lnTo>
                  <a:lnTo>
                    <a:pt x="91" y="184"/>
                  </a:lnTo>
                  <a:lnTo>
                    <a:pt x="78" y="184"/>
                  </a:lnTo>
                  <a:lnTo>
                    <a:pt x="64" y="179"/>
                  </a:lnTo>
                  <a:lnTo>
                    <a:pt x="51" y="171"/>
                  </a:lnTo>
                  <a:lnTo>
                    <a:pt x="40" y="163"/>
                  </a:lnTo>
                  <a:lnTo>
                    <a:pt x="28" y="156"/>
                  </a:lnTo>
                  <a:lnTo>
                    <a:pt x="19" y="144"/>
                  </a:lnTo>
                  <a:lnTo>
                    <a:pt x="11" y="135"/>
                  </a:lnTo>
                  <a:lnTo>
                    <a:pt x="6" y="123"/>
                  </a:lnTo>
                  <a:lnTo>
                    <a:pt x="2" y="112"/>
                  </a:lnTo>
                  <a:lnTo>
                    <a:pt x="0" y="104"/>
                  </a:lnTo>
                  <a:lnTo>
                    <a:pt x="0" y="95"/>
                  </a:lnTo>
                  <a:lnTo>
                    <a:pt x="0" y="87"/>
                  </a:lnTo>
                  <a:lnTo>
                    <a:pt x="4" y="82"/>
                  </a:lnTo>
                  <a:lnTo>
                    <a:pt x="6" y="72"/>
                  </a:lnTo>
                  <a:lnTo>
                    <a:pt x="9" y="65"/>
                  </a:lnTo>
                  <a:lnTo>
                    <a:pt x="13" y="57"/>
                  </a:lnTo>
                  <a:lnTo>
                    <a:pt x="19" y="49"/>
                  </a:lnTo>
                  <a:lnTo>
                    <a:pt x="23" y="40"/>
                  </a:lnTo>
                  <a:lnTo>
                    <a:pt x="28" y="32"/>
                  </a:lnTo>
                  <a:lnTo>
                    <a:pt x="32" y="25"/>
                  </a:lnTo>
                  <a:lnTo>
                    <a:pt x="40" y="21"/>
                  </a:lnTo>
                  <a:lnTo>
                    <a:pt x="51" y="8"/>
                  </a:lnTo>
                  <a:lnTo>
                    <a:pt x="6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97" name="Freeform 18">
              <a:extLst>
                <a:ext uri="{FF2B5EF4-FFF2-40B4-BE49-F238E27FC236}">
                  <a16:creationId xmlns:a16="http://schemas.microsoft.com/office/drawing/2014/main" id="{16F90DCB-9372-21DA-317F-75709586D5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85" y="1123"/>
              <a:ext cx="14" cy="41"/>
            </a:xfrm>
            <a:custGeom>
              <a:avLst/>
              <a:gdLst>
                <a:gd name="T0" fmla="*/ 0 w 44"/>
                <a:gd name="T1" fmla="*/ 0 h 147"/>
                <a:gd name="T2" fmla="*/ 0 w 44"/>
                <a:gd name="T3" fmla="*/ 0 h 147"/>
                <a:gd name="T4" fmla="*/ 0 w 44"/>
                <a:gd name="T5" fmla="*/ 0 h 147"/>
                <a:gd name="T6" fmla="*/ 0 w 44"/>
                <a:gd name="T7" fmla="*/ 0 h 147"/>
                <a:gd name="T8" fmla="*/ 0 w 44"/>
                <a:gd name="T9" fmla="*/ 0 h 147"/>
                <a:gd name="T10" fmla="*/ 0 w 44"/>
                <a:gd name="T11" fmla="*/ 0 h 147"/>
                <a:gd name="T12" fmla="*/ 0 w 44"/>
                <a:gd name="T13" fmla="*/ 0 h 147"/>
                <a:gd name="T14" fmla="*/ 0 w 44"/>
                <a:gd name="T15" fmla="*/ 0 h 147"/>
                <a:gd name="T16" fmla="*/ 0 w 44"/>
                <a:gd name="T17" fmla="*/ 0 h 147"/>
                <a:gd name="T18" fmla="*/ 0 w 44"/>
                <a:gd name="T19" fmla="*/ 0 h 147"/>
                <a:gd name="T20" fmla="*/ 0 w 44"/>
                <a:gd name="T21" fmla="*/ 0 h 147"/>
                <a:gd name="T22" fmla="*/ 0 w 44"/>
                <a:gd name="T23" fmla="*/ 0 h 147"/>
                <a:gd name="T24" fmla="*/ 0 w 44"/>
                <a:gd name="T25" fmla="*/ 0 h 147"/>
                <a:gd name="T26" fmla="*/ 0 w 44"/>
                <a:gd name="T27" fmla="*/ 0 h 147"/>
                <a:gd name="T28" fmla="*/ 0 w 44"/>
                <a:gd name="T29" fmla="*/ 0 h 147"/>
                <a:gd name="T30" fmla="*/ 0 w 44"/>
                <a:gd name="T31" fmla="*/ 0 h 147"/>
                <a:gd name="T32" fmla="*/ 0 w 44"/>
                <a:gd name="T33" fmla="*/ 0 h 147"/>
                <a:gd name="T34" fmla="*/ 0 w 44"/>
                <a:gd name="T35" fmla="*/ 0 h 147"/>
                <a:gd name="T36" fmla="*/ 0 w 44"/>
                <a:gd name="T37" fmla="*/ 0 h 147"/>
                <a:gd name="T38" fmla="*/ 0 w 44"/>
                <a:gd name="T39" fmla="*/ 0 h 147"/>
                <a:gd name="T40" fmla="*/ 0 w 44"/>
                <a:gd name="T41" fmla="*/ 0 h 147"/>
                <a:gd name="T42" fmla="*/ 0 w 44"/>
                <a:gd name="T43" fmla="*/ 0 h 147"/>
                <a:gd name="T44" fmla="*/ 0 w 44"/>
                <a:gd name="T45" fmla="*/ 0 h 147"/>
                <a:gd name="T46" fmla="*/ 0 w 44"/>
                <a:gd name="T47" fmla="*/ 0 h 147"/>
                <a:gd name="T48" fmla="*/ 0 w 44"/>
                <a:gd name="T49" fmla="*/ 0 h 147"/>
                <a:gd name="T50" fmla="*/ 0 w 44"/>
                <a:gd name="T51" fmla="*/ 0 h 147"/>
                <a:gd name="T52" fmla="*/ 0 w 44"/>
                <a:gd name="T53" fmla="*/ 0 h 147"/>
                <a:gd name="T54" fmla="*/ 0 w 44"/>
                <a:gd name="T55" fmla="*/ 0 h 147"/>
                <a:gd name="T56" fmla="*/ 0 w 44"/>
                <a:gd name="T57" fmla="*/ 0 h 147"/>
                <a:gd name="T58" fmla="*/ 0 w 44"/>
                <a:gd name="T59" fmla="*/ 0 h 147"/>
                <a:gd name="T60" fmla="*/ 0 w 44"/>
                <a:gd name="T61" fmla="*/ 0 h 147"/>
                <a:gd name="T62" fmla="*/ 0 w 44"/>
                <a:gd name="T63" fmla="*/ 0 h 147"/>
                <a:gd name="T64" fmla="*/ 0 w 44"/>
                <a:gd name="T65" fmla="*/ 0 h 147"/>
                <a:gd name="T66" fmla="*/ 0 w 44"/>
                <a:gd name="T67" fmla="*/ 0 h 147"/>
                <a:gd name="T68" fmla="*/ 0 w 44"/>
                <a:gd name="T69" fmla="*/ 0 h 147"/>
                <a:gd name="T70" fmla="*/ 0 w 44"/>
                <a:gd name="T71" fmla="*/ 0 h 147"/>
                <a:gd name="T72" fmla="*/ 0 w 44"/>
                <a:gd name="T73" fmla="*/ 0 h 147"/>
                <a:gd name="T74" fmla="*/ 0 w 44"/>
                <a:gd name="T75" fmla="*/ 0 h 147"/>
                <a:gd name="T76" fmla="*/ 0 w 44"/>
                <a:gd name="T77" fmla="*/ 0 h 147"/>
                <a:gd name="T78" fmla="*/ 0 w 44"/>
                <a:gd name="T79" fmla="*/ 0 h 147"/>
                <a:gd name="T80" fmla="*/ 0 w 44"/>
                <a:gd name="T81" fmla="*/ 0 h 147"/>
                <a:gd name="T82" fmla="*/ 0 w 44"/>
                <a:gd name="T83" fmla="*/ 0 h 147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44"/>
                <a:gd name="T127" fmla="*/ 0 h 147"/>
                <a:gd name="T128" fmla="*/ 44 w 44"/>
                <a:gd name="T129" fmla="*/ 147 h 147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44" h="147">
                  <a:moveTo>
                    <a:pt x="11" y="12"/>
                  </a:moveTo>
                  <a:lnTo>
                    <a:pt x="11" y="4"/>
                  </a:lnTo>
                  <a:lnTo>
                    <a:pt x="15" y="2"/>
                  </a:lnTo>
                  <a:lnTo>
                    <a:pt x="15" y="0"/>
                  </a:lnTo>
                  <a:lnTo>
                    <a:pt x="19" y="4"/>
                  </a:lnTo>
                  <a:lnTo>
                    <a:pt x="23" y="8"/>
                  </a:lnTo>
                  <a:lnTo>
                    <a:pt x="28" y="12"/>
                  </a:lnTo>
                  <a:lnTo>
                    <a:pt x="25" y="19"/>
                  </a:lnTo>
                  <a:lnTo>
                    <a:pt x="25" y="27"/>
                  </a:lnTo>
                  <a:lnTo>
                    <a:pt x="25" y="36"/>
                  </a:lnTo>
                  <a:lnTo>
                    <a:pt x="25" y="46"/>
                  </a:lnTo>
                  <a:lnTo>
                    <a:pt x="25" y="53"/>
                  </a:lnTo>
                  <a:lnTo>
                    <a:pt x="25" y="61"/>
                  </a:lnTo>
                  <a:lnTo>
                    <a:pt x="25" y="69"/>
                  </a:lnTo>
                  <a:lnTo>
                    <a:pt x="26" y="78"/>
                  </a:lnTo>
                  <a:lnTo>
                    <a:pt x="26" y="88"/>
                  </a:lnTo>
                  <a:lnTo>
                    <a:pt x="28" y="95"/>
                  </a:lnTo>
                  <a:lnTo>
                    <a:pt x="28" y="103"/>
                  </a:lnTo>
                  <a:lnTo>
                    <a:pt x="32" y="112"/>
                  </a:lnTo>
                  <a:lnTo>
                    <a:pt x="34" y="120"/>
                  </a:lnTo>
                  <a:lnTo>
                    <a:pt x="36" y="130"/>
                  </a:lnTo>
                  <a:lnTo>
                    <a:pt x="38" y="137"/>
                  </a:lnTo>
                  <a:lnTo>
                    <a:pt x="44" y="147"/>
                  </a:lnTo>
                  <a:lnTo>
                    <a:pt x="28" y="147"/>
                  </a:lnTo>
                  <a:lnTo>
                    <a:pt x="19" y="147"/>
                  </a:lnTo>
                  <a:lnTo>
                    <a:pt x="15" y="139"/>
                  </a:lnTo>
                  <a:lnTo>
                    <a:pt x="11" y="130"/>
                  </a:lnTo>
                  <a:lnTo>
                    <a:pt x="7" y="122"/>
                  </a:lnTo>
                  <a:lnTo>
                    <a:pt x="6" y="114"/>
                  </a:lnTo>
                  <a:lnTo>
                    <a:pt x="4" y="105"/>
                  </a:lnTo>
                  <a:lnTo>
                    <a:pt x="2" y="97"/>
                  </a:lnTo>
                  <a:lnTo>
                    <a:pt x="2" y="88"/>
                  </a:lnTo>
                  <a:lnTo>
                    <a:pt x="2" y="78"/>
                  </a:lnTo>
                  <a:lnTo>
                    <a:pt x="0" y="69"/>
                  </a:lnTo>
                  <a:lnTo>
                    <a:pt x="0" y="59"/>
                  </a:lnTo>
                  <a:lnTo>
                    <a:pt x="0" y="50"/>
                  </a:lnTo>
                  <a:lnTo>
                    <a:pt x="2" y="42"/>
                  </a:lnTo>
                  <a:lnTo>
                    <a:pt x="2" y="34"/>
                  </a:lnTo>
                  <a:lnTo>
                    <a:pt x="6" y="27"/>
                  </a:lnTo>
                  <a:lnTo>
                    <a:pt x="6" y="17"/>
                  </a:lnTo>
                  <a:lnTo>
                    <a:pt x="11" y="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98" name="Freeform 19">
              <a:extLst>
                <a:ext uri="{FF2B5EF4-FFF2-40B4-BE49-F238E27FC236}">
                  <a16:creationId xmlns:a16="http://schemas.microsoft.com/office/drawing/2014/main" id="{21379D71-2C23-5A55-3403-C0484395B7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4" y="1151"/>
              <a:ext cx="54" cy="61"/>
            </a:xfrm>
            <a:custGeom>
              <a:avLst/>
              <a:gdLst>
                <a:gd name="T0" fmla="*/ 0 w 179"/>
                <a:gd name="T1" fmla="*/ 0 h 215"/>
                <a:gd name="T2" fmla="*/ 0 w 179"/>
                <a:gd name="T3" fmla="*/ 0 h 215"/>
                <a:gd name="T4" fmla="*/ 0 w 179"/>
                <a:gd name="T5" fmla="*/ 0 h 215"/>
                <a:gd name="T6" fmla="*/ 0 w 179"/>
                <a:gd name="T7" fmla="*/ 0 h 215"/>
                <a:gd name="T8" fmla="*/ 0 w 179"/>
                <a:gd name="T9" fmla="*/ 0 h 215"/>
                <a:gd name="T10" fmla="*/ 0 w 179"/>
                <a:gd name="T11" fmla="*/ 0 h 215"/>
                <a:gd name="T12" fmla="*/ 0 w 179"/>
                <a:gd name="T13" fmla="*/ 0 h 215"/>
                <a:gd name="T14" fmla="*/ 0 w 179"/>
                <a:gd name="T15" fmla="*/ 0 h 215"/>
                <a:gd name="T16" fmla="*/ 0 w 179"/>
                <a:gd name="T17" fmla="*/ 0 h 215"/>
                <a:gd name="T18" fmla="*/ 0 w 179"/>
                <a:gd name="T19" fmla="*/ 0 h 215"/>
                <a:gd name="T20" fmla="*/ 0 w 179"/>
                <a:gd name="T21" fmla="*/ 0 h 215"/>
                <a:gd name="T22" fmla="*/ 0 w 179"/>
                <a:gd name="T23" fmla="*/ 0 h 215"/>
                <a:gd name="T24" fmla="*/ 0 w 179"/>
                <a:gd name="T25" fmla="*/ 0 h 215"/>
                <a:gd name="T26" fmla="*/ 0 w 179"/>
                <a:gd name="T27" fmla="*/ 0 h 215"/>
                <a:gd name="T28" fmla="*/ 0 w 179"/>
                <a:gd name="T29" fmla="*/ 0 h 215"/>
                <a:gd name="T30" fmla="*/ 0 w 179"/>
                <a:gd name="T31" fmla="*/ 0 h 215"/>
                <a:gd name="T32" fmla="*/ 0 w 179"/>
                <a:gd name="T33" fmla="*/ 0 h 215"/>
                <a:gd name="T34" fmla="*/ 0 w 179"/>
                <a:gd name="T35" fmla="*/ 0 h 215"/>
                <a:gd name="T36" fmla="*/ 0 w 179"/>
                <a:gd name="T37" fmla="*/ 0 h 215"/>
                <a:gd name="T38" fmla="*/ 0 w 179"/>
                <a:gd name="T39" fmla="*/ 0 h 215"/>
                <a:gd name="T40" fmla="*/ 0 w 179"/>
                <a:gd name="T41" fmla="*/ 0 h 215"/>
                <a:gd name="T42" fmla="*/ 0 w 179"/>
                <a:gd name="T43" fmla="*/ 0 h 215"/>
                <a:gd name="T44" fmla="*/ 0 w 179"/>
                <a:gd name="T45" fmla="*/ 0 h 215"/>
                <a:gd name="T46" fmla="*/ 0 w 179"/>
                <a:gd name="T47" fmla="*/ 0 h 215"/>
                <a:gd name="T48" fmla="*/ 0 w 179"/>
                <a:gd name="T49" fmla="*/ 0 h 215"/>
                <a:gd name="T50" fmla="*/ 0 w 179"/>
                <a:gd name="T51" fmla="*/ 0 h 215"/>
                <a:gd name="T52" fmla="*/ 0 w 179"/>
                <a:gd name="T53" fmla="*/ 0 h 215"/>
                <a:gd name="T54" fmla="*/ 0 w 179"/>
                <a:gd name="T55" fmla="*/ 0 h 215"/>
                <a:gd name="T56" fmla="*/ 0 w 179"/>
                <a:gd name="T57" fmla="*/ 0 h 215"/>
                <a:gd name="T58" fmla="*/ 0 w 179"/>
                <a:gd name="T59" fmla="*/ 0 h 215"/>
                <a:gd name="T60" fmla="*/ 0 w 179"/>
                <a:gd name="T61" fmla="*/ 0 h 215"/>
                <a:gd name="T62" fmla="*/ 0 w 179"/>
                <a:gd name="T63" fmla="*/ 0 h 215"/>
                <a:gd name="T64" fmla="*/ 0 w 179"/>
                <a:gd name="T65" fmla="*/ 0 h 215"/>
                <a:gd name="T66" fmla="*/ 0 w 179"/>
                <a:gd name="T67" fmla="*/ 0 h 215"/>
                <a:gd name="T68" fmla="*/ 0 w 179"/>
                <a:gd name="T69" fmla="*/ 0 h 215"/>
                <a:gd name="T70" fmla="*/ 0 w 179"/>
                <a:gd name="T71" fmla="*/ 0 h 215"/>
                <a:gd name="T72" fmla="*/ 0 w 179"/>
                <a:gd name="T73" fmla="*/ 0 h 215"/>
                <a:gd name="T74" fmla="*/ 0 w 179"/>
                <a:gd name="T75" fmla="*/ 0 h 215"/>
                <a:gd name="T76" fmla="*/ 0 w 179"/>
                <a:gd name="T77" fmla="*/ 0 h 215"/>
                <a:gd name="T78" fmla="*/ 0 w 179"/>
                <a:gd name="T79" fmla="*/ 0 h 215"/>
                <a:gd name="T80" fmla="*/ 0 w 179"/>
                <a:gd name="T81" fmla="*/ 0 h 215"/>
                <a:gd name="T82" fmla="*/ 0 w 179"/>
                <a:gd name="T83" fmla="*/ 0 h 215"/>
                <a:gd name="T84" fmla="*/ 0 w 179"/>
                <a:gd name="T85" fmla="*/ 0 h 215"/>
                <a:gd name="T86" fmla="*/ 0 w 179"/>
                <a:gd name="T87" fmla="*/ 0 h 215"/>
                <a:gd name="T88" fmla="*/ 0 w 179"/>
                <a:gd name="T89" fmla="*/ 0 h 215"/>
                <a:gd name="T90" fmla="*/ 0 w 179"/>
                <a:gd name="T91" fmla="*/ 0 h 215"/>
                <a:gd name="T92" fmla="*/ 0 w 179"/>
                <a:gd name="T93" fmla="*/ 0 h 215"/>
                <a:gd name="T94" fmla="*/ 0 w 179"/>
                <a:gd name="T95" fmla="*/ 0 h 215"/>
                <a:gd name="T96" fmla="*/ 0 w 179"/>
                <a:gd name="T97" fmla="*/ 0 h 21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79"/>
                <a:gd name="T148" fmla="*/ 0 h 215"/>
                <a:gd name="T149" fmla="*/ 179 w 179"/>
                <a:gd name="T150" fmla="*/ 215 h 21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79" h="215">
                  <a:moveTo>
                    <a:pt x="27" y="13"/>
                  </a:moveTo>
                  <a:lnTo>
                    <a:pt x="37" y="4"/>
                  </a:lnTo>
                  <a:lnTo>
                    <a:pt x="52" y="0"/>
                  </a:lnTo>
                  <a:lnTo>
                    <a:pt x="65" y="0"/>
                  </a:lnTo>
                  <a:lnTo>
                    <a:pt x="82" y="4"/>
                  </a:lnTo>
                  <a:lnTo>
                    <a:pt x="95" y="10"/>
                  </a:lnTo>
                  <a:lnTo>
                    <a:pt x="113" y="19"/>
                  </a:lnTo>
                  <a:lnTo>
                    <a:pt x="128" y="29"/>
                  </a:lnTo>
                  <a:lnTo>
                    <a:pt x="143" y="44"/>
                  </a:lnTo>
                  <a:lnTo>
                    <a:pt x="152" y="57"/>
                  </a:lnTo>
                  <a:lnTo>
                    <a:pt x="164" y="74"/>
                  </a:lnTo>
                  <a:lnTo>
                    <a:pt x="171" y="90"/>
                  </a:lnTo>
                  <a:lnTo>
                    <a:pt x="177" y="107"/>
                  </a:lnTo>
                  <a:lnTo>
                    <a:pt x="179" y="122"/>
                  </a:lnTo>
                  <a:lnTo>
                    <a:pt x="177" y="139"/>
                  </a:lnTo>
                  <a:lnTo>
                    <a:pt x="171" y="154"/>
                  </a:lnTo>
                  <a:lnTo>
                    <a:pt x="162" y="167"/>
                  </a:lnTo>
                  <a:lnTo>
                    <a:pt x="154" y="173"/>
                  </a:lnTo>
                  <a:lnTo>
                    <a:pt x="149" y="181"/>
                  </a:lnTo>
                  <a:lnTo>
                    <a:pt x="143" y="188"/>
                  </a:lnTo>
                  <a:lnTo>
                    <a:pt x="139" y="196"/>
                  </a:lnTo>
                  <a:lnTo>
                    <a:pt x="128" y="206"/>
                  </a:lnTo>
                  <a:lnTo>
                    <a:pt x="116" y="211"/>
                  </a:lnTo>
                  <a:lnTo>
                    <a:pt x="105" y="213"/>
                  </a:lnTo>
                  <a:lnTo>
                    <a:pt x="92" y="215"/>
                  </a:lnTo>
                  <a:lnTo>
                    <a:pt x="78" y="211"/>
                  </a:lnTo>
                  <a:lnTo>
                    <a:pt x="67" y="207"/>
                  </a:lnTo>
                  <a:lnTo>
                    <a:pt x="54" y="202"/>
                  </a:lnTo>
                  <a:lnTo>
                    <a:pt x="42" y="196"/>
                  </a:lnTo>
                  <a:lnTo>
                    <a:pt x="31" y="185"/>
                  </a:lnTo>
                  <a:lnTo>
                    <a:pt x="19" y="175"/>
                  </a:lnTo>
                  <a:lnTo>
                    <a:pt x="12" y="164"/>
                  </a:lnTo>
                  <a:lnTo>
                    <a:pt x="6" y="150"/>
                  </a:lnTo>
                  <a:lnTo>
                    <a:pt x="0" y="137"/>
                  </a:lnTo>
                  <a:lnTo>
                    <a:pt x="0" y="124"/>
                  </a:lnTo>
                  <a:lnTo>
                    <a:pt x="2" y="110"/>
                  </a:lnTo>
                  <a:lnTo>
                    <a:pt x="8" y="97"/>
                  </a:lnTo>
                  <a:lnTo>
                    <a:pt x="16" y="90"/>
                  </a:lnTo>
                  <a:lnTo>
                    <a:pt x="27" y="86"/>
                  </a:lnTo>
                  <a:lnTo>
                    <a:pt x="35" y="84"/>
                  </a:lnTo>
                  <a:lnTo>
                    <a:pt x="42" y="84"/>
                  </a:lnTo>
                  <a:lnTo>
                    <a:pt x="50" y="86"/>
                  </a:lnTo>
                  <a:lnTo>
                    <a:pt x="59" y="88"/>
                  </a:lnTo>
                  <a:lnTo>
                    <a:pt x="65" y="88"/>
                  </a:lnTo>
                  <a:lnTo>
                    <a:pt x="73" y="90"/>
                  </a:lnTo>
                  <a:lnTo>
                    <a:pt x="80" y="91"/>
                  </a:lnTo>
                  <a:lnTo>
                    <a:pt x="88" y="93"/>
                  </a:lnTo>
                  <a:lnTo>
                    <a:pt x="99" y="97"/>
                  </a:lnTo>
                  <a:lnTo>
                    <a:pt x="105" y="99"/>
                  </a:lnTo>
                  <a:lnTo>
                    <a:pt x="113" y="109"/>
                  </a:lnTo>
                  <a:lnTo>
                    <a:pt x="120" y="120"/>
                  </a:lnTo>
                  <a:lnTo>
                    <a:pt x="114" y="131"/>
                  </a:lnTo>
                  <a:lnTo>
                    <a:pt x="111" y="139"/>
                  </a:lnTo>
                  <a:lnTo>
                    <a:pt x="107" y="143"/>
                  </a:lnTo>
                  <a:lnTo>
                    <a:pt x="105" y="145"/>
                  </a:lnTo>
                  <a:lnTo>
                    <a:pt x="95" y="143"/>
                  </a:lnTo>
                  <a:lnTo>
                    <a:pt x="88" y="137"/>
                  </a:lnTo>
                  <a:lnTo>
                    <a:pt x="78" y="129"/>
                  </a:lnTo>
                  <a:lnTo>
                    <a:pt x="69" y="124"/>
                  </a:lnTo>
                  <a:lnTo>
                    <a:pt x="65" y="122"/>
                  </a:lnTo>
                  <a:lnTo>
                    <a:pt x="63" y="124"/>
                  </a:lnTo>
                  <a:lnTo>
                    <a:pt x="61" y="126"/>
                  </a:lnTo>
                  <a:lnTo>
                    <a:pt x="61" y="135"/>
                  </a:lnTo>
                  <a:lnTo>
                    <a:pt x="61" y="145"/>
                  </a:lnTo>
                  <a:lnTo>
                    <a:pt x="65" y="156"/>
                  </a:lnTo>
                  <a:lnTo>
                    <a:pt x="71" y="164"/>
                  </a:lnTo>
                  <a:lnTo>
                    <a:pt x="78" y="169"/>
                  </a:lnTo>
                  <a:lnTo>
                    <a:pt x="88" y="173"/>
                  </a:lnTo>
                  <a:lnTo>
                    <a:pt x="95" y="175"/>
                  </a:lnTo>
                  <a:lnTo>
                    <a:pt x="105" y="173"/>
                  </a:lnTo>
                  <a:lnTo>
                    <a:pt x="116" y="173"/>
                  </a:lnTo>
                  <a:lnTo>
                    <a:pt x="126" y="167"/>
                  </a:lnTo>
                  <a:lnTo>
                    <a:pt x="135" y="164"/>
                  </a:lnTo>
                  <a:lnTo>
                    <a:pt x="143" y="158"/>
                  </a:lnTo>
                  <a:lnTo>
                    <a:pt x="151" y="150"/>
                  </a:lnTo>
                  <a:lnTo>
                    <a:pt x="156" y="141"/>
                  </a:lnTo>
                  <a:lnTo>
                    <a:pt x="160" y="131"/>
                  </a:lnTo>
                  <a:lnTo>
                    <a:pt x="162" y="122"/>
                  </a:lnTo>
                  <a:lnTo>
                    <a:pt x="162" y="112"/>
                  </a:lnTo>
                  <a:lnTo>
                    <a:pt x="158" y="103"/>
                  </a:lnTo>
                  <a:lnTo>
                    <a:pt x="156" y="95"/>
                  </a:lnTo>
                  <a:lnTo>
                    <a:pt x="152" y="88"/>
                  </a:lnTo>
                  <a:lnTo>
                    <a:pt x="149" y="80"/>
                  </a:lnTo>
                  <a:lnTo>
                    <a:pt x="137" y="65"/>
                  </a:lnTo>
                  <a:lnTo>
                    <a:pt x="124" y="53"/>
                  </a:lnTo>
                  <a:lnTo>
                    <a:pt x="114" y="46"/>
                  </a:lnTo>
                  <a:lnTo>
                    <a:pt x="107" y="42"/>
                  </a:lnTo>
                  <a:lnTo>
                    <a:pt x="99" y="38"/>
                  </a:lnTo>
                  <a:lnTo>
                    <a:pt x="92" y="36"/>
                  </a:lnTo>
                  <a:lnTo>
                    <a:pt x="82" y="34"/>
                  </a:lnTo>
                  <a:lnTo>
                    <a:pt x="75" y="34"/>
                  </a:lnTo>
                  <a:lnTo>
                    <a:pt x="67" y="36"/>
                  </a:lnTo>
                  <a:lnTo>
                    <a:pt x="61" y="40"/>
                  </a:lnTo>
                  <a:lnTo>
                    <a:pt x="54" y="34"/>
                  </a:lnTo>
                  <a:lnTo>
                    <a:pt x="40" y="25"/>
                  </a:lnTo>
                  <a:lnTo>
                    <a:pt x="31" y="17"/>
                  </a:lnTo>
                  <a:lnTo>
                    <a:pt x="27" y="1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99" name="Freeform 20">
              <a:extLst>
                <a:ext uri="{FF2B5EF4-FFF2-40B4-BE49-F238E27FC236}">
                  <a16:creationId xmlns:a16="http://schemas.microsoft.com/office/drawing/2014/main" id="{261A58A5-91AB-812C-DECC-C96DC180B2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3" y="1185"/>
              <a:ext cx="26" cy="44"/>
            </a:xfrm>
            <a:custGeom>
              <a:avLst/>
              <a:gdLst>
                <a:gd name="T0" fmla="*/ 0 w 85"/>
                <a:gd name="T1" fmla="*/ 0 h 154"/>
                <a:gd name="T2" fmla="*/ 0 w 85"/>
                <a:gd name="T3" fmla="*/ 0 h 154"/>
                <a:gd name="T4" fmla="*/ 0 w 85"/>
                <a:gd name="T5" fmla="*/ 0 h 154"/>
                <a:gd name="T6" fmla="*/ 0 w 85"/>
                <a:gd name="T7" fmla="*/ 0 h 154"/>
                <a:gd name="T8" fmla="*/ 0 w 85"/>
                <a:gd name="T9" fmla="*/ 0 h 154"/>
                <a:gd name="T10" fmla="*/ 0 w 85"/>
                <a:gd name="T11" fmla="*/ 0 h 154"/>
                <a:gd name="T12" fmla="*/ 0 w 85"/>
                <a:gd name="T13" fmla="*/ 0 h 154"/>
                <a:gd name="T14" fmla="*/ 0 w 85"/>
                <a:gd name="T15" fmla="*/ 0 h 154"/>
                <a:gd name="T16" fmla="*/ 0 w 85"/>
                <a:gd name="T17" fmla="*/ 0 h 154"/>
                <a:gd name="T18" fmla="*/ 0 w 85"/>
                <a:gd name="T19" fmla="*/ 0 h 154"/>
                <a:gd name="T20" fmla="*/ 0 w 85"/>
                <a:gd name="T21" fmla="*/ 0 h 154"/>
                <a:gd name="T22" fmla="*/ 0 w 85"/>
                <a:gd name="T23" fmla="*/ 0 h 154"/>
                <a:gd name="T24" fmla="*/ 0 w 85"/>
                <a:gd name="T25" fmla="*/ 0 h 154"/>
                <a:gd name="T26" fmla="*/ 0 w 85"/>
                <a:gd name="T27" fmla="*/ 0 h 154"/>
                <a:gd name="T28" fmla="*/ 0 w 85"/>
                <a:gd name="T29" fmla="*/ 0 h 154"/>
                <a:gd name="T30" fmla="*/ 0 w 85"/>
                <a:gd name="T31" fmla="*/ 0 h 154"/>
                <a:gd name="T32" fmla="*/ 0 w 85"/>
                <a:gd name="T33" fmla="*/ 0 h 154"/>
                <a:gd name="T34" fmla="*/ 0 w 85"/>
                <a:gd name="T35" fmla="*/ 0 h 154"/>
                <a:gd name="T36" fmla="*/ 0 w 85"/>
                <a:gd name="T37" fmla="*/ 0 h 154"/>
                <a:gd name="T38" fmla="*/ 0 w 85"/>
                <a:gd name="T39" fmla="*/ 0 h 154"/>
                <a:gd name="T40" fmla="*/ 0 w 85"/>
                <a:gd name="T41" fmla="*/ 0 h 154"/>
                <a:gd name="T42" fmla="*/ 0 w 85"/>
                <a:gd name="T43" fmla="*/ 0 h 154"/>
                <a:gd name="T44" fmla="*/ 0 w 85"/>
                <a:gd name="T45" fmla="*/ 0 h 154"/>
                <a:gd name="T46" fmla="*/ 0 w 85"/>
                <a:gd name="T47" fmla="*/ 0 h 154"/>
                <a:gd name="T48" fmla="*/ 0 w 85"/>
                <a:gd name="T49" fmla="*/ 0 h 154"/>
                <a:gd name="T50" fmla="*/ 0 w 85"/>
                <a:gd name="T51" fmla="*/ 0 h 154"/>
                <a:gd name="T52" fmla="*/ 0 w 85"/>
                <a:gd name="T53" fmla="*/ 0 h 154"/>
                <a:gd name="T54" fmla="*/ 0 w 85"/>
                <a:gd name="T55" fmla="*/ 0 h 154"/>
                <a:gd name="T56" fmla="*/ 0 w 85"/>
                <a:gd name="T57" fmla="*/ 0 h 154"/>
                <a:gd name="T58" fmla="*/ 0 w 85"/>
                <a:gd name="T59" fmla="*/ 0 h 154"/>
                <a:gd name="T60" fmla="*/ 0 w 85"/>
                <a:gd name="T61" fmla="*/ 0 h 154"/>
                <a:gd name="T62" fmla="*/ 0 w 85"/>
                <a:gd name="T63" fmla="*/ 0 h 154"/>
                <a:gd name="T64" fmla="*/ 0 w 85"/>
                <a:gd name="T65" fmla="*/ 0 h 154"/>
                <a:gd name="T66" fmla="*/ 0 w 85"/>
                <a:gd name="T67" fmla="*/ 0 h 154"/>
                <a:gd name="T68" fmla="*/ 0 w 85"/>
                <a:gd name="T69" fmla="*/ 0 h 154"/>
                <a:gd name="T70" fmla="*/ 0 w 85"/>
                <a:gd name="T71" fmla="*/ 0 h 154"/>
                <a:gd name="T72" fmla="*/ 0 w 85"/>
                <a:gd name="T73" fmla="*/ 0 h 154"/>
                <a:gd name="T74" fmla="*/ 0 w 85"/>
                <a:gd name="T75" fmla="*/ 0 h 154"/>
                <a:gd name="T76" fmla="*/ 0 w 85"/>
                <a:gd name="T77" fmla="*/ 0 h 154"/>
                <a:gd name="T78" fmla="*/ 0 w 85"/>
                <a:gd name="T79" fmla="*/ 0 h 154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85"/>
                <a:gd name="T121" fmla="*/ 0 h 154"/>
                <a:gd name="T122" fmla="*/ 85 w 85"/>
                <a:gd name="T123" fmla="*/ 154 h 154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85" h="154">
                  <a:moveTo>
                    <a:pt x="13" y="0"/>
                  </a:moveTo>
                  <a:lnTo>
                    <a:pt x="13" y="0"/>
                  </a:lnTo>
                  <a:lnTo>
                    <a:pt x="19" y="0"/>
                  </a:lnTo>
                  <a:lnTo>
                    <a:pt x="25" y="0"/>
                  </a:lnTo>
                  <a:lnTo>
                    <a:pt x="30" y="0"/>
                  </a:lnTo>
                  <a:lnTo>
                    <a:pt x="25" y="9"/>
                  </a:lnTo>
                  <a:lnTo>
                    <a:pt x="23" y="19"/>
                  </a:lnTo>
                  <a:lnTo>
                    <a:pt x="21" y="28"/>
                  </a:lnTo>
                  <a:lnTo>
                    <a:pt x="21" y="40"/>
                  </a:lnTo>
                  <a:lnTo>
                    <a:pt x="21" y="49"/>
                  </a:lnTo>
                  <a:lnTo>
                    <a:pt x="23" y="59"/>
                  </a:lnTo>
                  <a:lnTo>
                    <a:pt x="25" y="68"/>
                  </a:lnTo>
                  <a:lnTo>
                    <a:pt x="28" y="80"/>
                  </a:lnTo>
                  <a:lnTo>
                    <a:pt x="32" y="87"/>
                  </a:lnTo>
                  <a:lnTo>
                    <a:pt x="36" y="95"/>
                  </a:lnTo>
                  <a:lnTo>
                    <a:pt x="42" y="102"/>
                  </a:lnTo>
                  <a:lnTo>
                    <a:pt x="51" y="112"/>
                  </a:lnTo>
                  <a:lnTo>
                    <a:pt x="57" y="119"/>
                  </a:lnTo>
                  <a:lnTo>
                    <a:pt x="65" y="127"/>
                  </a:lnTo>
                  <a:lnTo>
                    <a:pt x="74" y="131"/>
                  </a:lnTo>
                  <a:lnTo>
                    <a:pt x="85" y="138"/>
                  </a:lnTo>
                  <a:lnTo>
                    <a:pt x="80" y="146"/>
                  </a:lnTo>
                  <a:lnTo>
                    <a:pt x="74" y="154"/>
                  </a:lnTo>
                  <a:lnTo>
                    <a:pt x="63" y="148"/>
                  </a:lnTo>
                  <a:lnTo>
                    <a:pt x="51" y="144"/>
                  </a:lnTo>
                  <a:lnTo>
                    <a:pt x="42" y="137"/>
                  </a:lnTo>
                  <a:lnTo>
                    <a:pt x="32" y="131"/>
                  </a:lnTo>
                  <a:lnTo>
                    <a:pt x="25" y="121"/>
                  </a:lnTo>
                  <a:lnTo>
                    <a:pt x="19" y="112"/>
                  </a:lnTo>
                  <a:lnTo>
                    <a:pt x="11" y="100"/>
                  </a:lnTo>
                  <a:lnTo>
                    <a:pt x="7" y="91"/>
                  </a:lnTo>
                  <a:lnTo>
                    <a:pt x="4" y="80"/>
                  </a:lnTo>
                  <a:lnTo>
                    <a:pt x="0" y="66"/>
                  </a:lnTo>
                  <a:lnTo>
                    <a:pt x="0" y="55"/>
                  </a:lnTo>
                  <a:lnTo>
                    <a:pt x="0" y="43"/>
                  </a:lnTo>
                  <a:lnTo>
                    <a:pt x="0" y="32"/>
                  </a:lnTo>
                  <a:lnTo>
                    <a:pt x="4" y="19"/>
                  </a:lnTo>
                  <a:lnTo>
                    <a:pt x="6" y="9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00" name="Freeform 21">
              <a:extLst>
                <a:ext uri="{FF2B5EF4-FFF2-40B4-BE49-F238E27FC236}">
                  <a16:creationId xmlns:a16="http://schemas.microsoft.com/office/drawing/2014/main" id="{304D33E4-7C46-826D-B3C8-3EE5B19B28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1" y="1227"/>
              <a:ext cx="37" cy="23"/>
            </a:xfrm>
            <a:custGeom>
              <a:avLst/>
              <a:gdLst>
                <a:gd name="T0" fmla="*/ 0 w 120"/>
                <a:gd name="T1" fmla="*/ 0 h 84"/>
                <a:gd name="T2" fmla="*/ 0 w 120"/>
                <a:gd name="T3" fmla="*/ 0 h 84"/>
                <a:gd name="T4" fmla="*/ 0 w 120"/>
                <a:gd name="T5" fmla="*/ 0 h 84"/>
                <a:gd name="T6" fmla="*/ 0 w 120"/>
                <a:gd name="T7" fmla="*/ 0 h 84"/>
                <a:gd name="T8" fmla="*/ 0 w 120"/>
                <a:gd name="T9" fmla="*/ 0 h 84"/>
                <a:gd name="T10" fmla="*/ 0 w 120"/>
                <a:gd name="T11" fmla="*/ 0 h 84"/>
                <a:gd name="T12" fmla="*/ 0 w 120"/>
                <a:gd name="T13" fmla="*/ 0 h 84"/>
                <a:gd name="T14" fmla="*/ 0 w 120"/>
                <a:gd name="T15" fmla="*/ 0 h 84"/>
                <a:gd name="T16" fmla="*/ 0 w 120"/>
                <a:gd name="T17" fmla="*/ 0 h 84"/>
                <a:gd name="T18" fmla="*/ 0 w 120"/>
                <a:gd name="T19" fmla="*/ 0 h 84"/>
                <a:gd name="T20" fmla="*/ 0 w 120"/>
                <a:gd name="T21" fmla="*/ 0 h 84"/>
                <a:gd name="T22" fmla="*/ 0 w 120"/>
                <a:gd name="T23" fmla="*/ 0 h 84"/>
                <a:gd name="T24" fmla="*/ 0 w 120"/>
                <a:gd name="T25" fmla="*/ 0 h 84"/>
                <a:gd name="T26" fmla="*/ 0 w 120"/>
                <a:gd name="T27" fmla="*/ 0 h 84"/>
                <a:gd name="T28" fmla="*/ 0 w 120"/>
                <a:gd name="T29" fmla="*/ 0 h 84"/>
                <a:gd name="T30" fmla="*/ 0 w 120"/>
                <a:gd name="T31" fmla="*/ 0 h 84"/>
                <a:gd name="T32" fmla="*/ 0 w 120"/>
                <a:gd name="T33" fmla="*/ 0 h 84"/>
                <a:gd name="T34" fmla="*/ 0 w 120"/>
                <a:gd name="T35" fmla="*/ 0 h 84"/>
                <a:gd name="T36" fmla="*/ 0 w 120"/>
                <a:gd name="T37" fmla="*/ 0 h 84"/>
                <a:gd name="T38" fmla="*/ 0 w 120"/>
                <a:gd name="T39" fmla="*/ 0 h 84"/>
                <a:gd name="T40" fmla="*/ 0 w 120"/>
                <a:gd name="T41" fmla="*/ 0 h 84"/>
                <a:gd name="T42" fmla="*/ 0 w 120"/>
                <a:gd name="T43" fmla="*/ 0 h 84"/>
                <a:gd name="T44" fmla="*/ 0 w 120"/>
                <a:gd name="T45" fmla="*/ 0 h 84"/>
                <a:gd name="T46" fmla="*/ 0 w 120"/>
                <a:gd name="T47" fmla="*/ 0 h 84"/>
                <a:gd name="T48" fmla="*/ 0 w 120"/>
                <a:gd name="T49" fmla="*/ 0 h 84"/>
                <a:gd name="T50" fmla="*/ 0 w 120"/>
                <a:gd name="T51" fmla="*/ 0 h 84"/>
                <a:gd name="T52" fmla="*/ 0 w 120"/>
                <a:gd name="T53" fmla="*/ 0 h 84"/>
                <a:gd name="T54" fmla="*/ 0 w 120"/>
                <a:gd name="T55" fmla="*/ 0 h 84"/>
                <a:gd name="T56" fmla="*/ 0 w 120"/>
                <a:gd name="T57" fmla="*/ 0 h 84"/>
                <a:gd name="T58" fmla="*/ 0 w 120"/>
                <a:gd name="T59" fmla="*/ 0 h 84"/>
                <a:gd name="T60" fmla="*/ 0 w 120"/>
                <a:gd name="T61" fmla="*/ 0 h 84"/>
                <a:gd name="T62" fmla="*/ 0 w 120"/>
                <a:gd name="T63" fmla="*/ 0 h 84"/>
                <a:gd name="T64" fmla="*/ 0 w 120"/>
                <a:gd name="T65" fmla="*/ 0 h 84"/>
                <a:gd name="T66" fmla="*/ 0 w 120"/>
                <a:gd name="T67" fmla="*/ 0 h 84"/>
                <a:gd name="T68" fmla="*/ 0 w 120"/>
                <a:gd name="T69" fmla="*/ 0 h 84"/>
                <a:gd name="T70" fmla="*/ 0 w 120"/>
                <a:gd name="T71" fmla="*/ 0 h 84"/>
                <a:gd name="T72" fmla="*/ 0 w 120"/>
                <a:gd name="T73" fmla="*/ 0 h 84"/>
                <a:gd name="T74" fmla="*/ 0 w 120"/>
                <a:gd name="T75" fmla="*/ 0 h 84"/>
                <a:gd name="T76" fmla="*/ 0 w 120"/>
                <a:gd name="T77" fmla="*/ 0 h 84"/>
                <a:gd name="T78" fmla="*/ 0 w 120"/>
                <a:gd name="T79" fmla="*/ 0 h 84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120"/>
                <a:gd name="T121" fmla="*/ 0 h 84"/>
                <a:gd name="T122" fmla="*/ 120 w 120"/>
                <a:gd name="T123" fmla="*/ 84 h 84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120" h="84">
                  <a:moveTo>
                    <a:pt x="4" y="0"/>
                  </a:moveTo>
                  <a:lnTo>
                    <a:pt x="6" y="0"/>
                  </a:lnTo>
                  <a:lnTo>
                    <a:pt x="14" y="0"/>
                  </a:lnTo>
                  <a:lnTo>
                    <a:pt x="19" y="0"/>
                  </a:lnTo>
                  <a:lnTo>
                    <a:pt x="25" y="0"/>
                  </a:lnTo>
                  <a:lnTo>
                    <a:pt x="23" y="13"/>
                  </a:lnTo>
                  <a:lnTo>
                    <a:pt x="31" y="27"/>
                  </a:lnTo>
                  <a:lnTo>
                    <a:pt x="35" y="32"/>
                  </a:lnTo>
                  <a:lnTo>
                    <a:pt x="42" y="36"/>
                  </a:lnTo>
                  <a:lnTo>
                    <a:pt x="48" y="42"/>
                  </a:lnTo>
                  <a:lnTo>
                    <a:pt x="56" y="48"/>
                  </a:lnTo>
                  <a:lnTo>
                    <a:pt x="63" y="51"/>
                  </a:lnTo>
                  <a:lnTo>
                    <a:pt x="71" y="55"/>
                  </a:lnTo>
                  <a:lnTo>
                    <a:pt x="78" y="55"/>
                  </a:lnTo>
                  <a:lnTo>
                    <a:pt x="88" y="59"/>
                  </a:lnTo>
                  <a:lnTo>
                    <a:pt x="95" y="59"/>
                  </a:lnTo>
                  <a:lnTo>
                    <a:pt x="103" y="61"/>
                  </a:lnTo>
                  <a:lnTo>
                    <a:pt x="113" y="61"/>
                  </a:lnTo>
                  <a:lnTo>
                    <a:pt x="120" y="61"/>
                  </a:lnTo>
                  <a:lnTo>
                    <a:pt x="118" y="67"/>
                  </a:lnTo>
                  <a:lnTo>
                    <a:pt x="116" y="72"/>
                  </a:lnTo>
                  <a:lnTo>
                    <a:pt x="111" y="76"/>
                  </a:lnTo>
                  <a:lnTo>
                    <a:pt x="105" y="82"/>
                  </a:lnTo>
                  <a:lnTo>
                    <a:pt x="97" y="84"/>
                  </a:lnTo>
                  <a:lnTo>
                    <a:pt x="88" y="84"/>
                  </a:lnTo>
                  <a:lnTo>
                    <a:pt x="78" y="84"/>
                  </a:lnTo>
                  <a:lnTo>
                    <a:pt x="71" y="84"/>
                  </a:lnTo>
                  <a:lnTo>
                    <a:pt x="61" y="82"/>
                  </a:lnTo>
                  <a:lnTo>
                    <a:pt x="52" y="80"/>
                  </a:lnTo>
                  <a:lnTo>
                    <a:pt x="42" y="78"/>
                  </a:lnTo>
                  <a:lnTo>
                    <a:pt x="33" y="74"/>
                  </a:lnTo>
                  <a:lnTo>
                    <a:pt x="19" y="65"/>
                  </a:lnTo>
                  <a:lnTo>
                    <a:pt x="14" y="57"/>
                  </a:lnTo>
                  <a:lnTo>
                    <a:pt x="6" y="44"/>
                  </a:lnTo>
                  <a:lnTo>
                    <a:pt x="2" y="30"/>
                  </a:lnTo>
                  <a:lnTo>
                    <a:pt x="0" y="23"/>
                  </a:lnTo>
                  <a:lnTo>
                    <a:pt x="0" y="13"/>
                  </a:lnTo>
                  <a:lnTo>
                    <a:pt x="0" y="8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01" name="Freeform 22">
              <a:extLst>
                <a:ext uri="{FF2B5EF4-FFF2-40B4-BE49-F238E27FC236}">
                  <a16:creationId xmlns:a16="http://schemas.microsoft.com/office/drawing/2014/main" id="{D7042302-D183-C5E0-8CCB-3C20C7C04E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4" y="1283"/>
              <a:ext cx="75" cy="94"/>
            </a:xfrm>
            <a:custGeom>
              <a:avLst/>
              <a:gdLst>
                <a:gd name="T0" fmla="*/ 0 w 246"/>
                <a:gd name="T1" fmla="*/ 0 h 332"/>
                <a:gd name="T2" fmla="*/ 0 w 246"/>
                <a:gd name="T3" fmla="*/ 0 h 332"/>
                <a:gd name="T4" fmla="*/ 0 w 246"/>
                <a:gd name="T5" fmla="*/ 0 h 332"/>
                <a:gd name="T6" fmla="*/ 0 w 246"/>
                <a:gd name="T7" fmla="*/ 0 h 332"/>
                <a:gd name="T8" fmla="*/ 0 w 246"/>
                <a:gd name="T9" fmla="*/ 0 h 332"/>
                <a:gd name="T10" fmla="*/ 0 w 246"/>
                <a:gd name="T11" fmla="*/ 0 h 332"/>
                <a:gd name="T12" fmla="*/ 0 w 246"/>
                <a:gd name="T13" fmla="*/ 0 h 332"/>
                <a:gd name="T14" fmla="*/ 0 w 246"/>
                <a:gd name="T15" fmla="*/ 0 h 332"/>
                <a:gd name="T16" fmla="*/ 0 w 246"/>
                <a:gd name="T17" fmla="*/ 0 h 332"/>
                <a:gd name="T18" fmla="*/ 0 w 246"/>
                <a:gd name="T19" fmla="*/ 0 h 332"/>
                <a:gd name="T20" fmla="*/ 0 w 246"/>
                <a:gd name="T21" fmla="*/ 0 h 332"/>
                <a:gd name="T22" fmla="*/ 0 w 246"/>
                <a:gd name="T23" fmla="*/ 0 h 332"/>
                <a:gd name="T24" fmla="*/ 0 w 246"/>
                <a:gd name="T25" fmla="*/ 0 h 332"/>
                <a:gd name="T26" fmla="*/ 0 w 246"/>
                <a:gd name="T27" fmla="*/ 0 h 332"/>
                <a:gd name="T28" fmla="*/ 0 w 246"/>
                <a:gd name="T29" fmla="*/ 0 h 332"/>
                <a:gd name="T30" fmla="*/ 0 w 246"/>
                <a:gd name="T31" fmla="*/ 0 h 332"/>
                <a:gd name="T32" fmla="*/ 0 w 246"/>
                <a:gd name="T33" fmla="*/ 0 h 332"/>
                <a:gd name="T34" fmla="*/ 0 w 246"/>
                <a:gd name="T35" fmla="*/ 0 h 332"/>
                <a:gd name="T36" fmla="*/ 0 w 246"/>
                <a:gd name="T37" fmla="*/ 0 h 332"/>
                <a:gd name="T38" fmla="*/ 0 w 246"/>
                <a:gd name="T39" fmla="*/ 0 h 332"/>
                <a:gd name="T40" fmla="*/ 0 w 246"/>
                <a:gd name="T41" fmla="*/ 0 h 332"/>
                <a:gd name="T42" fmla="*/ 0 w 246"/>
                <a:gd name="T43" fmla="*/ 0 h 332"/>
                <a:gd name="T44" fmla="*/ 0 w 246"/>
                <a:gd name="T45" fmla="*/ 0 h 332"/>
                <a:gd name="T46" fmla="*/ 0 w 246"/>
                <a:gd name="T47" fmla="*/ 0 h 332"/>
                <a:gd name="T48" fmla="*/ 0 w 246"/>
                <a:gd name="T49" fmla="*/ 0 h 332"/>
                <a:gd name="T50" fmla="*/ 0 w 246"/>
                <a:gd name="T51" fmla="*/ 0 h 332"/>
                <a:gd name="T52" fmla="*/ 0 w 246"/>
                <a:gd name="T53" fmla="*/ 0 h 332"/>
                <a:gd name="T54" fmla="*/ 0 w 246"/>
                <a:gd name="T55" fmla="*/ 0 h 332"/>
                <a:gd name="T56" fmla="*/ 0 w 246"/>
                <a:gd name="T57" fmla="*/ 0 h 332"/>
                <a:gd name="T58" fmla="*/ 0 w 246"/>
                <a:gd name="T59" fmla="*/ 0 h 332"/>
                <a:gd name="T60" fmla="*/ 0 w 246"/>
                <a:gd name="T61" fmla="*/ 0 h 332"/>
                <a:gd name="T62" fmla="*/ 0 w 246"/>
                <a:gd name="T63" fmla="*/ 0 h 332"/>
                <a:gd name="T64" fmla="*/ 0 w 246"/>
                <a:gd name="T65" fmla="*/ 0 h 332"/>
                <a:gd name="T66" fmla="*/ 0 w 246"/>
                <a:gd name="T67" fmla="*/ 0 h 332"/>
                <a:gd name="T68" fmla="*/ 0 w 246"/>
                <a:gd name="T69" fmla="*/ 0 h 332"/>
                <a:gd name="T70" fmla="*/ 0 w 246"/>
                <a:gd name="T71" fmla="*/ 0 h 332"/>
                <a:gd name="T72" fmla="*/ 0 w 246"/>
                <a:gd name="T73" fmla="*/ 0 h 332"/>
                <a:gd name="T74" fmla="*/ 0 w 246"/>
                <a:gd name="T75" fmla="*/ 0 h 332"/>
                <a:gd name="T76" fmla="*/ 0 w 246"/>
                <a:gd name="T77" fmla="*/ 0 h 332"/>
                <a:gd name="T78" fmla="*/ 0 w 246"/>
                <a:gd name="T79" fmla="*/ 0 h 332"/>
                <a:gd name="T80" fmla="*/ 0 w 246"/>
                <a:gd name="T81" fmla="*/ 0 h 332"/>
                <a:gd name="T82" fmla="*/ 0 w 246"/>
                <a:gd name="T83" fmla="*/ 0 h 332"/>
                <a:gd name="T84" fmla="*/ 0 w 246"/>
                <a:gd name="T85" fmla="*/ 0 h 332"/>
                <a:gd name="T86" fmla="*/ 0 w 246"/>
                <a:gd name="T87" fmla="*/ 0 h 332"/>
                <a:gd name="T88" fmla="*/ 0 w 246"/>
                <a:gd name="T89" fmla="*/ 0 h 332"/>
                <a:gd name="T90" fmla="*/ 0 w 246"/>
                <a:gd name="T91" fmla="*/ 0 h 332"/>
                <a:gd name="T92" fmla="*/ 0 w 246"/>
                <a:gd name="T93" fmla="*/ 0 h 332"/>
                <a:gd name="T94" fmla="*/ 0 w 246"/>
                <a:gd name="T95" fmla="*/ 0 h 332"/>
                <a:gd name="T96" fmla="*/ 0 w 246"/>
                <a:gd name="T97" fmla="*/ 0 h 332"/>
                <a:gd name="T98" fmla="*/ 0 w 246"/>
                <a:gd name="T99" fmla="*/ 0 h 332"/>
                <a:gd name="T100" fmla="*/ 0 w 246"/>
                <a:gd name="T101" fmla="*/ 0 h 332"/>
                <a:gd name="T102" fmla="*/ 0 w 246"/>
                <a:gd name="T103" fmla="*/ 0 h 332"/>
                <a:gd name="T104" fmla="*/ 0 w 246"/>
                <a:gd name="T105" fmla="*/ 0 h 332"/>
                <a:gd name="T106" fmla="*/ 0 w 246"/>
                <a:gd name="T107" fmla="*/ 0 h 332"/>
                <a:gd name="T108" fmla="*/ 0 w 246"/>
                <a:gd name="T109" fmla="*/ 0 h 332"/>
                <a:gd name="T110" fmla="*/ 0 w 246"/>
                <a:gd name="T111" fmla="*/ 0 h 332"/>
                <a:gd name="T112" fmla="*/ 0 w 246"/>
                <a:gd name="T113" fmla="*/ 0 h 332"/>
                <a:gd name="T114" fmla="*/ 0 w 246"/>
                <a:gd name="T115" fmla="*/ 0 h 332"/>
                <a:gd name="T116" fmla="*/ 0 w 246"/>
                <a:gd name="T117" fmla="*/ 0 h 332"/>
                <a:gd name="T118" fmla="*/ 0 w 246"/>
                <a:gd name="T119" fmla="*/ 0 h 33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246"/>
                <a:gd name="T181" fmla="*/ 0 h 332"/>
                <a:gd name="T182" fmla="*/ 246 w 246"/>
                <a:gd name="T183" fmla="*/ 332 h 332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246" h="332">
                  <a:moveTo>
                    <a:pt x="2" y="0"/>
                  </a:moveTo>
                  <a:lnTo>
                    <a:pt x="2" y="0"/>
                  </a:lnTo>
                  <a:lnTo>
                    <a:pt x="10" y="0"/>
                  </a:lnTo>
                  <a:lnTo>
                    <a:pt x="16" y="0"/>
                  </a:lnTo>
                  <a:lnTo>
                    <a:pt x="23" y="0"/>
                  </a:lnTo>
                  <a:lnTo>
                    <a:pt x="21" y="13"/>
                  </a:lnTo>
                  <a:lnTo>
                    <a:pt x="23" y="28"/>
                  </a:lnTo>
                  <a:lnTo>
                    <a:pt x="27" y="41"/>
                  </a:lnTo>
                  <a:lnTo>
                    <a:pt x="33" y="57"/>
                  </a:lnTo>
                  <a:lnTo>
                    <a:pt x="38" y="70"/>
                  </a:lnTo>
                  <a:lnTo>
                    <a:pt x="46" y="83"/>
                  </a:lnTo>
                  <a:lnTo>
                    <a:pt x="54" y="93"/>
                  </a:lnTo>
                  <a:lnTo>
                    <a:pt x="67" y="106"/>
                  </a:lnTo>
                  <a:lnTo>
                    <a:pt x="77" y="114"/>
                  </a:lnTo>
                  <a:lnTo>
                    <a:pt x="90" y="123"/>
                  </a:lnTo>
                  <a:lnTo>
                    <a:pt x="101" y="127"/>
                  </a:lnTo>
                  <a:lnTo>
                    <a:pt x="116" y="133"/>
                  </a:lnTo>
                  <a:lnTo>
                    <a:pt x="132" y="133"/>
                  </a:lnTo>
                  <a:lnTo>
                    <a:pt x="147" y="133"/>
                  </a:lnTo>
                  <a:lnTo>
                    <a:pt x="164" y="129"/>
                  </a:lnTo>
                  <a:lnTo>
                    <a:pt x="181" y="125"/>
                  </a:lnTo>
                  <a:lnTo>
                    <a:pt x="192" y="121"/>
                  </a:lnTo>
                  <a:lnTo>
                    <a:pt x="200" y="127"/>
                  </a:lnTo>
                  <a:lnTo>
                    <a:pt x="206" y="131"/>
                  </a:lnTo>
                  <a:lnTo>
                    <a:pt x="211" y="135"/>
                  </a:lnTo>
                  <a:lnTo>
                    <a:pt x="210" y="142"/>
                  </a:lnTo>
                  <a:lnTo>
                    <a:pt x="210" y="152"/>
                  </a:lnTo>
                  <a:lnTo>
                    <a:pt x="208" y="159"/>
                  </a:lnTo>
                  <a:lnTo>
                    <a:pt x="204" y="165"/>
                  </a:lnTo>
                  <a:lnTo>
                    <a:pt x="192" y="173"/>
                  </a:lnTo>
                  <a:lnTo>
                    <a:pt x="179" y="180"/>
                  </a:lnTo>
                  <a:lnTo>
                    <a:pt x="170" y="182"/>
                  </a:lnTo>
                  <a:lnTo>
                    <a:pt x="162" y="184"/>
                  </a:lnTo>
                  <a:lnTo>
                    <a:pt x="154" y="184"/>
                  </a:lnTo>
                  <a:lnTo>
                    <a:pt x="147" y="186"/>
                  </a:lnTo>
                  <a:lnTo>
                    <a:pt x="137" y="186"/>
                  </a:lnTo>
                  <a:lnTo>
                    <a:pt x="130" y="186"/>
                  </a:lnTo>
                  <a:lnTo>
                    <a:pt x="122" y="186"/>
                  </a:lnTo>
                  <a:lnTo>
                    <a:pt x="116" y="188"/>
                  </a:lnTo>
                  <a:lnTo>
                    <a:pt x="107" y="184"/>
                  </a:lnTo>
                  <a:lnTo>
                    <a:pt x="99" y="184"/>
                  </a:lnTo>
                  <a:lnTo>
                    <a:pt x="94" y="180"/>
                  </a:lnTo>
                  <a:lnTo>
                    <a:pt x="88" y="178"/>
                  </a:lnTo>
                  <a:lnTo>
                    <a:pt x="82" y="175"/>
                  </a:lnTo>
                  <a:lnTo>
                    <a:pt x="77" y="173"/>
                  </a:lnTo>
                  <a:lnTo>
                    <a:pt x="69" y="167"/>
                  </a:lnTo>
                  <a:lnTo>
                    <a:pt x="63" y="159"/>
                  </a:lnTo>
                  <a:lnTo>
                    <a:pt x="67" y="169"/>
                  </a:lnTo>
                  <a:lnTo>
                    <a:pt x="71" y="182"/>
                  </a:lnTo>
                  <a:lnTo>
                    <a:pt x="75" y="192"/>
                  </a:lnTo>
                  <a:lnTo>
                    <a:pt x="78" y="205"/>
                  </a:lnTo>
                  <a:lnTo>
                    <a:pt x="82" y="216"/>
                  </a:lnTo>
                  <a:lnTo>
                    <a:pt x="86" y="228"/>
                  </a:lnTo>
                  <a:lnTo>
                    <a:pt x="90" y="239"/>
                  </a:lnTo>
                  <a:lnTo>
                    <a:pt x="96" y="251"/>
                  </a:lnTo>
                  <a:lnTo>
                    <a:pt x="99" y="258"/>
                  </a:lnTo>
                  <a:lnTo>
                    <a:pt x="107" y="268"/>
                  </a:lnTo>
                  <a:lnTo>
                    <a:pt x="115" y="275"/>
                  </a:lnTo>
                  <a:lnTo>
                    <a:pt x="124" y="283"/>
                  </a:lnTo>
                  <a:lnTo>
                    <a:pt x="134" y="287"/>
                  </a:lnTo>
                  <a:lnTo>
                    <a:pt x="145" y="291"/>
                  </a:lnTo>
                  <a:lnTo>
                    <a:pt x="158" y="292"/>
                  </a:lnTo>
                  <a:lnTo>
                    <a:pt x="175" y="294"/>
                  </a:lnTo>
                  <a:lnTo>
                    <a:pt x="185" y="291"/>
                  </a:lnTo>
                  <a:lnTo>
                    <a:pt x="192" y="287"/>
                  </a:lnTo>
                  <a:lnTo>
                    <a:pt x="200" y="281"/>
                  </a:lnTo>
                  <a:lnTo>
                    <a:pt x="210" y="273"/>
                  </a:lnTo>
                  <a:lnTo>
                    <a:pt x="217" y="266"/>
                  </a:lnTo>
                  <a:lnTo>
                    <a:pt x="227" y="262"/>
                  </a:lnTo>
                  <a:lnTo>
                    <a:pt x="236" y="258"/>
                  </a:lnTo>
                  <a:lnTo>
                    <a:pt x="246" y="262"/>
                  </a:lnTo>
                  <a:lnTo>
                    <a:pt x="244" y="270"/>
                  </a:lnTo>
                  <a:lnTo>
                    <a:pt x="242" y="277"/>
                  </a:lnTo>
                  <a:lnTo>
                    <a:pt x="238" y="285"/>
                  </a:lnTo>
                  <a:lnTo>
                    <a:pt x="236" y="292"/>
                  </a:lnTo>
                  <a:lnTo>
                    <a:pt x="223" y="304"/>
                  </a:lnTo>
                  <a:lnTo>
                    <a:pt x="211" y="315"/>
                  </a:lnTo>
                  <a:lnTo>
                    <a:pt x="204" y="319"/>
                  </a:lnTo>
                  <a:lnTo>
                    <a:pt x="198" y="323"/>
                  </a:lnTo>
                  <a:lnTo>
                    <a:pt x="189" y="325"/>
                  </a:lnTo>
                  <a:lnTo>
                    <a:pt x="183" y="329"/>
                  </a:lnTo>
                  <a:lnTo>
                    <a:pt x="175" y="329"/>
                  </a:lnTo>
                  <a:lnTo>
                    <a:pt x="166" y="330"/>
                  </a:lnTo>
                  <a:lnTo>
                    <a:pt x="160" y="330"/>
                  </a:lnTo>
                  <a:lnTo>
                    <a:pt x="153" y="332"/>
                  </a:lnTo>
                  <a:lnTo>
                    <a:pt x="139" y="325"/>
                  </a:lnTo>
                  <a:lnTo>
                    <a:pt x="128" y="319"/>
                  </a:lnTo>
                  <a:lnTo>
                    <a:pt x="115" y="310"/>
                  </a:lnTo>
                  <a:lnTo>
                    <a:pt x="107" y="300"/>
                  </a:lnTo>
                  <a:lnTo>
                    <a:pt x="96" y="289"/>
                  </a:lnTo>
                  <a:lnTo>
                    <a:pt x="88" y="277"/>
                  </a:lnTo>
                  <a:lnTo>
                    <a:pt x="80" y="264"/>
                  </a:lnTo>
                  <a:lnTo>
                    <a:pt x="73" y="253"/>
                  </a:lnTo>
                  <a:lnTo>
                    <a:pt x="65" y="237"/>
                  </a:lnTo>
                  <a:lnTo>
                    <a:pt x="57" y="224"/>
                  </a:lnTo>
                  <a:lnTo>
                    <a:pt x="52" y="211"/>
                  </a:lnTo>
                  <a:lnTo>
                    <a:pt x="48" y="197"/>
                  </a:lnTo>
                  <a:lnTo>
                    <a:pt x="44" y="184"/>
                  </a:lnTo>
                  <a:lnTo>
                    <a:pt x="40" y="171"/>
                  </a:lnTo>
                  <a:lnTo>
                    <a:pt x="35" y="159"/>
                  </a:lnTo>
                  <a:lnTo>
                    <a:pt x="35" y="150"/>
                  </a:lnTo>
                  <a:lnTo>
                    <a:pt x="40" y="146"/>
                  </a:lnTo>
                  <a:lnTo>
                    <a:pt x="50" y="142"/>
                  </a:lnTo>
                  <a:lnTo>
                    <a:pt x="42" y="133"/>
                  </a:lnTo>
                  <a:lnTo>
                    <a:pt x="37" y="125"/>
                  </a:lnTo>
                  <a:lnTo>
                    <a:pt x="31" y="118"/>
                  </a:lnTo>
                  <a:lnTo>
                    <a:pt x="27" y="108"/>
                  </a:lnTo>
                  <a:lnTo>
                    <a:pt x="21" y="99"/>
                  </a:lnTo>
                  <a:lnTo>
                    <a:pt x="18" y="91"/>
                  </a:lnTo>
                  <a:lnTo>
                    <a:pt x="14" y="81"/>
                  </a:lnTo>
                  <a:lnTo>
                    <a:pt x="12" y="74"/>
                  </a:lnTo>
                  <a:lnTo>
                    <a:pt x="6" y="62"/>
                  </a:lnTo>
                  <a:lnTo>
                    <a:pt x="4" y="55"/>
                  </a:lnTo>
                  <a:lnTo>
                    <a:pt x="2" y="43"/>
                  </a:lnTo>
                  <a:lnTo>
                    <a:pt x="2" y="36"/>
                  </a:lnTo>
                  <a:lnTo>
                    <a:pt x="0" y="26"/>
                  </a:lnTo>
                  <a:lnTo>
                    <a:pt x="0" y="17"/>
                  </a:lnTo>
                  <a:lnTo>
                    <a:pt x="0" y="7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02" name="Freeform 23">
              <a:extLst>
                <a:ext uri="{FF2B5EF4-FFF2-40B4-BE49-F238E27FC236}">
                  <a16:creationId xmlns:a16="http://schemas.microsoft.com/office/drawing/2014/main" id="{3CFC0E63-2424-38E6-D5D6-410B80127B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08" y="1307"/>
              <a:ext cx="89" cy="65"/>
            </a:xfrm>
            <a:custGeom>
              <a:avLst/>
              <a:gdLst>
                <a:gd name="T0" fmla="*/ 0 w 293"/>
                <a:gd name="T1" fmla="*/ 0 h 230"/>
                <a:gd name="T2" fmla="*/ 0 w 293"/>
                <a:gd name="T3" fmla="*/ 0 h 230"/>
                <a:gd name="T4" fmla="*/ 0 w 293"/>
                <a:gd name="T5" fmla="*/ 0 h 230"/>
                <a:gd name="T6" fmla="*/ 0 w 293"/>
                <a:gd name="T7" fmla="*/ 0 h 230"/>
                <a:gd name="T8" fmla="*/ 0 w 293"/>
                <a:gd name="T9" fmla="*/ 0 h 230"/>
                <a:gd name="T10" fmla="*/ 0 w 293"/>
                <a:gd name="T11" fmla="*/ 0 h 230"/>
                <a:gd name="T12" fmla="*/ 0 w 293"/>
                <a:gd name="T13" fmla="*/ 0 h 230"/>
                <a:gd name="T14" fmla="*/ 0 w 293"/>
                <a:gd name="T15" fmla="*/ 0 h 230"/>
                <a:gd name="T16" fmla="*/ 0 w 293"/>
                <a:gd name="T17" fmla="*/ 0 h 230"/>
                <a:gd name="T18" fmla="*/ 0 w 293"/>
                <a:gd name="T19" fmla="*/ 0 h 230"/>
                <a:gd name="T20" fmla="*/ 0 w 293"/>
                <a:gd name="T21" fmla="*/ 0 h 230"/>
                <a:gd name="T22" fmla="*/ 0 w 293"/>
                <a:gd name="T23" fmla="*/ 0 h 230"/>
                <a:gd name="T24" fmla="*/ 0 w 293"/>
                <a:gd name="T25" fmla="*/ 0 h 230"/>
                <a:gd name="T26" fmla="*/ 0 w 293"/>
                <a:gd name="T27" fmla="*/ 0 h 230"/>
                <a:gd name="T28" fmla="*/ 0 w 293"/>
                <a:gd name="T29" fmla="*/ 0 h 230"/>
                <a:gd name="T30" fmla="*/ 0 w 293"/>
                <a:gd name="T31" fmla="*/ 0 h 230"/>
                <a:gd name="T32" fmla="*/ 0 w 293"/>
                <a:gd name="T33" fmla="*/ 0 h 230"/>
                <a:gd name="T34" fmla="*/ 0 w 293"/>
                <a:gd name="T35" fmla="*/ 0 h 230"/>
                <a:gd name="T36" fmla="*/ 0 w 293"/>
                <a:gd name="T37" fmla="*/ 0 h 230"/>
                <a:gd name="T38" fmla="*/ 0 w 293"/>
                <a:gd name="T39" fmla="*/ 0 h 230"/>
                <a:gd name="T40" fmla="*/ 0 w 293"/>
                <a:gd name="T41" fmla="*/ 0 h 230"/>
                <a:gd name="T42" fmla="*/ 0 w 293"/>
                <a:gd name="T43" fmla="*/ 0 h 230"/>
                <a:gd name="T44" fmla="*/ 0 w 293"/>
                <a:gd name="T45" fmla="*/ 0 h 230"/>
                <a:gd name="T46" fmla="*/ 0 w 293"/>
                <a:gd name="T47" fmla="*/ 0 h 230"/>
                <a:gd name="T48" fmla="*/ 0 w 293"/>
                <a:gd name="T49" fmla="*/ 0 h 230"/>
                <a:gd name="T50" fmla="*/ 0 w 293"/>
                <a:gd name="T51" fmla="*/ 0 h 230"/>
                <a:gd name="T52" fmla="*/ 0 w 293"/>
                <a:gd name="T53" fmla="*/ 0 h 230"/>
                <a:gd name="T54" fmla="*/ 0 w 293"/>
                <a:gd name="T55" fmla="*/ 0 h 230"/>
                <a:gd name="T56" fmla="*/ 0 w 293"/>
                <a:gd name="T57" fmla="*/ 0 h 230"/>
                <a:gd name="T58" fmla="*/ 0 w 293"/>
                <a:gd name="T59" fmla="*/ 0 h 230"/>
                <a:gd name="T60" fmla="*/ 0 w 293"/>
                <a:gd name="T61" fmla="*/ 0 h 230"/>
                <a:gd name="T62" fmla="*/ 0 w 293"/>
                <a:gd name="T63" fmla="*/ 0 h 23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93"/>
                <a:gd name="T97" fmla="*/ 0 h 230"/>
                <a:gd name="T98" fmla="*/ 293 w 293"/>
                <a:gd name="T99" fmla="*/ 230 h 23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93" h="230">
                  <a:moveTo>
                    <a:pt x="2" y="0"/>
                  </a:moveTo>
                  <a:lnTo>
                    <a:pt x="8" y="2"/>
                  </a:lnTo>
                  <a:lnTo>
                    <a:pt x="17" y="6"/>
                  </a:lnTo>
                  <a:lnTo>
                    <a:pt x="25" y="12"/>
                  </a:lnTo>
                  <a:lnTo>
                    <a:pt x="36" y="19"/>
                  </a:lnTo>
                  <a:lnTo>
                    <a:pt x="46" y="27"/>
                  </a:lnTo>
                  <a:lnTo>
                    <a:pt x="59" y="36"/>
                  </a:lnTo>
                  <a:lnTo>
                    <a:pt x="70" y="44"/>
                  </a:lnTo>
                  <a:lnTo>
                    <a:pt x="82" y="55"/>
                  </a:lnTo>
                  <a:lnTo>
                    <a:pt x="93" y="65"/>
                  </a:lnTo>
                  <a:lnTo>
                    <a:pt x="105" y="76"/>
                  </a:lnTo>
                  <a:lnTo>
                    <a:pt x="116" y="86"/>
                  </a:lnTo>
                  <a:lnTo>
                    <a:pt x="127" y="97"/>
                  </a:lnTo>
                  <a:lnTo>
                    <a:pt x="137" y="105"/>
                  </a:lnTo>
                  <a:lnTo>
                    <a:pt x="146" y="114"/>
                  </a:lnTo>
                  <a:lnTo>
                    <a:pt x="152" y="120"/>
                  </a:lnTo>
                  <a:lnTo>
                    <a:pt x="162" y="127"/>
                  </a:lnTo>
                  <a:lnTo>
                    <a:pt x="169" y="133"/>
                  </a:lnTo>
                  <a:lnTo>
                    <a:pt x="177" y="139"/>
                  </a:lnTo>
                  <a:lnTo>
                    <a:pt x="184" y="145"/>
                  </a:lnTo>
                  <a:lnTo>
                    <a:pt x="194" y="152"/>
                  </a:lnTo>
                  <a:lnTo>
                    <a:pt x="203" y="156"/>
                  </a:lnTo>
                  <a:lnTo>
                    <a:pt x="211" y="162"/>
                  </a:lnTo>
                  <a:lnTo>
                    <a:pt x="219" y="166"/>
                  </a:lnTo>
                  <a:lnTo>
                    <a:pt x="228" y="171"/>
                  </a:lnTo>
                  <a:lnTo>
                    <a:pt x="236" y="175"/>
                  </a:lnTo>
                  <a:lnTo>
                    <a:pt x="245" y="181"/>
                  </a:lnTo>
                  <a:lnTo>
                    <a:pt x="253" y="185"/>
                  </a:lnTo>
                  <a:lnTo>
                    <a:pt x="262" y="192"/>
                  </a:lnTo>
                  <a:lnTo>
                    <a:pt x="268" y="198"/>
                  </a:lnTo>
                  <a:lnTo>
                    <a:pt x="278" y="204"/>
                  </a:lnTo>
                  <a:lnTo>
                    <a:pt x="285" y="213"/>
                  </a:lnTo>
                  <a:lnTo>
                    <a:pt x="293" y="221"/>
                  </a:lnTo>
                  <a:lnTo>
                    <a:pt x="285" y="224"/>
                  </a:lnTo>
                  <a:lnTo>
                    <a:pt x="278" y="230"/>
                  </a:lnTo>
                  <a:lnTo>
                    <a:pt x="268" y="223"/>
                  </a:lnTo>
                  <a:lnTo>
                    <a:pt x="255" y="217"/>
                  </a:lnTo>
                  <a:lnTo>
                    <a:pt x="241" y="213"/>
                  </a:lnTo>
                  <a:lnTo>
                    <a:pt x="230" y="209"/>
                  </a:lnTo>
                  <a:lnTo>
                    <a:pt x="213" y="204"/>
                  </a:lnTo>
                  <a:lnTo>
                    <a:pt x="198" y="200"/>
                  </a:lnTo>
                  <a:lnTo>
                    <a:pt x="184" y="194"/>
                  </a:lnTo>
                  <a:lnTo>
                    <a:pt x="169" y="190"/>
                  </a:lnTo>
                  <a:lnTo>
                    <a:pt x="152" y="185"/>
                  </a:lnTo>
                  <a:lnTo>
                    <a:pt x="139" y="177"/>
                  </a:lnTo>
                  <a:lnTo>
                    <a:pt x="124" y="169"/>
                  </a:lnTo>
                  <a:lnTo>
                    <a:pt x="112" y="162"/>
                  </a:lnTo>
                  <a:lnTo>
                    <a:pt x="101" y="150"/>
                  </a:lnTo>
                  <a:lnTo>
                    <a:pt x="93" y="139"/>
                  </a:lnTo>
                  <a:lnTo>
                    <a:pt x="86" y="126"/>
                  </a:lnTo>
                  <a:lnTo>
                    <a:pt x="84" y="112"/>
                  </a:lnTo>
                  <a:lnTo>
                    <a:pt x="72" y="101"/>
                  </a:lnTo>
                  <a:lnTo>
                    <a:pt x="59" y="91"/>
                  </a:lnTo>
                  <a:lnTo>
                    <a:pt x="46" y="76"/>
                  </a:lnTo>
                  <a:lnTo>
                    <a:pt x="32" y="63"/>
                  </a:lnTo>
                  <a:lnTo>
                    <a:pt x="25" y="53"/>
                  </a:lnTo>
                  <a:lnTo>
                    <a:pt x="19" y="46"/>
                  </a:lnTo>
                  <a:lnTo>
                    <a:pt x="13" y="38"/>
                  </a:lnTo>
                  <a:lnTo>
                    <a:pt x="10" y="31"/>
                  </a:lnTo>
                  <a:lnTo>
                    <a:pt x="6" y="21"/>
                  </a:lnTo>
                  <a:lnTo>
                    <a:pt x="2" y="13"/>
                  </a:lnTo>
                  <a:lnTo>
                    <a:pt x="0" y="6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03" name="Freeform 24">
              <a:extLst>
                <a:ext uri="{FF2B5EF4-FFF2-40B4-BE49-F238E27FC236}">
                  <a16:creationId xmlns:a16="http://schemas.microsoft.com/office/drawing/2014/main" id="{068A928B-B4C8-9CF5-E22E-DDF8C3E216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5" y="908"/>
              <a:ext cx="28" cy="24"/>
            </a:xfrm>
            <a:custGeom>
              <a:avLst/>
              <a:gdLst>
                <a:gd name="T0" fmla="*/ 0 w 93"/>
                <a:gd name="T1" fmla="*/ 0 h 84"/>
                <a:gd name="T2" fmla="*/ 0 w 93"/>
                <a:gd name="T3" fmla="*/ 0 h 84"/>
                <a:gd name="T4" fmla="*/ 0 w 93"/>
                <a:gd name="T5" fmla="*/ 0 h 84"/>
                <a:gd name="T6" fmla="*/ 0 w 93"/>
                <a:gd name="T7" fmla="*/ 0 h 84"/>
                <a:gd name="T8" fmla="*/ 0 w 93"/>
                <a:gd name="T9" fmla="*/ 0 h 84"/>
                <a:gd name="T10" fmla="*/ 0 w 93"/>
                <a:gd name="T11" fmla="*/ 0 h 84"/>
                <a:gd name="T12" fmla="*/ 0 w 93"/>
                <a:gd name="T13" fmla="*/ 0 h 84"/>
                <a:gd name="T14" fmla="*/ 0 w 93"/>
                <a:gd name="T15" fmla="*/ 0 h 84"/>
                <a:gd name="T16" fmla="*/ 0 w 93"/>
                <a:gd name="T17" fmla="*/ 0 h 84"/>
                <a:gd name="T18" fmla="*/ 0 w 93"/>
                <a:gd name="T19" fmla="*/ 0 h 84"/>
                <a:gd name="T20" fmla="*/ 0 w 93"/>
                <a:gd name="T21" fmla="*/ 0 h 84"/>
                <a:gd name="T22" fmla="*/ 0 w 93"/>
                <a:gd name="T23" fmla="*/ 0 h 84"/>
                <a:gd name="T24" fmla="*/ 0 w 93"/>
                <a:gd name="T25" fmla="*/ 0 h 84"/>
                <a:gd name="T26" fmla="*/ 0 w 93"/>
                <a:gd name="T27" fmla="*/ 0 h 84"/>
                <a:gd name="T28" fmla="*/ 0 w 93"/>
                <a:gd name="T29" fmla="*/ 0 h 84"/>
                <a:gd name="T30" fmla="*/ 0 w 93"/>
                <a:gd name="T31" fmla="*/ 0 h 84"/>
                <a:gd name="T32" fmla="*/ 0 w 93"/>
                <a:gd name="T33" fmla="*/ 0 h 84"/>
                <a:gd name="T34" fmla="*/ 0 w 93"/>
                <a:gd name="T35" fmla="*/ 0 h 84"/>
                <a:gd name="T36" fmla="*/ 0 w 93"/>
                <a:gd name="T37" fmla="*/ 0 h 84"/>
                <a:gd name="T38" fmla="*/ 0 w 93"/>
                <a:gd name="T39" fmla="*/ 0 h 84"/>
                <a:gd name="T40" fmla="*/ 0 w 93"/>
                <a:gd name="T41" fmla="*/ 0 h 84"/>
                <a:gd name="T42" fmla="*/ 0 w 93"/>
                <a:gd name="T43" fmla="*/ 0 h 84"/>
                <a:gd name="T44" fmla="*/ 0 w 93"/>
                <a:gd name="T45" fmla="*/ 0 h 84"/>
                <a:gd name="T46" fmla="*/ 0 w 93"/>
                <a:gd name="T47" fmla="*/ 0 h 84"/>
                <a:gd name="T48" fmla="*/ 0 w 93"/>
                <a:gd name="T49" fmla="*/ 0 h 84"/>
                <a:gd name="T50" fmla="*/ 0 w 93"/>
                <a:gd name="T51" fmla="*/ 0 h 8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93"/>
                <a:gd name="T79" fmla="*/ 0 h 84"/>
                <a:gd name="T80" fmla="*/ 93 w 93"/>
                <a:gd name="T81" fmla="*/ 84 h 8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93" h="84">
                  <a:moveTo>
                    <a:pt x="74" y="0"/>
                  </a:moveTo>
                  <a:lnTo>
                    <a:pt x="76" y="0"/>
                  </a:lnTo>
                  <a:lnTo>
                    <a:pt x="82" y="0"/>
                  </a:lnTo>
                  <a:lnTo>
                    <a:pt x="88" y="0"/>
                  </a:lnTo>
                  <a:lnTo>
                    <a:pt x="93" y="0"/>
                  </a:lnTo>
                  <a:lnTo>
                    <a:pt x="88" y="13"/>
                  </a:lnTo>
                  <a:lnTo>
                    <a:pt x="80" y="28"/>
                  </a:lnTo>
                  <a:lnTo>
                    <a:pt x="69" y="40"/>
                  </a:lnTo>
                  <a:lnTo>
                    <a:pt x="57" y="53"/>
                  </a:lnTo>
                  <a:lnTo>
                    <a:pt x="50" y="59"/>
                  </a:lnTo>
                  <a:lnTo>
                    <a:pt x="44" y="65"/>
                  </a:lnTo>
                  <a:lnTo>
                    <a:pt x="35" y="68"/>
                  </a:lnTo>
                  <a:lnTo>
                    <a:pt x="29" y="72"/>
                  </a:lnTo>
                  <a:lnTo>
                    <a:pt x="14" y="80"/>
                  </a:lnTo>
                  <a:lnTo>
                    <a:pt x="0" y="84"/>
                  </a:lnTo>
                  <a:lnTo>
                    <a:pt x="0" y="76"/>
                  </a:lnTo>
                  <a:lnTo>
                    <a:pt x="0" y="68"/>
                  </a:lnTo>
                  <a:lnTo>
                    <a:pt x="4" y="63"/>
                  </a:lnTo>
                  <a:lnTo>
                    <a:pt x="10" y="59"/>
                  </a:lnTo>
                  <a:lnTo>
                    <a:pt x="19" y="47"/>
                  </a:lnTo>
                  <a:lnTo>
                    <a:pt x="31" y="40"/>
                  </a:lnTo>
                  <a:lnTo>
                    <a:pt x="44" y="30"/>
                  </a:lnTo>
                  <a:lnTo>
                    <a:pt x="55" y="21"/>
                  </a:lnTo>
                  <a:lnTo>
                    <a:pt x="67" y="11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04" name="Freeform 25">
              <a:extLst>
                <a:ext uri="{FF2B5EF4-FFF2-40B4-BE49-F238E27FC236}">
                  <a16:creationId xmlns:a16="http://schemas.microsoft.com/office/drawing/2014/main" id="{14DFAF7A-45A3-7C2C-0EB9-9D34401865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42" y="893"/>
              <a:ext cx="49" cy="40"/>
            </a:xfrm>
            <a:custGeom>
              <a:avLst/>
              <a:gdLst>
                <a:gd name="T0" fmla="*/ 0 w 162"/>
                <a:gd name="T1" fmla="*/ 0 h 140"/>
                <a:gd name="T2" fmla="*/ 0 w 162"/>
                <a:gd name="T3" fmla="*/ 0 h 140"/>
                <a:gd name="T4" fmla="*/ 0 w 162"/>
                <a:gd name="T5" fmla="*/ 0 h 140"/>
                <a:gd name="T6" fmla="*/ 0 w 162"/>
                <a:gd name="T7" fmla="*/ 0 h 140"/>
                <a:gd name="T8" fmla="*/ 0 w 162"/>
                <a:gd name="T9" fmla="*/ 0 h 140"/>
                <a:gd name="T10" fmla="*/ 0 w 162"/>
                <a:gd name="T11" fmla="*/ 0 h 140"/>
                <a:gd name="T12" fmla="*/ 0 w 162"/>
                <a:gd name="T13" fmla="*/ 0 h 140"/>
                <a:gd name="T14" fmla="*/ 0 w 162"/>
                <a:gd name="T15" fmla="*/ 0 h 140"/>
                <a:gd name="T16" fmla="*/ 0 w 162"/>
                <a:gd name="T17" fmla="*/ 0 h 140"/>
                <a:gd name="T18" fmla="*/ 0 w 162"/>
                <a:gd name="T19" fmla="*/ 0 h 140"/>
                <a:gd name="T20" fmla="*/ 0 w 162"/>
                <a:gd name="T21" fmla="*/ 0 h 140"/>
                <a:gd name="T22" fmla="*/ 0 w 162"/>
                <a:gd name="T23" fmla="*/ 0 h 140"/>
                <a:gd name="T24" fmla="*/ 0 w 162"/>
                <a:gd name="T25" fmla="*/ 0 h 140"/>
                <a:gd name="T26" fmla="*/ 0 w 162"/>
                <a:gd name="T27" fmla="*/ 0 h 140"/>
                <a:gd name="T28" fmla="*/ 0 w 162"/>
                <a:gd name="T29" fmla="*/ 0 h 140"/>
                <a:gd name="T30" fmla="*/ 0 w 162"/>
                <a:gd name="T31" fmla="*/ 0 h 140"/>
                <a:gd name="T32" fmla="*/ 0 w 162"/>
                <a:gd name="T33" fmla="*/ 0 h 140"/>
                <a:gd name="T34" fmla="*/ 0 w 162"/>
                <a:gd name="T35" fmla="*/ 0 h 140"/>
                <a:gd name="T36" fmla="*/ 0 w 162"/>
                <a:gd name="T37" fmla="*/ 0 h 140"/>
                <a:gd name="T38" fmla="*/ 0 w 162"/>
                <a:gd name="T39" fmla="*/ 0 h 140"/>
                <a:gd name="T40" fmla="*/ 0 w 162"/>
                <a:gd name="T41" fmla="*/ 0 h 140"/>
                <a:gd name="T42" fmla="*/ 0 w 162"/>
                <a:gd name="T43" fmla="*/ 0 h 140"/>
                <a:gd name="T44" fmla="*/ 0 w 162"/>
                <a:gd name="T45" fmla="*/ 0 h 140"/>
                <a:gd name="T46" fmla="*/ 0 w 162"/>
                <a:gd name="T47" fmla="*/ 0 h 140"/>
                <a:gd name="T48" fmla="*/ 0 w 162"/>
                <a:gd name="T49" fmla="*/ 0 h 140"/>
                <a:gd name="T50" fmla="*/ 0 w 162"/>
                <a:gd name="T51" fmla="*/ 0 h 140"/>
                <a:gd name="T52" fmla="*/ 0 w 162"/>
                <a:gd name="T53" fmla="*/ 0 h 140"/>
                <a:gd name="T54" fmla="*/ 0 w 162"/>
                <a:gd name="T55" fmla="*/ 0 h 140"/>
                <a:gd name="T56" fmla="*/ 0 w 162"/>
                <a:gd name="T57" fmla="*/ 0 h 140"/>
                <a:gd name="T58" fmla="*/ 0 w 162"/>
                <a:gd name="T59" fmla="*/ 0 h 140"/>
                <a:gd name="T60" fmla="*/ 0 w 162"/>
                <a:gd name="T61" fmla="*/ 0 h 140"/>
                <a:gd name="T62" fmla="*/ 0 w 162"/>
                <a:gd name="T63" fmla="*/ 0 h 140"/>
                <a:gd name="T64" fmla="*/ 0 w 162"/>
                <a:gd name="T65" fmla="*/ 0 h 140"/>
                <a:gd name="T66" fmla="*/ 0 w 162"/>
                <a:gd name="T67" fmla="*/ 0 h 140"/>
                <a:gd name="T68" fmla="*/ 0 w 162"/>
                <a:gd name="T69" fmla="*/ 0 h 140"/>
                <a:gd name="T70" fmla="*/ 0 w 162"/>
                <a:gd name="T71" fmla="*/ 0 h 140"/>
                <a:gd name="T72" fmla="*/ 0 w 162"/>
                <a:gd name="T73" fmla="*/ 0 h 140"/>
                <a:gd name="T74" fmla="*/ 0 w 162"/>
                <a:gd name="T75" fmla="*/ 0 h 140"/>
                <a:gd name="T76" fmla="*/ 0 w 162"/>
                <a:gd name="T77" fmla="*/ 0 h 140"/>
                <a:gd name="T78" fmla="*/ 0 w 162"/>
                <a:gd name="T79" fmla="*/ 0 h 140"/>
                <a:gd name="T80" fmla="*/ 0 w 162"/>
                <a:gd name="T81" fmla="*/ 0 h 140"/>
                <a:gd name="T82" fmla="*/ 0 w 162"/>
                <a:gd name="T83" fmla="*/ 0 h 140"/>
                <a:gd name="T84" fmla="*/ 0 w 162"/>
                <a:gd name="T85" fmla="*/ 0 h 14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62"/>
                <a:gd name="T130" fmla="*/ 0 h 140"/>
                <a:gd name="T131" fmla="*/ 162 w 162"/>
                <a:gd name="T132" fmla="*/ 140 h 140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62" h="140">
                  <a:moveTo>
                    <a:pt x="6" y="0"/>
                  </a:moveTo>
                  <a:lnTo>
                    <a:pt x="14" y="2"/>
                  </a:lnTo>
                  <a:lnTo>
                    <a:pt x="21" y="7"/>
                  </a:lnTo>
                  <a:lnTo>
                    <a:pt x="25" y="13"/>
                  </a:lnTo>
                  <a:lnTo>
                    <a:pt x="31" y="24"/>
                  </a:lnTo>
                  <a:lnTo>
                    <a:pt x="35" y="34"/>
                  </a:lnTo>
                  <a:lnTo>
                    <a:pt x="40" y="43"/>
                  </a:lnTo>
                  <a:lnTo>
                    <a:pt x="48" y="51"/>
                  </a:lnTo>
                  <a:lnTo>
                    <a:pt x="59" y="57"/>
                  </a:lnTo>
                  <a:lnTo>
                    <a:pt x="69" y="64"/>
                  </a:lnTo>
                  <a:lnTo>
                    <a:pt x="82" y="74"/>
                  </a:lnTo>
                  <a:lnTo>
                    <a:pt x="92" y="83"/>
                  </a:lnTo>
                  <a:lnTo>
                    <a:pt x="105" y="95"/>
                  </a:lnTo>
                  <a:lnTo>
                    <a:pt x="116" y="102"/>
                  </a:lnTo>
                  <a:lnTo>
                    <a:pt x="128" y="112"/>
                  </a:lnTo>
                  <a:lnTo>
                    <a:pt x="141" y="116"/>
                  </a:lnTo>
                  <a:lnTo>
                    <a:pt x="156" y="121"/>
                  </a:lnTo>
                  <a:lnTo>
                    <a:pt x="156" y="131"/>
                  </a:lnTo>
                  <a:lnTo>
                    <a:pt x="162" y="140"/>
                  </a:lnTo>
                  <a:lnTo>
                    <a:pt x="151" y="138"/>
                  </a:lnTo>
                  <a:lnTo>
                    <a:pt x="137" y="137"/>
                  </a:lnTo>
                  <a:lnTo>
                    <a:pt x="128" y="135"/>
                  </a:lnTo>
                  <a:lnTo>
                    <a:pt x="118" y="131"/>
                  </a:lnTo>
                  <a:lnTo>
                    <a:pt x="107" y="125"/>
                  </a:lnTo>
                  <a:lnTo>
                    <a:pt x="97" y="121"/>
                  </a:lnTo>
                  <a:lnTo>
                    <a:pt x="88" y="114"/>
                  </a:lnTo>
                  <a:lnTo>
                    <a:pt x="80" y="108"/>
                  </a:lnTo>
                  <a:lnTo>
                    <a:pt x="71" y="100"/>
                  </a:lnTo>
                  <a:lnTo>
                    <a:pt x="61" y="93"/>
                  </a:lnTo>
                  <a:lnTo>
                    <a:pt x="52" y="83"/>
                  </a:lnTo>
                  <a:lnTo>
                    <a:pt x="44" y="76"/>
                  </a:lnTo>
                  <a:lnTo>
                    <a:pt x="35" y="68"/>
                  </a:lnTo>
                  <a:lnTo>
                    <a:pt x="27" y="60"/>
                  </a:lnTo>
                  <a:lnTo>
                    <a:pt x="19" y="51"/>
                  </a:lnTo>
                  <a:lnTo>
                    <a:pt x="12" y="45"/>
                  </a:lnTo>
                  <a:lnTo>
                    <a:pt x="10" y="41"/>
                  </a:lnTo>
                  <a:lnTo>
                    <a:pt x="8" y="32"/>
                  </a:lnTo>
                  <a:lnTo>
                    <a:pt x="4" y="24"/>
                  </a:lnTo>
                  <a:lnTo>
                    <a:pt x="0" y="15"/>
                  </a:lnTo>
                  <a:lnTo>
                    <a:pt x="0" y="7"/>
                  </a:lnTo>
                  <a:lnTo>
                    <a:pt x="0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05" name="Freeform 26">
              <a:extLst>
                <a:ext uri="{FF2B5EF4-FFF2-40B4-BE49-F238E27FC236}">
                  <a16:creationId xmlns:a16="http://schemas.microsoft.com/office/drawing/2014/main" id="{FEDAA045-650C-1D0A-BAAF-3A0DBE0EB7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02" y="921"/>
              <a:ext cx="85" cy="50"/>
            </a:xfrm>
            <a:custGeom>
              <a:avLst/>
              <a:gdLst>
                <a:gd name="T0" fmla="*/ 0 w 277"/>
                <a:gd name="T1" fmla="*/ 0 h 176"/>
                <a:gd name="T2" fmla="*/ 0 w 277"/>
                <a:gd name="T3" fmla="*/ 0 h 176"/>
                <a:gd name="T4" fmla="*/ 0 w 277"/>
                <a:gd name="T5" fmla="*/ 0 h 176"/>
                <a:gd name="T6" fmla="*/ 0 w 277"/>
                <a:gd name="T7" fmla="*/ 0 h 176"/>
                <a:gd name="T8" fmla="*/ 0 w 277"/>
                <a:gd name="T9" fmla="*/ 0 h 176"/>
                <a:gd name="T10" fmla="*/ 0 w 277"/>
                <a:gd name="T11" fmla="*/ 0 h 176"/>
                <a:gd name="T12" fmla="*/ 0 w 277"/>
                <a:gd name="T13" fmla="*/ 0 h 176"/>
                <a:gd name="T14" fmla="*/ 0 w 277"/>
                <a:gd name="T15" fmla="*/ 0 h 176"/>
                <a:gd name="T16" fmla="*/ 0 w 277"/>
                <a:gd name="T17" fmla="*/ 0 h 176"/>
                <a:gd name="T18" fmla="*/ 0 w 277"/>
                <a:gd name="T19" fmla="*/ 0 h 176"/>
                <a:gd name="T20" fmla="*/ 0 w 277"/>
                <a:gd name="T21" fmla="*/ 0 h 176"/>
                <a:gd name="T22" fmla="*/ 0 w 277"/>
                <a:gd name="T23" fmla="*/ 0 h 176"/>
                <a:gd name="T24" fmla="*/ 0 w 277"/>
                <a:gd name="T25" fmla="*/ 0 h 176"/>
                <a:gd name="T26" fmla="*/ 0 w 277"/>
                <a:gd name="T27" fmla="*/ 0 h 176"/>
                <a:gd name="T28" fmla="*/ 0 w 277"/>
                <a:gd name="T29" fmla="*/ 0 h 176"/>
                <a:gd name="T30" fmla="*/ 0 w 277"/>
                <a:gd name="T31" fmla="*/ 0 h 176"/>
                <a:gd name="T32" fmla="*/ 0 w 277"/>
                <a:gd name="T33" fmla="*/ 0 h 176"/>
                <a:gd name="T34" fmla="*/ 0 w 277"/>
                <a:gd name="T35" fmla="*/ 0 h 176"/>
                <a:gd name="T36" fmla="*/ 0 w 277"/>
                <a:gd name="T37" fmla="*/ 0 h 176"/>
                <a:gd name="T38" fmla="*/ 0 w 277"/>
                <a:gd name="T39" fmla="*/ 0 h 176"/>
                <a:gd name="T40" fmla="*/ 0 w 277"/>
                <a:gd name="T41" fmla="*/ 0 h 176"/>
                <a:gd name="T42" fmla="*/ 0 w 277"/>
                <a:gd name="T43" fmla="*/ 0 h 176"/>
                <a:gd name="T44" fmla="*/ 0 w 277"/>
                <a:gd name="T45" fmla="*/ 0 h 176"/>
                <a:gd name="T46" fmla="*/ 0 w 277"/>
                <a:gd name="T47" fmla="*/ 0 h 176"/>
                <a:gd name="T48" fmla="*/ 0 w 277"/>
                <a:gd name="T49" fmla="*/ 0 h 176"/>
                <a:gd name="T50" fmla="*/ 0 w 277"/>
                <a:gd name="T51" fmla="*/ 0 h 176"/>
                <a:gd name="T52" fmla="*/ 0 w 277"/>
                <a:gd name="T53" fmla="*/ 0 h 176"/>
                <a:gd name="T54" fmla="*/ 0 w 277"/>
                <a:gd name="T55" fmla="*/ 0 h 176"/>
                <a:gd name="T56" fmla="*/ 0 w 277"/>
                <a:gd name="T57" fmla="*/ 0 h 176"/>
                <a:gd name="T58" fmla="*/ 0 w 277"/>
                <a:gd name="T59" fmla="*/ 0 h 176"/>
                <a:gd name="T60" fmla="*/ 0 w 277"/>
                <a:gd name="T61" fmla="*/ 0 h 176"/>
                <a:gd name="T62" fmla="*/ 0 w 277"/>
                <a:gd name="T63" fmla="*/ 0 h 176"/>
                <a:gd name="T64" fmla="*/ 0 w 277"/>
                <a:gd name="T65" fmla="*/ 0 h 176"/>
                <a:gd name="T66" fmla="*/ 0 w 277"/>
                <a:gd name="T67" fmla="*/ 0 h 176"/>
                <a:gd name="T68" fmla="*/ 0 w 277"/>
                <a:gd name="T69" fmla="*/ 0 h 176"/>
                <a:gd name="T70" fmla="*/ 0 w 277"/>
                <a:gd name="T71" fmla="*/ 0 h 176"/>
                <a:gd name="T72" fmla="*/ 0 w 277"/>
                <a:gd name="T73" fmla="*/ 0 h 176"/>
                <a:gd name="T74" fmla="*/ 0 w 277"/>
                <a:gd name="T75" fmla="*/ 0 h 176"/>
                <a:gd name="T76" fmla="*/ 0 w 277"/>
                <a:gd name="T77" fmla="*/ 0 h 176"/>
                <a:gd name="T78" fmla="*/ 0 w 277"/>
                <a:gd name="T79" fmla="*/ 0 h 176"/>
                <a:gd name="T80" fmla="*/ 0 w 277"/>
                <a:gd name="T81" fmla="*/ 0 h 176"/>
                <a:gd name="T82" fmla="*/ 0 w 277"/>
                <a:gd name="T83" fmla="*/ 0 h 176"/>
                <a:gd name="T84" fmla="*/ 0 w 277"/>
                <a:gd name="T85" fmla="*/ 0 h 176"/>
                <a:gd name="T86" fmla="*/ 0 w 277"/>
                <a:gd name="T87" fmla="*/ 0 h 176"/>
                <a:gd name="T88" fmla="*/ 0 w 277"/>
                <a:gd name="T89" fmla="*/ 0 h 176"/>
                <a:gd name="T90" fmla="*/ 0 w 277"/>
                <a:gd name="T91" fmla="*/ 0 h 176"/>
                <a:gd name="T92" fmla="*/ 0 w 277"/>
                <a:gd name="T93" fmla="*/ 0 h 176"/>
                <a:gd name="T94" fmla="*/ 0 w 277"/>
                <a:gd name="T95" fmla="*/ 0 h 17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277"/>
                <a:gd name="T145" fmla="*/ 0 h 176"/>
                <a:gd name="T146" fmla="*/ 277 w 277"/>
                <a:gd name="T147" fmla="*/ 176 h 17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277" h="176">
                  <a:moveTo>
                    <a:pt x="0" y="2"/>
                  </a:moveTo>
                  <a:lnTo>
                    <a:pt x="17" y="0"/>
                  </a:lnTo>
                  <a:lnTo>
                    <a:pt x="36" y="3"/>
                  </a:lnTo>
                  <a:lnTo>
                    <a:pt x="53" y="9"/>
                  </a:lnTo>
                  <a:lnTo>
                    <a:pt x="68" y="19"/>
                  </a:lnTo>
                  <a:lnTo>
                    <a:pt x="81" y="30"/>
                  </a:lnTo>
                  <a:lnTo>
                    <a:pt x="96" y="43"/>
                  </a:lnTo>
                  <a:lnTo>
                    <a:pt x="112" y="57"/>
                  </a:lnTo>
                  <a:lnTo>
                    <a:pt x="127" y="72"/>
                  </a:lnTo>
                  <a:lnTo>
                    <a:pt x="138" y="83"/>
                  </a:lnTo>
                  <a:lnTo>
                    <a:pt x="153" y="97"/>
                  </a:lnTo>
                  <a:lnTo>
                    <a:pt x="167" y="106"/>
                  </a:lnTo>
                  <a:lnTo>
                    <a:pt x="184" y="116"/>
                  </a:lnTo>
                  <a:lnTo>
                    <a:pt x="199" y="121"/>
                  </a:lnTo>
                  <a:lnTo>
                    <a:pt x="216" y="125"/>
                  </a:lnTo>
                  <a:lnTo>
                    <a:pt x="235" y="121"/>
                  </a:lnTo>
                  <a:lnTo>
                    <a:pt x="256" y="116"/>
                  </a:lnTo>
                  <a:lnTo>
                    <a:pt x="264" y="116"/>
                  </a:lnTo>
                  <a:lnTo>
                    <a:pt x="277" y="112"/>
                  </a:lnTo>
                  <a:lnTo>
                    <a:pt x="273" y="125"/>
                  </a:lnTo>
                  <a:lnTo>
                    <a:pt x="273" y="137"/>
                  </a:lnTo>
                  <a:lnTo>
                    <a:pt x="262" y="146"/>
                  </a:lnTo>
                  <a:lnTo>
                    <a:pt x="254" y="159"/>
                  </a:lnTo>
                  <a:lnTo>
                    <a:pt x="249" y="165"/>
                  </a:lnTo>
                  <a:lnTo>
                    <a:pt x="245" y="173"/>
                  </a:lnTo>
                  <a:lnTo>
                    <a:pt x="237" y="175"/>
                  </a:lnTo>
                  <a:lnTo>
                    <a:pt x="229" y="176"/>
                  </a:lnTo>
                  <a:lnTo>
                    <a:pt x="212" y="176"/>
                  </a:lnTo>
                  <a:lnTo>
                    <a:pt x="197" y="173"/>
                  </a:lnTo>
                  <a:lnTo>
                    <a:pt x="182" y="163"/>
                  </a:lnTo>
                  <a:lnTo>
                    <a:pt x="169" y="154"/>
                  </a:lnTo>
                  <a:lnTo>
                    <a:pt x="153" y="140"/>
                  </a:lnTo>
                  <a:lnTo>
                    <a:pt x="140" y="129"/>
                  </a:lnTo>
                  <a:lnTo>
                    <a:pt x="125" y="114"/>
                  </a:lnTo>
                  <a:lnTo>
                    <a:pt x="114" y="100"/>
                  </a:lnTo>
                  <a:lnTo>
                    <a:pt x="98" y="83"/>
                  </a:lnTo>
                  <a:lnTo>
                    <a:pt x="85" y="68"/>
                  </a:lnTo>
                  <a:lnTo>
                    <a:pt x="72" y="55"/>
                  </a:lnTo>
                  <a:lnTo>
                    <a:pt x="58" y="43"/>
                  </a:lnTo>
                  <a:lnTo>
                    <a:pt x="43" y="32"/>
                  </a:lnTo>
                  <a:lnTo>
                    <a:pt x="28" y="24"/>
                  </a:lnTo>
                  <a:lnTo>
                    <a:pt x="13" y="19"/>
                  </a:lnTo>
                  <a:lnTo>
                    <a:pt x="0" y="19"/>
                  </a:lnTo>
                  <a:lnTo>
                    <a:pt x="0" y="13"/>
                  </a:lnTo>
                  <a:lnTo>
                    <a:pt x="0" y="7"/>
                  </a:lnTo>
                  <a:lnTo>
                    <a:pt x="0" y="3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06" name="Freeform 27">
              <a:extLst>
                <a:ext uri="{FF2B5EF4-FFF2-40B4-BE49-F238E27FC236}">
                  <a16:creationId xmlns:a16="http://schemas.microsoft.com/office/drawing/2014/main" id="{F6AC0842-8062-3DB9-6D24-EBB61031A1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87" y="923"/>
              <a:ext cx="23" cy="33"/>
            </a:xfrm>
            <a:custGeom>
              <a:avLst/>
              <a:gdLst>
                <a:gd name="T0" fmla="*/ 0 w 76"/>
                <a:gd name="T1" fmla="*/ 0 h 116"/>
                <a:gd name="T2" fmla="*/ 0 w 76"/>
                <a:gd name="T3" fmla="*/ 0 h 116"/>
                <a:gd name="T4" fmla="*/ 0 w 76"/>
                <a:gd name="T5" fmla="*/ 0 h 116"/>
                <a:gd name="T6" fmla="*/ 0 w 76"/>
                <a:gd name="T7" fmla="*/ 0 h 116"/>
                <a:gd name="T8" fmla="*/ 0 w 76"/>
                <a:gd name="T9" fmla="*/ 0 h 116"/>
                <a:gd name="T10" fmla="*/ 0 w 76"/>
                <a:gd name="T11" fmla="*/ 0 h 116"/>
                <a:gd name="T12" fmla="*/ 0 w 76"/>
                <a:gd name="T13" fmla="*/ 0 h 116"/>
                <a:gd name="T14" fmla="*/ 0 w 76"/>
                <a:gd name="T15" fmla="*/ 0 h 116"/>
                <a:gd name="T16" fmla="*/ 0 w 76"/>
                <a:gd name="T17" fmla="*/ 0 h 116"/>
                <a:gd name="T18" fmla="*/ 0 w 76"/>
                <a:gd name="T19" fmla="*/ 0 h 116"/>
                <a:gd name="T20" fmla="*/ 0 w 76"/>
                <a:gd name="T21" fmla="*/ 0 h 116"/>
                <a:gd name="T22" fmla="*/ 0 w 76"/>
                <a:gd name="T23" fmla="*/ 0 h 116"/>
                <a:gd name="T24" fmla="*/ 0 w 76"/>
                <a:gd name="T25" fmla="*/ 0 h 116"/>
                <a:gd name="T26" fmla="*/ 0 w 76"/>
                <a:gd name="T27" fmla="*/ 0 h 116"/>
                <a:gd name="T28" fmla="*/ 0 w 76"/>
                <a:gd name="T29" fmla="*/ 0 h 116"/>
                <a:gd name="T30" fmla="*/ 0 w 76"/>
                <a:gd name="T31" fmla="*/ 0 h 116"/>
                <a:gd name="T32" fmla="*/ 0 w 76"/>
                <a:gd name="T33" fmla="*/ 0 h 116"/>
                <a:gd name="T34" fmla="*/ 0 w 76"/>
                <a:gd name="T35" fmla="*/ 0 h 116"/>
                <a:gd name="T36" fmla="*/ 0 w 76"/>
                <a:gd name="T37" fmla="*/ 0 h 116"/>
                <a:gd name="T38" fmla="*/ 0 w 76"/>
                <a:gd name="T39" fmla="*/ 0 h 116"/>
                <a:gd name="T40" fmla="*/ 0 w 76"/>
                <a:gd name="T41" fmla="*/ 0 h 116"/>
                <a:gd name="T42" fmla="*/ 0 w 76"/>
                <a:gd name="T43" fmla="*/ 0 h 116"/>
                <a:gd name="T44" fmla="*/ 0 w 76"/>
                <a:gd name="T45" fmla="*/ 0 h 116"/>
                <a:gd name="T46" fmla="*/ 0 w 76"/>
                <a:gd name="T47" fmla="*/ 0 h 116"/>
                <a:gd name="T48" fmla="*/ 0 w 76"/>
                <a:gd name="T49" fmla="*/ 0 h 116"/>
                <a:gd name="T50" fmla="*/ 0 w 76"/>
                <a:gd name="T51" fmla="*/ 0 h 116"/>
                <a:gd name="T52" fmla="*/ 0 w 76"/>
                <a:gd name="T53" fmla="*/ 0 h 116"/>
                <a:gd name="T54" fmla="*/ 0 w 76"/>
                <a:gd name="T55" fmla="*/ 0 h 116"/>
                <a:gd name="T56" fmla="*/ 0 w 76"/>
                <a:gd name="T57" fmla="*/ 0 h 116"/>
                <a:gd name="T58" fmla="*/ 0 w 76"/>
                <a:gd name="T59" fmla="*/ 0 h 116"/>
                <a:gd name="T60" fmla="*/ 0 w 76"/>
                <a:gd name="T61" fmla="*/ 0 h 116"/>
                <a:gd name="T62" fmla="*/ 0 w 76"/>
                <a:gd name="T63" fmla="*/ 0 h 116"/>
                <a:gd name="T64" fmla="*/ 0 w 76"/>
                <a:gd name="T65" fmla="*/ 0 h 116"/>
                <a:gd name="T66" fmla="*/ 0 w 76"/>
                <a:gd name="T67" fmla="*/ 0 h 116"/>
                <a:gd name="T68" fmla="*/ 0 w 76"/>
                <a:gd name="T69" fmla="*/ 0 h 116"/>
                <a:gd name="T70" fmla="*/ 0 w 76"/>
                <a:gd name="T71" fmla="*/ 0 h 116"/>
                <a:gd name="T72" fmla="*/ 0 w 76"/>
                <a:gd name="T73" fmla="*/ 0 h 116"/>
                <a:gd name="T74" fmla="*/ 0 w 76"/>
                <a:gd name="T75" fmla="*/ 0 h 116"/>
                <a:gd name="T76" fmla="*/ 0 w 76"/>
                <a:gd name="T77" fmla="*/ 0 h 116"/>
                <a:gd name="T78" fmla="*/ 0 w 76"/>
                <a:gd name="T79" fmla="*/ 0 h 116"/>
                <a:gd name="T80" fmla="*/ 0 w 76"/>
                <a:gd name="T81" fmla="*/ 0 h 116"/>
                <a:gd name="T82" fmla="*/ 0 w 76"/>
                <a:gd name="T83" fmla="*/ 0 h 11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76"/>
                <a:gd name="T127" fmla="*/ 0 h 116"/>
                <a:gd name="T128" fmla="*/ 76 w 76"/>
                <a:gd name="T129" fmla="*/ 116 h 11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76" h="116">
                  <a:moveTo>
                    <a:pt x="8" y="2"/>
                  </a:moveTo>
                  <a:lnTo>
                    <a:pt x="21" y="0"/>
                  </a:lnTo>
                  <a:lnTo>
                    <a:pt x="34" y="10"/>
                  </a:lnTo>
                  <a:lnTo>
                    <a:pt x="40" y="14"/>
                  </a:lnTo>
                  <a:lnTo>
                    <a:pt x="46" y="19"/>
                  </a:lnTo>
                  <a:lnTo>
                    <a:pt x="53" y="29"/>
                  </a:lnTo>
                  <a:lnTo>
                    <a:pt x="59" y="36"/>
                  </a:lnTo>
                  <a:lnTo>
                    <a:pt x="63" y="44"/>
                  </a:lnTo>
                  <a:lnTo>
                    <a:pt x="67" y="52"/>
                  </a:lnTo>
                  <a:lnTo>
                    <a:pt x="70" y="61"/>
                  </a:lnTo>
                  <a:lnTo>
                    <a:pt x="74" y="71"/>
                  </a:lnTo>
                  <a:lnTo>
                    <a:pt x="74" y="76"/>
                  </a:lnTo>
                  <a:lnTo>
                    <a:pt x="76" y="84"/>
                  </a:lnTo>
                  <a:lnTo>
                    <a:pt x="74" y="92"/>
                  </a:lnTo>
                  <a:lnTo>
                    <a:pt x="72" y="99"/>
                  </a:lnTo>
                  <a:lnTo>
                    <a:pt x="63" y="109"/>
                  </a:lnTo>
                  <a:lnTo>
                    <a:pt x="53" y="112"/>
                  </a:lnTo>
                  <a:lnTo>
                    <a:pt x="46" y="116"/>
                  </a:lnTo>
                  <a:lnTo>
                    <a:pt x="40" y="116"/>
                  </a:lnTo>
                  <a:lnTo>
                    <a:pt x="32" y="112"/>
                  </a:lnTo>
                  <a:lnTo>
                    <a:pt x="29" y="109"/>
                  </a:lnTo>
                  <a:lnTo>
                    <a:pt x="25" y="101"/>
                  </a:lnTo>
                  <a:lnTo>
                    <a:pt x="21" y="93"/>
                  </a:lnTo>
                  <a:lnTo>
                    <a:pt x="17" y="84"/>
                  </a:lnTo>
                  <a:lnTo>
                    <a:pt x="15" y="76"/>
                  </a:lnTo>
                  <a:lnTo>
                    <a:pt x="13" y="67"/>
                  </a:lnTo>
                  <a:lnTo>
                    <a:pt x="13" y="61"/>
                  </a:lnTo>
                  <a:lnTo>
                    <a:pt x="13" y="52"/>
                  </a:lnTo>
                  <a:lnTo>
                    <a:pt x="17" y="48"/>
                  </a:lnTo>
                  <a:lnTo>
                    <a:pt x="19" y="42"/>
                  </a:lnTo>
                  <a:lnTo>
                    <a:pt x="23" y="42"/>
                  </a:lnTo>
                  <a:lnTo>
                    <a:pt x="21" y="35"/>
                  </a:lnTo>
                  <a:lnTo>
                    <a:pt x="21" y="29"/>
                  </a:lnTo>
                  <a:lnTo>
                    <a:pt x="17" y="25"/>
                  </a:lnTo>
                  <a:lnTo>
                    <a:pt x="13" y="23"/>
                  </a:lnTo>
                  <a:lnTo>
                    <a:pt x="6" y="23"/>
                  </a:lnTo>
                  <a:lnTo>
                    <a:pt x="0" y="23"/>
                  </a:lnTo>
                  <a:lnTo>
                    <a:pt x="0" y="14"/>
                  </a:lnTo>
                  <a:lnTo>
                    <a:pt x="2" y="8"/>
                  </a:lnTo>
                  <a:lnTo>
                    <a:pt x="6" y="4"/>
                  </a:lnTo>
                  <a:lnTo>
                    <a:pt x="8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07" name="Freeform 28">
              <a:extLst>
                <a:ext uri="{FF2B5EF4-FFF2-40B4-BE49-F238E27FC236}">
                  <a16:creationId xmlns:a16="http://schemas.microsoft.com/office/drawing/2014/main" id="{928AFFB8-96F8-DC9E-CE55-DC1431ADC8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4" y="877"/>
              <a:ext cx="76" cy="81"/>
            </a:xfrm>
            <a:custGeom>
              <a:avLst/>
              <a:gdLst>
                <a:gd name="T0" fmla="*/ 0 w 249"/>
                <a:gd name="T1" fmla="*/ 0 h 289"/>
                <a:gd name="T2" fmla="*/ 0 w 249"/>
                <a:gd name="T3" fmla="*/ 0 h 289"/>
                <a:gd name="T4" fmla="*/ 0 w 249"/>
                <a:gd name="T5" fmla="*/ 0 h 289"/>
                <a:gd name="T6" fmla="*/ 0 w 249"/>
                <a:gd name="T7" fmla="*/ 0 h 289"/>
                <a:gd name="T8" fmla="*/ 0 w 249"/>
                <a:gd name="T9" fmla="*/ 0 h 289"/>
                <a:gd name="T10" fmla="*/ 0 w 249"/>
                <a:gd name="T11" fmla="*/ 0 h 289"/>
                <a:gd name="T12" fmla="*/ 0 w 249"/>
                <a:gd name="T13" fmla="*/ 0 h 289"/>
                <a:gd name="T14" fmla="*/ 0 w 249"/>
                <a:gd name="T15" fmla="*/ 0 h 289"/>
                <a:gd name="T16" fmla="*/ 0 w 249"/>
                <a:gd name="T17" fmla="*/ 0 h 289"/>
                <a:gd name="T18" fmla="*/ 0 w 249"/>
                <a:gd name="T19" fmla="*/ 0 h 289"/>
                <a:gd name="T20" fmla="*/ 0 w 249"/>
                <a:gd name="T21" fmla="*/ 0 h 289"/>
                <a:gd name="T22" fmla="*/ 0 w 249"/>
                <a:gd name="T23" fmla="*/ 0 h 289"/>
                <a:gd name="T24" fmla="*/ 0 w 249"/>
                <a:gd name="T25" fmla="*/ 0 h 289"/>
                <a:gd name="T26" fmla="*/ 0 w 249"/>
                <a:gd name="T27" fmla="*/ 0 h 289"/>
                <a:gd name="T28" fmla="*/ 0 w 249"/>
                <a:gd name="T29" fmla="*/ 0 h 289"/>
                <a:gd name="T30" fmla="*/ 0 w 249"/>
                <a:gd name="T31" fmla="*/ 0 h 289"/>
                <a:gd name="T32" fmla="*/ 0 w 249"/>
                <a:gd name="T33" fmla="*/ 0 h 289"/>
                <a:gd name="T34" fmla="*/ 0 w 249"/>
                <a:gd name="T35" fmla="*/ 0 h 289"/>
                <a:gd name="T36" fmla="*/ 0 w 249"/>
                <a:gd name="T37" fmla="*/ 0 h 289"/>
                <a:gd name="T38" fmla="*/ 0 w 249"/>
                <a:gd name="T39" fmla="*/ 0 h 289"/>
                <a:gd name="T40" fmla="*/ 0 w 249"/>
                <a:gd name="T41" fmla="*/ 0 h 289"/>
                <a:gd name="T42" fmla="*/ 0 w 249"/>
                <a:gd name="T43" fmla="*/ 0 h 289"/>
                <a:gd name="T44" fmla="*/ 0 w 249"/>
                <a:gd name="T45" fmla="*/ 0 h 289"/>
                <a:gd name="T46" fmla="*/ 0 w 249"/>
                <a:gd name="T47" fmla="*/ 0 h 289"/>
                <a:gd name="T48" fmla="*/ 0 w 249"/>
                <a:gd name="T49" fmla="*/ 0 h 289"/>
                <a:gd name="T50" fmla="*/ 0 w 249"/>
                <a:gd name="T51" fmla="*/ 0 h 289"/>
                <a:gd name="T52" fmla="*/ 0 w 249"/>
                <a:gd name="T53" fmla="*/ 0 h 289"/>
                <a:gd name="T54" fmla="*/ 0 w 249"/>
                <a:gd name="T55" fmla="*/ 0 h 289"/>
                <a:gd name="T56" fmla="*/ 0 w 249"/>
                <a:gd name="T57" fmla="*/ 0 h 289"/>
                <a:gd name="T58" fmla="*/ 0 w 249"/>
                <a:gd name="T59" fmla="*/ 0 h 289"/>
                <a:gd name="T60" fmla="*/ 0 w 249"/>
                <a:gd name="T61" fmla="*/ 0 h 289"/>
                <a:gd name="T62" fmla="*/ 0 w 249"/>
                <a:gd name="T63" fmla="*/ 0 h 289"/>
                <a:gd name="T64" fmla="*/ 0 w 249"/>
                <a:gd name="T65" fmla="*/ 0 h 289"/>
                <a:gd name="T66" fmla="*/ 0 w 249"/>
                <a:gd name="T67" fmla="*/ 0 h 289"/>
                <a:gd name="T68" fmla="*/ 0 w 249"/>
                <a:gd name="T69" fmla="*/ 0 h 289"/>
                <a:gd name="T70" fmla="*/ 0 w 249"/>
                <a:gd name="T71" fmla="*/ 0 h 289"/>
                <a:gd name="T72" fmla="*/ 0 w 249"/>
                <a:gd name="T73" fmla="*/ 0 h 289"/>
                <a:gd name="T74" fmla="*/ 0 w 249"/>
                <a:gd name="T75" fmla="*/ 0 h 289"/>
                <a:gd name="T76" fmla="*/ 0 w 249"/>
                <a:gd name="T77" fmla="*/ 0 h 289"/>
                <a:gd name="T78" fmla="*/ 0 w 249"/>
                <a:gd name="T79" fmla="*/ 0 h 289"/>
                <a:gd name="T80" fmla="*/ 0 w 249"/>
                <a:gd name="T81" fmla="*/ 0 h 289"/>
                <a:gd name="T82" fmla="*/ 0 w 249"/>
                <a:gd name="T83" fmla="*/ 0 h 289"/>
                <a:gd name="T84" fmla="*/ 0 w 249"/>
                <a:gd name="T85" fmla="*/ 0 h 289"/>
                <a:gd name="T86" fmla="*/ 0 w 249"/>
                <a:gd name="T87" fmla="*/ 0 h 289"/>
                <a:gd name="T88" fmla="*/ 0 w 249"/>
                <a:gd name="T89" fmla="*/ 0 h 289"/>
                <a:gd name="T90" fmla="*/ 0 w 249"/>
                <a:gd name="T91" fmla="*/ 0 h 289"/>
                <a:gd name="T92" fmla="*/ 0 w 249"/>
                <a:gd name="T93" fmla="*/ 0 h 289"/>
                <a:gd name="T94" fmla="*/ 0 w 249"/>
                <a:gd name="T95" fmla="*/ 0 h 289"/>
                <a:gd name="T96" fmla="*/ 0 w 249"/>
                <a:gd name="T97" fmla="*/ 0 h 289"/>
                <a:gd name="T98" fmla="*/ 0 w 249"/>
                <a:gd name="T99" fmla="*/ 0 h 289"/>
                <a:gd name="T100" fmla="*/ 0 w 249"/>
                <a:gd name="T101" fmla="*/ 0 h 289"/>
                <a:gd name="T102" fmla="*/ 0 w 249"/>
                <a:gd name="T103" fmla="*/ 0 h 289"/>
                <a:gd name="T104" fmla="*/ 0 w 249"/>
                <a:gd name="T105" fmla="*/ 0 h 289"/>
                <a:gd name="T106" fmla="*/ 0 w 249"/>
                <a:gd name="T107" fmla="*/ 0 h 289"/>
                <a:gd name="T108" fmla="*/ 0 w 249"/>
                <a:gd name="T109" fmla="*/ 0 h 289"/>
                <a:gd name="T110" fmla="*/ 0 w 249"/>
                <a:gd name="T111" fmla="*/ 0 h 289"/>
                <a:gd name="T112" fmla="*/ 0 w 249"/>
                <a:gd name="T113" fmla="*/ 0 h 289"/>
                <a:gd name="T114" fmla="*/ 0 w 249"/>
                <a:gd name="T115" fmla="*/ 0 h 289"/>
                <a:gd name="T116" fmla="*/ 0 w 249"/>
                <a:gd name="T117" fmla="*/ 0 h 289"/>
                <a:gd name="T118" fmla="*/ 0 w 249"/>
                <a:gd name="T119" fmla="*/ 0 h 289"/>
                <a:gd name="T120" fmla="*/ 0 w 249"/>
                <a:gd name="T121" fmla="*/ 0 h 289"/>
                <a:gd name="T122" fmla="*/ 0 w 249"/>
                <a:gd name="T123" fmla="*/ 0 h 289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49"/>
                <a:gd name="T187" fmla="*/ 0 h 289"/>
                <a:gd name="T188" fmla="*/ 249 w 249"/>
                <a:gd name="T189" fmla="*/ 289 h 289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49" h="289">
                  <a:moveTo>
                    <a:pt x="51" y="2"/>
                  </a:moveTo>
                  <a:lnTo>
                    <a:pt x="67" y="0"/>
                  </a:lnTo>
                  <a:lnTo>
                    <a:pt x="80" y="0"/>
                  </a:lnTo>
                  <a:lnTo>
                    <a:pt x="93" y="0"/>
                  </a:lnTo>
                  <a:lnTo>
                    <a:pt x="110" y="2"/>
                  </a:lnTo>
                  <a:lnTo>
                    <a:pt x="124" y="3"/>
                  </a:lnTo>
                  <a:lnTo>
                    <a:pt x="139" y="5"/>
                  </a:lnTo>
                  <a:lnTo>
                    <a:pt x="154" y="9"/>
                  </a:lnTo>
                  <a:lnTo>
                    <a:pt x="169" y="15"/>
                  </a:lnTo>
                  <a:lnTo>
                    <a:pt x="181" y="19"/>
                  </a:lnTo>
                  <a:lnTo>
                    <a:pt x="192" y="24"/>
                  </a:lnTo>
                  <a:lnTo>
                    <a:pt x="203" y="32"/>
                  </a:lnTo>
                  <a:lnTo>
                    <a:pt x="215" y="41"/>
                  </a:lnTo>
                  <a:lnTo>
                    <a:pt x="223" y="51"/>
                  </a:lnTo>
                  <a:lnTo>
                    <a:pt x="230" y="62"/>
                  </a:lnTo>
                  <a:lnTo>
                    <a:pt x="238" y="76"/>
                  </a:lnTo>
                  <a:lnTo>
                    <a:pt x="243" y="93"/>
                  </a:lnTo>
                  <a:lnTo>
                    <a:pt x="247" y="108"/>
                  </a:lnTo>
                  <a:lnTo>
                    <a:pt x="249" y="127"/>
                  </a:lnTo>
                  <a:lnTo>
                    <a:pt x="249" y="144"/>
                  </a:lnTo>
                  <a:lnTo>
                    <a:pt x="247" y="163"/>
                  </a:lnTo>
                  <a:lnTo>
                    <a:pt x="243" y="180"/>
                  </a:lnTo>
                  <a:lnTo>
                    <a:pt x="238" y="197"/>
                  </a:lnTo>
                  <a:lnTo>
                    <a:pt x="230" y="214"/>
                  </a:lnTo>
                  <a:lnTo>
                    <a:pt x="223" y="232"/>
                  </a:lnTo>
                  <a:lnTo>
                    <a:pt x="211" y="245"/>
                  </a:lnTo>
                  <a:lnTo>
                    <a:pt x="198" y="258"/>
                  </a:lnTo>
                  <a:lnTo>
                    <a:pt x="184" y="270"/>
                  </a:lnTo>
                  <a:lnTo>
                    <a:pt x="169" y="279"/>
                  </a:lnTo>
                  <a:lnTo>
                    <a:pt x="152" y="285"/>
                  </a:lnTo>
                  <a:lnTo>
                    <a:pt x="135" y="289"/>
                  </a:lnTo>
                  <a:lnTo>
                    <a:pt x="116" y="289"/>
                  </a:lnTo>
                  <a:lnTo>
                    <a:pt x="97" y="287"/>
                  </a:lnTo>
                  <a:lnTo>
                    <a:pt x="84" y="285"/>
                  </a:lnTo>
                  <a:lnTo>
                    <a:pt x="70" y="281"/>
                  </a:lnTo>
                  <a:lnTo>
                    <a:pt x="57" y="277"/>
                  </a:lnTo>
                  <a:lnTo>
                    <a:pt x="48" y="270"/>
                  </a:lnTo>
                  <a:lnTo>
                    <a:pt x="34" y="260"/>
                  </a:lnTo>
                  <a:lnTo>
                    <a:pt x="25" y="252"/>
                  </a:lnTo>
                  <a:lnTo>
                    <a:pt x="17" y="241"/>
                  </a:lnTo>
                  <a:lnTo>
                    <a:pt x="10" y="232"/>
                  </a:lnTo>
                  <a:lnTo>
                    <a:pt x="4" y="220"/>
                  </a:lnTo>
                  <a:lnTo>
                    <a:pt x="0" y="207"/>
                  </a:lnTo>
                  <a:lnTo>
                    <a:pt x="0" y="195"/>
                  </a:lnTo>
                  <a:lnTo>
                    <a:pt x="0" y="184"/>
                  </a:lnTo>
                  <a:lnTo>
                    <a:pt x="4" y="173"/>
                  </a:lnTo>
                  <a:lnTo>
                    <a:pt x="10" y="163"/>
                  </a:lnTo>
                  <a:lnTo>
                    <a:pt x="17" y="154"/>
                  </a:lnTo>
                  <a:lnTo>
                    <a:pt x="29" y="146"/>
                  </a:lnTo>
                  <a:lnTo>
                    <a:pt x="36" y="138"/>
                  </a:lnTo>
                  <a:lnTo>
                    <a:pt x="46" y="133"/>
                  </a:lnTo>
                  <a:lnTo>
                    <a:pt x="55" y="129"/>
                  </a:lnTo>
                  <a:lnTo>
                    <a:pt x="67" y="127"/>
                  </a:lnTo>
                  <a:lnTo>
                    <a:pt x="78" y="127"/>
                  </a:lnTo>
                  <a:lnTo>
                    <a:pt x="89" y="127"/>
                  </a:lnTo>
                  <a:lnTo>
                    <a:pt x="103" y="131"/>
                  </a:lnTo>
                  <a:lnTo>
                    <a:pt x="114" y="136"/>
                  </a:lnTo>
                  <a:lnTo>
                    <a:pt x="124" y="140"/>
                  </a:lnTo>
                  <a:lnTo>
                    <a:pt x="133" y="146"/>
                  </a:lnTo>
                  <a:lnTo>
                    <a:pt x="141" y="154"/>
                  </a:lnTo>
                  <a:lnTo>
                    <a:pt x="150" y="161"/>
                  </a:lnTo>
                  <a:lnTo>
                    <a:pt x="154" y="169"/>
                  </a:lnTo>
                  <a:lnTo>
                    <a:pt x="156" y="180"/>
                  </a:lnTo>
                  <a:lnTo>
                    <a:pt x="156" y="190"/>
                  </a:lnTo>
                  <a:lnTo>
                    <a:pt x="156" y="201"/>
                  </a:lnTo>
                  <a:lnTo>
                    <a:pt x="145" y="203"/>
                  </a:lnTo>
                  <a:lnTo>
                    <a:pt x="135" y="205"/>
                  </a:lnTo>
                  <a:lnTo>
                    <a:pt x="135" y="192"/>
                  </a:lnTo>
                  <a:lnTo>
                    <a:pt x="135" y="184"/>
                  </a:lnTo>
                  <a:lnTo>
                    <a:pt x="135" y="176"/>
                  </a:lnTo>
                  <a:lnTo>
                    <a:pt x="133" y="171"/>
                  </a:lnTo>
                  <a:lnTo>
                    <a:pt x="126" y="163"/>
                  </a:lnTo>
                  <a:lnTo>
                    <a:pt x="118" y="163"/>
                  </a:lnTo>
                  <a:lnTo>
                    <a:pt x="107" y="163"/>
                  </a:lnTo>
                  <a:lnTo>
                    <a:pt x="95" y="173"/>
                  </a:lnTo>
                  <a:lnTo>
                    <a:pt x="89" y="178"/>
                  </a:lnTo>
                  <a:lnTo>
                    <a:pt x="86" y="186"/>
                  </a:lnTo>
                  <a:lnTo>
                    <a:pt x="82" y="194"/>
                  </a:lnTo>
                  <a:lnTo>
                    <a:pt x="82" y="205"/>
                  </a:lnTo>
                  <a:lnTo>
                    <a:pt x="76" y="214"/>
                  </a:lnTo>
                  <a:lnTo>
                    <a:pt x="74" y="224"/>
                  </a:lnTo>
                  <a:lnTo>
                    <a:pt x="72" y="233"/>
                  </a:lnTo>
                  <a:lnTo>
                    <a:pt x="76" y="243"/>
                  </a:lnTo>
                  <a:lnTo>
                    <a:pt x="78" y="249"/>
                  </a:lnTo>
                  <a:lnTo>
                    <a:pt x="84" y="256"/>
                  </a:lnTo>
                  <a:lnTo>
                    <a:pt x="89" y="260"/>
                  </a:lnTo>
                  <a:lnTo>
                    <a:pt x="99" y="266"/>
                  </a:lnTo>
                  <a:lnTo>
                    <a:pt x="107" y="268"/>
                  </a:lnTo>
                  <a:lnTo>
                    <a:pt x="114" y="270"/>
                  </a:lnTo>
                  <a:lnTo>
                    <a:pt x="124" y="270"/>
                  </a:lnTo>
                  <a:lnTo>
                    <a:pt x="135" y="270"/>
                  </a:lnTo>
                  <a:lnTo>
                    <a:pt x="143" y="268"/>
                  </a:lnTo>
                  <a:lnTo>
                    <a:pt x="152" y="264"/>
                  </a:lnTo>
                  <a:lnTo>
                    <a:pt x="162" y="258"/>
                  </a:lnTo>
                  <a:lnTo>
                    <a:pt x="171" y="254"/>
                  </a:lnTo>
                  <a:lnTo>
                    <a:pt x="186" y="241"/>
                  </a:lnTo>
                  <a:lnTo>
                    <a:pt x="198" y="228"/>
                  </a:lnTo>
                  <a:lnTo>
                    <a:pt x="209" y="211"/>
                  </a:lnTo>
                  <a:lnTo>
                    <a:pt x="217" y="195"/>
                  </a:lnTo>
                  <a:lnTo>
                    <a:pt x="221" y="176"/>
                  </a:lnTo>
                  <a:lnTo>
                    <a:pt x="224" y="159"/>
                  </a:lnTo>
                  <a:lnTo>
                    <a:pt x="224" y="140"/>
                  </a:lnTo>
                  <a:lnTo>
                    <a:pt x="224" y="121"/>
                  </a:lnTo>
                  <a:lnTo>
                    <a:pt x="221" y="102"/>
                  </a:lnTo>
                  <a:lnTo>
                    <a:pt x="215" y="87"/>
                  </a:lnTo>
                  <a:lnTo>
                    <a:pt x="205" y="70"/>
                  </a:lnTo>
                  <a:lnTo>
                    <a:pt x="196" y="57"/>
                  </a:lnTo>
                  <a:lnTo>
                    <a:pt x="181" y="43"/>
                  </a:lnTo>
                  <a:lnTo>
                    <a:pt x="165" y="36"/>
                  </a:lnTo>
                  <a:lnTo>
                    <a:pt x="148" y="28"/>
                  </a:lnTo>
                  <a:lnTo>
                    <a:pt x="129" y="28"/>
                  </a:lnTo>
                  <a:lnTo>
                    <a:pt x="116" y="24"/>
                  </a:lnTo>
                  <a:lnTo>
                    <a:pt x="103" y="22"/>
                  </a:lnTo>
                  <a:lnTo>
                    <a:pt x="91" y="22"/>
                  </a:lnTo>
                  <a:lnTo>
                    <a:pt x="80" y="24"/>
                  </a:lnTo>
                  <a:lnTo>
                    <a:pt x="67" y="24"/>
                  </a:lnTo>
                  <a:lnTo>
                    <a:pt x="55" y="26"/>
                  </a:lnTo>
                  <a:lnTo>
                    <a:pt x="42" y="24"/>
                  </a:lnTo>
                  <a:lnTo>
                    <a:pt x="32" y="24"/>
                  </a:lnTo>
                  <a:lnTo>
                    <a:pt x="34" y="19"/>
                  </a:lnTo>
                  <a:lnTo>
                    <a:pt x="42" y="11"/>
                  </a:lnTo>
                  <a:lnTo>
                    <a:pt x="48" y="5"/>
                  </a:lnTo>
                  <a:lnTo>
                    <a:pt x="51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08" name="Freeform 29">
              <a:extLst>
                <a:ext uri="{FF2B5EF4-FFF2-40B4-BE49-F238E27FC236}">
                  <a16:creationId xmlns:a16="http://schemas.microsoft.com/office/drawing/2014/main" id="{A8B6CB45-3184-2284-B812-51144F88CC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3" y="880"/>
              <a:ext cx="62" cy="38"/>
            </a:xfrm>
            <a:custGeom>
              <a:avLst/>
              <a:gdLst>
                <a:gd name="T0" fmla="*/ 0 w 202"/>
                <a:gd name="T1" fmla="*/ 0 h 137"/>
                <a:gd name="T2" fmla="*/ 0 w 202"/>
                <a:gd name="T3" fmla="*/ 0 h 137"/>
                <a:gd name="T4" fmla="*/ 0 w 202"/>
                <a:gd name="T5" fmla="*/ 0 h 137"/>
                <a:gd name="T6" fmla="*/ 0 w 202"/>
                <a:gd name="T7" fmla="*/ 0 h 137"/>
                <a:gd name="T8" fmla="*/ 0 w 202"/>
                <a:gd name="T9" fmla="*/ 0 h 137"/>
                <a:gd name="T10" fmla="*/ 0 w 202"/>
                <a:gd name="T11" fmla="*/ 0 h 137"/>
                <a:gd name="T12" fmla="*/ 0 w 202"/>
                <a:gd name="T13" fmla="*/ 0 h 137"/>
                <a:gd name="T14" fmla="*/ 0 w 202"/>
                <a:gd name="T15" fmla="*/ 0 h 137"/>
                <a:gd name="T16" fmla="*/ 0 w 202"/>
                <a:gd name="T17" fmla="*/ 0 h 137"/>
                <a:gd name="T18" fmla="*/ 0 w 202"/>
                <a:gd name="T19" fmla="*/ 0 h 137"/>
                <a:gd name="T20" fmla="*/ 0 w 202"/>
                <a:gd name="T21" fmla="*/ 0 h 137"/>
                <a:gd name="T22" fmla="*/ 0 w 202"/>
                <a:gd name="T23" fmla="*/ 0 h 137"/>
                <a:gd name="T24" fmla="*/ 0 w 202"/>
                <a:gd name="T25" fmla="*/ 0 h 137"/>
                <a:gd name="T26" fmla="*/ 0 w 202"/>
                <a:gd name="T27" fmla="*/ 0 h 137"/>
                <a:gd name="T28" fmla="*/ 0 w 202"/>
                <a:gd name="T29" fmla="*/ 0 h 137"/>
                <a:gd name="T30" fmla="*/ 0 w 202"/>
                <a:gd name="T31" fmla="*/ 0 h 137"/>
                <a:gd name="T32" fmla="*/ 0 w 202"/>
                <a:gd name="T33" fmla="*/ 0 h 137"/>
                <a:gd name="T34" fmla="*/ 0 w 202"/>
                <a:gd name="T35" fmla="*/ 0 h 137"/>
                <a:gd name="T36" fmla="*/ 0 w 202"/>
                <a:gd name="T37" fmla="*/ 0 h 137"/>
                <a:gd name="T38" fmla="*/ 0 w 202"/>
                <a:gd name="T39" fmla="*/ 0 h 137"/>
                <a:gd name="T40" fmla="*/ 0 w 202"/>
                <a:gd name="T41" fmla="*/ 0 h 137"/>
                <a:gd name="T42" fmla="*/ 0 w 202"/>
                <a:gd name="T43" fmla="*/ 0 h 137"/>
                <a:gd name="T44" fmla="*/ 0 w 202"/>
                <a:gd name="T45" fmla="*/ 0 h 137"/>
                <a:gd name="T46" fmla="*/ 0 w 202"/>
                <a:gd name="T47" fmla="*/ 0 h 137"/>
                <a:gd name="T48" fmla="*/ 0 w 202"/>
                <a:gd name="T49" fmla="*/ 0 h 137"/>
                <a:gd name="T50" fmla="*/ 0 w 202"/>
                <a:gd name="T51" fmla="*/ 0 h 137"/>
                <a:gd name="T52" fmla="*/ 0 w 202"/>
                <a:gd name="T53" fmla="*/ 0 h 137"/>
                <a:gd name="T54" fmla="*/ 0 w 202"/>
                <a:gd name="T55" fmla="*/ 0 h 137"/>
                <a:gd name="T56" fmla="*/ 0 w 202"/>
                <a:gd name="T57" fmla="*/ 0 h 137"/>
                <a:gd name="T58" fmla="*/ 0 w 202"/>
                <a:gd name="T59" fmla="*/ 0 h 137"/>
                <a:gd name="T60" fmla="*/ 0 w 202"/>
                <a:gd name="T61" fmla="*/ 0 h 137"/>
                <a:gd name="T62" fmla="*/ 0 w 202"/>
                <a:gd name="T63" fmla="*/ 0 h 137"/>
                <a:gd name="T64" fmla="*/ 0 w 202"/>
                <a:gd name="T65" fmla="*/ 0 h 137"/>
                <a:gd name="T66" fmla="*/ 0 w 202"/>
                <a:gd name="T67" fmla="*/ 0 h 137"/>
                <a:gd name="T68" fmla="*/ 0 w 202"/>
                <a:gd name="T69" fmla="*/ 0 h 137"/>
                <a:gd name="T70" fmla="*/ 0 w 202"/>
                <a:gd name="T71" fmla="*/ 0 h 137"/>
                <a:gd name="T72" fmla="*/ 0 w 202"/>
                <a:gd name="T73" fmla="*/ 0 h 137"/>
                <a:gd name="T74" fmla="*/ 0 w 202"/>
                <a:gd name="T75" fmla="*/ 0 h 137"/>
                <a:gd name="T76" fmla="*/ 0 w 202"/>
                <a:gd name="T77" fmla="*/ 0 h 137"/>
                <a:gd name="T78" fmla="*/ 0 w 202"/>
                <a:gd name="T79" fmla="*/ 0 h 137"/>
                <a:gd name="T80" fmla="*/ 0 w 202"/>
                <a:gd name="T81" fmla="*/ 0 h 137"/>
                <a:gd name="T82" fmla="*/ 0 w 202"/>
                <a:gd name="T83" fmla="*/ 0 h 137"/>
                <a:gd name="T84" fmla="*/ 0 w 202"/>
                <a:gd name="T85" fmla="*/ 0 h 137"/>
                <a:gd name="T86" fmla="*/ 0 w 202"/>
                <a:gd name="T87" fmla="*/ 0 h 137"/>
                <a:gd name="T88" fmla="*/ 0 w 202"/>
                <a:gd name="T89" fmla="*/ 0 h 13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202"/>
                <a:gd name="T136" fmla="*/ 0 h 137"/>
                <a:gd name="T137" fmla="*/ 202 w 202"/>
                <a:gd name="T138" fmla="*/ 137 h 137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202" h="137">
                  <a:moveTo>
                    <a:pt x="202" y="0"/>
                  </a:moveTo>
                  <a:lnTo>
                    <a:pt x="202" y="15"/>
                  </a:lnTo>
                  <a:lnTo>
                    <a:pt x="202" y="29"/>
                  </a:lnTo>
                  <a:lnTo>
                    <a:pt x="202" y="38"/>
                  </a:lnTo>
                  <a:lnTo>
                    <a:pt x="198" y="51"/>
                  </a:lnTo>
                  <a:lnTo>
                    <a:pt x="192" y="59"/>
                  </a:lnTo>
                  <a:lnTo>
                    <a:pt x="181" y="67"/>
                  </a:lnTo>
                  <a:lnTo>
                    <a:pt x="171" y="67"/>
                  </a:lnTo>
                  <a:lnTo>
                    <a:pt x="164" y="70"/>
                  </a:lnTo>
                  <a:lnTo>
                    <a:pt x="151" y="70"/>
                  </a:lnTo>
                  <a:lnTo>
                    <a:pt x="141" y="70"/>
                  </a:lnTo>
                  <a:lnTo>
                    <a:pt x="130" y="69"/>
                  </a:lnTo>
                  <a:lnTo>
                    <a:pt x="120" y="70"/>
                  </a:lnTo>
                  <a:lnTo>
                    <a:pt x="111" y="70"/>
                  </a:lnTo>
                  <a:lnTo>
                    <a:pt x="103" y="76"/>
                  </a:lnTo>
                  <a:lnTo>
                    <a:pt x="93" y="78"/>
                  </a:lnTo>
                  <a:lnTo>
                    <a:pt x="86" y="82"/>
                  </a:lnTo>
                  <a:lnTo>
                    <a:pt x="76" y="88"/>
                  </a:lnTo>
                  <a:lnTo>
                    <a:pt x="71" y="93"/>
                  </a:lnTo>
                  <a:lnTo>
                    <a:pt x="61" y="97"/>
                  </a:lnTo>
                  <a:lnTo>
                    <a:pt x="54" y="103"/>
                  </a:lnTo>
                  <a:lnTo>
                    <a:pt x="48" y="108"/>
                  </a:lnTo>
                  <a:lnTo>
                    <a:pt x="40" y="116"/>
                  </a:lnTo>
                  <a:lnTo>
                    <a:pt x="27" y="127"/>
                  </a:lnTo>
                  <a:lnTo>
                    <a:pt x="14" y="137"/>
                  </a:lnTo>
                  <a:lnTo>
                    <a:pt x="6" y="127"/>
                  </a:lnTo>
                  <a:lnTo>
                    <a:pt x="0" y="122"/>
                  </a:lnTo>
                  <a:lnTo>
                    <a:pt x="8" y="112"/>
                  </a:lnTo>
                  <a:lnTo>
                    <a:pt x="16" y="101"/>
                  </a:lnTo>
                  <a:lnTo>
                    <a:pt x="23" y="89"/>
                  </a:lnTo>
                  <a:lnTo>
                    <a:pt x="31" y="80"/>
                  </a:lnTo>
                  <a:lnTo>
                    <a:pt x="38" y="70"/>
                  </a:lnTo>
                  <a:lnTo>
                    <a:pt x="48" y="61"/>
                  </a:lnTo>
                  <a:lnTo>
                    <a:pt x="55" y="51"/>
                  </a:lnTo>
                  <a:lnTo>
                    <a:pt x="65" y="42"/>
                  </a:lnTo>
                  <a:lnTo>
                    <a:pt x="73" y="32"/>
                  </a:lnTo>
                  <a:lnTo>
                    <a:pt x="80" y="25"/>
                  </a:lnTo>
                  <a:lnTo>
                    <a:pt x="90" y="19"/>
                  </a:lnTo>
                  <a:lnTo>
                    <a:pt x="103" y="13"/>
                  </a:lnTo>
                  <a:lnTo>
                    <a:pt x="112" y="8"/>
                  </a:lnTo>
                  <a:lnTo>
                    <a:pt x="122" y="4"/>
                  </a:lnTo>
                  <a:lnTo>
                    <a:pt x="135" y="0"/>
                  </a:lnTo>
                  <a:lnTo>
                    <a:pt x="149" y="0"/>
                  </a:lnTo>
                  <a:lnTo>
                    <a:pt x="20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09" name="Freeform 30">
              <a:extLst>
                <a:ext uri="{FF2B5EF4-FFF2-40B4-BE49-F238E27FC236}">
                  <a16:creationId xmlns:a16="http://schemas.microsoft.com/office/drawing/2014/main" id="{C1A83F3F-F966-9DAC-404F-6AC605CDEE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9" y="891"/>
              <a:ext cx="85" cy="65"/>
            </a:xfrm>
            <a:custGeom>
              <a:avLst/>
              <a:gdLst>
                <a:gd name="T0" fmla="*/ 0 w 278"/>
                <a:gd name="T1" fmla="*/ 0 h 230"/>
                <a:gd name="T2" fmla="*/ 0 w 278"/>
                <a:gd name="T3" fmla="*/ 0 h 230"/>
                <a:gd name="T4" fmla="*/ 0 w 278"/>
                <a:gd name="T5" fmla="*/ 0 h 230"/>
                <a:gd name="T6" fmla="*/ 0 w 278"/>
                <a:gd name="T7" fmla="*/ 0 h 230"/>
                <a:gd name="T8" fmla="*/ 0 w 278"/>
                <a:gd name="T9" fmla="*/ 0 h 230"/>
                <a:gd name="T10" fmla="*/ 0 w 278"/>
                <a:gd name="T11" fmla="*/ 0 h 230"/>
                <a:gd name="T12" fmla="*/ 0 w 278"/>
                <a:gd name="T13" fmla="*/ 0 h 230"/>
                <a:gd name="T14" fmla="*/ 0 w 278"/>
                <a:gd name="T15" fmla="*/ 0 h 230"/>
                <a:gd name="T16" fmla="*/ 0 w 278"/>
                <a:gd name="T17" fmla="*/ 0 h 230"/>
                <a:gd name="T18" fmla="*/ 0 w 278"/>
                <a:gd name="T19" fmla="*/ 0 h 230"/>
                <a:gd name="T20" fmla="*/ 0 w 278"/>
                <a:gd name="T21" fmla="*/ 0 h 230"/>
                <a:gd name="T22" fmla="*/ 0 w 278"/>
                <a:gd name="T23" fmla="*/ 0 h 230"/>
                <a:gd name="T24" fmla="*/ 0 w 278"/>
                <a:gd name="T25" fmla="*/ 0 h 230"/>
                <a:gd name="T26" fmla="*/ 0 w 278"/>
                <a:gd name="T27" fmla="*/ 0 h 230"/>
                <a:gd name="T28" fmla="*/ 0 w 278"/>
                <a:gd name="T29" fmla="*/ 0 h 230"/>
                <a:gd name="T30" fmla="*/ 0 w 278"/>
                <a:gd name="T31" fmla="*/ 0 h 230"/>
                <a:gd name="T32" fmla="*/ 0 w 278"/>
                <a:gd name="T33" fmla="*/ 0 h 230"/>
                <a:gd name="T34" fmla="*/ 0 w 278"/>
                <a:gd name="T35" fmla="*/ 0 h 230"/>
                <a:gd name="T36" fmla="*/ 0 w 278"/>
                <a:gd name="T37" fmla="*/ 0 h 230"/>
                <a:gd name="T38" fmla="*/ 0 w 278"/>
                <a:gd name="T39" fmla="*/ 0 h 230"/>
                <a:gd name="T40" fmla="*/ 0 w 278"/>
                <a:gd name="T41" fmla="*/ 0 h 230"/>
                <a:gd name="T42" fmla="*/ 0 w 278"/>
                <a:gd name="T43" fmla="*/ 0 h 230"/>
                <a:gd name="T44" fmla="*/ 0 w 278"/>
                <a:gd name="T45" fmla="*/ 0 h 230"/>
                <a:gd name="T46" fmla="*/ 0 w 278"/>
                <a:gd name="T47" fmla="*/ 0 h 230"/>
                <a:gd name="T48" fmla="*/ 0 w 278"/>
                <a:gd name="T49" fmla="*/ 0 h 230"/>
                <a:gd name="T50" fmla="*/ 0 w 278"/>
                <a:gd name="T51" fmla="*/ 0 h 230"/>
                <a:gd name="T52" fmla="*/ 0 w 278"/>
                <a:gd name="T53" fmla="*/ 0 h 230"/>
                <a:gd name="T54" fmla="*/ 0 w 278"/>
                <a:gd name="T55" fmla="*/ 0 h 230"/>
                <a:gd name="T56" fmla="*/ 0 w 278"/>
                <a:gd name="T57" fmla="*/ 0 h 230"/>
                <a:gd name="T58" fmla="*/ 0 w 278"/>
                <a:gd name="T59" fmla="*/ 0 h 230"/>
                <a:gd name="T60" fmla="*/ 0 w 278"/>
                <a:gd name="T61" fmla="*/ 0 h 230"/>
                <a:gd name="T62" fmla="*/ 0 w 278"/>
                <a:gd name="T63" fmla="*/ 0 h 23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78"/>
                <a:gd name="T97" fmla="*/ 0 h 230"/>
                <a:gd name="T98" fmla="*/ 278 w 278"/>
                <a:gd name="T99" fmla="*/ 230 h 23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78" h="230">
                  <a:moveTo>
                    <a:pt x="240" y="0"/>
                  </a:moveTo>
                  <a:lnTo>
                    <a:pt x="248" y="0"/>
                  </a:lnTo>
                  <a:lnTo>
                    <a:pt x="259" y="2"/>
                  </a:lnTo>
                  <a:lnTo>
                    <a:pt x="268" y="2"/>
                  </a:lnTo>
                  <a:lnTo>
                    <a:pt x="278" y="6"/>
                  </a:lnTo>
                  <a:lnTo>
                    <a:pt x="274" y="11"/>
                  </a:lnTo>
                  <a:lnTo>
                    <a:pt x="270" y="21"/>
                  </a:lnTo>
                  <a:lnTo>
                    <a:pt x="255" y="19"/>
                  </a:lnTo>
                  <a:lnTo>
                    <a:pt x="240" y="23"/>
                  </a:lnTo>
                  <a:lnTo>
                    <a:pt x="229" y="27"/>
                  </a:lnTo>
                  <a:lnTo>
                    <a:pt x="217" y="36"/>
                  </a:lnTo>
                  <a:lnTo>
                    <a:pt x="208" y="42"/>
                  </a:lnTo>
                  <a:lnTo>
                    <a:pt x="198" y="51"/>
                  </a:lnTo>
                  <a:lnTo>
                    <a:pt x="189" y="63"/>
                  </a:lnTo>
                  <a:lnTo>
                    <a:pt x="181" y="74"/>
                  </a:lnTo>
                  <a:lnTo>
                    <a:pt x="173" y="86"/>
                  </a:lnTo>
                  <a:lnTo>
                    <a:pt x="166" y="97"/>
                  </a:lnTo>
                  <a:lnTo>
                    <a:pt x="156" y="110"/>
                  </a:lnTo>
                  <a:lnTo>
                    <a:pt x="149" y="124"/>
                  </a:lnTo>
                  <a:lnTo>
                    <a:pt x="141" y="133"/>
                  </a:lnTo>
                  <a:lnTo>
                    <a:pt x="134" y="146"/>
                  </a:lnTo>
                  <a:lnTo>
                    <a:pt x="124" y="158"/>
                  </a:lnTo>
                  <a:lnTo>
                    <a:pt x="114" y="167"/>
                  </a:lnTo>
                  <a:lnTo>
                    <a:pt x="105" y="177"/>
                  </a:lnTo>
                  <a:lnTo>
                    <a:pt x="99" y="190"/>
                  </a:lnTo>
                  <a:lnTo>
                    <a:pt x="92" y="203"/>
                  </a:lnTo>
                  <a:lnTo>
                    <a:pt x="84" y="219"/>
                  </a:lnTo>
                  <a:lnTo>
                    <a:pt x="78" y="222"/>
                  </a:lnTo>
                  <a:lnTo>
                    <a:pt x="71" y="226"/>
                  </a:lnTo>
                  <a:lnTo>
                    <a:pt x="63" y="228"/>
                  </a:lnTo>
                  <a:lnTo>
                    <a:pt x="54" y="230"/>
                  </a:lnTo>
                  <a:lnTo>
                    <a:pt x="44" y="228"/>
                  </a:lnTo>
                  <a:lnTo>
                    <a:pt x="31" y="226"/>
                  </a:lnTo>
                  <a:lnTo>
                    <a:pt x="18" y="221"/>
                  </a:lnTo>
                  <a:lnTo>
                    <a:pt x="2" y="215"/>
                  </a:lnTo>
                  <a:lnTo>
                    <a:pt x="0" y="203"/>
                  </a:lnTo>
                  <a:lnTo>
                    <a:pt x="8" y="196"/>
                  </a:lnTo>
                  <a:lnTo>
                    <a:pt x="12" y="192"/>
                  </a:lnTo>
                  <a:lnTo>
                    <a:pt x="21" y="190"/>
                  </a:lnTo>
                  <a:lnTo>
                    <a:pt x="29" y="186"/>
                  </a:lnTo>
                  <a:lnTo>
                    <a:pt x="38" y="184"/>
                  </a:lnTo>
                  <a:lnTo>
                    <a:pt x="46" y="181"/>
                  </a:lnTo>
                  <a:lnTo>
                    <a:pt x="54" y="177"/>
                  </a:lnTo>
                  <a:lnTo>
                    <a:pt x="63" y="175"/>
                  </a:lnTo>
                  <a:lnTo>
                    <a:pt x="71" y="171"/>
                  </a:lnTo>
                  <a:lnTo>
                    <a:pt x="82" y="164"/>
                  </a:lnTo>
                  <a:lnTo>
                    <a:pt x="92" y="156"/>
                  </a:lnTo>
                  <a:lnTo>
                    <a:pt x="101" y="145"/>
                  </a:lnTo>
                  <a:lnTo>
                    <a:pt x="111" y="133"/>
                  </a:lnTo>
                  <a:lnTo>
                    <a:pt x="118" y="124"/>
                  </a:lnTo>
                  <a:lnTo>
                    <a:pt x="128" y="112"/>
                  </a:lnTo>
                  <a:lnTo>
                    <a:pt x="135" y="101"/>
                  </a:lnTo>
                  <a:lnTo>
                    <a:pt x="143" y="87"/>
                  </a:lnTo>
                  <a:lnTo>
                    <a:pt x="153" y="78"/>
                  </a:lnTo>
                  <a:lnTo>
                    <a:pt x="160" y="67"/>
                  </a:lnTo>
                  <a:lnTo>
                    <a:pt x="166" y="53"/>
                  </a:lnTo>
                  <a:lnTo>
                    <a:pt x="175" y="44"/>
                  </a:lnTo>
                  <a:lnTo>
                    <a:pt x="183" y="32"/>
                  </a:lnTo>
                  <a:lnTo>
                    <a:pt x="194" y="25"/>
                  </a:lnTo>
                  <a:lnTo>
                    <a:pt x="202" y="17"/>
                  </a:lnTo>
                  <a:lnTo>
                    <a:pt x="213" y="10"/>
                  </a:lnTo>
                  <a:lnTo>
                    <a:pt x="227" y="2"/>
                  </a:lnTo>
                  <a:lnTo>
                    <a:pt x="24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10" name="Freeform 31">
              <a:extLst>
                <a:ext uri="{FF2B5EF4-FFF2-40B4-BE49-F238E27FC236}">
                  <a16:creationId xmlns:a16="http://schemas.microsoft.com/office/drawing/2014/main" id="{85600912-C452-B6F9-5BDE-7E4CF23267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98" y="897"/>
              <a:ext cx="76" cy="20"/>
            </a:xfrm>
            <a:custGeom>
              <a:avLst/>
              <a:gdLst>
                <a:gd name="T0" fmla="*/ 0 w 249"/>
                <a:gd name="T1" fmla="*/ 0 h 72"/>
                <a:gd name="T2" fmla="*/ 0 w 249"/>
                <a:gd name="T3" fmla="*/ 0 h 72"/>
                <a:gd name="T4" fmla="*/ 0 w 249"/>
                <a:gd name="T5" fmla="*/ 0 h 72"/>
                <a:gd name="T6" fmla="*/ 0 w 249"/>
                <a:gd name="T7" fmla="*/ 0 h 72"/>
                <a:gd name="T8" fmla="*/ 0 w 249"/>
                <a:gd name="T9" fmla="*/ 0 h 72"/>
                <a:gd name="T10" fmla="*/ 0 w 249"/>
                <a:gd name="T11" fmla="*/ 0 h 72"/>
                <a:gd name="T12" fmla="*/ 0 w 249"/>
                <a:gd name="T13" fmla="*/ 0 h 72"/>
                <a:gd name="T14" fmla="*/ 0 w 249"/>
                <a:gd name="T15" fmla="*/ 0 h 72"/>
                <a:gd name="T16" fmla="*/ 0 w 249"/>
                <a:gd name="T17" fmla="*/ 0 h 72"/>
                <a:gd name="T18" fmla="*/ 0 w 249"/>
                <a:gd name="T19" fmla="*/ 0 h 72"/>
                <a:gd name="T20" fmla="*/ 0 w 249"/>
                <a:gd name="T21" fmla="*/ 0 h 72"/>
                <a:gd name="T22" fmla="*/ 0 w 249"/>
                <a:gd name="T23" fmla="*/ 0 h 72"/>
                <a:gd name="T24" fmla="*/ 0 w 249"/>
                <a:gd name="T25" fmla="*/ 0 h 72"/>
                <a:gd name="T26" fmla="*/ 0 w 249"/>
                <a:gd name="T27" fmla="*/ 0 h 72"/>
                <a:gd name="T28" fmla="*/ 0 w 249"/>
                <a:gd name="T29" fmla="*/ 0 h 72"/>
                <a:gd name="T30" fmla="*/ 0 w 249"/>
                <a:gd name="T31" fmla="*/ 0 h 72"/>
                <a:gd name="T32" fmla="*/ 0 w 249"/>
                <a:gd name="T33" fmla="*/ 0 h 72"/>
                <a:gd name="T34" fmla="*/ 0 w 249"/>
                <a:gd name="T35" fmla="*/ 0 h 72"/>
                <a:gd name="T36" fmla="*/ 0 w 249"/>
                <a:gd name="T37" fmla="*/ 0 h 72"/>
                <a:gd name="T38" fmla="*/ 0 w 249"/>
                <a:gd name="T39" fmla="*/ 0 h 72"/>
                <a:gd name="T40" fmla="*/ 0 w 249"/>
                <a:gd name="T41" fmla="*/ 0 h 72"/>
                <a:gd name="T42" fmla="*/ 0 w 249"/>
                <a:gd name="T43" fmla="*/ 0 h 72"/>
                <a:gd name="T44" fmla="*/ 0 w 249"/>
                <a:gd name="T45" fmla="*/ 0 h 72"/>
                <a:gd name="T46" fmla="*/ 0 w 249"/>
                <a:gd name="T47" fmla="*/ 0 h 72"/>
                <a:gd name="T48" fmla="*/ 0 w 249"/>
                <a:gd name="T49" fmla="*/ 0 h 72"/>
                <a:gd name="T50" fmla="*/ 0 w 249"/>
                <a:gd name="T51" fmla="*/ 0 h 72"/>
                <a:gd name="T52" fmla="*/ 0 w 249"/>
                <a:gd name="T53" fmla="*/ 0 h 72"/>
                <a:gd name="T54" fmla="*/ 0 w 249"/>
                <a:gd name="T55" fmla="*/ 0 h 72"/>
                <a:gd name="T56" fmla="*/ 0 w 249"/>
                <a:gd name="T57" fmla="*/ 0 h 72"/>
                <a:gd name="T58" fmla="*/ 0 w 249"/>
                <a:gd name="T59" fmla="*/ 0 h 72"/>
                <a:gd name="T60" fmla="*/ 0 w 249"/>
                <a:gd name="T61" fmla="*/ 0 h 72"/>
                <a:gd name="T62" fmla="*/ 0 w 249"/>
                <a:gd name="T63" fmla="*/ 0 h 72"/>
                <a:gd name="T64" fmla="*/ 0 w 249"/>
                <a:gd name="T65" fmla="*/ 0 h 72"/>
                <a:gd name="T66" fmla="*/ 0 w 249"/>
                <a:gd name="T67" fmla="*/ 0 h 72"/>
                <a:gd name="T68" fmla="*/ 0 w 249"/>
                <a:gd name="T69" fmla="*/ 0 h 72"/>
                <a:gd name="T70" fmla="*/ 0 w 249"/>
                <a:gd name="T71" fmla="*/ 0 h 72"/>
                <a:gd name="T72" fmla="*/ 0 w 249"/>
                <a:gd name="T73" fmla="*/ 0 h 72"/>
                <a:gd name="T74" fmla="*/ 0 w 249"/>
                <a:gd name="T75" fmla="*/ 0 h 72"/>
                <a:gd name="T76" fmla="*/ 0 w 249"/>
                <a:gd name="T77" fmla="*/ 0 h 72"/>
                <a:gd name="T78" fmla="*/ 0 w 249"/>
                <a:gd name="T79" fmla="*/ 0 h 72"/>
                <a:gd name="T80" fmla="*/ 0 w 249"/>
                <a:gd name="T81" fmla="*/ 0 h 72"/>
                <a:gd name="T82" fmla="*/ 0 w 249"/>
                <a:gd name="T83" fmla="*/ 0 h 72"/>
                <a:gd name="T84" fmla="*/ 0 w 249"/>
                <a:gd name="T85" fmla="*/ 0 h 72"/>
                <a:gd name="T86" fmla="*/ 0 w 249"/>
                <a:gd name="T87" fmla="*/ 0 h 72"/>
                <a:gd name="T88" fmla="*/ 0 w 249"/>
                <a:gd name="T89" fmla="*/ 0 h 72"/>
                <a:gd name="T90" fmla="*/ 0 w 249"/>
                <a:gd name="T91" fmla="*/ 0 h 72"/>
                <a:gd name="T92" fmla="*/ 0 w 249"/>
                <a:gd name="T93" fmla="*/ 0 h 72"/>
                <a:gd name="T94" fmla="*/ 0 w 249"/>
                <a:gd name="T95" fmla="*/ 0 h 72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249"/>
                <a:gd name="T145" fmla="*/ 0 h 72"/>
                <a:gd name="T146" fmla="*/ 249 w 249"/>
                <a:gd name="T147" fmla="*/ 72 h 72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249" h="72">
                  <a:moveTo>
                    <a:pt x="2" y="0"/>
                  </a:moveTo>
                  <a:lnTo>
                    <a:pt x="13" y="2"/>
                  </a:lnTo>
                  <a:lnTo>
                    <a:pt x="29" y="6"/>
                  </a:lnTo>
                  <a:lnTo>
                    <a:pt x="42" y="9"/>
                  </a:lnTo>
                  <a:lnTo>
                    <a:pt x="57" y="13"/>
                  </a:lnTo>
                  <a:lnTo>
                    <a:pt x="70" y="15"/>
                  </a:lnTo>
                  <a:lnTo>
                    <a:pt x="86" y="19"/>
                  </a:lnTo>
                  <a:lnTo>
                    <a:pt x="101" y="19"/>
                  </a:lnTo>
                  <a:lnTo>
                    <a:pt x="116" y="23"/>
                  </a:lnTo>
                  <a:lnTo>
                    <a:pt x="131" y="23"/>
                  </a:lnTo>
                  <a:lnTo>
                    <a:pt x="146" y="23"/>
                  </a:lnTo>
                  <a:lnTo>
                    <a:pt x="162" y="21"/>
                  </a:lnTo>
                  <a:lnTo>
                    <a:pt x="175" y="21"/>
                  </a:lnTo>
                  <a:lnTo>
                    <a:pt x="188" y="19"/>
                  </a:lnTo>
                  <a:lnTo>
                    <a:pt x="203" y="17"/>
                  </a:lnTo>
                  <a:lnTo>
                    <a:pt x="219" y="15"/>
                  </a:lnTo>
                  <a:lnTo>
                    <a:pt x="234" y="11"/>
                  </a:lnTo>
                  <a:lnTo>
                    <a:pt x="239" y="11"/>
                  </a:lnTo>
                  <a:lnTo>
                    <a:pt x="249" y="11"/>
                  </a:lnTo>
                  <a:lnTo>
                    <a:pt x="245" y="23"/>
                  </a:lnTo>
                  <a:lnTo>
                    <a:pt x="239" y="32"/>
                  </a:lnTo>
                  <a:lnTo>
                    <a:pt x="228" y="36"/>
                  </a:lnTo>
                  <a:lnTo>
                    <a:pt x="217" y="38"/>
                  </a:lnTo>
                  <a:lnTo>
                    <a:pt x="207" y="38"/>
                  </a:lnTo>
                  <a:lnTo>
                    <a:pt x="201" y="38"/>
                  </a:lnTo>
                  <a:lnTo>
                    <a:pt x="194" y="38"/>
                  </a:lnTo>
                  <a:lnTo>
                    <a:pt x="186" y="40"/>
                  </a:lnTo>
                  <a:lnTo>
                    <a:pt x="171" y="40"/>
                  </a:lnTo>
                  <a:lnTo>
                    <a:pt x="162" y="44"/>
                  </a:lnTo>
                  <a:lnTo>
                    <a:pt x="152" y="47"/>
                  </a:lnTo>
                  <a:lnTo>
                    <a:pt x="141" y="57"/>
                  </a:lnTo>
                  <a:lnTo>
                    <a:pt x="129" y="66"/>
                  </a:lnTo>
                  <a:lnTo>
                    <a:pt x="124" y="72"/>
                  </a:lnTo>
                  <a:lnTo>
                    <a:pt x="114" y="66"/>
                  </a:lnTo>
                  <a:lnTo>
                    <a:pt x="105" y="57"/>
                  </a:lnTo>
                  <a:lnTo>
                    <a:pt x="93" y="44"/>
                  </a:lnTo>
                  <a:lnTo>
                    <a:pt x="86" y="40"/>
                  </a:lnTo>
                  <a:lnTo>
                    <a:pt x="74" y="38"/>
                  </a:lnTo>
                  <a:lnTo>
                    <a:pt x="61" y="36"/>
                  </a:lnTo>
                  <a:lnTo>
                    <a:pt x="53" y="34"/>
                  </a:lnTo>
                  <a:lnTo>
                    <a:pt x="44" y="34"/>
                  </a:lnTo>
                  <a:lnTo>
                    <a:pt x="38" y="32"/>
                  </a:lnTo>
                  <a:lnTo>
                    <a:pt x="30" y="32"/>
                  </a:lnTo>
                  <a:lnTo>
                    <a:pt x="15" y="27"/>
                  </a:lnTo>
                  <a:lnTo>
                    <a:pt x="8" y="21"/>
                  </a:lnTo>
                  <a:lnTo>
                    <a:pt x="0" y="1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11" name="Freeform 32">
              <a:extLst>
                <a:ext uri="{FF2B5EF4-FFF2-40B4-BE49-F238E27FC236}">
                  <a16:creationId xmlns:a16="http://schemas.microsoft.com/office/drawing/2014/main" id="{5DC0BB9E-7809-B198-CAC6-7CF71158F9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3" y="920"/>
              <a:ext cx="63" cy="24"/>
            </a:xfrm>
            <a:custGeom>
              <a:avLst/>
              <a:gdLst>
                <a:gd name="T0" fmla="*/ 0 w 203"/>
                <a:gd name="T1" fmla="*/ 0 h 85"/>
                <a:gd name="T2" fmla="*/ 0 w 203"/>
                <a:gd name="T3" fmla="*/ 0 h 85"/>
                <a:gd name="T4" fmla="*/ 0 w 203"/>
                <a:gd name="T5" fmla="*/ 0 h 85"/>
                <a:gd name="T6" fmla="*/ 0 w 203"/>
                <a:gd name="T7" fmla="*/ 0 h 85"/>
                <a:gd name="T8" fmla="*/ 0 w 203"/>
                <a:gd name="T9" fmla="*/ 0 h 85"/>
                <a:gd name="T10" fmla="*/ 0 w 203"/>
                <a:gd name="T11" fmla="*/ 0 h 85"/>
                <a:gd name="T12" fmla="*/ 0 w 203"/>
                <a:gd name="T13" fmla="*/ 0 h 85"/>
                <a:gd name="T14" fmla="*/ 0 w 203"/>
                <a:gd name="T15" fmla="*/ 0 h 85"/>
                <a:gd name="T16" fmla="*/ 0 w 203"/>
                <a:gd name="T17" fmla="*/ 0 h 85"/>
                <a:gd name="T18" fmla="*/ 0 w 203"/>
                <a:gd name="T19" fmla="*/ 0 h 85"/>
                <a:gd name="T20" fmla="*/ 0 w 203"/>
                <a:gd name="T21" fmla="*/ 0 h 85"/>
                <a:gd name="T22" fmla="*/ 0 w 203"/>
                <a:gd name="T23" fmla="*/ 0 h 85"/>
                <a:gd name="T24" fmla="*/ 0 w 203"/>
                <a:gd name="T25" fmla="*/ 0 h 85"/>
                <a:gd name="T26" fmla="*/ 0 w 203"/>
                <a:gd name="T27" fmla="*/ 0 h 85"/>
                <a:gd name="T28" fmla="*/ 0 w 203"/>
                <a:gd name="T29" fmla="*/ 0 h 85"/>
                <a:gd name="T30" fmla="*/ 0 w 203"/>
                <a:gd name="T31" fmla="*/ 0 h 85"/>
                <a:gd name="T32" fmla="*/ 0 w 203"/>
                <a:gd name="T33" fmla="*/ 0 h 85"/>
                <a:gd name="T34" fmla="*/ 0 w 203"/>
                <a:gd name="T35" fmla="*/ 0 h 85"/>
                <a:gd name="T36" fmla="*/ 0 w 203"/>
                <a:gd name="T37" fmla="*/ 0 h 85"/>
                <a:gd name="T38" fmla="*/ 0 w 203"/>
                <a:gd name="T39" fmla="*/ 0 h 85"/>
                <a:gd name="T40" fmla="*/ 0 w 203"/>
                <a:gd name="T41" fmla="*/ 0 h 85"/>
                <a:gd name="T42" fmla="*/ 0 w 203"/>
                <a:gd name="T43" fmla="*/ 0 h 85"/>
                <a:gd name="T44" fmla="*/ 0 w 203"/>
                <a:gd name="T45" fmla="*/ 0 h 85"/>
                <a:gd name="T46" fmla="*/ 0 w 203"/>
                <a:gd name="T47" fmla="*/ 0 h 85"/>
                <a:gd name="T48" fmla="*/ 0 w 203"/>
                <a:gd name="T49" fmla="*/ 0 h 85"/>
                <a:gd name="T50" fmla="*/ 0 w 203"/>
                <a:gd name="T51" fmla="*/ 0 h 85"/>
                <a:gd name="T52" fmla="*/ 0 w 203"/>
                <a:gd name="T53" fmla="*/ 0 h 85"/>
                <a:gd name="T54" fmla="*/ 0 w 203"/>
                <a:gd name="T55" fmla="*/ 0 h 85"/>
                <a:gd name="T56" fmla="*/ 0 w 203"/>
                <a:gd name="T57" fmla="*/ 0 h 85"/>
                <a:gd name="T58" fmla="*/ 0 w 203"/>
                <a:gd name="T59" fmla="*/ 0 h 85"/>
                <a:gd name="T60" fmla="*/ 0 w 203"/>
                <a:gd name="T61" fmla="*/ 0 h 85"/>
                <a:gd name="T62" fmla="*/ 0 w 203"/>
                <a:gd name="T63" fmla="*/ 0 h 85"/>
                <a:gd name="T64" fmla="*/ 0 w 203"/>
                <a:gd name="T65" fmla="*/ 0 h 85"/>
                <a:gd name="T66" fmla="*/ 0 w 203"/>
                <a:gd name="T67" fmla="*/ 0 h 85"/>
                <a:gd name="T68" fmla="*/ 0 w 203"/>
                <a:gd name="T69" fmla="*/ 0 h 85"/>
                <a:gd name="T70" fmla="*/ 0 w 203"/>
                <a:gd name="T71" fmla="*/ 0 h 85"/>
                <a:gd name="T72" fmla="*/ 0 w 203"/>
                <a:gd name="T73" fmla="*/ 0 h 85"/>
                <a:gd name="T74" fmla="*/ 0 w 203"/>
                <a:gd name="T75" fmla="*/ 0 h 85"/>
                <a:gd name="T76" fmla="*/ 0 w 203"/>
                <a:gd name="T77" fmla="*/ 0 h 85"/>
                <a:gd name="T78" fmla="*/ 0 w 203"/>
                <a:gd name="T79" fmla="*/ 0 h 85"/>
                <a:gd name="T80" fmla="*/ 0 w 203"/>
                <a:gd name="T81" fmla="*/ 0 h 85"/>
                <a:gd name="T82" fmla="*/ 0 w 203"/>
                <a:gd name="T83" fmla="*/ 0 h 85"/>
                <a:gd name="T84" fmla="*/ 0 w 203"/>
                <a:gd name="T85" fmla="*/ 0 h 85"/>
                <a:gd name="T86" fmla="*/ 0 w 203"/>
                <a:gd name="T87" fmla="*/ 0 h 8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203"/>
                <a:gd name="T133" fmla="*/ 0 h 85"/>
                <a:gd name="T134" fmla="*/ 203 w 203"/>
                <a:gd name="T135" fmla="*/ 85 h 8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203" h="85">
                  <a:moveTo>
                    <a:pt x="2" y="0"/>
                  </a:moveTo>
                  <a:lnTo>
                    <a:pt x="13" y="2"/>
                  </a:lnTo>
                  <a:lnTo>
                    <a:pt x="27" y="5"/>
                  </a:lnTo>
                  <a:lnTo>
                    <a:pt x="38" y="7"/>
                  </a:lnTo>
                  <a:lnTo>
                    <a:pt x="51" y="11"/>
                  </a:lnTo>
                  <a:lnTo>
                    <a:pt x="61" y="11"/>
                  </a:lnTo>
                  <a:lnTo>
                    <a:pt x="74" y="11"/>
                  </a:lnTo>
                  <a:lnTo>
                    <a:pt x="86" y="11"/>
                  </a:lnTo>
                  <a:lnTo>
                    <a:pt x="97" y="13"/>
                  </a:lnTo>
                  <a:lnTo>
                    <a:pt x="110" y="11"/>
                  </a:lnTo>
                  <a:lnTo>
                    <a:pt x="122" y="11"/>
                  </a:lnTo>
                  <a:lnTo>
                    <a:pt x="135" y="11"/>
                  </a:lnTo>
                  <a:lnTo>
                    <a:pt x="146" y="11"/>
                  </a:lnTo>
                  <a:lnTo>
                    <a:pt x="158" y="11"/>
                  </a:lnTo>
                  <a:lnTo>
                    <a:pt x="171" y="11"/>
                  </a:lnTo>
                  <a:lnTo>
                    <a:pt x="184" y="11"/>
                  </a:lnTo>
                  <a:lnTo>
                    <a:pt x="200" y="11"/>
                  </a:lnTo>
                  <a:lnTo>
                    <a:pt x="198" y="15"/>
                  </a:lnTo>
                  <a:lnTo>
                    <a:pt x="200" y="21"/>
                  </a:lnTo>
                  <a:lnTo>
                    <a:pt x="202" y="28"/>
                  </a:lnTo>
                  <a:lnTo>
                    <a:pt x="203" y="36"/>
                  </a:lnTo>
                  <a:lnTo>
                    <a:pt x="194" y="36"/>
                  </a:lnTo>
                  <a:lnTo>
                    <a:pt x="186" y="38"/>
                  </a:lnTo>
                  <a:lnTo>
                    <a:pt x="181" y="40"/>
                  </a:lnTo>
                  <a:lnTo>
                    <a:pt x="173" y="45"/>
                  </a:lnTo>
                  <a:lnTo>
                    <a:pt x="158" y="53"/>
                  </a:lnTo>
                  <a:lnTo>
                    <a:pt x="145" y="62"/>
                  </a:lnTo>
                  <a:lnTo>
                    <a:pt x="129" y="68"/>
                  </a:lnTo>
                  <a:lnTo>
                    <a:pt x="116" y="78"/>
                  </a:lnTo>
                  <a:lnTo>
                    <a:pt x="101" y="81"/>
                  </a:lnTo>
                  <a:lnTo>
                    <a:pt x="88" y="85"/>
                  </a:lnTo>
                  <a:lnTo>
                    <a:pt x="74" y="80"/>
                  </a:lnTo>
                  <a:lnTo>
                    <a:pt x="61" y="74"/>
                  </a:lnTo>
                  <a:lnTo>
                    <a:pt x="53" y="68"/>
                  </a:lnTo>
                  <a:lnTo>
                    <a:pt x="46" y="64"/>
                  </a:lnTo>
                  <a:lnTo>
                    <a:pt x="38" y="59"/>
                  </a:lnTo>
                  <a:lnTo>
                    <a:pt x="32" y="55"/>
                  </a:lnTo>
                  <a:lnTo>
                    <a:pt x="19" y="42"/>
                  </a:lnTo>
                  <a:lnTo>
                    <a:pt x="8" y="30"/>
                  </a:lnTo>
                  <a:lnTo>
                    <a:pt x="4" y="21"/>
                  </a:lnTo>
                  <a:lnTo>
                    <a:pt x="2" y="15"/>
                  </a:lnTo>
                  <a:lnTo>
                    <a:pt x="0" y="7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12" name="Freeform 33">
              <a:extLst>
                <a:ext uri="{FF2B5EF4-FFF2-40B4-BE49-F238E27FC236}">
                  <a16:creationId xmlns:a16="http://schemas.microsoft.com/office/drawing/2014/main" id="{923AEF95-F966-3E5D-A3E7-4ED270C38B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15" y="967"/>
              <a:ext cx="17" cy="377"/>
            </a:xfrm>
            <a:custGeom>
              <a:avLst/>
              <a:gdLst>
                <a:gd name="T0" fmla="*/ 0 w 55"/>
                <a:gd name="T1" fmla="*/ 0 h 1336"/>
                <a:gd name="T2" fmla="*/ 0 w 55"/>
                <a:gd name="T3" fmla="*/ 0 h 1336"/>
                <a:gd name="T4" fmla="*/ 0 w 55"/>
                <a:gd name="T5" fmla="*/ 0 h 1336"/>
                <a:gd name="T6" fmla="*/ 0 w 55"/>
                <a:gd name="T7" fmla="*/ 0 h 1336"/>
                <a:gd name="T8" fmla="*/ 0 w 55"/>
                <a:gd name="T9" fmla="*/ 0 h 1336"/>
                <a:gd name="T10" fmla="*/ 0 w 55"/>
                <a:gd name="T11" fmla="*/ 0 h 1336"/>
                <a:gd name="T12" fmla="*/ 0 w 55"/>
                <a:gd name="T13" fmla="*/ 0 h 1336"/>
                <a:gd name="T14" fmla="*/ 0 w 55"/>
                <a:gd name="T15" fmla="*/ 0 h 1336"/>
                <a:gd name="T16" fmla="*/ 0 w 55"/>
                <a:gd name="T17" fmla="*/ 0 h 1336"/>
                <a:gd name="T18" fmla="*/ 0 w 55"/>
                <a:gd name="T19" fmla="*/ 0 h 1336"/>
                <a:gd name="T20" fmla="*/ 0 w 55"/>
                <a:gd name="T21" fmla="*/ 0 h 1336"/>
                <a:gd name="T22" fmla="*/ 0 w 55"/>
                <a:gd name="T23" fmla="*/ 0 h 1336"/>
                <a:gd name="T24" fmla="*/ 0 w 55"/>
                <a:gd name="T25" fmla="*/ 0 h 1336"/>
                <a:gd name="T26" fmla="*/ 0 w 55"/>
                <a:gd name="T27" fmla="*/ 0 h 1336"/>
                <a:gd name="T28" fmla="*/ 0 w 55"/>
                <a:gd name="T29" fmla="*/ 0 h 1336"/>
                <a:gd name="T30" fmla="*/ 0 w 55"/>
                <a:gd name="T31" fmla="*/ 0 h 1336"/>
                <a:gd name="T32" fmla="*/ 0 w 55"/>
                <a:gd name="T33" fmla="*/ 0 h 1336"/>
                <a:gd name="T34" fmla="*/ 0 w 55"/>
                <a:gd name="T35" fmla="*/ 0 h 1336"/>
                <a:gd name="T36" fmla="*/ 0 w 55"/>
                <a:gd name="T37" fmla="*/ 0 h 1336"/>
                <a:gd name="T38" fmla="*/ 0 w 55"/>
                <a:gd name="T39" fmla="*/ 0 h 1336"/>
                <a:gd name="T40" fmla="*/ 0 w 55"/>
                <a:gd name="T41" fmla="*/ 0 h 1336"/>
                <a:gd name="T42" fmla="*/ 0 w 55"/>
                <a:gd name="T43" fmla="*/ 0 h 1336"/>
                <a:gd name="T44" fmla="*/ 0 w 55"/>
                <a:gd name="T45" fmla="*/ 0 h 1336"/>
                <a:gd name="T46" fmla="*/ 0 w 55"/>
                <a:gd name="T47" fmla="*/ 0 h 1336"/>
                <a:gd name="T48" fmla="*/ 0 w 55"/>
                <a:gd name="T49" fmla="*/ 0 h 1336"/>
                <a:gd name="T50" fmla="*/ 0 w 55"/>
                <a:gd name="T51" fmla="*/ 0 h 1336"/>
                <a:gd name="T52" fmla="*/ 0 w 55"/>
                <a:gd name="T53" fmla="*/ 0 h 1336"/>
                <a:gd name="T54" fmla="*/ 0 w 55"/>
                <a:gd name="T55" fmla="*/ 0 h 1336"/>
                <a:gd name="T56" fmla="*/ 0 w 55"/>
                <a:gd name="T57" fmla="*/ 0 h 1336"/>
                <a:gd name="T58" fmla="*/ 0 w 55"/>
                <a:gd name="T59" fmla="*/ 0 h 1336"/>
                <a:gd name="T60" fmla="*/ 0 w 55"/>
                <a:gd name="T61" fmla="*/ 0 h 1336"/>
                <a:gd name="T62" fmla="*/ 0 w 55"/>
                <a:gd name="T63" fmla="*/ 0 h 1336"/>
                <a:gd name="T64" fmla="*/ 0 w 55"/>
                <a:gd name="T65" fmla="*/ 0 h 1336"/>
                <a:gd name="T66" fmla="*/ 0 w 55"/>
                <a:gd name="T67" fmla="*/ 0 h 1336"/>
                <a:gd name="T68" fmla="*/ 0 w 55"/>
                <a:gd name="T69" fmla="*/ 0 h 1336"/>
                <a:gd name="T70" fmla="*/ 0 w 55"/>
                <a:gd name="T71" fmla="*/ 0 h 1336"/>
                <a:gd name="T72" fmla="*/ 0 w 55"/>
                <a:gd name="T73" fmla="*/ 0 h 1336"/>
                <a:gd name="T74" fmla="*/ 0 w 55"/>
                <a:gd name="T75" fmla="*/ 0 h 1336"/>
                <a:gd name="T76" fmla="*/ 0 w 55"/>
                <a:gd name="T77" fmla="*/ 0 h 1336"/>
                <a:gd name="T78" fmla="*/ 0 w 55"/>
                <a:gd name="T79" fmla="*/ 0 h 1336"/>
                <a:gd name="T80" fmla="*/ 0 w 55"/>
                <a:gd name="T81" fmla="*/ 0 h 1336"/>
                <a:gd name="T82" fmla="*/ 0 w 55"/>
                <a:gd name="T83" fmla="*/ 0 h 1336"/>
                <a:gd name="T84" fmla="*/ 0 w 55"/>
                <a:gd name="T85" fmla="*/ 0 h 1336"/>
                <a:gd name="T86" fmla="*/ 0 w 55"/>
                <a:gd name="T87" fmla="*/ 0 h 1336"/>
                <a:gd name="T88" fmla="*/ 0 w 55"/>
                <a:gd name="T89" fmla="*/ 0 h 1336"/>
                <a:gd name="T90" fmla="*/ 0 w 55"/>
                <a:gd name="T91" fmla="*/ 0 h 1336"/>
                <a:gd name="T92" fmla="*/ 0 w 55"/>
                <a:gd name="T93" fmla="*/ 0 h 1336"/>
                <a:gd name="T94" fmla="*/ 0 w 55"/>
                <a:gd name="T95" fmla="*/ 0 h 1336"/>
                <a:gd name="T96" fmla="*/ 0 w 55"/>
                <a:gd name="T97" fmla="*/ 0 h 1336"/>
                <a:gd name="T98" fmla="*/ 0 w 55"/>
                <a:gd name="T99" fmla="*/ 0 h 1336"/>
                <a:gd name="T100" fmla="*/ 0 w 55"/>
                <a:gd name="T101" fmla="*/ 0 h 1336"/>
                <a:gd name="T102" fmla="*/ 0 w 55"/>
                <a:gd name="T103" fmla="*/ 0 h 1336"/>
                <a:gd name="T104" fmla="*/ 0 w 55"/>
                <a:gd name="T105" fmla="*/ 0 h 1336"/>
                <a:gd name="T106" fmla="*/ 0 w 55"/>
                <a:gd name="T107" fmla="*/ 0 h 13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55"/>
                <a:gd name="T163" fmla="*/ 0 h 1336"/>
                <a:gd name="T164" fmla="*/ 55 w 55"/>
                <a:gd name="T165" fmla="*/ 1336 h 13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55" h="1336">
                  <a:moveTo>
                    <a:pt x="12" y="0"/>
                  </a:moveTo>
                  <a:lnTo>
                    <a:pt x="19" y="4"/>
                  </a:lnTo>
                  <a:lnTo>
                    <a:pt x="25" y="11"/>
                  </a:lnTo>
                  <a:lnTo>
                    <a:pt x="25" y="23"/>
                  </a:lnTo>
                  <a:lnTo>
                    <a:pt x="25" y="36"/>
                  </a:lnTo>
                  <a:lnTo>
                    <a:pt x="23" y="48"/>
                  </a:lnTo>
                  <a:lnTo>
                    <a:pt x="21" y="61"/>
                  </a:lnTo>
                  <a:lnTo>
                    <a:pt x="21" y="70"/>
                  </a:lnTo>
                  <a:lnTo>
                    <a:pt x="23" y="84"/>
                  </a:lnTo>
                  <a:lnTo>
                    <a:pt x="21" y="120"/>
                  </a:lnTo>
                  <a:lnTo>
                    <a:pt x="21" y="160"/>
                  </a:lnTo>
                  <a:lnTo>
                    <a:pt x="23" y="198"/>
                  </a:lnTo>
                  <a:lnTo>
                    <a:pt x="25" y="238"/>
                  </a:lnTo>
                  <a:lnTo>
                    <a:pt x="27" y="276"/>
                  </a:lnTo>
                  <a:lnTo>
                    <a:pt x="31" y="314"/>
                  </a:lnTo>
                  <a:lnTo>
                    <a:pt x="33" y="352"/>
                  </a:lnTo>
                  <a:lnTo>
                    <a:pt x="36" y="392"/>
                  </a:lnTo>
                  <a:lnTo>
                    <a:pt x="38" y="430"/>
                  </a:lnTo>
                  <a:lnTo>
                    <a:pt x="40" y="468"/>
                  </a:lnTo>
                  <a:lnTo>
                    <a:pt x="44" y="506"/>
                  </a:lnTo>
                  <a:lnTo>
                    <a:pt x="46" y="546"/>
                  </a:lnTo>
                  <a:lnTo>
                    <a:pt x="48" y="584"/>
                  </a:lnTo>
                  <a:lnTo>
                    <a:pt x="48" y="622"/>
                  </a:lnTo>
                  <a:lnTo>
                    <a:pt x="48" y="660"/>
                  </a:lnTo>
                  <a:lnTo>
                    <a:pt x="48" y="700"/>
                  </a:lnTo>
                  <a:lnTo>
                    <a:pt x="48" y="730"/>
                  </a:lnTo>
                  <a:lnTo>
                    <a:pt x="48" y="759"/>
                  </a:lnTo>
                  <a:lnTo>
                    <a:pt x="48" y="787"/>
                  </a:lnTo>
                  <a:lnTo>
                    <a:pt x="48" y="816"/>
                  </a:lnTo>
                  <a:lnTo>
                    <a:pt x="46" y="844"/>
                  </a:lnTo>
                  <a:lnTo>
                    <a:pt x="44" y="873"/>
                  </a:lnTo>
                  <a:lnTo>
                    <a:pt x="44" y="901"/>
                  </a:lnTo>
                  <a:lnTo>
                    <a:pt x="44" y="930"/>
                  </a:lnTo>
                  <a:lnTo>
                    <a:pt x="42" y="958"/>
                  </a:lnTo>
                  <a:lnTo>
                    <a:pt x="42" y="987"/>
                  </a:lnTo>
                  <a:lnTo>
                    <a:pt x="42" y="1017"/>
                  </a:lnTo>
                  <a:lnTo>
                    <a:pt x="44" y="1049"/>
                  </a:lnTo>
                  <a:lnTo>
                    <a:pt x="44" y="1080"/>
                  </a:lnTo>
                  <a:lnTo>
                    <a:pt x="48" y="1114"/>
                  </a:lnTo>
                  <a:lnTo>
                    <a:pt x="50" y="1150"/>
                  </a:lnTo>
                  <a:lnTo>
                    <a:pt x="55" y="1188"/>
                  </a:lnTo>
                  <a:lnTo>
                    <a:pt x="55" y="1198"/>
                  </a:lnTo>
                  <a:lnTo>
                    <a:pt x="55" y="1207"/>
                  </a:lnTo>
                  <a:lnTo>
                    <a:pt x="54" y="1215"/>
                  </a:lnTo>
                  <a:lnTo>
                    <a:pt x="54" y="1224"/>
                  </a:lnTo>
                  <a:lnTo>
                    <a:pt x="50" y="1234"/>
                  </a:lnTo>
                  <a:lnTo>
                    <a:pt x="48" y="1243"/>
                  </a:lnTo>
                  <a:lnTo>
                    <a:pt x="44" y="1253"/>
                  </a:lnTo>
                  <a:lnTo>
                    <a:pt x="44" y="1262"/>
                  </a:lnTo>
                  <a:lnTo>
                    <a:pt x="38" y="1270"/>
                  </a:lnTo>
                  <a:lnTo>
                    <a:pt x="36" y="1279"/>
                  </a:lnTo>
                  <a:lnTo>
                    <a:pt x="33" y="1289"/>
                  </a:lnTo>
                  <a:lnTo>
                    <a:pt x="31" y="1298"/>
                  </a:lnTo>
                  <a:lnTo>
                    <a:pt x="25" y="1306"/>
                  </a:lnTo>
                  <a:lnTo>
                    <a:pt x="25" y="1316"/>
                  </a:lnTo>
                  <a:lnTo>
                    <a:pt x="21" y="1325"/>
                  </a:lnTo>
                  <a:lnTo>
                    <a:pt x="21" y="1336"/>
                  </a:lnTo>
                  <a:lnTo>
                    <a:pt x="12" y="1336"/>
                  </a:lnTo>
                  <a:lnTo>
                    <a:pt x="6" y="1336"/>
                  </a:lnTo>
                  <a:lnTo>
                    <a:pt x="6" y="1300"/>
                  </a:lnTo>
                  <a:lnTo>
                    <a:pt x="6" y="1268"/>
                  </a:lnTo>
                  <a:lnTo>
                    <a:pt x="6" y="1234"/>
                  </a:lnTo>
                  <a:lnTo>
                    <a:pt x="8" y="1202"/>
                  </a:lnTo>
                  <a:lnTo>
                    <a:pt x="8" y="1167"/>
                  </a:lnTo>
                  <a:lnTo>
                    <a:pt x="12" y="1133"/>
                  </a:lnTo>
                  <a:lnTo>
                    <a:pt x="12" y="1099"/>
                  </a:lnTo>
                  <a:lnTo>
                    <a:pt x="16" y="1067"/>
                  </a:lnTo>
                  <a:lnTo>
                    <a:pt x="16" y="1034"/>
                  </a:lnTo>
                  <a:lnTo>
                    <a:pt x="16" y="1000"/>
                  </a:lnTo>
                  <a:lnTo>
                    <a:pt x="16" y="968"/>
                  </a:lnTo>
                  <a:lnTo>
                    <a:pt x="16" y="935"/>
                  </a:lnTo>
                  <a:lnTo>
                    <a:pt x="12" y="901"/>
                  </a:lnTo>
                  <a:lnTo>
                    <a:pt x="12" y="867"/>
                  </a:lnTo>
                  <a:lnTo>
                    <a:pt x="8" y="835"/>
                  </a:lnTo>
                  <a:lnTo>
                    <a:pt x="6" y="802"/>
                  </a:lnTo>
                  <a:lnTo>
                    <a:pt x="4" y="770"/>
                  </a:lnTo>
                  <a:lnTo>
                    <a:pt x="4" y="740"/>
                  </a:lnTo>
                  <a:lnTo>
                    <a:pt x="4" y="709"/>
                  </a:lnTo>
                  <a:lnTo>
                    <a:pt x="4" y="679"/>
                  </a:lnTo>
                  <a:lnTo>
                    <a:pt x="4" y="646"/>
                  </a:lnTo>
                  <a:lnTo>
                    <a:pt x="4" y="618"/>
                  </a:lnTo>
                  <a:lnTo>
                    <a:pt x="4" y="586"/>
                  </a:lnTo>
                  <a:lnTo>
                    <a:pt x="6" y="557"/>
                  </a:lnTo>
                  <a:lnTo>
                    <a:pt x="6" y="525"/>
                  </a:lnTo>
                  <a:lnTo>
                    <a:pt x="6" y="494"/>
                  </a:lnTo>
                  <a:lnTo>
                    <a:pt x="6" y="462"/>
                  </a:lnTo>
                  <a:lnTo>
                    <a:pt x="6" y="433"/>
                  </a:lnTo>
                  <a:lnTo>
                    <a:pt x="6" y="401"/>
                  </a:lnTo>
                  <a:lnTo>
                    <a:pt x="6" y="371"/>
                  </a:lnTo>
                  <a:lnTo>
                    <a:pt x="6" y="340"/>
                  </a:lnTo>
                  <a:lnTo>
                    <a:pt x="6" y="310"/>
                  </a:lnTo>
                  <a:lnTo>
                    <a:pt x="4" y="289"/>
                  </a:lnTo>
                  <a:lnTo>
                    <a:pt x="4" y="272"/>
                  </a:lnTo>
                  <a:lnTo>
                    <a:pt x="2" y="251"/>
                  </a:lnTo>
                  <a:lnTo>
                    <a:pt x="2" y="232"/>
                  </a:lnTo>
                  <a:lnTo>
                    <a:pt x="2" y="211"/>
                  </a:lnTo>
                  <a:lnTo>
                    <a:pt x="2" y="192"/>
                  </a:lnTo>
                  <a:lnTo>
                    <a:pt x="2" y="173"/>
                  </a:lnTo>
                  <a:lnTo>
                    <a:pt x="2" y="154"/>
                  </a:lnTo>
                  <a:lnTo>
                    <a:pt x="0" y="133"/>
                  </a:lnTo>
                  <a:lnTo>
                    <a:pt x="0" y="112"/>
                  </a:lnTo>
                  <a:lnTo>
                    <a:pt x="0" y="93"/>
                  </a:lnTo>
                  <a:lnTo>
                    <a:pt x="2" y="74"/>
                  </a:lnTo>
                  <a:lnTo>
                    <a:pt x="2" y="55"/>
                  </a:lnTo>
                  <a:lnTo>
                    <a:pt x="4" y="36"/>
                  </a:lnTo>
                  <a:lnTo>
                    <a:pt x="6" y="1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13" name="Freeform 34">
              <a:extLst>
                <a:ext uri="{FF2B5EF4-FFF2-40B4-BE49-F238E27FC236}">
                  <a16:creationId xmlns:a16="http://schemas.microsoft.com/office/drawing/2014/main" id="{CDB28250-615E-0006-B887-CB057F385E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36" y="993"/>
              <a:ext cx="22" cy="319"/>
            </a:xfrm>
            <a:custGeom>
              <a:avLst/>
              <a:gdLst>
                <a:gd name="T0" fmla="*/ 0 w 68"/>
                <a:gd name="T1" fmla="*/ 0 h 1132"/>
                <a:gd name="T2" fmla="*/ 0 w 68"/>
                <a:gd name="T3" fmla="*/ 0 h 1132"/>
                <a:gd name="T4" fmla="*/ 0 w 68"/>
                <a:gd name="T5" fmla="*/ 0 h 1132"/>
                <a:gd name="T6" fmla="*/ 0 w 68"/>
                <a:gd name="T7" fmla="*/ 0 h 1132"/>
                <a:gd name="T8" fmla="*/ 0 w 68"/>
                <a:gd name="T9" fmla="*/ 0 h 1132"/>
                <a:gd name="T10" fmla="*/ 0 w 68"/>
                <a:gd name="T11" fmla="*/ 0 h 1132"/>
                <a:gd name="T12" fmla="*/ 0 w 68"/>
                <a:gd name="T13" fmla="*/ 0 h 1132"/>
                <a:gd name="T14" fmla="*/ 0 w 68"/>
                <a:gd name="T15" fmla="*/ 0 h 1132"/>
                <a:gd name="T16" fmla="*/ 0 w 68"/>
                <a:gd name="T17" fmla="*/ 0 h 1132"/>
                <a:gd name="T18" fmla="*/ 0 w 68"/>
                <a:gd name="T19" fmla="*/ 0 h 1132"/>
                <a:gd name="T20" fmla="*/ 0 w 68"/>
                <a:gd name="T21" fmla="*/ 0 h 1132"/>
                <a:gd name="T22" fmla="*/ 0 w 68"/>
                <a:gd name="T23" fmla="*/ 0 h 1132"/>
                <a:gd name="T24" fmla="*/ 0 w 68"/>
                <a:gd name="T25" fmla="*/ 0 h 1132"/>
                <a:gd name="T26" fmla="*/ 0 w 68"/>
                <a:gd name="T27" fmla="*/ 0 h 1132"/>
                <a:gd name="T28" fmla="*/ 0 w 68"/>
                <a:gd name="T29" fmla="*/ 0 h 1132"/>
                <a:gd name="T30" fmla="*/ 0 w 68"/>
                <a:gd name="T31" fmla="*/ 0 h 1132"/>
                <a:gd name="T32" fmla="*/ 0 w 68"/>
                <a:gd name="T33" fmla="*/ 0 h 1132"/>
                <a:gd name="T34" fmla="*/ 0 w 68"/>
                <a:gd name="T35" fmla="*/ 0 h 1132"/>
                <a:gd name="T36" fmla="*/ 0 w 68"/>
                <a:gd name="T37" fmla="*/ 0 h 1132"/>
                <a:gd name="T38" fmla="*/ 0 w 68"/>
                <a:gd name="T39" fmla="*/ 0 h 1132"/>
                <a:gd name="T40" fmla="*/ 0 w 68"/>
                <a:gd name="T41" fmla="*/ 0 h 1132"/>
                <a:gd name="T42" fmla="*/ 0 w 68"/>
                <a:gd name="T43" fmla="*/ 0 h 1132"/>
                <a:gd name="T44" fmla="*/ 0 w 68"/>
                <a:gd name="T45" fmla="*/ 0 h 1132"/>
                <a:gd name="T46" fmla="*/ 0 w 68"/>
                <a:gd name="T47" fmla="*/ 0 h 1132"/>
                <a:gd name="T48" fmla="*/ 0 w 68"/>
                <a:gd name="T49" fmla="*/ 0 h 1132"/>
                <a:gd name="T50" fmla="*/ 0 w 68"/>
                <a:gd name="T51" fmla="*/ 0 h 1132"/>
                <a:gd name="T52" fmla="*/ 0 w 68"/>
                <a:gd name="T53" fmla="*/ 0 h 1132"/>
                <a:gd name="T54" fmla="*/ 0 w 68"/>
                <a:gd name="T55" fmla="*/ 0 h 1132"/>
                <a:gd name="T56" fmla="*/ 0 w 68"/>
                <a:gd name="T57" fmla="*/ 0 h 1132"/>
                <a:gd name="T58" fmla="*/ 0 w 68"/>
                <a:gd name="T59" fmla="*/ 0 h 1132"/>
                <a:gd name="T60" fmla="*/ 0 w 68"/>
                <a:gd name="T61" fmla="*/ 0 h 1132"/>
                <a:gd name="T62" fmla="*/ 0 w 68"/>
                <a:gd name="T63" fmla="*/ 0 h 1132"/>
                <a:gd name="T64" fmla="*/ 0 w 68"/>
                <a:gd name="T65" fmla="*/ 0 h 1132"/>
                <a:gd name="T66" fmla="*/ 0 w 68"/>
                <a:gd name="T67" fmla="*/ 0 h 1132"/>
                <a:gd name="T68" fmla="*/ 0 w 68"/>
                <a:gd name="T69" fmla="*/ 0 h 1132"/>
                <a:gd name="T70" fmla="*/ 0 w 68"/>
                <a:gd name="T71" fmla="*/ 0 h 1132"/>
                <a:gd name="T72" fmla="*/ 0 w 68"/>
                <a:gd name="T73" fmla="*/ 0 h 1132"/>
                <a:gd name="T74" fmla="*/ 0 w 68"/>
                <a:gd name="T75" fmla="*/ 0 h 1132"/>
                <a:gd name="T76" fmla="*/ 0 w 68"/>
                <a:gd name="T77" fmla="*/ 0 h 1132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68"/>
                <a:gd name="T118" fmla="*/ 0 h 1132"/>
                <a:gd name="T119" fmla="*/ 68 w 68"/>
                <a:gd name="T120" fmla="*/ 1132 h 1132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68" h="1132">
                  <a:moveTo>
                    <a:pt x="51" y="0"/>
                  </a:moveTo>
                  <a:lnTo>
                    <a:pt x="51" y="0"/>
                  </a:lnTo>
                  <a:lnTo>
                    <a:pt x="57" y="0"/>
                  </a:lnTo>
                  <a:lnTo>
                    <a:pt x="62" y="0"/>
                  </a:lnTo>
                  <a:lnTo>
                    <a:pt x="68" y="0"/>
                  </a:lnTo>
                  <a:lnTo>
                    <a:pt x="64" y="16"/>
                  </a:lnTo>
                  <a:lnTo>
                    <a:pt x="64" y="31"/>
                  </a:lnTo>
                  <a:lnTo>
                    <a:pt x="60" y="46"/>
                  </a:lnTo>
                  <a:lnTo>
                    <a:pt x="59" y="63"/>
                  </a:lnTo>
                  <a:lnTo>
                    <a:pt x="57" y="78"/>
                  </a:lnTo>
                  <a:lnTo>
                    <a:pt x="55" y="95"/>
                  </a:lnTo>
                  <a:lnTo>
                    <a:pt x="55" y="113"/>
                  </a:lnTo>
                  <a:lnTo>
                    <a:pt x="55" y="128"/>
                  </a:lnTo>
                  <a:lnTo>
                    <a:pt x="51" y="143"/>
                  </a:lnTo>
                  <a:lnTo>
                    <a:pt x="51" y="158"/>
                  </a:lnTo>
                  <a:lnTo>
                    <a:pt x="51" y="175"/>
                  </a:lnTo>
                  <a:lnTo>
                    <a:pt x="51" y="190"/>
                  </a:lnTo>
                  <a:lnTo>
                    <a:pt x="49" y="208"/>
                  </a:lnTo>
                  <a:lnTo>
                    <a:pt x="49" y="223"/>
                  </a:lnTo>
                  <a:lnTo>
                    <a:pt x="49" y="242"/>
                  </a:lnTo>
                  <a:lnTo>
                    <a:pt x="51" y="259"/>
                  </a:lnTo>
                  <a:lnTo>
                    <a:pt x="45" y="308"/>
                  </a:lnTo>
                  <a:lnTo>
                    <a:pt x="41" y="358"/>
                  </a:lnTo>
                  <a:lnTo>
                    <a:pt x="40" y="407"/>
                  </a:lnTo>
                  <a:lnTo>
                    <a:pt x="38" y="459"/>
                  </a:lnTo>
                  <a:lnTo>
                    <a:pt x="36" y="508"/>
                  </a:lnTo>
                  <a:lnTo>
                    <a:pt x="34" y="559"/>
                  </a:lnTo>
                  <a:lnTo>
                    <a:pt x="34" y="609"/>
                  </a:lnTo>
                  <a:lnTo>
                    <a:pt x="34" y="660"/>
                  </a:lnTo>
                  <a:lnTo>
                    <a:pt x="34" y="709"/>
                  </a:lnTo>
                  <a:lnTo>
                    <a:pt x="34" y="761"/>
                  </a:lnTo>
                  <a:lnTo>
                    <a:pt x="36" y="810"/>
                  </a:lnTo>
                  <a:lnTo>
                    <a:pt x="38" y="862"/>
                  </a:lnTo>
                  <a:lnTo>
                    <a:pt x="40" y="911"/>
                  </a:lnTo>
                  <a:lnTo>
                    <a:pt x="41" y="964"/>
                  </a:lnTo>
                  <a:lnTo>
                    <a:pt x="45" y="1014"/>
                  </a:lnTo>
                  <a:lnTo>
                    <a:pt x="51" y="1065"/>
                  </a:lnTo>
                  <a:lnTo>
                    <a:pt x="45" y="1071"/>
                  </a:lnTo>
                  <a:lnTo>
                    <a:pt x="45" y="1080"/>
                  </a:lnTo>
                  <a:lnTo>
                    <a:pt x="45" y="1092"/>
                  </a:lnTo>
                  <a:lnTo>
                    <a:pt x="49" y="1107"/>
                  </a:lnTo>
                  <a:lnTo>
                    <a:pt x="47" y="1118"/>
                  </a:lnTo>
                  <a:lnTo>
                    <a:pt x="45" y="1126"/>
                  </a:lnTo>
                  <a:lnTo>
                    <a:pt x="40" y="1132"/>
                  </a:lnTo>
                  <a:lnTo>
                    <a:pt x="30" y="1132"/>
                  </a:lnTo>
                  <a:lnTo>
                    <a:pt x="26" y="1076"/>
                  </a:lnTo>
                  <a:lnTo>
                    <a:pt x="22" y="1023"/>
                  </a:lnTo>
                  <a:lnTo>
                    <a:pt x="21" y="968"/>
                  </a:lnTo>
                  <a:lnTo>
                    <a:pt x="19" y="917"/>
                  </a:lnTo>
                  <a:lnTo>
                    <a:pt x="13" y="862"/>
                  </a:lnTo>
                  <a:lnTo>
                    <a:pt x="9" y="808"/>
                  </a:lnTo>
                  <a:lnTo>
                    <a:pt x="7" y="753"/>
                  </a:lnTo>
                  <a:lnTo>
                    <a:pt x="5" y="702"/>
                  </a:lnTo>
                  <a:lnTo>
                    <a:pt x="3" y="647"/>
                  </a:lnTo>
                  <a:lnTo>
                    <a:pt x="1" y="594"/>
                  </a:lnTo>
                  <a:lnTo>
                    <a:pt x="0" y="540"/>
                  </a:lnTo>
                  <a:lnTo>
                    <a:pt x="1" y="487"/>
                  </a:lnTo>
                  <a:lnTo>
                    <a:pt x="1" y="434"/>
                  </a:lnTo>
                  <a:lnTo>
                    <a:pt x="3" y="381"/>
                  </a:lnTo>
                  <a:lnTo>
                    <a:pt x="7" y="327"/>
                  </a:lnTo>
                  <a:lnTo>
                    <a:pt x="13" y="274"/>
                  </a:lnTo>
                  <a:lnTo>
                    <a:pt x="13" y="255"/>
                  </a:lnTo>
                  <a:lnTo>
                    <a:pt x="13" y="238"/>
                  </a:lnTo>
                  <a:lnTo>
                    <a:pt x="13" y="219"/>
                  </a:lnTo>
                  <a:lnTo>
                    <a:pt x="15" y="204"/>
                  </a:lnTo>
                  <a:lnTo>
                    <a:pt x="15" y="187"/>
                  </a:lnTo>
                  <a:lnTo>
                    <a:pt x="19" y="168"/>
                  </a:lnTo>
                  <a:lnTo>
                    <a:pt x="21" y="151"/>
                  </a:lnTo>
                  <a:lnTo>
                    <a:pt x="24" y="135"/>
                  </a:lnTo>
                  <a:lnTo>
                    <a:pt x="26" y="116"/>
                  </a:lnTo>
                  <a:lnTo>
                    <a:pt x="28" y="99"/>
                  </a:lnTo>
                  <a:lnTo>
                    <a:pt x="32" y="82"/>
                  </a:lnTo>
                  <a:lnTo>
                    <a:pt x="36" y="65"/>
                  </a:lnTo>
                  <a:lnTo>
                    <a:pt x="38" y="48"/>
                  </a:lnTo>
                  <a:lnTo>
                    <a:pt x="41" y="31"/>
                  </a:lnTo>
                  <a:lnTo>
                    <a:pt x="45" y="16"/>
                  </a:lnTo>
                  <a:lnTo>
                    <a:pt x="5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14" name="Freeform 35">
              <a:extLst>
                <a:ext uri="{FF2B5EF4-FFF2-40B4-BE49-F238E27FC236}">
                  <a16:creationId xmlns:a16="http://schemas.microsoft.com/office/drawing/2014/main" id="{91C93F40-E733-0C7B-56A3-1057D366FB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51" y="988"/>
              <a:ext cx="392" cy="15"/>
            </a:xfrm>
            <a:custGeom>
              <a:avLst/>
              <a:gdLst>
                <a:gd name="T0" fmla="*/ 0 w 1283"/>
                <a:gd name="T1" fmla="*/ 0 h 53"/>
                <a:gd name="T2" fmla="*/ 0 w 1283"/>
                <a:gd name="T3" fmla="*/ 0 h 53"/>
                <a:gd name="T4" fmla="*/ 0 w 1283"/>
                <a:gd name="T5" fmla="*/ 0 h 53"/>
                <a:gd name="T6" fmla="*/ 0 w 1283"/>
                <a:gd name="T7" fmla="*/ 0 h 53"/>
                <a:gd name="T8" fmla="*/ 0 w 1283"/>
                <a:gd name="T9" fmla="*/ 0 h 53"/>
                <a:gd name="T10" fmla="*/ 0 w 1283"/>
                <a:gd name="T11" fmla="*/ 0 h 53"/>
                <a:gd name="T12" fmla="*/ 0 w 1283"/>
                <a:gd name="T13" fmla="*/ 0 h 53"/>
                <a:gd name="T14" fmla="*/ 0 w 1283"/>
                <a:gd name="T15" fmla="*/ 0 h 53"/>
                <a:gd name="T16" fmla="*/ 0 w 1283"/>
                <a:gd name="T17" fmla="*/ 0 h 53"/>
                <a:gd name="T18" fmla="*/ 0 w 1283"/>
                <a:gd name="T19" fmla="*/ 0 h 53"/>
                <a:gd name="T20" fmla="*/ 0 w 1283"/>
                <a:gd name="T21" fmla="*/ 0 h 53"/>
                <a:gd name="T22" fmla="*/ 0 w 1283"/>
                <a:gd name="T23" fmla="*/ 0 h 53"/>
                <a:gd name="T24" fmla="*/ 0 w 1283"/>
                <a:gd name="T25" fmla="*/ 0 h 53"/>
                <a:gd name="T26" fmla="*/ 0 w 1283"/>
                <a:gd name="T27" fmla="*/ 0 h 53"/>
                <a:gd name="T28" fmla="*/ 0 w 1283"/>
                <a:gd name="T29" fmla="*/ 0 h 53"/>
                <a:gd name="T30" fmla="*/ 0 w 1283"/>
                <a:gd name="T31" fmla="*/ 0 h 53"/>
                <a:gd name="T32" fmla="*/ 0 w 1283"/>
                <a:gd name="T33" fmla="*/ 0 h 53"/>
                <a:gd name="T34" fmla="*/ 0 w 1283"/>
                <a:gd name="T35" fmla="*/ 0 h 53"/>
                <a:gd name="T36" fmla="*/ 0 w 1283"/>
                <a:gd name="T37" fmla="*/ 0 h 53"/>
                <a:gd name="T38" fmla="*/ 0 w 1283"/>
                <a:gd name="T39" fmla="*/ 0 h 53"/>
                <a:gd name="T40" fmla="*/ 0 w 1283"/>
                <a:gd name="T41" fmla="*/ 0 h 53"/>
                <a:gd name="T42" fmla="*/ 0 w 1283"/>
                <a:gd name="T43" fmla="*/ 0 h 53"/>
                <a:gd name="T44" fmla="*/ 0 w 1283"/>
                <a:gd name="T45" fmla="*/ 0 h 53"/>
                <a:gd name="T46" fmla="*/ 0 w 1283"/>
                <a:gd name="T47" fmla="*/ 0 h 53"/>
                <a:gd name="T48" fmla="*/ 0 w 1283"/>
                <a:gd name="T49" fmla="*/ 0 h 53"/>
                <a:gd name="T50" fmla="*/ 0 w 1283"/>
                <a:gd name="T51" fmla="*/ 0 h 53"/>
                <a:gd name="T52" fmla="*/ 0 w 1283"/>
                <a:gd name="T53" fmla="*/ 0 h 53"/>
                <a:gd name="T54" fmla="*/ 0 w 1283"/>
                <a:gd name="T55" fmla="*/ 0 h 53"/>
                <a:gd name="T56" fmla="*/ 0 w 1283"/>
                <a:gd name="T57" fmla="*/ 0 h 53"/>
                <a:gd name="T58" fmla="*/ 0 w 1283"/>
                <a:gd name="T59" fmla="*/ 0 h 53"/>
                <a:gd name="T60" fmla="*/ 0 w 1283"/>
                <a:gd name="T61" fmla="*/ 0 h 53"/>
                <a:gd name="T62" fmla="*/ 0 w 1283"/>
                <a:gd name="T63" fmla="*/ 0 h 53"/>
                <a:gd name="T64" fmla="*/ 0 w 1283"/>
                <a:gd name="T65" fmla="*/ 0 h 53"/>
                <a:gd name="T66" fmla="*/ 0 w 1283"/>
                <a:gd name="T67" fmla="*/ 0 h 53"/>
                <a:gd name="T68" fmla="*/ 0 w 1283"/>
                <a:gd name="T69" fmla="*/ 0 h 53"/>
                <a:gd name="T70" fmla="*/ 0 w 1283"/>
                <a:gd name="T71" fmla="*/ 0 h 53"/>
                <a:gd name="T72" fmla="*/ 0 w 1283"/>
                <a:gd name="T73" fmla="*/ 0 h 53"/>
                <a:gd name="T74" fmla="*/ 0 w 1283"/>
                <a:gd name="T75" fmla="*/ 0 h 53"/>
                <a:gd name="T76" fmla="*/ 0 w 1283"/>
                <a:gd name="T77" fmla="*/ 0 h 53"/>
                <a:gd name="T78" fmla="*/ 0 w 1283"/>
                <a:gd name="T79" fmla="*/ 0 h 53"/>
                <a:gd name="T80" fmla="*/ 0 w 1283"/>
                <a:gd name="T81" fmla="*/ 0 h 53"/>
                <a:gd name="T82" fmla="*/ 0 w 1283"/>
                <a:gd name="T83" fmla="*/ 0 h 53"/>
                <a:gd name="T84" fmla="*/ 0 w 1283"/>
                <a:gd name="T85" fmla="*/ 0 h 53"/>
                <a:gd name="T86" fmla="*/ 0 w 1283"/>
                <a:gd name="T87" fmla="*/ 0 h 53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283"/>
                <a:gd name="T133" fmla="*/ 0 h 53"/>
                <a:gd name="T134" fmla="*/ 1283 w 1283"/>
                <a:gd name="T135" fmla="*/ 53 h 53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283" h="53">
                  <a:moveTo>
                    <a:pt x="0" y="10"/>
                  </a:moveTo>
                  <a:lnTo>
                    <a:pt x="50" y="10"/>
                  </a:lnTo>
                  <a:lnTo>
                    <a:pt x="97" y="10"/>
                  </a:lnTo>
                  <a:lnTo>
                    <a:pt x="148" y="10"/>
                  </a:lnTo>
                  <a:lnTo>
                    <a:pt x="200" y="10"/>
                  </a:lnTo>
                  <a:lnTo>
                    <a:pt x="249" y="10"/>
                  </a:lnTo>
                  <a:lnTo>
                    <a:pt x="300" y="10"/>
                  </a:lnTo>
                  <a:lnTo>
                    <a:pt x="350" y="8"/>
                  </a:lnTo>
                  <a:lnTo>
                    <a:pt x="403" y="8"/>
                  </a:lnTo>
                  <a:lnTo>
                    <a:pt x="452" y="6"/>
                  </a:lnTo>
                  <a:lnTo>
                    <a:pt x="504" y="6"/>
                  </a:lnTo>
                  <a:lnTo>
                    <a:pt x="555" y="2"/>
                  </a:lnTo>
                  <a:lnTo>
                    <a:pt x="606" y="2"/>
                  </a:lnTo>
                  <a:lnTo>
                    <a:pt x="656" y="0"/>
                  </a:lnTo>
                  <a:lnTo>
                    <a:pt x="707" y="0"/>
                  </a:lnTo>
                  <a:lnTo>
                    <a:pt x="757" y="0"/>
                  </a:lnTo>
                  <a:lnTo>
                    <a:pt x="806" y="0"/>
                  </a:lnTo>
                  <a:lnTo>
                    <a:pt x="823" y="0"/>
                  </a:lnTo>
                  <a:lnTo>
                    <a:pt x="844" y="2"/>
                  </a:lnTo>
                  <a:lnTo>
                    <a:pt x="861" y="4"/>
                  </a:lnTo>
                  <a:lnTo>
                    <a:pt x="882" y="6"/>
                  </a:lnTo>
                  <a:lnTo>
                    <a:pt x="901" y="8"/>
                  </a:lnTo>
                  <a:lnTo>
                    <a:pt x="920" y="10"/>
                  </a:lnTo>
                  <a:lnTo>
                    <a:pt x="939" y="12"/>
                  </a:lnTo>
                  <a:lnTo>
                    <a:pt x="958" y="15"/>
                  </a:lnTo>
                  <a:lnTo>
                    <a:pt x="977" y="17"/>
                  </a:lnTo>
                  <a:lnTo>
                    <a:pt x="996" y="19"/>
                  </a:lnTo>
                  <a:lnTo>
                    <a:pt x="1015" y="23"/>
                  </a:lnTo>
                  <a:lnTo>
                    <a:pt x="1036" y="25"/>
                  </a:lnTo>
                  <a:lnTo>
                    <a:pt x="1055" y="27"/>
                  </a:lnTo>
                  <a:lnTo>
                    <a:pt x="1074" y="29"/>
                  </a:lnTo>
                  <a:lnTo>
                    <a:pt x="1095" y="29"/>
                  </a:lnTo>
                  <a:lnTo>
                    <a:pt x="1116" y="31"/>
                  </a:lnTo>
                  <a:lnTo>
                    <a:pt x="1125" y="31"/>
                  </a:lnTo>
                  <a:lnTo>
                    <a:pt x="1135" y="31"/>
                  </a:lnTo>
                  <a:lnTo>
                    <a:pt x="1144" y="31"/>
                  </a:lnTo>
                  <a:lnTo>
                    <a:pt x="1156" y="31"/>
                  </a:lnTo>
                  <a:lnTo>
                    <a:pt x="1165" y="31"/>
                  </a:lnTo>
                  <a:lnTo>
                    <a:pt x="1177" y="31"/>
                  </a:lnTo>
                  <a:lnTo>
                    <a:pt x="1186" y="31"/>
                  </a:lnTo>
                  <a:lnTo>
                    <a:pt x="1198" y="32"/>
                  </a:lnTo>
                  <a:lnTo>
                    <a:pt x="1207" y="32"/>
                  </a:lnTo>
                  <a:lnTo>
                    <a:pt x="1218" y="32"/>
                  </a:lnTo>
                  <a:lnTo>
                    <a:pt x="1228" y="32"/>
                  </a:lnTo>
                  <a:lnTo>
                    <a:pt x="1238" y="32"/>
                  </a:lnTo>
                  <a:lnTo>
                    <a:pt x="1249" y="32"/>
                  </a:lnTo>
                  <a:lnTo>
                    <a:pt x="1260" y="32"/>
                  </a:lnTo>
                  <a:lnTo>
                    <a:pt x="1270" y="32"/>
                  </a:lnTo>
                  <a:lnTo>
                    <a:pt x="1283" y="32"/>
                  </a:lnTo>
                  <a:lnTo>
                    <a:pt x="1270" y="53"/>
                  </a:lnTo>
                  <a:lnTo>
                    <a:pt x="1264" y="53"/>
                  </a:lnTo>
                  <a:lnTo>
                    <a:pt x="1255" y="53"/>
                  </a:lnTo>
                  <a:lnTo>
                    <a:pt x="1247" y="53"/>
                  </a:lnTo>
                  <a:lnTo>
                    <a:pt x="1239" y="53"/>
                  </a:lnTo>
                  <a:lnTo>
                    <a:pt x="1234" y="53"/>
                  </a:lnTo>
                  <a:lnTo>
                    <a:pt x="1226" y="53"/>
                  </a:lnTo>
                  <a:lnTo>
                    <a:pt x="1218" y="53"/>
                  </a:lnTo>
                  <a:lnTo>
                    <a:pt x="1209" y="53"/>
                  </a:lnTo>
                  <a:lnTo>
                    <a:pt x="1203" y="53"/>
                  </a:lnTo>
                  <a:lnTo>
                    <a:pt x="1198" y="53"/>
                  </a:lnTo>
                  <a:lnTo>
                    <a:pt x="1186" y="53"/>
                  </a:lnTo>
                  <a:lnTo>
                    <a:pt x="1182" y="53"/>
                  </a:lnTo>
                  <a:lnTo>
                    <a:pt x="1173" y="50"/>
                  </a:lnTo>
                  <a:lnTo>
                    <a:pt x="1161" y="48"/>
                  </a:lnTo>
                  <a:lnTo>
                    <a:pt x="1150" y="46"/>
                  </a:lnTo>
                  <a:lnTo>
                    <a:pt x="1141" y="46"/>
                  </a:lnTo>
                  <a:lnTo>
                    <a:pt x="1131" y="46"/>
                  </a:lnTo>
                  <a:lnTo>
                    <a:pt x="1122" y="46"/>
                  </a:lnTo>
                  <a:lnTo>
                    <a:pt x="1110" y="46"/>
                  </a:lnTo>
                  <a:lnTo>
                    <a:pt x="1101" y="48"/>
                  </a:lnTo>
                  <a:lnTo>
                    <a:pt x="1053" y="44"/>
                  </a:lnTo>
                  <a:lnTo>
                    <a:pt x="1011" y="42"/>
                  </a:lnTo>
                  <a:lnTo>
                    <a:pt x="971" y="38"/>
                  </a:lnTo>
                  <a:lnTo>
                    <a:pt x="935" y="38"/>
                  </a:lnTo>
                  <a:lnTo>
                    <a:pt x="899" y="38"/>
                  </a:lnTo>
                  <a:lnTo>
                    <a:pt x="867" y="36"/>
                  </a:lnTo>
                  <a:lnTo>
                    <a:pt x="835" y="36"/>
                  </a:lnTo>
                  <a:lnTo>
                    <a:pt x="804" y="36"/>
                  </a:lnTo>
                  <a:lnTo>
                    <a:pt x="772" y="34"/>
                  </a:lnTo>
                  <a:lnTo>
                    <a:pt x="741" y="34"/>
                  </a:lnTo>
                  <a:lnTo>
                    <a:pt x="707" y="34"/>
                  </a:lnTo>
                  <a:lnTo>
                    <a:pt x="675" y="34"/>
                  </a:lnTo>
                  <a:lnTo>
                    <a:pt x="639" y="32"/>
                  </a:lnTo>
                  <a:lnTo>
                    <a:pt x="601" y="32"/>
                  </a:lnTo>
                  <a:lnTo>
                    <a:pt x="561" y="32"/>
                  </a:lnTo>
                  <a:lnTo>
                    <a:pt x="517" y="31"/>
                  </a:lnTo>
                  <a:lnTo>
                    <a:pt x="502" y="29"/>
                  </a:lnTo>
                  <a:lnTo>
                    <a:pt x="489" y="27"/>
                  </a:lnTo>
                  <a:lnTo>
                    <a:pt x="473" y="27"/>
                  </a:lnTo>
                  <a:lnTo>
                    <a:pt x="462" y="29"/>
                  </a:lnTo>
                  <a:lnTo>
                    <a:pt x="449" y="29"/>
                  </a:lnTo>
                  <a:lnTo>
                    <a:pt x="437" y="29"/>
                  </a:lnTo>
                  <a:lnTo>
                    <a:pt x="422" y="31"/>
                  </a:lnTo>
                  <a:lnTo>
                    <a:pt x="411" y="32"/>
                  </a:lnTo>
                  <a:lnTo>
                    <a:pt x="397" y="32"/>
                  </a:lnTo>
                  <a:lnTo>
                    <a:pt x="384" y="36"/>
                  </a:lnTo>
                  <a:lnTo>
                    <a:pt x="371" y="38"/>
                  </a:lnTo>
                  <a:lnTo>
                    <a:pt x="357" y="40"/>
                  </a:lnTo>
                  <a:lnTo>
                    <a:pt x="344" y="40"/>
                  </a:lnTo>
                  <a:lnTo>
                    <a:pt x="329" y="42"/>
                  </a:lnTo>
                  <a:lnTo>
                    <a:pt x="316" y="42"/>
                  </a:lnTo>
                  <a:lnTo>
                    <a:pt x="302" y="44"/>
                  </a:lnTo>
                  <a:lnTo>
                    <a:pt x="293" y="42"/>
                  </a:lnTo>
                  <a:lnTo>
                    <a:pt x="283" y="42"/>
                  </a:lnTo>
                  <a:lnTo>
                    <a:pt x="274" y="42"/>
                  </a:lnTo>
                  <a:lnTo>
                    <a:pt x="266" y="42"/>
                  </a:lnTo>
                  <a:lnTo>
                    <a:pt x="255" y="40"/>
                  </a:lnTo>
                  <a:lnTo>
                    <a:pt x="245" y="40"/>
                  </a:lnTo>
                  <a:lnTo>
                    <a:pt x="236" y="40"/>
                  </a:lnTo>
                  <a:lnTo>
                    <a:pt x="228" y="40"/>
                  </a:lnTo>
                  <a:lnTo>
                    <a:pt x="219" y="38"/>
                  </a:lnTo>
                  <a:lnTo>
                    <a:pt x="211" y="38"/>
                  </a:lnTo>
                  <a:lnTo>
                    <a:pt x="203" y="36"/>
                  </a:lnTo>
                  <a:lnTo>
                    <a:pt x="198" y="36"/>
                  </a:lnTo>
                  <a:lnTo>
                    <a:pt x="186" y="36"/>
                  </a:lnTo>
                  <a:lnTo>
                    <a:pt x="183" y="36"/>
                  </a:lnTo>
                  <a:lnTo>
                    <a:pt x="171" y="34"/>
                  </a:lnTo>
                  <a:lnTo>
                    <a:pt x="162" y="34"/>
                  </a:lnTo>
                  <a:lnTo>
                    <a:pt x="148" y="34"/>
                  </a:lnTo>
                  <a:lnTo>
                    <a:pt x="135" y="36"/>
                  </a:lnTo>
                  <a:lnTo>
                    <a:pt x="120" y="36"/>
                  </a:lnTo>
                  <a:lnTo>
                    <a:pt x="105" y="36"/>
                  </a:lnTo>
                  <a:lnTo>
                    <a:pt x="89" y="36"/>
                  </a:lnTo>
                  <a:lnTo>
                    <a:pt x="74" y="36"/>
                  </a:lnTo>
                  <a:lnTo>
                    <a:pt x="59" y="34"/>
                  </a:lnTo>
                  <a:lnTo>
                    <a:pt x="46" y="32"/>
                  </a:lnTo>
                  <a:lnTo>
                    <a:pt x="31" y="31"/>
                  </a:lnTo>
                  <a:lnTo>
                    <a:pt x="21" y="29"/>
                  </a:lnTo>
                  <a:lnTo>
                    <a:pt x="12" y="23"/>
                  </a:lnTo>
                  <a:lnTo>
                    <a:pt x="4" y="19"/>
                  </a:lnTo>
                  <a:lnTo>
                    <a:pt x="0" y="13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15" name="Freeform 36">
              <a:extLst>
                <a:ext uri="{FF2B5EF4-FFF2-40B4-BE49-F238E27FC236}">
                  <a16:creationId xmlns:a16="http://schemas.microsoft.com/office/drawing/2014/main" id="{3CA5B438-70D0-7641-7B82-770410400E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28" y="966"/>
              <a:ext cx="319" cy="17"/>
            </a:xfrm>
            <a:custGeom>
              <a:avLst/>
              <a:gdLst>
                <a:gd name="T0" fmla="*/ 0 w 1048"/>
                <a:gd name="T1" fmla="*/ 0 h 59"/>
                <a:gd name="T2" fmla="*/ 0 w 1048"/>
                <a:gd name="T3" fmla="*/ 0 h 59"/>
                <a:gd name="T4" fmla="*/ 0 w 1048"/>
                <a:gd name="T5" fmla="*/ 0 h 59"/>
                <a:gd name="T6" fmla="*/ 0 w 1048"/>
                <a:gd name="T7" fmla="*/ 0 h 59"/>
                <a:gd name="T8" fmla="*/ 0 w 1048"/>
                <a:gd name="T9" fmla="*/ 0 h 59"/>
                <a:gd name="T10" fmla="*/ 0 w 1048"/>
                <a:gd name="T11" fmla="*/ 0 h 59"/>
                <a:gd name="T12" fmla="*/ 0 w 1048"/>
                <a:gd name="T13" fmla="*/ 0 h 59"/>
                <a:gd name="T14" fmla="*/ 0 w 1048"/>
                <a:gd name="T15" fmla="*/ 0 h 59"/>
                <a:gd name="T16" fmla="*/ 0 w 1048"/>
                <a:gd name="T17" fmla="*/ 0 h 59"/>
                <a:gd name="T18" fmla="*/ 0 w 1048"/>
                <a:gd name="T19" fmla="*/ 0 h 59"/>
                <a:gd name="T20" fmla="*/ 0 w 1048"/>
                <a:gd name="T21" fmla="*/ 0 h 59"/>
                <a:gd name="T22" fmla="*/ 0 w 1048"/>
                <a:gd name="T23" fmla="*/ 0 h 59"/>
                <a:gd name="T24" fmla="*/ 0 w 1048"/>
                <a:gd name="T25" fmla="*/ 0 h 59"/>
                <a:gd name="T26" fmla="*/ 0 w 1048"/>
                <a:gd name="T27" fmla="*/ 0 h 59"/>
                <a:gd name="T28" fmla="*/ 0 w 1048"/>
                <a:gd name="T29" fmla="*/ 0 h 59"/>
                <a:gd name="T30" fmla="*/ 0 w 1048"/>
                <a:gd name="T31" fmla="*/ 0 h 59"/>
                <a:gd name="T32" fmla="*/ 0 w 1048"/>
                <a:gd name="T33" fmla="*/ 0 h 59"/>
                <a:gd name="T34" fmla="*/ 0 w 1048"/>
                <a:gd name="T35" fmla="*/ 0 h 59"/>
                <a:gd name="T36" fmla="*/ 0 w 1048"/>
                <a:gd name="T37" fmla="*/ 0 h 59"/>
                <a:gd name="T38" fmla="*/ 0 w 1048"/>
                <a:gd name="T39" fmla="*/ 0 h 59"/>
                <a:gd name="T40" fmla="*/ 0 w 1048"/>
                <a:gd name="T41" fmla="*/ 0 h 59"/>
                <a:gd name="T42" fmla="*/ 0 w 1048"/>
                <a:gd name="T43" fmla="*/ 0 h 59"/>
                <a:gd name="T44" fmla="*/ 0 w 1048"/>
                <a:gd name="T45" fmla="*/ 0 h 59"/>
                <a:gd name="T46" fmla="*/ 0 w 1048"/>
                <a:gd name="T47" fmla="*/ 0 h 59"/>
                <a:gd name="T48" fmla="*/ 0 w 1048"/>
                <a:gd name="T49" fmla="*/ 0 h 59"/>
                <a:gd name="T50" fmla="*/ 0 w 1048"/>
                <a:gd name="T51" fmla="*/ 0 h 59"/>
                <a:gd name="T52" fmla="*/ 0 w 1048"/>
                <a:gd name="T53" fmla="*/ 0 h 59"/>
                <a:gd name="T54" fmla="*/ 0 w 1048"/>
                <a:gd name="T55" fmla="*/ 0 h 59"/>
                <a:gd name="T56" fmla="*/ 0 w 1048"/>
                <a:gd name="T57" fmla="*/ 0 h 59"/>
                <a:gd name="T58" fmla="*/ 0 w 1048"/>
                <a:gd name="T59" fmla="*/ 0 h 59"/>
                <a:gd name="T60" fmla="*/ 0 w 1048"/>
                <a:gd name="T61" fmla="*/ 0 h 59"/>
                <a:gd name="T62" fmla="*/ 0 w 1048"/>
                <a:gd name="T63" fmla="*/ 0 h 59"/>
                <a:gd name="T64" fmla="*/ 0 w 1048"/>
                <a:gd name="T65" fmla="*/ 0 h 59"/>
                <a:gd name="T66" fmla="*/ 0 w 1048"/>
                <a:gd name="T67" fmla="*/ 0 h 59"/>
                <a:gd name="T68" fmla="*/ 0 w 1048"/>
                <a:gd name="T69" fmla="*/ 0 h 59"/>
                <a:gd name="T70" fmla="*/ 0 w 1048"/>
                <a:gd name="T71" fmla="*/ 0 h 59"/>
                <a:gd name="T72" fmla="*/ 0 w 1048"/>
                <a:gd name="T73" fmla="*/ 0 h 59"/>
                <a:gd name="T74" fmla="*/ 0 w 1048"/>
                <a:gd name="T75" fmla="*/ 0 h 59"/>
                <a:gd name="T76" fmla="*/ 0 w 1048"/>
                <a:gd name="T77" fmla="*/ 0 h 59"/>
                <a:gd name="T78" fmla="*/ 0 w 1048"/>
                <a:gd name="T79" fmla="*/ 0 h 59"/>
                <a:gd name="T80" fmla="*/ 0 w 1048"/>
                <a:gd name="T81" fmla="*/ 0 h 59"/>
                <a:gd name="T82" fmla="*/ 0 w 1048"/>
                <a:gd name="T83" fmla="*/ 0 h 59"/>
                <a:gd name="T84" fmla="*/ 0 w 1048"/>
                <a:gd name="T85" fmla="*/ 0 h 59"/>
                <a:gd name="T86" fmla="*/ 0 w 1048"/>
                <a:gd name="T87" fmla="*/ 0 h 59"/>
                <a:gd name="T88" fmla="*/ 0 w 1048"/>
                <a:gd name="T89" fmla="*/ 0 h 59"/>
                <a:gd name="T90" fmla="*/ 0 w 1048"/>
                <a:gd name="T91" fmla="*/ 0 h 59"/>
                <a:gd name="T92" fmla="*/ 0 w 1048"/>
                <a:gd name="T93" fmla="*/ 0 h 59"/>
                <a:gd name="T94" fmla="*/ 0 w 1048"/>
                <a:gd name="T95" fmla="*/ 0 h 59"/>
                <a:gd name="T96" fmla="*/ 0 w 1048"/>
                <a:gd name="T97" fmla="*/ 0 h 59"/>
                <a:gd name="T98" fmla="*/ 0 w 1048"/>
                <a:gd name="T99" fmla="*/ 0 h 59"/>
                <a:gd name="T100" fmla="*/ 0 w 1048"/>
                <a:gd name="T101" fmla="*/ 0 h 59"/>
                <a:gd name="T102" fmla="*/ 0 w 1048"/>
                <a:gd name="T103" fmla="*/ 0 h 59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048"/>
                <a:gd name="T157" fmla="*/ 0 h 59"/>
                <a:gd name="T158" fmla="*/ 1048 w 1048"/>
                <a:gd name="T159" fmla="*/ 59 h 59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048" h="59">
                  <a:moveTo>
                    <a:pt x="4" y="0"/>
                  </a:moveTo>
                  <a:lnTo>
                    <a:pt x="67" y="2"/>
                  </a:lnTo>
                  <a:lnTo>
                    <a:pt x="130" y="6"/>
                  </a:lnTo>
                  <a:lnTo>
                    <a:pt x="194" y="6"/>
                  </a:lnTo>
                  <a:lnTo>
                    <a:pt x="261" y="8"/>
                  </a:lnTo>
                  <a:lnTo>
                    <a:pt x="323" y="8"/>
                  </a:lnTo>
                  <a:lnTo>
                    <a:pt x="388" y="10"/>
                  </a:lnTo>
                  <a:lnTo>
                    <a:pt x="453" y="10"/>
                  </a:lnTo>
                  <a:lnTo>
                    <a:pt x="517" y="12"/>
                  </a:lnTo>
                  <a:lnTo>
                    <a:pt x="582" y="12"/>
                  </a:lnTo>
                  <a:lnTo>
                    <a:pt x="647" y="12"/>
                  </a:lnTo>
                  <a:lnTo>
                    <a:pt x="709" y="14"/>
                  </a:lnTo>
                  <a:lnTo>
                    <a:pt x="774" y="16"/>
                  </a:lnTo>
                  <a:lnTo>
                    <a:pt x="839" y="16"/>
                  </a:lnTo>
                  <a:lnTo>
                    <a:pt x="903" y="19"/>
                  </a:lnTo>
                  <a:lnTo>
                    <a:pt x="966" y="23"/>
                  </a:lnTo>
                  <a:lnTo>
                    <a:pt x="1030" y="29"/>
                  </a:lnTo>
                  <a:lnTo>
                    <a:pt x="1036" y="31"/>
                  </a:lnTo>
                  <a:lnTo>
                    <a:pt x="1042" y="36"/>
                  </a:lnTo>
                  <a:lnTo>
                    <a:pt x="1046" y="42"/>
                  </a:lnTo>
                  <a:lnTo>
                    <a:pt x="1048" y="48"/>
                  </a:lnTo>
                  <a:lnTo>
                    <a:pt x="1038" y="48"/>
                  </a:lnTo>
                  <a:lnTo>
                    <a:pt x="1029" y="48"/>
                  </a:lnTo>
                  <a:lnTo>
                    <a:pt x="1017" y="46"/>
                  </a:lnTo>
                  <a:lnTo>
                    <a:pt x="1010" y="46"/>
                  </a:lnTo>
                  <a:lnTo>
                    <a:pt x="1000" y="44"/>
                  </a:lnTo>
                  <a:lnTo>
                    <a:pt x="991" y="44"/>
                  </a:lnTo>
                  <a:lnTo>
                    <a:pt x="981" y="44"/>
                  </a:lnTo>
                  <a:lnTo>
                    <a:pt x="973" y="44"/>
                  </a:lnTo>
                  <a:lnTo>
                    <a:pt x="964" y="42"/>
                  </a:lnTo>
                  <a:lnTo>
                    <a:pt x="954" y="42"/>
                  </a:lnTo>
                  <a:lnTo>
                    <a:pt x="945" y="42"/>
                  </a:lnTo>
                  <a:lnTo>
                    <a:pt x="935" y="42"/>
                  </a:lnTo>
                  <a:lnTo>
                    <a:pt x="926" y="42"/>
                  </a:lnTo>
                  <a:lnTo>
                    <a:pt x="918" y="42"/>
                  </a:lnTo>
                  <a:lnTo>
                    <a:pt x="909" y="42"/>
                  </a:lnTo>
                  <a:lnTo>
                    <a:pt x="901" y="42"/>
                  </a:lnTo>
                  <a:lnTo>
                    <a:pt x="888" y="42"/>
                  </a:lnTo>
                  <a:lnTo>
                    <a:pt x="878" y="42"/>
                  </a:lnTo>
                  <a:lnTo>
                    <a:pt x="869" y="42"/>
                  </a:lnTo>
                  <a:lnTo>
                    <a:pt x="861" y="46"/>
                  </a:lnTo>
                  <a:lnTo>
                    <a:pt x="850" y="48"/>
                  </a:lnTo>
                  <a:lnTo>
                    <a:pt x="839" y="54"/>
                  </a:lnTo>
                  <a:lnTo>
                    <a:pt x="831" y="55"/>
                  </a:lnTo>
                  <a:lnTo>
                    <a:pt x="823" y="57"/>
                  </a:lnTo>
                  <a:lnTo>
                    <a:pt x="816" y="57"/>
                  </a:lnTo>
                  <a:lnTo>
                    <a:pt x="806" y="59"/>
                  </a:lnTo>
                  <a:lnTo>
                    <a:pt x="793" y="59"/>
                  </a:lnTo>
                  <a:lnTo>
                    <a:pt x="780" y="59"/>
                  </a:lnTo>
                  <a:lnTo>
                    <a:pt x="762" y="59"/>
                  </a:lnTo>
                  <a:lnTo>
                    <a:pt x="745" y="59"/>
                  </a:lnTo>
                  <a:lnTo>
                    <a:pt x="736" y="57"/>
                  </a:lnTo>
                  <a:lnTo>
                    <a:pt x="726" y="55"/>
                  </a:lnTo>
                  <a:lnTo>
                    <a:pt x="715" y="54"/>
                  </a:lnTo>
                  <a:lnTo>
                    <a:pt x="704" y="52"/>
                  </a:lnTo>
                  <a:lnTo>
                    <a:pt x="690" y="50"/>
                  </a:lnTo>
                  <a:lnTo>
                    <a:pt x="679" y="48"/>
                  </a:lnTo>
                  <a:lnTo>
                    <a:pt x="666" y="44"/>
                  </a:lnTo>
                  <a:lnTo>
                    <a:pt x="652" y="42"/>
                  </a:lnTo>
                  <a:lnTo>
                    <a:pt x="639" y="38"/>
                  </a:lnTo>
                  <a:lnTo>
                    <a:pt x="626" y="38"/>
                  </a:lnTo>
                  <a:lnTo>
                    <a:pt x="614" y="35"/>
                  </a:lnTo>
                  <a:lnTo>
                    <a:pt x="603" y="33"/>
                  </a:lnTo>
                  <a:lnTo>
                    <a:pt x="591" y="33"/>
                  </a:lnTo>
                  <a:lnTo>
                    <a:pt x="584" y="31"/>
                  </a:lnTo>
                  <a:lnTo>
                    <a:pt x="576" y="31"/>
                  </a:lnTo>
                  <a:lnTo>
                    <a:pt x="572" y="31"/>
                  </a:lnTo>
                  <a:lnTo>
                    <a:pt x="550" y="29"/>
                  </a:lnTo>
                  <a:lnTo>
                    <a:pt x="529" y="29"/>
                  </a:lnTo>
                  <a:lnTo>
                    <a:pt x="508" y="27"/>
                  </a:lnTo>
                  <a:lnTo>
                    <a:pt x="491" y="27"/>
                  </a:lnTo>
                  <a:lnTo>
                    <a:pt x="472" y="27"/>
                  </a:lnTo>
                  <a:lnTo>
                    <a:pt x="456" y="27"/>
                  </a:lnTo>
                  <a:lnTo>
                    <a:pt x="437" y="27"/>
                  </a:lnTo>
                  <a:lnTo>
                    <a:pt x="422" y="29"/>
                  </a:lnTo>
                  <a:lnTo>
                    <a:pt x="405" y="29"/>
                  </a:lnTo>
                  <a:lnTo>
                    <a:pt x="386" y="29"/>
                  </a:lnTo>
                  <a:lnTo>
                    <a:pt x="369" y="29"/>
                  </a:lnTo>
                  <a:lnTo>
                    <a:pt x="352" y="29"/>
                  </a:lnTo>
                  <a:lnTo>
                    <a:pt x="331" y="29"/>
                  </a:lnTo>
                  <a:lnTo>
                    <a:pt x="312" y="29"/>
                  </a:lnTo>
                  <a:lnTo>
                    <a:pt x="291" y="29"/>
                  </a:lnTo>
                  <a:lnTo>
                    <a:pt x="270" y="31"/>
                  </a:lnTo>
                  <a:lnTo>
                    <a:pt x="251" y="29"/>
                  </a:lnTo>
                  <a:lnTo>
                    <a:pt x="232" y="29"/>
                  </a:lnTo>
                  <a:lnTo>
                    <a:pt x="215" y="29"/>
                  </a:lnTo>
                  <a:lnTo>
                    <a:pt x="200" y="29"/>
                  </a:lnTo>
                  <a:lnTo>
                    <a:pt x="183" y="27"/>
                  </a:lnTo>
                  <a:lnTo>
                    <a:pt x="168" y="25"/>
                  </a:lnTo>
                  <a:lnTo>
                    <a:pt x="150" y="25"/>
                  </a:lnTo>
                  <a:lnTo>
                    <a:pt x="135" y="25"/>
                  </a:lnTo>
                  <a:lnTo>
                    <a:pt x="118" y="23"/>
                  </a:lnTo>
                  <a:lnTo>
                    <a:pt x="101" y="21"/>
                  </a:lnTo>
                  <a:lnTo>
                    <a:pt x="86" y="19"/>
                  </a:lnTo>
                  <a:lnTo>
                    <a:pt x="69" y="19"/>
                  </a:lnTo>
                  <a:lnTo>
                    <a:pt x="52" y="19"/>
                  </a:lnTo>
                  <a:lnTo>
                    <a:pt x="34" y="19"/>
                  </a:lnTo>
                  <a:lnTo>
                    <a:pt x="17" y="19"/>
                  </a:lnTo>
                  <a:lnTo>
                    <a:pt x="0" y="19"/>
                  </a:lnTo>
                  <a:lnTo>
                    <a:pt x="0" y="14"/>
                  </a:lnTo>
                  <a:lnTo>
                    <a:pt x="2" y="8"/>
                  </a:lnTo>
                  <a:lnTo>
                    <a:pt x="2" y="2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16" name="Freeform 37">
              <a:extLst>
                <a:ext uri="{FF2B5EF4-FFF2-40B4-BE49-F238E27FC236}">
                  <a16:creationId xmlns:a16="http://schemas.microsoft.com/office/drawing/2014/main" id="{0AAB80CE-79BD-B5E8-4DA5-756513B7A0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51" y="920"/>
              <a:ext cx="63" cy="61"/>
            </a:xfrm>
            <a:custGeom>
              <a:avLst/>
              <a:gdLst>
                <a:gd name="T0" fmla="*/ 0 w 206"/>
                <a:gd name="T1" fmla="*/ 0 h 217"/>
                <a:gd name="T2" fmla="*/ 0 w 206"/>
                <a:gd name="T3" fmla="*/ 0 h 217"/>
                <a:gd name="T4" fmla="*/ 0 w 206"/>
                <a:gd name="T5" fmla="*/ 0 h 217"/>
                <a:gd name="T6" fmla="*/ 0 w 206"/>
                <a:gd name="T7" fmla="*/ 0 h 217"/>
                <a:gd name="T8" fmla="*/ 0 w 206"/>
                <a:gd name="T9" fmla="*/ 0 h 217"/>
                <a:gd name="T10" fmla="*/ 0 w 206"/>
                <a:gd name="T11" fmla="*/ 0 h 217"/>
                <a:gd name="T12" fmla="*/ 0 w 206"/>
                <a:gd name="T13" fmla="*/ 0 h 217"/>
                <a:gd name="T14" fmla="*/ 0 w 206"/>
                <a:gd name="T15" fmla="*/ 0 h 217"/>
                <a:gd name="T16" fmla="*/ 0 w 206"/>
                <a:gd name="T17" fmla="*/ 0 h 217"/>
                <a:gd name="T18" fmla="*/ 0 w 206"/>
                <a:gd name="T19" fmla="*/ 0 h 217"/>
                <a:gd name="T20" fmla="*/ 0 w 206"/>
                <a:gd name="T21" fmla="*/ 0 h 217"/>
                <a:gd name="T22" fmla="*/ 0 w 206"/>
                <a:gd name="T23" fmla="*/ 0 h 217"/>
                <a:gd name="T24" fmla="*/ 0 w 206"/>
                <a:gd name="T25" fmla="*/ 0 h 217"/>
                <a:gd name="T26" fmla="*/ 0 w 206"/>
                <a:gd name="T27" fmla="*/ 0 h 217"/>
                <a:gd name="T28" fmla="*/ 0 w 206"/>
                <a:gd name="T29" fmla="*/ 0 h 217"/>
                <a:gd name="T30" fmla="*/ 0 w 206"/>
                <a:gd name="T31" fmla="*/ 0 h 217"/>
                <a:gd name="T32" fmla="*/ 0 w 206"/>
                <a:gd name="T33" fmla="*/ 0 h 217"/>
                <a:gd name="T34" fmla="*/ 0 w 206"/>
                <a:gd name="T35" fmla="*/ 0 h 217"/>
                <a:gd name="T36" fmla="*/ 0 w 206"/>
                <a:gd name="T37" fmla="*/ 0 h 217"/>
                <a:gd name="T38" fmla="*/ 0 w 206"/>
                <a:gd name="T39" fmla="*/ 0 h 217"/>
                <a:gd name="T40" fmla="*/ 0 w 206"/>
                <a:gd name="T41" fmla="*/ 0 h 217"/>
                <a:gd name="T42" fmla="*/ 0 w 206"/>
                <a:gd name="T43" fmla="*/ 0 h 217"/>
                <a:gd name="T44" fmla="*/ 0 w 206"/>
                <a:gd name="T45" fmla="*/ 0 h 217"/>
                <a:gd name="T46" fmla="*/ 0 w 206"/>
                <a:gd name="T47" fmla="*/ 0 h 217"/>
                <a:gd name="T48" fmla="*/ 0 w 206"/>
                <a:gd name="T49" fmla="*/ 0 h 217"/>
                <a:gd name="T50" fmla="*/ 0 w 206"/>
                <a:gd name="T51" fmla="*/ 0 h 217"/>
                <a:gd name="T52" fmla="*/ 0 w 206"/>
                <a:gd name="T53" fmla="*/ 0 h 217"/>
                <a:gd name="T54" fmla="*/ 0 w 206"/>
                <a:gd name="T55" fmla="*/ 0 h 217"/>
                <a:gd name="T56" fmla="*/ 0 w 206"/>
                <a:gd name="T57" fmla="*/ 0 h 217"/>
                <a:gd name="T58" fmla="*/ 0 w 206"/>
                <a:gd name="T59" fmla="*/ 0 h 217"/>
                <a:gd name="T60" fmla="*/ 0 w 206"/>
                <a:gd name="T61" fmla="*/ 0 h 217"/>
                <a:gd name="T62" fmla="*/ 0 w 206"/>
                <a:gd name="T63" fmla="*/ 0 h 217"/>
                <a:gd name="T64" fmla="*/ 0 w 206"/>
                <a:gd name="T65" fmla="*/ 0 h 217"/>
                <a:gd name="T66" fmla="*/ 0 w 206"/>
                <a:gd name="T67" fmla="*/ 0 h 217"/>
                <a:gd name="T68" fmla="*/ 0 w 206"/>
                <a:gd name="T69" fmla="*/ 0 h 217"/>
                <a:gd name="T70" fmla="*/ 0 w 206"/>
                <a:gd name="T71" fmla="*/ 0 h 217"/>
                <a:gd name="T72" fmla="*/ 0 w 206"/>
                <a:gd name="T73" fmla="*/ 0 h 217"/>
                <a:gd name="T74" fmla="*/ 0 w 206"/>
                <a:gd name="T75" fmla="*/ 0 h 217"/>
                <a:gd name="T76" fmla="*/ 0 w 206"/>
                <a:gd name="T77" fmla="*/ 0 h 217"/>
                <a:gd name="T78" fmla="*/ 0 w 206"/>
                <a:gd name="T79" fmla="*/ 0 h 217"/>
                <a:gd name="T80" fmla="*/ 0 w 206"/>
                <a:gd name="T81" fmla="*/ 0 h 217"/>
                <a:gd name="T82" fmla="*/ 0 w 206"/>
                <a:gd name="T83" fmla="*/ 0 h 217"/>
                <a:gd name="T84" fmla="*/ 0 w 206"/>
                <a:gd name="T85" fmla="*/ 0 h 217"/>
                <a:gd name="T86" fmla="*/ 0 w 206"/>
                <a:gd name="T87" fmla="*/ 0 h 217"/>
                <a:gd name="T88" fmla="*/ 0 w 206"/>
                <a:gd name="T89" fmla="*/ 0 h 217"/>
                <a:gd name="T90" fmla="*/ 0 w 206"/>
                <a:gd name="T91" fmla="*/ 0 h 217"/>
                <a:gd name="T92" fmla="*/ 0 w 206"/>
                <a:gd name="T93" fmla="*/ 0 h 217"/>
                <a:gd name="T94" fmla="*/ 0 w 206"/>
                <a:gd name="T95" fmla="*/ 0 h 217"/>
                <a:gd name="T96" fmla="*/ 0 w 206"/>
                <a:gd name="T97" fmla="*/ 0 h 217"/>
                <a:gd name="T98" fmla="*/ 0 w 206"/>
                <a:gd name="T99" fmla="*/ 0 h 217"/>
                <a:gd name="T100" fmla="*/ 0 w 206"/>
                <a:gd name="T101" fmla="*/ 0 h 217"/>
                <a:gd name="T102" fmla="*/ 0 w 206"/>
                <a:gd name="T103" fmla="*/ 0 h 217"/>
                <a:gd name="T104" fmla="*/ 0 w 206"/>
                <a:gd name="T105" fmla="*/ 0 h 217"/>
                <a:gd name="T106" fmla="*/ 0 w 206"/>
                <a:gd name="T107" fmla="*/ 0 h 217"/>
                <a:gd name="T108" fmla="*/ 0 w 206"/>
                <a:gd name="T109" fmla="*/ 0 h 217"/>
                <a:gd name="T110" fmla="*/ 0 w 206"/>
                <a:gd name="T111" fmla="*/ 0 h 21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206"/>
                <a:gd name="T169" fmla="*/ 0 h 217"/>
                <a:gd name="T170" fmla="*/ 206 w 206"/>
                <a:gd name="T171" fmla="*/ 217 h 217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206" h="217">
                  <a:moveTo>
                    <a:pt x="19" y="0"/>
                  </a:moveTo>
                  <a:lnTo>
                    <a:pt x="16" y="0"/>
                  </a:lnTo>
                  <a:lnTo>
                    <a:pt x="10" y="0"/>
                  </a:lnTo>
                  <a:lnTo>
                    <a:pt x="6" y="0"/>
                  </a:lnTo>
                  <a:lnTo>
                    <a:pt x="0" y="0"/>
                  </a:lnTo>
                  <a:lnTo>
                    <a:pt x="2" y="11"/>
                  </a:lnTo>
                  <a:lnTo>
                    <a:pt x="10" y="25"/>
                  </a:lnTo>
                  <a:lnTo>
                    <a:pt x="19" y="36"/>
                  </a:lnTo>
                  <a:lnTo>
                    <a:pt x="33" y="47"/>
                  </a:lnTo>
                  <a:lnTo>
                    <a:pt x="42" y="59"/>
                  </a:lnTo>
                  <a:lnTo>
                    <a:pt x="56" y="70"/>
                  </a:lnTo>
                  <a:lnTo>
                    <a:pt x="65" y="82"/>
                  </a:lnTo>
                  <a:lnTo>
                    <a:pt x="77" y="93"/>
                  </a:lnTo>
                  <a:lnTo>
                    <a:pt x="88" y="102"/>
                  </a:lnTo>
                  <a:lnTo>
                    <a:pt x="99" y="116"/>
                  </a:lnTo>
                  <a:lnTo>
                    <a:pt x="103" y="121"/>
                  </a:lnTo>
                  <a:lnTo>
                    <a:pt x="109" y="129"/>
                  </a:lnTo>
                  <a:lnTo>
                    <a:pt x="113" y="137"/>
                  </a:lnTo>
                  <a:lnTo>
                    <a:pt x="118" y="144"/>
                  </a:lnTo>
                  <a:lnTo>
                    <a:pt x="122" y="152"/>
                  </a:lnTo>
                  <a:lnTo>
                    <a:pt x="126" y="159"/>
                  </a:lnTo>
                  <a:lnTo>
                    <a:pt x="132" y="169"/>
                  </a:lnTo>
                  <a:lnTo>
                    <a:pt x="135" y="177"/>
                  </a:lnTo>
                  <a:lnTo>
                    <a:pt x="139" y="184"/>
                  </a:lnTo>
                  <a:lnTo>
                    <a:pt x="143" y="192"/>
                  </a:lnTo>
                  <a:lnTo>
                    <a:pt x="147" y="201"/>
                  </a:lnTo>
                  <a:lnTo>
                    <a:pt x="151" y="209"/>
                  </a:lnTo>
                  <a:lnTo>
                    <a:pt x="158" y="211"/>
                  </a:lnTo>
                  <a:lnTo>
                    <a:pt x="173" y="213"/>
                  </a:lnTo>
                  <a:lnTo>
                    <a:pt x="185" y="215"/>
                  </a:lnTo>
                  <a:lnTo>
                    <a:pt x="194" y="217"/>
                  </a:lnTo>
                  <a:lnTo>
                    <a:pt x="202" y="201"/>
                  </a:lnTo>
                  <a:lnTo>
                    <a:pt x="206" y="188"/>
                  </a:lnTo>
                  <a:lnTo>
                    <a:pt x="206" y="175"/>
                  </a:lnTo>
                  <a:lnTo>
                    <a:pt x="204" y="163"/>
                  </a:lnTo>
                  <a:lnTo>
                    <a:pt x="196" y="152"/>
                  </a:lnTo>
                  <a:lnTo>
                    <a:pt x="189" y="140"/>
                  </a:lnTo>
                  <a:lnTo>
                    <a:pt x="177" y="131"/>
                  </a:lnTo>
                  <a:lnTo>
                    <a:pt x="166" y="123"/>
                  </a:lnTo>
                  <a:lnTo>
                    <a:pt x="151" y="112"/>
                  </a:lnTo>
                  <a:lnTo>
                    <a:pt x="137" y="104"/>
                  </a:lnTo>
                  <a:lnTo>
                    <a:pt x="122" y="95"/>
                  </a:lnTo>
                  <a:lnTo>
                    <a:pt x="109" y="87"/>
                  </a:lnTo>
                  <a:lnTo>
                    <a:pt x="96" y="80"/>
                  </a:lnTo>
                  <a:lnTo>
                    <a:pt x="84" y="70"/>
                  </a:lnTo>
                  <a:lnTo>
                    <a:pt x="75" y="63"/>
                  </a:lnTo>
                  <a:lnTo>
                    <a:pt x="69" y="55"/>
                  </a:lnTo>
                  <a:lnTo>
                    <a:pt x="61" y="47"/>
                  </a:lnTo>
                  <a:lnTo>
                    <a:pt x="56" y="38"/>
                  </a:lnTo>
                  <a:lnTo>
                    <a:pt x="50" y="32"/>
                  </a:lnTo>
                  <a:lnTo>
                    <a:pt x="46" y="25"/>
                  </a:lnTo>
                  <a:lnTo>
                    <a:pt x="38" y="19"/>
                  </a:lnTo>
                  <a:lnTo>
                    <a:pt x="33" y="11"/>
                  </a:lnTo>
                  <a:lnTo>
                    <a:pt x="25" y="4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17" name="Freeform 38">
              <a:extLst>
                <a:ext uri="{FF2B5EF4-FFF2-40B4-BE49-F238E27FC236}">
                  <a16:creationId xmlns:a16="http://schemas.microsoft.com/office/drawing/2014/main" id="{6B5F5BA7-AB85-59AA-96B2-3E9B57879F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1" y="956"/>
              <a:ext cx="72" cy="36"/>
            </a:xfrm>
            <a:custGeom>
              <a:avLst/>
              <a:gdLst>
                <a:gd name="T0" fmla="*/ 0 w 236"/>
                <a:gd name="T1" fmla="*/ 0 h 129"/>
                <a:gd name="T2" fmla="*/ 0 w 236"/>
                <a:gd name="T3" fmla="*/ 0 h 129"/>
                <a:gd name="T4" fmla="*/ 0 w 236"/>
                <a:gd name="T5" fmla="*/ 0 h 129"/>
                <a:gd name="T6" fmla="*/ 0 w 236"/>
                <a:gd name="T7" fmla="*/ 0 h 129"/>
                <a:gd name="T8" fmla="*/ 0 w 236"/>
                <a:gd name="T9" fmla="*/ 0 h 129"/>
                <a:gd name="T10" fmla="*/ 0 w 236"/>
                <a:gd name="T11" fmla="*/ 0 h 129"/>
                <a:gd name="T12" fmla="*/ 0 w 236"/>
                <a:gd name="T13" fmla="*/ 0 h 129"/>
                <a:gd name="T14" fmla="*/ 0 w 236"/>
                <a:gd name="T15" fmla="*/ 0 h 129"/>
                <a:gd name="T16" fmla="*/ 0 w 236"/>
                <a:gd name="T17" fmla="*/ 0 h 129"/>
                <a:gd name="T18" fmla="*/ 0 w 236"/>
                <a:gd name="T19" fmla="*/ 0 h 129"/>
                <a:gd name="T20" fmla="*/ 0 w 236"/>
                <a:gd name="T21" fmla="*/ 0 h 129"/>
                <a:gd name="T22" fmla="*/ 0 w 236"/>
                <a:gd name="T23" fmla="*/ 0 h 129"/>
                <a:gd name="T24" fmla="*/ 0 w 236"/>
                <a:gd name="T25" fmla="*/ 0 h 129"/>
                <a:gd name="T26" fmla="*/ 0 w 236"/>
                <a:gd name="T27" fmla="*/ 0 h 129"/>
                <a:gd name="T28" fmla="*/ 0 w 236"/>
                <a:gd name="T29" fmla="*/ 0 h 129"/>
                <a:gd name="T30" fmla="*/ 0 w 236"/>
                <a:gd name="T31" fmla="*/ 0 h 129"/>
                <a:gd name="T32" fmla="*/ 0 w 236"/>
                <a:gd name="T33" fmla="*/ 0 h 129"/>
                <a:gd name="T34" fmla="*/ 0 w 236"/>
                <a:gd name="T35" fmla="*/ 0 h 129"/>
                <a:gd name="T36" fmla="*/ 0 w 236"/>
                <a:gd name="T37" fmla="*/ 0 h 129"/>
                <a:gd name="T38" fmla="*/ 0 w 236"/>
                <a:gd name="T39" fmla="*/ 0 h 129"/>
                <a:gd name="T40" fmla="*/ 0 w 236"/>
                <a:gd name="T41" fmla="*/ 0 h 129"/>
                <a:gd name="T42" fmla="*/ 0 w 236"/>
                <a:gd name="T43" fmla="*/ 0 h 129"/>
                <a:gd name="T44" fmla="*/ 0 w 236"/>
                <a:gd name="T45" fmla="*/ 0 h 129"/>
                <a:gd name="T46" fmla="*/ 0 w 236"/>
                <a:gd name="T47" fmla="*/ 0 h 129"/>
                <a:gd name="T48" fmla="*/ 0 w 236"/>
                <a:gd name="T49" fmla="*/ 0 h 129"/>
                <a:gd name="T50" fmla="*/ 0 w 236"/>
                <a:gd name="T51" fmla="*/ 0 h 129"/>
                <a:gd name="T52" fmla="*/ 0 w 236"/>
                <a:gd name="T53" fmla="*/ 0 h 129"/>
                <a:gd name="T54" fmla="*/ 0 w 236"/>
                <a:gd name="T55" fmla="*/ 0 h 129"/>
                <a:gd name="T56" fmla="*/ 0 w 236"/>
                <a:gd name="T57" fmla="*/ 0 h 129"/>
                <a:gd name="T58" fmla="*/ 0 w 236"/>
                <a:gd name="T59" fmla="*/ 0 h 129"/>
                <a:gd name="T60" fmla="*/ 0 w 236"/>
                <a:gd name="T61" fmla="*/ 0 h 129"/>
                <a:gd name="T62" fmla="*/ 0 w 236"/>
                <a:gd name="T63" fmla="*/ 0 h 129"/>
                <a:gd name="T64" fmla="*/ 0 w 236"/>
                <a:gd name="T65" fmla="*/ 0 h 129"/>
                <a:gd name="T66" fmla="*/ 0 w 236"/>
                <a:gd name="T67" fmla="*/ 0 h 129"/>
                <a:gd name="T68" fmla="*/ 0 w 236"/>
                <a:gd name="T69" fmla="*/ 0 h 129"/>
                <a:gd name="T70" fmla="*/ 0 w 236"/>
                <a:gd name="T71" fmla="*/ 0 h 129"/>
                <a:gd name="T72" fmla="*/ 0 w 236"/>
                <a:gd name="T73" fmla="*/ 0 h 129"/>
                <a:gd name="T74" fmla="*/ 0 w 236"/>
                <a:gd name="T75" fmla="*/ 0 h 129"/>
                <a:gd name="T76" fmla="*/ 0 w 236"/>
                <a:gd name="T77" fmla="*/ 0 h 129"/>
                <a:gd name="T78" fmla="*/ 0 w 236"/>
                <a:gd name="T79" fmla="*/ 0 h 129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36"/>
                <a:gd name="T121" fmla="*/ 0 h 129"/>
                <a:gd name="T122" fmla="*/ 236 w 236"/>
                <a:gd name="T123" fmla="*/ 129 h 129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36" h="129">
                  <a:moveTo>
                    <a:pt x="169" y="6"/>
                  </a:moveTo>
                  <a:lnTo>
                    <a:pt x="154" y="2"/>
                  </a:lnTo>
                  <a:lnTo>
                    <a:pt x="139" y="2"/>
                  </a:lnTo>
                  <a:lnTo>
                    <a:pt x="124" y="0"/>
                  </a:lnTo>
                  <a:lnTo>
                    <a:pt x="108" y="2"/>
                  </a:lnTo>
                  <a:lnTo>
                    <a:pt x="93" y="2"/>
                  </a:lnTo>
                  <a:lnTo>
                    <a:pt x="76" y="6"/>
                  </a:lnTo>
                  <a:lnTo>
                    <a:pt x="63" y="11"/>
                  </a:lnTo>
                  <a:lnTo>
                    <a:pt x="50" y="17"/>
                  </a:lnTo>
                  <a:lnTo>
                    <a:pt x="34" y="23"/>
                  </a:lnTo>
                  <a:lnTo>
                    <a:pt x="25" y="30"/>
                  </a:lnTo>
                  <a:lnTo>
                    <a:pt x="15" y="40"/>
                  </a:lnTo>
                  <a:lnTo>
                    <a:pt x="8" y="50"/>
                  </a:lnTo>
                  <a:lnTo>
                    <a:pt x="2" y="59"/>
                  </a:lnTo>
                  <a:lnTo>
                    <a:pt x="0" y="72"/>
                  </a:lnTo>
                  <a:lnTo>
                    <a:pt x="0" y="84"/>
                  </a:lnTo>
                  <a:lnTo>
                    <a:pt x="4" y="101"/>
                  </a:lnTo>
                  <a:lnTo>
                    <a:pt x="12" y="110"/>
                  </a:lnTo>
                  <a:lnTo>
                    <a:pt x="21" y="118"/>
                  </a:lnTo>
                  <a:lnTo>
                    <a:pt x="34" y="124"/>
                  </a:lnTo>
                  <a:lnTo>
                    <a:pt x="50" y="127"/>
                  </a:lnTo>
                  <a:lnTo>
                    <a:pt x="63" y="129"/>
                  </a:lnTo>
                  <a:lnTo>
                    <a:pt x="76" y="129"/>
                  </a:lnTo>
                  <a:lnTo>
                    <a:pt x="89" y="127"/>
                  </a:lnTo>
                  <a:lnTo>
                    <a:pt x="105" y="126"/>
                  </a:lnTo>
                  <a:lnTo>
                    <a:pt x="116" y="120"/>
                  </a:lnTo>
                  <a:lnTo>
                    <a:pt x="127" y="114"/>
                  </a:lnTo>
                  <a:lnTo>
                    <a:pt x="137" y="105"/>
                  </a:lnTo>
                  <a:lnTo>
                    <a:pt x="145" y="99"/>
                  </a:lnTo>
                  <a:lnTo>
                    <a:pt x="146" y="89"/>
                  </a:lnTo>
                  <a:lnTo>
                    <a:pt x="148" y="80"/>
                  </a:lnTo>
                  <a:lnTo>
                    <a:pt x="145" y="69"/>
                  </a:lnTo>
                  <a:lnTo>
                    <a:pt x="139" y="59"/>
                  </a:lnTo>
                  <a:lnTo>
                    <a:pt x="127" y="55"/>
                  </a:lnTo>
                  <a:lnTo>
                    <a:pt x="118" y="53"/>
                  </a:lnTo>
                  <a:lnTo>
                    <a:pt x="122" y="63"/>
                  </a:lnTo>
                  <a:lnTo>
                    <a:pt x="124" y="74"/>
                  </a:lnTo>
                  <a:lnTo>
                    <a:pt x="124" y="86"/>
                  </a:lnTo>
                  <a:lnTo>
                    <a:pt x="122" y="95"/>
                  </a:lnTo>
                  <a:lnTo>
                    <a:pt x="116" y="105"/>
                  </a:lnTo>
                  <a:lnTo>
                    <a:pt x="108" y="110"/>
                  </a:lnTo>
                  <a:lnTo>
                    <a:pt x="103" y="112"/>
                  </a:lnTo>
                  <a:lnTo>
                    <a:pt x="97" y="114"/>
                  </a:lnTo>
                  <a:lnTo>
                    <a:pt x="89" y="114"/>
                  </a:lnTo>
                  <a:lnTo>
                    <a:pt x="84" y="114"/>
                  </a:lnTo>
                  <a:lnTo>
                    <a:pt x="72" y="110"/>
                  </a:lnTo>
                  <a:lnTo>
                    <a:pt x="63" y="105"/>
                  </a:lnTo>
                  <a:lnTo>
                    <a:pt x="57" y="97"/>
                  </a:lnTo>
                  <a:lnTo>
                    <a:pt x="53" y="91"/>
                  </a:lnTo>
                  <a:lnTo>
                    <a:pt x="53" y="84"/>
                  </a:lnTo>
                  <a:lnTo>
                    <a:pt x="53" y="76"/>
                  </a:lnTo>
                  <a:lnTo>
                    <a:pt x="57" y="69"/>
                  </a:lnTo>
                  <a:lnTo>
                    <a:pt x="63" y="63"/>
                  </a:lnTo>
                  <a:lnTo>
                    <a:pt x="67" y="53"/>
                  </a:lnTo>
                  <a:lnTo>
                    <a:pt x="74" y="46"/>
                  </a:lnTo>
                  <a:lnTo>
                    <a:pt x="82" y="40"/>
                  </a:lnTo>
                  <a:lnTo>
                    <a:pt x="89" y="34"/>
                  </a:lnTo>
                  <a:lnTo>
                    <a:pt x="99" y="30"/>
                  </a:lnTo>
                  <a:lnTo>
                    <a:pt x="108" y="29"/>
                  </a:lnTo>
                  <a:lnTo>
                    <a:pt x="118" y="29"/>
                  </a:lnTo>
                  <a:lnTo>
                    <a:pt x="127" y="30"/>
                  </a:lnTo>
                  <a:lnTo>
                    <a:pt x="141" y="25"/>
                  </a:lnTo>
                  <a:lnTo>
                    <a:pt x="156" y="25"/>
                  </a:lnTo>
                  <a:lnTo>
                    <a:pt x="169" y="25"/>
                  </a:lnTo>
                  <a:lnTo>
                    <a:pt x="183" y="30"/>
                  </a:lnTo>
                  <a:lnTo>
                    <a:pt x="194" y="34"/>
                  </a:lnTo>
                  <a:lnTo>
                    <a:pt x="207" y="38"/>
                  </a:lnTo>
                  <a:lnTo>
                    <a:pt x="221" y="40"/>
                  </a:lnTo>
                  <a:lnTo>
                    <a:pt x="236" y="44"/>
                  </a:lnTo>
                  <a:lnTo>
                    <a:pt x="236" y="32"/>
                  </a:lnTo>
                  <a:lnTo>
                    <a:pt x="234" y="23"/>
                  </a:lnTo>
                  <a:lnTo>
                    <a:pt x="226" y="17"/>
                  </a:lnTo>
                  <a:lnTo>
                    <a:pt x="217" y="15"/>
                  </a:lnTo>
                  <a:lnTo>
                    <a:pt x="209" y="11"/>
                  </a:lnTo>
                  <a:lnTo>
                    <a:pt x="202" y="11"/>
                  </a:lnTo>
                  <a:lnTo>
                    <a:pt x="192" y="10"/>
                  </a:lnTo>
                  <a:lnTo>
                    <a:pt x="183" y="8"/>
                  </a:lnTo>
                  <a:lnTo>
                    <a:pt x="175" y="6"/>
                  </a:lnTo>
                  <a:lnTo>
                    <a:pt x="169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18" name="Freeform 39">
              <a:extLst>
                <a:ext uri="{FF2B5EF4-FFF2-40B4-BE49-F238E27FC236}">
                  <a16:creationId xmlns:a16="http://schemas.microsoft.com/office/drawing/2014/main" id="{F446AFD7-CAAC-9026-F096-CCDCA1B609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9" y="994"/>
              <a:ext cx="56" cy="83"/>
            </a:xfrm>
            <a:custGeom>
              <a:avLst/>
              <a:gdLst>
                <a:gd name="T0" fmla="*/ 0 w 180"/>
                <a:gd name="T1" fmla="*/ 0 h 295"/>
                <a:gd name="T2" fmla="*/ 0 w 180"/>
                <a:gd name="T3" fmla="*/ 0 h 295"/>
                <a:gd name="T4" fmla="*/ 0 w 180"/>
                <a:gd name="T5" fmla="*/ 0 h 295"/>
                <a:gd name="T6" fmla="*/ 0 w 180"/>
                <a:gd name="T7" fmla="*/ 0 h 295"/>
                <a:gd name="T8" fmla="*/ 0 w 180"/>
                <a:gd name="T9" fmla="*/ 0 h 295"/>
                <a:gd name="T10" fmla="*/ 0 w 180"/>
                <a:gd name="T11" fmla="*/ 0 h 295"/>
                <a:gd name="T12" fmla="*/ 0 w 180"/>
                <a:gd name="T13" fmla="*/ 0 h 295"/>
                <a:gd name="T14" fmla="*/ 0 w 180"/>
                <a:gd name="T15" fmla="*/ 0 h 295"/>
                <a:gd name="T16" fmla="*/ 0 w 180"/>
                <a:gd name="T17" fmla="*/ 0 h 295"/>
                <a:gd name="T18" fmla="*/ 0 w 180"/>
                <a:gd name="T19" fmla="*/ 0 h 295"/>
                <a:gd name="T20" fmla="*/ 0 w 180"/>
                <a:gd name="T21" fmla="*/ 0 h 295"/>
                <a:gd name="T22" fmla="*/ 0 w 180"/>
                <a:gd name="T23" fmla="*/ 0 h 295"/>
                <a:gd name="T24" fmla="*/ 0 w 180"/>
                <a:gd name="T25" fmla="*/ 0 h 295"/>
                <a:gd name="T26" fmla="*/ 0 w 180"/>
                <a:gd name="T27" fmla="*/ 0 h 295"/>
                <a:gd name="T28" fmla="*/ 0 w 180"/>
                <a:gd name="T29" fmla="*/ 0 h 295"/>
                <a:gd name="T30" fmla="*/ 0 w 180"/>
                <a:gd name="T31" fmla="*/ 0 h 295"/>
                <a:gd name="T32" fmla="*/ 0 w 180"/>
                <a:gd name="T33" fmla="*/ 0 h 295"/>
                <a:gd name="T34" fmla="*/ 0 w 180"/>
                <a:gd name="T35" fmla="*/ 0 h 295"/>
                <a:gd name="T36" fmla="*/ 0 w 180"/>
                <a:gd name="T37" fmla="*/ 0 h 295"/>
                <a:gd name="T38" fmla="*/ 0 w 180"/>
                <a:gd name="T39" fmla="*/ 0 h 295"/>
                <a:gd name="T40" fmla="*/ 0 w 180"/>
                <a:gd name="T41" fmla="*/ 0 h 295"/>
                <a:gd name="T42" fmla="*/ 0 w 180"/>
                <a:gd name="T43" fmla="*/ 0 h 295"/>
                <a:gd name="T44" fmla="*/ 0 w 180"/>
                <a:gd name="T45" fmla="*/ 0 h 295"/>
                <a:gd name="T46" fmla="*/ 0 w 180"/>
                <a:gd name="T47" fmla="*/ 0 h 295"/>
                <a:gd name="T48" fmla="*/ 0 w 180"/>
                <a:gd name="T49" fmla="*/ 0 h 295"/>
                <a:gd name="T50" fmla="*/ 0 w 180"/>
                <a:gd name="T51" fmla="*/ 0 h 295"/>
                <a:gd name="T52" fmla="*/ 0 w 180"/>
                <a:gd name="T53" fmla="*/ 0 h 295"/>
                <a:gd name="T54" fmla="*/ 0 w 180"/>
                <a:gd name="T55" fmla="*/ 0 h 295"/>
                <a:gd name="T56" fmla="*/ 0 w 180"/>
                <a:gd name="T57" fmla="*/ 0 h 295"/>
                <a:gd name="T58" fmla="*/ 0 w 180"/>
                <a:gd name="T59" fmla="*/ 0 h 295"/>
                <a:gd name="T60" fmla="*/ 0 w 180"/>
                <a:gd name="T61" fmla="*/ 0 h 295"/>
                <a:gd name="T62" fmla="*/ 0 w 180"/>
                <a:gd name="T63" fmla="*/ 0 h 295"/>
                <a:gd name="T64" fmla="*/ 0 w 180"/>
                <a:gd name="T65" fmla="*/ 0 h 295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80"/>
                <a:gd name="T100" fmla="*/ 0 h 295"/>
                <a:gd name="T101" fmla="*/ 180 w 180"/>
                <a:gd name="T102" fmla="*/ 295 h 295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80" h="295">
                  <a:moveTo>
                    <a:pt x="180" y="0"/>
                  </a:moveTo>
                  <a:lnTo>
                    <a:pt x="177" y="0"/>
                  </a:lnTo>
                  <a:lnTo>
                    <a:pt x="173" y="0"/>
                  </a:lnTo>
                  <a:lnTo>
                    <a:pt x="165" y="0"/>
                  </a:lnTo>
                  <a:lnTo>
                    <a:pt x="159" y="0"/>
                  </a:lnTo>
                  <a:lnTo>
                    <a:pt x="159" y="10"/>
                  </a:lnTo>
                  <a:lnTo>
                    <a:pt x="159" y="19"/>
                  </a:lnTo>
                  <a:lnTo>
                    <a:pt x="156" y="27"/>
                  </a:lnTo>
                  <a:lnTo>
                    <a:pt x="156" y="36"/>
                  </a:lnTo>
                  <a:lnTo>
                    <a:pt x="150" y="44"/>
                  </a:lnTo>
                  <a:lnTo>
                    <a:pt x="146" y="51"/>
                  </a:lnTo>
                  <a:lnTo>
                    <a:pt x="140" y="59"/>
                  </a:lnTo>
                  <a:lnTo>
                    <a:pt x="135" y="67"/>
                  </a:lnTo>
                  <a:lnTo>
                    <a:pt x="127" y="72"/>
                  </a:lnTo>
                  <a:lnTo>
                    <a:pt x="119" y="78"/>
                  </a:lnTo>
                  <a:lnTo>
                    <a:pt x="110" y="82"/>
                  </a:lnTo>
                  <a:lnTo>
                    <a:pt x="104" y="88"/>
                  </a:lnTo>
                  <a:lnTo>
                    <a:pt x="97" y="91"/>
                  </a:lnTo>
                  <a:lnTo>
                    <a:pt x="87" y="95"/>
                  </a:lnTo>
                  <a:lnTo>
                    <a:pt x="80" y="99"/>
                  </a:lnTo>
                  <a:lnTo>
                    <a:pt x="72" y="103"/>
                  </a:lnTo>
                  <a:lnTo>
                    <a:pt x="59" y="110"/>
                  </a:lnTo>
                  <a:lnTo>
                    <a:pt x="49" y="118"/>
                  </a:lnTo>
                  <a:lnTo>
                    <a:pt x="40" y="128"/>
                  </a:lnTo>
                  <a:lnTo>
                    <a:pt x="30" y="141"/>
                  </a:lnTo>
                  <a:lnTo>
                    <a:pt x="23" y="150"/>
                  </a:lnTo>
                  <a:lnTo>
                    <a:pt x="17" y="162"/>
                  </a:lnTo>
                  <a:lnTo>
                    <a:pt x="13" y="173"/>
                  </a:lnTo>
                  <a:lnTo>
                    <a:pt x="7" y="186"/>
                  </a:lnTo>
                  <a:lnTo>
                    <a:pt x="4" y="200"/>
                  </a:lnTo>
                  <a:lnTo>
                    <a:pt x="2" y="211"/>
                  </a:lnTo>
                  <a:lnTo>
                    <a:pt x="0" y="224"/>
                  </a:lnTo>
                  <a:lnTo>
                    <a:pt x="0" y="240"/>
                  </a:lnTo>
                  <a:lnTo>
                    <a:pt x="0" y="253"/>
                  </a:lnTo>
                  <a:lnTo>
                    <a:pt x="2" y="266"/>
                  </a:lnTo>
                  <a:lnTo>
                    <a:pt x="4" y="280"/>
                  </a:lnTo>
                  <a:lnTo>
                    <a:pt x="7" y="295"/>
                  </a:lnTo>
                  <a:lnTo>
                    <a:pt x="15" y="295"/>
                  </a:lnTo>
                  <a:lnTo>
                    <a:pt x="24" y="295"/>
                  </a:lnTo>
                  <a:lnTo>
                    <a:pt x="21" y="278"/>
                  </a:lnTo>
                  <a:lnTo>
                    <a:pt x="19" y="263"/>
                  </a:lnTo>
                  <a:lnTo>
                    <a:pt x="17" y="247"/>
                  </a:lnTo>
                  <a:lnTo>
                    <a:pt x="21" y="232"/>
                  </a:lnTo>
                  <a:lnTo>
                    <a:pt x="23" y="215"/>
                  </a:lnTo>
                  <a:lnTo>
                    <a:pt x="26" y="202"/>
                  </a:lnTo>
                  <a:lnTo>
                    <a:pt x="30" y="186"/>
                  </a:lnTo>
                  <a:lnTo>
                    <a:pt x="40" y="175"/>
                  </a:lnTo>
                  <a:lnTo>
                    <a:pt x="45" y="160"/>
                  </a:lnTo>
                  <a:lnTo>
                    <a:pt x="55" y="148"/>
                  </a:lnTo>
                  <a:lnTo>
                    <a:pt x="62" y="135"/>
                  </a:lnTo>
                  <a:lnTo>
                    <a:pt x="76" y="128"/>
                  </a:lnTo>
                  <a:lnTo>
                    <a:pt x="87" y="118"/>
                  </a:lnTo>
                  <a:lnTo>
                    <a:pt x="100" y="112"/>
                  </a:lnTo>
                  <a:lnTo>
                    <a:pt x="116" y="109"/>
                  </a:lnTo>
                  <a:lnTo>
                    <a:pt x="133" y="105"/>
                  </a:lnTo>
                  <a:lnTo>
                    <a:pt x="142" y="95"/>
                  </a:lnTo>
                  <a:lnTo>
                    <a:pt x="156" y="84"/>
                  </a:lnTo>
                  <a:lnTo>
                    <a:pt x="165" y="70"/>
                  </a:lnTo>
                  <a:lnTo>
                    <a:pt x="173" y="57"/>
                  </a:lnTo>
                  <a:lnTo>
                    <a:pt x="175" y="50"/>
                  </a:lnTo>
                  <a:lnTo>
                    <a:pt x="177" y="42"/>
                  </a:lnTo>
                  <a:lnTo>
                    <a:pt x="178" y="34"/>
                  </a:lnTo>
                  <a:lnTo>
                    <a:pt x="180" y="27"/>
                  </a:lnTo>
                  <a:lnTo>
                    <a:pt x="180" y="13"/>
                  </a:lnTo>
                  <a:lnTo>
                    <a:pt x="18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19" name="Freeform 40">
              <a:extLst>
                <a:ext uri="{FF2B5EF4-FFF2-40B4-BE49-F238E27FC236}">
                  <a16:creationId xmlns:a16="http://schemas.microsoft.com/office/drawing/2014/main" id="{18F6CEF0-BFE1-78CE-8D43-79220C053E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1" y="1030"/>
              <a:ext cx="50" cy="64"/>
            </a:xfrm>
            <a:custGeom>
              <a:avLst/>
              <a:gdLst>
                <a:gd name="T0" fmla="*/ 0 w 163"/>
                <a:gd name="T1" fmla="*/ 0 h 226"/>
                <a:gd name="T2" fmla="*/ 0 w 163"/>
                <a:gd name="T3" fmla="*/ 0 h 226"/>
                <a:gd name="T4" fmla="*/ 0 w 163"/>
                <a:gd name="T5" fmla="*/ 0 h 226"/>
                <a:gd name="T6" fmla="*/ 0 w 163"/>
                <a:gd name="T7" fmla="*/ 0 h 226"/>
                <a:gd name="T8" fmla="*/ 0 w 163"/>
                <a:gd name="T9" fmla="*/ 0 h 226"/>
                <a:gd name="T10" fmla="*/ 0 w 163"/>
                <a:gd name="T11" fmla="*/ 0 h 226"/>
                <a:gd name="T12" fmla="*/ 0 w 163"/>
                <a:gd name="T13" fmla="*/ 0 h 226"/>
                <a:gd name="T14" fmla="*/ 0 w 163"/>
                <a:gd name="T15" fmla="*/ 0 h 226"/>
                <a:gd name="T16" fmla="*/ 0 w 163"/>
                <a:gd name="T17" fmla="*/ 0 h 226"/>
                <a:gd name="T18" fmla="*/ 0 w 163"/>
                <a:gd name="T19" fmla="*/ 0 h 226"/>
                <a:gd name="T20" fmla="*/ 0 w 163"/>
                <a:gd name="T21" fmla="*/ 0 h 226"/>
                <a:gd name="T22" fmla="*/ 0 w 163"/>
                <a:gd name="T23" fmla="*/ 0 h 226"/>
                <a:gd name="T24" fmla="*/ 0 w 163"/>
                <a:gd name="T25" fmla="*/ 0 h 226"/>
                <a:gd name="T26" fmla="*/ 0 w 163"/>
                <a:gd name="T27" fmla="*/ 0 h 226"/>
                <a:gd name="T28" fmla="*/ 0 w 163"/>
                <a:gd name="T29" fmla="*/ 0 h 226"/>
                <a:gd name="T30" fmla="*/ 0 w 163"/>
                <a:gd name="T31" fmla="*/ 0 h 226"/>
                <a:gd name="T32" fmla="*/ 0 w 163"/>
                <a:gd name="T33" fmla="*/ 0 h 226"/>
                <a:gd name="T34" fmla="*/ 0 w 163"/>
                <a:gd name="T35" fmla="*/ 0 h 226"/>
                <a:gd name="T36" fmla="*/ 0 w 163"/>
                <a:gd name="T37" fmla="*/ 0 h 226"/>
                <a:gd name="T38" fmla="*/ 0 w 163"/>
                <a:gd name="T39" fmla="*/ 0 h 226"/>
                <a:gd name="T40" fmla="*/ 0 w 163"/>
                <a:gd name="T41" fmla="*/ 0 h 226"/>
                <a:gd name="T42" fmla="*/ 0 w 163"/>
                <a:gd name="T43" fmla="*/ 0 h 226"/>
                <a:gd name="T44" fmla="*/ 0 w 163"/>
                <a:gd name="T45" fmla="*/ 0 h 226"/>
                <a:gd name="T46" fmla="*/ 0 w 163"/>
                <a:gd name="T47" fmla="*/ 0 h 226"/>
                <a:gd name="T48" fmla="*/ 0 w 163"/>
                <a:gd name="T49" fmla="*/ 0 h 226"/>
                <a:gd name="T50" fmla="*/ 0 w 163"/>
                <a:gd name="T51" fmla="*/ 0 h 226"/>
                <a:gd name="T52" fmla="*/ 0 w 163"/>
                <a:gd name="T53" fmla="*/ 0 h 226"/>
                <a:gd name="T54" fmla="*/ 0 w 163"/>
                <a:gd name="T55" fmla="*/ 0 h 226"/>
                <a:gd name="T56" fmla="*/ 0 w 163"/>
                <a:gd name="T57" fmla="*/ 0 h 226"/>
                <a:gd name="T58" fmla="*/ 0 w 163"/>
                <a:gd name="T59" fmla="*/ 0 h 226"/>
                <a:gd name="T60" fmla="*/ 0 w 163"/>
                <a:gd name="T61" fmla="*/ 0 h 226"/>
                <a:gd name="T62" fmla="*/ 0 w 163"/>
                <a:gd name="T63" fmla="*/ 0 h 226"/>
                <a:gd name="T64" fmla="*/ 0 w 163"/>
                <a:gd name="T65" fmla="*/ 0 h 226"/>
                <a:gd name="T66" fmla="*/ 0 w 163"/>
                <a:gd name="T67" fmla="*/ 0 h 22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63"/>
                <a:gd name="T103" fmla="*/ 0 h 226"/>
                <a:gd name="T104" fmla="*/ 163 w 163"/>
                <a:gd name="T105" fmla="*/ 226 h 22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63" h="226">
                  <a:moveTo>
                    <a:pt x="114" y="4"/>
                  </a:moveTo>
                  <a:lnTo>
                    <a:pt x="93" y="0"/>
                  </a:lnTo>
                  <a:lnTo>
                    <a:pt x="76" y="2"/>
                  </a:lnTo>
                  <a:lnTo>
                    <a:pt x="59" y="8"/>
                  </a:lnTo>
                  <a:lnTo>
                    <a:pt x="45" y="17"/>
                  </a:lnTo>
                  <a:lnTo>
                    <a:pt x="32" y="25"/>
                  </a:lnTo>
                  <a:lnTo>
                    <a:pt x="23" y="40"/>
                  </a:lnTo>
                  <a:lnTo>
                    <a:pt x="13" y="53"/>
                  </a:lnTo>
                  <a:lnTo>
                    <a:pt x="7" y="72"/>
                  </a:lnTo>
                  <a:lnTo>
                    <a:pt x="2" y="88"/>
                  </a:lnTo>
                  <a:lnTo>
                    <a:pt x="2" y="107"/>
                  </a:lnTo>
                  <a:lnTo>
                    <a:pt x="0" y="124"/>
                  </a:lnTo>
                  <a:lnTo>
                    <a:pt x="2" y="143"/>
                  </a:lnTo>
                  <a:lnTo>
                    <a:pt x="5" y="158"/>
                  </a:lnTo>
                  <a:lnTo>
                    <a:pt x="13" y="175"/>
                  </a:lnTo>
                  <a:lnTo>
                    <a:pt x="21" y="188"/>
                  </a:lnTo>
                  <a:lnTo>
                    <a:pt x="34" y="202"/>
                  </a:lnTo>
                  <a:lnTo>
                    <a:pt x="38" y="207"/>
                  </a:lnTo>
                  <a:lnTo>
                    <a:pt x="45" y="215"/>
                  </a:lnTo>
                  <a:lnTo>
                    <a:pt x="55" y="221"/>
                  </a:lnTo>
                  <a:lnTo>
                    <a:pt x="62" y="226"/>
                  </a:lnTo>
                  <a:lnTo>
                    <a:pt x="61" y="215"/>
                  </a:lnTo>
                  <a:lnTo>
                    <a:pt x="59" y="207"/>
                  </a:lnTo>
                  <a:lnTo>
                    <a:pt x="53" y="200"/>
                  </a:lnTo>
                  <a:lnTo>
                    <a:pt x="51" y="190"/>
                  </a:lnTo>
                  <a:lnTo>
                    <a:pt x="45" y="183"/>
                  </a:lnTo>
                  <a:lnTo>
                    <a:pt x="42" y="175"/>
                  </a:lnTo>
                  <a:lnTo>
                    <a:pt x="38" y="168"/>
                  </a:lnTo>
                  <a:lnTo>
                    <a:pt x="34" y="162"/>
                  </a:lnTo>
                  <a:lnTo>
                    <a:pt x="28" y="152"/>
                  </a:lnTo>
                  <a:lnTo>
                    <a:pt x="24" y="145"/>
                  </a:lnTo>
                  <a:lnTo>
                    <a:pt x="21" y="137"/>
                  </a:lnTo>
                  <a:lnTo>
                    <a:pt x="19" y="130"/>
                  </a:lnTo>
                  <a:lnTo>
                    <a:pt x="17" y="122"/>
                  </a:lnTo>
                  <a:lnTo>
                    <a:pt x="17" y="114"/>
                  </a:lnTo>
                  <a:lnTo>
                    <a:pt x="19" y="105"/>
                  </a:lnTo>
                  <a:lnTo>
                    <a:pt x="24" y="95"/>
                  </a:lnTo>
                  <a:lnTo>
                    <a:pt x="24" y="86"/>
                  </a:lnTo>
                  <a:lnTo>
                    <a:pt x="26" y="78"/>
                  </a:lnTo>
                  <a:lnTo>
                    <a:pt x="30" y="69"/>
                  </a:lnTo>
                  <a:lnTo>
                    <a:pt x="34" y="61"/>
                  </a:lnTo>
                  <a:lnTo>
                    <a:pt x="43" y="48"/>
                  </a:lnTo>
                  <a:lnTo>
                    <a:pt x="59" y="38"/>
                  </a:lnTo>
                  <a:lnTo>
                    <a:pt x="66" y="34"/>
                  </a:lnTo>
                  <a:lnTo>
                    <a:pt x="72" y="33"/>
                  </a:lnTo>
                  <a:lnTo>
                    <a:pt x="81" y="33"/>
                  </a:lnTo>
                  <a:lnTo>
                    <a:pt x="89" y="36"/>
                  </a:lnTo>
                  <a:lnTo>
                    <a:pt x="95" y="38"/>
                  </a:lnTo>
                  <a:lnTo>
                    <a:pt x="102" y="46"/>
                  </a:lnTo>
                  <a:lnTo>
                    <a:pt x="110" y="52"/>
                  </a:lnTo>
                  <a:lnTo>
                    <a:pt x="116" y="63"/>
                  </a:lnTo>
                  <a:lnTo>
                    <a:pt x="120" y="67"/>
                  </a:lnTo>
                  <a:lnTo>
                    <a:pt x="127" y="72"/>
                  </a:lnTo>
                  <a:lnTo>
                    <a:pt x="135" y="72"/>
                  </a:lnTo>
                  <a:lnTo>
                    <a:pt x="148" y="72"/>
                  </a:lnTo>
                  <a:lnTo>
                    <a:pt x="156" y="61"/>
                  </a:lnTo>
                  <a:lnTo>
                    <a:pt x="161" y="52"/>
                  </a:lnTo>
                  <a:lnTo>
                    <a:pt x="161" y="40"/>
                  </a:lnTo>
                  <a:lnTo>
                    <a:pt x="163" y="34"/>
                  </a:lnTo>
                  <a:lnTo>
                    <a:pt x="159" y="25"/>
                  </a:lnTo>
                  <a:lnTo>
                    <a:pt x="154" y="21"/>
                  </a:lnTo>
                  <a:lnTo>
                    <a:pt x="146" y="17"/>
                  </a:lnTo>
                  <a:lnTo>
                    <a:pt x="139" y="15"/>
                  </a:lnTo>
                  <a:lnTo>
                    <a:pt x="131" y="12"/>
                  </a:lnTo>
                  <a:lnTo>
                    <a:pt x="123" y="10"/>
                  </a:lnTo>
                  <a:lnTo>
                    <a:pt x="116" y="8"/>
                  </a:lnTo>
                  <a:lnTo>
                    <a:pt x="114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20" name="Freeform 41">
              <a:extLst>
                <a:ext uri="{FF2B5EF4-FFF2-40B4-BE49-F238E27FC236}">
                  <a16:creationId xmlns:a16="http://schemas.microsoft.com/office/drawing/2014/main" id="{8296BDDF-38C8-C0E3-1E48-F3B9DCAE7E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69" y="980"/>
              <a:ext cx="26" cy="48"/>
            </a:xfrm>
            <a:custGeom>
              <a:avLst/>
              <a:gdLst>
                <a:gd name="T0" fmla="*/ 0 w 84"/>
                <a:gd name="T1" fmla="*/ 0 h 167"/>
                <a:gd name="T2" fmla="*/ 0 w 84"/>
                <a:gd name="T3" fmla="*/ 0 h 167"/>
                <a:gd name="T4" fmla="*/ 0 w 84"/>
                <a:gd name="T5" fmla="*/ 0 h 167"/>
                <a:gd name="T6" fmla="*/ 0 w 84"/>
                <a:gd name="T7" fmla="*/ 0 h 167"/>
                <a:gd name="T8" fmla="*/ 0 w 84"/>
                <a:gd name="T9" fmla="*/ 0 h 167"/>
                <a:gd name="T10" fmla="*/ 0 w 84"/>
                <a:gd name="T11" fmla="*/ 0 h 167"/>
                <a:gd name="T12" fmla="*/ 0 w 84"/>
                <a:gd name="T13" fmla="*/ 0 h 167"/>
                <a:gd name="T14" fmla="*/ 0 w 84"/>
                <a:gd name="T15" fmla="*/ 0 h 167"/>
                <a:gd name="T16" fmla="*/ 0 w 84"/>
                <a:gd name="T17" fmla="*/ 0 h 167"/>
                <a:gd name="T18" fmla="*/ 0 w 84"/>
                <a:gd name="T19" fmla="*/ 0 h 167"/>
                <a:gd name="T20" fmla="*/ 0 w 84"/>
                <a:gd name="T21" fmla="*/ 0 h 167"/>
                <a:gd name="T22" fmla="*/ 0 w 84"/>
                <a:gd name="T23" fmla="*/ 0 h 167"/>
                <a:gd name="T24" fmla="*/ 0 w 84"/>
                <a:gd name="T25" fmla="*/ 0 h 167"/>
                <a:gd name="T26" fmla="*/ 0 w 84"/>
                <a:gd name="T27" fmla="*/ 0 h 167"/>
                <a:gd name="T28" fmla="*/ 0 w 84"/>
                <a:gd name="T29" fmla="*/ 0 h 167"/>
                <a:gd name="T30" fmla="*/ 0 w 84"/>
                <a:gd name="T31" fmla="*/ 0 h 167"/>
                <a:gd name="T32" fmla="*/ 0 w 84"/>
                <a:gd name="T33" fmla="*/ 0 h 167"/>
                <a:gd name="T34" fmla="*/ 0 w 84"/>
                <a:gd name="T35" fmla="*/ 0 h 167"/>
                <a:gd name="T36" fmla="*/ 0 w 84"/>
                <a:gd name="T37" fmla="*/ 0 h 167"/>
                <a:gd name="T38" fmla="*/ 0 w 84"/>
                <a:gd name="T39" fmla="*/ 0 h 167"/>
                <a:gd name="T40" fmla="*/ 0 w 84"/>
                <a:gd name="T41" fmla="*/ 0 h 167"/>
                <a:gd name="T42" fmla="*/ 0 w 84"/>
                <a:gd name="T43" fmla="*/ 0 h 167"/>
                <a:gd name="T44" fmla="*/ 0 w 84"/>
                <a:gd name="T45" fmla="*/ 0 h 167"/>
                <a:gd name="T46" fmla="*/ 0 w 84"/>
                <a:gd name="T47" fmla="*/ 0 h 167"/>
                <a:gd name="T48" fmla="*/ 0 w 84"/>
                <a:gd name="T49" fmla="*/ 0 h 167"/>
                <a:gd name="T50" fmla="*/ 0 w 84"/>
                <a:gd name="T51" fmla="*/ 0 h 167"/>
                <a:gd name="T52" fmla="*/ 0 w 84"/>
                <a:gd name="T53" fmla="*/ 0 h 167"/>
                <a:gd name="T54" fmla="*/ 0 w 84"/>
                <a:gd name="T55" fmla="*/ 0 h 167"/>
                <a:gd name="T56" fmla="*/ 0 w 84"/>
                <a:gd name="T57" fmla="*/ 0 h 167"/>
                <a:gd name="T58" fmla="*/ 0 w 84"/>
                <a:gd name="T59" fmla="*/ 0 h 167"/>
                <a:gd name="T60" fmla="*/ 0 w 84"/>
                <a:gd name="T61" fmla="*/ 0 h 167"/>
                <a:gd name="T62" fmla="*/ 0 w 84"/>
                <a:gd name="T63" fmla="*/ 0 h 167"/>
                <a:gd name="T64" fmla="*/ 0 w 84"/>
                <a:gd name="T65" fmla="*/ 0 h 167"/>
                <a:gd name="T66" fmla="*/ 0 w 84"/>
                <a:gd name="T67" fmla="*/ 0 h 167"/>
                <a:gd name="T68" fmla="*/ 0 w 84"/>
                <a:gd name="T69" fmla="*/ 0 h 167"/>
                <a:gd name="T70" fmla="*/ 0 w 84"/>
                <a:gd name="T71" fmla="*/ 0 h 167"/>
                <a:gd name="T72" fmla="*/ 0 w 84"/>
                <a:gd name="T73" fmla="*/ 0 h 167"/>
                <a:gd name="T74" fmla="*/ 0 w 84"/>
                <a:gd name="T75" fmla="*/ 0 h 167"/>
                <a:gd name="T76" fmla="*/ 0 w 84"/>
                <a:gd name="T77" fmla="*/ 0 h 167"/>
                <a:gd name="T78" fmla="*/ 0 w 84"/>
                <a:gd name="T79" fmla="*/ 0 h 167"/>
                <a:gd name="T80" fmla="*/ 0 w 84"/>
                <a:gd name="T81" fmla="*/ 0 h 167"/>
                <a:gd name="T82" fmla="*/ 0 w 84"/>
                <a:gd name="T83" fmla="*/ 0 h 167"/>
                <a:gd name="T84" fmla="*/ 0 w 84"/>
                <a:gd name="T85" fmla="*/ 0 h 167"/>
                <a:gd name="T86" fmla="*/ 0 w 84"/>
                <a:gd name="T87" fmla="*/ 0 h 167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4"/>
                <a:gd name="T133" fmla="*/ 0 h 167"/>
                <a:gd name="T134" fmla="*/ 84 w 84"/>
                <a:gd name="T135" fmla="*/ 167 h 167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4" h="167">
                  <a:moveTo>
                    <a:pt x="78" y="0"/>
                  </a:moveTo>
                  <a:lnTo>
                    <a:pt x="74" y="0"/>
                  </a:lnTo>
                  <a:lnTo>
                    <a:pt x="71" y="0"/>
                  </a:lnTo>
                  <a:lnTo>
                    <a:pt x="63" y="0"/>
                  </a:lnTo>
                  <a:lnTo>
                    <a:pt x="57" y="0"/>
                  </a:lnTo>
                  <a:lnTo>
                    <a:pt x="59" y="7"/>
                  </a:lnTo>
                  <a:lnTo>
                    <a:pt x="61" y="17"/>
                  </a:lnTo>
                  <a:lnTo>
                    <a:pt x="61" y="26"/>
                  </a:lnTo>
                  <a:lnTo>
                    <a:pt x="61" y="36"/>
                  </a:lnTo>
                  <a:lnTo>
                    <a:pt x="57" y="43"/>
                  </a:lnTo>
                  <a:lnTo>
                    <a:pt x="57" y="53"/>
                  </a:lnTo>
                  <a:lnTo>
                    <a:pt x="54" y="60"/>
                  </a:lnTo>
                  <a:lnTo>
                    <a:pt x="52" y="70"/>
                  </a:lnTo>
                  <a:lnTo>
                    <a:pt x="42" y="85"/>
                  </a:lnTo>
                  <a:lnTo>
                    <a:pt x="31" y="98"/>
                  </a:lnTo>
                  <a:lnTo>
                    <a:pt x="23" y="102"/>
                  </a:lnTo>
                  <a:lnTo>
                    <a:pt x="16" y="110"/>
                  </a:lnTo>
                  <a:lnTo>
                    <a:pt x="8" y="116"/>
                  </a:lnTo>
                  <a:lnTo>
                    <a:pt x="0" y="121"/>
                  </a:lnTo>
                  <a:lnTo>
                    <a:pt x="0" y="123"/>
                  </a:lnTo>
                  <a:lnTo>
                    <a:pt x="4" y="129"/>
                  </a:lnTo>
                  <a:lnTo>
                    <a:pt x="6" y="135"/>
                  </a:lnTo>
                  <a:lnTo>
                    <a:pt x="10" y="144"/>
                  </a:lnTo>
                  <a:lnTo>
                    <a:pt x="14" y="150"/>
                  </a:lnTo>
                  <a:lnTo>
                    <a:pt x="16" y="159"/>
                  </a:lnTo>
                  <a:lnTo>
                    <a:pt x="19" y="163"/>
                  </a:lnTo>
                  <a:lnTo>
                    <a:pt x="21" y="167"/>
                  </a:lnTo>
                  <a:lnTo>
                    <a:pt x="31" y="161"/>
                  </a:lnTo>
                  <a:lnTo>
                    <a:pt x="40" y="157"/>
                  </a:lnTo>
                  <a:lnTo>
                    <a:pt x="48" y="150"/>
                  </a:lnTo>
                  <a:lnTo>
                    <a:pt x="57" y="142"/>
                  </a:lnTo>
                  <a:lnTo>
                    <a:pt x="61" y="131"/>
                  </a:lnTo>
                  <a:lnTo>
                    <a:pt x="69" y="121"/>
                  </a:lnTo>
                  <a:lnTo>
                    <a:pt x="73" y="108"/>
                  </a:lnTo>
                  <a:lnTo>
                    <a:pt x="76" y="98"/>
                  </a:lnTo>
                  <a:lnTo>
                    <a:pt x="78" y="85"/>
                  </a:lnTo>
                  <a:lnTo>
                    <a:pt x="80" y="70"/>
                  </a:lnTo>
                  <a:lnTo>
                    <a:pt x="82" y="57"/>
                  </a:lnTo>
                  <a:lnTo>
                    <a:pt x="84" y="45"/>
                  </a:lnTo>
                  <a:lnTo>
                    <a:pt x="82" y="32"/>
                  </a:lnTo>
                  <a:lnTo>
                    <a:pt x="80" y="19"/>
                  </a:lnTo>
                  <a:lnTo>
                    <a:pt x="80" y="7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21" name="Freeform 42">
              <a:extLst>
                <a:ext uri="{FF2B5EF4-FFF2-40B4-BE49-F238E27FC236}">
                  <a16:creationId xmlns:a16="http://schemas.microsoft.com/office/drawing/2014/main" id="{8ACA777A-9C55-DC93-90D7-49296E8D99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57" y="1054"/>
              <a:ext cx="37" cy="71"/>
            </a:xfrm>
            <a:custGeom>
              <a:avLst/>
              <a:gdLst>
                <a:gd name="T0" fmla="*/ 0 w 122"/>
                <a:gd name="T1" fmla="*/ 0 h 251"/>
                <a:gd name="T2" fmla="*/ 0 w 122"/>
                <a:gd name="T3" fmla="*/ 0 h 251"/>
                <a:gd name="T4" fmla="*/ 0 w 122"/>
                <a:gd name="T5" fmla="*/ 0 h 251"/>
                <a:gd name="T6" fmla="*/ 0 w 122"/>
                <a:gd name="T7" fmla="*/ 0 h 251"/>
                <a:gd name="T8" fmla="*/ 0 w 122"/>
                <a:gd name="T9" fmla="*/ 0 h 251"/>
                <a:gd name="T10" fmla="*/ 0 w 122"/>
                <a:gd name="T11" fmla="*/ 0 h 251"/>
                <a:gd name="T12" fmla="*/ 0 w 122"/>
                <a:gd name="T13" fmla="*/ 0 h 251"/>
                <a:gd name="T14" fmla="*/ 0 w 122"/>
                <a:gd name="T15" fmla="*/ 0 h 251"/>
                <a:gd name="T16" fmla="*/ 0 w 122"/>
                <a:gd name="T17" fmla="*/ 0 h 251"/>
                <a:gd name="T18" fmla="*/ 0 w 122"/>
                <a:gd name="T19" fmla="*/ 0 h 251"/>
                <a:gd name="T20" fmla="*/ 0 w 122"/>
                <a:gd name="T21" fmla="*/ 0 h 251"/>
                <a:gd name="T22" fmla="*/ 0 w 122"/>
                <a:gd name="T23" fmla="*/ 0 h 251"/>
                <a:gd name="T24" fmla="*/ 0 w 122"/>
                <a:gd name="T25" fmla="*/ 0 h 251"/>
                <a:gd name="T26" fmla="*/ 0 w 122"/>
                <a:gd name="T27" fmla="*/ 0 h 251"/>
                <a:gd name="T28" fmla="*/ 0 w 122"/>
                <a:gd name="T29" fmla="*/ 0 h 251"/>
                <a:gd name="T30" fmla="*/ 0 w 122"/>
                <a:gd name="T31" fmla="*/ 0 h 251"/>
                <a:gd name="T32" fmla="*/ 0 w 122"/>
                <a:gd name="T33" fmla="*/ 0 h 251"/>
                <a:gd name="T34" fmla="*/ 0 w 122"/>
                <a:gd name="T35" fmla="*/ 0 h 251"/>
                <a:gd name="T36" fmla="*/ 0 w 122"/>
                <a:gd name="T37" fmla="*/ 0 h 251"/>
                <a:gd name="T38" fmla="*/ 0 w 122"/>
                <a:gd name="T39" fmla="*/ 0 h 251"/>
                <a:gd name="T40" fmla="*/ 0 w 122"/>
                <a:gd name="T41" fmla="*/ 0 h 251"/>
                <a:gd name="T42" fmla="*/ 0 w 122"/>
                <a:gd name="T43" fmla="*/ 0 h 251"/>
                <a:gd name="T44" fmla="*/ 0 w 122"/>
                <a:gd name="T45" fmla="*/ 0 h 251"/>
                <a:gd name="T46" fmla="*/ 0 w 122"/>
                <a:gd name="T47" fmla="*/ 0 h 251"/>
                <a:gd name="T48" fmla="*/ 0 w 122"/>
                <a:gd name="T49" fmla="*/ 0 h 251"/>
                <a:gd name="T50" fmla="*/ 0 w 122"/>
                <a:gd name="T51" fmla="*/ 0 h 251"/>
                <a:gd name="T52" fmla="*/ 0 w 122"/>
                <a:gd name="T53" fmla="*/ 0 h 251"/>
                <a:gd name="T54" fmla="*/ 0 w 122"/>
                <a:gd name="T55" fmla="*/ 0 h 251"/>
                <a:gd name="T56" fmla="*/ 0 w 122"/>
                <a:gd name="T57" fmla="*/ 0 h 251"/>
                <a:gd name="T58" fmla="*/ 0 w 122"/>
                <a:gd name="T59" fmla="*/ 0 h 251"/>
                <a:gd name="T60" fmla="*/ 0 w 122"/>
                <a:gd name="T61" fmla="*/ 0 h 251"/>
                <a:gd name="T62" fmla="*/ 0 w 122"/>
                <a:gd name="T63" fmla="*/ 0 h 251"/>
                <a:gd name="T64" fmla="*/ 0 w 122"/>
                <a:gd name="T65" fmla="*/ 0 h 251"/>
                <a:gd name="T66" fmla="*/ 0 w 122"/>
                <a:gd name="T67" fmla="*/ 0 h 251"/>
                <a:gd name="T68" fmla="*/ 0 w 122"/>
                <a:gd name="T69" fmla="*/ 0 h 251"/>
                <a:gd name="T70" fmla="*/ 0 w 122"/>
                <a:gd name="T71" fmla="*/ 0 h 251"/>
                <a:gd name="T72" fmla="*/ 0 w 122"/>
                <a:gd name="T73" fmla="*/ 0 h 251"/>
                <a:gd name="T74" fmla="*/ 0 w 122"/>
                <a:gd name="T75" fmla="*/ 0 h 251"/>
                <a:gd name="T76" fmla="*/ 0 w 122"/>
                <a:gd name="T77" fmla="*/ 0 h 251"/>
                <a:gd name="T78" fmla="*/ 0 w 122"/>
                <a:gd name="T79" fmla="*/ 0 h 251"/>
                <a:gd name="T80" fmla="*/ 0 w 122"/>
                <a:gd name="T81" fmla="*/ 0 h 251"/>
                <a:gd name="T82" fmla="*/ 0 w 122"/>
                <a:gd name="T83" fmla="*/ 0 h 251"/>
                <a:gd name="T84" fmla="*/ 0 w 122"/>
                <a:gd name="T85" fmla="*/ 0 h 251"/>
                <a:gd name="T86" fmla="*/ 0 w 122"/>
                <a:gd name="T87" fmla="*/ 0 h 251"/>
                <a:gd name="T88" fmla="*/ 0 w 122"/>
                <a:gd name="T89" fmla="*/ 0 h 251"/>
                <a:gd name="T90" fmla="*/ 0 w 122"/>
                <a:gd name="T91" fmla="*/ 0 h 251"/>
                <a:gd name="T92" fmla="*/ 0 w 122"/>
                <a:gd name="T93" fmla="*/ 0 h 251"/>
                <a:gd name="T94" fmla="*/ 0 w 122"/>
                <a:gd name="T95" fmla="*/ 0 h 251"/>
                <a:gd name="T96" fmla="*/ 0 w 122"/>
                <a:gd name="T97" fmla="*/ 0 h 251"/>
                <a:gd name="T98" fmla="*/ 0 w 122"/>
                <a:gd name="T99" fmla="*/ 0 h 251"/>
                <a:gd name="T100" fmla="*/ 0 w 122"/>
                <a:gd name="T101" fmla="*/ 0 h 251"/>
                <a:gd name="T102" fmla="*/ 0 w 122"/>
                <a:gd name="T103" fmla="*/ 0 h 251"/>
                <a:gd name="T104" fmla="*/ 0 w 122"/>
                <a:gd name="T105" fmla="*/ 0 h 251"/>
                <a:gd name="T106" fmla="*/ 0 w 122"/>
                <a:gd name="T107" fmla="*/ 0 h 251"/>
                <a:gd name="T108" fmla="*/ 0 w 122"/>
                <a:gd name="T109" fmla="*/ 0 h 251"/>
                <a:gd name="T110" fmla="*/ 0 w 122"/>
                <a:gd name="T111" fmla="*/ 0 h 251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22"/>
                <a:gd name="T169" fmla="*/ 0 h 251"/>
                <a:gd name="T170" fmla="*/ 122 w 122"/>
                <a:gd name="T171" fmla="*/ 251 h 251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22" h="251">
                  <a:moveTo>
                    <a:pt x="48" y="2"/>
                  </a:moveTo>
                  <a:lnTo>
                    <a:pt x="35" y="0"/>
                  </a:lnTo>
                  <a:lnTo>
                    <a:pt x="25" y="4"/>
                  </a:lnTo>
                  <a:lnTo>
                    <a:pt x="17" y="10"/>
                  </a:lnTo>
                  <a:lnTo>
                    <a:pt x="12" y="19"/>
                  </a:lnTo>
                  <a:lnTo>
                    <a:pt x="6" y="27"/>
                  </a:lnTo>
                  <a:lnTo>
                    <a:pt x="2" y="38"/>
                  </a:lnTo>
                  <a:lnTo>
                    <a:pt x="0" y="50"/>
                  </a:lnTo>
                  <a:lnTo>
                    <a:pt x="2" y="63"/>
                  </a:lnTo>
                  <a:lnTo>
                    <a:pt x="2" y="76"/>
                  </a:lnTo>
                  <a:lnTo>
                    <a:pt x="6" y="88"/>
                  </a:lnTo>
                  <a:lnTo>
                    <a:pt x="8" y="101"/>
                  </a:lnTo>
                  <a:lnTo>
                    <a:pt x="14" y="114"/>
                  </a:lnTo>
                  <a:lnTo>
                    <a:pt x="17" y="124"/>
                  </a:lnTo>
                  <a:lnTo>
                    <a:pt x="25" y="135"/>
                  </a:lnTo>
                  <a:lnTo>
                    <a:pt x="31" y="143"/>
                  </a:lnTo>
                  <a:lnTo>
                    <a:pt x="38" y="152"/>
                  </a:lnTo>
                  <a:lnTo>
                    <a:pt x="50" y="162"/>
                  </a:lnTo>
                  <a:lnTo>
                    <a:pt x="61" y="171"/>
                  </a:lnTo>
                  <a:lnTo>
                    <a:pt x="73" y="183"/>
                  </a:lnTo>
                  <a:lnTo>
                    <a:pt x="82" y="194"/>
                  </a:lnTo>
                  <a:lnTo>
                    <a:pt x="90" y="207"/>
                  </a:lnTo>
                  <a:lnTo>
                    <a:pt x="95" y="219"/>
                  </a:lnTo>
                  <a:lnTo>
                    <a:pt x="97" y="226"/>
                  </a:lnTo>
                  <a:lnTo>
                    <a:pt x="99" y="232"/>
                  </a:lnTo>
                  <a:lnTo>
                    <a:pt x="99" y="242"/>
                  </a:lnTo>
                  <a:lnTo>
                    <a:pt x="101" y="249"/>
                  </a:lnTo>
                  <a:lnTo>
                    <a:pt x="109" y="249"/>
                  </a:lnTo>
                  <a:lnTo>
                    <a:pt x="118" y="251"/>
                  </a:lnTo>
                  <a:lnTo>
                    <a:pt x="122" y="234"/>
                  </a:lnTo>
                  <a:lnTo>
                    <a:pt x="122" y="221"/>
                  </a:lnTo>
                  <a:lnTo>
                    <a:pt x="118" y="207"/>
                  </a:lnTo>
                  <a:lnTo>
                    <a:pt x="112" y="196"/>
                  </a:lnTo>
                  <a:lnTo>
                    <a:pt x="105" y="184"/>
                  </a:lnTo>
                  <a:lnTo>
                    <a:pt x="97" y="175"/>
                  </a:lnTo>
                  <a:lnTo>
                    <a:pt x="88" y="165"/>
                  </a:lnTo>
                  <a:lnTo>
                    <a:pt x="80" y="158"/>
                  </a:lnTo>
                  <a:lnTo>
                    <a:pt x="69" y="148"/>
                  </a:lnTo>
                  <a:lnTo>
                    <a:pt x="61" y="139"/>
                  </a:lnTo>
                  <a:lnTo>
                    <a:pt x="52" y="127"/>
                  </a:lnTo>
                  <a:lnTo>
                    <a:pt x="46" y="120"/>
                  </a:lnTo>
                  <a:lnTo>
                    <a:pt x="40" y="107"/>
                  </a:lnTo>
                  <a:lnTo>
                    <a:pt x="40" y="95"/>
                  </a:lnTo>
                  <a:lnTo>
                    <a:pt x="42" y="82"/>
                  </a:lnTo>
                  <a:lnTo>
                    <a:pt x="48" y="69"/>
                  </a:lnTo>
                  <a:lnTo>
                    <a:pt x="59" y="67"/>
                  </a:lnTo>
                  <a:lnTo>
                    <a:pt x="69" y="67"/>
                  </a:lnTo>
                  <a:lnTo>
                    <a:pt x="76" y="63"/>
                  </a:lnTo>
                  <a:lnTo>
                    <a:pt x="82" y="59"/>
                  </a:lnTo>
                  <a:lnTo>
                    <a:pt x="86" y="48"/>
                  </a:lnTo>
                  <a:lnTo>
                    <a:pt x="84" y="36"/>
                  </a:lnTo>
                  <a:lnTo>
                    <a:pt x="76" y="23"/>
                  </a:lnTo>
                  <a:lnTo>
                    <a:pt x="67" y="11"/>
                  </a:lnTo>
                  <a:lnTo>
                    <a:pt x="57" y="4"/>
                  </a:lnTo>
                  <a:lnTo>
                    <a:pt x="48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22" name="Freeform 43">
              <a:extLst>
                <a:ext uri="{FF2B5EF4-FFF2-40B4-BE49-F238E27FC236}">
                  <a16:creationId xmlns:a16="http://schemas.microsoft.com/office/drawing/2014/main" id="{F8E1BE72-7258-2AB5-3485-ABDEE284E6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4" y="1096"/>
              <a:ext cx="58" cy="88"/>
            </a:xfrm>
            <a:custGeom>
              <a:avLst/>
              <a:gdLst>
                <a:gd name="T0" fmla="*/ 0 w 190"/>
                <a:gd name="T1" fmla="*/ 0 h 314"/>
                <a:gd name="T2" fmla="*/ 0 w 190"/>
                <a:gd name="T3" fmla="*/ 0 h 314"/>
                <a:gd name="T4" fmla="*/ 0 w 190"/>
                <a:gd name="T5" fmla="*/ 0 h 314"/>
                <a:gd name="T6" fmla="*/ 0 w 190"/>
                <a:gd name="T7" fmla="*/ 0 h 314"/>
                <a:gd name="T8" fmla="*/ 0 w 190"/>
                <a:gd name="T9" fmla="*/ 0 h 314"/>
                <a:gd name="T10" fmla="*/ 0 w 190"/>
                <a:gd name="T11" fmla="*/ 0 h 314"/>
                <a:gd name="T12" fmla="*/ 0 w 190"/>
                <a:gd name="T13" fmla="*/ 0 h 314"/>
                <a:gd name="T14" fmla="*/ 0 w 190"/>
                <a:gd name="T15" fmla="*/ 0 h 314"/>
                <a:gd name="T16" fmla="*/ 0 w 190"/>
                <a:gd name="T17" fmla="*/ 0 h 314"/>
                <a:gd name="T18" fmla="*/ 0 w 190"/>
                <a:gd name="T19" fmla="*/ 0 h 314"/>
                <a:gd name="T20" fmla="*/ 0 w 190"/>
                <a:gd name="T21" fmla="*/ 0 h 314"/>
                <a:gd name="T22" fmla="*/ 0 w 190"/>
                <a:gd name="T23" fmla="*/ 0 h 314"/>
                <a:gd name="T24" fmla="*/ 0 w 190"/>
                <a:gd name="T25" fmla="*/ 0 h 314"/>
                <a:gd name="T26" fmla="*/ 0 w 190"/>
                <a:gd name="T27" fmla="*/ 0 h 314"/>
                <a:gd name="T28" fmla="*/ 0 w 190"/>
                <a:gd name="T29" fmla="*/ 0 h 314"/>
                <a:gd name="T30" fmla="*/ 0 w 190"/>
                <a:gd name="T31" fmla="*/ 0 h 314"/>
                <a:gd name="T32" fmla="*/ 0 w 190"/>
                <a:gd name="T33" fmla="*/ 0 h 314"/>
                <a:gd name="T34" fmla="*/ 0 w 190"/>
                <a:gd name="T35" fmla="*/ 0 h 314"/>
                <a:gd name="T36" fmla="*/ 0 w 190"/>
                <a:gd name="T37" fmla="*/ 0 h 314"/>
                <a:gd name="T38" fmla="*/ 0 w 190"/>
                <a:gd name="T39" fmla="*/ 0 h 314"/>
                <a:gd name="T40" fmla="*/ 0 w 190"/>
                <a:gd name="T41" fmla="*/ 0 h 314"/>
                <a:gd name="T42" fmla="*/ 0 w 190"/>
                <a:gd name="T43" fmla="*/ 0 h 314"/>
                <a:gd name="T44" fmla="*/ 0 w 190"/>
                <a:gd name="T45" fmla="*/ 0 h 314"/>
                <a:gd name="T46" fmla="*/ 0 w 190"/>
                <a:gd name="T47" fmla="*/ 0 h 314"/>
                <a:gd name="T48" fmla="*/ 0 w 190"/>
                <a:gd name="T49" fmla="*/ 0 h 314"/>
                <a:gd name="T50" fmla="*/ 0 w 190"/>
                <a:gd name="T51" fmla="*/ 0 h 314"/>
                <a:gd name="T52" fmla="*/ 0 w 190"/>
                <a:gd name="T53" fmla="*/ 0 h 314"/>
                <a:gd name="T54" fmla="*/ 0 w 190"/>
                <a:gd name="T55" fmla="*/ 0 h 314"/>
                <a:gd name="T56" fmla="*/ 0 w 190"/>
                <a:gd name="T57" fmla="*/ 0 h 314"/>
                <a:gd name="T58" fmla="*/ 0 w 190"/>
                <a:gd name="T59" fmla="*/ 0 h 314"/>
                <a:gd name="T60" fmla="*/ 0 w 190"/>
                <a:gd name="T61" fmla="*/ 0 h 314"/>
                <a:gd name="T62" fmla="*/ 0 w 190"/>
                <a:gd name="T63" fmla="*/ 0 h 314"/>
                <a:gd name="T64" fmla="*/ 0 w 190"/>
                <a:gd name="T65" fmla="*/ 0 h 314"/>
                <a:gd name="T66" fmla="*/ 0 w 190"/>
                <a:gd name="T67" fmla="*/ 0 h 314"/>
                <a:gd name="T68" fmla="*/ 0 w 190"/>
                <a:gd name="T69" fmla="*/ 0 h 314"/>
                <a:gd name="T70" fmla="*/ 0 w 190"/>
                <a:gd name="T71" fmla="*/ 0 h 314"/>
                <a:gd name="T72" fmla="*/ 0 w 190"/>
                <a:gd name="T73" fmla="*/ 0 h 314"/>
                <a:gd name="T74" fmla="*/ 0 w 190"/>
                <a:gd name="T75" fmla="*/ 0 h 314"/>
                <a:gd name="T76" fmla="*/ 0 w 190"/>
                <a:gd name="T77" fmla="*/ 0 h 314"/>
                <a:gd name="T78" fmla="*/ 0 w 190"/>
                <a:gd name="T79" fmla="*/ 0 h 314"/>
                <a:gd name="T80" fmla="*/ 0 w 190"/>
                <a:gd name="T81" fmla="*/ 0 h 314"/>
                <a:gd name="T82" fmla="*/ 0 w 190"/>
                <a:gd name="T83" fmla="*/ 0 h 314"/>
                <a:gd name="T84" fmla="*/ 0 w 190"/>
                <a:gd name="T85" fmla="*/ 0 h 314"/>
                <a:gd name="T86" fmla="*/ 0 w 190"/>
                <a:gd name="T87" fmla="*/ 0 h 31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90"/>
                <a:gd name="T133" fmla="*/ 0 h 314"/>
                <a:gd name="T134" fmla="*/ 190 w 190"/>
                <a:gd name="T135" fmla="*/ 314 h 314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90" h="314">
                  <a:moveTo>
                    <a:pt x="123" y="4"/>
                  </a:moveTo>
                  <a:lnTo>
                    <a:pt x="104" y="0"/>
                  </a:lnTo>
                  <a:lnTo>
                    <a:pt x="89" y="0"/>
                  </a:lnTo>
                  <a:lnTo>
                    <a:pt x="74" y="0"/>
                  </a:lnTo>
                  <a:lnTo>
                    <a:pt x="62" y="6"/>
                  </a:lnTo>
                  <a:lnTo>
                    <a:pt x="49" y="10"/>
                  </a:lnTo>
                  <a:lnTo>
                    <a:pt x="40" y="15"/>
                  </a:lnTo>
                  <a:lnTo>
                    <a:pt x="30" y="25"/>
                  </a:lnTo>
                  <a:lnTo>
                    <a:pt x="23" y="36"/>
                  </a:lnTo>
                  <a:lnTo>
                    <a:pt x="15" y="46"/>
                  </a:lnTo>
                  <a:lnTo>
                    <a:pt x="9" y="59"/>
                  </a:lnTo>
                  <a:lnTo>
                    <a:pt x="4" y="73"/>
                  </a:lnTo>
                  <a:lnTo>
                    <a:pt x="4" y="88"/>
                  </a:lnTo>
                  <a:lnTo>
                    <a:pt x="0" y="101"/>
                  </a:lnTo>
                  <a:lnTo>
                    <a:pt x="0" y="118"/>
                  </a:lnTo>
                  <a:lnTo>
                    <a:pt x="0" y="133"/>
                  </a:lnTo>
                  <a:lnTo>
                    <a:pt x="4" y="152"/>
                  </a:lnTo>
                  <a:lnTo>
                    <a:pt x="4" y="158"/>
                  </a:lnTo>
                  <a:lnTo>
                    <a:pt x="7" y="166"/>
                  </a:lnTo>
                  <a:lnTo>
                    <a:pt x="9" y="175"/>
                  </a:lnTo>
                  <a:lnTo>
                    <a:pt x="15" y="183"/>
                  </a:lnTo>
                  <a:lnTo>
                    <a:pt x="24" y="194"/>
                  </a:lnTo>
                  <a:lnTo>
                    <a:pt x="38" y="207"/>
                  </a:lnTo>
                  <a:lnTo>
                    <a:pt x="43" y="213"/>
                  </a:lnTo>
                  <a:lnTo>
                    <a:pt x="51" y="217"/>
                  </a:lnTo>
                  <a:lnTo>
                    <a:pt x="59" y="221"/>
                  </a:lnTo>
                  <a:lnTo>
                    <a:pt x="68" y="225"/>
                  </a:lnTo>
                  <a:lnTo>
                    <a:pt x="76" y="227"/>
                  </a:lnTo>
                  <a:lnTo>
                    <a:pt x="85" y="230"/>
                  </a:lnTo>
                  <a:lnTo>
                    <a:pt x="95" y="230"/>
                  </a:lnTo>
                  <a:lnTo>
                    <a:pt x="106" y="234"/>
                  </a:lnTo>
                  <a:lnTo>
                    <a:pt x="108" y="244"/>
                  </a:lnTo>
                  <a:lnTo>
                    <a:pt x="110" y="255"/>
                  </a:lnTo>
                  <a:lnTo>
                    <a:pt x="106" y="265"/>
                  </a:lnTo>
                  <a:lnTo>
                    <a:pt x="104" y="274"/>
                  </a:lnTo>
                  <a:lnTo>
                    <a:pt x="100" y="284"/>
                  </a:lnTo>
                  <a:lnTo>
                    <a:pt x="97" y="293"/>
                  </a:lnTo>
                  <a:lnTo>
                    <a:pt x="95" y="303"/>
                  </a:lnTo>
                  <a:lnTo>
                    <a:pt x="97" y="314"/>
                  </a:lnTo>
                  <a:lnTo>
                    <a:pt x="106" y="312"/>
                  </a:lnTo>
                  <a:lnTo>
                    <a:pt x="116" y="310"/>
                  </a:lnTo>
                  <a:lnTo>
                    <a:pt x="125" y="308"/>
                  </a:lnTo>
                  <a:lnTo>
                    <a:pt x="133" y="306"/>
                  </a:lnTo>
                  <a:lnTo>
                    <a:pt x="142" y="301"/>
                  </a:lnTo>
                  <a:lnTo>
                    <a:pt x="150" y="293"/>
                  </a:lnTo>
                  <a:lnTo>
                    <a:pt x="152" y="284"/>
                  </a:lnTo>
                  <a:lnTo>
                    <a:pt x="148" y="270"/>
                  </a:lnTo>
                  <a:lnTo>
                    <a:pt x="144" y="263"/>
                  </a:lnTo>
                  <a:lnTo>
                    <a:pt x="142" y="255"/>
                  </a:lnTo>
                  <a:lnTo>
                    <a:pt x="137" y="246"/>
                  </a:lnTo>
                  <a:lnTo>
                    <a:pt x="131" y="236"/>
                  </a:lnTo>
                  <a:lnTo>
                    <a:pt x="133" y="230"/>
                  </a:lnTo>
                  <a:lnTo>
                    <a:pt x="138" y="223"/>
                  </a:lnTo>
                  <a:lnTo>
                    <a:pt x="142" y="213"/>
                  </a:lnTo>
                  <a:lnTo>
                    <a:pt x="146" y="198"/>
                  </a:lnTo>
                  <a:lnTo>
                    <a:pt x="144" y="188"/>
                  </a:lnTo>
                  <a:lnTo>
                    <a:pt x="142" y="181"/>
                  </a:lnTo>
                  <a:lnTo>
                    <a:pt x="138" y="173"/>
                  </a:lnTo>
                  <a:lnTo>
                    <a:pt x="135" y="169"/>
                  </a:lnTo>
                  <a:lnTo>
                    <a:pt x="125" y="166"/>
                  </a:lnTo>
                  <a:lnTo>
                    <a:pt x="118" y="164"/>
                  </a:lnTo>
                  <a:lnTo>
                    <a:pt x="106" y="164"/>
                  </a:lnTo>
                  <a:lnTo>
                    <a:pt x="93" y="166"/>
                  </a:lnTo>
                  <a:lnTo>
                    <a:pt x="93" y="173"/>
                  </a:lnTo>
                  <a:lnTo>
                    <a:pt x="93" y="185"/>
                  </a:lnTo>
                  <a:lnTo>
                    <a:pt x="93" y="196"/>
                  </a:lnTo>
                  <a:lnTo>
                    <a:pt x="97" y="206"/>
                  </a:lnTo>
                  <a:lnTo>
                    <a:pt x="74" y="198"/>
                  </a:lnTo>
                  <a:lnTo>
                    <a:pt x="59" y="190"/>
                  </a:lnTo>
                  <a:lnTo>
                    <a:pt x="45" y="179"/>
                  </a:lnTo>
                  <a:lnTo>
                    <a:pt x="36" y="169"/>
                  </a:lnTo>
                  <a:lnTo>
                    <a:pt x="30" y="156"/>
                  </a:lnTo>
                  <a:lnTo>
                    <a:pt x="26" y="141"/>
                  </a:lnTo>
                  <a:lnTo>
                    <a:pt x="26" y="126"/>
                  </a:lnTo>
                  <a:lnTo>
                    <a:pt x="32" y="112"/>
                  </a:lnTo>
                  <a:lnTo>
                    <a:pt x="36" y="97"/>
                  </a:lnTo>
                  <a:lnTo>
                    <a:pt x="45" y="84"/>
                  </a:lnTo>
                  <a:lnTo>
                    <a:pt x="55" y="73"/>
                  </a:lnTo>
                  <a:lnTo>
                    <a:pt x="68" y="63"/>
                  </a:lnTo>
                  <a:lnTo>
                    <a:pt x="81" y="55"/>
                  </a:lnTo>
                  <a:lnTo>
                    <a:pt x="100" y="52"/>
                  </a:lnTo>
                  <a:lnTo>
                    <a:pt x="119" y="50"/>
                  </a:lnTo>
                  <a:lnTo>
                    <a:pt x="140" y="53"/>
                  </a:lnTo>
                  <a:lnTo>
                    <a:pt x="150" y="53"/>
                  </a:lnTo>
                  <a:lnTo>
                    <a:pt x="157" y="55"/>
                  </a:lnTo>
                  <a:lnTo>
                    <a:pt x="163" y="57"/>
                  </a:lnTo>
                  <a:lnTo>
                    <a:pt x="169" y="63"/>
                  </a:lnTo>
                  <a:lnTo>
                    <a:pt x="173" y="73"/>
                  </a:lnTo>
                  <a:lnTo>
                    <a:pt x="171" y="84"/>
                  </a:lnTo>
                  <a:lnTo>
                    <a:pt x="163" y="95"/>
                  </a:lnTo>
                  <a:lnTo>
                    <a:pt x="152" y="107"/>
                  </a:lnTo>
                  <a:lnTo>
                    <a:pt x="142" y="111"/>
                  </a:lnTo>
                  <a:lnTo>
                    <a:pt x="137" y="114"/>
                  </a:lnTo>
                  <a:lnTo>
                    <a:pt x="127" y="116"/>
                  </a:lnTo>
                  <a:lnTo>
                    <a:pt x="119" y="118"/>
                  </a:lnTo>
                  <a:lnTo>
                    <a:pt x="110" y="109"/>
                  </a:lnTo>
                  <a:lnTo>
                    <a:pt x="106" y="101"/>
                  </a:lnTo>
                  <a:lnTo>
                    <a:pt x="100" y="93"/>
                  </a:lnTo>
                  <a:lnTo>
                    <a:pt x="100" y="86"/>
                  </a:lnTo>
                  <a:lnTo>
                    <a:pt x="89" y="86"/>
                  </a:lnTo>
                  <a:lnTo>
                    <a:pt x="81" y="88"/>
                  </a:lnTo>
                  <a:lnTo>
                    <a:pt x="76" y="92"/>
                  </a:lnTo>
                  <a:lnTo>
                    <a:pt x="74" y="99"/>
                  </a:lnTo>
                  <a:lnTo>
                    <a:pt x="74" y="105"/>
                  </a:lnTo>
                  <a:lnTo>
                    <a:pt x="76" y="112"/>
                  </a:lnTo>
                  <a:lnTo>
                    <a:pt x="80" y="120"/>
                  </a:lnTo>
                  <a:lnTo>
                    <a:pt x="87" y="128"/>
                  </a:lnTo>
                  <a:lnTo>
                    <a:pt x="91" y="135"/>
                  </a:lnTo>
                  <a:lnTo>
                    <a:pt x="100" y="143"/>
                  </a:lnTo>
                  <a:lnTo>
                    <a:pt x="110" y="147"/>
                  </a:lnTo>
                  <a:lnTo>
                    <a:pt x="119" y="152"/>
                  </a:lnTo>
                  <a:lnTo>
                    <a:pt x="129" y="154"/>
                  </a:lnTo>
                  <a:lnTo>
                    <a:pt x="140" y="154"/>
                  </a:lnTo>
                  <a:lnTo>
                    <a:pt x="150" y="152"/>
                  </a:lnTo>
                  <a:lnTo>
                    <a:pt x="161" y="149"/>
                  </a:lnTo>
                  <a:lnTo>
                    <a:pt x="169" y="143"/>
                  </a:lnTo>
                  <a:lnTo>
                    <a:pt x="177" y="137"/>
                  </a:lnTo>
                  <a:lnTo>
                    <a:pt x="180" y="128"/>
                  </a:lnTo>
                  <a:lnTo>
                    <a:pt x="186" y="120"/>
                  </a:lnTo>
                  <a:lnTo>
                    <a:pt x="190" y="109"/>
                  </a:lnTo>
                  <a:lnTo>
                    <a:pt x="190" y="97"/>
                  </a:lnTo>
                  <a:lnTo>
                    <a:pt x="190" y="86"/>
                  </a:lnTo>
                  <a:lnTo>
                    <a:pt x="188" y="74"/>
                  </a:lnTo>
                  <a:lnTo>
                    <a:pt x="182" y="63"/>
                  </a:lnTo>
                  <a:lnTo>
                    <a:pt x="178" y="50"/>
                  </a:lnTo>
                  <a:lnTo>
                    <a:pt x="171" y="38"/>
                  </a:lnTo>
                  <a:lnTo>
                    <a:pt x="165" y="29"/>
                  </a:lnTo>
                  <a:lnTo>
                    <a:pt x="156" y="19"/>
                  </a:lnTo>
                  <a:lnTo>
                    <a:pt x="146" y="12"/>
                  </a:lnTo>
                  <a:lnTo>
                    <a:pt x="135" y="6"/>
                  </a:lnTo>
                  <a:lnTo>
                    <a:pt x="123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23" name="Freeform 44">
              <a:extLst>
                <a:ext uri="{FF2B5EF4-FFF2-40B4-BE49-F238E27FC236}">
                  <a16:creationId xmlns:a16="http://schemas.microsoft.com/office/drawing/2014/main" id="{2C34E757-1AD2-B984-C053-29B8B872F2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78" y="1139"/>
              <a:ext cx="33" cy="56"/>
            </a:xfrm>
            <a:custGeom>
              <a:avLst/>
              <a:gdLst>
                <a:gd name="T0" fmla="*/ 0 w 106"/>
                <a:gd name="T1" fmla="*/ 0 h 200"/>
                <a:gd name="T2" fmla="*/ 0 w 106"/>
                <a:gd name="T3" fmla="*/ 0 h 200"/>
                <a:gd name="T4" fmla="*/ 0 w 106"/>
                <a:gd name="T5" fmla="*/ 0 h 200"/>
                <a:gd name="T6" fmla="*/ 0 w 106"/>
                <a:gd name="T7" fmla="*/ 0 h 200"/>
                <a:gd name="T8" fmla="*/ 0 w 106"/>
                <a:gd name="T9" fmla="*/ 0 h 200"/>
                <a:gd name="T10" fmla="*/ 0 w 106"/>
                <a:gd name="T11" fmla="*/ 0 h 200"/>
                <a:gd name="T12" fmla="*/ 0 w 106"/>
                <a:gd name="T13" fmla="*/ 0 h 200"/>
                <a:gd name="T14" fmla="*/ 0 w 106"/>
                <a:gd name="T15" fmla="*/ 0 h 200"/>
                <a:gd name="T16" fmla="*/ 0 w 106"/>
                <a:gd name="T17" fmla="*/ 0 h 200"/>
                <a:gd name="T18" fmla="*/ 0 w 106"/>
                <a:gd name="T19" fmla="*/ 0 h 200"/>
                <a:gd name="T20" fmla="*/ 0 w 106"/>
                <a:gd name="T21" fmla="*/ 0 h 200"/>
                <a:gd name="T22" fmla="*/ 0 w 106"/>
                <a:gd name="T23" fmla="*/ 0 h 200"/>
                <a:gd name="T24" fmla="*/ 0 w 106"/>
                <a:gd name="T25" fmla="*/ 0 h 200"/>
                <a:gd name="T26" fmla="*/ 0 w 106"/>
                <a:gd name="T27" fmla="*/ 0 h 200"/>
                <a:gd name="T28" fmla="*/ 0 w 106"/>
                <a:gd name="T29" fmla="*/ 0 h 200"/>
                <a:gd name="T30" fmla="*/ 0 w 106"/>
                <a:gd name="T31" fmla="*/ 0 h 200"/>
                <a:gd name="T32" fmla="*/ 0 w 106"/>
                <a:gd name="T33" fmla="*/ 0 h 200"/>
                <a:gd name="T34" fmla="*/ 0 w 106"/>
                <a:gd name="T35" fmla="*/ 0 h 200"/>
                <a:gd name="T36" fmla="*/ 0 w 106"/>
                <a:gd name="T37" fmla="*/ 0 h 200"/>
                <a:gd name="T38" fmla="*/ 0 w 106"/>
                <a:gd name="T39" fmla="*/ 0 h 200"/>
                <a:gd name="T40" fmla="*/ 0 w 106"/>
                <a:gd name="T41" fmla="*/ 0 h 200"/>
                <a:gd name="T42" fmla="*/ 0 w 106"/>
                <a:gd name="T43" fmla="*/ 0 h 200"/>
                <a:gd name="T44" fmla="*/ 0 w 106"/>
                <a:gd name="T45" fmla="*/ 0 h 200"/>
                <a:gd name="T46" fmla="*/ 0 w 106"/>
                <a:gd name="T47" fmla="*/ 0 h 200"/>
                <a:gd name="T48" fmla="*/ 0 w 106"/>
                <a:gd name="T49" fmla="*/ 0 h 200"/>
                <a:gd name="T50" fmla="*/ 0 w 106"/>
                <a:gd name="T51" fmla="*/ 0 h 200"/>
                <a:gd name="T52" fmla="*/ 0 w 106"/>
                <a:gd name="T53" fmla="*/ 0 h 200"/>
                <a:gd name="T54" fmla="*/ 0 w 106"/>
                <a:gd name="T55" fmla="*/ 0 h 200"/>
                <a:gd name="T56" fmla="*/ 0 w 106"/>
                <a:gd name="T57" fmla="*/ 0 h 200"/>
                <a:gd name="T58" fmla="*/ 0 w 106"/>
                <a:gd name="T59" fmla="*/ 0 h 200"/>
                <a:gd name="T60" fmla="*/ 0 w 106"/>
                <a:gd name="T61" fmla="*/ 0 h 200"/>
                <a:gd name="T62" fmla="*/ 0 w 106"/>
                <a:gd name="T63" fmla="*/ 0 h 200"/>
                <a:gd name="T64" fmla="*/ 0 w 106"/>
                <a:gd name="T65" fmla="*/ 0 h 200"/>
                <a:gd name="T66" fmla="*/ 0 w 106"/>
                <a:gd name="T67" fmla="*/ 0 h 200"/>
                <a:gd name="T68" fmla="*/ 0 w 106"/>
                <a:gd name="T69" fmla="*/ 0 h 200"/>
                <a:gd name="T70" fmla="*/ 0 w 106"/>
                <a:gd name="T71" fmla="*/ 0 h 200"/>
                <a:gd name="T72" fmla="*/ 0 w 106"/>
                <a:gd name="T73" fmla="*/ 0 h 200"/>
                <a:gd name="T74" fmla="*/ 0 w 106"/>
                <a:gd name="T75" fmla="*/ 0 h 200"/>
                <a:gd name="T76" fmla="*/ 0 w 106"/>
                <a:gd name="T77" fmla="*/ 0 h 200"/>
                <a:gd name="T78" fmla="*/ 0 w 106"/>
                <a:gd name="T79" fmla="*/ 0 h 200"/>
                <a:gd name="T80" fmla="*/ 0 w 106"/>
                <a:gd name="T81" fmla="*/ 0 h 200"/>
                <a:gd name="T82" fmla="*/ 0 w 106"/>
                <a:gd name="T83" fmla="*/ 0 h 200"/>
                <a:gd name="T84" fmla="*/ 0 w 106"/>
                <a:gd name="T85" fmla="*/ 0 h 200"/>
                <a:gd name="T86" fmla="*/ 0 w 106"/>
                <a:gd name="T87" fmla="*/ 0 h 200"/>
                <a:gd name="T88" fmla="*/ 0 w 106"/>
                <a:gd name="T89" fmla="*/ 0 h 200"/>
                <a:gd name="T90" fmla="*/ 0 w 106"/>
                <a:gd name="T91" fmla="*/ 0 h 20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106"/>
                <a:gd name="T139" fmla="*/ 0 h 200"/>
                <a:gd name="T140" fmla="*/ 106 w 106"/>
                <a:gd name="T141" fmla="*/ 200 h 200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106" h="200">
                  <a:moveTo>
                    <a:pt x="47" y="0"/>
                  </a:moveTo>
                  <a:lnTo>
                    <a:pt x="43" y="0"/>
                  </a:lnTo>
                  <a:lnTo>
                    <a:pt x="38" y="0"/>
                  </a:lnTo>
                  <a:lnTo>
                    <a:pt x="30" y="0"/>
                  </a:lnTo>
                  <a:lnTo>
                    <a:pt x="23" y="0"/>
                  </a:lnTo>
                  <a:lnTo>
                    <a:pt x="30" y="14"/>
                  </a:lnTo>
                  <a:lnTo>
                    <a:pt x="40" y="27"/>
                  </a:lnTo>
                  <a:lnTo>
                    <a:pt x="51" y="42"/>
                  </a:lnTo>
                  <a:lnTo>
                    <a:pt x="62" y="55"/>
                  </a:lnTo>
                  <a:lnTo>
                    <a:pt x="66" y="61"/>
                  </a:lnTo>
                  <a:lnTo>
                    <a:pt x="72" y="69"/>
                  </a:lnTo>
                  <a:lnTo>
                    <a:pt x="74" y="76"/>
                  </a:lnTo>
                  <a:lnTo>
                    <a:pt x="78" y="84"/>
                  </a:lnTo>
                  <a:lnTo>
                    <a:pt x="78" y="94"/>
                  </a:lnTo>
                  <a:lnTo>
                    <a:pt x="80" y="103"/>
                  </a:lnTo>
                  <a:lnTo>
                    <a:pt x="78" y="113"/>
                  </a:lnTo>
                  <a:lnTo>
                    <a:pt x="76" y="124"/>
                  </a:lnTo>
                  <a:lnTo>
                    <a:pt x="68" y="135"/>
                  </a:lnTo>
                  <a:lnTo>
                    <a:pt x="59" y="147"/>
                  </a:lnTo>
                  <a:lnTo>
                    <a:pt x="47" y="154"/>
                  </a:lnTo>
                  <a:lnTo>
                    <a:pt x="36" y="164"/>
                  </a:lnTo>
                  <a:lnTo>
                    <a:pt x="24" y="168"/>
                  </a:lnTo>
                  <a:lnTo>
                    <a:pt x="13" y="177"/>
                  </a:lnTo>
                  <a:lnTo>
                    <a:pt x="5" y="185"/>
                  </a:lnTo>
                  <a:lnTo>
                    <a:pt x="0" y="196"/>
                  </a:lnTo>
                  <a:lnTo>
                    <a:pt x="7" y="196"/>
                  </a:lnTo>
                  <a:lnTo>
                    <a:pt x="17" y="198"/>
                  </a:lnTo>
                  <a:lnTo>
                    <a:pt x="26" y="198"/>
                  </a:lnTo>
                  <a:lnTo>
                    <a:pt x="34" y="200"/>
                  </a:lnTo>
                  <a:lnTo>
                    <a:pt x="49" y="190"/>
                  </a:lnTo>
                  <a:lnTo>
                    <a:pt x="62" y="183"/>
                  </a:lnTo>
                  <a:lnTo>
                    <a:pt x="76" y="170"/>
                  </a:lnTo>
                  <a:lnTo>
                    <a:pt x="85" y="158"/>
                  </a:lnTo>
                  <a:lnTo>
                    <a:pt x="93" y="145"/>
                  </a:lnTo>
                  <a:lnTo>
                    <a:pt x="100" y="132"/>
                  </a:lnTo>
                  <a:lnTo>
                    <a:pt x="104" y="116"/>
                  </a:lnTo>
                  <a:lnTo>
                    <a:pt x="106" y="103"/>
                  </a:lnTo>
                  <a:lnTo>
                    <a:pt x="104" y="86"/>
                  </a:lnTo>
                  <a:lnTo>
                    <a:pt x="104" y="71"/>
                  </a:lnTo>
                  <a:lnTo>
                    <a:pt x="99" y="55"/>
                  </a:lnTo>
                  <a:lnTo>
                    <a:pt x="93" y="44"/>
                  </a:lnTo>
                  <a:lnTo>
                    <a:pt x="83" y="29"/>
                  </a:lnTo>
                  <a:lnTo>
                    <a:pt x="74" y="17"/>
                  </a:lnTo>
                  <a:lnTo>
                    <a:pt x="61" y="8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24" name="Freeform 45">
              <a:extLst>
                <a:ext uri="{FF2B5EF4-FFF2-40B4-BE49-F238E27FC236}">
                  <a16:creationId xmlns:a16="http://schemas.microsoft.com/office/drawing/2014/main" id="{B8F775D3-F85D-1FEA-DC9D-7113640868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66" y="1147"/>
              <a:ext cx="22" cy="41"/>
            </a:xfrm>
            <a:custGeom>
              <a:avLst/>
              <a:gdLst>
                <a:gd name="T0" fmla="*/ 0 w 68"/>
                <a:gd name="T1" fmla="*/ 0 h 146"/>
                <a:gd name="T2" fmla="*/ 0 w 68"/>
                <a:gd name="T3" fmla="*/ 0 h 146"/>
                <a:gd name="T4" fmla="*/ 0 w 68"/>
                <a:gd name="T5" fmla="*/ 0 h 146"/>
                <a:gd name="T6" fmla="*/ 0 w 68"/>
                <a:gd name="T7" fmla="*/ 0 h 146"/>
                <a:gd name="T8" fmla="*/ 0 w 68"/>
                <a:gd name="T9" fmla="*/ 0 h 146"/>
                <a:gd name="T10" fmla="*/ 0 w 68"/>
                <a:gd name="T11" fmla="*/ 0 h 146"/>
                <a:gd name="T12" fmla="*/ 0 w 68"/>
                <a:gd name="T13" fmla="*/ 0 h 146"/>
                <a:gd name="T14" fmla="*/ 0 w 68"/>
                <a:gd name="T15" fmla="*/ 0 h 146"/>
                <a:gd name="T16" fmla="*/ 0 w 68"/>
                <a:gd name="T17" fmla="*/ 0 h 146"/>
                <a:gd name="T18" fmla="*/ 0 w 68"/>
                <a:gd name="T19" fmla="*/ 0 h 146"/>
                <a:gd name="T20" fmla="*/ 0 w 68"/>
                <a:gd name="T21" fmla="*/ 0 h 146"/>
                <a:gd name="T22" fmla="*/ 0 w 68"/>
                <a:gd name="T23" fmla="*/ 0 h 146"/>
                <a:gd name="T24" fmla="*/ 0 w 68"/>
                <a:gd name="T25" fmla="*/ 0 h 146"/>
                <a:gd name="T26" fmla="*/ 0 w 68"/>
                <a:gd name="T27" fmla="*/ 0 h 146"/>
                <a:gd name="T28" fmla="*/ 0 w 68"/>
                <a:gd name="T29" fmla="*/ 0 h 146"/>
                <a:gd name="T30" fmla="*/ 0 w 68"/>
                <a:gd name="T31" fmla="*/ 0 h 146"/>
                <a:gd name="T32" fmla="*/ 0 w 68"/>
                <a:gd name="T33" fmla="*/ 0 h 146"/>
                <a:gd name="T34" fmla="*/ 0 w 68"/>
                <a:gd name="T35" fmla="*/ 0 h 146"/>
                <a:gd name="T36" fmla="*/ 0 w 68"/>
                <a:gd name="T37" fmla="*/ 0 h 146"/>
                <a:gd name="T38" fmla="*/ 0 w 68"/>
                <a:gd name="T39" fmla="*/ 0 h 146"/>
                <a:gd name="T40" fmla="*/ 0 w 68"/>
                <a:gd name="T41" fmla="*/ 0 h 146"/>
                <a:gd name="T42" fmla="*/ 0 w 68"/>
                <a:gd name="T43" fmla="*/ 0 h 146"/>
                <a:gd name="T44" fmla="*/ 0 w 68"/>
                <a:gd name="T45" fmla="*/ 0 h 146"/>
                <a:gd name="T46" fmla="*/ 0 w 68"/>
                <a:gd name="T47" fmla="*/ 0 h 146"/>
                <a:gd name="T48" fmla="*/ 0 w 68"/>
                <a:gd name="T49" fmla="*/ 0 h 146"/>
                <a:gd name="T50" fmla="*/ 0 w 68"/>
                <a:gd name="T51" fmla="*/ 0 h 146"/>
                <a:gd name="T52" fmla="*/ 0 w 68"/>
                <a:gd name="T53" fmla="*/ 0 h 146"/>
                <a:gd name="T54" fmla="*/ 0 w 68"/>
                <a:gd name="T55" fmla="*/ 0 h 146"/>
                <a:gd name="T56" fmla="*/ 0 w 68"/>
                <a:gd name="T57" fmla="*/ 0 h 146"/>
                <a:gd name="T58" fmla="*/ 0 w 68"/>
                <a:gd name="T59" fmla="*/ 0 h 146"/>
                <a:gd name="T60" fmla="*/ 0 w 68"/>
                <a:gd name="T61" fmla="*/ 0 h 146"/>
                <a:gd name="T62" fmla="*/ 0 w 68"/>
                <a:gd name="T63" fmla="*/ 0 h 146"/>
                <a:gd name="T64" fmla="*/ 0 w 68"/>
                <a:gd name="T65" fmla="*/ 0 h 146"/>
                <a:gd name="T66" fmla="*/ 0 w 68"/>
                <a:gd name="T67" fmla="*/ 0 h 146"/>
                <a:gd name="T68" fmla="*/ 0 w 68"/>
                <a:gd name="T69" fmla="*/ 0 h 146"/>
                <a:gd name="T70" fmla="*/ 0 w 68"/>
                <a:gd name="T71" fmla="*/ 0 h 146"/>
                <a:gd name="T72" fmla="*/ 0 w 68"/>
                <a:gd name="T73" fmla="*/ 0 h 146"/>
                <a:gd name="T74" fmla="*/ 0 w 68"/>
                <a:gd name="T75" fmla="*/ 0 h 146"/>
                <a:gd name="T76" fmla="*/ 0 w 68"/>
                <a:gd name="T77" fmla="*/ 0 h 146"/>
                <a:gd name="T78" fmla="*/ 0 w 68"/>
                <a:gd name="T79" fmla="*/ 0 h 14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68"/>
                <a:gd name="T121" fmla="*/ 0 h 146"/>
                <a:gd name="T122" fmla="*/ 68 w 68"/>
                <a:gd name="T123" fmla="*/ 146 h 14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68" h="146">
                  <a:moveTo>
                    <a:pt x="51" y="15"/>
                  </a:moveTo>
                  <a:lnTo>
                    <a:pt x="44" y="9"/>
                  </a:lnTo>
                  <a:lnTo>
                    <a:pt x="34" y="6"/>
                  </a:lnTo>
                  <a:lnTo>
                    <a:pt x="23" y="0"/>
                  </a:lnTo>
                  <a:lnTo>
                    <a:pt x="17" y="0"/>
                  </a:lnTo>
                  <a:lnTo>
                    <a:pt x="19" y="8"/>
                  </a:lnTo>
                  <a:lnTo>
                    <a:pt x="19" y="19"/>
                  </a:lnTo>
                  <a:lnTo>
                    <a:pt x="19" y="27"/>
                  </a:lnTo>
                  <a:lnTo>
                    <a:pt x="21" y="38"/>
                  </a:lnTo>
                  <a:lnTo>
                    <a:pt x="19" y="46"/>
                  </a:lnTo>
                  <a:lnTo>
                    <a:pt x="19" y="57"/>
                  </a:lnTo>
                  <a:lnTo>
                    <a:pt x="19" y="65"/>
                  </a:lnTo>
                  <a:lnTo>
                    <a:pt x="19" y="76"/>
                  </a:lnTo>
                  <a:lnTo>
                    <a:pt x="15" y="84"/>
                  </a:lnTo>
                  <a:lnTo>
                    <a:pt x="13" y="93"/>
                  </a:lnTo>
                  <a:lnTo>
                    <a:pt x="11" y="101"/>
                  </a:lnTo>
                  <a:lnTo>
                    <a:pt x="9" y="110"/>
                  </a:lnTo>
                  <a:lnTo>
                    <a:pt x="6" y="118"/>
                  </a:lnTo>
                  <a:lnTo>
                    <a:pt x="4" y="127"/>
                  </a:lnTo>
                  <a:lnTo>
                    <a:pt x="0" y="137"/>
                  </a:lnTo>
                  <a:lnTo>
                    <a:pt x="0" y="146"/>
                  </a:lnTo>
                  <a:lnTo>
                    <a:pt x="7" y="146"/>
                  </a:lnTo>
                  <a:lnTo>
                    <a:pt x="15" y="146"/>
                  </a:lnTo>
                  <a:lnTo>
                    <a:pt x="23" y="146"/>
                  </a:lnTo>
                  <a:lnTo>
                    <a:pt x="30" y="146"/>
                  </a:lnTo>
                  <a:lnTo>
                    <a:pt x="34" y="137"/>
                  </a:lnTo>
                  <a:lnTo>
                    <a:pt x="38" y="129"/>
                  </a:lnTo>
                  <a:lnTo>
                    <a:pt x="44" y="120"/>
                  </a:lnTo>
                  <a:lnTo>
                    <a:pt x="49" y="112"/>
                  </a:lnTo>
                  <a:lnTo>
                    <a:pt x="53" y="103"/>
                  </a:lnTo>
                  <a:lnTo>
                    <a:pt x="57" y="93"/>
                  </a:lnTo>
                  <a:lnTo>
                    <a:pt x="61" y="84"/>
                  </a:lnTo>
                  <a:lnTo>
                    <a:pt x="66" y="76"/>
                  </a:lnTo>
                  <a:lnTo>
                    <a:pt x="66" y="67"/>
                  </a:lnTo>
                  <a:lnTo>
                    <a:pt x="68" y="57"/>
                  </a:lnTo>
                  <a:lnTo>
                    <a:pt x="68" y="48"/>
                  </a:lnTo>
                  <a:lnTo>
                    <a:pt x="68" y="40"/>
                  </a:lnTo>
                  <a:lnTo>
                    <a:pt x="63" y="25"/>
                  </a:lnTo>
                  <a:lnTo>
                    <a:pt x="51" y="1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25" name="Freeform 46">
              <a:extLst>
                <a:ext uri="{FF2B5EF4-FFF2-40B4-BE49-F238E27FC236}">
                  <a16:creationId xmlns:a16="http://schemas.microsoft.com/office/drawing/2014/main" id="{6620D06B-A623-FE9A-D754-EDCC97C885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04" y="1168"/>
              <a:ext cx="64" cy="68"/>
            </a:xfrm>
            <a:custGeom>
              <a:avLst/>
              <a:gdLst>
                <a:gd name="T0" fmla="*/ 0 w 210"/>
                <a:gd name="T1" fmla="*/ 0 h 239"/>
                <a:gd name="T2" fmla="*/ 0 w 210"/>
                <a:gd name="T3" fmla="*/ 0 h 239"/>
                <a:gd name="T4" fmla="*/ 0 w 210"/>
                <a:gd name="T5" fmla="*/ 0 h 239"/>
                <a:gd name="T6" fmla="*/ 0 w 210"/>
                <a:gd name="T7" fmla="*/ 0 h 239"/>
                <a:gd name="T8" fmla="*/ 0 w 210"/>
                <a:gd name="T9" fmla="*/ 0 h 239"/>
                <a:gd name="T10" fmla="*/ 0 w 210"/>
                <a:gd name="T11" fmla="*/ 0 h 239"/>
                <a:gd name="T12" fmla="*/ 0 w 210"/>
                <a:gd name="T13" fmla="*/ 0 h 239"/>
                <a:gd name="T14" fmla="*/ 0 w 210"/>
                <a:gd name="T15" fmla="*/ 0 h 239"/>
                <a:gd name="T16" fmla="*/ 0 w 210"/>
                <a:gd name="T17" fmla="*/ 0 h 239"/>
                <a:gd name="T18" fmla="*/ 0 w 210"/>
                <a:gd name="T19" fmla="*/ 0 h 239"/>
                <a:gd name="T20" fmla="*/ 0 w 210"/>
                <a:gd name="T21" fmla="*/ 0 h 239"/>
                <a:gd name="T22" fmla="*/ 0 w 210"/>
                <a:gd name="T23" fmla="*/ 0 h 239"/>
                <a:gd name="T24" fmla="*/ 0 w 210"/>
                <a:gd name="T25" fmla="*/ 0 h 239"/>
                <a:gd name="T26" fmla="*/ 0 w 210"/>
                <a:gd name="T27" fmla="*/ 0 h 239"/>
                <a:gd name="T28" fmla="*/ 0 w 210"/>
                <a:gd name="T29" fmla="*/ 0 h 239"/>
                <a:gd name="T30" fmla="*/ 0 w 210"/>
                <a:gd name="T31" fmla="*/ 0 h 239"/>
                <a:gd name="T32" fmla="*/ 0 w 210"/>
                <a:gd name="T33" fmla="*/ 0 h 239"/>
                <a:gd name="T34" fmla="*/ 0 w 210"/>
                <a:gd name="T35" fmla="*/ 0 h 239"/>
                <a:gd name="T36" fmla="*/ 0 w 210"/>
                <a:gd name="T37" fmla="*/ 0 h 239"/>
                <a:gd name="T38" fmla="*/ 0 w 210"/>
                <a:gd name="T39" fmla="*/ 0 h 239"/>
                <a:gd name="T40" fmla="*/ 0 w 210"/>
                <a:gd name="T41" fmla="*/ 0 h 239"/>
                <a:gd name="T42" fmla="*/ 0 w 210"/>
                <a:gd name="T43" fmla="*/ 0 h 239"/>
                <a:gd name="T44" fmla="*/ 0 w 210"/>
                <a:gd name="T45" fmla="*/ 0 h 239"/>
                <a:gd name="T46" fmla="*/ 0 w 210"/>
                <a:gd name="T47" fmla="*/ 0 h 239"/>
                <a:gd name="T48" fmla="*/ 0 w 210"/>
                <a:gd name="T49" fmla="*/ 0 h 239"/>
                <a:gd name="T50" fmla="*/ 0 w 210"/>
                <a:gd name="T51" fmla="*/ 0 h 239"/>
                <a:gd name="T52" fmla="*/ 0 w 210"/>
                <a:gd name="T53" fmla="*/ 0 h 239"/>
                <a:gd name="T54" fmla="*/ 0 w 210"/>
                <a:gd name="T55" fmla="*/ 0 h 239"/>
                <a:gd name="T56" fmla="*/ 0 w 210"/>
                <a:gd name="T57" fmla="*/ 0 h 239"/>
                <a:gd name="T58" fmla="*/ 0 w 210"/>
                <a:gd name="T59" fmla="*/ 0 h 239"/>
                <a:gd name="T60" fmla="*/ 0 w 210"/>
                <a:gd name="T61" fmla="*/ 0 h 239"/>
                <a:gd name="T62" fmla="*/ 0 w 210"/>
                <a:gd name="T63" fmla="*/ 0 h 239"/>
                <a:gd name="T64" fmla="*/ 0 w 210"/>
                <a:gd name="T65" fmla="*/ 0 h 239"/>
                <a:gd name="T66" fmla="*/ 0 w 210"/>
                <a:gd name="T67" fmla="*/ 0 h 239"/>
                <a:gd name="T68" fmla="*/ 0 w 210"/>
                <a:gd name="T69" fmla="*/ 0 h 239"/>
                <a:gd name="T70" fmla="*/ 0 w 210"/>
                <a:gd name="T71" fmla="*/ 0 h 239"/>
                <a:gd name="T72" fmla="*/ 0 w 210"/>
                <a:gd name="T73" fmla="*/ 0 h 239"/>
                <a:gd name="T74" fmla="*/ 0 w 210"/>
                <a:gd name="T75" fmla="*/ 0 h 239"/>
                <a:gd name="T76" fmla="*/ 0 w 210"/>
                <a:gd name="T77" fmla="*/ 0 h 239"/>
                <a:gd name="T78" fmla="*/ 0 w 210"/>
                <a:gd name="T79" fmla="*/ 0 h 239"/>
                <a:gd name="T80" fmla="*/ 0 w 210"/>
                <a:gd name="T81" fmla="*/ 0 h 239"/>
                <a:gd name="T82" fmla="*/ 0 w 210"/>
                <a:gd name="T83" fmla="*/ 0 h 239"/>
                <a:gd name="T84" fmla="*/ 0 w 210"/>
                <a:gd name="T85" fmla="*/ 0 h 239"/>
                <a:gd name="T86" fmla="*/ 0 w 210"/>
                <a:gd name="T87" fmla="*/ 0 h 239"/>
                <a:gd name="T88" fmla="*/ 0 w 210"/>
                <a:gd name="T89" fmla="*/ 0 h 239"/>
                <a:gd name="T90" fmla="*/ 0 w 210"/>
                <a:gd name="T91" fmla="*/ 0 h 239"/>
                <a:gd name="T92" fmla="*/ 0 w 210"/>
                <a:gd name="T93" fmla="*/ 0 h 239"/>
                <a:gd name="T94" fmla="*/ 0 w 210"/>
                <a:gd name="T95" fmla="*/ 0 h 239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210"/>
                <a:gd name="T145" fmla="*/ 0 h 239"/>
                <a:gd name="T146" fmla="*/ 210 w 210"/>
                <a:gd name="T147" fmla="*/ 239 h 239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210" h="239">
                  <a:moveTo>
                    <a:pt x="149" y="7"/>
                  </a:moveTo>
                  <a:lnTo>
                    <a:pt x="130" y="0"/>
                  </a:lnTo>
                  <a:lnTo>
                    <a:pt x="111" y="0"/>
                  </a:lnTo>
                  <a:lnTo>
                    <a:pt x="92" y="4"/>
                  </a:lnTo>
                  <a:lnTo>
                    <a:pt x="75" y="13"/>
                  </a:lnTo>
                  <a:lnTo>
                    <a:pt x="57" y="25"/>
                  </a:lnTo>
                  <a:lnTo>
                    <a:pt x="42" y="38"/>
                  </a:lnTo>
                  <a:lnTo>
                    <a:pt x="29" y="57"/>
                  </a:lnTo>
                  <a:lnTo>
                    <a:pt x="18" y="76"/>
                  </a:lnTo>
                  <a:lnTo>
                    <a:pt x="8" y="95"/>
                  </a:lnTo>
                  <a:lnTo>
                    <a:pt x="4" y="116"/>
                  </a:lnTo>
                  <a:lnTo>
                    <a:pt x="0" y="137"/>
                  </a:lnTo>
                  <a:lnTo>
                    <a:pt x="2" y="156"/>
                  </a:lnTo>
                  <a:lnTo>
                    <a:pt x="6" y="173"/>
                  </a:lnTo>
                  <a:lnTo>
                    <a:pt x="14" y="192"/>
                  </a:lnTo>
                  <a:lnTo>
                    <a:pt x="27" y="205"/>
                  </a:lnTo>
                  <a:lnTo>
                    <a:pt x="46" y="217"/>
                  </a:lnTo>
                  <a:lnTo>
                    <a:pt x="56" y="220"/>
                  </a:lnTo>
                  <a:lnTo>
                    <a:pt x="69" y="226"/>
                  </a:lnTo>
                  <a:lnTo>
                    <a:pt x="82" y="232"/>
                  </a:lnTo>
                  <a:lnTo>
                    <a:pt x="97" y="237"/>
                  </a:lnTo>
                  <a:lnTo>
                    <a:pt x="113" y="239"/>
                  </a:lnTo>
                  <a:lnTo>
                    <a:pt x="130" y="236"/>
                  </a:lnTo>
                  <a:lnTo>
                    <a:pt x="145" y="230"/>
                  </a:lnTo>
                  <a:lnTo>
                    <a:pt x="160" y="224"/>
                  </a:lnTo>
                  <a:lnTo>
                    <a:pt x="171" y="213"/>
                  </a:lnTo>
                  <a:lnTo>
                    <a:pt x="185" y="201"/>
                  </a:lnTo>
                  <a:lnTo>
                    <a:pt x="194" y="188"/>
                  </a:lnTo>
                  <a:lnTo>
                    <a:pt x="204" y="173"/>
                  </a:lnTo>
                  <a:lnTo>
                    <a:pt x="208" y="158"/>
                  </a:lnTo>
                  <a:lnTo>
                    <a:pt x="210" y="141"/>
                  </a:lnTo>
                  <a:lnTo>
                    <a:pt x="210" y="125"/>
                  </a:lnTo>
                  <a:lnTo>
                    <a:pt x="208" y="112"/>
                  </a:lnTo>
                  <a:lnTo>
                    <a:pt x="202" y="97"/>
                  </a:lnTo>
                  <a:lnTo>
                    <a:pt x="192" y="85"/>
                  </a:lnTo>
                  <a:lnTo>
                    <a:pt x="181" y="76"/>
                  </a:lnTo>
                  <a:lnTo>
                    <a:pt x="164" y="70"/>
                  </a:lnTo>
                  <a:lnTo>
                    <a:pt x="158" y="68"/>
                  </a:lnTo>
                  <a:lnTo>
                    <a:pt x="149" y="66"/>
                  </a:lnTo>
                  <a:lnTo>
                    <a:pt x="139" y="66"/>
                  </a:lnTo>
                  <a:lnTo>
                    <a:pt x="128" y="66"/>
                  </a:lnTo>
                  <a:lnTo>
                    <a:pt x="114" y="66"/>
                  </a:lnTo>
                  <a:lnTo>
                    <a:pt x="105" y="66"/>
                  </a:lnTo>
                  <a:lnTo>
                    <a:pt x="95" y="66"/>
                  </a:lnTo>
                  <a:lnTo>
                    <a:pt x="92" y="70"/>
                  </a:lnTo>
                  <a:lnTo>
                    <a:pt x="84" y="76"/>
                  </a:lnTo>
                  <a:lnTo>
                    <a:pt x="78" y="83"/>
                  </a:lnTo>
                  <a:lnTo>
                    <a:pt x="76" y="87"/>
                  </a:lnTo>
                  <a:lnTo>
                    <a:pt x="78" y="93"/>
                  </a:lnTo>
                  <a:lnTo>
                    <a:pt x="82" y="99"/>
                  </a:lnTo>
                  <a:lnTo>
                    <a:pt x="92" y="108"/>
                  </a:lnTo>
                  <a:lnTo>
                    <a:pt x="101" y="108"/>
                  </a:lnTo>
                  <a:lnTo>
                    <a:pt x="113" y="112"/>
                  </a:lnTo>
                  <a:lnTo>
                    <a:pt x="122" y="112"/>
                  </a:lnTo>
                  <a:lnTo>
                    <a:pt x="133" y="112"/>
                  </a:lnTo>
                  <a:lnTo>
                    <a:pt x="141" y="112"/>
                  </a:lnTo>
                  <a:lnTo>
                    <a:pt x="149" y="118"/>
                  </a:lnTo>
                  <a:lnTo>
                    <a:pt x="158" y="125"/>
                  </a:lnTo>
                  <a:lnTo>
                    <a:pt x="168" y="137"/>
                  </a:lnTo>
                  <a:lnTo>
                    <a:pt x="168" y="150"/>
                  </a:lnTo>
                  <a:lnTo>
                    <a:pt x="166" y="160"/>
                  </a:lnTo>
                  <a:lnTo>
                    <a:pt x="160" y="169"/>
                  </a:lnTo>
                  <a:lnTo>
                    <a:pt x="152" y="175"/>
                  </a:lnTo>
                  <a:lnTo>
                    <a:pt x="143" y="179"/>
                  </a:lnTo>
                  <a:lnTo>
                    <a:pt x="132" y="179"/>
                  </a:lnTo>
                  <a:lnTo>
                    <a:pt x="120" y="179"/>
                  </a:lnTo>
                  <a:lnTo>
                    <a:pt x="107" y="179"/>
                  </a:lnTo>
                  <a:lnTo>
                    <a:pt x="92" y="173"/>
                  </a:lnTo>
                  <a:lnTo>
                    <a:pt x="80" y="165"/>
                  </a:lnTo>
                  <a:lnTo>
                    <a:pt x="69" y="158"/>
                  </a:lnTo>
                  <a:lnTo>
                    <a:pt x="57" y="150"/>
                  </a:lnTo>
                  <a:lnTo>
                    <a:pt x="46" y="141"/>
                  </a:lnTo>
                  <a:lnTo>
                    <a:pt x="40" y="131"/>
                  </a:lnTo>
                  <a:lnTo>
                    <a:pt x="35" y="118"/>
                  </a:lnTo>
                  <a:lnTo>
                    <a:pt x="35" y="108"/>
                  </a:lnTo>
                  <a:lnTo>
                    <a:pt x="33" y="99"/>
                  </a:lnTo>
                  <a:lnTo>
                    <a:pt x="35" y="89"/>
                  </a:lnTo>
                  <a:lnTo>
                    <a:pt x="37" y="82"/>
                  </a:lnTo>
                  <a:lnTo>
                    <a:pt x="40" y="76"/>
                  </a:lnTo>
                  <a:lnTo>
                    <a:pt x="42" y="66"/>
                  </a:lnTo>
                  <a:lnTo>
                    <a:pt x="48" y="59"/>
                  </a:lnTo>
                  <a:lnTo>
                    <a:pt x="54" y="51"/>
                  </a:lnTo>
                  <a:lnTo>
                    <a:pt x="61" y="47"/>
                  </a:lnTo>
                  <a:lnTo>
                    <a:pt x="69" y="40"/>
                  </a:lnTo>
                  <a:lnTo>
                    <a:pt x="76" y="34"/>
                  </a:lnTo>
                  <a:lnTo>
                    <a:pt x="86" y="30"/>
                  </a:lnTo>
                  <a:lnTo>
                    <a:pt x="95" y="28"/>
                  </a:lnTo>
                  <a:lnTo>
                    <a:pt x="103" y="25"/>
                  </a:lnTo>
                  <a:lnTo>
                    <a:pt x="114" y="25"/>
                  </a:lnTo>
                  <a:lnTo>
                    <a:pt x="124" y="23"/>
                  </a:lnTo>
                  <a:lnTo>
                    <a:pt x="133" y="25"/>
                  </a:lnTo>
                  <a:lnTo>
                    <a:pt x="139" y="19"/>
                  </a:lnTo>
                  <a:lnTo>
                    <a:pt x="143" y="15"/>
                  </a:lnTo>
                  <a:lnTo>
                    <a:pt x="147" y="9"/>
                  </a:lnTo>
                  <a:lnTo>
                    <a:pt x="149" y="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26" name="Freeform 47">
              <a:extLst>
                <a:ext uri="{FF2B5EF4-FFF2-40B4-BE49-F238E27FC236}">
                  <a16:creationId xmlns:a16="http://schemas.microsoft.com/office/drawing/2014/main" id="{0ED934B5-4C9F-A569-16D7-AA9A261A87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60" y="1202"/>
              <a:ext cx="27" cy="43"/>
            </a:xfrm>
            <a:custGeom>
              <a:avLst/>
              <a:gdLst>
                <a:gd name="T0" fmla="*/ 0 w 85"/>
                <a:gd name="T1" fmla="*/ 0 h 152"/>
                <a:gd name="T2" fmla="*/ 0 w 85"/>
                <a:gd name="T3" fmla="*/ 0 h 152"/>
                <a:gd name="T4" fmla="*/ 0 w 85"/>
                <a:gd name="T5" fmla="*/ 0 h 152"/>
                <a:gd name="T6" fmla="*/ 0 w 85"/>
                <a:gd name="T7" fmla="*/ 0 h 152"/>
                <a:gd name="T8" fmla="*/ 0 w 85"/>
                <a:gd name="T9" fmla="*/ 0 h 152"/>
                <a:gd name="T10" fmla="*/ 0 w 85"/>
                <a:gd name="T11" fmla="*/ 0 h 152"/>
                <a:gd name="T12" fmla="*/ 0 w 85"/>
                <a:gd name="T13" fmla="*/ 0 h 152"/>
                <a:gd name="T14" fmla="*/ 0 w 85"/>
                <a:gd name="T15" fmla="*/ 0 h 152"/>
                <a:gd name="T16" fmla="*/ 0 w 85"/>
                <a:gd name="T17" fmla="*/ 0 h 152"/>
                <a:gd name="T18" fmla="*/ 0 w 85"/>
                <a:gd name="T19" fmla="*/ 0 h 152"/>
                <a:gd name="T20" fmla="*/ 0 w 85"/>
                <a:gd name="T21" fmla="*/ 0 h 152"/>
                <a:gd name="T22" fmla="*/ 0 w 85"/>
                <a:gd name="T23" fmla="*/ 0 h 152"/>
                <a:gd name="T24" fmla="*/ 0 w 85"/>
                <a:gd name="T25" fmla="*/ 0 h 152"/>
                <a:gd name="T26" fmla="*/ 0 w 85"/>
                <a:gd name="T27" fmla="*/ 0 h 152"/>
                <a:gd name="T28" fmla="*/ 0 w 85"/>
                <a:gd name="T29" fmla="*/ 0 h 152"/>
                <a:gd name="T30" fmla="*/ 0 w 85"/>
                <a:gd name="T31" fmla="*/ 0 h 152"/>
                <a:gd name="T32" fmla="*/ 0 w 85"/>
                <a:gd name="T33" fmla="*/ 0 h 152"/>
                <a:gd name="T34" fmla="*/ 0 w 85"/>
                <a:gd name="T35" fmla="*/ 0 h 152"/>
                <a:gd name="T36" fmla="*/ 0 w 85"/>
                <a:gd name="T37" fmla="*/ 0 h 152"/>
                <a:gd name="T38" fmla="*/ 0 w 85"/>
                <a:gd name="T39" fmla="*/ 0 h 152"/>
                <a:gd name="T40" fmla="*/ 0 w 85"/>
                <a:gd name="T41" fmla="*/ 0 h 152"/>
                <a:gd name="T42" fmla="*/ 0 w 85"/>
                <a:gd name="T43" fmla="*/ 0 h 152"/>
                <a:gd name="T44" fmla="*/ 0 w 85"/>
                <a:gd name="T45" fmla="*/ 0 h 152"/>
                <a:gd name="T46" fmla="*/ 0 w 85"/>
                <a:gd name="T47" fmla="*/ 0 h 152"/>
                <a:gd name="T48" fmla="*/ 0 w 85"/>
                <a:gd name="T49" fmla="*/ 0 h 152"/>
                <a:gd name="T50" fmla="*/ 0 w 85"/>
                <a:gd name="T51" fmla="*/ 0 h 152"/>
                <a:gd name="T52" fmla="*/ 0 w 85"/>
                <a:gd name="T53" fmla="*/ 0 h 152"/>
                <a:gd name="T54" fmla="*/ 0 w 85"/>
                <a:gd name="T55" fmla="*/ 0 h 152"/>
                <a:gd name="T56" fmla="*/ 0 w 85"/>
                <a:gd name="T57" fmla="*/ 0 h 152"/>
                <a:gd name="T58" fmla="*/ 0 w 85"/>
                <a:gd name="T59" fmla="*/ 0 h 152"/>
                <a:gd name="T60" fmla="*/ 0 w 85"/>
                <a:gd name="T61" fmla="*/ 0 h 152"/>
                <a:gd name="T62" fmla="*/ 0 w 85"/>
                <a:gd name="T63" fmla="*/ 0 h 152"/>
                <a:gd name="T64" fmla="*/ 0 w 85"/>
                <a:gd name="T65" fmla="*/ 0 h 152"/>
                <a:gd name="T66" fmla="*/ 0 w 85"/>
                <a:gd name="T67" fmla="*/ 0 h 152"/>
                <a:gd name="T68" fmla="*/ 0 w 85"/>
                <a:gd name="T69" fmla="*/ 0 h 152"/>
                <a:gd name="T70" fmla="*/ 0 w 85"/>
                <a:gd name="T71" fmla="*/ 0 h 152"/>
                <a:gd name="T72" fmla="*/ 0 w 85"/>
                <a:gd name="T73" fmla="*/ 0 h 152"/>
                <a:gd name="T74" fmla="*/ 0 w 85"/>
                <a:gd name="T75" fmla="*/ 0 h 152"/>
                <a:gd name="T76" fmla="*/ 0 w 85"/>
                <a:gd name="T77" fmla="*/ 0 h 152"/>
                <a:gd name="T78" fmla="*/ 0 w 85"/>
                <a:gd name="T79" fmla="*/ 0 h 152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85"/>
                <a:gd name="T121" fmla="*/ 0 h 152"/>
                <a:gd name="T122" fmla="*/ 85 w 85"/>
                <a:gd name="T123" fmla="*/ 152 h 152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85" h="152">
                  <a:moveTo>
                    <a:pt x="74" y="0"/>
                  </a:moveTo>
                  <a:lnTo>
                    <a:pt x="70" y="0"/>
                  </a:lnTo>
                  <a:lnTo>
                    <a:pt x="66" y="0"/>
                  </a:lnTo>
                  <a:lnTo>
                    <a:pt x="61" y="0"/>
                  </a:lnTo>
                  <a:lnTo>
                    <a:pt x="57" y="0"/>
                  </a:lnTo>
                  <a:lnTo>
                    <a:pt x="59" y="7"/>
                  </a:lnTo>
                  <a:lnTo>
                    <a:pt x="61" y="17"/>
                  </a:lnTo>
                  <a:lnTo>
                    <a:pt x="63" y="26"/>
                  </a:lnTo>
                  <a:lnTo>
                    <a:pt x="64" y="36"/>
                  </a:lnTo>
                  <a:lnTo>
                    <a:pt x="63" y="45"/>
                  </a:lnTo>
                  <a:lnTo>
                    <a:pt x="61" y="55"/>
                  </a:lnTo>
                  <a:lnTo>
                    <a:pt x="59" y="64"/>
                  </a:lnTo>
                  <a:lnTo>
                    <a:pt x="57" y="76"/>
                  </a:lnTo>
                  <a:lnTo>
                    <a:pt x="51" y="83"/>
                  </a:lnTo>
                  <a:lnTo>
                    <a:pt x="45" y="93"/>
                  </a:lnTo>
                  <a:lnTo>
                    <a:pt x="38" y="102"/>
                  </a:lnTo>
                  <a:lnTo>
                    <a:pt x="32" y="110"/>
                  </a:lnTo>
                  <a:lnTo>
                    <a:pt x="25" y="116"/>
                  </a:lnTo>
                  <a:lnTo>
                    <a:pt x="17" y="125"/>
                  </a:lnTo>
                  <a:lnTo>
                    <a:pt x="7" y="131"/>
                  </a:lnTo>
                  <a:lnTo>
                    <a:pt x="0" y="137"/>
                  </a:lnTo>
                  <a:lnTo>
                    <a:pt x="5" y="144"/>
                  </a:lnTo>
                  <a:lnTo>
                    <a:pt x="11" y="152"/>
                  </a:lnTo>
                  <a:lnTo>
                    <a:pt x="21" y="146"/>
                  </a:lnTo>
                  <a:lnTo>
                    <a:pt x="32" y="142"/>
                  </a:lnTo>
                  <a:lnTo>
                    <a:pt x="42" y="135"/>
                  </a:lnTo>
                  <a:lnTo>
                    <a:pt x="51" y="129"/>
                  </a:lnTo>
                  <a:lnTo>
                    <a:pt x="57" y="119"/>
                  </a:lnTo>
                  <a:lnTo>
                    <a:pt x="66" y="110"/>
                  </a:lnTo>
                  <a:lnTo>
                    <a:pt x="70" y="99"/>
                  </a:lnTo>
                  <a:lnTo>
                    <a:pt x="78" y="89"/>
                  </a:lnTo>
                  <a:lnTo>
                    <a:pt x="80" y="78"/>
                  </a:lnTo>
                  <a:lnTo>
                    <a:pt x="83" y="64"/>
                  </a:lnTo>
                  <a:lnTo>
                    <a:pt x="85" y="53"/>
                  </a:lnTo>
                  <a:lnTo>
                    <a:pt x="85" y="42"/>
                  </a:lnTo>
                  <a:lnTo>
                    <a:pt x="85" y="30"/>
                  </a:lnTo>
                  <a:lnTo>
                    <a:pt x="82" y="19"/>
                  </a:lnTo>
                  <a:lnTo>
                    <a:pt x="78" y="7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27" name="Freeform 48">
              <a:extLst>
                <a:ext uri="{FF2B5EF4-FFF2-40B4-BE49-F238E27FC236}">
                  <a16:creationId xmlns:a16="http://schemas.microsoft.com/office/drawing/2014/main" id="{AA67FC28-ABCB-4CB8-19C4-4EF6AAA28B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22" y="1227"/>
              <a:ext cx="61" cy="77"/>
            </a:xfrm>
            <a:custGeom>
              <a:avLst/>
              <a:gdLst>
                <a:gd name="T0" fmla="*/ 0 w 200"/>
                <a:gd name="T1" fmla="*/ 0 h 272"/>
                <a:gd name="T2" fmla="*/ 0 w 200"/>
                <a:gd name="T3" fmla="*/ 0 h 272"/>
                <a:gd name="T4" fmla="*/ 0 w 200"/>
                <a:gd name="T5" fmla="*/ 0 h 272"/>
                <a:gd name="T6" fmla="*/ 0 w 200"/>
                <a:gd name="T7" fmla="*/ 0 h 272"/>
                <a:gd name="T8" fmla="*/ 0 w 200"/>
                <a:gd name="T9" fmla="*/ 0 h 272"/>
                <a:gd name="T10" fmla="*/ 0 w 200"/>
                <a:gd name="T11" fmla="*/ 0 h 272"/>
                <a:gd name="T12" fmla="*/ 0 w 200"/>
                <a:gd name="T13" fmla="*/ 0 h 272"/>
                <a:gd name="T14" fmla="*/ 0 w 200"/>
                <a:gd name="T15" fmla="*/ 0 h 272"/>
                <a:gd name="T16" fmla="*/ 0 w 200"/>
                <a:gd name="T17" fmla="*/ 0 h 272"/>
                <a:gd name="T18" fmla="*/ 0 w 200"/>
                <a:gd name="T19" fmla="*/ 0 h 272"/>
                <a:gd name="T20" fmla="*/ 0 w 200"/>
                <a:gd name="T21" fmla="*/ 0 h 272"/>
                <a:gd name="T22" fmla="*/ 0 w 200"/>
                <a:gd name="T23" fmla="*/ 0 h 272"/>
                <a:gd name="T24" fmla="*/ 0 w 200"/>
                <a:gd name="T25" fmla="*/ 0 h 272"/>
                <a:gd name="T26" fmla="*/ 0 w 200"/>
                <a:gd name="T27" fmla="*/ 0 h 272"/>
                <a:gd name="T28" fmla="*/ 0 w 200"/>
                <a:gd name="T29" fmla="*/ 0 h 272"/>
                <a:gd name="T30" fmla="*/ 0 w 200"/>
                <a:gd name="T31" fmla="*/ 0 h 272"/>
                <a:gd name="T32" fmla="*/ 0 w 200"/>
                <a:gd name="T33" fmla="*/ 0 h 272"/>
                <a:gd name="T34" fmla="*/ 0 w 200"/>
                <a:gd name="T35" fmla="*/ 0 h 272"/>
                <a:gd name="T36" fmla="*/ 0 w 200"/>
                <a:gd name="T37" fmla="*/ 0 h 272"/>
                <a:gd name="T38" fmla="*/ 0 w 200"/>
                <a:gd name="T39" fmla="*/ 0 h 272"/>
                <a:gd name="T40" fmla="*/ 0 w 200"/>
                <a:gd name="T41" fmla="*/ 0 h 272"/>
                <a:gd name="T42" fmla="*/ 0 w 200"/>
                <a:gd name="T43" fmla="*/ 0 h 272"/>
                <a:gd name="T44" fmla="*/ 0 w 200"/>
                <a:gd name="T45" fmla="*/ 0 h 272"/>
                <a:gd name="T46" fmla="*/ 0 w 200"/>
                <a:gd name="T47" fmla="*/ 0 h 272"/>
                <a:gd name="T48" fmla="*/ 0 w 200"/>
                <a:gd name="T49" fmla="*/ 0 h 272"/>
                <a:gd name="T50" fmla="*/ 0 w 200"/>
                <a:gd name="T51" fmla="*/ 0 h 272"/>
                <a:gd name="T52" fmla="*/ 0 w 200"/>
                <a:gd name="T53" fmla="*/ 0 h 272"/>
                <a:gd name="T54" fmla="*/ 0 w 200"/>
                <a:gd name="T55" fmla="*/ 0 h 272"/>
                <a:gd name="T56" fmla="*/ 0 w 200"/>
                <a:gd name="T57" fmla="*/ 0 h 272"/>
                <a:gd name="T58" fmla="*/ 0 w 200"/>
                <a:gd name="T59" fmla="*/ 0 h 272"/>
                <a:gd name="T60" fmla="*/ 0 w 200"/>
                <a:gd name="T61" fmla="*/ 0 h 272"/>
                <a:gd name="T62" fmla="*/ 0 w 200"/>
                <a:gd name="T63" fmla="*/ 0 h 272"/>
                <a:gd name="T64" fmla="*/ 0 w 200"/>
                <a:gd name="T65" fmla="*/ 0 h 272"/>
                <a:gd name="T66" fmla="*/ 0 w 200"/>
                <a:gd name="T67" fmla="*/ 0 h 272"/>
                <a:gd name="T68" fmla="*/ 0 w 200"/>
                <a:gd name="T69" fmla="*/ 0 h 272"/>
                <a:gd name="T70" fmla="*/ 0 w 200"/>
                <a:gd name="T71" fmla="*/ 0 h 272"/>
                <a:gd name="T72" fmla="*/ 0 w 200"/>
                <a:gd name="T73" fmla="*/ 0 h 272"/>
                <a:gd name="T74" fmla="*/ 0 w 200"/>
                <a:gd name="T75" fmla="*/ 0 h 272"/>
                <a:gd name="T76" fmla="*/ 0 w 200"/>
                <a:gd name="T77" fmla="*/ 0 h 272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200"/>
                <a:gd name="T118" fmla="*/ 0 h 272"/>
                <a:gd name="T119" fmla="*/ 200 w 200"/>
                <a:gd name="T120" fmla="*/ 272 h 272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200" h="272">
                  <a:moveTo>
                    <a:pt x="103" y="4"/>
                  </a:moveTo>
                  <a:lnTo>
                    <a:pt x="82" y="0"/>
                  </a:lnTo>
                  <a:lnTo>
                    <a:pt x="63" y="4"/>
                  </a:lnTo>
                  <a:lnTo>
                    <a:pt x="46" y="9"/>
                  </a:lnTo>
                  <a:lnTo>
                    <a:pt x="33" y="19"/>
                  </a:lnTo>
                  <a:lnTo>
                    <a:pt x="21" y="30"/>
                  </a:lnTo>
                  <a:lnTo>
                    <a:pt x="14" y="47"/>
                  </a:lnTo>
                  <a:lnTo>
                    <a:pt x="6" y="63"/>
                  </a:lnTo>
                  <a:lnTo>
                    <a:pt x="4" y="83"/>
                  </a:lnTo>
                  <a:lnTo>
                    <a:pt x="0" y="101"/>
                  </a:lnTo>
                  <a:lnTo>
                    <a:pt x="2" y="120"/>
                  </a:lnTo>
                  <a:lnTo>
                    <a:pt x="4" y="139"/>
                  </a:lnTo>
                  <a:lnTo>
                    <a:pt x="12" y="156"/>
                  </a:lnTo>
                  <a:lnTo>
                    <a:pt x="19" y="171"/>
                  </a:lnTo>
                  <a:lnTo>
                    <a:pt x="31" y="186"/>
                  </a:lnTo>
                  <a:lnTo>
                    <a:pt x="46" y="198"/>
                  </a:lnTo>
                  <a:lnTo>
                    <a:pt x="63" y="205"/>
                  </a:lnTo>
                  <a:lnTo>
                    <a:pt x="69" y="205"/>
                  </a:lnTo>
                  <a:lnTo>
                    <a:pt x="74" y="211"/>
                  </a:lnTo>
                  <a:lnTo>
                    <a:pt x="82" y="215"/>
                  </a:lnTo>
                  <a:lnTo>
                    <a:pt x="91" y="220"/>
                  </a:lnTo>
                  <a:lnTo>
                    <a:pt x="99" y="224"/>
                  </a:lnTo>
                  <a:lnTo>
                    <a:pt x="107" y="228"/>
                  </a:lnTo>
                  <a:lnTo>
                    <a:pt x="114" y="234"/>
                  </a:lnTo>
                  <a:lnTo>
                    <a:pt x="124" y="241"/>
                  </a:lnTo>
                  <a:lnTo>
                    <a:pt x="131" y="245"/>
                  </a:lnTo>
                  <a:lnTo>
                    <a:pt x="139" y="251"/>
                  </a:lnTo>
                  <a:lnTo>
                    <a:pt x="147" y="257"/>
                  </a:lnTo>
                  <a:lnTo>
                    <a:pt x="156" y="262"/>
                  </a:lnTo>
                  <a:lnTo>
                    <a:pt x="164" y="264"/>
                  </a:lnTo>
                  <a:lnTo>
                    <a:pt x="171" y="268"/>
                  </a:lnTo>
                  <a:lnTo>
                    <a:pt x="181" y="270"/>
                  </a:lnTo>
                  <a:lnTo>
                    <a:pt x="188" y="272"/>
                  </a:lnTo>
                  <a:lnTo>
                    <a:pt x="194" y="253"/>
                  </a:lnTo>
                  <a:lnTo>
                    <a:pt x="200" y="237"/>
                  </a:lnTo>
                  <a:lnTo>
                    <a:pt x="200" y="226"/>
                  </a:lnTo>
                  <a:lnTo>
                    <a:pt x="200" y="218"/>
                  </a:lnTo>
                  <a:lnTo>
                    <a:pt x="194" y="211"/>
                  </a:lnTo>
                  <a:lnTo>
                    <a:pt x="187" y="207"/>
                  </a:lnTo>
                  <a:lnTo>
                    <a:pt x="177" y="203"/>
                  </a:lnTo>
                  <a:lnTo>
                    <a:pt x="169" y="203"/>
                  </a:lnTo>
                  <a:lnTo>
                    <a:pt x="158" y="201"/>
                  </a:lnTo>
                  <a:lnTo>
                    <a:pt x="147" y="201"/>
                  </a:lnTo>
                  <a:lnTo>
                    <a:pt x="135" y="201"/>
                  </a:lnTo>
                  <a:lnTo>
                    <a:pt x="126" y="203"/>
                  </a:lnTo>
                  <a:lnTo>
                    <a:pt x="116" y="201"/>
                  </a:lnTo>
                  <a:lnTo>
                    <a:pt x="109" y="201"/>
                  </a:lnTo>
                  <a:lnTo>
                    <a:pt x="103" y="201"/>
                  </a:lnTo>
                  <a:lnTo>
                    <a:pt x="101" y="201"/>
                  </a:lnTo>
                  <a:lnTo>
                    <a:pt x="90" y="196"/>
                  </a:lnTo>
                  <a:lnTo>
                    <a:pt x="80" y="192"/>
                  </a:lnTo>
                  <a:lnTo>
                    <a:pt x="72" y="188"/>
                  </a:lnTo>
                  <a:lnTo>
                    <a:pt x="65" y="182"/>
                  </a:lnTo>
                  <a:lnTo>
                    <a:pt x="57" y="177"/>
                  </a:lnTo>
                  <a:lnTo>
                    <a:pt x="50" y="171"/>
                  </a:lnTo>
                  <a:lnTo>
                    <a:pt x="42" y="163"/>
                  </a:lnTo>
                  <a:lnTo>
                    <a:pt x="38" y="158"/>
                  </a:lnTo>
                  <a:lnTo>
                    <a:pt x="33" y="150"/>
                  </a:lnTo>
                  <a:lnTo>
                    <a:pt x="29" y="141"/>
                  </a:lnTo>
                  <a:lnTo>
                    <a:pt x="25" y="131"/>
                  </a:lnTo>
                  <a:lnTo>
                    <a:pt x="23" y="123"/>
                  </a:lnTo>
                  <a:lnTo>
                    <a:pt x="21" y="114"/>
                  </a:lnTo>
                  <a:lnTo>
                    <a:pt x="21" y="104"/>
                  </a:lnTo>
                  <a:lnTo>
                    <a:pt x="21" y="95"/>
                  </a:lnTo>
                  <a:lnTo>
                    <a:pt x="23" y="85"/>
                  </a:lnTo>
                  <a:lnTo>
                    <a:pt x="27" y="72"/>
                  </a:lnTo>
                  <a:lnTo>
                    <a:pt x="31" y="61"/>
                  </a:lnTo>
                  <a:lnTo>
                    <a:pt x="38" y="49"/>
                  </a:lnTo>
                  <a:lnTo>
                    <a:pt x="46" y="42"/>
                  </a:lnTo>
                  <a:lnTo>
                    <a:pt x="53" y="32"/>
                  </a:lnTo>
                  <a:lnTo>
                    <a:pt x="67" y="26"/>
                  </a:lnTo>
                  <a:lnTo>
                    <a:pt x="78" y="23"/>
                  </a:lnTo>
                  <a:lnTo>
                    <a:pt x="91" y="21"/>
                  </a:lnTo>
                  <a:lnTo>
                    <a:pt x="95" y="17"/>
                  </a:lnTo>
                  <a:lnTo>
                    <a:pt x="99" y="11"/>
                  </a:lnTo>
                  <a:lnTo>
                    <a:pt x="101" y="6"/>
                  </a:lnTo>
                  <a:lnTo>
                    <a:pt x="103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28" name="Freeform 49">
              <a:extLst>
                <a:ext uri="{FF2B5EF4-FFF2-40B4-BE49-F238E27FC236}">
                  <a16:creationId xmlns:a16="http://schemas.microsoft.com/office/drawing/2014/main" id="{C17B6B6E-5424-6F4F-9C9B-DCAFF86E28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63" y="1237"/>
              <a:ext cx="49" cy="34"/>
            </a:xfrm>
            <a:custGeom>
              <a:avLst/>
              <a:gdLst>
                <a:gd name="T0" fmla="*/ 0 w 162"/>
                <a:gd name="T1" fmla="*/ 0 h 118"/>
                <a:gd name="T2" fmla="*/ 0 w 162"/>
                <a:gd name="T3" fmla="*/ 0 h 118"/>
                <a:gd name="T4" fmla="*/ 0 w 162"/>
                <a:gd name="T5" fmla="*/ 0 h 118"/>
                <a:gd name="T6" fmla="*/ 0 w 162"/>
                <a:gd name="T7" fmla="*/ 0 h 118"/>
                <a:gd name="T8" fmla="*/ 0 w 162"/>
                <a:gd name="T9" fmla="*/ 0 h 118"/>
                <a:gd name="T10" fmla="*/ 0 w 162"/>
                <a:gd name="T11" fmla="*/ 0 h 118"/>
                <a:gd name="T12" fmla="*/ 0 w 162"/>
                <a:gd name="T13" fmla="*/ 0 h 118"/>
                <a:gd name="T14" fmla="*/ 0 w 162"/>
                <a:gd name="T15" fmla="*/ 0 h 118"/>
                <a:gd name="T16" fmla="*/ 0 w 162"/>
                <a:gd name="T17" fmla="*/ 0 h 118"/>
                <a:gd name="T18" fmla="*/ 0 w 162"/>
                <a:gd name="T19" fmla="*/ 0 h 118"/>
                <a:gd name="T20" fmla="*/ 0 w 162"/>
                <a:gd name="T21" fmla="*/ 0 h 118"/>
                <a:gd name="T22" fmla="*/ 0 w 162"/>
                <a:gd name="T23" fmla="*/ 0 h 118"/>
                <a:gd name="T24" fmla="*/ 0 w 162"/>
                <a:gd name="T25" fmla="*/ 0 h 118"/>
                <a:gd name="T26" fmla="*/ 0 w 162"/>
                <a:gd name="T27" fmla="*/ 0 h 118"/>
                <a:gd name="T28" fmla="*/ 0 w 162"/>
                <a:gd name="T29" fmla="*/ 0 h 118"/>
                <a:gd name="T30" fmla="*/ 0 w 162"/>
                <a:gd name="T31" fmla="*/ 0 h 118"/>
                <a:gd name="T32" fmla="*/ 0 w 162"/>
                <a:gd name="T33" fmla="*/ 0 h 118"/>
                <a:gd name="T34" fmla="*/ 0 w 162"/>
                <a:gd name="T35" fmla="*/ 0 h 118"/>
                <a:gd name="T36" fmla="*/ 0 w 162"/>
                <a:gd name="T37" fmla="*/ 0 h 118"/>
                <a:gd name="T38" fmla="*/ 0 w 162"/>
                <a:gd name="T39" fmla="*/ 0 h 118"/>
                <a:gd name="T40" fmla="*/ 0 w 162"/>
                <a:gd name="T41" fmla="*/ 0 h 118"/>
                <a:gd name="T42" fmla="*/ 0 w 162"/>
                <a:gd name="T43" fmla="*/ 0 h 118"/>
                <a:gd name="T44" fmla="*/ 0 w 162"/>
                <a:gd name="T45" fmla="*/ 0 h 118"/>
                <a:gd name="T46" fmla="*/ 0 w 162"/>
                <a:gd name="T47" fmla="*/ 0 h 118"/>
                <a:gd name="T48" fmla="*/ 0 w 162"/>
                <a:gd name="T49" fmla="*/ 0 h 118"/>
                <a:gd name="T50" fmla="*/ 0 w 162"/>
                <a:gd name="T51" fmla="*/ 0 h 118"/>
                <a:gd name="T52" fmla="*/ 0 w 162"/>
                <a:gd name="T53" fmla="*/ 0 h 118"/>
                <a:gd name="T54" fmla="*/ 0 w 162"/>
                <a:gd name="T55" fmla="*/ 0 h 118"/>
                <a:gd name="T56" fmla="*/ 0 w 162"/>
                <a:gd name="T57" fmla="*/ 0 h 118"/>
                <a:gd name="T58" fmla="*/ 0 w 162"/>
                <a:gd name="T59" fmla="*/ 0 h 118"/>
                <a:gd name="T60" fmla="*/ 0 w 162"/>
                <a:gd name="T61" fmla="*/ 0 h 118"/>
                <a:gd name="T62" fmla="*/ 0 w 162"/>
                <a:gd name="T63" fmla="*/ 0 h 118"/>
                <a:gd name="T64" fmla="*/ 0 w 162"/>
                <a:gd name="T65" fmla="*/ 0 h 118"/>
                <a:gd name="T66" fmla="*/ 0 w 162"/>
                <a:gd name="T67" fmla="*/ 0 h 118"/>
                <a:gd name="T68" fmla="*/ 0 w 162"/>
                <a:gd name="T69" fmla="*/ 0 h 118"/>
                <a:gd name="T70" fmla="*/ 0 w 162"/>
                <a:gd name="T71" fmla="*/ 0 h 118"/>
                <a:gd name="T72" fmla="*/ 0 w 162"/>
                <a:gd name="T73" fmla="*/ 0 h 118"/>
                <a:gd name="T74" fmla="*/ 0 w 162"/>
                <a:gd name="T75" fmla="*/ 0 h 118"/>
                <a:gd name="T76" fmla="*/ 0 w 162"/>
                <a:gd name="T77" fmla="*/ 0 h 118"/>
                <a:gd name="T78" fmla="*/ 0 w 162"/>
                <a:gd name="T79" fmla="*/ 0 h 118"/>
                <a:gd name="T80" fmla="*/ 0 w 162"/>
                <a:gd name="T81" fmla="*/ 0 h 118"/>
                <a:gd name="T82" fmla="*/ 0 w 162"/>
                <a:gd name="T83" fmla="*/ 0 h 118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162"/>
                <a:gd name="T127" fmla="*/ 0 h 118"/>
                <a:gd name="T128" fmla="*/ 162 w 162"/>
                <a:gd name="T129" fmla="*/ 118 h 118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162" h="118">
                  <a:moveTo>
                    <a:pt x="149" y="19"/>
                  </a:moveTo>
                  <a:lnTo>
                    <a:pt x="132" y="8"/>
                  </a:lnTo>
                  <a:lnTo>
                    <a:pt x="118" y="2"/>
                  </a:lnTo>
                  <a:lnTo>
                    <a:pt x="105" y="0"/>
                  </a:lnTo>
                  <a:lnTo>
                    <a:pt x="97" y="4"/>
                  </a:lnTo>
                  <a:lnTo>
                    <a:pt x="90" y="6"/>
                  </a:lnTo>
                  <a:lnTo>
                    <a:pt x="82" y="15"/>
                  </a:lnTo>
                  <a:lnTo>
                    <a:pt x="76" y="23"/>
                  </a:lnTo>
                  <a:lnTo>
                    <a:pt x="73" y="34"/>
                  </a:lnTo>
                  <a:lnTo>
                    <a:pt x="65" y="42"/>
                  </a:lnTo>
                  <a:lnTo>
                    <a:pt x="59" y="53"/>
                  </a:lnTo>
                  <a:lnTo>
                    <a:pt x="54" y="63"/>
                  </a:lnTo>
                  <a:lnTo>
                    <a:pt x="46" y="72"/>
                  </a:lnTo>
                  <a:lnTo>
                    <a:pt x="37" y="80"/>
                  </a:lnTo>
                  <a:lnTo>
                    <a:pt x="27" y="86"/>
                  </a:lnTo>
                  <a:lnTo>
                    <a:pt x="14" y="90"/>
                  </a:lnTo>
                  <a:lnTo>
                    <a:pt x="2" y="90"/>
                  </a:lnTo>
                  <a:lnTo>
                    <a:pt x="0" y="95"/>
                  </a:lnTo>
                  <a:lnTo>
                    <a:pt x="4" y="103"/>
                  </a:lnTo>
                  <a:lnTo>
                    <a:pt x="8" y="107"/>
                  </a:lnTo>
                  <a:lnTo>
                    <a:pt x="16" y="112"/>
                  </a:lnTo>
                  <a:lnTo>
                    <a:pt x="21" y="112"/>
                  </a:lnTo>
                  <a:lnTo>
                    <a:pt x="31" y="116"/>
                  </a:lnTo>
                  <a:lnTo>
                    <a:pt x="38" y="118"/>
                  </a:lnTo>
                  <a:lnTo>
                    <a:pt x="50" y="118"/>
                  </a:lnTo>
                  <a:lnTo>
                    <a:pt x="57" y="118"/>
                  </a:lnTo>
                  <a:lnTo>
                    <a:pt x="69" y="116"/>
                  </a:lnTo>
                  <a:lnTo>
                    <a:pt x="76" y="114"/>
                  </a:lnTo>
                  <a:lnTo>
                    <a:pt x="86" y="112"/>
                  </a:lnTo>
                  <a:lnTo>
                    <a:pt x="94" y="109"/>
                  </a:lnTo>
                  <a:lnTo>
                    <a:pt x="101" y="107"/>
                  </a:lnTo>
                  <a:lnTo>
                    <a:pt x="109" y="103"/>
                  </a:lnTo>
                  <a:lnTo>
                    <a:pt x="114" y="101"/>
                  </a:lnTo>
                  <a:lnTo>
                    <a:pt x="124" y="90"/>
                  </a:lnTo>
                  <a:lnTo>
                    <a:pt x="137" y="80"/>
                  </a:lnTo>
                  <a:lnTo>
                    <a:pt x="147" y="71"/>
                  </a:lnTo>
                  <a:lnTo>
                    <a:pt x="156" y="59"/>
                  </a:lnTo>
                  <a:lnTo>
                    <a:pt x="162" y="48"/>
                  </a:lnTo>
                  <a:lnTo>
                    <a:pt x="162" y="38"/>
                  </a:lnTo>
                  <a:lnTo>
                    <a:pt x="158" y="27"/>
                  </a:lnTo>
                  <a:lnTo>
                    <a:pt x="149" y="1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29" name="Freeform 50">
              <a:extLst>
                <a:ext uri="{FF2B5EF4-FFF2-40B4-BE49-F238E27FC236}">
                  <a16:creationId xmlns:a16="http://schemas.microsoft.com/office/drawing/2014/main" id="{02C6D3F6-01CC-14AE-0326-A096070058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2" y="1284"/>
              <a:ext cx="35" cy="20"/>
            </a:xfrm>
            <a:custGeom>
              <a:avLst/>
              <a:gdLst>
                <a:gd name="T0" fmla="*/ 0 w 114"/>
                <a:gd name="T1" fmla="*/ 0 h 73"/>
                <a:gd name="T2" fmla="*/ 0 w 114"/>
                <a:gd name="T3" fmla="*/ 0 h 73"/>
                <a:gd name="T4" fmla="*/ 0 w 114"/>
                <a:gd name="T5" fmla="*/ 0 h 73"/>
                <a:gd name="T6" fmla="*/ 0 w 114"/>
                <a:gd name="T7" fmla="*/ 0 h 73"/>
                <a:gd name="T8" fmla="*/ 0 w 114"/>
                <a:gd name="T9" fmla="*/ 0 h 73"/>
                <a:gd name="T10" fmla="*/ 0 w 114"/>
                <a:gd name="T11" fmla="*/ 0 h 73"/>
                <a:gd name="T12" fmla="*/ 0 w 114"/>
                <a:gd name="T13" fmla="*/ 0 h 73"/>
                <a:gd name="T14" fmla="*/ 0 w 114"/>
                <a:gd name="T15" fmla="*/ 0 h 73"/>
                <a:gd name="T16" fmla="*/ 0 w 114"/>
                <a:gd name="T17" fmla="*/ 0 h 73"/>
                <a:gd name="T18" fmla="*/ 0 w 114"/>
                <a:gd name="T19" fmla="*/ 0 h 73"/>
                <a:gd name="T20" fmla="*/ 0 w 114"/>
                <a:gd name="T21" fmla="*/ 0 h 73"/>
                <a:gd name="T22" fmla="*/ 0 w 114"/>
                <a:gd name="T23" fmla="*/ 0 h 73"/>
                <a:gd name="T24" fmla="*/ 0 w 114"/>
                <a:gd name="T25" fmla="*/ 0 h 73"/>
                <a:gd name="T26" fmla="*/ 0 w 114"/>
                <a:gd name="T27" fmla="*/ 0 h 73"/>
                <a:gd name="T28" fmla="*/ 0 w 114"/>
                <a:gd name="T29" fmla="*/ 0 h 73"/>
                <a:gd name="T30" fmla="*/ 0 w 114"/>
                <a:gd name="T31" fmla="*/ 0 h 73"/>
                <a:gd name="T32" fmla="*/ 0 w 114"/>
                <a:gd name="T33" fmla="*/ 0 h 73"/>
                <a:gd name="T34" fmla="*/ 0 w 114"/>
                <a:gd name="T35" fmla="*/ 0 h 73"/>
                <a:gd name="T36" fmla="*/ 0 w 114"/>
                <a:gd name="T37" fmla="*/ 0 h 73"/>
                <a:gd name="T38" fmla="*/ 0 w 114"/>
                <a:gd name="T39" fmla="*/ 0 h 73"/>
                <a:gd name="T40" fmla="*/ 0 w 114"/>
                <a:gd name="T41" fmla="*/ 0 h 73"/>
                <a:gd name="T42" fmla="*/ 0 w 114"/>
                <a:gd name="T43" fmla="*/ 0 h 73"/>
                <a:gd name="T44" fmla="*/ 0 w 114"/>
                <a:gd name="T45" fmla="*/ 0 h 73"/>
                <a:gd name="T46" fmla="*/ 0 w 114"/>
                <a:gd name="T47" fmla="*/ 0 h 73"/>
                <a:gd name="T48" fmla="*/ 0 w 114"/>
                <a:gd name="T49" fmla="*/ 0 h 73"/>
                <a:gd name="T50" fmla="*/ 0 w 114"/>
                <a:gd name="T51" fmla="*/ 0 h 73"/>
                <a:gd name="T52" fmla="*/ 0 w 114"/>
                <a:gd name="T53" fmla="*/ 0 h 73"/>
                <a:gd name="T54" fmla="*/ 0 w 114"/>
                <a:gd name="T55" fmla="*/ 0 h 73"/>
                <a:gd name="T56" fmla="*/ 0 w 114"/>
                <a:gd name="T57" fmla="*/ 0 h 73"/>
                <a:gd name="T58" fmla="*/ 0 w 114"/>
                <a:gd name="T59" fmla="*/ 0 h 73"/>
                <a:gd name="T60" fmla="*/ 0 w 114"/>
                <a:gd name="T61" fmla="*/ 0 h 73"/>
                <a:gd name="T62" fmla="*/ 0 w 114"/>
                <a:gd name="T63" fmla="*/ 0 h 73"/>
                <a:gd name="T64" fmla="*/ 0 w 114"/>
                <a:gd name="T65" fmla="*/ 0 h 73"/>
                <a:gd name="T66" fmla="*/ 0 w 114"/>
                <a:gd name="T67" fmla="*/ 0 h 7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14"/>
                <a:gd name="T103" fmla="*/ 0 h 73"/>
                <a:gd name="T104" fmla="*/ 114 w 114"/>
                <a:gd name="T105" fmla="*/ 73 h 7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14" h="73">
                  <a:moveTo>
                    <a:pt x="17" y="0"/>
                  </a:moveTo>
                  <a:lnTo>
                    <a:pt x="13" y="0"/>
                  </a:lnTo>
                  <a:lnTo>
                    <a:pt x="10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10"/>
                  </a:lnTo>
                  <a:lnTo>
                    <a:pt x="0" y="19"/>
                  </a:lnTo>
                  <a:lnTo>
                    <a:pt x="2" y="27"/>
                  </a:lnTo>
                  <a:lnTo>
                    <a:pt x="6" y="36"/>
                  </a:lnTo>
                  <a:lnTo>
                    <a:pt x="10" y="44"/>
                  </a:lnTo>
                  <a:lnTo>
                    <a:pt x="13" y="52"/>
                  </a:lnTo>
                  <a:lnTo>
                    <a:pt x="21" y="57"/>
                  </a:lnTo>
                  <a:lnTo>
                    <a:pt x="29" y="65"/>
                  </a:lnTo>
                  <a:lnTo>
                    <a:pt x="38" y="67"/>
                  </a:lnTo>
                  <a:lnTo>
                    <a:pt x="48" y="71"/>
                  </a:lnTo>
                  <a:lnTo>
                    <a:pt x="57" y="71"/>
                  </a:lnTo>
                  <a:lnTo>
                    <a:pt x="70" y="73"/>
                  </a:lnTo>
                  <a:lnTo>
                    <a:pt x="80" y="71"/>
                  </a:lnTo>
                  <a:lnTo>
                    <a:pt x="91" y="71"/>
                  </a:lnTo>
                  <a:lnTo>
                    <a:pt x="101" y="71"/>
                  </a:lnTo>
                  <a:lnTo>
                    <a:pt x="112" y="71"/>
                  </a:lnTo>
                  <a:lnTo>
                    <a:pt x="112" y="57"/>
                  </a:lnTo>
                  <a:lnTo>
                    <a:pt x="114" y="50"/>
                  </a:lnTo>
                  <a:lnTo>
                    <a:pt x="106" y="50"/>
                  </a:lnTo>
                  <a:lnTo>
                    <a:pt x="97" y="50"/>
                  </a:lnTo>
                  <a:lnTo>
                    <a:pt x="91" y="48"/>
                  </a:lnTo>
                  <a:lnTo>
                    <a:pt x="84" y="48"/>
                  </a:lnTo>
                  <a:lnTo>
                    <a:pt x="70" y="44"/>
                  </a:lnTo>
                  <a:lnTo>
                    <a:pt x="57" y="38"/>
                  </a:lnTo>
                  <a:lnTo>
                    <a:pt x="46" y="31"/>
                  </a:lnTo>
                  <a:lnTo>
                    <a:pt x="34" y="23"/>
                  </a:lnTo>
                  <a:lnTo>
                    <a:pt x="23" y="10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30" name="Freeform 51">
              <a:extLst>
                <a:ext uri="{FF2B5EF4-FFF2-40B4-BE49-F238E27FC236}">
                  <a16:creationId xmlns:a16="http://schemas.microsoft.com/office/drawing/2014/main" id="{6BD3118E-E92D-6FFE-8ABE-A581F6F7D9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9" y="1287"/>
              <a:ext cx="67" cy="90"/>
            </a:xfrm>
            <a:custGeom>
              <a:avLst/>
              <a:gdLst>
                <a:gd name="T0" fmla="*/ 0 w 221"/>
                <a:gd name="T1" fmla="*/ 0 h 317"/>
                <a:gd name="T2" fmla="*/ 0 w 221"/>
                <a:gd name="T3" fmla="*/ 0 h 317"/>
                <a:gd name="T4" fmla="*/ 0 w 221"/>
                <a:gd name="T5" fmla="*/ 0 h 317"/>
                <a:gd name="T6" fmla="*/ 0 w 221"/>
                <a:gd name="T7" fmla="*/ 0 h 317"/>
                <a:gd name="T8" fmla="*/ 0 w 221"/>
                <a:gd name="T9" fmla="*/ 0 h 317"/>
                <a:gd name="T10" fmla="*/ 0 w 221"/>
                <a:gd name="T11" fmla="*/ 0 h 317"/>
                <a:gd name="T12" fmla="*/ 0 w 221"/>
                <a:gd name="T13" fmla="*/ 0 h 317"/>
                <a:gd name="T14" fmla="*/ 0 w 221"/>
                <a:gd name="T15" fmla="*/ 0 h 317"/>
                <a:gd name="T16" fmla="*/ 0 w 221"/>
                <a:gd name="T17" fmla="*/ 0 h 317"/>
                <a:gd name="T18" fmla="*/ 0 w 221"/>
                <a:gd name="T19" fmla="*/ 0 h 317"/>
                <a:gd name="T20" fmla="*/ 0 w 221"/>
                <a:gd name="T21" fmla="*/ 0 h 317"/>
                <a:gd name="T22" fmla="*/ 0 w 221"/>
                <a:gd name="T23" fmla="*/ 0 h 317"/>
                <a:gd name="T24" fmla="*/ 0 w 221"/>
                <a:gd name="T25" fmla="*/ 0 h 317"/>
                <a:gd name="T26" fmla="*/ 0 w 221"/>
                <a:gd name="T27" fmla="*/ 0 h 317"/>
                <a:gd name="T28" fmla="*/ 0 w 221"/>
                <a:gd name="T29" fmla="*/ 0 h 317"/>
                <a:gd name="T30" fmla="*/ 0 w 221"/>
                <a:gd name="T31" fmla="*/ 0 h 317"/>
                <a:gd name="T32" fmla="*/ 0 w 221"/>
                <a:gd name="T33" fmla="*/ 0 h 317"/>
                <a:gd name="T34" fmla="*/ 0 w 221"/>
                <a:gd name="T35" fmla="*/ 0 h 317"/>
                <a:gd name="T36" fmla="*/ 0 w 221"/>
                <a:gd name="T37" fmla="*/ 0 h 317"/>
                <a:gd name="T38" fmla="*/ 0 w 221"/>
                <a:gd name="T39" fmla="*/ 0 h 317"/>
                <a:gd name="T40" fmla="*/ 0 w 221"/>
                <a:gd name="T41" fmla="*/ 0 h 317"/>
                <a:gd name="T42" fmla="*/ 0 w 221"/>
                <a:gd name="T43" fmla="*/ 0 h 317"/>
                <a:gd name="T44" fmla="*/ 0 w 221"/>
                <a:gd name="T45" fmla="*/ 0 h 317"/>
                <a:gd name="T46" fmla="*/ 0 w 221"/>
                <a:gd name="T47" fmla="*/ 0 h 317"/>
                <a:gd name="T48" fmla="*/ 0 w 221"/>
                <a:gd name="T49" fmla="*/ 0 h 317"/>
                <a:gd name="T50" fmla="*/ 0 w 221"/>
                <a:gd name="T51" fmla="*/ 0 h 317"/>
                <a:gd name="T52" fmla="*/ 0 w 221"/>
                <a:gd name="T53" fmla="*/ 0 h 317"/>
                <a:gd name="T54" fmla="*/ 0 w 221"/>
                <a:gd name="T55" fmla="*/ 0 h 317"/>
                <a:gd name="T56" fmla="*/ 0 w 221"/>
                <a:gd name="T57" fmla="*/ 0 h 317"/>
                <a:gd name="T58" fmla="*/ 0 w 221"/>
                <a:gd name="T59" fmla="*/ 0 h 317"/>
                <a:gd name="T60" fmla="*/ 0 w 221"/>
                <a:gd name="T61" fmla="*/ 0 h 317"/>
                <a:gd name="T62" fmla="*/ 0 w 221"/>
                <a:gd name="T63" fmla="*/ 0 h 317"/>
                <a:gd name="T64" fmla="*/ 0 w 221"/>
                <a:gd name="T65" fmla="*/ 0 h 317"/>
                <a:gd name="T66" fmla="*/ 0 w 221"/>
                <a:gd name="T67" fmla="*/ 0 h 317"/>
                <a:gd name="T68" fmla="*/ 0 w 221"/>
                <a:gd name="T69" fmla="*/ 0 h 317"/>
                <a:gd name="T70" fmla="*/ 0 w 221"/>
                <a:gd name="T71" fmla="*/ 0 h 317"/>
                <a:gd name="T72" fmla="*/ 0 w 221"/>
                <a:gd name="T73" fmla="*/ 0 h 317"/>
                <a:gd name="T74" fmla="*/ 0 w 221"/>
                <a:gd name="T75" fmla="*/ 0 h 317"/>
                <a:gd name="T76" fmla="*/ 0 w 221"/>
                <a:gd name="T77" fmla="*/ 0 h 317"/>
                <a:gd name="T78" fmla="*/ 0 w 221"/>
                <a:gd name="T79" fmla="*/ 0 h 317"/>
                <a:gd name="T80" fmla="*/ 0 w 221"/>
                <a:gd name="T81" fmla="*/ 0 h 317"/>
                <a:gd name="T82" fmla="*/ 0 w 221"/>
                <a:gd name="T83" fmla="*/ 0 h 317"/>
                <a:gd name="T84" fmla="*/ 0 w 221"/>
                <a:gd name="T85" fmla="*/ 0 h 317"/>
                <a:gd name="T86" fmla="*/ 0 w 221"/>
                <a:gd name="T87" fmla="*/ 0 h 317"/>
                <a:gd name="T88" fmla="*/ 0 w 221"/>
                <a:gd name="T89" fmla="*/ 0 h 317"/>
                <a:gd name="T90" fmla="*/ 0 w 221"/>
                <a:gd name="T91" fmla="*/ 0 h 317"/>
                <a:gd name="T92" fmla="*/ 0 w 221"/>
                <a:gd name="T93" fmla="*/ 0 h 317"/>
                <a:gd name="T94" fmla="*/ 0 w 221"/>
                <a:gd name="T95" fmla="*/ 0 h 317"/>
                <a:gd name="T96" fmla="*/ 0 w 221"/>
                <a:gd name="T97" fmla="*/ 0 h 317"/>
                <a:gd name="T98" fmla="*/ 0 w 221"/>
                <a:gd name="T99" fmla="*/ 0 h 317"/>
                <a:gd name="T100" fmla="*/ 0 w 221"/>
                <a:gd name="T101" fmla="*/ 0 h 317"/>
                <a:gd name="T102" fmla="*/ 0 w 221"/>
                <a:gd name="T103" fmla="*/ 0 h 317"/>
                <a:gd name="T104" fmla="*/ 0 w 221"/>
                <a:gd name="T105" fmla="*/ 0 h 317"/>
                <a:gd name="T106" fmla="*/ 0 w 221"/>
                <a:gd name="T107" fmla="*/ 0 h 317"/>
                <a:gd name="T108" fmla="*/ 0 w 221"/>
                <a:gd name="T109" fmla="*/ 0 h 317"/>
                <a:gd name="T110" fmla="*/ 0 w 221"/>
                <a:gd name="T111" fmla="*/ 0 h 317"/>
                <a:gd name="T112" fmla="*/ 0 w 221"/>
                <a:gd name="T113" fmla="*/ 0 h 31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221"/>
                <a:gd name="T172" fmla="*/ 0 h 317"/>
                <a:gd name="T173" fmla="*/ 221 w 221"/>
                <a:gd name="T174" fmla="*/ 317 h 317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221" h="317">
                  <a:moveTo>
                    <a:pt x="221" y="0"/>
                  </a:moveTo>
                  <a:lnTo>
                    <a:pt x="219" y="0"/>
                  </a:lnTo>
                  <a:lnTo>
                    <a:pt x="211" y="0"/>
                  </a:lnTo>
                  <a:lnTo>
                    <a:pt x="206" y="0"/>
                  </a:lnTo>
                  <a:lnTo>
                    <a:pt x="200" y="0"/>
                  </a:lnTo>
                  <a:lnTo>
                    <a:pt x="198" y="13"/>
                  </a:lnTo>
                  <a:lnTo>
                    <a:pt x="196" y="28"/>
                  </a:lnTo>
                  <a:lnTo>
                    <a:pt x="192" y="46"/>
                  </a:lnTo>
                  <a:lnTo>
                    <a:pt x="189" y="63"/>
                  </a:lnTo>
                  <a:lnTo>
                    <a:pt x="181" y="76"/>
                  </a:lnTo>
                  <a:lnTo>
                    <a:pt x="173" y="93"/>
                  </a:lnTo>
                  <a:lnTo>
                    <a:pt x="164" y="108"/>
                  </a:lnTo>
                  <a:lnTo>
                    <a:pt x="156" y="124"/>
                  </a:lnTo>
                  <a:lnTo>
                    <a:pt x="145" y="135"/>
                  </a:lnTo>
                  <a:lnTo>
                    <a:pt x="134" y="146"/>
                  </a:lnTo>
                  <a:lnTo>
                    <a:pt x="120" y="154"/>
                  </a:lnTo>
                  <a:lnTo>
                    <a:pt x="107" y="162"/>
                  </a:lnTo>
                  <a:lnTo>
                    <a:pt x="90" y="165"/>
                  </a:lnTo>
                  <a:lnTo>
                    <a:pt x="76" y="165"/>
                  </a:lnTo>
                  <a:lnTo>
                    <a:pt x="59" y="163"/>
                  </a:lnTo>
                  <a:lnTo>
                    <a:pt x="44" y="160"/>
                  </a:lnTo>
                  <a:lnTo>
                    <a:pt x="37" y="152"/>
                  </a:lnTo>
                  <a:lnTo>
                    <a:pt x="27" y="146"/>
                  </a:lnTo>
                  <a:lnTo>
                    <a:pt x="18" y="139"/>
                  </a:lnTo>
                  <a:lnTo>
                    <a:pt x="12" y="137"/>
                  </a:lnTo>
                  <a:lnTo>
                    <a:pt x="10" y="144"/>
                  </a:lnTo>
                  <a:lnTo>
                    <a:pt x="10" y="154"/>
                  </a:lnTo>
                  <a:lnTo>
                    <a:pt x="12" y="160"/>
                  </a:lnTo>
                  <a:lnTo>
                    <a:pt x="16" y="167"/>
                  </a:lnTo>
                  <a:lnTo>
                    <a:pt x="19" y="171"/>
                  </a:lnTo>
                  <a:lnTo>
                    <a:pt x="27" y="175"/>
                  </a:lnTo>
                  <a:lnTo>
                    <a:pt x="35" y="179"/>
                  </a:lnTo>
                  <a:lnTo>
                    <a:pt x="42" y="182"/>
                  </a:lnTo>
                  <a:lnTo>
                    <a:pt x="48" y="184"/>
                  </a:lnTo>
                  <a:lnTo>
                    <a:pt x="57" y="184"/>
                  </a:lnTo>
                  <a:lnTo>
                    <a:pt x="65" y="186"/>
                  </a:lnTo>
                  <a:lnTo>
                    <a:pt x="75" y="188"/>
                  </a:lnTo>
                  <a:lnTo>
                    <a:pt x="82" y="188"/>
                  </a:lnTo>
                  <a:lnTo>
                    <a:pt x="90" y="188"/>
                  </a:lnTo>
                  <a:lnTo>
                    <a:pt x="99" y="188"/>
                  </a:lnTo>
                  <a:lnTo>
                    <a:pt x="107" y="188"/>
                  </a:lnTo>
                  <a:lnTo>
                    <a:pt x="113" y="186"/>
                  </a:lnTo>
                  <a:lnTo>
                    <a:pt x="120" y="184"/>
                  </a:lnTo>
                  <a:lnTo>
                    <a:pt x="124" y="184"/>
                  </a:lnTo>
                  <a:lnTo>
                    <a:pt x="130" y="182"/>
                  </a:lnTo>
                  <a:lnTo>
                    <a:pt x="137" y="177"/>
                  </a:lnTo>
                  <a:lnTo>
                    <a:pt x="151" y="169"/>
                  </a:lnTo>
                  <a:lnTo>
                    <a:pt x="145" y="179"/>
                  </a:lnTo>
                  <a:lnTo>
                    <a:pt x="141" y="188"/>
                  </a:lnTo>
                  <a:lnTo>
                    <a:pt x="137" y="200"/>
                  </a:lnTo>
                  <a:lnTo>
                    <a:pt x="135" y="211"/>
                  </a:lnTo>
                  <a:lnTo>
                    <a:pt x="132" y="222"/>
                  </a:lnTo>
                  <a:lnTo>
                    <a:pt x="128" y="234"/>
                  </a:lnTo>
                  <a:lnTo>
                    <a:pt x="126" y="245"/>
                  </a:lnTo>
                  <a:lnTo>
                    <a:pt x="122" y="255"/>
                  </a:lnTo>
                  <a:lnTo>
                    <a:pt x="116" y="264"/>
                  </a:lnTo>
                  <a:lnTo>
                    <a:pt x="111" y="272"/>
                  </a:lnTo>
                  <a:lnTo>
                    <a:pt x="103" y="278"/>
                  </a:lnTo>
                  <a:lnTo>
                    <a:pt x="96" y="285"/>
                  </a:lnTo>
                  <a:lnTo>
                    <a:pt x="86" y="289"/>
                  </a:lnTo>
                  <a:lnTo>
                    <a:pt x="75" y="293"/>
                  </a:lnTo>
                  <a:lnTo>
                    <a:pt x="61" y="293"/>
                  </a:lnTo>
                  <a:lnTo>
                    <a:pt x="48" y="295"/>
                  </a:lnTo>
                  <a:lnTo>
                    <a:pt x="38" y="291"/>
                  </a:lnTo>
                  <a:lnTo>
                    <a:pt x="33" y="291"/>
                  </a:lnTo>
                  <a:lnTo>
                    <a:pt x="29" y="287"/>
                  </a:lnTo>
                  <a:lnTo>
                    <a:pt x="25" y="283"/>
                  </a:lnTo>
                  <a:lnTo>
                    <a:pt x="19" y="279"/>
                  </a:lnTo>
                  <a:lnTo>
                    <a:pt x="16" y="278"/>
                  </a:lnTo>
                  <a:lnTo>
                    <a:pt x="8" y="278"/>
                  </a:lnTo>
                  <a:lnTo>
                    <a:pt x="0" y="281"/>
                  </a:lnTo>
                  <a:lnTo>
                    <a:pt x="0" y="287"/>
                  </a:lnTo>
                  <a:lnTo>
                    <a:pt x="0" y="295"/>
                  </a:lnTo>
                  <a:lnTo>
                    <a:pt x="4" y="300"/>
                  </a:lnTo>
                  <a:lnTo>
                    <a:pt x="8" y="306"/>
                  </a:lnTo>
                  <a:lnTo>
                    <a:pt x="18" y="312"/>
                  </a:lnTo>
                  <a:lnTo>
                    <a:pt x="29" y="316"/>
                  </a:lnTo>
                  <a:lnTo>
                    <a:pt x="42" y="316"/>
                  </a:lnTo>
                  <a:lnTo>
                    <a:pt x="57" y="317"/>
                  </a:lnTo>
                  <a:lnTo>
                    <a:pt x="71" y="316"/>
                  </a:lnTo>
                  <a:lnTo>
                    <a:pt x="86" y="316"/>
                  </a:lnTo>
                  <a:lnTo>
                    <a:pt x="97" y="310"/>
                  </a:lnTo>
                  <a:lnTo>
                    <a:pt x="111" y="300"/>
                  </a:lnTo>
                  <a:lnTo>
                    <a:pt x="122" y="291"/>
                  </a:lnTo>
                  <a:lnTo>
                    <a:pt x="132" y="281"/>
                  </a:lnTo>
                  <a:lnTo>
                    <a:pt x="141" y="268"/>
                  </a:lnTo>
                  <a:lnTo>
                    <a:pt x="151" y="255"/>
                  </a:lnTo>
                  <a:lnTo>
                    <a:pt x="156" y="240"/>
                  </a:lnTo>
                  <a:lnTo>
                    <a:pt x="164" y="226"/>
                  </a:lnTo>
                  <a:lnTo>
                    <a:pt x="168" y="211"/>
                  </a:lnTo>
                  <a:lnTo>
                    <a:pt x="172" y="196"/>
                  </a:lnTo>
                  <a:lnTo>
                    <a:pt x="173" y="182"/>
                  </a:lnTo>
                  <a:lnTo>
                    <a:pt x="179" y="171"/>
                  </a:lnTo>
                  <a:lnTo>
                    <a:pt x="179" y="156"/>
                  </a:lnTo>
                  <a:lnTo>
                    <a:pt x="183" y="146"/>
                  </a:lnTo>
                  <a:lnTo>
                    <a:pt x="183" y="137"/>
                  </a:lnTo>
                  <a:lnTo>
                    <a:pt x="185" y="129"/>
                  </a:lnTo>
                  <a:lnTo>
                    <a:pt x="189" y="122"/>
                  </a:lnTo>
                  <a:lnTo>
                    <a:pt x="192" y="114"/>
                  </a:lnTo>
                  <a:lnTo>
                    <a:pt x="196" y="105"/>
                  </a:lnTo>
                  <a:lnTo>
                    <a:pt x="202" y="97"/>
                  </a:lnTo>
                  <a:lnTo>
                    <a:pt x="204" y="89"/>
                  </a:lnTo>
                  <a:lnTo>
                    <a:pt x="208" y="80"/>
                  </a:lnTo>
                  <a:lnTo>
                    <a:pt x="211" y="72"/>
                  </a:lnTo>
                  <a:lnTo>
                    <a:pt x="215" y="67"/>
                  </a:lnTo>
                  <a:lnTo>
                    <a:pt x="215" y="57"/>
                  </a:lnTo>
                  <a:lnTo>
                    <a:pt x="217" y="49"/>
                  </a:lnTo>
                  <a:lnTo>
                    <a:pt x="219" y="42"/>
                  </a:lnTo>
                  <a:lnTo>
                    <a:pt x="221" y="34"/>
                  </a:lnTo>
                  <a:lnTo>
                    <a:pt x="221" y="25"/>
                  </a:lnTo>
                  <a:lnTo>
                    <a:pt x="221" y="15"/>
                  </a:lnTo>
                  <a:lnTo>
                    <a:pt x="221" y="8"/>
                  </a:lnTo>
                  <a:lnTo>
                    <a:pt x="22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31" name="Freeform 52">
              <a:extLst>
                <a:ext uri="{FF2B5EF4-FFF2-40B4-BE49-F238E27FC236}">
                  <a16:creationId xmlns:a16="http://schemas.microsoft.com/office/drawing/2014/main" id="{79436990-59BA-193A-EA71-E593FBD393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0" y="1366"/>
              <a:ext cx="71" cy="45"/>
            </a:xfrm>
            <a:custGeom>
              <a:avLst/>
              <a:gdLst>
                <a:gd name="T0" fmla="*/ 0 w 230"/>
                <a:gd name="T1" fmla="*/ 0 h 160"/>
                <a:gd name="T2" fmla="*/ 0 w 230"/>
                <a:gd name="T3" fmla="*/ 0 h 160"/>
                <a:gd name="T4" fmla="*/ 0 w 230"/>
                <a:gd name="T5" fmla="*/ 0 h 160"/>
                <a:gd name="T6" fmla="*/ 0 w 230"/>
                <a:gd name="T7" fmla="*/ 0 h 160"/>
                <a:gd name="T8" fmla="*/ 0 w 230"/>
                <a:gd name="T9" fmla="*/ 0 h 160"/>
                <a:gd name="T10" fmla="*/ 0 w 230"/>
                <a:gd name="T11" fmla="*/ 0 h 160"/>
                <a:gd name="T12" fmla="*/ 0 w 230"/>
                <a:gd name="T13" fmla="*/ 0 h 160"/>
                <a:gd name="T14" fmla="*/ 0 w 230"/>
                <a:gd name="T15" fmla="*/ 0 h 160"/>
                <a:gd name="T16" fmla="*/ 0 w 230"/>
                <a:gd name="T17" fmla="*/ 0 h 160"/>
                <a:gd name="T18" fmla="*/ 0 w 230"/>
                <a:gd name="T19" fmla="*/ 0 h 160"/>
                <a:gd name="T20" fmla="*/ 0 w 230"/>
                <a:gd name="T21" fmla="*/ 0 h 160"/>
                <a:gd name="T22" fmla="*/ 0 w 230"/>
                <a:gd name="T23" fmla="*/ 0 h 160"/>
                <a:gd name="T24" fmla="*/ 0 w 230"/>
                <a:gd name="T25" fmla="*/ 0 h 160"/>
                <a:gd name="T26" fmla="*/ 0 w 230"/>
                <a:gd name="T27" fmla="*/ 0 h 160"/>
                <a:gd name="T28" fmla="*/ 0 w 230"/>
                <a:gd name="T29" fmla="*/ 0 h 160"/>
                <a:gd name="T30" fmla="*/ 0 w 230"/>
                <a:gd name="T31" fmla="*/ 0 h 160"/>
                <a:gd name="T32" fmla="*/ 0 w 230"/>
                <a:gd name="T33" fmla="*/ 0 h 160"/>
                <a:gd name="T34" fmla="*/ 0 w 230"/>
                <a:gd name="T35" fmla="*/ 0 h 160"/>
                <a:gd name="T36" fmla="*/ 0 w 230"/>
                <a:gd name="T37" fmla="*/ 0 h 160"/>
                <a:gd name="T38" fmla="*/ 0 w 230"/>
                <a:gd name="T39" fmla="*/ 0 h 160"/>
                <a:gd name="T40" fmla="*/ 0 w 230"/>
                <a:gd name="T41" fmla="*/ 0 h 160"/>
                <a:gd name="T42" fmla="*/ 0 w 230"/>
                <a:gd name="T43" fmla="*/ 0 h 160"/>
                <a:gd name="T44" fmla="*/ 0 w 230"/>
                <a:gd name="T45" fmla="*/ 0 h 160"/>
                <a:gd name="T46" fmla="*/ 0 w 230"/>
                <a:gd name="T47" fmla="*/ 0 h 160"/>
                <a:gd name="T48" fmla="*/ 0 w 230"/>
                <a:gd name="T49" fmla="*/ 0 h 160"/>
                <a:gd name="T50" fmla="*/ 0 w 230"/>
                <a:gd name="T51" fmla="*/ 0 h 160"/>
                <a:gd name="T52" fmla="*/ 0 w 230"/>
                <a:gd name="T53" fmla="*/ 0 h 160"/>
                <a:gd name="T54" fmla="*/ 0 w 230"/>
                <a:gd name="T55" fmla="*/ 0 h 160"/>
                <a:gd name="T56" fmla="*/ 0 w 230"/>
                <a:gd name="T57" fmla="*/ 0 h 160"/>
                <a:gd name="T58" fmla="*/ 0 w 230"/>
                <a:gd name="T59" fmla="*/ 0 h 160"/>
                <a:gd name="T60" fmla="*/ 0 w 230"/>
                <a:gd name="T61" fmla="*/ 0 h 160"/>
                <a:gd name="T62" fmla="*/ 0 w 230"/>
                <a:gd name="T63" fmla="*/ 0 h 160"/>
                <a:gd name="T64" fmla="*/ 0 w 230"/>
                <a:gd name="T65" fmla="*/ 0 h 160"/>
                <a:gd name="T66" fmla="*/ 0 w 230"/>
                <a:gd name="T67" fmla="*/ 0 h 160"/>
                <a:gd name="T68" fmla="*/ 0 w 230"/>
                <a:gd name="T69" fmla="*/ 0 h 160"/>
                <a:gd name="T70" fmla="*/ 0 w 230"/>
                <a:gd name="T71" fmla="*/ 0 h 160"/>
                <a:gd name="T72" fmla="*/ 0 w 230"/>
                <a:gd name="T73" fmla="*/ 0 h 160"/>
                <a:gd name="T74" fmla="*/ 0 w 230"/>
                <a:gd name="T75" fmla="*/ 0 h 160"/>
                <a:gd name="T76" fmla="*/ 0 w 230"/>
                <a:gd name="T77" fmla="*/ 0 h 160"/>
                <a:gd name="T78" fmla="*/ 0 w 230"/>
                <a:gd name="T79" fmla="*/ 0 h 160"/>
                <a:gd name="T80" fmla="*/ 0 w 230"/>
                <a:gd name="T81" fmla="*/ 0 h 160"/>
                <a:gd name="T82" fmla="*/ 0 w 230"/>
                <a:gd name="T83" fmla="*/ 0 h 160"/>
                <a:gd name="T84" fmla="*/ 0 w 230"/>
                <a:gd name="T85" fmla="*/ 0 h 160"/>
                <a:gd name="T86" fmla="*/ 0 w 230"/>
                <a:gd name="T87" fmla="*/ 0 h 160"/>
                <a:gd name="T88" fmla="*/ 0 w 230"/>
                <a:gd name="T89" fmla="*/ 0 h 160"/>
                <a:gd name="T90" fmla="*/ 0 w 230"/>
                <a:gd name="T91" fmla="*/ 0 h 160"/>
                <a:gd name="T92" fmla="*/ 0 w 230"/>
                <a:gd name="T93" fmla="*/ 0 h 160"/>
                <a:gd name="T94" fmla="*/ 0 w 230"/>
                <a:gd name="T95" fmla="*/ 0 h 160"/>
                <a:gd name="T96" fmla="*/ 0 w 230"/>
                <a:gd name="T97" fmla="*/ 0 h 160"/>
                <a:gd name="T98" fmla="*/ 0 w 230"/>
                <a:gd name="T99" fmla="*/ 0 h 160"/>
                <a:gd name="T100" fmla="*/ 0 w 230"/>
                <a:gd name="T101" fmla="*/ 0 h 160"/>
                <a:gd name="T102" fmla="*/ 0 w 230"/>
                <a:gd name="T103" fmla="*/ 0 h 160"/>
                <a:gd name="T104" fmla="*/ 0 w 230"/>
                <a:gd name="T105" fmla="*/ 0 h 160"/>
                <a:gd name="T106" fmla="*/ 0 w 230"/>
                <a:gd name="T107" fmla="*/ 0 h 160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230"/>
                <a:gd name="T163" fmla="*/ 0 h 160"/>
                <a:gd name="T164" fmla="*/ 230 w 230"/>
                <a:gd name="T165" fmla="*/ 160 h 160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230" h="160">
                  <a:moveTo>
                    <a:pt x="230" y="0"/>
                  </a:moveTo>
                  <a:lnTo>
                    <a:pt x="222" y="0"/>
                  </a:lnTo>
                  <a:lnTo>
                    <a:pt x="215" y="2"/>
                  </a:lnTo>
                  <a:lnTo>
                    <a:pt x="207" y="4"/>
                  </a:lnTo>
                  <a:lnTo>
                    <a:pt x="201" y="8"/>
                  </a:lnTo>
                  <a:lnTo>
                    <a:pt x="190" y="16"/>
                  </a:lnTo>
                  <a:lnTo>
                    <a:pt x="179" y="23"/>
                  </a:lnTo>
                  <a:lnTo>
                    <a:pt x="167" y="31"/>
                  </a:lnTo>
                  <a:lnTo>
                    <a:pt x="156" y="40"/>
                  </a:lnTo>
                  <a:lnTo>
                    <a:pt x="144" y="48"/>
                  </a:lnTo>
                  <a:lnTo>
                    <a:pt x="133" y="57"/>
                  </a:lnTo>
                  <a:lnTo>
                    <a:pt x="125" y="63"/>
                  </a:lnTo>
                  <a:lnTo>
                    <a:pt x="116" y="71"/>
                  </a:lnTo>
                  <a:lnTo>
                    <a:pt x="108" y="76"/>
                  </a:lnTo>
                  <a:lnTo>
                    <a:pt x="101" y="84"/>
                  </a:lnTo>
                  <a:lnTo>
                    <a:pt x="91" y="90"/>
                  </a:lnTo>
                  <a:lnTo>
                    <a:pt x="83" y="95"/>
                  </a:lnTo>
                  <a:lnTo>
                    <a:pt x="74" y="99"/>
                  </a:lnTo>
                  <a:lnTo>
                    <a:pt x="64" y="105"/>
                  </a:lnTo>
                  <a:lnTo>
                    <a:pt x="55" y="109"/>
                  </a:lnTo>
                  <a:lnTo>
                    <a:pt x="45" y="113"/>
                  </a:lnTo>
                  <a:lnTo>
                    <a:pt x="38" y="118"/>
                  </a:lnTo>
                  <a:lnTo>
                    <a:pt x="30" y="124"/>
                  </a:lnTo>
                  <a:lnTo>
                    <a:pt x="23" y="130"/>
                  </a:lnTo>
                  <a:lnTo>
                    <a:pt x="13" y="137"/>
                  </a:lnTo>
                  <a:lnTo>
                    <a:pt x="6" y="145"/>
                  </a:lnTo>
                  <a:lnTo>
                    <a:pt x="0" y="152"/>
                  </a:lnTo>
                  <a:lnTo>
                    <a:pt x="9" y="156"/>
                  </a:lnTo>
                  <a:lnTo>
                    <a:pt x="19" y="160"/>
                  </a:lnTo>
                  <a:lnTo>
                    <a:pt x="26" y="154"/>
                  </a:lnTo>
                  <a:lnTo>
                    <a:pt x="36" y="149"/>
                  </a:lnTo>
                  <a:lnTo>
                    <a:pt x="45" y="145"/>
                  </a:lnTo>
                  <a:lnTo>
                    <a:pt x="55" y="141"/>
                  </a:lnTo>
                  <a:lnTo>
                    <a:pt x="66" y="137"/>
                  </a:lnTo>
                  <a:lnTo>
                    <a:pt x="78" y="135"/>
                  </a:lnTo>
                  <a:lnTo>
                    <a:pt x="89" y="132"/>
                  </a:lnTo>
                  <a:lnTo>
                    <a:pt x="102" y="130"/>
                  </a:lnTo>
                  <a:lnTo>
                    <a:pt x="112" y="126"/>
                  </a:lnTo>
                  <a:lnTo>
                    <a:pt x="123" y="122"/>
                  </a:lnTo>
                  <a:lnTo>
                    <a:pt x="135" y="118"/>
                  </a:lnTo>
                  <a:lnTo>
                    <a:pt x="144" y="113"/>
                  </a:lnTo>
                  <a:lnTo>
                    <a:pt x="154" y="107"/>
                  </a:lnTo>
                  <a:lnTo>
                    <a:pt x="163" y="101"/>
                  </a:lnTo>
                  <a:lnTo>
                    <a:pt x="173" y="95"/>
                  </a:lnTo>
                  <a:lnTo>
                    <a:pt x="182" y="88"/>
                  </a:lnTo>
                  <a:lnTo>
                    <a:pt x="190" y="76"/>
                  </a:lnTo>
                  <a:lnTo>
                    <a:pt x="199" y="67"/>
                  </a:lnTo>
                  <a:lnTo>
                    <a:pt x="207" y="57"/>
                  </a:lnTo>
                  <a:lnTo>
                    <a:pt x="215" y="48"/>
                  </a:lnTo>
                  <a:lnTo>
                    <a:pt x="220" y="36"/>
                  </a:lnTo>
                  <a:lnTo>
                    <a:pt x="226" y="25"/>
                  </a:lnTo>
                  <a:lnTo>
                    <a:pt x="228" y="12"/>
                  </a:lnTo>
                  <a:lnTo>
                    <a:pt x="23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32" name="Freeform 53">
              <a:extLst>
                <a:ext uri="{FF2B5EF4-FFF2-40B4-BE49-F238E27FC236}">
                  <a16:creationId xmlns:a16="http://schemas.microsoft.com/office/drawing/2014/main" id="{74A40F6C-5247-E55C-A7DB-079537004B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00" y="894"/>
              <a:ext cx="95" cy="55"/>
            </a:xfrm>
            <a:custGeom>
              <a:avLst/>
              <a:gdLst>
                <a:gd name="T0" fmla="*/ 0 w 312"/>
                <a:gd name="T1" fmla="*/ 0 h 196"/>
                <a:gd name="T2" fmla="*/ 0 w 312"/>
                <a:gd name="T3" fmla="*/ 0 h 196"/>
                <a:gd name="T4" fmla="*/ 0 w 312"/>
                <a:gd name="T5" fmla="*/ 0 h 196"/>
                <a:gd name="T6" fmla="*/ 0 w 312"/>
                <a:gd name="T7" fmla="*/ 0 h 196"/>
                <a:gd name="T8" fmla="*/ 0 w 312"/>
                <a:gd name="T9" fmla="*/ 0 h 196"/>
                <a:gd name="T10" fmla="*/ 0 w 312"/>
                <a:gd name="T11" fmla="*/ 0 h 196"/>
                <a:gd name="T12" fmla="*/ 0 w 312"/>
                <a:gd name="T13" fmla="*/ 0 h 196"/>
                <a:gd name="T14" fmla="*/ 0 w 312"/>
                <a:gd name="T15" fmla="*/ 0 h 196"/>
                <a:gd name="T16" fmla="*/ 0 w 312"/>
                <a:gd name="T17" fmla="*/ 0 h 196"/>
                <a:gd name="T18" fmla="*/ 0 w 312"/>
                <a:gd name="T19" fmla="*/ 0 h 196"/>
                <a:gd name="T20" fmla="*/ 0 w 312"/>
                <a:gd name="T21" fmla="*/ 0 h 196"/>
                <a:gd name="T22" fmla="*/ 0 w 312"/>
                <a:gd name="T23" fmla="*/ 0 h 196"/>
                <a:gd name="T24" fmla="*/ 0 w 312"/>
                <a:gd name="T25" fmla="*/ 0 h 196"/>
                <a:gd name="T26" fmla="*/ 0 w 312"/>
                <a:gd name="T27" fmla="*/ 0 h 196"/>
                <a:gd name="T28" fmla="*/ 0 w 312"/>
                <a:gd name="T29" fmla="*/ 0 h 196"/>
                <a:gd name="T30" fmla="*/ 0 w 312"/>
                <a:gd name="T31" fmla="*/ 0 h 196"/>
                <a:gd name="T32" fmla="*/ 0 w 312"/>
                <a:gd name="T33" fmla="*/ 0 h 196"/>
                <a:gd name="T34" fmla="*/ 0 w 312"/>
                <a:gd name="T35" fmla="*/ 0 h 196"/>
                <a:gd name="T36" fmla="*/ 0 w 312"/>
                <a:gd name="T37" fmla="*/ 0 h 196"/>
                <a:gd name="T38" fmla="*/ 0 w 312"/>
                <a:gd name="T39" fmla="*/ 0 h 196"/>
                <a:gd name="T40" fmla="*/ 0 w 312"/>
                <a:gd name="T41" fmla="*/ 0 h 196"/>
                <a:gd name="T42" fmla="*/ 0 w 312"/>
                <a:gd name="T43" fmla="*/ 0 h 196"/>
                <a:gd name="T44" fmla="*/ 0 w 312"/>
                <a:gd name="T45" fmla="*/ 0 h 196"/>
                <a:gd name="T46" fmla="*/ 0 w 312"/>
                <a:gd name="T47" fmla="*/ 0 h 196"/>
                <a:gd name="T48" fmla="*/ 0 w 312"/>
                <a:gd name="T49" fmla="*/ 0 h 196"/>
                <a:gd name="T50" fmla="*/ 0 w 312"/>
                <a:gd name="T51" fmla="*/ 0 h 196"/>
                <a:gd name="T52" fmla="*/ 0 w 312"/>
                <a:gd name="T53" fmla="*/ 0 h 196"/>
                <a:gd name="T54" fmla="*/ 0 w 312"/>
                <a:gd name="T55" fmla="*/ 0 h 196"/>
                <a:gd name="T56" fmla="*/ 0 w 312"/>
                <a:gd name="T57" fmla="*/ 0 h 196"/>
                <a:gd name="T58" fmla="*/ 0 w 312"/>
                <a:gd name="T59" fmla="*/ 0 h 196"/>
                <a:gd name="T60" fmla="*/ 0 w 312"/>
                <a:gd name="T61" fmla="*/ 0 h 196"/>
                <a:gd name="T62" fmla="*/ 0 w 312"/>
                <a:gd name="T63" fmla="*/ 0 h 196"/>
                <a:gd name="T64" fmla="*/ 0 w 312"/>
                <a:gd name="T65" fmla="*/ 0 h 196"/>
                <a:gd name="T66" fmla="*/ 0 w 312"/>
                <a:gd name="T67" fmla="*/ 0 h 196"/>
                <a:gd name="T68" fmla="*/ 0 w 312"/>
                <a:gd name="T69" fmla="*/ 0 h 196"/>
                <a:gd name="T70" fmla="*/ 0 w 312"/>
                <a:gd name="T71" fmla="*/ 0 h 196"/>
                <a:gd name="T72" fmla="*/ 0 w 312"/>
                <a:gd name="T73" fmla="*/ 0 h 196"/>
                <a:gd name="T74" fmla="*/ 0 w 312"/>
                <a:gd name="T75" fmla="*/ 0 h 196"/>
                <a:gd name="T76" fmla="*/ 0 w 312"/>
                <a:gd name="T77" fmla="*/ 0 h 196"/>
                <a:gd name="T78" fmla="*/ 0 w 312"/>
                <a:gd name="T79" fmla="*/ 0 h 196"/>
                <a:gd name="T80" fmla="*/ 0 w 312"/>
                <a:gd name="T81" fmla="*/ 0 h 196"/>
                <a:gd name="T82" fmla="*/ 0 w 312"/>
                <a:gd name="T83" fmla="*/ 0 h 196"/>
                <a:gd name="T84" fmla="*/ 0 w 312"/>
                <a:gd name="T85" fmla="*/ 0 h 196"/>
                <a:gd name="T86" fmla="*/ 0 w 312"/>
                <a:gd name="T87" fmla="*/ 0 h 196"/>
                <a:gd name="T88" fmla="*/ 0 w 312"/>
                <a:gd name="T89" fmla="*/ 0 h 196"/>
                <a:gd name="T90" fmla="*/ 0 w 312"/>
                <a:gd name="T91" fmla="*/ 0 h 196"/>
                <a:gd name="T92" fmla="*/ 0 w 312"/>
                <a:gd name="T93" fmla="*/ 0 h 196"/>
                <a:gd name="T94" fmla="*/ 0 w 312"/>
                <a:gd name="T95" fmla="*/ 0 h 196"/>
                <a:gd name="T96" fmla="*/ 0 w 312"/>
                <a:gd name="T97" fmla="*/ 0 h 196"/>
                <a:gd name="T98" fmla="*/ 0 w 312"/>
                <a:gd name="T99" fmla="*/ 0 h 196"/>
                <a:gd name="T100" fmla="*/ 0 w 312"/>
                <a:gd name="T101" fmla="*/ 0 h 196"/>
                <a:gd name="T102" fmla="*/ 0 w 312"/>
                <a:gd name="T103" fmla="*/ 0 h 196"/>
                <a:gd name="T104" fmla="*/ 0 w 312"/>
                <a:gd name="T105" fmla="*/ 0 h 196"/>
                <a:gd name="T106" fmla="*/ 0 w 312"/>
                <a:gd name="T107" fmla="*/ 0 h 196"/>
                <a:gd name="T108" fmla="*/ 0 w 312"/>
                <a:gd name="T109" fmla="*/ 0 h 196"/>
                <a:gd name="T110" fmla="*/ 0 w 312"/>
                <a:gd name="T111" fmla="*/ 0 h 196"/>
                <a:gd name="T112" fmla="*/ 0 w 312"/>
                <a:gd name="T113" fmla="*/ 0 h 196"/>
                <a:gd name="T114" fmla="*/ 0 w 312"/>
                <a:gd name="T115" fmla="*/ 0 h 19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312"/>
                <a:gd name="T175" fmla="*/ 0 h 196"/>
                <a:gd name="T176" fmla="*/ 312 w 312"/>
                <a:gd name="T177" fmla="*/ 196 h 19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312" h="196">
                  <a:moveTo>
                    <a:pt x="17" y="0"/>
                  </a:moveTo>
                  <a:lnTo>
                    <a:pt x="15" y="0"/>
                  </a:lnTo>
                  <a:lnTo>
                    <a:pt x="12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2" y="16"/>
                  </a:lnTo>
                  <a:lnTo>
                    <a:pt x="2" y="21"/>
                  </a:lnTo>
                  <a:lnTo>
                    <a:pt x="8" y="29"/>
                  </a:lnTo>
                  <a:lnTo>
                    <a:pt x="10" y="37"/>
                  </a:lnTo>
                  <a:lnTo>
                    <a:pt x="13" y="44"/>
                  </a:lnTo>
                  <a:lnTo>
                    <a:pt x="17" y="52"/>
                  </a:lnTo>
                  <a:lnTo>
                    <a:pt x="21" y="61"/>
                  </a:lnTo>
                  <a:lnTo>
                    <a:pt x="25" y="67"/>
                  </a:lnTo>
                  <a:lnTo>
                    <a:pt x="29" y="76"/>
                  </a:lnTo>
                  <a:lnTo>
                    <a:pt x="31" y="84"/>
                  </a:lnTo>
                  <a:lnTo>
                    <a:pt x="34" y="92"/>
                  </a:lnTo>
                  <a:lnTo>
                    <a:pt x="34" y="99"/>
                  </a:lnTo>
                  <a:lnTo>
                    <a:pt x="36" y="109"/>
                  </a:lnTo>
                  <a:lnTo>
                    <a:pt x="36" y="116"/>
                  </a:lnTo>
                  <a:lnTo>
                    <a:pt x="36" y="128"/>
                  </a:lnTo>
                  <a:lnTo>
                    <a:pt x="34" y="134"/>
                  </a:lnTo>
                  <a:lnTo>
                    <a:pt x="34" y="141"/>
                  </a:lnTo>
                  <a:lnTo>
                    <a:pt x="36" y="151"/>
                  </a:lnTo>
                  <a:lnTo>
                    <a:pt x="40" y="158"/>
                  </a:lnTo>
                  <a:lnTo>
                    <a:pt x="50" y="172"/>
                  </a:lnTo>
                  <a:lnTo>
                    <a:pt x="63" y="183"/>
                  </a:lnTo>
                  <a:lnTo>
                    <a:pt x="70" y="187"/>
                  </a:lnTo>
                  <a:lnTo>
                    <a:pt x="78" y="191"/>
                  </a:lnTo>
                  <a:lnTo>
                    <a:pt x="88" y="192"/>
                  </a:lnTo>
                  <a:lnTo>
                    <a:pt x="95" y="196"/>
                  </a:lnTo>
                  <a:lnTo>
                    <a:pt x="105" y="196"/>
                  </a:lnTo>
                  <a:lnTo>
                    <a:pt x="116" y="196"/>
                  </a:lnTo>
                  <a:lnTo>
                    <a:pt x="126" y="194"/>
                  </a:lnTo>
                  <a:lnTo>
                    <a:pt x="137" y="194"/>
                  </a:lnTo>
                  <a:lnTo>
                    <a:pt x="139" y="192"/>
                  </a:lnTo>
                  <a:lnTo>
                    <a:pt x="146" y="192"/>
                  </a:lnTo>
                  <a:lnTo>
                    <a:pt x="154" y="192"/>
                  </a:lnTo>
                  <a:lnTo>
                    <a:pt x="160" y="192"/>
                  </a:lnTo>
                  <a:lnTo>
                    <a:pt x="156" y="185"/>
                  </a:lnTo>
                  <a:lnTo>
                    <a:pt x="152" y="179"/>
                  </a:lnTo>
                  <a:lnTo>
                    <a:pt x="141" y="179"/>
                  </a:lnTo>
                  <a:lnTo>
                    <a:pt x="131" y="179"/>
                  </a:lnTo>
                  <a:lnTo>
                    <a:pt x="124" y="177"/>
                  </a:lnTo>
                  <a:lnTo>
                    <a:pt x="116" y="175"/>
                  </a:lnTo>
                  <a:lnTo>
                    <a:pt x="108" y="172"/>
                  </a:lnTo>
                  <a:lnTo>
                    <a:pt x="101" y="168"/>
                  </a:lnTo>
                  <a:lnTo>
                    <a:pt x="95" y="162"/>
                  </a:lnTo>
                  <a:lnTo>
                    <a:pt x="91" y="158"/>
                  </a:lnTo>
                  <a:lnTo>
                    <a:pt x="86" y="151"/>
                  </a:lnTo>
                  <a:lnTo>
                    <a:pt x="82" y="145"/>
                  </a:lnTo>
                  <a:lnTo>
                    <a:pt x="78" y="137"/>
                  </a:lnTo>
                  <a:lnTo>
                    <a:pt x="76" y="130"/>
                  </a:lnTo>
                  <a:lnTo>
                    <a:pt x="72" y="122"/>
                  </a:lnTo>
                  <a:lnTo>
                    <a:pt x="72" y="113"/>
                  </a:lnTo>
                  <a:lnTo>
                    <a:pt x="72" y="105"/>
                  </a:lnTo>
                  <a:lnTo>
                    <a:pt x="74" y="97"/>
                  </a:lnTo>
                  <a:lnTo>
                    <a:pt x="72" y="88"/>
                  </a:lnTo>
                  <a:lnTo>
                    <a:pt x="72" y="80"/>
                  </a:lnTo>
                  <a:lnTo>
                    <a:pt x="69" y="73"/>
                  </a:lnTo>
                  <a:lnTo>
                    <a:pt x="67" y="67"/>
                  </a:lnTo>
                  <a:lnTo>
                    <a:pt x="59" y="52"/>
                  </a:lnTo>
                  <a:lnTo>
                    <a:pt x="53" y="38"/>
                  </a:lnTo>
                  <a:lnTo>
                    <a:pt x="67" y="40"/>
                  </a:lnTo>
                  <a:lnTo>
                    <a:pt x="82" y="42"/>
                  </a:lnTo>
                  <a:lnTo>
                    <a:pt x="97" y="42"/>
                  </a:lnTo>
                  <a:lnTo>
                    <a:pt x="114" y="42"/>
                  </a:lnTo>
                  <a:lnTo>
                    <a:pt x="129" y="42"/>
                  </a:lnTo>
                  <a:lnTo>
                    <a:pt x="146" y="42"/>
                  </a:lnTo>
                  <a:lnTo>
                    <a:pt x="162" y="42"/>
                  </a:lnTo>
                  <a:lnTo>
                    <a:pt x="181" y="42"/>
                  </a:lnTo>
                  <a:lnTo>
                    <a:pt x="194" y="42"/>
                  </a:lnTo>
                  <a:lnTo>
                    <a:pt x="211" y="46"/>
                  </a:lnTo>
                  <a:lnTo>
                    <a:pt x="224" y="50"/>
                  </a:lnTo>
                  <a:lnTo>
                    <a:pt x="240" y="57"/>
                  </a:lnTo>
                  <a:lnTo>
                    <a:pt x="251" y="63"/>
                  </a:lnTo>
                  <a:lnTo>
                    <a:pt x="264" y="73"/>
                  </a:lnTo>
                  <a:lnTo>
                    <a:pt x="274" y="86"/>
                  </a:lnTo>
                  <a:lnTo>
                    <a:pt x="283" y="101"/>
                  </a:lnTo>
                  <a:lnTo>
                    <a:pt x="289" y="105"/>
                  </a:lnTo>
                  <a:lnTo>
                    <a:pt x="297" y="113"/>
                  </a:lnTo>
                  <a:lnTo>
                    <a:pt x="306" y="118"/>
                  </a:lnTo>
                  <a:lnTo>
                    <a:pt x="312" y="122"/>
                  </a:lnTo>
                  <a:lnTo>
                    <a:pt x="310" y="109"/>
                  </a:lnTo>
                  <a:lnTo>
                    <a:pt x="310" y="99"/>
                  </a:lnTo>
                  <a:lnTo>
                    <a:pt x="306" y="90"/>
                  </a:lnTo>
                  <a:lnTo>
                    <a:pt x="306" y="82"/>
                  </a:lnTo>
                  <a:lnTo>
                    <a:pt x="300" y="75"/>
                  </a:lnTo>
                  <a:lnTo>
                    <a:pt x="297" y="67"/>
                  </a:lnTo>
                  <a:lnTo>
                    <a:pt x="289" y="59"/>
                  </a:lnTo>
                  <a:lnTo>
                    <a:pt x="283" y="54"/>
                  </a:lnTo>
                  <a:lnTo>
                    <a:pt x="276" y="48"/>
                  </a:lnTo>
                  <a:lnTo>
                    <a:pt x="268" y="42"/>
                  </a:lnTo>
                  <a:lnTo>
                    <a:pt x="259" y="38"/>
                  </a:lnTo>
                  <a:lnTo>
                    <a:pt x="251" y="35"/>
                  </a:lnTo>
                  <a:lnTo>
                    <a:pt x="242" y="31"/>
                  </a:lnTo>
                  <a:lnTo>
                    <a:pt x="234" y="29"/>
                  </a:lnTo>
                  <a:lnTo>
                    <a:pt x="224" y="29"/>
                  </a:lnTo>
                  <a:lnTo>
                    <a:pt x="217" y="29"/>
                  </a:lnTo>
                  <a:lnTo>
                    <a:pt x="203" y="25"/>
                  </a:lnTo>
                  <a:lnTo>
                    <a:pt x="190" y="25"/>
                  </a:lnTo>
                  <a:lnTo>
                    <a:pt x="177" y="23"/>
                  </a:lnTo>
                  <a:lnTo>
                    <a:pt x="165" y="23"/>
                  </a:lnTo>
                  <a:lnTo>
                    <a:pt x="152" y="23"/>
                  </a:lnTo>
                  <a:lnTo>
                    <a:pt x="137" y="23"/>
                  </a:lnTo>
                  <a:lnTo>
                    <a:pt x="126" y="23"/>
                  </a:lnTo>
                  <a:lnTo>
                    <a:pt x="114" y="23"/>
                  </a:lnTo>
                  <a:lnTo>
                    <a:pt x="101" y="21"/>
                  </a:lnTo>
                  <a:lnTo>
                    <a:pt x="88" y="21"/>
                  </a:lnTo>
                  <a:lnTo>
                    <a:pt x="74" y="19"/>
                  </a:lnTo>
                  <a:lnTo>
                    <a:pt x="63" y="18"/>
                  </a:lnTo>
                  <a:lnTo>
                    <a:pt x="50" y="14"/>
                  </a:lnTo>
                  <a:lnTo>
                    <a:pt x="38" y="10"/>
                  </a:lnTo>
                  <a:lnTo>
                    <a:pt x="27" y="6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33" name="Freeform 54">
              <a:extLst>
                <a:ext uri="{FF2B5EF4-FFF2-40B4-BE49-F238E27FC236}">
                  <a16:creationId xmlns:a16="http://schemas.microsoft.com/office/drawing/2014/main" id="{1E88683F-569D-3131-EBAD-9A1FCF00A9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4" y="921"/>
              <a:ext cx="29" cy="24"/>
            </a:xfrm>
            <a:custGeom>
              <a:avLst/>
              <a:gdLst>
                <a:gd name="T0" fmla="*/ 0 w 93"/>
                <a:gd name="T1" fmla="*/ 0 h 83"/>
                <a:gd name="T2" fmla="*/ 0 w 93"/>
                <a:gd name="T3" fmla="*/ 0 h 83"/>
                <a:gd name="T4" fmla="*/ 0 w 93"/>
                <a:gd name="T5" fmla="*/ 0 h 83"/>
                <a:gd name="T6" fmla="*/ 0 w 93"/>
                <a:gd name="T7" fmla="*/ 0 h 83"/>
                <a:gd name="T8" fmla="*/ 0 w 93"/>
                <a:gd name="T9" fmla="*/ 0 h 83"/>
                <a:gd name="T10" fmla="*/ 0 w 93"/>
                <a:gd name="T11" fmla="*/ 0 h 83"/>
                <a:gd name="T12" fmla="*/ 0 w 93"/>
                <a:gd name="T13" fmla="*/ 0 h 83"/>
                <a:gd name="T14" fmla="*/ 0 w 93"/>
                <a:gd name="T15" fmla="*/ 0 h 83"/>
                <a:gd name="T16" fmla="*/ 0 w 93"/>
                <a:gd name="T17" fmla="*/ 0 h 83"/>
                <a:gd name="T18" fmla="*/ 0 w 93"/>
                <a:gd name="T19" fmla="*/ 0 h 83"/>
                <a:gd name="T20" fmla="*/ 0 w 93"/>
                <a:gd name="T21" fmla="*/ 0 h 83"/>
                <a:gd name="T22" fmla="*/ 0 w 93"/>
                <a:gd name="T23" fmla="*/ 0 h 83"/>
                <a:gd name="T24" fmla="*/ 0 w 93"/>
                <a:gd name="T25" fmla="*/ 0 h 83"/>
                <a:gd name="T26" fmla="*/ 0 w 93"/>
                <a:gd name="T27" fmla="*/ 0 h 83"/>
                <a:gd name="T28" fmla="*/ 0 w 93"/>
                <a:gd name="T29" fmla="*/ 0 h 83"/>
                <a:gd name="T30" fmla="*/ 0 w 93"/>
                <a:gd name="T31" fmla="*/ 0 h 83"/>
                <a:gd name="T32" fmla="*/ 0 w 93"/>
                <a:gd name="T33" fmla="*/ 0 h 83"/>
                <a:gd name="T34" fmla="*/ 0 w 93"/>
                <a:gd name="T35" fmla="*/ 0 h 83"/>
                <a:gd name="T36" fmla="*/ 0 w 93"/>
                <a:gd name="T37" fmla="*/ 0 h 83"/>
                <a:gd name="T38" fmla="*/ 0 w 93"/>
                <a:gd name="T39" fmla="*/ 0 h 83"/>
                <a:gd name="T40" fmla="*/ 0 w 93"/>
                <a:gd name="T41" fmla="*/ 0 h 83"/>
                <a:gd name="T42" fmla="*/ 0 w 93"/>
                <a:gd name="T43" fmla="*/ 0 h 83"/>
                <a:gd name="T44" fmla="*/ 0 w 93"/>
                <a:gd name="T45" fmla="*/ 0 h 83"/>
                <a:gd name="T46" fmla="*/ 0 w 93"/>
                <a:gd name="T47" fmla="*/ 0 h 83"/>
                <a:gd name="T48" fmla="*/ 0 w 93"/>
                <a:gd name="T49" fmla="*/ 0 h 83"/>
                <a:gd name="T50" fmla="*/ 0 w 93"/>
                <a:gd name="T51" fmla="*/ 0 h 83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93"/>
                <a:gd name="T79" fmla="*/ 0 h 83"/>
                <a:gd name="T80" fmla="*/ 93 w 93"/>
                <a:gd name="T81" fmla="*/ 83 h 83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93" h="83">
                  <a:moveTo>
                    <a:pt x="19" y="0"/>
                  </a:moveTo>
                  <a:lnTo>
                    <a:pt x="15" y="0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0"/>
                  </a:lnTo>
                  <a:lnTo>
                    <a:pt x="4" y="15"/>
                  </a:lnTo>
                  <a:lnTo>
                    <a:pt x="12" y="28"/>
                  </a:lnTo>
                  <a:lnTo>
                    <a:pt x="21" y="41"/>
                  </a:lnTo>
                  <a:lnTo>
                    <a:pt x="34" y="55"/>
                  </a:lnTo>
                  <a:lnTo>
                    <a:pt x="40" y="60"/>
                  </a:lnTo>
                  <a:lnTo>
                    <a:pt x="48" y="66"/>
                  </a:lnTo>
                  <a:lnTo>
                    <a:pt x="55" y="70"/>
                  </a:lnTo>
                  <a:lnTo>
                    <a:pt x="63" y="74"/>
                  </a:lnTo>
                  <a:lnTo>
                    <a:pt x="70" y="76"/>
                  </a:lnTo>
                  <a:lnTo>
                    <a:pt x="78" y="79"/>
                  </a:lnTo>
                  <a:lnTo>
                    <a:pt x="84" y="79"/>
                  </a:lnTo>
                  <a:lnTo>
                    <a:pt x="93" y="83"/>
                  </a:lnTo>
                  <a:lnTo>
                    <a:pt x="89" y="70"/>
                  </a:lnTo>
                  <a:lnTo>
                    <a:pt x="82" y="57"/>
                  </a:lnTo>
                  <a:lnTo>
                    <a:pt x="70" y="47"/>
                  </a:lnTo>
                  <a:lnTo>
                    <a:pt x="61" y="40"/>
                  </a:lnTo>
                  <a:lnTo>
                    <a:pt x="48" y="30"/>
                  </a:lnTo>
                  <a:lnTo>
                    <a:pt x="34" y="21"/>
                  </a:lnTo>
                  <a:lnTo>
                    <a:pt x="23" y="11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34" name="Freeform 55">
              <a:extLst>
                <a:ext uri="{FF2B5EF4-FFF2-40B4-BE49-F238E27FC236}">
                  <a16:creationId xmlns:a16="http://schemas.microsoft.com/office/drawing/2014/main" id="{73FDBD80-7D69-E76B-0074-75EAD99788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57" y="885"/>
              <a:ext cx="55" cy="14"/>
            </a:xfrm>
            <a:custGeom>
              <a:avLst/>
              <a:gdLst>
                <a:gd name="T0" fmla="*/ 0 w 181"/>
                <a:gd name="T1" fmla="*/ 0 h 50"/>
                <a:gd name="T2" fmla="*/ 0 w 181"/>
                <a:gd name="T3" fmla="*/ 0 h 50"/>
                <a:gd name="T4" fmla="*/ 0 w 181"/>
                <a:gd name="T5" fmla="*/ 0 h 50"/>
                <a:gd name="T6" fmla="*/ 0 w 181"/>
                <a:gd name="T7" fmla="*/ 0 h 50"/>
                <a:gd name="T8" fmla="*/ 0 w 181"/>
                <a:gd name="T9" fmla="*/ 0 h 50"/>
                <a:gd name="T10" fmla="*/ 0 w 181"/>
                <a:gd name="T11" fmla="*/ 0 h 50"/>
                <a:gd name="T12" fmla="*/ 0 w 181"/>
                <a:gd name="T13" fmla="*/ 0 h 50"/>
                <a:gd name="T14" fmla="*/ 0 w 181"/>
                <a:gd name="T15" fmla="*/ 0 h 50"/>
                <a:gd name="T16" fmla="*/ 0 w 181"/>
                <a:gd name="T17" fmla="*/ 0 h 50"/>
                <a:gd name="T18" fmla="*/ 0 w 181"/>
                <a:gd name="T19" fmla="*/ 0 h 50"/>
                <a:gd name="T20" fmla="*/ 0 w 181"/>
                <a:gd name="T21" fmla="*/ 0 h 50"/>
                <a:gd name="T22" fmla="*/ 0 w 181"/>
                <a:gd name="T23" fmla="*/ 0 h 50"/>
                <a:gd name="T24" fmla="*/ 0 w 181"/>
                <a:gd name="T25" fmla="*/ 0 h 50"/>
                <a:gd name="T26" fmla="*/ 0 w 181"/>
                <a:gd name="T27" fmla="*/ 0 h 50"/>
                <a:gd name="T28" fmla="*/ 0 w 181"/>
                <a:gd name="T29" fmla="*/ 0 h 50"/>
                <a:gd name="T30" fmla="*/ 0 w 181"/>
                <a:gd name="T31" fmla="*/ 0 h 50"/>
                <a:gd name="T32" fmla="*/ 0 w 181"/>
                <a:gd name="T33" fmla="*/ 0 h 50"/>
                <a:gd name="T34" fmla="*/ 0 w 181"/>
                <a:gd name="T35" fmla="*/ 0 h 50"/>
                <a:gd name="T36" fmla="*/ 0 w 181"/>
                <a:gd name="T37" fmla="*/ 0 h 50"/>
                <a:gd name="T38" fmla="*/ 0 w 181"/>
                <a:gd name="T39" fmla="*/ 0 h 50"/>
                <a:gd name="T40" fmla="*/ 0 w 181"/>
                <a:gd name="T41" fmla="*/ 0 h 50"/>
                <a:gd name="T42" fmla="*/ 0 w 181"/>
                <a:gd name="T43" fmla="*/ 0 h 50"/>
                <a:gd name="T44" fmla="*/ 0 w 181"/>
                <a:gd name="T45" fmla="*/ 0 h 50"/>
                <a:gd name="T46" fmla="*/ 0 w 181"/>
                <a:gd name="T47" fmla="*/ 0 h 50"/>
                <a:gd name="T48" fmla="*/ 0 w 181"/>
                <a:gd name="T49" fmla="*/ 0 h 50"/>
                <a:gd name="T50" fmla="*/ 0 w 181"/>
                <a:gd name="T51" fmla="*/ 0 h 50"/>
                <a:gd name="T52" fmla="*/ 0 w 181"/>
                <a:gd name="T53" fmla="*/ 0 h 50"/>
                <a:gd name="T54" fmla="*/ 0 w 181"/>
                <a:gd name="T55" fmla="*/ 0 h 50"/>
                <a:gd name="T56" fmla="*/ 0 w 181"/>
                <a:gd name="T57" fmla="*/ 0 h 50"/>
                <a:gd name="T58" fmla="*/ 0 w 181"/>
                <a:gd name="T59" fmla="*/ 0 h 50"/>
                <a:gd name="T60" fmla="*/ 0 w 181"/>
                <a:gd name="T61" fmla="*/ 0 h 50"/>
                <a:gd name="T62" fmla="*/ 0 w 181"/>
                <a:gd name="T63" fmla="*/ 0 h 50"/>
                <a:gd name="T64" fmla="*/ 0 w 181"/>
                <a:gd name="T65" fmla="*/ 0 h 50"/>
                <a:gd name="T66" fmla="*/ 0 w 181"/>
                <a:gd name="T67" fmla="*/ 0 h 50"/>
                <a:gd name="T68" fmla="*/ 0 w 181"/>
                <a:gd name="T69" fmla="*/ 0 h 50"/>
                <a:gd name="T70" fmla="*/ 0 w 181"/>
                <a:gd name="T71" fmla="*/ 0 h 50"/>
                <a:gd name="T72" fmla="*/ 0 w 181"/>
                <a:gd name="T73" fmla="*/ 0 h 50"/>
                <a:gd name="T74" fmla="*/ 0 w 181"/>
                <a:gd name="T75" fmla="*/ 0 h 50"/>
                <a:gd name="T76" fmla="*/ 0 w 181"/>
                <a:gd name="T77" fmla="*/ 0 h 50"/>
                <a:gd name="T78" fmla="*/ 0 w 181"/>
                <a:gd name="T79" fmla="*/ 0 h 50"/>
                <a:gd name="T80" fmla="*/ 0 w 181"/>
                <a:gd name="T81" fmla="*/ 0 h 50"/>
                <a:gd name="T82" fmla="*/ 0 w 181"/>
                <a:gd name="T83" fmla="*/ 0 h 50"/>
                <a:gd name="T84" fmla="*/ 0 w 181"/>
                <a:gd name="T85" fmla="*/ 0 h 50"/>
                <a:gd name="T86" fmla="*/ 0 w 181"/>
                <a:gd name="T87" fmla="*/ 0 h 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81"/>
                <a:gd name="T133" fmla="*/ 0 h 50"/>
                <a:gd name="T134" fmla="*/ 181 w 181"/>
                <a:gd name="T135" fmla="*/ 50 h 5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81" h="50">
                  <a:moveTo>
                    <a:pt x="19" y="0"/>
                  </a:moveTo>
                  <a:lnTo>
                    <a:pt x="15" y="0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10"/>
                  </a:lnTo>
                  <a:lnTo>
                    <a:pt x="6" y="21"/>
                  </a:lnTo>
                  <a:lnTo>
                    <a:pt x="12" y="31"/>
                  </a:lnTo>
                  <a:lnTo>
                    <a:pt x="19" y="42"/>
                  </a:lnTo>
                  <a:lnTo>
                    <a:pt x="29" y="48"/>
                  </a:lnTo>
                  <a:lnTo>
                    <a:pt x="38" y="50"/>
                  </a:lnTo>
                  <a:lnTo>
                    <a:pt x="48" y="48"/>
                  </a:lnTo>
                  <a:lnTo>
                    <a:pt x="57" y="38"/>
                  </a:lnTo>
                  <a:lnTo>
                    <a:pt x="65" y="34"/>
                  </a:lnTo>
                  <a:lnTo>
                    <a:pt x="73" y="32"/>
                  </a:lnTo>
                  <a:lnTo>
                    <a:pt x="80" y="32"/>
                  </a:lnTo>
                  <a:lnTo>
                    <a:pt x="90" y="32"/>
                  </a:lnTo>
                  <a:lnTo>
                    <a:pt x="97" y="32"/>
                  </a:lnTo>
                  <a:lnTo>
                    <a:pt x="105" y="32"/>
                  </a:lnTo>
                  <a:lnTo>
                    <a:pt x="112" y="32"/>
                  </a:lnTo>
                  <a:lnTo>
                    <a:pt x="122" y="32"/>
                  </a:lnTo>
                  <a:lnTo>
                    <a:pt x="135" y="34"/>
                  </a:lnTo>
                  <a:lnTo>
                    <a:pt x="150" y="38"/>
                  </a:lnTo>
                  <a:lnTo>
                    <a:pt x="156" y="40"/>
                  </a:lnTo>
                  <a:lnTo>
                    <a:pt x="164" y="42"/>
                  </a:lnTo>
                  <a:lnTo>
                    <a:pt x="173" y="44"/>
                  </a:lnTo>
                  <a:lnTo>
                    <a:pt x="181" y="48"/>
                  </a:lnTo>
                  <a:lnTo>
                    <a:pt x="179" y="34"/>
                  </a:lnTo>
                  <a:lnTo>
                    <a:pt x="179" y="23"/>
                  </a:lnTo>
                  <a:lnTo>
                    <a:pt x="169" y="17"/>
                  </a:lnTo>
                  <a:lnTo>
                    <a:pt x="162" y="13"/>
                  </a:lnTo>
                  <a:lnTo>
                    <a:pt x="154" y="10"/>
                  </a:lnTo>
                  <a:lnTo>
                    <a:pt x="150" y="8"/>
                  </a:lnTo>
                  <a:lnTo>
                    <a:pt x="135" y="4"/>
                  </a:lnTo>
                  <a:lnTo>
                    <a:pt x="124" y="4"/>
                  </a:lnTo>
                  <a:lnTo>
                    <a:pt x="114" y="4"/>
                  </a:lnTo>
                  <a:lnTo>
                    <a:pt x="107" y="4"/>
                  </a:lnTo>
                  <a:lnTo>
                    <a:pt x="95" y="4"/>
                  </a:lnTo>
                  <a:lnTo>
                    <a:pt x="86" y="4"/>
                  </a:lnTo>
                  <a:lnTo>
                    <a:pt x="71" y="2"/>
                  </a:lnTo>
                  <a:lnTo>
                    <a:pt x="55" y="2"/>
                  </a:lnTo>
                  <a:lnTo>
                    <a:pt x="38" y="0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35" name="Freeform 56">
              <a:extLst>
                <a:ext uri="{FF2B5EF4-FFF2-40B4-BE49-F238E27FC236}">
                  <a16:creationId xmlns:a16="http://schemas.microsoft.com/office/drawing/2014/main" id="{66475127-AAE8-C25A-481D-89956234D4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2" y="1000"/>
              <a:ext cx="20" cy="23"/>
            </a:xfrm>
            <a:custGeom>
              <a:avLst/>
              <a:gdLst>
                <a:gd name="T0" fmla="*/ 0 w 65"/>
                <a:gd name="T1" fmla="*/ 0 h 82"/>
                <a:gd name="T2" fmla="*/ 0 w 65"/>
                <a:gd name="T3" fmla="*/ 0 h 82"/>
                <a:gd name="T4" fmla="*/ 0 w 65"/>
                <a:gd name="T5" fmla="*/ 0 h 82"/>
                <a:gd name="T6" fmla="*/ 0 w 65"/>
                <a:gd name="T7" fmla="*/ 0 h 82"/>
                <a:gd name="T8" fmla="*/ 0 w 65"/>
                <a:gd name="T9" fmla="*/ 0 h 82"/>
                <a:gd name="T10" fmla="*/ 0 w 65"/>
                <a:gd name="T11" fmla="*/ 0 h 82"/>
                <a:gd name="T12" fmla="*/ 0 w 65"/>
                <a:gd name="T13" fmla="*/ 0 h 82"/>
                <a:gd name="T14" fmla="*/ 0 w 65"/>
                <a:gd name="T15" fmla="*/ 0 h 82"/>
                <a:gd name="T16" fmla="*/ 0 w 65"/>
                <a:gd name="T17" fmla="*/ 0 h 82"/>
                <a:gd name="T18" fmla="*/ 0 w 65"/>
                <a:gd name="T19" fmla="*/ 0 h 82"/>
                <a:gd name="T20" fmla="*/ 0 w 65"/>
                <a:gd name="T21" fmla="*/ 0 h 82"/>
                <a:gd name="T22" fmla="*/ 0 w 65"/>
                <a:gd name="T23" fmla="*/ 0 h 82"/>
                <a:gd name="T24" fmla="*/ 0 w 65"/>
                <a:gd name="T25" fmla="*/ 0 h 82"/>
                <a:gd name="T26" fmla="*/ 0 w 65"/>
                <a:gd name="T27" fmla="*/ 0 h 82"/>
                <a:gd name="T28" fmla="*/ 0 w 65"/>
                <a:gd name="T29" fmla="*/ 0 h 82"/>
                <a:gd name="T30" fmla="*/ 0 w 65"/>
                <a:gd name="T31" fmla="*/ 0 h 82"/>
                <a:gd name="T32" fmla="*/ 0 w 65"/>
                <a:gd name="T33" fmla="*/ 0 h 82"/>
                <a:gd name="T34" fmla="*/ 0 w 65"/>
                <a:gd name="T35" fmla="*/ 0 h 82"/>
                <a:gd name="T36" fmla="*/ 0 w 65"/>
                <a:gd name="T37" fmla="*/ 0 h 82"/>
                <a:gd name="T38" fmla="*/ 0 w 65"/>
                <a:gd name="T39" fmla="*/ 0 h 82"/>
                <a:gd name="T40" fmla="*/ 0 w 65"/>
                <a:gd name="T41" fmla="*/ 0 h 82"/>
                <a:gd name="T42" fmla="*/ 0 w 65"/>
                <a:gd name="T43" fmla="*/ 0 h 82"/>
                <a:gd name="T44" fmla="*/ 0 w 65"/>
                <a:gd name="T45" fmla="*/ 0 h 82"/>
                <a:gd name="T46" fmla="*/ 0 w 65"/>
                <a:gd name="T47" fmla="*/ 0 h 82"/>
                <a:gd name="T48" fmla="*/ 0 w 65"/>
                <a:gd name="T49" fmla="*/ 0 h 82"/>
                <a:gd name="T50" fmla="*/ 0 w 65"/>
                <a:gd name="T51" fmla="*/ 0 h 82"/>
                <a:gd name="T52" fmla="*/ 0 w 65"/>
                <a:gd name="T53" fmla="*/ 0 h 82"/>
                <a:gd name="T54" fmla="*/ 0 w 65"/>
                <a:gd name="T55" fmla="*/ 0 h 82"/>
                <a:gd name="T56" fmla="*/ 0 w 65"/>
                <a:gd name="T57" fmla="*/ 0 h 82"/>
                <a:gd name="T58" fmla="*/ 0 w 65"/>
                <a:gd name="T59" fmla="*/ 0 h 8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65"/>
                <a:gd name="T91" fmla="*/ 0 h 82"/>
                <a:gd name="T92" fmla="*/ 65 w 65"/>
                <a:gd name="T93" fmla="*/ 82 h 82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65" h="82">
                  <a:moveTo>
                    <a:pt x="48" y="6"/>
                  </a:moveTo>
                  <a:lnTo>
                    <a:pt x="38" y="2"/>
                  </a:lnTo>
                  <a:lnTo>
                    <a:pt x="29" y="0"/>
                  </a:lnTo>
                  <a:lnTo>
                    <a:pt x="15" y="0"/>
                  </a:lnTo>
                  <a:lnTo>
                    <a:pt x="8" y="0"/>
                  </a:lnTo>
                  <a:lnTo>
                    <a:pt x="0" y="4"/>
                  </a:lnTo>
                  <a:lnTo>
                    <a:pt x="4" y="9"/>
                  </a:lnTo>
                  <a:lnTo>
                    <a:pt x="6" y="13"/>
                  </a:lnTo>
                  <a:lnTo>
                    <a:pt x="11" y="19"/>
                  </a:lnTo>
                  <a:lnTo>
                    <a:pt x="19" y="25"/>
                  </a:lnTo>
                  <a:lnTo>
                    <a:pt x="32" y="32"/>
                  </a:lnTo>
                  <a:lnTo>
                    <a:pt x="30" y="34"/>
                  </a:lnTo>
                  <a:lnTo>
                    <a:pt x="30" y="40"/>
                  </a:lnTo>
                  <a:lnTo>
                    <a:pt x="29" y="47"/>
                  </a:lnTo>
                  <a:lnTo>
                    <a:pt x="29" y="57"/>
                  </a:lnTo>
                  <a:lnTo>
                    <a:pt x="25" y="65"/>
                  </a:lnTo>
                  <a:lnTo>
                    <a:pt x="23" y="72"/>
                  </a:lnTo>
                  <a:lnTo>
                    <a:pt x="23" y="78"/>
                  </a:lnTo>
                  <a:lnTo>
                    <a:pt x="23" y="82"/>
                  </a:lnTo>
                  <a:lnTo>
                    <a:pt x="32" y="80"/>
                  </a:lnTo>
                  <a:lnTo>
                    <a:pt x="42" y="80"/>
                  </a:lnTo>
                  <a:lnTo>
                    <a:pt x="49" y="76"/>
                  </a:lnTo>
                  <a:lnTo>
                    <a:pt x="55" y="74"/>
                  </a:lnTo>
                  <a:lnTo>
                    <a:pt x="63" y="61"/>
                  </a:lnTo>
                  <a:lnTo>
                    <a:pt x="65" y="49"/>
                  </a:lnTo>
                  <a:lnTo>
                    <a:pt x="63" y="34"/>
                  </a:lnTo>
                  <a:lnTo>
                    <a:pt x="61" y="23"/>
                  </a:lnTo>
                  <a:lnTo>
                    <a:pt x="53" y="11"/>
                  </a:lnTo>
                  <a:lnTo>
                    <a:pt x="48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36" name="Freeform 57">
              <a:extLst>
                <a:ext uri="{FF2B5EF4-FFF2-40B4-BE49-F238E27FC236}">
                  <a16:creationId xmlns:a16="http://schemas.microsoft.com/office/drawing/2014/main" id="{3126006A-16C2-B776-D612-36BBC91F83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62" y="968"/>
              <a:ext cx="180" cy="10"/>
            </a:xfrm>
            <a:custGeom>
              <a:avLst/>
              <a:gdLst>
                <a:gd name="T0" fmla="*/ 0 w 589"/>
                <a:gd name="T1" fmla="*/ 0 h 36"/>
                <a:gd name="T2" fmla="*/ 0 w 589"/>
                <a:gd name="T3" fmla="*/ 0 h 36"/>
                <a:gd name="T4" fmla="*/ 0 w 589"/>
                <a:gd name="T5" fmla="*/ 0 h 36"/>
                <a:gd name="T6" fmla="*/ 0 w 589"/>
                <a:gd name="T7" fmla="*/ 0 h 36"/>
                <a:gd name="T8" fmla="*/ 0 w 589"/>
                <a:gd name="T9" fmla="*/ 0 h 36"/>
                <a:gd name="T10" fmla="*/ 0 w 589"/>
                <a:gd name="T11" fmla="*/ 0 h 36"/>
                <a:gd name="T12" fmla="*/ 0 w 589"/>
                <a:gd name="T13" fmla="*/ 0 h 36"/>
                <a:gd name="T14" fmla="*/ 0 w 589"/>
                <a:gd name="T15" fmla="*/ 0 h 36"/>
                <a:gd name="T16" fmla="*/ 0 w 589"/>
                <a:gd name="T17" fmla="*/ 0 h 36"/>
                <a:gd name="T18" fmla="*/ 0 w 589"/>
                <a:gd name="T19" fmla="*/ 0 h 36"/>
                <a:gd name="T20" fmla="*/ 0 w 589"/>
                <a:gd name="T21" fmla="*/ 0 h 36"/>
                <a:gd name="T22" fmla="*/ 0 w 589"/>
                <a:gd name="T23" fmla="*/ 0 h 36"/>
                <a:gd name="T24" fmla="*/ 0 w 589"/>
                <a:gd name="T25" fmla="*/ 0 h 36"/>
                <a:gd name="T26" fmla="*/ 0 w 589"/>
                <a:gd name="T27" fmla="*/ 0 h 36"/>
                <a:gd name="T28" fmla="*/ 0 w 589"/>
                <a:gd name="T29" fmla="*/ 0 h 36"/>
                <a:gd name="T30" fmla="*/ 0 w 589"/>
                <a:gd name="T31" fmla="*/ 0 h 36"/>
                <a:gd name="T32" fmla="*/ 0 w 589"/>
                <a:gd name="T33" fmla="*/ 0 h 36"/>
                <a:gd name="T34" fmla="*/ 0 w 589"/>
                <a:gd name="T35" fmla="*/ 0 h 36"/>
                <a:gd name="T36" fmla="*/ 0 w 589"/>
                <a:gd name="T37" fmla="*/ 0 h 36"/>
                <a:gd name="T38" fmla="*/ 0 w 589"/>
                <a:gd name="T39" fmla="*/ 0 h 36"/>
                <a:gd name="T40" fmla="*/ 0 w 589"/>
                <a:gd name="T41" fmla="*/ 0 h 36"/>
                <a:gd name="T42" fmla="*/ 0 w 589"/>
                <a:gd name="T43" fmla="*/ 0 h 36"/>
                <a:gd name="T44" fmla="*/ 0 w 589"/>
                <a:gd name="T45" fmla="*/ 0 h 36"/>
                <a:gd name="T46" fmla="*/ 0 w 589"/>
                <a:gd name="T47" fmla="*/ 0 h 36"/>
                <a:gd name="T48" fmla="*/ 0 w 589"/>
                <a:gd name="T49" fmla="*/ 0 h 36"/>
                <a:gd name="T50" fmla="*/ 0 w 589"/>
                <a:gd name="T51" fmla="*/ 0 h 36"/>
                <a:gd name="T52" fmla="*/ 0 w 589"/>
                <a:gd name="T53" fmla="*/ 0 h 36"/>
                <a:gd name="T54" fmla="*/ 0 w 589"/>
                <a:gd name="T55" fmla="*/ 0 h 36"/>
                <a:gd name="T56" fmla="*/ 0 w 589"/>
                <a:gd name="T57" fmla="*/ 0 h 36"/>
                <a:gd name="T58" fmla="*/ 0 w 589"/>
                <a:gd name="T59" fmla="*/ 0 h 36"/>
                <a:gd name="T60" fmla="*/ 0 w 589"/>
                <a:gd name="T61" fmla="*/ 0 h 36"/>
                <a:gd name="T62" fmla="*/ 0 w 589"/>
                <a:gd name="T63" fmla="*/ 0 h 36"/>
                <a:gd name="T64" fmla="*/ 0 w 589"/>
                <a:gd name="T65" fmla="*/ 0 h 36"/>
                <a:gd name="T66" fmla="*/ 0 w 589"/>
                <a:gd name="T67" fmla="*/ 0 h 36"/>
                <a:gd name="T68" fmla="*/ 0 w 589"/>
                <a:gd name="T69" fmla="*/ 0 h 36"/>
                <a:gd name="T70" fmla="*/ 0 w 589"/>
                <a:gd name="T71" fmla="*/ 0 h 36"/>
                <a:gd name="T72" fmla="*/ 0 w 589"/>
                <a:gd name="T73" fmla="*/ 0 h 36"/>
                <a:gd name="T74" fmla="*/ 0 w 589"/>
                <a:gd name="T75" fmla="*/ 0 h 36"/>
                <a:gd name="T76" fmla="*/ 0 w 589"/>
                <a:gd name="T77" fmla="*/ 0 h 36"/>
                <a:gd name="T78" fmla="*/ 0 w 589"/>
                <a:gd name="T79" fmla="*/ 0 h 36"/>
                <a:gd name="T80" fmla="*/ 0 w 589"/>
                <a:gd name="T81" fmla="*/ 0 h 36"/>
                <a:gd name="T82" fmla="*/ 0 w 589"/>
                <a:gd name="T83" fmla="*/ 0 h 36"/>
                <a:gd name="T84" fmla="*/ 0 w 589"/>
                <a:gd name="T85" fmla="*/ 0 h 36"/>
                <a:gd name="T86" fmla="*/ 0 w 589"/>
                <a:gd name="T87" fmla="*/ 0 h 36"/>
                <a:gd name="T88" fmla="*/ 0 w 589"/>
                <a:gd name="T89" fmla="*/ 0 h 36"/>
                <a:gd name="T90" fmla="*/ 0 w 589"/>
                <a:gd name="T91" fmla="*/ 0 h 36"/>
                <a:gd name="T92" fmla="*/ 0 w 589"/>
                <a:gd name="T93" fmla="*/ 0 h 36"/>
                <a:gd name="T94" fmla="*/ 0 w 589"/>
                <a:gd name="T95" fmla="*/ 0 h 36"/>
                <a:gd name="T96" fmla="*/ 0 w 589"/>
                <a:gd name="T97" fmla="*/ 0 h 36"/>
                <a:gd name="T98" fmla="*/ 0 w 589"/>
                <a:gd name="T99" fmla="*/ 0 h 36"/>
                <a:gd name="T100" fmla="*/ 0 w 589"/>
                <a:gd name="T101" fmla="*/ 0 h 36"/>
                <a:gd name="T102" fmla="*/ 0 w 589"/>
                <a:gd name="T103" fmla="*/ 0 h 36"/>
                <a:gd name="T104" fmla="*/ 0 w 589"/>
                <a:gd name="T105" fmla="*/ 0 h 36"/>
                <a:gd name="T106" fmla="*/ 0 w 589"/>
                <a:gd name="T107" fmla="*/ 0 h 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589"/>
                <a:gd name="T163" fmla="*/ 0 h 36"/>
                <a:gd name="T164" fmla="*/ 589 w 589"/>
                <a:gd name="T165" fmla="*/ 36 h 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589" h="36">
                  <a:moveTo>
                    <a:pt x="365" y="0"/>
                  </a:moveTo>
                  <a:lnTo>
                    <a:pt x="376" y="0"/>
                  </a:lnTo>
                  <a:lnTo>
                    <a:pt x="390" y="0"/>
                  </a:lnTo>
                  <a:lnTo>
                    <a:pt x="403" y="0"/>
                  </a:lnTo>
                  <a:lnTo>
                    <a:pt x="416" y="0"/>
                  </a:lnTo>
                  <a:lnTo>
                    <a:pt x="428" y="0"/>
                  </a:lnTo>
                  <a:lnTo>
                    <a:pt x="441" y="0"/>
                  </a:lnTo>
                  <a:lnTo>
                    <a:pt x="456" y="2"/>
                  </a:lnTo>
                  <a:lnTo>
                    <a:pt x="470" y="6"/>
                  </a:lnTo>
                  <a:lnTo>
                    <a:pt x="481" y="6"/>
                  </a:lnTo>
                  <a:lnTo>
                    <a:pt x="492" y="6"/>
                  </a:lnTo>
                  <a:lnTo>
                    <a:pt x="508" y="7"/>
                  </a:lnTo>
                  <a:lnTo>
                    <a:pt x="521" y="9"/>
                  </a:lnTo>
                  <a:lnTo>
                    <a:pt x="532" y="9"/>
                  </a:lnTo>
                  <a:lnTo>
                    <a:pt x="546" y="11"/>
                  </a:lnTo>
                  <a:lnTo>
                    <a:pt x="559" y="11"/>
                  </a:lnTo>
                  <a:lnTo>
                    <a:pt x="574" y="15"/>
                  </a:lnTo>
                  <a:lnTo>
                    <a:pt x="582" y="23"/>
                  </a:lnTo>
                  <a:lnTo>
                    <a:pt x="589" y="36"/>
                  </a:lnTo>
                  <a:lnTo>
                    <a:pt x="553" y="28"/>
                  </a:lnTo>
                  <a:lnTo>
                    <a:pt x="517" y="26"/>
                  </a:lnTo>
                  <a:lnTo>
                    <a:pt x="481" y="23"/>
                  </a:lnTo>
                  <a:lnTo>
                    <a:pt x="447" y="23"/>
                  </a:lnTo>
                  <a:lnTo>
                    <a:pt x="409" y="21"/>
                  </a:lnTo>
                  <a:lnTo>
                    <a:pt x="375" y="21"/>
                  </a:lnTo>
                  <a:lnTo>
                    <a:pt x="338" y="23"/>
                  </a:lnTo>
                  <a:lnTo>
                    <a:pt x="302" y="23"/>
                  </a:lnTo>
                  <a:lnTo>
                    <a:pt x="266" y="23"/>
                  </a:lnTo>
                  <a:lnTo>
                    <a:pt x="230" y="23"/>
                  </a:lnTo>
                  <a:lnTo>
                    <a:pt x="194" y="23"/>
                  </a:lnTo>
                  <a:lnTo>
                    <a:pt x="158" y="25"/>
                  </a:lnTo>
                  <a:lnTo>
                    <a:pt x="122" y="23"/>
                  </a:lnTo>
                  <a:lnTo>
                    <a:pt x="88" y="23"/>
                  </a:lnTo>
                  <a:lnTo>
                    <a:pt x="51" y="23"/>
                  </a:lnTo>
                  <a:lnTo>
                    <a:pt x="17" y="21"/>
                  </a:lnTo>
                  <a:lnTo>
                    <a:pt x="8" y="15"/>
                  </a:lnTo>
                  <a:lnTo>
                    <a:pt x="0" y="9"/>
                  </a:lnTo>
                  <a:lnTo>
                    <a:pt x="23" y="6"/>
                  </a:lnTo>
                  <a:lnTo>
                    <a:pt x="46" y="6"/>
                  </a:lnTo>
                  <a:lnTo>
                    <a:pt x="69" y="6"/>
                  </a:lnTo>
                  <a:lnTo>
                    <a:pt x="91" y="6"/>
                  </a:lnTo>
                  <a:lnTo>
                    <a:pt x="112" y="6"/>
                  </a:lnTo>
                  <a:lnTo>
                    <a:pt x="135" y="6"/>
                  </a:lnTo>
                  <a:lnTo>
                    <a:pt x="158" y="6"/>
                  </a:lnTo>
                  <a:lnTo>
                    <a:pt x="181" y="7"/>
                  </a:lnTo>
                  <a:lnTo>
                    <a:pt x="203" y="7"/>
                  </a:lnTo>
                  <a:lnTo>
                    <a:pt x="226" y="7"/>
                  </a:lnTo>
                  <a:lnTo>
                    <a:pt x="249" y="7"/>
                  </a:lnTo>
                  <a:lnTo>
                    <a:pt x="272" y="7"/>
                  </a:lnTo>
                  <a:lnTo>
                    <a:pt x="295" y="6"/>
                  </a:lnTo>
                  <a:lnTo>
                    <a:pt x="318" y="4"/>
                  </a:lnTo>
                  <a:lnTo>
                    <a:pt x="340" y="0"/>
                  </a:lnTo>
                  <a:lnTo>
                    <a:pt x="36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37" name="Freeform 58">
              <a:extLst>
                <a:ext uri="{FF2B5EF4-FFF2-40B4-BE49-F238E27FC236}">
                  <a16:creationId xmlns:a16="http://schemas.microsoft.com/office/drawing/2014/main" id="{A81B0D33-5B26-2D4B-E45C-4680470842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0" y="990"/>
              <a:ext cx="15" cy="336"/>
            </a:xfrm>
            <a:custGeom>
              <a:avLst/>
              <a:gdLst>
                <a:gd name="T0" fmla="*/ 0 w 49"/>
                <a:gd name="T1" fmla="*/ 0 h 1194"/>
                <a:gd name="T2" fmla="*/ 0 w 49"/>
                <a:gd name="T3" fmla="*/ 0 h 1194"/>
                <a:gd name="T4" fmla="*/ 0 w 49"/>
                <a:gd name="T5" fmla="*/ 0 h 1194"/>
                <a:gd name="T6" fmla="*/ 0 w 49"/>
                <a:gd name="T7" fmla="*/ 0 h 1194"/>
                <a:gd name="T8" fmla="*/ 0 w 49"/>
                <a:gd name="T9" fmla="*/ 0 h 1194"/>
                <a:gd name="T10" fmla="*/ 0 w 49"/>
                <a:gd name="T11" fmla="*/ 0 h 1194"/>
                <a:gd name="T12" fmla="*/ 0 w 49"/>
                <a:gd name="T13" fmla="*/ 0 h 1194"/>
                <a:gd name="T14" fmla="*/ 0 w 49"/>
                <a:gd name="T15" fmla="*/ 0 h 1194"/>
                <a:gd name="T16" fmla="*/ 0 w 49"/>
                <a:gd name="T17" fmla="*/ 0 h 1194"/>
                <a:gd name="T18" fmla="*/ 0 w 49"/>
                <a:gd name="T19" fmla="*/ 0 h 1194"/>
                <a:gd name="T20" fmla="*/ 0 w 49"/>
                <a:gd name="T21" fmla="*/ 0 h 1194"/>
                <a:gd name="T22" fmla="*/ 0 w 49"/>
                <a:gd name="T23" fmla="*/ 0 h 1194"/>
                <a:gd name="T24" fmla="*/ 0 w 49"/>
                <a:gd name="T25" fmla="*/ 0 h 1194"/>
                <a:gd name="T26" fmla="*/ 0 w 49"/>
                <a:gd name="T27" fmla="*/ 0 h 1194"/>
                <a:gd name="T28" fmla="*/ 0 w 49"/>
                <a:gd name="T29" fmla="*/ 0 h 1194"/>
                <a:gd name="T30" fmla="*/ 0 w 49"/>
                <a:gd name="T31" fmla="*/ 0 h 1194"/>
                <a:gd name="T32" fmla="*/ 0 w 49"/>
                <a:gd name="T33" fmla="*/ 0 h 1194"/>
                <a:gd name="T34" fmla="*/ 0 w 49"/>
                <a:gd name="T35" fmla="*/ 0 h 1194"/>
                <a:gd name="T36" fmla="*/ 0 w 49"/>
                <a:gd name="T37" fmla="*/ 0 h 1194"/>
                <a:gd name="T38" fmla="*/ 0 w 49"/>
                <a:gd name="T39" fmla="*/ 0 h 1194"/>
                <a:gd name="T40" fmla="*/ 0 w 49"/>
                <a:gd name="T41" fmla="*/ 0 h 1194"/>
                <a:gd name="T42" fmla="*/ 0 w 49"/>
                <a:gd name="T43" fmla="*/ 0 h 1194"/>
                <a:gd name="T44" fmla="*/ 0 w 49"/>
                <a:gd name="T45" fmla="*/ 0 h 1194"/>
                <a:gd name="T46" fmla="*/ 0 w 49"/>
                <a:gd name="T47" fmla="*/ 0 h 1194"/>
                <a:gd name="T48" fmla="*/ 0 w 49"/>
                <a:gd name="T49" fmla="*/ 0 h 1194"/>
                <a:gd name="T50" fmla="*/ 0 w 49"/>
                <a:gd name="T51" fmla="*/ 0 h 1194"/>
                <a:gd name="T52" fmla="*/ 0 w 49"/>
                <a:gd name="T53" fmla="*/ 0 h 1194"/>
                <a:gd name="T54" fmla="*/ 0 w 49"/>
                <a:gd name="T55" fmla="*/ 0 h 1194"/>
                <a:gd name="T56" fmla="*/ 0 w 49"/>
                <a:gd name="T57" fmla="*/ 0 h 1194"/>
                <a:gd name="T58" fmla="*/ 0 w 49"/>
                <a:gd name="T59" fmla="*/ 0 h 1194"/>
                <a:gd name="T60" fmla="*/ 0 w 49"/>
                <a:gd name="T61" fmla="*/ 0 h 1194"/>
                <a:gd name="T62" fmla="*/ 0 w 49"/>
                <a:gd name="T63" fmla="*/ 0 h 1194"/>
                <a:gd name="T64" fmla="*/ 0 w 49"/>
                <a:gd name="T65" fmla="*/ 0 h 1194"/>
                <a:gd name="T66" fmla="*/ 0 w 49"/>
                <a:gd name="T67" fmla="*/ 0 h 1194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9"/>
                <a:gd name="T103" fmla="*/ 0 h 1194"/>
                <a:gd name="T104" fmla="*/ 49 w 49"/>
                <a:gd name="T105" fmla="*/ 1194 h 1194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9" h="1194">
                  <a:moveTo>
                    <a:pt x="36" y="0"/>
                  </a:moveTo>
                  <a:lnTo>
                    <a:pt x="41" y="13"/>
                  </a:lnTo>
                  <a:lnTo>
                    <a:pt x="45" y="28"/>
                  </a:lnTo>
                  <a:lnTo>
                    <a:pt x="47" y="44"/>
                  </a:lnTo>
                  <a:lnTo>
                    <a:pt x="49" y="61"/>
                  </a:lnTo>
                  <a:lnTo>
                    <a:pt x="49" y="76"/>
                  </a:lnTo>
                  <a:lnTo>
                    <a:pt x="49" y="93"/>
                  </a:lnTo>
                  <a:lnTo>
                    <a:pt x="47" y="108"/>
                  </a:lnTo>
                  <a:lnTo>
                    <a:pt x="47" y="125"/>
                  </a:lnTo>
                  <a:lnTo>
                    <a:pt x="43" y="142"/>
                  </a:lnTo>
                  <a:lnTo>
                    <a:pt x="41" y="158"/>
                  </a:lnTo>
                  <a:lnTo>
                    <a:pt x="39" y="175"/>
                  </a:lnTo>
                  <a:lnTo>
                    <a:pt x="39" y="192"/>
                  </a:lnTo>
                  <a:lnTo>
                    <a:pt x="38" y="209"/>
                  </a:lnTo>
                  <a:lnTo>
                    <a:pt x="38" y="224"/>
                  </a:lnTo>
                  <a:lnTo>
                    <a:pt x="39" y="241"/>
                  </a:lnTo>
                  <a:lnTo>
                    <a:pt x="43" y="260"/>
                  </a:lnTo>
                  <a:lnTo>
                    <a:pt x="39" y="317"/>
                  </a:lnTo>
                  <a:lnTo>
                    <a:pt x="38" y="376"/>
                  </a:lnTo>
                  <a:lnTo>
                    <a:pt x="38" y="433"/>
                  </a:lnTo>
                  <a:lnTo>
                    <a:pt x="38" y="494"/>
                  </a:lnTo>
                  <a:lnTo>
                    <a:pt x="38" y="551"/>
                  </a:lnTo>
                  <a:lnTo>
                    <a:pt x="38" y="610"/>
                  </a:lnTo>
                  <a:lnTo>
                    <a:pt x="38" y="667"/>
                  </a:lnTo>
                  <a:lnTo>
                    <a:pt x="39" y="728"/>
                  </a:lnTo>
                  <a:lnTo>
                    <a:pt x="39" y="785"/>
                  </a:lnTo>
                  <a:lnTo>
                    <a:pt x="41" y="844"/>
                  </a:lnTo>
                  <a:lnTo>
                    <a:pt x="41" y="901"/>
                  </a:lnTo>
                  <a:lnTo>
                    <a:pt x="43" y="960"/>
                  </a:lnTo>
                  <a:lnTo>
                    <a:pt x="43" y="1019"/>
                  </a:lnTo>
                  <a:lnTo>
                    <a:pt x="43" y="1076"/>
                  </a:lnTo>
                  <a:lnTo>
                    <a:pt x="43" y="1135"/>
                  </a:lnTo>
                  <a:lnTo>
                    <a:pt x="43" y="1194"/>
                  </a:lnTo>
                  <a:lnTo>
                    <a:pt x="34" y="1192"/>
                  </a:lnTo>
                  <a:lnTo>
                    <a:pt x="24" y="1192"/>
                  </a:lnTo>
                  <a:lnTo>
                    <a:pt x="22" y="1160"/>
                  </a:lnTo>
                  <a:lnTo>
                    <a:pt x="22" y="1127"/>
                  </a:lnTo>
                  <a:lnTo>
                    <a:pt x="20" y="1095"/>
                  </a:lnTo>
                  <a:lnTo>
                    <a:pt x="20" y="1063"/>
                  </a:lnTo>
                  <a:lnTo>
                    <a:pt x="19" y="1030"/>
                  </a:lnTo>
                  <a:lnTo>
                    <a:pt x="17" y="1000"/>
                  </a:lnTo>
                  <a:lnTo>
                    <a:pt x="15" y="968"/>
                  </a:lnTo>
                  <a:lnTo>
                    <a:pt x="15" y="935"/>
                  </a:lnTo>
                  <a:lnTo>
                    <a:pt x="9" y="903"/>
                  </a:lnTo>
                  <a:lnTo>
                    <a:pt x="9" y="872"/>
                  </a:lnTo>
                  <a:lnTo>
                    <a:pt x="5" y="840"/>
                  </a:lnTo>
                  <a:lnTo>
                    <a:pt x="5" y="808"/>
                  </a:lnTo>
                  <a:lnTo>
                    <a:pt x="1" y="776"/>
                  </a:lnTo>
                  <a:lnTo>
                    <a:pt x="0" y="745"/>
                  </a:lnTo>
                  <a:lnTo>
                    <a:pt x="0" y="713"/>
                  </a:lnTo>
                  <a:lnTo>
                    <a:pt x="0" y="682"/>
                  </a:lnTo>
                  <a:lnTo>
                    <a:pt x="0" y="637"/>
                  </a:lnTo>
                  <a:lnTo>
                    <a:pt x="0" y="595"/>
                  </a:lnTo>
                  <a:lnTo>
                    <a:pt x="0" y="551"/>
                  </a:lnTo>
                  <a:lnTo>
                    <a:pt x="0" y="509"/>
                  </a:lnTo>
                  <a:lnTo>
                    <a:pt x="0" y="466"/>
                  </a:lnTo>
                  <a:lnTo>
                    <a:pt x="3" y="422"/>
                  </a:lnTo>
                  <a:lnTo>
                    <a:pt x="5" y="378"/>
                  </a:lnTo>
                  <a:lnTo>
                    <a:pt x="7" y="336"/>
                  </a:lnTo>
                  <a:lnTo>
                    <a:pt x="9" y="293"/>
                  </a:lnTo>
                  <a:lnTo>
                    <a:pt x="11" y="253"/>
                  </a:lnTo>
                  <a:lnTo>
                    <a:pt x="15" y="209"/>
                  </a:lnTo>
                  <a:lnTo>
                    <a:pt x="19" y="167"/>
                  </a:lnTo>
                  <a:lnTo>
                    <a:pt x="24" y="125"/>
                  </a:lnTo>
                  <a:lnTo>
                    <a:pt x="28" y="83"/>
                  </a:lnTo>
                  <a:lnTo>
                    <a:pt x="32" y="40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38" name="Freeform 59">
              <a:extLst>
                <a:ext uri="{FF2B5EF4-FFF2-40B4-BE49-F238E27FC236}">
                  <a16:creationId xmlns:a16="http://schemas.microsoft.com/office/drawing/2014/main" id="{D3382B8C-8C86-A058-2239-A9EF9D0191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56" y="1306"/>
              <a:ext cx="461" cy="22"/>
            </a:xfrm>
            <a:custGeom>
              <a:avLst/>
              <a:gdLst>
                <a:gd name="T0" fmla="*/ 0 w 1511"/>
                <a:gd name="T1" fmla="*/ 0 h 78"/>
                <a:gd name="T2" fmla="*/ 0 w 1511"/>
                <a:gd name="T3" fmla="*/ 0 h 78"/>
                <a:gd name="T4" fmla="*/ 0 w 1511"/>
                <a:gd name="T5" fmla="*/ 0 h 78"/>
                <a:gd name="T6" fmla="*/ 0 w 1511"/>
                <a:gd name="T7" fmla="*/ 0 h 78"/>
                <a:gd name="T8" fmla="*/ 0 w 1511"/>
                <a:gd name="T9" fmla="*/ 0 h 78"/>
                <a:gd name="T10" fmla="*/ 0 w 1511"/>
                <a:gd name="T11" fmla="*/ 0 h 78"/>
                <a:gd name="T12" fmla="*/ 0 w 1511"/>
                <a:gd name="T13" fmla="*/ 0 h 78"/>
                <a:gd name="T14" fmla="*/ 0 w 1511"/>
                <a:gd name="T15" fmla="*/ 0 h 78"/>
                <a:gd name="T16" fmla="*/ 0 w 1511"/>
                <a:gd name="T17" fmla="*/ 0 h 78"/>
                <a:gd name="T18" fmla="*/ 0 w 1511"/>
                <a:gd name="T19" fmla="*/ 0 h 78"/>
                <a:gd name="T20" fmla="*/ 0 w 1511"/>
                <a:gd name="T21" fmla="*/ 0 h 78"/>
                <a:gd name="T22" fmla="*/ 0 w 1511"/>
                <a:gd name="T23" fmla="*/ 0 h 78"/>
                <a:gd name="T24" fmla="*/ 0 w 1511"/>
                <a:gd name="T25" fmla="*/ 0 h 78"/>
                <a:gd name="T26" fmla="*/ 0 w 1511"/>
                <a:gd name="T27" fmla="*/ 0 h 78"/>
                <a:gd name="T28" fmla="*/ 0 w 1511"/>
                <a:gd name="T29" fmla="*/ 0 h 78"/>
                <a:gd name="T30" fmla="*/ 0 w 1511"/>
                <a:gd name="T31" fmla="*/ 0 h 78"/>
                <a:gd name="T32" fmla="*/ 0 w 1511"/>
                <a:gd name="T33" fmla="*/ 0 h 78"/>
                <a:gd name="T34" fmla="*/ 0 w 1511"/>
                <a:gd name="T35" fmla="*/ 0 h 78"/>
                <a:gd name="T36" fmla="*/ 0 w 1511"/>
                <a:gd name="T37" fmla="*/ 0 h 78"/>
                <a:gd name="T38" fmla="*/ 0 w 1511"/>
                <a:gd name="T39" fmla="*/ 0 h 78"/>
                <a:gd name="T40" fmla="*/ 0 w 1511"/>
                <a:gd name="T41" fmla="*/ 0 h 78"/>
                <a:gd name="T42" fmla="*/ 0 w 1511"/>
                <a:gd name="T43" fmla="*/ 0 h 78"/>
                <a:gd name="T44" fmla="*/ 0 w 1511"/>
                <a:gd name="T45" fmla="*/ 0 h 78"/>
                <a:gd name="T46" fmla="*/ 0 w 1511"/>
                <a:gd name="T47" fmla="*/ 0 h 78"/>
                <a:gd name="T48" fmla="*/ 0 w 1511"/>
                <a:gd name="T49" fmla="*/ 0 h 78"/>
                <a:gd name="T50" fmla="*/ 0 w 1511"/>
                <a:gd name="T51" fmla="*/ 0 h 78"/>
                <a:gd name="T52" fmla="*/ 0 w 1511"/>
                <a:gd name="T53" fmla="*/ 0 h 78"/>
                <a:gd name="T54" fmla="*/ 0 w 1511"/>
                <a:gd name="T55" fmla="*/ 0 h 78"/>
                <a:gd name="T56" fmla="*/ 0 w 1511"/>
                <a:gd name="T57" fmla="*/ 0 h 78"/>
                <a:gd name="T58" fmla="*/ 0 w 1511"/>
                <a:gd name="T59" fmla="*/ 0 h 78"/>
                <a:gd name="T60" fmla="*/ 0 w 1511"/>
                <a:gd name="T61" fmla="*/ 0 h 78"/>
                <a:gd name="T62" fmla="*/ 0 w 1511"/>
                <a:gd name="T63" fmla="*/ 0 h 78"/>
                <a:gd name="T64" fmla="*/ 0 w 1511"/>
                <a:gd name="T65" fmla="*/ 0 h 78"/>
                <a:gd name="T66" fmla="*/ 0 w 1511"/>
                <a:gd name="T67" fmla="*/ 0 h 78"/>
                <a:gd name="T68" fmla="*/ 0 w 1511"/>
                <a:gd name="T69" fmla="*/ 0 h 78"/>
                <a:gd name="T70" fmla="*/ 0 w 1511"/>
                <a:gd name="T71" fmla="*/ 0 h 78"/>
                <a:gd name="T72" fmla="*/ 0 w 1511"/>
                <a:gd name="T73" fmla="*/ 0 h 78"/>
                <a:gd name="T74" fmla="*/ 0 w 1511"/>
                <a:gd name="T75" fmla="*/ 0 h 78"/>
                <a:gd name="T76" fmla="*/ 0 w 1511"/>
                <a:gd name="T77" fmla="*/ 0 h 78"/>
                <a:gd name="T78" fmla="*/ 0 w 1511"/>
                <a:gd name="T79" fmla="*/ 0 h 78"/>
                <a:gd name="T80" fmla="*/ 0 w 1511"/>
                <a:gd name="T81" fmla="*/ 0 h 78"/>
                <a:gd name="T82" fmla="*/ 0 w 1511"/>
                <a:gd name="T83" fmla="*/ 0 h 78"/>
                <a:gd name="T84" fmla="*/ 0 w 1511"/>
                <a:gd name="T85" fmla="*/ 0 h 78"/>
                <a:gd name="T86" fmla="*/ 0 w 1511"/>
                <a:gd name="T87" fmla="*/ 0 h 78"/>
                <a:gd name="T88" fmla="*/ 0 w 1511"/>
                <a:gd name="T89" fmla="*/ 0 h 78"/>
                <a:gd name="T90" fmla="*/ 0 w 1511"/>
                <a:gd name="T91" fmla="*/ 0 h 78"/>
                <a:gd name="T92" fmla="*/ 0 w 1511"/>
                <a:gd name="T93" fmla="*/ 0 h 78"/>
                <a:gd name="T94" fmla="*/ 0 w 1511"/>
                <a:gd name="T95" fmla="*/ 0 h 78"/>
                <a:gd name="T96" fmla="*/ 0 w 1511"/>
                <a:gd name="T97" fmla="*/ 0 h 78"/>
                <a:gd name="T98" fmla="*/ 0 w 1511"/>
                <a:gd name="T99" fmla="*/ 0 h 78"/>
                <a:gd name="T100" fmla="*/ 0 w 1511"/>
                <a:gd name="T101" fmla="*/ 0 h 78"/>
                <a:gd name="T102" fmla="*/ 0 w 1511"/>
                <a:gd name="T103" fmla="*/ 0 h 78"/>
                <a:gd name="T104" fmla="*/ 0 w 1511"/>
                <a:gd name="T105" fmla="*/ 0 h 78"/>
                <a:gd name="T106" fmla="*/ 0 w 1511"/>
                <a:gd name="T107" fmla="*/ 0 h 78"/>
                <a:gd name="T108" fmla="*/ 0 w 1511"/>
                <a:gd name="T109" fmla="*/ 0 h 78"/>
                <a:gd name="T110" fmla="*/ 0 w 1511"/>
                <a:gd name="T111" fmla="*/ 0 h 78"/>
                <a:gd name="T112" fmla="*/ 0 w 1511"/>
                <a:gd name="T113" fmla="*/ 0 h 78"/>
                <a:gd name="T114" fmla="*/ 0 w 1511"/>
                <a:gd name="T115" fmla="*/ 0 h 78"/>
                <a:gd name="T116" fmla="*/ 0 w 1511"/>
                <a:gd name="T117" fmla="*/ 0 h 78"/>
                <a:gd name="T118" fmla="*/ 0 w 1511"/>
                <a:gd name="T119" fmla="*/ 0 h 78"/>
                <a:gd name="T120" fmla="*/ 0 w 1511"/>
                <a:gd name="T121" fmla="*/ 0 h 78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511"/>
                <a:gd name="T184" fmla="*/ 0 h 78"/>
                <a:gd name="T185" fmla="*/ 1511 w 1511"/>
                <a:gd name="T186" fmla="*/ 78 h 78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511" h="78">
                  <a:moveTo>
                    <a:pt x="26" y="0"/>
                  </a:moveTo>
                  <a:lnTo>
                    <a:pt x="95" y="2"/>
                  </a:lnTo>
                  <a:lnTo>
                    <a:pt x="161" y="4"/>
                  </a:lnTo>
                  <a:lnTo>
                    <a:pt x="230" y="8"/>
                  </a:lnTo>
                  <a:lnTo>
                    <a:pt x="298" y="10"/>
                  </a:lnTo>
                  <a:lnTo>
                    <a:pt x="364" y="12"/>
                  </a:lnTo>
                  <a:lnTo>
                    <a:pt x="433" y="16"/>
                  </a:lnTo>
                  <a:lnTo>
                    <a:pt x="499" y="18"/>
                  </a:lnTo>
                  <a:lnTo>
                    <a:pt x="570" y="21"/>
                  </a:lnTo>
                  <a:lnTo>
                    <a:pt x="634" y="21"/>
                  </a:lnTo>
                  <a:lnTo>
                    <a:pt x="703" y="25"/>
                  </a:lnTo>
                  <a:lnTo>
                    <a:pt x="769" y="27"/>
                  </a:lnTo>
                  <a:lnTo>
                    <a:pt x="840" y="29"/>
                  </a:lnTo>
                  <a:lnTo>
                    <a:pt x="906" y="31"/>
                  </a:lnTo>
                  <a:lnTo>
                    <a:pt x="975" y="33"/>
                  </a:lnTo>
                  <a:lnTo>
                    <a:pt x="1043" y="37"/>
                  </a:lnTo>
                  <a:lnTo>
                    <a:pt x="1111" y="38"/>
                  </a:lnTo>
                  <a:lnTo>
                    <a:pt x="1132" y="37"/>
                  </a:lnTo>
                  <a:lnTo>
                    <a:pt x="1157" y="35"/>
                  </a:lnTo>
                  <a:lnTo>
                    <a:pt x="1180" y="33"/>
                  </a:lnTo>
                  <a:lnTo>
                    <a:pt x="1203" y="31"/>
                  </a:lnTo>
                  <a:lnTo>
                    <a:pt x="1226" y="27"/>
                  </a:lnTo>
                  <a:lnTo>
                    <a:pt x="1248" y="27"/>
                  </a:lnTo>
                  <a:lnTo>
                    <a:pt x="1271" y="25"/>
                  </a:lnTo>
                  <a:lnTo>
                    <a:pt x="1296" y="25"/>
                  </a:lnTo>
                  <a:lnTo>
                    <a:pt x="1319" y="21"/>
                  </a:lnTo>
                  <a:lnTo>
                    <a:pt x="1341" y="21"/>
                  </a:lnTo>
                  <a:lnTo>
                    <a:pt x="1364" y="19"/>
                  </a:lnTo>
                  <a:lnTo>
                    <a:pt x="1389" y="18"/>
                  </a:lnTo>
                  <a:lnTo>
                    <a:pt x="1412" y="18"/>
                  </a:lnTo>
                  <a:lnTo>
                    <a:pt x="1435" y="16"/>
                  </a:lnTo>
                  <a:lnTo>
                    <a:pt x="1459" y="14"/>
                  </a:lnTo>
                  <a:lnTo>
                    <a:pt x="1482" y="14"/>
                  </a:lnTo>
                  <a:lnTo>
                    <a:pt x="1486" y="18"/>
                  </a:lnTo>
                  <a:lnTo>
                    <a:pt x="1495" y="23"/>
                  </a:lnTo>
                  <a:lnTo>
                    <a:pt x="1501" y="27"/>
                  </a:lnTo>
                  <a:lnTo>
                    <a:pt x="1511" y="33"/>
                  </a:lnTo>
                  <a:lnTo>
                    <a:pt x="1463" y="35"/>
                  </a:lnTo>
                  <a:lnTo>
                    <a:pt x="1419" y="37"/>
                  </a:lnTo>
                  <a:lnTo>
                    <a:pt x="1374" y="42"/>
                  </a:lnTo>
                  <a:lnTo>
                    <a:pt x="1328" y="46"/>
                  </a:lnTo>
                  <a:lnTo>
                    <a:pt x="1283" y="48"/>
                  </a:lnTo>
                  <a:lnTo>
                    <a:pt x="1239" y="52"/>
                  </a:lnTo>
                  <a:lnTo>
                    <a:pt x="1193" y="56"/>
                  </a:lnTo>
                  <a:lnTo>
                    <a:pt x="1148" y="61"/>
                  </a:lnTo>
                  <a:lnTo>
                    <a:pt x="1100" y="65"/>
                  </a:lnTo>
                  <a:lnTo>
                    <a:pt x="1056" y="69"/>
                  </a:lnTo>
                  <a:lnTo>
                    <a:pt x="1009" y="71"/>
                  </a:lnTo>
                  <a:lnTo>
                    <a:pt x="965" y="75"/>
                  </a:lnTo>
                  <a:lnTo>
                    <a:pt x="919" y="75"/>
                  </a:lnTo>
                  <a:lnTo>
                    <a:pt x="872" y="78"/>
                  </a:lnTo>
                  <a:lnTo>
                    <a:pt x="826" y="78"/>
                  </a:lnTo>
                  <a:lnTo>
                    <a:pt x="783" y="78"/>
                  </a:lnTo>
                  <a:lnTo>
                    <a:pt x="769" y="78"/>
                  </a:lnTo>
                  <a:lnTo>
                    <a:pt x="756" y="76"/>
                  </a:lnTo>
                  <a:lnTo>
                    <a:pt x="743" y="75"/>
                  </a:lnTo>
                  <a:lnTo>
                    <a:pt x="731" y="73"/>
                  </a:lnTo>
                  <a:lnTo>
                    <a:pt x="718" y="69"/>
                  </a:lnTo>
                  <a:lnTo>
                    <a:pt x="707" y="65"/>
                  </a:lnTo>
                  <a:lnTo>
                    <a:pt x="695" y="61"/>
                  </a:lnTo>
                  <a:lnTo>
                    <a:pt x="682" y="59"/>
                  </a:lnTo>
                  <a:lnTo>
                    <a:pt x="669" y="56"/>
                  </a:lnTo>
                  <a:lnTo>
                    <a:pt x="657" y="50"/>
                  </a:lnTo>
                  <a:lnTo>
                    <a:pt x="644" y="46"/>
                  </a:lnTo>
                  <a:lnTo>
                    <a:pt x="632" y="44"/>
                  </a:lnTo>
                  <a:lnTo>
                    <a:pt x="619" y="40"/>
                  </a:lnTo>
                  <a:lnTo>
                    <a:pt x="606" y="38"/>
                  </a:lnTo>
                  <a:lnTo>
                    <a:pt x="594" y="38"/>
                  </a:lnTo>
                  <a:lnTo>
                    <a:pt x="583" y="38"/>
                  </a:lnTo>
                  <a:lnTo>
                    <a:pt x="566" y="37"/>
                  </a:lnTo>
                  <a:lnTo>
                    <a:pt x="551" y="37"/>
                  </a:lnTo>
                  <a:lnTo>
                    <a:pt x="534" y="37"/>
                  </a:lnTo>
                  <a:lnTo>
                    <a:pt x="518" y="37"/>
                  </a:lnTo>
                  <a:lnTo>
                    <a:pt x="503" y="37"/>
                  </a:lnTo>
                  <a:lnTo>
                    <a:pt x="488" y="40"/>
                  </a:lnTo>
                  <a:lnTo>
                    <a:pt x="471" y="42"/>
                  </a:lnTo>
                  <a:lnTo>
                    <a:pt x="458" y="46"/>
                  </a:lnTo>
                  <a:lnTo>
                    <a:pt x="440" y="46"/>
                  </a:lnTo>
                  <a:lnTo>
                    <a:pt x="425" y="50"/>
                  </a:lnTo>
                  <a:lnTo>
                    <a:pt x="408" y="50"/>
                  </a:lnTo>
                  <a:lnTo>
                    <a:pt x="393" y="54"/>
                  </a:lnTo>
                  <a:lnTo>
                    <a:pt x="378" y="56"/>
                  </a:lnTo>
                  <a:lnTo>
                    <a:pt x="361" y="56"/>
                  </a:lnTo>
                  <a:lnTo>
                    <a:pt x="345" y="56"/>
                  </a:lnTo>
                  <a:lnTo>
                    <a:pt x="330" y="56"/>
                  </a:lnTo>
                  <a:lnTo>
                    <a:pt x="319" y="54"/>
                  </a:lnTo>
                  <a:lnTo>
                    <a:pt x="309" y="50"/>
                  </a:lnTo>
                  <a:lnTo>
                    <a:pt x="298" y="48"/>
                  </a:lnTo>
                  <a:lnTo>
                    <a:pt x="288" y="46"/>
                  </a:lnTo>
                  <a:lnTo>
                    <a:pt x="279" y="44"/>
                  </a:lnTo>
                  <a:lnTo>
                    <a:pt x="269" y="42"/>
                  </a:lnTo>
                  <a:lnTo>
                    <a:pt x="258" y="40"/>
                  </a:lnTo>
                  <a:lnTo>
                    <a:pt x="249" y="38"/>
                  </a:lnTo>
                  <a:lnTo>
                    <a:pt x="239" y="37"/>
                  </a:lnTo>
                  <a:lnTo>
                    <a:pt x="228" y="35"/>
                  </a:lnTo>
                  <a:lnTo>
                    <a:pt x="216" y="33"/>
                  </a:lnTo>
                  <a:lnTo>
                    <a:pt x="207" y="33"/>
                  </a:lnTo>
                  <a:lnTo>
                    <a:pt x="195" y="29"/>
                  </a:lnTo>
                  <a:lnTo>
                    <a:pt x="188" y="29"/>
                  </a:lnTo>
                  <a:lnTo>
                    <a:pt x="176" y="29"/>
                  </a:lnTo>
                  <a:lnTo>
                    <a:pt x="169" y="29"/>
                  </a:lnTo>
                  <a:lnTo>
                    <a:pt x="157" y="27"/>
                  </a:lnTo>
                  <a:lnTo>
                    <a:pt x="148" y="27"/>
                  </a:lnTo>
                  <a:lnTo>
                    <a:pt x="136" y="27"/>
                  </a:lnTo>
                  <a:lnTo>
                    <a:pt x="127" y="27"/>
                  </a:lnTo>
                  <a:lnTo>
                    <a:pt x="115" y="27"/>
                  </a:lnTo>
                  <a:lnTo>
                    <a:pt x="104" y="27"/>
                  </a:lnTo>
                  <a:lnTo>
                    <a:pt x="95" y="29"/>
                  </a:lnTo>
                  <a:lnTo>
                    <a:pt x="83" y="31"/>
                  </a:lnTo>
                  <a:lnTo>
                    <a:pt x="70" y="31"/>
                  </a:lnTo>
                  <a:lnTo>
                    <a:pt x="60" y="31"/>
                  </a:lnTo>
                  <a:lnTo>
                    <a:pt x="47" y="31"/>
                  </a:lnTo>
                  <a:lnTo>
                    <a:pt x="38" y="33"/>
                  </a:lnTo>
                  <a:lnTo>
                    <a:pt x="26" y="31"/>
                  </a:lnTo>
                  <a:lnTo>
                    <a:pt x="17" y="31"/>
                  </a:lnTo>
                  <a:lnTo>
                    <a:pt x="7" y="29"/>
                  </a:lnTo>
                  <a:lnTo>
                    <a:pt x="0" y="29"/>
                  </a:lnTo>
                  <a:lnTo>
                    <a:pt x="3" y="21"/>
                  </a:lnTo>
                  <a:lnTo>
                    <a:pt x="13" y="12"/>
                  </a:lnTo>
                  <a:lnTo>
                    <a:pt x="20" y="4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39" name="Freeform 60">
              <a:extLst>
                <a:ext uri="{FF2B5EF4-FFF2-40B4-BE49-F238E27FC236}">
                  <a16:creationId xmlns:a16="http://schemas.microsoft.com/office/drawing/2014/main" id="{C53E9ADB-85E3-EFAC-402C-39A5725862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4" y="1327"/>
              <a:ext cx="505" cy="22"/>
            </a:xfrm>
            <a:custGeom>
              <a:avLst/>
              <a:gdLst>
                <a:gd name="T0" fmla="*/ 0 w 1653"/>
                <a:gd name="T1" fmla="*/ 0 h 78"/>
                <a:gd name="T2" fmla="*/ 0 w 1653"/>
                <a:gd name="T3" fmla="*/ 0 h 78"/>
                <a:gd name="T4" fmla="*/ 0 w 1653"/>
                <a:gd name="T5" fmla="*/ 0 h 78"/>
                <a:gd name="T6" fmla="*/ 0 w 1653"/>
                <a:gd name="T7" fmla="*/ 0 h 78"/>
                <a:gd name="T8" fmla="*/ 0 w 1653"/>
                <a:gd name="T9" fmla="*/ 0 h 78"/>
                <a:gd name="T10" fmla="*/ 0 w 1653"/>
                <a:gd name="T11" fmla="*/ 0 h 78"/>
                <a:gd name="T12" fmla="*/ 0 w 1653"/>
                <a:gd name="T13" fmla="*/ 0 h 78"/>
                <a:gd name="T14" fmla="*/ 0 w 1653"/>
                <a:gd name="T15" fmla="*/ 0 h 78"/>
                <a:gd name="T16" fmla="*/ 0 w 1653"/>
                <a:gd name="T17" fmla="*/ 0 h 78"/>
                <a:gd name="T18" fmla="*/ 0 w 1653"/>
                <a:gd name="T19" fmla="*/ 0 h 78"/>
                <a:gd name="T20" fmla="*/ 0 w 1653"/>
                <a:gd name="T21" fmla="*/ 0 h 78"/>
                <a:gd name="T22" fmla="*/ 0 w 1653"/>
                <a:gd name="T23" fmla="*/ 0 h 78"/>
                <a:gd name="T24" fmla="*/ 0 w 1653"/>
                <a:gd name="T25" fmla="*/ 0 h 78"/>
                <a:gd name="T26" fmla="*/ 0 w 1653"/>
                <a:gd name="T27" fmla="*/ 0 h 78"/>
                <a:gd name="T28" fmla="*/ 0 w 1653"/>
                <a:gd name="T29" fmla="*/ 0 h 78"/>
                <a:gd name="T30" fmla="*/ 0 w 1653"/>
                <a:gd name="T31" fmla="*/ 0 h 78"/>
                <a:gd name="T32" fmla="*/ 0 w 1653"/>
                <a:gd name="T33" fmla="*/ 0 h 78"/>
                <a:gd name="T34" fmla="*/ 0 w 1653"/>
                <a:gd name="T35" fmla="*/ 0 h 78"/>
                <a:gd name="T36" fmla="*/ 0 w 1653"/>
                <a:gd name="T37" fmla="*/ 0 h 78"/>
                <a:gd name="T38" fmla="*/ 0 w 1653"/>
                <a:gd name="T39" fmla="*/ 0 h 78"/>
                <a:gd name="T40" fmla="*/ 0 w 1653"/>
                <a:gd name="T41" fmla="*/ 0 h 78"/>
                <a:gd name="T42" fmla="*/ 0 w 1653"/>
                <a:gd name="T43" fmla="*/ 0 h 78"/>
                <a:gd name="T44" fmla="*/ 0 w 1653"/>
                <a:gd name="T45" fmla="*/ 0 h 78"/>
                <a:gd name="T46" fmla="*/ 0 w 1653"/>
                <a:gd name="T47" fmla="*/ 0 h 78"/>
                <a:gd name="T48" fmla="*/ 0 w 1653"/>
                <a:gd name="T49" fmla="*/ 0 h 78"/>
                <a:gd name="T50" fmla="*/ 0 w 1653"/>
                <a:gd name="T51" fmla="*/ 0 h 78"/>
                <a:gd name="T52" fmla="*/ 0 w 1653"/>
                <a:gd name="T53" fmla="*/ 0 h 78"/>
                <a:gd name="T54" fmla="*/ 0 w 1653"/>
                <a:gd name="T55" fmla="*/ 0 h 78"/>
                <a:gd name="T56" fmla="*/ 0 w 1653"/>
                <a:gd name="T57" fmla="*/ 0 h 78"/>
                <a:gd name="T58" fmla="*/ 0 w 1653"/>
                <a:gd name="T59" fmla="*/ 0 h 78"/>
                <a:gd name="T60" fmla="*/ 0 w 1653"/>
                <a:gd name="T61" fmla="*/ 0 h 78"/>
                <a:gd name="T62" fmla="*/ 0 w 1653"/>
                <a:gd name="T63" fmla="*/ 0 h 78"/>
                <a:gd name="T64" fmla="*/ 0 w 1653"/>
                <a:gd name="T65" fmla="*/ 0 h 78"/>
                <a:gd name="T66" fmla="*/ 0 w 1653"/>
                <a:gd name="T67" fmla="*/ 0 h 78"/>
                <a:gd name="T68" fmla="*/ 0 w 1653"/>
                <a:gd name="T69" fmla="*/ 0 h 78"/>
                <a:gd name="T70" fmla="*/ 0 w 1653"/>
                <a:gd name="T71" fmla="*/ 0 h 78"/>
                <a:gd name="T72" fmla="*/ 0 w 1653"/>
                <a:gd name="T73" fmla="*/ 0 h 78"/>
                <a:gd name="T74" fmla="*/ 0 w 1653"/>
                <a:gd name="T75" fmla="*/ 0 h 78"/>
                <a:gd name="T76" fmla="*/ 0 w 1653"/>
                <a:gd name="T77" fmla="*/ 0 h 78"/>
                <a:gd name="T78" fmla="*/ 0 w 1653"/>
                <a:gd name="T79" fmla="*/ 0 h 78"/>
                <a:gd name="T80" fmla="*/ 0 w 1653"/>
                <a:gd name="T81" fmla="*/ 0 h 78"/>
                <a:gd name="T82" fmla="*/ 0 w 1653"/>
                <a:gd name="T83" fmla="*/ 0 h 78"/>
                <a:gd name="T84" fmla="*/ 0 w 1653"/>
                <a:gd name="T85" fmla="*/ 0 h 78"/>
                <a:gd name="T86" fmla="*/ 0 w 1653"/>
                <a:gd name="T87" fmla="*/ 0 h 78"/>
                <a:gd name="T88" fmla="*/ 0 w 1653"/>
                <a:gd name="T89" fmla="*/ 0 h 78"/>
                <a:gd name="T90" fmla="*/ 0 w 1653"/>
                <a:gd name="T91" fmla="*/ 0 h 78"/>
                <a:gd name="T92" fmla="*/ 0 w 1653"/>
                <a:gd name="T93" fmla="*/ 0 h 78"/>
                <a:gd name="T94" fmla="*/ 0 w 1653"/>
                <a:gd name="T95" fmla="*/ 0 h 78"/>
                <a:gd name="T96" fmla="*/ 0 w 1653"/>
                <a:gd name="T97" fmla="*/ 0 h 78"/>
                <a:gd name="T98" fmla="*/ 0 w 1653"/>
                <a:gd name="T99" fmla="*/ 0 h 78"/>
                <a:gd name="T100" fmla="*/ 0 w 1653"/>
                <a:gd name="T101" fmla="*/ 0 h 78"/>
                <a:gd name="T102" fmla="*/ 0 w 1653"/>
                <a:gd name="T103" fmla="*/ 0 h 78"/>
                <a:gd name="T104" fmla="*/ 0 w 1653"/>
                <a:gd name="T105" fmla="*/ 0 h 78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653"/>
                <a:gd name="T160" fmla="*/ 0 h 78"/>
                <a:gd name="T161" fmla="*/ 1653 w 1653"/>
                <a:gd name="T162" fmla="*/ 78 h 78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653" h="78">
                  <a:moveTo>
                    <a:pt x="15" y="3"/>
                  </a:moveTo>
                  <a:lnTo>
                    <a:pt x="115" y="0"/>
                  </a:lnTo>
                  <a:lnTo>
                    <a:pt x="218" y="0"/>
                  </a:lnTo>
                  <a:lnTo>
                    <a:pt x="319" y="1"/>
                  </a:lnTo>
                  <a:lnTo>
                    <a:pt x="421" y="7"/>
                  </a:lnTo>
                  <a:lnTo>
                    <a:pt x="522" y="11"/>
                  </a:lnTo>
                  <a:lnTo>
                    <a:pt x="625" y="19"/>
                  </a:lnTo>
                  <a:lnTo>
                    <a:pt x="726" y="26"/>
                  </a:lnTo>
                  <a:lnTo>
                    <a:pt x="826" y="32"/>
                  </a:lnTo>
                  <a:lnTo>
                    <a:pt x="927" y="36"/>
                  </a:lnTo>
                  <a:lnTo>
                    <a:pt x="1026" y="41"/>
                  </a:lnTo>
                  <a:lnTo>
                    <a:pt x="1127" y="41"/>
                  </a:lnTo>
                  <a:lnTo>
                    <a:pt x="1227" y="41"/>
                  </a:lnTo>
                  <a:lnTo>
                    <a:pt x="1326" y="38"/>
                  </a:lnTo>
                  <a:lnTo>
                    <a:pt x="1427" y="32"/>
                  </a:lnTo>
                  <a:lnTo>
                    <a:pt x="1526" y="19"/>
                  </a:lnTo>
                  <a:lnTo>
                    <a:pt x="1627" y="3"/>
                  </a:lnTo>
                  <a:lnTo>
                    <a:pt x="1632" y="11"/>
                  </a:lnTo>
                  <a:lnTo>
                    <a:pt x="1640" y="17"/>
                  </a:lnTo>
                  <a:lnTo>
                    <a:pt x="1646" y="22"/>
                  </a:lnTo>
                  <a:lnTo>
                    <a:pt x="1653" y="32"/>
                  </a:lnTo>
                  <a:lnTo>
                    <a:pt x="1627" y="32"/>
                  </a:lnTo>
                  <a:lnTo>
                    <a:pt x="1600" y="34"/>
                  </a:lnTo>
                  <a:lnTo>
                    <a:pt x="1575" y="36"/>
                  </a:lnTo>
                  <a:lnTo>
                    <a:pt x="1551" y="39"/>
                  </a:lnTo>
                  <a:lnTo>
                    <a:pt x="1524" y="41"/>
                  </a:lnTo>
                  <a:lnTo>
                    <a:pt x="1497" y="45"/>
                  </a:lnTo>
                  <a:lnTo>
                    <a:pt x="1473" y="47"/>
                  </a:lnTo>
                  <a:lnTo>
                    <a:pt x="1448" y="51"/>
                  </a:lnTo>
                  <a:lnTo>
                    <a:pt x="1421" y="53"/>
                  </a:lnTo>
                  <a:lnTo>
                    <a:pt x="1397" y="55"/>
                  </a:lnTo>
                  <a:lnTo>
                    <a:pt x="1370" y="58"/>
                  </a:lnTo>
                  <a:lnTo>
                    <a:pt x="1345" y="60"/>
                  </a:lnTo>
                  <a:lnTo>
                    <a:pt x="1319" y="62"/>
                  </a:lnTo>
                  <a:lnTo>
                    <a:pt x="1292" y="64"/>
                  </a:lnTo>
                  <a:lnTo>
                    <a:pt x="1267" y="64"/>
                  </a:lnTo>
                  <a:lnTo>
                    <a:pt x="1241" y="64"/>
                  </a:lnTo>
                  <a:lnTo>
                    <a:pt x="1225" y="60"/>
                  </a:lnTo>
                  <a:lnTo>
                    <a:pt x="1212" y="60"/>
                  </a:lnTo>
                  <a:lnTo>
                    <a:pt x="1199" y="58"/>
                  </a:lnTo>
                  <a:lnTo>
                    <a:pt x="1186" y="58"/>
                  </a:lnTo>
                  <a:lnTo>
                    <a:pt x="1170" y="58"/>
                  </a:lnTo>
                  <a:lnTo>
                    <a:pt x="1157" y="58"/>
                  </a:lnTo>
                  <a:lnTo>
                    <a:pt x="1144" y="58"/>
                  </a:lnTo>
                  <a:lnTo>
                    <a:pt x="1130" y="58"/>
                  </a:lnTo>
                  <a:lnTo>
                    <a:pt x="1115" y="58"/>
                  </a:lnTo>
                  <a:lnTo>
                    <a:pt x="1102" y="58"/>
                  </a:lnTo>
                  <a:lnTo>
                    <a:pt x="1087" y="58"/>
                  </a:lnTo>
                  <a:lnTo>
                    <a:pt x="1073" y="60"/>
                  </a:lnTo>
                  <a:lnTo>
                    <a:pt x="1058" y="60"/>
                  </a:lnTo>
                  <a:lnTo>
                    <a:pt x="1045" y="60"/>
                  </a:lnTo>
                  <a:lnTo>
                    <a:pt x="1030" y="60"/>
                  </a:lnTo>
                  <a:lnTo>
                    <a:pt x="1016" y="60"/>
                  </a:lnTo>
                  <a:lnTo>
                    <a:pt x="1007" y="57"/>
                  </a:lnTo>
                  <a:lnTo>
                    <a:pt x="997" y="55"/>
                  </a:lnTo>
                  <a:lnTo>
                    <a:pt x="990" y="55"/>
                  </a:lnTo>
                  <a:lnTo>
                    <a:pt x="980" y="55"/>
                  </a:lnTo>
                  <a:lnTo>
                    <a:pt x="971" y="53"/>
                  </a:lnTo>
                  <a:lnTo>
                    <a:pt x="963" y="53"/>
                  </a:lnTo>
                  <a:lnTo>
                    <a:pt x="954" y="53"/>
                  </a:lnTo>
                  <a:lnTo>
                    <a:pt x="946" y="53"/>
                  </a:lnTo>
                  <a:lnTo>
                    <a:pt x="937" y="53"/>
                  </a:lnTo>
                  <a:lnTo>
                    <a:pt x="927" y="53"/>
                  </a:lnTo>
                  <a:lnTo>
                    <a:pt x="918" y="53"/>
                  </a:lnTo>
                  <a:lnTo>
                    <a:pt x="908" y="53"/>
                  </a:lnTo>
                  <a:lnTo>
                    <a:pt x="899" y="53"/>
                  </a:lnTo>
                  <a:lnTo>
                    <a:pt x="889" y="53"/>
                  </a:lnTo>
                  <a:lnTo>
                    <a:pt x="880" y="53"/>
                  </a:lnTo>
                  <a:lnTo>
                    <a:pt x="870" y="55"/>
                  </a:lnTo>
                  <a:lnTo>
                    <a:pt x="849" y="51"/>
                  </a:lnTo>
                  <a:lnTo>
                    <a:pt x="830" y="51"/>
                  </a:lnTo>
                  <a:lnTo>
                    <a:pt x="811" y="51"/>
                  </a:lnTo>
                  <a:lnTo>
                    <a:pt x="790" y="55"/>
                  </a:lnTo>
                  <a:lnTo>
                    <a:pt x="769" y="55"/>
                  </a:lnTo>
                  <a:lnTo>
                    <a:pt x="746" y="57"/>
                  </a:lnTo>
                  <a:lnTo>
                    <a:pt x="726" y="58"/>
                  </a:lnTo>
                  <a:lnTo>
                    <a:pt x="705" y="62"/>
                  </a:lnTo>
                  <a:lnTo>
                    <a:pt x="682" y="64"/>
                  </a:lnTo>
                  <a:lnTo>
                    <a:pt x="659" y="68"/>
                  </a:lnTo>
                  <a:lnTo>
                    <a:pt x="636" y="70"/>
                  </a:lnTo>
                  <a:lnTo>
                    <a:pt x="615" y="74"/>
                  </a:lnTo>
                  <a:lnTo>
                    <a:pt x="594" y="74"/>
                  </a:lnTo>
                  <a:lnTo>
                    <a:pt x="575" y="76"/>
                  </a:lnTo>
                  <a:lnTo>
                    <a:pt x="555" y="78"/>
                  </a:lnTo>
                  <a:lnTo>
                    <a:pt x="537" y="78"/>
                  </a:lnTo>
                  <a:lnTo>
                    <a:pt x="501" y="74"/>
                  </a:lnTo>
                  <a:lnTo>
                    <a:pt x="467" y="70"/>
                  </a:lnTo>
                  <a:lnTo>
                    <a:pt x="433" y="66"/>
                  </a:lnTo>
                  <a:lnTo>
                    <a:pt x="401" y="62"/>
                  </a:lnTo>
                  <a:lnTo>
                    <a:pt x="366" y="58"/>
                  </a:lnTo>
                  <a:lnTo>
                    <a:pt x="334" y="55"/>
                  </a:lnTo>
                  <a:lnTo>
                    <a:pt x="302" y="51"/>
                  </a:lnTo>
                  <a:lnTo>
                    <a:pt x="269" y="45"/>
                  </a:lnTo>
                  <a:lnTo>
                    <a:pt x="235" y="41"/>
                  </a:lnTo>
                  <a:lnTo>
                    <a:pt x="203" y="38"/>
                  </a:lnTo>
                  <a:lnTo>
                    <a:pt x="169" y="36"/>
                  </a:lnTo>
                  <a:lnTo>
                    <a:pt x="136" y="34"/>
                  </a:lnTo>
                  <a:lnTo>
                    <a:pt x="102" y="32"/>
                  </a:lnTo>
                  <a:lnTo>
                    <a:pt x="68" y="30"/>
                  </a:lnTo>
                  <a:lnTo>
                    <a:pt x="34" y="30"/>
                  </a:lnTo>
                  <a:lnTo>
                    <a:pt x="0" y="32"/>
                  </a:lnTo>
                  <a:lnTo>
                    <a:pt x="1" y="24"/>
                  </a:lnTo>
                  <a:lnTo>
                    <a:pt x="5" y="15"/>
                  </a:lnTo>
                  <a:lnTo>
                    <a:pt x="11" y="7"/>
                  </a:lnTo>
                  <a:lnTo>
                    <a:pt x="15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40" name="Freeform 61">
              <a:extLst>
                <a:ext uri="{FF2B5EF4-FFF2-40B4-BE49-F238E27FC236}">
                  <a16:creationId xmlns:a16="http://schemas.microsoft.com/office/drawing/2014/main" id="{96AF50BA-2CCF-9BEB-5976-F364544314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43" y="1347"/>
              <a:ext cx="113" cy="46"/>
            </a:xfrm>
            <a:custGeom>
              <a:avLst/>
              <a:gdLst>
                <a:gd name="T0" fmla="*/ 0 w 369"/>
                <a:gd name="T1" fmla="*/ 0 h 163"/>
                <a:gd name="T2" fmla="*/ 0 w 369"/>
                <a:gd name="T3" fmla="*/ 0 h 163"/>
                <a:gd name="T4" fmla="*/ 0 w 369"/>
                <a:gd name="T5" fmla="*/ 0 h 163"/>
                <a:gd name="T6" fmla="*/ 0 w 369"/>
                <a:gd name="T7" fmla="*/ 0 h 163"/>
                <a:gd name="T8" fmla="*/ 0 w 369"/>
                <a:gd name="T9" fmla="*/ 0 h 163"/>
                <a:gd name="T10" fmla="*/ 0 w 369"/>
                <a:gd name="T11" fmla="*/ 0 h 163"/>
                <a:gd name="T12" fmla="*/ 0 w 369"/>
                <a:gd name="T13" fmla="*/ 0 h 163"/>
                <a:gd name="T14" fmla="*/ 0 w 369"/>
                <a:gd name="T15" fmla="*/ 0 h 163"/>
                <a:gd name="T16" fmla="*/ 0 w 369"/>
                <a:gd name="T17" fmla="*/ 0 h 163"/>
                <a:gd name="T18" fmla="*/ 0 w 369"/>
                <a:gd name="T19" fmla="*/ 0 h 163"/>
                <a:gd name="T20" fmla="*/ 0 w 369"/>
                <a:gd name="T21" fmla="*/ 0 h 163"/>
                <a:gd name="T22" fmla="*/ 0 w 369"/>
                <a:gd name="T23" fmla="*/ 0 h 163"/>
                <a:gd name="T24" fmla="*/ 0 w 369"/>
                <a:gd name="T25" fmla="*/ 0 h 163"/>
                <a:gd name="T26" fmla="*/ 0 w 369"/>
                <a:gd name="T27" fmla="*/ 0 h 163"/>
                <a:gd name="T28" fmla="*/ 0 w 369"/>
                <a:gd name="T29" fmla="*/ 0 h 163"/>
                <a:gd name="T30" fmla="*/ 0 w 369"/>
                <a:gd name="T31" fmla="*/ 0 h 163"/>
                <a:gd name="T32" fmla="*/ 0 w 369"/>
                <a:gd name="T33" fmla="*/ 0 h 163"/>
                <a:gd name="T34" fmla="*/ 0 w 369"/>
                <a:gd name="T35" fmla="*/ 0 h 163"/>
                <a:gd name="T36" fmla="*/ 0 w 369"/>
                <a:gd name="T37" fmla="*/ 0 h 163"/>
                <a:gd name="T38" fmla="*/ 0 w 369"/>
                <a:gd name="T39" fmla="*/ 0 h 163"/>
                <a:gd name="T40" fmla="*/ 0 w 369"/>
                <a:gd name="T41" fmla="*/ 0 h 163"/>
                <a:gd name="T42" fmla="*/ 0 w 369"/>
                <a:gd name="T43" fmla="*/ 0 h 163"/>
                <a:gd name="T44" fmla="*/ 0 w 369"/>
                <a:gd name="T45" fmla="*/ 0 h 163"/>
                <a:gd name="T46" fmla="*/ 0 w 369"/>
                <a:gd name="T47" fmla="*/ 0 h 163"/>
                <a:gd name="T48" fmla="*/ 0 w 369"/>
                <a:gd name="T49" fmla="*/ 0 h 163"/>
                <a:gd name="T50" fmla="*/ 0 w 369"/>
                <a:gd name="T51" fmla="*/ 0 h 163"/>
                <a:gd name="T52" fmla="*/ 0 w 369"/>
                <a:gd name="T53" fmla="*/ 0 h 163"/>
                <a:gd name="T54" fmla="*/ 0 w 369"/>
                <a:gd name="T55" fmla="*/ 0 h 163"/>
                <a:gd name="T56" fmla="*/ 0 w 369"/>
                <a:gd name="T57" fmla="*/ 0 h 163"/>
                <a:gd name="T58" fmla="*/ 0 w 369"/>
                <a:gd name="T59" fmla="*/ 0 h 163"/>
                <a:gd name="T60" fmla="*/ 0 w 369"/>
                <a:gd name="T61" fmla="*/ 0 h 163"/>
                <a:gd name="T62" fmla="*/ 0 w 369"/>
                <a:gd name="T63" fmla="*/ 0 h 163"/>
                <a:gd name="T64" fmla="*/ 0 w 369"/>
                <a:gd name="T65" fmla="*/ 0 h 163"/>
                <a:gd name="T66" fmla="*/ 0 w 369"/>
                <a:gd name="T67" fmla="*/ 0 h 163"/>
                <a:gd name="T68" fmla="*/ 0 w 369"/>
                <a:gd name="T69" fmla="*/ 0 h 163"/>
                <a:gd name="T70" fmla="*/ 0 w 369"/>
                <a:gd name="T71" fmla="*/ 0 h 163"/>
                <a:gd name="T72" fmla="*/ 0 w 369"/>
                <a:gd name="T73" fmla="*/ 0 h 163"/>
                <a:gd name="T74" fmla="*/ 0 w 369"/>
                <a:gd name="T75" fmla="*/ 0 h 163"/>
                <a:gd name="T76" fmla="*/ 0 w 369"/>
                <a:gd name="T77" fmla="*/ 0 h 163"/>
                <a:gd name="T78" fmla="*/ 0 w 369"/>
                <a:gd name="T79" fmla="*/ 0 h 163"/>
                <a:gd name="T80" fmla="*/ 0 w 369"/>
                <a:gd name="T81" fmla="*/ 0 h 163"/>
                <a:gd name="T82" fmla="*/ 0 w 369"/>
                <a:gd name="T83" fmla="*/ 0 h 163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369"/>
                <a:gd name="T127" fmla="*/ 0 h 163"/>
                <a:gd name="T128" fmla="*/ 369 w 369"/>
                <a:gd name="T129" fmla="*/ 163 h 163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369" h="163">
                  <a:moveTo>
                    <a:pt x="206" y="2"/>
                  </a:moveTo>
                  <a:lnTo>
                    <a:pt x="215" y="2"/>
                  </a:lnTo>
                  <a:lnTo>
                    <a:pt x="227" y="2"/>
                  </a:lnTo>
                  <a:lnTo>
                    <a:pt x="238" y="2"/>
                  </a:lnTo>
                  <a:lnTo>
                    <a:pt x="251" y="2"/>
                  </a:lnTo>
                  <a:lnTo>
                    <a:pt x="265" y="2"/>
                  </a:lnTo>
                  <a:lnTo>
                    <a:pt x="280" y="0"/>
                  </a:lnTo>
                  <a:lnTo>
                    <a:pt x="291" y="0"/>
                  </a:lnTo>
                  <a:lnTo>
                    <a:pt x="306" y="2"/>
                  </a:lnTo>
                  <a:lnTo>
                    <a:pt x="318" y="2"/>
                  </a:lnTo>
                  <a:lnTo>
                    <a:pt x="329" y="2"/>
                  </a:lnTo>
                  <a:lnTo>
                    <a:pt x="339" y="6"/>
                  </a:lnTo>
                  <a:lnTo>
                    <a:pt x="348" y="11"/>
                  </a:lnTo>
                  <a:lnTo>
                    <a:pt x="354" y="17"/>
                  </a:lnTo>
                  <a:lnTo>
                    <a:pt x="362" y="26"/>
                  </a:lnTo>
                  <a:lnTo>
                    <a:pt x="363" y="38"/>
                  </a:lnTo>
                  <a:lnTo>
                    <a:pt x="367" y="53"/>
                  </a:lnTo>
                  <a:lnTo>
                    <a:pt x="369" y="66"/>
                  </a:lnTo>
                  <a:lnTo>
                    <a:pt x="369" y="78"/>
                  </a:lnTo>
                  <a:lnTo>
                    <a:pt x="369" y="83"/>
                  </a:lnTo>
                  <a:lnTo>
                    <a:pt x="369" y="91"/>
                  </a:lnTo>
                  <a:lnTo>
                    <a:pt x="363" y="99"/>
                  </a:lnTo>
                  <a:lnTo>
                    <a:pt x="360" y="110"/>
                  </a:lnTo>
                  <a:lnTo>
                    <a:pt x="337" y="116"/>
                  </a:lnTo>
                  <a:lnTo>
                    <a:pt x="314" y="123"/>
                  </a:lnTo>
                  <a:lnTo>
                    <a:pt x="295" y="133"/>
                  </a:lnTo>
                  <a:lnTo>
                    <a:pt x="274" y="140"/>
                  </a:lnTo>
                  <a:lnTo>
                    <a:pt x="253" y="146"/>
                  </a:lnTo>
                  <a:lnTo>
                    <a:pt x="234" y="152"/>
                  </a:lnTo>
                  <a:lnTo>
                    <a:pt x="215" y="156"/>
                  </a:lnTo>
                  <a:lnTo>
                    <a:pt x="196" y="161"/>
                  </a:lnTo>
                  <a:lnTo>
                    <a:pt x="177" y="161"/>
                  </a:lnTo>
                  <a:lnTo>
                    <a:pt x="160" y="163"/>
                  </a:lnTo>
                  <a:lnTo>
                    <a:pt x="141" y="161"/>
                  </a:lnTo>
                  <a:lnTo>
                    <a:pt x="124" y="158"/>
                  </a:lnTo>
                  <a:lnTo>
                    <a:pt x="105" y="152"/>
                  </a:lnTo>
                  <a:lnTo>
                    <a:pt x="88" y="144"/>
                  </a:lnTo>
                  <a:lnTo>
                    <a:pt x="71" y="135"/>
                  </a:lnTo>
                  <a:lnTo>
                    <a:pt x="52" y="123"/>
                  </a:lnTo>
                  <a:lnTo>
                    <a:pt x="48" y="118"/>
                  </a:lnTo>
                  <a:lnTo>
                    <a:pt x="44" y="110"/>
                  </a:lnTo>
                  <a:lnTo>
                    <a:pt x="40" y="102"/>
                  </a:lnTo>
                  <a:lnTo>
                    <a:pt x="36" y="95"/>
                  </a:lnTo>
                  <a:lnTo>
                    <a:pt x="33" y="85"/>
                  </a:lnTo>
                  <a:lnTo>
                    <a:pt x="29" y="76"/>
                  </a:lnTo>
                  <a:lnTo>
                    <a:pt x="27" y="70"/>
                  </a:lnTo>
                  <a:lnTo>
                    <a:pt x="27" y="66"/>
                  </a:lnTo>
                  <a:lnTo>
                    <a:pt x="38" y="68"/>
                  </a:lnTo>
                  <a:lnTo>
                    <a:pt x="48" y="72"/>
                  </a:lnTo>
                  <a:lnTo>
                    <a:pt x="55" y="76"/>
                  </a:lnTo>
                  <a:lnTo>
                    <a:pt x="61" y="83"/>
                  </a:lnTo>
                  <a:lnTo>
                    <a:pt x="71" y="95"/>
                  </a:lnTo>
                  <a:lnTo>
                    <a:pt x="82" y="104"/>
                  </a:lnTo>
                  <a:lnTo>
                    <a:pt x="86" y="110"/>
                  </a:lnTo>
                  <a:lnTo>
                    <a:pt x="93" y="114"/>
                  </a:lnTo>
                  <a:lnTo>
                    <a:pt x="99" y="118"/>
                  </a:lnTo>
                  <a:lnTo>
                    <a:pt x="109" y="121"/>
                  </a:lnTo>
                  <a:lnTo>
                    <a:pt x="120" y="123"/>
                  </a:lnTo>
                  <a:lnTo>
                    <a:pt x="133" y="123"/>
                  </a:lnTo>
                  <a:lnTo>
                    <a:pt x="151" y="123"/>
                  </a:lnTo>
                  <a:lnTo>
                    <a:pt x="170" y="123"/>
                  </a:lnTo>
                  <a:lnTo>
                    <a:pt x="173" y="123"/>
                  </a:lnTo>
                  <a:lnTo>
                    <a:pt x="177" y="123"/>
                  </a:lnTo>
                  <a:lnTo>
                    <a:pt x="187" y="121"/>
                  </a:lnTo>
                  <a:lnTo>
                    <a:pt x="196" y="121"/>
                  </a:lnTo>
                  <a:lnTo>
                    <a:pt x="208" y="118"/>
                  </a:lnTo>
                  <a:lnTo>
                    <a:pt x="221" y="118"/>
                  </a:lnTo>
                  <a:lnTo>
                    <a:pt x="234" y="116"/>
                  </a:lnTo>
                  <a:lnTo>
                    <a:pt x="249" y="114"/>
                  </a:lnTo>
                  <a:lnTo>
                    <a:pt x="263" y="112"/>
                  </a:lnTo>
                  <a:lnTo>
                    <a:pt x="276" y="110"/>
                  </a:lnTo>
                  <a:lnTo>
                    <a:pt x="289" y="106"/>
                  </a:lnTo>
                  <a:lnTo>
                    <a:pt x="304" y="104"/>
                  </a:lnTo>
                  <a:lnTo>
                    <a:pt x="314" y="101"/>
                  </a:lnTo>
                  <a:lnTo>
                    <a:pt x="323" y="95"/>
                  </a:lnTo>
                  <a:lnTo>
                    <a:pt x="331" y="91"/>
                  </a:lnTo>
                  <a:lnTo>
                    <a:pt x="339" y="89"/>
                  </a:lnTo>
                  <a:lnTo>
                    <a:pt x="339" y="76"/>
                  </a:lnTo>
                  <a:lnTo>
                    <a:pt x="335" y="66"/>
                  </a:lnTo>
                  <a:lnTo>
                    <a:pt x="327" y="57"/>
                  </a:lnTo>
                  <a:lnTo>
                    <a:pt x="318" y="53"/>
                  </a:lnTo>
                  <a:lnTo>
                    <a:pt x="306" y="47"/>
                  </a:lnTo>
                  <a:lnTo>
                    <a:pt x="293" y="44"/>
                  </a:lnTo>
                  <a:lnTo>
                    <a:pt x="278" y="44"/>
                  </a:lnTo>
                  <a:lnTo>
                    <a:pt x="263" y="44"/>
                  </a:lnTo>
                  <a:lnTo>
                    <a:pt x="244" y="42"/>
                  </a:lnTo>
                  <a:lnTo>
                    <a:pt x="227" y="42"/>
                  </a:lnTo>
                  <a:lnTo>
                    <a:pt x="208" y="42"/>
                  </a:lnTo>
                  <a:lnTo>
                    <a:pt x="192" y="42"/>
                  </a:lnTo>
                  <a:lnTo>
                    <a:pt x="173" y="40"/>
                  </a:lnTo>
                  <a:lnTo>
                    <a:pt x="156" y="40"/>
                  </a:lnTo>
                  <a:lnTo>
                    <a:pt x="141" y="40"/>
                  </a:lnTo>
                  <a:lnTo>
                    <a:pt x="130" y="40"/>
                  </a:lnTo>
                  <a:lnTo>
                    <a:pt x="122" y="38"/>
                  </a:lnTo>
                  <a:lnTo>
                    <a:pt x="116" y="38"/>
                  </a:lnTo>
                  <a:lnTo>
                    <a:pt x="109" y="38"/>
                  </a:lnTo>
                  <a:lnTo>
                    <a:pt x="103" y="38"/>
                  </a:lnTo>
                  <a:lnTo>
                    <a:pt x="93" y="38"/>
                  </a:lnTo>
                  <a:lnTo>
                    <a:pt x="84" y="38"/>
                  </a:lnTo>
                  <a:lnTo>
                    <a:pt x="74" y="38"/>
                  </a:lnTo>
                  <a:lnTo>
                    <a:pt x="65" y="38"/>
                  </a:lnTo>
                  <a:lnTo>
                    <a:pt x="55" y="36"/>
                  </a:lnTo>
                  <a:lnTo>
                    <a:pt x="48" y="36"/>
                  </a:lnTo>
                  <a:lnTo>
                    <a:pt x="38" y="36"/>
                  </a:lnTo>
                  <a:lnTo>
                    <a:pt x="31" y="36"/>
                  </a:lnTo>
                  <a:lnTo>
                    <a:pt x="17" y="36"/>
                  </a:lnTo>
                  <a:lnTo>
                    <a:pt x="10" y="36"/>
                  </a:lnTo>
                  <a:lnTo>
                    <a:pt x="6" y="28"/>
                  </a:lnTo>
                  <a:lnTo>
                    <a:pt x="4" y="21"/>
                  </a:lnTo>
                  <a:lnTo>
                    <a:pt x="2" y="11"/>
                  </a:lnTo>
                  <a:lnTo>
                    <a:pt x="0" y="9"/>
                  </a:lnTo>
                  <a:lnTo>
                    <a:pt x="12" y="6"/>
                  </a:lnTo>
                  <a:lnTo>
                    <a:pt x="23" y="4"/>
                  </a:lnTo>
                  <a:lnTo>
                    <a:pt x="36" y="2"/>
                  </a:lnTo>
                  <a:lnTo>
                    <a:pt x="50" y="2"/>
                  </a:lnTo>
                  <a:lnTo>
                    <a:pt x="61" y="2"/>
                  </a:lnTo>
                  <a:lnTo>
                    <a:pt x="74" y="2"/>
                  </a:lnTo>
                  <a:lnTo>
                    <a:pt x="90" y="2"/>
                  </a:lnTo>
                  <a:lnTo>
                    <a:pt x="103" y="2"/>
                  </a:lnTo>
                  <a:lnTo>
                    <a:pt x="116" y="2"/>
                  </a:lnTo>
                  <a:lnTo>
                    <a:pt x="130" y="2"/>
                  </a:lnTo>
                  <a:lnTo>
                    <a:pt x="143" y="2"/>
                  </a:lnTo>
                  <a:lnTo>
                    <a:pt x="156" y="4"/>
                  </a:lnTo>
                  <a:lnTo>
                    <a:pt x="168" y="2"/>
                  </a:lnTo>
                  <a:lnTo>
                    <a:pt x="181" y="2"/>
                  </a:lnTo>
                  <a:lnTo>
                    <a:pt x="192" y="2"/>
                  </a:lnTo>
                  <a:lnTo>
                    <a:pt x="206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41" name="Freeform 62">
              <a:extLst>
                <a:ext uri="{FF2B5EF4-FFF2-40B4-BE49-F238E27FC236}">
                  <a16:creationId xmlns:a16="http://schemas.microsoft.com/office/drawing/2014/main" id="{22D5288E-BD26-0FFB-6D5A-D8B92A6D3D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2" y="1356"/>
              <a:ext cx="105" cy="76"/>
            </a:xfrm>
            <a:custGeom>
              <a:avLst/>
              <a:gdLst>
                <a:gd name="T0" fmla="*/ 0 w 342"/>
                <a:gd name="T1" fmla="*/ 0 h 270"/>
                <a:gd name="T2" fmla="*/ 0 w 342"/>
                <a:gd name="T3" fmla="*/ 0 h 270"/>
                <a:gd name="T4" fmla="*/ 0 w 342"/>
                <a:gd name="T5" fmla="*/ 0 h 270"/>
                <a:gd name="T6" fmla="*/ 0 w 342"/>
                <a:gd name="T7" fmla="*/ 0 h 270"/>
                <a:gd name="T8" fmla="*/ 0 w 342"/>
                <a:gd name="T9" fmla="*/ 0 h 270"/>
                <a:gd name="T10" fmla="*/ 0 w 342"/>
                <a:gd name="T11" fmla="*/ 0 h 270"/>
                <a:gd name="T12" fmla="*/ 0 w 342"/>
                <a:gd name="T13" fmla="*/ 0 h 270"/>
                <a:gd name="T14" fmla="*/ 0 w 342"/>
                <a:gd name="T15" fmla="*/ 0 h 270"/>
                <a:gd name="T16" fmla="*/ 0 w 342"/>
                <a:gd name="T17" fmla="*/ 0 h 270"/>
                <a:gd name="T18" fmla="*/ 0 w 342"/>
                <a:gd name="T19" fmla="*/ 0 h 270"/>
                <a:gd name="T20" fmla="*/ 0 w 342"/>
                <a:gd name="T21" fmla="*/ 0 h 270"/>
                <a:gd name="T22" fmla="*/ 0 w 342"/>
                <a:gd name="T23" fmla="*/ 0 h 270"/>
                <a:gd name="T24" fmla="*/ 0 w 342"/>
                <a:gd name="T25" fmla="*/ 0 h 270"/>
                <a:gd name="T26" fmla="*/ 0 w 342"/>
                <a:gd name="T27" fmla="*/ 0 h 270"/>
                <a:gd name="T28" fmla="*/ 0 w 342"/>
                <a:gd name="T29" fmla="*/ 0 h 270"/>
                <a:gd name="T30" fmla="*/ 0 w 342"/>
                <a:gd name="T31" fmla="*/ 0 h 270"/>
                <a:gd name="T32" fmla="*/ 0 w 342"/>
                <a:gd name="T33" fmla="*/ 0 h 270"/>
                <a:gd name="T34" fmla="*/ 0 w 342"/>
                <a:gd name="T35" fmla="*/ 0 h 270"/>
                <a:gd name="T36" fmla="*/ 0 w 342"/>
                <a:gd name="T37" fmla="*/ 0 h 270"/>
                <a:gd name="T38" fmla="*/ 0 w 342"/>
                <a:gd name="T39" fmla="*/ 0 h 270"/>
                <a:gd name="T40" fmla="*/ 0 w 342"/>
                <a:gd name="T41" fmla="*/ 0 h 270"/>
                <a:gd name="T42" fmla="*/ 0 w 342"/>
                <a:gd name="T43" fmla="*/ 0 h 270"/>
                <a:gd name="T44" fmla="*/ 0 w 342"/>
                <a:gd name="T45" fmla="*/ 0 h 270"/>
                <a:gd name="T46" fmla="*/ 0 w 342"/>
                <a:gd name="T47" fmla="*/ 0 h 270"/>
                <a:gd name="T48" fmla="*/ 0 w 342"/>
                <a:gd name="T49" fmla="*/ 0 h 270"/>
                <a:gd name="T50" fmla="*/ 0 w 342"/>
                <a:gd name="T51" fmla="*/ 0 h 270"/>
                <a:gd name="T52" fmla="*/ 0 w 342"/>
                <a:gd name="T53" fmla="*/ 0 h 270"/>
                <a:gd name="T54" fmla="*/ 0 w 342"/>
                <a:gd name="T55" fmla="*/ 0 h 270"/>
                <a:gd name="T56" fmla="*/ 0 w 342"/>
                <a:gd name="T57" fmla="*/ 0 h 270"/>
                <a:gd name="T58" fmla="*/ 0 w 342"/>
                <a:gd name="T59" fmla="*/ 0 h 270"/>
                <a:gd name="T60" fmla="*/ 0 w 342"/>
                <a:gd name="T61" fmla="*/ 0 h 270"/>
                <a:gd name="T62" fmla="*/ 0 w 342"/>
                <a:gd name="T63" fmla="*/ 0 h 270"/>
                <a:gd name="T64" fmla="*/ 0 w 342"/>
                <a:gd name="T65" fmla="*/ 0 h 270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42"/>
                <a:gd name="T100" fmla="*/ 0 h 270"/>
                <a:gd name="T101" fmla="*/ 342 w 342"/>
                <a:gd name="T102" fmla="*/ 270 h 270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42" h="270">
                  <a:moveTo>
                    <a:pt x="319" y="0"/>
                  </a:moveTo>
                  <a:lnTo>
                    <a:pt x="328" y="12"/>
                  </a:lnTo>
                  <a:lnTo>
                    <a:pt x="336" y="27"/>
                  </a:lnTo>
                  <a:lnTo>
                    <a:pt x="338" y="42"/>
                  </a:lnTo>
                  <a:lnTo>
                    <a:pt x="342" y="59"/>
                  </a:lnTo>
                  <a:lnTo>
                    <a:pt x="340" y="74"/>
                  </a:lnTo>
                  <a:lnTo>
                    <a:pt x="338" y="91"/>
                  </a:lnTo>
                  <a:lnTo>
                    <a:pt x="334" y="107"/>
                  </a:lnTo>
                  <a:lnTo>
                    <a:pt x="328" y="126"/>
                  </a:lnTo>
                  <a:lnTo>
                    <a:pt x="319" y="141"/>
                  </a:lnTo>
                  <a:lnTo>
                    <a:pt x="309" y="154"/>
                  </a:lnTo>
                  <a:lnTo>
                    <a:pt x="298" y="168"/>
                  </a:lnTo>
                  <a:lnTo>
                    <a:pt x="287" y="181"/>
                  </a:lnTo>
                  <a:lnTo>
                    <a:pt x="273" y="190"/>
                  </a:lnTo>
                  <a:lnTo>
                    <a:pt x="260" y="198"/>
                  </a:lnTo>
                  <a:lnTo>
                    <a:pt x="245" y="202"/>
                  </a:lnTo>
                  <a:lnTo>
                    <a:pt x="231" y="206"/>
                  </a:lnTo>
                  <a:lnTo>
                    <a:pt x="214" y="207"/>
                  </a:lnTo>
                  <a:lnTo>
                    <a:pt x="199" y="211"/>
                  </a:lnTo>
                  <a:lnTo>
                    <a:pt x="182" y="215"/>
                  </a:lnTo>
                  <a:lnTo>
                    <a:pt x="167" y="225"/>
                  </a:lnTo>
                  <a:lnTo>
                    <a:pt x="148" y="228"/>
                  </a:lnTo>
                  <a:lnTo>
                    <a:pt x="133" y="238"/>
                  </a:lnTo>
                  <a:lnTo>
                    <a:pt x="116" y="244"/>
                  </a:lnTo>
                  <a:lnTo>
                    <a:pt x="100" y="253"/>
                  </a:lnTo>
                  <a:lnTo>
                    <a:pt x="85" y="257"/>
                  </a:lnTo>
                  <a:lnTo>
                    <a:pt x="68" y="263"/>
                  </a:lnTo>
                  <a:lnTo>
                    <a:pt x="55" y="266"/>
                  </a:lnTo>
                  <a:lnTo>
                    <a:pt x="41" y="270"/>
                  </a:lnTo>
                  <a:lnTo>
                    <a:pt x="30" y="270"/>
                  </a:lnTo>
                  <a:lnTo>
                    <a:pt x="19" y="268"/>
                  </a:lnTo>
                  <a:lnTo>
                    <a:pt x="7" y="264"/>
                  </a:lnTo>
                  <a:lnTo>
                    <a:pt x="0" y="259"/>
                  </a:lnTo>
                  <a:lnTo>
                    <a:pt x="9" y="238"/>
                  </a:lnTo>
                  <a:lnTo>
                    <a:pt x="22" y="225"/>
                  </a:lnTo>
                  <a:lnTo>
                    <a:pt x="38" y="215"/>
                  </a:lnTo>
                  <a:lnTo>
                    <a:pt x="58" y="207"/>
                  </a:lnTo>
                  <a:lnTo>
                    <a:pt x="77" y="202"/>
                  </a:lnTo>
                  <a:lnTo>
                    <a:pt x="100" y="200"/>
                  </a:lnTo>
                  <a:lnTo>
                    <a:pt x="125" y="196"/>
                  </a:lnTo>
                  <a:lnTo>
                    <a:pt x="150" y="196"/>
                  </a:lnTo>
                  <a:lnTo>
                    <a:pt x="173" y="194"/>
                  </a:lnTo>
                  <a:lnTo>
                    <a:pt x="197" y="192"/>
                  </a:lnTo>
                  <a:lnTo>
                    <a:pt x="220" y="188"/>
                  </a:lnTo>
                  <a:lnTo>
                    <a:pt x="241" y="185"/>
                  </a:lnTo>
                  <a:lnTo>
                    <a:pt x="260" y="175"/>
                  </a:lnTo>
                  <a:lnTo>
                    <a:pt x="279" y="164"/>
                  </a:lnTo>
                  <a:lnTo>
                    <a:pt x="294" y="149"/>
                  </a:lnTo>
                  <a:lnTo>
                    <a:pt x="306" y="129"/>
                  </a:lnTo>
                  <a:lnTo>
                    <a:pt x="309" y="122"/>
                  </a:lnTo>
                  <a:lnTo>
                    <a:pt x="315" y="114"/>
                  </a:lnTo>
                  <a:lnTo>
                    <a:pt x="319" y="107"/>
                  </a:lnTo>
                  <a:lnTo>
                    <a:pt x="321" y="97"/>
                  </a:lnTo>
                  <a:lnTo>
                    <a:pt x="321" y="88"/>
                  </a:lnTo>
                  <a:lnTo>
                    <a:pt x="321" y="80"/>
                  </a:lnTo>
                  <a:lnTo>
                    <a:pt x="321" y="71"/>
                  </a:lnTo>
                  <a:lnTo>
                    <a:pt x="321" y="63"/>
                  </a:lnTo>
                  <a:lnTo>
                    <a:pt x="319" y="53"/>
                  </a:lnTo>
                  <a:lnTo>
                    <a:pt x="319" y="44"/>
                  </a:lnTo>
                  <a:lnTo>
                    <a:pt x="315" y="34"/>
                  </a:lnTo>
                  <a:lnTo>
                    <a:pt x="315" y="27"/>
                  </a:lnTo>
                  <a:lnTo>
                    <a:pt x="315" y="19"/>
                  </a:lnTo>
                  <a:lnTo>
                    <a:pt x="315" y="10"/>
                  </a:lnTo>
                  <a:lnTo>
                    <a:pt x="315" y="4"/>
                  </a:lnTo>
                  <a:lnTo>
                    <a:pt x="31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42" name="Freeform 63">
              <a:extLst>
                <a:ext uri="{FF2B5EF4-FFF2-40B4-BE49-F238E27FC236}">
                  <a16:creationId xmlns:a16="http://schemas.microsoft.com/office/drawing/2014/main" id="{55D2C6F9-A304-4B64-22AE-04BF0BE9C9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3" y="1361"/>
              <a:ext cx="122" cy="39"/>
            </a:xfrm>
            <a:custGeom>
              <a:avLst/>
              <a:gdLst>
                <a:gd name="T0" fmla="*/ 0 w 399"/>
                <a:gd name="T1" fmla="*/ 0 h 137"/>
                <a:gd name="T2" fmla="*/ 0 w 399"/>
                <a:gd name="T3" fmla="*/ 0 h 137"/>
                <a:gd name="T4" fmla="*/ 0 w 399"/>
                <a:gd name="T5" fmla="*/ 0 h 137"/>
                <a:gd name="T6" fmla="*/ 0 w 399"/>
                <a:gd name="T7" fmla="*/ 0 h 137"/>
                <a:gd name="T8" fmla="*/ 0 w 399"/>
                <a:gd name="T9" fmla="*/ 0 h 137"/>
                <a:gd name="T10" fmla="*/ 0 w 399"/>
                <a:gd name="T11" fmla="*/ 0 h 137"/>
                <a:gd name="T12" fmla="*/ 0 w 399"/>
                <a:gd name="T13" fmla="*/ 0 h 137"/>
                <a:gd name="T14" fmla="*/ 0 w 399"/>
                <a:gd name="T15" fmla="*/ 0 h 137"/>
                <a:gd name="T16" fmla="*/ 0 w 399"/>
                <a:gd name="T17" fmla="*/ 0 h 137"/>
                <a:gd name="T18" fmla="*/ 0 w 399"/>
                <a:gd name="T19" fmla="*/ 0 h 137"/>
                <a:gd name="T20" fmla="*/ 0 w 399"/>
                <a:gd name="T21" fmla="*/ 0 h 137"/>
                <a:gd name="T22" fmla="*/ 0 w 399"/>
                <a:gd name="T23" fmla="*/ 0 h 137"/>
                <a:gd name="T24" fmla="*/ 0 w 399"/>
                <a:gd name="T25" fmla="*/ 0 h 137"/>
                <a:gd name="T26" fmla="*/ 0 w 399"/>
                <a:gd name="T27" fmla="*/ 0 h 137"/>
                <a:gd name="T28" fmla="*/ 0 w 399"/>
                <a:gd name="T29" fmla="*/ 0 h 137"/>
                <a:gd name="T30" fmla="*/ 0 w 399"/>
                <a:gd name="T31" fmla="*/ 0 h 137"/>
                <a:gd name="T32" fmla="*/ 0 w 399"/>
                <a:gd name="T33" fmla="*/ 0 h 137"/>
                <a:gd name="T34" fmla="*/ 0 w 399"/>
                <a:gd name="T35" fmla="*/ 0 h 137"/>
                <a:gd name="T36" fmla="*/ 0 w 399"/>
                <a:gd name="T37" fmla="*/ 0 h 137"/>
                <a:gd name="T38" fmla="*/ 0 w 399"/>
                <a:gd name="T39" fmla="*/ 0 h 137"/>
                <a:gd name="T40" fmla="*/ 0 w 399"/>
                <a:gd name="T41" fmla="*/ 0 h 137"/>
                <a:gd name="T42" fmla="*/ 0 w 399"/>
                <a:gd name="T43" fmla="*/ 0 h 137"/>
                <a:gd name="T44" fmla="*/ 0 w 399"/>
                <a:gd name="T45" fmla="*/ 0 h 137"/>
                <a:gd name="T46" fmla="*/ 0 w 399"/>
                <a:gd name="T47" fmla="*/ 0 h 137"/>
                <a:gd name="T48" fmla="*/ 0 w 399"/>
                <a:gd name="T49" fmla="*/ 0 h 137"/>
                <a:gd name="T50" fmla="*/ 0 w 399"/>
                <a:gd name="T51" fmla="*/ 0 h 137"/>
                <a:gd name="T52" fmla="*/ 0 w 399"/>
                <a:gd name="T53" fmla="*/ 0 h 137"/>
                <a:gd name="T54" fmla="*/ 0 w 399"/>
                <a:gd name="T55" fmla="*/ 0 h 137"/>
                <a:gd name="T56" fmla="*/ 0 w 399"/>
                <a:gd name="T57" fmla="*/ 0 h 137"/>
                <a:gd name="T58" fmla="*/ 0 w 399"/>
                <a:gd name="T59" fmla="*/ 0 h 137"/>
                <a:gd name="T60" fmla="*/ 0 w 399"/>
                <a:gd name="T61" fmla="*/ 0 h 137"/>
                <a:gd name="T62" fmla="*/ 0 w 399"/>
                <a:gd name="T63" fmla="*/ 0 h 137"/>
                <a:gd name="T64" fmla="*/ 0 w 399"/>
                <a:gd name="T65" fmla="*/ 0 h 137"/>
                <a:gd name="T66" fmla="*/ 0 w 399"/>
                <a:gd name="T67" fmla="*/ 0 h 137"/>
                <a:gd name="T68" fmla="*/ 0 w 399"/>
                <a:gd name="T69" fmla="*/ 0 h 137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399"/>
                <a:gd name="T106" fmla="*/ 0 h 137"/>
                <a:gd name="T107" fmla="*/ 399 w 399"/>
                <a:gd name="T108" fmla="*/ 137 h 137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399" h="137">
                  <a:moveTo>
                    <a:pt x="23" y="0"/>
                  </a:moveTo>
                  <a:lnTo>
                    <a:pt x="29" y="10"/>
                  </a:lnTo>
                  <a:lnTo>
                    <a:pt x="38" y="23"/>
                  </a:lnTo>
                  <a:lnTo>
                    <a:pt x="46" y="35"/>
                  </a:lnTo>
                  <a:lnTo>
                    <a:pt x="57" y="44"/>
                  </a:lnTo>
                  <a:lnTo>
                    <a:pt x="67" y="54"/>
                  </a:lnTo>
                  <a:lnTo>
                    <a:pt x="78" y="61"/>
                  </a:lnTo>
                  <a:lnTo>
                    <a:pt x="90" y="67"/>
                  </a:lnTo>
                  <a:lnTo>
                    <a:pt x="103" y="74"/>
                  </a:lnTo>
                  <a:lnTo>
                    <a:pt x="114" y="76"/>
                  </a:lnTo>
                  <a:lnTo>
                    <a:pt x="128" y="80"/>
                  </a:lnTo>
                  <a:lnTo>
                    <a:pt x="141" y="84"/>
                  </a:lnTo>
                  <a:lnTo>
                    <a:pt x="154" y="86"/>
                  </a:lnTo>
                  <a:lnTo>
                    <a:pt x="168" y="84"/>
                  </a:lnTo>
                  <a:lnTo>
                    <a:pt x="183" y="82"/>
                  </a:lnTo>
                  <a:lnTo>
                    <a:pt x="196" y="78"/>
                  </a:lnTo>
                  <a:lnTo>
                    <a:pt x="211" y="74"/>
                  </a:lnTo>
                  <a:lnTo>
                    <a:pt x="221" y="69"/>
                  </a:lnTo>
                  <a:lnTo>
                    <a:pt x="236" y="63"/>
                  </a:lnTo>
                  <a:lnTo>
                    <a:pt x="253" y="57"/>
                  </a:lnTo>
                  <a:lnTo>
                    <a:pt x="270" y="54"/>
                  </a:lnTo>
                  <a:lnTo>
                    <a:pt x="285" y="48"/>
                  </a:lnTo>
                  <a:lnTo>
                    <a:pt x="304" y="44"/>
                  </a:lnTo>
                  <a:lnTo>
                    <a:pt x="322" y="40"/>
                  </a:lnTo>
                  <a:lnTo>
                    <a:pt x="341" y="40"/>
                  </a:lnTo>
                  <a:lnTo>
                    <a:pt x="356" y="40"/>
                  </a:lnTo>
                  <a:lnTo>
                    <a:pt x="369" y="44"/>
                  </a:lnTo>
                  <a:lnTo>
                    <a:pt x="379" y="48"/>
                  </a:lnTo>
                  <a:lnTo>
                    <a:pt x="390" y="59"/>
                  </a:lnTo>
                  <a:lnTo>
                    <a:pt x="396" y="71"/>
                  </a:lnTo>
                  <a:lnTo>
                    <a:pt x="399" y="90"/>
                  </a:lnTo>
                  <a:lnTo>
                    <a:pt x="398" y="109"/>
                  </a:lnTo>
                  <a:lnTo>
                    <a:pt x="392" y="137"/>
                  </a:lnTo>
                  <a:lnTo>
                    <a:pt x="380" y="130"/>
                  </a:lnTo>
                  <a:lnTo>
                    <a:pt x="371" y="124"/>
                  </a:lnTo>
                  <a:lnTo>
                    <a:pt x="360" y="116"/>
                  </a:lnTo>
                  <a:lnTo>
                    <a:pt x="350" y="111"/>
                  </a:lnTo>
                  <a:lnTo>
                    <a:pt x="341" y="103"/>
                  </a:lnTo>
                  <a:lnTo>
                    <a:pt x="331" y="97"/>
                  </a:lnTo>
                  <a:lnTo>
                    <a:pt x="320" y="92"/>
                  </a:lnTo>
                  <a:lnTo>
                    <a:pt x="310" y="88"/>
                  </a:lnTo>
                  <a:lnTo>
                    <a:pt x="299" y="82"/>
                  </a:lnTo>
                  <a:lnTo>
                    <a:pt x="289" y="80"/>
                  </a:lnTo>
                  <a:lnTo>
                    <a:pt x="276" y="76"/>
                  </a:lnTo>
                  <a:lnTo>
                    <a:pt x="266" y="76"/>
                  </a:lnTo>
                  <a:lnTo>
                    <a:pt x="255" y="76"/>
                  </a:lnTo>
                  <a:lnTo>
                    <a:pt x="244" y="80"/>
                  </a:lnTo>
                  <a:lnTo>
                    <a:pt x="230" y="86"/>
                  </a:lnTo>
                  <a:lnTo>
                    <a:pt x="221" y="92"/>
                  </a:lnTo>
                  <a:lnTo>
                    <a:pt x="206" y="95"/>
                  </a:lnTo>
                  <a:lnTo>
                    <a:pt x="192" y="99"/>
                  </a:lnTo>
                  <a:lnTo>
                    <a:pt x="179" y="101"/>
                  </a:lnTo>
                  <a:lnTo>
                    <a:pt x="164" y="105"/>
                  </a:lnTo>
                  <a:lnTo>
                    <a:pt x="147" y="105"/>
                  </a:lnTo>
                  <a:lnTo>
                    <a:pt x="131" y="105"/>
                  </a:lnTo>
                  <a:lnTo>
                    <a:pt x="114" y="103"/>
                  </a:lnTo>
                  <a:lnTo>
                    <a:pt x="99" y="101"/>
                  </a:lnTo>
                  <a:lnTo>
                    <a:pt x="80" y="97"/>
                  </a:lnTo>
                  <a:lnTo>
                    <a:pt x="67" y="93"/>
                  </a:lnTo>
                  <a:lnTo>
                    <a:pt x="50" y="88"/>
                  </a:lnTo>
                  <a:lnTo>
                    <a:pt x="38" y="82"/>
                  </a:lnTo>
                  <a:lnTo>
                    <a:pt x="25" y="74"/>
                  </a:lnTo>
                  <a:lnTo>
                    <a:pt x="16" y="67"/>
                  </a:lnTo>
                  <a:lnTo>
                    <a:pt x="6" y="57"/>
                  </a:lnTo>
                  <a:lnTo>
                    <a:pt x="0" y="48"/>
                  </a:lnTo>
                  <a:lnTo>
                    <a:pt x="0" y="36"/>
                  </a:lnTo>
                  <a:lnTo>
                    <a:pt x="8" y="25"/>
                  </a:lnTo>
                  <a:lnTo>
                    <a:pt x="16" y="12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43" name="Freeform 64">
              <a:extLst>
                <a:ext uri="{FF2B5EF4-FFF2-40B4-BE49-F238E27FC236}">
                  <a16:creationId xmlns:a16="http://schemas.microsoft.com/office/drawing/2014/main" id="{34134B88-CFBE-83E6-58D2-4D2A916E48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53" y="1363"/>
              <a:ext cx="130" cy="65"/>
            </a:xfrm>
            <a:custGeom>
              <a:avLst/>
              <a:gdLst>
                <a:gd name="T0" fmla="*/ 0 w 424"/>
                <a:gd name="T1" fmla="*/ 0 h 230"/>
                <a:gd name="T2" fmla="*/ 0 w 424"/>
                <a:gd name="T3" fmla="*/ 0 h 230"/>
                <a:gd name="T4" fmla="*/ 0 w 424"/>
                <a:gd name="T5" fmla="*/ 0 h 230"/>
                <a:gd name="T6" fmla="*/ 0 w 424"/>
                <a:gd name="T7" fmla="*/ 0 h 230"/>
                <a:gd name="T8" fmla="*/ 0 w 424"/>
                <a:gd name="T9" fmla="*/ 0 h 230"/>
                <a:gd name="T10" fmla="*/ 0 w 424"/>
                <a:gd name="T11" fmla="*/ 0 h 230"/>
                <a:gd name="T12" fmla="*/ 0 w 424"/>
                <a:gd name="T13" fmla="*/ 0 h 230"/>
                <a:gd name="T14" fmla="*/ 0 w 424"/>
                <a:gd name="T15" fmla="*/ 0 h 230"/>
                <a:gd name="T16" fmla="*/ 0 w 424"/>
                <a:gd name="T17" fmla="*/ 0 h 230"/>
                <a:gd name="T18" fmla="*/ 0 w 424"/>
                <a:gd name="T19" fmla="*/ 0 h 230"/>
                <a:gd name="T20" fmla="*/ 0 w 424"/>
                <a:gd name="T21" fmla="*/ 0 h 230"/>
                <a:gd name="T22" fmla="*/ 0 w 424"/>
                <a:gd name="T23" fmla="*/ 0 h 230"/>
                <a:gd name="T24" fmla="*/ 0 w 424"/>
                <a:gd name="T25" fmla="*/ 0 h 230"/>
                <a:gd name="T26" fmla="*/ 0 w 424"/>
                <a:gd name="T27" fmla="*/ 0 h 230"/>
                <a:gd name="T28" fmla="*/ 0 w 424"/>
                <a:gd name="T29" fmla="*/ 0 h 230"/>
                <a:gd name="T30" fmla="*/ 0 w 424"/>
                <a:gd name="T31" fmla="*/ 0 h 230"/>
                <a:gd name="T32" fmla="*/ 0 w 424"/>
                <a:gd name="T33" fmla="*/ 0 h 230"/>
                <a:gd name="T34" fmla="*/ 0 w 424"/>
                <a:gd name="T35" fmla="*/ 0 h 230"/>
                <a:gd name="T36" fmla="*/ 0 w 424"/>
                <a:gd name="T37" fmla="*/ 0 h 230"/>
                <a:gd name="T38" fmla="*/ 0 w 424"/>
                <a:gd name="T39" fmla="*/ 0 h 230"/>
                <a:gd name="T40" fmla="*/ 0 w 424"/>
                <a:gd name="T41" fmla="*/ 0 h 230"/>
                <a:gd name="T42" fmla="*/ 0 w 424"/>
                <a:gd name="T43" fmla="*/ 0 h 230"/>
                <a:gd name="T44" fmla="*/ 0 w 424"/>
                <a:gd name="T45" fmla="*/ 0 h 230"/>
                <a:gd name="T46" fmla="*/ 0 w 424"/>
                <a:gd name="T47" fmla="*/ 0 h 230"/>
                <a:gd name="T48" fmla="*/ 0 w 424"/>
                <a:gd name="T49" fmla="*/ 0 h 230"/>
                <a:gd name="T50" fmla="*/ 0 w 424"/>
                <a:gd name="T51" fmla="*/ 0 h 230"/>
                <a:gd name="T52" fmla="*/ 0 w 424"/>
                <a:gd name="T53" fmla="*/ 0 h 230"/>
                <a:gd name="T54" fmla="*/ 0 w 424"/>
                <a:gd name="T55" fmla="*/ 0 h 230"/>
                <a:gd name="T56" fmla="*/ 0 w 424"/>
                <a:gd name="T57" fmla="*/ 0 h 230"/>
                <a:gd name="T58" fmla="*/ 0 w 424"/>
                <a:gd name="T59" fmla="*/ 0 h 230"/>
                <a:gd name="T60" fmla="*/ 0 w 424"/>
                <a:gd name="T61" fmla="*/ 0 h 230"/>
                <a:gd name="T62" fmla="*/ 0 w 424"/>
                <a:gd name="T63" fmla="*/ 0 h 230"/>
                <a:gd name="T64" fmla="*/ 0 w 424"/>
                <a:gd name="T65" fmla="*/ 0 h 230"/>
                <a:gd name="T66" fmla="*/ 0 w 424"/>
                <a:gd name="T67" fmla="*/ 0 h 230"/>
                <a:gd name="T68" fmla="*/ 0 w 424"/>
                <a:gd name="T69" fmla="*/ 0 h 230"/>
                <a:gd name="T70" fmla="*/ 0 w 424"/>
                <a:gd name="T71" fmla="*/ 0 h 230"/>
                <a:gd name="T72" fmla="*/ 0 w 424"/>
                <a:gd name="T73" fmla="*/ 0 h 230"/>
                <a:gd name="T74" fmla="*/ 0 w 424"/>
                <a:gd name="T75" fmla="*/ 0 h 230"/>
                <a:gd name="T76" fmla="*/ 0 w 424"/>
                <a:gd name="T77" fmla="*/ 0 h 230"/>
                <a:gd name="T78" fmla="*/ 0 w 424"/>
                <a:gd name="T79" fmla="*/ 0 h 230"/>
                <a:gd name="T80" fmla="*/ 0 w 424"/>
                <a:gd name="T81" fmla="*/ 0 h 230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424"/>
                <a:gd name="T124" fmla="*/ 0 h 230"/>
                <a:gd name="T125" fmla="*/ 424 w 424"/>
                <a:gd name="T126" fmla="*/ 230 h 230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424" h="230">
                  <a:moveTo>
                    <a:pt x="2" y="0"/>
                  </a:moveTo>
                  <a:lnTo>
                    <a:pt x="8" y="7"/>
                  </a:lnTo>
                  <a:lnTo>
                    <a:pt x="15" y="19"/>
                  </a:lnTo>
                  <a:lnTo>
                    <a:pt x="23" y="28"/>
                  </a:lnTo>
                  <a:lnTo>
                    <a:pt x="28" y="42"/>
                  </a:lnTo>
                  <a:lnTo>
                    <a:pt x="36" y="53"/>
                  </a:lnTo>
                  <a:lnTo>
                    <a:pt x="42" y="66"/>
                  </a:lnTo>
                  <a:lnTo>
                    <a:pt x="51" y="78"/>
                  </a:lnTo>
                  <a:lnTo>
                    <a:pt x="59" y="89"/>
                  </a:lnTo>
                  <a:lnTo>
                    <a:pt x="65" y="99"/>
                  </a:lnTo>
                  <a:lnTo>
                    <a:pt x="74" y="108"/>
                  </a:lnTo>
                  <a:lnTo>
                    <a:pt x="84" y="116"/>
                  </a:lnTo>
                  <a:lnTo>
                    <a:pt x="95" y="123"/>
                  </a:lnTo>
                  <a:lnTo>
                    <a:pt x="106" y="127"/>
                  </a:lnTo>
                  <a:lnTo>
                    <a:pt x="120" y="131"/>
                  </a:lnTo>
                  <a:lnTo>
                    <a:pt x="135" y="131"/>
                  </a:lnTo>
                  <a:lnTo>
                    <a:pt x="152" y="131"/>
                  </a:lnTo>
                  <a:lnTo>
                    <a:pt x="171" y="127"/>
                  </a:lnTo>
                  <a:lnTo>
                    <a:pt x="190" y="125"/>
                  </a:lnTo>
                  <a:lnTo>
                    <a:pt x="207" y="125"/>
                  </a:lnTo>
                  <a:lnTo>
                    <a:pt x="226" y="127"/>
                  </a:lnTo>
                  <a:lnTo>
                    <a:pt x="243" y="129"/>
                  </a:lnTo>
                  <a:lnTo>
                    <a:pt x="260" y="135"/>
                  </a:lnTo>
                  <a:lnTo>
                    <a:pt x="277" y="139"/>
                  </a:lnTo>
                  <a:lnTo>
                    <a:pt x="295" y="146"/>
                  </a:lnTo>
                  <a:lnTo>
                    <a:pt x="310" y="150"/>
                  </a:lnTo>
                  <a:lnTo>
                    <a:pt x="325" y="160"/>
                  </a:lnTo>
                  <a:lnTo>
                    <a:pt x="342" y="167"/>
                  </a:lnTo>
                  <a:lnTo>
                    <a:pt x="357" y="175"/>
                  </a:lnTo>
                  <a:lnTo>
                    <a:pt x="374" y="184"/>
                  </a:lnTo>
                  <a:lnTo>
                    <a:pt x="390" y="192"/>
                  </a:lnTo>
                  <a:lnTo>
                    <a:pt x="407" y="199"/>
                  </a:lnTo>
                  <a:lnTo>
                    <a:pt x="424" y="209"/>
                  </a:lnTo>
                  <a:lnTo>
                    <a:pt x="412" y="217"/>
                  </a:lnTo>
                  <a:lnTo>
                    <a:pt x="403" y="220"/>
                  </a:lnTo>
                  <a:lnTo>
                    <a:pt x="393" y="226"/>
                  </a:lnTo>
                  <a:lnTo>
                    <a:pt x="386" y="230"/>
                  </a:lnTo>
                  <a:lnTo>
                    <a:pt x="376" y="230"/>
                  </a:lnTo>
                  <a:lnTo>
                    <a:pt x="367" y="230"/>
                  </a:lnTo>
                  <a:lnTo>
                    <a:pt x="357" y="230"/>
                  </a:lnTo>
                  <a:lnTo>
                    <a:pt x="350" y="230"/>
                  </a:lnTo>
                  <a:lnTo>
                    <a:pt x="340" y="226"/>
                  </a:lnTo>
                  <a:lnTo>
                    <a:pt x="331" y="220"/>
                  </a:lnTo>
                  <a:lnTo>
                    <a:pt x="321" y="215"/>
                  </a:lnTo>
                  <a:lnTo>
                    <a:pt x="314" y="209"/>
                  </a:lnTo>
                  <a:lnTo>
                    <a:pt x="306" y="199"/>
                  </a:lnTo>
                  <a:lnTo>
                    <a:pt x="296" y="192"/>
                  </a:lnTo>
                  <a:lnTo>
                    <a:pt x="289" y="180"/>
                  </a:lnTo>
                  <a:lnTo>
                    <a:pt x="281" y="169"/>
                  </a:lnTo>
                  <a:lnTo>
                    <a:pt x="274" y="161"/>
                  </a:lnTo>
                  <a:lnTo>
                    <a:pt x="268" y="158"/>
                  </a:lnTo>
                  <a:lnTo>
                    <a:pt x="258" y="154"/>
                  </a:lnTo>
                  <a:lnTo>
                    <a:pt x="251" y="150"/>
                  </a:lnTo>
                  <a:lnTo>
                    <a:pt x="239" y="148"/>
                  </a:lnTo>
                  <a:lnTo>
                    <a:pt x="230" y="148"/>
                  </a:lnTo>
                  <a:lnTo>
                    <a:pt x="219" y="148"/>
                  </a:lnTo>
                  <a:lnTo>
                    <a:pt x="209" y="150"/>
                  </a:lnTo>
                  <a:lnTo>
                    <a:pt x="196" y="150"/>
                  </a:lnTo>
                  <a:lnTo>
                    <a:pt x="184" y="150"/>
                  </a:lnTo>
                  <a:lnTo>
                    <a:pt x="171" y="152"/>
                  </a:lnTo>
                  <a:lnTo>
                    <a:pt x="161" y="156"/>
                  </a:lnTo>
                  <a:lnTo>
                    <a:pt x="148" y="156"/>
                  </a:lnTo>
                  <a:lnTo>
                    <a:pt x="139" y="156"/>
                  </a:lnTo>
                  <a:lnTo>
                    <a:pt x="127" y="158"/>
                  </a:lnTo>
                  <a:lnTo>
                    <a:pt x="120" y="160"/>
                  </a:lnTo>
                  <a:lnTo>
                    <a:pt x="104" y="156"/>
                  </a:lnTo>
                  <a:lnTo>
                    <a:pt x="91" y="154"/>
                  </a:lnTo>
                  <a:lnTo>
                    <a:pt x="78" y="148"/>
                  </a:lnTo>
                  <a:lnTo>
                    <a:pt x="66" y="141"/>
                  </a:lnTo>
                  <a:lnTo>
                    <a:pt x="55" y="131"/>
                  </a:lnTo>
                  <a:lnTo>
                    <a:pt x="46" y="122"/>
                  </a:lnTo>
                  <a:lnTo>
                    <a:pt x="36" y="112"/>
                  </a:lnTo>
                  <a:lnTo>
                    <a:pt x="28" y="101"/>
                  </a:lnTo>
                  <a:lnTo>
                    <a:pt x="21" y="87"/>
                  </a:lnTo>
                  <a:lnTo>
                    <a:pt x="13" y="74"/>
                  </a:lnTo>
                  <a:lnTo>
                    <a:pt x="8" y="61"/>
                  </a:lnTo>
                  <a:lnTo>
                    <a:pt x="4" y="47"/>
                  </a:lnTo>
                  <a:lnTo>
                    <a:pt x="0" y="34"/>
                  </a:lnTo>
                  <a:lnTo>
                    <a:pt x="0" y="23"/>
                  </a:lnTo>
                  <a:lnTo>
                    <a:pt x="0" y="9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44" name="Freeform 65">
              <a:extLst>
                <a:ext uri="{FF2B5EF4-FFF2-40B4-BE49-F238E27FC236}">
                  <a16:creationId xmlns:a16="http://schemas.microsoft.com/office/drawing/2014/main" id="{72C4EB5F-1634-A285-B0FA-D62421BCC3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9" y="1353"/>
              <a:ext cx="107" cy="72"/>
            </a:xfrm>
            <a:custGeom>
              <a:avLst/>
              <a:gdLst>
                <a:gd name="T0" fmla="*/ 0 w 347"/>
                <a:gd name="T1" fmla="*/ 0 h 256"/>
                <a:gd name="T2" fmla="*/ 0 w 347"/>
                <a:gd name="T3" fmla="*/ 0 h 256"/>
                <a:gd name="T4" fmla="*/ 0 w 347"/>
                <a:gd name="T5" fmla="*/ 0 h 256"/>
                <a:gd name="T6" fmla="*/ 0 w 347"/>
                <a:gd name="T7" fmla="*/ 0 h 256"/>
                <a:gd name="T8" fmla="*/ 0 w 347"/>
                <a:gd name="T9" fmla="*/ 0 h 256"/>
                <a:gd name="T10" fmla="*/ 0 w 347"/>
                <a:gd name="T11" fmla="*/ 0 h 256"/>
                <a:gd name="T12" fmla="*/ 0 w 347"/>
                <a:gd name="T13" fmla="*/ 0 h 256"/>
                <a:gd name="T14" fmla="*/ 0 w 347"/>
                <a:gd name="T15" fmla="*/ 0 h 256"/>
                <a:gd name="T16" fmla="*/ 0 w 347"/>
                <a:gd name="T17" fmla="*/ 0 h 256"/>
                <a:gd name="T18" fmla="*/ 0 w 347"/>
                <a:gd name="T19" fmla="*/ 0 h 256"/>
                <a:gd name="T20" fmla="*/ 0 w 347"/>
                <a:gd name="T21" fmla="*/ 0 h 256"/>
                <a:gd name="T22" fmla="*/ 0 w 347"/>
                <a:gd name="T23" fmla="*/ 0 h 256"/>
                <a:gd name="T24" fmla="*/ 0 w 347"/>
                <a:gd name="T25" fmla="*/ 0 h 256"/>
                <a:gd name="T26" fmla="*/ 0 w 347"/>
                <a:gd name="T27" fmla="*/ 0 h 256"/>
                <a:gd name="T28" fmla="*/ 0 w 347"/>
                <a:gd name="T29" fmla="*/ 0 h 256"/>
                <a:gd name="T30" fmla="*/ 0 w 347"/>
                <a:gd name="T31" fmla="*/ 0 h 256"/>
                <a:gd name="T32" fmla="*/ 0 w 347"/>
                <a:gd name="T33" fmla="*/ 0 h 256"/>
                <a:gd name="T34" fmla="*/ 0 w 347"/>
                <a:gd name="T35" fmla="*/ 0 h 256"/>
                <a:gd name="T36" fmla="*/ 0 w 347"/>
                <a:gd name="T37" fmla="*/ 0 h 256"/>
                <a:gd name="T38" fmla="*/ 0 w 347"/>
                <a:gd name="T39" fmla="*/ 0 h 256"/>
                <a:gd name="T40" fmla="*/ 0 w 347"/>
                <a:gd name="T41" fmla="*/ 0 h 256"/>
                <a:gd name="T42" fmla="*/ 0 w 347"/>
                <a:gd name="T43" fmla="*/ 0 h 256"/>
                <a:gd name="T44" fmla="*/ 0 w 347"/>
                <a:gd name="T45" fmla="*/ 0 h 256"/>
                <a:gd name="T46" fmla="*/ 0 w 347"/>
                <a:gd name="T47" fmla="*/ 0 h 256"/>
                <a:gd name="T48" fmla="*/ 0 w 347"/>
                <a:gd name="T49" fmla="*/ 0 h 256"/>
                <a:gd name="T50" fmla="*/ 0 w 347"/>
                <a:gd name="T51" fmla="*/ 0 h 256"/>
                <a:gd name="T52" fmla="*/ 0 w 347"/>
                <a:gd name="T53" fmla="*/ 0 h 256"/>
                <a:gd name="T54" fmla="*/ 0 w 347"/>
                <a:gd name="T55" fmla="*/ 0 h 256"/>
                <a:gd name="T56" fmla="*/ 0 w 347"/>
                <a:gd name="T57" fmla="*/ 0 h 256"/>
                <a:gd name="T58" fmla="*/ 0 w 347"/>
                <a:gd name="T59" fmla="*/ 0 h 256"/>
                <a:gd name="T60" fmla="*/ 0 w 347"/>
                <a:gd name="T61" fmla="*/ 0 h 256"/>
                <a:gd name="T62" fmla="*/ 0 w 347"/>
                <a:gd name="T63" fmla="*/ 0 h 256"/>
                <a:gd name="T64" fmla="*/ 0 w 347"/>
                <a:gd name="T65" fmla="*/ 0 h 256"/>
                <a:gd name="T66" fmla="*/ 0 w 347"/>
                <a:gd name="T67" fmla="*/ 0 h 256"/>
                <a:gd name="T68" fmla="*/ 0 w 347"/>
                <a:gd name="T69" fmla="*/ 0 h 256"/>
                <a:gd name="T70" fmla="*/ 0 w 347"/>
                <a:gd name="T71" fmla="*/ 0 h 256"/>
                <a:gd name="T72" fmla="*/ 0 w 347"/>
                <a:gd name="T73" fmla="*/ 0 h 256"/>
                <a:gd name="T74" fmla="*/ 0 w 347"/>
                <a:gd name="T75" fmla="*/ 0 h 256"/>
                <a:gd name="T76" fmla="*/ 0 w 347"/>
                <a:gd name="T77" fmla="*/ 0 h 256"/>
                <a:gd name="T78" fmla="*/ 0 w 347"/>
                <a:gd name="T79" fmla="*/ 0 h 256"/>
                <a:gd name="T80" fmla="*/ 0 w 347"/>
                <a:gd name="T81" fmla="*/ 0 h 256"/>
                <a:gd name="T82" fmla="*/ 0 w 347"/>
                <a:gd name="T83" fmla="*/ 0 h 256"/>
                <a:gd name="T84" fmla="*/ 0 w 347"/>
                <a:gd name="T85" fmla="*/ 0 h 256"/>
                <a:gd name="T86" fmla="*/ 0 w 347"/>
                <a:gd name="T87" fmla="*/ 0 h 256"/>
                <a:gd name="T88" fmla="*/ 0 w 347"/>
                <a:gd name="T89" fmla="*/ 0 h 256"/>
                <a:gd name="T90" fmla="*/ 0 w 347"/>
                <a:gd name="T91" fmla="*/ 0 h 256"/>
                <a:gd name="T92" fmla="*/ 0 w 347"/>
                <a:gd name="T93" fmla="*/ 0 h 256"/>
                <a:gd name="T94" fmla="*/ 0 w 347"/>
                <a:gd name="T95" fmla="*/ 0 h 256"/>
                <a:gd name="T96" fmla="*/ 0 w 347"/>
                <a:gd name="T97" fmla="*/ 0 h 256"/>
                <a:gd name="T98" fmla="*/ 0 w 347"/>
                <a:gd name="T99" fmla="*/ 0 h 256"/>
                <a:gd name="T100" fmla="*/ 0 w 347"/>
                <a:gd name="T101" fmla="*/ 0 h 256"/>
                <a:gd name="T102" fmla="*/ 0 w 347"/>
                <a:gd name="T103" fmla="*/ 0 h 256"/>
                <a:gd name="T104" fmla="*/ 0 w 347"/>
                <a:gd name="T105" fmla="*/ 0 h 256"/>
                <a:gd name="T106" fmla="*/ 0 w 347"/>
                <a:gd name="T107" fmla="*/ 0 h 256"/>
                <a:gd name="T108" fmla="*/ 0 w 347"/>
                <a:gd name="T109" fmla="*/ 0 h 256"/>
                <a:gd name="T110" fmla="*/ 0 w 347"/>
                <a:gd name="T111" fmla="*/ 0 h 256"/>
                <a:gd name="T112" fmla="*/ 0 w 347"/>
                <a:gd name="T113" fmla="*/ 0 h 256"/>
                <a:gd name="T114" fmla="*/ 0 w 347"/>
                <a:gd name="T115" fmla="*/ 0 h 256"/>
                <a:gd name="T116" fmla="*/ 0 w 347"/>
                <a:gd name="T117" fmla="*/ 0 h 256"/>
                <a:gd name="T118" fmla="*/ 0 w 347"/>
                <a:gd name="T119" fmla="*/ 0 h 256"/>
                <a:gd name="T120" fmla="*/ 0 w 347"/>
                <a:gd name="T121" fmla="*/ 0 h 25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347"/>
                <a:gd name="T184" fmla="*/ 0 h 256"/>
                <a:gd name="T185" fmla="*/ 347 w 347"/>
                <a:gd name="T186" fmla="*/ 256 h 25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347" h="256">
                  <a:moveTo>
                    <a:pt x="106" y="5"/>
                  </a:moveTo>
                  <a:lnTo>
                    <a:pt x="125" y="2"/>
                  </a:lnTo>
                  <a:lnTo>
                    <a:pt x="146" y="0"/>
                  </a:lnTo>
                  <a:lnTo>
                    <a:pt x="169" y="0"/>
                  </a:lnTo>
                  <a:lnTo>
                    <a:pt x="192" y="4"/>
                  </a:lnTo>
                  <a:lnTo>
                    <a:pt x="212" y="7"/>
                  </a:lnTo>
                  <a:lnTo>
                    <a:pt x="235" y="13"/>
                  </a:lnTo>
                  <a:lnTo>
                    <a:pt x="254" y="23"/>
                  </a:lnTo>
                  <a:lnTo>
                    <a:pt x="277" y="32"/>
                  </a:lnTo>
                  <a:lnTo>
                    <a:pt x="292" y="43"/>
                  </a:lnTo>
                  <a:lnTo>
                    <a:pt x="309" y="57"/>
                  </a:lnTo>
                  <a:lnTo>
                    <a:pt x="323" y="72"/>
                  </a:lnTo>
                  <a:lnTo>
                    <a:pt x="334" y="89"/>
                  </a:lnTo>
                  <a:lnTo>
                    <a:pt x="342" y="108"/>
                  </a:lnTo>
                  <a:lnTo>
                    <a:pt x="347" y="131"/>
                  </a:lnTo>
                  <a:lnTo>
                    <a:pt x="347" y="154"/>
                  </a:lnTo>
                  <a:lnTo>
                    <a:pt x="344" y="180"/>
                  </a:lnTo>
                  <a:lnTo>
                    <a:pt x="336" y="197"/>
                  </a:lnTo>
                  <a:lnTo>
                    <a:pt x="325" y="215"/>
                  </a:lnTo>
                  <a:lnTo>
                    <a:pt x="311" y="228"/>
                  </a:lnTo>
                  <a:lnTo>
                    <a:pt x="296" y="239"/>
                  </a:lnTo>
                  <a:lnTo>
                    <a:pt x="277" y="247"/>
                  </a:lnTo>
                  <a:lnTo>
                    <a:pt x="258" y="253"/>
                  </a:lnTo>
                  <a:lnTo>
                    <a:pt x="239" y="256"/>
                  </a:lnTo>
                  <a:lnTo>
                    <a:pt x="222" y="256"/>
                  </a:lnTo>
                  <a:lnTo>
                    <a:pt x="203" y="253"/>
                  </a:lnTo>
                  <a:lnTo>
                    <a:pt x="188" y="249"/>
                  </a:lnTo>
                  <a:lnTo>
                    <a:pt x="173" y="241"/>
                  </a:lnTo>
                  <a:lnTo>
                    <a:pt x="161" y="234"/>
                  </a:lnTo>
                  <a:lnTo>
                    <a:pt x="152" y="220"/>
                  </a:lnTo>
                  <a:lnTo>
                    <a:pt x="146" y="205"/>
                  </a:lnTo>
                  <a:lnTo>
                    <a:pt x="146" y="186"/>
                  </a:lnTo>
                  <a:lnTo>
                    <a:pt x="153" y="167"/>
                  </a:lnTo>
                  <a:lnTo>
                    <a:pt x="155" y="159"/>
                  </a:lnTo>
                  <a:lnTo>
                    <a:pt x="163" y="150"/>
                  </a:lnTo>
                  <a:lnTo>
                    <a:pt x="171" y="140"/>
                  </a:lnTo>
                  <a:lnTo>
                    <a:pt x="182" y="129"/>
                  </a:lnTo>
                  <a:lnTo>
                    <a:pt x="193" y="116"/>
                  </a:lnTo>
                  <a:lnTo>
                    <a:pt x="205" y="106"/>
                  </a:lnTo>
                  <a:lnTo>
                    <a:pt x="218" y="99"/>
                  </a:lnTo>
                  <a:lnTo>
                    <a:pt x="231" y="95"/>
                  </a:lnTo>
                  <a:lnTo>
                    <a:pt x="235" y="97"/>
                  </a:lnTo>
                  <a:lnTo>
                    <a:pt x="243" y="97"/>
                  </a:lnTo>
                  <a:lnTo>
                    <a:pt x="249" y="97"/>
                  </a:lnTo>
                  <a:lnTo>
                    <a:pt x="258" y="100"/>
                  </a:lnTo>
                  <a:lnTo>
                    <a:pt x="264" y="102"/>
                  </a:lnTo>
                  <a:lnTo>
                    <a:pt x="268" y="106"/>
                  </a:lnTo>
                  <a:lnTo>
                    <a:pt x="269" y="114"/>
                  </a:lnTo>
                  <a:lnTo>
                    <a:pt x="268" y="123"/>
                  </a:lnTo>
                  <a:lnTo>
                    <a:pt x="254" y="119"/>
                  </a:lnTo>
                  <a:lnTo>
                    <a:pt x="245" y="119"/>
                  </a:lnTo>
                  <a:lnTo>
                    <a:pt x="235" y="121"/>
                  </a:lnTo>
                  <a:lnTo>
                    <a:pt x="228" y="125"/>
                  </a:lnTo>
                  <a:lnTo>
                    <a:pt x="222" y="129"/>
                  </a:lnTo>
                  <a:lnTo>
                    <a:pt x="218" y="135"/>
                  </a:lnTo>
                  <a:lnTo>
                    <a:pt x="216" y="142"/>
                  </a:lnTo>
                  <a:lnTo>
                    <a:pt x="216" y="150"/>
                  </a:lnTo>
                  <a:lnTo>
                    <a:pt x="216" y="158"/>
                  </a:lnTo>
                  <a:lnTo>
                    <a:pt x="216" y="167"/>
                  </a:lnTo>
                  <a:lnTo>
                    <a:pt x="220" y="175"/>
                  </a:lnTo>
                  <a:lnTo>
                    <a:pt x="226" y="184"/>
                  </a:lnTo>
                  <a:lnTo>
                    <a:pt x="230" y="192"/>
                  </a:lnTo>
                  <a:lnTo>
                    <a:pt x="235" y="199"/>
                  </a:lnTo>
                  <a:lnTo>
                    <a:pt x="241" y="205"/>
                  </a:lnTo>
                  <a:lnTo>
                    <a:pt x="249" y="211"/>
                  </a:lnTo>
                  <a:lnTo>
                    <a:pt x="264" y="205"/>
                  </a:lnTo>
                  <a:lnTo>
                    <a:pt x="277" y="197"/>
                  </a:lnTo>
                  <a:lnTo>
                    <a:pt x="290" y="190"/>
                  </a:lnTo>
                  <a:lnTo>
                    <a:pt x="300" y="182"/>
                  </a:lnTo>
                  <a:lnTo>
                    <a:pt x="306" y="173"/>
                  </a:lnTo>
                  <a:lnTo>
                    <a:pt x="311" y="163"/>
                  </a:lnTo>
                  <a:lnTo>
                    <a:pt x="315" y="152"/>
                  </a:lnTo>
                  <a:lnTo>
                    <a:pt x="317" y="142"/>
                  </a:lnTo>
                  <a:lnTo>
                    <a:pt x="315" y="131"/>
                  </a:lnTo>
                  <a:lnTo>
                    <a:pt x="315" y="118"/>
                  </a:lnTo>
                  <a:lnTo>
                    <a:pt x="309" y="106"/>
                  </a:lnTo>
                  <a:lnTo>
                    <a:pt x="306" y="95"/>
                  </a:lnTo>
                  <a:lnTo>
                    <a:pt x="300" y="83"/>
                  </a:lnTo>
                  <a:lnTo>
                    <a:pt x="290" y="74"/>
                  </a:lnTo>
                  <a:lnTo>
                    <a:pt x="281" y="64"/>
                  </a:lnTo>
                  <a:lnTo>
                    <a:pt x="273" y="55"/>
                  </a:lnTo>
                  <a:lnTo>
                    <a:pt x="266" y="51"/>
                  </a:lnTo>
                  <a:lnTo>
                    <a:pt x="258" y="49"/>
                  </a:lnTo>
                  <a:lnTo>
                    <a:pt x="249" y="49"/>
                  </a:lnTo>
                  <a:lnTo>
                    <a:pt x="241" y="53"/>
                  </a:lnTo>
                  <a:lnTo>
                    <a:pt x="231" y="55"/>
                  </a:lnTo>
                  <a:lnTo>
                    <a:pt x="222" y="57"/>
                  </a:lnTo>
                  <a:lnTo>
                    <a:pt x="212" y="57"/>
                  </a:lnTo>
                  <a:lnTo>
                    <a:pt x="203" y="59"/>
                  </a:lnTo>
                  <a:lnTo>
                    <a:pt x="188" y="45"/>
                  </a:lnTo>
                  <a:lnTo>
                    <a:pt x="174" y="40"/>
                  </a:lnTo>
                  <a:lnTo>
                    <a:pt x="161" y="32"/>
                  </a:lnTo>
                  <a:lnTo>
                    <a:pt x="148" y="30"/>
                  </a:lnTo>
                  <a:lnTo>
                    <a:pt x="134" y="28"/>
                  </a:lnTo>
                  <a:lnTo>
                    <a:pt x="121" y="28"/>
                  </a:lnTo>
                  <a:lnTo>
                    <a:pt x="110" y="28"/>
                  </a:lnTo>
                  <a:lnTo>
                    <a:pt x="96" y="32"/>
                  </a:lnTo>
                  <a:lnTo>
                    <a:pt x="85" y="34"/>
                  </a:lnTo>
                  <a:lnTo>
                    <a:pt x="72" y="38"/>
                  </a:lnTo>
                  <a:lnTo>
                    <a:pt x="60" y="43"/>
                  </a:lnTo>
                  <a:lnTo>
                    <a:pt x="49" y="51"/>
                  </a:lnTo>
                  <a:lnTo>
                    <a:pt x="36" y="57"/>
                  </a:lnTo>
                  <a:lnTo>
                    <a:pt x="24" y="64"/>
                  </a:lnTo>
                  <a:lnTo>
                    <a:pt x="11" y="72"/>
                  </a:lnTo>
                  <a:lnTo>
                    <a:pt x="0" y="80"/>
                  </a:lnTo>
                  <a:lnTo>
                    <a:pt x="0" y="68"/>
                  </a:lnTo>
                  <a:lnTo>
                    <a:pt x="1" y="61"/>
                  </a:lnTo>
                  <a:lnTo>
                    <a:pt x="5" y="51"/>
                  </a:lnTo>
                  <a:lnTo>
                    <a:pt x="11" y="45"/>
                  </a:lnTo>
                  <a:lnTo>
                    <a:pt x="17" y="40"/>
                  </a:lnTo>
                  <a:lnTo>
                    <a:pt x="22" y="34"/>
                  </a:lnTo>
                  <a:lnTo>
                    <a:pt x="30" y="30"/>
                  </a:lnTo>
                  <a:lnTo>
                    <a:pt x="39" y="28"/>
                  </a:lnTo>
                  <a:lnTo>
                    <a:pt x="49" y="23"/>
                  </a:lnTo>
                  <a:lnTo>
                    <a:pt x="57" y="21"/>
                  </a:lnTo>
                  <a:lnTo>
                    <a:pt x="66" y="17"/>
                  </a:lnTo>
                  <a:lnTo>
                    <a:pt x="76" y="15"/>
                  </a:lnTo>
                  <a:lnTo>
                    <a:pt x="83" y="13"/>
                  </a:lnTo>
                  <a:lnTo>
                    <a:pt x="91" y="9"/>
                  </a:lnTo>
                  <a:lnTo>
                    <a:pt x="98" y="7"/>
                  </a:lnTo>
                  <a:lnTo>
                    <a:pt x="106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45" name="Freeform 66">
              <a:extLst>
                <a:ext uri="{FF2B5EF4-FFF2-40B4-BE49-F238E27FC236}">
                  <a16:creationId xmlns:a16="http://schemas.microsoft.com/office/drawing/2014/main" id="{DB6C8132-6CB8-479A-E8B0-B49E946A6D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55" y="1359"/>
              <a:ext cx="88" cy="74"/>
            </a:xfrm>
            <a:custGeom>
              <a:avLst/>
              <a:gdLst>
                <a:gd name="T0" fmla="*/ 0 w 285"/>
                <a:gd name="T1" fmla="*/ 0 h 262"/>
                <a:gd name="T2" fmla="*/ 0 w 285"/>
                <a:gd name="T3" fmla="*/ 0 h 262"/>
                <a:gd name="T4" fmla="*/ 0 w 285"/>
                <a:gd name="T5" fmla="*/ 0 h 262"/>
                <a:gd name="T6" fmla="*/ 0 w 285"/>
                <a:gd name="T7" fmla="*/ 0 h 262"/>
                <a:gd name="T8" fmla="*/ 0 w 285"/>
                <a:gd name="T9" fmla="*/ 0 h 262"/>
                <a:gd name="T10" fmla="*/ 0 w 285"/>
                <a:gd name="T11" fmla="*/ 0 h 262"/>
                <a:gd name="T12" fmla="*/ 0 w 285"/>
                <a:gd name="T13" fmla="*/ 0 h 262"/>
                <a:gd name="T14" fmla="*/ 0 w 285"/>
                <a:gd name="T15" fmla="*/ 0 h 262"/>
                <a:gd name="T16" fmla="*/ 0 w 285"/>
                <a:gd name="T17" fmla="*/ 0 h 262"/>
                <a:gd name="T18" fmla="*/ 0 w 285"/>
                <a:gd name="T19" fmla="*/ 0 h 262"/>
                <a:gd name="T20" fmla="*/ 0 w 285"/>
                <a:gd name="T21" fmla="*/ 0 h 262"/>
                <a:gd name="T22" fmla="*/ 0 w 285"/>
                <a:gd name="T23" fmla="*/ 0 h 262"/>
                <a:gd name="T24" fmla="*/ 0 w 285"/>
                <a:gd name="T25" fmla="*/ 0 h 262"/>
                <a:gd name="T26" fmla="*/ 0 w 285"/>
                <a:gd name="T27" fmla="*/ 0 h 262"/>
                <a:gd name="T28" fmla="*/ 0 w 285"/>
                <a:gd name="T29" fmla="*/ 0 h 262"/>
                <a:gd name="T30" fmla="*/ 0 w 285"/>
                <a:gd name="T31" fmla="*/ 0 h 262"/>
                <a:gd name="T32" fmla="*/ 0 w 285"/>
                <a:gd name="T33" fmla="*/ 0 h 262"/>
                <a:gd name="T34" fmla="*/ 0 w 285"/>
                <a:gd name="T35" fmla="*/ 0 h 262"/>
                <a:gd name="T36" fmla="*/ 0 w 285"/>
                <a:gd name="T37" fmla="*/ 0 h 262"/>
                <a:gd name="T38" fmla="*/ 0 w 285"/>
                <a:gd name="T39" fmla="*/ 0 h 262"/>
                <a:gd name="T40" fmla="*/ 0 w 285"/>
                <a:gd name="T41" fmla="*/ 0 h 262"/>
                <a:gd name="T42" fmla="*/ 0 w 285"/>
                <a:gd name="T43" fmla="*/ 0 h 262"/>
                <a:gd name="T44" fmla="*/ 0 w 285"/>
                <a:gd name="T45" fmla="*/ 0 h 262"/>
                <a:gd name="T46" fmla="*/ 0 w 285"/>
                <a:gd name="T47" fmla="*/ 0 h 262"/>
                <a:gd name="T48" fmla="*/ 0 w 285"/>
                <a:gd name="T49" fmla="*/ 0 h 262"/>
                <a:gd name="T50" fmla="*/ 0 w 285"/>
                <a:gd name="T51" fmla="*/ 0 h 262"/>
                <a:gd name="T52" fmla="*/ 0 w 285"/>
                <a:gd name="T53" fmla="*/ 0 h 262"/>
                <a:gd name="T54" fmla="*/ 0 w 285"/>
                <a:gd name="T55" fmla="*/ 0 h 262"/>
                <a:gd name="T56" fmla="*/ 0 w 285"/>
                <a:gd name="T57" fmla="*/ 0 h 262"/>
                <a:gd name="T58" fmla="*/ 0 w 285"/>
                <a:gd name="T59" fmla="*/ 0 h 262"/>
                <a:gd name="T60" fmla="*/ 0 w 285"/>
                <a:gd name="T61" fmla="*/ 0 h 262"/>
                <a:gd name="T62" fmla="*/ 0 w 285"/>
                <a:gd name="T63" fmla="*/ 0 h 262"/>
                <a:gd name="T64" fmla="*/ 0 w 285"/>
                <a:gd name="T65" fmla="*/ 0 h 262"/>
                <a:gd name="T66" fmla="*/ 0 w 285"/>
                <a:gd name="T67" fmla="*/ 0 h 262"/>
                <a:gd name="T68" fmla="*/ 0 w 285"/>
                <a:gd name="T69" fmla="*/ 0 h 262"/>
                <a:gd name="T70" fmla="*/ 0 w 285"/>
                <a:gd name="T71" fmla="*/ 0 h 262"/>
                <a:gd name="T72" fmla="*/ 0 w 285"/>
                <a:gd name="T73" fmla="*/ 0 h 262"/>
                <a:gd name="T74" fmla="*/ 0 w 285"/>
                <a:gd name="T75" fmla="*/ 0 h 262"/>
                <a:gd name="T76" fmla="*/ 0 w 285"/>
                <a:gd name="T77" fmla="*/ 0 h 262"/>
                <a:gd name="T78" fmla="*/ 0 w 285"/>
                <a:gd name="T79" fmla="*/ 0 h 262"/>
                <a:gd name="T80" fmla="*/ 0 w 285"/>
                <a:gd name="T81" fmla="*/ 0 h 262"/>
                <a:gd name="T82" fmla="*/ 0 w 285"/>
                <a:gd name="T83" fmla="*/ 0 h 262"/>
                <a:gd name="T84" fmla="*/ 0 w 285"/>
                <a:gd name="T85" fmla="*/ 0 h 262"/>
                <a:gd name="T86" fmla="*/ 0 w 285"/>
                <a:gd name="T87" fmla="*/ 0 h 262"/>
                <a:gd name="T88" fmla="*/ 0 w 285"/>
                <a:gd name="T89" fmla="*/ 0 h 262"/>
                <a:gd name="T90" fmla="*/ 0 w 285"/>
                <a:gd name="T91" fmla="*/ 0 h 262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85"/>
                <a:gd name="T139" fmla="*/ 0 h 262"/>
                <a:gd name="T140" fmla="*/ 285 w 285"/>
                <a:gd name="T141" fmla="*/ 262 h 262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85" h="262">
                  <a:moveTo>
                    <a:pt x="224" y="7"/>
                  </a:moveTo>
                  <a:lnTo>
                    <a:pt x="228" y="11"/>
                  </a:lnTo>
                  <a:lnTo>
                    <a:pt x="226" y="19"/>
                  </a:lnTo>
                  <a:lnTo>
                    <a:pt x="221" y="24"/>
                  </a:lnTo>
                  <a:lnTo>
                    <a:pt x="211" y="28"/>
                  </a:lnTo>
                  <a:lnTo>
                    <a:pt x="196" y="28"/>
                  </a:lnTo>
                  <a:lnTo>
                    <a:pt x="181" y="30"/>
                  </a:lnTo>
                  <a:lnTo>
                    <a:pt x="166" y="32"/>
                  </a:lnTo>
                  <a:lnTo>
                    <a:pt x="150" y="34"/>
                  </a:lnTo>
                  <a:lnTo>
                    <a:pt x="133" y="38"/>
                  </a:lnTo>
                  <a:lnTo>
                    <a:pt x="118" y="41"/>
                  </a:lnTo>
                  <a:lnTo>
                    <a:pt x="101" y="45"/>
                  </a:lnTo>
                  <a:lnTo>
                    <a:pt x="88" y="51"/>
                  </a:lnTo>
                  <a:lnTo>
                    <a:pt x="72" y="57"/>
                  </a:lnTo>
                  <a:lnTo>
                    <a:pt x="61" y="66"/>
                  </a:lnTo>
                  <a:lnTo>
                    <a:pt x="48" y="76"/>
                  </a:lnTo>
                  <a:lnTo>
                    <a:pt x="40" y="89"/>
                  </a:lnTo>
                  <a:lnTo>
                    <a:pt x="31" y="100"/>
                  </a:lnTo>
                  <a:lnTo>
                    <a:pt x="27" y="117"/>
                  </a:lnTo>
                  <a:lnTo>
                    <a:pt x="23" y="133"/>
                  </a:lnTo>
                  <a:lnTo>
                    <a:pt x="25" y="154"/>
                  </a:lnTo>
                  <a:lnTo>
                    <a:pt x="25" y="173"/>
                  </a:lnTo>
                  <a:lnTo>
                    <a:pt x="33" y="192"/>
                  </a:lnTo>
                  <a:lnTo>
                    <a:pt x="42" y="205"/>
                  </a:lnTo>
                  <a:lnTo>
                    <a:pt x="57" y="216"/>
                  </a:lnTo>
                  <a:lnTo>
                    <a:pt x="71" y="224"/>
                  </a:lnTo>
                  <a:lnTo>
                    <a:pt x="91" y="230"/>
                  </a:lnTo>
                  <a:lnTo>
                    <a:pt x="110" y="233"/>
                  </a:lnTo>
                  <a:lnTo>
                    <a:pt x="133" y="233"/>
                  </a:lnTo>
                  <a:lnTo>
                    <a:pt x="150" y="230"/>
                  </a:lnTo>
                  <a:lnTo>
                    <a:pt x="171" y="226"/>
                  </a:lnTo>
                  <a:lnTo>
                    <a:pt x="188" y="216"/>
                  </a:lnTo>
                  <a:lnTo>
                    <a:pt x="205" y="207"/>
                  </a:lnTo>
                  <a:lnTo>
                    <a:pt x="217" y="192"/>
                  </a:lnTo>
                  <a:lnTo>
                    <a:pt x="226" y="176"/>
                  </a:lnTo>
                  <a:lnTo>
                    <a:pt x="230" y="157"/>
                  </a:lnTo>
                  <a:lnTo>
                    <a:pt x="230" y="136"/>
                  </a:lnTo>
                  <a:lnTo>
                    <a:pt x="224" y="129"/>
                  </a:lnTo>
                  <a:lnTo>
                    <a:pt x="221" y="125"/>
                  </a:lnTo>
                  <a:lnTo>
                    <a:pt x="215" y="117"/>
                  </a:lnTo>
                  <a:lnTo>
                    <a:pt x="211" y="112"/>
                  </a:lnTo>
                  <a:lnTo>
                    <a:pt x="202" y="110"/>
                  </a:lnTo>
                  <a:lnTo>
                    <a:pt x="198" y="108"/>
                  </a:lnTo>
                  <a:lnTo>
                    <a:pt x="192" y="108"/>
                  </a:lnTo>
                  <a:lnTo>
                    <a:pt x="190" y="110"/>
                  </a:lnTo>
                  <a:lnTo>
                    <a:pt x="183" y="112"/>
                  </a:lnTo>
                  <a:lnTo>
                    <a:pt x="173" y="115"/>
                  </a:lnTo>
                  <a:lnTo>
                    <a:pt x="173" y="121"/>
                  </a:lnTo>
                  <a:lnTo>
                    <a:pt x="179" y="127"/>
                  </a:lnTo>
                  <a:lnTo>
                    <a:pt x="181" y="131"/>
                  </a:lnTo>
                  <a:lnTo>
                    <a:pt x="183" y="136"/>
                  </a:lnTo>
                  <a:lnTo>
                    <a:pt x="181" y="144"/>
                  </a:lnTo>
                  <a:lnTo>
                    <a:pt x="177" y="154"/>
                  </a:lnTo>
                  <a:lnTo>
                    <a:pt x="166" y="159"/>
                  </a:lnTo>
                  <a:lnTo>
                    <a:pt x="156" y="163"/>
                  </a:lnTo>
                  <a:lnTo>
                    <a:pt x="148" y="165"/>
                  </a:lnTo>
                  <a:lnTo>
                    <a:pt x="143" y="169"/>
                  </a:lnTo>
                  <a:lnTo>
                    <a:pt x="133" y="169"/>
                  </a:lnTo>
                  <a:lnTo>
                    <a:pt x="128" y="165"/>
                  </a:lnTo>
                  <a:lnTo>
                    <a:pt x="122" y="159"/>
                  </a:lnTo>
                  <a:lnTo>
                    <a:pt x="118" y="154"/>
                  </a:lnTo>
                  <a:lnTo>
                    <a:pt x="112" y="150"/>
                  </a:lnTo>
                  <a:lnTo>
                    <a:pt x="112" y="144"/>
                  </a:lnTo>
                  <a:lnTo>
                    <a:pt x="110" y="135"/>
                  </a:lnTo>
                  <a:lnTo>
                    <a:pt x="112" y="127"/>
                  </a:lnTo>
                  <a:lnTo>
                    <a:pt x="114" y="119"/>
                  </a:lnTo>
                  <a:lnTo>
                    <a:pt x="120" y="112"/>
                  </a:lnTo>
                  <a:lnTo>
                    <a:pt x="131" y="98"/>
                  </a:lnTo>
                  <a:lnTo>
                    <a:pt x="145" y="89"/>
                  </a:lnTo>
                  <a:lnTo>
                    <a:pt x="148" y="85"/>
                  </a:lnTo>
                  <a:lnTo>
                    <a:pt x="156" y="81"/>
                  </a:lnTo>
                  <a:lnTo>
                    <a:pt x="164" y="79"/>
                  </a:lnTo>
                  <a:lnTo>
                    <a:pt x="171" y="79"/>
                  </a:lnTo>
                  <a:lnTo>
                    <a:pt x="179" y="76"/>
                  </a:lnTo>
                  <a:lnTo>
                    <a:pt x="186" y="76"/>
                  </a:lnTo>
                  <a:lnTo>
                    <a:pt x="192" y="76"/>
                  </a:lnTo>
                  <a:lnTo>
                    <a:pt x="202" y="77"/>
                  </a:lnTo>
                  <a:lnTo>
                    <a:pt x="219" y="83"/>
                  </a:lnTo>
                  <a:lnTo>
                    <a:pt x="236" y="93"/>
                  </a:lnTo>
                  <a:lnTo>
                    <a:pt x="249" y="102"/>
                  </a:lnTo>
                  <a:lnTo>
                    <a:pt x="263" y="117"/>
                  </a:lnTo>
                  <a:lnTo>
                    <a:pt x="270" y="133"/>
                  </a:lnTo>
                  <a:lnTo>
                    <a:pt x="278" y="150"/>
                  </a:lnTo>
                  <a:lnTo>
                    <a:pt x="282" y="165"/>
                  </a:lnTo>
                  <a:lnTo>
                    <a:pt x="285" y="182"/>
                  </a:lnTo>
                  <a:lnTo>
                    <a:pt x="285" y="197"/>
                  </a:lnTo>
                  <a:lnTo>
                    <a:pt x="283" y="212"/>
                  </a:lnTo>
                  <a:lnTo>
                    <a:pt x="278" y="226"/>
                  </a:lnTo>
                  <a:lnTo>
                    <a:pt x="272" y="239"/>
                  </a:lnTo>
                  <a:lnTo>
                    <a:pt x="263" y="249"/>
                  </a:lnTo>
                  <a:lnTo>
                    <a:pt x="251" y="254"/>
                  </a:lnTo>
                  <a:lnTo>
                    <a:pt x="236" y="258"/>
                  </a:lnTo>
                  <a:lnTo>
                    <a:pt x="221" y="258"/>
                  </a:lnTo>
                  <a:lnTo>
                    <a:pt x="215" y="258"/>
                  </a:lnTo>
                  <a:lnTo>
                    <a:pt x="207" y="258"/>
                  </a:lnTo>
                  <a:lnTo>
                    <a:pt x="200" y="260"/>
                  </a:lnTo>
                  <a:lnTo>
                    <a:pt x="192" y="262"/>
                  </a:lnTo>
                  <a:lnTo>
                    <a:pt x="185" y="262"/>
                  </a:lnTo>
                  <a:lnTo>
                    <a:pt x="177" y="262"/>
                  </a:lnTo>
                  <a:lnTo>
                    <a:pt x="169" y="262"/>
                  </a:lnTo>
                  <a:lnTo>
                    <a:pt x="162" y="262"/>
                  </a:lnTo>
                  <a:lnTo>
                    <a:pt x="154" y="262"/>
                  </a:lnTo>
                  <a:lnTo>
                    <a:pt x="147" y="262"/>
                  </a:lnTo>
                  <a:lnTo>
                    <a:pt x="137" y="262"/>
                  </a:lnTo>
                  <a:lnTo>
                    <a:pt x="129" y="262"/>
                  </a:lnTo>
                  <a:lnTo>
                    <a:pt x="122" y="260"/>
                  </a:lnTo>
                  <a:lnTo>
                    <a:pt x="112" y="260"/>
                  </a:lnTo>
                  <a:lnTo>
                    <a:pt x="107" y="260"/>
                  </a:lnTo>
                  <a:lnTo>
                    <a:pt x="101" y="260"/>
                  </a:lnTo>
                  <a:lnTo>
                    <a:pt x="74" y="254"/>
                  </a:lnTo>
                  <a:lnTo>
                    <a:pt x="53" y="247"/>
                  </a:lnTo>
                  <a:lnTo>
                    <a:pt x="34" y="233"/>
                  </a:lnTo>
                  <a:lnTo>
                    <a:pt x="21" y="216"/>
                  </a:lnTo>
                  <a:lnTo>
                    <a:pt x="10" y="197"/>
                  </a:lnTo>
                  <a:lnTo>
                    <a:pt x="2" y="178"/>
                  </a:lnTo>
                  <a:lnTo>
                    <a:pt x="0" y="155"/>
                  </a:lnTo>
                  <a:lnTo>
                    <a:pt x="2" y="135"/>
                  </a:lnTo>
                  <a:lnTo>
                    <a:pt x="4" y="112"/>
                  </a:lnTo>
                  <a:lnTo>
                    <a:pt x="12" y="89"/>
                  </a:lnTo>
                  <a:lnTo>
                    <a:pt x="21" y="70"/>
                  </a:lnTo>
                  <a:lnTo>
                    <a:pt x="36" y="53"/>
                  </a:lnTo>
                  <a:lnTo>
                    <a:pt x="53" y="38"/>
                  </a:lnTo>
                  <a:lnTo>
                    <a:pt x="72" y="28"/>
                  </a:lnTo>
                  <a:lnTo>
                    <a:pt x="95" y="22"/>
                  </a:lnTo>
                  <a:lnTo>
                    <a:pt x="122" y="22"/>
                  </a:lnTo>
                  <a:lnTo>
                    <a:pt x="128" y="20"/>
                  </a:lnTo>
                  <a:lnTo>
                    <a:pt x="137" y="17"/>
                  </a:lnTo>
                  <a:lnTo>
                    <a:pt x="148" y="11"/>
                  </a:lnTo>
                  <a:lnTo>
                    <a:pt x="160" y="7"/>
                  </a:lnTo>
                  <a:lnTo>
                    <a:pt x="166" y="3"/>
                  </a:lnTo>
                  <a:lnTo>
                    <a:pt x="173" y="1"/>
                  </a:lnTo>
                  <a:lnTo>
                    <a:pt x="181" y="0"/>
                  </a:lnTo>
                  <a:lnTo>
                    <a:pt x="188" y="0"/>
                  </a:lnTo>
                  <a:lnTo>
                    <a:pt x="198" y="0"/>
                  </a:lnTo>
                  <a:lnTo>
                    <a:pt x="205" y="0"/>
                  </a:lnTo>
                  <a:lnTo>
                    <a:pt x="213" y="3"/>
                  </a:lnTo>
                  <a:lnTo>
                    <a:pt x="224" y="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46" name="Freeform 67">
              <a:extLst>
                <a:ext uri="{FF2B5EF4-FFF2-40B4-BE49-F238E27FC236}">
                  <a16:creationId xmlns:a16="http://schemas.microsoft.com/office/drawing/2014/main" id="{BF083DF8-E3EA-2080-BE5C-DF0A5C81CB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30" y="1357"/>
              <a:ext cx="98" cy="38"/>
            </a:xfrm>
            <a:custGeom>
              <a:avLst/>
              <a:gdLst>
                <a:gd name="T0" fmla="*/ 0 w 321"/>
                <a:gd name="T1" fmla="*/ 0 h 135"/>
                <a:gd name="T2" fmla="*/ 0 w 321"/>
                <a:gd name="T3" fmla="*/ 0 h 135"/>
                <a:gd name="T4" fmla="*/ 0 w 321"/>
                <a:gd name="T5" fmla="*/ 0 h 135"/>
                <a:gd name="T6" fmla="*/ 0 w 321"/>
                <a:gd name="T7" fmla="*/ 0 h 135"/>
                <a:gd name="T8" fmla="*/ 0 w 321"/>
                <a:gd name="T9" fmla="*/ 0 h 135"/>
                <a:gd name="T10" fmla="*/ 0 w 321"/>
                <a:gd name="T11" fmla="*/ 0 h 135"/>
                <a:gd name="T12" fmla="*/ 0 w 321"/>
                <a:gd name="T13" fmla="*/ 0 h 135"/>
                <a:gd name="T14" fmla="*/ 0 w 321"/>
                <a:gd name="T15" fmla="*/ 0 h 135"/>
                <a:gd name="T16" fmla="*/ 0 w 321"/>
                <a:gd name="T17" fmla="*/ 0 h 135"/>
                <a:gd name="T18" fmla="*/ 0 w 321"/>
                <a:gd name="T19" fmla="*/ 0 h 135"/>
                <a:gd name="T20" fmla="*/ 0 w 321"/>
                <a:gd name="T21" fmla="*/ 0 h 135"/>
                <a:gd name="T22" fmla="*/ 0 w 321"/>
                <a:gd name="T23" fmla="*/ 0 h 135"/>
                <a:gd name="T24" fmla="*/ 0 w 321"/>
                <a:gd name="T25" fmla="*/ 0 h 135"/>
                <a:gd name="T26" fmla="*/ 0 w 321"/>
                <a:gd name="T27" fmla="*/ 0 h 135"/>
                <a:gd name="T28" fmla="*/ 0 w 321"/>
                <a:gd name="T29" fmla="*/ 0 h 135"/>
                <a:gd name="T30" fmla="*/ 0 w 321"/>
                <a:gd name="T31" fmla="*/ 0 h 135"/>
                <a:gd name="T32" fmla="*/ 0 w 321"/>
                <a:gd name="T33" fmla="*/ 0 h 135"/>
                <a:gd name="T34" fmla="*/ 0 w 321"/>
                <a:gd name="T35" fmla="*/ 0 h 135"/>
                <a:gd name="T36" fmla="*/ 0 w 321"/>
                <a:gd name="T37" fmla="*/ 0 h 135"/>
                <a:gd name="T38" fmla="*/ 0 w 321"/>
                <a:gd name="T39" fmla="*/ 0 h 135"/>
                <a:gd name="T40" fmla="*/ 0 w 321"/>
                <a:gd name="T41" fmla="*/ 0 h 135"/>
                <a:gd name="T42" fmla="*/ 0 w 321"/>
                <a:gd name="T43" fmla="*/ 0 h 135"/>
                <a:gd name="T44" fmla="*/ 0 w 321"/>
                <a:gd name="T45" fmla="*/ 0 h 135"/>
                <a:gd name="T46" fmla="*/ 0 w 321"/>
                <a:gd name="T47" fmla="*/ 0 h 135"/>
                <a:gd name="T48" fmla="*/ 0 w 321"/>
                <a:gd name="T49" fmla="*/ 0 h 135"/>
                <a:gd name="T50" fmla="*/ 0 w 321"/>
                <a:gd name="T51" fmla="*/ 0 h 135"/>
                <a:gd name="T52" fmla="*/ 0 w 321"/>
                <a:gd name="T53" fmla="*/ 0 h 135"/>
                <a:gd name="T54" fmla="*/ 0 w 321"/>
                <a:gd name="T55" fmla="*/ 0 h 135"/>
                <a:gd name="T56" fmla="*/ 0 w 321"/>
                <a:gd name="T57" fmla="*/ 0 h 135"/>
                <a:gd name="T58" fmla="*/ 0 w 321"/>
                <a:gd name="T59" fmla="*/ 0 h 135"/>
                <a:gd name="T60" fmla="*/ 0 w 321"/>
                <a:gd name="T61" fmla="*/ 0 h 135"/>
                <a:gd name="T62" fmla="*/ 0 w 321"/>
                <a:gd name="T63" fmla="*/ 0 h 135"/>
                <a:gd name="T64" fmla="*/ 0 w 321"/>
                <a:gd name="T65" fmla="*/ 0 h 135"/>
                <a:gd name="T66" fmla="*/ 0 w 321"/>
                <a:gd name="T67" fmla="*/ 0 h 135"/>
                <a:gd name="T68" fmla="*/ 0 w 321"/>
                <a:gd name="T69" fmla="*/ 0 h 135"/>
                <a:gd name="T70" fmla="*/ 0 w 321"/>
                <a:gd name="T71" fmla="*/ 0 h 135"/>
                <a:gd name="T72" fmla="*/ 0 w 321"/>
                <a:gd name="T73" fmla="*/ 0 h 135"/>
                <a:gd name="T74" fmla="*/ 0 w 321"/>
                <a:gd name="T75" fmla="*/ 0 h 135"/>
                <a:gd name="T76" fmla="*/ 0 w 321"/>
                <a:gd name="T77" fmla="*/ 0 h 135"/>
                <a:gd name="T78" fmla="*/ 0 w 321"/>
                <a:gd name="T79" fmla="*/ 0 h 135"/>
                <a:gd name="T80" fmla="*/ 0 w 321"/>
                <a:gd name="T81" fmla="*/ 0 h 135"/>
                <a:gd name="T82" fmla="*/ 0 w 321"/>
                <a:gd name="T83" fmla="*/ 0 h 135"/>
                <a:gd name="T84" fmla="*/ 0 w 321"/>
                <a:gd name="T85" fmla="*/ 0 h 135"/>
                <a:gd name="T86" fmla="*/ 0 w 321"/>
                <a:gd name="T87" fmla="*/ 0 h 135"/>
                <a:gd name="T88" fmla="*/ 0 w 321"/>
                <a:gd name="T89" fmla="*/ 0 h 135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321"/>
                <a:gd name="T136" fmla="*/ 0 h 135"/>
                <a:gd name="T137" fmla="*/ 321 w 321"/>
                <a:gd name="T138" fmla="*/ 135 h 135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321" h="135">
                  <a:moveTo>
                    <a:pt x="0" y="0"/>
                  </a:moveTo>
                  <a:lnTo>
                    <a:pt x="19" y="0"/>
                  </a:lnTo>
                  <a:lnTo>
                    <a:pt x="39" y="6"/>
                  </a:lnTo>
                  <a:lnTo>
                    <a:pt x="58" y="11"/>
                  </a:lnTo>
                  <a:lnTo>
                    <a:pt x="77" y="21"/>
                  </a:lnTo>
                  <a:lnTo>
                    <a:pt x="95" y="30"/>
                  </a:lnTo>
                  <a:lnTo>
                    <a:pt x="114" y="42"/>
                  </a:lnTo>
                  <a:lnTo>
                    <a:pt x="131" y="53"/>
                  </a:lnTo>
                  <a:lnTo>
                    <a:pt x="150" y="67"/>
                  </a:lnTo>
                  <a:lnTo>
                    <a:pt x="167" y="78"/>
                  </a:lnTo>
                  <a:lnTo>
                    <a:pt x="186" y="89"/>
                  </a:lnTo>
                  <a:lnTo>
                    <a:pt x="205" y="99"/>
                  </a:lnTo>
                  <a:lnTo>
                    <a:pt x="224" y="108"/>
                  </a:lnTo>
                  <a:lnTo>
                    <a:pt x="243" y="116"/>
                  </a:lnTo>
                  <a:lnTo>
                    <a:pt x="266" y="120"/>
                  </a:lnTo>
                  <a:lnTo>
                    <a:pt x="285" y="122"/>
                  </a:lnTo>
                  <a:lnTo>
                    <a:pt x="309" y="120"/>
                  </a:lnTo>
                  <a:lnTo>
                    <a:pt x="315" y="127"/>
                  </a:lnTo>
                  <a:lnTo>
                    <a:pt x="321" y="135"/>
                  </a:lnTo>
                  <a:lnTo>
                    <a:pt x="315" y="135"/>
                  </a:lnTo>
                  <a:lnTo>
                    <a:pt x="307" y="135"/>
                  </a:lnTo>
                  <a:lnTo>
                    <a:pt x="300" y="135"/>
                  </a:lnTo>
                  <a:lnTo>
                    <a:pt x="292" y="135"/>
                  </a:lnTo>
                  <a:lnTo>
                    <a:pt x="283" y="135"/>
                  </a:lnTo>
                  <a:lnTo>
                    <a:pt x="275" y="135"/>
                  </a:lnTo>
                  <a:lnTo>
                    <a:pt x="266" y="135"/>
                  </a:lnTo>
                  <a:lnTo>
                    <a:pt x="262" y="135"/>
                  </a:lnTo>
                  <a:lnTo>
                    <a:pt x="243" y="133"/>
                  </a:lnTo>
                  <a:lnTo>
                    <a:pt x="224" y="131"/>
                  </a:lnTo>
                  <a:lnTo>
                    <a:pt x="207" y="127"/>
                  </a:lnTo>
                  <a:lnTo>
                    <a:pt x="191" y="122"/>
                  </a:lnTo>
                  <a:lnTo>
                    <a:pt x="174" y="116"/>
                  </a:lnTo>
                  <a:lnTo>
                    <a:pt x="157" y="108"/>
                  </a:lnTo>
                  <a:lnTo>
                    <a:pt x="142" y="101"/>
                  </a:lnTo>
                  <a:lnTo>
                    <a:pt x="127" y="93"/>
                  </a:lnTo>
                  <a:lnTo>
                    <a:pt x="112" y="84"/>
                  </a:lnTo>
                  <a:lnTo>
                    <a:pt x="95" y="76"/>
                  </a:lnTo>
                  <a:lnTo>
                    <a:pt x="79" y="67"/>
                  </a:lnTo>
                  <a:lnTo>
                    <a:pt x="64" y="57"/>
                  </a:lnTo>
                  <a:lnTo>
                    <a:pt x="47" y="48"/>
                  </a:lnTo>
                  <a:lnTo>
                    <a:pt x="32" y="40"/>
                  </a:lnTo>
                  <a:lnTo>
                    <a:pt x="15" y="32"/>
                  </a:lnTo>
                  <a:lnTo>
                    <a:pt x="0" y="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47" name="Freeform 68">
              <a:extLst>
                <a:ext uri="{FF2B5EF4-FFF2-40B4-BE49-F238E27FC236}">
                  <a16:creationId xmlns:a16="http://schemas.microsoft.com/office/drawing/2014/main" id="{7B58C415-024D-E6FD-836C-DDD4F33DCC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80" y="1361"/>
              <a:ext cx="48" cy="23"/>
            </a:xfrm>
            <a:custGeom>
              <a:avLst/>
              <a:gdLst>
                <a:gd name="T0" fmla="*/ 0 w 156"/>
                <a:gd name="T1" fmla="*/ 0 h 82"/>
                <a:gd name="T2" fmla="*/ 0 w 156"/>
                <a:gd name="T3" fmla="*/ 0 h 82"/>
                <a:gd name="T4" fmla="*/ 0 w 156"/>
                <a:gd name="T5" fmla="*/ 0 h 82"/>
                <a:gd name="T6" fmla="*/ 0 w 156"/>
                <a:gd name="T7" fmla="*/ 0 h 82"/>
                <a:gd name="T8" fmla="*/ 0 w 156"/>
                <a:gd name="T9" fmla="*/ 0 h 82"/>
                <a:gd name="T10" fmla="*/ 0 w 156"/>
                <a:gd name="T11" fmla="*/ 0 h 82"/>
                <a:gd name="T12" fmla="*/ 0 w 156"/>
                <a:gd name="T13" fmla="*/ 0 h 82"/>
                <a:gd name="T14" fmla="*/ 0 w 156"/>
                <a:gd name="T15" fmla="*/ 0 h 82"/>
                <a:gd name="T16" fmla="*/ 0 w 156"/>
                <a:gd name="T17" fmla="*/ 0 h 82"/>
                <a:gd name="T18" fmla="*/ 0 w 156"/>
                <a:gd name="T19" fmla="*/ 0 h 82"/>
                <a:gd name="T20" fmla="*/ 0 w 156"/>
                <a:gd name="T21" fmla="*/ 0 h 82"/>
                <a:gd name="T22" fmla="*/ 0 w 156"/>
                <a:gd name="T23" fmla="*/ 0 h 82"/>
                <a:gd name="T24" fmla="*/ 0 w 156"/>
                <a:gd name="T25" fmla="*/ 0 h 82"/>
                <a:gd name="T26" fmla="*/ 0 w 156"/>
                <a:gd name="T27" fmla="*/ 0 h 82"/>
                <a:gd name="T28" fmla="*/ 0 w 156"/>
                <a:gd name="T29" fmla="*/ 0 h 82"/>
                <a:gd name="T30" fmla="*/ 0 w 156"/>
                <a:gd name="T31" fmla="*/ 0 h 82"/>
                <a:gd name="T32" fmla="*/ 0 w 156"/>
                <a:gd name="T33" fmla="*/ 0 h 82"/>
                <a:gd name="T34" fmla="*/ 0 w 156"/>
                <a:gd name="T35" fmla="*/ 0 h 82"/>
                <a:gd name="T36" fmla="*/ 0 w 156"/>
                <a:gd name="T37" fmla="*/ 0 h 82"/>
                <a:gd name="T38" fmla="*/ 0 w 156"/>
                <a:gd name="T39" fmla="*/ 0 h 82"/>
                <a:gd name="T40" fmla="*/ 0 w 156"/>
                <a:gd name="T41" fmla="*/ 0 h 82"/>
                <a:gd name="T42" fmla="*/ 0 w 156"/>
                <a:gd name="T43" fmla="*/ 0 h 82"/>
                <a:gd name="T44" fmla="*/ 0 w 156"/>
                <a:gd name="T45" fmla="*/ 0 h 82"/>
                <a:gd name="T46" fmla="*/ 0 w 156"/>
                <a:gd name="T47" fmla="*/ 0 h 82"/>
                <a:gd name="T48" fmla="*/ 0 w 156"/>
                <a:gd name="T49" fmla="*/ 0 h 82"/>
                <a:gd name="T50" fmla="*/ 0 w 156"/>
                <a:gd name="T51" fmla="*/ 0 h 82"/>
                <a:gd name="T52" fmla="*/ 0 w 156"/>
                <a:gd name="T53" fmla="*/ 0 h 82"/>
                <a:gd name="T54" fmla="*/ 0 w 156"/>
                <a:gd name="T55" fmla="*/ 0 h 82"/>
                <a:gd name="T56" fmla="*/ 0 w 156"/>
                <a:gd name="T57" fmla="*/ 0 h 82"/>
                <a:gd name="T58" fmla="*/ 0 w 156"/>
                <a:gd name="T59" fmla="*/ 0 h 82"/>
                <a:gd name="T60" fmla="*/ 0 w 156"/>
                <a:gd name="T61" fmla="*/ 0 h 82"/>
                <a:gd name="T62" fmla="*/ 0 w 156"/>
                <a:gd name="T63" fmla="*/ 0 h 82"/>
                <a:gd name="T64" fmla="*/ 0 w 156"/>
                <a:gd name="T65" fmla="*/ 0 h 82"/>
                <a:gd name="T66" fmla="*/ 0 w 156"/>
                <a:gd name="T67" fmla="*/ 0 h 82"/>
                <a:gd name="T68" fmla="*/ 0 w 156"/>
                <a:gd name="T69" fmla="*/ 0 h 82"/>
                <a:gd name="T70" fmla="*/ 0 w 156"/>
                <a:gd name="T71" fmla="*/ 0 h 82"/>
                <a:gd name="T72" fmla="*/ 0 w 156"/>
                <a:gd name="T73" fmla="*/ 0 h 82"/>
                <a:gd name="T74" fmla="*/ 0 w 156"/>
                <a:gd name="T75" fmla="*/ 0 h 82"/>
                <a:gd name="T76" fmla="*/ 0 w 156"/>
                <a:gd name="T77" fmla="*/ 0 h 82"/>
                <a:gd name="T78" fmla="*/ 0 w 156"/>
                <a:gd name="T79" fmla="*/ 0 h 82"/>
                <a:gd name="T80" fmla="*/ 0 w 156"/>
                <a:gd name="T81" fmla="*/ 0 h 82"/>
                <a:gd name="T82" fmla="*/ 0 w 156"/>
                <a:gd name="T83" fmla="*/ 0 h 82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156"/>
                <a:gd name="T127" fmla="*/ 0 h 82"/>
                <a:gd name="T128" fmla="*/ 156 w 156"/>
                <a:gd name="T129" fmla="*/ 82 h 82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156" h="82">
                  <a:moveTo>
                    <a:pt x="4" y="0"/>
                  </a:moveTo>
                  <a:lnTo>
                    <a:pt x="9" y="6"/>
                  </a:lnTo>
                  <a:lnTo>
                    <a:pt x="17" y="10"/>
                  </a:lnTo>
                  <a:lnTo>
                    <a:pt x="26" y="16"/>
                  </a:lnTo>
                  <a:lnTo>
                    <a:pt x="36" y="19"/>
                  </a:lnTo>
                  <a:lnTo>
                    <a:pt x="44" y="19"/>
                  </a:lnTo>
                  <a:lnTo>
                    <a:pt x="53" y="23"/>
                  </a:lnTo>
                  <a:lnTo>
                    <a:pt x="63" y="23"/>
                  </a:lnTo>
                  <a:lnTo>
                    <a:pt x="76" y="23"/>
                  </a:lnTo>
                  <a:lnTo>
                    <a:pt x="85" y="19"/>
                  </a:lnTo>
                  <a:lnTo>
                    <a:pt x="97" y="19"/>
                  </a:lnTo>
                  <a:lnTo>
                    <a:pt x="108" y="16"/>
                  </a:lnTo>
                  <a:lnTo>
                    <a:pt x="120" y="16"/>
                  </a:lnTo>
                  <a:lnTo>
                    <a:pt x="129" y="10"/>
                  </a:lnTo>
                  <a:lnTo>
                    <a:pt x="139" y="6"/>
                  </a:lnTo>
                  <a:lnTo>
                    <a:pt x="146" y="2"/>
                  </a:lnTo>
                  <a:lnTo>
                    <a:pt x="156" y="0"/>
                  </a:lnTo>
                  <a:lnTo>
                    <a:pt x="156" y="10"/>
                  </a:lnTo>
                  <a:lnTo>
                    <a:pt x="156" y="21"/>
                  </a:lnTo>
                  <a:lnTo>
                    <a:pt x="154" y="35"/>
                  </a:lnTo>
                  <a:lnTo>
                    <a:pt x="152" y="48"/>
                  </a:lnTo>
                  <a:lnTo>
                    <a:pt x="146" y="57"/>
                  </a:lnTo>
                  <a:lnTo>
                    <a:pt x="139" y="71"/>
                  </a:lnTo>
                  <a:lnTo>
                    <a:pt x="129" y="73"/>
                  </a:lnTo>
                  <a:lnTo>
                    <a:pt x="123" y="76"/>
                  </a:lnTo>
                  <a:lnTo>
                    <a:pt x="114" y="80"/>
                  </a:lnTo>
                  <a:lnTo>
                    <a:pt x="104" y="82"/>
                  </a:lnTo>
                  <a:lnTo>
                    <a:pt x="95" y="80"/>
                  </a:lnTo>
                  <a:lnTo>
                    <a:pt x="87" y="80"/>
                  </a:lnTo>
                  <a:lnTo>
                    <a:pt x="78" y="76"/>
                  </a:lnTo>
                  <a:lnTo>
                    <a:pt x="70" y="74"/>
                  </a:lnTo>
                  <a:lnTo>
                    <a:pt x="59" y="69"/>
                  </a:lnTo>
                  <a:lnTo>
                    <a:pt x="51" y="65"/>
                  </a:lnTo>
                  <a:lnTo>
                    <a:pt x="42" y="59"/>
                  </a:lnTo>
                  <a:lnTo>
                    <a:pt x="34" y="54"/>
                  </a:lnTo>
                  <a:lnTo>
                    <a:pt x="25" y="48"/>
                  </a:lnTo>
                  <a:lnTo>
                    <a:pt x="17" y="40"/>
                  </a:lnTo>
                  <a:lnTo>
                    <a:pt x="11" y="35"/>
                  </a:lnTo>
                  <a:lnTo>
                    <a:pt x="7" y="27"/>
                  </a:lnTo>
                  <a:lnTo>
                    <a:pt x="0" y="12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48" name="Freeform 69">
              <a:extLst>
                <a:ext uri="{FF2B5EF4-FFF2-40B4-BE49-F238E27FC236}">
                  <a16:creationId xmlns:a16="http://schemas.microsoft.com/office/drawing/2014/main" id="{DD469901-7C2A-E156-5BD2-2BDFE9583E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28" y="1376"/>
              <a:ext cx="19" cy="33"/>
            </a:xfrm>
            <a:custGeom>
              <a:avLst/>
              <a:gdLst>
                <a:gd name="T0" fmla="*/ 0 w 62"/>
                <a:gd name="T1" fmla="*/ 0 h 117"/>
                <a:gd name="T2" fmla="*/ 0 w 62"/>
                <a:gd name="T3" fmla="*/ 0 h 117"/>
                <a:gd name="T4" fmla="*/ 0 w 62"/>
                <a:gd name="T5" fmla="*/ 0 h 117"/>
                <a:gd name="T6" fmla="*/ 0 w 62"/>
                <a:gd name="T7" fmla="*/ 0 h 117"/>
                <a:gd name="T8" fmla="*/ 0 w 62"/>
                <a:gd name="T9" fmla="*/ 0 h 117"/>
                <a:gd name="T10" fmla="*/ 0 w 62"/>
                <a:gd name="T11" fmla="*/ 0 h 117"/>
                <a:gd name="T12" fmla="*/ 0 w 62"/>
                <a:gd name="T13" fmla="*/ 0 h 117"/>
                <a:gd name="T14" fmla="*/ 0 w 62"/>
                <a:gd name="T15" fmla="*/ 0 h 117"/>
                <a:gd name="T16" fmla="*/ 0 w 62"/>
                <a:gd name="T17" fmla="*/ 0 h 117"/>
                <a:gd name="T18" fmla="*/ 0 w 62"/>
                <a:gd name="T19" fmla="*/ 0 h 117"/>
                <a:gd name="T20" fmla="*/ 0 w 62"/>
                <a:gd name="T21" fmla="*/ 0 h 117"/>
                <a:gd name="T22" fmla="*/ 0 w 62"/>
                <a:gd name="T23" fmla="*/ 0 h 117"/>
                <a:gd name="T24" fmla="*/ 0 w 62"/>
                <a:gd name="T25" fmla="*/ 0 h 117"/>
                <a:gd name="T26" fmla="*/ 0 w 62"/>
                <a:gd name="T27" fmla="*/ 0 h 117"/>
                <a:gd name="T28" fmla="*/ 0 w 62"/>
                <a:gd name="T29" fmla="*/ 0 h 117"/>
                <a:gd name="T30" fmla="*/ 0 w 62"/>
                <a:gd name="T31" fmla="*/ 0 h 117"/>
                <a:gd name="T32" fmla="*/ 0 w 62"/>
                <a:gd name="T33" fmla="*/ 0 h 117"/>
                <a:gd name="T34" fmla="*/ 0 w 62"/>
                <a:gd name="T35" fmla="*/ 0 h 117"/>
                <a:gd name="T36" fmla="*/ 0 w 62"/>
                <a:gd name="T37" fmla="*/ 0 h 117"/>
                <a:gd name="T38" fmla="*/ 0 w 62"/>
                <a:gd name="T39" fmla="*/ 0 h 117"/>
                <a:gd name="T40" fmla="*/ 0 w 62"/>
                <a:gd name="T41" fmla="*/ 0 h 117"/>
                <a:gd name="T42" fmla="*/ 0 w 62"/>
                <a:gd name="T43" fmla="*/ 0 h 117"/>
                <a:gd name="T44" fmla="*/ 0 w 62"/>
                <a:gd name="T45" fmla="*/ 0 h 117"/>
                <a:gd name="T46" fmla="*/ 0 w 62"/>
                <a:gd name="T47" fmla="*/ 0 h 117"/>
                <a:gd name="T48" fmla="*/ 0 w 62"/>
                <a:gd name="T49" fmla="*/ 0 h 117"/>
                <a:gd name="T50" fmla="*/ 0 w 62"/>
                <a:gd name="T51" fmla="*/ 0 h 117"/>
                <a:gd name="T52" fmla="*/ 0 w 62"/>
                <a:gd name="T53" fmla="*/ 0 h 117"/>
                <a:gd name="T54" fmla="*/ 0 w 62"/>
                <a:gd name="T55" fmla="*/ 0 h 117"/>
                <a:gd name="T56" fmla="*/ 0 w 62"/>
                <a:gd name="T57" fmla="*/ 0 h 117"/>
                <a:gd name="T58" fmla="*/ 0 w 62"/>
                <a:gd name="T59" fmla="*/ 0 h 117"/>
                <a:gd name="T60" fmla="*/ 0 w 62"/>
                <a:gd name="T61" fmla="*/ 0 h 117"/>
                <a:gd name="T62" fmla="*/ 0 w 62"/>
                <a:gd name="T63" fmla="*/ 0 h 117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62"/>
                <a:gd name="T97" fmla="*/ 0 h 117"/>
                <a:gd name="T98" fmla="*/ 62 w 62"/>
                <a:gd name="T99" fmla="*/ 117 h 117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62" h="117">
                  <a:moveTo>
                    <a:pt x="3" y="3"/>
                  </a:moveTo>
                  <a:lnTo>
                    <a:pt x="9" y="0"/>
                  </a:lnTo>
                  <a:lnTo>
                    <a:pt x="19" y="0"/>
                  </a:lnTo>
                  <a:lnTo>
                    <a:pt x="28" y="1"/>
                  </a:lnTo>
                  <a:lnTo>
                    <a:pt x="38" y="7"/>
                  </a:lnTo>
                  <a:lnTo>
                    <a:pt x="45" y="13"/>
                  </a:lnTo>
                  <a:lnTo>
                    <a:pt x="55" y="20"/>
                  </a:lnTo>
                  <a:lnTo>
                    <a:pt x="59" y="30"/>
                  </a:lnTo>
                  <a:lnTo>
                    <a:pt x="62" y="43"/>
                  </a:lnTo>
                  <a:lnTo>
                    <a:pt x="60" y="55"/>
                  </a:lnTo>
                  <a:lnTo>
                    <a:pt x="59" y="66"/>
                  </a:lnTo>
                  <a:lnTo>
                    <a:pt x="53" y="78"/>
                  </a:lnTo>
                  <a:lnTo>
                    <a:pt x="47" y="91"/>
                  </a:lnTo>
                  <a:lnTo>
                    <a:pt x="38" y="102"/>
                  </a:lnTo>
                  <a:lnTo>
                    <a:pt x="30" y="110"/>
                  </a:lnTo>
                  <a:lnTo>
                    <a:pt x="21" y="116"/>
                  </a:lnTo>
                  <a:lnTo>
                    <a:pt x="13" y="117"/>
                  </a:lnTo>
                  <a:lnTo>
                    <a:pt x="13" y="110"/>
                  </a:lnTo>
                  <a:lnTo>
                    <a:pt x="17" y="102"/>
                  </a:lnTo>
                  <a:lnTo>
                    <a:pt x="17" y="95"/>
                  </a:lnTo>
                  <a:lnTo>
                    <a:pt x="19" y="87"/>
                  </a:lnTo>
                  <a:lnTo>
                    <a:pt x="15" y="79"/>
                  </a:lnTo>
                  <a:lnTo>
                    <a:pt x="13" y="72"/>
                  </a:lnTo>
                  <a:lnTo>
                    <a:pt x="13" y="64"/>
                  </a:lnTo>
                  <a:lnTo>
                    <a:pt x="11" y="58"/>
                  </a:lnTo>
                  <a:lnTo>
                    <a:pt x="9" y="51"/>
                  </a:lnTo>
                  <a:lnTo>
                    <a:pt x="5" y="41"/>
                  </a:lnTo>
                  <a:lnTo>
                    <a:pt x="3" y="36"/>
                  </a:lnTo>
                  <a:lnTo>
                    <a:pt x="3" y="28"/>
                  </a:lnTo>
                  <a:lnTo>
                    <a:pt x="0" y="15"/>
                  </a:lnTo>
                  <a:lnTo>
                    <a:pt x="3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49" name="Freeform 70">
              <a:extLst>
                <a:ext uri="{FF2B5EF4-FFF2-40B4-BE49-F238E27FC236}">
                  <a16:creationId xmlns:a16="http://schemas.microsoft.com/office/drawing/2014/main" id="{B6375B30-0538-9615-F623-D1E064D9A7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69" y="1383"/>
              <a:ext cx="151" cy="42"/>
            </a:xfrm>
            <a:custGeom>
              <a:avLst/>
              <a:gdLst>
                <a:gd name="T0" fmla="*/ 0 w 490"/>
                <a:gd name="T1" fmla="*/ 0 h 149"/>
                <a:gd name="T2" fmla="*/ 0 w 490"/>
                <a:gd name="T3" fmla="*/ 0 h 149"/>
                <a:gd name="T4" fmla="*/ 0 w 490"/>
                <a:gd name="T5" fmla="*/ 0 h 149"/>
                <a:gd name="T6" fmla="*/ 0 w 490"/>
                <a:gd name="T7" fmla="*/ 0 h 149"/>
                <a:gd name="T8" fmla="*/ 0 w 490"/>
                <a:gd name="T9" fmla="*/ 0 h 149"/>
                <a:gd name="T10" fmla="*/ 0 w 490"/>
                <a:gd name="T11" fmla="*/ 0 h 149"/>
                <a:gd name="T12" fmla="*/ 0 w 490"/>
                <a:gd name="T13" fmla="*/ 0 h 149"/>
                <a:gd name="T14" fmla="*/ 0 w 490"/>
                <a:gd name="T15" fmla="*/ 0 h 149"/>
                <a:gd name="T16" fmla="*/ 0 w 490"/>
                <a:gd name="T17" fmla="*/ 0 h 149"/>
                <a:gd name="T18" fmla="*/ 0 w 490"/>
                <a:gd name="T19" fmla="*/ 0 h 149"/>
                <a:gd name="T20" fmla="*/ 0 w 490"/>
                <a:gd name="T21" fmla="*/ 0 h 149"/>
                <a:gd name="T22" fmla="*/ 0 w 490"/>
                <a:gd name="T23" fmla="*/ 0 h 149"/>
                <a:gd name="T24" fmla="*/ 0 w 490"/>
                <a:gd name="T25" fmla="*/ 0 h 149"/>
                <a:gd name="T26" fmla="*/ 0 w 490"/>
                <a:gd name="T27" fmla="*/ 0 h 149"/>
                <a:gd name="T28" fmla="*/ 0 w 490"/>
                <a:gd name="T29" fmla="*/ 0 h 149"/>
                <a:gd name="T30" fmla="*/ 0 w 490"/>
                <a:gd name="T31" fmla="*/ 0 h 149"/>
                <a:gd name="T32" fmla="*/ 0 w 490"/>
                <a:gd name="T33" fmla="*/ 0 h 149"/>
                <a:gd name="T34" fmla="*/ 0 w 490"/>
                <a:gd name="T35" fmla="*/ 0 h 149"/>
                <a:gd name="T36" fmla="*/ 0 w 490"/>
                <a:gd name="T37" fmla="*/ 0 h 149"/>
                <a:gd name="T38" fmla="*/ 0 w 490"/>
                <a:gd name="T39" fmla="*/ 0 h 149"/>
                <a:gd name="T40" fmla="*/ 0 w 490"/>
                <a:gd name="T41" fmla="*/ 0 h 149"/>
                <a:gd name="T42" fmla="*/ 0 w 490"/>
                <a:gd name="T43" fmla="*/ 0 h 149"/>
                <a:gd name="T44" fmla="*/ 0 w 490"/>
                <a:gd name="T45" fmla="*/ 0 h 149"/>
                <a:gd name="T46" fmla="*/ 0 w 490"/>
                <a:gd name="T47" fmla="*/ 0 h 149"/>
                <a:gd name="T48" fmla="*/ 0 w 490"/>
                <a:gd name="T49" fmla="*/ 0 h 149"/>
                <a:gd name="T50" fmla="*/ 0 w 490"/>
                <a:gd name="T51" fmla="*/ 0 h 149"/>
                <a:gd name="T52" fmla="*/ 0 w 490"/>
                <a:gd name="T53" fmla="*/ 0 h 149"/>
                <a:gd name="T54" fmla="*/ 0 w 490"/>
                <a:gd name="T55" fmla="*/ 0 h 149"/>
                <a:gd name="T56" fmla="*/ 0 w 490"/>
                <a:gd name="T57" fmla="*/ 0 h 149"/>
                <a:gd name="T58" fmla="*/ 0 w 490"/>
                <a:gd name="T59" fmla="*/ 0 h 149"/>
                <a:gd name="T60" fmla="*/ 0 w 490"/>
                <a:gd name="T61" fmla="*/ 0 h 149"/>
                <a:gd name="T62" fmla="*/ 0 w 490"/>
                <a:gd name="T63" fmla="*/ 0 h 149"/>
                <a:gd name="T64" fmla="*/ 0 w 490"/>
                <a:gd name="T65" fmla="*/ 0 h 149"/>
                <a:gd name="T66" fmla="*/ 0 w 490"/>
                <a:gd name="T67" fmla="*/ 0 h 149"/>
                <a:gd name="T68" fmla="*/ 0 w 490"/>
                <a:gd name="T69" fmla="*/ 0 h 149"/>
                <a:gd name="T70" fmla="*/ 0 w 490"/>
                <a:gd name="T71" fmla="*/ 0 h 149"/>
                <a:gd name="T72" fmla="*/ 0 w 490"/>
                <a:gd name="T73" fmla="*/ 0 h 149"/>
                <a:gd name="T74" fmla="*/ 0 w 490"/>
                <a:gd name="T75" fmla="*/ 0 h 149"/>
                <a:gd name="T76" fmla="*/ 0 w 490"/>
                <a:gd name="T77" fmla="*/ 0 h 149"/>
                <a:gd name="T78" fmla="*/ 0 w 490"/>
                <a:gd name="T79" fmla="*/ 0 h 149"/>
                <a:gd name="T80" fmla="*/ 0 w 490"/>
                <a:gd name="T81" fmla="*/ 0 h 149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490"/>
                <a:gd name="T124" fmla="*/ 0 h 149"/>
                <a:gd name="T125" fmla="*/ 490 w 490"/>
                <a:gd name="T126" fmla="*/ 149 h 149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490" h="149">
                  <a:moveTo>
                    <a:pt x="296" y="2"/>
                  </a:moveTo>
                  <a:lnTo>
                    <a:pt x="311" y="0"/>
                  </a:lnTo>
                  <a:lnTo>
                    <a:pt x="327" y="0"/>
                  </a:lnTo>
                  <a:lnTo>
                    <a:pt x="344" y="2"/>
                  </a:lnTo>
                  <a:lnTo>
                    <a:pt x="361" y="8"/>
                  </a:lnTo>
                  <a:lnTo>
                    <a:pt x="376" y="12"/>
                  </a:lnTo>
                  <a:lnTo>
                    <a:pt x="395" y="19"/>
                  </a:lnTo>
                  <a:lnTo>
                    <a:pt x="410" y="27"/>
                  </a:lnTo>
                  <a:lnTo>
                    <a:pt x="427" y="36"/>
                  </a:lnTo>
                  <a:lnTo>
                    <a:pt x="439" y="44"/>
                  </a:lnTo>
                  <a:lnTo>
                    <a:pt x="452" y="54"/>
                  </a:lnTo>
                  <a:lnTo>
                    <a:pt x="463" y="61"/>
                  </a:lnTo>
                  <a:lnTo>
                    <a:pt x="475" y="73"/>
                  </a:lnTo>
                  <a:lnTo>
                    <a:pt x="481" y="82"/>
                  </a:lnTo>
                  <a:lnTo>
                    <a:pt x="486" y="92"/>
                  </a:lnTo>
                  <a:lnTo>
                    <a:pt x="488" y="99"/>
                  </a:lnTo>
                  <a:lnTo>
                    <a:pt x="490" y="109"/>
                  </a:lnTo>
                  <a:lnTo>
                    <a:pt x="475" y="103"/>
                  </a:lnTo>
                  <a:lnTo>
                    <a:pt x="462" y="97"/>
                  </a:lnTo>
                  <a:lnTo>
                    <a:pt x="446" y="90"/>
                  </a:lnTo>
                  <a:lnTo>
                    <a:pt x="431" y="82"/>
                  </a:lnTo>
                  <a:lnTo>
                    <a:pt x="414" y="73"/>
                  </a:lnTo>
                  <a:lnTo>
                    <a:pt x="399" y="63"/>
                  </a:lnTo>
                  <a:lnTo>
                    <a:pt x="382" y="54"/>
                  </a:lnTo>
                  <a:lnTo>
                    <a:pt x="366" y="48"/>
                  </a:lnTo>
                  <a:lnTo>
                    <a:pt x="349" y="40"/>
                  </a:lnTo>
                  <a:lnTo>
                    <a:pt x="334" y="36"/>
                  </a:lnTo>
                  <a:lnTo>
                    <a:pt x="315" y="33"/>
                  </a:lnTo>
                  <a:lnTo>
                    <a:pt x="300" y="34"/>
                  </a:lnTo>
                  <a:lnTo>
                    <a:pt x="283" y="38"/>
                  </a:lnTo>
                  <a:lnTo>
                    <a:pt x="268" y="46"/>
                  </a:lnTo>
                  <a:lnTo>
                    <a:pt x="252" y="59"/>
                  </a:lnTo>
                  <a:lnTo>
                    <a:pt x="237" y="78"/>
                  </a:lnTo>
                  <a:lnTo>
                    <a:pt x="228" y="93"/>
                  </a:lnTo>
                  <a:lnTo>
                    <a:pt x="214" y="107"/>
                  </a:lnTo>
                  <a:lnTo>
                    <a:pt x="199" y="120"/>
                  </a:lnTo>
                  <a:lnTo>
                    <a:pt x="182" y="130"/>
                  </a:lnTo>
                  <a:lnTo>
                    <a:pt x="163" y="135"/>
                  </a:lnTo>
                  <a:lnTo>
                    <a:pt x="144" y="141"/>
                  </a:lnTo>
                  <a:lnTo>
                    <a:pt x="123" y="143"/>
                  </a:lnTo>
                  <a:lnTo>
                    <a:pt x="102" y="149"/>
                  </a:lnTo>
                  <a:lnTo>
                    <a:pt x="83" y="149"/>
                  </a:lnTo>
                  <a:lnTo>
                    <a:pt x="64" y="149"/>
                  </a:lnTo>
                  <a:lnTo>
                    <a:pt x="45" y="145"/>
                  </a:lnTo>
                  <a:lnTo>
                    <a:pt x="32" y="143"/>
                  </a:lnTo>
                  <a:lnTo>
                    <a:pt x="17" y="139"/>
                  </a:lnTo>
                  <a:lnTo>
                    <a:pt x="9" y="133"/>
                  </a:lnTo>
                  <a:lnTo>
                    <a:pt x="3" y="130"/>
                  </a:lnTo>
                  <a:lnTo>
                    <a:pt x="2" y="124"/>
                  </a:lnTo>
                  <a:lnTo>
                    <a:pt x="0" y="116"/>
                  </a:lnTo>
                  <a:lnTo>
                    <a:pt x="2" y="107"/>
                  </a:lnTo>
                  <a:lnTo>
                    <a:pt x="3" y="97"/>
                  </a:lnTo>
                  <a:lnTo>
                    <a:pt x="9" y="86"/>
                  </a:lnTo>
                  <a:lnTo>
                    <a:pt x="13" y="73"/>
                  </a:lnTo>
                  <a:lnTo>
                    <a:pt x="19" y="63"/>
                  </a:lnTo>
                  <a:lnTo>
                    <a:pt x="22" y="54"/>
                  </a:lnTo>
                  <a:lnTo>
                    <a:pt x="26" y="50"/>
                  </a:lnTo>
                  <a:lnTo>
                    <a:pt x="30" y="65"/>
                  </a:lnTo>
                  <a:lnTo>
                    <a:pt x="38" y="78"/>
                  </a:lnTo>
                  <a:lnTo>
                    <a:pt x="49" y="92"/>
                  </a:lnTo>
                  <a:lnTo>
                    <a:pt x="62" y="101"/>
                  </a:lnTo>
                  <a:lnTo>
                    <a:pt x="78" y="107"/>
                  </a:lnTo>
                  <a:lnTo>
                    <a:pt x="93" y="111"/>
                  </a:lnTo>
                  <a:lnTo>
                    <a:pt x="112" y="111"/>
                  </a:lnTo>
                  <a:lnTo>
                    <a:pt x="129" y="112"/>
                  </a:lnTo>
                  <a:lnTo>
                    <a:pt x="148" y="109"/>
                  </a:lnTo>
                  <a:lnTo>
                    <a:pt x="165" y="107"/>
                  </a:lnTo>
                  <a:lnTo>
                    <a:pt x="182" y="97"/>
                  </a:lnTo>
                  <a:lnTo>
                    <a:pt x="199" y="92"/>
                  </a:lnTo>
                  <a:lnTo>
                    <a:pt x="214" y="80"/>
                  </a:lnTo>
                  <a:lnTo>
                    <a:pt x="228" y="69"/>
                  </a:lnTo>
                  <a:lnTo>
                    <a:pt x="239" y="54"/>
                  </a:lnTo>
                  <a:lnTo>
                    <a:pt x="251" y="40"/>
                  </a:lnTo>
                  <a:lnTo>
                    <a:pt x="252" y="36"/>
                  </a:lnTo>
                  <a:lnTo>
                    <a:pt x="260" y="31"/>
                  </a:lnTo>
                  <a:lnTo>
                    <a:pt x="266" y="25"/>
                  </a:lnTo>
                  <a:lnTo>
                    <a:pt x="273" y="19"/>
                  </a:lnTo>
                  <a:lnTo>
                    <a:pt x="281" y="12"/>
                  </a:lnTo>
                  <a:lnTo>
                    <a:pt x="289" y="8"/>
                  </a:lnTo>
                  <a:lnTo>
                    <a:pt x="292" y="4"/>
                  </a:lnTo>
                  <a:lnTo>
                    <a:pt x="296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50" name="Freeform 71">
              <a:extLst>
                <a:ext uri="{FF2B5EF4-FFF2-40B4-BE49-F238E27FC236}">
                  <a16:creationId xmlns:a16="http://schemas.microsoft.com/office/drawing/2014/main" id="{E7034386-1FE4-B954-2E13-5EF91CA100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03" y="1353"/>
              <a:ext cx="34" cy="66"/>
            </a:xfrm>
            <a:custGeom>
              <a:avLst/>
              <a:gdLst>
                <a:gd name="T0" fmla="*/ 0 w 112"/>
                <a:gd name="T1" fmla="*/ 0 h 234"/>
                <a:gd name="T2" fmla="*/ 0 w 112"/>
                <a:gd name="T3" fmla="*/ 0 h 234"/>
                <a:gd name="T4" fmla="*/ 0 w 112"/>
                <a:gd name="T5" fmla="*/ 0 h 234"/>
                <a:gd name="T6" fmla="*/ 0 w 112"/>
                <a:gd name="T7" fmla="*/ 0 h 234"/>
                <a:gd name="T8" fmla="*/ 0 w 112"/>
                <a:gd name="T9" fmla="*/ 0 h 234"/>
                <a:gd name="T10" fmla="*/ 0 w 112"/>
                <a:gd name="T11" fmla="*/ 0 h 234"/>
                <a:gd name="T12" fmla="*/ 0 w 112"/>
                <a:gd name="T13" fmla="*/ 0 h 234"/>
                <a:gd name="T14" fmla="*/ 0 w 112"/>
                <a:gd name="T15" fmla="*/ 0 h 234"/>
                <a:gd name="T16" fmla="*/ 0 w 112"/>
                <a:gd name="T17" fmla="*/ 0 h 234"/>
                <a:gd name="T18" fmla="*/ 0 w 112"/>
                <a:gd name="T19" fmla="*/ 0 h 234"/>
                <a:gd name="T20" fmla="*/ 0 w 112"/>
                <a:gd name="T21" fmla="*/ 0 h 234"/>
                <a:gd name="T22" fmla="*/ 0 w 112"/>
                <a:gd name="T23" fmla="*/ 0 h 234"/>
                <a:gd name="T24" fmla="*/ 0 w 112"/>
                <a:gd name="T25" fmla="*/ 0 h 234"/>
                <a:gd name="T26" fmla="*/ 0 w 112"/>
                <a:gd name="T27" fmla="*/ 0 h 234"/>
                <a:gd name="T28" fmla="*/ 0 w 112"/>
                <a:gd name="T29" fmla="*/ 0 h 234"/>
                <a:gd name="T30" fmla="*/ 0 w 112"/>
                <a:gd name="T31" fmla="*/ 0 h 234"/>
                <a:gd name="T32" fmla="*/ 0 w 112"/>
                <a:gd name="T33" fmla="*/ 0 h 234"/>
                <a:gd name="T34" fmla="*/ 0 w 112"/>
                <a:gd name="T35" fmla="*/ 0 h 234"/>
                <a:gd name="T36" fmla="*/ 0 w 112"/>
                <a:gd name="T37" fmla="*/ 0 h 234"/>
                <a:gd name="T38" fmla="*/ 0 w 112"/>
                <a:gd name="T39" fmla="*/ 0 h 234"/>
                <a:gd name="T40" fmla="*/ 0 w 112"/>
                <a:gd name="T41" fmla="*/ 0 h 234"/>
                <a:gd name="T42" fmla="*/ 0 w 112"/>
                <a:gd name="T43" fmla="*/ 0 h 234"/>
                <a:gd name="T44" fmla="*/ 0 w 112"/>
                <a:gd name="T45" fmla="*/ 0 h 234"/>
                <a:gd name="T46" fmla="*/ 0 w 112"/>
                <a:gd name="T47" fmla="*/ 0 h 234"/>
                <a:gd name="T48" fmla="*/ 0 w 112"/>
                <a:gd name="T49" fmla="*/ 0 h 234"/>
                <a:gd name="T50" fmla="*/ 0 w 112"/>
                <a:gd name="T51" fmla="*/ 0 h 234"/>
                <a:gd name="T52" fmla="*/ 0 w 112"/>
                <a:gd name="T53" fmla="*/ 0 h 234"/>
                <a:gd name="T54" fmla="*/ 0 w 112"/>
                <a:gd name="T55" fmla="*/ 0 h 234"/>
                <a:gd name="T56" fmla="*/ 0 w 112"/>
                <a:gd name="T57" fmla="*/ 0 h 234"/>
                <a:gd name="T58" fmla="*/ 0 w 112"/>
                <a:gd name="T59" fmla="*/ 0 h 234"/>
                <a:gd name="T60" fmla="*/ 0 w 112"/>
                <a:gd name="T61" fmla="*/ 0 h 234"/>
                <a:gd name="T62" fmla="*/ 0 w 112"/>
                <a:gd name="T63" fmla="*/ 0 h 234"/>
                <a:gd name="T64" fmla="*/ 0 w 112"/>
                <a:gd name="T65" fmla="*/ 0 h 234"/>
                <a:gd name="T66" fmla="*/ 0 w 112"/>
                <a:gd name="T67" fmla="*/ 0 h 234"/>
                <a:gd name="T68" fmla="*/ 0 w 112"/>
                <a:gd name="T69" fmla="*/ 0 h 234"/>
                <a:gd name="T70" fmla="*/ 0 w 112"/>
                <a:gd name="T71" fmla="*/ 0 h 234"/>
                <a:gd name="T72" fmla="*/ 0 w 112"/>
                <a:gd name="T73" fmla="*/ 0 h 234"/>
                <a:gd name="T74" fmla="*/ 0 w 112"/>
                <a:gd name="T75" fmla="*/ 0 h 234"/>
                <a:gd name="T76" fmla="*/ 0 w 112"/>
                <a:gd name="T77" fmla="*/ 0 h 234"/>
                <a:gd name="T78" fmla="*/ 0 w 112"/>
                <a:gd name="T79" fmla="*/ 0 h 234"/>
                <a:gd name="T80" fmla="*/ 0 w 112"/>
                <a:gd name="T81" fmla="*/ 0 h 234"/>
                <a:gd name="T82" fmla="*/ 0 w 112"/>
                <a:gd name="T83" fmla="*/ 0 h 234"/>
                <a:gd name="T84" fmla="*/ 0 w 112"/>
                <a:gd name="T85" fmla="*/ 0 h 234"/>
                <a:gd name="T86" fmla="*/ 0 w 112"/>
                <a:gd name="T87" fmla="*/ 0 h 234"/>
                <a:gd name="T88" fmla="*/ 0 w 112"/>
                <a:gd name="T89" fmla="*/ 0 h 234"/>
                <a:gd name="T90" fmla="*/ 0 w 112"/>
                <a:gd name="T91" fmla="*/ 0 h 234"/>
                <a:gd name="T92" fmla="*/ 0 w 112"/>
                <a:gd name="T93" fmla="*/ 0 h 234"/>
                <a:gd name="T94" fmla="*/ 0 w 112"/>
                <a:gd name="T95" fmla="*/ 0 h 234"/>
                <a:gd name="T96" fmla="*/ 0 w 112"/>
                <a:gd name="T97" fmla="*/ 0 h 234"/>
                <a:gd name="T98" fmla="*/ 0 w 112"/>
                <a:gd name="T99" fmla="*/ 0 h 234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12"/>
                <a:gd name="T151" fmla="*/ 0 h 234"/>
                <a:gd name="T152" fmla="*/ 112 w 112"/>
                <a:gd name="T153" fmla="*/ 234 h 234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12" h="234">
                  <a:moveTo>
                    <a:pt x="66" y="6"/>
                  </a:moveTo>
                  <a:lnTo>
                    <a:pt x="74" y="2"/>
                  </a:lnTo>
                  <a:lnTo>
                    <a:pt x="83" y="2"/>
                  </a:lnTo>
                  <a:lnTo>
                    <a:pt x="89" y="0"/>
                  </a:lnTo>
                  <a:lnTo>
                    <a:pt x="95" y="0"/>
                  </a:lnTo>
                  <a:lnTo>
                    <a:pt x="102" y="0"/>
                  </a:lnTo>
                  <a:lnTo>
                    <a:pt x="112" y="0"/>
                  </a:lnTo>
                  <a:lnTo>
                    <a:pt x="102" y="6"/>
                  </a:lnTo>
                  <a:lnTo>
                    <a:pt x="93" y="15"/>
                  </a:lnTo>
                  <a:lnTo>
                    <a:pt x="83" y="23"/>
                  </a:lnTo>
                  <a:lnTo>
                    <a:pt x="76" y="34"/>
                  </a:lnTo>
                  <a:lnTo>
                    <a:pt x="66" y="44"/>
                  </a:lnTo>
                  <a:lnTo>
                    <a:pt x="58" y="53"/>
                  </a:lnTo>
                  <a:lnTo>
                    <a:pt x="51" y="66"/>
                  </a:lnTo>
                  <a:lnTo>
                    <a:pt x="47" y="78"/>
                  </a:lnTo>
                  <a:lnTo>
                    <a:pt x="41" y="91"/>
                  </a:lnTo>
                  <a:lnTo>
                    <a:pt x="39" y="102"/>
                  </a:lnTo>
                  <a:lnTo>
                    <a:pt x="38" y="116"/>
                  </a:lnTo>
                  <a:lnTo>
                    <a:pt x="38" y="129"/>
                  </a:lnTo>
                  <a:lnTo>
                    <a:pt x="38" y="142"/>
                  </a:lnTo>
                  <a:lnTo>
                    <a:pt x="41" y="158"/>
                  </a:lnTo>
                  <a:lnTo>
                    <a:pt x="45" y="171"/>
                  </a:lnTo>
                  <a:lnTo>
                    <a:pt x="53" y="188"/>
                  </a:lnTo>
                  <a:lnTo>
                    <a:pt x="51" y="198"/>
                  </a:lnTo>
                  <a:lnTo>
                    <a:pt x="51" y="207"/>
                  </a:lnTo>
                  <a:lnTo>
                    <a:pt x="47" y="213"/>
                  </a:lnTo>
                  <a:lnTo>
                    <a:pt x="43" y="220"/>
                  </a:lnTo>
                  <a:lnTo>
                    <a:pt x="36" y="228"/>
                  </a:lnTo>
                  <a:lnTo>
                    <a:pt x="26" y="234"/>
                  </a:lnTo>
                  <a:lnTo>
                    <a:pt x="15" y="234"/>
                  </a:lnTo>
                  <a:lnTo>
                    <a:pt x="7" y="230"/>
                  </a:lnTo>
                  <a:lnTo>
                    <a:pt x="1" y="224"/>
                  </a:lnTo>
                  <a:lnTo>
                    <a:pt x="0" y="217"/>
                  </a:lnTo>
                  <a:lnTo>
                    <a:pt x="0" y="203"/>
                  </a:lnTo>
                  <a:lnTo>
                    <a:pt x="1" y="190"/>
                  </a:lnTo>
                  <a:lnTo>
                    <a:pt x="0" y="175"/>
                  </a:lnTo>
                  <a:lnTo>
                    <a:pt x="0" y="160"/>
                  </a:lnTo>
                  <a:lnTo>
                    <a:pt x="0" y="142"/>
                  </a:lnTo>
                  <a:lnTo>
                    <a:pt x="0" y="127"/>
                  </a:lnTo>
                  <a:lnTo>
                    <a:pt x="0" y="110"/>
                  </a:lnTo>
                  <a:lnTo>
                    <a:pt x="0" y="95"/>
                  </a:lnTo>
                  <a:lnTo>
                    <a:pt x="0" y="78"/>
                  </a:lnTo>
                  <a:lnTo>
                    <a:pt x="5" y="63"/>
                  </a:lnTo>
                  <a:lnTo>
                    <a:pt x="9" y="49"/>
                  </a:lnTo>
                  <a:lnTo>
                    <a:pt x="15" y="38"/>
                  </a:lnTo>
                  <a:lnTo>
                    <a:pt x="22" y="25"/>
                  </a:lnTo>
                  <a:lnTo>
                    <a:pt x="34" y="17"/>
                  </a:lnTo>
                  <a:lnTo>
                    <a:pt x="47" y="9"/>
                  </a:lnTo>
                  <a:lnTo>
                    <a:pt x="66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51" name="Freeform 72">
              <a:extLst>
                <a:ext uri="{FF2B5EF4-FFF2-40B4-BE49-F238E27FC236}">
                  <a16:creationId xmlns:a16="http://schemas.microsoft.com/office/drawing/2014/main" id="{6FB80584-CB41-3B77-6B66-E4C09F4075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04" y="913"/>
              <a:ext cx="59" cy="43"/>
            </a:xfrm>
            <a:custGeom>
              <a:avLst/>
              <a:gdLst>
                <a:gd name="T0" fmla="*/ 0 w 194"/>
                <a:gd name="T1" fmla="*/ 0 h 152"/>
                <a:gd name="T2" fmla="*/ 0 w 194"/>
                <a:gd name="T3" fmla="*/ 0 h 152"/>
                <a:gd name="T4" fmla="*/ 0 w 194"/>
                <a:gd name="T5" fmla="*/ 0 h 152"/>
                <a:gd name="T6" fmla="*/ 0 w 194"/>
                <a:gd name="T7" fmla="*/ 0 h 152"/>
                <a:gd name="T8" fmla="*/ 0 w 194"/>
                <a:gd name="T9" fmla="*/ 0 h 152"/>
                <a:gd name="T10" fmla="*/ 0 w 194"/>
                <a:gd name="T11" fmla="*/ 0 h 152"/>
                <a:gd name="T12" fmla="*/ 0 w 194"/>
                <a:gd name="T13" fmla="*/ 0 h 152"/>
                <a:gd name="T14" fmla="*/ 0 w 194"/>
                <a:gd name="T15" fmla="*/ 0 h 152"/>
                <a:gd name="T16" fmla="*/ 0 w 194"/>
                <a:gd name="T17" fmla="*/ 0 h 152"/>
                <a:gd name="T18" fmla="*/ 0 w 194"/>
                <a:gd name="T19" fmla="*/ 0 h 152"/>
                <a:gd name="T20" fmla="*/ 0 w 194"/>
                <a:gd name="T21" fmla="*/ 0 h 152"/>
                <a:gd name="T22" fmla="*/ 0 w 194"/>
                <a:gd name="T23" fmla="*/ 0 h 152"/>
                <a:gd name="T24" fmla="*/ 0 w 194"/>
                <a:gd name="T25" fmla="*/ 0 h 152"/>
                <a:gd name="T26" fmla="*/ 0 w 194"/>
                <a:gd name="T27" fmla="*/ 0 h 152"/>
                <a:gd name="T28" fmla="*/ 0 w 194"/>
                <a:gd name="T29" fmla="*/ 0 h 152"/>
                <a:gd name="T30" fmla="*/ 0 w 194"/>
                <a:gd name="T31" fmla="*/ 0 h 152"/>
                <a:gd name="T32" fmla="*/ 0 w 194"/>
                <a:gd name="T33" fmla="*/ 0 h 152"/>
                <a:gd name="T34" fmla="*/ 0 w 194"/>
                <a:gd name="T35" fmla="*/ 0 h 152"/>
                <a:gd name="T36" fmla="*/ 0 w 194"/>
                <a:gd name="T37" fmla="*/ 0 h 152"/>
                <a:gd name="T38" fmla="*/ 0 w 194"/>
                <a:gd name="T39" fmla="*/ 0 h 152"/>
                <a:gd name="T40" fmla="*/ 0 w 194"/>
                <a:gd name="T41" fmla="*/ 0 h 152"/>
                <a:gd name="T42" fmla="*/ 0 w 194"/>
                <a:gd name="T43" fmla="*/ 0 h 152"/>
                <a:gd name="T44" fmla="*/ 0 w 194"/>
                <a:gd name="T45" fmla="*/ 0 h 152"/>
                <a:gd name="T46" fmla="*/ 0 w 194"/>
                <a:gd name="T47" fmla="*/ 0 h 152"/>
                <a:gd name="T48" fmla="*/ 0 w 194"/>
                <a:gd name="T49" fmla="*/ 0 h 152"/>
                <a:gd name="T50" fmla="*/ 0 w 194"/>
                <a:gd name="T51" fmla="*/ 0 h 152"/>
                <a:gd name="T52" fmla="*/ 0 w 194"/>
                <a:gd name="T53" fmla="*/ 0 h 152"/>
                <a:gd name="T54" fmla="*/ 0 w 194"/>
                <a:gd name="T55" fmla="*/ 0 h 152"/>
                <a:gd name="T56" fmla="*/ 0 w 194"/>
                <a:gd name="T57" fmla="*/ 0 h 152"/>
                <a:gd name="T58" fmla="*/ 0 w 194"/>
                <a:gd name="T59" fmla="*/ 0 h 152"/>
                <a:gd name="T60" fmla="*/ 0 w 194"/>
                <a:gd name="T61" fmla="*/ 0 h 152"/>
                <a:gd name="T62" fmla="*/ 0 w 194"/>
                <a:gd name="T63" fmla="*/ 0 h 152"/>
                <a:gd name="T64" fmla="*/ 0 w 194"/>
                <a:gd name="T65" fmla="*/ 0 h 152"/>
                <a:gd name="T66" fmla="*/ 0 w 194"/>
                <a:gd name="T67" fmla="*/ 0 h 152"/>
                <a:gd name="T68" fmla="*/ 0 w 194"/>
                <a:gd name="T69" fmla="*/ 0 h 152"/>
                <a:gd name="T70" fmla="*/ 0 w 194"/>
                <a:gd name="T71" fmla="*/ 0 h 152"/>
                <a:gd name="T72" fmla="*/ 0 w 194"/>
                <a:gd name="T73" fmla="*/ 0 h 152"/>
                <a:gd name="T74" fmla="*/ 0 w 194"/>
                <a:gd name="T75" fmla="*/ 0 h 152"/>
                <a:gd name="T76" fmla="*/ 0 w 194"/>
                <a:gd name="T77" fmla="*/ 0 h 152"/>
                <a:gd name="T78" fmla="*/ 0 w 194"/>
                <a:gd name="T79" fmla="*/ 0 h 152"/>
                <a:gd name="T80" fmla="*/ 0 w 194"/>
                <a:gd name="T81" fmla="*/ 0 h 152"/>
                <a:gd name="T82" fmla="*/ 0 w 194"/>
                <a:gd name="T83" fmla="*/ 0 h 152"/>
                <a:gd name="T84" fmla="*/ 0 w 194"/>
                <a:gd name="T85" fmla="*/ 0 h 152"/>
                <a:gd name="T86" fmla="*/ 0 w 194"/>
                <a:gd name="T87" fmla="*/ 0 h 152"/>
                <a:gd name="T88" fmla="*/ 0 w 194"/>
                <a:gd name="T89" fmla="*/ 0 h 152"/>
                <a:gd name="T90" fmla="*/ 0 w 194"/>
                <a:gd name="T91" fmla="*/ 0 h 152"/>
                <a:gd name="T92" fmla="*/ 0 w 194"/>
                <a:gd name="T93" fmla="*/ 0 h 152"/>
                <a:gd name="T94" fmla="*/ 0 w 194"/>
                <a:gd name="T95" fmla="*/ 0 h 152"/>
                <a:gd name="T96" fmla="*/ 0 w 194"/>
                <a:gd name="T97" fmla="*/ 0 h 152"/>
                <a:gd name="T98" fmla="*/ 0 w 194"/>
                <a:gd name="T99" fmla="*/ 0 h 152"/>
                <a:gd name="T100" fmla="*/ 0 w 194"/>
                <a:gd name="T101" fmla="*/ 0 h 152"/>
                <a:gd name="T102" fmla="*/ 0 w 194"/>
                <a:gd name="T103" fmla="*/ 0 h 152"/>
                <a:gd name="T104" fmla="*/ 0 w 194"/>
                <a:gd name="T105" fmla="*/ 0 h 152"/>
                <a:gd name="T106" fmla="*/ 0 w 194"/>
                <a:gd name="T107" fmla="*/ 0 h 152"/>
                <a:gd name="T108" fmla="*/ 0 w 194"/>
                <a:gd name="T109" fmla="*/ 0 h 152"/>
                <a:gd name="T110" fmla="*/ 0 w 194"/>
                <a:gd name="T111" fmla="*/ 0 h 152"/>
                <a:gd name="T112" fmla="*/ 0 w 194"/>
                <a:gd name="T113" fmla="*/ 0 h 152"/>
                <a:gd name="T114" fmla="*/ 0 w 194"/>
                <a:gd name="T115" fmla="*/ 0 h 152"/>
                <a:gd name="T116" fmla="*/ 0 w 194"/>
                <a:gd name="T117" fmla="*/ 0 h 152"/>
                <a:gd name="T118" fmla="*/ 0 w 194"/>
                <a:gd name="T119" fmla="*/ 0 h 15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94"/>
                <a:gd name="T181" fmla="*/ 0 h 152"/>
                <a:gd name="T182" fmla="*/ 194 w 194"/>
                <a:gd name="T183" fmla="*/ 152 h 152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94" h="152">
                  <a:moveTo>
                    <a:pt x="27" y="0"/>
                  </a:moveTo>
                  <a:lnTo>
                    <a:pt x="29" y="6"/>
                  </a:lnTo>
                  <a:lnTo>
                    <a:pt x="33" y="13"/>
                  </a:lnTo>
                  <a:lnTo>
                    <a:pt x="33" y="23"/>
                  </a:lnTo>
                  <a:lnTo>
                    <a:pt x="34" y="32"/>
                  </a:lnTo>
                  <a:lnTo>
                    <a:pt x="33" y="40"/>
                  </a:lnTo>
                  <a:lnTo>
                    <a:pt x="33" y="51"/>
                  </a:lnTo>
                  <a:lnTo>
                    <a:pt x="33" y="61"/>
                  </a:lnTo>
                  <a:lnTo>
                    <a:pt x="34" y="72"/>
                  </a:lnTo>
                  <a:lnTo>
                    <a:pt x="34" y="82"/>
                  </a:lnTo>
                  <a:lnTo>
                    <a:pt x="34" y="91"/>
                  </a:lnTo>
                  <a:lnTo>
                    <a:pt x="38" y="99"/>
                  </a:lnTo>
                  <a:lnTo>
                    <a:pt x="42" y="108"/>
                  </a:lnTo>
                  <a:lnTo>
                    <a:pt x="48" y="114"/>
                  </a:lnTo>
                  <a:lnTo>
                    <a:pt x="57" y="122"/>
                  </a:lnTo>
                  <a:lnTo>
                    <a:pt x="67" y="127"/>
                  </a:lnTo>
                  <a:lnTo>
                    <a:pt x="80" y="133"/>
                  </a:lnTo>
                  <a:lnTo>
                    <a:pt x="82" y="133"/>
                  </a:lnTo>
                  <a:lnTo>
                    <a:pt x="88" y="133"/>
                  </a:lnTo>
                  <a:lnTo>
                    <a:pt x="93" y="133"/>
                  </a:lnTo>
                  <a:lnTo>
                    <a:pt x="103" y="133"/>
                  </a:lnTo>
                  <a:lnTo>
                    <a:pt x="109" y="133"/>
                  </a:lnTo>
                  <a:lnTo>
                    <a:pt x="118" y="133"/>
                  </a:lnTo>
                  <a:lnTo>
                    <a:pt x="128" y="133"/>
                  </a:lnTo>
                  <a:lnTo>
                    <a:pt x="135" y="133"/>
                  </a:lnTo>
                  <a:lnTo>
                    <a:pt x="145" y="133"/>
                  </a:lnTo>
                  <a:lnTo>
                    <a:pt x="152" y="133"/>
                  </a:lnTo>
                  <a:lnTo>
                    <a:pt x="160" y="133"/>
                  </a:lnTo>
                  <a:lnTo>
                    <a:pt x="168" y="133"/>
                  </a:lnTo>
                  <a:lnTo>
                    <a:pt x="181" y="133"/>
                  </a:lnTo>
                  <a:lnTo>
                    <a:pt x="192" y="133"/>
                  </a:lnTo>
                  <a:lnTo>
                    <a:pt x="192" y="139"/>
                  </a:lnTo>
                  <a:lnTo>
                    <a:pt x="194" y="148"/>
                  </a:lnTo>
                  <a:lnTo>
                    <a:pt x="185" y="148"/>
                  </a:lnTo>
                  <a:lnTo>
                    <a:pt x="173" y="148"/>
                  </a:lnTo>
                  <a:lnTo>
                    <a:pt x="160" y="148"/>
                  </a:lnTo>
                  <a:lnTo>
                    <a:pt x="145" y="150"/>
                  </a:lnTo>
                  <a:lnTo>
                    <a:pt x="137" y="150"/>
                  </a:lnTo>
                  <a:lnTo>
                    <a:pt x="130" y="150"/>
                  </a:lnTo>
                  <a:lnTo>
                    <a:pt x="122" y="150"/>
                  </a:lnTo>
                  <a:lnTo>
                    <a:pt x="116" y="152"/>
                  </a:lnTo>
                  <a:lnTo>
                    <a:pt x="103" y="152"/>
                  </a:lnTo>
                  <a:lnTo>
                    <a:pt x="97" y="152"/>
                  </a:lnTo>
                  <a:lnTo>
                    <a:pt x="80" y="150"/>
                  </a:lnTo>
                  <a:lnTo>
                    <a:pt x="67" y="148"/>
                  </a:lnTo>
                  <a:lnTo>
                    <a:pt x="55" y="142"/>
                  </a:lnTo>
                  <a:lnTo>
                    <a:pt x="44" y="137"/>
                  </a:lnTo>
                  <a:lnTo>
                    <a:pt x="33" y="127"/>
                  </a:lnTo>
                  <a:lnTo>
                    <a:pt x="25" y="118"/>
                  </a:lnTo>
                  <a:lnTo>
                    <a:pt x="15" y="106"/>
                  </a:lnTo>
                  <a:lnTo>
                    <a:pt x="12" y="97"/>
                  </a:lnTo>
                  <a:lnTo>
                    <a:pt x="6" y="84"/>
                  </a:lnTo>
                  <a:lnTo>
                    <a:pt x="2" y="72"/>
                  </a:lnTo>
                  <a:lnTo>
                    <a:pt x="0" y="59"/>
                  </a:lnTo>
                  <a:lnTo>
                    <a:pt x="2" y="47"/>
                  </a:lnTo>
                  <a:lnTo>
                    <a:pt x="6" y="34"/>
                  </a:lnTo>
                  <a:lnTo>
                    <a:pt x="10" y="21"/>
                  </a:lnTo>
                  <a:lnTo>
                    <a:pt x="17" y="9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52" name="Freeform 73">
              <a:extLst>
                <a:ext uri="{FF2B5EF4-FFF2-40B4-BE49-F238E27FC236}">
                  <a16:creationId xmlns:a16="http://schemas.microsoft.com/office/drawing/2014/main" id="{CFBADB65-AAA4-877D-0C1D-BFA3FAA571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01" y="1312"/>
              <a:ext cx="50" cy="41"/>
            </a:xfrm>
            <a:custGeom>
              <a:avLst/>
              <a:gdLst>
                <a:gd name="T0" fmla="*/ 0 w 161"/>
                <a:gd name="T1" fmla="*/ 0 h 145"/>
                <a:gd name="T2" fmla="*/ 0 w 161"/>
                <a:gd name="T3" fmla="*/ 0 h 145"/>
                <a:gd name="T4" fmla="*/ 0 w 161"/>
                <a:gd name="T5" fmla="*/ 0 h 145"/>
                <a:gd name="T6" fmla="*/ 0 w 161"/>
                <a:gd name="T7" fmla="*/ 0 h 145"/>
                <a:gd name="T8" fmla="*/ 0 w 161"/>
                <a:gd name="T9" fmla="*/ 0 h 145"/>
                <a:gd name="T10" fmla="*/ 0 w 161"/>
                <a:gd name="T11" fmla="*/ 0 h 145"/>
                <a:gd name="T12" fmla="*/ 0 w 161"/>
                <a:gd name="T13" fmla="*/ 0 h 145"/>
                <a:gd name="T14" fmla="*/ 0 w 161"/>
                <a:gd name="T15" fmla="*/ 0 h 145"/>
                <a:gd name="T16" fmla="*/ 0 w 161"/>
                <a:gd name="T17" fmla="*/ 0 h 145"/>
                <a:gd name="T18" fmla="*/ 0 w 161"/>
                <a:gd name="T19" fmla="*/ 0 h 145"/>
                <a:gd name="T20" fmla="*/ 0 w 161"/>
                <a:gd name="T21" fmla="*/ 0 h 145"/>
                <a:gd name="T22" fmla="*/ 0 w 161"/>
                <a:gd name="T23" fmla="*/ 0 h 145"/>
                <a:gd name="T24" fmla="*/ 0 w 161"/>
                <a:gd name="T25" fmla="*/ 0 h 145"/>
                <a:gd name="T26" fmla="*/ 0 w 161"/>
                <a:gd name="T27" fmla="*/ 0 h 145"/>
                <a:gd name="T28" fmla="*/ 0 w 161"/>
                <a:gd name="T29" fmla="*/ 0 h 145"/>
                <a:gd name="T30" fmla="*/ 0 w 161"/>
                <a:gd name="T31" fmla="*/ 0 h 145"/>
                <a:gd name="T32" fmla="*/ 0 w 161"/>
                <a:gd name="T33" fmla="*/ 0 h 145"/>
                <a:gd name="T34" fmla="*/ 0 w 161"/>
                <a:gd name="T35" fmla="*/ 0 h 145"/>
                <a:gd name="T36" fmla="*/ 0 w 161"/>
                <a:gd name="T37" fmla="*/ 0 h 145"/>
                <a:gd name="T38" fmla="*/ 0 w 161"/>
                <a:gd name="T39" fmla="*/ 0 h 145"/>
                <a:gd name="T40" fmla="*/ 0 w 161"/>
                <a:gd name="T41" fmla="*/ 0 h 145"/>
                <a:gd name="T42" fmla="*/ 0 w 161"/>
                <a:gd name="T43" fmla="*/ 0 h 145"/>
                <a:gd name="T44" fmla="*/ 0 w 161"/>
                <a:gd name="T45" fmla="*/ 0 h 145"/>
                <a:gd name="T46" fmla="*/ 0 w 161"/>
                <a:gd name="T47" fmla="*/ 0 h 145"/>
                <a:gd name="T48" fmla="*/ 0 w 161"/>
                <a:gd name="T49" fmla="*/ 0 h 145"/>
                <a:gd name="T50" fmla="*/ 0 w 161"/>
                <a:gd name="T51" fmla="*/ 0 h 145"/>
                <a:gd name="T52" fmla="*/ 0 w 161"/>
                <a:gd name="T53" fmla="*/ 0 h 145"/>
                <a:gd name="T54" fmla="*/ 0 w 161"/>
                <a:gd name="T55" fmla="*/ 0 h 145"/>
                <a:gd name="T56" fmla="*/ 0 w 161"/>
                <a:gd name="T57" fmla="*/ 0 h 145"/>
                <a:gd name="T58" fmla="*/ 0 w 161"/>
                <a:gd name="T59" fmla="*/ 0 h 145"/>
                <a:gd name="T60" fmla="*/ 0 w 161"/>
                <a:gd name="T61" fmla="*/ 0 h 145"/>
                <a:gd name="T62" fmla="*/ 0 w 161"/>
                <a:gd name="T63" fmla="*/ 0 h 145"/>
                <a:gd name="T64" fmla="*/ 0 w 161"/>
                <a:gd name="T65" fmla="*/ 0 h 145"/>
                <a:gd name="T66" fmla="*/ 0 w 161"/>
                <a:gd name="T67" fmla="*/ 0 h 145"/>
                <a:gd name="T68" fmla="*/ 0 w 161"/>
                <a:gd name="T69" fmla="*/ 0 h 145"/>
                <a:gd name="T70" fmla="*/ 0 w 161"/>
                <a:gd name="T71" fmla="*/ 0 h 145"/>
                <a:gd name="T72" fmla="*/ 0 w 161"/>
                <a:gd name="T73" fmla="*/ 0 h 145"/>
                <a:gd name="T74" fmla="*/ 0 w 161"/>
                <a:gd name="T75" fmla="*/ 0 h 145"/>
                <a:gd name="T76" fmla="*/ 0 w 161"/>
                <a:gd name="T77" fmla="*/ 0 h 145"/>
                <a:gd name="T78" fmla="*/ 0 w 161"/>
                <a:gd name="T79" fmla="*/ 0 h 145"/>
                <a:gd name="T80" fmla="*/ 0 w 161"/>
                <a:gd name="T81" fmla="*/ 0 h 145"/>
                <a:gd name="T82" fmla="*/ 0 w 161"/>
                <a:gd name="T83" fmla="*/ 0 h 145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161"/>
                <a:gd name="T127" fmla="*/ 0 h 145"/>
                <a:gd name="T128" fmla="*/ 161 w 161"/>
                <a:gd name="T129" fmla="*/ 145 h 145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161" h="145">
                  <a:moveTo>
                    <a:pt x="93" y="0"/>
                  </a:moveTo>
                  <a:lnTo>
                    <a:pt x="103" y="0"/>
                  </a:lnTo>
                  <a:lnTo>
                    <a:pt x="114" y="0"/>
                  </a:lnTo>
                  <a:lnTo>
                    <a:pt x="123" y="0"/>
                  </a:lnTo>
                  <a:lnTo>
                    <a:pt x="137" y="2"/>
                  </a:lnTo>
                  <a:lnTo>
                    <a:pt x="146" y="2"/>
                  </a:lnTo>
                  <a:lnTo>
                    <a:pt x="154" y="8"/>
                  </a:lnTo>
                  <a:lnTo>
                    <a:pt x="158" y="15"/>
                  </a:lnTo>
                  <a:lnTo>
                    <a:pt x="161" y="27"/>
                  </a:lnTo>
                  <a:lnTo>
                    <a:pt x="142" y="19"/>
                  </a:lnTo>
                  <a:lnTo>
                    <a:pt x="127" y="17"/>
                  </a:lnTo>
                  <a:lnTo>
                    <a:pt x="112" y="17"/>
                  </a:lnTo>
                  <a:lnTo>
                    <a:pt x="101" y="23"/>
                  </a:lnTo>
                  <a:lnTo>
                    <a:pt x="89" y="27"/>
                  </a:lnTo>
                  <a:lnTo>
                    <a:pt x="82" y="36"/>
                  </a:lnTo>
                  <a:lnTo>
                    <a:pt x="74" y="46"/>
                  </a:lnTo>
                  <a:lnTo>
                    <a:pt x="66" y="57"/>
                  </a:lnTo>
                  <a:lnTo>
                    <a:pt x="59" y="69"/>
                  </a:lnTo>
                  <a:lnTo>
                    <a:pt x="51" y="80"/>
                  </a:lnTo>
                  <a:lnTo>
                    <a:pt x="44" y="93"/>
                  </a:lnTo>
                  <a:lnTo>
                    <a:pt x="38" y="107"/>
                  </a:lnTo>
                  <a:lnTo>
                    <a:pt x="30" y="116"/>
                  </a:lnTo>
                  <a:lnTo>
                    <a:pt x="23" y="128"/>
                  </a:lnTo>
                  <a:lnTo>
                    <a:pt x="13" y="137"/>
                  </a:lnTo>
                  <a:lnTo>
                    <a:pt x="6" y="145"/>
                  </a:lnTo>
                  <a:lnTo>
                    <a:pt x="2" y="133"/>
                  </a:lnTo>
                  <a:lnTo>
                    <a:pt x="0" y="122"/>
                  </a:lnTo>
                  <a:lnTo>
                    <a:pt x="0" y="112"/>
                  </a:lnTo>
                  <a:lnTo>
                    <a:pt x="4" y="101"/>
                  </a:lnTo>
                  <a:lnTo>
                    <a:pt x="4" y="88"/>
                  </a:lnTo>
                  <a:lnTo>
                    <a:pt x="9" y="80"/>
                  </a:lnTo>
                  <a:lnTo>
                    <a:pt x="13" y="69"/>
                  </a:lnTo>
                  <a:lnTo>
                    <a:pt x="23" y="59"/>
                  </a:lnTo>
                  <a:lnTo>
                    <a:pt x="27" y="50"/>
                  </a:lnTo>
                  <a:lnTo>
                    <a:pt x="36" y="42"/>
                  </a:lnTo>
                  <a:lnTo>
                    <a:pt x="44" y="33"/>
                  </a:lnTo>
                  <a:lnTo>
                    <a:pt x="53" y="25"/>
                  </a:lnTo>
                  <a:lnTo>
                    <a:pt x="61" y="17"/>
                  </a:lnTo>
                  <a:lnTo>
                    <a:pt x="72" y="12"/>
                  </a:lnTo>
                  <a:lnTo>
                    <a:pt x="82" y="4"/>
                  </a:lnTo>
                  <a:lnTo>
                    <a:pt x="9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53" name="Freeform 74">
              <a:extLst>
                <a:ext uri="{FF2B5EF4-FFF2-40B4-BE49-F238E27FC236}">
                  <a16:creationId xmlns:a16="http://schemas.microsoft.com/office/drawing/2014/main" id="{992098FC-270B-6B2C-8C3F-0CC6C69FC6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69" y="1380"/>
              <a:ext cx="68" cy="50"/>
            </a:xfrm>
            <a:custGeom>
              <a:avLst/>
              <a:gdLst>
                <a:gd name="T0" fmla="*/ 0 w 220"/>
                <a:gd name="T1" fmla="*/ 0 h 177"/>
                <a:gd name="T2" fmla="*/ 0 w 220"/>
                <a:gd name="T3" fmla="*/ 0 h 177"/>
                <a:gd name="T4" fmla="*/ 0 w 220"/>
                <a:gd name="T5" fmla="*/ 0 h 177"/>
                <a:gd name="T6" fmla="*/ 0 w 220"/>
                <a:gd name="T7" fmla="*/ 0 h 177"/>
                <a:gd name="T8" fmla="*/ 0 w 220"/>
                <a:gd name="T9" fmla="*/ 0 h 177"/>
                <a:gd name="T10" fmla="*/ 0 w 220"/>
                <a:gd name="T11" fmla="*/ 0 h 177"/>
                <a:gd name="T12" fmla="*/ 0 w 220"/>
                <a:gd name="T13" fmla="*/ 0 h 177"/>
                <a:gd name="T14" fmla="*/ 0 w 220"/>
                <a:gd name="T15" fmla="*/ 0 h 177"/>
                <a:gd name="T16" fmla="*/ 0 w 220"/>
                <a:gd name="T17" fmla="*/ 0 h 177"/>
                <a:gd name="T18" fmla="*/ 0 w 220"/>
                <a:gd name="T19" fmla="*/ 0 h 177"/>
                <a:gd name="T20" fmla="*/ 0 w 220"/>
                <a:gd name="T21" fmla="*/ 0 h 177"/>
                <a:gd name="T22" fmla="*/ 0 w 220"/>
                <a:gd name="T23" fmla="*/ 0 h 177"/>
                <a:gd name="T24" fmla="*/ 0 w 220"/>
                <a:gd name="T25" fmla="*/ 0 h 177"/>
                <a:gd name="T26" fmla="*/ 0 w 220"/>
                <a:gd name="T27" fmla="*/ 0 h 177"/>
                <a:gd name="T28" fmla="*/ 0 w 220"/>
                <a:gd name="T29" fmla="*/ 0 h 177"/>
                <a:gd name="T30" fmla="*/ 0 w 220"/>
                <a:gd name="T31" fmla="*/ 0 h 177"/>
                <a:gd name="T32" fmla="*/ 0 w 220"/>
                <a:gd name="T33" fmla="*/ 0 h 177"/>
                <a:gd name="T34" fmla="*/ 0 w 220"/>
                <a:gd name="T35" fmla="*/ 0 h 177"/>
                <a:gd name="T36" fmla="*/ 0 w 220"/>
                <a:gd name="T37" fmla="*/ 0 h 177"/>
                <a:gd name="T38" fmla="*/ 0 w 220"/>
                <a:gd name="T39" fmla="*/ 0 h 177"/>
                <a:gd name="T40" fmla="*/ 0 w 220"/>
                <a:gd name="T41" fmla="*/ 0 h 177"/>
                <a:gd name="T42" fmla="*/ 0 w 220"/>
                <a:gd name="T43" fmla="*/ 0 h 177"/>
                <a:gd name="T44" fmla="*/ 0 w 220"/>
                <a:gd name="T45" fmla="*/ 0 h 177"/>
                <a:gd name="T46" fmla="*/ 0 w 220"/>
                <a:gd name="T47" fmla="*/ 0 h 177"/>
                <a:gd name="T48" fmla="*/ 0 w 220"/>
                <a:gd name="T49" fmla="*/ 0 h 177"/>
                <a:gd name="T50" fmla="*/ 0 w 220"/>
                <a:gd name="T51" fmla="*/ 0 h 177"/>
                <a:gd name="T52" fmla="*/ 0 w 220"/>
                <a:gd name="T53" fmla="*/ 0 h 177"/>
                <a:gd name="T54" fmla="*/ 0 w 220"/>
                <a:gd name="T55" fmla="*/ 0 h 177"/>
                <a:gd name="T56" fmla="*/ 0 w 220"/>
                <a:gd name="T57" fmla="*/ 0 h 177"/>
                <a:gd name="T58" fmla="*/ 0 w 220"/>
                <a:gd name="T59" fmla="*/ 0 h 177"/>
                <a:gd name="T60" fmla="*/ 0 w 220"/>
                <a:gd name="T61" fmla="*/ 0 h 177"/>
                <a:gd name="T62" fmla="*/ 0 w 220"/>
                <a:gd name="T63" fmla="*/ 0 h 177"/>
                <a:gd name="T64" fmla="*/ 0 w 220"/>
                <a:gd name="T65" fmla="*/ 0 h 177"/>
                <a:gd name="T66" fmla="*/ 0 w 220"/>
                <a:gd name="T67" fmla="*/ 0 h 177"/>
                <a:gd name="T68" fmla="*/ 0 w 220"/>
                <a:gd name="T69" fmla="*/ 0 h 177"/>
                <a:gd name="T70" fmla="*/ 0 w 220"/>
                <a:gd name="T71" fmla="*/ 0 h 177"/>
                <a:gd name="T72" fmla="*/ 0 w 220"/>
                <a:gd name="T73" fmla="*/ 0 h 177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20"/>
                <a:gd name="T112" fmla="*/ 0 h 177"/>
                <a:gd name="T113" fmla="*/ 220 w 220"/>
                <a:gd name="T114" fmla="*/ 177 h 177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20" h="177">
                  <a:moveTo>
                    <a:pt x="192" y="0"/>
                  </a:moveTo>
                  <a:lnTo>
                    <a:pt x="201" y="7"/>
                  </a:lnTo>
                  <a:lnTo>
                    <a:pt x="211" y="21"/>
                  </a:lnTo>
                  <a:lnTo>
                    <a:pt x="216" y="34"/>
                  </a:lnTo>
                  <a:lnTo>
                    <a:pt x="220" y="49"/>
                  </a:lnTo>
                  <a:lnTo>
                    <a:pt x="220" y="66"/>
                  </a:lnTo>
                  <a:lnTo>
                    <a:pt x="220" y="83"/>
                  </a:lnTo>
                  <a:lnTo>
                    <a:pt x="216" y="101"/>
                  </a:lnTo>
                  <a:lnTo>
                    <a:pt x="211" y="118"/>
                  </a:lnTo>
                  <a:lnTo>
                    <a:pt x="203" y="133"/>
                  </a:lnTo>
                  <a:lnTo>
                    <a:pt x="196" y="146"/>
                  </a:lnTo>
                  <a:lnTo>
                    <a:pt x="182" y="158"/>
                  </a:lnTo>
                  <a:lnTo>
                    <a:pt x="171" y="167"/>
                  </a:lnTo>
                  <a:lnTo>
                    <a:pt x="156" y="171"/>
                  </a:lnTo>
                  <a:lnTo>
                    <a:pt x="140" y="177"/>
                  </a:lnTo>
                  <a:lnTo>
                    <a:pt x="123" y="173"/>
                  </a:lnTo>
                  <a:lnTo>
                    <a:pt x="106" y="167"/>
                  </a:lnTo>
                  <a:lnTo>
                    <a:pt x="99" y="167"/>
                  </a:lnTo>
                  <a:lnTo>
                    <a:pt x="89" y="169"/>
                  </a:lnTo>
                  <a:lnTo>
                    <a:pt x="82" y="169"/>
                  </a:lnTo>
                  <a:lnTo>
                    <a:pt x="76" y="171"/>
                  </a:lnTo>
                  <a:lnTo>
                    <a:pt x="66" y="169"/>
                  </a:lnTo>
                  <a:lnTo>
                    <a:pt x="57" y="167"/>
                  </a:lnTo>
                  <a:lnTo>
                    <a:pt x="49" y="161"/>
                  </a:lnTo>
                  <a:lnTo>
                    <a:pt x="42" y="156"/>
                  </a:lnTo>
                  <a:lnTo>
                    <a:pt x="34" y="148"/>
                  </a:lnTo>
                  <a:lnTo>
                    <a:pt x="28" y="139"/>
                  </a:lnTo>
                  <a:lnTo>
                    <a:pt x="21" y="131"/>
                  </a:lnTo>
                  <a:lnTo>
                    <a:pt x="17" y="123"/>
                  </a:lnTo>
                  <a:lnTo>
                    <a:pt x="13" y="114"/>
                  </a:lnTo>
                  <a:lnTo>
                    <a:pt x="9" y="106"/>
                  </a:lnTo>
                  <a:lnTo>
                    <a:pt x="5" y="97"/>
                  </a:lnTo>
                  <a:lnTo>
                    <a:pt x="5" y="87"/>
                  </a:lnTo>
                  <a:lnTo>
                    <a:pt x="2" y="78"/>
                  </a:lnTo>
                  <a:lnTo>
                    <a:pt x="2" y="68"/>
                  </a:lnTo>
                  <a:lnTo>
                    <a:pt x="0" y="59"/>
                  </a:lnTo>
                  <a:lnTo>
                    <a:pt x="0" y="49"/>
                  </a:lnTo>
                  <a:lnTo>
                    <a:pt x="0" y="40"/>
                  </a:lnTo>
                  <a:lnTo>
                    <a:pt x="0" y="30"/>
                  </a:lnTo>
                  <a:lnTo>
                    <a:pt x="2" y="21"/>
                  </a:lnTo>
                  <a:lnTo>
                    <a:pt x="4" y="13"/>
                  </a:lnTo>
                  <a:lnTo>
                    <a:pt x="15" y="17"/>
                  </a:lnTo>
                  <a:lnTo>
                    <a:pt x="26" y="26"/>
                  </a:lnTo>
                  <a:lnTo>
                    <a:pt x="34" y="36"/>
                  </a:lnTo>
                  <a:lnTo>
                    <a:pt x="44" y="47"/>
                  </a:lnTo>
                  <a:lnTo>
                    <a:pt x="47" y="59"/>
                  </a:lnTo>
                  <a:lnTo>
                    <a:pt x="55" y="72"/>
                  </a:lnTo>
                  <a:lnTo>
                    <a:pt x="61" y="83"/>
                  </a:lnTo>
                  <a:lnTo>
                    <a:pt x="66" y="99"/>
                  </a:lnTo>
                  <a:lnTo>
                    <a:pt x="70" y="110"/>
                  </a:lnTo>
                  <a:lnTo>
                    <a:pt x="78" y="120"/>
                  </a:lnTo>
                  <a:lnTo>
                    <a:pt x="85" y="129"/>
                  </a:lnTo>
                  <a:lnTo>
                    <a:pt x="95" y="137"/>
                  </a:lnTo>
                  <a:lnTo>
                    <a:pt x="104" y="140"/>
                  </a:lnTo>
                  <a:lnTo>
                    <a:pt x="118" y="142"/>
                  </a:lnTo>
                  <a:lnTo>
                    <a:pt x="133" y="140"/>
                  </a:lnTo>
                  <a:lnTo>
                    <a:pt x="154" y="135"/>
                  </a:lnTo>
                  <a:lnTo>
                    <a:pt x="167" y="135"/>
                  </a:lnTo>
                  <a:lnTo>
                    <a:pt x="178" y="133"/>
                  </a:lnTo>
                  <a:lnTo>
                    <a:pt x="186" y="129"/>
                  </a:lnTo>
                  <a:lnTo>
                    <a:pt x="192" y="121"/>
                  </a:lnTo>
                  <a:lnTo>
                    <a:pt x="194" y="112"/>
                  </a:lnTo>
                  <a:lnTo>
                    <a:pt x="196" y="101"/>
                  </a:lnTo>
                  <a:lnTo>
                    <a:pt x="194" y="89"/>
                  </a:lnTo>
                  <a:lnTo>
                    <a:pt x="194" y="78"/>
                  </a:lnTo>
                  <a:lnTo>
                    <a:pt x="192" y="63"/>
                  </a:lnTo>
                  <a:lnTo>
                    <a:pt x="188" y="49"/>
                  </a:lnTo>
                  <a:lnTo>
                    <a:pt x="184" y="38"/>
                  </a:lnTo>
                  <a:lnTo>
                    <a:pt x="184" y="26"/>
                  </a:lnTo>
                  <a:lnTo>
                    <a:pt x="182" y="17"/>
                  </a:lnTo>
                  <a:lnTo>
                    <a:pt x="182" y="9"/>
                  </a:lnTo>
                  <a:lnTo>
                    <a:pt x="186" y="2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54" name="Freeform 75">
              <a:extLst>
                <a:ext uri="{FF2B5EF4-FFF2-40B4-BE49-F238E27FC236}">
                  <a16:creationId xmlns:a16="http://schemas.microsoft.com/office/drawing/2014/main" id="{2954DC32-40C3-C9B1-187D-B2D8B1A486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53" y="989"/>
              <a:ext cx="81" cy="17"/>
            </a:xfrm>
            <a:custGeom>
              <a:avLst/>
              <a:gdLst>
                <a:gd name="T0" fmla="*/ 0 w 265"/>
                <a:gd name="T1" fmla="*/ 0 h 59"/>
                <a:gd name="T2" fmla="*/ 0 w 265"/>
                <a:gd name="T3" fmla="*/ 0 h 59"/>
                <a:gd name="T4" fmla="*/ 0 w 265"/>
                <a:gd name="T5" fmla="*/ 0 h 59"/>
                <a:gd name="T6" fmla="*/ 0 w 265"/>
                <a:gd name="T7" fmla="*/ 0 h 59"/>
                <a:gd name="T8" fmla="*/ 0 w 265"/>
                <a:gd name="T9" fmla="*/ 0 h 59"/>
                <a:gd name="T10" fmla="*/ 0 w 265"/>
                <a:gd name="T11" fmla="*/ 0 h 59"/>
                <a:gd name="T12" fmla="*/ 0 w 265"/>
                <a:gd name="T13" fmla="*/ 0 h 59"/>
                <a:gd name="T14" fmla="*/ 0 w 265"/>
                <a:gd name="T15" fmla="*/ 0 h 59"/>
                <a:gd name="T16" fmla="*/ 0 w 265"/>
                <a:gd name="T17" fmla="*/ 0 h 59"/>
                <a:gd name="T18" fmla="*/ 0 w 265"/>
                <a:gd name="T19" fmla="*/ 0 h 59"/>
                <a:gd name="T20" fmla="*/ 0 w 265"/>
                <a:gd name="T21" fmla="*/ 0 h 59"/>
                <a:gd name="T22" fmla="*/ 0 w 265"/>
                <a:gd name="T23" fmla="*/ 0 h 59"/>
                <a:gd name="T24" fmla="*/ 0 w 265"/>
                <a:gd name="T25" fmla="*/ 0 h 59"/>
                <a:gd name="T26" fmla="*/ 0 w 265"/>
                <a:gd name="T27" fmla="*/ 0 h 59"/>
                <a:gd name="T28" fmla="*/ 0 w 265"/>
                <a:gd name="T29" fmla="*/ 0 h 59"/>
                <a:gd name="T30" fmla="*/ 0 w 265"/>
                <a:gd name="T31" fmla="*/ 0 h 59"/>
                <a:gd name="T32" fmla="*/ 0 w 265"/>
                <a:gd name="T33" fmla="*/ 0 h 59"/>
                <a:gd name="T34" fmla="*/ 0 w 265"/>
                <a:gd name="T35" fmla="*/ 0 h 59"/>
                <a:gd name="T36" fmla="*/ 0 w 265"/>
                <a:gd name="T37" fmla="*/ 0 h 59"/>
                <a:gd name="T38" fmla="*/ 0 w 265"/>
                <a:gd name="T39" fmla="*/ 0 h 59"/>
                <a:gd name="T40" fmla="*/ 0 w 265"/>
                <a:gd name="T41" fmla="*/ 0 h 59"/>
                <a:gd name="T42" fmla="*/ 0 w 265"/>
                <a:gd name="T43" fmla="*/ 0 h 59"/>
                <a:gd name="T44" fmla="*/ 0 w 265"/>
                <a:gd name="T45" fmla="*/ 0 h 59"/>
                <a:gd name="T46" fmla="*/ 0 w 265"/>
                <a:gd name="T47" fmla="*/ 0 h 59"/>
                <a:gd name="T48" fmla="*/ 0 w 265"/>
                <a:gd name="T49" fmla="*/ 0 h 59"/>
                <a:gd name="T50" fmla="*/ 0 w 265"/>
                <a:gd name="T51" fmla="*/ 0 h 59"/>
                <a:gd name="T52" fmla="*/ 0 w 265"/>
                <a:gd name="T53" fmla="*/ 0 h 59"/>
                <a:gd name="T54" fmla="*/ 0 w 265"/>
                <a:gd name="T55" fmla="*/ 0 h 59"/>
                <a:gd name="T56" fmla="*/ 0 w 265"/>
                <a:gd name="T57" fmla="*/ 0 h 59"/>
                <a:gd name="T58" fmla="*/ 0 w 265"/>
                <a:gd name="T59" fmla="*/ 0 h 59"/>
                <a:gd name="T60" fmla="*/ 0 w 265"/>
                <a:gd name="T61" fmla="*/ 0 h 59"/>
                <a:gd name="T62" fmla="*/ 0 w 265"/>
                <a:gd name="T63" fmla="*/ 0 h 59"/>
                <a:gd name="T64" fmla="*/ 0 w 265"/>
                <a:gd name="T65" fmla="*/ 0 h 59"/>
                <a:gd name="T66" fmla="*/ 0 w 265"/>
                <a:gd name="T67" fmla="*/ 0 h 59"/>
                <a:gd name="T68" fmla="*/ 0 w 265"/>
                <a:gd name="T69" fmla="*/ 0 h 59"/>
                <a:gd name="T70" fmla="*/ 0 w 265"/>
                <a:gd name="T71" fmla="*/ 0 h 59"/>
                <a:gd name="T72" fmla="*/ 0 w 265"/>
                <a:gd name="T73" fmla="*/ 0 h 59"/>
                <a:gd name="T74" fmla="*/ 0 w 265"/>
                <a:gd name="T75" fmla="*/ 0 h 59"/>
                <a:gd name="T76" fmla="*/ 0 w 265"/>
                <a:gd name="T77" fmla="*/ 0 h 59"/>
                <a:gd name="T78" fmla="*/ 0 w 265"/>
                <a:gd name="T79" fmla="*/ 0 h 59"/>
                <a:gd name="T80" fmla="*/ 0 w 265"/>
                <a:gd name="T81" fmla="*/ 0 h 59"/>
                <a:gd name="T82" fmla="*/ 0 w 265"/>
                <a:gd name="T83" fmla="*/ 0 h 59"/>
                <a:gd name="T84" fmla="*/ 0 w 265"/>
                <a:gd name="T85" fmla="*/ 0 h 59"/>
                <a:gd name="T86" fmla="*/ 0 w 265"/>
                <a:gd name="T87" fmla="*/ 0 h 59"/>
                <a:gd name="T88" fmla="*/ 0 w 265"/>
                <a:gd name="T89" fmla="*/ 0 h 59"/>
                <a:gd name="T90" fmla="*/ 0 w 265"/>
                <a:gd name="T91" fmla="*/ 0 h 59"/>
                <a:gd name="T92" fmla="*/ 0 w 265"/>
                <a:gd name="T93" fmla="*/ 0 h 59"/>
                <a:gd name="T94" fmla="*/ 0 w 265"/>
                <a:gd name="T95" fmla="*/ 0 h 59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265"/>
                <a:gd name="T145" fmla="*/ 0 h 59"/>
                <a:gd name="T146" fmla="*/ 265 w 265"/>
                <a:gd name="T147" fmla="*/ 59 h 59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265" h="59">
                  <a:moveTo>
                    <a:pt x="114" y="0"/>
                  </a:moveTo>
                  <a:lnTo>
                    <a:pt x="120" y="0"/>
                  </a:lnTo>
                  <a:lnTo>
                    <a:pt x="128" y="0"/>
                  </a:lnTo>
                  <a:lnTo>
                    <a:pt x="137" y="2"/>
                  </a:lnTo>
                  <a:lnTo>
                    <a:pt x="147" y="2"/>
                  </a:lnTo>
                  <a:lnTo>
                    <a:pt x="156" y="2"/>
                  </a:lnTo>
                  <a:lnTo>
                    <a:pt x="170" y="6"/>
                  </a:lnTo>
                  <a:lnTo>
                    <a:pt x="181" y="6"/>
                  </a:lnTo>
                  <a:lnTo>
                    <a:pt x="192" y="9"/>
                  </a:lnTo>
                  <a:lnTo>
                    <a:pt x="204" y="9"/>
                  </a:lnTo>
                  <a:lnTo>
                    <a:pt x="215" y="13"/>
                  </a:lnTo>
                  <a:lnTo>
                    <a:pt x="227" y="17"/>
                  </a:lnTo>
                  <a:lnTo>
                    <a:pt x="236" y="21"/>
                  </a:lnTo>
                  <a:lnTo>
                    <a:pt x="244" y="25"/>
                  </a:lnTo>
                  <a:lnTo>
                    <a:pt x="253" y="28"/>
                  </a:lnTo>
                  <a:lnTo>
                    <a:pt x="259" y="34"/>
                  </a:lnTo>
                  <a:lnTo>
                    <a:pt x="265" y="40"/>
                  </a:lnTo>
                  <a:lnTo>
                    <a:pt x="249" y="42"/>
                  </a:lnTo>
                  <a:lnTo>
                    <a:pt x="236" y="42"/>
                  </a:lnTo>
                  <a:lnTo>
                    <a:pt x="221" y="44"/>
                  </a:lnTo>
                  <a:lnTo>
                    <a:pt x="204" y="47"/>
                  </a:lnTo>
                  <a:lnTo>
                    <a:pt x="185" y="47"/>
                  </a:lnTo>
                  <a:lnTo>
                    <a:pt x="168" y="49"/>
                  </a:lnTo>
                  <a:lnTo>
                    <a:pt x="151" y="51"/>
                  </a:lnTo>
                  <a:lnTo>
                    <a:pt x="132" y="53"/>
                  </a:lnTo>
                  <a:lnTo>
                    <a:pt x="113" y="53"/>
                  </a:lnTo>
                  <a:lnTo>
                    <a:pt x="95" y="55"/>
                  </a:lnTo>
                  <a:lnTo>
                    <a:pt x="76" y="55"/>
                  </a:lnTo>
                  <a:lnTo>
                    <a:pt x="59" y="57"/>
                  </a:lnTo>
                  <a:lnTo>
                    <a:pt x="42" y="57"/>
                  </a:lnTo>
                  <a:lnTo>
                    <a:pt x="27" y="57"/>
                  </a:lnTo>
                  <a:lnTo>
                    <a:pt x="12" y="57"/>
                  </a:lnTo>
                  <a:lnTo>
                    <a:pt x="0" y="59"/>
                  </a:lnTo>
                  <a:lnTo>
                    <a:pt x="6" y="51"/>
                  </a:lnTo>
                  <a:lnTo>
                    <a:pt x="12" y="44"/>
                  </a:lnTo>
                  <a:lnTo>
                    <a:pt x="19" y="38"/>
                  </a:lnTo>
                  <a:lnTo>
                    <a:pt x="25" y="34"/>
                  </a:lnTo>
                  <a:lnTo>
                    <a:pt x="33" y="28"/>
                  </a:lnTo>
                  <a:lnTo>
                    <a:pt x="38" y="25"/>
                  </a:lnTo>
                  <a:lnTo>
                    <a:pt x="48" y="21"/>
                  </a:lnTo>
                  <a:lnTo>
                    <a:pt x="56" y="19"/>
                  </a:lnTo>
                  <a:lnTo>
                    <a:pt x="69" y="11"/>
                  </a:lnTo>
                  <a:lnTo>
                    <a:pt x="84" y="8"/>
                  </a:lnTo>
                  <a:lnTo>
                    <a:pt x="90" y="6"/>
                  </a:lnTo>
                  <a:lnTo>
                    <a:pt x="99" y="4"/>
                  </a:lnTo>
                  <a:lnTo>
                    <a:pt x="107" y="2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55" name="Freeform 76">
              <a:extLst>
                <a:ext uri="{FF2B5EF4-FFF2-40B4-BE49-F238E27FC236}">
                  <a16:creationId xmlns:a16="http://schemas.microsoft.com/office/drawing/2014/main" id="{ADE9A6D6-4474-6D65-80B5-12D893ADC8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56" y="1052"/>
              <a:ext cx="193" cy="224"/>
            </a:xfrm>
            <a:custGeom>
              <a:avLst/>
              <a:gdLst>
                <a:gd name="T0" fmla="*/ 0 w 631"/>
                <a:gd name="T1" fmla="*/ 0 h 795"/>
                <a:gd name="T2" fmla="*/ 0 w 631"/>
                <a:gd name="T3" fmla="*/ 0 h 795"/>
                <a:gd name="T4" fmla="*/ 0 w 631"/>
                <a:gd name="T5" fmla="*/ 0 h 795"/>
                <a:gd name="T6" fmla="*/ 0 w 631"/>
                <a:gd name="T7" fmla="*/ 0 h 795"/>
                <a:gd name="T8" fmla="*/ 0 w 631"/>
                <a:gd name="T9" fmla="*/ 0 h 795"/>
                <a:gd name="T10" fmla="*/ 0 w 631"/>
                <a:gd name="T11" fmla="*/ 0 h 795"/>
                <a:gd name="T12" fmla="*/ 0 w 631"/>
                <a:gd name="T13" fmla="*/ 0 h 795"/>
                <a:gd name="T14" fmla="*/ 0 w 631"/>
                <a:gd name="T15" fmla="*/ 0 h 795"/>
                <a:gd name="T16" fmla="*/ 0 w 631"/>
                <a:gd name="T17" fmla="*/ 0 h 795"/>
                <a:gd name="T18" fmla="*/ 0 w 631"/>
                <a:gd name="T19" fmla="*/ 0 h 795"/>
                <a:gd name="T20" fmla="*/ 0 w 631"/>
                <a:gd name="T21" fmla="*/ 0 h 795"/>
                <a:gd name="T22" fmla="*/ 0 w 631"/>
                <a:gd name="T23" fmla="*/ 0 h 795"/>
                <a:gd name="T24" fmla="*/ 0 w 631"/>
                <a:gd name="T25" fmla="*/ 0 h 795"/>
                <a:gd name="T26" fmla="*/ 0 w 631"/>
                <a:gd name="T27" fmla="*/ 0 h 795"/>
                <a:gd name="T28" fmla="*/ 0 w 631"/>
                <a:gd name="T29" fmla="*/ 0 h 795"/>
                <a:gd name="T30" fmla="*/ 0 w 631"/>
                <a:gd name="T31" fmla="*/ 0 h 795"/>
                <a:gd name="T32" fmla="*/ 0 w 631"/>
                <a:gd name="T33" fmla="*/ 0 h 795"/>
                <a:gd name="T34" fmla="*/ 0 w 631"/>
                <a:gd name="T35" fmla="*/ 0 h 795"/>
                <a:gd name="T36" fmla="*/ 0 w 631"/>
                <a:gd name="T37" fmla="*/ 0 h 795"/>
                <a:gd name="T38" fmla="*/ 0 w 631"/>
                <a:gd name="T39" fmla="*/ 0 h 795"/>
                <a:gd name="T40" fmla="*/ 0 w 631"/>
                <a:gd name="T41" fmla="*/ 0 h 795"/>
                <a:gd name="T42" fmla="*/ 0 w 631"/>
                <a:gd name="T43" fmla="*/ 0 h 795"/>
                <a:gd name="T44" fmla="*/ 0 w 631"/>
                <a:gd name="T45" fmla="*/ 0 h 795"/>
                <a:gd name="T46" fmla="*/ 0 w 631"/>
                <a:gd name="T47" fmla="*/ 0 h 795"/>
                <a:gd name="T48" fmla="*/ 0 w 631"/>
                <a:gd name="T49" fmla="*/ 0 h 795"/>
                <a:gd name="T50" fmla="*/ 0 w 631"/>
                <a:gd name="T51" fmla="*/ 0 h 795"/>
                <a:gd name="T52" fmla="*/ 0 w 631"/>
                <a:gd name="T53" fmla="*/ 0 h 795"/>
                <a:gd name="T54" fmla="*/ 0 w 631"/>
                <a:gd name="T55" fmla="*/ 0 h 795"/>
                <a:gd name="T56" fmla="*/ 0 w 631"/>
                <a:gd name="T57" fmla="*/ 0 h 795"/>
                <a:gd name="T58" fmla="*/ 0 w 631"/>
                <a:gd name="T59" fmla="*/ 0 h 795"/>
                <a:gd name="T60" fmla="*/ 0 w 631"/>
                <a:gd name="T61" fmla="*/ 0 h 795"/>
                <a:gd name="T62" fmla="*/ 0 w 631"/>
                <a:gd name="T63" fmla="*/ 0 h 795"/>
                <a:gd name="T64" fmla="*/ 0 w 631"/>
                <a:gd name="T65" fmla="*/ 0 h 795"/>
                <a:gd name="T66" fmla="*/ 0 w 631"/>
                <a:gd name="T67" fmla="*/ 0 h 795"/>
                <a:gd name="T68" fmla="*/ 0 w 631"/>
                <a:gd name="T69" fmla="*/ 0 h 795"/>
                <a:gd name="T70" fmla="*/ 0 w 631"/>
                <a:gd name="T71" fmla="*/ 0 h 795"/>
                <a:gd name="T72" fmla="*/ 0 w 631"/>
                <a:gd name="T73" fmla="*/ 0 h 795"/>
                <a:gd name="T74" fmla="*/ 0 w 631"/>
                <a:gd name="T75" fmla="*/ 0 h 795"/>
                <a:gd name="T76" fmla="*/ 0 w 631"/>
                <a:gd name="T77" fmla="*/ 0 h 795"/>
                <a:gd name="T78" fmla="*/ 0 w 631"/>
                <a:gd name="T79" fmla="*/ 0 h 795"/>
                <a:gd name="T80" fmla="*/ 0 w 631"/>
                <a:gd name="T81" fmla="*/ 0 h 795"/>
                <a:gd name="T82" fmla="*/ 0 w 631"/>
                <a:gd name="T83" fmla="*/ 0 h 795"/>
                <a:gd name="T84" fmla="*/ 0 w 631"/>
                <a:gd name="T85" fmla="*/ 0 h 795"/>
                <a:gd name="T86" fmla="*/ 0 w 631"/>
                <a:gd name="T87" fmla="*/ 0 h 795"/>
                <a:gd name="T88" fmla="*/ 0 w 631"/>
                <a:gd name="T89" fmla="*/ 0 h 795"/>
                <a:gd name="T90" fmla="*/ 0 w 631"/>
                <a:gd name="T91" fmla="*/ 0 h 795"/>
                <a:gd name="T92" fmla="*/ 0 w 631"/>
                <a:gd name="T93" fmla="*/ 0 h 795"/>
                <a:gd name="T94" fmla="*/ 0 w 631"/>
                <a:gd name="T95" fmla="*/ 0 h 795"/>
                <a:gd name="T96" fmla="*/ 0 w 631"/>
                <a:gd name="T97" fmla="*/ 0 h 79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631"/>
                <a:gd name="T148" fmla="*/ 0 h 795"/>
                <a:gd name="T149" fmla="*/ 631 w 631"/>
                <a:gd name="T150" fmla="*/ 795 h 79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631" h="795">
                  <a:moveTo>
                    <a:pt x="13" y="33"/>
                  </a:moveTo>
                  <a:lnTo>
                    <a:pt x="10" y="42"/>
                  </a:lnTo>
                  <a:lnTo>
                    <a:pt x="6" y="71"/>
                  </a:lnTo>
                  <a:lnTo>
                    <a:pt x="0" y="116"/>
                  </a:lnTo>
                  <a:lnTo>
                    <a:pt x="0" y="173"/>
                  </a:lnTo>
                  <a:lnTo>
                    <a:pt x="0" y="240"/>
                  </a:lnTo>
                  <a:lnTo>
                    <a:pt x="2" y="314"/>
                  </a:lnTo>
                  <a:lnTo>
                    <a:pt x="6" y="394"/>
                  </a:lnTo>
                  <a:lnTo>
                    <a:pt x="15" y="474"/>
                  </a:lnTo>
                  <a:lnTo>
                    <a:pt x="25" y="548"/>
                  </a:lnTo>
                  <a:lnTo>
                    <a:pt x="42" y="618"/>
                  </a:lnTo>
                  <a:lnTo>
                    <a:pt x="61" y="683"/>
                  </a:lnTo>
                  <a:lnTo>
                    <a:pt x="84" y="736"/>
                  </a:lnTo>
                  <a:lnTo>
                    <a:pt x="112" y="772"/>
                  </a:lnTo>
                  <a:lnTo>
                    <a:pt x="150" y="795"/>
                  </a:lnTo>
                  <a:lnTo>
                    <a:pt x="192" y="795"/>
                  </a:lnTo>
                  <a:lnTo>
                    <a:pt x="243" y="776"/>
                  </a:lnTo>
                  <a:lnTo>
                    <a:pt x="285" y="738"/>
                  </a:lnTo>
                  <a:lnTo>
                    <a:pt x="312" y="696"/>
                  </a:lnTo>
                  <a:lnTo>
                    <a:pt x="323" y="651"/>
                  </a:lnTo>
                  <a:lnTo>
                    <a:pt x="325" y="603"/>
                  </a:lnTo>
                  <a:lnTo>
                    <a:pt x="316" y="552"/>
                  </a:lnTo>
                  <a:lnTo>
                    <a:pt x="300" y="502"/>
                  </a:lnTo>
                  <a:lnTo>
                    <a:pt x="280" y="455"/>
                  </a:lnTo>
                  <a:lnTo>
                    <a:pt x="257" y="411"/>
                  </a:lnTo>
                  <a:lnTo>
                    <a:pt x="230" y="369"/>
                  </a:lnTo>
                  <a:lnTo>
                    <a:pt x="207" y="333"/>
                  </a:lnTo>
                  <a:lnTo>
                    <a:pt x="188" y="303"/>
                  </a:lnTo>
                  <a:lnTo>
                    <a:pt x="177" y="282"/>
                  </a:lnTo>
                  <a:lnTo>
                    <a:pt x="173" y="269"/>
                  </a:lnTo>
                  <a:lnTo>
                    <a:pt x="179" y="267"/>
                  </a:lnTo>
                  <a:lnTo>
                    <a:pt x="198" y="276"/>
                  </a:lnTo>
                  <a:lnTo>
                    <a:pt x="234" y="299"/>
                  </a:lnTo>
                  <a:lnTo>
                    <a:pt x="270" y="327"/>
                  </a:lnTo>
                  <a:lnTo>
                    <a:pt x="300" y="362"/>
                  </a:lnTo>
                  <a:lnTo>
                    <a:pt x="321" y="398"/>
                  </a:lnTo>
                  <a:lnTo>
                    <a:pt x="339" y="436"/>
                  </a:lnTo>
                  <a:lnTo>
                    <a:pt x="348" y="474"/>
                  </a:lnTo>
                  <a:lnTo>
                    <a:pt x="356" y="512"/>
                  </a:lnTo>
                  <a:lnTo>
                    <a:pt x="359" y="548"/>
                  </a:lnTo>
                  <a:lnTo>
                    <a:pt x="363" y="586"/>
                  </a:lnTo>
                  <a:lnTo>
                    <a:pt x="363" y="618"/>
                  </a:lnTo>
                  <a:lnTo>
                    <a:pt x="365" y="649"/>
                  </a:lnTo>
                  <a:lnTo>
                    <a:pt x="369" y="675"/>
                  </a:lnTo>
                  <a:lnTo>
                    <a:pt x="378" y="696"/>
                  </a:lnTo>
                  <a:lnTo>
                    <a:pt x="392" y="711"/>
                  </a:lnTo>
                  <a:lnTo>
                    <a:pt x="409" y="721"/>
                  </a:lnTo>
                  <a:lnTo>
                    <a:pt x="434" y="727"/>
                  </a:lnTo>
                  <a:lnTo>
                    <a:pt x="466" y="721"/>
                  </a:lnTo>
                  <a:lnTo>
                    <a:pt x="498" y="711"/>
                  </a:lnTo>
                  <a:lnTo>
                    <a:pt x="529" y="702"/>
                  </a:lnTo>
                  <a:lnTo>
                    <a:pt x="555" y="689"/>
                  </a:lnTo>
                  <a:lnTo>
                    <a:pt x="576" y="679"/>
                  </a:lnTo>
                  <a:lnTo>
                    <a:pt x="591" y="664"/>
                  </a:lnTo>
                  <a:lnTo>
                    <a:pt x="607" y="649"/>
                  </a:lnTo>
                  <a:lnTo>
                    <a:pt x="616" y="632"/>
                  </a:lnTo>
                  <a:lnTo>
                    <a:pt x="624" y="613"/>
                  </a:lnTo>
                  <a:lnTo>
                    <a:pt x="629" y="590"/>
                  </a:lnTo>
                  <a:lnTo>
                    <a:pt x="631" y="567"/>
                  </a:lnTo>
                  <a:lnTo>
                    <a:pt x="629" y="540"/>
                  </a:lnTo>
                  <a:lnTo>
                    <a:pt x="629" y="512"/>
                  </a:lnTo>
                  <a:lnTo>
                    <a:pt x="624" y="480"/>
                  </a:lnTo>
                  <a:lnTo>
                    <a:pt x="620" y="445"/>
                  </a:lnTo>
                  <a:lnTo>
                    <a:pt x="614" y="409"/>
                  </a:lnTo>
                  <a:lnTo>
                    <a:pt x="608" y="369"/>
                  </a:lnTo>
                  <a:lnTo>
                    <a:pt x="597" y="324"/>
                  </a:lnTo>
                  <a:lnTo>
                    <a:pt x="584" y="282"/>
                  </a:lnTo>
                  <a:lnTo>
                    <a:pt x="565" y="236"/>
                  </a:lnTo>
                  <a:lnTo>
                    <a:pt x="544" y="194"/>
                  </a:lnTo>
                  <a:lnTo>
                    <a:pt x="519" y="153"/>
                  </a:lnTo>
                  <a:lnTo>
                    <a:pt x="496" y="115"/>
                  </a:lnTo>
                  <a:lnTo>
                    <a:pt x="472" y="80"/>
                  </a:lnTo>
                  <a:lnTo>
                    <a:pt x="449" y="52"/>
                  </a:lnTo>
                  <a:lnTo>
                    <a:pt x="424" y="29"/>
                  </a:lnTo>
                  <a:lnTo>
                    <a:pt x="405" y="10"/>
                  </a:lnTo>
                  <a:lnTo>
                    <a:pt x="388" y="0"/>
                  </a:lnTo>
                  <a:lnTo>
                    <a:pt x="375" y="0"/>
                  </a:lnTo>
                  <a:lnTo>
                    <a:pt x="365" y="6"/>
                  </a:lnTo>
                  <a:lnTo>
                    <a:pt x="361" y="23"/>
                  </a:lnTo>
                  <a:lnTo>
                    <a:pt x="363" y="52"/>
                  </a:lnTo>
                  <a:lnTo>
                    <a:pt x="373" y="94"/>
                  </a:lnTo>
                  <a:lnTo>
                    <a:pt x="378" y="134"/>
                  </a:lnTo>
                  <a:lnTo>
                    <a:pt x="375" y="162"/>
                  </a:lnTo>
                  <a:lnTo>
                    <a:pt x="361" y="179"/>
                  </a:lnTo>
                  <a:lnTo>
                    <a:pt x="342" y="189"/>
                  </a:lnTo>
                  <a:lnTo>
                    <a:pt x="316" y="189"/>
                  </a:lnTo>
                  <a:lnTo>
                    <a:pt x="285" y="183"/>
                  </a:lnTo>
                  <a:lnTo>
                    <a:pt x="253" y="172"/>
                  </a:lnTo>
                  <a:lnTo>
                    <a:pt x="217" y="156"/>
                  </a:lnTo>
                  <a:lnTo>
                    <a:pt x="177" y="135"/>
                  </a:lnTo>
                  <a:lnTo>
                    <a:pt x="143" y="116"/>
                  </a:lnTo>
                  <a:lnTo>
                    <a:pt x="109" y="94"/>
                  </a:lnTo>
                  <a:lnTo>
                    <a:pt x="78" y="75"/>
                  </a:lnTo>
                  <a:lnTo>
                    <a:pt x="50" y="58"/>
                  </a:lnTo>
                  <a:lnTo>
                    <a:pt x="31" y="44"/>
                  </a:lnTo>
                  <a:lnTo>
                    <a:pt x="17" y="35"/>
                  </a:lnTo>
                  <a:lnTo>
                    <a:pt x="13" y="33"/>
                  </a:lnTo>
                  <a:close/>
                </a:path>
              </a:pathLst>
            </a:custGeom>
            <a:solidFill>
              <a:srgbClr val="B3B0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56" name="Freeform 77">
              <a:extLst>
                <a:ext uri="{FF2B5EF4-FFF2-40B4-BE49-F238E27FC236}">
                  <a16:creationId xmlns:a16="http://schemas.microsoft.com/office/drawing/2014/main" id="{27926B3A-E912-9A3B-2A0F-E30F6DA464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16" y="998"/>
              <a:ext cx="18" cy="310"/>
            </a:xfrm>
            <a:custGeom>
              <a:avLst/>
              <a:gdLst>
                <a:gd name="T0" fmla="*/ 0 w 57"/>
                <a:gd name="T1" fmla="*/ 0 h 1103"/>
                <a:gd name="T2" fmla="*/ 0 w 57"/>
                <a:gd name="T3" fmla="*/ 0 h 1103"/>
                <a:gd name="T4" fmla="*/ 0 w 57"/>
                <a:gd name="T5" fmla="*/ 0 h 1103"/>
                <a:gd name="T6" fmla="*/ 0 w 57"/>
                <a:gd name="T7" fmla="*/ 0 h 1103"/>
                <a:gd name="T8" fmla="*/ 0 w 57"/>
                <a:gd name="T9" fmla="*/ 0 h 1103"/>
                <a:gd name="T10" fmla="*/ 0 w 57"/>
                <a:gd name="T11" fmla="*/ 0 h 1103"/>
                <a:gd name="T12" fmla="*/ 0 w 57"/>
                <a:gd name="T13" fmla="*/ 0 h 1103"/>
                <a:gd name="T14" fmla="*/ 0 w 57"/>
                <a:gd name="T15" fmla="*/ 0 h 1103"/>
                <a:gd name="T16" fmla="*/ 0 w 57"/>
                <a:gd name="T17" fmla="*/ 0 h 1103"/>
                <a:gd name="T18" fmla="*/ 0 w 57"/>
                <a:gd name="T19" fmla="*/ 0 h 1103"/>
                <a:gd name="T20" fmla="*/ 0 w 57"/>
                <a:gd name="T21" fmla="*/ 0 h 1103"/>
                <a:gd name="T22" fmla="*/ 0 w 57"/>
                <a:gd name="T23" fmla="*/ 0 h 1103"/>
                <a:gd name="T24" fmla="*/ 0 w 57"/>
                <a:gd name="T25" fmla="*/ 0 h 1103"/>
                <a:gd name="T26" fmla="*/ 0 w 57"/>
                <a:gd name="T27" fmla="*/ 0 h 1103"/>
                <a:gd name="T28" fmla="*/ 0 w 57"/>
                <a:gd name="T29" fmla="*/ 0 h 1103"/>
                <a:gd name="T30" fmla="*/ 0 w 57"/>
                <a:gd name="T31" fmla="*/ 0 h 1103"/>
                <a:gd name="T32" fmla="*/ 0 w 57"/>
                <a:gd name="T33" fmla="*/ 0 h 1103"/>
                <a:gd name="T34" fmla="*/ 0 w 57"/>
                <a:gd name="T35" fmla="*/ 0 h 1103"/>
                <a:gd name="T36" fmla="*/ 0 w 57"/>
                <a:gd name="T37" fmla="*/ 0 h 1103"/>
                <a:gd name="T38" fmla="*/ 0 w 57"/>
                <a:gd name="T39" fmla="*/ 0 h 1103"/>
                <a:gd name="T40" fmla="*/ 0 w 57"/>
                <a:gd name="T41" fmla="*/ 0 h 1103"/>
                <a:gd name="T42" fmla="*/ 0 w 57"/>
                <a:gd name="T43" fmla="*/ 0 h 1103"/>
                <a:gd name="T44" fmla="*/ 0 w 57"/>
                <a:gd name="T45" fmla="*/ 0 h 1103"/>
                <a:gd name="T46" fmla="*/ 0 w 57"/>
                <a:gd name="T47" fmla="*/ 0 h 1103"/>
                <a:gd name="T48" fmla="*/ 0 w 57"/>
                <a:gd name="T49" fmla="*/ 0 h 1103"/>
                <a:gd name="T50" fmla="*/ 0 w 57"/>
                <a:gd name="T51" fmla="*/ 0 h 1103"/>
                <a:gd name="T52" fmla="*/ 0 w 57"/>
                <a:gd name="T53" fmla="*/ 0 h 1103"/>
                <a:gd name="T54" fmla="*/ 0 w 57"/>
                <a:gd name="T55" fmla="*/ 0 h 1103"/>
                <a:gd name="T56" fmla="*/ 0 w 57"/>
                <a:gd name="T57" fmla="*/ 0 h 1103"/>
                <a:gd name="T58" fmla="*/ 0 w 57"/>
                <a:gd name="T59" fmla="*/ 0 h 1103"/>
                <a:gd name="T60" fmla="*/ 0 w 57"/>
                <a:gd name="T61" fmla="*/ 0 h 1103"/>
                <a:gd name="T62" fmla="*/ 0 w 57"/>
                <a:gd name="T63" fmla="*/ 0 h 1103"/>
                <a:gd name="T64" fmla="*/ 0 w 57"/>
                <a:gd name="T65" fmla="*/ 0 h 1103"/>
                <a:gd name="T66" fmla="*/ 0 w 57"/>
                <a:gd name="T67" fmla="*/ 0 h 1103"/>
                <a:gd name="T68" fmla="*/ 0 w 57"/>
                <a:gd name="T69" fmla="*/ 0 h 1103"/>
                <a:gd name="T70" fmla="*/ 0 w 57"/>
                <a:gd name="T71" fmla="*/ 0 h 1103"/>
                <a:gd name="T72" fmla="*/ 0 w 57"/>
                <a:gd name="T73" fmla="*/ 0 h 1103"/>
                <a:gd name="T74" fmla="*/ 0 w 57"/>
                <a:gd name="T75" fmla="*/ 0 h 1103"/>
                <a:gd name="T76" fmla="*/ 0 w 57"/>
                <a:gd name="T77" fmla="*/ 0 h 1103"/>
                <a:gd name="T78" fmla="*/ 0 w 57"/>
                <a:gd name="T79" fmla="*/ 0 h 1103"/>
                <a:gd name="T80" fmla="*/ 0 w 57"/>
                <a:gd name="T81" fmla="*/ 0 h 1103"/>
                <a:gd name="T82" fmla="*/ 0 w 57"/>
                <a:gd name="T83" fmla="*/ 0 h 1103"/>
                <a:gd name="T84" fmla="*/ 0 w 57"/>
                <a:gd name="T85" fmla="*/ 0 h 1103"/>
                <a:gd name="T86" fmla="*/ 0 w 57"/>
                <a:gd name="T87" fmla="*/ 0 h 1103"/>
                <a:gd name="T88" fmla="*/ 0 w 57"/>
                <a:gd name="T89" fmla="*/ 0 h 1103"/>
                <a:gd name="T90" fmla="*/ 0 w 57"/>
                <a:gd name="T91" fmla="*/ 0 h 1103"/>
                <a:gd name="T92" fmla="*/ 0 w 57"/>
                <a:gd name="T93" fmla="*/ 0 h 1103"/>
                <a:gd name="T94" fmla="*/ 0 w 57"/>
                <a:gd name="T95" fmla="*/ 0 h 1103"/>
                <a:gd name="T96" fmla="*/ 0 w 57"/>
                <a:gd name="T97" fmla="*/ 0 h 1103"/>
                <a:gd name="T98" fmla="*/ 0 w 57"/>
                <a:gd name="T99" fmla="*/ 0 h 1103"/>
                <a:gd name="T100" fmla="*/ 0 w 57"/>
                <a:gd name="T101" fmla="*/ 0 h 1103"/>
                <a:gd name="T102" fmla="*/ 0 w 57"/>
                <a:gd name="T103" fmla="*/ 0 h 1103"/>
                <a:gd name="T104" fmla="*/ 0 w 57"/>
                <a:gd name="T105" fmla="*/ 0 h 1103"/>
                <a:gd name="T106" fmla="*/ 0 w 57"/>
                <a:gd name="T107" fmla="*/ 0 h 1103"/>
                <a:gd name="T108" fmla="*/ 0 w 57"/>
                <a:gd name="T109" fmla="*/ 0 h 1103"/>
                <a:gd name="T110" fmla="*/ 0 w 57"/>
                <a:gd name="T111" fmla="*/ 0 h 1103"/>
                <a:gd name="T112" fmla="*/ 0 w 57"/>
                <a:gd name="T113" fmla="*/ 0 h 1103"/>
                <a:gd name="T114" fmla="*/ 0 w 57"/>
                <a:gd name="T115" fmla="*/ 0 h 1103"/>
                <a:gd name="T116" fmla="*/ 0 w 57"/>
                <a:gd name="T117" fmla="*/ 0 h 1103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57"/>
                <a:gd name="T178" fmla="*/ 0 h 1103"/>
                <a:gd name="T179" fmla="*/ 57 w 57"/>
                <a:gd name="T180" fmla="*/ 1103 h 1103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57" h="1103">
                  <a:moveTo>
                    <a:pt x="15" y="791"/>
                  </a:moveTo>
                  <a:lnTo>
                    <a:pt x="15" y="808"/>
                  </a:lnTo>
                  <a:lnTo>
                    <a:pt x="15" y="827"/>
                  </a:lnTo>
                  <a:lnTo>
                    <a:pt x="15" y="845"/>
                  </a:lnTo>
                  <a:lnTo>
                    <a:pt x="15" y="862"/>
                  </a:lnTo>
                  <a:lnTo>
                    <a:pt x="11" y="879"/>
                  </a:lnTo>
                  <a:lnTo>
                    <a:pt x="11" y="896"/>
                  </a:lnTo>
                  <a:lnTo>
                    <a:pt x="9" y="913"/>
                  </a:lnTo>
                  <a:lnTo>
                    <a:pt x="7" y="930"/>
                  </a:lnTo>
                  <a:lnTo>
                    <a:pt x="5" y="947"/>
                  </a:lnTo>
                  <a:lnTo>
                    <a:pt x="4" y="962"/>
                  </a:lnTo>
                  <a:lnTo>
                    <a:pt x="2" y="980"/>
                  </a:lnTo>
                  <a:lnTo>
                    <a:pt x="2" y="999"/>
                  </a:lnTo>
                  <a:lnTo>
                    <a:pt x="0" y="1014"/>
                  </a:lnTo>
                  <a:lnTo>
                    <a:pt x="0" y="1033"/>
                  </a:lnTo>
                  <a:lnTo>
                    <a:pt x="0" y="1050"/>
                  </a:lnTo>
                  <a:lnTo>
                    <a:pt x="4" y="1071"/>
                  </a:lnTo>
                  <a:lnTo>
                    <a:pt x="9" y="1073"/>
                  </a:lnTo>
                  <a:lnTo>
                    <a:pt x="19" y="1086"/>
                  </a:lnTo>
                  <a:lnTo>
                    <a:pt x="28" y="1096"/>
                  </a:lnTo>
                  <a:lnTo>
                    <a:pt x="36" y="1103"/>
                  </a:lnTo>
                  <a:lnTo>
                    <a:pt x="36" y="1092"/>
                  </a:lnTo>
                  <a:lnTo>
                    <a:pt x="36" y="1082"/>
                  </a:lnTo>
                  <a:lnTo>
                    <a:pt x="36" y="1073"/>
                  </a:lnTo>
                  <a:lnTo>
                    <a:pt x="36" y="1063"/>
                  </a:lnTo>
                  <a:lnTo>
                    <a:pt x="34" y="1052"/>
                  </a:lnTo>
                  <a:lnTo>
                    <a:pt x="34" y="1042"/>
                  </a:lnTo>
                  <a:lnTo>
                    <a:pt x="34" y="1033"/>
                  </a:lnTo>
                  <a:lnTo>
                    <a:pt x="34" y="1023"/>
                  </a:lnTo>
                  <a:lnTo>
                    <a:pt x="34" y="1012"/>
                  </a:lnTo>
                  <a:lnTo>
                    <a:pt x="32" y="1002"/>
                  </a:lnTo>
                  <a:lnTo>
                    <a:pt x="32" y="991"/>
                  </a:lnTo>
                  <a:lnTo>
                    <a:pt x="32" y="981"/>
                  </a:lnTo>
                  <a:lnTo>
                    <a:pt x="32" y="970"/>
                  </a:lnTo>
                  <a:lnTo>
                    <a:pt x="32" y="961"/>
                  </a:lnTo>
                  <a:lnTo>
                    <a:pt x="32" y="951"/>
                  </a:lnTo>
                  <a:lnTo>
                    <a:pt x="34" y="943"/>
                  </a:lnTo>
                  <a:lnTo>
                    <a:pt x="34" y="928"/>
                  </a:lnTo>
                  <a:lnTo>
                    <a:pt x="34" y="911"/>
                  </a:lnTo>
                  <a:lnTo>
                    <a:pt x="34" y="896"/>
                  </a:lnTo>
                  <a:lnTo>
                    <a:pt x="38" y="883"/>
                  </a:lnTo>
                  <a:lnTo>
                    <a:pt x="38" y="867"/>
                  </a:lnTo>
                  <a:lnTo>
                    <a:pt x="42" y="854"/>
                  </a:lnTo>
                  <a:lnTo>
                    <a:pt x="43" y="839"/>
                  </a:lnTo>
                  <a:lnTo>
                    <a:pt x="45" y="827"/>
                  </a:lnTo>
                  <a:lnTo>
                    <a:pt x="45" y="812"/>
                  </a:lnTo>
                  <a:lnTo>
                    <a:pt x="47" y="797"/>
                  </a:lnTo>
                  <a:lnTo>
                    <a:pt x="47" y="782"/>
                  </a:lnTo>
                  <a:lnTo>
                    <a:pt x="51" y="769"/>
                  </a:lnTo>
                  <a:lnTo>
                    <a:pt x="51" y="755"/>
                  </a:lnTo>
                  <a:lnTo>
                    <a:pt x="53" y="740"/>
                  </a:lnTo>
                  <a:lnTo>
                    <a:pt x="53" y="725"/>
                  </a:lnTo>
                  <a:lnTo>
                    <a:pt x="53" y="711"/>
                  </a:lnTo>
                  <a:lnTo>
                    <a:pt x="51" y="694"/>
                  </a:lnTo>
                  <a:lnTo>
                    <a:pt x="49" y="677"/>
                  </a:lnTo>
                  <a:lnTo>
                    <a:pt x="47" y="662"/>
                  </a:lnTo>
                  <a:lnTo>
                    <a:pt x="45" y="651"/>
                  </a:lnTo>
                  <a:lnTo>
                    <a:pt x="43" y="637"/>
                  </a:lnTo>
                  <a:lnTo>
                    <a:pt x="40" y="624"/>
                  </a:lnTo>
                  <a:lnTo>
                    <a:pt x="38" y="615"/>
                  </a:lnTo>
                  <a:lnTo>
                    <a:pt x="34" y="605"/>
                  </a:lnTo>
                  <a:lnTo>
                    <a:pt x="30" y="592"/>
                  </a:lnTo>
                  <a:lnTo>
                    <a:pt x="28" y="580"/>
                  </a:lnTo>
                  <a:lnTo>
                    <a:pt x="26" y="571"/>
                  </a:lnTo>
                  <a:lnTo>
                    <a:pt x="24" y="559"/>
                  </a:lnTo>
                  <a:lnTo>
                    <a:pt x="23" y="548"/>
                  </a:lnTo>
                  <a:lnTo>
                    <a:pt x="21" y="535"/>
                  </a:lnTo>
                  <a:lnTo>
                    <a:pt x="21" y="521"/>
                  </a:lnTo>
                  <a:lnTo>
                    <a:pt x="21" y="508"/>
                  </a:lnTo>
                  <a:lnTo>
                    <a:pt x="23" y="497"/>
                  </a:lnTo>
                  <a:lnTo>
                    <a:pt x="24" y="483"/>
                  </a:lnTo>
                  <a:lnTo>
                    <a:pt x="28" y="464"/>
                  </a:lnTo>
                  <a:lnTo>
                    <a:pt x="32" y="445"/>
                  </a:lnTo>
                  <a:lnTo>
                    <a:pt x="34" y="421"/>
                  </a:lnTo>
                  <a:lnTo>
                    <a:pt x="38" y="394"/>
                  </a:lnTo>
                  <a:lnTo>
                    <a:pt x="40" y="367"/>
                  </a:lnTo>
                  <a:lnTo>
                    <a:pt x="43" y="343"/>
                  </a:lnTo>
                  <a:lnTo>
                    <a:pt x="45" y="314"/>
                  </a:lnTo>
                  <a:lnTo>
                    <a:pt x="47" y="286"/>
                  </a:lnTo>
                  <a:lnTo>
                    <a:pt x="51" y="259"/>
                  </a:lnTo>
                  <a:lnTo>
                    <a:pt x="53" y="234"/>
                  </a:lnTo>
                  <a:lnTo>
                    <a:pt x="55" y="211"/>
                  </a:lnTo>
                  <a:lnTo>
                    <a:pt x="57" y="192"/>
                  </a:lnTo>
                  <a:lnTo>
                    <a:pt x="57" y="177"/>
                  </a:lnTo>
                  <a:lnTo>
                    <a:pt x="57" y="166"/>
                  </a:lnTo>
                  <a:lnTo>
                    <a:pt x="53" y="154"/>
                  </a:lnTo>
                  <a:lnTo>
                    <a:pt x="53" y="143"/>
                  </a:lnTo>
                  <a:lnTo>
                    <a:pt x="51" y="132"/>
                  </a:lnTo>
                  <a:lnTo>
                    <a:pt x="51" y="122"/>
                  </a:lnTo>
                  <a:lnTo>
                    <a:pt x="49" y="113"/>
                  </a:lnTo>
                  <a:lnTo>
                    <a:pt x="47" y="103"/>
                  </a:lnTo>
                  <a:lnTo>
                    <a:pt x="47" y="94"/>
                  </a:lnTo>
                  <a:lnTo>
                    <a:pt x="45" y="86"/>
                  </a:lnTo>
                  <a:lnTo>
                    <a:pt x="43" y="75"/>
                  </a:lnTo>
                  <a:lnTo>
                    <a:pt x="40" y="65"/>
                  </a:lnTo>
                  <a:lnTo>
                    <a:pt x="38" y="56"/>
                  </a:lnTo>
                  <a:lnTo>
                    <a:pt x="34" y="46"/>
                  </a:lnTo>
                  <a:lnTo>
                    <a:pt x="28" y="35"/>
                  </a:lnTo>
                  <a:lnTo>
                    <a:pt x="24" y="25"/>
                  </a:lnTo>
                  <a:lnTo>
                    <a:pt x="17" y="12"/>
                  </a:lnTo>
                  <a:lnTo>
                    <a:pt x="11" y="0"/>
                  </a:lnTo>
                  <a:lnTo>
                    <a:pt x="7" y="12"/>
                  </a:lnTo>
                  <a:lnTo>
                    <a:pt x="4" y="29"/>
                  </a:lnTo>
                  <a:lnTo>
                    <a:pt x="2" y="52"/>
                  </a:lnTo>
                  <a:lnTo>
                    <a:pt x="2" y="78"/>
                  </a:lnTo>
                  <a:lnTo>
                    <a:pt x="0" y="109"/>
                  </a:lnTo>
                  <a:lnTo>
                    <a:pt x="0" y="141"/>
                  </a:lnTo>
                  <a:lnTo>
                    <a:pt x="0" y="177"/>
                  </a:lnTo>
                  <a:lnTo>
                    <a:pt x="0" y="215"/>
                  </a:lnTo>
                  <a:lnTo>
                    <a:pt x="0" y="250"/>
                  </a:lnTo>
                  <a:lnTo>
                    <a:pt x="0" y="286"/>
                  </a:lnTo>
                  <a:lnTo>
                    <a:pt x="0" y="322"/>
                  </a:lnTo>
                  <a:lnTo>
                    <a:pt x="2" y="356"/>
                  </a:lnTo>
                  <a:lnTo>
                    <a:pt x="2" y="384"/>
                  </a:lnTo>
                  <a:lnTo>
                    <a:pt x="2" y="411"/>
                  </a:lnTo>
                  <a:lnTo>
                    <a:pt x="2" y="434"/>
                  </a:lnTo>
                  <a:lnTo>
                    <a:pt x="4" y="451"/>
                  </a:lnTo>
                  <a:lnTo>
                    <a:pt x="15" y="7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57" name="Freeform 78">
              <a:extLst>
                <a:ext uri="{FF2B5EF4-FFF2-40B4-BE49-F238E27FC236}">
                  <a16:creationId xmlns:a16="http://schemas.microsoft.com/office/drawing/2014/main" id="{0C5AABDC-F7BC-5535-D24E-292FDA71D0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84" y="1074"/>
              <a:ext cx="234" cy="219"/>
            </a:xfrm>
            <a:custGeom>
              <a:avLst/>
              <a:gdLst>
                <a:gd name="T0" fmla="*/ 0 w 767"/>
                <a:gd name="T1" fmla="*/ 0 h 774"/>
                <a:gd name="T2" fmla="*/ 0 w 767"/>
                <a:gd name="T3" fmla="*/ 0 h 774"/>
                <a:gd name="T4" fmla="*/ 0 w 767"/>
                <a:gd name="T5" fmla="*/ 0 h 774"/>
                <a:gd name="T6" fmla="*/ 0 w 767"/>
                <a:gd name="T7" fmla="*/ 0 h 774"/>
                <a:gd name="T8" fmla="*/ 0 w 767"/>
                <a:gd name="T9" fmla="*/ 0 h 774"/>
                <a:gd name="T10" fmla="*/ 0 w 767"/>
                <a:gd name="T11" fmla="*/ 0 h 774"/>
                <a:gd name="T12" fmla="*/ 0 w 767"/>
                <a:gd name="T13" fmla="*/ 0 h 774"/>
                <a:gd name="T14" fmla="*/ 0 w 767"/>
                <a:gd name="T15" fmla="*/ 0 h 774"/>
                <a:gd name="T16" fmla="*/ 0 w 767"/>
                <a:gd name="T17" fmla="*/ 0 h 774"/>
                <a:gd name="T18" fmla="*/ 0 w 767"/>
                <a:gd name="T19" fmla="*/ 0 h 774"/>
                <a:gd name="T20" fmla="*/ 0 w 767"/>
                <a:gd name="T21" fmla="*/ 0 h 774"/>
                <a:gd name="T22" fmla="*/ 0 w 767"/>
                <a:gd name="T23" fmla="*/ 0 h 774"/>
                <a:gd name="T24" fmla="*/ 0 w 767"/>
                <a:gd name="T25" fmla="*/ 0 h 774"/>
                <a:gd name="T26" fmla="*/ 0 w 767"/>
                <a:gd name="T27" fmla="*/ 0 h 774"/>
                <a:gd name="T28" fmla="*/ 0 w 767"/>
                <a:gd name="T29" fmla="*/ 0 h 774"/>
                <a:gd name="T30" fmla="*/ 0 w 767"/>
                <a:gd name="T31" fmla="*/ 0 h 774"/>
                <a:gd name="T32" fmla="*/ 0 w 767"/>
                <a:gd name="T33" fmla="*/ 0 h 774"/>
                <a:gd name="T34" fmla="*/ 0 w 767"/>
                <a:gd name="T35" fmla="*/ 0 h 774"/>
                <a:gd name="T36" fmla="*/ 0 w 767"/>
                <a:gd name="T37" fmla="*/ 0 h 774"/>
                <a:gd name="T38" fmla="*/ 0 w 767"/>
                <a:gd name="T39" fmla="*/ 0 h 774"/>
                <a:gd name="T40" fmla="*/ 0 w 767"/>
                <a:gd name="T41" fmla="*/ 0 h 774"/>
                <a:gd name="T42" fmla="*/ 0 w 767"/>
                <a:gd name="T43" fmla="*/ 0 h 774"/>
                <a:gd name="T44" fmla="*/ 0 w 767"/>
                <a:gd name="T45" fmla="*/ 0 h 774"/>
                <a:gd name="T46" fmla="*/ 0 w 767"/>
                <a:gd name="T47" fmla="*/ 0 h 774"/>
                <a:gd name="T48" fmla="*/ 0 w 767"/>
                <a:gd name="T49" fmla="*/ 0 h 774"/>
                <a:gd name="T50" fmla="*/ 0 w 767"/>
                <a:gd name="T51" fmla="*/ 0 h 774"/>
                <a:gd name="T52" fmla="*/ 0 w 767"/>
                <a:gd name="T53" fmla="*/ 0 h 774"/>
                <a:gd name="T54" fmla="*/ 0 w 767"/>
                <a:gd name="T55" fmla="*/ 0 h 774"/>
                <a:gd name="T56" fmla="*/ 0 w 767"/>
                <a:gd name="T57" fmla="*/ 0 h 774"/>
                <a:gd name="T58" fmla="*/ 0 w 767"/>
                <a:gd name="T59" fmla="*/ 0 h 774"/>
                <a:gd name="T60" fmla="*/ 0 w 767"/>
                <a:gd name="T61" fmla="*/ 0 h 774"/>
                <a:gd name="T62" fmla="*/ 0 w 767"/>
                <a:gd name="T63" fmla="*/ 0 h 774"/>
                <a:gd name="T64" fmla="*/ 0 w 767"/>
                <a:gd name="T65" fmla="*/ 0 h 774"/>
                <a:gd name="T66" fmla="*/ 0 w 767"/>
                <a:gd name="T67" fmla="*/ 0 h 774"/>
                <a:gd name="T68" fmla="*/ 0 w 767"/>
                <a:gd name="T69" fmla="*/ 0 h 774"/>
                <a:gd name="T70" fmla="*/ 0 w 767"/>
                <a:gd name="T71" fmla="*/ 0 h 774"/>
                <a:gd name="T72" fmla="*/ 0 w 767"/>
                <a:gd name="T73" fmla="*/ 0 h 774"/>
                <a:gd name="T74" fmla="*/ 0 w 767"/>
                <a:gd name="T75" fmla="*/ 0 h 774"/>
                <a:gd name="T76" fmla="*/ 0 w 767"/>
                <a:gd name="T77" fmla="*/ 0 h 774"/>
                <a:gd name="T78" fmla="*/ 0 w 767"/>
                <a:gd name="T79" fmla="*/ 0 h 774"/>
                <a:gd name="T80" fmla="*/ 0 w 767"/>
                <a:gd name="T81" fmla="*/ 0 h 774"/>
                <a:gd name="T82" fmla="*/ 0 w 767"/>
                <a:gd name="T83" fmla="*/ 0 h 774"/>
                <a:gd name="T84" fmla="*/ 0 w 767"/>
                <a:gd name="T85" fmla="*/ 0 h 774"/>
                <a:gd name="T86" fmla="*/ 0 w 767"/>
                <a:gd name="T87" fmla="*/ 0 h 774"/>
                <a:gd name="T88" fmla="*/ 0 w 767"/>
                <a:gd name="T89" fmla="*/ 0 h 774"/>
                <a:gd name="T90" fmla="*/ 0 w 767"/>
                <a:gd name="T91" fmla="*/ 0 h 774"/>
                <a:gd name="T92" fmla="*/ 0 w 767"/>
                <a:gd name="T93" fmla="*/ 0 h 774"/>
                <a:gd name="T94" fmla="*/ 0 w 767"/>
                <a:gd name="T95" fmla="*/ 0 h 774"/>
                <a:gd name="T96" fmla="*/ 0 w 767"/>
                <a:gd name="T97" fmla="*/ 0 h 774"/>
                <a:gd name="T98" fmla="*/ 0 w 767"/>
                <a:gd name="T99" fmla="*/ 0 h 774"/>
                <a:gd name="T100" fmla="*/ 0 w 767"/>
                <a:gd name="T101" fmla="*/ 0 h 774"/>
                <a:gd name="T102" fmla="*/ 0 w 767"/>
                <a:gd name="T103" fmla="*/ 0 h 774"/>
                <a:gd name="T104" fmla="*/ 0 w 767"/>
                <a:gd name="T105" fmla="*/ 0 h 774"/>
                <a:gd name="T106" fmla="*/ 0 w 767"/>
                <a:gd name="T107" fmla="*/ 0 h 774"/>
                <a:gd name="T108" fmla="*/ 0 w 767"/>
                <a:gd name="T109" fmla="*/ 0 h 774"/>
                <a:gd name="T110" fmla="*/ 0 w 767"/>
                <a:gd name="T111" fmla="*/ 0 h 774"/>
                <a:gd name="T112" fmla="*/ 0 w 767"/>
                <a:gd name="T113" fmla="*/ 0 h 77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767"/>
                <a:gd name="T172" fmla="*/ 0 h 774"/>
                <a:gd name="T173" fmla="*/ 767 w 767"/>
                <a:gd name="T174" fmla="*/ 774 h 77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767" h="774">
                  <a:moveTo>
                    <a:pt x="74" y="23"/>
                  </a:moveTo>
                  <a:lnTo>
                    <a:pt x="51" y="35"/>
                  </a:lnTo>
                  <a:lnTo>
                    <a:pt x="34" y="59"/>
                  </a:lnTo>
                  <a:lnTo>
                    <a:pt x="20" y="95"/>
                  </a:lnTo>
                  <a:lnTo>
                    <a:pt x="11" y="145"/>
                  </a:lnTo>
                  <a:lnTo>
                    <a:pt x="3" y="198"/>
                  </a:lnTo>
                  <a:lnTo>
                    <a:pt x="0" y="259"/>
                  </a:lnTo>
                  <a:lnTo>
                    <a:pt x="0" y="324"/>
                  </a:lnTo>
                  <a:lnTo>
                    <a:pt x="3" y="390"/>
                  </a:lnTo>
                  <a:lnTo>
                    <a:pt x="5" y="455"/>
                  </a:lnTo>
                  <a:lnTo>
                    <a:pt x="13" y="518"/>
                  </a:lnTo>
                  <a:lnTo>
                    <a:pt x="19" y="576"/>
                  </a:lnTo>
                  <a:lnTo>
                    <a:pt x="28" y="630"/>
                  </a:lnTo>
                  <a:lnTo>
                    <a:pt x="38" y="672"/>
                  </a:lnTo>
                  <a:lnTo>
                    <a:pt x="49" y="704"/>
                  </a:lnTo>
                  <a:lnTo>
                    <a:pt x="60" y="723"/>
                  </a:lnTo>
                  <a:lnTo>
                    <a:pt x="74" y="730"/>
                  </a:lnTo>
                  <a:lnTo>
                    <a:pt x="81" y="721"/>
                  </a:lnTo>
                  <a:lnTo>
                    <a:pt x="87" y="704"/>
                  </a:lnTo>
                  <a:lnTo>
                    <a:pt x="91" y="681"/>
                  </a:lnTo>
                  <a:lnTo>
                    <a:pt x="95" y="653"/>
                  </a:lnTo>
                  <a:lnTo>
                    <a:pt x="96" y="620"/>
                  </a:lnTo>
                  <a:lnTo>
                    <a:pt x="96" y="582"/>
                  </a:lnTo>
                  <a:lnTo>
                    <a:pt x="98" y="546"/>
                  </a:lnTo>
                  <a:lnTo>
                    <a:pt x="100" y="508"/>
                  </a:lnTo>
                  <a:lnTo>
                    <a:pt x="102" y="466"/>
                  </a:lnTo>
                  <a:lnTo>
                    <a:pt x="108" y="432"/>
                  </a:lnTo>
                  <a:lnTo>
                    <a:pt x="116" y="398"/>
                  </a:lnTo>
                  <a:lnTo>
                    <a:pt x="127" y="369"/>
                  </a:lnTo>
                  <a:lnTo>
                    <a:pt x="140" y="346"/>
                  </a:lnTo>
                  <a:lnTo>
                    <a:pt x="157" y="331"/>
                  </a:lnTo>
                  <a:lnTo>
                    <a:pt x="180" y="324"/>
                  </a:lnTo>
                  <a:lnTo>
                    <a:pt x="209" y="326"/>
                  </a:lnTo>
                  <a:lnTo>
                    <a:pt x="231" y="335"/>
                  </a:lnTo>
                  <a:lnTo>
                    <a:pt x="250" y="348"/>
                  </a:lnTo>
                  <a:lnTo>
                    <a:pt x="260" y="364"/>
                  </a:lnTo>
                  <a:lnTo>
                    <a:pt x="266" y="384"/>
                  </a:lnTo>
                  <a:lnTo>
                    <a:pt x="266" y="405"/>
                  </a:lnTo>
                  <a:lnTo>
                    <a:pt x="264" y="428"/>
                  </a:lnTo>
                  <a:lnTo>
                    <a:pt x="258" y="453"/>
                  </a:lnTo>
                  <a:lnTo>
                    <a:pt x="252" y="481"/>
                  </a:lnTo>
                  <a:lnTo>
                    <a:pt x="243" y="508"/>
                  </a:lnTo>
                  <a:lnTo>
                    <a:pt x="237" y="537"/>
                  </a:lnTo>
                  <a:lnTo>
                    <a:pt x="228" y="563"/>
                  </a:lnTo>
                  <a:lnTo>
                    <a:pt x="226" y="592"/>
                  </a:lnTo>
                  <a:lnTo>
                    <a:pt x="224" y="616"/>
                  </a:lnTo>
                  <a:lnTo>
                    <a:pt x="228" y="641"/>
                  </a:lnTo>
                  <a:lnTo>
                    <a:pt x="237" y="666"/>
                  </a:lnTo>
                  <a:lnTo>
                    <a:pt x="252" y="689"/>
                  </a:lnTo>
                  <a:lnTo>
                    <a:pt x="269" y="694"/>
                  </a:lnTo>
                  <a:lnTo>
                    <a:pt x="287" y="681"/>
                  </a:lnTo>
                  <a:lnTo>
                    <a:pt x="302" y="649"/>
                  </a:lnTo>
                  <a:lnTo>
                    <a:pt x="317" y="601"/>
                  </a:lnTo>
                  <a:lnTo>
                    <a:pt x="330" y="542"/>
                  </a:lnTo>
                  <a:lnTo>
                    <a:pt x="344" y="478"/>
                  </a:lnTo>
                  <a:lnTo>
                    <a:pt x="357" y="409"/>
                  </a:lnTo>
                  <a:lnTo>
                    <a:pt x="370" y="345"/>
                  </a:lnTo>
                  <a:lnTo>
                    <a:pt x="382" y="284"/>
                  </a:lnTo>
                  <a:lnTo>
                    <a:pt x="395" y="230"/>
                  </a:lnTo>
                  <a:lnTo>
                    <a:pt x="406" y="189"/>
                  </a:lnTo>
                  <a:lnTo>
                    <a:pt x="418" y="168"/>
                  </a:lnTo>
                  <a:lnTo>
                    <a:pt x="429" y="166"/>
                  </a:lnTo>
                  <a:lnTo>
                    <a:pt x="442" y="189"/>
                  </a:lnTo>
                  <a:lnTo>
                    <a:pt x="454" y="242"/>
                  </a:lnTo>
                  <a:lnTo>
                    <a:pt x="467" y="329"/>
                  </a:lnTo>
                  <a:lnTo>
                    <a:pt x="482" y="426"/>
                  </a:lnTo>
                  <a:lnTo>
                    <a:pt x="501" y="512"/>
                  </a:lnTo>
                  <a:lnTo>
                    <a:pt x="528" y="584"/>
                  </a:lnTo>
                  <a:lnTo>
                    <a:pt x="558" y="645"/>
                  </a:lnTo>
                  <a:lnTo>
                    <a:pt x="587" y="694"/>
                  </a:lnTo>
                  <a:lnTo>
                    <a:pt x="619" y="730"/>
                  </a:lnTo>
                  <a:lnTo>
                    <a:pt x="650" y="755"/>
                  </a:lnTo>
                  <a:lnTo>
                    <a:pt x="680" y="772"/>
                  </a:lnTo>
                  <a:lnTo>
                    <a:pt x="707" y="774"/>
                  </a:lnTo>
                  <a:lnTo>
                    <a:pt x="731" y="767"/>
                  </a:lnTo>
                  <a:lnTo>
                    <a:pt x="748" y="748"/>
                  </a:lnTo>
                  <a:lnTo>
                    <a:pt x="764" y="719"/>
                  </a:lnTo>
                  <a:lnTo>
                    <a:pt x="767" y="679"/>
                  </a:lnTo>
                  <a:lnTo>
                    <a:pt x="766" y="630"/>
                  </a:lnTo>
                  <a:lnTo>
                    <a:pt x="752" y="569"/>
                  </a:lnTo>
                  <a:lnTo>
                    <a:pt x="731" y="500"/>
                  </a:lnTo>
                  <a:lnTo>
                    <a:pt x="703" y="428"/>
                  </a:lnTo>
                  <a:lnTo>
                    <a:pt x="678" y="367"/>
                  </a:lnTo>
                  <a:lnTo>
                    <a:pt x="655" y="310"/>
                  </a:lnTo>
                  <a:lnTo>
                    <a:pt x="636" y="265"/>
                  </a:lnTo>
                  <a:lnTo>
                    <a:pt x="617" y="223"/>
                  </a:lnTo>
                  <a:lnTo>
                    <a:pt x="600" y="189"/>
                  </a:lnTo>
                  <a:lnTo>
                    <a:pt x="583" y="160"/>
                  </a:lnTo>
                  <a:lnTo>
                    <a:pt x="568" y="135"/>
                  </a:lnTo>
                  <a:lnTo>
                    <a:pt x="549" y="114"/>
                  </a:lnTo>
                  <a:lnTo>
                    <a:pt x="532" y="95"/>
                  </a:lnTo>
                  <a:lnTo>
                    <a:pt x="515" y="82"/>
                  </a:lnTo>
                  <a:lnTo>
                    <a:pt x="496" y="69"/>
                  </a:lnTo>
                  <a:lnTo>
                    <a:pt x="475" y="57"/>
                  </a:lnTo>
                  <a:lnTo>
                    <a:pt x="452" y="48"/>
                  </a:lnTo>
                  <a:lnTo>
                    <a:pt x="427" y="38"/>
                  </a:lnTo>
                  <a:lnTo>
                    <a:pt x="403" y="29"/>
                  </a:lnTo>
                  <a:lnTo>
                    <a:pt x="372" y="18"/>
                  </a:lnTo>
                  <a:lnTo>
                    <a:pt x="344" y="12"/>
                  </a:lnTo>
                  <a:lnTo>
                    <a:pt x="313" y="6"/>
                  </a:lnTo>
                  <a:lnTo>
                    <a:pt x="285" y="2"/>
                  </a:lnTo>
                  <a:lnTo>
                    <a:pt x="256" y="0"/>
                  </a:lnTo>
                  <a:lnTo>
                    <a:pt x="230" y="2"/>
                  </a:lnTo>
                  <a:lnTo>
                    <a:pt x="203" y="2"/>
                  </a:lnTo>
                  <a:lnTo>
                    <a:pt x="180" y="4"/>
                  </a:lnTo>
                  <a:lnTo>
                    <a:pt x="155" y="6"/>
                  </a:lnTo>
                  <a:lnTo>
                    <a:pt x="135" y="8"/>
                  </a:lnTo>
                  <a:lnTo>
                    <a:pt x="116" y="12"/>
                  </a:lnTo>
                  <a:lnTo>
                    <a:pt x="100" y="16"/>
                  </a:lnTo>
                  <a:lnTo>
                    <a:pt x="87" y="18"/>
                  </a:lnTo>
                  <a:lnTo>
                    <a:pt x="79" y="21"/>
                  </a:lnTo>
                  <a:lnTo>
                    <a:pt x="74" y="21"/>
                  </a:lnTo>
                  <a:lnTo>
                    <a:pt x="74" y="23"/>
                  </a:lnTo>
                  <a:close/>
                </a:path>
              </a:pathLst>
            </a:custGeom>
            <a:solidFill>
              <a:srgbClr val="F0F0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558" name="TextBox 557">
            <a:extLst>
              <a:ext uri="{FF2B5EF4-FFF2-40B4-BE49-F238E27FC236}">
                <a16:creationId xmlns:a16="http://schemas.microsoft.com/office/drawing/2014/main" id="{7F937F72-1EB9-C068-99EF-4709DDF8855F}"/>
              </a:ext>
            </a:extLst>
          </p:cNvPr>
          <p:cNvSpPr txBox="1"/>
          <p:nvPr/>
        </p:nvSpPr>
        <p:spPr>
          <a:xfrm>
            <a:off x="1168697" y="3051265"/>
            <a:ext cx="232319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>
                <a:solidFill>
                  <a:srgbClr val="FFFF00"/>
                </a:solidFill>
              </a:rPr>
              <a:t>v(           ) = 4 </a:t>
            </a:r>
          </a:p>
        </p:txBody>
      </p:sp>
      <p:sp>
        <p:nvSpPr>
          <p:cNvPr id="3" name="AutoShape 5">
            <a:extLst>
              <a:ext uri="{FF2B5EF4-FFF2-40B4-BE49-F238E27FC236}">
                <a16:creationId xmlns:a16="http://schemas.microsoft.com/office/drawing/2014/main" id="{E2B57714-6209-A3C2-6C2E-99F7711EDA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-400714" y="4438162"/>
            <a:ext cx="2883093" cy="1348836"/>
          </a:xfrm>
          <a:prstGeom prst="wedgeEllipseCallout">
            <a:avLst>
              <a:gd name="adj1" fmla="val 53003"/>
              <a:gd name="adj2" fmla="val 18169"/>
            </a:avLst>
          </a:prstGeom>
          <a:solidFill>
            <a:srgbClr val="C00000"/>
          </a:solidFill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eaLnBrk="0" hangingPunct="0"/>
            <a:endParaRPr lang="en-US" sz="2000" dirty="0">
              <a:solidFill>
                <a:schemeClr val="bg1"/>
              </a:solidFill>
              <a:latin typeface="Courier New" panose="02070309020205020404" pitchFamily="49" charset="0"/>
              <a:cs typeface="Courier New" panose="02070309020205020404" pitchFamily="49" charset="0"/>
            </a:endParaRPr>
          </a:p>
        </p:txBody>
      </p:sp>
      <p:grpSp>
        <p:nvGrpSpPr>
          <p:cNvPr id="559" name="Group 3">
            <a:extLst>
              <a:ext uri="{FF2B5EF4-FFF2-40B4-BE49-F238E27FC236}">
                <a16:creationId xmlns:a16="http://schemas.microsoft.com/office/drawing/2014/main" id="{9090B4CD-F1FE-D951-A28B-29E5699404BB}"/>
              </a:ext>
            </a:extLst>
          </p:cNvPr>
          <p:cNvGrpSpPr>
            <a:grpSpLocks/>
          </p:cNvGrpSpPr>
          <p:nvPr/>
        </p:nvGrpSpPr>
        <p:grpSpPr bwMode="auto">
          <a:xfrm>
            <a:off x="398837" y="4663981"/>
            <a:ext cx="847018" cy="700129"/>
            <a:chOff x="2976" y="864"/>
            <a:chExt cx="780" cy="582"/>
          </a:xfrm>
        </p:grpSpPr>
        <p:sp>
          <p:nvSpPr>
            <p:cNvPr id="560" name="Freeform 4">
              <a:extLst>
                <a:ext uri="{FF2B5EF4-FFF2-40B4-BE49-F238E27FC236}">
                  <a16:creationId xmlns:a16="http://schemas.microsoft.com/office/drawing/2014/main" id="{878F9A7A-B571-81F3-F677-D0266D100C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76" y="864"/>
              <a:ext cx="781" cy="583"/>
            </a:xfrm>
            <a:custGeom>
              <a:avLst/>
              <a:gdLst>
                <a:gd name="T0" fmla="*/ 0 w 2559"/>
                <a:gd name="T1" fmla="*/ 0 h 2070"/>
                <a:gd name="T2" fmla="*/ 0 w 2559"/>
                <a:gd name="T3" fmla="*/ 0 h 2070"/>
                <a:gd name="T4" fmla="*/ 0 w 2559"/>
                <a:gd name="T5" fmla="*/ 0 h 2070"/>
                <a:gd name="T6" fmla="*/ 0 w 2559"/>
                <a:gd name="T7" fmla="*/ 0 h 2070"/>
                <a:gd name="T8" fmla="*/ 0 w 2559"/>
                <a:gd name="T9" fmla="*/ 0 h 2070"/>
                <a:gd name="T10" fmla="*/ 0 w 2559"/>
                <a:gd name="T11" fmla="*/ 0 h 2070"/>
                <a:gd name="T12" fmla="*/ 0 w 2559"/>
                <a:gd name="T13" fmla="*/ 0 h 2070"/>
                <a:gd name="T14" fmla="*/ 0 w 2559"/>
                <a:gd name="T15" fmla="*/ 0 h 2070"/>
                <a:gd name="T16" fmla="*/ 0 w 2559"/>
                <a:gd name="T17" fmla="*/ 0 h 2070"/>
                <a:gd name="T18" fmla="*/ 0 w 2559"/>
                <a:gd name="T19" fmla="*/ 0 h 2070"/>
                <a:gd name="T20" fmla="*/ 0 w 2559"/>
                <a:gd name="T21" fmla="*/ 0 h 2070"/>
                <a:gd name="T22" fmla="*/ 0 w 2559"/>
                <a:gd name="T23" fmla="*/ 0 h 2070"/>
                <a:gd name="T24" fmla="*/ 0 w 2559"/>
                <a:gd name="T25" fmla="*/ 0 h 2070"/>
                <a:gd name="T26" fmla="*/ 0 w 2559"/>
                <a:gd name="T27" fmla="*/ 0 h 2070"/>
                <a:gd name="T28" fmla="*/ 0 w 2559"/>
                <a:gd name="T29" fmla="*/ 0 h 2070"/>
                <a:gd name="T30" fmla="*/ 0 w 2559"/>
                <a:gd name="T31" fmla="*/ 0 h 2070"/>
                <a:gd name="T32" fmla="*/ 0 w 2559"/>
                <a:gd name="T33" fmla="*/ 0 h 2070"/>
                <a:gd name="T34" fmla="*/ 0 w 2559"/>
                <a:gd name="T35" fmla="*/ 0 h 2070"/>
                <a:gd name="T36" fmla="*/ 0 w 2559"/>
                <a:gd name="T37" fmla="*/ 0 h 2070"/>
                <a:gd name="T38" fmla="*/ 0 w 2559"/>
                <a:gd name="T39" fmla="*/ 0 h 2070"/>
                <a:gd name="T40" fmla="*/ 0 w 2559"/>
                <a:gd name="T41" fmla="*/ 0 h 2070"/>
                <a:gd name="T42" fmla="*/ 1 w 2559"/>
                <a:gd name="T43" fmla="*/ 0 h 2070"/>
                <a:gd name="T44" fmla="*/ 1 w 2559"/>
                <a:gd name="T45" fmla="*/ 0 h 2070"/>
                <a:gd name="T46" fmla="*/ 1 w 2559"/>
                <a:gd name="T47" fmla="*/ 0 h 2070"/>
                <a:gd name="T48" fmla="*/ 1 w 2559"/>
                <a:gd name="T49" fmla="*/ 0 h 2070"/>
                <a:gd name="T50" fmla="*/ 1 w 2559"/>
                <a:gd name="T51" fmla="*/ 0 h 2070"/>
                <a:gd name="T52" fmla="*/ 1 w 2559"/>
                <a:gd name="T53" fmla="*/ 0 h 2070"/>
                <a:gd name="T54" fmla="*/ 1 w 2559"/>
                <a:gd name="T55" fmla="*/ 0 h 2070"/>
                <a:gd name="T56" fmla="*/ 1 w 2559"/>
                <a:gd name="T57" fmla="*/ 0 h 2070"/>
                <a:gd name="T58" fmla="*/ 1 w 2559"/>
                <a:gd name="T59" fmla="*/ 0 h 2070"/>
                <a:gd name="T60" fmla="*/ 1 w 2559"/>
                <a:gd name="T61" fmla="*/ 0 h 2070"/>
                <a:gd name="T62" fmla="*/ 1 w 2559"/>
                <a:gd name="T63" fmla="*/ 0 h 2070"/>
                <a:gd name="T64" fmla="*/ 1 w 2559"/>
                <a:gd name="T65" fmla="*/ 0 h 2070"/>
                <a:gd name="T66" fmla="*/ 1 w 2559"/>
                <a:gd name="T67" fmla="*/ 0 h 2070"/>
                <a:gd name="T68" fmla="*/ 1 w 2559"/>
                <a:gd name="T69" fmla="*/ 0 h 2070"/>
                <a:gd name="T70" fmla="*/ 1 w 2559"/>
                <a:gd name="T71" fmla="*/ 0 h 2070"/>
                <a:gd name="T72" fmla="*/ 1 w 2559"/>
                <a:gd name="T73" fmla="*/ 0 h 2070"/>
                <a:gd name="T74" fmla="*/ 1 w 2559"/>
                <a:gd name="T75" fmla="*/ 0 h 2070"/>
                <a:gd name="T76" fmla="*/ 1 w 2559"/>
                <a:gd name="T77" fmla="*/ 0 h 2070"/>
                <a:gd name="T78" fmla="*/ 1 w 2559"/>
                <a:gd name="T79" fmla="*/ 0 h 2070"/>
                <a:gd name="T80" fmla="*/ 1 w 2559"/>
                <a:gd name="T81" fmla="*/ 0 h 2070"/>
                <a:gd name="T82" fmla="*/ 1 w 2559"/>
                <a:gd name="T83" fmla="*/ 0 h 2070"/>
                <a:gd name="T84" fmla="*/ 0 w 2559"/>
                <a:gd name="T85" fmla="*/ 0 h 2070"/>
                <a:gd name="T86" fmla="*/ 0 w 2559"/>
                <a:gd name="T87" fmla="*/ 0 h 2070"/>
                <a:gd name="T88" fmla="*/ 0 w 2559"/>
                <a:gd name="T89" fmla="*/ 0 h 2070"/>
                <a:gd name="T90" fmla="*/ 0 w 2559"/>
                <a:gd name="T91" fmla="*/ 0 h 2070"/>
                <a:gd name="T92" fmla="*/ 0 w 2559"/>
                <a:gd name="T93" fmla="*/ 0 h 2070"/>
                <a:gd name="T94" fmla="*/ 0 w 2559"/>
                <a:gd name="T95" fmla="*/ 0 h 2070"/>
                <a:gd name="T96" fmla="*/ 0 w 2559"/>
                <a:gd name="T97" fmla="*/ 0 h 2070"/>
                <a:gd name="T98" fmla="*/ 0 w 2559"/>
                <a:gd name="T99" fmla="*/ 0 h 2070"/>
                <a:gd name="T100" fmla="*/ 0 w 2559"/>
                <a:gd name="T101" fmla="*/ 0 h 2070"/>
                <a:gd name="T102" fmla="*/ 0 w 2559"/>
                <a:gd name="T103" fmla="*/ 0 h 2070"/>
                <a:gd name="T104" fmla="*/ 0 w 2559"/>
                <a:gd name="T105" fmla="*/ 0 h 2070"/>
                <a:gd name="T106" fmla="*/ 0 w 2559"/>
                <a:gd name="T107" fmla="*/ 0 h 2070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2559"/>
                <a:gd name="T163" fmla="*/ 0 h 2070"/>
                <a:gd name="T164" fmla="*/ 2559 w 2559"/>
                <a:gd name="T165" fmla="*/ 2070 h 2070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2559" h="2070">
                  <a:moveTo>
                    <a:pt x="128" y="141"/>
                  </a:moveTo>
                  <a:lnTo>
                    <a:pt x="128" y="141"/>
                  </a:lnTo>
                  <a:lnTo>
                    <a:pt x="126" y="146"/>
                  </a:lnTo>
                  <a:lnTo>
                    <a:pt x="122" y="154"/>
                  </a:lnTo>
                  <a:lnTo>
                    <a:pt x="118" y="165"/>
                  </a:lnTo>
                  <a:lnTo>
                    <a:pt x="114" y="181"/>
                  </a:lnTo>
                  <a:lnTo>
                    <a:pt x="112" y="200"/>
                  </a:lnTo>
                  <a:lnTo>
                    <a:pt x="109" y="221"/>
                  </a:lnTo>
                  <a:lnTo>
                    <a:pt x="107" y="249"/>
                  </a:lnTo>
                  <a:lnTo>
                    <a:pt x="105" y="276"/>
                  </a:lnTo>
                  <a:lnTo>
                    <a:pt x="105" y="308"/>
                  </a:lnTo>
                  <a:lnTo>
                    <a:pt x="105" y="342"/>
                  </a:lnTo>
                  <a:lnTo>
                    <a:pt x="107" y="384"/>
                  </a:lnTo>
                  <a:lnTo>
                    <a:pt x="109" y="426"/>
                  </a:lnTo>
                  <a:lnTo>
                    <a:pt x="116" y="472"/>
                  </a:lnTo>
                  <a:lnTo>
                    <a:pt x="124" y="521"/>
                  </a:lnTo>
                  <a:lnTo>
                    <a:pt x="137" y="574"/>
                  </a:lnTo>
                  <a:lnTo>
                    <a:pt x="147" y="624"/>
                  </a:lnTo>
                  <a:lnTo>
                    <a:pt x="156" y="665"/>
                  </a:lnTo>
                  <a:lnTo>
                    <a:pt x="158" y="703"/>
                  </a:lnTo>
                  <a:lnTo>
                    <a:pt x="160" y="736"/>
                  </a:lnTo>
                  <a:lnTo>
                    <a:pt x="158" y="764"/>
                  </a:lnTo>
                  <a:lnTo>
                    <a:pt x="154" y="789"/>
                  </a:lnTo>
                  <a:lnTo>
                    <a:pt x="147" y="810"/>
                  </a:lnTo>
                  <a:lnTo>
                    <a:pt x="141" y="835"/>
                  </a:lnTo>
                  <a:lnTo>
                    <a:pt x="128" y="854"/>
                  </a:lnTo>
                  <a:lnTo>
                    <a:pt x="118" y="875"/>
                  </a:lnTo>
                  <a:lnTo>
                    <a:pt x="105" y="896"/>
                  </a:lnTo>
                  <a:lnTo>
                    <a:pt x="90" y="918"/>
                  </a:lnTo>
                  <a:lnTo>
                    <a:pt x="74" y="945"/>
                  </a:lnTo>
                  <a:lnTo>
                    <a:pt x="59" y="975"/>
                  </a:lnTo>
                  <a:lnTo>
                    <a:pt x="44" y="1011"/>
                  </a:lnTo>
                  <a:lnTo>
                    <a:pt x="29" y="1053"/>
                  </a:lnTo>
                  <a:lnTo>
                    <a:pt x="13" y="1095"/>
                  </a:lnTo>
                  <a:lnTo>
                    <a:pt x="6" y="1133"/>
                  </a:lnTo>
                  <a:lnTo>
                    <a:pt x="0" y="1167"/>
                  </a:lnTo>
                  <a:lnTo>
                    <a:pt x="0" y="1198"/>
                  </a:lnTo>
                  <a:lnTo>
                    <a:pt x="2" y="1224"/>
                  </a:lnTo>
                  <a:lnTo>
                    <a:pt x="6" y="1251"/>
                  </a:lnTo>
                  <a:lnTo>
                    <a:pt x="15" y="1278"/>
                  </a:lnTo>
                  <a:lnTo>
                    <a:pt x="25" y="1302"/>
                  </a:lnTo>
                  <a:lnTo>
                    <a:pt x="34" y="1327"/>
                  </a:lnTo>
                  <a:lnTo>
                    <a:pt x="48" y="1356"/>
                  </a:lnTo>
                  <a:lnTo>
                    <a:pt x="59" y="1384"/>
                  </a:lnTo>
                  <a:lnTo>
                    <a:pt x="72" y="1416"/>
                  </a:lnTo>
                  <a:lnTo>
                    <a:pt x="84" y="1453"/>
                  </a:lnTo>
                  <a:lnTo>
                    <a:pt x="95" y="1492"/>
                  </a:lnTo>
                  <a:lnTo>
                    <a:pt x="105" y="1536"/>
                  </a:lnTo>
                  <a:lnTo>
                    <a:pt x="114" y="1588"/>
                  </a:lnTo>
                  <a:lnTo>
                    <a:pt x="118" y="1637"/>
                  </a:lnTo>
                  <a:lnTo>
                    <a:pt x="118" y="1681"/>
                  </a:lnTo>
                  <a:lnTo>
                    <a:pt x="116" y="1719"/>
                  </a:lnTo>
                  <a:lnTo>
                    <a:pt x="112" y="1751"/>
                  </a:lnTo>
                  <a:lnTo>
                    <a:pt x="105" y="1776"/>
                  </a:lnTo>
                  <a:lnTo>
                    <a:pt x="99" y="1800"/>
                  </a:lnTo>
                  <a:lnTo>
                    <a:pt x="90" y="1821"/>
                  </a:lnTo>
                  <a:lnTo>
                    <a:pt x="82" y="1840"/>
                  </a:lnTo>
                  <a:lnTo>
                    <a:pt x="74" y="1856"/>
                  </a:lnTo>
                  <a:lnTo>
                    <a:pt x="67" y="1873"/>
                  </a:lnTo>
                  <a:lnTo>
                    <a:pt x="63" y="1888"/>
                  </a:lnTo>
                  <a:lnTo>
                    <a:pt x="59" y="1907"/>
                  </a:lnTo>
                  <a:lnTo>
                    <a:pt x="57" y="1926"/>
                  </a:lnTo>
                  <a:lnTo>
                    <a:pt x="61" y="1949"/>
                  </a:lnTo>
                  <a:lnTo>
                    <a:pt x="67" y="1973"/>
                  </a:lnTo>
                  <a:lnTo>
                    <a:pt x="78" y="2004"/>
                  </a:lnTo>
                  <a:lnTo>
                    <a:pt x="91" y="2027"/>
                  </a:lnTo>
                  <a:lnTo>
                    <a:pt x="109" y="2046"/>
                  </a:lnTo>
                  <a:lnTo>
                    <a:pt x="131" y="2051"/>
                  </a:lnTo>
                  <a:lnTo>
                    <a:pt x="156" y="2051"/>
                  </a:lnTo>
                  <a:lnTo>
                    <a:pt x="183" y="2046"/>
                  </a:lnTo>
                  <a:lnTo>
                    <a:pt x="215" y="2034"/>
                  </a:lnTo>
                  <a:lnTo>
                    <a:pt x="249" y="2019"/>
                  </a:lnTo>
                  <a:lnTo>
                    <a:pt x="289" y="2000"/>
                  </a:lnTo>
                  <a:lnTo>
                    <a:pt x="327" y="1981"/>
                  </a:lnTo>
                  <a:lnTo>
                    <a:pt x="373" y="1962"/>
                  </a:lnTo>
                  <a:lnTo>
                    <a:pt x="420" y="1941"/>
                  </a:lnTo>
                  <a:lnTo>
                    <a:pt x="470" y="1926"/>
                  </a:lnTo>
                  <a:lnTo>
                    <a:pt x="521" y="1913"/>
                  </a:lnTo>
                  <a:lnTo>
                    <a:pt x="578" y="1905"/>
                  </a:lnTo>
                  <a:lnTo>
                    <a:pt x="635" y="1905"/>
                  </a:lnTo>
                  <a:lnTo>
                    <a:pt x="696" y="1911"/>
                  </a:lnTo>
                  <a:lnTo>
                    <a:pt x="751" y="1920"/>
                  </a:lnTo>
                  <a:lnTo>
                    <a:pt x="799" y="1928"/>
                  </a:lnTo>
                  <a:lnTo>
                    <a:pt x="838" y="1935"/>
                  </a:lnTo>
                  <a:lnTo>
                    <a:pt x="873" y="1943"/>
                  </a:lnTo>
                  <a:lnTo>
                    <a:pt x="899" y="1951"/>
                  </a:lnTo>
                  <a:lnTo>
                    <a:pt x="924" y="1958"/>
                  </a:lnTo>
                  <a:lnTo>
                    <a:pt x="945" y="1966"/>
                  </a:lnTo>
                  <a:lnTo>
                    <a:pt x="966" y="1973"/>
                  </a:lnTo>
                  <a:lnTo>
                    <a:pt x="987" y="1981"/>
                  </a:lnTo>
                  <a:lnTo>
                    <a:pt x="1009" y="1989"/>
                  </a:lnTo>
                  <a:lnTo>
                    <a:pt x="1036" y="1996"/>
                  </a:lnTo>
                  <a:lnTo>
                    <a:pt x="1067" y="2008"/>
                  </a:lnTo>
                  <a:lnTo>
                    <a:pt x="1101" y="2017"/>
                  </a:lnTo>
                  <a:lnTo>
                    <a:pt x="1146" y="2029"/>
                  </a:lnTo>
                  <a:lnTo>
                    <a:pt x="1200" y="2042"/>
                  </a:lnTo>
                  <a:lnTo>
                    <a:pt x="1262" y="2055"/>
                  </a:lnTo>
                  <a:lnTo>
                    <a:pt x="1323" y="2065"/>
                  </a:lnTo>
                  <a:lnTo>
                    <a:pt x="1376" y="2070"/>
                  </a:lnTo>
                  <a:lnTo>
                    <a:pt x="1420" y="2070"/>
                  </a:lnTo>
                  <a:lnTo>
                    <a:pt x="1458" y="2065"/>
                  </a:lnTo>
                  <a:lnTo>
                    <a:pt x="1488" y="2057"/>
                  </a:lnTo>
                  <a:lnTo>
                    <a:pt x="1517" y="2046"/>
                  </a:lnTo>
                  <a:lnTo>
                    <a:pt x="1542" y="2034"/>
                  </a:lnTo>
                  <a:lnTo>
                    <a:pt x="1566" y="2023"/>
                  </a:lnTo>
                  <a:lnTo>
                    <a:pt x="1589" y="2008"/>
                  </a:lnTo>
                  <a:lnTo>
                    <a:pt x="1614" y="1994"/>
                  </a:lnTo>
                  <a:lnTo>
                    <a:pt x="1642" y="1983"/>
                  </a:lnTo>
                  <a:lnTo>
                    <a:pt x="1677" y="1975"/>
                  </a:lnTo>
                  <a:lnTo>
                    <a:pt x="1717" y="1968"/>
                  </a:lnTo>
                  <a:lnTo>
                    <a:pt x="1764" y="1966"/>
                  </a:lnTo>
                  <a:lnTo>
                    <a:pt x="1819" y="1972"/>
                  </a:lnTo>
                  <a:lnTo>
                    <a:pt x="1888" y="1981"/>
                  </a:lnTo>
                  <a:lnTo>
                    <a:pt x="1956" y="1989"/>
                  </a:lnTo>
                  <a:lnTo>
                    <a:pt x="2015" y="1998"/>
                  </a:lnTo>
                  <a:lnTo>
                    <a:pt x="2066" y="2004"/>
                  </a:lnTo>
                  <a:lnTo>
                    <a:pt x="2112" y="2011"/>
                  </a:lnTo>
                  <a:lnTo>
                    <a:pt x="2150" y="2015"/>
                  </a:lnTo>
                  <a:lnTo>
                    <a:pt x="2182" y="2019"/>
                  </a:lnTo>
                  <a:lnTo>
                    <a:pt x="2211" y="2023"/>
                  </a:lnTo>
                  <a:lnTo>
                    <a:pt x="2234" y="2025"/>
                  </a:lnTo>
                  <a:lnTo>
                    <a:pt x="2253" y="2025"/>
                  </a:lnTo>
                  <a:lnTo>
                    <a:pt x="2270" y="2025"/>
                  </a:lnTo>
                  <a:lnTo>
                    <a:pt x="2285" y="2023"/>
                  </a:lnTo>
                  <a:lnTo>
                    <a:pt x="2298" y="2023"/>
                  </a:lnTo>
                  <a:lnTo>
                    <a:pt x="2310" y="2019"/>
                  </a:lnTo>
                  <a:lnTo>
                    <a:pt x="2323" y="2017"/>
                  </a:lnTo>
                  <a:lnTo>
                    <a:pt x="2336" y="2013"/>
                  </a:lnTo>
                  <a:lnTo>
                    <a:pt x="2353" y="2013"/>
                  </a:lnTo>
                  <a:lnTo>
                    <a:pt x="2369" y="2008"/>
                  </a:lnTo>
                  <a:lnTo>
                    <a:pt x="2386" y="2002"/>
                  </a:lnTo>
                  <a:lnTo>
                    <a:pt x="2401" y="1994"/>
                  </a:lnTo>
                  <a:lnTo>
                    <a:pt x="2420" y="1989"/>
                  </a:lnTo>
                  <a:lnTo>
                    <a:pt x="2437" y="1977"/>
                  </a:lnTo>
                  <a:lnTo>
                    <a:pt x="2452" y="1966"/>
                  </a:lnTo>
                  <a:lnTo>
                    <a:pt x="2467" y="1953"/>
                  </a:lnTo>
                  <a:lnTo>
                    <a:pt x="2483" y="1939"/>
                  </a:lnTo>
                  <a:lnTo>
                    <a:pt x="2492" y="1922"/>
                  </a:lnTo>
                  <a:lnTo>
                    <a:pt x="2500" y="1901"/>
                  </a:lnTo>
                  <a:lnTo>
                    <a:pt x="2503" y="1880"/>
                  </a:lnTo>
                  <a:lnTo>
                    <a:pt x="2507" y="1856"/>
                  </a:lnTo>
                  <a:lnTo>
                    <a:pt x="2503" y="1827"/>
                  </a:lnTo>
                  <a:lnTo>
                    <a:pt x="2498" y="1797"/>
                  </a:lnTo>
                  <a:lnTo>
                    <a:pt x="2484" y="1762"/>
                  </a:lnTo>
                  <a:lnTo>
                    <a:pt x="2471" y="1726"/>
                  </a:lnTo>
                  <a:lnTo>
                    <a:pt x="2452" y="1686"/>
                  </a:lnTo>
                  <a:lnTo>
                    <a:pt x="2437" y="1650"/>
                  </a:lnTo>
                  <a:lnTo>
                    <a:pt x="2424" y="1616"/>
                  </a:lnTo>
                  <a:lnTo>
                    <a:pt x="2414" y="1586"/>
                  </a:lnTo>
                  <a:lnTo>
                    <a:pt x="2407" y="1555"/>
                  </a:lnTo>
                  <a:lnTo>
                    <a:pt x="2401" y="1527"/>
                  </a:lnTo>
                  <a:lnTo>
                    <a:pt x="2397" y="1498"/>
                  </a:lnTo>
                  <a:lnTo>
                    <a:pt x="2397" y="1472"/>
                  </a:lnTo>
                  <a:lnTo>
                    <a:pt x="2397" y="1443"/>
                  </a:lnTo>
                  <a:lnTo>
                    <a:pt x="2399" y="1416"/>
                  </a:lnTo>
                  <a:lnTo>
                    <a:pt x="2403" y="1386"/>
                  </a:lnTo>
                  <a:lnTo>
                    <a:pt x="2410" y="1359"/>
                  </a:lnTo>
                  <a:lnTo>
                    <a:pt x="2420" y="1327"/>
                  </a:lnTo>
                  <a:lnTo>
                    <a:pt x="2429" y="1297"/>
                  </a:lnTo>
                  <a:lnTo>
                    <a:pt x="2443" y="1261"/>
                  </a:lnTo>
                  <a:lnTo>
                    <a:pt x="2456" y="1226"/>
                  </a:lnTo>
                  <a:lnTo>
                    <a:pt x="2469" y="1184"/>
                  </a:lnTo>
                  <a:lnTo>
                    <a:pt x="2484" y="1143"/>
                  </a:lnTo>
                  <a:lnTo>
                    <a:pt x="2500" y="1097"/>
                  </a:lnTo>
                  <a:lnTo>
                    <a:pt x="2515" y="1051"/>
                  </a:lnTo>
                  <a:lnTo>
                    <a:pt x="2526" y="1002"/>
                  </a:lnTo>
                  <a:lnTo>
                    <a:pt x="2540" y="953"/>
                  </a:lnTo>
                  <a:lnTo>
                    <a:pt x="2549" y="903"/>
                  </a:lnTo>
                  <a:lnTo>
                    <a:pt x="2557" y="854"/>
                  </a:lnTo>
                  <a:lnTo>
                    <a:pt x="2559" y="800"/>
                  </a:lnTo>
                  <a:lnTo>
                    <a:pt x="2559" y="749"/>
                  </a:lnTo>
                  <a:lnTo>
                    <a:pt x="2555" y="700"/>
                  </a:lnTo>
                  <a:lnTo>
                    <a:pt x="2545" y="650"/>
                  </a:lnTo>
                  <a:lnTo>
                    <a:pt x="2530" y="601"/>
                  </a:lnTo>
                  <a:lnTo>
                    <a:pt x="2509" y="553"/>
                  </a:lnTo>
                  <a:lnTo>
                    <a:pt x="2481" y="508"/>
                  </a:lnTo>
                  <a:lnTo>
                    <a:pt x="2446" y="464"/>
                  </a:lnTo>
                  <a:lnTo>
                    <a:pt x="2412" y="422"/>
                  </a:lnTo>
                  <a:lnTo>
                    <a:pt x="2391" y="390"/>
                  </a:lnTo>
                  <a:lnTo>
                    <a:pt x="2378" y="359"/>
                  </a:lnTo>
                  <a:lnTo>
                    <a:pt x="2374" y="335"/>
                  </a:lnTo>
                  <a:lnTo>
                    <a:pt x="2378" y="314"/>
                  </a:lnTo>
                  <a:lnTo>
                    <a:pt x="2389" y="297"/>
                  </a:lnTo>
                  <a:lnTo>
                    <a:pt x="2405" y="280"/>
                  </a:lnTo>
                  <a:lnTo>
                    <a:pt x="2424" y="268"/>
                  </a:lnTo>
                  <a:lnTo>
                    <a:pt x="2443" y="257"/>
                  </a:lnTo>
                  <a:lnTo>
                    <a:pt x="2465" y="247"/>
                  </a:lnTo>
                  <a:lnTo>
                    <a:pt x="2486" y="238"/>
                  </a:lnTo>
                  <a:lnTo>
                    <a:pt x="2507" y="230"/>
                  </a:lnTo>
                  <a:lnTo>
                    <a:pt x="2524" y="219"/>
                  </a:lnTo>
                  <a:lnTo>
                    <a:pt x="2538" y="209"/>
                  </a:lnTo>
                  <a:lnTo>
                    <a:pt x="2545" y="198"/>
                  </a:lnTo>
                  <a:lnTo>
                    <a:pt x="2547" y="184"/>
                  </a:lnTo>
                  <a:lnTo>
                    <a:pt x="2538" y="167"/>
                  </a:lnTo>
                  <a:lnTo>
                    <a:pt x="2519" y="150"/>
                  </a:lnTo>
                  <a:lnTo>
                    <a:pt x="2492" y="133"/>
                  </a:lnTo>
                  <a:lnTo>
                    <a:pt x="2460" y="118"/>
                  </a:lnTo>
                  <a:lnTo>
                    <a:pt x="2418" y="103"/>
                  </a:lnTo>
                  <a:lnTo>
                    <a:pt x="2372" y="89"/>
                  </a:lnTo>
                  <a:lnTo>
                    <a:pt x="2321" y="78"/>
                  </a:lnTo>
                  <a:lnTo>
                    <a:pt x="2270" y="70"/>
                  </a:lnTo>
                  <a:lnTo>
                    <a:pt x="2211" y="63"/>
                  </a:lnTo>
                  <a:lnTo>
                    <a:pt x="2152" y="59"/>
                  </a:lnTo>
                  <a:lnTo>
                    <a:pt x="2093" y="61"/>
                  </a:lnTo>
                  <a:lnTo>
                    <a:pt x="2034" y="67"/>
                  </a:lnTo>
                  <a:lnTo>
                    <a:pt x="1975" y="74"/>
                  </a:lnTo>
                  <a:lnTo>
                    <a:pt x="1922" y="88"/>
                  </a:lnTo>
                  <a:lnTo>
                    <a:pt x="1869" y="108"/>
                  </a:lnTo>
                  <a:lnTo>
                    <a:pt x="1821" y="135"/>
                  </a:lnTo>
                  <a:lnTo>
                    <a:pt x="1775" y="160"/>
                  </a:lnTo>
                  <a:lnTo>
                    <a:pt x="1734" y="184"/>
                  </a:lnTo>
                  <a:lnTo>
                    <a:pt x="1694" y="203"/>
                  </a:lnTo>
                  <a:lnTo>
                    <a:pt x="1656" y="221"/>
                  </a:lnTo>
                  <a:lnTo>
                    <a:pt x="1620" y="234"/>
                  </a:lnTo>
                  <a:lnTo>
                    <a:pt x="1585" y="245"/>
                  </a:lnTo>
                  <a:lnTo>
                    <a:pt x="1553" y="253"/>
                  </a:lnTo>
                  <a:lnTo>
                    <a:pt x="1521" y="259"/>
                  </a:lnTo>
                  <a:lnTo>
                    <a:pt x="1488" y="259"/>
                  </a:lnTo>
                  <a:lnTo>
                    <a:pt x="1458" y="255"/>
                  </a:lnTo>
                  <a:lnTo>
                    <a:pt x="1426" y="247"/>
                  </a:lnTo>
                  <a:lnTo>
                    <a:pt x="1395" y="240"/>
                  </a:lnTo>
                  <a:lnTo>
                    <a:pt x="1361" y="226"/>
                  </a:lnTo>
                  <a:lnTo>
                    <a:pt x="1329" y="209"/>
                  </a:lnTo>
                  <a:lnTo>
                    <a:pt x="1296" y="190"/>
                  </a:lnTo>
                  <a:lnTo>
                    <a:pt x="1262" y="167"/>
                  </a:lnTo>
                  <a:lnTo>
                    <a:pt x="1226" y="141"/>
                  </a:lnTo>
                  <a:lnTo>
                    <a:pt x="1194" y="118"/>
                  </a:lnTo>
                  <a:lnTo>
                    <a:pt x="1163" y="93"/>
                  </a:lnTo>
                  <a:lnTo>
                    <a:pt x="1137" y="72"/>
                  </a:lnTo>
                  <a:lnTo>
                    <a:pt x="1108" y="53"/>
                  </a:lnTo>
                  <a:lnTo>
                    <a:pt x="1082" y="36"/>
                  </a:lnTo>
                  <a:lnTo>
                    <a:pt x="1057" y="21"/>
                  </a:lnTo>
                  <a:lnTo>
                    <a:pt x="1032" y="11"/>
                  </a:lnTo>
                  <a:lnTo>
                    <a:pt x="1006" y="4"/>
                  </a:lnTo>
                  <a:lnTo>
                    <a:pt x="979" y="0"/>
                  </a:lnTo>
                  <a:lnTo>
                    <a:pt x="949" y="0"/>
                  </a:lnTo>
                  <a:lnTo>
                    <a:pt x="920" y="4"/>
                  </a:lnTo>
                  <a:lnTo>
                    <a:pt x="886" y="11"/>
                  </a:lnTo>
                  <a:lnTo>
                    <a:pt x="854" y="27"/>
                  </a:lnTo>
                  <a:lnTo>
                    <a:pt x="814" y="48"/>
                  </a:lnTo>
                  <a:lnTo>
                    <a:pt x="774" y="72"/>
                  </a:lnTo>
                  <a:lnTo>
                    <a:pt x="728" y="99"/>
                  </a:lnTo>
                  <a:lnTo>
                    <a:pt x="686" y="120"/>
                  </a:lnTo>
                  <a:lnTo>
                    <a:pt x="645" y="137"/>
                  </a:lnTo>
                  <a:lnTo>
                    <a:pt x="608" y="150"/>
                  </a:lnTo>
                  <a:lnTo>
                    <a:pt x="572" y="160"/>
                  </a:lnTo>
                  <a:lnTo>
                    <a:pt x="538" y="165"/>
                  </a:lnTo>
                  <a:lnTo>
                    <a:pt x="506" y="169"/>
                  </a:lnTo>
                  <a:lnTo>
                    <a:pt x="477" y="169"/>
                  </a:lnTo>
                  <a:lnTo>
                    <a:pt x="449" y="164"/>
                  </a:lnTo>
                  <a:lnTo>
                    <a:pt x="426" y="156"/>
                  </a:lnTo>
                  <a:lnTo>
                    <a:pt x="401" y="146"/>
                  </a:lnTo>
                  <a:lnTo>
                    <a:pt x="382" y="135"/>
                  </a:lnTo>
                  <a:lnTo>
                    <a:pt x="361" y="120"/>
                  </a:lnTo>
                  <a:lnTo>
                    <a:pt x="346" y="105"/>
                  </a:lnTo>
                  <a:lnTo>
                    <a:pt x="333" y="86"/>
                  </a:lnTo>
                  <a:lnTo>
                    <a:pt x="323" y="67"/>
                  </a:lnTo>
                  <a:lnTo>
                    <a:pt x="310" y="48"/>
                  </a:lnTo>
                  <a:lnTo>
                    <a:pt x="299" y="38"/>
                  </a:lnTo>
                  <a:lnTo>
                    <a:pt x="283" y="30"/>
                  </a:lnTo>
                  <a:lnTo>
                    <a:pt x="270" y="30"/>
                  </a:lnTo>
                  <a:lnTo>
                    <a:pt x="253" y="32"/>
                  </a:lnTo>
                  <a:lnTo>
                    <a:pt x="238" y="38"/>
                  </a:lnTo>
                  <a:lnTo>
                    <a:pt x="221" y="48"/>
                  </a:lnTo>
                  <a:lnTo>
                    <a:pt x="205" y="61"/>
                  </a:lnTo>
                  <a:lnTo>
                    <a:pt x="190" y="72"/>
                  </a:lnTo>
                  <a:lnTo>
                    <a:pt x="175" y="86"/>
                  </a:lnTo>
                  <a:lnTo>
                    <a:pt x="162" y="99"/>
                  </a:lnTo>
                  <a:lnTo>
                    <a:pt x="150" y="112"/>
                  </a:lnTo>
                  <a:lnTo>
                    <a:pt x="141" y="124"/>
                  </a:lnTo>
                  <a:lnTo>
                    <a:pt x="133" y="133"/>
                  </a:lnTo>
                  <a:lnTo>
                    <a:pt x="128" y="137"/>
                  </a:lnTo>
                  <a:lnTo>
                    <a:pt x="128" y="141"/>
                  </a:lnTo>
                  <a:close/>
                </a:path>
              </a:pathLst>
            </a:custGeom>
            <a:solidFill>
              <a:srgbClr val="FFF2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61" name="Freeform 5">
              <a:extLst>
                <a:ext uri="{FF2B5EF4-FFF2-40B4-BE49-F238E27FC236}">
                  <a16:creationId xmlns:a16="http://schemas.microsoft.com/office/drawing/2014/main" id="{B43E6FD3-F4C1-4CFE-47F4-554135EB09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12" y="967"/>
              <a:ext cx="534" cy="387"/>
            </a:xfrm>
            <a:custGeom>
              <a:avLst/>
              <a:gdLst>
                <a:gd name="T0" fmla="*/ 0 w 1747"/>
                <a:gd name="T1" fmla="*/ 0 h 1377"/>
                <a:gd name="T2" fmla="*/ 0 w 1747"/>
                <a:gd name="T3" fmla="*/ 0 h 1377"/>
                <a:gd name="T4" fmla="*/ 0 w 1747"/>
                <a:gd name="T5" fmla="*/ 0 h 1377"/>
                <a:gd name="T6" fmla="*/ 0 w 1747"/>
                <a:gd name="T7" fmla="*/ 0 h 1377"/>
                <a:gd name="T8" fmla="*/ 0 w 1747"/>
                <a:gd name="T9" fmla="*/ 0 h 1377"/>
                <a:gd name="T10" fmla="*/ 0 w 1747"/>
                <a:gd name="T11" fmla="*/ 0 h 1377"/>
                <a:gd name="T12" fmla="*/ 0 w 1747"/>
                <a:gd name="T13" fmla="*/ 0 h 1377"/>
                <a:gd name="T14" fmla="*/ 0 w 1747"/>
                <a:gd name="T15" fmla="*/ 0 h 1377"/>
                <a:gd name="T16" fmla="*/ 0 w 1747"/>
                <a:gd name="T17" fmla="*/ 0 h 1377"/>
                <a:gd name="T18" fmla="*/ 0 w 1747"/>
                <a:gd name="T19" fmla="*/ 0 h 1377"/>
                <a:gd name="T20" fmla="*/ 0 w 1747"/>
                <a:gd name="T21" fmla="*/ 0 h 1377"/>
                <a:gd name="T22" fmla="*/ 0 w 1747"/>
                <a:gd name="T23" fmla="*/ 0 h 1377"/>
                <a:gd name="T24" fmla="*/ 0 w 1747"/>
                <a:gd name="T25" fmla="*/ 0 h 1377"/>
                <a:gd name="T26" fmla="*/ 0 w 1747"/>
                <a:gd name="T27" fmla="*/ 0 h 1377"/>
                <a:gd name="T28" fmla="*/ 0 w 1747"/>
                <a:gd name="T29" fmla="*/ 0 h 1377"/>
                <a:gd name="T30" fmla="*/ 0 w 1747"/>
                <a:gd name="T31" fmla="*/ 0 h 1377"/>
                <a:gd name="T32" fmla="*/ 0 w 1747"/>
                <a:gd name="T33" fmla="*/ 0 h 1377"/>
                <a:gd name="T34" fmla="*/ 0 w 1747"/>
                <a:gd name="T35" fmla="*/ 0 h 1377"/>
                <a:gd name="T36" fmla="*/ 0 w 1747"/>
                <a:gd name="T37" fmla="*/ 0 h 1377"/>
                <a:gd name="T38" fmla="*/ 0 w 1747"/>
                <a:gd name="T39" fmla="*/ 0 h 1377"/>
                <a:gd name="T40" fmla="*/ 0 w 1747"/>
                <a:gd name="T41" fmla="*/ 0 h 1377"/>
                <a:gd name="T42" fmla="*/ 0 w 1747"/>
                <a:gd name="T43" fmla="*/ 0 h 1377"/>
                <a:gd name="T44" fmla="*/ 0 w 1747"/>
                <a:gd name="T45" fmla="*/ 0 h 1377"/>
                <a:gd name="T46" fmla="*/ 0 w 1747"/>
                <a:gd name="T47" fmla="*/ 0 h 1377"/>
                <a:gd name="T48" fmla="*/ 0 w 1747"/>
                <a:gd name="T49" fmla="*/ 0 h 1377"/>
                <a:gd name="T50" fmla="*/ 1 w 1747"/>
                <a:gd name="T51" fmla="*/ 0 h 1377"/>
                <a:gd name="T52" fmla="*/ 0 w 1747"/>
                <a:gd name="T53" fmla="*/ 0 h 1377"/>
                <a:gd name="T54" fmla="*/ 0 w 1747"/>
                <a:gd name="T55" fmla="*/ 0 h 1377"/>
                <a:gd name="T56" fmla="*/ 0 w 1747"/>
                <a:gd name="T57" fmla="*/ 0 h 1377"/>
                <a:gd name="T58" fmla="*/ 1 w 1747"/>
                <a:gd name="T59" fmla="*/ 0 h 1377"/>
                <a:gd name="T60" fmla="*/ 1 w 1747"/>
                <a:gd name="T61" fmla="*/ 0 h 1377"/>
                <a:gd name="T62" fmla="*/ 1 w 1747"/>
                <a:gd name="T63" fmla="*/ 0 h 1377"/>
                <a:gd name="T64" fmla="*/ 1 w 1747"/>
                <a:gd name="T65" fmla="*/ 0 h 1377"/>
                <a:gd name="T66" fmla="*/ 1 w 1747"/>
                <a:gd name="T67" fmla="*/ 0 h 1377"/>
                <a:gd name="T68" fmla="*/ 1 w 1747"/>
                <a:gd name="T69" fmla="*/ 0 h 1377"/>
                <a:gd name="T70" fmla="*/ 1 w 1747"/>
                <a:gd name="T71" fmla="*/ 0 h 1377"/>
                <a:gd name="T72" fmla="*/ 1 w 1747"/>
                <a:gd name="T73" fmla="*/ 0 h 1377"/>
                <a:gd name="T74" fmla="*/ 1 w 1747"/>
                <a:gd name="T75" fmla="*/ 0 h 1377"/>
                <a:gd name="T76" fmla="*/ 0 w 1747"/>
                <a:gd name="T77" fmla="*/ 0 h 1377"/>
                <a:gd name="T78" fmla="*/ 0 w 1747"/>
                <a:gd name="T79" fmla="*/ 0 h 1377"/>
                <a:gd name="T80" fmla="*/ 0 w 1747"/>
                <a:gd name="T81" fmla="*/ 0 h 1377"/>
                <a:gd name="T82" fmla="*/ 0 w 1747"/>
                <a:gd name="T83" fmla="*/ 0 h 1377"/>
                <a:gd name="T84" fmla="*/ 0 w 1747"/>
                <a:gd name="T85" fmla="*/ 0 h 1377"/>
                <a:gd name="T86" fmla="*/ 0 w 1747"/>
                <a:gd name="T87" fmla="*/ 0 h 1377"/>
                <a:gd name="T88" fmla="*/ 0 w 1747"/>
                <a:gd name="T89" fmla="*/ 0 h 1377"/>
                <a:gd name="T90" fmla="*/ 0 w 1747"/>
                <a:gd name="T91" fmla="*/ 0 h 1377"/>
                <a:gd name="T92" fmla="*/ 0 w 1747"/>
                <a:gd name="T93" fmla="*/ 0 h 1377"/>
                <a:gd name="T94" fmla="*/ 0 w 1747"/>
                <a:gd name="T95" fmla="*/ 0 h 1377"/>
                <a:gd name="T96" fmla="*/ 0 w 1747"/>
                <a:gd name="T97" fmla="*/ 0 h 1377"/>
                <a:gd name="T98" fmla="*/ 0 w 1747"/>
                <a:gd name="T99" fmla="*/ 0 h 1377"/>
                <a:gd name="T100" fmla="*/ 0 w 1747"/>
                <a:gd name="T101" fmla="*/ 0 h 1377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747"/>
                <a:gd name="T154" fmla="*/ 0 h 1377"/>
                <a:gd name="T155" fmla="*/ 1747 w 1747"/>
                <a:gd name="T156" fmla="*/ 1377 h 1377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747" h="1377">
                  <a:moveTo>
                    <a:pt x="66" y="52"/>
                  </a:moveTo>
                  <a:lnTo>
                    <a:pt x="66" y="53"/>
                  </a:lnTo>
                  <a:lnTo>
                    <a:pt x="64" y="59"/>
                  </a:lnTo>
                  <a:lnTo>
                    <a:pt x="63" y="67"/>
                  </a:lnTo>
                  <a:lnTo>
                    <a:pt x="61" y="80"/>
                  </a:lnTo>
                  <a:lnTo>
                    <a:pt x="57" y="95"/>
                  </a:lnTo>
                  <a:lnTo>
                    <a:pt x="53" y="114"/>
                  </a:lnTo>
                  <a:lnTo>
                    <a:pt x="51" y="135"/>
                  </a:lnTo>
                  <a:lnTo>
                    <a:pt x="49" y="162"/>
                  </a:lnTo>
                  <a:lnTo>
                    <a:pt x="45" y="187"/>
                  </a:lnTo>
                  <a:lnTo>
                    <a:pt x="44" y="217"/>
                  </a:lnTo>
                  <a:lnTo>
                    <a:pt x="44" y="249"/>
                  </a:lnTo>
                  <a:lnTo>
                    <a:pt x="44" y="283"/>
                  </a:lnTo>
                  <a:lnTo>
                    <a:pt x="44" y="320"/>
                  </a:lnTo>
                  <a:lnTo>
                    <a:pt x="44" y="360"/>
                  </a:lnTo>
                  <a:lnTo>
                    <a:pt x="47" y="398"/>
                  </a:lnTo>
                  <a:lnTo>
                    <a:pt x="53" y="441"/>
                  </a:lnTo>
                  <a:lnTo>
                    <a:pt x="55" y="481"/>
                  </a:lnTo>
                  <a:lnTo>
                    <a:pt x="57" y="517"/>
                  </a:lnTo>
                  <a:lnTo>
                    <a:pt x="57" y="552"/>
                  </a:lnTo>
                  <a:lnTo>
                    <a:pt x="57" y="582"/>
                  </a:lnTo>
                  <a:lnTo>
                    <a:pt x="55" y="607"/>
                  </a:lnTo>
                  <a:lnTo>
                    <a:pt x="53" y="631"/>
                  </a:lnTo>
                  <a:lnTo>
                    <a:pt x="47" y="652"/>
                  </a:lnTo>
                  <a:lnTo>
                    <a:pt x="45" y="673"/>
                  </a:lnTo>
                  <a:lnTo>
                    <a:pt x="40" y="690"/>
                  </a:lnTo>
                  <a:lnTo>
                    <a:pt x="34" y="709"/>
                  </a:lnTo>
                  <a:lnTo>
                    <a:pt x="30" y="725"/>
                  </a:lnTo>
                  <a:lnTo>
                    <a:pt x="25" y="742"/>
                  </a:lnTo>
                  <a:lnTo>
                    <a:pt x="19" y="757"/>
                  </a:lnTo>
                  <a:lnTo>
                    <a:pt x="15" y="770"/>
                  </a:lnTo>
                  <a:lnTo>
                    <a:pt x="11" y="787"/>
                  </a:lnTo>
                  <a:lnTo>
                    <a:pt x="7" y="806"/>
                  </a:lnTo>
                  <a:lnTo>
                    <a:pt x="4" y="821"/>
                  </a:lnTo>
                  <a:lnTo>
                    <a:pt x="6" y="839"/>
                  </a:lnTo>
                  <a:lnTo>
                    <a:pt x="7" y="854"/>
                  </a:lnTo>
                  <a:lnTo>
                    <a:pt x="13" y="869"/>
                  </a:lnTo>
                  <a:lnTo>
                    <a:pt x="19" y="884"/>
                  </a:lnTo>
                  <a:lnTo>
                    <a:pt x="26" y="901"/>
                  </a:lnTo>
                  <a:lnTo>
                    <a:pt x="34" y="917"/>
                  </a:lnTo>
                  <a:lnTo>
                    <a:pt x="44" y="936"/>
                  </a:lnTo>
                  <a:lnTo>
                    <a:pt x="53" y="951"/>
                  </a:lnTo>
                  <a:lnTo>
                    <a:pt x="63" y="968"/>
                  </a:lnTo>
                  <a:lnTo>
                    <a:pt x="72" y="989"/>
                  </a:lnTo>
                  <a:lnTo>
                    <a:pt x="82" y="1010"/>
                  </a:lnTo>
                  <a:lnTo>
                    <a:pt x="87" y="1031"/>
                  </a:lnTo>
                  <a:lnTo>
                    <a:pt x="95" y="1057"/>
                  </a:lnTo>
                  <a:lnTo>
                    <a:pt x="99" y="1080"/>
                  </a:lnTo>
                  <a:lnTo>
                    <a:pt x="103" y="1110"/>
                  </a:lnTo>
                  <a:lnTo>
                    <a:pt x="101" y="1135"/>
                  </a:lnTo>
                  <a:lnTo>
                    <a:pt x="101" y="1160"/>
                  </a:lnTo>
                  <a:lnTo>
                    <a:pt x="95" y="1181"/>
                  </a:lnTo>
                  <a:lnTo>
                    <a:pt x="91" y="1202"/>
                  </a:lnTo>
                  <a:lnTo>
                    <a:pt x="83" y="1215"/>
                  </a:lnTo>
                  <a:lnTo>
                    <a:pt x="76" y="1230"/>
                  </a:lnTo>
                  <a:lnTo>
                    <a:pt x="68" y="1244"/>
                  </a:lnTo>
                  <a:lnTo>
                    <a:pt x="61" y="1255"/>
                  </a:lnTo>
                  <a:lnTo>
                    <a:pt x="49" y="1263"/>
                  </a:lnTo>
                  <a:lnTo>
                    <a:pt x="42" y="1272"/>
                  </a:lnTo>
                  <a:lnTo>
                    <a:pt x="32" y="1280"/>
                  </a:lnTo>
                  <a:lnTo>
                    <a:pt x="25" y="1287"/>
                  </a:lnTo>
                  <a:lnTo>
                    <a:pt x="15" y="1293"/>
                  </a:lnTo>
                  <a:lnTo>
                    <a:pt x="7" y="1299"/>
                  </a:lnTo>
                  <a:lnTo>
                    <a:pt x="2" y="1304"/>
                  </a:lnTo>
                  <a:lnTo>
                    <a:pt x="0" y="1314"/>
                  </a:lnTo>
                  <a:lnTo>
                    <a:pt x="0" y="1316"/>
                  </a:lnTo>
                  <a:lnTo>
                    <a:pt x="7" y="1316"/>
                  </a:lnTo>
                  <a:lnTo>
                    <a:pt x="23" y="1312"/>
                  </a:lnTo>
                  <a:lnTo>
                    <a:pt x="45" y="1304"/>
                  </a:lnTo>
                  <a:lnTo>
                    <a:pt x="70" y="1295"/>
                  </a:lnTo>
                  <a:lnTo>
                    <a:pt x="101" y="1283"/>
                  </a:lnTo>
                  <a:lnTo>
                    <a:pt x="133" y="1272"/>
                  </a:lnTo>
                  <a:lnTo>
                    <a:pt x="169" y="1261"/>
                  </a:lnTo>
                  <a:lnTo>
                    <a:pt x="205" y="1249"/>
                  </a:lnTo>
                  <a:lnTo>
                    <a:pt x="241" y="1238"/>
                  </a:lnTo>
                  <a:lnTo>
                    <a:pt x="277" y="1228"/>
                  </a:lnTo>
                  <a:lnTo>
                    <a:pt x="313" y="1225"/>
                  </a:lnTo>
                  <a:lnTo>
                    <a:pt x="346" y="1219"/>
                  </a:lnTo>
                  <a:lnTo>
                    <a:pt x="376" y="1219"/>
                  </a:lnTo>
                  <a:lnTo>
                    <a:pt x="403" y="1225"/>
                  </a:lnTo>
                  <a:lnTo>
                    <a:pt x="424" y="1236"/>
                  </a:lnTo>
                  <a:lnTo>
                    <a:pt x="443" y="1249"/>
                  </a:lnTo>
                  <a:lnTo>
                    <a:pt x="467" y="1264"/>
                  </a:lnTo>
                  <a:lnTo>
                    <a:pt x="496" y="1280"/>
                  </a:lnTo>
                  <a:lnTo>
                    <a:pt x="528" y="1297"/>
                  </a:lnTo>
                  <a:lnTo>
                    <a:pt x="562" y="1312"/>
                  </a:lnTo>
                  <a:lnTo>
                    <a:pt x="600" y="1327"/>
                  </a:lnTo>
                  <a:lnTo>
                    <a:pt x="640" y="1342"/>
                  </a:lnTo>
                  <a:lnTo>
                    <a:pt x="680" y="1356"/>
                  </a:lnTo>
                  <a:lnTo>
                    <a:pt x="718" y="1363"/>
                  </a:lnTo>
                  <a:lnTo>
                    <a:pt x="758" y="1371"/>
                  </a:lnTo>
                  <a:lnTo>
                    <a:pt x="798" y="1375"/>
                  </a:lnTo>
                  <a:lnTo>
                    <a:pt x="836" y="1375"/>
                  </a:lnTo>
                  <a:lnTo>
                    <a:pt x="869" y="1369"/>
                  </a:lnTo>
                  <a:lnTo>
                    <a:pt x="901" y="1360"/>
                  </a:lnTo>
                  <a:lnTo>
                    <a:pt x="929" y="1342"/>
                  </a:lnTo>
                  <a:lnTo>
                    <a:pt x="956" y="1323"/>
                  </a:lnTo>
                  <a:lnTo>
                    <a:pt x="975" y="1297"/>
                  </a:lnTo>
                  <a:lnTo>
                    <a:pt x="998" y="1276"/>
                  </a:lnTo>
                  <a:lnTo>
                    <a:pt x="1017" y="1255"/>
                  </a:lnTo>
                  <a:lnTo>
                    <a:pt x="1040" y="1240"/>
                  </a:lnTo>
                  <a:lnTo>
                    <a:pt x="1060" y="1225"/>
                  </a:lnTo>
                  <a:lnTo>
                    <a:pt x="1081" y="1215"/>
                  </a:lnTo>
                  <a:lnTo>
                    <a:pt x="1102" y="1206"/>
                  </a:lnTo>
                  <a:lnTo>
                    <a:pt x="1125" y="1202"/>
                  </a:lnTo>
                  <a:lnTo>
                    <a:pt x="1146" y="1198"/>
                  </a:lnTo>
                  <a:lnTo>
                    <a:pt x="1171" y="1200"/>
                  </a:lnTo>
                  <a:lnTo>
                    <a:pt x="1194" y="1202"/>
                  </a:lnTo>
                  <a:lnTo>
                    <a:pt x="1218" y="1209"/>
                  </a:lnTo>
                  <a:lnTo>
                    <a:pt x="1243" y="1217"/>
                  </a:lnTo>
                  <a:lnTo>
                    <a:pt x="1271" y="1228"/>
                  </a:lnTo>
                  <a:lnTo>
                    <a:pt x="1298" y="1244"/>
                  </a:lnTo>
                  <a:lnTo>
                    <a:pt x="1328" y="1263"/>
                  </a:lnTo>
                  <a:lnTo>
                    <a:pt x="1357" y="1282"/>
                  </a:lnTo>
                  <a:lnTo>
                    <a:pt x="1389" y="1299"/>
                  </a:lnTo>
                  <a:lnTo>
                    <a:pt x="1422" y="1314"/>
                  </a:lnTo>
                  <a:lnTo>
                    <a:pt x="1452" y="1329"/>
                  </a:lnTo>
                  <a:lnTo>
                    <a:pt x="1482" y="1342"/>
                  </a:lnTo>
                  <a:lnTo>
                    <a:pt x="1513" y="1354"/>
                  </a:lnTo>
                  <a:lnTo>
                    <a:pt x="1541" y="1361"/>
                  </a:lnTo>
                  <a:lnTo>
                    <a:pt x="1572" y="1369"/>
                  </a:lnTo>
                  <a:lnTo>
                    <a:pt x="1596" y="1375"/>
                  </a:lnTo>
                  <a:lnTo>
                    <a:pt x="1621" y="1377"/>
                  </a:lnTo>
                  <a:lnTo>
                    <a:pt x="1642" y="1375"/>
                  </a:lnTo>
                  <a:lnTo>
                    <a:pt x="1663" y="1373"/>
                  </a:lnTo>
                  <a:lnTo>
                    <a:pt x="1678" y="1365"/>
                  </a:lnTo>
                  <a:lnTo>
                    <a:pt x="1693" y="1354"/>
                  </a:lnTo>
                  <a:lnTo>
                    <a:pt x="1703" y="1340"/>
                  </a:lnTo>
                  <a:lnTo>
                    <a:pt x="1709" y="1323"/>
                  </a:lnTo>
                  <a:lnTo>
                    <a:pt x="1707" y="1301"/>
                  </a:lnTo>
                  <a:lnTo>
                    <a:pt x="1703" y="1283"/>
                  </a:lnTo>
                  <a:lnTo>
                    <a:pt x="1693" y="1266"/>
                  </a:lnTo>
                  <a:lnTo>
                    <a:pt x="1684" y="1253"/>
                  </a:lnTo>
                  <a:lnTo>
                    <a:pt x="1671" y="1238"/>
                  </a:lnTo>
                  <a:lnTo>
                    <a:pt x="1655" y="1225"/>
                  </a:lnTo>
                  <a:lnTo>
                    <a:pt x="1640" y="1213"/>
                  </a:lnTo>
                  <a:lnTo>
                    <a:pt x="1627" y="1202"/>
                  </a:lnTo>
                  <a:lnTo>
                    <a:pt x="1610" y="1187"/>
                  </a:lnTo>
                  <a:lnTo>
                    <a:pt x="1600" y="1175"/>
                  </a:lnTo>
                  <a:lnTo>
                    <a:pt x="1591" y="1162"/>
                  </a:lnTo>
                  <a:lnTo>
                    <a:pt x="1585" y="1148"/>
                  </a:lnTo>
                  <a:lnTo>
                    <a:pt x="1585" y="1131"/>
                  </a:lnTo>
                  <a:lnTo>
                    <a:pt x="1591" y="1118"/>
                  </a:lnTo>
                  <a:lnTo>
                    <a:pt x="1600" y="1099"/>
                  </a:lnTo>
                  <a:lnTo>
                    <a:pt x="1621" y="1080"/>
                  </a:lnTo>
                  <a:lnTo>
                    <a:pt x="1642" y="1057"/>
                  </a:lnTo>
                  <a:lnTo>
                    <a:pt x="1659" y="1033"/>
                  </a:lnTo>
                  <a:lnTo>
                    <a:pt x="1673" y="1004"/>
                  </a:lnTo>
                  <a:lnTo>
                    <a:pt x="1686" y="977"/>
                  </a:lnTo>
                  <a:lnTo>
                    <a:pt x="1693" y="943"/>
                  </a:lnTo>
                  <a:lnTo>
                    <a:pt x="1703" y="913"/>
                  </a:lnTo>
                  <a:lnTo>
                    <a:pt x="1707" y="879"/>
                  </a:lnTo>
                  <a:lnTo>
                    <a:pt x="1711" y="846"/>
                  </a:lnTo>
                  <a:lnTo>
                    <a:pt x="1711" y="812"/>
                  </a:lnTo>
                  <a:lnTo>
                    <a:pt x="1711" y="776"/>
                  </a:lnTo>
                  <a:lnTo>
                    <a:pt x="1707" y="744"/>
                  </a:lnTo>
                  <a:lnTo>
                    <a:pt x="1707" y="709"/>
                  </a:lnTo>
                  <a:lnTo>
                    <a:pt x="1703" y="677"/>
                  </a:lnTo>
                  <a:lnTo>
                    <a:pt x="1699" y="648"/>
                  </a:lnTo>
                  <a:lnTo>
                    <a:pt x="1695" y="620"/>
                  </a:lnTo>
                  <a:lnTo>
                    <a:pt x="1692" y="593"/>
                  </a:lnTo>
                  <a:lnTo>
                    <a:pt x="1686" y="567"/>
                  </a:lnTo>
                  <a:lnTo>
                    <a:pt x="1680" y="542"/>
                  </a:lnTo>
                  <a:lnTo>
                    <a:pt x="1676" y="513"/>
                  </a:lnTo>
                  <a:lnTo>
                    <a:pt x="1673" y="489"/>
                  </a:lnTo>
                  <a:lnTo>
                    <a:pt x="1669" y="462"/>
                  </a:lnTo>
                  <a:lnTo>
                    <a:pt x="1665" y="436"/>
                  </a:lnTo>
                  <a:lnTo>
                    <a:pt x="1665" y="411"/>
                  </a:lnTo>
                  <a:lnTo>
                    <a:pt x="1665" y="386"/>
                  </a:lnTo>
                  <a:lnTo>
                    <a:pt x="1665" y="360"/>
                  </a:lnTo>
                  <a:lnTo>
                    <a:pt x="1665" y="337"/>
                  </a:lnTo>
                  <a:lnTo>
                    <a:pt x="1669" y="314"/>
                  </a:lnTo>
                  <a:lnTo>
                    <a:pt x="1674" y="295"/>
                  </a:lnTo>
                  <a:lnTo>
                    <a:pt x="1678" y="276"/>
                  </a:lnTo>
                  <a:lnTo>
                    <a:pt x="1688" y="257"/>
                  </a:lnTo>
                  <a:lnTo>
                    <a:pt x="1695" y="242"/>
                  </a:lnTo>
                  <a:lnTo>
                    <a:pt x="1709" y="228"/>
                  </a:lnTo>
                  <a:lnTo>
                    <a:pt x="1720" y="215"/>
                  </a:lnTo>
                  <a:lnTo>
                    <a:pt x="1730" y="202"/>
                  </a:lnTo>
                  <a:lnTo>
                    <a:pt x="1735" y="188"/>
                  </a:lnTo>
                  <a:lnTo>
                    <a:pt x="1741" y="177"/>
                  </a:lnTo>
                  <a:lnTo>
                    <a:pt x="1745" y="162"/>
                  </a:lnTo>
                  <a:lnTo>
                    <a:pt x="1747" y="148"/>
                  </a:lnTo>
                  <a:lnTo>
                    <a:pt x="1745" y="137"/>
                  </a:lnTo>
                  <a:lnTo>
                    <a:pt x="1745" y="126"/>
                  </a:lnTo>
                  <a:lnTo>
                    <a:pt x="1739" y="114"/>
                  </a:lnTo>
                  <a:lnTo>
                    <a:pt x="1735" y="103"/>
                  </a:lnTo>
                  <a:lnTo>
                    <a:pt x="1726" y="91"/>
                  </a:lnTo>
                  <a:lnTo>
                    <a:pt x="1720" y="84"/>
                  </a:lnTo>
                  <a:lnTo>
                    <a:pt x="1709" y="76"/>
                  </a:lnTo>
                  <a:lnTo>
                    <a:pt x="1697" y="69"/>
                  </a:lnTo>
                  <a:lnTo>
                    <a:pt x="1686" y="65"/>
                  </a:lnTo>
                  <a:lnTo>
                    <a:pt x="1674" y="61"/>
                  </a:lnTo>
                  <a:lnTo>
                    <a:pt x="1655" y="55"/>
                  </a:lnTo>
                  <a:lnTo>
                    <a:pt x="1633" y="52"/>
                  </a:lnTo>
                  <a:lnTo>
                    <a:pt x="1606" y="46"/>
                  </a:lnTo>
                  <a:lnTo>
                    <a:pt x="1576" y="42"/>
                  </a:lnTo>
                  <a:lnTo>
                    <a:pt x="1541" y="36"/>
                  </a:lnTo>
                  <a:lnTo>
                    <a:pt x="1507" y="31"/>
                  </a:lnTo>
                  <a:lnTo>
                    <a:pt x="1469" y="27"/>
                  </a:lnTo>
                  <a:lnTo>
                    <a:pt x="1431" y="23"/>
                  </a:lnTo>
                  <a:lnTo>
                    <a:pt x="1389" y="19"/>
                  </a:lnTo>
                  <a:lnTo>
                    <a:pt x="1351" y="17"/>
                  </a:lnTo>
                  <a:lnTo>
                    <a:pt x="1313" y="17"/>
                  </a:lnTo>
                  <a:lnTo>
                    <a:pt x="1277" y="17"/>
                  </a:lnTo>
                  <a:lnTo>
                    <a:pt x="1241" y="21"/>
                  </a:lnTo>
                  <a:lnTo>
                    <a:pt x="1211" y="27"/>
                  </a:lnTo>
                  <a:lnTo>
                    <a:pt x="1182" y="33"/>
                  </a:lnTo>
                  <a:lnTo>
                    <a:pt x="1159" y="44"/>
                  </a:lnTo>
                  <a:lnTo>
                    <a:pt x="1135" y="52"/>
                  </a:lnTo>
                  <a:lnTo>
                    <a:pt x="1112" y="59"/>
                  </a:lnTo>
                  <a:lnTo>
                    <a:pt x="1087" y="67"/>
                  </a:lnTo>
                  <a:lnTo>
                    <a:pt x="1060" y="74"/>
                  </a:lnTo>
                  <a:lnTo>
                    <a:pt x="1034" y="76"/>
                  </a:lnTo>
                  <a:lnTo>
                    <a:pt x="1007" y="78"/>
                  </a:lnTo>
                  <a:lnTo>
                    <a:pt x="981" y="78"/>
                  </a:lnTo>
                  <a:lnTo>
                    <a:pt x="954" y="78"/>
                  </a:lnTo>
                  <a:lnTo>
                    <a:pt x="926" y="76"/>
                  </a:lnTo>
                  <a:lnTo>
                    <a:pt x="899" y="74"/>
                  </a:lnTo>
                  <a:lnTo>
                    <a:pt x="870" y="69"/>
                  </a:lnTo>
                  <a:lnTo>
                    <a:pt x="846" y="65"/>
                  </a:lnTo>
                  <a:lnTo>
                    <a:pt x="817" y="57"/>
                  </a:lnTo>
                  <a:lnTo>
                    <a:pt x="792" y="50"/>
                  </a:lnTo>
                  <a:lnTo>
                    <a:pt x="766" y="42"/>
                  </a:lnTo>
                  <a:lnTo>
                    <a:pt x="743" y="34"/>
                  </a:lnTo>
                  <a:lnTo>
                    <a:pt x="718" y="25"/>
                  </a:lnTo>
                  <a:lnTo>
                    <a:pt x="696" y="17"/>
                  </a:lnTo>
                  <a:lnTo>
                    <a:pt x="673" y="12"/>
                  </a:lnTo>
                  <a:lnTo>
                    <a:pt x="650" y="8"/>
                  </a:lnTo>
                  <a:lnTo>
                    <a:pt x="625" y="4"/>
                  </a:lnTo>
                  <a:lnTo>
                    <a:pt x="602" y="2"/>
                  </a:lnTo>
                  <a:lnTo>
                    <a:pt x="580" y="0"/>
                  </a:lnTo>
                  <a:lnTo>
                    <a:pt x="561" y="2"/>
                  </a:lnTo>
                  <a:lnTo>
                    <a:pt x="538" y="2"/>
                  </a:lnTo>
                  <a:lnTo>
                    <a:pt x="519" y="6"/>
                  </a:lnTo>
                  <a:lnTo>
                    <a:pt x="498" y="10"/>
                  </a:lnTo>
                  <a:lnTo>
                    <a:pt x="479" y="17"/>
                  </a:lnTo>
                  <a:lnTo>
                    <a:pt x="460" y="23"/>
                  </a:lnTo>
                  <a:lnTo>
                    <a:pt x="445" y="31"/>
                  </a:lnTo>
                  <a:lnTo>
                    <a:pt x="428" y="40"/>
                  </a:lnTo>
                  <a:lnTo>
                    <a:pt x="414" y="52"/>
                  </a:lnTo>
                  <a:lnTo>
                    <a:pt x="397" y="59"/>
                  </a:lnTo>
                  <a:lnTo>
                    <a:pt x="376" y="69"/>
                  </a:lnTo>
                  <a:lnTo>
                    <a:pt x="352" y="72"/>
                  </a:lnTo>
                  <a:lnTo>
                    <a:pt x="327" y="76"/>
                  </a:lnTo>
                  <a:lnTo>
                    <a:pt x="298" y="76"/>
                  </a:lnTo>
                  <a:lnTo>
                    <a:pt x="270" y="76"/>
                  </a:lnTo>
                  <a:lnTo>
                    <a:pt x="239" y="74"/>
                  </a:lnTo>
                  <a:lnTo>
                    <a:pt x="211" y="74"/>
                  </a:lnTo>
                  <a:lnTo>
                    <a:pt x="182" y="69"/>
                  </a:lnTo>
                  <a:lnTo>
                    <a:pt x="156" y="67"/>
                  </a:lnTo>
                  <a:lnTo>
                    <a:pt x="131" y="63"/>
                  </a:lnTo>
                  <a:lnTo>
                    <a:pt x="110" y="59"/>
                  </a:lnTo>
                  <a:lnTo>
                    <a:pt x="91" y="55"/>
                  </a:lnTo>
                  <a:lnTo>
                    <a:pt x="78" y="53"/>
                  </a:lnTo>
                  <a:lnTo>
                    <a:pt x="70" y="52"/>
                  </a:lnTo>
                  <a:lnTo>
                    <a:pt x="66" y="5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62" name="Freeform 6">
              <a:extLst>
                <a:ext uri="{FF2B5EF4-FFF2-40B4-BE49-F238E27FC236}">
                  <a16:creationId xmlns:a16="http://schemas.microsoft.com/office/drawing/2014/main" id="{5AA72E6C-2453-35AC-EE54-E2564AB4CD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12" y="1008"/>
              <a:ext cx="390" cy="296"/>
            </a:xfrm>
            <a:custGeom>
              <a:avLst/>
              <a:gdLst>
                <a:gd name="T0" fmla="*/ 0 w 1277"/>
                <a:gd name="T1" fmla="*/ 0 h 1054"/>
                <a:gd name="T2" fmla="*/ 0 w 1277"/>
                <a:gd name="T3" fmla="*/ 0 h 1054"/>
                <a:gd name="T4" fmla="*/ 0 w 1277"/>
                <a:gd name="T5" fmla="*/ 0 h 1054"/>
                <a:gd name="T6" fmla="*/ 0 w 1277"/>
                <a:gd name="T7" fmla="*/ 0 h 1054"/>
                <a:gd name="T8" fmla="*/ 0 w 1277"/>
                <a:gd name="T9" fmla="*/ 0 h 1054"/>
                <a:gd name="T10" fmla="*/ 0 w 1277"/>
                <a:gd name="T11" fmla="*/ 0 h 1054"/>
                <a:gd name="T12" fmla="*/ 0 w 1277"/>
                <a:gd name="T13" fmla="*/ 0 h 1054"/>
                <a:gd name="T14" fmla="*/ 0 w 1277"/>
                <a:gd name="T15" fmla="*/ 0 h 1054"/>
                <a:gd name="T16" fmla="*/ 0 w 1277"/>
                <a:gd name="T17" fmla="*/ 0 h 1054"/>
                <a:gd name="T18" fmla="*/ 0 w 1277"/>
                <a:gd name="T19" fmla="*/ 0 h 1054"/>
                <a:gd name="T20" fmla="*/ 0 w 1277"/>
                <a:gd name="T21" fmla="*/ 0 h 1054"/>
                <a:gd name="T22" fmla="*/ 0 w 1277"/>
                <a:gd name="T23" fmla="*/ 0 h 1054"/>
                <a:gd name="T24" fmla="*/ 0 w 1277"/>
                <a:gd name="T25" fmla="*/ 0 h 1054"/>
                <a:gd name="T26" fmla="*/ 0 w 1277"/>
                <a:gd name="T27" fmla="*/ 0 h 1054"/>
                <a:gd name="T28" fmla="*/ 0 w 1277"/>
                <a:gd name="T29" fmla="*/ 0 h 1054"/>
                <a:gd name="T30" fmla="*/ 0 w 1277"/>
                <a:gd name="T31" fmla="*/ 0 h 1054"/>
                <a:gd name="T32" fmla="*/ 0 w 1277"/>
                <a:gd name="T33" fmla="*/ 0 h 1054"/>
                <a:gd name="T34" fmla="*/ 0 w 1277"/>
                <a:gd name="T35" fmla="*/ 0 h 1054"/>
                <a:gd name="T36" fmla="*/ 0 w 1277"/>
                <a:gd name="T37" fmla="*/ 0 h 1054"/>
                <a:gd name="T38" fmla="*/ 0 w 1277"/>
                <a:gd name="T39" fmla="*/ 0 h 1054"/>
                <a:gd name="T40" fmla="*/ 0 w 1277"/>
                <a:gd name="T41" fmla="*/ 0 h 1054"/>
                <a:gd name="T42" fmla="*/ 0 w 1277"/>
                <a:gd name="T43" fmla="*/ 0 h 1054"/>
                <a:gd name="T44" fmla="*/ 0 w 1277"/>
                <a:gd name="T45" fmla="*/ 0 h 1054"/>
                <a:gd name="T46" fmla="*/ 0 w 1277"/>
                <a:gd name="T47" fmla="*/ 0 h 1054"/>
                <a:gd name="T48" fmla="*/ 0 w 1277"/>
                <a:gd name="T49" fmla="*/ 0 h 1054"/>
                <a:gd name="T50" fmla="*/ 0 w 1277"/>
                <a:gd name="T51" fmla="*/ 0 h 1054"/>
                <a:gd name="T52" fmla="*/ 0 w 1277"/>
                <a:gd name="T53" fmla="*/ 0 h 1054"/>
                <a:gd name="T54" fmla="*/ 0 w 1277"/>
                <a:gd name="T55" fmla="*/ 0 h 1054"/>
                <a:gd name="T56" fmla="*/ 0 w 1277"/>
                <a:gd name="T57" fmla="*/ 0 h 1054"/>
                <a:gd name="T58" fmla="*/ 0 w 1277"/>
                <a:gd name="T59" fmla="*/ 0 h 1054"/>
                <a:gd name="T60" fmla="*/ 0 w 1277"/>
                <a:gd name="T61" fmla="*/ 0 h 1054"/>
                <a:gd name="T62" fmla="*/ 0 w 1277"/>
                <a:gd name="T63" fmla="*/ 0 h 1054"/>
                <a:gd name="T64" fmla="*/ 0 w 1277"/>
                <a:gd name="T65" fmla="*/ 0 h 1054"/>
                <a:gd name="T66" fmla="*/ 0 w 1277"/>
                <a:gd name="T67" fmla="*/ 0 h 1054"/>
                <a:gd name="T68" fmla="*/ 0 w 1277"/>
                <a:gd name="T69" fmla="*/ 0 h 1054"/>
                <a:gd name="T70" fmla="*/ 0 w 1277"/>
                <a:gd name="T71" fmla="*/ 0 h 1054"/>
                <a:gd name="T72" fmla="*/ 0 w 1277"/>
                <a:gd name="T73" fmla="*/ 0 h 1054"/>
                <a:gd name="T74" fmla="*/ 0 w 1277"/>
                <a:gd name="T75" fmla="*/ 0 h 1054"/>
                <a:gd name="T76" fmla="*/ 0 w 1277"/>
                <a:gd name="T77" fmla="*/ 0 h 1054"/>
                <a:gd name="T78" fmla="*/ 0 w 1277"/>
                <a:gd name="T79" fmla="*/ 0 h 1054"/>
                <a:gd name="T80" fmla="*/ 0 w 1277"/>
                <a:gd name="T81" fmla="*/ 0 h 1054"/>
                <a:gd name="T82" fmla="*/ 0 w 1277"/>
                <a:gd name="T83" fmla="*/ 0 h 1054"/>
                <a:gd name="T84" fmla="*/ 0 w 1277"/>
                <a:gd name="T85" fmla="*/ 0 h 1054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277"/>
                <a:gd name="T130" fmla="*/ 0 h 1054"/>
                <a:gd name="T131" fmla="*/ 1277 w 1277"/>
                <a:gd name="T132" fmla="*/ 1054 h 1054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277" h="1054">
                  <a:moveTo>
                    <a:pt x="452" y="116"/>
                  </a:moveTo>
                  <a:lnTo>
                    <a:pt x="422" y="113"/>
                  </a:lnTo>
                  <a:lnTo>
                    <a:pt x="391" y="103"/>
                  </a:lnTo>
                  <a:lnTo>
                    <a:pt x="359" y="92"/>
                  </a:lnTo>
                  <a:lnTo>
                    <a:pt x="327" y="78"/>
                  </a:lnTo>
                  <a:lnTo>
                    <a:pt x="294" y="61"/>
                  </a:lnTo>
                  <a:lnTo>
                    <a:pt x="260" y="44"/>
                  </a:lnTo>
                  <a:lnTo>
                    <a:pt x="228" y="29"/>
                  </a:lnTo>
                  <a:lnTo>
                    <a:pt x="196" y="18"/>
                  </a:lnTo>
                  <a:lnTo>
                    <a:pt x="163" y="6"/>
                  </a:lnTo>
                  <a:lnTo>
                    <a:pt x="135" y="0"/>
                  </a:lnTo>
                  <a:lnTo>
                    <a:pt x="106" y="0"/>
                  </a:lnTo>
                  <a:lnTo>
                    <a:pt x="82" y="8"/>
                  </a:lnTo>
                  <a:lnTo>
                    <a:pt x="57" y="23"/>
                  </a:lnTo>
                  <a:lnTo>
                    <a:pt x="36" y="48"/>
                  </a:lnTo>
                  <a:lnTo>
                    <a:pt x="19" y="82"/>
                  </a:lnTo>
                  <a:lnTo>
                    <a:pt x="5" y="132"/>
                  </a:lnTo>
                  <a:lnTo>
                    <a:pt x="0" y="177"/>
                  </a:lnTo>
                  <a:lnTo>
                    <a:pt x="15" y="221"/>
                  </a:lnTo>
                  <a:lnTo>
                    <a:pt x="42" y="253"/>
                  </a:lnTo>
                  <a:lnTo>
                    <a:pt x="82" y="282"/>
                  </a:lnTo>
                  <a:lnTo>
                    <a:pt x="127" y="307"/>
                  </a:lnTo>
                  <a:lnTo>
                    <a:pt x="182" y="327"/>
                  </a:lnTo>
                  <a:lnTo>
                    <a:pt x="239" y="346"/>
                  </a:lnTo>
                  <a:lnTo>
                    <a:pt x="296" y="365"/>
                  </a:lnTo>
                  <a:lnTo>
                    <a:pt x="350" y="385"/>
                  </a:lnTo>
                  <a:lnTo>
                    <a:pt x="399" y="404"/>
                  </a:lnTo>
                  <a:lnTo>
                    <a:pt x="441" y="426"/>
                  </a:lnTo>
                  <a:lnTo>
                    <a:pt x="471" y="455"/>
                  </a:lnTo>
                  <a:lnTo>
                    <a:pt x="488" y="485"/>
                  </a:lnTo>
                  <a:lnTo>
                    <a:pt x="490" y="525"/>
                  </a:lnTo>
                  <a:lnTo>
                    <a:pt x="471" y="571"/>
                  </a:lnTo>
                  <a:lnTo>
                    <a:pt x="435" y="626"/>
                  </a:lnTo>
                  <a:lnTo>
                    <a:pt x="384" y="679"/>
                  </a:lnTo>
                  <a:lnTo>
                    <a:pt x="332" y="723"/>
                  </a:lnTo>
                  <a:lnTo>
                    <a:pt x="281" y="757"/>
                  </a:lnTo>
                  <a:lnTo>
                    <a:pt x="234" y="784"/>
                  </a:lnTo>
                  <a:lnTo>
                    <a:pt x="188" y="803"/>
                  </a:lnTo>
                  <a:lnTo>
                    <a:pt x="146" y="818"/>
                  </a:lnTo>
                  <a:lnTo>
                    <a:pt x="106" y="827"/>
                  </a:lnTo>
                  <a:lnTo>
                    <a:pt x="74" y="837"/>
                  </a:lnTo>
                  <a:lnTo>
                    <a:pt x="45" y="843"/>
                  </a:lnTo>
                  <a:lnTo>
                    <a:pt x="25" y="848"/>
                  </a:lnTo>
                  <a:lnTo>
                    <a:pt x="11" y="852"/>
                  </a:lnTo>
                  <a:lnTo>
                    <a:pt x="9" y="862"/>
                  </a:lnTo>
                  <a:lnTo>
                    <a:pt x="13" y="873"/>
                  </a:lnTo>
                  <a:lnTo>
                    <a:pt x="30" y="890"/>
                  </a:lnTo>
                  <a:lnTo>
                    <a:pt x="59" y="913"/>
                  </a:lnTo>
                  <a:lnTo>
                    <a:pt x="99" y="945"/>
                  </a:lnTo>
                  <a:lnTo>
                    <a:pt x="150" y="974"/>
                  </a:lnTo>
                  <a:lnTo>
                    <a:pt x="215" y="1000"/>
                  </a:lnTo>
                  <a:lnTo>
                    <a:pt x="285" y="1019"/>
                  </a:lnTo>
                  <a:lnTo>
                    <a:pt x="367" y="1039"/>
                  </a:lnTo>
                  <a:lnTo>
                    <a:pt x="452" y="1048"/>
                  </a:lnTo>
                  <a:lnTo>
                    <a:pt x="543" y="1054"/>
                  </a:lnTo>
                  <a:lnTo>
                    <a:pt x="635" y="1054"/>
                  </a:lnTo>
                  <a:lnTo>
                    <a:pt x="728" y="1052"/>
                  </a:lnTo>
                  <a:lnTo>
                    <a:pt x="819" y="1040"/>
                  </a:lnTo>
                  <a:lnTo>
                    <a:pt x="906" y="1025"/>
                  </a:lnTo>
                  <a:lnTo>
                    <a:pt x="988" y="1004"/>
                  </a:lnTo>
                  <a:lnTo>
                    <a:pt x="1066" y="978"/>
                  </a:lnTo>
                  <a:lnTo>
                    <a:pt x="1133" y="945"/>
                  </a:lnTo>
                  <a:lnTo>
                    <a:pt x="1188" y="909"/>
                  </a:lnTo>
                  <a:lnTo>
                    <a:pt x="1233" y="864"/>
                  </a:lnTo>
                  <a:lnTo>
                    <a:pt x="1264" y="814"/>
                  </a:lnTo>
                  <a:lnTo>
                    <a:pt x="1277" y="772"/>
                  </a:lnTo>
                  <a:lnTo>
                    <a:pt x="1277" y="750"/>
                  </a:lnTo>
                  <a:lnTo>
                    <a:pt x="1262" y="742"/>
                  </a:lnTo>
                  <a:lnTo>
                    <a:pt x="1237" y="750"/>
                  </a:lnTo>
                  <a:lnTo>
                    <a:pt x="1203" y="769"/>
                  </a:lnTo>
                  <a:lnTo>
                    <a:pt x="1161" y="793"/>
                  </a:lnTo>
                  <a:lnTo>
                    <a:pt x="1116" y="824"/>
                  </a:lnTo>
                  <a:lnTo>
                    <a:pt x="1066" y="858"/>
                  </a:lnTo>
                  <a:lnTo>
                    <a:pt x="1013" y="890"/>
                  </a:lnTo>
                  <a:lnTo>
                    <a:pt x="962" y="917"/>
                  </a:lnTo>
                  <a:lnTo>
                    <a:pt x="908" y="936"/>
                  </a:lnTo>
                  <a:lnTo>
                    <a:pt x="863" y="945"/>
                  </a:lnTo>
                  <a:lnTo>
                    <a:pt x="821" y="942"/>
                  </a:lnTo>
                  <a:lnTo>
                    <a:pt x="789" y="923"/>
                  </a:lnTo>
                  <a:lnTo>
                    <a:pt x="762" y="881"/>
                  </a:lnTo>
                  <a:lnTo>
                    <a:pt x="751" y="820"/>
                  </a:lnTo>
                  <a:lnTo>
                    <a:pt x="743" y="750"/>
                  </a:lnTo>
                  <a:lnTo>
                    <a:pt x="743" y="689"/>
                  </a:lnTo>
                  <a:lnTo>
                    <a:pt x="747" y="635"/>
                  </a:lnTo>
                  <a:lnTo>
                    <a:pt x="758" y="590"/>
                  </a:lnTo>
                  <a:lnTo>
                    <a:pt x="771" y="550"/>
                  </a:lnTo>
                  <a:lnTo>
                    <a:pt x="791" y="518"/>
                  </a:lnTo>
                  <a:lnTo>
                    <a:pt x="811" y="489"/>
                  </a:lnTo>
                  <a:lnTo>
                    <a:pt x="840" y="466"/>
                  </a:lnTo>
                  <a:lnTo>
                    <a:pt x="868" y="445"/>
                  </a:lnTo>
                  <a:lnTo>
                    <a:pt x="903" y="426"/>
                  </a:lnTo>
                  <a:lnTo>
                    <a:pt x="937" y="411"/>
                  </a:lnTo>
                  <a:lnTo>
                    <a:pt x="979" y="396"/>
                  </a:lnTo>
                  <a:lnTo>
                    <a:pt x="1020" y="379"/>
                  </a:lnTo>
                  <a:lnTo>
                    <a:pt x="1066" y="364"/>
                  </a:lnTo>
                  <a:lnTo>
                    <a:pt x="1114" y="346"/>
                  </a:lnTo>
                  <a:lnTo>
                    <a:pt x="1165" y="327"/>
                  </a:lnTo>
                  <a:lnTo>
                    <a:pt x="1205" y="305"/>
                  </a:lnTo>
                  <a:lnTo>
                    <a:pt x="1231" y="282"/>
                  </a:lnTo>
                  <a:lnTo>
                    <a:pt x="1241" y="255"/>
                  </a:lnTo>
                  <a:lnTo>
                    <a:pt x="1237" y="231"/>
                  </a:lnTo>
                  <a:lnTo>
                    <a:pt x="1222" y="206"/>
                  </a:lnTo>
                  <a:lnTo>
                    <a:pt x="1199" y="183"/>
                  </a:lnTo>
                  <a:lnTo>
                    <a:pt x="1169" y="158"/>
                  </a:lnTo>
                  <a:lnTo>
                    <a:pt x="1133" y="137"/>
                  </a:lnTo>
                  <a:lnTo>
                    <a:pt x="1091" y="118"/>
                  </a:lnTo>
                  <a:lnTo>
                    <a:pt x="1047" y="101"/>
                  </a:lnTo>
                  <a:lnTo>
                    <a:pt x="1001" y="88"/>
                  </a:lnTo>
                  <a:lnTo>
                    <a:pt x="962" y="78"/>
                  </a:lnTo>
                  <a:lnTo>
                    <a:pt x="920" y="71"/>
                  </a:lnTo>
                  <a:lnTo>
                    <a:pt x="886" y="71"/>
                  </a:lnTo>
                  <a:lnTo>
                    <a:pt x="859" y="75"/>
                  </a:lnTo>
                  <a:lnTo>
                    <a:pt x="840" y="84"/>
                  </a:lnTo>
                  <a:lnTo>
                    <a:pt x="823" y="94"/>
                  </a:lnTo>
                  <a:lnTo>
                    <a:pt x="802" y="103"/>
                  </a:lnTo>
                  <a:lnTo>
                    <a:pt x="775" y="109"/>
                  </a:lnTo>
                  <a:lnTo>
                    <a:pt x="749" y="116"/>
                  </a:lnTo>
                  <a:lnTo>
                    <a:pt x="716" y="118"/>
                  </a:lnTo>
                  <a:lnTo>
                    <a:pt x="684" y="122"/>
                  </a:lnTo>
                  <a:lnTo>
                    <a:pt x="650" y="122"/>
                  </a:lnTo>
                  <a:lnTo>
                    <a:pt x="618" y="124"/>
                  </a:lnTo>
                  <a:lnTo>
                    <a:pt x="583" y="122"/>
                  </a:lnTo>
                  <a:lnTo>
                    <a:pt x="553" y="122"/>
                  </a:lnTo>
                  <a:lnTo>
                    <a:pt x="524" y="120"/>
                  </a:lnTo>
                  <a:lnTo>
                    <a:pt x="502" y="120"/>
                  </a:lnTo>
                  <a:lnTo>
                    <a:pt x="481" y="118"/>
                  </a:lnTo>
                  <a:lnTo>
                    <a:pt x="464" y="116"/>
                  </a:lnTo>
                  <a:lnTo>
                    <a:pt x="454" y="116"/>
                  </a:lnTo>
                  <a:lnTo>
                    <a:pt x="452" y="11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63" name="Freeform 7">
              <a:extLst>
                <a:ext uri="{FF2B5EF4-FFF2-40B4-BE49-F238E27FC236}">
                  <a16:creationId xmlns:a16="http://schemas.microsoft.com/office/drawing/2014/main" id="{60AB65C0-5537-3E4E-45EA-C25BE3DB3A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39" y="902"/>
              <a:ext cx="16" cy="23"/>
            </a:xfrm>
            <a:custGeom>
              <a:avLst/>
              <a:gdLst>
                <a:gd name="T0" fmla="*/ 0 w 52"/>
                <a:gd name="T1" fmla="*/ 0 h 84"/>
                <a:gd name="T2" fmla="*/ 0 w 52"/>
                <a:gd name="T3" fmla="*/ 0 h 84"/>
                <a:gd name="T4" fmla="*/ 0 w 52"/>
                <a:gd name="T5" fmla="*/ 0 h 84"/>
                <a:gd name="T6" fmla="*/ 0 w 52"/>
                <a:gd name="T7" fmla="*/ 0 h 84"/>
                <a:gd name="T8" fmla="*/ 0 w 52"/>
                <a:gd name="T9" fmla="*/ 0 h 84"/>
                <a:gd name="T10" fmla="*/ 0 w 52"/>
                <a:gd name="T11" fmla="*/ 0 h 84"/>
                <a:gd name="T12" fmla="*/ 0 w 52"/>
                <a:gd name="T13" fmla="*/ 0 h 84"/>
                <a:gd name="T14" fmla="*/ 0 w 52"/>
                <a:gd name="T15" fmla="*/ 0 h 84"/>
                <a:gd name="T16" fmla="*/ 0 w 52"/>
                <a:gd name="T17" fmla="*/ 0 h 84"/>
                <a:gd name="T18" fmla="*/ 0 w 52"/>
                <a:gd name="T19" fmla="*/ 0 h 84"/>
                <a:gd name="T20" fmla="*/ 0 w 52"/>
                <a:gd name="T21" fmla="*/ 0 h 84"/>
                <a:gd name="T22" fmla="*/ 0 w 52"/>
                <a:gd name="T23" fmla="*/ 0 h 84"/>
                <a:gd name="T24" fmla="*/ 0 w 52"/>
                <a:gd name="T25" fmla="*/ 0 h 84"/>
                <a:gd name="T26" fmla="*/ 0 w 52"/>
                <a:gd name="T27" fmla="*/ 0 h 84"/>
                <a:gd name="T28" fmla="*/ 0 w 52"/>
                <a:gd name="T29" fmla="*/ 0 h 84"/>
                <a:gd name="T30" fmla="*/ 0 w 52"/>
                <a:gd name="T31" fmla="*/ 0 h 84"/>
                <a:gd name="T32" fmla="*/ 0 w 52"/>
                <a:gd name="T33" fmla="*/ 0 h 84"/>
                <a:gd name="T34" fmla="*/ 0 w 52"/>
                <a:gd name="T35" fmla="*/ 0 h 84"/>
                <a:gd name="T36" fmla="*/ 0 w 52"/>
                <a:gd name="T37" fmla="*/ 0 h 84"/>
                <a:gd name="T38" fmla="*/ 0 w 52"/>
                <a:gd name="T39" fmla="*/ 0 h 84"/>
                <a:gd name="T40" fmla="*/ 0 w 52"/>
                <a:gd name="T41" fmla="*/ 0 h 84"/>
                <a:gd name="T42" fmla="*/ 0 w 52"/>
                <a:gd name="T43" fmla="*/ 0 h 84"/>
                <a:gd name="T44" fmla="*/ 0 w 52"/>
                <a:gd name="T45" fmla="*/ 0 h 84"/>
                <a:gd name="T46" fmla="*/ 0 w 52"/>
                <a:gd name="T47" fmla="*/ 0 h 84"/>
                <a:gd name="T48" fmla="*/ 0 w 52"/>
                <a:gd name="T49" fmla="*/ 0 h 84"/>
                <a:gd name="T50" fmla="*/ 0 w 52"/>
                <a:gd name="T51" fmla="*/ 0 h 8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52"/>
                <a:gd name="T79" fmla="*/ 0 h 84"/>
                <a:gd name="T80" fmla="*/ 52 w 52"/>
                <a:gd name="T81" fmla="*/ 84 h 8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52" h="84">
                  <a:moveTo>
                    <a:pt x="12" y="2"/>
                  </a:moveTo>
                  <a:lnTo>
                    <a:pt x="16" y="0"/>
                  </a:lnTo>
                  <a:lnTo>
                    <a:pt x="21" y="4"/>
                  </a:lnTo>
                  <a:lnTo>
                    <a:pt x="29" y="8"/>
                  </a:lnTo>
                  <a:lnTo>
                    <a:pt x="35" y="17"/>
                  </a:lnTo>
                  <a:lnTo>
                    <a:pt x="40" y="23"/>
                  </a:lnTo>
                  <a:lnTo>
                    <a:pt x="46" y="32"/>
                  </a:lnTo>
                  <a:lnTo>
                    <a:pt x="48" y="42"/>
                  </a:lnTo>
                  <a:lnTo>
                    <a:pt x="52" y="50"/>
                  </a:lnTo>
                  <a:lnTo>
                    <a:pt x="52" y="61"/>
                  </a:lnTo>
                  <a:lnTo>
                    <a:pt x="52" y="72"/>
                  </a:lnTo>
                  <a:lnTo>
                    <a:pt x="46" y="78"/>
                  </a:lnTo>
                  <a:lnTo>
                    <a:pt x="38" y="84"/>
                  </a:lnTo>
                  <a:lnTo>
                    <a:pt x="29" y="84"/>
                  </a:lnTo>
                  <a:lnTo>
                    <a:pt x="19" y="80"/>
                  </a:lnTo>
                  <a:lnTo>
                    <a:pt x="10" y="74"/>
                  </a:lnTo>
                  <a:lnTo>
                    <a:pt x="0" y="65"/>
                  </a:lnTo>
                  <a:lnTo>
                    <a:pt x="0" y="59"/>
                  </a:lnTo>
                  <a:lnTo>
                    <a:pt x="0" y="51"/>
                  </a:lnTo>
                  <a:lnTo>
                    <a:pt x="2" y="40"/>
                  </a:lnTo>
                  <a:lnTo>
                    <a:pt x="6" y="31"/>
                  </a:lnTo>
                  <a:lnTo>
                    <a:pt x="6" y="17"/>
                  </a:lnTo>
                  <a:lnTo>
                    <a:pt x="10" y="10"/>
                  </a:lnTo>
                  <a:lnTo>
                    <a:pt x="10" y="4"/>
                  </a:lnTo>
                  <a:lnTo>
                    <a:pt x="12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64" name="Freeform 8">
              <a:extLst>
                <a:ext uri="{FF2B5EF4-FFF2-40B4-BE49-F238E27FC236}">
                  <a16:creationId xmlns:a16="http://schemas.microsoft.com/office/drawing/2014/main" id="{2C5DD38E-A863-7379-67FE-9C2057980C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25" y="913"/>
              <a:ext cx="82" cy="33"/>
            </a:xfrm>
            <a:custGeom>
              <a:avLst/>
              <a:gdLst>
                <a:gd name="T0" fmla="*/ 0 w 268"/>
                <a:gd name="T1" fmla="*/ 0 h 118"/>
                <a:gd name="T2" fmla="*/ 0 w 268"/>
                <a:gd name="T3" fmla="*/ 0 h 118"/>
                <a:gd name="T4" fmla="*/ 0 w 268"/>
                <a:gd name="T5" fmla="*/ 0 h 118"/>
                <a:gd name="T6" fmla="*/ 0 w 268"/>
                <a:gd name="T7" fmla="*/ 0 h 118"/>
                <a:gd name="T8" fmla="*/ 0 w 268"/>
                <a:gd name="T9" fmla="*/ 0 h 118"/>
                <a:gd name="T10" fmla="*/ 0 w 268"/>
                <a:gd name="T11" fmla="*/ 0 h 118"/>
                <a:gd name="T12" fmla="*/ 0 w 268"/>
                <a:gd name="T13" fmla="*/ 0 h 118"/>
                <a:gd name="T14" fmla="*/ 0 w 268"/>
                <a:gd name="T15" fmla="*/ 0 h 118"/>
                <a:gd name="T16" fmla="*/ 0 w 268"/>
                <a:gd name="T17" fmla="*/ 0 h 118"/>
                <a:gd name="T18" fmla="*/ 0 w 268"/>
                <a:gd name="T19" fmla="*/ 0 h 118"/>
                <a:gd name="T20" fmla="*/ 0 w 268"/>
                <a:gd name="T21" fmla="*/ 0 h 118"/>
                <a:gd name="T22" fmla="*/ 0 w 268"/>
                <a:gd name="T23" fmla="*/ 0 h 118"/>
                <a:gd name="T24" fmla="*/ 0 w 268"/>
                <a:gd name="T25" fmla="*/ 0 h 118"/>
                <a:gd name="T26" fmla="*/ 0 w 268"/>
                <a:gd name="T27" fmla="*/ 0 h 118"/>
                <a:gd name="T28" fmla="*/ 0 w 268"/>
                <a:gd name="T29" fmla="*/ 0 h 118"/>
                <a:gd name="T30" fmla="*/ 0 w 268"/>
                <a:gd name="T31" fmla="*/ 0 h 118"/>
                <a:gd name="T32" fmla="*/ 0 w 268"/>
                <a:gd name="T33" fmla="*/ 0 h 118"/>
                <a:gd name="T34" fmla="*/ 0 w 268"/>
                <a:gd name="T35" fmla="*/ 0 h 118"/>
                <a:gd name="T36" fmla="*/ 0 w 268"/>
                <a:gd name="T37" fmla="*/ 0 h 118"/>
                <a:gd name="T38" fmla="*/ 0 w 268"/>
                <a:gd name="T39" fmla="*/ 0 h 118"/>
                <a:gd name="T40" fmla="*/ 0 w 268"/>
                <a:gd name="T41" fmla="*/ 0 h 118"/>
                <a:gd name="T42" fmla="*/ 0 w 268"/>
                <a:gd name="T43" fmla="*/ 0 h 118"/>
                <a:gd name="T44" fmla="*/ 0 w 268"/>
                <a:gd name="T45" fmla="*/ 0 h 118"/>
                <a:gd name="T46" fmla="*/ 0 w 268"/>
                <a:gd name="T47" fmla="*/ 0 h 118"/>
                <a:gd name="T48" fmla="*/ 0 w 268"/>
                <a:gd name="T49" fmla="*/ 0 h 118"/>
                <a:gd name="T50" fmla="*/ 0 w 268"/>
                <a:gd name="T51" fmla="*/ 0 h 118"/>
                <a:gd name="T52" fmla="*/ 0 w 268"/>
                <a:gd name="T53" fmla="*/ 0 h 118"/>
                <a:gd name="T54" fmla="*/ 0 w 268"/>
                <a:gd name="T55" fmla="*/ 0 h 118"/>
                <a:gd name="T56" fmla="*/ 0 w 268"/>
                <a:gd name="T57" fmla="*/ 0 h 118"/>
                <a:gd name="T58" fmla="*/ 0 w 268"/>
                <a:gd name="T59" fmla="*/ 0 h 118"/>
                <a:gd name="T60" fmla="*/ 0 w 268"/>
                <a:gd name="T61" fmla="*/ 0 h 118"/>
                <a:gd name="T62" fmla="*/ 0 w 268"/>
                <a:gd name="T63" fmla="*/ 0 h 11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68"/>
                <a:gd name="T97" fmla="*/ 0 h 118"/>
                <a:gd name="T98" fmla="*/ 268 w 268"/>
                <a:gd name="T99" fmla="*/ 118 h 11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68" h="118">
                  <a:moveTo>
                    <a:pt x="7" y="0"/>
                  </a:moveTo>
                  <a:lnTo>
                    <a:pt x="9" y="0"/>
                  </a:lnTo>
                  <a:lnTo>
                    <a:pt x="15" y="0"/>
                  </a:lnTo>
                  <a:lnTo>
                    <a:pt x="21" y="0"/>
                  </a:lnTo>
                  <a:lnTo>
                    <a:pt x="24" y="0"/>
                  </a:lnTo>
                  <a:lnTo>
                    <a:pt x="22" y="15"/>
                  </a:lnTo>
                  <a:lnTo>
                    <a:pt x="24" y="29"/>
                  </a:lnTo>
                  <a:lnTo>
                    <a:pt x="26" y="40"/>
                  </a:lnTo>
                  <a:lnTo>
                    <a:pt x="34" y="51"/>
                  </a:lnTo>
                  <a:lnTo>
                    <a:pt x="41" y="59"/>
                  </a:lnTo>
                  <a:lnTo>
                    <a:pt x="53" y="67"/>
                  </a:lnTo>
                  <a:lnTo>
                    <a:pt x="64" y="70"/>
                  </a:lnTo>
                  <a:lnTo>
                    <a:pt x="80" y="76"/>
                  </a:lnTo>
                  <a:lnTo>
                    <a:pt x="91" y="76"/>
                  </a:lnTo>
                  <a:lnTo>
                    <a:pt x="106" y="78"/>
                  </a:lnTo>
                  <a:lnTo>
                    <a:pt x="121" y="76"/>
                  </a:lnTo>
                  <a:lnTo>
                    <a:pt x="137" y="76"/>
                  </a:lnTo>
                  <a:lnTo>
                    <a:pt x="150" y="72"/>
                  </a:lnTo>
                  <a:lnTo>
                    <a:pt x="163" y="70"/>
                  </a:lnTo>
                  <a:lnTo>
                    <a:pt x="175" y="67"/>
                  </a:lnTo>
                  <a:lnTo>
                    <a:pt x="188" y="63"/>
                  </a:lnTo>
                  <a:lnTo>
                    <a:pt x="194" y="57"/>
                  </a:lnTo>
                  <a:lnTo>
                    <a:pt x="201" y="53"/>
                  </a:lnTo>
                  <a:lnTo>
                    <a:pt x="211" y="48"/>
                  </a:lnTo>
                  <a:lnTo>
                    <a:pt x="218" y="44"/>
                  </a:lnTo>
                  <a:lnTo>
                    <a:pt x="226" y="38"/>
                  </a:lnTo>
                  <a:lnTo>
                    <a:pt x="235" y="34"/>
                  </a:lnTo>
                  <a:lnTo>
                    <a:pt x="243" y="30"/>
                  </a:lnTo>
                  <a:lnTo>
                    <a:pt x="252" y="29"/>
                  </a:lnTo>
                  <a:lnTo>
                    <a:pt x="258" y="34"/>
                  </a:lnTo>
                  <a:lnTo>
                    <a:pt x="268" y="42"/>
                  </a:lnTo>
                  <a:lnTo>
                    <a:pt x="254" y="48"/>
                  </a:lnTo>
                  <a:lnTo>
                    <a:pt x="245" y="57"/>
                  </a:lnTo>
                  <a:lnTo>
                    <a:pt x="232" y="65"/>
                  </a:lnTo>
                  <a:lnTo>
                    <a:pt x="220" y="72"/>
                  </a:lnTo>
                  <a:lnTo>
                    <a:pt x="207" y="78"/>
                  </a:lnTo>
                  <a:lnTo>
                    <a:pt x="195" y="86"/>
                  </a:lnTo>
                  <a:lnTo>
                    <a:pt x="184" y="91"/>
                  </a:lnTo>
                  <a:lnTo>
                    <a:pt x="171" y="97"/>
                  </a:lnTo>
                  <a:lnTo>
                    <a:pt x="156" y="101"/>
                  </a:lnTo>
                  <a:lnTo>
                    <a:pt x="144" y="105"/>
                  </a:lnTo>
                  <a:lnTo>
                    <a:pt x="129" y="108"/>
                  </a:lnTo>
                  <a:lnTo>
                    <a:pt x="118" y="112"/>
                  </a:lnTo>
                  <a:lnTo>
                    <a:pt x="102" y="114"/>
                  </a:lnTo>
                  <a:lnTo>
                    <a:pt x="89" y="116"/>
                  </a:lnTo>
                  <a:lnTo>
                    <a:pt x="76" y="118"/>
                  </a:lnTo>
                  <a:lnTo>
                    <a:pt x="62" y="118"/>
                  </a:lnTo>
                  <a:lnTo>
                    <a:pt x="53" y="118"/>
                  </a:lnTo>
                  <a:lnTo>
                    <a:pt x="43" y="116"/>
                  </a:lnTo>
                  <a:lnTo>
                    <a:pt x="34" y="112"/>
                  </a:lnTo>
                  <a:lnTo>
                    <a:pt x="28" y="108"/>
                  </a:lnTo>
                  <a:lnTo>
                    <a:pt x="21" y="101"/>
                  </a:lnTo>
                  <a:lnTo>
                    <a:pt x="15" y="95"/>
                  </a:lnTo>
                  <a:lnTo>
                    <a:pt x="11" y="86"/>
                  </a:lnTo>
                  <a:lnTo>
                    <a:pt x="7" y="78"/>
                  </a:lnTo>
                  <a:lnTo>
                    <a:pt x="3" y="67"/>
                  </a:lnTo>
                  <a:lnTo>
                    <a:pt x="2" y="57"/>
                  </a:lnTo>
                  <a:lnTo>
                    <a:pt x="0" y="48"/>
                  </a:lnTo>
                  <a:lnTo>
                    <a:pt x="0" y="38"/>
                  </a:lnTo>
                  <a:lnTo>
                    <a:pt x="0" y="27"/>
                  </a:lnTo>
                  <a:lnTo>
                    <a:pt x="2" y="17"/>
                  </a:lnTo>
                  <a:lnTo>
                    <a:pt x="3" y="8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65" name="Freeform 9">
              <a:extLst>
                <a:ext uri="{FF2B5EF4-FFF2-40B4-BE49-F238E27FC236}">
                  <a16:creationId xmlns:a16="http://schemas.microsoft.com/office/drawing/2014/main" id="{C99BD800-D5B7-8129-F3D8-C40F133BE4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34" y="886"/>
              <a:ext cx="122" cy="73"/>
            </a:xfrm>
            <a:custGeom>
              <a:avLst/>
              <a:gdLst>
                <a:gd name="T0" fmla="*/ 0 w 399"/>
                <a:gd name="T1" fmla="*/ 0 h 258"/>
                <a:gd name="T2" fmla="*/ 0 w 399"/>
                <a:gd name="T3" fmla="*/ 0 h 258"/>
                <a:gd name="T4" fmla="*/ 0 w 399"/>
                <a:gd name="T5" fmla="*/ 0 h 258"/>
                <a:gd name="T6" fmla="*/ 0 w 399"/>
                <a:gd name="T7" fmla="*/ 0 h 258"/>
                <a:gd name="T8" fmla="*/ 0 w 399"/>
                <a:gd name="T9" fmla="*/ 0 h 258"/>
                <a:gd name="T10" fmla="*/ 0 w 399"/>
                <a:gd name="T11" fmla="*/ 0 h 258"/>
                <a:gd name="T12" fmla="*/ 0 w 399"/>
                <a:gd name="T13" fmla="*/ 0 h 258"/>
                <a:gd name="T14" fmla="*/ 0 w 399"/>
                <a:gd name="T15" fmla="*/ 0 h 258"/>
                <a:gd name="T16" fmla="*/ 0 w 399"/>
                <a:gd name="T17" fmla="*/ 0 h 258"/>
                <a:gd name="T18" fmla="*/ 0 w 399"/>
                <a:gd name="T19" fmla="*/ 0 h 258"/>
                <a:gd name="T20" fmla="*/ 0 w 399"/>
                <a:gd name="T21" fmla="*/ 0 h 258"/>
                <a:gd name="T22" fmla="*/ 0 w 399"/>
                <a:gd name="T23" fmla="*/ 0 h 258"/>
                <a:gd name="T24" fmla="*/ 0 w 399"/>
                <a:gd name="T25" fmla="*/ 0 h 258"/>
                <a:gd name="T26" fmla="*/ 0 w 399"/>
                <a:gd name="T27" fmla="*/ 0 h 258"/>
                <a:gd name="T28" fmla="*/ 0 w 399"/>
                <a:gd name="T29" fmla="*/ 0 h 258"/>
                <a:gd name="T30" fmla="*/ 0 w 399"/>
                <a:gd name="T31" fmla="*/ 0 h 258"/>
                <a:gd name="T32" fmla="*/ 0 w 399"/>
                <a:gd name="T33" fmla="*/ 0 h 258"/>
                <a:gd name="T34" fmla="*/ 0 w 399"/>
                <a:gd name="T35" fmla="*/ 0 h 258"/>
                <a:gd name="T36" fmla="*/ 0 w 399"/>
                <a:gd name="T37" fmla="*/ 0 h 258"/>
                <a:gd name="T38" fmla="*/ 0 w 399"/>
                <a:gd name="T39" fmla="*/ 0 h 258"/>
                <a:gd name="T40" fmla="*/ 0 w 399"/>
                <a:gd name="T41" fmla="*/ 0 h 258"/>
                <a:gd name="T42" fmla="*/ 0 w 399"/>
                <a:gd name="T43" fmla="*/ 0 h 258"/>
                <a:gd name="T44" fmla="*/ 0 w 399"/>
                <a:gd name="T45" fmla="*/ 0 h 258"/>
                <a:gd name="T46" fmla="*/ 0 w 399"/>
                <a:gd name="T47" fmla="*/ 0 h 258"/>
                <a:gd name="T48" fmla="*/ 0 w 399"/>
                <a:gd name="T49" fmla="*/ 0 h 258"/>
                <a:gd name="T50" fmla="*/ 0 w 399"/>
                <a:gd name="T51" fmla="*/ 0 h 258"/>
                <a:gd name="T52" fmla="*/ 0 w 399"/>
                <a:gd name="T53" fmla="*/ 0 h 258"/>
                <a:gd name="T54" fmla="*/ 0 w 399"/>
                <a:gd name="T55" fmla="*/ 0 h 258"/>
                <a:gd name="T56" fmla="*/ 0 w 399"/>
                <a:gd name="T57" fmla="*/ 0 h 258"/>
                <a:gd name="T58" fmla="*/ 0 w 399"/>
                <a:gd name="T59" fmla="*/ 0 h 258"/>
                <a:gd name="T60" fmla="*/ 0 w 399"/>
                <a:gd name="T61" fmla="*/ 0 h 258"/>
                <a:gd name="T62" fmla="*/ 0 w 399"/>
                <a:gd name="T63" fmla="*/ 0 h 258"/>
                <a:gd name="T64" fmla="*/ 0 w 399"/>
                <a:gd name="T65" fmla="*/ 0 h 258"/>
                <a:gd name="T66" fmla="*/ 0 w 399"/>
                <a:gd name="T67" fmla="*/ 0 h 258"/>
                <a:gd name="T68" fmla="*/ 0 w 399"/>
                <a:gd name="T69" fmla="*/ 0 h 258"/>
                <a:gd name="T70" fmla="*/ 0 w 399"/>
                <a:gd name="T71" fmla="*/ 0 h 258"/>
                <a:gd name="T72" fmla="*/ 0 w 399"/>
                <a:gd name="T73" fmla="*/ 0 h 258"/>
                <a:gd name="T74" fmla="*/ 0 w 399"/>
                <a:gd name="T75" fmla="*/ 0 h 258"/>
                <a:gd name="T76" fmla="*/ 0 w 399"/>
                <a:gd name="T77" fmla="*/ 0 h 258"/>
                <a:gd name="T78" fmla="*/ 0 w 399"/>
                <a:gd name="T79" fmla="*/ 0 h 258"/>
                <a:gd name="T80" fmla="*/ 0 w 399"/>
                <a:gd name="T81" fmla="*/ 0 h 258"/>
                <a:gd name="T82" fmla="*/ 0 w 399"/>
                <a:gd name="T83" fmla="*/ 0 h 258"/>
                <a:gd name="T84" fmla="*/ 0 w 399"/>
                <a:gd name="T85" fmla="*/ 0 h 258"/>
                <a:gd name="T86" fmla="*/ 0 w 399"/>
                <a:gd name="T87" fmla="*/ 0 h 258"/>
                <a:gd name="T88" fmla="*/ 0 w 399"/>
                <a:gd name="T89" fmla="*/ 0 h 258"/>
                <a:gd name="T90" fmla="*/ 0 w 399"/>
                <a:gd name="T91" fmla="*/ 0 h 25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399"/>
                <a:gd name="T139" fmla="*/ 0 h 258"/>
                <a:gd name="T140" fmla="*/ 399 w 399"/>
                <a:gd name="T141" fmla="*/ 258 h 258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399" h="258">
                  <a:moveTo>
                    <a:pt x="262" y="6"/>
                  </a:moveTo>
                  <a:lnTo>
                    <a:pt x="279" y="0"/>
                  </a:lnTo>
                  <a:lnTo>
                    <a:pt x="296" y="2"/>
                  </a:lnTo>
                  <a:lnTo>
                    <a:pt x="313" y="6"/>
                  </a:lnTo>
                  <a:lnTo>
                    <a:pt x="330" y="13"/>
                  </a:lnTo>
                  <a:lnTo>
                    <a:pt x="346" y="23"/>
                  </a:lnTo>
                  <a:lnTo>
                    <a:pt x="361" y="34"/>
                  </a:lnTo>
                  <a:lnTo>
                    <a:pt x="372" y="47"/>
                  </a:lnTo>
                  <a:lnTo>
                    <a:pt x="384" y="63"/>
                  </a:lnTo>
                  <a:lnTo>
                    <a:pt x="389" y="78"/>
                  </a:lnTo>
                  <a:lnTo>
                    <a:pt x="395" y="95"/>
                  </a:lnTo>
                  <a:lnTo>
                    <a:pt x="399" y="110"/>
                  </a:lnTo>
                  <a:lnTo>
                    <a:pt x="399" y="127"/>
                  </a:lnTo>
                  <a:lnTo>
                    <a:pt x="393" y="144"/>
                  </a:lnTo>
                  <a:lnTo>
                    <a:pt x="386" y="160"/>
                  </a:lnTo>
                  <a:lnTo>
                    <a:pt x="372" y="175"/>
                  </a:lnTo>
                  <a:lnTo>
                    <a:pt x="357" y="190"/>
                  </a:lnTo>
                  <a:lnTo>
                    <a:pt x="348" y="198"/>
                  </a:lnTo>
                  <a:lnTo>
                    <a:pt x="342" y="203"/>
                  </a:lnTo>
                  <a:lnTo>
                    <a:pt x="334" y="211"/>
                  </a:lnTo>
                  <a:lnTo>
                    <a:pt x="325" y="217"/>
                  </a:lnTo>
                  <a:lnTo>
                    <a:pt x="315" y="222"/>
                  </a:lnTo>
                  <a:lnTo>
                    <a:pt x="306" y="228"/>
                  </a:lnTo>
                  <a:lnTo>
                    <a:pt x="296" y="234"/>
                  </a:lnTo>
                  <a:lnTo>
                    <a:pt x="287" y="239"/>
                  </a:lnTo>
                  <a:lnTo>
                    <a:pt x="273" y="241"/>
                  </a:lnTo>
                  <a:lnTo>
                    <a:pt x="264" y="245"/>
                  </a:lnTo>
                  <a:lnTo>
                    <a:pt x="253" y="249"/>
                  </a:lnTo>
                  <a:lnTo>
                    <a:pt x="243" y="253"/>
                  </a:lnTo>
                  <a:lnTo>
                    <a:pt x="232" y="253"/>
                  </a:lnTo>
                  <a:lnTo>
                    <a:pt x="222" y="255"/>
                  </a:lnTo>
                  <a:lnTo>
                    <a:pt x="213" y="257"/>
                  </a:lnTo>
                  <a:lnTo>
                    <a:pt x="203" y="258"/>
                  </a:lnTo>
                  <a:lnTo>
                    <a:pt x="188" y="253"/>
                  </a:lnTo>
                  <a:lnTo>
                    <a:pt x="171" y="251"/>
                  </a:lnTo>
                  <a:lnTo>
                    <a:pt x="156" y="245"/>
                  </a:lnTo>
                  <a:lnTo>
                    <a:pt x="138" y="239"/>
                  </a:lnTo>
                  <a:lnTo>
                    <a:pt x="123" y="232"/>
                  </a:lnTo>
                  <a:lnTo>
                    <a:pt x="110" y="226"/>
                  </a:lnTo>
                  <a:lnTo>
                    <a:pt x="95" y="217"/>
                  </a:lnTo>
                  <a:lnTo>
                    <a:pt x="83" y="207"/>
                  </a:lnTo>
                  <a:lnTo>
                    <a:pt x="68" y="196"/>
                  </a:lnTo>
                  <a:lnTo>
                    <a:pt x="55" y="184"/>
                  </a:lnTo>
                  <a:lnTo>
                    <a:pt x="43" y="171"/>
                  </a:lnTo>
                  <a:lnTo>
                    <a:pt x="34" y="160"/>
                  </a:lnTo>
                  <a:lnTo>
                    <a:pt x="23" y="144"/>
                  </a:lnTo>
                  <a:lnTo>
                    <a:pt x="15" y="131"/>
                  </a:lnTo>
                  <a:lnTo>
                    <a:pt x="5" y="114"/>
                  </a:lnTo>
                  <a:lnTo>
                    <a:pt x="0" y="99"/>
                  </a:lnTo>
                  <a:lnTo>
                    <a:pt x="4" y="89"/>
                  </a:lnTo>
                  <a:lnTo>
                    <a:pt x="9" y="82"/>
                  </a:lnTo>
                  <a:lnTo>
                    <a:pt x="21" y="99"/>
                  </a:lnTo>
                  <a:lnTo>
                    <a:pt x="32" y="116"/>
                  </a:lnTo>
                  <a:lnTo>
                    <a:pt x="47" y="131"/>
                  </a:lnTo>
                  <a:lnTo>
                    <a:pt x="64" y="146"/>
                  </a:lnTo>
                  <a:lnTo>
                    <a:pt x="80" y="160"/>
                  </a:lnTo>
                  <a:lnTo>
                    <a:pt x="97" y="171"/>
                  </a:lnTo>
                  <a:lnTo>
                    <a:pt x="116" y="182"/>
                  </a:lnTo>
                  <a:lnTo>
                    <a:pt x="137" y="192"/>
                  </a:lnTo>
                  <a:lnTo>
                    <a:pt x="156" y="198"/>
                  </a:lnTo>
                  <a:lnTo>
                    <a:pt x="176" y="203"/>
                  </a:lnTo>
                  <a:lnTo>
                    <a:pt x="197" y="207"/>
                  </a:lnTo>
                  <a:lnTo>
                    <a:pt x="218" y="211"/>
                  </a:lnTo>
                  <a:lnTo>
                    <a:pt x="239" y="211"/>
                  </a:lnTo>
                  <a:lnTo>
                    <a:pt x="260" y="211"/>
                  </a:lnTo>
                  <a:lnTo>
                    <a:pt x="283" y="207"/>
                  </a:lnTo>
                  <a:lnTo>
                    <a:pt x="304" y="201"/>
                  </a:lnTo>
                  <a:lnTo>
                    <a:pt x="311" y="196"/>
                  </a:lnTo>
                  <a:lnTo>
                    <a:pt x="321" y="188"/>
                  </a:lnTo>
                  <a:lnTo>
                    <a:pt x="329" y="181"/>
                  </a:lnTo>
                  <a:lnTo>
                    <a:pt x="338" y="175"/>
                  </a:lnTo>
                  <a:lnTo>
                    <a:pt x="346" y="165"/>
                  </a:lnTo>
                  <a:lnTo>
                    <a:pt x="353" y="156"/>
                  </a:lnTo>
                  <a:lnTo>
                    <a:pt x="361" y="146"/>
                  </a:lnTo>
                  <a:lnTo>
                    <a:pt x="367" y="137"/>
                  </a:lnTo>
                  <a:lnTo>
                    <a:pt x="370" y="127"/>
                  </a:lnTo>
                  <a:lnTo>
                    <a:pt x="374" y="116"/>
                  </a:lnTo>
                  <a:lnTo>
                    <a:pt x="376" y="104"/>
                  </a:lnTo>
                  <a:lnTo>
                    <a:pt x="376" y="95"/>
                  </a:lnTo>
                  <a:lnTo>
                    <a:pt x="372" y="85"/>
                  </a:lnTo>
                  <a:lnTo>
                    <a:pt x="367" y="76"/>
                  </a:lnTo>
                  <a:lnTo>
                    <a:pt x="357" y="66"/>
                  </a:lnTo>
                  <a:lnTo>
                    <a:pt x="348" y="57"/>
                  </a:lnTo>
                  <a:lnTo>
                    <a:pt x="340" y="47"/>
                  </a:lnTo>
                  <a:lnTo>
                    <a:pt x="332" y="42"/>
                  </a:lnTo>
                  <a:lnTo>
                    <a:pt x="325" y="34"/>
                  </a:lnTo>
                  <a:lnTo>
                    <a:pt x="315" y="30"/>
                  </a:lnTo>
                  <a:lnTo>
                    <a:pt x="308" y="27"/>
                  </a:lnTo>
                  <a:lnTo>
                    <a:pt x="300" y="25"/>
                  </a:lnTo>
                  <a:lnTo>
                    <a:pt x="292" y="23"/>
                  </a:lnTo>
                  <a:lnTo>
                    <a:pt x="283" y="25"/>
                  </a:lnTo>
                  <a:lnTo>
                    <a:pt x="275" y="25"/>
                  </a:lnTo>
                  <a:lnTo>
                    <a:pt x="268" y="25"/>
                  </a:lnTo>
                  <a:lnTo>
                    <a:pt x="260" y="28"/>
                  </a:lnTo>
                  <a:lnTo>
                    <a:pt x="251" y="34"/>
                  </a:lnTo>
                  <a:lnTo>
                    <a:pt x="243" y="38"/>
                  </a:lnTo>
                  <a:lnTo>
                    <a:pt x="235" y="44"/>
                  </a:lnTo>
                  <a:lnTo>
                    <a:pt x="228" y="51"/>
                  </a:lnTo>
                  <a:lnTo>
                    <a:pt x="222" y="61"/>
                  </a:lnTo>
                  <a:lnTo>
                    <a:pt x="216" y="70"/>
                  </a:lnTo>
                  <a:lnTo>
                    <a:pt x="216" y="80"/>
                  </a:lnTo>
                  <a:lnTo>
                    <a:pt x="218" y="89"/>
                  </a:lnTo>
                  <a:lnTo>
                    <a:pt x="228" y="99"/>
                  </a:lnTo>
                  <a:lnTo>
                    <a:pt x="233" y="103"/>
                  </a:lnTo>
                  <a:lnTo>
                    <a:pt x="241" y="104"/>
                  </a:lnTo>
                  <a:lnTo>
                    <a:pt x="249" y="99"/>
                  </a:lnTo>
                  <a:lnTo>
                    <a:pt x="256" y="93"/>
                  </a:lnTo>
                  <a:lnTo>
                    <a:pt x="262" y="95"/>
                  </a:lnTo>
                  <a:lnTo>
                    <a:pt x="273" y="101"/>
                  </a:lnTo>
                  <a:lnTo>
                    <a:pt x="283" y="106"/>
                  </a:lnTo>
                  <a:lnTo>
                    <a:pt x="289" y="110"/>
                  </a:lnTo>
                  <a:lnTo>
                    <a:pt x="291" y="122"/>
                  </a:lnTo>
                  <a:lnTo>
                    <a:pt x="289" y="131"/>
                  </a:lnTo>
                  <a:lnTo>
                    <a:pt x="281" y="137"/>
                  </a:lnTo>
                  <a:lnTo>
                    <a:pt x="273" y="144"/>
                  </a:lnTo>
                  <a:lnTo>
                    <a:pt x="264" y="146"/>
                  </a:lnTo>
                  <a:lnTo>
                    <a:pt x="254" y="150"/>
                  </a:lnTo>
                  <a:lnTo>
                    <a:pt x="243" y="150"/>
                  </a:lnTo>
                  <a:lnTo>
                    <a:pt x="235" y="152"/>
                  </a:lnTo>
                  <a:lnTo>
                    <a:pt x="222" y="144"/>
                  </a:lnTo>
                  <a:lnTo>
                    <a:pt x="213" y="137"/>
                  </a:lnTo>
                  <a:lnTo>
                    <a:pt x="203" y="127"/>
                  </a:lnTo>
                  <a:lnTo>
                    <a:pt x="199" y="116"/>
                  </a:lnTo>
                  <a:lnTo>
                    <a:pt x="194" y="104"/>
                  </a:lnTo>
                  <a:lnTo>
                    <a:pt x="194" y="91"/>
                  </a:lnTo>
                  <a:lnTo>
                    <a:pt x="194" y="80"/>
                  </a:lnTo>
                  <a:lnTo>
                    <a:pt x="195" y="68"/>
                  </a:lnTo>
                  <a:lnTo>
                    <a:pt x="199" y="55"/>
                  </a:lnTo>
                  <a:lnTo>
                    <a:pt x="203" y="44"/>
                  </a:lnTo>
                  <a:lnTo>
                    <a:pt x="209" y="32"/>
                  </a:lnTo>
                  <a:lnTo>
                    <a:pt x="218" y="25"/>
                  </a:lnTo>
                  <a:lnTo>
                    <a:pt x="226" y="15"/>
                  </a:lnTo>
                  <a:lnTo>
                    <a:pt x="235" y="9"/>
                  </a:lnTo>
                  <a:lnTo>
                    <a:pt x="245" y="6"/>
                  </a:lnTo>
                  <a:lnTo>
                    <a:pt x="256" y="6"/>
                  </a:lnTo>
                  <a:lnTo>
                    <a:pt x="258" y="6"/>
                  </a:lnTo>
                  <a:lnTo>
                    <a:pt x="262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66" name="Freeform 10">
              <a:extLst>
                <a:ext uri="{FF2B5EF4-FFF2-40B4-BE49-F238E27FC236}">
                  <a16:creationId xmlns:a16="http://schemas.microsoft.com/office/drawing/2014/main" id="{8667B3FF-2D29-5F15-6E1D-2B8B38452C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57" y="885"/>
              <a:ext cx="21" cy="26"/>
            </a:xfrm>
            <a:custGeom>
              <a:avLst/>
              <a:gdLst>
                <a:gd name="T0" fmla="*/ 0 w 66"/>
                <a:gd name="T1" fmla="*/ 0 h 89"/>
                <a:gd name="T2" fmla="*/ 0 w 66"/>
                <a:gd name="T3" fmla="*/ 0 h 89"/>
                <a:gd name="T4" fmla="*/ 0 w 66"/>
                <a:gd name="T5" fmla="*/ 0 h 89"/>
                <a:gd name="T6" fmla="*/ 0 w 66"/>
                <a:gd name="T7" fmla="*/ 0 h 89"/>
                <a:gd name="T8" fmla="*/ 0 w 66"/>
                <a:gd name="T9" fmla="*/ 0 h 89"/>
                <a:gd name="T10" fmla="*/ 0 w 66"/>
                <a:gd name="T11" fmla="*/ 0 h 89"/>
                <a:gd name="T12" fmla="*/ 0 w 66"/>
                <a:gd name="T13" fmla="*/ 0 h 89"/>
                <a:gd name="T14" fmla="*/ 0 w 66"/>
                <a:gd name="T15" fmla="*/ 0 h 89"/>
                <a:gd name="T16" fmla="*/ 0 w 66"/>
                <a:gd name="T17" fmla="*/ 0 h 89"/>
                <a:gd name="T18" fmla="*/ 0 w 66"/>
                <a:gd name="T19" fmla="*/ 0 h 89"/>
                <a:gd name="T20" fmla="*/ 0 w 66"/>
                <a:gd name="T21" fmla="*/ 0 h 89"/>
                <a:gd name="T22" fmla="*/ 0 w 66"/>
                <a:gd name="T23" fmla="*/ 0 h 89"/>
                <a:gd name="T24" fmla="*/ 0 w 66"/>
                <a:gd name="T25" fmla="*/ 0 h 89"/>
                <a:gd name="T26" fmla="*/ 0 w 66"/>
                <a:gd name="T27" fmla="*/ 0 h 89"/>
                <a:gd name="T28" fmla="*/ 0 w 66"/>
                <a:gd name="T29" fmla="*/ 0 h 89"/>
                <a:gd name="T30" fmla="*/ 0 w 66"/>
                <a:gd name="T31" fmla="*/ 0 h 89"/>
                <a:gd name="T32" fmla="*/ 0 w 66"/>
                <a:gd name="T33" fmla="*/ 0 h 89"/>
                <a:gd name="T34" fmla="*/ 0 w 66"/>
                <a:gd name="T35" fmla="*/ 0 h 89"/>
                <a:gd name="T36" fmla="*/ 0 w 66"/>
                <a:gd name="T37" fmla="*/ 0 h 89"/>
                <a:gd name="T38" fmla="*/ 0 w 66"/>
                <a:gd name="T39" fmla="*/ 0 h 89"/>
                <a:gd name="T40" fmla="*/ 0 w 66"/>
                <a:gd name="T41" fmla="*/ 0 h 89"/>
                <a:gd name="T42" fmla="*/ 0 w 66"/>
                <a:gd name="T43" fmla="*/ 0 h 89"/>
                <a:gd name="T44" fmla="*/ 0 w 66"/>
                <a:gd name="T45" fmla="*/ 0 h 89"/>
                <a:gd name="T46" fmla="*/ 0 w 66"/>
                <a:gd name="T47" fmla="*/ 0 h 89"/>
                <a:gd name="T48" fmla="*/ 0 w 66"/>
                <a:gd name="T49" fmla="*/ 0 h 89"/>
                <a:gd name="T50" fmla="*/ 0 w 66"/>
                <a:gd name="T51" fmla="*/ 0 h 89"/>
                <a:gd name="T52" fmla="*/ 0 w 66"/>
                <a:gd name="T53" fmla="*/ 0 h 89"/>
                <a:gd name="T54" fmla="*/ 0 w 66"/>
                <a:gd name="T55" fmla="*/ 0 h 89"/>
                <a:gd name="T56" fmla="*/ 0 w 66"/>
                <a:gd name="T57" fmla="*/ 0 h 89"/>
                <a:gd name="T58" fmla="*/ 0 w 66"/>
                <a:gd name="T59" fmla="*/ 0 h 89"/>
                <a:gd name="T60" fmla="*/ 0 w 66"/>
                <a:gd name="T61" fmla="*/ 0 h 89"/>
                <a:gd name="T62" fmla="*/ 0 w 66"/>
                <a:gd name="T63" fmla="*/ 0 h 89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66"/>
                <a:gd name="T97" fmla="*/ 0 h 89"/>
                <a:gd name="T98" fmla="*/ 66 w 66"/>
                <a:gd name="T99" fmla="*/ 89 h 89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66" h="89">
                  <a:moveTo>
                    <a:pt x="13" y="0"/>
                  </a:moveTo>
                  <a:lnTo>
                    <a:pt x="15" y="0"/>
                  </a:lnTo>
                  <a:lnTo>
                    <a:pt x="21" y="0"/>
                  </a:lnTo>
                  <a:lnTo>
                    <a:pt x="26" y="0"/>
                  </a:lnTo>
                  <a:lnTo>
                    <a:pt x="34" y="0"/>
                  </a:lnTo>
                  <a:lnTo>
                    <a:pt x="32" y="4"/>
                  </a:lnTo>
                  <a:lnTo>
                    <a:pt x="30" y="13"/>
                  </a:lnTo>
                  <a:lnTo>
                    <a:pt x="26" y="19"/>
                  </a:lnTo>
                  <a:lnTo>
                    <a:pt x="24" y="27"/>
                  </a:lnTo>
                  <a:lnTo>
                    <a:pt x="30" y="25"/>
                  </a:lnTo>
                  <a:lnTo>
                    <a:pt x="40" y="29"/>
                  </a:lnTo>
                  <a:lnTo>
                    <a:pt x="49" y="34"/>
                  </a:lnTo>
                  <a:lnTo>
                    <a:pt x="59" y="44"/>
                  </a:lnTo>
                  <a:lnTo>
                    <a:pt x="64" y="53"/>
                  </a:lnTo>
                  <a:lnTo>
                    <a:pt x="66" y="65"/>
                  </a:lnTo>
                  <a:lnTo>
                    <a:pt x="64" y="70"/>
                  </a:lnTo>
                  <a:lnTo>
                    <a:pt x="61" y="76"/>
                  </a:lnTo>
                  <a:lnTo>
                    <a:pt x="53" y="82"/>
                  </a:lnTo>
                  <a:lnTo>
                    <a:pt x="45" y="89"/>
                  </a:lnTo>
                  <a:lnTo>
                    <a:pt x="34" y="89"/>
                  </a:lnTo>
                  <a:lnTo>
                    <a:pt x="21" y="82"/>
                  </a:lnTo>
                  <a:lnTo>
                    <a:pt x="17" y="76"/>
                  </a:lnTo>
                  <a:lnTo>
                    <a:pt x="11" y="70"/>
                  </a:lnTo>
                  <a:lnTo>
                    <a:pt x="7" y="63"/>
                  </a:lnTo>
                  <a:lnTo>
                    <a:pt x="5" y="57"/>
                  </a:lnTo>
                  <a:lnTo>
                    <a:pt x="2" y="48"/>
                  </a:lnTo>
                  <a:lnTo>
                    <a:pt x="2" y="38"/>
                  </a:lnTo>
                  <a:lnTo>
                    <a:pt x="0" y="31"/>
                  </a:lnTo>
                  <a:lnTo>
                    <a:pt x="2" y="23"/>
                  </a:lnTo>
                  <a:lnTo>
                    <a:pt x="4" y="10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67" name="Freeform 11">
              <a:extLst>
                <a:ext uri="{FF2B5EF4-FFF2-40B4-BE49-F238E27FC236}">
                  <a16:creationId xmlns:a16="http://schemas.microsoft.com/office/drawing/2014/main" id="{791FFD4D-B392-DE8F-D665-6B54415A2B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8" y="899"/>
              <a:ext cx="65" cy="68"/>
            </a:xfrm>
            <a:custGeom>
              <a:avLst/>
              <a:gdLst>
                <a:gd name="T0" fmla="*/ 0 w 213"/>
                <a:gd name="T1" fmla="*/ 0 h 241"/>
                <a:gd name="T2" fmla="*/ 0 w 213"/>
                <a:gd name="T3" fmla="*/ 0 h 241"/>
                <a:gd name="T4" fmla="*/ 0 w 213"/>
                <a:gd name="T5" fmla="*/ 0 h 241"/>
                <a:gd name="T6" fmla="*/ 0 w 213"/>
                <a:gd name="T7" fmla="*/ 0 h 241"/>
                <a:gd name="T8" fmla="*/ 0 w 213"/>
                <a:gd name="T9" fmla="*/ 0 h 241"/>
                <a:gd name="T10" fmla="*/ 0 w 213"/>
                <a:gd name="T11" fmla="*/ 0 h 241"/>
                <a:gd name="T12" fmla="*/ 0 w 213"/>
                <a:gd name="T13" fmla="*/ 0 h 241"/>
                <a:gd name="T14" fmla="*/ 0 w 213"/>
                <a:gd name="T15" fmla="*/ 0 h 241"/>
                <a:gd name="T16" fmla="*/ 0 w 213"/>
                <a:gd name="T17" fmla="*/ 0 h 241"/>
                <a:gd name="T18" fmla="*/ 0 w 213"/>
                <a:gd name="T19" fmla="*/ 0 h 241"/>
                <a:gd name="T20" fmla="*/ 0 w 213"/>
                <a:gd name="T21" fmla="*/ 0 h 241"/>
                <a:gd name="T22" fmla="*/ 0 w 213"/>
                <a:gd name="T23" fmla="*/ 0 h 241"/>
                <a:gd name="T24" fmla="*/ 0 w 213"/>
                <a:gd name="T25" fmla="*/ 0 h 241"/>
                <a:gd name="T26" fmla="*/ 0 w 213"/>
                <a:gd name="T27" fmla="*/ 0 h 241"/>
                <a:gd name="T28" fmla="*/ 0 w 213"/>
                <a:gd name="T29" fmla="*/ 0 h 241"/>
                <a:gd name="T30" fmla="*/ 0 w 213"/>
                <a:gd name="T31" fmla="*/ 0 h 241"/>
                <a:gd name="T32" fmla="*/ 0 w 213"/>
                <a:gd name="T33" fmla="*/ 0 h 241"/>
                <a:gd name="T34" fmla="*/ 0 w 213"/>
                <a:gd name="T35" fmla="*/ 0 h 241"/>
                <a:gd name="T36" fmla="*/ 0 w 213"/>
                <a:gd name="T37" fmla="*/ 0 h 241"/>
                <a:gd name="T38" fmla="*/ 0 w 213"/>
                <a:gd name="T39" fmla="*/ 0 h 241"/>
                <a:gd name="T40" fmla="*/ 0 w 213"/>
                <a:gd name="T41" fmla="*/ 0 h 241"/>
                <a:gd name="T42" fmla="*/ 0 w 213"/>
                <a:gd name="T43" fmla="*/ 0 h 241"/>
                <a:gd name="T44" fmla="*/ 0 w 213"/>
                <a:gd name="T45" fmla="*/ 0 h 241"/>
                <a:gd name="T46" fmla="*/ 0 w 213"/>
                <a:gd name="T47" fmla="*/ 0 h 241"/>
                <a:gd name="T48" fmla="*/ 0 w 213"/>
                <a:gd name="T49" fmla="*/ 0 h 241"/>
                <a:gd name="T50" fmla="*/ 0 w 213"/>
                <a:gd name="T51" fmla="*/ 0 h 241"/>
                <a:gd name="T52" fmla="*/ 0 w 213"/>
                <a:gd name="T53" fmla="*/ 0 h 241"/>
                <a:gd name="T54" fmla="*/ 0 w 213"/>
                <a:gd name="T55" fmla="*/ 0 h 241"/>
                <a:gd name="T56" fmla="*/ 0 w 213"/>
                <a:gd name="T57" fmla="*/ 0 h 241"/>
                <a:gd name="T58" fmla="*/ 0 w 213"/>
                <a:gd name="T59" fmla="*/ 0 h 241"/>
                <a:gd name="T60" fmla="*/ 0 w 213"/>
                <a:gd name="T61" fmla="*/ 0 h 241"/>
                <a:gd name="T62" fmla="*/ 0 w 213"/>
                <a:gd name="T63" fmla="*/ 0 h 241"/>
                <a:gd name="T64" fmla="*/ 0 w 213"/>
                <a:gd name="T65" fmla="*/ 0 h 241"/>
                <a:gd name="T66" fmla="*/ 0 w 213"/>
                <a:gd name="T67" fmla="*/ 0 h 241"/>
                <a:gd name="T68" fmla="*/ 0 w 213"/>
                <a:gd name="T69" fmla="*/ 0 h 241"/>
                <a:gd name="T70" fmla="*/ 0 w 213"/>
                <a:gd name="T71" fmla="*/ 0 h 241"/>
                <a:gd name="T72" fmla="*/ 0 w 213"/>
                <a:gd name="T73" fmla="*/ 0 h 241"/>
                <a:gd name="T74" fmla="*/ 0 w 213"/>
                <a:gd name="T75" fmla="*/ 0 h 241"/>
                <a:gd name="T76" fmla="*/ 0 w 213"/>
                <a:gd name="T77" fmla="*/ 0 h 241"/>
                <a:gd name="T78" fmla="*/ 0 w 213"/>
                <a:gd name="T79" fmla="*/ 0 h 241"/>
                <a:gd name="T80" fmla="*/ 0 w 213"/>
                <a:gd name="T81" fmla="*/ 0 h 241"/>
                <a:gd name="T82" fmla="*/ 0 w 213"/>
                <a:gd name="T83" fmla="*/ 0 h 241"/>
                <a:gd name="T84" fmla="*/ 0 w 213"/>
                <a:gd name="T85" fmla="*/ 0 h 241"/>
                <a:gd name="T86" fmla="*/ 0 w 213"/>
                <a:gd name="T87" fmla="*/ 0 h 241"/>
                <a:gd name="T88" fmla="*/ 0 w 213"/>
                <a:gd name="T89" fmla="*/ 0 h 241"/>
                <a:gd name="T90" fmla="*/ 0 w 213"/>
                <a:gd name="T91" fmla="*/ 0 h 241"/>
                <a:gd name="T92" fmla="*/ 0 w 213"/>
                <a:gd name="T93" fmla="*/ 0 h 241"/>
                <a:gd name="T94" fmla="*/ 0 w 213"/>
                <a:gd name="T95" fmla="*/ 0 h 241"/>
                <a:gd name="T96" fmla="*/ 0 w 213"/>
                <a:gd name="T97" fmla="*/ 0 h 241"/>
                <a:gd name="T98" fmla="*/ 0 w 213"/>
                <a:gd name="T99" fmla="*/ 0 h 241"/>
                <a:gd name="T100" fmla="*/ 0 w 213"/>
                <a:gd name="T101" fmla="*/ 0 h 241"/>
                <a:gd name="T102" fmla="*/ 0 w 213"/>
                <a:gd name="T103" fmla="*/ 0 h 241"/>
                <a:gd name="T104" fmla="*/ 0 w 213"/>
                <a:gd name="T105" fmla="*/ 0 h 241"/>
                <a:gd name="T106" fmla="*/ 0 w 213"/>
                <a:gd name="T107" fmla="*/ 0 h 241"/>
                <a:gd name="T108" fmla="*/ 0 w 213"/>
                <a:gd name="T109" fmla="*/ 0 h 241"/>
                <a:gd name="T110" fmla="*/ 0 w 213"/>
                <a:gd name="T111" fmla="*/ 0 h 241"/>
                <a:gd name="T112" fmla="*/ 0 w 213"/>
                <a:gd name="T113" fmla="*/ 0 h 241"/>
                <a:gd name="T114" fmla="*/ 0 w 213"/>
                <a:gd name="T115" fmla="*/ 0 h 241"/>
                <a:gd name="T116" fmla="*/ 0 w 213"/>
                <a:gd name="T117" fmla="*/ 0 h 241"/>
                <a:gd name="T118" fmla="*/ 0 w 213"/>
                <a:gd name="T119" fmla="*/ 0 h 241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213"/>
                <a:gd name="T181" fmla="*/ 0 h 241"/>
                <a:gd name="T182" fmla="*/ 213 w 213"/>
                <a:gd name="T183" fmla="*/ 241 h 241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213" h="241">
                  <a:moveTo>
                    <a:pt x="196" y="0"/>
                  </a:moveTo>
                  <a:lnTo>
                    <a:pt x="198" y="0"/>
                  </a:lnTo>
                  <a:lnTo>
                    <a:pt x="202" y="0"/>
                  </a:lnTo>
                  <a:lnTo>
                    <a:pt x="208" y="0"/>
                  </a:lnTo>
                  <a:lnTo>
                    <a:pt x="213" y="0"/>
                  </a:lnTo>
                  <a:lnTo>
                    <a:pt x="209" y="13"/>
                  </a:lnTo>
                  <a:lnTo>
                    <a:pt x="202" y="26"/>
                  </a:lnTo>
                  <a:lnTo>
                    <a:pt x="192" y="36"/>
                  </a:lnTo>
                  <a:lnTo>
                    <a:pt x="181" y="49"/>
                  </a:lnTo>
                  <a:lnTo>
                    <a:pt x="170" y="60"/>
                  </a:lnTo>
                  <a:lnTo>
                    <a:pt x="156" y="70"/>
                  </a:lnTo>
                  <a:lnTo>
                    <a:pt x="145" y="83"/>
                  </a:lnTo>
                  <a:lnTo>
                    <a:pt x="137" y="97"/>
                  </a:lnTo>
                  <a:lnTo>
                    <a:pt x="128" y="102"/>
                  </a:lnTo>
                  <a:lnTo>
                    <a:pt x="122" y="110"/>
                  </a:lnTo>
                  <a:lnTo>
                    <a:pt x="112" y="118"/>
                  </a:lnTo>
                  <a:lnTo>
                    <a:pt x="107" y="131"/>
                  </a:lnTo>
                  <a:lnTo>
                    <a:pt x="97" y="140"/>
                  </a:lnTo>
                  <a:lnTo>
                    <a:pt x="90" y="154"/>
                  </a:lnTo>
                  <a:lnTo>
                    <a:pt x="80" y="167"/>
                  </a:lnTo>
                  <a:lnTo>
                    <a:pt x="73" y="180"/>
                  </a:lnTo>
                  <a:lnTo>
                    <a:pt x="63" y="192"/>
                  </a:lnTo>
                  <a:lnTo>
                    <a:pt x="54" y="203"/>
                  </a:lnTo>
                  <a:lnTo>
                    <a:pt x="44" y="214"/>
                  </a:lnTo>
                  <a:lnTo>
                    <a:pt x="36" y="224"/>
                  </a:lnTo>
                  <a:lnTo>
                    <a:pt x="27" y="230"/>
                  </a:lnTo>
                  <a:lnTo>
                    <a:pt x="17" y="237"/>
                  </a:lnTo>
                  <a:lnTo>
                    <a:pt x="10" y="239"/>
                  </a:lnTo>
                  <a:lnTo>
                    <a:pt x="2" y="241"/>
                  </a:lnTo>
                  <a:lnTo>
                    <a:pt x="0" y="237"/>
                  </a:lnTo>
                  <a:lnTo>
                    <a:pt x="2" y="233"/>
                  </a:lnTo>
                  <a:lnTo>
                    <a:pt x="6" y="224"/>
                  </a:lnTo>
                  <a:lnTo>
                    <a:pt x="12" y="216"/>
                  </a:lnTo>
                  <a:lnTo>
                    <a:pt x="16" y="205"/>
                  </a:lnTo>
                  <a:lnTo>
                    <a:pt x="19" y="197"/>
                  </a:lnTo>
                  <a:lnTo>
                    <a:pt x="21" y="192"/>
                  </a:lnTo>
                  <a:lnTo>
                    <a:pt x="19" y="178"/>
                  </a:lnTo>
                  <a:lnTo>
                    <a:pt x="21" y="167"/>
                  </a:lnTo>
                  <a:lnTo>
                    <a:pt x="23" y="157"/>
                  </a:lnTo>
                  <a:lnTo>
                    <a:pt x="27" y="150"/>
                  </a:lnTo>
                  <a:lnTo>
                    <a:pt x="31" y="140"/>
                  </a:lnTo>
                  <a:lnTo>
                    <a:pt x="35" y="133"/>
                  </a:lnTo>
                  <a:lnTo>
                    <a:pt x="40" y="125"/>
                  </a:lnTo>
                  <a:lnTo>
                    <a:pt x="48" y="118"/>
                  </a:lnTo>
                  <a:lnTo>
                    <a:pt x="59" y="102"/>
                  </a:lnTo>
                  <a:lnTo>
                    <a:pt x="74" y="89"/>
                  </a:lnTo>
                  <a:lnTo>
                    <a:pt x="80" y="81"/>
                  </a:lnTo>
                  <a:lnTo>
                    <a:pt x="88" y="74"/>
                  </a:lnTo>
                  <a:lnTo>
                    <a:pt x="95" y="64"/>
                  </a:lnTo>
                  <a:lnTo>
                    <a:pt x="101" y="59"/>
                  </a:lnTo>
                  <a:lnTo>
                    <a:pt x="109" y="49"/>
                  </a:lnTo>
                  <a:lnTo>
                    <a:pt x="118" y="41"/>
                  </a:lnTo>
                  <a:lnTo>
                    <a:pt x="132" y="34"/>
                  </a:lnTo>
                  <a:lnTo>
                    <a:pt x="145" y="26"/>
                  </a:lnTo>
                  <a:lnTo>
                    <a:pt x="158" y="19"/>
                  </a:lnTo>
                  <a:lnTo>
                    <a:pt x="173" y="13"/>
                  </a:lnTo>
                  <a:lnTo>
                    <a:pt x="183" y="5"/>
                  </a:lnTo>
                  <a:lnTo>
                    <a:pt x="19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68" name="Freeform 12">
              <a:extLst>
                <a:ext uri="{FF2B5EF4-FFF2-40B4-BE49-F238E27FC236}">
                  <a16:creationId xmlns:a16="http://schemas.microsoft.com/office/drawing/2014/main" id="{848C99B8-5B61-335E-43DF-5F4ACB32BA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85" y="970"/>
              <a:ext cx="56" cy="91"/>
            </a:xfrm>
            <a:custGeom>
              <a:avLst/>
              <a:gdLst>
                <a:gd name="T0" fmla="*/ 0 w 182"/>
                <a:gd name="T1" fmla="*/ 0 h 321"/>
                <a:gd name="T2" fmla="*/ 0 w 182"/>
                <a:gd name="T3" fmla="*/ 0 h 321"/>
                <a:gd name="T4" fmla="*/ 0 w 182"/>
                <a:gd name="T5" fmla="*/ 0 h 321"/>
                <a:gd name="T6" fmla="*/ 0 w 182"/>
                <a:gd name="T7" fmla="*/ 0 h 321"/>
                <a:gd name="T8" fmla="*/ 0 w 182"/>
                <a:gd name="T9" fmla="*/ 0 h 321"/>
                <a:gd name="T10" fmla="*/ 0 w 182"/>
                <a:gd name="T11" fmla="*/ 0 h 321"/>
                <a:gd name="T12" fmla="*/ 0 w 182"/>
                <a:gd name="T13" fmla="*/ 0 h 321"/>
                <a:gd name="T14" fmla="*/ 0 w 182"/>
                <a:gd name="T15" fmla="*/ 0 h 321"/>
                <a:gd name="T16" fmla="*/ 0 w 182"/>
                <a:gd name="T17" fmla="*/ 0 h 321"/>
                <a:gd name="T18" fmla="*/ 0 w 182"/>
                <a:gd name="T19" fmla="*/ 0 h 321"/>
                <a:gd name="T20" fmla="*/ 0 w 182"/>
                <a:gd name="T21" fmla="*/ 0 h 321"/>
                <a:gd name="T22" fmla="*/ 0 w 182"/>
                <a:gd name="T23" fmla="*/ 0 h 321"/>
                <a:gd name="T24" fmla="*/ 0 w 182"/>
                <a:gd name="T25" fmla="*/ 0 h 321"/>
                <a:gd name="T26" fmla="*/ 0 w 182"/>
                <a:gd name="T27" fmla="*/ 0 h 321"/>
                <a:gd name="T28" fmla="*/ 0 w 182"/>
                <a:gd name="T29" fmla="*/ 0 h 321"/>
                <a:gd name="T30" fmla="*/ 0 w 182"/>
                <a:gd name="T31" fmla="*/ 0 h 321"/>
                <a:gd name="T32" fmla="*/ 0 w 182"/>
                <a:gd name="T33" fmla="*/ 0 h 321"/>
                <a:gd name="T34" fmla="*/ 0 w 182"/>
                <a:gd name="T35" fmla="*/ 0 h 321"/>
                <a:gd name="T36" fmla="*/ 0 w 182"/>
                <a:gd name="T37" fmla="*/ 0 h 321"/>
                <a:gd name="T38" fmla="*/ 0 w 182"/>
                <a:gd name="T39" fmla="*/ 0 h 321"/>
                <a:gd name="T40" fmla="*/ 0 w 182"/>
                <a:gd name="T41" fmla="*/ 0 h 321"/>
                <a:gd name="T42" fmla="*/ 0 w 182"/>
                <a:gd name="T43" fmla="*/ 0 h 321"/>
                <a:gd name="T44" fmla="*/ 0 w 182"/>
                <a:gd name="T45" fmla="*/ 0 h 321"/>
                <a:gd name="T46" fmla="*/ 0 w 182"/>
                <a:gd name="T47" fmla="*/ 0 h 321"/>
                <a:gd name="T48" fmla="*/ 0 w 182"/>
                <a:gd name="T49" fmla="*/ 0 h 321"/>
                <a:gd name="T50" fmla="*/ 0 w 182"/>
                <a:gd name="T51" fmla="*/ 0 h 321"/>
                <a:gd name="T52" fmla="*/ 0 w 182"/>
                <a:gd name="T53" fmla="*/ 0 h 321"/>
                <a:gd name="T54" fmla="*/ 0 w 182"/>
                <a:gd name="T55" fmla="*/ 0 h 321"/>
                <a:gd name="T56" fmla="*/ 0 w 182"/>
                <a:gd name="T57" fmla="*/ 0 h 321"/>
                <a:gd name="T58" fmla="*/ 0 w 182"/>
                <a:gd name="T59" fmla="*/ 0 h 321"/>
                <a:gd name="T60" fmla="*/ 0 w 182"/>
                <a:gd name="T61" fmla="*/ 0 h 321"/>
                <a:gd name="T62" fmla="*/ 0 w 182"/>
                <a:gd name="T63" fmla="*/ 0 h 321"/>
                <a:gd name="T64" fmla="*/ 0 w 182"/>
                <a:gd name="T65" fmla="*/ 0 h 32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82"/>
                <a:gd name="T100" fmla="*/ 0 h 321"/>
                <a:gd name="T101" fmla="*/ 182 w 182"/>
                <a:gd name="T102" fmla="*/ 321 h 321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82" h="321">
                  <a:moveTo>
                    <a:pt x="2" y="30"/>
                  </a:moveTo>
                  <a:lnTo>
                    <a:pt x="6" y="24"/>
                  </a:lnTo>
                  <a:lnTo>
                    <a:pt x="15" y="15"/>
                  </a:lnTo>
                  <a:lnTo>
                    <a:pt x="23" y="3"/>
                  </a:lnTo>
                  <a:lnTo>
                    <a:pt x="32" y="0"/>
                  </a:lnTo>
                  <a:lnTo>
                    <a:pt x="29" y="9"/>
                  </a:lnTo>
                  <a:lnTo>
                    <a:pt x="30" y="19"/>
                  </a:lnTo>
                  <a:lnTo>
                    <a:pt x="30" y="28"/>
                  </a:lnTo>
                  <a:lnTo>
                    <a:pt x="32" y="41"/>
                  </a:lnTo>
                  <a:lnTo>
                    <a:pt x="36" y="51"/>
                  </a:lnTo>
                  <a:lnTo>
                    <a:pt x="40" y="60"/>
                  </a:lnTo>
                  <a:lnTo>
                    <a:pt x="44" y="70"/>
                  </a:lnTo>
                  <a:lnTo>
                    <a:pt x="51" y="81"/>
                  </a:lnTo>
                  <a:lnTo>
                    <a:pt x="57" y="89"/>
                  </a:lnTo>
                  <a:lnTo>
                    <a:pt x="63" y="96"/>
                  </a:lnTo>
                  <a:lnTo>
                    <a:pt x="70" y="104"/>
                  </a:lnTo>
                  <a:lnTo>
                    <a:pt x="78" y="112"/>
                  </a:lnTo>
                  <a:lnTo>
                    <a:pt x="86" y="117"/>
                  </a:lnTo>
                  <a:lnTo>
                    <a:pt x="93" y="123"/>
                  </a:lnTo>
                  <a:lnTo>
                    <a:pt x="103" y="125"/>
                  </a:lnTo>
                  <a:lnTo>
                    <a:pt x="112" y="131"/>
                  </a:lnTo>
                  <a:lnTo>
                    <a:pt x="122" y="138"/>
                  </a:lnTo>
                  <a:lnTo>
                    <a:pt x="131" y="146"/>
                  </a:lnTo>
                  <a:lnTo>
                    <a:pt x="141" y="155"/>
                  </a:lnTo>
                  <a:lnTo>
                    <a:pt x="150" y="167"/>
                  </a:lnTo>
                  <a:lnTo>
                    <a:pt x="156" y="176"/>
                  </a:lnTo>
                  <a:lnTo>
                    <a:pt x="163" y="190"/>
                  </a:lnTo>
                  <a:lnTo>
                    <a:pt x="169" y="201"/>
                  </a:lnTo>
                  <a:lnTo>
                    <a:pt x="173" y="214"/>
                  </a:lnTo>
                  <a:lnTo>
                    <a:pt x="177" y="228"/>
                  </a:lnTo>
                  <a:lnTo>
                    <a:pt x="179" y="239"/>
                  </a:lnTo>
                  <a:lnTo>
                    <a:pt x="181" y="252"/>
                  </a:lnTo>
                  <a:lnTo>
                    <a:pt x="182" y="266"/>
                  </a:lnTo>
                  <a:lnTo>
                    <a:pt x="182" y="279"/>
                  </a:lnTo>
                  <a:lnTo>
                    <a:pt x="181" y="294"/>
                  </a:lnTo>
                  <a:lnTo>
                    <a:pt x="179" y="306"/>
                  </a:lnTo>
                  <a:lnTo>
                    <a:pt x="177" y="321"/>
                  </a:lnTo>
                  <a:lnTo>
                    <a:pt x="169" y="321"/>
                  </a:lnTo>
                  <a:lnTo>
                    <a:pt x="160" y="321"/>
                  </a:lnTo>
                  <a:lnTo>
                    <a:pt x="160" y="304"/>
                  </a:lnTo>
                  <a:lnTo>
                    <a:pt x="162" y="288"/>
                  </a:lnTo>
                  <a:lnTo>
                    <a:pt x="160" y="275"/>
                  </a:lnTo>
                  <a:lnTo>
                    <a:pt x="160" y="260"/>
                  </a:lnTo>
                  <a:lnTo>
                    <a:pt x="156" y="243"/>
                  </a:lnTo>
                  <a:lnTo>
                    <a:pt x="154" y="228"/>
                  </a:lnTo>
                  <a:lnTo>
                    <a:pt x="148" y="214"/>
                  </a:lnTo>
                  <a:lnTo>
                    <a:pt x="143" y="201"/>
                  </a:lnTo>
                  <a:lnTo>
                    <a:pt x="135" y="188"/>
                  </a:lnTo>
                  <a:lnTo>
                    <a:pt x="125" y="176"/>
                  </a:lnTo>
                  <a:lnTo>
                    <a:pt x="116" y="163"/>
                  </a:lnTo>
                  <a:lnTo>
                    <a:pt x="106" y="155"/>
                  </a:lnTo>
                  <a:lnTo>
                    <a:pt x="93" y="146"/>
                  </a:lnTo>
                  <a:lnTo>
                    <a:pt x="82" y="138"/>
                  </a:lnTo>
                  <a:lnTo>
                    <a:pt x="67" y="134"/>
                  </a:lnTo>
                  <a:lnTo>
                    <a:pt x="53" y="133"/>
                  </a:lnTo>
                  <a:lnTo>
                    <a:pt x="38" y="123"/>
                  </a:lnTo>
                  <a:lnTo>
                    <a:pt x="29" y="112"/>
                  </a:lnTo>
                  <a:lnTo>
                    <a:pt x="17" y="98"/>
                  </a:lnTo>
                  <a:lnTo>
                    <a:pt x="10" y="87"/>
                  </a:lnTo>
                  <a:lnTo>
                    <a:pt x="6" y="77"/>
                  </a:lnTo>
                  <a:lnTo>
                    <a:pt x="4" y="72"/>
                  </a:lnTo>
                  <a:lnTo>
                    <a:pt x="0" y="64"/>
                  </a:lnTo>
                  <a:lnTo>
                    <a:pt x="0" y="57"/>
                  </a:lnTo>
                  <a:lnTo>
                    <a:pt x="0" y="41"/>
                  </a:lnTo>
                  <a:lnTo>
                    <a:pt x="2" y="3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69" name="Freeform 13">
              <a:extLst>
                <a:ext uri="{FF2B5EF4-FFF2-40B4-BE49-F238E27FC236}">
                  <a16:creationId xmlns:a16="http://schemas.microsoft.com/office/drawing/2014/main" id="{9E8107FB-7C5C-513E-5F2B-842D581E5E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2" y="1015"/>
              <a:ext cx="53" cy="63"/>
            </a:xfrm>
            <a:custGeom>
              <a:avLst/>
              <a:gdLst>
                <a:gd name="T0" fmla="*/ 0 w 173"/>
                <a:gd name="T1" fmla="*/ 0 h 224"/>
                <a:gd name="T2" fmla="*/ 0 w 173"/>
                <a:gd name="T3" fmla="*/ 0 h 224"/>
                <a:gd name="T4" fmla="*/ 0 w 173"/>
                <a:gd name="T5" fmla="*/ 0 h 224"/>
                <a:gd name="T6" fmla="*/ 0 w 173"/>
                <a:gd name="T7" fmla="*/ 0 h 224"/>
                <a:gd name="T8" fmla="*/ 0 w 173"/>
                <a:gd name="T9" fmla="*/ 0 h 224"/>
                <a:gd name="T10" fmla="*/ 0 w 173"/>
                <a:gd name="T11" fmla="*/ 0 h 224"/>
                <a:gd name="T12" fmla="*/ 0 w 173"/>
                <a:gd name="T13" fmla="*/ 0 h 224"/>
                <a:gd name="T14" fmla="*/ 0 w 173"/>
                <a:gd name="T15" fmla="*/ 0 h 224"/>
                <a:gd name="T16" fmla="*/ 0 w 173"/>
                <a:gd name="T17" fmla="*/ 0 h 224"/>
                <a:gd name="T18" fmla="*/ 0 w 173"/>
                <a:gd name="T19" fmla="*/ 0 h 224"/>
                <a:gd name="T20" fmla="*/ 0 w 173"/>
                <a:gd name="T21" fmla="*/ 0 h 224"/>
                <a:gd name="T22" fmla="*/ 0 w 173"/>
                <a:gd name="T23" fmla="*/ 0 h 224"/>
                <a:gd name="T24" fmla="*/ 0 w 173"/>
                <a:gd name="T25" fmla="*/ 0 h 224"/>
                <a:gd name="T26" fmla="*/ 0 w 173"/>
                <a:gd name="T27" fmla="*/ 0 h 224"/>
                <a:gd name="T28" fmla="*/ 0 w 173"/>
                <a:gd name="T29" fmla="*/ 0 h 224"/>
                <a:gd name="T30" fmla="*/ 0 w 173"/>
                <a:gd name="T31" fmla="*/ 0 h 224"/>
                <a:gd name="T32" fmla="*/ 0 w 173"/>
                <a:gd name="T33" fmla="*/ 0 h 224"/>
                <a:gd name="T34" fmla="*/ 0 w 173"/>
                <a:gd name="T35" fmla="*/ 0 h 224"/>
                <a:gd name="T36" fmla="*/ 0 w 173"/>
                <a:gd name="T37" fmla="*/ 0 h 224"/>
                <a:gd name="T38" fmla="*/ 0 w 173"/>
                <a:gd name="T39" fmla="*/ 0 h 224"/>
                <a:gd name="T40" fmla="*/ 0 w 173"/>
                <a:gd name="T41" fmla="*/ 0 h 224"/>
                <a:gd name="T42" fmla="*/ 0 w 173"/>
                <a:gd name="T43" fmla="*/ 0 h 224"/>
                <a:gd name="T44" fmla="*/ 0 w 173"/>
                <a:gd name="T45" fmla="*/ 0 h 224"/>
                <a:gd name="T46" fmla="*/ 0 w 173"/>
                <a:gd name="T47" fmla="*/ 0 h 224"/>
                <a:gd name="T48" fmla="*/ 0 w 173"/>
                <a:gd name="T49" fmla="*/ 0 h 224"/>
                <a:gd name="T50" fmla="*/ 0 w 173"/>
                <a:gd name="T51" fmla="*/ 0 h 224"/>
                <a:gd name="T52" fmla="*/ 0 w 173"/>
                <a:gd name="T53" fmla="*/ 0 h 224"/>
                <a:gd name="T54" fmla="*/ 0 w 173"/>
                <a:gd name="T55" fmla="*/ 0 h 224"/>
                <a:gd name="T56" fmla="*/ 0 w 173"/>
                <a:gd name="T57" fmla="*/ 0 h 224"/>
                <a:gd name="T58" fmla="*/ 0 w 173"/>
                <a:gd name="T59" fmla="*/ 0 h 224"/>
                <a:gd name="T60" fmla="*/ 0 w 173"/>
                <a:gd name="T61" fmla="*/ 0 h 224"/>
                <a:gd name="T62" fmla="*/ 0 w 173"/>
                <a:gd name="T63" fmla="*/ 0 h 224"/>
                <a:gd name="T64" fmla="*/ 0 w 173"/>
                <a:gd name="T65" fmla="*/ 0 h 224"/>
                <a:gd name="T66" fmla="*/ 0 w 173"/>
                <a:gd name="T67" fmla="*/ 0 h 224"/>
                <a:gd name="T68" fmla="*/ 0 w 173"/>
                <a:gd name="T69" fmla="*/ 0 h 224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73"/>
                <a:gd name="T106" fmla="*/ 0 h 224"/>
                <a:gd name="T107" fmla="*/ 173 w 173"/>
                <a:gd name="T108" fmla="*/ 224 h 224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73" h="224">
                  <a:moveTo>
                    <a:pt x="63" y="4"/>
                  </a:moveTo>
                  <a:lnTo>
                    <a:pt x="82" y="0"/>
                  </a:lnTo>
                  <a:lnTo>
                    <a:pt x="99" y="2"/>
                  </a:lnTo>
                  <a:lnTo>
                    <a:pt x="114" y="6"/>
                  </a:lnTo>
                  <a:lnTo>
                    <a:pt x="129" y="15"/>
                  </a:lnTo>
                  <a:lnTo>
                    <a:pt x="139" y="25"/>
                  </a:lnTo>
                  <a:lnTo>
                    <a:pt x="150" y="38"/>
                  </a:lnTo>
                  <a:lnTo>
                    <a:pt x="158" y="53"/>
                  </a:lnTo>
                  <a:lnTo>
                    <a:pt x="165" y="70"/>
                  </a:lnTo>
                  <a:lnTo>
                    <a:pt x="169" y="86"/>
                  </a:lnTo>
                  <a:lnTo>
                    <a:pt x="173" y="105"/>
                  </a:lnTo>
                  <a:lnTo>
                    <a:pt x="171" y="124"/>
                  </a:lnTo>
                  <a:lnTo>
                    <a:pt x="171" y="141"/>
                  </a:lnTo>
                  <a:lnTo>
                    <a:pt x="167" y="158"/>
                  </a:lnTo>
                  <a:lnTo>
                    <a:pt x="162" y="175"/>
                  </a:lnTo>
                  <a:lnTo>
                    <a:pt x="152" y="188"/>
                  </a:lnTo>
                  <a:lnTo>
                    <a:pt x="143" y="202"/>
                  </a:lnTo>
                  <a:lnTo>
                    <a:pt x="135" y="205"/>
                  </a:lnTo>
                  <a:lnTo>
                    <a:pt x="127" y="213"/>
                  </a:lnTo>
                  <a:lnTo>
                    <a:pt x="120" y="219"/>
                  </a:lnTo>
                  <a:lnTo>
                    <a:pt x="114" y="224"/>
                  </a:lnTo>
                  <a:lnTo>
                    <a:pt x="114" y="213"/>
                  </a:lnTo>
                  <a:lnTo>
                    <a:pt x="116" y="205"/>
                  </a:lnTo>
                  <a:lnTo>
                    <a:pt x="118" y="198"/>
                  </a:lnTo>
                  <a:lnTo>
                    <a:pt x="122" y="188"/>
                  </a:lnTo>
                  <a:lnTo>
                    <a:pt x="129" y="175"/>
                  </a:lnTo>
                  <a:lnTo>
                    <a:pt x="141" y="162"/>
                  </a:lnTo>
                  <a:lnTo>
                    <a:pt x="143" y="152"/>
                  </a:lnTo>
                  <a:lnTo>
                    <a:pt x="148" y="145"/>
                  </a:lnTo>
                  <a:lnTo>
                    <a:pt x="150" y="137"/>
                  </a:lnTo>
                  <a:lnTo>
                    <a:pt x="154" y="129"/>
                  </a:lnTo>
                  <a:lnTo>
                    <a:pt x="154" y="120"/>
                  </a:lnTo>
                  <a:lnTo>
                    <a:pt x="154" y="112"/>
                  </a:lnTo>
                  <a:lnTo>
                    <a:pt x="152" y="103"/>
                  </a:lnTo>
                  <a:lnTo>
                    <a:pt x="148" y="95"/>
                  </a:lnTo>
                  <a:lnTo>
                    <a:pt x="148" y="86"/>
                  </a:lnTo>
                  <a:lnTo>
                    <a:pt x="146" y="76"/>
                  </a:lnTo>
                  <a:lnTo>
                    <a:pt x="143" y="69"/>
                  </a:lnTo>
                  <a:lnTo>
                    <a:pt x="139" y="61"/>
                  </a:lnTo>
                  <a:lnTo>
                    <a:pt x="129" y="48"/>
                  </a:lnTo>
                  <a:lnTo>
                    <a:pt x="120" y="40"/>
                  </a:lnTo>
                  <a:lnTo>
                    <a:pt x="105" y="34"/>
                  </a:lnTo>
                  <a:lnTo>
                    <a:pt x="91" y="36"/>
                  </a:lnTo>
                  <a:lnTo>
                    <a:pt x="82" y="40"/>
                  </a:lnTo>
                  <a:lnTo>
                    <a:pt x="76" y="46"/>
                  </a:lnTo>
                  <a:lnTo>
                    <a:pt x="69" y="53"/>
                  </a:lnTo>
                  <a:lnTo>
                    <a:pt x="63" y="67"/>
                  </a:lnTo>
                  <a:lnTo>
                    <a:pt x="59" y="72"/>
                  </a:lnTo>
                  <a:lnTo>
                    <a:pt x="51" y="82"/>
                  </a:lnTo>
                  <a:lnTo>
                    <a:pt x="46" y="86"/>
                  </a:lnTo>
                  <a:lnTo>
                    <a:pt x="40" y="91"/>
                  </a:lnTo>
                  <a:lnTo>
                    <a:pt x="30" y="95"/>
                  </a:lnTo>
                  <a:lnTo>
                    <a:pt x="25" y="99"/>
                  </a:lnTo>
                  <a:lnTo>
                    <a:pt x="13" y="91"/>
                  </a:lnTo>
                  <a:lnTo>
                    <a:pt x="6" y="86"/>
                  </a:lnTo>
                  <a:lnTo>
                    <a:pt x="0" y="74"/>
                  </a:lnTo>
                  <a:lnTo>
                    <a:pt x="0" y="65"/>
                  </a:lnTo>
                  <a:lnTo>
                    <a:pt x="0" y="53"/>
                  </a:lnTo>
                  <a:lnTo>
                    <a:pt x="2" y="44"/>
                  </a:lnTo>
                  <a:lnTo>
                    <a:pt x="4" y="36"/>
                  </a:lnTo>
                  <a:lnTo>
                    <a:pt x="4" y="34"/>
                  </a:lnTo>
                  <a:lnTo>
                    <a:pt x="8" y="25"/>
                  </a:lnTo>
                  <a:lnTo>
                    <a:pt x="13" y="21"/>
                  </a:lnTo>
                  <a:lnTo>
                    <a:pt x="23" y="15"/>
                  </a:lnTo>
                  <a:lnTo>
                    <a:pt x="30" y="15"/>
                  </a:lnTo>
                  <a:lnTo>
                    <a:pt x="40" y="12"/>
                  </a:lnTo>
                  <a:lnTo>
                    <a:pt x="50" y="10"/>
                  </a:lnTo>
                  <a:lnTo>
                    <a:pt x="55" y="6"/>
                  </a:lnTo>
                  <a:lnTo>
                    <a:pt x="63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70" name="Freeform 14">
              <a:extLst>
                <a:ext uri="{FF2B5EF4-FFF2-40B4-BE49-F238E27FC236}">
                  <a16:creationId xmlns:a16="http://schemas.microsoft.com/office/drawing/2014/main" id="{20EBFAEC-4CA0-533B-E787-8655E626E2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5" y="974"/>
              <a:ext cx="25" cy="37"/>
            </a:xfrm>
            <a:custGeom>
              <a:avLst/>
              <a:gdLst>
                <a:gd name="T0" fmla="*/ 0 w 82"/>
                <a:gd name="T1" fmla="*/ 0 h 131"/>
                <a:gd name="T2" fmla="*/ 0 w 82"/>
                <a:gd name="T3" fmla="*/ 0 h 131"/>
                <a:gd name="T4" fmla="*/ 0 w 82"/>
                <a:gd name="T5" fmla="*/ 0 h 131"/>
                <a:gd name="T6" fmla="*/ 0 w 82"/>
                <a:gd name="T7" fmla="*/ 0 h 131"/>
                <a:gd name="T8" fmla="*/ 0 w 82"/>
                <a:gd name="T9" fmla="*/ 0 h 131"/>
                <a:gd name="T10" fmla="*/ 0 w 82"/>
                <a:gd name="T11" fmla="*/ 0 h 131"/>
                <a:gd name="T12" fmla="*/ 0 w 82"/>
                <a:gd name="T13" fmla="*/ 0 h 131"/>
                <a:gd name="T14" fmla="*/ 0 w 82"/>
                <a:gd name="T15" fmla="*/ 0 h 131"/>
                <a:gd name="T16" fmla="*/ 0 w 82"/>
                <a:gd name="T17" fmla="*/ 0 h 131"/>
                <a:gd name="T18" fmla="*/ 0 w 82"/>
                <a:gd name="T19" fmla="*/ 0 h 131"/>
                <a:gd name="T20" fmla="*/ 0 w 82"/>
                <a:gd name="T21" fmla="*/ 0 h 131"/>
                <a:gd name="T22" fmla="*/ 0 w 82"/>
                <a:gd name="T23" fmla="*/ 0 h 131"/>
                <a:gd name="T24" fmla="*/ 0 w 82"/>
                <a:gd name="T25" fmla="*/ 0 h 131"/>
                <a:gd name="T26" fmla="*/ 0 w 82"/>
                <a:gd name="T27" fmla="*/ 0 h 131"/>
                <a:gd name="T28" fmla="*/ 0 w 82"/>
                <a:gd name="T29" fmla="*/ 0 h 131"/>
                <a:gd name="T30" fmla="*/ 0 w 82"/>
                <a:gd name="T31" fmla="*/ 0 h 131"/>
                <a:gd name="T32" fmla="*/ 0 w 82"/>
                <a:gd name="T33" fmla="*/ 0 h 131"/>
                <a:gd name="T34" fmla="*/ 0 w 82"/>
                <a:gd name="T35" fmla="*/ 0 h 131"/>
                <a:gd name="T36" fmla="*/ 0 w 82"/>
                <a:gd name="T37" fmla="*/ 0 h 131"/>
                <a:gd name="T38" fmla="*/ 0 w 82"/>
                <a:gd name="T39" fmla="*/ 0 h 131"/>
                <a:gd name="T40" fmla="*/ 0 w 82"/>
                <a:gd name="T41" fmla="*/ 0 h 131"/>
                <a:gd name="T42" fmla="*/ 0 w 82"/>
                <a:gd name="T43" fmla="*/ 0 h 131"/>
                <a:gd name="T44" fmla="*/ 0 w 82"/>
                <a:gd name="T45" fmla="*/ 0 h 131"/>
                <a:gd name="T46" fmla="*/ 0 w 82"/>
                <a:gd name="T47" fmla="*/ 0 h 131"/>
                <a:gd name="T48" fmla="*/ 0 w 82"/>
                <a:gd name="T49" fmla="*/ 0 h 131"/>
                <a:gd name="T50" fmla="*/ 0 w 82"/>
                <a:gd name="T51" fmla="*/ 0 h 131"/>
                <a:gd name="T52" fmla="*/ 0 w 82"/>
                <a:gd name="T53" fmla="*/ 0 h 131"/>
                <a:gd name="T54" fmla="*/ 0 w 82"/>
                <a:gd name="T55" fmla="*/ 0 h 131"/>
                <a:gd name="T56" fmla="*/ 0 w 82"/>
                <a:gd name="T57" fmla="*/ 0 h 131"/>
                <a:gd name="T58" fmla="*/ 0 w 82"/>
                <a:gd name="T59" fmla="*/ 0 h 131"/>
                <a:gd name="T60" fmla="*/ 0 w 82"/>
                <a:gd name="T61" fmla="*/ 0 h 131"/>
                <a:gd name="T62" fmla="*/ 0 w 82"/>
                <a:gd name="T63" fmla="*/ 0 h 131"/>
                <a:gd name="T64" fmla="*/ 0 w 82"/>
                <a:gd name="T65" fmla="*/ 0 h 131"/>
                <a:gd name="T66" fmla="*/ 0 w 82"/>
                <a:gd name="T67" fmla="*/ 0 h 131"/>
                <a:gd name="T68" fmla="*/ 0 w 82"/>
                <a:gd name="T69" fmla="*/ 0 h 131"/>
                <a:gd name="T70" fmla="*/ 0 w 82"/>
                <a:gd name="T71" fmla="*/ 0 h 131"/>
                <a:gd name="T72" fmla="*/ 0 w 82"/>
                <a:gd name="T73" fmla="*/ 0 h 131"/>
                <a:gd name="T74" fmla="*/ 0 w 82"/>
                <a:gd name="T75" fmla="*/ 0 h 131"/>
                <a:gd name="T76" fmla="*/ 0 w 82"/>
                <a:gd name="T77" fmla="*/ 0 h 131"/>
                <a:gd name="T78" fmla="*/ 0 w 82"/>
                <a:gd name="T79" fmla="*/ 0 h 131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82"/>
                <a:gd name="T121" fmla="*/ 0 h 131"/>
                <a:gd name="T122" fmla="*/ 82 w 82"/>
                <a:gd name="T123" fmla="*/ 131 h 131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82" h="131">
                  <a:moveTo>
                    <a:pt x="6" y="0"/>
                  </a:moveTo>
                  <a:lnTo>
                    <a:pt x="8" y="0"/>
                  </a:lnTo>
                  <a:lnTo>
                    <a:pt x="12" y="0"/>
                  </a:lnTo>
                  <a:lnTo>
                    <a:pt x="17" y="0"/>
                  </a:lnTo>
                  <a:lnTo>
                    <a:pt x="23" y="0"/>
                  </a:lnTo>
                  <a:lnTo>
                    <a:pt x="19" y="7"/>
                  </a:lnTo>
                  <a:lnTo>
                    <a:pt x="19" y="17"/>
                  </a:lnTo>
                  <a:lnTo>
                    <a:pt x="19" y="25"/>
                  </a:lnTo>
                  <a:lnTo>
                    <a:pt x="19" y="34"/>
                  </a:lnTo>
                  <a:lnTo>
                    <a:pt x="19" y="42"/>
                  </a:lnTo>
                  <a:lnTo>
                    <a:pt x="23" y="51"/>
                  </a:lnTo>
                  <a:lnTo>
                    <a:pt x="27" y="59"/>
                  </a:lnTo>
                  <a:lnTo>
                    <a:pt x="31" y="68"/>
                  </a:lnTo>
                  <a:lnTo>
                    <a:pt x="35" y="74"/>
                  </a:lnTo>
                  <a:lnTo>
                    <a:pt x="38" y="83"/>
                  </a:lnTo>
                  <a:lnTo>
                    <a:pt x="44" y="89"/>
                  </a:lnTo>
                  <a:lnTo>
                    <a:pt x="52" y="97"/>
                  </a:lnTo>
                  <a:lnTo>
                    <a:pt x="57" y="102"/>
                  </a:lnTo>
                  <a:lnTo>
                    <a:pt x="65" y="110"/>
                  </a:lnTo>
                  <a:lnTo>
                    <a:pt x="73" y="116"/>
                  </a:lnTo>
                  <a:lnTo>
                    <a:pt x="82" y="121"/>
                  </a:lnTo>
                  <a:lnTo>
                    <a:pt x="75" y="125"/>
                  </a:lnTo>
                  <a:lnTo>
                    <a:pt x="67" y="131"/>
                  </a:lnTo>
                  <a:lnTo>
                    <a:pt x="55" y="127"/>
                  </a:lnTo>
                  <a:lnTo>
                    <a:pt x="46" y="123"/>
                  </a:lnTo>
                  <a:lnTo>
                    <a:pt x="36" y="118"/>
                  </a:lnTo>
                  <a:lnTo>
                    <a:pt x="29" y="112"/>
                  </a:lnTo>
                  <a:lnTo>
                    <a:pt x="21" y="102"/>
                  </a:lnTo>
                  <a:lnTo>
                    <a:pt x="16" y="97"/>
                  </a:lnTo>
                  <a:lnTo>
                    <a:pt x="10" y="87"/>
                  </a:lnTo>
                  <a:lnTo>
                    <a:pt x="8" y="80"/>
                  </a:lnTo>
                  <a:lnTo>
                    <a:pt x="4" y="68"/>
                  </a:lnTo>
                  <a:lnTo>
                    <a:pt x="0" y="59"/>
                  </a:lnTo>
                  <a:lnTo>
                    <a:pt x="0" y="47"/>
                  </a:lnTo>
                  <a:lnTo>
                    <a:pt x="0" y="38"/>
                  </a:lnTo>
                  <a:lnTo>
                    <a:pt x="0" y="28"/>
                  </a:lnTo>
                  <a:lnTo>
                    <a:pt x="0" y="19"/>
                  </a:lnTo>
                  <a:lnTo>
                    <a:pt x="2" y="7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71" name="Freeform 15">
              <a:extLst>
                <a:ext uri="{FF2B5EF4-FFF2-40B4-BE49-F238E27FC236}">
                  <a16:creationId xmlns:a16="http://schemas.microsoft.com/office/drawing/2014/main" id="{BC135E85-400A-503B-CDB9-D9320D2D36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7" y="1044"/>
              <a:ext cx="37" cy="67"/>
            </a:xfrm>
            <a:custGeom>
              <a:avLst/>
              <a:gdLst>
                <a:gd name="T0" fmla="*/ 0 w 122"/>
                <a:gd name="T1" fmla="*/ 0 h 236"/>
                <a:gd name="T2" fmla="*/ 0 w 122"/>
                <a:gd name="T3" fmla="*/ 0 h 236"/>
                <a:gd name="T4" fmla="*/ 0 w 122"/>
                <a:gd name="T5" fmla="*/ 0 h 236"/>
                <a:gd name="T6" fmla="*/ 0 w 122"/>
                <a:gd name="T7" fmla="*/ 0 h 236"/>
                <a:gd name="T8" fmla="*/ 0 w 122"/>
                <a:gd name="T9" fmla="*/ 0 h 236"/>
                <a:gd name="T10" fmla="*/ 0 w 122"/>
                <a:gd name="T11" fmla="*/ 0 h 236"/>
                <a:gd name="T12" fmla="*/ 0 w 122"/>
                <a:gd name="T13" fmla="*/ 0 h 236"/>
                <a:gd name="T14" fmla="*/ 0 w 122"/>
                <a:gd name="T15" fmla="*/ 0 h 236"/>
                <a:gd name="T16" fmla="*/ 0 w 122"/>
                <a:gd name="T17" fmla="*/ 0 h 236"/>
                <a:gd name="T18" fmla="*/ 0 w 122"/>
                <a:gd name="T19" fmla="*/ 0 h 236"/>
                <a:gd name="T20" fmla="*/ 0 w 122"/>
                <a:gd name="T21" fmla="*/ 0 h 236"/>
                <a:gd name="T22" fmla="*/ 0 w 122"/>
                <a:gd name="T23" fmla="*/ 0 h 236"/>
                <a:gd name="T24" fmla="*/ 0 w 122"/>
                <a:gd name="T25" fmla="*/ 0 h 236"/>
                <a:gd name="T26" fmla="*/ 0 w 122"/>
                <a:gd name="T27" fmla="*/ 0 h 236"/>
                <a:gd name="T28" fmla="*/ 0 w 122"/>
                <a:gd name="T29" fmla="*/ 0 h 236"/>
                <a:gd name="T30" fmla="*/ 0 w 122"/>
                <a:gd name="T31" fmla="*/ 0 h 236"/>
                <a:gd name="T32" fmla="*/ 0 w 122"/>
                <a:gd name="T33" fmla="*/ 0 h 236"/>
                <a:gd name="T34" fmla="*/ 0 w 122"/>
                <a:gd name="T35" fmla="*/ 0 h 236"/>
                <a:gd name="T36" fmla="*/ 0 w 122"/>
                <a:gd name="T37" fmla="*/ 0 h 236"/>
                <a:gd name="T38" fmla="*/ 0 w 122"/>
                <a:gd name="T39" fmla="*/ 0 h 236"/>
                <a:gd name="T40" fmla="*/ 0 w 122"/>
                <a:gd name="T41" fmla="*/ 0 h 236"/>
                <a:gd name="T42" fmla="*/ 0 w 122"/>
                <a:gd name="T43" fmla="*/ 0 h 236"/>
                <a:gd name="T44" fmla="*/ 0 w 122"/>
                <a:gd name="T45" fmla="*/ 0 h 236"/>
                <a:gd name="T46" fmla="*/ 0 w 122"/>
                <a:gd name="T47" fmla="*/ 0 h 236"/>
                <a:gd name="T48" fmla="*/ 0 w 122"/>
                <a:gd name="T49" fmla="*/ 0 h 236"/>
                <a:gd name="T50" fmla="*/ 0 w 122"/>
                <a:gd name="T51" fmla="*/ 0 h 236"/>
                <a:gd name="T52" fmla="*/ 0 w 122"/>
                <a:gd name="T53" fmla="*/ 0 h 236"/>
                <a:gd name="T54" fmla="*/ 0 w 122"/>
                <a:gd name="T55" fmla="*/ 0 h 236"/>
                <a:gd name="T56" fmla="*/ 0 w 122"/>
                <a:gd name="T57" fmla="*/ 0 h 236"/>
                <a:gd name="T58" fmla="*/ 0 w 122"/>
                <a:gd name="T59" fmla="*/ 0 h 236"/>
                <a:gd name="T60" fmla="*/ 0 w 122"/>
                <a:gd name="T61" fmla="*/ 0 h 236"/>
                <a:gd name="T62" fmla="*/ 0 w 122"/>
                <a:gd name="T63" fmla="*/ 0 h 236"/>
                <a:gd name="T64" fmla="*/ 0 w 122"/>
                <a:gd name="T65" fmla="*/ 0 h 236"/>
                <a:gd name="T66" fmla="*/ 0 w 122"/>
                <a:gd name="T67" fmla="*/ 0 h 236"/>
                <a:gd name="T68" fmla="*/ 0 w 122"/>
                <a:gd name="T69" fmla="*/ 0 h 236"/>
                <a:gd name="T70" fmla="*/ 0 w 122"/>
                <a:gd name="T71" fmla="*/ 0 h 236"/>
                <a:gd name="T72" fmla="*/ 0 w 122"/>
                <a:gd name="T73" fmla="*/ 0 h 236"/>
                <a:gd name="T74" fmla="*/ 0 w 122"/>
                <a:gd name="T75" fmla="*/ 0 h 236"/>
                <a:gd name="T76" fmla="*/ 0 w 122"/>
                <a:gd name="T77" fmla="*/ 0 h 236"/>
                <a:gd name="T78" fmla="*/ 0 w 122"/>
                <a:gd name="T79" fmla="*/ 0 h 236"/>
                <a:gd name="T80" fmla="*/ 0 w 122"/>
                <a:gd name="T81" fmla="*/ 0 h 236"/>
                <a:gd name="T82" fmla="*/ 0 w 122"/>
                <a:gd name="T83" fmla="*/ 0 h 236"/>
                <a:gd name="T84" fmla="*/ 0 w 122"/>
                <a:gd name="T85" fmla="*/ 0 h 236"/>
                <a:gd name="T86" fmla="*/ 0 w 122"/>
                <a:gd name="T87" fmla="*/ 0 h 236"/>
                <a:gd name="T88" fmla="*/ 0 w 122"/>
                <a:gd name="T89" fmla="*/ 0 h 236"/>
                <a:gd name="T90" fmla="*/ 0 w 122"/>
                <a:gd name="T91" fmla="*/ 0 h 236"/>
                <a:gd name="T92" fmla="*/ 0 w 122"/>
                <a:gd name="T93" fmla="*/ 0 h 236"/>
                <a:gd name="T94" fmla="*/ 0 w 122"/>
                <a:gd name="T95" fmla="*/ 0 h 236"/>
                <a:gd name="T96" fmla="*/ 0 w 122"/>
                <a:gd name="T97" fmla="*/ 0 h 236"/>
                <a:gd name="T98" fmla="*/ 0 w 122"/>
                <a:gd name="T99" fmla="*/ 0 h 236"/>
                <a:gd name="T100" fmla="*/ 0 w 122"/>
                <a:gd name="T101" fmla="*/ 0 h 236"/>
                <a:gd name="T102" fmla="*/ 0 w 122"/>
                <a:gd name="T103" fmla="*/ 0 h 236"/>
                <a:gd name="T104" fmla="*/ 0 w 122"/>
                <a:gd name="T105" fmla="*/ 0 h 236"/>
                <a:gd name="T106" fmla="*/ 0 w 122"/>
                <a:gd name="T107" fmla="*/ 0 h 2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122"/>
                <a:gd name="T163" fmla="*/ 0 h 236"/>
                <a:gd name="T164" fmla="*/ 122 w 122"/>
                <a:gd name="T165" fmla="*/ 236 h 2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122" h="236">
                  <a:moveTo>
                    <a:pt x="78" y="0"/>
                  </a:moveTo>
                  <a:lnTo>
                    <a:pt x="89" y="0"/>
                  </a:lnTo>
                  <a:lnTo>
                    <a:pt x="99" y="2"/>
                  </a:lnTo>
                  <a:lnTo>
                    <a:pt x="105" y="4"/>
                  </a:lnTo>
                  <a:lnTo>
                    <a:pt x="112" y="13"/>
                  </a:lnTo>
                  <a:lnTo>
                    <a:pt x="114" y="19"/>
                  </a:lnTo>
                  <a:lnTo>
                    <a:pt x="118" y="28"/>
                  </a:lnTo>
                  <a:lnTo>
                    <a:pt x="120" y="38"/>
                  </a:lnTo>
                  <a:lnTo>
                    <a:pt x="122" y="49"/>
                  </a:lnTo>
                  <a:lnTo>
                    <a:pt x="118" y="61"/>
                  </a:lnTo>
                  <a:lnTo>
                    <a:pt x="116" y="72"/>
                  </a:lnTo>
                  <a:lnTo>
                    <a:pt x="112" y="84"/>
                  </a:lnTo>
                  <a:lnTo>
                    <a:pt x="108" y="95"/>
                  </a:lnTo>
                  <a:lnTo>
                    <a:pt x="103" y="104"/>
                  </a:lnTo>
                  <a:lnTo>
                    <a:pt x="97" y="114"/>
                  </a:lnTo>
                  <a:lnTo>
                    <a:pt x="89" y="122"/>
                  </a:lnTo>
                  <a:lnTo>
                    <a:pt x="84" y="129"/>
                  </a:lnTo>
                  <a:lnTo>
                    <a:pt x="72" y="139"/>
                  </a:lnTo>
                  <a:lnTo>
                    <a:pt x="59" y="152"/>
                  </a:lnTo>
                  <a:lnTo>
                    <a:pt x="47" y="163"/>
                  </a:lnTo>
                  <a:lnTo>
                    <a:pt x="40" y="177"/>
                  </a:lnTo>
                  <a:lnTo>
                    <a:pt x="32" y="190"/>
                  </a:lnTo>
                  <a:lnTo>
                    <a:pt x="27" y="205"/>
                  </a:lnTo>
                  <a:lnTo>
                    <a:pt x="25" y="213"/>
                  </a:lnTo>
                  <a:lnTo>
                    <a:pt x="23" y="220"/>
                  </a:lnTo>
                  <a:lnTo>
                    <a:pt x="23" y="228"/>
                  </a:lnTo>
                  <a:lnTo>
                    <a:pt x="25" y="236"/>
                  </a:lnTo>
                  <a:lnTo>
                    <a:pt x="13" y="232"/>
                  </a:lnTo>
                  <a:lnTo>
                    <a:pt x="4" y="230"/>
                  </a:lnTo>
                  <a:lnTo>
                    <a:pt x="0" y="213"/>
                  </a:lnTo>
                  <a:lnTo>
                    <a:pt x="0" y="198"/>
                  </a:lnTo>
                  <a:lnTo>
                    <a:pt x="2" y="182"/>
                  </a:lnTo>
                  <a:lnTo>
                    <a:pt x="9" y="171"/>
                  </a:lnTo>
                  <a:lnTo>
                    <a:pt x="17" y="158"/>
                  </a:lnTo>
                  <a:lnTo>
                    <a:pt x="28" y="146"/>
                  </a:lnTo>
                  <a:lnTo>
                    <a:pt x="40" y="135"/>
                  </a:lnTo>
                  <a:lnTo>
                    <a:pt x="51" y="125"/>
                  </a:lnTo>
                  <a:lnTo>
                    <a:pt x="61" y="112"/>
                  </a:lnTo>
                  <a:lnTo>
                    <a:pt x="72" y="101"/>
                  </a:lnTo>
                  <a:lnTo>
                    <a:pt x="80" y="89"/>
                  </a:lnTo>
                  <a:lnTo>
                    <a:pt x="89" y="78"/>
                  </a:lnTo>
                  <a:lnTo>
                    <a:pt x="93" y="64"/>
                  </a:lnTo>
                  <a:lnTo>
                    <a:pt x="97" y="53"/>
                  </a:lnTo>
                  <a:lnTo>
                    <a:pt x="95" y="40"/>
                  </a:lnTo>
                  <a:lnTo>
                    <a:pt x="91" y="26"/>
                  </a:lnTo>
                  <a:lnTo>
                    <a:pt x="84" y="26"/>
                  </a:lnTo>
                  <a:lnTo>
                    <a:pt x="76" y="26"/>
                  </a:lnTo>
                  <a:lnTo>
                    <a:pt x="70" y="23"/>
                  </a:lnTo>
                  <a:lnTo>
                    <a:pt x="67" y="17"/>
                  </a:lnTo>
                  <a:lnTo>
                    <a:pt x="63" y="11"/>
                  </a:lnTo>
                  <a:lnTo>
                    <a:pt x="65" y="6"/>
                  </a:lnTo>
                  <a:lnTo>
                    <a:pt x="68" y="0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72" name="Freeform 16">
              <a:extLst>
                <a:ext uri="{FF2B5EF4-FFF2-40B4-BE49-F238E27FC236}">
                  <a16:creationId xmlns:a16="http://schemas.microsoft.com/office/drawing/2014/main" id="{2031707A-910A-FF54-A950-E5FE7AB290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86" y="1083"/>
              <a:ext cx="53" cy="88"/>
            </a:xfrm>
            <a:custGeom>
              <a:avLst/>
              <a:gdLst>
                <a:gd name="T0" fmla="*/ 0 w 173"/>
                <a:gd name="T1" fmla="*/ 0 h 312"/>
                <a:gd name="T2" fmla="*/ 0 w 173"/>
                <a:gd name="T3" fmla="*/ 0 h 312"/>
                <a:gd name="T4" fmla="*/ 0 w 173"/>
                <a:gd name="T5" fmla="*/ 0 h 312"/>
                <a:gd name="T6" fmla="*/ 0 w 173"/>
                <a:gd name="T7" fmla="*/ 0 h 312"/>
                <a:gd name="T8" fmla="*/ 0 w 173"/>
                <a:gd name="T9" fmla="*/ 0 h 312"/>
                <a:gd name="T10" fmla="*/ 0 w 173"/>
                <a:gd name="T11" fmla="*/ 0 h 312"/>
                <a:gd name="T12" fmla="*/ 0 w 173"/>
                <a:gd name="T13" fmla="*/ 0 h 312"/>
                <a:gd name="T14" fmla="*/ 0 w 173"/>
                <a:gd name="T15" fmla="*/ 0 h 312"/>
                <a:gd name="T16" fmla="*/ 0 w 173"/>
                <a:gd name="T17" fmla="*/ 0 h 312"/>
                <a:gd name="T18" fmla="*/ 0 w 173"/>
                <a:gd name="T19" fmla="*/ 0 h 312"/>
                <a:gd name="T20" fmla="*/ 0 w 173"/>
                <a:gd name="T21" fmla="*/ 0 h 312"/>
                <a:gd name="T22" fmla="*/ 0 w 173"/>
                <a:gd name="T23" fmla="*/ 0 h 312"/>
                <a:gd name="T24" fmla="*/ 0 w 173"/>
                <a:gd name="T25" fmla="*/ 0 h 312"/>
                <a:gd name="T26" fmla="*/ 0 w 173"/>
                <a:gd name="T27" fmla="*/ 0 h 312"/>
                <a:gd name="T28" fmla="*/ 0 w 173"/>
                <a:gd name="T29" fmla="*/ 0 h 312"/>
                <a:gd name="T30" fmla="*/ 0 w 173"/>
                <a:gd name="T31" fmla="*/ 0 h 312"/>
                <a:gd name="T32" fmla="*/ 0 w 173"/>
                <a:gd name="T33" fmla="*/ 0 h 312"/>
                <a:gd name="T34" fmla="*/ 0 w 173"/>
                <a:gd name="T35" fmla="*/ 0 h 312"/>
                <a:gd name="T36" fmla="*/ 0 w 173"/>
                <a:gd name="T37" fmla="*/ 0 h 312"/>
                <a:gd name="T38" fmla="*/ 0 w 173"/>
                <a:gd name="T39" fmla="*/ 0 h 312"/>
                <a:gd name="T40" fmla="*/ 0 w 173"/>
                <a:gd name="T41" fmla="*/ 0 h 312"/>
                <a:gd name="T42" fmla="*/ 0 w 173"/>
                <a:gd name="T43" fmla="*/ 0 h 312"/>
                <a:gd name="T44" fmla="*/ 0 w 173"/>
                <a:gd name="T45" fmla="*/ 0 h 312"/>
                <a:gd name="T46" fmla="*/ 0 w 173"/>
                <a:gd name="T47" fmla="*/ 0 h 312"/>
                <a:gd name="T48" fmla="*/ 0 w 173"/>
                <a:gd name="T49" fmla="*/ 0 h 312"/>
                <a:gd name="T50" fmla="*/ 0 w 173"/>
                <a:gd name="T51" fmla="*/ 0 h 312"/>
                <a:gd name="T52" fmla="*/ 0 w 173"/>
                <a:gd name="T53" fmla="*/ 0 h 312"/>
                <a:gd name="T54" fmla="*/ 0 w 173"/>
                <a:gd name="T55" fmla="*/ 0 h 312"/>
                <a:gd name="T56" fmla="*/ 0 w 173"/>
                <a:gd name="T57" fmla="*/ 0 h 312"/>
                <a:gd name="T58" fmla="*/ 0 w 173"/>
                <a:gd name="T59" fmla="*/ 0 h 312"/>
                <a:gd name="T60" fmla="*/ 0 w 173"/>
                <a:gd name="T61" fmla="*/ 0 h 312"/>
                <a:gd name="T62" fmla="*/ 0 w 173"/>
                <a:gd name="T63" fmla="*/ 0 h 312"/>
                <a:gd name="T64" fmla="*/ 0 w 173"/>
                <a:gd name="T65" fmla="*/ 0 h 312"/>
                <a:gd name="T66" fmla="*/ 0 w 173"/>
                <a:gd name="T67" fmla="*/ 0 h 312"/>
                <a:gd name="T68" fmla="*/ 0 w 173"/>
                <a:gd name="T69" fmla="*/ 0 h 312"/>
                <a:gd name="T70" fmla="*/ 0 w 173"/>
                <a:gd name="T71" fmla="*/ 0 h 312"/>
                <a:gd name="T72" fmla="*/ 0 w 173"/>
                <a:gd name="T73" fmla="*/ 0 h 312"/>
                <a:gd name="T74" fmla="*/ 0 w 173"/>
                <a:gd name="T75" fmla="*/ 0 h 312"/>
                <a:gd name="T76" fmla="*/ 0 w 173"/>
                <a:gd name="T77" fmla="*/ 0 h 312"/>
                <a:gd name="T78" fmla="*/ 0 w 173"/>
                <a:gd name="T79" fmla="*/ 0 h 312"/>
                <a:gd name="T80" fmla="*/ 0 w 173"/>
                <a:gd name="T81" fmla="*/ 0 h 312"/>
                <a:gd name="T82" fmla="*/ 0 w 173"/>
                <a:gd name="T83" fmla="*/ 0 h 312"/>
                <a:gd name="T84" fmla="*/ 0 w 173"/>
                <a:gd name="T85" fmla="*/ 0 h 312"/>
                <a:gd name="T86" fmla="*/ 0 w 173"/>
                <a:gd name="T87" fmla="*/ 0 h 312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73"/>
                <a:gd name="T133" fmla="*/ 0 h 312"/>
                <a:gd name="T134" fmla="*/ 173 w 173"/>
                <a:gd name="T135" fmla="*/ 312 h 312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73" h="312">
                  <a:moveTo>
                    <a:pt x="42" y="4"/>
                  </a:moveTo>
                  <a:lnTo>
                    <a:pt x="53" y="0"/>
                  </a:lnTo>
                  <a:lnTo>
                    <a:pt x="66" y="0"/>
                  </a:lnTo>
                  <a:lnTo>
                    <a:pt x="80" y="0"/>
                  </a:lnTo>
                  <a:lnTo>
                    <a:pt x="93" y="5"/>
                  </a:lnTo>
                  <a:lnTo>
                    <a:pt x="104" y="9"/>
                  </a:lnTo>
                  <a:lnTo>
                    <a:pt x="116" y="17"/>
                  </a:lnTo>
                  <a:lnTo>
                    <a:pt x="127" y="24"/>
                  </a:lnTo>
                  <a:lnTo>
                    <a:pt x="138" y="34"/>
                  </a:lnTo>
                  <a:lnTo>
                    <a:pt x="148" y="43"/>
                  </a:lnTo>
                  <a:lnTo>
                    <a:pt x="156" y="57"/>
                  </a:lnTo>
                  <a:lnTo>
                    <a:pt x="163" y="68"/>
                  </a:lnTo>
                  <a:lnTo>
                    <a:pt x="167" y="81"/>
                  </a:lnTo>
                  <a:lnTo>
                    <a:pt x="171" y="95"/>
                  </a:lnTo>
                  <a:lnTo>
                    <a:pt x="173" y="110"/>
                  </a:lnTo>
                  <a:lnTo>
                    <a:pt x="173" y="123"/>
                  </a:lnTo>
                  <a:lnTo>
                    <a:pt x="171" y="140"/>
                  </a:lnTo>
                  <a:lnTo>
                    <a:pt x="169" y="148"/>
                  </a:lnTo>
                  <a:lnTo>
                    <a:pt x="167" y="156"/>
                  </a:lnTo>
                  <a:lnTo>
                    <a:pt x="165" y="163"/>
                  </a:lnTo>
                  <a:lnTo>
                    <a:pt x="163" y="171"/>
                  </a:lnTo>
                  <a:lnTo>
                    <a:pt x="156" y="184"/>
                  </a:lnTo>
                  <a:lnTo>
                    <a:pt x="146" y="199"/>
                  </a:lnTo>
                  <a:lnTo>
                    <a:pt x="133" y="211"/>
                  </a:lnTo>
                  <a:lnTo>
                    <a:pt x="119" y="220"/>
                  </a:lnTo>
                  <a:lnTo>
                    <a:pt x="104" y="226"/>
                  </a:lnTo>
                  <a:lnTo>
                    <a:pt x="91" y="232"/>
                  </a:lnTo>
                  <a:lnTo>
                    <a:pt x="87" y="241"/>
                  </a:lnTo>
                  <a:lnTo>
                    <a:pt x="87" y="251"/>
                  </a:lnTo>
                  <a:lnTo>
                    <a:pt x="87" y="260"/>
                  </a:lnTo>
                  <a:lnTo>
                    <a:pt x="87" y="270"/>
                  </a:lnTo>
                  <a:lnTo>
                    <a:pt x="89" y="279"/>
                  </a:lnTo>
                  <a:lnTo>
                    <a:pt x="91" y="291"/>
                  </a:lnTo>
                  <a:lnTo>
                    <a:pt x="91" y="300"/>
                  </a:lnTo>
                  <a:lnTo>
                    <a:pt x="91" y="312"/>
                  </a:lnTo>
                  <a:lnTo>
                    <a:pt x="81" y="308"/>
                  </a:lnTo>
                  <a:lnTo>
                    <a:pt x="74" y="304"/>
                  </a:lnTo>
                  <a:lnTo>
                    <a:pt x="66" y="298"/>
                  </a:lnTo>
                  <a:lnTo>
                    <a:pt x="62" y="294"/>
                  </a:lnTo>
                  <a:lnTo>
                    <a:pt x="57" y="287"/>
                  </a:lnTo>
                  <a:lnTo>
                    <a:pt x="53" y="279"/>
                  </a:lnTo>
                  <a:lnTo>
                    <a:pt x="49" y="272"/>
                  </a:lnTo>
                  <a:lnTo>
                    <a:pt x="47" y="264"/>
                  </a:lnTo>
                  <a:lnTo>
                    <a:pt x="45" y="254"/>
                  </a:lnTo>
                  <a:lnTo>
                    <a:pt x="43" y="245"/>
                  </a:lnTo>
                  <a:lnTo>
                    <a:pt x="42" y="235"/>
                  </a:lnTo>
                  <a:lnTo>
                    <a:pt x="42" y="228"/>
                  </a:lnTo>
                  <a:lnTo>
                    <a:pt x="40" y="218"/>
                  </a:lnTo>
                  <a:lnTo>
                    <a:pt x="40" y="211"/>
                  </a:lnTo>
                  <a:lnTo>
                    <a:pt x="38" y="203"/>
                  </a:lnTo>
                  <a:lnTo>
                    <a:pt x="38" y="199"/>
                  </a:lnTo>
                  <a:lnTo>
                    <a:pt x="43" y="196"/>
                  </a:lnTo>
                  <a:lnTo>
                    <a:pt x="55" y="194"/>
                  </a:lnTo>
                  <a:lnTo>
                    <a:pt x="64" y="194"/>
                  </a:lnTo>
                  <a:lnTo>
                    <a:pt x="70" y="196"/>
                  </a:lnTo>
                  <a:lnTo>
                    <a:pt x="74" y="190"/>
                  </a:lnTo>
                  <a:lnTo>
                    <a:pt x="74" y="182"/>
                  </a:lnTo>
                  <a:lnTo>
                    <a:pt x="76" y="175"/>
                  </a:lnTo>
                  <a:lnTo>
                    <a:pt x="80" y="167"/>
                  </a:lnTo>
                  <a:lnTo>
                    <a:pt x="80" y="159"/>
                  </a:lnTo>
                  <a:lnTo>
                    <a:pt x="83" y="156"/>
                  </a:lnTo>
                  <a:lnTo>
                    <a:pt x="89" y="152"/>
                  </a:lnTo>
                  <a:lnTo>
                    <a:pt x="100" y="156"/>
                  </a:lnTo>
                  <a:lnTo>
                    <a:pt x="100" y="161"/>
                  </a:lnTo>
                  <a:lnTo>
                    <a:pt x="100" y="173"/>
                  </a:lnTo>
                  <a:lnTo>
                    <a:pt x="100" y="184"/>
                  </a:lnTo>
                  <a:lnTo>
                    <a:pt x="100" y="194"/>
                  </a:lnTo>
                  <a:lnTo>
                    <a:pt x="114" y="186"/>
                  </a:lnTo>
                  <a:lnTo>
                    <a:pt x="127" y="178"/>
                  </a:lnTo>
                  <a:lnTo>
                    <a:pt x="137" y="167"/>
                  </a:lnTo>
                  <a:lnTo>
                    <a:pt x="144" y="156"/>
                  </a:lnTo>
                  <a:lnTo>
                    <a:pt x="148" y="140"/>
                  </a:lnTo>
                  <a:lnTo>
                    <a:pt x="152" y="125"/>
                  </a:lnTo>
                  <a:lnTo>
                    <a:pt x="152" y="110"/>
                  </a:lnTo>
                  <a:lnTo>
                    <a:pt x="152" y="95"/>
                  </a:lnTo>
                  <a:lnTo>
                    <a:pt x="146" y="80"/>
                  </a:lnTo>
                  <a:lnTo>
                    <a:pt x="142" y="66"/>
                  </a:lnTo>
                  <a:lnTo>
                    <a:pt x="133" y="53"/>
                  </a:lnTo>
                  <a:lnTo>
                    <a:pt x="125" y="43"/>
                  </a:lnTo>
                  <a:lnTo>
                    <a:pt x="112" y="34"/>
                  </a:lnTo>
                  <a:lnTo>
                    <a:pt x="100" y="30"/>
                  </a:lnTo>
                  <a:lnTo>
                    <a:pt x="85" y="26"/>
                  </a:lnTo>
                  <a:lnTo>
                    <a:pt x="70" y="30"/>
                  </a:lnTo>
                  <a:lnTo>
                    <a:pt x="61" y="30"/>
                  </a:lnTo>
                  <a:lnTo>
                    <a:pt x="55" y="32"/>
                  </a:lnTo>
                  <a:lnTo>
                    <a:pt x="49" y="34"/>
                  </a:lnTo>
                  <a:lnTo>
                    <a:pt x="45" y="40"/>
                  </a:lnTo>
                  <a:lnTo>
                    <a:pt x="42" y="43"/>
                  </a:lnTo>
                  <a:lnTo>
                    <a:pt x="38" y="51"/>
                  </a:lnTo>
                  <a:lnTo>
                    <a:pt x="36" y="59"/>
                  </a:lnTo>
                  <a:lnTo>
                    <a:pt x="36" y="66"/>
                  </a:lnTo>
                  <a:lnTo>
                    <a:pt x="36" y="80"/>
                  </a:lnTo>
                  <a:lnTo>
                    <a:pt x="42" y="95"/>
                  </a:lnTo>
                  <a:lnTo>
                    <a:pt x="45" y="108"/>
                  </a:lnTo>
                  <a:lnTo>
                    <a:pt x="55" y="120"/>
                  </a:lnTo>
                  <a:lnTo>
                    <a:pt x="64" y="120"/>
                  </a:lnTo>
                  <a:lnTo>
                    <a:pt x="76" y="120"/>
                  </a:lnTo>
                  <a:lnTo>
                    <a:pt x="80" y="110"/>
                  </a:lnTo>
                  <a:lnTo>
                    <a:pt x="81" y="95"/>
                  </a:lnTo>
                  <a:lnTo>
                    <a:pt x="83" y="81"/>
                  </a:lnTo>
                  <a:lnTo>
                    <a:pt x="85" y="76"/>
                  </a:lnTo>
                  <a:lnTo>
                    <a:pt x="93" y="74"/>
                  </a:lnTo>
                  <a:lnTo>
                    <a:pt x="97" y="78"/>
                  </a:lnTo>
                  <a:lnTo>
                    <a:pt x="100" y="81"/>
                  </a:lnTo>
                  <a:lnTo>
                    <a:pt x="102" y="89"/>
                  </a:lnTo>
                  <a:lnTo>
                    <a:pt x="100" y="95"/>
                  </a:lnTo>
                  <a:lnTo>
                    <a:pt x="99" y="102"/>
                  </a:lnTo>
                  <a:lnTo>
                    <a:pt x="95" y="110"/>
                  </a:lnTo>
                  <a:lnTo>
                    <a:pt x="91" y="120"/>
                  </a:lnTo>
                  <a:lnTo>
                    <a:pt x="83" y="125"/>
                  </a:lnTo>
                  <a:lnTo>
                    <a:pt x="78" y="133"/>
                  </a:lnTo>
                  <a:lnTo>
                    <a:pt x="70" y="139"/>
                  </a:lnTo>
                  <a:lnTo>
                    <a:pt x="64" y="144"/>
                  </a:lnTo>
                  <a:lnTo>
                    <a:pt x="55" y="148"/>
                  </a:lnTo>
                  <a:lnTo>
                    <a:pt x="47" y="148"/>
                  </a:lnTo>
                  <a:lnTo>
                    <a:pt x="40" y="146"/>
                  </a:lnTo>
                  <a:lnTo>
                    <a:pt x="32" y="142"/>
                  </a:lnTo>
                  <a:lnTo>
                    <a:pt x="24" y="139"/>
                  </a:lnTo>
                  <a:lnTo>
                    <a:pt x="17" y="133"/>
                  </a:lnTo>
                  <a:lnTo>
                    <a:pt x="13" y="123"/>
                  </a:lnTo>
                  <a:lnTo>
                    <a:pt x="9" y="116"/>
                  </a:lnTo>
                  <a:lnTo>
                    <a:pt x="4" y="104"/>
                  </a:lnTo>
                  <a:lnTo>
                    <a:pt x="2" y="95"/>
                  </a:lnTo>
                  <a:lnTo>
                    <a:pt x="0" y="81"/>
                  </a:lnTo>
                  <a:lnTo>
                    <a:pt x="0" y="72"/>
                  </a:lnTo>
                  <a:lnTo>
                    <a:pt x="0" y="59"/>
                  </a:lnTo>
                  <a:lnTo>
                    <a:pt x="4" y="47"/>
                  </a:lnTo>
                  <a:lnTo>
                    <a:pt x="5" y="36"/>
                  </a:lnTo>
                  <a:lnTo>
                    <a:pt x="9" y="26"/>
                  </a:lnTo>
                  <a:lnTo>
                    <a:pt x="13" y="17"/>
                  </a:lnTo>
                  <a:lnTo>
                    <a:pt x="23" y="11"/>
                  </a:lnTo>
                  <a:lnTo>
                    <a:pt x="30" y="7"/>
                  </a:lnTo>
                  <a:lnTo>
                    <a:pt x="42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73" name="Freeform 17">
              <a:extLst>
                <a:ext uri="{FF2B5EF4-FFF2-40B4-BE49-F238E27FC236}">
                  <a16:creationId xmlns:a16="http://schemas.microsoft.com/office/drawing/2014/main" id="{6EBB272E-E25A-A80E-BF43-92C4FE9927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56" y="1118"/>
              <a:ext cx="32" cy="53"/>
            </a:xfrm>
            <a:custGeom>
              <a:avLst/>
              <a:gdLst>
                <a:gd name="T0" fmla="*/ 0 w 104"/>
                <a:gd name="T1" fmla="*/ 0 h 184"/>
                <a:gd name="T2" fmla="*/ 0 w 104"/>
                <a:gd name="T3" fmla="*/ 0 h 184"/>
                <a:gd name="T4" fmla="*/ 0 w 104"/>
                <a:gd name="T5" fmla="*/ 0 h 184"/>
                <a:gd name="T6" fmla="*/ 0 w 104"/>
                <a:gd name="T7" fmla="*/ 0 h 184"/>
                <a:gd name="T8" fmla="*/ 0 w 104"/>
                <a:gd name="T9" fmla="*/ 0 h 184"/>
                <a:gd name="T10" fmla="*/ 0 w 104"/>
                <a:gd name="T11" fmla="*/ 0 h 184"/>
                <a:gd name="T12" fmla="*/ 0 w 104"/>
                <a:gd name="T13" fmla="*/ 0 h 184"/>
                <a:gd name="T14" fmla="*/ 0 w 104"/>
                <a:gd name="T15" fmla="*/ 0 h 184"/>
                <a:gd name="T16" fmla="*/ 0 w 104"/>
                <a:gd name="T17" fmla="*/ 0 h 184"/>
                <a:gd name="T18" fmla="*/ 0 w 104"/>
                <a:gd name="T19" fmla="*/ 0 h 184"/>
                <a:gd name="T20" fmla="*/ 0 w 104"/>
                <a:gd name="T21" fmla="*/ 0 h 184"/>
                <a:gd name="T22" fmla="*/ 0 w 104"/>
                <a:gd name="T23" fmla="*/ 0 h 184"/>
                <a:gd name="T24" fmla="*/ 0 w 104"/>
                <a:gd name="T25" fmla="*/ 0 h 184"/>
                <a:gd name="T26" fmla="*/ 0 w 104"/>
                <a:gd name="T27" fmla="*/ 0 h 184"/>
                <a:gd name="T28" fmla="*/ 0 w 104"/>
                <a:gd name="T29" fmla="*/ 0 h 184"/>
                <a:gd name="T30" fmla="*/ 0 w 104"/>
                <a:gd name="T31" fmla="*/ 0 h 184"/>
                <a:gd name="T32" fmla="*/ 0 w 104"/>
                <a:gd name="T33" fmla="*/ 0 h 184"/>
                <a:gd name="T34" fmla="*/ 0 w 104"/>
                <a:gd name="T35" fmla="*/ 0 h 184"/>
                <a:gd name="T36" fmla="*/ 0 w 104"/>
                <a:gd name="T37" fmla="*/ 0 h 184"/>
                <a:gd name="T38" fmla="*/ 0 w 104"/>
                <a:gd name="T39" fmla="*/ 0 h 184"/>
                <a:gd name="T40" fmla="*/ 0 w 104"/>
                <a:gd name="T41" fmla="*/ 0 h 184"/>
                <a:gd name="T42" fmla="*/ 0 w 104"/>
                <a:gd name="T43" fmla="*/ 0 h 184"/>
                <a:gd name="T44" fmla="*/ 0 w 104"/>
                <a:gd name="T45" fmla="*/ 0 h 184"/>
                <a:gd name="T46" fmla="*/ 0 w 104"/>
                <a:gd name="T47" fmla="*/ 0 h 184"/>
                <a:gd name="T48" fmla="*/ 0 w 104"/>
                <a:gd name="T49" fmla="*/ 0 h 184"/>
                <a:gd name="T50" fmla="*/ 0 w 104"/>
                <a:gd name="T51" fmla="*/ 0 h 184"/>
                <a:gd name="T52" fmla="*/ 0 w 104"/>
                <a:gd name="T53" fmla="*/ 0 h 184"/>
                <a:gd name="T54" fmla="*/ 0 w 104"/>
                <a:gd name="T55" fmla="*/ 0 h 184"/>
                <a:gd name="T56" fmla="*/ 0 w 104"/>
                <a:gd name="T57" fmla="*/ 0 h 184"/>
                <a:gd name="T58" fmla="*/ 0 w 104"/>
                <a:gd name="T59" fmla="*/ 0 h 184"/>
                <a:gd name="T60" fmla="*/ 0 w 104"/>
                <a:gd name="T61" fmla="*/ 0 h 184"/>
                <a:gd name="T62" fmla="*/ 0 w 104"/>
                <a:gd name="T63" fmla="*/ 0 h 184"/>
                <a:gd name="T64" fmla="*/ 0 w 104"/>
                <a:gd name="T65" fmla="*/ 0 h 184"/>
                <a:gd name="T66" fmla="*/ 0 w 104"/>
                <a:gd name="T67" fmla="*/ 0 h 184"/>
                <a:gd name="T68" fmla="*/ 0 w 104"/>
                <a:gd name="T69" fmla="*/ 0 h 184"/>
                <a:gd name="T70" fmla="*/ 0 w 104"/>
                <a:gd name="T71" fmla="*/ 0 h 184"/>
                <a:gd name="T72" fmla="*/ 0 w 104"/>
                <a:gd name="T73" fmla="*/ 0 h 184"/>
                <a:gd name="T74" fmla="*/ 0 w 104"/>
                <a:gd name="T75" fmla="*/ 0 h 184"/>
                <a:gd name="T76" fmla="*/ 0 w 104"/>
                <a:gd name="T77" fmla="*/ 0 h 184"/>
                <a:gd name="T78" fmla="*/ 0 w 104"/>
                <a:gd name="T79" fmla="*/ 0 h 184"/>
                <a:gd name="T80" fmla="*/ 0 w 104"/>
                <a:gd name="T81" fmla="*/ 0 h 184"/>
                <a:gd name="T82" fmla="*/ 0 w 104"/>
                <a:gd name="T83" fmla="*/ 0 h 184"/>
                <a:gd name="T84" fmla="*/ 0 w 104"/>
                <a:gd name="T85" fmla="*/ 0 h 184"/>
                <a:gd name="T86" fmla="*/ 0 w 104"/>
                <a:gd name="T87" fmla="*/ 0 h 184"/>
                <a:gd name="T88" fmla="*/ 0 w 104"/>
                <a:gd name="T89" fmla="*/ 0 h 184"/>
                <a:gd name="T90" fmla="*/ 0 w 104"/>
                <a:gd name="T91" fmla="*/ 0 h 184"/>
                <a:gd name="T92" fmla="*/ 0 w 104"/>
                <a:gd name="T93" fmla="*/ 0 h 184"/>
                <a:gd name="T94" fmla="*/ 0 w 104"/>
                <a:gd name="T95" fmla="*/ 0 h 18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04"/>
                <a:gd name="T145" fmla="*/ 0 h 184"/>
                <a:gd name="T146" fmla="*/ 104 w 104"/>
                <a:gd name="T147" fmla="*/ 184 h 184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04" h="184">
                  <a:moveTo>
                    <a:pt x="66" y="0"/>
                  </a:moveTo>
                  <a:lnTo>
                    <a:pt x="68" y="0"/>
                  </a:lnTo>
                  <a:lnTo>
                    <a:pt x="76" y="0"/>
                  </a:lnTo>
                  <a:lnTo>
                    <a:pt x="80" y="0"/>
                  </a:lnTo>
                  <a:lnTo>
                    <a:pt x="87" y="0"/>
                  </a:lnTo>
                  <a:lnTo>
                    <a:pt x="80" y="11"/>
                  </a:lnTo>
                  <a:lnTo>
                    <a:pt x="70" y="25"/>
                  </a:lnTo>
                  <a:lnTo>
                    <a:pt x="61" y="40"/>
                  </a:lnTo>
                  <a:lnTo>
                    <a:pt x="51" y="53"/>
                  </a:lnTo>
                  <a:lnTo>
                    <a:pt x="44" y="65"/>
                  </a:lnTo>
                  <a:lnTo>
                    <a:pt x="40" y="80"/>
                  </a:lnTo>
                  <a:lnTo>
                    <a:pt x="38" y="87"/>
                  </a:lnTo>
                  <a:lnTo>
                    <a:pt x="38" y="95"/>
                  </a:lnTo>
                  <a:lnTo>
                    <a:pt x="40" y="104"/>
                  </a:lnTo>
                  <a:lnTo>
                    <a:pt x="45" y="114"/>
                  </a:lnTo>
                  <a:lnTo>
                    <a:pt x="47" y="127"/>
                  </a:lnTo>
                  <a:lnTo>
                    <a:pt x="53" y="137"/>
                  </a:lnTo>
                  <a:lnTo>
                    <a:pt x="61" y="143"/>
                  </a:lnTo>
                  <a:lnTo>
                    <a:pt x="72" y="150"/>
                  </a:lnTo>
                  <a:lnTo>
                    <a:pt x="82" y="156"/>
                  </a:lnTo>
                  <a:lnTo>
                    <a:pt x="91" y="162"/>
                  </a:lnTo>
                  <a:lnTo>
                    <a:pt x="99" y="171"/>
                  </a:lnTo>
                  <a:lnTo>
                    <a:pt x="104" y="182"/>
                  </a:lnTo>
                  <a:lnTo>
                    <a:pt x="91" y="184"/>
                  </a:lnTo>
                  <a:lnTo>
                    <a:pt x="78" y="184"/>
                  </a:lnTo>
                  <a:lnTo>
                    <a:pt x="64" y="179"/>
                  </a:lnTo>
                  <a:lnTo>
                    <a:pt x="51" y="171"/>
                  </a:lnTo>
                  <a:lnTo>
                    <a:pt x="40" y="163"/>
                  </a:lnTo>
                  <a:lnTo>
                    <a:pt x="28" y="156"/>
                  </a:lnTo>
                  <a:lnTo>
                    <a:pt x="19" y="144"/>
                  </a:lnTo>
                  <a:lnTo>
                    <a:pt x="11" y="135"/>
                  </a:lnTo>
                  <a:lnTo>
                    <a:pt x="6" y="123"/>
                  </a:lnTo>
                  <a:lnTo>
                    <a:pt x="2" y="112"/>
                  </a:lnTo>
                  <a:lnTo>
                    <a:pt x="0" y="104"/>
                  </a:lnTo>
                  <a:lnTo>
                    <a:pt x="0" y="95"/>
                  </a:lnTo>
                  <a:lnTo>
                    <a:pt x="0" y="87"/>
                  </a:lnTo>
                  <a:lnTo>
                    <a:pt x="4" y="82"/>
                  </a:lnTo>
                  <a:lnTo>
                    <a:pt x="6" y="72"/>
                  </a:lnTo>
                  <a:lnTo>
                    <a:pt x="9" y="65"/>
                  </a:lnTo>
                  <a:lnTo>
                    <a:pt x="13" y="57"/>
                  </a:lnTo>
                  <a:lnTo>
                    <a:pt x="19" y="49"/>
                  </a:lnTo>
                  <a:lnTo>
                    <a:pt x="23" y="40"/>
                  </a:lnTo>
                  <a:lnTo>
                    <a:pt x="28" y="32"/>
                  </a:lnTo>
                  <a:lnTo>
                    <a:pt x="32" y="25"/>
                  </a:lnTo>
                  <a:lnTo>
                    <a:pt x="40" y="21"/>
                  </a:lnTo>
                  <a:lnTo>
                    <a:pt x="51" y="8"/>
                  </a:lnTo>
                  <a:lnTo>
                    <a:pt x="6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74" name="Freeform 18">
              <a:extLst>
                <a:ext uri="{FF2B5EF4-FFF2-40B4-BE49-F238E27FC236}">
                  <a16:creationId xmlns:a16="http://schemas.microsoft.com/office/drawing/2014/main" id="{1A8674AD-9898-84DC-C5F6-8D21B03E08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85" y="1123"/>
              <a:ext cx="14" cy="41"/>
            </a:xfrm>
            <a:custGeom>
              <a:avLst/>
              <a:gdLst>
                <a:gd name="T0" fmla="*/ 0 w 44"/>
                <a:gd name="T1" fmla="*/ 0 h 147"/>
                <a:gd name="T2" fmla="*/ 0 w 44"/>
                <a:gd name="T3" fmla="*/ 0 h 147"/>
                <a:gd name="T4" fmla="*/ 0 w 44"/>
                <a:gd name="T5" fmla="*/ 0 h 147"/>
                <a:gd name="T6" fmla="*/ 0 w 44"/>
                <a:gd name="T7" fmla="*/ 0 h 147"/>
                <a:gd name="T8" fmla="*/ 0 w 44"/>
                <a:gd name="T9" fmla="*/ 0 h 147"/>
                <a:gd name="T10" fmla="*/ 0 w 44"/>
                <a:gd name="T11" fmla="*/ 0 h 147"/>
                <a:gd name="T12" fmla="*/ 0 w 44"/>
                <a:gd name="T13" fmla="*/ 0 h 147"/>
                <a:gd name="T14" fmla="*/ 0 w 44"/>
                <a:gd name="T15" fmla="*/ 0 h 147"/>
                <a:gd name="T16" fmla="*/ 0 w 44"/>
                <a:gd name="T17" fmla="*/ 0 h 147"/>
                <a:gd name="T18" fmla="*/ 0 w 44"/>
                <a:gd name="T19" fmla="*/ 0 h 147"/>
                <a:gd name="T20" fmla="*/ 0 w 44"/>
                <a:gd name="T21" fmla="*/ 0 h 147"/>
                <a:gd name="T22" fmla="*/ 0 w 44"/>
                <a:gd name="T23" fmla="*/ 0 h 147"/>
                <a:gd name="T24" fmla="*/ 0 w 44"/>
                <a:gd name="T25" fmla="*/ 0 h 147"/>
                <a:gd name="T26" fmla="*/ 0 w 44"/>
                <a:gd name="T27" fmla="*/ 0 h 147"/>
                <a:gd name="T28" fmla="*/ 0 w 44"/>
                <a:gd name="T29" fmla="*/ 0 h 147"/>
                <a:gd name="T30" fmla="*/ 0 w 44"/>
                <a:gd name="T31" fmla="*/ 0 h 147"/>
                <a:gd name="T32" fmla="*/ 0 w 44"/>
                <a:gd name="T33" fmla="*/ 0 h 147"/>
                <a:gd name="T34" fmla="*/ 0 w 44"/>
                <a:gd name="T35" fmla="*/ 0 h 147"/>
                <a:gd name="T36" fmla="*/ 0 w 44"/>
                <a:gd name="T37" fmla="*/ 0 h 147"/>
                <a:gd name="T38" fmla="*/ 0 w 44"/>
                <a:gd name="T39" fmla="*/ 0 h 147"/>
                <a:gd name="T40" fmla="*/ 0 w 44"/>
                <a:gd name="T41" fmla="*/ 0 h 147"/>
                <a:gd name="T42" fmla="*/ 0 w 44"/>
                <a:gd name="T43" fmla="*/ 0 h 147"/>
                <a:gd name="T44" fmla="*/ 0 w 44"/>
                <a:gd name="T45" fmla="*/ 0 h 147"/>
                <a:gd name="T46" fmla="*/ 0 w 44"/>
                <a:gd name="T47" fmla="*/ 0 h 147"/>
                <a:gd name="T48" fmla="*/ 0 w 44"/>
                <a:gd name="T49" fmla="*/ 0 h 147"/>
                <a:gd name="T50" fmla="*/ 0 w 44"/>
                <a:gd name="T51" fmla="*/ 0 h 147"/>
                <a:gd name="T52" fmla="*/ 0 w 44"/>
                <a:gd name="T53" fmla="*/ 0 h 147"/>
                <a:gd name="T54" fmla="*/ 0 w 44"/>
                <a:gd name="T55" fmla="*/ 0 h 147"/>
                <a:gd name="T56" fmla="*/ 0 w 44"/>
                <a:gd name="T57" fmla="*/ 0 h 147"/>
                <a:gd name="T58" fmla="*/ 0 w 44"/>
                <a:gd name="T59" fmla="*/ 0 h 147"/>
                <a:gd name="T60" fmla="*/ 0 w 44"/>
                <a:gd name="T61" fmla="*/ 0 h 147"/>
                <a:gd name="T62" fmla="*/ 0 w 44"/>
                <a:gd name="T63" fmla="*/ 0 h 147"/>
                <a:gd name="T64" fmla="*/ 0 w 44"/>
                <a:gd name="T65" fmla="*/ 0 h 147"/>
                <a:gd name="T66" fmla="*/ 0 w 44"/>
                <a:gd name="T67" fmla="*/ 0 h 147"/>
                <a:gd name="T68" fmla="*/ 0 w 44"/>
                <a:gd name="T69" fmla="*/ 0 h 147"/>
                <a:gd name="T70" fmla="*/ 0 w 44"/>
                <a:gd name="T71" fmla="*/ 0 h 147"/>
                <a:gd name="T72" fmla="*/ 0 w 44"/>
                <a:gd name="T73" fmla="*/ 0 h 147"/>
                <a:gd name="T74" fmla="*/ 0 w 44"/>
                <a:gd name="T75" fmla="*/ 0 h 147"/>
                <a:gd name="T76" fmla="*/ 0 w 44"/>
                <a:gd name="T77" fmla="*/ 0 h 147"/>
                <a:gd name="T78" fmla="*/ 0 w 44"/>
                <a:gd name="T79" fmla="*/ 0 h 147"/>
                <a:gd name="T80" fmla="*/ 0 w 44"/>
                <a:gd name="T81" fmla="*/ 0 h 147"/>
                <a:gd name="T82" fmla="*/ 0 w 44"/>
                <a:gd name="T83" fmla="*/ 0 h 147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44"/>
                <a:gd name="T127" fmla="*/ 0 h 147"/>
                <a:gd name="T128" fmla="*/ 44 w 44"/>
                <a:gd name="T129" fmla="*/ 147 h 147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44" h="147">
                  <a:moveTo>
                    <a:pt x="11" y="12"/>
                  </a:moveTo>
                  <a:lnTo>
                    <a:pt x="11" y="4"/>
                  </a:lnTo>
                  <a:lnTo>
                    <a:pt x="15" y="2"/>
                  </a:lnTo>
                  <a:lnTo>
                    <a:pt x="15" y="0"/>
                  </a:lnTo>
                  <a:lnTo>
                    <a:pt x="19" y="4"/>
                  </a:lnTo>
                  <a:lnTo>
                    <a:pt x="23" y="8"/>
                  </a:lnTo>
                  <a:lnTo>
                    <a:pt x="28" y="12"/>
                  </a:lnTo>
                  <a:lnTo>
                    <a:pt x="25" y="19"/>
                  </a:lnTo>
                  <a:lnTo>
                    <a:pt x="25" y="27"/>
                  </a:lnTo>
                  <a:lnTo>
                    <a:pt x="25" y="36"/>
                  </a:lnTo>
                  <a:lnTo>
                    <a:pt x="25" y="46"/>
                  </a:lnTo>
                  <a:lnTo>
                    <a:pt x="25" y="53"/>
                  </a:lnTo>
                  <a:lnTo>
                    <a:pt x="25" y="61"/>
                  </a:lnTo>
                  <a:lnTo>
                    <a:pt x="25" y="69"/>
                  </a:lnTo>
                  <a:lnTo>
                    <a:pt x="26" y="78"/>
                  </a:lnTo>
                  <a:lnTo>
                    <a:pt x="26" y="88"/>
                  </a:lnTo>
                  <a:lnTo>
                    <a:pt x="28" y="95"/>
                  </a:lnTo>
                  <a:lnTo>
                    <a:pt x="28" y="103"/>
                  </a:lnTo>
                  <a:lnTo>
                    <a:pt x="32" y="112"/>
                  </a:lnTo>
                  <a:lnTo>
                    <a:pt x="34" y="120"/>
                  </a:lnTo>
                  <a:lnTo>
                    <a:pt x="36" y="130"/>
                  </a:lnTo>
                  <a:lnTo>
                    <a:pt x="38" y="137"/>
                  </a:lnTo>
                  <a:lnTo>
                    <a:pt x="44" y="147"/>
                  </a:lnTo>
                  <a:lnTo>
                    <a:pt x="28" y="147"/>
                  </a:lnTo>
                  <a:lnTo>
                    <a:pt x="19" y="147"/>
                  </a:lnTo>
                  <a:lnTo>
                    <a:pt x="15" y="139"/>
                  </a:lnTo>
                  <a:lnTo>
                    <a:pt x="11" y="130"/>
                  </a:lnTo>
                  <a:lnTo>
                    <a:pt x="7" y="122"/>
                  </a:lnTo>
                  <a:lnTo>
                    <a:pt x="6" y="114"/>
                  </a:lnTo>
                  <a:lnTo>
                    <a:pt x="4" y="105"/>
                  </a:lnTo>
                  <a:lnTo>
                    <a:pt x="2" y="97"/>
                  </a:lnTo>
                  <a:lnTo>
                    <a:pt x="2" y="88"/>
                  </a:lnTo>
                  <a:lnTo>
                    <a:pt x="2" y="78"/>
                  </a:lnTo>
                  <a:lnTo>
                    <a:pt x="0" y="69"/>
                  </a:lnTo>
                  <a:lnTo>
                    <a:pt x="0" y="59"/>
                  </a:lnTo>
                  <a:lnTo>
                    <a:pt x="0" y="50"/>
                  </a:lnTo>
                  <a:lnTo>
                    <a:pt x="2" y="42"/>
                  </a:lnTo>
                  <a:lnTo>
                    <a:pt x="2" y="34"/>
                  </a:lnTo>
                  <a:lnTo>
                    <a:pt x="6" y="27"/>
                  </a:lnTo>
                  <a:lnTo>
                    <a:pt x="6" y="17"/>
                  </a:lnTo>
                  <a:lnTo>
                    <a:pt x="11" y="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75" name="Freeform 19">
              <a:extLst>
                <a:ext uri="{FF2B5EF4-FFF2-40B4-BE49-F238E27FC236}">
                  <a16:creationId xmlns:a16="http://schemas.microsoft.com/office/drawing/2014/main" id="{C48E4FAC-C649-3BD2-E68A-A96149EDD1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4" y="1151"/>
              <a:ext cx="54" cy="61"/>
            </a:xfrm>
            <a:custGeom>
              <a:avLst/>
              <a:gdLst>
                <a:gd name="T0" fmla="*/ 0 w 179"/>
                <a:gd name="T1" fmla="*/ 0 h 215"/>
                <a:gd name="T2" fmla="*/ 0 w 179"/>
                <a:gd name="T3" fmla="*/ 0 h 215"/>
                <a:gd name="T4" fmla="*/ 0 w 179"/>
                <a:gd name="T5" fmla="*/ 0 h 215"/>
                <a:gd name="T6" fmla="*/ 0 w 179"/>
                <a:gd name="T7" fmla="*/ 0 h 215"/>
                <a:gd name="T8" fmla="*/ 0 w 179"/>
                <a:gd name="T9" fmla="*/ 0 h 215"/>
                <a:gd name="T10" fmla="*/ 0 w 179"/>
                <a:gd name="T11" fmla="*/ 0 h 215"/>
                <a:gd name="T12" fmla="*/ 0 w 179"/>
                <a:gd name="T13" fmla="*/ 0 h 215"/>
                <a:gd name="T14" fmla="*/ 0 w 179"/>
                <a:gd name="T15" fmla="*/ 0 h 215"/>
                <a:gd name="T16" fmla="*/ 0 w 179"/>
                <a:gd name="T17" fmla="*/ 0 h 215"/>
                <a:gd name="T18" fmla="*/ 0 w 179"/>
                <a:gd name="T19" fmla="*/ 0 h 215"/>
                <a:gd name="T20" fmla="*/ 0 w 179"/>
                <a:gd name="T21" fmla="*/ 0 h 215"/>
                <a:gd name="T22" fmla="*/ 0 w 179"/>
                <a:gd name="T23" fmla="*/ 0 h 215"/>
                <a:gd name="T24" fmla="*/ 0 w 179"/>
                <a:gd name="T25" fmla="*/ 0 h 215"/>
                <a:gd name="T26" fmla="*/ 0 w 179"/>
                <a:gd name="T27" fmla="*/ 0 h 215"/>
                <a:gd name="T28" fmla="*/ 0 w 179"/>
                <a:gd name="T29" fmla="*/ 0 h 215"/>
                <a:gd name="T30" fmla="*/ 0 w 179"/>
                <a:gd name="T31" fmla="*/ 0 h 215"/>
                <a:gd name="T32" fmla="*/ 0 w 179"/>
                <a:gd name="T33" fmla="*/ 0 h 215"/>
                <a:gd name="T34" fmla="*/ 0 w 179"/>
                <a:gd name="T35" fmla="*/ 0 h 215"/>
                <a:gd name="T36" fmla="*/ 0 w 179"/>
                <a:gd name="T37" fmla="*/ 0 h 215"/>
                <a:gd name="T38" fmla="*/ 0 w 179"/>
                <a:gd name="T39" fmla="*/ 0 h 215"/>
                <a:gd name="T40" fmla="*/ 0 w 179"/>
                <a:gd name="T41" fmla="*/ 0 h 215"/>
                <a:gd name="T42" fmla="*/ 0 w 179"/>
                <a:gd name="T43" fmla="*/ 0 h 215"/>
                <a:gd name="T44" fmla="*/ 0 w 179"/>
                <a:gd name="T45" fmla="*/ 0 h 215"/>
                <a:gd name="T46" fmla="*/ 0 w 179"/>
                <a:gd name="T47" fmla="*/ 0 h 215"/>
                <a:gd name="T48" fmla="*/ 0 w 179"/>
                <a:gd name="T49" fmla="*/ 0 h 215"/>
                <a:gd name="T50" fmla="*/ 0 w 179"/>
                <a:gd name="T51" fmla="*/ 0 h 215"/>
                <a:gd name="T52" fmla="*/ 0 w 179"/>
                <a:gd name="T53" fmla="*/ 0 h 215"/>
                <a:gd name="T54" fmla="*/ 0 w 179"/>
                <a:gd name="T55" fmla="*/ 0 h 215"/>
                <a:gd name="T56" fmla="*/ 0 w 179"/>
                <a:gd name="T57" fmla="*/ 0 h 215"/>
                <a:gd name="T58" fmla="*/ 0 w 179"/>
                <a:gd name="T59" fmla="*/ 0 h 215"/>
                <a:gd name="T60" fmla="*/ 0 w 179"/>
                <a:gd name="T61" fmla="*/ 0 h 215"/>
                <a:gd name="T62" fmla="*/ 0 w 179"/>
                <a:gd name="T63" fmla="*/ 0 h 215"/>
                <a:gd name="T64" fmla="*/ 0 w 179"/>
                <a:gd name="T65" fmla="*/ 0 h 215"/>
                <a:gd name="T66" fmla="*/ 0 w 179"/>
                <a:gd name="T67" fmla="*/ 0 h 215"/>
                <a:gd name="T68" fmla="*/ 0 w 179"/>
                <a:gd name="T69" fmla="*/ 0 h 215"/>
                <a:gd name="T70" fmla="*/ 0 w 179"/>
                <a:gd name="T71" fmla="*/ 0 h 215"/>
                <a:gd name="T72" fmla="*/ 0 w 179"/>
                <a:gd name="T73" fmla="*/ 0 h 215"/>
                <a:gd name="T74" fmla="*/ 0 w 179"/>
                <a:gd name="T75" fmla="*/ 0 h 215"/>
                <a:gd name="T76" fmla="*/ 0 w 179"/>
                <a:gd name="T77" fmla="*/ 0 h 215"/>
                <a:gd name="T78" fmla="*/ 0 w 179"/>
                <a:gd name="T79" fmla="*/ 0 h 215"/>
                <a:gd name="T80" fmla="*/ 0 w 179"/>
                <a:gd name="T81" fmla="*/ 0 h 215"/>
                <a:gd name="T82" fmla="*/ 0 w 179"/>
                <a:gd name="T83" fmla="*/ 0 h 215"/>
                <a:gd name="T84" fmla="*/ 0 w 179"/>
                <a:gd name="T85" fmla="*/ 0 h 215"/>
                <a:gd name="T86" fmla="*/ 0 w 179"/>
                <a:gd name="T87" fmla="*/ 0 h 215"/>
                <a:gd name="T88" fmla="*/ 0 w 179"/>
                <a:gd name="T89" fmla="*/ 0 h 215"/>
                <a:gd name="T90" fmla="*/ 0 w 179"/>
                <a:gd name="T91" fmla="*/ 0 h 215"/>
                <a:gd name="T92" fmla="*/ 0 w 179"/>
                <a:gd name="T93" fmla="*/ 0 h 215"/>
                <a:gd name="T94" fmla="*/ 0 w 179"/>
                <a:gd name="T95" fmla="*/ 0 h 215"/>
                <a:gd name="T96" fmla="*/ 0 w 179"/>
                <a:gd name="T97" fmla="*/ 0 h 21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79"/>
                <a:gd name="T148" fmla="*/ 0 h 215"/>
                <a:gd name="T149" fmla="*/ 179 w 179"/>
                <a:gd name="T150" fmla="*/ 215 h 21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79" h="215">
                  <a:moveTo>
                    <a:pt x="27" y="13"/>
                  </a:moveTo>
                  <a:lnTo>
                    <a:pt x="37" y="4"/>
                  </a:lnTo>
                  <a:lnTo>
                    <a:pt x="52" y="0"/>
                  </a:lnTo>
                  <a:lnTo>
                    <a:pt x="65" y="0"/>
                  </a:lnTo>
                  <a:lnTo>
                    <a:pt x="82" y="4"/>
                  </a:lnTo>
                  <a:lnTo>
                    <a:pt x="95" y="10"/>
                  </a:lnTo>
                  <a:lnTo>
                    <a:pt x="113" y="19"/>
                  </a:lnTo>
                  <a:lnTo>
                    <a:pt x="128" y="29"/>
                  </a:lnTo>
                  <a:lnTo>
                    <a:pt x="143" y="44"/>
                  </a:lnTo>
                  <a:lnTo>
                    <a:pt x="152" y="57"/>
                  </a:lnTo>
                  <a:lnTo>
                    <a:pt x="164" y="74"/>
                  </a:lnTo>
                  <a:lnTo>
                    <a:pt x="171" y="90"/>
                  </a:lnTo>
                  <a:lnTo>
                    <a:pt x="177" y="107"/>
                  </a:lnTo>
                  <a:lnTo>
                    <a:pt x="179" y="122"/>
                  </a:lnTo>
                  <a:lnTo>
                    <a:pt x="177" y="139"/>
                  </a:lnTo>
                  <a:lnTo>
                    <a:pt x="171" y="154"/>
                  </a:lnTo>
                  <a:lnTo>
                    <a:pt x="162" y="167"/>
                  </a:lnTo>
                  <a:lnTo>
                    <a:pt x="154" y="173"/>
                  </a:lnTo>
                  <a:lnTo>
                    <a:pt x="149" y="181"/>
                  </a:lnTo>
                  <a:lnTo>
                    <a:pt x="143" y="188"/>
                  </a:lnTo>
                  <a:lnTo>
                    <a:pt x="139" y="196"/>
                  </a:lnTo>
                  <a:lnTo>
                    <a:pt x="128" y="206"/>
                  </a:lnTo>
                  <a:lnTo>
                    <a:pt x="116" y="211"/>
                  </a:lnTo>
                  <a:lnTo>
                    <a:pt x="105" y="213"/>
                  </a:lnTo>
                  <a:lnTo>
                    <a:pt x="92" y="215"/>
                  </a:lnTo>
                  <a:lnTo>
                    <a:pt x="78" y="211"/>
                  </a:lnTo>
                  <a:lnTo>
                    <a:pt x="67" y="207"/>
                  </a:lnTo>
                  <a:lnTo>
                    <a:pt x="54" y="202"/>
                  </a:lnTo>
                  <a:lnTo>
                    <a:pt x="42" y="196"/>
                  </a:lnTo>
                  <a:lnTo>
                    <a:pt x="31" y="185"/>
                  </a:lnTo>
                  <a:lnTo>
                    <a:pt x="19" y="175"/>
                  </a:lnTo>
                  <a:lnTo>
                    <a:pt x="12" y="164"/>
                  </a:lnTo>
                  <a:lnTo>
                    <a:pt x="6" y="150"/>
                  </a:lnTo>
                  <a:lnTo>
                    <a:pt x="0" y="137"/>
                  </a:lnTo>
                  <a:lnTo>
                    <a:pt x="0" y="124"/>
                  </a:lnTo>
                  <a:lnTo>
                    <a:pt x="2" y="110"/>
                  </a:lnTo>
                  <a:lnTo>
                    <a:pt x="8" y="97"/>
                  </a:lnTo>
                  <a:lnTo>
                    <a:pt x="16" y="90"/>
                  </a:lnTo>
                  <a:lnTo>
                    <a:pt x="27" y="86"/>
                  </a:lnTo>
                  <a:lnTo>
                    <a:pt x="35" y="84"/>
                  </a:lnTo>
                  <a:lnTo>
                    <a:pt x="42" y="84"/>
                  </a:lnTo>
                  <a:lnTo>
                    <a:pt x="50" y="86"/>
                  </a:lnTo>
                  <a:lnTo>
                    <a:pt x="59" y="88"/>
                  </a:lnTo>
                  <a:lnTo>
                    <a:pt x="65" y="88"/>
                  </a:lnTo>
                  <a:lnTo>
                    <a:pt x="73" y="90"/>
                  </a:lnTo>
                  <a:lnTo>
                    <a:pt x="80" y="91"/>
                  </a:lnTo>
                  <a:lnTo>
                    <a:pt x="88" y="93"/>
                  </a:lnTo>
                  <a:lnTo>
                    <a:pt x="99" y="97"/>
                  </a:lnTo>
                  <a:lnTo>
                    <a:pt x="105" y="99"/>
                  </a:lnTo>
                  <a:lnTo>
                    <a:pt x="113" y="109"/>
                  </a:lnTo>
                  <a:lnTo>
                    <a:pt x="120" y="120"/>
                  </a:lnTo>
                  <a:lnTo>
                    <a:pt x="114" y="131"/>
                  </a:lnTo>
                  <a:lnTo>
                    <a:pt x="111" y="139"/>
                  </a:lnTo>
                  <a:lnTo>
                    <a:pt x="107" y="143"/>
                  </a:lnTo>
                  <a:lnTo>
                    <a:pt x="105" y="145"/>
                  </a:lnTo>
                  <a:lnTo>
                    <a:pt x="95" y="143"/>
                  </a:lnTo>
                  <a:lnTo>
                    <a:pt x="88" y="137"/>
                  </a:lnTo>
                  <a:lnTo>
                    <a:pt x="78" y="129"/>
                  </a:lnTo>
                  <a:lnTo>
                    <a:pt x="69" y="124"/>
                  </a:lnTo>
                  <a:lnTo>
                    <a:pt x="65" y="122"/>
                  </a:lnTo>
                  <a:lnTo>
                    <a:pt x="63" y="124"/>
                  </a:lnTo>
                  <a:lnTo>
                    <a:pt x="61" y="126"/>
                  </a:lnTo>
                  <a:lnTo>
                    <a:pt x="61" y="135"/>
                  </a:lnTo>
                  <a:lnTo>
                    <a:pt x="61" y="145"/>
                  </a:lnTo>
                  <a:lnTo>
                    <a:pt x="65" y="156"/>
                  </a:lnTo>
                  <a:lnTo>
                    <a:pt x="71" y="164"/>
                  </a:lnTo>
                  <a:lnTo>
                    <a:pt x="78" y="169"/>
                  </a:lnTo>
                  <a:lnTo>
                    <a:pt x="88" y="173"/>
                  </a:lnTo>
                  <a:lnTo>
                    <a:pt x="95" y="175"/>
                  </a:lnTo>
                  <a:lnTo>
                    <a:pt x="105" y="173"/>
                  </a:lnTo>
                  <a:lnTo>
                    <a:pt x="116" y="173"/>
                  </a:lnTo>
                  <a:lnTo>
                    <a:pt x="126" y="167"/>
                  </a:lnTo>
                  <a:lnTo>
                    <a:pt x="135" y="164"/>
                  </a:lnTo>
                  <a:lnTo>
                    <a:pt x="143" y="158"/>
                  </a:lnTo>
                  <a:lnTo>
                    <a:pt x="151" y="150"/>
                  </a:lnTo>
                  <a:lnTo>
                    <a:pt x="156" y="141"/>
                  </a:lnTo>
                  <a:lnTo>
                    <a:pt x="160" y="131"/>
                  </a:lnTo>
                  <a:lnTo>
                    <a:pt x="162" y="122"/>
                  </a:lnTo>
                  <a:lnTo>
                    <a:pt x="162" y="112"/>
                  </a:lnTo>
                  <a:lnTo>
                    <a:pt x="158" y="103"/>
                  </a:lnTo>
                  <a:lnTo>
                    <a:pt x="156" y="95"/>
                  </a:lnTo>
                  <a:lnTo>
                    <a:pt x="152" y="88"/>
                  </a:lnTo>
                  <a:lnTo>
                    <a:pt x="149" y="80"/>
                  </a:lnTo>
                  <a:lnTo>
                    <a:pt x="137" y="65"/>
                  </a:lnTo>
                  <a:lnTo>
                    <a:pt x="124" y="53"/>
                  </a:lnTo>
                  <a:lnTo>
                    <a:pt x="114" y="46"/>
                  </a:lnTo>
                  <a:lnTo>
                    <a:pt x="107" y="42"/>
                  </a:lnTo>
                  <a:lnTo>
                    <a:pt x="99" y="38"/>
                  </a:lnTo>
                  <a:lnTo>
                    <a:pt x="92" y="36"/>
                  </a:lnTo>
                  <a:lnTo>
                    <a:pt x="82" y="34"/>
                  </a:lnTo>
                  <a:lnTo>
                    <a:pt x="75" y="34"/>
                  </a:lnTo>
                  <a:lnTo>
                    <a:pt x="67" y="36"/>
                  </a:lnTo>
                  <a:lnTo>
                    <a:pt x="61" y="40"/>
                  </a:lnTo>
                  <a:lnTo>
                    <a:pt x="54" y="34"/>
                  </a:lnTo>
                  <a:lnTo>
                    <a:pt x="40" y="25"/>
                  </a:lnTo>
                  <a:lnTo>
                    <a:pt x="31" y="17"/>
                  </a:lnTo>
                  <a:lnTo>
                    <a:pt x="27" y="1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3" name="Freeform 20">
              <a:extLst>
                <a:ext uri="{FF2B5EF4-FFF2-40B4-BE49-F238E27FC236}">
                  <a16:creationId xmlns:a16="http://schemas.microsoft.com/office/drawing/2014/main" id="{702ED97A-25FD-71C1-3E14-834E9136BB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3" y="1185"/>
              <a:ext cx="26" cy="44"/>
            </a:xfrm>
            <a:custGeom>
              <a:avLst/>
              <a:gdLst>
                <a:gd name="T0" fmla="*/ 0 w 85"/>
                <a:gd name="T1" fmla="*/ 0 h 154"/>
                <a:gd name="T2" fmla="*/ 0 w 85"/>
                <a:gd name="T3" fmla="*/ 0 h 154"/>
                <a:gd name="T4" fmla="*/ 0 w 85"/>
                <a:gd name="T5" fmla="*/ 0 h 154"/>
                <a:gd name="T6" fmla="*/ 0 w 85"/>
                <a:gd name="T7" fmla="*/ 0 h 154"/>
                <a:gd name="T8" fmla="*/ 0 w 85"/>
                <a:gd name="T9" fmla="*/ 0 h 154"/>
                <a:gd name="T10" fmla="*/ 0 w 85"/>
                <a:gd name="T11" fmla="*/ 0 h 154"/>
                <a:gd name="T12" fmla="*/ 0 w 85"/>
                <a:gd name="T13" fmla="*/ 0 h 154"/>
                <a:gd name="T14" fmla="*/ 0 w 85"/>
                <a:gd name="T15" fmla="*/ 0 h 154"/>
                <a:gd name="T16" fmla="*/ 0 w 85"/>
                <a:gd name="T17" fmla="*/ 0 h 154"/>
                <a:gd name="T18" fmla="*/ 0 w 85"/>
                <a:gd name="T19" fmla="*/ 0 h 154"/>
                <a:gd name="T20" fmla="*/ 0 w 85"/>
                <a:gd name="T21" fmla="*/ 0 h 154"/>
                <a:gd name="T22" fmla="*/ 0 w 85"/>
                <a:gd name="T23" fmla="*/ 0 h 154"/>
                <a:gd name="T24" fmla="*/ 0 w 85"/>
                <a:gd name="T25" fmla="*/ 0 h 154"/>
                <a:gd name="T26" fmla="*/ 0 w 85"/>
                <a:gd name="T27" fmla="*/ 0 h 154"/>
                <a:gd name="T28" fmla="*/ 0 w 85"/>
                <a:gd name="T29" fmla="*/ 0 h 154"/>
                <a:gd name="T30" fmla="*/ 0 w 85"/>
                <a:gd name="T31" fmla="*/ 0 h 154"/>
                <a:gd name="T32" fmla="*/ 0 w 85"/>
                <a:gd name="T33" fmla="*/ 0 h 154"/>
                <a:gd name="T34" fmla="*/ 0 w 85"/>
                <a:gd name="T35" fmla="*/ 0 h 154"/>
                <a:gd name="T36" fmla="*/ 0 w 85"/>
                <a:gd name="T37" fmla="*/ 0 h 154"/>
                <a:gd name="T38" fmla="*/ 0 w 85"/>
                <a:gd name="T39" fmla="*/ 0 h 154"/>
                <a:gd name="T40" fmla="*/ 0 w 85"/>
                <a:gd name="T41" fmla="*/ 0 h 154"/>
                <a:gd name="T42" fmla="*/ 0 w 85"/>
                <a:gd name="T43" fmla="*/ 0 h 154"/>
                <a:gd name="T44" fmla="*/ 0 w 85"/>
                <a:gd name="T45" fmla="*/ 0 h 154"/>
                <a:gd name="T46" fmla="*/ 0 w 85"/>
                <a:gd name="T47" fmla="*/ 0 h 154"/>
                <a:gd name="T48" fmla="*/ 0 w 85"/>
                <a:gd name="T49" fmla="*/ 0 h 154"/>
                <a:gd name="T50" fmla="*/ 0 w 85"/>
                <a:gd name="T51" fmla="*/ 0 h 154"/>
                <a:gd name="T52" fmla="*/ 0 w 85"/>
                <a:gd name="T53" fmla="*/ 0 h 154"/>
                <a:gd name="T54" fmla="*/ 0 w 85"/>
                <a:gd name="T55" fmla="*/ 0 h 154"/>
                <a:gd name="T56" fmla="*/ 0 w 85"/>
                <a:gd name="T57" fmla="*/ 0 h 154"/>
                <a:gd name="T58" fmla="*/ 0 w 85"/>
                <a:gd name="T59" fmla="*/ 0 h 154"/>
                <a:gd name="T60" fmla="*/ 0 w 85"/>
                <a:gd name="T61" fmla="*/ 0 h 154"/>
                <a:gd name="T62" fmla="*/ 0 w 85"/>
                <a:gd name="T63" fmla="*/ 0 h 154"/>
                <a:gd name="T64" fmla="*/ 0 w 85"/>
                <a:gd name="T65" fmla="*/ 0 h 154"/>
                <a:gd name="T66" fmla="*/ 0 w 85"/>
                <a:gd name="T67" fmla="*/ 0 h 154"/>
                <a:gd name="T68" fmla="*/ 0 w 85"/>
                <a:gd name="T69" fmla="*/ 0 h 154"/>
                <a:gd name="T70" fmla="*/ 0 w 85"/>
                <a:gd name="T71" fmla="*/ 0 h 154"/>
                <a:gd name="T72" fmla="*/ 0 w 85"/>
                <a:gd name="T73" fmla="*/ 0 h 154"/>
                <a:gd name="T74" fmla="*/ 0 w 85"/>
                <a:gd name="T75" fmla="*/ 0 h 154"/>
                <a:gd name="T76" fmla="*/ 0 w 85"/>
                <a:gd name="T77" fmla="*/ 0 h 154"/>
                <a:gd name="T78" fmla="*/ 0 w 85"/>
                <a:gd name="T79" fmla="*/ 0 h 154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85"/>
                <a:gd name="T121" fmla="*/ 0 h 154"/>
                <a:gd name="T122" fmla="*/ 85 w 85"/>
                <a:gd name="T123" fmla="*/ 154 h 154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85" h="154">
                  <a:moveTo>
                    <a:pt x="13" y="0"/>
                  </a:moveTo>
                  <a:lnTo>
                    <a:pt x="13" y="0"/>
                  </a:lnTo>
                  <a:lnTo>
                    <a:pt x="19" y="0"/>
                  </a:lnTo>
                  <a:lnTo>
                    <a:pt x="25" y="0"/>
                  </a:lnTo>
                  <a:lnTo>
                    <a:pt x="30" y="0"/>
                  </a:lnTo>
                  <a:lnTo>
                    <a:pt x="25" y="9"/>
                  </a:lnTo>
                  <a:lnTo>
                    <a:pt x="23" y="19"/>
                  </a:lnTo>
                  <a:lnTo>
                    <a:pt x="21" y="28"/>
                  </a:lnTo>
                  <a:lnTo>
                    <a:pt x="21" y="40"/>
                  </a:lnTo>
                  <a:lnTo>
                    <a:pt x="21" y="49"/>
                  </a:lnTo>
                  <a:lnTo>
                    <a:pt x="23" y="59"/>
                  </a:lnTo>
                  <a:lnTo>
                    <a:pt x="25" y="68"/>
                  </a:lnTo>
                  <a:lnTo>
                    <a:pt x="28" y="80"/>
                  </a:lnTo>
                  <a:lnTo>
                    <a:pt x="32" y="87"/>
                  </a:lnTo>
                  <a:lnTo>
                    <a:pt x="36" y="95"/>
                  </a:lnTo>
                  <a:lnTo>
                    <a:pt x="42" y="102"/>
                  </a:lnTo>
                  <a:lnTo>
                    <a:pt x="51" y="112"/>
                  </a:lnTo>
                  <a:lnTo>
                    <a:pt x="57" y="119"/>
                  </a:lnTo>
                  <a:lnTo>
                    <a:pt x="65" y="127"/>
                  </a:lnTo>
                  <a:lnTo>
                    <a:pt x="74" y="131"/>
                  </a:lnTo>
                  <a:lnTo>
                    <a:pt x="85" y="138"/>
                  </a:lnTo>
                  <a:lnTo>
                    <a:pt x="80" y="146"/>
                  </a:lnTo>
                  <a:lnTo>
                    <a:pt x="74" y="154"/>
                  </a:lnTo>
                  <a:lnTo>
                    <a:pt x="63" y="148"/>
                  </a:lnTo>
                  <a:lnTo>
                    <a:pt x="51" y="144"/>
                  </a:lnTo>
                  <a:lnTo>
                    <a:pt x="42" y="137"/>
                  </a:lnTo>
                  <a:lnTo>
                    <a:pt x="32" y="131"/>
                  </a:lnTo>
                  <a:lnTo>
                    <a:pt x="25" y="121"/>
                  </a:lnTo>
                  <a:lnTo>
                    <a:pt x="19" y="112"/>
                  </a:lnTo>
                  <a:lnTo>
                    <a:pt x="11" y="100"/>
                  </a:lnTo>
                  <a:lnTo>
                    <a:pt x="7" y="91"/>
                  </a:lnTo>
                  <a:lnTo>
                    <a:pt x="4" y="80"/>
                  </a:lnTo>
                  <a:lnTo>
                    <a:pt x="0" y="66"/>
                  </a:lnTo>
                  <a:lnTo>
                    <a:pt x="0" y="55"/>
                  </a:lnTo>
                  <a:lnTo>
                    <a:pt x="0" y="43"/>
                  </a:lnTo>
                  <a:lnTo>
                    <a:pt x="0" y="32"/>
                  </a:lnTo>
                  <a:lnTo>
                    <a:pt x="4" y="19"/>
                  </a:lnTo>
                  <a:lnTo>
                    <a:pt x="6" y="9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4" name="Freeform 21">
              <a:extLst>
                <a:ext uri="{FF2B5EF4-FFF2-40B4-BE49-F238E27FC236}">
                  <a16:creationId xmlns:a16="http://schemas.microsoft.com/office/drawing/2014/main" id="{32958CDC-BF49-C361-219D-F0FF965706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1" y="1227"/>
              <a:ext cx="37" cy="23"/>
            </a:xfrm>
            <a:custGeom>
              <a:avLst/>
              <a:gdLst>
                <a:gd name="T0" fmla="*/ 0 w 120"/>
                <a:gd name="T1" fmla="*/ 0 h 84"/>
                <a:gd name="T2" fmla="*/ 0 w 120"/>
                <a:gd name="T3" fmla="*/ 0 h 84"/>
                <a:gd name="T4" fmla="*/ 0 w 120"/>
                <a:gd name="T5" fmla="*/ 0 h 84"/>
                <a:gd name="T6" fmla="*/ 0 w 120"/>
                <a:gd name="T7" fmla="*/ 0 h 84"/>
                <a:gd name="T8" fmla="*/ 0 w 120"/>
                <a:gd name="T9" fmla="*/ 0 h 84"/>
                <a:gd name="T10" fmla="*/ 0 w 120"/>
                <a:gd name="T11" fmla="*/ 0 h 84"/>
                <a:gd name="T12" fmla="*/ 0 w 120"/>
                <a:gd name="T13" fmla="*/ 0 h 84"/>
                <a:gd name="T14" fmla="*/ 0 w 120"/>
                <a:gd name="T15" fmla="*/ 0 h 84"/>
                <a:gd name="T16" fmla="*/ 0 w 120"/>
                <a:gd name="T17" fmla="*/ 0 h 84"/>
                <a:gd name="T18" fmla="*/ 0 w 120"/>
                <a:gd name="T19" fmla="*/ 0 h 84"/>
                <a:gd name="T20" fmla="*/ 0 w 120"/>
                <a:gd name="T21" fmla="*/ 0 h 84"/>
                <a:gd name="T22" fmla="*/ 0 w 120"/>
                <a:gd name="T23" fmla="*/ 0 h 84"/>
                <a:gd name="T24" fmla="*/ 0 w 120"/>
                <a:gd name="T25" fmla="*/ 0 h 84"/>
                <a:gd name="T26" fmla="*/ 0 w 120"/>
                <a:gd name="T27" fmla="*/ 0 h 84"/>
                <a:gd name="T28" fmla="*/ 0 w 120"/>
                <a:gd name="T29" fmla="*/ 0 h 84"/>
                <a:gd name="T30" fmla="*/ 0 w 120"/>
                <a:gd name="T31" fmla="*/ 0 h 84"/>
                <a:gd name="T32" fmla="*/ 0 w 120"/>
                <a:gd name="T33" fmla="*/ 0 h 84"/>
                <a:gd name="T34" fmla="*/ 0 w 120"/>
                <a:gd name="T35" fmla="*/ 0 h 84"/>
                <a:gd name="T36" fmla="*/ 0 w 120"/>
                <a:gd name="T37" fmla="*/ 0 h 84"/>
                <a:gd name="T38" fmla="*/ 0 w 120"/>
                <a:gd name="T39" fmla="*/ 0 h 84"/>
                <a:gd name="T40" fmla="*/ 0 w 120"/>
                <a:gd name="T41" fmla="*/ 0 h 84"/>
                <a:gd name="T42" fmla="*/ 0 w 120"/>
                <a:gd name="T43" fmla="*/ 0 h 84"/>
                <a:gd name="T44" fmla="*/ 0 w 120"/>
                <a:gd name="T45" fmla="*/ 0 h 84"/>
                <a:gd name="T46" fmla="*/ 0 w 120"/>
                <a:gd name="T47" fmla="*/ 0 h 84"/>
                <a:gd name="T48" fmla="*/ 0 w 120"/>
                <a:gd name="T49" fmla="*/ 0 h 84"/>
                <a:gd name="T50" fmla="*/ 0 w 120"/>
                <a:gd name="T51" fmla="*/ 0 h 84"/>
                <a:gd name="T52" fmla="*/ 0 w 120"/>
                <a:gd name="T53" fmla="*/ 0 h 84"/>
                <a:gd name="T54" fmla="*/ 0 w 120"/>
                <a:gd name="T55" fmla="*/ 0 h 84"/>
                <a:gd name="T56" fmla="*/ 0 w 120"/>
                <a:gd name="T57" fmla="*/ 0 h 84"/>
                <a:gd name="T58" fmla="*/ 0 w 120"/>
                <a:gd name="T59" fmla="*/ 0 h 84"/>
                <a:gd name="T60" fmla="*/ 0 w 120"/>
                <a:gd name="T61" fmla="*/ 0 h 84"/>
                <a:gd name="T62" fmla="*/ 0 w 120"/>
                <a:gd name="T63" fmla="*/ 0 h 84"/>
                <a:gd name="T64" fmla="*/ 0 w 120"/>
                <a:gd name="T65" fmla="*/ 0 h 84"/>
                <a:gd name="T66" fmla="*/ 0 w 120"/>
                <a:gd name="T67" fmla="*/ 0 h 84"/>
                <a:gd name="T68" fmla="*/ 0 w 120"/>
                <a:gd name="T69" fmla="*/ 0 h 84"/>
                <a:gd name="T70" fmla="*/ 0 w 120"/>
                <a:gd name="T71" fmla="*/ 0 h 84"/>
                <a:gd name="T72" fmla="*/ 0 w 120"/>
                <a:gd name="T73" fmla="*/ 0 h 84"/>
                <a:gd name="T74" fmla="*/ 0 w 120"/>
                <a:gd name="T75" fmla="*/ 0 h 84"/>
                <a:gd name="T76" fmla="*/ 0 w 120"/>
                <a:gd name="T77" fmla="*/ 0 h 84"/>
                <a:gd name="T78" fmla="*/ 0 w 120"/>
                <a:gd name="T79" fmla="*/ 0 h 84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120"/>
                <a:gd name="T121" fmla="*/ 0 h 84"/>
                <a:gd name="T122" fmla="*/ 120 w 120"/>
                <a:gd name="T123" fmla="*/ 84 h 84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120" h="84">
                  <a:moveTo>
                    <a:pt x="4" y="0"/>
                  </a:moveTo>
                  <a:lnTo>
                    <a:pt x="6" y="0"/>
                  </a:lnTo>
                  <a:lnTo>
                    <a:pt x="14" y="0"/>
                  </a:lnTo>
                  <a:lnTo>
                    <a:pt x="19" y="0"/>
                  </a:lnTo>
                  <a:lnTo>
                    <a:pt x="25" y="0"/>
                  </a:lnTo>
                  <a:lnTo>
                    <a:pt x="23" y="13"/>
                  </a:lnTo>
                  <a:lnTo>
                    <a:pt x="31" y="27"/>
                  </a:lnTo>
                  <a:lnTo>
                    <a:pt x="35" y="32"/>
                  </a:lnTo>
                  <a:lnTo>
                    <a:pt x="42" y="36"/>
                  </a:lnTo>
                  <a:lnTo>
                    <a:pt x="48" y="42"/>
                  </a:lnTo>
                  <a:lnTo>
                    <a:pt x="56" y="48"/>
                  </a:lnTo>
                  <a:lnTo>
                    <a:pt x="63" y="51"/>
                  </a:lnTo>
                  <a:lnTo>
                    <a:pt x="71" y="55"/>
                  </a:lnTo>
                  <a:lnTo>
                    <a:pt x="78" y="55"/>
                  </a:lnTo>
                  <a:lnTo>
                    <a:pt x="88" y="59"/>
                  </a:lnTo>
                  <a:lnTo>
                    <a:pt x="95" y="59"/>
                  </a:lnTo>
                  <a:lnTo>
                    <a:pt x="103" y="61"/>
                  </a:lnTo>
                  <a:lnTo>
                    <a:pt x="113" y="61"/>
                  </a:lnTo>
                  <a:lnTo>
                    <a:pt x="120" y="61"/>
                  </a:lnTo>
                  <a:lnTo>
                    <a:pt x="118" y="67"/>
                  </a:lnTo>
                  <a:lnTo>
                    <a:pt x="116" y="72"/>
                  </a:lnTo>
                  <a:lnTo>
                    <a:pt x="111" y="76"/>
                  </a:lnTo>
                  <a:lnTo>
                    <a:pt x="105" y="82"/>
                  </a:lnTo>
                  <a:lnTo>
                    <a:pt x="97" y="84"/>
                  </a:lnTo>
                  <a:lnTo>
                    <a:pt x="88" y="84"/>
                  </a:lnTo>
                  <a:lnTo>
                    <a:pt x="78" y="84"/>
                  </a:lnTo>
                  <a:lnTo>
                    <a:pt x="71" y="84"/>
                  </a:lnTo>
                  <a:lnTo>
                    <a:pt x="61" y="82"/>
                  </a:lnTo>
                  <a:lnTo>
                    <a:pt x="52" y="80"/>
                  </a:lnTo>
                  <a:lnTo>
                    <a:pt x="42" y="78"/>
                  </a:lnTo>
                  <a:lnTo>
                    <a:pt x="33" y="74"/>
                  </a:lnTo>
                  <a:lnTo>
                    <a:pt x="19" y="65"/>
                  </a:lnTo>
                  <a:lnTo>
                    <a:pt x="14" y="57"/>
                  </a:lnTo>
                  <a:lnTo>
                    <a:pt x="6" y="44"/>
                  </a:lnTo>
                  <a:lnTo>
                    <a:pt x="2" y="30"/>
                  </a:lnTo>
                  <a:lnTo>
                    <a:pt x="0" y="23"/>
                  </a:lnTo>
                  <a:lnTo>
                    <a:pt x="0" y="13"/>
                  </a:lnTo>
                  <a:lnTo>
                    <a:pt x="0" y="8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5" name="Freeform 22">
              <a:extLst>
                <a:ext uri="{FF2B5EF4-FFF2-40B4-BE49-F238E27FC236}">
                  <a16:creationId xmlns:a16="http://schemas.microsoft.com/office/drawing/2014/main" id="{7706FC6A-D107-3687-C198-9ECE290195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4" y="1283"/>
              <a:ext cx="75" cy="94"/>
            </a:xfrm>
            <a:custGeom>
              <a:avLst/>
              <a:gdLst>
                <a:gd name="T0" fmla="*/ 0 w 246"/>
                <a:gd name="T1" fmla="*/ 0 h 332"/>
                <a:gd name="T2" fmla="*/ 0 w 246"/>
                <a:gd name="T3" fmla="*/ 0 h 332"/>
                <a:gd name="T4" fmla="*/ 0 w 246"/>
                <a:gd name="T5" fmla="*/ 0 h 332"/>
                <a:gd name="T6" fmla="*/ 0 w 246"/>
                <a:gd name="T7" fmla="*/ 0 h 332"/>
                <a:gd name="T8" fmla="*/ 0 w 246"/>
                <a:gd name="T9" fmla="*/ 0 h 332"/>
                <a:gd name="T10" fmla="*/ 0 w 246"/>
                <a:gd name="T11" fmla="*/ 0 h 332"/>
                <a:gd name="T12" fmla="*/ 0 w 246"/>
                <a:gd name="T13" fmla="*/ 0 h 332"/>
                <a:gd name="T14" fmla="*/ 0 w 246"/>
                <a:gd name="T15" fmla="*/ 0 h 332"/>
                <a:gd name="T16" fmla="*/ 0 w 246"/>
                <a:gd name="T17" fmla="*/ 0 h 332"/>
                <a:gd name="T18" fmla="*/ 0 w 246"/>
                <a:gd name="T19" fmla="*/ 0 h 332"/>
                <a:gd name="T20" fmla="*/ 0 w 246"/>
                <a:gd name="T21" fmla="*/ 0 h 332"/>
                <a:gd name="T22" fmla="*/ 0 w 246"/>
                <a:gd name="T23" fmla="*/ 0 h 332"/>
                <a:gd name="T24" fmla="*/ 0 w 246"/>
                <a:gd name="T25" fmla="*/ 0 h 332"/>
                <a:gd name="T26" fmla="*/ 0 w 246"/>
                <a:gd name="T27" fmla="*/ 0 h 332"/>
                <a:gd name="T28" fmla="*/ 0 w 246"/>
                <a:gd name="T29" fmla="*/ 0 h 332"/>
                <a:gd name="T30" fmla="*/ 0 w 246"/>
                <a:gd name="T31" fmla="*/ 0 h 332"/>
                <a:gd name="T32" fmla="*/ 0 w 246"/>
                <a:gd name="T33" fmla="*/ 0 h 332"/>
                <a:gd name="T34" fmla="*/ 0 w 246"/>
                <a:gd name="T35" fmla="*/ 0 h 332"/>
                <a:gd name="T36" fmla="*/ 0 w 246"/>
                <a:gd name="T37" fmla="*/ 0 h 332"/>
                <a:gd name="T38" fmla="*/ 0 w 246"/>
                <a:gd name="T39" fmla="*/ 0 h 332"/>
                <a:gd name="T40" fmla="*/ 0 w 246"/>
                <a:gd name="T41" fmla="*/ 0 h 332"/>
                <a:gd name="T42" fmla="*/ 0 w 246"/>
                <a:gd name="T43" fmla="*/ 0 h 332"/>
                <a:gd name="T44" fmla="*/ 0 w 246"/>
                <a:gd name="T45" fmla="*/ 0 h 332"/>
                <a:gd name="T46" fmla="*/ 0 w 246"/>
                <a:gd name="T47" fmla="*/ 0 h 332"/>
                <a:gd name="T48" fmla="*/ 0 w 246"/>
                <a:gd name="T49" fmla="*/ 0 h 332"/>
                <a:gd name="T50" fmla="*/ 0 w 246"/>
                <a:gd name="T51" fmla="*/ 0 h 332"/>
                <a:gd name="T52" fmla="*/ 0 w 246"/>
                <a:gd name="T53" fmla="*/ 0 h 332"/>
                <a:gd name="T54" fmla="*/ 0 w 246"/>
                <a:gd name="T55" fmla="*/ 0 h 332"/>
                <a:gd name="T56" fmla="*/ 0 w 246"/>
                <a:gd name="T57" fmla="*/ 0 h 332"/>
                <a:gd name="T58" fmla="*/ 0 w 246"/>
                <a:gd name="T59" fmla="*/ 0 h 332"/>
                <a:gd name="T60" fmla="*/ 0 w 246"/>
                <a:gd name="T61" fmla="*/ 0 h 332"/>
                <a:gd name="T62" fmla="*/ 0 w 246"/>
                <a:gd name="T63" fmla="*/ 0 h 332"/>
                <a:gd name="T64" fmla="*/ 0 w 246"/>
                <a:gd name="T65" fmla="*/ 0 h 332"/>
                <a:gd name="T66" fmla="*/ 0 w 246"/>
                <a:gd name="T67" fmla="*/ 0 h 332"/>
                <a:gd name="T68" fmla="*/ 0 w 246"/>
                <a:gd name="T69" fmla="*/ 0 h 332"/>
                <a:gd name="T70" fmla="*/ 0 w 246"/>
                <a:gd name="T71" fmla="*/ 0 h 332"/>
                <a:gd name="T72" fmla="*/ 0 w 246"/>
                <a:gd name="T73" fmla="*/ 0 h 332"/>
                <a:gd name="T74" fmla="*/ 0 w 246"/>
                <a:gd name="T75" fmla="*/ 0 h 332"/>
                <a:gd name="T76" fmla="*/ 0 w 246"/>
                <a:gd name="T77" fmla="*/ 0 h 332"/>
                <a:gd name="T78" fmla="*/ 0 w 246"/>
                <a:gd name="T79" fmla="*/ 0 h 332"/>
                <a:gd name="T80" fmla="*/ 0 w 246"/>
                <a:gd name="T81" fmla="*/ 0 h 332"/>
                <a:gd name="T82" fmla="*/ 0 w 246"/>
                <a:gd name="T83" fmla="*/ 0 h 332"/>
                <a:gd name="T84" fmla="*/ 0 w 246"/>
                <a:gd name="T85" fmla="*/ 0 h 332"/>
                <a:gd name="T86" fmla="*/ 0 w 246"/>
                <a:gd name="T87" fmla="*/ 0 h 332"/>
                <a:gd name="T88" fmla="*/ 0 w 246"/>
                <a:gd name="T89" fmla="*/ 0 h 332"/>
                <a:gd name="T90" fmla="*/ 0 w 246"/>
                <a:gd name="T91" fmla="*/ 0 h 332"/>
                <a:gd name="T92" fmla="*/ 0 w 246"/>
                <a:gd name="T93" fmla="*/ 0 h 332"/>
                <a:gd name="T94" fmla="*/ 0 w 246"/>
                <a:gd name="T95" fmla="*/ 0 h 332"/>
                <a:gd name="T96" fmla="*/ 0 w 246"/>
                <a:gd name="T97" fmla="*/ 0 h 332"/>
                <a:gd name="T98" fmla="*/ 0 w 246"/>
                <a:gd name="T99" fmla="*/ 0 h 332"/>
                <a:gd name="T100" fmla="*/ 0 w 246"/>
                <a:gd name="T101" fmla="*/ 0 h 332"/>
                <a:gd name="T102" fmla="*/ 0 w 246"/>
                <a:gd name="T103" fmla="*/ 0 h 332"/>
                <a:gd name="T104" fmla="*/ 0 w 246"/>
                <a:gd name="T105" fmla="*/ 0 h 332"/>
                <a:gd name="T106" fmla="*/ 0 w 246"/>
                <a:gd name="T107" fmla="*/ 0 h 332"/>
                <a:gd name="T108" fmla="*/ 0 w 246"/>
                <a:gd name="T109" fmla="*/ 0 h 332"/>
                <a:gd name="T110" fmla="*/ 0 w 246"/>
                <a:gd name="T111" fmla="*/ 0 h 332"/>
                <a:gd name="T112" fmla="*/ 0 w 246"/>
                <a:gd name="T113" fmla="*/ 0 h 332"/>
                <a:gd name="T114" fmla="*/ 0 w 246"/>
                <a:gd name="T115" fmla="*/ 0 h 332"/>
                <a:gd name="T116" fmla="*/ 0 w 246"/>
                <a:gd name="T117" fmla="*/ 0 h 332"/>
                <a:gd name="T118" fmla="*/ 0 w 246"/>
                <a:gd name="T119" fmla="*/ 0 h 33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246"/>
                <a:gd name="T181" fmla="*/ 0 h 332"/>
                <a:gd name="T182" fmla="*/ 246 w 246"/>
                <a:gd name="T183" fmla="*/ 332 h 332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246" h="332">
                  <a:moveTo>
                    <a:pt x="2" y="0"/>
                  </a:moveTo>
                  <a:lnTo>
                    <a:pt x="2" y="0"/>
                  </a:lnTo>
                  <a:lnTo>
                    <a:pt x="10" y="0"/>
                  </a:lnTo>
                  <a:lnTo>
                    <a:pt x="16" y="0"/>
                  </a:lnTo>
                  <a:lnTo>
                    <a:pt x="23" y="0"/>
                  </a:lnTo>
                  <a:lnTo>
                    <a:pt x="21" y="13"/>
                  </a:lnTo>
                  <a:lnTo>
                    <a:pt x="23" y="28"/>
                  </a:lnTo>
                  <a:lnTo>
                    <a:pt x="27" y="41"/>
                  </a:lnTo>
                  <a:lnTo>
                    <a:pt x="33" y="57"/>
                  </a:lnTo>
                  <a:lnTo>
                    <a:pt x="38" y="70"/>
                  </a:lnTo>
                  <a:lnTo>
                    <a:pt x="46" y="83"/>
                  </a:lnTo>
                  <a:lnTo>
                    <a:pt x="54" y="93"/>
                  </a:lnTo>
                  <a:lnTo>
                    <a:pt x="67" y="106"/>
                  </a:lnTo>
                  <a:lnTo>
                    <a:pt x="77" y="114"/>
                  </a:lnTo>
                  <a:lnTo>
                    <a:pt x="90" y="123"/>
                  </a:lnTo>
                  <a:lnTo>
                    <a:pt x="101" y="127"/>
                  </a:lnTo>
                  <a:lnTo>
                    <a:pt x="116" y="133"/>
                  </a:lnTo>
                  <a:lnTo>
                    <a:pt x="132" y="133"/>
                  </a:lnTo>
                  <a:lnTo>
                    <a:pt x="147" y="133"/>
                  </a:lnTo>
                  <a:lnTo>
                    <a:pt x="164" y="129"/>
                  </a:lnTo>
                  <a:lnTo>
                    <a:pt x="181" y="125"/>
                  </a:lnTo>
                  <a:lnTo>
                    <a:pt x="192" y="121"/>
                  </a:lnTo>
                  <a:lnTo>
                    <a:pt x="200" y="127"/>
                  </a:lnTo>
                  <a:lnTo>
                    <a:pt x="206" y="131"/>
                  </a:lnTo>
                  <a:lnTo>
                    <a:pt x="211" y="135"/>
                  </a:lnTo>
                  <a:lnTo>
                    <a:pt x="210" y="142"/>
                  </a:lnTo>
                  <a:lnTo>
                    <a:pt x="210" y="152"/>
                  </a:lnTo>
                  <a:lnTo>
                    <a:pt x="208" y="159"/>
                  </a:lnTo>
                  <a:lnTo>
                    <a:pt x="204" y="165"/>
                  </a:lnTo>
                  <a:lnTo>
                    <a:pt x="192" y="173"/>
                  </a:lnTo>
                  <a:lnTo>
                    <a:pt x="179" y="180"/>
                  </a:lnTo>
                  <a:lnTo>
                    <a:pt x="170" y="182"/>
                  </a:lnTo>
                  <a:lnTo>
                    <a:pt x="162" y="184"/>
                  </a:lnTo>
                  <a:lnTo>
                    <a:pt x="154" y="184"/>
                  </a:lnTo>
                  <a:lnTo>
                    <a:pt x="147" y="186"/>
                  </a:lnTo>
                  <a:lnTo>
                    <a:pt x="137" y="186"/>
                  </a:lnTo>
                  <a:lnTo>
                    <a:pt x="130" y="186"/>
                  </a:lnTo>
                  <a:lnTo>
                    <a:pt x="122" y="186"/>
                  </a:lnTo>
                  <a:lnTo>
                    <a:pt x="116" y="188"/>
                  </a:lnTo>
                  <a:lnTo>
                    <a:pt x="107" y="184"/>
                  </a:lnTo>
                  <a:lnTo>
                    <a:pt x="99" y="184"/>
                  </a:lnTo>
                  <a:lnTo>
                    <a:pt x="94" y="180"/>
                  </a:lnTo>
                  <a:lnTo>
                    <a:pt x="88" y="178"/>
                  </a:lnTo>
                  <a:lnTo>
                    <a:pt x="82" y="175"/>
                  </a:lnTo>
                  <a:lnTo>
                    <a:pt x="77" y="173"/>
                  </a:lnTo>
                  <a:lnTo>
                    <a:pt x="69" y="167"/>
                  </a:lnTo>
                  <a:lnTo>
                    <a:pt x="63" y="159"/>
                  </a:lnTo>
                  <a:lnTo>
                    <a:pt x="67" y="169"/>
                  </a:lnTo>
                  <a:lnTo>
                    <a:pt x="71" y="182"/>
                  </a:lnTo>
                  <a:lnTo>
                    <a:pt x="75" y="192"/>
                  </a:lnTo>
                  <a:lnTo>
                    <a:pt x="78" y="205"/>
                  </a:lnTo>
                  <a:lnTo>
                    <a:pt x="82" y="216"/>
                  </a:lnTo>
                  <a:lnTo>
                    <a:pt x="86" y="228"/>
                  </a:lnTo>
                  <a:lnTo>
                    <a:pt x="90" y="239"/>
                  </a:lnTo>
                  <a:lnTo>
                    <a:pt x="96" y="251"/>
                  </a:lnTo>
                  <a:lnTo>
                    <a:pt x="99" y="258"/>
                  </a:lnTo>
                  <a:lnTo>
                    <a:pt x="107" y="268"/>
                  </a:lnTo>
                  <a:lnTo>
                    <a:pt x="115" y="275"/>
                  </a:lnTo>
                  <a:lnTo>
                    <a:pt x="124" y="283"/>
                  </a:lnTo>
                  <a:lnTo>
                    <a:pt x="134" y="287"/>
                  </a:lnTo>
                  <a:lnTo>
                    <a:pt x="145" y="291"/>
                  </a:lnTo>
                  <a:lnTo>
                    <a:pt x="158" y="292"/>
                  </a:lnTo>
                  <a:lnTo>
                    <a:pt x="175" y="294"/>
                  </a:lnTo>
                  <a:lnTo>
                    <a:pt x="185" y="291"/>
                  </a:lnTo>
                  <a:lnTo>
                    <a:pt x="192" y="287"/>
                  </a:lnTo>
                  <a:lnTo>
                    <a:pt x="200" y="281"/>
                  </a:lnTo>
                  <a:lnTo>
                    <a:pt x="210" y="273"/>
                  </a:lnTo>
                  <a:lnTo>
                    <a:pt x="217" y="266"/>
                  </a:lnTo>
                  <a:lnTo>
                    <a:pt x="227" y="262"/>
                  </a:lnTo>
                  <a:lnTo>
                    <a:pt x="236" y="258"/>
                  </a:lnTo>
                  <a:lnTo>
                    <a:pt x="246" y="262"/>
                  </a:lnTo>
                  <a:lnTo>
                    <a:pt x="244" y="270"/>
                  </a:lnTo>
                  <a:lnTo>
                    <a:pt x="242" y="277"/>
                  </a:lnTo>
                  <a:lnTo>
                    <a:pt x="238" y="285"/>
                  </a:lnTo>
                  <a:lnTo>
                    <a:pt x="236" y="292"/>
                  </a:lnTo>
                  <a:lnTo>
                    <a:pt x="223" y="304"/>
                  </a:lnTo>
                  <a:lnTo>
                    <a:pt x="211" y="315"/>
                  </a:lnTo>
                  <a:lnTo>
                    <a:pt x="204" y="319"/>
                  </a:lnTo>
                  <a:lnTo>
                    <a:pt x="198" y="323"/>
                  </a:lnTo>
                  <a:lnTo>
                    <a:pt x="189" y="325"/>
                  </a:lnTo>
                  <a:lnTo>
                    <a:pt x="183" y="329"/>
                  </a:lnTo>
                  <a:lnTo>
                    <a:pt x="175" y="329"/>
                  </a:lnTo>
                  <a:lnTo>
                    <a:pt x="166" y="330"/>
                  </a:lnTo>
                  <a:lnTo>
                    <a:pt x="160" y="330"/>
                  </a:lnTo>
                  <a:lnTo>
                    <a:pt x="153" y="332"/>
                  </a:lnTo>
                  <a:lnTo>
                    <a:pt x="139" y="325"/>
                  </a:lnTo>
                  <a:lnTo>
                    <a:pt x="128" y="319"/>
                  </a:lnTo>
                  <a:lnTo>
                    <a:pt x="115" y="310"/>
                  </a:lnTo>
                  <a:lnTo>
                    <a:pt x="107" y="300"/>
                  </a:lnTo>
                  <a:lnTo>
                    <a:pt x="96" y="289"/>
                  </a:lnTo>
                  <a:lnTo>
                    <a:pt x="88" y="277"/>
                  </a:lnTo>
                  <a:lnTo>
                    <a:pt x="80" y="264"/>
                  </a:lnTo>
                  <a:lnTo>
                    <a:pt x="73" y="253"/>
                  </a:lnTo>
                  <a:lnTo>
                    <a:pt x="65" y="237"/>
                  </a:lnTo>
                  <a:lnTo>
                    <a:pt x="57" y="224"/>
                  </a:lnTo>
                  <a:lnTo>
                    <a:pt x="52" y="211"/>
                  </a:lnTo>
                  <a:lnTo>
                    <a:pt x="48" y="197"/>
                  </a:lnTo>
                  <a:lnTo>
                    <a:pt x="44" y="184"/>
                  </a:lnTo>
                  <a:lnTo>
                    <a:pt x="40" y="171"/>
                  </a:lnTo>
                  <a:lnTo>
                    <a:pt x="35" y="159"/>
                  </a:lnTo>
                  <a:lnTo>
                    <a:pt x="35" y="150"/>
                  </a:lnTo>
                  <a:lnTo>
                    <a:pt x="40" y="146"/>
                  </a:lnTo>
                  <a:lnTo>
                    <a:pt x="50" y="142"/>
                  </a:lnTo>
                  <a:lnTo>
                    <a:pt x="42" y="133"/>
                  </a:lnTo>
                  <a:lnTo>
                    <a:pt x="37" y="125"/>
                  </a:lnTo>
                  <a:lnTo>
                    <a:pt x="31" y="118"/>
                  </a:lnTo>
                  <a:lnTo>
                    <a:pt x="27" y="108"/>
                  </a:lnTo>
                  <a:lnTo>
                    <a:pt x="21" y="99"/>
                  </a:lnTo>
                  <a:lnTo>
                    <a:pt x="18" y="91"/>
                  </a:lnTo>
                  <a:lnTo>
                    <a:pt x="14" y="81"/>
                  </a:lnTo>
                  <a:lnTo>
                    <a:pt x="12" y="74"/>
                  </a:lnTo>
                  <a:lnTo>
                    <a:pt x="6" y="62"/>
                  </a:lnTo>
                  <a:lnTo>
                    <a:pt x="4" y="55"/>
                  </a:lnTo>
                  <a:lnTo>
                    <a:pt x="2" y="43"/>
                  </a:lnTo>
                  <a:lnTo>
                    <a:pt x="2" y="36"/>
                  </a:lnTo>
                  <a:lnTo>
                    <a:pt x="0" y="26"/>
                  </a:lnTo>
                  <a:lnTo>
                    <a:pt x="0" y="17"/>
                  </a:lnTo>
                  <a:lnTo>
                    <a:pt x="0" y="7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6" name="Freeform 23">
              <a:extLst>
                <a:ext uri="{FF2B5EF4-FFF2-40B4-BE49-F238E27FC236}">
                  <a16:creationId xmlns:a16="http://schemas.microsoft.com/office/drawing/2014/main" id="{253AC1A3-4B16-BC15-2C24-9CDBD3CA52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08" y="1307"/>
              <a:ext cx="89" cy="65"/>
            </a:xfrm>
            <a:custGeom>
              <a:avLst/>
              <a:gdLst>
                <a:gd name="T0" fmla="*/ 0 w 293"/>
                <a:gd name="T1" fmla="*/ 0 h 230"/>
                <a:gd name="T2" fmla="*/ 0 w 293"/>
                <a:gd name="T3" fmla="*/ 0 h 230"/>
                <a:gd name="T4" fmla="*/ 0 w 293"/>
                <a:gd name="T5" fmla="*/ 0 h 230"/>
                <a:gd name="T6" fmla="*/ 0 w 293"/>
                <a:gd name="T7" fmla="*/ 0 h 230"/>
                <a:gd name="T8" fmla="*/ 0 w 293"/>
                <a:gd name="T9" fmla="*/ 0 h 230"/>
                <a:gd name="T10" fmla="*/ 0 w 293"/>
                <a:gd name="T11" fmla="*/ 0 h 230"/>
                <a:gd name="T12" fmla="*/ 0 w 293"/>
                <a:gd name="T13" fmla="*/ 0 h 230"/>
                <a:gd name="T14" fmla="*/ 0 w 293"/>
                <a:gd name="T15" fmla="*/ 0 h 230"/>
                <a:gd name="T16" fmla="*/ 0 w 293"/>
                <a:gd name="T17" fmla="*/ 0 h 230"/>
                <a:gd name="T18" fmla="*/ 0 w 293"/>
                <a:gd name="T19" fmla="*/ 0 h 230"/>
                <a:gd name="T20" fmla="*/ 0 w 293"/>
                <a:gd name="T21" fmla="*/ 0 h 230"/>
                <a:gd name="T22" fmla="*/ 0 w 293"/>
                <a:gd name="T23" fmla="*/ 0 h 230"/>
                <a:gd name="T24" fmla="*/ 0 w 293"/>
                <a:gd name="T25" fmla="*/ 0 h 230"/>
                <a:gd name="T26" fmla="*/ 0 w 293"/>
                <a:gd name="T27" fmla="*/ 0 h 230"/>
                <a:gd name="T28" fmla="*/ 0 w 293"/>
                <a:gd name="T29" fmla="*/ 0 h 230"/>
                <a:gd name="T30" fmla="*/ 0 w 293"/>
                <a:gd name="T31" fmla="*/ 0 h 230"/>
                <a:gd name="T32" fmla="*/ 0 w 293"/>
                <a:gd name="T33" fmla="*/ 0 h 230"/>
                <a:gd name="T34" fmla="*/ 0 w 293"/>
                <a:gd name="T35" fmla="*/ 0 h 230"/>
                <a:gd name="T36" fmla="*/ 0 w 293"/>
                <a:gd name="T37" fmla="*/ 0 h 230"/>
                <a:gd name="T38" fmla="*/ 0 w 293"/>
                <a:gd name="T39" fmla="*/ 0 h 230"/>
                <a:gd name="T40" fmla="*/ 0 w 293"/>
                <a:gd name="T41" fmla="*/ 0 h 230"/>
                <a:gd name="T42" fmla="*/ 0 w 293"/>
                <a:gd name="T43" fmla="*/ 0 h 230"/>
                <a:gd name="T44" fmla="*/ 0 w 293"/>
                <a:gd name="T45" fmla="*/ 0 h 230"/>
                <a:gd name="T46" fmla="*/ 0 w 293"/>
                <a:gd name="T47" fmla="*/ 0 h 230"/>
                <a:gd name="T48" fmla="*/ 0 w 293"/>
                <a:gd name="T49" fmla="*/ 0 h 230"/>
                <a:gd name="T50" fmla="*/ 0 w 293"/>
                <a:gd name="T51" fmla="*/ 0 h 230"/>
                <a:gd name="T52" fmla="*/ 0 w 293"/>
                <a:gd name="T53" fmla="*/ 0 h 230"/>
                <a:gd name="T54" fmla="*/ 0 w 293"/>
                <a:gd name="T55" fmla="*/ 0 h 230"/>
                <a:gd name="T56" fmla="*/ 0 w 293"/>
                <a:gd name="T57" fmla="*/ 0 h 230"/>
                <a:gd name="T58" fmla="*/ 0 w 293"/>
                <a:gd name="T59" fmla="*/ 0 h 230"/>
                <a:gd name="T60" fmla="*/ 0 w 293"/>
                <a:gd name="T61" fmla="*/ 0 h 230"/>
                <a:gd name="T62" fmla="*/ 0 w 293"/>
                <a:gd name="T63" fmla="*/ 0 h 23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93"/>
                <a:gd name="T97" fmla="*/ 0 h 230"/>
                <a:gd name="T98" fmla="*/ 293 w 293"/>
                <a:gd name="T99" fmla="*/ 230 h 23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93" h="230">
                  <a:moveTo>
                    <a:pt x="2" y="0"/>
                  </a:moveTo>
                  <a:lnTo>
                    <a:pt x="8" y="2"/>
                  </a:lnTo>
                  <a:lnTo>
                    <a:pt x="17" y="6"/>
                  </a:lnTo>
                  <a:lnTo>
                    <a:pt x="25" y="12"/>
                  </a:lnTo>
                  <a:lnTo>
                    <a:pt x="36" y="19"/>
                  </a:lnTo>
                  <a:lnTo>
                    <a:pt x="46" y="27"/>
                  </a:lnTo>
                  <a:lnTo>
                    <a:pt x="59" y="36"/>
                  </a:lnTo>
                  <a:lnTo>
                    <a:pt x="70" y="44"/>
                  </a:lnTo>
                  <a:lnTo>
                    <a:pt x="82" y="55"/>
                  </a:lnTo>
                  <a:lnTo>
                    <a:pt x="93" y="65"/>
                  </a:lnTo>
                  <a:lnTo>
                    <a:pt x="105" y="76"/>
                  </a:lnTo>
                  <a:lnTo>
                    <a:pt x="116" y="86"/>
                  </a:lnTo>
                  <a:lnTo>
                    <a:pt x="127" y="97"/>
                  </a:lnTo>
                  <a:lnTo>
                    <a:pt x="137" y="105"/>
                  </a:lnTo>
                  <a:lnTo>
                    <a:pt x="146" y="114"/>
                  </a:lnTo>
                  <a:lnTo>
                    <a:pt x="152" y="120"/>
                  </a:lnTo>
                  <a:lnTo>
                    <a:pt x="162" y="127"/>
                  </a:lnTo>
                  <a:lnTo>
                    <a:pt x="169" y="133"/>
                  </a:lnTo>
                  <a:lnTo>
                    <a:pt x="177" y="139"/>
                  </a:lnTo>
                  <a:lnTo>
                    <a:pt x="184" y="145"/>
                  </a:lnTo>
                  <a:lnTo>
                    <a:pt x="194" y="152"/>
                  </a:lnTo>
                  <a:lnTo>
                    <a:pt x="203" y="156"/>
                  </a:lnTo>
                  <a:lnTo>
                    <a:pt x="211" y="162"/>
                  </a:lnTo>
                  <a:lnTo>
                    <a:pt x="219" y="166"/>
                  </a:lnTo>
                  <a:lnTo>
                    <a:pt x="228" y="171"/>
                  </a:lnTo>
                  <a:lnTo>
                    <a:pt x="236" y="175"/>
                  </a:lnTo>
                  <a:lnTo>
                    <a:pt x="245" y="181"/>
                  </a:lnTo>
                  <a:lnTo>
                    <a:pt x="253" y="185"/>
                  </a:lnTo>
                  <a:lnTo>
                    <a:pt x="262" y="192"/>
                  </a:lnTo>
                  <a:lnTo>
                    <a:pt x="268" y="198"/>
                  </a:lnTo>
                  <a:lnTo>
                    <a:pt x="278" y="204"/>
                  </a:lnTo>
                  <a:lnTo>
                    <a:pt x="285" y="213"/>
                  </a:lnTo>
                  <a:lnTo>
                    <a:pt x="293" y="221"/>
                  </a:lnTo>
                  <a:lnTo>
                    <a:pt x="285" y="224"/>
                  </a:lnTo>
                  <a:lnTo>
                    <a:pt x="278" y="230"/>
                  </a:lnTo>
                  <a:lnTo>
                    <a:pt x="268" y="223"/>
                  </a:lnTo>
                  <a:lnTo>
                    <a:pt x="255" y="217"/>
                  </a:lnTo>
                  <a:lnTo>
                    <a:pt x="241" y="213"/>
                  </a:lnTo>
                  <a:lnTo>
                    <a:pt x="230" y="209"/>
                  </a:lnTo>
                  <a:lnTo>
                    <a:pt x="213" y="204"/>
                  </a:lnTo>
                  <a:lnTo>
                    <a:pt x="198" y="200"/>
                  </a:lnTo>
                  <a:lnTo>
                    <a:pt x="184" y="194"/>
                  </a:lnTo>
                  <a:lnTo>
                    <a:pt x="169" y="190"/>
                  </a:lnTo>
                  <a:lnTo>
                    <a:pt x="152" y="185"/>
                  </a:lnTo>
                  <a:lnTo>
                    <a:pt x="139" y="177"/>
                  </a:lnTo>
                  <a:lnTo>
                    <a:pt x="124" y="169"/>
                  </a:lnTo>
                  <a:lnTo>
                    <a:pt x="112" y="162"/>
                  </a:lnTo>
                  <a:lnTo>
                    <a:pt x="101" y="150"/>
                  </a:lnTo>
                  <a:lnTo>
                    <a:pt x="93" y="139"/>
                  </a:lnTo>
                  <a:lnTo>
                    <a:pt x="86" y="126"/>
                  </a:lnTo>
                  <a:lnTo>
                    <a:pt x="84" y="112"/>
                  </a:lnTo>
                  <a:lnTo>
                    <a:pt x="72" y="101"/>
                  </a:lnTo>
                  <a:lnTo>
                    <a:pt x="59" y="91"/>
                  </a:lnTo>
                  <a:lnTo>
                    <a:pt x="46" y="76"/>
                  </a:lnTo>
                  <a:lnTo>
                    <a:pt x="32" y="63"/>
                  </a:lnTo>
                  <a:lnTo>
                    <a:pt x="25" y="53"/>
                  </a:lnTo>
                  <a:lnTo>
                    <a:pt x="19" y="46"/>
                  </a:lnTo>
                  <a:lnTo>
                    <a:pt x="13" y="38"/>
                  </a:lnTo>
                  <a:lnTo>
                    <a:pt x="10" y="31"/>
                  </a:lnTo>
                  <a:lnTo>
                    <a:pt x="6" y="21"/>
                  </a:lnTo>
                  <a:lnTo>
                    <a:pt x="2" y="13"/>
                  </a:lnTo>
                  <a:lnTo>
                    <a:pt x="0" y="6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7" name="Freeform 24">
              <a:extLst>
                <a:ext uri="{FF2B5EF4-FFF2-40B4-BE49-F238E27FC236}">
                  <a16:creationId xmlns:a16="http://schemas.microsoft.com/office/drawing/2014/main" id="{32375B04-6A86-FF7B-6315-1B9C732743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5" y="908"/>
              <a:ext cx="28" cy="24"/>
            </a:xfrm>
            <a:custGeom>
              <a:avLst/>
              <a:gdLst>
                <a:gd name="T0" fmla="*/ 0 w 93"/>
                <a:gd name="T1" fmla="*/ 0 h 84"/>
                <a:gd name="T2" fmla="*/ 0 w 93"/>
                <a:gd name="T3" fmla="*/ 0 h 84"/>
                <a:gd name="T4" fmla="*/ 0 w 93"/>
                <a:gd name="T5" fmla="*/ 0 h 84"/>
                <a:gd name="T6" fmla="*/ 0 w 93"/>
                <a:gd name="T7" fmla="*/ 0 h 84"/>
                <a:gd name="T8" fmla="*/ 0 w 93"/>
                <a:gd name="T9" fmla="*/ 0 h 84"/>
                <a:gd name="T10" fmla="*/ 0 w 93"/>
                <a:gd name="T11" fmla="*/ 0 h 84"/>
                <a:gd name="T12" fmla="*/ 0 w 93"/>
                <a:gd name="T13" fmla="*/ 0 h 84"/>
                <a:gd name="T14" fmla="*/ 0 w 93"/>
                <a:gd name="T15" fmla="*/ 0 h 84"/>
                <a:gd name="T16" fmla="*/ 0 w 93"/>
                <a:gd name="T17" fmla="*/ 0 h 84"/>
                <a:gd name="T18" fmla="*/ 0 w 93"/>
                <a:gd name="T19" fmla="*/ 0 h 84"/>
                <a:gd name="T20" fmla="*/ 0 w 93"/>
                <a:gd name="T21" fmla="*/ 0 h 84"/>
                <a:gd name="T22" fmla="*/ 0 w 93"/>
                <a:gd name="T23" fmla="*/ 0 h 84"/>
                <a:gd name="T24" fmla="*/ 0 w 93"/>
                <a:gd name="T25" fmla="*/ 0 h 84"/>
                <a:gd name="T26" fmla="*/ 0 w 93"/>
                <a:gd name="T27" fmla="*/ 0 h 84"/>
                <a:gd name="T28" fmla="*/ 0 w 93"/>
                <a:gd name="T29" fmla="*/ 0 h 84"/>
                <a:gd name="T30" fmla="*/ 0 w 93"/>
                <a:gd name="T31" fmla="*/ 0 h 84"/>
                <a:gd name="T32" fmla="*/ 0 w 93"/>
                <a:gd name="T33" fmla="*/ 0 h 84"/>
                <a:gd name="T34" fmla="*/ 0 w 93"/>
                <a:gd name="T35" fmla="*/ 0 h 84"/>
                <a:gd name="T36" fmla="*/ 0 w 93"/>
                <a:gd name="T37" fmla="*/ 0 h 84"/>
                <a:gd name="T38" fmla="*/ 0 w 93"/>
                <a:gd name="T39" fmla="*/ 0 h 84"/>
                <a:gd name="T40" fmla="*/ 0 w 93"/>
                <a:gd name="T41" fmla="*/ 0 h 84"/>
                <a:gd name="T42" fmla="*/ 0 w 93"/>
                <a:gd name="T43" fmla="*/ 0 h 84"/>
                <a:gd name="T44" fmla="*/ 0 w 93"/>
                <a:gd name="T45" fmla="*/ 0 h 84"/>
                <a:gd name="T46" fmla="*/ 0 w 93"/>
                <a:gd name="T47" fmla="*/ 0 h 84"/>
                <a:gd name="T48" fmla="*/ 0 w 93"/>
                <a:gd name="T49" fmla="*/ 0 h 84"/>
                <a:gd name="T50" fmla="*/ 0 w 93"/>
                <a:gd name="T51" fmla="*/ 0 h 8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93"/>
                <a:gd name="T79" fmla="*/ 0 h 84"/>
                <a:gd name="T80" fmla="*/ 93 w 93"/>
                <a:gd name="T81" fmla="*/ 84 h 8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93" h="84">
                  <a:moveTo>
                    <a:pt x="74" y="0"/>
                  </a:moveTo>
                  <a:lnTo>
                    <a:pt x="76" y="0"/>
                  </a:lnTo>
                  <a:lnTo>
                    <a:pt x="82" y="0"/>
                  </a:lnTo>
                  <a:lnTo>
                    <a:pt x="88" y="0"/>
                  </a:lnTo>
                  <a:lnTo>
                    <a:pt x="93" y="0"/>
                  </a:lnTo>
                  <a:lnTo>
                    <a:pt x="88" y="13"/>
                  </a:lnTo>
                  <a:lnTo>
                    <a:pt x="80" y="28"/>
                  </a:lnTo>
                  <a:lnTo>
                    <a:pt x="69" y="40"/>
                  </a:lnTo>
                  <a:lnTo>
                    <a:pt x="57" y="53"/>
                  </a:lnTo>
                  <a:lnTo>
                    <a:pt x="50" y="59"/>
                  </a:lnTo>
                  <a:lnTo>
                    <a:pt x="44" y="65"/>
                  </a:lnTo>
                  <a:lnTo>
                    <a:pt x="35" y="68"/>
                  </a:lnTo>
                  <a:lnTo>
                    <a:pt x="29" y="72"/>
                  </a:lnTo>
                  <a:lnTo>
                    <a:pt x="14" y="80"/>
                  </a:lnTo>
                  <a:lnTo>
                    <a:pt x="0" y="84"/>
                  </a:lnTo>
                  <a:lnTo>
                    <a:pt x="0" y="76"/>
                  </a:lnTo>
                  <a:lnTo>
                    <a:pt x="0" y="68"/>
                  </a:lnTo>
                  <a:lnTo>
                    <a:pt x="4" y="63"/>
                  </a:lnTo>
                  <a:lnTo>
                    <a:pt x="10" y="59"/>
                  </a:lnTo>
                  <a:lnTo>
                    <a:pt x="19" y="47"/>
                  </a:lnTo>
                  <a:lnTo>
                    <a:pt x="31" y="40"/>
                  </a:lnTo>
                  <a:lnTo>
                    <a:pt x="44" y="30"/>
                  </a:lnTo>
                  <a:lnTo>
                    <a:pt x="55" y="21"/>
                  </a:lnTo>
                  <a:lnTo>
                    <a:pt x="67" y="11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8" name="Freeform 25">
              <a:extLst>
                <a:ext uri="{FF2B5EF4-FFF2-40B4-BE49-F238E27FC236}">
                  <a16:creationId xmlns:a16="http://schemas.microsoft.com/office/drawing/2014/main" id="{8AE142ED-B2A0-53E5-E02E-D63EB2141C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42" y="893"/>
              <a:ext cx="49" cy="40"/>
            </a:xfrm>
            <a:custGeom>
              <a:avLst/>
              <a:gdLst>
                <a:gd name="T0" fmla="*/ 0 w 162"/>
                <a:gd name="T1" fmla="*/ 0 h 140"/>
                <a:gd name="T2" fmla="*/ 0 w 162"/>
                <a:gd name="T3" fmla="*/ 0 h 140"/>
                <a:gd name="T4" fmla="*/ 0 w 162"/>
                <a:gd name="T5" fmla="*/ 0 h 140"/>
                <a:gd name="T6" fmla="*/ 0 w 162"/>
                <a:gd name="T7" fmla="*/ 0 h 140"/>
                <a:gd name="T8" fmla="*/ 0 w 162"/>
                <a:gd name="T9" fmla="*/ 0 h 140"/>
                <a:gd name="T10" fmla="*/ 0 w 162"/>
                <a:gd name="T11" fmla="*/ 0 h 140"/>
                <a:gd name="T12" fmla="*/ 0 w 162"/>
                <a:gd name="T13" fmla="*/ 0 h 140"/>
                <a:gd name="T14" fmla="*/ 0 w 162"/>
                <a:gd name="T15" fmla="*/ 0 h 140"/>
                <a:gd name="T16" fmla="*/ 0 w 162"/>
                <a:gd name="T17" fmla="*/ 0 h 140"/>
                <a:gd name="T18" fmla="*/ 0 w 162"/>
                <a:gd name="T19" fmla="*/ 0 h 140"/>
                <a:gd name="T20" fmla="*/ 0 w 162"/>
                <a:gd name="T21" fmla="*/ 0 h 140"/>
                <a:gd name="T22" fmla="*/ 0 w 162"/>
                <a:gd name="T23" fmla="*/ 0 h 140"/>
                <a:gd name="T24" fmla="*/ 0 w 162"/>
                <a:gd name="T25" fmla="*/ 0 h 140"/>
                <a:gd name="T26" fmla="*/ 0 w 162"/>
                <a:gd name="T27" fmla="*/ 0 h 140"/>
                <a:gd name="T28" fmla="*/ 0 w 162"/>
                <a:gd name="T29" fmla="*/ 0 h 140"/>
                <a:gd name="T30" fmla="*/ 0 w 162"/>
                <a:gd name="T31" fmla="*/ 0 h 140"/>
                <a:gd name="T32" fmla="*/ 0 w 162"/>
                <a:gd name="T33" fmla="*/ 0 h 140"/>
                <a:gd name="T34" fmla="*/ 0 w 162"/>
                <a:gd name="T35" fmla="*/ 0 h 140"/>
                <a:gd name="T36" fmla="*/ 0 w 162"/>
                <a:gd name="T37" fmla="*/ 0 h 140"/>
                <a:gd name="T38" fmla="*/ 0 w 162"/>
                <a:gd name="T39" fmla="*/ 0 h 140"/>
                <a:gd name="T40" fmla="*/ 0 w 162"/>
                <a:gd name="T41" fmla="*/ 0 h 140"/>
                <a:gd name="T42" fmla="*/ 0 w 162"/>
                <a:gd name="T43" fmla="*/ 0 h 140"/>
                <a:gd name="T44" fmla="*/ 0 w 162"/>
                <a:gd name="T45" fmla="*/ 0 h 140"/>
                <a:gd name="T46" fmla="*/ 0 w 162"/>
                <a:gd name="T47" fmla="*/ 0 h 140"/>
                <a:gd name="T48" fmla="*/ 0 w 162"/>
                <a:gd name="T49" fmla="*/ 0 h 140"/>
                <a:gd name="T50" fmla="*/ 0 w 162"/>
                <a:gd name="T51" fmla="*/ 0 h 140"/>
                <a:gd name="T52" fmla="*/ 0 w 162"/>
                <a:gd name="T53" fmla="*/ 0 h 140"/>
                <a:gd name="T54" fmla="*/ 0 w 162"/>
                <a:gd name="T55" fmla="*/ 0 h 140"/>
                <a:gd name="T56" fmla="*/ 0 w 162"/>
                <a:gd name="T57" fmla="*/ 0 h 140"/>
                <a:gd name="T58" fmla="*/ 0 w 162"/>
                <a:gd name="T59" fmla="*/ 0 h 140"/>
                <a:gd name="T60" fmla="*/ 0 w 162"/>
                <a:gd name="T61" fmla="*/ 0 h 140"/>
                <a:gd name="T62" fmla="*/ 0 w 162"/>
                <a:gd name="T63" fmla="*/ 0 h 140"/>
                <a:gd name="T64" fmla="*/ 0 w 162"/>
                <a:gd name="T65" fmla="*/ 0 h 140"/>
                <a:gd name="T66" fmla="*/ 0 w 162"/>
                <a:gd name="T67" fmla="*/ 0 h 140"/>
                <a:gd name="T68" fmla="*/ 0 w 162"/>
                <a:gd name="T69" fmla="*/ 0 h 140"/>
                <a:gd name="T70" fmla="*/ 0 w 162"/>
                <a:gd name="T71" fmla="*/ 0 h 140"/>
                <a:gd name="T72" fmla="*/ 0 w 162"/>
                <a:gd name="T73" fmla="*/ 0 h 140"/>
                <a:gd name="T74" fmla="*/ 0 w 162"/>
                <a:gd name="T75" fmla="*/ 0 h 140"/>
                <a:gd name="T76" fmla="*/ 0 w 162"/>
                <a:gd name="T77" fmla="*/ 0 h 140"/>
                <a:gd name="T78" fmla="*/ 0 w 162"/>
                <a:gd name="T79" fmla="*/ 0 h 140"/>
                <a:gd name="T80" fmla="*/ 0 w 162"/>
                <a:gd name="T81" fmla="*/ 0 h 140"/>
                <a:gd name="T82" fmla="*/ 0 w 162"/>
                <a:gd name="T83" fmla="*/ 0 h 140"/>
                <a:gd name="T84" fmla="*/ 0 w 162"/>
                <a:gd name="T85" fmla="*/ 0 h 14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62"/>
                <a:gd name="T130" fmla="*/ 0 h 140"/>
                <a:gd name="T131" fmla="*/ 162 w 162"/>
                <a:gd name="T132" fmla="*/ 140 h 140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62" h="140">
                  <a:moveTo>
                    <a:pt x="6" y="0"/>
                  </a:moveTo>
                  <a:lnTo>
                    <a:pt x="14" y="2"/>
                  </a:lnTo>
                  <a:lnTo>
                    <a:pt x="21" y="7"/>
                  </a:lnTo>
                  <a:lnTo>
                    <a:pt x="25" y="13"/>
                  </a:lnTo>
                  <a:lnTo>
                    <a:pt x="31" y="24"/>
                  </a:lnTo>
                  <a:lnTo>
                    <a:pt x="35" y="34"/>
                  </a:lnTo>
                  <a:lnTo>
                    <a:pt x="40" y="43"/>
                  </a:lnTo>
                  <a:lnTo>
                    <a:pt x="48" y="51"/>
                  </a:lnTo>
                  <a:lnTo>
                    <a:pt x="59" y="57"/>
                  </a:lnTo>
                  <a:lnTo>
                    <a:pt x="69" y="64"/>
                  </a:lnTo>
                  <a:lnTo>
                    <a:pt x="82" y="74"/>
                  </a:lnTo>
                  <a:lnTo>
                    <a:pt x="92" y="83"/>
                  </a:lnTo>
                  <a:lnTo>
                    <a:pt x="105" y="95"/>
                  </a:lnTo>
                  <a:lnTo>
                    <a:pt x="116" y="102"/>
                  </a:lnTo>
                  <a:lnTo>
                    <a:pt x="128" y="112"/>
                  </a:lnTo>
                  <a:lnTo>
                    <a:pt x="141" y="116"/>
                  </a:lnTo>
                  <a:lnTo>
                    <a:pt x="156" y="121"/>
                  </a:lnTo>
                  <a:lnTo>
                    <a:pt x="156" y="131"/>
                  </a:lnTo>
                  <a:lnTo>
                    <a:pt x="162" y="140"/>
                  </a:lnTo>
                  <a:lnTo>
                    <a:pt x="151" y="138"/>
                  </a:lnTo>
                  <a:lnTo>
                    <a:pt x="137" y="137"/>
                  </a:lnTo>
                  <a:lnTo>
                    <a:pt x="128" y="135"/>
                  </a:lnTo>
                  <a:lnTo>
                    <a:pt x="118" y="131"/>
                  </a:lnTo>
                  <a:lnTo>
                    <a:pt x="107" y="125"/>
                  </a:lnTo>
                  <a:lnTo>
                    <a:pt x="97" y="121"/>
                  </a:lnTo>
                  <a:lnTo>
                    <a:pt x="88" y="114"/>
                  </a:lnTo>
                  <a:lnTo>
                    <a:pt x="80" y="108"/>
                  </a:lnTo>
                  <a:lnTo>
                    <a:pt x="71" y="100"/>
                  </a:lnTo>
                  <a:lnTo>
                    <a:pt x="61" y="93"/>
                  </a:lnTo>
                  <a:lnTo>
                    <a:pt x="52" y="83"/>
                  </a:lnTo>
                  <a:lnTo>
                    <a:pt x="44" y="76"/>
                  </a:lnTo>
                  <a:lnTo>
                    <a:pt x="35" y="68"/>
                  </a:lnTo>
                  <a:lnTo>
                    <a:pt x="27" y="60"/>
                  </a:lnTo>
                  <a:lnTo>
                    <a:pt x="19" y="51"/>
                  </a:lnTo>
                  <a:lnTo>
                    <a:pt x="12" y="45"/>
                  </a:lnTo>
                  <a:lnTo>
                    <a:pt x="10" y="41"/>
                  </a:lnTo>
                  <a:lnTo>
                    <a:pt x="8" y="32"/>
                  </a:lnTo>
                  <a:lnTo>
                    <a:pt x="4" y="24"/>
                  </a:lnTo>
                  <a:lnTo>
                    <a:pt x="0" y="15"/>
                  </a:lnTo>
                  <a:lnTo>
                    <a:pt x="0" y="7"/>
                  </a:lnTo>
                  <a:lnTo>
                    <a:pt x="0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9" name="Freeform 26">
              <a:extLst>
                <a:ext uri="{FF2B5EF4-FFF2-40B4-BE49-F238E27FC236}">
                  <a16:creationId xmlns:a16="http://schemas.microsoft.com/office/drawing/2014/main" id="{BEBE785A-20D4-0EA2-20C2-EB4B76C71A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02" y="921"/>
              <a:ext cx="85" cy="50"/>
            </a:xfrm>
            <a:custGeom>
              <a:avLst/>
              <a:gdLst>
                <a:gd name="T0" fmla="*/ 0 w 277"/>
                <a:gd name="T1" fmla="*/ 0 h 176"/>
                <a:gd name="T2" fmla="*/ 0 w 277"/>
                <a:gd name="T3" fmla="*/ 0 h 176"/>
                <a:gd name="T4" fmla="*/ 0 w 277"/>
                <a:gd name="T5" fmla="*/ 0 h 176"/>
                <a:gd name="T6" fmla="*/ 0 w 277"/>
                <a:gd name="T7" fmla="*/ 0 h 176"/>
                <a:gd name="T8" fmla="*/ 0 w 277"/>
                <a:gd name="T9" fmla="*/ 0 h 176"/>
                <a:gd name="T10" fmla="*/ 0 w 277"/>
                <a:gd name="T11" fmla="*/ 0 h 176"/>
                <a:gd name="T12" fmla="*/ 0 w 277"/>
                <a:gd name="T13" fmla="*/ 0 h 176"/>
                <a:gd name="T14" fmla="*/ 0 w 277"/>
                <a:gd name="T15" fmla="*/ 0 h 176"/>
                <a:gd name="T16" fmla="*/ 0 w 277"/>
                <a:gd name="T17" fmla="*/ 0 h 176"/>
                <a:gd name="T18" fmla="*/ 0 w 277"/>
                <a:gd name="T19" fmla="*/ 0 h 176"/>
                <a:gd name="T20" fmla="*/ 0 w 277"/>
                <a:gd name="T21" fmla="*/ 0 h 176"/>
                <a:gd name="T22" fmla="*/ 0 w 277"/>
                <a:gd name="T23" fmla="*/ 0 h 176"/>
                <a:gd name="T24" fmla="*/ 0 w 277"/>
                <a:gd name="T25" fmla="*/ 0 h 176"/>
                <a:gd name="T26" fmla="*/ 0 w 277"/>
                <a:gd name="T27" fmla="*/ 0 h 176"/>
                <a:gd name="T28" fmla="*/ 0 w 277"/>
                <a:gd name="T29" fmla="*/ 0 h 176"/>
                <a:gd name="T30" fmla="*/ 0 w 277"/>
                <a:gd name="T31" fmla="*/ 0 h 176"/>
                <a:gd name="T32" fmla="*/ 0 w 277"/>
                <a:gd name="T33" fmla="*/ 0 h 176"/>
                <a:gd name="T34" fmla="*/ 0 w 277"/>
                <a:gd name="T35" fmla="*/ 0 h 176"/>
                <a:gd name="T36" fmla="*/ 0 w 277"/>
                <a:gd name="T37" fmla="*/ 0 h 176"/>
                <a:gd name="T38" fmla="*/ 0 w 277"/>
                <a:gd name="T39" fmla="*/ 0 h 176"/>
                <a:gd name="T40" fmla="*/ 0 w 277"/>
                <a:gd name="T41" fmla="*/ 0 h 176"/>
                <a:gd name="T42" fmla="*/ 0 w 277"/>
                <a:gd name="T43" fmla="*/ 0 h 176"/>
                <a:gd name="T44" fmla="*/ 0 w 277"/>
                <a:gd name="T45" fmla="*/ 0 h 176"/>
                <a:gd name="T46" fmla="*/ 0 w 277"/>
                <a:gd name="T47" fmla="*/ 0 h 176"/>
                <a:gd name="T48" fmla="*/ 0 w 277"/>
                <a:gd name="T49" fmla="*/ 0 h 176"/>
                <a:gd name="T50" fmla="*/ 0 w 277"/>
                <a:gd name="T51" fmla="*/ 0 h 176"/>
                <a:gd name="T52" fmla="*/ 0 w 277"/>
                <a:gd name="T53" fmla="*/ 0 h 176"/>
                <a:gd name="T54" fmla="*/ 0 w 277"/>
                <a:gd name="T55" fmla="*/ 0 h 176"/>
                <a:gd name="T56" fmla="*/ 0 w 277"/>
                <a:gd name="T57" fmla="*/ 0 h 176"/>
                <a:gd name="T58" fmla="*/ 0 w 277"/>
                <a:gd name="T59" fmla="*/ 0 h 176"/>
                <a:gd name="T60" fmla="*/ 0 w 277"/>
                <a:gd name="T61" fmla="*/ 0 h 176"/>
                <a:gd name="T62" fmla="*/ 0 w 277"/>
                <a:gd name="T63" fmla="*/ 0 h 176"/>
                <a:gd name="T64" fmla="*/ 0 w 277"/>
                <a:gd name="T65" fmla="*/ 0 h 176"/>
                <a:gd name="T66" fmla="*/ 0 w 277"/>
                <a:gd name="T67" fmla="*/ 0 h 176"/>
                <a:gd name="T68" fmla="*/ 0 w 277"/>
                <a:gd name="T69" fmla="*/ 0 h 176"/>
                <a:gd name="T70" fmla="*/ 0 w 277"/>
                <a:gd name="T71" fmla="*/ 0 h 176"/>
                <a:gd name="T72" fmla="*/ 0 w 277"/>
                <a:gd name="T73" fmla="*/ 0 h 176"/>
                <a:gd name="T74" fmla="*/ 0 w 277"/>
                <a:gd name="T75" fmla="*/ 0 h 176"/>
                <a:gd name="T76" fmla="*/ 0 w 277"/>
                <a:gd name="T77" fmla="*/ 0 h 176"/>
                <a:gd name="T78" fmla="*/ 0 w 277"/>
                <a:gd name="T79" fmla="*/ 0 h 176"/>
                <a:gd name="T80" fmla="*/ 0 w 277"/>
                <a:gd name="T81" fmla="*/ 0 h 176"/>
                <a:gd name="T82" fmla="*/ 0 w 277"/>
                <a:gd name="T83" fmla="*/ 0 h 176"/>
                <a:gd name="T84" fmla="*/ 0 w 277"/>
                <a:gd name="T85" fmla="*/ 0 h 176"/>
                <a:gd name="T86" fmla="*/ 0 w 277"/>
                <a:gd name="T87" fmla="*/ 0 h 176"/>
                <a:gd name="T88" fmla="*/ 0 w 277"/>
                <a:gd name="T89" fmla="*/ 0 h 176"/>
                <a:gd name="T90" fmla="*/ 0 w 277"/>
                <a:gd name="T91" fmla="*/ 0 h 176"/>
                <a:gd name="T92" fmla="*/ 0 w 277"/>
                <a:gd name="T93" fmla="*/ 0 h 176"/>
                <a:gd name="T94" fmla="*/ 0 w 277"/>
                <a:gd name="T95" fmla="*/ 0 h 17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277"/>
                <a:gd name="T145" fmla="*/ 0 h 176"/>
                <a:gd name="T146" fmla="*/ 277 w 277"/>
                <a:gd name="T147" fmla="*/ 176 h 17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277" h="176">
                  <a:moveTo>
                    <a:pt x="0" y="2"/>
                  </a:moveTo>
                  <a:lnTo>
                    <a:pt x="17" y="0"/>
                  </a:lnTo>
                  <a:lnTo>
                    <a:pt x="36" y="3"/>
                  </a:lnTo>
                  <a:lnTo>
                    <a:pt x="53" y="9"/>
                  </a:lnTo>
                  <a:lnTo>
                    <a:pt x="68" y="19"/>
                  </a:lnTo>
                  <a:lnTo>
                    <a:pt x="81" y="30"/>
                  </a:lnTo>
                  <a:lnTo>
                    <a:pt x="96" y="43"/>
                  </a:lnTo>
                  <a:lnTo>
                    <a:pt x="112" y="57"/>
                  </a:lnTo>
                  <a:lnTo>
                    <a:pt x="127" y="72"/>
                  </a:lnTo>
                  <a:lnTo>
                    <a:pt x="138" y="83"/>
                  </a:lnTo>
                  <a:lnTo>
                    <a:pt x="153" y="97"/>
                  </a:lnTo>
                  <a:lnTo>
                    <a:pt x="167" y="106"/>
                  </a:lnTo>
                  <a:lnTo>
                    <a:pt x="184" y="116"/>
                  </a:lnTo>
                  <a:lnTo>
                    <a:pt x="199" y="121"/>
                  </a:lnTo>
                  <a:lnTo>
                    <a:pt x="216" y="125"/>
                  </a:lnTo>
                  <a:lnTo>
                    <a:pt x="235" y="121"/>
                  </a:lnTo>
                  <a:lnTo>
                    <a:pt x="256" y="116"/>
                  </a:lnTo>
                  <a:lnTo>
                    <a:pt x="264" y="116"/>
                  </a:lnTo>
                  <a:lnTo>
                    <a:pt x="277" y="112"/>
                  </a:lnTo>
                  <a:lnTo>
                    <a:pt x="273" y="125"/>
                  </a:lnTo>
                  <a:lnTo>
                    <a:pt x="273" y="137"/>
                  </a:lnTo>
                  <a:lnTo>
                    <a:pt x="262" y="146"/>
                  </a:lnTo>
                  <a:lnTo>
                    <a:pt x="254" y="159"/>
                  </a:lnTo>
                  <a:lnTo>
                    <a:pt x="249" y="165"/>
                  </a:lnTo>
                  <a:lnTo>
                    <a:pt x="245" y="173"/>
                  </a:lnTo>
                  <a:lnTo>
                    <a:pt x="237" y="175"/>
                  </a:lnTo>
                  <a:lnTo>
                    <a:pt x="229" y="176"/>
                  </a:lnTo>
                  <a:lnTo>
                    <a:pt x="212" y="176"/>
                  </a:lnTo>
                  <a:lnTo>
                    <a:pt x="197" y="173"/>
                  </a:lnTo>
                  <a:lnTo>
                    <a:pt x="182" y="163"/>
                  </a:lnTo>
                  <a:lnTo>
                    <a:pt x="169" y="154"/>
                  </a:lnTo>
                  <a:lnTo>
                    <a:pt x="153" y="140"/>
                  </a:lnTo>
                  <a:lnTo>
                    <a:pt x="140" y="129"/>
                  </a:lnTo>
                  <a:lnTo>
                    <a:pt x="125" y="114"/>
                  </a:lnTo>
                  <a:lnTo>
                    <a:pt x="114" y="100"/>
                  </a:lnTo>
                  <a:lnTo>
                    <a:pt x="98" y="83"/>
                  </a:lnTo>
                  <a:lnTo>
                    <a:pt x="85" y="68"/>
                  </a:lnTo>
                  <a:lnTo>
                    <a:pt x="72" y="55"/>
                  </a:lnTo>
                  <a:lnTo>
                    <a:pt x="58" y="43"/>
                  </a:lnTo>
                  <a:lnTo>
                    <a:pt x="43" y="32"/>
                  </a:lnTo>
                  <a:lnTo>
                    <a:pt x="28" y="24"/>
                  </a:lnTo>
                  <a:lnTo>
                    <a:pt x="13" y="19"/>
                  </a:lnTo>
                  <a:lnTo>
                    <a:pt x="0" y="19"/>
                  </a:lnTo>
                  <a:lnTo>
                    <a:pt x="0" y="13"/>
                  </a:lnTo>
                  <a:lnTo>
                    <a:pt x="0" y="7"/>
                  </a:lnTo>
                  <a:lnTo>
                    <a:pt x="0" y="3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0" name="Freeform 27">
              <a:extLst>
                <a:ext uri="{FF2B5EF4-FFF2-40B4-BE49-F238E27FC236}">
                  <a16:creationId xmlns:a16="http://schemas.microsoft.com/office/drawing/2014/main" id="{00E19533-7F3F-6AED-E7DF-6818D3DA4B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87" y="923"/>
              <a:ext cx="23" cy="33"/>
            </a:xfrm>
            <a:custGeom>
              <a:avLst/>
              <a:gdLst>
                <a:gd name="T0" fmla="*/ 0 w 76"/>
                <a:gd name="T1" fmla="*/ 0 h 116"/>
                <a:gd name="T2" fmla="*/ 0 w 76"/>
                <a:gd name="T3" fmla="*/ 0 h 116"/>
                <a:gd name="T4" fmla="*/ 0 w 76"/>
                <a:gd name="T5" fmla="*/ 0 h 116"/>
                <a:gd name="T6" fmla="*/ 0 w 76"/>
                <a:gd name="T7" fmla="*/ 0 h 116"/>
                <a:gd name="T8" fmla="*/ 0 w 76"/>
                <a:gd name="T9" fmla="*/ 0 h 116"/>
                <a:gd name="T10" fmla="*/ 0 w 76"/>
                <a:gd name="T11" fmla="*/ 0 h 116"/>
                <a:gd name="T12" fmla="*/ 0 w 76"/>
                <a:gd name="T13" fmla="*/ 0 h 116"/>
                <a:gd name="T14" fmla="*/ 0 w 76"/>
                <a:gd name="T15" fmla="*/ 0 h 116"/>
                <a:gd name="T16" fmla="*/ 0 w 76"/>
                <a:gd name="T17" fmla="*/ 0 h 116"/>
                <a:gd name="T18" fmla="*/ 0 w 76"/>
                <a:gd name="T19" fmla="*/ 0 h 116"/>
                <a:gd name="T20" fmla="*/ 0 w 76"/>
                <a:gd name="T21" fmla="*/ 0 h 116"/>
                <a:gd name="T22" fmla="*/ 0 w 76"/>
                <a:gd name="T23" fmla="*/ 0 h 116"/>
                <a:gd name="T24" fmla="*/ 0 w 76"/>
                <a:gd name="T25" fmla="*/ 0 h 116"/>
                <a:gd name="T26" fmla="*/ 0 w 76"/>
                <a:gd name="T27" fmla="*/ 0 h 116"/>
                <a:gd name="T28" fmla="*/ 0 w 76"/>
                <a:gd name="T29" fmla="*/ 0 h 116"/>
                <a:gd name="T30" fmla="*/ 0 w 76"/>
                <a:gd name="T31" fmla="*/ 0 h 116"/>
                <a:gd name="T32" fmla="*/ 0 w 76"/>
                <a:gd name="T33" fmla="*/ 0 h 116"/>
                <a:gd name="T34" fmla="*/ 0 w 76"/>
                <a:gd name="T35" fmla="*/ 0 h 116"/>
                <a:gd name="T36" fmla="*/ 0 w 76"/>
                <a:gd name="T37" fmla="*/ 0 h 116"/>
                <a:gd name="T38" fmla="*/ 0 w 76"/>
                <a:gd name="T39" fmla="*/ 0 h 116"/>
                <a:gd name="T40" fmla="*/ 0 w 76"/>
                <a:gd name="T41" fmla="*/ 0 h 116"/>
                <a:gd name="T42" fmla="*/ 0 w 76"/>
                <a:gd name="T43" fmla="*/ 0 h 116"/>
                <a:gd name="T44" fmla="*/ 0 w 76"/>
                <a:gd name="T45" fmla="*/ 0 h 116"/>
                <a:gd name="T46" fmla="*/ 0 w 76"/>
                <a:gd name="T47" fmla="*/ 0 h 116"/>
                <a:gd name="T48" fmla="*/ 0 w 76"/>
                <a:gd name="T49" fmla="*/ 0 h 116"/>
                <a:gd name="T50" fmla="*/ 0 w 76"/>
                <a:gd name="T51" fmla="*/ 0 h 116"/>
                <a:gd name="T52" fmla="*/ 0 w 76"/>
                <a:gd name="T53" fmla="*/ 0 h 116"/>
                <a:gd name="T54" fmla="*/ 0 w 76"/>
                <a:gd name="T55" fmla="*/ 0 h 116"/>
                <a:gd name="T56" fmla="*/ 0 w 76"/>
                <a:gd name="T57" fmla="*/ 0 h 116"/>
                <a:gd name="T58" fmla="*/ 0 w 76"/>
                <a:gd name="T59" fmla="*/ 0 h 116"/>
                <a:gd name="T60" fmla="*/ 0 w 76"/>
                <a:gd name="T61" fmla="*/ 0 h 116"/>
                <a:gd name="T62" fmla="*/ 0 w 76"/>
                <a:gd name="T63" fmla="*/ 0 h 116"/>
                <a:gd name="T64" fmla="*/ 0 w 76"/>
                <a:gd name="T65" fmla="*/ 0 h 116"/>
                <a:gd name="T66" fmla="*/ 0 w 76"/>
                <a:gd name="T67" fmla="*/ 0 h 116"/>
                <a:gd name="T68" fmla="*/ 0 w 76"/>
                <a:gd name="T69" fmla="*/ 0 h 116"/>
                <a:gd name="T70" fmla="*/ 0 w 76"/>
                <a:gd name="T71" fmla="*/ 0 h 116"/>
                <a:gd name="T72" fmla="*/ 0 w 76"/>
                <a:gd name="T73" fmla="*/ 0 h 116"/>
                <a:gd name="T74" fmla="*/ 0 w 76"/>
                <a:gd name="T75" fmla="*/ 0 h 116"/>
                <a:gd name="T76" fmla="*/ 0 w 76"/>
                <a:gd name="T77" fmla="*/ 0 h 116"/>
                <a:gd name="T78" fmla="*/ 0 w 76"/>
                <a:gd name="T79" fmla="*/ 0 h 116"/>
                <a:gd name="T80" fmla="*/ 0 w 76"/>
                <a:gd name="T81" fmla="*/ 0 h 116"/>
                <a:gd name="T82" fmla="*/ 0 w 76"/>
                <a:gd name="T83" fmla="*/ 0 h 11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76"/>
                <a:gd name="T127" fmla="*/ 0 h 116"/>
                <a:gd name="T128" fmla="*/ 76 w 76"/>
                <a:gd name="T129" fmla="*/ 116 h 11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76" h="116">
                  <a:moveTo>
                    <a:pt x="8" y="2"/>
                  </a:moveTo>
                  <a:lnTo>
                    <a:pt x="21" y="0"/>
                  </a:lnTo>
                  <a:lnTo>
                    <a:pt x="34" y="10"/>
                  </a:lnTo>
                  <a:lnTo>
                    <a:pt x="40" y="14"/>
                  </a:lnTo>
                  <a:lnTo>
                    <a:pt x="46" y="19"/>
                  </a:lnTo>
                  <a:lnTo>
                    <a:pt x="53" y="29"/>
                  </a:lnTo>
                  <a:lnTo>
                    <a:pt x="59" y="36"/>
                  </a:lnTo>
                  <a:lnTo>
                    <a:pt x="63" y="44"/>
                  </a:lnTo>
                  <a:lnTo>
                    <a:pt x="67" y="52"/>
                  </a:lnTo>
                  <a:lnTo>
                    <a:pt x="70" y="61"/>
                  </a:lnTo>
                  <a:lnTo>
                    <a:pt x="74" y="71"/>
                  </a:lnTo>
                  <a:lnTo>
                    <a:pt x="74" y="76"/>
                  </a:lnTo>
                  <a:lnTo>
                    <a:pt x="76" y="84"/>
                  </a:lnTo>
                  <a:lnTo>
                    <a:pt x="74" y="92"/>
                  </a:lnTo>
                  <a:lnTo>
                    <a:pt x="72" y="99"/>
                  </a:lnTo>
                  <a:lnTo>
                    <a:pt x="63" y="109"/>
                  </a:lnTo>
                  <a:lnTo>
                    <a:pt x="53" y="112"/>
                  </a:lnTo>
                  <a:lnTo>
                    <a:pt x="46" y="116"/>
                  </a:lnTo>
                  <a:lnTo>
                    <a:pt x="40" y="116"/>
                  </a:lnTo>
                  <a:lnTo>
                    <a:pt x="32" y="112"/>
                  </a:lnTo>
                  <a:lnTo>
                    <a:pt x="29" y="109"/>
                  </a:lnTo>
                  <a:lnTo>
                    <a:pt x="25" y="101"/>
                  </a:lnTo>
                  <a:lnTo>
                    <a:pt x="21" y="93"/>
                  </a:lnTo>
                  <a:lnTo>
                    <a:pt x="17" y="84"/>
                  </a:lnTo>
                  <a:lnTo>
                    <a:pt x="15" y="76"/>
                  </a:lnTo>
                  <a:lnTo>
                    <a:pt x="13" y="67"/>
                  </a:lnTo>
                  <a:lnTo>
                    <a:pt x="13" y="61"/>
                  </a:lnTo>
                  <a:lnTo>
                    <a:pt x="13" y="52"/>
                  </a:lnTo>
                  <a:lnTo>
                    <a:pt x="17" y="48"/>
                  </a:lnTo>
                  <a:lnTo>
                    <a:pt x="19" y="42"/>
                  </a:lnTo>
                  <a:lnTo>
                    <a:pt x="23" y="42"/>
                  </a:lnTo>
                  <a:lnTo>
                    <a:pt x="21" y="35"/>
                  </a:lnTo>
                  <a:lnTo>
                    <a:pt x="21" y="29"/>
                  </a:lnTo>
                  <a:lnTo>
                    <a:pt x="17" y="25"/>
                  </a:lnTo>
                  <a:lnTo>
                    <a:pt x="13" y="23"/>
                  </a:lnTo>
                  <a:lnTo>
                    <a:pt x="6" y="23"/>
                  </a:lnTo>
                  <a:lnTo>
                    <a:pt x="0" y="23"/>
                  </a:lnTo>
                  <a:lnTo>
                    <a:pt x="0" y="14"/>
                  </a:lnTo>
                  <a:lnTo>
                    <a:pt x="2" y="8"/>
                  </a:lnTo>
                  <a:lnTo>
                    <a:pt x="6" y="4"/>
                  </a:lnTo>
                  <a:lnTo>
                    <a:pt x="8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1" name="Freeform 28">
              <a:extLst>
                <a:ext uri="{FF2B5EF4-FFF2-40B4-BE49-F238E27FC236}">
                  <a16:creationId xmlns:a16="http://schemas.microsoft.com/office/drawing/2014/main" id="{CD59A556-6287-B8E0-19FB-3746F0D5A0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4" y="877"/>
              <a:ext cx="76" cy="81"/>
            </a:xfrm>
            <a:custGeom>
              <a:avLst/>
              <a:gdLst>
                <a:gd name="T0" fmla="*/ 0 w 249"/>
                <a:gd name="T1" fmla="*/ 0 h 289"/>
                <a:gd name="T2" fmla="*/ 0 w 249"/>
                <a:gd name="T3" fmla="*/ 0 h 289"/>
                <a:gd name="T4" fmla="*/ 0 w 249"/>
                <a:gd name="T5" fmla="*/ 0 h 289"/>
                <a:gd name="T6" fmla="*/ 0 w 249"/>
                <a:gd name="T7" fmla="*/ 0 h 289"/>
                <a:gd name="T8" fmla="*/ 0 w 249"/>
                <a:gd name="T9" fmla="*/ 0 h 289"/>
                <a:gd name="T10" fmla="*/ 0 w 249"/>
                <a:gd name="T11" fmla="*/ 0 h 289"/>
                <a:gd name="T12" fmla="*/ 0 w 249"/>
                <a:gd name="T13" fmla="*/ 0 h 289"/>
                <a:gd name="T14" fmla="*/ 0 w 249"/>
                <a:gd name="T15" fmla="*/ 0 h 289"/>
                <a:gd name="T16" fmla="*/ 0 w 249"/>
                <a:gd name="T17" fmla="*/ 0 h 289"/>
                <a:gd name="T18" fmla="*/ 0 w 249"/>
                <a:gd name="T19" fmla="*/ 0 h 289"/>
                <a:gd name="T20" fmla="*/ 0 w 249"/>
                <a:gd name="T21" fmla="*/ 0 h 289"/>
                <a:gd name="T22" fmla="*/ 0 w 249"/>
                <a:gd name="T23" fmla="*/ 0 h 289"/>
                <a:gd name="T24" fmla="*/ 0 w 249"/>
                <a:gd name="T25" fmla="*/ 0 h 289"/>
                <a:gd name="T26" fmla="*/ 0 w 249"/>
                <a:gd name="T27" fmla="*/ 0 h 289"/>
                <a:gd name="T28" fmla="*/ 0 w 249"/>
                <a:gd name="T29" fmla="*/ 0 h 289"/>
                <a:gd name="T30" fmla="*/ 0 w 249"/>
                <a:gd name="T31" fmla="*/ 0 h 289"/>
                <a:gd name="T32" fmla="*/ 0 w 249"/>
                <a:gd name="T33" fmla="*/ 0 h 289"/>
                <a:gd name="T34" fmla="*/ 0 w 249"/>
                <a:gd name="T35" fmla="*/ 0 h 289"/>
                <a:gd name="T36" fmla="*/ 0 w 249"/>
                <a:gd name="T37" fmla="*/ 0 h 289"/>
                <a:gd name="T38" fmla="*/ 0 w 249"/>
                <a:gd name="T39" fmla="*/ 0 h 289"/>
                <a:gd name="T40" fmla="*/ 0 w 249"/>
                <a:gd name="T41" fmla="*/ 0 h 289"/>
                <a:gd name="T42" fmla="*/ 0 w 249"/>
                <a:gd name="T43" fmla="*/ 0 h 289"/>
                <a:gd name="T44" fmla="*/ 0 w 249"/>
                <a:gd name="T45" fmla="*/ 0 h 289"/>
                <a:gd name="T46" fmla="*/ 0 w 249"/>
                <a:gd name="T47" fmla="*/ 0 h 289"/>
                <a:gd name="T48" fmla="*/ 0 w 249"/>
                <a:gd name="T49" fmla="*/ 0 h 289"/>
                <a:gd name="T50" fmla="*/ 0 w 249"/>
                <a:gd name="T51" fmla="*/ 0 h 289"/>
                <a:gd name="T52" fmla="*/ 0 w 249"/>
                <a:gd name="T53" fmla="*/ 0 h 289"/>
                <a:gd name="T54" fmla="*/ 0 w 249"/>
                <a:gd name="T55" fmla="*/ 0 h 289"/>
                <a:gd name="T56" fmla="*/ 0 w 249"/>
                <a:gd name="T57" fmla="*/ 0 h 289"/>
                <a:gd name="T58" fmla="*/ 0 w 249"/>
                <a:gd name="T59" fmla="*/ 0 h 289"/>
                <a:gd name="T60" fmla="*/ 0 w 249"/>
                <a:gd name="T61" fmla="*/ 0 h 289"/>
                <a:gd name="T62" fmla="*/ 0 w 249"/>
                <a:gd name="T63" fmla="*/ 0 h 289"/>
                <a:gd name="T64" fmla="*/ 0 w 249"/>
                <a:gd name="T65" fmla="*/ 0 h 289"/>
                <a:gd name="T66" fmla="*/ 0 w 249"/>
                <a:gd name="T67" fmla="*/ 0 h 289"/>
                <a:gd name="T68" fmla="*/ 0 w 249"/>
                <a:gd name="T69" fmla="*/ 0 h 289"/>
                <a:gd name="T70" fmla="*/ 0 w 249"/>
                <a:gd name="T71" fmla="*/ 0 h 289"/>
                <a:gd name="T72" fmla="*/ 0 w 249"/>
                <a:gd name="T73" fmla="*/ 0 h 289"/>
                <a:gd name="T74" fmla="*/ 0 w 249"/>
                <a:gd name="T75" fmla="*/ 0 h 289"/>
                <a:gd name="T76" fmla="*/ 0 w 249"/>
                <a:gd name="T77" fmla="*/ 0 h 289"/>
                <a:gd name="T78" fmla="*/ 0 w 249"/>
                <a:gd name="T79" fmla="*/ 0 h 289"/>
                <a:gd name="T80" fmla="*/ 0 w 249"/>
                <a:gd name="T81" fmla="*/ 0 h 289"/>
                <a:gd name="T82" fmla="*/ 0 w 249"/>
                <a:gd name="T83" fmla="*/ 0 h 289"/>
                <a:gd name="T84" fmla="*/ 0 w 249"/>
                <a:gd name="T85" fmla="*/ 0 h 289"/>
                <a:gd name="T86" fmla="*/ 0 w 249"/>
                <a:gd name="T87" fmla="*/ 0 h 289"/>
                <a:gd name="T88" fmla="*/ 0 w 249"/>
                <a:gd name="T89" fmla="*/ 0 h 289"/>
                <a:gd name="T90" fmla="*/ 0 w 249"/>
                <a:gd name="T91" fmla="*/ 0 h 289"/>
                <a:gd name="T92" fmla="*/ 0 w 249"/>
                <a:gd name="T93" fmla="*/ 0 h 289"/>
                <a:gd name="T94" fmla="*/ 0 w 249"/>
                <a:gd name="T95" fmla="*/ 0 h 289"/>
                <a:gd name="T96" fmla="*/ 0 w 249"/>
                <a:gd name="T97" fmla="*/ 0 h 289"/>
                <a:gd name="T98" fmla="*/ 0 w 249"/>
                <a:gd name="T99" fmla="*/ 0 h 289"/>
                <a:gd name="T100" fmla="*/ 0 w 249"/>
                <a:gd name="T101" fmla="*/ 0 h 289"/>
                <a:gd name="T102" fmla="*/ 0 w 249"/>
                <a:gd name="T103" fmla="*/ 0 h 289"/>
                <a:gd name="T104" fmla="*/ 0 w 249"/>
                <a:gd name="T105" fmla="*/ 0 h 289"/>
                <a:gd name="T106" fmla="*/ 0 w 249"/>
                <a:gd name="T107" fmla="*/ 0 h 289"/>
                <a:gd name="T108" fmla="*/ 0 w 249"/>
                <a:gd name="T109" fmla="*/ 0 h 289"/>
                <a:gd name="T110" fmla="*/ 0 w 249"/>
                <a:gd name="T111" fmla="*/ 0 h 289"/>
                <a:gd name="T112" fmla="*/ 0 w 249"/>
                <a:gd name="T113" fmla="*/ 0 h 289"/>
                <a:gd name="T114" fmla="*/ 0 w 249"/>
                <a:gd name="T115" fmla="*/ 0 h 289"/>
                <a:gd name="T116" fmla="*/ 0 w 249"/>
                <a:gd name="T117" fmla="*/ 0 h 289"/>
                <a:gd name="T118" fmla="*/ 0 w 249"/>
                <a:gd name="T119" fmla="*/ 0 h 289"/>
                <a:gd name="T120" fmla="*/ 0 w 249"/>
                <a:gd name="T121" fmla="*/ 0 h 289"/>
                <a:gd name="T122" fmla="*/ 0 w 249"/>
                <a:gd name="T123" fmla="*/ 0 h 289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49"/>
                <a:gd name="T187" fmla="*/ 0 h 289"/>
                <a:gd name="T188" fmla="*/ 249 w 249"/>
                <a:gd name="T189" fmla="*/ 289 h 289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49" h="289">
                  <a:moveTo>
                    <a:pt x="51" y="2"/>
                  </a:moveTo>
                  <a:lnTo>
                    <a:pt x="67" y="0"/>
                  </a:lnTo>
                  <a:lnTo>
                    <a:pt x="80" y="0"/>
                  </a:lnTo>
                  <a:lnTo>
                    <a:pt x="93" y="0"/>
                  </a:lnTo>
                  <a:lnTo>
                    <a:pt x="110" y="2"/>
                  </a:lnTo>
                  <a:lnTo>
                    <a:pt x="124" y="3"/>
                  </a:lnTo>
                  <a:lnTo>
                    <a:pt x="139" y="5"/>
                  </a:lnTo>
                  <a:lnTo>
                    <a:pt x="154" y="9"/>
                  </a:lnTo>
                  <a:lnTo>
                    <a:pt x="169" y="15"/>
                  </a:lnTo>
                  <a:lnTo>
                    <a:pt x="181" y="19"/>
                  </a:lnTo>
                  <a:lnTo>
                    <a:pt x="192" y="24"/>
                  </a:lnTo>
                  <a:lnTo>
                    <a:pt x="203" y="32"/>
                  </a:lnTo>
                  <a:lnTo>
                    <a:pt x="215" y="41"/>
                  </a:lnTo>
                  <a:lnTo>
                    <a:pt x="223" y="51"/>
                  </a:lnTo>
                  <a:lnTo>
                    <a:pt x="230" y="62"/>
                  </a:lnTo>
                  <a:lnTo>
                    <a:pt x="238" y="76"/>
                  </a:lnTo>
                  <a:lnTo>
                    <a:pt x="243" y="93"/>
                  </a:lnTo>
                  <a:lnTo>
                    <a:pt x="247" y="108"/>
                  </a:lnTo>
                  <a:lnTo>
                    <a:pt x="249" y="127"/>
                  </a:lnTo>
                  <a:lnTo>
                    <a:pt x="249" y="144"/>
                  </a:lnTo>
                  <a:lnTo>
                    <a:pt x="247" y="163"/>
                  </a:lnTo>
                  <a:lnTo>
                    <a:pt x="243" y="180"/>
                  </a:lnTo>
                  <a:lnTo>
                    <a:pt x="238" y="197"/>
                  </a:lnTo>
                  <a:lnTo>
                    <a:pt x="230" y="214"/>
                  </a:lnTo>
                  <a:lnTo>
                    <a:pt x="223" y="232"/>
                  </a:lnTo>
                  <a:lnTo>
                    <a:pt x="211" y="245"/>
                  </a:lnTo>
                  <a:lnTo>
                    <a:pt x="198" y="258"/>
                  </a:lnTo>
                  <a:lnTo>
                    <a:pt x="184" y="270"/>
                  </a:lnTo>
                  <a:lnTo>
                    <a:pt x="169" y="279"/>
                  </a:lnTo>
                  <a:lnTo>
                    <a:pt x="152" y="285"/>
                  </a:lnTo>
                  <a:lnTo>
                    <a:pt x="135" y="289"/>
                  </a:lnTo>
                  <a:lnTo>
                    <a:pt x="116" y="289"/>
                  </a:lnTo>
                  <a:lnTo>
                    <a:pt x="97" y="287"/>
                  </a:lnTo>
                  <a:lnTo>
                    <a:pt x="84" y="285"/>
                  </a:lnTo>
                  <a:lnTo>
                    <a:pt x="70" y="281"/>
                  </a:lnTo>
                  <a:lnTo>
                    <a:pt x="57" y="277"/>
                  </a:lnTo>
                  <a:lnTo>
                    <a:pt x="48" y="270"/>
                  </a:lnTo>
                  <a:lnTo>
                    <a:pt x="34" y="260"/>
                  </a:lnTo>
                  <a:lnTo>
                    <a:pt x="25" y="252"/>
                  </a:lnTo>
                  <a:lnTo>
                    <a:pt x="17" y="241"/>
                  </a:lnTo>
                  <a:lnTo>
                    <a:pt x="10" y="232"/>
                  </a:lnTo>
                  <a:lnTo>
                    <a:pt x="4" y="220"/>
                  </a:lnTo>
                  <a:lnTo>
                    <a:pt x="0" y="207"/>
                  </a:lnTo>
                  <a:lnTo>
                    <a:pt x="0" y="195"/>
                  </a:lnTo>
                  <a:lnTo>
                    <a:pt x="0" y="184"/>
                  </a:lnTo>
                  <a:lnTo>
                    <a:pt x="4" y="173"/>
                  </a:lnTo>
                  <a:lnTo>
                    <a:pt x="10" y="163"/>
                  </a:lnTo>
                  <a:lnTo>
                    <a:pt x="17" y="154"/>
                  </a:lnTo>
                  <a:lnTo>
                    <a:pt x="29" y="146"/>
                  </a:lnTo>
                  <a:lnTo>
                    <a:pt x="36" y="138"/>
                  </a:lnTo>
                  <a:lnTo>
                    <a:pt x="46" y="133"/>
                  </a:lnTo>
                  <a:lnTo>
                    <a:pt x="55" y="129"/>
                  </a:lnTo>
                  <a:lnTo>
                    <a:pt x="67" y="127"/>
                  </a:lnTo>
                  <a:lnTo>
                    <a:pt x="78" y="127"/>
                  </a:lnTo>
                  <a:lnTo>
                    <a:pt x="89" y="127"/>
                  </a:lnTo>
                  <a:lnTo>
                    <a:pt x="103" y="131"/>
                  </a:lnTo>
                  <a:lnTo>
                    <a:pt x="114" y="136"/>
                  </a:lnTo>
                  <a:lnTo>
                    <a:pt x="124" y="140"/>
                  </a:lnTo>
                  <a:lnTo>
                    <a:pt x="133" y="146"/>
                  </a:lnTo>
                  <a:lnTo>
                    <a:pt x="141" y="154"/>
                  </a:lnTo>
                  <a:lnTo>
                    <a:pt x="150" y="161"/>
                  </a:lnTo>
                  <a:lnTo>
                    <a:pt x="154" y="169"/>
                  </a:lnTo>
                  <a:lnTo>
                    <a:pt x="156" y="180"/>
                  </a:lnTo>
                  <a:lnTo>
                    <a:pt x="156" y="190"/>
                  </a:lnTo>
                  <a:lnTo>
                    <a:pt x="156" y="201"/>
                  </a:lnTo>
                  <a:lnTo>
                    <a:pt x="145" y="203"/>
                  </a:lnTo>
                  <a:lnTo>
                    <a:pt x="135" y="205"/>
                  </a:lnTo>
                  <a:lnTo>
                    <a:pt x="135" y="192"/>
                  </a:lnTo>
                  <a:lnTo>
                    <a:pt x="135" y="184"/>
                  </a:lnTo>
                  <a:lnTo>
                    <a:pt x="135" y="176"/>
                  </a:lnTo>
                  <a:lnTo>
                    <a:pt x="133" y="171"/>
                  </a:lnTo>
                  <a:lnTo>
                    <a:pt x="126" y="163"/>
                  </a:lnTo>
                  <a:lnTo>
                    <a:pt x="118" y="163"/>
                  </a:lnTo>
                  <a:lnTo>
                    <a:pt x="107" y="163"/>
                  </a:lnTo>
                  <a:lnTo>
                    <a:pt x="95" y="173"/>
                  </a:lnTo>
                  <a:lnTo>
                    <a:pt x="89" y="178"/>
                  </a:lnTo>
                  <a:lnTo>
                    <a:pt x="86" y="186"/>
                  </a:lnTo>
                  <a:lnTo>
                    <a:pt x="82" y="194"/>
                  </a:lnTo>
                  <a:lnTo>
                    <a:pt x="82" y="205"/>
                  </a:lnTo>
                  <a:lnTo>
                    <a:pt x="76" y="214"/>
                  </a:lnTo>
                  <a:lnTo>
                    <a:pt x="74" y="224"/>
                  </a:lnTo>
                  <a:lnTo>
                    <a:pt x="72" y="233"/>
                  </a:lnTo>
                  <a:lnTo>
                    <a:pt x="76" y="243"/>
                  </a:lnTo>
                  <a:lnTo>
                    <a:pt x="78" y="249"/>
                  </a:lnTo>
                  <a:lnTo>
                    <a:pt x="84" y="256"/>
                  </a:lnTo>
                  <a:lnTo>
                    <a:pt x="89" y="260"/>
                  </a:lnTo>
                  <a:lnTo>
                    <a:pt x="99" y="266"/>
                  </a:lnTo>
                  <a:lnTo>
                    <a:pt x="107" y="268"/>
                  </a:lnTo>
                  <a:lnTo>
                    <a:pt x="114" y="270"/>
                  </a:lnTo>
                  <a:lnTo>
                    <a:pt x="124" y="270"/>
                  </a:lnTo>
                  <a:lnTo>
                    <a:pt x="135" y="270"/>
                  </a:lnTo>
                  <a:lnTo>
                    <a:pt x="143" y="268"/>
                  </a:lnTo>
                  <a:lnTo>
                    <a:pt x="152" y="264"/>
                  </a:lnTo>
                  <a:lnTo>
                    <a:pt x="162" y="258"/>
                  </a:lnTo>
                  <a:lnTo>
                    <a:pt x="171" y="254"/>
                  </a:lnTo>
                  <a:lnTo>
                    <a:pt x="186" y="241"/>
                  </a:lnTo>
                  <a:lnTo>
                    <a:pt x="198" y="228"/>
                  </a:lnTo>
                  <a:lnTo>
                    <a:pt x="209" y="211"/>
                  </a:lnTo>
                  <a:lnTo>
                    <a:pt x="217" y="195"/>
                  </a:lnTo>
                  <a:lnTo>
                    <a:pt x="221" y="176"/>
                  </a:lnTo>
                  <a:lnTo>
                    <a:pt x="224" y="159"/>
                  </a:lnTo>
                  <a:lnTo>
                    <a:pt x="224" y="140"/>
                  </a:lnTo>
                  <a:lnTo>
                    <a:pt x="224" y="121"/>
                  </a:lnTo>
                  <a:lnTo>
                    <a:pt x="221" y="102"/>
                  </a:lnTo>
                  <a:lnTo>
                    <a:pt x="215" y="87"/>
                  </a:lnTo>
                  <a:lnTo>
                    <a:pt x="205" y="70"/>
                  </a:lnTo>
                  <a:lnTo>
                    <a:pt x="196" y="57"/>
                  </a:lnTo>
                  <a:lnTo>
                    <a:pt x="181" y="43"/>
                  </a:lnTo>
                  <a:lnTo>
                    <a:pt x="165" y="36"/>
                  </a:lnTo>
                  <a:lnTo>
                    <a:pt x="148" y="28"/>
                  </a:lnTo>
                  <a:lnTo>
                    <a:pt x="129" y="28"/>
                  </a:lnTo>
                  <a:lnTo>
                    <a:pt x="116" y="24"/>
                  </a:lnTo>
                  <a:lnTo>
                    <a:pt x="103" y="22"/>
                  </a:lnTo>
                  <a:lnTo>
                    <a:pt x="91" y="22"/>
                  </a:lnTo>
                  <a:lnTo>
                    <a:pt x="80" y="24"/>
                  </a:lnTo>
                  <a:lnTo>
                    <a:pt x="67" y="24"/>
                  </a:lnTo>
                  <a:lnTo>
                    <a:pt x="55" y="26"/>
                  </a:lnTo>
                  <a:lnTo>
                    <a:pt x="42" y="24"/>
                  </a:lnTo>
                  <a:lnTo>
                    <a:pt x="32" y="24"/>
                  </a:lnTo>
                  <a:lnTo>
                    <a:pt x="34" y="19"/>
                  </a:lnTo>
                  <a:lnTo>
                    <a:pt x="42" y="11"/>
                  </a:lnTo>
                  <a:lnTo>
                    <a:pt x="48" y="5"/>
                  </a:lnTo>
                  <a:lnTo>
                    <a:pt x="51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2" name="Freeform 29">
              <a:extLst>
                <a:ext uri="{FF2B5EF4-FFF2-40B4-BE49-F238E27FC236}">
                  <a16:creationId xmlns:a16="http://schemas.microsoft.com/office/drawing/2014/main" id="{1D9FBDDB-1458-0908-22F9-489D50A2EF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3" y="880"/>
              <a:ext cx="62" cy="38"/>
            </a:xfrm>
            <a:custGeom>
              <a:avLst/>
              <a:gdLst>
                <a:gd name="T0" fmla="*/ 0 w 202"/>
                <a:gd name="T1" fmla="*/ 0 h 137"/>
                <a:gd name="T2" fmla="*/ 0 w 202"/>
                <a:gd name="T3" fmla="*/ 0 h 137"/>
                <a:gd name="T4" fmla="*/ 0 w 202"/>
                <a:gd name="T5" fmla="*/ 0 h 137"/>
                <a:gd name="T6" fmla="*/ 0 w 202"/>
                <a:gd name="T7" fmla="*/ 0 h 137"/>
                <a:gd name="T8" fmla="*/ 0 w 202"/>
                <a:gd name="T9" fmla="*/ 0 h 137"/>
                <a:gd name="T10" fmla="*/ 0 w 202"/>
                <a:gd name="T11" fmla="*/ 0 h 137"/>
                <a:gd name="T12" fmla="*/ 0 w 202"/>
                <a:gd name="T13" fmla="*/ 0 h 137"/>
                <a:gd name="T14" fmla="*/ 0 w 202"/>
                <a:gd name="T15" fmla="*/ 0 h 137"/>
                <a:gd name="T16" fmla="*/ 0 w 202"/>
                <a:gd name="T17" fmla="*/ 0 h 137"/>
                <a:gd name="T18" fmla="*/ 0 w 202"/>
                <a:gd name="T19" fmla="*/ 0 h 137"/>
                <a:gd name="T20" fmla="*/ 0 w 202"/>
                <a:gd name="T21" fmla="*/ 0 h 137"/>
                <a:gd name="T22" fmla="*/ 0 w 202"/>
                <a:gd name="T23" fmla="*/ 0 h 137"/>
                <a:gd name="T24" fmla="*/ 0 w 202"/>
                <a:gd name="T25" fmla="*/ 0 h 137"/>
                <a:gd name="T26" fmla="*/ 0 w 202"/>
                <a:gd name="T27" fmla="*/ 0 h 137"/>
                <a:gd name="T28" fmla="*/ 0 w 202"/>
                <a:gd name="T29" fmla="*/ 0 h 137"/>
                <a:gd name="T30" fmla="*/ 0 w 202"/>
                <a:gd name="T31" fmla="*/ 0 h 137"/>
                <a:gd name="T32" fmla="*/ 0 w 202"/>
                <a:gd name="T33" fmla="*/ 0 h 137"/>
                <a:gd name="T34" fmla="*/ 0 w 202"/>
                <a:gd name="T35" fmla="*/ 0 h 137"/>
                <a:gd name="T36" fmla="*/ 0 w 202"/>
                <a:gd name="T37" fmla="*/ 0 h 137"/>
                <a:gd name="T38" fmla="*/ 0 w 202"/>
                <a:gd name="T39" fmla="*/ 0 h 137"/>
                <a:gd name="T40" fmla="*/ 0 w 202"/>
                <a:gd name="T41" fmla="*/ 0 h 137"/>
                <a:gd name="T42" fmla="*/ 0 w 202"/>
                <a:gd name="T43" fmla="*/ 0 h 137"/>
                <a:gd name="T44" fmla="*/ 0 w 202"/>
                <a:gd name="T45" fmla="*/ 0 h 137"/>
                <a:gd name="T46" fmla="*/ 0 w 202"/>
                <a:gd name="T47" fmla="*/ 0 h 137"/>
                <a:gd name="T48" fmla="*/ 0 w 202"/>
                <a:gd name="T49" fmla="*/ 0 h 137"/>
                <a:gd name="T50" fmla="*/ 0 w 202"/>
                <a:gd name="T51" fmla="*/ 0 h 137"/>
                <a:gd name="T52" fmla="*/ 0 w 202"/>
                <a:gd name="T53" fmla="*/ 0 h 137"/>
                <a:gd name="T54" fmla="*/ 0 w 202"/>
                <a:gd name="T55" fmla="*/ 0 h 137"/>
                <a:gd name="T56" fmla="*/ 0 w 202"/>
                <a:gd name="T57" fmla="*/ 0 h 137"/>
                <a:gd name="T58" fmla="*/ 0 w 202"/>
                <a:gd name="T59" fmla="*/ 0 h 137"/>
                <a:gd name="T60" fmla="*/ 0 w 202"/>
                <a:gd name="T61" fmla="*/ 0 h 137"/>
                <a:gd name="T62" fmla="*/ 0 w 202"/>
                <a:gd name="T63" fmla="*/ 0 h 137"/>
                <a:gd name="T64" fmla="*/ 0 w 202"/>
                <a:gd name="T65" fmla="*/ 0 h 137"/>
                <a:gd name="T66" fmla="*/ 0 w 202"/>
                <a:gd name="T67" fmla="*/ 0 h 137"/>
                <a:gd name="T68" fmla="*/ 0 w 202"/>
                <a:gd name="T69" fmla="*/ 0 h 137"/>
                <a:gd name="T70" fmla="*/ 0 w 202"/>
                <a:gd name="T71" fmla="*/ 0 h 137"/>
                <a:gd name="T72" fmla="*/ 0 w 202"/>
                <a:gd name="T73" fmla="*/ 0 h 137"/>
                <a:gd name="T74" fmla="*/ 0 w 202"/>
                <a:gd name="T75" fmla="*/ 0 h 137"/>
                <a:gd name="T76" fmla="*/ 0 w 202"/>
                <a:gd name="T77" fmla="*/ 0 h 137"/>
                <a:gd name="T78" fmla="*/ 0 w 202"/>
                <a:gd name="T79" fmla="*/ 0 h 137"/>
                <a:gd name="T80" fmla="*/ 0 w 202"/>
                <a:gd name="T81" fmla="*/ 0 h 137"/>
                <a:gd name="T82" fmla="*/ 0 w 202"/>
                <a:gd name="T83" fmla="*/ 0 h 137"/>
                <a:gd name="T84" fmla="*/ 0 w 202"/>
                <a:gd name="T85" fmla="*/ 0 h 137"/>
                <a:gd name="T86" fmla="*/ 0 w 202"/>
                <a:gd name="T87" fmla="*/ 0 h 137"/>
                <a:gd name="T88" fmla="*/ 0 w 202"/>
                <a:gd name="T89" fmla="*/ 0 h 13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202"/>
                <a:gd name="T136" fmla="*/ 0 h 137"/>
                <a:gd name="T137" fmla="*/ 202 w 202"/>
                <a:gd name="T138" fmla="*/ 137 h 137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202" h="137">
                  <a:moveTo>
                    <a:pt x="202" y="0"/>
                  </a:moveTo>
                  <a:lnTo>
                    <a:pt x="202" y="15"/>
                  </a:lnTo>
                  <a:lnTo>
                    <a:pt x="202" y="29"/>
                  </a:lnTo>
                  <a:lnTo>
                    <a:pt x="202" y="38"/>
                  </a:lnTo>
                  <a:lnTo>
                    <a:pt x="198" y="51"/>
                  </a:lnTo>
                  <a:lnTo>
                    <a:pt x="192" y="59"/>
                  </a:lnTo>
                  <a:lnTo>
                    <a:pt x="181" y="67"/>
                  </a:lnTo>
                  <a:lnTo>
                    <a:pt x="171" y="67"/>
                  </a:lnTo>
                  <a:lnTo>
                    <a:pt x="164" y="70"/>
                  </a:lnTo>
                  <a:lnTo>
                    <a:pt x="151" y="70"/>
                  </a:lnTo>
                  <a:lnTo>
                    <a:pt x="141" y="70"/>
                  </a:lnTo>
                  <a:lnTo>
                    <a:pt x="130" y="69"/>
                  </a:lnTo>
                  <a:lnTo>
                    <a:pt x="120" y="70"/>
                  </a:lnTo>
                  <a:lnTo>
                    <a:pt x="111" y="70"/>
                  </a:lnTo>
                  <a:lnTo>
                    <a:pt x="103" y="76"/>
                  </a:lnTo>
                  <a:lnTo>
                    <a:pt x="93" y="78"/>
                  </a:lnTo>
                  <a:lnTo>
                    <a:pt x="86" y="82"/>
                  </a:lnTo>
                  <a:lnTo>
                    <a:pt x="76" y="88"/>
                  </a:lnTo>
                  <a:lnTo>
                    <a:pt x="71" y="93"/>
                  </a:lnTo>
                  <a:lnTo>
                    <a:pt x="61" y="97"/>
                  </a:lnTo>
                  <a:lnTo>
                    <a:pt x="54" y="103"/>
                  </a:lnTo>
                  <a:lnTo>
                    <a:pt x="48" y="108"/>
                  </a:lnTo>
                  <a:lnTo>
                    <a:pt x="40" y="116"/>
                  </a:lnTo>
                  <a:lnTo>
                    <a:pt x="27" y="127"/>
                  </a:lnTo>
                  <a:lnTo>
                    <a:pt x="14" y="137"/>
                  </a:lnTo>
                  <a:lnTo>
                    <a:pt x="6" y="127"/>
                  </a:lnTo>
                  <a:lnTo>
                    <a:pt x="0" y="122"/>
                  </a:lnTo>
                  <a:lnTo>
                    <a:pt x="8" y="112"/>
                  </a:lnTo>
                  <a:lnTo>
                    <a:pt x="16" y="101"/>
                  </a:lnTo>
                  <a:lnTo>
                    <a:pt x="23" y="89"/>
                  </a:lnTo>
                  <a:lnTo>
                    <a:pt x="31" y="80"/>
                  </a:lnTo>
                  <a:lnTo>
                    <a:pt x="38" y="70"/>
                  </a:lnTo>
                  <a:lnTo>
                    <a:pt x="48" y="61"/>
                  </a:lnTo>
                  <a:lnTo>
                    <a:pt x="55" y="51"/>
                  </a:lnTo>
                  <a:lnTo>
                    <a:pt x="65" y="42"/>
                  </a:lnTo>
                  <a:lnTo>
                    <a:pt x="73" y="32"/>
                  </a:lnTo>
                  <a:lnTo>
                    <a:pt x="80" y="25"/>
                  </a:lnTo>
                  <a:lnTo>
                    <a:pt x="90" y="19"/>
                  </a:lnTo>
                  <a:lnTo>
                    <a:pt x="103" y="13"/>
                  </a:lnTo>
                  <a:lnTo>
                    <a:pt x="112" y="8"/>
                  </a:lnTo>
                  <a:lnTo>
                    <a:pt x="122" y="4"/>
                  </a:lnTo>
                  <a:lnTo>
                    <a:pt x="135" y="0"/>
                  </a:lnTo>
                  <a:lnTo>
                    <a:pt x="149" y="0"/>
                  </a:lnTo>
                  <a:lnTo>
                    <a:pt x="20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3" name="Freeform 30">
              <a:extLst>
                <a:ext uri="{FF2B5EF4-FFF2-40B4-BE49-F238E27FC236}">
                  <a16:creationId xmlns:a16="http://schemas.microsoft.com/office/drawing/2014/main" id="{D66807C7-1271-A897-D45C-9F2E248B53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9" y="891"/>
              <a:ext cx="85" cy="65"/>
            </a:xfrm>
            <a:custGeom>
              <a:avLst/>
              <a:gdLst>
                <a:gd name="T0" fmla="*/ 0 w 278"/>
                <a:gd name="T1" fmla="*/ 0 h 230"/>
                <a:gd name="T2" fmla="*/ 0 w 278"/>
                <a:gd name="T3" fmla="*/ 0 h 230"/>
                <a:gd name="T4" fmla="*/ 0 w 278"/>
                <a:gd name="T5" fmla="*/ 0 h 230"/>
                <a:gd name="T6" fmla="*/ 0 w 278"/>
                <a:gd name="T7" fmla="*/ 0 h 230"/>
                <a:gd name="T8" fmla="*/ 0 w 278"/>
                <a:gd name="T9" fmla="*/ 0 h 230"/>
                <a:gd name="T10" fmla="*/ 0 w 278"/>
                <a:gd name="T11" fmla="*/ 0 h 230"/>
                <a:gd name="T12" fmla="*/ 0 w 278"/>
                <a:gd name="T13" fmla="*/ 0 h 230"/>
                <a:gd name="T14" fmla="*/ 0 w 278"/>
                <a:gd name="T15" fmla="*/ 0 h 230"/>
                <a:gd name="T16" fmla="*/ 0 w 278"/>
                <a:gd name="T17" fmla="*/ 0 h 230"/>
                <a:gd name="T18" fmla="*/ 0 w 278"/>
                <a:gd name="T19" fmla="*/ 0 h 230"/>
                <a:gd name="T20" fmla="*/ 0 w 278"/>
                <a:gd name="T21" fmla="*/ 0 h 230"/>
                <a:gd name="T22" fmla="*/ 0 w 278"/>
                <a:gd name="T23" fmla="*/ 0 h 230"/>
                <a:gd name="T24" fmla="*/ 0 w 278"/>
                <a:gd name="T25" fmla="*/ 0 h 230"/>
                <a:gd name="T26" fmla="*/ 0 w 278"/>
                <a:gd name="T27" fmla="*/ 0 h 230"/>
                <a:gd name="T28" fmla="*/ 0 w 278"/>
                <a:gd name="T29" fmla="*/ 0 h 230"/>
                <a:gd name="T30" fmla="*/ 0 w 278"/>
                <a:gd name="T31" fmla="*/ 0 h 230"/>
                <a:gd name="T32" fmla="*/ 0 w 278"/>
                <a:gd name="T33" fmla="*/ 0 h 230"/>
                <a:gd name="T34" fmla="*/ 0 w 278"/>
                <a:gd name="T35" fmla="*/ 0 h 230"/>
                <a:gd name="T36" fmla="*/ 0 w 278"/>
                <a:gd name="T37" fmla="*/ 0 h 230"/>
                <a:gd name="T38" fmla="*/ 0 w 278"/>
                <a:gd name="T39" fmla="*/ 0 h 230"/>
                <a:gd name="T40" fmla="*/ 0 w 278"/>
                <a:gd name="T41" fmla="*/ 0 h 230"/>
                <a:gd name="T42" fmla="*/ 0 w 278"/>
                <a:gd name="T43" fmla="*/ 0 h 230"/>
                <a:gd name="T44" fmla="*/ 0 w 278"/>
                <a:gd name="T45" fmla="*/ 0 h 230"/>
                <a:gd name="T46" fmla="*/ 0 w 278"/>
                <a:gd name="T47" fmla="*/ 0 h 230"/>
                <a:gd name="T48" fmla="*/ 0 w 278"/>
                <a:gd name="T49" fmla="*/ 0 h 230"/>
                <a:gd name="T50" fmla="*/ 0 w 278"/>
                <a:gd name="T51" fmla="*/ 0 h 230"/>
                <a:gd name="T52" fmla="*/ 0 w 278"/>
                <a:gd name="T53" fmla="*/ 0 h 230"/>
                <a:gd name="T54" fmla="*/ 0 w 278"/>
                <a:gd name="T55" fmla="*/ 0 h 230"/>
                <a:gd name="T56" fmla="*/ 0 w 278"/>
                <a:gd name="T57" fmla="*/ 0 h 230"/>
                <a:gd name="T58" fmla="*/ 0 w 278"/>
                <a:gd name="T59" fmla="*/ 0 h 230"/>
                <a:gd name="T60" fmla="*/ 0 w 278"/>
                <a:gd name="T61" fmla="*/ 0 h 230"/>
                <a:gd name="T62" fmla="*/ 0 w 278"/>
                <a:gd name="T63" fmla="*/ 0 h 23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78"/>
                <a:gd name="T97" fmla="*/ 0 h 230"/>
                <a:gd name="T98" fmla="*/ 278 w 278"/>
                <a:gd name="T99" fmla="*/ 230 h 23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78" h="230">
                  <a:moveTo>
                    <a:pt x="240" y="0"/>
                  </a:moveTo>
                  <a:lnTo>
                    <a:pt x="248" y="0"/>
                  </a:lnTo>
                  <a:lnTo>
                    <a:pt x="259" y="2"/>
                  </a:lnTo>
                  <a:lnTo>
                    <a:pt x="268" y="2"/>
                  </a:lnTo>
                  <a:lnTo>
                    <a:pt x="278" y="6"/>
                  </a:lnTo>
                  <a:lnTo>
                    <a:pt x="274" y="11"/>
                  </a:lnTo>
                  <a:lnTo>
                    <a:pt x="270" y="21"/>
                  </a:lnTo>
                  <a:lnTo>
                    <a:pt x="255" y="19"/>
                  </a:lnTo>
                  <a:lnTo>
                    <a:pt x="240" y="23"/>
                  </a:lnTo>
                  <a:lnTo>
                    <a:pt x="229" y="27"/>
                  </a:lnTo>
                  <a:lnTo>
                    <a:pt x="217" y="36"/>
                  </a:lnTo>
                  <a:lnTo>
                    <a:pt x="208" y="42"/>
                  </a:lnTo>
                  <a:lnTo>
                    <a:pt x="198" y="51"/>
                  </a:lnTo>
                  <a:lnTo>
                    <a:pt x="189" y="63"/>
                  </a:lnTo>
                  <a:lnTo>
                    <a:pt x="181" y="74"/>
                  </a:lnTo>
                  <a:lnTo>
                    <a:pt x="173" y="86"/>
                  </a:lnTo>
                  <a:lnTo>
                    <a:pt x="166" y="97"/>
                  </a:lnTo>
                  <a:lnTo>
                    <a:pt x="156" y="110"/>
                  </a:lnTo>
                  <a:lnTo>
                    <a:pt x="149" y="124"/>
                  </a:lnTo>
                  <a:lnTo>
                    <a:pt x="141" y="133"/>
                  </a:lnTo>
                  <a:lnTo>
                    <a:pt x="134" y="146"/>
                  </a:lnTo>
                  <a:lnTo>
                    <a:pt x="124" y="158"/>
                  </a:lnTo>
                  <a:lnTo>
                    <a:pt x="114" y="167"/>
                  </a:lnTo>
                  <a:lnTo>
                    <a:pt x="105" y="177"/>
                  </a:lnTo>
                  <a:lnTo>
                    <a:pt x="99" y="190"/>
                  </a:lnTo>
                  <a:lnTo>
                    <a:pt x="92" y="203"/>
                  </a:lnTo>
                  <a:lnTo>
                    <a:pt x="84" y="219"/>
                  </a:lnTo>
                  <a:lnTo>
                    <a:pt x="78" y="222"/>
                  </a:lnTo>
                  <a:lnTo>
                    <a:pt x="71" y="226"/>
                  </a:lnTo>
                  <a:lnTo>
                    <a:pt x="63" y="228"/>
                  </a:lnTo>
                  <a:lnTo>
                    <a:pt x="54" y="230"/>
                  </a:lnTo>
                  <a:lnTo>
                    <a:pt x="44" y="228"/>
                  </a:lnTo>
                  <a:lnTo>
                    <a:pt x="31" y="226"/>
                  </a:lnTo>
                  <a:lnTo>
                    <a:pt x="18" y="221"/>
                  </a:lnTo>
                  <a:lnTo>
                    <a:pt x="2" y="215"/>
                  </a:lnTo>
                  <a:lnTo>
                    <a:pt x="0" y="203"/>
                  </a:lnTo>
                  <a:lnTo>
                    <a:pt x="8" y="196"/>
                  </a:lnTo>
                  <a:lnTo>
                    <a:pt x="12" y="192"/>
                  </a:lnTo>
                  <a:lnTo>
                    <a:pt x="21" y="190"/>
                  </a:lnTo>
                  <a:lnTo>
                    <a:pt x="29" y="186"/>
                  </a:lnTo>
                  <a:lnTo>
                    <a:pt x="38" y="184"/>
                  </a:lnTo>
                  <a:lnTo>
                    <a:pt x="46" y="181"/>
                  </a:lnTo>
                  <a:lnTo>
                    <a:pt x="54" y="177"/>
                  </a:lnTo>
                  <a:lnTo>
                    <a:pt x="63" y="175"/>
                  </a:lnTo>
                  <a:lnTo>
                    <a:pt x="71" y="171"/>
                  </a:lnTo>
                  <a:lnTo>
                    <a:pt x="82" y="164"/>
                  </a:lnTo>
                  <a:lnTo>
                    <a:pt x="92" y="156"/>
                  </a:lnTo>
                  <a:lnTo>
                    <a:pt x="101" y="145"/>
                  </a:lnTo>
                  <a:lnTo>
                    <a:pt x="111" y="133"/>
                  </a:lnTo>
                  <a:lnTo>
                    <a:pt x="118" y="124"/>
                  </a:lnTo>
                  <a:lnTo>
                    <a:pt x="128" y="112"/>
                  </a:lnTo>
                  <a:lnTo>
                    <a:pt x="135" y="101"/>
                  </a:lnTo>
                  <a:lnTo>
                    <a:pt x="143" y="87"/>
                  </a:lnTo>
                  <a:lnTo>
                    <a:pt x="153" y="78"/>
                  </a:lnTo>
                  <a:lnTo>
                    <a:pt x="160" y="67"/>
                  </a:lnTo>
                  <a:lnTo>
                    <a:pt x="166" y="53"/>
                  </a:lnTo>
                  <a:lnTo>
                    <a:pt x="175" y="44"/>
                  </a:lnTo>
                  <a:lnTo>
                    <a:pt x="183" y="32"/>
                  </a:lnTo>
                  <a:lnTo>
                    <a:pt x="194" y="25"/>
                  </a:lnTo>
                  <a:lnTo>
                    <a:pt x="202" y="17"/>
                  </a:lnTo>
                  <a:lnTo>
                    <a:pt x="213" y="10"/>
                  </a:lnTo>
                  <a:lnTo>
                    <a:pt x="227" y="2"/>
                  </a:lnTo>
                  <a:lnTo>
                    <a:pt x="24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4" name="Freeform 31">
              <a:extLst>
                <a:ext uri="{FF2B5EF4-FFF2-40B4-BE49-F238E27FC236}">
                  <a16:creationId xmlns:a16="http://schemas.microsoft.com/office/drawing/2014/main" id="{92067F9A-2A50-3912-B275-52DB95BDB4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98" y="897"/>
              <a:ext cx="76" cy="20"/>
            </a:xfrm>
            <a:custGeom>
              <a:avLst/>
              <a:gdLst>
                <a:gd name="T0" fmla="*/ 0 w 249"/>
                <a:gd name="T1" fmla="*/ 0 h 72"/>
                <a:gd name="T2" fmla="*/ 0 w 249"/>
                <a:gd name="T3" fmla="*/ 0 h 72"/>
                <a:gd name="T4" fmla="*/ 0 w 249"/>
                <a:gd name="T5" fmla="*/ 0 h 72"/>
                <a:gd name="T6" fmla="*/ 0 w 249"/>
                <a:gd name="T7" fmla="*/ 0 h 72"/>
                <a:gd name="T8" fmla="*/ 0 w 249"/>
                <a:gd name="T9" fmla="*/ 0 h 72"/>
                <a:gd name="T10" fmla="*/ 0 w 249"/>
                <a:gd name="T11" fmla="*/ 0 h 72"/>
                <a:gd name="T12" fmla="*/ 0 w 249"/>
                <a:gd name="T13" fmla="*/ 0 h 72"/>
                <a:gd name="T14" fmla="*/ 0 w 249"/>
                <a:gd name="T15" fmla="*/ 0 h 72"/>
                <a:gd name="T16" fmla="*/ 0 w 249"/>
                <a:gd name="T17" fmla="*/ 0 h 72"/>
                <a:gd name="T18" fmla="*/ 0 w 249"/>
                <a:gd name="T19" fmla="*/ 0 h 72"/>
                <a:gd name="T20" fmla="*/ 0 w 249"/>
                <a:gd name="T21" fmla="*/ 0 h 72"/>
                <a:gd name="T22" fmla="*/ 0 w 249"/>
                <a:gd name="T23" fmla="*/ 0 h 72"/>
                <a:gd name="T24" fmla="*/ 0 w 249"/>
                <a:gd name="T25" fmla="*/ 0 h 72"/>
                <a:gd name="T26" fmla="*/ 0 w 249"/>
                <a:gd name="T27" fmla="*/ 0 h 72"/>
                <a:gd name="T28" fmla="*/ 0 w 249"/>
                <a:gd name="T29" fmla="*/ 0 h 72"/>
                <a:gd name="T30" fmla="*/ 0 w 249"/>
                <a:gd name="T31" fmla="*/ 0 h 72"/>
                <a:gd name="T32" fmla="*/ 0 w 249"/>
                <a:gd name="T33" fmla="*/ 0 h 72"/>
                <a:gd name="T34" fmla="*/ 0 w 249"/>
                <a:gd name="T35" fmla="*/ 0 h 72"/>
                <a:gd name="T36" fmla="*/ 0 w 249"/>
                <a:gd name="T37" fmla="*/ 0 h 72"/>
                <a:gd name="T38" fmla="*/ 0 w 249"/>
                <a:gd name="T39" fmla="*/ 0 h 72"/>
                <a:gd name="T40" fmla="*/ 0 w 249"/>
                <a:gd name="T41" fmla="*/ 0 h 72"/>
                <a:gd name="T42" fmla="*/ 0 w 249"/>
                <a:gd name="T43" fmla="*/ 0 h 72"/>
                <a:gd name="T44" fmla="*/ 0 w 249"/>
                <a:gd name="T45" fmla="*/ 0 h 72"/>
                <a:gd name="T46" fmla="*/ 0 w 249"/>
                <a:gd name="T47" fmla="*/ 0 h 72"/>
                <a:gd name="T48" fmla="*/ 0 w 249"/>
                <a:gd name="T49" fmla="*/ 0 h 72"/>
                <a:gd name="T50" fmla="*/ 0 w 249"/>
                <a:gd name="T51" fmla="*/ 0 h 72"/>
                <a:gd name="T52" fmla="*/ 0 w 249"/>
                <a:gd name="T53" fmla="*/ 0 h 72"/>
                <a:gd name="T54" fmla="*/ 0 w 249"/>
                <a:gd name="T55" fmla="*/ 0 h 72"/>
                <a:gd name="T56" fmla="*/ 0 w 249"/>
                <a:gd name="T57" fmla="*/ 0 h 72"/>
                <a:gd name="T58" fmla="*/ 0 w 249"/>
                <a:gd name="T59" fmla="*/ 0 h 72"/>
                <a:gd name="T60" fmla="*/ 0 w 249"/>
                <a:gd name="T61" fmla="*/ 0 h 72"/>
                <a:gd name="T62" fmla="*/ 0 w 249"/>
                <a:gd name="T63" fmla="*/ 0 h 72"/>
                <a:gd name="T64" fmla="*/ 0 w 249"/>
                <a:gd name="T65" fmla="*/ 0 h 72"/>
                <a:gd name="T66" fmla="*/ 0 w 249"/>
                <a:gd name="T67" fmla="*/ 0 h 72"/>
                <a:gd name="T68" fmla="*/ 0 w 249"/>
                <a:gd name="T69" fmla="*/ 0 h 72"/>
                <a:gd name="T70" fmla="*/ 0 w 249"/>
                <a:gd name="T71" fmla="*/ 0 h 72"/>
                <a:gd name="T72" fmla="*/ 0 w 249"/>
                <a:gd name="T73" fmla="*/ 0 h 72"/>
                <a:gd name="T74" fmla="*/ 0 w 249"/>
                <a:gd name="T75" fmla="*/ 0 h 72"/>
                <a:gd name="T76" fmla="*/ 0 w 249"/>
                <a:gd name="T77" fmla="*/ 0 h 72"/>
                <a:gd name="T78" fmla="*/ 0 w 249"/>
                <a:gd name="T79" fmla="*/ 0 h 72"/>
                <a:gd name="T80" fmla="*/ 0 w 249"/>
                <a:gd name="T81" fmla="*/ 0 h 72"/>
                <a:gd name="T82" fmla="*/ 0 w 249"/>
                <a:gd name="T83" fmla="*/ 0 h 72"/>
                <a:gd name="T84" fmla="*/ 0 w 249"/>
                <a:gd name="T85" fmla="*/ 0 h 72"/>
                <a:gd name="T86" fmla="*/ 0 w 249"/>
                <a:gd name="T87" fmla="*/ 0 h 72"/>
                <a:gd name="T88" fmla="*/ 0 w 249"/>
                <a:gd name="T89" fmla="*/ 0 h 72"/>
                <a:gd name="T90" fmla="*/ 0 w 249"/>
                <a:gd name="T91" fmla="*/ 0 h 72"/>
                <a:gd name="T92" fmla="*/ 0 w 249"/>
                <a:gd name="T93" fmla="*/ 0 h 72"/>
                <a:gd name="T94" fmla="*/ 0 w 249"/>
                <a:gd name="T95" fmla="*/ 0 h 72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249"/>
                <a:gd name="T145" fmla="*/ 0 h 72"/>
                <a:gd name="T146" fmla="*/ 249 w 249"/>
                <a:gd name="T147" fmla="*/ 72 h 72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249" h="72">
                  <a:moveTo>
                    <a:pt x="2" y="0"/>
                  </a:moveTo>
                  <a:lnTo>
                    <a:pt x="13" y="2"/>
                  </a:lnTo>
                  <a:lnTo>
                    <a:pt x="29" y="6"/>
                  </a:lnTo>
                  <a:lnTo>
                    <a:pt x="42" y="9"/>
                  </a:lnTo>
                  <a:lnTo>
                    <a:pt x="57" y="13"/>
                  </a:lnTo>
                  <a:lnTo>
                    <a:pt x="70" y="15"/>
                  </a:lnTo>
                  <a:lnTo>
                    <a:pt x="86" y="19"/>
                  </a:lnTo>
                  <a:lnTo>
                    <a:pt x="101" y="19"/>
                  </a:lnTo>
                  <a:lnTo>
                    <a:pt x="116" y="23"/>
                  </a:lnTo>
                  <a:lnTo>
                    <a:pt x="131" y="23"/>
                  </a:lnTo>
                  <a:lnTo>
                    <a:pt x="146" y="23"/>
                  </a:lnTo>
                  <a:lnTo>
                    <a:pt x="162" y="21"/>
                  </a:lnTo>
                  <a:lnTo>
                    <a:pt x="175" y="21"/>
                  </a:lnTo>
                  <a:lnTo>
                    <a:pt x="188" y="19"/>
                  </a:lnTo>
                  <a:lnTo>
                    <a:pt x="203" y="17"/>
                  </a:lnTo>
                  <a:lnTo>
                    <a:pt x="219" y="15"/>
                  </a:lnTo>
                  <a:lnTo>
                    <a:pt x="234" y="11"/>
                  </a:lnTo>
                  <a:lnTo>
                    <a:pt x="239" y="11"/>
                  </a:lnTo>
                  <a:lnTo>
                    <a:pt x="249" y="11"/>
                  </a:lnTo>
                  <a:lnTo>
                    <a:pt x="245" y="23"/>
                  </a:lnTo>
                  <a:lnTo>
                    <a:pt x="239" y="32"/>
                  </a:lnTo>
                  <a:lnTo>
                    <a:pt x="228" y="36"/>
                  </a:lnTo>
                  <a:lnTo>
                    <a:pt x="217" y="38"/>
                  </a:lnTo>
                  <a:lnTo>
                    <a:pt x="207" y="38"/>
                  </a:lnTo>
                  <a:lnTo>
                    <a:pt x="201" y="38"/>
                  </a:lnTo>
                  <a:lnTo>
                    <a:pt x="194" y="38"/>
                  </a:lnTo>
                  <a:lnTo>
                    <a:pt x="186" y="40"/>
                  </a:lnTo>
                  <a:lnTo>
                    <a:pt x="171" y="40"/>
                  </a:lnTo>
                  <a:lnTo>
                    <a:pt x="162" y="44"/>
                  </a:lnTo>
                  <a:lnTo>
                    <a:pt x="152" y="47"/>
                  </a:lnTo>
                  <a:lnTo>
                    <a:pt x="141" y="57"/>
                  </a:lnTo>
                  <a:lnTo>
                    <a:pt x="129" y="66"/>
                  </a:lnTo>
                  <a:lnTo>
                    <a:pt x="124" y="72"/>
                  </a:lnTo>
                  <a:lnTo>
                    <a:pt x="114" y="66"/>
                  </a:lnTo>
                  <a:lnTo>
                    <a:pt x="105" y="57"/>
                  </a:lnTo>
                  <a:lnTo>
                    <a:pt x="93" y="44"/>
                  </a:lnTo>
                  <a:lnTo>
                    <a:pt x="86" y="40"/>
                  </a:lnTo>
                  <a:lnTo>
                    <a:pt x="74" y="38"/>
                  </a:lnTo>
                  <a:lnTo>
                    <a:pt x="61" y="36"/>
                  </a:lnTo>
                  <a:lnTo>
                    <a:pt x="53" y="34"/>
                  </a:lnTo>
                  <a:lnTo>
                    <a:pt x="44" y="34"/>
                  </a:lnTo>
                  <a:lnTo>
                    <a:pt x="38" y="32"/>
                  </a:lnTo>
                  <a:lnTo>
                    <a:pt x="30" y="32"/>
                  </a:lnTo>
                  <a:lnTo>
                    <a:pt x="15" y="27"/>
                  </a:lnTo>
                  <a:lnTo>
                    <a:pt x="8" y="21"/>
                  </a:lnTo>
                  <a:lnTo>
                    <a:pt x="0" y="1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5" name="Freeform 32">
              <a:extLst>
                <a:ext uri="{FF2B5EF4-FFF2-40B4-BE49-F238E27FC236}">
                  <a16:creationId xmlns:a16="http://schemas.microsoft.com/office/drawing/2014/main" id="{B2B428BB-E01C-A820-7EE7-BB40EB8555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3" y="920"/>
              <a:ext cx="63" cy="24"/>
            </a:xfrm>
            <a:custGeom>
              <a:avLst/>
              <a:gdLst>
                <a:gd name="T0" fmla="*/ 0 w 203"/>
                <a:gd name="T1" fmla="*/ 0 h 85"/>
                <a:gd name="T2" fmla="*/ 0 w 203"/>
                <a:gd name="T3" fmla="*/ 0 h 85"/>
                <a:gd name="T4" fmla="*/ 0 w 203"/>
                <a:gd name="T5" fmla="*/ 0 h 85"/>
                <a:gd name="T6" fmla="*/ 0 w 203"/>
                <a:gd name="T7" fmla="*/ 0 h 85"/>
                <a:gd name="T8" fmla="*/ 0 w 203"/>
                <a:gd name="T9" fmla="*/ 0 h 85"/>
                <a:gd name="T10" fmla="*/ 0 w 203"/>
                <a:gd name="T11" fmla="*/ 0 h 85"/>
                <a:gd name="T12" fmla="*/ 0 w 203"/>
                <a:gd name="T13" fmla="*/ 0 h 85"/>
                <a:gd name="T14" fmla="*/ 0 w 203"/>
                <a:gd name="T15" fmla="*/ 0 h 85"/>
                <a:gd name="T16" fmla="*/ 0 w 203"/>
                <a:gd name="T17" fmla="*/ 0 h 85"/>
                <a:gd name="T18" fmla="*/ 0 w 203"/>
                <a:gd name="T19" fmla="*/ 0 h 85"/>
                <a:gd name="T20" fmla="*/ 0 w 203"/>
                <a:gd name="T21" fmla="*/ 0 h 85"/>
                <a:gd name="T22" fmla="*/ 0 w 203"/>
                <a:gd name="T23" fmla="*/ 0 h 85"/>
                <a:gd name="T24" fmla="*/ 0 w 203"/>
                <a:gd name="T25" fmla="*/ 0 h 85"/>
                <a:gd name="T26" fmla="*/ 0 w 203"/>
                <a:gd name="T27" fmla="*/ 0 h 85"/>
                <a:gd name="T28" fmla="*/ 0 w 203"/>
                <a:gd name="T29" fmla="*/ 0 h 85"/>
                <a:gd name="T30" fmla="*/ 0 w 203"/>
                <a:gd name="T31" fmla="*/ 0 h 85"/>
                <a:gd name="T32" fmla="*/ 0 w 203"/>
                <a:gd name="T33" fmla="*/ 0 h 85"/>
                <a:gd name="T34" fmla="*/ 0 w 203"/>
                <a:gd name="T35" fmla="*/ 0 h 85"/>
                <a:gd name="T36" fmla="*/ 0 w 203"/>
                <a:gd name="T37" fmla="*/ 0 h 85"/>
                <a:gd name="T38" fmla="*/ 0 w 203"/>
                <a:gd name="T39" fmla="*/ 0 h 85"/>
                <a:gd name="T40" fmla="*/ 0 w 203"/>
                <a:gd name="T41" fmla="*/ 0 h 85"/>
                <a:gd name="T42" fmla="*/ 0 w 203"/>
                <a:gd name="T43" fmla="*/ 0 h 85"/>
                <a:gd name="T44" fmla="*/ 0 w 203"/>
                <a:gd name="T45" fmla="*/ 0 h 85"/>
                <a:gd name="T46" fmla="*/ 0 w 203"/>
                <a:gd name="T47" fmla="*/ 0 h 85"/>
                <a:gd name="T48" fmla="*/ 0 w 203"/>
                <a:gd name="T49" fmla="*/ 0 h 85"/>
                <a:gd name="T50" fmla="*/ 0 w 203"/>
                <a:gd name="T51" fmla="*/ 0 h 85"/>
                <a:gd name="T52" fmla="*/ 0 w 203"/>
                <a:gd name="T53" fmla="*/ 0 h 85"/>
                <a:gd name="T54" fmla="*/ 0 w 203"/>
                <a:gd name="T55" fmla="*/ 0 h 85"/>
                <a:gd name="T56" fmla="*/ 0 w 203"/>
                <a:gd name="T57" fmla="*/ 0 h 85"/>
                <a:gd name="T58" fmla="*/ 0 w 203"/>
                <a:gd name="T59" fmla="*/ 0 h 85"/>
                <a:gd name="T60" fmla="*/ 0 w 203"/>
                <a:gd name="T61" fmla="*/ 0 h 85"/>
                <a:gd name="T62" fmla="*/ 0 w 203"/>
                <a:gd name="T63" fmla="*/ 0 h 85"/>
                <a:gd name="T64" fmla="*/ 0 w 203"/>
                <a:gd name="T65" fmla="*/ 0 h 85"/>
                <a:gd name="T66" fmla="*/ 0 w 203"/>
                <a:gd name="T67" fmla="*/ 0 h 85"/>
                <a:gd name="T68" fmla="*/ 0 w 203"/>
                <a:gd name="T69" fmla="*/ 0 h 85"/>
                <a:gd name="T70" fmla="*/ 0 w 203"/>
                <a:gd name="T71" fmla="*/ 0 h 85"/>
                <a:gd name="T72" fmla="*/ 0 w 203"/>
                <a:gd name="T73" fmla="*/ 0 h 85"/>
                <a:gd name="T74" fmla="*/ 0 w 203"/>
                <a:gd name="T75" fmla="*/ 0 h 85"/>
                <a:gd name="T76" fmla="*/ 0 w 203"/>
                <a:gd name="T77" fmla="*/ 0 h 85"/>
                <a:gd name="T78" fmla="*/ 0 w 203"/>
                <a:gd name="T79" fmla="*/ 0 h 85"/>
                <a:gd name="T80" fmla="*/ 0 w 203"/>
                <a:gd name="T81" fmla="*/ 0 h 85"/>
                <a:gd name="T82" fmla="*/ 0 w 203"/>
                <a:gd name="T83" fmla="*/ 0 h 85"/>
                <a:gd name="T84" fmla="*/ 0 w 203"/>
                <a:gd name="T85" fmla="*/ 0 h 85"/>
                <a:gd name="T86" fmla="*/ 0 w 203"/>
                <a:gd name="T87" fmla="*/ 0 h 8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203"/>
                <a:gd name="T133" fmla="*/ 0 h 85"/>
                <a:gd name="T134" fmla="*/ 203 w 203"/>
                <a:gd name="T135" fmla="*/ 85 h 8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203" h="85">
                  <a:moveTo>
                    <a:pt x="2" y="0"/>
                  </a:moveTo>
                  <a:lnTo>
                    <a:pt x="13" y="2"/>
                  </a:lnTo>
                  <a:lnTo>
                    <a:pt x="27" y="5"/>
                  </a:lnTo>
                  <a:lnTo>
                    <a:pt x="38" y="7"/>
                  </a:lnTo>
                  <a:lnTo>
                    <a:pt x="51" y="11"/>
                  </a:lnTo>
                  <a:lnTo>
                    <a:pt x="61" y="11"/>
                  </a:lnTo>
                  <a:lnTo>
                    <a:pt x="74" y="11"/>
                  </a:lnTo>
                  <a:lnTo>
                    <a:pt x="86" y="11"/>
                  </a:lnTo>
                  <a:lnTo>
                    <a:pt x="97" y="13"/>
                  </a:lnTo>
                  <a:lnTo>
                    <a:pt x="110" y="11"/>
                  </a:lnTo>
                  <a:lnTo>
                    <a:pt x="122" y="11"/>
                  </a:lnTo>
                  <a:lnTo>
                    <a:pt x="135" y="11"/>
                  </a:lnTo>
                  <a:lnTo>
                    <a:pt x="146" y="11"/>
                  </a:lnTo>
                  <a:lnTo>
                    <a:pt x="158" y="11"/>
                  </a:lnTo>
                  <a:lnTo>
                    <a:pt x="171" y="11"/>
                  </a:lnTo>
                  <a:lnTo>
                    <a:pt x="184" y="11"/>
                  </a:lnTo>
                  <a:lnTo>
                    <a:pt x="200" y="11"/>
                  </a:lnTo>
                  <a:lnTo>
                    <a:pt x="198" y="15"/>
                  </a:lnTo>
                  <a:lnTo>
                    <a:pt x="200" y="21"/>
                  </a:lnTo>
                  <a:lnTo>
                    <a:pt x="202" y="28"/>
                  </a:lnTo>
                  <a:lnTo>
                    <a:pt x="203" y="36"/>
                  </a:lnTo>
                  <a:lnTo>
                    <a:pt x="194" y="36"/>
                  </a:lnTo>
                  <a:lnTo>
                    <a:pt x="186" y="38"/>
                  </a:lnTo>
                  <a:lnTo>
                    <a:pt x="181" y="40"/>
                  </a:lnTo>
                  <a:lnTo>
                    <a:pt x="173" y="45"/>
                  </a:lnTo>
                  <a:lnTo>
                    <a:pt x="158" y="53"/>
                  </a:lnTo>
                  <a:lnTo>
                    <a:pt x="145" y="62"/>
                  </a:lnTo>
                  <a:lnTo>
                    <a:pt x="129" y="68"/>
                  </a:lnTo>
                  <a:lnTo>
                    <a:pt x="116" y="78"/>
                  </a:lnTo>
                  <a:lnTo>
                    <a:pt x="101" y="81"/>
                  </a:lnTo>
                  <a:lnTo>
                    <a:pt x="88" y="85"/>
                  </a:lnTo>
                  <a:lnTo>
                    <a:pt x="74" y="80"/>
                  </a:lnTo>
                  <a:lnTo>
                    <a:pt x="61" y="74"/>
                  </a:lnTo>
                  <a:lnTo>
                    <a:pt x="53" y="68"/>
                  </a:lnTo>
                  <a:lnTo>
                    <a:pt x="46" y="64"/>
                  </a:lnTo>
                  <a:lnTo>
                    <a:pt x="38" y="59"/>
                  </a:lnTo>
                  <a:lnTo>
                    <a:pt x="32" y="55"/>
                  </a:lnTo>
                  <a:lnTo>
                    <a:pt x="19" y="42"/>
                  </a:lnTo>
                  <a:lnTo>
                    <a:pt x="8" y="30"/>
                  </a:lnTo>
                  <a:lnTo>
                    <a:pt x="4" y="21"/>
                  </a:lnTo>
                  <a:lnTo>
                    <a:pt x="2" y="15"/>
                  </a:lnTo>
                  <a:lnTo>
                    <a:pt x="0" y="7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6" name="Freeform 33">
              <a:extLst>
                <a:ext uri="{FF2B5EF4-FFF2-40B4-BE49-F238E27FC236}">
                  <a16:creationId xmlns:a16="http://schemas.microsoft.com/office/drawing/2014/main" id="{3998F484-6B14-AB5B-AD1B-E928958F39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15" y="967"/>
              <a:ext cx="17" cy="377"/>
            </a:xfrm>
            <a:custGeom>
              <a:avLst/>
              <a:gdLst>
                <a:gd name="T0" fmla="*/ 0 w 55"/>
                <a:gd name="T1" fmla="*/ 0 h 1336"/>
                <a:gd name="T2" fmla="*/ 0 w 55"/>
                <a:gd name="T3" fmla="*/ 0 h 1336"/>
                <a:gd name="T4" fmla="*/ 0 w 55"/>
                <a:gd name="T5" fmla="*/ 0 h 1336"/>
                <a:gd name="T6" fmla="*/ 0 w 55"/>
                <a:gd name="T7" fmla="*/ 0 h 1336"/>
                <a:gd name="T8" fmla="*/ 0 w 55"/>
                <a:gd name="T9" fmla="*/ 0 h 1336"/>
                <a:gd name="T10" fmla="*/ 0 w 55"/>
                <a:gd name="T11" fmla="*/ 0 h 1336"/>
                <a:gd name="T12" fmla="*/ 0 w 55"/>
                <a:gd name="T13" fmla="*/ 0 h 1336"/>
                <a:gd name="T14" fmla="*/ 0 w 55"/>
                <a:gd name="T15" fmla="*/ 0 h 1336"/>
                <a:gd name="T16" fmla="*/ 0 w 55"/>
                <a:gd name="T17" fmla="*/ 0 h 1336"/>
                <a:gd name="T18" fmla="*/ 0 w 55"/>
                <a:gd name="T19" fmla="*/ 0 h 1336"/>
                <a:gd name="T20" fmla="*/ 0 w 55"/>
                <a:gd name="T21" fmla="*/ 0 h 1336"/>
                <a:gd name="T22" fmla="*/ 0 w 55"/>
                <a:gd name="T23" fmla="*/ 0 h 1336"/>
                <a:gd name="T24" fmla="*/ 0 w 55"/>
                <a:gd name="T25" fmla="*/ 0 h 1336"/>
                <a:gd name="T26" fmla="*/ 0 w 55"/>
                <a:gd name="T27" fmla="*/ 0 h 1336"/>
                <a:gd name="T28" fmla="*/ 0 w 55"/>
                <a:gd name="T29" fmla="*/ 0 h 1336"/>
                <a:gd name="T30" fmla="*/ 0 w 55"/>
                <a:gd name="T31" fmla="*/ 0 h 1336"/>
                <a:gd name="T32" fmla="*/ 0 w 55"/>
                <a:gd name="T33" fmla="*/ 0 h 1336"/>
                <a:gd name="T34" fmla="*/ 0 w 55"/>
                <a:gd name="T35" fmla="*/ 0 h 1336"/>
                <a:gd name="T36" fmla="*/ 0 w 55"/>
                <a:gd name="T37" fmla="*/ 0 h 1336"/>
                <a:gd name="T38" fmla="*/ 0 w 55"/>
                <a:gd name="T39" fmla="*/ 0 h 1336"/>
                <a:gd name="T40" fmla="*/ 0 w 55"/>
                <a:gd name="T41" fmla="*/ 0 h 1336"/>
                <a:gd name="T42" fmla="*/ 0 w 55"/>
                <a:gd name="T43" fmla="*/ 0 h 1336"/>
                <a:gd name="T44" fmla="*/ 0 w 55"/>
                <a:gd name="T45" fmla="*/ 0 h 1336"/>
                <a:gd name="T46" fmla="*/ 0 w 55"/>
                <a:gd name="T47" fmla="*/ 0 h 1336"/>
                <a:gd name="T48" fmla="*/ 0 w 55"/>
                <a:gd name="T49" fmla="*/ 0 h 1336"/>
                <a:gd name="T50" fmla="*/ 0 w 55"/>
                <a:gd name="T51" fmla="*/ 0 h 1336"/>
                <a:gd name="T52" fmla="*/ 0 w 55"/>
                <a:gd name="T53" fmla="*/ 0 h 1336"/>
                <a:gd name="T54" fmla="*/ 0 w 55"/>
                <a:gd name="T55" fmla="*/ 0 h 1336"/>
                <a:gd name="T56" fmla="*/ 0 w 55"/>
                <a:gd name="T57" fmla="*/ 0 h 1336"/>
                <a:gd name="T58" fmla="*/ 0 w 55"/>
                <a:gd name="T59" fmla="*/ 0 h 1336"/>
                <a:gd name="T60" fmla="*/ 0 w 55"/>
                <a:gd name="T61" fmla="*/ 0 h 1336"/>
                <a:gd name="T62" fmla="*/ 0 w 55"/>
                <a:gd name="T63" fmla="*/ 0 h 1336"/>
                <a:gd name="T64" fmla="*/ 0 w 55"/>
                <a:gd name="T65" fmla="*/ 0 h 1336"/>
                <a:gd name="T66" fmla="*/ 0 w 55"/>
                <a:gd name="T67" fmla="*/ 0 h 1336"/>
                <a:gd name="T68" fmla="*/ 0 w 55"/>
                <a:gd name="T69" fmla="*/ 0 h 1336"/>
                <a:gd name="T70" fmla="*/ 0 w 55"/>
                <a:gd name="T71" fmla="*/ 0 h 1336"/>
                <a:gd name="T72" fmla="*/ 0 w 55"/>
                <a:gd name="T73" fmla="*/ 0 h 1336"/>
                <a:gd name="T74" fmla="*/ 0 w 55"/>
                <a:gd name="T75" fmla="*/ 0 h 1336"/>
                <a:gd name="T76" fmla="*/ 0 w 55"/>
                <a:gd name="T77" fmla="*/ 0 h 1336"/>
                <a:gd name="T78" fmla="*/ 0 w 55"/>
                <a:gd name="T79" fmla="*/ 0 h 1336"/>
                <a:gd name="T80" fmla="*/ 0 w 55"/>
                <a:gd name="T81" fmla="*/ 0 h 1336"/>
                <a:gd name="T82" fmla="*/ 0 w 55"/>
                <a:gd name="T83" fmla="*/ 0 h 1336"/>
                <a:gd name="T84" fmla="*/ 0 w 55"/>
                <a:gd name="T85" fmla="*/ 0 h 1336"/>
                <a:gd name="T86" fmla="*/ 0 w 55"/>
                <a:gd name="T87" fmla="*/ 0 h 1336"/>
                <a:gd name="T88" fmla="*/ 0 w 55"/>
                <a:gd name="T89" fmla="*/ 0 h 1336"/>
                <a:gd name="T90" fmla="*/ 0 w 55"/>
                <a:gd name="T91" fmla="*/ 0 h 1336"/>
                <a:gd name="T92" fmla="*/ 0 w 55"/>
                <a:gd name="T93" fmla="*/ 0 h 1336"/>
                <a:gd name="T94" fmla="*/ 0 w 55"/>
                <a:gd name="T95" fmla="*/ 0 h 1336"/>
                <a:gd name="T96" fmla="*/ 0 w 55"/>
                <a:gd name="T97" fmla="*/ 0 h 1336"/>
                <a:gd name="T98" fmla="*/ 0 w 55"/>
                <a:gd name="T99" fmla="*/ 0 h 1336"/>
                <a:gd name="T100" fmla="*/ 0 w 55"/>
                <a:gd name="T101" fmla="*/ 0 h 1336"/>
                <a:gd name="T102" fmla="*/ 0 w 55"/>
                <a:gd name="T103" fmla="*/ 0 h 1336"/>
                <a:gd name="T104" fmla="*/ 0 w 55"/>
                <a:gd name="T105" fmla="*/ 0 h 1336"/>
                <a:gd name="T106" fmla="*/ 0 w 55"/>
                <a:gd name="T107" fmla="*/ 0 h 13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55"/>
                <a:gd name="T163" fmla="*/ 0 h 1336"/>
                <a:gd name="T164" fmla="*/ 55 w 55"/>
                <a:gd name="T165" fmla="*/ 1336 h 13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55" h="1336">
                  <a:moveTo>
                    <a:pt x="12" y="0"/>
                  </a:moveTo>
                  <a:lnTo>
                    <a:pt x="19" y="4"/>
                  </a:lnTo>
                  <a:lnTo>
                    <a:pt x="25" y="11"/>
                  </a:lnTo>
                  <a:lnTo>
                    <a:pt x="25" y="23"/>
                  </a:lnTo>
                  <a:lnTo>
                    <a:pt x="25" y="36"/>
                  </a:lnTo>
                  <a:lnTo>
                    <a:pt x="23" y="48"/>
                  </a:lnTo>
                  <a:lnTo>
                    <a:pt x="21" y="61"/>
                  </a:lnTo>
                  <a:lnTo>
                    <a:pt x="21" y="70"/>
                  </a:lnTo>
                  <a:lnTo>
                    <a:pt x="23" y="84"/>
                  </a:lnTo>
                  <a:lnTo>
                    <a:pt x="21" y="120"/>
                  </a:lnTo>
                  <a:lnTo>
                    <a:pt x="21" y="160"/>
                  </a:lnTo>
                  <a:lnTo>
                    <a:pt x="23" y="198"/>
                  </a:lnTo>
                  <a:lnTo>
                    <a:pt x="25" y="238"/>
                  </a:lnTo>
                  <a:lnTo>
                    <a:pt x="27" y="276"/>
                  </a:lnTo>
                  <a:lnTo>
                    <a:pt x="31" y="314"/>
                  </a:lnTo>
                  <a:lnTo>
                    <a:pt x="33" y="352"/>
                  </a:lnTo>
                  <a:lnTo>
                    <a:pt x="36" y="392"/>
                  </a:lnTo>
                  <a:lnTo>
                    <a:pt x="38" y="430"/>
                  </a:lnTo>
                  <a:lnTo>
                    <a:pt x="40" y="468"/>
                  </a:lnTo>
                  <a:lnTo>
                    <a:pt x="44" y="506"/>
                  </a:lnTo>
                  <a:lnTo>
                    <a:pt x="46" y="546"/>
                  </a:lnTo>
                  <a:lnTo>
                    <a:pt x="48" y="584"/>
                  </a:lnTo>
                  <a:lnTo>
                    <a:pt x="48" y="622"/>
                  </a:lnTo>
                  <a:lnTo>
                    <a:pt x="48" y="660"/>
                  </a:lnTo>
                  <a:lnTo>
                    <a:pt x="48" y="700"/>
                  </a:lnTo>
                  <a:lnTo>
                    <a:pt x="48" y="730"/>
                  </a:lnTo>
                  <a:lnTo>
                    <a:pt x="48" y="759"/>
                  </a:lnTo>
                  <a:lnTo>
                    <a:pt x="48" y="787"/>
                  </a:lnTo>
                  <a:lnTo>
                    <a:pt x="48" y="816"/>
                  </a:lnTo>
                  <a:lnTo>
                    <a:pt x="46" y="844"/>
                  </a:lnTo>
                  <a:lnTo>
                    <a:pt x="44" y="873"/>
                  </a:lnTo>
                  <a:lnTo>
                    <a:pt x="44" y="901"/>
                  </a:lnTo>
                  <a:lnTo>
                    <a:pt x="44" y="930"/>
                  </a:lnTo>
                  <a:lnTo>
                    <a:pt x="42" y="958"/>
                  </a:lnTo>
                  <a:lnTo>
                    <a:pt x="42" y="987"/>
                  </a:lnTo>
                  <a:lnTo>
                    <a:pt x="42" y="1017"/>
                  </a:lnTo>
                  <a:lnTo>
                    <a:pt x="44" y="1049"/>
                  </a:lnTo>
                  <a:lnTo>
                    <a:pt x="44" y="1080"/>
                  </a:lnTo>
                  <a:lnTo>
                    <a:pt x="48" y="1114"/>
                  </a:lnTo>
                  <a:lnTo>
                    <a:pt x="50" y="1150"/>
                  </a:lnTo>
                  <a:lnTo>
                    <a:pt x="55" y="1188"/>
                  </a:lnTo>
                  <a:lnTo>
                    <a:pt x="55" y="1198"/>
                  </a:lnTo>
                  <a:lnTo>
                    <a:pt x="55" y="1207"/>
                  </a:lnTo>
                  <a:lnTo>
                    <a:pt x="54" y="1215"/>
                  </a:lnTo>
                  <a:lnTo>
                    <a:pt x="54" y="1224"/>
                  </a:lnTo>
                  <a:lnTo>
                    <a:pt x="50" y="1234"/>
                  </a:lnTo>
                  <a:lnTo>
                    <a:pt x="48" y="1243"/>
                  </a:lnTo>
                  <a:lnTo>
                    <a:pt x="44" y="1253"/>
                  </a:lnTo>
                  <a:lnTo>
                    <a:pt x="44" y="1262"/>
                  </a:lnTo>
                  <a:lnTo>
                    <a:pt x="38" y="1270"/>
                  </a:lnTo>
                  <a:lnTo>
                    <a:pt x="36" y="1279"/>
                  </a:lnTo>
                  <a:lnTo>
                    <a:pt x="33" y="1289"/>
                  </a:lnTo>
                  <a:lnTo>
                    <a:pt x="31" y="1298"/>
                  </a:lnTo>
                  <a:lnTo>
                    <a:pt x="25" y="1306"/>
                  </a:lnTo>
                  <a:lnTo>
                    <a:pt x="25" y="1316"/>
                  </a:lnTo>
                  <a:lnTo>
                    <a:pt x="21" y="1325"/>
                  </a:lnTo>
                  <a:lnTo>
                    <a:pt x="21" y="1336"/>
                  </a:lnTo>
                  <a:lnTo>
                    <a:pt x="12" y="1336"/>
                  </a:lnTo>
                  <a:lnTo>
                    <a:pt x="6" y="1336"/>
                  </a:lnTo>
                  <a:lnTo>
                    <a:pt x="6" y="1300"/>
                  </a:lnTo>
                  <a:lnTo>
                    <a:pt x="6" y="1268"/>
                  </a:lnTo>
                  <a:lnTo>
                    <a:pt x="6" y="1234"/>
                  </a:lnTo>
                  <a:lnTo>
                    <a:pt x="8" y="1202"/>
                  </a:lnTo>
                  <a:lnTo>
                    <a:pt x="8" y="1167"/>
                  </a:lnTo>
                  <a:lnTo>
                    <a:pt x="12" y="1133"/>
                  </a:lnTo>
                  <a:lnTo>
                    <a:pt x="12" y="1099"/>
                  </a:lnTo>
                  <a:lnTo>
                    <a:pt x="16" y="1067"/>
                  </a:lnTo>
                  <a:lnTo>
                    <a:pt x="16" y="1034"/>
                  </a:lnTo>
                  <a:lnTo>
                    <a:pt x="16" y="1000"/>
                  </a:lnTo>
                  <a:lnTo>
                    <a:pt x="16" y="968"/>
                  </a:lnTo>
                  <a:lnTo>
                    <a:pt x="16" y="935"/>
                  </a:lnTo>
                  <a:lnTo>
                    <a:pt x="12" y="901"/>
                  </a:lnTo>
                  <a:lnTo>
                    <a:pt x="12" y="867"/>
                  </a:lnTo>
                  <a:lnTo>
                    <a:pt x="8" y="835"/>
                  </a:lnTo>
                  <a:lnTo>
                    <a:pt x="6" y="802"/>
                  </a:lnTo>
                  <a:lnTo>
                    <a:pt x="4" y="770"/>
                  </a:lnTo>
                  <a:lnTo>
                    <a:pt x="4" y="740"/>
                  </a:lnTo>
                  <a:lnTo>
                    <a:pt x="4" y="709"/>
                  </a:lnTo>
                  <a:lnTo>
                    <a:pt x="4" y="679"/>
                  </a:lnTo>
                  <a:lnTo>
                    <a:pt x="4" y="646"/>
                  </a:lnTo>
                  <a:lnTo>
                    <a:pt x="4" y="618"/>
                  </a:lnTo>
                  <a:lnTo>
                    <a:pt x="4" y="586"/>
                  </a:lnTo>
                  <a:lnTo>
                    <a:pt x="6" y="557"/>
                  </a:lnTo>
                  <a:lnTo>
                    <a:pt x="6" y="525"/>
                  </a:lnTo>
                  <a:lnTo>
                    <a:pt x="6" y="494"/>
                  </a:lnTo>
                  <a:lnTo>
                    <a:pt x="6" y="462"/>
                  </a:lnTo>
                  <a:lnTo>
                    <a:pt x="6" y="433"/>
                  </a:lnTo>
                  <a:lnTo>
                    <a:pt x="6" y="401"/>
                  </a:lnTo>
                  <a:lnTo>
                    <a:pt x="6" y="371"/>
                  </a:lnTo>
                  <a:lnTo>
                    <a:pt x="6" y="340"/>
                  </a:lnTo>
                  <a:lnTo>
                    <a:pt x="6" y="310"/>
                  </a:lnTo>
                  <a:lnTo>
                    <a:pt x="4" y="289"/>
                  </a:lnTo>
                  <a:lnTo>
                    <a:pt x="4" y="272"/>
                  </a:lnTo>
                  <a:lnTo>
                    <a:pt x="2" y="251"/>
                  </a:lnTo>
                  <a:lnTo>
                    <a:pt x="2" y="232"/>
                  </a:lnTo>
                  <a:lnTo>
                    <a:pt x="2" y="211"/>
                  </a:lnTo>
                  <a:lnTo>
                    <a:pt x="2" y="192"/>
                  </a:lnTo>
                  <a:lnTo>
                    <a:pt x="2" y="173"/>
                  </a:lnTo>
                  <a:lnTo>
                    <a:pt x="2" y="154"/>
                  </a:lnTo>
                  <a:lnTo>
                    <a:pt x="0" y="133"/>
                  </a:lnTo>
                  <a:lnTo>
                    <a:pt x="0" y="112"/>
                  </a:lnTo>
                  <a:lnTo>
                    <a:pt x="0" y="93"/>
                  </a:lnTo>
                  <a:lnTo>
                    <a:pt x="2" y="74"/>
                  </a:lnTo>
                  <a:lnTo>
                    <a:pt x="2" y="55"/>
                  </a:lnTo>
                  <a:lnTo>
                    <a:pt x="4" y="36"/>
                  </a:lnTo>
                  <a:lnTo>
                    <a:pt x="6" y="1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7" name="Freeform 34">
              <a:extLst>
                <a:ext uri="{FF2B5EF4-FFF2-40B4-BE49-F238E27FC236}">
                  <a16:creationId xmlns:a16="http://schemas.microsoft.com/office/drawing/2014/main" id="{F57C3C22-31AC-E945-CFEA-152CB4FB08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36" y="993"/>
              <a:ext cx="22" cy="319"/>
            </a:xfrm>
            <a:custGeom>
              <a:avLst/>
              <a:gdLst>
                <a:gd name="T0" fmla="*/ 0 w 68"/>
                <a:gd name="T1" fmla="*/ 0 h 1132"/>
                <a:gd name="T2" fmla="*/ 0 w 68"/>
                <a:gd name="T3" fmla="*/ 0 h 1132"/>
                <a:gd name="T4" fmla="*/ 0 w 68"/>
                <a:gd name="T5" fmla="*/ 0 h 1132"/>
                <a:gd name="T6" fmla="*/ 0 w 68"/>
                <a:gd name="T7" fmla="*/ 0 h 1132"/>
                <a:gd name="T8" fmla="*/ 0 w 68"/>
                <a:gd name="T9" fmla="*/ 0 h 1132"/>
                <a:gd name="T10" fmla="*/ 0 w 68"/>
                <a:gd name="T11" fmla="*/ 0 h 1132"/>
                <a:gd name="T12" fmla="*/ 0 w 68"/>
                <a:gd name="T13" fmla="*/ 0 h 1132"/>
                <a:gd name="T14" fmla="*/ 0 w 68"/>
                <a:gd name="T15" fmla="*/ 0 h 1132"/>
                <a:gd name="T16" fmla="*/ 0 w 68"/>
                <a:gd name="T17" fmla="*/ 0 h 1132"/>
                <a:gd name="T18" fmla="*/ 0 w 68"/>
                <a:gd name="T19" fmla="*/ 0 h 1132"/>
                <a:gd name="T20" fmla="*/ 0 w 68"/>
                <a:gd name="T21" fmla="*/ 0 h 1132"/>
                <a:gd name="T22" fmla="*/ 0 w 68"/>
                <a:gd name="T23" fmla="*/ 0 h 1132"/>
                <a:gd name="T24" fmla="*/ 0 w 68"/>
                <a:gd name="T25" fmla="*/ 0 h 1132"/>
                <a:gd name="T26" fmla="*/ 0 w 68"/>
                <a:gd name="T27" fmla="*/ 0 h 1132"/>
                <a:gd name="T28" fmla="*/ 0 w 68"/>
                <a:gd name="T29" fmla="*/ 0 h 1132"/>
                <a:gd name="T30" fmla="*/ 0 w 68"/>
                <a:gd name="T31" fmla="*/ 0 h 1132"/>
                <a:gd name="T32" fmla="*/ 0 w 68"/>
                <a:gd name="T33" fmla="*/ 0 h 1132"/>
                <a:gd name="T34" fmla="*/ 0 w 68"/>
                <a:gd name="T35" fmla="*/ 0 h 1132"/>
                <a:gd name="T36" fmla="*/ 0 w 68"/>
                <a:gd name="T37" fmla="*/ 0 h 1132"/>
                <a:gd name="T38" fmla="*/ 0 w 68"/>
                <a:gd name="T39" fmla="*/ 0 h 1132"/>
                <a:gd name="T40" fmla="*/ 0 w 68"/>
                <a:gd name="T41" fmla="*/ 0 h 1132"/>
                <a:gd name="T42" fmla="*/ 0 w 68"/>
                <a:gd name="T43" fmla="*/ 0 h 1132"/>
                <a:gd name="T44" fmla="*/ 0 w 68"/>
                <a:gd name="T45" fmla="*/ 0 h 1132"/>
                <a:gd name="T46" fmla="*/ 0 w 68"/>
                <a:gd name="T47" fmla="*/ 0 h 1132"/>
                <a:gd name="T48" fmla="*/ 0 w 68"/>
                <a:gd name="T49" fmla="*/ 0 h 1132"/>
                <a:gd name="T50" fmla="*/ 0 w 68"/>
                <a:gd name="T51" fmla="*/ 0 h 1132"/>
                <a:gd name="T52" fmla="*/ 0 w 68"/>
                <a:gd name="T53" fmla="*/ 0 h 1132"/>
                <a:gd name="T54" fmla="*/ 0 w 68"/>
                <a:gd name="T55" fmla="*/ 0 h 1132"/>
                <a:gd name="T56" fmla="*/ 0 w 68"/>
                <a:gd name="T57" fmla="*/ 0 h 1132"/>
                <a:gd name="T58" fmla="*/ 0 w 68"/>
                <a:gd name="T59" fmla="*/ 0 h 1132"/>
                <a:gd name="T60" fmla="*/ 0 w 68"/>
                <a:gd name="T61" fmla="*/ 0 h 1132"/>
                <a:gd name="T62" fmla="*/ 0 w 68"/>
                <a:gd name="T63" fmla="*/ 0 h 1132"/>
                <a:gd name="T64" fmla="*/ 0 w 68"/>
                <a:gd name="T65" fmla="*/ 0 h 1132"/>
                <a:gd name="T66" fmla="*/ 0 w 68"/>
                <a:gd name="T67" fmla="*/ 0 h 1132"/>
                <a:gd name="T68" fmla="*/ 0 w 68"/>
                <a:gd name="T69" fmla="*/ 0 h 1132"/>
                <a:gd name="T70" fmla="*/ 0 w 68"/>
                <a:gd name="T71" fmla="*/ 0 h 1132"/>
                <a:gd name="T72" fmla="*/ 0 w 68"/>
                <a:gd name="T73" fmla="*/ 0 h 1132"/>
                <a:gd name="T74" fmla="*/ 0 w 68"/>
                <a:gd name="T75" fmla="*/ 0 h 1132"/>
                <a:gd name="T76" fmla="*/ 0 w 68"/>
                <a:gd name="T77" fmla="*/ 0 h 1132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68"/>
                <a:gd name="T118" fmla="*/ 0 h 1132"/>
                <a:gd name="T119" fmla="*/ 68 w 68"/>
                <a:gd name="T120" fmla="*/ 1132 h 1132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68" h="1132">
                  <a:moveTo>
                    <a:pt x="51" y="0"/>
                  </a:moveTo>
                  <a:lnTo>
                    <a:pt x="51" y="0"/>
                  </a:lnTo>
                  <a:lnTo>
                    <a:pt x="57" y="0"/>
                  </a:lnTo>
                  <a:lnTo>
                    <a:pt x="62" y="0"/>
                  </a:lnTo>
                  <a:lnTo>
                    <a:pt x="68" y="0"/>
                  </a:lnTo>
                  <a:lnTo>
                    <a:pt x="64" y="16"/>
                  </a:lnTo>
                  <a:lnTo>
                    <a:pt x="64" y="31"/>
                  </a:lnTo>
                  <a:lnTo>
                    <a:pt x="60" y="46"/>
                  </a:lnTo>
                  <a:lnTo>
                    <a:pt x="59" y="63"/>
                  </a:lnTo>
                  <a:lnTo>
                    <a:pt x="57" y="78"/>
                  </a:lnTo>
                  <a:lnTo>
                    <a:pt x="55" y="95"/>
                  </a:lnTo>
                  <a:lnTo>
                    <a:pt x="55" y="113"/>
                  </a:lnTo>
                  <a:lnTo>
                    <a:pt x="55" y="128"/>
                  </a:lnTo>
                  <a:lnTo>
                    <a:pt x="51" y="143"/>
                  </a:lnTo>
                  <a:lnTo>
                    <a:pt x="51" y="158"/>
                  </a:lnTo>
                  <a:lnTo>
                    <a:pt x="51" y="175"/>
                  </a:lnTo>
                  <a:lnTo>
                    <a:pt x="51" y="190"/>
                  </a:lnTo>
                  <a:lnTo>
                    <a:pt x="49" y="208"/>
                  </a:lnTo>
                  <a:lnTo>
                    <a:pt x="49" y="223"/>
                  </a:lnTo>
                  <a:lnTo>
                    <a:pt x="49" y="242"/>
                  </a:lnTo>
                  <a:lnTo>
                    <a:pt x="51" y="259"/>
                  </a:lnTo>
                  <a:lnTo>
                    <a:pt x="45" y="308"/>
                  </a:lnTo>
                  <a:lnTo>
                    <a:pt x="41" y="358"/>
                  </a:lnTo>
                  <a:lnTo>
                    <a:pt x="40" y="407"/>
                  </a:lnTo>
                  <a:lnTo>
                    <a:pt x="38" y="459"/>
                  </a:lnTo>
                  <a:lnTo>
                    <a:pt x="36" y="508"/>
                  </a:lnTo>
                  <a:lnTo>
                    <a:pt x="34" y="559"/>
                  </a:lnTo>
                  <a:lnTo>
                    <a:pt x="34" y="609"/>
                  </a:lnTo>
                  <a:lnTo>
                    <a:pt x="34" y="660"/>
                  </a:lnTo>
                  <a:lnTo>
                    <a:pt x="34" y="709"/>
                  </a:lnTo>
                  <a:lnTo>
                    <a:pt x="34" y="761"/>
                  </a:lnTo>
                  <a:lnTo>
                    <a:pt x="36" y="810"/>
                  </a:lnTo>
                  <a:lnTo>
                    <a:pt x="38" y="862"/>
                  </a:lnTo>
                  <a:lnTo>
                    <a:pt x="40" y="911"/>
                  </a:lnTo>
                  <a:lnTo>
                    <a:pt x="41" y="964"/>
                  </a:lnTo>
                  <a:lnTo>
                    <a:pt x="45" y="1014"/>
                  </a:lnTo>
                  <a:lnTo>
                    <a:pt x="51" y="1065"/>
                  </a:lnTo>
                  <a:lnTo>
                    <a:pt x="45" y="1071"/>
                  </a:lnTo>
                  <a:lnTo>
                    <a:pt x="45" y="1080"/>
                  </a:lnTo>
                  <a:lnTo>
                    <a:pt x="45" y="1092"/>
                  </a:lnTo>
                  <a:lnTo>
                    <a:pt x="49" y="1107"/>
                  </a:lnTo>
                  <a:lnTo>
                    <a:pt x="47" y="1118"/>
                  </a:lnTo>
                  <a:lnTo>
                    <a:pt x="45" y="1126"/>
                  </a:lnTo>
                  <a:lnTo>
                    <a:pt x="40" y="1132"/>
                  </a:lnTo>
                  <a:lnTo>
                    <a:pt x="30" y="1132"/>
                  </a:lnTo>
                  <a:lnTo>
                    <a:pt x="26" y="1076"/>
                  </a:lnTo>
                  <a:lnTo>
                    <a:pt x="22" y="1023"/>
                  </a:lnTo>
                  <a:lnTo>
                    <a:pt x="21" y="968"/>
                  </a:lnTo>
                  <a:lnTo>
                    <a:pt x="19" y="917"/>
                  </a:lnTo>
                  <a:lnTo>
                    <a:pt x="13" y="862"/>
                  </a:lnTo>
                  <a:lnTo>
                    <a:pt x="9" y="808"/>
                  </a:lnTo>
                  <a:lnTo>
                    <a:pt x="7" y="753"/>
                  </a:lnTo>
                  <a:lnTo>
                    <a:pt x="5" y="702"/>
                  </a:lnTo>
                  <a:lnTo>
                    <a:pt x="3" y="647"/>
                  </a:lnTo>
                  <a:lnTo>
                    <a:pt x="1" y="594"/>
                  </a:lnTo>
                  <a:lnTo>
                    <a:pt x="0" y="540"/>
                  </a:lnTo>
                  <a:lnTo>
                    <a:pt x="1" y="487"/>
                  </a:lnTo>
                  <a:lnTo>
                    <a:pt x="1" y="434"/>
                  </a:lnTo>
                  <a:lnTo>
                    <a:pt x="3" y="381"/>
                  </a:lnTo>
                  <a:lnTo>
                    <a:pt x="7" y="327"/>
                  </a:lnTo>
                  <a:lnTo>
                    <a:pt x="13" y="274"/>
                  </a:lnTo>
                  <a:lnTo>
                    <a:pt x="13" y="255"/>
                  </a:lnTo>
                  <a:lnTo>
                    <a:pt x="13" y="238"/>
                  </a:lnTo>
                  <a:lnTo>
                    <a:pt x="13" y="219"/>
                  </a:lnTo>
                  <a:lnTo>
                    <a:pt x="15" y="204"/>
                  </a:lnTo>
                  <a:lnTo>
                    <a:pt x="15" y="187"/>
                  </a:lnTo>
                  <a:lnTo>
                    <a:pt x="19" y="168"/>
                  </a:lnTo>
                  <a:lnTo>
                    <a:pt x="21" y="151"/>
                  </a:lnTo>
                  <a:lnTo>
                    <a:pt x="24" y="135"/>
                  </a:lnTo>
                  <a:lnTo>
                    <a:pt x="26" y="116"/>
                  </a:lnTo>
                  <a:lnTo>
                    <a:pt x="28" y="99"/>
                  </a:lnTo>
                  <a:lnTo>
                    <a:pt x="32" y="82"/>
                  </a:lnTo>
                  <a:lnTo>
                    <a:pt x="36" y="65"/>
                  </a:lnTo>
                  <a:lnTo>
                    <a:pt x="38" y="48"/>
                  </a:lnTo>
                  <a:lnTo>
                    <a:pt x="41" y="31"/>
                  </a:lnTo>
                  <a:lnTo>
                    <a:pt x="45" y="16"/>
                  </a:lnTo>
                  <a:lnTo>
                    <a:pt x="5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8" name="Freeform 35">
              <a:extLst>
                <a:ext uri="{FF2B5EF4-FFF2-40B4-BE49-F238E27FC236}">
                  <a16:creationId xmlns:a16="http://schemas.microsoft.com/office/drawing/2014/main" id="{2C5785E4-F7F4-279B-F0E3-A9A877576E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51" y="988"/>
              <a:ext cx="392" cy="15"/>
            </a:xfrm>
            <a:custGeom>
              <a:avLst/>
              <a:gdLst>
                <a:gd name="T0" fmla="*/ 0 w 1283"/>
                <a:gd name="T1" fmla="*/ 0 h 53"/>
                <a:gd name="T2" fmla="*/ 0 w 1283"/>
                <a:gd name="T3" fmla="*/ 0 h 53"/>
                <a:gd name="T4" fmla="*/ 0 w 1283"/>
                <a:gd name="T5" fmla="*/ 0 h 53"/>
                <a:gd name="T6" fmla="*/ 0 w 1283"/>
                <a:gd name="T7" fmla="*/ 0 h 53"/>
                <a:gd name="T8" fmla="*/ 0 w 1283"/>
                <a:gd name="T9" fmla="*/ 0 h 53"/>
                <a:gd name="T10" fmla="*/ 0 w 1283"/>
                <a:gd name="T11" fmla="*/ 0 h 53"/>
                <a:gd name="T12" fmla="*/ 0 w 1283"/>
                <a:gd name="T13" fmla="*/ 0 h 53"/>
                <a:gd name="T14" fmla="*/ 0 w 1283"/>
                <a:gd name="T15" fmla="*/ 0 h 53"/>
                <a:gd name="T16" fmla="*/ 0 w 1283"/>
                <a:gd name="T17" fmla="*/ 0 h 53"/>
                <a:gd name="T18" fmla="*/ 0 w 1283"/>
                <a:gd name="T19" fmla="*/ 0 h 53"/>
                <a:gd name="T20" fmla="*/ 0 w 1283"/>
                <a:gd name="T21" fmla="*/ 0 h 53"/>
                <a:gd name="T22" fmla="*/ 0 w 1283"/>
                <a:gd name="T23" fmla="*/ 0 h 53"/>
                <a:gd name="T24" fmla="*/ 0 w 1283"/>
                <a:gd name="T25" fmla="*/ 0 h 53"/>
                <a:gd name="T26" fmla="*/ 0 w 1283"/>
                <a:gd name="T27" fmla="*/ 0 h 53"/>
                <a:gd name="T28" fmla="*/ 0 w 1283"/>
                <a:gd name="T29" fmla="*/ 0 h 53"/>
                <a:gd name="T30" fmla="*/ 0 w 1283"/>
                <a:gd name="T31" fmla="*/ 0 h 53"/>
                <a:gd name="T32" fmla="*/ 0 w 1283"/>
                <a:gd name="T33" fmla="*/ 0 h 53"/>
                <a:gd name="T34" fmla="*/ 0 w 1283"/>
                <a:gd name="T35" fmla="*/ 0 h 53"/>
                <a:gd name="T36" fmla="*/ 0 w 1283"/>
                <a:gd name="T37" fmla="*/ 0 h 53"/>
                <a:gd name="T38" fmla="*/ 0 w 1283"/>
                <a:gd name="T39" fmla="*/ 0 h 53"/>
                <a:gd name="T40" fmla="*/ 0 w 1283"/>
                <a:gd name="T41" fmla="*/ 0 h 53"/>
                <a:gd name="T42" fmla="*/ 0 w 1283"/>
                <a:gd name="T43" fmla="*/ 0 h 53"/>
                <a:gd name="T44" fmla="*/ 0 w 1283"/>
                <a:gd name="T45" fmla="*/ 0 h 53"/>
                <a:gd name="T46" fmla="*/ 0 w 1283"/>
                <a:gd name="T47" fmla="*/ 0 h 53"/>
                <a:gd name="T48" fmla="*/ 0 w 1283"/>
                <a:gd name="T49" fmla="*/ 0 h 53"/>
                <a:gd name="T50" fmla="*/ 0 w 1283"/>
                <a:gd name="T51" fmla="*/ 0 h 53"/>
                <a:gd name="T52" fmla="*/ 0 w 1283"/>
                <a:gd name="T53" fmla="*/ 0 h 53"/>
                <a:gd name="T54" fmla="*/ 0 w 1283"/>
                <a:gd name="T55" fmla="*/ 0 h 53"/>
                <a:gd name="T56" fmla="*/ 0 w 1283"/>
                <a:gd name="T57" fmla="*/ 0 h 53"/>
                <a:gd name="T58" fmla="*/ 0 w 1283"/>
                <a:gd name="T59" fmla="*/ 0 h 53"/>
                <a:gd name="T60" fmla="*/ 0 w 1283"/>
                <a:gd name="T61" fmla="*/ 0 h 53"/>
                <a:gd name="T62" fmla="*/ 0 w 1283"/>
                <a:gd name="T63" fmla="*/ 0 h 53"/>
                <a:gd name="T64" fmla="*/ 0 w 1283"/>
                <a:gd name="T65" fmla="*/ 0 h 53"/>
                <a:gd name="T66" fmla="*/ 0 w 1283"/>
                <a:gd name="T67" fmla="*/ 0 h 53"/>
                <a:gd name="T68" fmla="*/ 0 w 1283"/>
                <a:gd name="T69" fmla="*/ 0 h 53"/>
                <a:gd name="T70" fmla="*/ 0 w 1283"/>
                <a:gd name="T71" fmla="*/ 0 h 53"/>
                <a:gd name="T72" fmla="*/ 0 w 1283"/>
                <a:gd name="T73" fmla="*/ 0 h 53"/>
                <a:gd name="T74" fmla="*/ 0 w 1283"/>
                <a:gd name="T75" fmla="*/ 0 h 53"/>
                <a:gd name="T76" fmla="*/ 0 w 1283"/>
                <a:gd name="T77" fmla="*/ 0 h 53"/>
                <a:gd name="T78" fmla="*/ 0 w 1283"/>
                <a:gd name="T79" fmla="*/ 0 h 53"/>
                <a:gd name="T80" fmla="*/ 0 w 1283"/>
                <a:gd name="T81" fmla="*/ 0 h 53"/>
                <a:gd name="T82" fmla="*/ 0 w 1283"/>
                <a:gd name="T83" fmla="*/ 0 h 53"/>
                <a:gd name="T84" fmla="*/ 0 w 1283"/>
                <a:gd name="T85" fmla="*/ 0 h 53"/>
                <a:gd name="T86" fmla="*/ 0 w 1283"/>
                <a:gd name="T87" fmla="*/ 0 h 53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283"/>
                <a:gd name="T133" fmla="*/ 0 h 53"/>
                <a:gd name="T134" fmla="*/ 1283 w 1283"/>
                <a:gd name="T135" fmla="*/ 53 h 53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283" h="53">
                  <a:moveTo>
                    <a:pt x="0" y="10"/>
                  </a:moveTo>
                  <a:lnTo>
                    <a:pt x="50" y="10"/>
                  </a:lnTo>
                  <a:lnTo>
                    <a:pt x="97" y="10"/>
                  </a:lnTo>
                  <a:lnTo>
                    <a:pt x="148" y="10"/>
                  </a:lnTo>
                  <a:lnTo>
                    <a:pt x="200" y="10"/>
                  </a:lnTo>
                  <a:lnTo>
                    <a:pt x="249" y="10"/>
                  </a:lnTo>
                  <a:lnTo>
                    <a:pt x="300" y="10"/>
                  </a:lnTo>
                  <a:lnTo>
                    <a:pt x="350" y="8"/>
                  </a:lnTo>
                  <a:lnTo>
                    <a:pt x="403" y="8"/>
                  </a:lnTo>
                  <a:lnTo>
                    <a:pt x="452" y="6"/>
                  </a:lnTo>
                  <a:lnTo>
                    <a:pt x="504" y="6"/>
                  </a:lnTo>
                  <a:lnTo>
                    <a:pt x="555" y="2"/>
                  </a:lnTo>
                  <a:lnTo>
                    <a:pt x="606" y="2"/>
                  </a:lnTo>
                  <a:lnTo>
                    <a:pt x="656" y="0"/>
                  </a:lnTo>
                  <a:lnTo>
                    <a:pt x="707" y="0"/>
                  </a:lnTo>
                  <a:lnTo>
                    <a:pt x="757" y="0"/>
                  </a:lnTo>
                  <a:lnTo>
                    <a:pt x="806" y="0"/>
                  </a:lnTo>
                  <a:lnTo>
                    <a:pt x="823" y="0"/>
                  </a:lnTo>
                  <a:lnTo>
                    <a:pt x="844" y="2"/>
                  </a:lnTo>
                  <a:lnTo>
                    <a:pt x="861" y="4"/>
                  </a:lnTo>
                  <a:lnTo>
                    <a:pt x="882" y="6"/>
                  </a:lnTo>
                  <a:lnTo>
                    <a:pt x="901" y="8"/>
                  </a:lnTo>
                  <a:lnTo>
                    <a:pt x="920" y="10"/>
                  </a:lnTo>
                  <a:lnTo>
                    <a:pt x="939" y="12"/>
                  </a:lnTo>
                  <a:lnTo>
                    <a:pt x="958" y="15"/>
                  </a:lnTo>
                  <a:lnTo>
                    <a:pt x="977" y="17"/>
                  </a:lnTo>
                  <a:lnTo>
                    <a:pt x="996" y="19"/>
                  </a:lnTo>
                  <a:lnTo>
                    <a:pt x="1015" y="23"/>
                  </a:lnTo>
                  <a:lnTo>
                    <a:pt x="1036" y="25"/>
                  </a:lnTo>
                  <a:lnTo>
                    <a:pt x="1055" y="27"/>
                  </a:lnTo>
                  <a:lnTo>
                    <a:pt x="1074" y="29"/>
                  </a:lnTo>
                  <a:lnTo>
                    <a:pt x="1095" y="29"/>
                  </a:lnTo>
                  <a:lnTo>
                    <a:pt x="1116" y="31"/>
                  </a:lnTo>
                  <a:lnTo>
                    <a:pt x="1125" y="31"/>
                  </a:lnTo>
                  <a:lnTo>
                    <a:pt x="1135" y="31"/>
                  </a:lnTo>
                  <a:lnTo>
                    <a:pt x="1144" y="31"/>
                  </a:lnTo>
                  <a:lnTo>
                    <a:pt x="1156" y="31"/>
                  </a:lnTo>
                  <a:lnTo>
                    <a:pt x="1165" y="31"/>
                  </a:lnTo>
                  <a:lnTo>
                    <a:pt x="1177" y="31"/>
                  </a:lnTo>
                  <a:lnTo>
                    <a:pt x="1186" y="31"/>
                  </a:lnTo>
                  <a:lnTo>
                    <a:pt x="1198" y="32"/>
                  </a:lnTo>
                  <a:lnTo>
                    <a:pt x="1207" y="32"/>
                  </a:lnTo>
                  <a:lnTo>
                    <a:pt x="1218" y="32"/>
                  </a:lnTo>
                  <a:lnTo>
                    <a:pt x="1228" y="32"/>
                  </a:lnTo>
                  <a:lnTo>
                    <a:pt x="1238" y="32"/>
                  </a:lnTo>
                  <a:lnTo>
                    <a:pt x="1249" y="32"/>
                  </a:lnTo>
                  <a:lnTo>
                    <a:pt x="1260" y="32"/>
                  </a:lnTo>
                  <a:lnTo>
                    <a:pt x="1270" y="32"/>
                  </a:lnTo>
                  <a:lnTo>
                    <a:pt x="1283" y="32"/>
                  </a:lnTo>
                  <a:lnTo>
                    <a:pt x="1270" y="53"/>
                  </a:lnTo>
                  <a:lnTo>
                    <a:pt x="1264" y="53"/>
                  </a:lnTo>
                  <a:lnTo>
                    <a:pt x="1255" y="53"/>
                  </a:lnTo>
                  <a:lnTo>
                    <a:pt x="1247" y="53"/>
                  </a:lnTo>
                  <a:lnTo>
                    <a:pt x="1239" y="53"/>
                  </a:lnTo>
                  <a:lnTo>
                    <a:pt x="1234" y="53"/>
                  </a:lnTo>
                  <a:lnTo>
                    <a:pt x="1226" y="53"/>
                  </a:lnTo>
                  <a:lnTo>
                    <a:pt x="1218" y="53"/>
                  </a:lnTo>
                  <a:lnTo>
                    <a:pt x="1209" y="53"/>
                  </a:lnTo>
                  <a:lnTo>
                    <a:pt x="1203" y="53"/>
                  </a:lnTo>
                  <a:lnTo>
                    <a:pt x="1198" y="53"/>
                  </a:lnTo>
                  <a:lnTo>
                    <a:pt x="1186" y="53"/>
                  </a:lnTo>
                  <a:lnTo>
                    <a:pt x="1182" y="53"/>
                  </a:lnTo>
                  <a:lnTo>
                    <a:pt x="1173" y="50"/>
                  </a:lnTo>
                  <a:lnTo>
                    <a:pt x="1161" y="48"/>
                  </a:lnTo>
                  <a:lnTo>
                    <a:pt x="1150" y="46"/>
                  </a:lnTo>
                  <a:lnTo>
                    <a:pt x="1141" y="46"/>
                  </a:lnTo>
                  <a:lnTo>
                    <a:pt x="1131" y="46"/>
                  </a:lnTo>
                  <a:lnTo>
                    <a:pt x="1122" y="46"/>
                  </a:lnTo>
                  <a:lnTo>
                    <a:pt x="1110" y="46"/>
                  </a:lnTo>
                  <a:lnTo>
                    <a:pt x="1101" y="48"/>
                  </a:lnTo>
                  <a:lnTo>
                    <a:pt x="1053" y="44"/>
                  </a:lnTo>
                  <a:lnTo>
                    <a:pt x="1011" y="42"/>
                  </a:lnTo>
                  <a:lnTo>
                    <a:pt x="971" y="38"/>
                  </a:lnTo>
                  <a:lnTo>
                    <a:pt x="935" y="38"/>
                  </a:lnTo>
                  <a:lnTo>
                    <a:pt x="899" y="38"/>
                  </a:lnTo>
                  <a:lnTo>
                    <a:pt x="867" y="36"/>
                  </a:lnTo>
                  <a:lnTo>
                    <a:pt x="835" y="36"/>
                  </a:lnTo>
                  <a:lnTo>
                    <a:pt x="804" y="36"/>
                  </a:lnTo>
                  <a:lnTo>
                    <a:pt x="772" y="34"/>
                  </a:lnTo>
                  <a:lnTo>
                    <a:pt x="741" y="34"/>
                  </a:lnTo>
                  <a:lnTo>
                    <a:pt x="707" y="34"/>
                  </a:lnTo>
                  <a:lnTo>
                    <a:pt x="675" y="34"/>
                  </a:lnTo>
                  <a:lnTo>
                    <a:pt x="639" y="32"/>
                  </a:lnTo>
                  <a:lnTo>
                    <a:pt x="601" y="32"/>
                  </a:lnTo>
                  <a:lnTo>
                    <a:pt x="561" y="32"/>
                  </a:lnTo>
                  <a:lnTo>
                    <a:pt x="517" y="31"/>
                  </a:lnTo>
                  <a:lnTo>
                    <a:pt x="502" y="29"/>
                  </a:lnTo>
                  <a:lnTo>
                    <a:pt x="489" y="27"/>
                  </a:lnTo>
                  <a:lnTo>
                    <a:pt x="473" y="27"/>
                  </a:lnTo>
                  <a:lnTo>
                    <a:pt x="462" y="29"/>
                  </a:lnTo>
                  <a:lnTo>
                    <a:pt x="449" y="29"/>
                  </a:lnTo>
                  <a:lnTo>
                    <a:pt x="437" y="29"/>
                  </a:lnTo>
                  <a:lnTo>
                    <a:pt x="422" y="31"/>
                  </a:lnTo>
                  <a:lnTo>
                    <a:pt x="411" y="32"/>
                  </a:lnTo>
                  <a:lnTo>
                    <a:pt x="397" y="32"/>
                  </a:lnTo>
                  <a:lnTo>
                    <a:pt x="384" y="36"/>
                  </a:lnTo>
                  <a:lnTo>
                    <a:pt x="371" y="38"/>
                  </a:lnTo>
                  <a:lnTo>
                    <a:pt x="357" y="40"/>
                  </a:lnTo>
                  <a:lnTo>
                    <a:pt x="344" y="40"/>
                  </a:lnTo>
                  <a:lnTo>
                    <a:pt x="329" y="42"/>
                  </a:lnTo>
                  <a:lnTo>
                    <a:pt x="316" y="42"/>
                  </a:lnTo>
                  <a:lnTo>
                    <a:pt x="302" y="44"/>
                  </a:lnTo>
                  <a:lnTo>
                    <a:pt x="293" y="42"/>
                  </a:lnTo>
                  <a:lnTo>
                    <a:pt x="283" y="42"/>
                  </a:lnTo>
                  <a:lnTo>
                    <a:pt x="274" y="42"/>
                  </a:lnTo>
                  <a:lnTo>
                    <a:pt x="266" y="42"/>
                  </a:lnTo>
                  <a:lnTo>
                    <a:pt x="255" y="40"/>
                  </a:lnTo>
                  <a:lnTo>
                    <a:pt x="245" y="40"/>
                  </a:lnTo>
                  <a:lnTo>
                    <a:pt x="236" y="40"/>
                  </a:lnTo>
                  <a:lnTo>
                    <a:pt x="228" y="40"/>
                  </a:lnTo>
                  <a:lnTo>
                    <a:pt x="219" y="38"/>
                  </a:lnTo>
                  <a:lnTo>
                    <a:pt x="211" y="38"/>
                  </a:lnTo>
                  <a:lnTo>
                    <a:pt x="203" y="36"/>
                  </a:lnTo>
                  <a:lnTo>
                    <a:pt x="198" y="36"/>
                  </a:lnTo>
                  <a:lnTo>
                    <a:pt x="186" y="36"/>
                  </a:lnTo>
                  <a:lnTo>
                    <a:pt x="183" y="36"/>
                  </a:lnTo>
                  <a:lnTo>
                    <a:pt x="171" y="34"/>
                  </a:lnTo>
                  <a:lnTo>
                    <a:pt x="162" y="34"/>
                  </a:lnTo>
                  <a:lnTo>
                    <a:pt x="148" y="34"/>
                  </a:lnTo>
                  <a:lnTo>
                    <a:pt x="135" y="36"/>
                  </a:lnTo>
                  <a:lnTo>
                    <a:pt x="120" y="36"/>
                  </a:lnTo>
                  <a:lnTo>
                    <a:pt x="105" y="36"/>
                  </a:lnTo>
                  <a:lnTo>
                    <a:pt x="89" y="36"/>
                  </a:lnTo>
                  <a:lnTo>
                    <a:pt x="74" y="36"/>
                  </a:lnTo>
                  <a:lnTo>
                    <a:pt x="59" y="34"/>
                  </a:lnTo>
                  <a:lnTo>
                    <a:pt x="46" y="32"/>
                  </a:lnTo>
                  <a:lnTo>
                    <a:pt x="31" y="31"/>
                  </a:lnTo>
                  <a:lnTo>
                    <a:pt x="21" y="29"/>
                  </a:lnTo>
                  <a:lnTo>
                    <a:pt x="12" y="23"/>
                  </a:lnTo>
                  <a:lnTo>
                    <a:pt x="4" y="19"/>
                  </a:lnTo>
                  <a:lnTo>
                    <a:pt x="0" y="13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9" name="Freeform 36">
              <a:extLst>
                <a:ext uri="{FF2B5EF4-FFF2-40B4-BE49-F238E27FC236}">
                  <a16:creationId xmlns:a16="http://schemas.microsoft.com/office/drawing/2014/main" id="{9011186A-66F5-A90B-16B8-3297932BA9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28" y="966"/>
              <a:ext cx="319" cy="17"/>
            </a:xfrm>
            <a:custGeom>
              <a:avLst/>
              <a:gdLst>
                <a:gd name="T0" fmla="*/ 0 w 1048"/>
                <a:gd name="T1" fmla="*/ 0 h 59"/>
                <a:gd name="T2" fmla="*/ 0 w 1048"/>
                <a:gd name="T3" fmla="*/ 0 h 59"/>
                <a:gd name="T4" fmla="*/ 0 w 1048"/>
                <a:gd name="T5" fmla="*/ 0 h 59"/>
                <a:gd name="T6" fmla="*/ 0 w 1048"/>
                <a:gd name="T7" fmla="*/ 0 h 59"/>
                <a:gd name="T8" fmla="*/ 0 w 1048"/>
                <a:gd name="T9" fmla="*/ 0 h 59"/>
                <a:gd name="T10" fmla="*/ 0 w 1048"/>
                <a:gd name="T11" fmla="*/ 0 h 59"/>
                <a:gd name="T12" fmla="*/ 0 w 1048"/>
                <a:gd name="T13" fmla="*/ 0 h 59"/>
                <a:gd name="T14" fmla="*/ 0 w 1048"/>
                <a:gd name="T15" fmla="*/ 0 h 59"/>
                <a:gd name="T16" fmla="*/ 0 w 1048"/>
                <a:gd name="T17" fmla="*/ 0 h 59"/>
                <a:gd name="T18" fmla="*/ 0 w 1048"/>
                <a:gd name="T19" fmla="*/ 0 h 59"/>
                <a:gd name="T20" fmla="*/ 0 w 1048"/>
                <a:gd name="T21" fmla="*/ 0 h 59"/>
                <a:gd name="T22" fmla="*/ 0 w 1048"/>
                <a:gd name="T23" fmla="*/ 0 h 59"/>
                <a:gd name="T24" fmla="*/ 0 w 1048"/>
                <a:gd name="T25" fmla="*/ 0 h 59"/>
                <a:gd name="T26" fmla="*/ 0 w 1048"/>
                <a:gd name="T27" fmla="*/ 0 h 59"/>
                <a:gd name="T28" fmla="*/ 0 w 1048"/>
                <a:gd name="T29" fmla="*/ 0 h 59"/>
                <a:gd name="T30" fmla="*/ 0 w 1048"/>
                <a:gd name="T31" fmla="*/ 0 h 59"/>
                <a:gd name="T32" fmla="*/ 0 w 1048"/>
                <a:gd name="T33" fmla="*/ 0 h 59"/>
                <a:gd name="T34" fmla="*/ 0 w 1048"/>
                <a:gd name="T35" fmla="*/ 0 h 59"/>
                <a:gd name="T36" fmla="*/ 0 w 1048"/>
                <a:gd name="T37" fmla="*/ 0 h 59"/>
                <a:gd name="T38" fmla="*/ 0 w 1048"/>
                <a:gd name="T39" fmla="*/ 0 h 59"/>
                <a:gd name="T40" fmla="*/ 0 w 1048"/>
                <a:gd name="T41" fmla="*/ 0 h 59"/>
                <a:gd name="T42" fmla="*/ 0 w 1048"/>
                <a:gd name="T43" fmla="*/ 0 h 59"/>
                <a:gd name="T44" fmla="*/ 0 w 1048"/>
                <a:gd name="T45" fmla="*/ 0 h 59"/>
                <a:gd name="T46" fmla="*/ 0 w 1048"/>
                <a:gd name="T47" fmla="*/ 0 h 59"/>
                <a:gd name="T48" fmla="*/ 0 w 1048"/>
                <a:gd name="T49" fmla="*/ 0 h 59"/>
                <a:gd name="T50" fmla="*/ 0 w 1048"/>
                <a:gd name="T51" fmla="*/ 0 h 59"/>
                <a:gd name="T52" fmla="*/ 0 w 1048"/>
                <a:gd name="T53" fmla="*/ 0 h 59"/>
                <a:gd name="T54" fmla="*/ 0 w 1048"/>
                <a:gd name="T55" fmla="*/ 0 h 59"/>
                <a:gd name="T56" fmla="*/ 0 w 1048"/>
                <a:gd name="T57" fmla="*/ 0 h 59"/>
                <a:gd name="T58" fmla="*/ 0 w 1048"/>
                <a:gd name="T59" fmla="*/ 0 h 59"/>
                <a:gd name="T60" fmla="*/ 0 w 1048"/>
                <a:gd name="T61" fmla="*/ 0 h 59"/>
                <a:gd name="T62" fmla="*/ 0 w 1048"/>
                <a:gd name="T63" fmla="*/ 0 h 59"/>
                <a:gd name="T64" fmla="*/ 0 w 1048"/>
                <a:gd name="T65" fmla="*/ 0 h 59"/>
                <a:gd name="T66" fmla="*/ 0 w 1048"/>
                <a:gd name="T67" fmla="*/ 0 h 59"/>
                <a:gd name="T68" fmla="*/ 0 w 1048"/>
                <a:gd name="T69" fmla="*/ 0 h 59"/>
                <a:gd name="T70" fmla="*/ 0 w 1048"/>
                <a:gd name="T71" fmla="*/ 0 h 59"/>
                <a:gd name="T72" fmla="*/ 0 w 1048"/>
                <a:gd name="T73" fmla="*/ 0 h 59"/>
                <a:gd name="T74" fmla="*/ 0 w 1048"/>
                <a:gd name="T75" fmla="*/ 0 h 59"/>
                <a:gd name="T76" fmla="*/ 0 w 1048"/>
                <a:gd name="T77" fmla="*/ 0 h 59"/>
                <a:gd name="T78" fmla="*/ 0 w 1048"/>
                <a:gd name="T79" fmla="*/ 0 h 59"/>
                <a:gd name="T80" fmla="*/ 0 w 1048"/>
                <a:gd name="T81" fmla="*/ 0 h 59"/>
                <a:gd name="T82" fmla="*/ 0 w 1048"/>
                <a:gd name="T83" fmla="*/ 0 h 59"/>
                <a:gd name="T84" fmla="*/ 0 w 1048"/>
                <a:gd name="T85" fmla="*/ 0 h 59"/>
                <a:gd name="T86" fmla="*/ 0 w 1048"/>
                <a:gd name="T87" fmla="*/ 0 h 59"/>
                <a:gd name="T88" fmla="*/ 0 w 1048"/>
                <a:gd name="T89" fmla="*/ 0 h 59"/>
                <a:gd name="T90" fmla="*/ 0 w 1048"/>
                <a:gd name="T91" fmla="*/ 0 h 59"/>
                <a:gd name="T92" fmla="*/ 0 w 1048"/>
                <a:gd name="T93" fmla="*/ 0 h 59"/>
                <a:gd name="T94" fmla="*/ 0 w 1048"/>
                <a:gd name="T95" fmla="*/ 0 h 59"/>
                <a:gd name="T96" fmla="*/ 0 w 1048"/>
                <a:gd name="T97" fmla="*/ 0 h 59"/>
                <a:gd name="T98" fmla="*/ 0 w 1048"/>
                <a:gd name="T99" fmla="*/ 0 h 59"/>
                <a:gd name="T100" fmla="*/ 0 w 1048"/>
                <a:gd name="T101" fmla="*/ 0 h 59"/>
                <a:gd name="T102" fmla="*/ 0 w 1048"/>
                <a:gd name="T103" fmla="*/ 0 h 59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048"/>
                <a:gd name="T157" fmla="*/ 0 h 59"/>
                <a:gd name="T158" fmla="*/ 1048 w 1048"/>
                <a:gd name="T159" fmla="*/ 59 h 59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048" h="59">
                  <a:moveTo>
                    <a:pt x="4" y="0"/>
                  </a:moveTo>
                  <a:lnTo>
                    <a:pt x="67" y="2"/>
                  </a:lnTo>
                  <a:lnTo>
                    <a:pt x="130" y="6"/>
                  </a:lnTo>
                  <a:lnTo>
                    <a:pt x="194" y="6"/>
                  </a:lnTo>
                  <a:lnTo>
                    <a:pt x="261" y="8"/>
                  </a:lnTo>
                  <a:lnTo>
                    <a:pt x="323" y="8"/>
                  </a:lnTo>
                  <a:lnTo>
                    <a:pt x="388" y="10"/>
                  </a:lnTo>
                  <a:lnTo>
                    <a:pt x="453" y="10"/>
                  </a:lnTo>
                  <a:lnTo>
                    <a:pt x="517" y="12"/>
                  </a:lnTo>
                  <a:lnTo>
                    <a:pt x="582" y="12"/>
                  </a:lnTo>
                  <a:lnTo>
                    <a:pt x="647" y="12"/>
                  </a:lnTo>
                  <a:lnTo>
                    <a:pt x="709" y="14"/>
                  </a:lnTo>
                  <a:lnTo>
                    <a:pt x="774" y="16"/>
                  </a:lnTo>
                  <a:lnTo>
                    <a:pt x="839" y="16"/>
                  </a:lnTo>
                  <a:lnTo>
                    <a:pt x="903" y="19"/>
                  </a:lnTo>
                  <a:lnTo>
                    <a:pt x="966" y="23"/>
                  </a:lnTo>
                  <a:lnTo>
                    <a:pt x="1030" y="29"/>
                  </a:lnTo>
                  <a:lnTo>
                    <a:pt x="1036" y="31"/>
                  </a:lnTo>
                  <a:lnTo>
                    <a:pt x="1042" y="36"/>
                  </a:lnTo>
                  <a:lnTo>
                    <a:pt x="1046" y="42"/>
                  </a:lnTo>
                  <a:lnTo>
                    <a:pt x="1048" y="48"/>
                  </a:lnTo>
                  <a:lnTo>
                    <a:pt x="1038" y="48"/>
                  </a:lnTo>
                  <a:lnTo>
                    <a:pt x="1029" y="48"/>
                  </a:lnTo>
                  <a:lnTo>
                    <a:pt x="1017" y="46"/>
                  </a:lnTo>
                  <a:lnTo>
                    <a:pt x="1010" y="46"/>
                  </a:lnTo>
                  <a:lnTo>
                    <a:pt x="1000" y="44"/>
                  </a:lnTo>
                  <a:lnTo>
                    <a:pt x="991" y="44"/>
                  </a:lnTo>
                  <a:lnTo>
                    <a:pt x="981" y="44"/>
                  </a:lnTo>
                  <a:lnTo>
                    <a:pt x="973" y="44"/>
                  </a:lnTo>
                  <a:lnTo>
                    <a:pt x="964" y="42"/>
                  </a:lnTo>
                  <a:lnTo>
                    <a:pt x="954" y="42"/>
                  </a:lnTo>
                  <a:lnTo>
                    <a:pt x="945" y="42"/>
                  </a:lnTo>
                  <a:lnTo>
                    <a:pt x="935" y="42"/>
                  </a:lnTo>
                  <a:lnTo>
                    <a:pt x="926" y="42"/>
                  </a:lnTo>
                  <a:lnTo>
                    <a:pt x="918" y="42"/>
                  </a:lnTo>
                  <a:lnTo>
                    <a:pt x="909" y="42"/>
                  </a:lnTo>
                  <a:lnTo>
                    <a:pt x="901" y="42"/>
                  </a:lnTo>
                  <a:lnTo>
                    <a:pt x="888" y="42"/>
                  </a:lnTo>
                  <a:lnTo>
                    <a:pt x="878" y="42"/>
                  </a:lnTo>
                  <a:lnTo>
                    <a:pt x="869" y="42"/>
                  </a:lnTo>
                  <a:lnTo>
                    <a:pt x="861" y="46"/>
                  </a:lnTo>
                  <a:lnTo>
                    <a:pt x="850" y="48"/>
                  </a:lnTo>
                  <a:lnTo>
                    <a:pt x="839" y="54"/>
                  </a:lnTo>
                  <a:lnTo>
                    <a:pt x="831" y="55"/>
                  </a:lnTo>
                  <a:lnTo>
                    <a:pt x="823" y="57"/>
                  </a:lnTo>
                  <a:lnTo>
                    <a:pt x="816" y="57"/>
                  </a:lnTo>
                  <a:lnTo>
                    <a:pt x="806" y="59"/>
                  </a:lnTo>
                  <a:lnTo>
                    <a:pt x="793" y="59"/>
                  </a:lnTo>
                  <a:lnTo>
                    <a:pt x="780" y="59"/>
                  </a:lnTo>
                  <a:lnTo>
                    <a:pt x="762" y="59"/>
                  </a:lnTo>
                  <a:lnTo>
                    <a:pt x="745" y="59"/>
                  </a:lnTo>
                  <a:lnTo>
                    <a:pt x="736" y="57"/>
                  </a:lnTo>
                  <a:lnTo>
                    <a:pt x="726" y="55"/>
                  </a:lnTo>
                  <a:lnTo>
                    <a:pt x="715" y="54"/>
                  </a:lnTo>
                  <a:lnTo>
                    <a:pt x="704" y="52"/>
                  </a:lnTo>
                  <a:lnTo>
                    <a:pt x="690" y="50"/>
                  </a:lnTo>
                  <a:lnTo>
                    <a:pt x="679" y="48"/>
                  </a:lnTo>
                  <a:lnTo>
                    <a:pt x="666" y="44"/>
                  </a:lnTo>
                  <a:lnTo>
                    <a:pt x="652" y="42"/>
                  </a:lnTo>
                  <a:lnTo>
                    <a:pt x="639" y="38"/>
                  </a:lnTo>
                  <a:lnTo>
                    <a:pt x="626" y="38"/>
                  </a:lnTo>
                  <a:lnTo>
                    <a:pt x="614" y="35"/>
                  </a:lnTo>
                  <a:lnTo>
                    <a:pt x="603" y="33"/>
                  </a:lnTo>
                  <a:lnTo>
                    <a:pt x="591" y="33"/>
                  </a:lnTo>
                  <a:lnTo>
                    <a:pt x="584" y="31"/>
                  </a:lnTo>
                  <a:lnTo>
                    <a:pt x="576" y="31"/>
                  </a:lnTo>
                  <a:lnTo>
                    <a:pt x="572" y="31"/>
                  </a:lnTo>
                  <a:lnTo>
                    <a:pt x="550" y="29"/>
                  </a:lnTo>
                  <a:lnTo>
                    <a:pt x="529" y="29"/>
                  </a:lnTo>
                  <a:lnTo>
                    <a:pt x="508" y="27"/>
                  </a:lnTo>
                  <a:lnTo>
                    <a:pt x="491" y="27"/>
                  </a:lnTo>
                  <a:lnTo>
                    <a:pt x="472" y="27"/>
                  </a:lnTo>
                  <a:lnTo>
                    <a:pt x="456" y="27"/>
                  </a:lnTo>
                  <a:lnTo>
                    <a:pt x="437" y="27"/>
                  </a:lnTo>
                  <a:lnTo>
                    <a:pt x="422" y="29"/>
                  </a:lnTo>
                  <a:lnTo>
                    <a:pt x="405" y="29"/>
                  </a:lnTo>
                  <a:lnTo>
                    <a:pt x="386" y="29"/>
                  </a:lnTo>
                  <a:lnTo>
                    <a:pt x="369" y="29"/>
                  </a:lnTo>
                  <a:lnTo>
                    <a:pt x="352" y="29"/>
                  </a:lnTo>
                  <a:lnTo>
                    <a:pt x="331" y="29"/>
                  </a:lnTo>
                  <a:lnTo>
                    <a:pt x="312" y="29"/>
                  </a:lnTo>
                  <a:lnTo>
                    <a:pt x="291" y="29"/>
                  </a:lnTo>
                  <a:lnTo>
                    <a:pt x="270" y="31"/>
                  </a:lnTo>
                  <a:lnTo>
                    <a:pt x="251" y="29"/>
                  </a:lnTo>
                  <a:lnTo>
                    <a:pt x="232" y="29"/>
                  </a:lnTo>
                  <a:lnTo>
                    <a:pt x="215" y="29"/>
                  </a:lnTo>
                  <a:lnTo>
                    <a:pt x="200" y="29"/>
                  </a:lnTo>
                  <a:lnTo>
                    <a:pt x="183" y="27"/>
                  </a:lnTo>
                  <a:lnTo>
                    <a:pt x="168" y="25"/>
                  </a:lnTo>
                  <a:lnTo>
                    <a:pt x="150" y="25"/>
                  </a:lnTo>
                  <a:lnTo>
                    <a:pt x="135" y="25"/>
                  </a:lnTo>
                  <a:lnTo>
                    <a:pt x="118" y="23"/>
                  </a:lnTo>
                  <a:lnTo>
                    <a:pt x="101" y="21"/>
                  </a:lnTo>
                  <a:lnTo>
                    <a:pt x="86" y="19"/>
                  </a:lnTo>
                  <a:lnTo>
                    <a:pt x="69" y="19"/>
                  </a:lnTo>
                  <a:lnTo>
                    <a:pt x="52" y="19"/>
                  </a:lnTo>
                  <a:lnTo>
                    <a:pt x="34" y="19"/>
                  </a:lnTo>
                  <a:lnTo>
                    <a:pt x="17" y="19"/>
                  </a:lnTo>
                  <a:lnTo>
                    <a:pt x="0" y="19"/>
                  </a:lnTo>
                  <a:lnTo>
                    <a:pt x="0" y="14"/>
                  </a:lnTo>
                  <a:lnTo>
                    <a:pt x="2" y="8"/>
                  </a:lnTo>
                  <a:lnTo>
                    <a:pt x="2" y="2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90" name="Freeform 37">
              <a:extLst>
                <a:ext uri="{FF2B5EF4-FFF2-40B4-BE49-F238E27FC236}">
                  <a16:creationId xmlns:a16="http://schemas.microsoft.com/office/drawing/2014/main" id="{124276FF-615D-1DFC-6D53-82A87F1DEE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51" y="920"/>
              <a:ext cx="63" cy="61"/>
            </a:xfrm>
            <a:custGeom>
              <a:avLst/>
              <a:gdLst>
                <a:gd name="T0" fmla="*/ 0 w 206"/>
                <a:gd name="T1" fmla="*/ 0 h 217"/>
                <a:gd name="T2" fmla="*/ 0 w 206"/>
                <a:gd name="T3" fmla="*/ 0 h 217"/>
                <a:gd name="T4" fmla="*/ 0 w 206"/>
                <a:gd name="T5" fmla="*/ 0 h 217"/>
                <a:gd name="T6" fmla="*/ 0 w 206"/>
                <a:gd name="T7" fmla="*/ 0 h 217"/>
                <a:gd name="T8" fmla="*/ 0 w 206"/>
                <a:gd name="T9" fmla="*/ 0 h 217"/>
                <a:gd name="T10" fmla="*/ 0 w 206"/>
                <a:gd name="T11" fmla="*/ 0 h 217"/>
                <a:gd name="T12" fmla="*/ 0 w 206"/>
                <a:gd name="T13" fmla="*/ 0 h 217"/>
                <a:gd name="T14" fmla="*/ 0 w 206"/>
                <a:gd name="T15" fmla="*/ 0 h 217"/>
                <a:gd name="T16" fmla="*/ 0 w 206"/>
                <a:gd name="T17" fmla="*/ 0 h 217"/>
                <a:gd name="T18" fmla="*/ 0 w 206"/>
                <a:gd name="T19" fmla="*/ 0 h 217"/>
                <a:gd name="T20" fmla="*/ 0 w 206"/>
                <a:gd name="T21" fmla="*/ 0 h 217"/>
                <a:gd name="T22" fmla="*/ 0 w 206"/>
                <a:gd name="T23" fmla="*/ 0 h 217"/>
                <a:gd name="T24" fmla="*/ 0 w 206"/>
                <a:gd name="T25" fmla="*/ 0 h 217"/>
                <a:gd name="T26" fmla="*/ 0 w 206"/>
                <a:gd name="T27" fmla="*/ 0 h 217"/>
                <a:gd name="T28" fmla="*/ 0 w 206"/>
                <a:gd name="T29" fmla="*/ 0 h 217"/>
                <a:gd name="T30" fmla="*/ 0 w 206"/>
                <a:gd name="T31" fmla="*/ 0 h 217"/>
                <a:gd name="T32" fmla="*/ 0 w 206"/>
                <a:gd name="T33" fmla="*/ 0 h 217"/>
                <a:gd name="T34" fmla="*/ 0 w 206"/>
                <a:gd name="T35" fmla="*/ 0 h 217"/>
                <a:gd name="T36" fmla="*/ 0 w 206"/>
                <a:gd name="T37" fmla="*/ 0 h 217"/>
                <a:gd name="T38" fmla="*/ 0 w 206"/>
                <a:gd name="T39" fmla="*/ 0 h 217"/>
                <a:gd name="T40" fmla="*/ 0 w 206"/>
                <a:gd name="T41" fmla="*/ 0 h 217"/>
                <a:gd name="T42" fmla="*/ 0 w 206"/>
                <a:gd name="T43" fmla="*/ 0 h 217"/>
                <a:gd name="T44" fmla="*/ 0 w 206"/>
                <a:gd name="T45" fmla="*/ 0 h 217"/>
                <a:gd name="T46" fmla="*/ 0 w 206"/>
                <a:gd name="T47" fmla="*/ 0 h 217"/>
                <a:gd name="T48" fmla="*/ 0 w 206"/>
                <a:gd name="T49" fmla="*/ 0 h 217"/>
                <a:gd name="T50" fmla="*/ 0 w 206"/>
                <a:gd name="T51" fmla="*/ 0 h 217"/>
                <a:gd name="T52" fmla="*/ 0 w 206"/>
                <a:gd name="T53" fmla="*/ 0 h 217"/>
                <a:gd name="T54" fmla="*/ 0 w 206"/>
                <a:gd name="T55" fmla="*/ 0 h 217"/>
                <a:gd name="T56" fmla="*/ 0 w 206"/>
                <a:gd name="T57" fmla="*/ 0 h 217"/>
                <a:gd name="T58" fmla="*/ 0 w 206"/>
                <a:gd name="T59" fmla="*/ 0 h 217"/>
                <a:gd name="T60" fmla="*/ 0 w 206"/>
                <a:gd name="T61" fmla="*/ 0 h 217"/>
                <a:gd name="T62" fmla="*/ 0 w 206"/>
                <a:gd name="T63" fmla="*/ 0 h 217"/>
                <a:gd name="T64" fmla="*/ 0 w 206"/>
                <a:gd name="T65" fmla="*/ 0 h 217"/>
                <a:gd name="T66" fmla="*/ 0 w 206"/>
                <a:gd name="T67" fmla="*/ 0 h 217"/>
                <a:gd name="T68" fmla="*/ 0 w 206"/>
                <a:gd name="T69" fmla="*/ 0 h 217"/>
                <a:gd name="T70" fmla="*/ 0 w 206"/>
                <a:gd name="T71" fmla="*/ 0 h 217"/>
                <a:gd name="T72" fmla="*/ 0 w 206"/>
                <a:gd name="T73" fmla="*/ 0 h 217"/>
                <a:gd name="T74" fmla="*/ 0 w 206"/>
                <a:gd name="T75" fmla="*/ 0 h 217"/>
                <a:gd name="T76" fmla="*/ 0 w 206"/>
                <a:gd name="T77" fmla="*/ 0 h 217"/>
                <a:gd name="T78" fmla="*/ 0 w 206"/>
                <a:gd name="T79" fmla="*/ 0 h 217"/>
                <a:gd name="T80" fmla="*/ 0 w 206"/>
                <a:gd name="T81" fmla="*/ 0 h 217"/>
                <a:gd name="T82" fmla="*/ 0 w 206"/>
                <a:gd name="T83" fmla="*/ 0 h 217"/>
                <a:gd name="T84" fmla="*/ 0 w 206"/>
                <a:gd name="T85" fmla="*/ 0 h 217"/>
                <a:gd name="T86" fmla="*/ 0 w 206"/>
                <a:gd name="T87" fmla="*/ 0 h 217"/>
                <a:gd name="T88" fmla="*/ 0 w 206"/>
                <a:gd name="T89" fmla="*/ 0 h 217"/>
                <a:gd name="T90" fmla="*/ 0 w 206"/>
                <a:gd name="T91" fmla="*/ 0 h 217"/>
                <a:gd name="T92" fmla="*/ 0 w 206"/>
                <a:gd name="T93" fmla="*/ 0 h 217"/>
                <a:gd name="T94" fmla="*/ 0 w 206"/>
                <a:gd name="T95" fmla="*/ 0 h 217"/>
                <a:gd name="T96" fmla="*/ 0 w 206"/>
                <a:gd name="T97" fmla="*/ 0 h 217"/>
                <a:gd name="T98" fmla="*/ 0 w 206"/>
                <a:gd name="T99" fmla="*/ 0 h 217"/>
                <a:gd name="T100" fmla="*/ 0 w 206"/>
                <a:gd name="T101" fmla="*/ 0 h 217"/>
                <a:gd name="T102" fmla="*/ 0 w 206"/>
                <a:gd name="T103" fmla="*/ 0 h 217"/>
                <a:gd name="T104" fmla="*/ 0 w 206"/>
                <a:gd name="T105" fmla="*/ 0 h 217"/>
                <a:gd name="T106" fmla="*/ 0 w 206"/>
                <a:gd name="T107" fmla="*/ 0 h 217"/>
                <a:gd name="T108" fmla="*/ 0 w 206"/>
                <a:gd name="T109" fmla="*/ 0 h 217"/>
                <a:gd name="T110" fmla="*/ 0 w 206"/>
                <a:gd name="T111" fmla="*/ 0 h 21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206"/>
                <a:gd name="T169" fmla="*/ 0 h 217"/>
                <a:gd name="T170" fmla="*/ 206 w 206"/>
                <a:gd name="T171" fmla="*/ 217 h 217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206" h="217">
                  <a:moveTo>
                    <a:pt x="19" y="0"/>
                  </a:moveTo>
                  <a:lnTo>
                    <a:pt x="16" y="0"/>
                  </a:lnTo>
                  <a:lnTo>
                    <a:pt x="10" y="0"/>
                  </a:lnTo>
                  <a:lnTo>
                    <a:pt x="6" y="0"/>
                  </a:lnTo>
                  <a:lnTo>
                    <a:pt x="0" y="0"/>
                  </a:lnTo>
                  <a:lnTo>
                    <a:pt x="2" y="11"/>
                  </a:lnTo>
                  <a:lnTo>
                    <a:pt x="10" y="25"/>
                  </a:lnTo>
                  <a:lnTo>
                    <a:pt x="19" y="36"/>
                  </a:lnTo>
                  <a:lnTo>
                    <a:pt x="33" y="47"/>
                  </a:lnTo>
                  <a:lnTo>
                    <a:pt x="42" y="59"/>
                  </a:lnTo>
                  <a:lnTo>
                    <a:pt x="56" y="70"/>
                  </a:lnTo>
                  <a:lnTo>
                    <a:pt x="65" y="82"/>
                  </a:lnTo>
                  <a:lnTo>
                    <a:pt x="77" y="93"/>
                  </a:lnTo>
                  <a:lnTo>
                    <a:pt x="88" y="102"/>
                  </a:lnTo>
                  <a:lnTo>
                    <a:pt x="99" y="116"/>
                  </a:lnTo>
                  <a:lnTo>
                    <a:pt x="103" y="121"/>
                  </a:lnTo>
                  <a:lnTo>
                    <a:pt x="109" y="129"/>
                  </a:lnTo>
                  <a:lnTo>
                    <a:pt x="113" y="137"/>
                  </a:lnTo>
                  <a:lnTo>
                    <a:pt x="118" y="144"/>
                  </a:lnTo>
                  <a:lnTo>
                    <a:pt x="122" y="152"/>
                  </a:lnTo>
                  <a:lnTo>
                    <a:pt x="126" y="159"/>
                  </a:lnTo>
                  <a:lnTo>
                    <a:pt x="132" y="169"/>
                  </a:lnTo>
                  <a:lnTo>
                    <a:pt x="135" y="177"/>
                  </a:lnTo>
                  <a:lnTo>
                    <a:pt x="139" y="184"/>
                  </a:lnTo>
                  <a:lnTo>
                    <a:pt x="143" y="192"/>
                  </a:lnTo>
                  <a:lnTo>
                    <a:pt x="147" y="201"/>
                  </a:lnTo>
                  <a:lnTo>
                    <a:pt x="151" y="209"/>
                  </a:lnTo>
                  <a:lnTo>
                    <a:pt x="158" y="211"/>
                  </a:lnTo>
                  <a:lnTo>
                    <a:pt x="173" y="213"/>
                  </a:lnTo>
                  <a:lnTo>
                    <a:pt x="185" y="215"/>
                  </a:lnTo>
                  <a:lnTo>
                    <a:pt x="194" y="217"/>
                  </a:lnTo>
                  <a:lnTo>
                    <a:pt x="202" y="201"/>
                  </a:lnTo>
                  <a:lnTo>
                    <a:pt x="206" y="188"/>
                  </a:lnTo>
                  <a:lnTo>
                    <a:pt x="206" y="175"/>
                  </a:lnTo>
                  <a:lnTo>
                    <a:pt x="204" y="163"/>
                  </a:lnTo>
                  <a:lnTo>
                    <a:pt x="196" y="152"/>
                  </a:lnTo>
                  <a:lnTo>
                    <a:pt x="189" y="140"/>
                  </a:lnTo>
                  <a:lnTo>
                    <a:pt x="177" y="131"/>
                  </a:lnTo>
                  <a:lnTo>
                    <a:pt x="166" y="123"/>
                  </a:lnTo>
                  <a:lnTo>
                    <a:pt x="151" y="112"/>
                  </a:lnTo>
                  <a:lnTo>
                    <a:pt x="137" y="104"/>
                  </a:lnTo>
                  <a:lnTo>
                    <a:pt x="122" y="95"/>
                  </a:lnTo>
                  <a:lnTo>
                    <a:pt x="109" y="87"/>
                  </a:lnTo>
                  <a:lnTo>
                    <a:pt x="96" y="80"/>
                  </a:lnTo>
                  <a:lnTo>
                    <a:pt x="84" y="70"/>
                  </a:lnTo>
                  <a:lnTo>
                    <a:pt x="75" y="63"/>
                  </a:lnTo>
                  <a:lnTo>
                    <a:pt x="69" y="55"/>
                  </a:lnTo>
                  <a:lnTo>
                    <a:pt x="61" y="47"/>
                  </a:lnTo>
                  <a:lnTo>
                    <a:pt x="56" y="38"/>
                  </a:lnTo>
                  <a:lnTo>
                    <a:pt x="50" y="32"/>
                  </a:lnTo>
                  <a:lnTo>
                    <a:pt x="46" y="25"/>
                  </a:lnTo>
                  <a:lnTo>
                    <a:pt x="38" y="19"/>
                  </a:lnTo>
                  <a:lnTo>
                    <a:pt x="33" y="11"/>
                  </a:lnTo>
                  <a:lnTo>
                    <a:pt x="25" y="4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91" name="Freeform 38">
              <a:extLst>
                <a:ext uri="{FF2B5EF4-FFF2-40B4-BE49-F238E27FC236}">
                  <a16:creationId xmlns:a16="http://schemas.microsoft.com/office/drawing/2014/main" id="{99AC5972-A1B7-C067-A930-17B586666D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1" y="956"/>
              <a:ext cx="72" cy="36"/>
            </a:xfrm>
            <a:custGeom>
              <a:avLst/>
              <a:gdLst>
                <a:gd name="T0" fmla="*/ 0 w 236"/>
                <a:gd name="T1" fmla="*/ 0 h 129"/>
                <a:gd name="T2" fmla="*/ 0 w 236"/>
                <a:gd name="T3" fmla="*/ 0 h 129"/>
                <a:gd name="T4" fmla="*/ 0 w 236"/>
                <a:gd name="T5" fmla="*/ 0 h 129"/>
                <a:gd name="T6" fmla="*/ 0 w 236"/>
                <a:gd name="T7" fmla="*/ 0 h 129"/>
                <a:gd name="T8" fmla="*/ 0 w 236"/>
                <a:gd name="T9" fmla="*/ 0 h 129"/>
                <a:gd name="T10" fmla="*/ 0 w 236"/>
                <a:gd name="T11" fmla="*/ 0 h 129"/>
                <a:gd name="T12" fmla="*/ 0 w 236"/>
                <a:gd name="T13" fmla="*/ 0 h 129"/>
                <a:gd name="T14" fmla="*/ 0 w 236"/>
                <a:gd name="T15" fmla="*/ 0 h 129"/>
                <a:gd name="T16" fmla="*/ 0 w 236"/>
                <a:gd name="T17" fmla="*/ 0 h 129"/>
                <a:gd name="T18" fmla="*/ 0 w 236"/>
                <a:gd name="T19" fmla="*/ 0 h 129"/>
                <a:gd name="T20" fmla="*/ 0 w 236"/>
                <a:gd name="T21" fmla="*/ 0 h 129"/>
                <a:gd name="T22" fmla="*/ 0 w 236"/>
                <a:gd name="T23" fmla="*/ 0 h 129"/>
                <a:gd name="T24" fmla="*/ 0 w 236"/>
                <a:gd name="T25" fmla="*/ 0 h 129"/>
                <a:gd name="T26" fmla="*/ 0 w 236"/>
                <a:gd name="T27" fmla="*/ 0 h 129"/>
                <a:gd name="T28" fmla="*/ 0 w 236"/>
                <a:gd name="T29" fmla="*/ 0 h 129"/>
                <a:gd name="T30" fmla="*/ 0 w 236"/>
                <a:gd name="T31" fmla="*/ 0 h 129"/>
                <a:gd name="T32" fmla="*/ 0 w 236"/>
                <a:gd name="T33" fmla="*/ 0 h 129"/>
                <a:gd name="T34" fmla="*/ 0 w 236"/>
                <a:gd name="T35" fmla="*/ 0 h 129"/>
                <a:gd name="T36" fmla="*/ 0 w 236"/>
                <a:gd name="T37" fmla="*/ 0 h 129"/>
                <a:gd name="T38" fmla="*/ 0 w 236"/>
                <a:gd name="T39" fmla="*/ 0 h 129"/>
                <a:gd name="T40" fmla="*/ 0 w 236"/>
                <a:gd name="T41" fmla="*/ 0 h 129"/>
                <a:gd name="T42" fmla="*/ 0 w 236"/>
                <a:gd name="T43" fmla="*/ 0 h 129"/>
                <a:gd name="T44" fmla="*/ 0 w 236"/>
                <a:gd name="T45" fmla="*/ 0 h 129"/>
                <a:gd name="T46" fmla="*/ 0 w 236"/>
                <a:gd name="T47" fmla="*/ 0 h 129"/>
                <a:gd name="T48" fmla="*/ 0 w 236"/>
                <a:gd name="T49" fmla="*/ 0 h 129"/>
                <a:gd name="T50" fmla="*/ 0 w 236"/>
                <a:gd name="T51" fmla="*/ 0 h 129"/>
                <a:gd name="T52" fmla="*/ 0 w 236"/>
                <a:gd name="T53" fmla="*/ 0 h 129"/>
                <a:gd name="T54" fmla="*/ 0 w 236"/>
                <a:gd name="T55" fmla="*/ 0 h 129"/>
                <a:gd name="T56" fmla="*/ 0 w 236"/>
                <a:gd name="T57" fmla="*/ 0 h 129"/>
                <a:gd name="T58" fmla="*/ 0 w 236"/>
                <a:gd name="T59" fmla="*/ 0 h 129"/>
                <a:gd name="T60" fmla="*/ 0 w 236"/>
                <a:gd name="T61" fmla="*/ 0 h 129"/>
                <a:gd name="T62" fmla="*/ 0 w 236"/>
                <a:gd name="T63" fmla="*/ 0 h 129"/>
                <a:gd name="T64" fmla="*/ 0 w 236"/>
                <a:gd name="T65" fmla="*/ 0 h 129"/>
                <a:gd name="T66" fmla="*/ 0 w 236"/>
                <a:gd name="T67" fmla="*/ 0 h 129"/>
                <a:gd name="T68" fmla="*/ 0 w 236"/>
                <a:gd name="T69" fmla="*/ 0 h 129"/>
                <a:gd name="T70" fmla="*/ 0 w 236"/>
                <a:gd name="T71" fmla="*/ 0 h 129"/>
                <a:gd name="T72" fmla="*/ 0 w 236"/>
                <a:gd name="T73" fmla="*/ 0 h 129"/>
                <a:gd name="T74" fmla="*/ 0 w 236"/>
                <a:gd name="T75" fmla="*/ 0 h 129"/>
                <a:gd name="T76" fmla="*/ 0 w 236"/>
                <a:gd name="T77" fmla="*/ 0 h 129"/>
                <a:gd name="T78" fmla="*/ 0 w 236"/>
                <a:gd name="T79" fmla="*/ 0 h 129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36"/>
                <a:gd name="T121" fmla="*/ 0 h 129"/>
                <a:gd name="T122" fmla="*/ 236 w 236"/>
                <a:gd name="T123" fmla="*/ 129 h 129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36" h="129">
                  <a:moveTo>
                    <a:pt x="169" y="6"/>
                  </a:moveTo>
                  <a:lnTo>
                    <a:pt x="154" y="2"/>
                  </a:lnTo>
                  <a:lnTo>
                    <a:pt x="139" y="2"/>
                  </a:lnTo>
                  <a:lnTo>
                    <a:pt x="124" y="0"/>
                  </a:lnTo>
                  <a:lnTo>
                    <a:pt x="108" y="2"/>
                  </a:lnTo>
                  <a:lnTo>
                    <a:pt x="93" y="2"/>
                  </a:lnTo>
                  <a:lnTo>
                    <a:pt x="76" y="6"/>
                  </a:lnTo>
                  <a:lnTo>
                    <a:pt x="63" y="11"/>
                  </a:lnTo>
                  <a:lnTo>
                    <a:pt x="50" y="17"/>
                  </a:lnTo>
                  <a:lnTo>
                    <a:pt x="34" y="23"/>
                  </a:lnTo>
                  <a:lnTo>
                    <a:pt x="25" y="30"/>
                  </a:lnTo>
                  <a:lnTo>
                    <a:pt x="15" y="40"/>
                  </a:lnTo>
                  <a:lnTo>
                    <a:pt x="8" y="50"/>
                  </a:lnTo>
                  <a:lnTo>
                    <a:pt x="2" y="59"/>
                  </a:lnTo>
                  <a:lnTo>
                    <a:pt x="0" y="72"/>
                  </a:lnTo>
                  <a:lnTo>
                    <a:pt x="0" y="84"/>
                  </a:lnTo>
                  <a:lnTo>
                    <a:pt x="4" y="101"/>
                  </a:lnTo>
                  <a:lnTo>
                    <a:pt x="12" y="110"/>
                  </a:lnTo>
                  <a:lnTo>
                    <a:pt x="21" y="118"/>
                  </a:lnTo>
                  <a:lnTo>
                    <a:pt x="34" y="124"/>
                  </a:lnTo>
                  <a:lnTo>
                    <a:pt x="50" y="127"/>
                  </a:lnTo>
                  <a:lnTo>
                    <a:pt x="63" y="129"/>
                  </a:lnTo>
                  <a:lnTo>
                    <a:pt x="76" y="129"/>
                  </a:lnTo>
                  <a:lnTo>
                    <a:pt x="89" y="127"/>
                  </a:lnTo>
                  <a:lnTo>
                    <a:pt x="105" y="126"/>
                  </a:lnTo>
                  <a:lnTo>
                    <a:pt x="116" y="120"/>
                  </a:lnTo>
                  <a:lnTo>
                    <a:pt x="127" y="114"/>
                  </a:lnTo>
                  <a:lnTo>
                    <a:pt x="137" y="105"/>
                  </a:lnTo>
                  <a:lnTo>
                    <a:pt x="145" y="99"/>
                  </a:lnTo>
                  <a:lnTo>
                    <a:pt x="146" y="89"/>
                  </a:lnTo>
                  <a:lnTo>
                    <a:pt x="148" y="80"/>
                  </a:lnTo>
                  <a:lnTo>
                    <a:pt x="145" y="69"/>
                  </a:lnTo>
                  <a:lnTo>
                    <a:pt x="139" y="59"/>
                  </a:lnTo>
                  <a:lnTo>
                    <a:pt x="127" y="55"/>
                  </a:lnTo>
                  <a:lnTo>
                    <a:pt x="118" y="53"/>
                  </a:lnTo>
                  <a:lnTo>
                    <a:pt x="122" y="63"/>
                  </a:lnTo>
                  <a:lnTo>
                    <a:pt x="124" y="74"/>
                  </a:lnTo>
                  <a:lnTo>
                    <a:pt x="124" y="86"/>
                  </a:lnTo>
                  <a:lnTo>
                    <a:pt x="122" y="95"/>
                  </a:lnTo>
                  <a:lnTo>
                    <a:pt x="116" y="105"/>
                  </a:lnTo>
                  <a:lnTo>
                    <a:pt x="108" y="110"/>
                  </a:lnTo>
                  <a:lnTo>
                    <a:pt x="103" y="112"/>
                  </a:lnTo>
                  <a:lnTo>
                    <a:pt x="97" y="114"/>
                  </a:lnTo>
                  <a:lnTo>
                    <a:pt x="89" y="114"/>
                  </a:lnTo>
                  <a:lnTo>
                    <a:pt x="84" y="114"/>
                  </a:lnTo>
                  <a:lnTo>
                    <a:pt x="72" y="110"/>
                  </a:lnTo>
                  <a:lnTo>
                    <a:pt x="63" y="105"/>
                  </a:lnTo>
                  <a:lnTo>
                    <a:pt x="57" y="97"/>
                  </a:lnTo>
                  <a:lnTo>
                    <a:pt x="53" y="91"/>
                  </a:lnTo>
                  <a:lnTo>
                    <a:pt x="53" y="84"/>
                  </a:lnTo>
                  <a:lnTo>
                    <a:pt x="53" y="76"/>
                  </a:lnTo>
                  <a:lnTo>
                    <a:pt x="57" y="69"/>
                  </a:lnTo>
                  <a:lnTo>
                    <a:pt x="63" y="63"/>
                  </a:lnTo>
                  <a:lnTo>
                    <a:pt x="67" y="53"/>
                  </a:lnTo>
                  <a:lnTo>
                    <a:pt x="74" y="46"/>
                  </a:lnTo>
                  <a:lnTo>
                    <a:pt x="82" y="40"/>
                  </a:lnTo>
                  <a:lnTo>
                    <a:pt x="89" y="34"/>
                  </a:lnTo>
                  <a:lnTo>
                    <a:pt x="99" y="30"/>
                  </a:lnTo>
                  <a:lnTo>
                    <a:pt x="108" y="29"/>
                  </a:lnTo>
                  <a:lnTo>
                    <a:pt x="118" y="29"/>
                  </a:lnTo>
                  <a:lnTo>
                    <a:pt x="127" y="30"/>
                  </a:lnTo>
                  <a:lnTo>
                    <a:pt x="141" y="25"/>
                  </a:lnTo>
                  <a:lnTo>
                    <a:pt x="156" y="25"/>
                  </a:lnTo>
                  <a:lnTo>
                    <a:pt x="169" y="25"/>
                  </a:lnTo>
                  <a:lnTo>
                    <a:pt x="183" y="30"/>
                  </a:lnTo>
                  <a:lnTo>
                    <a:pt x="194" y="34"/>
                  </a:lnTo>
                  <a:lnTo>
                    <a:pt x="207" y="38"/>
                  </a:lnTo>
                  <a:lnTo>
                    <a:pt x="221" y="40"/>
                  </a:lnTo>
                  <a:lnTo>
                    <a:pt x="236" y="44"/>
                  </a:lnTo>
                  <a:lnTo>
                    <a:pt x="236" y="32"/>
                  </a:lnTo>
                  <a:lnTo>
                    <a:pt x="234" y="23"/>
                  </a:lnTo>
                  <a:lnTo>
                    <a:pt x="226" y="17"/>
                  </a:lnTo>
                  <a:lnTo>
                    <a:pt x="217" y="15"/>
                  </a:lnTo>
                  <a:lnTo>
                    <a:pt x="209" y="11"/>
                  </a:lnTo>
                  <a:lnTo>
                    <a:pt x="202" y="11"/>
                  </a:lnTo>
                  <a:lnTo>
                    <a:pt x="192" y="10"/>
                  </a:lnTo>
                  <a:lnTo>
                    <a:pt x="183" y="8"/>
                  </a:lnTo>
                  <a:lnTo>
                    <a:pt x="175" y="6"/>
                  </a:lnTo>
                  <a:lnTo>
                    <a:pt x="169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84" name="Freeform 39">
              <a:extLst>
                <a:ext uri="{FF2B5EF4-FFF2-40B4-BE49-F238E27FC236}">
                  <a16:creationId xmlns:a16="http://schemas.microsoft.com/office/drawing/2014/main" id="{DBF99CA5-9C02-BD08-5DD7-654E395135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9" y="994"/>
              <a:ext cx="56" cy="83"/>
            </a:xfrm>
            <a:custGeom>
              <a:avLst/>
              <a:gdLst>
                <a:gd name="T0" fmla="*/ 0 w 180"/>
                <a:gd name="T1" fmla="*/ 0 h 295"/>
                <a:gd name="T2" fmla="*/ 0 w 180"/>
                <a:gd name="T3" fmla="*/ 0 h 295"/>
                <a:gd name="T4" fmla="*/ 0 w 180"/>
                <a:gd name="T5" fmla="*/ 0 h 295"/>
                <a:gd name="T6" fmla="*/ 0 w 180"/>
                <a:gd name="T7" fmla="*/ 0 h 295"/>
                <a:gd name="T8" fmla="*/ 0 w 180"/>
                <a:gd name="T9" fmla="*/ 0 h 295"/>
                <a:gd name="T10" fmla="*/ 0 w 180"/>
                <a:gd name="T11" fmla="*/ 0 h 295"/>
                <a:gd name="T12" fmla="*/ 0 w 180"/>
                <a:gd name="T13" fmla="*/ 0 h 295"/>
                <a:gd name="T14" fmla="*/ 0 w 180"/>
                <a:gd name="T15" fmla="*/ 0 h 295"/>
                <a:gd name="T16" fmla="*/ 0 w 180"/>
                <a:gd name="T17" fmla="*/ 0 h 295"/>
                <a:gd name="T18" fmla="*/ 0 w 180"/>
                <a:gd name="T19" fmla="*/ 0 h 295"/>
                <a:gd name="T20" fmla="*/ 0 w 180"/>
                <a:gd name="T21" fmla="*/ 0 h 295"/>
                <a:gd name="T22" fmla="*/ 0 w 180"/>
                <a:gd name="T23" fmla="*/ 0 h 295"/>
                <a:gd name="T24" fmla="*/ 0 w 180"/>
                <a:gd name="T25" fmla="*/ 0 h 295"/>
                <a:gd name="T26" fmla="*/ 0 w 180"/>
                <a:gd name="T27" fmla="*/ 0 h 295"/>
                <a:gd name="T28" fmla="*/ 0 w 180"/>
                <a:gd name="T29" fmla="*/ 0 h 295"/>
                <a:gd name="T30" fmla="*/ 0 w 180"/>
                <a:gd name="T31" fmla="*/ 0 h 295"/>
                <a:gd name="T32" fmla="*/ 0 w 180"/>
                <a:gd name="T33" fmla="*/ 0 h 295"/>
                <a:gd name="T34" fmla="*/ 0 w 180"/>
                <a:gd name="T35" fmla="*/ 0 h 295"/>
                <a:gd name="T36" fmla="*/ 0 w 180"/>
                <a:gd name="T37" fmla="*/ 0 h 295"/>
                <a:gd name="T38" fmla="*/ 0 w 180"/>
                <a:gd name="T39" fmla="*/ 0 h 295"/>
                <a:gd name="T40" fmla="*/ 0 w 180"/>
                <a:gd name="T41" fmla="*/ 0 h 295"/>
                <a:gd name="T42" fmla="*/ 0 w 180"/>
                <a:gd name="T43" fmla="*/ 0 h 295"/>
                <a:gd name="T44" fmla="*/ 0 w 180"/>
                <a:gd name="T45" fmla="*/ 0 h 295"/>
                <a:gd name="T46" fmla="*/ 0 w 180"/>
                <a:gd name="T47" fmla="*/ 0 h 295"/>
                <a:gd name="T48" fmla="*/ 0 w 180"/>
                <a:gd name="T49" fmla="*/ 0 h 295"/>
                <a:gd name="T50" fmla="*/ 0 w 180"/>
                <a:gd name="T51" fmla="*/ 0 h 295"/>
                <a:gd name="T52" fmla="*/ 0 w 180"/>
                <a:gd name="T53" fmla="*/ 0 h 295"/>
                <a:gd name="T54" fmla="*/ 0 w 180"/>
                <a:gd name="T55" fmla="*/ 0 h 295"/>
                <a:gd name="T56" fmla="*/ 0 w 180"/>
                <a:gd name="T57" fmla="*/ 0 h 295"/>
                <a:gd name="T58" fmla="*/ 0 w 180"/>
                <a:gd name="T59" fmla="*/ 0 h 295"/>
                <a:gd name="T60" fmla="*/ 0 w 180"/>
                <a:gd name="T61" fmla="*/ 0 h 295"/>
                <a:gd name="T62" fmla="*/ 0 w 180"/>
                <a:gd name="T63" fmla="*/ 0 h 295"/>
                <a:gd name="T64" fmla="*/ 0 w 180"/>
                <a:gd name="T65" fmla="*/ 0 h 295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80"/>
                <a:gd name="T100" fmla="*/ 0 h 295"/>
                <a:gd name="T101" fmla="*/ 180 w 180"/>
                <a:gd name="T102" fmla="*/ 295 h 295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80" h="295">
                  <a:moveTo>
                    <a:pt x="180" y="0"/>
                  </a:moveTo>
                  <a:lnTo>
                    <a:pt x="177" y="0"/>
                  </a:lnTo>
                  <a:lnTo>
                    <a:pt x="173" y="0"/>
                  </a:lnTo>
                  <a:lnTo>
                    <a:pt x="165" y="0"/>
                  </a:lnTo>
                  <a:lnTo>
                    <a:pt x="159" y="0"/>
                  </a:lnTo>
                  <a:lnTo>
                    <a:pt x="159" y="10"/>
                  </a:lnTo>
                  <a:lnTo>
                    <a:pt x="159" y="19"/>
                  </a:lnTo>
                  <a:lnTo>
                    <a:pt x="156" y="27"/>
                  </a:lnTo>
                  <a:lnTo>
                    <a:pt x="156" y="36"/>
                  </a:lnTo>
                  <a:lnTo>
                    <a:pt x="150" y="44"/>
                  </a:lnTo>
                  <a:lnTo>
                    <a:pt x="146" y="51"/>
                  </a:lnTo>
                  <a:lnTo>
                    <a:pt x="140" y="59"/>
                  </a:lnTo>
                  <a:lnTo>
                    <a:pt x="135" y="67"/>
                  </a:lnTo>
                  <a:lnTo>
                    <a:pt x="127" y="72"/>
                  </a:lnTo>
                  <a:lnTo>
                    <a:pt x="119" y="78"/>
                  </a:lnTo>
                  <a:lnTo>
                    <a:pt x="110" y="82"/>
                  </a:lnTo>
                  <a:lnTo>
                    <a:pt x="104" y="88"/>
                  </a:lnTo>
                  <a:lnTo>
                    <a:pt x="97" y="91"/>
                  </a:lnTo>
                  <a:lnTo>
                    <a:pt x="87" y="95"/>
                  </a:lnTo>
                  <a:lnTo>
                    <a:pt x="80" y="99"/>
                  </a:lnTo>
                  <a:lnTo>
                    <a:pt x="72" y="103"/>
                  </a:lnTo>
                  <a:lnTo>
                    <a:pt x="59" y="110"/>
                  </a:lnTo>
                  <a:lnTo>
                    <a:pt x="49" y="118"/>
                  </a:lnTo>
                  <a:lnTo>
                    <a:pt x="40" y="128"/>
                  </a:lnTo>
                  <a:lnTo>
                    <a:pt x="30" y="141"/>
                  </a:lnTo>
                  <a:lnTo>
                    <a:pt x="23" y="150"/>
                  </a:lnTo>
                  <a:lnTo>
                    <a:pt x="17" y="162"/>
                  </a:lnTo>
                  <a:lnTo>
                    <a:pt x="13" y="173"/>
                  </a:lnTo>
                  <a:lnTo>
                    <a:pt x="7" y="186"/>
                  </a:lnTo>
                  <a:lnTo>
                    <a:pt x="4" y="200"/>
                  </a:lnTo>
                  <a:lnTo>
                    <a:pt x="2" y="211"/>
                  </a:lnTo>
                  <a:lnTo>
                    <a:pt x="0" y="224"/>
                  </a:lnTo>
                  <a:lnTo>
                    <a:pt x="0" y="240"/>
                  </a:lnTo>
                  <a:lnTo>
                    <a:pt x="0" y="253"/>
                  </a:lnTo>
                  <a:lnTo>
                    <a:pt x="2" y="266"/>
                  </a:lnTo>
                  <a:lnTo>
                    <a:pt x="4" y="280"/>
                  </a:lnTo>
                  <a:lnTo>
                    <a:pt x="7" y="295"/>
                  </a:lnTo>
                  <a:lnTo>
                    <a:pt x="15" y="295"/>
                  </a:lnTo>
                  <a:lnTo>
                    <a:pt x="24" y="295"/>
                  </a:lnTo>
                  <a:lnTo>
                    <a:pt x="21" y="278"/>
                  </a:lnTo>
                  <a:lnTo>
                    <a:pt x="19" y="263"/>
                  </a:lnTo>
                  <a:lnTo>
                    <a:pt x="17" y="247"/>
                  </a:lnTo>
                  <a:lnTo>
                    <a:pt x="21" y="232"/>
                  </a:lnTo>
                  <a:lnTo>
                    <a:pt x="23" y="215"/>
                  </a:lnTo>
                  <a:lnTo>
                    <a:pt x="26" y="202"/>
                  </a:lnTo>
                  <a:lnTo>
                    <a:pt x="30" y="186"/>
                  </a:lnTo>
                  <a:lnTo>
                    <a:pt x="40" y="175"/>
                  </a:lnTo>
                  <a:lnTo>
                    <a:pt x="45" y="160"/>
                  </a:lnTo>
                  <a:lnTo>
                    <a:pt x="55" y="148"/>
                  </a:lnTo>
                  <a:lnTo>
                    <a:pt x="62" y="135"/>
                  </a:lnTo>
                  <a:lnTo>
                    <a:pt x="76" y="128"/>
                  </a:lnTo>
                  <a:lnTo>
                    <a:pt x="87" y="118"/>
                  </a:lnTo>
                  <a:lnTo>
                    <a:pt x="100" y="112"/>
                  </a:lnTo>
                  <a:lnTo>
                    <a:pt x="116" y="109"/>
                  </a:lnTo>
                  <a:lnTo>
                    <a:pt x="133" y="105"/>
                  </a:lnTo>
                  <a:lnTo>
                    <a:pt x="142" y="95"/>
                  </a:lnTo>
                  <a:lnTo>
                    <a:pt x="156" y="84"/>
                  </a:lnTo>
                  <a:lnTo>
                    <a:pt x="165" y="70"/>
                  </a:lnTo>
                  <a:lnTo>
                    <a:pt x="173" y="57"/>
                  </a:lnTo>
                  <a:lnTo>
                    <a:pt x="175" y="50"/>
                  </a:lnTo>
                  <a:lnTo>
                    <a:pt x="177" y="42"/>
                  </a:lnTo>
                  <a:lnTo>
                    <a:pt x="178" y="34"/>
                  </a:lnTo>
                  <a:lnTo>
                    <a:pt x="180" y="27"/>
                  </a:lnTo>
                  <a:lnTo>
                    <a:pt x="180" y="13"/>
                  </a:lnTo>
                  <a:lnTo>
                    <a:pt x="18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85" name="Freeform 40">
              <a:extLst>
                <a:ext uri="{FF2B5EF4-FFF2-40B4-BE49-F238E27FC236}">
                  <a16:creationId xmlns:a16="http://schemas.microsoft.com/office/drawing/2014/main" id="{B863CBEA-E064-92B1-961A-A131DD2B3B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1" y="1030"/>
              <a:ext cx="50" cy="64"/>
            </a:xfrm>
            <a:custGeom>
              <a:avLst/>
              <a:gdLst>
                <a:gd name="T0" fmla="*/ 0 w 163"/>
                <a:gd name="T1" fmla="*/ 0 h 226"/>
                <a:gd name="T2" fmla="*/ 0 w 163"/>
                <a:gd name="T3" fmla="*/ 0 h 226"/>
                <a:gd name="T4" fmla="*/ 0 w 163"/>
                <a:gd name="T5" fmla="*/ 0 h 226"/>
                <a:gd name="T6" fmla="*/ 0 w 163"/>
                <a:gd name="T7" fmla="*/ 0 h 226"/>
                <a:gd name="T8" fmla="*/ 0 w 163"/>
                <a:gd name="T9" fmla="*/ 0 h 226"/>
                <a:gd name="T10" fmla="*/ 0 w 163"/>
                <a:gd name="T11" fmla="*/ 0 h 226"/>
                <a:gd name="T12" fmla="*/ 0 w 163"/>
                <a:gd name="T13" fmla="*/ 0 h 226"/>
                <a:gd name="T14" fmla="*/ 0 w 163"/>
                <a:gd name="T15" fmla="*/ 0 h 226"/>
                <a:gd name="T16" fmla="*/ 0 w 163"/>
                <a:gd name="T17" fmla="*/ 0 h 226"/>
                <a:gd name="T18" fmla="*/ 0 w 163"/>
                <a:gd name="T19" fmla="*/ 0 h 226"/>
                <a:gd name="T20" fmla="*/ 0 w 163"/>
                <a:gd name="T21" fmla="*/ 0 h 226"/>
                <a:gd name="T22" fmla="*/ 0 w 163"/>
                <a:gd name="T23" fmla="*/ 0 h 226"/>
                <a:gd name="T24" fmla="*/ 0 w 163"/>
                <a:gd name="T25" fmla="*/ 0 h 226"/>
                <a:gd name="T26" fmla="*/ 0 w 163"/>
                <a:gd name="T27" fmla="*/ 0 h 226"/>
                <a:gd name="T28" fmla="*/ 0 w 163"/>
                <a:gd name="T29" fmla="*/ 0 h 226"/>
                <a:gd name="T30" fmla="*/ 0 w 163"/>
                <a:gd name="T31" fmla="*/ 0 h 226"/>
                <a:gd name="T32" fmla="*/ 0 w 163"/>
                <a:gd name="T33" fmla="*/ 0 h 226"/>
                <a:gd name="T34" fmla="*/ 0 w 163"/>
                <a:gd name="T35" fmla="*/ 0 h 226"/>
                <a:gd name="T36" fmla="*/ 0 w 163"/>
                <a:gd name="T37" fmla="*/ 0 h 226"/>
                <a:gd name="T38" fmla="*/ 0 w 163"/>
                <a:gd name="T39" fmla="*/ 0 h 226"/>
                <a:gd name="T40" fmla="*/ 0 w 163"/>
                <a:gd name="T41" fmla="*/ 0 h 226"/>
                <a:gd name="T42" fmla="*/ 0 w 163"/>
                <a:gd name="T43" fmla="*/ 0 h 226"/>
                <a:gd name="T44" fmla="*/ 0 w 163"/>
                <a:gd name="T45" fmla="*/ 0 h 226"/>
                <a:gd name="T46" fmla="*/ 0 w 163"/>
                <a:gd name="T47" fmla="*/ 0 h 226"/>
                <a:gd name="T48" fmla="*/ 0 w 163"/>
                <a:gd name="T49" fmla="*/ 0 h 226"/>
                <a:gd name="T50" fmla="*/ 0 w 163"/>
                <a:gd name="T51" fmla="*/ 0 h 226"/>
                <a:gd name="T52" fmla="*/ 0 w 163"/>
                <a:gd name="T53" fmla="*/ 0 h 226"/>
                <a:gd name="T54" fmla="*/ 0 w 163"/>
                <a:gd name="T55" fmla="*/ 0 h 226"/>
                <a:gd name="T56" fmla="*/ 0 w 163"/>
                <a:gd name="T57" fmla="*/ 0 h 226"/>
                <a:gd name="T58" fmla="*/ 0 w 163"/>
                <a:gd name="T59" fmla="*/ 0 h 226"/>
                <a:gd name="T60" fmla="*/ 0 w 163"/>
                <a:gd name="T61" fmla="*/ 0 h 226"/>
                <a:gd name="T62" fmla="*/ 0 w 163"/>
                <a:gd name="T63" fmla="*/ 0 h 226"/>
                <a:gd name="T64" fmla="*/ 0 w 163"/>
                <a:gd name="T65" fmla="*/ 0 h 226"/>
                <a:gd name="T66" fmla="*/ 0 w 163"/>
                <a:gd name="T67" fmla="*/ 0 h 22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63"/>
                <a:gd name="T103" fmla="*/ 0 h 226"/>
                <a:gd name="T104" fmla="*/ 163 w 163"/>
                <a:gd name="T105" fmla="*/ 226 h 22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63" h="226">
                  <a:moveTo>
                    <a:pt x="114" y="4"/>
                  </a:moveTo>
                  <a:lnTo>
                    <a:pt x="93" y="0"/>
                  </a:lnTo>
                  <a:lnTo>
                    <a:pt x="76" y="2"/>
                  </a:lnTo>
                  <a:lnTo>
                    <a:pt x="59" y="8"/>
                  </a:lnTo>
                  <a:lnTo>
                    <a:pt x="45" y="17"/>
                  </a:lnTo>
                  <a:lnTo>
                    <a:pt x="32" y="25"/>
                  </a:lnTo>
                  <a:lnTo>
                    <a:pt x="23" y="40"/>
                  </a:lnTo>
                  <a:lnTo>
                    <a:pt x="13" y="53"/>
                  </a:lnTo>
                  <a:lnTo>
                    <a:pt x="7" y="72"/>
                  </a:lnTo>
                  <a:lnTo>
                    <a:pt x="2" y="88"/>
                  </a:lnTo>
                  <a:lnTo>
                    <a:pt x="2" y="107"/>
                  </a:lnTo>
                  <a:lnTo>
                    <a:pt x="0" y="124"/>
                  </a:lnTo>
                  <a:lnTo>
                    <a:pt x="2" y="143"/>
                  </a:lnTo>
                  <a:lnTo>
                    <a:pt x="5" y="158"/>
                  </a:lnTo>
                  <a:lnTo>
                    <a:pt x="13" y="175"/>
                  </a:lnTo>
                  <a:lnTo>
                    <a:pt x="21" y="188"/>
                  </a:lnTo>
                  <a:lnTo>
                    <a:pt x="34" y="202"/>
                  </a:lnTo>
                  <a:lnTo>
                    <a:pt x="38" y="207"/>
                  </a:lnTo>
                  <a:lnTo>
                    <a:pt x="45" y="215"/>
                  </a:lnTo>
                  <a:lnTo>
                    <a:pt x="55" y="221"/>
                  </a:lnTo>
                  <a:lnTo>
                    <a:pt x="62" y="226"/>
                  </a:lnTo>
                  <a:lnTo>
                    <a:pt x="61" y="215"/>
                  </a:lnTo>
                  <a:lnTo>
                    <a:pt x="59" y="207"/>
                  </a:lnTo>
                  <a:lnTo>
                    <a:pt x="53" y="200"/>
                  </a:lnTo>
                  <a:lnTo>
                    <a:pt x="51" y="190"/>
                  </a:lnTo>
                  <a:lnTo>
                    <a:pt x="45" y="183"/>
                  </a:lnTo>
                  <a:lnTo>
                    <a:pt x="42" y="175"/>
                  </a:lnTo>
                  <a:lnTo>
                    <a:pt x="38" y="168"/>
                  </a:lnTo>
                  <a:lnTo>
                    <a:pt x="34" y="162"/>
                  </a:lnTo>
                  <a:lnTo>
                    <a:pt x="28" y="152"/>
                  </a:lnTo>
                  <a:lnTo>
                    <a:pt x="24" y="145"/>
                  </a:lnTo>
                  <a:lnTo>
                    <a:pt x="21" y="137"/>
                  </a:lnTo>
                  <a:lnTo>
                    <a:pt x="19" y="130"/>
                  </a:lnTo>
                  <a:lnTo>
                    <a:pt x="17" y="122"/>
                  </a:lnTo>
                  <a:lnTo>
                    <a:pt x="17" y="114"/>
                  </a:lnTo>
                  <a:lnTo>
                    <a:pt x="19" y="105"/>
                  </a:lnTo>
                  <a:lnTo>
                    <a:pt x="24" y="95"/>
                  </a:lnTo>
                  <a:lnTo>
                    <a:pt x="24" y="86"/>
                  </a:lnTo>
                  <a:lnTo>
                    <a:pt x="26" y="78"/>
                  </a:lnTo>
                  <a:lnTo>
                    <a:pt x="30" y="69"/>
                  </a:lnTo>
                  <a:lnTo>
                    <a:pt x="34" y="61"/>
                  </a:lnTo>
                  <a:lnTo>
                    <a:pt x="43" y="48"/>
                  </a:lnTo>
                  <a:lnTo>
                    <a:pt x="59" y="38"/>
                  </a:lnTo>
                  <a:lnTo>
                    <a:pt x="66" y="34"/>
                  </a:lnTo>
                  <a:lnTo>
                    <a:pt x="72" y="33"/>
                  </a:lnTo>
                  <a:lnTo>
                    <a:pt x="81" y="33"/>
                  </a:lnTo>
                  <a:lnTo>
                    <a:pt x="89" y="36"/>
                  </a:lnTo>
                  <a:lnTo>
                    <a:pt x="95" y="38"/>
                  </a:lnTo>
                  <a:lnTo>
                    <a:pt x="102" y="46"/>
                  </a:lnTo>
                  <a:lnTo>
                    <a:pt x="110" y="52"/>
                  </a:lnTo>
                  <a:lnTo>
                    <a:pt x="116" y="63"/>
                  </a:lnTo>
                  <a:lnTo>
                    <a:pt x="120" y="67"/>
                  </a:lnTo>
                  <a:lnTo>
                    <a:pt x="127" y="72"/>
                  </a:lnTo>
                  <a:lnTo>
                    <a:pt x="135" y="72"/>
                  </a:lnTo>
                  <a:lnTo>
                    <a:pt x="148" y="72"/>
                  </a:lnTo>
                  <a:lnTo>
                    <a:pt x="156" y="61"/>
                  </a:lnTo>
                  <a:lnTo>
                    <a:pt x="161" y="52"/>
                  </a:lnTo>
                  <a:lnTo>
                    <a:pt x="161" y="40"/>
                  </a:lnTo>
                  <a:lnTo>
                    <a:pt x="163" y="34"/>
                  </a:lnTo>
                  <a:lnTo>
                    <a:pt x="159" y="25"/>
                  </a:lnTo>
                  <a:lnTo>
                    <a:pt x="154" y="21"/>
                  </a:lnTo>
                  <a:lnTo>
                    <a:pt x="146" y="17"/>
                  </a:lnTo>
                  <a:lnTo>
                    <a:pt x="139" y="15"/>
                  </a:lnTo>
                  <a:lnTo>
                    <a:pt x="131" y="12"/>
                  </a:lnTo>
                  <a:lnTo>
                    <a:pt x="123" y="10"/>
                  </a:lnTo>
                  <a:lnTo>
                    <a:pt x="116" y="8"/>
                  </a:lnTo>
                  <a:lnTo>
                    <a:pt x="114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86" name="Freeform 41">
              <a:extLst>
                <a:ext uri="{FF2B5EF4-FFF2-40B4-BE49-F238E27FC236}">
                  <a16:creationId xmlns:a16="http://schemas.microsoft.com/office/drawing/2014/main" id="{44CE32DB-571C-C07D-38D9-DCDAC104D6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69" y="980"/>
              <a:ext cx="26" cy="48"/>
            </a:xfrm>
            <a:custGeom>
              <a:avLst/>
              <a:gdLst>
                <a:gd name="T0" fmla="*/ 0 w 84"/>
                <a:gd name="T1" fmla="*/ 0 h 167"/>
                <a:gd name="T2" fmla="*/ 0 w 84"/>
                <a:gd name="T3" fmla="*/ 0 h 167"/>
                <a:gd name="T4" fmla="*/ 0 w 84"/>
                <a:gd name="T5" fmla="*/ 0 h 167"/>
                <a:gd name="T6" fmla="*/ 0 w 84"/>
                <a:gd name="T7" fmla="*/ 0 h 167"/>
                <a:gd name="T8" fmla="*/ 0 w 84"/>
                <a:gd name="T9" fmla="*/ 0 h 167"/>
                <a:gd name="T10" fmla="*/ 0 w 84"/>
                <a:gd name="T11" fmla="*/ 0 h 167"/>
                <a:gd name="T12" fmla="*/ 0 w 84"/>
                <a:gd name="T13" fmla="*/ 0 h 167"/>
                <a:gd name="T14" fmla="*/ 0 w 84"/>
                <a:gd name="T15" fmla="*/ 0 h 167"/>
                <a:gd name="T16" fmla="*/ 0 w 84"/>
                <a:gd name="T17" fmla="*/ 0 h 167"/>
                <a:gd name="T18" fmla="*/ 0 w 84"/>
                <a:gd name="T19" fmla="*/ 0 h 167"/>
                <a:gd name="T20" fmla="*/ 0 w 84"/>
                <a:gd name="T21" fmla="*/ 0 h 167"/>
                <a:gd name="T22" fmla="*/ 0 w 84"/>
                <a:gd name="T23" fmla="*/ 0 h 167"/>
                <a:gd name="T24" fmla="*/ 0 w 84"/>
                <a:gd name="T25" fmla="*/ 0 h 167"/>
                <a:gd name="T26" fmla="*/ 0 w 84"/>
                <a:gd name="T27" fmla="*/ 0 h 167"/>
                <a:gd name="T28" fmla="*/ 0 w 84"/>
                <a:gd name="T29" fmla="*/ 0 h 167"/>
                <a:gd name="T30" fmla="*/ 0 w 84"/>
                <a:gd name="T31" fmla="*/ 0 h 167"/>
                <a:gd name="T32" fmla="*/ 0 w 84"/>
                <a:gd name="T33" fmla="*/ 0 h 167"/>
                <a:gd name="T34" fmla="*/ 0 w 84"/>
                <a:gd name="T35" fmla="*/ 0 h 167"/>
                <a:gd name="T36" fmla="*/ 0 w 84"/>
                <a:gd name="T37" fmla="*/ 0 h 167"/>
                <a:gd name="T38" fmla="*/ 0 w 84"/>
                <a:gd name="T39" fmla="*/ 0 h 167"/>
                <a:gd name="T40" fmla="*/ 0 w 84"/>
                <a:gd name="T41" fmla="*/ 0 h 167"/>
                <a:gd name="T42" fmla="*/ 0 w 84"/>
                <a:gd name="T43" fmla="*/ 0 h 167"/>
                <a:gd name="T44" fmla="*/ 0 w 84"/>
                <a:gd name="T45" fmla="*/ 0 h 167"/>
                <a:gd name="T46" fmla="*/ 0 w 84"/>
                <a:gd name="T47" fmla="*/ 0 h 167"/>
                <a:gd name="T48" fmla="*/ 0 w 84"/>
                <a:gd name="T49" fmla="*/ 0 h 167"/>
                <a:gd name="T50" fmla="*/ 0 w 84"/>
                <a:gd name="T51" fmla="*/ 0 h 167"/>
                <a:gd name="T52" fmla="*/ 0 w 84"/>
                <a:gd name="T53" fmla="*/ 0 h 167"/>
                <a:gd name="T54" fmla="*/ 0 w 84"/>
                <a:gd name="T55" fmla="*/ 0 h 167"/>
                <a:gd name="T56" fmla="*/ 0 w 84"/>
                <a:gd name="T57" fmla="*/ 0 h 167"/>
                <a:gd name="T58" fmla="*/ 0 w 84"/>
                <a:gd name="T59" fmla="*/ 0 h 167"/>
                <a:gd name="T60" fmla="*/ 0 w 84"/>
                <a:gd name="T61" fmla="*/ 0 h 167"/>
                <a:gd name="T62" fmla="*/ 0 w 84"/>
                <a:gd name="T63" fmla="*/ 0 h 167"/>
                <a:gd name="T64" fmla="*/ 0 w 84"/>
                <a:gd name="T65" fmla="*/ 0 h 167"/>
                <a:gd name="T66" fmla="*/ 0 w 84"/>
                <a:gd name="T67" fmla="*/ 0 h 167"/>
                <a:gd name="T68" fmla="*/ 0 w 84"/>
                <a:gd name="T69" fmla="*/ 0 h 167"/>
                <a:gd name="T70" fmla="*/ 0 w 84"/>
                <a:gd name="T71" fmla="*/ 0 h 167"/>
                <a:gd name="T72" fmla="*/ 0 w 84"/>
                <a:gd name="T73" fmla="*/ 0 h 167"/>
                <a:gd name="T74" fmla="*/ 0 w 84"/>
                <a:gd name="T75" fmla="*/ 0 h 167"/>
                <a:gd name="T76" fmla="*/ 0 w 84"/>
                <a:gd name="T77" fmla="*/ 0 h 167"/>
                <a:gd name="T78" fmla="*/ 0 w 84"/>
                <a:gd name="T79" fmla="*/ 0 h 167"/>
                <a:gd name="T80" fmla="*/ 0 w 84"/>
                <a:gd name="T81" fmla="*/ 0 h 167"/>
                <a:gd name="T82" fmla="*/ 0 w 84"/>
                <a:gd name="T83" fmla="*/ 0 h 167"/>
                <a:gd name="T84" fmla="*/ 0 w 84"/>
                <a:gd name="T85" fmla="*/ 0 h 167"/>
                <a:gd name="T86" fmla="*/ 0 w 84"/>
                <a:gd name="T87" fmla="*/ 0 h 167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4"/>
                <a:gd name="T133" fmla="*/ 0 h 167"/>
                <a:gd name="T134" fmla="*/ 84 w 84"/>
                <a:gd name="T135" fmla="*/ 167 h 167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4" h="167">
                  <a:moveTo>
                    <a:pt x="78" y="0"/>
                  </a:moveTo>
                  <a:lnTo>
                    <a:pt x="74" y="0"/>
                  </a:lnTo>
                  <a:lnTo>
                    <a:pt x="71" y="0"/>
                  </a:lnTo>
                  <a:lnTo>
                    <a:pt x="63" y="0"/>
                  </a:lnTo>
                  <a:lnTo>
                    <a:pt x="57" y="0"/>
                  </a:lnTo>
                  <a:lnTo>
                    <a:pt x="59" y="7"/>
                  </a:lnTo>
                  <a:lnTo>
                    <a:pt x="61" y="17"/>
                  </a:lnTo>
                  <a:lnTo>
                    <a:pt x="61" y="26"/>
                  </a:lnTo>
                  <a:lnTo>
                    <a:pt x="61" y="36"/>
                  </a:lnTo>
                  <a:lnTo>
                    <a:pt x="57" y="43"/>
                  </a:lnTo>
                  <a:lnTo>
                    <a:pt x="57" y="53"/>
                  </a:lnTo>
                  <a:lnTo>
                    <a:pt x="54" y="60"/>
                  </a:lnTo>
                  <a:lnTo>
                    <a:pt x="52" y="70"/>
                  </a:lnTo>
                  <a:lnTo>
                    <a:pt x="42" y="85"/>
                  </a:lnTo>
                  <a:lnTo>
                    <a:pt x="31" y="98"/>
                  </a:lnTo>
                  <a:lnTo>
                    <a:pt x="23" y="102"/>
                  </a:lnTo>
                  <a:lnTo>
                    <a:pt x="16" y="110"/>
                  </a:lnTo>
                  <a:lnTo>
                    <a:pt x="8" y="116"/>
                  </a:lnTo>
                  <a:lnTo>
                    <a:pt x="0" y="121"/>
                  </a:lnTo>
                  <a:lnTo>
                    <a:pt x="0" y="123"/>
                  </a:lnTo>
                  <a:lnTo>
                    <a:pt x="4" y="129"/>
                  </a:lnTo>
                  <a:lnTo>
                    <a:pt x="6" y="135"/>
                  </a:lnTo>
                  <a:lnTo>
                    <a:pt x="10" y="144"/>
                  </a:lnTo>
                  <a:lnTo>
                    <a:pt x="14" y="150"/>
                  </a:lnTo>
                  <a:lnTo>
                    <a:pt x="16" y="159"/>
                  </a:lnTo>
                  <a:lnTo>
                    <a:pt x="19" y="163"/>
                  </a:lnTo>
                  <a:lnTo>
                    <a:pt x="21" y="167"/>
                  </a:lnTo>
                  <a:lnTo>
                    <a:pt x="31" y="161"/>
                  </a:lnTo>
                  <a:lnTo>
                    <a:pt x="40" y="157"/>
                  </a:lnTo>
                  <a:lnTo>
                    <a:pt x="48" y="150"/>
                  </a:lnTo>
                  <a:lnTo>
                    <a:pt x="57" y="142"/>
                  </a:lnTo>
                  <a:lnTo>
                    <a:pt x="61" y="131"/>
                  </a:lnTo>
                  <a:lnTo>
                    <a:pt x="69" y="121"/>
                  </a:lnTo>
                  <a:lnTo>
                    <a:pt x="73" y="108"/>
                  </a:lnTo>
                  <a:lnTo>
                    <a:pt x="76" y="98"/>
                  </a:lnTo>
                  <a:lnTo>
                    <a:pt x="78" y="85"/>
                  </a:lnTo>
                  <a:lnTo>
                    <a:pt x="80" y="70"/>
                  </a:lnTo>
                  <a:lnTo>
                    <a:pt x="82" y="57"/>
                  </a:lnTo>
                  <a:lnTo>
                    <a:pt x="84" y="45"/>
                  </a:lnTo>
                  <a:lnTo>
                    <a:pt x="82" y="32"/>
                  </a:lnTo>
                  <a:lnTo>
                    <a:pt x="80" y="19"/>
                  </a:lnTo>
                  <a:lnTo>
                    <a:pt x="80" y="7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87" name="Freeform 42">
              <a:extLst>
                <a:ext uri="{FF2B5EF4-FFF2-40B4-BE49-F238E27FC236}">
                  <a16:creationId xmlns:a16="http://schemas.microsoft.com/office/drawing/2014/main" id="{7F2D02D6-1668-A7E5-A26C-469CB73E7A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57" y="1054"/>
              <a:ext cx="37" cy="71"/>
            </a:xfrm>
            <a:custGeom>
              <a:avLst/>
              <a:gdLst>
                <a:gd name="T0" fmla="*/ 0 w 122"/>
                <a:gd name="T1" fmla="*/ 0 h 251"/>
                <a:gd name="T2" fmla="*/ 0 w 122"/>
                <a:gd name="T3" fmla="*/ 0 h 251"/>
                <a:gd name="T4" fmla="*/ 0 w 122"/>
                <a:gd name="T5" fmla="*/ 0 h 251"/>
                <a:gd name="T6" fmla="*/ 0 w 122"/>
                <a:gd name="T7" fmla="*/ 0 h 251"/>
                <a:gd name="T8" fmla="*/ 0 w 122"/>
                <a:gd name="T9" fmla="*/ 0 h 251"/>
                <a:gd name="T10" fmla="*/ 0 w 122"/>
                <a:gd name="T11" fmla="*/ 0 h 251"/>
                <a:gd name="T12" fmla="*/ 0 w 122"/>
                <a:gd name="T13" fmla="*/ 0 h 251"/>
                <a:gd name="T14" fmla="*/ 0 w 122"/>
                <a:gd name="T15" fmla="*/ 0 h 251"/>
                <a:gd name="T16" fmla="*/ 0 w 122"/>
                <a:gd name="T17" fmla="*/ 0 h 251"/>
                <a:gd name="T18" fmla="*/ 0 w 122"/>
                <a:gd name="T19" fmla="*/ 0 h 251"/>
                <a:gd name="T20" fmla="*/ 0 w 122"/>
                <a:gd name="T21" fmla="*/ 0 h 251"/>
                <a:gd name="T22" fmla="*/ 0 w 122"/>
                <a:gd name="T23" fmla="*/ 0 h 251"/>
                <a:gd name="T24" fmla="*/ 0 w 122"/>
                <a:gd name="T25" fmla="*/ 0 h 251"/>
                <a:gd name="T26" fmla="*/ 0 w 122"/>
                <a:gd name="T27" fmla="*/ 0 h 251"/>
                <a:gd name="T28" fmla="*/ 0 w 122"/>
                <a:gd name="T29" fmla="*/ 0 h 251"/>
                <a:gd name="T30" fmla="*/ 0 w 122"/>
                <a:gd name="T31" fmla="*/ 0 h 251"/>
                <a:gd name="T32" fmla="*/ 0 w 122"/>
                <a:gd name="T33" fmla="*/ 0 h 251"/>
                <a:gd name="T34" fmla="*/ 0 w 122"/>
                <a:gd name="T35" fmla="*/ 0 h 251"/>
                <a:gd name="T36" fmla="*/ 0 w 122"/>
                <a:gd name="T37" fmla="*/ 0 h 251"/>
                <a:gd name="T38" fmla="*/ 0 w 122"/>
                <a:gd name="T39" fmla="*/ 0 h 251"/>
                <a:gd name="T40" fmla="*/ 0 w 122"/>
                <a:gd name="T41" fmla="*/ 0 h 251"/>
                <a:gd name="T42" fmla="*/ 0 w 122"/>
                <a:gd name="T43" fmla="*/ 0 h 251"/>
                <a:gd name="T44" fmla="*/ 0 w 122"/>
                <a:gd name="T45" fmla="*/ 0 h 251"/>
                <a:gd name="T46" fmla="*/ 0 w 122"/>
                <a:gd name="T47" fmla="*/ 0 h 251"/>
                <a:gd name="T48" fmla="*/ 0 w 122"/>
                <a:gd name="T49" fmla="*/ 0 h 251"/>
                <a:gd name="T50" fmla="*/ 0 w 122"/>
                <a:gd name="T51" fmla="*/ 0 h 251"/>
                <a:gd name="T52" fmla="*/ 0 w 122"/>
                <a:gd name="T53" fmla="*/ 0 h 251"/>
                <a:gd name="T54" fmla="*/ 0 w 122"/>
                <a:gd name="T55" fmla="*/ 0 h 251"/>
                <a:gd name="T56" fmla="*/ 0 w 122"/>
                <a:gd name="T57" fmla="*/ 0 h 251"/>
                <a:gd name="T58" fmla="*/ 0 w 122"/>
                <a:gd name="T59" fmla="*/ 0 h 251"/>
                <a:gd name="T60" fmla="*/ 0 w 122"/>
                <a:gd name="T61" fmla="*/ 0 h 251"/>
                <a:gd name="T62" fmla="*/ 0 w 122"/>
                <a:gd name="T63" fmla="*/ 0 h 251"/>
                <a:gd name="T64" fmla="*/ 0 w 122"/>
                <a:gd name="T65" fmla="*/ 0 h 251"/>
                <a:gd name="T66" fmla="*/ 0 w 122"/>
                <a:gd name="T67" fmla="*/ 0 h 251"/>
                <a:gd name="T68" fmla="*/ 0 w 122"/>
                <a:gd name="T69" fmla="*/ 0 h 251"/>
                <a:gd name="T70" fmla="*/ 0 w 122"/>
                <a:gd name="T71" fmla="*/ 0 h 251"/>
                <a:gd name="T72" fmla="*/ 0 w 122"/>
                <a:gd name="T73" fmla="*/ 0 h 251"/>
                <a:gd name="T74" fmla="*/ 0 w 122"/>
                <a:gd name="T75" fmla="*/ 0 h 251"/>
                <a:gd name="T76" fmla="*/ 0 w 122"/>
                <a:gd name="T77" fmla="*/ 0 h 251"/>
                <a:gd name="T78" fmla="*/ 0 w 122"/>
                <a:gd name="T79" fmla="*/ 0 h 251"/>
                <a:gd name="T80" fmla="*/ 0 w 122"/>
                <a:gd name="T81" fmla="*/ 0 h 251"/>
                <a:gd name="T82" fmla="*/ 0 w 122"/>
                <a:gd name="T83" fmla="*/ 0 h 251"/>
                <a:gd name="T84" fmla="*/ 0 w 122"/>
                <a:gd name="T85" fmla="*/ 0 h 251"/>
                <a:gd name="T86" fmla="*/ 0 w 122"/>
                <a:gd name="T87" fmla="*/ 0 h 251"/>
                <a:gd name="T88" fmla="*/ 0 w 122"/>
                <a:gd name="T89" fmla="*/ 0 h 251"/>
                <a:gd name="T90" fmla="*/ 0 w 122"/>
                <a:gd name="T91" fmla="*/ 0 h 251"/>
                <a:gd name="T92" fmla="*/ 0 w 122"/>
                <a:gd name="T93" fmla="*/ 0 h 251"/>
                <a:gd name="T94" fmla="*/ 0 w 122"/>
                <a:gd name="T95" fmla="*/ 0 h 251"/>
                <a:gd name="T96" fmla="*/ 0 w 122"/>
                <a:gd name="T97" fmla="*/ 0 h 251"/>
                <a:gd name="T98" fmla="*/ 0 w 122"/>
                <a:gd name="T99" fmla="*/ 0 h 251"/>
                <a:gd name="T100" fmla="*/ 0 w 122"/>
                <a:gd name="T101" fmla="*/ 0 h 251"/>
                <a:gd name="T102" fmla="*/ 0 w 122"/>
                <a:gd name="T103" fmla="*/ 0 h 251"/>
                <a:gd name="T104" fmla="*/ 0 w 122"/>
                <a:gd name="T105" fmla="*/ 0 h 251"/>
                <a:gd name="T106" fmla="*/ 0 w 122"/>
                <a:gd name="T107" fmla="*/ 0 h 251"/>
                <a:gd name="T108" fmla="*/ 0 w 122"/>
                <a:gd name="T109" fmla="*/ 0 h 251"/>
                <a:gd name="T110" fmla="*/ 0 w 122"/>
                <a:gd name="T111" fmla="*/ 0 h 251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22"/>
                <a:gd name="T169" fmla="*/ 0 h 251"/>
                <a:gd name="T170" fmla="*/ 122 w 122"/>
                <a:gd name="T171" fmla="*/ 251 h 251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22" h="251">
                  <a:moveTo>
                    <a:pt x="48" y="2"/>
                  </a:moveTo>
                  <a:lnTo>
                    <a:pt x="35" y="0"/>
                  </a:lnTo>
                  <a:lnTo>
                    <a:pt x="25" y="4"/>
                  </a:lnTo>
                  <a:lnTo>
                    <a:pt x="17" y="10"/>
                  </a:lnTo>
                  <a:lnTo>
                    <a:pt x="12" y="19"/>
                  </a:lnTo>
                  <a:lnTo>
                    <a:pt x="6" y="27"/>
                  </a:lnTo>
                  <a:lnTo>
                    <a:pt x="2" y="38"/>
                  </a:lnTo>
                  <a:lnTo>
                    <a:pt x="0" y="50"/>
                  </a:lnTo>
                  <a:lnTo>
                    <a:pt x="2" y="63"/>
                  </a:lnTo>
                  <a:lnTo>
                    <a:pt x="2" y="76"/>
                  </a:lnTo>
                  <a:lnTo>
                    <a:pt x="6" y="88"/>
                  </a:lnTo>
                  <a:lnTo>
                    <a:pt x="8" y="101"/>
                  </a:lnTo>
                  <a:lnTo>
                    <a:pt x="14" y="114"/>
                  </a:lnTo>
                  <a:lnTo>
                    <a:pt x="17" y="124"/>
                  </a:lnTo>
                  <a:lnTo>
                    <a:pt x="25" y="135"/>
                  </a:lnTo>
                  <a:lnTo>
                    <a:pt x="31" y="143"/>
                  </a:lnTo>
                  <a:lnTo>
                    <a:pt x="38" y="152"/>
                  </a:lnTo>
                  <a:lnTo>
                    <a:pt x="50" y="162"/>
                  </a:lnTo>
                  <a:lnTo>
                    <a:pt x="61" y="171"/>
                  </a:lnTo>
                  <a:lnTo>
                    <a:pt x="73" y="183"/>
                  </a:lnTo>
                  <a:lnTo>
                    <a:pt x="82" y="194"/>
                  </a:lnTo>
                  <a:lnTo>
                    <a:pt x="90" y="207"/>
                  </a:lnTo>
                  <a:lnTo>
                    <a:pt x="95" y="219"/>
                  </a:lnTo>
                  <a:lnTo>
                    <a:pt x="97" y="226"/>
                  </a:lnTo>
                  <a:lnTo>
                    <a:pt x="99" y="232"/>
                  </a:lnTo>
                  <a:lnTo>
                    <a:pt x="99" y="242"/>
                  </a:lnTo>
                  <a:lnTo>
                    <a:pt x="101" y="249"/>
                  </a:lnTo>
                  <a:lnTo>
                    <a:pt x="109" y="249"/>
                  </a:lnTo>
                  <a:lnTo>
                    <a:pt x="118" y="251"/>
                  </a:lnTo>
                  <a:lnTo>
                    <a:pt x="122" y="234"/>
                  </a:lnTo>
                  <a:lnTo>
                    <a:pt x="122" y="221"/>
                  </a:lnTo>
                  <a:lnTo>
                    <a:pt x="118" y="207"/>
                  </a:lnTo>
                  <a:lnTo>
                    <a:pt x="112" y="196"/>
                  </a:lnTo>
                  <a:lnTo>
                    <a:pt x="105" y="184"/>
                  </a:lnTo>
                  <a:lnTo>
                    <a:pt x="97" y="175"/>
                  </a:lnTo>
                  <a:lnTo>
                    <a:pt x="88" y="165"/>
                  </a:lnTo>
                  <a:lnTo>
                    <a:pt x="80" y="158"/>
                  </a:lnTo>
                  <a:lnTo>
                    <a:pt x="69" y="148"/>
                  </a:lnTo>
                  <a:lnTo>
                    <a:pt x="61" y="139"/>
                  </a:lnTo>
                  <a:lnTo>
                    <a:pt x="52" y="127"/>
                  </a:lnTo>
                  <a:lnTo>
                    <a:pt x="46" y="120"/>
                  </a:lnTo>
                  <a:lnTo>
                    <a:pt x="40" y="107"/>
                  </a:lnTo>
                  <a:lnTo>
                    <a:pt x="40" y="95"/>
                  </a:lnTo>
                  <a:lnTo>
                    <a:pt x="42" y="82"/>
                  </a:lnTo>
                  <a:lnTo>
                    <a:pt x="48" y="69"/>
                  </a:lnTo>
                  <a:lnTo>
                    <a:pt x="59" y="67"/>
                  </a:lnTo>
                  <a:lnTo>
                    <a:pt x="69" y="67"/>
                  </a:lnTo>
                  <a:lnTo>
                    <a:pt x="76" y="63"/>
                  </a:lnTo>
                  <a:lnTo>
                    <a:pt x="82" y="59"/>
                  </a:lnTo>
                  <a:lnTo>
                    <a:pt x="86" y="48"/>
                  </a:lnTo>
                  <a:lnTo>
                    <a:pt x="84" y="36"/>
                  </a:lnTo>
                  <a:lnTo>
                    <a:pt x="76" y="23"/>
                  </a:lnTo>
                  <a:lnTo>
                    <a:pt x="67" y="11"/>
                  </a:lnTo>
                  <a:lnTo>
                    <a:pt x="57" y="4"/>
                  </a:lnTo>
                  <a:lnTo>
                    <a:pt x="48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88" name="Freeform 43">
              <a:extLst>
                <a:ext uri="{FF2B5EF4-FFF2-40B4-BE49-F238E27FC236}">
                  <a16:creationId xmlns:a16="http://schemas.microsoft.com/office/drawing/2014/main" id="{6F336BAF-227D-F2A5-F5FF-7397232D63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4" y="1096"/>
              <a:ext cx="58" cy="88"/>
            </a:xfrm>
            <a:custGeom>
              <a:avLst/>
              <a:gdLst>
                <a:gd name="T0" fmla="*/ 0 w 190"/>
                <a:gd name="T1" fmla="*/ 0 h 314"/>
                <a:gd name="T2" fmla="*/ 0 w 190"/>
                <a:gd name="T3" fmla="*/ 0 h 314"/>
                <a:gd name="T4" fmla="*/ 0 w 190"/>
                <a:gd name="T5" fmla="*/ 0 h 314"/>
                <a:gd name="T6" fmla="*/ 0 w 190"/>
                <a:gd name="T7" fmla="*/ 0 h 314"/>
                <a:gd name="T8" fmla="*/ 0 w 190"/>
                <a:gd name="T9" fmla="*/ 0 h 314"/>
                <a:gd name="T10" fmla="*/ 0 w 190"/>
                <a:gd name="T11" fmla="*/ 0 h 314"/>
                <a:gd name="T12" fmla="*/ 0 w 190"/>
                <a:gd name="T13" fmla="*/ 0 h 314"/>
                <a:gd name="T14" fmla="*/ 0 w 190"/>
                <a:gd name="T15" fmla="*/ 0 h 314"/>
                <a:gd name="T16" fmla="*/ 0 w 190"/>
                <a:gd name="T17" fmla="*/ 0 h 314"/>
                <a:gd name="T18" fmla="*/ 0 w 190"/>
                <a:gd name="T19" fmla="*/ 0 h 314"/>
                <a:gd name="T20" fmla="*/ 0 w 190"/>
                <a:gd name="T21" fmla="*/ 0 h 314"/>
                <a:gd name="T22" fmla="*/ 0 w 190"/>
                <a:gd name="T23" fmla="*/ 0 h 314"/>
                <a:gd name="T24" fmla="*/ 0 w 190"/>
                <a:gd name="T25" fmla="*/ 0 h 314"/>
                <a:gd name="T26" fmla="*/ 0 w 190"/>
                <a:gd name="T27" fmla="*/ 0 h 314"/>
                <a:gd name="T28" fmla="*/ 0 w 190"/>
                <a:gd name="T29" fmla="*/ 0 h 314"/>
                <a:gd name="T30" fmla="*/ 0 w 190"/>
                <a:gd name="T31" fmla="*/ 0 h 314"/>
                <a:gd name="T32" fmla="*/ 0 w 190"/>
                <a:gd name="T33" fmla="*/ 0 h 314"/>
                <a:gd name="T34" fmla="*/ 0 w 190"/>
                <a:gd name="T35" fmla="*/ 0 h 314"/>
                <a:gd name="T36" fmla="*/ 0 w 190"/>
                <a:gd name="T37" fmla="*/ 0 h 314"/>
                <a:gd name="T38" fmla="*/ 0 w 190"/>
                <a:gd name="T39" fmla="*/ 0 h 314"/>
                <a:gd name="T40" fmla="*/ 0 w 190"/>
                <a:gd name="T41" fmla="*/ 0 h 314"/>
                <a:gd name="T42" fmla="*/ 0 w 190"/>
                <a:gd name="T43" fmla="*/ 0 h 314"/>
                <a:gd name="T44" fmla="*/ 0 w 190"/>
                <a:gd name="T45" fmla="*/ 0 h 314"/>
                <a:gd name="T46" fmla="*/ 0 w 190"/>
                <a:gd name="T47" fmla="*/ 0 h 314"/>
                <a:gd name="T48" fmla="*/ 0 w 190"/>
                <a:gd name="T49" fmla="*/ 0 h 314"/>
                <a:gd name="T50" fmla="*/ 0 w 190"/>
                <a:gd name="T51" fmla="*/ 0 h 314"/>
                <a:gd name="T52" fmla="*/ 0 w 190"/>
                <a:gd name="T53" fmla="*/ 0 h 314"/>
                <a:gd name="T54" fmla="*/ 0 w 190"/>
                <a:gd name="T55" fmla="*/ 0 h 314"/>
                <a:gd name="T56" fmla="*/ 0 w 190"/>
                <a:gd name="T57" fmla="*/ 0 h 314"/>
                <a:gd name="T58" fmla="*/ 0 w 190"/>
                <a:gd name="T59" fmla="*/ 0 h 314"/>
                <a:gd name="T60" fmla="*/ 0 w 190"/>
                <a:gd name="T61" fmla="*/ 0 h 314"/>
                <a:gd name="T62" fmla="*/ 0 w 190"/>
                <a:gd name="T63" fmla="*/ 0 h 314"/>
                <a:gd name="T64" fmla="*/ 0 w 190"/>
                <a:gd name="T65" fmla="*/ 0 h 314"/>
                <a:gd name="T66" fmla="*/ 0 w 190"/>
                <a:gd name="T67" fmla="*/ 0 h 314"/>
                <a:gd name="T68" fmla="*/ 0 w 190"/>
                <a:gd name="T69" fmla="*/ 0 h 314"/>
                <a:gd name="T70" fmla="*/ 0 w 190"/>
                <a:gd name="T71" fmla="*/ 0 h 314"/>
                <a:gd name="T72" fmla="*/ 0 w 190"/>
                <a:gd name="T73" fmla="*/ 0 h 314"/>
                <a:gd name="T74" fmla="*/ 0 w 190"/>
                <a:gd name="T75" fmla="*/ 0 h 314"/>
                <a:gd name="T76" fmla="*/ 0 w 190"/>
                <a:gd name="T77" fmla="*/ 0 h 314"/>
                <a:gd name="T78" fmla="*/ 0 w 190"/>
                <a:gd name="T79" fmla="*/ 0 h 314"/>
                <a:gd name="T80" fmla="*/ 0 w 190"/>
                <a:gd name="T81" fmla="*/ 0 h 314"/>
                <a:gd name="T82" fmla="*/ 0 w 190"/>
                <a:gd name="T83" fmla="*/ 0 h 314"/>
                <a:gd name="T84" fmla="*/ 0 w 190"/>
                <a:gd name="T85" fmla="*/ 0 h 314"/>
                <a:gd name="T86" fmla="*/ 0 w 190"/>
                <a:gd name="T87" fmla="*/ 0 h 31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90"/>
                <a:gd name="T133" fmla="*/ 0 h 314"/>
                <a:gd name="T134" fmla="*/ 190 w 190"/>
                <a:gd name="T135" fmla="*/ 314 h 314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90" h="314">
                  <a:moveTo>
                    <a:pt x="123" y="4"/>
                  </a:moveTo>
                  <a:lnTo>
                    <a:pt x="104" y="0"/>
                  </a:lnTo>
                  <a:lnTo>
                    <a:pt x="89" y="0"/>
                  </a:lnTo>
                  <a:lnTo>
                    <a:pt x="74" y="0"/>
                  </a:lnTo>
                  <a:lnTo>
                    <a:pt x="62" y="6"/>
                  </a:lnTo>
                  <a:lnTo>
                    <a:pt x="49" y="10"/>
                  </a:lnTo>
                  <a:lnTo>
                    <a:pt x="40" y="15"/>
                  </a:lnTo>
                  <a:lnTo>
                    <a:pt x="30" y="25"/>
                  </a:lnTo>
                  <a:lnTo>
                    <a:pt x="23" y="36"/>
                  </a:lnTo>
                  <a:lnTo>
                    <a:pt x="15" y="46"/>
                  </a:lnTo>
                  <a:lnTo>
                    <a:pt x="9" y="59"/>
                  </a:lnTo>
                  <a:lnTo>
                    <a:pt x="4" y="73"/>
                  </a:lnTo>
                  <a:lnTo>
                    <a:pt x="4" y="88"/>
                  </a:lnTo>
                  <a:lnTo>
                    <a:pt x="0" y="101"/>
                  </a:lnTo>
                  <a:lnTo>
                    <a:pt x="0" y="118"/>
                  </a:lnTo>
                  <a:lnTo>
                    <a:pt x="0" y="133"/>
                  </a:lnTo>
                  <a:lnTo>
                    <a:pt x="4" y="152"/>
                  </a:lnTo>
                  <a:lnTo>
                    <a:pt x="4" y="158"/>
                  </a:lnTo>
                  <a:lnTo>
                    <a:pt x="7" y="166"/>
                  </a:lnTo>
                  <a:lnTo>
                    <a:pt x="9" y="175"/>
                  </a:lnTo>
                  <a:lnTo>
                    <a:pt x="15" y="183"/>
                  </a:lnTo>
                  <a:lnTo>
                    <a:pt x="24" y="194"/>
                  </a:lnTo>
                  <a:lnTo>
                    <a:pt x="38" y="207"/>
                  </a:lnTo>
                  <a:lnTo>
                    <a:pt x="43" y="213"/>
                  </a:lnTo>
                  <a:lnTo>
                    <a:pt x="51" y="217"/>
                  </a:lnTo>
                  <a:lnTo>
                    <a:pt x="59" y="221"/>
                  </a:lnTo>
                  <a:lnTo>
                    <a:pt x="68" y="225"/>
                  </a:lnTo>
                  <a:lnTo>
                    <a:pt x="76" y="227"/>
                  </a:lnTo>
                  <a:lnTo>
                    <a:pt x="85" y="230"/>
                  </a:lnTo>
                  <a:lnTo>
                    <a:pt x="95" y="230"/>
                  </a:lnTo>
                  <a:lnTo>
                    <a:pt x="106" y="234"/>
                  </a:lnTo>
                  <a:lnTo>
                    <a:pt x="108" y="244"/>
                  </a:lnTo>
                  <a:lnTo>
                    <a:pt x="110" y="255"/>
                  </a:lnTo>
                  <a:lnTo>
                    <a:pt x="106" y="265"/>
                  </a:lnTo>
                  <a:lnTo>
                    <a:pt x="104" y="274"/>
                  </a:lnTo>
                  <a:lnTo>
                    <a:pt x="100" y="284"/>
                  </a:lnTo>
                  <a:lnTo>
                    <a:pt x="97" y="293"/>
                  </a:lnTo>
                  <a:lnTo>
                    <a:pt x="95" y="303"/>
                  </a:lnTo>
                  <a:lnTo>
                    <a:pt x="97" y="314"/>
                  </a:lnTo>
                  <a:lnTo>
                    <a:pt x="106" y="312"/>
                  </a:lnTo>
                  <a:lnTo>
                    <a:pt x="116" y="310"/>
                  </a:lnTo>
                  <a:lnTo>
                    <a:pt x="125" y="308"/>
                  </a:lnTo>
                  <a:lnTo>
                    <a:pt x="133" y="306"/>
                  </a:lnTo>
                  <a:lnTo>
                    <a:pt x="142" y="301"/>
                  </a:lnTo>
                  <a:lnTo>
                    <a:pt x="150" y="293"/>
                  </a:lnTo>
                  <a:lnTo>
                    <a:pt x="152" y="284"/>
                  </a:lnTo>
                  <a:lnTo>
                    <a:pt x="148" y="270"/>
                  </a:lnTo>
                  <a:lnTo>
                    <a:pt x="144" y="263"/>
                  </a:lnTo>
                  <a:lnTo>
                    <a:pt x="142" y="255"/>
                  </a:lnTo>
                  <a:lnTo>
                    <a:pt x="137" y="246"/>
                  </a:lnTo>
                  <a:lnTo>
                    <a:pt x="131" y="236"/>
                  </a:lnTo>
                  <a:lnTo>
                    <a:pt x="133" y="230"/>
                  </a:lnTo>
                  <a:lnTo>
                    <a:pt x="138" y="223"/>
                  </a:lnTo>
                  <a:lnTo>
                    <a:pt x="142" y="213"/>
                  </a:lnTo>
                  <a:lnTo>
                    <a:pt x="146" y="198"/>
                  </a:lnTo>
                  <a:lnTo>
                    <a:pt x="144" y="188"/>
                  </a:lnTo>
                  <a:lnTo>
                    <a:pt x="142" y="181"/>
                  </a:lnTo>
                  <a:lnTo>
                    <a:pt x="138" y="173"/>
                  </a:lnTo>
                  <a:lnTo>
                    <a:pt x="135" y="169"/>
                  </a:lnTo>
                  <a:lnTo>
                    <a:pt x="125" y="166"/>
                  </a:lnTo>
                  <a:lnTo>
                    <a:pt x="118" y="164"/>
                  </a:lnTo>
                  <a:lnTo>
                    <a:pt x="106" y="164"/>
                  </a:lnTo>
                  <a:lnTo>
                    <a:pt x="93" y="166"/>
                  </a:lnTo>
                  <a:lnTo>
                    <a:pt x="93" y="173"/>
                  </a:lnTo>
                  <a:lnTo>
                    <a:pt x="93" y="185"/>
                  </a:lnTo>
                  <a:lnTo>
                    <a:pt x="93" y="196"/>
                  </a:lnTo>
                  <a:lnTo>
                    <a:pt x="97" y="206"/>
                  </a:lnTo>
                  <a:lnTo>
                    <a:pt x="74" y="198"/>
                  </a:lnTo>
                  <a:lnTo>
                    <a:pt x="59" y="190"/>
                  </a:lnTo>
                  <a:lnTo>
                    <a:pt x="45" y="179"/>
                  </a:lnTo>
                  <a:lnTo>
                    <a:pt x="36" y="169"/>
                  </a:lnTo>
                  <a:lnTo>
                    <a:pt x="30" y="156"/>
                  </a:lnTo>
                  <a:lnTo>
                    <a:pt x="26" y="141"/>
                  </a:lnTo>
                  <a:lnTo>
                    <a:pt x="26" y="126"/>
                  </a:lnTo>
                  <a:lnTo>
                    <a:pt x="32" y="112"/>
                  </a:lnTo>
                  <a:lnTo>
                    <a:pt x="36" y="97"/>
                  </a:lnTo>
                  <a:lnTo>
                    <a:pt x="45" y="84"/>
                  </a:lnTo>
                  <a:lnTo>
                    <a:pt x="55" y="73"/>
                  </a:lnTo>
                  <a:lnTo>
                    <a:pt x="68" y="63"/>
                  </a:lnTo>
                  <a:lnTo>
                    <a:pt x="81" y="55"/>
                  </a:lnTo>
                  <a:lnTo>
                    <a:pt x="100" y="52"/>
                  </a:lnTo>
                  <a:lnTo>
                    <a:pt x="119" y="50"/>
                  </a:lnTo>
                  <a:lnTo>
                    <a:pt x="140" y="53"/>
                  </a:lnTo>
                  <a:lnTo>
                    <a:pt x="150" y="53"/>
                  </a:lnTo>
                  <a:lnTo>
                    <a:pt x="157" y="55"/>
                  </a:lnTo>
                  <a:lnTo>
                    <a:pt x="163" y="57"/>
                  </a:lnTo>
                  <a:lnTo>
                    <a:pt x="169" y="63"/>
                  </a:lnTo>
                  <a:lnTo>
                    <a:pt x="173" y="73"/>
                  </a:lnTo>
                  <a:lnTo>
                    <a:pt x="171" y="84"/>
                  </a:lnTo>
                  <a:lnTo>
                    <a:pt x="163" y="95"/>
                  </a:lnTo>
                  <a:lnTo>
                    <a:pt x="152" y="107"/>
                  </a:lnTo>
                  <a:lnTo>
                    <a:pt x="142" y="111"/>
                  </a:lnTo>
                  <a:lnTo>
                    <a:pt x="137" y="114"/>
                  </a:lnTo>
                  <a:lnTo>
                    <a:pt x="127" y="116"/>
                  </a:lnTo>
                  <a:lnTo>
                    <a:pt x="119" y="118"/>
                  </a:lnTo>
                  <a:lnTo>
                    <a:pt x="110" y="109"/>
                  </a:lnTo>
                  <a:lnTo>
                    <a:pt x="106" y="101"/>
                  </a:lnTo>
                  <a:lnTo>
                    <a:pt x="100" y="93"/>
                  </a:lnTo>
                  <a:lnTo>
                    <a:pt x="100" y="86"/>
                  </a:lnTo>
                  <a:lnTo>
                    <a:pt x="89" y="86"/>
                  </a:lnTo>
                  <a:lnTo>
                    <a:pt x="81" y="88"/>
                  </a:lnTo>
                  <a:lnTo>
                    <a:pt x="76" y="92"/>
                  </a:lnTo>
                  <a:lnTo>
                    <a:pt x="74" y="99"/>
                  </a:lnTo>
                  <a:lnTo>
                    <a:pt x="74" y="105"/>
                  </a:lnTo>
                  <a:lnTo>
                    <a:pt x="76" y="112"/>
                  </a:lnTo>
                  <a:lnTo>
                    <a:pt x="80" y="120"/>
                  </a:lnTo>
                  <a:lnTo>
                    <a:pt x="87" y="128"/>
                  </a:lnTo>
                  <a:lnTo>
                    <a:pt x="91" y="135"/>
                  </a:lnTo>
                  <a:lnTo>
                    <a:pt x="100" y="143"/>
                  </a:lnTo>
                  <a:lnTo>
                    <a:pt x="110" y="147"/>
                  </a:lnTo>
                  <a:lnTo>
                    <a:pt x="119" y="152"/>
                  </a:lnTo>
                  <a:lnTo>
                    <a:pt x="129" y="154"/>
                  </a:lnTo>
                  <a:lnTo>
                    <a:pt x="140" y="154"/>
                  </a:lnTo>
                  <a:lnTo>
                    <a:pt x="150" y="152"/>
                  </a:lnTo>
                  <a:lnTo>
                    <a:pt x="161" y="149"/>
                  </a:lnTo>
                  <a:lnTo>
                    <a:pt x="169" y="143"/>
                  </a:lnTo>
                  <a:lnTo>
                    <a:pt x="177" y="137"/>
                  </a:lnTo>
                  <a:lnTo>
                    <a:pt x="180" y="128"/>
                  </a:lnTo>
                  <a:lnTo>
                    <a:pt x="186" y="120"/>
                  </a:lnTo>
                  <a:lnTo>
                    <a:pt x="190" y="109"/>
                  </a:lnTo>
                  <a:lnTo>
                    <a:pt x="190" y="97"/>
                  </a:lnTo>
                  <a:lnTo>
                    <a:pt x="190" y="86"/>
                  </a:lnTo>
                  <a:lnTo>
                    <a:pt x="188" y="74"/>
                  </a:lnTo>
                  <a:lnTo>
                    <a:pt x="182" y="63"/>
                  </a:lnTo>
                  <a:lnTo>
                    <a:pt x="178" y="50"/>
                  </a:lnTo>
                  <a:lnTo>
                    <a:pt x="171" y="38"/>
                  </a:lnTo>
                  <a:lnTo>
                    <a:pt x="165" y="29"/>
                  </a:lnTo>
                  <a:lnTo>
                    <a:pt x="156" y="19"/>
                  </a:lnTo>
                  <a:lnTo>
                    <a:pt x="146" y="12"/>
                  </a:lnTo>
                  <a:lnTo>
                    <a:pt x="135" y="6"/>
                  </a:lnTo>
                  <a:lnTo>
                    <a:pt x="123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89" name="Freeform 44">
              <a:extLst>
                <a:ext uri="{FF2B5EF4-FFF2-40B4-BE49-F238E27FC236}">
                  <a16:creationId xmlns:a16="http://schemas.microsoft.com/office/drawing/2014/main" id="{F9670FB9-DB3D-4B71-8085-817464735A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78" y="1139"/>
              <a:ext cx="33" cy="56"/>
            </a:xfrm>
            <a:custGeom>
              <a:avLst/>
              <a:gdLst>
                <a:gd name="T0" fmla="*/ 0 w 106"/>
                <a:gd name="T1" fmla="*/ 0 h 200"/>
                <a:gd name="T2" fmla="*/ 0 w 106"/>
                <a:gd name="T3" fmla="*/ 0 h 200"/>
                <a:gd name="T4" fmla="*/ 0 w 106"/>
                <a:gd name="T5" fmla="*/ 0 h 200"/>
                <a:gd name="T6" fmla="*/ 0 w 106"/>
                <a:gd name="T7" fmla="*/ 0 h 200"/>
                <a:gd name="T8" fmla="*/ 0 w 106"/>
                <a:gd name="T9" fmla="*/ 0 h 200"/>
                <a:gd name="T10" fmla="*/ 0 w 106"/>
                <a:gd name="T11" fmla="*/ 0 h 200"/>
                <a:gd name="T12" fmla="*/ 0 w 106"/>
                <a:gd name="T13" fmla="*/ 0 h 200"/>
                <a:gd name="T14" fmla="*/ 0 w 106"/>
                <a:gd name="T15" fmla="*/ 0 h 200"/>
                <a:gd name="T16" fmla="*/ 0 w 106"/>
                <a:gd name="T17" fmla="*/ 0 h 200"/>
                <a:gd name="T18" fmla="*/ 0 w 106"/>
                <a:gd name="T19" fmla="*/ 0 h 200"/>
                <a:gd name="T20" fmla="*/ 0 w 106"/>
                <a:gd name="T21" fmla="*/ 0 h 200"/>
                <a:gd name="T22" fmla="*/ 0 w 106"/>
                <a:gd name="T23" fmla="*/ 0 h 200"/>
                <a:gd name="T24" fmla="*/ 0 w 106"/>
                <a:gd name="T25" fmla="*/ 0 h 200"/>
                <a:gd name="T26" fmla="*/ 0 w 106"/>
                <a:gd name="T27" fmla="*/ 0 h 200"/>
                <a:gd name="T28" fmla="*/ 0 w 106"/>
                <a:gd name="T29" fmla="*/ 0 h 200"/>
                <a:gd name="T30" fmla="*/ 0 w 106"/>
                <a:gd name="T31" fmla="*/ 0 h 200"/>
                <a:gd name="T32" fmla="*/ 0 w 106"/>
                <a:gd name="T33" fmla="*/ 0 h 200"/>
                <a:gd name="T34" fmla="*/ 0 w 106"/>
                <a:gd name="T35" fmla="*/ 0 h 200"/>
                <a:gd name="T36" fmla="*/ 0 w 106"/>
                <a:gd name="T37" fmla="*/ 0 h 200"/>
                <a:gd name="T38" fmla="*/ 0 w 106"/>
                <a:gd name="T39" fmla="*/ 0 h 200"/>
                <a:gd name="T40" fmla="*/ 0 w 106"/>
                <a:gd name="T41" fmla="*/ 0 h 200"/>
                <a:gd name="T42" fmla="*/ 0 w 106"/>
                <a:gd name="T43" fmla="*/ 0 h 200"/>
                <a:gd name="T44" fmla="*/ 0 w 106"/>
                <a:gd name="T45" fmla="*/ 0 h 200"/>
                <a:gd name="T46" fmla="*/ 0 w 106"/>
                <a:gd name="T47" fmla="*/ 0 h 200"/>
                <a:gd name="T48" fmla="*/ 0 w 106"/>
                <a:gd name="T49" fmla="*/ 0 h 200"/>
                <a:gd name="T50" fmla="*/ 0 w 106"/>
                <a:gd name="T51" fmla="*/ 0 h 200"/>
                <a:gd name="T52" fmla="*/ 0 w 106"/>
                <a:gd name="T53" fmla="*/ 0 h 200"/>
                <a:gd name="T54" fmla="*/ 0 w 106"/>
                <a:gd name="T55" fmla="*/ 0 h 200"/>
                <a:gd name="T56" fmla="*/ 0 w 106"/>
                <a:gd name="T57" fmla="*/ 0 h 200"/>
                <a:gd name="T58" fmla="*/ 0 w 106"/>
                <a:gd name="T59" fmla="*/ 0 h 200"/>
                <a:gd name="T60" fmla="*/ 0 w 106"/>
                <a:gd name="T61" fmla="*/ 0 h 200"/>
                <a:gd name="T62" fmla="*/ 0 w 106"/>
                <a:gd name="T63" fmla="*/ 0 h 200"/>
                <a:gd name="T64" fmla="*/ 0 w 106"/>
                <a:gd name="T65" fmla="*/ 0 h 200"/>
                <a:gd name="T66" fmla="*/ 0 w 106"/>
                <a:gd name="T67" fmla="*/ 0 h 200"/>
                <a:gd name="T68" fmla="*/ 0 w 106"/>
                <a:gd name="T69" fmla="*/ 0 h 200"/>
                <a:gd name="T70" fmla="*/ 0 w 106"/>
                <a:gd name="T71" fmla="*/ 0 h 200"/>
                <a:gd name="T72" fmla="*/ 0 w 106"/>
                <a:gd name="T73" fmla="*/ 0 h 200"/>
                <a:gd name="T74" fmla="*/ 0 w 106"/>
                <a:gd name="T75" fmla="*/ 0 h 200"/>
                <a:gd name="T76" fmla="*/ 0 w 106"/>
                <a:gd name="T77" fmla="*/ 0 h 200"/>
                <a:gd name="T78" fmla="*/ 0 w 106"/>
                <a:gd name="T79" fmla="*/ 0 h 200"/>
                <a:gd name="T80" fmla="*/ 0 w 106"/>
                <a:gd name="T81" fmla="*/ 0 h 200"/>
                <a:gd name="T82" fmla="*/ 0 w 106"/>
                <a:gd name="T83" fmla="*/ 0 h 200"/>
                <a:gd name="T84" fmla="*/ 0 w 106"/>
                <a:gd name="T85" fmla="*/ 0 h 200"/>
                <a:gd name="T86" fmla="*/ 0 w 106"/>
                <a:gd name="T87" fmla="*/ 0 h 200"/>
                <a:gd name="T88" fmla="*/ 0 w 106"/>
                <a:gd name="T89" fmla="*/ 0 h 200"/>
                <a:gd name="T90" fmla="*/ 0 w 106"/>
                <a:gd name="T91" fmla="*/ 0 h 20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106"/>
                <a:gd name="T139" fmla="*/ 0 h 200"/>
                <a:gd name="T140" fmla="*/ 106 w 106"/>
                <a:gd name="T141" fmla="*/ 200 h 200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106" h="200">
                  <a:moveTo>
                    <a:pt x="47" y="0"/>
                  </a:moveTo>
                  <a:lnTo>
                    <a:pt x="43" y="0"/>
                  </a:lnTo>
                  <a:lnTo>
                    <a:pt x="38" y="0"/>
                  </a:lnTo>
                  <a:lnTo>
                    <a:pt x="30" y="0"/>
                  </a:lnTo>
                  <a:lnTo>
                    <a:pt x="23" y="0"/>
                  </a:lnTo>
                  <a:lnTo>
                    <a:pt x="30" y="14"/>
                  </a:lnTo>
                  <a:lnTo>
                    <a:pt x="40" y="27"/>
                  </a:lnTo>
                  <a:lnTo>
                    <a:pt x="51" y="42"/>
                  </a:lnTo>
                  <a:lnTo>
                    <a:pt x="62" y="55"/>
                  </a:lnTo>
                  <a:lnTo>
                    <a:pt x="66" y="61"/>
                  </a:lnTo>
                  <a:lnTo>
                    <a:pt x="72" y="69"/>
                  </a:lnTo>
                  <a:lnTo>
                    <a:pt x="74" y="76"/>
                  </a:lnTo>
                  <a:lnTo>
                    <a:pt x="78" y="84"/>
                  </a:lnTo>
                  <a:lnTo>
                    <a:pt x="78" y="94"/>
                  </a:lnTo>
                  <a:lnTo>
                    <a:pt x="80" y="103"/>
                  </a:lnTo>
                  <a:lnTo>
                    <a:pt x="78" y="113"/>
                  </a:lnTo>
                  <a:lnTo>
                    <a:pt x="76" y="124"/>
                  </a:lnTo>
                  <a:lnTo>
                    <a:pt x="68" y="135"/>
                  </a:lnTo>
                  <a:lnTo>
                    <a:pt x="59" y="147"/>
                  </a:lnTo>
                  <a:lnTo>
                    <a:pt x="47" y="154"/>
                  </a:lnTo>
                  <a:lnTo>
                    <a:pt x="36" y="164"/>
                  </a:lnTo>
                  <a:lnTo>
                    <a:pt x="24" y="168"/>
                  </a:lnTo>
                  <a:lnTo>
                    <a:pt x="13" y="177"/>
                  </a:lnTo>
                  <a:lnTo>
                    <a:pt x="5" y="185"/>
                  </a:lnTo>
                  <a:lnTo>
                    <a:pt x="0" y="196"/>
                  </a:lnTo>
                  <a:lnTo>
                    <a:pt x="7" y="196"/>
                  </a:lnTo>
                  <a:lnTo>
                    <a:pt x="17" y="198"/>
                  </a:lnTo>
                  <a:lnTo>
                    <a:pt x="26" y="198"/>
                  </a:lnTo>
                  <a:lnTo>
                    <a:pt x="34" y="200"/>
                  </a:lnTo>
                  <a:lnTo>
                    <a:pt x="49" y="190"/>
                  </a:lnTo>
                  <a:lnTo>
                    <a:pt x="62" y="183"/>
                  </a:lnTo>
                  <a:lnTo>
                    <a:pt x="76" y="170"/>
                  </a:lnTo>
                  <a:lnTo>
                    <a:pt x="85" y="158"/>
                  </a:lnTo>
                  <a:lnTo>
                    <a:pt x="93" y="145"/>
                  </a:lnTo>
                  <a:lnTo>
                    <a:pt x="100" y="132"/>
                  </a:lnTo>
                  <a:lnTo>
                    <a:pt x="104" y="116"/>
                  </a:lnTo>
                  <a:lnTo>
                    <a:pt x="106" y="103"/>
                  </a:lnTo>
                  <a:lnTo>
                    <a:pt x="104" y="86"/>
                  </a:lnTo>
                  <a:lnTo>
                    <a:pt x="104" y="71"/>
                  </a:lnTo>
                  <a:lnTo>
                    <a:pt x="99" y="55"/>
                  </a:lnTo>
                  <a:lnTo>
                    <a:pt x="93" y="44"/>
                  </a:lnTo>
                  <a:lnTo>
                    <a:pt x="83" y="29"/>
                  </a:lnTo>
                  <a:lnTo>
                    <a:pt x="74" y="17"/>
                  </a:lnTo>
                  <a:lnTo>
                    <a:pt x="61" y="8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90" name="Freeform 45">
              <a:extLst>
                <a:ext uri="{FF2B5EF4-FFF2-40B4-BE49-F238E27FC236}">
                  <a16:creationId xmlns:a16="http://schemas.microsoft.com/office/drawing/2014/main" id="{8DCF013E-2BC9-A049-CD5E-684E6950A6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66" y="1147"/>
              <a:ext cx="22" cy="41"/>
            </a:xfrm>
            <a:custGeom>
              <a:avLst/>
              <a:gdLst>
                <a:gd name="T0" fmla="*/ 0 w 68"/>
                <a:gd name="T1" fmla="*/ 0 h 146"/>
                <a:gd name="T2" fmla="*/ 0 w 68"/>
                <a:gd name="T3" fmla="*/ 0 h 146"/>
                <a:gd name="T4" fmla="*/ 0 w 68"/>
                <a:gd name="T5" fmla="*/ 0 h 146"/>
                <a:gd name="T6" fmla="*/ 0 w 68"/>
                <a:gd name="T7" fmla="*/ 0 h 146"/>
                <a:gd name="T8" fmla="*/ 0 w 68"/>
                <a:gd name="T9" fmla="*/ 0 h 146"/>
                <a:gd name="T10" fmla="*/ 0 w 68"/>
                <a:gd name="T11" fmla="*/ 0 h 146"/>
                <a:gd name="T12" fmla="*/ 0 w 68"/>
                <a:gd name="T13" fmla="*/ 0 h 146"/>
                <a:gd name="T14" fmla="*/ 0 w 68"/>
                <a:gd name="T15" fmla="*/ 0 h 146"/>
                <a:gd name="T16" fmla="*/ 0 w 68"/>
                <a:gd name="T17" fmla="*/ 0 h 146"/>
                <a:gd name="T18" fmla="*/ 0 w 68"/>
                <a:gd name="T19" fmla="*/ 0 h 146"/>
                <a:gd name="T20" fmla="*/ 0 w 68"/>
                <a:gd name="T21" fmla="*/ 0 h 146"/>
                <a:gd name="T22" fmla="*/ 0 w 68"/>
                <a:gd name="T23" fmla="*/ 0 h 146"/>
                <a:gd name="T24" fmla="*/ 0 w 68"/>
                <a:gd name="T25" fmla="*/ 0 h 146"/>
                <a:gd name="T26" fmla="*/ 0 w 68"/>
                <a:gd name="T27" fmla="*/ 0 h 146"/>
                <a:gd name="T28" fmla="*/ 0 w 68"/>
                <a:gd name="T29" fmla="*/ 0 h 146"/>
                <a:gd name="T30" fmla="*/ 0 w 68"/>
                <a:gd name="T31" fmla="*/ 0 h 146"/>
                <a:gd name="T32" fmla="*/ 0 w 68"/>
                <a:gd name="T33" fmla="*/ 0 h 146"/>
                <a:gd name="T34" fmla="*/ 0 w 68"/>
                <a:gd name="T35" fmla="*/ 0 h 146"/>
                <a:gd name="T36" fmla="*/ 0 w 68"/>
                <a:gd name="T37" fmla="*/ 0 h 146"/>
                <a:gd name="T38" fmla="*/ 0 w 68"/>
                <a:gd name="T39" fmla="*/ 0 h 146"/>
                <a:gd name="T40" fmla="*/ 0 w 68"/>
                <a:gd name="T41" fmla="*/ 0 h 146"/>
                <a:gd name="T42" fmla="*/ 0 w 68"/>
                <a:gd name="T43" fmla="*/ 0 h 146"/>
                <a:gd name="T44" fmla="*/ 0 w 68"/>
                <a:gd name="T45" fmla="*/ 0 h 146"/>
                <a:gd name="T46" fmla="*/ 0 w 68"/>
                <a:gd name="T47" fmla="*/ 0 h 146"/>
                <a:gd name="T48" fmla="*/ 0 w 68"/>
                <a:gd name="T49" fmla="*/ 0 h 146"/>
                <a:gd name="T50" fmla="*/ 0 w 68"/>
                <a:gd name="T51" fmla="*/ 0 h 146"/>
                <a:gd name="T52" fmla="*/ 0 w 68"/>
                <a:gd name="T53" fmla="*/ 0 h 146"/>
                <a:gd name="T54" fmla="*/ 0 w 68"/>
                <a:gd name="T55" fmla="*/ 0 h 146"/>
                <a:gd name="T56" fmla="*/ 0 w 68"/>
                <a:gd name="T57" fmla="*/ 0 h 146"/>
                <a:gd name="T58" fmla="*/ 0 w 68"/>
                <a:gd name="T59" fmla="*/ 0 h 146"/>
                <a:gd name="T60" fmla="*/ 0 w 68"/>
                <a:gd name="T61" fmla="*/ 0 h 146"/>
                <a:gd name="T62" fmla="*/ 0 w 68"/>
                <a:gd name="T63" fmla="*/ 0 h 146"/>
                <a:gd name="T64" fmla="*/ 0 w 68"/>
                <a:gd name="T65" fmla="*/ 0 h 146"/>
                <a:gd name="T66" fmla="*/ 0 w 68"/>
                <a:gd name="T67" fmla="*/ 0 h 146"/>
                <a:gd name="T68" fmla="*/ 0 w 68"/>
                <a:gd name="T69" fmla="*/ 0 h 146"/>
                <a:gd name="T70" fmla="*/ 0 w 68"/>
                <a:gd name="T71" fmla="*/ 0 h 146"/>
                <a:gd name="T72" fmla="*/ 0 w 68"/>
                <a:gd name="T73" fmla="*/ 0 h 146"/>
                <a:gd name="T74" fmla="*/ 0 w 68"/>
                <a:gd name="T75" fmla="*/ 0 h 146"/>
                <a:gd name="T76" fmla="*/ 0 w 68"/>
                <a:gd name="T77" fmla="*/ 0 h 146"/>
                <a:gd name="T78" fmla="*/ 0 w 68"/>
                <a:gd name="T79" fmla="*/ 0 h 14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68"/>
                <a:gd name="T121" fmla="*/ 0 h 146"/>
                <a:gd name="T122" fmla="*/ 68 w 68"/>
                <a:gd name="T123" fmla="*/ 146 h 14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68" h="146">
                  <a:moveTo>
                    <a:pt x="51" y="15"/>
                  </a:moveTo>
                  <a:lnTo>
                    <a:pt x="44" y="9"/>
                  </a:lnTo>
                  <a:lnTo>
                    <a:pt x="34" y="6"/>
                  </a:lnTo>
                  <a:lnTo>
                    <a:pt x="23" y="0"/>
                  </a:lnTo>
                  <a:lnTo>
                    <a:pt x="17" y="0"/>
                  </a:lnTo>
                  <a:lnTo>
                    <a:pt x="19" y="8"/>
                  </a:lnTo>
                  <a:lnTo>
                    <a:pt x="19" y="19"/>
                  </a:lnTo>
                  <a:lnTo>
                    <a:pt x="19" y="27"/>
                  </a:lnTo>
                  <a:lnTo>
                    <a:pt x="21" y="38"/>
                  </a:lnTo>
                  <a:lnTo>
                    <a:pt x="19" y="46"/>
                  </a:lnTo>
                  <a:lnTo>
                    <a:pt x="19" y="57"/>
                  </a:lnTo>
                  <a:lnTo>
                    <a:pt x="19" y="65"/>
                  </a:lnTo>
                  <a:lnTo>
                    <a:pt x="19" y="76"/>
                  </a:lnTo>
                  <a:lnTo>
                    <a:pt x="15" y="84"/>
                  </a:lnTo>
                  <a:lnTo>
                    <a:pt x="13" y="93"/>
                  </a:lnTo>
                  <a:lnTo>
                    <a:pt x="11" y="101"/>
                  </a:lnTo>
                  <a:lnTo>
                    <a:pt x="9" y="110"/>
                  </a:lnTo>
                  <a:lnTo>
                    <a:pt x="6" y="118"/>
                  </a:lnTo>
                  <a:lnTo>
                    <a:pt x="4" y="127"/>
                  </a:lnTo>
                  <a:lnTo>
                    <a:pt x="0" y="137"/>
                  </a:lnTo>
                  <a:lnTo>
                    <a:pt x="0" y="146"/>
                  </a:lnTo>
                  <a:lnTo>
                    <a:pt x="7" y="146"/>
                  </a:lnTo>
                  <a:lnTo>
                    <a:pt x="15" y="146"/>
                  </a:lnTo>
                  <a:lnTo>
                    <a:pt x="23" y="146"/>
                  </a:lnTo>
                  <a:lnTo>
                    <a:pt x="30" y="146"/>
                  </a:lnTo>
                  <a:lnTo>
                    <a:pt x="34" y="137"/>
                  </a:lnTo>
                  <a:lnTo>
                    <a:pt x="38" y="129"/>
                  </a:lnTo>
                  <a:lnTo>
                    <a:pt x="44" y="120"/>
                  </a:lnTo>
                  <a:lnTo>
                    <a:pt x="49" y="112"/>
                  </a:lnTo>
                  <a:lnTo>
                    <a:pt x="53" y="103"/>
                  </a:lnTo>
                  <a:lnTo>
                    <a:pt x="57" y="93"/>
                  </a:lnTo>
                  <a:lnTo>
                    <a:pt x="61" y="84"/>
                  </a:lnTo>
                  <a:lnTo>
                    <a:pt x="66" y="76"/>
                  </a:lnTo>
                  <a:lnTo>
                    <a:pt x="66" y="67"/>
                  </a:lnTo>
                  <a:lnTo>
                    <a:pt x="68" y="57"/>
                  </a:lnTo>
                  <a:lnTo>
                    <a:pt x="68" y="48"/>
                  </a:lnTo>
                  <a:lnTo>
                    <a:pt x="68" y="40"/>
                  </a:lnTo>
                  <a:lnTo>
                    <a:pt x="63" y="25"/>
                  </a:lnTo>
                  <a:lnTo>
                    <a:pt x="51" y="1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91" name="Freeform 46">
              <a:extLst>
                <a:ext uri="{FF2B5EF4-FFF2-40B4-BE49-F238E27FC236}">
                  <a16:creationId xmlns:a16="http://schemas.microsoft.com/office/drawing/2014/main" id="{C60FD289-33D2-3C1F-3474-C0488F9558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04" y="1168"/>
              <a:ext cx="64" cy="68"/>
            </a:xfrm>
            <a:custGeom>
              <a:avLst/>
              <a:gdLst>
                <a:gd name="T0" fmla="*/ 0 w 210"/>
                <a:gd name="T1" fmla="*/ 0 h 239"/>
                <a:gd name="T2" fmla="*/ 0 w 210"/>
                <a:gd name="T3" fmla="*/ 0 h 239"/>
                <a:gd name="T4" fmla="*/ 0 w 210"/>
                <a:gd name="T5" fmla="*/ 0 h 239"/>
                <a:gd name="T6" fmla="*/ 0 w 210"/>
                <a:gd name="T7" fmla="*/ 0 h 239"/>
                <a:gd name="T8" fmla="*/ 0 w 210"/>
                <a:gd name="T9" fmla="*/ 0 h 239"/>
                <a:gd name="T10" fmla="*/ 0 w 210"/>
                <a:gd name="T11" fmla="*/ 0 h 239"/>
                <a:gd name="T12" fmla="*/ 0 w 210"/>
                <a:gd name="T13" fmla="*/ 0 h 239"/>
                <a:gd name="T14" fmla="*/ 0 w 210"/>
                <a:gd name="T15" fmla="*/ 0 h 239"/>
                <a:gd name="T16" fmla="*/ 0 w 210"/>
                <a:gd name="T17" fmla="*/ 0 h 239"/>
                <a:gd name="T18" fmla="*/ 0 w 210"/>
                <a:gd name="T19" fmla="*/ 0 h 239"/>
                <a:gd name="T20" fmla="*/ 0 w 210"/>
                <a:gd name="T21" fmla="*/ 0 h 239"/>
                <a:gd name="T22" fmla="*/ 0 w 210"/>
                <a:gd name="T23" fmla="*/ 0 h 239"/>
                <a:gd name="T24" fmla="*/ 0 w 210"/>
                <a:gd name="T25" fmla="*/ 0 h 239"/>
                <a:gd name="T26" fmla="*/ 0 w 210"/>
                <a:gd name="T27" fmla="*/ 0 h 239"/>
                <a:gd name="T28" fmla="*/ 0 w 210"/>
                <a:gd name="T29" fmla="*/ 0 h 239"/>
                <a:gd name="T30" fmla="*/ 0 w 210"/>
                <a:gd name="T31" fmla="*/ 0 h 239"/>
                <a:gd name="T32" fmla="*/ 0 w 210"/>
                <a:gd name="T33" fmla="*/ 0 h 239"/>
                <a:gd name="T34" fmla="*/ 0 w 210"/>
                <a:gd name="T35" fmla="*/ 0 h 239"/>
                <a:gd name="T36" fmla="*/ 0 w 210"/>
                <a:gd name="T37" fmla="*/ 0 h 239"/>
                <a:gd name="T38" fmla="*/ 0 w 210"/>
                <a:gd name="T39" fmla="*/ 0 h 239"/>
                <a:gd name="T40" fmla="*/ 0 w 210"/>
                <a:gd name="T41" fmla="*/ 0 h 239"/>
                <a:gd name="T42" fmla="*/ 0 w 210"/>
                <a:gd name="T43" fmla="*/ 0 h 239"/>
                <a:gd name="T44" fmla="*/ 0 w 210"/>
                <a:gd name="T45" fmla="*/ 0 h 239"/>
                <a:gd name="T46" fmla="*/ 0 w 210"/>
                <a:gd name="T47" fmla="*/ 0 h 239"/>
                <a:gd name="T48" fmla="*/ 0 w 210"/>
                <a:gd name="T49" fmla="*/ 0 h 239"/>
                <a:gd name="T50" fmla="*/ 0 w 210"/>
                <a:gd name="T51" fmla="*/ 0 h 239"/>
                <a:gd name="T52" fmla="*/ 0 w 210"/>
                <a:gd name="T53" fmla="*/ 0 h 239"/>
                <a:gd name="T54" fmla="*/ 0 w 210"/>
                <a:gd name="T55" fmla="*/ 0 h 239"/>
                <a:gd name="T56" fmla="*/ 0 w 210"/>
                <a:gd name="T57" fmla="*/ 0 h 239"/>
                <a:gd name="T58" fmla="*/ 0 w 210"/>
                <a:gd name="T59" fmla="*/ 0 h 239"/>
                <a:gd name="T60" fmla="*/ 0 w 210"/>
                <a:gd name="T61" fmla="*/ 0 h 239"/>
                <a:gd name="T62" fmla="*/ 0 w 210"/>
                <a:gd name="T63" fmla="*/ 0 h 239"/>
                <a:gd name="T64" fmla="*/ 0 w 210"/>
                <a:gd name="T65" fmla="*/ 0 h 239"/>
                <a:gd name="T66" fmla="*/ 0 w 210"/>
                <a:gd name="T67" fmla="*/ 0 h 239"/>
                <a:gd name="T68" fmla="*/ 0 w 210"/>
                <a:gd name="T69" fmla="*/ 0 h 239"/>
                <a:gd name="T70" fmla="*/ 0 w 210"/>
                <a:gd name="T71" fmla="*/ 0 h 239"/>
                <a:gd name="T72" fmla="*/ 0 w 210"/>
                <a:gd name="T73" fmla="*/ 0 h 239"/>
                <a:gd name="T74" fmla="*/ 0 w 210"/>
                <a:gd name="T75" fmla="*/ 0 h 239"/>
                <a:gd name="T76" fmla="*/ 0 w 210"/>
                <a:gd name="T77" fmla="*/ 0 h 239"/>
                <a:gd name="T78" fmla="*/ 0 w 210"/>
                <a:gd name="T79" fmla="*/ 0 h 239"/>
                <a:gd name="T80" fmla="*/ 0 w 210"/>
                <a:gd name="T81" fmla="*/ 0 h 239"/>
                <a:gd name="T82" fmla="*/ 0 w 210"/>
                <a:gd name="T83" fmla="*/ 0 h 239"/>
                <a:gd name="T84" fmla="*/ 0 w 210"/>
                <a:gd name="T85" fmla="*/ 0 h 239"/>
                <a:gd name="T86" fmla="*/ 0 w 210"/>
                <a:gd name="T87" fmla="*/ 0 h 239"/>
                <a:gd name="T88" fmla="*/ 0 w 210"/>
                <a:gd name="T89" fmla="*/ 0 h 239"/>
                <a:gd name="T90" fmla="*/ 0 w 210"/>
                <a:gd name="T91" fmla="*/ 0 h 239"/>
                <a:gd name="T92" fmla="*/ 0 w 210"/>
                <a:gd name="T93" fmla="*/ 0 h 239"/>
                <a:gd name="T94" fmla="*/ 0 w 210"/>
                <a:gd name="T95" fmla="*/ 0 h 239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210"/>
                <a:gd name="T145" fmla="*/ 0 h 239"/>
                <a:gd name="T146" fmla="*/ 210 w 210"/>
                <a:gd name="T147" fmla="*/ 239 h 239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210" h="239">
                  <a:moveTo>
                    <a:pt x="149" y="7"/>
                  </a:moveTo>
                  <a:lnTo>
                    <a:pt x="130" y="0"/>
                  </a:lnTo>
                  <a:lnTo>
                    <a:pt x="111" y="0"/>
                  </a:lnTo>
                  <a:lnTo>
                    <a:pt x="92" y="4"/>
                  </a:lnTo>
                  <a:lnTo>
                    <a:pt x="75" y="13"/>
                  </a:lnTo>
                  <a:lnTo>
                    <a:pt x="57" y="25"/>
                  </a:lnTo>
                  <a:lnTo>
                    <a:pt x="42" y="38"/>
                  </a:lnTo>
                  <a:lnTo>
                    <a:pt x="29" y="57"/>
                  </a:lnTo>
                  <a:lnTo>
                    <a:pt x="18" y="76"/>
                  </a:lnTo>
                  <a:lnTo>
                    <a:pt x="8" y="95"/>
                  </a:lnTo>
                  <a:lnTo>
                    <a:pt x="4" y="116"/>
                  </a:lnTo>
                  <a:lnTo>
                    <a:pt x="0" y="137"/>
                  </a:lnTo>
                  <a:lnTo>
                    <a:pt x="2" y="156"/>
                  </a:lnTo>
                  <a:lnTo>
                    <a:pt x="6" y="173"/>
                  </a:lnTo>
                  <a:lnTo>
                    <a:pt x="14" y="192"/>
                  </a:lnTo>
                  <a:lnTo>
                    <a:pt x="27" y="205"/>
                  </a:lnTo>
                  <a:lnTo>
                    <a:pt x="46" y="217"/>
                  </a:lnTo>
                  <a:lnTo>
                    <a:pt x="56" y="220"/>
                  </a:lnTo>
                  <a:lnTo>
                    <a:pt x="69" y="226"/>
                  </a:lnTo>
                  <a:lnTo>
                    <a:pt x="82" y="232"/>
                  </a:lnTo>
                  <a:lnTo>
                    <a:pt x="97" y="237"/>
                  </a:lnTo>
                  <a:lnTo>
                    <a:pt x="113" y="239"/>
                  </a:lnTo>
                  <a:lnTo>
                    <a:pt x="130" y="236"/>
                  </a:lnTo>
                  <a:lnTo>
                    <a:pt x="145" y="230"/>
                  </a:lnTo>
                  <a:lnTo>
                    <a:pt x="160" y="224"/>
                  </a:lnTo>
                  <a:lnTo>
                    <a:pt x="171" y="213"/>
                  </a:lnTo>
                  <a:lnTo>
                    <a:pt x="185" y="201"/>
                  </a:lnTo>
                  <a:lnTo>
                    <a:pt x="194" y="188"/>
                  </a:lnTo>
                  <a:lnTo>
                    <a:pt x="204" y="173"/>
                  </a:lnTo>
                  <a:lnTo>
                    <a:pt x="208" y="158"/>
                  </a:lnTo>
                  <a:lnTo>
                    <a:pt x="210" y="141"/>
                  </a:lnTo>
                  <a:lnTo>
                    <a:pt x="210" y="125"/>
                  </a:lnTo>
                  <a:lnTo>
                    <a:pt x="208" y="112"/>
                  </a:lnTo>
                  <a:lnTo>
                    <a:pt x="202" y="97"/>
                  </a:lnTo>
                  <a:lnTo>
                    <a:pt x="192" y="85"/>
                  </a:lnTo>
                  <a:lnTo>
                    <a:pt x="181" y="76"/>
                  </a:lnTo>
                  <a:lnTo>
                    <a:pt x="164" y="70"/>
                  </a:lnTo>
                  <a:lnTo>
                    <a:pt x="158" y="68"/>
                  </a:lnTo>
                  <a:lnTo>
                    <a:pt x="149" y="66"/>
                  </a:lnTo>
                  <a:lnTo>
                    <a:pt x="139" y="66"/>
                  </a:lnTo>
                  <a:lnTo>
                    <a:pt x="128" y="66"/>
                  </a:lnTo>
                  <a:lnTo>
                    <a:pt x="114" y="66"/>
                  </a:lnTo>
                  <a:lnTo>
                    <a:pt x="105" y="66"/>
                  </a:lnTo>
                  <a:lnTo>
                    <a:pt x="95" y="66"/>
                  </a:lnTo>
                  <a:lnTo>
                    <a:pt x="92" y="70"/>
                  </a:lnTo>
                  <a:lnTo>
                    <a:pt x="84" y="76"/>
                  </a:lnTo>
                  <a:lnTo>
                    <a:pt x="78" y="83"/>
                  </a:lnTo>
                  <a:lnTo>
                    <a:pt x="76" y="87"/>
                  </a:lnTo>
                  <a:lnTo>
                    <a:pt x="78" y="93"/>
                  </a:lnTo>
                  <a:lnTo>
                    <a:pt x="82" y="99"/>
                  </a:lnTo>
                  <a:lnTo>
                    <a:pt x="92" y="108"/>
                  </a:lnTo>
                  <a:lnTo>
                    <a:pt x="101" y="108"/>
                  </a:lnTo>
                  <a:lnTo>
                    <a:pt x="113" y="112"/>
                  </a:lnTo>
                  <a:lnTo>
                    <a:pt x="122" y="112"/>
                  </a:lnTo>
                  <a:lnTo>
                    <a:pt x="133" y="112"/>
                  </a:lnTo>
                  <a:lnTo>
                    <a:pt x="141" y="112"/>
                  </a:lnTo>
                  <a:lnTo>
                    <a:pt x="149" y="118"/>
                  </a:lnTo>
                  <a:lnTo>
                    <a:pt x="158" y="125"/>
                  </a:lnTo>
                  <a:lnTo>
                    <a:pt x="168" y="137"/>
                  </a:lnTo>
                  <a:lnTo>
                    <a:pt x="168" y="150"/>
                  </a:lnTo>
                  <a:lnTo>
                    <a:pt x="166" y="160"/>
                  </a:lnTo>
                  <a:lnTo>
                    <a:pt x="160" y="169"/>
                  </a:lnTo>
                  <a:lnTo>
                    <a:pt x="152" y="175"/>
                  </a:lnTo>
                  <a:lnTo>
                    <a:pt x="143" y="179"/>
                  </a:lnTo>
                  <a:lnTo>
                    <a:pt x="132" y="179"/>
                  </a:lnTo>
                  <a:lnTo>
                    <a:pt x="120" y="179"/>
                  </a:lnTo>
                  <a:lnTo>
                    <a:pt x="107" y="179"/>
                  </a:lnTo>
                  <a:lnTo>
                    <a:pt x="92" y="173"/>
                  </a:lnTo>
                  <a:lnTo>
                    <a:pt x="80" y="165"/>
                  </a:lnTo>
                  <a:lnTo>
                    <a:pt x="69" y="158"/>
                  </a:lnTo>
                  <a:lnTo>
                    <a:pt x="57" y="150"/>
                  </a:lnTo>
                  <a:lnTo>
                    <a:pt x="46" y="141"/>
                  </a:lnTo>
                  <a:lnTo>
                    <a:pt x="40" y="131"/>
                  </a:lnTo>
                  <a:lnTo>
                    <a:pt x="35" y="118"/>
                  </a:lnTo>
                  <a:lnTo>
                    <a:pt x="35" y="108"/>
                  </a:lnTo>
                  <a:lnTo>
                    <a:pt x="33" y="99"/>
                  </a:lnTo>
                  <a:lnTo>
                    <a:pt x="35" y="89"/>
                  </a:lnTo>
                  <a:lnTo>
                    <a:pt x="37" y="82"/>
                  </a:lnTo>
                  <a:lnTo>
                    <a:pt x="40" y="76"/>
                  </a:lnTo>
                  <a:lnTo>
                    <a:pt x="42" y="66"/>
                  </a:lnTo>
                  <a:lnTo>
                    <a:pt x="48" y="59"/>
                  </a:lnTo>
                  <a:lnTo>
                    <a:pt x="54" y="51"/>
                  </a:lnTo>
                  <a:lnTo>
                    <a:pt x="61" y="47"/>
                  </a:lnTo>
                  <a:lnTo>
                    <a:pt x="69" y="40"/>
                  </a:lnTo>
                  <a:lnTo>
                    <a:pt x="76" y="34"/>
                  </a:lnTo>
                  <a:lnTo>
                    <a:pt x="86" y="30"/>
                  </a:lnTo>
                  <a:lnTo>
                    <a:pt x="95" y="28"/>
                  </a:lnTo>
                  <a:lnTo>
                    <a:pt x="103" y="25"/>
                  </a:lnTo>
                  <a:lnTo>
                    <a:pt x="114" y="25"/>
                  </a:lnTo>
                  <a:lnTo>
                    <a:pt x="124" y="23"/>
                  </a:lnTo>
                  <a:lnTo>
                    <a:pt x="133" y="25"/>
                  </a:lnTo>
                  <a:lnTo>
                    <a:pt x="139" y="19"/>
                  </a:lnTo>
                  <a:lnTo>
                    <a:pt x="143" y="15"/>
                  </a:lnTo>
                  <a:lnTo>
                    <a:pt x="147" y="9"/>
                  </a:lnTo>
                  <a:lnTo>
                    <a:pt x="149" y="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92" name="Freeform 47">
              <a:extLst>
                <a:ext uri="{FF2B5EF4-FFF2-40B4-BE49-F238E27FC236}">
                  <a16:creationId xmlns:a16="http://schemas.microsoft.com/office/drawing/2014/main" id="{53A2AEDC-D16B-758C-3582-D1D5BB4923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60" y="1202"/>
              <a:ext cx="27" cy="43"/>
            </a:xfrm>
            <a:custGeom>
              <a:avLst/>
              <a:gdLst>
                <a:gd name="T0" fmla="*/ 0 w 85"/>
                <a:gd name="T1" fmla="*/ 0 h 152"/>
                <a:gd name="T2" fmla="*/ 0 w 85"/>
                <a:gd name="T3" fmla="*/ 0 h 152"/>
                <a:gd name="T4" fmla="*/ 0 w 85"/>
                <a:gd name="T5" fmla="*/ 0 h 152"/>
                <a:gd name="T6" fmla="*/ 0 w 85"/>
                <a:gd name="T7" fmla="*/ 0 h 152"/>
                <a:gd name="T8" fmla="*/ 0 w 85"/>
                <a:gd name="T9" fmla="*/ 0 h 152"/>
                <a:gd name="T10" fmla="*/ 0 w 85"/>
                <a:gd name="T11" fmla="*/ 0 h 152"/>
                <a:gd name="T12" fmla="*/ 0 w 85"/>
                <a:gd name="T13" fmla="*/ 0 h 152"/>
                <a:gd name="T14" fmla="*/ 0 w 85"/>
                <a:gd name="T15" fmla="*/ 0 h 152"/>
                <a:gd name="T16" fmla="*/ 0 w 85"/>
                <a:gd name="T17" fmla="*/ 0 h 152"/>
                <a:gd name="T18" fmla="*/ 0 w 85"/>
                <a:gd name="T19" fmla="*/ 0 h 152"/>
                <a:gd name="T20" fmla="*/ 0 w 85"/>
                <a:gd name="T21" fmla="*/ 0 h 152"/>
                <a:gd name="T22" fmla="*/ 0 w 85"/>
                <a:gd name="T23" fmla="*/ 0 h 152"/>
                <a:gd name="T24" fmla="*/ 0 w 85"/>
                <a:gd name="T25" fmla="*/ 0 h 152"/>
                <a:gd name="T26" fmla="*/ 0 w 85"/>
                <a:gd name="T27" fmla="*/ 0 h 152"/>
                <a:gd name="T28" fmla="*/ 0 w 85"/>
                <a:gd name="T29" fmla="*/ 0 h 152"/>
                <a:gd name="T30" fmla="*/ 0 w 85"/>
                <a:gd name="T31" fmla="*/ 0 h 152"/>
                <a:gd name="T32" fmla="*/ 0 w 85"/>
                <a:gd name="T33" fmla="*/ 0 h 152"/>
                <a:gd name="T34" fmla="*/ 0 w 85"/>
                <a:gd name="T35" fmla="*/ 0 h 152"/>
                <a:gd name="T36" fmla="*/ 0 w 85"/>
                <a:gd name="T37" fmla="*/ 0 h 152"/>
                <a:gd name="T38" fmla="*/ 0 w 85"/>
                <a:gd name="T39" fmla="*/ 0 h 152"/>
                <a:gd name="T40" fmla="*/ 0 w 85"/>
                <a:gd name="T41" fmla="*/ 0 h 152"/>
                <a:gd name="T42" fmla="*/ 0 w 85"/>
                <a:gd name="T43" fmla="*/ 0 h 152"/>
                <a:gd name="T44" fmla="*/ 0 w 85"/>
                <a:gd name="T45" fmla="*/ 0 h 152"/>
                <a:gd name="T46" fmla="*/ 0 w 85"/>
                <a:gd name="T47" fmla="*/ 0 h 152"/>
                <a:gd name="T48" fmla="*/ 0 w 85"/>
                <a:gd name="T49" fmla="*/ 0 h 152"/>
                <a:gd name="T50" fmla="*/ 0 w 85"/>
                <a:gd name="T51" fmla="*/ 0 h 152"/>
                <a:gd name="T52" fmla="*/ 0 w 85"/>
                <a:gd name="T53" fmla="*/ 0 h 152"/>
                <a:gd name="T54" fmla="*/ 0 w 85"/>
                <a:gd name="T55" fmla="*/ 0 h 152"/>
                <a:gd name="T56" fmla="*/ 0 w 85"/>
                <a:gd name="T57" fmla="*/ 0 h 152"/>
                <a:gd name="T58" fmla="*/ 0 w 85"/>
                <a:gd name="T59" fmla="*/ 0 h 152"/>
                <a:gd name="T60" fmla="*/ 0 w 85"/>
                <a:gd name="T61" fmla="*/ 0 h 152"/>
                <a:gd name="T62" fmla="*/ 0 w 85"/>
                <a:gd name="T63" fmla="*/ 0 h 152"/>
                <a:gd name="T64" fmla="*/ 0 w 85"/>
                <a:gd name="T65" fmla="*/ 0 h 152"/>
                <a:gd name="T66" fmla="*/ 0 w 85"/>
                <a:gd name="T67" fmla="*/ 0 h 152"/>
                <a:gd name="T68" fmla="*/ 0 w 85"/>
                <a:gd name="T69" fmla="*/ 0 h 152"/>
                <a:gd name="T70" fmla="*/ 0 w 85"/>
                <a:gd name="T71" fmla="*/ 0 h 152"/>
                <a:gd name="T72" fmla="*/ 0 w 85"/>
                <a:gd name="T73" fmla="*/ 0 h 152"/>
                <a:gd name="T74" fmla="*/ 0 w 85"/>
                <a:gd name="T75" fmla="*/ 0 h 152"/>
                <a:gd name="T76" fmla="*/ 0 w 85"/>
                <a:gd name="T77" fmla="*/ 0 h 152"/>
                <a:gd name="T78" fmla="*/ 0 w 85"/>
                <a:gd name="T79" fmla="*/ 0 h 152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85"/>
                <a:gd name="T121" fmla="*/ 0 h 152"/>
                <a:gd name="T122" fmla="*/ 85 w 85"/>
                <a:gd name="T123" fmla="*/ 152 h 152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85" h="152">
                  <a:moveTo>
                    <a:pt x="74" y="0"/>
                  </a:moveTo>
                  <a:lnTo>
                    <a:pt x="70" y="0"/>
                  </a:lnTo>
                  <a:lnTo>
                    <a:pt x="66" y="0"/>
                  </a:lnTo>
                  <a:lnTo>
                    <a:pt x="61" y="0"/>
                  </a:lnTo>
                  <a:lnTo>
                    <a:pt x="57" y="0"/>
                  </a:lnTo>
                  <a:lnTo>
                    <a:pt x="59" y="7"/>
                  </a:lnTo>
                  <a:lnTo>
                    <a:pt x="61" y="17"/>
                  </a:lnTo>
                  <a:lnTo>
                    <a:pt x="63" y="26"/>
                  </a:lnTo>
                  <a:lnTo>
                    <a:pt x="64" y="36"/>
                  </a:lnTo>
                  <a:lnTo>
                    <a:pt x="63" y="45"/>
                  </a:lnTo>
                  <a:lnTo>
                    <a:pt x="61" y="55"/>
                  </a:lnTo>
                  <a:lnTo>
                    <a:pt x="59" y="64"/>
                  </a:lnTo>
                  <a:lnTo>
                    <a:pt x="57" y="76"/>
                  </a:lnTo>
                  <a:lnTo>
                    <a:pt x="51" y="83"/>
                  </a:lnTo>
                  <a:lnTo>
                    <a:pt x="45" y="93"/>
                  </a:lnTo>
                  <a:lnTo>
                    <a:pt x="38" y="102"/>
                  </a:lnTo>
                  <a:lnTo>
                    <a:pt x="32" y="110"/>
                  </a:lnTo>
                  <a:lnTo>
                    <a:pt x="25" y="116"/>
                  </a:lnTo>
                  <a:lnTo>
                    <a:pt x="17" y="125"/>
                  </a:lnTo>
                  <a:lnTo>
                    <a:pt x="7" y="131"/>
                  </a:lnTo>
                  <a:lnTo>
                    <a:pt x="0" y="137"/>
                  </a:lnTo>
                  <a:lnTo>
                    <a:pt x="5" y="144"/>
                  </a:lnTo>
                  <a:lnTo>
                    <a:pt x="11" y="152"/>
                  </a:lnTo>
                  <a:lnTo>
                    <a:pt x="21" y="146"/>
                  </a:lnTo>
                  <a:lnTo>
                    <a:pt x="32" y="142"/>
                  </a:lnTo>
                  <a:lnTo>
                    <a:pt x="42" y="135"/>
                  </a:lnTo>
                  <a:lnTo>
                    <a:pt x="51" y="129"/>
                  </a:lnTo>
                  <a:lnTo>
                    <a:pt x="57" y="119"/>
                  </a:lnTo>
                  <a:lnTo>
                    <a:pt x="66" y="110"/>
                  </a:lnTo>
                  <a:lnTo>
                    <a:pt x="70" y="99"/>
                  </a:lnTo>
                  <a:lnTo>
                    <a:pt x="78" y="89"/>
                  </a:lnTo>
                  <a:lnTo>
                    <a:pt x="80" y="78"/>
                  </a:lnTo>
                  <a:lnTo>
                    <a:pt x="83" y="64"/>
                  </a:lnTo>
                  <a:lnTo>
                    <a:pt x="85" y="53"/>
                  </a:lnTo>
                  <a:lnTo>
                    <a:pt x="85" y="42"/>
                  </a:lnTo>
                  <a:lnTo>
                    <a:pt x="85" y="30"/>
                  </a:lnTo>
                  <a:lnTo>
                    <a:pt x="82" y="19"/>
                  </a:lnTo>
                  <a:lnTo>
                    <a:pt x="78" y="7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93" name="Freeform 48">
              <a:extLst>
                <a:ext uri="{FF2B5EF4-FFF2-40B4-BE49-F238E27FC236}">
                  <a16:creationId xmlns:a16="http://schemas.microsoft.com/office/drawing/2014/main" id="{792AB849-CE7C-7189-13A0-1FB353706E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22" y="1227"/>
              <a:ext cx="61" cy="77"/>
            </a:xfrm>
            <a:custGeom>
              <a:avLst/>
              <a:gdLst>
                <a:gd name="T0" fmla="*/ 0 w 200"/>
                <a:gd name="T1" fmla="*/ 0 h 272"/>
                <a:gd name="T2" fmla="*/ 0 w 200"/>
                <a:gd name="T3" fmla="*/ 0 h 272"/>
                <a:gd name="T4" fmla="*/ 0 w 200"/>
                <a:gd name="T5" fmla="*/ 0 h 272"/>
                <a:gd name="T6" fmla="*/ 0 w 200"/>
                <a:gd name="T7" fmla="*/ 0 h 272"/>
                <a:gd name="T8" fmla="*/ 0 w 200"/>
                <a:gd name="T9" fmla="*/ 0 h 272"/>
                <a:gd name="T10" fmla="*/ 0 w 200"/>
                <a:gd name="T11" fmla="*/ 0 h 272"/>
                <a:gd name="T12" fmla="*/ 0 w 200"/>
                <a:gd name="T13" fmla="*/ 0 h 272"/>
                <a:gd name="T14" fmla="*/ 0 w 200"/>
                <a:gd name="T15" fmla="*/ 0 h 272"/>
                <a:gd name="T16" fmla="*/ 0 w 200"/>
                <a:gd name="T17" fmla="*/ 0 h 272"/>
                <a:gd name="T18" fmla="*/ 0 w 200"/>
                <a:gd name="T19" fmla="*/ 0 h 272"/>
                <a:gd name="T20" fmla="*/ 0 w 200"/>
                <a:gd name="T21" fmla="*/ 0 h 272"/>
                <a:gd name="T22" fmla="*/ 0 w 200"/>
                <a:gd name="T23" fmla="*/ 0 h 272"/>
                <a:gd name="T24" fmla="*/ 0 w 200"/>
                <a:gd name="T25" fmla="*/ 0 h 272"/>
                <a:gd name="T26" fmla="*/ 0 w 200"/>
                <a:gd name="T27" fmla="*/ 0 h 272"/>
                <a:gd name="T28" fmla="*/ 0 w 200"/>
                <a:gd name="T29" fmla="*/ 0 h 272"/>
                <a:gd name="T30" fmla="*/ 0 w 200"/>
                <a:gd name="T31" fmla="*/ 0 h 272"/>
                <a:gd name="T32" fmla="*/ 0 w 200"/>
                <a:gd name="T33" fmla="*/ 0 h 272"/>
                <a:gd name="T34" fmla="*/ 0 w 200"/>
                <a:gd name="T35" fmla="*/ 0 h 272"/>
                <a:gd name="T36" fmla="*/ 0 w 200"/>
                <a:gd name="T37" fmla="*/ 0 h 272"/>
                <a:gd name="T38" fmla="*/ 0 w 200"/>
                <a:gd name="T39" fmla="*/ 0 h 272"/>
                <a:gd name="T40" fmla="*/ 0 w 200"/>
                <a:gd name="T41" fmla="*/ 0 h 272"/>
                <a:gd name="T42" fmla="*/ 0 w 200"/>
                <a:gd name="T43" fmla="*/ 0 h 272"/>
                <a:gd name="T44" fmla="*/ 0 w 200"/>
                <a:gd name="T45" fmla="*/ 0 h 272"/>
                <a:gd name="T46" fmla="*/ 0 w 200"/>
                <a:gd name="T47" fmla="*/ 0 h 272"/>
                <a:gd name="T48" fmla="*/ 0 w 200"/>
                <a:gd name="T49" fmla="*/ 0 h 272"/>
                <a:gd name="T50" fmla="*/ 0 w 200"/>
                <a:gd name="T51" fmla="*/ 0 h 272"/>
                <a:gd name="T52" fmla="*/ 0 w 200"/>
                <a:gd name="T53" fmla="*/ 0 h 272"/>
                <a:gd name="T54" fmla="*/ 0 w 200"/>
                <a:gd name="T55" fmla="*/ 0 h 272"/>
                <a:gd name="T56" fmla="*/ 0 w 200"/>
                <a:gd name="T57" fmla="*/ 0 h 272"/>
                <a:gd name="T58" fmla="*/ 0 w 200"/>
                <a:gd name="T59" fmla="*/ 0 h 272"/>
                <a:gd name="T60" fmla="*/ 0 w 200"/>
                <a:gd name="T61" fmla="*/ 0 h 272"/>
                <a:gd name="T62" fmla="*/ 0 w 200"/>
                <a:gd name="T63" fmla="*/ 0 h 272"/>
                <a:gd name="T64" fmla="*/ 0 w 200"/>
                <a:gd name="T65" fmla="*/ 0 h 272"/>
                <a:gd name="T66" fmla="*/ 0 w 200"/>
                <a:gd name="T67" fmla="*/ 0 h 272"/>
                <a:gd name="T68" fmla="*/ 0 w 200"/>
                <a:gd name="T69" fmla="*/ 0 h 272"/>
                <a:gd name="T70" fmla="*/ 0 w 200"/>
                <a:gd name="T71" fmla="*/ 0 h 272"/>
                <a:gd name="T72" fmla="*/ 0 w 200"/>
                <a:gd name="T73" fmla="*/ 0 h 272"/>
                <a:gd name="T74" fmla="*/ 0 w 200"/>
                <a:gd name="T75" fmla="*/ 0 h 272"/>
                <a:gd name="T76" fmla="*/ 0 w 200"/>
                <a:gd name="T77" fmla="*/ 0 h 272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200"/>
                <a:gd name="T118" fmla="*/ 0 h 272"/>
                <a:gd name="T119" fmla="*/ 200 w 200"/>
                <a:gd name="T120" fmla="*/ 272 h 272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200" h="272">
                  <a:moveTo>
                    <a:pt x="103" y="4"/>
                  </a:moveTo>
                  <a:lnTo>
                    <a:pt x="82" y="0"/>
                  </a:lnTo>
                  <a:lnTo>
                    <a:pt x="63" y="4"/>
                  </a:lnTo>
                  <a:lnTo>
                    <a:pt x="46" y="9"/>
                  </a:lnTo>
                  <a:lnTo>
                    <a:pt x="33" y="19"/>
                  </a:lnTo>
                  <a:lnTo>
                    <a:pt x="21" y="30"/>
                  </a:lnTo>
                  <a:lnTo>
                    <a:pt x="14" y="47"/>
                  </a:lnTo>
                  <a:lnTo>
                    <a:pt x="6" y="63"/>
                  </a:lnTo>
                  <a:lnTo>
                    <a:pt x="4" y="83"/>
                  </a:lnTo>
                  <a:lnTo>
                    <a:pt x="0" y="101"/>
                  </a:lnTo>
                  <a:lnTo>
                    <a:pt x="2" y="120"/>
                  </a:lnTo>
                  <a:lnTo>
                    <a:pt x="4" y="139"/>
                  </a:lnTo>
                  <a:lnTo>
                    <a:pt x="12" y="156"/>
                  </a:lnTo>
                  <a:lnTo>
                    <a:pt x="19" y="171"/>
                  </a:lnTo>
                  <a:lnTo>
                    <a:pt x="31" y="186"/>
                  </a:lnTo>
                  <a:lnTo>
                    <a:pt x="46" y="198"/>
                  </a:lnTo>
                  <a:lnTo>
                    <a:pt x="63" y="205"/>
                  </a:lnTo>
                  <a:lnTo>
                    <a:pt x="69" y="205"/>
                  </a:lnTo>
                  <a:lnTo>
                    <a:pt x="74" y="211"/>
                  </a:lnTo>
                  <a:lnTo>
                    <a:pt x="82" y="215"/>
                  </a:lnTo>
                  <a:lnTo>
                    <a:pt x="91" y="220"/>
                  </a:lnTo>
                  <a:lnTo>
                    <a:pt x="99" y="224"/>
                  </a:lnTo>
                  <a:lnTo>
                    <a:pt x="107" y="228"/>
                  </a:lnTo>
                  <a:lnTo>
                    <a:pt x="114" y="234"/>
                  </a:lnTo>
                  <a:lnTo>
                    <a:pt x="124" y="241"/>
                  </a:lnTo>
                  <a:lnTo>
                    <a:pt x="131" y="245"/>
                  </a:lnTo>
                  <a:lnTo>
                    <a:pt x="139" y="251"/>
                  </a:lnTo>
                  <a:lnTo>
                    <a:pt x="147" y="257"/>
                  </a:lnTo>
                  <a:lnTo>
                    <a:pt x="156" y="262"/>
                  </a:lnTo>
                  <a:lnTo>
                    <a:pt x="164" y="264"/>
                  </a:lnTo>
                  <a:lnTo>
                    <a:pt x="171" y="268"/>
                  </a:lnTo>
                  <a:lnTo>
                    <a:pt x="181" y="270"/>
                  </a:lnTo>
                  <a:lnTo>
                    <a:pt x="188" y="272"/>
                  </a:lnTo>
                  <a:lnTo>
                    <a:pt x="194" y="253"/>
                  </a:lnTo>
                  <a:lnTo>
                    <a:pt x="200" y="237"/>
                  </a:lnTo>
                  <a:lnTo>
                    <a:pt x="200" y="226"/>
                  </a:lnTo>
                  <a:lnTo>
                    <a:pt x="200" y="218"/>
                  </a:lnTo>
                  <a:lnTo>
                    <a:pt x="194" y="211"/>
                  </a:lnTo>
                  <a:lnTo>
                    <a:pt x="187" y="207"/>
                  </a:lnTo>
                  <a:lnTo>
                    <a:pt x="177" y="203"/>
                  </a:lnTo>
                  <a:lnTo>
                    <a:pt x="169" y="203"/>
                  </a:lnTo>
                  <a:lnTo>
                    <a:pt x="158" y="201"/>
                  </a:lnTo>
                  <a:lnTo>
                    <a:pt x="147" y="201"/>
                  </a:lnTo>
                  <a:lnTo>
                    <a:pt x="135" y="201"/>
                  </a:lnTo>
                  <a:lnTo>
                    <a:pt x="126" y="203"/>
                  </a:lnTo>
                  <a:lnTo>
                    <a:pt x="116" y="201"/>
                  </a:lnTo>
                  <a:lnTo>
                    <a:pt x="109" y="201"/>
                  </a:lnTo>
                  <a:lnTo>
                    <a:pt x="103" y="201"/>
                  </a:lnTo>
                  <a:lnTo>
                    <a:pt x="101" y="201"/>
                  </a:lnTo>
                  <a:lnTo>
                    <a:pt x="90" y="196"/>
                  </a:lnTo>
                  <a:lnTo>
                    <a:pt x="80" y="192"/>
                  </a:lnTo>
                  <a:lnTo>
                    <a:pt x="72" y="188"/>
                  </a:lnTo>
                  <a:lnTo>
                    <a:pt x="65" y="182"/>
                  </a:lnTo>
                  <a:lnTo>
                    <a:pt x="57" y="177"/>
                  </a:lnTo>
                  <a:lnTo>
                    <a:pt x="50" y="171"/>
                  </a:lnTo>
                  <a:lnTo>
                    <a:pt x="42" y="163"/>
                  </a:lnTo>
                  <a:lnTo>
                    <a:pt x="38" y="158"/>
                  </a:lnTo>
                  <a:lnTo>
                    <a:pt x="33" y="150"/>
                  </a:lnTo>
                  <a:lnTo>
                    <a:pt x="29" y="141"/>
                  </a:lnTo>
                  <a:lnTo>
                    <a:pt x="25" y="131"/>
                  </a:lnTo>
                  <a:lnTo>
                    <a:pt x="23" y="123"/>
                  </a:lnTo>
                  <a:lnTo>
                    <a:pt x="21" y="114"/>
                  </a:lnTo>
                  <a:lnTo>
                    <a:pt x="21" y="104"/>
                  </a:lnTo>
                  <a:lnTo>
                    <a:pt x="21" y="95"/>
                  </a:lnTo>
                  <a:lnTo>
                    <a:pt x="23" y="85"/>
                  </a:lnTo>
                  <a:lnTo>
                    <a:pt x="27" y="72"/>
                  </a:lnTo>
                  <a:lnTo>
                    <a:pt x="31" y="61"/>
                  </a:lnTo>
                  <a:lnTo>
                    <a:pt x="38" y="49"/>
                  </a:lnTo>
                  <a:lnTo>
                    <a:pt x="46" y="42"/>
                  </a:lnTo>
                  <a:lnTo>
                    <a:pt x="53" y="32"/>
                  </a:lnTo>
                  <a:lnTo>
                    <a:pt x="67" y="26"/>
                  </a:lnTo>
                  <a:lnTo>
                    <a:pt x="78" y="23"/>
                  </a:lnTo>
                  <a:lnTo>
                    <a:pt x="91" y="21"/>
                  </a:lnTo>
                  <a:lnTo>
                    <a:pt x="95" y="17"/>
                  </a:lnTo>
                  <a:lnTo>
                    <a:pt x="99" y="11"/>
                  </a:lnTo>
                  <a:lnTo>
                    <a:pt x="101" y="6"/>
                  </a:lnTo>
                  <a:lnTo>
                    <a:pt x="103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94" name="Freeform 49">
              <a:extLst>
                <a:ext uri="{FF2B5EF4-FFF2-40B4-BE49-F238E27FC236}">
                  <a16:creationId xmlns:a16="http://schemas.microsoft.com/office/drawing/2014/main" id="{92A12B04-B385-BAD6-6DC8-BCBDE81857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63" y="1237"/>
              <a:ext cx="49" cy="34"/>
            </a:xfrm>
            <a:custGeom>
              <a:avLst/>
              <a:gdLst>
                <a:gd name="T0" fmla="*/ 0 w 162"/>
                <a:gd name="T1" fmla="*/ 0 h 118"/>
                <a:gd name="T2" fmla="*/ 0 w 162"/>
                <a:gd name="T3" fmla="*/ 0 h 118"/>
                <a:gd name="T4" fmla="*/ 0 w 162"/>
                <a:gd name="T5" fmla="*/ 0 h 118"/>
                <a:gd name="T6" fmla="*/ 0 w 162"/>
                <a:gd name="T7" fmla="*/ 0 h 118"/>
                <a:gd name="T8" fmla="*/ 0 w 162"/>
                <a:gd name="T9" fmla="*/ 0 h 118"/>
                <a:gd name="T10" fmla="*/ 0 w 162"/>
                <a:gd name="T11" fmla="*/ 0 h 118"/>
                <a:gd name="T12" fmla="*/ 0 w 162"/>
                <a:gd name="T13" fmla="*/ 0 h 118"/>
                <a:gd name="T14" fmla="*/ 0 w 162"/>
                <a:gd name="T15" fmla="*/ 0 h 118"/>
                <a:gd name="T16" fmla="*/ 0 w 162"/>
                <a:gd name="T17" fmla="*/ 0 h 118"/>
                <a:gd name="T18" fmla="*/ 0 w 162"/>
                <a:gd name="T19" fmla="*/ 0 h 118"/>
                <a:gd name="T20" fmla="*/ 0 w 162"/>
                <a:gd name="T21" fmla="*/ 0 h 118"/>
                <a:gd name="T22" fmla="*/ 0 w 162"/>
                <a:gd name="T23" fmla="*/ 0 h 118"/>
                <a:gd name="T24" fmla="*/ 0 w 162"/>
                <a:gd name="T25" fmla="*/ 0 h 118"/>
                <a:gd name="T26" fmla="*/ 0 w 162"/>
                <a:gd name="T27" fmla="*/ 0 h 118"/>
                <a:gd name="T28" fmla="*/ 0 w 162"/>
                <a:gd name="T29" fmla="*/ 0 h 118"/>
                <a:gd name="T30" fmla="*/ 0 w 162"/>
                <a:gd name="T31" fmla="*/ 0 h 118"/>
                <a:gd name="T32" fmla="*/ 0 w 162"/>
                <a:gd name="T33" fmla="*/ 0 h 118"/>
                <a:gd name="T34" fmla="*/ 0 w 162"/>
                <a:gd name="T35" fmla="*/ 0 h 118"/>
                <a:gd name="T36" fmla="*/ 0 w 162"/>
                <a:gd name="T37" fmla="*/ 0 h 118"/>
                <a:gd name="T38" fmla="*/ 0 w 162"/>
                <a:gd name="T39" fmla="*/ 0 h 118"/>
                <a:gd name="T40" fmla="*/ 0 w 162"/>
                <a:gd name="T41" fmla="*/ 0 h 118"/>
                <a:gd name="T42" fmla="*/ 0 w 162"/>
                <a:gd name="T43" fmla="*/ 0 h 118"/>
                <a:gd name="T44" fmla="*/ 0 w 162"/>
                <a:gd name="T45" fmla="*/ 0 h 118"/>
                <a:gd name="T46" fmla="*/ 0 w 162"/>
                <a:gd name="T47" fmla="*/ 0 h 118"/>
                <a:gd name="T48" fmla="*/ 0 w 162"/>
                <a:gd name="T49" fmla="*/ 0 h 118"/>
                <a:gd name="T50" fmla="*/ 0 w 162"/>
                <a:gd name="T51" fmla="*/ 0 h 118"/>
                <a:gd name="T52" fmla="*/ 0 w 162"/>
                <a:gd name="T53" fmla="*/ 0 h 118"/>
                <a:gd name="T54" fmla="*/ 0 w 162"/>
                <a:gd name="T55" fmla="*/ 0 h 118"/>
                <a:gd name="T56" fmla="*/ 0 w 162"/>
                <a:gd name="T57" fmla="*/ 0 h 118"/>
                <a:gd name="T58" fmla="*/ 0 w 162"/>
                <a:gd name="T59" fmla="*/ 0 h 118"/>
                <a:gd name="T60" fmla="*/ 0 w 162"/>
                <a:gd name="T61" fmla="*/ 0 h 118"/>
                <a:gd name="T62" fmla="*/ 0 w 162"/>
                <a:gd name="T63" fmla="*/ 0 h 118"/>
                <a:gd name="T64" fmla="*/ 0 w 162"/>
                <a:gd name="T65" fmla="*/ 0 h 118"/>
                <a:gd name="T66" fmla="*/ 0 w 162"/>
                <a:gd name="T67" fmla="*/ 0 h 118"/>
                <a:gd name="T68" fmla="*/ 0 w 162"/>
                <a:gd name="T69" fmla="*/ 0 h 118"/>
                <a:gd name="T70" fmla="*/ 0 w 162"/>
                <a:gd name="T71" fmla="*/ 0 h 118"/>
                <a:gd name="T72" fmla="*/ 0 w 162"/>
                <a:gd name="T73" fmla="*/ 0 h 118"/>
                <a:gd name="T74" fmla="*/ 0 w 162"/>
                <a:gd name="T75" fmla="*/ 0 h 118"/>
                <a:gd name="T76" fmla="*/ 0 w 162"/>
                <a:gd name="T77" fmla="*/ 0 h 118"/>
                <a:gd name="T78" fmla="*/ 0 w 162"/>
                <a:gd name="T79" fmla="*/ 0 h 118"/>
                <a:gd name="T80" fmla="*/ 0 w 162"/>
                <a:gd name="T81" fmla="*/ 0 h 118"/>
                <a:gd name="T82" fmla="*/ 0 w 162"/>
                <a:gd name="T83" fmla="*/ 0 h 118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162"/>
                <a:gd name="T127" fmla="*/ 0 h 118"/>
                <a:gd name="T128" fmla="*/ 162 w 162"/>
                <a:gd name="T129" fmla="*/ 118 h 118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162" h="118">
                  <a:moveTo>
                    <a:pt x="149" y="19"/>
                  </a:moveTo>
                  <a:lnTo>
                    <a:pt x="132" y="8"/>
                  </a:lnTo>
                  <a:lnTo>
                    <a:pt x="118" y="2"/>
                  </a:lnTo>
                  <a:lnTo>
                    <a:pt x="105" y="0"/>
                  </a:lnTo>
                  <a:lnTo>
                    <a:pt x="97" y="4"/>
                  </a:lnTo>
                  <a:lnTo>
                    <a:pt x="90" y="6"/>
                  </a:lnTo>
                  <a:lnTo>
                    <a:pt x="82" y="15"/>
                  </a:lnTo>
                  <a:lnTo>
                    <a:pt x="76" y="23"/>
                  </a:lnTo>
                  <a:lnTo>
                    <a:pt x="73" y="34"/>
                  </a:lnTo>
                  <a:lnTo>
                    <a:pt x="65" y="42"/>
                  </a:lnTo>
                  <a:lnTo>
                    <a:pt x="59" y="53"/>
                  </a:lnTo>
                  <a:lnTo>
                    <a:pt x="54" y="63"/>
                  </a:lnTo>
                  <a:lnTo>
                    <a:pt x="46" y="72"/>
                  </a:lnTo>
                  <a:lnTo>
                    <a:pt x="37" y="80"/>
                  </a:lnTo>
                  <a:lnTo>
                    <a:pt x="27" y="86"/>
                  </a:lnTo>
                  <a:lnTo>
                    <a:pt x="14" y="90"/>
                  </a:lnTo>
                  <a:lnTo>
                    <a:pt x="2" y="90"/>
                  </a:lnTo>
                  <a:lnTo>
                    <a:pt x="0" y="95"/>
                  </a:lnTo>
                  <a:lnTo>
                    <a:pt x="4" y="103"/>
                  </a:lnTo>
                  <a:lnTo>
                    <a:pt x="8" y="107"/>
                  </a:lnTo>
                  <a:lnTo>
                    <a:pt x="16" y="112"/>
                  </a:lnTo>
                  <a:lnTo>
                    <a:pt x="21" y="112"/>
                  </a:lnTo>
                  <a:lnTo>
                    <a:pt x="31" y="116"/>
                  </a:lnTo>
                  <a:lnTo>
                    <a:pt x="38" y="118"/>
                  </a:lnTo>
                  <a:lnTo>
                    <a:pt x="50" y="118"/>
                  </a:lnTo>
                  <a:lnTo>
                    <a:pt x="57" y="118"/>
                  </a:lnTo>
                  <a:lnTo>
                    <a:pt x="69" y="116"/>
                  </a:lnTo>
                  <a:lnTo>
                    <a:pt x="76" y="114"/>
                  </a:lnTo>
                  <a:lnTo>
                    <a:pt x="86" y="112"/>
                  </a:lnTo>
                  <a:lnTo>
                    <a:pt x="94" y="109"/>
                  </a:lnTo>
                  <a:lnTo>
                    <a:pt x="101" y="107"/>
                  </a:lnTo>
                  <a:lnTo>
                    <a:pt x="109" y="103"/>
                  </a:lnTo>
                  <a:lnTo>
                    <a:pt x="114" y="101"/>
                  </a:lnTo>
                  <a:lnTo>
                    <a:pt x="124" y="90"/>
                  </a:lnTo>
                  <a:lnTo>
                    <a:pt x="137" y="80"/>
                  </a:lnTo>
                  <a:lnTo>
                    <a:pt x="147" y="71"/>
                  </a:lnTo>
                  <a:lnTo>
                    <a:pt x="156" y="59"/>
                  </a:lnTo>
                  <a:lnTo>
                    <a:pt x="162" y="48"/>
                  </a:lnTo>
                  <a:lnTo>
                    <a:pt x="162" y="38"/>
                  </a:lnTo>
                  <a:lnTo>
                    <a:pt x="158" y="27"/>
                  </a:lnTo>
                  <a:lnTo>
                    <a:pt x="149" y="1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95" name="Freeform 50">
              <a:extLst>
                <a:ext uri="{FF2B5EF4-FFF2-40B4-BE49-F238E27FC236}">
                  <a16:creationId xmlns:a16="http://schemas.microsoft.com/office/drawing/2014/main" id="{049A01F0-A9FF-D6EA-E97C-C4AB2348CD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2" y="1284"/>
              <a:ext cx="35" cy="20"/>
            </a:xfrm>
            <a:custGeom>
              <a:avLst/>
              <a:gdLst>
                <a:gd name="T0" fmla="*/ 0 w 114"/>
                <a:gd name="T1" fmla="*/ 0 h 73"/>
                <a:gd name="T2" fmla="*/ 0 w 114"/>
                <a:gd name="T3" fmla="*/ 0 h 73"/>
                <a:gd name="T4" fmla="*/ 0 w 114"/>
                <a:gd name="T5" fmla="*/ 0 h 73"/>
                <a:gd name="T6" fmla="*/ 0 w 114"/>
                <a:gd name="T7" fmla="*/ 0 h 73"/>
                <a:gd name="T8" fmla="*/ 0 w 114"/>
                <a:gd name="T9" fmla="*/ 0 h 73"/>
                <a:gd name="T10" fmla="*/ 0 w 114"/>
                <a:gd name="T11" fmla="*/ 0 h 73"/>
                <a:gd name="T12" fmla="*/ 0 w 114"/>
                <a:gd name="T13" fmla="*/ 0 h 73"/>
                <a:gd name="T14" fmla="*/ 0 w 114"/>
                <a:gd name="T15" fmla="*/ 0 h 73"/>
                <a:gd name="T16" fmla="*/ 0 w 114"/>
                <a:gd name="T17" fmla="*/ 0 h 73"/>
                <a:gd name="T18" fmla="*/ 0 w 114"/>
                <a:gd name="T19" fmla="*/ 0 h 73"/>
                <a:gd name="T20" fmla="*/ 0 w 114"/>
                <a:gd name="T21" fmla="*/ 0 h 73"/>
                <a:gd name="T22" fmla="*/ 0 w 114"/>
                <a:gd name="T23" fmla="*/ 0 h 73"/>
                <a:gd name="T24" fmla="*/ 0 w 114"/>
                <a:gd name="T25" fmla="*/ 0 h 73"/>
                <a:gd name="T26" fmla="*/ 0 w 114"/>
                <a:gd name="T27" fmla="*/ 0 h 73"/>
                <a:gd name="T28" fmla="*/ 0 w 114"/>
                <a:gd name="T29" fmla="*/ 0 h 73"/>
                <a:gd name="T30" fmla="*/ 0 w 114"/>
                <a:gd name="T31" fmla="*/ 0 h 73"/>
                <a:gd name="T32" fmla="*/ 0 w 114"/>
                <a:gd name="T33" fmla="*/ 0 h 73"/>
                <a:gd name="T34" fmla="*/ 0 w 114"/>
                <a:gd name="T35" fmla="*/ 0 h 73"/>
                <a:gd name="T36" fmla="*/ 0 w 114"/>
                <a:gd name="T37" fmla="*/ 0 h 73"/>
                <a:gd name="T38" fmla="*/ 0 w 114"/>
                <a:gd name="T39" fmla="*/ 0 h 73"/>
                <a:gd name="T40" fmla="*/ 0 w 114"/>
                <a:gd name="T41" fmla="*/ 0 h 73"/>
                <a:gd name="T42" fmla="*/ 0 w 114"/>
                <a:gd name="T43" fmla="*/ 0 h 73"/>
                <a:gd name="T44" fmla="*/ 0 w 114"/>
                <a:gd name="T45" fmla="*/ 0 h 73"/>
                <a:gd name="T46" fmla="*/ 0 w 114"/>
                <a:gd name="T47" fmla="*/ 0 h 73"/>
                <a:gd name="T48" fmla="*/ 0 w 114"/>
                <a:gd name="T49" fmla="*/ 0 h 73"/>
                <a:gd name="T50" fmla="*/ 0 w 114"/>
                <a:gd name="T51" fmla="*/ 0 h 73"/>
                <a:gd name="T52" fmla="*/ 0 w 114"/>
                <a:gd name="T53" fmla="*/ 0 h 73"/>
                <a:gd name="T54" fmla="*/ 0 w 114"/>
                <a:gd name="T55" fmla="*/ 0 h 73"/>
                <a:gd name="T56" fmla="*/ 0 w 114"/>
                <a:gd name="T57" fmla="*/ 0 h 73"/>
                <a:gd name="T58" fmla="*/ 0 w 114"/>
                <a:gd name="T59" fmla="*/ 0 h 73"/>
                <a:gd name="T60" fmla="*/ 0 w 114"/>
                <a:gd name="T61" fmla="*/ 0 h 73"/>
                <a:gd name="T62" fmla="*/ 0 w 114"/>
                <a:gd name="T63" fmla="*/ 0 h 73"/>
                <a:gd name="T64" fmla="*/ 0 w 114"/>
                <a:gd name="T65" fmla="*/ 0 h 73"/>
                <a:gd name="T66" fmla="*/ 0 w 114"/>
                <a:gd name="T67" fmla="*/ 0 h 7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14"/>
                <a:gd name="T103" fmla="*/ 0 h 73"/>
                <a:gd name="T104" fmla="*/ 114 w 114"/>
                <a:gd name="T105" fmla="*/ 73 h 7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14" h="73">
                  <a:moveTo>
                    <a:pt x="17" y="0"/>
                  </a:moveTo>
                  <a:lnTo>
                    <a:pt x="13" y="0"/>
                  </a:lnTo>
                  <a:lnTo>
                    <a:pt x="10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10"/>
                  </a:lnTo>
                  <a:lnTo>
                    <a:pt x="0" y="19"/>
                  </a:lnTo>
                  <a:lnTo>
                    <a:pt x="2" y="27"/>
                  </a:lnTo>
                  <a:lnTo>
                    <a:pt x="6" y="36"/>
                  </a:lnTo>
                  <a:lnTo>
                    <a:pt x="10" y="44"/>
                  </a:lnTo>
                  <a:lnTo>
                    <a:pt x="13" y="52"/>
                  </a:lnTo>
                  <a:lnTo>
                    <a:pt x="21" y="57"/>
                  </a:lnTo>
                  <a:lnTo>
                    <a:pt x="29" y="65"/>
                  </a:lnTo>
                  <a:lnTo>
                    <a:pt x="38" y="67"/>
                  </a:lnTo>
                  <a:lnTo>
                    <a:pt x="48" y="71"/>
                  </a:lnTo>
                  <a:lnTo>
                    <a:pt x="57" y="71"/>
                  </a:lnTo>
                  <a:lnTo>
                    <a:pt x="70" y="73"/>
                  </a:lnTo>
                  <a:lnTo>
                    <a:pt x="80" y="71"/>
                  </a:lnTo>
                  <a:lnTo>
                    <a:pt x="91" y="71"/>
                  </a:lnTo>
                  <a:lnTo>
                    <a:pt x="101" y="71"/>
                  </a:lnTo>
                  <a:lnTo>
                    <a:pt x="112" y="71"/>
                  </a:lnTo>
                  <a:lnTo>
                    <a:pt x="112" y="57"/>
                  </a:lnTo>
                  <a:lnTo>
                    <a:pt x="114" y="50"/>
                  </a:lnTo>
                  <a:lnTo>
                    <a:pt x="106" y="50"/>
                  </a:lnTo>
                  <a:lnTo>
                    <a:pt x="97" y="50"/>
                  </a:lnTo>
                  <a:lnTo>
                    <a:pt x="91" y="48"/>
                  </a:lnTo>
                  <a:lnTo>
                    <a:pt x="84" y="48"/>
                  </a:lnTo>
                  <a:lnTo>
                    <a:pt x="70" y="44"/>
                  </a:lnTo>
                  <a:lnTo>
                    <a:pt x="57" y="38"/>
                  </a:lnTo>
                  <a:lnTo>
                    <a:pt x="46" y="31"/>
                  </a:lnTo>
                  <a:lnTo>
                    <a:pt x="34" y="23"/>
                  </a:lnTo>
                  <a:lnTo>
                    <a:pt x="23" y="10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96" name="Freeform 51">
              <a:extLst>
                <a:ext uri="{FF2B5EF4-FFF2-40B4-BE49-F238E27FC236}">
                  <a16:creationId xmlns:a16="http://schemas.microsoft.com/office/drawing/2014/main" id="{65C53BEA-DBCC-1202-FB76-91700A283A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9" y="1287"/>
              <a:ext cx="67" cy="90"/>
            </a:xfrm>
            <a:custGeom>
              <a:avLst/>
              <a:gdLst>
                <a:gd name="T0" fmla="*/ 0 w 221"/>
                <a:gd name="T1" fmla="*/ 0 h 317"/>
                <a:gd name="T2" fmla="*/ 0 w 221"/>
                <a:gd name="T3" fmla="*/ 0 h 317"/>
                <a:gd name="T4" fmla="*/ 0 w 221"/>
                <a:gd name="T5" fmla="*/ 0 h 317"/>
                <a:gd name="T6" fmla="*/ 0 w 221"/>
                <a:gd name="T7" fmla="*/ 0 h 317"/>
                <a:gd name="T8" fmla="*/ 0 w 221"/>
                <a:gd name="T9" fmla="*/ 0 h 317"/>
                <a:gd name="T10" fmla="*/ 0 w 221"/>
                <a:gd name="T11" fmla="*/ 0 h 317"/>
                <a:gd name="T12" fmla="*/ 0 w 221"/>
                <a:gd name="T13" fmla="*/ 0 h 317"/>
                <a:gd name="T14" fmla="*/ 0 w 221"/>
                <a:gd name="T15" fmla="*/ 0 h 317"/>
                <a:gd name="T16" fmla="*/ 0 w 221"/>
                <a:gd name="T17" fmla="*/ 0 h 317"/>
                <a:gd name="T18" fmla="*/ 0 w 221"/>
                <a:gd name="T19" fmla="*/ 0 h 317"/>
                <a:gd name="T20" fmla="*/ 0 w 221"/>
                <a:gd name="T21" fmla="*/ 0 h 317"/>
                <a:gd name="T22" fmla="*/ 0 w 221"/>
                <a:gd name="T23" fmla="*/ 0 h 317"/>
                <a:gd name="T24" fmla="*/ 0 w 221"/>
                <a:gd name="T25" fmla="*/ 0 h 317"/>
                <a:gd name="T26" fmla="*/ 0 w 221"/>
                <a:gd name="T27" fmla="*/ 0 h 317"/>
                <a:gd name="T28" fmla="*/ 0 w 221"/>
                <a:gd name="T29" fmla="*/ 0 h 317"/>
                <a:gd name="T30" fmla="*/ 0 w 221"/>
                <a:gd name="T31" fmla="*/ 0 h 317"/>
                <a:gd name="T32" fmla="*/ 0 w 221"/>
                <a:gd name="T33" fmla="*/ 0 h 317"/>
                <a:gd name="T34" fmla="*/ 0 w 221"/>
                <a:gd name="T35" fmla="*/ 0 h 317"/>
                <a:gd name="T36" fmla="*/ 0 w 221"/>
                <a:gd name="T37" fmla="*/ 0 h 317"/>
                <a:gd name="T38" fmla="*/ 0 w 221"/>
                <a:gd name="T39" fmla="*/ 0 h 317"/>
                <a:gd name="T40" fmla="*/ 0 w 221"/>
                <a:gd name="T41" fmla="*/ 0 h 317"/>
                <a:gd name="T42" fmla="*/ 0 w 221"/>
                <a:gd name="T43" fmla="*/ 0 h 317"/>
                <a:gd name="T44" fmla="*/ 0 w 221"/>
                <a:gd name="T45" fmla="*/ 0 h 317"/>
                <a:gd name="T46" fmla="*/ 0 w 221"/>
                <a:gd name="T47" fmla="*/ 0 h 317"/>
                <a:gd name="T48" fmla="*/ 0 w 221"/>
                <a:gd name="T49" fmla="*/ 0 h 317"/>
                <a:gd name="T50" fmla="*/ 0 w 221"/>
                <a:gd name="T51" fmla="*/ 0 h 317"/>
                <a:gd name="T52" fmla="*/ 0 w 221"/>
                <a:gd name="T53" fmla="*/ 0 h 317"/>
                <a:gd name="T54" fmla="*/ 0 w 221"/>
                <a:gd name="T55" fmla="*/ 0 h 317"/>
                <a:gd name="T56" fmla="*/ 0 w 221"/>
                <a:gd name="T57" fmla="*/ 0 h 317"/>
                <a:gd name="T58" fmla="*/ 0 w 221"/>
                <a:gd name="T59" fmla="*/ 0 h 317"/>
                <a:gd name="T60" fmla="*/ 0 w 221"/>
                <a:gd name="T61" fmla="*/ 0 h 317"/>
                <a:gd name="T62" fmla="*/ 0 w 221"/>
                <a:gd name="T63" fmla="*/ 0 h 317"/>
                <a:gd name="T64" fmla="*/ 0 w 221"/>
                <a:gd name="T65" fmla="*/ 0 h 317"/>
                <a:gd name="T66" fmla="*/ 0 w 221"/>
                <a:gd name="T67" fmla="*/ 0 h 317"/>
                <a:gd name="T68" fmla="*/ 0 w 221"/>
                <a:gd name="T69" fmla="*/ 0 h 317"/>
                <a:gd name="T70" fmla="*/ 0 w 221"/>
                <a:gd name="T71" fmla="*/ 0 h 317"/>
                <a:gd name="T72" fmla="*/ 0 w 221"/>
                <a:gd name="T73" fmla="*/ 0 h 317"/>
                <a:gd name="T74" fmla="*/ 0 w 221"/>
                <a:gd name="T75" fmla="*/ 0 h 317"/>
                <a:gd name="T76" fmla="*/ 0 w 221"/>
                <a:gd name="T77" fmla="*/ 0 h 317"/>
                <a:gd name="T78" fmla="*/ 0 w 221"/>
                <a:gd name="T79" fmla="*/ 0 h 317"/>
                <a:gd name="T80" fmla="*/ 0 w 221"/>
                <a:gd name="T81" fmla="*/ 0 h 317"/>
                <a:gd name="T82" fmla="*/ 0 w 221"/>
                <a:gd name="T83" fmla="*/ 0 h 317"/>
                <a:gd name="T84" fmla="*/ 0 w 221"/>
                <a:gd name="T85" fmla="*/ 0 h 317"/>
                <a:gd name="T86" fmla="*/ 0 w 221"/>
                <a:gd name="T87" fmla="*/ 0 h 317"/>
                <a:gd name="T88" fmla="*/ 0 w 221"/>
                <a:gd name="T89" fmla="*/ 0 h 317"/>
                <a:gd name="T90" fmla="*/ 0 w 221"/>
                <a:gd name="T91" fmla="*/ 0 h 317"/>
                <a:gd name="T92" fmla="*/ 0 w 221"/>
                <a:gd name="T93" fmla="*/ 0 h 317"/>
                <a:gd name="T94" fmla="*/ 0 w 221"/>
                <a:gd name="T95" fmla="*/ 0 h 317"/>
                <a:gd name="T96" fmla="*/ 0 w 221"/>
                <a:gd name="T97" fmla="*/ 0 h 317"/>
                <a:gd name="T98" fmla="*/ 0 w 221"/>
                <a:gd name="T99" fmla="*/ 0 h 317"/>
                <a:gd name="T100" fmla="*/ 0 w 221"/>
                <a:gd name="T101" fmla="*/ 0 h 317"/>
                <a:gd name="T102" fmla="*/ 0 w 221"/>
                <a:gd name="T103" fmla="*/ 0 h 317"/>
                <a:gd name="T104" fmla="*/ 0 w 221"/>
                <a:gd name="T105" fmla="*/ 0 h 317"/>
                <a:gd name="T106" fmla="*/ 0 w 221"/>
                <a:gd name="T107" fmla="*/ 0 h 317"/>
                <a:gd name="T108" fmla="*/ 0 w 221"/>
                <a:gd name="T109" fmla="*/ 0 h 317"/>
                <a:gd name="T110" fmla="*/ 0 w 221"/>
                <a:gd name="T111" fmla="*/ 0 h 317"/>
                <a:gd name="T112" fmla="*/ 0 w 221"/>
                <a:gd name="T113" fmla="*/ 0 h 31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221"/>
                <a:gd name="T172" fmla="*/ 0 h 317"/>
                <a:gd name="T173" fmla="*/ 221 w 221"/>
                <a:gd name="T174" fmla="*/ 317 h 317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221" h="317">
                  <a:moveTo>
                    <a:pt x="221" y="0"/>
                  </a:moveTo>
                  <a:lnTo>
                    <a:pt x="219" y="0"/>
                  </a:lnTo>
                  <a:lnTo>
                    <a:pt x="211" y="0"/>
                  </a:lnTo>
                  <a:lnTo>
                    <a:pt x="206" y="0"/>
                  </a:lnTo>
                  <a:lnTo>
                    <a:pt x="200" y="0"/>
                  </a:lnTo>
                  <a:lnTo>
                    <a:pt x="198" y="13"/>
                  </a:lnTo>
                  <a:lnTo>
                    <a:pt x="196" y="28"/>
                  </a:lnTo>
                  <a:lnTo>
                    <a:pt x="192" y="46"/>
                  </a:lnTo>
                  <a:lnTo>
                    <a:pt x="189" y="63"/>
                  </a:lnTo>
                  <a:lnTo>
                    <a:pt x="181" y="76"/>
                  </a:lnTo>
                  <a:lnTo>
                    <a:pt x="173" y="93"/>
                  </a:lnTo>
                  <a:lnTo>
                    <a:pt x="164" y="108"/>
                  </a:lnTo>
                  <a:lnTo>
                    <a:pt x="156" y="124"/>
                  </a:lnTo>
                  <a:lnTo>
                    <a:pt x="145" y="135"/>
                  </a:lnTo>
                  <a:lnTo>
                    <a:pt x="134" y="146"/>
                  </a:lnTo>
                  <a:lnTo>
                    <a:pt x="120" y="154"/>
                  </a:lnTo>
                  <a:lnTo>
                    <a:pt x="107" y="162"/>
                  </a:lnTo>
                  <a:lnTo>
                    <a:pt x="90" y="165"/>
                  </a:lnTo>
                  <a:lnTo>
                    <a:pt x="76" y="165"/>
                  </a:lnTo>
                  <a:lnTo>
                    <a:pt x="59" y="163"/>
                  </a:lnTo>
                  <a:lnTo>
                    <a:pt x="44" y="160"/>
                  </a:lnTo>
                  <a:lnTo>
                    <a:pt x="37" y="152"/>
                  </a:lnTo>
                  <a:lnTo>
                    <a:pt x="27" y="146"/>
                  </a:lnTo>
                  <a:lnTo>
                    <a:pt x="18" y="139"/>
                  </a:lnTo>
                  <a:lnTo>
                    <a:pt x="12" y="137"/>
                  </a:lnTo>
                  <a:lnTo>
                    <a:pt x="10" y="144"/>
                  </a:lnTo>
                  <a:lnTo>
                    <a:pt x="10" y="154"/>
                  </a:lnTo>
                  <a:lnTo>
                    <a:pt x="12" y="160"/>
                  </a:lnTo>
                  <a:lnTo>
                    <a:pt x="16" y="167"/>
                  </a:lnTo>
                  <a:lnTo>
                    <a:pt x="19" y="171"/>
                  </a:lnTo>
                  <a:lnTo>
                    <a:pt x="27" y="175"/>
                  </a:lnTo>
                  <a:lnTo>
                    <a:pt x="35" y="179"/>
                  </a:lnTo>
                  <a:lnTo>
                    <a:pt x="42" y="182"/>
                  </a:lnTo>
                  <a:lnTo>
                    <a:pt x="48" y="184"/>
                  </a:lnTo>
                  <a:lnTo>
                    <a:pt x="57" y="184"/>
                  </a:lnTo>
                  <a:lnTo>
                    <a:pt x="65" y="186"/>
                  </a:lnTo>
                  <a:lnTo>
                    <a:pt x="75" y="188"/>
                  </a:lnTo>
                  <a:lnTo>
                    <a:pt x="82" y="188"/>
                  </a:lnTo>
                  <a:lnTo>
                    <a:pt x="90" y="188"/>
                  </a:lnTo>
                  <a:lnTo>
                    <a:pt x="99" y="188"/>
                  </a:lnTo>
                  <a:lnTo>
                    <a:pt x="107" y="188"/>
                  </a:lnTo>
                  <a:lnTo>
                    <a:pt x="113" y="186"/>
                  </a:lnTo>
                  <a:lnTo>
                    <a:pt x="120" y="184"/>
                  </a:lnTo>
                  <a:lnTo>
                    <a:pt x="124" y="184"/>
                  </a:lnTo>
                  <a:lnTo>
                    <a:pt x="130" y="182"/>
                  </a:lnTo>
                  <a:lnTo>
                    <a:pt x="137" y="177"/>
                  </a:lnTo>
                  <a:lnTo>
                    <a:pt x="151" y="169"/>
                  </a:lnTo>
                  <a:lnTo>
                    <a:pt x="145" y="179"/>
                  </a:lnTo>
                  <a:lnTo>
                    <a:pt x="141" y="188"/>
                  </a:lnTo>
                  <a:lnTo>
                    <a:pt x="137" y="200"/>
                  </a:lnTo>
                  <a:lnTo>
                    <a:pt x="135" y="211"/>
                  </a:lnTo>
                  <a:lnTo>
                    <a:pt x="132" y="222"/>
                  </a:lnTo>
                  <a:lnTo>
                    <a:pt x="128" y="234"/>
                  </a:lnTo>
                  <a:lnTo>
                    <a:pt x="126" y="245"/>
                  </a:lnTo>
                  <a:lnTo>
                    <a:pt x="122" y="255"/>
                  </a:lnTo>
                  <a:lnTo>
                    <a:pt x="116" y="264"/>
                  </a:lnTo>
                  <a:lnTo>
                    <a:pt x="111" y="272"/>
                  </a:lnTo>
                  <a:lnTo>
                    <a:pt x="103" y="278"/>
                  </a:lnTo>
                  <a:lnTo>
                    <a:pt x="96" y="285"/>
                  </a:lnTo>
                  <a:lnTo>
                    <a:pt x="86" y="289"/>
                  </a:lnTo>
                  <a:lnTo>
                    <a:pt x="75" y="293"/>
                  </a:lnTo>
                  <a:lnTo>
                    <a:pt x="61" y="293"/>
                  </a:lnTo>
                  <a:lnTo>
                    <a:pt x="48" y="295"/>
                  </a:lnTo>
                  <a:lnTo>
                    <a:pt x="38" y="291"/>
                  </a:lnTo>
                  <a:lnTo>
                    <a:pt x="33" y="291"/>
                  </a:lnTo>
                  <a:lnTo>
                    <a:pt x="29" y="287"/>
                  </a:lnTo>
                  <a:lnTo>
                    <a:pt x="25" y="283"/>
                  </a:lnTo>
                  <a:lnTo>
                    <a:pt x="19" y="279"/>
                  </a:lnTo>
                  <a:lnTo>
                    <a:pt x="16" y="278"/>
                  </a:lnTo>
                  <a:lnTo>
                    <a:pt x="8" y="278"/>
                  </a:lnTo>
                  <a:lnTo>
                    <a:pt x="0" y="281"/>
                  </a:lnTo>
                  <a:lnTo>
                    <a:pt x="0" y="287"/>
                  </a:lnTo>
                  <a:lnTo>
                    <a:pt x="0" y="295"/>
                  </a:lnTo>
                  <a:lnTo>
                    <a:pt x="4" y="300"/>
                  </a:lnTo>
                  <a:lnTo>
                    <a:pt x="8" y="306"/>
                  </a:lnTo>
                  <a:lnTo>
                    <a:pt x="18" y="312"/>
                  </a:lnTo>
                  <a:lnTo>
                    <a:pt x="29" y="316"/>
                  </a:lnTo>
                  <a:lnTo>
                    <a:pt x="42" y="316"/>
                  </a:lnTo>
                  <a:lnTo>
                    <a:pt x="57" y="317"/>
                  </a:lnTo>
                  <a:lnTo>
                    <a:pt x="71" y="316"/>
                  </a:lnTo>
                  <a:lnTo>
                    <a:pt x="86" y="316"/>
                  </a:lnTo>
                  <a:lnTo>
                    <a:pt x="97" y="310"/>
                  </a:lnTo>
                  <a:lnTo>
                    <a:pt x="111" y="300"/>
                  </a:lnTo>
                  <a:lnTo>
                    <a:pt x="122" y="291"/>
                  </a:lnTo>
                  <a:lnTo>
                    <a:pt x="132" y="281"/>
                  </a:lnTo>
                  <a:lnTo>
                    <a:pt x="141" y="268"/>
                  </a:lnTo>
                  <a:lnTo>
                    <a:pt x="151" y="255"/>
                  </a:lnTo>
                  <a:lnTo>
                    <a:pt x="156" y="240"/>
                  </a:lnTo>
                  <a:lnTo>
                    <a:pt x="164" y="226"/>
                  </a:lnTo>
                  <a:lnTo>
                    <a:pt x="168" y="211"/>
                  </a:lnTo>
                  <a:lnTo>
                    <a:pt x="172" y="196"/>
                  </a:lnTo>
                  <a:lnTo>
                    <a:pt x="173" y="182"/>
                  </a:lnTo>
                  <a:lnTo>
                    <a:pt x="179" y="171"/>
                  </a:lnTo>
                  <a:lnTo>
                    <a:pt x="179" y="156"/>
                  </a:lnTo>
                  <a:lnTo>
                    <a:pt x="183" y="146"/>
                  </a:lnTo>
                  <a:lnTo>
                    <a:pt x="183" y="137"/>
                  </a:lnTo>
                  <a:lnTo>
                    <a:pt x="185" y="129"/>
                  </a:lnTo>
                  <a:lnTo>
                    <a:pt x="189" y="122"/>
                  </a:lnTo>
                  <a:lnTo>
                    <a:pt x="192" y="114"/>
                  </a:lnTo>
                  <a:lnTo>
                    <a:pt x="196" y="105"/>
                  </a:lnTo>
                  <a:lnTo>
                    <a:pt x="202" y="97"/>
                  </a:lnTo>
                  <a:lnTo>
                    <a:pt x="204" y="89"/>
                  </a:lnTo>
                  <a:lnTo>
                    <a:pt x="208" y="80"/>
                  </a:lnTo>
                  <a:lnTo>
                    <a:pt x="211" y="72"/>
                  </a:lnTo>
                  <a:lnTo>
                    <a:pt x="215" y="67"/>
                  </a:lnTo>
                  <a:lnTo>
                    <a:pt x="215" y="57"/>
                  </a:lnTo>
                  <a:lnTo>
                    <a:pt x="217" y="49"/>
                  </a:lnTo>
                  <a:lnTo>
                    <a:pt x="219" y="42"/>
                  </a:lnTo>
                  <a:lnTo>
                    <a:pt x="221" y="34"/>
                  </a:lnTo>
                  <a:lnTo>
                    <a:pt x="221" y="25"/>
                  </a:lnTo>
                  <a:lnTo>
                    <a:pt x="221" y="15"/>
                  </a:lnTo>
                  <a:lnTo>
                    <a:pt x="221" y="8"/>
                  </a:lnTo>
                  <a:lnTo>
                    <a:pt x="22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97" name="Freeform 52">
              <a:extLst>
                <a:ext uri="{FF2B5EF4-FFF2-40B4-BE49-F238E27FC236}">
                  <a16:creationId xmlns:a16="http://schemas.microsoft.com/office/drawing/2014/main" id="{5803ED31-A9A5-F325-F156-E7469952AA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0" y="1366"/>
              <a:ext cx="71" cy="45"/>
            </a:xfrm>
            <a:custGeom>
              <a:avLst/>
              <a:gdLst>
                <a:gd name="T0" fmla="*/ 0 w 230"/>
                <a:gd name="T1" fmla="*/ 0 h 160"/>
                <a:gd name="T2" fmla="*/ 0 w 230"/>
                <a:gd name="T3" fmla="*/ 0 h 160"/>
                <a:gd name="T4" fmla="*/ 0 w 230"/>
                <a:gd name="T5" fmla="*/ 0 h 160"/>
                <a:gd name="T6" fmla="*/ 0 w 230"/>
                <a:gd name="T7" fmla="*/ 0 h 160"/>
                <a:gd name="T8" fmla="*/ 0 w 230"/>
                <a:gd name="T9" fmla="*/ 0 h 160"/>
                <a:gd name="T10" fmla="*/ 0 w 230"/>
                <a:gd name="T11" fmla="*/ 0 h 160"/>
                <a:gd name="T12" fmla="*/ 0 w 230"/>
                <a:gd name="T13" fmla="*/ 0 h 160"/>
                <a:gd name="T14" fmla="*/ 0 w 230"/>
                <a:gd name="T15" fmla="*/ 0 h 160"/>
                <a:gd name="T16" fmla="*/ 0 w 230"/>
                <a:gd name="T17" fmla="*/ 0 h 160"/>
                <a:gd name="T18" fmla="*/ 0 w 230"/>
                <a:gd name="T19" fmla="*/ 0 h 160"/>
                <a:gd name="T20" fmla="*/ 0 w 230"/>
                <a:gd name="T21" fmla="*/ 0 h 160"/>
                <a:gd name="T22" fmla="*/ 0 w 230"/>
                <a:gd name="T23" fmla="*/ 0 h 160"/>
                <a:gd name="T24" fmla="*/ 0 w 230"/>
                <a:gd name="T25" fmla="*/ 0 h 160"/>
                <a:gd name="T26" fmla="*/ 0 w 230"/>
                <a:gd name="T27" fmla="*/ 0 h 160"/>
                <a:gd name="T28" fmla="*/ 0 w 230"/>
                <a:gd name="T29" fmla="*/ 0 h 160"/>
                <a:gd name="T30" fmla="*/ 0 w 230"/>
                <a:gd name="T31" fmla="*/ 0 h 160"/>
                <a:gd name="T32" fmla="*/ 0 w 230"/>
                <a:gd name="T33" fmla="*/ 0 h 160"/>
                <a:gd name="T34" fmla="*/ 0 w 230"/>
                <a:gd name="T35" fmla="*/ 0 h 160"/>
                <a:gd name="T36" fmla="*/ 0 w 230"/>
                <a:gd name="T37" fmla="*/ 0 h 160"/>
                <a:gd name="T38" fmla="*/ 0 w 230"/>
                <a:gd name="T39" fmla="*/ 0 h 160"/>
                <a:gd name="T40" fmla="*/ 0 w 230"/>
                <a:gd name="T41" fmla="*/ 0 h 160"/>
                <a:gd name="T42" fmla="*/ 0 w 230"/>
                <a:gd name="T43" fmla="*/ 0 h 160"/>
                <a:gd name="T44" fmla="*/ 0 w 230"/>
                <a:gd name="T45" fmla="*/ 0 h 160"/>
                <a:gd name="T46" fmla="*/ 0 w 230"/>
                <a:gd name="T47" fmla="*/ 0 h 160"/>
                <a:gd name="T48" fmla="*/ 0 w 230"/>
                <a:gd name="T49" fmla="*/ 0 h 160"/>
                <a:gd name="T50" fmla="*/ 0 w 230"/>
                <a:gd name="T51" fmla="*/ 0 h 160"/>
                <a:gd name="T52" fmla="*/ 0 w 230"/>
                <a:gd name="T53" fmla="*/ 0 h 160"/>
                <a:gd name="T54" fmla="*/ 0 w 230"/>
                <a:gd name="T55" fmla="*/ 0 h 160"/>
                <a:gd name="T56" fmla="*/ 0 w 230"/>
                <a:gd name="T57" fmla="*/ 0 h 160"/>
                <a:gd name="T58" fmla="*/ 0 w 230"/>
                <a:gd name="T59" fmla="*/ 0 h 160"/>
                <a:gd name="T60" fmla="*/ 0 w 230"/>
                <a:gd name="T61" fmla="*/ 0 h 160"/>
                <a:gd name="T62" fmla="*/ 0 w 230"/>
                <a:gd name="T63" fmla="*/ 0 h 160"/>
                <a:gd name="T64" fmla="*/ 0 w 230"/>
                <a:gd name="T65" fmla="*/ 0 h 160"/>
                <a:gd name="T66" fmla="*/ 0 w 230"/>
                <a:gd name="T67" fmla="*/ 0 h 160"/>
                <a:gd name="T68" fmla="*/ 0 w 230"/>
                <a:gd name="T69" fmla="*/ 0 h 160"/>
                <a:gd name="T70" fmla="*/ 0 w 230"/>
                <a:gd name="T71" fmla="*/ 0 h 160"/>
                <a:gd name="T72" fmla="*/ 0 w 230"/>
                <a:gd name="T73" fmla="*/ 0 h 160"/>
                <a:gd name="T74" fmla="*/ 0 w 230"/>
                <a:gd name="T75" fmla="*/ 0 h 160"/>
                <a:gd name="T76" fmla="*/ 0 w 230"/>
                <a:gd name="T77" fmla="*/ 0 h 160"/>
                <a:gd name="T78" fmla="*/ 0 w 230"/>
                <a:gd name="T79" fmla="*/ 0 h 160"/>
                <a:gd name="T80" fmla="*/ 0 w 230"/>
                <a:gd name="T81" fmla="*/ 0 h 160"/>
                <a:gd name="T82" fmla="*/ 0 w 230"/>
                <a:gd name="T83" fmla="*/ 0 h 160"/>
                <a:gd name="T84" fmla="*/ 0 w 230"/>
                <a:gd name="T85" fmla="*/ 0 h 160"/>
                <a:gd name="T86" fmla="*/ 0 w 230"/>
                <a:gd name="T87" fmla="*/ 0 h 160"/>
                <a:gd name="T88" fmla="*/ 0 w 230"/>
                <a:gd name="T89" fmla="*/ 0 h 160"/>
                <a:gd name="T90" fmla="*/ 0 w 230"/>
                <a:gd name="T91" fmla="*/ 0 h 160"/>
                <a:gd name="T92" fmla="*/ 0 w 230"/>
                <a:gd name="T93" fmla="*/ 0 h 160"/>
                <a:gd name="T94" fmla="*/ 0 w 230"/>
                <a:gd name="T95" fmla="*/ 0 h 160"/>
                <a:gd name="T96" fmla="*/ 0 w 230"/>
                <a:gd name="T97" fmla="*/ 0 h 160"/>
                <a:gd name="T98" fmla="*/ 0 w 230"/>
                <a:gd name="T99" fmla="*/ 0 h 160"/>
                <a:gd name="T100" fmla="*/ 0 w 230"/>
                <a:gd name="T101" fmla="*/ 0 h 160"/>
                <a:gd name="T102" fmla="*/ 0 w 230"/>
                <a:gd name="T103" fmla="*/ 0 h 160"/>
                <a:gd name="T104" fmla="*/ 0 w 230"/>
                <a:gd name="T105" fmla="*/ 0 h 160"/>
                <a:gd name="T106" fmla="*/ 0 w 230"/>
                <a:gd name="T107" fmla="*/ 0 h 160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230"/>
                <a:gd name="T163" fmla="*/ 0 h 160"/>
                <a:gd name="T164" fmla="*/ 230 w 230"/>
                <a:gd name="T165" fmla="*/ 160 h 160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230" h="160">
                  <a:moveTo>
                    <a:pt x="230" y="0"/>
                  </a:moveTo>
                  <a:lnTo>
                    <a:pt x="222" y="0"/>
                  </a:lnTo>
                  <a:lnTo>
                    <a:pt x="215" y="2"/>
                  </a:lnTo>
                  <a:lnTo>
                    <a:pt x="207" y="4"/>
                  </a:lnTo>
                  <a:lnTo>
                    <a:pt x="201" y="8"/>
                  </a:lnTo>
                  <a:lnTo>
                    <a:pt x="190" y="16"/>
                  </a:lnTo>
                  <a:lnTo>
                    <a:pt x="179" y="23"/>
                  </a:lnTo>
                  <a:lnTo>
                    <a:pt x="167" y="31"/>
                  </a:lnTo>
                  <a:lnTo>
                    <a:pt x="156" y="40"/>
                  </a:lnTo>
                  <a:lnTo>
                    <a:pt x="144" y="48"/>
                  </a:lnTo>
                  <a:lnTo>
                    <a:pt x="133" y="57"/>
                  </a:lnTo>
                  <a:lnTo>
                    <a:pt x="125" y="63"/>
                  </a:lnTo>
                  <a:lnTo>
                    <a:pt x="116" y="71"/>
                  </a:lnTo>
                  <a:lnTo>
                    <a:pt x="108" y="76"/>
                  </a:lnTo>
                  <a:lnTo>
                    <a:pt x="101" y="84"/>
                  </a:lnTo>
                  <a:lnTo>
                    <a:pt x="91" y="90"/>
                  </a:lnTo>
                  <a:lnTo>
                    <a:pt x="83" y="95"/>
                  </a:lnTo>
                  <a:lnTo>
                    <a:pt x="74" y="99"/>
                  </a:lnTo>
                  <a:lnTo>
                    <a:pt x="64" y="105"/>
                  </a:lnTo>
                  <a:lnTo>
                    <a:pt x="55" y="109"/>
                  </a:lnTo>
                  <a:lnTo>
                    <a:pt x="45" y="113"/>
                  </a:lnTo>
                  <a:lnTo>
                    <a:pt x="38" y="118"/>
                  </a:lnTo>
                  <a:lnTo>
                    <a:pt x="30" y="124"/>
                  </a:lnTo>
                  <a:lnTo>
                    <a:pt x="23" y="130"/>
                  </a:lnTo>
                  <a:lnTo>
                    <a:pt x="13" y="137"/>
                  </a:lnTo>
                  <a:lnTo>
                    <a:pt x="6" y="145"/>
                  </a:lnTo>
                  <a:lnTo>
                    <a:pt x="0" y="152"/>
                  </a:lnTo>
                  <a:lnTo>
                    <a:pt x="9" y="156"/>
                  </a:lnTo>
                  <a:lnTo>
                    <a:pt x="19" y="160"/>
                  </a:lnTo>
                  <a:lnTo>
                    <a:pt x="26" y="154"/>
                  </a:lnTo>
                  <a:lnTo>
                    <a:pt x="36" y="149"/>
                  </a:lnTo>
                  <a:lnTo>
                    <a:pt x="45" y="145"/>
                  </a:lnTo>
                  <a:lnTo>
                    <a:pt x="55" y="141"/>
                  </a:lnTo>
                  <a:lnTo>
                    <a:pt x="66" y="137"/>
                  </a:lnTo>
                  <a:lnTo>
                    <a:pt x="78" y="135"/>
                  </a:lnTo>
                  <a:lnTo>
                    <a:pt x="89" y="132"/>
                  </a:lnTo>
                  <a:lnTo>
                    <a:pt x="102" y="130"/>
                  </a:lnTo>
                  <a:lnTo>
                    <a:pt x="112" y="126"/>
                  </a:lnTo>
                  <a:lnTo>
                    <a:pt x="123" y="122"/>
                  </a:lnTo>
                  <a:lnTo>
                    <a:pt x="135" y="118"/>
                  </a:lnTo>
                  <a:lnTo>
                    <a:pt x="144" y="113"/>
                  </a:lnTo>
                  <a:lnTo>
                    <a:pt x="154" y="107"/>
                  </a:lnTo>
                  <a:lnTo>
                    <a:pt x="163" y="101"/>
                  </a:lnTo>
                  <a:lnTo>
                    <a:pt x="173" y="95"/>
                  </a:lnTo>
                  <a:lnTo>
                    <a:pt x="182" y="88"/>
                  </a:lnTo>
                  <a:lnTo>
                    <a:pt x="190" y="76"/>
                  </a:lnTo>
                  <a:lnTo>
                    <a:pt x="199" y="67"/>
                  </a:lnTo>
                  <a:lnTo>
                    <a:pt x="207" y="57"/>
                  </a:lnTo>
                  <a:lnTo>
                    <a:pt x="215" y="48"/>
                  </a:lnTo>
                  <a:lnTo>
                    <a:pt x="220" y="36"/>
                  </a:lnTo>
                  <a:lnTo>
                    <a:pt x="226" y="25"/>
                  </a:lnTo>
                  <a:lnTo>
                    <a:pt x="228" y="12"/>
                  </a:lnTo>
                  <a:lnTo>
                    <a:pt x="23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98" name="Freeform 53">
              <a:extLst>
                <a:ext uri="{FF2B5EF4-FFF2-40B4-BE49-F238E27FC236}">
                  <a16:creationId xmlns:a16="http://schemas.microsoft.com/office/drawing/2014/main" id="{44498FC7-E58A-B47B-0B72-992E425211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00" y="894"/>
              <a:ext cx="95" cy="55"/>
            </a:xfrm>
            <a:custGeom>
              <a:avLst/>
              <a:gdLst>
                <a:gd name="T0" fmla="*/ 0 w 312"/>
                <a:gd name="T1" fmla="*/ 0 h 196"/>
                <a:gd name="T2" fmla="*/ 0 w 312"/>
                <a:gd name="T3" fmla="*/ 0 h 196"/>
                <a:gd name="T4" fmla="*/ 0 w 312"/>
                <a:gd name="T5" fmla="*/ 0 h 196"/>
                <a:gd name="T6" fmla="*/ 0 w 312"/>
                <a:gd name="T7" fmla="*/ 0 h 196"/>
                <a:gd name="T8" fmla="*/ 0 w 312"/>
                <a:gd name="T9" fmla="*/ 0 h 196"/>
                <a:gd name="T10" fmla="*/ 0 w 312"/>
                <a:gd name="T11" fmla="*/ 0 h 196"/>
                <a:gd name="T12" fmla="*/ 0 w 312"/>
                <a:gd name="T13" fmla="*/ 0 h 196"/>
                <a:gd name="T14" fmla="*/ 0 w 312"/>
                <a:gd name="T15" fmla="*/ 0 h 196"/>
                <a:gd name="T16" fmla="*/ 0 w 312"/>
                <a:gd name="T17" fmla="*/ 0 h 196"/>
                <a:gd name="T18" fmla="*/ 0 w 312"/>
                <a:gd name="T19" fmla="*/ 0 h 196"/>
                <a:gd name="T20" fmla="*/ 0 w 312"/>
                <a:gd name="T21" fmla="*/ 0 h 196"/>
                <a:gd name="T22" fmla="*/ 0 w 312"/>
                <a:gd name="T23" fmla="*/ 0 h 196"/>
                <a:gd name="T24" fmla="*/ 0 w 312"/>
                <a:gd name="T25" fmla="*/ 0 h 196"/>
                <a:gd name="T26" fmla="*/ 0 w 312"/>
                <a:gd name="T27" fmla="*/ 0 h 196"/>
                <a:gd name="T28" fmla="*/ 0 w 312"/>
                <a:gd name="T29" fmla="*/ 0 h 196"/>
                <a:gd name="T30" fmla="*/ 0 w 312"/>
                <a:gd name="T31" fmla="*/ 0 h 196"/>
                <a:gd name="T32" fmla="*/ 0 w 312"/>
                <a:gd name="T33" fmla="*/ 0 h 196"/>
                <a:gd name="T34" fmla="*/ 0 w 312"/>
                <a:gd name="T35" fmla="*/ 0 h 196"/>
                <a:gd name="T36" fmla="*/ 0 w 312"/>
                <a:gd name="T37" fmla="*/ 0 h 196"/>
                <a:gd name="T38" fmla="*/ 0 w 312"/>
                <a:gd name="T39" fmla="*/ 0 h 196"/>
                <a:gd name="T40" fmla="*/ 0 w 312"/>
                <a:gd name="T41" fmla="*/ 0 h 196"/>
                <a:gd name="T42" fmla="*/ 0 w 312"/>
                <a:gd name="T43" fmla="*/ 0 h 196"/>
                <a:gd name="T44" fmla="*/ 0 w 312"/>
                <a:gd name="T45" fmla="*/ 0 h 196"/>
                <a:gd name="T46" fmla="*/ 0 w 312"/>
                <a:gd name="T47" fmla="*/ 0 h 196"/>
                <a:gd name="T48" fmla="*/ 0 w 312"/>
                <a:gd name="T49" fmla="*/ 0 h 196"/>
                <a:gd name="T50" fmla="*/ 0 w 312"/>
                <a:gd name="T51" fmla="*/ 0 h 196"/>
                <a:gd name="T52" fmla="*/ 0 w 312"/>
                <a:gd name="T53" fmla="*/ 0 h 196"/>
                <a:gd name="T54" fmla="*/ 0 w 312"/>
                <a:gd name="T55" fmla="*/ 0 h 196"/>
                <a:gd name="T56" fmla="*/ 0 w 312"/>
                <a:gd name="T57" fmla="*/ 0 h 196"/>
                <a:gd name="T58" fmla="*/ 0 w 312"/>
                <a:gd name="T59" fmla="*/ 0 h 196"/>
                <a:gd name="T60" fmla="*/ 0 w 312"/>
                <a:gd name="T61" fmla="*/ 0 h 196"/>
                <a:gd name="T62" fmla="*/ 0 w 312"/>
                <a:gd name="T63" fmla="*/ 0 h 196"/>
                <a:gd name="T64" fmla="*/ 0 w 312"/>
                <a:gd name="T65" fmla="*/ 0 h 196"/>
                <a:gd name="T66" fmla="*/ 0 w 312"/>
                <a:gd name="T67" fmla="*/ 0 h 196"/>
                <a:gd name="T68" fmla="*/ 0 w 312"/>
                <a:gd name="T69" fmla="*/ 0 h 196"/>
                <a:gd name="T70" fmla="*/ 0 w 312"/>
                <a:gd name="T71" fmla="*/ 0 h 196"/>
                <a:gd name="T72" fmla="*/ 0 w 312"/>
                <a:gd name="T73" fmla="*/ 0 h 196"/>
                <a:gd name="T74" fmla="*/ 0 w 312"/>
                <a:gd name="T75" fmla="*/ 0 h 196"/>
                <a:gd name="T76" fmla="*/ 0 w 312"/>
                <a:gd name="T77" fmla="*/ 0 h 196"/>
                <a:gd name="T78" fmla="*/ 0 w 312"/>
                <a:gd name="T79" fmla="*/ 0 h 196"/>
                <a:gd name="T80" fmla="*/ 0 w 312"/>
                <a:gd name="T81" fmla="*/ 0 h 196"/>
                <a:gd name="T82" fmla="*/ 0 w 312"/>
                <a:gd name="T83" fmla="*/ 0 h 196"/>
                <a:gd name="T84" fmla="*/ 0 w 312"/>
                <a:gd name="T85" fmla="*/ 0 h 196"/>
                <a:gd name="T86" fmla="*/ 0 w 312"/>
                <a:gd name="T87" fmla="*/ 0 h 196"/>
                <a:gd name="T88" fmla="*/ 0 w 312"/>
                <a:gd name="T89" fmla="*/ 0 h 196"/>
                <a:gd name="T90" fmla="*/ 0 w 312"/>
                <a:gd name="T91" fmla="*/ 0 h 196"/>
                <a:gd name="T92" fmla="*/ 0 w 312"/>
                <a:gd name="T93" fmla="*/ 0 h 196"/>
                <a:gd name="T94" fmla="*/ 0 w 312"/>
                <a:gd name="T95" fmla="*/ 0 h 196"/>
                <a:gd name="T96" fmla="*/ 0 w 312"/>
                <a:gd name="T97" fmla="*/ 0 h 196"/>
                <a:gd name="T98" fmla="*/ 0 w 312"/>
                <a:gd name="T99" fmla="*/ 0 h 196"/>
                <a:gd name="T100" fmla="*/ 0 w 312"/>
                <a:gd name="T101" fmla="*/ 0 h 196"/>
                <a:gd name="T102" fmla="*/ 0 w 312"/>
                <a:gd name="T103" fmla="*/ 0 h 196"/>
                <a:gd name="T104" fmla="*/ 0 w 312"/>
                <a:gd name="T105" fmla="*/ 0 h 196"/>
                <a:gd name="T106" fmla="*/ 0 w 312"/>
                <a:gd name="T107" fmla="*/ 0 h 196"/>
                <a:gd name="T108" fmla="*/ 0 w 312"/>
                <a:gd name="T109" fmla="*/ 0 h 196"/>
                <a:gd name="T110" fmla="*/ 0 w 312"/>
                <a:gd name="T111" fmla="*/ 0 h 196"/>
                <a:gd name="T112" fmla="*/ 0 w 312"/>
                <a:gd name="T113" fmla="*/ 0 h 196"/>
                <a:gd name="T114" fmla="*/ 0 w 312"/>
                <a:gd name="T115" fmla="*/ 0 h 19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312"/>
                <a:gd name="T175" fmla="*/ 0 h 196"/>
                <a:gd name="T176" fmla="*/ 312 w 312"/>
                <a:gd name="T177" fmla="*/ 196 h 19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312" h="196">
                  <a:moveTo>
                    <a:pt x="17" y="0"/>
                  </a:moveTo>
                  <a:lnTo>
                    <a:pt x="15" y="0"/>
                  </a:lnTo>
                  <a:lnTo>
                    <a:pt x="12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2" y="16"/>
                  </a:lnTo>
                  <a:lnTo>
                    <a:pt x="2" y="21"/>
                  </a:lnTo>
                  <a:lnTo>
                    <a:pt x="8" y="29"/>
                  </a:lnTo>
                  <a:lnTo>
                    <a:pt x="10" y="37"/>
                  </a:lnTo>
                  <a:lnTo>
                    <a:pt x="13" y="44"/>
                  </a:lnTo>
                  <a:lnTo>
                    <a:pt x="17" y="52"/>
                  </a:lnTo>
                  <a:lnTo>
                    <a:pt x="21" y="61"/>
                  </a:lnTo>
                  <a:lnTo>
                    <a:pt x="25" y="67"/>
                  </a:lnTo>
                  <a:lnTo>
                    <a:pt x="29" y="76"/>
                  </a:lnTo>
                  <a:lnTo>
                    <a:pt x="31" y="84"/>
                  </a:lnTo>
                  <a:lnTo>
                    <a:pt x="34" y="92"/>
                  </a:lnTo>
                  <a:lnTo>
                    <a:pt x="34" y="99"/>
                  </a:lnTo>
                  <a:lnTo>
                    <a:pt x="36" y="109"/>
                  </a:lnTo>
                  <a:lnTo>
                    <a:pt x="36" y="116"/>
                  </a:lnTo>
                  <a:lnTo>
                    <a:pt x="36" y="128"/>
                  </a:lnTo>
                  <a:lnTo>
                    <a:pt x="34" y="134"/>
                  </a:lnTo>
                  <a:lnTo>
                    <a:pt x="34" y="141"/>
                  </a:lnTo>
                  <a:lnTo>
                    <a:pt x="36" y="151"/>
                  </a:lnTo>
                  <a:lnTo>
                    <a:pt x="40" y="158"/>
                  </a:lnTo>
                  <a:lnTo>
                    <a:pt x="50" y="172"/>
                  </a:lnTo>
                  <a:lnTo>
                    <a:pt x="63" y="183"/>
                  </a:lnTo>
                  <a:lnTo>
                    <a:pt x="70" y="187"/>
                  </a:lnTo>
                  <a:lnTo>
                    <a:pt x="78" y="191"/>
                  </a:lnTo>
                  <a:lnTo>
                    <a:pt x="88" y="192"/>
                  </a:lnTo>
                  <a:lnTo>
                    <a:pt x="95" y="196"/>
                  </a:lnTo>
                  <a:lnTo>
                    <a:pt x="105" y="196"/>
                  </a:lnTo>
                  <a:lnTo>
                    <a:pt x="116" y="196"/>
                  </a:lnTo>
                  <a:lnTo>
                    <a:pt x="126" y="194"/>
                  </a:lnTo>
                  <a:lnTo>
                    <a:pt x="137" y="194"/>
                  </a:lnTo>
                  <a:lnTo>
                    <a:pt x="139" y="192"/>
                  </a:lnTo>
                  <a:lnTo>
                    <a:pt x="146" y="192"/>
                  </a:lnTo>
                  <a:lnTo>
                    <a:pt x="154" y="192"/>
                  </a:lnTo>
                  <a:lnTo>
                    <a:pt x="160" y="192"/>
                  </a:lnTo>
                  <a:lnTo>
                    <a:pt x="156" y="185"/>
                  </a:lnTo>
                  <a:lnTo>
                    <a:pt x="152" y="179"/>
                  </a:lnTo>
                  <a:lnTo>
                    <a:pt x="141" y="179"/>
                  </a:lnTo>
                  <a:lnTo>
                    <a:pt x="131" y="179"/>
                  </a:lnTo>
                  <a:lnTo>
                    <a:pt x="124" y="177"/>
                  </a:lnTo>
                  <a:lnTo>
                    <a:pt x="116" y="175"/>
                  </a:lnTo>
                  <a:lnTo>
                    <a:pt x="108" y="172"/>
                  </a:lnTo>
                  <a:lnTo>
                    <a:pt x="101" y="168"/>
                  </a:lnTo>
                  <a:lnTo>
                    <a:pt x="95" y="162"/>
                  </a:lnTo>
                  <a:lnTo>
                    <a:pt x="91" y="158"/>
                  </a:lnTo>
                  <a:lnTo>
                    <a:pt x="86" y="151"/>
                  </a:lnTo>
                  <a:lnTo>
                    <a:pt x="82" y="145"/>
                  </a:lnTo>
                  <a:lnTo>
                    <a:pt x="78" y="137"/>
                  </a:lnTo>
                  <a:lnTo>
                    <a:pt x="76" y="130"/>
                  </a:lnTo>
                  <a:lnTo>
                    <a:pt x="72" y="122"/>
                  </a:lnTo>
                  <a:lnTo>
                    <a:pt x="72" y="113"/>
                  </a:lnTo>
                  <a:lnTo>
                    <a:pt x="72" y="105"/>
                  </a:lnTo>
                  <a:lnTo>
                    <a:pt x="74" y="97"/>
                  </a:lnTo>
                  <a:lnTo>
                    <a:pt x="72" y="88"/>
                  </a:lnTo>
                  <a:lnTo>
                    <a:pt x="72" y="80"/>
                  </a:lnTo>
                  <a:lnTo>
                    <a:pt x="69" y="73"/>
                  </a:lnTo>
                  <a:lnTo>
                    <a:pt x="67" y="67"/>
                  </a:lnTo>
                  <a:lnTo>
                    <a:pt x="59" y="52"/>
                  </a:lnTo>
                  <a:lnTo>
                    <a:pt x="53" y="38"/>
                  </a:lnTo>
                  <a:lnTo>
                    <a:pt x="67" y="40"/>
                  </a:lnTo>
                  <a:lnTo>
                    <a:pt x="82" y="42"/>
                  </a:lnTo>
                  <a:lnTo>
                    <a:pt x="97" y="42"/>
                  </a:lnTo>
                  <a:lnTo>
                    <a:pt x="114" y="42"/>
                  </a:lnTo>
                  <a:lnTo>
                    <a:pt x="129" y="42"/>
                  </a:lnTo>
                  <a:lnTo>
                    <a:pt x="146" y="42"/>
                  </a:lnTo>
                  <a:lnTo>
                    <a:pt x="162" y="42"/>
                  </a:lnTo>
                  <a:lnTo>
                    <a:pt x="181" y="42"/>
                  </a:lnTo>
                  <a:lnTo>
                    <a:pt x="194" y="42"/>
                  </a:lnTo>
                  <a:lnTo>
                    <a:pt x="211" y="46"/>
                  </a:lnTo>
                  <a:lnTo>
                    <a:pt x="224" y="50"/>
                  </a:lnTo>
                  <a:lnTo>
                    <a:pt x="240" y="57"/>
                  </a:lnTo>
                  <a:lnTo>
                    <a:pt x="251" y="63"/>
                  </a:lnTo>
                  <a:lnTo>
                    <a:pt x="264" y="73"/>
                  </a:lnTo>
                  <a:lnTo>
                    <a:pt x="274" y="86"/>
                  </a:lnTo>
                  <a:lnTo>
                    <a:pt x="283" y="101"/>
                  </a:lnTo>
                  <a:lnTo>
                    <a:pt x="289" y="105"/>
                  </a:lnTo>
                  <a:lnTo>
                    <a:pt x="297" y="113"/>
                  </a:lnTo>
                  <a:lnTo>
                    <a:pt x="306" y="118"/>
                  </a:lnTo>
                  <a:lnTo>
                    <a:pt x="312" y="122"/>
                  </a:lnTo>
                  <a:lnTo>
                    <a:pt x="310" y="109"/>
                  </a:lnTo>
                  <a:lnTo>
                    <a:pt x="310" y="99"/>
                  </a:lnTo>
                  <a:lnTo>
                    <a:pt x="306" y="90"/>
                  </a:lnTo>
                  <a:lnTo>
                    <a:pt x="306" y="82"/>
                  </a:lnTo>
                  <a:lnTo>
                    <a:pt x="300" y="75"/>
                  </a:lnTo>
                  <a:lnTo>
                    <a:pt x="297" y="67"/>
                  </a:lnTo>
                  <a:lnTo>
                    <a:pt x="289" y="59"/>
                  </a:lnTo>
                  <a:lnTo>
                    <a:pt x="283" y="54"/>
                  </a:lnTo>
                  <a:lnTo>
                    <a:pt x="276" y="48"/>
                  </a:lnTo>
                  <a:lnTo>
                    <a:pt x="268" y="42"/>
                  </a:lnTo>
                  <a:lnTo>
                    <a:pt x="259" y="38"/>
                  </a:lnTo>
                  <a:lnTo>
                    <a:pt x="251" y="35"/>
                  </a:lnTo>
                  <a:lnTo>
                    <a:pt x="242" y="31"/>
                  </a:lnTo>
                  <a:lnTo>
                    <a:pt x="234" y="29"/>
                  </a:lnTo>
                  <a:lnTo>
                    <a:pt x="224" y="29"/>
                  </a:lnTo>
                  <a:lnTo>
                    <a:pt x="217" y="29"/>
                  </a:lnTo>
                  <a:lnTo>
                    <a:pt x="203" y="25"/>
                  </a:lnTo>
                  <a:lnTo>
                    <a:pt x="190" y="25"/>
                  </a:lnTo>
                  <a:lnTo>
                    <a:pt x="177" y="23"/>
                  </a:lnTo>
                  <a:lnTo>
                    <a:pt x="165" y="23"/>
                  </a:lnTo>
                  <a:lnTo>
                    <a:pt x="152" y="23"/>
                  </a:lnTo>
                  <a:lnTo>
                    <a:pt x="137" y="23"/>
                  </a:lnTo>
                  <a:lnTo>
                    <a:pt x="126" y="23"/>
                  </a:lnTo>
                  <a:lnTo>
                    <a:pt x="114" y="23"/>
                  </a:lnTo>
                  <a:lnTo>
                    <a:pt x="101" y="21"/>
                  </a:lnTo>
                  <a:lnTo>
                    <a:pt x="88" y="21"/>
                  </a:lnTo>
                  <a:lnTo>
                    <a:pt x="74" y="19"/>
                  </a:lnTo>
                  <a:lnTo>
                    <a:pt x="63" y="18"/>
                  </a:lnTo>
                  <a:lnTo>
                    <a:pt x="50" y="14"/>
                  </a:lnTo>
                  <a:lnTo>
                    <a:pt x="38" y="10"/>
                  </a:lnTo>
                  <a:lnTo>
                    <a:pt x="27" y="6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99" name="Freeform 54">
              <a:extLst>
                <a:ext uri="{FF2B5EF4-FFF2-40B4-BE49-F238E27FC236}">
                  <a16:creationId xmlns:a16="http://schemas.microsoft.com/office/drawing/2014/main" id="{F30C47DE-CBFF-0CFD-6324-9ABB6D5920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4" y="921"/>
              <a:ext cx="29" cy="24"/>
            </a:xfrm>
            <a:custGeom>
              <a:avLst/>
              <a:gdLst>
                <a:gd name="T0" fmla="*/ 0 w 93"/>
                <a:gd name="T1" fmla="*/ 0 h 83"/>
                <a:gd name="T2" fmla="*/ 0 w 93"/>
                <a:gd name="T3" fmla="*/ 0 h 83"/>
                <a:gd name="T4" fmla="*/ 0 w 93"/>
                <a:gd name="T5" fmla="*/ 0 h 83"/>
                <a:gd name="T6" fmla="*/ 0 w 93"/>
                <a:gd name="T7" fmla="*/ 0 h 83"/>
                <a:gd name="T8" fmla="*/ 0 w 93"/>
                <a:gd name="T9" fmla="*/ 0 h 83"/>
                <a:gd name="T10" fmla="*/ 0 w 93"/>
                <a:gd name="T11" fmla="*/ 0 h 83"/>
                <a:gd name="T12" fmla="*/ 0 w 93"/>
                <a:gd name="T13" fmla="*/ 0 h 83"/>
                <a:gd name="T14" fmla="*/ 0 w 93"/>
                <a:gd name="T15" fmla="*/ 0 h 83"/>
                <a:gd name="T16" fmla="*/ 0 w 93"/>
                <a:gd name="T17" fmla="*/ 0 h 83"/>
                <a:gd name="T18" fmla="*/ 0 w 93"/>
                <a:gd name="T19" fmla="*/ 0 h 83"/>
                <a:gd name="T20" fmla="*/ 0 w 93"/>
                <a:gd name="T21" fmla="*/ 0 h 83"/>
                <a:gd name="T22" fmla="*/ 0 w 93"/>
                <a:gd name="T23" fmla="*/ 0 h 83"/>
                <a:gd name="T24" fmla="*/ 0 w 93"/>
                <a:gd name="T25" fmla="*/ 0 h 83"/>
                <a:gd name="T26" fmla="*/ 0 w 93"/>
                <a:gd name="T27" fmla="*/ 0 h 83"/>
                <a:gd name="T28" fmla="*/ 0 w 93"/>
                <a:gd name="T29" fmla="*/ 0 h 83"/>
                <a:gd name="T30" fmla="*/ 0 w 93"/>
                <a:gd name="T31" fmla="*/ 0 h 83"/>
                <a:gd name="T32" fmla="*/ 0 w 93"/>
                <a:gd name="T33" fmla="*/ 0 h 83"/>
                <a:gd name="T34" fmla="*/ 0 w 93"/>
                <a:gd name="T35" fmla="*/ 0 h 83"/>
                <a:gd name="T36" fmla="*/ 0 w 93"/>
                <a:gd name="T37" fmla="*/ 0 h 83"/>
                <a:gd name="T38" fmla="*/ 0 w 93"/>
                <a:gd name="T39" fmla="*/ 0 h 83"/>
                <a:gd name="T40" fmla="*/ 0 w 93"/>
                <a:gd name="T41" fmla="*/ 0 h 83"/>
                <a:gd name="T42" fmla="*/ 0 w 93"/>
                <a:gd name="T43" fmla="*/ 0 h 83"/>
                <a:gd name="T44" fmla="*/ 0 w 93"/>
                <a:gd name="T45" fmla="*/ 0 h 83"/>
                <a:gd name="T46" fmla="*/ 0 w 93"/>
                <a:gd name="T47" fmla="*/ 0 h 83"/>
                <a:gd name="T48" fmla="*/ 0 w 93"/>
                <a:gd name="T49" fmla="*/ 0 h 83"/>
                <a:gd name="T50" fmla="*/ 0 w 93"/>
                <a:gd name="T51" fmla="*/ 0 h 83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93"/>
                <a:gd name="T79" fmla="*/ 0 h 83"/>
                <a:gd name="T80" fmla="*/ 93 w 93"/>
                <a:gd name="T81" fmla="*/ 83 h 83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93" h="83">
                  <a:moveTo>
                    <a:pt x="19" y="0"/>
                  </a:moveTo>
                  <a:lnTo>
                    <a:pt x="15" y="0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0"/>
                  </a:lnTo>
                  <a:lnTo>
                    <a:pt x="4" y="15"/>
                  </a:lnTo>
                  <a:lnTo>
                    <a:pt x="12" y="28"/>
                  </a:lnTo>
                  <a:lnTo>
                    <a:pt x="21" y="41"/>
                  </a:lnTo>
                  <a:lnTo>
                    <a:pt x="34" y="55"/>
                  </a:lnTo>
                  <a:lnTo>
                    <a:pt x="40" y="60"/>
                  </a:lnTo>
                  <a:lnTo>
                    <a:pt x="48" y="66"/>
                  </a:lnTo>
                  <a:lnTo>
                    <a:pt x="55" y="70"/>
                  </a:lnTo>
                  <a:lnTo>
                    <a:pt x="63" y="74"/>
                  </a:lnTo>
                  <a:lnTo>
                    <a:pt x="70" y="76"/>
                  </a:lnTo>
                  <a:lnTo>
                    <a:pt x="78" y="79"/>
                  </a:lnTo>
                  <a:lnTo>
                    <a:pt x="84" y="79"/>
                  </a:lnTo>
                  <a:lnTo>
                    <a:pt x="93" y="83"/>
                  </a:lnTo>
                  <a:lnTo>
                    <a:pt x="89" y="70"/>
                  </a:lnTo>
                  <a:lnTo>
                    <a:pt x="82" y="57"/>
                  </a:lnTo>
                  <a:lnTo>
                    <a:pt x="70" y="47"/>
                  </a:lnTo>
                  <a:lnTo>
                    <a:pt x="61" y="40"/>
                  </a:lnTo>
                  <a:lnTo>
                    <a:pt x="48" y="30"/>
                  </a:lnTo>
                  <a:lnTo>
                    <a:pt x="34" y="21"/>
                  </a:lnTo>
                  <a:lnTo>
                    <a:pt x="23" y="11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00" name="Freeform 55">
              <a:extLst>
                <a:ext uri="{FF2B5EF4-FFF2-40B4-BE49-F238E27FC236}">
                  <a16:creationId xmlns:a16="http://schemas.microsoft.com/office/drawing/2014/main" id="{A3633108-33CA-3BB3-4D48-D549AA6CDD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57" y="885"/>
              <a:ext cx="55" cy="14"/>
            </a:xfrm>
            <a:custGeom>
              <a:avLst/>
              <a:gdLst>
                <a:gd name="T0" fmla="*/ 0 w 181"/>
                <a:gd name="T1" fmla="*/ 0 h 50"/>
                <a:gd name="T2" fmla="*/ 0 w 181"/>
                <a:gd name="T3" fmla="*/ 0 h 50"/>
                <a:gd name="T4" fmla="*/ 0 w 181"/>
                <a:gd name="T5" fmla="*/ 0 h 50"/>
                <a:gd name="T6" fmla="*/ 0 w 181"/>
                <a:gd name="T7" fmla="*/ 0 h 50"/>
                <a:gd name="T8" fmla="*/ 0 w 181"/>
                <a:gd name="T9" fmla="*/ 0 h 50"/>
                <a:gd name="T10" fmla="*/ 0 w 181"/>
                <a:gd name="T11" fmla="*/ 0 h 50"/>
                <a:gd name="T12" fmla="*/ 0 w 181"/>
                <a:gd name="T13" fmla="*/ 0 h 50"/>
                <a:gd name="T14" fmla="*/ 0 w 181"/>
                <a:gd name="T15" fmla="*/ 0 h 50"/>
                <a:gd name="T16" fmla="*/ 0 w 181"/>
                <a:gd name="T17" fmla="*/ 0 h 50"/>
                <a:gd name="T18" fmla="*/ 0 w 181"/>
                <a:gd name="T19" fmla="*/ 0 h 50"/>
                <a:gd name="T20" fmla="*/ 0 w 181"/>
                <a:gd name="T21" fmla="*/ 0 h 50"/>
                <a:gd name="T22" fmla="*/ 0 w 181"/>
                <a:gd name="T23" fmla="*/ 0 h 50"/>
                <a:gd name="T24" fmla="*/ 0 w 181"/>
                <a:gd name="T25" fmla="*/ 0 h 50"/>
                <a:gd name="T26" fmla="*/ 0 w 181"/>
                <a:gd name="T27" fmla="*/ 0 h 50"/>
                <a:gd name="T28" fmla="*/ 0 w 181"/>
                <a:gd name="T29" fmla="*/ 0 h 50"/>
                <a:gd name="T30" fmla="*/ 0 w 181"/>
                <a:gd name="T31" fmla="*/ 0 h 50"/>
                <a:gd name="T32" fmla="*/ 0 w 181"/>
                <a:gd name="T33" fmla="*/ 0 h 50"/>
                <a:gd name="T34" fmla="*/ 0 w 181"/>
                <a:gd name="T35" fmla="*/ 0 h 50"/>
                <a:gd name="T36" fmla="*/ 0 w 181"/>
                <a:gd name="T37" fmla="*/ 0 h 50"/>
                <a:gd name="T38" fmla="*/ 0 w 181"/>
                <a:gd name="T39" fmla="*/ 0 h 50"/>
                <a:gd name="T40" fmla="*/ 0 w 181"/>
                <a:gd name="T41" fmla="*/ 0 h 50"/>
                <a:gd name="T42" fmla="*/ 0 w 181"/>
                <a:gd name="T43" fmla="*/ 0 h 50"/>
                <a:gd name="T44" fmla="*/ 0 w 181"/>
                <a:gd name="T45" fmla="*/ 0 h 50"/>
                <a:gd name="T46" fmla="*/ 0 w 181"/>
                <a:gd name="T47" fmla="*/ 0 h 50"/>
                <a:gd name="T48" fmla="*/ 0 w 181"/>
                <a:gd name="T49" fmla="*/ 0 h 50"/>
                <a:gd name="T50" fmla="*/ 0 w 181"/>
                <a:gd name="T51" fmla="*/ 0 h 50"/>
                <a:gd name="T52" fmla="*/ 0 w 181"/>
                <a:gd name="T53" fmla="*/ 0 h 50"/>
                <a:gd name="T54" fmla="*/ 0 w 181"/>
                <a:gd name="T55" fmla="*/ 0 h 50"/>
                <a:gd name="T56" fmla="*/ 0 w 181"/>
                <a:gd name="T57" fmla="*/ 0 h 50"/>
                <a:gd name="T58" fmla="*/ 0 w 181"/>
                <a:gd name="T59" fmla="*/ 0 h 50"/>
                <a:gd name="T60" fmla="*/ 0 w 181"/>
                <a:gd name="T61" fmla="*/ 0 h 50"/>
                <a:gd name="T62" fmla="*/ 0 w 181"/>
                <a:gd name="T63" fmla="*/ 0 h 50"/>
                <a:gd name="T64" fmla="*/ 0 w 181"/>
                <a:gd name="T65" fmla="*/ 0 h 50"/>
                <a:gd name="T66" fmla="*/ 0 w 181"/>
                <a:gd name="T67" fmla="*/ 0 h 50"/>
                <a:gd name="T68" fmla="*/ 0 w 181"/>
                <a:gd name="T69" fmla="*/ 0 h 50"/>
                <a:gd name="T70" fmla="*/ 0 w 181"/>
                <a:gd name="T71" fmla="*/ 0 h 50"/>
                <a:gd name="T72" fmla="*/ 0 w 181"/>
                <a:gd name="T73" fmla="*/ 0 h 50"/>
                <a:gd name="T74" fmla="*/ 0 w 181"/>
                <a:gd name="T75" fmla="*/ 0 h 50"/>
                <a:gd name="T76" fmla="*/ 0 w 181"/>
                <a:gd name="T77" fmla="*/ 0 h 50"/>
                <a:gd name="T78" fmla="*/ 0 w 181"/>
                <a:gd name="T79" fmla="*/ 0 h 50"/>
                <a:gd name="T80" fmla="*/ 0 w 181"/>
                <a:gd name="T81" fmla="*/ 0 h 50"/>
                <a:gd name="T82" fmla="*/ 0 w 181"/>
                <a:gd name="T83" fmla="*/ 0 h 50"/>
                <a:gd name="T84" fmla="*/ 0 w 181"/>
                <a:gd name="T85" fmla="*/ 0 h 50"/>
                <a:gd name="T86" fmla="*/ 0 w 181"/>
                <a:gd name="T87" fmla="*/ 0 h 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81"/>
                <a:gd name="T133" fmla="*/ 0 h 50"/>
                <a:gd name="T134" fmla="*/ 181 w 181"/>
                <a:gd name="T135" fmla="*/ 50 h 5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81" h="50">
                  <a:moveTo>
                    <a:pt x="19" y="0"/>
                  </a:moveTo>
                  <a:lnTo>
                    <a:pt x="15" y="0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10"/>
                  </a:lnTo>
                  <a:lnTo>
                    <a:pt x="6" y="21"/>
                  </a:lnTo>
                  <a:lnTo>
                    <a:pt x="12" y="31"/>
                  </a:lnTo>
                  <a:lnTo>
                    <a:pt x="19" y="42"/>
                  </a:lnTo>
                  <a:lnTo>
                    <a:pt x="29" y="48"/>
                  </a:lnTo>
                  <a:lnTo>
                    <a:pt x="38" y="50"/>
                  </a:lnTo>
                  <a:lnTo>
                    <a:pt x="48" y="48"/>
                  </a:lnTo>
                  <a:lnTo>
                    <a:pt x="57" y="38"/>
                  </a:lnTo>
                  <a:lnTo>
                    <a:pt x="65" y="34"/>
                  </a:lnTo>
                  <a:lnTo>
                    <a:pt x="73" y="32"/>
                  </a:lnTo>
                  <a:lnTo>
                    <a:pt x="80" y="32"/>
                  </a:lnTo>
                  <a:lnTo>
                    <a:pt x="90" y="32"/>
                  </a:lnTo>
                  <a:lnTo>
                    <a:pt x="97" y="32"/>
                  </a:lnTo>
                  <a:lnTo>
                    <a:pt x="105" y="32"/>
                  </a:lnTo>
                  <a:lnTo>
                    <a:pt x="112" y="32"/>
                  </a:lnTo>
                  <a:lnTo>
                    <a:pt x="122" y="32"/>
                  </a:lnTo>
                  <a:lnTo>
                    <a:pt x="135" y="34"/>
                  </a:lnTo>
                  <a:lnTo>
                    <a:pt x="150" y="38"/>
                  </a:lnTo>
                  <a:lnTo>
                    <a:pt x="156" y="40"/>
                  </a:lnTo>
                  <a:lnTo>
                    <a:pt x="164" y="42"/>
                  </a:lnTo>
                  <a:lnTo>
                    <a:pt x="173" y="44"/>
                  </a:lnTo>
                  <a:lnTo>
                    <a:pt x="181" y="48"/>
                  </a:lnTo>
                  <a:lnTo>
                    <a:pt x="179" y="34"/>
                  </a:lnTo>
                  <a:lnTo>
                    <a:pt x="179" y="23"/>
                  </a:lnTo>
                  <a:lnTo>
                    <a:pt x="169" y="17"/>
                  </a:lnTo>
                  <a:lnTo>
                    <a:pt x="162" y="13"/>
                  </a:lnTo>
                  <a:lnTo>
                    <a:pt x="154" y="10"/>
                  </a:lnTo>
                  <a:lnTo>
                    <a:pt x="150" y="8"/>
                  </a:lnTo>
                  <a:lnTo>
                    <a:pt x="135" y="4"/>
                  </a:lnTo>
                  <a:lnTo>
                    <a:pt x="124" y="4"/>
                  </a:lnTo>
                  <a:lnTo>
                    <a:pt x="114" y="4"/>
                  </a:lnTo>
                  <a:lnTo>
                    <a:pt x="107" y="4"/>
                  </a:lnTo>
                  <a:lnTo>
                    <a:pt x="95" y="4"/>
                  </a:lnTo>
                  <a:lnTo>
                    <a:pt x="86" y="4"/>
                  </a:lnTo>
                  <a:lnTo>
                    <a:pt x="71" y="2"/>
                  </a:lnTo>
                  <a:lnTo>
                    <a:pt x="55" y="2"/>
                  </a:lnTo>
                  <a:lnTo>
                    <a:pt x="38" y="0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01" name="Freeform 56">
              <a:extLst>
                <a:ext uri="{FF2B5EF4-FFF2-40B4-BE49-F238E27FC236}">
                  <a16:creationId xmlns:a16="http://schemas.microsoft.com/office/drawing/2014/main" id="{ED15F31A-9395-7A52-B974-DE8E3FCFB4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2" y="1000"/>
              <a:ext cx="20" cy="23"/>
            </a:xfrm>
            <a:custGeom>
              <a:avLst/>
              <a:gdLst>
                <a:gd name="T0" fmla="*/ 0 w 65"/>
                <a:gd name="T1" fmla="*/ 0 h 82"/>
                <a:gd name="T2" fmla="*/ 0 w 65"/>
                <a:gd name="T3" fmla="*/ 0 h 82"/>
                <a:gd name="T4" fmla="*/ 0 w 65"/>
                <a:gd name="T5" fmla="*/ 0 h 82"/>
                <a:gd name="T6" fmla="*/ 0 w 65"/>
                <a:gd name="T7" fmla="*/ 0 h 82"/>
                <a:gd name="T8" fmla="*/ 0 w 65"/>
                <a:gd name="T9" fmla="*/ 0 h 82"/>
                <a:gd name="T10" fmla="*/ 0 w 65"/>
                <a:gd name="T11" fmla="*/ 0 h 82"/>
                <a:gd name="T12" fmla="*/ 0 w 65"/>
                <a:gd name="T13" fmla="*/ 0 h 82"/>
                <a:gd name="T14" fmla="*/ 0 w 65"/>
                <a:gd name="T15" fmla="*/ 0 h 82"/>
                <a:gd name="T16" fmla="*/ 0 w 65"/>
                <a:gd name="T17" fmla="*/ 0 h 82"/>
                <a:gd name="T18" fmla="*/ 0 w 65"/>
                <a:gd name="T19" fmla="*/ 0 h 82"/>
                <a:gd name="T20" fmla="*/ 0 w 65"/>
                <a:gd name="T21" fmla="*/ 0 h 82"/>
                <a:gd name="T22" fmla="*/ 0 w 65"/>
                <a:gd name="T23" fmla="*/ 0 h 82"/>
                <a:gd name="T24" fmla="*/ 0 w 65"/>
                <a:gd name="T25" fmla="*/ 0 h 82"/>
                <a:gd name="T26" fmla="*/ 0 w 65"/>
                <a:gd name="T27" fmla="*/ 0 h 82"/>
                <a:gd name="T28" fmla="*/ 0 w 65"/>
                <a:gd name="T29" fmla="*/ 0 h 82"/>
                <a:gd name="T30" fmla="*/ 0 w 65"/>
                <a:gd name="T31" fmla="*/ 0 h 82"/>
                <a:gd name="T32" fmla="*/ 0 w 65"/>
                <a:gd name="T33" fmla="*/ 0 h 82"/>
                <a:gd name="T34" fmla="*/ 0 w 65"/>
                <a:gd name="T35" fmla="*/ 0 h 82"/>
                <a:gd name="T36" fmla="*/ 0 w 65"/>
                <a:gd name="T37" fmla="*/ 0 h 82"/>
                <a:gd name="T38" fmla="*/ 0 w 65"/>
                <a:gd name="T39" fmla="*/ 0 h 82"/>
                <a:gd name="T40" fmla="*/ 0 w 65"/>
                <a:gd name="T41" fmla="*/ 0 h 82"/>
                <a:gd name="T42" fmla="*/ 0 w 65"/>
                <a:gd name="T43" fmla="*/ 0 h 82"/>
                <a:gd name="T44" fmla="*/ 0 w 65"/>
                <a:gd name="T45" fmla="*/ 0 h 82"/>
                <a:gd name="T46" fmla="*/ 0 w 65"/>
                <a:gd name="T47" fmla="*/ 0 h 82"/>
                <a:gd name="T48" fmla="*/ 0 w 65"/>
                <a:gd name="T49" fmla="*/ 0 h 82"/>
                <a:gd name="T50" fmla="*/ 0 w 65"/>
                <a:gd name="T51" fmla="*/ 0 h 82"/>
                <a:gd name="T52" fmla="*/ 0 w 65"/>
                <a:gd name="T53" fmla="*/ 0 h 82"/>
                <a:gd name="T54" fmla="*/ 0 w 65"/>
                <a:gd name="T55" fmla="*/ 0 h 82"/>
                <a:gd name="T56" fmla="*/ 0 w 65"/>
                <a:gd name="T57" fmla="*/ 0 h 82"/>
                <a:gd name="T58" fmla="*/ 0 w 65"/>
                <a:gd name="T59" fmla="*/ 0 h 8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65"/>
                <a:gd name="T91" fmla="*/ 0 h 82"/>
                <a:gd name="T92" fmla="*/ 65 w 65"/>
                <a:gd name="T93" fmla="*/ 82 h 82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65" h="82">
                  <a:moveTo>
                    <a:pt x="48" y="6"/>
                  </a:moveTo>
                  <a:lnTo>
                    <a:pt x="38" y="2"/>
                  </a:lnTo>
                  <a:lnTo>
                    <a:pt x="29" y="0"/>
                  </a:lnTo>
                  <a:lnTo>
                    <a:pt x="15" y="0"/>
                  </a:lnTo>
                  <a:lnTo>
                    <a:pt x="8" y="0"/>
                  </a:lnTo>
                  <a:lnTo>
                    <a:pt x="0" y="4"/>
                  </a:lnTo>
                  <a:lnTo>
                    <a:pt x="4" y="9"/>
                  </a:lnTo>
                  <a:lnTo>
                    <a:pt x="6" y="13"/>
                  </a:lnTo>
                  <a:lnTo>
                    <a:pt x="11" y="19"/>
                  </a:lnTo>
                  <a:lnTo>
                    <a:pt x="19" y="25"/>
                  </a:lnTo>
                  <a:lnTo>
                    <a:pt x="32" y="32"/>
                  </a:lnTo>
                  <a:lnTo>
                    <a:pt x="30" y="34"/>
                  </a:lnTo>
                  <a:lnTo>
                    <a:pt x="30" y="40"/>
                  </a:lnTo>
                  <a:lnTo>
                    <a:pt x="29" y="47"/>
                  </a:lnTo>
                  <a:lnTo>
                    <a:pt x="29" y="57"/>
                  </a:lnTo>
                  <a:lnTo>
                    <a:pt x="25" y="65"/>
                  </a:lnTo>
                  <a:lnTo>
                    <a:pt x="23" y="72"/>
                  </a:lnTo>
                  <a:lnTo>
                    <a:pt x="23" y="78"/>
                  </a:lnTo>
                  <a:lnTo>
                    <a:pt x="23" y="82"/>
                  </a:lnTo>
                  <a:lnTo>
                    <a:pt x="32" y="80"/>
                  </a:lnTo>
                  <a:lnTo>
                    <a:pt x="42" y="80"/>
                  </a:lnTo>
                  <a:lnTo>
                    <a:pt x="49" y="76"/>
                  </a:lnTo>
                  <a:lnTo>
                    <a:pt x="55" y="74"/>
                  </a:lnTo>
                  <a:lnTo>
                    <a:pt x="63" y="61"/>
                  </a:lnTo>
                  <a:lnTo>
                    <a:pt x="65" y="49"/>
                  </a:lnTo>
                  <a:lnTo>
                    <a:pt x="63" y="34"/>
                  </a:lnTo>
                  <a:lnTo>
                    <a:pt x="61" y="23"/>
                  </a:lnTo>
                  <a:lnTo>
                    <a:pt x="53" y="11"/>
                  </a:lnTo>
                  <a:lnTo>
                    <a:pt x="48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02" name="Freeform 57">
              <a:extLst>
                <a:ext uri="{FF2B5EF4-FFF2-40B4-BE49-F238E27FC236}">
                  <a16:creationId xmlns:a16="http://schemas.microsoft.com/office/drawing/2014/main" id="{9CA47221-548A-9BA6-75D5-8D185C8B25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62" y="968"/>
              <a:ext cx="180" cy="10"/>
            </a:xfrm>
            <a:custGeom>
              <a:avLst/>
              <a:gdLst>
                <a:gd name="T0" fmla="*/ 0 w 589"/>
                <a:gd name="T1" fmla="*/ 0 h 36"/>
                <a:gd name="T2" fmla="*/ 0 w 589"/>
                <a:gd name="T3" fmla="*/ 0 h 36"/>
                <a:gd name="T4" fmla="*/ 0 w 589"/>
                <a:gd name="T5" fmla="*/ 0 h 36"/>
                <a:gd name="T6" fmla="*/ 0 w 589"/>
                <a:gd name="T7" fmla="*/ 0 h 36"/>
                <a:gd name="T8" fmla="*/ 0 w 589"/>
                <a:gd name="T9" fmla="*/ 0 h 36"/>
                <a:gd name="T10" fmla="*/ 0 w 589"/>
                <a:gd name="T11" fmla="*/ 0 h 36"/>
                <a:gd name="T12" fmla="*/ 0 w 589"/>
                <a:gd name="T13" fmla="*/ 0 h 36"/>
                <a:gd name="T14" fmla="*/ 0 w 589"/>
                <a:gd name="T15" fmla="*/ 0 h 36"/>
                <a:gd name="T16" fmla="*/ 0 w 589"/>
                <a:gd name="T17" fmla="*/ 0 h 36"/>
                <a:gd name="T18" fmla="*/ 0 w 589"/>
                <a:gd name="T19" fmla="*/ 0 h 36"/>
                <a:gd name="T20" fmla="*/ 0 w 589"/>
                <a:gd name="T21" fmla="*/ 0 h 36"/>
                <a:gd name="T22" fmla="*/ 0 w 589"/>
                <a:gd name="T23" fmla="*/ 0 h 36"/>
                <a:gd name="T24" fmla="*/ 0 w 589"/>
                <a:gd name="T25" fmla="*/ 0 h 36"/>
                <a:gd name="T26" fmla="*/ 0 w 589"/>
                <a:gd name="T27" fmla="*/ 0 h 36"/>
                <a:gd name="T28" fmla="*/ 0 w 589"/>
                <a:gd name="T29" fmla="*/ 0 h 36"/>
                <a:gd name="T30" fmla="*/ 0 w 589"/>
                <a:gd name="T31" fmla="*/ 0 h 36"/>
                <a:gd name="T32" fmla="*/ 0 w 589"/>
                <a:gd name="T33" fmla="*/ 0 h 36"/>
                <a:gd name="T34" fmla="*/ 0 w 589"/>
                <a:gd name="T35" fmla="*/ 0 h 36"/>
                <a:gd name="T36" fmla="*/ 0 w 589"/>
                <a:gd name="T37" fmla="*/ 0 h 36"/>
                <a:gd name="T38" fmla="*/ 0 w 589"/>
                <a:gd name="T39" fmla="*/ 0 h 36"/>
                <a:gd name="T40" fmla="*/ 0 w 589"/>
                <a:gd name="T41" fmla="*/ 0 h 36"/>
                <a:gd name="T42" fmla="*/ 0 w 589"/>
                <a:gd name="T43" fmla="*/ 0 h 36"/>
                <a:gd name="T44" fmla="*/ 0 w 589"/>
                <a:gd name="T45" fmla="*/ 0 h 36"/>
                <a:gd name="T46" fmla="*/ 0 w 589"/>
                <a:gd name="T47" fmla="*/ 0 h 36"/>
                <a:gd name="T48" fmla="*/ 0 w 589"/>
                <a:gd name="T49" fmla="*/ 0 h 36"/>
                <a:gd name="T50" fmla="*/ 0 w 589"/>
                <a:gd name="T51" fmla="*/ 0 h 36"/>
                <a:gd name="T52" fmla="*/ 0 w 589"/>
                <a:gd name="T53" fmla="*/ 0 h 36"/>
                <a:gd name="T54" fmla="*/ 0 w 589"/>
                <a:gd name="T55" fmla="*/ 0 h 36"/>
                <a:gd name="T56" fmla="*/ 0 w 589"/>
                <a:gd name="T57" fmla="*/ 0 h 36"/>
                <a:gd name="T58" fmla="*/ 0 w 589"/>
                <a:gd name="T59" fmla="*/ 0 h 36"/>
                <a:gd name="T60" fmla="*/ 0 w 589"/>
                <a:gd name="T61" fmla="*/ 0 h 36"/>
                <a:gd name="T62" fmla="*/ 0 w 589"/>
                <a:gd name="T63" fmla="*/ 0 h 36"/>
                <a:gd name="T64" fmla="*/ 0 w 589"/>
                <a:gd name="T65" fmla="*/ 0 h 36"/>
                <a:gd name="T66" fmla="*/ 0 w 589"/>
                <a:gd name="T67" fmla="*/ 0 h 36"/>
                <a:gd name="T68" fmla="*/ 0 w 589"/>
                <a:gd name="T69" fmla="*/ 0 h 36"/>
                <a:gd name="T70" fmla="*/ 0 w 589"/>
                <a:gd name="T71" fmla="*/ 0 h 36"/>
                <a:gd name="T72" fmla="*/ 0 w 589"/>
                <a:gd name="T73" fmla="*/ 0 h 36"/>
                <a:gd name="T74" fmla="*/ 0 w 589"/>
                <a:gd name="T75" fmla="*/ 0 h 36"/>
                <a:gd name="T76" fmla="*/ 0 w 589"/>
                <a:gd name="T77" fmla="*/ 0 h 36"/>
                <a:gd name="T78" fmla="*/ 0 w 589"/>
                <a:gd name="T79" fmla="*/ 0 h 36"/>
                <a:gd name="T80" fmla="*/ 0 w 589"/>
                <a:gd name="T81" fmla="*/ 0 h 36"/>
                <a:gd name="T82" fmla="*/ 0 w 589"/>
                <a:gd name="T83" fmla="*/ 0 h 36"/>
                <a:gd name="T84" fmla="*/ 0 w 589"/>
                <a:gd name="T85" fmla="*/ 0 h 36"/>
                <a:gd name="T86" fmla="*/ 0 w 589"/>
                <a:gd name="T87" fmla="*/ 0 h 36"/>
                <a:gd name="T88" fmla="*/ 0 w 589"/>
                <a:gd name="T89" fmla="*/ 0 h 36"/>
                <a:gd name="T90" fmla="*/ 0 w 589"/>
                <a:gd name="T91" fmla="*/ 0 h 36"/>
                <a:gd name="T92" fmla="*/ 0 w 589"/>
                <a:gd name="T93" fmla="*/ 0 h 36"/>
                <a:gd name="T94" fmla="*/ 0 w 589"/>
                <a:gd name="T95" fmla="*/ 0 h 36"/>
                <a:gd name="T96" fmla="*/ 0 w 589"/>
                <a:gd name="T97" fmla="*/ 0 h 36"/>
                <a:gd name="T98" fmla="*/ 0 w 589"/>
                <a:gd name="T99" fmla="*/ 0 h 36"/>
                <a:gd name="T100" fmla="*/ 0 w 589"/>
                <a:gd name="T101" fmla="*/ 0 h 36"/>
                <a:gd name="T102" fmla="*/ 0 w 589"/>
                <a:gd name="T103" fmla="*/ 0 h 36"/>
                <a:gd name="T104" fmla="*/ 0 w 589"/>
                <a:gd name="T105" fmla="*/ 0 h 36"/>
                <a:gd name="T106" fmla="*/ 0 w 589"/>
                <a:gd name="T107" fmla="*/ 0 h 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589"/>
                <a:gd name="T163" fmla="*/ 0 h 36"/>
                <a:gd name="T164" fmla="*/ 589 w 589"/>
                <a:gd name="T165" fmla="*/ 36 h 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589" h="36">
                  <a:moveTo>
                    <a:pt x="365" y="0"/>
                  </a:moveTo>
                  <a:lnTo>
                    <a:pt x="376" y="0"/>
                  </a:lnTo>
                  <a:lnTo>
                    <a:pt x="390" y="0"/>
                  </a:lnTo>
                  <a:lnTo>
                    <a:pt x="403" y="0"/>
                  </a:lnTo>
                  <a:lnTo>
                    <a:pt x="416" y="0"/>
                  </a:lnTo>
                  <a:lnTo>
                    <a:pt x="428" y="0"/>
                  </a:lnTo>
                  <a:lnTo>
                    <a:pt x="441" y="0"/>
                  </a:lnTo>
                  <a:lnTo>
                    <a:pt x="456" y="2"/>
                  </a:lnTo>
                  <a:lnTo>
                    <a:pt x="470" y="6"/>
                  </a:lnTo>
                  <a:lnTo>
                    <a:pt x="481" y="6"/>
                  </a:lnTo>
                  <a:lnTo>
                    <a:pt x="492" y="6"/>
                  </a:lnTo>
                  <a:lnTo>
                    <a:pt x="508" y="7"/>
                  </a:lnTo>
                  <a:lnTo>
                    <a:pt x="521" y="9"/>
                  </a:lnTo>
                  <a:lnTo>
                    <a:pt x="532" y="9"/>
                  </a:lnTo>
                  <a:lnTo>
                    <a:pt x="546" y="11"/>
                  </a:lnTo>
                  <a:lnTo>
                    <a:pt x="559" y="11"/>
                  </a:lnTo>
                  <a:lnTo>
                    <a:pt x="574" y="15"/>
                  </a:lnTo>
                  <a:lnTo>
                    <a:pt x="582" y="23"/>
                  </a:lnTo>
                  <a:lnTo>
                    <a:pt x="589" y="36"/>
                  </a:lnTo>
                  <a:lnTo>
                    <a:pt x="553" y="28"/>
                  </a:lnTo>
                  <a:lnTo>
                    <a:pt x="517" y="26"/>
                  </a:lnTo>
                  <a:lnTo>
                    <a:pt x="481" y="23"/>
                  </a:lnTo>
                  <a:lnTo>
                    <a:pt x="447" y="23"/>
                  </a:lnTo>
                  <a:lnTo>
                    <a:pt x="409" y="21"/>
                  </a:lnTo>
                  <a:lnTo>
                    <a:pt x="375" y="21"/>
                  </a:lnTo>
                  <a:lnTo>
                    <a:pt x="338" y="23"/>
                  </a:lnTo>
                  <a:lnTo>
                    <a:pt x="302" y="23"/>
                  </a:lnTo>
                  <a:lnTo>
                    <a:pt x="266" y="23"/>
                  </a:lnTo>
                  <a:lnTo>
                    <a:pt x="230" y="23"/>
                  </a:lnTo>
                  <a:lnTo>
                    <a:pt x="194" y="23"/>
                  </a:lnTo>
                  <a:lnTo>
                    <a:pt x="158" y="25"/>
                  </a:lnTo>
                  <a:lnTo>
                    <a:pt x="122" y="23"/>
                  </a:lnTo>
                  <a:lnTo>
                    <a:pt x="88" y="23"/>
                  </a:lnTo>
                  <a:lnTo>
                    <a:pt x="51" y="23"/>
                  </a:lnTo>
                  <a:lnTo>
                    <a:pt x="17" y="21"/>
                  </a:lnTo>
                  <a:lnTo>
                    <a:pt x="8" y="15"/>
                  </a:lnTo>
                  <a:lnTo>
                    <a:pt x="0" y="9"/>
                  </a:lnTo>
                  <a:lnTo>
                    <a:pt x="23" y="6"/>
                  </a:lnTo>
                  <a:lnTo>
                    <a:pt x="46" y="6"/>
                  </a:lnTo>
                  <a:lnTo>
                    <a:pt x="69" y="6"/>
                  </a:lnTo>
                  <a:lnTo>
                    <a:pt x="91" y="6"/>
                  </a:lnTo>
                  <a:lnTo>
                    <a:pt x="112" y="6"/>
                  </a:lnTo>
                  <a:lnTo>
                    <a:pt x="135" y="6"/>
                  </a:lnTo>
                  <a:lnTo>
                    <a:pt x="158" y="6"/>
                  </a:lnTo>
                  <a:lnTo>
                    <a:pt x="181" y="7"/>
                  </a:lnTo>
                  <a:lnTo>
                    <a:pt x="203" y="7"/>
                  </a:lnTo>
                  <a:lnTo>
                    <a:pt x="226" y="7"/>
                  </a:lnTo>
                  <a:lnTo>
                    <a:pt x="249" y="7"/>
                  </a:lnTo>
                  <a:lnTo>
                    <a:pt x="272" y="7"/>
                  </a:lnTo>
                  <a:lnTo>
                    <a:pt x="295" y="6"/>
                  </a:lnTo>
                  <a:lnTo>
                    <a:pt x="318" y="4"/>
                  </a:lnTo>
                  <a:lnTo>
                    <a:pt x="340" y="0"/>
                  </a:lnTo>
                  <a:lnTo>
                    <a:pt x="36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03" name="Freeform 58">
              <a:extLst>
                <a:ext uri="{FF2B5EF4-FFF2-40B4-BE49-F238E27FC236}">
                  <a16:creationId xmlns:a16="http://schemas.microsoft.com/office/drawing/2014/main" id="{9E2607A1-BA5C-1108-823A-C0033ABB15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0" y="990"/>
              <a:ext cx="15" cy="336"/>
            </a:xfrm>
            <a:custGeom>
              <a:avLst/>
              <a:gdLst>
                <a:gd name="T0" fmla="*/ 0 w 49"/>
                <a:gd name="T1" fmla="*/ 0 h 1194"/>
                <a:gd name="T2" fmla="*/ 0 w 49"/>
                <a:gd name="T3" fmla="*/ 0 h 1194"/>
                <a:gd name="T4" fmla="*/ 0 w 49"/>
                <a:gd name="T5" fmla="*/ 0 h 1194"/>
                <a:gd name="T6" fmla="*/ 0 w 49"/>
                <a:gd name="T7" fmla="*/ 0 h 1194"/>
                <a:gd name="T8" fmla="*/ 0 w 49"/>
                <a:gd name="T9" fmla="*/ 0 h 1194"/>
                <a:gd name="T10" fmla="*/ 0 w 49"/>
                <a:gd name="T11" fmla="*/ 0 h 1194"/>
                <a:gd name="T12" fmla="*/ 0 w 49"/>
                <a:gd name="T13" fmla="*/ 0 h 1194"/>
                <a:gd name="T14" fmla="*/ 0 w 49"/>
                <a:gd name="T15" fmla="*/ 0 h 1194"/>
                <a:gd name="T16" fmla="*/ 0 w 49"/>
                <a:gd name="T17" fmla="*/ 0 h 1194"/>
                <a:gd name="T18" fmla="*/ 0 w 49"/>
                <a:gd name="T19" fmla="*/ 0 h 1194"/>
                <a:gd name="T20" fmla="*/ 0 w 49"/>
                <a:gd name="T21" fmla="*/ 0 h 1194"/>
                <a:gd name="T22" fmla="*/ 0 w 49"/>
                <a:gd name="T23" fmla="*/ 0 h 1194"/>
                <a:gd name="T24" fmla="*/ 0 w 49"/>
                <a:gd name="T25" fmla="*/ 0 h 1194"/>
                <a:gd name="T26" fmla="*/ 0 w 49"/>
                <a:gd name="T27" fmla="*/ 0 h 1194"/>
                <a:gd name="T28" fmla="*/ 0 w 49"/>
                <a:gd name="T29" fmla="*/ 0 h 1194"/>
                <a:gd name="T30" fmla="*/ 0 w 49"/>
                <a:gd name="T31" fmla="*/ 0 h 1194"/>
                <a:gd name="T32" fmla="*/ 0 w 49"/>
                <a:gd name="T33" fmla="*/ 0 h 1194"/>
                <a:gd name="T34" fmla="*/ 0 w 49"/>
                <a:gd name="T35" fmla="*/ 0 h 1194"/>
                <a:gd name="T36" fmla="*/ 0 w 49"/>
                <a:gd name="T37" fmla="*/ 0 h 1194"/>
                <a:gd name="T38" fmla="*/ 0 w 49"/>
                <a:gd name="T39" fmla="*/ 0 h 1194"/>
                <a:gd name="T40" fmla="*/ 0 w 49"/>
                <a:gd name="T41" fmla="*/ 0 h 1194"/>
                <a:gd name="T42" fmla="*/ 0 w 49"/>
                <a:gd name="T43" fmla="*/ 0 h 1194"/>
                <a:gd name="T44" fmla="*/ 0 w 49"/>
                <a:gd name="T45" fmla="*/ 0 h 1194"/>
                <a:gd name="T46" fmla="*/ 0 w 49"/>
                <a:gd name="T47" fmla="*/ 0 h 1194"/>
                <a:gd name="T48" fmla="*/ 0 w 49"/>
                <a:gd name="T49" fmla="*/ 0 h 1194"/>
                <a:gd name="T50" fmla="*/ 0 w 49"/>
                <a:gd name="T51" fmla="*/ 0 h 1194"/>
                <a:gd name="T52" fmla="*/ 0 w 49"/>
                <a:gd name="T53" fmla="*/ 0 h 1194"/>
                <a:gd name="T54" fmla="*/ 0 w 49"/>
                <a:gd name="T55" fmla="*/ 0 h 1194"/>
                <a:gd name="T56" fmla="*/ 0 w 49"/>
                <a:gd name="T57" fmla="*/ 0 h 1194"/>
                <a:gd name="T58" fmla="*/ 0 w 49"/>
                <a:gd name="T59" fmla="*/ 0 h 1194"/>
                <a:gd name="T60" fmla="*/ 0 w 49"/>
                <a:gd name="T61" fmla="*/ 0 h 1194"/>
                <a:gd name="T62" fmla="*/ 0 w 49"/>
                <a:gd name="T63" fmla="*/ 0 h 1194"/>
                <a:gd name="T64" fmla="*/ 0 w 49"/>
                <a:gd name="T65" fmla="*/ 0 h 1194"/>
                <a:gd name="T66" fmla="*/ 0 w 49"/>
                <a:gd name="T67" fmla="*/ 0 h 1194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9"/>
                <a:gd name="T103" fmla="*/ 0 h 1194"/>
                <a:gd name="T104" fmla="*/ 49 w 49"/>
                <a:gd name="T105" fmla="*/ 1194 h 1194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9" h="1194">
                  <a:moveTo>
                    <a:pt x="36" y="0"/>
                  </a:moveTo>
                  <a:lnTo>
                    <a:pt x="41" y="13"/>
                  </a:lnTo>
                  <a:lnTo>
                    <a:pt x="45" y="28"/>
                  </a:lnTo>
                  <a:lnTo>
                    <a:pt x="47" y="44"/>
                  </a:lnTo>
                  <a:lnTo>
                    <a:pt x="49" y="61"/>
                  </a:lnTo>
                  <a:lnTo>
                    <a:pt x="49" y="76"/>
                  </a:lnTo>
                  <a:lnTo>
                    <a:pt x="49" y="93"/>
                  </a:lnTo>
                  <a:lnTo>
                    <a:pt x="47" y="108"/>
                  </a:lnTo>
                  <a:lnTo>
                    <a:pt x="47" y="125"/>
                  </a:lnTo>
                  <a:lnTo>
                    <a:pt x="43" y="142"/>
                  </a:lnTo>
                  <a:lnTo>
                    <a:pt x="41" y="158"/>
                  </a:lnTo>
                  <a:lnTo>
                    <a:pt x="39" y="175"/>
                  </a:lnTo>
                  <a:lnTo>
                    <a:pt x="39" y="192"/>
                  </a:lnTo>
                  <a:lnTo>
                    <a:pt x="38" y="209"/>
                  </a:lnTo>
                  <a:lnTo>
                    <a:pt x="38" y="224"/>
                  </a:lnTo>
                  <a:lnTo>
                    <a:pt x="39" y="241"/>
                  </a:lnTo>
                  <a:lnTo>
                    <a:pt x="43" y="260"/>
                  </a:lnTo>
                  <a:lnTo>
                    <a:pt x="39" y="317"/>
                  </a:lnTo>
                  <a:lnTo>
                    <a:pt x="38" y="376"/>
                  </a:lnTo>
                  <a:lnTo>
                    <a:pt x="38" y="433"/>
                  </a:lnTo>
                  <a:lnTo>
                    <a:pt x="38" y="494"/>
                  </a:lnTo>
                  <a:lnTo>
                    <a:pt x="38" y="551"/>
                  </a:lnTo>
                  <a:lnTo>
                    <a:pt x="38" y="610"/>
                  </a:lnTo>
                  <a:lnTo>
                    <a:pt x="38" y="667"/>
                  </a:lnTo>
                  <a:lnTo>
                    <a:pt x="39" y="728"/>
                  </a:lnTo>
                  <a:lnTo>
                    <a:pt x="39" y="785"/>
                  </a:lnTo>
                  <a:lnTo>
                    <a:pt x="41" y="844"/>
                  </a:lnTo>
                  <a:lnTo>
                    <a:pt x="41" y="901"/>
                  </a:lnTo>
                  <a:lnTo>
                    <a:pt x="43" y="960"/>
                  </a:lnTo>
                  <a:lnTo>
                    <a:pt x="43" y="1019"/>
                  </a:lnTo>
                  <a:lnTo>
                    <a:pt x="43" y="1076"/>
                  </a:lnTo>
                  <a:lnTo>
                    <a:pt x="43" y="1135"/>
                  </a:lnTo>
                  <a:lnTo>
                    <a:pt x="43" y="1194"/>
                  </a:lnTo>
                  <a:lnTo>
                    <a:pt x="34" y="1192"/>
                  </a:lnTo>
                  <a:lnTo>
                    <a:pt x="24" y="1192"/>
                  </a:lnTo>
                  <a:lnTo>
                    <a:pt x="22" y="1160"/>
                  </a:lnTo>
                  <a:lnTo>
                    <a:pt x="22" y="1127"/>
                  </a:lnTo>
                  <a:lnTo>
                    <a:pt x="20" y="1095"/>
                  </a:lnTo>
                  <a:lnTo>
                    <a:pt x="20" y="1063"/>
                  </a:lnTo>
                  <a:lnTo>
                    <a:pt x="19" y="1030"/>
                  </a:lnTo>
                  <a:lnTo>
                    <a:pt x="17" y="1000"/>
                  </a:lnTo>
                  <a:lnTo>
                    <a:pt x="15" y="968"/>
                  </a:lnTo>
                  <a:lnTo>
                    <a:pt x="15" y="935"/>
                  </a:lnTo>
                  <a:lnTo>
                    <a:pt x="9" y="903"/>
                  </a:lnTo>
                  <a:lnTo>
                    <a:pt x="9" y="872"/>
                  </a:lnTo>
                  <a:lnTo>
                    <a:pt x="5" y="840"/>
                  </a:lnTo>
                  <a:lnTo>
                    <a:pt x="5" y="808"/>
                  </a:lnTo>
                  <a:lnTo>
                    <a:pt x="1" y="776"/>
                  </a:lnTo>
                  <a:lnTo>
                    <a:pt x="0" y="745"/>
                  </a:lnTo>
                  <a:lnTo>
                    <a:pt x="0" y="713"/>
                  </a:lnTo>
                  <a:lnTo>
                    <a:pt x="0" y="682"/>
                  </a:lnTo>
                  <a:lnTo>
                    <a:pt x="0" y="637"/>
                  </a:lnTo>
                  <a:lnTo>
                    <a:pt x="0" y="595"/>
                  </a:lnTo>
                  <a:lnTo>
                    <a:pt x="0" y="551"/>
                  </a:lnTo>
                  <a:lnTo>
                    <a:pt x="0" y="509"/>
                  </a:lnTo>
                  <a:lnTo>
                    <a:pt x="0" y="466"/>
                  </a:lnTo>
                  <a:lnTo>
                    <a:pt x="3" y="422"/>
                  </a:lnTo>
                  <a:lnTo>
                    <a:pt x="5" y="378"/>
                  </a:lnTo>
                  <a:lnTo>
                    <a:pt x="7" y="336"/>
                  </a:lnTo>
                  <a:lnTo>
                    <a:pt x="9" y="293"/>
                  </a:lnTo>
                  <a:lnTo>
                    <a:pt x="11" y="253"/>
                  </a:lnTo>
                  <a:lnTo>
                    <a:pt x="15" y="209"/>
                  </a:lnTo>
                  <a:lnTo>
                    <a:pt x="19" y="167"/>
                  </a:lnTo>
                  <a:lnTo>
                    <a:pt x="24" y="125"/>
                  </a:lnTo>
                  <a:lnTo>
                    <a:pt x="28" y="83"/>
                  </a:lnTo>
                  <a:lnTo>
                    <a:pt x="32" y="40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04" name="Freeform 59">
              <a:extLst>
                <a:ext uri="{FF2B5EF4-FFF2-40B4-BE49-F238E27FC236}">
                  <a16:creationId xmlns:a16="http://schemas.microsoft.com/office/drawing/2014/main" id="{B38CE274-81C6-E6EE-BBEB-B55D759B4D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56" y="1306"/>
              <a:ext cx="461" cy="22"/>
            </a:xfrm>
            <a:custGeom>
              <a:avLst/>
              <a:gdLst>
                <a:gd name="T0" fmla="*/ 0 w 1511"/>
                <a:gd name="T1" fmla="*/ 0 h 78"/>
                <a:gd name="T2" fmla="*/ 0 w 1511"/>
                <a:gd name="T3" fmla="*/ 0 h 78"/>
                <a:gd name="T4" fmla="*/ 0 w 1511"/>
                <a:gd name="T5" fmla="*/ 0 h 78"/>
                <a:gd name="T6" fmla="*/ 0 w 1511"/>
                <a:gd name="T7" fmla="*/ 0 h 78"/>
                <a:gd name="T8" fmla="*/ 0 w 1511"/>
                <a:gd name="T9" fmla="*/ 0 h 78"/>
                <a:gd name="T10" fmla="*/ 0 w 1511"/>
                <a:gd name="T11" fmla="*/ 0 h 78"/>
                <a:gd name="T12" fmla="*/ 0 w 1511"/>
                <a:gd name="T13" fmla="*/ 0 h 78"/>
                <a:gd name="T14" fmla="*/ 0 w 1511"/>
                <a:gd name="T15" fmla="*/ 0 h 78"/>
                <a:gd name="T16" fmla="*/ 0 w 1511"/>
                <a:gd name="T17" fmla="*/ 0 h 78"/>
                <a:gd name="T18" fmla="*/ 0 w 1511"/>
                <a:gd name="T19" fmla="*/ 0 h 78"/>
                <a:gd name="T20" fmla="*/ 0 w 1511"/>
                <a:gd name="T21" fmla="*/ 0 h 78"/>
                <a:gd name="T22" fmla="*/ 0 w 1511"/>
                <a:gd name="T23" fmla="*/ 0 h 78"/>
                <a:gd name="T24" fmla="*/ 0 w 1511"/>
                <a:gd name="T25" fmla="*/ 0 h 78"/>
                <a:gd name="T26" fmla="*/ 0 w 1511"/>
                <a:gd name="T27" fmla="*/ 0 h 78"/>
                <a:gd name="T28" fmla="*/ 0 w 1511"/>
                <a:gd name="T29" fmla="*/ 0 h 78"/>
                <a:gd name="T30" fmla="*/ 0 w 1511"/>
                <a:gd name="T31" fmla="*/ 0 h 78"/>
                <a:gd name="T32" fmla="*/ 0 w 1511"/>
                <a:gd name="T33" fmla="*/ 0 h 78"/>
                <a:gd name="T34" fmla="*/ 0 w 1511"/>
                <a:gd name="T35" fmla="*/ 0 h 78"/>
                <a:gd name="T36" fmla="*/ 0 w 1511"/>
                <a:gd name="T37" fmla="*/ 0 h 78"/>
                <a:gd name="T38" fmla="*/ 0 w 1511"/>
                <a:gd name="T39" fmla="*/ 0 h 78"/>
                <a:gd name="T40" fmla="*/ 0 w 1511"/>
                <a:gd name="T41" fmla="*/ 0 h 78"/>
                <a:gd name="T42" fmla="*/ 0 w 1511"/>
                <a:gd name="T43" fmla="*/ 0 h 78"/>
                <a:gd name="T44" fmla="*/ 0 w 1511"/>
                <a:gd name="T45" fmla="*/ 0 h 78"/>
                <a:gd name="T46" fmla="*/ 0 w 1511"/>
                <a:gd name="T47" fmla="*/ 0 h 78"/>
                <a:gd name="T48" fmla="*/ 0 w 1511"/>
                <a:gd name="T49" fmla="*/ 0 h 78"/>
                <a:gd name="T50" fmla="*/ 0 w 1511"/>
                <a:gd name="T51" fmla="*/ 0 h 78"/>
                <a:gd name="T52" fmla="*/ 0 w 1511"/>
                <a:gd name="T53" fmla="*/ 0 h 78"/>
                <a:gd name="T54" fmla="*/ 0 w 1511"/>
                <a:gd name="T55" fmla="*/ 0 h 78"/>
                <a:gd name="T56" fmla="*/ 0 w 1511"/>
                <a:gd name="T57" fmla="*/ 0 h 78"/>
                <a:gd name="T58" fmla="*/ 0 w 1511"/>
                <a:gd name="T59" fmla="*/ 0 h 78"/>
                <a:gd name="T60" fmla="*/ 0 w 1511"/>
                <a:gd name="T61" fmla="*/ 0 h 78"/>
                <a:gd name="T62" fmla="*/ 0 w 1511"/>
                <a:gd name="T63" fmla="*/ 0 h 78"/>
                <a:gd name="T64" fmla="*/ 0 w 1511"/>
                <a:gd name="T65" fmla="*/ 0 h 78"/>
                <a:gd name="T66" fmla="*/ 0 w 1511"/>
                <a:gd name="T67" fmla="*/ 0 h 78"/>
                <a:gd name="T68" fmla="*/ 0 w 1511"/>
                <a:gd name="T69" fmla="*/ 0 h 78"/>
                <a:gd name="T70" fmla="*/ 0 w 1511"/>
                <a:gd name="T71" fmla="*/ 0 h 78"/>
                <a:gd name="T72" fmla="*/ 0 w 1511"/>
                <a:gd name="T73" fmla="*/ 0 h 78"/>
                <a:gd name="T74" fmla="*/ 0 w 1511"/>
                <a:gd name="T75" fmla="*/ 0 h 78"/>
                <a:gd name="T76" fmla="*/ 0 w 1511"/>
                <a:gd name="T77" fmla="*/ 0 h 78"/>
                <a:gd name="T78" fmla="*/ 0 w 1511"/>
                <a:gd name="T79" fmla="*/ 0 h 78"/>
                <a:gd name="T80" fmla="*/ 0 w 1511"/>
                <a:gd name="T81" fmla="*/ 0 h 78"/>
                <a:gd name="T82" fmla="*/ 0 w 1511"/>
                <a:gd name="T83" fmla="*/ 0 h 78"/>
                <a:gd name="T84" fmla="*/ 0 w 1511"/>
                <a:gd name="T85" fmla="*/ 0 h 78"/>
                <a:gd name="T86" fmla="*/ 0 w 1511"/>
                <a:gd name="T87" fmla="*/ 0 h 78"/>
                <a:gd name="T88" fmla="*/ 0 w 1511"/>
                <a:gd name="T89" fmla="*/ 0 h 78"/>
                <a:gd name="T90" fmla="*/ 0 w 1511"/>
                <a:gd name="T91" fmla="*/ 0 h 78"/>
                <a:gd name="T92" fmla="*/ 0 w 1511"/>
                <a:gd name="T93" fmla="*/ 0 h 78"/>
                <a:gd name="T94" fmla="*/ 0 w 1511"/>
                <a:gd name="T95" fmla="*/ 0 h 78"/>
                <a:gd name="T96" fmla="*/ 0 w 1511"/>
                <a:gd name="T97" fmla="*/ 0 h 78"/>
                <a:gd name="T98" fmla="*/ 0 w 1511"/>
                <a:gd name="T99" fmla="*/ 0 h 78"/>
                <a:gd name="T100" fmla="*/ 0 w 1511"/>
                <a:gd name="T101" fmla="*/ 0 h 78"/>
                <a:gd name="T102" fmla="*/ 0 w 1511"/>
                <a:gd name="T103" fmla="*/ 0 h 78"/>
                <a:gd name="T104" fmla="*/ 0 w 1511"/>
                <a:gd name="T105" fmla="*/ 0 h 78"/>
                <a:gd name="T106" fmla="*/ 0 w 1511"/>
                <a:gd name="T107" fmla="*/ 0 h 78"/>
                <a:gd name="T108" fmla="*/ 0 w 1511"/>
                <a:gd name="T109" fmla="*/ 0 h 78"/>
                <a:gd name="T110" fmla="*/ 0 w 1511"/>
                <a:gd name="T111" fmla="*/ 0 h 78"/>
                <a:gd name="T112" fmla="*/ 0 w 1511"/>
                <a:gd name="T113" fmla="*/ 0 h 78"/>
                <a:gd name="T114" fmla="*/ 0 w 1511"/>
                <a:gd name="T115" fmla="*/ 0 h 78"/>
                <a:gd name="T116" fmla="*/ 0 w 1511"/>
                <a:gd name="T117" fmla="*/ 0 h 78"/>
                <a:gd name="T118" fmla="*/ 0 w 1511"/>
                <a:gd name="T119" fmla="*/ 0 h 78"/>
                <a:gd name="T120" fmla="*/ 0 w 1511"/>
                <a:gd name="T121" fmla="*/ 0 h 78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511"/>
                <a:gd name="T184" fmla="*/ 0 h 78"/>
                <a:gd name="T185" fmla="*/ 1511 w 1511"/>
                <a:gd name="T186" fmla="*/ 78 h 78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511" h="78">
                  <a:moveTo>
                    <a:pt x="26" y="0"/>
                  </a:moveTo>
                  <a:lnTo>
                    <a:pt x="95" y="2"/>
                  </a:lnTo>
                  <a:lnTo>
                    <a:pt x="161" y="4"/>
                  </a:lnTo>
                  <a:lnTo>
                    <a:pt x="230" y="8"/>
                  </a:lnTo>
                  <a:lnTo>
                    <a:pt x="298" y="10"/>
                  </a:lnTo>
                  <a:lnTo>
                    <a:pt x="364" y="12"/>
                  </a:lnTo>
                  <a:lnTo>
                    <a:pt x="433" y="16"/>
                  </a:lnTo>
                  <a:lnTo>
                    <a:pt x="499" y="18"/>
                  </a:lnTo>
                  <a:lnTo>
                    <a:pt x="570" y="21"/>
                  </a:lnTo>
                  <a:lnTo>
                    <a:pt x="634" y="21"/>
                  </a:lnTo>
                  <a:lnTo>
                    <a:pt x="703" y="25"/>
                  </a:lnTo>
                  <a:lnTo>
                    <a:pt x="769" y="27"/>
                  </a:lnTo>
                  <a:lnTo>
                    <a:pt x="840" y="29"/>
                  </a:lnTo>
                  <a:lnTo>
                    <a:pt x="906" y="31"/>
                  </a:lnTo>
                  <a:lnTo>
                    <a:pt x="975" y="33"/>
                  </a:lnTo>
                  <a:lnTo>
                    <a:pt x="1043" y="37"/>
                  </a:lnTo>
                  <a:lnTo>
                    <a:pt x="1111" y="38"/>
                  </a:lnTo>
                  <a:lnTo>
                    <a:pt x="1132" y="37"/>
                  </a:lnTo>
                  <a:lnTo>
                    <a:pt x="1157" y="35"/>
                  </a:lnTo>
                  <a:lnTo>
                    <a:pt x="1180" y="33"/>
                  </a:lnTo>
                  <a:lnTo>
                    <a:pt x="1203" y="31"/>
                  </a:lnTo>
                  <a:lnTo>
                    <a:pt x="1226" y="27"/>
                  </a:lnTo>
                  <a:lnTo>
                    <a:pt x="1248" y="27"/>
                  </a:lnTo>
                  <a:lnTo>
                    <a:pt x="1271" y="25"/>
                  </a:lnTo>
                  <a:lnTo>
                    <a:pt x="1296" y="25"/>
                  </a:lnTo>
                  <a:lnTo>
                    <a:pt x="1319" y="21"/>
                  </a:lnTo>
                  <a:lnTo>
                    <a:pt x="1341" y="21"/>
                  </a:lnTo>
                  <a:lnTo>
                    <a:pt x="1364" y="19"/>
                  </a:lnTo>
                  <a:lnTo>
                    <a:pt x="1389" y="18"/>
                  </a:lnTo>
                  <a:lnTo>
                    <a:pt x="1412" y="18"/>
                  </a:lnTo>
                  <a:lnTo>
                    <a:pt x="1435" y="16"/>
                  </a:lnTo>
                  <a:lnTo>
                    <a:pt x="1459" y="14"/>
                  </a:lnTo>
                  <a:lnTo>
                    <a:pt x="1482" y="14"/>
                  </a:lnTo>
                  <a:lnTo>
                    <a:pt x="1486" y="18"/>
                  </a:lnTo>
                  <a:lnTo>
                    <a:pt x="1495" y="23"/>
                  </a:lnTo>
                  <a:lnTo>
                    <a:pt x="1501" y="27"/>
                  </a:lnTo>
                  <a:lnTo>
                    <a:pt x="1511" y="33"/>
                  </a:lnTo>
                  <a:lnTo>
                    <a:pt x="1463" y="35"/>
                  </a:lnTo>
                  <a:lnTo>
                    <a:pt x="1419" y="37"/>
                  </a:lnTo>
                  <a:lnTo>
                    <a:pt x="1374" y="42"/>
                  </a:lnTo>
                  <a:lnTo>
                    <a:pt x="1328" y="46"/>
                  </a:lnTo>
                  <a:lnTo>
                    <a:pt x="1283" y="48"/>
                  </a:lnTo>
                  <a:lnTo>
                    <a:pt x="1239" y="52"/>
                  </a:lnTo>
                  <a:lnTo>
                    <a:pt x="1193" y="56"/>
                  </a:lnTo>
                  <a:lnTo>
                    <a:pt x="1148" y="61"/>
                  </a:lnTo>
                  <a:lnTo>
                    <a:pt x="1100" y="65"/>
                  </a:lnTo>
                  <a:lnTo>
                    <a:pt x="1056" y="69"/>
                  </a:lnTo>
                  <a:lnTo>
                    <a:pt x="1009" y="71"/>
                  </a:lnTo>
                  <a:lnTo>
                    <a:pt x="965" y="75"/>
                  </a:lnTo>
                  <a:lnTo>
                    <a:pt x="919" y="75"/>
                  </a:lnTo>
                  <a:lnTo>
                    <a:pt x="872" y="78"/>
                  </a:lnTo>
                  <a:lnTo>
                    <a:pt x="826" y="78"/>
                  </a:lnTo>
                  <a:lnTo>
                    <a:pt x="783" y="78"/>
                  </a:lnTo>
                  <a:lnTo>
                    <a:pt x="769" y="78"/>
                  </a:lnTo>
                  <a:lnTo>
                    <a:pt x="756" y="76"/>
                  </a:lnTo>
                  <a:lnTo>
                    <a:pt x="743" y="75"/>
                  </a:lnTo>
                  <a:lnTo>
                    <a:pt x="731" y="73"/>
                  </a:lnTo>
                  <a:lnTo>
                    <a:pt x="718" y="69"/>
                  </a:lnTo>
                  <a:lnTo>
                    <a:pt x="707" y="65"/>
                  </a:lnTo>
                  <a:lnTo>
                    <a:pt x="695" y="61"/>
                  </a:lnTo>
                  <a:lnTo>
                    <a:pt x="682" y="59"/>
                  </a:lnTo>
                  <a:lnTo>
                    <a:pt x="669" y="56"/>
                  </a:lnTo>
                  <a:lnTo>
                    <a:pt x="657" y="50"/>
                  </a:lnTo>
                  <a:lnTo>
                    <a:pt x="644" y="46"/>
                  </a:lnTo>
                  <a:lnTo>
                    <a:pt x="632" y="44"/>
                  </a:lnTo>
                  <a:lnTo>
                    <a:pt x="619" y="40"/>
                  </a:lnTo>
                  <a:lnTo>
                    <a:pt x="606" y="38"/>
                  </a:lnTo>
                  <a:lnTo>
                    <a:pt x="594" y="38"/>
                  </a:lnTo>
                  <a:lnTo>
                    <a:pt x="583" y="38"/>
                  </a:lnTo>
                  <a:lnTo>
                    <a:pt x="566" y="37"/>
                  </a:lnTo>
                  <a:lnTo>
                    <a:pt x="551" y="37"/>
                  </a:lnTo>
                  <a:lnTo>
                    <a:pt x="534" y="37"/>
                  </a:lnTo>
                  <a:lnTo>
                    <a:pt x="518" y="37"/>
                  </a:lnTo>
                  <a:lnTo>
                    <a:pt x="503" y="37"/>
                  </a:lnTo>
                  <a:lnTo>
                    <a:pt x="488" y="40"/>
                  </a:lnTo>
                  <a:lnTo>
                    <a:pt x="471" y="42"/>
                  </a:lnTo>
                  <a:lnTo>
                    <a:pt x="458" y="46"/>
                  </a:lnTo>
                  <a:lnTo>
                    <a:pt x="440" y="46"/>
                  </a:lnTo>
                  <a:lnTo>
                    <a:pt x="425" y="50"/>
                  </a:lnTo>
                  <a:lnTo>
                    <a:pt x="408" y="50"/>
                  </a:lnTo>
                  <a:lnTo>
                    <a:pt x="393" y="54"/>
                  </a:lnTo>
                  <a:lnTo>
                    <a:pt x="378" y="56"/>
                  </a:lnTo>
                  <a:lnTo>
                    <a:pt x="361" y="56"/>
                  </a:lnTo>
                  <a:lnTo>
                    <a:pt x="345" y="56"/>
                  </a:lnTo>
                  <a:lnTo>
                    <a:pt x="330" y="56"/>
                  </a:lnTo>
                  <a:lnTo>
                    <a:pt x="319" y="54"/>
                  </a:lnTo>
                  <a:lnTo>
                    <a:pt x="309" y="50"/>
                  </a:lnTo>
                  <a:lnTo>
                    <a:pt x="298" y="48"/>
                  </a:lnTo>
                  <a:lnTo>
                    <a:pt x="288" y="46"/>
                  </a:lnTo>
                  <a:lnTo>
                    <a:pt x="279" y="44"/>
                  </a:lnTo>
                  <a:lnTo>
                    <a:pt x="269" y="42"/>
                  </a:lnTo>
                  <a:lnTo>
                    <a:pt x="258" y="40"/>
                  </a:lnTo>
                  <a:lnTo>
                    <a:pt x="249" y="38"/>
                  </a:lnTo>
                  <a:lnTo>
                    <a:pt x="239" y="37"/>
                  </a:lnTo>
                  <a:lnTo>
                    <a:pt x="228" y="35"/>
                  </a:lnTo>
                  <a:lnTo>
                    <a:pt x="216" y="33"/>
                  </a:lnTo>
                  <a:lnTo>
                    <a:pt x="207" y="33"/>
                  </a:lnTo>
                  <a:lnTo>
                    <a:pt x="195" y="29"/>
                  </a:lnTo>
                  <a:lnTo>
                    <a:pt x="188" y="29"/>
                  </a:lnTo>
                  <a:lnTo>
                    <a:pt x="176" y="29"/>
                  </a:lnTo>
                  <a:lnTo>
                    <a:pt x="169" y="29"/>
                  </a:lnTo>
                  <a:lnTo>
                    <a:pt x="157" y="27"/>
                  </a:lnTo>
                  <a:lnTo>
                    <a:pt x="148" y="27"/>
                  </a:lnTo>
                  <a:lnTo>
                    <a:pt x="136" y="27"/>
                  </a:lnTo>
                  <a:lnTo>
                    <a:pt x="127" y="27"/>
                  </a:lnTo>
                  <a:lnTo>
                    <a:pt x="115" y="27"/>
                  </a:lnTo>
                  <a:lnTo>
                    <a:pt x="104" y="27"/>
                  </a:lnTo>
                  <a:lnTo>
                    <a:pt x="95" y="29"/>
                  </a:lnTo>
                  <a:lnTo>
                    <a:pt x="83" y="31"/>
                  </a:lnTo>
                  <a:lnTo>
                    <a:pt x="70" y="31"/>
                  </a:lnTo>
                  <a:lnTo>
                    <a:pt x="60" y="31"/>
                  </a:lnTo>
                  <a:lnTo>
                    <a:pt x="47" y="31"/>
                  </a:lnTo>
                  <a:lnTo>
                    <a:pt x="38" y="33"/>
                  </a:lnTo>
                  <a:lnTo>
                    <a:pt x="26" y="31"/>
                  </a:lnTo>
                  <a:lnTo>
                    <a:pt x="17" y="31"/>
                  </a:lnTo>
                  <a:lnTo>
                    <a:pt x="7" y="29"/>
                  </a:lnTo>
                  <a:lnTo>
                    <a:pt x="0" y="29"/>
                  </a:lnTo>
                  <a:lnTo>
                    <a:pt x="3" y="21"/>
                  </a:lnTo>
                  <a:lnTo>
                    <a:pt x="13" y="12"/>
                  </a:lnTo>
                  <a:lnTo>
                    <a:pt x="20" y="4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76" name="Freeform 60">
              <a:extLst>
                <a:ext uri="{FF2B5EF4-FFF2-40B4-BE49-F238E27FC236}">
                  <a16:creationId xmlns:a16="http://schemas.microsoft.com/office/drawing/2014/main" id="{579E8F2F-5331-F175-B695-8405876214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4" y="1327"/>
              <a:ext cx="505" cy="22"/>
            </a:xfrm>
            <a:custGeom>
              <a:avLst/>
              <a:gdLst>
                <a:gd name="T0" fmla="*/ 0 w 1653"/>
                <a:gd name="T1" fmla="*/ 0 h 78"/>
                <a:gd name="T2" fmla="*/ 0 w 1653"/>
                <a:gd name="T3" fmla="*/ 0 h 78"/>
                <a:gd name="T4" fmla="*/ 0 w 1653"/>
                <a:gd name="T5" fmla="*/ 0 h 78"/>
                <a:gd name="T6" fmla="*/ 0 w 1653"/>
                <a:gd name="T7" fmla="*/ 0 h 78"/>
                <a:gd name="T8" fmla="*/ 0 w 1653"/>
                <a:gd name="T9" fmla="*/ 0 h 78"/>
                <a:gd name="T10" fmla="*/ 0 w 1653"/>
                <a:gd name="T11" fmla="*/ 0 h 78"/>
                <a:gd name="T12" fmla="*/ 0 w 1653"/>
                <a:gd name="T13" fmla="*/ 0 h 78"/>
                <a:gd name="T14" fmla="*/ 0 w 1653"/>
                <a:gd name="T15" fmla="*/ 0 h 78"/>
                <a:gd name="T16" fmla="*/ 0 w 1653"/>
                <a:gd name="T17" fmla="*/ 0 h 78"/>
                <a:gd name="T18" fmla="*/ 0 w 1653"/>
                <a:gd name="T19" fmla="*/ 0 h 78"/>
                <a:gd name="T20" fmla="*/ 0 w 1653"/>
                <a:gd name="T21" fmla="*/ 0 h 78"/>
                <a:gd name="T22" fmla="*/ 0 w 1653"/>
                <a:gd name="T23" fmla="*/ 0 h 78"/>
                <a:gd name="T24" fmla="*/ 0 w 1653"/>
                <a:gd name="T25" fmla="*/ 0 h 78"/>
                <a:gd name="T26" fmla="*/ 0 w 1653"/>
                <a:gd name="T27" fmla="*/ 0 h 78"/>
                <a:gd name="T28" fmla="*/ 0 w 1653"/>
                <a:gd name="T29" fmla="*/ 0 h 78"/>
                <a:gd name="T30" fmla="*/ 0 w 1653"/>
                <a:gd name="T31" fmla="*/ 0 h 78"/>
                <a:gd name="T32" fmla="*/ 0 w 1653"/>
                <a:gd name="T33" fmla="*/ 0 h 78"/>
                <a:gd name="T34" fmla="*/ 0 w 1653"/>
                <a:gd name="T35" fmla="*/ 0 h 78"/>
                <a:gd name="T36" fmla="*/ 0 w 1653"/>
                <a:gd name="T37" fmla="*/ 0 h 78"/>
                <a:gd name="T38" fmla="*/ 0 w 1653"/>
                <a:gd name="T39" fmla="*/ 0 h 78"/>
                <a:gd name="T40" fmla="*/ 0 w 1653"/>
                <a:gd name="T41" fmla="*/ 0 h 78"/>
                <a:gd name="T42" fmla="*/ 0 w 1653"/>
                <a:gd name="T43" fmla="*/ 0 h 78"/>
                <a:gd name="T44" fmla="*/ 0 w 1653"/>
                <a:gd name="T45" fmla="*/ 0 h 78"/>
                <a:gd name="T46" fmla="*/ 0 w 1653"/>
                <a:gd name="T47" fmla="*/ 0 h 78"/>
                <a:gd name="T48" fmla="*/ 0 w 1653"/>
                <a:gd name="T49" fmla="*/ 0 h 78"/>
                <a:gd name="T50" fmla="*/ 0 w 1653"/>
                <a:gd name="T51" fmla="*/ 0 h 78"/>
                <a:gd name="T52" fmla="*/ 0 w 1653"/>
                <a:gd name="T53" fmla="*/ 0 h 78"/>
                <a:gd name="T54" fmla="*/ 0 w 1653"/>
                <a:gd name="T55" fmla="*/ 0 h 78"/>
                <a:gd name="T56" fmla="*/ 0 w 1653"/>
                <a:gd name="T57" fmla="*/ 0 h 78"/>
                <a:gd name="T58" fmla="*/ 0 w 1653"/>
                <a:gd name="T59" fmla="*/ 0 h 78"/>
                <a:gd name="T60" fmla="*/ 0 w 1653"/>
                <a:gd name="T61" fmla="*/ 0 h 78"/>
                <a:gd name="T62" fmla="*/ 0 w 1653"/>
                <a:gd name="T63" fmla="*/ 0 h 78"/>
                <a:gd name="T64" fmla="*/ 0 w 1653"/>
                <a:gd name="T65" fmla="*/ 0 h 78"/>
                <a:gd name="T66" fmla="*/ 0 w 1653"/>
                <a:gd name="T67" fmla="*/ 0 h 78"/>
                <a:gd name="T68" fmla="*/ 0 w 1653"/>
                <a:gd name="T69" fmla="*/ 0 h 78"/>
                <a:gd name="T70" fmla="*/ 0 w 1653"/>
                <a:gd name="T71" fmla="*/ 0 h 78"/>
                <a:gd name="T72" fmla="*/ 0 w 1653"/>
                <a:gd name="T73" fmla="*/ 0 h 78"/>
                <a:gd name="T74" fmla="*/ 0 w 1653"/>
                <a:gd name="T75" fmla="*/ 0 h 78"/>
                <a:gd name="T76" fmla="*/ 0 w 1653"/>
                <a:gd name="T77" fmla="*/ 0 h 78"/>
                <a:gd name="T78" fmla="*/ 0 w 1653"/>
                <a:gd name="T79" fmla="*/ 0 h 78"/>
                <a:gd name="T80" fmla="*/ 0 w 1653"/>
                <a:gd name="T81" fmla="*/ 0 h 78"/>
                <a:gd name="T82" fmla="*/ 0 w 1653"/>
                <a:gd name="T83" fmla="*/ 0 h 78"/>
                <a:gd name="T84" fmla="*/ 0 w 1653"/>
                <a:gd name="T85" fmla="*/ 0 h 78"/>
                <a:gd name="T86" fmla="*/ 0 w 1653"/>
                <a:gd name="T87" fmla="*/ 0 h 78"/>
                <a:gd name="T88" fmla="*/ 0 w 1653"/>
                <a:gd name="T89" fmla="*/ 0 h 78"/>
                <a:gd name="T90" fmla="*/ 0 w 1653"/>
                <a:gd name="T91" fmla="*/ 0 h 78"/>
                <a:gd name="T92" fmla="*/ 0 w 1653"/>
                <a:gd name="T93" fmla="*/ 0 h 78"/>
                <a:gd name="T94" fmla="*/ 0 w 1653"/>
                <a:gd name="T95" fmla="*/ 0 h 78"/>
                <a:gd name="T96" fmla="*/ 0 w 1653"/>
                <a:gd name="T97" fmla="*/ 0 h 78"/>
                <a:gd name="T98" fmla="*/ 0 w 1653"/>
                <a:gd name="T99" fmla="*/ 0 h 78"/>
                <a:gd name="T100" fmla="*/ 0 w 1653"/>
                <a:gd name="T101" fmla="*/ 0 h 78"/>
                <a:gd name="T102" fmla="*/ 0 w 1653"/>
                <a:gd name="T103" fmla="*/ 0 h 78"/>
                <a:gd name="T104" fmla="*/ 0 w 1653"/>
                <a:gd name="T105" fmla="*/ 0 h 78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653"/>
                <a:gd name="T160" fmla="*/ 0 h 78"/>
                <a:gd name="T161" fmla="*/ 1653 w 1653"/>
                <a:gd name="T162" fmla="*/ 78 h 78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653" h="78">
                  <a:moveTo>
                    <a:pt x="15" y="3"/>
                  </a:moveTo>
                  <a:lnTo>
                    <a:pt x="115" y="0"/>
                  </a:lnTo>
                  <a:lnTo>
                    <a:pt x="218" y="0"/>
                  </a:lnTo>
                  <a:lnTo>
                    <a:pt x="319" y="1"/>
                  </a:lnTo>
                  <a:lnTo>
                    <a:pt x="421" y="7"/>
                  </a:lnTo>
                  <a:lnTo>
                    <a:pt x="522" y="11"/>
                  </a:lnTo>
                  <a:lnTo>
                    <a:pt x="625" y="19"/>
                  </a:lnTo>
                  <a:lnTo>
                    <a:pt x="726" y="26"/>
                  </a:lnTo>
                  <a:lnTo>
                    <a:pt x="826" y="32"/>
                  </a:lnTo>
                  <a:lnTo>
                    <a:pt x="927" y="36"/>
                  </a:lnTo>
                  <a:lnTo>
                    <a:pt x="1026" y="41"/>
                  </a:lnTo>
                  <a:lnTo>
                    <a:pt x="1127" y="41"/>
                  </a:lnTo>
                  <a:lnTo>
                    <a:pt x="1227" y="41"/>
                  </a:lnTo>
                  <a:lnTo>
                    <a:pt x="1326" y="38"/>
                  </a:lnTo>
                  <a:lnTo>
                    <a:pt x="1427" y="32"/>
                  </a:lnTo>
                  <a:lnTo>
                    <a:pt x="1526" y="19"/>
                  </a:lnTo>
                  <a:lnTo>
                    <a:pt x="1627" y="3"/>
                  </a:lnTo>
                  <a:lnTo>
                    <a:pt x="1632" y="11"/>
                  </a:lnTo>
                  <a:lnTo>
                    <a:pt x="1640" y="17"/>
                  </a:lnTo>
                  <a:lnTo>
                    <a:pt x="1646" y="22"/>
                  </a:lnTo>
                  <a:lnTo>
                    <a:pt x="1653" y="32"/>
                  </a:lnTo>
                  <a:lnTo>
                    <a:pt x="1627" y="32"/>
                  </a:lnTo>
                  <a:lnTo>
                    <a:pt x="1600" y="34"/>
                  </a:lnTo>
                  <a:lnTo>
                    <a:pt x="1575" y="36"/>
                  </a:lnTo>
                  <a:lnTo>
                    <a:pt x="1551" y="39"/>
                  </a:lnTo>
                  <a:lnTo>
                    <a:pt x="1524" y="41"/>
                  </a:lnTo>
                  <a:lnTo>
                    <a:pt x="1497" y="45"/>
                  </a:lnTo>
                  <a:lnTo>
                    <a:pt x="1473" y="47"/>
                  </a:lnTo>
                  <a:lnTo>
                    <a:pt x="1448" y="51"/>
                  </a:lnTo>
                  <a:lnTo>
                    <a:pt x="1421" y="53"/>
                  </a:lnTo>
                  <a:lnTo>
                    <a:pt x="1397" y="55"/>
                  </a:lnTo>
                  <a:lnTo>
                    <a:pt x="1370" y="58"/>
                  </a:lnTo>
                  <a:lnTo>
                    <a:pt x="1345" y="60"/>
                  </a:lnTo>
                  <a:lnTo>
                    <a:pt x="1319" y="62"/>
                  </a:lnTo>
                  <a:lnTo>
                    <a:pt x="1292" y="64"/>
                  </a:lnTo>
                  <a:lnTo>
                    <a:pt x="1267" y="64"/>
                  </a:lnTo>
                  <a:lnTo>
                    <a:pt x="1241" y="64"/>
                  </a:lnTo>
                  <a:lnTo>
                    <a:pt x="1225" y="60"/>
                  </a:lnTo>
                  <a:lnTo>
                    <a:pt x="1212" y="60"/>
                  </a:lnTo>
                  <a:lnTo>
                    <a:pt x="1199" y="58"/>
                  </a:lnTo>
                  <a:lnTo>
                    <a:pt x="1186" y="58"/>
                  </a:lnTo>
                  <a:lnTo>
                    <a:pt x="1170" y="58"/>
                  </a:lnTo>
                  <a:lnTo>
                    <a:pt x="1157" y="58"/>
                  </a:lnTo>
                  <a:lnTo>
                    <a:pt x="1144" y="58"/>
                  </a:lnTo>
                  <a:lnTo>
                    <a:pt x="1130" y="58"/>
                  </a:lnTo>
                  <a:lnTo>
                    <a:pt x="1115" y="58"/>
                  </a:lnTo>
                  <a:lnTo>
                    <a:pt x="1102" y="58"/>
                  </a:lnTo>
                  <a:lnTo>
                    <a:pt x="1087" y="58"/>
                  </a:lnTo>
                  <a:lnTo>
                    <a:pt x="1073" y="60"/>
                  </a:lnTo>
                  <a:lnTo>
                    <a:pt x="1058" y="60"/>
                  </a:lnTo>
                  <a:lnTo>
                    <a:pt x="1045" y="60"/>
                  </a:lnTo>
                  <a:lnTo>
                    <a:pt x="1030" y="60"/>
                  </a:lnTo>
                  <a:lnTo>
                    <a:pt x="1016" y="60"/>
                  </a:lnTo>
                  <a:lnTo>
                    <a:pt x="1007" y="57"/>
                  </a:lnTo>
                  <a:lnTo>
                    <a:pt x="997" y="55"/>
                  </a:lnTo>
                  <a:lnTo>
                    <a:pt x="990" y="55"/>
                  </a:lnTo>
                  <a:lnTo>
                    <a:pt x="980" y="55"/>
                  </a:lnTo>
                  <a:lnTo>
                    <a:pt x="971" y="53"/>
                  </a:lnTo>
                  <a:lnTo>
                    <a:pt x="963" y="53"/>
                  </a:lnTo>
                  <a:lnTo>
                    <a:pt x="954" y="53"/>
                  </a:lnTo>
                  <a:lnTo>
                    <a:pt x="946" y="53"/>
                  </a:lnTo>
                  <a:lnTo>
                    <a:pt x="937" y="53"/>
                  </a:lnTo>
                  <a:lnTo>
                    <a:pt x="927" y="53"/>
                  </a:lnTo>
                  <a:lnTo>
                    <a:pt x="918" y="53"/>
                  </a:lnTo>
                  <a:lnTo>
                    <a:pt x="908" y="53"/>
                  </a:lnTo>
                  <a:lnTo>
                    <a:pt x="899" y="53"/>
                  </a:lnTo>
                  <a:lnTo>
                    <a:pt x="889" y="53"/>
                  </a:lnTo>
                  <a:lnTo>
                    <a:pt x="880" y="53"/>
                  </a:lnTo>
                  <a:lnTo>
                    <a:pt x="870" y="55"/>
                  </a:lnTo>
                  <a:lnTo>
                    <a:pt x="849" y="51"/>
                  </a:lnTo>
                  <a:lnTo>
                    <a:pt x="830" y="51"/>
                  </a:lnTo>
                  <a:lnTo>
                    <a:pt x="811" y="51"/>
                  </a:lnTo>
                  <a:lnTo>
                    <a:pt x="790" y="55"/>
                  </a:lnTo>
                  <a:lnTo>
                    <a:pt x="769" y="55"/>
                  </a:lnTo>
                  <a:lnTo>
                    <a:pt x="746" y="57"/>
                  </a:lnTo>
                  <a:lnTo>
                    <a:pt x="726" y="58"/>
                  </a:lnTo>
                  <a:lnTo>
                    <a:pt x="705" y="62"/>
                  </a:lnTo>
                  <a:lnTo>
                    <a:pt x="682" y="64"/>
                  </a:lnTo>
                  <a:lnTo>
                    <a:pt x="659" y="68"/>
                  </a:lnTo>
                  <a:lnTo>
                    <a:pt x="636" y="70"/>
                  </a:lnTo>
                  <a:lnTo>
                    <a:pt x="615" y="74"/>
                  </a:lnTo>
                  <a:lnTo>
                    <a:pt x="594" y="74"/>
                  </a:lnTo>
                  <a:lnTo>
                    <a:pt x="575" y="76"/>
                  </a:lnTo>
                  <a:lnTo>
                    <a:pt x="555" y="78"/>
                  </a:lnTo>
                  <a:lnTo>
                    <a:pt x="537" y="78"/>
                  </a:lnTo>
                  <a:lnTo>
                    <a:pt x="501" y="74"/>
                  </a:lnTo>
                  <a:lnTo>
                    <a:pt x="467" y="70"/>
                  </a:lnTo>
                  <a:lnTo>
                    <a:pt x="433" y="66"/>
                  </a:lnTo>
                  <a:lnTo>
                    <a:pt x="401" y="62"/>
                  </a:lnTo>
                  <a:lnTo>
                    <a:pt x="366" y="58"/>
                  </a:lnTo>
                  <a:lnTo>
                    <a:pt x="334" y="55"/>
                  </a:lnTo>
                  <a:lnTo>
                    <a:pt x="302" y="51"/>
                  </a:lnTo>
                  <a:lnTo>
                    <a:pt x="269" y="45"/>
                  </a:lnTo>
                  <a:lnTo>
                    <a:pt x="235" y="41"/>
                  </a:lnTo>
                  <a:lnTo>
                    <a:pt x="203" y="38"/>
                  </a:lnTo>
                  <a:lnTo>
                    <a:pt x="169" y="36"/>
                  </a:lnTo>
                  <a:lnTo>
                    <a:pt x="136" y="34"/>
                  </a:lnTo>
                  <a:lnTo>
                    <a:pt x="102" y="32"/>
                  </a:lnTo>
                  <a:lnTo>
                    <a:pt x="68" y="30"/>
                  </a:lnTo>
                  <a:lnTo>
                    <a:pt x="34" y="30"/>
                  </a:lnTo>
                  <a:lnTo>
                    <a:pt x="0" y="32"/>
                  </a:lnTo>
                  <a:lnTo>
                    <a:pt x="1" y="24"/>
                  </a:lnTo>
                  <a:lnTo>
                    <a:pt x="5" y="15"/>
                  </a:lnTo>
                  <a:lnTo>
                    <a:pt x="11" y="7"/>
                  </a:lnTo>
                  <a:lnTo>
                    <a:pt x="15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77" name="Freeform 61">
              <a:extLst>
                <a:ext uri="{FF2B5EF4-FFF2-40B4-BE49-F238E27FC236}">
                  <a16:creationId xmlns:a16="http://schemas.microsoft.com/office/drawing/2014/main" id="{F36D3AF4-C534-03AF-30E6-3323899AA7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43" y="1347"/>
              <a:ext cx="113" cy="46"/>
            </a:xfrm>
            <a:custGeom>
              <a:avLst/>
              <a:gdLst>
                <a:gd name="T0" fmla="*/ 0 w 369"/>
                <a:gd name="T1" fmla="*/ 0 h 163"/>
                <a:gd name="T2" fmla="*/ 0 w 369"/>
                <a:gd name="T3" fmla="*/ 0 h 163"/>
                <a:gd name="T4" fmla="*/ 0 w 369"/>
                <a:gd name="T5" fmla="*/ 0 h 163"/>
                <a:gd name="T6" fmla="*/ 0 w 369"/>
                <a:gd name="T7" fmla="*/ 0 h 163"/>
                <a:gd name="T8" fmla="*/ 0 w 369"/>
                <a:gd name="T9" fmla="*/ 0 h 163"/>
                <a:gd name="T10" fmla="*/ 0 w 369"/>
                <a:gd name="T11" fmla="*/ 0 h 163"/>
                <a:gd name="T12" fmla="*/ 0 w 369"/>
                <a:gd name="T13" fmla="*/ 0 h 163"/>
                <a:gd name="T14" fmla="*/ 0 w 369"/>
                <a:gd name="T15" fmla="*/ 0 h 163"/>
                <a:gd name="T16" fmla="*/ 0 w 369"/>
                <a:gd name="T17" fmla="*/ 0 h 163"/>
                <a:gd name="T18" fmla="*/ 0 w 369"/>
                <a:gd name="T19" fmla="*/ 0 h 163"/>
                <a:gd name="T20" fmla="*/ 0 w 369"/>
                <a:gd name="T21" fmla="*/ 0 h 163"/>
                <a:gd name="T22" fmla="*/ 0 w 369"/>
                <a:gd name="T23" fmla="*/ 0 h 163"/>
                <a:gd name="T24" fmla="*/ 0 w 369"/>
                <a:gd name="T25" fmla="*/ 0 h 163"/>
                <a:gd name="T26" fmla="*/ 0 w 369"/>
                <a:gd name="T27" fmla="*/ 0 h 163"/>
                <a:gd name="T28" fmla="*/ 0 w 369"/>
                <a:gd name="T29" fmla="*/ 0 h 163"/>
                <a:gd name="T30" fmla="*/ 0 w 369"/>
                <a:gd name="T31" fmla="*/ 0 h 163"/>
                <a:gd name="T32" fmla="*/ 0 w 369"/>
                <a:gd name="T33" fmla="*/ 0 h 163"/>
                <a:gd name="T34" fmla="*/ 0 w 369"/>
                <a:gd name="T35" fmla="*/ 0 h 163"/>
                <a:gd name="T36" fmla="*/ 0 w 369"/>
                <a:gd name="T37" fmla="*/ 0 h 163"/>
                <a:gd name="T38" fmla="*/ 0 w 369"/>
                <a:gd name="T39" fmla="*/ 0 h 163"/>
                <a:gd name="T40" fmla="*/ 0 w 369"/>
                <a:gd name="T41" fmla="*/ 0 h 163"/>
                <a:gd name="T42" fmla="*/ 0 w 369"/>
                <a:gd name="T43" fmla="*/ 0 h 163"/>
                <a:gd name="T44" fmla="*/ 0 w 369"/>
                <a:gd name="T45" fmla="*/ 0 h 163"/>
                <a:gd name="T46" fmla="*/ 0 w 369"/>
                <a:gd name="T47" fmla="*/ 0 h 163"/>
                <a:gd name="T48" fmla="*/ 0 w 369"/>
                <a:gd name="T49" fmla="*/ 0 h 163"/>
                <a:gd name="T50" fmla="*/ 0 w 369"/>
                <a:gd name="T51" fmla="*/ 0 h 163"/>
                <a:gd name="T52" fmla="*/ 0 w 369"/>
                <a:gd name="T53" fmla="*/ 0 h 163"/>
                <a:gd name="T54" fmla="*/ 0 w 369"/>
                <a:gd name="T55" fmla="*/ 0 h 163"/>
                <a:gd name="T56" fmla="*/ 0 w 369"/>
                <a:gd name="T57" fmla="*/ 0 h 163"/>
                <a:gd name="T58" fmla="*/ 0 w 369"/>
                <a:gd name="T59" fmla="*/ 0 h 163"/>
                <a:gd name="T60" fmla="*/ 0 w 369"/>
                <a:gd name="T61" fmla="*/ 0 h 163"/>
                <a:gd name="T62" fmla="*/ 0 w 369"/>
                <a:gd name="T63" fmla="*/ 0 h 163"/>
                <a:gd name="T64" fmla="*/ 0 w 369"/>
                <a:gd name="T65" fmla="*/ 0 h 163"/>
                <a:gd name="T66" fmla="*/ 0 w 369"/>
                <a:gd name="T67" fmla="*/ 0 h 163"/>
                <a:gd name="T68" fmla="*/ 0 w 369"/>
                <a:gd name="T69" fmla="*/ 0 h 163"/>
                <a:gd name="T70" fmla="*/ 0 w 369"/>
                <a:gd name="T71" fmla="*/ 0 h 163"/>
                <a:gd name="T72" fmla="*/ 0 w 369"/>
                <a:gd name="T73" fmla="*/ 0 h 163"/>
                <a:gd name="T74" fmla="*/ 0 w 369"/>
                <a:gd name="T75" fmla="*/ 0 h 163"/>
                <a:gd name="T76" fmla="*/ 0 w 369"/>
                <a:gd name="T77" fmla="*/ 0 h 163"/>
                <a:gd name="T78" fmla="*/ 0 w 369"/>
                <a:gd name="T79" fmla="*/ 0 h 163"/>
                <a:gd name="T80" fmla="*/ 0 w 369"/>
                <a:gd name="T81" fmla="*/ 0 h 163"/>
                <a:gd name="T82" fmla="*/ 0 w 369"/>
                <a:gd name="T83" fmla="*/ 0 h 163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369"/>
                <a:gd name="T127" fmla="*/ 0 h 163"/>
                <a:gd name="T128" fmla="*/ 369 w 369"/>
                <a:gd name="T129" fmla="*/ 163 h 163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369" h="163">
                  <a:moveTo>
                    <a:pt x="206" y="2"/>
                  </a:moveTo>
                  <a:lnTo>
                    <a:pt x="215" y="2"/>
                  </a:lnTo>
                  <a:lnTo>
                    <a:pt x="227" y="2"/>
                  </a:lnTo>
                  <a:lnTo>
                    <a:pt x="238" y="2"/>
                  </a:lnTo>
                  <a:lnTo>
                    <a:pt x="251" y="2"/>
                  </a:lnTo>
                  <a:lnTo>
                    <a:pt x="265" y="2"/>
                  </a:lnTo>
                  <a:lnTo>
                    <a:pt x="280" y="0"/>
                  </a:lnTo>
                  <a:lnTo>
                    <a:pt x="291" y="0"/>
                  </a:lnTo>
                  <a:lnTo>
                    <a:pt x="306" y="2"/>
                  </a:lnTo>
                  <a:lnTo>
                    <a:pt x="318" y="2"/>
                  </a:lnTo>
                  <a:lnTo>
                    <a:pt x="329" y="2"/>
                  </a:lnTo>
                  <a:lnTo>
                    <a:pt x="339" y="6"/>
                  </a:lnTo>
                  <a:lnTo>
                    <a:pt x="348" y="11"/>
                  </a:lnTo>
                  <a:lnTo>
                    <a:pt x="354" y="17"/>
                  </a:lnTo>
                  <a:lnTo>
                    <a:pt x="362" y="26"/>
                  </a:lnTo>
                  <a:lnTo>
                    <a:pt x="363" y="38"/>
                  </a:lnTo>
                  <a:lnTo>
                    <a:pt x="367" y="53"/>
                  </a:lnTo>
                  <a:lnTo>
                    <a:pt x="369" y="66"/>
                  </a:lnTo>
                  <a:lnTo>
                    <a:pt x="369" y="78"/>
                  </a:lnTo>
                  <a:lnTo>
                    <a:pt x="369" y="83"/>
                  </a:lnTo>
                  <a:lnTo>
                    <a:pt x="369" y="91"/>
                  </a:lnTo>
                  <a:lnTo>
                    <a:pt x="363" y="99"/>
                  </a:lnTo>
                  <a:lnTo>
                    <a:pt x="360" y="110"/>
                  </a:lnTo>
                  <a:lnTo>
                    <a:pt x="337" y="116"/>
                  </a:lnTo>
                  <a:lnTo>
                    <a:pt x="314" y="123"/>
                  </a:lnTo>
                  <a:lnTo>
                    <a:pt x="295" y="133"/>
                  </a:lnTo>
                  <a:lnTo>
                    <a:pt x="274" y="140"/>
                  </a:lnTo>
                  <a:lnTo>
                    <a:pt x="253" y="146"/>
                  </a:lnTo>
                  <a:lnTo>
                    <a:pt x="234" y="152"/>
                  </a:lnTo>
                  <a:lnTo>
                    <a:pt x="215" y="156"/>
                  </a:lnTo>
                  <a:lnTo>
                    <a:pt x="196" y="161"/>
                  </a:lnTo>
                  <a:lnTo>
                    <a:pt x="177" y="161"/>
                  </a:lnTo>
                  <a:lnTo>
                    <a:pt x="160" y="163"/>
                  </a:lnTo>
                  <a:lnTo>
                    <a:pt x="141" y="161"/>
                  </a:lnTo>
                  <a:lnTo>
                    <a:pt x="124" y="158"/>
                  </a:lnTo>
                  <a:lnTo>
                    <a:pt x="105" y="152"/>
                  </a:lnTo>
                  <a:lnTo>
                    <a:pt x="88" y="144"/>
                  </a:lnTo>
                  <a:lnTo>
                    <a:pt x="71" y="135"/>
                  </a:lnTo>
                  <a:lnTo>
                    <a:pt x="52" y="123"/>
                  </a:lnTo>
                  <a:lnTo>
                    <a:pt x="48" y="118"/>
                  </a:lnTo>
                  <a:lnTo>
                    <a:pt x="44" y="110"/>
                  </a:lnTo>
                  <a:lnTo>
                    <a:pt x="40" y="102"/>
                  </a:lnTo>
                  <a:lnTo>
                    <a:pt x="36" y="95"/>
                  </a:lnTo>
                  <a:lnTo>
                    <a:pt x="33" y="85"/>
                  </a:lnTo>
                  <a:lnTo>
                    <a:pt x="29" y="76"/>
                  </a:lnTo>
                  <a:lnTo>
                    <a:pt x="27" y="70"/>
                  </a:lnTo>
                  <a:lnTo>
                    <a:pt x="27" y="66"/>
                  </a:lnTo>
                  <a:lnTo>
                    <a:pt x="38" y="68"/>
                  </a:lnTo>
                  <a:lnTo>
                    <a:pt x="48" y="72"/>
                  </a:lnTo>
                  <a:lnTo>
                    <a:pt x="55" y="76"/>
                  </a:lnTo>
                  <a:lnTo>
                    <a:pt x="61" y="83"/>
                  </a:lnTo>
                  <a:lnTo>
                    <a:pt x="71" y="95"/>
                  </a:lnTo>
                  <a:lnTo>
                    <a:pt x="82" y="104"/>
                  </a:lnTo>
                  <a:lnTo>
                    <a:pt x="86" y="110"/>
                  </a:lnTo>
                  <a:lnTo>
                    <a:pt x="93" y="114"/>
                  </a:lnTo>
                  <a:lnTo>
                    <a:pt x="99" y="118"/>
                  </a:lnTo>
                  <a:lnTo>
                    <a:pt x="109" y="121"/>
                  </a:lnTo>
                  <a:lnTo>
                    <a:pt x="120" y="123"/>
                  </a:lnTo>
                  <a:lnTo>
                    <a:pt x="133" y="123"/>
                  </a:lnTo>
                  <a:lnTo>
                    <a:pt x="151" y="123"/>
                  </a:lnTo>
                  <a:lnTo>
                    <a:pt x="170" y="123"/>
                  </a:lnTo>
                  <a:lnTo>
                    <a:pt x="173" y="123"/>
                  </a:lnTo>
                  <a:lnTo>
                    <a:pt x="177" y="123"/>
                  </a:lnTo>
                  <a:lnTo>
                    <a:pt x="187" y="121"/>
                  </a:lnTo>
                  <a:lnTo>
                    <a:pt x="196" y="121"/>
                  </a:lnTo>
                  <a:lnTo>
                    <a:pt x="208" y="118"/>
                  </a:lnTo>
                  <a:lnTo>
                    <a:pt x="221" y="118"/>
                  </a:lnTo>
                  <a:lnTo>
                    <a:pt x="234" y="116"/>
                  </a:lnTo>
                  <a:lnTo>
                    <a:pt x="249" y="114"/>
                  </a:lnTo>
                  <a:lnTo>
                    <a:pt x="263" y="112"/>
                  </a:lnTo>
                  <a:lnTo>
                    <a:pt x="276" y="110"/>
                  </a:lnTo>
                  <a:lnTo>
                    <a:pt x="289" y="106"/>
                  </a:lnTo>
                  <a:lnTo>
                    <a:pt x="304" y="104"/>
                  </a:lnTo>
                  <a:lnTo>
                    <a:pt x="314" y="101"/>
                  </a:lnTo>
                  <a:lnTo>
                    <a:pt x="323" y="95"/>
                  </a:lnTo>
                  <a:lnTo>
                    <a:pt x="331" y="91"/>
                  </a:lnTo>
                  <a:lnTo>
                    <a:pt x="339" y="89"/>
                  </a:lnTo>
                  <a:lnTo>
                    <a:pt x="339" y="76"/>
                  </a:lnTo>
                  <a:lnTo>
                    <a:pt x="335" y="66"/>
                  </a:lnTo>
                  <a:lnTo>
                    <a:pt x="327" y="57"/>
                  </a:lnTo>
                  <a:lnTo>
                    <a:pt x="318" y="53"/>
                  </a:lnTo>
                  <a:lnTo>
                    <a:pt x="306" y="47"/>
                  </a:lnTo>
                  <a:lnTo>
                    <a:pt x="293" y="44"/>
                  </a:lnTo>
                  <a:lnTo>
                    <a:pt x="278" y="44"/>
                  </a:lnTo>
                  <a:lnTo>
                    <a:pt x="263" y="44"/>
                  </a:lnTo>
                  <a:lnTo>
                    <a:pt x="244" y="42"/>
                  </a:lnTo>
                  <a:lnTo>
                    <a:pt x="227" y="42"/>
                  </a:lnTo>
                  <a:lnTo>
                    <a:pt x="208" y="42"/>
                  </a:lnTo>
                  <a:lnTo>
                    <a:pt x="192" y="42"/>
                  </a:lnTo>
                  <a:lnTo>
                    <a:pt x="173" y="40"/>
                  </a:lnTo>
                  <a:lnTo>
                    <a:pt x="156" y="40"/>
                  </a:lnTo>
                  <a:lnTo>
                    <a:pt x="141" y="40"/>
                  </a:lnTo>
                  <a:lnTo>
                    <a:pt x="130" y="40"/>
                  </a:lnTo>
                  <a:lnTo>
                    <a:pt x="122" y="38"/>
                  </a:lnTo>
                  <a:lnTo>
                    <a:pt x="116" y="38"/>
                  </a:lnTo>
                  <a:lnTo>
                    <a:pt x="109" y="38"/>
                  </a:lnTo>
                  <a:lnTo>
                    <a:pt x="103" y="38"/>
                  </a:lnTo>
                  <a:lnTo>
                    <a:pt x="93" y="38"/>
                  </a:lnTo>
                  <a:lnTo>
                    <a:pt x="84" y="38"/>
                  </a:lnTo>
                  <a:lnTo>
                    <a:pt x="74" y="38"/>
                  </a:lnTo>
                  <a:lnTo>
                    <a:pt x="65" y="38"/>
                  </a:lnTo>
                  <a:lnTo>
                    <a:pt x="55" y="36"/>
                  </a:lnTo>
                  <a:lnTo>
                    <a:pt x="48" y="36"/>
                  </a:lnTo>
                  <a:lnTo>
                    <a:pt x="38" y="36"/>
                  </a:lnTo>
                  <a:lnTo>
                    <a:pt x="31" y="36"/>
                  </a:lnTo>
                  <a:lnTo>
                    <a:pt x="17" y="36"/>
                  </a:lnTo>
                  <a:lnTo>
                    <a:pt x="10" y="36"/>
                  </a:lnTo>
                  <a:lnTo>
                    <a:pt x="6" y="28"/>
                  </a:lnTo>
                  <a:lnTo>
                    <a:pt x="4" y="21"/>
                  </a:lnTo>
                  <a:lnTo>
                    <a:pt x="2" y="11"/>
                  </a:lnTo>
                  <a:lnTo>
                    <a:pt x="0" y="9"/>
                  </a:lnTo>
                  <a:lnTo>
                    <a:pt x="12" y="6"/>
                  </a:lnTo>
                  <a:lnTo>
                    <a:pt x="23" y="4"/>
                  </a:lnTo>
                  <a:lnTo>
                    <a:pt x="36" y="2"/>
                  </a:lnTo>
                  <a:lnTo>
                    <a:pt x="50" y="2"/>
                  </a:lnTo>
                  <a:lnTo>
                    <a:pt x="61" y="2"/>
                  </a:lnTo>
                  <a:lnTo>
                    <a:pt x="74" y="2"/>
                  </a:lnTo>
                  <a:lnTo>
                    <a:pt x="90" y="2"/>
                  </a:lnTo>
                  <a:lnTo>
                    <a:pt x="103" y="2"/>
                  </a:lnTo>
                  <a:lnTo>
                    <a:pt x="116" y="2"/>
                  </a:lnTo>
                  <a:lnTo>
                    <a:pt x="130" y="2"/>
                  </a:lnTo>
                  <a:lnTo>
                    <a:pt x="143" y="2"/>
                  </a:lnTo>
                  <a:lnTo>
                    <a:pt x="156" y="4"/>
                  </a:lnTo>
                  <a:lnTo>
                    <a:pt x="168" y="2"/>
                  </a:lnTo>
                  <a:lnTo>
                    <a:pt x="181" y="2"/>
                  </a:lnTo>
                  <a:lnTo>
                    <a:pt x="192" y="2"/>
                  </a:lnTo>
                  <a:lnTo>
                    <a:pt x="206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78" name="Freeform 62">
              <a:extLst>
                <a:ext uri="{FF2B5EF4-FFF2-40B4-BE49-F238E27FC236}">
                  <a16:creationId xmlns:a16="http://schemas.microsoft.com/office/drawing/2014/main" id="{1158CF37-760B-492C-60FA-655C5A883E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2" y="1356"/>
              <a:ext cx="105" cy="76"/>
            </a:xfrm>
            <a:custGeom>
              <a:avLst/>
              <a:gdLst>
                <a:gd name="T0" fmla="*/ 0 w 342"/>
                <a:gd name="T1" fmla="*/ 0 h 270"/>
                <a:gd name="T2" fmla="*/ 0 w 342"/>
                <a:gd name="T3" fmla="*/ 0 h 270"/>
                <a:gd name="T4" fmla="*/ 0 w 342"/>
                <a:gd name="T5" fmla="*/ 0 h 270"/>
                <a:gd name="T6" fmla="*/ 0 w 342"/>
                <a:gd name="T7" fmla="*/ 0 h 270"/>
                <a:gd name="T8" fmla="*/ 0 w 342"/>
                <a:gd name="T9" fmla="*/ 0 h 270"/>
                <a:gd name="T10" fmla="*/ 0 w 342"/>
                <a:gd name="T11" fmla="*/ 0 h 270"/>
                <a:gd name="T12" fmla="*/ 0 w 342"/>
                <a:gd name="T13" fmla="*/ 0 h 270"/>
                <a:gd name="T14" fmla="*/ 0 w 342"/>
                <a:gd name="T15" fmla="*/ 0 h 270"/>
                <a:gd name="T16" fmla="*/ 0 w 342"/>
                <a:gd name="T17" fmla="*/ 0 h 270"/>
                <a:gd name="T18" fmla="*/ 0 w 342"/>
                <a:gd name="T19" fmla="*/ 0 h 270"/>
                <a:gd name="T20" fmla="*/ 0 w 342"/>
                <a:gd name="T21" fmla="*/ 0 h 270"/>
                <a:gd name="T22" fmla="*/ 0 w 342"/>
                <a:gd name="T23" fmla="*/ 0 h 270"/>
                <a:gd name="T24" fmla="*/ 0 w 342"/>
                <a:gd name="T25" fmla="*/ 0 h 270"/>
                <a:gd name="T26" fmla="*/ 0 w 342"/>
                <a:gd name="T27" fmla="*/ 0 h 270"/>
                <a:gd name="T28" fmla="*/ 0 w 342"/>
                <a:gd name="T29" fmla="*/ 0 h 270"/>
                <a:gd name="T30" fmla="*/ 0 w 342"/>
                <a:gd name="T31" fmla="*/ 0 h 270"/>
                <a:gd name="T32" fmla="*/ 0 w 342"/>
                <a:gd name="T33" fmla="*/ 0 h 270"/>
                <a:gd name="T34" fmla="*/ 0 w 342"/>
                <a:gd name="T35" fmla="*/ 0 h 270"/>
                <a:gd name="T36" fmla="*/ 0 w 342"/>
                <a:gd name="T37" fmla="*/ 0 h 270"/>
                <a:gd name="T38" fmla="*/ 0 w 342"/>
                <a:gd name="T39" fmla="*/ 0 h 270"/>
                <a:gd name="T40" fmla="*/ 0 w 342"/>
                <a:gd name="T41" fmla="*/ 0 h 270"/>
                <a:gd name="T42" fmla="*/ 0 w 342"/>
                <a:gd name="T43" fmla="*/ 0 h 270"/>
                <a:gd name="T44" fmla="*/ 0 w 342"/>
                <a:gd name="T45" fmla="*/ 0 h 270"/>
                <a:gd name="T46" fmla="*/ 0 w 342"/>
                <a:gd name="T47" fmla="*/ 0 h 270"/>
                <a:gd name="T48" fmla="*/ 0 w 342"/>
                <a:gd name="T49" fmla="*/ 0 h 270"/>
                <a:gd name="T50" fmla="*/ 0 w 342"/>
                <a:gd name="T51" fmla="*/ 0 h 270"/>
                <a:gd name="T52" fmla="*/ 0 w 342"/>
                <a:gd name="T53" fmla="*/ 0 h 270"/>
                <a:gd name="T54" fmla="*/ 0 w 342"/>
                <a:gd name="T55" fmla="*/ 0 h 270"/>
                <a:gd name="T56" fmla="*/ 0 w 342"/>
                <a:gd name="T57" fmla="*/ 0 h 270"/>
                <a:gd name="T58" fmla="*/ 0 w 342"/>
                <a:gd name="T59" fmla="*/ 0 h 270"/>
                <a:gd name="T60" fmla="*/ 0 w 342"/>
                <a:gd name="T61" fmla="*/ 0 h 270"/>
                <a:gd name="T62" fmla="*/ 0 w 342"/>
                <a:gd name="T63" fmla="*/ 0 h 270"/>
                <a:gd name="T64" fmla="*/ 0 w 342"/>
                <a:gd name="T65" fmla="*/ 0 h 270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42"/>
                <a:gd name="T100" fmla="*/ 0 h 270"/>
                <a:gd name="T101" fmla="*/ 342 w 342"/>
                <a:gd name="T102" fmla="*/ 270 h 270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42" h="270">
                  <a:moveTo>
                    <a:pt x="319" y="0"/>
                  </a:moveTo>
                  <a:lnTo>
                    <a:pt x="328" y="12"/>
                  </a:lnTo>
                  <a:lnTo>
                    <a:pt x="336" y="27"/>
                  </a:lnTo>
                  <a:lnTo>
                    <a:pt x="338" y="42"/>
                  </a:lnTo>
                  <a:lnTo>
                    <a:pt x="342" y="59"/>
                  </a:lnTo>
                  <a:lnTo>
                    <a:pt x="340" y="74"/>
                  </a:lnTo>
                  <a:lnTo>
                    <a:pt x="338" y="91"/>
                  </a:lnTo>
                  <a:lnTo>
                    <a:pt x="334" y="107"/>
                  </a:lnTo>
                  <a:lnTo>
                    <a:pt x="328" y="126"/>
                  </a:lnTo>
                  <a:lnTo>
                    <a:pt x="319" y="141"/>
                  </a:lnTo>
                  <a:lnTo>
                    <a:pt x="309" y="154"/>
                  </a:lnTo>
                  <a:lnTo>
                    <a:pt x="298" y="168"/>
                  </a:lnTo>
                  <a:lnTo>
                    <a:pt x="287" y="181"/>
                  </a:lnTo>
                  <a:lnTo>
                    <a:pt x="273" y="190"/>
                  </a:lnTo>
                  <a:lnTo>
                    <a:pt x="260" y="198"/>
                  </a:lnTo>
                  <a:lnTo>
                    <a:pt x="245" y="202"/>
                  </a:lnTo>
                  <a:lnTo>
                    <a:pt x="231" y="206"/>
                  </a:lnTo>
                  <a:lnTo>
                    <a:pt x="214" y="207"/>
                  </a:lnTo>
                  <a:lnTo>
                    <a:pt x="199" y="211"/>
                  </a:lnTo>
                  <a:lnTo>
                    <a:pt x="182" y="215"/>
                  </a:lnTo>
                  <a:lnTo>
                    <a:pt x="167" y="225"/>
                  </a:lnTo>
                  <a:lnTo>
                    <a:pt x="148" y="228"/>
                  </a:lnTo>
                  <a:lnTo>
                    <a:pt x="133" y="238"/>
                  </a:lnTo>
                  <a:lnTo>
                    <a:pt x="116" y="244"/>
                  </a:lnTo>
                  <a:lnTo>
                    <a:pt x="100" y="253"/>
                  </a:lnTo>
                  <a:lnTo>
                    <a:pt x="85" y="257"/>
                  </a:lnTo>
                  <a:lnTo>
                    <a:pt x="68" y="263"/>
                  </a:lnTo>
                  <a:lnTo>
                    <a:pt x="55" y="266"/>
                  </a:lnTo>
                  <a:lnTo>
                    <a:pt x="41" y="270"/>
                  </a:lnTo>
                  <a:lnTo>
                    <a:pt x="30" y="270"/>
                  </a:lnTo>
                  <a:lnTo>
                    <a:pt x="19" y="268"/>
                  </a:lnTo>
                  <a:lnTo>
                    <a:pt x="7" y="264"/>
                  </a:lnTo>
                  <a:lnTo>
                    <a:pt x="0" y="259"/>
                  </a:lnTo>
                  <a:lnTo>
                    <a:pt x="9" y="238"/>
                  </a:lnTo>
                  <a:lnTo>
                    <a:pt x="22" y="225"/>
                  </a:lnTo>
                  <a:lnTo>
                    <a:pt x="38" y="215"/>
                  </a:lnTo>
                  <a:lnTo>
                    <a:pt x="58" y="207"/>
                  </a:lnTo>
                  <a:lnTo>
                    <a:pt x="77" y="202"/>
                  </a:lnTo>
                  <a:lnTo>
                    <a:pt x="100" y="200"/>
                  </a:lnTo>
                  <a:lnTo>
                    <a:pt x="125" y="196"/>
                  </a:lnTo>
                  <a:lnTo>
                    <a:pt x="150" y="196"/>
                  </a:lnTo>
                  <a:lnTo>
                    <a:pt x="173" y="194"/>
                  </a:lnTo>
                  <a:lnTo>
                    <a:pt x="197" y="192"/>
                  </a:lnTo>
                  <a:lnTo>
                    <a:pt x="220" y="188"/>
                  </a:lnTo>
                  <a:lnTo>
                    <a:pt x="241" y="185"/>
                  </a:lnTo>
                  <a:lnTo>
                    <a:pt x="260" y="175"/>
                  </a:lnTo>
                  <a:lnTo>
                    <a:pt x="279" y="164"/>
                  </a:lnTo>
                  <a:lnTo>
                    <a:pt x="294" y="149"/>
                  </a:lnTo>
                  <a:lnTo>
                    <a:pt x="306" y="129"/>
                  </a:lnTo>
                  <a:lnTo>
                    <a:pt x="309" y="122"/>
                  </a:lnTo>
                  <a:lnTo>
                    <a:pt x="315" y="114"/>
                  </a:lnTo>
                  <a:lnTo>
                    <a:pt x="319" y="107"/>
                  </a:lnTo>
                  <a:lnTo>
                    <a:pt x="321" y="97"/>
                  </a:lnTo>
                  <a:lnTo>
                    <a:pt x="321" y="88"/>
                  </a:lnTo>
                  <a:lnTo>
                    <a:pt x="321" y="80"/>
                  </a:lnTo>
                  <a:lnTo>
                    <a:pt x="321" y="71"/>
                  </a:lnTo>
                  <a:lnTo>
                    <a:pt x="321" y="63"/>
                  </a:lnTo>
                  <a:lnTo>
                    <a:pt x="319" y="53"/>
                  </a:lnTo>
                  <a:lnTo>
                    <a:pt x="319" y="44"/>
                  </a:lnTo>
                  <a:lnTo>
                    <a:pt x="315" y="34"/>
                  </a:lnTo>
                  <a:lnTo>
                    <a:pt x="315" y="27"/>
                  </a:lnTo>
                  <a:lnTo>
                    <a:pt x="315" y="19"/>
                  </a:lnTo>
                  <a:lnTo>
                    <a:pt x="315" y="10"/>
                  </a:lnTo>
                  <a:lnTo>
                    <a:pt x="315" y="4"/>
                  </a:lnTo>
                  <a:lnTo>
                    <a:pt x="31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79" name="Freeform 63">
              <a:extLst>
                <a:ext uri="{FF2B5EF4-FFF2-40B4-BE49-F238E27FC236}">
                  <a16:creationId xmlns:a16="http://schemas.microsoft.com/office/drawing/2014/main" id="{BB8E9C2F-4F2E-A21A-631F-3D5881182F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3" y="1361"/>
              <a:ext cx="122" cy="39"/>
            </a:xfrm>
            <a:custGeom>
              <a:avLst/>
              <a:gdLst>
                <a:gd name="T0" fmla="*/ 0 w 399"/>
                <a:gd name="T1" fmla="*/ 0 h 137"/>
                <a:gd name="T2" fmla="*/ 0 w 399"/>
                <a:gd name="T3" fmla="*/ 0 h 137"/>
                <a:gd name="T4" fmla="*/ 0 w 399"/>
                <a:gd name="T5" fmla="*/ 0 h 137"/>
                <a:gd name="T6" fmla="*/ 0 w 399"/>
                <a:gd name="T7" fmla="*/ 0 h 137"/>
                <a:gd name="T8" fmla="*/ 0 w 399"/>
                <a:gd name="T9" fmla="*/ 0 h 137"/>
                <a:gd name="T10" fmla="*/ 0 w 399"/>
                <a:gd name="T11" fmla="*/ 0 h 137"/>
                <a:gd name="T12" fmla="*/ 0 w 399"/>
                <a:gd name="T13" fmla="*/ 0 h 137"/>
                <a:gd name="T14" fmla="*/ 0 w 399"/>
                <a:gd name="T15" fmla="*/ 0 h 137"/>
                <a:gd name="T16" fmla="*/ 0 w 399"/>
                <a:gd name="T17" fmla="*/ 0 h 137"/>
                <a:gd name="T18" fmla="*/ 0 w 399"/>
                <a:gd name="T19" fmla="*/ 0 h 137"/>
                <a:gd name="T20" fmla="*/ 0 w 399"/>
                <a:gd name="T21" fmla="*/ 0 h 137"/>
                <a:gd name="T22" fmla="*/ 0 w 399"/>
                <a:gd name="T23" fmla="*/ 0 h 137"/>
                <a:gd name="T24" fmla="*/ 0 w 399"/>
                <a:gd name="T25" fmla="*/ 0 h 137"/>
                <a:gd name="T26" fmla="*/ 0 w 399"/>
                <a:gd name="T27" fmla="*/ 0 h 137"/>
                <a:gd name="T28" fmla="*/ 0 w 399"/>
                <a:gd name="T29" fmla="*/ 0 h 137"/>
                <a:gd name="T30" fmla="*/ 0 w 399"/>
                <a:gd name="T31" fmla="*/ 0 h 137"/>
                <a:gd name="T32" fmla="*/ 0 w 399"/>
                <a:gd name="T33" fmla="*/ 0 h 137"/>
                <a:gd name="T34" fmla="*/ 0 w 399"/>
                <a:gd name="T35" fmla="*/ 0 h 137"/>
                <a:gd name="T36" fmla="*/ 0 w 399"/>
                <a:gd name="T37" fmla="*/ 0 h 137"/>
                <a:gd name="T38" fmla="*/ 0 w 399"/>
                <a:gd name="T39" fmla="*/ 0 h 137"/>
                <a:gd name="T40" fmla="*/ 0 w 399"/>
                <a:gd name="T41" fmla="*/ 0 h 137"/>
                <a:gd name="T42" fmla="*/ 0 w 399"/>
                <a:gd name="T43" fmla="*/ 0 h 137"/>
                <a:gd name="T44" fmla="*/ 0 w 399"/>
                <a:gd name="T45" fmla="*/ 0 h 137"/>
                <a:gd name="T46" fmla="*/ 0 w 399"/>
                <a:gd name="T47" fmla="*/ 0 h 137"/>
                <a:gd name="T48" fmla="*/ 0 w 399"/>
                <a:gd name="T49" fmla="*/ 0 h 137"/>
                <a:gd name="T50" fmla="*/ 0 w 399"/>
                <a:gd name="T51" fmla="*/ 0 h 137"/>
                <a:gd name="T52" fmla="*/ 0 w 399"/>
                <a:gd name="T53" fmla="*/ 0 h 137"/>
                <a:gd name="T54" fmla="*/ 0 w 399"/>
                <a:gd name="T55" fmla="*/ 0 h 137"/>
                <a:gd name="T56" fmla="*/ 0 w 399"/>
                <a:gd name="T57" fmla="*/ 0 h 137"/>
                <a:gd name="T58" fmla="*/ 0 w 399"/>
                <a:gd name="T59" fmla="*/ 0 h 137"/>
                <a:gd name="T60" fmla="*/ 0 w 399"/>
                <a:gd name="T61" fmla="*/ 0 h 137"/>
                <a:gd name="T62" fmla="*/ 0 w 399"/>
                <a:gd name="T63" fmla="*/ 0 h 137"/>
                <a:gd name="T64" fmla="*/ 0 w 399"/>
                <a:gd name="T65" fmla="*/ 0 h 137"/>
                <a:gd name="T66" fmla="*/ 0 w 399"/>
                <a:gd name="T67" fmla="*/ 0 h 137"/>
                <a:gd name="T68" fmla="*/ 0 w 399"/>
                <a:gd name="T69" fmla="*/ 0 h 137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399"/>
                <a:gd name="T106" fmla="*/ 0 h 137"/>
                <a:gd name="T107" fmla="*/ 399 w 399"/>
                <a:gd name="T108" fmla="*/ 137 h 137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399" h="137">
                  <a:moveTo>
                    <a:pt x="23" y="0"/>
                  </a:moveTo>
                  <a:lnTo>
                    <a:pt x="29" y="10"/>
                  </a:lnTo>
                  <a:lnTo>
                    <a:pt x="38" y="23"/>
                  </a:lnTo>
                  <a:lnTo>
                    <a:pt x="46" y="35"/>
                  </a:lnTo>
                  <a:lnTo>
                    <a:pt x="57" y="44"/>
                  </a:lnTo>
                  <a:lnTo>
                    <a:pt x="67" y="54"/>
                  </a:lnTo>
                  <a:lnTo>
                    <a:pt x="78" y="61"/>
                  </a:lnTo>
                  <a:lnTo>
                    <a:pt x="90" y="67"/>
                  </a:lnTo>
                  <a:lnTo>
                    <a:pt x="103" y="74"/>
                  </a:lnTo>
                  <a:lnTo>
                    <a:pt x="114" y="76"/>
                  </a:lnTo>
                  <a:lnTo>
                    <a:pt x="128" y="80"/>
                  </a:lnTo>
                  <a:lnTo>
                    <a:pt x="141" y="84"/>
                  </a:lnTo>
                  <a:lnTo>
                    <a:pt x="154" y="86"/>
                  </a:lnTo>
                  <a:lnTo>
                    <a:pt x="168" y="84"/>
                  </a:lnTo>
                  <a:lnTo>
                    <a:pt x="183" y="82"/>
                  </a:lnTo>
                  <a:lnTo>
                    <a:pt x="196" y="78"/>
                  </a:lnTo>
                  <a:lnTo>
                    <a:pt x="211" y="74"/>
                  </a:lnTo>
                  <a:lnTo>
                    <a:pt x="221" y="69"/>
                  </a:lnTo>
                  <a:lnTo>
                    <a:pt x="236" y="63"/>
                  </a:lnTo>
                  <a:lnTo>
                    <a:pt x="253" y="57"/>
                  </a:lnTo>
                  <a:lnTo>
                    <a:pt x="270" y="54"/>
                  </a:lnTo>
                  <a:lnTo>
                    <a:pt x="285" y="48"/>
                  </a:lnTo>
                  <a:lnTo>
                    <a:pt x="304" y="44"/>
                  </a:lnTo>
                  <a:lnTo>
                    <a:pt x="322" y="40"/>
                  </a:lnTo>
                  <a:lnTo>
                    <a:pt x="341" y="40"/>
                  </a:lnTo>
                  <a:lnTo>
                    <a:pt x="356" y="40"/>
                  </a:lnTo>
                  <a:lnTo>
                    <a:pt x="369" y="44"/>
                  </a:lnTo>
                  <a:lnTo>
                    <a:pt x="379" y="48"/>
                  </a:lnTo>
                  <a:lnTo>
                    <a:pt x="390" y="59"/>
                  </a:lnTo>
                  <a:lnTo>
                    <a:pt x="396" y="71"/>
                  </a:lnTo>
                  <a:lnTo>
                    <a:pt x="399" y="90"/>
                  </a:lnTo>
                  <a:lnTo>
                    <a:pt x="398" y="109"/>
                  </a:lnTo>
                  <a:lnTo>
                    <a:pt x="392" y="137"/>
                  </a:lnTo>
                  <a:lnTo>
                    <a:pt x="380" y="130"/>
                  </a:lnTo>
                  <a:lnTo>
                    <a:pt x="371" y="124"/>
                  </a:lnTo>
                  <a:lnTo>
                    <a:pt x="360" y="116"/>
                  </a:lnTo>
                  <a:lnTo>
                    <a:pt x="350" y="111"/>
                  </a:lnTo>
                  <a:lnTo>
                    <a:pt x="341" y="103"/>
                  </a:lnTo>
                  <a:lnTo>
                    <a:pt x="331" y="97"/>
                  </a:lnTo>
                  <a:lnTo>
                    <a:pt x="320" y="92"/>
                  </a:lnTo>
                  <a:lnTo>
                    <a:pt x="310" y="88"/>
                  </a:lnTo>
                  <a:lnTo>
                    <a:pt x="299" y="82"/>
                  </a:lnTo>
                  <a:lnTo>
                    <a:pt x="289" y="80"/>
                  </a:lnTo>
                  <a:lnTo>
                    <a:pt x="276" y="76"/>
                  </a:lnTo>
                  <a:lnTo>
                    <a:pt x="266" y="76"/>
                  </a:lnTo>
                  <a:lnTo>
                    <a:pt x="255" y="76"/>
                  </a:lnTo>
                  <a:lnTo>
                    <a:pt x="244" y="80"/>
                  </a:lnTo>
                  <a:lnTo>
                    <a:pt x="230" y="86"/>
                  </a:lnTo>
                  <a:lnTo>
                    <a:pt x="221" y="92"/>
                  </a:lnTo>
                  <a:lnTo>
                    <a:pt x="206" y="95"/>
                  </a:lnTo>
                  <a:lnTo>
                    <a:pt x="192" y="99"/>
                  </a:lnTo>
                  <a:lnTo>
                    <a:pt x="179" y="101"/>
                  </a:lnTo>
                  <a:lnTo>
                    <a:pt x="164" y="105"/>
                  </a:lnTo>
                  <a:lnTo>
                    <a:pt x="147" y="105"/>
                  </a:lnTo>
                  <a:lnTo>
                    <a:pt x="131" y="105"/>
                  </a:lnTo>
                  <a:lnTo>
                    <a:pt x="114" y="103"/>
                  </a:lnTo>
                  <a:lnTo>
                    <a:pt x="99" y="101"/>
                  </a:lnTo>
                  <a:lnTo>
                    <a:pt x="80" y="97"/>
                  </a:lnTo>
                  <a:lnTo>
                    <a:pt x="67" y="93"/>
                  </a:lnTo>
                  <a:lnTo>
                    <a:pt x="50" y="88"/>
                  </a:lnTo>
                  <a:lnTo>
                    <a:pt x="38" y="82"/>
                  </a:lnTo>
                  <a:lnTo>
                    <a:pt x="25" y="74"/>
                  </a:lnTo>
                  <a:lnTo>
                    <a:pt x="16" y="67"/>
                  </a:lnTo>
                  <a:lnTo>
                    <a:pt x="6" y="57"/>
                  </a:lnTo>
                  <a:lnTo>
                    <a:pt x="0" y="48"/>
                  </a:lnTo>
                  <a:lnTo>
                    <a:pt x="0" y="36"/>
                  </a:lnTo>
                  <a:lnTo>
                    <a:pt x="8" y="25"/>
                  </a:lnTo>
                  <a:lnTo>
                    <a:pt x="16" y="12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80" name="Freeform 64">
              <a:extLst>
                <a:ext uri="{FF2B5EF4-FFF2-40B4-BE49-F238E27FC236}">
                  <a16:creationId xmlns:a16="http://schemas.microsoft.com/office/drawing/2014/main" id="{BC125D50-1534-C70A-F106-955EA13BA7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53" y="1363"/>
              <a:ext cx="130" cy="65"/>
            </a:xfrm>
            <a:custGeom>
              <a:avLst/>
              <a:gdLst>
                <a:gd name="T0" fmla="*/ 0 w 424"/>
                <a:gd name="T1" fmla="*/ 0 h 230"/>
                <a:gd name="T2" fmla="*/ 0 w 424"/>
                <a:gd name="T3" fmla="*/ 0 h 230"/>
                <a:gd name="T4" fmla="*/ 0 w 424"/>
                <a:gd name="T5" fmla="*/ 0 h 230"/>
                <a:gd name="T6" fmla="*/ 0 w 424"/>
                <a:gd name="T7" fmla="*/ 0 h 230"/>
                <a:gd name="T8" fmla="*/ 0 w 424"/>
                <a:gd name="T9" fmla="*/ 0 h 230"/>
                <a:gd name="T10" fmla="*/ 0 w 424"/>
                <a:gd name="T11" fmla="*/ 0 h 230"/>
                <a:gd name="T12" fmla="*/ 0 w 424"/>
                <a:gd name="T13" fmla="*/ 0 h 230"/>
                <a:gd name="T14" fmla="*/ 0 w 424"/>
                <a:gd name="T15" fmla="*/ 0 h 230"/>
                <a:gd name="T16" fmla="*/ 0 w 424"/>
                <a:gd name="T17" fmla="*/ 0 h 230"/>
                <a:gd name="T18" fmla="*/ 0 w 424"/>
                <a:gd name="T19" fmla="*/ 0 h 230"/>
                <a:gd name="T20" fmla="*/ 0 w 424"/>
                <a:gd name="T21" fmla="*/ 0 h 230"/>
                <a:gd name="T22" fmla="*/ 0 w 424"/>
                <a:gd name="T23" fmla="*/ 0 h 230"/>
                <a:gd name="T24" fmla="*/ 0 w 424"/>
                <a:gd name="T25" fmla="*/ 0 h 230"/>
                <a:gd name="T26" fmla="*/ 0 w 424"/>
                <a:gd name="T27" fmla="*/ 0 h 230"/>
                <a:gd name="T28" fmla="*/ 0 w 424"/>
                <a:gd name="T29" fmla="*/ 0 h 230"/>
                <a:gd name="T30" fmla="*/ 0 w 424"/>
                <a:gd name="T31" fmla="*/ 0 h 230"/>
                <a:gd name="T32" fmla="*/ 0 w 424"/>
                <a:gd name="T33" fmla="*/ 0 h 230"/>
                <a:gd name="T34" fmla="*/ 0 w 424"/>
                <a:gd name="T35" fmla="*/ 0 h 230"/>
                <a:gd name="T36" fmla="*/ 0 w 424"/>
                <a:gd name="T37" fmla="*/ 0 h 230"/>
                <a:gd name="T38" fmla="*/ 0 w 424"/>
                <a:gd name="T39" fmla="*/ 0 h 230"/>
                <a:gd name="T40" fmla="*/ 0 w 424"/>
                <a:gd name="T41" fmla="*/ 0 h 230"/>
                <a:gd name="T42" fmla="*/ 0 w 424"/>
                <a:gd name="T43" fmla="*/ 0 h 230"/>
                <a:gd name="T44" fmla="*/ 0 w 424"/>
                <a:gd name="T45" fmla="*/ 0 h 230"/>
                <a:gd name="T46" fmla="*/ 0 w 424"/>
                <a:gd name="T47" fmla="*/ 0 h 230"/>
                <a:gd name="T48" fmla="*/ 0 w 424"/>
                <a:gd name="T49" fmla="*/ 0 h 230"/>
                <a:gd name="T50" fmla="*/ 0 w 424"/>
                <a:gd name="T51" fmla="*/ 0 h 230"/>
                <a:gd name="T52" fmla="*/ 0 w 424"/>
                <a:gd name="T53" fmla="*/ 0 h 230"/>
                <a:gd name="T54" fmla="*/ 0 w 424"/>
                <a:gd name="T55" fmla="*/ 0 h 230"/>
                <a:gd name="T56" fmla="*/ 0 w 424"/>
                <a:gd name="T57" fmla="*/ 0 h 230"/>
                <a:gd name="T58" fmla="*/ 0 w 424"/>
                <a:gd name="T59" fmla="*/ 0 h 230"/>
                <a:gd name="T60" fmla="*/ 0 w 424"/>
                <a:gd name="T61" fmla="*/ 0 h 230"/>
                <a:gd name="T62" fmla="*/ 0 w 424"/>
                <a:gd name="T63" fmla="*/ 0 h 230"/>
                <a:gd name="T64" fmla="*/ 0 w 424"/>
                <a:gd name="T65" fmla="*/ 0 h 230"/>
                <a:gd name="T66" fmla="*/ 0 w 424"/>
                <a:gd name="T67" fmla="*/ 0 h 230"/>
                <a:gd name="T68" fmla="*/ 0 w 424"/>
                <a:gd name="T69" fmla="*/ 0 h 230"/>
                <a:gd name="T70" fmla="*/ 0 w 424"/>
                <a:gd name="T71" fmla="*/ 0 h 230"/>
                <a:gd name="T72" fmla="*/ 0 w 424"/>
                <a:gd name="T73" fmla="*/ 0 h 230"/>
                <a:gd name="T74" fmla="*/ 0 w 424"/>
                <a:gd name="T75" fmla="*/ 0 h 230"/>
                <a:gd name="T76" fmla="*/ 0 w 424"/>
                <a:gd name="T77" fmla="*/ 0 h 230"/>
                <a:gd name="T78" fmla="*/ 0 w 424"/>
                <a:gd name="T79" fmla="*/ 0 h 230"/>
                <a:gd name="T80" fmla="*/ 0 w 424"/>
                <a:gd name="T81" fmla="*/ 0 h 230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424"/>
                <a:gd name="T124" fmla="*/ 0 h 230"/>
                <a:gd name="T125" fmla="*/ 424 w 424"/>
                <a:gd name="T126" fmla="*/ 230 h 230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424" h="230">
                  <a:moveTo>
                    <a:pt x="2" y="0"/>
                  </a:moveTo>
                  <a:lnTo>
                    <a:pt x="8" y="7"/>
                  </a:lnTo>
                  <a:lnTo>
                    <a:pt x="15" y="19"/>
                  </a:lnTo>
                  <a:lnTo>
                    <a:pt x="23" y="28"/>
                  </a:lnTo>
                  <a:lnTo>
                    <a:pt x="28" y="42"/>
                  </a:lnTo>
                  <a:lnTo>
                    <a:pt x="36" y="53"/>
                  </a:lnTo>
                  <a:lnTo>
                    <a:pt x="42" y="66"/>
                  </a:lnTo>
                  <a:lnTo>
                    <a:pt x="51" y="78"/>
                  </a:lnTo>
                  <a:lnTo>
                    <a:pt x="59" y="89"/>
                  </a:lnTo>
                  <a:lnTo>
                    <a:pt x="65" y="99"/>
                  </a:lnTo>
                  <a:lnTo>
                    <a:pt x="74" y="108"/>
                  </a:lnTo>
                  <a:lnTo>
                    <a:pt x="84" y="116"/>
                  </a:lnTo>
                  <a:lnTo>
                    <a:pt x="95" y="123"/>
                  </a:lnTo>
                  <a:lnTo>
                    <a:pt x="106" y="127"/>
                  </a:lnTo>
                  <a:lnTo>
                    <a:pt x="120" y="131"/>
                  </a:lnTo>
                  <a:lnTo>
                    <a:pt x="135" y="131"/>
                  </a:lnTo>
                  <a:lnTo>
                    <a:pt x="152" y="131"/>
                  </a:lnTo>
                  <a:lnTo>
                    <a:pt x="171" y="127"/>
                  </a:lnTo>
                  <a:lnTo>
                    <a:pt x="190" y="125"/>
                  </a:lnTo>
                  <a:lnTo>
                    <a:pt x="207" y="125"/>
                  </a:lnTo>
                  <a:lnTo>
                    <a:pt x="226" y="127"/>
                  </a:lnTo>
                  <a:lnTo>
                    <a:pt x="243" y="129"/>
                  </a:lnTo>
                  <a:lnTo>
                    <a:pt x="260" y="135"/>
                  </a:lnTo>
                  <a:lnTo>
                    <a:pt x="277" y="139"/>
                  </a:lnTo>
                  <a:lnTo>
                    <a:pt x="295" y="146"/>
                  </a:lnTo>
                  <a:lnTo>
                    <a:pt x="310" y="150"/>
                  </a:lnTo>
                  <a:lnTo>
                    <a:pt x="325" y="160"/>
                  </a:lnTo>
                  <a:lnTo>
                    <a:pt x="342" y="167"/>
                  </a:lnTo>
                  <a:lnTo>
                    <a:pt x="357" y="175"/>
                  </a:lnTo>
                  <a:lnTo>
                    <a:pt x="374" y="184"/>
                  </a:lnTo>
                  <a:lnTo>
                    <a:pt x="390" y="192"/>
                  </a:lnTo>
                  <a:lnTo>
                    <a:pt x="407" y="199"/>
                  </a:lnTo>
                  <a:lnTo>
                    <a:pt x="424" y="209"/>
                  </a:lnTo>
                  <a:lnTo>
                    <a:pt x="412" y="217"/>
                  </a:lnTo>
                  <a:lnTo>
                    <a:pt x="403" y="220"/>
                  </a:lnTo>
                  <a:lnTo>
                    <a:pt x="393" y="226"/>
                  </a:lnTo>
                  <a:lnTo>
                    <a:pt x="386" y="230"/>
                  </a:lnTo>
                  <a:lnTo>
                    <a:pt x="376" y="230"/>
                  </a:lnTo>
                  <a:lnTo>
                    <a:pt x="367" y="230"/>
                  </a:lnTo>
                  <a:lnTo>
                    <a:pt x="357" y="230"/>
                  </a:lnTo>
                  <a:lnTo>
                    <a:pt x="350" y="230"/>
                  </a:lnTo>
                  <a:lnTo>
                    <a:pt x="340" y="226"/>
                  </a:lnTo>
                  <a:lnTo>
                    <a:pt x="331" y="220"/>
                  </a:lnTo>
                  <a:lnTo>
                    <a:pt x="321" y="215"/>
                  </a:lnTo>
                  <a:lnTo>
                    <a:pt x="314" y="209"/>
                  </a:lnTo>
                  <a:lnTo>
                    <a:pt x="306" y="199"/>
                  </a:lnTo>
                  <a:lnTo>
                    <a:pt x="296" y="192"/>
                  </a:lnTo>
                  <a:lnTo>
                    <a:pt x="289" y="180"/>
                  </a:lnTo>
                  <a:lnTo>
                    <a:pt x="281" y="169"/>
                  </a:lnTo>
                  <a:lnTo>
                    <a:pt x="274" y="161"/>
                  </a:lnTo>
                  <a:lnTo>
                    <a:pt x="268" y="158"/>
                  </a:lnTo>
                  <a:lnTo>
                    <a:pt x="258" y="154"/>
                  </a:lnTo>
                  <a:lnTo>
                    <a:pt x="251" y="150"/>
                  </a:lnTo>
                  <a:lnTo>
                    <a:pt x="239" y="148"/>
                  </a:lnTo>
                  <a:lnTo>
                    <a:pt x="230" y="148"/>
                  </a:lnTo>
                  <a:lnTo>
                    <a:pt x="219" y="148"/>
                  </a:lnTo>
                  <a:lnTo>
                    <a:pt x="209" y="150"/>
                  </a:lnTo>
                  <a:lnTo>
                    <a:pt x="196" y="150"/>
                  </a:lnTo>
                  <a:lnTo>
                    <a:pt x="184" y="150"/>
                  </a:lnTo>
                  <a:lnTo>
                    <a:pt x="171" y="152"/>
                  </a:lnTo>
                  <a:lnTo>
                    <a:pt x="161" y="156"/>
                  </a:lnTo>
                  <a:lnTo>
                    <a:pt x="148" y="156"/>
                  </a:lnTo>
                  <a:lnTo>
                    <a:pt x="139" y="156"/>
                  </a:lnTo>
                  <a:lnTo>
                    <a:pt x="127" y="158"/>
                  </a:lnTo>
                  <a:lnTo>
                    <a:pt x="120" y="160"/>
                  </a:lnTo>
                  <a:lnTo>
                    <a:pt x="104" y="156"/>
                  </a:lnTo>
                  <a:lnTo>
                    <a:pt x="91" y="154"/>
                  </a:lnTo>
                  <a:lnTo>
                    <a:pt x="78" y="148"/>
                  </a:lnTo>
                  <a:lnTo>
                    <a:pt x="66" y="141"/>
                  </a:lnTo>
                  <a:lnTo>
                    <a:pt x="55" y="131"/>
                  </a:lnTo>
                  <a:lnTo>
                    <a:pt x="46" y="122"/>
                  </a:lnTo>
                  <a:lnTo>
                    <a:pt x="36" y="112"/>
                  </a:lnTo>
                  <a:lnTo>
                    <a:pt x="28" y="101"/>
                  </a:lnTo>
                  <a:lnTo>
                    <a:pt x="21" y="87"/>
                  </a:lnTo>
                  <a:lnTo>
                    <a:pt x="13" y="74"/>
                  </a:lnTo>
                  <a:lnTo>
                    <a:pt x="8" y="61"/>
                  </a:lnTo>
                  <a:lnTo>
                    <a:pt x="4" y="47"/>
                  </a:lnTo>
                  <a:lnTo>
                    <a:pt x="0" y="34"/>
                  </a:lnTo>
                  <a:lnTo>
                    <a:pt x="0" y="23"/>
                  </a:lnTo>
                  <a:lnTo>
                    <a:pt x="0" y="9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81" name="Freeform 65">
              <a:extLst>
                <a:ext uri="{FF2B5EF4-FFF2-40B4-BE49-F238E27FC236}">
                  <a16:creationId xmlns:a16="http://schemas.microsoft.com/office/drawing/2014/main" id="{FEDE666C-EB5F-CA0C-A6D8-4A3E046C18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9" y="1353"/>
              <a:ext cx="107" cy="72"/>
            </a:xfrm>
            <a:custGeom>
              <a:avLst/>
              <a:gdLst>
                <a:gd name="T0" fmla="*/ 0 w 347"/>
                <a:gd name="T1" fmla="*/ 0 h 256"/>
                <a:gd name="T2" fmla="*/ 0 w 347"/>
                <a:gd name="T3" fmla="*/ 0 h 256"/>
                <a:gd name="T4" fmla="*/ 0 w 347"/>
                <a:gd name="T5" fmla="*/ 0 h 256"/>
                <a:gd name="T6" fmla="*/ 0 w 347"/>
                <a:gd name="T7" fmla="*/ 0 h 256"/>
                <a:gd name="T8" fmla="*/ 0 w 347"/>
                <a:gd name="T9" fmla="*/ 0 h 256"/>
                <a:gd name="T10" fmla="*/ 0 w 347"/>
                <a:gd name="T11" fmla="*/ 0 h 256"/>
                <a:gd name="T12" fmla="*/ 0 w 347"/>
                <a:gd name="T13" fmla="*/ 0 h 256"/>
                <a:gd name="T14" fmla="*/ 0 w 347"/>
                <a:gd name="T15" fmla="*/ 0 h 256"/>
                <a:gd name="T16" fmla="*/ 0 w 347"/>
                <a:gd name="T17" fmla="*/ 0 h 256"/>
                <a:gd name="T18" fmla="*/ 0 w 347"/>
                <a:gd name="T19" fmla="*/ 0 h 256"/>
                <a:gd name="T20" fmla="*/ 0 w 347"/>
                <a:gd name="T21" fmla="*/ 0 h 256"/>
                <a:gd name="T22" fmla="*/ 0 w 347"/>
                <a:gd name="T23" fmla="*/ 0 h 256"/>
                <a:gd name="T24" fmla="*/ 0 w 347"/>
                <a:gd name="T25" fmla="*/ 0 h 256"/>
                <a:gd name="T26" fmla="*/ 0 w 347"/>
                <a:gd name="T27" fmla="*/ 0 h 256"/>
                <a:gd name="T28" fmla="*/ 0 w 347"/>
                <a:gd name="T29" fmla="*/ 0 h 256"/>
                <a:gd name="T30" fmla="*/ 0 w 347"/>
                <a:gd name="T31" fmla="*/ 0 h 256"/>
                <a:gd name="T32" fmla="*/ 0 w 347"/>
                <a:gd name="T33" fmla="*/ 0 h 256"/>
                <a:gd name="T34" fmla="*/ 0 w 347"/>
                <a:gd name="T35" fmla="*/ 0 h 256"/>
                <a:gd name="T36" fmla="*/ 0 w 347"/>
                <a:gd name="T37" fmla="*/ 0 h 256"/>
                <a:gd name="T38" fmla="*/ 0 w 347"/>
                <a:gd name="T39" fmla="*/ 0 h 256"/>
                <a:gd name="T40" fmla="*/ 0 w 347"/>
                <a:gd name="T41" fmla="*/ 0 h 256"/>
                <a:gd name="T42" fmla="*/ 0 w 347"/>
                <a:gd name="T43" fmla="*/ 0 h 256"/>
                <a:gd name="T44" fmla="*/ 0 w 347"/>
                <a:gd name="T45" fmla="*/ 0 h 256"/>
                <a:gd name="T46" fmla="*/ 0 w 347"/>
                <a:gd name="T47" fmla="*/ 0 h 256"/>
                <a:gd name="T48" fmla="*/ 0 w 347"/>
                <a:gd name="T49" fmla="*/ 0 h 256"/>
                <a:gd name="T50" fmla="*/ 0 w 347"/>
                <a:gd name="T51" fmla="*/ 0 h 256"/>
                <a:gd name="T52" fmla="*/ 0 w 347"/>
                <a:gd name="T53" fmla="*/ 0 h 256"/>
                <a:gd name="T54" fmla="*/ 0 w 347"/>
                <a:gd name="T55" fmla="*/ 0 h 256"/>
                <a:gd name="T56" fmla="*/ 0 w 347"/>
                <a:gd name="T57" fmla="*/ 0 h 256"/>
                <a:gd name="T58" fmla="*/ 0 w 347"/>
                <a:gd name="T59" fmla="*/ 0 h 256"/>
                <a:gd name="T60" fmla="*/ 0 w 347"/>
                <a:gd name="T61" fmla="*/ 0 h 256"/>
                <a:gd name="T62" fmla="*/ 0 w 347"/>
                <a:gd name="T63" fmla="*/ 0 h 256"/>
                <a:gd name="T64" fmla="*/ 0 w 347"/>
                <a:gd name="T65" fmla="*/ 0 h 256"/>
                <a:gd name="T66" fmla="*/ 0 w 347"/>
                <a:gd name="T67" fmla="*/ 0 h 256"/>
                <a:gd name="T68" fmla="*/ 0 w 347"/>
                <a:gd name="T69" fmla="*/ 0 h 256"/>
                <a:gd name="T70" fmla="*/ 0 w 347"/>
                <a:gd name="T71" fmla="*/ 0 h 256"/>
                <a:gd name="T72" fmla="*/ 0 w 347"/>
                <a:gd name="T73" fmla="*/ 0 h 256"/>
                <a:gd name="T74" fmla="*/ 0 w 347"/>
                <a:gd name="T75" fmla="*/ 0 h 256"/>
                <a:gd name="T76" fmla="*/ 0 w 347"/>
                <a:gd name="T77" fmla="*/ 0 h 256"/>
                <a:gd name="T78" fmla="*/ 0 w 347"/>
                <a:gd name="T79" fmla="*/ 0 h 256"/>
                <a:gd name="T80" fmla="*/ 0 w 347"/>
                <a:gd name="T81" fmla="*/ 0 h 256"/>
                <a:gd name="T82" fmla="*/ 0 w 347"/>
                <a:gd name="T83" fmla="*/ 0 h 256"/>
                <a:gd name="T84" fmla="*/ 0 w 347"/>
                <a:gd name="T85" fmla="*/ 0 h 256"/>
                <a:gd name="T86" fmla="*/ 0 w 347"/>
                <a:gd name="T87" fmla="*/ 0 h 256"/>
                <a:gd name="T88" fmla="*/ 0 w 347"/>
                <a:gd name="T89" fmla="*/ 0 h 256"/>
                <a:gd name="T90" fmla="*/ 0 w 347"/>
                <a:gd name="T91" fmla="*/ 0 h 256"/>
                <a:gd name="T92" fmla="*/ 0 w 347"/>
                <a:gd name="T93" fmla="*/ 0 h 256"/>
                <a:gd name="T94" fmla="*/ 0 w 347"/>
                <a:gd name="T95" fmla="*/ 0 h 256"/>
                <a:gd name="T96" fmla="*/ 0 w 347"/>
                <a:gd name="T97" fmla="*/ 0 h 256"/>
                <a:gd name="T98" fmla="*/ 0 w 347"/>
                <a:gd name="T99" fmla="*/ 0 h 256"/>
                <a:gd name="T100" fmla="*/ 0 w 347"/>
                <a:gd name="T101" fmla="*/ 0 h 256"/>
                <a:gd name="T102" fmla="*/ 0 w 347"/>
                <a:gd name="T103" fmla="*/ 0 h 256"/>
                <a:gd name="T104" fmla="*/ 0 w 347"/>
                <a:gd name="T105" fmla="*/ 0 h 256"/>
                <a:gd name="T106" fmla="*/ 0 w 347"/>
                <a:gd name="T107" fmla="*/ 0 h 256"/>
                <a:gd name="T108" fmla="*/ 0 w 347"/>
                <a:gd name="T109" fmla="*/ 0 h 256"/>
                <a:gd name="T110" fmla="*/ 0 w 347"/>
                <a:gd name="T111" fmla="*/ 0 h 256"/>
                <a:gd name="T112" fmla="*/ 0 w 347"/>
                <a:gd name="T113" fmla="*/ 0 h 256"/>
                <a:gd name="T114" fmla="*/ 0 w 347"/>
                <a:gd name="T115" fmla="*/ 0 h 256"/>
                <a:gd name="T116" fmla="*/ 0 w 347"/>
                <a:gd name="T117" fmla="*/ 0 h 256"/>
                <a:gd name="T118" fmla="*/ 0 w 347"/>
                <a:gd name="T119" fmla="*/ 0 h 256"/>
                <a:gd name="T120" fmla="*/ 0 w 347"/>
                <a:gd name="T121" fmla="*/ 0 h 25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347"/>
                <a:gd name="T184" fmla="*/ 0 h 256"/>
                <a:gd name="T185" fmla="*/ 347 w 347"/>
                <a:gd name="T186" fmla="*/ 256 h 25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347" h="256">
                  <a:moveTo>
                    <a:pt x="106" y="5"/>
                  </a:moveTo>
                  <a:lnTo>
                    <a:pt x="125" y="2"/>
                  </a:lnTo>
                  <a:lnTo>
                    <a:pt x="146" y="0"/>
                  </a:lnTo>
                  <a:lnTo>
                    <a:pt x="169" y="0"/>
                  </a:lnTo>
                  <a:lnTo>
                    <a:pt x="192" y="4"/>
                  </a:lnTo>
                  <a:lnTo>
                    <a:pt x="212" y="7"/>
                  </a:lnTo>
                  <a:lnTo>
                    <a:pt x="235" y="13"/>
                  </a:lnTo>
                  <a:lnTo>
                    <a:pt x="254" y="23"/>
                  </a:lnTo>
                  <a:lnTo>
                    <a:pt x="277" y="32"/>
                  </a:lnTo>
                  <a:lnTo>
                    <a:pt x="292" y="43"/>
                  </a:lnTo>
                  <a:lnTo>
                    <a:pt x="309" y="57"/>
                  </a:lnTo>
                  <a:lnTo>
                    <a:pt x="323" y="72"/>
                  </a:lnTo>
                  <a:lnTo>
                    <a:pt x="334" y="89"/>
                  </a:lnTo>
                  <a:lnTo>
                    <a:pt x="342" y="108"/>
                  </a:lnTo>
                  <a:lnTo>
                    <a:pt x="347" y="131"/>
                  </a:lnTo>
                  <a:lnTo>
                    <a:pt x="347" y="154"/>
                  </a:lnTo>
                  <a:lnTo>
                    <a:pt x="344" y="180"/>
                  </a:lnTo>
                  <a:lnTo>
                    <a:pt x="336" y="197"/>
                  </a:lnTo>
                  <a:lnTo>
                    <a:pt x="325" y="215"/>
                  </a:lnTo>
                  <a:lnTo>
                    <a:pt x="311" y="228"/>
                  </a:lnTo>
                  <a:lnTo>
                    <a:pt x="296" y="239"/>
                  </a:lnTo>
                  <a:lnTo>
                    <a:pt x="277" y="247"/>
                  </a:lnTo>
                  <a:lnTo>
                    <a:pt x="258" y="253"/>
                  </a:lnTo>
                  <a:lnTo>
                    <a:pt x="239" y="256"/>
                  </a:lnTo>
                  <a:lnTo>
                    <a:pt x="222" y="256"/>
                  </a:lnTo>
                  <a:lnTo>
                    <a:pt x="203" y="253"/>
                  </a:lnTo>
                  <a:lnTo>
                    <a:pt x="188" y="249"/>
                  </a:lnTo>
                  <a:lnTo>
                    <a:pt x="173" y="241"/>
                  </a:lnTo>
                  <a:lnTo>
                    <a:pt x="161" y="234"/>
                  </a:lnTo>
                  <a:lnTo>
                    <a:pt x="152" y="220"/>
                  </a:lnTo>
                  <a:lnTo>
                    <a:pt x="146" y="205"/>
                  </a:lnTo>
                  <a:lnTo>
                    <a:pt x="146" y="186"/>
                  </a:lnTo>
                  <a:lnTo>
                    <a:pt x="153" y="167"/>
                  </a:lnTo>
                  <a:lnTo>
                    <a:pt x="155" y="159"/>
                  </a:lnTo>
                  <a:lnTo>
                    <a:pt x="163" y="150"/>
                  </a:lnTo>
                  <a:lnTo>
                    <a:pt x="171" y="140"/>
                  </a:lnTo>
                  <a:lnTo>
                    <a:pt x="182" y="129"/>
                  </a:lnTo>
                  <a:lnTo>
                    <a:pt x="193" y="116"/>
                  </a:lnTo>
                  <a:lnTo>
                    <a:pt x="205" y="106"/>
                  </a:lnTo>
                  <a:lnTo>
                    <a:pt x="218" y="99"/>
                  </a:lnTo>
                  <a:lnTo>
                    <a:pt x="231" y="95"/>
                  </a:lnTo>
                  <a:lnTo>
                    <a:pt x="235" y="97"/>
                  </a:lnTo>
                  <a:lnTo>
                    <a:pt x="243" y="97"/>
                  </a:lnTo>
                  <a:lnTo>
                    <a:pt x="249" y="97"/>
                  </a:lnTo>
                  <a:lnTo>
                    <a:pt x="258" y="100"/>
                  </a:lnTo>
                  <a:lnTo>
                    <a:pt x="264" y="102"/>
                  </a:lnTo>
                  <a:lnTo>
                    <a:pt x="268" y="106"/>
                  </a:lnTo>
                  <a:lnTo>
                    <a:pt x="269" y="114"/>
                  </a:lnTo>
                  <a:lnTo>
                    <a:pt x="268" y="123"/>
                  </a:lnTo>
                  <a:lnTo>
                    <a:pt x="254" y="119"/>
                  </a:lnTo>
                  <a:lnTo>
                    <a:pt x="245" y="119"/>
                  </a:lnTo>
                  <a:lnTo>
                    <a:pt x="235" y="121"/>
                  </a:lnTo>
                  <a:lnTo>
                    <a:pt x="228" y="125"/>
                  </a:lnTo>
                  <a:lnTo>
                    <a:pt x="222" y="129"/>
                  </a:lnTo>
                  <a:lnTo>
                    <a:pt x="218" y="135"/>
                  </a:lnTo>
                  <a:lnTo>
                    <a:pt x="216" y="142"/>
                  </a:lnTo>
                  <a:lnTo>
                    <a:pt x="216" y="150"/>
                  </a:lnTo>
                  <a:lnTo>
                    <a:pt x="216" y="158"/>
                  </a:lnTo>
                  <a:lnTo>
                    <a:pt x="216" y="167"/>
                  </a:lnTo>
                  <a:lnTo>
                    <a:pt x="220" y="175"/>
                  </a:lnTo>
                  <a:lnTo>
                    <a:pt x="226" y="184"/>
                  </a:lnTo>
                  <a:lnTo>
                    <a:pt x="230" y="192"/>
                  </a:lnTo>
                  <a:lnTo>
                    <a:pt x="235" y="199"/>
                  </a:lnTo>
                  <a:lnTo>
                    <a:pt x="241" y="205"/>
                  </a:lnTo>
                  <a:lnTo>
                    <a:pt x="249" y="211"/>
                  </a:lnTo>
                  <a:lnTo>
                    <a:pt x="264" y="205"/>
                  </a:lnTo>
                  <a:lnTo>
                    <a:pt x="277" y="197"/>
                  </a:lnTo>
                  <a:lnTo>
                    <a:pt x="290" y="190"/>
                  </a:lnTo>
                  <a:lnTo>
                    <a:pt x="300" y="182"/>
                  </a:lnTo>
                  <a:lnTo>
                    <a:pt x="306" y="173"/>
                  </a:lnTo>
                  <a:lnTo>
                    <a:pt x="311" y="163"/>
                  </a:lnTo>
                  <a:lnTo>
                    <a:pt x="315" y="152"/>
                  </a:lnTo>
                  <a:lnTo>
                    <a:pt x="317" y="142"/>
                  </a:lnTo>
                  <a:lnTo>
                    <a:pt x="315" y="131"/>
                  </a:lnTo>
                  <a:lnTo>
                    <a:pt x="315" y="118"/>
                  </a:lnTo>
                  <a:lnTo>
                    <a:pt x="309" y="106"/>
                  </a:lnTo>
                  <a:lnTo>
                    <a:pt x="306" y="95"/>
                  </a:lnTo>
                  <a:lnTo>
                    <a:pt x="300" y="83"/>
                  </a:lnTo>
                  <a:lnTo>
                    <a:pt x="290" y="74"/>
                  </a:lnTo>
                  <a:lnTo>
                    <a:pt x="281" y="64"/>
                  </a:lnTo>
                  <a:lnTo>
                    <a:pt x="273" y="55"/>
                  </a:lnTo>
                  <a:lnTo>
                    <a:pt x="266" y="51"/>
                  </a:lnTo>
                  <a:lnTo>
                    <a:pt x="258" y="49"/>
                  </a:lnTo>
                  <a:lnTo>
                    <a:pt x="249" y="49"/>
                  </a:lnTo>
                  <a:lnTo>
                    <a:pt x="241" y="53"/>
                  </a:lnTo>
                  <a:lnTo>
                    <a:pt x="231" y="55"/>
                  </a:lnTo>
                  <a:lnTo>
                    <a:pt x="222" y="57"/>
                  </a:lnTo>
                  <a:lnTo>
                    <a:pt x="212" y="57"/>
                  </a:lnTo>
                  <a:lnTo>
                    <a:pt x="203" y="59"/>
                  </a:lnTo>
                  <a:lnTo>
                    <a:pt x="188" y="45"/>
                  </a:lnTo>
                  <a:lnTo>
                    <a:pt x="174" y="40"/>
                  </a:lnTo>
                  <a:lnTo>
                    <a:pt x="161" y="32"/>
                  </a:lnTo>
                  <a:lnTo>
                    <a:pt x="148" y="30"/>
                  </a:lnTo>
                  <a:lnTo>
                    <a:pt x="134" y="28"/>
                  </a:lnTo>
                  <a:lnTo>
                    <a:pt x="121" y="28"/>
                  </a:lnTo>
                  <a:lnTo>
                    <a:pt x="110" y="28"/>
                  </a:lnTo>
                  <a:lnTo>
                    <a:pt x="96" y="32"/>
                  </a:lnTo>
                  <a:lnTo>
                    <a:pt x="85" y="34"/>
                  </a:lnTo>
                  <a:lnTo>
                    <a:pt x="72" y="38"/>
                  </a:lnTo>
                  <a:lnTo>
                    <a:pt x="60" y="43"/>
                  </a:lnTo>
                  <a:lnTo>
                    <a:pt x="49" y="51"/>
                  </a:lnTo>
                  <a:lnTo>
                    <a:pt x="36" y="57"/>
                  </a:lnTo>
                  <a:lnTo>
                    <a:pt x="24" y="64"/>
                  </a:lnTo>
                  <a:lnTo>
                    <a:pt x="11" y="72"/>
                  </a:lnTo>
                  <a:lnTo>
                    <a:pt x="0" y="80"/>
                  </a:lnTo>
                  <a:lnTo>
                    <a:pt x="0" y="68"/>
                  </a:lnTo>
                  <a:lnTo>
                    <a:pt x="1" y="61"/>
                  </a:lnTo>
                  <a:lnTo>
                    <a:pt x="5" y="51"/>
                  </a:lnTo>
                  <a:lnTo>
                    <a:pt x="11" y="45"/>
                  </a:lnTo>
                  <a:lnTo>
                    <a:pt x="17" y="40"/>
                  </a:lnTo>
                  <a:lnTo>
                    <a:pt x="22" y="34"/>
                  </a:lnTo>
                  <a:lnTo>
                    <a:pt x="30" y="30"/>
                  </a:lnTo>
                  <a:lnTo>
                    <a:pt x="39" y="28"/>
                  </a:lnTo>
                  <a:lnTo>
                    <a:pt x="49" y="23"/>
                  </a:lnTo>
                  <a:lnTo>
                    <a:pt x="57" y="21"/>
                  </a:lnTo>
                  <a:lnTo>
                    <a:pt x="66" y="17"/>
                  </a:lnTo>
                  <a:lnTo>
                    <a:pt x="76" y="15"/>
                  </a:lnTo>
                  <a:lnTo>
                    <a:pt x="83" y="13"/>
                  </a:lnTo>
                  <a:lnTo>
                    <a:pt x="91" y="9"/>
                  </a:lnTo>
                  <a:lnTo>
                    <a:pt x="98" y="7"/>
                  </a:lnTo>
                  <a:lnTo>
                    <a:pt x="106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82" name="Freeform 66">
              <a:extLst>
                <a:ext uri="{FF2B5EF4-FFF2-40B4-BE49-F238E27FC236}">
                  <a16:creationId xmlns:a16="http://schemas.microsoft.com/office/drawing/2014/main" id="{9935D733-9A9D-CE79-EA76-5A41A08A96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55" y="1359"/>
              <a:ext cx="88" cy="74"/>
            </a:xfrm>
            <a:custGeom>
              <a:avLst/>
              <a:gdLst>
                <a:gd name="T0" fmla="*/ 0 w 285"/>
                <a:gd name="T1" fmla="*/ 0 h 262"/>
                <a:gd name="T2" fmla="*/ 0 w 285"/>
                <a:gd name="T3" fmla="*/ 0 h 262"/>
                <a:gd name="T4" fmla="*/ 0 w 285"/>
                <a:gd name="T5" fmla="*/ 0 h 262"/>
                <a:gd name="T6" fmla="*/ 0 w 285"/>
                <a:gd name="T7" fmla="*/ 0 h 262"/>
                <a:gd name="T8" fmla="*/ 0 w 285"/>
                <a:gd name="T9" fmla="*/ 0 h 262"/>
                <a:gd name="T10" fmla="*/ 0 w 285"/>
                <a:gd name="T11" fmla="*/ 0 h 262"/>
                <a:gd name="T12" fmla="*/ 0 w 285"/>
                <a:gd name="T13" fmla="*/ 0 h 262"/>
                <a:gd name="T14" fmla="*/ 0 w 285"/>
                <a:gd name="T15" fmla="*/ 0 h 262"/>
                <a:gd name="T16" fmla="*/ 0 w 285"/>
                <a:gd name="T17" fmla="*/ 0 h 262"/>
                <a:gd name="T18" fmla="*/ 0 w 285"/>
                <a:gd name="T19" fmla="*/ 0 h 262"/>
                <a:gd name="T20" fmla="*/ 0 w 285"/>
                <a:gd name="T21" fmla="*/ 0 h 262"/>
                <a:gd name="T22" fmla="*/ 0 w 285"/>
                <a:gd name="T23" fmla="*/ 0 h 262"/>
                <a:gd name="T24" fmla="*/ 0 w 285"/>
                <a:gd name="T25" fmla="*/ 0 h 262"/>
                <a:gd name="T26" fmla="*/ 0 w 285"/>
                <a:gd name="T27" fmla="*/ 0 h 262"/>
                <a:gd name="T28" fmla="*/ 0 w 285"/>
                <a:gd name="T29" fmla="*/ 0 h 262"/>
                <a:gd name="T30" fmla="*/ 0 w 285"/>
                <a:gd name="T31" fmla="*/ 0 h 262"/>
                <a:gd name="T32" fmla="*/ 0 w 285"/>
                <a:gd name="T33" fmla="*/ 0 h 262"/>
                <a:gd name="T34" fmla="*/ 0 w 285"/>
                <a:gd name="T35" fmla="*/ 0 h 262"/>
                <a:gd name="T36" fmla="*/ 0 w 285"/>
                <a:gd name="T37" fmla="*/ 0 h 262"/>
                <a:gd name="T38" fmla="*/ 0 w 285"/>
                <a:gd name="T39" fmla="*/ 0 h 262"/>
                <a:gd name="T40" fmla="*/ 0 w 285"/>
                <a:gd name="T41" fmla="*/ 0 h 262"/>
                <a:gd name="T42" fmla="*/ 0 w 285"/>
                <a:gd name="T43" fmla="*/ 0 h 262"/>
                <a:gd name="T44" fmla="*/ 0 w 285"/>
                <a:gd name="T45" fmla="*/ 0 h 262"/>
                <a:gd name="T46" fmla="*/ 0 w 285"/>
                <a:gd name="T47" fmla="*/ 0 h 262"/>
                <a:gd name="T48" fmla="*/ 0 w 285"/>
                <a:gd name="T49" fmla="*/ 0 h 262"/>
                <a:gd name="T50" fmla="*/ 0 w 285"/>
                <a:gd name="T51" fmla="*/ 0 h 262"/>
                <a:gd name="T52" fmla="*/ 0 w 285"/>
                <a:gd name="T53" fmla="*/ 0 h 262"/>
                <a:gd name="T54" fmla="*/ 0 w 285"/>
                <a:gd name="T55" fmla="*/ 0 h 262"/>
                <a:gd name="T56" fmla="*/ 0 w 285"/>
                <a:gd name="T57" fmla="*/ 0 h 262"/>
                <a:gd name="T58" fmla="*/ 0 w 285"/>
                <a:gd name="T59" fmla="*/ 0 h 262"/>
                <a:gd name="T60" fmla="*/ 0 w 285"/>
                <a:gd name="T61" fmla="*/ 0 h 262"/>
                <a:gd name="T62" fmla="*/ 0 w 285"/>
                <a:gd name="T63" fmla="*/ 0 h 262"/>
                <a:gd name="T64" fmla="*/ 0 w 285"/>
                <a:gd name="T65" fmla="*/ 0 h 262"/>
                <a:gd name="T66" fmla="*/ 0 w 285"/>
                <a:gd name="T67" fmla="*/ 0 h 262"/>
                <a:gd name="T68" fmla="*/ 0 w 285"/>
                <a:gd name="T69" fmla="*/ 0 h 262"/>
                <a:gd name="T70" fmla="*/ 0 w 285"/>
                <a:gd name="T71" fmla="*/ 0 h 262"/>
                <a:gd name="T72" fmla="*/ 0 w 285"/>
                <a:gd name="T73" fmla="*/ 0 h 262"/>
                <a:gd name="T74" fmla="*/ 0 w 285"/>
                <a:gd name="T75" fmla="*/ 0 h 262"/>
                <a:gd name="T76" fmla="*/ 0 w 285"/>
                <a:gd name="T77" fmla="*/ 0 h 262"/>
                <a:gd name="T78" fmla="*/ 0 w 285"/>
                <a:gd name="T79" fmla="*/ 0 h 262"/>
                <a:gd name="T80" fmla="*/ 0 w 285"/>
                <a:gd name="T81" fmla="*/ 0 h 262"/>
                <a:gd name="T82" fmla="*/ 0 w 285"/>
                <a:gd name="T83" fmla="*/ 0 h 262"/>
                <a:gd name="T84" fmla="*/ 0 w 285"/>
                <a:gd name="T85" fmla="*/ 0 h 262"/>
                <a:gd name="T86" fmla="*/ 0 w 285"/>
                <a:gd name="T87" fmla="*/ 0 h 262"/>
                <a:gd name="T88" fmla="*/ 0 w 285"/>
                <a:gd name="T89" fmla="*/ 0 h 262"/>
                <a:gd name="T90" fmla="*/ 0 w 285"/>
                <a:gd name="T91" fmla="*/ 0 h 262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85"/>
                <a:gd name="T139" fmla="*/ 0 h 262"/>
                <a:gd name="T140" fmla="*/ 285 w 285"/>
                <a:gd name="T141" fmla="*/ 262 h 262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85" h="262">
                  <a:moveTo>
                    <a:pt x="224" y="7"/>
                  </a:moveTo>
                  <a:lnTo>
                    <a:pt x="228" y="11"/>
                  </a:lnTo>
                  <a:lnTo>
                    <a:pt x="226" y="19"/>
                  </a:lnTo>
                  <a:lnTo>
                    <a:pt x="221" y="24"/>
                  </a:lnTo>
                  <a:lnTo>
                    <a:pt x="211" y="28"/>
                  </a:lnTo>
                  <a:lnTo>
                    <a:pt x="196" y="28"/>
                  </a:lnTo>
                  <a:lnTo>
                    <a:pt x="181" y="30"/>
                  </a:lnTo>
                  <a:lnTo>
                    <a:pt x="166" y="32"/>
                  </a:lnTo>
                  <a:lnTo>
                    <a:pt x="150" y="34"/>
                  </a:lnTo>
                  <a:lnTo>
                    <a:pt x="133" y="38"/>
                  </a:lnTo>
                  <a:lnTo>
                    <a:pt x="118" y="41"/>
                  </a:lnTo>
                  <a:lnTo>
                    <a:pt x="101" y="45"/>
                  </a:lnTo>
                  <a:lnTo>
                    <a:pt x="88" y="51"/>
                  </a:lnTo>
                  <a:lnTo>
                    <a:pt x="72" y="57"/>
                  </a:lnTo>
                  <a:lnTo>
                    <a:pt x="61" y="66"/>
                  </a:lnTo>
                  <a:lnTo>
                    <a:pt x="48" y="76"/>
                  </a:lnTo>
                  <a:lnTo>
                    <a:pt x="40" y="89"/>
                  </a:lnTo>
                  <a:lnTo>
                    <a:pt x="31" y="100"/>
                  </a:lnTo>
                  <a:lnTo>
                    <a:pt x="27" y="117"/>
                  </a:lnTo>
                  <a:lnTo>
                    <a:pt x="23" y="133"/>
                  </a:lnTo>
                  <a:lnTo>
                    <a:pt x="25" y="154"/>
                  </a:lnTo>
                  <a:lnTo>
                    <a:pt x="25" y="173"/>
                  </a:lnTo>
                  <a:lnTo>
                    <a:pt x="33" y="192"/>
                  </a:lnTo>
                  <a:lnTo>
                    <a:pt x="42" y="205"/>
                  </a:lnTo>
                  <a:lnTo>
                    <a:pt x="57" y="216"/>
                  </a:lnTo>
                  <a:lnTo>
                    <a:pt x="71" y="224"/>
                  </a:lnTo>
                  <a:lnTo>
                    <a:pt x="91" y="230"/>
                  </a:lnTo>
                  <a:lnTo>
                    <a:pt x="110" y="233"/>
                  </a:lnTo>
                  <a:lnTo>
                    <a:pt x="133" y="233"/>
                  </a:lnTo>
                  <a:lnTo>
                    <a:pt x="150" y="230"/>
                  </a:lnTo>
                  <a:lnTo>
                    <a:pt x="171" y="226"/>
                  </a:lnTo>
                  <a:lnTo>
                    <a:pt x="188" y="216"/>
                  </a:lnTo>
                  <a:lnTo>
                    <a:pt x="205" y="207"/>
                  </a:lnTo>
                  <a:lnTo>
                    <a:pt x="217" y="192"/>
                  </a:lnTo>
                  <a:lnTo>
                    <a:pt x="226" y="176"/>
                  </a:lnTo>
                  <a:lnTo>
                    <a:pt x="230" y="157"/>
                  </a:lnTo>
                  <a:lnTo>
                    <a:pt x="230" y="136"/>
                  </a:lnTo>
                  <a:lnTo>
                    <a:pt x="224" y="129"/>
                  </a:lnTo>
                  <a:lnTo>
                    <a:pt x="221" y="125"/>
                  </a:lnTo>
                  <a:lnTo>
                    <a:pt x="215" y="117"/>
                  </a:lnTo>
                  <a:lnTo>
                    <a:pt x="211" y="112"/>
                  </a:lnTo>
                  <a:lnTo>
                    <a:pt x="202" y="110"/>
                  </a:lnTo>
                  <a:lnTo>
                    <a:pt x="198" y="108"/>
                  </a:lnTo>
                  <a:lnTo>
                    <a:pt x="192" y="108"/>
                  </a:lnTo>
                  <a:lnTo>
                    <a:pt x="190" y="110"/>
                  </a:lnTo>
                  <a:lnTo>
                    <a:pt x="183" y="112"/>
                  </a:lnTo>
                  <a:lnTo>
                    <a:pt x="173" y="115"/>
                  </a:lnTo>
                  <a:lnTo>
                    <a:pt x="173" y="121"/>
                  </a:lnTo>
                  <a:lnTo>
                    <a:pt x="179" y="127"/>
                  </a:lnTo>
                  <a:lnTo>
                    <a:pt x="181" y="131"/>
                  </a:lnTo>
                  <a:lnTo>
                    <a:pt x="183" y="136"/>
                  </a:lnTo>
                  <a:lnTo>
                    <a:pt x="181" y="144"/>
                  </a:lnTo>
                  <a:lnTo>
                    <a:pt x="177" y="154"/>
                  </a:lnTo>
                  <a:lnTo>
                    <a:pt x="166" y="159"/>
                  </a:lnTo>
                  <a:lnTo>
                    <a:pt x="156" y="163"/>
                  </a:lnTo>
                  <a:lnTo>
                    <a:pt x="148" y="165"/>
                  </a:lnTo>
                  <a:lnTo>
                    <a:pt x="143" y="169"/>
                  </a:lnTo>
                  <a:lnTo>
                    <a:pt x="133" y="169"/>
                  </a:lnTo>
                  <a:lnTo>
                    <a:pt x="128" y="165"/>
                  </a:lnTo>
                  <a:lnTo>
                    <a:pt x="122" y="159"/>
                  </a:lnTo>
                  <a:lnTo>
                    <a:pt x="118" y="154"/>
                  </a:lnTo>
                  <a:lnTo>
                    <a:pt x="112" y="150"/>
                  </a:lnTo>
                  <a:lnTo>
                    <a:pt x="112" y="144"/>
                  </a:lnTo>
                  <a:lnTo>
                    <a:pt x="110" y="135"/>
                  </a:lnTo>
                  <a:lnTo>
                    <a:pt x="112" y="127"/>
                  </a:lnTo>
                  <a:lnTo>
                    <a:pt x="114" y="119"/>
                  </a:lnTo>
                  <a:lnTo>
                    <a:pt x="120" y="112"/>
                  </a:lnTo>
                  <a:lnTo>
                    <a:pt x="131" y="98"/>
                  </a:lnTo>
                  <a:lnTo>
                    <a:pt x="145" y="89"/>
                  </a:lnTo>
                  <a:lnTo>
                    <a:pt x="148" y="85"/>
                  </a:lnTo>
                  <a:lnTo>
                    <a:pt x="156" y="81"/>
                  </a:lnTo>
                  <a:lnTo>
                    <a:pt x="164" y="79"/>
                  </a:lnTo>
                  <a:lnTo>
                    <a:pt x="171" y="79"/>
                  </a:lnTo>
                  <a:lnTo>
                    <a:pt x="179" y="76"/>
                  </a:lnTo>
                  <a:lnTo>
                    <a:pt x="186" y="76"/>
                  </a:lnTo>
                  <a:lnTo>
                    <a:pt x="192" y="76"/>
                  </a:lnTo>
                  <a:lnTo>
                    <a:pt x="202" y="77"/>
                  </a:lnTo>
                  <a:lnTo>
                    <a:pt x="219" y="83"/>
                  </a:lnTo>
                  <a:lnTo>
                    <a:pt x="236" y="93"/>
                  </a:lnTo>
                  <a:lnTo>
                    <a:pt x="249" y="102"/>
                  </a:lnTo>
                  <a:lnTo>
                    <a:pt x="263" y="117"/>
                  </a:lnTo>
                  <a:lnTo>
                    <a:pt x="270" y="133"/>
                  </a:lnTo>
                  <a:lnTo>
                    <a:pt x="278" y="150"/>
                  </a:lnTo>
                  <a:lnTo>
                    <a:pt x="282" y="165"/>
                  </a:lnTo>
                  <a:lnTo>
                    <a:pt x="285" y="182"/>
                  </a:lnTo>
                  <a:lnTo>
                    <a:pt x="285" y="197"/>
                  </a:lnTo>
                  <a:lnTo>
                    <a:pt x="283" y="212"/>
                  </a:lnTo>
                  <a:lnTo>
                    <a:pt x="278" y="226"/>
                  </a:lnTo>
                  <a:lnTo>
                    <a:pt x="272" y="239"/>
                  </a:lnTo>
                  <a:lnTo>
                    <a:pt x="263" y="249"/>
                  </a:lnTo>
                  <a:lnTo>
                    <a:pt x="251" y="254"/>
                  </a:lnTo>
                  <a:lnTo>
                    <a:pt x="236" y="258"/>
                  </a:lnTo>
                  <a:lnTo>
                    <a:pt x="221" y="258"/>
                  </a:lnTo>
                  <a:lnTo>
                    <a:pt x="215" y="258"/>
                  </a:lnTo>
                  <a:lnTo>
                    <a:pt x="207" y="258"/>
                  </a:lnTo>
                  <a:lnTo>
                    <a:pt x="200" y="260"/>
                  </a:lnTo>
                  <a:lnTo>
                    <a:pt x="192" y="262"/>
                  </a:lnTo>
                  <a:lnTo>
                    <a:pt x="185" y="262"/>
                  </a:lnTo>
                  <a:lnTo>
                    <a:pt x="177" y="262"/>
                  </a:lnTo>
                  <a:lnTo>
                    <a:pt x="169" y="262"/>
                  </a:lnTo>
                  <a:lnTo>
                    <a:pt x="162" y="262"/>
                  </a:lnTo>
                  <a:lnTo>
                    <a:pt x="154" y="262"/>
                  </a:lnTo>
                  <a:lnTo>
                    <a:pt x="147" y="262"/>
                  </a:lnTo>
                  <a:lnTo>
                    <a:pt x="137" y="262"/>
                  </a:lnTo>
                  <a:lnTo>
                    <a:pt x="129" y="262"/>
                  </a:lnTo>
                  <a:lnTo>
                    <a:pt x="122" y="260"/>
                  </a:lnTo>
                  <a:lnTo>
                    <a:pt x="112" y="260"/>
                  </a:lnTo>
                  <a:lnTo>
                    <a:pt x="107" y="260"/>
                  </a:lnTo>
                  <a:lnTo>
                    <a:pt x="101" y="260"/>
                  </a:lnTo>
                  <a:lnTo>
                    <a:pt x="74" y="254"/>
                  </a:lnTo>
                  <a:lnTo>
                    <a:pt x="53" y="247"/>
                  </a:lnTo>
                  <a:lnTo>
                    <a:pt x="34" y="233"/>
                  </a:lnTo>
                  <a:lnTo>
                    <a:pt x="21" y="216"/>
                  </a:lnTo>
                  <a:lnTo>
                    <a:pt x="10" y="197"/>
                  </a:lnTo>
                  <a:lnTo>
                    <a:pt x="2" y="178"/>
                  </a:lnTo>
                  <a:lnTo>
                    <a:pt x="0" y="155"/>
                  </a:lnTo>
                  <a:lnTo>
                    <a:pt x="2" y="135"/>
                  </a:lnTo>
                  <a:lnTo>
                    <a:pt x="4" y="112"/>
                  </a:lnTo>
                  <a:lnTo>
                    <a:pt x="12" y="89"/>
                  </a:lnTo>
                  <a:lnTo>
                    <a:pt x="21" y="70"/>
                  </a:lnTo>
                  <a:lnTo>
                    <a:pt x="36" y="53"/>
                  </a:lnTo>
                  <a:lnTo>
                    <a:pt x="53" y="38"/>
                  </a:lnTo>
                  <a:lnTo>
                    <a:pt x="72" y="28"/>
                  </a:lnTo>
                  <a:lnTo>
                    <a:pt x="95" y="22"/>
                  </a:lnTo>
                  <a:lnTo>
                    <a:pt x="122" y="22"/>
                  </a:lnTo>
                  <a:lnTo>
                    <a:pt x="128" y="20"/>
                  </a:lnTo>
                  <a:lnTo>
                    <a:pt x="137" y="17"/>
                  </a:lnTo>
                  <a:lnTo>
                    <a:pt x="148" y="11"/>
                  </a:lnTo>
                  <a:lnTo>
                    <a:pt x="160" y="7"/>
                  </a:lnTo>
                  <a:lnTo>
                    <a:pt x="166" y="3"/>
                  </a:lnTo>
                  <a:lnTo>
                    <a:pt x="173" y="1"/>
                  </a:lnTo>
                  <a:lnTo>
                    <a:pt x="181" y="0"/>
                  </a:lnTo>
                  <a:lnTo>
                    <a:pt x="188" y="0"/>
                  </a:lnTo>
                  <a:lnTo>
                    <a:pt x="198" y="0"/>
                  </a:lnTo>
                  <a:lnTo>
                    <a:pt x="205" y="0"/>
                  </a:lnTo>
                  <a:lnTo>
                    <a:pt x="213" y="3"/>
                  </a:lnTo>
                  <a:lnTo>
                    <a:pt x="224" y="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83" name="Freeform 67">
              <a:extLst>
                <a:ext uri="{FF2B5EF4-FFF2-40B4-BE49-F238E27FC236}">
                  <a16:creationId xmlns:a16="http://schemas.microsoft.com/office/drawing/2014/main" id="{B38C3903-E32C-9639-EBF4-8D84BE173F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30" y="1357"/>
              <a:ext cx="98" cy="38"/>
            </a:xfrm>
            <a:custGeom>
              <a:avLst/>
              <a:gdLst>
                <a:gd name="T0" fmla="*/ 0 w 321"/>
                <a:gd name="T1" fmla="*/ 0 h 135"/>
                <a:gd name="T2" fmla="*/ 0 w 321"/>
                <a:gd name="T3" fmla="*/ 0 h 135"/>
                <a:gd name="T4" fmla="*/ 0 w 321"/>
                <a:gd name="T5" fmla="*/ 0 h 135"/>
                <a:gd name="T6" fmla="*/ 0 w 321"/>
                <a:gd name="T7" fmla="*/ 0 h 135"/>
                <a:gd name="T8" fmla="*/ 0 w 321"/>
                <a:gd name="T9" fmla="*/ 0 h 135"/>
                <a:gd name="T10" fmla="*/ 0 w 321"/>
                <a:gd name="T11" fmla="*/ 0 h 135"/>
                <a:gd name="T12" fmla="*/ 0 w 321"/>
                <a:gd name="T13" fmla="*/ 0 h 135"/>
                <a:gd name="T14" fmla="*/ 0 w 321"/>
                <a:gd name="T15" fmla="*/ 0 h 135"/>
                <a:gd name="T16" fmla="*/ 0 w 321"/>
                <a:gd name="T17" fmla="*/ 0 h 135"/>
                <a:gd name="T18" fmla="*/ 0 w 321"/>
                <a:gd name="T19" fmla="*/ 0 h 135"/>
                <a:gd name="T20" fmla="*/ 0 w 321"/>
                <a:gd name="T21" fmla="*/ 0 h 135"/>
                <a:gd name="T22" fmla="*/ 0 w 321"/>
                <a:gd name="T23" fmla="*/ 0 h 135"/>
                <a:gd name="T24" fmla="*/ 0 w 321"/>
                <a:gd name="T25" fmla="*/ 0 h 135"/>
                <a:gd name="T26" fmla="*/ 0 w 321"/>
                <a:gd name="T27" fmla="*/ 0 h 135"/>
                <a:gd name="T28" fmla="*/ 0 w 321"/>
                <a:gd name="T29" fmla="*/ 0 h 135"/>
                <a:gd name="T30" fmla="*/ 0 w 321"/>
                <a:gd name="T31" fmla="*/ 0 h 135"/>
                <a:gd name="T32" fmla="*/ 0 w 321"/>
                <a:gd name="T33" fmla="*/ 0 h 135"/>
                <a:gd name="T34" fmla="*/ 0 w 321"/>
                <a:gd name="T35" fmla="*/ 0 h 135"/>
                <a:gd name="T36" fmla="*/ 0 w 321"/>
                <a:gd name="T37" fmla="*/ 0 h 135"/>
                <a:gd name="T38" fmla="*/ 0 w 321"/>
                <a:gd name="T39" fmla="*/ 0 h 135"/>
                <a:gd name="T40" fmla="*/ 0 w 321"/>
                <a:gd name="T41" fmla="*/ 0 h 135"/>
                <a:gd name="T42" fmla="*/ 0 w 321"/>
                <a:gd name="T43" fmla="*/ 0 h 135"/>
                <a:gd name="T44" fmla="*/ 0 w 321"/>
                <a:gd name="T45" fmla="*/ 0 h 135"/>
                <a:gd name="T46" fmla="*/ 0 w 321"/>
                <a:gd name="T47" fmla="*/ 0 h 135"/>
                <a:gd name="T48" fmla="*/ 0 w 321"/>
                <a:gd name="T49" fmla="*/ 0 h 135"/>
                <a:gd name="T50" fmla="*/ 0 w 321"/>
                <a:gd name="T51" fmla="*/ 0 h 135"/>
                <a:gd name="T52" fmla="*/ 0 w 321"/>
                <a:gd name="T53" fmla="*/ 0 h 135"/>
                <a:gd name="T54" fmla="*/ 0 w 321"/>
                <a:gd name="T55" fmla="*/ 0 h 135"/>
                <a:gd name="T56" fmla="*/ 0 w 321"/>
                <a:gd name="T57" fmla="*/ 0 h 135"/>
                <a:gd name="T58" fmla="*/ 0 w 321"/>
                <a:gd name="T59" fmla="*/ 0 h 135"/>
                <a:gd name="T60" fmla="*/ 0 w 321"/>
                <a:gd name="T61" fmla="*/ 0 h 135"/>
                <a:gd name="T62" fmla="*/ 0 w 321"/>
                <a:gd name="T63" fmla="*/ 0 h 135"/>
                <a:gd name="T64" fmla="*/ 0 w 321"/>
                <a:gd name="T65" fmla="*/ 0 h 135"/>
                <a:gd name="T66" fmla="*/ 0 w 321"/>
                <a:gd name="T67" fmla="*/ 0 h 135"/>
                <a:gd name="T68" fmla="*/ 0 w 321"/>
                <a:gd name="T69" fmla="*/ 0 h 135"/>
                <a:gd name="T70" fmla="*/ 0 w 321"/>
                <a:gd name="T71" fmla="*/ 0 h 135"/>
                <a:gd name="T72" fmla="*/ 0 w 321"/>
                <a:gd name="T73" fmla="*/ 0 h 135"/>
                <a:gd name="T74" fmla="*/ 0 w 321"/>
                <a:gd name="T75" fmla="*/ 0 h 135"/>
                <a:gd name="T76" fmla="*/ 0 w 321"/>
                <a:gd name="T77" fmla="*/ 0 h 135"/>
                <a:gd name="T78" fmla="*/ 0 w 321"/>
                <a:gd name="T79" fmla="*/ 0 h 135"/>
                <a:gd name="T80" fmla="*/ 0 w 321"/>
                <a:gd name="T81" fmla="*/ 0 h 135"/>
                <a:gd name="T82" fmla="*/ 0 w 321"/>
                <a:gd name="T83" fmla="*/ 0 h 135"/>
                <a:gd name="T84" fmla="*/ 0 w 321"/>
                <a:gd name="T85" fmla="*/ 0 h 135"/>
                <a:gd name="T86" fmla="*/ 0 w 321"/>
                <a:gd name="T87" fmla="*/ 0 h 135"/>
                <a:gd name="T88" fmla="*/ 0 w 321"/>
                <a:gd name="T89" fmla="*/ 0 h 135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321"/>
                <a:gd name="T136" fmla="*/ 0 h 135"/>
                <a:gd name="T137" fmla="*/ 321 w 321"/>
                <a:gd name="T138" fmla="*/ 135 h 135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321" h="135">
                  <a:moveTo>
                    <a:pt x="0" y="0"/>
                  </a:moveTo>
                  <a:lnTo>
                    <a:pt x="19" y="0"/>
                  </a:lnTo>
                  <a:lnTo>
                    <a:pt x="39" y="6"/>
                  </a:lnTo>
                  <a:lnTo>
                    <a:pt x="58" y="11"/>
                  </a:lnTo>
                  <a:lnTo>
                    <a:pt x="77" y="21"/>
                  </a:lnTo>
                  <a:lnTo>
                    <a:pt x="95" y="30"/>
                  </a:lnTo>
                  <a:lnTo>
                    <a:pt x="114" y="42"/>
                  </a:lnTo>
                  <a:lnTo>
                    <a:pt x="131" y="53"/>
                  </a:lnTo>
                  <a:lnTo>
                    <a:pt x="150" y="67"/>
                  </a:lnTo>
                  <a:lnTo>
                    <a:pt x="167" y="78"/>
                  </a:lnTo>
                  <a:lnTo>
                    <a:pt x="186" y="89"/>
                  </a:lnTo>
                  <a:lnTo>
                    <a:pt x="205" y="99"/>
                  </a:lnTo>
                  <a:lnTo>
                    <a:pt x="224" y="108"/>
                  </a:lnTo>
                  <a:lnTo>
                    <a:pt x="243" y="116"/>
                  </a:lnTo>
                  <a:lnTo>
                    <a:pt x="266" y="120"/>
                  </a:lnTo>
                  <a:lnTo>
                    <a:pt x="285" y="122"/>
                  </a:lnTo>
                  <a:lnTo>
                    <a:pt x="309" y="120"/>
                  </a:lnTo>
                  <a:lnTo>
                    <a:pt x="315" y="127"/>
                  </a:lnTo>
                  <a:lnTo>
                    <a:pt x="321" y="135"/>
                  </a:lnTo>
                  <a:lnTo>
                    <a:pt x="315" y="135"/>
                  </a:lnTo>
                  <a:lnTo>
                    <a:pt x="307" y="135"/>
                  </a:lnTo>
                  <a:lnTo>
                    <a:pt x="300" y="135"/>
                  </a:lnTo>
                  <a:lnTo>
                    <a:pt x="292" y="135"/>
                  </a:lnTo>
                  <a:lnTo>
                    <a:pt x="283" y="135"/>
                  </a:lnTo>
                  <a:lnTo>
                    <a:pt x="275" y="135"/>
                  </a:lnTo>
                  <a:lnTo>
                    <a:pt x="266" y="135"/>
                  </a:lnTo>
                  <a:lnTo>
                    <a:pt x="262" y="135"/>
                  </a:lnTo>
                  <a:lnTo>
                    <a:pt x="243" y="133"/>
                  </a:lnTo>
                  <a:lnTo>
                    <a:pt x="224" y="131"/>
                  </a:lnTo>
                  <a:lnTo>
                    <a:pt x="207" y="127"/>
                  </a:lnTo>
                  <a:lnTo>
                    <a:pt x="191" y="122"/>
                  </a:lnTo>
                  <a:lnTo>
                    <a:pt x="174" y="116"/>
                  </a:lnTo>
                  <a:lnTo>
                    <a:pt x="157" y="108"/>
                  </a:lnTo>
                  <a:lnTo>
                    <a:pt x="142" y="101"/>
                  </a:lnTo>
                  <a:lnTo>
                    <a:pt x="127" y="93"/>
                  </a:lnTo>
                  <a:lnTo>
                    <a:pt x="112" y="84"/>
                  </a:lnTo>
                  <a:lnTo>
                    <a:pt x="95" y="76"/>
                  </a:lnTo>
                  <a:lnTo>
                    <a:pt x="79" y="67"/>
                  </a:lnTo>
                  <a:lnTo>
                    <a:pt x="64" y="57"/>
                  </a:lnTo>
                  <a:lnTo>
                    <a:pt x="47" y="48"/>
                  </a:lnTo>
                  <a:lnTo>
                    <a:pt x="32" y="40"/>
                  </a:lnTo>
                  <a:lnTo>
                    <a:pt x="15" y="32"/>
                  </a:lnTo>
                  <a:lnTo>
                    <a:pt x="0" y="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84" name="Freeform 68">
              <a:extLst>
                <a:ext uri="{FF2B5EF4-FFF2-40B4-BE49-F238E27FC236}">
                  <a16:creationId xmlns:a16="http://schemas.microsoft.com/office/drawing/2014/main" id="{DB043C7D-3CAE-526B-51DB-DF0762B343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80" y="1361"/>
              <a:ext cx="48" cy="23"/>
            </a:xfrm>
            <a:custGeom>
              <a:avLst/>
              <a:gdLst>
                <a:gd name="T0" fmla="*/ 0 w 156"/>
                <a:gd name="T1" fmla="*/ 0 h 82"/>
                <a:gd name="T2" fmla="*/ 0 w 156"/>
                <a:gd name="T3" fmla="*/ 0 h 82"/>
                <a:gd name="T4" fmla="*/ 0 w 156"/>
                <a:gd name="T5" fmla="*/ 0 h 82"/>
                <a:gd name="T6" fmla="*/ 0 w 156"/>
                <a:gd name="T7" fmla="*/ 0 h 82"/>
                <a:gd name="T8" fmla="*/ 0 w 156"/>
                <a:gd name="T9" fmla="*/ 0 h 82"/>
                <a:gd name="T10" fmla="*/ 0 w 156"/>
                <a:gd name="T11" fmla="*/ 0 h 82"/>
                <a:gd name="T12" fmla="*/ 0 w 156"/>
                <a:gd name="T13" fmla="*/ 0 h 82"/>
                <a:gd name="T14" fmla="*/ 0 w 156"/>
                <a:gd name="T15" fmla="*/ 0 h 82"/>
                <a:gd name="T16" fmla="*/ 0 w 156"/>
                <a:gd name="T17" fmla="*/ 0 h 82"/>
                <a:gd name="T18" fmla="*/ 0 w 156"/>
                <a:gd name="T19" fmla="*/ 0 h 82"/>
                <a:gd name="T20" fmla="*/ 0 w 156"/>
                <a:gd name="T21" fmla="*/ 0 h 82"/>
                <a:gd name="T22" fmla="*/ 0 w 156"/>
                <a:gd name="T23" fmla="*/ 0 h 82"/>
                <a:gd name="T24" fmla="*/ 0 w 156"/>
                <a:gd name="T25" fmla="*/ 0 h 82"/>
                <a:gd name="T26" fmla="*/ 0 w 156"/>
                <a:gd name="T27" fmla="*/ 0 h 82"/>
                <a:gd name="T28" fmla="*/ 0 w 156"/>
                <a:gd name="T29" fmla="*/ 0 h 82"/>
                <a:gd name="T30" fmla="*/ 0 w 156"/>
                <a:gd name="T31" fmla="*/ 0 h 82"/>
                <a:gd name="T32" fmla="*/ 0 w 156"/>
                <a:gd name="T33" fmla="*/ 0 h 82"/>
                <a:gd name="T34" fmla="*/ 0 w 156"/>
                <a:gd name="T35" fmla="*/ 0 h 82"/>
                <a:gd name="T36" fmla="*/ 0 w 156"/>
                <a:gd name="T37" fmla="*/ 0 h 82"/>
                <a:gd name="T38" fmla="*/ 0 w 156"/>
                <a:gd name="T39" fmla="*/ 0 h 82"/>
                <a:gd name="T40" fmla="*/ 0 w 156"/>
                <a:gd name="T41" fmla="*/ 0 h 82"/>
                <a:gd name="T42" fmla="*/ 0 w 156"/>
                <a:gd name="T43" fmla="*/ 0 h 82"/>
                <a:gd name="T44" fmla="*/ 0 w 156"/>
                <a:gd name="T45" fmla="*/ 0 h 82"/>
                <a:gd name="T46" fmla="*/ 0 w 156"/>
                <a:gd name="T47" fmla="*/ 0 h 82"/>
                <a:gd name="T48" fmla="*/ 0 w 156"/>
                <a:gd name="T49" fmla="*/ 0 h 82"/>
                <a:gd name="T50" fmla="*/ 0 w 156"/>
                <a:gd name="T51" fmla="*/ 0 h 82"/>
                <a:gd name="T52" fmla="*/ 0 w 156"/>
                <a:gd name="T53" fmla="*/ 0 h 82"/>
                <a:gd name="T54" fmla="*/ 0 w 156"/>
                <a:gd name="T55" fmla="*/ 0 h 82"/>
                <a:gd name="T56" fmla="*/ 0 w 156"/>
                <a:gd name="T57" fmla="*/ 0 h 82"/>
                <a:gd name="T58" fmla="*/ 0 w 156"/>
                <a:gd name="T59" fmla="*/ 0 h 82"/>
                <a:gd name="T60" fmla="*/ 0 w 156"/>
                <a:gd name="T61" fmla="*/ 0 h 82"/>
                <a:gd name="T62" fmla="*/ 0 w 156"/>
                <a:gd name="T63" fmla="*/ 0 h 82"/>
                <a:gd name="T64" fmla="*/ 0 w 156"/>
                <a:gd name="T65" fmla="*/ 0 h 82"/>
                <a:gd name="T66" fmla="*/ 0 w 156"/>
                <a:gd name="T67" fmla="*/ 0 h 82"/>
                <a:gd name="T68" fmla="*/ 0 w 156"/>
                <a:gd name="T69" fmla="*/ 0 h 82"/>
                <a:gd name="T70" fmla="*/ 0 w 156"/>
                <a:gd name="T71" fmla="*/ 0 h 82"/>
                <a:gd name="T72" fmla="*/ 0 w 156"/>
                <a:gd name="T73" fmla="*/ 0 h 82"/>
                <a:gd name="T74" fmla="*/ 0 w 156"/>
                <a:gd name="T75" fmla="*/ 0 h 82"/>
                <a:gd name="T76" fmla="*/ 0 w 156"/>
                <a:gd name="T77" fmla="*/ 0 h 82"/>
                <a:gd name="T78" fmla="*/ 0 w 156"/>
                <a:gd name="T79" fmla="*/ 0 h 82"/>
                <a:gd name="T80" fmla="*/ 0 w 156"/>
                <a:gd name="T81" fmla="*/ 0 h 82"/>
                <a:gd name="T82" fmla="*/ 0 w 156"/>
                <a:gd name="T83" fmla="*/ 0 h 82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156"/>
                <a:gd name="T127" fmla="*/ 0 h 82"/>
                <a:gd name="T128" fmla="*/ 156 w 156"/>
                <a:gd name="T129" fmla="*/ 82 h 82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156" h="82">
                  <a:moveTo>
                    <a:pt x="4" y="0"/>
                  </a:moveTo>
                  <a:lnTo>
                    <a:pt x="9" y="6"/>
                  </a:lnTo>
                  <a:lnTo>
                    <a:pt x="17" y="10"/>
                  </a:lnTo>
                  <a:lnTo>
                    <a:pt x="26" y="16"/>
                  </a:lnTo>
                  <a:lnTo>
                    <a:pt x="36" y="19"/>
                  </a:lnTo>
                  <a:lnTo>
                    <a:pt x="44" y="19"/>
                  </a:lnTo>
                  <a:lnTo>
                    <a:pt x="53" y="23"/>
                  </a:lnTo>
                  <a:lnTo>
                    <a:pt x="63" y="23"/>
                  </a:lnTo>
                  <a:lnTo>
                    <a:pt x="76" y="23"/>
                  </a:lnTo>
                  <a:lnTo>
                    <a:pt x="85" y="19"/>
                  </a:lnTo>
                  <a:lnTo>
                    <a:pt x="97" y="19"/>
                  </a:lnTo>
                  <a:lnTo>
                    <a:pt x="108" y="16"/>
                  </a:lnTo>
                  <a:lnTo>
                    <a:pt x="120" y="16"/>
                  </a:lnTo>
                  <a:lnTo>
                    <a:pt x="129" y="10"/>
                  </a:lnTo>
                  <a:lnTo>
                    <a:pt x="139" y="6"/>
                  </a:lnTo>
                  <a:lnTo>
                    <a:pt x="146" y="2"/>
                  </a:lnTo>
                  <a:lnTo>
                    <a:pt x="156" y="0"/>
                  </a:lnTo>
                  <a:lnTo>
                    <a:pt x="156" y="10"/>
                  </a:lnTo>
                  <a:lnTo>
                    <a:pt x="156" y="21"/>
                  </a:lnTo>
                  <a:lnTo>
                    <a:pt x="154" y="35"/>
                  </a:lnTo>
                  <a:lnTo>
                    <a:pt x="152" y="48"/>
                  </a:lnTo>
                  <a:lnTo>
                    <a:pt x="146" y="57"/>
                  </a:lnTo>
                  <a:lnTo>
                    <a:pt x="139" y="71"/>
                  </a:lnTo>
                  <a:lnTo>
                    <a:pt x="129" y="73"/>
                  </a:lnTo>
                  <a:lnTo>
                    <a:pt x="123" y="76"/>
                  </a:lnTo>
                  <a:lnTo>
                    <a:pt x="114" y="80"/>
                  </a:lnTo>
                  <a:lnTo>
                    <a:pt x="104" y="82"/>
                  </a:lnTo>
                  <a:lnTo>
                    <a:pt x="95" y="80"/>
                  </a:lnTo>
                  <a:lnTo>
                    <a:pt x="87" y="80"/>
                  </a:lnTo>
                  <a:lnTo>
                    <a:pt x="78" y="76"/>
                  </a:lnTo>
                  <a:lnTo>
                    <a:pt x="70" y="74"/>
                  </a:lnTo>
                  <a:lnTo>
                    <a:pt x="59" y="69"/>
                  </a:lnTo>
                  <a:lnTo>
                    <a:pt x="51" y="65"/>
                  </a:lnTo>
                  <a:lnTo>
                    <a:pt x="42" y="59"/>
                  </a:lnTo>
                  <a:lnTo>
                    <a:pt x="34" y="54"/>
                  </a:lnTo>
                  <a:lnTo>
                    <a:pt x="25" y="48"/>
                  </a:lnTo>
                  <a:lnTo>
                    <a:pt x="17" y="40"/>
                  </a:lnTo>
                  <a:lnTo>
                    <a:pt x="11" y="35"/>
                  </a:lnTo>
                  <a:lnTo>
                    <a:pt x="7" y="27"/>
                  </a:lnTo>
                  <a:lnTo>
                    <a:pt x="0" y="12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85" name="Freeform 69">
              <a:extLst>
                <a:ext uri="{FF2B5EF4-FFF2-40B4-BE49-F238E27FC236}">
                  <a16:creationId xmlns:a16="http://schemas.microsoft.com/office/drawing/2014/main" id="{6CB4D151-EB50-1B6C-D4AA-AE541E2C76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28" y="1376"/>
              <a:ext cx="19" cy="33"/>
            </a:xfrm>
            <a:custGeom>
              <a:avLst/>
              <a:gdLst>
                <a:gd name="T0" fmla="*/ 0 w 62"/>
                <a:gd name="T1" fmla="*/ 0 h 117"/>
                <a:gd name="T2" fmla="*/ 0 w 62"/>
                <a:gd name="T3" fmla="*/ 0 h 117"/>
                <a:gd name="T4" fmla="*/ 0 w 62"/>
                <a:gd name="T5" fmla="*/ 0 h 117"/>
                <a:gd name="T6" fmla="*/ 0 w 62"/>
                <a:gd name="T7" fmla="*/ 0 h 117"/>
                <a:gd name="T8" fmla="*/ 0 w 62"/>
                <a:gd name="T9" fmla="*/ 0 h 117"/>
                <a:gd name="T10" fmla="*/ 0 w 62"/>
                <a:gd name="T11" fmla="*/ 0 h 117"/>
                <a:gd name="T12" fmla="*/ 0 w 62"/>
                <a:gd name="T13" fmla="*/ 0 h 117"/>
                <a:gd name="T14" fmla="*/ 0 w 62"/>
                <a:gd name="T15" fmla="*/ 0 h 117"/>
                <a:gd name="T16" fmla="*/ 0 w 62"/>
                <a:gd name="T17" fmla="*/ 0 h 117"/>
                <a:gd name="T18" fmla="*/ 0 w 62"/>
                <a:gd name="T19" fmla="*/ 0 h 117"/>
                <a:gd name="T20" fmla="*/ 0 w 62"/>
                <a:gd name="T21" fmla="*/ 0 h 117"/>
                <a:gd name="T22" fmla="*/ 0 w 62"/>
                <a:gd name="T23" fmla="*/ 0 h 117"/>
                <a:gd name="T24" fmla="*/ 0 w 62"/>
                <a:gd name="T25" fmla="*/ 0 h 117"/>
                <a:gd name="T26" fmla="*/ 0 w 62"/>
                <a:gd name="T27" fmla="*/ 0 h 117"/>
                <a:gd name="T28" fmla="*/ 0 w 62"/>
                <a:gd name="T29" fmla="*/ 0 h 117"/>
                <a:gd name="T30" fmla="*/ 0 w 62"/>
                <a:gd name="T31" fmla="*/ 0 h 117"/>
                <a:gd name="T32" fmla="*/ 0 w 62"/>
                <a:gd name="T33" fmla="*/ 0 h 117"/>
                <a:gd name="T34" fmla="*/ 0 w 62"/>
                <a:gd name="T35" fmla="*/ 0 h 117"/>
                <a:gd name="T36" fmla="*/ 0 w 62"/>
                <a:gd name="T37" fmla="*/ 0 h 117"/>
                <a:gd name="T38" fmla="*/ 0 w 62"/>
                <a:gd name="T39" fmla="*/ 0 h 117"/>
                <a:gd name="T40" fmla="*/ 0 w 62"/>
                <a:gd name="T41" fmla="*/ 0 h 117"/>
                <a:gd name="T42" fmla="*/ 0 w 62"/>
                <a:gd name="T43" fmla="*/ 0 h 117"/>
                <a:gd name="T44" fmla="*/ 0 w 62"/>
                <a:gd name="T45" fmla="*/ 0 h 117"/>
                <a:gd name="T46" fmla="*/ 0 w 62"/>
                <a:gd name="T47" fmla="*/ 0 h 117"/>
                <a:gd name="T48" fmla="*/ 0 w 62"/>
                <a:gd name="T49" fmla="*/ 0 h 117"/>
                <a:gd name="T50" fmla="*/ 0 w 62"/>
                <a:gd name="T51" fmla="*/ 0 h 117"/>
                <a:gd name="T52" fmla="*/ 0 w 62"/>
                <a:gd name="T53" fmla="*/ 0 h 117"/>
                <a:gd name="T54" fmla="*/ 0 w 62"/>
                <a:gd name="T55" fmla="*/ 0 h 117"/>
                <a:gd name="T56" fmla="*/ 0 w 62"/>
                <a:gd name="T57" fmla="*/ 0 h 117"/>
                <a:gd name="T58" fmla="*/ 0 w 62"/>
                <a:gd name="T59" fmla="*/ 0 h 117"/>
                <a:gd name="T60" fmla="*/ 0 w 62"/>
                <a:gd name="T61" fmla="*/ 0 h 117"/>
                <a:gd name="T62" fmla="*/ 0 w 62"/>
                <a:gd name="T63" fmla="*/ 0 h 117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62"/>
                <a:gd name="T97" fmla="*/ 0 h 117"/>
                <a:gd name="T98" fmla="*/ 62 w 62"/>
                <a:gd name="T99" fmla="*/ 117 h 117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62" h="117">
                  <a:moveTo>
                    <a:pt x="3" y="3"/>
                  </a:moveTo>
                  <a:lnTo>
                    <a:pt x="9" y="0"/>
                  </a:lnTo>
                  <a:lnTo>
                    <a:pt x="19" y="0"/>
                  </a:lnTo>
                  <a:lnTo>
                    <a:pt x="28" y="1"/>
                  </a:lnTo>
                  <a:lnTo>
                    <a:pt x="38" y="7"/>
                  </a:lnTo>
                  <a:lnTo>
                    <a:pt x="45" y="13"/>
                  </a:lnTo>
                  <a:lnTo>
                    <a:pt x="55" y="20"/>
                  </a:lnTo>
                  <a:lnTo>
                    <a:pt x="59" y="30"/>
                  </a:lnTo>
                  <a:lnTo>
                    <a:pt x="62" y="43"/>
                  </a:lnTo>
                  <a:lnTo>
                    <a:pt x="60" y="55"/>
                  </a:lnTo>
                  <a:lnTo>
                    <a:pt x="59" y="66"/>
                  </a:lnTo>
                  <a:lnTo>
                    <a:pt x="53" y="78"/>
                  </a:lnTo>
                  <a:lnTo>
                    <a:pt x="47" y="91"/>
                  </a:lnTo>
                  <a:lnTo>
                    <a:pt x="38" y="102"/>
                  </a:lnTo>
                  <a:lnTo>
                    <a:pt x="30" y="110"/>
                  </a:lnTo>
                  <a:lnTo>
                    <a:pt x="21" y="116"/>
                  </a:lnTo>
                  <a:lnTo>
                    <a:pt x="13" y="117"/>
                  </a:lnTo>
                  <a:lnTo>
                    <a:pt x="13" y="110"/>
                  </a:lnTo>
                  <a:lnTo>
                    <a:pt x="17" y="102"/>
                  </a:lnTo>
                  <a:lnTo>
                    <a:pt x="17" y="95"/>
                  </a:lnTo>
                  <a:lnTo>
                    <a:pt x="19" y="87"/>
                  </a:lnTo>
                  <a:lnTo>
                    <a:pt x="15" y="79"/>
                  </a:lnTo>
                  <a:lnTo>
                    <a:pt x="13" y="72"/>
                  </a:lnTo>
                  <a:lnTo>
                    <a:pt x="13" y="64"/>
                  </a:lnTo>
                  <a:lnTo>
                    <a:pt x="11" y="58"/>
                  </a:lnTo>
                  <a:lnTo>
                    <a:pt x="9" y="51"/>
                  </a:lnTo>
                  <a:lnTo>
                    <a:pt x="5" y="41"/>
                  </a:lnTo>
                  <a:lnTo>
                    <a:pt x="3" y="36"/>
                  </a:lnTo>
                  <a:lnTo>
                    <a:pt x="3" y="28"/>
                  </a:lnTo>
                  <a:lnTo>
                    <a:pt x="0" y="15"/>
                  </a:lnTo>
                  <a:lnTo>
                    <a:pt x="3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86" name="Freeform 70">
              <a:extLst>
                <a:ext uri="{FF2B5EF4-FFF2-40B4-BE49-F238E27FC236}">
                  <a16:creationId xmlns:a16="http://schemas.microsoft.com/office/drawing/2014/main" id="{16CBDD70-A27E-8F29-F446-B4BC1F4DC6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69" y="1383"/>
              <a:ext cx="151" cy="42"/>
            </a:xfrm>
            <a:custGeom>
              <a:avLst/>
              <a:gdLst>
                <a:gd name="T0" fmla="*/ 0 w 490"/>
                <a:gd name="T1" fmla="*/ 0 h 149"/>
                <a:gd name="T2" fmla="*/ 0 w 490"/>
                <a:gd name="T3" fmla="*/ 0 h 149"/>
                <a:gd name="T4" fmla="*/ 0 w 490"/>
                <a:gd name="T5" fmla="*/ 0 h 149"/>
                <a:gd name="T6" fmla="*/ 0 w 490"/>
                <a:gd name="T7" fmla="*/ 0 h 149"/>
                <a:gd name="T8" fmla="*/ 0 w 490"/>
                <a:gd name="T9" fmla="*/ 0 h 149"/>
                <a:gd name="T10" fmla="*/ 0 w 490"/>
                <a:gd name="T11" fmla="*/ 0 h 149"/>
                <a:gd name="T12" fmla="*/ 0 w 490"/>
                <a:gd name="T13" fmla="*/ 0 h 149"/>
                <a:gd name="T14" fmla="*/ 0 w 490"/>
                <a:gd name="T15" fmla="*/ 0 h 149"/>
                <a:gd name="T16" fmla="*/ 0 w 490"/>
                <a:gd name="T17" fmla="*/ 0 h 149"/>
                <a:gd name="T18" fmla="*/ 0 w 490"/>
                <a:gd name="T19" fmla="*/ 0 h 149"/>
                <a:gd name="T20" fmla="*/ 0 w 490"/>
                <a:gd name="T21" fmla="*/ 0 h 149"/>
                <a:gd name="T22" fmla="*/ 0 w 490"/>
                <a:gd name="T23" fmla="*/ 0 h 149"/>
                <a:gd name="T24" fmla="*/ 0 w 490"/>
                <a:gd name="T25" fmla="*/ 0 h 149"/>
                <a:gd name="T26" fmla="*/ 0 w 490"/>
                <a:gd name="T27" fmla="*/ 0 h 149"/>
                <a:gd name="T28" fmla="*/ 0 w 490"/>
                <a:gd name="T29" fmla="*/ 0 h 149"/>
                <a:gd name="T30" fmla="*/ 0 w 490"/>
                <a:gd name="T31" fmla="*/ 0 h 149"/>
                <a:gd name="T32" fmla="*/ 0 w 490"/>
                <a:gd name="T33" fmla="*/ 0 h 149"/>
                <a:gd name="T34" fmla="*/ 0 w 490"/>
                <a:gd name="T35" fmla="*/ 0 h 149"/>
                <a:gd name="T36" fmla="*/ 0 w 490"/>
                <a:gd name="T37" fmla="*/ 0 h 149"/>
                <a:gd name="T38" fmla="*/ 0 w 490"/>
                <a:gd name="T39" fmla="*/ 0 h 149"/>
                <a:gd name="T40" fmla="*/ 0 w 490"/>
                <a:gd name="T41" fmla="*/ 0 h 149"/>
                <a:gd name="T42" fmla="*/ 0 w 490"/>
                <a:gd name="T43" fmla="*/ 0 h 149"/>
                <a:gd name="T44" fmla="*/ 0 w 490"/>
                <a:gd name="T45" fmla="*/ 0 h 149"/>
                <a:gd name="T46" fmla="*/ 0 w 490"/>
                <a:gd name="T47" fmla="*/ 0 h 149"/>
                <a:gd name="T48" fmla="*/ 0 w 490"/>
                <a:gd name="T49" fmla="*/ 0 h 149"/>
                <a:gd name="T50" fmla="*/ 0 w 490"/>
                <a:gd name="T51" fmla="*/ 0 h 149"/>
                <a:gd name="T52" fmla="*/ 0 w 490"/>
                <a:gd name="T53" fmla="*/ 0 h 149"/>
                <a:gd name="T54" fmla="*/ 0 w 490"/>
                <a:gd name="T55" fmla="*/ 0 h 149"/>
                <a:gd name="T56" fmla="*/ 0 w 490"/>
                <a:gd name="T57" fmla="*/ 0 h 149"/>
                <a:gd name="T58" fmla="*/ 0 w 490"/>
                <a:gd name="T59" fmla="*/ 0 h 149"/>
                <a:gd name="T60" fmla="*/ 0 w 490"/>
                <a:gd name="T61" fmla="*/ 0 h 149"/>
                <a:gd name="T62" fmla="*/ 0 w 490"/>
                <a:gd name="T63" fmla="*/ 0 h 149"/>
                <a:gd name="T64" fmla="*/ 0 w 490"/>
                <a:gd name="T65" fmla="*/ 0 h 149"/>
                <a:gd name="T66" fmla="*/ 0 w 490"/>
                <a:gd name="T67" fmla="*/ 0 h 149"/>
                <a:gd name="T68" fmla="*/ 0 w 490"/>
                <a:gd name="T69" fmla="*/ 0 h 149"/>
                <a:gd name="T70" fmla="*/ 0 w 490"/>
                <a:gd name="T71" fmla="*/ 0 h 149"/>
                <a:gd name="T72" fmla="*/ 0 w 490"/>
                <a:gd name="T73" fmla="*/ 0 h 149"/>
                <a:gd name="T74" fmla="*/ 0 w 490"/>
                <a:gd name="T75" fmla="*/ 0 h 149"/>
                <a:gd name="T76" fmla="*/ 0 w 490"/>
                <a:gd name="T77" fmla="*/ 0 h 149"/>
                <a:gd name="T78" fmla="*/ 0 w 490"/>
                <a:gd name="T79" fmla="*/ 0 h 149"/>
                <a:gd name="T80" fmla="*/ 0 w 490"/>
                <a:gd name="T81" fmla="*/ 0 h 149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490"/>
                <a:gd name="T124" fmla="*/ 0 h 149"/>
                <a:gd name="T125" fmla="*/ 490 w 490"/>
                <a:gd name="T126" fmla="*/ 149 h 149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490" h="149">
                  <a:moveTo>
                    <a:pt x="296" y="2"/>
                  </a:moveTo>
                  <a:lnTo>
                    <a:pt x="311" y="0"/>
                  </a:lnTo>
                  <a:lnTo>
                    <a:pt x="327" y="0"/>
                  </a:lnTo>
                  <a:lnTo>
                    <a:pt x="344" y="2"/>
                  </a:lnTo>
                  <a:lnTo>
                    <a:pt x="361" y="8"/>
                  </a:lnTo>
                  <a:lnTo>
                    <a:pt x="376" y="12"/>
                  </a:lnTo>
                  <a:lnTo>
                    <a:pt x="395" y="19"/>
                  </a:lnTo>
                  <a:lnTo>
                    <a:pt x="410" y="27"/>
                  </a:lnTo>
                  <a:lnTo>
                    <a:pt x="427" y="36"/>
                  </a:lnTo>
                  <a:lnTo>
                    <a:pt x="439" y="44"/>
                  </a:lnTo>
                  <a:lnTo>
                    <a:pt x="452" y="54"/>
                  </a:lnTo>
                  <a:lnTo>
                    <a:pt x="463" y="61"/>
                  </a:lnTo>
                  <a:lnTo>
                    <a:pt x="475" y="73"/>
                  </a:lnTo>
                  <a:lnTo>
                    <a:pt x="481" y="82"/>
                  </a:lnTo>
                  <a:lnTo>
                    <a:pt x="486" y="92"/>
                  </a:lnTo>
                  <a:lnTo>
                    <a:pt x="488" y="99"/>
                  </a:lnTo>
                  <a:lnTo>
                    <a:pt x="490" y="109"/>
                  </a:lnTo>
                  <a:lnTo>
                    <a:pt x="475" y="103"/>
                  </a:lnTo>
                  <a:lnTo>
                    <a:pt x="462" y="97"/>
                  </a:lnTo>
                  <a:lnTo>
                    <a:pt x="446" y="90"/>
                  </a:lnTo>
                  <a:lnTo>
                    <a:pt x="431" y="82"/>
                  </a:lnTo>
                  <a:lnTo>
                    <a:pt x="414" y="73"/>
                  </a:lnTo>
                  <a:lnTo>
                    <a:pt x="399" y="63"/>
                  </a:lnTo>
                  <a:lnTo>
                    <a:pt x="382" y="54"/>
                  </a:lnTo>
                  <a:lnTo>
                    <a:pt x="366" y="48"/>
                  </a:lnTo>
                  <a:lnTo>
                    <a:pt x="349" y="40"/>
                  </a:lnTo>
                  <a:lnTo>
                    <a:pt x="334" y="36"/>
                  </a:lnTo>
                  <a:lnTo>
                    <a:pt x="315" y="33"/>
                  </a:lnTo>
                  <a:lnTo>
                    <a:pt x="300" y="34"/>
                  </a:lnTo>
                  <a:lnTo>
                    <a:pt x="283" y="38"/>
                  </a:lnTo>
                  <a:lnTo>
                    <a:pt x="268" y="46"/>
                  </a:lnTo>
                  <a:lnTo>
                    <a:pt x="252" y="59"/>
                  </a:lnTo>
                  <a:lnTo>
                    <a:pt x="237" y="78"/>
                  </a:lnTo>
                  <a:lnTo>
                    <a:pt x="228" y="93"/>
                  </a:lnTo>
                  <a:lnTo>
                    <a:pt x="214" y="107"/>
                  </a:lnTo>
                  <a:lnTo>
                    <a:pt x="199" y="120"/>
                  </a:lnTo>
                  <a:lnTo>
                    <a:pt x="182" y="130"/>
                  </a:lnTo>
                  <a:lnTo>
                    <a:pt x="163" y="135"/>
                  </a:lnTo>
                  <a:lnTo>
                    <a:pt x="144" y="141"/>
                  </a:lnTo>
                  <a:lnTo>
                    <a:pt x="123" y="143"/>
                  </a:lnTo>
                  <a:lnTo>
                    <a:pt x="102" y="149"/>
                  </a:lnTo>
                  <a:lnTo>
                    <a:pt x="83" y="149"/>
                  </a:lnTo>
                  <a:lnTo>
                    <a:pt x="64" y="149"/>
                  </a:lnTo>
                  <a:lnTo>
                    <a:pt x="45" y="145"/>
                  </a:lnTo>
                  <a:lnTo>
                    <a:pt x="32" y="143"/>
                  </a:lnTo>
                  <a:lnTo>
                    <a:pt x="17" y="139"/>
                  </a:lnTo>
                  <a:lnTo>
                    <a:pt x="9" y="133"/>
                  </a:lnTo>
                  <a:lnTo>
                    <a:pt x="3" y="130"/>
                  </a:lnTo>
                  <a:lnTo>
                    <a:pt x="2" y="124"/>
                  </a:lnTo>
                  <a:lnTo>
                    <a:pt x="0" y="116"/>
                  </a:lnTo>
                  <a:lnTo>
                    <a:pt x="2" y="107"/>
                  </a:lnTo>
                  <a:lnTo>
                    <a:pt x="3" y="97"/>
                  </a:lnTo>
                  <a:lnTo>
                    <a:pt x="9" y="86"/>
                  </a:lnTo>
                  <a:lnTo>
                    <a:pt x="13" y="73"/>
                  </a:lnTo>
                  <a:lnTo>
                    <a:pt x="19" y="63"/>
                  </a:lnTo>
                  <a:lnTo>
                    <a:pt x="22" y="54"/>
                  </a:lnTo>
                  <a:lnTo>
                    <a:pt x="26" y="50"/>
                  </a:lnTo>
                  <a:lnTo>
                    <a:pt x="30" y="65"/>
                  </a:lnTo>
                  <a:lnTo>
                    <a:pt x="38" y="78"/>
                  </a:lnTo>
                  <a:lnTo>
                    <a:pt x="49" y="92"/>
                  </a:lnTo>
                  <a:lnTo>
                    <a:pt x="62" y="101"/>
                  </a:lnTo>
                  <a:lnTo>
                    <a:pt x="78" y="107"/>
                  </a:lnTo>
                  <a:lnTo>
                    <a:pt x="93" y="111"/>
                  </a:lnTo>
                  <a:lnTo>
                    <a:pt x="112" y="111"/>
                  </a:lnTo>
                  <a:lnTo>
                    <a:pt x="129" y="112"/>
                  </a:lnTo>
                  <a:lnTo>
                    <a:pt x="148" y="109"/>
                  </a:lnTo>
                  <a:lnTo>
                    <a:pt x="165" y="107"/>
                  </a:lnTo>
                  <a:lnTo>
                    <a:pt x="182" y="97"/>
                  </a:lnTo>
                  <a:lnTo>
                    <a:pt x="199" y="92"/>
                  </a:lnTo>
                  <a:lnTo>
                    <a:pt x="214" y="80"/>
                  </a:lnTo>
                  <a:lnTo>
                    <a:pt x="228" y="69"/>
                  </a:lnTo>
                  <a:lnTo>
                    <a:pt x="239" y="54"/>
                  </a:lnTo>
                  <a:lnTo>
                    <a:pt x="251" y="40"/>
                  </a:lnTo>
                  <a:lnTo>
                    <a:pt x="252" y="36"/>
                  </a:lnTo>
                  <a:lnTo>
                    <a:pt x="260" y="31"/>
                  </a:lnTo>
                  <a:lnTo>
                    <a:pt x="266" y="25"/>
                  </a:lnTo>
                  <a:lnTo>
                    <a:pt x="273" y="19"/>
                  </a:lnTo>
                  <a:lnTo>
                    <a:pt x="281" y="12"/>
                  </a:lnTo>
                  <a:lnTo>
                    <a:pt x="289" y="8"/>
                  </a:lnTo>
                  <a:lnTo>
                    <a:pt x="292" y="4"/>
                  </a:lnTo>
                  <a:lnTo>
                    <a:pt x="296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87" name="Freeform 71">
              <a:extLst>
                <a:ext uri="{FF2B5EF4-FFF2-40B4-BE49-F238E27FC236}">
                  <a16:creationId xmlns:a16="http://schemas.microsoft.com/office/drawing/2014/main" id="{C73B1BA7-4BF3-1AB3-46D6-7B9432BA52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03" y="1353"/>
              <a:ext cx="34" cy="66"/>
            </a:xfrm>
            <a:custGeom>
              <a:avLst/>
              <a:gdLst>
                <a:gd name="T0" fmla="*/ 0 w 112"/>
                <a:gd name="T1" fmla="*/ 0 h 234"/>
                <a:gd name="T2" fmla="*/ 0 w 112"/>
                <a:gd name="T3" fmla="*/ 0 h 234"/>
                <a:gd name="T4" fmla="*/ 0 w 112"/>
                <a:gd name="T5" fmla="*/ 0 h 234"/>
                <a:gd name="T6" fmla="*/ 0 w 112"/>
                <a:gd name="T7" fmla="*/ 0 h 234"/>
                <a:gd name="T8" fmla="*/ 0 w 112"/>
                <a:gd name="T9" fmla="*/ 0 h 234"/>
                <a:gd name="T10" fmla="*/ 0 w 112"/>
                <a:gd name="T11" fmla="*/ 0 h 234"/>
                <a:gd name="T12" fmla="*/ 0 w 112"/>
                <a:gd name="T13" fmla="*/ 0 h 234"/>
                <a:gd name="T14" fmla="*/ 0 w 112"/>
                <a:gd name="T15" fmla="*/ 0 h 234"/>
                <a:gd name="T16" fmla="*/ 0 w 112"/>
                <a:gd name="T17" fmla="*/ 0 h 234"/>
                <a:gd name="T18" fmla="*/ 0 w 112"/>
                <a:gd name="T19" fmla="*/ 0 h 234"/>
                <a:gd name="T20" fmla="*/ 0 w 112"/>
                <a:gd name="T21" fmla="*/ 0 h 234"/>
                <a:gd name="T22" fmla="*/ 0 w 112"/>
                <a:gd name="T23" fmla="*/ 0 h 234"/>
                <a:gd name="T24" fmla="*/ 0 w 112"/>
                <a:gd name="T25" fmla="*/ 0 h 234"/>
                <a:gd name="T26" fmla="*/ 0 w 112"/>
                <a:gd name="T27" fmla="*/ 0 h 234"/>
                <a:gd name="T28" fmla="*/ 0 w 112"/>
                <a:gd name="T29" fmla="*/ 0 h 234"/>
                <a:gd name="T30" fmla="*/ 0 w 112"/>
                <a:gd name="T31" fmla="*/ 0 h 234"/>
                <a:gd name="T32" fmla="*/ 0 w 112"/>
                <a:gd name="T33" fmla="*/ 0 h 234"/>
                <a:gd name="T34" fmla="*/ 0 w 112"/>
                <a:gd name="T35" fmla="*/ 0 h 234"/>
                <a:gd name="T36" fmla="*/ 0 w 112"/>
                <a:gd name="T37" fmla="*/ 0 h 234"/>
                <a:gd name="T38" fmla="*/ 0 w 112"/>
                <a:gd name="T39" fmla="*/ 0 h 234"/>
                <a:gd name="T40" fmla="*/ 0 w 112"/>
                <a:gd name="T41" fmla="*/ 0 h 234"/>
                <a:gd name="T42" fmla="*/ 0 w 112"/>
                <a:gd name="T43" fmla="*/ 0 h 234"/>
                <a:gd name="T44" fmla="*/ 0 w 112"/>
                <a:gd name="T45" fmla="*/ 0 h 234"/>
                <a:gd name="T46" fmla="*/ 0 w 112"/>
                <a:gd name="T47" fmla="*/ 0 h 234"/>
                <a:gd name="T48" fmla="*/ 0 w 112"/>
                <a:gd name="T49" fmla="*/ 0 h 234"/>
                <a:gd name="T50" fmla="*/ 0 w 112"/>
                <a:gd name="T51" fmla="*/ 0 h 234"/>
                <a:gd name="T52" fmla="*/ 0 w 112"/>
                <a:gd name="T53" fmla="*/ 0 h 234"/>
                <a:gd name="T54" fmla="*/ 0 w 112"/>
                <a:gd name="T55" fmla="*/ 0 h 234"/>
                <a:gd name="T56" fmla="*/ 0 w 112"/>
                <a:gd name="T57" fmla="*/ 0 h 234"/>
                <a:gd name="T58" fmla="*/ 0 w 112"/>
                <a:gd name="T59" fmla="*/ 0 h 234"/>
                <a:gd name="T60" fmla="*/ 0 w 112"/>
                <a:gd name="T61" fmla="*/ 0 h 234"/>
                <a:gd name="T62" fmla="*/ 0 w 112"/>
                <a:gd name="T63" fmla="*/ 0 h 234"/>
                <a:gd name="T64" fmla="*/ 0 w 112"/>
                <a:gd name="T65" fmla="*/ 0 h 234"/>
                <a:gd name="T66" fmla="*/ 0 w 112"/>
                <a:gd name="T67" fmla="*/ 0 h 234"/>
                <a:gd name="T68" fmla="*/ 0 w 112"/>
                <a:gd name="T69" fmla="*/ 0 h 234"/>
                <a:gd name="T70" fmla="*/ 0 w 112"/>
                <a:gd name="T71" fmla="*/ 0 h 234"/>
                <a:gd name="T72" fmla="*/ 0 w 112"/>
                <a:gd name="T73" fmla="*/ 0 h 234"/>
                <a:gd name="T74" fmla="*/ 0 w 112"/>
                <a:gd name="T75" fmla="*/ 0 h 234"/>
                <a:gd name="T76" fmla="*/ 0 w 112"/>
                <a:gd name="T77" fmla="*/ 0 h 234"/>
                <a:gd name="T78" fmla="*/ 0 w 112"/>
                <a:gd name="T79" fmla="*/ 0 h 234"/>
                <a:gd name="T80" fmla="*/ 0 w 112"/>
                <a:gd name="T81" fmla="*/ 0 h 234"/>
                <a:gd name="T82" fmla="*/ 0 w 112"/>
                <a:gd name="T83" fmla="*/ 0 h 234"/>
                <a:gd name="T84" fmla="*/ 0 w 112"/>
                <a:gd name="T85" fmla="*/ 0 h 234"/>
                <a:gd name="T86" fmla="*/ 0 w 112"/>
                <a:gd name="T87" fmla="*/ 0 h 234"/>
                <a:gd name="T88" fmla="*/ 0 w 112"/>
                <a:gd name="T89" fmla="*/ 0 h 234"/>
                <a:gd name="T90" fmla="*/ 0 w 112"/>
                <a:gd name="T91" fmla="*/ 0 h 234"/>
                <a:gd name="T92" fmla="*/ 0 w 112"/>
                <a:gd name="T93" fmla="*/ 0 h 234"/>
                <a:gd name="T94" fmla="*/ 0 w 112"/>
                <a:gd name="T95" fmla="*/ 0 h 234"/>
                <a:gd name="T96" fmla="*/ 0 w 112"/>
                <a:gd name="T97" fmla="*/ 0 h 234"/>
                <a:gd name="T98" fmla="*/ 0 w 112"/>
                <a:gd name="T99" fmla="*/ 0 h 234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12"/>
                <a:gd name="T151" fmla="*/ 0 h 234"/>
                <a:gd name="T152" fmla="*/ 112 w 112"/>
                <a:gd name="T153" fmla="*/ 234 h 234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12" h="234">
                  <a:moveTo>
                    <a:pt x="66" y="6"/>
                  </a:moveTo>
                  <a:lnTo>
                    <a:pt x="74" y="2"/>
                  </a:lnTo>
                  <a:lnTo>
                    <a:pt x="83" y="2"/>
                  </a:lnTo>
                  <a:lnTo>
                    <a:pt x="89" y="0"/>
                  </a:lnTo>
                  <a:lnTo>
                    <a:pt x="95" y="0"/>
                  </a:lnTo>
                  <a:lnTo>
                    <a:pt x="102" y="0"/>
                  </a:lnTo>
                  <a:lnTo>
                    <a:pt x="112" y="0"/>
                  </a:lnTo>
                  <a:lnTo>
                    <a:pt x="102" y="6"/>
                  </a:lnTo>
                  <a:lnTo>
                    <a:pt x="93" y="15"/>
                  </a:lnTo>
                  <a:lnTo>
                    <a:pt x="83" y="23"/>
                  </a:lnTo>
                  <a:lnTo>
                    <a:pt x="76" y="34"/>
                  </a:lnTo>
                  <a:lnTo>
                    <a:pt x="66" y="44"/>
                  </a:lnTo>
                  <a:lnTo>
                    <a:pt x="58" y="53"/>
                  </a:lnTo>
                  <a:lnTo>
                    <a:pt x="51" y="66"/>
                  </a:lnTo>
                  <a:lnTo>
                    <a:pt x="47" y="78"/>
                  </a:lnTo>
                  <a:lnTo>
                    <a:pt x="41" y="91"/>
                  </a:lnTo>
                  <a:lnTo>
                    <a:pt x="39" y="102"/>
                  </a:lnTo>
                  <a:lnTo>
                    <a:pt x="38" y="116"/>
                  </a:lnTo>
                  <a:lnTo>
                    <a:pt x="38" y="129"/>
                  </a:lnTo>
                  <a:lnTo>
                    <a:pt x="38" y="142"/>
                  </a:lnTo>
                  <a:lnTo>
                    <a:pt x="41" y="158"/>
                  </a:lnTo>
                  <a:lnTo>
                    <a:pt x="45" y="171"/>
                  </a:lnTo>
                  <a:lnTo>
                    <a:pt x="53" y="188"/>
                  </a:lnTo>
                  <a:lnTo>
                    <a:pt x="51" y="198"/>
                  </a:lnTo>
                  <a:lnTo>
                    <a:pt x="51" y="207"/>
                  </a:lnTo>
                  <a:lnTo>
                    <a:pt x="47" y="213"/>
                  </a:lnTo>
                  <a:lnTo>
                    <a:pt x="43" y="220"/>
                  </a:lnTo>
                  <a:lnTo>
                    <a:pt x="36" y="228"/>
                  </a:lnTo>
                  <a:lnTo>
                    <a:pt x="26" y="234"/>
                  </a:lnTo>
                  <a:lnTo>
                    <a:pt x="15" y="234"/>
                  </a:lnTo>
                  <a:lnTo>
                    <a:pt x="7" y="230"/>
                  </a:lnTo>
                  <a:lnTo>
                    <a:pt x="1" y="224"/>
                  </a:lnTo>
                  <a:lnTo>
                    <a:pt x="0" y="217"/>
                  </a:lnTo>
                  <a:lnTo>
                    <a:pt x="0" y="203"/>
                  </a:lnTo>
                  <a:lnTo>
                    <a:pt x="1" y="190"/>
                  </a:lnTo>
                  <a:lnTo>
                    <a:pt x="0" y="175"/>
                  </a:lnTo>
                  <a:lnTo>
                    <a:pt x="0" y="160"/>
                  </a:lnTo>
                  <a:lnTo>
                    <a:pt x="0" y="142"/>
                  </a:lnTo>
                  <a:lnTo>
                    <a:pt x="0" y="127"/>
                  </a:lnTo>
                  <a:lnTo>
                    <a:pt x="0" y="110"/>
                  </a:lnTo>
                  <a:lnTo>
                    <a:pt x="0" y="95"/>
                  </a:lnTo>
                  <a:lnTo>
                    <a:pt x="0" y="78"/>
                  </a:lnTo>
                  <a:lnTo>
                    <a:pt x="5" y="63"/>
                  </a:lnTo>
                  <a:lnTo>
                    <a:pt x="9" y="49"/>
                  </a:lnTo>
                  <a:lnTo>
                    <a:pt x="15" y="38"/>
                  </a:lnTo>
                  <a:lnTo>
                    <a:pt x="22" y="25"/>
                  </a:lnTo>
                  <a:lnTo>
                    <a:pt x="34" y="17"/>
                  </a:lnTo>
                  <a:lnTo>
                    <a:pt x="47" y="9"/>
                  </a:lnTo>
                  <a:lnTo>
                    <a:pt x="66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88" name="Freeform 72">
              <a:extLst>
                <a:ext uri="{FF2B5EF4-FFF2-40B4-BE49-F238E27FC236}">
                  <a16:creationId xmlns:a16="http://schemas.microsoft.com/office/drawing/2014/main" id="{C8C3EFD7-5BDA-6835-14D7-BCE291B4E3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04" y="913"/>
              <a:ext cx="59" cy="43"/>
            </a:xfrm>
            <a:custGeom>
              <a:avLst/>
              <a:gdLst>
                <a:gd name="T0" fmla="*/ 0 w 194"/>
                <a:gd name="T1" fmla="*/ 0 h 152"/>
                <a:gd name="T2" fmla="*/ 0 w 194"/>
                <a:gd name="T3" fmla="*/ 0 h 152"/>
                <a:gd name="T4" fmla="*/ 0 w 194"/>
                <a:gd name="T5" fmla="*/ 0 h 152"/>
                <a:gd name="T6" fmla="*/ 0 w 194"/>
                <a:gd name="T7" fmla="*/ 0 h 152"/>
                <a:gd name="T8" fmla="*/ 0 w 194"/>
                <a:gd name="T9" fmla="*/ 0 h 152"/>
                <a:gd name="T10" fmla="*/ 0 w 194"/>
                <a:gd name="T11" fmla="*/ 0 h 152"/>
                <a:gd name="T12" fmla="*/ 0 w 194"/>
                <a:gd name="T13" fmla="*/ 0 h 152"/>
                <a:gd name="T14" fmla="*/ 0 w 194"/>
                <a:gd name="T15" fmla="*/ 0 h 152"/>
                <a:gd name="T16" fmla="*/ 0 w 194"/>
                <a:gd name="T17" fmla="*/ 0 h 152"/>
                <a:gd name="T18" fmla="*/ 0 w 194"/>
                <a:gd name="T19" fmla="*/ 0 h 152"/>
                <a:gd name="T20" fmla="*/ 0 w 194"/>
                <a:gd name="T21" fmla="*/ 0 h 152"/>
                <a:gd name="T22" fmla="*/ 0 w 194"/>
                <a:gd name="T23" fmla="*/ 0 h 152"/>
                <a:gd name="T24" fmla="*/ 0 w 194"/>
                <a:gd name="T25" fmla="*/ 0 h 152"/>
                <a:gd name="T26" fmla="*/ 0 w 194"/>
                <a:gd name="T27" fmla="*/ 0 h 152"/>
                <a:gd name="T28" fmla="*/ 0 w 194"/>
                <a:gd name="T29" fmla="*/ 0 h 152"/>
                <a:gd name="T30" fmla="*/ 0 w 194"/>
                <a:gd name="T31" fmla="*/ 0 h 152"/>
                <a:gd name="T32" fmla="*/ 0 w 194"/>
                <a:gd name="T33" fmla="*/ 0 h 152"/>
                <a:gd name="T34" fmla="*/ 0 w 194"/>
                <a:gd name="T35" fmla="*/ 0 h 152"/>
                <a:gd name="T36" fmla="*/ 0 w 194"/>
                <a:gd name="T37" fmla="*/ 0 h 152"/>
                <a:gd name="T38" fmla="*/ 0 w 194"/>
                <a:gd name="T39" fmla="*/ 0 h 152"/>
                <a:gd name="T40" fmla="*/ 0 w 194"/>
                <a:gd name="T41" fmla="*/ 0 h 152"/>
                <a:gd name="T42" fmla="*/ 0 w 194"/>
                <a:gd name="T43" fmla="*/ 0 h 152"/>
                <a:gd name="T44" fmla="*/ 0 w 194"/>
                <a:gd name="T45" fmla="*/ 0 h 152"/>
                <a:gd name="T46" fmla="*/ 0 w 194"/>
                <a:gd name="T47" fmla="*/ 0 h 152"/>
                <a:gd name="T48" fmla="*/ 0 w 194"/>
                <a:gd name="T49" fmla="*/ 0 h 152"/>
                <a:gd name="T50" fmla="*/ 0 w 194"/>
                <a:gd name="T51" fmla="*/ 0 h 152"/>
                <a:gd name="T52" fmla="*/ 0 w 194"/>
                <a:gd name="T53" fmla="*/ 0 h 152"/>
                <a:gd name="T54" fmla="*/ 0 w 194"/>
                <a:gd name="T55" fmla="*/ 0 h 152"/>
                <a:gd name="T56" fmla="*/ 0 w 194"/>
                <a:gd name="T57" fmla="*/ 0 h 152"/>
                <a:gd name="T58" fmla="*/ 0 w 194"/>
                <a:gd name="T59" fmla="*/ 0 h 152"/>
                <a:gd name="T60" fmla="*/ 0 w 194"/>
                <a:gd name="T61" fmla="*/ 0 h 152"/>
                <a:gd name="T62" fmla="*/ 0 w 194"/>
                <a:gd name="T63" fmla="*/ 0 h 152"/>
                <a:gd name="T64" fmla="*/ 0 w 194"/>
                <a:gd name="T65" fmla="*/ 0 h 152"/>
                <a:gd name="T66" fmla="*/ 0 w 194"/>
                <a:gd name="T67" fmla="*/ 0 h 152"/>
                <a:gd name="T68" fmla="*/ 0 w 194"/>
                <a:gd name="T69" fmla="*/ 0 h 152"/>
                <a:gd name="T70" fmla="*/ 0 w 194"/>
                <a:gd name="T71" fmla="*/ 0 h 152"/>
                <a:gd name="T72" fmla="*/ 0 w 194"/>
                <a:gd name="T73" fmla="*/ 0 h 152"/>
                <a:gd name="T74" fmla="*/ 0 w 194"/>
                <a:gd name="T75" fmla="*/ 0 h 152"/>
                <a:gd name="T76" fmla="*/ 0 w 194"/>
                <a:gd name="T77" fmla="*/ 0 h 152"/>
                <a:gd name="T78" fmla="*/ 0 w 194"/>
                <a:gd name="T79" fmla="*/ 0 h 152"/>
                <a:gd name="T80" fmla="*/ 0 w 194"/>
                <a:gd name="T81" fmla="*/ 0 h 152"/>
                <a:gd name="T82" fmla="*/ 0 w 194"/>
                <a:gd name="T83" fmla="*/ 0 h 152"/>
                <a:gd name="T84" fmla="*/ 0 w 194"/>
                <a:gd name="T85" fmla="*/ 0 h 152"/>
                <a:gd name="T86" fmla="*/ 0 w 194"/>
                <a:gd name="T87" fmla="*/ 0 h 152"/>
                <a:gd name="T88" fmla="*/ 0 w 194"/>
                <a:gd name="T89" fmla="*/ 0 h 152"/>
                <a:gd name="T90" fmla="*/ 0 w 194"/>
                <a:gd name="T91" fmla="*/ 0 h 152"/>
                <a:gd name="T92" fmla="*/ 0 w 194"/>
                <a:gd name="T93" fmla="*/ 0 h 152"/>
                <a:gd name="T94" fmla="*/ 0 w 194"/>
                <a:gd name="T95" fmla="*/ 0 h 152"/>
                <a:gd name="T96" fmla="*/ 0 w 194"/>
                <a:gd name="T97" fmla="*/ 0 h 152"/>
                <a:gd name="T98" fmla="*/ 0 w 194"/>
                <a:gd name="T99" fmla="*/ 0 h 152"/>
                <a:gd name="T100" fmla="*/ 0 w 194"/>
                <a:gd name="T101" fmla="*/ 0 h 152"/>
                <a:gd name="T102" fmla="*/ 0 w 194"/>
                <a:gd name="T103" fmla="*/ 0 h 152"/>
                <a:gd name="T104" fmla="*/ 0 w 194"/>
                <a:gd name="T105" fmla="*/ 0 h 152"/>
                <a:gd name="T106" fmla="*/ 0 w 194"/>
                <a:gd name="T107" fmla="*/ 0 h 152"/>
                <a:gd name="T108" fmla="*/ 0 w 194"/>
                <a:gd name="T109" fmla="*/ 0 h 152"/>
                <a:gd name="T110" fmla="*/ 0 w 194"/>
                <a:gd name="T111" fmla="*/ 0 h 152"/>
                <a:gd name="T112" fmla="*/ 0 w 194"/>
                <a:gd name="T113" fmla="*/ 0 h 152"/>
                <a:gd name="T114" fmla="*/ 0 w 194"/>
                <a:gd name="T115" fmla="*/ 0 h 152"/>
                <a:gd name="T116" fmla="*/ 0 w 194"/>
                <a:gd name="T117" fmla="*/ 0 h 152"/>
                <a:gd name="T118" fmla="*/ 0 w 194"/>
                <a:gd name="T119" fmla="*/ 0 h 15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94"/>
                <a:gd name="T181" fmla="*/ 0 h 152"/>
                <a:gd name="T182" fmla="*/ 194 w 194"/>
                <a:gd name="T183" fmla="*/ 152 h 152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94" h="152">
                  <a:moveTo>
                    <a:pt x="27" y="0"/>
                  </a:moveTo>
                  <a:lnTo>
                    <a:pt x="29" y="6"/>
                  </a:lnTo>
                  <a:lnTo>
                    <a:pt x="33" y="13"/>
                  </a:lnTo>
                  <a:lnTo>
                    <a:pt x="33" y="23"/>
                  </a:lnTo>
                  <a:lnTo>
                    <a:pt x="34" y="32"/>
                  </a:lnTo>
                  <a:lnTo>
                    <a:pt x="33" y="40"/>
                  </a:lnTo>
                  <a:lnTo>
                    <a:pt x="33" y="51"/>
                  </a:lnTo>
                  <a:lnTo>
                    <a:pt x="33" y="61"/>
                  </a:lnTo>
                  <a:lnTo>
                    <a:pt x="34" y="72"/>
                  </a:lnTo>
                  <a:lnTo>
                    <a:pt x="34" y="82"/>
                  </a:lnTo>
                  <a:lnTo>
                    <a:pt x="34" y="91"/>
                  </a:lnTo>
                  <a:lnTo>
                    <a:pt x="38" y="99"/>
                  </a:lnTo>
                  <a:lnTo>
                    <a:pt x="42" y="108"/>
                  </a:lnTo>
                  <a:lnTo>
                    <a:pt x="48" y="114"/>
                  </a:lnTo>
                  <a:lnTo>
                    <a:pt x="57" y="122"/>
                  </a:lnTo>
                  <a:lnTo>
                    <a:pt x="67" y="127"/>
                  </a:lnTo>
                  <a:lnTo>
                    <a:pt x="80" y="133"/>
                  </a:lnTo>
                  <a:lnTo>
                    <a:pt x="82" y="133"/>
                  </a:lnTo>
                  <a:lnTo>
                    <a:pt x="88" y="133"/>
                  </a:lnTo>
                  <a:lnTo>
                    <a:pt x="93" y="133"/>
                  </a:lnTo>
                  <a:lnTo>
                    <a:pt x="103" y="133"/>
                  </a:lnTo>
                  <a:lnTo>
                    <a:pt x="109" y="133"/>
                  </a:lnTo>
                  <a:lnTo>
                    <a:pt x="118" y="133"/>
                  </a:lnTo>
                  <a:lnTo>
                    <a:pt x="128" y="133"/>
                  </a:lnTo>
                  <a:lnTo>
                    <a:pt x="135" y="133"/>
                  </a:lnTo>
                  <a:lnTo>
                    <a:pt x="145" y="133"/>
                  </a:lnTo>
                  <a:lnTo>
                    <a:pt x="152" y="133"/>
                  </a:lnTo>
                  <a:lnTo>
                    <a:pt x="160" y="133"/>
                  </a:lnTo>
                  <a:lnTo>
                    <a:pt x="168" y="133"/>
                  </a:lnTo>
                  <a:lnTo>
                    <a:pt x="181" y="133"/>
                  </a:lnTo>
                  <a:lnTo>
                    <a:pt x="192" y="133"/>
                  </a:lnTo>
                  <a:lnTo>
                    <a:pt x="192" y="139"/>
                  </a:lnTo>
                  <a:lnTo>
                    <a:pt x="194" y="148"/>
                  </a:lnTo>
                  <a:lnTo>
                    <a:pt x="185" y="148"/>
                  </a:lnTo>
                  <a:lnTo>
                    <a:pt x="173" y="148"/>
                  </a:lnTo>
                  <a:lnTo>
                    <a:pt x="160" y="148"/>
                  </a:lnTo>
                  <a:lnTo>
                    <a:pt x="145" y="150"/>
                  </a:lnTo>
                  <a:lnTo>
                    <a:pt x="137" y="150"/>
                  </a:lnTo>
                  <a:lnTo>
                    <a:pt x="130" y="150"/>
                  </a:lnTo>
                  <a:lnTo>
                    <a:pt x="122" y="150"/>
                  </a:lnTo>
                  <a:lnTo>
                    <a:pt x="116" y="152"/>
                  </a:lnTo>
                  <a:lnTo>
                    <a:pt x="103" y="152"/>
                  </a:lnTo>
                  <a:lnTo>
                    <a:pt x="97" y="152"/>
                  </a:lnTo>
                  <a:lnTo>
                    <a:pt x="80" y="150"/>
                  </a:lnTo>
                  <a:lnTo>
                    <a:pt x="67" y="148"/>
                  </a:lnTo>
                  <a:lnTo>
                    <a:pt x="55" y="142"/>
                  </a:lnTo>
                  <a:lnTo>
                    <a:pt x="44" y="137"/>
                  </a:lnTo>
                  <a:lnTo>
                    <a:pt x="33" y="127"/>
                  </a:lnTo>
                  <a:lnTo>
                    <a:pt x="25" y="118"/>
                  </a:lnTo>
                  <a:lnTo>
                    <a:pt x="15" y="106"/>
                  </a:lnTo>
                  <a:lnTo>
                    <a:pt x="12" y="97"/>
                  </a:lnTo>
                  <a:lnTo>
                    <a:pt x="6" y="84"/>
                  </a:lnTo>
                  <a:lnTo>
                    <a:pt x="2" y="72"/>
                  </a:lnTo>
                  <a:lnTo>
                    <a:pt x="0" y="59"/>
                  </a:lnTo>
                  <a:lnTo>
                    <a:pt x="2" y="47"/>
                  </a:lnTo>
                  <a:lnTo>
                    <a:pt x="6" y="34"/>
                  </a:lnTo>
                  <a:lnTo>
                    <a:pt x="10" y="21"/>
                  </a:lnTo>
                  <a:lnTo>
                    <a:pt x="17" y="9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89" name="Freeform 73">
              <a:extLst>
                <a:ext uri="{FF2B5EF4-FFF2-40B4-BE49-F238E27FC236}">
                  <a16:creationId xmlns:a16="http://schemas.microsoft.com/office/drawing/2014/main" id="{B038871E-0A5D-E18D-4317-30DA445EFB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01" y="1312"/>
              <a:ext cx="50" cy="41"/>
            </a:xfrm>
            <a:custGeom>
              <a:avLst/>
              <a:gdLst>
                <a:gd name="T0" fmla="*/ 0 w 161"/>
                <a:gd name="T1" fmla="*/ 0 h 145"/>
                <a:gd name="T2" fmla="*/ 0 w 161"/>
                <a:gd name="T3" fmla="*/ 0 h 145"/>
                <a:gd name="T4" fmla="*/ 0 w 161"/>
                <a:gd name="T5" fmla="*/ 0 h 145"/>
                <a:gd name="T6" fmla="*/ 0 w 161"/>
                <a:gd name="T7" fmla="*/ 0 h 145"/>
                <a:gd name="T8" fmla="*/ 0 w 161"/>
                <a:gd name="T9" fmla="*/ 0 h 145"/>
                <a:gd name="T10" fmla="*/ 0 w 161"/>
                <a:gd name="T11" fmla="*/ 0 h 145"/>
                <a:gd name="T12" fmla="*/ 0 w 161"/>
                <a:gd name="T13" fmla="*/ 0 h 145"/>
                <a:gd name="T14" fmla="*/ 0 w 161"/>
                <a:gd name="T15" fmla="*/ 0 h 145"/>
                <a:gd name="T16" fmla="*/ 0 w 161"/>
                <a:gd name="T17" fmla="*/ 0 h 145"/>
                <a:gd name="T18" fmla="*/ 0 w 161"/>
                <a:gd name="T19" fmla="*/ 0 h 145"/>
                <a:gd name="T20" fmla="*/ 0 w 161"/>
                <a:gd name="T21" fmla="*/ 0 h 145"/>
                <a:gd name="T22" fmla="*/ 0 w 161"/>
                <a:gd name="T23" fmla="*/ 0 h 145"/>
                <a:gd name="T24" fmla="*/ 0 w 161"/>
                <a:gd name="T25" fmla="*/ 0 h 145"/>
                <a:gd name="T26" fmla="*/ 0 w 161"/>
                <a:gd name="T27" fmla="*/ 0 h 145"/>
                <a:gd name="T28" fmla="*/ 0 w 161"/>
                <a:gd name="T29" fmla="*/ 0 h 145"/>
                <a:gd name="T30" fmla="*/ 0 w 161"/>
                <a:gd name="T31" fmla="*/ 0 h 145"/>
                <a:gd name="T32" fmla="*/ 0 w 161"/>
                <a:gd name="T33" fmla="*/ 0 h 145"/>
                <a:gd name="T34" fmla="*/ 0 w 161"/>
                <a:gd name="T35" fmla="*/ 0 h 145"/>
                <a:gd name="T36" fmla="*/ 0 w 161"/>
                <a:gd name="T37" fmla="*/ 0 h 145"/>
                <a:gd name="T38" fmla="*/ 0 w 161"/>
                <a:gd name="T39" fmla="*/ 0 h 145"/>
                <a:gd name="T40" fmla="*/ 0 w 161"/>
                <a:gd name="T41" fmla="*/ 0 h 145"/>
                <a:gd name="T42" fmla="*/ 0 w 161"/>
                <a:gd name="T43" fmla="*/ 0 h 145"/>
                <a:gd name="T44" fmla="*/ 0 w 161"/>
                <a:gd name="T45" fmla="*/ 0 h 145"/>
                <a:gd name="T46" fmla="*/ 0 w 161"/>
                <a:gd name="T47" fmla="*/ 0 h 145"/>
                <a:gd name="T48" fmla="*/ 0 w 161"/>
                <a:gd name="T49" fmla="*/ 0 h 145"/>
                <a:gd name="T50" fmla="*/ 0 w 161"/>
                <a:gd name="T51" fmla="*/ 0 h 145"/>
                <a:gd name="T52" fmla="*/ 0 w 161"/>
                <a:gd name="T53" fmla="*/ 0 h 145"/>
                <a:gd name="T54" fmla="*/ 0 w 161"/>
                <a:gd name="T55" fmla="*/ 0 h 145"/>
                <a:gd name="T56" fmla="*/ 0 w 161"/>
                <a:gd name="T57" fmla="*/ 0 h 145"/>
                <a:gd name="T58" fmla="*/ 0 w 161"/>
                <a:gd name="T59" fmla="*/ 0 h 145"/>
                <a:gd name="T60" fmla="*/ 0 w 161"/>
                <a:gd name="T61" fmla="*/ 0 h 145"/>
                <a:gd name="T62" fmla="*/ 0 w 161"/>
                <a:gd name="T63" fmla="*/ 0 h 145"/>
                <a:gd name="T64" fmla="*/ 0 w 161"/>
                <a:gd name="T65" fmla="*/ 0 h 145"/>
                <a:gd name="T66" fmla="*/ 0 w 161"/>
                <a:gd name="T67" fmla="*/ 0 h 145"/>
                <a:gd name="T68" fmla="*/ 0 w 161"/>
                <a:gd name="T69" fmla="*/ 0 h 145"/>
                <a:gd name="T70" fmla="*/ 0 w 161"/>
                <a:gd name="T71" fmla="*/ 0 h 145"/>
                <a:gd name="T72" fmla="*/ 0 w 161"/>
                <a:gd name="T73" fmla="*/ 0 h 145"/>
                <a:gd name="T74" fmla="*/ 0 w 161"/>
                <a:gd name="T75" fmla="*/ 0 h 145"/>
                <a:gd name="T76" fmla="*/ 0 w 161"/>
                <a:gd name="T77" fmla="*/ 0 h 145"/>
                <a:gd name="T78" fmla="*/ 0 w 161"/>
                <a:gd name="T79" fmla="*/ 0 h 145"/>
                <a:gd name="T80" fmla="*/ 0 w 161"/>
                <a:gd name="T81" fmla="*/ 0 h 145"/>
                <a:gd name="T82" fmla="*/ 0 w 161"/>
                <a:gd name="T83" fmla="*/ 0 h 145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161"/>
                <a:gd name="T127" fmla="*/ 0 h 145"/>
                <a:gd name="T128" fmla="*/ 161 w 161"/>
                <a:gd name="T129" fmla="*/ 145 h 145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161" h="145">
                  <a:moveTo>
                    <a:pt x="93" y="0"/>
                  </a:moveTo>
                  <a:lnTo>
                    <a:pt x="103" y="0"/>
                  </a:lnTo>
                  <a:lnTo>
                    <a:pt x="114" y="0"/>
                  </a:lnTo>
                  <a:lnTo>
                    <a:pt x="123" y="0"/>
                  </a:lnTo>
                  <a:lnTo>
                    <a:pt x="137" y="2"/>
                  </a:lnTo>
                  <a:lnTo>
                    <a:pt x="146" y="2"/>
                  </a:lnTo>
                  <a:lnTo>
                    <a:pt x="154" y="8"/>
                  </a:lnTo>
                  <a:lnTo>
                    <a:pt x="158" y="15"/>
                  </a:lnTo>
                  <a:lnTo>
                    <a:pt x="161" y="27"/>
                  </a:lnTo>
                  <a:lnTo>
                    <a:pt x="142" y="19"/>
                  </a:lnTo>
                  <a:lnTo>
                    <a:pt x="127" y="17"/>
                  </a:lnTo>
                  <a:lnTo>
                    <a:pt x="112" y="17"/>
                  </a:lnTo>
                  <a:lnTo>
                    <a:pt x="101" y="23"/>
                  </a:lnTo>
                  <a:lnTo>
                    <a:pt x="89" y="27"/>
                  </a:lnTo>
                  <a:lnTo>
                    <a:pt x="82" y="36"/>
                  </a:lnTo>
                  <a:lnTo>
                    <a:pt x="74" y="46"/>
                  </a:lnTo>
                  <a:lnTo>
                    <a:pt x="66" y="57"/>
                  </a:lnTo>
                  <a:lnTo>
                    <a:pt x="59" y="69"/>
                  </a:lnTo>
                  <a:lnTo>
                    <a:pt x="51" y="80"/>
                  </a:lnTo>
                  <a:lnTo>
                    <a:pt x="44" y="93"/>
                  </a:lnTo>
                  <a:lnTo>
                    <a:pt x="38" y="107"/>
                  </a:lnTo>
                  <a:lnTo>
                    <a:pt x="30" y="116"/>
                  </a:lnTo>
                  <a:lnTo>
                    <a:pt x="23" y="128"/>
                  </a:lnTo>
                  <a:lnTo>
                    <a:pt x="13" y="137"/>
                  </a:lnTo>
                  <a:lnTo>
                    <a:pt x="6" y="145"/>
                  </a:lnTo>
                  <a:lnTo>
                    <a:pt x="2" y="133"/>
                  </a:lnTo>
                  <a:lnTo>
                    <a:pt x="0" y="122"/>
                  </a:lnTo>
                  <a:lnTo>
                    <a:pt x="0" y="112"/>
                  </a:lnTo>
                  <a:lnTo>
                    <a:pt x="4" y="101"/>
                  </a:lnTo>
                  <a:lnTo>
                    <a:pt x="4" y="88"/>
                  </a:lnTo>
                  <a:lnTo>
                    <a:pt x="9" y="80"/>
                  </a:lnTo>
                  <a:lnTo>
                    <a:pt x="13" y="69"/>
                  </a:lnTo>
                  <a:lnTo>
                    <a:pt x="23" y="59"/>
                  </a:lnTo>
                  <a:lnTo>
                    <a:pt x="27" y="50"/>
                  </a:lnTo>
                  <a:lnTo>
                    <a:pt x="36" y="42"/>
                  </a:lnTo>
                  <a:lnTo>
                    <a:pt x="44" y="33"/>
                  </a:lnTo>
                  <a:lnTo>
                    <a:pt x="53" y="25"/>
                  </a:lnTo>
                  <a:lnTo>
                    <a:pt x="61" y="17"/>
                  </a:lnTo>
                  <a:lnTo>
                    <a:pt x="72" y="12"/>
                  </a:lnTo>
                  <a:lnTo>
                    <a:pt x="82" y="4"/>
                  </a:lnTo>
                  <a:lnTo>
                    <a:pt x="9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90" name="Freeform 74">
              <a:extLst>
                <a:ext uri="{FF2B5EF4-FFF2-40B4-BE49-F238E27FC236}">
                  <a16:creationId xmlns:a16="http://schemas.microsoft.com/office/drawing/2014/main" id="{48F9F961-F85E-ECF4-4591-4936ACFD0C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69" y="1380"/>
              <a:ext cx="68" cy="50"/>
            </a:xfrm>
            <a:custGeom>
              <a:avLst/>
              <a:gdLst>
                <a:gd name="T0" fmla="*/ 0 w 220"/>
                <a:gd name="T1" fmla="*/ 0 h 177"/>
                <a:gd name="T2" fmla="*/ 0 w 220"/>
                <a:gd name="T3" fmla="*/ 0 h 177"/>
                <a:gd name="T4" fmla="*/ 0 w 220"/>
                <a:gd name="T5" fmla="*/ 0 h 177"/>
                <a:gd name="T6" fmla="*/ 0 w 220"/>
                <a:gd name="T7" fmla="*/ 0 h 177"/>
                <a:gd name="T8" fmla="*/ 0 w 220"/>
                <a:gd name="T9" fmla="*/ 0 h 177"/>
                <a:gd name="T10" fmla="*/ 0 w 220"/>
                <a:gd name="T11" fmla="*/ 0 h 177"/>
                <a:gd name="T12" fmla="*/ 0 w 220"/>
                <a:gd name="T13" fmla="*/ 0 h 177"/>
                <a:gd name="T14" fmla="*/ 0 w 220"/>
                <a:gd name="T15" fmla="*/ 0 h 177"/>
                <a:gd name="T16" fmla="*/ 0 w 220"/>
                <a:gd name="T17" fmla="*/ 0 h 177"/>
                <a:gd name="T18" fmla="*/ 0 w 220"/>
                <a:gd name="T19" fmla="*/ 0 h 177"/>
                <a:gd name="T20" fmla="*/ 0 w 220"/>
                <a:gd name="T21" fmla="*/ 0 h 177"/>
                <a:gd name="T22" fmla="*/ 0 w 220"/>
                <a:gd name="T23" fmla="*/ 0 h 177"/>
                <a:gd name="T24" fmla="*/ 0 w 220"/>
                <a:gd name="T25" fmla="*/ 0 h 177"/>
                <a:gd name="T26" fmla="*/ 0 w 220"/>
                <a:gd name="T27" fmla="*/ 0 h 177"/>
                <a:gd name="T28" fmla="*/ 0 w 220"/>
                <a:gd name="T29" fmla="*/ 0 h 177"/>
                <a:gd name="T30" fmla="*/ 0 w 220"/>
                <a:gd name="T31" fmla="*/ 0 h 177"/>
                <a:gd name="T32" fmla="*/ 0 w 220"/>
                <a:gd name="T33" fmla="*/ 0 h 177"/>
                <a:gd name="T34" fmla="*/ 0 w 220"/>
                <a:gd name="T35" fmla="*/ 0 h 177"/>
                <a:gd name="T36" fmla="*/ 0 w 220"/>
                <a:gd name="T37" fmla="*/ 0 h 177"/>
                <a:gd name="T38" fmla="*/ 0 w 220"/>
                <a:gd name="T39" fmla="*/ 0 h 177"/>
                <a:gd name="T40" fmla="*/ 0 w 220"/>
                <a:gd name="T41" fmla="*/ 0 h 177"/>
                <a:gd name="T42" fmla="*/ 0 w 220"/>
                <a:gd name="T43" fmla="*/ 0 h 177"/>
                <a:gd name="T44" fmla="*/ 0 w 220"/>
                <a:gd name="T45" fmla="*/ 0 h 177"/>
                <a:gd name="T46" fmla="*/ 0 w 220"/>
                <a:gd name="T47" fmla="*/ 0 h 177"/>
                <a:gd name="T48" fmla="*/ 0 w 220"/>
                <a:gd name="T49" fmla="*/ 0 h 177"/>
                <a:gd name="T50" fmla="*/ 0 w 220"/>
                <a:gd name="T51" fmla="*/ 0 h 177"/>
                <a:gd name="T52" fmla="*/ 0 w 220"/>
                <a:gd name="T53" fmla="*/ 0 h 177"/>
                <a:gd name="T54" fmla="*/ 0 w 220"/>
                <a:gd name="T55" fmla="*/ 0 h 177"/>
                <a:gd name="T56" fmla="*/ 0 w 220"/>
                <a:gd name="T57" fmla="*/ 0 h 177"/>
                <a:gd name="T58" fmla="*/ 0 w 220"/>
                <a:gd name="T59" fmla="*/ 0 h 177"/>
                <a:gd name="T60" fmla="*/ 0 w 220"/>
                <a:gd name="T61" fmla="*/ 0 h 177"/>
                <a:gd name="T62" fmla="*/ 0 w 220"/>
                <a:gd name="T63" fmla="*/ 0 h 177"/>
                <a:gd name="T64" fmla="*/ 0 w 220"/>
                <a:gd name="T65" fmla="*/ 0 h 177"/>
                <a:gd name="T66" fmla="*/ 0 w 220"/>
                <a:gd name="T67" fmla="*/ 0 h 177"/>
                <a:gd name="T68" fmla="*/ 0 w 220"/>
                <a:gd name="T69" fmla="*/ 0 h 177"/>
                <a:gd name="T70" fmla="*/ 0 w 220"/>
                <a:gd name="T71" fmla="*/ 0 h 177"/>
                <a:gd name="T72" fmla="*/ 0 w 220"/>
                <a:gd name="T73" fmla="*/ 0 h 177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20"/>
                <a:gd name="T112" fmla="*/ 0 h 177"/>
                <a:gd name="T113" fmla="*/ 220 w 220"/>
                <a:gd name="T114" fmla="*/ 177 h 177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20" h="177">
                  <a:moveTo>
                    <a:pt x="192" y="0"/>
                  </a:moveTo>
                  <a:lnTo>
                    <a:pt x="201" y="7"/>
                  </a:lnTo>
                  <a:lnTo>
                    <a:pt x="211" y="21"/>
                  </a:lnTo>
                  <a:lnTo>
                    <a:pt x="216" y="34"/>
                  </a:lnTo>
                  <a:lnTo>
                    <a:pt x="220" y="49"/>
                  </a:lnTo>
                  <a:lnTo>
                    <a:pt x="220" y="66"/>
                  </a:lnTo>
                  <a:lnTo>
                    <a:pt x="220" y="83"/>
                  </a:lnTo>
                  <a:lnTo>
                    <a:pt x="216" y="101"/>
                  </a:lnTo>
                  <a:lnTo>
                    <a:pt x="211" y="118"/>
                  </a:lnTo>
                  <a:lnTo>
                    <a:pt x="203" y="133"/>
                  </a:lnTo>
                  <a:lnTo>
                    <a:pt x="196" y="146"/>
                  </a:lnTo>
                  <a:lnTo>
                    <a:pt x="182" y="158"/>
                  </a:lnTo>
                  <a:lnTo>
                    <a:pt x="171" y="167"/>
                  </a:lnTo>
                  <a:lnTo>
                    <a:pt x="156" y="171"/>
                  </a:lnTo>
                  <a:lnTo>
                    <a:pt x="140" y="177"/>
                  </a:lnTo>
                  <a:lnTo>
                    <a:pt x="123" y="173"/>
                  </a:lnTo>
                  <a:lnTo>
                    <a:pt x="106" y="167"/>
                  </a:lnTo>
                  <a:lnTo>
                    <a:pt x="99" y="167"/>
                  </a:lnTo>
                  <a:lnTo>
                    <a:pt x="89" y="169"/>
                  </a:lnTo>
                  <a:lnTo>
                    <a:pt x="82" y="169"/>
                  </a:lnTo>
                  <a:lnTo>
                    <a:pt x="76" y="171"/>
                  </a:lnTo>
                  <a:lnTo>
                    <a:pt x="66" y="169"/>
                  </a:lnTo>
                  <a:lnTo>
                    <a:pt x="57" y="167"/>
                  </a:lnTo>
                  <a:lnTo>
                    <a:pt x="49" y="161"/>
                  </a:lnTo>
                  <a:lnTo>
                    <a:pt x="42" y="156"/>
                  </a:lnTo>
                  <a:lnTo>
                    <a:pt x="34" y="148"/>
                  </a:lnTo>
                  <a:lnTo>
                    <a:pt x="28" y="139"/>
                  </a:lnTo>
                  <a:lnTo>
                    <a:pt x="21" y="131"/>
                  </a:lnTo>
                  <a:lnTo>
                    <a:pt x="17" y="123"/>
                  </a:lnTo>
                  <a:lnTo>
                    <a:pt x="13" y="114"/>
                  </a:lnTo>
                  <a:lnTo>
                    <a:pt x="9" y="106"/>
                  </a:lnTo>
                  <a:lnTo>
                    <a:pt x="5" y="97"/>
                  </a:lnTo>
                  <a:lnTo>
                    <a:pt x="5" y="87"/>
                  </a:lnTo>
                  <a:lnTo>
                    <a:pt x="2" y="78"/>
                  </a:lnTo>
                  <a:lnTo>
                    <a:pt x="2" y="68"/>
                  </a:lnTo>
                  <a:lnTo>
                    <a:pt x="0" y="59"/>
                  </a:lnTo>
                  <a:lnTo>
                    <a:pt x="0" y="49"/>
                  </a:lnTo>
                  <a:lnTo>
                    <a:pt x="0" y="40"/>
                  </a:lnTo>
                  <a:lnTo>
                    <a:pt x="0" y="30"/>
                  </a:lnTo>
                  <a:lnTo>
                    <a:pt x="2" y="21"/>
                  </a:lnTo>
                  <a:lnTo>
                    <a:pt x="4" y="13"/>
                  </a:lnTo>
                  <a:lnTo>
                    <a:pt x="15" y="17"/>
                  </a:lnTo>
                  <a:lnTo>
                    <a:pt x="26" y="26"/>
                  </a:lnTo>
                  <a:lnTo>
                    <a:pt x="34" y="36"/>
                  </a:lnTo>
                  <a:lnTo>
                    <a:pt x="44" y="47"/>
                  </a:lnTo>
                  <a:lnTo>
                    <a:pt x="47" y="59"/>
                  </a:lnTo>
                  <a:lnTo>
                    <a:pt x="55" y="72"/>
                  </a:lnTo>
                  <a:lnTo>
                    <a:pt x="61" y="83"/>
                  </a:lnTo>
                  <a:lnTo>
                    <a:pt x="66" y="99"/>
                  </a:lnTo>
                  <a:lnTo>
                    <a:pt x="70" y="110"/>
                  </a:lnTo>
                  <a:lnTo>
                    <a:pt x="78" y="120"/>
                  </a:lnTo>
                  <a:lnTo>
                    <a:pt x="85" y="129"/>
                  </a:lnTo>
                  <a:lnTo>
                    <a:pt x="95" y="137"/>
                  </a:lnTo>
                  <a:lnTo>
                    <a:pt x="104" y="140"/>
                  </a:lnTo>
                  <a:lnTo>
                    <a:pt x="118" y="142"/>
                  </a:lnTo>
                  <a:lnTo>
                    <a:pt x="133" y="140"/>
                  </a:lnTo>
                  <a:lnTo>
                    <a:pt x="154" y="135"/>
                  </a:lnTo>
                  <a:lnTo>
                    <a:pt x="167" y="135"/>
                  </a:lnTo>
                  <a:lnTo>
                    <a:pt x="178" y="133"/>
                  </a:lnTo>
                  <a:lnTo>
                    <a:pt x="186" y="129"/>
                  </a:lnTo>
                  <a:lnTo>
                    <a:pt x="192" y="121"/>
                  </a:lnTo>
                  <a:lnTo>
                    <a:pt x="194" y="112"/>
                  </a:lnTo>
                  <a:lnTo>
                    <a:pt x="196" y="101"/>
                  </a:lnTo>
                  <a:lnTo>
                    <a:pt x="194" y="89"/>
                  </a:lnTo>
                  <a:lnTo>
                    <a:pt x="194" y="78"/>
                  </a:lnTo>
                  <a:lnTo>
                    <a:pt x="192" y="63"/>
                  </a:lnTo>
                  <a:lnTo>
                    <a:pt x="188" y="49"/>
                  </a:lnTo>
                  <a:lnTo>
                    <a:pt x="184" y="38"/>
                  </a:lnTo>
                  <a:lnTo>
                    <a:pt x="184" y="26"/>
                  </a:lnTo>
                  <a:lnTo>
                    <a:pt x="182" y="17"/>
                  </a:lnTo>
                  <a:lnTo>
                    <a:pt x="182" y="9"/>
                  </a:lnTo>
                  <a:lnTo>
                    <a:pt x="186" y="2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91" name="Freeform 75">
              <a:extLst>
                <a:ext uri="{FF2B5EF4-FFF2-40B4-BE49-F238E27FC236}">
                  <a16:creationId xmlns:a16="http://schemas.microsoft.com/office/drawing/2014/main" id="{6F66791E-6222-4FC3-E3CD-40CEE12B06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53" y="989"/>
              <a:ext cx="81" cy="17"/>
            </a:xfrm>
            <a:custGeom>
              <a:avLst/>
              <a:gdLst>
                <a:gd name="T0" fmla="*/ 0 w 265"/>
                <a:gd name="T1" fmla="*/ 0 h 59"/>
                <a:gd name="T2" fmla="*/ 0 w 265"/>
                <a:gd name="T3" fmla="*/ 0 h 59"/>
                <a:gd name="T4" fmla="*/ 0 w 265"/>
                <a:gd name="T5" fmla="*/ 0 h 59"/>
                <a:gd name="T6" fmla="*/ 0 w 265"/>
                <a:gd name="T7" fmla="*/ 0 h 59"/>
                <a:gd name="T8" fmla="*/ 0 w 265"/>
                <a:gd name="T9" fmla="*/ 0 h 59"/>
                <a:gd name="T10" fmla="*/ 0 w 265"/>
                <a:gd name="T11" fmla="*/ 0 h 59"/>
                <a:gd name="T12" fmla="*/ 0 w 265"/>
                <a:gd name="T13" fmla="*/ 0 h 59"/>
                <a:gd name="T14" fmla="*/ 0 w 265"/>
                <a:gd name="T15" fmla="*/ 0 h 59"/>
                <a:gd name="T16" fmla="*/ 0 w 265"/>
                <a:gd name="T17" fmla="*/ 0 h 59"/>
                <a:gd name="T18" fmla="*/ 0 w 265"/>
                <a:gd name="T19" fmla="*/ 0 h 59"/>
                <a:gd name="T20" fmla="*/ 0 w 265"/>
                <a:gd name="T21" fmla="*/ 0 h 59"/>
                <a:gd name="T22" fmla="*/ 0 w 265"/>
                <a:gd name="T23" fmla="*/ 0 h 59"/>
                <a:gd name="T24" fmla="*/ 0 w 265"/>
                <a:gd name="T25" fmla="*/ 0 h 59"/>
                <a:gd name="T26" fmla="*/ 0 w 265"/>
                <a:gd name="T27" fmla="*/ 0 h 59"/>
                <a:gd name="T28" fmla="*/ 0 w 265"/>
                <a:gd name="T29" fmla="*/ 0 h 59"/>
                <a:gd name="T30" fmla="*/ 0 w 265"/>
                <a:gd name="T31" fmla="*/ 0 h 59"/>
                <a:gd name="T32" fmla="*/ 0 w 265"/>
                <a:gd name="T33" fmla="*/ 0 h 59"/>
                <a:gd name="T34" fmla="*/ 0 w 265"/>
                <a:gd name="T35" fmla="*/ 0 h 59"/>
                <a:gd name="T36" fmla="*/ 0 w 265"/>
                <a:gd name="T37" fmla="*/ 0 h 59"/>
                <a:gd name="T38" fmla="*/ 0 w 265"/>
                <a:gd name="T39" fmla="*/ 0 h 59"/>
                <a:gd name="T40" fmla="*/ 0 w 265"/>
                <a:gd name="T41" fmla="*/ 0 h 59"/>
                <a:gd name="T42" fmla="*/ 0 w 265"/>
                <a:gd name="T43" fmla="*/ 0 h 59"/>
                <a:gd name="T44" fmla="*/ 0 w 265"/>
                <a:gd name="T45" fmla="*/ 0 h 59"/>
                <a:gd name="T46" fmla="*/ 0 w 265"/>
                <a:gd name="T47" fmla="*/ 0 h 59"/>
                <a:gd name="T48" fmla="*/ 0 w 265"/>
                <a:gd name="T49" fmla="*/ 0 h 59"/>
                <a:gd name="T50" fmla="*/ 0 w 265"/>
                <a:gd name="T51" fmla="*/ 0 h 59"/>
                <a:gd name="T52" fmla="*/ 0 w 265"/>
                <a:gd name="T53" fmla="*/ 0 h 59"/>
                <a:gd name="T54" fmla="*/ 0 w 265"/>
                <a:gd name="T55" fmla="*/ 0 h 59"/>
                <a:gd name="T56" fmla="*/ 0 w 265"/>
                <a:gd name="T57" fmla="*/ 0 h 59"/>
                <a:gd name="T58" fmla="*/ 0 w 265"/>
                <a:gd name="T59" fmla="*/ 0 h 59"/>
                <a:gd name="T60" fmla="*/ 0 w 265"/>
                <a:gd name="T61" fmla="*/ 0 h 59"/>
                <a:gd name="T62" fmla="*/ 0 w 265"/>
                <a:gd name="T63" fmla="*/ 0 h 59"/>
                <a:gd name="T64" fmla="*/ 0 w 265"/>
                <a:gd name="T65" fmla="*/ 0 h 59"/>
                <a:gd name="T66" fmla="*/ 0 w 265"/>
                <a:gd name="T67" fmla="*/ 0 h 59"/>
                <a:gd name="T68" fmla="*/ 0 w 265"/>
                <a:gd name="T69" fmla="*/ 0 h 59"/>
                <a:gd name="T70" fmla="*/ 0 w 265"/>
                <a:gd name="T71" fmla="*/ 0 h 59"/>
                <a:gd name="T72" fmla="*/ 0 w 265"/>
                <a:gd name="T73" fmla="*/ 0 h 59"/>
                <a:gd name="T74" fmla="*/ 0 w 265"/>
                <a:gd name="T75" fmla="*/ 0 h 59"/>
                <a:gd name="T76" fmla="*/ 0 w 265"/>
                <a:gd name="T77" fmla="*/ 0 h 59"/>
                <a:gd name="T78" fmla="*/ 0 w 265"/>
                <a:gd name="T79" fmla="*/ 0 h 59"/>
                <a:gd name="T80" fmla="*/ 0 w 265"/>
                <a:gd name="T81" fmla="*/ 0 h 59"/>
                <a:gd name="T82" fmla="*/ 0 w 265"/>
                <a:gd name="T83" fmla="*/ 0 h 59"/>
                <a:gd name="T84" fmla="*/ 0 w 265"/>
                <a:gd name="T85" fmla="*/ 0 h 59"/>
                <a:gd name="T86" fmla="*/ 0 w 265"/>
                <a:gd name="T87" fmla="*/ 0 h 59"/>
                <a:gd name="T88" fmla="*/ 0 w 265"/>
                <a:gd name="T89" fmla="*/ 0 h 59"/>
                <a:gd name="T90" fmla="*/ 0 w 265"/>
                <a:gd name="T91" fmla="*/ 0 h 59"/>
                <a:gd name="T92" fmla="*/ 0 w 265"/>
                <a:gd name="T93" fmla="*/ 0 h 59"/>
                <a:gd name="T94" fmla="*/ 0 w 265"/>
                <a:gd name="T95" fmla="*/ 0 h 59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265"/>
                <a:gd name="T145" fmla="*/ 0 h 59"/>
                <a:gd name="T146" fmla="*/ 265 w 265"/>
                <a:gd name="T147" fmla="*/ 59 h 59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265" h="59">
                  <a:moveTo>
                    <a:pt x="114" y="0"/>
                  </a:moveTo>
                  <a:lnTo>
                    <a:pt x="120" y="0"/>
                  </a:lnTo>
                  <a:lnTo>
                    <a:pt x="128" y="0"/>
                  </a:lnTo>
                  <a:lnTo>
                    <a:pt x="137" y="2"/>
                  </a:lnTo>
                  <a:lnTo>
                    <a:pt x="147" y="2"/>
                  </a:lnTo>
                  <a:lnTo>
                    <a:pt x="156" y="2"/>
                  </a:lnTo>
                  <a:lnTo>
                    <a:pt x="170" y="6"/>
                  </a:lnTo>
                  <a:lnTo>
                    <a:pt x="181" y="6"/>
                  </a:lnTo>
                  <a:lnTo>
                    <a:pt x="192" y="9"/>
                  </a:lnTo>
                  <a:lnTo>
                    <a:pt x="204" y="9"/>
                  </a:lnTo>
                  <a:lnTo>
                    <a:pt x="215" y="13"/>
                  </a:lnTo>
                  <a:lnTo>
                    <a:pt x="227" y="17"/>
                  </a:lnTo>
                  <a:lnTo>
                    <a:pt x="236" y="21"/>
                  </a:lnTo>
                  <a:lnTo>
                    <a:pt x="244" y="25"/>
                  </a:lnTo>
                  <a:lnTo>
                    <a:pt x="253" y="28"/>
                  </a:lnTo>
                  <a:lnTo>
                    <a:pt x="259" y="34"/>
                  </a:lnTo>
                  <a:lnTo>
                    <a:pt x="265" y="40"/>
                  </a:lnTo>
                  <a:lnTo>
                    <a:pt x="249" y="42"/>
                  </a:lnTo>
                  <a:lnTo>
                    <a:pt x="236" y="42"/>
                  </a:lnTo>
                  <a:lnTo>
                    <a:pt x="221" y="44"/>
                  </a:lnTo>
                  <a:lnTo>
                    <a:pt x="204" y="47"/>
                  </a:lnTo>
                  <a:lnTo>
                    <a:pt x="185" y="47"/>
                  </a:lnTo>
                  <a:lnTo>
                    <a:pt x="168" y="49"/>
                  </a:lnTo>
                  <a:lnTo>
                    <a:pt x="151" y="51"/>
                  </a:lnTo>
                  <a:lnTo>
                    <a:pt x="132" y="53"/>
                  </a:lnTo>
                  <a:lnTo>
                    <a:pt x="113" y="53"/>
                  </a:lnTo>
                  <a:lnTo>
                    <a:pt x="95" y="55"/>
                  </a:lnTo>
                  <a:lnTo>
                    <a:pt x="76" y="55"/>
                  </a:lnTo>
                  <a:lnTo>
                    <a:pt x="59" y="57"/>
                  </a:lnTo>
                  <a:lnTo>
                    <a:pt x="42" y="57"/>
                  </a:lnTo>
                  <a:lnTo>
                    <a:pt x="27" y="57"/>
                  </a:lnTo>
                  <a:lnTo>
                    <a:pt x="12" y="57"/>
                  </a:lnTo>
                  <a:lnTo>
                    <a:pt x="0" y="59"/>
                  </a:lnTo>
                  <a:lnTo>
                    <a:pt x="6" y="51"/>
                  </a:lnTo>
                  <a:lnTo>
                    <a:pt x="12" y="44"/>
                  </a:lnTo>
                  <a:lnTo>
                    <a:pt x="19" y="38"/>
                  </a:lnTo>
                  <a:lnTo>
                    <a:pt x="25" y="34"/>
                  </a:lnTo>
                  <a:lnTo>
                    <a:pt x="33" y="28"/>
                  </a:lnTo>
                  <a:lnTo>
                    <a:pt x="38" y="25"/>
                  </a:lnTo>
                  <a:lnTo>
                    <a:pt x="48" y="21"/>
                  </a:lnTo>
                  <a:lnTo>
                    <a:pt x="56" y="19"/>
                  </a:lnTo>
                  <a:lnTo>
                    <a:pt x="69" y="11"/>
                  </a:lnTo>
                  <a:lnTo>
                    <a:pt x="84" y="8"/>
                  </a:lnTo>
                  <a:lnTo>
                    <a:pt x="90" y="6"/>
                  </a:lnTo>
                  <a:lnTo>
                    <a:pt x="99" y="4"/>
                  </a:lnTo>
                  <a:lnTo>
                    <a:pt x="107" y="2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92" name="Freeform 76">
              <a:extLst>
                <a:ext uri="{FF2B5EF4-FFF2-40B4-BE49-F238E27FC236}">
                  <a16:creationId xmlns:a16="http://schemas.microsoft.com/office/drawing/2014/main" id="{B8C09B4B-11AC-1E5D-7B99-9BA2F493D2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56" y="1052"/>
              <a:ext cx="193" cy="224"/>
            </a:xfrm>
            <a:custGeom>
              <a:avLst/>
              <a:gdLst>
                <a:gd name="T0" fmla="*/ 0 w 631"/>
                <a:gd name="T1" fmla="*/ 0 h 795"/>
                <a:gd name="T2" fmla="*/ 0 w 631"/>
                <a:gd name="T3" fmla="*/ 0 h 795"/>
                <a:gd name="T4" fmla="*/ 0 w 631"/>
                <a:gd name="T5" fmla="*/ 0 h 795"/>
                <a:gd name="T6" fmla="*/ 0 w 631"/>
                <a:gd name="T7" fmla="*/ 0 h 795"/>
                <a:gd name="T8" fmla="*/ 0 w 631"/>
                <a:gd name="T9" fmla="*/ 0 h 795"/>
                <a:gd name="T10" fmla="*/ 0 w 631"/>
                <a:gd name="T11" fmla="*/ 0 h 795"/>
                <a:gd name="T12" fmla="*/ 0 w 631"/>
                <a:gd name="T13" fmla="*/ 0 h 795"/>
                <a:gd name="T14" fmla="*/ 0 w 631"/>
                <a:gd name="T15" fmla="*/ 0 h 795"/>
                <a:gd name="T16" fmla="*/ 0 w 631"/>
                <a:gd name="T17" fmla="*/ 0 h 795"/>
                <a:gd name="T18" fmla="*/ 0 w 631"/>
                <a:gd name="T19" fmla="*/ 0 h 795"/>
                <a:gd name="T20" fmla="*/ 0 w 631"/>
                <a:gd name="T21" fmla="*/ 0 h 795"/>
                <a:gd name="T22" fmla="*/ 0 w 631"/>
                <a:gd name="T23" fmla="*/ 0 h 795"/>
                <a:gd name="T24" fmla="*/ 0 w 631"/>
                <a:gd name="T25" fmla="*/ 0 h 795"/>
                <a:gd name="T26" fmla="*/ 0 w 631"/>
                <a:gd name="T27" fmla="*/ 0 h 795"/>
                <a:gd name="T28" fmla="*/ 0 w 631"/>
                <a:gd name="T29" fmla="*/ 0 h 795"/>
                <a:gd name="T30" fmla="*/ 0 w 631"/>
                <a:gd name="T31" fmla="*/ 0 h 795"/>
                <a:gd name="T32" fmla="*/ 0 w 631"/>
                <a:gd name="T33" fmla="*/ 0 h 795"/>
                <a:gd name="T34" fmla="*/ 0 w 631"/>
                <a:gd name="T35" fmla="*/ 0 h 795"/>
                <a:gd name="T36" fmla="*/ 0 w 631"/>
                <a:gd name="T37" fmla="*/ 0 h 795"/>
                <a:gd name="T38" fmla="*/ 0 w 631"/>
                <a:gd name="T39" fmla="*/ 0 h 795"/>
                <a:gd name="T40" fmla="*/ 0 w 631"/>
                <a:gd name="T41" fmla="*/ 0 h 795"/>
                <a:gd name="T42" fmla="*/ 0 w 631"/>
                <a:gd name="T43" fmla="*/ 0 h 795"/>
                <a:gd name="T44" fmla="*/ 0 w 631"/>
                <a:gd name="T45" fmla="*/ 0 h 795"/>
                <a:gd name="T46" fmla="*/ 0 w 631"/>
                <a:gd name="T47" fmla="*/ 0 h 795"/>
                <a:gd name="T48" fmla="*/ 0 w 631"/>
                <a:gd name="T49" fmla="*/ 0 h 795"/>
                <a:gd name="T50" fmla="*/ 0 w 631"/>
                <a:gd name="T51" fmla="*/ 0 h 795"/>
                <a:gd name="T52" fmla="*/ 0 w 631"/>
                <a:gd name="T53" fmla="*/ 0 h 795"/>
                <a:gd name="T54" fmla="*/ 0 w 631"/>
                <a:gd name="T55" fmla="*/ 0 h 795"/>
                <a:gd name="T56" fmla="*/ 0 w 631"/>
                <a:gd name="T57" fmla="*/ 0 h 795"/>
                <a:gd name="T58" fmla="*/ 0 w 631"/>
                <a:gd name="T59" fmla="*/ 0 h 795"/>
                <a:gd name="T60" fmla="*/ 0 w 631"/>
                <a:gd name="T61" fmla="*/ 0 h 795"/>
                <a:gd name="T62" fmla="*/ 0 w 631"/>
                <a:gd name="T63" fmla="*/ 0 h 795"/>
                <a:gd name="T64" fmla="*/ 0 w 631"/>
                <a:gd name="T65" fmla="*/ 0 h 795"/>
                <a:gd name="T66" fmla="*/ 0 w 631"/>
                <a:gd name="T67" fmla="*/ 0 h 795"/>
                <a:gd name="T68" fmla="*/ 0 w 631"/>
                <a:gd name="T69" fmla="*/ 0 h 795"/>
                <a:gd name="T70" fmla="*/ 0 w 631"/>
                <a:gd name="T71" fmla="*/ 0 h 795"/>
                <a:gd name="T72" fmla="*/ 0 w 631"/>
                <a:gd name="T73" fmla="*/ 0 h 795"/>
                <a:gd name="T74" fmla="*/ 0 w 631"/>
                <a:gd name="T75" fmla="*/ 0 h 795"/>
                <a:gd name="T76" fmla="*/ 0 w 631"/>
                <a:gd name="T77" fmla="*/ 0 h 795"/>
                <a:gd name="T78" fmla="*/ 0 w 631"/>
                <a:gd name="T79" fmla="*/ 0 h 795"/>
                <a:gd name="T80" fmla="*/ 0 w 631"/>
                <a:gd name="T81" fmla="*/ 0 h 795"/>
                <a:gd name="T82" fmla="*/ 0 w 631"/>
                <a:gd name="T83" fmla="*/ 0 h 795"/>
                <a:gd name="T84" fmla="*/ 0 w 631"/>
                <a:gd name="T85" fmla="*/ 0 h 795"/>
                <a:gd name="T86" fmla="*/ 0 w 631"/>
                <a:gd name="T87" fmla="*/ 0 h 795"/>
                <a:gd name="T88" fmla="*/ 0 w 631"/>
                <a:gd name="T89" fmla="*/ 0 h 795"/>
                <a:gd name="T90" fmla="*/ 0 w 631"/>
                <a:gd name="T91" fmla="*/ 0 h 795"/>
                <a:gd name="T92" fmla="*/ 0 w 631"/>
                <a:gd name="T93" fmla="*/ 0 h 795"/>
                <a:gd name="T94" fmla="*/ 0 w 631"/>
                <a:gd name="T95" fmla="*/ 0 h 795"/>
                <a:gd name="T96" fmla="*/ 0 w 631"/>
                <a:gd name="T97" fmla="*/ 0 h 79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631"/>
                <a:gd name="T148" fmla="*/ 0 h 795"/>
                <a:gd name="T149" fmla="*/ 631 w 631"/>
                <a:gd name="T150" fmla="*/ 795 h 79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631" h="795">
                  <a:moveTo>
                    <a:pt x="13" y="33"/>
                  </a:moveTo>
                  <a:lnTo>
                    <a:pt x="10" y="42"/>
                  </a:lnTo>
                  <a:lnTo>
                    <a:pt x="6" y="71"/>
                  </a:lnTo>
                  <a:lnTo>
                    <a:pt x="0" y="116"/>
                  </a:lnTo>
                  <a:lnTo>
                    <a:pt x="0" y="173"/>
                  </a:lnTo>
                  <a:lnTo>
                    <a:pt x="0" y="240"/>
                  </a:lnTo>
                  <a:lnTo>
                    <a:pt x="2" y="314"/>
                  </a:lnTo>
                  <a:lnTo>
                    <a:pt x="6" y="394"/>
                  </a:lnTo>
                  <a:lnTo>
                    <a:pt x="15" y="474"/>
                  </a:lnTo>
                  <a:lnTo>
                    <a:pt x="25" y="548"/>
                  </a:lnTo>
                  <a:lnTo>
                    <a:pt x="42" y="618"/>
                  </a:lnTo>
                  <a:lnTo>
                    <a:pt x="61" y="683"/>
                  </a:lnTo>
                  <a:lnTo>
                    <a:pt x="84" y="736"/>
                  </a:lnTo>
                  <a:lnTo>
                    <a:pt x="112" y="772"/>
                  </a:lnTo>
                  <a:lnTo>
                    <a:pt x="150" y="795"/>
                  </a:lnTo>
                  <a:lnTo>
                    <a:pt x="192" y="795"/>
                  </a:lnTo>
                  <a:lnTo>
                    <a:pt x="243" y="776"/>
                  </a:lnTo>
                  <a:lnTo>
                    <a:pt x="285" y="738"/>
                  </a:lnTo>
                  <a:lnTo>
                    <a:pt x="312" y="696"/>
                  </a:lnTo>
                  <a:lnTo>
                    <a:pt x="323" y="651"/>
                  </a:lnTo>
                  <a:lnTo>
                    <a:pt x="325" y="603"/>
                  </a:lnTo>
                  <a:lnTo>
                    <a:pt x="316" y="552"/>
                  </a:lnTo>
                  <a:lnTo>
                    <a:pt x="300" y="502"/>
                  </a:lnTo>
                  <a:lnTo>
                    <a:pt x="280" y="455"/>
                  </a:lnTo>
                  <a:lnTo>
                    <a:pt x="257" y="411"/>
                  </a:lnTo>
                  <a:lnTo>
                    <a:pt x="230" y="369"/>
                  </a:lnTo>
                  <a:lnTo>
                    <a:pt x="207" y="333"/>
                  </a:lnTo>
                  <a:lnTo>
                    <a:pt x="188" y="303"/>
                  </a:lnTo>
                  <a:lnTo>
                    <a:pt x="177" y="282"/>
                  </a:lnTo>
                  <a:lnTo>
                    <a:pt x="173" y="269"/>
                  </a:lnTo>
                  <a:lnTo>
                    <a:pt x="179" y="267"/>
                  </a:lnTo>
                  <a:lnTo>
                    <a:pt x="198" y="276"/>
                  </a:lnTo>
                  <a:lnTo>
                    <a:pt x="234" y="299"/>
                  </a:lnTo>
                  <a:lnTo>
                    <a:pt x="270" y="327"/>
                  </a:lnTo>
                  <a:lnTo>
                    <a:pt x="300" y="362"/>
                  </a:lnTo>
                  <a:lnTo>
                    <a:pt x="321" y="398"/>
                  </a:lnTo>
                  <a:lnTo>
                    <a:pt x="339" y="436"/>
                  </a:lnTo>
                  <a:lnTo>
                    <a:pt x="348" y="474"/>
                  </a:lnTo>
                  <a:lnTo>
                    <a:pt x="356" y="512"/>
                  </a:lnTo>
                  <a:lnTo>
                    <a:pt x="359" y="548"/>
                  </a:lnTo>
                  <a:lnTo>
                    <a:pt x="363" y="586"/>
                  </a:lnTo>
                  <a:lnTo>
                    <a:pt x="363" y="618"/>
                  </a:lnTo>
                  <a:lnTo>
                    <a:pt x="365" y="649"/>
                  </a:lnTo>
                  <a:lnTo>
                    <a:pt x="369" y="675"/>
                  </a:lnTo>
                  <a:lnTo>
                    <a:pt x="378" y="696"/>
                  </a:lnTo>
                  <a:lnTo>
                    <a:pt x="392" y="711"/>
                  </a:lnTo>
                  <a:lnTo>
                    <a:pt x="409" y="721"/>
                  </a:lnTo>
                  <a:lnTo>
                    <a:pt x="434" y="727"/>
                  </a:lnTo>
                  <a:lnTo>
                    <a:pt x="466" y="721"/>
                  </a:lnTo>
                  <a:lnTo>
                    <a:pt x="498" y="711"/>
                  </a:lnTo>
                  <a:lnTo>
                    <a:pt x="529" y="702"/>
                  </a:lnTo>
                  <a:lnTo>
                    <a:pt x="555" y="689"/>
                  </a:lnTo>
                  <a:lnTo>
                    <a:pt x="576" y="679"/>
                  </a:lnTo>
                  <a:lnTo>
                    <a:pt x="591" y="664"/>
                  </a:lnTo>
                  <a:lnTo>
                    <a:pt x="607" y="649"/>
                  </a:lnTo>
                  <a:lnTo>
                    <a:pt x="616" y="632"/>
                  </a:lnTo>
                  <a:lnTo>
                    <a:pt x="624" y="613"/>
                  </a:lnTo>
                  <a:lnTo>
                    <a:pt x="629" y="590"/>
                  </a:lnTo>
                  <a:lnTo>
                    <a:pt x="631" y="567"/>
                  </a:lnTo>
                  <a:lnTo>
                    <a:pt x="629" y="540"/>
                  </a:lnTo>
                  <a:lnTo>
                    <a:pt x="629" y="512"/>
                  </a:lnTo>
                  <a:lnTo>
                    <a:pt x="624" y="480"/>
                  </a:lnTo>
                  <a:lnTo>
                    <a:pt x="620" y="445"/>
                  </a:lnTo>
                  <a:lnTo>
                    <a:pt x="614" y="409"/>
                  </a:lnTo>
                  <a:lnTo>
                    <a:pt x="608" y="369"/>
                  </a:lnTo>
                  <a:lnTo>
                    <a:pt x="597" y="324"/>
                  </a:lnTo>
                  <a:lnTo>
                    <a:pt x="584" y="282"/>
                  </a:lnTo>
                  <a:lnTo>
                    <a:pt x="565" y="236"/>
                  </a:lnTo>
                  <a:lnTo>
                    <a:pt x="544" y="194"/>
                  </a:lnTo>
                  <a:lnTo>
                    <a:pt x="519" y="153"/>
                  </a:lnTo>
                  <a:lnTo>
                    <a:pt x="496" y="115"/>
                  </a:lnTo>
                  <a:lnTo>
                    <a:pt x="472" y="80"/>
                  </a:lnTo>
                  <a:lnTo>
                    <a:pt x="449" y="52"/>
                  </a:lnTo>
                  <a:lnTo>
                    <a:pt x="424" y="29"/>
                  </a:lnTo>
                  <a:lnTo>
                    <a:pt x="405" y="10"/>
                  </a:lnTo>
                  <a:lnTo>
                    <a:pt x="388" y="0"/>
                  </a:lnTo>
                  <a:lnTo>
                    <a:pt x="375" y="0"/>
                  </a:lnTo>
                  <a:lnTo>
                    <a:pt x="365" y="6"/>
                  </a:lnTo>
                  <a:lnTo>
                    <a:pt x="361" y="23"/>
                  </a:lnTo>
                  <a:lnTo>
                    <a:pt x="363" y="52"/>
                  </a:lnTo>
                  <a:lnTo>
                    <a:pt x="373" y="94"/>
                  </a:lnTo>
                  <a:lnTo>
                    <a:pt x="378" y="134"/>
                  </a:lnTo>
                  <a:lnTo>
                    <a:pt x="375" y="162"/>
                  </a:lnTo>
                  <a:lnTo>
                    <a:pt x="361" y="179"/>
                  </a:lnTo>
                  <a:lnTo>
                    <a:pt x="342" y="189"/>
                  </a:lnTo>
                  <a:lnTo>
                    <a:pt x="316" y="189"/>
                  </a:lnTo>
                  <a:lnTo>
                    <a:pt x="285" y="183"/>
                  </a:lnTo>
                  <a:lnTo>
                    <a:pt x="253" y="172"/>
                  </a:lnTo>
                  <a:lnTo>
                    <a:pt x="217" y="156"/>
                  </a:lnTo>
                  <a:lnTo>
                    <a:pt x="177" y="135"/>
                  </a:lnTo>
                  <a:lnTo>
                    <a:pt x="143" y="116"/>
                  </a:lnTo>
                  <a:lnTo>
                    <a:pt x="109" y="94"/>
                  </a:lnTo>
                  <a:lnTo>
                    <a:pt x="78" y="75"/>
                  </a:lnTo>
                  <a:lnTo>
                    <a:pt x="50" y="58"/>
                  </a:lnTo>
                  <a:lnTo>
                    <a:pt x="31" y="44"/>
                  </a:lnTo>
                  <a:lnTo>
                    <a:pt x="17" y="35"/>
                  </a:lnTo>
                  <a:lnTo>
                    <a:pt x="13" y="33"/>
                  </a:lnTo>
                  <a:close/>
                </a:path>
              </a:pathLst>
            </a:custGeom>
            <a:solidFill>
              <a:srgbClr val="B3B0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93" name="Freeform 77">
              <a:extLst>
                <a:ext uri="{FF2B5EF4-FFF2-40B4-BE49-F238E27FC236}">
                  <a16:creationId xmlns:a16="http://schemas.microsoft.com/office/drawing/2014/main" id="{797562C7-A5B2-4B30-F1CE-8EAE579A7C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16" y="998"/>
              <a:ext cx="18" cy="310"/>
            </a:xfrm>
            <a:custGeom>
              <a:avLst/>
              <a:gdLst>
                <a:gd name="T0" fmla="*/ 0 w 57"/>
                <a:gd name="T1" fmla="*/ 0 h 1103"/>
                <a:gd name="T2" fmla="*/ 0 w 57"/>
                <a:gd name="T3" fmla="*/ 0 h 1103"/>
                <a:gd name="T4" fmla="*/ 0 w 57"/>
                <a:gd name="T5" fmla="*/ 0 h 1103"/>
                <a:gd name="T6" fmla="*/ 0 w 57"/>
                <a:gd name="T7" fmla="*/ 0 h 1103"/>
                <a:gd name="T8" fmla="*/ 0 w 57"/>
                <a:gd name="T9" fmla="*/ 0 h 1103"/>
                <a:gd name="T10" fmla="*/ 0 w 57"/>
                <a:gd name="T11" fmla="*/ 0 h 1103"/>
                <a:gd name="T12" fmla="*/ 0 w 57"/>
                <a:gd name="T13" fmla="*/ 0 h 1103"/>
                <a:gd name="T14" fmla="*/ 0 w 57"/>
                <a:gd name="T15" fmla="*/ 0 h 1103"/>
                <a:gd name="T16" fmla="*/ 0 w 57"/>
                <a:gd name="T17" fmla="*/ 0 h 1103"/>
                <a:gd name="T18" fmla="*/ 0 w 57"/>
                <a:gd name="T19" fmla="*/ 0 h 1103"/>
                <a:gd name="T20" fmla="*/ 0 w 57"/>
                <a:gd name="T21" fmla="*/ 0 h 1103"/>
                <a:gd name="T22" fmla="*/ 0 w 57"/>
                <a:gd name="T23" fmla="*/ 0 h 1103"/>
                <a:gd name="T24" fmla="*/ 0 w 57"/>
                <a:gd name="T25" fmla="*/ 0 h 1103"/>
                <a:gd name="T26" fmla="*/ 0 w 57"/>
                <a:gd name="T27" fmla="*/ 0 h 1103"/>
                <a:gd name="T28" fmla="*/ 0 w 57"/>
                <a:gd name="T29" fmla="*/ 0 h 1103"/>
                <a:gd name="T30" fmla="*/ 0 w 57"/>
                <a:gd name="T31" fmla="*/ 0 h 1103"/>
                <a:gd name="T32" fmla="*/ 0 w 57"/>
                <a:gd name="T33" fmla="*/ 0 h 1103"/>
                <a:gd name="T34" fmla="*/ 0 w 57"/>
                <a:gd name="T35" fmla="*/ 0 h 1103"/>
                <a:gd name="T36" fmla="*/ 0 w 57"/>
                <a:gd name="T37" fmla="*/ 0 h 1103"/>
                <a:gd name="T38" fmla="*/ 0 w 57"/>
                <a:gd name="T39" fmla="*/ 0 h 1103"/>
                <a:gd name="T40" fmla="*/ 0 w 57"/>
                <a:gd name="T41" fmla="*/ 0 h 1103"/>
                <a:gd name="T42" fmla="*/ 0 w 57"/>
                <a:gd name="T43" fmla="*/ 0 h 1103"/>
                <a:gd name="T44" fmla="*/ 0 w 57"/>
                <a:gd name="T45" fmla="*/ 0 h 1103"/>
                <a:gd name="T46" fmla="*/ 0 w 57"/>
                <a:gd name="T47" fmla="*/ 0 h 1103"/>
                <a:gd name="T48" fmla="*/ 0 w 57"/>
                <a:gd name="T49" fmla="*/ 0 h 1103"/>
                <a:gd name="T50" fmla="*/ 0 w 57"/>
                <a:gd name="T51" fmla="*/ 0 h 1103"/>
                <a:gd name="T52" fmla="*/ 0 w 57"/>
                <a:gd name="T53" fmla="*/ 0 h 1103"/>
                <a:gd name="T54" fmla="*/ 0 w 57"/>
                <a:gd name="T55" fmla="*/ 0 h 1103"/>
                <a:gd name="T56" fmla="*/ 0 w 57"/>
                <a:gd name="T57" fmla="*/ 0 h 1103"/>
                <a:gd name="T58" fmla="*/ 0 w 57"/>
                <a:gd name="T59" fmla="*/ 0 h 1103"/>
                <a:gd name="T60" fmla="*/ 0 w 57"/>
                <a:gd name="T61" fmla="*/ 0 h 1103"/>
                <a:gd name="T62" fmla="*/ 0 w 57"/>
                <a:gd name="T63" fmla="*/ 0 h 1103"/>
                <a:gd name="T64" fmla="*/ 0 w 57"/>
                <a:gd name="T65" fmla="*/ 0 h 1103"/>
                <a:gd name="T66" fmla="*/ 0 w 57"/>
                <a:gd name="T67" fmla="*/ 0 h 1103"/>
                <a:gd name="T68" fmla="*/ 0 w 57"/>
                <a:gd name="T69" fmla="*/ 0 h 1103"/>
                <a:gd name="T70" fmla="*/ 0 w 57"/>
                <a:gd name="T71" fmla="*/ 0 h 1103"/>
                <a:gd name="T72" fmla="*/ 0 w 57"/>
                <a:gd name="T73" fmla="*/ 0 h 1103"/>
                <a:gd name="T74" fmla="*/ 0 w 57"/>
                <a:gd name="T75" fmla="*/ 0 h 1103"/>
                <a:gd name="T76" fmla="*/ 0 w 57"/>
                <a:gd name="T77" fmla="*/ 0 h 1103"/>
                <a:gd name="T78" fmla="*/ 0 w 57"/>
                <a:gd name="T79" fmla="*/ 0 h 1103"/>
                <a:gd name="T80" fmla="*/ 0 w 57"/>
                <a:gd name="T81" fmla="*/ 0 h 1103"/>
                <a:gd name="T82" fmla="*/ 0 w 57"/>
                <a:gd name="T83" fmla="*/ 0 h 1103"/>
                <a:gd name="T84" fmla="*/ 0 w 57"/>
                <a:gd name="T85" fmla="*/ 0 h 1103"/>
                <a:gd name="T86" fmla="*/ 0 w 57"/>
                <a:gd name="T87" fmla="*/ 0 h 1103"/>
                <a:gd name="T88" fmla="*/ 0 w 57"/>
                <a:gd name="T89" fmla="*/ 0 h 1103"/>
                <a:gd name="T90" fmla="*/ 0 w 57"/>
                <a:gd name="T91" fmla="*/ 0 h 1103"/>
                <a:gd name="T92" fmla="*/ 0 w 57"/>
                <a:gd name="T93" fmla="*/ 0 h 1103"/>
                <a:gd name="T94" fmla="*/ 0 w 57"/>
                <a:gd name="T95" fmla="*/ 0 h 1103"/>
                <a:gd name="T96" fmla="*/ 0 w 57"/>
                <a:gd name="T97" fmla="*/ 0 h 1103"/>
                <a:gd name="T98" fmla="*/ 0 w 57"/>
                <a:gd name="T99" fmla="*/ 0 h 1103"/>
                <a:gd name="T100" fmla="*/ 0 w 57"/>
                <a:gd name="T101" fmla="*/ 0 h 1103"/>
                <a:gd name="T102" fmla="*/ 0 w 57"/>
                <a:gd name="T103" fmla="*/ 0 h 1103"/>
                <a:gd name="T104" fmla="*/ 0 w 57"/>
                <a:gd name="T105" fmla="*/ 0 h 1103"/>
                <a:gd name="T106" fmla="*/ 0 w 57"/>
                <a:gd name="T107" fmla="*/ 0 h 1103"/>
                <a:gd name="T108" fmla="*/ 0 w 57"/>
                <a:gd name="T109" fmla="*/ 0 h 1103"/>
                <a:gd name="T110" fmla="*/ 0 w 57"/>
                <a:gd name="T111" fmla="*/ 0 h 1103"/>
                <a:gd name="T112" fmla="*/ 0 w 57"/>
                <a:gd name="T113" fmla="*/ 0 h 1103"/>
                <a:gd name="T114" fmla="*/ 0 w 57"/>
                <a:gd name="T115" fmla="*/ 0 h 1103"/>
                <a:gd name="T116" fmla="*/ 0 w 57"/>
                <a:gd name="T117" fmla="*/ 0 h 1103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57"/>
                <a:gd name="T178" fmla="*/ 0 h 1103"/>
                <a:gd name="T179" fmla="*/ 57 w 57"/>
                <a:gd name="T180" fmla="*/ 1103 h 1103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57" h="1103">
                  <a:moveTo>
                    <a:pt x="15" y="791"/>
                  </a:moveTo>
                  <a:lnTo>
                    <a:pt x="15" y="808"/>
                  </a:lnTo>
                  <a:lnTo>
                    <a:pt x="15" y="827"/>
                  </a:lnTo>
                  <a:lnTo>
                    <a:pt x="15" y="845"/>
                  </a:lnTo>
                  <a:lnTo>
                    <a:pt x="15" y="862"/>
                  </a:lnTo>
                  <a:lnTo>
                    <a:pt x="11" y="879"/>
                  </a:lnTo>
                  <a:lnTo>
                    <a:pt x="11" y="896"/>
                  </a:lnTo>
                  <a:lnTo>
                    <a:pt x="9" y="913"/>
                  </a:lnTo>
                  <a:lnTo>
                    <a:pt x="7" y="930"/>
                  </a:lnTo>
                  <a:lnTo>
                    <a:pt x="5" y="947"/>
                  </a:lnTo>
                  <a:lnTo>
                    <a:pt x="4" y="962"/>
                  </a:lnTo>
                  <a:lnTo>
                    <a:pt x="2" y="980"/>
                  </a:lnTo>
                  <a:lnTo>
                    <a:pt x="2" y="999"/>
                  </a:lnTo>
                  <a:lnTo>
                    <a:pt x="0" y="1014"/>
                  </a:lnTo>
                  <a:lnTo>
                    <a:pt x="0" y="1033"/>
                  </a:lnTo>
                  <a:lnTo>
                    <a:pt x="0" y="1050"/>
                  </a:lnTo>
                  <a:lnTo>
                    <a:pt x="4" y="1071"/>
                  </a:lnTo>
                  <a:lnTo>
                    <a:pt x="9" y="1073"/>
                  </a:lnTo>
                  <a:lnTo>
                    <a:pt x="19" y="1086"/>
                  </a:lnTo>
                  <a:lnTo>
                    <a:pt x="28" y="1096"/>
                  </a:lnTo>
                  <a:lnTo>
                    <a:pt x="36" y="1103"/>
                  </a:lnTo>
                  <a:lnTo>
                    <a:pt x="36" y="1092"/>
                  </a:lnTo>
                  <a:lnTo>
                    <a:pt x="36" y="1082"/>
                  </a:lnTo>
                  <a:lnTo>
                    <a:pt x="36" y="1073"/>
                  </a:lnTo>
                  <a:lnTo>
                    <a:pt x="36" y="1063"/>
                  </a:lnTo>
                  <a:lnTo>
                    <a:pt x="34" y="1052"/>
                  </a:lnTo>
                  <a:lnTo>
                    <a:pt x="34" y="1042"/>
                  </a:lnTo>
                  <a:lnTo>
                    <a:pt x="34" y="1033"/>
                  </a:lnTo>
                  <a:lnTo>
                    <a:pt x="34" y="1023"/>
                  </a:lnTo>
                  <a:lnTo>
                    <a:pt x="34" y="1012"/>
                  </a:lnTo>
                  <a:lnTo>
                    <a:pt x="32" y="1002"/>
                  </a:lnTo>
                  <a:lnTo>
                    <a:pt x="32" y="991"/>
                  </a:lnTo>
                  <a:lnTo>
                    <a:pt x="32" y="981"/>
                  </a:lnTo>
                  <a:lnTo>
                    <a:pt x="32" y="970"/>
                  </a:lnTo>
                  <a:lnTo>
                    <a:pt x="32" y="961"/>
                  </a:lnTo>
                  <a:lnTo>
                    <a:pt x="32" y="951"/>
                  </a:lnTo>
                  <a:lnTo>
                    <a:pt x="34" y="943"/>
                  </a:lnTo>
                  <a:lnTo>
                    <a:pt x="34" y="928"/>
                  </a:lnTo>
                  <a:lnTo>
                    <a:pt x="34" y="911"/>
                  </a:lnTo>
                  <a:lnTo>
                    <a:pt x="34" y="896"/>
                  </a:lnTo>
                  <a:lnTo>
                    <a:pt x="38" y="883"/>
                  </a:lnTo>
                  <a:lnTo>
                    <a:pt x="38" y="867"/>
                  </a:lnTo>
                  <a:lnTo>
                    <a:pt x="42" y="854"/>
                  </a:lnTo>
                  <a:lnTo>
                    <a:pt x="43" y="839"/>
                  </a:lnTo>
                  <a:lnTo>
                    <a:pt x="45" y="827"/>
                  </a:lnTo>
                  <a:lnTo>
                    <a:pt x="45" y="812"/>
                  </a:lnTo>
                  <a:lnTo>
                    <a:pt x="47" y="797"/>
                  </a:lnTo>
                  <a:lnTo>
                    <a:pt x="47" y="782"/>
                  </a:lnTo>
                  <a:lnTo>
                    <a:pt x="51" y="769"/>
                  </a:lnTo>
                  <a:lnTo>
                    <a:pt x="51" y="755"/>
                  </a:lnTo>
                  <a:lnTo>
                    <a:pt x="53" y="740"/>
                  </a:lnTo>
                  <a:lnTo>
                    <a:pt x="53" y="725"/>
                  </a:lnTo>
                  <a:lnTo>
                    <a:pt x="53" y="711"/>
                  </a:lnTo>
                  <a:lnTo>
                    <a:pt x="51" y="694"/>
                  </a:lnTo>
                  <a:lnTo>
                    <a:pt x="49" y="677"/>
                  </a:lnTo>
                  <a:lnTo>
                    <a:pt x="47" y="662"/>
                  </a:lnTo>
                  <a:lnTo>
                    <a:pt x="45" y="651"/>
                  </a:lnTo>
                  <a:lnTo>
                    <a:pt x="43" y="637"/>
                  </a:lnTo>
                  <a:lnTo>
                    <a:pt x="40" y="624"/>
                  </a:lnTo>
                  <a:lnTo>
                    <a:pt x="38" y="615"/>
                  </a:lnTo>
                  <a:lnTo>
                    <a:pt x="34" y="605"/>
                  </a:lnTo>
                  <a:lnTo>
                    <a:pt x="30" y="592"/>
                  </a:lnTo>
                  <a:lnTo>
                    <a:pt x="28" y="580"/>
                  </a:lnTo>
                  <a:lnTo>
                    <a:pt x="26" y="571"/>
                  </a:lnTo>
                  <a:lnTo>
                    <a:pt x="24" y="559"/>
                  </a:lnTo>
                  <a:lnTo>
                    <a:pt x="23" y="548"/>
                  </a:lnTo>
                  <a:lnTo>
                    <a:pt x="21" y="535"/>
                  </a:lnTo>
                  <a:lnTo>
                    <a:pt x="21" y="521"/>
                  </a:lnTo>
                  <a:lnTo>
                    <a:pt x="21" y="508"/>
                  </a:lnTo>
                  <a:lnTo>
                    <a:pt x="23" y="497"/>
                  </a:lnTo>
                  <a:lnTo>
                    <a:pt x="24" y="483"/>
                  </a:lnTo>
                  <a:lnTo>
                    <a:pt x="28" y="464"/>
                  </a:lnTo>
                  <a:lnTo>
                    <a:pt x="32" y="445"/>
                  </a:lnTo>
                  <a:lnTo>
                    <a:pt x="34" y="421"/>
                  </a:lnTo>
                  <a:lnTo>
                    <a:pt x="38" y="394"/>
                  </a:lnTo>
                  <a:lnTo>
                    <a:pt x="40" y="367"/>
                  </a:lnTo>
                  <a:lnTo>
                    <a:pt x="43" y="343"/>
                  </a:lnTo>
                  <a:lnTo>
                    <a:pt x="45" y="314"/>
                  </a:lnTo>
                  <a:lnTo>
                    <a:pt x="47" y="286"/>
                  </a:lnTo>
                  <a:lnTo>
                    <a:pt x="51" y="259"/>
                  </a:lnTo>
                  <a:lnTo>
                    <a:pt x="53" y="234"/>
                  </a:lnTo>
                  <a:lnTo>
                    <a:pt x="55" y="211"/>
                  </a:lnTo>
                  <a:lnTo>
                    <a:pt x="57" y="192"/>
                  </a:lnTo>
                  <a:lnTo>
                    <a:pt x="57" y="177"/>
                  </a:lnTo>
                  <a:lnTo>
                    <a:pt x="57" y="166"/>
                  </a:lnTo>
                  <a:lnTo>
                    <a:pt x="53" y="154"/>
                  </a:lnTo>
                  <a:lnTo>
                    <a:pt x="53" y="143"/>
                  </a:lnTo>
                  <a:lnTo>
                    <a:pt x="51" y="132"/>
                  </a:lnTo>
                  <a:lnTo>
                    <a:pt x="51" y="122"/>
                  </a:lnTo>
                  <a:lnTo>
                    <a:pt x="49" y="113"/>
                  </a:lnTo>
                  <a:lnTo>
                    <a:pt x="47" y="103"/>
                  </a:lnTo>
                  <a:lnTo>
                    <a:pt x="47" y="94"/>
                  </a:lnTo>
                  <a:lnTo>
                    <a:pt x="45" y="86"/>
                  </a:lnTo>
                  <a:lnTo>
                    <a:pt x="43" y="75"/>
                  </a:lnTo>
                  <a:lnTo>
                    <a:pt x="40" y="65"/>
                  </a:lnTo>
                  <a:lnTo>
                    <a:pt x="38" y="56"/>
                  </a:lnTo>
                  <a:lnTo>
                    <a:pt x="34" y="46"/>
                  </a:lnTo>
                  <a:lnTo>
                    <a:pt x="28" y="35"/>
                  </a:lnTo>
                  <a:lnTo>
                    <a:pt x="24" y="25"/>
                  </a:lnTo>
                  <a:lnTo>
                    <a:pt x="17" y="12"/>
                  </a:lnTo>
                  <a:lnTo>
                    <a:pt x="11" y="0"/>
                  </a:lnTo>
                  <a:lnTo>
                    <a:pt x="7" y="12"/>
                  </a:lnTo>
                  <a:lnTo>
                    <a:pt x="4" y="29"/>
                  </a:lnTo>
                  <a:lnTo>
                    <a:pt x="2" y="52"/>
                  </a:lnTo>
                  <a:lnTo>
                    <a:pt x="2" y="78"/>
                  </a:lnTo>
                  <a:lnTo>
                    <a:pt x="0" y="109"/>
                  </a:lnTo>
                  <a:lnTo>
                    <a:pt x="0" y="141"/>
                  </a:lnTo>
                  <a:lnTo>
                    <a:pt x="0" y="177"/>
                  </a:lnTo>
                  <a:lnTo>
                    <a:pt x="0" y="215"/>
                  </a:lnTo>
                  <a:lnTo>
                    <a:pt x="0" y="250"/>
                  </a:lnTo>
                  <a:lnTo>
                    <a:pt x="0" y="286"/>
                  </a:lnTo>
                  <a:lnTo>
                    <a:pt x="0" y="322"/>
                  </a:lnTo>
                  <a:lnTo>
                    <a:pt x="2" y="356"/>
                  </a:lnTo>
                  <a:lnTo>
                    <a:pt x="2" y="384"/>
                  </a:lnTo>
                  <a:lnTo>
                    <a:pt x="2" y="411"/>
                  </a:lnTo>
                  <a:lnTo>
                    <a:pt x="2" y="434"/>
                  </a:lnTo>
                  <a:lnTo>
                    <a:pt x="4" y="451"/>
                  </a:lnTo>
                  <a:lnTo>
                    <a:pt x="15" y="7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94" name="Freeform 78">
              <a:extLst>
                <a:ext uri="{FF2B5EF4-FFF2-40B4-BE49-F238E27FC236}">
                  <a16:creationId xmlns:a16="http://schemas.microsoft.com/office/drawing/2014/main" id="{97EACCB2-F627-A0DC-91E8-765EB649DF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84" y="1074"/>
              <a:ext cx="234" cy="219"/>
            </a:xfrm>
            <a:custGeom>
              <a:avLst/>
              <a:gdLst>
                <a:gd name="T0" fmla="*/ 0 w 767"/>
                <a:gd name="T1" fmla="*/ 0 h 774"/>
                <a:gd name="T2" fmla="*/ 0 w 767"/>
                <a:gd name="T3" fmla="*/ 0 h 774"/>
                <a:gd name="T4" fmla="*/ 0 w 767"/>
                <a:gd name="T5" fmla="*/ 0 h 774"/>
                <a:gd name="T6" fmla="*/ 0 w 767"/>
                <a:gd name="T7" fmla="*/ 0 h 774"/>
                <a:gd name="T8" fmla="*/ 0 w 767"/>
                <a:gd name="T9" fmla="*/ 0 h 774"/>
                <a:gd name="T10" fmla="*/ 0 w 767"/>
                <a:gd name="T11" fmla="*/ 0 h 774"/>
                <a:gd name="T12" fmla="*/ 0 w 767"/>
                <a:gd name="T13" fmla="*/ 0 h 774"/>
                <a:gd name="T14" fmla="*/ 0 w 767"/>
                <a:gd name="T15" fmla="*/ 0 h 774"/>
                <a:gd name="T16" fmla="*/ 0 w 767"/>
                <a:gd name="T17" fmla="*/ 0 h 774"/>
                <a:gd name="T18" fmla="*/ 0 w 767"/>
                <a:gd name="T19" fmla="*/ 0 h 774"/>
                <a:gd name="T20" fmla="*/ 0 w 767"/>
                <a:gd name="T21" fmla="*/ 0 h 774"/>
                <a:gd name="T22" fmla="*/ 0 w 767"/>
                <a:gd name="T23" fmla="*/ 0 h 774"/>
                <a:gd name="T24" fmla="*/ 0 w 767"/>
                <a:gd name="T25" fmla="*/ 0 h 774"/>
                <a:gd name="T26" fmla="*/ 0 w 767"/>
                <a:gd name="T27" fmla="*/ 0 h 774"/>
                <a:gd name="T28" fmla="*/ 0 w 767"/>
                <a:gd name="T29" fmla="*/ 0 h 774"/>
                <a:gd name="T30" fmla="*/ 0 w 767"/>
                <a:gd name="T31" fmla="*/ 0 h 774"/>
                <a:gd name="T32" fmla="*/ 0 w 767"/>
                <a:gd name="T33" fmla="*/ 0 h 774"/>
                <a:gd name="T34" fmla="*/ 0 w 767"/>
                <a:gd name="T35" fmla="*/ 0 h 774"/>
                <a:gd name="T36" fmla="*/ 0 w 767"/>
                <a:gd name="T37" fmla="*/ 0 h 774"/>
                <a:gd name="T38" fmla="*/ 0 w 767"/>
                <a:gd name="T39" fmla="*/ 0 h 774"/>
                <a:gd name="T40" fmla="*/ 0 w 767"/>
                <a:gd name="T41" fmla="*/ 0 h 774"/>
                <a:gd name="T42" fmla="*/ 0 w 767"/>
                <a:gd name="T43" fmla="*/ 0 h 774"/>
                <a:gd name="T44" fmla="*/ 0 w 767"/>
                <a:gd name="T45" fmla="*/ 0 h 774"/>
                <a:gd name="T46" fmla="*/ 0 w 767"/>
                <a:gd name="T47" fmla="*/ 0 h 774"/>
                <a:gd name="T48" fmla="*/ 0 w 767"/>
                <a:gd name="T49" fmla="*/ 0 h 774"/>
                <a:gd name="T50" fmla="*/ 0 w 767"/>
                <a:gd name="T51" fmla="*/ 0 h 774"/>
                <a:gd name="T52" fmla="*/ 0 w 767"/>
                <a:gd name="T53" fmla="*/ 0 h 774"/>
                <a:gd name="T54" fmla="*/ 0 w 767"/>
                <a:gd name="T55" fmla="*/ 0 h 774"/>
                <a:gd name="T56" fmla="*/ 0 w 767"/>
                <a:gd name="T57" fmla="*/ 0 h 774"/>
                <a:gd name="T58" fmla="*/ 0 w 767"/>
                <a:gd name="T59" fmla="*/ 0 h 774"/>
                <a:gd name="T60" fmla="*/ 0 w 767"/>
                <a:gd name="T61" fmla="*/ 0 h 774"/>
                <a:gd name="T62" fmla="*/ 0 w 767"/>
                <a:gd name="T63" fmla="*/ 0 h 774"/>
                <a:gd name="T64" fmla="*/ 0 w 767"/>
                <a:gd name="T65" fmla="*/ 0 h 774"/>
                <a:gd name="T66" fmla="*/ 0 w 767"/>
                <a:gd name="T67" fmla="*/ 0 h 774"/>
                <a:gd name="T68" fmla="*/ 0 w 767"/>
                <a:gd name="T69" fmla="*/ 0 h 774"/>
                <a:gd name="T70" fmla="*/ 0 w 767"/>
                <a:gd name="T71" fmla="*/ 0 h 774"/>
                <a:gd name="T72" fmla="*/ 0 w 767"/>
                <a:gd name="T73" fmla="*/ 0 h 774"/>
                <a:gd name="T74" fmla="*/ 0 w 767"/>
                <a:gd name="T75" fmla="*/ 0 h 774"/>
                <a:gd name="T76" fmla="*/ 0 w 767"/>
                <a:gd name="T77" fmla="*/ 0 h 774"/>
                <a:gd name="T78" fmla="*/ 0 w 767"/>
                <a:gd name="T79" fmla="*/ 0 h 774"/>
                <a:gd name="T80" fmla="*/ 0 w 767"/>
                <a:gd name="T81" fmla="*/ 0 h 774"/>
                <a:gd name="T82" fmla="*/ 0 w 767"/>
                <a:gd name="T83" fmla="*/ 0 h 774"/>
                <a:gd name="T84" fmla="*/ 0 w 767"/>
                <a:gd name="T85" fmla="*/ 0 h 774"/>
                <a:gd name="T86" fmla="*/ 0 w 767"/>
                <a:gd name="T87" fmla="*/ 0 h 774"/>
                <a:gd name="T88" fmla="*/ 0 w 767"/>
                <a:gd name="T89" fmla="*/ 0 h 774"/>
                <a:gd name="T90" fmla="*/ 0 w 767"/>
                <a:gd name="T91" fmla="*/ 0 h 774"/>
                <a:gd name="T92" fmla="*/ 0 w 767"/>
                <a:gd name="T93" fmla="*/ 0 h 774"/>
                <a:gd name="T94" fmla="*/ 0 w 767"/>
                <a:gd name="T95" fmla="*/ 0 h 774"/>
                <a:gd name="T96" fmla="*/ 0 w 767"/>
                <a:gd name="T97" fmla="*/ 0 h 774"/>
                <a:gd name="T98" fmla="*/ 0 w 767"/>
                <a:gd name="T99" fmla="*/ 0 h 774"/>
                <a:gd name="T100" fmla="*/ 0 w 767"/>
                <a:gd name="T101" fmla="*/ 0 h 774"/>
                <a:gd name="T102" fmla="*/ 0 w 767"/>
                <a:gd name="T103" fmla="*/ 0 h 774"/>
                <a:gd name="T104" fmla="*/ 0 w 767"/>
                <a:gd name="T105" fmla="*/ 0 h 774"/>
                <a:gd name="T106" fmla="*/ 0 w 767"/>
                <a:gd name="T107" fmla="*/ 0 h 774"/>
                <a:gd name="T108" fmla="*/ 0 w 767"/>
                <a:gd name="T109" fmla="*/ 0 h 774"/>
                <a:gd name="T110" fmla="*/ 0 w 767"/>
                <a:gd name="T111" fmla="*/ 0 h 774"/>
                <a:gd name="T112" fmla="*/ 0 w 767"/>
                <a:gd name="T113" fmla="*/ 0 h 77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767"/>
                <a:gd name="T172" fmla="*/ 0 h 774"/>
                <a:gd name="T173" fmla="*/ 767 w 767"/>
                <a:gd name="T174" fmla="*/ 774 h 77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767" h="774">
                  <a:moveTo>
                    <a:pt x="74" y="23"/>
                  </a:moveTo>
                  <a:lnTo>
                    <a:pt x="51" y="35"/>
                  </a:lnTo>
                  <a:lnTo>
                    <a:pt x="34" y="59"/>
                  </a:lnTo>
                  <a:lnTo>
                    <a:pt x="20" y="95"/>
                  </a:lnTo>
                  <a:lnTo>
                    <a:pt x="11" y="145"/>
                  </a:lnTo>
                  <a:lnTo>
                    <a:pt x="3" y="198"/>
                  </a:lnTo>
                  <a:lnTo>
                    <a:pt x="0" y="259"/>
                  </a:lnTo>
                  <a:lnTo>
                    <a:pt x="0" y="324"/>
                  </a:lnTo>
                  <a:lnTo>
                    <a:pt x="3" y="390"/>
                  </a:lnTo>
                  <a:lnTo>
                    <a:pt x="5" y="455"/>
                  </a:lnTo>
                  <a:lnTo>
                    <a:pt x="13" y="518"/>
                  </a:lnTo>
                  <a:lnTo>
                    <a:pt x="19" y="576"/>
                  </a:lnTo>
                  <a:lnTo>
                    <a:pt x="28" y="630"/>
                  </a:lnTo>
                  <a:lnTo>
                    <a:pt x="38" y="672"/>
                  </a:lnTo>
                  <a:lnTo>
                    <a:pt x="49" y="704"/>
                  </a:lnTo>
                  <a:lnTo>
                    <a:pt x="60" y="723"/>
                  </a:lnTo>
                  <a:lnTo>
                    <a:pt x="74" y="730"/>
                  </a:lnTo>
                  <a:lnTo>
                    <a:pt x="81" y="721"/>
                  </a:lnTo>
                  <a:lnTo>
                    <a:pt x="87" y="704"/>
                  </a:lnTo>
                  <a:lnTo>
                    <a:pt x="91" y="681"/>
                  </a:lnTo>
                  <a:lnTo>
                    <a:pt x="95" y="653"/>
                  </a:lnTo>
                  <a:lnTo>
                    <a:pt x="96" y="620"/>
                  </a:lnTo>
                  <a:lnTo>
                    <a:pt x="96" y="582"/>
                  </a:lnTo>
                  <a:lnTo>
                    <a:pt x="98" y="546"/>
                  </a:lnTo>
                  <a:lnTo>
                    <a:pt x="100" y="508"/>
                  </a:lnTo>
                  <a:lnTo>
                    <a:pt x="102" y="466"/>
                  </a:lnTo>
                  <a:lnTo>
                    <a:pt x="108" y="432"/>
                  </a:lnTo>
                  <a:lnTo>
                    <a:pt x="116" y="398"/>
                  </a:lnTo>
                  <a:lnTo>
                    <a:pt x="127" y="369"/>
                  </a:lnTo>
                  <a:lnTo>
                    <a:pt x="140" y="346"/>
                  </a:lnTo>
                  <a:lnTo>
                    <a:pt x="157" y="331"/>
                  </a:lnTo>
                  <a:lnTo>
                    <a:pt x="180" y="324"/>
                  </a:lnTo>
                  <a:lnTo>
                    <a:pt x="209" y="326"/>
                  </a:lnTo>
                  <a:lnTo>
                    <a:pt x="231" y="335"/>
                  </a:lnTo>
                  <a:lnTo>
                    <a:pt x="250" y="348"/>
                  </a:lnTo>
                  <a:lnTo>
                    <a:pt x="260" y="364"/>
                  </a:lnTo>
                  <a:lnTo>
                    <a:pt x="266" y="384"/>
                  </a:lnTo>
                  <a:lnTo>
                    <a:pt x="266" y="405"/>
                  </a:lnTo>
                  <a:lnTo>
                    <a:pt x="264" y="428"/>
                  </a:lnTo>
                  <a:lnTo>
                    <a:pt x="258" y="453"/>
                  </a:lnTo>
                  <a:lnTo>
                    <a:pt x="252" y="481"/>
                  </a:lnTo>
                  <a:lnTo>
                    <a:pt x="243" y="508"/>
                  </a:lnTo>
                  <a:lnTo>
                    <a:pt x="237" y="537"/>
                  </a:lnTo>
                  <a:lnTo>
                    <a:pt x="228" y="563"/>
                  </a:lnTo>
                  <a:lnTo>
                    <a:pt x="226" y="592"/>
                  </a:lnTo>
                  <a:lnTo>
                    <a:pt x="224" y="616"/>
                  </a:lnTo>
                  <a:lnTo>
                    <a:pt x="228" y="641"/>
                  </a:lnTo>
                  <a:lnTo>
                    <a:pt x="237" y="666"/>
                  </a:lnTo>
                  <a:lnTo>
                    <a:pt x="252" y="689"/>
                  </a:lnTo>
                  <a:lnTo>
                    <a:pt x="269" y="694"/>
                  </a:lnTo>
                  <a:lnTo>
                    <a:pt x="287" y="681"/>
                  </a:lnTo>
                  <a:lnTo>
                    <a:pt x="302" y="649"/>
                  </a:lnTo>
                  <a:lnTo>
                    <a:pt x="317" y="601"/>
                  </a:lnTo>
                  <a:lnTo>
                    <a:pt x="330" y="542"/>
                  </a:lnTo>
                  <a:lnTo>
                    <a:pt x="344" y="478"/>
                  </a:lnTo>
                  <a:lnTo>
                    <a:pt x="357" y="409"/>
                  </a:lnTo>
                  <a:lnTo>
                    <a:pt x="370" y="345"/>
                  </a:lnTo>
                  <a:lnTo>
                    <a:pt x="382" y="284"/>
                  </a:lnTo>
                  <a:lnTo>
                    <a:pt x="395" y="230"/>
                  </a:lnTo>
                  <a:lnTo>
                    <a:pt x="406" y="189"/>
                  </a:lnTo>
                  <a:lnTo>
                    <a:pt x="418" y="168"/>
                  </a:lnTo>
                  <a:lnTo>
                    <a:pt x="429" y="166"/>
                  </a:lnTo>
                  <a:lnTo>
                    <a:pt x="442" y="189"/>
                  </a:lnTo>
                  <a:lnTo>
                    <a:pt x="454" y="242"/>
                  </a:lnTo>
                  <a:lnTo>
                    <a:pt x="467" y="329"/>
                  </a:lnTo>
                  <a:lnTo>
                    <a:pt x="482" y="426"/>
                  </a:lnTo>
                  <a:lnTo>
                    <a:pt x="501" y="512"/>
                  </a:lnTo>
                  <a:lnTo>
                    <a:pt x="528" y="584"/>
                  </a:lnTo>
                  <a:lnTo>
                    <a:pt x="558" y="645"/>
                  </a:lnTo>
                  <a:lnTo>
                    <a:pt x="587" y="694"/>
                  </a:lnTo>
                  <a:lnTo>
                    <a:pt x="619" y="730"/>
                  </a:lnTo>
                  <a:lnTo>
                    <a:pt x="650" y="755"/>
                  </a:lnTo>
                  <a:lnTo>
                    <a:pt x="680" y="772"/>
                  </a:lnTo>
                  <a:lnTo>
                    <a:pt x="707" y="774"/>
                  </a:lnTo>
                  <a:lnTo>
                    <a:pt x="731" y="767"/>
                  </a:lnTo>
                  <a:lnTo>
                    <a:pt x="748" y="748"/>
                  </a:lnTo>
                  <a:lnTo>
                    <a:pt x="764" y="719"/>
                  </a:lnTo>
                  <a:lnTo>
                    <a:pt x="767" y="679"/>
                  </a:lnTo>
                  <a:lnTo>
                    <a:pt x="766" y="630"/>
                  </a:lnTo>
                  <a:lnTo>
                    <a:pt x="752" y="569"/>
                  </a:lnTo>
                  <a:lnTo>
                    <a:pt x="731" y="500"/>
                  </a:lnTo>
                  <a:lnTo>
                    <a:pt x="703" y="428"/>
                  </a:lnTo>
                  <a:lnTo>
                    <a:pt x="678" y="367"/>
                  </a:lnTo>
                  <a:lnTo>
                    <a:pt x="655" y="310"/>
                  </a:lnTo>
                  <a:lnTo>
                    <a:pt x="636" y="265"/>
                  </a:lnTo>
                  <a:lnTo>
                    <a:pt x="617" y="223"/>
                  </a:lnTo>
                  <a:lnTo>
                    <a:pt x="600" y="189"/>
                  </a:lnTo>
                  <a:lnTo>
                    <a:pt x="583" y="160"/>
                  </a:lnTo>
                  <a:lnTo>
                    <a:pt x="568" y="135"/>
                  </a:lnTo>
                  <a:lnTo>
                    <a:pt x="549" y="114"/>
                  </a:lnTo>
                  <a:lnTo>
                    <a:pt x="532" y="95"/>
                  </a:lnTo>
                  <a:lnTo>
                    <a:pt x="515" y="82"/>
                  </a:lnTo>
                  <a:lnTo>
                    <a:pt x="496" y="69"/>
                  </a:lnTo>
                  <a:lnTo>
                    <a:pt x="475" y="57"/>
                  </a:lnTo>
                  <a:lnTo>
                    <a:pt x="452" y="48"/>
                  </a:lnTo>
                  <a:lnTo>
                    <a:pt x="427" y="38"/>
                  </a:lnTo>
                  <a:lnTo>
                    <a:pt x="403" y="29"/>
                  </a:lnTo>
                  <a:lnTo>
                    <a:pt x="372" y="18"/>
                  </a:lnTo>
                  <a:lnTo>
                    <a:pt x="344" y="12"/>
                  </a:lnTo>
                  <a:lnTo>
                    <a:pt x="313" y="6"/>
                  </a:lnTo>
                  <a:lnTo>
                    <a:pt x="285" y="2"/>
                  </a:lnTo>
                  <a:lnTo>
                    <a:pt x="256" y="0"/>
                  </a:lnTo>
                  <a:lnTo>
                    <a:pt x="230" y="2"/>
                  </a:lnTo>
                  <a:lnTo>
                    <a:pt x="203" y="2"/>
                  </a:lnTo>
                  <a:lnTo>
                    <a:pt x="180" y="4"/>
                  </a:lnTo>
                  <a:lnTo>
                    <a:pt x="155" y="6"/>
                  </a:lnTo>
                  <a:lnTo>
                    <a:pt x="135" y="8"/>
                  </a:lnTo>
                  <a:lnTo>
                    <a:pt x="116" y="12"/>
                  </a:lnTo>
                  <a:lnTo>
                    <a:pt x="100" y="16"/>
                  </a:lnTo>
                  <a:lnTo>
                    <a:pt x="87" y="18"/>
                  </a:lnTo>
                  <a:lnTo>
                    <a:pt x="79" y="21"/>
                  </a:lnTo>
                  <a:lnTo>
                    <a:pt x="74" y="21"/>
                  </a:lnTo>
                  <a:lnTo>
                    <a:pt x="74" y="23"/>
                  </a:lnTo>
                  <a:close/>
                </a:path>
              </a:pathLst>
            </a:custGeom>
            <a:solidFill>
              <a:srgbClr val="F0F0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595" name="TextBox 594">
            <a:extLst>
              <a:ext uri="{FF2B5EF4-FFF2-40B4-BE49-F238E27FC236}">
                <a16:creationId xmlns:a16="http://schemas.microsoft.com/office/drawing/2014/main" id="{E06BA0F5-96BB-B1E4-1AF7-E6ACDAE3F4DB}"/>
              </a:ext>
            </a:extLst>
          </p:cNvPr>
          <p:cNvSpPr txBox="1"/>
          <p:nvPr/>
        </p:nvSpPr>
        <p:spPr>
          <a:xfrm>
            <a:off x="-99263" y="4754073"/>
            <a:ext cx="232319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>
                <a:solidFill>
                  <a:srgbClr val="FFFF00"/>
                </a:solidFill>
              </a:rPr>
              <a:t>v(           ) = 3 </a:t>
            </a:r>
          </a:p>
        </p:txBody>
      </p:sp>
      <p:sp>
        <p:nvSpPr>
          <p:cNvPr id="752" name="Oval 751">
            <a:extLst>
              <a:ext uri="{FF2B5EF4-FFF2-40B4-BE49-F238E27FC236}">
                <a16:creationId xmlns:a16="http://schemas.microsoft.com/office/drawing/2014/main" id="{1B06BAEE-72B7-1936-ECFF-591322C4AD0D}"/>
              </a:ext>
            </a:extLst>
          </p:cNvPr>
          <p:cNvSpPr/>
          <p:nvPr/>
        </p:nvSpPr>
        <p:spPr bwMode="auto">
          <a:xfrm>
            <a:off x="2604187" y="5155627"/>
            <a:ext cx="304800" cy="304800"/>
          </a:xfrm>
          <a:prstGeom prst="ellipse">
            <a:avLst/>
          </a:prstGeom>
          <a:solidFill>
            <a:srgbClr val="C00000"/>
          </a:solidFill>
          <a:ln w="9525" cap="flat" cmpd="sng" algn="ctr">
            <a:solidFill>
              <a:srgbClr val="C0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457200" rtl="0" eaLnBrk="1" fontAlgn="base" latinLnBrk="0" hangingPunct="1">
              <a:lnSpc>
                <a:spcPct val="118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buNone/>
              <a:tabLst/>
            </a:pPr>
            <a:endParaRPr kumimoji="0" lang="en-US" sz="2400" b="0" i="0" u="none" strike="noStrike" cap="none" normalizeH="0" baseline="0">
              <a:ln>
                <a:noFill/>
              </a:ln>
              <a:solidFill>
                <a:schemeClr val="bg1"/>
              </a:solidFill>
              <a:effectLst/>
              <a:latin typeface="Times New Roman" pitchFamily="18" charset="0"/>
              <a:ea typeface="宋体" pitchFamily="2" charset="-122"/>
            </a:endParaRPr>
          </a:p>
        </p:txBody>
      </p:sp>
      <p:sp>
        <p:nvSpPr>
          <p:cNvPr id="753" name="AutoShape 5">
            <a:extLst>
              <a:ext uri="{FF2B5EF4-FFF2-40B4-BE49-F238E27FC236}">
                <a16:creationId xmlns:a16="http://schemas.microsoft.com/office/drawing/2014/main" id="{4CCCB304-97DD-A8E4-3A7F-408C287E612C}"/>
              </a:ext>
            </a:extLst>
          </p:cNvPr>
          <p:cNvSpPr>
            <a:spLocks noChangeArrowheads="1"/>
          </p:cNvSpPr>
          <p:nvPr/>
        </p:nvSpPr>
        <p:spPr bwMode="auto">
          <a:xfrm>
            <a:off x="-400714" y="4436247"/>
            <a:ext cx="2883093" cy="1348836"/>
          </a:xfrm>
          <a:prstGeom prst="wedgeEllipseCallout">
            <a:avLst>
              <a:gd name="adj1" fmla="val 53003"/>
              <a:gd name="adj2" fmla="val 18169"/>
            </a:avLst>
          </a:prstGeom>
          <a:solidFill>
            <a:srgbClr val="C00000"/>
          </a:solidFill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eaLnBrk="0" hangingPunct="0"/>
            <a:endParaRPr lang="en-US" sz="2000" dirty="0">
              <a:solidFill>
                <a:schemeClr val="bg1"/>
              </a:solidFill>
              <a:latin typeface="Courier New" panose="02070309020205020404" pitchFamily="49" charset="0"/>
              <a:cs typeface="Courier New" panose="02070309020205020404" pitchFamily="49" charset="0"/>
            </a:endParaRPr>
          </a:p>
        </p:txBody>
      </p:sp>
      <p:grpSp>
        <p:nvGrpSpPr>
          <p:cNvPr id="754" name="Group 3">
            <a:extLst>
              <a:ext uri="{FF2B5EF4-FFF2-40B4-BE49-F238E27FC236}">
                <a16:creationId xmlns:a16="http://schemas.microsoft.com/office/drawing/2014/main" id="{AC36C276-6A0E-942F-8DC2-1E644107C085}"/>
              </a:ext>
            </a:extLst>
          </p:cNvPr>
          <p:cNvGrpSpPr>
            <a:grpSpLocks/>
          </p:cNvGrpSpPr>
          <p:nvPr/>
        </p:nvGrpSpPr>
        <p:grpSpPr bwMode="auto">
          <a:xfrm>
            <a:off x="398837" y="4662066"/>
            <a:ext cx="847018" cy="700129"/>
            <a:chOff x="2976" y="864"/>
            <a:chExt cx="780" cy="582"/>
          </a:xfrm>
        </p:grpSpPr>
        <p:sp>
          <p:nvSpPr>
            <p:cNvPr id="755" name="Freeform 4">
              <a:extLst>
                <a:ext uri="{FF2B5EF4-FFF2-40B4-BE49-F238E27FC236}">
                  <a16:creationId xmlns:a16="http://schemas.microsoft.com/office/drawing/2014/main" id="{415DEA07-362D-F9FC-1206-ABDF3B5322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76" y="864"/>
              <a:ext cx="781" cy="583"/>
            </a:xfrm>
            <a:custGeom>
              <a:avLst/>
              <a:gdLst>
                <a:gd name="T0" fmla="*/ 0 w 2559"/>
                <a:gd name="T1" fmla="*/ 0 h 2070"/>
                <a:gd name="T2" fmla="*/ 0 w 2559"/>
                <a:gd name="T3" fmla="*/ 0 h 2070"/>
                <a:gd name="T4" fmla="*/ 0 w 2559"/>
                <a:gd name="T5" fmla="*/ 0 h 2070"/>
                <a:gd name="T6" fmla="*/ 0 w 2559"/>
                <a:gd name="T7" fmla="*/ 0 h 2070"/>
                <a:gd name="T8" fmla="*/ 0 w 2559"/>
                <a:gd name="T9" fmla="*/ 0 h 2070"/>
                <a:gd name="T10" fmla="*/ 0 w 2559"/>
                <a:gd name="T11" fmla="*/ 0 h 2070"/>
                <a:gd name="T12" fmla="*/ 0 w 2559"/>
                <a:gd name="T13" fmla="*/ 0 h 2070"/>
                <a:gd name="T14" fmla="*/ 0 w 2559"/>
                <a:gd name="T15" fmla="*/ 0 h 2070"/>
                <a:gd name="T16" fmla="*/ 0 w 2559"/>
                <a:gd name="T17" fmla="*/ 0 h 2070"/>
                <a:gd name="T18" fmla="*/ 0 w 2559"/>
                <a:gd name="T19" fmla="*/ 0 h 2070"/>
                <a:gd name="T20" fmla="*/ 0 w 2559"/>
                <a:gd name="T21" fmla="*/ 0 h 2070"/>
                <a:gd name="T22" fmla="*/ 0 w 2559"/>
                <a:gd name="T23" fmla="*/ 0 h 2070"/>
                <a:gd name="T24" fmla="*/ 0 w 2559"/>
                <a:gd name="T25" fmla="*/ 0 h 2070"/>
                <a:gd name="T26" fmla="*/ 0 w 2559"/>
                <a:gd name="T27" fmla="*/ 0 h 2070"/>
                <a:gd name="T28" fmla="*/ 0 w 2559"/>
                <a:gd name="T29" fmla="*/ 0 h 2070"/>
                <a:gd name="T30" fmla="*/ 0 w 2559"/>
                <a:gd name="T31" fmla="*/ 0 h 2070"/>
                <a:gd name="T32" fmla="*/ 0 w 2559"/>
                <a:gd name="T33" fmla="*/ 0 h 2070"/>
                <a:gd name="T34" fmla="*/ 0 w 2559"/>
                <a:gd name="T35" fmla="*/ 0 h 2070"/>
                <a:gd name="T36" fmla="*/ 0 w 2559"/>
                <a:gd name="T37" fmla="*/ 0 h 2070"/>
                <a:gd name="T38" fmla="*/ 0 w 2559"/>
                <a:gd name="T39" fmla="*/ 0 h 2070"/>
                <a:gd name="T40" fmla="*/ 0 w 2559"/>
                <a:gd name="T41" fmla="*/ 0 h 2070"/>
                <a:gd name="T42" fmla="*/ 1 w 2559"/>
                <a:gd name="T43" fmla="*/ 0 h 2070"/>
                <a:gd name="T44" fmla="*/ 1 w 2559"/>
                <a:gd name="T45" fmla="*/ 0 h 2070"/>
                <a:gd name="T46" fmla="*/ 1 w 2559"/>
                <a:gd name="T47" fmla="*/ 0 h 2070"/>
                <a:gd name="T48" fmla="*/ 1 w 2559"/>
                <a:gd name="T49" fmla="*/ 0 h 2070"/>
                <a:gd name="T50" fmla="*/ 1 w 2559"/>
                <a:gd name="T51" fmla="*/ 0 h 2070"/>
                <a:gd name="T52" fmla="*/ 1 w 2559"/>
                <a:gd name="T53" fmla="*/ 0 h 2070"/>
                <a:gd name="T54" fmla="*/ 1 w 2559"/>
                <a:gd name="T55" fmla="*/ 0 h 2070"/>
                <a:gd name="T56" fmla="*/ 1 w 2559"/>
                <a:gd name="T57" fmla="*/ 0 h 2070"/>
                <a:gd name="T58" fmla="*/ 1 w 2559"/>
                <a:gd name="T59" fmla="*/ 0 h 2070"/>
                <a:gd name="T60" fmla="*/ 1 w 2559"/>
                <a:gd name="T61" fmla="*/ 0 h 2070"/>
                <a:gd name="T62" fmla="*/ 1 w 2559"/>
                <a:gd name="T63" fmla="*/ 0 h 2070"/>
                <a:gd name="T64" fmla="*/ 1 w 2559"/>
                <a:gd name="T65" fmla="*/ 0 h 2070"/>
                <a:gd name="T66" fmla="*/ 1 w 2559"/>
                <a:gd name="T67" fmla="*/ 0 h 2070"/>
                <a:gd name="T68" fmla="*/ 1 w 2559"/>
                <a:gd name="T69" fmla="*/ 0 h 2070"/>
                <a:gd name="T70" fmla="*/ 1 w 2559"/>
                <a:gd name="T71" fmla="*/ 0 h 2070"/>
                <a:gd name="T72" fmla="*/ 1 w 2559"/>
                <a:gd name="T73" fmla="*/ 0 h 2070"/>
                <a:gd name="T74" fmla="*/ 1 w 2559"/>
                <a:gd name="T75" fmla="*/ 0 h 2070"/>
                <a:gd name="T76" fmla="*/ 1 w 2559"/>
                <a:gd name="T77" fmla="*/ 0 h 2070"/>
                <a:gd name="T78" fmla="*/ 1 w 2559"/>
                <a:gd name="T79" fmla="*/ 0 h 2070"/>
                <a:gd name="T80" fmla="*/ 1 w 2559"/>
                <a:gd name="T81" fmla="*/ 0 h 2070"/>
                <a:gd name="T82" fmla="*/ 1 w 2559"/>
                <a:gd name="T83" fmla="*/ 0 h 2070"/>
                <a:gd name="T84" fmla="*/ 0 w 2559"/>
                <a:gd name="T85" fmla="*/ 0 h 2070"/>
                <a:gd name="T86" fmla="*/ 0 w 2559"/>
                <a:gd name="T87" fmla="*/ 0 h 2070"/>
                <a:gd name="T88" fmla="*/ 0 w 2559"/>
                <a:gd name="T89" fmla="*/ 0 h 2070"/>
                <a:gd name="T90" fmla="*/ 0 w 2559"/>
                <a:gd name="T91" fmla="*/ 0 h 2070"/>
                <a:gd name="T92" fmla="*/ 0 w 2559"/>
                <a:gd name="T93" fmla="*/ 0 h 2070"/>
                <a:gd name="T94" fmla="*/ 0 w 2559"/>
                <a:gd name="T95" fmla="*/ 0 h 2070"/>
                <a:gd name="T96" fmla="*/ 0 w 2559"/>
                <a:gd name="T97" fmla="*/ 0 h 2070"/>
                <a:gd name="T98" fmla="*/ 0 w 2559"/>
                <a:gd name="T99" fmla="*/ 0 h 2070"/>
                <a:gd name="T100" fmla="*/ 0 w 2559"/>
                <a:gd name="T101" fmla="*/ 0 h 2070"/>
                <a:gd name="T102" fmla="*/ 0 w 2559"/>
                <a:gd name="T103" fmla="*/ 0 h 2070"/>
                <a:gd name="T104" fmla="*/ 0 w 2559"/>
                <a:gd name="T105" fmla="*/ 0 h 2070"/>
                <a:gd name="T106" fmla="*/ 0 w 2559"/>
                <a:gd name="T107" fmla="*/ 0 h 2070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2559"/>
                <a:gd name="T163" fmla="*/ 0 h 2070"/>
                <a:gd name="T164" fmla="*/ 2559 w 2559"/>
                <a:gd name="T165" fmla="*/ 2070 h 2070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2559" h="2070">
                  <a:moveTo>
                    <a:pt x="128" y="141"/>
                  </a:moveTo>
                  <a:lnTo>
                    <a:pt x="128" y="141"/>
                  </a:lnTo>
                  <a:lnTo>
                    <a:pt x="126" y="146"/>
                  </a:lnTo>
                  <a:lnTo>
                    <a:pt x="122" y="154"/>
                  </a:lnTo>
                  <a:lnTo>
                    <a:pt x="118" y="165"/>
                  </a:lnTo>
                  <a:lnTo>
                    <a:pt x="114" y="181"/>
                  </a:lnTo>
                  <a:lnTo>
                    <a:pt x="112" y="200"/>
                  </a:lnTo>
                  <a:lnTo>
                    <a:pt x="109" y="221"/>
                  </a:lnTo>
                  <a:lnTo>
                    <a:pt x="107" y="249"/>
                  </a:lnTo>
                  <a:lnTo>
                    <a:pt x="105" y="276"/>
                  </a:lnTo>
                  <a:lnTo>
                    <a:pt x="105" y="308"/>
                  </a:lnTo>
                  <a:lnTo>
                    <a:pt x="105" y="342"/>
                  </a:lnTo>
                  <a:lnTo>
                    <a:pt x="107" y="384"/>
                  </a:lnTo>
                  <a:lnTo>
                    <a:pt x="109" y="426"/>
                  </a:lnTo>
                  <a:lnTo>
                    <a:pt x="116" y="472"/>
                  </a:lnTo>
                  <a:lnTo>
                    <a:pt x="124" y="521"/>
                  </a:lnTo>
                  <a:lnTo>
                    <a:pt x="137" y="574"/>
                  </a:lnTo>
                  <a:lnTo>
                    <a:pt x="147" y="624"/>
                  </a:lnTo>
                  <a:lnTo>
                    <a:pt x="156" y="665"/>
                  </a:lnTo>
                  <a:lnTo>
                    <a:pt x="158" y="703"/>
                  </a:lnTo>
                  <a:lnTo>
                    <a:pt x="160" y="736"/>
                  </a:lnTo>
                  <a:lnTo>
                    <a:pt x="158" y="764"/>
                  </a:lnTo>
                  <a:lnTo>
                    <a:pt x="154" y="789"/>
                  </a:lnTo>
                  <a:lnTo>
                    <a:pt x="147" y="810"/>
                  </a:lnTo>
                  <a:lnTo>
                    <a:pt x="141" y="835"/>
                  </a:lnTo>
                  <a:lnTo>
                    <a:pt x="128" y="854"/>
                  </a:lnTo>
                  <a:lnTo>
                    <a:pt x="118" y="875"/>
                  </a:lnTo>
                  <a:lnTo>
                    <a:pt x="105" y="896"/>
                  </a:lnTo>
                  <a:lnTo>
                    <a:pt x="90" y="918"/>
                  </a:lnTo>
                  <a:lnTo>
                    <a:pt x="74" y="945"/>
                  </a:lnTo>
                  <a:lnTo>
                    <a:pt x="59" y="975"/>
                  </a:lnTo>
                  <a:lnTo>
                    <a:pt x="44" y="1011"/>
                  </a:lnTo>
                  <a:lnTo>
                    <a:pt x="29" y="1053"/>
                  </a:lnTo>
                  <a:lnTo>
                    <a:pt x="13" y="1095"/>
                  </a:lnTo>
                  <a:lnTo>
                    <a:pt x="6" y="1133"/>
                  </a:lnTo>
                  <a:lnTo>
                    <a:pt x="0" y="1167"/>
                  </a:lnTo>
                  <a:lnTo>
                    <a:pt x="0" y="1198"/>
                  </a:lnTo>
                  <a:lnTo>
                    <a:pt x="2" y="1224"/>
                  </a:lnTo>
                  <a:lnTo>
                    <a:pt x="6" y="1251"/>
                  </a:lnTo>
                  <a:lnTo>
                    <a:pt x="15" y="1278"/>
                  </a:lnTo>
                  <a:lnTo>
                    <a:pt x="25" y="1302"/>
                  </a:lnTo>
                  <a:lnTo>
                    <a:pt x="34" y="1327"/>
                  </a:lnTo>
                  <a:lnTo>
                    <a:pt x="48" y="1356"/>
                  </a:lnTo>
                  <a:lnTo>
                    <a:pt x="59" y="1384"/>
                  </a:lnTo>
                  <a:lnTo>
                    <a:pt x="72" y="1416"/>
                  </a:lnTo>
                  <a:lnTo>
                    <a:pt x="84" y="1453"/>
                  </a:lnTo>
                  <a:lnTo>
                    <a:pt x="95" y="1492"/>
                  </a:lnTo>
                  <a:lnTo>
                    <a:pt x="105" y="1536"/>
                  </a:lnTo>
                  <a:lnTo>
                    <a:pt x="114" y="1588"/>
                  </a:lnTo>
                  <a:lnTo>
                    <a:pt x="118" y="1637"/>
                  </a:lnTo>
                  <a:lnTo>
                    <a:pt x="118" y="1681"/>
                  </a:lnTo>
                  <a:lnTo>
                    <a:pt x="116" y="1719"/>
                  </a:lnTo>
                  <a:lnTo>
                    <a:pt x="112" y="1751"/>
                  </a:lnTo>
                  <a:lnTo>
                    <a:pt x="105" y="1776"/>
                  </a:lnTo>
                  <a:lnTo>
                    <a:pt x="99" y="1800"/>
                  </a:lnTo>
                  <a:lnTo>
                    <a:pt x="90" y="1821"/>
                  </a:lnTo>
                  <a:lnTo>
                    <a:pt x="82" y="1840"/>
                  </a:lnTo>
                  <a:lnTo>
                    <a:pt x="74" y="1856"/>
                  </a:lnTo>
                  <a:lnTo>
                    <a:pt x="67" y="1873"/>
                  </a:lnTo>
                  <a:lnTo>
                    <a:pt x="63" y="1888"/>
                  </a:lnTo>
                  <a:lnTo>
                    <a:pt x="59" y="1907"/>
                  </a:lnTo>
                  <a:lnTo>
                    <a:pt x="57" y="1926"/>
                  </a:lnTo>
                  <a:lnTo>
                    <a:pt x="61" y="1949"/>
                  </a:lnTo>
                  <a:lnTo>
                    <a:pt x="67" y="1973"/>
                  </a:lnTo>
                  <a:lnTo>
                    <a:pt x="78" y="2004"/>
                  </a:lnTo>
                  <a:lnTo>
                    <a:pt x="91" y="2027"/>
                  </a:lnTo>
                  <a:lnTo>
                    <a:pt x="109" y="2046"/>
                  </a:lnTo>
                  <a:lnTo>
                    <a:pt x="131" y="2051"/>
                  </a:lnTo>
                  <a:lnTo>
                    <a:pt x="156" y="2051"/>
                  </a:lnTo>
                  <a:lnTo>
                    <a:pt x="183" y="2046"/>
                  </a:lnTo>
                  <a:lnTo>
                    <a:pt x="215" y="2034"/>
                  </a:lnTo>
                  <a:lnTo>
                    <a:pt x="249" y="2019"/>
                  </a:lnTo>
                  <a:lnTo>
                    <a:pt x="289" y="2000"/>
                  </a:lnTo>
                  <a:lnTo>
                    <a:pt x="327" y="1981"/>
                  </a:lnTo>
                  <a:lnTo>
                    <a:pt x="373" y="1962"/>
                  </a:lnTo>
                  <a:lnTo>
                    <a:pt x="420" y="1941"/>
                  </a:lnTo>
                  <a:lnTo>
                    <a:pt x="470" y="1926"/>
                  </a:lnTo>
                  <a:lnTo>
                    <a:pt x="521" y="1913"/>
                  </a:lnTo>
                  <a:lnTo>
                    <a:pt x="578" y="1905"/>
                  </a:lnTo>
                  <a:lnTo>
                    <a:pt x="635" y="1905"/>
                  </a:lnTo>
                  <a:lnTo>
                    <a:pt x="696" y="1911"/>
                  </a:lnTo>
                  <a:lnTo>
                    <a:pt x="751" y="1920"/>
                  </a:lnTo>
                  <a:lnTo>
                    <a:pt x="799" y="1928"/>
                  </a:lnTo>
                  <a:lnTo>
                    <a:pt x="838" y="1935"/>
                  </a:lnTo>
                  <a:lnTo>
                    <a:pt x="873" y="1943"/>
                  </a:lnTo>
                  <a:lnTo>
                    <a:pt x="899" y="1951"/>
                  </a:lnTo>
                  <a:lnTo>
                    <a:pt x="924" y="1958"/>
                  </a:lnTo>
                  <a:lnTo>
                    <a:pt x="945" y="1966"/>
                  </a:lnTo>
                  <a:lnTo>
                    <a:pt x="966" y="1973"/>
                  </a:lnTo>
                  <a:lnTo>
                    <a:pt x="987" y="1981"/>
                  </a:lnTo>
                  <a:lnTo>
                    <a:pt x="1009" y="1989"/>
                  </a:lnTo>
                  <a:lnTo>
                    <a:pt x="1036" y="1996"/>
                  </a:lnTo>
                  <a:lnTo>
                    <a:pt x="1067" y="2008"/>
                  </a:lnTo>
                  <a:lnTo>
                    <a:pt x="1101" y="2017"/>
                  </a:lnTo>
                  <a:lnTo>
                    <a:pt x="1146" y="2029"/>
                  </a:lnTo>
                  <a:lnTo>
                    <a:pt x="1200" y="2042"/>
                  </a:lnTo>
                  <a:lnTo>
                    <a:pt x="1262" y="2055"/>
                  </a:lnTo>
                  <a:lnTo>
                    <a:pt x="1323" y="2065"/>
                  </a:lnTo>
                  <a:lnTo>
                    <a:pt x="1376" y="2070"/>
                  </a:lnTo>
                  <a:lnTo>
                    <a:pt x="1420" y="2070"/>
                  </a:lnTo>
                  <a:lnTo>
                    <a:pt x="1458" y="2065"/>
                  </a:lnTo>
                  <a:lnTo>
                    <a:pt x="1488" y="2057"/>
                  </a:lnTo>
                  <a:lnTo>
                    <a:pt x="1517" y="2046"/>
                  </a:lnTo>
                  <a:lnTo>
                    <a:pt x="1542" y="2034"/>
                  </a:lnTo>
                  <a:lnTo>
                    <a:pt x="1566" y="2023"/>
                  </a:lnTo>
                  <a:lnTo>
                    <a:pt x="1589" y="2008"/>
                  </a:lnTo>
                  <a:lnTo>
                    <a:pt x="1614" y="1994"/>
                  </a:lnTo>
                  <a:lnTo>
                    <a:pt x="1642" y="1983"/>
                  </a:lnTo>
                  <a:lnTo>
                    <a:pt x="1677" y="1975"/>
                  </a:lnTo>
                  <a:lnTo>
                    <a:pt x="1717" y="1968"/>
                  </a:lnTo>
                  <a:lnTo>
                    <a:pt x="1764" y="1966"/>
                  </a:lnTo>
                  <a:lnTo>
                    <a:pt x="1819" y="1972"/>
                  </a:lnTo>
                  <a:lnTo>
                    <a:pt x="1888" y="1981"/>
                  </a:lnTo>
                  <a:lnTo>
                    <a:pt x="1956" y="1989"/>
                  </a:lnTo>
                  <a:lnTo>
                    <a:pt x="2015" y="1998"/>
                  </a:lnTo>
                  <a:lnTo>
                    <a:pt x="2066" y="2004"/>
                  </a:lnTo>
                  <a:lnTo>
                    <a:pt x="2112" y="2011"/>
                  </a:lnTo>
                  <a:lnTo>
                    <a:pt x="2150" y="2015"/>
                  </a:lnTo>
                  <a:lnTo>
                    <a:pt x="2182" y="2019"/>
                  </a:lnTo>
                  <a:lnTo>
                    <a:pt x="2211" y="2023"/>
                  </a:lnTo>
                  <a:lnTo>
                    <a:pt x="2234" y="2025"/>
                  </a:lnTo>
                  <a:lnTo>
                    <a:pt x="2253" y="2025"/>
                  </a:lnTo>
                  <a:lnTo>
                    <a:pt x="2270" y="2025"/>
                  </a:lnTo>
                  <a:lnTo>
                    <a:pt x="2285" y="2023"/>
                  </a:lnTo>
                  <a:lnTo>
                    <a:pt x="2298" y="2023"/>
                  </a:lnTo>
                  <a:lnTo>
                    <a:pt x="2310" y="2019"/>
                  </a:lnTo>
                  <a:lnTo>
                    <a:pt x="2323" y="2017"/>
                  </a:lnTo>
                  <a:lnTo>
                    <a:pt x="2336" y="2013"/>
                  </a:lnTo>
                  <a:lnTo>
                    <a:pt x="2353" y="2013"/>
                  </a:lnTo>
                  <a:lnTo>
                    <a:pt x="2369" y="2008"/>
                  </a:lnTo>
                  <a:lnTo>
                    <a:pt x="2386" y="2002"/>
                  </a:lnTo>
                  <a:lnTo>
                    <a:pt x="2401" y="1994"/>
                  </a:lnTo>
                  <a:lnTo>
                    <a:pt x="2420" y="1989"/>
                  </a:lnTo>
                  <a:lnTo>
                    <a:pt x="2437" y="1977"/>
                  </a:lnTo>
                  <a:lnTo>
                    <a:pt x="2452" y="1966"/>
                  </a:lnTo>
                  <a:lnTo>
                    <a:pt x="2467" y="1953"/>
                  </a:lnTo>
                  <a:lnTo>
                    <a:pt x="2483" y="1939"/>
                  </a:lnTo>
                  <a:lnTo>
                    <a:pt x="2492" y="1922"/>
                  </a:lnTo>
                  <a:lnTo>
                    <a:pt x="2500" y="1901"/>
                  </a:lnTo>
                  <a:lnTo>
                    <a:pt x="2503" y="1880"/>
                  </a:lnTo>
                  <a:lnTo>
                    <a:pt x="2507" y="1856"/>
                  </a:lnTo>
                  <a:lnTo>
                    <a:pt x="2503" y="1827"/>
                  </a:lnTo>
                  <a:lnTo>
                    <a:pt x="2498" y="1797"/>
                  </a:lnTo>
                  <a:lnTo>
                    <a:pt x="2484" y="1762"/>
                  </a:lnTo>
                  <a:lnTo>
                    <a:pt x="2471" y="1726"/>
                  </a:lnTo>
                  <a:lnTo>
                    <a:pt x="2452" y="1686"/>
                  </a:lnTo>
                  <a:lnTo>
                    <a:pt x="2437" y="1650"/>
                  </a:lnTo>
                  <a:lnTo>
                    <a:pt x="2424" y="1616"/>
                  </a:lnTo>
                  <a:lnTo>
                    <a:pt x="2414" y="1586"/>
                  </a:lnTo>
                  <a:lnTo>
                    <a:pt x="2407" y="1555"/>
                  </a:lnTo>
                  <a:lnTo>
                    <a:pt x="2401" y="1527"/>
                  </a:lnTo>
                  <a:lnTo>
                    <a:pt x="2397" y="1498"/>
                  </a:lnTo>
                  <a:lnTo>
                    <a:pt x="2397" y="1472"/>
                  </a:lnTo>
                  <a:lnTo>
                    <a:pt x="2397" y="1443"/>
                  </a:lnTo>
                  <a:lnTo>
                    <a:pt x="2399" y="1416"/>
                  </a:lnTo>
                  <a:lnTo>
                    <a:pt x="2403" y="1386"/>
                  </a:lnTo>
                  <a:lnTo>
                    <a:pt x="2410" y="1359"/>
                  </a:lnTo>
                  <a:lnTo>
                    <a:pt x="2420" y="1327"/>
                  </a:lnTo>
                  <a:lnTo>
                    <a:pt x="2429" y="1297"/>
                  </a:lnTo>
                  <a:lnTo>
                    <a:pt x="2443" y="1261"/>
                  </a:lnTo>
                  <a:lnTo>
                    <a:pt x="2456" y="1226"/>
                  </a:lnTo>
                  <a:lnTo>
                    <a:pt x="2469" y="1184"/>
                  </a:lnTo>
                  <a:lnTo>
                    <a:pt x="2484" y="1143"/>
                  </a:lnTo>
                  <a:lnTo>
                    <a:pt x="2500" y="1097"/>
                  </a:lnTo>
                  <a:lnTo>
                    <a:pt x="2515" y="1051"/>
                  </a:lnTo>
                  <a:lnTo>
                    <a:pt x="2526" y="1002"/>
                  </a:lnTo>
                  <a:lnTo>
                    <a:pt x="2540" y="953"/>
                  </a:lnTo>
                  <a:lnTo>
                    <a:pt x="2549" y="903"/>
                  </a:lnTo>
                  <a:lnTo>
                    <a:pt x="2557" y="854"/>
                  </a:lnTo>
                  <a:lnTo>
                    <a:pt x="2559" y="800"/>
                  </a:lnTo>
                  <a:lnTo>
                    <a:pt x="2559" y="749"/>
                  </a:lnTo>
                  <a:lnTo>
                    <a:pt x="2555" y="700"/>
                  </a:lnTo>
                  <a:lnTo>
                    <a:pt x="2545" y="650"/>
                  </a:lnTo>
                  <a:lnTo>
                    <a:pt x="2530" y="601"/>
                  </a:lnTo>
                  <a:lnTo>
                    <a:pt x="2509" y="553"/>
                  </a:lnTo>
                  <a:lnTo>
                    <a:pt x="2481" y="508"/>
                  </a:lnTo>
                  <a:lnTo>
                    <a:pt x="2446" y="464"/>
                  </a:lnTo>
                  <a:lnTo>
                    <a:pt x="2412" y="422"/>
                  </a:lnTo>
                  <a:lnTo>
                    <a:pt x="2391" y="390"/>
                  </a:lnTo>
                  <a:lnTo>
                    <a:pt x="2378" y="359"/>
                  </a:lnTo>
                  <a:lnTo>
                    <a:pt x="2374" y="335"/>
                  </a:lnTo>
                  <a:lnTo>
                    <a:pt x="2378" y="314"/>
                  </a:lnTo>
                  <a:lnTo>
                    <a:pt x="2389" y="297"/>
                  </a:lnTo>
                  <a:lnTo>
                    <a:pt x="2405" y="280"/>
                  </a:lnTo>
                  <a:lnTo>
                    <a:pt x="2424" y="268"/>
                  </a:lnTo>
                  <a:lnTo>
                    <a:pt x="2443" y="257"/>
                  </a:lnTo>
                  <a:lnTo>
                    <a:pt x="2465" y="247"/>
                  </a:lnTo>
                  <a:lnTo>
                    <a:pt x="2486" y="238"/>
                  </a:lnTo>
                  <a:lnTo>
                    <a:pt x="2507" y="230"/>
                  </a:lnTo>
                  <a:lnTo>
                    <a:pt x="2524" y="219"/>
                  </a:lnTo>
                  <a:lnTo>
                    <a:pt x="2538" y="209"/>
                  </a:lnTo>
                  <a:lnTo>
                    <a:pt x="2545" y="198"/>
                  </a:lnTo>
                  <a:lnTo>
                    <a:pt x="2547" y="184"/>
                  </a:lnTo>
                  <a:lnTo>
                    <a:pt x="2538" y="167"/>
                  </a:lnTo>
                  <a:lnTo>
                    <a:pt x="2519" y="150"/>
                  </a:lnTo>
                  <a:lnTo>
                    <a:pt x="2492" y="133"/>
                  </a:lnTo>
                  <a:lnTo>
                    <a:pt x="2460" y="118"/>
                  </a:lnTo>
                  <a:lnTo>
                    <a:pt x="2418" y="103"/>
                  </a:lnTo>
                  <a:lnTo>
                    <a:pt x="2372" y="89"/>
                  </a:lnTo>
                  <a:lnTo>
                    <a:pt x="2321" y="78"/>
                  </a:lnTo>
                  <a:lnTo>
                    <a:pt x="2270" y="70"/>
                  </a:lnTo>
                  <a:lnTo>
                    <a:pt x="2211" y="63"/>
                  </a:lnTo>
                  <a:lnTo>
                    <a:pt x="2152" y="59"/>
                  </a:lnTo>
                  <a:lnTo>
                    <a:pt x="2093" y="61"/>
                  </a:lnTo>
                  <a:lnTo>
                    <a:pt x="2034" y="67"/>
                  </a:lnTo>
                  <a:lnTo>
                    <a:pt x="1975" y="74"/>
                  </a:lnTo>
                  <a:lnTo>
                    <a:pt x="1922" y="88"/>
                  </a:lnTo>
                  <a:lnTo>
                    <a:pt x="1869" y="108"/>
                  </a:lnTo>
                  <a:lnTo>
                    <a:pt x="1821" y="135"/>
                  </a:lnTo>
                  <a:lnTo>
                    <a:pt x="1775" y="160"/>
                  </a:lnTo>
                  <a:lnTo>
                    <a:pt x="1734" y="184"/>
                  </a:lnTo>
                  <a:lnTo>
                    <a:pt x="1694" y="203"/>
                  </a:lnTo>
                  <a:lnTo>
                    <a:pt x="1656" y="221"/>
                  </a:lnTo>
                  <a:lnTo>
                    <a:pt x="1620" y="234"/>
                  </a:lnTo>
                  <a:lnTo>
                    <a:pt x="1585" y="245"/>
                  </a:lnTo>
                  <a:lnTo>
                    <a:pt x="1553" y="253"/>
                  </a:lnTo>
                  <a:lnTo>
                    <a:pt x="1521" y="259"/>
                  </a:lnTo>
                  <a:lnTo>
                    <a:pt x="1488" y="259"/>
                  </a:lnTo>
                  <a:lnTo>
                    <a:pt x="1458" y="255"/>
                  </a:lnTo>
                  <a:lnTo>
                    <a:pt x="1426" y="247"/>
                  </a:lnTo>
                  <a:lnTo>
                    <a:pt x="1395" y="240"/>
                  </a:lnTo>
                  <a:lnTo>
                    <a:pt x="1361" y="226"/>
                  </a:lnTo>
                  <a:lnTo>
                    <a:pt x="1329" y="209"/>
                  </a:lnTo>
                  <a:lnTo>
                    <a:pt x="1296" y="190"/>
                  </a:lnTo>
                  <a:lnTo>
                    <a:pt x="1262" y="167"/>
                  </a:lnTo>
                  <a:lnTo>
                    <a:pt x="1226" y="141"/>
                  </a:lnTo>
                  <a:lnTo>
                    <a:pt x="1194" y="118"/>
                  </a:lnTo>
                  <a:lnTo>
                    <a:pt x="1163" y="93"/>
                  </a:lnTo>
                  <a:lnTo>
                    <a:pt x="1137" y="72"/>
                  </a:lnTo>
                  <a:lnTo>
                    <a:pt x="1108" y="53"/>
                  </a:lnTo>
                  <a:lnTo>
                    <a:pt x="1082" y="36"/>
                  </a:lnTo>
                  <a:lnTo>
                    <a:pt x="1057" y="21"/>
                  </a:lnTo>
                  <a:lnTo>
                    <a:pt x="1032" y="11"/>
                  </a:lnTo>
                  <a:lnTo>
                    <a:pt x="1006" y="4"/>
                  </a:lnTo>
                  <a:lnTo>
                    <a:pt x="979" y="0"/>
                  </a:lnTo>
                  <a:lnTo>
                    <a:pt x="949" y="0"/>
                  </a:lnTo>
                  <a:lnTo>
                    <a:pt x="920" y="4"/>
                  </a:lnTo>
                  <a:lnTo>
                    <a:pt x="886" y="11"/>
                  </a:lnTo>
                  <a:lnTo>
                    <a:pt x="854" y="27"/>
                  </a:lnTo>
                  <a:lnTo>
                    <a:pt x="814" y="48"/>
                  </a:lnTo>
                  <a:lnTo>
                    <a:pt x="774" y="72"/>
                  </a:lnTo>
                  <a:lnTo>
                    <a:pt x="728" y="99"/>
                  </a:lnTo>
                  <a:lnTo>
                    <a:pt x="686" y="120"/>
                  </a:lnTo>
                  <a:lnTo>
                    <a:pt x="645" y="137"/>
                  </a:lnTo>
                  <a:lnTo>
                    <a:pt x="608" y="150"/>
                  </a:lnTo>
                  <a:lnTo>
                    <a:pt x="572" y="160"/>
                  </a:lnTo>
                  <a:lnTo>
                    <a:pt x="538" y="165"/>
                  </a:lnTo>
                  <a:lnTo>
                    <a:pt x="506" y="169"/>
                  </a:lnTo>
                  <a:lnTo>
                    <a:pt x="477" y="169"/>
                  </a:lnTo>
                  <a:lnTo>
                    <a:pt x="449" y="164"/>
                  </a:lnTo>
                  <a:lnTo>
                    <a:pt x="426" y="156"/>
                  </a:lnTo>
                  <a:lnTo>
                    <a:pt x="401" y="146"/>
                  </a:lnTo>
                  <a:lnTo>
                    <a:pt x="382" y="135"/>
                  </a:lnTo>
                  <a:lnTo>
                    <a:pt x="361" y="120"/>
                  </a:lnTo>
                  <a:lnTo>
                    <a:pt x="346" y="105"/>
                  </a:lnTo>
                  <a:lnTo>
                    <a:pt x="333" y="86"/>
                  </a:lnTo>
                  <a:lnTo>
                    <a:pt x="323" y="67"/>
                  </a:lnTo>
                  <a:lnTo>
                    <a:pt x="310" y="48"/>
                  </a:lnTo>
                  <a:lnTo>
                    <a:pt x="299" y="38"/>
                  </a:lnTo>
                  <a:lnTo>
                    <a:pt x="283" y="30"/>
                  </a:lnTo>
                  <a:lnTo>
                    <a:pt x="270" y="30"/>
                  </a:lnTo>
                  <a:lnTo>
                    <a:pt x="253" y="32"/>
                  </a:lnTo>
                  <a:lnTo>
                    <a:pt x="238" y="38"/>
                  </a:lnTo>
                  <a:lnTo>
                    <a:pt x="221" y="48"/>
                  </a:lnTo>
                  <a:lnTo>
                    <a:pt x="205" y="61"/>
                  </a:lnTo>
                  <a:lnTo>
                    <a:pt x="190" y="72"/>
                  </a:lnTo>
                  <a:lnTo>
                    <a:pt x="175" y="86"/>
                  </a:lnTo>
                  <a:lnTo>
                    <a:pt x="162" y="99"/>
                  </a:lnTo>
                  <a:lnTo>
                    <a:pt x="150" y="112"/>
                  </a:lnTo>
                  <a:lnTo>
                    <a:pt x="141" y="124"/>
                  </a:lnTo>
                  <a:lnTo>
                    <a:pt x="133" y="133"/>
                  </a:lnTo>
                  <a:lnTo>
                    <a:pt x="128" y="137"/>
                  </a:lnTo>
                  <a:lnTo>
                    <a:pt x="128" y="141"/>
                  </a:lnTo>
                  <a:close/>
                </a:path>
              </a:pathLst>
            </a:custGeom>
            <a:solidFill>
              <a:srgbClr val="FFF2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56" name="Freeform 5">
              <a:extLst>
                <a:ext uri="{FF2B5EF4-FFF2-40B4-BE49-F238E27FC236}">
                  <a16:creationId xmlns:a16="http://schemas.microsoft.com/office/drawing/2014/main" id="{70BCC390-A96C-B7BB-9014-51E5CB23DF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12" y="967"/>
              <a:ext cx="534" cy="387"/>
            </a:xfrm>
            <a:custGeom>
              <a:avLst/>
              <a:gdLst>
                <a:gd name="T0" fmla="*/ 0 w 1747"/>
                <a:gd name="T1" fmla="*/ 0 h 1377"/>
                <a:gd name="T2" fmla="*/ 0 w 1747"/>
                <a:gd name="T3" fmla="*/ 0 h 1377"/>
                <a:gd name="T4" fmla="*/ 0 w 1747"/>
                <a:gd name="T5" fmla="*/ 0 h 1377"/>
                <a:gd name="T6" fmla="*/ 0 w 1747"/>
                <a:gd name="T7" fmla="*/ 0 h 1377"/>
                <a:gd name="T8" fmla="*/ 0 w 1747"/>
                <a:gd name="T9" fmla="*/ 0 h 1377"/>
                <a:gd name="T10" fmla="*/ 0 w 1747"/>
                <a:gd name="T11" fmla="*/ 0 h 1377"/>
                <a:gd name="T12" fmla="*/ 0 w 1747"/>
                <a:gd name="T13" fmla="*/ 0 h 1377"/>
                <a:gd name="T14" fmla="*/ 0 w 1747"/>
                <a:gd name="T15" fmla="*/ 0 h 1377"/>
                <a:gd name="T16" fmla="*/ 0 w 1747"/>
                <a:gd name="T17" fmla="*/ 0 h 1377"/>
                <a:gd name="T18" fmla="*/ 0 w 1747"/>
                <a:gd name="T19" fmla="*/ 0 h 1377"/>
                <a:gd name="T20" fmla="*/ 0 w 1747"/>
                <a:gd name="T21" fmla="*/ 0 h 1377"/>
                <a:gd name="T22" fmla="*/ 0 w 1747"/>
                <a:gd name="T23" fmla="*/ 0 h 1377"/>
                <a:gd name="T24" fmla="*/ 0 w 1747"/>
                <a:gd name="T25" fmla="*/ 0 h 1377"/>
                <a:gd name="T26" fmla="*/ 0 w 1747"/>
                <a:gd name="T27" fmla="*/ 0 h 1377"/>
                <a:gd name="T28" fmla="*/ 0 w 1747"/>
                <a:gd name="T29" fmla="*/ 0 h 1377"/>
                <a:gd name="T30" fmla="*/ 0 w 1747"/>
                <a:gd name="T31" fmla="*/ 0 h 1377"/>
                <a:gd name="T32" fmla="*/ 0 w 1747"/>
                <a:gd name="T33" fmla="*/ 0 h 1377"/>
                <a:gd name="T34" fmla="*/ 0 w 1747"/>
                <a:gd name="T35" fmla="*/ 0 h 1377"/>
                <a:gd name="T36" fmla="*/ 0 w 1747"/>
                <a:gd name="T37" fmla="*/ 0 h 1377"/>
                <a:gd name="T38" fmla="*/ 0 w 1747"/>
                <a:gd name="T39" fmla="*/ 0 h 1377"/>
                <a:gd name="T40" fmla="*/ 0 w 1747"/>
                <a:gd name="T41" fmla="*/ 0 h 1377"/>
                <a:gd name="T42" fmla="*/ 0 w 1747"/>
                <a:gd name="T43" fmla="*/ 0 h 1377"/>
                <a:gd name="T44" fmla="*/ 0 w 1747"/>
                <a:gd name="T45" fmla="*/ 0 h 1377"/>
                <a:gd name="T46" fmla="*/ 0 w 1747"/>
                <a:gd name="T47" fmla="*/ 0 h 1377"/>
                <a:gd name="T48" fmla="*/ 0 w 1747"/>
                <a:gd name="T49" fmla="*/ 0 h 1377"/>
                <a:gd name="T50" fmla="*/ 1 w 1747"/>
                <a:gd name="T51" fmla="*/ 0 h 1377"/>
                <a:gd name="T52" fmla="*/ 0 w 1747"/>
                <a:gd name="T53" fmla="*/ 0 h 1377"/>
                <a:gd name="T54" fmla="*/ 0 w 1747"/>
                <a:gd name="T55" fmla="*/ 0 h 1377"/>
                <a:gd name="T56" fmla="*/ 0 w 1747"/>
                <a:gd name="T57" fmla="*/ 0 h 1377"/>
                <a:gd name="T58" fmla="*/ 1 w 1747"/>
                <a:gd name="T59" fmla="*/ 0 h 1377"/>
                <a:gd name="T60" fmla="*/ 1 w 1747"/>
                <a:gd name="T61" fmla="*/ 0 h 1377"/>
                <a:gd name="T62" fmla="*/ 1 w 1747"/>
                <a:gd name="T63" fmla="*/ 0 h 1377"/>
                <a:gd name="T64" fmla="*/ 1 w 1747"/>
                <a:gd name="T65" fmla="*/ 0 h 1377"/>
                <a:gd name="T66" fmla="*/ 1 w 1747"/>
                <a:gd name="T67" fmla="*/ 0 h 1377"/>
                <a:gd name="T68" fmla="*/ 1 w 1747"/>
                <a:gd name="T69" fmla="*/ 0 h 1377"/>
                <a:gd name="T70" fmla="*/ 1 w 1747"/>
                <a:gd name="T71" fmla="*/ 0 h 1377"/>
                <a:gd name="T72" fmla="*/ 1 w 1747"/>
                <a:gd name="T73" fmla="*/ 0 h 1377"/>
                <a:gd name="T74" fmla="*/ 1 w 1747"/>
                <a:gd name="T75" fmla="*/ 0 h 1377"/>
                <a:gd name="T76" fmla="*/ 0 w 1747"/>
                <a:gd name="T77" fmla="*/ 0 h 1377"/>
                <a:gd name="T78" fmla="*/ 0 w 1747"/>
                <a:gd name="T79" fmla="*/ 0 h 1377"/>
                <a:gd name="T80" fmla="*/ 0 w 1747"/>
                <a:gd name="T81" fmla="*/ 0 h 1377"/>
                <a:gd name="T82" fmla="*/ 0 w 1747"/>
                <a:gd name="T83" fmla="*/ 0 h 1377"/>
                <a:gd name="T84" fmla="*/ 0 w 1747"/>
                <a:gd name="T85" fmla="*/ 0 h 1377"/>
                <a:gd name="T86" fmla="*/ 0 w 1747"/>
                <a:gd name="T87" fmla="*/ 0 h 1377"/>
                <a:gd name="T88" fmla="*/ 0 w 1747"/>
                <a:gd name="T89" fmla="*/ 0 h 1377"/>
                <a:gd name="T90" fmla="*/ 0 w 1747"/>
                <a:gd name="T91" fmla="*/ 0 h 1377"/>
                <a:gd name="T92" fmla="*/ 0 w 1747"/>
                <a:gd name="T93" fmla="*/ 0 h 1377"/>
                <a:gd name="T94" fmla="*/ 0 w 1747"/>
                <a:gd name="T95" fmla="*/ 0 h 1377"/>
                <a:gd name="T96" fmla="*/ 0 w 1747"/>
                <a:gd name="T97" fmla="*/ 0 h 1377"/>
                <a:gd name="T98" fmla="*/ 0 w 1747"/>
                <a:gd name="T99" fmla="*/ 0 h 1377"/>
                <a:gd name="T100" fmla="*/ 0 w 1747"/>
                <a:gd name="T101" fmla="*/ 0 h 1377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747"/>
                <a:gd name="T154" fmla="*/ 0 h 1377"/>
                <a:gd name="T155" fmla="*/ 1747 w 1747"/>
                <a:gd name="T156" fmla="*/ 1377 h 1377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747" h="1377">
                  <a:moveTo>
                    <a:pt x="66" y="52"/>
                  </a:moveTo>
                  <a:lnTo>
                    <a:pt x="66" y="53"/>
                  </a:lnTo>
                  <a:lnTo>
                    <a:pt x="64" y="59"/>
                  </a:lnTo>
                  <a:lnTo>
                    <a:pt x="63" y="67"/>
                  </a:lnTo>
                  <a:lnTo>
                    <a:pt x="61" y="80"/>
                  </a:lnTo>
                  <a:lnTo>
                    <a:pt x="57" y="95"/>
                  </a:lnTo>
                  <a:lnTo>
                    <a:pt x="53" y="114"/>
                  </a:lnTo>
                  <a:lnTo>
                    <a:pt x="51" y="135"/>
                  </a:lnTo>
                  <a:lnTo>
                    <a:pt x="49" y="162"/>
                  </a:lnTo>
                  <a:lnTo>
                    <a:pt x="45" y="187"/>
                  </a:lnTo>
                  <a:lnTo>
                    <a:pt x="44" y="217"/>
                  </a:lnTo>
                  <a:lnTo>
                    <a:pt x="44" y="249"/>
                  </a:lnTo>
                  <a:lnTo>
                    <a:pt x="44" y="283"/>
                  </a:lnTo>
                  <a:lnTo>
                    <a:pt x="44" y="320"/>
                  </a:lnTo>
                  <a:lnTo>
                    <a:pt x="44" y="360"/>
                  </a:lnTo>
                  <a:lnTo>
                    <a:pt x="47" y="398"/>
                  </a:lnTo>
                  <a:lnTo>
                    <a:pt x="53" y="441"/>
                  </a:lnTo>
                  <a:lnTo>
                    <a:pt x="55" y="481"/>
                  </a:lnTo>
                  <a:lnTo>
                    <a:pt x="57" y="517"/>
                  </a:lnTo>
                  <a:lnTo>
                    <a:pt x="57" y="552"/>
                  </a:lnTo>
                  <a:lnTo>
                    <a:pt x="57" y="582"/>
                  </a:lnTo>
                  <a:lnTo>
                    <a:pt x="55" y="607"/>
                  </a:lnTo>
                  <a:lnTo>
                    <a:pt x="53" y="631"/>
                  </a:lnTo>
                  <a:lnTo>
                    <a:pt x="47" y="652"/>
                  </a:lnTo>
                  <a:lnTo>
                    <a:pt x="45" y="673"/>
                  </a:lnTo>
                  <a:lnTo>
                    <a:pt x="40" y="690"/>
                  </a:lnTo>
                  <a:lnTo>
                    <a:pt x="34" y="709"/>
                  </a:lnTo>
                  <a:lnTo>
                    <a:pt x="30" y="725"/>
                  </a:lnTo>
                  <a:lnTo>
                    <a:pt x="25" y="742"/>
                  </a:lnTo>
                  <a:lnTo>
                    <a:pt x="19" y="757"/>
                  </a:lnTo>
                  <a:lnTo>
                    <a:pt x="15" y="770"/>
                  </a:lnTo>
                  <a:lnTo>
                    <a:pt x="11" y="787"/>
                  </a:lnTo>
                  <a:lnTo>
                    <a:pt x="7" y="806"/>
                  </a:lnTo>
                  <a:lnTo>
                    <a:pt x="4" y="821"/>
                  </a:lnTo>
                  <a:lnTo>
                    <a:pt x="6" y="839"/>
                  </a:lnTo>
                  <a:lnTo>
                    <a:pt x="7" y="854"/>
                  </a:lnTo>
                  <a:lnTo>
                    <a:pt x="13" y="869"/>
                  </a:lnTo>
                  <a:lnTo>
                    <a:pt x="19" y="884"/>
                  </a:lnTo>
                  <a:lnTo>
                    <a:pt x="26" y="901"/>
                  </a:lnTo>
                  <a:lnTo>
                    <a:pt x="34" y="917"/>
                  </a:lnTo>
                  <a:lnTo>
                    <a:pt x="44" y="936"/>
                  </a:lnTo>
                  <a:lnTo>
                    <a:pt x="53" y="951"/>
                  </a:lnTo>
                  <a:lnTo>
                    <a:pt x="63" y="968"/>
                  </a:lnTo>
                  <a:lnTo>
                    <a:pt x="72" y="989"/>
                  </a:lnTo>
                  <a:lnTo>
                    <a:pt x="82" y="1010"/>
                  </a:lnTo>
                  <a:lnTo>
                    <a:pt x="87" y="1031"/>
                  </a:lnTo>
                  <a:lnTo>
                    <a:pt x="95" y="1057"/>
                  </a:lnTo>
                  <a:lnTo>
                    <a:pt x="99" y="1080"/>
                  </a:lnTo>
                  <a:lnTo>
                    <a:pt x="103" y="1110"/>
                  </a:lnTo>
                  <a:lnTo>
                    <a:pt x="101" y="1135"/>
                  </a:lnTo>
                  <a:lnTo>
                    <a:pt x="101" y="1160"/>
                  </a:lnTo>
                  <a:lnTo>
                    <a:pt x="95" y="1181"/>
                  </a:lnTo>
                  <a:lnTo>
                    <a:pt x="91" y="1202"/>
                  </a:lnTo>
                  <a:lnTo>
                    <a:pt x="83" y="1215"/>
                  </a:lnTo>
                  <a:lnTo>
                    <a:pt x="76" y="1230"/>
                  </a:lnTo>
                  <a:lnTo>
                    <a:pt x="68" y="1244"/>
                  </a:lnTo>
                  <a:lnTo>
                    <a:pt x="61" y="1255"/>
                  </a:lnTo>
                  <a:lnTo>
                    <a:pt x="49" y="1263"/>
                  </a:lnTo>
                  <a:lnTo>
                    <a:pt x="42" y="1272"/>
                  </a:lnTo>
                  <a:lnTo>
                    <a:pt x="32" y="1280"/>
                  </a:lnTo>
                  <a:lnTo>
                    <a:pt x="25" y="1287"/>
                  </a:lnTo>
                  <a:lnTo>
                    <a:pt x="15" y="1293"/>
                  </a:lnTo>
                  <a:lnTo>
                    <a:pt x="7" y="1299"/>
                  </a:lnTo>
                  <a:lnTo>
                    <a:pt x="2" y="1304"/>
                  </a:lnTo>
                  <a:lnTo>
                    <a:pt x="0" y="1314"/>
                  </a:lnTo>
                  <a:lnTo>
                    <a:pt x="0" y="1316"/>
                  </a:lnTo>
                  <a:lnTo>
                    <a:pt x="7" y="1316"/>
                  </a:lnTo>
                  <a:lnTo>
                    <a:pt x="23" y="1312"/>
                  </a:lnTo>
                  <a:lnTo>
                    <a:pt x="45" y="1304"/>
                  </a:lnTo>
                  <a:lnTo>
                    <a:pt x="70" y="1295"/>
                  </a:lnTo>
                  <a:lnTo>
                    <a:pt x="101" y="1283"/>
                  </a:lnTo>
                  <a:lnTo>
                    <a:pt x="133" y="1272"/>
                  </a:lnTo>
                  <a:lnTo>
                    <a:pt x="169" y="1261"/>
                  </a:lnTo>
                  <a:lnTo>
                    <a:pt x="205" y="1249"/>
                  </a:lnTo>
                  <a:lnTo>
                    <a:pt x="241" y="1238"/>
                  </a:lnTo>
                  <a:lnTo>
                    <a:pt x="277" y="1228"/>
                  </a:lnTo>
                  <a:lnTo>
                    <a:pt x="313" y="1225"/>
                  </a:lnTo>
                  <a:lnTo>
                    <a:pt x="346" y="1219"/>
                  </a:lnTo>
                  <a:lnTo>
                    <a:pt x="376" y="1219"/>
                  </a:lnTo>
                  <a:lnTo>
                    <a:pt x="403" y="1225"/>
                  </a:lnTo>
                  <a:lnTo>
                    <a:pt x="424" y="1236"/>
                  </a:lnTo>
                  <a:lnTo>
                    <a:pt x="443" y="1249"/>
                  </a:lnTo>
                  <a:lnTo>
                    <a:pt x="467" y="1264"/>
                  </a:lnTo>
                  <a:lnTo>
                    <a:pt x="496" y="1280"/>
                  </a:lnTo>
                  <a:lnTo>
                    <a:pt x="528" y="1297"/>
                  </a:lnTo>
                  <a:lnTo>
                    <a:pt x="562" y="1312"/>
                  </a:lnTo>
                  <a:lnTo>
                    <a:pt x="600" y="1327"/>
                  </a:lnTo>
                  <a:lnTo>
                    <a:pt x="640" y="1342"/>
                  </a:lnTo>
                  <a:lnTo>
                    <a:pt x="680" y="1356"/>
                  </a:lnTo>
                  <a:lnTo>
                    <a:pt x="718" y="1363"/>
                  </a:lnTo>
                  <a:lnTo>
                    <a:pt x="758" y="1371"/>
                  </a:lnTo>
                  <a:lnTo>
                    <a:pt x="798" y="1375"/>
                  </a:lnTo>
                  <a:lnTo>
                    <a:pt x="836" y="1375"/>
                  </a:lnTo>
                  <a:lnTo>
                    <a:pt x="869" y="1369"/>
                  </a:lnTo>
                  <a:lnTo>
                    <a:pt x="901" y="1360"/>
                  </a:lnTo>
                  <a:lnTo>
                    <a:pt x="929" y="1342"/>
                  </a:lnTo>
                  <a:lnTo>
                    <a:pt x="956" y="1323"/>
                  </a:lnTo>
                  <a:lnTo>
                    <a:pt x="975" y="1297"/>
                  </a:lnTo>
                  <a:lnTo>
                    <a:pt x="998" y="1276"/>
                  </a:lnTo>
                  <a:lnTo>
                    <a:pt x="1017" y="1255"/>
                  </a:lnTo>
                  <a:lnTo>
                    <a:pt x="1040" y="1240"/>
                  </a:lnTo>
                  <a:lnTo>
                    <a:pt x="1060" y="1225"/>
                  </a:lnTo>
                  <a:lnTo>
                    <a:pt x="1081" y="1215"/>
                  </a:lnTo>
                  <a:lnTo>
                    <a:pt x="1102" y="1206"/>
                  </a:lnTo>
                  <a:lnTo>
                    <a:pt x="1125" y="1202"/>
                  </a:lnTo>
                  <a:lnTo>
                    <a:pt x="1146" y="1198"/>
                  </a:lnTo>
                  <a:lnTo>
                    <a:pt x="1171" y="1200"/>
                  </a:lnTo>
                  <a:lnTo>
                    <a:pt x="1194" y="1202"/>
                  </a:lnTo>
                  <a:lnTo>
                    <a:pt x="1218" y="1209"/>
                  </a:lnTo>
                  <a:lnTo>
                    <a:pt x="1243" y="1217"/>
                  </a:lnTo>
                  <a:lnTo>
                    <a:pt x="1271" y="1228"/>
                  </a:lnTo>
                  <a:lnTo>
                    <a:pt x="1298" y="1244"/>
                  </a:lnTo>
                  <a:lnTo>
                    <a:pt x="1328" y="1263"/>
                  </a:lnTo>
                  <a:lnTo>
                    <a:pt x="1357" y="1282"/>
                  </a:lnTo>
                  <a:lnTo>
                    <a:pt x="1389" y="1299"/>
                  </a:lnTo>
                  <a:lnTo>
                    <a:pt x="1422" y="1314"/>
                  </a:lnTo>
                  <a:lnTo>
                    <a:pt x="1452" y="1329"/>
                  </a:lnTo>
                  <a:lnTo>
                    <a:pt x="1482" y="1342"/>
                  </a:lnTo>
                  <a:lnTo>
                    <a:pt x="1513" y="1354"/>
                  </a:lnTo>
                  <a:lnTo>
                    <a:pt x="1541" y="1361"/>
                  </a:lnTo>
                  <a:lnTo>
                    <a:pt x="1572" y="1369"/>
                  </a:lnTo>
                  <a:lnTo>
                    <a:pt x="1596" y="1375"/>
                  </a:lnTo>
                  <a:lnTo>
                    <a:pt x="1621" y="1377"/>
                  </a:lnTo>
                  <a:lnTo>
                    <a:pt x="1642" y="1375"/>
                  </a:lnTo>
                  <a:lnTo>
                    <a:pt x="1663" y="1373"/>
                  </a:lnTo>
                  <a:lnTo>
                    <a:pt x="1678" y="1365"/>
                  </a:lnTo>
                  <a:lnTo>
                    <a:pt x="1693" y="1354"/>
                  </a:lnTo>
                  <a:lnTo>
                    <a:pt x="1703" y="1340"/>
                  </a:lnTo>
                  <a:lnTo>
                    <a:pt x="1709" y="1323"/>
                  </a:lnTo>
                  <a:lnTo>
                    <a:pt x="1707" y="1301"/>
                  </a:lnTo>
                  <a:lnTo>
                    <a:pt x="1703" y="1283"/>
                  </a:lnTo>
                  <a:lnTo>
                    <a:pt x="1693" y="1266"/>
                  </a:lnTo>
                  <a:lnTo>
                    <a:pt x="1684" y="1253"/>
                  </a:lnTo>
                  <a:lnTo>
                    <a:pt x="1671" y="1238"/>
                  </a:lnTo>
                  <a:lnTo>
                    <a:pt x="1655" y="1225"/>
                  </a:lnTo>
                  <a:lnTo>
                    <a:pt x="1640" y="1213"/>
                  </a:lnTo>
                  <a:lnTo>
                    <a:pt x="1627" y="1202"/>
                  </a:lnTo>
                  <a:lnTo>
                    <a:pt x="1610" y="1187"/>
                  </a:lnTo>
                  <a:lnTo>
                    <a:pt x="1600" y="1175"/>
                  </a:lnTo>
                  <a:lnTo>
                    <a:pt x="1591" y="1162"/>
                  </a:lnTo>
                  <a:lnTo>
                    <a:pt x="1585" y="1148"/>
                  </a:lnTo>
                  <a:lnTo>
                    <a:pt x="1585" y="1131"/>
                  </a:lnTo>
                  <a:lnTo>
                    <a:pt x="1591" y="1118"/>
                  </a:lnTo>
                  <a:lnTo>
                    <a:pt x="1600" y="1099"/>
                  </a:lnTo>
                  <a:lnTo>
                    <a:pt x="1621" y="1080"/>
                  </a:lnTo>
                  <a:lnTo>
                    <a:pt x="1642" y="1057"/>
                  </a:lnTo>
                  <a:lnTo>
                    <a:pt x="1659" y="1033"/>
                  </a:lnTo>
                  <a:lnTo>
                    <a:pt x="1673" y="1004"/>
                  </a:lnTo>
                  <a:lnTo>
                    <a:pt x="1686" y="977"/>
                  </a:lnTo>
                  <a:lnTo>
                    <a:pt x="1693" y="943"/>
                  </a:lnTo>
                  <a:lnTo>
                    <a:pt x="1703" y="913"/>
                  </a:lnTo>
                  <a:lnTo>
                    <a:pt x="1707" y="879"/>
                  </a:lnTo>
                  <a:lnTo>
                    <a:pt x="1711" y="846"/>
                  </a:lnTo>
                  <a:lnTo>
                    <a:pt x="1711" y="812"/>
                  </a:lnTo>
                  <a:lnTo>
                    <a:pt x="1711" y="776"/>
                  </a:lnTo>
                  <a:lnTo>
                    <a:pt x="1707" y="744"/>
                  </a:lnTo>
                  <a:lnTo>
                    <a:pt x="1707" y="709"/>
                  </a:lnTo>
                  <a:lnTo>
                    <a:pt x="1703" y="677"/>
                  </a:lnTo>
                  <a:lnTo>
                    <a:pt x="1699" y="648"/>
                  </a:lnTo>
                  <a:lnTo>
                    <a:pt x="1695" y="620"/>
                  </a:lnTo>
                  <a:lnTo>
                    <a:pt x="1692" y="593"/>
                  </a:lnTo>
                  <a:lnTo>
                    <a:pt x="1686" y="567"/>
                  </a:lnTo>
                  <a:lnTo>
                    <a:pt x="1680" y="542"/>
                  </a:lnTo>
                  <a:lnTo>
                    <a:pt x="1676" y="513"/>
                  </a:lnTo>
                  <a:lnTo>
                    <a:pt x="1673" y="489"/>
                  </a:lnTo>
                  <a:lnTo>
                    <a:pt x="1669" y="462"/>
                  </a:lnTo>
                  <a:lnTo>
                    <a:pt x="1665" y="436"/>
                  </a:lnTo>
                  <a:lnTo>
                    <a:pt x="1665" y="411"/>
                  </a:lnTo>
                  <a:lnTo>
                    <a:pt x="1665" y="386"/>
                  </a:lnTo>
                  <a:lnTo>
                    <a:pt x="1665" y="360"/>
                  </a:lnTo>
                  <a:lnTo>
                    <a:pt x="1665" y="337"/>
                  </a:lnTo>
                  <a:lnTo>
                    <a:pt x="1669" y="314"/>
                  </a:lnTo>
                  <a:lnTo>
                    <a:pt x="1674" y="295"/>
                  </a:lnTo>
                  <a:lnTo>
                    <a:pt x="1678" y="276"/>
                  </a:lnTo>
                  <a:lnTo>
                    <a:pt x="1688" y="257"/>
                  </a:lnTo>
                  <a:lnTo>
                    <a:pt x="1695" y="242"/>
                  </a:lnTo>
                  <a:lnTo>
                    <a:pt x="1709" y="228"/>
                  </a:lnTo>
                  <a:lnTo>
                    <a:pt x="1720" y="215"/>
                  </a:lnTo>
                  <a:lnTo>
                    <a:pt x="1730" y="202"/>
                  </a:lnTo>
                  <a:lnTo>
                    <a:pt x="1735" y="188"/>
                  </a:lnTo>
                  <a:lnTo>
                    <a:pt x="1741" y="177"/>
                  </a:lnTo>
                  <a:lnTo>
                    <a:pt x="1745" y="162"/>
                  </a:lnTo>
                  <a:lnTo>
                    <a:pt x="1747" y="148"/>
                  </a:lnTo>
                  <a:lnTo>
                    <a:pt x="1745" y="137"/>
                  </a:lnTo>
                  <a:lnTo>
                    <a:pt x="1745" y="126"/>
                  </a:lnTo>
                  <a:lnTo>
                    <a:pt x="1739" y="114"/>
                  </a:lnTo>
                  <a:lnTo>
                    <a:pt x="1735" y="103"/>
                  </a:lnTo>
                  <a:lnTo>
                    <a:pt x="1726" y="91"/>
                  </a:lnTo>
                  <a:lnTo>
                    <a:pt x="1720" y="84"/>
                  </a:lnTo>
                  <a:lnTo>
                    <a:pt x="1709" y="76"/>
                  </a:lnTo>
                  <a:lnTo>
                    <a:pt x="1697" y="69"/>
                  </a:lnTo>
                  <a:lnTo>
                    <a:pt x="1686" y="65"/>
                  </a:lnTo>
                  <a:lnTo>
                    <a:pt x="1674" y="61"/>
                  </a:lnTo>
                  <a:lnTo>
                    <a:pt x="1655" y="55"/>
                  </a:lnTo>
                  <a:lnTo>
                    <a:pt x="1633" y="52"/>
                  </a:lnTo>
                  <a:lnTo>
                    <a:pt x="1606" y="46"/>
                  </a:lnTo>
                  <a:lnTo>
                    <a:pt x="1576" y="42"/>
                  </a:lnTo>
                  <a:lnTo>
                    <a:pt x="1541" y="36"/>
                  </a:lnTo>
                  <a:lnTo>
                    <a:pt x="1507" y="31"/>
                  </a:lnTo>
                  <a:lnTo>
                    <a:pt x="1469" y="27"/>
                  </a:lnTo>
                  <a:lnTo>
                    <a:pt x="1431" y="23"/>
                  </a:lnTo>
                  <a:lnTo>
                    <a:pt x="1389" y="19"/>
                  </a:lnTo>
                  <a:lnTo>
                    <a:pt x="1351" y="17"/>
                  </a:lnTo>
                  <a:lnTo>
                    <a:pt x="1313" y="17"/>
                  </a:lnTo>
                  <a:lnTo>
                    <a:pt x="1277" y="17"/>
                  </a:lnTo>
                  <a:lnTo>
                    <a:pt x="1241" y="21"/>
                  </a:lnTo>
                  <a:lnTo>
                    <a:pt x="1211" y="27"/>
                  </a:lnTo>
                  <a:lnTo>
                    <a:pt x="1182" y="33"/>
                  </a:lnTo>
                  <a:lnTo>
                    <a:pt x="1159" y="44"/>
                  </a:lnTo>
                  <a:lnTo>
                    <a:pt x="1135" y="52"/>
                  </a:lnTo>
                  <a:lnTo>
                    <a:pt x="1112" y="59"/>
                  </a:lnTo>
                  <a:lnTo>
                    <a:pt x="1087" y="67"/>
                  </a:lnTo>
                  <a:lnTo>
                    <a:pt x="1060" y="74"/>
                  </a:lnTo>
                  <a:lnTo>
                    <a:pt x="1034" y="76"/>
                  </a:lnTo>
                  <a:lnTo>
                    <a:pt x="1007" y="78"/>
                  </a:lnTo>
                  <a:lnTo>
                    <a:pt x="981" y="78"/>
                  </a:lnTo>
                  <a:lnTo>
                    <a:pt x="954" y="78"/>
                  </a:lnTo>
                  <a:lnTo>
                    <a:pt x="926" y="76"/>
                  </a:lnTo>
                  <a:lnTo>
                    <a:pt x="899" y="74"/>
                  </a:lnTo>
                  <a:lnTo>
                    <a:pt x="870" y="69"/>
                  </a:lnTo>
                  <a:lnTo>
                    <a:pt x="846" y="65"/>
                  </a:lnTo>
                  <a:lnTo>
                    <a:pt x="817" y="57"/>
                  </a:lnTo>
                  <a:lnTo>
                    <a:pt x="792" y="50"/>
                  </a:lnTo>
                  <a:lnTo>
                    <a:pt x="766" y="42"/>
                  </a:lnTo>
                  <a:lnTo>
                    <a:pt x="743" y="34"/>
                  </a:lnTo>
                  <a:lnTo>
                    <a:pt x="718" y="25"/>
                  </a:lnTo>
                  <a:lnTo>
                    <a:pt x="696" y="17"/>
                  </a:lnTo>
                  <a:lnTo>
                    <a:pt x="673" y="12"/>
                  </a:lnTo>
                  <a:lnTo>
                    <a:pt x="650" y="8"/>
                  </a:lnTo>
                  <a:lnTo>
                    <a:pt x="625" y="4"/>
                  </a:lnTo>
                  <a:lnTo>
                    <a:pt x="602" y="2"/>
                  </a:lnTo>
                  <a:lnTo>
                    <a:pt x="580" y="0"/>
                  </a:lnTo>
                  <a:lnTo>
                    <a:pt x="561" y="2"/>
                  </a:lnTo>
                  <a:lnTo>
                    <a:pt x="538" y="2"/>
                  </a:lnTo>
                  <a:lnTo>
                    <a:pt x="519" y="6"/>
                  </a:lnTo>
                  <a:lnTo>
                    <a:pt x="498" y="10"/>
                  </a:lnTo>
                  <a:lnTo>
                    <a:pt x="479" y="17"/>
                  </a:lnTo>
                  <a:lnTo>
                    <a:pt x="460" y="23"/>
                  </a:lnTo>
                  <a:lnTo>
                    <a:pt x="445" y="31"/>
                  </a:lnTo>
                  <a:lnTo>
                    <a:pt x="428" y="40"/>
                  </a:lnTo>
                  <a:lnTo>
                    <a:pt x="414" y="52"/>
                  </a:lnTo>
                  <a:lnTo>
                    <a:pt x="397" y="59"/>
                  </a:lnTo>
                  <a:lnTo>
                    <a:pt x="376" y="69"/>
                  </a:lnTo>
                  <a:lnTo>
                    <a:pt x="352" y="72"/>
                  </a:lnTo>
                  <a:lnTo>
                    <a:pt x="327" y="76"/>
                  </a:lnTo>
                  <a:lnTo>
                    <a:pt x="298" y="76"/>
                  </a:lnTo>
                  <a:lnTo>
                    <a:pt x="270" y="76"/>
                  </a:lnTo>
                  <a:lnTo>
                    <a:pt x="239" y="74"/>
                  </a:lnTo>
                  <a:lnTo>
                    <a:pt x="211" y="74"/>
                  </a:lnTo>
                  <a:lnTo>
                    <a:pt x="182" y="69"/>
                  </a:lnTo>
                  <a:lnTo>
                    <a:pt x="156" y="67"/>
                  </a:lnTo>
                  <a:lnTo>
                    <a:pt x="131" y="63"/>
                  </a:lnTo>
                  <a:lnTo>
                    <a:pt x="110" y="59"/>
                  </a:lnTo>
                  <a:lnTo>
                    <a:pt x="91" y="55"/>
                  </a:lnTo>
                  <a:lnTo>
                    <a:pt x="78" y="53"/>
                  </a:lnTo>
                  <a:lnTo>
                    <a:pt x="70" y="52"/>
                  </a:lnTo>
                  <a:lnTo>
                    <a:pt x="66" y="5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57" name="Freeform 6">
              <a:extLst>
                <a:ext uri="{FF2B5EF4-FFF2-40B4-BE49-F238E27FC236}">
                  <a16:creationId xmlns:a16="http://schemas.microsoft.com/office/drawing/2014/main" id="{07F417BA-FF57-0FD0-CA12-360E41B6E9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12" y="1008"/>
              <a:ext cx="390" cy="296"/>
            </a:xfrm>
            <a:custGeom>
              <a:avLst/>
              <a:gdLst>
                <a:gd name="T0" fmla="*/ 0 w 1277"/>
                <a:gd name="T1" fmla="*/ 0 h 1054"/>
                <a:gd name="T2" fmla="*/ 0 w 1277"/>
                <a:gd name="T3" fmla="*/ 0 h 1054"/>
                <a:gd name="T4" fmla="*/ 0 w 1277"/>
                <a:gd name="T5" fmla="*/ 0 h 1054"/>
                <a:gd name="T6" fmla="*/ 0 w 1277"/>
                <a:gd name="T7" fmla="*/ 0 h 1054"/>
                <a:gd name="T8" fmla="*/ 0 w 1277"/>
                <a:gd name="T9" fmla="*/ 0 h 1054"/>
                <a:gd name="T10" fmla="*/ 0 w 1277"/>
                <a:gd name="T11" fmla="*/ 0 h 1054"/>
                <a:gd name="T12" fmla="*/ 0 w 1277"/>
                <a:gd name="T13" fmla="*/ 0 h 1054"/>
                <a:gd name="T14" fmla="*/ 0 w 1277"/>
                <a:gd name="T15" fmla="*/ 0 h 1054"/>
                <a:gd name="T16" fmla="*/ 0 w 1277"/>
                <a:gd name="T17" fmla="*/ 0 h 1054"/>
                <a:gd name="T18" fmla="*/ 0 w 1277"/>
                <a:gd name="T19" fmla="*/ 0 h 1054"/>
                <a:gd name="T20" fmla="*/ 0 w 1277"/>
                <a:gd name="T21" fmla="*/ 0 h 1054"/>
                <a:gd name="T22" fmla="*/ 0 w 1277"/>
                <a:gd name="T23" fmla="*/ 0 h 1054"/>
                <a:gd name="T24" fmla="*/ 0 w 1277"/>
                <a:gd name="T25" fmla="*/ 0 h 1054"/>
                <a:gd name="T26" fmla="*/ 0 w 1277"/>
                <a:gd name="T27" fmla="*/ 0 h 1054"/>
                <a:gd name="T28" fmla="*/ 0 w 1277"/>
                <a:gd name="T29" fmla="*/ 0 h 1054"/>
                <a:gd name="T30" fmla="*/ 0 w 1277"/>
                <a:gd name="T31" fmla="*/ 0 h 1054"/>
                <a:gd name="T32" fmla="*/ 0 w 1277"/>
                <a:gd name="T33" fmla="*/ 0 h 1054"/>
                <a:gd name="T34" fmla="*/ 0 w 1277"/>
                <a:gd name="T35" fmla="*/ 0 h 1054"/>
                <a:gd name="T36" fmla="*/ 0 w 1277"/>
                <a:gd name="T37" fmla="*/ 0 h 1054"/>
                <a:gd name="T38" fmla="*/ 0 w 1277"/>
                <a:gd name="T39" fmla="*/ 0 h 1054"/>
                <a:gd name="T40" fmla="*/ 0 w 1277"/>
                <a:gd name="T41" fmla="*/ 0 h 1054"/>
                <a:gd name="T42" fmla="*/ 0 w 1277"/>
                <a:gd name="T43" fmla="*/ 0 h 1054"/>
                <a:gd name="T44" fmla="*/ 0 w 1277"/>
                <a:gd name="T45" fmla="*/ 0 h 1054"/>
                <a:gd name="T46" fmla="*/ 0 w 1277"/>
                <a:gd name="T47" fmla="*/ 0 h 1054"/>
                <a:gd name="T48" fmla="*/ 0 w 1277"/>
                <a:gd name="T49" fmla="*/ 0 h 1054"/>
                <a:gd name="T50" fmla="*/ 0 w 1277"/>
                <a:gd name="T51" fmla="*/ 0 h 1054"/>
                <a:gd name="T52" fmla="*/ 0 w 1277"/>
                <a:gd name="T53" fmla="*/ 0 h 1054"/>
                <a:gd name="T54" fmla="*/ 0 w 1277"/>
                <a:gd name="T55" fmla="*/ 0 h 1054"/>
                <a:gd name="T56" fmla="*/ 0 w 1277"/>
                <a:gd name="T57" fmla="*/ 0 h 1054"/>
                <a:gd name="T58" fmla="*/ 0 w 1277"/>
                <a:gd name="T59" fmla="*/ 0 h 1054"/>
                <a:gd name="T60" fmla="*/ 0 w 1277"/>
                <a:gd name="T61" fmla="*/ 0 h 1054"/>
                <a:gd name="T62" fmla="*/ 0 w 1277"/>
                <a:gd name="T63" fmla="*/ 0 h 1054"/>
                <a:gd name="T64" fmla="*/ 0 w 1277"/>
                <a:gd name="T65" fmla="*/ 0 h 1054"/>
                <a:gd name="T66" fmla="*/ 0 w 1277"/>
                <a:gd name="T67" fmla="*/ 0 h 1054"/>
                <a:gd name="T68" fmla="*/ 0 w 1277"/>
                <a:gd name="T69" fmla="*/ 0 h 1054"/>
                <a:gd name="T70" fmla="*/ 0 w 1277"/>
                <a:gd name="T71" fmla="*/ 0 h 1054"/>
                <a:gd name="T72" fmla="*/ 0 w 1277"/>
                <a:gd name="T73" fmla="*/ 0 h 1054"/>
                <a:gd name="T74" fmla="*/ 0 w 1277"/>
                <a:gd name="T75" fmla="*/ 0 h 1054"/>
                <a:gd name="T76" fmla="*/ 0 w 1277"/>
                <a:gd name="T77" fmla="*/ 0 h 1054"/>
                <a:gd name="T78" fmla="*/ 0 w 1277"/>
                <a:gd name="T79" fmla="*/ 0 h 1054"/>
                <a:gd name="T80" fmla="*/ 0 w 1277"/>
                <a:gd name="T81" fmla="*/ 0 h 1054"/>
                <a:gd name="T82" fmla="*/ 0 w 1277"/>
                <a:gd name="T83" fmla="*/ 0 h 1054"/>
                <a:gd name="T84" fmla="*/ 0 w 1277"/>
                <a:gd name="T85" fmla="*/ 0 h 1054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277"/>
                <a:gd name="T130" fmla="*/ 0 h 1054"/>
                <a:gd name="T131" fmla="*/ 1277 w 1277"/>
                <a:gd name="T132" fmla="*/ 1054 h 1054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277" h="1054">
                  <a:moveTo>
                    <a:pt x="452" y="116"/>
                  </a:moveTo>
                  <a:lnTo>
                    <a:pt x="422" y="113"/>
                  </a:lnTo>
                  <a:lnTo>
                    <a:pt x="391" y="103"/>
                  </a:lnTo>
                  <a:lnTo>
                    <a:pt x="359" y="92"/>
                  </a:lnTo>
                  <a:lnTo>
                    <a:pt x="327" y="78"/>
                  </a:lnTo>
                  <a:lnTo>
                    <a:pt x="294" y="61"/>
                  </a:lnTo>
                  <a:lnTo>
                    <a:pt x="260" y="44"/>
                  </a:lnTo>
                  <a:lnTo>
                    <a:pt x="228" y="29"/>
                  </a:lnTo>
                  <a:lnTo>
                    <a:pt x="196" y="18"/>
                  </a:lnTo>
                  <a:lnTo>
                    <a:pt x="163" y="6"/>
                  </a:lnTo>
                  <a:lnTo>
                    <a:pt x="135" y="0"/>
                  </a:lnTo>
                  <a:lnTo>
                    <a:pt x="106" y="0"/>
                  </a:lnTo>
                  <a:lnTo>
                    <a:pt x="82" y="8"/>
                  </a:lnTo>
                  <a:lnTo>
                    <a:pt x="57" y="23"/>
                  </a:lnTo>
                  <a:lnTo>
                    <a:pt x="36" y="48"/>
                  </a:lnTo>
                  <a:lnTo>
                    <a:pt x="19" y="82"/>
                  </a:lnTo>
                  <a:lnTo>
                    <a:pt x="5" y="132"/>
                  </a:lnTo>
                  <a:lnTo>
                    <a:pt x="0" y="177"/>
                  </a:lnTo>
                  <a:lnTo>
                    <a:pt x="15" y="221"/>
                  </a:lnTo>
                  <a:lnTo>
                    <a:pt x="42" y="253"/>
                  </a:lnTo>
                  <a:lnTo>
                    <a:pt x="82" y="282"/>
                  </a:lnTo>
                  <a:lnTo>
                    <a:pt x="127" y="307"/>
                  </a:lnTo>
                  <a:lnTo>
                    <a:pt x="182" y="327"/>
                  </a:lnTo>
                  <a:lnTo>
                    <a:pt x="239" y="346"/>
                  </a:lnTo>
                  <a:lnTo>
                    <a:pt x="296" y="365"/>
                  </a:lnTo>
                  <a:lnTo>
                    <a:pt x="350" y="385"/>
                  </a:lnTo>
                  <a:lnTo>
                    <a:pt x="399" y="404"/>
                  </a:lnTo>
                  <a:lnTo>
                    <a:pt x="441" y="426"/>
                  </a:lnTo>
                  <a:lnTo>
                    <a:pt x="471" y="455"/>
                  </a:lnTo>
                  <a:lnTo>
                    <a:pt x="488" y="485"/>
                  </a:lnTo>
                  <a:lnTo>
                    <a:pt x="490" y="525"/>
                  </a:lnTo>
                  <a:lnTo>
                    <a:pt x="471" y="571"/>
                  </a:lnTo>
                  <a:lnTo>
                    <a:pt x="435" y="626"/>
                  </a:lnTo>
                  <a:lnTo>
                    <a:pt x="384" y="679"/>
                  </a:lnTo>
                  <a:lnTo>
                    <a:pt x="332" y="723"/>
                  </a:lnTo>
                  <a:lnTo>
                    <a:pt x="281" y="757"/>
                  </a:lnTo>
                  <a:lnTo>
                    <a:pt x="234" y="784"/>
                  </a:lnTo>
                  <a:lnTo>
                    <a:pt x="188" y="803"/>
                  </a:lnTo>
                  <a:lnTo>
                    <a:pt x="146" y="818"/>
                  </a:lnTo>
                  <a:lnTo>
                    <a:pt x="106" y="827"/>
                  </a:lnTo>
                  <a:lnTo>
                    <a:pt x="74" y="837"/>
                  </a:lnTo>
                  <a:lnTo>
                    <a:pt x="45" y="843"/>
                  </a:lnTo>
                  <a:lnTo>
                    <a:pt x="25" y="848"/>
                  </a:lnTo>
                  <a:lnTo>
                    <a:pt x="11" y="852"/>
                  </a:lnTo>
                  <a:lnTo>
                    <a:pt x="9" y="862"/>
                  </a:lnTo>
                  <a:lnTo>
                    <a:pt x="13" y="873"/>
                  </a:lnTo>
                  <a:lnTo>
                    <a:pt x="30" y="890"/>
                  </a:lnTo>
                  <a:lnTo>
                    <a:pt x="59" y="913"/>
                  </a:lnTo>
                  <a:lnTo>
                    <a:pt x="99" y="945"/>
                  </a:lnTo>
                  <a:lnTo>
                    <a:pt x="150" y="974"/>
                  </a:lnTo>
                  <a:lnTo>
                    <a:pt x="215" y="1000"/>
                  </a:lnTo>
                  <a:lnTo>
                    <a:pt x="285" y="1019"/>
                  </a:lnTo>
                  <a:lnTo>
                    <a:pt x="367" y="1039"/>
                  </a:lnTo>
                  <a:lnTo>
                    <a:pt x="452" y="1048"/>
                  </a:lnTo>
                  <a:lnTo>
                    <a:pt x="543" y="1054"/>
                  </a:lnTo>
                  <a:lnTo>
                    <a:pt x="635" y="1054"/>
                  </a:lnTo>
                  <a:lnTo>
                    <a:pt x="728" y="1052"/>
                  </a:lnTo>
                  <a:lnTo>
                    <a:pt x="819" y="1040"/>
                  </a:lnTo>
                  <a:lnTo>
                    <a:pt x="906" y="1025"/>
                  </a:lnTo>
                  <a:lnTo>
                    <a:pt x="988" y="1004"/>
                  </a:lnTo>
                  <a:lnTo>
                    <a:pt x="1066" y="978"/>
                  </a:lnTo>
                  <a:lnTo>
                    <a:pt x="1133" y="945"/>
                  </a:lnTo>
                  <a:lnTo>
                    <a:pt x="1188" y="909"/>
                  </a:lnTo>
                  <a:lnTo>
                    <a:pt x="1233" y="864"/>
                  </a:lnTo>
                  <a:lnTo>
                    <a:pt x="1264" y="814"/>
                  </a:lnTo>
                  <a:lnTo>
                    <a:pt x="1277" y="772"/>
                  </a:lnTo>
                  <a:lnTo>
                    <a:pt x="1277" y="750"/>
                  </a:lnTo>
                  <a:lnTo>
                    <a:pt x="1262" y="742"/>
                  </a:lnTo>
                  <a:lnTo>
                    <a:pt x="1237" y="750"/>
                  </a:lnTo>
                  <a:lnTo>
                    <a:pt x="1203" y="769"/>
                  </a:lnTo>
                  <a:lnTo>
                    <a:pt x="1161" y="793"/>
                  </a:lnTo>
                  <a:lnTo>
                    <a:pt x="1116" y="824"/>
                  </a:lnTo>
                  <a:lnTo>
                    <a:pt x="1066" y="858"/>
                  </a:lnTo>
                  <a:lnTo>
                    <a:pt x="1013" y="890"/>
                  </a:lnTo>
                  <a:lnTo>
                    <a:pt x="962" y="917"/>
                  </a:lnTo>
                  <a:lnTo>
                    <a:pt x="908" y="936"/>
                  </a:lnTo>
                  <a:lnTo>
                    <a:pt x="863" y="945"/>
                  </a:lnTo>
                  <a:lnTo>
                    <a:pt x="821" y="942"/>
                  </a:lnTo>
                  <a:lnTo>
                    <a:pt x="789" y="923"/>
                  </a:lnTo>
                  <a:lnTo>
                    <a:pt x="762" y="881"/>
                  </a:lnTo>
                  <a:lnTo>
                    <a:pt x="751" y="820"/>
                  </a:lnTo>
                  <a:lnTo>
                    <a:pt x="743" y="750"/>
                  </a:lnTo>
                  <a:lnTo>
                    <a:pt x="743" y="689"/>
                  </a:lnTo>
                  <a:lnTo>
                    <a:pt x="747" y="635"/>
                  </a:lnTo>
                  <a:lnTo>
                    <a:pt x="758" y="590"/>
                  </a:lnTo>
                  <a:lnTo>
                    <a:pt x="771" y="550"/>
                  </a:lnTo>
                  <a:lnTo>
                    <a:pt x="791" y="518"/>
                  </a:lnTo>
                  <a:lnTo>
                    <a:pt x="811" y="489"/>
                  </a:lnTo>
                  <a:lnTo>
                    <a:pt x="840" y="466"/>
                  </a:lnTo>
                  <a:lnTo>
                    <a:pt x="868" y="445"/>
                  </a:lnTo>
                  <a:lnTo>
                    <a:pt x="903" y="426"/>
                  </a:lnTo>
                  <a:lnTo>
                    <a:pt x="937" y="411"/>
                  </a:lnTo>
                  <a:lnTo>
                    <a:pt x="979" y="396"/>
                  </a:lnTo>
                  <a:lnTo>
                    <a:pt x="1020" y="379"/>
                  </a:lnTo>
                  <a:lnTo>
                    <a:pt x="1066" y="364"/>
                  </a:lnTo>
                  <a:lnTo>
                    <a:pt x="1114" y="346"/>
                  </a:lnTo>
                  <a:lnTo>
                    <a:pt x="1165" y="327"/>
                  </a:lnTo>
                  <a:lnTo>
                    <a:pt x="1205" y="305"/>
                  </a:lnTo>
                  <a:lnTo>
                    <a:pt x="1231" y="282"/>
                  </a:lnTo>
                  <a:lnTo>
                    <a:pt x="1241" y="255"/>
                  </a:lnTo>
                  <a:lnTo>
                    <a:pt x="1237" y="231"/>
                  </a:lnTo>
                  <a:lnTo>
                    <a:pt x="1222" y="206"/>
                  </a:lnTo>
                  <a:lnTo>
                    <a:pt x="1199" y="183"/>
                  </a:lnTo>
                  <a:lnTo>
                    <a:pt x="1169" y="158"/>
                  </a:lnTo>
                  <a:lnTo>
                    <a:pt x="1133" y="137"/>
                  </a:lnTo>
                  <a:lnTo>
                    <a:pt x="1091" y="118"/>
                  </a:lnTo>
                  <a:lnTo>
                    <a:pt x="1047" y="101"/>
                  </a:lnTo>
                  <a:lnTo>
                    <a:pt x="1001" y="88"/>
                  </a:lnTo>
                  <a:lnTo>
                    <a:pt x="962" y="78"/>
                  </a:lnTo>
                  <a:lnTo>
                    <a:pt x="920" y="71"/>
                  </a:lnTo>
                  <a:lnTo>
                    <a:pt x="886" y="71"/>
                  </a:lnTo>
                  <a:lnTo>
                    <a:pt x="859" y="75"/>
                  </a:lnTo>
                  <a:lnTo>
                    <a:pt x="840" y="84"/>
                  </a:lnTo>
                  <a:lnTo>
                    <a:pt x="823" y="94"/>
                  </a:lnTo>
                  <a:lnTo>
                    <a:pt x="802" y="103"/>
                  </a:lnTo>
                  <a:lnTo>
                    <a:pt x="775" y="109"/>
                  </a:lnTo>
                  <a:lnTo>
                    <a:pt x="749" y="116"/>
                  </a:lnTo>
                  <a:lnTo>
                    <a:pt x="716" y="118"/>
                  </a:lnTo>
                  <a:lnTo>
                    <a:pt x="684" y="122"/>
                  </a:lnTo>
                  <a:lnTo>
                    <a:pt x="650" y="122"/>
                  </a:lnTo>
                  <a:lnTo>
                    <a:pt x="618" y="124"/>
                  </a:lnTo>
                  <a:lnTo>
                    <a:pt x="583" y="122"/>
                  </a:lnTo>
                  <a:lnTo>
                    <a:pt x="553" y="122"/>
                  </a:lnTo>
                  <a:lnTo>
                    <a:pt x="524" y="120"/>
                  </a:lnTo>
                  <a:lnTo>
                    <a:pt x="502" y="120"/>
                  </a:lnTo>
                  <a:lnTo>
                    <a:pt x="481" y="118"/>
                  </a:lnTo>
                  <a:lnTo>
                    <a:pt x="464" y="116"/>
                  </a:lnTo>
                  <a:lnTo>
                    <a:pt x="454" y="116"/>
                  </a:lnTo>
                  <a:lnTo>
                    <a:pt x="452" y="11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58" name="Freeform 7">
              <a:extLst>
                <a:ext uri="{FF2B5EF4-FFF2-40B4-BE49-F238E27FC236}">
                  <a16:creationId xmlns:a16="http://schemas.microsoft.com/office/drawing/2014/main" id="{60744B4C-1924-25F3-704C-7D43D683CB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39" y="902"/>
              <a:ext cx="16" cy="23"/>
            </a:xfrm>
            <a:custGeom>
              <a:avLst/>
              <a:gdLst>
                <a:gd name="T0" fmla="*/ 0 w 52"/>
                <a:gd name="T1" fmla="*/ 0 h 84"/>
                <a:gd name="T2" fmla="*/ 0 w 52"/>
                <a:gd name="T3" fmla="*/ 0 h 84"/>
                <a:gd name="T4" fmla="*/ 0 w 52"/>
                <a:gd name="T5" fmla="*/ 0 h 84"/>
                <a:gd name="T6" fmla="*/ 0 w 52"/>
                <a:gd name="T7" fmla="*/ 0 h 84"/>
                <a:gd name="T8" fmla="*/ 0 w 52"/>
                <a:gd name="T9" fmla="*/ 0 h 84"/>
                <a:gd name="T10" fmla="*/ 0 w 52"/>
                <a:gd name="T11" fmla="*/ 0 h 84"/>
                <a:gd name="T12" fmla="*/ 0 w 52"/>
                <a:gd name="T13" fmla="*/ 0 h 84"/>
                <a:gd name="T14" fmla="*/ 0 w 52"/>
                <a:gd name="T15" fmla="*/ 0 h 84"/>
                <a:gd name="T16" fmla="*/ 0 w 52"/>
                <a:gd name="T17" fmla="*/ 0 h 84"/>
                <a:gd name="T18" fmla="*/ 0 w 52"/>
                <a:gd name="T19" fmla="*/ 0 h 84"/>
                <a:gd name="T20" fmla="*/ 0 w 52"/>
                <a:gd name="T21" fmla="*/ 0 h 84"/>
                <a:gd name="T22" fmla="*/ 0 w 52"/>
                <a:gd name="T23" fmla="*/ 0 h 84"/>
                <a:gd name="T24" fmla="*/ 0 w 52"/>
                <a:gd name="T25" fmla="*/ 0 h 84"/>
                <a:gd name="T26" fmla="*/ 0 w 52"/>
                <a:gd name="T27" fmla="*/ 0 h 84"/>
                <a:gd name="T28" fmla="*/ 0 w 52"/>
                <a:gd name="T29" fmla="*/ 0 h 84"/>
                <a:gd name="T30" fmla="*/ 0 w 52"/>
                <a:gd name="T31" fmla="*/ 0 h 84"/>
                <a:gd name="T32" fmla="*/ 0 w 52"/>
                <a:gd name="T33" fmla="*/ 0 h 84"/>
                <a:gd name="T34" fmla="*/ 0 w 52"/>
                <a:gd name="T35" fmla="*/ 0 h 84"/>
                <a:gd name="T36" fmla="*/ 0 w 52"/>
                <a:gd name="T37" fmla="*/ 0 h 84"/>
                <a:gd name="T38" fmla="*/ 0 w 52"/>
                <a:gd name="T39" fmla="*/ 0 h 84"/>
                <a:gd name="T40" fmla="*/ 0 w 52"/>
                <a:gd name="T41" fmla="*/ 0 h 84"/>
                <a:gd name="T42" fmla="*/ 0 w 52"/>
                <a:gd name="T43" fmla="*/ 0 h 84"/>
                <a:gd name="T44" fmla="*/ 0 w 52"/>
                <a:gd name="T45" fmla="*/ 0 h 84"/>
                <a:gd name="T46" fmla="*/ 0 w 52"/>
                <a:gd name="T47" fmla="*/ 0 h 84"/>
                <a:gd name="T48" fmla="*/ 0 w 52"/>
                <a:gd name="T49" fmla="*/ 0 h 84"/>
                <a:gd name="T50" fmla="*/ 0 w 52"/>
                <a:gd name="T51" fmla="*/ 0 h 8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52"/>
                <a:gd name="T79" fmla="*/ 0 h 84"/>
                <a:gd name="T80" fmla="*/ 52 w 52"/>
                <a:gd name="T81" fmla="*/ 84 h 8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52" h="84">
                  <a:moveTo>
                    <a:pt x="12" y="2"/>
                  </a:moveTo>
                  <a:lnTo>
                    <a:pt x="16" y="0"/>
                  </a:lnTo>
                  <a:lnTo>
                    <a:pt x="21" y="4"/>
                  </a:lnTo>
                  <a:lnTo>
                    <a:pt x="29" y="8"/>
                  </a:lnTo>
                  <a:lnTo>
                    <a:pt x="35" y="17"/>
                  </a:lnTo>
                  <a:lnTo>
                    <a:pt x="40" y="23"/>
                  </a:lnTo>
                  <a:lnTo>
                    <a:pt x="46" y="32"/>
                  </a:lnTo>
                  <a:lnTo>
                    <a:pt x="48" y="42"/>
                  </a:lnTo>
                  <a:lnTo>
                    <a:pt x="52" y="50"/>
                  </a:lnTo>
                  <a:lnTo>
                    <a:pt x="52" y="61"/>
                  </a:lnTo>
                  <a:lnTo>
                    <a:pt x="52" y="72"/>
                  </a:lnTo>
                  <a:lnTo>
                    <a:pt x="46" y="78"/>
                  </a:lnTo>
                  <a:lnTo>
                    <a:pt x="38" y="84"/>
                  </a:lnTo>
                  <a:lnTo>
                    <a:pt x="29" y="84"/>
                  </a:lnTo>
                  <a:lnTo>
                    <a:pt x="19" y="80"/>
                  </a:lnTo>
                  <a:lnTo>
                    <a:pt x="10" y="74"/>
                  </a:lnTo>
                  <a:lnTo>
                    <a:pt x="0" y="65"/>
                  </a:lnTo>
                  <a:lnTo>
                    <a:pt x="0" y="59"/>
                  </a:lnTo>
                  <a:lnTo>
                    <a:pt x="0" y="51"/>
                  </a:lnTo>
                  <a:lnTo>
                    <a:pt x="2" y="40"/>
                  </a:lnTo>
                  <a:lnTo>
                    <a:pt x="6" y="31"/>
                  </a:lnTo>
                  <a:lnTo>
                    <a:pt x="6" y="17"/>
                  </a:lnTo>
                  <a:lnTo>
                    <a:pt x="10" y="10"/>
                  </a:lnTo>
                  <a:lnTo>
                    <a:pt x="10" y="4"/>
                  </a:lnTo>
                  <a:lnTo>
                    <a:pt x="12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59" name="Freeform 8">
              <a:extLst>
                <a:ext uri="{FF2B5EF4-FFF2-40B4-BE49-F238E27FC236}">
                  <a16:creationId xmlns:a16="http://schemas.microsoft.com/office/drawing/2014/main" id="{46407B4F-A536-31BE-B720-3EBF39AEC0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25" y="913"/>
              <a:ext cx="82" cy="33"/>
            </a:xfrm>
            <a:custGeom>
              <a:avLst/>
              <a:gdLst>
                <a:gd name="T0" fmla="*/ 0 w 268"/>
                <a:gd name="T1" fmla="*/ 0 h 118"/>
                <a:gd name="T2" fmla="*/ 0 w 268"/>
                <a:gd name="T3" fmla="*/ 0 h 118"/>
                <a:gd name="T4" fmla="*/ 0 w 268"/>
                <a:gd name="T5" fmla="*/ 0 h 118"/>
                <a:gd name="T6" fmla="*/ 0 w 268"/>
                <a:gd name="T7" fmla="*/ 0 h 118"/>
                <a:gd name="T8" fmla="*/ 0 w 268"/>
                <a:gd name="T9" fmla="*/ 0 h 118"/>
                <a:gd name="T10" fmla="*/ 0 w 268"/>
                <a:gd name="T11" fmla="*/ 0 h 118"/>
                <a:gd name="T12" fmla="*/ 0 w 268"/>
                <a:gd name="T13" fmla="*/ 0 h 118"/>
                <a:gd name="T14" fmla="*/ 0 w 268"/>
                <a:gd name="T15" fmla="*/ 0 h 118"/>
                <a:gd name="T16" fmla="*/ 0 w 268"/>
                <a:gd name="T17" fmla="*/ 0 h 118"/>
                <a:gd name="T18" fmla="*/ 0 w 268"/>
                <a:gd name="T19" fmla="*/ 0 h 118"/>
                <a:gd name="T20" fmla="*/ 0 w 268"/>
                <a:gd name="T21" fmla="*/ 0 h 118"/>
                <a:gd name="T22" fmla="*/ 0 w 268"/>
                <a:gd name="T23" fmla="*/ 0 h 118"/>
                <a:gd name="T24" fmla="*/ 0 w 268"/>
                <a:gd name="T25" fmla="*/ 0 h 118"/>
                <a:gd name="T26" fmla="*/ 0 w 268"/>
                <a:gd name="T27" fmla="*/ 0 h 118"/>
                <a:gd name="T28" fmla="*/ 0 w 268"/>
                <a:gd name="T29" fmla="*/ 0 h 118"/>
                <a:gd name="T30" fmla="*/ 0 w 268"/>
                <a:gd name="T31" fmla="*/ 0 h 118"/>
                <a:gd name="T32" fmla="*/ 0 w 268"/>
                <a:gd name="T33" fmla="*/ 0 h 118"/>
                <a:gd name="T34" fmla="*/ 0 w 268"/>
                <a:gd name="T35" fmla="*/ 0 h 118"/>
                <a:gd name="T36" fmla="*/ 0 w 268"/>
                <a:gd name="T37" fmla="*/ 0 h 118"/>
                <a:gd name="T38" fmla="*/ 0 w 268"/>
                <a:gd name="T39" fmla="*/ 0 h 118"/>
                <a:gd name="T40" fmla="*/ 0 w 268"/>
                <a:gd name="T41" fmla="*/ 0 h 118"/>
                <a:gd name="T42" fmla="*/ 0 w 268"/>
                <a:gd name="T43" fmla="*/ 0 h 118"/>
                <a:gd name="T44" fmla="*/ 0 w 268"/>
                <a:gd name="T45" fmla="*/ 0 h 118"/>
                <a:gd name="T46" fmla="*/ 0 w 268"/>
                <a:gd name="T47" fmla="*/ 0 h 118"/>
                <a:gd name="T48" fmla="*/ 0 w 268"/>
                <a:gd name="T49" fmla="*/ 0 h 118"/>
                <a:gd name="T50" fmla="*/ 0 w 268"/>
                <a:gd name="T51" fmla="*/ 0 h 118"/>
                <a:gd name="T52" fmla="*/ 0 w 268"/>
                <a:gd name="T53" fmla="*/ 0 h 118"/>
                <a:gd name="T54" fmla="*/ 0 w 268"/>
                <a:gd name="T55" fmla="*/ 0 h 118"/>
                <a:gd name="T56" fmla="*/ 0 w 268"/>
                <a:gd name="T57" fmla="*/ 0 h 118"/>
                <a:gd name="T58" fmla="*/ 0 w 268"/>
                <a:gd name="T59" fmla="*/ 0 h 118"/>
                <a:gd name="T60" fmla="*/ 0 w 268"/>
                <a:gd name="T61" fmla="*/ 0 h 118"/>
                <a:gd name="T62" fmla="*/ 0 w 268"/>
                <a:gd name="T63" fmla="*/ 0 h 11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68"/>
                <a:gd name="T97" fmla="*/ 0 h 118"/>
                <a:gd name="T98" fmla="*/ 268 w 268"/>
                <a:gd name="T99" fmla="*/ 118 h 11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68" h="118">
                  <a:moveTo>
                    <a:pt x="7" y="0"/>
                  </a:moveTo>
                  <a:lnTo>
                    <a:pt x="9" y="0"/>
                  </a:lnTo>
                  <a:lnTo>
                    <a:pt x="15" y="0"/>
                  </a:lnTo>
                  <a:lnTo>
                    <a:pt x="21" y="0"/>
                  </a:lnTo>
                  <a:lnTo>
                    <a:pt x="24" y="0"/>
                  </a:lnTo>
                  <a:lnTo>
                    <a:pt x="22" y="15"/>
                  </a:lnTo>
                  <a:lnTo>
                    <a:pt x="24" y="29"/>
                  </a:lnTo>
                  <a:lnTo>
                    <a:pt x="26" y="40"/>
                  </a:lnTo>
                  <a:lnTo>
                    <a:pt x="34" y="51"/>
                  </a:lnTo>
                  <a:lnTo>
                    <a:pt x="41" y="59"/>
                  </a:lnTo>
                  <a:lnTo>
                    <a:pt x="53" y="67"/>
                  </a:lnTo>
                  <a:lnTo>
                    <a:pt x="64" y="70"/>
                  </a:lnTo>
                  <a:lnTo>
                    <a:pt x="80" y="76"/>
                  </a:lnTo>
                  <a:lnTo>
                    <a:pt x="91" y="76"/>
                  </a:lnTo>
                  <a:lnTo>
                    <a:pt x="106" y="78"/>
                  </a:lnTo>
                  <a:lnTo>
                    <a:pt x="121" y="76"/>
                  </a:lnTo>
                  <a:lnTo>
                    <a:pt x="137" y="76"/>
                  </a:lnTo>
                  <a:lnTo>
                    <a:pt x="150" y="72"/>
                  </a:lnTo>
                  <a:lnTo>
                    <a:pt x="163" y="70"/>
                  </a:lnTo>
                  <a:lnTo>
                    <a:pt x="175" y="67"/>
                  </a:lnTo>
                  <a:lnTo>
                    <a:pt x="188" y="63"/>
                  </a:lnTo>
                  <a:lnTo>
                    <a:pt x="194" y="57"/>
                  </a:lnTo>
                  <a:lnTo>
                    <a:pt x="201" y="53"/>
                  </a:lnTo>
                  <a:lnTo>
                    <a:pt x="211" y="48"/>
                  </a:lnTo>
                  <a:lnTo>
                    <a:pt x="218" y="44"/>
                  </a:lnTo>
                  <a:lnTo>
                    <a:pt x="226" y="38"/>
                  </a:lnTo>
                  <a:lnTo>
                    <a:pt x="235" y="34"/>
                  </a:lnTo>
                  <a:lnTo>
                    <a:pt x="243" y="30"/>
                  </a:lnTo>
                  <a:lnTo>
                    <a:pt x="252" y="29"/>
                  </a:lnTo>
                  <a:lnTo>
                    <a:pt x="258" y="34"/>
                  </a:lnTo>
                  <a:lnTo>
                    <a:pt x="268" y="42"/>
                  </a:lnTo>
                  <a:lnTo>
                    <a:pt x="254" y="48"/>
                  </a:lnTo>
                  <a:lnTo>
                    <a:pt x="245" y="57"/>
                  </a:lnTo>
                  <a:lnTo>
                    <a:pt x="232" y="65"/>
                  </a:lnTo>
                  <a:lnTo>
                    <a:pt x="220" y="72"/>
                  </a:lnTo>
                  <a:lnTo>
                    <a:pt x="207" y="78"/>
                  </a:lnTo>
                  <a:lnTo>
                    <a:pt x="195" y="86"/>
                  </a:lnTo>
                  <a:lnTo>
                    <a:pt x="184" y="91"/>
                  </a:lnTo>
                  <a:lnTo>
                    <a:pt x="171" y="97"/>
                  </a:lnTo>
                  <a:lnTo>
                    <a:pt x="156" y="101"/>
                  </a:lnTo>
                  <a:lnTo>
                    <a:pt x="144" y="105"/>
                  </a:lnTo>
                  <a:lnTo>
                    <a:pt x="129" y="108"/>
                  </a:lnTo>
                  <a:lnTo>
                    <a:pt x="118" y="112"/>
                  </a:lnTo>
                  <a:lnTo>
                    <a:pt x="102" y="114"/>
                  </a:lnTo>
                  <a:lnTo>
                    <a:pt x="89" y="116"/>
                  </a:lnTo>
                  <a:lnTo>
                    <a:pt x="76" y="118"/>
                  </a:lnTo>
                  <a:lnTo>
                    <a:pt x="62" y="118"/>
                  </a:lnTo>
                  <a:lnTo>
                    <a:pt x="53" y="118"/>
                  </a:lnTo>
                  <a:lnTo>
                    <a:pt x="43" y="116"/>
                  </a:lnTo>
                  <a:lnTo>
                    <a:pt x="34" y="112"/>
                  </a:lnTo>
                  <a:lnTo>
                    <a:pt x="28" y="108"/>
                  </a:lnTo>
                  <a:lnTo>
                    <a:pt x="21" y="101"/>
                  </a:lnTo>
                  <a:lnTo>
                    <a:pt x="15" y="95"/>
                  </a:lnTo>
                  <a:lnTo>
                    <a:pt x="11" y="86"/>
                  </a:lnTo>
                  <a:lnTo>
                    <a:pt x="7" y="78"/>
                  </a:lnTo>
                  <a:lnTo>
                    <a:pt x="3" y="67"/>
                  </a:lnTo>
                  <a:lnTo>
                    <a:pt x="2" y="57"/>
                  </a:lnTo>
                  <a:lnTo>
                    <a:pt x="0" y="48"/>
                  </a:lnTo>
                  <a:lnTo>
                    <a:pt x="0" y="38"/>
                  </a:lnTo>
                  <a:lnTo>
                    <a:pt x="0" y="27"/>
                  </a:lnTo>
                  <a:lnTo>
                    <a:pt x="2" y="17"/>
                  </a:lnTo>
                  <a:lnTo>
                    <a:pt x="3" y="8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60" name="Freeform 9">
              <a:extLst>
                <a:ext uri="{FF2B5EF4-FFF2-40B4-BE49-F238E27FC236}">
                  <a16:creationId xmlns:a16="http://schemas.microsoft.com/office/drawing/2014/main" id="{56B935A1-FFE7-1997-E351-B09596C10F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34" y="886"/>
              <a:ext cx="122" cy="73"/>
            </a:xfrm>
            <a:custGeom>
              <a:avLst/>
              <a:gdLst>
                <a:gd name="T0" fmla="*/ 0 w 399"/>
                <a:gd name="T1" fmla="*/ 0 h 258"/>
                <a:gd name="T2" fmla="*/ 0 w 399"/>
                <a:gd name="T3" fmla="*/ 0 h 258"/>
                <a:gd name="T4" fmla="*/ 0 w 399"/>
                <a:gd name="T5" fmla="*/ 0 h 258"/>
                <a:gd name="T6" fmla="*/ 0 w 399"/>
                <a:gd name="T7" fmla="*/ 0 h 258"/>
                <a:gd name="T8" fmla="*/ 0 w 399"/>
                <a:gd name="T9" fmla="*/ 0 h 258"/>
                <a:gd name="T10" fmla="*/ 0 w 399"/>
                <a:gd name="T11" fmla="*/ 0 h 258"/>
                <a:gd name="T12" fmla="*/ 0 w 399"/>
                <a:gd name="T13" fmla="*/ 0 h 258"/>
                <a:gd name="T14" fmla="*/ 0 w 399"/>
                <a:gd name="T15" fmla="*/ 0 h 258"/>
                <a:gd name="T16" fmla="*/ 0 w 399"/>
                <a:gd name="T17" fmla="*/ 0 h 258"/>
                <a:gd name="T18" fmla="*/ 0 w 399"/>
                <a:gd name="T19" fmla="*/ 0 h 258"/>
                <a:gd name="T20" fmla="*/ 0 w 399"/>
                <a:gd name="T21" fmla="*/ 0 h 258"/>
                <a:gd name="T22" fmla="*/ 0 w 399"/>
                <a:gd name="T23" fmla="*/ 0 h 258"/>
                <a:gd name="T24" fmla="*/ 0 w 399"/>
                <a:gd name="T25" fmla="*/ 0 h 258"/>
                <a:gd name="T26" fmla="*/ 0 w 399"/>
                <a:gd name="T27" fmla="*/ 0 h 258"/>
                <a:gd name="T28" fmla="*/ 0 w 399"/>
                <a:gd name="T29" fmla="*/ 0 h 258"/>
                <a:gd name="T30" fmla="*/ 0 w 399"/>
                <a:gd name="T31" fmla="*/ 0 h 258"/>
                <a:gd name="T32" fmla="*/ 0 w 399"/>
                <a:gd name="T33" fmla="*/ 0 h 258"/>
                <a:gd name="T34" fmla="*/ 0 w 399"/>
                <a:gd name="T35" fmla="*/ 0 h 258"/>
                <a:gd name="T36" fmla="*/ 0 w 399"/>
                <a:gd name="T37" fmla="*/ 0 h 258"/>
                <a:gd name="T38" fmla="*/ 0 w 399"/>
                <a:gd name="T39" fmla="*/ 0 h 258"/>
                <a:gd name="T40" fmla="*/ 0 w 399"/>
                <a:gd name="T41" fmla="*/ 0 h 258"/>
                <a:gd name="T42" fmla="*/ 0 w 399"/>
                <a:gd name="T43" fmla="*/ 0 h 258"/>
                <a:gd name="T44" fmla="*/ 0 w 399"/>
                <a:gd name="T45" fmla="*/ 0 h 258"/>
                <a:gd name="T46" fmla="*/ 0 w 399"/>
                <a:gd name="T47" fmla="*/ 0 h 258"/>
                <a:gd name="T48" fmla="*/ 0 w 399"/>
                <a:gd name="T49" fmla="*/ 0 h 258"/>
                <a:gd name="T50" fmla="*/ 0 w 399"/>
                <a:gd name="T51" fmla="*/ 0 h 258"/>
                <a:gd name="T52" fmla="*/ 0 w 399"/>
                <a:gd name="T53" fmla="*/ 0 h 258"/>
                <a:gd name="T54" fmla="*/ 0 w 399"/>
                <a:gd name="T55" fmla="*/ 0 h 258"/>
                <a:gd name="T56" fmla="*/ 0 w 399"/>
                <a:gd name="T57" fmla="*/ 0 h 258"/>
                <a:gd name="T58" fmla="*/ 0 w 399"/>
                <a:gd name="T59" fmla="*/ 0 h 258"/>
                <a:gd name="T60" fmla="*/ 0 w 399"/>
                <a:gd name="T61" fmla="*/ 0 h 258"/>
                <a:gd name="T62" fmla="*/ 0 w 399"/>
                <a:gd name="T63" fmla="*/ 0 h 258"/>
                <a:gd name="T64" fmla="*/ 0 w 399"/>
                <a:gd name="T65" fmla="*/ 0 h 258"/>
                <a:gd name="T66" fmla="*/ 0 w 399"/>
                <a:gd name="T67" fmla="*/ 0 h 258"/>
                <a:gd name="T68" fmla="*/ 0 w 399"/>
                <a:gd name="T69" fmla="*/ 0 h 258"/>
                <a:gd name="T70" fmla="*/ 0 w 399"/>
                <a:gd name="T71" fmla="*/ 0 h 258"/>
                <a:gd name="T72" fmla="*/ 0 w 399"/>
                <a:gd name="T73" fmla="*/ 0 h 258"/>
                <a:gd name="T74" fmla="*/ 0 w 399"/>
                <a:gd name="T75" fmla="*/ 0 h 258"/>
                <a:gd name="T76" fmla="*/ 0 w 399"/>
                <a:gd name="T77" fmla="*/ 0 h 258"/>
                <a:gd name="T78" fmla="*/ 0 w 399"/>
                <a:gd name="T79" fmla="*/ 0 h 258"/>
                <a:gd name="T80" fmla="*/ 0 w 399"/>
                <a:gd name="T81" fmla="*/ 0 h 258"/>
                <a:gd name="T82" fmla="*/ 0 w 399"/>
                <a:gd name="T83" fmla="*/ 0 h 258"/>
                <a:gd name="T84" fmla="*/ 0 w 399"/>
                <a:gd name="T85" fmla="*/ 0 h 258"/>
                <a:gd name="T86" fmla="*/ 0 w 399"/>
                <a:gd name="T87" fmla="*/ 0 h 258"/>
                <a:gd name="T88" fmla="*/ 0 w 399"/>
                <a:gd name="T89" fmla="*/ 0 h 258"/>
                <a:gd name="T90" fmla="*/ 0 w 399"/>
                <a:gd name="T91" fmla="*/ 0 h 25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399"/>
                <a:gd name="T139" fmla="*/ 0 h 258"/>
                <a:gd name="T140" fmla="*/ 399 w 399"/>
                <a:gd name="T141" fmla="*/ 258 h 258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399" h="258">
                  <a:moveTo>
                    <a:pt x="262" y="6"/>
                  </a:moveTo>
                  <a:lnTo>
                    <a:pt x="279" y="0"/>
                  </a:lnTo>
                  <a:lnTo>
                    <a:pt x="296" y="2"/>
                  </a:lnTo>
                  <a:lnTo>
                    <a:pt x="313" y="6"/>
                  </a:lnTo>
                  <a:lnTo>
                    <a:pt x="330" y="13"/>
                  </a:lnTo>
                  <a:lnTo>
                    <a:pt x="346" y="23"/>
                  </a:lnTo>
                  <a:lnTo>
                    <a:pt x="361" y="34"/>
                  </a:lnTo>
                  <a:lnTo>
                    <a:pt x="372" y="47"/>
                  </a:lnTo>
                  <a:lnTo>
                    <a:pt x="384" y="63"/>
                  </a:lnTo>
                  <a:lnTo>
                    <a:pt x="389" y="78"/>
                  </a:lnTo>
                  <a:lnTo>
                    <a:pt x="395" y="95"/>
                  </a:lnTo>
                  <a:lnTo>
                    <a:pt x="399" y="110"/>
                  </a:lnTo>
                  <a:lnTo>
                    <a:pt x="399" y="127"/>
                  </a:lnTo>
                  <a:lnTo>
                    <a:pt x="393" y="144"/>
                  </a:lnTo>
                  <a:lnTo>
                    <a:pt x="386" y="160"/>
                  </a:lnTo>
                  <a:lnTo>
                    <a:pt x="372" y="175"/>
                  </a:lnTo>
                  <a:lnTo>
                    <a:pt x="357" y="190"/>
                  </a:lnTo>
                  <a:lnTo>
                    <a:pt x="348" y="198"/>
                  </a:lnTo>
                  <a:lnTo>
                    <a:pt x="342" y="203"/>
                  </a:lnTo>
                  <a:lnTo>
                    <a:pt x="334" y="211"/>
                  </a:lnTo>
                  <a:lnTo>
                    <a:pt x="325" y="217"/>
                  </a:lnTo>
                  <a:lnTo>
                    <a:pt x="315" y="222"/>
                  </a:lnTo>
                  <a:lnTo>
                    <a:pt x="306" y="228"/>
                  </a:lnTo>
                  <a:lnTo>
                    <a:pt x="296" y="234"/>
                  </a:lnTo>
                  <a:lnTo>
                    <a:pt x="287" y="239"/>
                  </a:lnTo>
                  <a:lnTo>
                    <a:pt x="273" y="241"/>
                  </a:lnTo>
                  <a:lnTo>
                    <a:pt x="264" y="245"/>
                  </a:lnTo>
                  <a:lnTo>
                    <a:pt x="253" y="249"/>
                  </a:lnTo>
                  <a:lnTo>
                    <a:pt x="243" y="253"/>
                  </a:lnTo>
                  <a:lnTo>
                    <a:pt x="232" y="253"/>
                  </a:lnTo>
                  <a:lnTo>
                    <a:pt x="222" y="255"/>
                  </a:lnTo>
                  <a:lnTo>
                    <a:pt x="213" y="257"/>
                  </a:lnTo>
                  <a:lnTo>
                    <a:pt x="203" y="258"/>
                  </a:lnTo>
                  <a:lnTo>
                    <a:pt x="188" y="253"/>
                  </a:lnTo>
                  <a:lnTo>
                    <a:pt x="171" y="251"/>
                  </a:lnTo>
                  <a:lnTo>
                    <a:pt x="156" y="245"/>
                  </a:lnTo>
                  <a:lnTo>
                    <a:pt x="138" y="239"/>
                  </a:lnTo>
                  <a:lnTo>
                    <a:pt x="123" y="232"/>
                  </a:lnTo>
                  <a:lnTo>
                    <a:pt x="110" y="226"/>
                  </a:lnTo>
                  <a:lnTo>
                    <a:pt x="95" y="217"/>
                  </a:lnTo>
                  <a:lnTo>
                    <a:pt x="83" y="207"/>
                  </a:lnTo>
                  <a:lnTo>
                    <a:pt x="68" y="196"/>
                  </a:lnTo>
                  <a:lnTo>
                    <a:pt x="55" y="184"/>
                  </a:lnTo>
                  <a:lnTo>
                    <a:pt x="43" y="171"/>
                  </a:lnTo>
                  <a:lnTo>
                    <a:pt x="34" y="160"/>
                  </a:lnTo>
                  <a:lnTo>
                    <a:pt x="23" y="144"/>
                  </a:lnTo>
                  <a:lnTo>
                    <a:pt x="15" y="131"/>
                  </a:lnTo>
                  <a:lnTo>
                    <a:pt x="5" y="114"/>
                  </a:lnTo>
                  <a:lnTo>
                    <a:pt x="0" y="99"/>
                  </a:lnTo>
                  <a:lnTo>
                    <a:pt x="4" y="89"/>
                  </a:lnTo>
                  <a:lnTo>
                    <a:pt x="9" y="82"/>
                  </a:lnTo>
                  <a:lnTo>
                    <a:pt x="21" y="99"/>
                  </a:lnTo>
                  <a:lnTo>
                    <a:pt x="32" y="116"/>
                  </a:lnTo>
                  <a:lnTo>
                    <a:pt x="47" y="131"/>
                  </a:lnTo>
                  <a:lnTo>
                    <a:pt x="64" y="146"/>
                  </a:lnTo>
                  <a:lnTo>
                    <a:pt x="80" y="160"/>
                  </a:lnTo>
                  <a:lnTo>
                    <a:pt x="97" y="171"/>
                  </a:lnTo>
                  <a:lnTo>
                    <a:pt x="116" y="182"/>
                  </a:lnTo>
                  <a:lnTo>
                    <a:pt x="137" y="192"/>
                  </a:lnTo>
                  <a:lnTo>
                    <a:pt x="156" y="198"/>
                  </a:lnTo>
                  <a:lnTo>
                    <a:pt x="176" y="203"/>
                  </a:lnTo>
                  <a:lnTo>
                    <a:pt x="197" y="207"/>
                  </a:lnTo>
                  <a:lnTo>
                    <a:pt x="218" y="211"/>
                  </a:lnTo>
                  <a:lnTo>
                    <a:pt x="239" y="211"/>
                  </a:lnTo>
                  <a:lnTo>
                    <a:pt x="260" y="211"/>
                  </a:lnTo>
                  <a:lnTo>
                    <a:pt x="283" y="207"/>
                  </a:lnTo>
                  <a:lnTo>
                    <a:pt x="304" y="201"/>
                  </a:lnTo>
                  <a:lnTo>
                    <a:pt x="311" y="196"/>
                  </a:lnTo>
                  <a:lnTo>
                    <a:pt x="321" y="188"/>
                  </a:lnTo>
                  <a:lnTo>
                    <a:pt x="329" y="181"/>
                  </a:lnTo>
                  <a:lnTo>
                    <a:pt x="338" y="175"/>
                  </a:lnTo>
                  <a:lnTo>
                    <a:pt x="346" y="165"/>
                  </a:lnTo>
                  <a:lnTo>
                    <a:pt x="353" y="156"/>
                  </a:lnTo>
                  <a:lnTo>
                    <a:pt x="361" y="146"/>
                  </a:lnTo>
                  <a:lnTo>
                    <a:pt x="367" y="137"/>
                  </a:lnTo>
                  <a:lnTo>
                    <a:pt x="370" y="127"/>
                  </a:lnTo>
                  <a:lnTo>
                    <a:pt x="374" y="116"/>
                  </a:lnTo>
                  <a:lnTo>
                    <a:pt x="376" y="104"/>
                  </a:lnTo>
                  <a:lnTo>
                    <a:pt x="376" y="95"/>
                  </a:lnTo>
                  <a:lnTo>
                    <a:pt x="372" y="85"/>
                  </a:lnTo>
                  <a:lnTo>
                    <a:pt x="367" y="76"/>
                  </a:lnTo>
                  <a:lnTo>
                    <a:pt x="357" y="66"/>
                  </a:lnTo>
                  <a:lnTo>
                    <a:pt x="348" y="57"/>
                  </a:lnTo>
                  <a:lnTo>
                    <a:pt x="340" y="47"/>
                  </a:lnTo>
                  <a:lnTo>
                    <a:pt x="332" y="42"/>
                  </a:lnTo>
                  <a:lnTo>
                    <a:pt x="325" y="34"/>
                  </a:lnTo>
                  <a:lnTo>
                    <a:pt x="315" y="30"/>
                  </a:lnTo>
                  <a:lnTo>
                    <a:pt x="308" y="27"/>
                  </a:lnTo>
                  <a:lnTo>
                    <a:pt x="300" y="25"/>
                  </a:lnTo>
                  <a:lnTo>
                    <a:pt x="292" y="23"/>
                  </a:lnTo>
                  <a:lnTo>
                    <a:pt x="283" y="25"/>
                  </a:lnTo>
                  <a:lnTo>
                    <a:pt x="275" y="25"/>
                  </a:lnTo>
                  <a:lnTo>
                    <a:pt x="268" y="25"/>
                  </a:lnTo>
                  <a:lnTo>
                    <a:pt x="260" y="28"/>
                  </a:lnTo>
                  <a:lnTo>
                    <a:pt x="251" y="34"/>
                  </a:lnTo>
                  <a:lnTo>
                    <a:pt x="243" y="38"/>
                  </a:lnTo>
                  <a:lnTo>
                    <a:pt x="235" y="44"/>
                  </a:lnTo>
                  <a:lnTo>
                    <a:pt x="228" y="51"/>
                  </a:lnTo>
                  <a:lnTo>
                    <a:pt x="222" y="61"/>
                  </a:lnTo>
                  <a:lnTo>
                    <a:pt x="216" y="70"/>
                  </a:lnTo>
                  <a:lnTo>
                    <a:pt x="216" y="80"/>
                  </a:lnTo>
                  <a:lnTo>
                    <a:pt x="218" y="89"/>
                  </a:lnTo>
                  <a:lnTo>
                    <a:pt x="228" y="99"/>
                  </a:lnTo>
                  <a:lnTo>
                    <a:pt x="233" y="103"/>
                  </a:lnTo>
                  <a:lnTo>
                    <a:pt x="241" y="104"/>
                  </a:lnTo>
                  <a:lnTo>
                    <a:pt x="249" y="99"/>
                  </a:lnTo>
                  <a:lnTo>
                    <a:pt x="256" y="93"/>
                  </a:lnTo>
                  <a:lnTo>
                    <a:pt x="262" y="95"/>
                  </a:lnTo>
                  <a:lnTo>
                    <a:pt x="273" y="101"/>
                  </a:lnTo>
                  <a:lnTo>
                    <a:pt x="283" y="106"/>
                  </a:lnTo>
                  <a:lnTo>
                    <a:pt x="289" y="110"/>
                  </a:lnTo>
                  <a:lnTo>
                    <a:pt x="291" y="122"/>
                  </a:lnTo>
                  <a:lnTo>
                    <a:pt x="289" y="131"/>
                  </a:lnTo>
                  <a:lnTo>
                    <a:pt x="281" y="137"/>
                  </a:lnTo>
                  <a:lnTo>
                    <a:pt x="273" y="144"/>
                  </a:lnTo>
                  <a:lnTo>
                    <a:pt x="264" y="146"/>
                  </a:lnTo>
                  <a:lnTo>
                    <a:pt x="254" y="150"/>
                  </a:lnTo>
                  <a:lnTo>
                    <a:pt x="243" y="150"/>
                  </a:lnTo>
                  <a:lnTo>
                    <a:pt x="235" y="152"/>
                  </a:lnTo>
                  <a:lnTo>
                    <a:pt x="222" y="144"/>
                  </a:lnTo>
                  <a:lnTo>
                    <a:pt x="213" y="137"/>
                  </a:lnTo>
                  <a:lnTo>
                    <a:pt x="203" y="127"/>
                  </a:lnTo>
                  <a:lnTo>
                    <a:pt x="199" y="116"/>
                  </a:lnTo>
                  <a:lnTo>
                    <a:pt x="194" y="104"/>
                  </a:lnTo>
                  <a:lnTo>
                    <a:pt x="194" y="91"/>
                  </a:lnTo>
                  <a:lnTo>
                    <a:pt x="194" y="80"/>
                  </a:lnTo>
                  <a:lnTo>
                    <a:pt x="195" y="68"/>
                  </a:lnTo>
                  <a:lnTo>
                    <a:pt x="199" y="55"/>
                  </a:lnTo>
                  <a:lnTo>
                    <a:pt x="203" y="44"/>
                  </a:lnTo>
                  <a:lnTo>
                    <a:pt x="209" y="32"/>
                  </a:lnTo>
                  <a:lnTo>
                    <a:pt x="218" y="25"/>
                  </a:lnTo>
                  <a:lnTo>
                    <a:pt x="226" y="15"/>
                  </a:lnTo>
                  <a:lnTo>
                    <a:pt x="235" y="9"/>
                  </a:lnTo>
                  <a:lnTo>
                    <a:pt x="245" y="6"/>
                  </a:lnTo>
                  <a:lnTo>
                    <a:pt x="256" y="6"/>
                  </a:lnTo>
                  <a:lnTo>
                    <a:pt x="258" y="6"/>
                  </a:lnTo>
                  <a:lnTo>
                    <a:pt x="262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61" name="Freeform 10">
              <a:extLst>
                <a:ext uri="{FF2B5EF4-FFF2-40B4-BE49-F238E27FC236}">
                  <a16:creationId xmlns:a16="http://schemas.microsoft.com/office/drawing/2014/main" id="{80BB4FBD-E69E-74D0-A4C4-822CEA4C26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57" y="885"/>
              <a:ext cx="21" cy="26"/>
            </a:xfrm>
            <a:custGeom>
              <a:avLst/>
              <a:gdLst>
                <a:gd name="T0" fmla="*/ 0 w 66"/>
                <a:gd name="T1" fmla="*/ 0 h 89"/>
                <a:gd name="T2" fmla="*/ 0 w 66"/>
                <a:gd name="T3" fmla="*/ 0 h 89"/>
                <a:gd name="T4" fmla="*/ 0 w 66"/>
                <a:gd name="T5" fmla="*/ 0 h 89"/>
                <a:gd name="T6" fmla="*/ 0 w 66"/>
                <a:gd name="T7" fmla="*/ 0 h 89"/>
                <a:gd name="T8" fmla="*/ 0 w 66"/>
                <a:gd name="T9" fmla="*/ 0 h 89"/>
                <a:gd name="T10" fmla="*/ 0 w 66"/>
                <a:gd name="T11" fmla="*/ 0 h 89"/>
                <a:gd name="T12" fmla="*/ 0 w 66"/>
                <a:gd name="T13" fmla="*/ 0 h 89"/>
                <a:gd name="T14" fmla="*/ 0 w 66"/>
                <a:gd name="T15" fmla="*/ 0 h 89"/>
                <a:gd name="T16" fmla="*/ 0 w 66"/>
                <a:gd name="T17" fmla="*/ 0 h 89"/>
                <a:gd name="T18" fmla="*/ 0 w 66"/>
                <a:gd name="T19" fmla="*/ 0 h 89"/>
                <a:gd name="T20" fmla="*/ 0 w 66"/>
                <a:gd name="T21" fmla="*/ 0 h 89"/>
                <a:gd name="T22" fmla="*/ 0 w 66"/>
                <a:gd name="T23" fmla="*/ 0 h 89"/>
                <a:gd name="T24" fmla="*/ 0 w 66"/>
                <a:gd name="T25" fmla="*/ 0 h 89"/>
                <a:gd name="T26" fmla="*/ 0 w 66"/>
                <a:gd name="T27" fmla="*/ 0 h 89"/>
                <a:gd name="T28" fmla="*/ 0 w 66"/>
                <a:gd name="T29" fmla="*/ 0 h 89"/>
                <a:gd name="T30" fmla="*/ 0 w 66"/>
                <a:gd name="T31" fmla="*/ 0 h 89"/>
                <a:gd name="T32" fmla="*/ 0 w 66"/>
                <a:gd name="T33" fmla="*/ 0 h 89"/>
                <a:gd name="T34" fmla="*/ 0 w 66"/>
                <a:gd name="T35" fmla="*/ 0 h 89"/>
                <a:gd name="T36" fmla="*/ 0 w 66"/>
                <a:gd name="T37" fmla="*/ 0 h 89"/>
                <a:gd name="T38" fmla="*/ 0 w 66"/>
                <a:gd name="T39" fmla="*/ 0 h 89"/>
                <a:gd name="T40" fmla="*/ 0 w 66"/>
                <a:gd name="T41" fmla="*/ 0 h 89"/>
                <a:gd name="T42" fmla="*/ 0 w 66"/>
                <a:gd name="T43" fmla="*/ 0 h 89"/>
                <a:gd name="T44" fmla="*/ 0 w 66"/>
                <a:gd name="T45" fmla="*/ 0 h 89"/>
                <a:gd name="T46" fmla="*/ 0 w 66"/>
                <a:gd name="T47" fmla="*/ 0 h 89"/>
                <a:gd name="T48" fmla="*/ 0 w 66"/>
                <a:gd name="T49" fmla="*/ 0 h 89"/>
                <a:gd name="T50" fmla="*/ 0 w 66"/>
                <a:gd name="T51" fmla="*/ 0 h 89"/>
                <a:gd name="T52" fmla="*/ 0 w 66"/>
                <a:gd name="T53" fmla="*/ 0 h 89"/>
                <a:gd name="T54" fmla="*/ 0 w 66"/>
                <a:gd name="T55" fmla="*/ 0 h 89"/>
                <a:gd name="T56" fmla="*/ 0 w 66"/>
                <a:gd name="T57" fmla="*/ 0 h 89"/>
                <a:gd name="T58" fmla="*/ 0 w 66"/>
                <a:gd name="T59" fmla="*/ 0 h 89"/>
                <a:gd name="T60" fmla="*/ 0 w 66"/>
                <a:gd name="T61" fmla="*/ 0 h 89"/>
                <a:gd name="T62" fmla="*/ 0 w 66"/>
                <a:gd name="T63" fmla="*/ 0 h 89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66"/>
                <a:gd name="T97" fmla="*/ 0 h 89"/>
                <a:gd name="T98" fmla="*/ 66 w 66"/>
                <a:gd name="T99" fmla="*/ 89 h 89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66" h="89">
                  <a:moveTo>
                    <a:pt x="13" y="0"/>
                  </a:moveTo>
                  <a:lnTo>
                    <a:pt x="15" y="0"/>
                  </a:lnTo>
                  <a:lnTo>
                    <a:pt x="21" y="0"/>
                  </a:lnTo>
                  <a:lnTo>
                    <a:pt x="26" y="0"/>
                  </a:lnTo>
                  <a:lnTo>
                    <a:pt x="34" y="0"/>
                  </a:lnTo>
                  <a:lnTo>
                    <a:pt x="32" y="4"/>
                  </a:lnTo>
                  <a:lnTo>
                    <a:pt x="30" y="13"/>
                  </a:lnTo>
                  <a:lnTo>
                    <a:pt x="26" y="19"/>
                  </a:lnTo>
                  <a:lnTo>
                    <a:pt x="24" y="27"/>
                  </a:lnTo>
                  <a:lnTo>
                    <a:pt x="30" y="25"/>
                  </a:lnTo>
                  <a:lnTo>
                    <a:pt x="40" y="29"/>
                  </a:lnTo>
                  <a:lnTo>
                    <a:pt x="49" y="34"/>
                  </a:lnTo>
                  <a:lnTo>
                    <a:pt x="59" y="44"/>
                  </a:lnTo>
                  <a:lnTo>
                    <a:pt x="64" y="53"/>
                  </a:lnTo>
                  <a:lnTo>
                    <a:pt x="66" y="65"/>
                  </a:lnTo>
                  <a:lnTo>
                    <a:pt x="64" y="70"/>
                  </a:lnTo>
                  <a:lnTo>
                    <a:pt x="61" y="76"/>
                  </a:lnTo>
                  <a:lnTo>
                    <a:pt x="53" y="82"/>
                  </a:lnTo>
                  <a:lnTo>
                    <a:pt x="45" y="89"/>
                  </a:lnTo>
                  <a:lnTo>
                    <a:pt x="34" y="89"/>
                  </a:lnTo>
                  <a:lnTo>
                    <a:pt x="21" y="82"/>
                  </a:lnTo>
                  <a:lnTo>
                    <a:pt x="17" y="76"/>
                  </a:lnTo>
                  <a:lnTo>
                    <a:pt x="11" y="70"/>
                  </a:lnTo>
                  <a:lnTo>
                    <a:pt x="7" y="63"/>
                  </a:lnTo>
                  <a:lnTo>
                    <a:pt x="5" y="57"/>
                  </a:lnTo>
                  <a:lnTo>
                    <a:pt x="2" y="48"/>
                  </a:lnTo>
                  <a:lnTo>
                    <a:pt x="2" y="38"/>
                  </a:lnTo>
                  <a:lnTo>
                    <a:pt x="0" y="31"/>
                  </a:lnTo>
                  <a:lnTo>
                    <a:pt x="2" y="23"/>
                  </a:lnTo>
                  <a:lnTo>
                    <a:pt x="4" y="10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62" name="Freeform 11">
              <a:extLst>
                <a:ext uri="{FF2B5EF4-FFF2-40B4-BE49-F238E27FC236}">
                  <a16:creationId xmlns:a16="http://schemas.microsoft.com/office/drawing/2014/main" id="{79FF2658-D0A4-1501-8515-2B56ADD05A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8" y="899"/>
              <a:ext cx="65" cy="68"/>
            </a:xfrm>
            <a:custGeom>
              <a:avLst/>
              <a:gdLst>
                <a:gd name="T0" fmla="*/ 0 w 213"/>
                <a:gd name="T1" fmla="*/ 0 h 241"/>
                <a:gd name="T2" fmla="*/ 0 w 213"/>
                <a:gd name="T3" fmla="*/ 0 h 241"/>
                <a:gd name="T4" fmla="*/ 0 w 213"/>
                <a:gd name="T5" fmla="*/ 0 h 241"/>
                <a:gd name="T6" fmla="*/ 0 w 213"/>
                <a:gd name="T7" fmla="*/ 0 h 241"/>
                <a:gd name="T8" fmla="*/ 0 w 213"/>
                <a:gd name="T9" fmla="*/ 0 h 241"/>
                <a:gd name="T10" fmla="*/ 0 w 213"/>
                <a:gd name="T11" fmla="*/ 0 h 241"/>
                <a:gd name="T12" fmla="*/ 0 w 213"/>
                <a:gd name="T13" fmla="*/ 0 h 241"/>
                <a:gd name="T14" fmla="*/ 0 w 213"/>
                <a:gd name="T15" fmla="*/ 0 h 241"/>
                <a:gd name="T16" fmla="*/ 0 w 213"/>
                <a:gd name="T17" fmla="*/ 0 h 241"/>
                <a:gd name="T18" fmla="*/ 0 w 213"/>
                <a:gd name="T19" fmla="*/ 0 h 241"/>
                <a:gd name="T20" fmla="*/ 0 w 213"/>
                <a:gd name="T21" fmla="*/ 0 h 241"/>
                <a:gd name="T22" fmla="*/ 0 w 213"/>
                <a:gd name="T23" fmla="*/ 0 h 241"/>
                <a:gd name="T24" fmla="*/ 0 w 213"/>
                <a:gd name="T25" fmla="*/ 0 h 241"/>
                <a:gd name="T26" fmla="*/ 0 w 213"/>
                <a:gd name="T27" fmla="*/ 0 h 241"/>
                <a:gd name="T28" fmla="*/ 0 w 213"/>
                <a:gd name="T29" fmla="*/ 0 h 241"/>
                <a:gd name="T30" fmla="*/ 0 w 213"/>
                <a:gd name="T31" fmla="*/ 0 h 241"/>
                <a:gd name="T32" fmla="*/ 0 w 213"/>
                <a:gd name="T33" fmla="*/ 0 h 241"/>
                <a:gd name="T34" fmla="*/ 0 w 213"/>
                <a:gd name="T35" fmla="*/ 0 h 241"/>
                <a:gd name="T36" fmla="*/ 0 w 213"/>
                <a:gd name="T37" fmla="*/ 0 h 241"/>
                <a:gd name="T38" fmla="*/ 0 w 213"/>
                <a:gd name="T39" fmla="*/ 0 h 241"/>
                <a:gd name="T40" fmla="*/ 0 w 213"/>
                <a:gd name="T41" fmla="*/ 0 h 241"/>
                <a:gd name="T42" fmla="*/ 0 w 213"/>
                <a:gd name="T43" fmla="*/ 0 h 241"/>
                <a:gd name="T44" fmla="*/ 0 w 213"/>
                <a:gd name="T45" fmla="*/ 0 h 241"/>
                <a:gd name="T46" fmla="*/ 0 w 213"/>
                <a:gd name="T47" fmla="*/ 0 h 241"/>
                <a:gd name="T48" fmla="*/ 0 w 213"/>
                <a:gd name="T49" fmla="*/ 0 h 241"/>
                <a:gd name="T50" fmla="*/ 0 w 213"/>
                <a:gd name="T51" fmla="*/ 0 h 241"/>
                <a:gd name="T52" fmla="*/ 0 w 213"/>
                <a:gd name="T53" fmla="*/ 0 h 241"/>
                <a:gd name="T54" fmla="*/ 0 w 213"/>
                <a:gd name="T55" fmla="*/ 0 h 241"/>
                <a:gd name="T56" fmla="*/ 0 w 213"/>
                <a:gd name="T57" fmla="*/ 0 h 241"/>
                <a:gd name="T58" fmla="*/ 0 w 213"/>
                <a:gd name="T59" fmla="*/ 0 h 241"/>
                <a:gd name="T60" fmla="*/ 0 w 213"/>
                <a:gd name="T61" fmla="*/ 0 h 241"/>
                <a:gd name="T62" fmla="*/ 0 w 213"/>
                <a:gd name="T63" fmla="*/ 0 h 241"/>
                <a:gd name="T64" fmla="*/ 0 w 213"/>
                <a:gd name="T65" fmla="*/ 0 h 241"/>
                <a:gd name="T66" fmla="*/ 0 w 213"/>
                <a:gd name="T67" fmla="*/ 0 h 241"/>
                <a:gd name="T68" fmla="*/ 0 w 213"/>
                <a:gd name="T69" fmla="*/ 0 h 241"/>
                <a:gd name="T70" fmla="*/ 0 w 213"/>
                <a:gd name="T71" fmla="*/ 0 h 241"/>
                <a:gd name="T72" fmla="*/ 0 w 213"/>
                <a:gd name="T73" fmla="*/ 0 h 241"/>
                <a:gd name="T74" fmla="*/ 0 w 213"/>
                <a:gd name="T75" fmla="*/ 0 h 241"/>
                <a:gd name="T76" fmla="*/ 0 w 213"/>
                <a:gd name="T77" fmla="*/ 0 h 241"/>
                <a:gd name="T78" fmla="*/ 0 w 213"/>
                <a:gd name="T79" fmla="*/ 0 h 241"/>
                <a:gd name="T80" fmla="*/ 0 w 213"/>
                <a:gd name="T81" fmla="*/ 0 h 241"/>
                <a:gd name="T82" fmla="*/ 0 w 213"/>
                <a:gd name="T83" fmla="*/ 0 h 241"/>
                <a:gd name="T84" fmla="*/ 0 w 213"/>
                <a:gd name="T85" fmla="*/ 0 h 241"/>
                <a:gd name="T86" fmla="*/ 0 w 213"/>
                <a:gd name="T87" fmla="*/ 0 h 241"/>
                <a:gd name="T88" fmla="*/ 0 w 213"/>
                <a:gd name="T89" fmla="*/ 0 h 241"/>
                <a:gd name="T90" fmla="*/ 0 w 213"/>
                <a:gd name="T91" fmla="*/ 0 h 241"/>
                <a:gd name="T92" fmla="*/ 0 w 213"/>
                <a:gd name="T93" fmla="*/ 0 h 241"/>
                <a:gd name="T94" fmla="*/ 0 w 213"/>
                <a:gd name="T95" fmla="*/ 0 h 241"/>
                <a:gd name="T96" fmla="*/ 0 w 213"/>
                <a:gd name="T97" fmla="*/ 0 h 241"/>
                <a:gd name="T98" fmla="*/ 0 w 213"/>
                <a:gd name="T99" fmla="*/ 0 h 241"/>
                <a:gd name="T100" fmla="*/ 0 w 213"/>
                <a:gd name="T101" fmla="*/ 0 h 241"/>
                <a:gd name="T102" fmla="*/ 0 w 213"/>
                <a:gd name="T103" fmla="*/ 0 h 241"/>
                <a:gd name="T104" fmla="*/ 0 w 213"/>
                <a:gd name="T105" fmla="*/ 0 h 241"/>
                <a:gd name="T106" fmla="*/ 0 w 213"/>
                <a:gd name="T107" fmla="*/ 0 h 241"/>
                <a:gd name="T108" fmla="*/ 0 w 213"/>
                <a:gd name="T109" fmla="*/ 0 h 241"/>
                <a:gd name="T110" fmla="*/ 0 w 213"/>
                <a:gd name="T111" fmla="*/ 0 h 241"/>
                <a:gd name="T112" fmla="*/ 0 w 213"/>
                <a:gd name="T113" fmla="*/ 0 h 241"/>
                <a:gd name="T114" fmla="*/ 0 w 213"/>
                <a:gd name="T115" fmla="*/ 0 h 241"/>
                <a:gd name="T116" fmla="*/ 0 w 213"/>
                <a:gd name="T117" fmla="*/ 0 h 241"/>
                <a:gd name="T118" fmla="*/ 0 w 213"/>
                <a:gd name="T119" fmla="*/ 0 h 241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213"/>
                <a:gd name="T181" fmla="*/ 0 h 241"/>
                <a:gd name="T182" fmla="*/ 213 w 213"/>
                <a:gd name="T183" fmla="*/ 241 h 241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213" h="241">
                  <a:moveTo>
                    <a:pt x="196" y="0"/>
                  </a:moveTo>
                  <a:lnTo>
                    <a:pt x="198" y="0"/>
                  </a:lnTo>
                  <a:lnTo>
                    <a:pt x="202" y="0"/>
                  </a:lnTo>
                  <a:lnTo>
                    <a:pt x="208" y="0"/>
                  </a:lnTo>
                  <a:lnTo>
                    <a:pt x="213" y="0"/>
                  </a:lnTo>
                  <a:lnTo>
                    <a:pt x="209" y="13"/>
                  </a:lnTo>
                  <a:lnTo>
                    <a:pt x="202" y="26"/>
                  </a:lnTo>
                  <a:lnTo>
                    <a:pt x="192" y="36"/>
                  </a:lnTo>
                  <a:lnTo>
                    <a:pt x="181" y="49"/>
                  </a:lnTo>
                  <a:lnTo>
                    <a:pt x="170" y="60"/>
                  </a:lnTo>
                  <a:lnTo>
                    <a:pt x="156" y="70"/>
                  </a:lnTo>
                  <a:lnTo>
                    <a:pt x="145" y="83"/>
                  </a:lnTo>
                  <a:lnTo>
                    <a:pt x="137" y="97"/>
                  </a:lnTo>
                  <a:lnTo>
                    <a:pt x="128" y="102"/>
                  </a:lnTo>
                  <a:lnTo>
                    <a:pt x="122" y="110"/>
                  </a:lnTo>
                  <a:lnTo>
                    <a:pt x="112" y="118"/>
                  </a:lnTo>
                  <a:lnTo>
                    <a:pt x="107" y="131"/>
                  </a:lnTo>
                  <a:lnTo>
                    <a:pt x="97" y="140"/>
                  </a:lnTo>
                  <a:lnTo>
                    <a:pt x="90" y="154"/>
                  </a:lnTo>
                  <a:lnTo>
                    <a:pt x="80" y="167"/>
                  </a:lnTo>
                  <a:lnTo>
                    <a:pt x="73" y="180"/>
                  </a:lnTo>
                  <a:lnTo>
                    <a:pt x="63" y="192"/>
                  </a:lnTo>
                  <a:lnTo>
                    <a:pt x="54" y="203"/>
                  </a:lnTo>
                  <a:lnTo>
                    <a:pt x="44" y="214"/>
                  </a:lnTo>
                  <a:lnTo>
                    <a:pt x="36" y="224"/>
                  </a:lnTo>
                  <a:lnTo>
                    <a:pt x="27" y="230"/>
                  </a:lnTo>
                  <a:lnTo>
                    <a:pt x="17" y="237"/>
                  </a:lnTo>
                  <a:lnTo>
                    <a:pt x="10" y="239"/>
                  </a:lnTo>
                  <a:lnTo>
                    <a:pt x="2" y="241"/>
                  </a:lnTo>
                  <a:lnTo>
                    <a:pt x="0" y="237"/>
                  </a:lnTo>
                  <a:lnTo>
                    <a:pt x="2" y="233"/>
                  </a:lnTo>
                  <a:lnTo>
                    <a:pt x="6" y="224"/>
                  </a:lnTo>
                  <a:lnTo>
                    <a:pt x="12" y="216"/>
                  </a:lnTo>
                  <a:lnTo>
                    <a:pt x="16" y="205"/>
                  </a:lnTo>
                  <a:lnTo>
                    <a:pt x="19" y="197"/>
                  </a:lnTo>
                  <a:lnTo>
                    <a:pt x="21" y="192"/>
                  </a:lnTo>
                  <a:lnTo>
                    <a:pt x="19" y="178"/>
                  </a:lnTo>
                  <a:lnTo>
                    <a:pt x="21" y="167"/>
                  </a:lnTo>
                  <a:lnTo>
                    <a:pt x="23" y="157"/>
                  </a:lnTo>
                  <a:lnTo>
                    <a:pt x="27" y="150"/>
                  </a:lnTo>
                  <a:lnTo>
                    <a:pt x="31" y="140"/>
                  </a:lnTo>
                  <a:lnTo>
                    <a:pt x="35" y="133"/>
                  </a:lnTo>
                  <a:lnTo>
                    <a:pt x="40" y="125"/>
                  </a:lnTo>
                  <a:lnTo>
                    <a:pt x="48" y="118"/>
                  </a:lnTo>
                  <a:lnTo>
                    <a:pt x="59" y="102"/>
                  </a:lnTo>
                  <a:lnTo>
                    <a:pt x="74" y="89"/>
                  </a:lnTo>
                  <a:lnTo>
                    <a:pt x="80" y="81"/>
                  </a:lnTo>
                  <a:lnTo>
                    <a:pt x="88" y="74"/>
                  </a:lnTo>
                  <a:lnTo>
                    <a:pt x="95" y="64"/>
                  </a:lnTo>
                  <a:lnTo>
                    <a:pt x="101" y="59"/>
                  </a:lnTo>
                  <a:lnTo>
                    <a:pt x="109" y="49"/>
                  </a:lnTo>
                  <a:lnTo>
                    <a:pt x="118" y="41"/>
                  </a:lnTo>
                  <a:lnTo>
                    <a:pt x="132" y="34"/>
                  </a:lnTo>
                  <a:lnTo>
                    <a:pt x="145" y="26"/>
                  </a:lnTo>
                  <a:lnTo>
                    <a:pt x="158" y="19"/>
                  </a:lnTo>
                  <a:lnTo>
                    <a:pt x="173" y="13"/>
                  </a:lnTo>
                  <a:lnTo>
                    <a:pt x="183" y="5"/>
                  </a:lnTo>
                  <a:lnTo>
                    <a:pt x="19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63" name="Freeform 12">
              <a:extLst>
                <a:ext uri="{FF2B5EF4-FFF2-40B4-BE49-F238E27FC236}">
                  <a16:creationId xmlns:a16="http://schemas.microsoft.com/office/drawing/2014/main" id="{FF9EA4F8-28CF-1368-9906-D172E9C039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85" y="970"/>
              <a:ext cx="56" cy="91"/>
            </a:xfrm>
            <a:custGeom>
              <a:avLst/>
              <a:gdLst>
                <a:gd name="T0" fmla="*/ 0 w 182"/>
                <a:gd name="T1" fmla="*/ 0 h 321"/>
                <a:gd name="T2" fmla="*/ 0 w 182"/>
                <a:gd name="T3" fmla="*/ 0 h 321"/>
                <a:gd name="T4" fmla="*/ 0 w 182"/>
                <a:gd name="T5" fmla="*/ 0 h 321"/>
                <a:gd name="T6" fmla="*/ 0 w 182"/>
                <a:gd name="T7" fmla="*/ 0 h 321"/>
                <a:gd name="T8" fmla="*/ 0 w 182"/>
                <a:gd name="T9" fmla="*/ 0 h 321"/>
                <a:gd name="T10" fmla="*/ 0 w 182"/>
                <a:gd name="T11" fmla="*/ 0 h 321"/>
                <a:gd name="T12" fmla="*/ 0 w 182"/>
                <a:gd name="T13" fmla="*/ 0 h 321"/>
                <a:gd name="T14" fmla="*/ 0 w 182"/>
                <a:gd name="T15" fmla="*/ 0 h 321"/>
                <a:gd name="T16" fmla="*/ 0 w 182"/>
                <a:gd name="T17" fmla="*/ 0 h 321"/>
                <a:gd name="T18" fmla="*/ 0 w 182"/>
                <a:gd name="T19" fmla="*/ 0 h 321"/>
                <a:gd name="T20" fmla="*/ 0 w 182"/>
                <a:gd name="T21" fmla="*/ 0 h 321"/>
                <a:gd name="T22" fmla="*/ 0 w 182"/>
                <a:gd name="T23" fmla="*/ 0 h 321"/>
                <a:gd name="T24" fmla="*/ 0 w 182"/>
                <a:gd name="T25" fmla="*/ 0 h 321"/>
                <a:gd name="T26" fmla="*/ 0 w 182"/>
                <a:gd name="T27" fmla="*/ 0 h 321"/>
                <a:gd name="T28" fmla="*/ 0 w 182"/>
                <a:gd name="T29" fmla="*/ 0 h 321"/>
                <a:gd name="T30" fmla="*/ 0 w 182"/>
                <a:gd name="T31" fmla="*/ 0 h 321"/>
                <a:gd name="T32" fmla="*/ 0 w 182"/>
                <a:gd name="T33" fmla="*/ 0 h 321"/>
                <a:gd name="T34" fmla="*/ 0 w 182"/>
                <a:gd name="T35" fmla="*/ 0 h 321"/>
                <a:gd name="T36" fmla="*/ 0 w 182"/>
                <a:gd name="T37" fmla="*/ 0 h 321"/>
                <a:gd name="T38" fmla="*/ 0 w 182"/>
                <a:gd name="T39" fmla="*/ 0 h 321"/>
                <a:gd name="T40" fmla="*/ 0 w 182"/>
                <a:gd name="T41" fmla="*/ 0 h 321"/>
                <a:gd name="T42" fmla="*/ 0 w 182"/>
                <a:gd name="T43" fmla="*/ 0 h 321"/>
                <a:gd name="T44" fmla="*/ 0 w 182"/>
                <a:gd name="T45" fmla="*/ 0 h 321"/>
                <a:gd name="T46" fmla="*/ 0 w 182"/>
                <a:gd name="T47" fmla="*/ 0 h 321"/>
                <a:gd name="T48" fmla="*/ 0 w 182"/>
                <a:gd name="T49" fmla="*/ 0 h 321"/>
                <a:gd name="T50" fmla="*/ 0 w 182"/>
                <a:gd name="T51" fmla="*/ 0 h 321"/>
                <a:gd name="T52" fmla="*/ 0 w 182"/>
                <a:gd name="T53" fmla="*/ 0 h 321"/>
                <a:gd name="T54" fmla="*/ 0 w 182"/>
                <a:gd name="T55" fmla="*/ 0 h 321"/>
                <a:gd name="T56" fmla="*/ 0 w 182"/>
                <a:gd name="T57" fmla="*/ 0 h 321"/>
                <a:gd name="T58" fmla="*/ 0 w 182"/>
                <a:gd name="T59" fmla="*/ 0 h 321"/>
                <a:gd name="T60" fmla="*/ 0 w 182"/>
                <a:gd name="T61" fmla="*/ 0 h 321"/>
                <a:gd name="T62" fmla="*/ 0 w 182"/>
                <a:gd name="T63" fmla="*/ 0 h 321"/>
                <a:gd name="T64" fmla="*/ 0 w 182"/>
                <a:gd name="T65" fmla="*/ 0 h 32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82"/>
                <a:gd name="T100" fmla="*/ 0 h 321"/>
                <a:gd name="T101" fmla="*/ 182 w 182"/>
                <a:gd name="T102" fmla="*/ 321 h 321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82" h="321">
                  <a:moveTo>
                    <a:pt x="2" y="30"/>
                  </a:moveTo>
                  <a:lnTo>
                    <a:pt x="6" y="24"/>
                  </a:lnTo>
                  <a:lnTo>
                    <a:pt x="15" y="15"/>
                  </a:lnTo>
                  <a:lnTo>
                    <a:pt x="23" y="3"/>
                  </a:lnTo>
                  <a:lnTo>
                    <a:pt x="32" y="0"/>
                  </a:lnTo>
                  <a:lnTo>
                    <a:pt x="29" y="9"/>
                  </a:lnTo>
                  <a:lnTo>
                    <a:pt x="30" y="19"/>
                  </a:lnTo>
                  <a:lnTo>
                    <a:pt x="30" y="28"/>
                  </a:lnTo>
                  <a:lnTo>
                    <a:pt x="32" y="41"/>
                  </a:lnTo>
                  <a:lnTo>
                    <a:pt x="36" y="51"/>
                  </a:lnTo>
                  <a:lnTo>
                    <a:pt x="40" y="60"/>
                  </a:lnTo>
                  <a:lnTo>
                    <a:pt x="44" y="70"/>
                  </a:lnTo>
                  <a:lnTo>
                    <a:pt x="51" y="81"/>
                  </a:lnTo>
                  <a:lnTo>
                    <a:pt x="57" y="89"/>
                  </a:lnTo>
                  <a:lnTo>
                    <a:pt x="63" y="96"/>
                  </a:lnTo>
                  <a:lnTo>
                    <a:pt x="70" y="104"/>
                  </a:lnTo>
                  <a:lnTo>
                    <a:pt x="78" y="112"/>
                  </a:lnTo>
                  <a:lnTo>
                    <a:pt x="86" y="117"/>
                  </a:lnTo>
                  <a:lnTo>
                    <a:pt x="93" y="123"/>
                  </a:lnTo>
                  <a:lnTo>
                    <a:pt x="103" y="125"/>
                  </a:lnTo>
                  <a:lnTo>
                    <a:pt x="112" y="131"/>
                  </a:lnTo>
                  <a:lnTo>
                    <a:pt x="122" y="138"/>
                  </a:lnTo>
                  <a:lnTo>
                    <a:pt x="131" y="146"/>
                  </a:lnTo>
                  <a:lnTo>
                    <a:pt x="141" y="155"/>
                  </a:lnTo>
                  <a:lnTo>
                    <a:pt x="150" y="167"/>
                  </a:lnTo>
                  <a:lnTo>
                    <a:pt x="156" y="176"/>
                  </a:lnTo>
                  <a:lnTo>
                    <a:pt x="163" y="190"/>
                  </a:lnTo>
                  <a:lnTo>
                    <a:pt x="169" y="201"/>
                  </a:lnTo>
                  <a:lnTo>
                    <a:pt x="173" y="214"/>
                  </a:lnTo>
                  <a:lnTo>
                    <a:pt x="177" y="228"/>
                  </a:lnTo>
                  <a:lnTo>
                    <a:pt x="179" y="239"/>
                  </a:lnTo>
                  <a:lnTo>
                    <a:pt x="181" y="252"/>
                  </a:lnTo>
                  <a:lnTo>
                    <a:pt x="182" y="266"/>
                  </a:lnTo>
                  <a:lnTo>
                    <a:pt x="182" y="279"/>
                  </a:lnTo>
                  <a:lnTo>
                    <a:pt x="181" y="294"/>
                  </a:lnTo>
                  <a:lnTo>
                    <a:pt x="179" y="306"/>
                  </a:lnTo>
                  <a:lnTo>
                    <a:pt x="177" y="321"/>
                  </a:lnTo>
                  <a:lnTo>
                    <a:pt x="169" y="321"/>
                  </a:lnTo>
                  <a:lnTo>
                    <a:pt x="160" y="321"/>
                  </a:lnTo>
                  <a:lnTo>
                    <a:pt x="160" y="304"/>
                  </a:lnTo>
                  <a:lnTo>
                    <a:pt x="162" y="288"/>
                  </a:lnTo>
                  <a:lnTo>
                    <a:pt x="160" y="275"/>
                  </a:lnTo>
                  <a:lnTo>
                    <a:pt x="160" y="260"/>
                  </a:lnTo>
                  <a:lnTo>
                    <a:pt x="156" y="243"/>
                  </a:lnTo>
                  <a:lnTo>
                    <a:pt x="154" y="228"/>
                  </a:lnTo>
                  <a:lnTo>
                    <a:pt x="148" y="214"/>
                  </a:lnTo>
                  <a:lnTo>
                    <a:pt x="143" y="201"/>
                  </a:lnTo>
                  <a:lnTo>
                    <a:pt x="135" y="188"/>
                  </a:lnTo>
                  <a:lnTo>
                    <a:pt x="125" y="176"/>
                  </a:lnTo>
                  <a:lnTo>
                    <a:pt x="116" y="163"/>
                  </a:lnTo>
                  <a:lnTo>
                    <a:pt x="106" y="155"/>
                  </a:lnTo>
                  <a:lnTo>
                    <a:pt x="93" y="146"/>
                  </a:lnTo>
                  <a:lnTo>
                    <a:pt x="82" y="138"/>
                  </a:lnTo>
                  <a:lnTo>
                    <a:pt x="67" y="134"/>
                  </a:lnTo>
                  <a:lnTo>
                    <a:pt x="53" y="133"/>
                  </a:lnTo>
                  <a:lnTo>
                    <a:pt x="38" y="123"/>
                  </a:lnTo>
                  <a:lnTo>
                    <a:pt x="29" y="112"/>
                  </a:lnTo>
                  <a:lnTo>
                    <a:pt x="17" y="98"/>
                  </a:lnTo>
                  <a:lnTo>
                    <a:pt x="10" y="87"/>
                  </a:lnTo>
                  <a:lnTo>
                    <a:pt x="6" y="77"/>
                  </a:lnTo>
                  <a:lnTo>
                    <a:pt x="4" y="72"/>
                  </a:lnTo>
                  <a:lnTo>
                    <a:pt x="0" y="64"/>
                  </a:lnTo>
                  <a:lnTo>
                    <a:pt x="0" y="57"/>
                  </a:lnTo>
                  <a:lnTo>
                    <a:pt x="0" y="41"/>
                  </a:lnTo>
                  <a:lnTo>
                    <a:pt x="2" y="3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64" name="Freeform 13">
              <a:extLst>
                <a:ext uri="{FF2B5EF4-FFF2-40B4-BE49-F238E27FC236}">
                  <a16:creationId xmlns:a16="http://schemas.microsoft.com/office/drawing/2014/main" id="{A9AC69F3-DE71-20F2-E74A-B9437D6E1E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2" y="1015"/>
              <a:ext cx="53" cy="63"/>
            </a:xfrm>
            <a:custGeom>
              <a:avLst/>
              <a:gdLst>
                <a:gd name="T0" fmla="*/ 0 w 173"/>
                <a:gd name="T1" fmla="*/ 0 h 224"/>
                <a:gd name="T2" fmla="*/ 0 w 173"/>
                <a:gd name="T3" fmla="*/ 0 h 224"/>
                <a:gd name="T4" fmla="*/ 0 w 173"/>
                <a:gd name="T5" fmla="*/ 0 h 224"/>
                <a:gd name="T6" fmla="*/ 0 w 173"/>
                <a:gd name="T7" fmla="*/ 0 h 224"/>
                <a:gd name="T8" fmla="*/ 0 w 173"/>
                <a:gd name="T9" fmla="*/ 0 h 224"/>
                <a:gd name="T10" fmla="*/ 0 w 173"/>
                <a:gd name="T11" fmla="*/ 0 h 224"/>
                <a:gd name="T12" fmla="*/ 0 w 173"/>
                <a:gd name="T13" fmla="*/ 0 h 224"/>
                <a:gd name="T14" fmla="*/ 0 w 173"/>
                <a:gd name="T15" fmla="*/ 0 h 224"/>
                <a:gd name="T16" fmla="*/ 0 w 173"/>
                <a:gd name="T17" fmla="*/ 0 h 224"/>
                <a:gd name="T18" fmla="*/ 0 w 173"/>
                <a:gd name="T19" fmla="*/ 0 h 224"/>
                <a:gd name="T20" fmla="*/ 0 w 173"/>
                <a:gd name="T21" fmla="*/ 0 h 224"/>
                <a:gd name="T22" fmla="*/ 0 w 173"/>
                <a:gd name="T23" fmla="*/ 0 h 224"/>
                <a:gd name="T24" fmla="*/ 0 w 173"/>
                <a:gd name="T25" fmla="*/ 0 h 224"/>
                <a:gd name="T26" fmla="*/ 0 w 173"/>
                <a:gd name="T27" fmla="*/ 0 h 224"/>
                <a:gd name="T28" fmla="*/ 0 w 173"/>
                <a:gd name="T29" fmla="*/ 0 h 224"/>
                <a:gd name="T30" fmla="*/ 0 w 173"/>
                <a:gd name="T31" fmla="*/ 0 h 224"/>
                <a:gd name="T32" fmla="*/ 0 w 173"/>
                <a:gd name="T33" fmla="*/ 0 h 224"/>
                <a:gd name="T34" fmla="*/ 0 w 173"/>
                <a:gd name="T35" fmla="*/ 0 h 224"/>
                <a:gd name="T36" fmla="*/ 0 w 173"/>
                <a:gd name="T37" fmla="*/ 0 h 224"/>
                <a:gd name="T38" fmla="*/ 0 w 173"/>
                <a:gd name="T39" fmla="*/ 0 h 224"/>
                <a:gd name="T40" fmla="*/ 0 w 173"/>
                <a:gd name="T41" fmla="*/ 0 h 224"/>
                <a:gd name="T42" fmla="*/ 0 w 173"/>
                <a:gd name="T43" fmla="*/ 0 h 224"/>
                <a:gd name="T44" fmla="*/ 0 w 173"/>
                <a:gd name="T45" fmla="*/ 0 h 224"/>
                <a:gd name="T46" fmla="*/ 0 w 173"/>
                <a:gd name="T47" fmla="*/ 0 h 224"/>
                <a:gd name="T48" fmla="*/ 0 w 173"/>
                <a:gd name="T49" fmla="*/ 0 h 224"/>
                <a:gd name="T50" fmla="*/ 0 w 173"/>
                <a:gd name="T51" fmla="*/ 0 h 224"/>
                <a:gd name="T52" fmla="*/ 0 w 173"/>
                <a:gd name="T53" fmla="*/ 0 h 224"/>
                <a:gd name="T54" fmla="*/ 0 w 173"/>
                <a:gd name="T55" fmla="*/ 0 h 224"/>
                <a:gd name="T56" fmla="*/ 0 w 173"/>
                <a:gd name="T57" fmla="*/ 0 h 224"/>
                <a:gd name="T58" fmla="*/ 0 w 173"/>
                <a:gd name="T59" fmla="*/ 0 h 224"/>
                <a:gd name="T60" fmla="*/ 0 w 173"/>
                <a:gd name="T61" fmla="*/ 0 h 224"/>
                <a:gd name="T62" fmla="*/ 0 w 173"/>
                <a:gd name="T63" fmla="*/ 0 h 224"/>
                <a:gd name="T64" fmla="*/ 0 w 173"/>
                <a:gd name="T65" fmla="*/ 0 h 224"/>
                <a:gd name="T66" fmla="*/ 0 w 173"/>
                <a:gd name="T67" fmla="*/ 0 h 224"/>
                <a:gd name="T68" fmla="*/ 0 w 173"/>
                <a:gd name="T69" fmla="*/ 0 h 224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73"/>
                <a:gd name="T106" fmla="*/ 0 h 224"/>
                <a:gd name="T107" fmla="*/ 173 w 173"/>
                <a:gd name="T108" fmla="*/ 224 h 224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73" h="224">
                  <a:moveTo>
                    <a:pt x="63" y="4"/>
                  </a:moveTo>
                  <a:lnTo>
                    <a:pt x="82" y="0"/>
                  </a:lnTo>
                  <a:lnTo>
                    <a:pt x="99" y="2"/>
                  </a:lnTo>
                  <a:lnTo>
                    <a:pt x="114" y="6"/>
                  </a:lnTo>
                  <a:lnTo>
                    <a:pt x="129" y="15"/>
                  </a:lnTo>
                  <a:lnTo>
                    <a:pt x="139" y="25"/>
                  </a:lnTo>
                  <a:lnTo>
                    <a:pt x="150" y="38"/>
                  </a:lnTo>
                  <a:lnTo>
                    <a:pt x="158" y="53"/>
                  </a:lnTo>
                  <a:lnTo>
                    <a:pt x="165" y="70"/>
                  </a:lnTo>
                  <a:lnTo>
                    <a:pt x="169" y="86"/>
                  </a:lnTo>
                  <a:lnTo>
                    <a:pt x="173" y="105"/>
                  </a:lnTo>
                  <a:lnTo>
                    <a:pt x="171" y="124"/>
                  </a:lnTo>
                  <a:lnTo>
                    <a:pt x="171" y="141"/>
                  </a:lnTo>
                  <a:lnTo>
                    <a:pt x="167" y="158"/>
                  </a:lnTo>
                  <a:lnTo>
                    <a:pt x="162" y="175"/>
                  </a:lnTo>
                  <a:lnTo>
                    <a:pt x="152" y="188"/>
                  </a:lnTo>
                  <a:lnTo>
                    <a:pt x="143" y="202"/>
                  </a:lnTo>
                  <a:lnTo>
                    <a:pt x="135" y="205"/>
                  </a:lnTo>
                  <a:lnTo>
                    <a:pt x="127" y="213"/>
                  </a:lnTo>
                  <a:lnTo>
                    <a:pt x="120" y="219"/>
                  </a:lnTo>
                  <a:lnTo>
                    <a:pt x="114" y="224"/>
                  </a:lnTo>
                  <a:lnTo>
                    <a:pt x="114" y="213"/>
                  </a:lnTo>
                  <a:lnTo>
                    <a:pt x="116" y="205"/>
                  </a:lnTo>
                  <a:lnTo>
                    <a:pt x="118" y="198"/>
                  </a:lnTo>
                  <a:lnTo>
                    <a:pt x="122" y="188"/>
                  </a:lnTo>
                  <a:lnTo>
                    <a:pt x="129" y="175"/>
                  </a:lnTo>
                  <a:lnTo>
                    <a:pt x="141" y="162"/>
                  </a:lnTo>
                  <a:lnTo>
                    <a:pt x="143" y="152"/>
                  </a:lnTo>
                  <a:lnTo>
                    <a:pt x="148" y="145"/>
                  </a:lnTo>
                  <a:lnTo>
                    <a:pt x="150" y="137"/>
                  </a:lnTo>
                  <a:lnTo>
                    <a:pt x="154" y="129"/>
                  </a:lnTo>
                  <a:lnTo>
                    <a:pt x="154" y="120"/>
                  </a:lnTo>
                  <a:lnTo>
                    <a:pt x="154" y="112"/>
                  </a:lnTo>
                  <a:lnTo>
                    <a:pt x="152" y="103"/>
                  </a:lnTo>
                  <a:lnTo>
                    <a:pt x="148" y="95"/>
                  </a:lnTo>
                  <a:lnTo>
                    <a:pt x="148" y="86"/>
                  </a:lnTo>
                  <a:lnTo>
                    <a:pt x="146" y="76"/>
                  </a:lnTo>
                  <a:lnTo>
                    <a:pt x="143" y="69"/>
                  </a:lnTo>
                  <a:lnTo>
                    <a:pt x="139" y="61"/>
                  </a:lnTo>
                  <a:lnTo>
                    <a:pt x="129" y="48"/>
                  </a:lnTo>
                  <a:lnTo>
                    <a:pt x="120" y="40"/>
                  </a:lnTo>
                  <a:lnTo>
                    <a:pt x="105" y="34"/>
                  </a:lnTo>
                  <a:lnTo>
                    <a:pt x="91" y="36"/>
                  </a:lnTo>
                  <a:lnTo>
                    <a:pt x="82" y="40"/>
                  </a:lnTo>
                  <a:lnTo>
                    <a:pt x="76" y="46"/>
                  </a:lnTo>
                  <a:lnTo>
                    <a:pt x="69" y="53"/>
                  </a:lnTo>
                  <a:lnTo>
                    <a:pt x="63" y="67"/>
                  </a:lnTo>
                  <a:lnTo>
                    <a:pt x="59" y="72"/>
                  </a:lnTo>
                  <a:lnTo>
                    <a:pt x="51" y="82"/>
                  </a:lnTo>
                  <a:lnTo>
                    <a:pt x="46" y="86"/>
                  </a:lnTo>
                  <a:lnTo>
                    <a:pt x="40" y="91"/>
                  </a:lnTo>
                  <a:lnTo>
                    <a:pt x="30" y="95"/>
                  </a:lnTo>
                  <a:lnTo>
                    <a:pt x="25" y="99"/>
                  </a:lnTo>
                  <a:lnTo>
                    <a:pt x="13" y="91"/>
                  </a:lnTo>
                  <a:lnTo>
                    <a:pt x="6" y="86"/>
                  </a:lnTo>
                  <a:lnTo>
                    <a:pt x="0" y="74"/>
                  </a:lnTo>
                  <a:lnTo>
                    <a:pt x="0" y="65"/>
                  </a:lnTo>
                  <a:lnTo>
                    <a:pt x="0" y="53"/>
                  </a:lnTo>
                  <a:lnTo>
                    <a:pt x="2" y="44"/>
                  </a:lnTo>
                  <a:lnTo>
                    <a:pt x="4" y="36"/>
                  </a:lnTo>
                  <a:lnTo>
                    <a:pt x="4" y="34"/>
                  </a:lnTo>
                  <a:lnTo>
                    <a:pt x="8" y="25"/>
                  </a:lnTo>
                  <a:lnTo>
                    <a:pt x="13" y="21"/>
                  </a:lnTo>
                  <a:lnTo>
                    <a:pt x="23" y="15"/>
                  </a:lnTo>
                  <a:lnTo>
                    <a:pt x="30" y="15"/>
                  </a:lnTo>
                  <a:lnTo>
                    <a:pt x="40" y="12"/>
                  </a:lnTo>
                  <a:lnTo>
                    <a:pt x="50" y="10"/>
                  </a:lnTo>
                  <a:lnTo>
                    <a:pt x="55" y="6"/>
                  </a:lnTo>
                  <a:lnTo>
                    <a:pt x="63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65" name="Freeform 14">
              <a:extLst>
                <a:ext uri="{FF2B5EF4-FFF2-40B4-BE49-F238E27FC236}">
                  <a16:creationId xmlns:a16="http://schemas.microsoft.com/office/drawing/2014/main" id="{F24BFEBE-9F98-FAD1-B5E5-E32336FAD6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5" y="974"/>
              <a:ext cx="25" cy="37"/>
            </a:xfrm>
            <a:custGeom>
              <a:avLst/>
              <a:gdLst>
                <a:gd name="T0" fmla="*/ 0 w 82"/>
                <a:gd name="T1" fmla="*/ 0 h 131"/>
                <a:gd name="T2" fmla="*/ 0 w 82"/>
                <a:gd name="T3" fmla="*/ 0 h 131"/>
                <a:gd name="T4" fmla="*/ 0 w 82"/>
                <a:gd name="T5" fmla="*/ 0 h 131"/>
                <a:gd name="T6" fmla="*/ 0 w 82"/>
                <a:gd name="T7" fmla="*/ 0 h 131"/>
                <a:gd name="T8" fmla="*/ 0 w 82"/>
                <a:gd name="T9" fmla="*/ 0 h 131"/>
                <a:gd name="T10" fmla="*/ 0 w 82"/>
                <a:gd name="T11" fmla="*/ 0 h 131"/>
                <a:gd name="T12" fmla="*/ 0 w 82"/>
                <a:gd name="T13" fmla="*/ 0 h 131"/>
                <a:gd name="T14" fmla="*/ 0 w 82"/>
                <a:gd name="T15" fmla="*/ 0 h 131"/>
                <a:gd name="T16" fmla="*/ 0 w 82"/>
                <a:gd name="T17" fmla="*/ 0 h 131"/>
                <a:gd name="T18" fmla="*/ 0 w 82"/>
                <a:gd name="T19" fmla="*/ 0 h 131"/>
                <a:gd name="T20" fmla="*/ 0 w 82"/>
                <a:gd name="T21" fmla="*/ 0 h 131"/>
                <a:gd name="T22" fmla="*/ 0 w 82"/>
                <a:gd name="T23" fmla="*/ 0 h 131"/>
                <a:gd name="T24" fmla="*/ 0 w 82"/>
                <a:gd name="T25" fmla="*/ 0 h 131"/>
                <a:gd name="T26" fmla="*/ 0 w 82"/>
                <a:gd name="T27" fmla="*/ 0 h 131"/>
                <a:gd name="T28" fmla="*/ 0 w 82"/>
                <a:gd name="T29" fmla="*/ 0 h 131"/>
                <a:gd name="T30" fmla="*/ 0 w 82"/>
                <a:gd name="T31" fmla="*/ 0 h 131"/>
                <a:gd name="T32" fmla="*/ 0 w 82"/>
                <a:gd name="T33" fmla="*/ 0 h 131"/>
                <a:gd name="T34" fmla="*/ 0 w 82"/>
                <a:gd name="T35" fmla="*/ 0 h 131"/>
                <a:gd name="T36" fmla="*/ 0 w 82"/>
                <a:gd name="T37" fmla="*/ 0 h 131"/>
                <a:gd name="T38" fmla="*/ 0 w 82"/>
                <a:gd name="T39" fmla="*/ 0 h 131"/>
                <a:gd name="T40" fmla="*/ 0 w 82"/>
                <a:gd name="T41" fmla="*/ 0 h 131"/>
                <a:gd name="T42" fmla="*/ 0 w 82"/>
                <a:gd name="T43" fmla="*/ 0 h 131"/>
                <a:gd name="T44" fmla="*/ 0 w 82"/>
                <a:gd name="T45" fmla="*/ 0 h 131"/>
                <a:gd name="T46" fmla="*/ 0 w 82"/>
                <a:gd name="T47" fmla="*/ 0 h 131"/>
                <a:gd name="T48" fmla="*/ 0 w 82"/>
                <a:gd name="T49" fmla="*/ 0 h 131"/>
                <a:gd name="T50" fmla="*/ 0 w 82"/>
                <a:gd name="T51" fmla="*/ 0 h 131"/>
                <a:gd name="T52" fmla="*/ 0 w 82"/>
                <a:gd name="T53" fmla="*/ 0 h 131"/>
                <a:gd name="T54" fmla="*/ 0 w 82"/>
                <a:gd name="T55" fmla="*/ 0 h 131"/>
                <a:gd name="T56" fmla="*/ 0 w 82"/>
                <a:gd name="T57" fmla="*/ 0 h 131"/>
                <a:gd name="T58" fmla="*/ 0 w 82"/>
                <a:gd name="T59" fmla="*/ 0 h 131"/>
                <a:gd name="T60" fmla="*/ 0 w 82"/>
                <a:gd name="T61" fmla="*/ 0 h 131"/>
                <a:gd name="T62" fmla="*/ 0 w 82"/>
                <a:gd name="T63" fmla="*/ 0 h 131"/>
                <a:gd name="T64" fmla="*/ 0 w 82"/>
                <a:gd name="T65" fmla="*/ 0 h 131"/>
                <a:gd name="T66" fmla="*/ 0 w 82"/>
                <a:gd name="T67" fmla="*/ 0 h 131"/>
                <a:gd name="T68" fmla="*/ 0 w 82"/>
                <a:gd name="T69" fmla="*/ 0 h 131"/>
                <a:gd name="T70" fmla="*/ 0 w 82"/>
                <a:gd name="T71" fmla="*/ 0 h 131"/>
                <a:gd name="T72" fmla="*/ 0 w 82"/>
                <a:gd name="T73" fmla="*/ 0 h 131"/>
                <a:gd name="T74" fmla="*/ 0 w 82"/>
                <a:gd name="T75" fmla="*/ 0 h 131"/>
                <a:gd name="T76" fmla="*/ 0 w 82"/>
                <a:gd name="T77" fmla="*/ 0 h 131"/>
                <a:gd name="T78" fmla="*/ 0 w 82"/>
                <a:gd name="T79" fmla="*/ 0 h 131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82"/>
                <a:gd name="T121" fmla="*/ 0 h 131"/>
                <a:gd name="T122" fmla="*/ 82 w 82"/>
                <a:gd name="T123" fmla="*/ 131 h 131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82" h="131">
                  <a:moveTo>
                    <a:pt x="6" y="0"/>
                  </a:moveTo>
                  <a:lnTo>
                    <a:pt x="8" y="0"/>
                  </a:lnTo>
                  <a:lnTo>
                    <a:pt x="12" y="0"/>
                  </a:lnTo>
                  <a:lnTo>
                    <a:pt x="17" y="0"/>
                  </a:lnTo>
                  <a:lnTo>
                    <a:pt x="23" y="0"/>
                  </a:lnTo>
                  <a:lnTo>
                    <a:pt x="19" y="7"/>
                  </a:lnTo>
                  <a:lnTo>
                    <a:pt x="19" y="17"/>
                  </a:lnTo>
                  <a:lnTo>
                    <a:pt x="19" y="25"/>
                  </a:lnTo>
                  <a:lnTo>
                    <a:pt x="19" y="34"/>
                  </a:lnTo>
                  <a:lnTo>
                    <a:pt x="19" y="42"/>
                  </a:lnTo>
                  <a:lnTo>
                    <a:pt x="23" y="51"/>
                  </a:lnTo>
                  <a:lnTo>
                    <a:pt x="27" y="59"/>
                  </a:lnTo>
                  <a:lnTo>
                    <a:pt x="31" y="68"/>
                  </a:lnTo>
                  <a:lnTo>
                    <a:pt x="35" y="74"/>
                  </a:lnTo>
                  <a:lnTo>
                    <a:pt x="38" y="83"/>
                  </a:lnTo>
                  <a:lnTo>
                    <a:pt x="44" y="89"/>
                  </a:lnTo>
                  <a:lnTo>
                    <a:pt x="52" y="97"/>
                  </a:lnTo>
                  <a:lnTo>
                    <a:pt x="57" y="102"/>
                  </a:lnTo>
                  <a:lnTo>
                    <a:pt x="65" y="110"/>
                  </a:lnTo>
                  <a:lnTo>
                    <a:pt x="73" y="116"/>
                  </a:lnTo>
                  <a:lnTo>
                    <a:pt x="82" y="121"/>
                  </a:lnTo>
                  <a:lnTo>
                    <a:pt x="75" y="125"/>
                  </a:lnTo>
                  <a:lnTo>
                    <a:pt x="67" y="131"/>
                  </a:lnTo>
                  <a:lnTo>
                    <a:pt x="55" y="127"/>
                  </a:lnTo>
                  <a:lnTo>
                    <a:pt x="46" y="123"/>
                  </a:lnTo>
                  <a:lnTo>
                    <a:pt x="36" y="118"/>
                  </a:lnTo>
                  <a:lnTo>
                    <a:pt x="29" y="112"/>
                  </a:lnTo>
                  <a:lnTo>
                    <a:pt x="21" y="102"/>
                  </a:lnTo>
                  <a:lnTo>
                    <a:pt x="16" y="97"/>
                  </a:lnTo>
                  <a:lnTo>
                    <a:pt x="10" y="87"/>
                  </a:lnTo>
                  <a:lnTo>
                    <a:pt x="8" y="80"/>
                  </a:lnTo>
                  <a:lnTo>
                    <a:pt x="4" y="68"/>
                  </a:lnTo>
                  <a:lnTo>
                    <a:pt x="0" y="59"/>
                  </a:lnTo>
                  <a:lnTo>
                    <a:pt x="0" y="47"/>
                  </a:lnTo>
                  <a:lnTo>
                    <a:pt x="0" y="38"/>
                  </a:lnTo>
                  <a:lnTo>
                    <a:pt x="0" y="28"/>
                  </a:lnTo>
                  <a:lnTo>
                    <a:pt x="0" y="19"/>
                  </a:lnTo>
                  <a:lnTo>
                    <a:pt x="2" y="7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66" name="Freeform 15">
              <a:extLst>
                <a:ext uri="{FF2B5EF4-FFF2-40B4-BE49-F238E27FC236}">
                  <a16:creationId xmlns:a16="http://schemas.microsoft.com/office/drawing/2014/main" id="{8DC8C012-79B1-2A75-736B-31498EF2E0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7" y="1044"/>
              <a:ext cx="37" cy="67"/>
            </a:xfrm>
            <a:custGeom>
              <a:avLst/>
              <a:gdLst>
                <a:gd name="T0" fmla="*/ 0 w 122"/>
                <a:gd name="T1" fmla="*/ 0 h 236"/>
                <a:gd name="T2" fmla="*/ 0 w 122"/>
                <a:gd name="T3" fmla="*/ 0 h 236"/>
                <a:gd name="T4" fmla="*/ 0 w 122"/>
                <a:gd name="T5" fmla="*/ 0 h 236"/>
                <a:gd name="T6" fmla="*/ 0 w 122"/>
                <a:gd name="T7" fmla="*/ 0 h 236"/>
                <a:gd name="T8" fmla="*/ 0 w 122"/>
                <a:gd name="T9" fmla="*/ 0 h 236"/>
                <a:gd name="T10" fmla="*/ 0 w 122"/>
                <a:gd name="T11" fmla="*/ 0 h 236"/>
                <a:gd name="T12" fmla="*/ 0 w 122"/>
                <a:gd name="T13" fmla="*/ 0 h 236"/>
                <a:gd name="T14" fmla="*/ 0 w 122"/>
                <a:gd name="T15" fmla="*/ 0 h 236"/>
                <a:gd name="T16" fmla="*/ 0 w 122"/>
                <a:gd name="T17" fmla="*/ 0 h 236"/>
                <a:gd name="T18" fmla="*/ 0 w 122"/>
                <a:gd name="T19" fmla="*/ 0 h 236"/>
                <a:gd name="T20" fmla="*/ 0 w 122"/>
                <a:gd name="T21" fmla="*/ 0 h 236"/>
                <a:gd name="T22" fmla="*/ 0 w 122"/>
                <a:gd name="T23" fmla="*/ 0 h 236"/>
                <a:gd name="T24" fmla="*/ 0 w 122"/>
                <a:gd name="T25" fmla="*/ 0 h 236"/>
                <a:gd name="T26" fmla="*/ 0 w 122"/>
                <a:gd name="T27" fmla="*/ 0 h 236"/>
                <a:gd name="T28" fmla="*/ 0 w 122"/>
                <a:gd name="T29" fmla="*/ 0 h 236"/>
                <a:gd name="T30" fmla="*/ 0 w 122"/>
                <a:gd name="T31" fmla="*/ 0 h 236"/>
                <a:gd name="T32" fmla="*/ 0 w 122"/>
                <a:gd name="T33" fmla="*/ 0 h 236"/>
                <a:gd name="T34" fmla="*/ 0 w 122"/>
                <a:gd name="T35" fmla="*/ 0 h 236"/>
                <a:gd name="T36" fmla="*/ 0 w 122"/>
                <a:gd name="T37" fmla="*/ 0 h 236"/>
                <a:gd name="T38" fmla="*/ 0 w 122"/>
                <a:gd name="T39" fmla="*/ 0 h 236"/>
                <a:gd name="T40" fmla="*/ 0 w 122"/>
                <a:gd name="T41" fmla="*/ 0 h 236"/>
                <a:gd name="T42" fmla="*/ 0 w 122"/>
                <a:gd name="T43" fmla="*/ 0 h 236"/>
                <a:gd name="T44" fmla="*/ 0 w 122"/>
                <a:gd name="T45" fmla="*/ 0 h 236"/>
                <a:gd name="T46" fmla="*/ 0 w 122"/>
                <a:gd name="T47" fmla="*/ 0 h 236"/>
                <a:gd name="T48" fmla="*/ 0 w 122"/>
                <a:gd name="T49" fmla="*/ 0 h 236"/>
                <a:gd name="T50" fmla="*/ 0 w 122"/>
                <a:gd name="T51" fmla="*/ 0 h 236"/>
                <a:gd name="T52" fmla="*/ 0 w 122"/>
                <a:gd name="T53" fmla="*/ 0 h 236"/>
                <a:gd name="T54" fmla="*/ 0 w 122"/>
                <a:gd name="T55" fmla="*/ 0 h 236"/>
                <a:gd name="T56" fmla="*/ 0 w 122"/>
                <a:gd name="T57" fmla="*/ 0 h 236"/>
                <a:gd name="T58" fmla="*/ 0 w 122"/>
                <a:gd name="T59" fmla="*/ 0 h 236"/>
                <a:gd name="T60" fmla="*/ 0 w 122"/>
                <a:gd name="T61" fmla="*/ 0 h 236"/>
                <a:gd name="T62" fmla="*/ 0 w 122"/>
                <a:gd name="T63" fmla="*/ 0 h 236"/>
                <a:gd name="T64" fmla="*/ 0 w 122"/>
                <a:gd name="T65" fmla="*/ 0 h 236"/>
                <a:gd name="T66" fmla="*/ 0 w 122"/>
                <a:gd name="T67" fmla="*/ 0 h 236"/>
                <a:gd name="T68" fmla="*/ 0 w 122"/>
                <a:gd name="T69" fmla="*/ 0 h 236"/>
                <a:gd name="T70" fmla="*/ 0 w 122"/>
                <a:gd name="T71" fmla="*/ 0 h 236"/>
                <a:gd name="T72" fmla="*/ 0 w 122"/>
                <a:gd name="T73" fmla="*/ 0 h 236"/>
                <a:gd name="T74" fmla="*/ 0 w 122"/>
                <a:gd name="T75" fmla="*/ 0 h 236"/>
                <a:gd name="T76" fmla="*/ 0 w 122"/>
                <a:gd name="T77" fmla="*/ 0 h 236"/>
                <a:gd name="T78" fmla="*/ 0 w 122"/>
                <a:gd name="T79" fmla="*/ 0 h 236"/>
                <a:gd name="T80" fmla="*/ 0 w 122"/>
                <a:gd name="T81" fmla="*/ 0 h 236"/>
                <a:gd name="T82" fmla="*/ 0 w 122"/>
                <a:gd name="T83" fmla="*/ 0 h 236"/>
                <a:gd name="T84" fmla="*/ 0 w 122"/>
                <a:gd name="T85" fmla="*/ 0 h 236"/>
                <a:gd name="T86" fmla="*/ 0 w 122"/>
                <a:gd name="T87" fmla="*/ 0 h 236"/>
                <a:gd name="T88" fmla="*/ 0 w 122"/>
                <a:gd name="T89" fmla="*/ 0 h 236"/>
                <a:gd name="T90" fmla="*/ 0 w 122"/>
                <a:gd name="T91" fmla="*/ 0 h 236"/>
                <a:gd name="T92" fmla="*/ 0 w 122"/>
                <a:gd name="T93" fmla="*/ 0 h 236"/>
                <a:gd name="T94" fmla="*/ 0 w 122"/>
                <a:gd name="T95" fmla="*/ 0 h 236"/>
                <a:gd name="T96" fmla="*/ 0 w 122"/>
                <a:gd name="T97" fmla="*/ 0 h 236"/>
                <a:gd name="T98" fmla="*/ 0 w 122"/>
                <a:gd name="T99" fmla="*/ 0 h 236"/>
                <a:gd name="T100" fmla="*/ 0 w 122"/>
                <a:gd name="T101" fmla="*/ 0 h 236"/>
                <a:gd name="T102" fmla="*/ 0 w 122"/>
                <a:gd name="T103" fmla="*/ 0 h 236"/>
                <a:gd name="T104" fmla="*/ 0 w 122"/>
                <a:gd name="T105" fmla="*/ 0 h 236"/>
                <a:gd name="T106" fmla="*/ 0 w 122"/>
                <a:gd name="T107" fmla="*/ 0 h 2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122"/>
                <a:gd name="T163" fmla="*/ 0 h 236"/>
                <a:gd name="T164" fmla="*/ 122 w 122"/>
                <a:gd name="T165" fmla="*/ 236 h 2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122" h="236">
                  <a:moveTo>
                    <a:pt x="78" y="0"/>
                  </a:moveTo>
                  <a:lnTo>
                    <a:pt x="89" y="0"/>
                  </a:lnTo>
                  <a:lnTo>
                    <a:pt x="99" y="2"/>
                  </a:lnTo>
                  <a:lnTo>
                    <a:pt x="105" y="4"/>
                  </a:lnTo>
                  <a:lnTo>
                    <a:pt x="112" y="13"/>
                  </a:lnTo>
                  <a:lnTo>
                    <a:pt x="114" y="19"/>
                  </a:lnTo>
                  <a:lnTo>
                    <a:pt x="118" y="28"/>
                  </a:lnTo>
                  <a:lnTo>
                    <a:pt x="120" y="38"/>
                  </a:lnTo>
                  <a:lnTo>
                    <a:pt x="122" y="49"/>
                  </a:lnTo>
                  <a:lnTo>
                    <a:pt x="118" y="61"/>
                  </a:lnTo>
                  <a:lnTo>
                    <a:pt x="116" y="72"/>
                  </a:lnTo>
                  <a:lnTo>
                    <a:pt x="112" y="84"/>
                  </a:lnTo>
                  <a:lnTo>
                    <a:pt x="108" y="95"/>
                  </a:lnTo>
                  <a:lnTo>
                    <a:pt x="103" y="104"/>
                  </a:lnTo>
                  <a:lnTo>
                    <a:pt x="97" y="114"/>
                  </a:lnTo>
                  <a:lnTo>
                    <a:pt x="89" y="122"/>
                  </a:lnTo>
                  <a:lnTo>
                    <a:pt x="84" y="129"/>
                  </a:lnTo>
                  <a:lnTo>
                    <a:pt x="72" y="139"/>
                  </a:lnTo>
                  <a:lnTo>
                    <a:pt x="59" y="152"/>
                  </a:lnTo>
                  <a:lnTo>
                    <a:pt x="47" y="163"/>
                  </a:lnTo>
                  <a:lnTo>
                    <a:pt x="40" y="177"/>
                  </a:lnTo>
                  <a:lnTo>
                    <a:pt x="32" y="190"/>
                  </a:lnTo>
                  <a:lnTo>
                    <a:pt x="27" y="205"/>
                  </a:lnTo>
                  <a:lnTo>
                    <a:pt x="25" y="213"/>
                  </a:lnTo>
                  <a:lnTo>
                    <a:pt x="23" y="220"/>
                  </a:lnTo>
                  <a:lnTo>
                    <a:pt x="23" y="228"/>
                  </a:lnTo>
                  <a:lnTo>
                    <a:pt x="25" y="236"/>
                  </a:lnTo>
                  <a:lnTo>
                    <a:pt x="13" y="232"/>
                  </a:lnTo>
                  <a:lnTo>
                    <a:pt x="4" y="230"/>
                  </a:lnTo>
                  <a:lnTo>
                    <a:pt x="0" y="213"/>
                  </a:lnTo>
                  <a:lnTo>
                    <a:pt x="0" y="198"/>
                  </a:lnTo>
                  <a:lnTo>
                    <a:pt x="2" y="182"/>
                  </a:lnTo>
                  <a:lnTo>
                    <a:pt x="9" y="171"/>
                  </a:lnTo>
                  <a:lnTo>
                    <a:pt x="17" y="158"/>
                  </a:lnTo>
                  <a:lnTo>
                    <a:pt x="28" y="146"/>
                  </a:lnTo>
                  <a:lnTo>
                    <a:pt x="40" y="135"/>
                  </a:lnTo>
                  <a:lnTo>
                    <a:pt x="51" y="125"/>
                  </a:lnTo>
                  <a:lnTo>
                    <a:pt x="61" y="112"/>
                  </a:lnTo>
                  <a:lnTo>
                    <a:pt x="72" y="101"/>
                  </a:lnTo>
                  <a:lnTo>
                    <a:pt x="80" y="89"/>
                  </a:lnTo>
                  <a:lnTo>
                    <a:pt x="89" y="78"/>
                  </a:lnTo>
                  <a:lnTo>
                    <a:pt x="93" y="64"/>
                  </a:lnTo>
                  <a:lnTo>
                    <a:pt x="97" y="53"/>
                  </a:lnTo>
                  <a:lnTo>
                    <a:pt x="95" y="40"/>
                  </a:lnTo>
                  <a:lnTo>
                    <a:pt x="91" y="26"/>
                  </a:lnTo>
                  <a:lnTo>
                    <a:pt x="84" y="26"/>
                  </a:lnTo>
                  <a:lnTo>
                    <a:pt x="76" y="26"/>
                  </a:lnTo>
                  <a:lnTo>
                    <a:pt x="70" y="23"/>
                  </a:lnTo>
                  <a:lnTo>
                    <a:pt x="67" y="17"/>
                  </a:lnTo>
                  <a:lnTo>
                    <a:pt x="63" y="11"/>
                  </a:lnTo>
                  <a:lnTo>
                    <a:pt x="65" y="6"/>
                  </a:lnTo>
                  <a:lnTo>
                    <a:pt x="68" y="0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67" name="Freeform 16">
              <a:extLst>
                <a:ext uri="{FF2B5EF4-FFF2-40B4-BE49-F238E27FC236}">
                  <a16:creationId xmlns:a16="http://schemas.microsoft.com/office/drawing/2014/main" id="{DDF6D3E9-9994-6C5E-7B83-2810C82BAE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86" y="1083"/>
              <a:ext cx="53" cy="88"/>
            </a:xfrm>
            <a:custGeom>
              <a:avLst/>
              <a:gdLst>
                <a:gd name="T0" fmla="*/ 0 w 173"/>
                <a:gd name="T1" fmla="*/ 0 h 312"/>
                <a:gd name="T2" fmla="*/ 0 w 173"/>
                <a:gd name="T3" fmla="*/ 0 h 312"/>
                <a:gd name="T4" fmla="*/ 0 w 173"/>
                <a:gd name="T5" fmla="*/ 0 h 312"/>
                <a:gd name="T6" fmla="*/ 0 w 173"/>
                <a:gd name="T7" fmla="*/ 0 h 312"/>
                <a:gd name="T8" fmla="*/ 0 w 173"/>
                <a:gd name="T9" fmla="*/ 0 h 312"/>
                <a:gd name="T10" fmla="*/ 0 w 173"/>
                <a:gd name="T11" fmla="*/ 0 h 312"/>
                <a:gd name="T12" fmla="*/ 0 w 173"/>
                <a:gd name="T13" fmla="*/ 0 h 312"/>
                <a:gd name="T14" fmla="*/ 0 w 173"/>
                <a:gd name="T15" fmla="*/ 0 h 312"/>
                <a:gd name="T16" fmla="*/ 0 w 173"/>
                <a:gd name="T17" fmla="*/ 0 h 312"/>
                <a:gd name="T18" fmla="*/ 0 w 173"/>
                <a:gd name="T19" fmla="*/ 0 h 312"/>
                <a:gd name="T20" fmla="*/ 0 w 173"/>
                <a:gd name="T21" fmla="*/ 0 h 312"/>
                <a:gd name="T22" fmla="*/ 0 w 173"/>
                <a:gd name="T23" fmla="*/ 0 h 312"/>
                <a:gd name="T24" fmla="*/ 0 w 173"/>
                <a:gd name="T25" fmla="*/ 0 h 312"/>
                <a:gd name="T26" fmla="*/ 0 w 173"/>
                <a:gd name="T27" fmla="*/ 0 h 312"/>
                <a:gd name="T28" fmla="*/ 0 w 173"/>
                <a:gd name="T29" fmla="*/ 0 h 312"/>
                <a:gd name="T30" fmla="*/ 0 w 173"/>
                <a:gd name="T31" fmla="*/ 0 h 312"/>
                <a:gd name="T32" fmla="*/ 0 w 173"/>
                <a:gd name="T33" fmla="*/ 0 h 312"/>
                <a:gd name="T34" fmla="*/ 0 w 173"/>
                <a:gd name="T35" fmla="*/ 0 h 312"/>
                <a:gd name="T36" fmla="*/ 0 w 173"/>
                <a:gd name="T37" fmla="*/ 0 h 312"/>
                <a:gd name="T38" fmla="*/ 0 w 173"/>
                <a:gd name="T39" fmla="*/ 0 h 312"/>
                <a:gd name="T40" fmla="*/ 0 w 173"/>
                <a:gd name="T41" fmla="*/ 0 h 312"/>
                <a:gd name="T42" fmla="*/ 0 w 173"/>
                <a:gd name="T43" fmla="*/ 0 h 312"/>
                <a:gd name="T44" fmla="*/ 0 w 173"/>
                <a:gd name="T45" fmla="*/ 0 h 312"/>
                <a:gd name="T46" fmla="*/ 0 w 173"/>
                <a:gd name="T47" fmla="*/ 0 h 312"/>
                <a:gd name="T48" fmla="*/ 0 w 173"/>
                <a:gd name="T49" fmla="*/ 0 h 312"/>
                <a:gd name="T50" fmla="*/ 0 w 173"/>
                <a:gd name="T51" fmla="*/ 0 h 312"/>
                <a:gd name="T52" fmla="*/ 0 w 173"/>
                <a:gd name="T53" fmla="*/ 0 h 312"/>
                <a:gd name="T54" fmla="*/ 0 w 173"/>
                <a:gd name="T55" fmla="*/ 0 h 312"/>
                <a:gd name="T56" fmla="*/ 0 w 173"/>
                <a:gd name="T57" fmla="*/ 0 h 312"/>
                <a:gd name="T58" fmla="*/ 0 w 173"/>
                <a:gd name="T59" fmla="*/ 0 h 312"/>
                <a:gd name="T60" fmla="*/ 0 w 173"/>
                <a:gd name="T61" fmla="*/ 0 h 312"/>
                <a:gd name="T62" fmla="*/ 0 w 173"/>
                <a:gd name="T63" fmla="*/ 0 h 312"/>
                <a:gd name="T64" fmla="*/ 0 w 173"/>
                <a:gd name="T65" fmla="*/ 0 h 312"/>
                <a:gd name="T66" fmla="*/ 0 w 173"/>
                <a:gd name="T67" fmla="*/ 0 h 312"/>
                <a:gd name="T68" fmla="*/ 0 w 173"/>
                <a:gd name="T69" fmla="*/ 0 h 312"/>
                <a:gd name="T70" fmla="*/ 0 w 173"/>
                <a:gd name="T71" fmla="*/ 0 h 312"/>
                <a:gd name="T72" fmla="*/ 0 w 173"/>
                <a:gd name="T73" fmla="*/ 0 h 312"/>
                <a:gd name="T74" fmla="*/ 0 w 173"/>
                <a:gd name="T75" fmla="*/ 0 h 312"/>
                <a:gd name="T76" fmla="*/ 0 w 173"/>
                <a:gd name="T77" fmla="*/ 0 h 312"/>
                <a:gd name="T78" fmla="*/ 0 w 173"/>
                <a:gd name="T79" fmla="*/ 0 h 312"/>
                <a:gd name="T80" fmla="*/ 0 w 173"/>
                <a:gd name="T81" fmla="*/ 0 h 312"/>
                <a:gd name="T82" fmla="*/ 0 w 173"/>
                <a:gd name="T83" fmla="*/ 0 h 312"/>
                <a:gd name="T84" fmla="*/ 0 w 173"/>
                <a:gd name="T85" fmla="*/ 0 h 312"/>
                <a:gd name="T86" fmla="*/ 0 w 173"/>
                <a:gd name="T87" fmla="*/ 0 h 312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73"/>
                <a:gd name="T133" fmla="*/ 0 h 312"/>
                <a:gd name="T134" fmla="*/ 173 w 173"/>
                <a:gd name="T135" fmla="*/ 312 h 312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73" h="312">
                  <a:moveTo>
                    <a:pt x="42" y="4"/>
                  </a:moveTo>
                  <a:lnTo>
                    <a:pt x="53" y="0"/>
                  </a:lnTo>
                  <a:lnTo>
                    <a:pt x="66" y="0"/>
                  </a:lnTo>
                  <a:lnTo>
                    <a:pt x="80" y="0"/>
                  </a:lnTo>
                  <a:lnTo>
                    <a:pt x="93" y="5"/>
                  </a:lnTo>
                  <a:lnTo>
                    <a:pt x="104" y="9"/>
                  </a:lnTo>
                  <a:lnTo>
                    <a:pt x="116" y="17"/>
                  </a:lnTo>
                  <a:lnTo>
                    <a:pt x="127" y="24"/>
                  </a:lnTo>
                  <a:lnTo>
                    <a:pt x="138" y="34"/>
                  </a:lnTo>
                  <a:lnTo>
                    <a:pt x="148" y="43"/>
                  </a:lnTo>
                  <a:lnTo>
                    <a:pt x="156" y="57"/>
                  </a:lnTo>
                  <a:lnTo>
                    <a:pt x="163" y="68"/>
                  </a:lnTo>
                  <a:lnTo>
                    <a:pt x="167" y="81"/>
                  </a:lnTo>
                  <a:lnTo>
                    <a:pt x="171" y="95"/>
                  </a:lnTo>
                  <a:lnTo>
                    <a:pt x="173" y="110"/>
                  </a:lnTo>
                  <a:lnTo>
                    <a:pt x="173" y="123"/>
                  </a:lnTo>
                  <a:lnTo>
                    <a:pt x="171" y="140"/>
                  </a:lnTo>
                  <a:lnTo>
                    <a:pt x="169" y="148"/>
                  </a:lnTo>
                  <a:lnTo>
                    <a:pt x="167" y="156"/>
                  </a:lnTo>
                  <a:lnTo>
                    <a:pt x="165" y="163"/>
                  </a:lnTo>
                  <a:lnTo>
                    <a:pt x="163" y="171"/>
                  </a:lnTo>
                  <a:lnTo>
                    <a:pt x="156" y="184"/>
                  </a:lnTo>
                  <a:lnTo>
                    <a:pt x="146" y="199"/>
                  </a:lnTo>
                  <a:lnTo>
                    <a:pt x="133" y="211"/>
                  </a:lnTo>
                  <a:lnTo>
                    <a:pt x="119" y="220"/>
                  </a:lnTo>
                  <a:lnTo>
                    <a:pt x="104" y="226"/>
                  </a:lnTo>
                  <a:lnTo>
                    <a:pt x="91" y="232"/>
                  </a:lnTo>
                  <a:lnTo>
                    <a:pt x="87" y="241"/>
                  </a:lnTo>
                  <a:lnTo>
                    <a:pt x="87" y="251"/>
                  </a:lnTo>
                  <a:lnTo>
                    <a:pt x="87" y="260"/>
                  </a:lnTo>
                  <a:lnTo>
                    <a:pt x="87" y="270"/>
                  </a:lnTo>
                  <a:lnTo>
                    <a:pt x="89" y="279"/>
                  </a:lnTo>
                  <a:lnTo>
                    <a:pt x="91" y="291"/>
                  </a:lnTo>
                  <a:lnTo>
                    <a:pt x="91" y="300"/>
                  </a:lnTo>
                  <a:lnTo>
                    <a:pt x="91" y="312"/>
                  </a:lnTo>
                  <a:lnTo>
                    <a:pt x="81" y="308"/>
                  </a:lnTo>
                  <a:lnTo>
                    <a:pt x="74" y="304"/>
                  </a:lnTo>
                  <a:lnTo>
                    <a:pt x="66" y="298"/>
                  </a:lnTo>
                  <a:lnTo>
                    <a:pt x="62" y="294"/>
                  </a:lnTo>
                  <a:lnTo>
                    <a:pt x="57" y="287"/>
                  </a:lnTo>
                  <a:lnTo>
                    <a:pt x="53" y="279"/>
                  </a:lnTo>
                  <a:lnTo>
                    <a:pt x="49" y="272"/>
                  </a:lnTo>
                  <a:lnTo>
                    <a:pt x="47" y="264"/>
                  </a:lnTo>
                  <a:lnTo>
                    <a:pt x="45" y="254"/>
                  </a:lnTo>
                  <a:lnTo>
                    <a:pt x="43" y="245"/>
                  </a:lnTo>
                  <a:lnTo>
                    <a:pt x="42" y="235"/>
                  </a:lnTo>
                  <a:lnTo>
                    <a:pt x="42" y="228"/>
                  </a:lnTo>
                  <a:lnTo>
                    <a:pt x="40" y="218"/>
                  </a:lnTo>
                  <a:lnTo>
                    <a:pt x="40" y="211"/>
                  </a:lnTo>
                  <a:lnTo>
                    <a:pt x="38" y="203"/>
                  </a:lnTo>
                  <a:lnTo>
                    <a:pt x="38" y="199"/>
                  </a:lnTo>
                  <a:lnTo>
                    <a:pt x="43" y="196"/>
                  </a:lnTo>
                  <a:lnTo>
                    <a:pt x="55" y="194"/>
                  </a:lnTo>
                  <a:lnTo>
                    <a:pt x="64" y="194"/>
                  </a:lnTo>
                  <a:lnTo>
                    <a:pt x="70" y="196"/>
                  </a:lnTo>
                  <a:lnTo>
                    <a:pt x="74" y="190"/>
                  </a:lnTo>
                  <a:lnTo>
                    <a:pt x="74" y="182"/>
                  </a:lnTo>
                  <a:lnTo>
                    <a:pt x="76" y="175"/>
                  </a:lnTo>
                  <a:lnTo>
                    <a:pt x="80" y="167"/>
                  </a:lnTo>
                  <a:lnTo>
                    <a:pt x="80" y="159"/>
                  </a:lnTo>
                  <a:lnTo>
                    <a:pt x="83" y="156"/>
                  </a:lnTo>
                  <a:lnTo>
                    <a:pt x="89" y="152"/>
                  </a:lnTo>
                  <a:lnTo>
                    <a:pt x="100" y="156"/>
                  </a:lnTo>
                  <a:lnTo>
                    <a:pt x="100" y="161"/>
                  </a:lnTo>
                  <a:lnTo>
                    <a:pt x="100" y="173"/>
                  </a:lnTo>
                  <a:lnTo>
                    <a:pt x="100" y="184"/>
                  </a:lnTo>
                  <a:lnTo>
                    <a:pt x="100" y="194"/>
                  </a:lnTo>
                  <a:lnTo>
                    <a:pt x="114" y="186"/>
                  </a:lnTo>
                  <a:lnTo>
                    <a:pt x="127" y="178"/>
                  </a:lnTo>
                  <a:lnTo>
                    <a:pt x="137" y="167"/>
                  </a:lnTo>
                  <a:lnTo>
                    <a:pt x="144" y="156"/>
                  </a:lnTo>
                  <a:lnTo>
                    <a:pt x="148" y="140"/>
                  </a:lnTo>
                  <a:lnTo>
                    <a:pt x="152" y="125"/>
                  </a:lnTo>
                  <a:lnTo>
                    <a:pt x="152" y="110"/>
                  </a:lnTo>
                  <a:lnTo>
                    <a:pt x="152" y="95"/>
                  </a:lnTo>
                  <a:lnTo>
                    <a:pt x="146" y="80"/>
                  </a:lnTo>
                  <a:lnTo>
                    <a:pt x="142" y="66"/>
                  </a:lnTo>
                  <a:lnTo>
                    <a:pt x="133" y="53"/>
                  </a:lnTo>
                  <a:lnTo>
                    <a:pt x="125" y="43"/>
                  </a:lnTo>
                  <a:lnTo>
                    <a:pt x="112" y="34"/>
                  </a:lnTo>
                  <a:lnTo>
                    <a:pt x="100" y="30"/>
                  </a:lnTo>
                  <a:lnTo>
                    <a:pt x="85" y="26"/>
                  </a:lnTo>
                  <a:lnTo>
                    <a:pt x="70" y="30"/>
                  </a:lnTo>
                  <a:lnTo>
                    <a:pt x="61" y="30"/>
                  </a:lnTo>
                  <a:lnTo>
                    <a:pt x="55" y="32"/>
                  </a:lnTo>
                  <a:lnTo>
                    <a:pt x="49" y="34"/>
                  </a:lnTo>
                  <a:lnTo>
                    <a:pt x="45" y="40"/>
                  </a:lnTo>
                  <a:lnTo>
                    <a:pt x="42" y="43"/>
                  </a:lnTo>
                  <a:lnTo>
                    <a:pt x="38" y="51"/>
                  </a:lnTo>
                  <a:lnTo>
                    <a:pt x="36" y="59"/>
                  </a:lnTo>
                  <a:lnTo>
                    <a:pt x="36" y="66"/>
                  </a:lnTo>
                  <a:lnTo>
                    <a:pt x="36" y="80"/>
                  </a:lnTo>
                  <a:lnTo>
                    <a:pt x="42" y="95"/>
                  </a:lnTo>
                  <a:lnTo>
                    <a:pt x="45" y="108"/>
                  </a:lnTo>
                  <a:lnTo>
                    <a:pt x="55" y="120"/>
                  </a:lnTo>
                  <a:lnTo>
                    <a:pt x="64" y="120"/>
                  </a:lnTo>
                  <a:lnTo>
                    <a:pt x="76" y="120"/>
                  </a:lnTo>
                  <a:lnTo>
                    <a:pt x="80" y="110"/>
                  </a:lnTo>
                  <a:lnTo>
                    <a:pt x="81" y="95"/>
                  </a:lnTo>
                  <a:lnTo>
                    <a:pt x="83" y="81"/>
                  </a:lnTo>
                  <a:lnTo>
                    <a:pt x="85" y="76"/>
                  </a:lnTo>
                  <a:lnTo>
                    <a:pt x="93" y="74"/>
                  </a:lnTo>
                  <a:lnTo>
                    <a:pt x="97" y="78"/>
                  </a:lnTo>
                  <a:lnTo>
                    <a:pt x="100" y="81"/>
                  </a:lnTo>
                  <a:lnTo>
                    <a:pt x="102" y="89"/>
                  </a:lnTo>
                  <a:lnTo>
                    <a:pt x="100" y="95"/>
                  </a:lnTo>
                  <a:lnTo>
                    <a:pt x="99" y="102"/>
                  </a:lnTo>
                  <a:lnTo>
                    <a:pt x="95" y="110"/>
                  </a:lnTo>
                  <a:lnTo>
                    <a:pt x="91" y="120"/>
                  </a:lnTo>
                  <a:lnTo>
                    <a:pt x="83" y="125"/>
                  </a:lnTo>
                  <a:lnTo>
                    <a:pt x="78" y="133"/>
                  </a:lnTo>
                  <a:lnTo>
                    <a:pt x="70" y="139"/>
                  </a:lnTo>
                  <a:lnTo>
                    <a:pt x="64" y="144"/>
                  </a:lnTo>
                  <a:lnTo>
                    <a:pt x="55" y="148"/>
                  </a:lnTo>
                  <a:lnTo>
                    <a:pt x="47" y="148"/>
                  </a:lnTo>
                  <a:lnTo>
                    <a:pt x="40" y="146"/>
                  </a:lnTo>
                  <a:lnTo>
                    <a:pt x="32" y="142"/>
                  </a:lnTo>
                  <a:lnTo>
                    <a:pt x="24" y="139"/>
                  </a:lnTo>
                  <a:lnTo>
                    <a:pt x="17" y="133"/>
                  </a:lnTo>
                  <a:lnTo>
                    <a:pt x="13" y="123"/>
                  </a:lnTo>
                  <a:lnTo>
                    <a:pt x="9" y="116"/>
                  </a:lnTo>
                  <a:lnTo>
                    <a:pt x="4" y="104"/>
                  </a:lnTo>
                  <a:lnTo>
                    <a:pt x="2" y="95"/>
                  </a:lnTo>
                  <a:lnTo>
                    <a:pt x="0" y="81"/>
                  </a:lnTo>
                  <a:lnTo>
                    <a:pt x="0" y="72"/>
                  </a:lnTo>
                  <a:lnTo>
                    <a:pt x="0" y="59"/>
                  </a:lnTo>
                  <a:lnTo>
                    <a:pt x="4" y="47"/>
                  </a:lnTo>
                  <a:lnTo>
                    <a:pt x="5" y="36"/>
                  </a:lnTo>
                  <a:lnTo>
                    <a:pt x="9" y="26"/>
                  </a:lnTo>
                  <a:lnTo>
                    <a:pt x="13" y="17"/>
                  </a:lnTo>
                  <a:lnTo>
                    <a:pt x="23" y="11"/>
                  </a:lnTo>
                  <a:lnTo>
                    <a:pt x="30" y="7"/>
                  </a:lnTo>
                  <a:lnTo>
                    <a:pt x="42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68" name="Freeform 17">
              <a:extLst>
                <a:ext uri="{FF2B5EF4-FFF2-40B4-BE49-F238E27FC236}">
                  <a16:creationId xmlns:a16="http://schemas.microsoft.com/office/drawing/2014/main" id="{AA158C52-AAE5-5A79-3592-7C6153B500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56" y="1118"/>
              <a:ext cx="32" cy="53"/>
            </a:xfrm>
            <a:custGeom>
              <a:avLst/>
              <a:gdLst>
                <a:gd name="T0" fmla="*/ 0 w 104"/>
                <a:gd name="T1" fmla="*/ 0 h 184"/>
                <a:gd name="T2" fmla="*/ 0 w 104"/>
                <a:gd name="T3" fmla="*/ 0 h 184"/>
                <a:gd name="T4" fmla="*/ 0 w 104"/>
                <a:gd name="T5" fmla="*/ 0 h 184"/>
                <a:gd name="T6" fmla="*/ 0 w 104"/>
                <a:gd name="T7" fmla="*/ 0 h 184"/>
                <a:gd name="T8" fmla="*/ 0 w 104"/>
                <a:gd name="T9" fmla="*/ 0 h 184"/>
                <a:gd name="T10" fmla="*/ 0 w 104"/>
                <a:gd name="T11" fmla="*/ 0 h 184"/>
                <a:gd name="T12" fmla="*/ 0 w 104"/>
                <a:gd name="T13" fmla="*/ 0 h 184"/>
                <a:gd name="T14" fmla="*/ 0 w 104"/>
                <a:gd name="T15" fmla="*/ 0 h 184"/>
                <a:gd name="T16" fmla="*/ 0 w 104"/>
                <a:gd name="T17" fmla="*/ 0 h 184"/>
                <a:gd name="T18" fmla="*/ 0 w 104"/>
                <a:gd name="T19" fmla="*/ 0 h 184"/>
                <a:gd name="T20" fmla="*/ 0 w 104"/>
                <a:gd name="T21" fmla="*/ 0 h 184"/>
                <a:gd name="T22" fmla="*/ 0 w 104"/>
                <a:gd name="T23" fmla="*/ 0 h 184"/>
                <a:gd name="T24" fmla="*/ 0 w 104"/>
                <a:gd name="T25" fmla="*/ 0 h 184"/>
                <a:gd name="T26" fmla="*/ 0 w 104"/>
                <a:gd name="T27" fmla="*/ 0 h 184"/>
                <a:gd name="T28" fmla="*/ 0 w 104"/>
                <a:gd name="T29" fmla="*/ 0 h 184"/>
                <a:gd name="T30" fmla="*/ 0 w 104"/>
                <a:gd name="T31" fmla="*/ 0 h 184"/>
                <a:gd name="T32" fmla="*/ 0 w 104"/>
                <a:gd name="T33" fmla="*/ 0 h 184"/>
                <a:gd name="T34" fmla="*/ 0 w 104"/>
                <a:gd name="T35" fmla="*/ 0 h 184"/>
                <a:gd name="T36" fmla="*/ 0 w 104"/>
                <a:gd name="T37" fmla="*/ 0 h 184"/>
                <a:gd name="T38" fmla="*/ 0 w 104"/>
                <a:gd name="T39" fmla="*/ 0 h 184"/>
                <a:gd name="T40" fmla="*/ 0 w 104"/>
                <a:gd name="T41" fmla="*/ 0 h 184"/>
                <a:gd name="T42" fmla="*/ 0 w 104"/>
                <a:gd name="T43" fmla="*/ 0 h 184"/>
                <a:gd name="T44" fmla="*/ 0 w 104"/>
                <a:gd name="T45" fmla="*/ 0 h 184"/>
                <a:gd name="T46" fmla="*/ 0 w 104"/>
                <a:gd name="T47" fmla="*/ 0 h 184"/>
                <a:gd name="T48" fmla="*/ 0 w 104"/>
                <a:gd name="T49" fmla="*/ 0 h 184"/>
                <a:gd name="T50" fmla="*/ 0 w 104"/>
                <a:gd name="T51" fmla="*/ 0 h 184"/>
                <a:gd name="T52" fmla="*/ 0 w 104"/>
                <a:gd name="T53" fmla="*/ 0 h 184"/>
                <a:gd name="T54" fmla="*/ 0 w 104"/>
                <a:gd name="T55" fmla="*/ 0 h 184"/>
                <a:gd name="T56" fmla="*/ 0 w 104"/>
                <a:gd name="T57" fmla="*/ 0 h 184"/>
                <a:gd name="T58" fmla="*/ 0 w 104"/>
                <a:gd name="T59" fmla="*/ 0 h 184"/>
                <a:gd name="T60" fmla="*/ 0 w 104"/>
                <a:gd name="T61" fmla="*/ 0 h 184"/>
                <a:gd name="T62" fmla="*/ 0 w 104"/>
                <a:gd name="T63" fmla="*/ 0 h 184"/>
                <a:gd name="T64" fmla="*/ 0 w 104"/>
                <a:gd name="T65" fmla="*/ 0 h 184"/>
                <a:gd name="T66" fmla="*/ 0 w 104"/>
                <a:gd name="T67" fmla="*/ 0 h 184"/>
                <a:gd name="T68" fmla="*/ 0 w 104"/>
                <a:gd name="T69" fmla="*/ 0 h 184"/>
                <a:gd name="T70" fmla="*/ 0 w 104"/>
                <a:gd name="T71" fmla="*/ 0 h 184"/>
                <a:gd name="T72" fmla="*/ 0 w 104"/>
                <a:gd name="T73" fmla="*/ 0 h 184"/>
                <a:gd name="T74" fmla="*/ 0 w 104"/>
                <a:gd name="T75" fmla="*/ 0 h 184"/>
                <a:gd name="T76" fmla="*/ 0 w 104"/>
                <a:gd name="T77" fmla="*/ 0 h 184"/>
                <a:gd name="T78" fmla="*/ 0 w 104"/>
                <a:gd name="T79" fmla="*/ 0 h 184"/>
                <a:gd name="T80" fmla="*/ 0 w 104"/>
                <a:gd name="T81" fmla="*/ 0 h 184"/>
                <a:gd name="T82" fmla="*/ 0 w 104"/>
                <a:gd name="T83" fmla="*/ 0 h 184"/>
                <a:gd name="T84" fmla="*/ 0 w 104"/>
                <a:gd name="T85" fmla="*/ 0 h 184"/>
                <a:gd name="T86" fmla="*/ 0 w 104"/>
                <a:gd name="T87" fmla="*/ 0 h 184"/>
                <a:gd name="T88" fmla="*/ 0 w 104"/>
                <a:gd name="T89" fmla="*/ 0 h 184"/>
                <a:gd name="T90" fmla="*/ 0 w 104"/>
                <a:gd name="T91" fmla="*/ 0 h 184"/>
                <a:gd name="T92" fmla="*/ 0 w 104"/>
                <a:gd name="T93" fmla="*/ 0 h 184"/>
                <a:gd name="T94" fmla="*/ 0 w 104"/>
                <a:gd name="T95" fmla="*/ 0 h 18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04"/>
                <a:gd name="T145" fmla="*/ 0 h 184"/>
                <a:gd name="T146" fmla="*/ 104 w 104"/>
                <a:gd name="T147" fmla="*/ 184 h 184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04" h="184">
                  <a:moveTo>
                    <a:pt x="66" y="0"/>
                  </a:moveTo>
                  <a:lnTo>
                    <a:pt x="68" y="0"/>
                  </a:lnTo>
                  <a:lnTo>
                    <a:pt x="76" y="0"/>
                  </a:lnTo>
                  <a:lnTo>
                    <a:pt x="80" y="0"/>
                  </a:lnTo>
                  <a:lnTo>
                    <a:pt x="87" y="0"/>
                  </a:lnTo>
                  <a:lnTo>
                    <a:pt x="80" y="11"/>
                  </a:lnTo>
                  <a:lnTo>
                    <a:pt x="70" y="25"/>
                  </a:lnTo>
                  <a:lnTo>
                    <a:pt x="61" y="40"/>
                  </a:lnTo>
                  <a:lnTo>
                    <a:pt x="51" y="53"/>
                  </a:lnTo>
                  <a:lnTo>
                    <a:pt x="44" y="65"/>
                  </a:lnTo>
                  <a:lnTo>
                    <a:pt x="40" y="80"/>
                  </a:lnTo>
                  <a:lnTo>
                    <a:pt x="38" y="87"/>
                  </a:lnTo>
                  <a:lnTo>
                    <a:pt x="38" y="95"/>
                  </a:lnTo>
                  <a:lnTo>
                    <a:pt x="40" y="104"/>
                  </a:lnTo>
                  <a:lnTo>
                    <a:pt x="45" y="114"/>
                  </a:lnTo>
                  <a:lnTo>
                    <a:pt x="47" y="127"/>
                  </a:lnTo>
                  <a:lnTo>
                    <a:pt x="53" y="137"/>
                  </a:lnTo>
                  <a:lnTo>
                    <a:pt x="61" y="143"/>
                  </a:lnTo>
                  <a:lnTo>
                    <a:pt x="72" y="150"/>
                  </a:lnTo>
                  <a:lnTo>
                    <a:pt x="82" y="156"/>
                  </a:lnTo>
                  <a:lnTo>
                    <a:pt x="91" y="162"/>
                  </a:lnTo>
                  <a:lnTo>
                    <a:pt x="99" y="171"/>
                  </a:lnTo>
                  <a:lnTo>
                    <a:pt x="104" y="182"/>
                  </a:lnTo>
                  <a:lnTo>
                    <a:pt x="91" y="184"/>
                  </a:lnTo>
                  <a:lnTo>
                    <a:pt x="78" y="184"/>
                  </a:lnTo>
                  <a:lnTo>
                    <a:pt x="64" y="179"/>
                  </a:lnTo>
                  <a:lnTo>
                    <a:pt x="51" y="171"/>
                  </a:lnTo>
                  <a:lnTo>
                    <a:pt x="40" y="163"/>
                  </a:lnTo>
                  <a:lnTo>
                    <a:pt x="28" y="156"/>
                  </a:lnTo>
                  <a:lnTo>
                    <a:pt x="19" y="144"/>
                  </a:lnTo>
                  <a:lnTo>
                    <a:pt x="11" y="135"/>
                  </a:lnTo>
                  <a:lnTo>
                    <a:pt x="6" y="123"/>
                  </a:lnTo>
                  <a:lnTo>
                    <a:pt x="2" y="112"/>
                  </a:lnTo>
                  <a:lnTo>
                    <a:pt x="0" y="104"/>
                  </a:lnTo>
                  <a:lnTo>
                    <a:pt x="0" y="95"/>
                  </a:lnTo>
                  <a:lnTo>
                    <a:pt x="0" y="87"/>
                  </a:lnTo>
                  <a:lnTo>
                    <a:pt x="4" y="82"/>
                  </a:lnTo>
                  <a:lnTo>
                    <a:pt x="6" y="72"/>
                  </a:lnTo>
                  <a:lnTo>
                    <a:pt x="9" y="65"/>
                  </a:lnTo>
                  <a:lnTo>
                    <a:pt x="13" y="57"/>
                  </a:lnTo>
                  <a:lnTo>
                    <a:pt x="19" y="49"/>
                  </a:lnTo>
                  <a:lnTo>
                    <a:pt x="23" y="40"/>
                  </a:lnTo>
                  <a:lnTo>
                    <a:pt x="28" y="32"/>
                  </a:lnTo>
                  <a:lnTo>
                    <a:pt x="32" y="25"/>
                  </a:lnTo>
                  <a:lnTo>
                    <a:pt x="40" y="21"/>
                  </a:lnTo>
                  <a:lnTo>
                    <a:pt x="51" y="8"/>
                  </a:lnTo>
                  <a:lnTo>
                    <a:pt x="6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69" name="Freeform 18">
              <a:extLst>
                <a:ext uri="{FF2B5EF4-FFF2-40B4-BE49-F238E27FC236}">
                  <a16:creationId xmlns:a16="http://schemas.microsoft.com/office/drawing/2014/main" id="{DC582E2A-D51E-CACE-C065-2030D41162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85" y="1123"/>
              <a:ext cx="14" cy="41"/>
            </a:xfrm>
            <a:custGeom>
              <a:avLst/>
              <a:gdLst>
                <a:gd name="T0" fmla="*/ 0 w 44"/>
                <a:gd name="T1" fmla="*/ 0 h 147"/>
                <a:gd name="T2" fmla="*/ 0 w 44"/>
                <a:gd name="T3" fmla="*/ 0 h 147"/>
                <a:gd name="T4" fmla="*/ 0 w 44"/>
                <a:gd name="T5" fmla="*/ 0 h 147"/>
                <a:gd name="T6" fmla="*/ 0 w 44"/>
                <a:gd name="T7" fmla="*/ 0 h 147"/>
                <a:gd name="T8" fmla="*/ 0 w 44"/>
                <a:gd name="T9" fmla="*/ 0 h 147"/>
                <a:gd name="T10" fmla="*/ 0 w 44"/>
                <a:gd name="T11" fmla="*/ 0 h 147"/>
                <a:gd name="T12" fmla="*/ 0 w 44"/>
                <a:gd name="T13" fmla="*/ 0 h 147"/>
                <a:gd name="T14" fmla="*/ 0 w 44"/>
                <a:gd name="T15" fmla="*/ 0 h 147"/>
                <a:gd name="T16" fmla="*/ 0 w 44"/>
                <a:gd name="T17" fmla="*/ 0 h 147"/>
                <a:gd name="T18" fmla="*/ 0 w 44"/>
                <a:gd name="T19" fmla="*/ 0 h 147"/>
                <a:gd name="T20" fmla="*/ 0 w 44"/>
                <a:gd name="T21" fmla="*/ 0 h 147"/>
                <a:gd name="T22" fmla="*/ 0 w 44"/>
                <a:gd name="T23" fmla="*/ 0 h 147"/>
                <a:gd name="T24" fmla="*/ 0 w 44"/>
                <a:gd name="T25" fmla="*/ 0 h 147"/>
                <a:gd name="T26" fmla="*/ 0 w 44"/>
                <a:gd name="T27" fmla="*/ 0 h 147"/>
                <a:gd name="T28" fmla="*/ 0 w 44"/>
                <a:gd name="T29" fmla="*/ 0 h 147"/>
                <a:gd name="T30" fmla="*/ 0 w 44"/>
                <a:gd name="T31" fmla="*/ 0 h 147"/>
                <a:gd name="T32" fmla="*/ 0 w 44"/>
                <a:gd name="T33" fmla="*/ 0 h 147"/>
                <a:gd name="T34" fmla="*/ 0 w 44"/>
                <a:gd name="T35" fmla="*/ 0 h 147"/>
                <a:gd name="T36" fmla="*/ 0 w 44"/>
                <a:gd name="T37" fmla="*/ 0 h 147"/>
                <a:gd name="T38" fmla="*/ 0 w 44"/>
                <a:gd name="T39" fmla="*/ 0 h 147"/>
                <a:gd name="T40" fmla="*/ 0 w 44"/>
                <a:gd name="T41" fmla="*/ 0 h 147"/>
                <a:gd name="T42" fmla="*/ 0 w 44"/>
                <a:gd name="T43" fmla="*/ 0 h 147"/>
                <a:gd name="T44" fmla="*/ 0 w 44"/>
                <a:gd name="T45" fmla="*/ 0 h 147"/>
                <a:gd name="T46" fmla="*/ 0 w 44"/>
                <a:gd name="T47" fmla="*/ 0 h 147"/>
                <a:gd name="T48" fmla="*/ 0 w 44"/>
                <a:gd name="T49" fmla="*/ 0 h 147"/>
                <a:gd name="T50" fmla="*/ 0 w 44"/>
                <a:gd name="T51" fmla="*/ 0 h 147"/>
                <a:gd name="T52" fmla="*/ 0 w 44"/>
                <a:gd name="T53" fmla="*/ 0 h 147"/>
                <a:gd name="T54" fmla="*/ 0 w 44"/>
                <a:gd name="T55" fmla="*/ 0 h 147"/>
                <a:gd name="T56" fmla="*/ 0 w 44"/>
                <a:gd name="T57" fmla="*/ 0 h 147"/>
                <a:gd name="T58" fmla="*/ 0 w 44"/>
                <a:gd name="T59" fmla="*/ 0 h 147"/>
                <a:gd name="T60" fmla="*/ 0 w 44"/>
                <a:gd name="T61" fmla="*/ 0 h 147"/>
                <a:gd name="T62" fmla="*/ 0 w 44"/>
                <a:gd name="T63" fmla="*/ 0 h 147"/>
                <a:gd name="T64" fmla="*/ 0 w 44"/>
                <a:gd name="T65" fmla="*/ 0 h 147"/>
                <a:gd name="T66" fmla="*/ 0 w 44"/>
                <a:gd name="T67" fmla="*/ 0 h 147"/>
                <a:gd name="T68" fmla="*/ 0 w 44"/>
                <a:gd name="T69" fmla="*/ 0 h 147"/>
                <a:gd name="T70" fmla="*/ 0 w 44"/>
                <a:gd name="T71" fmla="*/ 0 h 147"/>
                <a:gd name="T72" fmla="*/ 0 w 44"/>
                <a:gd name="T73" fmla="*/ 0 h 147"/>
                <a:gd name="T74" fmla="*/ 0 w 44"/>
                <a:gd name="T75" fmla="*/ 0 h 147"/>
                <a:gd name="T76" fmla="*/ 0 w 44"/>
                <a:gd name="T77" fmla="*/ 0 h 147"/>
                <a:gd name="T78" fmla="*/ 0 w 44"/>
                <a:gd name="T79" fmla="*/ 0 h 147"/>
                <a:gd name="T80" fmla="*/ 0 w 44"/>
                <a:gd name="T81" fmla="*/ 0 h 147"/>
                <a:gd name="T82" fmla="*/ 0 w 44"/>
                <a:gd name="T83" fmla="*/ 0 h 147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44"/>
                <a:gd name="T127" fmla="*/ 0 h 147"/>
                <a:gd name="T128" fmla="*/ 44 w 44"/>
                <a:gd name="T129" fmla="*/ 147 h 147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44" h="147">
                  <a:moveTo>
                    <a:pt x="11" y="12"/>
                  </a:moveTo>
                  <a:lnTo>
                    <a:pt x="11" y="4"/>
                  </a:lnTo>
                  <a:lnTo>
                    <a:pt x="15" y="2"/>
                  </a:lnTo>
                  <a:lnTo>
                    <a:pt x="15" y="0"/>
                  </a:lnTo>
                  <a:lnTo>
                    <a:pt x="19" y="4"/>
                  </a:lnTo>
                  <a:lnTo>
                    <a:pt x="23" y="8"/>
                  </a:lnTo>
                  <a:lnTo>
                    <a:pt x="28" y="12"/>
                  </a:lnTo>
                  <a:lnTo>
                    <a:pt x="25" y="19"/>
                  </a:lnTo>
                  <a:lnTo>
                    <a:pt x="25" y="27"/>
                  </a:lnTo>
                  <a:lnTo>
                    <a:pt x="25" y="36"/>
                  </a:lnTo>
                  <a:lnTo>
                    <a:pt x="25" y="46"/>
                  </a:lnTo>
                  <a:lnTo>
                    <a:pt x="25" y="53"/>
                  </a:lnTo>
                  <a:lnTo>
                    <a:pt x="25" y="61"/>
                  </a:lnTo>
                  <a:lnTo>
                    <a:pt x="25" y="69"/>
                  </a:lnTo>
                  <a:lnTo>
                    <a:pt x="26" y="78"/>
                  </a:lnTo>
                  <a:lnTo>
                    <a:pt x="26" y="88"/>
                  </a:lnTo>
                  <a:lnTo>
                    <a:pt x="28" y="95"/>
                  </a:lnTo>
                  <a:lnTo>
                    <a:pt x="28" y="103"/>
                  </a:lnTo>
                  <a:lnTo>
                    <a:pt x="32" y="112"/>
                  </a:lnTo>
                  <a:lnTo>
                    <a:pt x="34" y="120"/>
                  </a:lnTo>
                  <a:lnTo>
                    <a:pt x="36" y="130"/>
                  </a:lnTo>
                  <a:lnTo>
                    <a:pt x="38" y="137"/>
                  </a:lnTo>
                  <a:lnTo>
                    <a:pt x="44" y="147"/>
                  </a:lnTo>
                  <a:lnTo>
                    <a:pt x="28" y="147"/>
                  </a:lnTo>
                  <a:lnTo>
                    <a:pt x="19" y="147"/>
                  </a:lnTo>
                  <a:lnTo>
                    <a:pt x="15" y="139"/>
                  </a:lnTo>
                  <a:lnTo>
                    <a:pt x="11" y="130"/>
                  </a:lnTo>
                  <a:lnTo>
                    <a:pt x="7" y="122"/>
                  </a:lnTo>
                  <a:lnTo>
                    <a:pt x="6" y="114"/>
                  </a:lnTo>
                  <a:lnTo>
                    <a:pt x="4" y="105"/>
                  </a:lnTo>
                  <a:lnTo>
                    <a:pt x="2" y="97"/>
                  </a:lnTo>
                  <a:lnTo>
                    <a:pt x="2" y="88"/>
                  </a:lnTo>
                  <a:lnTo>
                    <a:pt x="2" y="78"/>
                  </a:lnTo>
                  <a:lnTo>
                    <a:pt x="0" y="69"/>
                  </a:lnTo>
                  <a:lnTo>
                    <a:pt x="0" y="59"/>
                  </a:lnTo>
                  <a:lnTo>
                    <a:pt x="0" y="50"/>
                  </a:lnTo>
                  <a:lnTo>
                    <a:pt x="2" y="42"/>
                  </a:lnTo>
                  <a:lnTo>
                    <a:pt x="2" y="34"/>
                  </a:lnTo>
                  <a:lnTo>
                    <a:pt x="6" y="27"/>
                  </a:lnTo>
                  <a:lnTo>
                    <a:pt x="6" y="17"/>
                  </a:lnTo>
                  <a:lnTo>
                    <a:pt x="11" y="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70" name="Freeform 19">
              <a:extLst>
                <a:ext uri="{FF2B5EF4-FFF2-40B4-BE49-F238E27FC236}">
                  <a16:creationId xmlns:a16="http://schemas.microsoft.com/office/drawing/2014/main" id="{1F78F77E-BF43-A6CE-44EF-3DF49E60A6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4" y="1151"/>
              <a:ext cx="54" cy="61"/>
            </a:xfrm>
            <a:custGeom>
              <a:avLst/>
              <a:gdLst>
                <a:gd name="T0" fmla="*/ 0 w 179"/>
                <a:gd name="T1" fmla="*/ 0 h 215"/>
                <a:gd name="T2" fmla="*/ 0 w 179"/>
                <a:gd name="T3" fmla="*/ 0 h 215"/>
                <a:gd name="T4" fmla="*/ 0 w 179"/>
                <a:gd name="T5" fmla="*/ 0 h 215"/>
                <a:gd name="T6" fmla="*/ 0 w 179"/>
                <a:gd name="T7" fmla="*/ 0 h 215"/>
                <a:gd name="T8" fmla="*/ 0 w 179"/>
                <a:gd name="T9" fmla="*/ 0 h 215"/>
                <a:gd name="T10" fmla="*/ 0 w 179"/>
                <a:gd name="T11" fmla="*/ 0 h 215"/>
                <a:gd name="T12" fmla="*/ 0 w 179"/>
                <a:gd name="T13" fmla="*/ 0 h 215"/>
                <a:gd name="T14" fmla="*/ 0 w 179"/>
                <a:gd name="T15" fmla="*/ 0 h 215"/>
                <a:gd name="T16" fmla="*/ 0 w 179"/>
                <a:gd name="T17" fmla="*/ 0 h 215"/>
                <a:gd name="T18" fmla="*/ 0 w 179"/>
                <a:gd name="T19" fmla="*/ 0 h 215"/>
                <a:gd name="T20" fmla="*/ 0 w 179"/>
                <a:gd name="T21" fmla="*/ 0 h 215"/>
                <a:gd name="T22" fmla="*/ 0 w 179"/>
                <a:gd name="T23" fmla="*/ 0 h 215"/>
                <a:gd name="T24" fmla="*/ 0 w 179"/>
                <a:gd name="T25" fmla="*/ 0 h 215"/>
                <a:gd name="T26" fmla="*/ 0 w 179"/>
                <a:gd name="T27" fmla="*/ 0 h 215"/>
                <a:gd name="T28" fmla="*/ 0 w 179"/>
                <a:gd name="T29" fmla="*/ 0 h 215"/>
                <a:gd name="T30" fmla="*/ 0 w 179"/>
                <a:gd name="T31" fmla="*/ 0 h 215"/>
                <a:gd name="T32" fmla="*/ 0 w 179"/>
                <a:gd name="T33" fmla="*/ 0 h 215"/>
                <a:gd name="T34" fmla="*/ 0 w 179"/>
                <a:gd name="T35" fmla="*/ 0 h 215"/>
                <a:gd name="T36" fmla="*/ 0 w 179"/>
                <a:gd name="T37" fmla="*/ 0 h 215"/>
                <a:gd name="T38" fmla="*/ 0 w 179"/>
                <a:gd name="T39" fmla="*/ 0 h 215"/>
                <a:gd name="T40" fmla="*/ 0 w 179"/>
                <a:gd name="T41" fmla="*/ 0 h 215"/>
                <a:gd name="T42" fmla="*/ 0 w 179"/>
                <a:gd name="T43" fmla="*/ 0 h 215"/>
                <a:gd name="T44" fmla="*/ 0 w 179"/>
                <a:gd name="T45" fmla="*/ 0 h 215"/>
                <a:gd name="T46" fmla="*/ 0 w 179"/>
                <a:gd name="T47" fmla="*/ 0 h 215"/>
                <a:gd name="T48" fmla="*/ 0 w 179"/>
                <a:gd name="T49" fmla="*/ 0 h 215"/>
                <a:gd name="T50" fmla="*/ 0 w 179"/>
                <a:gd name="T51" fmla="*/ 0 h 215"/>
                <a:gd name="T52" fmla="*/ 0 w 179"/>
                <a:gd name="T53" fmla="*/ 0 h 215"/>
                <a:gd name="T54" fmla="*/ 0 w 179"/>
                <a:gd name="T55" fmla="*/ 0 h 215"/>
                <a:gd name="T56" fmla="*/ 0 w 179"/>
                <a:gd name="T57" fmla="*/ 0 h 215"/>
                <a:gd name="T58" fmla="*/ 0 w 179"/>
                <a:gd name="T59" fmla="*/ 0 h 215"/>
                <a:gd name="T60" fmla="*/ 0 w 179"/>
                <a:gd name="T61" fmla="*/ 0 h 215"/>
                <a:gd name="T62" fmla="*/ 0 w 179"/>
                <a:gd name="T63" fmla="*/ 0 h 215"/>
                <a:gd name="T64" fmla="*/ 0 w 179"/>
                <a:gd name="T65" fmla="*/ 0 h 215"/>
                <a:gd name="T66" fmla="*/ 0 w 179"/>
                <a:gd name="T67" fmla="*/ 0 h 215"/>
                <a:gd name="T68" fmla="*/ 0 w 179"/>
                <a:gd name="T69" fmla="*/ 0 h 215"/>
                <a:gd name="T70" fmla="*/ 0 w 179"/>
                <a:gd name="T71" fmla="*/ 0 h 215"/>
                <a:gd name="T72" fmla="*/ 0 w 179"/>
                <a:gd name="T73" fmla="*/ 0 h 215"/>
                <a:gd name="T74" fmla="*/ 0 w 179"/>
                <a:gd name="T75" fmla="*/ 0 h 215"/>
                <a:gd name="T76" fmla="*/ 0 w 179"/>
                <a:gd name="T77" fmla="*/ 0 h 215"/>
                <a:gd name="T78" fmla="*/ 0 w 179"/>
                <a:gd name="T79" fmla="*/ 0 h 215"/>
                <a:gd name="T80" fmla="*/ 0 w 179"/>
                <a:gd name="T81" fmla="*/ 0 h 215"/>
                <a:gd name="T82" fmla="*/ 0 w 179"/>
                <a:gd name="T83" fmla="*/ 0 h 215"/>
                <a:gd name="T84" fmla="*/ 0 w 179"/>
                <a:gd name="T85" fmla="*/ 0 h 215"/>
                <a:gd name="T86" fmla="*/ 0 w 179"/>
                <a:gd name="T87" fmla="*/ 0 h 215"/>
                <a:gd name="T88" fmla="*/ 0 w 179"/>
                <a:gd name="T89" fmla="*/ 0 h 215"/>
                <a:gd name="T90" fmla="*/ 0 w 179"/>
                <a:gd name="T91" fmla="*/ 0 h 215"/>
                <a:gd name="T92" fmla="*/ 0 w 179"/>
                <a:gd name="T93" fmla="*/ 0 h 215"/>
                <a:gd name="T94" fmla="*/ 0 w 179"/>
                <a:gd name="T95" fmla="*/ 0 h 215"/>
                <a:gd name="T96" fmla="*/ 0 w 179"/>
                <a:gd name="T97" fmla="*/ 0 h 21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79"/>
                <a:gd name="T148" fmla="*/ 0 h 215"/>
                <a:gd name="T149" fmla="*/ 179 w 179"/>
                <a:gd name="T150" fmla="*/ 215 h 21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79" h="215">
                  <a:moveTo>
                    <a:pt x="27" y="13"/>
                  </a:moveTo>
                  <a:lnTo>
                    <a:pt x="37" y="4"/>
                  </a:lnTo>
                  <a:lnTo>
                    <a:pt x="52" y="0"/>
                  </a:lnTo>
                  <a:lnTo>
                    <a:pt x="65" y="0"/>
                  </a:lnTo>
                  <a:lnTo>
                    <a:pt x="82" y="4"/>
                  </a:lnTo>
                  <a:lnTo>
                    <a:pt x="95" y="10"/>
                  </a:lnTo>
                  <a:lnTo>
                    <a:pt x="113" y="19"/>
                  </a:lnTo>
                  <a:lnTo>
                    <a:pt x="128" y="29"/>
                  </a:lnTo>
                  <a:lnTo>
                    <a:pt x="143" y="44"/>
                  </a:lnTo>
                  <a:lnTo>
                    <a:pt x="152" y="57"/>
                  </a:lnTo>
                  <a:lnTo>
                    <a:pt x="164" y="74"/>
                  </a:lnTo>
                  <a:lnTo>
                    <a:pt x="171" y="90"/>
                  </a:lnTo>
                  <a:lnTo>
                    <a:pt x="177" y="107"/>
                  </a:lnTo>
                  <a:lnTo>
                    <a:pt x="179" y="122"/>
                  </a:lnTo>
                  <a:lnTo>
                    <a:pt x="177" y="139"/>
                  </a:lnTo>
                  <a:lnTo>
                    <a:pt x="171" y="154"/>
                  </a:lnTo>
                  <a:lnTo>
                    <a:pt x="162" y="167"/>
                  </a:lnTo>
                  <a:lnTo>
                    <a:pt x="154" y="173"/>
                  </a:lnTo>
                  <a:lnTo>
                    <a:pt x="149" y="181"/>
                  </a:lnTo>
                  <a:lnTo>
                    <a:pt x="143" y="188"/>
                  </a:lnTo>
                  <a:lnTo>
                    <a:pt x="139" y="196"/>
                  </a:lnTo>
                  <a:lnTo>
                    <a:pt x="128" y="206"/>
                  </a:lnTo>
                  <a:lnTo>
                    <a:pt x="116" y="211"/>
                  </a:lnTo>
                  <a:lnTo>
                    <a:pt x="105" y="213"/>
                  </a:lnTo>
                  <a:lnTo>
                    <a:pt x="92" y="215"/>
                  </a:lnTo>
                  <a:lnTo>
                    <a:pt x="78" y="211"/>
                  </a:lnTo>
                  <a:lnTo>
                    <a:pt x="67" y="207"/>
                  </a:lnTo>
                  <a:lnTo>
                    <a:pt x="54" y="202"/>
                  </a:lnTo>
                  <a:lnTo>
                    <a:pt x="42" y="196"/>
                  </a:lnTo>
                  <a:lnTo>
                    <a:pt x="31" y="185"/>
                  </a:lnTo>
                  <a:lnTo>
                    <a:pt x="19" y="175"/>
                  </a:lnTo>
                  <a:lnTo>
                    <a:pt x="12" y="164"/>
                  </a:lnTo>
                  <a:lnTo>
                    <a:pt x="6" y="150"/>
                  </a:lnTo>
                  <a:lnTo>
                    <a:pt x="0" y="137"/>
                  </a:lnTo>
                  <a:lnTo>
                    <a:pt x="0" y="124"/>
                  </a:lnTo>
                  <a:lnTo>
                    <a:pt x="2" y="110"/>
                  </a:lnTo>
                  <a:lnTo>
                    <a:pt x="8" y="97"/>
                  </a:lnTo>
                  <a:lnTo>
                    <a:pt x="16" y="90"/>
                  </a:lnTo>
                  <a:lnTo>
                    <a:pt x="27" y="86"/>
                  </a:lnTo>
                  <a:lnTo>
                    <a:pt x="35" y="84"/>
                  </a:lnTo>
                  <a:lnTo>
                    <a:pt x="42" y="84"/>
                  </a:lnTo>
                  <a:lnTo>
                    <a:pt x="50" y="86"/>
                  </a:lnTo>
                  <a:lnTo>
                    <a:pt x="59" y="88"/>
                  </a:lnTo>
                  <a:lnTo>
                    <a:pt x="65" y="88"/>
                  </a:lnTo>
                  <a:lnTo>
                    <a:pt x="73" y="90"/>
                  </a:lnTo>
                  <a:lnTo>
                    <a:pt x="80" y="91"/>
                  </a:lnTo>
                  <a:lnTo>
                    <a:pt x="88" y="93"/>
                  </a:lnTo>
                  <a:lnTo>
                    <a:pt x="99" y="97"/>
                  </a:lnTo>
                  <a:lnTo>
                    <a:pt x="105" y="99"/>
                  </a:lnTo>
                  <a:lnTo>
                    <a:pt x="113" y="109"/>
                  </a:lnTo>
                  <a:lnTo>
                    <a:pt x="120" y="120"/>
                  </a:lnTo>
                  <a:lnTo>
                    <a:pt x="114" y="131"/>
                  </a:lnTo>
                  <a:lnTo>
                    <a:pt x="111" y="139"/>
                  </a:lnTo>
                  <a:lnTo>
                    <a:pt x="107" y="143"/>
                  </a:lnTo>
                  <a:lnTo>
                    <a:pt x="105" y="145"/>
                  </a:lnTo>
                  <a:lnTo>
                    <a:pt x="95" y="143"/>
                  </a:lnTo>
                  <a:lnTo>
                    <a:pt x="88" y="137"/>
                  </a:lnTo>
                  <a:lnTo>
                    <a:pt x="78" y="129"/>
                  </a:lnTo>
                  <a:lnTo>
                    <a:pt x="69" y="124"/>
                  </a:lnTo>
                  <a:lnTo>
                    <a:pt x="65" y="122"/>
                  </a:lnTo>
                  <a:lnTo>
                    <a:pt x="63" y="124"/>
                  </a:lnTo>
                  <a:lnTo>
                    <a:pt x="61" y="126"/>
                  </a:lnTo>
                  <a:lnTo>
                    <a:pt x="61" y="135"/>
                  </a:lnTo>
                  <a:lnTo>
                    <a:pt x="61" y="145"/>
                  </a:lnTo>
                  <a:lnTo>
                    <a:pt x="65" y="156"/>
                  </a:lnTo>
                  <a:lnTo>
                    <a:pt x="71" y="164"/>
                  </a:lnTo>
                  <a:lnTo>
                    <a:pt x="78" y="169"/>
                  </a:lnTo>
                  <a:lnTo>
                    <a:pt x="88" y="173"/>
                  </a:lnTo>
                  <a:lnTo>
                    <a:pt x="95" y="175"/>
                  </a:lnTo>
                  <a:lnTo>
                    <a:pt x="105" y="173"/>
                  </a:lnTo>
                  <a:lnTo>
                    <a:pt x="116" y="173"/>
                  </a:lnTo>
                  <a:lnTo>
                    <a:pt x="126" y="167"/>
                  </a:lnTo>
                  <a:lnTo>
                    <a:pt x="135" y="164"/>
                  </a:lnTo>
                  <a:lnTo>
                    <a:pt x="143" y="158"/>
                  </a:lnTo>
                  <a:lnTo>
                    <a:pt x="151" y="150"/>
                  </a:lnTo>
                  <a:lnTo>
                    <a:pt x="156" y="141"/>
                  </a:lnTo>
                  <a:lnTo>
                    <a:pt x="160" y="131"/>
                  </a:lnTo>
                  <a:lnTo>
                    <a:pt x="162" y="122"/>
                  </a:lnTo>
                  <a:lnTo>
                    <a:pt x="162" y="112"/>
                  </a:lnTo>
                  <a:lnTo>
                    <a:pt x="158" y="103"/>
                  </a:lnTo>
                  <a:lnTo>
                    <a:pt x="156" y="95"/>
                  </a:lnTo>
                  <a:lnTo>
                    <a:pt x="152" y="88"/>
                  </a:lnTo>
                  <a:lnTo>
                    <a:pt x="149" y="80"/>
                  </a:lnTo>
                  <a:lnTo>
                    <a:pt x="137" y="65"/>
                  </a:lnTo>
                  <a:lnTo>
                    <a:pt x="124" y="53"/>
                  </a:lnTo>
                  <a:lnTo>
                    <a:pt x="114" y="46"/>
                  </a:lnTo>
                  <a:lnTo>
                    <a:pt x="107" y="42"/>
                  </a:lnTo>
                  <a:lnTo>
                    <a:pt x="99" y="38"/>
                  </a:lnTo>
                  <a:lnTo>
                    <a:pt x="92" y="36"/>
                  </a:lnTo>
                  <a:lnTo>
                    <a:pt x="82" y="34"/>
                  </a:lnTo>
                  <a:lnTo>
                    <a:pt x="75" y="34"/>
                  </a:lnTo>
                  <a:lnTo>
                    <a:pt x="67" y="36"/>
                  </a:lnTo>
                  <a:lnTo>
                    <a:pt x="61" y="40"/>
                  </a:lnTo>
                  <a:lnTo>
                    <a:pt x="54" y="34"/>
                  </a:lnTo>
                  <a:lnTo>
                    <a:pt x="40" y="25"/>
                  </a:lnTo>
                  <a:lnTo>
                    <a:pt x="31" y="17"/>
                  </a:lnTo>
                  <a:lnTo>
                    <a:pt x="27" y="1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71" name="Freeform 20">
              <a:extLst>
                <a:ext uri="{FF2B5EF4-FFF2-40B4-BE49-F238E27FC236}">
                  <a16:creationId xmlns:a16="http://schemas.microsoft.com/office/drawing/2014/main" id="{EA242C84-C076-4CD8-4C7E-8D86641C49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3" y="1185"/>
              <a:ext cx="26" cy="44"/>
            </a:xfrm>
            <a:custGeom>
              <a:avLst/>
              <a:gdLst>
                <a:gd name="T0" fmla="*/ 0 w 85"/>
                <a:gd name="T1" fmla="*/ 0 h 154"/>
                <a:gd name="T2" fmla="*/ 0 w 85"/>
                <a:gd name="T3" fmla="*/ 0 h 154"/>
                <a:gd name="T4" fmla="*/ 0 w 85"/>
                <a:gd name="T5" fmla="*/ 0 h 154"/>
                <a:gd name="T6" fmla="*/ 0 w 85"/>
                <a:gd name="T7" fmla="*/ 0 h 154"/>
                <a:gd name="T8" fmla="*/ 0 w 85"/>
                <a:gd name="T9" fmla="*/ 0 h 154"/>
                <a:gd name="T10" fmla="*/ 0 w 85"/>
                <a:gd name="T11" fmla="*/ 0 h 154"/>
                <a:gd name="T12" fmla="*/ 0 w 85"/>
                <a:gd name="T13" fmla="*/ 0 h 154"/>
                <a:gd name="T14" fmla="*/ 0 w 85"/>
                <a:gd name="T15" fmla="*/ 0 h 154"/>
                <a:gd name="T16" fmla="*/ 0 w 85"/>
                <a:gd name="T17" fmla="*/ 0 h 154"/>
                <a:gd name="T18" fmla="*/ 0 w 85"/>
                <a:gd name="T19" fmla="*/ 0 h 154"/>
                <a:gd name="T20" fmla="*/ 0 w 85"/>
                <a:gd name="T21" fmla="*/ 0 h 154"/>
                <a:gd name="T22" fmla="*/ 0 w 85"/>
                <a:gd name="T23" fmla="*/ 0 h 154"/>
                <a:gd name="T24" fmla="*/ 0 w 85"/>
                <a:gd name="T25" fmla="*/ 0 h 154"/>
                <a:gd name="T26" fmla="*/ 0 w 85"/>
                <a:gd name="T27" fmla="*/ 0 h 154"/>
                <a:gd name="T28" fmla="*/ 0 w 85"/>
                <a:gd name="T29" fmla="*/ 0 h 154"/>
                <a:gd name="T30" fmla="*/ 0 w 85"/>
                <a:gd name="T31" fmla="*/ 0 h 154"/>
                <a:gd name="T32" fmla="*/ 0 w 85"/>
                <a:gd name="T33" fmla="*/ 0 h 154"/>
                <a:gd name="T34" fmla="*/ 0 w 85"/>
                <a:gd name="T35" fmla="*/ 0 h 154"/>
                <a:gd name="T36" fmla="*/ 0 w 85"/>
                <a:gd name="T37" fmla="*/ 0 h 154"/>
                <a:gd name="T38" fmla="*/ 0 w 85"/>
                <a:gd name="T39" fmla="*/ 0 h 154"/>
                <a:gd name="T40" fmla="*/ 0 w 85"/>
                <a:gd name="T41" fmla="*/ 0 h 154"/>
                <a:gd name="T42" fmla="*/ 0 w 85"/>
                <a:gd name="T43" fmla="*/ 0 h 154"/>
                <a:gd name="T44" fmla="*/ 0 w 85"/>
                <a:gd name="T45" fmla="*/ 0 h 154"/>
                <a:gd name="T46" fmla="*/ 0 w 85"/>
                <a:gd name="T47" fmla="*/ 0 h 154"/>
                <a:gd name="T48" fmla="*/ 0 w 85"/>
                <a:gd name="T49" fmla="*/ 0 h 154"/>
                <a:gd name="T50" fmla="*/ 0 w 85"/>
                <a:gd name="T51" fmla="*/ 0 h 154"/>
                <a:gd name="T52" fmla="*/ 0 w 85"/>
                <a:gd name="T53" fmla="*/ 0 h 154"/>
                <a:gd name="T54" fmla="*/ 0 w 85"/>
                <a:gd name="T55" fmla="*/ 0 h 154"/>
                <a:gd name="T56" fmla="*/ 0 w 85"/>
                <a:gd name="T57" fmla="*/ 0 h 154"/>
                <a:gd name="T58" fmla="*/ 0 w 85"/>
                <a:gd name="T59" fmla="*/ 0 h 154"/>
                <a:gd name="T60" fmla="*/ 0 w 85"/>
                <a:gd name="T61" fmla="*/ 0 h 154"/>
                <a:gd name="T62" fmla="*/ 0 w 85"/>
                <a:gd name="T63" fmla="*/ 0 h 154"/>
                <a:gd name="T64" fmla="*/ 0 w 85"/>
                <a:gd name="T65" fmla="*/ 0 h 154"/>
                <a:gd name="T66" fmla="*/ 0 w 85"/>
                <a:gd name="T67" fmla="*/ 0 h 154"/>
                <a:gd name="T68" fmla="*/ 0 w 85"/>
                <a:gd name="T69" fmla="*/ 0 h 154"/>
                <a:gd name="T70" fmla="*/ 0 w 85"/>
                <a:gd name="T71" fmla="*/ 0 h 154"/>
                <a:gd name="T72" fmla="*/ 0 w 85"/>
                <a:gd name="T73" fmla="*/ 0 h 154"/>
                <a:gd name="T74" fmla="*/ 0 w 85"/>
                <a:gd name="T75" fmla="*/ 0 h 154"/>
                <a:gd name="T76" fmla="*/ 0 w 85"/>
                <a:gd name="T77" fmla="*/ 0 h 154"/>
                <a:gd name="T78" fmla="*/ 0 w 85"/>
                <a:gd name="T79" fmla="*/ 0 h 154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85"/>
                <a:gd name="T121" fmla="*/ 0 h 154"/>
                <a:gd name="T122" fmla="*/ 85 w 85"/>
                <a:gd name="T123" fmla="*/ 154 h 154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85" h="154">
                  <a:moveTo>
                    <a:pt x="13" y="0"/>
                  </a:moveTo>
                  <a:lnTo>
                    <a:pt x="13" y="0"/>
                  </a:lnTo>
                  <a:lnTo>
                    <a:pt x="19" y="0"/>
                  </a:lnTo>
                  <a:lnTo>
                    <a:pt x="25" y="0"/>
                  </a:lnTo>
                  <a:lnTo>
                    <a:pt x="30" y="0"/>
                  </a:lnTo>
                  <a:lnTo>
                    <a:pt x="25" y="9"/>
                  </a:lnTo>
                  <a:lnTo>
                    <a:pt x="23" y="19"/>
                  </a:lnTo>
                  <a:lnTo>
                    <a:pt x="21" y="28"/>
                  </a:lnTo>
                  <a:lnTo>
                    <a:pt x="21" y="40"/>
                  </a:lnTo>
                  <a:lnTo>
                    <a:pt x="21" y="49"/>
                  </a:lnTo>
                  <a:lnTo>
                    <a:pt x="23" y="59"/>
                  </a:lnTo>
                  <a:lnTo>
                    <a:pt x="25" y="68"/>
                  </a:lnTo>
                  <a:lnTo>
                    <a:pt x="28" y="80"/>
                  </a:lnTo>
                  <a:lnTo>
                    <a:pt x="32" y="87"/>
                  </a:lnTo>
                  <a:lnTo>
                    <a:pt x="36" y="95"/>
                  </a:lnTo>
                  <a:lnTo>
                    <a:pt x="42" y="102"/>
                  </a:lnTo>
                  <a:lnTo>
                    <a:pt x="51" y="112"/>
                  </a:lnTo>
                  <a:lnTo>
                    <a:pt x="57" y="119"/>
                  </a:lnTo>
                  <a:lnTo>
                    <a:pt x="65" y="127"/>
                  </a:lnTo>
                  <a:lnTo>
                    <a:pt x="74" y="131"/>
                  </a:lnTo>
                  <a:lnTo>
                    <a:pt x="85" y="138"/>
                  </a:lnTo>
                  <a:lnTo>
                    <a:pt x="80" y="146"/>
                  </a:lnTo>
                  <a:lnTo>
                    <a:pt x="74" y="154"/>
                  </a:lnTo>
                  <a:lnTo>
                    <a:pt x="63" y="148"/>
                  </a:lnTo>
                  <a:lnTo>
                    <a:pt x="51" y="144"/>
                  </a:lnTo>
                  <a:lnTo>
                    <a:pt x="42" y="137"/>
                  </a:lnTo>
                  <a:lnTo>
                    <a:pt x="32" y="131"/>
                  </a:lnTo>
                  <a:lnTo>
                    <a:pt x="25" y="121"/>
                  </a:lnTo>
                  <a:lnTo>
                    <a:pt x="19" y="112"/>
                  </a:lnTo>
                  <a:lnTo>
                    <a:pt x="11" y="100"/>
                  </a:lnTo>
                  <a:lnTo>
                    <a:pt x="7" y="91"/>
                  </a:lnTo>
                  <a:lnTo>
                    <a:pt x="4" y="80"/>
                  </a:lnTo>
                  <a:lnTo>
                    <a:pt x="0" y="66"/>
                  </a:lnTo>
                  <a:lnTo>
                    <a:pt x="0" y="55"/>
                  </a:lnTo>
                  <a:lnTo>
                    <a:pt x="0" y="43"/>
                  </a:lnTo>
                  <a:lnTo>
                    <a:pt x="0" y="32"/>
                  </a:lnTo>
                  <a:lnTo>
                    <a:pt x="4" y="19"/>
                  </a:lnTo>
                  <a:lnTo>
                    <a:pt x="6" y="9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72" name="Freeform 21">
              <a:extLst>
                <a:ext uri="{FF2B5EF4-FFF2-40B4-BE49-F238E27FC236}">
                  <a16:creationId xmlns:a16="http://schemas.microsoft.com/office/drawing/2014/main" id="{4999ED4D-1FDA-E9B1-D939-D71CCBD3D1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1" y="1227"/>
              <a:ext cx="37" cy="23"/>
            </a:xfrm>
            <a:custGeom>
              <a:avLst/>
              <a:gdLst>
                <a:gd name="T0" fmla="*/ 0 w 120"/>
                <a:gd name="T1" fmla="*/ 0 h 84"/>
                <a:gd name="T2" fmla="*/ 0 w 120"/>
                <a:gd name="T3" fmla="*/ 0 h 84"/>
                <a:gd name="T4" fmla="*/ 0 w 120"/>
                <a:gd name="T5" fmla="*/ 0 h 84"/>
                <a:gd name="T6" fmla="*/ 0 w 120"/>
                <a:gd name="T7" fmla="*/ 0 h 84"/>
                <a:gd name="T8" fmla="*/ 0 w 120"/>
                <a:gd name="T9" fmla="*/ 0 h 84"/>
                <a:gd name="T10" fmla="*/ 0 w 120"/>
                <a:gd name="T11" fmla="*/ 0 h 84"/>
                <a:gd name="T12" fmla="*/ 0 w 120"/>
                <a:gd name="T13" fmla="*/ 0 h 84"/>
                <a:gd name="T14" fmla="*/ 0 w 120"/>
                <a:gd name="T15" fmla="*/ 0 h 84"/>
                <a:gd name="T16" fmla="*/ 0 w 120"/>
                <a:gd name="T17" fmla="*/ 0 h 84"/>
                <a:gd name="T18" fmla="*/ 0 w 120"/>
                <a:gd name="T19" fmla="*/ 0 h 84"/>
                <a:gd name="T20" fmla="*/ 0 w 120"/>
                <a:gd name="T21" fmla="*/ 0 h 84"/>
                <a:gd name="T22" fmla="*/ 0 w 120"/>
                <a:gd name="T23" fmla="*/ 0 h 84"/>
                <a:gd name="T24" fmla="*/ 0 w 120"/>
                <a:gd name="T25" fmla="*/ 0 h 84"/>
                <a:gd name="T26" fmla="*/ 0 w 120"/>
                <a:gd name="T27" fmla="*/ 0 h 84"/>
                <a:gd name="T28" fmla="*/ 0 w 120"/>
                <a:gd name="T29" fmla="*/ 0 h 84"/>
                <a:gd name="T30" fmla="*/ 0 w 120"/>
                <a:gd name="T31" fmla="*/ 0 h 84"/>
                <a:gd name="T32" fmla="*/ 0 w 120"/>
                <a:gd name="T33" fmla="*/ 0 h 84"/>
                <a:gd name="T34" fmla="*/ 0 w 120"/>
                <a:gd name="T35" fmla="*/ 0 h 84"/>
                <a:gd name="T36" fmla="*/ 0 w 120"/>
                <a:gd name="T37" fmla="*/ 0 h 84"/>
                <a:gd name="T38" fmla="*/ 0 w 120"/>
                <a:gd name="T39" fmla="*/ 0 h 84"/>
                <a:gd name="T40" fmla="*/ 0 w 120"/>
                <a:gd name="T41" fmla="*/ 0 h 84"/>
                <a:gd name="T42" fmla="*/ 0 w 120"/>
                <a:gd name="T43" fmla="*/ 0 h 84"/>
                <a:gd name="T44" fmla="*/ 0 w 120"/>
                <a:gd name="T45" fmla="*/ 0 h 84"/>
                <a:gd name="T46" fmla="*/ 0 w 120"/>
                <a:gd name="T47" fmla="*/ 0 h 84"/>
                <a:gd name="T48" fmla="*/ 0 w 120"/>
                <a:gd name="T49" fmla="*/ 0 h 84"/>
                <a:gd name="T50" fmla="*/ 0 w 120"/>
                <a:gd name="T51" fmla="*/ 0 h 84"/>
                <a:gd name="T52" fmla="*/ 0 w 120"/>
                <a:gd name="T53" fmla="*/ 0 h 84"/>
                <a:gd name="T54" fmla="*/ 0 w 120"/>
                <a:gd name="T55" fmla="*/ 0 h 84"/>
                <a:gd name="T56" fmla="*/ 0 w 120"/>
                <a:gd name="T57" fmla="*/ 0 h 84"/>
                <a:gd name="T58" fmla="*/ 0 w 120"/>
                <a:gd name="T59" fmla="*/ 0 h 84"/>
                <a:gd name="T60" fmla="*/ 0 w 120"/>
                <a:gd name="T61" fmla="*/ 0 h 84"/>
                <a:gd name="T62" fmla="*/ 0 w 120"/>
                <a:gd name="T63" fmla="*/ 0 h 84"/>
                <a:gd name="T64" fmla="*/ 0 w 120"/>
                <a:gd name="T65" fmla="*/ 0 h 84"/>
                <a:gd name="T66" fmla="*/ 0 w 120"/>
                <a:gd name="T67" fmla="*/ 0 h 84"/>
                <a:gd name="T68" fmla="*/ 0 w 120"/>
                <a:gd name="T69" fmla="*/ 0 h 84"/>
                <a:gd name="T70" fmla="*/ 0 w 120"/>
                <a:gd name="T71" fmla="*/ 0 h 84"/>
                <a:gd name="T72" fmla="*/ 0 w 120"/>
                <a:gd name="T73" fmla="*/ 0 h 84"/>
                <a:gd name="T74" fmla="*/ 0 w 120"/>
                <a:gd name="T75" fmla="*/ 0 h 84"/>
                <a:gd name="T76" fmla="*/ 0 w 120"/>
                <a:gd name="T77" fmla="*/ 0 h 84"/>
                <a:gd name="T78" fmla="*/ 0 w 120"/>
                <a:gd name="T79" fmla="*/ 0 h 84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120"/>
                <a:gd name="T121" fmla="*/ 0 h 84"/>
                <a:gd name="T122" fmla="*/ 120 w 120"/>
                <a:gd name="T123" fmla="*/ 84 h 84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120" h="84">
                  <a:moveTo>
                    <a:pt x="4" y="0"/>
                  </a:moveTo>
                  <a:lnTo>
                    <a:pt x="6" y="0"/>
                  </a:lnTo>
                  <a:lnTo>
                    <a:pt x="14" y="0"/>
                  </a:lnTo>
                  <a:lnTo>
                    <a:pt x="19" y="0"/>
                  </a:lnTo>
                  <a:lnTo>
                    <a:pt x="25" y="0"/>
                  </a:lnTo>
                  <a:lnTo>
                    <a:pt x="23" y="13"/>
                  </a:lnTo>
                  <a:lnTo>
                    <a:pt x="31" y="27"/>
                  </a:lnTo>
                  <a:lnTo>
                    <a:pt x="35" y="32"/>
                  </a:lnTo>
                  <a:lnTo>
                    <a:pt x="42" y="36"/>
                  </a:lnTo>
                  <a:lnTo>
                    <a:pt x="48" y="42"/>
                  </a:lnTo>
                  <a:lnTo>
                    <a:pt x="56" y="48"/>
                  </a:lnTo>
                  <a:lnTo>
                    <a:pt x="63" y="51"/>
                  </a:lnTo>
                  <a:lnTo>
                    <a:pt x="71" y="55"/>
                  </a:lnTo>
                  <a:lnTo>
                    <a:pt x="78" y="55"/>
                  </a:lnTo>
                  <a:lnTo>
                    <a:pt x="88" y="59"/>
                  </a:lnTo>
                  <a:lnTo>
                    <a:pt x="95" y="59"/>
                  </a:lnTo>
                  <a:lnTo>
                    <a:pt x="103" y="61"/>
                  </a:lnTo>
                  <a:lnTo>
                    <a:pt x="113" y="61"/>
                  </a:lnTo>
                  <a:lnTo>
                    <a:pt x="120" y="61"/>
                  </a:lnTo>
                  <a:lnTo>
                    <a:pt x="118" y="67"/>
                  </a:lnTo>
                  <a:lnTo>
                    <a:pt x="116" y="72"/>
                  </a:lnTo>
                  <a:lnTo>
                    <a:pt x="111" y="76"/>
                  </a:lnTo>
                  <a:lnTo>
                    <a:pt x="105" y="82"/>
                  </a:lnTo>
                  <a:lnTo>
                    <a:pt x="97" y="84"/>
                  </a:lnTo>
                  <a:lnTo>
                    <a:pt x="88" y="84"/>
                  </a:lnTo>
                  <a:lnTo>
                    <a:pt x="78" y="84"/>
                  </a:lnTo>
                  <a:lnTo>
                    <a:pt x="71" y="84"/>
                  </a:lnTo>
                  <a:lnTo>
                    <a:pt x="61" y="82"/>
                  </a:lnTo>
                  <a:lnTo>
                    <a:pt x="52" y="80"/>
                  </a:lnTo>
                  <a:lnTo>
                    <a:pt x="42" y="78"/>
                  </a:lnTo>
                  <a:lnTo>
                    <a:pt x="33" y="74"/>
                  </a:lnTo>
                  <a:lnTo>
                    <a:pt x="19" y="65"/>
                  </a:lnTo>
                  <a:lnTo>
                    <a:pt x="14" y="57"/>
                  </a:lnTo>
                  <a:lnTo>
                    <a:pt x="6" y="44"/>
                  </a:lnTo>
                  <a:lnTo>
                    <a:pt x="2" y="30"/>
                  </a:lnTo>
                  <a:lnTo>
                    <a:pt x="0" y="23"/>
                  </a:lnTo>
                  <a:lnTo>
                    <a:pt x="0" y="13"/>
                  </a:lnTo>
                  <a:lnTo>
                    <a:pt x="0" y="8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73" name="Freeform 22">
              <a:extLst>
                <a:ext uri="{FF2B5EF4-FFF2-40B4-BE49-F238E27FC236}">
                  <a16:creationId xmlns:a16="http://schemas.microsoft.com/office/drawing/2014/main" id="{A0EDA533-1133-E7B7-A9B2-26BD3BA8A5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4" y="1283"/>
              <a:ext cx="75" cy="94"/>
            </a:xfrm>
            <a:custGeom>
              <a:avLst/>
              <a:gdLst>
                <a:gd name="T0" fmla="*/ 0 w 246"/>
                <a:gd name="T1" fmla="*/ 0 h 332"/>
                <a:gd name="T2" fmla="*/ 0 w 246"/>
                <a:gd name="T3" fmla="*/ 0 h 332"/>
                <a:gd name="T4" fmla="*/ 0 w 246"/>
                <a:gd name="T5" fmla="*/ 0 h 332"/>
                <a:gd name="T6" fmla="*/ 0 w 246"/>
                <a:gd name="T7" fmla="*/ 0 h 332"/>
                <a:gd name="T8" fmla="*/ 0 w 246"/>
                <a:gd name="T9" fmla="*/ 0 h 332"/>
                <a:gd name="T10" fmla="*/ 0 w 246"/>
                <a:gd name="T11" fmla="*/ 0 h 332"/>
                <a:gd name="T12" fmla="*/ 0 w 246"/>
                <a:gd name="T13" fmla="*/ 0 h 332"/>
                <a:gd name="T14" fmla="*/ 0 w 246"/>
                <a:gd name="T15" fmla="*/ 0 h 332"/>
                <a:gd name="T16" fmla="*/ 0 w 246"/>
                <a:gd name="T17" fmla="*/ 0 h 332"/>
                <a:gd name="T18" fmla="*/ 0 w 246"/>
                <a:gd name="T19" fmla="*/ 0 h 332"/>
                <a:gd name="T20" fmla="*/ 0 w 246"/>
                <a:gd name="T21" fmla="*/ 0 h 332"/>
                <a:gd name="T22" fmla="*/ 0 w 246"/>
                <a:gd name="T23" fmla="*/ 0 h 332"/>
                <a:gd name="T24" fmla="*/ 0 w 246"/>
                <a:gd name="T25" fmla="*/ 0 h 332"/>
                <a:gd name="T26" fmla="*/ 0 w 246"/>
                <a:gd name="T27" fmla="*/ 0 h 332"/>
                <a:gd name="T28" fmla="*/ 0 w 246"/>
                <a:gd name="T29" fmla="*/ 0 h 332"/>
                <a:gd name="T30" fmla="*/ 0 w 246"/>
                <a:gd name="T31" fmla="*/ 0 h 332"/>
                <a:gd name="T32" fmla="*/ 0 w 246"/>
                <a:gd name="T33" fmla="*/ 0 h 332"/>
                <a:gd name="T34" fmla="*/ 0 w 246"/>
                <a:gd name="T35" fmla="*/ 0 h 332"/>
                <a:gd name="T36" fmla="*/ 0 w 246"/>
                <a:gd name="T37" fmla="*/ 0 h 332"/>
                <a:gd name="T38" fmla="*/ 0 w 246"/>
                <a:gd name="T39" fmla="*/ 0 h 332"/>
                <a:gd name="T40" fmla="*/ 0 w 246"/>
                <a:gd name="T41" fmla="*/ 0 h 332"/>
                <a:gd name="T42" fmla="*/ 0 w 246"/>
                <a:gd name="T43" fmla="*/ 0 h 332"/>
                <a:gd name="T44" fmla="*/ 0 w 246"/>
                <a:gd name="T45" fmla="*/ 0 h 332"/>
                <a:gd name="T46" fmla="*/ 0 w 246"/>
                <a:gd name="T47" fmla="*/ 0 h 332"/>
                <a:gd name="T48" fmla="*/ 0 w 246"/>
                <a:gd name="T49" fmla="*/ 0 h 332"/>
                <a:gd name="T50" fmla="*/ 0 w 246"/>
                <a:gd name="T51" fmla="*/ 0 h 332"/>
                <a:gd name="T52" fmla="*/ 0 w 246"/>
                <a:gd name="T53" fmla="*/ 0 h 332"/>
                <a:gd name="T54" fmla="*/ 0 w 246"/>
                <a:gd name="T55" fmla="*/ 0 h 332"/>
                <a:gd name="T56" fmla="*/ 0 w 246"/>
                <a:gd name="T57" fmla="*/ 0 h 332"/>
                <a:gd name="T58" fmla="*/ 0 w 246"/>
                <a:gd name="T59" fmla="*/ 0 h 332"/>
                <a:gd name="T60" fmla="*/ 0 w 246"/>
                <a:gd name="T61" fmla="*/ 0 h 332"/>
                <a:gd name="T62" fmla="*/ 0 w 246"/>
                <a:gd name="T63" fmla="*/ 0 h 332"/>
                <a:gd name="T64" fmla="*/ 0 w 246"/>
                <a:gd name="T65" fmla="*/ 0 h 332"/>
                <a:gd name="T66" fmla="*/ 0 w 246"/>
                <a:gd name="T67" fmla="*/ 0 h 332"/>
                <a:gd name="T68" fmla="*/ 0 w 246"/>
                <a:gd name="T69" fmla="*/ 0 h 332"/>
                <a:gd name="T70" fmla="*/ 0 w 246"/>
                <a:gd name="T71" fmla="*/ 0 h 332"/>
                <a:gd name="T72" fmla="*/ 0 w 246"/>
                <a:gd name="T73" fmla="*/ 0 h 332"/>
                <a:gd name="T74" fmla="*/ 0 w 246"/>
                <a:gd name="T75" fmla="*/ 0 h 332"/>
                <a:gd name="T76" fmla="*/ 0 w 246"/>
                <a:gd name="T77" fmla="*/ 0 h 332"/>
                <a:gd name="T78" fmla="*/ 0 w 246"/>
                <a:gd name="T79" fmla="*/ 0 h 332"/>
                <a:gd name="T80" fmla="*/ 0 w 246"/>
                <a:gd name="T81" fmla="*/ 0 h 332"/>
                <a:gd name="T82" fmla="*/ 0 w 246"/>
                <a:gd name="T83" fmla="*/ 0 h 332"/>
                <a:gd name="T84" fmla="*/ 0 w 246"/>
                <a:gd name="T85" fmla="*/ 0 h 332"/>
                <a:gd name="T86" fmla="*/ 0 w 246"/>
                <a:gd name="T87" fmla="*/ 0 h 332"/>
                <a:gd name="T88" fmla="*/ 0 w 246"/>
                <a:gd name="T89" fmla="*/ 0 h 332"/>
                <a:gd name="T90" fmla="*/ 0 w 246"/>
                <a:gd name="T91" fmla="*/ 0 h 332"/>
                <a:gd name="T92" fmla="*/ 0 w 246"/>
                <a:gd name="T93" fmla="*/ 0 h 332"/>
                <a:gd name="T94" fmla="*/ 0 w 246"/>
                <a:gd name="T95" fmla="*/ 0 h 332"/>
                <a:gd name="T96" fmla="*/ 0 w 246"/>
                <a:gd name="T97" fmla="*/ 0 h 332"/>
                <a:gd name="T98" fmla="*/ 0 w 246"/>
                <a:gd name="T99" fmla="*/ 0 h 332"/>
                <a:gd name="T100" fmla="*/ 0 w 246"/>
                <a:gd name="T101" fmla="*/ 0 h 332"/>
                <a:gd name="T102" fmla="*/ 0 w 246"/>
                <a:gd name="T103" fmla="*/ 0 h 332"/>
                <a:gd name="T104" fmla="*/ 0 w 246"/>
                <a:gd name="T105" fmla="*/ 0 h 332"/>
                <a:gd name="T106" fmla="*/ 0 w 246"/>
                <a:gd name="T107" fmla="*/ 0 h 332"/>
                <a:gd name="T108" fmla="*/ 0 w 246"/>
                <a:gd name="T109" fmla="*/ 0 h 332"/>
                <a:gd name="T110" fmla="*/ 0 w 246"/>
                <a:gd name="T111" fmla="*/ 0 h 332"/>
                <a:gd name="T112" fmla="*/ 0 w 246"/>
                <a:gd name="T113" fmla="*/ 0 h 332"/>
                <a:gd name="T114" fmla="*/ 0 w 246"/>
                <a:gd name="T115" fmla="*/ 0 h 332"/>
                <a:gd name="T116" fmla="*/ 0 w 246"/>
                <a:gd name="T117" fmla="*/ 0 h 332"/>
                <a:gd name="T118" fmla="*/ 0 w 246"/>
                <a:gd name="T119" fmla="*/ 0 h 33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246"/>
                <a:gd name="T181" fmla="*/ 0 h 332"/>
                <a:gd name="T182" fmla="*/ 246 w 246"/>
                <a:gd name="T183" fmla="*/ 332 h 332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246" h="332">
                  <a:moveTo>
                    <a:pt x="2" y="0"/>
                  </a:moveTo>
                  <a:lnTo>
                    <a:pt x="2" y="0"/>
                  </a:lnTo>
                  <a:lnTo>
                    <a:pt x="10" y="0"/>
                  </a:lnTo>
                  <a:lnTo>
                    <a:pt x="16" y="0"/>
                  </a:lnTo>
                  <a:lnTo>
                    <a:pt x="23" y="0"/>
                  </a:lnTo>
                  <a:lnTo>
                    <a:pt x="21" y="13"/>
                  </a:lnTo>
                  <a:lnTo>
                    <a:pt x="23" y="28"/>
                  </a:lnTo>
                  <a:lnTo>
                    <a:pt x="27" y="41"/>
                  </a:lnTo>
                  <a:lnTo>
                    <a:pt x="33" y="57"/>
                  </a:lnTo>
                  <a:lnTo>
                    <a:pt x="38" y="70"/>
                  </a:lnTo>
                  <a:lnTo>
                    <a:pt x="46" y="83"/>
                  </a:lnTo>
                  <a:lnTo>
                    <a:pt x="54" y="93"/>
                  </a:lnTo>
                  <a:lnTo>
                    <a:pt x="67" y="106"/>
                  </a:lnTo>
                  <a:lnTo>
                    <a:pt x="77" y="114"/>
                  </a:lnTo>
                  <a:lnTo>
                    <a:pt x="90" y="123"/>
                  </a:lnTo>
                  <a:lnTo>
                    <a:pt x="101" y="127"/>
                  </a:lnTo>
                  <a:lnTo>
                    <a:pt x="116" y="133"/>
                  </a:lnTo>
                  <a:lnTo>
                    <a:pt x="132" y="133"/>
                  </a:lnTo>
                  <a:lnTo>
                    <a:pt x="147" y="133"/>
                  </a:lnTo>
                  <a:lnTo>
                    <a:pt x="164" y="129"/>
                  </a:lnTo>
                  <a:lnTo>
                    <a:pt x="181" y="125"/>
                  </a:lnTo>
                  <a:lnTo>
                    <a:pt x="192" y="121"/>
                  </a:lnTo>
                  <a:lnTo>
                    <a:pt x="200" y="127"/>
                  </a:lnTo>
                  <a:lnTo>
                    <a:pt x="206" y="131"/>
                  </a:lnTo>
                  <a:lnTo>
                    <a:pt x="211" y="135"/>
                  </a:lnTo>
                  <a:lnTo>
                    <a:pt x="210" y="142"/>
                  </a:lnTo>
                  <a:lnTo>
                    <a:pt x="210" y="152"/>
                  </a:lnTo>
                  <a:lnTo>
                    <a:pt x="208" y="159"/>
                  </a:lnTo>
                  <a:lnTo>
                    <a:pt x="204" y="165"/>
                  </a:lnTo>
                  <a:lnTo>
                    <a:pt x="192" y="173"/>
                  </a:lnTo>
                  <a:lnTo>
                    <a:pt x="179" y="180"/>
                  </a:lnTo>
                  <a:lnTo>
                    <a:pt x="170" y="182"/>
                  </a:lnTo>
                  <a:lnTo>
                    <a:pt x="162" y="184"/>
                  </a:lnTo>
                  <a:lnTo>
                    <a:pt x="154" y="184"/>
                  </a:lnTo>
                  <a:lnTo>
                    <a:pt x="147" y="186"/>
                  </a:lnTo>
                  <a:lnTo>
                    <a:pt x="137" y="186"/>
                  </a:lnTo>
                  <a:lnTo>
                    <a:pt x="130" y="186"/>
                  </a:lnTo>
                  <a:lnTo>
                    <a:pt x="122" y="186"/>
                  </a:lnTo>
                  <a:lnTo>
                    <a:pt x="116" y="188"/>
                  </a:lnTo>
                  <a:lnTo>
                    <a:pt x="107" y="184"/>
                  </a:lnTo>
                  <a:lnTo>
                    <a:pt x="99" y="184"/>
                  </a:lnTo>
                  <a:lnTo>
                    <a:pt x="94" y="180"/>
                  </a:lnTo>
                  <a:lnTo>
                    <a:pt x="88" y="178"/>
                  </a:lnTo>
                  <a:lnTo>
                    <a:pt x="82" y="175"/>
                  </a:lnTo>
                  <a:lnTo>
                    <a:pt x="77" y="173"/>
                  </a:lnTo>
                  <a:lnTo>
                    <a:pt x="69" y="167"/>
                  </a:lnTo>
                  <a:lnTo>
                    <a:pt x="63" y="159"/>
                  </a:lnTo>
                  <a:lnTo>
                    <a:pt x="67" y="169"/>
                  </a:lnTo>
                  <a:lnTo>
                    <a:pt x="71" y="182"/>
                  </a:lnTo>
                  <a:lnTo>
                    <a:pt x="75" y="192"/>
                  </a:lnTo>
                  <a:lnTo>
                    <a:pt x="78" y="205"/>
                  </a:lnTo>
                  <a:lnTo>
                    <a:pt x="82" y="216"/>
                  </a:lnTo>
                  <a:lnTo>
                    <a:pt x="86" y="228"/>
                  </a:lnTo>
                  <a:lnTo>
                    <a:pt x="90" y="239"/>
                  </a:lnTo>
                  <a:lnTo>
                    <a:pt x="96" y="251"/>
                  </a:lnTo>
                  <a:lnTo>
                    <a:pt x="99" y="258"/>
                  </a:lnTo>
                  <a:lnTo>
                    <a:pt x="107" y="268"/>
                  </a:lnTo>
                  <a:lnTo>
                    <a:pt x="115" y="275"/>
                  </a:lnTo>
                  <a:lnTo>
                    <a:pt x="124" y="283"/>
                  </a:lnTo>
                  <a:lnTo>
                    <a:pt x="134" y="287"/>
                  </a:lnTo>
                  <a:lnTo>
                    <a:pt x="145" y="291"/>
                  </a:lnTo>
                  <a:lnTo>
                    <a:pt x="158" y="292"/>
                  </a:lnTo>
                  <a:lnTo>
                    <a:pt x="175" y="294"/>
                  </a:lnTo>
                  <a:lnTo>
                    <a:pt x="185" y="291"/>
                  </a:lnTo>
                  <a:lnTo>
                    <a:pt x="192" y="287"/>
                  </a:lnTo>
                  <a:lnTo>
                    <a:pt x="200" y="281"/>
                  </a:lnTo>
                  <a:lnTo>
                    <a:pt x="210" y="273"/>
                  </a:lnTo>
                  <a:lnTo>
                    <a:pt x="217" y="266"/>
                  </a:lnTo>
                  <a:lnTo>
                    <a:pt x="227" y="262"/>
                  </a:lnTo>
                  <a:lnTo>
                    <a:pt x="236" y="258"/>
                  </a:lnTo>
                  <a:lnTo>
                    <a:pt x="246" y="262"/>
                  </a:lnTo>
                  <a:lnTo>
                    <a:pt x="244" y="270"/>
                  </a:lnTo>
                  <a:lnTo>
                    <a:pt x="242" y="277"/>
                  </a:lnTo>
                  <a:lnTo>
                    <a:pt x="238" y="285"/>
                  </a:lnTo>
                  <a:lnTo>
                    <a:pt x="236" y="292"/>
                  </a:lnTo>
                  <a:lnTo>
                    <a:pt x="223" y="304"/>
                  </a:lnTo>
                  <a:lnTo>
                    <a:pt x="211" y="315"/>
                  </a:lnTo>
                  <a:lnTo>
                    <a:pt x="204" y="319"/>
                  </a:lnTo>
                  <a:lnTo>
                    <a:pt x="198" y="323"/>
                  </a:lnTo>
                  <a:lnTo>
                    <a:pt x="189" y="325"/>
                  </a:lnTo>
                  <a:lnTo>
                    <a:pt x="183" y="329"/>
                  </a:lnTo>
                  <a:lnTo>
                    <a:pt x="175" y="329"/>
                  </a:lnTo>
                  <a:lnTo>
                    <a:pt x="166" y="330"/>
                  </a:lnTo>
                  <a:lnTo>
                    <a:pt x="160" y="330"/>
                  </a:lnTo>
                  <a:lnTo>
                    <a:pt x="153" y="332"/>
                  </a:lnTo>
                  <a:lnTo>
                    <a:pt x="139" y="325"/>
                  </a:lnTo>
                  <a:lnTo>
                    <a:pt x="128" y="319"/>
                  </a:lnTo>
                  <a:lnTo>
                    <a:pt x="115" y="310"/>
                  </a:lnTo>
                  <a:lnTo>
                    <a:pt x="107" y="300"/>
                  </a:lnTo>
                  <a:lnTo>
                    <a:pt x="96" y="289"/>
                  </a:lnTo>
                  <a:lnTo>
                    <a:pt x="88" y="277"/>
                  </a:lnTo>
                  <a:lnTo>
                    <a:pt x="80" y="264"/>
                  </a:lnTo>
                  <a:lnTo>
                    <a:pt x="73" y="253"/>
                  </a:lnTo>
                  <a:lnTo>
                    <a:pt x="65" y="237"/>
                  </a:lnTo>
                  <a:lnTo>
                    <a:pt x="57" y="224"/>
                  </a:lnTo>
                  <a:lnTo>
                    <a:pt x="52" y="211"/>
                  </a:lnTo>
                  <a:lnTo>
                    <a:pt x="48" y="197"/>
                  </a:lnTo>
                  <a:lnTo>
                    <a:pt x="44" y="184"/>
                  </a:lnTo>
                  <a:lnTo>
                    <a:pt x="40" y="171"/>
                  </a:lnTo>
                  <a:lnTo>
                    <a:pt x="35" y="159"/>
                  </a:lnTo>
                  <a:lnTo>
                    <a:pt x="35" y="150"/>
                  </a:lnTo>
                  <a:lnTo>
                    <a:pt x="40" y="146"/>
                  </a:lnTo>
                  <a:lnTo>
                    <a:pt x="50" y="142"/>
                  </a:lnTo>
                  <a:lnTo>
                    <a:pt x="42" y="133"/>
                  </a:lnTo>
                  <a:lnTo>
                    <a:pt x="37" y="125"/>
                  </a:lnTo>
                  <a:lnTo>
                    <a:pt x="31" y="118"/>
                  </a:lnTo>
                  <a:lnTo>
                    <a:pt x="27" y="108"/>
                  </a:lnTo>
                  <a:lnTo>
                    <a:pt x="21" y="99"/>
                  </a:lnTo>
                  <a:lnTo>
                    <a:pt x="18" y="91"/>
                  </a:lnTo>
                  <a:lnTo>
                    <a:pt x="14" y="81"/>
                  </a:lnTo>
                  <a:lnTo>
                    <a:pt x="12" y="74"/>
                  </a:lnTo>
                  <a:lnTo>
                    <a:pt x="6" y="62"/>
                  </a:lnTo>
                  <a:lnTo>
                    <a:pt x="4" y="55"/>
                  </a:lnTo>
                  <a:lnTo>
                    <a:pt x="2" y="43"/>
                  </a:lnTo>
                  <a:lnTo>
                    <a:pt x="2" y="36"/>
                  </a:lnTo>
                  <a:lnTo>
                    <a:pt x="0" y="26"/>
                  </a:lnTo>
                  <a:lnTo>
                    <a:pt x="0" y="17"/>
                  </a:lnTo>
                  <a:lnTo>
                    <a:pt x="0" y="7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74" name="Freeform 23">
              <a:extLst>
                <a:ext uri="{FF2B5EF4-FFF2-40B4-BE49-F238E27FC236}">
                  <a16:creationId xmlns:a16="http://schemas.microsoft.com/office/drawing/2014/main" id="{71BEA193-F1BB-C155-C2DD-5027CCD4B2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08" y="1307"/>
              <a:ext cx="89" cy="65"/>
            </a:xfrm>
            <a:custGeom>
              <a:avLst/>
              <a:gdLst>
                <a:gd name="T0" fmla="*/ 0 w 293"/>
                <a:gd name="T1" fmla="*/ 0 h 230"/>
                <a:gd name="T2" fmla="*/ 0 w 293"/>
                <a:gd name="T3" fmla="*/ 0 h 230"/>
                <a:gd name="T4" fmla="*/ 0 w 293"/>
                <a:gd name="T5" fmla="*/ 0 h 230"/>
                <a:gd name="T6" fmla="*/ 0 w 293"/>
                <a:gd name="T7" fmla="*/ 0 h 230"/>
                <a:gd name="T8" fmla="*/ 0 w 293"/>
                <a:gd name="T9" fmla="*/ 0 h 230"/>
                <a:gd name="T10" fmla="*/ 0 w 293"/>
                <a:gd name="T11" fmla="*/ 0 h 230"/>
                <a:gd name="T12" fmla="*/ 0 w 293"/>
                <a:gd name="T13" fmla="*/ 0 h 230"/>
                <a:gd name="T14" fmla="*/ 0 w 293"/>
                <a:gd name="T15" fmla="*/ 0 h 230"/>
                <a:gd name="T16" fmla="*/ 0 w 293"/>
                <a:gd name="T17" fmla="*/ 0 h 230"/>
                <a:gd name="T18" fmla="*/ 0 w 293"/>
                <a:gd name="T19" fmla="*/ 0 h 230"/>
                <a:gd name="T20" fmla="*/ 0 w 293"/>
                <a:gd name="T21" fmla="*/ 0 h 230"/>
                <a:gd name="T22" fmla="*/ 0 w 293"/>
                <a:gd name="T23" fmla="*/ 0 h 230"/>
                <a:gd name="T24" fmla="*/ 0 w 293"/>
                <a:gd name="T25" fmla="*/ 0 h 230"/>
                <a:gd name="T26" fmla="*/ 0 w 293"/>
                <a:gd name="T27" fmla="*/ 0 h 230"/>
                <a:gd name="T28" fmla="*/ 0 w 293"/>
                <a:gd name="T29" fmla="*/ 0 h 230"/>
                <a:gd name="T30" fmla="*/ 0 w 293"/>
                <a:gd name="T31" fmla="*/ 0 h 230"/>
                <a:gd name="T32" fmla="*/ 0 w 293"/>
                <a:gd name="T33" fmla="*/ 0 h 230"/>
                <a:gd name="T34" fmla="*/ 0 w 293"/>
                <a:gd name="T35" fmla="*/ 0 h 230"/>
                <a:gd name="T36" fmla="*/ 0 w 293"/>
                <a:gd name="T37" fmla="*/ 0 h 230"/>
                <a:gd name="T38" fmla="*/ 0 w 293"/>
                <a:gd name="T39" fmla="*/ 0 h 230"/>
                <a:gd name="T40" fmla="*/ 0 w 293"/>
                <a:gd name="T41" fmla="*/ 0 h 230"/>
                <a:gd name="T42" fmla="*/ 0 w 293"/>
                <a:gd name="T43" fmla="*/ 0 h 230"/>
                <a:gd name="T44" fmla="*/ 0 w 293"/>
                <a:gd name="T45" fmla="*/ 0 h 230"/>
                <a:gd name="T46" fmla="*/ 0 w 293"/>
                <a:gd name="T47" fmla="*/ 0 h 230"/>
                <a:gd name="T48" fmla="*/ 0 w 293"/>
                <a:gd name="T49" fmla="*/ 0 h 230"/>
                <a:gd name="T50" fmla="*/ 0 w 293"/>
                <a:gd name="T51" fmla="*/ 0 h 230"/>
                <a:gd name="T52" fmla="*/ 0 w 293"/>
                <a:gd name="T53" fmla="*/ 0 h 230"/>
                <a:gd name="T54" fmla="*/ 0 w 293"/>
                <a:gd name="T55" fmla="*/ 0 h 230"/>
                <a:gd name="T56" fmla="*/ 0 w 293"/>
                <a:gd name="T57" fmla="*/ 0 h 230"/>
                <a:gd name="T58" fmla="*/ 0 w 293"/>
                <a:gd name="T59" fmla="*/ 0 h 230"/>
                <a:gd name="T60" fmla="*/ 0 w 293"/>
                <a:gd name="T61" fmla="*/ 0 h 230"/>
                <a:gd name="T62" fmla="*/ 0 w 293"/>
                <a:gd name="T63" fmla="*/ 0 h 23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93"/>
                <a:gd name="T97" fmla="*/ 0 h 230"/>
                <a:gd name="T98" fmla="*/ 293 w 293"/>
                <a:gd name="T99" fmla="*/ 230 h 23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93" h="230">
                  <a:moveTo>
                    <a:pt x="2" y="0"/>
                  </a:moveTo>
                  <a:lnTo>
                    <a:pt x="8" y="2"/>
                  </a:lnTo>
                  <a:lnTo>
                    <a:pt x="17" y="6"/>
                  </a:lnTo>
                  <a:lnTo>
                    <a:pt x="25" y="12"/>
                  </a:lnTo>
                  <a:lnTo>
                    <a:pt x="36" y="19"/>
                  </a:lnTo>
                  <a:lnTo>
                    <a:pt x="46" y="27"/>
                  </a:lnTo>
                  <a:lnTo>
                    <a:pt x="59" y="36"/>
                  </a:lnTo>
                  <a:lnTo>
                    <a:pt x="70" y="44"/>
                  </a:lnTo>
                  <a:lnTo>
                    <a:pt x="82" y="55"/>
                  </a:lnTo>
                  <a:lnTo>
                    <a:pt x="93" y="65"/>
                  </a:lnTo>
                  <a:lnTo>
                    <a:pt x="105" y="76"/>
                  </a:lnTo>
                  <a:lnTo>
                    <a:pt x="116" y="86"/>
                  </a:lnTo>
                  <a:lnTo>
                    <a:pt x="127" y="97"/>
                  </a:lnTo>
                  <a:lnTo>
                    <a:pt x="137" y="105"/>
                  </a:lnTo>
                  <a:lnTo>
                    <a:pt x="146" y="114"/>
                  </a:lnTo>
                  <a:lnTo>
                    <a:pt x="152" y="120"/>
                  </a:lnTo>
                  <a:lnTo>
                    <a:pt x="162" y="127"/>
                  </a:lnTo>
                  <a:lnTo>
                    <a:pt x="169" y="133"/>
                  </a:lnTo>
                  <a:lnTo>
                    <a:pt x="177" y="139"/>
                  </a:lnTo>
                  <a:lnTo>
                    <a:pt x="184" y="145"/>
                  </a:lnTo>
                  <a:lnTo>
                    <a:pt x="194" y="152"/>
                  </a:lnTo>
                  <a:lnTo>
                    <a:pt x="203" y="156"/>
                  </a:lnTo>
                  <a:lnTo>
                    <a:pt x="211" y="162"/>
                  </a:lnTo>
                  <a:lnTo>
                    <a:pt x="219" y="166"/>
                  </a:lnTo>
                  <a:lnTo>
                    <a:pt x="228" y="171"/>
                  </a:lnTo>
                  <a:lnTo>
                    <a:pt x="236" y="175"/>
                  </a:lnTo>
                  <a:lnTo>
                    <a:pt x="245" y="181"/>
                  </a:lnTo>
                  <a:lnTo>
                    <a:pt x="253" y="185"/>
                  </a:lnTo>
                  <a:lnTo>
                    <a:pt x="262" y="192"/>
                  </a:lnTo>
                  <a:lnTo>
                    <a:pt x="268" y="198"/>
                  </a:lnTo>
                  <a:lnTo>
                    <a:pt x="278" y="204"/>
                  </a:lnTo>
                  <a:lnTo>
                    <a:pt x="285" y="213"/>
                  </a:lnTo>
                  <a:lnTo>
                    <a:pt x="293" y="221"/>
                  </a:lnTo>
                  <a:lnTo>
                    <a:pt x="285" y="224"/>
                  </a:lnTo>
                  <a:lnTo>
                    <a:pt x="278" y="230"/>
                  </a:lnTo>
                  <a:lnTo>
                    <a:pt x="268" y="223"/>
                  </a:lnTo>
                  <a:lnTo>
                    <a:pt x="255" y="217"/>
                  </a:lnTo>
                  <a:lnTo>
                    <a:pt x="241" y="213"/>
                  </a:lnTo>
                  <a:lnTo>
                    <a:pt x="230" y="209"/>
                  </a:lnTo>
                  <a:lnTo>
                    <a:pt x="213" y="204"/>
                  </a:lnTo>
                  <a:lnTo>
                    <a:pt x="198" y="200"/>
                  </a:lnTo>
                  <a:lnTo>
                    <a:pt x="184" y="194"/>
                  </a:lnTo>
                  <a:lnTo>
                    <a:pt x="169" y="190"/>
                  </a:lnTo>
                  <a:lnTo>
                    <a:pt x="152" y="185"/>
                  </a:lnTo>
                  <a:lnTo>
                    <a:pt x="139" y="177"/>
                  </a:lnTo>
                  <a:lnTo>
                    <a:pt x="124" y="169"/>
                  </a:lnTo>
                  <a:lnTo>
                    <a:pt x="112" y="162"/>
                  </a:lnTo>
                  <a:lnTo>
                    <a:pt x="101" y="150"/>
                  </a:lnTo>
                  <a:lnTo>
                    <a:pt x="93" y="139"/>
                  </a:lnTo>
                  <a:lnTo>
                    <a:pt x="86" y="126"/>
                  </a:lnTo>
                  <a:lnTo>
                    <a:pt x="84" y="112"/>
                  </a:lnTo>
                  <a:lnTo>
                    <a:pt x="72" y="101"/>
                  </a:lnTo>
                  <a:lnTo>
                    <a:pt x="59" y="91"/>
                  </a:lnTo>
                  <a:lnTo>
                    <a:pt x="46" y="76"/>
                  </a:lnTo>
                  <a:lnTo>
                    <a:pt x="32" y="63"/>
                  </a:lnTo>
                  <a:lnTo>
                    <a:pt x="25" y="53"/>
                  </a:lnTo>
                  <a:lnTo>
                    <a:pt x="19" y="46"/>
                  </a:lnTo>
                  <a:lnTo>
                    <a:pt x="13" y="38"/>
                  </a:lnTo>
                  <a:lnTo>
                    <a:pt x="10" y="31"/>
                  </a:lnTo>
                  <a:lnTo>
                    <a:pt x="6" y="21"/>
                  </a:lnTo>
                  <a:lnTo>
                    <a:pt x="2" y="13"/>
                  </a:lnTo>
                  <a:lnTo>
                    <a:pt x="0" y="6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75" name="Freeform 24">
              <a:extLst>
                <a:ext uri="{FF2B5EF4-FFF2-40B4-BE49-F238E27FC236}">
                  <a16:creationId xmlns:a16="http://schemas.microsoft.com/office/drawing/2014/main" id="{00033B50-6DB3-8CB8-7380-E9A9624E4B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5" y="908"/>
              <a:ext cx="28" cy="24"/>
            </a:xfrm>
            <a:custGeom>
              <a:avLst/>
              <a:gdLst>
                <a:gd name="T0" fmla="*/ 0 w 93"/>
                <a:gd name="T1" fmla="*/ 0 h 84"/>
                <a:gd name="T2" fmla="*/ 0 w 93"/>
                <a:gd name="T3" fmla="*/ 0 h 84"/>
                <a:gd name="T4" fmla="*/ 0 w 93"/>
                <a:gd name="T5" fmla="*/ 0 h 84"/>
                <a:gd name="T6" fmla="*/ 0 w 93"/>
                <a:gd name="T7" fmla="*/ 0 h 84"/>
                <a:gd name="T8" fmla="*/ 0 w 93"/>
                <a:gd name="T9" fmla="*/ 0 h 84"/>
                <a:gd name="T10" fmla="*/ 0 w 93"/>
                <a:gd name="T11" fmla="*/ 0 h 84"/>
                <a:gd name="T12" fmla="*/ 0 w 93"/>
                <a:gd name="T13" fmla="*/ 0 h 84"/>
                <a:gd name="T14" fmla="*/ 0 w 93"/>
                <a:gd name="T15" fmla="*/ 0 h 84"/>
                <a:gd name="T16" fmla="*/ 0 w 93"/>
                <a:gd name="T17" fmla="*/ 0 h 84"/>
                <a:gd name="T18" fmla="*/ 0 w 93"/>
                <a:gd name="T19" fmla="*/ 0 h 84"/>
                <a:gd name="T20" fmla="*/ 0 w 93"/>
                <a:gd name="T21" fmla="*/ 0 h 84"/>
                <a:gd name="T22" fmla="*/ 0 w 93"/>
                <a:gd name="T23" fmla="*/ 0 h 84"/>
                <a:gd name="T24" fmla="*/ 0 w 93"/>
                <a:gd name="T25" fmla="*/ 0 h 84"/>
                <a:gd name="T26" fmla="*/ 0 w 93"/>
                <a:gd name="T27" fmla="*/ 0 h 84"/>
                <a:gd name="T28" fmla="*/ 0 w 93"/>
                <a:gd name="T29" fmla="*/ 0 h 84"/>
                <a:gd name="T30" fmla="*/ 0 w 93"/>
                <a:gd name="T31" fmla="*/ 0 h 84"/>
                <a:gd name="T32" fmla="*/ 0 w 93"/>
                <a:gd name="T33" fmla="*/ 0 h 84"/>
                <a:gd name="T34" fmla="*/ 0 w 93"/>
                <a:gd name="T35" fmla="*/ 0 h 84"/>
                <a:gd name="T36" fmla="*/ 0 w 93"/>
                <a:gd name="T37" fmla="*/ 0 h 84"/>
                <a:gd name="T38" fmla="*/ 0 w 93"/>
                <a:gd name="T39" fmla="*/ 0 h 84"/>
                <a:gd name="T40" fmla="*/ 0 w 93"/>
                <a:gd name="T41" fmla="*/ 0 h 84"/>
                <a:gd name="T42" fmla="*/ 0 w 93"/>
                <a:gd name="T43" fmla="*/ 0 h 84"/>
                <a:gd name="T44" fmla="*/ 0 w 93"/>
                <a:gd name="T45" fmla="*/ 0 h 84"/>
                <a:gd name="T46" fmla="*/ 0 w 93"/>
                <a:gd name="T47" fmla="*/ 0 h 84"/>
                <a:gd name="T48" fmla="*/ 0 w 93"/>
                <a:gd name="T49" fmla="*/ 0 h 84"/>
                <a:gd name="T50" fmla="*/ 0 w 93"/>
                <a:gd name="T51" fmla="*/ 0 h 8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93"/>
                <a:gd name="T79" fmla="*/ 0 h 84"/>
                <a:gd name="T80" fmla="*/ 93 w 93"/>
                <a:gd name="T81" fmla="*/ 84 h 8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93" h="84">
                  <a:moveTo>
                    <a:pt x="74" y="0"/>
                  </a:moveTo>
                  <a:lnTo>
                    <a:pt x="76" y="0"/>
                  </a:lnTo>
                  <a:lnTo>
                    <a:pt x="82" y="0"/>
                  </a:lnTo>
                  <a:lnTo>
                    <a:pt x="88" y="0"/>
                  </a:lnTo>
                  <a:lnTo>
                    <a:pt x="93" y="0"/>
                  </a:lnTo>
                  <a:lnTo>
                    <a:pt x="88" y="13"/>
                  </a:lnTo>
                  <a:lnTo>
                    <a:pt x="80" y="28"/>
                  </a:lnTo>
                  <a:lnTo>
                    <a:pt x="69" y="40"/>
                  </a:lnTo>
                  <a:lnTo>
                    <a:pt x="57" y="53"/>
                  </a:lnTo>
                  <a:lnTo>
                    <a:pt x="50" y="59"/>
                  </a:lnTo>
                  <a:lnTo>
                    <a:pt x="44" y="65"/>
                  </a:lnTo>
                  <a:lnTo>
                    <a:pt x="35" y="68"/>
                  </a:lnTo>
                  <a:lnTo>
                    <a:pt x="29" y="72"/>
                  </a:lnTo>
                  <a:lnTo>
                    <a:pt x="14" y="80"/>
                  </a:lnTo>
                  <a:lnTo>
                    <a:pt x="0" y="84"/>
                  </a:lnTo>
                  <a:lnTo>
                    <a:pt x="0" y="76"/>
                  </a:lnTo>
                  <a:lnTo>
                    <a:pt x="0" y="68"/>
                  </a:lnTo>
                  <a:lnTo>
                    <a:pt x="4" y="63"/>
                  </a:lnTo>
                  <a:lnTo>
                    <a:pt x="10" y="59"/>
                  </a:lnTo>
                  <a:lnTo>
                    <a:pt x="19" y="47"/>
                  </a:lnTo>
                  <a:lnTo>
                    <a:pt x="31" y="40"/>
                  </a:lnTo>
                  <a:lnTo>
                    <a:pt x="44" y="30"/>
                  </a:lnTo>
                  <a:lnTo>
                    <a:pt x="55" y="21"/>
                  </a:lnTo>
                  <a:lnTo>
                    <a:pt x="67" y="11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76" name="Freeform 25">
              <a:extLst>
                <a:ext uri="{FF2B5EF4-FFF2-40B4-BE49-F238E27FC236}">
                  <a16:creationId xmlns:a16="http://schemas.microsoft.com/office/drawing/2014/main" id="{527A6CE3-5B6B-12C0-D5AC-5DEC57FB6C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42" y="893"/>
              <a:ext cx="49" cy="40"/>
            </a:xfrm>
            <a:custGeom>
              <a:avLst/>
              <a:gdLst>
                <a:gd name="T0" fmla="*/ 0 w 162"/>
                <a:gd name="T1" fmla="*/ 0 h 140"/>
                <a:gd name="T2" fmla="*/ 0 w 162"/>
                <a:gd name="T3" fmla="*/ 0 h 140"/>
                <a:gd name="T4" fmla="*/ 0 w 162"/>
                <a:gd name="T5" fmla="*/ 0 h 140"/>
                <a:gd name="T6" fmla="*/ 0 w 162"/>
                <a:gd name="T7" fmla="*/ 0 h 140"/>
                <a:gd name="T8" fmla="*/ 0 w 162"/>
                <a:gd name="T9" fmla="*/ 0 h 140"/>
                <a:gd name="T10" fmla="*/ 0 w 162"/>
                <a:gd name="T11" fmla="*/ 0 h 140"/>
                <a:gd name="T12" fmla="*/ 0 w 162"/>
                <a:gd name="T13" fmla="*/ 0 h 140"/>
                <a:gd name="T14" fmla="*/ 0 w 162"/>
                <a:gd name="T15" fmla="*/ 0 h 140"/>
                <a:gd name="T16" fmla="*/ 0 w 162"/>
                <a:gd name="T17" fmla="*/ 0 h 140"/>
                <a:gd name="T18" fmla="*/ 0 w 162"/>
                <a:gd name="T19" fmla="*/ 0 h 140"/>
                <a:gd name="T20" fmla="*/ 0 w 162"/>
                <a:gd name="T21" fmla="*/ 0 h 140"/>
                <a:gd name="T22" fmla="*/ 0 w 162"/>
                <a:gd name="T23" fmla="*/ 0 h 140"/>
                <a:gd name="T24" fmla="*/ 0 w 162"/>
                <a:gd name="T25" fmla="*/ 0 h 140"/>
                <a:gd name="T26" fmla="*/ 0 w 162"/>
                <a:gd name="T27" fmla="*/ 0 h 140"/>
                <a:gd name="T28" fmla="*/ 0 w 162"/>
                <a:gd name="T29" fmla="*/ 0 h 140"/>
                <a:gd name="T30" fmla="*/ 0 w 162"/>
                <a:gd name="T31" fmla="*/ 0 h 140"/>
                <a:gd name="T32" fmla="*/ 0 w 162"/>
                <a:gd name="T33" fmla="*/ 0 h 140"/>
                <a:gd name="T34" fmla="*/ 0 w 162"/>
                <a:gd name="T35" fmla="*/ 0 h 140"/>
                <a:gd name="T36" fmla="*/ 0 w 162"/>
                <a:gd name="T37" fmla="*/ 0 h 140"/>
                <a:gd name="T38" fmla="*/ 0 w 162"/>
                <a:gd name="T39" fmla="*/ 0 h 140"/>
                <a:gd name="T40" fmla="*/ 0 w 162"/>
                <a:gd name="T41" fmla="*/ 0 h 140"/>
                <a:gd name="T42" fmla="*/ 0 w 162"/>
                <a:gd name="T43" fmla="*/ 0 h 140"/>
                <a:gd name="T44" fmla="*/ 0 w 162"/>
                <a:gd name="T45" fmla="*/ 0 h 140"/>
                <a:gd name="T46" fmla="*/ 0 w 162"/>
                <a:gd name="T47" fmla="*/ 0 h 140"/>
                <a:gd name="T48" fmla="*/ 0 w 162"/>
                <a:gd name="T49" fmla="*/ 0 h 140"/>
                <a:gd name="T50" fmla="*/ 0 w 162"/>
                <a:gd name="T51" fmla="*/ 0 h 140"/>
                <a:gd name="T52" fmla="*/ 0 w 162"/>
                <a:gd name="T53" fmla="*/ 0 h 140"/>
                <a:gd name="T54" fmla="*/ 0 w 162"/>
                <a:gd name="T55" fmla="*/ 0 h 140"/>
                <a:gd name="T56" fmla="*/ 0 w 162"/>
                <a:gd name="T57" fmla="*/ 0 h 140"/>
                <a:gd name="T58" fmla="*/ 0 w 162"/>
                <a:gd name="T59" fmla="*/ 0 h 140"/>
                <a:gd name="T60" fmla="*/ 0 w 162"/>
                <a:gd name="T61" fmla="*/ 0 h 140"/>
                <a:gd name="T62" fmla="*/ 0 w 162"/>
                <a:gd name="T63" fmla="*/ 0 h 140"/>
                <a:gd name="T64" fmla="*/ 0 w 162"/>
                <a:gd name="T65" fmla="*/ 0 h 140"/>
                <a:gd name="T66" fmla="*/ 0 w 162"/>
                <a:gd name="T67" fmla="*/ 0 h 140"/>
                <a:gd name="T68" fmla="*/ 0 w 162"/>
                <a:gd name="T69" fmla="*/ 0 h 140"/>
                <a:gd name="T70" fmla="*/ 0 w 162"/>
                <a:gd name="T71" fmla="*/ 0 h 140"/>
                <a:gd name="T72" fmla="*/ 0 w 162"/>
                <a:gd name="T73" fmla="*/ 0 h 140"/>
                <a:gd name="T74" fmla="*/ 0 w 162"/>
                <a:gd name="T75" fmla="*/ 0 h 140"/>
                <a:gd name="T76" fmla="*/ 0 w 162"/>
                <a:gd name="T77" fmla="*/ 0 h 140"/>
                <a:gd name="T78" fmla="*/ 0 w 162"/>
                <a:gd name="T79" fmla="*/ 0 h 140"/>
                <a:gd name="T80" fmla="*/ 0 w 162"/>
                <a:gd name="T81" fmla="*/ 0 h 140"/>
                <a:gd name="T82" fmla="*/ 0 w 162"/>
                <a:gd name="T83" fmla="*/ 0 h 140"/>
                <a:gd name="T84" fmla="*/ 0 w 162"/>
                <a:gd name="T85" fmla="*/ 0 h 14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62"/>
                <a:gd name="T130" fmla="*/ 0 h 140"/>
                <a:gd name="T131" fmla="*/ 162 w 162"/>
                <a:gd name="T132" fmla="*/ 140 h 140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62" h="140">
                  <a:moveTo>
                    <a:pt x="6" y="0"/>
                  </a:moveTo>
                  <a:lnTo>
                    <a:pt x="14" y="2"/>
                  </a:lnTo>
                  <a:lnTo>
                    <a:pt x="21" y="7"/>
                  </a:lnTo>
                  <a:lnTo>
                    <a:pt x="25" y="13"/>
                  </a:lnTo>
                  <a:lnTo>
                    <a:pt x="31" y="24"/>
                  </a:lnTo>
                  <a:lnTo>
                    <a:pt x="35" y="34"/>
                  </a:lnTo>
                  <a:lnTo>
                    <a:pt x="40" y="43"/>
                  </a:lnTo>
                  <a:lnTo>
                    <a:pt x="48" y="51"/>
                  </a:lnTo>
                  <a:lnTo>
                    <a:pt x="59" y="57"/>
                  </a:lnTo>
                  <a:lnTo>
                    <a:pt x="69" y="64"/>
                  </a:lnTo>
                  <a:lnTo>
                    <a:pt x="82" y="74"/>
                  </a:lnTo>
                  <a:lnTo>
                    <a:pt x="92" y="83"/>
                  </a:lnTo>
                  <a:lnTo>
                    <a:pt x="105" y="95"/>
                  </a:lnTo>
                  <a:lnTo>
                    <a:pt x="116" y="102"/>
                  </a:lnTo>
                  <a:lnTo>
                    <a:pt x="128" y="112"/>
                  </a:lnTo>
                  <a:lnTo>
                    <a:pt x="141" y="116"/>
                  </a:lnTo>
                  <a:lnTo>
                    <a:pt x="156" y="121"/>
                  </a:lnTo>
                  <a:lnTo>
                    <a:pt x="156" y="131"/>
                  </a:lnTo>
                  <a:lnTo>
                    <a:pt x="162" y="140"/>
                  </a:lnTo>
                  <a:lnTo>
                    <a:pt x="151" y="138"/>
                  </a:lnTo>
                  <a:lnTo>
                    <a:pt x="137" y="137"/>
                  </a:lnTo>
                  <a:lnTo>
                    <a:pt x="128" y="135"/>
                  </a:lnTo>
                  <a:lnTo>
                    <a:pt x="118" y="131"/>
                  </a:lnTo>
                  <a:lnTo>
                    <a:pt x="107" y="125"/>
                  </a:lnTo>
                  <a:lnTo>
                    <a:pt x="97" y="121"/>
                  </a:lnTo>
                  <a:lnTo>
                    <a:pt x="88" y="114"/>
                  </a:lnTo>
                  <a:lnTo>
                    <a:pt x="80" y="108"/>
                  </a:lnTo>
                  <a:lnTo>
                    <a:pt x="71" y="100"/>
                  </a:lnTo>
                  <a:lnTo>
                    <a:pt x="61" y="93"/>
                  </a:lnTo>
                  <a:lnTo>
                    <a:pt x="52" y="83"/>
                  </a:lnTo>
                  <a:lnTo>
                    <a:pt x="44" y="76"/>
                  </a:lnTo>
                  <a:lnTo>
                    <a:pt x="35" y="68"/>
                  </a:lnTo>
                  <a:lnTo>
                    <a:pt x="27" y="60"/>
                  </a:lnTo>
                  <a:lnTo>
                    <a:pt x="19" y="51"/>
                  </a:lnTo>
                  <a:lnTo>
                    <a:pt x="12" y="45"/>
                  </a:lnTo>
                  <a:lnTo>
                    <a:pt x="10" y="41"/>
                  </a:lnTo>
                  <a:lnTo>
                    <a:pt x="8" y="32"/>
                  </a:lnTo>
                  <a:lnTo>
                    <a:pt x="4" y="24"/>
                  </a:lnTo>
                  <a:lnTo>
                    <a:pt x="0" y="15"/>
                  </a:lnTo>
                  <a:lnTo>
                    <a:pt x="0" y="7"/>
                  </a:lnTo>
                  <a:lnTo>
                    <a:pt x="0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77" name="Freeform 26">
              <a:extLst>
                <a:ext uri="{FF2B5EF4-FFF2-40B4-BE49-F238E27FC236}">
                  <a16:creationId xmlns:a16="http://schemas.microsoft.com/office/drawing/2014/main" id="{442D2F5C-4BEF-CE17-5172-FD5672ECA8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02" y="921"/>
              <a:ext cx="85" cy="50"/>
            </a:xfrm>
            <a:custGeom>
              <a:avLst/>
              <a:gdLst>
                <a:gd name="T0" fmla="*/ 0 w 277"/>
                <a:gd name="T1" fmla="*/ 0 h 176"/>
                <a:gd name="T2" fmla="*/ 0 w 277"/>
                <a:gd name="T3" fmla="*/ 0 h 176"/>
                <a:gd name="T4" fmla="*/ 0 w 277"/>
                <a:gd name="T5" fmla="*/ 0 h 176"/>
                <a:gd name="T6" fmla="*/ 0 w 277"/>
                <a:gd name="T7" fmla="*/ 0 h 176"/>
                <a:gd name="T8" fmla="*/ 0 w 277"/>
                <a:gd name="T9" fmla="*/ 0 h 176"/>
                <a:gd name="T10" fmla="*/ 0 w 277"/>
                <a:gd name="T11" fmla="*/ 0 h 176"/>
                <a:gd name="T12" fmla="*/ 0 w 277"/>
                <a:gd name="T13" fmla="*/ 0 h 176"/>
                <a:gd name="T14" fmla="*/ 0 w 277"/>
                <a:gd name="T15" fmla="*/ 0 h 176"/>
                <a:gd name="T16" fmla="*/ 0 w 277"/>
                <a:gd name="T17" fmla="*/ 0 h 176"/>
                <a:gd name="T18" fmla="*/ 0 w 277"/>
                <a:gd name="T19" fmla="*/ 0 h 176"/>
                <a:gd name="T20" fmla="*/ 0 w 277"/>
                <a:gd name="T21" fmla="*/ 0 h 176"/>
                <a:gd name="T22" fmla="*/ 0 w 277"/>
                <a:gd name="T23" fmla="*/ 0 h 176"/>
                <a:gd name="T24" fmla="*/ 0 w 277"/>
                <a:gd name="T25" fmla="*/ 0 h 176"/>
                <a:gd name="T26" fmla="*/ 0 w 277"/>
                <a:gd name="T27" fmla="*/ 0 h 176"/>
                <a:gd name="T28" fmla="*/ 0 w 277"/>
                <a:gd name="T29" fmla="*/ 0 h 176"/>
                <a:gd name="T30" fmla="*/ 0 w 277"/>
                <a:gd name="T31" fmla="*/ 0 h 176"/>
                <a:gd name="T32" fmla="*/ 0 w 277"/>
                <a:gd name="T33" fmla="*/ 0 h 176"/>
                <a:gd name="T34" fmla="*/ 0 w 277"/>
                <a:gd name="T35" fmla="*/ 0 h 176"/>
                <a:gd name="T36" fmla="*/ 0 w 277"/>
                <a:gd name="T37" fmla="*/ 0 h 176"/>
                <a:gd name="T38" fmla="*/ 0 w 277"/>
                <a:gd name="T39" fmla="*/ 0 h 176"/>
                <a:gd name="T40" fmla="*/ 0 w 277"/>
                <a:gd name="T41" fmla="*/ 0 h 176"/>
                <a:gd name="T42" fmla="*/ 0 w 277"/>
                <a:gd name="T43" fmla="*/ 0 h 176"/>
                <a:gd name="T44" fmla="*/ 0 w 277"/>
                <a:gd name="T45" fmla="*/ 0 h 176"/>
                <a:gd name="T46" fmla="*/ 0 w 277"/>
                <a:gd name="T47" fmla="*/ 0 h 176"/>
                <a:gd name="T48" fmla="*/ 0 w 277"/>
                <a:gd name="T49" fmla="*/ 0 h 176"/>
                <a:gd name="T50" fmla="*/ 0 w 277"/>
                <a:gd name="T51" fmla="*/ 0 h 176"/>
                <a:gd name="T52" fmla="*/ 0 w 277"/>
                <a:gd name="T53" fmla="*/ 0 h 176"/>
                <a:gd name="T54" fmla="*/ 0 w 277"/>
                <a:gd name="T55" fmla="*/ 0 h 176"/>
                <a:gd name="T56" fmla="*/ 0 w 277"/>
                <a:gd name="T57" fmla="*/ 0 h 176"/>
                <a:gd name="T58" fmla="*/ 0 w 277"/>
                <a:gd name="T59" fmla="*/ 0 h 176"/>
                <a:gd name="T60" fmla="*/ 0 w 277"/>
                <a:gd name="T61" fmla="*/ 0 h 176"/>
                <a:gd name="T62" fmla="*/ 0 w 277"/>
                <a:gd name="T63" fmla="*/ 0 h 176"/>
                <a:gd name="T64" fmla="*/ 0 w 277"/>
                <a:gd name="T65" fmla="*/ 0 h 176"/>
                <a:gd name="T66" fmla="*/ 0 w 277"/>
                <a:gd name="T67" fmla="*/ 0 h 176"/>
                <a:gd name="T68" fmla="*/ 0 w 277"/>
                <a:gd name="T69" fmla="*/ 0 h 176"/>
                <a:gd name="T70" fmla="*/ 0 w 277"/>
                <a:gd name="T71" fmla="*/ 0 h 176"/>
                <a:gd name="T72" fmla="*/ 0 w 277"/>
                <a:gd name="T73" fmla="*/ 0 h 176"/>
                <a:gd name="T74" fmla="*/ 0 w 277"/>
                <a:gd name="T75" fmla="*/ 0 h 176"/>
                <a:gd name="T76" fmla="*/ 0 w 277"/>
                <a:gd name="T77" fmla="*/ 0 h 176"/>
                <a:gd name="T78" fmla="*/ 0 w 277"/>
                <a:gd name="T79" fmla="*/ 0 h 176"/>
                <a:gd name="T80" fmla="*/ 0 w 277"/>
                <a:gd name="T81" fmla="*/ 0 h 176"/>
                <a:gd name="T82" fmla="*/ 0 w 277"/>
                <a:gd name="T83" fmla="*/ 0 h 176"/>
                <a:gd name="T84" fmla="*/ 0 w 277"/>
                <a:gd name="T85" fmla="*/ 0 h 176"/>
                <a:gd name="T86" fmla="*/ 0 w 277"/>
                <a:gd name="T87" fmla="*/ 0 h 176"/>
                <a:gd name="T88" fmla="*/ 0 w 277"/>
                <a:gd name="T89" fmla="*/ 0 h 176"/>
                <a:gd name="T90" fmla="*/ 0 w 277"/>
                <a:gd name="T91" fmla="*/ 0 h 176"/>
                <a:gd name="T92" fmla="*/ 0 w 277"/>
                <a:gd name="T93" fmla="*/ 0 h 176"/>
                <a:gd name="T94" fmla="*/ 0 w 277"/>
                <a:gd name="T95" fmla="*/ 0 h 17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277"/>
                <a:gd name="T145" fmla="*/ 0 h 176"/>
                <a:gd name="T146" fmla="*/ 277 w 277"/>
                <a:gd name="T147" fmla="*/ 176 h 17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277" h="176">
                  <a:moveTo>
                    <a:pt x="0" y="2"/>
                  </a:moveTo>
                  <a:lnTo>
                    <a:pt x="17" y="0"/>
                  </a:lnTo>
                  <a:lnTo>
                    <a:pt x="36" y="3"/>
                  </a:lnTo>
                  <a:lnTo>
                    <a:pt x="53" y="9"/>
                  </a:lnTo>
                  <a:lnTo>
                    <a:pt x="68" y="19"/>
                  </a:lnTo>
                  <a:lnTo>
                    <a:pt x="81" y="30"/>
                  </a:lnTo>
                  <a:lnTo>
                    <a:pt x="96" y="43"/>
                  </a:lnTo>
                  <a:lnTo>
                    <a:pt x="112" y="57"/>
                  </a:lnTo>
                  <a:lnTo>
                    <a:pt x="127" y="72"/>
                  </a:lnTo>
                  <a:lnTo>
                    <a:pt x="138" y="83"/>
                  </a:lnTo>
                  <a:lnTo>
                    <a:pt x="153" y="97"/>
                  </a:lnTo>
                  <a:lnTo>
                    <a:pt x="167" y="106"/>
                  </a:lnTo>
                  <a:lnTo>
                    <a:pt x="184" y="116"/>
                  </a:lnTo>
                  <a:lnTo>
                    <a:pt x="199" y="121"/>
                  </a:lnTo>
                  <a:lnTo>
                    <a:pt x="216" y="125"/>
                  </a:lnTo>
                  <a:lnTo>
                    <a:pt x="235" y="121"/>
                  </a:lnTo>
                  <a:lnTo>
                    <a:pt x="256" y="116"/>
                  </a:lnTo>
                  <a:lnTo>
                    <a:pt x="264" y="116"/>
                  </a:lnTo>
                  <a:lnTo>
                    <a:pt x="277" y="112"/>
                  </a:lnTo>
                  <a:lnTo>
                    <a:pt x="273" y="125"/>
                  </a:lnTo>
                  <a:lnTo>
                    <a:pt x="273" y="137"/>
                  </a:lnTo>
                  <a:lnTo>
                    <a:pt x="262" y="146"/>
                  </a:lnTo>
                  <a:lnTo>
                    <a:pt x="254" y="159"/>
                  </a:lnTo>
                  <a:lnTo>
                    <a:pt x="249" y="165"/>
                  </a:lnTo>
                  <a:lnTo>
                    <a:pt x="245" y="173"/>
                  </a:lnTo>
                  <a:lnTo>
                    <a:pt x="237" y="175"/>
                  </a:lnTo>
                  <a:lnTo>
                    <a:pt x="229" y="176"/>
                  </a:lnTo>
                  <a:lnTo>
                    <a:pt x="212" y="176"/>
                  </a:lnTo>
                  <a:lnTo>
                    <a:pt x="197" y="173"/>
                  </a:lnTo>
                  <a:lnTo>
                    <a:pt x="182" y="163"/>
                  </a:lnTo>
                  <a:lnTo>
                    <a:pt x="169" y="154"/>
                  </a:lnTo>
                  <a:lnTo>
                    <a:pt x="153" y="140"/>
                  </a:lnTo>
                  <a:lnTo>
                    <a:pt x="140" y="129"/>
                  </a:lnTo>
                  <a:lnTo>
                    <a:pt x="125" y="114"/>
                  </a:lnTo>
                  <a:lnTo>
                    <a:pt x="114" y="100"/>
                  </a:lnTo>
                  <a:lnTo>
                    <a:pt x="98" y="83"/>
                  </a:lnTo>
                  <a:lnTo>
                    <a:pt x="85" y="68"/>
                  </a:lnTo>
                  <a:lnTo>
                    <a:pt x="72" y="55"/>
                  </a:lnTo>
                  <a:lnTo>
                    <a:pt x="58" y="43"/>
                  </a:lnTo>
                  <a:lnTo>
                    <a:pt x="43" y="32"/>
                  </a:lnTo>
                  <a:lnTo>
                    <a:pt x="28" y="24"/>
                  </a:lnTo>
                  <a:lnTo>
                    <a:pt x="13" y="19"/>
                  </a:lnTo>
                  <a:lnTo>
                    <a:pt x="0" y="19"/>
                  </a:lnTo>
                  <a:lnTo>
                    <a:pt x="0" y="13"/>
                  </a:lnTo>
                  <a:lnTo>
                    <a:pt x="0" y="7"/>
                  </a:lnTo>
                  <a:lnTo>
                    <a:pt x="0" y="3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78" name="Freeform 27">
              <a:extLst>
                <a:ext uri="{FF2B5EF4-FFF2-40B4-BE49-F238E27FC236}">
                  <a16:creationId xmlns:a16="http://schemas.microsoft.com/office/drawing/2014/main" id="{D2B86D56-1302-51F6-F576-32884A02B2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87" y="923"/>
              <a:ext cx="23" cy="33"/>
            </a:xfrm>
            <a:custGeom>
              <a:avLst/>
              <a:gdLst>
                <a:gd name="T0" fmla="*/ 0 w 76"/>
                <a:gd name="T1" fmla="*/ 0 h 116"/>
                <a:gd name="T2" fmla="*/ 0 w 76"/>
                <a:gd name="T3" fmla="*/ 0 h 116"/>
                <a:gd name="T4" fmla="*/ 0 w 76"/>
                <a:gd name="T5" fmla="*/ 0 h 116"/>
                <a:gd name="T6" fmla="*/ 0 w 76"/>
                <a:gd name="T7" fmla="*/ 0 h 116"/>
                <a:gd name="T8" fmla="*/ 0 w 76"/>
                <a:gd name="T9" fmla="*/ 0 h 116"/>
                <a:gd name="T10" fmla="*/ 0 w 76"/>
                <a:gd name="T11" fmla="*/ 0 h 116"/>
                <a:gd name="T12" fmla="*/ 0 w 76"/>
                <a:gd name="T13" fmla="*/ 0 h 116"/>
                <a:gd name="T14" fmla="*/ 0 w 76"/>
                <a:gd name="T15" fmla="*/ 0 h 116"/>
                <a:gd name="T16" fmla="*/ 0 w 76"/>
                <a:gd name="T17" fmla="*/ 0 h 116"/>
                <a:gd name="T18" fmla="*/ 0 w 76"/>
                <a:gd name="T19" fmla="*/ 0 h 116"/>
                <a:gd name="T20" fmla="*/ 0 w 76"/>
                <a:gd name="T21" fmla="*/ 0 h 116"/>
                <a:gd name="T22" fmla="*/ 0 w 76"/>
                <a:gd name="T23" fmla="*/ 0 h 116"/>
                <a:gd name="T24" fmla="*/ 0 w 76"/>
                <a:gd name="T25" fmla="*/ 0 h 116"/>
                <a:gd name="T26" fmla="*/ 0 w 76"/>
                <a:gd name="T27" fmla="*/ 0 h 116"/>
                <a:gd name="T28" fmla="*/ 0 w 76"/>
                <a:gd name="T29" fmla="*/ 0 h 116"/>
                <a:gd name="T30" fmla="*/ 0 w 76"/>
                <a:gd name="T31" fmla="*/ 0 h 116"/>
                <a:gd name="T32" fmla="*/ 0 w 76"/>
                <a:gd name="T33" fmla="*/ 0 h 116"/>
                <a:gd name="T34" fmla="*/ 0 w 76"/>
                <a:gd name="T35" fmla="*/ 0 h 116"/>
                <a:gd name="T36" fmla="*/ 0 w 76"/>
                <a:gd name="T37" fmla="*/ 0 h 116"/>
                <a:gd name="T38" fmla="*/ 0 w 76"/>
                <a:gd name="T39" fmla="*/ 0 h 116"/>
                <a:gd name="T40" fmla="*/ 0 w 76"/>
                <a:gd name="T41" fmla="*/ 0 h 116"/>
                <a:gd name="T42" fmla="*/ 0 w 76"/>
                <a:gd name="T43" fmla="*/ 0 h 116"/>
                <a:gd name="T44" fmla="*/ 0 w 76"/>
                <a:gd name="T45" fmla="*/ 0 h 116"/>
                <a:gd name="T46" fmla="*/ 0 w 76"/>
                <a:gd name="T47" fmla="*/ 0 h 116"/>
                <a:gd name="T48" fmla="*/ 0 w 76"/>
                <a:gd name="T49" fmla="*/ 0 h 116"/>
                <a:gd name="T50" fmla="*/ 0 w 76"/>
                <a:gd name="T51" fmla="*/ 0 h 116"/>
                <a:gd name="T52" fmla="*/ 0 w 76"/>
                <a:gd name="T53" fmla="*/ 0 h 116"/>
                <a:gd name="T54" fmla="*/ 0 w 76"/>
                <a:gd name="T55" fmla="*/ 0 h 116"/>
                <a:gd name="T56" fmla="*/ 0 w 76"/>
                <a:gd name="T57" fmla="*/ 0 h 116"/>
                <a:gd name="T58" fmla="*/ 0 w 76"/>
                <a:gd name="T59" fmla="*/ 0 h 116"/>
                <a:gd name="T60" fmla="*/ 0 w 76"/>
                <a:gd name="T61" fmla="*/ 0 h 116"/>
                <a:gd name="T62" fmla="*/ 0 w 76"/>
                <a:gd name="T63" fmla="*/ 0 h 116"/>
                <a:gd name="T64" fmla="*/ 0 w 76"/>
                <a:gd name="T65" fmla="*/ 0 h 116"/>
                <a:gd name="T66" fmla="*/ 0 w 76"/>
                <a:gd name="T67" fmla="*/ 0 h 116"/>
                <a:gd name="T68" fmla="*/ 0 w 76"/>
                <a:gd name="T69" fmla="*/ 0 h 116"/>
                <a:gd name="T70" fmla="*/ 0 w 76"/>
                <a:gd name="T71" fmla="*/ 0 h 116"/>
                <a:gd name="T72" fmla="*/ 0 w 76"/>
                <a:gd name="T73" fmla="*/ 0 h 116"/>
                <a:gd name="T74" fmla="*/ 0 w 76"/>
                <a:gd name="T75" fmla="*/ 0 h 116"/>
                <a:gd name="T76" fmla="*/ 0 w 76"/>
                <a:gd name="T77" fmla="*/ 0 h 116"/>
                <a:gd name="T78" fmla="*/ 0 w 76"/>
                <a:gd name="T79" fmla="*/ 0 h 116"/>
                <a:gd name="T80" fmla="*/ 0 w 76"/>
                <a:gd name="T81" fmla="*/ 0 h 116"/>
                <a:gd name="T82" fmla="*/ 0 w 76"/>
                <a:gd name="T83" fmla="*/ 0 h 11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76"/>
                <a:gd name="T127" fmla="*/ 0 h 116"/>
                <a:gd name="T128" fmla="*/ 76 w 76"/>
                <a:gd name="T129" fmla="*/ 116 h 11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76" h="116">
                  <a:moveTo>
                    <a:pt x="8" y="2"/>
                  </a:moveTo>
                  <a:lnTo>
                    <a:pt x="21" y="0"/>
                  </a:lnTo>
                  <a:lnTo>
                    <a:pt x="34" y="10"/>
                  </a:lnTo>
                  <a:lnTo>
                    <a:pt x="40" y="14"/>
                  </a:lnTo>
                  <a:lnTo>
                    <a:pt x="46" y="19"/>
                  </a:lnTo>
                  <a:lnTo>
                    <a:pt x="53" y="29"/>
                  </a:lnTo>
                  <a:lnTo>
                    <a:pt x="59" y="36"/>
                  </a:lnTo>
                  <a:lnTo>
                    <a:pt x="63" y="44"/>
                  </a:lnTo>
                  <a:lnTo>
                    <a:pt x="67" y="52"/>
                  </a:lnTo>
                  <a:lnTo>
                    <a:pt x="70" y="61"/>
                  </a:lnTo>
                  <a:lnTo>
                    <a:pt x="74" y="71"/>
                  </a:lnTo>
                  <a:lnTo>
                    <a:pt x="74" y="76"/>
                  </a:lnTo>
                  <a:lnTo>
                    <a:pt x="76" y="84"/>
                  </a:lnTo>
                  <a:lnTo>
                    <a:pt x="74" y="92"/>
                  </a:lnTo>
                  <a:lnTo>
                    <a:pt x="72" y="99"/>
                  </a:lnTo>
                  <a:lnTo>
                    <a:pt x="63" y="109"/>
                  </a:lnTo>
                  <a:lnTo>
                    <a:pt x="53" y="112"/>
                  </a:lnTo>
                  <a:lnTo>
                    <a:pt x="46" y="116"/>
                  </a:lnTo>
                  <a:lnTo>
                    <a:pt x="40" y="116"/>
                  </a:lnTo>
                  <a:lnTo>
                    <a:pt x="32" y="112"/>
                  </a:lnTo>
                  <a:lnTo>
                    <a:pt x="29" y="109"/>
                  </a:lnTo>
                  <a:lnTo>
                    <a:pt x="25" y="101"/>
                  </a:lnTo>
                  <a:lnTo>
                    <a:pt x="21" y="93"/>
                  </a:lnTo>
                  <a:lnTo>
                    <a:pt x="17" y="84"/>
                  </a:lnTo>
                  <a:lnTo>
                    <a:pt x="15" y="76"/>
                  </a:lnTo>
                  <a:lnTo>
                    <a:pt x="13" y="67"/>
                  </a:lnTo>
                  <a:lnTo>
                    <a:pt x="13" y="61"/>
                  </a:lnTo>
                  <a:lnTo>
                    <a:pt x="13" y="52"/>
                  </a:lnTo>
                  <a:lnTo>
                    <a:pt x="17" y="48"/>
                  </a:lnTo>
                  <a:lnTo>
                    <a:pt x="19" y="42"/>
                  </a:lnTo>
                  <a:lnTo>
                    <a:pt x="23" y="42"/>
                  </a:lnTo>
                  <a:lnTo>
                    <a:pt x="21" y="35"/>
                  </a:lnTo>
                  <a:lnTo>
                    <a:pt x="21" y="29"/>
                  </a:lnTo>
                  <a:lnTo>
                    <a:pt x="17" y="25"/>
                  </a:lnTo>
                  <a:lnTo>
                    <a:pt x="13" y="23"/>
                  </a:lnTo>
                  <a:lnTo>
                    <a:pt x="6" y="23"/>
                  </a:lnTo>
                  <a:lnTo>
                    <a:pt x="0" y="23"/>
                  </a:lnTo>
                  <a:lnTo>
                    <a:pt x="0" y="14"/>
                  </a:lnTo>
                  <a:lnTo>
                    <a:pt x="2" y="8"/>
                  </a:lnTo>
                  <a:lnTo>
                    <a:pt x="6" y="4"/>
                  </a:lnTo>
                  <a:lnTo>
                    <a:pt x="8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79" name="Freeform 28">
              <a:extLst>
                <a:ext uri="{FF2B5EF4-FFF2-40B4-BE49-F238E27FC236}">
                  <a16:creationId xmlns:a16="http://schemas.microsoft.com/office/drawing/2014/main" id="{2DC813CD-F0B2-6EF3-DEA0-41B8A2355F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4" y="877"/>
              <a:ext cx="76" cy="81"/>
            </a:xfrm>
            <a:custGeom>
              <a:avLst/>
              <a:gdLst>
                <a:gd name="T0" fmla="*/ 0 w 249"/>
                <a:gd name="T1" fmla="*/ 0 h 289"/>
                <a:gd name="T2" fmla="*/ 0 w 249"/>
                <a:gd name="T3" fmla="*/ 0 h 289"/>
                <a:gd name="T4" fmla="*/ 0 w 249"/>
                <a:gd name="T5" fmla="*/ 0 h 289"/>
                <a:gd name="T6" fmla="*/ 0 w 249"/>
                <a:gd name="T7" fmla="*/ 0 h 289"/>
                <a:gd name="T8" fmla="*/ 0 w 249"/>
                <a:gd name="T9" fmla="*/ 0 h 289"/>
                <a:gd name="T10" fmla="*/ 0 w 249"/>
                <a:gd name="T11" fmla="*/ 0 h 289"/>
                <a:gd name="T12" fmla="*/ 0 w 249"/>
                <a:gd name="T13" fmla="*/ 0 h 289"/>
                <a:gd name="T14" fmla="*/ 0 w 249"/>
                <a:gd name="T15" fmla="*/ 0 h 289"/>
                <a:gd name="T16" fmla="*/ 0 w 249"/>
                <a:gd name="T17" fmla="*/ 0 h 289"/>
                <a:gd name="T18" fmla="*/ 0 w 249"/>
                <a:gd name="T19" fmla="*/ 0 h 289"/>
                <a:gd name="T20" fmla="*/ 0 w 249"/>
                <a:gd name="T21" fmla="*/ 0 h 289"/>
                <a:gd name="T22" fmla="*/ 0 w 249"/>
                <a:gd name="T23" fmla="*/ 0 h 289"/>
                <a:gd name="T24" fmla="*/ 0 w 249"/>
                <a:gd name="T25" fmla="*/ 0 h 289"/>
                <a:gd name="T26" fmla="*/ 0 w 249"/>
                <a:gd name="T27" fmla="*/ 0 h 289"/>
                <a:gd name="T28" fmla="*/ 0 w 249"/>
                <a:gd name="T29" fmla="*/ 0 h 289"/>
                <a:gd name="T30" fmla="*/ 0 w 249"/>
                <a:gd name="T31" fmla="*/ 0 h 289"/>
                <a:gd name="T32" fmla="*/ 0 w 249"/>
                <a:gd name="T33" fmla="*/ 0 h 289"/>
                <a:gd name="T34" fmla="*/ 0 w 249"/>
                <a:gd name="T35" fmla="*/ 0 h 289"/>
                <a:gd name="T36" fmla="*/ 0 w 249"/>
                <a:gd name="T37" fmla="*/ 0 h 289"/>
                <a:gd name="T38" fmla="*/ 0 w 249"/>
                <a:gd name="T39" fmla="*/ 0 h 289"/>
                <a:gd name="T40" fmla="*/ 0 w 249"/>
                <a:gd name="T41" fmla="*/ 0 h 289"/>
                <a:gd name="T42" fmla="*/ 0 w 249"/>
                <a:gd name="T43" fmla="*/ 0 h 289"/>
                <a:gd name="T44" fmla="*/ 0 w 249"/>
                <a:gd name="T45" fmla="*/ 0 h 289"/>
                <a:gd name="T46" fmla="*/ 0 w 249"/>
                <a:gd name="T47" fmla="*/ 0 h 289"/>
                <a:gd name="T48" fmla="*/ 0 w 249"/>
                <a:gd name="T49" fmla="*/ 0 h 289"/>
                <a:gd name="T50" fmla="*/ 0 w 249"/>
                <a:gd name="T51" fmla="*/ 0 h 289"/>
                <a:gd name="T52" fmla="*/ 0 w 249"/>
                <a:gd name="T53" fmla="*/ 0 h 289"/>
                <a:gd name="T54" fmla="*/ 0 w 249"/>
                <a:gd name="T55" fmla="*/ 0 h 289"/>
                <a:gd name="T56" fmla="*/ 0 w 249"/>
                <a:gd name="T57" fmla="*/ 0 h 289"/>
                <a:gd name="T58" fmla="*/ 0 w 249"/>
                <a:gd name="T59" fmla="*/ 0 h 289"/>
                <a:gd name="T60" fmla="*/ 0 w 249"/>
                <a:gd name="T61" fmla="*/ 0 h 289"/>
                <a:gd name="T62" fmla="*/ 0 w 249"/>
                <a:gd name="T63" fmla="*/ 0 h 289"/>
                <a:gd name="T64" fmla="*/ 0 w 249"/>
                <a:gd name="T65" fmla="*/ 0 h 289"/>
                <a:gd name="T66" fmla="*/ 0 w 249"/>
                <a:gd name="T67" fmla="*/ 0 h 289"/>
                <a:gd name="T68" fmla="*/ 0 w 249"/>
                <a:gd name="T69" fmla="*/ 0 h 289"/>
                <a:gd name="T70" fmla="*/ 0 w 249"/>
                <a:gd name="T71" fmla="*/ 0 h 289"/>
                <a:gd name="T72" fmla="*/ 0 w 249"/>
                <a:gd name="T73" fmla="*/ 0 h 289"/>
                <a:gd name="T74" fmla="*/ 0 w 249"/>
                <a:gd name="T75" fmla="*/ 0 h 289"/>
                <a:gd name="T76" fmla="*/ 0 w 249"/>
                <a:gd name="T77" fmla="*/ 0 h 289"/>
                <a:gd name="T78" fmla="*/ 0 w 249"/>
                <a:gd name="T79" fmla="*/ 0 h 289"/>
                <a:gd name="T80" fmla="*/ 0 w 249"/>
                <a:gd name="T81" fmla="*/ 0 h 289"/>
                <a:gd name="T82" fmla="*/ 0 w 249"/>
                <a:gd name="T83" fmla="*/ 0 h 289"/>
                <a:gd name="T84" fmla="*/ 0 w 249"/>
                <a:gd name="T85" fmla="*/ 0 h 289"/>
                <a:gd name="T86" fmla="*/ 0 w 249"/>
                <a:gd name="T87" fmla="*/ 0 h 289"/>
                <a:gd name="T88" fmla="*/ 0 w 249"/>
                <a:gd name="T89" fmla="*/ 0 h 289"/>
                <a:gd name="T90" fmla="*/ 0 w 249"/>
                <a:gd name="T91" fmla="*/ 0 h 289"/>
                <a:gd name="T92" fmla="*/ 0 w 249"/>
                <a:gd name="T93" fmla="*/ 0 h 289"/>
                <a:gd name="T94" fmla="*/ 0 w 249"/>
                <a:gd name="T95" fmla="*/ 0 h 289"/>
                <a:gd name="T96" fmla="*/ 0 w 249"/>
                <a:gd name="T97" fmla="*/ 0 h 289"/>
                <a:gd name="T98" fmla="*/ 0 w 249"/>
                <a:gd name="T99" fmla="*/ 0 h 289"/>
                <a:gd name="T100" fmla="*/ 0 w 249"/>
                <a:gd name="T101" fmla="*/ 0 h 289"/>
                <a:gd name="T102" fmla="*/ 0 w 249"/>
                <a:gd name="T103" fmla="*/ 0 h 289"/>
                <a:gd name="T104" fmla="*/ 0 w 249"/>
                <a:gd name="T105" fmla="*/ 0 h 289"/>
                <a:gd name="T106" fmla="*/ 0 w 249"/>
                <a:gd name="T107" fmla="*/ 0 h 289"/>
                <a:gd name="T108" fmla="*/ 0 w 249"/>
                <a:gd name="T109" fmla="*/ 0 h 289"/>
                <a:gd name="T110" fmla="*/ 0 w 249"/>
                <a:gd name="T111" fmla="*/ 0 h 289"/>
                <a:gd name="T112" fmla="*/ 0 w 249"/>
                <a:gd name="T113" fmla="*/ 0 h 289"/>
                <a:gd name="T114" fmla="*/ 0 w 249"/>
                <a:gd name="T115" fmla="*/ 0 h 289"/>
                <a:gd name="T116" fmla="*/ 0 w 249"/>
                <a:gd name="T117" fmla="*/ 0 h 289"/>
                <a:gd name="T118" fmla="*/ 0 w 249"/>
                <a:gd name="T119" fmla="*/ 0 h 289"/>
                <a:gd name="T120" fmla="*/ 0 w 249"/>
                <a:gd name="T121" fmla="*/ 0 h 289"/>
                <a:gd name="T122" fmla="*/ 0 w 249"/>
                <a:gd name="T123" fmla="*/ 0 h 289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49"/>
                <a:gd name="T187" fmla="*/ 0 h 289"/>
                <a:gd name="T188" fmla="*/ 249 w 249"/>
                <a:gd name="T189" fmla="*/ 289 h 289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49" h="289">
                  <a:moveTo>
                    <a:pt x="51" y="2"/>
                  </a:moveTo>
                  <a:lnTo>
                    <a:pt x="67" y="0"/>
                  </a:lnTo>
                  <a:lnTo>
                    <a:pt x="80" y="0"/>
                  </a:lnTo>
                  <a:lnTo>
                    <a:pt x="93" y="0"/>
                  </a:lnTo>
                  <a:lnTo>
                    <a:pt x="110" y="2"/>
                  </a:lnTo>
                  <a:lnTo>
                    <a:pt x="124" y="3"/>
                  </a:lnTo>
                  <a:lnTo>
                    <a:pt x="139" y="5"/>
                  </a:lnTo>
                  <a:lnTo>
                    <a:pt x="154" y="9"/>
                  </a:lnTo>
                  <a:lnTo>
                    <a:pt x="169" y="15"/>
                  </a:lnTo>
                  <a:lnTo>
                    <a:pt x="181" y="19"/>
                  </a:lnTo>
                  <a:lnTo>
                    <a:pt x="192" y="24"/>
                  </a:lnTo>
                  <a:lnTo>
                    <a:pt x="203" y="32"/>
                  </a:lnTo>
                  <a:lnTo>
                    <a:pt x="215" y="41"/>
                  </a:lnTo>
                  <a:lnTo>
                    <a:pt x="223" y="51"/>
                  </a:lnTo>
                  <a:lnTo>
                    <a:pt x="230" y="62"/>
                  </a:lnTo>
                  <a:lnTo>
                    <a:pt x="238" y="76"/>
                  </a:lnTo>
                  <a:lnTo>
                    <a:pt x="243" y="93"/>
                  </a:lnTo>
                  <a:lnTo>
                    <a:pt x="247" y="108"/>
                  </a:lnTo>
                  <a:lnTo>
                    <a:pt x="249" y="127"/>
                  </a:lnTo>
                  <a:lnTo>
                    <a:pt x="249" y="144"/>
                  </a:lnTo>
                  <a:lnTo>
                    <a:pt x="247" y="163"/>
                  </a:lnTo>
                  <a:lnTo>
                    <a:pt x="243" y="180"/>
                  </a:lnTo>
                  <a:lnTo>
                    <a:pt x="238" y="197"/>
                  </a:lnTo>
                  <a:lnTo>
                    <a:pt x="230" y="214"/>
                  </a:lnTo>
                  <a:lnTo>
                    <a:pt x="223" y="232"/>
                  </a:lnTo>
                  <a:lnTo>
                    <a:pt x="211" y="245"/>
                  </a:lnTo>
                  <a:lnTo>
                    <a:pt x="198" y="258"/>
                  </a:lnTo>
                  <a:lnTo>
                    <a:pt x="184" y="270"/>
                  </a:lnTo>
                  <a:lnTo>
                    <a:pt x="169" y="279"/>
                  </a:lnTo>
                  <a:lnTo>
                    <a:pt x="152" y="285"/>
                  </a:lnTo>
                  <a:lnTo>
                    <a:pt x="135" y="289"/>
                  </a:lnTo>
                  <a:lnTo>
                    <a:pt x="116" y="289"/>
                  </a:lnTo>
                  <a:lnTo>
                    <a:pt x="97" y="287"/>
                  </a:lnTo>
                  <a:lnTo>
                    <a:pt x="84" y="285"/>
                  </a:lnTo>
                  <a:lnTo>
                    <a:pt x="70" y="281"/>
                  </a:lnTo>
                  <a:lnTo>
                    <a:pt x="57" y="277"/>
                  </a:lnTo>
                  <a:lnTo>
                    <a:pt x="48" y="270"/>
                  </a:lnTo>
                  <a:lnTo>
                    <a:pt x="34" y="260"/>
                  </a:lnTo>
                  <a:lnTo>
                    <a:pt x="25" y="252"/>
                  </a:lnTo>
                  <a:lnTo>
                    <a:pt x="17" y="241"/>
                  </a:lnTo>
                  <a:lnTo>
                    <a:pt x="10" y="232"/>
                  </a:lnTo>
                  <a:lnTo>
                    <a:pt x="4" y="220"/>
                  </a:lnTo>
                  <a:lnTo>
                    <a:pt x="0" y="207"/>
                  </a:lnTo>
                  <a:lnTo>
                    <a:pt x="0" y="195"/>
                  </a:lnTo>
                  <a:lnTo>
                    <a:pt x="0" y="184"/>
                  </a:lnTo>
                  <a:lnTo>
                    <a:pt x="4" y="173"/>
                  </a:lnTo>
                  <a:lnTo>
                    <a:pt x="10" y="163"/>
                  </a:lnTo>
                  <a:lnTo>
                    <a:pt x="17" y="154"/>
                  </a:lnTo>
                  <a:lnTo>
                    <a:pt x="29" y="146"/>
                  </a:lnTo>
                  <a:lnTo>
                    <a:pt x="36" y="138"/>
                  </a:lnTo>
                  <a:lnTo>
                    <a:pt x="46" y="133"/>
                  </a:lnTo>
                  <a:lnTo>
                    <a:pt x="55" y="129"/>
                  </a:lnTo>
                  <a:lnTo>
                    <a:pt x="67" y="127"/>
                  </a:lnTo>
                  <a:lnTo>
                    <a:pt x="78" y="127"/>
                  </a:lnTo>
                  <a:lnTo>
                    <a:pt x="89" y="127"/>
                  </a:lnTo>
                  <a:lnTo>
                    <a:pt x="103" y="131"/>
                  </a:lnTo>
                  <a:lnTo>
                    <a:pt x="114" y="136"/>
                  </a:lnTo>
                  <a:lnTo>
                    <a:pt x="124" y="140"/>
                  </a:lnTo>
                  <a:lnTo>
                    <a:pt x="133" y="146"/>
                  </a:lnTo>
                  <a:lnTo>
                    <a:pt x="141" y="154"/>
                  </a:lnTo>
                  <a:lnTo>
                    <a:pt x="150" y="161"/>
                  </a:lnTo>
                  <a:lnTo>
                    <a:pt x="154" y="169"/>
                  </a:lnTo>
                  <a:lnTo>
                    <a:pt x="156" y="180"/>
                  </a:lnTo>
                  <a:lnTo>
                    <a:pt x="156" y="190"/>
                  </a:lnTo>
                  <a:lnTo>
                    <a:pt x="156" y="201"/>
                  </a:lnTo>
                  <a:lnTo>
                    <a:pt x="145" y="203"/>
                  </a:lnTo>
                  <a:lnTo>
                    <a:pt x="135" y="205"/>
                  </a:lnTo>
                  <a:lnTo>
                    <a:pt x="135" y="192"/>
                  </a:lnTo>
                  <a:lnTo>
                    <a:pt x="135" y="184"/>
                  </a:lnTo>
                  <a:lnTo>
                    <a:pt x="135" y="176"/>
                  </a:lnTo>
                  <a:lnTo>
                    <a:pt x="133" y="171"/>
                  </a:lnTo>
                  <a:lnTo>
                    <a:pt x="126" y="163"/>
                  </a:lnTo>
                  <a:lnTo>
                    <a:pt x="118" y="163"/>
                  </a:lnTo>
                  <a:lnTo>
                    <a:pt x="107" y="163"/>
                  </a:lnTo>
                  <a:lnTo>
                    <a:pt x="95" y="173"/>
                  </a:lnTo>
                  <a:lnTo>
                    <a:pt x="89" y="178"/>
                  </a:lnTo>
                  <a:lnTo>
                    <a:pt x="86" y="186"/>
                  </a:lnTo>
                  <a:lnTo>
                    <a:pt x="82" y="194"/>
                  </a:lnTo>
                  <a:lnTo>
                    <a:pt x="82" y="205"/>
                  </a:lnTo>
                  <a:lnTo>
                    <a:pt x="76" y="214"/>
                  </a:lnTo>
                  <a:lnTo>
                    <a:pt x="74" y="224"/>
                  </a:lnTo>
                  <a:lnTo>
                    <a:pt x="72" y="233"/>
                  </a:lnTo>
                  <a:lnTo>
                    <a:pt x="76" y="243"/>
                  </a:lnTo>
                  <a:lnTo>
                    <a:pt x="78" y="249"/>
                  </a:lnTo>
                  <a:lnTo>
                    <a:pt x="84" y="256"/>
                  </a:lnTo>
                  <a:lnTo>
                    <a:pt x="89" y="260"/>
                  </a:lnTo>
                  <a:lnTo>
                    <a:pt x="99" y="266"/>
                  </a:lnTo>
                  <a:lnTo>
                    <a:pt x="107" y="268"/>
                  </a:lnTo>
                  <a:lnTo>
                    <a:pt x="114" y="270"/>
                  </a:lnTo>
                  <a:lnTo>
                    <a:pt x="124" y="270"/>
                  </a:lnTo>
                  <a:lnTo>
                    <a:pt x="135" y="270"/>
                  </a:lnTo>
                  <a:lnTo>
                    <a:pt x="143" y="268"/>
                  </a:lnTo>
                  <a:lnTo>
                    <a:pt x="152" y="264"/>
                  </a:lnTo>
                  <a:lnTo>
                    <a:pt x="162" y="258"/>
                  </a:lnTo>
                  <a:lnTo>
                    <a:pt x="171" y="254"/>
                  </a:lnTo>
                  <a:lnTo>
                    <a:pt x="186" y="241"/>
                  </a:lnTo>
                  <a:lnTo>
                    <a:pt x="198" y="228"/>
                  </a:lnTo>
                  <a:lnTo>
                    <a:pt x="209" y="211"/>
                  </a:lnTo>
                  <a:lnTo>
                    <a:pt x="217" y="195"/>
                  </a:lnTo>
                  <a:lnTo>
                    <a:pt x="221" y="176"/>
                  </a:lnTo>
                  <a:lnTo>
                    <a:pt x="224" y="159"/>
                  </a:lnTo>
                  <a:lnTo>
                    <a:pt x="224" y="140"/>
                  </a:lnTo>
                  <a:lnTo>
                    <a:pt x="224" y="121"/>
                  </a:lnTo>
                  <a:lnTo>
                    <a:pt x="221" y="102"/>
                  </a:lnTo>
                  <a:lnTo>
                    <a:pt x="215" y="87"/>
                  </a:lnTo>
                  <a:lnTo>
                    <a:pt x="205" y="70"/>
                  </a:lnTo>
                  <a:lnTo>
                    <a:pt x="196" y="57"/>
                  </a:lnTo>
                  <a:lnTo>
                    <a:pt x="181" y="43"/>
                  </a:lnTo>
                  <a:lnTo>
                    <a:pt x="165" y="36"/>
                  </a:lnTo>
                  <a:lnTo>
                    <a:pt x="148" y="28"/>
                  </a:lnTo>
                  <a:lnTo>
                    <a:pt x="129" y="28"/>
                  </a:lnTo>
                  <a:lnTo>
                    <a:pt x="116" y="24"/>
                  </a:lnTo>
                  <a:lnTo>
                    <a:pt x="103" y="22"/>
                  </a:lnTo>
                  <a:lnTo>
                    <a:pt x="91" y="22"/>
                  </a:lnTo>
                  <a:lnTo>
                    <a:pt x="80" y="24"/>
                  </a:lnTo>
                  <a:lnTo>
                    <a:pt x="67" y="24"/>
                  </a:lnTo>
                  <a:lnTo>
                    <a:pt x="55" y="26"/>
                  </a:lnTo>
                  <a:lnTo>
                    <a:pt x="42" y="24"/>
                  </a:lnTo>
                  <a:lnTo>
                    <a:pt x="32" y="24"/>
                  </a:lnTo>
                  <a:lnTo>
                    <a:pt x="34" y="19"/>
                  </a:lnTo>
                  <a:lnTo>
                    <a:pt x="42" y="11"/>
                  </a:lnTo>
                  <a:lnTo>
                    <a:pt x="48" y="5"/>
                  </a:lnTo>
                  <a:lnTo>
                    <a:pt x="51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80" name="Freeform 29">
              <a:extLst>
                <a:ext uri="{FF2B5EF4-FFF2-40B4-BE49-F238E27FC236}">
                  <a16:creationId xmlns:a16="http://schemas.microsoft.com/office/drawing/2014/main" id="{629409CA-DDF2-5BD5-D565-A5BF2492A1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3" y="880"/>
              <a:ext cx="62" cy="38"/>
            </a:xfrm>
            <a:custGeom>
              <a:avLst/>
              <a:gdLst>
                <a:gd name="T0" fmla="*/ 0 w 202"/>
                <a:gd name="T1" fmla="*/ 0 h 137"/>
                <a:gd name="T2" fmla="*/ 0 w 202"/>
                <a:gd name="T3" fmla="*/ 0 h 137"/>
                <a:gd name="T4" fmla="*/ 0 w 202"/>
                <a:gd name="T5" fmla="*/ 0 h 137"/>
                <a:gd name="T6" fmla="*/ 0 w 202"/>
                <a:gd name="T7" fmla="*/ 0 h 137"/>
                <a:gd name="T8" fmla="*/ 0 w 202"/>
                <a:gd name="T9" fmla="*/ 0 h 137"/>
                <a:gd name="T10" fmla="*/ 0 w 202"/>
                <a:gd name="T11" fmla="*/ 0 h 137"/>
                <a:gd name="T12" fmla="*/ 0 w 202"/>
                <a:gd name="T13" fmla="*/ 0 h 137"/>
                <a:gd name="T14" fmla="*/ 0 w 202"/>
                <a:gd name="T15" fmla="*/ 0 h 137"/>
                <a:gd name="T16" fmla="*/ 0 w 202"/>
                <a:gd name="T17" fmla="*/ 0 h 137"/>
                <a:gd name="T18" fmla="*/ 0 w 202"/>
                <a:gd name="T19" fmla="*/ 0 h 137"/>
                <a:gd name="T20" fmla="*/ 0 w 202"/>
                <a:gd name="T21" fmla="*/ 0 h 137"/>
                <a:gd name="T22" fmla="*/ 0 w 202"/>
                <a:gd name="T23" fmla="*/ 0 h 137"/>
                <a:gd name="T24" fmla="*/ 0 w 202"/>
                <a:gd name="T25" fmla="*/ 0 h 137"/>
                <a:gd name="T26" fmla="*/ 0 w 202"/>
                <a:gd name="T27" fmla="*/ 0 h 137"/>
                <a:gd name="T28" fmla="*/ 0 w 202"/>
                <a:gd name="T29" fmla="*/ 0 h 137"/>
                <a:gd name="T30" fmla="*/ 0 w 202"/>
                <a:gd name="T31" fmla="*/ 0 h 137"/>
                <a:gd name="T32" fmla="*/ 0 w 202"/>
                <a:gd name="T33" fmla="*/ 0 h 137"/>
                <a:gd name="T34" fmla="*/ 0 w 202"/>
                <a:gd name="T35" fmla="*/ 0 h 137"/>
                <a:gd name="T36" fmla="*/ 0 w 202"/>
                <a:gd name="T37" fmla="*/ 0 h 137"/>
                <a:gd name="T38" fmla="*/ 0 w 202"/>
                <a:gd name="T39" fmla="*/ 0 h 137"/>
                <a:gd name="T40" fmla="*/ 0 w 202"/>
                <a:gd name="T41" fmla="*/ 0 h 137"/>
                <a:gd name="T42" fmla="*/ 0 w 202"/>
                <a:gd name="T43" fmla="*/ 0 h 137"/>
                <a:gd name="T44" fmla="*/ 0 w 202"/>
                <a:gd name="T45" fmla="*/ 0 h 137"/>
                <a:gd name="T46" fmla="*/ 0 w 202"/>
                <a:gd name="T47" fmla="*/ 0 h 137"/>
                <a:gd name="T48" fmla="*/ 0 w 202"/>
                <a:gd name="T49" fmla="*/ 0 h 137"/>
                <a:gd name="T50" fmla="*/ 0 w 202"/>
                <a:gd name="T51" fmla="*/ 0 h 137"/>
                <a:gd name="T52" fmla="*/ 0 w 202"/>
                <a:gd name="T53" fmla="*/ 0 h 137"/>
                <a:gd name="T54" fmla="*/ 0 w 202"/>
                <a:gd name="T55" fmla="*/ 0 h 137"/>
                <a:gd name="T56" fmla="*/ 0 w 202"/>
                <a:gd name="T57" fmla="*/ 0 h 137"/>
                <a:gd name="T58" fmla="*/ 0 w 202"/>
                <a:gd name="T59" fmla="*/ 0 h 137"/>
                <a:gd name="T60" fmla="*/ 0 w 202"/>
                <a:gd name="T61" fmla="*/ 0 h 137"/>
                <a:gd name="T62" fmla="*/ 0 w 202"/>
                <a:gd name="T63" fmla="*/ 0 h 137"/>
                <a:gd name="T64" fmla="*/ 0 w 202"/>
                <a:gd name="T65" fmla="*/ 0 h 137"/>
                <a:gd name="T66" fmla="*/ 0 w 202"/>
                <a:gd name="T67" fmla="*/ 0 h 137"/>
                <a:gd name="T68" fmla="*/ 0 w 202"/>
                <a:gd name="T69" fmla="*/ 0 h 137"/>
                <a:gd name="T70" fmla="*/ 0 w 202"/>
                <a:gd name="T71" fmla="*/ 0 h 137"/>
                <a:gd name="T72" fmla="*/ 0 w 202"/>
                <a:gd name="T73" fmla="*/ 0 h 137"/>
                <a:gd name="T74" fmla="*/ 0 w 202"/>
                <a:gd name="T75" fmla="*/ 0 h 137"/>
                <a:gd name="T76" fmla="*/ 0 w 202"/>
                <a:gd name="T77" fmla="*/ 0 h 137"/>
                <a:gd name="T78" fmla="*/ 0 w 202"/>
                <a:gd name="T79" fmla="*/ 0 h 137"/>
                <a:gd name="T80" fmla="*/ 0 w 202"/>
                <a:gd name="T81" fmla="*/ 0 h 137"/>
                <a:gd name="T82" fmla="*/ 0 w 202"/>
                <a:gd name="T83" fmla="*/ 0 h 137"/>
                <a:gd name="T84" fmla="*/ 0 w 202"/>
                <a:gd name="T85" fmla="*/ 0 h 137"/>
                <a:gd name="T86" fmla="*/ 0 w 202"/>
                <a:gd name="T87" fmla="*/ 0 h 137"/>
                <a:gd name="T88" fmla="*/ 0 w 202"/>
                <a:gd name="T89" fmla="*/ 0 h 13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202"/>
                <a:gd name="T136" fmla="*/ 0 h 137"/>
                <a:gd name="T137" fmla="*/ 202 w 202"/>
                <a:gd name="T138" fmla="*/ 137 h 137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202" h="137">
                  <a:moveTo>
                    <a:pt x="202" y="0"/>
                  </a:moveTo>
                  <a:lnTo>
                    <a:pt x="202" y="15"/>
                  </a:lnTo>
                  <a:lnTo>
                    <a:pt x="202" y="29"/>
                  </a:lnTo>
                  <a:lnTo>
                    <a:pt x="202" y="38"/>
                  </a:lnTo>
                  <a:lnTo>
                    <a:pt x="198" y="51"/>
                  </a:lnTo>
                  <a:lnTo>
                    <a:pt x="192" y="59"/>
                  </a:lnTo>
                  <a:lnTo>
                    <a:pt x="181" y="67"/>
                  </a:lnTo>
                  <a:lnTo>
                    <a:pt x="171" y="67"/>
                  </a:lnTo>
                  <a:lnTo>
                    <a:pt x="164" y="70"/>
                  </a:lnTo>
                  <a:lnTo>
                    <a:pt x="151" y="70"/>
                  </a:lnTo>
                  <a:lnTo>
                    <a:pt x="141" y="70"/>
                  </a:lnTo>
                  <a:lnTo>
                    <a:pt x="130" y="69"/>
                  </a:lnTo>
                  <a:lnTo>
                    <a:pt x="120" y="70"/>
                  </a:lnTo>
                  <a:lnTo>
                    <a:pt x="111" y="70"/>
                  </a:lnTo>
                  <a:lnTo>
                    <a:pt x="103" y="76"/>
                  </a:lnTo>
                  <a:lnTo>
                    <a:pt x="93" y="78"/>
                  </a:lnTo>
                  <a:lnTo>
                    <a:pt x="86" y="82"/>
                  </a:lnTo>
                  <a:lnTo>
                    <a:pt x="76" y="88"/>
                  </a:lnTo>
                  <a:lnTo>
                    <a:pt x="71" y="93"/>
                  </a:lnTo>
                  <a:lnTo>
                    <a:pt x="61" y="97"/>
                  </a:lnTo>
                  <a:lnTo>
                    <a:pt x="54" y="103"/>
                  </a:lnTo>
                  <a:lnTo>
                    <a:pt x="48" y="108"/>
                  </a:lnTo>
                  <a:lnTo>
                    <a:pt x="40" y="116"/>
                  </a:lnTo>
                  <a:lnTo>
                    <a:pt x="27" y="127"/>
                  </a:lnTo>
                  <a:lnTo>
                    <a:pt x="14" y="137"/>
                  </a:lnTo>
                  <a:lnTo>
                    <a:pt x="6" y="127"/>
                  </a:lnTo>
                  <a:lnTo>
                    <a:pt x="0" y="122"/>
                  </a:lnTo>
                  <a:lnTo>
                    <a:pt x="8" y="112"/>
                  </a:lnTo>
                  <a:lnTo>
                    <a:pt x="16" y="101"/>
                  </a:lnTo>
                  <a:lnTo>
                    <a:pt x="23" y="89"/>
                  </a:lnTo>
                  <a:lnTo>
                    <a:pt x="31" y="80"/>
                  </a:lnTo>
                  <a:lnTo>
                    <a:pt x="38" y="70"/>
                  </a:lnTo>
                  <a:lnTo>
                    <a:pt x="48" y="61"/>
                  </a:lnTo>
                  <a:lnTo>
                    <a:pt x="55" y="51"/>
                  </a:lnTo>
                  <a:lnTo>
                    <a:pt x="65" y="42"/>
                  </a:lnTo>
                  <a:lnTo>
                    <a:pt x="73" y="32"/>
                  </a:lnTo>
                  <a:lnTo>
                    <a:pt x="80" y="25"/>
                  </a:lnTo>
                  <a:lnTo>
                    <a:pt x="90" y="19"/>
                  </a:lnTo>
                  <a:lnTo>
                    <a:pt x="103" y="13"/>
                  </a:lnTo>
                  <a:lnTo>
                    <a:pt x="112" y="8"/>
                  </a:lnTo>
                  <a:lnTo>
                    <a:pt x="122" y="4"/>
                  </a:lnTo>
                  <a:lnTo>
                    <a:pt x="135" y="0"/>
                  </a:lnTo>
                  <a:lnTo>
                    <a:pt x="149" y="0"/>
                  </a:lnTo>
                  <a:lnTo>
                    <a:pt x="20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81" name="Freeform 30">
              <a:extLst>
                <a:ext uri="{FF2B5EF4-FFF2-40B4-BE49-F238E27FC236}">
                  <a16:creationId xmlns:a16="http://schemas.microsoft.com/office/drawing/2014/main" id="{470D84B4-7C87-DCFF-212F-B9B2DCAD7A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9" y="891"/>
              <a:ext cx="85" cy="65"/>
            </a:xfrm>
            <a:custGeom>
              <a:avLst/>
              <a:gdLst>
                <a:gd name="T0" fmla="*/ 0 w 278"/>
                <a:gd name="T1" fmla="*/ 0 h 230"/>
                <a:gd name="T2" fmla="*/ 0 w 278"/>
                <a:gd name="T3" fmla="*/ 0 h 230"/>
                <a:gd name="T4" fmla="*/ 0 w 278"/>
                <a:gd name="T5" fmla="*/ 0 h 230"/>
                <a:gd name="T6" fmla="*/ 0 w 278"/>
                <a:gd name="T7" fmla="*/ 0 h 230"/>
                <a:gd name="T8" fmla="*/ 0 w 278"/>
                <a:gd name="T9" fmla="*/ 0 h 230"/>
                <a:gd name="T10" fmla="*/ 0 w 278"/>
                <a:gd name="T11" fmla="*/ 0 h 230"/>
                <a:gd name="T12" fmla="*/ 0 w 278"/>
                <a:gd name="T13" fmla="*/ 0 h 230"/>
                <a:gd name="T14" fmla="*/ 0 w 278"/>
                <a:gd name="T15" fmla="*/ 0 h 230"/>
                <a:gd name="T16" fmla="*/ 0 w 278"/>
                <a:gd name="T17" fmla="*/ 0 h 230"/>
                <a:gd name="T18" fmla="*/ 0 w 278"/>
                <a:gd name="T19" fmla="*/ 0 h 230"/>
                <a:gd name="T20" fmla="*/ 0 w 278"/>
                <a:gd name="T21" fmla="*/ 0 h 230"/>
                <a:gd name="T22" fmla="*/ 0 w 278"/>
                <a:gd name="T23" fmla="*/ 0 h 230"/>
                <a:gd name="T24" fmla="*/ 0 w 278"/>
                <a:gd name="T25" fmla="*/ 0 h 230"/>
                <a:gd name="T26" fmla="*/ 0 w 278"/>
                <a:gd name="T27" fmla="*/ 0 h 230"/>
                <a:gd name="T28" fmla="*/ 0 w 278"/>
                <a:gd name="T29" fmla="*/ 0 h 230"/>
                <a:gd name="T30" fmla="*/ 0 w 278"/>
                <a:gd name="T31" fmla="*/ 0 h 230"/>
                <a:gd name="T32" fmla="*/ 0 w 278"/>
                <a:gd name="T33" fmla="*/ 0 h 230"/>
                <a:gd name="T34" fmla="*/ 0 w 278"/>
                <a:gd name="T35" fmla="*/ 0 h 230"/>
                <a:gd name="T36" fmla="*/ 0 w 278"/>
                <a:gd name="T37" fmla="*/ 0 h 230"/>
                <a:gd name="T38" fmla="*/ 0 w 278"/>
                <a:gd name="T39" fmla="*/ 0 h 230"/>
                <a:gd name="T40" fmla="*/ 0 w 278"/>
                <a:gd name="T41" fmla="*/ 0 h 230"/>
                <a:gd name="T42" fmla="*/ 0 w 278"/>
                <a:gd name="T43" fmla="*/ 0 h 230"/>
                <a:gd name="T44" fmla="*/ 0 w 278"/>
                <a:gd name="T45" fmla="*/ 0 h 230"/>
                <a:gd name="T46" fmla="*/ 0 w 278"/>
                <a:gd name="T47" fmla="*/ 0 h 230"/>
                <a:gd name="T48" fmla="*/ 0 w 278"/>
                <a:gd name="T49" fmla="*/ 0 h 230"/>
                <a:gd name="T50" fmla="*/ 0 w 278"/>
                <a:gd name="T51" fmla="*/ 0 h 230"/>
                <a:gd name="T52" fmla="*/ 0 w 278"/>
                <a:gd name="T53" fmla="*/ 0 h 230"/>
                <a:gd name="T54" fmla="*/ 0 w 278"/>
                <a:gd name="T55" fmla="*/ 0 h 230"/>
                <a:gd name="T56" fmla="*/ 0 w 278"/>
                <a:gd name="T57" fmla="*/ 0 h 230"/>
                <a:gd name="T58" fmla="*/ 0 w 278"/>
                <a:gd name="T59" fmla="*/ 0 h 230"/>
                <a:gd name="T60" fmla="*/ 0 w 278"/>
                <a:gd name="T61" fmla="*/ 0 h 230"/>
                <a:gd name="T62" fmla="*/ 0 w 278"/>
                <a:gd name="T63" fmla="*/ 0 h 23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78"/>
                <a:gd name="T97" fmla="*/ 0 h 230"/>
                <a:gd name="T98" fmla="*/ 278 w 278"/>
                <a:gd name="T99" fmla="*/ 230 h 23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78" h="230">
                  <a:moveTo>
                    <a:pt x="240" y="0"/>
                  </a:moveTo>
                  <a:lnTo>
                    <a:pt x="248" y="0"/>
                  </a:lnTo>
                  <a:lnTo>
                    <a:pt x="259" y="2"/>
                  </a:lnTo>
                  <a:lnTo>
                    <a:pt x="268" y="2"/>
                  </a:lnTo>
                  <a:lnTo>
                    <a:pt x="278" y="6"/>
                  </a:lnTo>
                  <a:lnTo>
                    <a:pt x="274" y="11"/>
                  </a:lnTo>
                  <a:lnTo>
                    <a:pt x="270" y="21"/>
                  </a:lnTo>
                  <a:lnTo>
                    <a:pt x="255" y="19"/>
                  </a:lnTo>
                  <a:lnTo>
                    <a:pt x="240" y="23"/>
                  </a:lnTo>
                  <a:lnTo>
                    <a:pt x="229" y="27"/>
                  </a:lnTo>
                  <a:lnTo>
                    <a:pt x="217" y="36"/>
                  </a:lnTo>
                  <a:lnTo>
                    <a:pt x="208" y="42"/>
                  </a:lnTo>
                  <a:lnTo>
                    <a:pt x="198" y="51"/>
                  </a:lnTo>
                  <a:lnTo>
                    <a:pt x="189" y="63"/>
                  </a:lnTo>
                  <a:lnTo>
                    <a:pt x="181" y="74"/>
                  </a:lnTo>
                  <a:lnTo>
                    <a:pt x="173" y="86"/>
                  </a:lnTo>
                  <a:lnTo>
                    <a:pt x="166" y="97"/>
                  </a:lnTo>
                  <a:lnTo>
                    <a:pt x="156" y="110"/>
                  </a:lnTo>
                  <a:lnTo>
                    <a:pt x="149" y="124"/>
                  </a:lnTo>
                  <a:lnTo>
                    <a:pt x="141" y="133"/>
                  </a:lnTo>
                  <a:lnTo>
                    <a:pt x="134" y="146"/>
                  </a:lnTo>
                  <a:lnTo>
                    <a:pt x="124" y="158"/>
                  </a:lnTo>
                  <a:lnTo>
                    <a:pt x="114" y="167"/>
                  </a:lnTo>
                  <a:lnTo>
                    <a:pt x="105" y="177"/>
                  </a:lnTo>
                  <a:lnTo>
                    <a:pt x="99" y="190"/>
                  </a:lnTo>
                  <a:lnTo>
                    <a:pt x="92" y="203"/>
                  </a:lnTo>
                  <a:lnTo>
                    <a:pt x="84" y="219"/>
                  </a:lnTo>
                  <a:lnTo>
                    <a:pt x="78" y="222"/>
                  </a:lnTo>
                  <a:lnTo>
                    <a:pt x="71" y="226"/>
                  </a:lnTo>
                  <a:lnTo>
                    <a:pt x="63" y="228"/>
                  </a:lnTo>
                  <a:lnTo>
                    <a:pt x="54" y="230"/>
                  </a:lnTo>
                  <a:lnTo>
                    <a:pt x="44" y="228"/>
                  </a:lnTo>
                  <a:lnTo>
                    <a:pt x="31" y="226"/>
                  </a:lnTo>
                  <a:lnTo>
                    <a:pt x="18" y="221"/>
                  </a:lnTo>
                  <a:lnTo>
                    <a:pt x="2" y="215"/>
                  </a:lnTo>
                  <a:lnTo>
                    <a:pt x="0" y="203"/>
                  </a:lnTo>
                  <a:lnTo>
                    <a:pt x="8" y="196"/>
                  </a:lnTo>
                  <a:lnTo>
                    <a:pt x="12" y="192"/>
                  </a:lnTo>
                  <a:lnTo>
                    <a:pt x="21" y="190"/>
                  </a:lnTo>
                  <a:lnTo>
                    <a:pt x="29" y="186"/>
                  </a:lnTo>
                  <a:lnTo>
                    <a:pt x="38" y="184"/>
                  </a:lnTo>
                  <a:lnTo>
                    <a:pt x="46" y="181"/>
                  </a:lnTo>
                  <a:lnTo>
                    <a:pt x="54" y="177"/>
                  </a:lnTo>
                  <a:lnTo>
                    <a:pt x="63" y="175"/>
                  </a:lnTo>
                  <a:lnTo>
                    <a:pt x="71" y="171"/>
                  </a:lnTo>
                  <a:lnTo>
                    <a:pt x="82" y="164"/>
                  </a:lnTo>
                  <a:lnTo>
                    <a:pt x="92" y="156"/>
                  </a:lnTo>
                  <a:lnTo>
                    <a:pt x="101" y="145"/>
                  </a:lnTo>
                  <a:lnTo>
                    <a:pt x="111" y="133"/>
                  </a:lnTo>
                  <a:lnTo>
                    <a:pt x="118" y="124"/>
                  </a:lnTo>
                  <a:lnTo>
                    <a:pt x="128" y="112"/>
                  </a:lnTo>
                  <a:lnTo>
                    <a:pt x="135" y="101"/>
                  </a:lnTo>
                  <a:lnTo>
                    <a:pt x="143" y="87"/>
                  </a:lnTo>
                  <a:lnTo>
                    <a:pt x="153" y="78"/>
                  </a:lnTo>
                  <a:lnTo>
                    <a:pt x="160" y="67"/>
                  </a:lnTo>
                  <a:lnTo>
                    <a:pt x="166" y="53"/>
                  </a:lnTo>
                  <a:lnTo>
                    <a:pt x="175" y="44"/>
                  </a:lnTo>
                  <a:lnTo>
                    <a:pt x="183" y="32"/>
                  </a:lnTo>
                  <a:lnTo>
                    <a:pt x="194" y="25"/>
                  </a:lnTo>
                  <a:lnTo>
                    <a:pt x="202" y="17"/>
                  </a:lnTo>
                  <a:lnTo>
                    <a:pt x="213" y="10"/>
                  </a:lnTo>
                  <a:lnTo>
                    <a:pt x="227" y="2"/>
                  </a:lnTo>
                  <a:lnTo>
                    <a:pt x="24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82" name="Freeform 31">
              <a:extLst>
                <a:ext uri="{FF2B5EF4-FFF2-40B4-BE49-F238E27FC236}">
                  <a16:creationId xmlns:a16="http://schemas.microsoft.com/office/drawing/2014/main" id="{14864FA7-0C3B-B41C-3465-7ECD3F93A2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98" y="897"/>
              <a:ext cx="76" cy="20"/>
            </a:xfrm>
            <a:custGeom>
              <a:avLst/>
              <a:gdLst>
                <a:gd name="T0" fmla="*/ 0 w 249"/>
                <a:gd name="T1" fmla="*/ 0 h 72"/>
                <a:gd name="T2" fmla="*/ 0 w 249"/>
                <a:gd name="T3" fmla="*/ 0 h 72"/>
                <a:gd name="T4" fmla="*/ 0 w 249"/>
                <a:gd name="T5" fmla="*/ 0 h 72"/>
                <a:gd name="T6" fmla="*/ 0 w 249"/>
                <a:gd name="T7" fmla="*/ 0 h 72"/>
                <a:gd name="T8" fmla="*/ 0 w 249"/>
                <a:gd name="T9" fmla="*/ 0 h 72"/>
                <a:gd name="T10" fmla="*/ 0 w 249"/>
                <a:gd name="T11" fmla="*/ 0 h 72"/>
                <a:gd name="T12" fmla="*/ 0 w 249"/>
                <a:gd name="T13" fmla="*/ 0 h 72"/>
                <a:gd name="T14" fmla="*/ 0 w 249"/>
                <a:gd name="T15" fmla="*/ 0 h 72"/>
                <a:gd name="T16" fmla="*/ 0 w 249"/>
                <a:gd name="T17" fmla="*/ 0 h 72"/>
                <a:gd name="T18" fmla="*/ 0 w 249"/>
                <a:gd name="T19" fmla="*/ 0 h 72"/>
                <a:gd name="T20" fmla="*/ 0 w 249"/>
                <a:gd name="T21" fmla="*/ 0 h 72"/>
                <a:gd name="T22" fmla="*/ 0 w 249"/>
                <a:gd name="T23" fmla="*/ 0 h 72"/>
                <a:gd name="T24" fmla="*/ 0 w 249"/>
                <a:gd name="T25" fmla="*/ 0 h 72"/>
                <a:gd name="T26" fmla="*/ 0 w 249"/>
                <a:gd name="T27" fmla="*/ 0 h 72"/>
                <a:gd name="T28" fmla="*/ 0 w 249"/>
                <a:gd name="T29" fmla="*/ 0 h 72"/>
                <a:gd name="T30" fmla="*/ 0 w 249"/>
                <a:gd name="T31" fmla="*/ 0 h 72"/>
                <a:gd name="T32" fmla="*/ 0 w 249"/>
                <a:gd name="T33" fmla="*/ 0 h 72"/>
                <a:gd name="T34" fmla="*/ 0 w 249"/>
                <a:gd name="T35" fmla="*/ 0 h 72"/>
                <a:gd name="T36" fmla="*/ 0 w 249"/>
                <a:gd name="T37" fmla="*/ 0 h 72"/>
                <a:gd name="T38" fmla="*/ 0 w 249"/>
                <a:gd name="T39" fmla="*/ 0 h 72"/>
                <a:gd name="T40" fmla="*/ 0 w 249"/>
                <a:gd name="T41" fmla="*/ 0 h 72"/>
                <a:gd name="T42" fmla="*/ 0 w 249"/>
                <a:gd name="T43" fmla="*/ 0 h 72"/>
                <a:gd name="T44" fmla="*/ 0 w 249"/>
                <a:gd name="T45" fmla="*/ 0 h 72"/>
                <a:gd name="T46" fmla="*/ 0 w 249"/>
                <a:gd name="T47" fmla="*/ 0 h 72"/>
                <a:gd name="T48" fmla="*/ 0 w 249"/>
                <a:gd name="T49" fmla="*/ 0 h 72"/>
                <a:gd name="T50" fmla="*/ 0 w 249"/>
                <a:gd name="T51" fmla="*/ 0 h 72"/>
                <a:gd name="T52" fmla="*/ 0 w 249"/>
                <a:gd name="T53" fmla="*/ 0 h 72"/>
                <a:gd name="T54" fmla="*/ 0 w 249"/>
                <a:gd name="T55" fmla="*/ 0 h 72"/>
                <a:gd name="T56" fmla="*/ 0 w 249"/>
                <a:gd name="T57" fmla="*/ 0 h 72"/>
                <a:gd name="T58" fmla="*/ 0 w 249"/>
                <a:gd name="T59" fmla="*/ 0 h 72"/>
                <a:gd name="T60" fmla="*/ 0 w 249"/>
                <a:gd name="T61" fmla="*/ 0 h 72"/>
                <a:gd name="T62" fmla="*/ 0 w 249"/>
                <a:gd name="T63" fmla="*/ 0 h 72"/>
                <a:gd name="T64" fmla="*/ 0 w 249"/>
                <a:gd name="T65" fmla="*/ 0 h 72"/>
                <a:gd name="T66" fmla="*/ 0 w 249"/>
                <a:gd name="T67" fmla="*/ 0 h 72"/>
                <a:gd name="T68" fmla="*/ 0 w 249"/>
                <a:gd name="T69" fmla="*/ 0 h 72"/>
                <a:gd name="T70" fmla="*/ 0 w 249"/>
                <a:gd name="T71" fmla="*/ 0 h 72"/>
                <a:gd name="T72" fmla="*/ 0 w 249"/>
                <a:gd name="T73" fmla="*/ 0 h 72"/>
                <a:gd name="T74" fmla="*/ 0 w 249"/>
                <a:gd name="T75" fmla="*/ 0 h 72"/>
                <a:gd name="T76" fmla="*/ 0 w 249"/>
                <a:gd name="T77" fmla="*/ 0 h 72"/>
                <a:gd name="T78" fmla="*/ 0 w 249"/>
                <a:gd name="T79" fmla="*/ 0 h 72"/>
                <a:gd name="T80" fmla="*/ 0 w 249"/>
                <a:gd name="T81" fmla="*/ 0 h 72"/>
                <a:gd name="T82" fmla="*/ 0 w 249"/>
                <a:gd name="T83" fmla="*/ 0 h 72"/>
                <a:gd name="T84" fmla="*/ 0 w 249"/>
                <a:gd name="T85" fmla="*/ 0 h 72"/>
                <a:gd name="T86" fmla="*/ 0 w 249"/>
                <a:gd name="T87" fmla="*/ 0 h 72"/>
                <a:gd name="T88" fmla="*/ 0 w 249"/>
                <a:gd name="T89" fmla="*/ 0 h 72"/>
                <a:gd name="T90" fmla="*/ 0 w 249"/>
                <a:gd name="T91" fmla="*/ 0 h 72"/>
                <a:gd name="T92" fmla="*/ 0 w 249"/>
                <a:gd name="T93" fmla="*/ 0 h 72"/>
                <a:gd name="T94" fmla="*/ 0 w 249"/>
                <a:gd name="T95" fmla="*/ 0 h 72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249"/>
                <a:gd name="T145" fmla="*/ 0 h 72"/>
                <a:gd name="T146" fmla="*/ 249 w 249"/>
                <a:gd name="T147" fmla="*/ 72 h 72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249" h="72">
                  <a:moveTo>
                    <a:pt x="2" y="0"/>
                  </a:moveTo>
                  <a:lnTo>
                    <a:pt x="13" y="2"/>
                  </a:lnTo>
                  <a:lnTo>
                    <a:pt x="29" y="6"/>
                  </a:lnTo>
                  <a:lnTo>
                    <a:pt x="42" y="9"/>
                  </a:lnTo>
                  <a:lnTo>
                    <a:pt x="57" y="13"/>
                  </a:lnTo>
                  <a:lnTo>
                    <a:pt x="70" y="15"/>
                  </a:lnTo>
                  <a:lnTo>
                    <a:pt x="86" y="19"/>
                  </a:lnTo>
                  <a:lnTo>
                    <a:pt x="101" y="19"/>
                  </a:lnTo>
                  <a:lnTo>
                    <a:pt x="116" y="23"/>
                  </a:lnTo>
                  <a:lnTo>
                    <a:pt x="131" y="23"/>
                  </a:lnTo>
                  <a:lnTo>
                    <a:pt x="146" y="23"/>
                  </a:lnTo>
                  <a:lnTo>
                    <a:pt x="162" y="21"/>
                  </a:lnTo>
                  <a:lnTo>
                    <a:pt x="175" y="21"/>
                  </a:lnTo>
                  <a:lnTo>
                    <a:pt x="188" y="19"/>
                  </a:lnTo>
                  <a:lnTo>
                    <a:pt x="203" y="17"/>
                  </a:lnTo>
                  <a:lnTo>
                    <a:pt x="219" y="15"/>
                  </a:lnTo>
                  <a:lnTo>
                    <a:pt x="234" y="11"/>
                  </a:lnTo>
                  <a:lnTo>
                    <a:pt x="239" y="11"/>
                  </a:lnTo>
                  <a:lnTo>
                    <a:pt x="249" y="11"/>
                  </a:lnTo>
                  <a:lnTo>
                    <a:pt x="245" y="23"/>
                  </a:lnTo>
                  <a:lnTo>
                    <a:pt x="239" y="32"/>
                  </a:lnTo>
                  <a:lnTo>
                    <a:pt x="228" y="36"/>
                  </a:lnTo>
                  <a:lnTo>
                    <a:pt x="217" y="38"/>
                  </a:lnTo>
                  <a:lnTo>
                    <a:pt x="207" y="38"/>
                  </a:lnTo>
                  <a:lnTo>
                    <a:pt x="201" y="38"/>
                  </a:lnTo>
                  <a:lnTo>
                    <a:pt x="194" y="38"/>
                  </a:lnTo>
                  <a:lnTo>
                    <a:pt x="186" y="40"/>
                  </a:lnTo>
                  <a:lnTo>
                    <a:pt x="171" y="40"/>
                  </a:lnTo>
                  <a:lnTo>
                    <a:pt x="162" y="44"/>
                  </a:lnTo>
                  <a:lnTo>
                    <a:pt x="152" y="47"/>
                  </a:lnTo>
                  <a:lnTo>
                    <a:pt x="141" y="57"/>
                  </a:lnTo>
                  <a:lnTo>
                    <a:pt x="129" y="66"/>
                  </a:lnTo>
                  <a:lnTo>
                    <a:pt x="124" y="72"/>
                  </a:lnTo>
                  <a:lnTo>
                    <a:pt x="114" y="66"/>
                  </a:lnTo>
                  <a:lnTo>
                    <a:pt x="105" y="57"/>
                  </a:lnTo>
                  <a:lnTo>
                    <a:pt x="93" y="44"/>
                  </a:lnTo>
                  <a:lnTo>
                    <a:pt x="86" y="40"/>
                  </a:lnTo>
                  <a:lnTo>
                    <a:pt x="74" y="38"/>
                  </a:lnTo>
                  <a:lnTo>
                    <a:pt x="61" y="36"/>
                  </a:lnTo>
                  <a:lnTo>
                    <a:pt x="53" y="34"/>
                  </a:lnTo>
                  <a:lnTo>
                    <a:pt x="44" y="34"/>
                  </a:lnTo>
                  <a:lnTo>
                    <a:pt x="38" y="32"/>
                  </a:lnTo>
                  <a:lnTo>
                    <a:pt x="30" y="32"/>
                  </a:lnTo>
                  <a:lnTo>
                    <a:pt x="15" y="27"/>
                  </a:lnTo>
                  <a:lnTo>
                    <a:pt x="8" y="21"/>
                  </a:lnTo>
                  <a:lnTo>
                    <a:pt x="0" y="1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83" name="Freeform 32">
              <a:extLst>
                <a:ext uri="{FF2B5EF4-FFF2-40B4-BE49-F238E27FC236}">
                  <a16:creationId xmlns:a16="http://schemas.microsoft.com/office/drawing/2014/main" id="{3B6A6263-09EB-26D0-E8CE-E95C2C1BF8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3" y="920"/>
              <a:ext cx="63" cy="24"/>
            </a:xfrm>
            <a:custGeom>
              <a:avLst/>
              <a:gdLst>
                <a:gd name="T0" fmla="*/ 0 w 203"/>
                <a:gd name="T1" fmla="*/ 0 h 85"/>
                <a:gd name="T2" fmla="*/ 0 w 203"/>
                <a:gd name="T3" fmla="*/ 0 h 85"/>
                <a:gd name="T4" fmla="*/ 0 w 203"/>
                <a:gd name="T5" fmla="*/ 0 h 85"/>
                <a:gd name="T6" fmla="*/ 0 w 203"/>
                <a:gd name="T7" fmla="*/ 0 h 85"/>
                <a:gd name="T8" fmla="*/ 0 w 203"/>
                <a:gd name="T9" fmla="*/ 0 h 85"/>
                <a:gd name="T10" fmla="*/ 0 w 203"/>
                <a:gd name="T11" fmla="*/ 0 h 85"/>
                <a:gd name="T12" fmla="*/ 0 w 203"/>
                <a:gd name="T13" fmla="*/ 0 h 85"/>
                <a:gd name="T14" fmla="*/ 0 w 203"/>
                <a:gd name="T15" fmla="*/ 0 h 85"/>
                <a:gd name="T16" fmla="*/ 0 w 203"/>
                <a:gd name="T17" fmla="*/ 0 h 85"/>
                <a:gd name="T18" fmla="*/ 0 w 203"/>
                <a:gd name="T19" fmla="*/ 0 h 85"/>
                <a:gd name="T20" fmla="*/ 0 w 203"/>
                <a:gd name="T21" fmla="*/ 0 h 85"/>
                <a:gd name="T22" fmla="*/ 0 w 203"/>
                <a:gd name="T23" fmla="*/ 0 h 85"/>
                <a:gd name="T24" fmla="*/ 0 w 203"/>
                <a:gd name="T25" fmla="*/ 0 h 85"/>
                <a:gd name="T26" fmla="*/ 0 w 203"/>
                <a:gd name="T27" fmla="*/ 0 h 85"/>
                <a:gd name="T28" fmla="*/ 0 w 203"/>
                <a:gd name="T29" fmla="*/ 0 h 85"/>
                <a:gd name="T30" fmla="*/ 0 w 203"/>
                <a:gd name="T31" fmla="*/ 0 h 85"/>
                <a:gd name="T32" fmla="*/ 0 w 203"/>
                <a:gd name="T33" fmla="*/ 0 h 85"/>
                <a:gd name="T34" fmla="*/ 0 w 203"/>
                <a:gd name="T35" fmla="*/ 0 h 85"/>
                <a:gd name="T36" fmla="*/ 0 w 203"/>
                <a:gd name="T37" fmla="*/ 0 h 85"/>
                <a:gd name="T38" fmla="*/ 0 w 203"/>
                <a:gd name="T39" fmla="*/ 0 h 85"/>
                <a:gd name="T40" fmla="*/ 0 w 203"/>
                <a:gd name="T41" fmla="*/ 0 h 85"/>
                <a:gd name="T42" fmla="*/ 0 w 203"/>
                <a:gd name="T43" fmla="*/ 0 h 85"/>
                <a:gd name="T44" fmla="*/ 0 w 203"/>
                <a:gd name="T45" fmla="*/ 0 h 85"/>
                <a:gd name="T46" fmla="*/ 0 w 203"/>
                <a:gd name="T47" fmla="*/ 0 h 85"/>
                <a:gd name="T48" fmla="*/ 0 w 203"/>
                <a:gd name="T49" fmla="*/ 0 h 85"/>
                <a:gd name="T50" fmla="*/ 0 w 203"/>
                <a:gd name="T51" fmla="*/ 0 h 85"/>
                <a:gd name="T52" fmla="*/ 0 w 203"/>
                <a:gd name="T53" fmla="*/ 0 h 85"/>
                <a:gd name="T54" fmla="*/ 0 w 203"/>
                <a:gd name="T55" fmla="*/ 0 h 85"/>
                <a:gd name="T56" fmla="*/ 0 w 203"/>
                <a:gd name="T57" fmla="*/ 0 h 85"/>
                <a:gd name="T58" fmla="*/ 0 w 203"/>
                <a:gd name="T59" fmla="*/ 0 h 85"/>
                <a:gd name="T60" fmla="*/ 0 w 203"/>
                <a:gd name="T61" fmla="*/ 0 h 85"/>
                <a:gd name="T62" fmla="*/ 0 w 203"/>
                <a:gd name="T63" fmla="*/ 0 h 85"/>
                <a:gd name="T64" fmla="*/ 0 w 203"/>
                <a:gd name="T65" fmla="*/ 0 h 85"/>
                <a:gd name="T66" fmla="*/ 0 w 203"/>
                <a:gd name="T67" fmla="*/ 0 h 85"/>
                <a:gd name="T68" fmla="*/ 0 w 203"/>
                <a:gd name="T69" fmla="*/ 0 h 85"/>
                <a:gd name="T70" fmla="*/ 0 w 203"/>
                <a:gd name="T71" fmla="*/ 0 h 85"/>
                <a:gd name="T72" fmla="*/ 0 w 203"/>
                <a:gd name="T73" fmla="*/ 0 h 85"/>
                <a:gd name="T74" fmla="*/ 0 w 203"/>
                <a:gd name="T75" fmla="*/ 0 h 85"/>
                <a:gd name="T76" fmla="*/ 0 w 203"/>
                <a:gd name="T77" fmla="*/ 0 h 85"/>
                <a:gd name="T78" fmla="*/ 0 w 203"/>
                <a:gd name="T79" fmla="*/ 0 h 85"/>
                <a:gd name="T80" fmla="*/ 0 w 203"/>
                <a:gd name="T81" fmla="*/ 0 h 85"/>
                <a:gd name="T82" fmla="*/ 0 w 203"/>
                <a:gd name="T83" fmla="*/ 0 h 85"/>
                <a:gd name="T84" fmla="*/ 0 w 203"/>
                <a:gd name="T85" fmla="*/ 0 h 85"/>
                <a:gd name="T86" fmla="*/ 0 w 203"/>
                <a:gd name="T87" fmla="*/ 0 h 8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203"/>
                <a:gd name="T133" fmla="*/ 0 h 85"/>
                <a:gd name="T134" fmla="*/ 203 w 203"/>
                <a:gd name="T135" fmla="*/ 85 h 8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203" h="85">
                  <a:moveTo>
                    <a:pt x="2" y="0"/>
                  </a:moveTo>
                  <a:lnTo>
                    <a:pt x="13" y="2"/>
                  </a:lnTo>
                  <a:lnTo>
                    <a:pt x="27" y="5"/>
                  </a:lnTo>
                  <a:lnTo>
                    <a:pt x="38" y="7"/>
                  </a:lnTo>
                  <a:lnTo>
                    <a:pt x="51" y="11"/>
                  </a:lnTo>
                  <a:lnTo>
                    <a:pt x="61" y="11"/>
                  </a:lnTo>
                  <a:lnTo>
                    <a:pt x="74" y="11"/>
                  </a:lnTo>
                  <a:lnTo>
                    <a:pt x="86" y="11"/>
                  </a:lnTo>
                  <a:lnTo>
                    <a:pt x="97" y="13"/>
                  </a:lnTo>
                  <a:lnTo>
                    <a:pt x="110" y="11"/>
                  </a:lnTo>
                  <a:lnTo>
                    <a:pt x="122" y="11"/>
                  </a:lnTo>
                  <a:lnTo>
                    <a:pt x="135" y="11"/>
                  </a:lnTo>
                  <a:lnTo>
                    <a:pt x="146" y="11"/>
                  </a:lnTo>
                  <a:lnTo>
                    <a:pt x="158" y="11"/>
                  </a:lnTo>
                  <a:lnTo>
                    <a:pt x="171" y="11"/>
                  </a:lnTo>
                  <a:lnTo>
                    <a:pt x="184" y="11"/>
                  </a:lnTo>
                  <a:lnTo>
                    <a:pt x="200" y="11"/>
                  </a:lnTo>
                  <a:lnTo>
                    <a:pt x="198" y="15"/>
                  </a:lnTo>
                  <a:lnTo>
                    <a:pt x="200" y="21"/>
                  </a:lnTo>
                  <a:lnTo>
                    <a:pt x="202" y="28"/>
                  </a:lnTo>
                  <a:lnTo>
                    <a:pt x="203" y="36"/>
                  </a:lnTo>
                  <a:lnTo>
                    <a:pt x="194" y="36"/>
                  </a:lnTo>
                  <a:lnTo>
                    <a:pt x="186" y="38"/>
                  </a:lnTo>
                  <a:lnTo>
                    <a:pt x="181" y="40"/>
                  </a:lnTo>
                  <a:lnTo>
                    <a:pt x="173" y="45"/>
                  </a:lnTo>
                  <a:lnTo>
                    <a:pt x="158" y="53"/>
                  </a:lnTo>
                  <a:lnTo>
                    <a:pt x="145" y="62"/>
                  </a:lnTo>
                  <a:lnTo>
                    <a:pt x="129" y="68"/>
                  </a:lnTo>
                  <a:lnTo>
                    <a:pt x="116" y="78"/>
                  </a:lnTo>
                  <a:lnTo>
                    <a:pt x="101" y="81"/>
                  </a:lnTo>
                  <a:lnTo>
                    <a:pt x="88" y="85"/>
                  </a:lnTo>
                  <a:lnTo>
                    <a:pt x="74" y="80"/>
                  </a:lnTo>
                  <a:lnTo>
                    <a:pt x="61" y="74"/>
                  </a:lnTo>
                  <a:lnTo>
                    <a:pt x="53" y="68"/>
                  </a:lnTo>
                  <a:lnTo>
                    <a:pt x="46" y="64"/>
                  </a:lnTo>
                  <a:lnTo>
                    <a:pt x="38" y="59"/>
                  </a:lnTo>
                  <a:lnTo>
                    <a:pt x="32" y="55"/>
                  </a:lnTo>
                  <a:lnTo>
                    <a:pt x="19" y="42"/>
                  </a:lnTo>
                  <a:lnTo>
                    <a:pt x="8" y="30"/>
                  </a:lnTo>
                  <a:lnTo>
                    <a:pt x="4" y="21"/>
                  </a:lnTo>
                  <a:lnTo>
                    <a:pt x="2" y="15"/>
                  </a:lnTo>
                  <a:lnTo>
                    <a:pt x="0" y="7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84" name="Freeform 33">
              <a:extLst>
                <a:ext uri="{FF2B5EF4-FFF2-40B4-BE49-F238E27FC236}">
                  <a16:creationId xmlns:a16="http://schemas.microsoft.com/office/drawing/2014/main" id="{09019FB4-C7BC-CACD-16CD-69ABA522C5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15" y="967"/>
              <a:ext cx="17" cy="377"/>
            </a:xfrm>
            <a:custGeom>
              <a:avLst/>
              <a:gdLst>
                <a:gd name="T0" fmla="*/ 0 w 55"/>
                <a:gd name="T1" fmla="*/ 0 h 1336"/>
                <a:gd name="T2" fmla="*/ 0 w 55"/>
                <a:gd name="T3" fmla="*/ 0 h 1336"/>
                <a:gd name="T4" fmla="*/ 0 w 55"/>
                <a:gd name="T5" fmla="*/ 0 h 1336"/>
                <a:gd name="T6" fmla="*/ 0 w 55"/>
                <a:gd name="T7" fmla="*/ 0 h 1336"/>
                <a:gd name="T8" fmla="*/ 0 w 55"/>
                <a:gd name="T9" fmla="*/ 0 h 1336"/>
                <a:gd name="T10" fmla="*/ 0 w 55"/>
                <a:gd name="T11" fmla="*/ 0 h 1336"/>
                <a:gd name="T12" fmla="*/ 0 w 55"/>
                <a:gd name="T13" fmla="*/ 0 h 1336"/>
                <a:gd name="T14" fmla="*/ 0 w 55"/>
                <a:gd name="T15" fmla="*/ 0 h 1336"/>
                <a:gd name="T16" fmla="*/ 0 w 55"/>
                <a:gd name="T17" fmla="*/ 0 h 1336"/>
                <a:gd name="T18" fmla="*/ 0 w 55"/>
                <a:gd name="T19" fmla="*/ 0 h 1336"/>
                <a:gd name="T20" fmla="*/ 0 w 55"/>
                <a:gd name="T21" fmla="*/ 0 h 1336"/>
                <a:gd name="T22" fmla="*/ 0 w 55"/>
                <a:gd name="T23" fmla="*/ 0 h 1336"/>
                <a:gd name="T24" fmla="*/ 0 w 55"/>
                <a:gd name="T25" fmla="*/ 0 h 1336"/>
                <a:gd name="T26" fmla="*/ 0 w 55"/>
                <a:gd name="T27" fmla="*/ 0 h 1336"/>
                <a:gd name="T28" fmla="*/ 0 w 55"/>
                <a:gd name="T29" fmla="*/ 0 h 1336"/>
                <a:gd name="T30" fmla="*/ 0 w 55"/>
                <a:gd name="T31" fmla="*/ 0 h 1336"/>
                <a:gd name="T32" fmla="*/ 0 w 55"/>
                <a:gd name="T33" fmla="*/ 0 h 1336"/>
                <a:gd name="T34" fmla="*/ 0 w 55"/>
                <a:gd name="T35" fmla="*/ 0 h 1336"/>
                <a:gd name="T36" fmla="*/ 0 w 55"/>
                <a:gd name="T37" fmla="*/ 0 h 1336"/>
                <a:gd name="T38" fmla="*/ 0 w 55"/>
                <a:gd name="T39" fmla="*/ 0 h 1336"/>
                <a:gd name="T40" fmla="*/ 0 w 55"/>
                <a:gd name="T41" fmla="*/ 0 h 1336"/>
                <a:gd name="T42" fmla="*/ 0 w 55"/>
                <a:gd name="T43" fmla="*/ 0 h 1336"/>
                <a:gd name="T44" fmla="*/ 0 w 55"/>
                <a:gd name="T45" fmla="*/ 0 h 1336"/>
                <a:gd name="T46" fmla="*/ 0 w 55"/>
                <a:gd name="T47" fmla="*/ 0 h 1336"/>
                <a:gd name="T48" fmla="*/ 0 w 55"/>
                <a:gd name="T49" fmla="*/ 0 h 1336"/>
                <a:gd name="T50" fmla="*/ 0 w 55"/>
                <a:gd name="T51" fmla="*/ 0 h 1336"/>
                <a:gd name="T52" fmla="*/ 0 w 55"/>
                <a:gd name="T53" fmla="*/ 0 h 1336"/>
                <a:gd name="T54" fmla="*/ 0 w 55"/>
                <a:gd name="T55" fmla="*/ 0 h 1336"/>
                <a:gd name="T56" fmla="*/ 0 w 55"/>
                <a:gd name="T57" fmla="*/ 0 h 1336"/>
                <a:gd name="T58" fmla="*/ 0 w 55"/>
                <a:gd name="T59" fmla="*/ 0 h 1336"/>
                <a:gd name="T60" fmla="*/ 0 w 55"/>
                <a:gd name="T61" fmla="*/ 0 h 1336"/>
                <a:gd name="T62" fmla="*/ 0 w 55"/>
                <a:gd name="T63" fmla="*/ 0 h 1336"/>
                <a:gd name="T64" fmla="*/ 0 w 55"/>
                <a:gd name="T65" fmla="*/ 0 h 1336"/>
                <a:gd name="T66" fmla="*/ 0 w 55"/>
                <a:gd name="T67" fmla="*/ 0 h 1336"/>
                <a:gd name="T68" fmla="*/ 0 w 55"/>
                <a:gd name="T69" fmla="*/ 0 h 1336"/>
                <a:gd name="T70" fmla="*/ 0 w 55"/>
                <a:gd name="T71" fmla="*/ 0 h 1336"/>
                <a:gd name="T72" fmla="*/ 0 w 55"/>
                <a:gd name="T73" fmla="*/ 0 h 1336"/>
                <a:gd name="T74" fmla="*/ 0 w 55"/>
                <a:gd name="T75" fmla="*/ 0 h 1336"/>
                <a:gd name="T76" fmla="*/ 0 w 55"/>
                <a:gd name="T77" fmla="*/ 0 h 1336"/>
                <a:gd name="T78" fmla="*/ 0 w 55"/>
                <a:gd name="T79" fmla="*/ 0 h 1336"/>
                <a:gd name="T80" fmla="*/ 0 w 55"/>
                <a:gd name="T81" fmla="*/ 0 h 1336"/>
                <a:gd name="T82" fmla="*/ 0 w 55"/>
                <a:gd name="T83" fmla="*/ 0 h 1336"/>
                <a:gd name="T84" fmla="*/ 0 w 55"/>
                <a:gd name="T85" fmla="*/ 0 h 1336"/>
                <a:gd name="T86" fmla="*/ 0 w 55"/>
                <a:gd name="T87" fmla="*/ 0 h 1336"/>
                <a:gd name="T88" fmla="*/ 0 w 55"/>
                <a:gd name="T89" fmla="*/ 0 h 1336"/>
                <a:gd name="T90" fmla="*/ 0 w 55"/>
                <a:gd name="T91" fmla="*/ 0 h 1336"/>
                <a:gd name="T92" fmla="*/ 0 w 55"/>
                <a:gd name="T93" fmla="*/ 0 h 1336"/>
                <a:gd name="T94" fmla="*/ 0 w 55"/>
                <a:gd name="T95" fmla="*/ 0 h 1336"/>
                <a:gd name="T96" fmla="*/ 0 w 55"/>
                <a:gd name="T97" fmla="*/ 0 h 1336"/>
                <a:gd name="T98" fmla="*/ 0 w 55"/>
                <a:gd name="T99" fmla="*/ 0 h 1336"/>
                <a:gd name="T100" fmla="*/ 0 w 55"/>
                <a:gd name="T101" fmla="*/ 0 h 1336"/>
                <a:gd name="T102" fmla="*/ 0 w 55"/>
                <a:gd name="T103" fmla="*/ 0 h 1336"/>
                <a:gd name="T104" fmla="*/ 0 w 55"/>
                <a:gd name="T105" fmla="*/ 0 h 1336"/>
                <a:gd name="T106" fmla="*/ 0 w 55"/>
                <a:gd name="T107" fmla="*/ 0 h 13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55"/>
                <a:gd name="T163" fmla="*/ 0 h 1336"/>
                <a:gd name="T164" fmla="*/ 55 w 55"/>
                <a:gd name="T165" fmla="*/ 1336 h 13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55" h="1336">
                  <a:moveTo>
                    <a:pt x="12" y="0"/>
                  </a:moveTo>
                  <a:lnTo>
                    <a:pt x="19" y="4"/>
                  </a:lnTo>
                  <a:lnTo>
                    <a:pt x="25" y="11"/>
                  </a:lnTo>
                  <a:lnTo>
                    <a:pt x="25" y="23"/>
                  </a:lnTo>
                  <a:lnTo>
                    <a:pt x="25" y="36"/>
                  </a:lnTo>
                  <a:lnTo>
                    <a:pt x="23" y="48"/>
                  </a:lnTo>
                  <a:lnTo>
                    <a:pt x="21" y="61"/>
                  </a:lnTo>
                  <a:lnTo>
                    <a:pt x="21" y="70"/>
                  </a:lnTo>
                  <a:lnTo>
                    <a:pt x="23" y="84"/>
                  </a:lnTo>
                  <a:lnTo>
                    <a:pt x="21" y="120"/>
                  </a:lnTo>
                  <a:lnTo>
                    <a:pt x="21" y="160"/>
                  </a:lnTo>
                  <a:lnTo>
                    <a:pt x="23" y="198"/>
                  </a:lnTo>
                  <a:lnTo>
                    <a:pt x="25" y="238"/>
                  </a:lnTo>
                  <a:lnTo>
                    <a:pt x="27" y="276"/>
                  </a:lnTo>
                  <a:lnTo>
                    <a:pt x="31" y="314"/>
                  </a:lnTo>
                  <a:lnTo>
                    <a:pt x="33" y="352"/>
                  </a:lnTo>
                  <a:lnTo>
                    <a:pt x="36" y="392"/>
                  </a:lnTo>
                  <a:lnTo>
                    <a:pt x="38" y="430"/>
                  </a:lnTo>
                  <a:lnTo>
                    <a:pt x="40" y="468"/>
                  </a:lnTo>
                  <a:lnTo>
                    <a:pt x="44" y="506"/>
                  </a:lnTo>
                  <a:lnTo>
                    <a:pt x="46" y="546"/>
                  </a:lnTo>
                  <a:lnTo>
                    <a:pt x="48" y="584"/>
                  </a:lnTo>
                  <a:lnTo>
                    <a:pt x="48" y="622"/>
                  </a:lnTo>
                  <a:lnTo>
                    <a:pt x="48" y="660"/>
                  </a:lnTo>
                  <a:lnTo>
                    <a:pt x="48" y="700"/>
                  </a:lnTo>
                  <a:lnTo>
                    <a:pt x="48" y="730"/>
                  </a:lnTo>
                  <a:lnTo>
                    <a:pt x="48" y="759"/>
                  </a:lnTo>
                  <a:lnTo>
                    <a:pt x="48" y="787"/>
                  </a:lnTo>
                  <a:lnTo>
                    <a:pt x="48" y="816"/>
                  </a:lnTo>
                  <a:lnTo>
                    <a:pt x="46" y="844"/>
                  </a:lnTo>
                  <a:lnTo>
                    <a:pt x="44" y="873"/>
                  </a:lnTo>
                  <a:lnTo>
                    <a:pt x="44" y="901"/>
                  </a:lnTo>
                  <a:lnTo>
                    <a:pt x="44" y="930"/>
                  </a:lnTo>
                  <a:lnTo>
                    <a:pt x="42" y="958"/>
                  </a:lnTo>
                  <a:lnTo>
                    <a:pt x="42" y="987"/>
                  </a:lnTo>
                  <a:lnTo>
                    <a:pt x="42" y="1017"/>
                  </a:lnTo>
                  <a:lnTo>
                    <a:pt x="44" y="1049"/>
                  </a:lnTo>
                  <a:lnTo>
                    <a:pt x="44" y="1080"/>
                  </a:lnTo>
                  <a:lnTo>
                    <a:pt x="48" y="1114"/>
                  </a:lnTo>
                  <a:lnTo>
                    <a:pt x="50" y="1150"/>
                  </a:lnTo>
                  <a:lnTo>
                    <a:pt x="55" y="1188"/>
                  </a:lnTo>
                  <a:lnTo>
                    <a:pt x="55" y="1198"/>
                  </a:lnTo>
                  <a:lnTo>
                    <a:pt x="55" y="1207"/>
                  </a:lnTo>
                  <a:lnTo>
                    <a:pt x="54" y="1215"/>
                  </a:lnTo>
                  <a:lnTo>
                    <a:pt x="54" y="1224"/>
                  </a:lnTo>
                  <a:lnTo>
                    <a:pt x="50" y="1234"/>
                  </a:lnTo>
                  <a:lnTo>
                    <a:pt x="48" y="1243"/>
                  </a:lnTo>
                  <a:lnTo>
                    <a:pt x="44" y="1253"/>
                  </a:lnTo>
                  <a:lnTo>
                    <a:pt x="44" y="1262"/>
                  </a:lnTo>
                  <a:lnTo>
                    <a:pt x="38" y="1270"/>
                  </a:lnTo>
                  <a:lnTo>
                    <a:pt x="36" y="1279"/>
                  </a:lnTo>
                  <a:lnTo>
                    <a:pt x="33" y="1289"/>
                  </a:lnTo>
                  <a:lnTo>
                    <a:pt x="31" y="1298"/>
                  </a:lnTo>
                  <a:lnTo>
                    <a:pt x="25" y="1306"/>
                  </a:lnTo>
                  <a:lnTo>
                    <a:pt x="25" y="1316"/>
                  </a:lnTo>
                  <a:lnTo>
                    <a:pt x="21" y="1325"/>
                  </a:lnTo>
                  <a:lnTo>
                    <a:pt x="21" y="1336"/>
                  </a:lnTo>
                  <a:lnTo>
                    <a:pt x="12" y="1336"/>
                  </a:lnTo>
                  <a:lnTo>
                    <a:pt x="6" y="1336"/>
                  </a:lnTo>
                  <a:lnTo>
                    <a:pt x="6" y="1300"/>
                  </a:lnTo>
                  <a:lnTo>
                    <a:pt x="6" y="1268"/>
                  </a:lnTo>
                  <a:lnTo>
                    <a:pt x="6" y="1234"/>
                  </a:lnTo>
                  <a:lnTo>
                    <a:pt x="8" y="1202"/>
                  </a:lnTo>
                  <a:lnTo>
                    <a:pt x="8" y="1167"/>
                  </a:lnTo>
                  <a:lnTo>
                    <a:pt x="12" y="1133"/>
                  </a:lnTo>
                  <a:lnTo>
                    <a:pt x="12" y="1099"/>
                  </a:lnTo>
                  <a:lnTo>
                    <a:pt x="16" y="1067"/>
                  </a:lnTo>
                  <a:lnTo>
                    <a:pt x="16" y="1034"/>
                  </a:lnTo>
                  <a:lnTo>
                    <a:pt x="16" y="1000"/>
                  </a:lnTo>
                  <a:lnTo>
                    <a:pt x="16" y="968"/>
                  </a:lnTo>
                  <a:lnTo>
                    <a:pt x="16" y="935"/>
                  </a:lnTo>
                  <a:lnTo>
                    <a:pt x="12" y="901"/>
                  </a:lnTo>
                  <a:lnTo>
                    <a:pt x="12" y="867"/>
                  </a:lnTo>
                  <a:lnTo>
                    <a:pt x="8" y="835"/>
                  </a:lnTo>
                  <a:lnTo>
                    <a:pt x="6" y="802"/>
                  </a:lnTo>
                  <a:lnTo>
                    <a:pt x="4" y="770"/>
                  </a:lnTo>
                  <a:lnTo>
                    <a:pt x="4" y="740"/>
                  </a:lnTo>
                  <a:lnTo>
                    <a:pt x="4" y="709"/>
                  </a:lnTo>
                  <a:lnTo>
                    <a:pt x="4" y="679"/>
                  </a:lnTo>
                  <a:lnTo>
                    <a:pt x="4" y="646"/>
                  </a:lnTo>
                  <a:lnTo>
                    <a:pt x="4" y="618"/>
                  </a:lnTo>
                  <a:lnTo>
                    <a:pt x="4" y="586"/>
                  </a:lnTo>
                  <a:lnTo>
                    <a:pt x="6" y="557"/>
                  </a:lnTo>
                  <a:lnTo>
                    <a:pt x="6" y="525"/>
                  </a:lnTo>
                  <a:lnTo>
                    <a:pt x="6" y="494"/>
                  </a:lnTo>
                  <a:lnTo>
                    <a:pt x="6" y="462"/>
                  </a:lnTo>
                  <a:lnTo>
                    <a:pt x="6" y="433"/>
                  </a:lnTo>
                  <a:lnTo>
                    <a:pt x="6" y="401"/>
                  </a:lnTo>
                  <a:lnTo>
                    <a:pt x="6" y="371"/>
                  </a:lnTo>
                  <a:lnTo>
                    <a:pt x="6" y="340"/>
                  </a:lnTo>
                  <a:lnTo>
                    <a:pt x="6" y="310"/>
                  </a:lnTo>
                  <a:lnTo>
                    <a:pt x="4" y="289"/>
                  </a:lnTo>
                  <a:lnTo>
                    <a:pt x="4" y="272"/>
                  </a:lnTo>
                  <a:lnTo>
                    <a:pt x="2" y="251"/>
                  </a:lnTo>
                  <a:lnTo>
                    <a:pt x="2" y="232"/>
                  </a:lnTo>
                  <a:lnTo>
                    <a:pt x="2" y="211"/>
                  </a:lnTo>
                  <a:lnTo>
                    <a:pt x="2" y="192"/>
                  </a:lnTo>
                  <a:lnTo>
                    <a:pt x="2" y="173"/>
                  </a:lnTo>
                  <a:lnTo>
                    <a:pt x="2" y="154"/>
                  </a:lnTo>
                  <a:lnTo>
                    <a:pt x="0" y="133"/>
                  </a:lnTo>
                  <a:lnTo>
                    <a:pt x="0" y="112"/>
                  </a:lnTo>
                  <a:lnTo>
                    <a:pt x="0" y="93"/>
                  </a:lnTo>
                  <a:lnTo>
                    <a:pt x="2" y="74"/>
                  </a:lnTo>
                  <a:lnTo>
                    <a:pt x="2" y="55"/>
                  </a:lnTo>
                  <a:lnTo>
                    <a:pt x="4" y="36"/>
                  </a:lnTo>
                  <a:lnTo>
                    <a:pt x="6" y="1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85" name="Freeform 34">
              <a:extLst>
                <a:ext uri="{FF2B5EF4-FFF2-40B4-BE49-F238E27FC236}">
                  <a16:creationId xmlns:a16="http://schemas.microsoft.com/office/drawing/2014/main" id="{124D8E69-6FB6-02B1-68D8-C72ED74B39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36" y="993"/>
              <a:ext cx="22" cy="319"/>
            </a:xfrm>
            <a:custGeom>
              <a:avLst/>
              <a:gdLst>
                <a:gd name="T0" fmla="*/ 0 w 68"/>
                <a:gd name="T1" fmla="*/ 0 h 1132"/>
                <a:gd name="T2" fmla="*/ 0 w 68"/>
                <a:gd name="T3" fmla="*/ 0 h 1132"/>
                <a:gd name="T4" fmla="*/ 0 w 68"/>
                <a:gd name="T5" fmla="*/ 0 h 1132"/>
                <a:gd name="T6" fmla="*/ 0 w 68"/>
                <a:gd name="T7" fmla="*/ 0 h 1132"/>
                <a:gd name="T8" fmla="*/ 0 w 68"/>
                <a:gd name="T9" fmla="*/ 0 h 1132"/>
                <a:gd name="T10" fmla="*/ 0 w 68"/>
                <a:gd name="T11" fmla="*/ 0 h 1132"/>
                <a:gd name="T12" fmla="*/ 0 w 68"/>
                <a:gd name="T13" fmla="*/ 0 h 1132"/>
                <a:gd name="T14" fmla="*/ 0 w 68"/>
                <a:gd name="T15" fmla="*/ 0 h 1132"/>
                <a:gd name="T16" fmla="*/ 0 w 68"/>
                <a:gd name="T17" fmla="*/ 0 h 1132"/>
                <a:gd name="T18" fmla="*/ 0 w 68"/>
                <a:gd name="T19" fmla="*/ 0 h 1132"/>
                <a:gd name="T20" fmla="*/ 0 w 68"/>
                <a:gd name="T21" fmla="*/ 0 h 1132"/>
                <a:gd name="T22" fmla="*/ 0 w 68"/>
                <a:gd name="T23" fmla="*/ 0 h 1132"/>
                <a:gd name="T24" fmla="*/ 0 w 68"/>
                <a:gd name="T25" fmla="*/ 0 h 1132"/>
                <a:gd name="T26" fmla="*/ 0 w 68"/>
                <a:gd name="T27" fmla="*/ 0 h 1132"/>
                <a:gd name="T28" fmla="*/ 0 w 68"/>
                <a:gd name="T29" fmla="*/ 0 h 1132"/>
                <a:gd name="T30" fmla="*/ 0 w 68"/>
                <a:gd name="T31" fmla="*/ 0 h 1132"/>
                <a:gd name="T32" fmla="*/ 0 w 68"/>
                <a:gd name="T33" fmla="*/ 0 h 1132"/>
                <a:gd name="T34" fmla="*/ 0 w 68"/>
                <a:gd name="T35" fmla="*/ 0 h 1132"/>
                <a:gd name="T36" fmla="*/ 0 w 68"/>
                <a:gd name="T37" fmla="*/ 0 h 1132"/>
                <a:gd name="T38" fmla="*/ 0 w 68"/>
                <a:gd name="T39" fmla="*/ 0 h 1132"/>
                <a:gd name="T40" fmla="*/ 0 w 68"/>
                <a:gd name="T41" fmla="*/ 0 h 1132"/>
                <a:gd name="T42" fmla="*/ 0 w 68"/>
                <a:gd name="T43" fmla="*/ 0 h 1132"/>
                <a:gd name="T44" fmla="*/ 0 w 68"/>
                <a:gd name="T45" fmla="*/ 0 h 1132"/>
                <a:gd name="T46" fmla="*/ 0 w 68"/>
                <a:gd name="T47" fmla="*/ 0 h 1132"/>
                <a:gd name="T48" fmla="*/ 0 w 68"/>
                <a:gd name="T49" fmla="*/ 0 h 1132"/>
                <a:gd name="T50" fmla="*/ 0 w 68"/>
                <a:gd name="T51" fmla="*/ 0 h 1132"/>
                <a:gd name="T52" fmla="*/ 0 w 68"/>
                <a:gd name="T53" fmla="*/ 0 h 1132"/>
                <a:gd name="T54" fmla="*/ 0 w 68"/>
                <a:gd name="T55" fmla="*/ 0 h 1132"/>
                <a:gd name="T56" fmla="*/ 0 w 68"/>
                <a:gd name="T57" fmla="*/ 0 h 1132"/>
                <a:gd name="T58" fmla="*/ 0 w 68"/>
                <a:gd name="T59" fmla="*/ 0 h 1132"/>
                <a:gd name="T60" fmla="*/ 0 w 68"/>
                <a:gd name="T61" fmla="*/ 0 h 1132"/>
                <a:gd name="T62" fmla="*/ 0 w 68"/>
                <a:gd name="T63" fmla="*/ 0 h 1132"/>
                <a:gd name="T64" fmla="*/ 0 w 68"/>
                <a:gd name="T65" fmla="*/ 0 h 1132"/>
                <a:gd name="T66" fmla="*/ 0 w 68"/>
                <a:gd name="T67" fmla="*/ 0 h 1132"/>
                <a:gd name="T68" fmla="*/ 0 w 68"/>
                <a:gd name="T69" fmla="*/ 0 h 1132"/>
                <a:gd name="T70" fmla="*/ 0 w 68"/>
                <a:gd name="T71" fmla="*/ 0 h 1132"/>
                <a:gd name="T72" fmla="*/ 0 w 68"/>
                <a:gd name="T73" fmla="*/ 0 h 1132"/>
                <a:gd name="T74" fmla="*/ 0 w 68"/>
                <a:gd name="T75" fmla="*/ 0 h 1132"/>
                <a:gd name="T76" fmla="*/ 0 w 68"/>
                <a:gd name="T77" fmla="*/ 0 h 1132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68"/>
                <a:gd name="T118" fmla="*/ 0 h 1132"/>
                <a:gd name="T119" fmla="*/ 68 w 68"/>
                <a:gd name="T120" fmla="*/ 1132 h 1132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68" h="1132">
                  <a:moveTo>
                    <a:pt x="51" y="0"/>
                  </a:moveTo>
                  <a:lnTo>
                    <a:pt x="51" y="0"/>
                  </a:lnTo>
                  <a:lnTo>
                    <a:pt x="57" y="0"/>
                  </a:lnTo>
                  <a:lnTo>
                    <a:pt x="62" y="0"/>
                  </a:lnTo>
                  <a:lnTo>
                    <a:pt x="68" y="0"/>
                  </a:lnTo>
                  <a:lnTo>
                    <a:pt x="64" y="16"/>
                  </a:lnTo>
                  <a:lnTo>
                    <a:pt x="64" y="31"/>
                  </a:lnTo>
                  <a:lnTo>
                    <a:pt x="60" y="46"/>
                  </a:lnTo>
                  <a:lnTo>
                    <a:pt x="59" y="63"/>
                  </a:lnTo>
                  <a:lnTo>
                    <a:pt x="57" y="78"/>
                  </a:lnTo>
                  <a:lnTo>
                    <a:pt x="55" y="95"/>
                  </a:lnTo>
                  <a:lnTo>
                    <a:pt x="55" y="113"/>
                  </a:lnTo>
                  <a:lnTo>
                    <a:pt x="55" y="128"/>
                  </a:lnTo>
                  <a:lnTo>
                    <a:pt x="51" y="143"/>
                  </a:lnTo>
                  <a:lnTo>
                    <a:pt x="51" y="158"/>
                  </a:lnTo>
                  <a:lnTo>
                    <a:pt x="51" y="175"/>
                  </a:lnTo>
                  <a:lnTo>
                    <a:pt x="51" y="190"/>
                  </a:lnTo>
                  <a:lnTo>
                    <a:pt x="49" y="208"/>
                  </a:lnTo>
                  <a:lnTo>
                    <a:pt x="49" y="223"/>
                  </a:lnTo>
                  <a:lnTo>
                    <a:pt x="49" y="242"/>
                  </a:lnTo>
                  <a:lnTo>
                    <a:pt x="51" y="259"/>
                  </a:lnTo>
                  <a:lnTo>
                    <a:pt x="45" y="308"/>
                  </a:lnTo>
                  <a:lnTo>
                    <a:pt x="41" y="358"/>
                  </a:lnTo>
                  <a:lnTo>
                    <a:pt x="40" y="407"/>
                  </a:lnTo>
                  <a:lnTo>
                    <a:pt x="38" y="459"/>
                  </a:lnTo>
                  <a:lnTo>
                    <a:pt x="36" y="508"/>
                  </a:lnTo>
                  <a:lnTo>
                    <a:pt x="34" y="559"/>
                  </a:lnTo>
                  <a:lnTo>
                    <a:pt x="34" y="609"/>
                  </a:lnTo>
                  <a:lnTo>
                    <a:pt x="34" y="660"/>
                  </a:lnTo>
                  <a:lnTo>
                    <a:pt x="34" y="709"/>
                  </a:lnTo>
                  <a:lnTo>
                    <a:pt x="34" y="761"/>
                  </a:lnTo>
                  <a:lnTo>
                    <a:pt x="36" y="810"/>
                  </a:lnTo>
                  <a:lnTo>
                    <a:pt x="38" y="862"/>
                  </a:lnTo>
                  <a:lnTo>
                    <a:pt x="40" y="911"/>
                  </a:lnTo>
                  <a:lnTo>
                    <a:pt x="41" y="964"/>
                  </a:lnTo>
                  <a:lnTo>
                    <a:pt x="45" y="1014"/>
                  </a:lnTo>
                  <a:lnTo>
                    <a:pt x="51" y="1065"/>
                  </a:lnTo>
                  <a:lnTo>
                    <a:pt x="45" y="1071"/>
                  </a:lnTo>
                  <a:lnTo>
                    <a:pt x="45" y="1080"/>
                  </a:lnTo>
                  <a:lnTo>
                    <a:pt x="45" y="1092"/>
                  </a:lnTo>
                  <a:lnTo>
                    <a:pt x="49" y="1107"/>
                  </a:lnTo>
                  <a:lnTo>
                    <a:pt x="47" y="1118"/>
                  </a:lnTo>
                  <a:lnTo>
                    <a:pt x="45" y="1126"/>
                  </a:lnTo>
                  <a:lnTo>
                    <a:pt x="40" y="1132"/>
                  </a:lnTo>
                  <a:lnTo>
                    <a:pt x="30" y="1132"/>
                  </a:lnTo>
                  <a:lnTo>
                    <a:pt x="26" y="1076"/>
                  </a:lnTo>
                  <a:lnTo>
                    <a:pt x="22" y="1023"/>
                  </a:lnTo>
                  <a:lnTo>
                    <a:pt x="21" y="968"/>
                  </a:lnTo>
                  <a:lnTo>
                    <a:pt x="19" y="917"/>
                  </a:lnTo>
                  <a:lnTo>
                    <a:pt x="13" y="862"/>
                  </a:lnTo>
                  <a:lnTo>
                    <a:pt x="9" y="808"/>
                  </a:lnTo>
                  <a:lnTo>
                    <a:pt x="7" y="753"/>
                  </a:lnTo>
                  <a:lnTo>
                    <a:pt x="5" y="702"/>
                  </a:lnTo>
                  <a:lnTo>
                    <a:pt x="3" y="647"/>
                  </a:lnTo>
                  <a:lnTo>
                    <a:pt x="1" y="594"/>
                  </a:lnTo>
                  <a:lnTo>
                    <a:pt x="0" y="540"/>
                  </a:lnTo>
                  <a:lnTo>
                    <a:pt x="1" y="487"/>
                  </a:lnTo>
                  <a:lnTo>
                    <a:pt x="1" y="434"/>
                  </a:lnTo>
                  <a:lnTo>
                    <a:pt x="3" y="381"/>
                  </a:lnTo>
                  <a:lnTo>
                    <a:pt x="7" y="327"/>
                  </a:lnTo>
                  <a:lnTo>
                    <a:pt x="13" y="274"/>
                  </a:lnTo>
                  <a:lnTo>
                    <a:pt x="13" y="255"/>
                  </a:lnTo>
                  <a:lnTo>
                    <a:pt x="13" y="238"/>
                  </a:lnTo>
                  <a:lnTo>
                    <a:pt x="13" y="219"/>
                  </a:lnTo>
                  <a:lnTo>
                    <a:pt x="15" y="204"/>
                  </a:lnTo>
                  <a:lnTo>
                    <a:pt x="15" y="187"/>
                  </a:lnTo>
                  <a:lnTo>
                    <a:pt x="19" y="168"/>
                  </a:lnTo>
                  <a:lnTo>
                    <a:pt x="21" y="151"/>
                  </a:lnTo>
                  <a:lnTo>
                    <a:pt x="24" y="135"/>
                  </a:lnTo>
                  <a:lnTo>
                    <a:pt x="26" y="116"/>
                  </a:lnTo>
                  <a:lnTo>
                    <a:pt x="28" y="99"/>
                  </a:lnTo>
                  <a:lnTo>
                    <a:pt x="32" y="82"/>
                  </a:lnTo>
                  <a:lnTo>
                    <a:pt x="36" y="65"/>
                  </a:lnTo>
                  <a:lnTo>
                    <a:pt x="38" y="48"/>
                  </a:lnTo>
                  <a:lnTo>
                    <a:pt x="41" y="31"/>
                  </a:lnTo>
                  <a:lnTo>
                    <a:pt x="45" y="16"/>
                  </a:lnTo>
                  <a:lnTo>
                    <a:pt x="5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86" name="Freeform 35">
              <a:extLst>
                <a:ext uri="{FF2B5EF4-FFF2-40B4-BE49-F238E27FC236}">
                  <a16:creationId xmlns:a16="http://schemas.microsoft.com/office/drawing/2014/main" id="{C6D08F9B-5764-F5E4-98DF-D0C780703D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51" y="988"/>
              <a:ext cx="392" cy="15"/>
            </a:xfrm>
            <a:custGeom>
              <a:avLst/>
              <a:gdLst>
                <a:gd name="T0" fmla="*/ 0 w 1283"/>
                <a:gd name="T1" fmla="*/ 0 h 53"/>
                <a:gd name="T2" fmla="*/ 0 w 1283"/>
                <a:gd name="T3" fmla="*/ 0 h 53"/>
                <a:gd name="T4" fmla="*/ 0 w 1283"/>
                <a:gd name="T5" fmla="*/ 0 h 53"/>
                <a:gd name="T6" fmla="*/ 0 w 1283"/>
                <a:gd name="T7" fmla="*/ 0 h 53"/>
                <a:gd name="T8" fmla="*/ 0 w 1283"/>
                <a:gd name="T9" fmla="*/ 0 h 53"/>
                <a:gd name="T10" fmla="*/ 0 w 1283"/>
                <a:gd name="T11" fmla="*/ 0 h 53"/>
                <a:gd name="T12" fmla="*/ 0 w 1283"/>
                <a:gd name="T13" fmla="*/ 0 h 53"/>
                <a:gd name="T14" fmla="*/ 0 w 1283"/>
                <a:gd name="T15" fmla="*/ 0 h 53"/>
                <a:gd name="T16" fmla="*/ 0 w 1283"/>
                <a:gd name="T17" fmla="*/ 0 h 53"/>
                <a:gd name="T18" fmla="*/ 0 w 1283"/>
                <a:gd name="T19" fmla="*/ 0 h 53"/>
                <a:gd name="T20" fmla="*/ 0 w 1283"/>
                <a:gd name="T21" fmla="*/ 0 h 53"/>
                <a:gd name="T22" fmla="*/ 0 w 1283"/>
                <a:gd name="T23" fmla="*/ 0 h 53"/>
                <a:gd name="T24" fmla="*/ 0 w 1283"/>
                <a:gd name="T25" fmla="*/ 0 h 53"/>
                <a:gd name="T26" fmla="*/ 0 w 1283"/>
                <a:gd name="T27" fmla="*/ 0 h 53"/>
                <a:gd name="T28" fmla="*/ 0 w 1283"/>
                <a:gd name="T29" fmla="*/ 0 h 53"/>
                <a:gd name="T30" fmla="*/ 0 w 1283"/>
                <a:gd name="T31" fmla="*/ 0 h 53"/>
                <a:gd name="T32" fmla="*/ 0 w 1283"/>
                <a:gd name="T33" fmla="*/ 0 h 53"/>
                <a:gd name="T34" fmla="*/ 0 w 1283"/>
                <a:gd name="T35" fmla="*/ 0 h 53"/>
                <a:gd name="T36" fmla="*/ 0 w 1283"/>
                <a:gd name="T37" fmla="*/ 0 h 53"/>
                <a:gd name="T38" fmla="*/ 0 w 1283"/>
                <a:gd name="T39" fmla="*/ 0 h 53"/>
                <a:gd name="T40" fmla="*/ 0 w 1283"/>
                <a:gd name="T41" fmla="*/ 0 h 53"/>
                <a:gd name="T42" fmla="*/ 0 w 1283"/>
                <a:gd name="T43" fmla="*/ 0 h 53"/>
                <a:gd name="T44" fmla="*/ 0 w 1283"/>
                <a:gd name="T45" fmla="*/ 0 h 53"/>
                <a:gd name="T46" fmla="*/ 0 w 1283"/>
                <a:gd name="T47" fmla="*/ 0 h 53"/>
                <a:gd name="T48" fmla="*/ 0 w 1283"/>
                <a:gd name="T49" fmla="*/ 0 h 53"/>
                <a:gd name="T50" fmla="*/ 0 w 1283"/>
                <a:gd name="T51" fmla="*/ 0 h 53"/>
                <a:gd name="T52" fmla="*/ 0 w 1283"/>
                <a:gd name="T53" fmla="*/ 0 h 53"/>
                <a:gd name="T54" fmla="*/ 0 w 1283"/>
                <a:gd name="T55" fmla="*/ 0 h 53"/>
                <a:gd name="T56" fmla="*/ 0 w 1283"/>
                <a:gd name="T57" fmla="*/ 0 h 53"/>
                <a:gd name="T58" fmla="*/ 0 w 1283"/>
                <a:gd name="T59" fmla="*/ 0 h 53"/>
                <a:gd name="T60" fmla="*/ 0 w 1283"/>
                <a:gd name="T61" fmla="*/ 0 h 53"/>
                <a:gd name="T62" fmla="*/ 0 w 1283"/>
                <a:gd name="T63" fmla="*/ 0 h 53"/>
                <a:gd name="T64" fmla="*/ 0 w 1283"/>
                <a:gd name="T65" fmla="*/ 0 h 53"/>
                <a:gd name="T66" fmla="*/ 0 w 1283"/>
                <a:gd name="T67" fmla="*/ 0 h 53"/>
                <a:gd name="T68" fmla="*/ 0 w 1283"/>
                <a:gd name="T69" fmla="*/ 0 h 53"/>
                <a:gd name="T70" fmla="*/ 0 w 1283"/>
                <a:gd name="T71" fmla="*/ 0 h 53"/>
                <a:gd name="T72" fmla="*/ 0 w 1283"/>
                <a:gd name="T73" fmla="*/ 0 h 53"/>
                <a:gd name="T74" fmla="*/ 0 w 1283"/>
                <a:gd name="T75" fmla="*/ 0 h 53"/>
                <a:gd name="T76" fmla="*/ 0 w 1283"/>
                <a:gd name="T77" fmla="*/ 0 h 53"/>
                <a:gd name="T78" fmla="*/ 0 w 1283"/>
                <a:gd name="T79" fmla="*/ 0 h 53"/>
                <a:gd name="T80" fmla="*/ 0 w 1283"/>
                <a:gd name="T81" fmla="*/ 0 h 53"/>
                <a:gd name="T82" fmla="*/ 0 w 1283"/>
                <a:gd name="T83" fmla="*/ 0 h 53"/>
                <a:gd name="T84" fmla="*/ 0 w 1283"/>
                <a:gd name="T85" fmla="*/ 0 h 53"/>
                <a:gd name="T86" fmla="*/ 0 w 1283"/>
                <a:gd name="T87" fmla="*/ 0 h 53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283"/>
                <a:gd name="T133" fmla="*/ 0 h 53"/>
                <a:gd name="T134" fmla="*/ 1283 w 1283"/>
                <a:gd name="T135" fmla="*/ 53 h 53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283" h="53">
                  <a:moveTo>
                    <a:pt x="0" y="10"/>
                  </a:moveTo>
                  <a:lnTo>
                    <a:pt x="50" y="10"/>
                  </a:lnTo>
                  <a:lnTo>
                    <a:pt x="97" y="10"/>
                  </a:lnTo>
                  <a:lnTo>
                    <a:pt x="148" y="10"/>
                  </a:lnTo>
                  <a:lnTo>
                    <a:pt x="200" y="10"/>
                  </a:lnTo>
                  <a:lnTo>
                    <a:pt x="249" y="10"/>
                  </a:lnTo>
                  <a:lnTo>
                    <a:pt x="300" y="10"/>
                  </a:lnTo>
                  <a:lnTo>
                    <a:pt x="350" y="8"/>
                  </a:lnTo>
                  <a:lnTo>
                    <a:pt x="403" y="8"/>
                  </a:lnTo>
                  <a:lnTo>
                    <a:pt x="452" y="6"/>
                  </a:lnTo>
                  <a:lnTo>
                    <a:pt x="504" y="6"/>
                  </a:lnTo>
                  <a:lnTo>
                    <a:pt x="555" y="2"/>
                  </a:lnTo>
                  <a:lnTo>
                    <a:pt x="606" y="2"/>
                  </a:lnTo>
                  <a:lnTo>
                    <a:pt x="656" y="0"/>
                  </a:lnTo>
                  <a:lnTo>
                    <a:pt x="707" y="0"/>
                  </a:lnTo>
                  <a:lnTo>
                    <a:pt x="757" y="0"/>
                  </a:lnTo>
                  <a:lnTo>
                    <a:pt x="806" y="0"/>
                  </a:lnTo>
                  <a:lnTo>
                    <a:pt x="823" y="0"/>
                  </a:lnTo>
                  <a:lnTo>
                    <a:pt x="844" y="2"/>
                  </a:lnTo>
                  <a:lnTo>
                    <a:pt x="861" y="4"/>
                  </a:lnTo>
                  <a:lnTo>
                    <a:pt x="882" y="6"/>
                  </a:lnTo>
                  <a:lnTo>
                    <a:pt x="901" y="8"/>
                  </a:lnTo>
                  <a:lnTo>
                    <a:pt x="920" y="10"/>
                  </a:lnTo>
                  <a:lnTo>
                    <a:pt x="939" y="12"/>
                  </a:lnTo>
                  <a:lnTo>
                    <a:pt x="958" y="15"/>
                  </a:lnTo>
                  <a:lnTo>
                    <a:pt x="977" y="17"/>
                  </a:lnTo>
                  <a:lnTo>
                    <a:pt x="996" y="19"/>
                  </a:lnTo>
                  <a:lnTo>
                    <a:pt x="1015" y="23"/>
                  </a:lnTo>
                  <a:lnTo>
                    <a:pt x="1036" y="25"/>
                  </a:lnTo>
                  <a:lnTo>
                    <a:pt x="1055" y="27"/>
                  </a:lnTo>
                  <a:lnTo>
                    <a:pt x="1074" y="29"/>
                  </a:lnTo>
                  <a:lnTo>
                    <a:pt x="1095" y="29"/>
                  </a:lnTo>
                  <a:lnTo>
                    <a:pt x="1116" y="31"/>
                  </a:lnTo>
                  <a:lnTo>
                    <a:pt x="1125" y="31"/>
                  </a:lnTo>
                  <a:lnTo>
                    <a:pt x="1135" y="31"/>
                  </a:lnTo>
                  <a:lnTo>
                    <a:pt x="1144" y="31"/>
                  </a:lnTo>
                  <a:lnTo>
                    <a:pt x="1156" y="31"/>
                  </a:lnTo>
                  <a:lnTo>
                    <a:pt x="1165" y="31"/>
                  </a:lnTo>
                  <a:lnTo>
                    <a:pt x="1177" y="31"/>
                  </a:lnTo>
                  <a:lnTo>
                    <a:pt x="1186" y="31"/>
                  </a:lnTo>
                  <a:lnTo>
                    <a:pt x="1198" y="32"/>
                  </a:lnTo>
                  <a:lnTo>
                    <a:pt x="1207" y="32"/>
                  </a:lnTo>
                  <a:lnTo>
                    <a:pt x="1218" y="32"/>
                  </a:lnTo>
                  <a:lnTo>
                    <a:pt x="1228" y="32"/>
                  </a:lnTo>
                  <a:lnTo>
                    <a:pt x="1238" y="32"/>
                  </a:lnTo>
                  <a:lnTo>
                    <a:pt x="1249" y="32"/>
                  </a:lnTo>
                  <a:lnTo>
                    <a:pt x="1260" y="32"/>
                  </a:lnTo>
                  <a:lnTo>
                    <a:pt x="1270" y="32"/>
                  </a:lnTo>
                  <a:lnTo>
                    <a:pt x="1283" y="32"/>
                  </a:lnTo>
                  <a:lnTo>
                    <a:pt x="1270" y="53"/>
                  </a:lnTo>
                  <a:lnTo>
                    <a:pt x="1264" y="53"/>
                  </a:lnTo>
                  <a:lnTo>
                    <a:pt x="1255" y="53"/>
                  </a:lnTo>
                  <a:lnTo>
                    <a:pt x="1247" y="53"/>
                  </a:lnTo>
                  <a:lnTo>
                    <a:pt x="1239" y="53"/>
                  </a:lnTo>
                  <a:lnTo>
                    <a:pt x="1234" y="53"/>
                  </a:lnTo>
                  <a:lnTo>
                    <a:pt x="1226" y="53"/>
                  </a:lnTo>
                  <a:lnTo>
                    <a:pt x="1218" y="53"/>
                  </a:lnTo>
                  <a:lnTo>
                    <a:pt x="1209" y="53"/>
                  </a:lnTo>
                  <a:lnTo>
                    <a:pt x="1203" y="53"/>
                  </a:lnTo>
                  <a:lnTo>
                    <a:pt x="1198" y="53"/>
                  </a:lnTo>
                  <a:lnTo>
                    <a:pt x="1186" y="53"/>
                  </a:lnTo>
                  <a:lnTo>
                    <a:pt x="1182" y="53"/>
                  </a:lnTo>
                  <a:lnTo>
                    <a:pt x="1173" y="50"/>
                  </a:lnTo>
                  <a:lnTo>
                    <a:pt x="1161" y="48"/>
                  </a:lnTo>
                  <a:lnTo>
                    <a:pt x="1150" y="46"/>
                  </a:lnTo>
                  <a:lnTo>
                    <a:pt x="1141" y="46"/>
                  </a:lnTo>
                  <a:lnTo>
                    <a:pt x="1131" y="46"/>
                  </a:lnTo>
                  <a:lnTo>
                    <a:pt x="1122" y="46"/>
                  </a:lnTo>
                  <a:lnTo>
                    <a:pt x="1110" y="46"/>
                  </a:lnTo>
                  <a:lnTo>
                    <a:pt x="1101" y="48"/>
                  </a:lnTo>
                  <a:lnTo>
                    <a:pt x="1053" y="44"/>
                  </a:lnTo>
                  <a:lnTo>
                    <a:pt x="1011" y="42"/>
                  </a:lnTo>
                  <a:lnTo>
                    <a:pt x="971" y="38"/>
                  </a:lnTo>
                  <a:lnTo>
                    <a:pt x="935" y="38"/>
                  </a:lnTo>
                  <a:lnTo>
                    <a:pt x="899" y="38"/>
                  </a:lnTo>
                  <a:lnTo>
                    <a:pt x="867" y="36"/>
                  </a:lnTo>
                  <a:lnTo>
                    <a:pt x="835" y="36"/>
                  </a:lnTo>
                  <a:lnTo>
                    <a:pt x="804" y="36"/>
                  </a:lnTo>
                  <a:lnTo>
                    <a:pt x="772" y="34"/>
                  </a:lnTo>
                  <a:lnTo>
                    <a:pt x="741" y="34"/>
                  </a:lnTo>
                  <a:lnTo>
                    <a:pt x="707" y="34"/>
                  </a:lnTo>
                  <a:lnTo>
                    <a:pt x="675" y="34"/>
                  </a:lnTo>
                  <a:lnTo>
                    <a:pt x="639" y="32"/>
                  </a:lnTo>
                  <a:lnTo>
                    <a:pt x="601" y="32"/>
                  </a:lnTo>
                  <a:lnTo>
                    <a:pt x="561" y="32"/>
                  </a:lnTo>
                  <a:lnTo>
                    <a:pt x="517" y="31"/>
                  </a:lnTo>
                  <a:lnTo>
                    <a:pt x="502" y="29"/>
                  </a:lnTo>
                  <a:lnTo>
                    <a:pt x="489" y="27"/>
                  </a:lnTo>
                  <a:lnTo>
                    <a:pt x="473" y="27"/>
                  </a:lnTo>
                  <a:lnTo>
                    <a:pt x="462" y="29"/>
                  </a:lnTo>
                  <a:lnTo>
                    <a:pt x="449" y="29"/>
                  </a:lnTo>
                  <a:lnTo>
                    <a:pt x="437" y="29"/>
                  </a:lnTo>
                  <a:lnTo>
                    <a:pt x="422" y="31"/>
                  </a:lnTo>
                  <a:lnTo>
                    <a:pt x="411" y="32"/>
                  </a:lnTo>
                  <a:lnTo>
                    <a:pt x="397" y="32"/>
                  </a:lnTo>
                  <a:lnTo>
                    <a:pt x="384" y="36"/>
                  </a:lnTo>
                  <a:lnTo>
                    <a:pt x="371" y="38"/>
                  </a:lnTo>
                  <a:lnTo>
                    <a:pt x="357" y="40"/>
                  </a:lnTo>
                  <a:lnTo>
                    <a:pt x="344" y="40"/>
                  </a:lnTo>
                  <a:lnTo>
                    <a:pt x="329" y="42"/>
                  </a:lnTo>
                  <a:lnTo>
                    <a:pt x="316" y="42"/>
                  </a:lnTo>
                  <a:lnTo>
                    <a:pt x="302" y="44"/>
                  </a:lnTo>
                  <a:lnTo>
                    <a:pt x="293" y="42"/>
                  </a:lnTo>
                  <a:lnTo>
                    <a:pt x="283" y="42"/>
                  </a:lnTo>
                  <a:lnTo>
                    <a:pt x="274" y="42"/>
                  </a:lnTo>
                  <a:lnTo>
                    <a:pt x="266" y="42"/>
                  </a:lnTo>
                  <a:lnTo>
                    <a:pt x="255" y="40"/>
                  </a:lnTo>
                  <a:lnTo>
                    <a:pt x="245" y="40"/>
                  </a:lnTo>
                  <a:lnTo>
                    <a:pt x="236" y="40"/>
                  </a:lnTo>
                  <a:lnTo>
                    <a:pt x="228" y="40"/>
                  </a:lnTo>
                  <a:lnTo>
                    <a:pt x="219" y="38"/>
                  </a:lnTo>
                  <a:lnTo>
                    <a:pt x="211" y="38"/>
                  </a:lnTo>
                  <a:lnTo>
                    <a:pt x="203" y="36"/>
                  </a:lnTo>
                  <a:lnTo>
                    <a:pt x="198" y="36"/>
                  </a:lnTo>
                  <a:lnTo>
                    <a:pt x="186" y="36"/>
                  </a:lnTo>
                  <a:lnTo>
                    <a:pt x="183" y="36"/>
                  </a:lnTo>
                  <a:lnTo>
                    <a:pt x="171" y="34"/>
                  </a:lnTo>
                  <a:lnTo>
                    <a:pt x="162" y="34"/>
                  </a:lnTo>
                  <a:lnTo>
                    <a:pt x="148" y="34"/>
                  </a:lnTo>
                  <a:lnTo>
                    <a:pt x="135" y="36"/>
                  </a:lnTo>
                  <a:lnTo>
                    <a:pt x="120" y="36"/>
                  </a:lnTo>
                  <a:lnTo>
                    <a:pt x="105" y="36"/>
                  </a:lnTo>
                  <a:lnTo>
                    <a:pt x="89" y="36"/>
                  </a:lnTo>
                  <a:lnTo>
                    <a:pt x="74" y="36"/>
                  </a:lnTo>
                  <a:lnTo>
                    <a:pt x="59" y="34"/>
                  </a:lnTo>
                  <a:lnTo>
                    <a:pt x="46" y="32"/>
                  </a:lnTo>
                  <a:lnTo>
                    <a:pt x="31" y="31"/>
                  </a:lnTo>
                  <a:lnTo>
                    <a:pt x="21" y="29"/>
                  </a:lnTo>
                  <a:lnTo>
                    <a:pt x="12" y="23"/>
                  </a:lnTo>
                  <a:lnTo>
                    <a:pt x="4" y="19"/>
                  </a:lnTo>
                  <a:lnTo>
                    <a:pt x="0" y="13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87" name="Freeform 36">
              <a:extLst>
                <a:ext uri="{FF2B5EF4-FFF2-40B4-BE49-F238E27FC236}">
                  <a16:creationId xmlns:a16="http://schemas.microsoft.com/office/drawing/2014/main" id="{EB5E882D-6007-4E33-3B91-6A84DE866A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28" y="966"/>
              <a:ext cx="319" cy="17"/>
            </a:xfrm>
            <a:custGeom>
              <a:avLst/>
              <a:gdLst>
                <a:gd name="T0" fmla="*/ 0 w 1048"/>
                <a:gd name="T1" fmla="*/ 0 h 59"/>
                <a:gd name="T2" fmla="*/ 0 w 1048"/>
                <a:gd name="T3" fmla="*/ 0 h 59"/>
                <a:gd name="T4" fmla="*/ 0 w 1048"/>
                <a:gd name="T5" fmla="*/ 0 h 59"/>
                <a:gd name="T6" fmla="*/ 0 w 1048"/>
                <a:gd name="T7" fmla="*/ 0 h 59"/>
                <a:gd name="T8" fmla="*/ 0 w 1048"/>
                <a:gd name="T9" fmla="*/ 0 h 59"/>
                <a:gd name="T10" fmla="*/ 0 w 1048"/>
                <a:gd name="T11" fmla="*/ 0 h 59"/>
                <a:gd name="T12" fmla="*/ 0 w 1048"/>
                <a:gd name="T13" fmla="*/ 0 h 59"/>
                <a:gd name="T14" fmla="*/ 0 w 1048"/>
                <a:gd name="T15" fmla="*/ 0 h 59"/>
                <a:gd name="T16" fmla="*/ 0 w 1048"/>
                <a:gd name="T17" fmla="*/ 0 h 59"/>
                <a:gd name="T18" fmla="*/ 0 w 1048"/>
                <a:gd name="T19" fmla="*/ 0 h 59"/>
                <a:gd name="T20" fmla="*/ 0 w 1048"/>
                <a:gd name="T21" fmla="*/ 0 h 59"/>
                <a:gd name="T22" fmla="*/ 0 w 1048"/>
                <a:gd name="T23" fmla="*/ 0 h 59"/>
                <a:gd name="T24" fmla="*/ 0 w 1048"/>
                <a:gd name="T25" fmla="*/ 0 h 59"/>
                <a:gd name="T26" fmla="*/ 0 w 1048"/>
                <a:gd name="T27" fmla="*/ 0 h 59"/>
                <a:gd name="T28" fmla="*/ 0 w 1048"/>
                <a:gd name="T29" fmla="*/ 0 h 59"/>
                <a:gd name="T30" fmla="*/ 0 w 1048"/>
                <a:gd name="T31" fmla="*/ 0 h 59"/>
                <a:gd name="T32" fmla="*/ 0 w 1048"/>
                <a:gd name="T33" fmla="*/ 0 h 59"/>
                <a:gd name="T34" fmla="*/ 0 w 1048"/>
                <a:gd name="T35" fmla="*/ 0 h 59"/>
                <a:gd name="T36" fmla="*/ 0 w 1048"/>
                <a:gd name="T37" fmla="*/ 0 h 59"/>
                <a:gd name="T38" fmla="*/ 0 w 1048"/>
                <a:gd name="T39" fmla="*/ 0 h 59"/>
                <a:gd name="T40" fmla="*/ 0 w 1048"/>
                <a:gd name="T41" fmla="*/ 0 h 59"/>
                <a:gd name="T42" fmla="*/ 0 w 1048"/>
                <a:gd name="T43" fmla="*/ 0 h 59"/>
                <a:gd name="T44" fmla="*/ 0 w 1048"/>
                <a:gd name="T45" fmla="*/ 0 h 59"/>
                <a:gd name="T46" fmla="*/ 0 w 1048"/>
                <a:gd name="T47" fmla="*/ 0 h 59"/>
                <a:gd name="T48" fmla="*/ 0 w 1048"/>
                <a:gd name="T49" fmla="*/ 0 h 59"/>
                <a:gd name="T50" fmla="*/ 0 w 1048"/>
                <a:gd name="T51" fmla="*/ 0 h 59"/>
                <a:gd name="T52" fmla="*/ 0 w 1048"/>
                <a:gd name="T53" fmla="*/ 0 h 59"/>
                <a:gd name="T54" fmla="*/ 0 w 1048"/>
                <a:gd name="T55" fmla="*/ 0 h 59"/>
                <a:gd name="T56" fmla="*/ 0 w 1048"/>
                <a:gd name="T57" fmla="*/ 0 h 59"/>
                <a:gd name="T58" fmla="*/ 0 w 1048"/>
                <a:gd name="T59" fmla="*/ 0 h 59"/>
                <a:gd name="T60" fmla="*/ 0 w 1048"/>
                <a:gd name="T61" fmla="*/ 0 h 59"/>
                <a:gd name="T62" fmla="*/ 0 w 1048"/>
                <a:gd name="T63" fmla="*/ 0 h 59"/>
                <a:gd name="T64" fmla="*/ 0 w 1048"/>
                <a:gd name="T65" fmla="*/ 0 h 59"/>
                <a:gd name="T66" fmla="*/ 0 w 1048"/>
                <a:gd name="T67" fmla="*/ 0 h 59"/>
                <a:gd name="T68" fmla="*/ 0 w 1048"/>
                <a:gd name="T69" fmla="*/ 0 h 59"/>
                <a:gd name="T70" fmla="*/ 0 w 1048"/>
                <a:gd name="T71" fmla="*/ 0 h 59"/>
                <a:gd name="T72" fmla="*/ 0 w 1048"/>
                <a:gd name="T73" fmla="*/ 0 h 59"/>
                <a:gd name="T74" fmla="*/ 0 w 1048"/>
                <a:gd name="T75" fmla="*/ 0 h 59"/>
                <a:gd name="T76" fmla="*/ 0 w 1048"/>
                <a:gd name="T77" fmla="*/ 0 h 59"/>
                <a:gd name="T78" fmla="*/ 0 w 1048"/>
                <a:gd name="T79" fmla="*/ 0 h 59"/>
                <a:gd name="T80" fmla="*/ 0 w 1048"/>
                <a:gd name="T81" fmla="*/ 0 h 59"/>
                <a:gd name="T82" fmla="*/ 0 w 1048"/>
                <a:gd name="T83" fmla="*/ 0 h 59"/>
                <a:gd name="T84" fmla="*/ 0 w 1048"/>
                <a:gd name="T85" fmla="*/ 0 h 59"/>
                <a:gd name="T86" fmla="*/ 0 w 1048"/>
                <a:gd name="T87" fmla="*/ 0 h 59"/>
                <a:gd name="T88" fmla="*/ 0 w 1048"/>
                <a:gd name="T89" fmla="*/ 0 h 59"/>
                <a:gd name="T90" fmla="*/ 0 w 1048"/>
                <a:gd name="T91" fmla="*/ 0 h 59"/>
                <a:gd name="T92" fmla="*/ 0 w 1048"/>
                <a:gd name="T93" fmla="*/ 0 h 59"/>
                <a:gd name="T94" fmla="*/ 0 w 1048"/>
                <a:gd name="T95" fmla="*/ 0 h 59"/>
                <a:gd name="T96" fmla="*/ 0 w 1048"/>
                <a:gd name="T97" fmla="*/ 0 h 59"/>
                <a:gd name="T98" fmla="*/ 0 w 1048"/>
                <a:gd name="T99" fmla="*/ 0 h 59"/>
                <a:gd name="T100" fmla="*/ 0 w 1048"/>
                <a:gd name="T101" fmla="*/ 0 h 59"/>
                <a:gd name="T102" fmla="*/ 0 w 1048"/>
                <a:gd name="T103" fmla="*/ 0 h 59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048"/>
                <a:gd name="T157" fmla="*/ 0 h 59"/>
                <a:gd name="T158" fmla="*/ 1048 w 1048"/>
                <a:gd name="T159" fmla="*/ 59 h 59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048" h="59">
                  <a:moveTo>
                    <a:pt x="4" y="0"/>
                  </a:moveTo>
                  <a:lnTo>
                    <a:pt x="67" y="2"/>
                  </a:lnTo>
                  <a:lnTo>
                    <a:pt x="130" y="6"/>
                  </a:lnTo>
                  <a:lnTo>
                    <a:pt x="194" y="6"/>
                  </a:lnTo>
                  <a:lnTo>
                    <a:pt x="261" y="8"/>
                  </a:lnTo>
                  <a:lnTo>
                    <a:pt x="323" y="8"/>
                  </a:lnTo>
                  <a:lnTo>
                    <a:pt x="388" y="10"/>
                  </a:lnTo>
                  <a:lnTo>
                    <a:pt x="453" y="10"/>
                  </a:lnTo>
                  <a:lnTo>
                    <a:pt x="517" y="12"/>
                  </a:lnTo>
                  <a:lnTo>
                    <a:pt x="582" y="12"/>
                  </a:lnTo>
                  <a:lnTo>
                    <a:pt x="647" y="12"/>
                  </a:lnTo>
                  <a:lnTo>
                    <a:pt x="709" y="14"/>
                  </a:lnTo>
                  <a:lnTo>
                    <a:pt x="774" y="16"/>
                  </a:lnTo>
                  <a:lnTo>
                    <a:pt x="839" y="16"/>
                  </a:lnTo>
                  <a:lnTo>
                    <a:pt x="903" y="19"/>
                  </a:lnTo>
                  <a:lnTo>
                    <a:pt x="966" y="23"/>
                  </a:lnTo>
                  <a:lnTo>
                    <a:pt x="1030" y="29"/>
                  </a:lnTo>
                  <a:lnTo>
                    <a:pt x="1036" y="31"/>
                  </a:lnTo>
                  <a:lnTo>
                    <a:pt x="1042" y="36"/>
                  </a:lnTo>
                  <a:lnTo>
                    <a:pt x="1046" y="42"/>
                  </a:lnTo>
                  <a:lnTo>
                    <a:pt x="1048" y="48"/>
                  </a:lnTo>
                  <a:lnTo>
                    <a:pt x="1038" y="48"/>
                  </a:lnTo>
                  <a:lnTo>
                    <a:pt x="1029" y="48"/>
                  </a:lnTo>
                  <a:lnTo>
                    <a:pt x="1017" y="46"/>
                  </a:lnTo>
                  <a:lnTo>
                    <a:pt x="1010" y="46"/>
                  </a:lnTo>
                  <a:lnTo>
                    <a:pt x="1000" y="44"/>
                  </a:lnTo>
                  <a:lnTo>
                    <a:pt x="991" y="44"/>
                  </a:lnTo>
                  <a:lnTo>
                    <a:pt x="981" y="44"/>
                  </a:lnTo>
                  <a:lnTo>
                    <a:pt x="973" y="44"/>
                  </a:lnTo>
                  <a:lnTo>
                    <a:pt x="964" y="42"/>
                  </a:lnTo>
                  <a:lnTo>
                    <a:pt x="954" y="42"/>
                  </a:lnTo>
                  <a:lnTo>
                    <a:pt x="945" y="42"/>
                  </a:lnTo>
                  <a:lnTo>
                    <a:pt x="935" y="42"/>
                  </a:lnTo>
                  <a:lnTo>
                    <a:pt x="926" y="42"/>
                  </a:lnTo>
                  <a:lnTo>
                    <a:pt x="918" y="42"/>
                  </a:lnTo>
                  <a:lnTo>
                    <a:pt x="909" y="42"/>
                  </a:lnTo>
                  <a:lnTo>
                    <a:pt x="901" y="42"/>
                  </a:lnTo>
                  <a:lnTo>
                    <a:pt x="888" y="42"/>
                  </a:lnTo>
                  <a:lnTo>
                    <a:pt x="878" y="42"/>
                  </a:lnTo>
                  <a:lnTo>
                    <a:pt x="869" y="42"/>
                  </a:lnTo>
                  <a:lnTo>
                    <a:pt x="861" y="46"/>
                  </a:lnTo>
                  <a:lnTo>
                    <a:pt x="850" y="48"/>
                  </a:lnTo>
                  <a:lnTo>
                    <a:pt x="839" y="54"/>
                  </a:lnTo>
                  <a:lnTo>
                    <a:pt x="831" y="55"/>
                  </a:lnTo>
                  <a:lnTo>
                    <a:pt x="823" y="57"/>
                  </a:lnTo>
                  <a:lnTo>
                    <a:pt x="816" y="57"/>
                  </a:lnTo>
                  <a:lnTo>
                    <a:pt x="806" y="59"/>
                  </a:lnTo>
                  <a:lnTo>
                    <a:pt x="793" y="59"/>
                  </a:lnTo>
                  <a:lnTo>
                    <a:pt x="780" y="59"/>
                  </a:lnTo>
                  <a:lnTo>
                    <a:pt x="762" y="59"/>
                  </a:lnTo>
                  <a:lnTo>
                    <a:pt x="745" y="59"/>
                  </a:lnTo>
                  <a:lnTo>
                    <a:pt x="736" y="57"/>
                  </a:lnTo>
                  <a:lnTo>
                    <a:pt x="726" y="55"/>
                  </a:lnTo>
                  <a:lnTo>
                    <a:pt x="715" y="54"/>
                  </a:lnTo>
                  <a:lnTo>
                    <a:pt x="704" y="52"/>
                  </a:lnTo>
                  <a:lnTo>
                    <a:pt x="690" y="50"/>
                  </a:lnTo>
                  <a:lnTo>
                    <a:pt x="679" y="48"/>
                  </a:lnTo>
                  <a:lnTo>
                    <a:pt x="666" y="44"/>
                  </a:lnTo>
                  <a:lnTo>
                    <a:pt x="652" y="42"/>
                  </a:lnTo>
                  <a:lnTo>
                    <a:pt x="639" y="38"/>
                  </a:lnTo>
                  <a:lnTo>
                    <a:pt x="626" y="38"/>
                  </a:lnTo>
                  <a:lnTo>
                    <a:pt x="614" y="35"/>
                  </a:lnTo>
                  <a:lnTo>
                    <a:pt x="603" y="33"/>
                  </a:lnTo>
                  <a:lnTo>
                    <a:pt x="591" y="33"/>
                  </a:lnTo>
                  <a:lnTo>
                    <a:pt x="584" y="31"/>
                  </a:lnTo>
                  <a:lnTo>
                    <a:pt x="576" y="31"/>
                  </a:lnTo>
                  <a:lnTo>
                    <a:pt x="572" y="31"/>
                  </a:lnTo>
                  <a:lnTo>
                    <a:pt x="550" y="29"/>
                  </a:lnTo>
                  <a:lnTo>
                    <a:pt x="529" y="29"/>
                  </a:lnTo>
                  <a:lnTo>
                    <a:pt x="508" y="27"/>
                  </a:lnTo>
                  <a:lnTo>
                    <a:pt x="491" y="27"/>
                  </a:lnTo>
                  <a:lnTo>
                    <a:pt x="472" y="27"/>
                  </a:lnTo>
                  <a:lnTo>
                    <a:pt x="456" y="27"/>
                  </a:lnTo>
                  <a:lnTo>
                    <a:pt x="437" y="27"/>
                  </a:lnTo>
                  <a:lnTo>
                    <a:pt x="422" y="29"/>
                  </a:lnTo>
                  <a:lnTo>
                    <a:pt x="405" y="29"/>
                  </a:lnTo>
                  <a:lnTo>
                    <a:pt x="386" y="29"/>
                  </a:lnTo>
                  <a:lnTo>
                    <a:pt x="369" y="29"/>
                  </a:lnTo>
                  <a:lnTo>
                    <a:pt x="352" y="29"/>
                  </a:lnTo>
                  <a:lnTo>
                    <a:pt x="331" y="29"/>
                  </a:lnTo>
                  <a:lnTo>
                    <a:pt x="312" y="29"/>
                  </a:lnTo>
                  <a:lnTo>
                    <a:pt x="291" y="29"/>
                  </a:lnTo>
                  <a:lnTo>
                    <a:pt x="270" y="31"/>
                  </a:lnTo>
                  <a:lnTo>
                    <a:pt x="251" y="29"/>
                  </a:lnTo>
                  <a:lnTo>
                    <a:pt x="232" y="29"/>
                  </a:lnTo>
                  <a:lnTo>
                    <a:pt x="215" y="29"/>
                  </a:lnTo>
                  <a:lnTo>
                    <a:pt x="200" y="29"/>
                  </a:lnTo>
                  <a:lnTo>
                    <a:pt x="183" y="27"/>
                  </a:lnTo>
                  <a:lnTo>
                    <a:pt x="168" y="25"/>
                  </a:lnTo>
                  <a:lnTo>
                    <a:pt x="150" y="25"/>
                  </a:lnTo>
                  <a:lnTo>
                    <a:pt x="135" y="25"/>
                  </a:lnTo>
                  <a:lnTo>
                    <a:pt x="118" y="23"/>
                  </a:lnTo>
                  <a:lnTo>
                    <a:pt x="101" y="21"/>
                  </a:lnTo>
                  <a:lnTo>
                    <a:pt x="86" y="19"/>
                  </a:lnTo>
                  <a:lnTo>
                    <a:pt x="69" y="19"/>
                  </a:lnTo>
                  <a:lnTo>
                    <a:pt x="52" y="19"/>
                  </a:lnTo>
                  <a:lnTo>
                    <a:pt x="34" y="19"/>
                  </a:lnTo>
                  <a:lnTo>
                    <a:pt x="17" y="19"/>
                  </a:lnTo>
                  <a:lnTo>
                    <a:pt x="0" y="19"/>
                  </a:lnTo>
                  <a:lnTo>
                    <a:pt x="0" y="14"/>
                  </a:lnTo>
                  <a:lnTo>
                    <a:pt x="2" y="8"/>
                  </a:lnTo>
                  <a:lnTo>
                    <a:pt x="2" y="2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88" name="Freeform 37">
              <a:extLst>
                <a:ext uri="{FF2B5EF4-FFF2-40B4-BE49-F238E27FC236}">
                  <a16:creationId xmlns:a16="http://schemas.microsoft.com/office/drawing/2014/main" id="{B2F34A20-0FBE-1486-FF97-3B83D78C10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51" y="920"/>
              <a:ext cx="63" cy="61"/>
            </a:xfrm>
            <a:custGeom>
              <a:avLst/>
              <a:gdLst>
                <a:gd name="T0" fmla="*/ 0 w 206"/>
                <a:gd name="T1" fmla="*/ 0 h 217"/>
                <a:gd name="T2" fmla="*/ 0 w 206"/>
                <a:gd name="T3" fmla="*/ 0 h 217"/>
                <a:gd name="T4" fmla="*/ 0 w 206"/>
                <a:gd name="T5" fmla="*/ 0 h 217"/>
                <a:gd name="T6" fmla="*/ 0 w 206"/>
                <a:gd name="T7" fmla="*/ 0 h 217"/>
                <a:gd name="T8" fmla="*/ 0 w 206"/>
                <a:gd name="T9" fmla="*/ 0 h 217"/>
                <a:gd name="T10" fmla="*/ 0 w 206"/>
                <a:gd name="T11" fmla="*/ 0 h 217"/>
                <a:gd name="T12" fmla="*/ 0 w 206"/>
                <a:gd name="T13" fmla="*/ 0 h 217"/>
                <a:gd name="T14" fmla="*/ 0 w 206"/>
                <a:gd name="T15" fmla="*/ 0 h 217"/>
                <a:gd name="T16" fmla="*/ 0 w 206"/>
                <a:gd name="T17" fmla="*/ 0 h 217"/>
                <a:gd name="T18" fmla="*/ 0 w 206"/>
                <a:gd name="T19" fmla="*/ 0 h 217"/>
                <a:gd name="T20" fmla="*/ 0 w 206"/>
                <a:gd name="T21" fmla="*/ 0 h 217"/>
                <a:gd name="T22" fmla="*/ 0 w 206"/>
                <a:gd name="T23" fmla="*/ 0 h 217"/>
                <a:gd name="T24" fmla="*/ 0 w 206"/>
                <a:gd name="T25" fmla="*/ 0 h 217"/>
                <a:gd name="T26" fmla="*/ 0 w 206"/>
                <a:gd name="T27" fmla="*/ 0 h 217"/>
                <a:gd name="T28" fmla="*/ 0 w 206"/>
                <a:gd name="T29" fmla="*/ 0 h 217"/>
                <a:gd name="T30" fmla="*/ 0 w 206"/>
                <a:gd name="T31" fmla="*/ 0 h 217"/>
                <a:gd name="T32" fmla="*/ 0 w 206"/>
                <a:gd name="T33" fmla="*/ 0 h 217"/>
                <a:gd name="T34" fmla="*/ 0 w 206"/>
                <a:gd name="T35" fmla="*/ 0 h 217"/>
                <a:gd name="T36" fmla="*/ 0 w 206"/>
                <a:gd name="T37" fmla="*/ 0 h 217"/>
                <a:gd name="T38" fmla="*/ 0 w 206"/>
                <a:gd name="T39" fmla="*/ 0 h 217"/>
                <a:gd name="T40" fmla="*/ 0 w 206"/>
                <a:gd name="T41" fmla="*/ 0 h 217"/>
                <a:gd name="T42" fmla="*/ 0 w 206"/>
                <a:gd name="T43" fmla="*/ 0 h 217"/>
                <a:gd name="T44" fmla="*/ 0 w 206"/>
                <a:gd name="T45" fmla="*/ 0 h 217"/>
                <a:gd name="T46" fmla="*/ 0 w 206"/>
                <a:gd name="T47" fmla="*/ 0 h 217"/>
                <a:gd name="T48" fmla="*/ 0 w 206"/>
                <a:gd name="T49" fmla="*/ 0 h 217"/>
                <a:gd name="T50" fmla="*/ 0 w 206"/>
                <a:gd name="T51" fmla="*/ 0 h 217"/>
                <a:gd name="T52" fmla="*/ 0 w 206"/>
                <a:gd name="T53" fmla="*/ 0 h 217"/>
                <a:gd name="T54" fmla="*/ 0 w 206"/>
                <a:gd name="T55" fmla="*/ 0 h 217"/>
                <a:gd name="T56" fmla="*/ 0 w 206"/>
                <a:gd name="T57" fmla="*/ 0 h 217"/>
                <a:gd name="T58" fmla="*/ 0 w 206"/>
                <a:gd name="T59" fmla="*/ 0 h 217"/>
                <a:gd name="T60" fmla="*/ 0 w 206"/>
                <a:gd name="T61" fmla="*/ 0 h 217"/>
                <a:gd name="T62" fmla="*/ 0 w 206"/>
                <a:gd name="T63" fmla="*/ 0 h 217"/>
                <a:gd name="T64" fmla="*/ 0 w 206"/>
                <a:gd name="T65" fmla="*/ 0 h 217"/>
                <a:gd name="T66" fmla="*/ 0 w 206"/>
                <a:gd name="T67" fmla="*/ 0 h 217"/>
                <a:gd name="T68" fmla="*/ 0 w 206"/>
                <a:gd name="T69" fmla="*/ 0 h 217"/>
                <a:gd name="T70" fmla="*/ 0 w 206"/>
                <a:gd name="T71" fmla="*/ 0 h 217"/>
                <a:gd name="T72" fmla="*/ 0 w 206"/>
                <a:gd name="T73" fmla="*/ 0 h 217"/>
                <a:gd name="T74" fmla="*/ 0 w 206"/>
                <a:gd name="T75" fmla="*/ 0 h 217"/>
                <a:gd name="T76" fmla="*/ 0 w 206"/>
                <a:gd name="T77" fmla="*/ 0 h 217"/>
                <a:gd name="T78" fmla="*/ 0 w 206"/>
                <a:gd name="T79" fmla="*/ 0 h 217"/>
                <a:gd name="T80" fmla="*/ 0 w 206"/>
                <a:gd name="T81" fmla="*/ 0 h 217"/>
                <a:gd name="T82" fmla="*/ 0 w 206"/>
                <a:gd name="T83" fmla="*/ 0 h 217"/>
                <a:gd name="T84" fmla="*/ 0 w 206"/>
                <a:gd name="T85" fmla="*/ 0 h 217"/>
                <a:gd name="T86" fmla="*/ 0 w 206"/>
                <a:gd name="T87" fmla="*/ 0 h 217"/>
                <a:gd name="T88" fmla="*/ 0 w 206"/>
                <a:gd name="T89" fmla="*/ 0 h 217"/>
                <a:gd name="T90" fmla="*/ 0 w 206"/>
                <a:gd name="T91" fmla="*/ 0 h 217"/>
                <a:gd name="T92" fmla="*/ 0 w 206"/>
                <a:gd name="T93" fmla="*/ 0 h 217"/>
                <a:gd name="T94" fmla="*/ 0 w 206"/>
                <a:gd name="T95" fmla="*/ 0 h 217"/>
                <a:gd name="T96" fmla="*/ 0 w 206"/>
                <a:gd name="T97" fmla="*/ 0 h 217"/>
                <a:gd name="T98" fmla="*/ 0 w 206"/>
                <a:gd name="T99" fmla="*/ 0 h 217"/>
                <a:gd name="T100" fmla="*/ 0 w 206"/>
                <a:gd name="T101" fmla="*/ 0 h 217"/>
                <a:gd name="T102" fmla="*/ 0 w 206"/>
                <a:gd name="T103" fmla="*/ 0 h 217"/>
                <a:gd name="T104" fmla="*/ 0 w 206"/>
                <a:gd name="T105" fmla="*/ 0 h 217"/>
                <a:gd name="T106" fmla="*/ 0 w 206"/>
                <a:gd name="T107" fmla="*/ 0 h 217"/>
                <a:gd name="T108" fmla="*/ 0 w 206"/>
                <a:gd name="T109" fmla="*/ 0 h 217"/>
                <a:gd name="T110" fmla="*/ 0 w 206"/>
                <a:gd name="T111" fmla="*/ 0 h 21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206"/>
                <a:gd name="T169" fmla="*/ 0 h 217"/>
                <a:gd name="T170" fmla="*/ 206 w 206"/>
                <a:gd name="T171" fmla="*/ 217 h 217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206" h="217">
                  <a:moveTo>
                    <a:pt x="19" y="0"/>
                  </a:moveTo>
                  <a:lnTo>
                    <a:pt x="16" y="0"/>
                  </a:lnTo>
                  <a:lnTo>
                    <a:pt x="10" y="0"/>
                  </a:lnTo>
                  <a:lnTo>
                    <a:pt x="6" y="0"/>
                  </a:lnTo>
                  <a:lnTo>
                    <a:pt x="0" y="0"/>
                  </a:lnTo>
                  <a:lnTo>
                    <a:pt x="2" y="11"/>
                  </a:lnTo>
                  <a:lnTo>
                    <a:pt x="10" y="25"/>
                  </a:lnTo>
                  <a:lnTo>
                    <a:pt x="19" y="36"/>
                  </a:lnTo>
                  <a:lnTo>
                    <a:pt x="33" y="47"/>
                  </a:lnTo>
                  <a:lnTo>
                    <a:pt x="42" y="59"/>
                  </a:lnTo>
                  <a:lnTo>
                    <a:pt x="56" y="70"/>
                  </a:lnTo>
                  <a:lnTo>
                    <a:pt x="65" y="82"/>
                  </a:lnTo>
                  <a:lnTo>
                    <a:pt x="77" y="93"/>
                  </a:lnTo>
                  <a:lnTo>
                    <a:pt x="88" y="102"/>
                  </a:lnTo>
                  <a:lnTo>
                    <a:pt x="99" y="116"/>
                  </a:lnTo>
                  <a:lnTo>
                    <a:pt x="103" y="121"/>
                  </a:lnTo>
                  <a:lnTo>
                    <a:pt x="109" y="129"/>
                  </a:lnTo>
                  <a:lnTo>
                    <a:pt x="113" y="137"/>
                  </a:lnTo>
                  <a:lnTo>
                    <a:pt x="118" y="144"/>
                  </a:lnTo>
                  <a:lnTo>
                    <a:pt x="122" y="152"/>
                  </a:lnTo>
                  <a:lnTo>
                    <a:pt x="126" y="159"/>
                  </a:lnTo>
                  <a:lnTo>
                    <a:pt x="132" y="169"/>
                  </a:lnTo>
                  <a:lnTo>
                    <a:pt x="135" y="177"/>
                  </a:lnTo>
                  <a:lnTo>
                    <a:pt x="139" y="184"/>
                  </a:lnTo>
                  <a:lnTo>
                    <a:pt x="143" y="192"/>
                  </a:lnTo>
                  <a:lnTo>
                    <a:pt x="147" y="201"/>
                  </a:lnTo>
                  <a:lnTo>
                    <a:pt x="151" y="209"/>
                  </a:lnTo>
                  <a:lnTo>
                    <a:pt x="158" y="211"/>
                  </a:lnTo>
                  <a:lnTo>
                    <a:pt x="173" y="213"/>
                  </a:lnTo>
                  <a:lnTo>
                    <a:pt x="185" y="215"/>
                  </a:lnTo>
                  <a:lnTo>
                    <a:pt x="194" y="217"/>
                  </a:lnTo>
                  <a:lnTo>
                    <a:pt x="202" y="201"/>
                  </a:lnTo>
                  <a:lnTo>
                    <a:pt x="206" y="188"/>
                  </a:lnTo>
                  <a:lnTo>
                    <a:pt x="206" y="175"/>
                  </a:lnTo>
                  <a:lnTo>
                    <a:pt x="204" y="163"/>
                  </a:lnTo>
                  <a:lnTo>
                    <a:pt x="196" y="152"/>
                  </a:lnTo>
                  <a:lnTo>
                    <a:pt x="189" y="140"/>
                  </a:lnTo>
                  <a:lnTo>
                    <a:pt x="177" y="131"/>
                  </a:lnTo>
                  <a:lnTo>
                    <a:pt x="166" y="123"/>
                  </a:lnTo>
                  <a:lnTo>
                    <a:pt x="151" y="112"/>
                  </a:lnTo>
                  <a:lnTo>
                    <a:pt x="137" y="104"/>
                  </a:lnTo>
                  <a:lnTo>
                    <a:pt x="122" y="95"/>
                  </a:lnTo>
                  <a:lnTo>
                    <a:pt x="109" y="87"/>
                  </a:lnTo>
                  <a:lnTo>
                    <a:pt x="96" y="80"/>
                  </a:lnTo>
                  <a:lnTo>
                    <a:pt x="84" y="70"/>
                  </a:lnTo>
                  <a:lnTo>
                    <a:pt x="75" y="63"/>
                  </a:lnTo>
                  <a:lnTo>
                    <a:pt x="69" y="55"/>
                  </a:lnTo>
                  <a:lnTo>
                    <a:pt x="61" y="47"/>
                  </a:lnTo>
                  <a:lnTo>
                    <a:pt x="56" y="38"/>
                  </a:lnTo>
                  <a:lnTo>
                    <a:pt x="50" y="32"/>
                  </a:lnTo>
                  <a:lnTo>
                    <a:pt x="46" y="25"/>
                  </a:lnTo>
                  <a:lnTo>
                    <a:pt x="38" y="19"/>
                  </a:lnTo>
                  <a:lnTo>
                    <a:pt x="33" y="11"/>
                  </a:lnTo>
                  <a:lnTo>
                    <a:pt x="25" y="4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89" name="Freeform 38">
              <a:extLst>
                <a:ext uri="{FF2B5EF4-FFF2-40B4-BE49-F238E27FC236}">
                  <a16:creationId xmlns:a16="http://schemas.microsoft.com/office/drawing/2014/main" id="{E4ACB23E-DF95-48EF-D898-4E6FF4C47D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1" y="956"/>
              <a:ext cx="72" cy="36"/>
            </a:xfrm>
            <a:custGeom>
              <a:avLst/>
              <a:gdLst>
                <a:gd name="T0" fmla="*/ 0 w 236"/>
                <a:gd name="T1" fmla="*/ 0 h 129"/>
                <a:gd name="T2" fmla="*/ 0 w 236"/>
                <a:gd name="T3" fmla="*/ 0 h 129"/>
                <a:gd name="T4" fmla="*/ 0 w 236"/>
                <a:gd name="T5" fmla="*/ 0 h 129"/>
                <a:gd name="T6" fmla="*/ 0 w 236"/>
                <a:gd name="T7" fmla="*/ 0 h 129"/>
                <a:gd name="T8" fmla="*/ 0 w 236"/>
                <a:gd name="T9" fmla="*/ 0 h 129"/>
                <a:gd name="T10" fmla="*/ 0 w 236"/>
                <a:gd name="T11" fmla="*/ 0 h 129"/>
                <a:gd name="T12" fmla="*/ 0 w 236"/>
                <a:gd name="T13" fmla="*/ 0 h 129"/>
                <a:gd name="T14" fmla="*/ 0 w 236"/>
                <a:gd name="T15" fmla="*/ 0 h 129"/>
                <a:gd name="T16" fmla="*/ 0 w 236"/>
                <a:gd name="T17" fmla="*/ 0 h 129"/>
                <a:gd name="T18" fmla="*/ 0 w 236"/>
                <a:gd name="T19" fmla="*/ 0 h 129"/>
                <a:gd name="T20" fmla="*/ 0 w 236"/>
                <a:gd name="T21" fmla="*/ 0 h 129"/>
                <a:gd name="T22" fmla="*/ 0 w 236"/>
                <a:gd name="T23" fmla="*/ 0 h 129"/>
                <a:gd name="T24" fmla="*/ 0 w 236"/>
                <a:gd name="T25" fmla="*/ 0 h 129"/>
                <a:gd name="T26" fmla="*/ 0 w 236"/>
                <a:gd name="T27" fmla="*/ 0 h 129"/>
                <a:gd name="T28" fmla="*/ 0 w 236"/>
                <a:gd name="T29" fmla="*/ 0 h 129"/>
                <a:gd name="T30" fmla="*/ 0 w 236"/>
                <a:gd name="T31" fmla="*/ 0 h 129"/>
                <a:gd name="T32" fmla="*/ 0 w 236"/>
                <a:gd name="T33" fmla="*/ 0 h 129"/>
                <a:gd name="T34" fmla="*/ 0 w 236"/>
                <a:gd name="T35" fmla="*/ 0 h 129"/>
                <a:gd name="T36" fmla="*/ 0 w 236"/>
                <a:gd name="T37" fmla="*/ 0 h 129"/>
                <a:gd name="T38" fmla="*/ 0 w 236"/>
                <a:gd name="T39" fmla="*/ 0 h 129"/>
                <a:gd name="T40" fmla="*/ 0 w 236"/>
                <a:gd name="T41" fmla="*/ 0 h 129"/>
                <a:gd name="T42" fmla="*/ 0 w 236"/>
                <a:gd name="T43" fmla="*/ 0 h 129"/>
                <a:gd name="T44" fmla="*/ 0 w 236"/>
                <a:gd name="T45" fmla="*/ 0 h 129"/>
                <a:gd name="T46" fmla="*/ 0 w 236"/>
                <a:gd name="T47" fmla="*/ 0 h 129"/>
                <a:gd name="T48" fmla="*/ 0 w 236"/>
                <a:gd name="T49" fmla="*/ 0 h 129"/>
                <a:gd name="T50" fmla="*/ 0 w 236"/>
                <a:gd name="T51" fmla="*/ 0 h 129"/>
                <a:gd name="T52" fmla="*/ 0 w 236"/>
                <a:gd name="T53" fmla="*/ 0 h 129"/>
                <a:gd name="T54" fmla="*/ 0 w 236"/>
                <a:gd name="T55" fmla="*/ 0 h 129"/>
                <a:gd name="T56" fmla="*/ 0 w 236"/>
                <a:gd name="T57" fmla="*/ 0 h 129"/>
                <a:gd name="T58" fmla="*/ 0 w 236"/>
                <a:gd name="T59" fmla="*/ 0 h 129"/>
                <a:gd name="T60" fmla="*/ 0 w 236"/>
                <a:gd name="T61" fmla="*/ 0 h 129"/>
                <a:gd name="T62" fmla="*/ 0 w 236"/>
                <a:gd name="T63" fmla="*/ 0 h 129"/>
                <a:gd name="T64" fmla="*/ 0 w 236"/>
                <a:gd name="T65" fmla="*/ 0 h 129"/>
                <a:gd name="T66" fmla="*/ 0 w 236"/>
                <a:gd name="T67" fmla="*/ 0 h 129"/>
                <a:gd name="T68" fmla="*/ 0 w 236"/>
                <a:gd name="T69" fmla="*/ 0 h 129"/>
                <a:gd name="T70" fmla="*/ 0 w 236"/>
                <a:gd name="T71" fmla="*/ 0 h 129"/>
                <a:gd name="T72" fmla="*/ 0 w 236"/>
                <a:gd name="T73" fmla="*/ 0 h 129"/>
                <a:gd name="T74" fmla="*/ 0 w 236"/>
                <a:gd name="T75" fmla="*/ 0 h 129"/>
                <a:gd name="T76" fmla="*/ 0 w 236"/>
                <a:gd name="T77" fmla="*/ 0 h 129"/>
                <a:gd name="T78" fmla="*/ 0 w 236"/>
                <a:gd name="T79" fmla="*/ 0 h 129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36"/>
                <a:gd name="T121" fmla="*/ 0 h 129"/>
                <a:gd name="T122" fmla="*/ 236 w 236"/>
                <a:gd name="T123" fmla="*/ 129 h 129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36" h="129">
                  <a:moveTo>
                    <a:pt x="169" y="6"/>
                  </a:moveTo>
                  <a:lnTo>
                    <a:pt x="154" y="2"/>
                  </a:lnTo>
                  <a:lnTo>
                    <a:pt x="139" y="2"/>
                  </a:lnTo>
                  <a:lnTo>
                    <a:pt x="124" y="0"/>
                  </a:lnTo>
                  <a:lnTo>
                    <a:pt x="108" y="2"/>
                  </a:lnTo>
                  <a:lnTo>
                    <a:pt x="93" y="2"/>
                  </a:lnTo>
                  <a:lnTo>
                    <a:pt x="76" y="6"/>
                  </a:lnTo>
                  <a:lnTo>
                    <a:pt x="63" y="11"/>
                  </a:lnTo>
                  <a:lnTo>
                    <a:pt x="50" y="17"/>
                  </a:lnTo>
                  <a:lnTo>
                    <a:pt x="34" y="23"/>
                  </a:lnTo>
                  <a:lnTo>
                    <a:pt x="25" y="30"/>
                  </a:lnTo>
                  <a:lnTo>
                    <a:pt x="15" y="40"/>
                  </a:lnTo>
                  <a:lnTo>
                    <a:pt x="8" y="50"/>
                  </a:lnTo>
                  <a:lnTo>
                    <a:pt x="2" y="59"/>
                  </a:lnTo>
                  <a:lnTo>
                    <a:pt x="0" y="72"/>
                  </a:lnTo>
                  <a:lnTo>
                    <a:pt x="0" y="84"/>
                  </a:lnTo>
                  <a:lnTo>
                    <a:pt x="4" y="101"/>
                  </a:lnTo>
                  <a:lnTo>
                    <a:pt x="12" y="110"/>
                  </a:lnTo>
                  <a:lnTo>
                    <a:pt x="21" y="118"/>
                  </a:lnTo>
                  <a:lnTo>
                    <a:pt x="34" y="124"/>
                  </a:lnTo>
                  <a:lnTo>
                    <a:pt x="50" y="127"/>
                  </a:lnTo>
                  <a:lnTo>
                    <a:pt x="63" y="129"/>
                  </a:lnTo>
                  <a:lnTo>
                    <a:pt x="76" y="129"/>
                  </a:lnTo>
                  <a:lnTo>
                    <a:pt x="89" y="127"/>
                  </a:lnTo>
                  <a:lnTo>
                    <a:pt x="105" y="126"/>
                  </a:lnTo>
                  <a:lnTo>
                    <a:pt x="116" y="120"/>
                  </a:lnTo>
                  <a:lnTo>
                    <a:pt x="127" y="114"/>
                  </a:lnTo>
                  <a:lnTo>
                    <a:pt x="137" y="105"/>
                  </a:lnTo>
                  <a:lnTo>
                    <a:pt x="145" y="99"/>
                  </a:lnTo>
                  <a:lnTo>
                    <a:pt x="146" y="89"/>
                  </a:lnTo>
                  <a:lnTo>
                    <a:pt x="148" y="80"/>
                  </a:lnTo>
                  <a:lnTo>
                    <a:pt x="145" y="69"/>
                  </a:lnTo>
                  <a:lnTo>
                    <a:pt x="139" y="59"/>
                  </a:lnTo>
                  <a:lnTo>
                    <a:pt x="127" y="55"/>
                  </a:lnTo>
                  <a:lnTo>
                    <a:pt x="118" y="53"/>
                  </a:lnTo>
                  <a:lnTo>
                    <a:pt x="122" y="63"/>
                  </a:lnTo>
                  <a:lnTo>
                    <a:pt x="124" y="74"/>
                  </a:lnTo>
                  <a:lnTo>
                    <a:pt x="124" y="86"/>
                  </a:lnTo>
                  <a:lnTo>
                    <a:pt x="122" y="95"/>
                  </a:lnTo>
                  <a:lnTo>
                    <a:pt x="116" y="105"/>
                  </a:lnTo>
                  <a:lnTo>
                    <a:pt x="108" y="110"/>
                  </a:lnTo>
                  <a:lnTo>
                    <a:pt x="103" y="112"/>
                  </a:lnTo>
                  <a:lnTo>
                    <a:pt x="97" y="114"/>
                  </a:lnTo>
                  <a:lnTo>
                    <a:pt x="89" y="114"/>
                  </a:lnTo>
                  <a:lnTo>
                    <a:pt x="84" y="114"/>
                  </a:lnTo>
                  <a:lnTo>
                    <a:pt x="72" y="110"/>
                  </a:lnTo>
                  <a:lnTo>
                    <a:pt x="63" y="105"/>
                  </a:lnTo>
                  <a:lnTo>
                    <a:pt x="57" y="97"/>
                  </a:lnTo>
                  <a:lnTo>
                    <a:pt x="53" y="91"/>
                  </a:lnTo>
                  <a:lnTo>
                    <a:pt x="53" y="84"/>
                  </a:lnTo>
                  <a:lnTo>
                    <a:pt x="53" y="76"/>
                  </a:lnTo>
                  <a:lnTo>
                    <a:pt x="57" y="69"/>
                  </a:lnTo>
                  <a:lnTo>
                    <a:pt x="63" y="63"/>
                  </a:lnTo>
                  <a:lnTo>
                    <a:pt x="67" y="53"/>
                  </a:lnTo>
                  <a:lnTo>
                    <a:pt x="74" y="46"/>
                  </a:lnTo>
                  <a:lnTo>
                    <a:pt x="82" y="40"/>
                  </a:lnTo>
                  <a:lnTo>
                    <a:pt x="89" y="34"/>
                  </a:lnTo>
                  <a:lnTo>
                    <a:pt x="99" y="30"/>
                  </a:lnTo>
                  <a:lnTo>
                    <a:pt x="108" y="29"/>
                  </a:lnTo>
                  <a:lnTo>
                    <a:pt x="118" y="29"/>
                  </a:lnTo>
                  <a:lnTo>
                    <a:pt x="127" y="30"/>
                  </a:lnTo>
                  <a:lnTo>
                    <a:pt x="141" y="25"/>
                  </a:lnTo>
                  <a:lnTo>
                    <a:pt x="156" y="25"/>
                  </a:lnTo>
                  <a:lnTo>
                    <a:pt x="169" y="25"/>
                  </a:lnTo>
                  <a:lnTo>
                    <a:pt x="183" y="30"/>
                  </a:lnTo>
                  <a:lnTo>
                    <a:pt x="194" y="34"/>
                  </a:lnTo>
                  <a:lnTo>
                    <a:pt x="207" y="38"/>
                  </a:lnTo>
                  <a:lnTo>
                    <a:pt x="221" y="40"/>
                  </a:lnTo>
                  <a:lnTo>
                    <a:pt x="236" y="44"/>
                  </a:lnTo>
                  <a:lnTo>
                    <a:pt x="236" y="32"/>
                  </a:lnTo>
                  <a:lnTo>
                    <a:pt x="234" y="23"/>
                  </a:lnTo>
                  <a:lnTo>
                    <a:pt x="226" y="17"/>
                  </a:lnTo>
                  <a:lnTo>
                    <a:pt x="217" y="15"/>
                  </a:lnTo>
                  <a:lnTo>
                    <a:pt x="209" y="11"/>
                  </a:lnTo>
                  <a:lnTo>
                    <a:pt x="202" y="11"/>
                  </a:lnTo>
                  <a:lnTo>
                    <a:pt x="192" y="10"/>
                  </a:lnTo>
                  <a:lnTo>
                    <a:pt x="183" y="8"/>
                  </a:lnTo>
                  <a:lnTo>
                    <a:pt x="175" y="6"/>
                  </a:lnTo>
                  <a:lnTo>
                    <a:pt x="169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90" name="Freeform 39">
              <a:extLst>
                <a:ext uri="{FF2B5EF4-FFF2-40B4-BE49-F238E27FC236}">
                  <a16:creationId xmlns:a16="http://schemas.microsoft.com/office/drawing/2014/main" id="{E84DFC28-D284-A3FB-AB55-EABADA2091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9" y="994"/>
              <a:ext cx="56" cy="83"/>
            </a:xfrm>
            <a:custGeom>
              <a:avLst/>
              <a:gdLst>
                <a:gd name="T0" fmla="*/ 0 w 180"/>
                <a:gd name="T1" fmla="*/ 0 h 295"/>
                <a:gd name="T2" fmla="*/ 0 w 180"/>
                <a:gd name="T3" fmla="*/ 0 h 295"/>
                <a:gd name="T4" fmla="*/ 0 w 180"/>
                <a:gd name="T5" fmla="*/ 0 h 295"/>
                <a:gd name="T6" fmla="*/ 0 w 180"/>
                <a:gd name="T7" fmla="*/ 0 h 295"/>
                <a:gd name="T8" fmla="*/ 0 w 180"/>
                <a:gd name="T9" fmla="*/ 0 h 295"/>
                <a:gd name="T10" fmla="*/ 0 w 180"/>
                <a:gd name="T11" fmla="*/ 0 h 295"/>
                <a:gd name="T12" fmla="*/ 0 w 180"/>
                <a:gd name="T13" fmla="*/ 0 h 295"/>
                <a:gd name="T14" fmla="*/ 0 w 180"/>
                <a:gd name="T15" fmla="*/ 0 h 295"/>
                <a:gd name="T16" fmla="*/ 0 w 180"/>
                <a:gd name="T17" fmla="*/ 0 h 295"/>
                <a:gd name="T18" fmla="*/ 0 w 180"/>
                <a:gd name="T19" fmla="*/ 0 h 295"/>
                <a:gd name="T20" fmla="*/ 0 w 180"/>
                <a:gd name="T21" fmla="*/ 0 h 295"/>
                <a:gd name="T22" fmla="*/ 0 w 180"/>
                <a:gd name="T23" fmla="*/ 0 h 295"/>
                <a:gd name="T24" fmla="*/ 0 w 180"/>
                <a:gd name="T25" fmla="*/ 0 h 295"/>
                <a:gd name="T26" fmla="*/ 0 w 180"/>
                <a:gd name="T27" fmla="*/ 0 h 295"/>
                <a:gd name="T28" fmla="*/ 0 w 180"/>
                <a:gd name="T29" fmla="*/ 0 h 295"/>
                <a:gd name="T30" fmla="*/ 0 w 180"/>
                <a:gd name="T31" fmla="*/ 0 h 295"/>
                <a:gd name="T32" fmla="*/ 0 w 180"/>
                <a:gd name="T33" fmla="*/ 0 h 295"/>
                <a:gd name="T34" fmla="*/ 0 w 180"/>
                <a:gd name="T35" fmla="*/ 0 h 295"/>
                <a:gd name="T36" fmla="*/ 0 w 180"/>
                <a:gd name="T37" fmla="*/ 0 h 295"/>
                <a:gd name="T38" fmla="*/ 0 w 180"/>
                <a:gd name="T39" fmla="*/ 0 h 295"/>
                <a:gd name="T40" fmla="*/ 0 w 180"/>
                <a:gd name="T41" fmla="*/ 0 h 295"/>
                <a:gd name="T42" fmla="*/ 0 w 180"/>
                <a:gd name="T43" fmla="*/ 0 h 295"/>
                <a:gd name="T44" fmla="*/ 0 w 180"/>
                <a:gd name="T45" fmla="*/ 0 h 295"/>
                <a:gd name="T46" fmla="*/ 0 w 180"/>
                <a:gd name="T47" fmla="*/ 0 h 295"/>
                <a:gd name="T48" fmla="*/ 0 w 180"/>
                <a:gd name="T49" fmla="*/ 0 h 295"/>
                <a:gd name="T50" fmla="*/ 0 w 180"/>
                <a:gd name="T51" fmla="*/ 0 h 295"/>
                <a:gd name="T52" fmla="*/ 0 w 180"/>
                <a:gd name="T53" fmla="*/ 0 h 295"/>
                <a:gd name="T54" fmla="*/ 0 w 180"/>
                <a:gd name="T55" fmla="*/ 0 h 295"/>
                <a:gd name="T56" fmla="*/ 0 w 180"/>
                <a:gd name="T57" fmla="*/ 0 h 295"/>
                <a:gd name="T58" fmla="*/ 0 w 180"/>
                <a:gd name="T59" fmla="*/ 0 h 295"/>
                <a:gd name="T60" fmla="*/ 0 w 180"/>
                <a:gd name="T61" fmla="*/ 0 h 295"/>
                <a:gd name="T62" fmla="*/ 0 w 180"/>
                <a:gd name="T63" fmla="*/ 0 h 295"/>
                <a:gd name="T64" fmla="*/ 0 w 180"/>
                <a:gd name="T65" fmla="*/ 0 h 295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80"/>
                <a:gd name="T100" fmla="*/ 0 h 295"/>
                <a:gd name="T101" fmla="*/ 180 w 180"/>
                <a:gd name="T102" fmla="*/ 295 h 295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80" h="295">
                  <a:moveTo>
                    <a:pt x="180" y="0"/>
                  </a:moveTo>
                  <a:lnTo>
                    <a:pt x="177" y="0"/>
                  </a:lnTo>
                  <a:lnTo>
                    <a:pt x="173" y="0"/>
                  </a:lnTo>
                  <a:lnTo>
                    <a:pt x="165" y="0"/>
                  </a:lnTo>
                  <a:lnTo>
                    <a:pt x="159" y="0"/>
                  </a:lnTo>
                  <a:lnTo>
                    <a:pt x="159" y="10"/>
                  </a:lnTo>
                  <a:lnTo>
                    <a:pt x="159" y="19"/>
                  </a:lnTo>
                  <a:lnTo>
                    <a:pt x="156" y="27"/>
                  </a:lnTo>
                  <a:lnTo>
                    <a:pt x="156" y="36"/>
                  </a:lnTo>
                  <a:lnTo>
                    <a:pt x="150" y="44"/>
                  </a:lnTo>
                  <a:lnTo>
                    <a:pt x="146" y="51"/>
                  </a:lnTo>
                  <a:lnTo>
                    <a:pt x="140" y="59"/>
                  </a:lnTo>
                  <a:lnTo>
                    <a:pt x="135" y="67"/>
                  </a:lnTo>
                  <a:lnTo>
                    <a:pt x="127" y="72"/>
                  </a:lnTo>
                  <a:lnTo>
                    <a:pt x="119" y="78"/>
                  </a:lnTo>
                  <a:lnTo>
                    <a:pt x="110" y="82"/>
                  </a:lnTo>
                  <a:lnTo>
                    <a:pt x="104" y="88"/>
                  </a:lnTo>
                  <a:lnTo>
                    <a:pt x="97" y="91"/>
                  </a:lnTo>
                  <a:lnTo>
                    <a:pt x="87" y="95"/>
                  </a:lnTo>
                  <a:lnTo>
                    <a:pt x="80" y="99"/>
                  </a:lnTo>
                  <a:lnTo>
                    <a:pt x="72" y="103"/>
                  </a:lnTo>
                  <a:lnTo>
                    <a:pt x="59" y="110"/>
                  </a:lnTo>
                  <a:lnTo>
                    <a:pt x="49" y="118"/>
                  </a:lnTo>
                  <a:lnTo>
                    <a:pt x="40" y="128"/>
                  </a:lnTo>
                  <a:lnTo>
                    <a:pt x="30" y="141"/>
                  </a:lnTo>
                  <a:lnTo>
                    <a:pt x="23" y="150"/>
                  </a:lnTo>
                  <a:lnTo>
                    <a:pt x="17" y="162"/>
                  </a:lnTo>
                  <a:lnTo>
                    <a:pt x="13" y="173"/>
                  </a:lnTo>
                  <a:lnTo>
                    <a:pt x="7" y="186"/>
                  </a:lnTo>
                  <a:lnTo>
                    <a:pt x="4" y="200"/>
                  </a:lnTo>
                  <a:lnTo>
                    <a:pt x="2" y="211"/>
                  </a:lnTo>
                  <a:lnTo>
                    <a:pt x="0" y="224"/>
                  </a:lnTo>
                  <a:lnTo>
                    <a:pt x="0" y="240"/>
                  </a:lnTo>
                  <a:lnTo>
                    <a:pt x="0" y="253"/>
                  </a:lnTo>
                  <a:lnTo>
                    <a:pt x="2" y="266"/>
                  </a:lnTo>
                  <a:lnTo>
                    <a:pt x="4" y="280"/>
                  </a:lnTo>
                  <a:lnTo>
                    <a:pt x="7" y="295"/>
                  </a:lnTo>
                  <a:lnTo>
                    <a:pt x="15" y="295"/>
                  </a:lnTo>
                  <a:lnTo>
                    <a:pt x="24" y="295"/>
                  </a:lnTo>
                  <a:lnTo>
                    <a:pt x="21" y="278"/>
                  </a:lnTo>
                  <a:lnTo>
                    <a:pt x="19" y="263"/>
                  </a:lnTo>
                  <a:lnTo>
                    <a:pt x="17" y="247"/>
                  </a:lnTo>
                  <a:lnTo>
                    <a:pt x="21" y="232"/>
                  </a:lnTo>
                  <a:lnTo>
                    <a:pt x="23" y="215"/>
                  </a:lnTo>
                  <a:lnTo>
                    <a:pt x="26" y="202"/>
                  </a:lnTo>
                  <a:lnTo>
                    <a:pt x="30" y="186"/>
                  </a:lnTo>
                  <a:lnTo>
                    <a:pt x="40" y="175"/>
                  </a:lnTo>
                  <a:lnTo>
                    <a:pt x="45" y="160"/>
                  </a:lnTo>
                  <a:lnTo>
                    <a:pt x="55" y="148"/>
                  </a:lnTo>
                  <a:lnTo>
                    <a:pt x="62" y="135"/>
                  </a:lnTo>
                  <a:lnTo>
                    <a:pt x="76" y="128"/>
                  </a:lnTo>
                  <a:lnTo>
                    <a:pt x="87" y="118"/>
                  </a:lnTo>
                  <a:lnTo>
                    <a:pt x="100" y="112"/>
                  </a:lnTo>
                  <a:lnTo>
                    <a:pt x="116" y="109"/>
                  </a:lnTo>
                  <a:lnTo>
                    <a:pt x="133" y="105"/>
                  </a:lnTo>
                  <a:lnTo>
                    <a:pt x="142" y="95"/>
                  </a:lnTo>
                  <a:lnTo>
                    <a:pt x="156" y="84"/>
                  </a:lnTo>
                  <a:lnTo>
                    <a:pt x="165" y="70"/>
                  </a:lnTo>
                  <a:lnTo>
                    <a:pt x="173" y="57"/>
                  </a:lnTo>
                  <a:lnTo>
                    <a:pt x="175" y="50"/>
                  </a:lnTo>
                  <a:lnTo>
                    <a:pt x="177" y="42"/>
                  </a:lnTo>
                  <a:lnTo>
                    <a:pt x="178" y="34"/>
                  </a:lnTo>
                  <a:lnTo>
                    <a:pt x="180" y="27"/>
                  </a:lnTo>
                  <a:lnTo>
                    <a:pt x="180" y="13"/>
                  </a:lnTo>
                  <a:lnTo>
                    <a:pt x="18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91" name="Freeform 40">
              <a:extLst>
                <a:ext uri="{FF2B5EF4-FFF2-40B4-BE49-F238E27FC236}">
                  <a16:creationId xmlns:a16="http://schemas.microsoft.com/office/drawing/2014/main" id="{E5907B46-9E3A-FCAA-04DE-F94EB154F5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1" y="1030"/>
              <a:ext cx="50" cy="64"/>
            </a:xfrm>
            <a:custGeom>
              <a:avLst/>
              <a:gdLst>
                <a:gd name="T0" fmla="*/ 0 w 163"/>
                <a:gd name="T1" fmla="*/ 0 h 226"/>
                <a:gd name="T2" fmla="*/ 0 w 163"/>
                <a:gd name="T3" fmla="*/ 0 h 226"/>
                <a:gd name="T4" fmla="*/ 0 w 163"/>
                <a:gd name="T5" fmla="*/ 0 h 226"/>
                <a:gd name="T6" fmla="*/ 0 w 163"/>
                <a:gd name="T7" fmla="*/ 0 h 226"/>
                <a:gd name="T8" fmla="*/ 0 w 163"/>
                <a:gd name="T9" fmla="*/ 0 h 226"/>
                <a:gd name="T10" fmla="*/ 0 w 163"/>
                <a:gd name="T11" fmla="*/ 0 h 226"/>
                <a:gd name="T12" fmla="*/ 0 w 163"/>
                <a:gd name="T13" fmla="*/ 0 h 226"/>
                <a:gd name="T14" fmla="*/ 0 w 163"/>
                <a:gd name="T15" fmla="*/ 0 h 226"/>
                <a:gd name="T16" fmla="*/ 0 w 163"/>
                <a:gd name="T17" fmla="*/ 0 h 226"/>
                <a:gd name="T18" fmla="*/ 0 w 163"/>
                <a:gd name="T19" fmla="*/ 0 h 226"/>
                <a:gd name="T20" fmla="*/ 0 w 163"/>
                <a:gd name="T21" fmla="*/ 0 h 226"/>
                <a:gd name="T22" fmla="*/ 0 w 163"/>
                <a:gd name="T23" fmla="*/ 0 h 226"/>
                <a:gd name="T24" fmla="*/ 0 w 163"/>
                <a:gd name="T25" fmla="*/ 0 h 226"/>
                <a:gd name="T26" fmla="*/ 0 w 163"/>
                <a:gd name="T27" fmla="*/ 0 h 226"/>
                <a:gd name="T28" fmla="*/ 0 w 163"/>
                <a:gd name="T29" fmla="*/ 0 h 226"/>
                <a:gd name="T30" fmla="*/ 0 w 163"/>
                <a:gd name="T31" fmla="*/ 0 h 226"/>
                <a:gd name="T32" fmla="*/ 0 w 163"/>
                <a:gd name="T33" fmla="*/ 0 h 226"/>
                <a:gd name="T34" fmla="*/ 0 w 163"/>
                <a:gd name="T35" fmla="*/ 0 h 226"/>
                <a:gd name="T36" fmla="*/ 0 w 163"/>
                <a:gd name="T37" fmla="*/ 0 h 226"/>
                <a:gd name="T38" fmla="*/ 0 w 163"/>
                <a:gd name="T39" fmla="*/ 0 h 226"/>
                <a:gd name="T40" fmla="*/ 0 w 163"/>
                <a:gd name="T41" fmla="*/ 0 h 226"/>
                <a:gd name="T42" fmla="*/ 0 w 163"/>
                <a:gd name="T43" fmla="*/ 0 h 226"/>
                <a:gd name="T44" fmla="*/ 0 w 163"/>
                <a:gd name="T45" fmla="*/ 0 h 226"/>
                <a:gd name="T46" fmla="*/ 0 w 163"/>
                <a:gd name="T47" fmla="*/ 0 h 226"/>
                <a:gd name="T48" fmla="*/ 0 w 163"/>
                <a:gd name="T49" fmla="*/ 0 h 226"/>
                <a:gd name="T50" fmla="*/ 0 w 163"/>
                <a:gd name="T51" fmla="*/ 0 h 226"/>
                <a:gd name="T52" fmla="*/ 0 w 163"/>
                <a:gd name="T53" fmla="*/ 0 h 226"/>
                <a:gd name="T54" fmla="*/ 0 w 163"/>
                <a:gd name="T55" fmla="*/ 0 h 226"/>
                <a:gd name="T56" fmla="*/ 0 w 163"/>
                <a:gd name="T57" fmla="*/ 0 h 226"/>
                <a:gd name="T58" fmla="*/ 0 w 163"/>
                <a:gd name="T59" fmla="*/ 0 h 226"/>
                <a:gd name="T60" fmla="*/ 0 w 163"/>
                <a:gd name="T61" fmla="*/ 0 h 226"/>
                <a:gd name="T62" fmla="*/ 0 w 163"/>
                <a:gd name="T63" fmla="*/ 0 h 226"/>
                <a:gd name="T64" fmla="*/ 0 w 163"/>
                <a:gd name="T65" fmla="*/ 0 h 226"/>
                <a:gd name="T66" fmla="*/ 0 w 163"/>
                <a:gd name="T67" fmla="*/ 0 h 22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63"/>
                <a:gd name="T103" fmla="*/ 0 h 226"/>
                <a:gd name="T104" fmla="*/ 163 w 163"/>
                <a:gd name="T105" fmla="*/ 226 h 22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63" h="226">
                  <a:moveTo>
                    <a:pt x="114" y="4"/>
                  </a:moveTo>
                  <a:lnTo>
                    <a:pt x="93" y="0"/>
                  </a:lnTo>
                  <a:lnTo>
                    <a:pt x="76" y="2"/>
                  </a:lnTo>
                  <a:lnTo>
                    <a:pt x="59" y="8"/>
                  </a:lnTo>
                  <a:lnTo>
                    <a:pt x="45" y="17"/>
                  </a:lnTo>
                  <a:lnTo>
                    <a:pt x="32" y="25"/>
                  </a:lnTo>
                  <a:lnTo>
                    <a:pt x="23" y="40"/>
                  </a:lnTo>
                  <a:lnTo>
                    <a:pt x="13" y="53"/>
                  </a:lnTo>
                  <a:lnTo>
                    <a:pt x="7" y="72"/>
                  </a:lnTo>
                  <a:lnTo>
                    <a:pt x="2" y="88"/>
                  </a:lnTo>
                  <a:lnTo>
                    <a:pt x="2" y="107"/>
                  </a:lnTo>
                  <a:lnTo>
                    <a:pt x="0" y="124"/>
                  </a:lnTo>
                  <a:lnTo>
                    <a:pt x="2" y="143"/>
                  </a:lnTo>
                  <a:lnTo>
                    <a:pt x="5" y="158"/>
                  </a:lnTo>
                  <a:lnTo>
                    <a:pt x="13" y="175"/>
                  </a:lnTo>
                  <a:lnTo>
                    <a:pt x="21" y="188"/>
                  </a:lnTo>
                  <a:lnTo>
                    <a:pt x="34" y="202"/>
                  </a:lnTo>
                  <a:lnTo>
                    <a:pt x="38" y="207"/>
                  </a:lnTo>
                  <a:lnTo>
                    <a:pt x="45" y="215"/>
                  </a:lnTo>
                  <a:lnTo>
                    <a:pt x="55" y="221"/>
                  </a:lnTo>
                  <a:lnTo>
                    <a:pt x="62" y="226"/>
                  </a:lnTo>
                  <a:lnTo>
                    <a:pt x="61" y="215"/>
                  </a:lnTo>
                  <a:lnTo>
                    <a:pt x="59" y="207"/>
                  </a:lnTo>
                  <a:lnTo>
                    <a:pt x="53" y="200"/>
                  </a:lnTo>
                  <a:lnTo>
                    <a:pt x="51" y="190"/>
                  </a:lnTo>
                  <a:lnTo>
                    <a:pt x="45" y="183"/>
                  </a:lnTo>
                  <a:lnTo>
                    <a:pt x="42" y="175"/>
                  </a:lnTo>
                  <a:lnTo>
                    <a:pt x="38" y="168"/>
                  </a:lnTo>
                  <a:lnTo>
                    <a:pt x="34" y="162"/>
                  </a:lnTo>
                  <a:lnTo>
                    <a:pt x="28" y="152"/>
                  </a:lnTo>
                  <a:lnTo>
                    <a:pt x="24" y="145"/>
                  </a:lnTo>
                  <a:lnTo>
                    <a:pt x="21" y="137"/>
                  </a:lnTo>
                  <a:lnTo>
                    <a:pt x="19" y="130"/>
                  </a:lnTo>
                  <a:lnTo>
                    <a:pt x="17" y="122"/>
                  </a:lnTo>
                  <a:lnTo>
                    <a:pt x="17" y="114"/>
                  </a:lnTo>
                  <a:lnTo>
                    <a:pt x="19" y="105"/>
                  </a:lnTo>
                  <a:lnTo>
                    <a:pt x="24" y="95"/>
                  </a:lnTo>
                  <a:lnTo>
                    <a:pt x="24" y="86"/>
                  </a:lnTo>
                  <a:lnTo>
                    <a:pt x="26" y="78"/>
                  </a:lnTo>
                  <a:lnTo>
                    <a:pt x="30" y="69"/>
                  </a:lnTo>
                  <a:lnTo>
                    <a:pt x="34" y="61"/>
                  </a:lnTo>
                  <a:lnTo>
                    <a:pt x="43" y="48"/>
                  </a:lnTo>
                  <a:lnTo>
                    <a:pt x="59" y="38"/>
                  </a:lnTo>
                  <a:lnTo>
                    <a:pt x="66" y="34"/>
                  </a:lnTo>
                  <a:lnTo>
                    <a:pt x="72" y="33"/>
                  </a:lnTo>
                  <a:lnTo>
                    <a:pt x="81" y="33"/>
                  </a:lnTo>
                  <a:lnTo>
                    <a:pt x="89" y="36"/>
                  </a:lnTo>
                  <a:lnTo>
                    <a:pt x="95" y="38"/>
                  </a:lnTo>
                  <a:lnTo>
                    <a:pt x="102" y="46"/>
                  </a:lnTo>
                  <a:lnTo>
                    <a:pt x="110" y="52"/>
                  </a:lnTo>
                  <a:lnTo>
                    <a:pt x="116" y="63"/>
                  </a:lnTo>
                  <a:lnTo>
                    <a:pt x="120" y="67"/>
                  </a:lnTo>
                  <a:lnTo>
                    <a:pt x="127" y="72"/>
                  </a:lnTo>
                  <a:lnTo>
                    <a:pt x="135" y="72"/>
                  </a:lnTo>
                  <a:lnTo>
                    <a:pt x="148" y="72"/>
                  </a:lnTo>
                  <a:lnTo>
                    <a:pt x="156" y="61"/>
                  </a:lnTo>
                  <a:lnTo>
                    <a:pt x="161" y="52"/>
                  </a:lnTo>
                  <a:lnTo>
                    <a:pt x="161" y="40"/>
                  </a:lnTo>
                  <a:lnTo>
                    <a:pt x="163" y="34"/>
                  </a:lnTo>
                  <a:lnTo>
                    <a:pt x="159" y="25"/>
                  </a:lnTo>
                  <a:lnTo>
                    <a:pt x="154" y="21"/>
                  </a:lnTo>
                  <a:lnTo>
                    <a:pt x="146" y="17"/>
                  </a:lnTo>
                  <a:lnTo>
                    <a:pt x="139" y="15"/>
                  </a:lnTo>
                  <a:lnTo>
                    <a:pt x="131" y="12"/>
                  </a:lnTo>
                  <a:lnTo>
                    <a:pt x="123" y="10"/>
                  </a:lnTo>
                  <a:lnTo>
                    <a:pt x="116" y="8"/>
                  </a:lnTo>
                  <a:lnTo>
                    <a:pt x="114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92" name="Freeform 41">
              <a:extLst>
                <a:ext uri="{FF2B5EF4-FFF2-40B4-BE49-F238E27FC236}">
                  <a16:creationId xmlns:a16="http://schemas.microsoft.com/office/drawing/2014/main" id="{E6170F83-AD88-4999-E99F-48C858233C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69" y="980"/>
              <a:ext cx="26" cy="48"/>
            </a:xfrm>
            <a:custGeom>
              <a:avLst/>
              <a:gdLst>
                <a:gd name="T0" fmla="*/ 0 w 84"/>
                <a:gd name="T1" fmla="*/ 0 h 167"/>
                <a:gd name="T2" fmla="*/ 0 w 84"/>
                <a:gd name="T3" fmla="*/ 0 h 167"/>
                <a:gd name="T4" fmla="*/ 0 w 84"/>
                <a:gd name="T5" fmla="*/ 0 h 167"/>
                <a:gd name="T6" fmla="*/ 0 w 84"/>
                <a:gd name="T7" fmla="*/ 0 h 167"/>
                <a:gd name="T8" fmla="*/ 0 w 84"/>
                <a:gd name="T9" fmla="*/ 0 h 167"/>
                <a:gd name="T10" fmla="*/ 0 w 84"/>
                <a:gd name="T11" fmla="*/ 0 h 167"/>
                <a:gd name="T12" fmla="*/ 0 w 84"/>
                <a:gd name="T13" fmla="*/ 0 h 167"/>
                <a:gd name="T14" fmla="*/ 0 w 84"/>
                <a:gd name="T15" fmla="*/ 0 h 167"/>
                <a:gd name="T16" fmla="*/ 0 w 84"/>
                <a:gd name="T17" fmla="*/ 0 h 167"/>
                <a:gd name="T18" fmla="*/ 0 w 84"/>
                <a:gd name="T19" fmla="*/ 0 h 167"/>
                <a:gd name="T20" fmla="*/ 0 w 84"/>
                <a:gd name="T21" fmla="*/ 0 h 167"/>
                <a:gd name="T22" fmla="*/ 0 w 84"/>
                <a:gd name="T23" fmla="*/ 0 h 167"/>
                <a:gd name="T24" fmla="*/ 0 w 84"/>
                <a:gd name="T25" fmla="*/ 0 h 167"/>
                <a:gd name="T26" fmla="*/ 0 w 84"/>
                <a:gd name="T27" fmla="*/ 0 h 167"/>
                <a:gd name="T28" fmla="*/ 0 w 84"/>
                <a:gd name="T29" fmla="*/ 0 h 167"/>
                <a:gd name="T30" fmla="*/ 0 w 84"/>
                <a:gd name="T31" fmla="*/ 0 h 167"/>
                <a:gd name="T32" fmla="*/ 0 w 84"/>
                <a:gd name="T33" fmla="*/ 0 h 167"/>
                <a:gd name="T34" fmla="*/ 0 w 84"/>
                <a:gd name="T35" fmla="*/ 0 h 167"/>
                <a:gd name="T36" fmla="*/ 0 w 84"/>
                <a:gd name="T37" fmla="*/ 0 h 167"/>
                <a:gd name="T38" fmla="*/ 0 w 84"/>
                <a:gd name="T39" fmla="*/ 0 h 167"/>
                <a:gd name="T40" fmla="*/ 0 w 84"/>
                <a:gd name="T41" fmla="*/ 0 h 167"/>
                <a:gd name="T42" fmla="*/ 0 w 84"/>
                <a:gd name="T43" fmla="*/ 0 h 167"/>
                <a:gd name="T44" fmla="*/ 0 w 84"/>
                <a:gd name="T45" fmla="*/ 0 h 167"/>
                <a:gd name="T46" fmla="*/ 0 w 84"/>
                <a:gd name="T47" fmla="*/ 0 h 167"/>
                <a:gd name="T48" fmla="*/ 0 w 84"/>
                <a:gd name="T49" fmla="*/ 0 h 167"/>
                <a:gd name="T50" fmla="*/ 0 w 84"/>
                <a:gd name="T51" fmla="*/ 0 h 167"/>
                <a:gd name="T52" fmla="*/ 0 w 84"/>
                <a:gd name="T53" fmla="*/ 0 h 167"/>
                <a:gd name="T54" fmla="*/ 0 w 84"/>
                <a:gd name="T55" fmla="*/ 0 h 167"/>
                <a:gd name="T56" fmla="*/ 0 w 84"/>
                <a:gd name="T57" fmla="*/ 0 h 167"/>
                <a:gd name="T58" fmla="*/ 0 w 84"/>
                <a:gd name="T59" fmla="*/ 0 h 167"/>
                <a:gd name="T60" fmla="*/ 0 w 84"/>
                <a:gd name="T61" fmla="*/ 0 h 167"/>
                <a:gd name="T62" fmla="*/ 0 w 84"/>
                <a:gd name="T63" fmla="*/ 0 h 167"/>
                <a:gd name="T64" fmla="*/ 0 w 84"/>
                <a:gd name="T65" fmla="*/ 0 h 167"/>
                <a:gd name="T66" fmla="*/ 0 w 84"/>
                <a:gd name="T67" fmla="*/ 0 h 167"/>
                <a:gd name="T68" fmla="*/ 0 w 84"/>
                <a:gd name="T69" fmla="*/ 0 h 167"/>
                <a:gd name="T70" fmla="*/ 0 w 84"/>
                <a:gd name="T71" fmla="*/ 0 h 167"/>
                <a:gd name="T72" fmla="*/ 0 w 84"/>
                <a:gd name="T73" fmla="*/ 0 h 167"/>
                <a:gd name="T74" fmla="*/ 0 w 84"/>
                <a:gd name="T75" fmla="*/ 0 h 167"/>
                <a:gd name="T76" fmla="*/ 0 w 84"/>
                <a:gd name="T77" fmla="*/ 0 h 167"/>
                <a:gd name="T78" fmla="*/ 0 w 84"/>
                <a:gd name="T79" fmla="*/ 0 h 167"/>
                <a:gd name="T80" fmla="*/ 0 w 84"/>
                <a:gd name="T81" fmla="*/ 0 h 167"/>
                <a:gd name="T82" fmla="*/ 0 w 84"/>
                <a:gd name="T83" fmla="*/ 0 h 167"/>
                <a:gd name="T84" fmla="*/ 0 w 84"/>
                <a:gd name="T85" fmla="*/ 0 h 167"/>
                <a:gd name="T86" fmla="*/ 0 w 84"/>
                <a:gd name="T87" fmla="*/ 0 h 167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4"/>
                <a:gd name="T133" fmla="*/ 0 h 167"/>
                <a:gd name="T134" fmla="*/ 84 w 84"/>
                <a:gd name="T135" fmla="*/ 167 h 167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4" h="167">
                  <a:moveTo>
                    <a:pt x="78" y="0"/>
                  </a:moveTo>
                  <a:lnTo>
                    <a:pt x="74" y="0"/>
                  </a:lnTo>
                  <a:lnTo>
                    <a:pt x="71" y="0"/>
                  </a:lnTo>
                  <a:lnTo>
                    <a:pt x="63" y="0"/>
                  </a:lnTo>
                  <a:lnTo>
                    <a:pt x="57" y="0"/>
                  </a:lnTo>
                  <a:lnTo>
                    <a:pt x="59" y="7"/>
                  </a:lnTo>
                  <a:lnTo>
                    <a:pt x="61" y="17"/>
                  </a:lnTo>
                  <a:lnTo>
                    <a:pt x="61" y="26"/>
                  </a:lnTo>
                  <a:lnTo>
                    <a:pt x="61" y="36"/>
                  </a:lnTo>
                  <a:lnTo>
                    <a:pt x="57" y="43"/>
                  </a:lnTo>
                  <a:lnTo>
                    <a:pt x="57" y="53"/>
                  </a:lnTo>
                  <a:lnTo>
                    <a:pt x="54" y="60"/>
                  </a:lnTo>
                  <a:lnTo>
                    <a:pt x="52" y="70"/>
                  </a:lnTo>
                  <a:lnTo>
                    <a:pt x="42" y="85"/>
                  </a:lnTo>
                  <a:lnTo>
                    <a:pt x="31" y="98"/>
                  </a:lnTo>
                  <a:lnTo>
                    <a:pt x="23" y="102"/>
                  </a:lnTo>
                  <a:lnTo>
                    <a:pt x="16" y="110"/>
                  </a:lnTo>
                  <a:lnTo>
                    <a:pt x="8" y="116"/>
                  </a:lnTo>
                  <a:lnTo>
                    <a:pt x="0" y="121"/>
                  </a:lnTo>
                  <a:lnTo>
                    <a:pt x="0" y="123"/>
                  </a:lnTo>
                  <a:lnTo>
                    <a:pt x="4" y="129"/>
                  </a:lnTo>
                  <a:lnTo>
                    <a:pt x="6" y="135"/>
                  </a:lnTo>
                  <a:lnTo>
                    <a:pt x="10" y="144"/>
                  </a:lnTo>
                  <a:lnTo>
                    <a:pt x="14" y="150"/>
                  </a:lnTo>
                  <a:lnTo>
                    <a:pt x="16" y="159"/>
                  </a:lnTo>
                  <a:lnTo>
                    <a:pt x="19" y="163"/>
                  </a:lnTo>
                  <a:lnTo>
                    <a:pt x="21" y="167"/>
                  </a:lnTo>
                  <a:lnTo>
                    <a:pt x="31" y="161"/>
                  </a:lnTo>
                  <a:lnTo>
                    <a:pt x="40" y="157"/>
                  </a:lnTo>
                  <a:lnTo>
                    <a:pt x="48" y="150"/>
                  </a:lnTo>
                  <a:lnTo>
                    <a:pt x="57" y="142"/>
                  </a:lnTo>
                  <a:lnTo>
                    <a:pt x="61" y="131"/>
                  </a:lnTo>
                  <a:lnTo>
                    <a:pt x="69" y="121"/>
                  </a:lnTo>
                  <a:lnTo>
                    <a:pt x="73" y="108"/>
                  </a:lnTo>
                  <a:lnTo>
                    <a:pt x="76" y="98"/>
                  </a:lnTo>
                  <a:lnTo>
                    <a:pt x="78" y="85"/>
                  </a:lnTo>
                  <a:lnTo>
                    <a:pt x="80" y="70"/>
                  </a:lnTo>
                  <a:lnTo>
                    <a:pt x="82" y="57"/>
                  </a:lnTo>
                  <a:lnTo>
                    <a:pt x="84" y="45"/>
                  </a:lnTo>
                  <a:lnTo>
                    <a:pt x="82" y="32"/>
                  </a:lnTo>
                  <a:lnTo>
                    <a:pt x="80" y="19"/>
                  </a:lnTo>
                  <a:lnTo>
                    <a:pt x="80" y="7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93" name="Freeform 42">
              <a:extLst>
                <a:ext uri="{FF2B5EF4-FFF2-40B4-BE49-F238E27FC236}">
                  <a16:creationId xmlns:a16="http://schemas.microsoft.com/office/drawing/2014/main" id="{BC03821D-FD6C-21B8-813F-1E0536A8AE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57" y="1054"/>
              <a:ext cx="37" cy="71"/>
            </a:xfrm>
            <a:custGeom>
              <a:avLst/>
              <a:gdLst>
                <a:gd name="T0" fmla="*/ 0 w 122"/>
                <a:gd name="T1" fmla="*/ 0 h 251"/>
                <a:gd name="T2" fmla="*/ 0 w 122"/>
                <a:gd name="T3" fmla="*/ 0 h 251"/>
                <a:gd name="T4" fmla="*/ 0 w 122"/>
                <a:gd name="T5" fmla="*/ 0 h 251"/>
                <a:gd name="T6" fmla="*/ 0 w 122"/>
                <a:gd name="T7" fmla="*/ 0 h 251"/>
                <a:gd name="T8" fmla="*/ 0 w 122"/>
                <a:gd name="T9" fmla="*/ 0 h 251"/>
                <a:gd name="T10" fmla="*/ 0 w 122"/>
                <a:gd name="T11" fmla="*/ 0 h 251"/>
                <a:gd name="T12" fmla="*/ 0 w 122"/>
                <a:gd name="T13" fmla="*/ 0 h 251"/>
                <a:gd name="T14" fmla="*/ 0 w 122"/>
                <a:gd name="T15" fmla="*/ 0 h 251"/>
                <a:gd name="T16" fmla="*/ 0 w 122"/>
                <a:gd name="T17" fmla="*/ 0 h 251"/>
                <a:gd name="T18" fmla="*/ 0 w 122"/>
                <a:gd name="T19" fmla="*/ 0 h 251"/>
                <a:gd name="T20" fmla="*/ 0 w 122"/>
                <a:gd name="T21" fmla="*/ 0 h 251"/>
                <a:gd name="T22" fmla="*/ 0 w 122"/>
                <a:gd name="T23" fmla="*/ 0 h 251"/>
                <a:gd name="T24" fmla="*/ 0 w 122"/>
                <a:gd name="T25" fmla="*/ 0 h 251"/>
                <a:gd name="T26" fmla="*/ 0 w 122"/>
                <a:gd name="T27" fmla="*/ 0 h 251"/>
                <a:gd name="T28" fmla="*/ 0 w 122"/>
                <a:gd name="T29" fmla="*/ 0 h 251"/>
                <a:gd name="T30" fmla="*/ 0 w 122"/>
                <a:gd name="T31" fmla="*/ 0 h 251"/>
                <a:gd name="T32" fmla="*/ 0 w 122"/>
                <a:gd name="T33" fmla="*/ 0 h 251"/>
                <a:gd name="T34" fmla="*/ 0 w 122"/>
                <a:gd name="T35" fmla="*/ 0 h 251"/>
                <a:gd name="T36" fmla="*/ 0 w 122"/>
                <a:gd name="T37" fmla="*/ 0 h 251"/>
                <a:gd name="T38" fmla="*/ 0 w 122"/>
                <a:gd name="T39" fmla="*/ 0 h 251"/>
                <a:gd name="T40" fmla="*/ 0 w 122"/>
                <a:gd name="T41" fmla="*/ 0 h 251"/>
                <a:gd name="T42" fmla="*/ 0 w 122"/>
                <a:gd name="T43" fmla="*/ 0 h 251"/>
                <a:gd name="T44" fmla="*/ 0 w 122"/>
                <a:gd name="T45" fmla="*/ 0 h 251"/>
                <a:gd name="T46" fmla="*/ 0 w 122"/>
                <a:gd name="T47" fmla="*/ 0 h 251"/>
                <a:gd name="T48" fmla="*/ 0 w 122"/>
                <a:gd name="T49" fmla="*/ 0 h 251"/>
                <a:gd name="T50" fmla="*/ 0 w 122"/>
                <a:gd name="T51" fmla="*/ 0 h 251"/>
                <a:gd name="T52" fmla="*/ 0 w 122"/>
                <a:gd name="T53" fmla="*/ 0 h 251"/>
                <a:gd name="T54" fmla="*/ 0 w 122"/>
                <a:gd name="T55" fmla="*/ 0 h 251"/>
                <a:gd name="T56" fmla="*/ 0 w 122"/>
                <a:gd name="T57" fmla="*/ 0 h 251"/>
                <a:gd name="T58" fmla="*/ 0 w 122"/>
                <a:gd name="T59" fmla="*/ 0 h 251"/>
                <a:gd name="T60" fmla="*/ 0 w 122"/>
                <a:gd name="T61" fmla="*/ 0 h 251"/>
                <a:gd name="T62" fmla="*/ 0 w 122"/>
                <a:gd name="T63" fmla="*/ 0 h 251"/>
                <a:gd name="T64" fmla="*/ 0 w 122"/>
                <a:gd name="T65" fmla="*/ 0 h 251"/>
                <a:gd name="T66" fmla="*/ 0 w 122"/>
                <a:gd name="T67" fmla="*/ 0 h 251"/>
                <a:gd name="T68" fmla="*/ 0 w 122"/>
                <a:gd name="T69" fmla="*/ 0 h 251"/>
                <a:gd name="T70" fmla="*/ 0 w 122"/>
                <a:gd name="T71" fmla="*/ 0 h 251"/>
                <a:gd name="T72" fmla="*/ 0 w 122"/>
                <a:gd name="T73" fmla="*/ 0 h 251"/>
                <a:gd name="T74" fmla="*/ 0 w 122"/>
                <a:gd name="T75" fmla="*/ 0 h 251"/>
                <a:gd name="T76" fmla="*/ 0 w 122"/>
                <a:gd name="T77" fmla="*/ 0 h 251"/>
                <a:gd name="T78" fmla="*/ 0 w 122"/>
                <a:gd name="T79" fmla="*/ 0 h 251"/>
                <a:gd name="T80" fmla="*/ 0 w 122"/>
                <a:gd name="T81" fmla="*/ 0 h 251"/>
                <a:gd name="T82" fmla="*/ 0 w 122"/>
                <a:gd name="T83" fmla="*/ 0 h 251"/>
                <a:gd name="T84" fmla="*/ 0 w 122"/>
                <a:gd name="T85" fmla="*/ 0 h 251"/>
                <a:gd name="T86" fmla="*/ 0 w 122"/>
                <a:gd name="T87" fmla="*/ 0 h 251"/>
                <a:gd name="T88" fmla="*/ 0 w 122"/>
                <a:gd name="T89" fmla="*/ 0 h 251"/>
                <a:gd name="T90" fmla="*/ 0 w 122"/>
                <a:gd name="T91" fmla="*/ 0 h 251"/>
                <a:gd name="T92" fmla="*/ 0 w 122"/>
                <a:gd name="T93" fmla="*/ 0 h 251"/>
                <a:gd name="T94" fmla="*/ 0 w 122"/>
                <a:gd name="T95" fmla="*/ 0 h 251"/>
                <a:gd name="T96" fmla="*/ 0 w 122"/>
                <a:gd name="T97" fmla="*/ 0 h 251"/>
                <a:gd name="T98" fmla="*/ 0 w 122"/>
                <a:gd name="T99" fmla="*/ 0 h 251"/>
                <a:gd name="T100" fmla="*/ 0 w 122"/>
                <a:gd name="T101" fmla="*/ 0 h 251"/>
                <a:gd name="T102" fmla="*/ 0 w 122"/>
                <a:gd name="T103" fmla="*/ 0 h 251"/>
                <a:gd name="T104" fmla="*/ 0 w 122"/>
                <a:gd name="T105" fmla="*/ 0 h 251"/>
                <a:gd name="T106" fmla="*/ 0 w 122"/>
                <a:gd name="T107" fmla="*/ 0 h 251"/>
                <a:gd name="T108" fmla="*/ 0 w 122"/>
                <a:gd name="T109" fmla="*/ 0 h 251"/>
                <a:gd name="T110" fmla="*/ 0 w 122"/>
                <a:gd name="T111" fmla="*/ 0 h 251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22"/>
                <a:gd name="T169" fmla="*/ 0 h 251"/>
                <a:gd name="T170" fmla="*/ 122 w 122"/>
                <a:gd name="T171" fmla="*/ 251 h 251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22" h="251">
                  <a:moveTo>
                    <a:pt x="48" y="2"/>
                  </a:moveTo>
                  <a:lnTo>
                    <a:pt x="35" y="0"/>
                  </a:lnTo>
                  <a:lnTo>
                    <a:pt x="25" y="4"/>
                  </a:lnTo>
                  <a:lnTo>
                    <a:pt x="17" y="10"/>
                  </a:lnTo>
                  <a:lnTo>
                    <a:pt x="12" y="19"/>
                  </a:lnTo>
                  <a:lnTo>
                    <a:pt x="6" y="27"/>
                  </a:lnTo>
                  <a:lnTo>
                    <a:pt x="2" y="38"/>
                  </a:lnTo>
                  <a:lnTo>
                    <a:pt x="0" y="50"/>
                  </a:lnTo>
                  <a:lnTo>
                    <a:pt x="2" y="63"/>
                  </a:lnTo>
                  <a:lnTo>
                    <a:pt x="2" y="76"/>
                  </a:lnTo>
                  <a:lnTo>
                    <a:pt x="6" y="88"/>
                  </a:lnTo>
                  <a:lnTo>
                    <a:pt x="8" y="101"/>
                  </a:lnTo>
                  <a:lnTo>
                    <a:pt x="14" y="114"/>
                  </a:lnTo>
                  <a:lnTo>
                    <a:pt x="17" y="124"/>
                  </a:lnTo>
                  <a:lnTo>
                    <a:pt x="25" y="135"/>
                  </a:lnTo>
                  <a:lnTo>
                    <a:pt x="31" y="143"/>
                  </a:lnTo>
                  <a:lnTo>
                    <a:pt x="38" y="152"/>
                  </a:lnTo>
                  <a:lnTo>
                    <a:pt x="50" y="162"/>
                  </a:lnTo>
                  <a:lnTo>
                    <a:pt x="61" y="171"/>
                  </a:lnTo>
                  <a:lnTo>
                    <a:pt x="73" y="183"/>
                  </a:lnTo>
                  <a:lnTo>
                    <a:pt x="82" y="194"/>
                  </a:lnTo>
                  <a:lnTo>
                    <a:pt x="90" y="207"/>
                  </a:lnTo>
                  <a:lnTo>
                    <a:pt x="95" y="219"/>
                  </a:lnTo>
                  <a:lnTo>
                    <a:pt x="97" y="226"/>
                  </a:lnTo>
                  <a:lnTo>
                    <a:pt x="99" y="232"/>
                  </a:lnTo>
                  <a:lnTo>
                    <a:pt x="99" y="242"/>
                  </a:lnTo>
                  <a:lnTo>
                    <a:pt x="101" y="249"/>
                  </a:lnTo>
                  <a:lnTo>
                    <a:pt x="109" y="249"/>
                  </a:lnTo>
                  <a:lnTo>
                    <a:pt x="118" y="251"/>
                  </a:lnTo>
                  <a:lnTo>
                    <a:pt x="122" y="234"/>
                  </a:lnTo>
                  <a:lnTo>
                    <a:pt x="122" y="221"/>
                  </a:lnTo>
                  <a:lnTo>
                    <a:pt x="118" y="207"/>
                  </a:lnTo>
                  <a:lnTo>
                    <a:pt x="112" y="196"/>
                  </a:lnTo>
                  <a:lnTo>
                    <a:pt x="105" y="184"/>
                  </a:lnTo>
                  <a:lnTo>
                    <a:pt x="97" y="175"/>
                  </a:lnTo>
                  <a:lnTo>
                    <a:pt x="88" y="165"/>
                  </a:lnTo>
                  <a:lnTo>
                    <a:pt x="80" y="158"/>
                  </a:lnTo>
                  <a:lnTo>
                    <a:pt x="69" y="148"/>
                  </a:lnTo>
                  <a:lnTo>
                    <a:pt x="61" y="139"/>
                  </a:lnTo>
                  <a:lnTo>
                    <a:pt x="52" y="127"/>
                  </a:lnTo>
                  <a:lnTo>
                    <a:pt x="46" y="120"/>
                  </a:lnTo>
                  <a:lnTo>
                    <a:pt x="40" y="107"/>
                  </a:lnTo>
                  <a:lnTo>
                    <a:pt x="40" y="95"/>
                  </a:lnTo>
                  <a:lnTo>
                    <a:pt x="42" y="82"/>
                  </a:lnTo>
                  <a:lnTo>
                    <a:pt x="48" y="69"/>
                  </a:lnTo>
                  <a:lnTo>
                    <a:pt x="59" y="67"/>
                  </a:lnTo>
                  <a:lnTo>
                    <a:pt x="69" y="67"/>
                  </a:lnTo>
                  <a:lnTo>
                    <a:pt x="76" y="63"/>
                  </a:lnTo>
                  <a:lnTo>
                    <a:pt x="82" y="59"/>
                  </a:lnTo>
                  <a:lnTo>
                    <a:pt x="86" y="48"/>
                  </a:lnTo>
                  <a:lnTo>
                    <a:pt x="84" y="36"/>
                  </a:lnTo>
                  <a:lnTo>
                    <a:pt x="76" y="23"/>
                  </a:lnTo>
                  <a:lnTo>
                    <a:pt x="67" y="11"/>
                  </a:lnTo>
                  <a:lnTo>
                    <a:pt x="57" y="4"/>
                  </a:lnTo>
                  <a:lnTo>
                    <a:pt x="48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94" name="Freeform 43">
              <a:extLst>
                <a:ext uri="{FF2B5EF4-FFF2-40B4-BE49-F238E27FC236}">
                  <a16:creationId xmlns:a16="http://schemas.microsoft.com/office/drawing/2014/main" id="{E7B3C2A8-9004-05C7-E2E9-69026CADFB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4" y="1096"/>
              <a:ext cx="58" cy="88"/>
            </a:xfrm>
            <a:custGeom>
              <a:avLst/>
              <a:gdLst>
                <a:gd name="T0" fmla="*/ 0 w 190"/>
                <a:gd name="T1" fmla="*/ 0 h 314"/>
                <a:gd name="T2" fmla="*/ 0 w 190"/>
                <a:gd name="T3" fmla="*/ 0 h 314"/>
                <a:gd name="T4" fmla="*/ 0 w 190"/>
                <a:gd name="T5" fmla="*/ 0 h 314"/>
                <a:gd name="T6" fmla="*/ 0 w 190"/>
                <a:gd name="T7" fmla="*/ 0 h 314"/>
                <a:gd name="T8" fmla="*/ 0 w 190"/>
                <a:gd name="T9" fmla="*/ 0 h 314"/>
                <a:gd name="T10" fmla="*/ 0 w 190"/>
                <a:gd name="T11" fmla="*/ 0 h 314"/>
                <a:gd name="T12" fmla="*/ 0 w 190"/>
                <a:gd name="T13" fmla="*/ 0 h 314"/>
                <a:gd name="T14" fmla="*/ 0 w 190"/>
                <a:gd name="T15" fmla="*/ 0 h 314"/>
                <a:gd name="T16" fmla="*/ 0 w 190"/>
                <a:gd name="T17" fmla="*/ 0 h 314"/>
                <a:gd name="T18" fmla="*/ 0 w 190"/>
                <a:gd name="T19" fmla="*/ 0 h 314"/>
                <a:gd name="T20" fmla="*/ 0 w 190"/>
                <a:gd name="T21" fmla="*/ 0 h 314"/>
                <a:gd name="T22" fmla="*/ 0 w 190"/>
                <a:gd name="T23" fmla="*/ 0 h 314"/>
                <a:gd name="T24" fmla="*/ 0 w 190"/>
                <a:gd name="T25" fmla="*/ 0 h 314"/>
                <a:gd name="T26" fmla="*/ 0 w 190"/>
                <a:gd name="T27" fmla="*/ 0 h 314"/>
                <a:gd name="T28" fmla="*/ 0 w 190"/>
                <a:gd name="T29" fmla="*/ 0 h 314"/>
                <a:gd name="T30" fmla="*/ 0 w 190"/>
                <a:gd name="T31" fmla="*/ 0 h 314"/>
                <a:gd name="T32" fmla="*/ 0 w 190"/>
                <a:gd name="T33" fmla="*/ 0 h 314"/>
                <a:gd name="T34" fmla="*/ 0 w 190"/>
                <a:gd name="T35" fmla="*/ 0 h 314"/>
                <a:gd name="T36" fmla="*/ 0 w 190"/>
                <a:gd name="T37" fmla="*/ 0 h 314"/>
                <a:gd name="T38" fmla="*/ 0 w 190"/>
                <a:gd name="T39" fmla="*/ 0 h 314"/>
                <a:gd name="T40" fmla="*/ 0 w 190"/>
                <a:gd name="T41" fmla="*/ 0 h 314"/>
                <a:gd name="T42" fmla="*/ 0 w 190"/>
                <a:gd name="T43" fmla="*/ 0 h 314"/>
                <a:gd name="T44" fmla="*/ 0 w 190"/>
                <a:gd name="T45" fmla="*/ 0 h 314"/>
                <a:gd name="T46" fmla="*/ 0 w 190"/>
                <a:gd name="T47" fmla="*/ 0 h 314"/>
                <a:gd name="T48" fmla="*/ 0 w 190"/>
                <a:gd name="T49" fmla="*/ 0 h 314"/>
                <a:gd name="T50" fmla="*/ 0 w 190"/>
                <a:gd name="T51" fmla="*/ 0 h 314"/>
                <a:gd name="T52" fmla="*/ 0 w 190"/>
                <a:gd name="T53" fmla="*/ 0 h 314"/>
                <a:gd name="T54" fmla="*/ 0 w 190"/>
                <a:gd name="T55" fmla="*/ 0 h 314"/>
                <a:gd name="T56" fmla="*/ 0 w 190"/>
                <a:gd name="T57" fmla="*/ 0 h 314"/>
                <a:gd name="T58" fmla="*/ 0 w 190"/>
                <a:gd name="T59" fmla="*/ 0 h 314"/>
                <a:gd name="T60" fmla="*/ 0 w 190"/>
                <a:gd name="T61" fmla="*/ 0 h 314"/>
                <a:gd name="T62" fmla="*/ 0 w 190"/>
                <a:gd name="T63" fmla="*/ 0 h 314"/>
                <a:gd name="T64" fmla="*/ 0 w 190"/>
                <a:gd name="T65" fmla="*/ 0 h 314"/>
                <a:gd name="T66" fmla="*/ 0 w 190"/>
                <a:gd name="T67" fmla="*/ 0 h 314"/>
                <a:gd name="T68" fmla="*/ 0 w 190"/>
                <a:gd name="T69" fmla="*/ 0 h 314"/>
                <a:gd name="T70" fmla="*/ 0 w 190"/>
                <a:gd name="T71" fmla="*/ 0 h 314"/>
                <a:gd name="T72" fmla="*/ 0 w 190"/>
                <a:gd name="T73" fmla="*/ 0 h 314"/>
                <a:gd name="T74" fmla="*/ 0 w 190"/>
                <a:gd name="T75" fmla="*/ 0 h 314"/>
                <a:gd name="T76" fmla="*/ 0 w 190"/>
                <a:gd name="T77" fmla="*/ 0 h 314"/>
                <a:gd name="T78" fmla="*/ 0 w 190"/>
                <a:gd name="T79" fmla="*/ 0 h 314"/>
                <a:gd name="T80" fmla="*/ 0 w 190"/>
                <a:gd name="T81" fmla="*/ 0 h 314"/>
                <a:gd name="T82" fmla="*/ 0 w 190"/>
                <a:gd name="T83" fmla="*/ 0 h 314"/>
                <a:gd name="T84" fmla="*/ 0 w 190"/>
                <a:gd name="T85" fmla="*/ 0 h 314"/>
                <a:gd name="T86" fmla="*/ 0 w 190"/>
                <a:gd name="T87" fmla="*/ 0 h 31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90"/>
                <a:gd name="T133" fmla="*/ 0 h 314"/>
                <a:gd name="T134" fmla="*/ 190 w 190"/>
                <a:gd name="T135" fmla="*/ 314 h 314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90" h="314">
                  <a:moveTo>
                    <a:pt x="123" y="4"/>
                  </a:moveTo>
                  <a:lnTo>
                    <a:pt x="104" y="0"/>
                  </a:lnTo>
                  <a:lnTo>
                    <a:pt x="89" y="0"/>
                  </a:lnTo>
                  <a:lnTo>
                    <a:pt x="74" y="0"/>
                  </a:lnTo>
                  <a:lnTo>
                    <a:pt x="62" y="6"/>
                  </a:lnTo>
                  <a:lnTo>
                    <a:pt x="49" y="10"/>
                  </a:lnTo>
                  <a:lnTo>
                    <a:pt x="40" y="15"/>
                  </a:lnTo>
                  <a:lnTo>
                    <a:pt x="30" y="25"/>
                  </a:lnTo>
                  <a:lnTo>
                    <a:pt x="23" y="36"/>
                  </a:lnTo>
                  <a:lnTo>
                    <a:pt x="15" y="46"/>
                  </a:lnTo>
                  <a:lnTo>
                    <a:pt x="9" y="59"/>
                  </a:lnTo>
                  <a:lnTo>
                    <a:pt x="4" y="73"/>
                  </a:lnTo>
                  <a:lnTo>
                    <a:pt x="4" y="88"/>
                  </a:lnTo>
                  <a:lnTo>
                    <a:pt x="0" y="101"/>
                  </a:lnTo>
                  <a:lnTo>
                    <a:pt x="0" y="118"/>
                  </a:lnTo>
                  <a:lnTo>
                    <a:pt x="0" y="133"/>
                  </a:lnTo>
                  <a:lnTo>
                    <a:pt x="4" y="152"/>
                  </a:lnTo>
                  <a:lnTo>
                    <a:pt x="4" y="158"/>
                  </a:lnTo>
                  <a:lnTo>
                    <a:pt x="7" y="166"/>
                  </a:lnTo>
                  <a:lnTo>
                    <a:pt x="9" y="175"/>
                  </a:lnTo>
                  <a:lnTo>
                    <a:pt x="15" y="183"/>
                  </a:lnTo>
                  <a:lnTo>
                    <a:pt x="24" y="194"/>
                  </a:lnTo>
                  <a:lnTo>
                    <a:pt x="38" y="207"/>
                  </a:lnTo>
                  <a:lnTo>
                    <a:pt x="43" y="213"/>
                  </a:lnTo>
                  <a:lnTo>
                    <a:pt x="51" y="217"/>
                  </a:lnTo>
                  <a:lnTo>
                    <a:pt x="59" y="221"/>
                  </a:lnTo>
                  <a:lnTo>
                    <a:pt x="68" y="225"/>
                  </a:lnTo>
                  <a:lnTo>
                    <a:pt x="76" y="227"/>
                  </a:lnTo>
                  <a:lnTo>
                    <a:pt x="85" y="230"/>
                  </a:lnTo>
                  <a:lnTo>
                    <a:pt x="95" y="230"/>
                  </a:lnTo>
                  <a:lnTo>
                    <a:pt x="106" y="234"/>
                  </a:lnTo>
                  <a:lnTo>
                    <a:pt x="108" y="244"/>
                  </a:lnTo>
                  <a:lnTo>
                    <a:pt x="110" y="255"/>
                  </a:lnTo>
                  <a:lnTo>
                    <a:pt x="106" y="265"/>
                  </a:lnTo>
                  <a:lnTo>
                    <a:pt x="104" y="274"/>
                  </a:lnTo>
                  <a:lnTo>
                    <a:pt x="100" y="284"/>
                  </a:lnTo>
                  <a:lnTo>
                    <a:pt x="97" y="293"/>
                  </a:lnTo>
                  <a:lnTo>
                    <a:pt x="95" y="303"/>
                  </a:lnTo>
                  <a:lnTo>
                    <a:pt x="97" y="314"/>
                  </a:lnTo>
                  <a:lnTo>
                    <a:pt x="106" y="312"/>
                  </a:lnTo>
                  <a:lnTo>
                    <a:pt x="116" y="310"/>
                  </a:lnTo>
                  <a:lnTo>
                    <a:pt x="125" y="308"/>
                  </a:lnTo>
                  <a:lnTo>
                    <a:pt x="133" y="306"/>
                  </a:lnTo>
                  <a:lnTo>
                    <a:pt x="142" y="301"/>
                  </a:lnTo>
                  <a:lnTo>
                    <a:pt x="150" y="293"/>
                  </a:lnTo>
                  <a:lnTo>
                    <a:pt x="152" y="284"/>
                  </a:lnTo>
                  <a:lnTo>
                    <a:pt x="148" y="270"/>
                  </a:lnTo>
                  <a:lnTo>
                    <a:pt x="144" y="263"/>
                  </a:lnTo>
                  <a:lnTo>
                    <a:pt x="142" y="255"/>
                  </a:lnTo>
                  <a:lnTo>
                    <a:pt x="137" y="246"/>
                  </a:lnTo>
                  <a:lnTo>
                    <a:pt x="131" y="236"/>
                  </a:lnTo>
                  <a:lnTo>
                    <a:pt x="133" y="230"/>
                  </a:lnTo>
                  <a:lnTo>
                    <a:pt x="138" y="223"/>
                  </a:lnTo>
                  <a:lnTo>
                    <a:pt x="142" y="213"/>
                  </a:lnTo>
                  <a:lnTo>
                    <a:pt x="146" y="198"/>
                  </a:lnTo>
                  <a:lnTo>
                    <a:pt x="144" y="188"/>
                  </a:lnTo>
                  <a:lnTo>
                    <a:pt x="142" y="181"/>
                  </a:lnTo>
                  <a:lnTo>
                    <a:pt x="138" y="173"/>
                  </a:lnTo>
                  <a:lnTo>
                    <a:pt x="135" y="169"/>
                  </a:lnTo>
                  <a:lnTo>
                    <a:pt x="125" y="166"/>
                  </a:lnTo>
                  <a:lnTo>
                    <a:pt x="118" y="164"/>
                  </a:lnTo>
                  <a:lnTo>
                    <a:pt x="106" y="164"/>
                  </a:lnTo>
                  <a:lnTo>
                    <a:pt x="93" y="166"/>
                  </a:lnTo>
                  <a:lnTo>
                    <a:pt x="93" y="173"/>
                  </a:lnTo>
                  <a:lnTo>
                    <a:pt x="93" y="185"/>
                  </a:lnTo>
                  <a:lnTo>
                    <a:pt x="93" y="196"/>
                  </a:lnTo>
                  <a:lnTo>
                    <a:pt x="97" y="206"/>
                  </a:lnTo>
                  <a:lnTo>
                    <a:pt x="74" y="198"/>
                  </a:lnTo>
                  <a:lnTo>
                    <a:pt x="59" y="190"/>
                  </a:lnTo>
                  <a:lnTo>
                    <a:pt x="45" y="179"/>
                  </a:lnTo>
                  <a:lnTo>
                    <a:pt x="36" y="169"/>
                  </a:lnTo>
                  <a:lnTo>
                    <a:pt x="30" y="156"/>
                  </a:lnTo>
                  <a:lnTo>
                    <a:pt x="26" y="141"/>
                  </a:lnTo>
                  <a:lnTo>
                    <a:pt x="26" y="126"/>
                  </a:lnTo>
                  <a:lnTo>
                    <a:pt x="32" y="112"/>
                  </a:lnTo>
                  <a:lnTo>
                    <a:pt x="36" y="97"/>
                  </a:lnTo>
                  <a:lnTo>
                    <a:pt x="45" y="84"/>
                  </a:lnTo>
                  <a:lnTo>
                    <a:pt x="55" y="73"/>
                  </a:lnTo>
                  <a:lnTo>
                    <a:pt x="68" y="63"/>
                  </a:lnTo>
                  <a:lnTo>
                    <a:pt x="81" y="55"/>
                  </a:lnTo>
                  <a:lnTo>
                    <a:pt x="100" y="52"/>
                  </a:lnTo>
                  <a:lnTo>
                    <a:pt x="119" y="50"/>
                  </a:lnTo>
                  <a:lnTo>
                    <a:pt x="140" y="53"/>
                  </a:lnTo>
                  <a:lnTo>
                    <a:pt x="150" y="53"/>
                  </a:lnTo>
                  <a:lnTo>
                    <a:pt x="157" y="55"/>
                  </a:lnTo>
                  <a:lnTo>
                    <a:pt x="163" y="57"/>
                  </a:lnTo>
                  <a:lnTo>
                    <a:pt x="169" y="63"/>
                  </a:lnTo>
                  <a:lnTo>
                    <a:pt x="173" y="73"/>
                  </a:lnTo>
                  <a:lnTo>
                    <a:pt x="171" y="84"/>
                  </a:lnTo>
                  <a:lnTo>
                    <a:pt x="163" y="95"/>
                  </a:lnTo>
                  <a:lnTo>
                    <a:pt x="152" y="107"/>
                  </a:lnTo>
                  <a:lnTo>
                    <a:pt x="142" y="111"/>
                  </a:lnTo>
                  <a:lnTo>
                    <a:pt x="137" y="114"/>
                  </a:lnTo>
                  <a:lnTo>
                    <a:pt x="127" y="116"/>
                  </a:lnTo>
                  <a:lnTo>
                    <a:pt x="119" y="118"/>
                  </a:lnTo>
                  <a:lnTo>
                    <a:pt x="110" y="109"/>
                  </a:lnTo>
                  <a:lnTo>
                    <a:pt x="106" y="101"/>
                  </a:lnTo>
                  <a:lnTo>
                    <a:pt x="100" y="93"/>
                  </a:lnTo>
                  <a:lnTo>
                    <a:pt x="100" y="86"/>
                  </a:lnTo>
                  <a:lnTo>
                    <a:pt x="89" y="86"/>
                  </a:lnTo>
                  <a:lnTo>
                    <a:pt x="81" y="88"/>
                  </a:lnTo>
                  <a:lnTo>
                    <a:pt x="76" y="92"/>
                  </a:lnTo>
                  <a:lnTo>
                    <a:pt x="74" y="99"/>
                  </a:lnTo>
                  <a:lnTo>
                    <a:pt x="74" y="105"/>
                  </a:lnTo>
                  <a:lnTo>
                    <a:pt x="76" y="112"/>
                  </a:lnTo>
                  <a:lnTo>
                    <a:pt x="80" y="120"/>
                  </a:lnTo>
                  <a:lnTo>
                    <a:pt x="87" y="128"/>
                  </a:lnTo>
                  <a:lnTo>
                    <a:pt x="91" y="135"/>
                  </a:lnTo>
                  <a:lnTo>
                    <a:pt x="100" y="143"/>
                  </a:lnTo>
                  <a:lnTo>
                    <a:pt x="110" y="147"/>
                  </a:lnTo>
                  <a:lnTo>
                    <a:pt x="119" y="152"/>
                  </a:lnTo>
                  <a:lnTo>
                    <a:pt x="129" y="154"/>
                  </a:lnTo>
                  <a:lnTo>
                    <a:pt x="140" y="154"/>
                  </a:lnTo>
                  <a:lnTo>
                    <a:pt x="150" y="152"/>
                  </a:lnTo>
                  <a:lnTo>
                    <a:pt x="161" y="149"/>
                  </a:lnTo>
                  <a:lnTo>
                    <a:pt x="169" y="143"/>
                  </a:lnTo>
                  <a:lnTo>
                    <a:pt x="177" y="137"/>
                  </a:lnTo>
                  <a:lnTo>
                    <a:pt x="180" y="128"/>
                  </a:lnTo>
                  <a:lnTo>
                    <a:pt x="186" y="120"/>
                  </a:lnTo>
                  <a:lnTo>
                    <a:pt x="190" y="109"/>
                  </a:lnTo>
                  <a:lnTo>
                    <a:pt x="190" y="97"/>
                  </a:lnTo>
                  <a:lnTo>
                    <a:pt x="190" y="86"/>
                  </a:lnTo>
                  <a:lnTo>
                    <a:pt x="188" y="74"/>
                  </a:lnTo>
                  <a:lnTo>
                    <a:pt x="182" y="63"/>
                  </a:lnTo>
                  <a:lnTo>
                    <a:pt x="178" y="50"/>
                  </a:lnTo>
                  <a:lnTo>
                    <a:pt x="171" y="38"/>
                  </a:lnTo>
                  <a:lnTo>
                    <a:pt x="165" y="29"/>
                  </a:lnTo>
                  <a:lnTo>
                    <a:pt x="156" y="19"/>
                  </a:lnTo>
                  <a:lnTo>
                    <a:pt x="146" y="12"/>
                  </a:lnTo>
                  <a:lnTo>
                    <a:pt x="135" y="6"/>
                  </a:lnTo>
                  <a:lnTo>
                    <a:pt x="123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95" name="Freeform 44">
              <a:extLst>
                <a:ext uri="{FF2B5EF4-FFF2-40B4-BE49-F238E27FC236}">
                  <a16:creationId xmlns:a16="http://schemas.microsoft.com/office/drawing/2014/main" id="{BBFEFF8D-BC03-CAB8-C790-373FF8E6B3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78" y="1139"/>
              <a:ext cx="33" cy="56"/>
            </a:xfrm>
            <a:custGeom>
              <a:avLst/>
              <a:gdLst>
                <a:gd name="T0" fmla="*/ 0 w 106"/>
                <a:gd name="T1" fmla="*/ 0 h 200"/>
                <a:gd name="T2" fmla="*/ 0 w 106"/>
                <a:gd name="T3" fmla="*/ 0 h 200"/>
                <a:gd name="T4" fmla="*/ 0 w 106"/>
                <a:gd name="T5" fmla="*/ 0 h 200"/>
                <a:gd name="T6" fmla="*/ 0 w 106"/>
                <a:gd name="T7" fmla="*/ 0 h 200"/>
                <a:gd name="T8" fmla="*/ 0 w 106"/>
                <a:gd name="T9" fmla="*/ 0 h 200"/>
                <a:gd name="T10" fmla="*/ 0 w 106"/>
                <a:gd name="T11" fmla="*/ 0 h 200"/>
                <a:gd name="T12" fmla="*/ 0 w 106"/>
                <a:gd name="T13" fmla="*/ 0 h 200"/>
                <a:gd name="T14" fmla="*/ 0 w 106"/>
                <a:gd name="T15" fmla="*/ 0 h 200"/>
                <a:gd name="T16" fmla="*/ 0 w 106"/>
                <a:gd name="T17" fmla="*/ 0 h 200"/>
                <a:gd name="T18" fmla="*/ 0 w 106"/>
                <a:gd name="T19" fmla="*/ 0 h 200"/>
                <a:gd name="T20" fmla="*/ 0 w 106"/>
                <a:gd name="T21" fmla="*/ 0 h 200"/>
                <a:gd name="T22" fmla="*/ 0 w 106"/>
                <a:gd name="T23" fmla="*/ 0 h 200"/>
                <a:gd name="T24" fmla="*/ 0 w 106"/>
                <a:gd name="T25" fmla="*/ 0 h 200"/>
                <a:gd name="T26" fmla="*/ 0 w 106"/>
                <a:gd name="T27" fmla="*/ 0 h 200"/>
                <a:gd name="T28" fmla="*/ 0 w 106"/>
                <a:gd name="T29" fmla="*/ 0 h 200"/>
                <a:gd name="T30" fmla="*/ 0 w 106"/>
                <a:gd name="T31" fmla="*/ 0 h 200"/>
                <a:gd name="T32" fmla="*/ 0 w 106"/>
                <a:gd name="T33" fmla="*/ 0 h 200"/>
                <a:gd name="T34" fmla="*/ 0 w 106"/>
                <a:gd name="T35" fmla="*/ 0 h 200"/>
                <a:gd name="T36" fmla="*/ 0 w 106"/>
                <a:gd name="T37" fmla="*/ 0 h 200"/>
                <a:gd name="T38" fmla="*/ 0 w 106"/>
                <a:gd name="T39" fmla="*/ 0 h 200"/>
                <a:gd name="T40" fmla="*/ 0 w 106"/>
                <a:gd name="T41" fmla="*/ 0 h 200"/>
                <a:gd name="T42" fmla="*/ 0 w 106"/>
                <a:gd name="T43" fmla="*/ 0 h 200"/>
                <a:gd name="T44" fmla="*/ 0 w 106"/>
                <a:gd name="T45" fmla="*/ 0 h 200"/>
                <a:gd name="T46" fmla="*/ 0 w 106"/>
                <a:gd name="T47" fmla="*/ 0 h 200"/>
                <a:gd name="T48" fmla="*/ 0 w 106"/>
                <a:gd name="T49" fmla="*/ 0 h 200"/>
                <a:gd name="T50" fmla="*/ 0 w 106"/>
                <a:gd name="T51" fmla="*/ 0 h 200"/>
                <a:gd name="T52" fmla="*/ 0 w 106"/>
                <a:gd name="T53" fmla="*/ 0 h 200"/>
                <a:gd name="T54" fmla="*/ 0 w 106"/>
                <a:gd name="T55" fmla="*/ 0 h 200"/>
                <a:gd name="T56" fmla="*/ 0 w 106"/>
                <a:gd name="T57" fmla="*/ 0 h 200"/>
                <a:gd name="T58" fmla="*/ 0 w 106"/>
                <a:gd name="T59" fmla="*/ 0 h 200"/>
                <a:gd name="T60" fmla="*/ 0 w 106"/>
                <a:gd name="T61" fmla="*/ 0 h 200"/>
                <a:gd name="T62" fmla="*/ 0 w 106"/>
                <a:gd name="T63" fmla="*/ 0 h 200"/>
                <a:gd name="T64" fmla="*/ 0 w 106"/>
                <a:gd name="T65" fmla="*/ 0 h 200"/>
                <a:gd name="T66" fmla="*/ 0 w 106"/>
                <a:gd name="T67" fmla="*/ 0 h 200"/>
                <a:gd name="T68" fmla="*/ 0 w 106"/>
                <a:gd name="T69" fmla="*/ 0 h 200"/>
                <a:gd name="T70" fmla="*/ 0 w 106"/>
                <a:gd name="T71" fmla="*/ 0 h 200"/>
                <a:gd name="T72" fmla="*/ 0 w 106"/>
                <a:gd name="T73" fmla="*/ 0 h 200"/>
                <a:gd name="T74" fmla="*/ 0 w 106"/>
                <a:gd name="T75" fmla="*/ 0 h 200"/>
                <a:gd name="T76" fmla="*/ 0 w 106"/>
                <a:gd name="T77" fmla="*/ 0 h 200"/>
                <a:gd name="T78" fmla="*/ 0 w 106"/>
                <a:gd name="T79" fmla="*/ 0 h 200"/>
                <a:gd name="T80" fmla="*/ 0 w 106"/>
                <a:gd name="T81" fmla="*/ 0 h 200"/>
                <a:gd name="T82" fmla="*/ 0 w 106"/>
                <a:gd name="T83" fmla="*/ 0 h 200"/>
                <a:gd name="T84" fmla="*/ 0 w 106"/>
                <a:gd name="T85" fmla="*/ 0 h 200"/>
                <a:gd name="T86" fmla="*/ 0 w 106"/>
                <a:gd name="T87" fmla="*/ 0 h 200"/>
                <a:gd name="T88" fmla="*/ 0 w 106"/>
                <a:gd name="T89" fmla="*/ 0 h 200"/>
                <a:gd name="T90" fmla="*/ 0 w 106"/>
                <a:gd name="T91" fmla="*/ 0 h 20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106"/>
                <a:gd name="T139" fmla="*/ 0 h 200"/>
                <a:gd name="T140" fmla="*/ 106 w 106"/>
                <a:gd name="T141" fmla="*/ 200 h 200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106" h="200">
                  <a:moveTo>
                    <a:pt x="47" y="0"/>
                  </a:moveTo>
                  <a:lnTo>
                    <a:pt x="43" y="0"/>
                  </a:lnTo>
                  <a:lnTo>
                    <a:pt x="38" y="0"/>
                  </a:lnTo>
                  <a:lnTo>
                    <a:pt x="30" y="0"/>
                  </a:lnTo>
                  <a:lnTo>
                    <a:pt x="23" y="0"/>
                  </a:lnTo>
                  <a:lnTo>
                    <a:pt x="30" y="14"/>
                  </a:lnTo>
                  <a:lnTo>
                    <a:pt x="40" y="27"/>
                  </a:lnTo>
                  <a:lnTo>
                    <a:pt x="51" y="42"/>
                  </a:lnTo>
                  <a:lnTo>
                    <a:pt x="62" y="55"/>
                  </a:lnTo>
                  <a:lnTo>
                    <a:pt x="66" y="61"/>
                  </a:lnTo>
                  <a:lnTo>
                    <a:pt x="72" y="69"/>
                  </a:lnTo>
                  <a:lnTo>
                    <a:pt x="74" y="76"/>
                  </a:lnTo>
                  <a:lnTo>
                    <a:pt x="78" y="84"/>
                  </a:lnTo>
                  <a:lnTo>
                    <a:pt x="78" y="94"/>
                  </a:lnTo>
                  <a:lnTo>
                    <a:pt x="80" y="103"/>
                  </a:lnTo>
                  <a:lnTo>
                    <a:pt x="78" y="113"/>
                  </a:lnTo>
                  <a:lnTo>
                    <a:pt x="76" y="124"/>
                  </a:lnTo>
                  <a:lnTo>
                    <a:pt x="68" y="135"/>
                  </a:lnTo>
                  <a:lnTo>
                    <a:pt x="59" y="147"/>
                  </a:lnTo>
                  <a:lnTo>
                    <a:pt x="47" y="154"/>
                  </a:lnTo>
                  <a:lnTo>
                    <a:pt x="36" y="164"/>
                  </a:lnTo>
                  <a:lnTo>
                    <a:pt x="24" y="168"/>
                  </a:lnTo>
                  <a:lnTo>
                    <a:pt x="13" y="177"/>
                  </a:lnTo>
                  <a:lnTo>
                    <a:pt x="5" y="185"/>
                  </a:lnTo>
                  <a:lnTo>
                    <a:pt x="0" y="196"/>
                  </a:lnTo>
                  <a:lnTo>
                    <a:pt x="7" y="196"/>
                  </a:lnTo>
                  <a:lnTo>
                    <a:pt x="17" y="198"/>
                  </a:lnTo>
                  <a:lnTo>
                    <a:pt x="26" y="198"/>
                  </a:lnTo>
                  <a:lnTo>
                    <a:pt x="34" y="200"/>
                  </a:lnTo>
                  <a:lnTo>
                    <a:pt x="49" y="190"/>
                  </a:lnTo>
                  <a:lnTo>
                    <a:pt x="62" y="183"/>
                  </a:lnTo>
                  <a:lnTo>
                    <a:pt x="76" y="170"/>
                  </a:lnTo>
                  <a:lnTo>
                    <a:pt x="85" y="158"/>
                  </a:lnTo>
                  <a:lnTo>
                    <a:pt x="93" y="145"/>
                  </a:lnTo>
                  <a:lnTo>
                    <a:pt x="100" y="132"/>
                  </a:lnTo>
                  <a:lnTo>
                    <a:pt x="104" y="116"/>
                  </a:lnTo>
                  <a:lnTo>
                    <a:pt x="106" y="103"/>
                  </a:lnTo>
                  <a:lnTo>
                    <a:pt x="104" y="86"/>
                  </a:lnTo>
                  <a:lnTo>
                    <a:pt x="104" y="71"/>
                  </a:lnTo>
                  <a:lnTo>
                    <a:pt x="99" y="55"/>
                  </a:lnTo>
                  <a:lnTo>
                    <a:pt x="93" y="44"/>
                  </a:lnTo>
                  <a:lnTo>
                    <a:pt x="83" y="29"/>
                  </a:lnTo>
                  <a:lnTo>
                    <a:pt x="74" y="17"/>
                  </a:lnTo>
                  <a:lnTo>
                    <a:pt x="61" y="8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96" name="Freeform 45">
              <a:extLst>
                <a:ext uri="{FF2B5EF4-FFF2-40B4-BE49-F238E27FC236}">
                  <a16:creationId xmlns:a16="http://schemas.microsoft.com/office/drawing/2014/main" id="{841060E4-C116-7920-07C2-664707A23E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66" y="1147"/>
              <a:ext cx="22" cy="41"/>
            </a:xfrm>
            <a:custGeom>
              <a:avLst/>
              <a:gdLst>
                <a:gd name="T0" fmla="*/ 0 w 68"/>
                <a:gd name="T1" fmla="*/ 0 h 146"/>
                <a:gd name="T2" fmla="*/ 0 w 68"/>
                <a:gd name="T3" fmla="*/ 0 h 146"/>
                <a:gd name="T4" fmla="*/ 0 w 68"/>
                <a:gd name="T5" fmla="*/ 0 h 146"/>
                <a:gd name="T6" fmla="*/ 0 w 68"/>
                <a:gd name="T7" fmla="*/ 0 h 146"/>
                <a:gd name="T8" fmla="*/ 0 w 68"/>
                <a:gd name="T9" fmla="*/ 0 h 146"/>
                <a:gd name="T10" fmla="*/ 0 w 68"/>
                <a:gd name="T11" fmla="*/ 0 h 146"/>
                <a:gd name="T12" fmla="*/ 0 w 68"/>
                <a:gd name="T13" fmla="*/ 0 h 146"/>
                <a:gd name="T14" fmla="*/ 0 w 68"/>
                <a:gd name="T15" fmla="*/ 0 h 146"/>
                <a:gd name="T16" fmla="*/ 0 w 68"/>
                <a:gd name="T17" fmla="*/ 0 h 146"/>
                <a:gd name="T18" fmla="*/ 0 w 68"/>
                <a:gd name="T19" fmla="*/ 0 h 146"/>
                <a:gd name="T20" fmla="*/ 0 w 68"/>
                <a:gd name="T21" fmla="*/ 0 h 146"/>
                <a:gd name="T22" fmla="*/ 0 w 68"/>
                <a:gd name="T23" fmla="*/ 0 h 146"/>
                <a:gd name="T24" fmla="*/ 0 w 68"/>
                <a:gd name="T25" fmla="*/ 0 h 146"/>
                <a:gd name="T26" fmla="*/ 0 w 68"/>
                <a:gd name="T27" fmla="*/ 0 h 146"/>
                <a:gd name="T28" fmla="*/ 0 w 68"/>
                <a:gd name="T29" fmla="*/ 0 h 146"/>
                <a:gd name="T30" fmla="*/ 0 w 68"/>
                <a:gd name="T31" fmla="*/ 0 h 146"/>
                <a:gd name="T32" fmla="*/ 0 w 68"/>
                <a:gd name="T33" fmla="*/ 0 h 146"/>
                <a:gd name="T34" fmla="*/ 0 w 68"/>
                <a:gd name="T35" fmla="*/ 0 h 146"/>
                <a:gd name="T36" fmla="*/ 0 w 68"/>
                <a:gd name="T37" fmla="*/ 0 h 146"/>
                <a:gd name="T38" fmla="*/ 0 w 68"/>
                <a:gd name="T39" fmla="*/ 0 h 146"/>
                <a:gd name="T40" fmla="*/ 0 w 68"/>
                <a:gd name="T41" fmla="*/ 0 h 146"/>
                <a:gd name="T42" fmla="*/ 0 w 68"/>
                <a:gd name="T43" fmla="*/ 0 h 146"/>
                <a:gd name="T44" fmla="*/ 0 w 68"/>
                <a:gd name="T45" fmla="*/ 0 h 146"/>
                <a:gd name="T46" fmla="*/ 0 w 68"/>
                <a:gd name="T47" fmla="*/ 0 h 146"/>
                <a:gd name="T48" fmla="*/ 0 w 68"/>
                <a:gd name="T49" fmla="*/ 0 h 146"/>
                <a:gd name="T50" fmla="*/ 0 w 68"/>
                <a:gd name="T51" fmla="*/ 0 h 146"/>
                <a:gd name="T52" fmla="*/ 0 w 68"/>
                <a:gd name="T53" fmla="*/ 0 h 146"/>
                <a:gd name="T54" fmla="*/ 0 w 68"/>
                <a:gd name="T55" fmla="*/ 0 h 146"/>
                <a:gd name="T56" fmla="*/ 0 w 68"/>
                <a:gd name="T57" fmla="*/ 0 h 146"/>
                <a:gd name="T58" fmla="*/ 0 w 68"/>
                <a:gd name="T59" fmla="*/ 0 h 146"/>
                <a:gd name="T60" fmla="*/ 0 w 68"/>
                <a:gd name="T61" fmla="*/ 0 h 146"/>
                <a:gd name="T62" fmla="*/ 0 w 68"/>
                <a:gd name="T63" fmla="*/ 0 h 146"/>
                <a:gd name="T64" fmla="*/ 0 w 68"/>
                <a:gd name="T65" fmla="*/ 0 h 146"/>
                <a:gd name="T66" fmla="*/ 0 w 68"/>
                <a:gd name="T67" fmla="*/ 0 h 146"/>
                <a:gd name="T68" fmla="*/ 0 w 68"/>
                <a:gd name="T69" fmla="*/ 0 h 146"/>
                <a:gd name="T70" fmla="*/ 0 w 68"/>
                <a:gd name="T71" fmla="*/ 0 h 146"/>
                <a:gd name="T72" fmla="*/ 0 w 68"/>
                <a:gd name="T73" fmla="*/ 0 h 146"/>
                <a:gd name="T74" fmla="*/ 0 w 68"/>
                <a:gd name="T75" fmla="*/ 0 h 146"/>
                <a:gd name="T76" fmla="*/ 0 w 68"/>
                <a:gd name="T77" fmla="*/ 0 h 146"/>
                <a:gd name="T78" fmla="*/ 0 w 68"/>
                <a:gd name="T79" fmla="*/ 0 h 14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68"/>
                <a:gd name="T121" fmla="*/ 0 h 146"/>
                <a:gd name="T122" fmla="*/ 68 w 68"/>
                <a:gd name="T123" fmla="*/ 146 h 14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68" h="146">
                  <a:moveTo>
                    <a:pt x="51" y="15"/>
                  </a:moveTo>
                  <a:lnTo>
                    <a:pt x="44" y="9"/>
                  </a:lnTo>
                  <a:lnTo>
                    <a:pt x="34" y="6"/>
                  </a:lnTo>
                  <a:lnTo>
                    <a:pt x="23" y="0"/>
                  </a:lnTo>
                  <a:lnTo>
                    <a:pt x="17" y="0"/>
                  </a:lnTo>
                  <a:lnTo>
                    <a:pt x="19" y="8"/>
                  </a:lnTo>
                  <a:lnTo>
                    <a:pt x="19" y="19"/>
                  </a:lnTo>
                  <a:lnTo>
                    <a:pt x="19" y="27"/>
                  </a:lnTo>
                  <a:lnTo>
                    <a:pt x="21" y="38"/>
                  </a:lnTo>
                  <a:lnTo>
                    <a:pt x="19" y="46"/>
                  </a:lnTo>
                  <a:lnTo>
                    <a:pt x="19" y="57"/>
                  </a:lnTo>
                  <a:lnTo>
                    <a:pt x="19" y="65"/>
                  </a:lnTo>
                  <a:lnTo>
                    <a:pt x="19" y="76"/>
                  </a:lnTo>
                  <a:lnTo>
                    <a:pt x="15" y="84"/>
                  </a:lnTo>
                  <a:lnTo>
                    <a:pt x="13" y="93"/>
                  </a:lnTo>
                  <a:lnTo>
                    <a:pt x="11" y="101"/>
                  </a:lnTo>
                  <a:lnTo>
                    <a:pt x="9" y="110"/>
                  </a:lnTo>
                  <a:lnTo>
                    <a:pt x="6" y="118"/>
                  </a:lnTo>
                  <a:lnTo>
                    <a:pt x="4" y="127"/>
                  </a:lnTo>
                  <a:lnTo>
                    <a:pt x="0" y="137"/>
                  </a:lnTo>
                  <a:lnTo>
                    <a:pt x="0" y="146"/>
                  </a:lnTo>
                  <a:lnTo>
                    <a:pt x="7" y="146"/>
                  </a:lnTo>
                  <a:lnTo>
                    <a:pt x="15" y="146"/>
                  </a:lnTo>
                  <a:lnTo>
                    <a:pt x="23" y="146"/>
                  </a:lnTo>
                  <a:lnTo>
                    <a:pt x="30" y="146"/>
                  </a:lnTo>
                  <a:lnTo>
                    <a:pt x="34" y="137"/>
                  </a:lnTo>
                  <a:lnTo>
                    <a:pt x="38" y="129"/>
                  </a:lnTo>
                  <a:lnTo>
                    <a:pt x="44" y="120"/>
                  </a:lnTo>
                  <a:lnTo>
                    <a:pt x="49" y="112"/>
                  </a:lnTo>
                  <a:lnTo>
                    <a:pt x="53" y="103"/>
                  </a:lnTo>
                  <a:lnTo>
                    <a:pt x="57" y="93"/>
                  </a:lnTo>
                  <a:lnTo>
                    <a:pt x="61" y="84"/>
                  </a:lnTo>
                  <a:lnTo>
                    <a:pt x="66" y="76"/>
                  </a:lnTo>
                  <a:lnTo>
                    <a:pt x="66" y="67"/>
                  </a:lnTo>
                  <a:lnTo>
                    <a:pt x="68" y="57"/>
                  </a:lnTo>
                  <a:lnTo>
                    <a:pt x="68" y="48"/>
                  </a:lnTo>
                  <a:lnTo>
                    <a:pt x="68" y="40"/>
                  </a:lnTo>
                  <a:lnTo>
                    <a:pt x="63" y="25"/>
                  </a:lnTo>
                  <a:lnTo>
                    <a:pt x="51" y="1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97" name="Freeform 46">
              <a:extLst>
                <a:ext uri="{FF2B5EF4-FFF2-40B4-BE49-F238E27FC236}">
                  <a16:creationId xmlns:a16="http://schemas.microsoft.com/office/drawing/2014/main" id="{F4B1C593-BDF5-96B0-C790-8F5BA501EE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04" y="1168"/>
              <a:ext cx="64" cy="68"/>
            </a:xfrm>
            <a:custGeom>
              <a:avLst/>
              <a:gdLst>
                <a:gd name="T0" fmla="*/ 0 w 210"/>
                <a:gd name="T1" fmla="*/ 0 h 239"/>
                <a:gd name="T2" fmla="*/ 0 w 210"/>
                <a:gd name="T3" fmla="*/ 0 h 239"/>
                <a:gd name="T4" fmla="*/ 0 w 210"/>
                <a:gd name="T5" fmla="*/ 0 h 239"/>
                <a:gd name="T6" fmla="*/ 0 w 210"/>
                <a:gd name="T7" fmla="*/ 0 h 239"/>
                <a:gd name="T8" fmla="*/ 0 w 210"/>
                <a:gd name="T9" fmla="*/ 0 h 239"/>
                <a:gd name="T10" fmla="*/ 0 w 210"/>
                <a:gd name="T11" fmla="*/ 0 h 239"/>
                <a:gd name="T12" fmla="*/ 0 w 210"/>
                <a:gd name="T13" fmla="*/ 0 h 239"/>
                <a:gd name="T14" fmla="*/ 0 w 210"/>
                <a:gd name="T15" fmla="*/ 0 h 239"/>
                <a:gd name="T16" fmla="*/ 0 w 210"/>
                <a:gd name="T17" fmla="*/ 0 h 239"/>
                <a:gd name="T18" fmla="*/ 0 w 210"/>
                <a:gd name="T19" fmla="*/ 0 h 239"/>
                <a:gd name="T20" fmla="*/ 0 w 210"/>
                <a:gd name="T21" fmla="*/ 0 h 239"/>
                <a:gd name="T22" fmla="*/ 0 w 210"/>
                <a:gd name="T23" fmla="*/ 0 h 239"/>
                <a:gd name="T24" fmla="*/ 0 w 210"/>
                <a:gd name="T25" fmla="*/ 0 h 239"/>
                <a:gd name="T26" fmla="*/ 0 w 210"/>
                <a:gd name="T27" fmla="*/ 0 h 239"/>
                <a:gd name="T28" fmla="*/ 0 w 210"/>
                <a:gd name="T29" fmla="*/ 0 h 239"/>
                <a:gd name="T30" fmla="*/ 0 w 210"/>
                <a:gd name="T31" fmla="*/ 0 h 239"/>
                <a:gd name="T32" fmla="*/ 0 w 210"/>
                <a:gd name="T33" fmla="*/ 0 h 239"/>
                <a:gd name="T34" fmla="*/ 0 w 210"/>
                <a:gd name="T35" fmla="*/ 0 h 239"/>
                <a:gd name="T36" fmla="*/ 0 w 210"/>
                <a:gd name="T37" fmla="*/ 0 h 239"/>
                <a:gd name="T38" fmla="*/ 0 w 210"/>
                <a:gd name="T39" fmla="*/ 0 h 239"/>
                <a:gd name="T40" fmla="*/ 0 w 210"/>
                <a:gd name="T41" fmla="*/ 0 h 239"/>
                <a:gd name="T42" fmla="*/ 0 w 210"/>
                <a:gd name="T43" fmla="*/ 0 h 239"/>
                <a:gd name="T44" fmla="*/ 0 w 210"/>
                <a:gd name="T45" fmla="*/ 0 h 239"/>
                <a:gd name="T46" fmla="*/ 0 w 210"/>
                <a:gd name="T47" fmla="*/ 0 h 239"/>
                <a:gd name="T48" fmla="*/ 0 w 210"/>
                <a:gd name="T49" fmla="*/ 0 h 239"/>
                <a:gd name="T50" fmla="*/ 0 w 210"/>
                <a:gd name="T51" fmla="*/ 0 h 239"/>
                <a:gd name="T52" fmla="*/ 0 w 210"/>
                <a:gd name="T53" fmla="*/ 0 h 239"/>
                <a:gd name="T54" fmla="*/ 0 w 210"/>
                <a:gd name="T55" fmla="*/ 0 h 239"/>
                <a:gd name="T56" fmla="*/ 0 w 210"/>
                <a:gd name="T57" fmla="*/ 0 h 239"/>
                <a:gd name="T58" fmla="*/ 0 w 210"/>
                <a:gd name="T59" fmla="*/ 0 h 239"/>
                <a:gd name="T60" fmla="*/ 0 w 210"/>
                <a:gd name="T61" fmla="*/ 0 h 239"/>
                <a:gd name="T62" fmla="*/ 0 w 210"/>
                <a:gd name="T63" fmla="*/ 0 h 239"/>
                <a:gd name="T64" fmla="*/ 0 w 210"/>
                <a:gd name="T65" fmla="*/ 0 h 239"/>
                <a:gd name="T66" fmla="*/ 0 w 210"/>
                <a:gd name="T67" fmla="*/ 0 h 239"/>
                <a:gd name="T68" fmla="*/ 0 w 210"/>
                <a:gd name="T69" fmla="*/ 0 h 239"/>
                <a:gd name="T70" fmla="*/ 0 w 210"/>
                <a:gd name="T71" fmla="*/ 0 h 239"/>
                <a:gd name="T72" fmla="*/ 0 w 210"/>
                <a:gd name="T73" fmla="*/ 0 h 239"/>
                <a:gd name="T74" fmla="*/ 0 w 210"/>
                <a:gd name="T75" fmla="*/ 0 h 239"/>
                <a:gd name="T76" fmla="*/ 0 w 210"/>
                <a:gd name="T77" fmla="*/ 0 h 239"/>
                <a:gd name="T78" fmla="*/ 0 w 210"/>
                <a:gd name="T79" fmla="*/ 0 h 239"/>
                <a:gd name="T80" fmla="*/ 0 w 210"/>
                <a:gd name="T81" fmla="*/ 0 h 239"/>
                <a:gd name="T82" fmla="*/ 0 w 210"/>
                <a:gd name="T83" fmla="*/ 0 h 239"/>
                <a:gd name="T84" fmla="*/ 0 w 210"/>
                <a:gd name="T85" fmla="*/ 0 h 239"/>
                <a:gd name="T86" fmla="*/ 0 w 210"/>
                <a:gd name="T87" fmla="*/ 0 h 239"/>
                <a:gd name="T88" fmla="*/ 0 w 210"/>
                <a:gd name="T89" fmla="*/ 0 h 239"/>
                <a:gd name="T90" fmla="*/ 0 w 210"/>
                <a:gd name="T91" fmla="*/ 0 h 239"/>
                <a:gd name="T92" fmla="*/ 0 w 210"/>
                <a:gd name="T93" fmla="*/ 0 h 239"/>
                <a:gd name="T94" fmla="*/ 0 w 210"/>
                <a:gd name="T95" fmla="*/ 0 h 239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210"/>
                <a:gd name="T145" fmla="*/ 0 h 239"/>
                <a:gd name="T146" fmla="*/ 210 w 210"/>
                <a:gd name="T147" fmla="*/ 239 h 239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210" h="239">
                  <a:moveTo>
                    <a:pt x="149" y="7"/>
                  </a:moveTo>
                  <a:lnTo>
                    <a:pt x="130" y="0"/>
                  </a:lnTo>
                  <a:lnTo>
                    <a:pt x="111" y="0"/>
                  </a:lnTo>
                  <a:lnTo>
                    <a:pt x="92" y="4"/>
                  </a:lnTo>
                  <a:lnTo>
                    <a:pt x="75" y="13"/>
                  </a:lnTo>
                  <a:lnTo>
                    <a:pt x="57" y="25"/>
                  </a:lnTo>
                  <a:lnTo>
                    <a:pt x="42" y="38"/>
                  </a:lnTo>
                  <a:lnTo>
                    <a:pt x="29" y="57"/>
                  </a:lnTo>
                  <a:lnTo>
                    <a:pt x="18" y="76"/>
                  </a:lnTo>
                  <a:lnTo>
                    <a:pt x="8" y="95"/>
                  </a:lnTo>
                  <a:lnTo>
                    <a:pt x="4" y="116"/>
                  </a:lnTo>
                  <a:lnTo>
                    <a:pt x="0" y="137"/>
                  </a:lnTo>
                  <a:lnTo>
                    <a:pt x="2" y="156"/>
                  </a:lnTo>
                  <a:lnTo>
                    <a:pt x="6" y="173"/>
                  </a:lnTo>
                  <a:lnTo>
                    <a:pt x="14" y="192"/>
                  </a:lnTo>
                  <a:lnTo>
                    <a:pt x="27" y="205"/>
                  </a:lnTo>
                  <a:lnTo>
                    <a:pt x="46" y="217"/>
                  </a:lnTo>
                  <a:lnTo>
                    <a:pt x="56" y="220"/>
                  </a:lnTo>
                  <a:lnTo>
                    <a:pt x="69" y="226"/>
                  </a:lnTo>
                  <a:lnTo>
                    <a:pt x="82" y="232"/>
                  </a:lnTo>
                  <a:lnTo>
                    <a:pt x="97" y="237"/>
                  </a:lnTo>
                  <a:lnTo>
                    <a:pt x="113" y="239"/>
                  </a:lnTo>
                  <a:lnTo>
                    <a:pt x="130" y="236"/>
                  </a:lnTo>
                  <a:lnTo>
                    <a:pt x="145" y="230"/>
                  </a:lnTo>
                  <a:lnTo>
                    <a:pt x="160" y="224"/>
                  </a:lnTo>
                  <a:lnTo>
                    <a:pt x="171" y="213"/>
                  </a:lnTo>
                  <a:lnTo>
                    <a:pt x="185" y="201"/>
                  </a:lnTo>
                  <a:lnTo>
                    <a:pt x="194" y="188"/>
                  </a:lnTo>
                  <a:lnTo>
                    <a:pt x="204" y="173"/>
                  </a:lnTo>
                  <a:lnTo>
                    <a:pt x="208" y="158"/>
                  </a:lnTo>
                  <a:lnTo>
                    <a:pt x="210" y="141"/>
                  </a:lnTo>
                  <a:lnTo>
                    <a:pt x="210" y="125"/>
                  </a:lnTo>
                  <a:lnTo>
                    <a:pt x="208" y="112"/>
                  </a:lnTo>
                  <a:lnTo>
                    <a:pt x="202" y="97"/>
                  </a:lnTo>
                  <a:lnTo>
                    <a:pt x="192" y="85"/>
                  </a:lnTo>
                  <a:lnTo>
                    <a:pt x="181" y="76"/>
                  </a:lnTo>
                  <a:lnTo>
                    <a:pt x="164" y="70"/>
                  </a:lnTo>
                  <a:lnTo>
                    <a:pt x="158" y="68"/>
                  </a:lnTo>
                  <a:lnTo>
                    <a:pt x="149" y="66"/>
                  </a:lnTo>
                  <a:lnTo>
                    <a:pt x="139" y="66"/>
                  </a:lnTo>
                  <a:lnTo>
                    <a:pt x="128" y="66"/>
                  </a:lnTo>
                  <a:lnTo>
                    <a:pt x="114" y="66"/>
                  </a:lnTo>
                  <a:lnTo>
                    <a:pt x="105" y="66"/>
                  </a:lnTo>
                  <a:lnTo>
                    <a:pt x="95" y="66"/>
                  </a:lnTo>
                  <a:lnTo>
                    <a:pt x="92" y="70"/>
                  </a:lnTo>
                  <a:lnTo>
                    <a:pt x="84" y="76"/>
                  </a:lnTo>
                  <a:lnTo>
                    <a:pt x="78" y="83"/>
                  </a:lnTo>
                  <a:lnTo>
                    <a:pt x="76" y="87"/>
                  </a:lnTo>
                  <a:lnTo>
                    <a:pt x="78" y="93"/>
                  </a:lnTo>
                  <a:lnTo>
                    <a:pt x="82" y="99"/>
                  </a:lnTo>
                  <a:lnTo>
                    <a:pt x="92" y="108"/>
                  </a:lnTo>
                  <a:lnTo>
                    <a:pt x="101" y="108"/>
                  </a:lnTo>
                  <a:lnTo>
                    <a:pt x="113" y="112"/>
                  </a:lnTo>
                  <a:lnTo>
                    <a:pt x="122" y="112"/>
                  </a:lnTo>
                  <a:lnTo>
                    <a:pt x="133" y="112"/>
                  </a:lnTo>
                  <a:lnTo>
                    <a:pt x="141" y="112"/>
                  </a:lnTo>
                  <a:lnTo>
                    <a:pt x="149" y="118"/>
                  </a:lnTo>
                  <a:lnTo>
                    <a:pt x="158" y="125"/>
                  </a:lnTo>
                  <a:lnTo>
                    <a:pt x="168" y="137"/>
                  </a:lnTo>
                  <a:lnTo>
                    <a:pt x="168" y="150"/>
                  </a:lnTo>
                  <a:lnTo>
                    <a:pt x="166" y="160"/>
                  </a:lnTo>
                  <a:lnTo>
                    <a:pt x="160" y="169"/>
                  </a:lnTo>
                  <a:lnTo>
                    <a:pt x="152" y="175"/>
                  </a:lnTo>
                  <a:lnTo>
                    <a:pt x="143" y="179"/>
                  </a:lnTo>
                  <a:lnTo>
                    <a:pt x="132" y="179"/>
                  </a:lnTo>
                  <a:lnTo>
                    <a:pt x="120" y="179"/>
                  </a:lnTo>
                  <a:lnTo>
                    <a:pt x="107" y="179"/>
                  </a:lnTo>
                  <a:lnTo>
                    <a:pt x="92" y="173"/>
                  </a:lnTo>
                  <a:lnTo>
                    <a:pt x="80" y="165"/>
                  </a:lnTo>
                  <a:lnTo>
                    <a:pt x="69" y="158"/>
                  </a:lnTo>
                  <a:lnTo>
                    <a:pt x="57" y="150"/>
                  </a:lnTo>
                  <a:lnTo>
                    <a:pt x="46" y="141"/>
                  </a:lnTo>
                  <a:lnTo>
                    <a:pt x="40" y="131"/>
                  </a:lnTo>
                  <a:lnTo>
                    <a:pt x="35" y="118"/>
                  </a:lnTo>
                  <a:lnTo>
                    <a:pt x="35" y="108"/>
                  </a:lnTo>
                  <a:lnTo>
                    <a:pt x="33" y="99"/>
                  </a:lnTo>
                  <a:lnTo>
                    <a:pt x="35" y="89"/>
                  </a:lnTo>
                  <a:lnTo>
                    <a:pt x="37" y="82"/>
                  </a:lnTo>
                  <a:lnTo>
                    <a:pt x="40" y="76"/>
                  </a:lnTo>
                  <a:lnTo>
                    <a:pt x="42" y="66"/>
                  </a:lnTo>
                  <a:lnTo>
                    <a:pt x="48" y="59"/>
                  </a:lnTo>
                  <a:lnTo>
                    <a:pt x="54" y="51"/>
                  </a:lnTo>
                  <a:lnTo>
                    <a:pt x="61" y="47"/>
                  </a:lnTo>
                  <a:lnTo>
                    <a:pt x="69" y="40"/>
                  </a:lnTo>
                  <a:lnTo>
                    <a:pt x="76" y="34"/>
                  </a:lnTo>
                  <a:lnTo>
                    <a:pt x="86" y="30"/>
                  </a:lnTo>
                  <a:lnTo>
                    <a:pt x="95" y="28"/>
                  </a:lnTo>
                  <a:lnTo>
                    <a:pt x="103" y="25"/>
                  </a:lnTo>
                  <a:lnTo>
                    <a:pt x="114" y="25"/>
                  </a:lnTo>
                  <a:lnTo>
                    <a:pt x="124" y="23"/>
                  </a:lnTo>
                  <a:lnTo>
                    <a:pt x="133" y="25"/>
                  </a:lnTo>
                  <a:lnTo>
                    <a:pt x="139" y="19"/>
                  </a:lnTo>
                  <a:lnTo>
                    <a:pt x="143" y="15"/>
                  </a:lnTo>
                  <a:lnTo>
                    <a:pt x="147" y="9"/>
                  </a:lnTo>
                  <a:lnTo>
                    <a:pt x="149" y="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98" name="Freeform 47">
              <a:extLst>
                <a:ext uri="{FF2B5EF4-FFF2-40B4-BE49-F238E27FC236}">
                  <a16:creationId xmlns:a16="http://schemas.microsoft.com/office/drawing/2014/main" id="{240CC813-96D7-4EF7-86C3-70DB946EE8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60" y="1202"/>
              <a:ext cx="27" cy="43"/>
            </a:xfrm>
            <a:custGeom>
              <a:avLst/>
              <a:gdLst>
                <a:gd name="T0" fmla="*/ 0 w 85"/>
                <a:gd name="T1" fmla="*/ 0 h 152"/>
                <a:gd name="T2" fmla="*/ 0 w 85"/>
                <a:gd name="T3" fmla="*/ 0 h 152"/>
                <a:gd name="T4" fmla="*/ 0 w 85"/>
                <a:gd name="T5" fmla="*/ 0 h 152"/>
                <a:gd name="T6" fmla="*/ 0 w 85"/>
                <a:gd name="T7" fmla="*/ 0 h 152"/>
                <a:gd name="T8" fmla="*/ 0 w 85"/>
                <a:gd name="T9" fmla="*/ 0 h 152"/>
                <a:gd name="T10" fmla="*/ 0 w 85"/>
                <a:gd name="T11" fmla="*/ 0 h 152"/>
                <a:gd name="T12" fmla="*/ 0 w 85"/>
                <a:gd name="T13" fmla="*/ 0 h 152"/>
                <a:gd name="T14" fmla="*/ 0 w 85"/>
                <a:gd name="T15" fmla="*/ 0 h 152"/>
                <a:gd name="T16" fmla="*/ 0 w 85"/>
                <a:gd name="T17" fmla="*/ 0 h 152"/>
                <a:gd name="T18" fmla="*/ 0 w 85"/>
                <a:gd name="T19" fmla="*/ 0 h 152"/>
                <a:gd name="T20" fmla="*/ 0 w 85"/>
                <a:gd name="T21" fmla="*/ 0 h 152"/>
                <a:gd name="T22" fmla="*/ 0 w 85"/>
                <a:gd name="T23" fmla="*/ 0 h 152"/>
                <a:gd name="T24" fmla="*/ 0 w 85"/>
                <a:gd name="T25" fmla="*/ 0 h 152"/>
                <a:gd name="T26" fmla="*/ 0 w 85"/>
                <a:gd name="T27" fmla="*/ 0 h 152"/>
                <a:gd name="T28" fmla="*/ 0 w 85"/>
                <a:gd name="T29" fmla="*/ 0 h 152"/>
                <a:gd name="T30" fmla="*/ 0 w 85"/>
                <a:gd name="T31" fmla="*/ 0 h 152"/>
                <a:gd name="T32" fmla="*/ 0 w 85"/>
                <a:gd name="T33" fmla="*/ 0 h 152"/>
                <a:gd name="T34" fmla="*/ 0 w 85"/>
                <a:gd name="T35" fmla="*/ 0 h 152"/>
                <a:gd name="T36" fmla="*/ 0 w 85"/>
                <a:gd name="T37" fmla="*/ 0 h 152"/>
                <a:gd name="T38" fmla="*/ 0 w 85"/>
                <a:gd name="T39" fmla="*/ 0 h 152"/>
                <a:gd name="T40" fmla="*/ 0 w 85"/>
                <a:gd name="T41" fmla="*/ 0 h 152"/>
                <a:gd name="T42" fmla="*/ 0 w 85"/>
                <a:gd name="T43" fmla="*/ 0 h 152"/>
                <a:gd name="T44" fmla="*/ 0 w 85"/>
                <a:gd name="T45" fmla="*/ 0 h 152"/>
                <a:gd name="T46" fmla="*/ 0 w 85"/>
                <a:gd name="T47" fmla="*/ 0 h 152"/>
                <a:gd name="T48" fmla="*/ 0 w 85"/>
                <a:gd name="T49" fmla="*/ 0 h 152"/>
                <a:gd name="T50" fmla="*/ 0 w 85"/>
                <a:gd name="T51" fmla="*/ 0 h 152"/>
                <a:gd name="T52" fmla="*/ 0 w 85"/>
                <a:gd name="T53" fmla="*/ 0 h 152"/>
                <a:gd name="T54" fmla="*/ 0 w 85"/>
                <a:gd name="T55" fmla="*/ 0 h 152"/>
                <a:gd name="T56" fmla="*/ 0 w 85"/>
                <a:gd name="T57" fmla="*/ 0 h 152"/>
                <a:gd name="T58" fmla="*/ 0 w 85"/>
                <a:gd name="T59" fmla="*/ 0 h 152"/>
                <a:gd name="T60" fmla="*/ 0 w 85"/>
                <a:gd name="T61" fmla="*/ 0 h 152"/>
                <a:gd name="T62" fmla="*/ 0 w 85"/>
                <a:gd name="T63" fmla="*/ 0 h 152"/>
                <a:gd name="T64" fmla="*/ 0 w 85"/>
                <a:gd name="T65" fmla="*/ 0 h 152"/>
                <a:gd name="T66" fmla="*/ 0 w 85"/>
                <a:gd name="T67" fmla="*/ 0 h 152"/>
                <a:gd name="T68" fmla="*/ 0 w 85"/>
                <a:gd name="T69" fmla="*/ 0 h 152"/>
                <a:gd name="T70" fmla="*/ 0 w 85"/>
                <a:gd name="T71" fmla="*/ 0 h 152"/>
                <a:gd name="T72" fmla="*/ 0 w 85"/>
                <a:gd name="T73" fmla="*/ 0 h 152"/>
                <a:gd name="T74" fmla="*/ 0 w 85"/>
                <a:gd name="T75" fmla="*/ 0 h 152"/>
                <a:gd name="T76" fmla="*/ 0 w 85"/>
                <a:gd name="T77" fmla="*/ 0 h 152"/>
                <a:gd name="T78" fmla="*/ 0 w 85"/>
                <a:gd name="T79" fmla="*/ 0 h 152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85"/>
                <a:gd name="T121" fmla="*/ 0 h 152"/>
                <a:gd name="T122" fmla="*/ 85 w 85"/>
                <a:gd name="T123" fmla="*/ 152 h 152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85" h="152">
                  <a:moveTo>
                    <a:pt x="74" y="0"/>
                  </a:moveTo>
                  <a:lnTo>
                    <a:pt x="70" y="0"/>
                  </a:lnTo>
                  <a:lnTo>
                    <a:pt x="66" y="0"/>
                  </a:lnTo>
                  <a:lnTo>
                    <a:pt x="61" y="0"/>
                  </a:lnTo>
                  <a:lnTo>
                    <a:pt x="57" y="0"/>
                  </a:lnTo>
                  <a:lnTo>
                    <a:pt x="59" y="7"/>
                  </a:lnTo>
                  <a:lnTo>
                    <a:pt x="61" y="17"/>
                  </a:lnTo>
                  <a:lnTo>
                    <a:pt x="63" y="26"/>
                  </a:lnTo>
                  <a:lnTo>
                    <a:pt x="64" y="36"/>
                  </a:lnTo>
                  <a:lnTo>
                    <a:pt x="63" y="45"/>
                  </a:lnTo>
                  <a:lnTo>
                    <a:pt x="61" y="55"/>
                  </a:lnTo>
                  <a:lnTo>
                    <a:pt x="59" y="64"/>
                  </a:lnTo>
                  <a:lnTo>
                    <a:pt x="57" y="76"/>
                  </a:lnTo>
                  <a:lnTo>
                    <a:pt x="51" y="83"/>
                  </a:lnTo>
                  <a:lnTo>
                    <a:pt x="45" y="93"/>
                  </a:lnTo>
                  <a:lnTo>
                    <a:pt x="38" y="102"/>
                  </a:lnTo>
                  <a:lnTo>
                    <a:pt x="32" y="110"/>
                  </a:lnTo>
                  <a:lnTo>
                    <a:pt x="25" y="116"/>
                  </a:lnTo>
                  <a:lnTo>
                    <a:pt x="17" y="125"/>
                  </a:lnTo>
                  <a:lnTo>
                    <a:pt x="7" y="131"/>
                  </a:lnTo>
                  <a:lnTo>
                    <a:pt x="0" y="137"/>
                  </a:lnTo>
                  <a:lnTo>
                    <a:pt x="5" y="144"/>
                  </a:lnTo>
                  <a:lnTo>
                    <a:pt x="11" y="152"/>
                  </a:lnTo>
                  <a:lnTo>
                    <a:pt x="21" y="146"/>
                  </a:lnTo>
                  <a:lnTo>
                    <a:pt x="32" y="142"/>
                  </a:lnTo>
                  <a:lnTo>
                    <a:pt x="42" y="135"/>
                  </a:lnTo>
                  <a:lnTo>
                    <a:pt x="51" y="129"/>
                  </a:lnTo>
                  <a:lnTo>
                    <a:pt x="57" y="119"/>
                  </a:lnTo>
                  <a:lnTo>
                    <a:pt x="66" y="110"/>
                  </a:lnTo>
                  <a:lnTo>
                    <a:pt x="70" y="99"/>
                  </a:lnTo>
                  <a:lnTo>
                    <a:pt x="78" y="89"/>
                  </a:lnTo>
                  <a:lnTo>
                    <a:pt x="80" y="78"/>
                  </a:lnTo>
                  <a:lnTo>
                    <a:pt x="83" y="64"/>
                  </a:lnTo>
                  <a:lnTo>
                    <a:pt x="85" y="53"/>
                  </a:lnTo>
                  <a:lnTo>
                    <a:pt x="85" y="42"/>
                  </a:lnTo>
                  <a:lnTo>
                    <a:pt x="85" y="30"/>
                  </a:lnTo>
                  <a:lnTo>
                    <a:pt x="82" y="19"/>
                  </a:lnTo>
                  <a:lnTo>
                    <a:pt x="78" y="7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99" name="Freeform 48">
              <a:extLst>
                <a:ext uri="{FF2B5EF4-FFF2-40B4-BE49-F238E27FC236}">
                  <a16:creationId xmlns:a16="http://schemas.microsoft.com/office/drawing/2014/main" id="{77455715-07D3-F71E-E58D-69C9F762A6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22" y="1227"/>
              <a:ext cx="61" cy="77"/>
            </a:xfrm>
            <a:custGeom>
              <a:avLst/>
              <a:gdLst>
                <a:gd name="T0" fmla="*/ 0 w 200"/>
                <a:gd name="T1" fmla="*/ 0 h 272"/>
                <a:gd name="T2" fmla="*/ 0 w 200"/>
                <a:gd name="T3" fmla="*/ 0 h 272"/>
                <a:gd name="T4" fmla="*/ 0 w 200"/>
                <a:gd name="T5" fmla="*/ 0 h 272"/>
                <a:gd name="T6" fmla="*/ 0 w 200"/>
                <a:gd name="T7" fmla="*/ 0 h 272"/>
                <a:gd name="T8" fmla="*/ 0 w 200"/>
                <a:gd name="T9" fmla="*/ 0 h 272"/>
                <a:gd name="T10" fmla="*/ 0 w 200"/>
                <a:gd name="T11" fmla="*/ 0 h 272"/>
                <a:gd name="T12" fmla="*/ 0 w 200"/>
                <a:gd name="T13" fmla="*/ 0 h 272"/>
                <a:gd name="T14" fmla="*/ 0 w 200"/>
                <a:gd name="T15" fmla="*/ 0 h 272"/>
                <a:gd name="T16" fmla="*/ 0 w 200"/>
                <a:gd name="T17" fmla="*/ 0 h 272"/>
                <a:gd name="T18" fmla="*/ 0 w 200"/>
                <a:gd name="T19" fmla="*/ 0 h 272"/>
                <a:gd name="T20" fmla="*/ 0 w 200"/>
                <a:gd name="T21" fmla="*/ 0 h 272"/>
                <a:gd name="T22" fmla="*/ 0 w 200"/>
                <a:gd name="T23" fmla="*/ 0 h 272"/>
                <a:gd name="T24" fmla="*/ 0 w 200"/>
                <a:gd name="T25" fmla="*/ 0 h 272"/>
                <a:gd name="T26" fmla="*/ 0 w 200"/>
                <a:gd name="T27" fmla="*/ 0 h 272"/>
                <a:gd name="T28" fmla="*/ 0 w 200"/>
                <a:gd name="T29" fmla="*/ 0 h 272"/>
                <a:gd name="T30" fmla="*/ 0 w 200"/>
                <a:gd name="T31" fmla="*/ 0 h 272"/>
                <a:gd name="T32" fmla="*/ 0 w 200"/>
                <a:gd name="T33" fmla="*/ 0 h 272"/>
                <a:gd name="T34" fmla="*/ 0 w 200"/>
                <a:gd name="T35" fmla="*/ 0 h 272"/>
                <a:gd name="T36" fmla="*/ 0 w 200"/>
                <a:gd name="T37" fmla="*/ 0 h 272"/>
                <a:gd name="T38" fmla="*/ 0 w 200"/>
                <a:gd name="T39" fmla="*/ 0 h 272"/>
                <a:gd name="T40" fmla="*/ 0 w 200"/>
                <a:gd name="T41" fmla="*/ 0 h 272"/>
                <a:gd name="T42" fmla="*/ 0 w 200"/>
                <a:gd name="T43" fmla="*/ 0 h 272"/>
                <a:gd name="T44" fmla="*/ 0 w 200"/>
                <a:gd name="T45" fmla="*/ 0 h 272"/>
                <a:gd name="T46" fmla="*/ 0 w 200"/>
                <a:gd name="T47" fmla="*/ 0 h 272"/>
                <a:gd name="T48" fmla="*/ 0 w 200"/>
                <a:gd name="T49" fmla="*/ 0 h 272"/>
                <a:gd name="T50" fmla="*/ 0 w 200"/>
                <a:gd name="T51" fmla="*/ 0 h 272"/>
                <a:gd name="T52" fmla="*/ 0 w 200"/>
                <a:gd name="T53" fmla="*/ 0 h 272"/>
                <a:gd name="T54" fmla="*/ 0 w 200"/>
                <a:gd name="T55" fmla="*/ 0 h 272"/>
                <a:gd name="T56" fmla="*/ 0 w 200"/>
                <a:gd name="T57" fmla="*/ 0 h 272"/>
                <a:gd name="T58" fmla="*/ 0 w 200"/>
                <a:gd name="T59" fmla="*/ 0 h 272"/>
                <a:gd name="T60" fmla="*/ 0 w 200"/>
                <a:gd name="T61" fmla="*/ 0 h 272"/>
                <a:gd name="T62" fmla="*/ 0 w 200"/>
                <a:gd name="T63" fmla="*/ 0 h 272"/>
                <a:gd name="T64" fmla="*/ 0 w 200"/>
                <a:gd name="T65" fmla="*/ 0 h 272"/>
                <a:gd name="T66" fmla="*/ 0 w 200"/>
                <a:gd name="T67" fmla="*/ 0 h 272"/>
                <a:gd name="T68" fmla="*/ 0 w 200"/>
                <a:gd name="T69" fmla="*/ 0 h 272"/>
                <a:gd name="T70" fmla="*/ 0 w 200"/>
                <a:gd name="T71" fmla="*/ 0 h 272"/>
                <a:gd name="T72" fmla="*/ 0 w 200"/>
                <a:gd name="T73" fmla="*/ 0 h 272"/>
                <a:gd name="T74" fmla="*/ 0 w 200"/>
                <a:gd name="T75" fmla="*/ 0 h 272"/>
                <a:gd name="T76" fmla="*/ 0 w 200"/>
                <a:gd name="T77" fmla="*/ 0 h 272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200"/>
                <a:gd name="T118" fmla="*/ 0 h 272"/>
                <a:gd name="T119" fmla="*/ 200 w 200"/>
                <a:gd name="T120" fmla="*/ 272 h 272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200" h="272">
                  <a:moveTo>
                    <a:pt x="103" y="4"/>
                  </a:moveTo>
                  <a:lnTo>
                    <a:pt x="82" y="0"/>
                  </a:lnTo>
                  <a:lnTo>
                    <a:pt x="63" y="4"/>
                  </a:lnTo>
                  <a:lnTo>
                    <a:pt x="46" y="9"/>
                  </a:lnTo>
                  <a:lnTo>
                    <a:pt x="33" y="19"/>
                  </a:lnTo>
                  <a:lnTo>
                    <a:pt x="21" y="30"/>
                  </a:lnTo>
                  <a:lnTo>
                    <a:pt x="14" y="47"/>
                  </a:lnTo>
                  <a:lnTo>
                    <a:pt x="6" y="63"/>
                  </a:lnTo>
                  <a:lnTo>
                    <a:pt x="4" y="83"/>
                  </a:lnTo>
                  <a:lnTo>
                    <a:pt x="0" y="101"/>
                  </a:lnTo>
                  <a:lnTo>
                    <a:pt x="2" y="120"/>
                  </a:lnTo>
                  <a:lnTo>
                    <a:pt x="4" y="139"/>
                  </a:lnTo>
                  <a:lnTo>
                    <a:pt x="12" y="156"/>
                  </a:lnTo>
                  <a:lnTo>
                    <a:pt x="19" y="171"/>
                  </a:lnTo>
                  <a:lnTo>
                    <a:pt x="31" y="186"/>
                  </a:lnTo>
                  <a:lnTo>
                    <a:pt x="46" y="198"/>
                  </a:lnTo>
                  <a:lnTo>
                    <a:pt x="63" y="205"/>
                  </a:lnTo>
                  <a:lnTo>
                    <a:pt x="69" y="205"/>
                  </a:lnTo>
                  <a:lnTo>
                    <a:pt x="74" y="211"/>
                  </a:lnTo>
                  <a:lnTo>
                    <a:pt x="82" y="215"/>
                  </a:lnTo>
                  <a:lnTo>
                    <a:pt x="91" y="220"/>
                  </a:lnTo>
                  <a:lnTo>
                    <a:pt x="99" y="224"/>
                  </a:lnTo>
                  <a:lnTo>
                    <a:pt x="107" y="228"/>
                  </a:lnTo>
                  <a:lnTo>
                    <a:pt x="114" y="234"/>
                  </a:lnTo>
                  <a:lnTo>
                    <a:pt x="124" y="241"/>
                  </a:lnTo>
                  <a:lnTo>
                    <a:pt x="131" y="245"/>
                  </a:lnTo>
                  <a:lnTo>
                    <a:pt x="139" y="251"/>
                  </a:lnTo>
                  <a:lnTo>
                    <a:pt x="147" y="257"/>
                  </a:lnTo>
                  <a:lnTo>
                    <a:pt x="156" y="262"/>
                  </a:lnTo>
                  <a:lnTo>
                    <a:pt x="164" y="264"/>
                  </a:lnTo>
                  <a:lnTo>
                    <a:pt x="171" y="268"/>
                  </a:lnTo>
                  <a:lnTo>
                    <a:pt x="181" y="270"/>
                  </a:lnTo>
                  <a:lnTo>
                    <a:pt x="188" y="272"/>
                  </a:lnTo>
                  <a:lnTo>
                    <a:pt x="194" y="253"/>
                  </a:lnTo>
                  <a:lnTo>
                    <a:pt x="200" y="237"/>
                  </a:lnTo>
                  <a:lnTo>
                    <a:pt x="200" y="226"/>
                  </a:lnTo>
                  <a:lnTo>
                    <a:pt x="200" y="218"/>
                  </a:lnTo>
                  <a:lnTo>
                    <a:pt x="194" y="211"/>
                  </a:lnTo>
                  <a:lnTo>
                    <a:pt x="187" y="207"/>
                  </a:lnTo>
                  <a:lnTo>
                    <a:pt x="177" y="203"/>
                  </a:lnTo>
                  <a:lnTo>
                    <a:pt x="169" y="203"/>
                  </a:lnTo>
                  <a:lnTo>
                    <a:pt x="158" y="201"/>
                  </a:lnTo>
                  <a:lnTo>
                    <a:pt x="147" y="201"/>
                  </a:lnTo>
                  <a:lnTo>
                    <a:pt x="135" y="201"/>
                  </a:lnTo>
                  <a:lnTo>
                    <a:pt x="126" y="203"/>
                  </a:lnTo>
                  <a:lnTo>
                    <a:pt x="116" y="201"/>
                  </a:lnTo>
                  <a:lnTo>
                    <a:pt x="109" y="201"/>
                  </a:lnTo>
                  <a:lnTo>
                    <a:pt x="103" y="201"/>
                  </a:lnTo>
                  <a:lnTo>
                    <a:pt x="101" y="201"/>
                  </a:lnTo>
                  <a:lnTo>
                    <a:pt x="90" y="196"/>
                  </a:lnTo>
                  <a:lnTo>
                    <a:pt x="80" y="192"/>
                  </a:lnTo>
                  <a:lnTo>
                    <a:pt x="72" y="188"/>
                  </a:lnTo>
                  <a:lnTo>
                    <a:pt x="65" y="182"/>
                  </a:lnTo>
                  <a:lnTo>
                    <a:pt x="57" y="177"/>
                  </a:lnTo>
                  <a:lnTo>
                    <a:pt x="50" y="171"/>
                  </a:lnTo>
                  <a:lnTo>
                    <a:pt x="42" y="163"/>
                  </a:lnTo>
                  <a:lnTo>
                    <a:pt x="38" y="158"/>
                  </a:lnTo>
                  <a:lnTo>
                    <a:pt x="33" y="150"/>
                  </a:lnTo>
                  <a:lnTo>
                    <a:pt x="29" y="141"/>
                  </a:lnTo>
                  <a:lnTo>
                    <a:pt x="25" y="131"/>
                  </a:lnTo>
                  <a:lnTo>
                    <a:pt x="23" y="123"/>
                  </a:lnTo>
                  <a:lnTo>
                    <a:pt x="21" y="114"/>
                  </a:lnTo>
                  <a:lnTo>
                    <a:pt x="21" y="104"/>
                  </a:lnTo>
                  <a:lnTo>
                    <a:pt x="21" y="95"/>
                  </a:lnTo>
                  <a:lnTo>
                    <a:pt x="23" y="85"/>
                  </a:lnTo>
                  <a:lnTo>
                    <a:pt x="27" y="72"/>
                  </a:lnTo>
                  <a:lnTo>
                    <a:pt x="31" y="61"/>
                  </a:lnTo>
                  <a:lnTo>
                    <a:pt x="38" y="49"/>
                  </a:lnTo>
                  <a:lnTo>
                    <a:pt x="46" y="42"/>
                  </a:lnTo>
                  <a:lnTo>
                    <a:pt x="53" y="32"/>
                  </a:lnTo>
                  <a:lnTo>
                    <a:pt x="67" y="26"/>
                  </a:lnTo>
                  <a:lnTo>
                    <a:pt x="78" y="23"/>
                  </a:lnTo>
                  <a:lnTo>
                    <a:pt x="91" y="21"/>
                  </a:lnTo>
                  <a:lnTo>
                    <a:pt x="95" y="17"/>
                  </a:lnTo>
                  <a:lnTo>
                    <a:pt x="99" y="11"/>
                  </a:lnTo>
                  <a:lnTo>
                    <a:pt x="101" y="6"/>
                  </a:lnTo>
                  <a:lnTo>
                    <a:pt x="103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00" name="Freeform 49">
              <a:extLst>
                <a:ext uri="{FF2B5EF4-FFF2-40B4-BE49-F238E27FC236}">
                  <a16:creationId xmlns:a16="http://schemas.microsoft.com/office/drawing/2014/main" id="{C7722CF2-50FA-04F0-06B5-AC439229DC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63" y="1237"/>
              <a:ext cx="49" cy="34"/>
            </a:xfrm>
            <a:custGeom>
              <a:avLst/>
              <a:gdLst>
                <a:gd name="T0" fmla="*/ 0 w 162"/>
                <a:gd name="T1" fmla="*/ 0 h 118"/>
                <a:gd name="T2" fmla="*/ 0 w 162"/>
                <a:gd name="T3" fmla="*/ 0 h 118"/>
                <a:gd name="T4" fmla="*/ 0 w 162"/>
                <a:gd name="T5" fmla="*/ 0 h 118"/>
                <a:gd name="T6" fmla="*/ 0 w 162"/>
                <a:gd name="T7" fmla="*/ 0 h 118"/>
                <a:gd name="T8" fmla="*/ 0 w 162"/>
                <a:gd name="T9" fmla="*/ 0 h 118"/>
                <a:gd name="T10" fmla="*/ 0 w 162"/>
                <a:gd name="T11" fmla="*/ 0 h 118"/>
                <a:gd name="T12" fmla="*/ 0 w 162"/>
                <a:gd name="T13" fmla="*/ 0 h 118"/>
                <a:gd name="T14" fmla="*/ 0 w 162"/>
                <a:gd name="T15" fmla="*/ 0 h 118"/>
                <a:gd name="T16" fmla="*/ 0 w 162"/>
                <a:gd name="T17" fmla="*/ 0 h 118"/>
                <a:gd name="T18" fmla="*/ 0 w 162"/>
                <a:gd name="T19" fmla="*/ 0 h 118"/>
                <a:gd name="T20" fmla="*/ 0 w 162"/>
                <a:gd name="T21" fmla="*/ 0 h 118"/>
                <a:gd name="T22" fmla="*/ 0 w 162"/>
                <a:gd name="T23" fmla="*/ 0 h 118"/>
                <a:gd name="T24" fmla="*/ 0 w 162"/>
                <a:gd name="T25" fmla="*/ 0 h 118"/>
                <a:gd name="T26" fmla="*/ 0 w 162"/>
                <a:gd name="T27" fmla="*/ 0 h 118"/>
                <a:gd name="T28" fmla="*/ 0 w 162"/>
                <a:gd name="T29" fmla="*/ 0 h 118"/>
                <a:gd name="T30" fmla="*/ 0 w 162"/>
                <a:gd name="T31" fmla="*/ 0 h 118"/>
                <a:gd name="T32" fmla="*/ 0 w 162"/>
                <a:gd name="T33" fmla="*/ 0 h 118"/>
                <a:gd name="T34" fmla="*/ 0 w 162"/>
                <a:gd name="T35" fmla="*/ 0 h 118"/>
                <a:gd name="T36" fmla="*/ 0 w 162"/>
                <a:gd name="T37" fmla="*/ 0 h 118"/>
                <a:gd name="T38" fmla="*/ 0 w 162"/>
                <a:gd name="T39" fmla="*/ 0 h 118"/>
                <a:gd name="T40" fmla="*/ 0 w 162"/>
                <a:gd name="T41" fmla="*/ 0 h 118"/>
                <a:gd name="T42" fmla="*/ 0 w 162"/>
                <a:gd name="T43" fmla="*/ 0 h 118"/>
                <a:gd name="T44" fmla="*/ 0 w 162"/>
                <a:gd name="T45" fmla="*/ 0 h 118"/>
                <a:gd name="T46" fmla="*/ 0 w 162"/>
                <a:gd name="T47" fmla="*/ 0 h 118"/>
                <a:gd name="T48" fmla="*/ 0 w 162"/>
                <a:gd name="T49" fmla="*/ 0 h 118"/>
                <a:gd name="T50" fmla="*/ 0 w 162"/>
                <a:gd name="T51" fmla="*/ 0 h 118"/>
                <a:gd name="T52" fmla="*/ 0 w 162"/>
                <a:gd name="T53" fmla="*/ 0 h 118"/>
                <a:gd name="T54" fmla="*/ 0 w 162"/>
                <a:gd name="T55" fmla="*/ 0 h 118"/>
                <a:gd name="T56" fmla="*/ 0 w 162"/>
                <a:gd name="T57" fmla="*/ 0 h 118"/>
                <a:gd name="T58" fmla="*/ 0 w 162"/>
                <a:gd name="T59" fmla="*/ 0 h 118"/>
                <a:gd name="T60" fmla="*/ 0 w 162"/>
                <a:gd name="T61" fmla="*/ 0 h 118"/>
                <a:gd name="T62" fmla="*/ 0 w 162"/>
                <a:gd name="T63" fmla="*/ 0 h 118"/>
                <a:gd name="T64" fmla="*/ 0 w 162"/>
                <a:gd name="T65" fmla="*/ 0 h 118"/>
                <a:gd name="T66" fmla="*/ 0 w 162"/>
                <a:gd name="T67" fmla="*/ 0 h 118"/>
                <a:gd name="T68" fmla="*/ 0 w 162"/>
                <a:gd name="T69" fmla="*/ 0 h 118"/>
                <a:gd name="T70" fmla="*/ 0 w 162"/>
                <a:gd name="T71" fmla="*/ 0 h 118"/>
                <a:gd name="T72" fmla="*/ 0 w 162"/>
                <a:gd name="T73" fmla="*/ 0 h 118"/>
                <a:gd name="T74" fmla="*/ 0 w 162"/>
                <a:gd name="T75" fmla="*/ 0 h 118"/>
                <a:gd name="T76" fmla="*/ 0 w 162"/>
                <a:gd name="T77" fmla="*/ 0 h 118"/>
                <a:gd name="T78" fmla="*/ 0 w 162"/>
                <a:gd name="T79" fmla="*/ 0 h 118"/>
                <a:gd name="T80" fmla="*/ 0 w 162"/>
                <a:gd name="T81" fmla="*/ 0 h 118"/>
                <a:gd name="T82" fmla="*/ 0 w 162"/>
                <a:gd name="T83" fmla="*/ 0 h 118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162"/>
                <a:gd name="T127" fmla="*/ 0 h 118"/>
                <a:gd name="T128" fmla="*/ 162 w 162"/>
                <a:gd name="T129" fmla="*/ 118 h 118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162" h="118">
                  <a:moveTo>
                    <a:pt x="149" y="19"/>
                  </a:moveTo>
                  <a:lnTo>
                    <a:pt x="132" y="8"/>
                  </a:lnTo>
                  <a:lnTo>
                    <a:pt x="118" y="2"/>
                  </a:lnTo>
                  <a:lnTo>
                    <a:pt x="105" y="0"/>
                  </a:lnTo>
                  <a:lnTo>
                    <a:pt x="97" y="4"/>
                  </a:lnTo>
                  <a:lnTo>
                    <a:pt x="90" y="6"/>
                  </a:lnTo>
                  <a:lnTo>
                    <a:pt x="82" y="15"/>
                  </a:lnTo>
                  <a:lnTo>
                    <a:pt x="76" y="23"/>
                  </a:lnTo>
                  <a:lnTo>
                    <a:pt x="73" y="34"/>
                  </a:lnTo>
                  <a:lnTo>
                    <a:pt x="65" y="42"/>
                  </a:lnTo>
                  <a:lnTo>
                    <a:pt x="59" y="53"/>
                  </a:lnTo>
                  <a:lnTo>
                    <a:pt x="54" y="63"/>
                  </a:lnTo>
                  <a:lnTo>
                    <a:pt x="46" y="72"/>
                  </a:lnTo>
                  <a:lnTo>
                    <a:pt x="37" y="80"/>
                  </a:lnTo>
                  <a:lnTo>
                    <a:pt x="27" y="86"/>
                  </a:lnTo>
                  <a:lnTo>
                    <a:pt x="14" y="90"/>
                  </a:lnTo>
                  <a:lnTo>
                    <a:pt x="2" y="90"/>
                  </a:lnTo>
                  <a:lnTo>
                    <a:pt x="0" y="95"/>
                  </a:lnTo>
                  <a:lnTo>
                    <a:pt x="4" y="103"/>
                  </a:lnTo>
                  <a:lnTo>
                    <a:pt x="8" y="107"/>
                  </a:lnTo>
                  <a:lnTo>
                    <a:pt x="16" y="112"/>
                  </a:lnTo>
                  <a:lnTo>
                    <a:pt x="21" y="112"/>
                  </a:lnTo>
                  <a:lnTo>
                    <a:pt x="31" y="116"/>
                  </a:lnTo>
                  <a:lnTo>
                    <a:pt x="38" y="118"/>
                  </a:lnTo>
                  <a:lnTo>
                    <a:pt x="50" y="118"/>
                  </a:lnTo>
                  <a:lnTo>
                    <a:pt x="57" y="118"/>
                  </a:lnTo>
                  <a:lnTo>
                    <a:pt x="69" y="116"/>
                  </a:lnTo>
                  <a:lnTo>
                    <a:pt x="76" y="114"/>
                  </a:lnTo>
                  <a:lnTo>
                    <a:pt x="86" y="112"/>
                  </a:lnTo>
                  <a:lnTo>
                    <a:pt x="94" y="109"/>
                  </a:lnTo>
                  <a:lnTo>
                    <a:pt x="101" y="107"/>
                  </a:lnTo>
                  <a:lnTo>
                    <a:pt x="109" y="103"/>
                  </a:lnTo>
                  <a:lnTo>
                    <a:pt x="114" y="101"/>
                  </a:lnTo>
                  <a:lnTo>
                    <a:pt x="124" y="90"/>
                  </a:lnTo>
                  <a:lnTo>
                    <a:pt x="137" y="80"/>
                  </a:lnTo>
                  <a:lnTo>
                    <a:pt x="147" y="71"/>
                  </a:lnTo>
                  <a:lnTo>
                    <a:pt x="156" y="59"/>
                  </a:lnTo>
                  <a:lnTo>
                    <a:pt x="162" y="48"/>
                  </a:lnTo>
                  <a:lnTo>
                    <a:pt x="162" y="38"/>
                  </a:lnTo>
                  <a:lnTo>
                    <a:pt x="158" y="27"/>
                  </a:lnTo>
                  <a:lnTo>
                    <a:pt x="149" y="1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01" name="Freeform 50">
              <a:extLst>
                <a:ext uri="{FF2B5EF4-FFF2-40B4-BE49-F238E27FC236}">
                  <a16:creationId xmlns:a16="http://schemas.microsoft.com/office/drawing/2014/main" id="{22B2348E-167F-BEFD-8C2A-BA8D4245BD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2" y="1284"/>
              <a:ext cx="35" cy="20"/>
            </a:xfrm>
            <a:custGeom>
              <a:avLst/>
              <a:gdLst>
                <a:gd name="T0" fmla="*/ 0 w 114"/>
                <a:gd name="T1" fmla="*/ 0 h 73"/>
                <a:gd name="T2" fmla="*/ 0 w 114"/>
                <a:gd name="T3" fmla="*/ 0 h 73"/>
                <a:gd name="T4" fmla="*/ 0 w 114"/>
                <a:gd name="T5" fmla="*/ 0 h 73"/>
                <a:gd name="T6" fmla="*/ 0 w 114"/>
                <a:gd name="T7" fmla="*/ 0 h 73"/>
                <a:gd name="T8" fmla="*/ 0 w 114"/>
                <a:gd name="T9" fmla="*/ 0 h 73"/>
                <a:gd name="T10" fmla="*/ 0 w 114"/>
                <a:gd name="T11" fmla="*/ 0 h 73"/>
                <a:gd name="T12" fmla="*/ 0 w 114"/>
                <a:gd name="T13" fmla="*/ 0 h 73"/>
                <a:gd name="T14" fmla="*/ 0 w 114"/>
                <a:gd name="T15" fmla="*/ 0 h 73"/>
                <a:gd name="T16" fmla="*/ 0 w 114"/>
                <a:gd name="T17" fmla="*/ 0 h 73"/>
                <a:gd name="T18" fmla="*/ 0 w 114"/>
                <a:gd name="T19" fmla="*/ 0 h 73"/>
                <a:gd name="T20" fmla="*/ 0 w 114"/>
                <a:gd name="T21" fmla="*/ 0 h 73"/>
                <a:gd name="T22" fmla="*/ 0 w 114"/>
                <a:gd name="T23" fmla="*/ 0 h 73"/>
                <a:gd name="T24" fmla="*/ 0 w 114"/>
                <a:gd name="T25" fmla="*/ 0 h 73"/>
                <a:gd name="T26" fmla="*/ 0 w 114"/>
                <a:gd name="T27" fmla="*/ 0 h 73"/>
                <a:gd name="T28" fmla="*/ 0 w 114"/>
                <a:gd name="T29" fmla="*/ 0 h 73"/>
                <a:gd name="T30" fmla="*/ 0 w 114"/>
                <a:gd name="T31" fmla="*/ 0 h 73"/>
                <a:gd name="T32" fmla="*/ 0 w 114"/>
                <a:gd name="T33" fmla="*/ 0 h 73"/>
                <a:gd name="T34" fmla="*/ 0 w 114"/>
                <a:gd name="T35" fmla="*/ 0 h 73"/>
                <a:gd name="T36" fmla="*/ 0 w 114"/>
                <a:gd name="T37" fmla="*/ 0 h 73"/>
                <a:gd name="T38" fmla="*/ 0 w 114"/>
                <a:gd name="T39" fmla="*/ 0 h 73"/>
                <a:gd name="T40" fmla="*/ 0 w 114"/>
                <a:gd name="T41" fmla="*/ 0 h 73"/>
                <a:gd name="T42" fmla="*/ 0 w 114"/>
                <a:gd name="T43" fmla="*/ 0 h 73"/>
                <a:gd name="T44" fmla="*/ 0 w 114"/>
                <a:gd name="T45" fmla="*/ 0 h 73"/>
                <a:gd name="T46" fmla="*/ 0 w 114"/>
                <a:gd name="T47" fmla="*/ 0 h 73"/>
                <a:gd name="T48" fmla="*/ 0 w 114"/>
                <a:gd name="T49" fmla="*/ 0 h 73"/>
                <a:gd name="T50" fmla="*/ 0 w 114"/>
                <a:gd name="T51" fmla="*/ 0 h 73"/>
                <a:gd name="T52" fmla="*/ 0 w 114"/>
                <a:gd name="T53" fmla="*/ 0 h 73"/>
                <a:gd name="T54" fmla="*/ 0 w 114"/>
                <a:gd name="T55" fmla="*/ 0 h 73"/>
                <a:gd name="T56" fmla="*/ 0 w 114"/>
                <a:gd name="T57" fmla="*/ 0 h 73"/>
                <a:gd name="T58" fmla="*/ 0 w 114"/>
                <a:gd name="T59" fmla="*/ 0 h 73"/>
                <a:gd name="T60" fmla="*/ 0 w 114"/>
                <a:gd name="T61" fmla="*/ 0 h 73"/>
                <a:gd name="T62" fmla="*/ 0 w 114"/>
                <a:gd name="T63" fmla="*/ 0 h 73"/>
                <a:gd name="T64" fmla="*/ 0 w 114"/>
                <a:gd name="T65" fmla="*/ 0 h 73"/>
                <a:gd name="T66" fmla="*/ 0 w 114"/>
                <a:gd name="T67" fmla="*/ 0 h 7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14"/>
                <a:gd name="T103" fmla="*/ 0 h 73"/>
                <a:gd name="T104" fmla="*/ 114 w 114"/>
                <a:gd name="T105" fmla="*/ 73 h 7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14" h="73">
                  <a:moveTo>
                    <a:pt x="17" y="0"/>
                  </a:moveTo>
                  <a:lnTo>
                    <a:pt x="13" y="0"/>
                  </a:lnTo>
                  <a:lnTo>
                    <a:pt x="10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10"/>
                  </a:lnTo>
                  <a:lnTo>
                    <a:pt x="0" y="19"/>
                  </a:lnTo>
                  <a:lnTo>
                    <a:pt x="2" y="27"/>
                  </a:lnTo>
                  <a:lnTo>
                    <a:pt x="6" y="36"/>
                  </a:lnTo>
                  <a:lnTo>
                    <a:pt x="10" y="44"/>
                  </a:lnTo>
                  <a:lnTo>
                    <a:pt x="13" y="52"/>
                  </a:lnTo>
                  <a:lnTo>
                    <a:pt x="21" y="57"/>
                  </a:lnTo>
                  <a:lnTo>
                    <a:pt x="29" y="65"/>
                  </a:lnTo>
                  <a:lnTo>
                    <a:pt x="38" y="67"/>
                  </a:lnTo>
                  <a:lnTo>
                    <a:pt x="48" y="71"/>
                  </a:lnTo>
                  <a:lnTo>
                    <a:pt x="57" y="71"/>
                  </a:lnTo>
                  <a:lnTo>
                    <a:pt x="70" y="73"/>
                  </a:lnTo>
                  <a:lnTo>
                    <a:pt x="80" y="71"/>
                  </a:lnTo>
                  <a:lnTo>
                    <a:pt x="91" y="71"/>
                  </a:lnTo>
                  <a:lnTo>
                    <a:pt x="101" y="71"/>
                  </a:lnTo>
                  <a:lnTo>
                    <a:pt x="112" y="71"/>
                  </a:lnTo>
                  <a:lnTo>
                    <a:pt x="112" y="57"/>
                  </a:lnTo>
                  <a:lnTo>
                    <a:pt x="114" y="50"/>
                  </a:lnTo>
                  <a:lnTo>
                    <a:pt x="106" y="50"/>
                  </a:lnTo>
                  <a:lnTo>
                    <a:pt x="97" y="50"/>
                  </a:lnTo>
                  <a:lnTo>
                    <a:pt x="91" y="48"/>
                  </a:lnTo>
                  <a:lnTo>
                    <a:pt x="84" y="48"/>
                  </a:lnTo>
                  <a:lnTo>
                    <a:pt x="70" y="44"/>
                  </a:lnTo>
                  <a:lnTo>
                    <a:pt x="57" y="38"/>
                  </a:lnTo>
                  <a:lnTo>
                    <a:pt x="46" y="31"/>
                  </a:lnTo>
                  <a:lnTo>
                    <a:pt x="34" y="23"/>
                  </a:lnTo>
                  <a:lnTo>
                    <a:pt x="23" y="10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02" name="Freeform 51">
              <a:extLst>
                <a:ext uri="{FF2B5EF4-FFF2-40B4-BE49-F238E27FC236}">
                  <a16:creationId xmlns:a16="http://schemas.microsoft.com/office/drawing/2014/main" id="{3B60AF8E-70DA-884C-ACAC-E43DB7AA5A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9" y="1287"/>
              <a:ext cx="67" cy="90"/>
            </a:xfrm>
            <a:custGeom>
              <a:avLst/>
              <a:gdLst>
                <a:gd name="T0" fmla="*/ 0 w 221"/>
                <a:gd name="T1" fmla="*/ 0 h 317"/>
                <a:gd name="T2" fmla="*/ 0 w 221"/>
                <a:gd name="T3" fmla="*/ 0 h 317"/>
                <a:gd name="T4" fmla="*/ 0 w 221"/>
                <a:gd name="T5" fmla="*/ 0 h 317"/>
                <a:gd name="T6" fmla="*/ 0 w 221"/>
                <a:gd name="T7" fmla="*/ 0 h 317"/>
                <a:gd name="T8" fmla="*/ 0 w 221"/>
                <a:gd name="T9" fmla="*/ 0 h 317"/>
                <a:gd name="T10" fmla="*/ 0 w 221"/>
                <a:gd name="T11" fmla="*/ 0 h 317"/>
                <a:gd name="T12" fmla="*/ 0 w 221"/>
                <a:gd name="T13" fmla="*/ 0 h 317"/>
                <a:gd name="T14" fmla="*/ 0 w 221"/>
                <a:gd name="T15" fmla="*/ 0 h 317"/>
                <a:gd name="T16" fmla="*/ 0 w 221"/>
                <a:gd name="T17" fmla="*/ 0 h 317"/>
                <a:gd name="T18" fmla="*/ 0 w 221"/>
                <a:gd name="T19" fmla="*/ 0 h 317"/>
                <a:gd name="T20" fmla="*/ 0 w 221"/>
                <a:gd name="T21" fmla="*/ 0 h 317"/>
                <a:gd name="T22" fmla="*/ 0 w 221"/>
                <a:gd name="T23" fmla="*/ 0 h 317"/>
                <a:gd name="T24" fmla="*/ 0 w 221"/>
                <a:gd name="T25" fmla="*/ 0 h 317"/>
                <a:gd name="T26" fmla="*/ 0 w 221"/>
                <a:gd name="T27" fmla="*/ 0 h 317"/>
                <a:gd name="T28" fmla="*/ 0 w 221"/>
                <a:gd name="T29" fmla="*/ 0 h 317"/>
                <a:gd name="T30" fmla="*/ 0 w 221"/>
                <a:gd name="T31" fmla="*/ 0 h 317"/>
                <a:gd name="T32" fmla="*/ 0 w 221"/>
                <a:gd name="T33" fmla="*/ 0 h 317"/>
                <a:gd name="T34" fmla="*/ 0 w 221"/>
                <a:gd name="T35" fmla="*/ 0 h 317"/>
                <a:gd name="T36" fmla="*/ 0 w 221"/>
                <a:gd name="T37" fmla="*/ 0 h 317"/>
                <a:gd name="T38" fmla="*/ 0 w 221"/>
                <a:gd name="T39" fmla="*/ 0 h 317"/>
                <a:gd name="T40" fmla="*/ 0 w 221"/>
                <a:gd name="T41" fmla="*/ 0 h 317"/>
                <a:gd name="T42" fmla="*/ 0 w 221"/>
                <a:gd name="T43" fmla="*/ 0 h 317"/>
                <a:gd name="T44" fmla="*/ 0 w 221"/>
                <a:gd name="T45" fmla="*/ 0 h 317"/>
                <a:gd name="T46" fmla="*/ 0 w 221"/>
                <a:gd name="T47" fmla="*/ 0 h 317"/>
                <a:gd name="T48" fmla="*/ 0 w 221"/>
                <a:gd name="T49" fmla="*/ 0 h 317"/>
                <a:gd name="T50" fmla="*/ 0 w 221"/>
                <a:gd name="T51" fmla="*/ 0 h 317"/>
                <a:gd name="T52" fmla="*/ 0 w 221"/>
                <a:gd name="T53" fmla="*/ 0 h 317"/>
                <a:gd name="T54" fmla="*/ 0 w 221"/>
                <a:gd name="T55" fmla="*/ 0 h 317"/>
                <a:gd name="T56" fmla="*/ 0 w 221"/>
                <a:gd name="T57" fmla="*/ 0 h 317"/>
                <a:gd name="T58" fmla="*/ 0 w 221"/>
                <a:gd name="T59" fmla="*/ 0 h 317"/>
                <a:gd name="T60" fmla="*/ 0 w 221"/>
                <a:gd name="T61" fmla="*/ 0 h 317"/>
                <a:gd name="T62" fmla="*/ 0 w 221"/>
                <a:gd name="T63" fmla="*/ 0 h 317"/>
                <a:gd name="T64" fmla="*/ 0 w 221"/>
                <a:gd name="T65" fmla="*/ 0 h 317"/>
                <a:gd name="T66" fmla="*/ 0 w 221"/>
                <a:gd name="T67" fmla="*/ 0 h 317"/>
                <a:gd name="T68" fmla="*/ 0 w 221"/>
                <a:gd name="T69" fmla="*/ 0 h 317"/>
                <a:gd name="T70" fmla="*/ 0 w 221"/>
                <a:gd name="T71" fmla="*/ 0 h 317"/>
                <a:gd name="T72" fmla="*/ 0 w 221"/>
                <a:gd name="T73" fmla="*/ 0 h 317"/>
                <a:gd name="T74" fmla="*/ 0 w 221"/>
                <a:gd name="T75" fmla="*/ 0 h 317"/>
                <a:gd name="T76" fmla="*/ 0 w 221"/>
                <a:gd name="T77" fmla="*/ 0 h 317"/>
                <a:gd name="T78" fmla="*/ 0 w 221"/>
                <a:gd name="T79" fmla="*/ 0 h 317"/>
                <a:gd name="T80" fmla="*/ 0 w 221"/>
                <a:gd name="T81" fmla="*/ 0 h 317"/>
                <a:gd name="T82" fmla="*/ 0 w 221"/>
                <a:gd name="T83" fmla="*/ 0 h 317"/>
                <a:gd name="T84" fmla="*/ 0 w 221"/>
                <a:gd name="T85" fmla="*/ 0 h 317"/>
                <a:gd name="T86" fmla="*/ 0 w 221"/>
                <a:gd name="T87" fmla="*/ 0 h 317"/>
                <a:gd name="T88" fmla="*/ 0 w 221"/>
                <a:gd name="T89" fmla="*/ 0 h 317"/>
                <a:gd name="T90" fmla="*/ 0 w 221"/>
                <a:gd name="T91" fmla="*/ 0 h 317"/>
                <a:gd name="T92" fmla="*/ 0 w 221"/>
                <a:gd name="T93" fmla="*/ 0 h 317"/>
                <a:gd name="T94" fmla="*/ 0 w 221"/>
                <a:gd name="T95" fmla="*/ 0 h 317"/>
                <a:gd name="T96" fmla="*/ 0 w 221"/>
                <a:gd name="T97" fmla="*/ 0 h 317"/>
                <a:gd name="T98" fmla="*/ 0 w 221"/>
                <a:gd name="T99" fmla="*/ 0 h 317"/>
                <a:gd name="T100" fmla="*/ 0 w 221"/>
                <a:gd name="T101" fmla="*/ 0 h 317"/>
                <a:gd name="T102" fmla="*/ 0 w 221"/>
                <a:gd name="T103" fmla="*/ 0 h 317"/>
                <a:gd name="T104" fmla="*/ 0 w 221"/>
                <a:gd name="T105" fmla="*/ 0 h 317"/>
                <a:gd name="T106" fmla="*/ 0 w 221"/>
                <a:gd name="T107" fmla="*/ 0 h 317"/>
                <a:gd name="T108" fmla="*/ 0 w 221"/>
                <a:gd name="T109" fmla="*/ 0 h 317"/>
                <a:gd name="T110" fmla="*/ 0 w 221"/>
                <a:gd name="T111" fmla="*/ 0 h 317"/>
                <a:gd name="T112" fmla="*/ 0 w 221"/>
                <a:gd name="T113" fmla="*/ 0 h 31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221"/>
                <a:gd name="T172" fmla="*/ 0 h 317"/>
                <a:gd name="T173" fmla="*/ 221 w 221"/>
                <a:gd name="T174" fmla="*/ 317 h 317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221" h="317">
                  <a:moveTo>
                    <a:pt x="221" y="0"/>
                  </a:moveTo>
                  <a:lnTo>
                    <a:pt x="219" y="0"/>
                  </a:lnTo>
                  <a:lnTo>
                    <a:pt x="211" y="0"/>
                  </a:lnTo>
                  <a:lnTo>
                    <a:pt x="206" y="0"/>
                  </a:lnTo>
                  <a:lnTo>
                    <a:pt x="200" y="0"/>
                  </a:lnTo>
                  <a:lnTo>
                    <a:pt x="198" y="13"/>
                  </a:lnTo>
                  <a:lnTo>
                    <a:pt x="196" y="28"/>
                  </a:lnTo>
                  <a:lnTo>
                    <a:pt x="192" y="46"/>
                  </a:lnTo>
                  <a:lnTo>
                    <a:pt x="189" y="63"/>
                  </a:lnTo>
                  <a:lnTo>
                    <a:pt x="181" y="76"/>
                  </a:lnTo>
                  <a:lnTo>
                    <a:pt x="173" y="93"/>
                  </a:lnTo>
                  <a:lnTo>
                    <a:pt x="164" y="108"/>
                  </a:lnTo>
                  <a:lnTo>
                    <a:pt x="156" y="124"/>
                  </a:lnTo>
                  <a:lnTo>
                    <a:pt x="145" y="135"/>
                  </a:lnTo>
                  <a:lnTo>
                    <a:pt x="134" y="146"/>
                  </a:lnTo>
                  <a:lnTo>
                    <a:pt x="120" y="154"/>
                  </a:lnTo>
                  <a:lnTo>
                    <a:pt x="107" y="162"/>
                  </a:lnTo>
                  <a:lnTo>
                    <a:pt x="90" y="165"/>
                  </a:lnTo>
                  <a:lnTo>
                    <a:pt x="76" y="165"/>
                  </a:lnTo>
                  <a:lnTo>
                    <a:pt x="59" y="163"/>
                  </a:lnTo>
                  <a:lnTo>
                    <a:pt x="44" y="160"/>
                  </a:lnTo>
                  <a:lnTo>
                    <a:pt x="37" y="152"/>
                  </a:lnTo>
                  <a:lnTo>
                    <a:pt x="27" y="146"/>
                  </a:lnTo>
                  <a:lnTo>
                    <a:pt x="18" y="139"/>
                  </a:lnTo>
                  <a:lnTo>
                    <a:pt x="12" y="137"/>
                  </a:lnTo>
                  <a:lnTo>
                    <a:pt x="10" y="144"/>
                  </a:lnTo>
                  <a:lnTo>
                    <a:pt x="10" y="154"/>
                  </a:lnTo>
                  <a:lnTo>
                    <a:pt x="12" y="160"/>
                  </a:lnTo>
                  <a:lnTo>
                    <a:pt x="16" y="167"/>
                  </a:lnTo>
                  <a:lnTo>
                    <a:pt x="19" y="171"/>
                  </a:lnTo>
                  <a:lnTo>
                    <a:pt x="27" y="175"/>
                  </a:lnTo>
                  <a:lnTo>
                    <a:pt x="35" y="179"/>
                  </a:lnTo>
                  <a:lnTo>
                    <a:pt x="42" y="182"/>
                  </a:lnTo>
                  <a:lnTo>
                    <a:pt x="48" y="184"/>
                  </a:lnTo>
                  <a:lnTo>
                    <a:pt x="57" y="184"/>
                  </a:lnTo>
                  <a:lnTo>
                    <a:pt x="65" y="186"/>
                  </a:lnTo>
                  <a:lnTo>
                    <a:pt x="75" y="188"/>
                  </a:lnTo>
                  <a:lnTo>
                    <a:pt x="82" y="188"/>
                  </a:lnTo>
                  <a:lnTo>
                    <a:pt x="90" y="188"/>
                  </a:lnTo>
                  <a:lnTo>
                    <a:pt x="99" y="188"/>
                  </a:lnTo>
                  <a:lnTo>
                    <a:pt x="107" y="188"/>
                  </a:lnTo>
                  <a:lnTo>
                    <a:pt x="113" y="186"/>
                  </a:lnTo>
                  <a:lnTo>
                    <a:pt x="120" y="184"/>
                  </a:lnTo>
                  <a:lnTo>
                    <a:pt x="124" y="184"/>
                  </a:lnTo>
                  <a:lnTo>
                    <a:pt x="130" y="182"/>
                  </a:lnTo>
                  <a:lnTo>
                    <a:pt x="137" y="177"/>
                  </a:lnTo>
                  <a:lnTo>
                    <a:pt x="151" y="169"/>
                  </a:lnTo>
                  <a:lnTo>
                    <a:pt x="145" y="179"/>
                  </a:lnTo>
                  <a:lnTo>
                    <a:pt x="141" y="188"/>
                  </a:lnTo>
                  <a:lnTo>
                    <a:pt x="137" y="200"/>
                  </a:lnTo>
                  <a:lnTo>
                    <a:pt x="135" y="211"/>
                  </a:lnTo>
                  <a:lnTo>
                    <a:pt x="132" y="222"/>
                  </a:lnTo>
                  <a:lnTo>
                    <a:pt x="128" y="234"/>
                  </a:lnTo>
                  <a:lnTo>
                    <a:pt x="126" y="245"/>
                  </a:lnTo>
                  <a:lnTo>
                    <a:pt x="122" y="255"/>
                  </a:lnTo>
                  <a:lnTo>
                    <a:pt x="116" y="264"/>
                  </a:lnTo>
                  <a:lnTo>
                    <a:pt x="111" y="272"/>
                  </a:lnTo>
                  <a:lnTo>
                    <a:pt x="103" y="278"/>
                  </a:lnTo>
                  <a:lnTo>
                    <a:pt x="96" y="285"/>
                  </a:lnTo>
                  <a:lnTo>
                    <a:pt x="86" y="289"/>
                  </a:lnTo>
                  <a:lnTo>
                    <a:pt x="75" y="293"/>
                  </a:lnTo>
                  <a:lnTo>
                    <a:pt x="61" y="293"/>
                  </a:lnTo>
                  <a:lnTo>
                    <a:pt x="48" y="295"/>
                  </a:lnTo>
                  <a:lnTo>
                    <a:pt x="38" y="291"/>
                  </a:lnTo>
                  <a:lnTo>
                    <a:pt x="33" y="291"/>
                  </a:lnTo>
                  <a:lnTo>
                    <a:pt x="29" y="287"/>
                  </a:lnTo>
                  <a:lnTo>
                    <a:pt x="25" y="283"/>
                  </a:lnTo>
                  <a:lnTo>
                    <a:pt x="19" y="279"/>
                  </a:lnTo>
                  <a:lnTo>
                    <a:pt x="16" y="278"/>
                  </a:lnTo>
                  <a:lnTo>
                    <a:pt x="8" y="278"/>
                  </a:lnTo>
                  <a:lnTo>
                    <a:pt x="0" y="281"/>
                  </a:lnTo>
                  <a:lnTo>
                    <a:pt x="0" y="287"/>
                  </a:lnTo>
                  <a:lnTo>
                    <a:pt x="0" y="295"/>
                  </a:lnTo>
                  <a:lnTo>
                    <a:pt x="4" y="300"/>
                  </a:lnTo>
                  <a:lnTo>
                    <a:pt x="8" y="306"/>
                  </a:lnTo>
                  <a:lnTo>
                    <a:pt x="18" y="312"/>
                  </a:lnTo>
                  <a:lnTo>
                    <a:pt x="29" y="316"/>
                  </a:lnTo>
                  <a:lnTo>
                    <a:pt x="42" y="316"/>
                  </a:lnTo>
                  <a:lnTo>
                    <a:pt x="57" y="317"/>
                  </a:lnTo>
                  <a:lnTo>
                    <a:pt x="71" y="316"/>
                  </a:lnTo>
                  <a:lnTo>
                    <a:pt x="86" y="316"/>
                  </a:lnTo>
                  <a:lnTo>
                    <a:pt x="97" y="310"/>
                  </a:lnTo>
                  <a:lnTo>
                    <a:pt x="111" y="300"/>
                  </a:lnTo>
                  <a:lnTo>
                    <a:pt x="122" y="291"/>
                  </a:lnTo>
                  <a:lnTo>
                    <a:pt x="132" y="281"/>
                  </a:lnTo>
                  <a:lnTo>
                    <a:pt x="141" y="268"/>
                  </a:lnTo>
                  <a:lnTo>
                    <a:pt x="151" y="255"/>
                  </a:lnTo>
                  <a:lnTo>
                    <a:pt x="156" y="240"/>
                  </a:lnTo>
                  <a:lnTo>
                    <a:pt x="164" y="226"/>
                  </a:lnTo>
                  <a:lnTo>
                    <a:pt x="168" y="211"/>
                  </a:lnTo>
                  <a:lnTo>
                    <a:pt x="172" y="196"/>
                  </a:lnTo>
                  <a:lnTo>
                    <a:pt x="173" y="182"/>
                  </a:lnTo>
                  <a:lnTo>
                    <a:pt x="179" y="171"/>
                  </a:lnTo>
                  <a:lnTo>
                    <a:pt x="179" y="156"/>
                  </a:lnTo>
                  <a:lnTo>
                    <a:pt x="183" y="146"/>
                  </a:lnTo>
                  <a:lnTo>
                    <a:pt x="183" y="137"/>
                  </a:lnTo>
                  <a:lnTo>
                    <a:pt x="185" y="129"/>
                  </a:lnTo>
                  <a:lnTo>
                    <a:pt x="189" y="122"/>
                  </a:lnTo>
                  <a:lnTo>
                    <a:pt x="192" y="114"/>
                  </a:lnTo>
                  <a:lnTo>
                    <a:pt x="196" y="105"/>
                  </a:lnTo>
                  <a:lnTo>
                    <a:pt x="202" y="97"/>
                  </a:lnTo>
                  <a:lnTo>
                    <a:pt x="204" y="89"/>
                  </a:lnTo>
                  <a:lnTo>
                    <a:pt x="208" y="80"/>
                  </a:lnTo>
                  <a:lnTo>
                    <a:pt x="211" y="72"/>
                  </a:lnTo>
                  <a:lnTo>
                    <a:pt x="215" y="67"/>
                  </a:lnTo>
                  <a:lnTo>
                    <a:pt x="215" y="57"/>
                  </a:lnTo>
                  <a:lnTo>
                    <a:pt x="217" y="49"/>
                  </a:lnTo>
                  <a:lnTo>
                    <a:pt x="219" y="42"/>
                  </a:lnTo>
                  <a:lnTo>
                    <a:pt x="221" y="34"/>
                  </a:lnTo>
                  <a:lnTo>
                    <a:pt x="221" y="25"/>
                  </a:lnTo>
                  <a:lnTo>
                    <a:pt x="221" y="15"/>
                  </a:lnTo>
                  <a:lnTo>
                    <a:pt x="221" y="8"/>
                  </a:lnTo>
                  <a:lnTo>
                    <a:pt x="22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03" name="Freeform 52">
              <a:extLst>
                <a:ext uri="{FF2B5EF4-FFF2-40B4-BE49-F238E27FC236}">
                  <a16:creationId xmlns:a16="http://schemas.microsoft.com/office/drawing/2014/main" id="{206947F3-3F3F-C857-79CF-9C072ADE63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0" y="1366"/>
              <a:ext cx="71" cy="45"/>
            </a:xfrm>
            <a:custGeom>
              <a:avLst/>
              <a:gdLst>
                <a:gd name="T0" fmla="*/ 0 w 230"/>
                <a:gd name="T1" fmla="*/ 0 h 160"/>
                <a:gd name="T2" fmla="*/ 0 w 230"/>
                <a:gd name="T3" fmla="*/ 0 h 160"/>
                <a:gd name="T4" fmla="*/ 0 w 230"/>
                <a:gd name="T5" fmla="*/ 0 h 160"/>
                <a:gd name="T6" fmla="*/ 0 w 230"/>
                <a:gd name="T7" fmla="*/ 0 h 160"/>
                <a:gd name="T8" fmla="*/ 0 w 230"/>
                <a:gd name="T9" fmla="*/ 0 h 160"/>
                <a:gd name="T10" fmla="*/ 0 w 230"/>
                <a:gd name="T11" fmla="*/ 0 h 160"/>
                <a:gd name="T12" fmla="*/ 0 w 230"/>
                <a:gd name="T13" fmla="*/ 0 h 160"/>
                <a:gd name="T14" fmla="*/ 0 w 230"/>
                <a:gd name="T15" fmla="*/ 0 h 160"/>
                <a:gd name="T16" fmla="*/ 0 w 230"/>
                <a:gd name="T17" fmla="*/ 0 h 160"/>
                <a:gd name="T18" fmla="*/ 0 w 230"/>
                <a:gd name="T19" fmla="*/ 0 h 160"/>
                <a:gd name="T20" fmla="*/ 0 w 230"/>
                <a:gd name="T21" fmla="*/ 0 h 160"/>
                <a:gd name="T22" fmla="*/ 0 w 230"/>
                <a:gd name="T23" fmla="*/ 0 h 160"/>
                <a:gd name="T24" fmla="*/ 0 w 230"/>
                <a:gd name="T25" fmla="*/ 0 h 160"/>
                <a:gd name="T26" fmla="*/ 0 w 230"/>
                <a:gd name="T27" fmla="*/ 0 h 160"/>
                <a:gd name="T28" fmla="*/ 0 w 230"/>
                <a:gd name="T29" fmla="*/ 0 h 160"/>
                <a:gd name="T30" fmla="*/ 0 w 230"/>
                <a:gd name="T31" fmla="*/ 0 h 160"/>
                <a:gd name="T32" fmla="*/ 0 w 230"/>
                <a:gd name="T33" fmla="*/ 0 h 160"/>
                <a:gd name="T34" fmla="*/ 0 w 230"/>
                <a:gd name="T35" fmla="*/ 0 h 160"/>
                <a:gd name="T36" fmla="*/ 0 w 230"/>
                <a:gd name="T37" fmla="*/ 0 h 160"/>
                <a:gd name="T38" fmla="*/ 0 w 230"/>
                <a:gd name="T39" fmla="*/ 0 h 160"/>
                <a:gd name="T40" fmla="*/ 0 w 230"/>
                <a:gd name="T41" fmla="*/ 0 h 160"/>
                <a:gd name="T42" fmla="*/ 0 w 230"/>
                <a:gd name="T43" fmla="*/ 0 h 160"/>
                <a:gd name="T44" fmla="*/ 0 w 230"/>
                <a:gd name="T45" fmla="*/ 0 h 160"/>
                <a:gd name="T46" fmla="*/ 0 w 230"/>
                <a:gd name="T47" fmla="*/ 0 h 160"/>
                <a:gd name="T48" fmla="*/ 0 w 230"/>
                <a:gd name="T49" fmla="*/ 0 h 160"/>
                <a:gd name="T50" fmla="*/ 0 w 230"/>
                <a:gd name="T51" fmla="*/ 0 h 160"/>
                <a:gd name="T52" fmla="*/ 0 w 230"/>
                <a:gd name="T53" fmla="*/ 0 h 160"/>
                <a:gd name="T54" fmla="*/ 0 w 230"/>
                <a:gd name="T55" fmla="*/ 0 h 160"/>
                <a:gd name="T56" fmla="*/ 0 w 230"/>
                <a:gd name="T57" fmla="*/ 0 h 160"/>
                <a:gd name="T58" fmla="*/ 0 w 230"/>
                <a:gd name="T59" fmla="*/ 0 h 160"/>
                <a:gd name="T60" fmla="*/ 0 w 230"/>
                <a:gd name="T61" fmla="*/ 0 h 160"/>
                <a:gd name="T62" fmla="*/ 0 w 230"/>
                <a:gd name="T63" fmla="*/ 0 h 160"/>
                <a:gd name="T64" fmla="*/ 0 w 230"/>
                <a:gd name="T65" fmla="*/ 0 h 160"/>
                <a:gd name="T66" fmla="*/ 0 w 230"/>
                <a:gd name="T67" fmla="*/ 0 h 160"/>
                <a:gd name="T68" fmla="*/ 0 w 230"/>
                <a:gd name="T69" fmla="*/ 0 h 160"/>
                <a:gd name="T70" fmla="*/ 0 w 230"/>
                <a:gd name="T71" fmla="*/ 0 h 160"/>
                <a:gd name="T72" fmla="*/ 0 w 230"/>
                <a:gd name="T73" fmla="*/ 0 h 160"/>
                <a:gd name="T74" fmla="*/ 0 w 230"/>
                <a:gd name="T75" fmla="*/ 0 h 160"/>
                <a:gd name="T76" fmla="*/ 0 w 230"/>
                <a:gd name="T77" fmla="*/ 0 h 160"/>
                <a:gd name="T78" fmla="*/ 0 w 230"/>
                <a:gd name="T79" fmla="*/ 0 h 160"/>
                <a:gd name="T80" fmla="*/ 0 w 230"/>
                <a:gd name="T81" fmla="*/ 0 h 160"/>
                <a:gd name="T82" fmla="*/ 0 w 230"/>
                <a:gd name="T83" fmla="*/ 0 h 160"/>
                <a:gd name="T84" fmla="*/ 0 w 230"/>
                <a:gd name="T85" fmla="*/ 0 h 160"/>
                <a:gd name="T86" fmla="*/ 0 w 230"/>
                <a:gd name="T87" fmla="*/ 0 h 160"/>
                <a:gd name="T88" fmla="*/ 0 w 230"/>
                <a:gd name="T89" fmla="*/ 0 h 160"/>
                <a:gd name="T90" fmla="*/ 0 w 230"/>
                <a:gd name="T91" fmla="*/ 0 h 160"/>
                <a:gd name="T92" fmla="*/ 0 w 230"/>
                <a:gd name="T93" fmla="*/ 0 h 160"/>
                <a:gd name="T94" fmla="*/ 0 w 230"/>
                <a:gd name="T95" fmla="*/ 0 h 160"/>
                <a:gd name="T96" fmla="*/ 0 w 230"/>
                <a:gd name="T97" fmla="*/ 0 h 160"/>
                <a:gd name="T98" fmla="*/ 0 w 230"/>
                <a:gd name="T99" fmla="*/ 0 h 160"/>
                <a:gd name="T100" fmla="*/ 0 w 230"/>
                <a:gd name="T101" fmla="*/ 0 h 160"/>
                <a:gd name="T102" fmla="*/ 0 w 230"/>
                <a:gd name="T103" fmla="*/ 0 h 160"/>
                <a:gd name="T104" fmla="*/ 0 w 230"/>
                <a:gd name="T105" fmla="*/ 0 h 160"/>
                <a:gd name="T106" fmla="*/ 0 w 230"/>
                <a:gd name="T107" fmla="*/ 0 h 160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230"/>
                <a:gd name="T163" fmla="*/ 0 h 160"/>
                <a:gd name="T164" fmla="*/ 230 w 230"/>
                <a:gd name="T165" fmla="*/ 160 h 160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230" h="160">
                  <a:moveTo>
                    <a:pt x="230" y="0"/>
                  </a:moveTo>
                  <a:lnTo>
                    <a:pt x="222" y="0"/>
                  </a:lnTo>
                  <a:lnTo>
                    <a:pt x="215" y="2"/>
                  </a:lnTo>
                  <a:lnTo>
                    <a:pt x="207" y="4"/>
                  </a:lnTo>
                  <a:lnTo>
                    <a:pt x="201" y="8"/>
                  </a:lnTo>
                  <a:lnTo>
                    <a:pt x="190" y="16"/>
                  </a:lnTo>
                  <a:lnTo>
                    <a:pt x="179" y="23"/>
                  </a:lnTo>
                  <a:lnTo>
                    <a:pt x="167" y="31"/>
                  </a:lnTo>
                  <a:lnTo>
                    <a:pt x="156" y="40"/>
                  </a:lnTo>
                  <a:lnTo>
                    <a:pt x="144" y="48"/>
                  </a:lnTo>
                  <a:lnTo>
                    <a:pt x="133" y="57"/>
                  </a:lnTo>
                  <a:lnTo>
                    <a:pt x="125" y="63"/>
                  </a:lnTo>
                  <a:lnTo>
                    <a:pt x="116" y="71"/>
                  </a:lnTo>
                  <a:lnTo>
                    <a:pt x="108" y="76"/>
                  </a:lnTo>
                  <a:lnTo>
                    <a:pt x="101" y="84"/>
                  </a:lnTo>
                  <a:lnTo>
                    <a:pt x="91" y="90"/>
                  </a:lnTo>
                  <a:lnTo>
                    <a:pt x="83" y="95"/>
                  </a:lnTo>
                  <a:lnTo>
                    <a:pt x="74" y="99"/>
                  </a:lnTo>
                  <a:lnTo>
                    <a:pt x="64" y="105"/>
                  </a:lnTo>
                  <a:lnTo>
                    <a:pt x="55" y="109"/>
                  </a:lnTo>
                  <a:lnTo>
                    <a:pt x="45" y="113"/>
                  </a:lnTo>
                  <a:lnTo>
                    <a:pt x="38" y="118"/>
                  </a:lnTo>
                  <a:lnTo>
                    <a:pt x="30" y="124"/>
                  </a:lnTo>
                  <a:lnTo>
                    <a:pt x="23" y="130"/>
                  </a:lnTo>
                  <a:lnTo>
                    <a:pt x="13" y="137"/>
                  </a:lnTo>
                  <a:lnTo>
                    <a:pt x="6" y="145"/>
                  </a:lnTo>
                  <a:lnTo>
                    <a:pt x="0" y="152"/>
                  </a:lnTo>
                  <a:lnTo>
                    <a:pt x="9" y="156"/>
                  </a:lnTo>
                  <a:lnTo>
                    <a:pt x="19" y="160"/>
                  </a:lnTo>
                  <a:lnTo>
                    <a:pt x="26" y="154"/>
                  </a:lnTo>
                  <a:lnTo>
                    <a:pt x="36" y="149"/>
                  </a:lnTo>
                  <a:lnTo>
                    <a:pt x="45" y="145"/>
                  </a:lnTo>
                  <a:lnTo>
                    <a:pt x="55" y="141"/>
                  </a:lnTo>
                  <a:lnTo>
                    <a:pt x="66" y="137"/>
                  </a:lnTo>
                  <a:lnTo>
                    <a:pt x="78" y="135"/>
                  </a:lnTo>
                  <a:lnTo>
                    <a:pt x="89" y="132"/>
                  </a:lnTo>
                  <a:lnTo>
                    <a:pt x="102" y="130"/>
                  </a:lnTo>
                  <a:lnTo>
                    <a:pt x="112" y="126"/>
                  </a:lnTo>
                  <a:lnTo>
                    <a:pt x="123" y="122"/>
                  </a:lnTo>
                  <a:lnTo>
                    <a:pt x="135" y="118"/>
                  </a:lnTo>
                  <a:lnTo>
                    <a:pt x="144" y="113"/>
                  </a:lnTo>
                  <a:lnTo>
                    <a:pt x="154" y="107"/>
                  </a:lnTo>
                  <a:lnTo>
                    <a:pt x="163" y="101"/>
                  </a:lnTo>
                  <a:lnTo>
                    <a:pt x="173" y="95"/>
                  </a:lnTo>
                  <a:lnTo>
                    <a:pt x="182" y="88"/>
                  </a:lnTo>
                  <a:lnTo>
                    <a:pt x="190" y="76"/>
                  </a:lnTo>
                  <a:lnTo>
                    <a:pt x="199" y="67"/>
                  </a:lnTo>
                  <a:lnTo>
                    <a:pt x="207" y="57"/>
                  </a:lnTo>
                  <a:lnTo>
                    <a:pt x="215" y="48"/>
                  </a:lnTo>
                  <a:lnTo>
                    <a:pt x="220" y="36"/>
                  </a:lnTo>
                  <a:lnTo>
                    <a:pt x="226" y="25"/>
                  </a:lnTo>
                  <a:lnTo>
                    <a:pt x="228" y="12"/>
                  </a:lnTo>
                  <a:lnTo>
                    <a:pt x="23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04" name="Freeform 53">
              <a:extLst>
                <a:ext uri="{FF2B5EF4-FFF2-40B4-BE49-F238E27FC236}">
                  <a16:creationId xmlns:a16="http://schemas.microsoft.com/office/drawing/2014/main" id="{1CDA00B1-FD73-25A3-79AA-6307B210DF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00" y="894"/>
              <a:ext cx="95" cy="55"/>
            </a:xfrm>
            <a:custGeom>
              <a:avLst/>
              <a:gdLst>
                <a:gd name="T0" fmla="*/ 0 w 312"/>
                <a:gd name="T1" fmla="*/ 0 h 196"/>
                <a:gd name="T2" fmla="*/ 0 w 312"/>
                <a:gd name="T3" fmla="*/ 0 h 196"/>
                <a:gd name="T4" fmla="*/ 0 w 312"/>
                <a:gd name="T5" fmla="*/ 0 h 196"/>
                <a:gd name="T6" fmla="*/ 0 w 312"/>
                <a:gd name="T7" fmla="*/ 0 h 196"/>
                <a:gd name="T8" fmla="*/ 0 w 312"/>
                <a:gd name="T9" fmla="*/ 0 h 196"/>
                <a:gd name="T10" fmla="*/ 0 w 312"/>
                <a:gd name="T11" fmla="*/ 0 h 196"/>
                <a:gd name="T12" fmla="*/ 0 w 312"/>
                <a:gd name="T13" fmla="*/ 0 h 196"/>
                <a:gd name="T14" fmla="*/ 0 w 312"/>
                <a:gd name="T15" fmla="*/ 0 h 196"/>
                <a:gd name="T16" fmla="*/ 0 w 312"/>
                <a:gd name="T17" fmla="*/ 0 h 196"/>
                <a:gd name="T18" fmla="*/ 0 w 312"/>
                <a:gd name="T19" fmla="*/ 0 h 196"/>
                <a:gd name="T20" fmla="*/ 0 w 312"/>
                <a:gd name="T21" fmla="*/ 0 h 196"/>
                <a:gd name="T22" fmla="*/ 0 w 312"/>
                <a:gd name="T23" fmla="*/ 0 h 196"/>
                <a:gd name="T24" fmla="*/ 0 w 312"/>
                <a:gd name="T25" fmla="*/ 0 h 196"/>
                <a:gd name="T26" fmla="*/ 0 w 312"/>
                <a:gd name="T27" fmla="*/ 0 h 196"/>
                <a:gd name="T28" fmla="*/ 0 w 312"/>
                <a:gd name="T29" fmla="*/ 0 h 196"/>
                <a:gd name="T30" fmla="*/ 0 w 312"/>
                <a:gd name="T31" fmla="*/ 0 h 196"/>
                <a:gd name="T32" fmla="*/ 0 w 312"/>
                <a:gd name="T33" fmla="*/ 0 h 196"/>
                <a:gd name="T34" fmla="*/ 0 w 312"/>
                <a:gd name="T35" fmla="*/ 0 h 196"/>
                <a:gd name="T36" fmla="*/ 0 w 312"/>
                <a:gd name="T37" fmla="*/ 0 h 196"/>
                <a:gd name="T38" fmla="*/ 0 w 312"/>
                <a:gd name="T39" fmla="*/ 0 h 196"/>
                <a:gd name="T40" fmla="*/ 0 w 312"/>
                <a:gd name="T41" fmla="*/ 0 h 196"/>
                <a:gd name="T42" fmla="*/ 0 w 312"/>
                <a:gd name="T43" fmla="*/ 0 h 196"/>
                <a:gd name="T44" fmla="*/ 0 w 312"/>
                <a:gd name="T45" fmla="*/ 0 h 196"/>
                <a:gd name="T46" fmla="*/ 0 w 312"/>
                <a:gd name="T47" fmla="*/ 0 h 196"/>
                <a:gd name="T48" fmla="*/ 0 w 312"/>
                <a:gd name="T49" fmla="*/ 0 h 196"/>
                <a:gd name="T50" fmla="*/ 0 w 312"/>
                <a:gd name="T51" fmla="*/ 0 h 196"/>
                <a:gd name="T52" fmla="*/ 0 w 312"/>
                <a:gd name="T53" fmla="*/ 0 h 196"/>
                <a:gd name="T54" fmla="*/ 0 w 312"/>
                <a:gd name="T55" fmla="*/ 0 h 196"/>
                <a:gd name="T56" fmla="*/ 0 w 312"/>
                <a:gd name="T57" fmla="*/ 0 h 196"/>
                <a:gd name="T58" fmla="*/ 0 w 312"/>
                <a:gd name="T59" fmla="*/ 0 h 196"/>
                <a:gd name="T60" fmla="*/ 0 w 312"/>
                <a:gd name="T61" fmla="*/ 0 h 196"/>
                <a:gd name="T62" fmla="*/ 0 w 312"/>
                <a:gd name="T63" fmla="*/ 0 h 196"/>
                <a:gd name="T64" fmla="*/ 0 w 312"/>
                <a:gd name="T65" fmla="*/ 0 h 196"/>
                <a:gd name="T66" fmla="*/ 0 w 312"/>
                <a:gd name="T67" fmla="*/ 0 h 196"/>
                <a:gd name="T68" fmla="*/ 0 w 312"/>
                <a:gd name="T69" fmla="*/ 0 h 196"/>
                <a:gd name="T70" fmla="*/ 0 w 312"/>
                <a:gd name="T71" fmla="*/ 0 h 196"/>
                <a:gd name="T72" fmla="*/ 0 w 312"/>
                <a:gd name="T73" fmla="*/ 0 h 196"/>
                <a:gd name="T74" fmla="*/ 0 w 312"/>
                <a:gd name="T75" fmla="*/ 0 h 196"/>
                <a:gd name="T76" fmla="*/ 0 w 312"/>
                <a:gd name="T77" fmla="*/ 0 h 196"/>
                <a:gd name="T78" fmla="*/ 0 w 312"/>
                <a:gd name="T79" fmla="*/ 0 h 196"/>
                <a:gd name="T80" fmla="*/ 0 w 312"/>
                <a:gd name="T81" fmla="*/ 0 h 196"/>
                <a:gd name="T82" fmla="*/ 0 w 312"/>
                <a:gd name="T83" fmla="*/ 0 h 196"/>
                <a:gd name="T84" fmla="*/ 0 w 312"/>
                <a:gd name="T85" fmla="*/ 0 h 196"/>
                <a:gd name="T86" fmla="*/ 0 w 312"/>
                <a:gd name="T87" fmla="*/ 0 h 196"/>
                <a:gd name="T88" fmla="*/ 0 w 312"/>
                <a:gd name="T89" fmla="*/ 0 h 196"/>
                <a:gd name="T90" fmla="*/ 0 w 312"/>
                <a:gd name="T91" fmla="*/ 0 h 196"/>
                <a:gd name="T92" fmla="*/ 0 w 312"/>
                <a:gd name="T93" fmla="*/ 0 h 196"/>
                <a:gd name="T94" fmla="*/ 0 w 312"/>
                <a:gd name="T95" fmla="*/ 0 h 196"/>
                <a:gd name="T96" fmla="*/ 0 w 312"/>
                <a:gd name="T97" fmla="*/ 0 h 196"/>
                <a:gd name="T98" fmla="*/ 0 w 312"/>
                <a:gd name="T99" fmla="*/ 0 h 196"/>
                <a:gd name="T100" fmla="*/ 0 w 312"/>
                <a:gd name="T101" fmla="*/ 0 h 196"/>
                <a:gd name="T102" fmla="*/ 0 w 312"/>
                <a:gd name="T103" fmla="*/ 0 h 196"/>
                <a:gd name="T104" fmla="*/ 0 w 312"/>
                <a:gd name="T105" fmla="*/ 0 h 196"/>
                <a:gd name="T106" fmla="*/ 0 w 312"/>
                <a:gd name="T107" fmla="*/ 0 h 196"/>
                <a:gd name="T108" fmla="*/ 0 w 312"/>
                <a:gd name="T109" fmla="*/ 0 h 196"/>
                <a:gd name="T110" fmla="*/ 0 w 312"/>
                <a:gd name="T111" fmla="*/ 0 h 196"/>
                <a:gd name="T112" fmla="*/ 0 w 312"/>
                <a:gd name="T113" fmla="*/ 0 h 196"/>
                <a:gd name="T114" fmla="*/ 0 w 312"/>
                <a:gd name="T115" fmla="*/ 0 h 19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312"/>
                <a:gd name="T175" fmla="*/ 0 h 196"/>
                <a:gd name="T176" fmla="*/ 312 w 312"/>
                <a:gd name="T177" fmla="*/ 196 h 19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312" h="196">
                  <a:moveTo>
                    <a:pt x="17" y="0"/>
                  </a:moveTo>
                  <a:lnTo>
                    <a:pt x="15" y="0"/>
                  </a:lnTo>
                  <a:lnTo>
                    <a:pt x="12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2" y="16"/>
                  </a:lnTo>
                  <a:lnTo>
                    <a:pt x="2" y="21"/>
                  </a:lnTo>
                  <a:lnTo>
                    <a:pt x="8" y="29"/>
                  </a:lnTo>
                  <a:lnTo>
                    <a:pt x="10" y="37"/>
                  </a:lnTo>
                  <a:lnTo>
                    <a:pt x="13" y="44"/>
                  </a:lnTo>
                  <a:lnTo>
                    <a:pt x="17" y="52"/>
                  </a:lnTo>
                  <a:lnTo>
                    <a:pt x="21" y="61"/>
                  </a:lnTo>
                  <a:lnTo>
                    <a:pt x="25" y="67"/>
                  </a:lnTo>
                  <a:lnTo>
                    <a:pt x="29" y="76"/>
                  </a:lnTo>
                  <a:lnTo>
                    <a:pt x="31" y="84"/>
                  </a:lnTo>
                  <a:lnTo>
                    <a:pt x="34" y="92"/>
                  </a:lnTo>
                  <a:lnTo>
                    <a:pt x="34" y="99"/>
                  </a:lnTo>
                  <a:lnTo>
                    <a:pt x="36" y="109"/>
                  </a:lnTo>
                  <a:lnTo>
                    <a:pt x="36" y="116"/>
                  </a:lnTo>
                  <a:lnTo>
                    <a:pt x="36" y="128"/>
                  </a:lnTo>
                  <a:lnTo>
                    <a:pt x="34" y="134"/>
                  </a:lnTo>
                  <a:lnTo>
                    <a:pt x="34" y="141"/>
                  </a:lnTo>
                  <a:lnTo>
                    <a:pt x="36" y="151"/>
                  </a:lnTo>
                  <a:lnTo>
                    <a:pt x="40" y="158"/>
                  </a:lnTo>
                  <a:lnTo>
                    <a:pt x="50" y="172"/>
                  </a:lnTo>
                  <a:lnTo>
                    <a:pt x="63" y="183"/>
                  </a:lnTo>
                  <a:lnTo>
                    <a:pt x="70" y="187"/>
                  </a:lnTo>
                  <a:lnTo>
                    <a:pt x="78" y="191"/>
                  </a:lnTo>
                  <a:lnTo>
                    <a:pt x="88" y="192"/>
                  </a:lnTo>
                  <a:lnTo>
                    <a:pt x="95" y="196"/>
                  </a:lnTo>
                  <a:lnTo>
                    <a:pt x="105" y="196"/>
                  </a:lnTo>
                  <a:lnTo>
                    <a:pt x="116" y="196"/>
                  </a:lnTo>
                  <a:lnTo>
                    <a:pt x="126" y="194"/>
                  </a:lnTo>
                  <a:lnTo>
                    <a:pt x="137" y="194"/>
                  </a:lnTo>
                  <a:lnTo>
                    <a:pt x="139" y="192"/>
                  </a:lnTo>
                  <a:lnTo>
                    <a:pt x="146" y="192"/>
                  </a:lnTo>
                  <a:lnTo>
                    <a:pt x="154" y="192"/>
                  </a:lnTo>
                  <a:lnTo>
                    <a:pt x="160" y="192"/>
                  </a:lnTo>
                  <a:lnTo>
                    <a:pt x="156" y="185"/>
                  </a:lnTo>
                  <a:lnTo>
                    <a:pt x="152" y="179"/>
                  </a:lnTo>
                  <a:lnTo>
                    <a:pt x="141" y="179"/>
                  </a:lnTo>
                  <a:lnTo>
                    <a:pt x="131" y="179"/>
                  </a:lnTo>
                  <a:lnTo>
                    <a:pt x="124" y="177"/>
                  </a:lnTo>
                  <a:lnTo>
                    <a:pt x="116" y="175"/>
                  </a:lnTo>
                  <a:lnTo>
                    <a:pt x="108" y="172"/>
                  </a:lnTo>
                  <a:lnTo>
                    <a:pt x="101" y="168"/>
                  </a:lnTo>
                  <a:lnTo>
                    <a:pt x="95" y="162"/>
                  </a:lnTo>
                  <a:lnTo>
                    <a:pt x="91" y="158"/>
                  </a:lnTo>
                  <a:lnTo>
                    <a:pt x="86" y="151"/>
                  </a:lnTo>
                  <a:lnTo>
                    <a:pt x="82" y="145"/>
                  </a:lnTo>
                  <a:lnTo>
                    <a:pt x="78" y="137"/>
                  </a:lnTo>
                  <a:lnTo>
                    <a:pt x="76" y="130"/>
                  </a:lnTo>
                  <a:lnTo>
                    <a:pt x="72" y="122"/>
                  </a:lnTo>
                  <a:lnTo>
                    <a:pt x="72" y="113"/>
                  </a:lnTo>
                  <a:lnTo>
                    <a:pt x="72" y="105"/>
                  </a:lnTo>
                  <a:lnTo>
                    <a:pt x="74" y="97"/>
                  </a:lnTo>
                  <a:lnTo>
                    <a:pt x="72" y="88"/>
                  </a:lnTo>
                  <a:lnTo>
                    <a:pt x="72" y="80"/>
                  </a:lnTo>
                  <a:lnTo>
                    <a:pt x="69" y="73"/>
                  </a:lnTo>
                  <a:lnTo>
                    <a:pt x="67" y="67"/>
                  </a:lnTo>
                  <a:lnTo>
                    <a:pt x="59" y="52"/>
                  </a:lnTo>
                  <a:lnTo>
                    <a:pt x="53" y="38"/>
                  </a:lnTo>
                  <a:lnTo>
                    <a:pt x="67" y="40"/>
                  </a:lnTo>
                  <a:lnTo>
                    <a:pt x="82" y="42"/>
                  </a:lnTo>
                  <a:lnTo>
                    <a:pt x="97" y="42"/>
                  </a:lnTo>
                  <a:lnTo>
                    <a:pt x="114" y="42"/>
                  </a:lnTo>
                  <a:lnTo>
                    <a:pt x="129" y="42"/>
                  </a:lnTo>
                  <a:lnTo>
                    <a:pt x="146" y="42"/>
                  </a:lnTo>
                  <a:lnTo>
                    <a:pt x="162" y="42"/>
                  </a:lnTo>
                  <a:lnTo>
                    <a:pt x="181" y="42"/>
                  </a:lnTo>
                  <a:lnTo>
                    <a:pt x="194" y="42"/>
                  </a:lnTo>
                  <a:lnTo>
                    <a:pt x="211" y="46"/>
                  </a:lnTo>
                  <a:lnTo>
                    <a:pt x="224" y="50"/>
                  </a:lnTo>
                  <a:lnTo>
                    <a:pt x="240" y="57"/>
                  </a:lnTo>
                  <a:lnTo>
                    <a:pt x="251" y="63"/>
                  </a:lnTo>
                  <a:lnTo>
                    <a:pt x="264" y="73"/>
                  </a:lnTo>
                  <a:lnTo>
                    <a:pt x="274" y="86"/>
                  </a:lnTo>
                  <a:lnTo>
                    <a:pt x="283" y="101"/>
                  </a:lnTo>
                  <a:lnTo>
                    <a:pt x="289" y="105"/>
                  </a:lnTo>
                  <a:lnTo>
                    <a:pt x="297" y="113"/>
                  </a:lnTo>
                  <a:lnTo>
                    <a:pt x="306" y="118"/>
                  </a:lnTo>
                  <a:lnTo>
                    <a:pt x="312" y="122"/>
                  </a:lnTo>
                  <a:lnTo>
                    <a:pt x="310" y="109"/>
                  </a:lnTo>
                  <a:lnTo>
                    <a:pt x="310" y="99"/>
                  </a:lnTo>
                  <a:lnTo>
                    <a:pt x="306" y="90"/>
                  </a:lnTo>
                  <a:lnTo>
                    <a:pt x="306" y="82"/>
                  </a:lnTo>
                  <a:lnTo>
                    <a:pt x="300" y="75"/>
                  </a:lnTo>
                  <a:lnTo>
                    <a:pt x="297" y="67"/>
                  </a:lnTo>
                  <a:lnTo>
                    <a:pt x="289" y="59"/>
                  </a:lnTo>
                  <a:lnTo>
                    <a:pt x="283" y="54"/>
                  </a:lnTo>
                  <a:lnTo>
                    <a:pt x="276" y="48"/>
                  </a:lnTo>
                  <a:lnTo>
                    <a:pt x="268" y="42"/>
                  </a:lnTo>
                  <a:lnTo>
                    <a:pt x="259" y="38"/>
                  </a:lnTo>
                  <a:lnTo>
                    <a:pt x="251" y="35"/>
                  </a:lnTo>
                  <a:lnTo>
                    <a:pt x="242" y="31"/>
                  </a:lnTo>
                  <a:lnTo>
                    <a:pt x="234" y="29"/>
                  </a:lnTo>
                  <a:lnTo>
                    <a:pt x="224" y="29"/>
                  </a:lnTo>
                  <a:lnTo>
                    <a:pt x="217" y="29"/>
                  </a:lnTo>
                  <a:lnTo>
                    <a:pt x="203" y="25"/>
                  </a:lnTo>
                  <a:lnTo>
                    <a:pt x="190" y="25"/>
                  </a:lnTo>
                  <a:lnTo>
                    <a:pt x="177" y="23"/>
                  </a:lnTo>
                  <a:lnTo>
                    <a:pt x="165" y="23"/>
                  </a:lnTo>
                  <a:lnTo>
                    <a:pt x="152" y="23"/>
                  </a:lnTo>
                  <a:lnTo>
                    <a:pt x="137" y="23"/>
                  </a:lnTo>
                  <a:lnTo>
                    <a:pt x="126" y="23"/>
                  </a:lnTo>
                  <a:lnTo>
                    <a:pt x="114" y="23"/>
                  </a:lnTo>
                  <a:lnTo>
                    <a:pt x="101" y="21"/>
                  </a:lnTo>
                  <a:lnTo>
                    <a:pt x="88" y="21"/>
                  </a:lnTo>
                  <a:lnTo>
                    <a:pt x="74" y="19"/>
                  </a:lnTo>
                  <a:lnTo>
                    <a:pt x="63" y="18"/>
                  </a:lnTo>
                  <a:lnTo>
                    <a:pt x="50" y="14"/>
                  </a:lnTo>
                  <a:lnTo>
                    <a:pt x="38" y="10"/>
                  </a:lnTo>
                  <a:lnTo>
                    <a:pt x="27" y="6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05" name="Freeform 54">
              <a:extLst>
                <a:ext uri="{FF2B5EF4-FFF2-40B4-BE49-F238E27FC236}">
                  <a16:creationId xmlns:a16="http://schemas.microsoft.com/office/drawing/2014/main" id="{44C807F2-7384-D708-9B31-13B17ADDA2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4" y="921"/>
              <a:ext cx="29" cy="24"/>
            </a:xfrm>
            <a:custGeom>
              <a:avLst/>
              <a:gdLst>
                <a:gd name="T0" fmla="*/ 0 w 93"/>
                <a:gd name="T1" fmla="*/ 0 h 83"/>
                <a:gd name="T2" fmla="*/ 0 w 93"/>
                <a:gd name="T3" fmla="*/ 0 h 83"/>
                <a:gd name="T4" fmla="*/ 0 w 93"/>
                <a:gd name="T5" fmla="*/ 0 h 83"/>
                <a:gd name="T6" fmla="*/ 0 w 93"/>
                <a:gd name="T7" fmla="*/ 0 h 83"/>
                <a:gd name="T8" fmla="*/ 0 w 93"/>
                <a:gd name="T9" fmla="*/ 0 h 83"/>
                <a:gd name="T10" fmla="*/ 0 w 93"/>
                <a:gd name="T11" fmla="*/ 0 h 83"/>
                <a:gd name="T12" fmla="*/ 0 w 93"/>
                <a:gd name="T13" fmla="*/ 0 h 83"/>
                <a:gd name="T14" fmla="*/ 0 w 93"/>
                <a:gd name="T15" fmla="*/ 0 h 83"/>
                <a:gd name="T16" fmla="*/ 0 w 93"/>
                <a:gd name="T17" fmla="*/ 0 h 83"/>
                <a:gd name="T18" fmla="*/ 0 w 93"/>
                <a:gd name="T19" fmla="*/ 0 h 83"/>
                <a:gd name="T20" fmla="*/ 0 w 93"/>
                <a:gd name="T21" fmla="*/ 0 h 83"/>
                <a:gd name="T22" fmla="*/ 0 w 93"/>
                <a:gd name="T23" fmla="*/ 0 h 83"/>
                <a:gd name="T24" fmla="*/ 0 w 93"/>
                <a:gd name="T25" fmla="*/ 0 h 83"/>
                <a:gd name="T26" fmla="*/ 0 w 93"/>
                <a:gd name="T27" fmla="*/ 0 h 83"/>
                <a:gd name="T28" fmla="*/ 0 w 93"/>
                <a:gd name="T29" fmla="*/ 0 h 83"/>
                <a:gd name="T30" fmla="*/ 0 w 93"/>
                <a:gd name="T31" fmla="*/ 0 h 83"/>
                <a:gd name="T32" fmla="*/ 0 w 93"/>
                <a:gd name="T33" fmla="*/ 0 h 83"/>
                <a:gd name="T34" fmla="*/ 0 w 93"/>
                <a:gd name="T35" fmla="*/ 0 h 83"/>
                <a:gd name="T36" fmla="*/ 0 w 93"/>
                <a:gd name="T37" fmla="*/ 0 h 83"/>
                <a:gd name="T38" fmla="*/ 0 w 93"/>
                <a:gd name="T39" fmla="*/ 0 h 83"/>
                <a:gd name="T40" fmla="*/ 0 w 93"/>
                <a:gd name="T41" fmla="*/ 0 h 83"/>
                <a:gd name="T42" fmla="*/ 0 w 93"/>
                <a:gd name="T43" fmla="*/ 0 h 83"/>
                <a:gd name="T44" fmla="*/ 0 w 93"/>
                <a:gd name="T45" fmla="*/ 0 h 83"/>
                <a:gd name="T46" fmla="*/ 0 w 93"/>
                <a:gd name="T47" fmla="*/ 0 h 83"/>
                <a:gd name="T48" fmla="*/ 0 w 93"/>
                <a:gd name="T49" fmla="*/ 0 h 83"/>
                <a:gd name="T50" fmla="*/ 0 w 93"/>
                <a:gd name="T51" fmla="*/ 0 h 83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93"/>
                <a:gd name="T79" fmla="*/ 0 h 83"/>
                <a:gd name="T80" fmla="*/ 93 w 93"/>
                <a:gd name="T81" fmla="*/ 83 h 83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93" h="83">
                  <a:moveTo>
                    <a:pt x="19" y="0"/>
                  </a:moveTo>
                  <a:lnTo>
                    <a:pt x="15" y="0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0"/>
                  </a:lnTo>
                  <a:lnTo>
                    <a:pt x="4" y="15"/>
                  </a:lnTo>
                  <a:lnTo>
                    <a:pt x="12" y="28"/>
                  </a:lnTo>
                  <a:lnTo>
                    <a:pt x="21" y="41"/>
                  </a:lnTo>
                  <a:lnTo>
                    <a:pt x="34" y="55"/>
                  </a:lnTo>
                  <a:lnTo>
                    <a:pt x="40" y="60"/>
                  </a:lnTo>
                  <a:lnTo>
                    <a:pt x="48" y="66"/>
                  </a:lnTo>
                  <a:lnTo>
                    <a:pt x="55" y="70"/>
                  </a:lnTo>
                  <a:lnTo>
                    <a:pt x="63" y="74"/>
                  </a:lnTo>
                  <a:lnTo>
                    <a:pt x="70" y="76"/>
                  </a:lnTo>
                  <a:lnTo>
                    <a:pt x="78" y="79"/>
                  </a:lnTo>
                  <a:lnTo>
                    <a:pt x="84" y="79"/>
                  </a:lnTo>
                  <a:lnTo>
                    <a:pt x="93" y="83"/>
                  </a:lnTo>
                  <a:lnTo>
                    <a:pt x="89" y="70"/>
                  </a:lnTo>
                  <a:lnTo>
                    <a:pt x="82" y="57"/>
                  </a:lnTo>
                  <a:lnTo>
                    <a:pt x="70" y="47"/>
                  </a:lnTo>
                  <a:lnTo>
                    <a:pt x="61" y="40"/>
                  </a:lnTo>
                  <a:lnTo>
                    <a:pt x="48" y="30"/>
                  </a:lnTo>
                  <a:lnTo>
                    <a:pt x="34" y="21"/>
                  </a:lnTo>
                  <a:lnTo>
                    <a:pt x="23" y="11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06" name="Freeform 55">
              <a:extLst>
                <a:ext uri="{FF2B5EF4-FFF2-40B4-BE49-F238E27FC236}">
                  <a16:creationId xmlns:a16="http://schemas.microsoft.com/office/drawing/2014/main" id="{DE1E77BD-BE27-95DD-3A84-29255197F0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57" y="885"/>
              <a:ext cx="55" cy="14"/>
            </a:xfrm>
            <a:custGeom>
              <a:avLst/>
              <a:gdLst>
                <a:gd name="T0" fmla="*/ 0 w 181"/>
                <a:gd name="T1" fmla="*/ 0 h 50"/>
                <a:gd name="T2" fmla="*/ 0 w 181"/>
                <a:gd name="T3" fmla="*/ 0 h 50"/>
                <a:gd name="T4" fmla="*/ 0 w 181"/>
                <a:gd name="T5" fmla="*/ 0 h 50"/>
                <a:gd name="T6" fmla="*/ 0 w 181"/>
                <a:gd name="T7" fmla="*/ 0 h 50"/>
                <a:gd name="T8" fmla="*/ 0 w 181"/>
                <a:gd name="T9" fmla="*/ 0 h 50"/>
                <a:gd name="T10" fmla="*/ 0 w 181"/>
                <a:gd name="T11" fmla="*/ 0 h 50"/>
                <a:gd name="T12" fmla="*/ 0 w 181"/>
                <a:gd name="T13" fmla="*/ 0 h 50"/>
                <a:gd name="T14" fmla="*/ 0 w 181"/>
                <a:gd name="T15" fmla="*/ 0 h 50"/>
                <a:gd name="T16" fmla="*/ 0 w 181"/>
                <a:gd name="T17" fmla="*/ 0 h 50"/>
                <a:gd name="T18" fmla="*/ 0 w 181"/>
                <a:gd name="T19" fmla="*/ 0 h 50"/>
                <a:gd name="T20" fmla="*/ 0 w 181"/>
                <a:gd name="T21" fmla="*/ 0 h 50"/>
                <a:gd name="T22" fmla="*/ 0 w 181"/>
                <a:gd name="T23" fmla="*/ 0 h 50"/>
                <a:gd name="T24" fmla="*/ 0 w 181"/>
                <a:gd name="T25" fmla="*/ 0 h 50"/>
                <a:gd name="T26" fmla="*/ 0 w 181"/>
                <a:gd name="T27" fmla="*/ 0 h 50"/>
                <a:gd name="T28" fmla="*/ 0 w 181"/>
                <a:gd name="T29" fmla="*/ 0 h 50"/>
                <a:gd name="T30" fmla="*/ 0 w 181"/>
                <a:gd name="T31" fmla="*/ 0 h 50"/>
                <a:gd name="T32" fmla="*/ 0 w 181"/>
                <a:gd name="T33" fmla="*/ 0 h 50"/>
                <a:gd name="T34" fmla="*/ 0 w 181"/>
                <a:gd name="T35" fmla="*/ 0 h 50"/>
                <a:gd name="T36" fmla="*/ 0 w 181"/>
                <a:gd name="T37" fmla="*/ 0 h 50"/>
                <a:gd name="T38" fmla="*/ 0 w 181"/>
                <a:gd name="T39" fmla="*/ 0 h 50"/>
                <a:gd name="T40" fmla="*/ 0 w 181"/>
                <a:gd name="T41" fmla="*/ 0 h 50"/>
                <a:gd name="T42" fmla="*/ 0 w 181"/>
                <a:gd name="T43" fmla="*/ 0 h 50"/>
                <a:gd name="T44" fmla="*/ 0 w 181"/>
                <a:gd name="T45" fmla="*/ 0 h 50"/>
                <a:gd name="T46" fmla="*/ 0 w 181"/>
                <a:gd name="T47" fmla="*/ 0 h 50"/>
                <a:gd name="T48" fmla="*/ 0 w 181"/>
                <a:gd name="T49" fmla="*/ 0 h 50"/>
                <a:gd name="T50" fmla="*/ 0 w 181"/>
                <a:gd name="T51" fmla="*/ 0 h 50"/>
                <a:gd name="T52" fmla="*/ 0 w 181"/>
                <a:gd name="T53" fmla="*/ 0 h 50"/>
                <a:gd name="T54" fmla="*/ 0 w 181"/>
                <a:gd name="T55" fmla="*/ 0 h 50"/>
                <a:gd name="T56" fmla="*/ 0 w 181"/>
                <a:gd name="T57" fmla="*/ 0 h 50"/>
                <a:gd name="T58" fmla="*/ 0 w 181"/>
                <a:gd name="T59" fmla="*/ 0 h 50"/>
                <a:gd name="T60" fmla="*/ 0 w 181"/>
                <a:gd name="T61" fmla="*/ 0 h 50"/>
                <a:gd name="T62" fmla="*/ 0 w 181"/>
                <a:gd name="T63" fmla="*/ 0 h 50"/>
                <a:gd name="T64" fmla="*/ 0 w 181"/>
                <a:gd name="T65" fmla="*/ 0 h 50"/>
                <a:gd name="T66" fmla="*/ 0 w 181"/>
                <a:gd name="T67" fmla="*/ 0 h 50"/>
                <a:gd name="T68" fmla="*/ 0 w 181"/>
                <a:gd name="T69" fmla="*/ 0 h 50"/>
                <a:gd name="T70" fmla="*/ 0 w 181"/>
                <a:gd name="T71" fmla="*/ 0 h 50"/>
                <a:gd name="T72" fmla="*/ 0 w 181"/>
                <a:gd name="T73" fmla="*/ 0 h 50"/>
                <a:gd name="T74" fmla="*/ 0 w 181"/>
                <a:gd name="T75" fmla="*/ 0 h 50"/>
                <a:gd name="T76" fmla="*/ 0 w 181"/>
                <a:gd name="T77" fmla="*/ 0 h 50"/>
                <a:gd name="T78" fmla="*/ 0 w 181"/>
                <a:gd name="T79" fmla="*/ 0 h 50"/>
                <a:gd name="T80" fmla="*/ 0 w 181"/>
                <a:gd name="T81" fmla="*/ 0 h 50"/>
                <a:gd name="T82" fmla="*/ 0 w 181"/>
                <a:gd name="T83" fmla="*/ 0 h 50"/>
                <a:gd name="T84" fmla="*/ 0 w 181"/>
                <a:gd name="T85" fmla="*/ 0 h 50"/>
                <a:gd name="T86" fmla="*/ 0 w 181"/>
                <a:gd name="T87" fmla="*/ 0 h 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81"/>
                <a:gd name="T133" fmla="*/ 0 h 50"/>
                <a:gd name="T134" fmla="*/ 181 w 181"/>
                <a:gd name="T135" fmla="*/ 50 h 5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81" h="50">
                  <a:moveTo>
                    <a:pt x="19" y="0"/>
                  </a:moveTo>
                  <a:lnTo>
                    <a:pt x="15" y="0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10"/>
                  </a:lnTo>
                  <a:lnTo>
                    <a:pt x="6" y="21"/>
                  </a:lnTo>
                  <a:lnTo>
                    <a:pt x="12" y="31"/>
                  </a:lnTo>
                  <a:lnTo>
                    <a:pt x="19" y="42"/>
                  </a:lnTo>
                  <a:lnTo>
                    <a:pt x="29" y="48"/>
                  </a:lnTo>
                  <a:lnTo>
                    <a:pt x="38" y="50"/>
                  </a:lnTo>
                  <a:lnTo>
                    <a:pt x="48" y="48"/>
                  </a:lnTo>
                  <a:lnTo>
                    <a:pt x="57" y="38"/>
                  </a:lnTo>
                  <a:lnTo>
                    <a:pt x="65" y="34"/>
                  </a:lnTo>
                  <a:lnTo>
                    <a:pt x="73" y="32"/>
                  </a:lnTo>
                  <a:lnTo>
                    <a:pt x="80" y="32"/>
                  </a:lnTo>
                  <a:lnTo>
                    <a:pt x="90" y="32"/>
                  </a:lnTo>
                  <a:lnTo>
                    <a:pt x="97" y="32"/>
                  </a:lnTo>
                  <a:lnTo>
                    <a:pt x="105" y="32"/>
                  </a:lnTo>
                  <a:lnTo>
                    <a:pt x="112" y="32"/>
                  </a:lnTo>
                  <a:lnTo>
                    <a:pt x="122" y="32"/>
                  </a:lnTo>
                  <a:lnTo>
                    <a:pt x="135" y="34"/>
                  </a:lnTo>
                  <a:lnTo>
                    <a:pt x="150" y="38"/>
                  </a:lnTo>
                  <a:lnTo>
                    <a:pt x="156" y="40"/>
                  </a:lnTo>
                  <a:lnTo>
                    <a:pt x="164" y="42"/>
                  </a:lnTo>
                  <a:lnTo>
                    <a:pt x="173" y="44"/>
                  </a:lnTo>
                  <a:lnTo>
                    <a:pt x="181" y="48"/>
                  </a:lnTo>
                  <a:lnTo>
                    <a:pt x="179" y="34"/>
                  </a:lnTo>
                  <a:lnTo>
                    <a:pt x="179" y="23"/>
                  </a:lnTo>
                  <a:lnTo>
                    <a:pt x="169" y="17"/>
                  </a:lnTo>
                  <a:lnTo>
                    <a:pt x="162" y="13"/>
                  </a:lnTo>
                  <a:lnTo>
                    <a:pt x="154" y="10"/>
                  </a:lnTo>
                  <a:lnTo>
                    <a:pt x="150" y="8"/>
                  </a:lnTo>
                  <a:lnTo>
                    <a:pt x="135" y="4"/>
                  </a:lnTo>
                  <a:lnTo>
                    <a:pt x="124" y="4"/>
                  </a:lnTo>
                  <a:lnTo>
                    <a:pt x="114" y="4"/>
                  </a:lnTo>
                  <a:lnTo>
                    <a:pt x="107" y="4"/>
                  </a:lnTo>
                  <a:lnTo>
                    <a:pt x="95" y="4"/>
                  </a:lnTo>
                  <a:lnTo>
                    <a:pt x="86" y="4"/>
                  </a:lnTo>
                  <a:lnTo>
                    <a:pt x="71" y="2"/>
                  </a:lnTo>
                  <a:lnTo>
                    <a:pt x="55" y="2"/>
                  </a:lnTo>
                  <a:lnTo>
                    <a:pt x="38" y="0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07" name="Freeform 56">
              <a:extLst>
                <a:ext uri="{FF2B5EF4-FFF2-40B4-BE49-F238E27FC236}">
                  <a16:creationId xmlns:a16="http://schemas.microsoft.com/office/drawing/2014/main" id="{20A1F6AB-2CFE-35AB-BFEA-A524BDC594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2" y="1000"/>
              <a:ext cx="20" cy="23"/>
            </a:xfrm>
            <a:custGeom>
              <a:avLst/>
              <a:gdLst>
                <a:gd name="T0" fmla="*/ 0 w 65"/>
                <a:gd name="T1" fmla="*/ 0 h 82"/>
                <a:gd name="T2" fmla="*/ 0 w 65"/>
                <a:gd name="T3" fmla="*/ 0 h 82"/>
                <a:gd name="T4" fmla="*/ 0 w 65"/>
                <a:gd name="T5" fmla="*/ 0 h 82"/>
                <a:gd name="T6" fmla="*/ 0 w 65"/>
                <a:gd name="T7" fmla="*/ 0 h 82"/>
                <a:gd name="T8" fmla="*/ 0 w 65"/>
                <a:gd name="T9" fmla="*/ 0 h 82"/>
                <a:gd name="T10" fmla="*/ 0 w 65"/>
                <a:gd name="T11" fmla="*/ 0 h 82"/>
                <a:gd name="T12" fmla="*/ 0 w 65"/>
                <a:gd name="T13" fmla="*/ 0 h 82"/>
                <a:gd name="T14" fmla="*/ 0 w 65"/>
                <a:gd name="T15" fmla="*/ 0 h 82"/>
                <a:gd name="T16" fmla="*/ 0 w 65"/>
                <a:gd name="T17" fmla="*/ 0 h 82"/>
                <a:gd name="T18" fmla="*/ 0 w 65"/>
                <a:gd name="T19" fmla="*/ 0 h 82"/>
                <a:gd name="T20" fmla="*/ 0 w 65"/>
                <a:gd name="T21" fmla="*/ 0 h 82"/>
                <a:gd name="T22" fmla="*/ 0 w 65"/>
                <a:gd name="T23" fmla="*/ 0 h 82"/>
                <a:gd name="T24" fmla="*/ 0 w 65"/>
                <a:gd name="T25" fmla="*/ 0 h 82"/>
                <a:gd name="T26" fmla="*/ 0 w 65"/>
                <a:gd name="T27" fmla="*/ 0 h 82"/>
                <a:gd name="T28" fmla="*/ 0 w 65"/>
                <a:gd name="T29" fmla="*/ 0 h 82"/>
                <a:gd name="T30" fmla="*/ 0 w 65"/>
                <a:gd name="T31" fmla="*/ 0 h 82"/>
                <a:gd name="T32" fmla="*/ 0 w 65"/>
                <a:gd name="T33" fmla="*/ 0 h 82"/>
                <a:gd name="T34" fmla="*/ 0 w 65"/>
                <a:gd name="T35" fmla="*/ 0 h 82"/>
                <a:gd name="T36" fmla="*/ 0 w 65"/>
                <a:gd name="T37" fmla="*/ 0 h 82"/>
                <a:gd name="T38" fmla="*/ 0 w 65"/>
                <a:gd name="T39" fmla="*/ 0 h 82"/>
                <a:gd name="T40" fmla="*/ 0 w 65"/>
                <a:gd name="T41" fmla="*/ 0 h 82"/>
                <a:gd name="T42" fmla="*/ 0 w 65"/>
                <a:gd name="T43" fmla="*/ 0 h 82"/>
                <a:gd name="T44" fmla="*/ 0 w 65"/>
                <a:gd name="T45" fmla="*/ 0 h 82"/>
                <a:gd name="T46" fmla="*/ 0 w 65"/>
                <a:gd name="T47" fmla="*/ 0 h 82"/>
                <a:gd name="T48" fmla="*/ 0 w 65"/>
                <a:gd name="T49" fmla="*/ 0 h 82"/>
                <a:gd name="T50" fmla="*/ 0 w 65"/>
                <a:gd name="T51" fmla="*/ 0 h 82"/>
                <a:gd name="T52" fmla="*/ 0 w 65"/>
                <a:gd name="T53" fmla="*/ 0 h 82"/>
                <a:gd name="T54" fmla="*/ 0 w 65"/>
                <a:gd name="T55" fmla="*/ 0 h 82"/>
                <a:gd name="T56" fmla="*/ 0 w 65"/>
                <a:gd name="T57" fmla="*/ 0 h 82"/>
                <a:gd name="T58" fmla="*/ 0 w 65"/>
                <a:gd name="T59" fmla="*/ 0 h 8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65"/>
                <a:gd name="T91" fmla="*/ 0 h 82"/>
                <a:gd name="T92" fmla="*/ 65 w 65"/>
                <a:gd name="T93" fmla="*/ 82 h 82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65" h="82">
                  <a:moveTo>
                    <a:pt x="48" y="6"/>
                  </a:moveTo>
                  <a:lnTo>
                    <a:pt x="38" y="2"/>
                  </a:lnTo>
                  <a:lnTo>
                    <a:pt x="29" y="0"/>
                  </a:lnTo>
                  <a:lnTo>
                    <a:pt x="15" y="0"/>
                  </a:lnTo>
                  <a:lnTo>
                    <a:pt x="8" y="0"/>
                  </a:lnTo>
                  <a:lnTo>
                    <a:pt x="0" y="4"/>
                  </a:lnTo>
                  <a:lnTo>
                    <a:pt x="4" y="9"/>
                  </a:lnTo>
                  <a:lnTo>
                    <a:pt x="6" y="13"/>
                  </a:lnTo>
                  <a:lnTo>
                    <a:pt x="11" y="19"/>
                  </a:lnTo>
                  <a:lnTo>
                    <a:pt x="19" y="25"/>
                  </a:lnTo>
                  <a:lnTo>
                    <a:pt x="32" y="32"/>
                  </a:lnTo>
                  <a:lnTo>
                    <a:pt x="30" y="34"/>
                  </a:lnTo>
                  <a:lnTo>
                    <a:pt x="30" y="40"/>
                  </a:lnTo>
                  <a:lnTo>
                    <a:pt x="29" y="47"/>
                  </a:lnTo>
                  <a:lnTo>
                    <a:pt x="29" y="57"/>
                  </a:lnTo>
                  <a:lnTo>
                    <a:pt x="25" y="65"/>
                  </a:lnTo>
                  <a:lnTo>
                    <a:pt x="23" y="72"/>
                  </a:lnTo>
                  <a:lnTo>
                    <a:pt x="23" y="78"/>
                  </a:lnTo>
                  <a:lnTo>
                    <a:pt x="23" y="82"/>
                  </a:lnTo>
                  <a:lnTo>
                    <a:pt x="32" y="80"/>
                  </a:lnTo>
                  <a:lnTo>
                    <a:pt x="42" y="80"/>
                  </a:lnTo>
                  <a:lnTo>
                    <a:pt x="49" y="76"/>
                  </a:lnTo>
                  <a:lnTo>
                    <a:pt x="55" y="74"/>
                  </a:lnTo>
                  <a:lnTo>
                    <a:pt x="63" y="61"/>
                  </a:lnTo>
                  <a:lnTo>
                    <a:pt x="65" y="49"/>
                  </a:lnTo>
                  <a:lnTo>
                    <a:pt x="63" y="34"/>
                  </a:lnTo>
                  <a:lnTo>
                    <a:pt x="61" y="23"/>
                  </a:lnTo>
                  <a:lnTo>
                    <a:pt x="53" y="11"/>
                  </a:lnTo>
                  <a:lnTo>
                    <a:pt x="48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08" name="Freeform 57">
              <a:extLst>
                <a:ext uri="{FF2B5EF4-FFF2-40B4-BE49-F238E27FC236}">
                  <a16:creationId xmlns:a16="http://schemas.microsoft.com/office/drawing/2014/main" id="{8260EFCF-E4C1-F3E8-597F-F05F8D31C7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62" y="968"/>
              <a:ext cx="180" cy="10"/>
            </a:xfrm>
            <a:custGeom>
              <a:avLst/>
              <a:gdLst>
                <a:gd name="T0" fmla="*/ 0 w 589"/>
                <a:gd name="T1" fmla="*/ 0 h 36"/>
                <a:gd name="T2" fmla="*/ 0 w 589"/>
                <a:gd name="T3" fmla="*/ 0 h 36"/>
                <a:gd name="T4" fmla="*/ 0 w 589"/>
                <a:gd name="T5" fmla="*/ 0 h 36"/>
                <a:gd name="T6" fmla="*/ 0 w 589"/>
                <a:gd name="T7" fmla="*/ 0 h 36"/>
                <a:gd name="T8" fmla="*/ 0 w 589"/>
                <a:gd name="T9" fmla="*/ 0 h 36"/>
                <a:gd name="T10" fmla="*/ 0 w 589"/>
                <a:gd name="T11" fmla="*/ 0 h 36"/>
                <a:gd name="T12" fmla="*/ 0 w 589"/>
                <a:gd name="T13" fmla="*/ 0 h 36"/>
                <a:gd name="T14" fmla="*/ 0 w 589"/>
                <a:gd name="T15" fmla="*/ 0 h 36"/>
                <a:gd name="T16" fmla="*/ 0 w 589"/>
                <a:gd name="T17" fmla="*/ 0 h 36"/>
                <a:gd name="T18" fmla="*/ 0 w 589"/>
                <a:gd name="T19" fmla="*/ 0 h 36"/>
                <a:gd name="T20" fmla="*/ 0 w 589"/>
                <a:gd name="T21" fmla="*/ 0 h 36"/>
                <a:gd name="T22" fmla="*/ 0 w 589"/>
                <a:gd name="T23" fmla="*/ 0 h 36"/>
                <a:gd name="T24" fmla="*/ 0 w 589"/>
                <a:gd name="T25" fmla="*/ 0 h 36"/>
                <a:gd name="T26" fmla="*/ 0 w 589"/>
                <a:gd name="T27" fmla="*/ 0 h 36"/>
                <a:gd name="T28" fmla="*/ 0 w 589"/>
                <a:gd name="T29" fmla="*/ 0 h 36"/>
                <a:gd name="T30" fmla="*/ 0 w 589"/>
                <a:gd name="T31" fmla="*/ 0 h 36"/>
                <a:gd name="T32" fmla="*/ 0 w 589"/>
                <a:gd name="T33" fmla="*/ 0 h 36"/>
                <a:gd name="T34" fmla="*/ 0 w 589"/>
                <a:gd name="T35" fmla="*/ 0 h 36"/>
                <a:gd name="T36" fmla="*/ 0 w 589"/>
                <a:gd name="T37" fmla="*/ 0 h 36"/>
                <a:gd name="T38" fmla="*/ 0 w 589"/>
                <a:gd name="T39" fmla="*/ 0 h 36"/>
                <a:gd name="T40" fmla="*/ 0 w 589"/>
                <a:gd name="T41" fmla="*/ 0 h 36"/>
                <a:gd name="T42" fmla="*/ 0 w 589"/>
                <a:gd name="T43" fmla="*/ 0 h 36"/>
                <a:gd name="T44" fmla="*/ 0 w 589"/>
                <a:gd name="T45" fmla="*/ 0 h 36"/>
                <a:gd name="T46" fmla="*/ 0 w 589"/>
                <a:gd name="T47" fmla="*/ 0 h 36"/>
                <a:gd name="T48" fmla="*/ 0 w 589"/>
                <a:gd name="T49" fmla="*/ 0 h 36"/>
                <a:gd name="T50" fmla="*/ 0 w 589"/>
                <a:gd name="T51" fmla="*/ 0 h 36"/>
                <a:gd name="T52" fmla="*/ 0 w 589"/>
                <a:gd name="T53" fmla="*/ 0 h 36"/>
                <a:gd name="T54" fmla="*/ 0 w 589"/>
                <a:gd name="T55" fmla="*/ 0 h 36"/>
                <a:gd name="T56" fmla="*/ 0 w 589"/>
                <a:gd name="T57" fmla="*/ 0 h 36"/>
                <a:gd name="T58" fmla="*/ 0 w 589"/>
                <a:gd name="T59" fmla="*/ 0 h 36"/>
                <a:gd name="T60" fmla="*/ 0 w 589"/>
                <a:gd name="T61" fmla="*/ 0 h 36"/>
                <a:gd name="T62" fmla="*/ 0 w 589"/>
                <a:gd name="T63" fmla="*/ 0 h 36"/>
                <a:gd name="T64" fmla="*/ 0 w 589"/>
                <a:gd name="T65" fmla="*/ 0 h 36"/>
                <a:gd name="T66" fmla="*/ 0 w 589"/>
                <a:gd name="T67" fmla="*/ 0 h 36"/>
                <a:gd name="T68" fmla="*/ 0 w 589"/>
                <a:gd name="T69" fmla="*/ 0 h 36"/>
                <a:gd name="T70" fmla="*/ 0 w 589"/>
                <a:gd name="T71" fmla="*/ 0 h 36"/>
                <a:gd name="T72" fmla="*/ 0 w 589"/>
                <a:gd name="T73" fmla="*/ 0 h 36"/>
                <a:gd name="T74" fmla="*/ 0 w 589"/>
                <a:gd name="T75" fmla="*/ 0 h 36"/>
                <a:gd name="T76" fmla="*/ 0 w 589"/>
                <a:gd name="T77" fmla="*/ 0 h 36"/>
                <a:gd name="T78" fmla="*/ 0 w 589"/>
                <a:gd name="T79" fmla="*/ 0 h 36"/>
                <a:gd name="T80" fmla="*/ 0 w 589"/>
                <a:gd name="T81" fmla="*/ 0 h 36"/>
                <a:gd name="T82" fmla="*/ 0 w 589"/>
                <a:gd name="T83" fmla="*/ 0 h 36"/>
                <a:gd name="T84" fmla="*/ 0 w 589"/>
                <a:gd name="T85" fmla="*/ 0 h 36"/>
                <a:gd name="T86" fmla="*/ 0 w 589"/>
                <a:gd name="T87" fmla="*/ 0 h 36"/>
                <a:gd name="T88" fmla="*/ 0 w 589"/>
                <a:gd name="T89" fmla="*/ 0 h 36"/>
                <a:gd name="T90" fmla="*/ 0 w 589"/>
                <a:gd name="T91" fmla="*/ 0 h 36"/>
                <a:gd name="T92" fmla="*/ 0 w 589"/>
                <a:gd name="T93" fmla="*/ 0 h 36"/>
                <a:gd name="T94" fmla="*/ 0 w 589"/>
                <a:gd name="T95" fmla="*/ 0 h 36"/>
                <a:gd name="T96" fmla="*/ 0 w 589"/>
                <a:gd name="T97" fmla="*/ 0 h 36"/>
                <a:gd name="T98" fmla="*/ 0 w 589"/>
                <a:gd name="T99" fmla="*/ 0 h 36"/>
                <a:gd name="T100" fmla="*/ 0 w 589"/>
                <a:gd name="T101" fmla="*/ 0 h 36"/>
                <a:gd name="T102" fmla="*/ 0 w 589"/>
                <a:gd name="T103" fmla="*/ 0 h 36"/>
                <a:gd name="T104" fmla="*/ 0 w 589"/>
                <a:gd name="T105" fmla="*/ 0 h 36"/>
                <a:gd name="T106" fmla="*/ 0 w 589"/>
                <a:gd name="T107" fmla="*/ 0 h 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589"/>
                <a:gd name="T163" fmla="*/ 0 h 36"/>
                <a:gd name="T164" fmla="*/ 589 w 589"/>
                <a:gd name="T165" fmla="*/ 36 h 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589" h="36">
                  <a:moveTo>
                    <a:pt x="365" y="0"/>
                  </a:moveTo>
                  <a:lnTo>
                    <a:pt x="376" y="0"/>
                  </a:lnTo>
                  <a:lnTo>
                    <a:pt x="390" y="0"/>
                  </a:lnTo>
                  <a:lnTo>
                    <a:pt x="403" y="0"/>
                  </a:lnTo>
                  <a:lnTo>
                    <a:pt x="416" y="0"/>
                  </a:lnTo>
                  <a:lnTo>
                    <a:pt x="428" y="0"/>
                  </a:lnTo>
                  <a:lnTo>
                    <a:pt x="441" y="0"/>
                  </a:lnTo>
                  <a:lnTo>
                    <a:pt x="456" y="2"/>
                  </a:lnTo>
                  <a:lnTo>
                    <a:pt x="470" y="6"/>
                  </a:lnTo>
                  <a:lnTo>
                    <a:pt x="481" y="6"/>
                  </a:lnTo>
                  <a:lnTo>
                    <a:pt x="492" y="6"/>
                  </a:lnTo>
                  <a:lnTo>
                    <a:pt x="508" y="7"/>
                  </a:lnTo>
                  <a:lnTo>
                    <a:pt x="521" y="9"/>
                  </a:lnTo>
                  <a:lnTo>
                    <a:pt x="532" y="9"/>
                  </a:lnTo>
                  <a:lnTo>
                    <a:pt x="546" y="11"/>
                  </a:lnTo>
                  <a:lnTo>
                    <a:pt x="559" y="11"/>
                  </a:lnTo>
                  <a:lnTo>
                    <a:pt x="574" y="15"/>
                  </a:lnTo>
                  <a:lnTo>
                    <a:pt x="582" y="23"/>
                  </a:lnTo>
                  <a:lnTo>
                    <a:pt x="589" y="36"/>
                  </a:lnTo>
                  <a:lnTo>
                    <a:pt x="553" y="28"/>
                  </a:lnTo>
                  <a:lnTo>
                    <a:pt x="517" y="26"/>
                  </a:lnTo>
                  <a:lnTo>
                    <a:pt x="481" y="23"/>
                  </a:lnTo>
                  <a:lnTo>
                    <a:pt x="447" y="23"/>
                  </a:lnTo>
                  <a:lnTo>
                    <a:pt x="409" y="21"/>
                  </a:lnTo>
                  <a:lnTo>
                    <a:pt x="375" y="21"/>
                  </a:lnTo>
                  <a:lnTo>
                    <a:pt x="338" y="23"/>
                  </a:lnTo>
                  <a:lnTo>
                    <a:pt x="302" y="23"/>
                  </a:lnTo>
                  <a:lnTo>
                    <a:pt x="266" y="23"/>
                  </a:lnTo>
                  <a:lnTo>
                    <a:pt x="230" y="23"/>
                  </a:lnTo>
                  <a:lnTo>
                    <a:pt x="194" y="23"/>
                  </a:lnTo>
                  <a:lnTo>
                    <a:pt x="158" y="25"/>
                  </a:lnTo>
                  <a:lnTo>
                    <a:pt x="122" y="23"/>
                  </a:lnTo>
                  <a:lnTo>
                    <a:pt x="88" y="23"/>
                  </a:lnTo>
                  <a:lnTo>
                    <a:pt x="51" y="23"/>
                  </a:lnTo>
                  <a:lnTo>
                    <a:pt x="17" y="21"/>
                  </a:lnTo>
                  <a:lnTo>
                    <a:pt x="8" y="15"/>
                  </a:lnTo>
                  <a:lnTo>
                    <a:pt x="0" y="9"/>
                  </a:lnTo>
                  <a:lnTo>
                    <a:pt x="23" y="6"/>
                  </a:lnTo>
                  <a:lnTo>
                    <a:pt x="46" y="6"/>
                  </a:lnTo>
                  <a:lnTo>
                    <a:pt x="69" y="6"/>
                  </a:lnTo>
                  <a:lnTo>
                    <a:pt x="91" y="6"/>
                  </a:lnTo>
                  <a:lnTo>
                    <a:pt x="112" y="6"/>
                  </a:lnTo>
                  <a:lnTo>
                    <a:pt x="135" y="6"/>
                  </a:lnTo>
                  <a:lnTo>
                    <a:pt x="158" y="6"/>
                  </a:lnTo>
                  <a:lnTo>
                    <a:pt x="181" y="7"/>
                  </a:lnTo>
                  <a:lnTo>
                    <a:pt x="203" y="7"/>
                  </a:lnTo>
                  <a:lnTo>
                    <a:pt x="226" y="7"/>
                  </a:lnTo>
                  <a:lnTo>
                    <a:pt x="249" y="7"/>
                  </a:lnTo>
                  <a:lnTo>
                    <a:pt x="272" y="7"/>
                  </a:lnTo>
                  <a:lnTo>
                    <a:pt x="295" y="6"/>
                  </a:lnTo>
                  <a:lnTo>
                    <a:pt x="318" y="4"/>
                  </a:lnTo>
                  <a:lnTo>
                    <a:pt x="340" y="0"/>
                  </a:lnTo>
                  <a:lnTo>
                    <a:pt x="36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09" name="Freeform 58">
              <a:extLst>
                <a:ext uri="{FF2B5EF4-FFF2-40B4-BE49-F238E27FC236}">
                  <a16:creationId xmlns:a16="http://schemas.microsoft.com/office/drawing/2014/main" id="{C0C4F56A-A3E7-2A0B-C687-55BEACF6C8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0" y="990"/>
              <a:ext cx="15" cy="336"/>
            </a:xfrm>
            <a:custGeom>
              <a:avLst/>
              <a:gdLst>
                <a:gd name="T0" fmla="*/ 0 w 49"/>
                <a:gd name="T1" fmla="*/ 0 h 1194"/>
                <a:gd name="T2" fmla="*/ 0 w 49"/>
                <a:gd name="T3" fmla="*/ 0 h 1194"/>
                <a:gd name="T4" fmla="*/ 0 w 49"/>
                <a:gd name="T5" fmla="*/ 0 h 1194"/>
                <a:gd name="T6" fmla="*/ 0 w 49"/>
                <a:gd name="T7" fmla="*/ 0 h 1194"/>
                <a:gd name="T8" fmla="*/ 0 w 49"/>
                <a:gd name="T9" fmla="*/ 0 h 1194"/>
                <a:gd name="T10" fmla="*/ 0 w 49"/>
                <a:gd name="T11" fmla="*/ 0 h 1194"/>
                <a:gd name="T12" fmla="*/ 0 w 49"/>
                <a:gd name="T13" fmla="*/ 0 h 1194"/>
                <a:gd name="T14" fmla="*/ 0 w 49"/>
                <a:gd name="T15" fmla="*/ 0 h 1194"/>
                <a:gd name="T16" fmla="*/ 0 w 49"/>
                <a:gd name="T17" fmla="*/ 0 h 1194"/>
                <a:gd name="T18" fmla="*/ 0 w 49"/>
                <a:gd name="T19" fmla="*/ 0 h 1194"/>
                <a:gd name="T20" fmla="*/ 0 w 49"/>
                <a:gd name="T21" fmla="*/ 0 h 1194"/>
                <a:gd name="T22" fmla="*/ 0 w 49"/>
                <a:gd name="T23" fmla="*/ 0 h 1194"/>
                <a:gd name="T24" fmla="*/ 0 w 49"/>
                <a:gd name="T25" fmla="*/ 0 h 1194"/>
                <a:gd name="T26" fmla="*/ 0 w 49"/>
                <a:gd name="T27" fmla="*/ 0 h 1194"/>
                <a:gd name="T28" fmla="*/ 0 w 49"/>
                <a:gd name="T29" fmla="*/ 0 h 1194"/>
                <a:gd name="T30" fmla="*/ 0 w 49"/>
                <a:gd name="T31" fmla="*/ 0 h 1194"/>
                <a:gd name="T32" fmla="*/ 0 w 49"/>
                <a:gd name="T33" fmla="*/ 0 h 1194"/>
                <a:gd name="T34" fmla="*/ 0 w 49"/>
                <a:gd name="T35" fmla="*/ 0 h 1194"/>
                <a:gd name="T36" fmla="*/ 0 w 49"/>
                <a:gd name="T37" fmla="*/ 0 h 1194"/>
                <a:gd name="T38" fmla="*/ 0 w 49"/>
                <a:gd name="T39" fmla="*/ 0 h 1194"/>
                <a:gd name="T40" fmla="*/ 0 w 49"/>
                <a:gd name="T41" fmla="*/ 0 h 1194"/>
                <a:gd name="T42" fmla="*/ 0 w 49"/>
                <a:gd name="T43" fmla="*/ 0 h 1194"/>
                <a:gd name="T44" fmla="*/ 0 w 49"/>
                <a:gd name="T45" fmla="*/ 0 h 1194"/>
                <a:gd name="T46" fmla="*/ 0 w 49"/>
                <a:gd name="T47" fmla="*/ 0 h 1194"/>
                <a:gd name="T48" fmla="*/ 0 w 49"/>
                <a:gd name="T49" fmla="*/ 0 h 1194"/>
                <a:gd name="T50" fmla="*/ 0 w 49"/>
                <a:gd name="T51" fmla="*/ 0 h 1194"/>
                <a:gd name="T52" fmla="*/ 0 w 49"/>
                <a:gd name="T53" fmla="*/ 0 h 1194"/>
                <a:gd name="T54" fmla="*/ 0 w 49"/>
                <a:gd name="T55" fmla="*/ 0 h 1194"/>
                <a:gd name="T56" fmla="*/ 0 w 49"/>
                <a:gd name="T57" fmla="*/ 0 h 1194"/>
                <a:gd name="T58" fmla="*/ 0 w 49"/>
                <a:gd name="T59" fmla="*/ 0 h 1194"/>
                <a:gd name="T60" fmla="*/ 0 w 49"/>
                <a:gd name="T61" fmla="*/ 0 h 1194"/>
                <a:gd name="T62" fmla="*/ 0 w 49"/>
                <a:gd name="T63" fmla="*/ 0 h 1194"/>
                <a:gd name="T64" fmla="*/ 0 w 49"/>
                <a:gd name="T65" fmla="*/ 0 h 1194"/>
                <a:gd name="T66" fmla="*/ 0 w 49"/>
                <a:gd name="T67" fmla="*/ 0 h 1194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9"/>
                <a:gd name="T103" fmla="*/ 0 h 1194"/>
                <a:gd name="T104" fmla="*/ 49 w 49"/>
                <a:gd name="T105" fmla="*/ 1194 h 1194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9" h="1194">
                  <a:moveTo>
                    <a:pt x="36" y="0"/>
                  </a:moveTo>
                  <a:lnTo>
                    <a:pt x="41" y="13"/>
                  </a:lnTo>
                  <a:lnTo>
                    <a:pt x="45" y="28"/>
                  </a:lnTo>
                  <a:lnTo>
                    <a:pt x="47" y="44"/>
                  </a:lnTo>
                  <a:lnTo>
                    <a:pt x="49" y="61"/>
                  </a:lnTo>
                  <a:lnTo>
                    <a:pt x="49" y="76"/>
                  </a:lnTo>
                  <a:lnTo>
                    <a:pt x="49" y="93"/>
                  </a:lnTo>
                  <a:lnTo>
                    <a:pt x="47" y="108"/>
                  </a:lnTo>
                  <a:lnTo>
                    <a:pt x="47" y="125"/>
                  </a:lnTo>
                  <a:lnTo>
                    <a:pt x="43" y="142"/>
                  </a:lnTo>
                  <a:lnTo>
                    <a:pt x="41" y="158"/>
                  </a:lnTo>
                  <a:lnTo>
                    <a:pt x="39" y="175"/>
                  </a:lnTo>
                  <a:lnTo>
                    <a:pt x="39" y="192"/>
                  </a:lnTo>
                  <a:lnTo>
                    <a:pt x="38" y="209"/>
                  </a:lnTo>
                  <a:lnTo>
                    <a:pt x="38" y="224"/>
                  </a:lnTo>
                  <a:lnTo>
                    <a:pt x="39" y="241"/>
                  </a:lnTo>
                  <a:lnTo>
                    <a:pt x="43" y="260"/>
                  </a:lnTo>
                  <a:lnTo>
                    <a:pt x="39" y="317"/>
                  </a:lnTo>
                  <a:lnTo>
                    <a:pt x="38" y="376"/>
                  </a:lnTo>
                  <a:lnTo>
                    <a:pt x="38" y="433"/>
                  </a:lnTo>
                  <a:lnTo>
                    <a:pt x="38" y="494"/>
                  </a:lnTo>
                  <a:lnTo>
                    <a:pt x="38" y="551"/>
                  </a:lnTo>
                  <a:lnTo>
                    <a:pt x="38" y="610"/>
                  </a:lnTo>
                  <a:lnTo>
                    <a:pt x="38" y="667"/>
                  </a:lnTo>
                  <a:lnTo>
                    <a:pt x="39" y="728"/>
                  </a:lnTo>
                  <a:lnTo>
                    <a:pt x="39" y="785"/>
                  </a:lnTo>
                  <a:lnTo>
                    <a:pt x="41" y="844"/>
                  </a:lnTo>
                  <a:lnTo>
                    <a:pt x="41" y="901"/>
                  </a:lnTo>
                  <a:lnTo>
                    <a:pt x="43" y="960"/>
                  </a:lnTo>
                  <a:lnTo>
                    <a:pt x="43" y="1019"/>
                  </a:lnTo>
                  <a:lnTo>
                    <a:pt x="43" y="1076"/>
                  </a:lnTo>
                  <a:lnTo>
                    <a:pt x="43" y="1135"/>
                  </a:lnTo>
                  <a:lnTo>
                    <a:pt x="43" y="1194"/>
                  </a:lnTo>
                  <a:lnTo>
                    <a:pt x="34" y="1192"/>
                  </a:lnTo>
                  <a:lnTo>
                    <a:pt x="24" y="1192"/>
                  </a:lnTo>
                  <a:lnTo>
                    <a:pt x="22" y="1160"/>
                  </a:lnTo>
                  <a:lnTo>
                    <a:pt x="22" y="1127"/>
                  </a:lnTo>
                  <a:lnTo>
                    <a:pt x="20" y="1095"/>
                  </a:lnTo>
                  <a:lnTo>
                    <a:pt x="20" y="1063"/>
                  </a:lnTo>
                  <a:lnTo>
                    <a:pt x="19" y="1030"/>
                  </a:lnTo>
                  <a:lnTo>
                    <a:pt x="17" y="1000"/>
                  </a:lnTo>
                  <a:lnTo>
                    <a:pt x="15" y="968"/>
                  </a:lnTo>
                  <a:lnTo>
                    <a:pt x="15" y="935"/>
                  </a:lnTo>
                  <a:lnTo>
                    <a:pt x="9" y="903"/>
                  </a:lnTo>
                  <a:lnTo>
                    <a:pt x="9" y="872"/>
                  </a:lnTo>
                  <a:lnTo>
                    <a:pt x="5" y="840"/>
                  </a:lnTo>
                  <a:lnTo>
                    <a:pt x="5" y="808"/>
                  </a:lnTo>
                  <a:lnTo>
                    <a:pt x="1" y="776"/>
                  </a:lnTo>
                  <a:lnTo>
                    <a:pt x="0" y="745"/>
                  </a:lnTo>
                  <a:lnTo>
                    <a:pt x="0" y="713"/>
                  </a:lnTo>
                  <a:lnTo>
                    <a:pt x="0" y="682"/>
                  </a:lnTo>
                  <a:lnTo>
                    <a:pt x="0" y="637"/>
                  </a:lnTo>
                  <a:lnTo>
                    <a:pt x="0" y="595"/>
                  </a:lnTo>
                  <a:lnTo>
                    <a:pt x="0" y="551"/>
                  </a:lnTo>
                  <a:lnTo>
                    <a:pt x="0" y="509"/>
                  </a:lnTo>
                  <a:lnTo>
                    <a:pt x="0" y="466"/>
                  </a:lnTo>
                  <a:lnTo>
                    <a:pt x="3" y="422"/>
                  </a:lnTo>
                  <a:lnTo>
                    <a:pt x="5" y="378"/>
                  </a:lnTo>
                  <a:lnTo>
                    <a:pt x="7" y="336"/>
                  </a:lnTo>
                  <a:lnTo>
                    <a:pt x="9" y="293"/>
                  </a:lnTo>
                  <a:lnTo>
                    <a:pt x="11" y="253"/>
                  </a:lnTo>
                  <a:lnTo>
                    <a:pt x="15" y="209"/>
                  </a:lnTo>
                  <a:lnTo>
                    <a:pt x="19" y="167"/>
                  </a:lnTo>
                  <a:lnTo>
                    <a:pt x="24" y="125"/>
                  </a:lnTo>
                  <a:lnTo>
                    <a:pt x="28" y="83"/>
                  </a:lnTo>
                  <a:lnTo>
                    <a:pt x="32" y="40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10" name="Freeform 59">
              <a:extLst>
                <a:ext uri="{FF2B5EF4-FFF2-40B4-BE49-F238E27FC236}">
                  <a16:creationId xmlns:a16="http://schemas.microsoft.com/office/drawing/2014/main" id="{751F64D6-8EE4-CAB5-0FBB-459A78DC27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56" y="1306"/>
              <a:ext cx="461" cy="22"/>
            </a:xfrm>
            <a:custGeom>
              <a:avLst/>
              <a:gdLst>
                <a:gd name="T0" fmla="*/ 0 w 1511"/>
                <a:gd name="T1" fmla="*/ 0 h 78"/>
                <a:gd name="T2" fmla="*/ 0 w 1511"/>
                <a:gd name="T3" fmla="*/ 0 h 78"/>
                <a:gd name="T4" fmla="*/ 0 w 1511"/>
                <a:gd name="T5" fmla="*/ 0 h 78"/>
                <a:gd name="T6" fmla="*/ 0 w 1511"/>
                <a:gd name="T7" fmla="*/ 0 h 78"/>
                <a:gd name="T8" fmla="*/ 0 w 1511"/>
                <a:gd name="T9" fmla="*/ 0 h 78"/>
                <a:gd name="T10" fmla="*/ 0 w 1511"/>
                <a:gd name="T11" fmla="*/ 0 h 78"/>
                <a:gd name="T12" fmla="*/ 0 w 1511"/>
                <a:gd name="T13" fmla="*/ 0 h 78"/>
                <a:gd name="T14" fmla="*/ 0 w 1511"/>
                <a:gd name="T15" fmla="*/ 0 h 78"/>
                <a:gd name="T16" fmla="*/ 0 w 1511"/>
                <a:gd name="T17" fmla="*/ 0 h 78"/>
                <a:gd name="T18" fmla="*/ 0 w 1511"/>
                <a:gd name="T19" fmla="*/ 0 h 78"/>
                <a:gd name="T20" fmla="*/ 0 w 1511"/>
                <a:gd name="T21" fmla="*/ 0 h 78"/>
                <a:gd name="T22" fmla="*/ 0 w 1511"/>
                <a:gd name="T23" fmla="*/ 0 h 78"/>
                <a:gd name="T24" fmla="*/ 0 w 1511"/>
                <a:gd name="T25" fmla="*/ 0 h 78"/>
                <a:gd name="T26" fmla="*/ 0 w 1511"/>
                <a:gd name="T27" fmla="*/ 0 h 78"/>
                <a:gd name="T28" fmla="*/ 0 w 1511"/>
                <a:gd name="T29" fmla="*/ 0 h 78"/>
                <a:gd name="T30" fmla="*/ 0 w 1511"/>
                <a:gd name="T31" fmla="*/ 0 h 78"/>
                <a:gd name="T32" fmla="*/ 0 w 1511"/>
                <a:gd name="T33" fmla="*/ 0 h 78"/>
                <a:gd name="T34" fmla="*/ 0 w 1511"/>
                <a:gd name="T35" fmla="*/ 0 h 78"/>
                <a:gd name="T36" fmla="*/ 0 w 1511"/>
                <a:gd name="T37" fmla="*/ 0 h 78"/>
                <a:gd name="T38" fmla="*/ 0 w 1511"/>
                <a:gd name="T39" fmla="*/ 0 h 78"/>
                <a:gd name="T40" fmla="*/ 0 w 1511"/>
                <a:gd name="T41" fmla="*/ 0 h 78"/>
                <a:gd name="T42" fmla="*/ 0 w 1511"/>
                <a:gd name="T43" fmla="*/ 0 h 78"/>
                <a:gd name="T44" fmla="*/ 0 w 1511"/>
                <a:gd name="T45" fmla="*/ 0 h 78"/>
                <a:gd name="T46" fmla="*/ 0 w 1511"/>
                <a:gd name="T47" fmla="*/ 0 h 78"/>
                <a:gd name="T48" fmla="*/ 0 w 1511"/>
                <a:gd name="T49" fmla="*/ 0 h 78"/>
                <a:gd name="T50" fmla="*/ 0 w 1511"/>
                <a:gd name="T51" fmla="*/ 0 h 78"/>
                <a:gd name="T52" fmla="*/ 0 w 1511"/>
                <a:gd name="T53" fmla="*/ 0 h 78"/>
                <a:gd name="T54" fmla="*/ 0 w 1511"/>
                <a:gd name="T55" fmla="*/ 0 h 78"/>
                <a:gd name="T56" fmla="*/ 0 w 1511"/>
                <a:gd name="T57" fmla="*/ 0 h 78"/>
                <a:gd name="T58" fmla="*/ 0 w 1511"/>
                <a:gd name="T59" fmla="*/ 0 h 78"/>
                <a:gd name="T60" fmla="*/ 0 w 1511"/>
                <a:gd name="T61" fmla="*/ 0 h 78"/>
                <a:gd name="T62" fmla="*/ 0 w 1511"/>
                <a:gd name="T63" fmla="*/ 0 h 78"/>
                <a:gd name="T64" fmla="*/ 0 w 1511"/>
                <a:gd name="T65" fmla="*/ 0 h 78"/>
                <a:gd name="T66" fmla="*/ 0 w 1511"/>
                <a:gd name="T67" fmla="*/ 0 h 78"/>
                <a:gd name="T68" fmla="*/ 0 w 1511"/>
                <a:gd name="T69" fmla="*/ 0 h 78"/>
                <a:gd name="T70" fmla="*/ 0 w 1511"/>
                <a:gd name="T71" fmla="*/ 0 h 78"/>
                <a:gd name="T72" fmla="*/ 0 w 1511"/>
                <a:gd name="T73" fmla="*/ 0 h 78"/>
                <a:gd name="T74" fmla="*/ 0 w 1511"/>
                <a:gd name="T75" fmla="*/ 0 h 78"/>
                <a:gd name="T76" fmla="*/ 0 w 1511"/>
                <a:gd name="T77" fmla="*/ 0 h 78"/>
                <a:gd name="T78" fmla="*/ 0 w 1511"/>
                <a:gd name="T79" fmla="*/ 0 h 78"/>
                <a:gd name="T80" fmla="*/ 0 w 1511"/>
                <a:gd name="T81" fmla="*/ 0 h 78"/>
                <a:gd name="T82" fmla="*/ 0 w 1511"/>
                <a:gd name="T83" fmla="*/ 0 h 78"/>
                <a:gd name="T84" fmla="*/ 0 w 1511"/>
                <a:gd name="T85" fmla="*/ 0 h 78"/>
                <a:gd name="T86" fmla="*/ 0 w 1511"/>
                <a:gd name="T87" fmla="*/ 0 h 78"/>
                <a:gd name="T88" fmla="*/ 0 w 1511"/>
                <a:gd name="T89" fmla="*/ 0 h 78"/>
                <a:gd name="T90" fmla="*/ 0 w 1511"/>
                <a:gd name="T91" fmla="*/ 0 h 78"/>
                <a:gd name="T92" fmla="*/ 0 w 1511"/>
                <a:gd name="T93" fmla="*/ 0 h 78"/>
                <a:gd name="T94" fmla="*/ 0 w 1511"/>
                <a:gd name="T95" fmla="*/ 0 h 78"/>
                <a:gd name="T96" fmla="*/ 0 w 1511"/>
                <a:gd name="T97" fmla="*/ 0 h 78"/>
                <a:gd name="T98" fmla="*/ 0 w 1511"/>
                <a:gd name="T99" fmla="*/ 0 h 78"/>
                <a:gd name="T100" fmla="*/ 0 w 1511"/>
                <a:gd name="T101" fmla="*/ 0 h 78"/>
                <a:gd name="T102" fmla="*/ 0 w 1511"/>
                <a:gd name="T103" fmla="*/ 0 h 78"/>
                <a:gd name="T104" fmla="*/ 0 w 1511"/>
                <a:gd name="T105" fmla="*/ 0 h 78"/>
                <a:gd name="T106" fmla="*/ 0 w 1511"/>
                <a:gd name="T107" fmla="*/ 0 h 78"/>
                <a:gd name="T108" fmla="*/ 0 w 1511"/>
                <a:gd name="T109" fmla="*/ 0 h 78"/>
                <a:gd name="T110" fmla="*/ 0 w 1511"/>
                <a:gd name="T111" fmla="*/ 0 h 78"/>
                <a:gd name="T112" fmla="*/ 0 w 1511"/>
                <a:gd name="T113" fmla="*/ 0 h 78"/>
                <a:gd name="T114" fmla="*/ 0 w 1511"/>
                <a:gd name="T115" fmla="*/ 0 h 78"/>
                <a:gd name="T116" fmla="*/ 0 w 1511"/>
                <a:gd name="T117" fmla="*/ 0 h 78"/>
                <a:gd name="T118" fmla="*/ 0 w 1511"/>
                <a:gd name="T119" fmla="*/ 0 h 78"/>
                <a:gd name="T120" fmla="*/ 0 w 1511"/>
                <a:gd name="T121" fmla="*/ 0 h 78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511"/>
                <a:gd name="T184" fmla="*/ 0 h 78"/>
                <a:gd name="T185" fmla="*/ 1511 w 1511"/>
                <a:gd name="T186" fmla="*/ 78 h 78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511" h="78">
                  <a:moveTo>
                    <a:pt x="26" y="0"/>
                  </a:moveTo>
                  <a:lnTo>
                    <a:pt x="95" y="2"/>
                  </a:lnTo>
                  <a:lnTo>
                    <a:pt x="161" y="4"/>
                  </a:lnTo>
                  <a:lnTo>
                    <a:pt x="230" y="8"/>
                  </a:lnTo>
                  <a:lnTo>
                    <a:pt x="298" y="10"/>
                  </a:lnTo>
                  <a:lnTo>
                    <a:pt x="364" y="12"/>
                  </a:lnTo>
                  <a:lnTo>
                    <a:pt x="433" y="16"/>
                  </a:lnTo>
                  <a:lnTo>
                    <a:pt x="499" y="18"/>
                  </a:lnTo>
                  <a:lnTo>
                    <a:pt x="570" y="21"/>
                  </a:lnTo>
                  <a:lnTo>
                    <a:pt x="634" y="21"/>
                  </a:lnTo>
                  <a:lnTo>
                    <a:pt x="703" y="25"/>
                  </a:lnTo>
                  <a:lnTo>
                    <a:pt x="769" y="27"/>
                  </a:lnTo>
                  <a:lnTo>
                    <a:pt x="840" y="29"/>
                  </a:lnTo>
                  <a:lnTo>
                    <a:pt x="906" y="31"/>
                  </a:lnTo>
                  <a:lnTo>
                    <a:pt x="975" y="33"/>
                  </a:lnTo>
                  <a:lnTo>
                    <a:pt x="1043" y="37"/>
                  </a:lnTo>
                  <a:lnTo>
                    <a:pt x="1111" y="38"/>
                  </a:lnTo>
                  <a:lnTo>
                    <a:pt x="1132" y="37"/>
                  </a:lnTo>
                  <a:lnTo>
                    <a:pt x="1157" y="35"/>
                  </a:lnTo>
                  <a:lnTo>
                    <a:pt x="1180" y="33"/>
                  </a:lnTo>
                  <a:lnTo>
                    <a:pt x="1203" y="31"/>
                  </a:lnTo>
                  <a:lnTo>
                    <a:pt x="1226" y="27"/>
                  </a:lnTo>
                  <a:lnTo>
                    <a:pt x="1248" y="27"/>
                  </a:lnTo>
                  <a:lnTo>
                    <a:pt x="1271" y="25"/>
                  </a:lnTo>
                  <a:lnTo>
                    <a:pt x="1296" y="25"/>
                  </a:lnTo>
                  <a:lnTo>
                    <a:pt x="1319" y="21"/>
                  </a:lnTo>
                  <a:lnTo>
                    <a:pt x="1341" y="21"/>
                  </a:lnTo>
                  <a:lnTo>
                    <a:pt x="1364" y="19"/>
                  </a:lnTo>
                  <a:lnTo>
                    <a:pt x="1389" y="18"/>
                  </a:lnTo>
                  <a:lnTo>
                    <a:pt x="1412" y="18"/>
                  </a:lnTo>
                  <a:lnTo>
                    <a:pt x="1435" y="16"/>
                  </a:lnTo>
                  <a:lnTo>
                    <a:pt x="1459" y="14"/>
                  </a:lnTo>
                  <a:lnTo>
                    <a:pt x="1482" y="14"/>
                  </a:lnTo>
                  <a:lnTo>
                    <a:pt x="1486" y="18"/>
                  </a:lnTo>
                  <a:lnTo>
                    <a:pt x="1495" y="23"/>
                  </a:lnTo>
                  <a:lnTo>
                    <a:pt x="1501" y="27"/>
                  </a:lnTo>
                  <a:lnTo>
                    <a:pt x="1511" y="33"/>
                  </a:lnTo>
                  <a:lnTo>
                    <a:pt x="1463" y="35"/>
                  </a:lnTo>
                  <a:lnTo>
                    <a:pt x="1419" y="37"/>
                  </a:lnTo>
                  <a:lnTo>
                    <a:pt x="1374" y="42"/>
                  </a:lnTo>
                  <a:lnTo>
                    <a:pt x="1328" y="46"/>
                  </a:lnTo>
                  <a:lnTo>
                    <a:pt x="1283" y="48"/>
                  </a:lnTo>
                  <a:lnTo>
                    <a:pt x="1239" y="52"/>
                  </a:lnTo>
                  <a:lnTo>
                    <a:pt x="1193" y="56"/>
                  </a:lnTo>
                  <a:lnTo>
                    <a:pt x="1148" y="61"/>
                  </a:lnTo>
                  <a:lnTo>
                    <a:pt x="1100" y="65"/>
                  </a:lnTo>
                  <a:lnTo>
                    <a:pt x="1056" y="69"/>
                  </a:lnTo>
                  <a:lnTo>
                    <a:pt x="1009" y="71"/>
                  </a:lnTo>
                  <a:lnTo>
                    <a:pt x="965" y="75"/>
                  </a:lnTo>
                  <a:lnTo>
                    <a:pt x="919" y="75"/>
                  </a:lnTo>
                  <a:lnTo>
                    <a:pt x="872" y="78"/>
                  </a:lnTo>
                  <a:lnTo>
                    <a:pt x="826" y="78"/>
                  </a:lnTo>
                  <a:lnTo>
                    <a:pt x="783" y="78"/>
                  </a:lnTo>
                  <a:lnTo>
                    <a:pt x="769" y="78"/>
                  </a:lnTo>
                  <a:lnTo>
                    <a:pt x="756" y="76"/>
                  </a:lnTo>
                  <a:lnTo>
                    <a:pt x="743" y="75"/>
                  </a:lnTo>
                  <a:lnTo>
                    <a:pt x="731" y="73"/>
                  </a:lnTo>
                  <a:lnTo>
                    <a:pt x="718" y="69"/>
                  </a:lnTo>
                  <a:lnTo>
                    <a:pt x="707" y="65"/>
                  </a:lnTo>
                  <a:lnTo>
                    <a:pt x="695" y="61"/>
                  </a:lnTo>
                  <a:lnTo>
                    <a:pt x="682" y="59"/>
                  </a:lnTo>
                  <a:lnTo>
                    <a:pt x="669" y="56"/>
                  </a:lnTo>
                  <a:lnTo>
                    <a:pt x="657" y="50"/>
                  </a:lnTo>
                  <a:lnTo>
                    <a:pt x="644" y="46"/>
                  </a:lnTo>
                  <a:lnTo>
                    <a:pt x="632" y="44"/>
                  </a:lnTo>
                  <a:lnTo>
                    <a:pt x="619" y="40"/>
                  </a:lnTo>
                  <a:lnTo>
                    <a:pt x="606" y="38"/>
                  </a:lnTo>
                  <a:lnTo>
                    <a:pt x="594" y="38"/>
                  </a:lnTo>
                  <a:lnTo>
                    <a:pt x="583" y="38"/>
                  </a:lnTo>
                  <a:lnTo>
                    <a:pt x="566" y="37"/>
                  </a:lnTo>
                  <a:lnTo>
                    <a:pt x="551" y="37"/>
                  </a:lnTo>
                  <a:lnTo>
                    <a:pt x="534" y="37"/>
                  </a:lnTo>
                  <a:lnTo>
                    <a:pt x="518" y="37"/>
                  </a:lnTo>
                  <a:lnTo>
                    <a:pt x="503" y="37"/>
                  </a:lnTo>
                  <a:lnTo>
                    <a:pt x="488" y="40"/>
                  </a:lnTo>
                  <a:lnTo>
                    <a:pt x="471" y="42"/>
                  </a:lnTo>
                  <a:lnTo>
                    <a:pt x="458" y="46"/>
                  </a:lnTo>
                  <a:lnTo>
                    <a:pt x="440" y="46"/>
                  </a:lnTo>
                  <a:lnTo>
                    <a:pt x="425" y="50"/>
                  </a:lnTo>
                  <a:lnTo>
                    <a:pt x="408" y="50"/>
                  </a:lnTo>
                  <a:lnTo>
                    <a:pt x="393" y="54"/>
                  </a:lnTo>
                  <a:lnTo>
                    <a:pt x="378" y="56"/>
                  </a:lnTo>
                  <a:lnTo>
                    <a:pt x="361" y="56"/>
                  </a:lnTo>
                  <a:lnTo>
                    <a:pt x="345" y="56"/>
                  </a:lnTo>
                  <a:lnTo>
                    <a:pt x="330" y="56"/>
                  </a:lnTo>
                  <a:lnTo>
                    <a:pt x="319" y="54"/>
                  </a:lnTo>
                  <a:lnTo>
                    <a:pt x="309" y="50"/>
                  </a:lnTo>
                  <a:lnTo>
                    <a:pt x="298" y="48"/>
                  </a:lnTo>
                  <a:lnTo>
                    <a:pt x="288" y="46"/>
                  </a:lnTo>
                  <a:lnTo>
                    <a:pt x="279" y="44"/>
                  </a:lnTo>
                  <a:lnTo>
                    <a:pt x="269" y="42"/>
                  </a:lnTo>
                  <a:lnTo>
                    <a:pt x="258" y="40"/>
                  </a:lnTo>
                  <a:lnTo>
                    <a:pt x="249" y="38"/>
                  </a:lnTo>
                  <a:lnTo>
                    <a:pt x="239" y="37"/>
                  </a:lnTo>
                  <a:lnTo>
                    <a:pt x="228" y="35"/>
                  </a:lnTo>
                  <a:lnTo>
                    <a:pt x="216" y="33"/>
                  </a:lnTo>
                  <a:lnTo>
                    <a:pt x="207" y="33"/>
                  </a:lnTo>
                  <a:lnTo>
                    <a:pt x="195" y="29"/>
                  </a:lnTo>
                  <a:lnTo>
                    <a:pt x="188" y="29"/>
                  </a:lnTo>
                  <a:lnTo>
                    <a:pt x="176" y="29"/>
                  </a:lnTo>
                  <a:lnTo>
                    <a:pt x="169" y="29"/>
                  </a:lnTo>
                  <a:lnTo>
                    <a:pt x="157" y="27"/>
                  </a:lnTo>
                  <a:lnTo>
                    <a:pt x="148" y="27"/>
                  </a:lnTo>
                  <a:lnTo>
                    <a:pt x="136" y="27"/>
                  </a:lnTo>
                  <a:lnTo>
                    <a:pt x="127" y="27"/>
                  </a:lnTo>
                  <a:lnTo>
                    <a:pt x="115" y="27"/>
                  </a:lnTo>
                  <a:lnTo>
                    <a:pt x="104" y="27"/>
                  </a:lnTo>
                  <a:lnTo>
                    <a:pt x="95" y="29"/>
                  </a:lnTo>
                  <a:lnTo>
                    <a:pt x="83" y="31"/>
                  </a:lnTo>
                  <a:lnTo>
                    <a:pt x="70" y="31"/>
                  </a:lnTo>
                  <a:lnTo>
                    <a:pt x="60" y="31"/>
                  </a:lnTo>
                  <a:lnTo>
                    <a:pt x="47" y="31"/>
                  </a:lnTo>
                  <a:lnTo>
                    <a:pt x="38" y="33"/>
                  </a:lnTo>
                  <a:lnTo>
                    <a:pt x="26" y="31"/>
                  </a:lnTo>
                  <a:lnTo>
                    <a:pt x="17" y="31"/>
                  </a:lnTo>
                  <a:lnTo>
                    <a:pt x="7" y="29"/>
                  </a:lnTo>
                  <a:lnTo>
                    <a:pt x="0" y="29"/>
                  </a:lnTo>
                  <a:lnTo>
                    <a:pt x="3" y="21"/>
                  </a:lnTo>
                  <a:lnTo>
                    <a:pt x="13" y="12"/>
                  </a:lnTo>
                  <a:lnTo>
                    <a:pt x="20" y="4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11" name="Freeform 60">
              <a:extLst>
                <a:ext uri="{FF2B5EF4-FFF2-40B4-BE49-F238E27FC236}">
                  <a16:creationId xmlns:a16="http://schemas.microsoft.com/office/drawing/2014/main" id="{455DF777-9FAE-9059-6152-CC46532846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4" y="1327"/>
              <a:ext cx="505" cy="22"/>
            </a:xfrm>
            <a:custGeom>
              <a:avLst/>
              <a:gdLst>
                <a:gd name="T0" fmla="*/ 0 w 1653"/>
                <a:gd name="T1" fmla="*/ 0 h 78"/>
                <a:gd name="T2" fmla="*/ 0 w 1653"/>
                <a:gd name="T3" fmla="*/ 0 h 78"/>
                <a:gd name="T4" fmla="*/ 0 w 1653"/>
                <a:gd name="T5" fmla="*/ 0 h 78"/>
                <a:gd name="T6" fmla="*/ 0 w 1653"/>
                <a:gd name="T7" fmla="*/ 0 h 78"/>
                <a:gd name="T8" fmla="*/ 0 w 1653"/>
                <a:gd name="T9" fmla="*/ 0 h 78"/>
                <a:gd name="T10" fmla="*/ 0 w 1653"/>
                <a:gd name="T11" fmla="*/ 0 h 78"/>
                <a:gd name="T12" fmla="*/ 0 w 1653"/>
                <a:gd name="T13" fmla="*/ 0 h 78"/>
                <a:gd name="T14" fmla="*/ 0 w 1653"/>
                <a:gd name="T15" fmla="*/ 0 h 78"/>
                <a:gd name="T16" fmla="*/ 0 w 1653"/>
                <a:gd name="T17" fmla="*/ 0 h 78"/>
                <a:gd name="T18" fmla="*/ 0 w 1653"/>
                <a:gd name="T19" fmla="*/ 0 h 78"/>
                <a:gd name="T20" fmla="*/ 0 w 1653"/>
                <a:gd name="T21" fmla="*/ 0 h 78"/>
                <a:gd name="T22" fmla="*/ 0 w 1653"/>
                <a:gd name="T23" fmla="*/ 0 h 78"/>
                <a:gd name="T24" fmla="*/ 0 w 1653"/>
                <a:gd name="T25" fmla="*/ 0 h 78"/>
                <a:gd name="T26" fmla="*/ 0 w 1653"/>
                <a:gd name="T27" fmla="*/ 0 h 78"/>
                <a:gd name="T28" fmla="*/ 0 w 1653"/>
                <a:gd name="T29" fmla="*/ 0 h 78"/>
                <a:gd name="T30" fmla="*/ 0 w 1653"/>
                <a:gd name="T31" fmla="*/ 0 h 78"/>
                <a:gd name="T32" fmla="*/ 0 w 1653"/>
                <a:gd name="T33" fmla="*/ 0 h 78"/>
                <a:gd name="T34" fmla="*/ 0 w 1653"/>
                <a:gd name="T35" fmla="*/ 0 h 78"/>
                <a:gd name="T36" fmla="*/ 0 w 1653"/>
                <a:gd name="T37" fmla="*/ 0 h 78"/>
                <a:gd name="T38" fmla="*/ 0 w 1653"/>
                <a:gd name="T39" fmla="*/ 0 h 78"/>
                <a:gd name="T40" fmla="*/ 0 w 1653"/>
                <a:gd name="T41" fmla="*/ 0 h 78"/>
                <a:gd name="T42" fmla="*/ 0 w 1653"/>
                <a:gd name="T43" fmla="*/ 0 h 78"/>
                <a:gd name="T44" fmla="*/ 0 w 1653"/>
                <a:gd name="T45" fmla="*/ 0 h 78"/>
                <a:gd name="T46" fmla="*/ 0 w 1653"/>
                <a:gd name="T47" fmla="*/ 0 h 78"/>
                <a:gd name="T48" fmla="*/ 0 w 1653"/>
                <a:gd name="T49" fmla="*/ 0 h 78"/>
                <a:gd name="T50" fmla="*/ 0 w 1653"/>
                <a:gd name="T51" fmla="*/ 0 h 78"/>
                <a:gd name="T52" fmla="*/ 0 w 1653"/>
                <a:gd name="T53" fmla="*/ 0 h 78"/>
                <a:gd name="T54" fmla="*/ 0 w 1653"/>
                <a:gd name="T55" fmla="*/ 0 h 78"/>
                <a:gd name="T56" fmla="*/ 0 w 1653"/>
                <a:gd name="T57" fmla="*/ 0 h 78"/>
                <a:gd name="T58" fmla="*/ 0 w 1653"/>
                <a:gd name="T59" fmla="*/ 0 h 78"/>
                <a:gd name="T60" fmla="*/ 0 w 1653"/>
                <a:gd name="T61" fmla="*/ 0 h 78"/>
                <a:gd name="T62" fmla="*/ 0 w 1653"/>
                <a:gd name="T63" fmla="*/ 0 h 78"/>
                <a:gd name="T64" fmla="*/ 0 w 1653"/>
                <a:gd name="T65" fmla="*/ 0 h 78"/>
                <a:gd name="T66" fmla="*/ 0 w 1653"/>
                <a:gd name="T67" fmla="*/ 0 h 78"/>
                <a:gd name="T68" fmla="*/ 0 w 1653"/>
                <a:gd name="T69" fmla="*/ 0 h 78"/>
                <a:gd name="T70" fmla="*/ 0 w 1653"/>
                <a:gd name="T71" fmla="*/ 0 h 78"/>
                <a:gd name="T72" fmla="*/ 0 w 1653"/>
                <a:gd name="T73" fmla="*/ 0 h 78"/>
                <a:gd name="T74" fmla="*/ 0 w 1653"/>
                <a:gd name="T75" fmla="*/ 0 h 78"/>
                <a:gd name="T76" fmla="*/ 0 w 1653"/>
                <a:gd name="T77" fmla="*/ 0 h 78"/>
                <a:gd name="T78" fmla="*/ 0 w 1653"/>
                <a:gd name="T79" fmla="*/ 0 h 78"/>
                <a:gd name="T80" fmla="*/ 0 w 1653"/>
                <a:gd name="T81" fmla="*/ 0 h 78"/>
                <a:gd name="T82" fmla="*/ 0 w 1653"/>
                <a:gd name="T83" fmla="*/ 0 h 78"/>
                <a:gd name="T84" fmla="*/ 0 w 1653"/>
                <a:gd name="T85" fmla="*/ 0 h 78"/>
                <a:gd name="T86" fmla="*/ 0 w 1653"/>
                <a:gd name="T87" fmla="*/ 0 h 78"/>
                <a:gd name="T88" fmla="*/ 0 w 1653"/>
                <a:gd name="T89" fmla="*/ 0 h 78"/>
                <a:gd name="T90" fmla="*/ 0 w 1653"/>
                <a:gd name="T91" fmla="*/ 0 h 78"/>
                <a:gd name="T92" fmla="*/ 0 w 1653"/>
                <a:gd name="T93" fmla="*/ 0 h 78"/>
                <a:gd name="T94" fmla="*/ 0 w 1653"/>
                <a:gd name="T95" fmla="*/ 0 h 78"/>
                <a:gd name="T96" fmla="*/ 0 w 1653"/>
                <a:gd name="T97" fmla="*/ 0 h 78"/>
                <a:gd name="T98" fmla="*/ 0 w 1653"/>
                <a:gd name="T99" fmla="*/ 0 h 78"/>
                <a:gd name="T100" fmla="*/ 0 w 1653"/>
                <a:gd name="T101" fmla="*/ 0 h 78"/>
                <a:gd name="T102" fmla="*/ 0 w 1653"/>
                <a:gd name="T103" fmla="*/ 0 h 78"/>
                <a:gd name="T104" fmla="*/ 0 w 1653"/>
                <a:gd name="T105" fmla="*/ 0 h 78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653"/>
                <a:gd name="T160" fmla="*/ 0 h 78"/>
                <a:gd name="T161" fmla="*/ 1653 w 1653"/>
                <a:gd name="T162" fmla="*/ 78 h 78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653" h="78">
                  <a:moveTo>
                    <a:pt x="15" y="3"/>
                  </a:moveTo>
                  <a:lnTo>
                    <a:pt x="115" y="0"/>
                  </a:lnTo>
                  <a:lnTo>
                    <a:pt x="218" y="0"/>
                  </a:lnTo>
                  <a:lnTo>
                    <a:pt x="319" y="1"/>
                  </a:lnTo>
                  <a:lnTo>
                    <a:pt x="421" y="7"/>
                  </a:lnTo>
                  <a:lnTo>
                    <a:pt x="522" y="11"/>
                  </a:lnTo>
                  <a:lnTo>
                    <a:pt x="625" y="19"/>
                  </a:lnTo>
                  <a:lnTo>
                    <a:pt x="726" y="26"/>
                  </a:lnTo>
                  <a:lnTo>
                    <a:pt x="826" y="32"/>
                  </a:lnTo>
                  <a:lnTo>
                    <a:pt x="927" y="36"/>
                  </a:lnTo>
                  <a:lnTo>
                    <a:pt x="1026" y="41"/>
                  </a:lnTo>
                  <a:lnTo>
                    <a:pt x="1127" y="41"/>
                  </a:lnTo>
                  <a:lnTo>
                    <a:pt x="1227" y="41"/>
                  </a:lnTo>
                  <a:lnTo>
                    <a:pt x="1326" y="38"/>
                  </a:lnTo>
                  <a:lnTo>
                    <a:pt x="1427" y="32"/>
                  </a:lnTo>
                  <a:lnTo>
                    <a:pt x="1526" y="19"/>
                  </a:lnTo>
                  <a:lnTo>
                    <a:pt x="1627" y="3"/>
                  </a:lnTo>
                  <a:lnTo>
                    <a:pt x="1632" y="11"/>
                  </a:lnTo>
                  <a:lnTo>
                    <a:pt x="1640" y="17"/>
                  </a:lnTo>
                  <a:lnTo>
                    <a:pt x="1646" y="22"/>
                  </a:lnTo>
                  <a:lnTo>
                    <a:pt x="1653" y="32"/>
                  </a:lnTo>
                  <a:lnTo>
                    <a:pt x="1627" y="32"/>
                  </a:lnTo>
                  <a:lnTo>
                    <a:pt x="1600" y="34"/>
                  </a:lnTo>
                  <a:lnTo>
                    <a:pt x="1575" y="36"/>
                  </a:lnTo>
                  <a:lnTo>
                    <a:pt x="1551" y="39"/>
                  </a:lnTo>
                  <a:lnTo>
                    <a:pt x="1524" y="41"/>
                  </a:lnTo>
                  <a:lnTo>
                    <a:pt x="1497" y="45"/>
                  </a:lnTo>
                  <a:lnTo>
                    <a:pt x="1473" y="47"/>
                  </a:lnTo>
                  <a:lnTo>
                    <a:pt x="1448" y="51"/>
                  </a:lnTo>
                  <a:lnTo>
                    <a:pt x="1421" y="53"/>
                  </a:lnTo>
                  <a:lnTo>
                    <a:pt x="1397" y="55"/>
                  </a:lnTo>
                  <a:lnTo>
                    <a:pt x="1370" y="58"/>
                  </a:lnTo>
                  <a:lnTo>
                    <a:pt x="1345" y="60"/>
                  </a:lnTo>
                  <a:lnTo>
                    <a:pt x="1319" y="62"/>
                  </a:lnTo>
                  <a:lnTo>
                    <a:pt x="1292" y="64"/>
                  </a:lnTo>
                  <a:lnTo>
                    <a:pt x="1267" y="64"/>
                  </a:lnTo>
                  <a:lnTo>
                    <a:pt x="1241" y="64"/>
                  </a:lnTo>
                  <a:lnTo>
                    <a:pt x="1225" y="60"/>
                  </a:lnTo>
                  <a:lnTo>
                    <a:pt x="1212" y="60"/>
                  </a:lnTo>
                  <a:lnTo>
                    <a:pt x="1199" y="58"/>
                  </a:lnTo>
                  <a:lnTo>
                    <a:pt x="1186" y="58"/>
                  </a:lnTo>
                  <a:lnTo>
                    <a:pt x="1170" y="58"/>
                  </a:lnTo>
                  <a:lnTo>
                    <a:pt x="1157" y="58"/>
                  </a:lnTo>
                  <a:lnTo>
                    <a:pt x="1144" y="58"/>
                  </a:lnTo>
                  <a:lnTo>
                    <a:pt x="1130" y="58"/>
                  </a:lnTo>
                  <a:lnTo>
                    <a:pt x="1115" y="58"/>
                  </a:lnTo>
                  <a:lnTo>
                    <a:pt x="1102" y="58"/>
                  </a:lnTo>
                  <a:lnTo>
                    <a:pt x="1087" y="58"/>
                  </a:lnTo>
                  <a:lnTo>
                    <a:pt x="1073" y="60"/>
                  </a:lnTo>
                  <a:lnTo>
                    <a:pt x="1058" y="60"/>
                  </a:lnTo>
                  <a:lnTo>
                    <a:pt x="1045" y="60"/>
                  </a:lnTo>
                  <a:lnTo>
                    <a:pt x="1030" y="60"/>
                  </a:lnTo>
                  <a:lnTo>
                    <a:pt x="1016" y="60"/>
                  </a:lnTo>
                  <a:lnTo>
                    <a:pt x="1007" y="57"/>
                  </a:lnTo>
                  <a:lnTo>
                    <a:pt x="997" y="55"/>
                  </a:lnTo>
                  <a:lnTo>
                    <a:pt x="990" y="55"/>
                  </a:lnTo>
                  <a:lnTo>
                    <a:pt x="980" y="55"/>
                  </a:lnTo>
                  <a:lnTo>
                    <a:pt x="971" y="53"/>
                  </a:lnTo>
                  <a:lnTo>
                    <a:pt x="963" y="53"/>
                  </a:lnTo>
                  <a:lnTo>
                    <a:pt x="954" y="53"/>
                  </a:lnTo>
                  <a:lnTo>
                    <a:pt x="946" y="53"/>
                  </a:lnTo>
                  <a:lnTo>
                    <a:pt x="937" y="53"/>
                  </a:lnTo>
                  <a:lnTo>
                    <a:pt x="927" y="53"/>
                  </a:lnTo>
                  <a:lnTo>
                    <a:pt x="918" y="53"/>
                  </a:lnTo>
                  <a:lnTo>
                    <a:pt x="908" y="53"/>
                  </a:lnTo>
                  <a:lnTo>
                    <a:pt x="899" y="53"/>
                  </a:lnTo>
                  <a:lnTo>
                    <a:pt x="889" y="53"/>
                  </a:lnTo>
                  <a:lnTo>
                    <a:pt x="880" y="53"/>
                  </a:lnTo>
                  <a:lnTo>
                    <a:pt x="870" y="55"/>
                  </a:lnTo>
                  <a:lnTo>
                    <a:pt x="849" y="51"/>
                  </a:lnTo>
                  <a:lnTo>
                    <a:pt x="830" y="51"/>
                  </a:lnTo>
                  <a:lnTo>
                    <a:pt x="811" y="51"/>
                  </a:lnTo>
                  <a:lnTo>
                    <a:pt x="790" y="55"/>
                  </a:lnTo>
                  <a:lnTo>
                    <a:pt x="769" y="55"/>
                  </a:lnTo>
                  <a:lnTo>
                    <a:pt x="746" y="57"/>
                  </a:lnTo>
                  <a:lnTo>
                    <a:pt x="726" y="58"/>
                  </a:lnTo>
                  <a:lnTo>
                    <a:pt x="705" y="62"/>
                  </a:lnTo>
                  <a:lnTo>
                    <a:pt x="682" y="64"/>
                  </a:lnTo>
                  <a:lnTo>
                    <a:pt x="659" y="68"/>
                  </a:lnTo>
                  <a:lnTo>
                    <a:pt x="636" y="70"/>
                  </a:lnTo>
                  <a:lnTo>
                    <a:pt x="615" y="74"/>
                  </a:lnTo>
                  <a:lnTo>
                    <a:pt x="594" y="74"/>
                  </a:lnTo>
                  <a:lnTo>
                    <a:pt x="575" y="76"/>
                  </a:lnTo>
                  <a:lnTo>
                    <a:pt x="555" y="78"/>
                  </a:lnTo>
                  <a:lnTo>
                    <a:pt x="537" y="78"/>
                  </a:lnTo>
                  <a:lnTo>
                    <a:pt x="501" y="74"/>
                  </a:lnTo>
                  <a:lnTo>
                    <a:pt x="467" y="70"/>
                  </a:lnTo>
                  <a:lnTo>
                    <a:pt x="433" y="66"/>
                  </a:lnTo>
                  <a:lnTo>
                    <a:pt x="401" y="62"/>
                  </a:lnTo>
                  <a:lnTo>
                    <a:pt x="366" y="58"/>
                  </a:lnTo>
                  <a:lnTo>
                    <a:pt x="334" y="55"/>
                  </a:lnTo>
                  <a:lnTo>
                    <a:pt x="302" y="51"/>
                  </a:lnTo>
                  <a:lnTo>
                    <a:pt x="269" y="45"/>
                  </a:lnTo>
                  <a:lnTo>
                    <a:pt x="235" y="41"/>
                  </a:lnTo>
                  <a:lnTo>
                    <a:pt x="203" y="38"/>
                  </a:lnTo>
                  <a:lnTo>
                    <a:pt x="169" y="36"/>
                  </a:lnTo>
                  <a:lnTo>
                    <a:pt x="136" y="34"/>
                  </a:lnTo>
                  <a:lnTo>
                    <a:pt x="102" y="32"/>
                  </a:lnTo>
                  <a:lnTo>
                    <a:pt x="68" y="30"/>
                  </a:lnTo>
                  <a:lnTo>
                    <a:pt x="34" y="30"/>
                  </a:lnTo>
                  <a:lnTo>
                    <a:pt x="0" y="32"/>
                  </a:lnTo>
                  <a:lnTo>
                    <a:pt x="1" y="24"/>
                  </a:lnTo>
                  <a:lnTo>
                    <a:pt x="5" y="15"/>
                  </a:lnTo>
                  <a:lnTo>
                    <a:pt x="11" y="7"/>
                  </a:lnTo>
                  <a:lnTo>
                    <a:pt x="15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12" name="Freeform 61">
              <a:extLst>
                <a:ext uri="{FF2B5EF4-FFF2-40B4-BE49-F238E27FC236}">
                  <a16:creationId xmlns:a16="http://schemas.microsoft.com/office/drawing/2014/main" id="{951F7DDB-BCFE-FD9B-B95E-17DF74CD32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43" y="1347"/>
              <a:ext cx="113" cy="46"/>
            </a:xfrm>
            <a:custGeom>
              <a:avLst/>
              <a:gdLst>
                <a:gd name="T0" fmla="*/ 0 w 369"/>
                <a:gd name="T1" fmla="*/ 0 h 163"/>
                <a:gd name="T2" fmla="*/ 0 w 369"/>
                <a:gd name="T3" fmla="*/ 0 h 163"/>
                <a:gd name="T4" fmla="*/ 0 w 369"/>
                <a:gd name="T5" fmla="*/ 0 h 163"/>
                <a:gd name="T6" fmla="*/ 0 w 369"/>
                <a:gd name="T7" fmla="*/ 0 h 163"/>
                <a:gd name="T8" fmla="*/ 0 w 369"/>
                <a:gd name="T9" fmla="*/ 0 h 163"/>
                <a:gd name="T10" fmla="*/ 0 w 369"/>
                <a:gd name="T11" fmla="*/ 0 h 163"/>
                <a:gd name="T12" fmla="*/ 0 w 369"/>
                <a:gd name="T13" fmla="*/ 0 h 163"/>
                <a:gd name="T14" fmla="*/ 0 w 369"/>
                <a:gd name="T15" fmla="*/ 0 h 163"/>
                <a:gd name="T16" fmla="*/ 0 w 369"/>
                <a:gd name="T17" fmla="*/ 0 h 163"/>
                <a:gd name="T18" fmla="*/ 0 w 369"/>
                <a:gd name="T19" fmla="*/ 0 h 163"/>
                <a:gd name="T20" fmla="*/ 0 w 369"/>
                <a:gd name="T21" fmla="*/ 0 h 163"/>
                <a:gd name="T22" fmla="*/ 0 w 369"/>
                <a:gd name="T23" fmla="*/ 0 h 163"/>
                <a:gd name="T24" fmla="*/ 0 w 369"/>
                <a:gd name="T25" fmla="*/ 0 h 163"/>
                <a:gd name="T26" fmla="*/ 0 w 369"/>
                <a:gd name="T27" fmla="*/ 0 h 163"/>
                <a:gd name="T28" fmla="*/ 0 w 369"/>
                <a:gd name="T29" fmla="*/ 0 h 163"/>
                <a:gd name="T30" fmla="*/ 0 w 369"/>
                <a:gd name="T31" fmla="*/ 0 h 163"/>
                <a:gd name="T32" fmla="*/ 0 w 369"/>
                <a:gd name="T33" fmla="*/ 0 h 163"/>
                <a:gd name="T34" fmla="*/ 0 w 369"/>
                <a:gd name="T35" fmla="*/ 0 h 163"/>
                <a:gd name="T36" fmla="*/ 0 w 369"/>
                <a:gd name="T37" fmla="*/ 0 h 163"/>
                <a:gd name="T38" fmla="*/ 0 w 369"/>
                <a:gd name="T39" fmla="*/ 0 h 163"/>
                <a:gd name="T40" fmla="*/ 0 w 369"/>
                <a:gd name="T41" fmla="*/ 0 h 163"/>
                <a:gd name="T42" fmla="*/ 0 w 369"/>
                <a:gd name="T43" fmla="*/ 0 h 163"/>
                <a:gd name="T44" fmla="*/ 0 w 369"/>
                <a:gd name="T45" fmla="*/ 0 h 163"/>
                <a:gd name="T46" fmla="*/ 0 w 369"/>
                <a:gd name="T47" fmla="*/ 0 h 163"/>
                <a:gd name="T48" fmla="*/ 0 w 369"/>
                <a:gd name="T49" fmla="*/ 0 h 163"/>
                <a:gd name="T50" fmla="*/ 0 w 369"/>
                <a:gd name="T51" fmla="*/ 0 h 163"/>
                <a:gd name="T52" fmla="*/ 0 w 369"/>
                <a:gd name="T53" fmla="*/ 0 h 163"/>
                <a:gd name="T54" fmla="*/ 0 w 369"/>
                <a:gd name="T55" fmla="*/ 0 h 163"/>
                <a:gd name="T56" fmla="*/ 0 w 369"/>
                <a:gd name="T57" fmla="*/ 0 h 163"/>
                <a:gd name="T58" fmla="*/ 0 w 369"/>
                <a:gd name="T59" fmla="*/ 0 h 163"/>
                <a:gd name="T60" fmla="*/ 0 w 369"/>
                <a:gd name="T61" fmla="*/ 0 h 163"/>
                <a:gd name="T62" fmla="*/ 0 w 369"/>
                <a:gd name="T63" fmla="*/ 0 h 163"/>
                <a:gd name="T64" fmla="*/ 0 w 369"/>
                <a:gd name="T65" fmla="*/ 0 h 163"/>
                <a:gd name="T66" fmla="*/ 0 w 369"/>
                <a:gd name="T67" fmla="*/ 0 h 163"/>
                <a:gd name="T68" fmla="*/ 0 w 369"/>
                <a:gd name="T69" fmla="*/ 0 h 163"/>
                <a:gd name="T70" fmla="*/ 0 w 369"/>
                <a:gd name="T71" fmla="*/ 0 h 163"/>
                <a:gd name="T72" fmla="*/ 0 w 369"/>
                <a:gd name="T73" fmla="*/ 0 h 163"/>
                <a:gd name="T74" fmla="*/ 0 w 369"/>
                <a:gd name="T75" fmla="*/ 0 h 163"/>
                <a:gd name="T76" fmla="*/ 0 w 369"/>
                <a:gd name="T77" fmla="*/ 0 h 163"/>
                <a:gd name="T78" fmla="*/ 0 w 369"/>
                <a:gd name="T79" fmla="*/ 0 h 163"/>
                <a:gd name="T80" fmla="*/ 0 w 369"/>
                <a:gd name="T81" fmla="*/ 0 h 163"/>
                <a:gd name="T82" fmla="*/ 0 w 369"/>
                <a:gd name="T83" fmla="*/ 0 h 163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369"/>
                <a:gd name="T127" fmla="*/ 0 h 163"/>
                <a:gd name="T128" fmla="*/ 369 w 369"/>
                <a:gd name="T129" fmla="*/ 163 h 163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369" h="163">
                  <a:moveTo>
                    <a:pt x="206" y="2"/>
                  </a:moveTo>
                  <a:lnTo>
                    <a:pt x="215" y="2"/>
                  </a:lnTo>
                  <a:lnTo>
                    <a:pt x="227" y="2"/>
                  </a:lnTo>
                  <a:lnTo>
                    <a:pt x="238" y="2"/>
                  </a:lnTo>
                  <a:lnTo>
                    <a:pt x="251" y="2"/>
                  </a:lnTo>
                  <a:lnTo>
                    <a:pt x="265" y="2"/>
                  </a:lnTo>
                  <a:lnTo>
                    <a:pt x="280" y="0"/>
                  </a:lnTo>
                  <a:lnTo>
                    <a:pt x="291" y="0"/>
                  </a:lnTo>
                  <a:lnTo>
                    <a:pt x="306" y="2"/>
                  </a:lnTo>
                  <a:lnTo>
                    <a:pt x="318" y="2"/>
                  </a:lnTo>
                  <a:lnTo>
                    <a:pt x="329" y="2"/>
                  </a:lnTo>
                  <a:lnTo>
                    <a:pt x="339" y="6"/>
                  </a:lnTo>
                  <a:lnTo>
                    <a:pt x="348" y="11"/>
                  </a:lnTo>
                  <a:lnTo>
                    <a:pt x="354" y="17"/>
                  </a:lnTo>
                  <a:lnTo>
                    <a:pt x="362" y="26"/>
                  </a:lnTo>
                  <a:lnTo>
                    <a:pt x="363" y="38"/>
                  </a:lnTo>
                  <a:lnTo>
                    <a:pt x="367" y="53"/>
                  </a:lnTo>
                  <a:lnTo>
                    <a:pt x="369" y="66"/>
                  </a:lnTo>
                  <a:lnTo>
                    <a:pt x="369" y="78"/>
                  </a:lnTo>
                  <a:lnTo>
                    <a:pt x="369" y="83"/>
                  </a:lnTo>
                  <a:lnTo>
                    <a:pt x="369" y="91"/>
                  </a:lnTo>
                  <a:lnTo>
                    <a:pt x="363" y="99"/>
                  </a:lnTo>
                  <a:lnTo>
                    <a:pt x="360" y="110"/>
                  </a:lnTo>
                  <a:lnTo>
                    <a:pt x="337" y="116"/>
                  </a:lnTo>
                  <a:lnTo>
                    <a:pt x="314" y="123"/>
                  </a:lnTo>
                  <a:lnTo>
                    <a:pt x="295" y="133"/>
                  </a:lnTo>
                  <a:lnTo>
                    <a:pt x="274" y="140"/>
                  </a:lnTo>
                  <a:lnTo>
                    <a:pt x="253" y="146"/>
                  </a:lnTo>
                  <a:lnTo>
                    <a:pt x="234" y="152"/>
                  </a:lnTo>
                  <a:lnTo>
                    <a:pt x="215" y="156"/>
                  </a:lnTo>
                  <a:lnTo>
                    <a:pt x="196" y="161"/>
                  </a:lnTo>
                  <a:lnTo>
                    <a:pt x="177" y="161"/>
                  </a:lnTo>
                  <a:lnTo>
                    <a:pt x="160" y="163"/>
                  </a:lnTo>
                  <a:lnTo>
                    <a:pt x="141" y="161"/>
                  </a:lnTo>
                  <a:lnTo>
                    <a:pt x="124" y="158"/>
                  </a:lnTo>
                  <a:lnTo>
                    <a:pt x="105" y="152"/>
                  </a:lnTo>
                  <a:lnTo>
                    <a:pt x="88" y="144"/>
                  </a:lnTo>
                  <a:lnTo>
                    <a:pt x="71" y="135"/>
                  </a:lnTo>
                  <a:lnTo>
                    <a:pt x="52" y="123"/>
                  </a:lnTo>
                  <a:lnTo>
                    <a:pt x="48" y="118"/>
                  </a:lnTo>
                  <a:lnTo>
                    <a:pt x="44" y="110"/>
                  </a:lnTo>
                  <a:lnTo>
                    <a:pt x="40" y="102"/>
                  </a:lnTo>
                  <a:lnTo>
                    <a:pt x="36" y="95"/>
                  </a:lnTo>
                  <a:lnTo>
                    <a:pt x="33" y="85"/>
                  </a:lnTo>
                  <a:lnTo>
                    <a:pt x="29" y="76"/>
                  </a:lnTo>
                  <a:lnTo>
                    <a:pt x="27" y="70"/>
                  </a:lnTo>
                  <a:lnTo>
                    <a:pt x="27" y="66"/>
                  </a:lnTo>
                  <a:lnTo>
                    <a:pt x="38" y="68"/>
                  </a:lnTo>
                  <a:lnTo>
                    <a:pt x="48" y="72"/>
                  </a:lnTo>
                  <a:lnTo>
                    <a:pt x="55" y="76"/>
                  </a:lnTo>
                  <a:lnTo>
                    <a:pt x="61" y="83"/>
                  </a:lnTo>
                  <a:lnTo>
                    <a:pt x="71" y="95"/>
                  </a:lnTo>
                  <a:lnTo>
                    <a:pt x="82" y="104"/>
                  </a:lnTo>
                  <a:lnTo>
                    <a:pt x="86" y="110"/>
                  </a:lnTo>
                  <a:lnTo>
                    <a:pt x="93" y="114"/>
                  </a:lnTo>
                  <a:lnTo>
                    <a:pt x="99" y="118"/>
                  </a:lnTo>
                  <a:lnTo>
                    <a:pt x="109" y="121"/>
                  </a:lnTo>
                  <a:lnTo>
                    <a:pt x="120" y="123"/>
                  </a:lnTo>
                  <a:lnTo>
                    <a:pt x="133" y="123"/>
                  </a:lnTo>
                  <a:lnTo>
                    <a:pt x="151" y="123"/>
                  </a:lnTo>
                  <a:lnTo>
                    <a:pt x="170" y="123"/>
                  </a:lnTo>
                  <a:lnTo>
                    <a:pt x="173" y="123"/>
                  </a:lnTo>
                  <a:lnTo>
                    <a:pt x="177" y="123"/>
                  </a:lnTo>
                  <a:lnTo>
                    <a:pt x="187" y="121"/>
                  </a:lnTo>
                  <a:lnTo>
                    <a:pt x="196" y="121"/>
                  </a:lnTo>
                  <a:lnTo>
                    <a:pt x="208" y="118"/>
                  </a:lnTo>
                  <a:lnTo>
                    <a:pt x="221" y="118"/>
                  </a:lnTo>
                  <a:lnTo>
                    <a:pt x="234" y="116"/>
                  </a:lnTo>
                  <a:lnTo>
                    <a:pt x="249" y="114"/>
                  </a:lnTo>
                  <a:lnTo>
                    <a:pt x="263" y="112"/>
                  </a:lnTo>
                  <a:lnTo>
                    <a:pt x="276" y="110"/>
                  </a:lnTo>
                  <a:lnTo>
                    <a:pt x="289" y="106"/>
                  </a:lnTo>
                  <a:lnTo>
                    <a:pt x="304" y="104"/>
                  </a:lnTo>
                  <a:lnTo>
                    <a:pt x="314" y="101"/>
                  </a:lnTo>
                  <a:lnTo>
                    <a:pt x="323" y="95"/>
                  </a:lnTo>
                  <a:lnTo>
                    <a:pt x="331" y="91"/>
                  </a:lnTo>
                  <a:lnTo>
                    <a:pt x="339" y="89"/>
                  </a:lnTo>
                  <a:lnTo>
                    <a:pt x="339" y="76"/>
                  </a:lnTo>
                  <a:lnTo>
                    <a:pt x="335" y="66"/>
                  </a:lnTo>
                  <a:lnTo>
                    <a:pt x="327" y="57"/>
                  </a:lnTo>
                  <a:lnTo>
                    <a:pt x="318" y="53"/>
                  </a:lnTo>
                  <a:lnTo>
                    <a:pt x="306" y="47"/>
                  </a:lnTo>
                  <a:lnTo>
                    <a:pt x="293" y="44"/>
                  </a:lnTo>
                  <a:lnTo>
                    <a:pt x="278" y="44"/>
                  </a:lnTo>
                  <a:lnTo>
                    <a:pt x="263" y="44"/>
                  </a:lnTo>
                  <a:lnTo>
                    <a:pt x="244" y="42"/>
                  </a:lnTo>
                  <a:lnTo>
                    <a:pt x="227" y="42"/>
                  </a:lnTo>
                  <a:lnTo>
                    <a:pt x="208" y="42"/>
                  </a:lnTo>
                  <a:lnTo>
                    <a:pt x="192" y="42"/>
                  </a:lnTo>
                  <a:lnTo>
                    <a:pt x="173" y="40"/>
                  </a:lnTo>
                  <a:lnTo>
                    <a:pt x="156" y="40"/>
                  </a:lnTo>
                  <a:lnTo>
                    <a:pt x="141" y="40"/>
                  </a:lnTo>
                  <a:lnTo>
                    <a:pt x="130" y="40"/>
                  </a:lnTo>
                  <a:lnTo>
                    <a:pt x="122" y="38"/>
                  </a:lnTo>
                  <a:lnTo>
                    <a:pt x="116" y="38"/>
                  </a:lnTo>
                  <a:lnTo>
                    <a:pt x="109" y="38"/>
                  </a:lnTo>
                  <a:lnTo>
                    <a:pt x="103" y="38"/>
                  </a:lnTo>
                  <a:lnTo>
                    <a:pt x="93" y="38"/>
                  </a:lnTo>
                  <a:lnTo>
                    <a:pt x="84" y="38"/>
                  </a:lnTo>
                  <a:lnTo>
                    <a:pt x="74" y="38"/>
                  </a:lnTo>
                  <a:lnTo>
                    <a:pt x="65" y="38"/>
                  </a:lnTo>
                  <a:lnTo>
                    <a:pt x="55" y="36"/>
                  </a:lnTo>
                  <a:lnTo>
                    <a:pt x="48" y="36"/>
                  </a:lnTo>
                  <a:lnTo>
                    <a:pt x="38" y="36"/>
                  </a:lnTo>
                  <a:lnTo>
                    <a:pt x="31" y="36"/>
                  </a:lnTo>
                  <a:lnTo>
                    <a:pt x="17" y="36"/>
                  </a:lnTo>
                  <a:lnTo>
                    <a:pt x="10" y="36"/>
                  </a:lnTo>
                  <a:lnTo>
                    <a:pt x="6" y="28"/>
                  </a:lnTo>
                  <a:lnTo>
                    <a:pt x="4" y="21"/>
                  </a:lnTo>
                  <a:lnTo>
                    <a:pt x="2" y="11"/>
                  </a:lnTo>
                  <a:lnTo>
                    <a:pt x="0" y="9"/>
                  </a:lnTo>
                  <a:lnTo>
                    <a:pt x="12" y="6"/>
                  </a:lnTo>
                  <a:lnTo>
                    <a:pt x="23" y="4"/>
                  </a:lnTo>
                  <a:lnTo>
                    <a:pt x="36" y="2"/>
                  </a:lnTo>
                  <a:lnTo>
                    <a:pt x="50" y="2"/>
                  </a:lnTo>
                  <a:lnTo>
                    <a:pt x="61" y="2"/>
                  </a:lnTo>
                  <a:lnTo>
                    <a:pt x="74" y="2"/>
                  </a:lnTo>
                  <a:lnTo>
                    <a:pt x="90" y="2"/>
                  </a:lnTo>
                  <a:lnTo>
                    <a:pt x="103" y="2"/>
                  </a:lnTo>
                  <a:lnTo>
                    <a:pt x="116" y="2"/>
                  </a:lnTo>
                  <a:lnTo>
                    <a:pt x="130" y="2"/>
                  </a:lnTo>
                  <a:lnTo>
                    <a:pt x="143" y="2"/>
                  </a:lnTo>
                  <a:lnTo>
                    <a:pt x="156" y="4"/>
                  </a:lnTo>
                  <a:lnTo>
                    <a:pt x="168" y="2"/>
                  </a:lnTo>
                  <a:lnTo>
                    <a:pt x="181" y="2"/>
                  </a:lnTo>
                  <a:lnTo>
                    <a:pt x="192" y="2"/>
                  </a:lnTo>
                  <a:lnTo>
                    <a:pt x="206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13" name="Freeform 62">
              <a:extLst>
                <a:ext uri="{FF2B5EF4-FFF2-40B4-BE49-F238E27FC236}">
                  <a16:creationId xmlns:a16="http://schemas.microsoft.com/office/drawing/2014/main" id="{04261CA2-E889-4D15-3C53-976C300956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2" y="1356"/>
              <a:ext cx="105" cy="76"/>
            </a:xfrm>
            <a:custGeom>
              <a:avLst/>
              <a:gdLst>
                <a:gd name="T0" fmla="*/ 0 w 342"/>
                <a:gd name="T1" fmla="*/ 0 h 270"/>
                <a:gd name="T2" fmla="*/ 0 w 342"/>
                <a:gd name="T3" fmla="*/ 0 h 270"/>
                <a:gd name="T4" fmla="*/ 0 w 342"/>
                <a:gd name="T5" fmla="*/ 0 h 270"/>
                <a:gd name="T6" fmla="*/ 0 w 342"/>
                <a:gd name="T7" fmla="*/ 0 h 270"/>
                <a:gd name="T8" fmla="*/ 0 w 342"/>
                <a:gd name="T9" fmla="*/ 0 h 270"/>
                <a:gd name="T10" fmla="*/ 0 w 342"/>
                <a:gd name="T11" fmla="*/ 0 h 270"/>
                <a:gd name="T12" fmla="*/ 0 w 342"/>
                <a:gd name="T13" fmla="*/ 0 h 270"/>
                <a:gd name="T14" fmla="*/ 0 w 342"/>
                <a:gd name="T15" fmla="*/ 0 h 270"/>
                <a:gd name="T16" fmla="*/ 0 w 342"/>
                <a:gd name="T17" fmla="*/ 0 h 270"/>
                <a:gd name="T18" fmla="*/ 0 w 342"/>
                <a:gd name="T19" fmla="*/ 0 h 270"/>
                <a:gd name="T20" fmla="*/ 0 w 342"/>
                <a:gd name="T21" fmla="*/ 0 h 270"/>
                <a:gd name="T22" fmla="*/ 0 w 342"/>
                <a:gd name="T23" fmla="*/ 0 h 270"/>
                <a:gd name="T24" fmla="*/ 0 w 342"/>
                <a:gd name="T25" fmla="*/ 0 h 270"/>
                <a:gd name="T26" fmla="*/ 0 w 342"/>
                <a:gd name="T27" fmla="*/ 0 h 270"/>
                <a:gd name="T28" fmla="*/ 0 w 342"/>
                <a:gd name="T29" fmla="*/ 0 h 270"/>
                <a:gd name="T30" fmla="*/ 0 w 342"/>
                <a:gd name="T31" fmla="*/ 0 h 270"/>
                <a:gd name="T32" fmla="*/ 0 w 342"/>
                <a:gd name="T33" fmla="*/ 0 h 270"/>
                <a:gd name="T34" fmla="*/ 0 w 342"/>
                <a:gd name="T35" fmla="*/ 0 h 270"/>
                <a:gd name="T36" fmla="*/ 0 w 342"/>
                <a:gd name="T37" fmla="*/ 0 h 270"/>
                <a:gd name="T38" fmla="*/ 0 w 342"/>
                <a:gd name="T39" fmla="*/ 0 h 270"/>
                <a:gd name="T40" fmla="*/ 0 w 342"/>
                <a:gd name="T41" fmla="*/ 0 h 270"/>
                <a:gd name="T42" fmla="*/ 0 w 342"/>
                <a:gd name="T43" fmla="*/ 0 h 270"/>
                <a:gd name="T44" fmla="*/ 0 w 342"/>
                <a:gd name="T45" fmla="*/ 0 h 270"/>
                <a:gd name="T46" fmla="*/ 0 w 342"/>
                <a:gd name="T47" fmla="*/ 0 h 270"/>
                <a:gd name="T48" fmla="*/ 0 w 342"/>
                <a:gd name="T49" fmla="*/ 0 h 270"/>
                <a:gd name="T50" fmla="*/ 0 w 342"/>
                <a:gd name="T51" fmla="*/ 0 h 270"/>
                <a:gd name="T52" fmla="*/ 0 w 342"/>
                <a:gd name="T53" fmla="*/ 0 h 270"/>
                <a:gd name="T54" fmla="*/ 0 w 342"/>
                <a:gd name="T55" fmla="*/ 0 h 270"/>
                <a:gd name="T56" fmla="*/ 0 w 342"/>
                <a:gd name="T57" fmla="*/ 0 h 270"/>
                <a:gd name="T58" fmla="*/ 0 w 342"/>
                <a:gd name="T59" fmla="*/ 0 h 270"/>
                <a:gd name="T60" fmla="*/ 0 w 342"/>
                <a:gd name="T61" fmla="*/ 0 h 270"/>
                <a:gd name="T62" fmla="*/ 0 w 342"/>
                <a:gd name="T63" fmla="*/ 0 h 270"/>
                <a:gd name="T64" fmla="*/ 0 w 342"/>
                <a:gd name="T65" fmla="*/ 0 h 270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42"/>
                <a:gd name="T100" fmla="*/ 0 h 270"/>
                <a:gd name="T101" fmla="*/ 342 w 342"/>
                <a:gd name="T102" fmla="*/ 270 h 270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42" h="270">
                  <a:moveTo>
                    <a:pt x="319" y="0"/>
                  </a:moveTo>
                  <a:lnTo>
                    <a:pt x="328" y="12"/>
                  </a:lnTo>
                  <a:lnTo>
                    <a:pt x="336" y="27"/>
                  </a:lnTo>
                  <a:lnTo>
                    <a:pt x="338" y="42"/>
                  </a:lnTo>
                  <a:lnTo>
                    <a:pt x="342" y="59"/>
                  </a:lnTo>
                  <a:lnTo>
                    <a:pt x="340" y="74"/>
                  </a:lnTo>
                  <a:lnTo>
                    <a:pt x="338" y="91"/>
                  </a:lnTo>
                  <a:lnTo>
                    <a:pt x="334" y="107"/>
                  </a:lnTo>
                  <a:lnTo>
                    <a:pt x="328" y="126"/>
                  </a:lnTo>
                  <a:lnTo>
                    <a:pt x="319" y="141"/>
                  </a:lnTo>
                  <a:lnTo>
                    <a:pt x="309" y="154"/>
                  </a:lnTo>
                  <a:lnTo>
                    <a:pt x="298" y="168"/>
                  </a:lnTo>
                  <a:lnTo>
                    <a:pt x="287" y="181"/>
                  </a:lnTo>
                  <a:lnTo>
                    <a:pt x="273" y="190"/>
                  </a:lnTo>
                  <a:lnTo>
                    <a:pt x="260" y="198"/>
                  </a:lnTo>
                  <a:lnTo>
                    <a:pt x="245" y="202"/>
                  </a:lnTo>
                  <a:lnTo>
                    <a:pt x="231" y="206"/>
                  </a:lnTo>
                  <a:lnTo>
                    <a:pt x="214" y="207"/>
                  </a:lnTo>
                  <a:lnTo>
                    <a:pt x="199" y="211"/>
                  </a:lnTo>
                  <a:lnTo>
                    <a:pt x="182" y="215"/>
                  </a:lnTo>
                  <a:lnTo>
                    <a:pt x="167" y="225"/>
                  </a:lnTo>
                  <a:lnTo>
                    <a:pt x="148" y="228"/>
                  </a:lnTo>
                  <a:lnTo>
                    <a:pt x="133" y="238"/>
                  </a:lnTo>
                  <a:lnTo>
                    <a:pt x="116" y="244"/>
                  </a:lnTo>
                  <a:lnTo>
                    <a:pt x="100" y="253"/>
                  </a:lnTo>
                  <a:lnTo>
                    <a:pt x="85" y="257"/>
                  </a:lnTo>
                  <a:lnTo>
                    <a:pt x="68" y="263"/>
                  </a:lnTo>
                  <a:lnTo>
                    <a:pt x="55" y="266"/>
                  </a:lnTo>
                  <a:lnTo>
                    <a:pt x="41" y="270"/>
                  </a:lnTo>
                  <a:lnTo>
                    <a:pt x="30" y="270"/>
                  </a:lnTo>
                  <a:lnTo>
                    <a:pt x="19" y="268"/>
                  </a:lnTo>
                  <a:lnTo>
                    <a:pt x="7" y="264"/>
                  </a:lnTo>
                  <a:lnTo>
                    <a:pt x="0" y="259"/>
                  </a:lnTo>
                  <a:lnTo>
                    <a:pt x="9" y="238"/>
                  </a:lnTo>
                  <a:lnTo>
                    <a:pt x="22" y="225"/>
                  </a:lnTo>
                  <a:lnTo>
                    <a:pt x="38" y="215"/>
                  </a:lnTo>
                  <a:lnTo>
                    <a:pt x="58" y="207"/>
                  </a:lnTo>
                  <a:lnTo>
                    <a:pt x="77" y="202"/>
                  </a:lnTo>
                  <a:lnTo>
                    <a:pt x="100" y="200"/>
                  </a:lnTo>
                  <a:lnTo>
                    <a:pt x="125" y="196"/>
                  </a:lnTo>
                  <a:lnTo>
                    <a:pt x="150" y="196"/>
                  </a:lnTo>
                  <a:lnTo>
                    <a:pt x="173" y="194"/>
                  </a:lnTo>
                  <a:lnTo>
                    <a:pt x="197" y="192"/>
                  </a:lnTo>
                  <a:lnTo>
                    <a:pt x="220" y="188"/>
                  </a:lnTo>
                  <a:lnTo>
                    <a:pt x="241" y="185"/>
                  </a:lnTo>
                  <a:lnTo>
                    <a:pt x="260" y="175"/>
                  </a:lnTo>
                  <a:lnTo>
                    <a:pt x="279" y="164"/>
                  </a:lnTo>
                  <a:lnTo>
                    <a:pt x="294" y="149"/>
                  </a:lnTo>
                  <a:lnTo>
                    <a:pt x="306" y="129"/>
                  </a:lnTo>
                  <a:lnTo>
                    <a:pt x="309" y="122"/>
                  </a:lnTo>
                  <a:lnTo>
                    <a:pt x="315" y="114"/>
                  </a:lnTo>
                  <a:lnTo>
                    <a:pt x="319" y="107"/>
                  </a:lnTo>
                  <a:lnTo>
                    <a:pt x="321" y="97"/>
                  </a:lnTo>
                  <a:lnTo>
                    <a:pt x="321" y="88"/>
                  </a:lnTo>
                  <a:lnTo>
                    <a:pt x="321" y="80"/>
                  </a:lnTo>
                  <a:lnTo>
                    <a:pt x="321" y="71"/>
                  </a:lnTo>
                  <a:lnTo>
                    <a:pt x="321" y="63"/>
                  </a:lnTo>
                  <a:lnTo>
                    <a:pt x="319" y="53"/>
                  </a:lnTo>
                  <a:lnTo>
                    <a:pt x="319" y="44"/>
                  </a:lnTo>
                  <a:lnTo>
                    <a:pt x="315" y="34"/>
                  </a:lnTo>
                  <a:lnTo>
                    <a:pt x="315" y="27"/>
                  </a:lnTo>
                  <a:lnTo>
                    <a:pt x="315" y="19"/>
                  </a:lnTo>
                  <a:lnTo>
                    <a:pt x="315" y="10"/>
                  </a:lnTo>
                  <a:lnTo>
                    <a:pt x="315" y="4"/>
                  </a:lnTo>
                  <a:lnTo>
                    <a:pt x="31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14" name="Freeform 63">
              <a:extLst>
                <a:ext uri="{FF2B5EF4-FFF2-40B4-BE49-F238E27FC236}">
                  <a16:creationId xmlns:a16="http://schemas.microsoft.com/office/drawing/2014/main" id="{58AF1BF8-7CAA-80B9-AE33-DDF414F89B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3" y="1361"/>
              <a:ext cx="122" cy="39"/>
            </a:xfrm>
            <a:custGeom>
              <a:avLst/>
              <a:gdLst>
                <a:gd name="T0" fmla="*/ 0 w 399"/>
                <a:gd name="T1" fmla="*/ 0 h 137"/>
                <a:gd name="T2" fmla="*/ 0 w 399"/>
                <a:gd name="T3" fmla="*/ 0 h 137"/>
                <a:gd name="T4" fmla="*/ 0 w 399"/>
                <a:gd name="T5" fmla="*/ 0 h 137"/>
                <a:gd name="T6" fmla="*/ 0 w 399"/>
                <a:gd name="T7" fmla="*/ 0 h 137"/>
                <a:gd name="T8" fmla="*/ 0 w 399"/>
                <a:gd name="T9" fmla="*/ 0 h 137"/>
                <a:gd name="T10" fmla="*/ 0 w 399"/>
                <a:gd name="T11" fmla="*/ 0 h 137"/>
                <a:gd name="T12" fmla="*/ 0 w 399"/>
                <a:gd name="T13" fmla="*/ 0 h 137"/>
                <a:gd name="T14" fmla="*/ 0 w 399"/>
                <a:gd name="T15" fmla="*/ 0 h 137"/>
                <a:gd name="T16" fmla="*/ 0 w 399"/>
                <a:gd name="T17" fmla="*/ 0 h 137"/>
                <a:gd name="T18" fmla="*/ 0 w 399"/>
                <a:gd name="T19" fmla="*/ 0 h 137"/>
                <a:gd name="T20" fmla="*/ 0 w 399"/>
                <a:gd name="T21" fmla="*/ 0 h 137"/>
                <a:gd name="T22" fmla="*/ 0 w 399"/>
                <a:gd name="T23" fmla="*/ 0 h 137"/>
                <a:gd name="T24" fmla="*/ 0 w 399"/>
                <a:gd name="T25" fmla="*/ 0 h 137"/>
                <a:gd name="T26" fmla="*/ 0 w 399"/>
                <a:gd name="T27" fmla="*/ 0 h 137"/>
                <a:gd name="T28" fmla="*/ 0 w 399"/>
                <a:gd name="T29" fmla="*/ 0 h 137"/>
                <a:gd name="T30" fmla="*/ 0 w 399"/>
                <a:gd name="T31" fmla="*/ 0 h 137"/>
                <a:gd name="T32" fmla="*/ 0 w 399"/>
                <a:gd name="T33" fmla="*/ 0 h 137"/>
                <a:gd name="T34" fmla="*/ 0 w 399"/>
                <a:gd name="T35" fmla="*/ 0 h 137"/>
                <a:gd name="T36" fmla="*/ 0 w 399"/>
                <a:gd name="T37" fmla="*/ 0 h 137"/>
                <a:gd name="T38" fmla="*/ 0 w 399"/>
                <a:gd name="T39" fmla="*/ 0 h 137"/>
                <a:gd name="T40" fmla="*/ 0 w 399"/>
                <a:gd name="T41" fmla="*/ 0 h 137"/>
                <a:gd name="T42" fmla="*/ 0 w 399"/>
                <a:gd name="T43" fmla="*/ 0 h 137"/>
                <a:gd name="T44" fmla="*/ 0 w 399"/>
                <a:gd name="T45" fmla="*/ 0 h 137"/>
                <a:gd name="T46" fmla="*/ 0 w 399"/>
                <a:gd name="T47" fmla="*/ 0 h 137"/>
                <a:gd name="T48" fmla="*/ 0 w 399"/>
                <a:gd name="T49" fmla="*/ 0 h 137"/>
                <a:gd name="T50" fmla="*/ 0 w 399"/>
                <a:gd name="T51" fmla="*/ 0 h 137"/>
                <a:gd name="T52" fmla="*/ 0 w 399"/>
                <a:gd name="T53" fmla="*/ 0 h 137"/>
                <a:gd name="T54" fmla="*/ 0 w 399"/>
                <a:gd name="T55" fmla="*/ 0 h 137"/>
                <a:gd name="T56" fmla="*/ 0 w 399"/>
                <a:gd name="T57" fmla="*/ 0 h 137"/>
                <a:gd name="T58" fmla="*/ 0 w 399"/>
                <a:gd name="T59" fmla="*/ 0 h 137"/>
                <a:gd name="T60" fmla="*/ 0 w 399"/>
                <a:gd name="T61" fmla="*/ 0 h 137"/>
                <a:gd name="T62" fmla="*/ 0 w 399"/>
                <a:gd name="T63" fmla="*/ 0 h 137"/>
                <a:gd name="T64" fmla="*/ 0 w 399"/>
                <a:gd name="T65" fmla="*/ 0 h 137"/>
                <a:gd name="T66" fmla="*/ 0 w 399"/>
                <a:gd name="T67" fmla="*/ 0 h 137"/>
                <a:gd name="T68" fmla="*/ 0 w 399"/>
                <a:gd name="T69" fmla="*/ 0 h 137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399"/>
                <a:gd name="T106" fmla="*/ 0 h 137"/>
                <a:gd name="T107" fmla="*/ 399 w 399"/>
                <a:gd name="T108" fmla="*/ 137 h 137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399" h="137">
                  <a:moveTo>
                    <a:pt x="23" y="0"/>
                  </a:moveTo>
                  <a:lnTo>
                    <a:pt x="29" y="10"/>
                  </a:lnTo>
                  <a:lnTo>
                    <a:pt x="38" y="23"/>
                  </a:lnTo>
                  <a:lnTo>
                    <a:pt x="46" y="35"/>
                  </a:lnTo>
                  <a:lnTo>
                    <a:pt x="57" y="44"/>
                  </a:lnTo>
                  <a:lnTo>
                    <a:pt x="67" y="54"/>
                  </a:lnTo>
                  <a:lnTo>
                    <a:pt x="78" y="61"/>
                  </a:lnTo>
                  <a:lnTo>
                    <a:pt x="90" y="67"/>
                  </a:lnTo>
                  <a:lnTo>
                    <a:pt x="103" y="74"/>
                  </a:lnTo>
                  <a:lnTo>
                    <a:pt x="114" y="76"/>
                  </a:lnTo>
                  <a:lnTo>
                    <a:pt x="128" y="80"/>
                  </a:lnTo>
                  <a:lnTo>
                    <a:pt x="141" y="84"/>
                  </a:lnTo>
                  <a:lnTo>
                    <a:pt x="154" y="86"/>
                  </a:lnTo>
                  <a:lnTo>
                    <a:pt x="168" y="84"/>
                  </a:lnTo>
                  <a:lnTo>
                    <a:pt x="183" y="82"/>
                  </a:lnTo>
                  <a:lnTo>
                    <a:pt x="196" y="78"/>
                  </a:lnTo>
                  <a:lnTo>
                    <a:pt x="211" y="74"/>
                  </a:lnTo>
                  <a:lnTo>
                    <a:pt x="221" y="69"/>
                  </a:lnTo>
                  <a:lnTo>
                    <a:pt x="236" y="63"/>
                  </a:lnTo>
                  <a:lnTo>
                    <a:pt x="253" y="57"/>
                  </a:lnTo>
                  <a:lnTo>
                    <a:pt x="270" y="54"/>
                  </a:lnTo>
                  <a:lnTo>
                    <a:pt x="285" y="48"/>
                  </a:lnTo>
                  <a:lnTo>
                    <a:pt x="304" y="44"/>
                  </a:lnTo>
                  <a:lnTo>
                    <a:pt x="322" y="40"/>
                  </a:lnTo>
                  <a:lnTo>
                    <a:pt x="341" y="40"/>
                  </a:lnTo>
                  <a:lnTo>
                    <a:pt x="356" y="40"/>
                  </a:lnTo>
                  <a:lnTo>
                    <a:pt x="369" y="44"/>
                  </a:lnTo>
                  <a:lnTo>
                    <a:pt x="379" y="48"/>
                  </a:lnTo>
                  <a:lnTo>
                    <a:pt x="390" y="59"/>
                  </a:lnTo>
                  <a:lnTo>
                    <a:pt x="396" y="71"/>
                  </a:lnTo>
                  <a:lnTo>
                    <a:pt x="399" y="90"/>
                  </a:lnTo>
                  <a:lnTo>
                    <a:pt x="398" y="109"/>
                  </a:lnTo>
                  <a:lnTo>
                    <a:pt x="392" y="137"/>
                  </a:lnTo>
                  <a:lnTo>
                    <a:pt x="380" y="130"/>
                  </a:lnTo>
                  <a:lnTo>
                    <a:pt x="371" y="124"/>
                  </a:lnTo>
                  <a:lnTo>
                    <a:pt x="360" y="116"/>
                  </a:lnTo>
                  <a:lnTo>
                    <a:pt x="350" y="111"/>
                  </a:lnTo>
                  <a:lnTo>
                    <a:pt x="341" y="103"/>
                  </a:lnTo>
                  <a:lnTo>
                    <a:pt x="331" y="97"/>
                  </a:lnTo>
                  <a:lnTo>
                    <a:pt x="320" y="92"/>
                  </a:lnTo>
                  <a:lnTo>
                    <a:pt x="310" y="88"/>
                  </a:lnTo>
                  <a:lnTo>
                    <a:pt x="299" y="82"/>
                  </a:lnTo>
                  <a:lnTo>
                    <a:pt x="289" y="80"/>
                  </a:lnTo>
                  <a:lnTo>
                    <a:pt x="276" y="76"/>
                  </a:lnTo>
                  <a:lnTo>
                    <a:pt x="266" y="76"/>
                  </a:lnTo>
                  <a:lnTo>
                    <a:pt x="255" y="76"/>
                  </a:lnTo>
                  <a:lnTo>
                    <a:pt x="244" y="80"/>
                  </a:lnTo>
                  <a:lnTo>
                    <a:pt x="230" y="86"/>
                  </a:lnTo>
                  <a:lnTo>
                    <a:pt x="221" y="92"/>
                  </a:lnTo>
                  <a:lnTo>
                    <a:pt x="206" y="95"/>
                  </a:lnTo>
                  <a:lnTo>
                    <a:pt x="192" y="99"/>
                  </a:lnTo>
                  <a:lnTo>
                    <a:pt x="179" y="101"/>
                  </a:lnTo>
                  <a:lnTo>
                    <a:pt x="164" y="105"/>
                  </a:lnTo>
                  <a:lnTo>
                    <a:pt x="147" y="105"/>
                  </a:lnTo>
                  <a:lnTo>
                    <a:pt x="131" y="105"/>
                  </a:lnTo>
                  <a:lnTo>
                    <a:pt x="114" y="103"/>
                  </a:lnTo>
                  <a:lnTo>
                    <a:pt x="99" y="101"/>
                  </a:lnTo>
                  <a:lnTo>
                    <a:pt x="80" y="97"/>
                  </a:lnTo>
                  <a:lnTo>
                    <a:pt x="67" y="93"/>
                  </a:lnTo>
                  <a:lnTo>
                    <a:pt x="50" y="88"/>
                  </a:lnTo>
                  <a:lnTo>
                    <a:pt x="38" y="82"/>
                  </a:lnTo>
                  <a:lnTo>
                    <a:pt x="25" y="74"/>
                  </a:lnTo>
                  <a:lnTo>
                    <a:pt x="16" y="67"/>
                  </a:lnTo>
                  <a:lnTo>
                    <a:pt x="6" y="57"/>
                  </a:lnTo>
                  <a:lnTo>
                    <a:pt x="0" y="48"/>
                  </a:lnTo>
                  <a:lnTo>
                    <a:pt x="0" y="36"/>
                  </a:lnTo>
                  <a:lnTo>
                    <a:pt x="8" y="25"/>
                  </a:lnTo>
                  <a:lnTo>
                    <a:pt x="16" y="12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15" name="Freeform 64">
              <a:extLst>
                <a:ext uri="{FF2B5EF4-FFF2-40B4-BE49-F238E27FC236}">
                  <a16:creationId xmlns:a16="http://schemas.microsoft.com/office/drawing/2014/main" id="{02C5CF3F-C7C9-F2DA-1AFC-313532E0D5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53" y="1363"/>
              <a:ext cx="130" cy="65"/>
            </a:xfrm>
            <a:custGeom>
              <a:avLst/>
              <a:gdLst>
                <a:gd name="T0" fmla="*/ 0 w 424"/>
                <a:gd name="T1" fmla="*/ 0 h 230"/>
                <a:gd name="T2" fmla="*/ 0 w 424"/>
                <a:gd name="T3" fmla="*/ 0 h 230"/>
                <a:gd name="T4" fmla="*/ 0 w 424"/>
                <a:gd name="T5" fmla="*/ 0 h 230"/>
                <a:gd name="T6" fmla="*/ 0 w 424"/>
                <a:gd name="T7" fmla="*/ 0 h 230"/>
                <a:gd name="T8" fmla="*/ 0 w 424"/>
                <a:gd name="T9" fmla="*/ 0 h 230"/>
                <a:gd name="T10" fmla="*/ 0 w 424"/>
                <a:gd name="T11" fmla="*/ 0 h 230"/>
                <a:gd name="T12" fmla="*/ 0 w 424"/>
                <a:gd name="T13" fmla="*/ 0 h 230"/>
                <a:gd name="T14" fmla="*/ 0 w 424"/>
                <a:gd name="T15" fmla="*/ 0 h 230"/>
                <a:gd name="T16" fmla="*/ 0 w 424"/>
                <a:gd name="T17" fmla="*/ 0 h 230"/>
                <a:gd name="T18" fmla="*/ 0 w 424"/>
                <a:gd name="T19" fmla="*/ 0 h 230"/>
                <a:gd name="T20" fmla="*/ 0 w 424"/>
                <a:gd name="T21" fmla="*/ 0 h 230"/>
                <a:gd name="T22" fmla="*/ 0 w 424"/>
                <a:gd name="T23" fmla="*/ 0 h 230"/>
                <a:gd name="T24" fmla="*/ 0 w 424"/>
                <a:gd name="T25" fmla="*/ 0 h 230"/>
                <a:gd name="T26" fmla="*/ 0 w 424"/>
                <a:gd name="T27" fmla="*/ 0 h 230"/>
                <a:gd name="T28" fmla="*/ 0 w 424"/>
                <a:gd name="T29" fmla="*/ 0 h 230"/>
                <a:gd name="T30" fmla="*/ 0 w 424"/>
                <a:gd name="T31" fmla="*/ 0 h 230"/>
                <a:gd name="T32" fmla="*/ 0 w 424"/>
                <a:gd name="T33" fmla="*/ 0 h 230"/>
                <a:gd name="T34" fmla="*/ 0 w 424"/>
                <a:gd name="T35" fmla="*/ 0 h 230"/>
                <a:gd name="T36" fmla="*/ 0 w 424"/>
                <a:gd name="T37" fmla="*/ 0 h 230"/>
                <a:gd name="T38" fmla="*/ 0 w 424"/>
                <a:gd name="T39" fmla="*/ 0 h 230"/>
                <a:gd name="T40" fmla="*/ 0 w 424"/>
                <a:gd name="T41" fmla="*/ 0 h 230"/>
                <a:gd name="T42" fmla="*/ 0 w 424"/>
                <a:gd name="T43" fmla="*/ 0 h 230"/>
                <a:gd name="T44" fmla="*/ 0 w 424"/>
                <a:gd name="T45" fmla="*/ 0 h 230"/>
                <a:gd name="T46" fmla="*/ 0 w 424"/>
                <a:gd name="T47" fmla="*/ 0 h 230"/>
                <a:gd name="T48" fmla="*/ 0 w 424"/>
                <a:gd name="T49" fmla="*/ 0 h 230"/>
                <a:gd name="T50" fmla="*/ 0 w 424"/>
                <a:gd name="T51" fmla="*/ 0 h 230"/>
                <a:gd name="T52" fmla="*/ 0 w 424"/>
                <a:gd name="T53" fmla="*/ 0 h 230"/>
                <a:gd name="T54" fmla="*/ 0 w 424"/>
                <a:gd name="T55" fmla="*/ 0 h 230"/>
                <a:gd name="T56" fmla="*/ 0 w 424"/>
                <a:gd name="T57" fmla="*/ 0 h 230"/>
                <a:gd name="T58" fmla="*/ 0 w 424"/>
                <a:gd name="T59" fmla="*/ 0 h 230"/>
                <a:gd name="T60" fmla="*/ 0 w 424"/>
                <a:gd name="T61" fmla="*/ 0 h 230"/>
                <a:gd name="T62" fmla="*/ 0 w 424"/>
                <a:gd name="T63" fmla="*/ 0 h 230"/>
                <a:gd name="T64" fmla="*/ 0 w 424"/>
                <a:gd name="T65" fmla="*/ 0 h 230"/>
                <a:gd name="T66" fmla="*/ 0 w 424"/>
                <a:gd name="T67" fmla="*/ 0 h 230"/>
                <a:gd name="T68" fmla="*/ 0 w 424"/>
                <a:gd name="T69" fmla="*/ 0 h 230"/>
                <a:gd name="T70" fmla="*/ 0 w 424"/>
                <a:gd name="T71" fmla="*/ 0 h 230"/>
                <a:gd name="T72" fmla="*/ 0 w 424"/>
                <a:gd name="T73" fmla="*/ 0 h 230"/>
                <a:gd name="T74" fmla="*/ 0 w 424"/>
                <a:gd name="T75" fmla="*/ 0 h 230"/>
                <a:gd name="T76" fmla="*/ 0 w 424"/>
                <a:gd name="T77" fmla="*/ 0 h 230"/>
                <a:gd name="T78" fmla="*/ 0 w 424"/>
                <a:gd name="T79" fmla="*/ 0 h 230"/>
                <a:gd name="T80" fmla="*/ 0 w 424"/>
                <a:gd name="T81" fmla="*/ 0 h 230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424"/>
                <a:gd name="T124" fmla="*/ 0 h 230"/>
                <a:gd name="T125" fmla="*/ 424 w 424"/>
                <a:gd name="T126" fmla="*/ 230 h 230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424" h="230">
                  <a:moveTo>
                    <a:pt x="2" y="0"/>
                  </a:moveTo>
                  <a:lnTo>
                    <a:pt x="8" y="7"/>
                  </a:lnTo>
                  <a:lnTo>
                    <a:pt x="15" y="19"/>
                  </a:lnTo>
                  <a:lnTo>
                    <a:pt x="23" y="28"/>
                  </a:lnTo>
                  <a:lnTo>
                    <a:pt x="28" y="42"/>
                  </a:lnTo>
                  <a:lnTo>
                    <a:pt x="36" y="53"/>
                  </a:lnTo>
                  <a:lnTo>
                    <a:pt x="42" y="66"/>
                  </a:lnTo>
                  <a:lnTo>
                    <a:pt x="51" y="78"/>
                  </a:lnTo>
                  <a:lnTo>
                    <a:pt x="59" y="89"/>
                  </a:lnTo>
                  <a:lnTo>
                    <a:pt x="65" y="99"/>
                  </a:lnTo>
                  <a:lnTo>
                    <a:pt x="74" y="108"/>
                  </a:lnTo>
                  <a:lnTo>
                    <a:pt x="84" y="116"/>
                  </a:lnTo>
                  <a:lnTo>
                    <a:pt x="95" y="123"/>
                  </a:lnTo>
                  <a:lnTo>
                    <a:pt x="106" y="127"/>
                  </a:lnTo>
                  <a:lnTo>
                    <a:pt x="120" y="131"/>
                  </a:lnTo>
                  <a:lnTo>
                    <a:pt x="135" y="131"/>
                  </a:lnTo>
                  <a:lnTo>
                    <a:pt x="152" y="131"/>
                  </a:lnTo>
                  <a:lnTo>
                    <a:pt x="171" y="127"/>
                  </a:lnTo>
                  <a:lnTo>
                    <a:pt x="190" y="125"/>
                  </a:lnTo>
                  <a:lnTo>
                    <a:pt x="207" y="125"/>
                  </a:lnTo>
                  <a:lnTo>
                    <a:pt x="226" y="127"/>
                  </a:lnTo>
                  <a:lnTo>
                    <a:pt x="243" y="129"/>
                  </a:lnTo>
                  <a:lnTo>
                    <a:pt x="260" y="135"/>
                  </a:lnTo>
                  <a:lnTo>
                    <a:pt x="277" y="139"/>
                  </a:lnTo>
                  <a:lnTo>
                    <a:pt x="295" y="146"/>
                  </a:lnTo>
                  <a:lnTo>
                    <a:pt x="310" y="150"/>
                  </a:lnTo>
                  <a:lnTo>
                    <a:pt x="325" y="160"/>
                  </a:lnTo>
                  <a:lnTo>
                    <a:pt x="342" y="167"/>
                  </a:lnTo>
                  <a:lnTo>
                    <a:pt x="357" y="175"/>
                  </a:lnTo>
                  <a:lnTo>
                    <a:pt x="374" y="184"/>
                  </a:lnTo>
                  <a:lnTo>
                    <a:pt x="390" y="192"/>
                  </a:lnTo>
                  <a:lnTo>
                    <a:pt x="407" y="199"/>
                  </a:lnTo>
                  <a:lnTo>
                    <a:pt x="424" y="209"/>
                  </a:lnTo>
                  <a:lnTo>
                    <a:pt x="412" y="217"/>
                  </a:lnTo>
                  <a:lnTo>
                    <a:pt x="403" y="220"/>
                  </a:lnTo>
                  <a:lnTo>
                    <a:pt x="393" y="226"/>
                  </a:lnTo>
                  <a:lnTo>
                    <a:pt x="386" y="230"/>
                  </a:lnTo>
                  <a:lnTo>
                    <a:pt x="376" y="230"/>
                  </a:lnTo>
                  <a:lnTo>
                    <a:pt x="367" y="230"/>
                  </a:lnTo>
                  <a:lnTo>
                    <a:pt x="357" y="230"/>
                  </a:lnTo>
                  <a:lnTo>
                    <a:pt x="350" y="230"/>
                  </a:lnTo>
                  <a:lnTo>
                    <a:pt x="340" y="226"/>
                  </a:lnTo>
                  <a:lnTo>
                    <a:pt x="331" y="220"/>
                  </a:lnTo>
                  <a:lnTo>
                    <a:pt x="321" y="215"/>
                  </a:lnTo>
                  <a:lnTo>
                    <a:pt x="314" y="209"/>
                  </a:lnTo>
                  <a:lnTo>
                    <a:pt x="306" y="199"/>
                  </a:lnTo>
                  <a:lnTo>
                    <a:pt x="296" y="192"/>
                  </a:lnTo>
                  <a:lnTo>
                    <a:pt x="289" y="180"/>
                  </a:lnTo>
                  <a:lnTo>
                    <a:pt x="281" y="169"/>
                  </a:lnTo>
                  <a:lnTo>
                    <a:pt x="274" y="161"/>
                  </a:lnTo>
                  <a:lnTo>
                    <a:pt x="268" y="158"/>
                  </a:lnTo>
                  <a:lnTo>
                    <a:pt x="258" y="154"/>
                  </a:lnTo>
                  <a:lnTo>
                    <a:pt x="251" y="150"/>
                  </a:lnTo>
                  <a:lnTo>
                    <a:pt x="239" y="148"/>
                  </a:lnTo>
                  <a:lnTo>
                    <a:pt x="230" y="148"/>
                  </a:lnTo>
                  <a:lnTo>
                    <a:pt x="219" y="148"/>
                  </a:lnTo>
                  <a:lnTo>
                    <a:pt x="209" y="150"/>
                  </a:lnTo>
                  <a:lnTo>
                    <a:pt x="196" y="150"/>
                  </a:lnTo>
                  <a:lnTo>
                    <a:pt x="184" y="150"/>
                  </a:lnTo>
                  <a:lnTo>
                    <a:pt x="171" y="152"/>
                  </a:lnTo>
                  <a:lnTo>
                    <a:pt x="161" y="156"/>
                  </a:lnTo>
                  <a:lnTo>
                    <a:pt x="148" y="156"/>
                  </a:lnTo>
                  <a:lnTo>
                    <a:pt x="139" y="156"/>
                  </a:lnTo>
                  <a:lnTo>
                    <a:pt x="127" y="158"/>
                  </a:lnTo>
                  <a:lnTo>
                    <a:pt x="120" y="160"/>
                  </a:lnTo>
                  <a:lnTo>
                    <a:pt x="104" y="156"/>
                  </a:lnTo>
                  <a:lnTo>
                    <a:pt x="91" y="154"/>
                  </a:lnTo>
                  <a:lnTo>
                    <a:pt x="78" y="148"/>
                  </a:lnTo>
                  <a:lnTo>
                    <a:pt x="66" y="141"/>
                  </a:lnTo>
                  <a:lnTo>
                    <a:pt x="55" y="131"/>
                  </a:lnTo>
                  <a:lnTo>
                    <a:pt x="46" y="122"/>
                  </a:lnTo>
                  <a:lnTo>
                    <a:pt x="36" y="112"/>
                  </a:lnTo>
                  <a:lnTo>
                    <a:pt x="28" y="101"/>
                  </a:lnTo>
                  <a:lnTo>
                    <a:pt x="21" y="87"/>
                  </a:lnTo>
                  <a:lnTo>
                    <a:pt x="13" y="74"/>
                  </a:lnTo>
                  <a:lnTo>
                    <a:pt x="8" y="61"/>
                  </a:lnTo>
                  <a:lnTo>
                    <a:pt x="4" y="47"/>
                  </a:lnTo>
                  <a:lnTo>
                    <a:pt x="0" y="34"/>
                  </a:lnTo>
                  <a:lnTo>
                    <a:pt x="0" y="23"/>
                  </a:lnTo>
                  <a:lnTo>
                    <a:pt x="0" y="9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16" name="Freeform 65">
              <a:extLst>
                <a:ext uri="{FF2B5EF4-FFF2-40B4-BE49-F238E27FC236}">
                  <a16:creationId xmlns:a16="http://schemas.microsoft.com/office/drawing/2014/main" id="{FDF84A2C-7F63-0136-FE75-E29EC5ED9C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9" y="1353"/>
              <a:ext cx="107" cy="72"/>
            </a:xfrm>
            <a:custGeom>
              <a:avLst/>
              <a:gdLst>
                <a:gd name="T0" fmla="*/ 0 w 347"/>
                <a:gd name="T1" fmla="*/ 0 h 256"/>
                <a:gd name="T2" fmla="*/ 0 w 347"/>
                <a:gd name="T3" fmla="*/ 0 h 256"/>
                <a:gd name="T4" fmla="*/ 0 w 347"/>
                <a:gd name="T5" fmla="*/ 0 h 256"/>
                <a:gd name="T6" fmla="*/ 0 w 347"/>
                <a:gd name="T7" fmla="*/ 0 h 256"/>
                <a:gd name="T8" fmla="*/ 0 w 347"/>
                <a:gd name="T9" fmla="*/ 0 h 256"/>
                <a:gd name="T10" fmla="*/ 0 w 347"/>
                <a:gd name="T11" fmla="*/ 0 h 256"/>
                <a:gd name="T12" fmla="*/ 0 w 347"/>
                <a:gd name="T13" fmla="*/ 0 h 256"/>
                <a:gd name="T14" fmla="*/ 0 w 347"/>
                <a:gd name="T15" fmla="*/ 0 h 256"/>
                <a:gd name="T16" fmla="*/ 0 w 347"/>
                <a:gd name="T17" fmla="*/ 0 h 256"/>
                <a:gd name="T18" fmla="*/ 0 w 347"/>
                <a:gd name="T19" fmla="*/ 0 h 256"/>
                <a:gd name="T20" fmla="*/ 0 w 347"/>
                <a:gd name="T21" fmla="*/ 0 h 256"/>
                <a:gd name="T22" fmla="*/ 0 w 347"/>
                <a:gd name="T23" fmla="*/ 0 h 256"/>
                <a:gd name="T24" fmla="*/ 0 w 347"/>
                <a:gd name="T25" fmla="*/ 0 h 256"/>
                <a:gd name="T26" fmla="*/ 0 w 347"/>
                <a:gd name="T27" fmla="*/ 0 h 256"/>
                <a:gd name="T28" fmla="*/ 0 w 347"/>
                <a:gd name="T29" fmla="*/ 0 h 256"/>
                <a:gd name="T30" fmla="*/ 0 w 347"/>
                <a:gd name="T31" fmla="*/ 0 h 256"/>
                <a:gd name="T32" fmla="*/ 0 w 347"/>
                <a:gd name="T33" fmla="*/ 0 h 256"/>
                <a:gd name="T34" fmla="*/ 0 w 347"/>
                <a:gd name="T35" fmla="*/ 0 h 256"/>
                <a:gd name="T36" fmla="*/ 0 w 347"/>
                <a:gd name="T37" fmla="*/ 0 h 256"/>
                <a:gd name="T38" fmla="*/ 0 w 347"/>
                <a:gd name="T39" fmla="*/ 0 h 256"/>
                <a:gd name="T40" fmla="*/ 0 w 347"/>
                <a:gd name="T41" fmla="*/ 0 h 256"/>
                <a:gd name="T42" fmla="*/ 0 w 347"/>
                <a:gd name="T43" fmla="*/ 0 h 256"/>
                <a:gd name="T44" fmla="*/ 0 w 347"/>
                <a:gd name="T45" fmla="*/ 0 h 256"/>
                <a:gd name="T46" fmla="*/ 0 w 347"/>
                <a:gd name="T47" fmla="*/ 0 h 256"/>
                <a:gd name="T48" fmla="*/ 0 w 347"/>
                <a:gd name="T49" fmla="*/ 0 h 256"/>
                <a:gd name="T50" fmla="*/ 0 w 347"/>
                <a:gd name="T51" fmla="*/ 0 h 256"/>
                <a:gd name="T52" fmla="*/ 0 w 347"/>
                <a:gd name="T53" fmla="*/ 0 h 256"/>
                <a:gd name="T54" fmla="*/ 0 w 347"/>
                <a:gd name="T55" fmla="*/ 0 h 256"/>
                <a:gd name="T56" fmla="*/ 0 w 347"/>
                <a:gd name="T57" fmla="*/ 0 h 256"/>
                <a:gd name="T58" fmla="*/ 0 w 347"/>
                <a:gd name="T59" fmla="*/ 0 h 256"/>
                <a:gd name="T60" fmla="*/ 0 w 347"/>
                <a:gd name="T61" fmla="*/ 0 h 256"/>
                <a:gd name="T62" fmla="*/ 0 w 347"/>
                <a:gd name="T63" fmla="*/ 0 h 256"/>
                <a:gd name="T64" fmla="*/ 0 w 347"/>
                <a:gd name="T65" fmla="*/ 0 h 256"/>
                <a:gd name="T66" fmla="*/ 0 w 347"/>
                <a:gd name="T67" fmla="*/ 0 h 256"/>
                <a:gd name="T68" fmla="*/ 0 w 347"/>
                <a:gd name="T69" fmla="*/ 0 h 256"/>
                <a:gd name="T70" fmla="*/ 0 w 347"/>
                <a:gd name="T71" fmla="*/ 0 h 256"/>
                <a:gd name="T72" fmla="*/ 0 w 347"/>
                <a:gd name="T73" fmla="*/ 0 h 256"/>
                <a:gd name="T74" fmla="*/ 0 w 347"/>
                <a:gd name="T75" fmla="*/ 0 h 256"/>
                <a:gd name="T76" fmla="*/ 0 w 347"/>
                <a:gd name="T77" fmla="*/ 0 h 256"/>
                <a:gd name="T78" fmla="*/ 0 w 347"/>
                <a:gd name="T79" fmla="*/ 0 h 256"/>
                <a:gd name="T80" fmla="*/ 0 w 347"/>
                <a:gd name="T81" fmla="*/ 0 h 256"/>
                <a:gd name="T82" fmla="*/ 0 w 347"/>
                <a:gd name="T83" fmla="*/ 0 h 256"/>
                <a:gd name="T84" fmla="*/ 0 w 347"/>
                <a:gd name="T85" fmla="*/ 0 h 256"/>
                <a:gd name="T86" fmla="*/ 0 w 347"/>
                <a:gd name="T87" fmla="*/ 0 h 256"/>
                <a:gd name="T88" fmla="*/ 0 w 347"/>
                <a:gd name="T89" fmla="*/ 0 h 256"/>
                <a:gd name="T90" fmla="*/ 0 w 347"/>
                <a:gd name="T91" fmla="*/ 0 h 256"/>
                <a:gd name="T92" fmla="*/ 0 w 347"/>
                <a:gd name="T93" fmla="*/ 0 h 256"/>
                <a:gd name="T94" fmla="*/ 0 w 347"/>
                <a:gd name="T95" fmla="*/ 0 h 256"/>
                <a:gd name="T96" fmla="*/ 0 w 347"/>
                <a:gd name="T97" fmla="*/ 0 h 256"/>
                <a:gd name="T98" fmla="*/ 0 w 347"/>
                <a:gd name="T99" fmla="*/ 0 h 256"/>
                <a:gd name="T100" fmla="*/ 0 w 347"/>
                <a:gd name="T101" fmla="*/ 0 h 256"/>
                <a:gd name="T102" fmla="*/ 0 w 347"/>
                <a:gd name="T103" fmla="*/ 0 h 256"/>
                <a:gd name="T104" fmla="*/ 0 w 347"/>
                <a:gd name="T105" fmla="*/ 0 h 256"/>
                <a:gd name="T106" fmla="*/ 0 w 347"/>
                <a:gd name="T107" fmla="*/ 0 h 256"/>
                <a:gd name="T108" fmla="*/ 0 w 347"/>
                <a:gd name="T109" fmla="*/ 0 h 256"/>
                <a:gd name="T110" fmla="*/ 0 w 347"/>
                <a:gd name="T111" fmla="*/ 0 h 256"/>
                <a:gd name="T112" fmla="*/ 0 w 347"/>
                <a:gd name="T113" fmla="*/ 0 h 256"/>
                <a:gd name="T114" fmla="*/ 0 w 347"/>
                <a:gd name="T115" fmla="*/ 0 h 256"/>
                <a:gd name="T116" fmla="*/ 0 w 347"/>
                <a:gd name="T117" fmla="*/ 0 h 256"/>
                <a:gd name="T118" fmla="*/ 0 w 347"/>
                <a:gd name="T119" fmla="*/ 0 h 256"/>
                <a:gd name="T120" fmla="*/ 0 w 347"/>
                <a:gd name="T121" fmla="*/ 0 h 25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347"/>
                <a:gd name="T184" fmla="*/ 0 h 256"/>
                <a:gd name="T185" fmla="*/ 347 w 347"/>
                <a:gd name="T186" fmla="*/ 256 h 25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347" h="256">
                  <a:moveTo>
                    <a:pt x="106" y="5"/>
                  </a:moveTo>
                  <a:lnTo>
                    <a:pt x="125" y="2"/>
                  </a:lnTo>
                  <a:lnTo>
                    <a:pt x="146" y="0"/>
                  </a:lnTo>
                  <a:lnTo>
                    <a:pt x="169" y="0"/>
                  </a:lnTo>
                  <a:lnTo>
                    <a:pt x="192" y="4"/>
                  </a:lnTo>
                  <a:lnTo>
                    <a:pt x="212" y="7"/>
                  </a:lnTo>
                  <a:lnTo>
                    <a:pt x="235" y="13"/>
                  </a:lnTo>
                  <a:lnTo>
                    <a:pt x="254" y="23"/>
                  </a:lnTo>
                  <a:lnTo>
                    <a:pt x="277" y="32"/>
                  </a:lnTo>
                  <a:lnTo>
                    <a:pt x="292" y="43"/>
                  </a:lnTo>
                  <a:lnTo>
                    <a:pt x="309" y="57"/>
                  </a:lnTo>
                  <a:lnTo>
                    <a:pt x="323" y="72"/>
                  </a:lnTo>
                  <a:lnTo>
                    <a:pt x="334" y="89"/>
                  </a:lnTo>
                  <a:lnTo>
                    <a:pt x="342" y="108"/>
                  </a:lnTo>
                  <a:lnTo>
                    <a:pt x="347" y="131"/>
                  </a:lnTo>
                  <a:lnTo>
                    <a:pt x="347" y="154"/>
                  </a:lnTo>
                  <a:lnTo>
                    <a:pt x="344" y="180"/>
                  </a:lnTo>
                  <a:lnTo>
                    <a:pt x="336" y="197"/>
                  </a:lnTo>
                  <a:lnTo>
                    <a:pt x="325" y="215"/>
                  </a:lnTo>
                  <a:lnTo>
                    <a:pt x="311" y="228"/>
                  </a:lnTo>
                  <a:lnTo>
                    <a:pt x="296" y="239"/>
                  </a:lnTo>
                  <a:lnTo>
                    <a:pt x="277" y="247"/>
                  </a:lnTo>
                  <a:lnTo>
                    <a:pt x="258" y="253"/>
                  </a:lnTo>
                  <a:lnTo>
                    <a:pt x="239" y="256"/>
                  </a:lnTo>
                  <a:lnTo>
                    <a:pt x="222" y="256"/>
                  </a:lnTo>
                  <a:lnTo>
                    <a:pt x="203" y="253"/>
                  </a:lnTo>
                  <a:lnTo>
                    <a:pt x="188" y="249"/>
                  </a:lnTo>
                  <a:lnTo>
                    <a:pt x="173" y="241"/>
                  </a:lnTo>
                  <a:lnTo>
                    <a:pt x="161" y="234"/>
                  </a:lnTo>
                  <a:lnTo>
                    <a:pt x="152" y="220"/>
                  </a:lnTo>
                  <a:lnTo>
                    <a:pt x="146" y="205"/>
                  </a:lnTo>
                  <a:lnTo>
                    <a:pt x="146" y="186"/>
                  </a:lnTo>
                  <a:lnTo>
                    <a:pt x="153" y="167"/>
                  </a:lnTo>
                  <a:lnTo>
                    <a:pt x="155" y="159"/>
                  </a:lnTo>
                  <a:lnTo>
                    <a:pt x="163" y="150"/>
                  </a:lnTo>
                  <a:lnTo>
                    <a:pt x="171" y="140"/>
                  </a:lnTo>
                  <a:lnTo>
                    <a:pt x="182" y="129"/>
                  </a:lnTo>
                  <a:lnTo>
                    <a:pt x="193" y="116"/>
                  </a:lnTo>
                  <a:lnTo>
                    <a:pt x="205" y="106"/>
                  </a:lnTo>
                  <a:lnTo>
                    <a:pt x="218" y="99"/>
                  </a:lnTo>
                  <a:lnTo>
                    <a:pt x="231" y="95"/>
                  </a:lnTo>
                  <a:lnTo>
                    <a:pt x="235" y="97"/>
                  </a:lnTo>
                  <a:lnTo>
                    <a:pt x="243" y="97"/>
                  </a:lnTo>
                  <a:lnTo>
                    <a:pt x="249" y="97"/>
                  </a:lnTo>
                  <a:lnTo>
                    <a:pt x="258" y="100"/>
                  </a:lnTo>
                  <a:lnTo>
                    <a:pt x="264" y="102"/>
                  </a:lnTo>
                  <a:lnTo>
                    <a:pt x="268" y="106"/>
                  </a:lnTo>
                  <a:lnTo>
                    <a:pt x="269" y="114"/>
                  </a:lnTo>
                  <a:lnTo>
                    <a:pt x="268" y="123"/>
                  </a:lnTo>
                  <a:lnTo>
                    <a:pt x="254" y="119"/>
                  </a:lnTo>
                  <a:lnTo>
                    <a:pt x="245" y="119"/>
                  </a:lnTo>
                  <a:lnTo>
                    <a:pt x="235" y="121"/>
                  </a:lnTo>
                  <a:lnTo>
                    <a:pt x="228" y="125"/>
                  </a:lnTo>
                  <a:lnTo>
                    <a:pt x="222" y="129"/>
                  </a:lnTo>
                  <a:lnTo>
                    <a:pt x="218" y="135"/>
                  </a:lnTo>
                  <a:lnTo>
                    <a:pt x="216" y="142"/>
                  </a:lnTo>
                  <a:lnTo>
                    <a:pt x="216" y="150"/>
                  </a:lnTo>
                  <a:lnTo>
                    <a:pt x="216" y="158"/>
                  </a:lnTo>
                  <a:lnTo>
                    <a:pt x="216" y="167"/>
                  </a:lnTo>
                  <a:lnTo>
                    <a:pt x="220" y="175"/>
                  </a:lnTo>
                  <a:lnTo>
                    <a:pt x="226" y="184"/>
                  </a:lnTo>
                  <a:lnTo>
                    <a:pt x="230" y="192"/>
                  </a:lnTo>
                  <a:lnTo>
                    <a:pt x="235" y="199"/>
                  </a:lnTo>
                  <a:lnTo>
                    <a:pt x="241" y="205"/>
                  </a:lnTo>
                  <a:lnTo>
                    <a:pt x="249" y="211"/>
                  </a:lnTo>
                  <a:lnTo>
                    <a:pt x="264" y="205"/>
                  </a:lnTo>
                  <a:lnTo>
                    <a:pt x="277" y="197"/>
                  </a:lnTo>
                  <a:lnTo>
                    <a:pt x="290" y="190"/>
                  </a:lnTo>
                  <a:lnTo>
                    <a:pt x="300" y="182"/>
                  </a:lnTo>
                  <a:lnTo>
                    <a:pt x="306" y="173"/>
                  </a:lnTo>
                  <a:lnTo>
                    <a:pt x="311" y="163"/>
                  </a:lnTo>
                  <a:lnTo>
                    <a:pt x="315" y="152"/>
                  </a:lnTo>
                  <a:lnTo>
                    <a:pt x="317" y="142"/>
                  </a:lnTo>
                  <a:lnTo>
                    <a:pt x="315" y="131"/>
                  </a:lnTo>
                  <a:lnTo>
                    <a:pt x="315" y="118"/>
                  </a:lnTo>
                  <a:lnTo>
                    <a:pt x="309" y="106"/>
                  </a:lnTo>
                  <a:lnTo>
                    <a:pt x="306" y="95"/>
                  </a:lnTo>
                  <a:lnTo>
                    <a:pt x="300" y="83"/>
                  </a:lnTo>
                  <a:lnTo>
                    <a:pt x="290" y="74"/>
                  </a:lnTo>
                  <a:lnTo>
                    <a:pt x="281" y="64"/>
                  </a:lnTo>
                  <a:lnTo>
                    <a:pt x="273" y="55"/>
                  </a:lnTo>
                  <a:lnTo>
                    <a:pt x="266" y="51"/>
                  </a:lnTo>
                  <a:lnTo>
                    <a:pt x="258" y="49"/>
                  </a:lnTo>
                  <a:lnTo>
                    <a:pt x="249" y="49"/>
                  </a:lnTo>
                  <a:lnTo>
                    <a:pt x="241" y="53"/>
                  </a:lnTo>
                  <a:lnTo>
                    <a:pt x="231" y="55"/>
                  </a:lnTo>
                  <a:lnTo>
                    <a:pt x="222" y="57"/>
                  </a:lnTo>
                  <a:lnTo>
                    <a:pt x="212" y="57"/>
                  </a:lnTo>
                  <a:lnTo>
                    <a:pt x="203" y="59"/>
                  </a:lnTo>
                  <a:lnTo>
                    <a:pt x="188" y="45"/>
                  </a:lnTo>
                  <a:lnTo>
                    <a:pt x="174" y="40"/>
                  </a:lnTo>
                  <a:lnTo>
                    <a:pt x="161" y="32"/>
                  </a:lnTo>
                  <a:lnTo>
                    <a:pt x="148" y="30"/>
                  </a:lnTo>
                  <a:lnTo>
                    <a:pt x="134" y="28"/>
                  </a:lnTo>
                  <a:lnTo>
                    <a:pt x="121" y="28"/>
                  </a:lnTo>
                  <a:lnTo>
                    <a:pt x="110" y="28"/>
                  </a:lnTo>
                  <a:lnTo>
                    <a:pt x="96" y="32"/>
                  </a:lnTo>
                  <a:lnTo>
                    <a:pt x="85" y="34"/>
                  </a:lnTo>
                  <a:lnTo>
                    <a:pt x="72" y="38"/>
                  </a:lnTo>
                  <a:lnTo>
                    <a:pt x="60" y="43"/>
                  </a:lnTo>
                  <a:lnTo>
                    <a:pt x="49" y="51"/>
                  </a:lnTo>
                  <a:lnTo>
                    <a:pt x="36" y="57"/>
                  </a:lnTo>
                  <a:lnTo>
                    <a:pt x="24" y="64"/>
                  </a:lnTo>
                  <a:lnTo>
                    <a:pt x="11" y="72"/>
                  </a:lnTo>
                  <a:lnTo>
                    <a:pt x="0" y="80"/>
                  </a:lnTo>
                  <a:lnTo>
                    <a:pt x="0" y="68"/>
                  </a:lnTo>
                  <a:lnTo>
                    <a:pt x="1" y="61"/>
                  </a:lnTo>
                  <a:lnTo>
                    <a:pt x="5" y="51"/>
                  </a:lnTo>
                  <a:lnTo>
                    <a:pt x="11" y="45"/>
                  </a:lnTo>
                  <a:lnTo>
                    <a:pt x="17" y="40"/>
                  </a:lnTo>
                  <a:lnTo>
                    <a:pt x="22" y="34"/>
                  </a:lnTo>
                  <a:lnTo>
                    <a:pt x="30" y="30"/>
                  </a:lnTo>
                  <a:lnTo>
                    <a:pt x="39" y="28"/>
                  </a:lnTo>
                  <a:lnTo>
                    <a:pt x="49" y="23"/>
                  </a:lnTo>
                  <a:lnTo>
                    <a:pt x="57" y="21"/>
                  </a:lnTo>
                  <a:lnTo>
                    <a:pt x="66" y="17"/>
                  </a:lnTo>
                  <a:lnTo>
                    <a:pt x="76" y="15"/>
                  </a:lnTo>
                  <a:lnTo>
                    <a:pt x="83" y="13"/>
                  </a:lnTo>
                  <a:lnTo>
                    <a:pt x="91" y="9"/>
                  </a:lnTo>
                  <a:lnTo>
                    <a:pt x="98" y="7"/>
                  </a:lnTo>
                  <a:lnTo>
                    <a:pt x="106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17" name="Freeform 66">
              <a:extLst>
                <a:ext uri="{FF2B5EF4-FFF2-40B4-BE49-F238E27FC236}">
                  <a16:creationId xmlns:a16="http://schemas.microsoft.com/office/drawing/2014/main" id="{ADF218BC-B638-D890-72DC-E41DF59832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55" y="1359"/>
              <a:ext cx="88" cy="74"/>
            </a:xfrm>
            <a:custGeom>
              <a:avLst/>
              <a:gdLst>
                <a:gd name="T0" fmla="*/ 0 w 285"/>
                <a:gd name="T1" fmla="*/ 0 h 262"/>
                <a:gd name="T2" fmla="*/ 0 w 285"/>
                <a:gd name="T3" fmla="*/ 0 h 262"/>
                <a:gd name="T4" fmla="*/ 0 w 285"/>
                <a:gd name="T5" fmla="*/ 0 h 262"/>
                <a:gd name="T6" fmla="*/ 0 w 285"/>
                <a:gd name="T7" fmla="*/ 0 h 262"/>
                <a:gd name="T8" fmla="*/ 0 w 285"/>
                <a:gd name="T9" fmla="*/ 0 h 262"/>
                <a:gd name="T10" fmla="*/ 0 w 285"/>
                <a:gd name="T11" fmla="*/ 0 h 262"/>
                <a:gd name="T12" fmla="*/ 0 w 285"/>
                <a:gd name="T13" fmla="*/ 0 h 262"/>
                <a:gd name="T14" fmla="*/ 0 w 285"/>
                <a:gd name="T15" fmla="*/ 0 h 262"/>
                <a:gd name="T16" fmla="*/ 0 w 285"/>
                <a:gd name="T17" fmla="*/ 0 h 262"/>
                <a:gd name="T18" fmla="*/ 0 w 285"/>
                <a:gd name="T19" fmla="*/ 0 h 262"/>
                <a:gd name="T20" fmla="*/ 0 w 285"/>
                <a:gd name="T21" fmla="*/ 0 h 262"/>
                <a:gd name="T22" fmla="*/ 0 w 285"/>
                <a:gd name="T23" fmla="*/ 0 h 262"/>
                <a:gd name="T24" fmla="*/ 0 w 285"/>
                <a:gd name="T25" fmla="*/ 0 h 262"/>
                <a:gd name="T26" fmla="*/ 0 w 285"/>
                <a:gd name="T27" fmla="*/ 0 h 262"/>
                <a:gd name="T28" fmla="*/ 0 w 285"/>
                <a:gd name="T29" fmla="*/ 0 h 262"/>
                <a:gd name="T30" fmla="*/ 0 w 285"/>
                <a:gd name="T31" fmla="*/ 0 h 262"/>
                <a:gd name="T32" fmla="*/ 0 w 285"/>
                <a:gd name="T33" fmla="*/ 0 h 262"/>
                <a:gd name="T34" fmla="*/ 0 w 285"/>
                <a:gd name="T35" fmla="*/ 0 h 262"/>
                <a:gd name="T36" fmla="*/ 0 w 285"/>
                <a:gd name="T37" fmla="*/ 0 h 262"/>
                <a:gd name="T38" fmla="*/ 0 w 285"/>
                <a:gd name="T39" fmla="*/ 0 h 262"/>
                <a:gd name="T40" fmla="*/ 0 w 285"/>
                <a:gd name="T41" fmla="*/ 0 h 262"/>
                <a:gd name="T42" fmla="*/ 0 w 285"/>
                <a:gd name="T43" fmla="*/ 0 h 262"/>
                <a:gd name="T44" fmla="*/ 0 w 285"/>
                <a:gd name="T45" fmla="*/ 0 h 262"/>
                <a:gd name="T46" fmla="*/ 0 w 285"/>
                <a:gd name="T47" fmla="*/ 0 h 262"/>
                <a:gd name="T48" fmla="*/ 0 w 285"/>
                <a:gd name="T49" fmla="*/ 0 h 262"/>
                <a:gd name="T50" fmla="*/ 0 w 285"/>
                <a:gd name="T51" fmla="*/ 0 h 262"/>
                <a:gd name="T52" fmla="*/ 0 w 285"/>
                <a:gd name="T53" fmla="*/ 0 h 262"/>
                <a:gd name="T54" fmla="*/ 0 w 285"/>
                <a:gd name="T55" fmla="*/ 0 h 262"/>
                <a:gd name="T56" fmla="*/ 0 w 285"/>
                <a:gd name="T57" fmla="*/ 0 h 262"/>
                <a:gd name="T58" fmla="*/ 0 w 285"/>
                <a:gd name="T59" fmla="*/ 0 h 262"/>
                <a:gd name="T60" fmla="*/ 0 w 285"/>
                <a:gd name="T61" fmla="*/ 0 h 262"/>
                <a:gd name="T62" fmla="*/ 0 w 285"/>
                <a:gd name="T63" fmla="*/ 0 h 262"/>
                <a:gd name="T64" fmla="*/ 0 w 285"/>
                <a:gd name="T65" fmla="*/ 0 h 262"/>
                <a:gd name="T66" fmla="*/ 0 w 285"/>
                <a:gd name="T67" fmla="*/ 0 h 262"/>
                <a:gd name="T68" fmla="*/ 0 w 285"/>
                <a:gd name="T69" fmla="*/ 0 h 262"/>
                <a:gd name="T70" fmla="*/ 0 w 285"/>
                <a:gd name="T71" fmla="*/ 0 h 262"/>
                <a:gd name="T72" fmla="*/ 0 w 285"/>
                <a:gd name="T73" fmla="*/ 0 h 262"/>
                <a:gd name="T74" fmla="*/ 0 w 285"/>
                <a:gd name="T75" fmla="*/ 0 h 262"/>
                <a:gd name="T76" fmla="*/ 0 w 285"/>
                <a:gd name="T77" fmla="*/ 0 h 262"/>
                <a:gd name="T78" fmla="*/ 0 w 285"/>
                <a:gd name="T79" fmla="*/ 0 h 262"/>
                <a:gd name="T80" fmla="*/ 0 w 285"/>
                <a:gd name="T81" fmla="*/ 0 h 262"/>
                <a:gd name="T82" fmla="*/ 0 w 285"/>
                <a:gd name="T83" fmla="*/ 0 h 262"/>
                <a:gd name="T84" fmla="*/ 0 w 285"/>
                <a:gd name="T85" fmla="*/ 0 h 262"/>
                <a:gd name="T86" fmla="*/ 0 w 285"/>
                <a:gd name="T87" fmla="*/ 0 h 262"/>
                <a:gd name="T88" fmla="*/ 0 w 285"/>
                <a:gd name="T89" fmla="*/ 0 h 262"/>
                <a:gd name="T90" fmla="*/ 0 w 285"/>
                <a:gd name="T91" fmla="*/ 0 h 262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85"/>
                <a:gd name="T139" fmla="*/ 0 h 262"/>
                <a:gd name="T140" fmla="*/ 285 w 285"/>
                <a:gd name="T141" fmla="*/ 262 h 262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85" h="262">
                  <a:moveTo>
                    <a:pt x="224" y="7"/>
                  </a:moveTo>
                  <a:lnTo>
                    <a:pt x="228" y="11"/>
                  </a:lnTo>
                  <a:lnTo>
                    <a:pt x="226" y="19"/>
                  </a:lnTo>
                  <a:lnTo>
                    <a:pt x="221" y="24"/>
                  </a:lnTo>
                  <a:lnTo>
                    <a:pt x="211" y="28"/>
                  </a:lnTo>
                  <a:lnTo>
                    <a:pt x="196" y="28"/>
                  </a:lnTo>
                  <a:lnTo>
                    <a:pt x="181" y="30"/>
                  </a:lnTo>
                  <a:lnTo>
                    <a:pt x="166" y="32"/>
                  </a:lnTo>
                  <a:lnTo>
                    <a:pt x="150" y="34"/>
                  </a:lnTo>
                  <a:lnTo>
                    <a:pt x="133" y="38"/>
                  </a:lnTo>
                  <a:lnTo>
                    <a:pt x="118" y="41"/>
                  </a:lnTo>
                  <a:lnTo>
                    <a:pt x="101" y="45"/>
                  </a:lnTo>
                  <a:lnTo>
                    <a:pt x="88" y="51"/>
                  </a:lnTo>
                  <a:lnTo>
                    <a:pt x="72" y="57"/>
                  </a:lnTo>
                  <a:lnTo>
                    <a:pt x="61" y="66"/>
                  </a:lnTo>
                  <a:lnTo>
                    <a:pt x="48" y="76"/>
                  </a:lnTo>
                  <a:lnTo>
                    <a:pt x="40" y="89"/>
                  </a:lnTo>
                  <a:lnTo>
                    <a:pt x="31" y="100"/>
                  </a:lnTo>
                  <a:lnTo>
                    <a:pt x="27" y="117"/>
                  </a:lnTo>
                  <a:lnTo>
                    <a:pt x="23" y="133"/>
                  </a:lnTo>
                  <a:lnTo>
                    <a:pt x="25" y="154"/>
                  </a:lnTo>
                  <a:lnTo>
                    <a:pt x="25" y="173"/>
                  </a:lnTo>
                  <a:lnTo>
                    <a:pt x="33" y="192"/>
                  </a:lnTo>
                  <a:lnTo>
                    <a:pt x="42" y="205"/>
                  </a:lnTo>
                  <a:lnTo>
                    <a:pt x="57" y="216"/>
                  </a:lnTo>
                  <a:lnTo>
                    <a:pt x="71" y="224"/>
                  </a:lnTo>
                  <a:lnTo>
                    <a:pt x="91" y="230"/>
                  </a:lnTo>
                  <a:lnTo>
                    <a:pt x="110" y="233"/>
                  </a:lnTo>
                  <a:lnTo>
                    <a:pt x="133" y="233"/>
                  </a:lnTo>
                  <a:lnTo>
                    <a:pt x="150" y="230"/>
                  </a:lnTo>
                  <a:lnTo>
                    <a:pt x="171" y="226"/>
                  </a:lnTo>
                  <a:lnTo>
                    <a:pt x="188" y="216"/>
                  </a:lnTo>
                  <a:lnTo>
                    <a:pt x="205" y="207"/>
                  </a:lnTo>
                  <a:lnTo>
                    <a:pt x="217" y="192"/>
                  </a:lnTo>
                  <a:lnTo>
                    <a:pt x="226" y="176"/>
                  </a:lnTo>
                  <a:lnTo>
                    <a:pt x="230" y="157"/>
                  </a:lnTo>
                  <a:lnTo>
                    <a:pt x="230" y="136"/>
                  </a:lnTo>
                  <a:lnTo>
                    <a:pt x="224" y="129"/>
                  </a:lnTo>
                  <a:lnTo>
                    <a:pt x="221" y="125"/>
                  </a:lnTo>
                  <a:lnTo>
                    <a:pt x="215" y="117"/>
                  </a:lnTo>
                  <a:lnTo>
                    <a:pt x="211" y="112"/>
                  </a:lnTo>
                  <a:lnTo>
                    <a:pt x="202" y="110"/>
                  </a:lnTo>
                  <a:lnTo>
                    <a:pt x="198" y="108"/>
                  </a:lnTo>
                  <a:lnTo>
                    <a:pt x="192" y="108"/>
                  </a:lnTo>
                  <a:lnTo>
                    <a:pt x="190" y="110"/>
                  </a:lnTo>
                  <a:lnTo>
                    <a:pt x="183" y="112"/>
                  </a:lnTo>
                  <a:lnTo>
                    <a:pt x="173" y="115"/>
                  </a:lnTo>
                  <a:lnTo>
                    <a:pt x="173" y="121"/>
                  </a:lnTo>
                  <a:lnTo>
                    <a:pt x="179" y="127"/>
                  </a:lnTo>
                  <a:lnTo>
                    <a:pt x="181" y="131"/>
                  </a:lnTo>
                  <a:lnTo>
                    <a:pt x="183" y="136"/>
                  </a:lnTo>
                  <a:lnTo>
                    <a:pt x="181" y="144"/>
                  </a:lnTo>
                  <a:lnTo>
                    <a:pt x="177" y="154"/>
                  </a:lnTo>
                  <a:lnTo>
                    <a:pt x="166" y="159"/>
                  </a:lnTo>
                  <a:lnTo>
                    <a:pt x="156" y="163"/>
                  </a:lnTo>
                  <a:lnTo>
                    <a:pt x="148" y="165"/>
                  </a:lnTo>
                  <a:lnTo>
                    <a:pt x="143" y="169"/>
                  </a:lnTo>
                  <a:lnTo>
                    <a:pt x="133" y="169"/>
                  </a:lnTo>
                  <a:lnTo>
                    <a:pt x="128" y="165"/>
                  </a:lnTo>
                  <a:lnTo>
                    <a:pt x="122" y="159"/>
                  </a:lnTo>
                  <a:lnTo>
                    <a:pt x="118" y="154"/>
                  </a:lnTo>
                  <a:lnTo>
                    <a:pt x="112" y="150"/>
                  </a:lnTo>
                  <a:lnTo>
                    <a:pt x="112" y="144"/>
                  </a:lnTo>
                  <a:lnTo>
                    <a:pt x="110" y="135"/>
                  </a:lnTo>
                  <a:lnTo>
                    <a:pt x="112" y="127"/>
                  </a:lnTo>
                  <a:lnTo>
                    <a:pt x="114" y="119"/>
                  </a:lnTo>
                  <a:lnTo>
                    <a:pt x="120" y="112"/>
                  </a:lnTo>
                  <a:lnTo>
                    <a:pt x="131" y="98"/>
                  </a:lnTo>
                  <a:lnTo>
                    <a:pt x="145" y="89"/>
                  </a:lnTo>
                  <a:lnTo>
                    <a:pt x="148" y="85"/>
                  </a:lnTo>
                  <a:lnTo>
                    <a:pt x="156" y="81"/>
                  </a:lnTo>
                  <a:lnTo>
                    <a:pt x="164" y="79"/>
                  </a:lnTo>
                  <a:lnTo>
                    <a:pt x="171" y="79"/>
                  </a:lnTo>
                  <a:lnTo>
                    <a:pt x="179" y="76"/>
                  </a:lnTo>
                  <a:lnTo>
                    <a:pt x="186" y="76"/>
                  </a:lnTo>
                  <a:lnTo>
                    <a:pt x="192" y="76"/>
                  </a:lnTo>
                  <a:lnTo>
                    <a:pt x="202" y="77"/>
                  </a:lnTo>
                  <a:lnTo>
                    <a:pt x="219" y="83"/>
                  </a:lnTo>
                  <a:lnTo>
                    <a:pt x="236" y="93"/>
                  </a:lnTo>
                  <a:lnTo>
                    <a:pt x="249" y="102"/>
                  </a:lnTo>
                  <a:lnTo>
                    <a:pt x="263" y="117"/>
                  </a:lnTo>
                  <a:lnTo>
                    <a:pt x="270" y="133"/>
                  </a:lnTo>
                  <a:lnTo>
                    <a:pt x="278" y="150"/>
                  </a:lnTo>
                  <a:lnTo>
                    <a:pt x="282" y="165"/>
                  </a:lnTo>
                  <a:lnTo>
                    <a:pt x="285" y="182"/>
                  </a:lnTo>
                  <a:lnTo>
                    <a:pt x="285" y="197"/>
                  </a:lnTo>
                  <a:lnTo>
                    <a:pt x="283" y="212"/>
                  </a:lnTo>
                  <a:lnTo>
                    <a:pt x="278" y="226"/>
                  </a:lnTo>
                  <a:lnTo>
                    <a:pt x="272" y="239"/>
                  </a:lnTo>
                  <a:lnTo>
                    <a:pt x="263" y="249"/>
                  </a:lnTo>
                  <a:lnTo>
                    <a:pt x="251" y="254"/>
                  </a:lnTo>
                  <a:lnTo>
                    <a:pt x="236" y="258"/>
                  </a:lnTo>
                  <a:lnTo>
                    <a:pt x="221" y="258"/>
                  </a:lnTo>
                  <a:lnTo>
                    <a:pt x="215" y="258"/>
                  </a:lnTo>
                  <a:lnTo>
                    <a:pt x="207" y="258"/>
                  </a:lnTo>
                  <a:lnTo>
                    <a:pt x="200" y="260"/>
                  </a:lnTo>
                  <a:lnTo>
                    <a:pt x="192" y="262"/>
                  </a:lnTo>
                  <a:lnTo>
                    <a:pt x="185" y="262"/>
                  </a:lnTo>
                  <a:lnTo>
                    <a:pt x="177" y="262"/>
                  </a:lnTo>
                  <a:lnTo>
                    <a:pt x="169" y="262"/>
                  </a:lnTo>
                  <a:lnTo>
                    <a:pt x="162" y="262"/>
                  </a:lnTo>
                  <a:lnTo>
                    <a:pt x="154" y="262"/>
                  </a:lnTo>
                  <a:lnTo>
                    <a:pt x="147" y="262"/>
                  </a:lnTo>
                  <a:lnTo>
                    <a:pt x="137" y="262"/>
                  </a:lnTo>
                  <a:lnTo>
                    <a:pt x="129" y="262"/>
                  </a:lnTo>
                  <a:lnTo>
                    <a:pt x="122" y="260"/>
                  </a:lnTo>
                  <a:lnTo>
                    <a:pt x="112" y="260"/>
                  </a:lnTo>
                  <a:lnTo>
                    <a:pt x="107" y="260"/>
                  </a:lnTo>
                  <a:lnTo>
                    <a:pt x="101" y="260"/>
                  </a:lnTo>
                  <a:lnTo>
                    <a:pt x="74" y="254"/>
                  </a:lnTo>
                  <a:lnTo>
                    <a:pt x="53" y="247"/>
                  </a:lnTo>
                  <a:lnTo>
                    <a:pt x="34" y="233"/>
                  </a:lnTo>
                  <a:lnTo>
                    <a:pt x="21" y="216"/>
                  </a:lnTo>
                  <a:lnTo>
                    <a:pt x="10" y="197"/>
                  </a:lnTo>
                  <a:lnTo>
                    <a:pt x="2" y="178"/>
                  </a:lnTo>
                  <a:lnTo>
                    <a:pt x="0" y="155"/>
                  </a:lnTo>
                  <a:lnTo>
                    <a:pt x="2" y="135"/>
                  </a:lnTo>
                  <a:lnTo>
                    <a:pt x="4" y="112"/>
                  </a:lnTo>
                  <a:lnTo>
                    <a:pt x="12" y="89"/>
                  </a:lnTo>
                  <a:lnTo>
                    <a:pt x="21" y="70"/>
                  </a:lnTo>
                  <a:lnTo>
                    <a:pt x="36" y="53"/>
                  </a:lnTo>
                  <a:lnTo>
                    <a:pt x="53" y="38"/>
                  </a:lnTo>
                  <a:lnTo>
                    <a:pt x="72" y="28"/>
                  </a:lnTo>
                  <a:lnTo>
                    <a:pt x="95" y="22"/>
                  </a:lnTo>
                  <a:lnTo>
                    <a:pt x="122" y="22"/>
                  </a:lnTo>
                  <a:lnTo>
                    <a:pt x="128" y="20"/>
                  </a:lnTo>
                  <a:lnTo>
                    <a:pt x="137" y="17"/>
                  </a:lnTo>
                  <a:lnTo>
                    <a:pt x="148" y="11"/>
                  </a:lnTo>
                  <a:lnTo>
                    <a:pt x="160" y="7"/>
                  </a:lnTo>
                  <a:lnTo>
                    <a:pt x="166" y="3"/>
                  </a:lnTo>
                  <a:lnTo>
                    <a:pt x="173" y="1"/>
                  </a:lnTo>
                  <a:lnTo>
                    <a:pt x="181" y="0"/>
                  </a:lnTo>
                  <a:lnTo>
                    <a:pt x="188" y="0"/>
                  </a:lnTo>
                  <a:lnTo>
                    <a:pt x="198" y="0"/>
                  </a:lnTo>
                  <a:lnTo>
                    <a:pt x="205" y="0"/>
                  </a:lnTo>
                  <a:lnTo>
                    <a:pt x="213" y="3"/>
                  </a:lnTo>
                  <a:lnTo>
                    <a:pt x="224" y="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18" name="Freeform 67">
              <a:extLst>
                <a:ext uri="{FF2B5EF4-FFF2-40B4-BE49-F238E27FC236}">
                  <a16:creationId xmlns:a16="http://schemas.microsoft.com/office/drawing/2014/main" id="{FBD8E067-0838-EBE4-5EFB-0BEEB997A3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30" y="1357"/>
              <a:ext cx="98" cy="38"/>
            </a:xfrm>
            <a:custGeom>
              <a:avLst/>
              <a:gdLst>
                <a:gd name="T0" fmla="*/ 0 w 321"/>
                <a:gd name="T1" fmla="*/ 0 h 135"/>
                <a:gd name="T2" fmla="*/ 0 w 321"/>
                <a:gd name="T3" fmla="*/ 0 h 135"/>
                <a:gd name="T4" fmla="*/ 0 w 321"/>
                <a:gd name="T5" fmla="*/ 0 h 135"/>
                <a:gd name="T6" fmla="*/ 0 w 321"/>
                <a:gd name="T7" fmla="*/ 0 h 135"/>
                <a:gd name="T8" fmla="*/ 0 w 321"/>
                <a:gd name="T9" fmla="*/ 0 h 135"/>
                <a:gd name="T10" fmla="*/ 0 w 321"/>
                <a:gd name="T11" fmla="*/ 0 h 135"/>
                <a:gd name="T12" fmla="*/ 0 w 321"/>
                <a:gd name="T13" fmla="*/ 0 h 135"/>
                <a:gd name="T14" fmla="*/ 0 w 321"/>
                <a:gd name="T15" fmla="*/ 0 h 135"/>
                <a:gd name="T16" fmla="*/ 0 w 321"/>
                <a:gd name="T17" fmla="*/ 0 h 135"/>
                <a:gd name="T18" fmla="*/ 0 w 321"/>
                <a:gd name="T19" fmla="*/ 0 h 135"/>
                <a:gd name="T20" fmla="*/ 0 w 321"/>
                <a:gd name="T21" fmla="*/ 0 h 135"/>
                <a:gd name="T22" fmla="*/ 0 w 321"/>
                <a:gd name="T23" fmla="*/ 0 h 135"/>
                <a:gd name="T24" fmla="*/ 0 w 321"/>
                <a:gd name="T25" fmla="*/ 0 h 135"/>
                <a:gd name="T26" fmla="*/ 0 w 321"/>
                <a:gd name="T27" fmla="*/ 0 h 135"/>
                <a:gd name="T28" fmla="*/ 0 w 321"/>
                <a:gd name="T29" fmla="*/ 0 h 135"/>
                <a:gd name="T30" fmla="*/ 0 w 321"/>
                <a:gd name="T31" fmla="*/ 0 h 135"/>
                <a:gd name="T32" fmla="*/ 0 w 321"/>
                <a:gd name="T33" fmla="*/ 0 h 135"/>
                <a:gd name="T34" fmla="*/ 0 w 321"/>
                <a:gd name="T35" fmla="*/ 0 h 135"/>
                <a:gd name="T36" fmla="*/ 0 w 321"/>
                <a:gd name="T37" fmla="*/ 0 h 135"/>
                <a:gd name="T38" fmla="*/ 0 w 321"/>
                <a:gd name="T39" fmla="*/ 0 h 135"/>
                <a:gd name="T40" fmla="*/ 0 w 321"/>
                <a:gd name="T41" fmla="*/ 0 h 135"/>
                <a:gd name="T42" fmla="*/ 0 w 321"/>
                <a:gd name="T43" fmla="*/ 0 h 135"/>
                <a:gd name="T44" fmla="*/ 0 w 321"/>
                <a:gd name="T45" fmla="*/ 0 h 135"/>
                <a:gd name="T46" fmla="*/ 0 w 321"/>
                <a:gd name="T47" fmla="*/ 0 h 135"/>
                <a:gd name="T48" fmla="*/ 0 w 321"/>
                <a:gd name="T49" fmla="*/ 0 h 135"/>
                <a:gd name="T50" fmla="*/ 0 w 321"/>
                <a:gd name="T51" fmla="*/ 0 h 135"/>
                <a:gd name="T52" fmla="*/ 0 w 321"/>
                <a:gd name="T53" fmla="*/ 0 h 135"/>
                <a:gd name="T54" fmla="*/ 0 w 321"/>
                <a:gd name="T55" fmla="*/ 0 h 135"/>
                <a:gd name="T56" fmla="*/ 0 w 321"/>
                <a:gd name="T57" fmla="*/ 0 h 135"/>
                <a:gd name="T58" fmla="*/ 0 w 321"/>
                <a:gd name="T59" fmla="*/ 0 h 135"/>
                <a:gd name="T60" fmla="*/ 0 w 321"/>
                <a:gd name="T61" fmla="*/ 0 h 135"/>
                <a:gd name="T62" fmla="*/ 0 w 321"/>
                <a:gd name="T63" fmla="*/ 0 h 135"/>
                <a:gd name="T64" fmla="*/ 0 w 321"/>
                <a:gd name="T65" fmla="*/ 0 h 135"/>
                <a:gd name="T66" fmla="*/ 0 w 321"/>
                <a:gd name="T67" fmla="*/ 0 h 135"/>
                <a:gd name="T68" fmla="*/ 0 w 321"/>
                <a:gd name="T69" fmla="*/ 0 h 135"/>
                <a:gd name="T70" fmla="*/ 0 w 321"/>
                <a:gd name="T71" fmla="*/ 0 h 135"/>
                <a:gd name="T72" fmla="*/ 0 w 321"/>
                <a:gd name="T73" fmla="*/ 0 h 135"/>
                <a:gd name="T74" fmla="*/ 0 w 321"/>
                <a:gd name="T75" fmla="*/ 0 h 135"/>
                <a:gd name="T76" fmla="*/ 0 w 321"/>
                <a:gd name="T77" fmla="*/ 0 h 135"/>
                <a:gd name="T78" fmla="*/ 0 w 321"/>
                <a:gd name="T79" fmla="*/ 0 h 135"/>
                <a:gd name="T80" fmla="*/ 0 w 321"/>
                <a:gd name="T81" fmla="*/ 0 h 135"/>
                <a:gd name="T82" fmla="*/ 0 w 321"/>
                <a:gd name="T83" fmla="*/ 0 h 135"/>
                <a:gd name="T84" fmla="*/ 0 w 321"/>
                <a:gd name="T85" fmla="*/ 0 h 135"/>
                <a:gd name="T86" fmla="*/ 0 w 321"/>
                <a:gd name="T87" fmla="*/ 0 h 135"/>
                <a:gd name="T88" fmla="*/ 0 w 321"/>
                <a:gd name="T89" fmla="*/ 0 h 135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321"/>
                <a:gd name="T136" fmla="*/ 0 h 135"/>
                <a:gd name="T137" fmla="*/ 321 w 321"/>
                <a:gd name="T138" fmla="*/ 135 h 135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321" h="135">
                  <a:moveTo>
                    <a:pt x="0" y="0"/>
                  </a:moveTo>
                  <a:lnTo>
                    <a:pt x="19" y="0"/>
                  </a:lnTo>
                  <a:lnTo>
                    <a:pt x="39" y="6"/>
                  </a:lnTo>
                  <a:lnTo>
                    <a:pt x="58" y="11"/>
                  </a:lnTo>
                  <a:lnTo>
                    <a:pt x="77" y="21"/>
                  </a:lnTo>
                  <a:lnTo>
                    <a:pt x="95" y="30"/>
                  </a:lnTo>
                  <a:lnTo>
                    <a:pt x="114" y="42"/>
                  </a:lnTo>
                  <a:lnTo>
                    <a:pt x="131" y="53"/>
                  </a:lnTo>
                  <a:lnTo>
                    <a:pt x="150" y="67"/>
                  </a:lnTo>
                  <a:lnTo>
                    <a:pt x="167" y="78"/>
                  </a:lnTo>
                  <a:lnTo>
                    <a:pt x="186" y="89"/>
                  </a:lnTo>
                  <a:lnTo>
                    <a:pt x="205" y="99"/>
                  </a:lnTo>
                  <a:lnTo>
                    <a:pt x="224" y="108"/>
                  </a:lnTo>
                  <a:lnTo>
                    <a:pt x="243" y="116"/>
                  </a:lnTo>
                  <a:lnTo>
                    <a:pt x="266" y="120"/>
                  </a:lnTo>
                  <a:lnTo>
                    <a:pt x="285" y="122"/>
                  </a:lnTo>
                  <a:lnTo>
                    <a:pt x="309" y="120"/>
                  </a:lnTo>
                  <a:lnTo>
                    <a:pt x="315" y="127"/>
                  </a:lnTo>
                  <a:lnTo>
                    <a:pt x="321" y="135"/>
                  </a:lnTo>
                  <a:lnTo>
                    <a:pt x="315" y="135"/>
                  </a:lnTo>
                  <a:lnTo>
                    <a:pt x="307" y="135"/>
                  </a:lnTo>
                  <a:lnTo>
                    <a:pt x="300" y="135"/>
                  </a:lnTo>
                  <a:lnTo>
                    <a:pt x="292" y="135"/>
                  </a:lnTo>
                  <a:lnTo>
                    <a:pt x="283" y="135"/>
                  </a:lnTo>
                  <a:lnTo>
                    <a:pt x="275" y="135"/>
                  </a:lnTo>
                  <a:lnTo>
                    <a:pt x="266" y="135"/>
                  </a:lnTo>
                  <a:lnTo>
                    <a:pt x="262" y="135"/>
                  </a:lnTo>
                  <a:lnTo>
                    <a:pt x="243" y="133"/>
                  </a:lnTo>
                  <a:lnTo>
                    <a:pt x="224" y="131"/>
                  </a:lnTo>
                  <a:lnTo>
                    <a:pt x="207" y="127"/>
                  </a:lnTo>
                  <a:lnTo>
                    <a:pt x="191" y="122"/>
                  </a:lnTo>
                  <a:lnTo>
                    <a:pt x="174" y="116"/>
                  </a:lnTo>
                  <a:lnTo>
                    <a:pt x="157" y="108"/>
                  </a:lnTo>
                  <a:lnTo>
                    <a:pt x="142" y="101"/>
                  </a:lnTo>
                  <a:lnTo>
                    <a:pt x="127" y="93"/>
                  </a:lnTo>
                  <a:lnTo>
                    <a:pt x="112" y="84"/>
                  </a:lnTo>
                  <a:lnTo>
                    <a:pt x="95" y="76"/>
                  </a:lnTo>
                  <a:lnTo>
                    <a:pt x="79" y="67"/>
                  </a:lnTo>
                  <a:lnTo>
                    <a:pt x="64" y="57"/>
                  </a:lnTo>
                  <a:lnTo>
                    <a:pt x="47" y="48"/>
                  </a:lnTo>
                  <a:lnTo>
                    <a:pt x="32" y="40"/>
                  </a:lnTo>
                  <a:lnTo>
                    <a:pt x="15" y="32"/>
                  </a:lnTo>
                  <a:lnTo>
                    <a:pt x="0" y="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19" name="Freeform 68">
              <a:extLst>
                <a:ext uri="{FF2B5EF4-FFF2-40B4-BE49-F238E27FC236}">
                  <a16:creationId xmlns:a16="http://schemas.microsoft.com/office/drawing/2014/main" id="{9B957D96-1A47-5ACB-7BB2-6F981B627D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80" y="1361"/>
              <a:ext cx="48" cy="23"/>
            </a:xfrm>
            <a:custGeom>
              <a:avLst/>
              <a:gdLst>
                <a:gd name="T0" fmla="*/ 0 w 156"/>
                <a:gd name="T1" fmla="*/ 0 h 82"/>
                <a:gd name="T2" fmla="*/ 0 w 156"/>
                <a:gd name="T3" fmla="*/ 0 h 82"/>
                <a:gd name="T4" fmla="*/ 0 w 156"/>
                <a:gd name="T5" fmla="*/ 0 h 82"/>
                <a:gd name="T6" fmla="*/ 0 w 156"/>
                <a:gd name="T7" fmla="*/ 0 h 82"/>
                <a:gd name="T8" fmla="*/ 0 w 156"/>
                <a:gd name="T9" fmla="*/ 0 h 82"/>
                <a:gd name="T10" fmla="*/ 0 w 156"/>
                <a:gd name="T11" fmla="*/ 0 h 82"/>
                <a:gd name="T12" fmla="*/ 0 w 156"/>
                <a:gd name="T13" fmla="*/ 0 h 82"/>
                <a:gd name="T14" fmla="*/ 0 w 156"/>
                <a:gd name="T15" fmla="*/ 0 h 82"/>
                <a:gd name="T16" fmla="*/ 0 w 156"/>
                <a:gd name="T17" fmla="*/ 0 h 82"/>
                <a:gd name="T18" fmla="*/ 0 w 156"/>
                <a:gd name="T19" fmla="*/ 0 h 82"/>
                <a:gd name="T20" fmla="*/ 0 w 156"/>
                <a:gd name="T21" fmla="*/ 0 h 82"/>
                <a:gd name="T22" fmla="*/ 0 w 156"/>
                <a:gd name="T23" fmla="*/ 0 h 82"/>
                <a:gd name="T24" fmla="*/ 0 w 156"/>
                <a:gd name="T25" fmla="*/ 0 h 82"/>
                <a:gd name="T26" fmla="*/ 0 w 156"/>
                <a:gd name="T27" fmla="*/ 0 h 82"/>
                <a:gd name="T28" fmla="*/ 0 w 156"/>
                <a:gd name="T29" fmla="*/ 0 h 82"/>
                <a:gd name="T30" fmla="*/ 0 w 156"/>
                <a:gd name="T31" fmla="*/ 0 h 82"/>
                <a:gd name="T32" fmla="*/ 0 w 156"/>
                <a:gd name="T33" fmla="*/ 0 h 82"/>
                <a:gd name="T34" fmla="*/ 0 w 156"/>
                <a:gd name="T35" fmla="*/ 0 h 82"/>
                <a:gd name="T36" fmla="*/ 0 w 156"/>
                <a:gd name="T37" fmla="*/ 0 h 82"/>
                <a:gd name="T38" fmla="*/ 0 w 156"/>
                <a:gd name="T39" fmla="*/ 0 h 82"/>
                <a:gd name="T40" fmla="*/ 0 w 156"/>
                <a:gd name="T41" fmla="*/ 0 h 82"/>
                <a:gd name="T42" fmla="*/ 0 w 156"/>
                <a:gd name="T43" fmla="*/ 0 h 82"/>
                <a:gd name="T44" fmla="*/ 0 w 156"/>
                <a:gd name="T45" fmla="*/ 0 h 82"/>
                <a:gd name="T46" fmla="*/ 0 w 156"/>
                <a:gd name="T47" fmla="*/ 0 h 82"/>
                <a:gd name="T48" fmla="*/ 0 w 156"/>
                <a:gd name="T49" fmla="*/ 0 h 82"/>
                <a:gd name="T50" fmla="*/ 0 w 156"/>
                <a:gd name="T51" fmla="*/ 0 h 82"/>
                <a:gd name="T52" fmla="*/ 0 w 156"/>
                <a:gd name="T53" fmla="*/ 0 h 82"/>
                <a:gd name="T54" fmla="*/ 0 w 156"/>
                <a:gd name="T55" fmla="*/ 0 h 82"/>
                <a:gd name="T56" fmla="*/ 0 w 156"/>
                <a:gd name="T57" fmla="*/ 0 h 82"/>
                <a:gd name="T58" fmla="*/ 0 w 156"/>
                <a:gd name="T59" fmla="*/ 0 h 82"/>
                <a:gd name="T60" fmla="*/ 0 w 156"/>
                <a:gd name="T61" fmla="*/ 0 h 82"/>
                <a:gd name="T62" fmla="*/ 0 w 156"/>
                <a:gd name="T63" fmla="*/ 0 h 82"/>
                <a:gd name="T64" fmla="*/ 0 w 156"/>
                <a:gd name="T65" fmla="*/ 0 h 82"/>
                <a:gd name="T66" fmla="*/ 0 w 156"/>
                <a:gd name="T67" fmla="*/ 0 h 82"/>
                <a:gd name="T68" fmla="*/ 0 w 156"/>
                <a:gd name="T69" fmla="*/ 0 h 82"/>
                <a:gd name="T70" fmla="*/ 0 w 156"/>
                <a:gd name="T71" fmla="*/ 0 h 82"/>
                <a:gd name="T72" fmla="*/ 0 w 156"/>
                <a:gd name="T73" fmla="*/ 0 h 82"/>
                <a:gd name="T74" fmla="*/ 0 w 156"/>
                <a:gd name="T75" fmla="*/ 0 h 82"/>
                <a:gd name="T76" fmla="*/ 0 w 156"/>
                <a:gd name="T77" fmla="*/ 0 h 82"/>
                <a:gd name="T78" fmla="*/ 0 w 156"/>
                <a:gd name="T79" fmla="*/ 0 h 82"/>
                <a:gd name="T80" fmla="*/ 0 w 156"/>
                <a:gd name="T81" fmla="*/ 0 h 82"/>
                <a:gd name="T82" fmla="*/ 0 w 156"/>
                <a:gd name="T83" fmla="*/ 0 h 82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156"/>
                <a:gd name="T127" fmla="*/ 0 h 82"/>
                <a:gd name="T128" fmla="*/ 156 w 156"/>
                <a:gd name="T129" fmla="*/ 82 h 82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156" h="82">
                  <a:moveTo>
                    <a:pt x="4" y="0"/>
                  </a:moveTo>
                  <a:lnTo>
                    <a:pt x="9" y="6"/>
                  </a:lnTo>
                  <a:lnTo>
                    <a:pt x="17" y="10"/>
                  </a:lnTo>
                  <a:lnTo>
                    <a:pt x="26" y="16"/>
                  </a:lnTo>
                  <a:lnTo>
                    <a:pt x="36" y="19"/>
                  </a:lnTo>
                  <a:lnTo>
                    <a:pt x="44" y="19"/>
                  </a:lnTo>
                  <a:lnTo>
                    <a:pt x="53" y="23"/>
                  </a:lnTo>
                  <a:lnTo>
                    <a:pt x="63" y="23"/>
                  </a:lnTo>
                  <a:lnTo>
                    <a:pt x="76" y="23"/>
                  </a:lnTo>
                  <a:lnTo>
                    <a:pt x="85" y="19"/>
                  </a:lnTo>
                  <a:lnTo>
                    <a:pt x="97" y="19"/>
                  </a:lnTo>
                  <a:lnTo>
                    <a:pt x="108" y="16"/>
                  </a:lnTo>
                  <a:lnTo>
                    <a:pt x="120" y="16"/>
                  </a:lnTo>
                  <a:lnTo>
                    <a:pt x="129" y="10"/>
                  </a:lnTo>
                  <a:lnTo>
                    <a:pt x="139" y="6"/>
                  </a:lnTo>
                  <a:lnTo>
                    <a:pt x="146" y="2"/>
                  </a:lnTo>
                  <a:lnTo>
                    <a:pt x="156" y="0"/>
                  </a:lnTo>
                  <a:lnTo>
                    <a:pt x="156" y="10"/>
                  </a:lnTo>
                  <a:lnTo>
                    <a:pt x="156" y="21"/>
                  </a:lnTo>
                  <a:lnTo>
                    <a:pt x="154" y="35"/>
                  </a:lnTo>
                  <a:lnTo>
                    <a:pt x="152" y="48"/>
                  </a:lnTo>
                  <a:lnTo>
                    <a:pt x="146" y="57"/>
                  </a:lnTo>
                  <a:lnTo>
                    <a:pt x="139" y="71"/>
                  </a:lnTo>
                  <a:lnTo>
                    <a:pt x="129" y="73"/>
                  </a:lnTo>
                  <a:lnTo>
                    <a:pt x="123" y="76"/>
                  </a:lnTo>
                  <a:lnTo>
                    <a:pt x="114" y="80"/>
                  </a:lnTo>
                  <a:lnTo>
                    <a:pt x="104" y="82"/>
                  </a:lnTo>
                  <a:lnTo>
                    <a:pt x="95" y="80"/>
                  </a:lnTo>
                  <a:lnTo>
                    <a:pt x="87" y="80"/>
                  </a:lnTo>
                  <a:lnTo>
                    <a:pt x="78" y="76"/>
                  </a:lnTo>
                  <a:lnTo>
                    <a:pt x="70" y="74"/>
                  </a:lnTo>
                  <a:lnTo>
                    <a:pt x="59" y="69"/>
                  </a:lnTo>
                  <a:lnTo>
                    <a:pt x="51" y="65"/>
                  </a:lnTo>
                  <a:lnTo>
                    <a:pt x="42" y="59"/>
                  </a:lnTo>
                  <a:lnTo>
                    <a:pt x="34" y="54"/>
                  </a:lnTo>
                  <a:lnTo>
                    <a:pt x="25" y="48"/>
                  </a:lnTo>
                  <a:lnTo>
                    <a:pt x="17" y="40"/>
                  </a:lnTo>
                  <a:lnTo>
                    <a:pt x="11" y="35"/>
                  </a:lnTo>
                  <a:lnTo>
                    <a:pt x="7" y="27"/>
                  </a:lnTo>
                  <a:lnTo>
                    <a:pt x="0" y="12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20" name="Freeform 69">
              <a:extLst>
                <a:ext uri="{FF2B5EF4-FFF2-40B4-BE49-F238E27FC236}">
                  <a16:creationId xmlns:a16="http://schemas.microsoft.com/office/drawing/2014/main" id="{F9E11780-3C65-8613-F224-CA39311202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28" y="1376"/>
              <a:ext cx="19" cy="33"/>
            </a:xfrm>
            <a:custGeom>
              <a:avLst/>
              <a:gdLst>
                <a:gd name="T0" fmla="*/ 0 w 62"/>
                <a:gd name="T1" fmla="*/ 0 h 117"/>
                <a:gd name="T2" fmla="*/ 0 w 62"/>
                <a:gd name="T3" fmla="*/ 0 h 117"/>
                <a:gd name="T4" fmla="*/ 0 w 62"/>
                <a:gd name="T5" fmla="*/ 0 h 117"/>
                <a:gd name="T6" fmla="*/ 0 w 62"/>
                <a:gd name="T7" fmla="*/ 0 h 117"/>
                <a:gd name="T8" fmla="*/ 0 w 62"/>
                <a:gd name="T9" fmla="*/ 0 h 117"/>
                <a:gd name="T10" fmla="*/ 0 w 62"/>
                <a:gd name="T11" fmla="*/ 0 h 117"/>
                <a:gd name="T12" fmla="*/ 0 w 62"/>
                <a:gd name="T13" fmla="*/ 0 h 117"/>
                <a:gd name="T14" fmla="*/ 0 w 62"/>
                <a:gd name="T15" fmla="*/ 0 h 117"/>
                <a:gd name="T16" fmla="*/ 0 w 62"/>
                <a:gd name="T17" fmla="*/ 0 h 117"/>
                <a:gd name="T18" fmla="*/ 0 w 62"/>
                <a:gd name="T19" fmla="*/ 0 h 117"/>
                <a:gd name="T20" fmla="*/ 0 w 62"/>
                <a:gd name="T21" fmla="*/ 0 h 117"/>
                <a:gd name="T22" fmla="*/ 0 w 62"/>
                <a:gd name="T23" fmla="*/ 0 h 117"/>
                <a:gd name="T24" fmla="*/ 0 w 62"/>
                <a:gd name="T25" fmla="*/ 0 h 117"/>
                <a:gd name="T26" fmla="*/ 0 w 62"/>
                <a:gd name="T27" fmla="*/ 0 h 117"/>
                <a:gd name="T28" fmla="*/ 0 w 62"/>
                <a:gd name="T29" fmla="*/ 0 h 117"/>
                <a:gd name="T30" fmla="*/ 0 w 62"/>
                <a:gd name="T31" fmla="*/ 0 h 117"/>
                <a:gd name="T32" fmla="*/ 0 w 62"/>
                <a:gd name="T33" fmla="*/ 0 h 117"/>
                <a:gd name="T34" fmla="*/ 0 w 62"/>
                <a:gd name="T35" fmla="*/ 0 h 117"/>
                <a:gd name="T36" fmla="*/ 0 w 62"/>
                <a:gd name="T37" fmla="*/ 0 h 117"/>
                <a:gd name="T38" fmla="*/ 0 w 62"/>
                <a:gd name="T39" fmla="*/ 0 h 117"/>
                <a:gd name="T40" fmla="*/ 0 w 62"/>
                <a:gd name="T41" fmla="*/ 0 h 117"/>
                <a:gd name="T42" fmla="*/ 0 w 62"/>
                <a:gd name="T43" fmla="*/ 0 h 117"/>
                <a:gd name="T44" fmla="*/ 0 w 62"/>
                <a:gd name="T45" fmla="*/ 0 h 117"/>
                <a:gd name="T46" fmla="*/ 0 w 62"/>
                <a:gd name="T47" fmla="*/ 0 h 117"/>
                <a:gd name="T48" fmla="*/ 0 w 62"/>
                <a:gd name="T49" fmla="*/ 0 h 117"/>
                <a:gd name="T50" fmla="*/ 0 w 62"/>
                <a:gd name="T51" fmla="*/ 0 h 117"/>
                <a:gd name="T52" fmla="*/ 0 w 62"/>
                <a:gd name="T53" fmla="*/ 0 h 117"/>
                <a:gd name="T54" fmla="*/ 0 w 62"/>
                <a:gd name="T55" fmla="*/ 0 h 117"/>
                <a:gd name="T56" fmla="*/ 0 w 62"/>
                <a:gd name="T57" fmla="*/ 0 h 117"/>
                <a:gd name="T58" fmla="*/ 0 w 62"/>
                <a:gd name="T59" fmla="*/ 0 h 117"/>
                <a:gd name="T60" fmla="*/ 0 w 62"/>
                <a:gd name="T61" fmla="*/ 0 h 117"/>
                <a:gd name="T62" fmla="*/ 0 w 62"/>
                <a:gd name="T63" fmla="*/ 0 h 117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62"/>
                <a:gd name="T97" fmla="*/ 0 h 117"/>
                <a:gd name="T98" fmla="*/ 62 w 62"/>
                <a:gd name="T99" fmla="*/ 117 h 117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62" h="117">
                  <a:moveTo>
                    <a:pt x="3" y="3"/>
                  </a:moveTo>
                  <a:lnTo>
                    <a:pt x="9" y="0"/>
                  </a:lnTo>
                  <a:lnTo>
                    <a:pt x="19" y="0"/>
                  </a:lnTo>
                  <a:lnTo>
                    <a:pt x="28" y="1"/>
                  </a:lnTo>
                  <a:lnTo>
                    <a:pt x="38" y="7"/>
                  </a:lnTo>
                  <a:lnTo>
                    <a:pt x="45" y="13"/>
                  </a:lnTo>
                  <a:lnTo>
                    <a:pt x="55" y="20"/>
                  </a:lnTo>
                  <a:lnTo>
                    <a:pt x="59" y="30"/>
                  </a:lnTo>
                  <a:lnTo>
                    <a:pt x="62" y="43"/>
                  </a:lnTo>
                  <a:lnTo>
                    <a:pt x="60" y="55"/>
                  </a:lnTo>
                  <a:lnTo>
                    <a:pt x="59" y="66"/>
                  </a:lnTo>
                  <a:lnTo>
                    <a:pt x="53" y="78"/>
                  </a:lnTo>
                  <a:lnTo>
                    <a:pt x="47" y="91"/>
                  </a:lnTo>
                  <a:lnTo>
                    <a:pt x="38" y="102"/>
                  </a:lnTo>
                  <a:lnTo>
                    <a:pt x="30" y="110"/>
                  </a:lnTo>
                  <a:lnTo>
                    <a:pt x="21" y="116"/>
                  </a:lnTo>
                  <a:lnTo>
                    <a:pt x="13" y="117"/>
                  </a:lnTo>
                  <a:lnTo>
                    <a:pt x="13" y="110"/>
                  </a:lnTo>
                  <a:lnTo>
                    <a:pt x="17" y="102"/>
                  </a:lnTo>
                  <a:lnTo>
                    <a:pt x="17" y="95"/>
                  </a:lnTo>
                  <a:lnTo>
                    <a:pt x="19" y="87"/>
                  </a:lnTo>
                  <a:lnTo>
                    <a:pt x="15" y="79"/>
                  </a:lnTo>
                  <a:lnTo>
                    <a:pt x="13" y="72"/>
                  </a:lnTo>
                  <a:lnTo>
                    <a:pt x="13" y="64"/>
                  </a:lnTo>
                  <a:lnTo>
                    <a:pt x="11" y="58"/>
                  </a:lnTo>
                  <a:lnTo>
                    <a:pt x="9" y="51"/>
                  </a:lnTo>
                  <a:lnTo>
                    <a:pt x="5" y="41"/>
                  </a:lnTo>
                  <a:lnTo>
                    <a:pt x="3" y="36"/>
                  </a:lnTo>
                  <a:lnTo>
                    <a:pt x="3" y="28"/>
                  </a:lnTo>
                  <a:lnTo>
                    <a:pt x="0" y="15"/>
                  </a:lnTo>
                  <a:lnTo>
                    <a:pt x="3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21" name="Freeform 70">
              <a:extLst>
                <a:ext uri="{FF2B5EF4-FFF2-40B4-BE49-F238E27FC236}">
                  <a16:creationId xmlns:a16="http://schemas.microsoft.com/office/drawing/2014/main" id="{A415BDAF-47BA-6B45-C3BA-4FC8A6611C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69" y="1383"/>
              <a:ext cx="151" cy="42"/>
            </a:xfrm>
            <a:custGeom>
              <a:avLst/>
              <a:gdLst>
                <a:gd name="T0" fmla="*/ 0 w 490"/>
                <a:gd name="T1" fmla="*/ 0 h 149"/>
                <a:gd name="T2" fmla="*/ 0 w 490"/>
                <a:gd name="T3" fmla="*/ 0 h 149"/>
                <a:gd name="T4" fmla="*/ 0 w 490"/>
                <a:gd name="T5" fmla="*/ 0 h 149"/>
                <a:gd name="T6" fmla="*/ 0 w 490"/>
                <a:gd name="T7" fmla="*/ 0 h 149"/>
                <a:gd name="T8" fmla="*/ 0 w 490"/>
                <a:gd name="T9" fmla="*/ 0 h 149"/>
                <a:gd name="T10" fmla="*/ 0 w 490"/>
                <a:gd name="T11" fmla="*/ 0 h 149"/>
                <a:gd name="T12" fmla="*/ 0 w 490"/>
                <a:gd name="T13" fmla="*/ 0 h 149"/>
                <a:gd name="T14" fmla="*/ 0 w 490"/>
                <a:gd name="T15" fmla="*/ 0 h 149"/>
                <a:gd name="T16" fmla="*/ 0 w 490"/>
                <a:gd name="T17" fmla="*/ 0 h 149"/>
                <a:gd name="T18" fmla="*/ 0 w 490"/>
                <a:gd name="T19" fmla="*/ 0 h 149"/>
                <a:gd name="T20" fmla="*/ 0 w 490"/>
                <a:gd name="T21" fmla="*/ 0 h 149"/>
                <a:gd name="T22" fmla="*/ 0 w 490"/>
                <a:gd name="T23" fmla="*/ 0 h 149"/>
                <a:gd name="T24" fmla="*/ 0 w 490"/>
                <a:gd name="T25" fmla="*/ 0 h 149"/>
                <a:gd name="T26" fmla="*/ 0 w 490"/>
                <a:gd name="T27" fmla="*/ 0 h 149"/>
                <a:gd name="T28" fmla="*/ 0 w 490"/>
                <a:gd name="T29" fmla="*/ 0 h 149"/>
                <a:gd name="T30" fmla="*/ 0 w 490"/>
                <a:gd name="T31" fmla="*/ 0 h 149"/>
                <a:gd name="T32" fmla="*/ 0 w 490"/>
                <a:gd name="T33" fmla="*/ 0 h 149"/>
                <a:gd name="T34" fmla="*/ 0 w 490"/>
                <a:gd name="T35" fmla="*/ 0 h 149"/>
                <a:gd name="T36" fmla="*/ 0 w 490"/>
                <a:gd name="T37" fmla="*/ 0 h 149"/>
                <a:gd name="T38" fmla="*/ 0 w 490"/>
                <a:gd name="T39" fmla="*/ 0 h 149"/>
                <a:gd name="T40" fmla="*/ 0 w 490"/>
                <a:gd name="T41" fmla="*/ 0 h 149"/>
                <a:gd name="T42" fmla="*/ 0 w 490"/>
                <a:gd name="T43" fmla="*/ 0 h 149"/>
                <a:gd name="T44" fmla="*/ 0 w 490"/>
                <a:gd name="T45" fmla="*/ 0 h 149"/>
                <a:gd name="T46" fmla="*/ 0 w 490"/>
                <a:gd name="T47" fmla="*/ 0 h 149"/>
                <a:gd name="T48" fmla="*/ 0 w 490"/>
                <a:gd name="T49" fmla="*/ 0 h 149"/>
                <a:gd name="T50" fmla="*/ 0 w 490"/>
                <a:gd name="T51" fmla="*/ 0 h 149"/>
                <a:gd name="T52" fmla="*/ 0 w 490"/>
                <a:gd name="T53" fmla="*/ 0 h 149"/>
                <a:gd name="T54" fmla="*/ 0 w 490"/>
                <a:gd name="T55" fmla="*/ 0 h 149"/>
                <a:gd name="T56" fmla="*/ 0 w 490"/>
                <a:gd name="T57" fmla="*/ 0 h 149"/>
                <a:gd name="T58" fmla="*/ 0 w 490"/>
                <a:gd name="T59" fmla="*/ 0 h 149"/>
                <a:gd name="T60" fmla="*/ 0 w 490"/>
                <a:gd name="T61" fmla="*/ 0 h 149"/>
                <a:gd name="T62" fmla="*/ 0 w 490"/>
                <a:gd name="T63" fmla="*/ 0 h 149"/>
                <a:gd name="T64" fmla="*/ 0 w 490"/>
                <a:gd name="T65" fmla="*/ 0 h 149"/>
                <a:gd name="T66" fmla="*/ 0 w 490"/>
                <a:gd name="T67" fmla="*/ 0 h 149"/>
                <a:gd name="T68" fmla="*/ 0 w 490"/>
                <a:gd name="T69" fmla="*/ 0 h 149"/>
                <a:gd name="T70" fmla="*/ 0 w 490"/>
                <a:gd name="T71" fmla="*/ 0 h 149"/>
                <a:gd name="T72" fmla="*/ 0 w 490"/>
                <a:gd name="T73" fmla="*/ 0 h 149"/>
                <a:gd name="T74" fmla="*/ 0 w 490"/>
                <a:gd name="T75" fmla="*/ 0 h 149"/>
                <a:gd name="T76" fmla="*/ 0 w 490"/>
                <a:gd name="T77" fmla="*/ 0 h 149"/>
                <a:gd name="T78" fmla="*/ 0 w 490"/>
                <a:gd name="T79" fmla="*/ 0 h 149"/>
                <a:gd name="T80" fmla="*/ 0 w 490"/>
                <a:gd name="T81" fmla="*/ 0 h 149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490"/>
                <a:gd name="T124" fmla="*/ 0 h 149"/>
                <a:gd name="T125" fmla="*/ 490 w 490"/>
                <a:gd name="T126" fmla="*/ 149 h 149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490" h="149">
                  <a:moveTo>
                    <a:pt x="296" y="2"/>
                  </a:moveTo>
                  <a:lnTo>
                    <a:pt x="311" y="0"/>
                  </a:lnTo>
                  <a:lnTo>
                    <a:pt x="327" y="0"/>
                  </a:lnTo>
                  <a:lnTo>
                    <a:pt x="344" y="2"/>
                  </a:lnTo>
                  <a:lnTo>
                    <a:pt x="361" y="8"/>
                  </a:lnTo>
                  <a:lnTo>
                    <a:pt x="376" y="12"/>
                  </a:lnTo>
                  <a:lnTo>
                    <a:pt x="395" y="19"/>
                  </a:lnTo>
                  <a:lnTo>
                    <a:pt x="410" y="27"/>
                  </a:lnTo>
                  <a:lnTo>
                    <a:pt x="427" y="36"/>
                  </a:lnTo>
                  <a:lnTo>
                    <a:pt x="439" y="44"/>
                  </a:lnTo>
                  <a:lnTo>
                    <a:pt x="452" y="54"/>
                  </a:lnTo>
                  <a:lnTo>
                    <a:pt x="463" y="61"/>
                  </a:lnTo>
                  <a:lnTo>
                    <a:pt x="475" y="73"/>
                  </a:lnTo>
                  <a:lnTo>
                    <a:pt x="481" y="82"/>
                  </a:lnTo>
                  <a:lnTo>
                    <a:pt x="486" y="92"/>
                  </a:lnTo>
                  <a:lnTo>
                    <a:pt x="488" y="99"/>
                  </a:lnTo>
                  <a:lnTo>
                    <a:pt x="490" y="109"/>
                  </a:lnTo>
                  <a:lnTo>
                    <a:pt x="475" y="103"/>
                  </a:lnTo>
                  <a:lnTo>
                    <a:pt x="462" y="97"/>
                  </a:lnTo>
                  <a:lnTo>
                    <a:pt x="446" y="90"/>
                  </a:lnTo>
                  <a:lnTo>
                    <a:pt x="431" y="82"/>
                  </a:lnTo>
                  <a:lnTo>
                    <a:pt x="414" y="73"/>
                  </a:lnTo>
                  <a:lnTo>
                    <a:pt x="399" y="63"/>
                  </a:lnTo>
                  <a:lnTo>
                    <a:pt x="382" y="54"/>
                  </a:lnTo>
                  <a:lnTo>
                    <a:pt x="366" y="48"/>
                  </a:lnTo>
                  <a:lnTo>
                    <a:pt x="349" y="40"/>
                  </a:lnTo>
                  <a:lnTo>
                    <a:pt x="334" y="36"/>
                  </a:lnTo>
                  <a:lnTo>
                    <a:pt x="315" y="33"/>
                  </a:lnTo>
                  <a:lnTo>
                    <a:pt x="300" y="34"/>
                  </a:lnTo>
                  <a:lnTo>
                    <a:pt x="283" y="38"/>
                  </a:lnTo>
                  <a:lnTo>
                    <a:pt x="268" y="46"/>
                  </a:lnTo>
                  <a:lnTo>
                    <a:pt x="252" y="59"/>
                  </a:lnTo>
                  <a:lnTo>
                    <a:pt x="237" y="78"/>
                  </a:lnTo>
                  <a:lnTo>
                    <a:pt x="228" y="93"/>
                  </a:lnTo>
                  <a:lnTo>
                    <a:pt x="214" y="107"/>
                  </a:lnTo>
                  <a:lnTo>
                    <a:pt x="199" y="120"/>
                  </a:lnTo>
                  <a:lnTo>
                    <a:pt x="182" y="130"/>
                  </a:lnTo>
                  <a:lnTo>
                    <a:pt x="163" y="135"/>
                  </a:lnTo>
                  <a:lnTo>
                    <a:pt x="144" y="141"/>
                  </a:lnTo>
                  <a:lnTo>
                    <a:pt x="123" y="143"/>
                  </a:lnTo>
                  <a:lnTo>
                    <a:pt x="102" y="149"/>
                  </a:lnTo>
                  <a:lnTo>
                    <a:pt x="83" y="149"/>
                  </a:lnTo>
                  <a:lnTo>
                    <a:pt x="64" y="149"/>
                  </a:lnTo>
                  <a:lnTo>
                    <a:pt x="45" y="145"/>
                  </a:lnTo>
                  <a:lnTo>
                    <a:pt x="32" y="143"/>
                  </a:lnTo>
                  <a:lnTo>
                    <a:pt x="17" y="139"/>
                  </a:lnTo>
                  <a:lnTo>
                    <a:pt x="9" y="133"/>
                  </a:lnTo>
                  <a:lnTo>
                    <a:pt x="3" y="130"/>
                  </a:lnTo>
                  <a:lnTo>
                    <a:pt x="2" y="124"/>
                  </a:lnTo>
                  <a:lnTo>
                    <a:pt x="0" y="116"/>
                  </a:lnTo>
                  <a:lnTo>
                    <a:pt x="2" y="107"/>
                  </a:lnTo>
                  <a:lnTo>
                    <a:pt x="3" y="97"/>
                  </a:lnTo>
                  <a:lnTo>
                    <a:pt x="9" y="86"/>
                  </a:lnTo>
                  <a:lnTo>
                    <a:pt x="13" y="73"/>
                  </a:lnTo>
                  <a:lnTo>
                    <a:pt x="19" y="63"/>
                  </a:lnTo>
                  <a:lnTo>
                    <a:pt x="22" y="54"/>
                  </a:lnTo>
                  <a:lnTo>
                    <a:pt x="26" y="50"/>
                  </a:lnTo>
                  <a:lnTo>
                    <a:pt x="30" y="65"/>
                  </a:lnTo>
                  <a:lnTo>
                    <a:pt x="38" y="78"/>
                  </a:lnTo>
                  <a:lnTo>
                    <a:pt x="49" y="92"/>
                  </a:lnTo>
                  <a:lnTo>
                    <a:pt x="62" y="101"/>
                  </a:lnTo>
                  <a:lnTo>
                    <a:pt x="78" y="107"/>
                  </a:lnTo>
                  <a:lnTo>
                    <a:pt x="93" y="111"/>
                  </a:lnTo>
                  <a:lnTo>
                    <a:pt x="112" y="111"/>
                  </a:lnTo>
                  <a:lnTo>
                    <a:pt x="129" y="112"/>
                  </a:lnTo>
                  <a:lnTo>
                    <a:pt x="148" y="109"/>
                  </a:lnTo>
                  <a:lnTo>
                    <a:pt x="165" y="107"/>
                  </a:lnTo>
                  <a:lnTo>
                    <a:pt x="182" y="97"/>
                  </a:lnTo>
                  <a:lnTo>
                    <a:pt x="199" y="92"/>
                  </a:lnTo>
                  <a:lnTo>
                    <a:pt x="214" y="80"/>
                  </a:lnTo>
                  <a:lnTo>
                    <a:pt x="228" y="69"/>
                  </a:lnTo>
                  <a:lnTo>
                    <a:pt x="239" y="54"/>
                  </a:lnTo>
                  <a:lnTo>
                    <a:pt x="251" y="40"/>
                  </a:lnTo>
                  <a:lnTo>
                    <a:pt x="252" y="36"/>
                  </a:lnTo>
                  <a:lnTo>
                    <a:pt x="260" y="31"/>
                  </a:lnTo>
                  <a:lnTo>
                    <a:pt x="266" y="25"/>
                  </a:lnTo>
                  <a:lnTo>
                    <a:pt x="273" y="19"/>
                  </a:lnTo>
                  <a:lnTo>
                    <a:pt x="281" y="12"/>
                  </a:lnTo>
                  <a:lnTo>
                    <a:pt x="289" y="8"/>
                  </a:lnTo>
                  <a:lnTo>
                    <a:pt x="292" y="4"/>
                  </a:lnTo>
                  <a:lnTo>
                    <a:pt x="296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22" name="Freeform 71">
              <a:extLst>
                <a:ext uri="{FF2B5EF4-FFF2-40B4-BE49-F238E27FC236}">
                  <a16:creationId xmlns:a16="http://schemas.microsoft.com/office/drawing/2014/main" id="{F46AE031-A58C-1D22-ABD4-992A226443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03" y="1353"/>
              <a:ext cx="34" cy="66"/>
            </a:xfrm>
            <a:custGeom>
              <a:avLst/>
              <a:gdLst>
                <a:gd name="T0" fmla="*/ 0 w 112"/>
                <a:gd name="T1" fmla="*/ 0 h 234"/>
                <a:gd name="T2" fmla="*/ 0 w 112"/>
                <a:gd name="T3" fmla="*/ 0 h 234"/>
                <a:gd name="T4" fmla="*/ 0 w 112"/>
                <a:gd name="T5" fmla="*/ 0 h 234"/>
                <a:gd name="T6" fmla="*/ 0 w 112"/>
                <a:gd name="T7" fmla="*/ 0 h 234"/>
                <a:gd name="T8" fmla="*/ 0 w 112"/>
                <a:gd name="T9" fmla="*/ 0 h 234"/>
                <a:gd name="T10" fmla="*/ 0 w 112"/>
                <a:gd name="T11" fmla="*/ 0 h 234"/>
                <a:gd name="T12" fmla="*/ 0 w 112"/>
                <a:gd name="T13" fmla="*/ 0 h 234"/>
                <a:gd name="T14" fmla="*/ 0 w 112"/>
                <a:gd name="T15" fmla="*/ 0 h 234"/>
                <a:gd name="T16" fmla="*/ 0 w 112"/>
                <a:gd name="T17" fmla="*/ 0 h 234"/>
                <a:gd name="T18" fmla="*/ 0 w 112"/>
                <a:gd name="T19" fmla="*/ 0 h 234"/>
                <a:gd name="T20" fmla="*/ 0 w 112"/>
                <a:gd name="T21" fmla="*/ 0 h 234"/>
                <a:gd name="T22" fmla="*/ 0 w 112"/>
                <a:gd name="T23" fmla="*/ 0 h 234"/>
                <a:gd name="T24" fmla="*/ 0 w 112"/>
                <a:gd name="T25" fmla="*/ 0 h 234"/>
                <a:gd name="T26" fmla="*/ 0 w 112"/>
                <a:gd name="T27" fmla="*/ 0 h 234"/>
                <a:gd name="T28" fmla="*/ 0 w 112"/>
                <a:gd name="T29" fmla="*/ 0 h 234"/>
                <a:gd name="T30" fmla="*/ 0 w 112"/>
                <a:gd name="T31" fmla="*/ 0 h 234"/>
                <a:gd name="T32" fmla="*/ 0 w 112"/>
                <a:gd name="T33" fmla="*/ 0 h 234"/>
                <a:gd name="T34" fmla="*/ 0 w 112"/>
                <a:gd name="T35" fmla="*/ 0 h 234"/>
                <a:gd name="T36" fmla="*/ 0 w 112"/>
                <a:gd name="T37" fmla="*/ 0 h 234"/>
                <a:gd name="T38" fmla="*/ 0 w 112"/>
                <a:gd name="T39" fmla="*/ 0 h 234"/>
                <a:gd name="T40" fmla="*/ 0 w 112"/>
                <a:gd name="T41" fmla="*/ 0 h 234"/>
                <a:gd name="T42" fmla="*/ 0 w 112"/>
                <a:gd name="T43" fmla="*/ 0 h 234"/>
                <a:gd name="T44" fmla="*/ 0 w 112"/>
                <a:gd name="T45" fmla="*/ 0 h 234"/>
                <a:gd name="T46" fmla="*/ 0 w 112"/>
                <a:gd name="T47" fmla="*/ 0 h 234"/>
                <a:gd name="T48" fmla="*/ 0 w 112"/>
                <a:gd name="T49" fmla="*/ 0 h 234"/>
                <a:gd name="T50" fmla="*/ 0 w 112"/>
                <a:gd name="T51" fmla="*/ 0 h 234"/>
                <a:gd name="T52" fmla="*/ 0 w 112"/>
                <a:gd name="T53" fmla="*/ 0 h 234"/>
                <a:gd name="T54" fmla="*/ 0 w 112"/>
                <a:gd name="T55" fmla="*/ 0 h 234"/>
                <a:gd name="T56" fmla="*/ 0 w 112"/>
                <a:gd name="T57" fmla="*/ 0 h 234"/>
                <a:gd name="T58" fmla="*/ 0 w 112"/>
                <a:gd name="T59" fmla="*/ 0 h 234"/>
                <a:gd name="T60" fmla="*/ 0 w 112"/>
                <a:gd name="T61" fmla="*/ 0 h 234"/>
                <a:gd name="T62" fmla="*/ 0 w 112"/>
                <a:gd name="T63" fmla="*/ 0 h 234"/>
                <a:gd name="T64" fmla="*/ 0 w 112"/>
                <a:gd name="T65" fmla="*/ 0 h 234"/>
                <a:gd name="T66" fmla="*/ 0 w 112"/>
                <a:gd name="T67" fmla="*/ 0 h 234"/>
                <a:gd name="T68" fmla="*/ 0 w 112"/>
                <a:gd name="T69" fmla="*/ 0 h 234"/>
                <a:gd name="T70" fmla="*/ 0 w 112"/>
                <a:gd name="T71" fmla="*/ 0 h 234"/>
                <a:gd name="T72" fmla="*/ 0 w 112"/>
                <a:gd name="T73" fmla="*/ 0 h 234"/>
                <a:gd name="T74" fmla="*/ 0 w 112"/>
                <a:gd name="T75" fmla="*/ 0 h 234"/>
                <a:gd name="T76" fmla="*/ 0 w 112"/>
                <a:gd name="T77" fmla="*/ 0 h 234"/>
                <a:gd name="T78" fmla="*/ 0 w 112"/>
                <a:gd name="T79" fmla="*/ 0 h 234"/>
                <a:gd name="T80" fmla="*/ 0 w 112"/>
                <a:gd name="T81" fmla="*/ 0 h 234"/>
                <a:gd name="T82" fmla="*/ 0 w 112"/>
                <a:gd name="T83" fmla="*/ 0 h 234"/>
                <a:gd name="T84" fmla="*/ 0 w 112"/>
                <a:gd name="T85" fmla="*/ 0 h 234"/>
                <a:gd name="T86" fmla="*/ 0 w 112"/>
                <a:gd name="T87" fmla="*/ 0 h 234"/>
                <a:gd name="T88" fmla="*/ 0 w 112"/>
                <a:gd name="T89" fmla="*/ 0 h 234"/>
                <a:gd name="T90" fmla="*/ 0 w 112"/>
                <a:gd name="T91" fmla="*/ 0 h 234"/>
                <a:gd name="T92" fmla="*/ 0 w 112"/>
                <a:gd name="T93" fmla="*/ 0 h 234"/>
                <a:gd name="T94" fmla="*/ 0 w 112"/>
                <a:gd name="T95" fmla="*/ 0 h 234"/>
                <a:gd name="T96" fmla="*/ 0 w 112"/>
                <a:gd name="T97" fmla="*/ 0 h 234"/>
                <a:gd name="T98" fmla="*/ 0 w 112"/>
                <a:gd name="T99" fmla="*/ 0 h 234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12"/>
                <a:gd name="T151" fmla="*/ 0 h 234"/>
                <a:gd name="T152" fmla="*/ 112 w 112"/>
                <a:gd name="T153" fmla="*/ 234 h 234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12" h="234">
                  <a:moveTo>
                    <a:pt x="66" y="6"/>
                  </a:moveTo>
                  <a:lnTo>
                    <a:pt x="74" y="2"/>
                  </a:lnTo>
                  <a:lnTo>
                    <a:pt x="83" y="2"/>
                  </a:lnTo>
                  <a:lnTo>
                    <a:pt x="89" y="0"/>
                  </a:lnTo>
                  <a:lnTo>
                    <a:pt x="95" y="0"/>
                  </a:lnTo>
                  <a:lnTo>
                    <a:pt x="102" y="0"/>
                  </a:lnTo>
                  <a:lnTo>
                    <a:pt x="112" y="0"/>
                  </a:lnTo>
                  <a:lnTo>
                    <a:pt x="102" y="6"/>
                  </a:lnTo>
                  <a:lnTo>
                    <a:pt x="93" y="15"/>
                  </a:lnTo>
                  <a:lnTo>
                    <a:pt x="83" y="23"/>
                  </a:lnTo>
                  <a:lnTo>
                    <a:pt x="76" y="34"/>
                  </a:lnTo>
                  <a:lnTo>
                    <a:pt x="66" y="44"/>
                  </a:lnTo>
                  <a:lnTo>
                    <a:pt x="58" y="53"/>
                  </a:lnTo>
                  <a:lnTo>
                    <a:pt x="51" y="66"/>
                  </a:lnTo>
                  <a:lnTo>
                    <a:pt x="47" y="78"/>
                  </a:lnTo>
                  <a:lnTo>
                    <a:pt x="41" y="91"/>
                  </a:lnTo>
                  <a:lnTo>
                    <a:pt x="39" y="102"/>
                  </a:lnTo>
                  <a:lnTo>
                    <a:pt x="38" y="116"/>
                  </a:lnTo>
                  <a:lnTo>
                    <a:pt x="38" y="129"/>
                  </a:lnTo>
                  <a:lnTo>
                    <a:pt x="38" y="142"/>
                  </a:lnTo>
                  <a:lnTo>
                    <a:pt x="41" y="158"/>
                  </a:lnTo>
                  <a:lnTo>
                    <a:pt x="45" y="171"/>
                  </a:lnTo>
                  <a:lnTo>
                    <a:pt x="53" y="188"/>
                  </a:lnTo>
                  <a:lnTo>
                    <a:pt x="51" y="198"/>
                  </a:lnTo>
                  <a:lnTo>
                    <a:pt x="51" y="207"/>
                  </a:lnTo>
                  <a:lnTo>
                    <a:pt x="47" y="213"/>
                  </a:lnTo>
                  <a:lnTo>
                    <a:pt x="43" y="220"/>
                  </a:lnTo>
                  <a:lnTo>
                    <a:pt x="36" y="228"/>
                  </a:lnTo>
                  <a:lnTo>
                    <a:pt x="26" y="234"/>
                  </a:lnTo>
                  <a:lnTo>
                    <a:pt x="15" y="234"/>
                  </a:lnTo>
                  <a:lnTo>
                    <a:pt x="7" y="230"/>
                  </a:lnTo>
                  <a:lnTo>
                    <a:pt x="1" y="224"/>
                  </a:lnTo>
                  <a:lnTo>
                    <a:pt x="0" y="217"/>
                  </a:lnTo>
                  <a:lnTo>
                    <a:pt x="0" y="203"/>
                  </a:lnTo>
                  <a:lnTo>
                    <a:pt x="1" y="190"/>
                  </a:lnTo>
                  <a:lnTo>
                    <a:pt x="0" y="175"/>
                  </a:lnTo>
                  <a:lnTo>
                    <a:pt x="0" y="160"/>
                  </a:lnTo>
                  <a:lnTo>
                    <a:pt x="0" y="142"/>
                  </a:lnTo>
                  <a:lnTo>
                    <a:pt x="0" y="127"/>
                  </a:lnTo>
                  <a:lnTo>
                    <a:pt x="0" y="110"/>
                  </a:lnTo>
                  <a:lnTo>
                    <a:pt x="0" y="95"/>
                  </a:lnTo>
                  <a:lnTo>
                    <a:pt x="0" y="78"/>
                  </a:lnTo>
                  <a:lnTo>
                    <a:pt x="5" y="63"/>
                  </a:lnTo>
                  <a:lnTo>
                    <a:pt x="9" y="49"/>
                  </a:lnTo>
                  <a:lnTo>
                    <a:pt x="15" y="38"/>
                  </a:lnTo>
                  <a:lnTo>
                    <a:pt x="22" y="25"/>
                  </a:lnTo>
                  <a:lnTo>
                    <a:pt x="34" y="17"/>
                  </a:lnTo>
                  <a:lnTo>
                    <a:pt x="47" y="9"/>
                  </a:lnTo>
                  <a:lnTo>
                    <a:pt x="66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23" name="Freeform 72">
              <a:extLst>
                <a:ext uri="{FF2B5EF4-FFF2-40B4-BE49-F238E27FC236}">
                  <a16:creationId xmlns:a16="http://schemas.microsoft.com/office/drawing/2014/main" id="{876EEB40-895F-E424-2219-489CEC774B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04" y="913"/>
              <a:ext cx="59" cy="43"/>
            </a:xfrm>
            <a:custGeom>
              <a:avLst/>
              <a:gdLst>
                <a:gd name="T0" fmla="*/ 0 w 194"/>
                <a:gd name="T1" fmla="*/ 0 h 152"/>
                <a:gd name="T2" fmla="*/ 0 w 194"/>
                <a:gd name="T3" fmla="*/ 0 h 152"/>
                <a:gd name="T4" fmla="*/ 0 w 194"/>
                <a:gd name="T5" fmla="*/ 0 h 152"/>
                <a:gd name="T6" fmla="*/ 0 w 194"/>
                <a:gd name="T7" fmla="*/ 0 h 152"/>
                <a:gd name="T8" fmla="*/ 0 w 194"/>
                <a:gd name="T9" fmla="*/ 0 h 152"/>
                <a:gd name="T10" fmla="*/ 0 w 194"/>
                <a:gd name="T11" fmla="*/ 0 h 152"/>
                <a:gd name="T12" fmla="*/ 0 w 194"/>
                <a:gd name="T13" fmla="*/ 0 h 152"/>
                <a:gd name="T14" fmla="*/ 0 w 194"/>
                <a:gd name="T15" fmla="*/ 0 h 152"/>
                <a:gd name="T16" fmla="*/ 0 w 194"/>
                <a:gd name="T17" fmla="*/ 0 h 152"/>
                <a:gd name="T18" fmla="*/ 0 w 194"/>
                <a:gd name="T19" fmla="*/ 0 h 152"/>
                <a:gd name="T20" fmla="*/ 0 w 194"/>
                <a:gd name="T21" fmla="*/ 0 h 152"/>
                <a:gd name="T22" fmla="*/ 0 w 194"/>
                <a:gd name="T23" fmla="*/ 0 h 152"/>
                <a:gd name="T24" fmla="*/ 0 w 194"/>
                <a:gd name="T25" fmla="*/ 0 h 152"/>
                <a:gd name="T26" fmla="*/ 0 w 194"/>
                <a:gd name="T27" fmla="*/ 0 h 152"/>
                <a:gd name="T28" fmla="*/ 0 w 194"/>
                <a:gd name="T29" fmla="*/ 0 h 152"/>
                <a:gd name="T30" fmla="*/ 0 w 194"/>
                <a:gd name="T31" fmla="*/ 0 h 152"/>
                <a:gd name="T32" fmla="*/ 0 w 194"/>
                <a:gd name="T33" fmla="*/ 0 h 152"/>
                <a:gd name="T34" fmla="*/ 0 w 194"/>
                <a:gd name="T35" fmla="*/ 0 h 152"/>
                <a:gd name="T36" fmla="*/ 0 w 194"/>
                <a:gd name="T37" fmla="*/ 0 h 152"/>
                <a:gd name="T38" fmla="*/ 0 w 194"/>
                <a:gd name="T39" fmla="*/ 0 h 152"/>
                <a:gd name="T40" fmla="*/ 0 w 194"/>
                <a:gd name="T41" fmla="*/ 0 h 152"/>
                <a:gd name="T42" fmla="*/ 0 w 194"/>
                <a:gd name="T43" fmla="*/ 0 h 152"/>
                <a:gd name="T44" fmla="*/ 0 w 194"/>
                <a:gd name="T45" fmla="*/ 0 h 152"/>
                <a:gd name="T46" fmla="*/ 0 w 194"/>
                <a:gd name="T47" fmla="*/ 0 h 152"/>
                <a:gd name="T48" fmla="*/ 0 w 194"/>
                <a:gd name="T49" fmla="*/ 0 h 152"/>
                <a:gd name="T50" fmla="*/ 0 w 194"/>
                <a:gd name="T51" fmla="*/ 0 h 152"/>
                <a:gd name="T52" fmla="*/ 0 w 194"/>
                <a:gd name="T53" fmla="*/ 0 h 152"/>
                <a:gd name="T54" fmla="*/ 0 w 194"/>
                <a:gd name="T55" fmla="*/ 0 h 152"/>
                <a:gd name="T56" fmla="*/ 0 w 194"/>
                <a:gd name="T57" fmla="*/ 0 h 152"/>
                <a:gd name="T58" fmla="*/ 0 w 194"/>
                <a:gd name="T59" fmla="*/ 0 h 152"/>
                <a:gd name="T60" fmla="*/ 0 w 194"/>
                <a:gd name="T61" fmla="*/ 0 h 152"/>
                <a:gd name="T62" fmla="*/ 0 w 194"/>
                <a:gd name="T63" fmla="*/ 0 h 152"/>
                <a:gd name="T64" fmla="*/ 0 w 194"/>
                <a:gd name="T65" fmla="*/ 0 h 152"/>
                <a:gd name="T66" fmla="*/ 0 w 194"/>
                <a:gd name="T67" fmla="*/ 0 h 152"/>
                <a:gd name="T68" fmla="*/ 0 w 194"/>
                <a:gd name="T69" fmla="*/ 0 h 152"/>
                <a:gd name="T70" fmla="*/ 0 w 194"/>
                <a:gd name="T71" fmla="*/ 0 h 152"/>
                <a:gd name="T72" fmla="*/ 0 w 194"/>
                <a:gd name="T73" fmla="*/ 0 h 152"/>
                <a:gd name="T74" fmla="*/ 0 w 194"/>
                <a:gd name="T75" fmla="*/ 0 h 152"/>
                <a:gd name="T76" fmla="*/ 0 w 194"/>
                <a:gd name="T77" fmla="*/ 0 h 152"/>
                <a:gd name="T78" fmla="*/ 0 w 194"/>
                <a:gd name="T79" fmla="*/ 0 h 152"/>
                <a:gd name="T80" fmla="*/ 0 w 194"/>
                <a:gd name="T81" fmla="*/ 0 h 152"/>
                <a:gd name="T82" fmla="*/ 0 w 194"/>
                <a:gd name="T83" fmla="*/ 0 h 152"/>
                <a:gd name="T84" fmla="*/ 0 w 194"/>
                <a:gd name="T85" fmla="*/ 0 h 152"/>
                <a:gd name="T86" fmla="*/ 0 w 194"/>
                <a:gd name="T87" fmla="*/ 0 h 152"/>
                <a:gd name="T88" fmla="*/ 0 w 194"/>
                <a:gd name="T89" fmla="*/ 0 h 152"/>
                <a:gd name="T90" fmla="*/ 0 w 194"/>
                <a:gd name="T91" fmla="*/ 0 h 152"/>
                <a:gd name="T92" fmla="*/ 0 w 194"/>
                <a:gd name="T93" fmla="*/ 0 h 152"/>
                <a:gd name="T94" fmla="*/ 0 w 194"/>
                <a:gd name="T95" fmla="*/ 0 h 152"/>
                <a:gd name="T96" fmla="*/ 0 w 194"/>
                <a:gd name="T97" fmla="*/ 0 h 152"/>
                <a:gd name="T98" fmla="*/ 0 w 194"/>
                <a:gd name="T99" fmla="*/ 0 h 152"/>
                <a:gd name="T100" fmla="*/ 0 w 194"/>
                <a:gd name="T101" fmla="*/ 0 h 152"/>
                <a:gd name="T102" fmla="*/ 0 w 194"/>
                <a:gd name="T103" fmla="*/ 0 h 152"/>
                <a:gd name="T104" fmla="*/ 0 w 194"/>
                <a:gd name="T105" fmla="*/ 0 h 152"/>
                <a:gd name="T106" fmla="*/ 0 w 194"/>
                <a:gd name="T107" fmla="*/ 0 h 152"/>
                <a:gd name="T108" fmla="*/ 0 w 194"/>
                <a:gd name="T109" fmla="*/ 0 h 152"/>
                <a:gd name="T110" fmla="*/ 0 w 194"/>
                <a:gd name="T111" fmla="*/ 0 h 152"/>
                <a:gd name="T112" fmla="*/ 0 w 194"/>
                <a:gd name="T113" fmla="*/ 0 h 152"/>
                <a:gd name="T114" fmla="*/ 0 w 194"/>
                <a:gd name="T115" fmla="*/ 0 h 152"/>
                <a:gd name="T116" fmla="*/ 0 w 194"/>
                <a:gd name="T117" fmla="*/ 0 h 152"/>
                <a:gd name="T118" fmla="*/ 0 w 194"/>
                <a:gd name="T119" fmla="*/ 0 h 15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94"/>
                <a:gd name="T181" fmla="*/ 0 h 152"/>
                <a:gd name="T182" fmla="*/ 194 w 194"/>
                <a:gd name="T183" fmla="*/ 152 h 152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94" h="152">
                  <a:moveTo>
                    <a:pt x="27" y="0"/>
                  </a:moveTo>
                  <a:lnTo>
                    <a:pt x="29" y="6"/>
                  </a:lnTo>
                  <a:lnTo>
                    <a:pt x="33" y="13"/>
                  </a:lnTo>
                  <a:lnTo>
                    <a:pt x="33" y="23"/>
                  </a:lnTo>
                  <a:lnTo>
                    <a:pt x="34" y="32"/>
                  </a:lnTo>
                  <a:lnTo>
                    <a:pt x="33" y="40"/>
                  </a:lnTo>
                  <a:lnTo>
                    <a:pt x="33" y="51"/>
                  </a:lnTo>
                  <a:lnTo>
                    <a:pt x="33" y="61"/>
                  </a:lnTo>
                  <a:lnTo>
                    <a:pt x="34" y="72"/>
                  </a:lnTo>
                  <a:lnTo>
                    <a:pt x="34" y="82"/>
                  </a:lnTo>
                  <a:lnTo>
                    <a:pt x="34" y="91"/>
                  </a:lnTo>
                  <a:lnTo>
                    <a:pt x="38" y="99"/>
                  </a:lnTo>
                  <a:lnTo>
                    <a:pt x="42" y="108"/>
                  </a:lnTo>
                  <a:lnTo>
                    <a:pt x="48" y="114"/>
                  </a:lnTo>
                  <a:lnTo>
                    <a:pt x="57" y="122"/>
                  </a:lnTo>
                  <a:lnTo>
                    <a:pt x="67" y="127"/>
                  </a:lnTo>
                  <a:lnTo>
                    <a:pt x="80" y="133"/>
                  </a:lnTo>
                  <a:lnTo>
                    <a:pt x="82" y="133"/>
                  </a:lnTo>
                  <a:lnTo>
                    <a:pt x="88" y="133"/>
                  </a:lnTo>
                  <a:lnTo>
                    <a:pt x="93" y="133"/>
                  </a:lnTo>
                  <a:lnTo>
                    <a:pt x="103" y="133"/>
                  </a:lnTo>
                  <a:lnTo>
                    <a:pt x="109" y="133"/>
                  </a:lnTo>
                  <a:lnTo>
                    <a:pt x="118" y="133"/>
                  </a:lnTo>
                  <a:lnTo>
                    <a:pt x="128" y="133"/>
                  </a:lnTo>
                  <a:lnTo>
                    <a:pt x="135" y="133"/>
                  </a:lnTo>
                  <a:lnTo>
                    <a:pt x="145" y="133"/>
                  </a:lnTo>
                  <a:lnTo>
                    <a:pt x="152" y="133"/>
                  </a:lnTo>
                  <a:lnTo>
                    <a:pt x="160" y="133"/>
                  </a:lnTo>
                  <a:lnTo>
                    <a:pt x="168" y="133"/>
                  </a:lnTo>
                  <a:lnTo>
                    <a:pt x="181" y="133"/>
                  </a:lnTo>
                  <a:lnTo>
                    <a:pt x="192" y="133"/>
                  </a:lnTo>
                  <a:lnTo>
                    <a:pt x="192" y="139"/>
                  </a:lnTo>
                  <a:lnTo>
                    <a:pt x="194" y="148"/>
                  </a:lnTo>
                  <a:lnTo>
                    <a:pt x="185" y="148"/>
                  </a:lnTo>
                  <a:lnTo>
                    <a:pt x="173" y="148"/>
                  </a:lnTo>
                  <a:lnTo>
                    <a:pt x="160" y="148"/>
                  </a:lnTo>
                  <a:lnTo>
                    <a:pt x="145" y="150"/>
                  </a:lnTo>
                  <a:lnTo>
                    <a:pt x="137" y="150"/>
                  </a:lnTo>
                  <a:lnTo>
                    <a:pt x="130" y="150"/>
                  </a:lnTo>
                  <a:lnTo>
                    <a:pt x="122" y="150"/>
                  </a:lnTo>
                  <a:lnTo>
                    <a:pt x="116" y="152"/>
                  </a:lnTo>
                  <a:lnTo>
                    <a:pt x="103" y="152"/>
                  </a:lnTo>
                  <a:lnTo>
                    <a:pt x="97" y="152"/>
                  </a:lnTo>
                  <a:lnTo>
                    <a:pt x="80" y="150"/>
                  </a:lnTo>
                  <a:lnTo>
                    <a:pt x="67" y="148"/>
                  </a:lnTo>
                  <a:lnTo>
                    <a:pt x="55" y="142"/>
                  </a:lnTo>
                  <a:lnTo>
                    <a:pt x="44" y="137"/>
                  </a:lnTo>
                  <a:lnTo>
                    <a:pt x="33" y="127"/>
                  </a:lnTo>
                  <a:lnTo>
                    <a:pt x="25" y="118"/>
                  </a:lnTo>
                  <a:lnTo>
                    <a:pt x="15" y="106"/>
                  </a:lnTo>
                  <a:lnTo>
                    <a:pt x="12" y="97"/>
                  </a:lnTo>
                  <a:lnTo>
                    <a:pt x="6" y="84"/>
                  </a:lnTo>
                  <a:lnTo>
                    <a:pt x="2" y="72"/>
                  </a:lnTo>
                  <a:lnTo>
                    <a:pt x="0" y="59"/>
                  </a:lnTo>
                  <a:lnTo>
                    <a:pt x="2" y="47"/>
                  </a:lnTo>
                  <a:lnTo>
                    <a:pt x="6" y="34"/>
                  </a:lnTo>
                  <a:lnTo>
                    <a:pt x="10" y="21"/>
                  </a:lnTo>
                  <a:lnTo>
                    <a:pt x="17" y="9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24" name="Freeform 73">
              <a:extLst>
                <a:ext uri="{FF2B5EF4-FFF2-40B4-BE49-F238E27FC236}">
                  <a16:creationId xmlns:a16="http://schemas.microsoft.com/office/drawing/2014/main" id="{4BCDC9C5-434A-8CA6-EE1C-0065A59205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01" y="1312"/>
              <a:ext cx="50" cy="41"/>
            </a:xfrm>
            <a:custGeom>
              <a:avLst/>
              <a:gdLst>
                <a:gd name="T0" fmla="*/ 0 w 161"/>
                <a:gd name="T1" fmla="*/ 0 h 145"/>
                <a:gd name="T2" fmla="*/ 0 w 161"/>
                <a:gd name="T3" fmla="*/ 0 h 145"/>
                <a:gd name="T4" fmla="*/ 0 w 161"/>
                <a:gd name="T5" fmla="*/ 0 h 145"/>
                <a:gd name="T6" fmla="*/ 0 w 161"/>
                <a:gd name="T7" fmla="*/ 0 h 145"/>
                <a:gd name="T8" fmla="*/ 0 w 161"/>
                <a:gd name="T9" fmla="*/ 0 h 145"/>
                <a:gd name="T10" fmla="*/ 0 w 161"/>
                <a:gd name="T11" fmla="*/ 0 h 145"/>
                <a:gd name="T12" fmla="*/ 0 w 161"/>
                <a:gd name="T13" fmla="*/ 0 h 145"/>
                <a:gd name="T14" fmla="*/ 0 w 161"/>
                <a:gd name="T15" fmla="*/ 0 h 145"/>
                <a:gd name="T16" fmla="*/ 0 w 161"/>
                <a:gd name="T17" fmla="*/ 0 h 145"/>
                <a:gd name="T18" fmla="*/ 0 w 161"/>
                <a:gd name="T19" fmla="*/ 0 h 145"/>
                <a:gd name="T20" fmla="*/ 0 w 161"/>
                <a:gd name="T21" fmla="*/ 0 h 145"/>
                <a:gd name="T22" fmla="*/ 0 w 161"/>
                <a:gd name="T23" fmla="*/ 0 h 145"/>
                <a:gd name="T24" fmla="*/ 0 w 161"/>
                <a:gd name="T25" fmla="*/ 0 h 145"/>
                <a:gd name="T26" fmla="*/ 0 w 161"/>
                <a:gd name="T27" fmla="*/ 0 h 145"/>
                <a:gd name="T28" fmla="*/ 0 w 161"/>
                <a:gd name="T29" fmla="*/ 0 h 145"/>
                <a:gd name="T30" fmla="*/ 0 w 161"/>
                <a:gd name="T31" fmla="*/ 0 h 145"/>
                <a:gd name="T32" fmla="*/ 0 w 161"/>
                <a:gd name="T33" fmla="*/ 0 h 145"/>
                <a:gd name="T34" fmla="*/ 0 w 161"/>
                <a:gd name="T35" fmla="*/ 0 h 145"/>
                <a:gd name="T36" fmla="*/ 0 w 161"/>
                <a:gd name="T37" fmla="*/ 0 h 145"/>
                <a:gd name="T38" fmla="*/ 0 w 161"/>
                <a:gd name="T39" fmla="*/ 0 h 145"/>
                <a:gd name="T40" fmla="*/ 0 w 161"/>
                <a:gd name="T41" fmla="*/ 0 h 145"/>
                <a:gd name="T42" fmla="*/ 0 w 161"/>
                <a:gd name="T43" fmla="*/ 0 h 145"/>
                <a:gd name="T44" fmla="*/ 0 w 161"/>
                <a:gd name="T45" fmla="*/ 0 h 145"/>
                <a:gd name="T46" fmla="*/ 0 w 161"/>
                <a:gd name="T47" fmla="*/ 0 h 145"/>
                <a:gd name="T48" fmla="*/ 0 w 161"/>
                <a:gd name="T49" fmla="*/ 0 h 145"/>
                <a:gd name="T50" fmla="*/ 0 w 161"/>
                <a:gd name="T51" fmla="*/ 0 h 145"/>
                <a:gd name="T52" fmla="*/ 0 w 161"/>
                <a:gd name="T53" fmla="*/ 0 h 145"/>
                <a:gd name="T54" fmla="*/ 0 w 161"/>
                <a:gd name="T55" fmla="*/ 0 h 145"/>
                <a:gd name="T56" fmla="*/ 0 w 161"/>
                <a:gd name="T57" fmla="*/ 0 h 145"/>
                <a:gd name="T58" fmla="*/ 0 w 161"/>
                <a:gd name="T59" fmla="*/ 0 h 145"/>
                <a:gd name="T60" fmla="*/ 0 w 161"/>
                <a:gd name="T61" fmla="*/ 0 h 145"/>
                <a:gd name="T62" fmla="*/ 0 w 161"/>
                <a:gd name="T63" fmla="*/ 0 h 145"/>
                <a:gd name="T64" fmla="*/ 0 w 161"/>
                <a:gd name="T65" fmla="*/ 0 h 145"/>
                <a:gd name="T66" fmla="*/ 0 w 161"/>
                <a:gd name="T67" fmla="*/ 0 h 145"/>
                <a:gd name="T68" fmla="*/ 0 w 161"/>
                <a:gd name="T69" fmla="*/ 0 h 145"/>
                <a:gd name="T70" fmla="*/ 0 w 161"/>
                <a:gd name="T71" fmla="*/ 0 h 145"/>
                <a:gd name="T72" fmla="*/ 0 w 161"/>
                <a:gd name="T73" fmla="*/ 0 h 145"/>
                <a:gd name="T74" fmla="*/ 0 w 161"/>
                <a:gd name="T75" fmla="*/ 0 h 145"/>
                <a:gd name="T76" fmla="*/ 0 w 161"/>
                <a:gd name="T77" fmla="*/ 0 h 145"/>
                <a:gd name="T78" fmla="*/ 0 w 161"/>
                <a:gd name="T79" fmla="*/ 0 h 145"/>
                <a:gd name="T80" fmla="*/ 0 w 161"/>
                <a:gd name="T81" fmla="*/ 0 h 145"/>
                <a:gd name="T82" fmla="*/ 0 w 161"/>
                <a:gd name="T83" fmla="*/ 0 h 145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161"/>
                <a:gd name="T127" fmla="*/ 0 h 145"/>
                <a:gd name="T128" fmla="*/ 161 w 161"/>
                <a:gd name="T129" fmla="*/ 145 h 145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161" h="145">
                  <a:moveTo>
                    <a:pt x="93" y="0"/>
                  </a:moveTo>
                  <a:lnTo>
                    <a:pt x="103" y="0"/>
                  </a:lnTo>
                  <a:lnTo>
                    <a:pt x="114" y="0"/>
                  </a:lnTo>
                  <a:lnTo>
                    <a:pt x="123" y="0"/>
                  </a:lnTo>
                  <a:lnTo>
                    <a:pt x="137" y="2"/>
                  </a:lnTo>
                  <a:lnTo>
                    <a:pt x="146" y="2"/>
                  </a:lnTo>
                  <a:lnTo>
                    <a:pt x="154" y="8"/>
                  </a:lnTo>
                  <a:lnTo>
                    <a:pt x="158" y="15"/>
                  </a:lnTo>
                  <a:lnTo>
                    <a:pt x="161" y="27"/>
                  </a:lnTo>
                  <a:lnTo>
                    <a:pt x="142" y="19"/>
                  </a:lnTo>
                  <a:lnTo>
                    <a:pt x="127" y="17"/>
                  </a:lnTo>
                  <a:lnTo>
                    <a:pt x="112" y="17"/>
                  </a:lnTo>
                  <a:lnTo>
                    <a:pt x="101" y="23"/>
                  </a:lnTo>
                  <a:lnTo>
                    <a:pt x="89" y="27"/>
                  </a:lnTo>
                  <a:lnTo>
                    <a:pt x="82" y="36"/>
                  </a:lnTo>
                  <a:lnTo>
                    <a:pt x="74" y="46"/>
                  </a:lnTo>
                  <a:lnTo>
                    <a:pt x="66" y="57"/>
                  </a:lnTo>
                  <a:lnTo>
                    <a:pt x="59" y="69"/>
                  </a:lnTo>
                  <a:lnTo>
                    <a:pt x="51" y="80"/>
                  </a:lnTo>
                  <a:lnTo>
                    <a:pt x="44" y="93"/>
                  </a:lnTo>
                  <a:lnTo>
                    <a:pt x="38" y="107"/>
                  </a:lnTo>
                  <a:lnTo>
                    <a:pt x="30" y="116"/>
                  </a:lnTo>
                  <a:lnTo>
                    <a:pt x="23" y="128"/>
                  </a:lnTo>
                  <a:lnTo>
                    <a:pt x="13" y="137"/>
                  </a:lnTo>
                  <a:lnTo>
                    <a:pt x="6" y="145"/>
                  </a:lnTo>
                  <a:lnTo>
                    <a:pt x="2" y="133"/>
                  </a:lnTo>
                  <a:lnTo>
                    <a:pt x="0" y="122"/>
                  </a:lnTo>
                  <a:lnTo>
                    <a:pt x="0" y="112"/>
                  </a:lnTo>
                  <a:lnTo>
                    <a:pt x="4" y="101"/>
                  </a:lnTo>
                  <a:lnTo>
                    <a:pt x="4" y="88"/>
                  </a:lnTo>
                  <a:lnTo>
                    <a:pt x="9" y="80"/>
                  </a:lnTo>
                  <a:lnTo>
                    <a:pt x="13" y="69"/>
                  </a:lnTo>
                  <a:lnTo>
                    <a:pt x="23" y="59"/>
                  </a:lnTo>
                  <a:lnTo>
                    <a:pt x="27" y="50"/>
                  </a:lnTo>
                  <a:lnTo>
                    <a:pt x="36" y="42"/>
                  </a:lnTo>
                  <a:lnTo>
                    <a:pt x="44" y="33"/>
                  </a:lnTo>
                  <a:lnTo>
                    <a:pt x="53" y="25"/>
                  </a:lnTo>
                  <a:lnTo>
                    <a:pt x="61" y="17"/>
                  </a:lnTo>
                  <a:lnTo>
                    <a:pt x="72" y="12"/>
                  </a:lnTo>
                  <a:lnTo>
                    <a:pt x="82" y="4"/>
                  </a:lnTo>
                  <a:lnTo>
                    <a:pt x="9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25" name="Freeform 74">
              <a:extLst>
                <a:ext uri="{FF2B5EF4-FFF2-40B4-BE49-F238E27FC236}">
                  <a16:creationId xmlns:a16="http://schemas.microsoft.com/office/drawing/2014/main" id="{64CDDBB8-105B-5B1A-70F4-4A2315CC70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69" y="1380"/>
              <a:ext cx="68" cy="50"/>
            </a:xfrm>
            <a:custGeom>
              <a:avLst/>
              <a:gdLst>
                <a:gd name="T0" fmla="*/ 0 w 220"/>
                <a:gd name="T1" fmla="*/ 0 h 177"/>
                <a:gd name="T2" fmla="*/ 0 w 220"/>
                <a:gd name="T3" fmla="*/ 0 h 177"/>
                <a:gd name="T4" fmla="*/ 0 w 220"/>
                <a:gd name="T5" fmla="*/ 0 h 177"/>
                <a:gd name="T6" fmla="*/ 0 w 220"/>
                <a:gd name="T7" fmla="*/ 0 h 177"/>
                <a:gd name="T8" fmla="*/ 0 w 220"/>
                <a:gd name="T9" fmla="*/ 0 h 177"/>
                <a:gd name="T10" fmla="*/ 0 w 220"/>
                <a:gd name="T11" fmla="*/ 0 h 177"/>
                <a:gd name="T12" fmla="*/ 0 w 220"/>
                <a:gd name="T13" fmla="*/ 0 h 177"/>
                <a:gd name="T14" fmla="*/ 0 w 220"/>
                <a:gd name="T15" fmla="*/ 0 h 177"/>
                <a:gd name="T16" fmla="*/ 0 w 220"/>
                <a:gd name="T17" fmla="*/ 0 h 177"/>
                <a:gd name="T18" fmla="*/ 0 w 220"/>
                <a:gd name="T19" fmla="*/ 0 h 177"/>
                <a:gd name="T20" fmla="*/ 0 w 220"/>
                <a:gd name="T21" fmla="*/ 0 h 177"/>
                <a:gd name="T22" fmla="*/ 0 w 220"/>
                <a:gd name="T23" fmla="*/ 0 h 177"/>
                <a:gd name="T24" fmla="*/ 0 w 220"/>
                <a:gd name="T25" fmla="*/ 0 h 177"/>
                <a:gd name="T26" fmla="*/ 0 w 220"/>
                <a:gd name="T27" fmla="*/ 0 h 177"/>
                <a:gd name="T28" fmla="*/ 0 w 220"/>
                <a:gd name="T29" fmla="*/ 0 h 177"/>
                <a:gd name="T30" fmla="*/ 0 w 220"/>
                <a:gd name="T31" fmla="*/ 0 h 177"/>
                <a:gd name="T32" fmla="*/ 0 w 220"/>
                <a:gd name="T33" fmla="*/ 0 h 177"/>
                <a:gd name="T34" fmla="*/ 0 w 220"/>
                <a:gd name="T35" fmla="*/ 0 h 177"/>
                <a:gd name="T36" fmla="*/ 0 w 220"/>
                <a:gd name="T37" fmla="*/ 0 h 177"/>
                <a:gd name="T38" fmla="*/ 0 w 220"/>
                <a:gd name="T39" fmla="*/ 0 h 177"/>
                <a:gd name="T40" fmla="*/ 0 w 220"/>
                <a:gd name="T41" fmla="*/ 0 h 177"/>
                <a:gd name="T42" fmla="*/ 0 w 220"/>
                <a:gd name="T43" fmla="*/ 0 h 177"/>
                <a:gd name="T44" fmla="*/ 0 w 220"/>
                <a:gd name="T45" fmla="*/ 0 h 177"/>
                <a:gd name="T46" fmla="*/ 0 w 220"/>
                <a:gd name="T47" fmla="*/ 0 h 177"/>
                <a:gd name="T48" fmla="*/ 0 w 220"/>
                <a:gd name="T49" fmla="*/ 0 h 177"/>
                <a:gd name="T50" fmla="*/ 0 w 220"/>
                <a:gd name="T51" fmla="*/ 0 h 177"/>
                <a:gd name="T52" fmla="*/ 0 w 220"/>
                <a:gd name="T53" fmla="*/ 0 h 177"/>
                <a:gd name="T54" fmla="*/ 0 w 220"/>
                <a:gd name="T55" fmla="*/ 0 h 177"/>
                <a:gd name="T56" fmla="*/ 0 w 220"/>
                <a:gd name="T57" fmla="*/ 0 h 177"/>
                <a:gd name="T58" fmla="*/ 0 w 220"/>
                <a:gd name="T59" fmla="*/ 0 h 177"/>
                <a:gd name="T60" fmla="*/ 0 w 220"/>
                <a:gd name="T61" fmla="*/ 0 h 177"/>
                <a:gd name="T62" fmla="*/ 0 w 220"/>
                <a:gd name="T63" fmla="*/ 0 h 177"/>
                <a:gd name="T64" fmla="*/ 0 w 220"/>
                <a:gd name="T65" fmla="*/ 0 h 177"/>
                <a:gd name="T66" fmla="*/ 0 w 220"/>
                <a:gd name="T67" fmla="*/ 0 h 177"/>
                <a:gd name="T68" fmla="*/ 0 w 220"/>
                <a:gd name="T69" fmla="*/ 0 h 177"/>
                <a:gd name="T70" fmla="*/ 0 w 220"/>
                <a:gd name="T71" fmla="*/ 0 h 177"/>
                <a:gd name="T72" fmla="*/ 0 w 220"/>
                <a:gd name="T73" fmla="*/ 0 h 177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20"/>
                <a:gd name="T112" fmla="*/ 0 h 177"/>
                <a:gd name="T113" fmla="*/ 220 w 220"/>
                <a:gd name="T114" fmla="*/ 177 h 177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20" h="177">
                  <a:moveTo>
                    <a:pt x="192" y="0"/>
                  </a:moveTo>
                  <a:lnTo>
                    <a:pt x="201" y="7"/>
                  </a:lnTo>
                  <a:lnTo>
                    <a:pt x="211" y="21"/>
                  </a:lnTo>
                  <a:lnTo>
                    <a:pt x="216" y="34"/>
                  </a:lnTo>
                  <a:lnTo>
                    <a:pt x="220" y="49"/>
                  </a:lnTo>
                  <a:lnTo>
                    <a:pt x="220" y="66"/>
                  </a:lnTo>
                  <a:lnTo>
                    <a:pt x="220" y="83"/>
                  </a:lnTo>
                  <a:lnTo>
                    <a:pt x="216" y="101"/>
                  </a:lnTo>
                  <a:lnTo>
                    <a:pt x="211" y="118"/>
                  </a:lnTo>
                  <a:lnTo>
                    <a:pt x="203" y="133"/>
                  </a:lnTo>
                  <a:lnTo>
                    <a:pt x="196" y="146"/>
                  </a:lnTo>
                  <a:lnTo>
                    <a:pt x="182" y="158"/>
                  </a:lnTo>
                  <a:lnTo>
                    <a:pt x="171" y="167"/>
                  </a:lnTo>
                  <a:lnTo>
                    <a:pt x="156" y="171"/>
                  </a:lnTo>
                  <a:lnTo>
                    <a:pt x="140" y="177"/>
                  </a:lnTo>
                  <a:lnTo>
                    <a:pt x="123" y="173"/>
                  </a:lnTo>
                  <a:lnTo>
                    <a:pt x="106" y="167"/>
                  </a:lnTo>
                  <a:lnTo>
                    <a:pt x="99" y="167"/>
                  </a:lnTo>
                  <a:lnTo>
                    <a:pt x="89" y="169"/>
                  </a:lnTo>
                  <a:lnTo>
                    <a:pt x="82" y="169"/>
                  </a:lnTo>
                  <a:lnTo>
                    <a:pt x="76" y="171"/>
                  </a:lnTo>
                  <a:lnTo>
                    <a:pt x="66" y="169"/>
                  </a:lnTo>
                  <a:lnTo>
                    <a:pt x="57" y="167"/>
                  </a:lnTo>
                  <a:lnTo>
                    <a:pt x="49" y="161"/>
                  </a:lnTo>
                  <a:lnTo>
                    <a:pt x="42" y="156"/>
                  </a:lnTo>
                  <a:lnTo>
                    <a:pt x="34" y="148"/>
                  </a:lnTo>
                  <a:lnTo>
                    <a:pt x="28" y="139"/>
                  </a:lnTo>
                  <a:lnTo>
                    <a:pt x="21" y="131"/>
                  </a:lnTo>
                  <a:lnTo>
                    <a:pt x="17" y="123"/>
                  </a:lnTo>
                  <a:lnTo>
                    <a:pt x="13" y="114"/>
                  </a:lnTo>
                  <a:lnTo>
                    <a:pt x="9" y="106"/>
                  </a:lnTo>
                  <a:lnTo>
                    <a:pt x="5" y="97"/>
                  </a:lnTo>
                  <a:lnTo>
                    <a:pt x="5" y="87"/>
                  </a:lnTo>
                  <a:lnTo>
                    <a:pt x="2" y="78"/>
                  </a:lnTo>
                  <a:lnTo>
                    <a:pt x="2" y="68"/>
                  </a:lnTo>
                  <a:lnTo>
                    <a:pt x="0" y="59"/>
                  </a:lnTo>
                  <a:lnTo>
                    <a:pt x="0" y="49"/>
                  </a:lnTo>
                  <a:lnTo>
                    <a:pt x="0" y="40"/>
                  </a:lnTo>
                  <a:lnTo>
                    <a:pt x="0" y="30"/>
                  </a:lnTo>
                  <a:lnTo>
                    <a:pt x="2" y="21"/>
                  </a:lnTo>
                  <a:lnTo>
                    <a:pt x="4" y="13"/>
                  </a:lnTo>
                  <a:lnTo>
                    <a:pt x="15" y="17"/>
                  </a:lnTo>
                  <a:lnTo>
                    <a:pt x="26" y="26"/>
                  </a:lnTo>
                  <a:lnTo>
                    <a:pt x="34" y="36"/>
                  </a:lnTo>
                  <a:lnTo>
                    <a:pt x="44" y="47"/>
                  </a:lnTo>
                  <a:lnTo>
                    <a:pt x="47" y="59"/>
                  </a:lnTo>
                  <a:lnTo>
                    <a:pt x="55" y="72"/>
                  </a:lnTo>
                  <a:lnTo>
                    <a:pt x="61" y="83"/>
                  </a:lnTo>
                  <a:lnTo>
                    <a:pt x="66" y="99"/>
                  </a:lnTo>
                  <a:lnTo>
                    <a:pt x="70" y="110"/>
                  </a:lnTo>
                  <a:lnTo>
                    <a:pt x="78" y="120"/>
                  </a:lnTo>
                  <a:lnTo>
                    <a:pt x="85" y="129"/>
                  </a:lnTo>
                  <a:lnTo>
                    <a:pt x="95" y="137"/>
                  </a:lnTo>
                  <a:lnTo>
                    <a:pt x="104" y="140"/>
                  </a:lnTo>
                  <a:lnTo>
                    <a:pt x="118" y="142"/>
                  </a:lnTo>
                  <a:lnTo>
                    <a:pt x="133" y="140"/>
                  </a:lnTo>
                  <a:lnTo>
                    <a:pt x="154" y="135"/>
                  </a:lnTo>
                  <a:lnTo>
                    <a:pt x="167" y="135"/>
                  </a:lnTo>
                  <a:lnTo>
                    <a:pt x="178" y="133"/>
                  </a:lnTo>
                  <a:lnTo>
                    <a:pt x="186" y="129"/>
                  </a:lnTo>
                  <a:lnTo>
                    <a:pt x="192" y="121"/>
                  </a:lnTo>
                  <a:lnTo>
                    <a:pt x="194" y="112"/>
                  </a:lnTo>
                  <a:lnTo>
                    <a:pt x="196" y="101"/>
                  </a:lnTo>
                  <a:lnTo>
                    <a:pt x="194" y="89"/>
                  </a:lnTo>
                  <a:lnTo>
                    <a:pt x="194" y="78"/>
                  </a:lnTo>
                  <a:lnTo>
                    <a:pt x="192" y="63"/>
                  </a:lnTo>
                  <a:lnTo>
                    <a:pt x="188" y="49"/>
                  </a:lnTo>
                  <a:lnTo>
                    <a:pt x="184" y="38"/>
                  </a:lnTo>
                  <a:lnTo>
                    <a:pt x="184" y="26"/>
                  </a:lnTo>
                  <a:lnTo>
                    <a:pt x="182" y="17"/>
                  </a:lnTo>
                  <a:lnTo>
                    <a:pt x="182" y="9"/>
                  </a:lnTo>
                  <a:lnTo>
                    <a:pt x="186" y="2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26" name="Freeform 75">
              <a:extLst>
                <a:ext uri="{FF2B5EF4-FFF2-40B4-BE49-F238E27FC236}">
                  <a16:creationId xmlns:a16="http://schemas.microsoft.com/office/drawing/2014/main" id="{44A63323-1E57-F792-85EC-31A479C6FF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53" y="989"/>
              <a:ext cx="81" cy="17"/>
            </a:xfrm>
            <a:custGeom>
              <a:avLst/>
              <a:gdLst>
                <a:gd name="T0" fmla="*/ 0 w 265"/>
                <a:gd name="T1" fmla="*/ 0 h 59"/>
                <a:gd name="T2" fmla="*/ 0 w 265"/>
                <a:gd name="T3" fmla="*/ 0 h 59"/>
                <a:gd name="T4" fmla="*/ 0 w 265"/>
                <a:gd name="T5" fmla="*/ 0 h 59"/>
                <a:gd name="T6" fmla="*/ 0 w 265"/>
                <a:gd name="T7" fmla="*/ 0 h 59"/>
                <a:gd name="T8" fmla="*/ 0 w 265"/>
                <a:gd name="T9" fmla="*/ 0 h 59"/>
                <a:gd name="T10" fmla="*/ 0 w 265"/>
                <a:gd name="T11" fmla="*/ 0 h 59"/>
                <a:gd name="T12" fmla="*/ 0 w 265"/>
                <a:gd name="T13" fmla="*/ 0 h 59"/>
                <a:gd name="T14" fmla="*/ 0 w 265"/>
                <a:gd name="T15" fmla="*/ 0 h 59"/>
                <a:gd name="T16" fmla="*/ 0 w 265"/>
                <a:gd name="T17" fmla="*/ 0 h 59"/>
                <a:gd name="T18" fmla="*/ 0 w 265"/>
                <a:gd name="T19" fmla="*/ 0 h 59"/>
                <a:gd name="T20" fmla="*/ 0 w 265"/>
                <a:gd name="T21" fmla="*/ 0 h 59"/>
                <a:gd name="T22" fmla="*/ 0 w 265"/>
                <a:gd name="T23" fmla="*/ 0 h 59"/>
                <a:gd name="T24" fmla="*/ 0 w 265"/>
                <a:gd name="T25" fmla="*/ 0 h 59"/>
                <a:gd name="T26" fmla="*/ 0 w 265"/>
                <a:gd name="T27" fmla="*/ 0 h 59"/>
                <a:gd name="T28" fmla="*/ 0 w 265"/>
                <a:gd name="T29" fmla="*/ 0 h 59"/>
                <a:gd name="T30" fmla="*/ 0 w 265"/>
                <a:gd name="T31" fmla="*/ 0 h 59"/>
                <a:gd name="T32" fmla="*/ 0 w 265"/>
                <a:gd name="T33" fmla="*/ 0 h 59"/>
                <a:gd name="T34" fmla="*/ 0 w 265"/>
                <a:gd name="T35" fmla="*/ 0 h 59"/>
                <a:gd name="T36" fmla="*/ 0 w 265"/>
                <a:gd name="T37" fmla="*/ 0 h 59"/>
                <a:gd name="T38" fmla="*/ 0 w 265"/>
                <a:gd name="T39" fmla="*/ 0 h 59"/>
                <a:gd name="T40" fmla="*/ 0 w 265"/>
                <a:gd name="T41" fmla="*/ 0 h 59"/>
                <a:gd name="T42" fmla="*/ 0 w 265"/>
                <a:gd name="T43" fmla="*/ 0 h 59"/>
                <a:gd name="T44" fmla="*/ 0 w 265"/>
                <a:gd name="T45" fmla="*/ 0 h 59"/>
                <a:gd name="T46" fmla="*/ 0 w 265"/>
                <a:gd name="T47" fmla="*/ 0 h 59"/>
                <a:gd name="T48" fmla="*/ 0 w 265"/>
                <a:gd name="T49" fmla="*/ 0 h 59"/>
                <a:gd name="T50" fmla="*/ 0 w 265"/>
                <a:gd name="T51" fmla="*/ 0 h 59"/>
                <a:gd name="T52" fmla="*/ 0 w 265"/>
                <a:gd name="T53" fmla="*/ 0 h 59"/>
                <a:gd name="T54" fmla="*/ 0 w 265"/>
                <a:gd name="T55" fmla="*/ 0 h 59"/>
                <a:gd name="T56" fmla="*/ 0 w 265"/>
                <a:gd name="T57" fmla="*/ 0 h 59"/>
                <a:gd name="T58" fmla="*/ 0 w 265"/>
                <a:gd name="T59" fmla="*/ 0 h 59"/>
                <a:gd name="T60" fmla="*/ 0 w 265"/>
                <a:gd name="T61" fmla="*/ 0 h 59"/>
                <a:gd name="T62" fmla="*/ 0 w 265"/>
                <a:gd name="T63" fmla="*/ 0 h 59"/>
                <a:gd name="T64" fmla="*/ 0 w 265"/>
                <a:gd name="T65" fmla="*/ 0 h 59"/>
                <a:gd name="T66" fmla="*/ 0 w 265"/>
                <a:gd name="T67" fmla="*/ 0 h 59"/>
                <a:gd name="T68" fmla="*/ 0 w 265"/>
                <a:gd name="T69" fmla="*/ 0 h 59"/>
                <a:gd name="T70" fmla="*/ 0 w 265"/>
                <a:gd name="T71" fmla="*/ 0 h 59"/>
                <a:gd name="T72" fmla="*/ 0 w 265"/>
                <a:gd name="T73" fmla="*/ 0 h 59"/>
                <a:gd name="T74" fmla="*/ 0 w 265"/>
                <a:gd name="T75" fmla="*/ 0 h 59"/>
                <a:gd name="T76" fmla="*/ 0 w 265"/>
                <a:gd name="T77" fmla="*/ 0 h 59"/>
                <a:gd name="T78" fmla="*/ 0 w 265"/>
                <a:gd name="T79" fmla="*/ 0 h 59"/>
                <a:gd name="T80" fmla="*/ 0 w 265"/>
                <a:gd name="T81" fmla="*/ 0 h 59"/>
                <a:gd name="T82" fmla="*/ 0 w 265"/>
                <a:gd name="T83" fmla="*/ 0 h 59"/>
                <a:gd name="T84" fmla="*/ 0 w 265"/>
                <a:gd name="T85" fmla="*/ 0 h 59"/>
                <a:gd name="T86" fmla="*/ 0 w 265"/>
                <a:gd name="T87" fmla="*/ 0 h 59"/>
                <a:gd name="T88" fmla="*/ 0 w 265"/>
                <a:gd name="T89" fmla="*/ 0 h 59"/>
                <a:gd name="T90" fmla="*/ 0 w 265"/>
                <a:gd name="T91" fmla="*/ 0 h 59"/>
                <a:gd name="T92" fmla="*/ 0 w 265"/>
                <a:gd name="T93" fmla="*/ 0 h 59"/>
                <a:gd name="T94" fmla="*/ 0 w 265"/>
                <a:gd name="T95" fmla="*/ 0 h 59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265"/>
                <a:gd name="T145" fmla="*/ 0 h 59"/>
                <a:gd name="T146" fmla="*/ 265 w 265"/>
                <a:gd name="T147" fmla="*/ 59 h 59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265" h="59">
                  <a:moveTo>
                    <a:pt x="114" y="0"/>
                  </a:moveTo>
                  <a:lnTo>
                    <a:pt x="120" y="0"/>
                  </a:lnTo>
                  <a:lnTo>
                    <a:pt x="128" y="0"/>
                  </a:lnTo>
                  <a:lnTo>
                    <a:pt x="137" y="2"/>
                  </a:lnTo>
                  <a:lnTo>
                    <a:pt x="147" y="2"/>
                  </a:lnTo>
                  <a:lnTo>
                    <a:pt x="156" y="2"/>
                  </a:lnTo>
                  <a:lnTo>
                    <a:pt x="170" y="6"/>
                  </a:lnTo>
                  <a:lnTo>
                    <a:pt x="181" y="6"/>
                  </a:lnTo>
                  <a:lnTo>
                    <a:pt x="192" y="9"/>
                  </a:lnTo>
                  <a:lnTo>
                    <a:pt x="204" y="9"/>
                  </a:lnTo>
                  <a:lnTo>
                    <a:pt x="215" y="13"/>
                  </a:lnTo>
                  <a:lnTo>
                    <a:pt x="227" y="17"/>
                  </a:lnTo>
                  <a:lnTo>
                    <a:pt x="236" y="21"/>
                  </a:lnTo>
                  <a:lnTo>
                    <a:pt x="244" y="25"/>
                  </a:lnTo>
                  <a:lnTo>
                    <a:pt x="253" y="28"/>
                  </a:lnTo>
                  <a:lnTo>
                    <a:pt x="259" y="34"/>
                  </a:lnTo>
                  <a:lnTo>
                    <a:pt x="265" y="40"/>
                  </a:lnTo>
                  <a:lnTo>
                    <a:pt x="249" y="42"/>
                  </a:lnTo>
                  <a:lnTo>
                    <a:pt x="236" y="42"/>
                  </a:lnTo>
                  <a:lnTo>
                    <a:pt x="221" y="44"/>
                  </a:lnTo>
                  <a:lnTo>
                    <a:pt x="204" y="47"/>
                  </a:lnTo>
                  <a:lnTo>
                    <a:pt x="185" y="47"/>
                  </a:lnTo>
                  <a:lnTo>
                    <a:pt x="168" y="49"/>
                  </a:lnTo>
                  <a:lnTo>
                    <a:pt x="151" y="51"/>
                  </a:lnTo>
                  <a:lnTo>
                    <a:pt x="132" y="53"/>
                  </a:lnTo>
                  <a:lnTo>
                    <a:pt x="113" y="53"/>
                  </a:lnTo>
                  <a:lnTo>
                    <a:pt x="95" y="55"/>
                  </a:lnTo>
                  <a:lnTo>
                    <a:pt x="76" y="55"/>
                  </a:lnTo>
                  <a:lnTo>
                    <a:pt x="59" y="57"/>
                  </a:lnTo>
                  <a:lnTo>
                    <a:pt x="42" y="57"/>
                  </a:lnTo>
                  <a:lnTo>
                    <a:pt x="27" y="57"/>
                  </a:lnTo>
                  <a:lnTo>
                    <a:pt x="12" y="57"/>
                  </a:lnTo>
                  <a:lnTo>
                    <a:pt x="0" y="59"/>
                  </a:lnTo>
                  <a:lnTo>
                    <a:pt x="6" y="51"/>
                  </a:lnTo>
                  <a:lnTo>
                    <a:pt x="12" y="44"/>
                  </a:lnTo>
                  <a:lnTo>
                    <a:pt x="19" y="38"/>
                  </a:lnTo>
                  <a:lnTo>
                    <a:pt x="25" y="34"/>
                  </a:lnTo>
                  <a:lnTo>
                    <a:pt x="33" y="28"/>
                  </a:lnTo>
                  <a:lnTo>
                    <a:pt x="38" y="25"/>
                  </a:lnTo>
                  <a:lnTo>
                    <a:pt x="48" y="21"/>
                  </a:lnTo>
                  <a:lnTo>
                    <a:pt x="56" y="19"/>
                  </a:lnTo>
                  <a:lnTo>
                    <a:pt x="69" y="11"/>
                  </a:lnTo>
                  <a:lnTo>
                    <a:pt x="84" y="8"/>
                  </a:lnTo>
                  <a:lnTo>
                    <a:pt x="90" y="6"/>
                  </a:lnTo>
                  <a:lnTo>
                    <a:pt x="99" y="4"/>
                  </a:lnTo>
                  <a:lnTo>
                    <a:pt x="107" y="2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27" name="Freeform 76">
              <a:extLst>
                <a:ext uri="{FF2B5EF4-FFF2-40B4-BE49-F238E27FC236}">
                  <a16:creationId xmlns:a16="http://schemas.microsoft.com/office/drawing/2014/main" id="{48CA88C4-5AEF-0F18-D6ED-3BF66E8CFE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56" y="1052"/>
              <a:ext cx="193" cy="224"/>
            </a:xfrm>
            <a:custGeom>
              <a:avLst/>
              <a:gdLst>
                <a:gd name="T0" fmla="*/ 0 w 631"/>
                <a:gd name="T1" fmla="*/ 0 h 795"/>
                <a:gd name="T2" fmla="*/ 0 w 631"/>
                <a:gd name="T3" fmla="*/ 0 h 795"/>
                <a:gd name="T4" fmla="*/ 0 w 631"/>
                <a:gd name="T5" fmla="*/ 0 h 795"/>
                <a:gd name="T6" fmla="*/ 0 w 631"/>
                <a:gd name="T7" fmla="*/ 0 h 795"/>
                <a:gd name="T8" fmla="*/ 0 w 631"/>
                <a:gd name="T9" fmla="*/ 0 h 795"/>
                <a:gd name="T10" fmla="*/ 0 w 631"/>
                <a:gd name="T11" fmla="*/ 0 h 795"/>
                <a:gd name="T12" fmla="*/ 0 w 631"/>
                <a:gd name="T13" fmla="*/ 0 h 795"/>
                <a:gd name="T14" fmla="*/ 0 w 631"/>
                <a:gd name="T15" fmla="*/ 0 h 795"/>
                <a:gd name="T16" fmla="*/ 0 w 631"/>
                <a:gd name="T17" fmla="*/ 0 h 795"/>
                <a:gd name="T18" fmla="*/ 0 w 631"/>
                <a:gd name="T19" fmla="*/ 0 h 795"/>
                <a:gd name="T20" fmla="*/ 0 w 631"/>
                <a:gd name="T21" fmla="*/ 0 h 795"/>
                <a:gd name="T22" fmla="*/ 0 w 631"/>
                <a:gd name="T23" fmla="*/ 0 h 795"/>
                <a:gd name="T24" fmla="*/ 0 w 631"/>
                <a:gd name="T25" fmla="*/ 0 h 795"/>
                <a:gd name="T26" fmla="*/ 0 w 631"/>
                <a:gd name="T27" fmla="*/ 0 h 795"/>
                <a:gd name="T28" fmla="*/ 0 w 631"/>
                <a:gd name="T29" fmla="*/ 0 h 795"/>
                <a:gd name="T30" fmla="*/ 0 w 631"/>
                <a:gd name="T31" fmla="*/ 0 h 795"/>
                <a:gd name="T32" fmla="*/ 0 w 631"/>
                <a:gd name="T33" fmla="*/ 0 h 795"/>
                <a:gd name="T34" fmla="*/ 0 w 631"/>
                <a:gd name="T35" fmla="*/ 0 h 795"/>
                <a:gd name="T36" fmla="*/ 0 w 631"/>
                <a:gd name="T37" fmla="*/ 0 h 795"/>
                <a:gd name="T38" fmla="*/ 0 w 631"/>
                <a:gd name="T39" fmla="*/ 0 h 795"/>
                <a:gd name="T40" fmla="*/ 0 w 631"/>
                <a:gd name="T41" fmla="*/ 0 h 795"/>
                <a:gd name="T42" fmla="*/ 0 w 631"/>
                <a:gd name="T43" fmla="*/ 0 h 795"/>
                <a:gd name="T44" fmla="*/ 0 w 631"/>
                <a:gd name="T45" fmla="*/ 0 h 795"/>
                <a:gd name="T46" fmla="*/ 0 w 631"/>
                <a:gd name="T47" fmla="*/ 0 h 795"/>
                <a:gd name="T48" fmla="*/ 0 w 631"/>
                <a:gd name="T49" fmla="*/ 0 h 795"/>
                <a:gd name="T50" fmla="*/ 0 w 631"/>
                <a:gd name="T51" fmla="*/ 0 h 795"/>
                <a:gd name="T52" fmla="*/ 0 w 631"/>
                <a:gd name="T53" fmla="*/ 0 h 795"/>
                <a:gd name="T54" fmla="*/ 0 w 631"/>
                <a:gd name="T55" fmla="*/ 0 h 795"/>
                <a:gd name="T56" fmla="*/ 0 w 631"/>
                <a:gd name="T57" fmla="*/ 0 h 795"/>
                <a:gd name="T58" fmla="*/ 0 w 631"/>
                <a:gd name="T59" fmla="*/ 0 h 795"/>
                <a:gd name="T60" fmla="*/ 0 w 631"/>
                <a:gd name="T61" fmla="*/ 0 h 795"/>
                <a:gd name="T62" fmla="*/ 0 w 631"/>
                <a:gd name="T63" fmla="*/ 0 h 795"/>
                <a:gd name="T64" fmla="*/ 0 w 631"/>
                <a:gd name="T65" fmla="*/ 0 h 795"/>
                <a:gd name="T66" fmla="*/ 0 w 631"/>
                <a:gd name="T67" fmla="*/ 0 h 795"/>
                <a:gd name="T68" fmla="*/ 0 w 631"/>
                <a:gd name="T69" fmla="*/ 0 h 795"/>
                <a:gd name="T70" fmla="*/ 0 w 631"/>
                <a:gd name="T71" fmla="*/ 0 h 795"/>
                <a:gd name="T72" fmla="*/ 0 w 631"/>
                <a:gd name="T73" fmla="*/ 0 h 795"/>
                <a:gd name="T74" fmla="*/ 0 w 631"/>
                <a:gd name="T75" fmla="*/ 0 h 795"/>
                <a:gd name="T76" fmla="*/ 0 w 631"/>
                <a:gd name="T77" fmla="*/ 0 h 795"/>
                <a:gd name="T78" fmla="*/ 0 w 631"/>
                <a:gd name="T79" fmla="*/ 0 h 795"/>
                <a:gd name="T80" fmla="*/ 0 w 631"/>
                <a:gd name="T81" fmla="*/ 0 h 795"/>
                <a:gd name="T82" fmla="*/ 0 w 631"/>
                <a:gd name="T83" fmla="*/ 0 h 795"/>
                <a:gd name="T84" fmla="*/ 0 w 631"/>
                <a:gd name="T85" fmla="*/ 0 h 795"/>
                <a:gd name="T86" fmla="*/ 0 w 631"/>
                <a:gd name="T87" fmla="*/ 0 h 795"/>
                <a:gd name="T88" fmla="*/ 0 w 631"/>
                <a:gd name="T89" fmla="*/ 0 h 795"/>
                <a:gd name="T90" fmla="*/ 0 w 631"/>
                <a:gd name="T91" fmla="*/ 0 h 795"/>
                <a:gd name="T92" fmla="*/ 0 w 631"/>
                <a:gd name="T93" fmla="*/ 0 h 795"/>
                <a:gd name="T94" fmla="*/ 0 w 631"/>
                <a:gd name="T95" fmla="*/ 0 h 795"/>
                <a:gd name="T96" fmla="*/ 0 w 631"/>
                <a:gd name="T97" fmla="*/ 0 h 79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631"/>
                <a:gd name="T148" fmla="*/ 0 h 795"/>
                <a:gd name="T149" fmla="*/ 631 w 631"/>
                <a:gd name="T150" fmla="*/ 795 h 79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631" h="795">
                  <a:moveTo>
                    <a:pt x="13" y="33"/>
                  </a:moveTo>
                  <a:lnTo>
                    <a:pt x="10" y="42"/>
                  </a:lnTo>
                  <a:lnTo>
                    <a:pt x="6" y="71"/>
                  </a:lnTo>
                  <a:lnTo>
                    <a:pt x="0" y="116"/>
                  </a:lnTo>
                  <a:lnTo>
                    <a:pt x="0" y="173"/>
                  </a:lnTo>
                  <a:lnTo>
                    <a:pt x="0" y="240"/>
                  </a:lnTo>
                  <a:lnTo>
                    <a:pt x="2" y="314"/>
                  </a:lnTo>
                  <a:lnTo>
                    <a:pt x="6" y="394"/>
                  </a:lnTo>
                  <a:lnTo>
                    <a:pt x="15" y="474"/>
                  </a:lnTo>
                  <a:lnTo>
                    <a:pt x="25" y="548"/>
                  </a:lnTo>
                  <a:lnTo>
                    <a:pt x="42" y="618"/>
                  </a:lnTo>
                  <a:lnTo>
                    <a:pt x="61" y="683"/>
                  </a:lnTo>
                  <a:lnTo>
                    <a:pt x="84" y="736"/>
                  </a:lnTo>
                  <a:lnTo>
                    <a:pt x="112" y="772"/>
                  </a:lnTo>
                  <a:lnTo>
                    <a:pt x="150" y="795"/>
                  </a:lnTo>
                  <a:lnTo>
                    <a:pt x="192" y="795"/>
                  </a:lnTo>
                  <a:lnTo>
                    <a:pt x="243" y="776"/>
                  </a:lnTo>
                  <a:lnTo>
                    <a:pt x="285" y="738"/>
                  </a:lnTo>
                  <a:lnTo>
                    <a:pt x="312" y="696"/>
                  </a:lnTo>
                  <a:lnTo>
                    <a:pt x="323" y="651"/>
                  </a:lnTo>
                  <a:lnTo>
                    <a:pt x="325" y="603"/>
                  </a:lnTo>
                  <a:lnTo>
                    <a:pt x="316" y="552"/>
                  </a:lnTo>
                  <a:lnTo>
                    <a:pt x="300" y="502"/>
                  </a:lnTo>
                  <a:lnTo>
                    <a:pt x="280" y="455"/>
                  </a:lnTo>
                  <a:lnTo>
                    <a:pt x="257" y="411"/>
                  </a:lnTo>
                  <a:lnTo>
                    <a:pt x="230" y="369"/>
                  </a:lnTo>
                  <a:lnTo>
                    <a:pt x="207" y="333"/>
                  </a:lnTo>
                  <a:lnTo>
                    <a:pt x="188" y="303"/>
                  </a:lnTo>
                  <a:lnTo>
                    <a:pt x="177" y="282"/>
                  </a:lnTo>
                  <a:lnTo>
                    <a:pt x="173" y="269"/>
                  </a:lnTo>
                  <a:lnTo>
                    <a:pt x="179" y="267"/>
                  </a:lnTo>
                  <a:lnTo>
                    <a:pt x="198" y="276"/>
                  </a:lnTo>
                  <a:lnTo>
                    <a:pt x="234" y="299"/>
                  </a:lnTo>
                  <a:lnTo>
                    <a:pt x="270" y="327"/>
                  </a:lnTo>
                  <a:lnTo>
                    <a:pt x="300" y="362"/>
                  </a:lnTo>
                  <a:lnTo>
                    <a:pt x="321" y="398"/>
                  </a:lnTo>
                  <a:lnTo>
                    <a:pt x="339" y="436"/>
                  </a:lnTo>
                  <a:lnTo>
                    <a:pt x="348" y="474"/>
                  </a:lnTo>
                  <a:lnTo>
                    <a:pt x="356" y="512"/>
                  </a:lnTo>
                  <a:lnTo>
                    <a:pt x="359" y="548"/>
                  </a:lnTo>
                  <a:lnTo>
                    <a:pt x="363" y="586"/>
                  </a:lnTo>
                  <a:lnTo>
                    <a:pt x="363" y="618"/>
                  </a:lnTo>
                  <a:lnTo>
                    <a:pt x="365" y="649"/>
                  </a:lnTo>
                  <a:lnTo>
                    <a:pt x="369" y="675"/>
                  </a:lnTo>
                  <a:lnTo>
                    <a:pt x="378" y="696"/>
                  </a:lnTo>
                  <a:lnTo>
                    <a:pt x="392" y="711"/>
                  </a:lnTo>
                  <a:lnTo>
                    <a:pt x="409" y="721"/>
                  </a:lnTo>
                  <a:lnTo>
                    <a:pt x="434" y="727"/>
                  </a:lnTo>
                  <a:lnTo>
                    <a:pt x="466" y="721"/>
                  </a:lnTo>
                  <a:lnTo>
                    <a:pt x="498" y="711"/>
                  </a:lnTo>
                  <a:lnTo>
                    <a:pt x="529" y="702"/>
                  </a:lnTo>
                  <a:lnTo>
                    <a:pt x="555" y="689"/>
                  </a:lnTo>
                  <a:lnTo>
                    <a:pt x="576" y="679"/>
                  </a:lnTo>
                  <a:lnTo>
                    <a:pt x="591" y="664"/>
                  </a:lnTo>
                  <a:lnTo>
                    <a:pt x="607" y="649"/>
                  </a:lnTo>
                  <a:lnTo>
                    <a:pt x="616" y="632"/>
                  </a:lnTo>
                  <a:lnTo>
                    <a:pt x="624" y="613"/>
                  </a:lnTo>
                  <a:lnTo>
                    <a:pt x="629" y="590"/>
                  </a:lnTo>
                  <a:lnTo>
                    <a:pt x="631" y="567"/>
                  </a:lnTo>
                  <a:lnTo>
                    <a:pt x="629" y="540"/>
                  </a:lnTo>
                  <a:lnTo>
                    <a:pt x="629" y="512"/>
                  </a:lnTo>
                  <a:lnTo>
                    <a:pt x="624" y="480"/>
                  </a:lnTo>
                  <a:lnTo>
                    <a:pt x="620" y="445"/>
                  </a:lnTo>
                  <a:lnTo>
                    <a:pt x="614" y="409"/>
                  </a:lnTo>
                  <a:lnTo>
                    <a:pt x="608" y="369"/>
                  </a:lnTo>
                  <a:lnTo>
                    <a:pt x="597" y="324"/>
                  </a:lnTo>
                  <a:lnTo>
                    <a:pt x="584" y="282"/>
                  </a:lnTo>
                  <a:lnTo>
                    <a:pt x="565" y="236"/>
                  </a:lnTo>
                  <a:lnTo>
                    <a:pt x="544" y="194"/>
                  </a:lnTo>
                  <a:lnTo>
                    <a:pt x="519" y="153"/>
                  </a:lnTo>
                  <a:lnTo>
                    <a:pt x="496" y="115"/>
                  </a:lnTo>
                  <a:lnTo>
                    <a:pt x="472" y="80"/>
                  </a:lnTo>
                  <a:lnTo>
                    <a:pt x="449" y="52"/>
                  </a:lnTo>
                  <a:lnTo>
                    <a:pt x="424" y="29"/>
                  </a:lnTo>
                  <a:lnTo>
                    <a:pt x="405" y="10"/>
                  </a:lnTo>
                  <a:lnTo>
                    <a:pt x="388" y="0"/>
                  </a:lnTo>
                  <a:lnTo>
                    <a:pt x="375" y="0"/>
                  </a:lnTo>
                  <a:lnTo>
                    <a:pt x="365" y="6"/>
                  </a:lnTo>
                  <a:lnTo>
                    <a:pt x="361" y="23"/>
                  </a:lnTo>
                  <a:lnTo>
                    <a:pt x="363" y="52"/>
                  </a:lnTo>
                  <a:lnTo>
                    <a:pt x="373" y="94"/>
                  </a:lnTo>
                  <a:lnTo>
                    <a:pt x="378" y="134"/>
                  </a:lnTo>
                  <a:lnTo>
                    <a:pt x="375" y="162"/>
                  </a:lnTo>
                  <a:lnTo>
                    <a:pt x="361" y="179"/>
                  </a:lnTo>
                  <a:lnTo>
                    <a:pt x="342" y="189"/>
                  </a:lnTo>
                  <a:lnTo>
                    <a:pt x="316" y="189"/>
                  </a:lnTo>
                  <a:lnTo>
                    <a:pt x="285" y="183"/>
                  </a:lnTo>
                  <a:lnTo>
                    <a:pt x="253" y="172"/>
                  </a:lnTo>
                  <a:lnTo>
                    <a:pt x="217" y="156"/>
                  </a:lnTo>
                  <a:lnTo>
                    <a:pt x="177" y="135"/>
                  </a:lnTo>
                  <a:lnTo>
                    <a:pt x="143" y="116"/>
                  </a:lnTo>
                  <a:lnTo>
                    <a:pt x="109" y="94"/>
                  </a:lnTo>
                  <a:lnTo>
                    <a:pt x="78" y="75"/>
                  </a:lnTo>
                  <a:lnTo>
                    <a:pt x="50" y="58"/>
                  </a:lnTo>
                  <a:lnTo>
                    <a:pt x="31" y="44"/>
                  </a:lnTo>
                  <a:lnTo>
                    <a:pt x="17" y="35"/>
                  </a:lnTo>
                  <a:lnTo>
                    <a:pt x="13" y="33"/>
                  </a:lnTo>
                  <a:close/>
                </a:path>
              </a:pathLst>
            </a:custGeom>
            <a:solidFill>
              <a:srgbClr val="B3B0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28" name="Freeform 77">
              <a:extLst>
                <a:ext uri="{FF2B5EF4-FFF2-40B4-BE49-F238E27FC236}">
                  <a16:creationId xmlns:a16="http://schemas.microsoft.com/office/drawing/2014/main" id="{AC92C517-6795-89E0-9F1D-0BF692F28E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16" y="998"/>
              <a:ext cx="18" cy="310"/>
            </a:xfrm>
            <a:custGeom>
              <a:avLst/>
              <a:gdLst>
                <a:gd name="T0" fmla="*/ 0 w 57"/>
                <a:gd name="T1" fmla="*/ 0 h 1103"/>
                <a:gd name="T2" fmla="*/ 0 w 57"/>
                <a:gd name="T3" fmla="*/ 0 h 1103"/>
                <a:gd name="T4" fmla="*/ 0 w 57"/>
                <a:gd name="T5" fmla="*/ 0 h 1103"/>
                <a:gd name="T6" fmla="*/ 0 w 57"/>
                <a:gd name="T7" fmla="*/ 0 h 1103"/>
                <a:gd name="T8" fmla="*/ 0 w 57"/>
                <a:gd name="T9" fmla="*/ 0 h 1103"/>
                <a:gd name="T10" fmla="*/ 0 w 57"/>
                <a:gd name="T11" fmla="*/ 0 h 1103"/>
                <a:gd name="T12" fmla="*/ 0 w 57"/>
                <a:gd name="T13" fmla="*/ 0 h 1103"/>
                <a:gd name="T14" fmla="*/ 0 w 57"/>
                <a:gd name="T15" fmla="*/ 0 h 1103"/>
                <a:gd name="T16" fmla="*/ 0 w 57"/>
                <a:gd name="T17" fmla="*/ 0 h 1103"/>
                <a:gd name="T18" fmla="*/ 0 w 57"/>
                <a:gd name="T19" fmla="*/ 0 h 1103"/>
                <a:gd name="T20" fmla="*/ 0 w 57"/>
                <a:gd name="T21" fmla="*/ 0 h 1103"/>
                <a:gd name="T22" fmla="*/ 0 w 57"/>
                <a:gd name="T23" fmla="*/ 0 h 1103"/>
                <a:gd name="T24" fmla="*/ 0 w 57"/>
                <a:gd name="T25" fmla="*/ 0 h 1103"/>
                <a:gd name="T26" fmla="*/ 0 w 57"/>
                <a:gd name="T27" fmla="*/ 0 h 1103"/>
                <a:gd name="T28" fmla="*/ 0 w 57"/>
                <a:gd name="T29" fmla="*/ 0 h 1103"/>
                <a:gd name="T30" fmla="*/ 0 w 57"/>
                <a:gd name="T31" fmla="*/ 0 h 1103"/>
                <a:gd name="T32" fmla="*/ 0 w 57"/>
                <a:gd name="T33" fmla="*/ 0 h 1103"/>
                <a:gd name="T34" fmla="*/ 0 w 57"/>
                <a:gd name="T35" fmla="*/ 0 h 1103"/>
                <a:gd name="T36" fmla="*/ 0 w 57"/>
                <a:gd name="T37" fmla="*/ 0 h 1103"/>
                <a:gd name="T38" fmla="*/ 0 w 57"/>
                <a:gd name="T39" fmla="*/ 0 h 1103"/>
                <a:gd name="T40" fmla="*/ 0 w 57"/>
                <a:gd name="T41" fmla="*/ 0 h 1103"/>
                <a:gd name="T42" fmla="*/ 0 w 57"/>
                <a:gd name="T43" fmla="*/ 0 h 1103"/>
                <a:gd name="T44" fmla="*/ 0 w 57"/>
                <a:gd name="T45" fmla="*/ 0 h 1103"/>
                <a:gd name="T46" fmla="*/ 0 w 57"/>
                <a:gd name="T47" fmla="*/ 0 h 1103"/>
                <a:gd name="T48" fmla="*/ 0 w 57"/>
                <a:gd name="T49" fmla="*/ 0 h 1103"/>
                <a:gd name="T50" fmla="*/ 0 w 57"/>
                <a:gd name="T51" fmla="*/ 0 h 1103"/>
                <a:gd name="T52" fmla="*/ 0 w 57"/>
                <a:gd name="T53" fmla="*/ 0 h 1103"/>
                <a:gd name="T54" fmla="*/ 0 w 57"/>
                <a:gd name="T55" fmla="*/ 0 h 1103"/>
                <a:gd name="T56" fmla="*/ 0 w 57"/>
                <a:gd name="T57" fmla="*/ 0 h 1103"/>
                <a:gd name="T58" fmla="*/ 0 w 57"/>
                <a:gd name="T59" fmla="*/ 0 h 1103"/>
                <a:gd name="T60" fmla="*/ 0 w 57"/>
                <a:gd name="T61" fmla="*/ 0 h 1103"/>
                <a:gd name="T62" fmla="*/ 0 w 57"/>
                <a:gd name="T63" fmla="*/ 0 h 1103"/>
                <a:gd name="T64" fmla="*/ 0 w 57"/>
                <a:gd name="T65" fmla="*/ 0 h 1103"/>
                <a:gd name="T66" fmla="*/ 0 w 57"/>
                <a:gd name="T67" fmla="*/ 0 h 1103"/>
                <a:gd name="T68" fmla="*/ 0 w 57"/>
                <a:gd name="T69" fmla="*/ 0 h 1103"/>
                <a:gd name="T70" fmla="*/ 0 w 57"/>
                <a:gd name="T71" fmla="*/ 0 h 1103"/>
                <a:gd name="T72" fmla="*/ 0 w 57"/>
                <a:gd name="T73" fmla="*/ 0 h 1103"/>
                <a:gd name="T74" fmla="*/ 0 w 57"/>
                <a:gd name="T75" fmla="*/ 0 h 1103"/>
                <a:gd name="T76" fmla="*/ 0 w 57"/>
                <a:gd name="T77" fmla="*/ 0 h 1103"/>
                <a:gd name="T78" fmla="*/ 0 w 57"/>
                <a:gd name="T79" fmla="*/ 0 h 1103"/>
                <a:gd name="T80" fmla="*/ 0 w 57"/>
                <a:gd name="T81" fmla="*/ 0 h 1103"/>
                <a:gd name="T82" fmla="*/ 0 w 57"/>
                <a:gd name="T83" fmla="*/ 0 h 1103"/>
                <a:gd name="T84" fmla="*/ 0 w 57"/>
                <a:gd name="T85" fmla="*/ 0 h 1103"/>
                <a:gd name="T86" fmla="*/ 0 w 57"/>
                <a:gd name="T87" fmla="*/ 0 h 1103"/>
                <a:gd name="T88" fmla="*/ 0 w 57"/>
                <a:gd name="T89" fmla="*/ 0 h 1103"/>
                <a:gd name="T90" fmla="*/ 0 w 57"/>
                <a:gd name="T91" fmla="*/ 0 h 1103"/>
                <a:gd name="T92" fmla="*/ 0 w 57"/>
                <a:gd name="T93" fmla="*/ 0 h 1103"/>
                <a:gd name="T94" fmla="*/ 0 w 57"/>
                <a:gd name="T95" fmla="*/ 0 h 1103"/>
                <a:gd name="T96" fmla="*/ 0 w 57"/>
                <a:gd name="T97" fmla="*/ 0 h 1103"/>
                <a:gd name="T98" fmla="*/ 0 w 57"/>
                <a:gd name="T99" fmla="*/ 0 h 1103"/>
                <a:gd name="T100" fmla="*/ 0 w 57"/>
                <a:gd name="T101" fmla="*/ 0 h 1103"/>
                <a:gd name="T102" fmla="*/ 0 w 57"/>
                <a:gd name="T103" fmla="*/ 0 h 1103"/>
                <a:gd name="T104" fmla="*/ 0 w 57"/>
                <a:gd name="T105" fmla="*/ 0 h 1103"/>
                <a:gd name="T106" fmla="*/ 0 w 57"/>
                <a:gd name="T107" fmla="*/ 0 h 1103"/>
                <a:gd name="T108" fmla="*/ 0 w 57"/>
                <a:gd name="T109" fmla="*/ 0 h 1103"/>
                <a:gd name="T110" fmla="*/ 0 w 57"/>
                <a:gd name="T111" fmla="*/ 0 h 1103"/>
                <a:gd name="T112" fmla="*/ 0 w 57"/>
                <a:gd name="T113" fmla="*/ 0 h 1103"/>
                <a:gd name="T114" fmla="*/ 0 w 57"/>
                <a:gd name="T115" fmla="*/ 0 h 1103"/>
                <a:gd name="T116" fmla="*/ 0 w 57"/>
                <a:gd name="T117" fmla="*/ 0 h 1103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57"/>
                <a:gd name="T178" fmla="*/ 0 h 1103"/>
                <a:gd name="T179" fmla="*/ 57 w 57"/>
                <a:gd name="T180" fmla="*/ 1103 h 1103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57" h="1103">
                  <a:moveTo>
                    <a:pt x="15" y="791"/>
                  </a:moveTo>
                  <a:lnTo>
                    <a:pt x="15" y="808"/>
                  </a:lnTo>
                  <a:lnTo>
                    <a:pt x="15" y="827"/>
                  </a:lnTo>
                  <a:lnTo>
                    <a:pt x="15" y="845"/>
                  </a:lnTo>
                  <a:lnTo>
                    <a:pt x="15" y="862"/>
                  </a:lnTo>
                  <a:lnTo>
                    <a:pt x="11" y="879"/>
                  </a:lnTo>
                  <a:lnTo>
                    <a:pt x="11" y="896"/>
                  </a:lnTo>
                  <a:lnTo>
                    <a:pt x="9" y="913"/>
                  </a:lnTo>
                  <a:lnTo>
                    <a:pt x="7" y="930"/>
                  </a:lnTo>
                  <a:lnTo>
                    <a:pt x="5" y="947"/>
                  </a:lnTo>
                  <a:lnTo>
                    <a:pt x="4" y="962"/>
                  </a:lnTo>
                  <a:lnTo>
                    <a:pt x="2" y="980"/>
                  </a:lnTo>
                  <a:lnTo>
                    <a:pt x="2" y="999"/>
                  </a:lnTo>
                  <a:lnTo>
                    <a:pt x="0" y="1014"/>
                  </a:lnTo>
                  <a:lnTo>
                    <a:pt x="0" y="1033"/>
                  </a:lnTo>
                  <a:lnTo>
                    <a:pt x="0" y="1050"/>
                  </a:lnTo>
                  <a:lnTo>
                    <a:pt x="4" y="1071"/>
                  </a:lnTo>
                  <a:lnTo>
                    <a:pt x="9" y="1073"/>
                  </a:lnTo>
                  <a:lnTo>
                    <a:pt x="19" y="1086"/>
                  </a:lnTo>
                  <a:lnTo>
                    <a:pt x="28" y="1096"/>
                  </a:lnTo>
                  <a:lnTo>
                    <a:pt x="36" y="1103"/>
                  </a:lnTo>
                  <a:lnTo>
                    <a:pt x="36" y="1092"/>
                  </a:lnTo>
                  <a:lnTo>
                    <a:pt x="36" y="1082"/>
                  </a:lnTo>
                  <a:lnTo>
                    <a:pt x="36" y="1073"/>
                  </a:lnTo>
                  <a:lnTo>
                    <a:pt x="36" y="1063"/>
                  </a:lnTo>
                  <a:lnTo>
                    <a:pt x="34" y="1052"/>
                  </a:lnTo>
                  <a:lnTo>
                    <a:pt x="34" y="1042"/>
                  </a:lnTo>
                  <a:lnTo>
                    <a:pt x="34" y="1033"/>
                  </a:lnTo>
                  <a:lnTo>
                    <a:pt x="34" y="1023"/>
                  </a:lnTo>
                  <a:lnTo>
                    <a:pt x="34" y="1012"/>
                  </a:lnTo>
                  <a:lnTo>
                    <a:pt x="32" y="1002"/>
                  </a:lnTo>
                  <a:lnTo>
                    <a:pt x="32" y="991"/>
                  </a:lnTo>
                  <a:lnTo>
                    <a:pt x="32" y="981"/>
                  </a:lnTo>
                  <a:lnTo>
                    <a:pt x="32" y="970"/>
                  </a:lnTo>
                  <a:lnTo>
                    <a:pt x="32" y="961"/>
                  </a:lnTo>
                  <a:lnTo>
                    <a:pt x="32" y="951"/>
                  </a:lnTo>
                  <a:lnTo>
                    <a:pt x="34" y="943"/>
                  </a:lnTo>
                  <a:lnTo>
                    <a:pt x="34" y="928"/>
                  </a:lnTo>
                  <a:lnTo>
                    <a:pt x="34" y="911"/>
                  </a:lnTo>
                  <a:lnTo>
                    <a:pt x="34" y="896"/>
                  </a:lnTo>
                  <a:lnTo>
                    <a:pt x="38" y="883"/>
                  </a:lnTo>
                  <a:lnTo>
                    <a:pt x="38" y="867"/>
                  </a:lnTo>
                  <a:lnTo>
                    <a:pt x="42" y="854"/>
                  </a:lnTo>
                  <a:lnTo>
                    <a:pt x="43" y="839"/>
                  </a:lnTo>
                  <a:lnTo>
                    <a:pt x="45" y="827"/>
                  </a:lnTo>
                  <a:lnTo>
                    <a:pt x="45" y="812"/>
                  </a:lnTo>
                  <a:lnTo>
                    <a:pt x="47" y="797"/>
                  </a:lnTo>
                  <a:lnTo>
                    <a:pt x="47" y="782"/>
                  </a:lnTo>
                  <a:lnTo>
                    <a:pt x="51" y="769"/>
                  </a:lnTo>
                  <a:lnTo>
                    <a:pt x="51" y="755"/>
                  </a:lnTo>
                  <a:lnTo>
                    <a:pt x="53" y="740"/>
                  </a:lnTo>
                  <a:lnTo>
                    <a:pt x="53" y="725"/>
                  </a:lnTo>
                  <a:lnTo>
                    <a:pt x="53" y="711"/>
                  </a:lnTo>
                  <a:lnTo>
                    <a:pt x="51" y="694"/>
                  </a:lnTo>
                  <a:lnTo>
                    <a:pt x="49" y="677"/>
                  </a:lnTo>
                  <a:lnTo>
                    <a:pt x="47" y="662"/>
                  </a:lnTo>
                  <a:lnTo>
                    <a:pt x="45" y="651"/>
                  </a:lnTo>
                  <a:lnTo>
                    <a:pt x="43" y="637"/>
                  </a:lnTo>
                  <a:lnTo>
                    <a:pt x="40" y="624"/>
                  </a:lnTo>
                  <a:lnTo>
                    <a:pt x="38" y="615"/>
                  </a:lnTo>
                  <a:lnTo>
                    <a:pt x="34" y="605"/>
                  </a:lnTo>
                  <a:lnTo>
                    <a:pt x="30" y="592"/>
                  </a:lnTo>
                  <a:lnTo>
                    <a:pt x="28" y="580"/>
                  </a:lnTo>
                  <a:lnTo>
                    <a:pt x="26" y="571"/>
                  </a:lnTo>
                  <a:lnTo>
                    <a:pt x="24" y="559"/>
                  </a:lnTo>
                  <a:lnTo>
                    <a:pt x="23" y="548"/>
                  </a:lnTo>
                  <a:lnTo>
                    <a:pt x="21" y="535"/>
                  </a:lnTo>
                  <a:lnTo>
                    <a:pt x="21" y="521"/>
                  </a:lnTo>
                  <a:lnTo>
                    <a:pt x="21" y="508"/>
                  </a:lnTo>
                  <a:lnTo>
                    <a:pt x="23" y="497"/>
                  </a:lnTo>
                  <a:lnTo>
                    <a:pt x="24" y="483"/>
                  </a:lnTo>
                  <a:lnTo>
                    <a:pt x="28" y="464"/>
                  </a:lnTo>
                  <a:lnTo>
                    <a:pt x="32" y="445"/>
                  </a:lnTo>
                  <a:lnTo>
                    <a:pt x="34" y="421"/>
                  </a:lnTo>
                  <a:lnTo>
                    <a:pt x="38" y="394"/>
                  </a:lnTo>
                  <a:lnTo>
                    <a:pt x="40" y="367"/>
                  </a:lnTo>
                  <a:lnTo>
                    <a:pt x="43" y="343"/>
                  </a:lnTo>
                  <a:lnTo>
                    <a:pt x="45" y="314"/>
                  </a:lnTo>
                  <a:lnTo>
                    <a:pt x="47" y="286"/>
                  </a:lnTo>
                  <a:lnTo>
                    <a:pt x="51" y="259"/>
                  </a:lnTo>
                  <a:lnTo>
                    <a:pt x="53" y="234"/>
                  </a:lnTo>
                  <a:lnTo>
                    <a:pt x="55" y="211"/>
                  </a:lnTo>
                  <a:lnTo>
                    <a:pt x="57" y="192"/>
                  </a:lnTo>
                  <a:lnTo>
                    <a:pt x="57" y="177"/>
                  </a:lnTo>
                  <a:lnTo>
                    <a:pt x="57" y="166"/>
                  </a:lnTo>
                  <a:lnTo>
                    <a:pt x="53" y="154"/>
                  </a:lnTo>
                  <a:lnTo>
                    <a:pt x="53" y="143"/>
                  </a:lnTo>
                  <a:lnTo>
                    <a:pt x="51" y="132"/>
                  </a:lnTo>
                  <a:lnTo>
                    <a:pt x="51" y="122"/>
                  </a:lnTo>
                  <a:lnTo>
                    <a:pt x="49" y="113"/>
                  </a:lnTo>
                  <a:lnTo>
                    <a:pt x="47" y="103"/>
                  </a:lnTo>
                  <a:lnTo>
                    <a:pt x="47" y="94"/>
                  </a:lnTo>
                  <a:lnTo>
                    <a:pt x="45" y="86"/>
                  </a:lnTo>
                  <a:lnTo>
                    <a:pt x="43" y="75"/>
                  </a:lnTo>
                  <a:lnTo>
                    <a:pt x="40" y="65"/>
                  </a:lnTo>
                  <a:lnTo>
                    <a:pt x="38" y="56"/>
                  </a:lnTo>
                  <a:lnTo>
                    <a:pt x="34" y="46"/>
                  </a:lnTo>
                  <a:lnTo>
                    <a:pt x="28" y="35"/>
                  </a:lnTo>
                  <a:lnTo>
                    <a:pt x="24" y="25"/>
                  </a:lnTo>
                  <a:lnTo>
                    <a:pt x="17" y="12"/>
                  </a:lnTo>
                  <a:lnTo>
                    <a:pt x="11" y="0"/>
                  </a:lnTo>
                  <a:lnTo>
                    <a:pt x="7" y="12"/>
                  </a:lnTo>
                  <a:lnTo>
                    <a:pt x="4" y="29"/>
                  </a:lnTo>
                  <a:lnTo>
                    <a:pt x="2" y="52"/>
                  </a:lnTo>
                  <a:lnTo>
                    <a:pt x="2" y="78"/>
                  </a:lnTo>
                  <a:lnTo>
                    <a:pt x="0" y="109"/>
                  </a:lnTo>
                  <a:lnTo>
                    <a:pt x="0" y="141"/>
                  </a:lnTo>
                  <a:lnTo>
                    <a:pt x="0" y="177"/>
                  </a:lnTo>
                  <a:lnTo>
                    <a:pt x="0" y="215"/>
                  </a:lnTo>
                  <a:lnTo>
                    <a:pt x="0" y="250"/>
                  </a:lnTo>
                  <a:lnTo>
                    <a:pt x="0" y="286"/>
                  </a:lnTo>
                  <a:lnTo>
                    <a:pt x="0" y="322"/>
                  </a:lnTo>
                  <a:lnTo>
                    <a:pt x="2" y="356"/>
                  </a:lnTo>
                  <a:lnTo>
                    <a:pt x="2" y="384"/>
                  </a:lnTo>
                  <a:lnTo>
                    <a:pt x="2" y="411"/>
                  </a:lnTo>
                  <a:lnTo>
                    <a:pt x="2" y="434"/>
                  </a:lnTo>
                  <a:lnTo>
                    <a:pt x="4" y="451"/>
                  </a:lnTo>
                  <a:lnTo>
                    <a:pt x="15" y="7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29" name="Freeform 78">
              <a:extLst>
                <a:ext uri="{FF2B5EF4-FFF2-40B4-BE49-F238E27FC236}">
                  <a16:creationId xmlns:a16="http://schemas.microsoft.com/office/drawing/2014/main" id="{BBFEC9DC-BBF1-C73E-BEF1-0A99DE3A07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84" y="1074"/>
              <a:ext cx="234" cy="219"/>
            </a:xfrm>
            <a:custGeom>
              <a:avLst/>
              <a:gdLst>
                <a:gd name="T0" fmla="*/ 0 w 767"/>
                <a:gd name="T1" fmla="*/ 0 h 774"/>
                <a:gd name="T2" fmla="*/ 0 w 767"/>
                <a:gd name="T3" fmla="*/ 0 h 774"/>
                <a:gd name="T4" fmla="*/ 0 w 767"/>
                <a:gd name="T5" fmla="*/ 0 h 774"/>
                <a:gd name="T6" fmla="*/ 0 w 767"/>
                <a:gd name="T7" fmla="*/ 0 h 774"/>
                <a:gd name="T8" fmla="*/ 0 w 767"/>
                <a:gd name="T9" fmla="*/ 0 h 774"/>
                <a:gd name="T10" fmla="*/ 0 w 767"/>
                <a:gd name="T11" fmla="*/ 0 h 774"/>
                <a:gd name="T12" fmla="*/ 0 w 767"/>
                <a:gd name="T13" fmla="*/ 0 h 774"/>
                <a:gd name="T14" fmla="*/ 0 w 767"/>
                <a:gd name="T15" fmla="*/ 0 h 774"/>
                <a:gd name="T16" fmla="*/ 0 w 767"/>
                <a:gd name="T17" fmla="*/ 0 h 774"/>
                <a:gd name="T18" fmla="*/ 0 w 767"/>
                <a:gd name="T19" fmla="*/ 0 h 774"/>
                <a:gd name="T20" fmla="*/ 0 w 767"/>
                <a:gd name="T21" fmla="*/ 0 h 774"/>
                <a:gd name="T22" fmla="*/ 0 w 767"/>
                <a:gd name="T23" fmla="*/ 0 h 774"/>
                <a:gd name="T24" fmla="*/ 0 w 767"/>
                <a:gd name="T25" fmla="*/ 0 h 774"/>
                <a:gd name="T26" fmla="*/ 0 w 767"/>
                <a:gd name="T27" fmla="*/ 0 h 774"/>
                <a:gd name="T28" fmla="*/ 0 w 767"/>
                <a:gd name="T29" fmla="*/ 0 h 774"/>
                <a:gd name="T30" fmla="*/ 0 w 767"/>
                <a:gd name="T31" fmla="*/ 0 h 774"/>
                <a:gd name="T32" fmla="*/ 0 w 767"/>
                <a:gd name="T33" fmla="*/ 0 h 774"/>
                <a:gd name="T34" fmla="*/ 0 w 767"/>
                <a:gd name="T35" fmla="*/ 0 h 774"/>
                <a:gd name="T36" fmla="*/ 0 w 767"/>
                <a:gd name="T37" fmla="*/ 0 h 774"/>
                <a:gd name="T38" fmla="*/ 0 w 767"/>
                <a:gd name="T39" fmla="*/ 0 h 774"/>
                <a:gd name="T40" fmla="*/ 0 w 767"/>
                <a:gd name="T41" fmla="*/ 0 h 774"/>
                <a:gd name="T42" fmla="*/ 0 w 767"/>
                <a:gd name="T43" fmla="*/ 0 h 774"/>
                <a:gd name="T44" fmla="*/ 0 w 767"/>
                <a:gd name="T45" fmla="*/ 0 h 774"/>
                <a:gd name="T46" fmla="*/ 0 w 767"/>
                <a:gd name="T47" fmla="*/ 0 h 774"/>
                <a:gd name="T48" fmla="*/ 0 w 767"/>
                <a:gd name="T49" fmla="*/ 0 h 774"/>
                <a:gd name="T50" fmla="*/ 0 w 767"/>
                <a:gd name="T51" fmla="*/ 0 h 774"/>
                <a:gd name="T52" fmla="*/ 0 w 767"/>
                <a:gd name="T53" fmla="*/ 0 h 774"/>
                <a:gd name="T54" fmla="*/ 0 w 767"/>
                <a:gd name="T55" fmla="*/ 0 h 774"/>
                <a:gd name="T56" fmla="*/ 0 w 767"/>
                <a:gd name="T57" fmla="*/ 0 h 774"/>
                <a:gd name="T58" fmla="*/ 0 w 767"/>
                <a:gd name="T59" fmla="*/ 0 h 774"/>
                <a:gd name="T60" fmla="*/ 0 w 767"/>
                <a:gd name="T61" fmla="*/ 0 h 774"/>
                <a:gd name="T62" fmla="*/ 0 w 767"/>
                <a:gd name="T63" fmla="*/ 0 h 774"/>
                <a:gd name="T64" fmla="*/ 0 w 767"/>
                <a:gd name="T65" fmla="*/ 0 h 774"/>
                <a:gd name="T66" fmla="*/ 0 w 767"/>
                <a:gd name="T67" fmla="*/ 0 h 774"/>
                <a:gd name="T68" fmla="*/ 0 w 767"/>
                <a:gd name="T69" fmla="*/ 0 h 774"/>
                <a:gd name="T70" fmla="*/ 0 w 767"/>
                <a:gd name="T71" fmla="*/ 0 h 774"/>
                <a:gd name="T72" fmla="*/ 0 w 767"/>
                <a:gd name="T73" fmla="*/ 0 h 774"/>
                <a:gd name="T74" fmla="*/ 0 w 767"/>
                <a:gd name="T75" fmla="*/ 0 h 774"/>
                <a:gd name="T76" fmla="*/ 0 w 767"/>
                <a:gd name="T77" fmla="*/ 0 h 774"/>
                <a:gd name="T78" fmla="*/ 0 w 767"/>
                <a:gd name="T79" fmla="*/ 0 h 774"/>
                <a:gd name="T80" fmla="*/ 0 w 767"/>
                <a:gd name="T81" fmla="*/ 0 h 774"/>
                <a:gd name="T82" fmla="*/ 0 w 767"/>
                <a:gd name="T83" fmla="*/ 0 h 774"/>
                <a:gd name="T84" fmla="*/ 0 w 767"/>
                <a:gd name="T85" fmla="*/ 0 h 774"/>
                <a:gd name="T86" fmla="*/ 0 w 767"/>
                <a:gd name="T87" fmla="*/ 0 h 774"/>
                <a:gd name="T88" fmla="*/ 0 w 767"/>
                <a:gd name="T89" fmla="*/ 0 h 774"/>
                <a:gd name="T90" fmla="*/ 0 w 767"/>
                <a:gd name="T91" fmla="*/ 0 h 774"/>
                <a:gd name="T92" fmla="*/ 0 w 767"/>
                <a:gd name="T93" fmla="*/ 0 h 774"/>
                <a:gd name="T94" fmla="*/ 0 w 767"/>
                <a:gd name="T95" fmla="*/ 0 h 774"/>
                <a:gd name="T96" fmla="*/ 0 w 767"/>
                <a:gd name="T97" fmla="*/ 0 h 774"/>
                <a:gd name="T98" fmla="*/ 0 w 767"/>
                <a:gd name="T99" fmla="*/ 0 h 774"/>
                <a:gd name="T100" fmla="*/ 0 w 767"/>
                <a:gd name="T101" fmla="*/ 0 h 774"/>
                <a:gd name="T102" fmla="*/ 0 w 767"/>
                <a:gd name="T103" fmla="*/ 0 h 774"/>
                <a:gd name="T104" fmla="*/ 0 w 767"/>
                <a:gd name="T105" fmla="*/ 0 h 774"/>
                <a:gd name="T106" fmla="*/ 0 w 767"/>
                <a:gd name="T107" fmla="*/ 0 h 774"/>
                <a:gd name="T108" fmla="*/ 0 w 767"/>
                <a:gd name="T109" fmla="*/ 0 h 774"/>
                <a:gd name="T110" fmla="*/ 0 w 767"/>
                <a:gd name="T111" fmla="*/ 0 h 774"/>
                <a:gd name="T112" fmla="*/ 0 w 767"/>
                <a:gd name="T113" fmla="*/ 0 h 77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767"/>
                <a:gd name="T172" fmla="*/ 0 h 774"/>
                <a:gd name="T173" fmla="*/ 767 w 767"/>
                <a:gd name="T174" fmla="*/ 774 h 77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767" h="774">
                  <a:moveTo>
                    <a:pt x="74" y="23"/>
                  </a:moveTo>
                  <a:lnTo>
                    <a:pt x="51" y="35"/>
                  </a:lnTo>
                  <a:lnTo>
                    <a:pt x="34" y="59"/>
                  </a:lnTo>
                  <a:lnTo>
                    <a:pt x="20" y="95"/>
                  </a:lnTo>
                  <a:lnTo>
                    <a:pt x="11" y="145"/>
                  </a:lnTo>
                  <a:lnTo>
                    <a:pt x="3" y="198"/>
                  </a:lnTo>
                  <a:lnTo>
                    <a:pt x="0" y="259"/>
                  </a:lnTo>
                  <a:lnTo>
                    <a:pt x="0" y="324"/>
                  </a:lnTo>
                  <a:lnTo>
                    <a:pt x="3" y="390"/>
                  </a:lnTo>
                  <a:lnTo>
                    <a:pt x="5" y="455"/>
                  </a:lnTo>
                  <a:lnTo>
                    <a:pt x="13" y="518"/>
                  </a:lnTo>
                  <a:lnTo>
                    <a:pt x="19" y="576"/>
                  </a:lnTo>
                  <a:lnTo>
                    <a:pt x="28" y="630"/>
                  </a:lnTo>
                  <a:lnTo>
                    <a:pt x="38" y="672"/>
                  </a:lnTo>
                  <a:lnTo>
                    <a:pt x="49" y="704"/>
                  </a:lnTo>
                  <a:lnTo>
                    <a:pt x="60" y="723"/>
                  </a:lnTo>
                  <a:lnTo>
                    <a:pt x="74" y="730"/>
                  </a:lnTo>
                  <a:lnTo>
                    <a:pt x="81" y="721"/>
                  </a:lnTo>
                  <a:lnTo>
                    <a:pt x="87" y="704"/>
                  </a:lnTo>
                  <a:lnTo>
                    <a:pt x="91" y="681"/>
                  </a:lnTo>
                  <a:lnTo>
                    <a:pt x="95" y="653"/>
                  </a:lnTo>
                  <a:lnTo>
                    <a:pt x="96" y="620"/>
                  </a:lnTo>
                  <a:lnTo>
                    <a:pt x="96" y="582"/>
                  </a:lnTo>
                  <a:lnTo>
                    <a:pt x="98" y="546"/>
                  </a:lnTo>
                  <a:lnTo>
                    <a:pt x="100" y="508"/>
                  </a:lnTo>
                  <a:lnTo>
                    <a:pt x="102" y="466"/>
                  </a:lnTo>
                  <a:lnTo>
                    <a:pt x="108" y="432"/>
                  </a:lnTo>
                  <a:lnTo>
                    <a:pt x="116" y="398"/>
                  </a:lnTo>
                  <a:lnTo>
                    <a:pt x="127" y="369"/>
                  </a:lnTo>
                  <a:lnTo>
                    <a:pt x="140" y="346"/>
                  </a:lnTo>
                  <a:lnTo>
                    <a:pt x="157" y="331"/>
                  </a:lnTo>
                  <a:lnTo>
                    <a:pt x="180" y="324"/>
                  </a:lnTo>
                  <a:lnTo>
                    <a:pt x="209" y="326"/>
                  </a:lnTo>
                  <a:lnTo>
                    <a:pt x="231" y="335"/>
                  </a:lnTo>
                  <a:lnTo>
                    <a:pt x="250" y="348"/>
                  </a:lnTo>
                  <a:lnTo>
                    <a:pt x="260" y="364"/>
                  </a:lnTo>
                  <a:lnTo>
                    <a:pt x="266" y="384"/>
                  </a:lnTo>
                  <a:lnTo>
                    <a:pt x="266" y="405"/>
                  </a:lnTo>
                  <a:lnTo>
                    <a:pt x="264" y="428"/>
                  </a:lnTo>
                  <a:lnTo>
                    <a:pt x="258" y="453"/>
                  </a:lnTo>
                  <a:lnTo>
                    <a:pt x="252" y="481"/>
                  </a:lnTo>
                  <a:lnTo>
                    <a:pt x="243" y="508"/>
                  </a:lnTo>
                  <a:lnTo>
                    <a:pt x="237" y="537"/>
                  </a:lnTo>
                  <a:lnTo>
                    <a:pt x="228" y="563"/>
                  </a:lnTo>
                  <a:lnTo>
                    <a:pt x="226" y="592"/>
                  </a:lnTo>
                  <a:lnTo>
                    <a:pt x="224" y="616"/>
                  </a:lnTo>
                  <a:lnTo>
                    <a:pt x="228" y="641"/>
                  </a:lnTo>
                  <a:lnTo>
                    <a:pt x="237" y="666"/>
                  </a:lnTo>
                  <a:lnTo>
                    <a:pt x="252" y="689"/>
                  </a:lnTo>
                  <a:lnTo>
                    <a:pt x="269" y="694"/>
                  </a:lnTo>
                  <a:lnTo>
                    <a:pt x="287" y="681"/>
                  </a:lnTo>
                  <a:lnTo>
                    <a:pt x="302" y="649"/>
                  </a:lnTo>
                  <a:lnTo>
                    <a:pt x="317" y="601"/>
                  </a:lnTo>
                  <a:lnTo>
                    <a:pt x="330" y="542"/>
                  </a:lnTo>
                  <a:lnTo>
                    <a:pt x="344" y="478"/>
                  </a:lnTo>
                  <a:lnTo>
                    <a:pt x="357" y="409"/>
                  </a:lnTo>
                  <a:lnTo>
                    <a:pt x="370" y="345"/>
                  </a:lnTo>
                  <a:lnTo>
                    <a:pt x="382" y="284"/>
                  </a:lnTo>
                  <a:lnTo>
                    <a:pt x="395" y="230"/>
                  </a:lnTo>
                  <a:lnTo>
                    <a:pt x="406" y="189"/>
                  </a:lnTo>
                  <a:lnTo>
                    <a:pt x="418" y="168"/>
                  </a:lnTo>
                  <a:lnTo>
                    <a:pt x="429" y="166"/>
                  </a:lnTo>
                  <a:lnTo>
                    <a:pt x="442" y="189"/>
                  </a:lnTo>
                  <a:lnTo>
                    <a:pt x="454" y="242"/>
                  </a:lnTo>
                  <a:lnTo>
                    <a:pt x="467" y="329"/>
                  </a:lnTo>
                  <a:lnTo>
                    <a:pt x="482" y="426"/>
                  </a:lnTo>
                  <a:lnTo>
                    <a:pt x="501" y="512"/>
                  </a:lnTo>
                  <a:lnTo>
                    <a:pt x="528" y="584"/>
                  </a:lnTo>
                  <a:lnTo>
                    <a:pt x="558" y="645"/>
                  </a:lnTo>
                  <a:lnTo>
                    <a:pt x="587" y="694"/>
                  </a:lnTo>
                  <a:lnTo>
                    <a:pt x="619" y="730"/>
                  </a:lnTo>
                  <a:lnTo>
                    <a:pt x="650" y="755"/>
                  </a:lnTo>
                  <a:lnTo>
                    <a:pt x="680" y="772"/>
                  </a:lnTo>
                  <a:lnTo>
                    <a:pt x="707" y="774"/>
                  </a:lnTo>
                  <a:lnTo>
                    <a:pt x="731" y="767"/>
                  </a:lnTo>
                  <a:lnTo>
                    <a:pt x="748" y="748"/>
                  </a:lnTo>
                  <a:lnTo>
                    <a:pt x="764" y="719"/>
                  </a:lnTo>
                  <a:lnTo>
                    <a:pt x="767" y="679"/>
                  </a:lnTo>
                  <a:lnTo>
                    <a:pt x="766" y="630"/>
                  </a:lnTo>
                  <a:lnTo>
                    <a:pt x="752" y="569"/>
                  </a:lnTo>
                  <a:lnTo>
                    <a:pt x="731" y="500"/>
                  </a:lnTo>
                  <a:lnTo>
                    <a:pt x="703" y="428"/>
                  </a:lnTo>
                  <a:lnTo>
                    <a:pt x="678" y="367"/>
                  </a:lnTo>
                  <a:lnTo>
                    <a:pt x="655" y="310"/>
                  </a:lnTo>
                  <a:lnTo>
                    <a:pt x="636" y="265"/>
                  </a:lnTo>
                  <a:lnTo>
                    <a:pt x="617" y="223"/>
                  </a:lnTo>
                  <a:lnTo>
                    <a:pt x="600" y="189"/>
                  </a:lnTo>
                  <a:lnTo>
                    <a:pt x="583" y="160"/>
                  </a:lnTo>
                  <a:lnTo>
                    <a:pt x="568" y="135"/>
                  </a:lnTo>
                  <a:lnTo>
                    <a:pt x="549" y="114"/>
                  </a:lnTo>
                  <a:lnTo>
                    <a:pt x="532" y="95"/>
                  </a:lnTo>
                  <a:lnTo>
                    <a:pt x="515" y="82"/>
                  </a:lnTo>
                  <a:lnTo>
                    <a:pt x="496" y="69"/>
                  </a:lnTo>
                  <a:lnTo>
                    <a:pt x="475" y="57"/>
                  </a:lnTo>
                  <a:lnTo>
                    <a:pt x="452" y="48"/>
                  </a:lnTo>
                  <a:lnTo>
                    <a:pt x="427" y="38"/>
                  </a:lnTo>
                  <a:lnTo>
                    <a:pt x="403" y="29"/>
                  </a:lnTo>
                  <a:lnTo>
                    <a:pt x="372" y="18"/>
                  </a:lnTo>
                  <a:lnTo>
                    <a:pt x="344" y="12"/>
                  </a:lnTo>
                  <a:lnTo>
                    <a:pt x="313" y="6"/>
                  </a:lnTo>
                  <a:lnTo>
                    <a:pt x="285" y="2"/>
                  </a:lnTo>
                  <a:lnTo>
                    <a:pt x="256" y="0"/>
                  </a:lnTo>
                  <a:lnTo>
                    <a:pt x="230" y="2"/>
                  </a:lnTo>
                  <a:lnTo>
                    <a:pt x="203" y="2"/>
                  </a:lnTo>
                  <a:lnTo>
                    <a:pt x="180" y="4"/>
                  </a:lnTo>
                  <a:lnTo>
                    <a:pt x="155" y="6"/>
                  </a:lnTo>
                  <a:lnTo>
                    <a:pt x="135" y="8"/>
                  </a:lnTo>
                  <a:lnTo>
                    <a:pt x="116" y="12"/>
                  </a:lnTo>
                  <a:lnTo>
                    <a:pt x="100" y="16"/>
                  </a:lnTo>
                  <a:lnTo>
                    <a:pt x="87" y="18"/>
                  </a:lnTo>
                  <a:lnTo>
                    <a:pt x="79" y="21"/>
                  </a:lnTo>
                  <a:lnTo>
                    <a:pt x="74" y="21"/>
                  </a:lnTo>
                  <a:lnTo>
                    <a:pt x="74" y="23"/>
                  </a:lnTo>
                  <a:close/>
                </a:path>
              </a:pathLst>
            </a:custGeom>
            <a:solidFill>
              <a:srgbClr val="F0F0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830" name="TextBox 829">
            <a:extLst>
              <a:ext uri="{FF2B5EF4-FFF2-40B4-BE49-F238E27FC236}">
                <a16:creationId xmlns:a16="http://schemas.microsoft.com/office/drawing/2014/main" id="{E47C3D11-1969-383E-F2E0-B0141ED5470A}"/>
              </a:ext>
            </a:extLst>
          </p:cNvPr>
          <p:cNvSpPr txBox="1"/>
          <p:nvPr/>
        </p:nvSpPr>
        <p:spPr>
          <a:xfrm>
            <a:off x="-99263" y="4752158"/>
            <a:ext cx="232319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>
                <a:solidFill>
                  <a:srgbClr val="FFFF00"/>
                </a:solidFill>
              </a:rPr>
              <a:t>v(           ) = 4 </a:t>
            </a:r>
          </a:p>
        </p:txBody>
      </p:sp>
      <p:sp>
        <p:nvSpPr>
          <p:cNvPr id="831" name="AutoShape 5">
            <a:extLst>
              <a:ext uri="{FF2B5EF4-FFF2-40B4-BE49-F238E27FC236}">
                <a16:creationId xmlns:a16="http://schemas.microsoft.com/office/drawing/2014/main" id="{9CE6089E-5E16-96DA-6249-AF24D974E5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98221" y="4485187"/>
            <a:ext cx="2883093" cy="1348836"/>
          </a:xfrm>
          <a:prstGeom prst="wedgeEllipseCallout">
            <a:avLst>
              <a:gd name="adj1" fmla="val 53003"/>
              <a:gd name="adj2" fmla="val 18169"/>
            </a:avLst>
          </a:prstGeom>
          <a:solidFill>
            <a:srgbClr val="0070C0"/>
          </a:solidFill>
          <a:ln w="9525">
            <a:solidFill>
              <a:srgbClr val="0070C0"/>
            </a:solidFill>
            <a:miter lim="800000"/>
            <a:headEnd/>
            <a:tailEnd/>
          </a:ln>
          <a:effectLst/>
        </p:spPr>
        <p:txBody>
          <a:bodyPr/>
          <a:lstStyle/>
          <a:p>
            <a:pPr eaLnBrk="0" hangingPunct="0"/>
            <a:endParaRPr lang="en-US" sz="2000" dirty="0">
              <a:solidFill>
                <a:schemeClr val="bg1"/>
              </a:solidFill>
              <a:latin typeface="Courier New" panose="02070309020205020404" pitchFamily="49" charset="0"/>
              <a:cs typeface="Courier New" panose="02070309020205020404" pitchFamily="49" charset="0"/>
            </a:endParaRPr>
          </a:p>
        </p:txBody>
      </p:sp>
      <p:grpSp>
        <p:nvGrpSpPr>
          <p:cNvPr id="832" name="Group 3">
            <a:extLst>
              <a:ext uri="{FF2B5EF4-FFF2-40B4-BE49-F238E27FC236}">
                <a16:creationId xmlns:a16="http://schemas.microsoft.com/office/drawing/2014/main" id="{14A9AA75-6240-CBF0-3E6F-42E64890C4BF}"/>
              </a:ext>
            </a:extLst>
          </p:cNvPr>
          <p:cNvGrpSpPr>
            <a:grpSpLocks/>
          </p:cNvGrpSpPr>
          <p:nvPr/>
        </p:nvGrpSpPr>
        <p:grpSpPr bwMode="auto">
          <a:xfrm>
            <a:off x="3997772" y="4711006"/>
            <a:ext cx="847018" cy="700129"/>
            <a:chOff x="2976" y="864"/>
            <a:chExt cx="780" cy="582"/>
          </a:xfrm>
        </p:grpSpPr>
        <p:sp>
          <p:nvSpPr>
            <p:cNvPr id="833" name="Freeform 4">
              <a:extLst>
                <a:ext uri="{FF2B5EF4-FFF2-40B4-BE49-F238E27FC236}">
                  <a16:creationId xmlns:a16="http://schemas.microsoft.com/office/drawing/2014/main" id="{1DF0B99E-BE9E-E08F-1925-393C835C26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76" y="864"/>
              <a:ext cx="781" cy="583"/>
            </a:xfrm>
            <a:custGeom>
              <a:avLst/>
              <a:gdLst>
                <a:gd name="T0" fmla="*/ 0 w 2559"/>
                <a:gd name="T1" fmla="*/ 0 h 2070"/>
                <a:gd name="T2" fmla="*/ 0 w 2559"/>
                <a:gd name="T3" fmla="*/ 0 h 2070"/>
                <a:gd name="T4" fmla="*/ 0 w 2559"/>
                <a:gd name="T5" fmla="*/ 0 h 2070"/>
                <a:gd name="T6" fmla="*/ 0 w 2559"/>
                <a:gd name="T7" fmla="*/ 0 h 2070"/>
                <a:gd name="T8" fmla="*/ 0 w 2559"/>
                <a:gd name="T9" fmla="*/ 0 h 2070"/>
                <a:gd name="T10" fmla="*/ 0 w 2559"/>
                <a:gd name="T11" fmla="*/ 0 h 2070"/>
                <a:gd name="T12" fmla="*/ 0 w 2559"/>
                <a:gd name="T13" fmla="*/ 0 h 2070"/>
                <a:gd name="T14" fmla="*/ 0 w 2559"/>
                <a:gd name="T15" fmla="*/ 0 h 2070"/>
                <a:gd name="T16" fmla="*/ 0 w 2559"/>
                <a:gd name="T17" fmla="*/ 0 h 2070"/>
                <a:gd name="T18" fmla="*/ 0 w 2559"/>
                <a:gd name="T19" fmla="*/ 0 h 2070"/>
                <a:gd name="T20" fmla="*/ 0 w 2559"/>
                <a:gd name="T21" fmla="*/ 0 h 2070"/>
                <a:gd name="T22" fmla="*/ 0 w 2559"/>
                <a:gd name="T23" fmla="*/ 0 h 2070"/>
                <a:gd name="T24" fmla="*/ 0 w 2559"/>
                <a:gd name="T25" fmla="*/ 0 h 2070"/>
                <a:gd name="T26" fmla="*/ 0 w 2559"/>
                <a:gd name="T27" fmla="*/ 0 h 2070"/>
                <a:gd name="T28" fmla="*/ 0 w 2559"/>
                <a:gd name="T29" fmla="*/ 0 h 2070"/>
                <a:gd name="T30" fmla="*/ 0 w 2559"/>
                <a:gd name="T31" fmla="*/ 0 h 2070"/>
                <a:gd name="T32" fmla="*/ 0 w 2559"/>
                <a:gd name="T33" fmla="*/ 0 h 2070"/>
                <a:gd name="T34" fmla="*/ 0 w 2559"/>
                <a:gd name="T35" fmla="*/ 0 h 2070"/>
                <a:gd name="T36" fmla="*/ 0 w 2559"/>
                <a:gd name="T37" fmla="*/ 0 h 2070"/>
                <a:gd name="T38" fmla="*/ 0 w 2559"/>
                <a:gd name="T39" fmla="*/ 0 h 2070"/>
                <a:gd name="T40" fmla="*/ 0 w 2559"/>
                <a:gd name="T41" fmla="*/ 0 h 2070"/>
                <a:gd name="T42" fmla="*/ 1 w 2559"/>
                <a:gd name="T43" fmla="*/ 0 h 2070"/>
                <a:gd name="T44" fmla="*/ 1 w 2559"/>
                <a:gd name="T45" fmla="*/ 0 h 2070"/>
                <a:gd name="T46" fmla="*/ 1 w 2559"/>
                <a:gd name="T47" fmla="*/ 0 h 2070"/>
                <a:gd name="T48" fmla="*/ 1 w 2559"/>
                <a:gd name="T49" fmla="*/ 0 h 2070"/>
                <a:gd name="T50" fmla="*/ 1 w 2559"/>
                <a:gd name="T51" fmla="*/ 0 h 2070"/>
                <a:gd name="T52" fmla="*/ 1 w 2559"/>
                <a:gd name="T53" fmla="*/ 0 h 2070"/>
                <a:gd name="T54" fmla="*/ 1 w 2559"/>
                <a:gd name="T55" fmla="*/ 0 h 2070"/>
                <a:gd name="T56" fmla="*/ 1 w 2559"/>
                <a:gd name="T57" fmla="*/ 0 h 2070"/>
                <a:gd name="T58" fmla="*/ 1 w 2559"/>
                <a:gd name="T59" fmla="*/ 0 h 2070"/>
                <a:gd name="T60" fmla="*/ 1 w 2559"/>
                <a:gd name="T61" fmla="*/ 0 h 2070"/>
                <a:gd name="T62" fmla="*/ 1 w 2559"/>
                <a:gd name="T63" fmla="*/ 0 h 2070"/>
                <a:gd name="T64" fmla="*/ 1 w 2559"/>
                <a:gd name="T65" fmla="*/ 0 h 2070"/>
                <a:gd name="T66" fmla="*/ 1 w 2559"/>
                <a:gd name="T67" fmla="*/ 0 h 2070"/>
                <a:gd name="T68" fmla="*/ 1 w 2559"/>
                <a:gd name="T69" fmla="*/ 0 h 2070"/>
                <a:gd name="T70" fmla="*/ 1 w 2559"/>
                <a:gd name="T71" fmla="*/ 0 h 2070"/>
                <a:gd name="T72" fmla="*/ 1 w 2559"/>
                <a:gd name="T73" fmla="*/ 0 h 2070"/>
                <a:gd name="T74" fmla="*/ 1 w 2559"/>
                <a:gd name="T75" fmla="*/ 0 h 2070"/>
                <a:gd name="T76" fmla="*/ 1 w 2559"/>
                <a:gd name="T77" fmla="*/ 0 h 2070"/>
                <a:gd name="T78" fmla="*/ 1 w 2559"/>
                <a:gd name="T79" fmla="*/ 0 h 2070"/>
                <a:gd name="T80" fmla="*/ 1 w 2559"/>
                <a:gd name="T81" fmla="*/ 0 h 2070"/>
                <a:gd name="T82" fmla="*/ 1 w 2559"/>
                <a:gd name="T83" fmla="*/ 0 h 2070"/>
                <a:gd name="T84" fmla="*/ 0 w 2559"/>
                <a:gd name="T85" fmla="*/ 0 h 2070"/>
                <a:gd name="T86" fmla="*/ 0 w 2559"/>
                <a:gd name="T87" fmla="*/ 0 h 2070"/>
                <a:gd name="T88" fmla="*/ 0 w 2559"/>
                <a:gd name="T89" fmla="*/ 0 h 2070"/>
                <a:gd name="T90" fmla="*/ 0 w 2559"/>
                <a:gd name="T91" fmla="*/ 0 h 2070"/>
                <a:gd name="T92" fmla="*/ 0 w 2559"/>
                <a:gd name="T93" fmla="*/ 0 h 2070"/>
                <a:gd name="T94" fmla="*/ 0 w 2559"/>
                <a:gd name="T95" fmla="*/ 0 h 2070"/>
                <a:gd name="T96" fmla="*/ 0 w 2559"/>
                <a:gd name="T97" fmla="*/ 0 h 2070"/>
                <a:gd name="T98" fmla="*/ 0 w 2559"/>
                <a:gd name="T99" fmla="*/ 0 h 2070"/>
                <a:gd name="T100" fmla="*/ 0 w 2559"/>
                <a:gd name="T101" fmla="*/ 0 h 2070"/>
                <a:gd name="T102" fmla="*/ 0 w 2559"/>
                <a:gd name="T103" fmla="*/ 0 h 2070"/>
                <a:gd name="T104" fmla="*/ 0 w 2559"/>
                <a:gd name="T105" fmla="*/ 0 h 2070"/>
                <a:gd name="T106" fmla="*/ 0 w 2559"/>
                <a:gd name="T107" fmla="*/ 0 h 2070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2559"/>
                <a:gd name="T163" fmla="*/ 0 h 2070"/>
                <a:gd name="T164" fmla="*/ 2559 w 2559"/>
                <a:gd name="T165" fmla="*/ 2070 h 2070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2559" h="2070">
                  <a:moveTo>
                    <a:pt x="128" y="141"/>
                  </a:moveTo>
                  <a:lnTo>
                    <a:pt x="128" y="141"/>
                  </a:lnTo>
                  <a:lnTo>
                    <a:pt x="126" y="146"/>
                  </a:lnTo>
                  <a:lnTo>
                    <a:pt x="122" y="154"/>
                  </a:lnTo>
                  <a:lnTo>
                    <a:pt x="118" y="165"/>
                  </a:lnTo>
                  <a:lnTo>
                    <a:pt x="114" y="181"/>
                  </a:lnTo>
                  <a:lnTo>
                    <a:pt x="112" y="200"/>
                  </a:lnTo>
                  <a:lnTo>
                    <a:pt x="109" y="221"/>
                  </a:lnTo>
                  <a:lnTo>
                    <a:pt x="107" y="249"/>
                  </a:lnTo>
                  <a:lnTo>
                    <a:pt x="105" y="276"/>
                  </a:lnTo>
                  <a:lnTo>
                    <a:pt x="105" y="308"/>
                  </a:lnTo>
                  <a:lnTo>
                    <a:pt x="105" y="342"/>
                  </a:lnTo>
                  <a:lnTo>
                    <a:pt x="107" y="384"/>
                  </a:lnTo>
                  <a:lnTo>
                    <a:pt x="109" y="426"/>
                  </a:lnTo>
                  <a:lnTo>
                    <a:pt x="116" y="472"/>
                  </a:lnTo>
                  <a:lnTo>
                    <a:pt x="124" y="521"/>
                  </a:lnTo>
                  <a:lnTo>
                    <a:pt x="137" y="574"/>
                  </a:lnTo>
                  <a:lnTo>
                    <a:pt x="147" y="624"/>
                  </a:lnTo>
                  <a:lnTo>
                    <a:pt x="156" y="665"/>
                  </a:lnTo>
                  <a:lnTo>
                    <a:pt x="158" y="703"/>
                  </a:lnTo>
                  <a:lnTo>
                    <a:pt x="160" y="736"/>
                  </a:lnTo>
                  <a:lnTo>
                    <a:pt x="158" y="764"/>
                  </a:lnTo>
                  <a:lnTo>
                    <a:pt x="154" y="789"/>
                  </a:lnTo>
                  <a:lnTo>
                    <a:pt x="147" y="810"/>
                  </a:lnTo>
                  <a:lnTo>
                    <a:pt x="141" y="835"/>
                  </a:lnTo>
                  <a:lnTo>
                    <a:pt x="128" y="854"/>
                  </a:lnTo>
                  <a:lnTo>
                    <a:pt x="118" y="875"/>
                  </a:lnTo>
                  <a:lnTo>
                    <a:pt x="105" y="896"/>
                  </a:lnTo>
                  <a:lnTo>
                    <a:pt x="90" y="918"/>
                  </a:lnTo>
                  <a:lnTo>
                    <a:pt x="74" y="945"/>
                  </a:lnTo>
                  <a:lnTo>
                    <a:pt x="59" y="975"/>
                  </a:lnTo>
                  <a:lnTo>
                    <a:pt x="44" y="1011"/>
                  </a:lnTo>
                  <a:lnTo>
                    <a:pt x="29" y="1053"/>
                  </a:lnTo>
                  <a:lnTo>
                    <a:pt x="13" y="1095"/>
                  </a:lnTo>
                  <a:lnTo>
                    <a:pt x="6" y="1133"/>
                  </a:lnTo>
                  <a:lnTo>
                    <a:pt x="0" y="1167"/>
                  </a:lnTo>
                  <a:lnTo>
                    <a:pt x="0" y="1198"/>
                  </a:lnTo>
                  <a:lnTo>
                    <a:pt x="2" y="1224"/>
                  </a:lnTo>
                  <a:lnTo>
                    <a:pt x="6" y="1251"/>
                  </a:lnTo>
                  <a:lnTo>
                    <a:pt x="15" y="1278"/>
                  </a:lnTo>
                  <a:lnTo>
                    <a:pt x="25" y="1302"/>
                  </a:lnTo>
                  <a:lnTo>
                    <a:pt x="34" y="1327"/>
                  </a:lnTo>
                  <a:lnTo>
                    <a:pt x="48" y="1356"/>
                  </a:lnTo>
                  <a:lnTo>
                    <a:pt x="59" y="1384"/>
                  </a:lnTo>
                  <a:lnTo>
                    <a:pt x="72" y="1416"/>
                  </a:lnTo>
                  <a:lnTo>
                    <a:pt x="84" y="1453"/>
                  </a:lnTo>
                  <a:lnTo>
                    <a:pt x="95" y="1492"/>
                  </a:lnTo>
                  <a:lnTo>
                    <a:pt x="105" y="1536"/>
                  </a:lnTo>
                  <a:lnTo>
                    <a:pt x="114" y="1588"/>
                  </a:lnTo>
                  <a:lnTo>
                    <a:pt x="118" y="1637"/>
                  </a:lnTo>
                  <a:lnTo>
                    <a:pt x="118" y="1681"/>
                  </a:lnTo>
                  <a:lnTo>
                    <a:pt x="116" y="1719"/>
                  </a:lnTo>
                  <a:lnTo>
                    <a:pt x="112" y="1751"/>
                  </a:lnTo>
                  <a:lnTo>
                    <a:pt x="105" y="1776"/>
                  </a:lnTo>
                  <a:lnTo>
                    <a:pt x="99" y="1800"/>
                  </a:lnTo>
                  <a:lnTo>
                    <a:pt x="90" y="1821"/>
                  </a:lnTo>
                  <a:lnTo>
                    <a:pt x="82" y="1840"/>
                  </a:lnTo>
                  <a:lnTo>
                    <a:pt x="74" y="1856"/>
                  </a:lnTo>
                  <a:lnTo>
                    <a:pt x="67" y="1873"/>
                  </a:lnTo>
                  <a:lnTo>
                    <a:pt x="63" y="1888"/>
                  </a:lnTo>
                  <a:lnTo>
                    <a:pt x="59" y="1907"/>
                  </a:lnTo>
                  <a:lnTo>
                    <a:pt x="57" y="1926"/>
                  </a:lnTo>
                  <a:lnTo>
                    <a:pt x="61" y="1949"/>
                  </a:lnTo>
                  <a:lnTo>
                    <a:pt x="67" y="1973"/>
                  </a:lnTo>
                  <a:lnTo>
                    <a:pt x="78" y="2004"/>
                  </a:lnTo>
                  <a:lnTo>
                    <a:pt x="91" y="2027"/>
                  </a:lnTo>
                  <a:lnTo>
                    <a:pt x="109" y="2046"/>
                  </a:lnTo>
                  <a:lnTo>
                    <a:pt x="131" y="2051"/>
                  </a:lnTo>
                  <a:lnTo>
                    <a:pt x="156" y="2051"/>
                  </a:lnTo>
                  <a:lnTo>
                    <a:pt x="183" y="2046"/>
                  </a:lnTo>
                  <a:lnTo>
                    <a:pt x="215" y="2034"/>
                  </a:lnTo>
                  <a:lnTo>
                    <a:pt x="249" y="2019"/>
                  </a:lnTo>
                  <a:lnTo>
                    <a:pt x="289" y="2000"/>
                  </a:lnTo>
                  <a:lnTo>
                    <a:pt x="327" y="1981"/>
                  </a:lnTo>
                  <a:lnTo>
                    <a:pt x="373" y="1962"/>
                  </a:lnTo>
                  <a:lnTo>
                    <a:pt x="420" y="1941"/>
                  </a:lnTo>
                  <a:lnTo>
                    <a:pt x="470" y="1926"/>
                  </a:lnTo>
                  <a:lnTo>
                    <a:pt x="521" y="1913"/>
                  </a:lnTo>
                  <a:lnTo>
                    <a:pt x="578" y="1905"/>
                  </a:lnTo>
                  <a:lnTo>
                    <a:pt x="635" y="1905"/>
                  </a:lnTo>
                  <a:lnTo>
                    <a:pt x="696" y="1911"/>
                  </a:lnTo>
                  <a:lnTo>
                    <a:pt x="751" y="1920"/>
                  </a:lnTo>
                  <a:lnTo>
                    <a:pt x="799" y="1928"/>
                  </a:lnTo>
                  <a:lnTo>
                    <a:pt x="838" y="1935"/>
                  </a:lnTo>
                  <a:lnTo>
                    <a:pt x="873" y="1943"/>
                  </a:lnTo>
                  <a:lnTo>
                    <a:pt x="899" y="1951"/>
                  </a:lnTo>
                  <a:lnTo>
                    <a:pt x="924" y="1958"/>
                  </a:lnTo>
                  <a:lnTo>
                    <a:pt x="945" y="1966"/>
                  </a:lnTo>
                  <a:lnTo>
                    <a:pt x="966" y="1973"/>
                  </a:lnTo>
                  <a:lnTo>
                    <a:pt x="987" y="1981"/>
                  </a:lnTo>
                  <a:lnTo>
                    <a:pt x="1009" y="1989"/>
                  </a:lnTo>
                  <a:lnTo>
                    <a:pt x="1036" y="1996"/>
                  </a:lnTo>
                  <a:lnTo>
                    <a:pt x="1067" y="2008"/>
                  </a:lnTo>
                  <a:lnTo>
                    <a:pt x="1101" y="2017"/>
                  </a:lnTo>
                  <a:lnTo>
                    <a:pt x="1146" y="2029"/>
                  </a:lnTo>
                  <a:lnTo>
                    <a:pt x="1200" y="2042"/>
                  </a:lnTo>
                  <a:lnTo>
                    <a:pt x="1262" y="2055"/>
                  </a:lnTo>
                  <a:lnTo>
                    <a:pt x="1323" y="2065"/>
                  </a:lnTo>
                  <a:lnTo>
                    <a:pt x="1376" y="2070"/>
                  </a:lnTo>
                  <a:lnTo>
                    <a:pt x="1420" y="2070"/>
                  </a:lnTo>
                  <a:lnTo>
                    <a:pt x="1458" y="2065"/>
                  </a:lnTo>
                  <a:lnTo>
                    <a:pt x="1488" y="2057"/>
                  </a:lnTo>
                  <a:lnTo>
                    <a:pt x="1517" y="2046"/>
                  </a:lnTo>
                  <a:lnTo>
                    <a:pt x="1542" y="2034"/>
                  </a:lnTo>
                  <a:lnTo>
                    <a:pt x="1566" y="2023"/>
                  </a:lnTo>
                  <a:lnTo>
                    <a:pt x="1589" y="2008"/>
                  </a:lnTo>
                  <a:lnTo>
                    <a:pt x="1614" y="1994"/>
                  </a:lnTo>
                  <a:lnTo>
                    <a:pt x="1642" y="1983"/>
                  </a:lnTo>
                  <a:lnTo>
                    <a:pt x="1677" y="1975"/>
                  </a:lnTo>
                  <a:lnTo>
                    <a:pt x="1717" y="1968"/>
                  </a:lnTo>
                  <a:lnTo>
                    <a:pt x="1764" y="1966"/>
                  </a:lnTo>
                  <a:lnTo>
                    <a:pt x="1819" y="1972"/>
                  </a:lnTo>
                  <a:lnTo>
                    <a:pt x="1888" y="1981"/>
                  </a:lnTo>
                  <a:lnTo>
                    <a:pt x="1956" y="1989"/>
                  </a:lnTo>
                  <a:lnTo>
                    <a:pt x="2015" y="1998"/>
                  </a:lnTo>
                  <a:lnTo>
                    <a:pt x="2066" y="2004"/>
                  </a:lnTo>
                  <a:lnTo>
                    <a:pt x="2112" y="2011"/>
                  </a:lnTo>
                  <a:lnTo>
                    <a:pt x="2150" y="2015"/>
                  </a:lnTo>
                  <a:lnTo>
                    <a:pt x="2182" y="2019"/>
                  </a:lnTo>
                  <a:lnTo>
                    <a:pt x="2211" y="2023"/>
                  </a:lnTo>
                  <a:lnTo>
                    <a:pt x="2234" y="2025"/>
                  </a:lnTo>
                  <a:lnTo>
                    <a:pt x="2253" y="2025"/>
                  </a:lnTo>
                  <a:lnTo>
                    <a:pt x="2270" y="2025"/>
                  </a:lnTo>
                  <a:lnTo>
                    <a:pt x="2285" y="2023"/>
                  </a:lnTo>
                  <a:lnTo>
                    <a:pt x="2298" y="2023"/>
                  </a:lnTo>
                  <a:lnTo>
                    <a:pt x="2310" y="2019"/>
                  </a:lnTo>
                  <a:lnTo>
                    <a:pt x="2323" y="2017"/>
                  </a:lnTo>
                  <a:lnTo>
                    <a:pt x="2336" y="2013"/>
                  </a:lnTo>
                  <a:lnTo>
                    <a:pt x="2353" y="2013"/>
                  </a:lnTo>
                  <a:lnTo>
                    <a:pt x="2369" y="2008"/>
                  </a:lnTo>
                  <a:lnTo>
                    <a:pt x="2386" y="2002"/>
                  </a:lnTo>
                  <a:lnTo>
                    <a:pt x="2401" y="1994"/>
                  </a:lnTo>
                  <a:lnTo>
                    <a:pt x="2420" y="1989"/>
                  </a:lnTo>
                  <a:lnTo>
                    <a:pt x="2437" y="1977"/>
                  </a:lnTo>
                  <a:lnTo>
                    <a:pt x="2452" y="1966"/>
                  </a:lnTo>
                  <a:lnTo>
                    <a:pt x="2467" y="1953"/>
                  </a:lnTo>
                  <a:lnTo>
                    <a:pt x="2483" y="1939"/>
                  </a:lnTo>
                  <a:lnTo>
                    <a:pt x="2492" y="1922"/>
                  </a:lnTo>
                  <a:lnTo>
                    <a:pt x="2500" y="1901"/>
                  </a:lnTo>
                  <a:lnTo>
                    <a:pt x="2503" y="1880"/>
                  </a:lnTo>
                  <a:lnTo>
                    <a:pt x="2507" y="1856"/>
                  </a:lnTo>
                  <a:lnTo>
                    <a:pt x="2503" y="1827"/>
                  </a:lnTo>
                  <a:lnTo>
                    <a:pt x="2498" y="1797"/>
                  </a:lnTo>
                  <a:lnTo>
                    <a:pt x="2484" y="1762"/>
                  </a:lnTo>
                  <a:lnTo>
                    <a:pt x="2471" y="1726"/>
                  </a:lnTo>
                  <a:lnTo>
                    <a:pt x="2452" y="1686"/>
                  </a:lnTo>
                  <a:lnTo>
                    <a:pt x="2437" y="1650"/>
                  </a:lnTo>
                  <a:lnTo>
                    <a:pt x="2424" y="1616"/>
                  </a:lnTo>
                  <a:lnTo>
                    <a:pt x="2414" y="1586"/>
                  </a:lnTo>
                  <a:lnTo>
                    <a:pt x="2407" y="1555"/>
                  </a:lnTo>
                  <a:lnTo>
                    <a:pt x="2401" y="1527"/>
                  </a:lnTo>
                  <a:lnTo>
                    <a:pt x="2397" y="1498"/>
                  </a:lnTo>
                  <a:lnTo>
                    <a:pt x="2397" y="1472"/>
                  </a:lnTo>
                  <a:lnTo>
                    <a:pt x="2397" y="1443"/>
                  </a:lnTo>
                  <a:lnTo>
                    <a:pt x="2399" y="1416"/>
                  </a:lnTo>
                  <a:lnTo>
                    <a:pt x="2403" y="1386"/>
                  </a:lnTo>
                  <a:lnTo>
                    <a:pt x="2410" y="1359"/>
                  </a:lnTo>
                  <a:lnTo>
                    <a:pt x="2420" y="1327"/>
                  </a:lnTo>
                  <a:lnTo>
                    <a:pt x="2429" y="1297"/>
                  </a:lnTo>
                  <a:lnTo>
                    <a:pt x="2443" y="1261"/>
                  </a:lnTo>
                  <a:lnTo>
                    <a:pt x="2456" y="1226"/>
                  </a:lnTo>
                  <a:lnTo>
                    <a:pt x="2469" y="1184"/>
                  </a:lnTo>
                  <a:lnTo>
                    <a:pt x="2484" y="1143"/>
                  </a:lnTo>
                  <a:lnTo>
                    <a:pt x="2500" y="1097"/>
                  </a:lnTo>
                  <a:lnTo>
                    <a:pt x="2515" y="1051"/>
                  </a:lnTo>
                  <a:lnTo>
                    <a:pt x="2526" y="1002"/>
                  </a:lnTo>
                  <a:lnTo>
                    <a:pt x="2540" y="953"/>
                  </a:lnTo>
                  <a:lnTo>
                    <a:pt x="2549" y="903"/>
                  </a:lnTo>
                  <a:lnTo>
                    <a:pt x="2557" y="854"/>
                  </a:lnTo>
                  <a:lnTo>
                    <a:pt x="2559" y="800"/>
                  </a:lnTo>
                  <a:lnTo>
                    <a:pt x="2559" y="749"/>
                  </a:lnTo>
                  <a:lnTo>
                    <a:pt x="2555" y="700"/>
                  </a:lnTo>
                  <a:lnTo>
                    <a:pt x="2545" y="650"/>
                  </a:lnTo>
                  <a:lnTo>
                    <a:pt x="2530" y="601"/>
                  </a:lnTo>
                  <a:lnTo>
                    <a:pt x="2509" y="553"/>
                  </a:lnTo>
                  <a:lnTo>
                    <a:pt x="2481" y="508"/>
                  </a:lnTo>
                  <a:lnTo>
                    <a:pt x="2446" y="464"/>
                  </a:lnTo>
                  <a:lnTo>
                    <a:pt x="2412" y="422"/>
                  </a:lnTo>
                  <a:lnTo>
                    <a:pt x="2391" y="390"/>
                  </a:lnTo>
                  <a:lnTo>
                    <a:pt x="2378" y="359"/>
                  </a:lnTo>
                  <a:lnTo>
                    <a:pt x="2374" y="335"/>
                  </a:lnTo>
                  <a:lnTo>
                    <a:pt x="2378" y="314"/>
                  </a:lnTo>
                  <a:lnTo>
                    <a:pt x="2389" y="297"/>
                  </a:lnTo>
                  <a:lnTo>
                    <a:pt x="2405" y="280"/>
                  </a:lnTo>
                  <a:lnTo>
                    <a:pt x="2424" y="268"/>
                  </a:lnTo>
                  <a:lnTo>
                    <a:pt x="2443" y="257"/>
                  </a:lnTo>
                  <a:lnTo>
                    <a:pt x="2465" y="247"/>
                  </a:lnTo>
                  <a:lnTo>
                    <a:pt x="2486" y="238"/>
                  </a:lnTo>
                  <a:lnTo>
                    <a:pt x="2507" y="230"/>
                  </a:lnTo>
                  <a:lnTo>
                    <a:pt x="2524" y="219"/>
                  </a:lnTo>
                  <a:lnTo>
                    <a:pt x="2538" y="209"/>
                  </a:lnTo>
                  <a:lnTo>
                    <a:pt x="2545" y="198"/>
                  </a:lnTo>
                  <a:lnTo>
                    <a:pt x="2547" y="184"/>
                  </a:lnTo>
                  <a:lnTo>
                    <a:pt x="2538" y="167"/>
                  </a:lnTo>
                  <a:lnTo>
                    <a:pt x="2519" y="150"/>
                  </a:lnTo>
                  <a:lnTo>
                    <a:pt x="2492" y="133"/>
                  </a:lnTo>
                  <a:lnTo>
                    <a:pt x="2460" y="118"/>
                  </a:lnTo>
                  <a:lnTo>
                    <a:pt x="2418" y="103"/>
                  </a:lnTo>
                  <a:lnTo>
                    <a:pt x="2372" y="89"/>
                  </a:lnTo>
                  <a:lnTo>
                    <a:pt x="2321" y="78"/>
                  </a:lnTo>
                  <a:lnTo>
                    <a:pt x="2270" y="70"/>
                  </a:lnTo>
                  <a:lnTo>
                    <a:pt x="2211" y="63"/>
                  </a:lnTo>
                  <a:lnTo>
                    <a:pt x="2152" y="59"/>
                  </a:lnTo>
                  <a:lnTo>
                    <a:pt x="2093" y="61"/>
                  </a:lnTo>
                  <a:lnTo>
                    <a:pt x="2034" y="67"/>
                  </a:lnTo>
                  <a:lnTo>
                    <a:pt x="1975" y="74"/>
                  </a:lnTo>
                  <a:lnTo>
                    <a:pt x="1922" y="88"/>
                  </a:lnTo>
                  <a:lnTo>
                    <a:pt x="1869" y="108"/>
                  </a:lnTo>
                  <a:lnTo>
                    <a:pt x="1821" y="135"/>
                  </a:lnTo>
                  <a:lnTo>
                    <a:pt x="1775" y="160"/>
                  </a:lnTo>
                  <a:lnTo>
                    <a:pt x="1734" y="184"/>
                  </a:lnTo>
                  <a:lnTo>
                    <a:pt x="1694" y="203"/>
                  </a:lnTo>
                  <a:lnTo>
                    <a:pt x="1656" y="221"/>
                  </a:lnTo>
                  <a:lnTo>
                    <a:pt x="1620" y="234"/>
                  </a:lnTo>
                  <a:lnTo>
                    <a:pt x="1585" y="245"/>
                  </a:lnTo>
                  <a:lnTo>
                    <a:pt x="1553" y="253"/>
                  </a:lnTo>
                  <a:lnTo>
                    <a:pt x="1521" y="259"/>
                  </a:lnTo>
                  <a:lnTo>
                    <a:pt x="1488" y="259"/>
                  </a:lnTo>
                  <a:lnTo>
                    <a:pt x="1458" y="255"/>
                  </a:lnTo>
                  <a:lnTo>
                    <a:pt x="1426" y="247"/>
                  </a:lnTo>
                  <a:lnTo>
                    <a:pt x="1395" y="240"/>
                  </a:lnTo>
                  <a:lnTo>
                    <a:pt x="1361" y="226"/>
                  </a:lnTo>
                  <a:lnTo>
                    <a:pt x="1329" y="209"/>
                  </a:lnTo>
                  <a:lnTo>
                    <a:pt x="1296" y="190"/>
                  </a:lnTo>
                  <a:lnTo>
                    <a:pt x="1262" y="167"/>
                  </a:lnTo>
                  <a:lnTo>
                    <a:pt x="1226" y="141"/>
                  </a:lnTo>
                  <a:lnTo>
                    <a:pt x="1194" y="118"/>
                  </a:lnTo>
                  <a:lnTo>
                    <a:pt x="1163" y="93"/>
                  </a:lnTo>
                  <a:lnTo>
                    <a:pt x="1137" y="72"/>
                  </a:lnTo>
                  <a:lnTo>
                    <a:pt x="1108" y="53"/>
                  </a:lnTo>
                  <a:lnTo>
                    <a:pt x="1082" y="36"/>
                  </a:lnTo>
                  <a:lnTo>
                    <a:pt x="1057" y="21"/>
                  </a:lnTo>
                  <a:lnTo>
                    <a:pt x="1032" y="11"/>
                  </a:lnTo>
                  <a:lnTo>
                    <a:pt x="1006" y="4"/>
                  </a:lnTo>
                  <a:lnTo>
                    <a:pt x="979" y="0"/>
                  </a:lnTo>
                  <a:lnTo>
                    <a:pt x="949" y="0"/>
                  </a:lnTo>
                  <a:lnTo>
                    <a:pt x="920" y="4"/>
                  </a:lnTo>
                  <a:lnTo>
                    <a:pt x="886" y="11"/>
                  </a:lnTo>
                  <a:lnTo>
                    <a:pt x="854" y="27"/>
                  </a:lnTo>
                  <a:lnTo>
                    <a:pt x="814" y="48"/>
                  </a:lnTo>
                  <a:lnTo>
                    <a:pt x="774" y="72"/>
                  </a:lnTo>
                  <a:lnTo>
                    <a:pt x="728" y="99"/>
                  </a:lnTo>
                  <a:lnTo>
                    <a:pt x="686" y="120"/>
                  </a:lnTo>
                  <a:lnTo>
                    <a:pt x="645" y="137"/>
                  </a:lnTo>
                  <a:lnTo>
                    <a:pt x="608" y="150"/>
                  </a:lnTo>
                  <a:lnTo>
                    <a:pt x="572" y="160"/>
                  </a:lnTo>
                  <a:lnTo>
                    <a:pt x="538" y="165"/>
                  </a:lnTo>
                  <a:lnTo>
                    <a:pt x="506" y="169"/>
                  </a:lnTo>
                  <a:lnTo>
                    <a:pt x="477" y="169"/>
                  </a:lnTo>
                  <a:lnTo>
                    <a:pt x="449" y="164"/>
                  </a:lnTo>
                  <a:lnTo>
                    <a:pt x="426" y="156"/>
                  </a:lnTo>
                  <a:lnTo>
                    <a:pt x="401" y="146"/>
                  </a:lnTo>
                  <a:lnTo>
                    <a:pt x="382" y="135"/>
                  </a:lnTo>
                  <a:lnTo>
                    <a:pt x="361" y="120"/>
                  </a:lnTo>
                  <a:lnTo>
                    <a:pt x="346" y="105"/>
                  </a:lnTo>
                  <a:lnTo>
                    <a:pt x="333" y="86"/>
                  </a:lnTo>
                  <a:lnTo>
                    <a:pt x="323" y="67"/>
                  </a:lnTo>
                  <a:lnTo>
                    <a:pt x="310" y="48"/>
                  </a:lnTo>
                  <a:lnTo>
                    <a:pt x="299" y="38"/>
                  </a:lnTo>
                  <a:lnTo>
                    <a:pt x="283" y="30"/>
                  </a:lnTo>
                  <a:lnTo>
                    <a:pt x="270" y="30"/>
                  </a:lnTo>
                  <a:lnTo>
                    <a:pt x="253" y="32"/>
                  </a:lnTo>
                  <a:lnTo>
                    <a:pt x="238" y="38"/>
                  </a:lnTo>
                  <a:lnTo>
                    <a:pt x="221" y="48"/>
                  </a:lnTo>
                  <a:lnTo>
                    <a:pt x="205" y="61"/>
                  </a:lnTo>
                  <a:lnTo>
                    <a:pt x="190" y="72"/>
                  </a:lnTo>
                  <a:lnTo>
                    <a:pt x="175" y="86"/>
                  </a:lnTo>
                  <a:lnTo>
                    <a:pt x="162" y="99"/>
                  </a:lnTo>
                  <a:lnTo>
                    <a:pt x="150" y="112"/>
                  </a:lnTo>
                  <a:lnTo>
                    <a:pt x="141" y="124"/>
                  </a:lnTo>
                  <a:lnTo>
                    <a:pt x="133" y="133"/>
                  </a:lnTo>
                  <a:lnTo>
                    <a:pt x="128" y="137"/>
                  </a:lnTo>
                  <a:lnTo>
                    <a:pt x="128" y="141"/>
                  </a:lnTo>
                  <a:close/>
                </a:path>
              </a:pathLst>
            </a:custGeom>
            <a:solidFill>
              <a:srgbClr val="FFF2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34" name="Freeform 5">
              <a:extLst>
                <a:ext uri="{FF2B5EF4-FFF2-40B4-BE49-F238E27FC236}">
                  <a16:creationId xmlns:a16="http://schemas.microsoft.com/office/drawing/2014/main" id="{342200A7-23AC-AC8D-EA5F-B854C6870C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12" y="967"/>
              <a:ext cx="534" cy="387"/>
            </a:xfrm>
            <a:custGeom>
              <a:avLst/>
              <a:gdLst>
                <a:gd name="T0" fmla="*/ 0 w 1747"/>
                <a:gd name="T1" fmla="*/ 0 h 1377"/>
                <a:gd name="T2" fmla="*/ 0 w 1747"/>
                <a:gd name="T3" fmla="*/ 0 h 1377"/>
                <a:gd name="T4" fmla="*/ 0 w 1747"/>
                <a:gd name="T5" fmla="*/ 0 h 1377"/>
                <a:gd name="T6" fmla="*/ 0 w 1747"/>
                <a:gd name="T7" fmla="*/ 0 h 1377"/>
                <a:gd name="T8" fmla="*/ 0 w 1747"/>
                <a:gd name="T9" fmla="*/ 0 h 1377"/>
                <a:gd name="T10" fmla="*/ 0 w 1747"/>
                <a:gd name="T11" fmla="*/ 0 h 1377"/>
                <a:gd name="T12" fmla="*/ 0 w 1747"/>
                <a:gd name="T13" fmla="*/ 0 h 1377"/>
                <a:gd name="T14" fmla="*/ 0 w 1747"/>
                <a:gd name="T15" fmla="*/ 0 h 1377"/>
                <a:gd name="T16" fmla="*/ 0 w 1747"/>
                <a:gd name="T17" fmla="*/ 0 h 1377"/>
                <a:gd name="T18" fmla="*/ 0 w 1747"/>
                <a:gd name="T19" fmla="*/ 0 h 1377"/>
                <a:gd name="T20" fmla="*/ 0 w 1747"/>
                <a:gd name="T21" fmla="*/ 0 h 1377"/>
                <a:gd name="T22" fmla="*/ 0 w 1747"/>
                <a:gd name="T23" fmla="*/ 0 h 1377"/>
                <a:gd name="T24" fmla="*/ 0 w 1747"/>
                <a:gd name="T25" fmla="*/ 0 h 1377"/>
                <a:gd name="T26" fmla="*/ 0 w 1747"/>
                <a:gd name="T27" fmla="*/ 0 h 1377"/>
                <a:gd name="T28" fmla="*/ 0 w 1747"/>
                <a:gd name="T29" fmla="*/ 0 h 1377"/>
                <a:gd name="T30" fmla="*/ 0 w 1747"/>
                <a:gd name="T31" fmla="*/ 0 h 1377"/>
                <a:gd name="T32" fmla="*/ 0 w 1747"/>
                <a:gd name="T33" fmla="*/ 0 h 1377"/>
                <a:gd name="T34" fmla="*/ 0 w 1747"/>
                <a:gd name="T35" fmla="*/ 0 h 1377"/>
                <a:gd name="T36" fmla="*/ 0 w 1747"/>
                <a:gd name="T37" fmla="*/ 0 h 1377"/>
                <a:gd name="T38" fmla="*/ 0 w 1747"/>
                <a:gd name="T39" fmla="*/ 0 h 1377"/>
                <a:gd name="T40" fmla="*/ 0 w 1747"/>
                <a:gd name="T41" fmla="*/ 0 h 1377"/>
                <a:gd name="T42" fmla="*/ 0 w 1747"/>
                <a:gd name="T43" fmla="*/ 0 h 1377"/>
                <a:gd name="T44" fmla="*/ 0 w 1747"/>
                <a:gd name="T45" fmla="*/ 0 h 1377"/>
                <a:gd name="T46" fmla="*/ 0 w 1747"/>
                <a:gd name="T47" fmla="*/ 0 h 1377"/>
                <a:gd name="T48" fmla="*/ 0 w 1747"/>
                <a:gd name="T49" fmla="*/ 0 h 1377"/>
                <a:gd name="T50" fmla="*/ 1 w 1747"/>
                <a:gd name="T51" fmla="*/ 0 h 1377"/>
                <a:gd name="T52" fmla="*/ 0 w 1747"/>
                <a:gd name="T53" fmla="*/ 0 h 1377"/>
                <a:gd name="T54" fmla="*/ 0 w 1747"/>
                <a:gd name="T55" fmla="*/ 0 h 1377"/>
                <a:gd name="T56" fmla="*/ 0 w 1747"/>
                <a:gd name="T57" fmla="*/ 0 h 1377"/>
                <a:gd name="T58" fmla="*/ 1 w 1747"/>
                <a:gd name="T59" fmla="*/ 0 h 1377"/>
                <a:gd name="T60" fmla="*/ 1 w 1747"/>
                <a:gd name="T61" fmla="*/ 0 h 1377"/>
                <a:gd name="T62" fmla="*/ 1 w 1747"/>
                <a:gd name="T63" fmla="*/ 0 h 1377"/>
                <a:gd name="T64" fmla="*/ 1 w 1747"/>
                <a:gd name="T65" fmla="*/ 0 h 1377"/>
                <a:gd name="T66" fmla="*/ 1 w 1747"/>
                <a:gd name="T67" fmla="*/ 0 h 1377"/>
                <a:gd name="T68" fmla="*/ 1 w 1747"/>
                <a:gd name="T69" fmla="*/ 0 h 1377"/>
                <a:gd name="T70" fmla="*/ 1 w 1747"/>
                <a:gd name="T71" fmla="*/ 0 h 1377"/>
                <a:gd name="T72" fmla="*/ 1 w 1747"/>
                <a:gd name="T73" fmla="*/ 0 h 1377"/>
                <a:gd name="T74" fmla="*/ 1 w 1747"/>
                <a:gd name="T75" fmla="*/ 0 h 1377"/>
                <a:gd name="T76" fmla="*/ 0 w 1747"/>
                <a:gd name="T77" fmla="*/ 0 h 1377"/>
                <a:gd name="T78" fmla="*/ 0 w 1747"/>
                <a:gd name="T79" fmla="*/ 0 h 1377"/>
                <a:gd name="T80" fmla="*/ 0 w 1747"/>
                <a:gd name="T81" fmla="*/ 0 h 1377"/>
                <a:gd name="T82" fmla="*/ 0 w 1747"/>
                <a:gd name="T83" fmla="*/ 0 h 1377"/>
                <a:gd name="T84" fmla="*/ 0 w 1747"/>
                <a:gd name="T85" fmla="*/ 0 h 1377"/>
                <a:gd name="T86" fmla="*/ 0 w 1747"/>
                <a:gd name="T87" fmla="*/ 0 h 1377"/>
                <a:gd name="T88" fmla="*/ 0 w 1747"/>
                <a:gd name="T89" fmla="*/ 0 h 1377"/>
                <a:gd name="T90" fmla="*/ 0 w 1747"/>
                <a:gd name="T91" fmla="*/ 0 h 1377"/>
                <a:gd name="T92" fmla="*/ 0 w 1747"/>
                <a:gd name="T93" fmla="*/ 0 h 1377"/>
                <a:gd name="T94" fmla="*/ 0 w 1747"/>
                <a:gd name="T95" fmla="*/ 0 h 1377"/>
                <a:gd name="T96" fmla="*/ 0 w 1747"/>
                <a:gd name="T97" fmla="*/ 0 h 1377"/>
                <a:gd name="T98" fmla="*/ 0 w 1747"/>
                <a:gd name="T99" fmla="*/ 0 h 1377"/>
                <a:gd name="T100" fmla="*/ 0 w 1747"/>
                <a:gd name="T101" fmla="*/ 0 h 1377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747"/>
                <a:gd name="T154" fmla="*/ 0 h 1377"/>
                <a:gd name="T155" fmla="*/ 1747 w 1747"/>
                <a:gd name="T156" fmla="*/ 1377 h 1377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747" h="1377">
                  <a:moveTo>
                    <a:pt x="66" y="52"/>
                  </a:moveTo>
                  <a:lnTo>
                    <a:pt x="66" y="53"/>
                  </a:lnTo>
                  <a:lnTo>
                    <a:pt x="64" y="59"/>
                  </a:lnTo>
                  <a:lnTo>
                    <a:pt x="63" y="67"/>
                  </a:lnTo>
                  <a:lnTo>
                    <a:pt x="61" y="80"/>
                  </a:lnTo>
                  <a:lnTo>
                    <a:pt x="57" y="95"/>
                  </a:lnTo>
                  <a:lnTo>
                    <a:pt x="53" y="114"/>
                  </a:lnTo>
                  <a:lnTo>
                    <a:pt x="51" y="135"/>
                  </a:lnTo>
                  <a:lnTo>
                    <a:pt x="49" y="162"/>
                  </a:lnTo>
                  <a:lnTo>
                    <a:pt x="45" y="187"/>
                  </a:lnTo>
                  <a:lnTo>
                    <a:pt x="44" y="217"/>
                  </a:lnTo>
                  <a:lnTo>
                    <a:pt x="44" y="249"/>
                  </a:lnTo>
                  <a:lnTo>
                    <a:pt x="44" y="283"/>
                  </a:lnTo>
                  <a:lnTo>
                    <a:pt x="44" y="320"/>
                  </a:lnTo>
                  <a:lnTo>
                    <a:pt x="44" y="360"/>
                  </a:lnTo>
                  <a:lnTo>
                    <a:pt x="47" y="398"/>
                  </a:lnTo>
                  <a:lnTo>
                    <a:pt x="53" y="441"/>
                  </a:lnTo>
                  <a:lnTo>
                    <a:pt x="55" y="481"/>
                  </a:lnTo>
                  <a:lnTo>
                    <a:pt x="57" y="517"/>
                  </a:lnTo>
                  <a:lnTo>
                    <a:pt x="57" y="552"/>
                  </a:lnTo>
                  <a:lnTo>
                    <a:pt x="57" y="582"/>
                  </a:lnTo>
                  <a:lnTo>
                    <a:pt x="55" y="607"/>
                  </a:lnTo>
                  <a:lnTo>
                    <a:pt x="53" y="631"/>
                  </a:lnTo>
                  <a:lnTo>
                    <a:pt x="47" y="652"/>
                  </a:lnTo>
                  <a:lnTo>
                    <a:pt x="45" y="673"/>
                  </a:lnTo>
                  <a:lnTo>
                    <a:pt x="40" y="690"/>
                  </a:lnTo>
                  <a:lnTo>
                    <a:pt x="34" y="709"/>
                  </a:lnTo>
                  <a:lnTo>
                    <a:pt x="30" y="725"/>
                  </a:lnTo>
                  <a:lnTo>
                    <a:pt x="25" y="742"/>
                  </a:lnTo>
                  <a:lnTo>
                    <a:pt x="19" y="757"/>
                  </a:lnTo>
                  <a:lnTo>
                    <a:pt x="15" y="770"/>
                  </a:lnTo>
                  <a:lnTo>
                    <a:pt x="11" y="787"/>
                  </a:lnTo>
                  <a:lnTo>
                    <a:pt x="7" y="806"/>
                  </a:lnTo>
                  <a:lnTo>
                    <a:pt x="4" y="821"/>
                  </a:lnTo>
                  <a:lnTo>
                    <a:pt x="6" y="839"/>
                  </a:lnTo>
                  <a:lnTo>
                    <a:pt x="7" y="854"/>
                  </a:lnTo>
                  <a:lnTo>
                    <a:pt x="13" y="869"/>
                  </a:lnTo>
                  <a:lnTo>
                    <a:pt x="19" y="884"/>
                  </a:lnTo>
                  <a:lnTo>
                    <a:pt x="26" y="901"/>
                  </a:lnTo>
                  <a:lnTo>
                    <a:pt x="34" y="917"/>
                  </a:lnTo>
                  <a:lnTo>
                    <a:pt x="44" y="936"/>
                  </a:lnTo>
                  <a:lnTo>
                    <a:pt x="53" y="951"/>
                  </a:lnTo>
                  <a:lnTo>
                    <a:pt x="63" y="968"/>
                  </a:lnTo>
                  <a:lnTo>
                    <a:pt x="72" y="989"/>
                  </a:lnTo>
                  <a:lnTo>
                    <a:pt x="82" y="1010"/>
                  </a:lnTo>
                  <a:lnTo>
                    <a:pt x="87" y="1031"/>
                  </a:lnTo>
                  <a:lnTo>
                    <a:pt x="95" y="1057"/>
                  </a:lnTo>
                  <a:lnTo>
                    <a:pt x="99" y="1080"/>
                  </a:lnTo>
                  <a:lnTo>
                    <a:pt x="103" y="1110"/>
                  </a:lnTo>
                  <a:lnTo>
                    <a:pt x="101" y="1135"/>
                  </a:lnTo>
                  <a:lnTo>
                    <a:pt x="101" y="1160"/>
                  </a:lnTo>
                  <a:lnTo>
                    <a:pt x="95" y="1181"/>
                  </a:lnTo>
                  <a:lnTo>
                    <a:pt x="91" y="1202"/>
                  </a:lnTo>
                  <a:lnTo>
                    <a:pt x="83" y="1215"/>
                  </a:lnTo>
                  <a:lnTo>
                    <a:pt x="76" y="1230"/>
                  </a:lnTo>
                  <a:lnTo>
                    <a:pt x="68" y="1244"/>
                  </a:lnTo>
                  <a:lnTo>
                    <a:pt x="61" y="1255"/>
                  </a:lnTo>
                  <a:lnTo>
                    <a:pt x="49" y="1263"/>
                  </a:lnTo>
                  <a:lnTo>
                    <a:pt x="42" y="1272"/>
                  </a:lnTo>
                  <a:lnTo>
                    <a:pt x="32" y="1280"/>
                  </a:lnTo>
                  <a:lnTo>
                    <a:pt x="25" y="1287"/>
                  </a:lnTo>
                  <a:lnTo>
                    <a:pt x="15" y="1293"/>
                  </a:lnTo>
                  <a:lnTo>
                    <a:pt x="7" y="1299"/>
                  </a:lnTo>
                  <a:lnTo>
                    <a:pt x="2" y="1304"/>
                  </a:lnTo>
                  <a:lnTo>
                    <a:pt x="0" y="1314"/>
                  </a:lnTo>
                  <a:lnTo>
                    <a:pt x="0" y="1316"/>
                  </a:lnTo>
                  <a:lnTo>
                    <a:pt x="7" y="1316"/>
                  </a:lnTo>
                  <a:lnTo>
                    <a:pt x="23" y="1312"/>
                  </a:lnTo>
                  <a:lnTo>
                    <a:pt x="45" y="1304"/>
                  </a:lnTo>
                  <a:lnTo>
                    <a:pt x="70" y="1295"/>
                  </a:lnTo>
                  <a:lnTo>
                    <a:pt x="101" y="1283"/>
                  </a:lnTo>
                  <a:lnTo>
                    <a:pt x="133" y="1272"/>
                  </a:lnTo>
                  <a:lnTo>
                    <a:pt x="169" y="1261"/>
                  </a:lnTo>
                  <a:lnTo>
                    <a:pt x="205" y="1249"/>
                  </a:lnTo>
                  <a:lnTo>
                    <a:pt x="241" y="1238"/>
                  </a:lnTo>
                  <a:lnTo>
                    <a:pt x="277" y="1228"/>
                  </a:lnTo>
                  <a:lnTo>
                    <a:pt x="313" y="1225"/>
                  </a:lnTo>
                  <a:lnTo>
                    <a:pt x="346" y="1219"/>
                  </a:lnTo>
                  <a:lnTo>
                    <a:pt x="376" y="1219"/>
                  </a:lnTo>
                  <a:lnTo>
                    <a:pt x="403" y="1225"/>
                  </a:lnTo>
                  <a:lnTo>
                    <a:pt x="424" y="1236"/>
                  </a:lnTo>
                  <a:lnTo>
                    <a:pt x="443" y="1249"/>
                  </a:lnTo>
                  <a:lnTo>
                    <a:pt x="467" y="1264"/>
                  </a:lnTo>
                  <a:lnTo>
                    <a:pt x="496" y="1280"/>
                  </a:lnTo>
                  <a:lnTo>
                    <a:pt x="528" y="1297"/>
                  </a:lnTo>
                  <a:lnTo>
                    <a:pt x="562" y="1312"/>
                  </a:lnTo>
                  <a:lnTo>
                    <a:pt x="600" y="1327"/>
                  </a:lnTo>
                  <a:lnTo>
                    <a:pt x="640" y="1342"/>
                  </a:lnTo>
                  <a:lnTo>
                    <a:pt x="680" y="1356"/>
                  </a:lnTo>
                  <a:lnTo>
                    <a:pt x="718" y="1363"/>
                  </a:lnTo>
                  <a:lnTo>
                    <a:pt x="758" y="1371"/>
                  </a:lnTo>
                  <a:lnTo>
                    <a:pt x="798" y="1375"/>
                  </a:lnTo>
                  <a:lnTo>
                    <a:pt x="836" y="1375"/>
                  </a:lnTo>
                  <a:lnTo>
                    <a:pt x="869" y="1369"/>
                  </a:lnTo>
                  <a:lnTo>
                    <a:pt x="901" y="1360"/>
                  </a:lnTo>
                  <a:lnTo>
                    <a:pt x="929" y="1342"/>
                  </a:lnTo>
                  <a:lnTo>
                    <a:pt x="956" y="1323"/>
                  </a:lnTo>
                  <a:lnTo>
                    <a:pt x="975" y="1297"/>
                  </a:lnTo>
                  <a:lnTo>
                    <a:pt x="998" y="1276"/>
                  </a:lnTo>
                  <a:lnTo>
                    <a:pt x="1017" y="1255"/>
                  </a:lnTo>
                  <a:lnTo>
                    <a:pt x="1040" y="1240"/>
                  </a:lnTo>
                  <a:lnTo>
                    <a:pt x="1060" y="1225"/>
                  </a:lnTo>
                  <a:lnTo>
                    <a:pt x="1081" y="1215"/>
                  </a:lnTo>
                  <a:lnTo>
                    <a:pt x="1102" y="1206"/>
                  </a:lnTo>
                  <a:lnTo>
                    <a:pt x="1125" y="1202"/>
                  </a:lnTo>
                  <a:lnTo>
                    <a:pt x="1146" y="1198"/>
                  </a:lnTo>
                  <a:lnTo>
                    <a:pt x="1171" y="1200"/>
                  </a:lnTo>
                  <a:lnTo>
                    <a:pt x="1194" y="1202"/>
                  </a:lnTo>
                  <a:lnTo>
                    <a:pt x="1218" y="1209"/>
                  </a:lnTo>
                  <a:lnTo>
                    <a:pt x="1243" y="1217"/>
                  </a:lnTo>
                  <a:lnTo>
                    <a:pt x="1271" y="1228"/>
                  </a:lnTo>
                  <a:lnTo>
                    <a:pt x="1298" y="1244"/>
                  </a:lnTo>
                  <a:lnTo>
                    <a:pt x="1328" y="1263"/>
                  </a:lnTo>
                  <a:lnTo>
                    <a:pt x="1357" y="1282"/>
                  </a:lnTo>
                  <a:lnTo>
                    <a:pt x="1389" y="1299"/>
                  </a:lnTo>
                  <a:lnTo>
                    <a:pt x="1422" y="1314"/>
                  </a:lnTo>
                  <a:lnTo>
                    <a:pt x="1452" y="1329"/>
                  </a:lnTo>
                  <a:lnTo>
                    <a:pt x="1482" y="1342"/>
                  </a:lnTo>
                  <a:lnTo>
                    <a:pt x="1513" y="1354"/>
                  </a:lnTo>
                  <a:lnTo>
                    <a:pt x="1541" y="1361"/>
                  </a:lnTo>
                  <a:lnTo>
                    <a:pt x="1572" y="1369"/>
                  </a:lnTo>
                  <a:lnTo>
                    <a:pt x="1596" y="1375"/>
                  </a:lnTo>
                  <a:lnTo>
                    <a:pt x="1621" y="1377"/>
                  </a:lnTo>
                  <a:lnTo>
                    <a:pt x="1642" y="1375"/>
                  </a:lnTo>
                  <a:lnTo>
                    <a:pt x="1663" y="1373"/>
                  </a:lnTo>
                  <a:lnTo>
                    <a:pt x="1678" y="1365"/>
                  </a:lnTo>
                  <a:lnTo>
                    <a:pt x="1693" y="1354"/>
                  </a:lnTo>
                  <a:lnTo>
                    <a:pt x="1703" y="1340"/>
                  </a:lnTo>
                  <a:lnTo>
                    <a:pt x="1709" y="1323"/>
                  </a:lnTo>
                  <a:lnTo>
                    <a:pt x="1707" y="1301"/>
                  </a:lnTo>
                  <a:lnTo>
                    <a:pt x="1703" y="1283"/>
                  </a:lnTo>
                  <a:lnTo>
                    <a:pt x="1693" y="1266"/>
                  </a:lnTo>
                  <a:lnTo>
                    <a:pt x="1684" y="1253"/>
                  </a:lnTo>
                  <a:lnTo>
                    <a:pt x="1671" y="1238"/>
                  </a:lnTo>
                  <a:lnTo>
                    <a:pt x="1655" y="1225"/>
                  </a:lnTo>
                  <a:lnTo>
                    <a:pt x="1640" y="1213"/>
                  </a:lnTo>
                  <a:lnTo>
                    <a:pt x="1627" y="1202"/>
                  </a:lnTo>
                  <a:lnTo>
                    <a:pt x="1610" y="1187"/>
                  </a:lnTo>
                  <a:lnTo>
                    <a:pt x="1600" y="1175"/>
                  </a:lnTo>
                  <a:lnTo>
                    <a:pt x="1591" y="1162"/>
                  </a:lnTo>
                  <a:lnTo>
                    <a:pt x="1585" y="1148"/>
                  </a:lnTo>
                  <a:lnTo>
                    <a:pt x="1585" y="1131"/>
                  </a:lnTo>
                  <a:lnTo>
                    <a:pt x="1591" y="1118"/>
                  </a:lnTo>
                  <a:lnTo>
                    <a:pt x="1600" y="1099"/>
                  </a:lnTo>
                  <a:lnTo>
                    <a:pt x="1621" y="1080"/>
                  </a:lnTo>
                  <a:lnTo>
                    <a:pt x="1642" y="1057"/>
                  </a:lnTo>
                  <a:lnTo>
                    <a:pt x="1659" y="1033"/>
                  </a:lnTo>
                  <a:lnTo>
                    <a:pt x="1673" y="1004"/>
                  </a:lnTo>
                  <a:lnTo>
                    <a:pt x="1686" y="977"/>
                  </a:lnTo>
                  <a:lnTo>
                    <a:pt x="1693" y="943"/>
                  </a:lnTo>
                  <a:lnTo>
                    <a:pt x="1703" y="913"/>
                  </a:lnTo>
                  <a:lnTo>
                    <a:pt x="1707" y="879"/>
                  </a:lnTo>
                  <a:lnTo>
                    <a:pt x="1711" y="846"/>
                  </a:lnTo>
                  <a:lnTo>
                    <a:pt x="1711" y="812"/>
                  </a:lnTo>
                  <a:lnTo>
                    <a:pt x="1711" y="776"/>
                  </a:lnTo>
                  <a:lnTo>
                    <a:pt x="1707" y="744"/>
                  </a:lnTo>
                  <a:lnTo>
                    <a:pt x="1707" y="709"/>
                  </a:lnTo>
                  <a:lnTo>
                    <a:pt x="1703" y="677"/>
                  </a:lnTo>
                  <a:lnTo>
                    <a:pt x="1699" y="648"/>
                  </a:lnTo>
                  <a:lnTo>
                    <a:pt x="1695" y="620"/>
                  </a:lnTo>
                  <a:lnTo>
                    <a:pt x="1692" y="593"/>
                  </a:lnTo>
                  <a:lnTo>
                    <a:pt x="1686" y="567"/>
                  </a:lnTo>
                  <a:lnTo>
                    <a:pt x="1680" y="542"/>
                  </a:lnTo>
                  <a:lnTo>
                    <a:pt x="1676" y="513"/>
                  </a:lnTo>
                  <a:lnTo>
                    <a:pt x="1673" y="489"/>
                  </a:lnTo>
                  <a:lnTo>
                    <a:pt x="1669" y="462"/>
                  </a:lnTo>
                  <a:lnTo>
                    <a:pt x="1665" y="436"/>
                  </a:lnTo>
                  <a:lnTo>
                    <a:pt x="1665" y="411"/>
                  </a:lnTo>
                  <a:lnTo>
                    <a:pt x="1665" y="386"/>
                  </a:lnTo>
                  <a:lnTo>
                    <a:pt x="1665" y="360"/>
                  </a:lnTo>
                  <a:lnTo>
                    <a:pt x="1665" y="337"/>
                  </a:lnTo>
                  <a:lnTo>
                    <a:pt x="1669" y="314"/>
                  </a:lnTo>
                  <a:lnTo>
                    <a:pt x="1674" y="295"/>
                  </a:lnTo>
                  <a:lnTo>
                    <a:pt x="1678" y="276"/>
                  </a:lnTo>
                  <a:lnTo>
                    <a:pt x="1688" y="257"/>
                  </a:lnTo>
                  <a:lnTo>
                    <a:pt x="1695" y="242"/>
                  </a:lnTo>
                  <a:lnTo>
                    <a:pt x="1709" y="228"/>
                  </a:lnTo>
                  <a:lnTo>
                    <a:pt x="1720" y="215"/>
                  </a:lnTo>
                  <a:lnTo>
                    <a:pt x="1730" y="202"/>
                  </a:lnTo>
                  <a:lnTo>
                    <a:pt x="1735" y="188"/>
                  </a:lnTo>
                  <a:lnTo>
                    <a:pt x="1741" y="177"/>
                  </a:lnTo>
                  <a:lnTo>
                    <a:pt x="1745" y="162"/>
                  </a:lnTo>
                  <a:lnTo>
                    <a:pt x="1747" y="148"/>
                  </a:lnTo>
                  <a:lnTo>
                    <a:pt x="1745" y="137"/>
                  </a:lnTo>
                  <a:lnTo>
                    <a:pt x="1745" y="126"/>
                  </a:lnTo>
                  <a:lnTo>
                    <a:pt x="1739" y="114"/>
                  </a:lnTo>
                  <a:lnTo>
                    <a:pt x="1735" y="103"/>
                  </a:lnTo>
                  <a:lnTo>
                    <a:pt x="1726" y="91"/>
                  </a:lnTo>
                  <a:lnTo>
                    <a:pt x="1720" y="84"/>
                  </a:lnTo>
                  <a:lnTo>
                    <a:pt x="1709" y="76"/>
                  </a:lnTo>
                  <a:lnTo>
                    <a:pt x="1697" y="69"/>
                  </a:lnTo>
                  <a:lnTo>
                    <a:pt x="1686" y="65"/>
                  </a:lnTo>
                  <a:lnTo>
                    <a:pt x="1674" y="61"/>
                  </a:lnTo>
                  <a:lnTo>
                    <a:pt x="1655" y="55"/>
                  </a:lnTo>
                  <a:lnTo>
                    <a:pt x="1633" y="52"/>
                  </a:lnTo>
                  <a:lnTo>
                    <a:pt x="1606" y="46"/>
                  </a:lnTo>
                  <a:lnTo>
                    <a:pt x="1576" y="42"/>
                  </a:lnTo>
                  <a:lnTo>
                    <a:pt x="1541" y="36"/>
                  </a:lnTo>
                  <a:lnTo>
                    <a:pt x="1507" y="31"/>
                  </a:lnTo>
                  <a:lnTo>
                    <a:pt x="1469" y="27"/>
                  </a:lnTo>
                  <a:lnTo>
                    <a:pt x="1431" y="23"/>
                  </a:lnTo>
                  <a:lnTo>
                    <a:pt x="1389" y="19"/>
                  </a:lnTo>
                  <a:lnTo>
                    <a:pt x="1351" y="17"/>
                  </a:lnTo>
                  <a:lnTo>
                    <a:pt x="1313" y="17"/>
                  </a:lnTo>
                  <a:lnTo>
                    <a:pt x="1277" y="17"/>
                  </a:lnTo>
                  <a:lnTo>
                    <a:pt x="1241" y="21"/>
                  </a:lnTo>
                  <a:lnTo>
                    <a:pt x="1211" y="27"/>
                  </a:lnTo>
                  <a:lnTo>
                    <a:pt x="1182" y="33"/>
                  </a:lnTo>
                  <a:lnTo>
                    <a:pt x="1159" y="44"/>
                  </a:lnTo>
                  <a:lnTo>
                    <a:pt x="1135" y="52"/>
                  </a:lnTo>
                  <a:lnTo>
                    <a:pt x="1112" y="59"/>
                  </a:lnTo>
                  <a:lnTo>
                    <a:pt x="1087" y="67"/>
                  </a:lnTo>
                  <a:lnTo>
                    <a:pt x="1060" y="74"/>
                  </a:lnTo>
                  <a:lnTo>
                    <a:pt x="1034" y="76"/>
                  </a:lnTo>
                  <a:lnTo>
                    <a:pt x="1007" y="78"/>
                  </a:lnTo>
                  <a:lnTo>
                    <a:pt x="981" y="78"/>
                  </a:lnTo>
                  <a:lnTo>
                    <a:pt x="954" y="78"/>
                  </a:lnTo>
                  <a:lnTo>
                    <a:pt x="926" y="76"/>
                  </a:lnTo>
                  <a:lnTo>
                    <a:pt x="899" y="74"/>
                  </a:lnTo>
                  <a:lnTo>
                    <a:pt x="870" y="69"/>
                  </a:lnTo>
                  <a:lnTo>
                    <a:pt x="846" y="65"/>
                  </a:lnTo>
                  <a:lnTo>
                    <a:pt x="817" y="57"/>
                  </a:lnTo>
                  <a:lnTo>
                    <a:pt x="792" y="50"/>
                  </a:lnTo>
                  <a:lnTo>
                    <a:pt x="766" y="42"/>
                  </a:lnTo>
                  <a:lnTo>
                    <a:pt x="743" y="34"/>
                  </a:lnTo>
                  <a:lnTo>
                    <a:pt x="718" y="25"/>
                  </a:lnTo>
                  <a:lnTo>
                    <a:pt x="696" y="17"/>
                  </a:lnTo>
                  <a:lnTo>
                    <a:pt x="673" y="12"/>
                  </a:lnTo>
                  <a:lnTo>
                    <a:pt x="650" y="8"/>
                  </a:lnTo>
                  <a:lnTo>
                    <a:pt x="625" y="4"/>
                  </a:lnTo>
                  <a:lnTo>
                    <a:pt x="602" y="2"/>
                  </a:lnTo>
                  <a:lnTo>
                    <a:pt x="580" y="0"/>
                  </a:lnTo>
                  <a:lnTo>
                    <a:pt x="561" y="2"/>
                  </a:lnTo>
                  <a:lnTo>
                    <a:pt x="538" y="2"/>
                  </a:lnTo>
                  <a:lnTo>
                    <a:pt x="519" y="6"/>
                  </a:lnTo>
                  <a:lnTo>
                    <a:pt x="498" y="10"/>
                  </a:lnTo>
                  <a:lnTo>
                    <a:pt x="479" y="17"/>
                  </a:lnTo>
                  <a:lnTo>
                    <a:pt x="460" y="23"/>
                  </a:lnTo>
                  <a:lnTo>
                    <a:pt x="445" y="31"/>
                  </a:lnTo>
                  <a:lnTo>
                    <a:pt x="428" y="40"/>
                  </a:lnTo>
                  <a:lnTo>
                    <a:pt x="414" y="52"/>
                  </a:lnTo>
                  <a:lnTo>
                    <a:pt x="397" y="59"/>
                  </a:lnTo>
                  <a:lnTo>
                    <a:pt x="376" y="69"/>
                  </a:lnTo>
                  <a:lnTo>
                    <a:pt x="352" y="72"/>
                  </a:lnTo>
                  <a:lnTo>
                    <a:pt x="327" y="76"/>
                  </a:lnTo>
                  <a:lnTo>
                    <a:pt x="298" y="76"/>
                  </a:lnTo>
                  <a:lnTo>
                    <a:pt x="270" y="76"/>
                  </a:lnTo>
                  <a:lnTo>
                    <a:pt x="239" y="74"/>
                  </a:lnTo>
                  <a:lnTo>
                    <a:pt x="211" y="74"/>
                  </a:lnTo>
                  <a:lnTo>
                    <a:pt x="182" y="69"/>
                  </a:lnTo>
                  <a:lnTo>
                    <a:pt x="156" y="67"/>
                  </a:lnTo>
                  <a:lnTo>
                    <a:pt x="131" y="63"/>
                  </a:lnTo>
                  <a:lnTo>
                    <a:pt x="110" y="59"/>
                  </a:lnTo>
                  <a:lnTo>
                    <a:pt x="91" y="55"/>
                  </a:lnTo>
                  <a:lnTo>
                    <a:pt x="78" y="53"/>
                  </a:lnTo>
                  <a:lnTo>
                    <a:pt x="70" y="52"/>
                  </a:lnTo>
                  <a:lnTo>
                    <a:pt x="66" y="5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35" name="Freeform 6">
              <a:extLst>
                <a:ext uri="{FF2B5EF4-FFF2-40B4-BE49-F238E27FC236}">
                  <a16:creationId xmlns:a16="http://schemas.microsoft.com/office/drawing/2014/main" id="{FBA52FF3-A9FF-9C9F-5E42-CB737C4933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12" y="1008"/>
              <a:ext cx="390" cy="296"/>
            </a:xfrm>
            <a:custGeom>
              <a:avLst/>
              <a:gdLst>
                <a:gd name="T0" fmla="*/ 0 w 1277"/>
                <a:gd name="T1" fmla="*/ 0 h 1054"/>
                <a:gd name="T2" fmla="*/ 0 w 1277"/>
                <a:gd name="T3" fmla="*/ 0 h 1054"/>
                <a:gd name="T4" fmla="*/ 0 w 1277"/>
                <a:gd name="T5" fmla="*/ 0 h 1054"/>
                <a:gd name="T6" fmla="*/ 0 w 1277"/>
                <a:gd name="T7" fmla="*/ 0 h 1054"/>
                <a:gd name="T8" fmla="*/ 0 w 1277"/>
                <a:gd name="T9" fmla="*/ 0 h 1054"/>
                <a:gd name="T10" fmla="*/ 0 w 1277"/>
                <a:gd name="T11" fmla="*/ 0 h 1054"/>
                <a:gd name="T12" fmla="*/ 0 w 1277"/>
                <a:gd name="T13" fmla="*/ 0 h 1054"/>
                <a:gd name="T14" fmla="*/ 0 w 1277"/>
                <a:gd name="T15" fmla="*/ 0 h 1054"/>
                <a:gd name="T16" fmla="*/ 0 w 1277"/>
                <a:gd name="T17" fmla="*/ 0 h 1054"/>
                <a:gd name="T18" fmla="*/ 0 w 1277"/>
                <a:gd name="T19" fmla="*/ 0 h 1054"/>
                <a:gd name="T20" fmla="*/ 0 w 1277"/>
                <a:gd name="T21" fmla="*/ 0 h 1054"/>
                <a:gd name="T22" fmla="*/ 0 w 1277"/>
                <a:gd name="T23" fmla="*/ 0 h 1054"/>
                <a:gd name="T24" fmla="*/ 0 w 1277"/>
                <a:gd name="T25" fmla="*/ 0 h 1054"/>
                <a:gd name="T26" fmla="*/ 0 w 1277"/>
                <a:gd name="T27" fmla="*/ 0 h 1054"/>
                <a:gd name="T28" fmla="*/ 0 w 1277"/>
                <a:gd name="T29" fmla="*/ 0 h 1054"/>
                <a:gd name="T30" fmla="*/ 0 w 1277"/>
                <a:gd name="T31" fmla="*/ 0 h 1054"/>
                <a:gd name="T32" fmla="*/ 0 w 1277"/>
                <a:gd name="T33" fmla="*/ 0 h 1054"/>
                <a:gd name="T34" fmla="*/ 0 w 1277"/>
                <a:gd name="T35" fmla="*/ 0 h 1054"/>
                <a:gd name="T36" fmla="*/ 0 w 1277"/>
                <a:gd name="T37" fmla="*/ 0 h 1054"/>
                <a:gd name="T38" fmla="*/ 0 w 1277"/>
                <a:gd name="T39" fmla="*/ 0 h 1054"/>
                <a:gd name="T40" fmla="*/ 0 w 1277"/>
                <a:gd name="T41" fmla="*/ 0 h 1054"/>
                <a:gd name="T42" fmla="*/ 0 w 1277"/>
                <a:gd name="T43" fmla="*/ 0 h 1054"/>
                <a:gd name="T44" fmla="*/ 0 w 1277"/>
                <a:gd name="T45" fmla="*/ 0 h 1054"/>
                <a:gd name="T46" fmla="*/ 0 w 1277"/>
                <a:gd name="T47" fmla="*/ 0 h 1054"/>
                <a:gd name="T48" fmla="*/ 0 w 1277"/>
                <a:gd name="T49" fmla="*/ 0 h 1054"/>
                <a:gd name="T50" fmla="*/ 0 w 1277"/>
                <a:gd name="T51" fmla="*/ 0 h 1054"/>
                <a:gd name="T52" fmla="*/ 0 w 1277"/>
                <a:gd name="T53" fmla="*/ 0 h 1054"/>
                <a:gd name="T54" fmla="*/ 0 w 1277"/>
                <a:gd name="T55" fmla="*/ 0 h 1054"/>
                <a:gd name="T56" fmla="*/ 0 w 1277"/>
                <a:gd name="T57" fmla="*/ 0 h 1054"/>
                <a:gd name="T58" fmla="*/ 0 w 1277"/>
                <a:gd name="T59" fmla="*/ 0 h 1054"/>
                <a:gd name="T60" fmla="*/ 0 w 1277"/>
                <a:gd name="T61" fmla="*/ 0 h 1054"/>
                <a:gd name="T62" fmla="*/ 0 w 1277"/>
                <a:gd name="T63" fmla="*/ 0 h 1054"/>
                <a:gd name="T64" fmla="*/ 0 w 1277"/>
                <a:gd name="T65" fmla="*/ 0 h 1054"/>
                <a:gd name="T66" fmla="*/ 0 w 1277"/>
                <a:gd name="T67" fmla="*/ 0 h 1054"/>
                <a:gd name="T68" fmla="*/ 0 w 1277"/>
                <a:gd name="T69" fmla="*/ 0 h 1054"/>
                <a:gd name="T70" fmla="*/ 0 w 1277"/>
                <a:gd name="T71" fmla="*/ 0 h 1054"/>
                <a:gd name="T72" fmla="*/ 0 w 1277"/>
                <a:gd name="T73" fmla="*/ 0 h 1054"/>
                <a:gd name="T74" fmla="*/ 0 w 1277"/>
                <a:gd name="T75" fmla="*/ 0 h 1054"/>
                <a:gd name="T76" fmla="*/ 0 w 1277"/>
                <a:gd name="T77" fmla="*/ 0 h 1054"/>
                <a:gd name="T78" fmla="*/ 0 w 1277"/>
                <a:gd name="T79" fmla="*/ 0 h 1054"/>
                <a:gd name="T80" fmla="*/ 0 w 1277"/>
                <a:gd name="T81" fmla="*/ 0 h 1054"/>
                <a:gd name="T82" fmla="*/ 0 w 1277"/>
                <a:gd name="T83" fmla="*/ 0 h 1054"/>
                <a:gd name="T84" fmla="*/ 0 w 1277"/>
                <a:gd name="T85" fmla="*/ 0 h 1054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277"/>
                <a:gd name="T130" fmla="*/ 0 h 1054"/>
                <a:gd name="T131" fmla="*/ 1277 w 1277"/>
                <a:gd name="T132" fmla="*/ 1054 h 1054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277" h="1054">
                  <a:moveTo>
                    <a:pt x="452" y="116"/>
                  </a:moveTo>
                  <a:lnTo>
                    <a:pt x="422" y="113"/>
                  </a:lnTo>
                  <a:lnTo>
                    <a:pt x="391" y="103"/>
                  </a:lnTo>
                  <a:lnTo>
                    <a:pt x="359" y="92"/>
                  </a:lnTo>
                  <a:lnTo>
                    <a:pt x="327" y="78"/>
                  </a:lnTo>
                  <a:lnTo>
                    <a:pt x="294" y="61"/>
                  </a:lnTo>
                  <a:lnTo>
                    <a:pt x="260" y="44"/>
                  </a:lnTo>
                  <a:lnTo>
                    <a:pt x="228" y="29"/>
                  </a:lnTo>
                  <a:lnTo>
                    <a:pt x="196" y="18"/>
                  </a:lnTo>
                  <a:lnTo>
                    <a:pt x="163" y="6"/>
                  </a:lnTo>
                  <a:lnTo>
                    <a:pt x="135" y="0"/>
                  </a:lnTo>
                  <a:lnTo>
                    <a:pt x="106" y="0"/>
                  </a:lnTo>
                  <a:lnTo>
                    <a:pt x="82" y="8"/>
                  </a:lnTo>
                  <a:lnTo>
                    <a:pt x="57" y="23"/>
                  </a:lnTo>
                  <a:lnTo>
                    <a:pt x="36" y="48"/>
                  </a:lnTo>
                  <a:lnTo>
                    <a:pt x="19" y="82"/>
                  </a:lnTo>
                  <a:lnTo>
                    <a:pt x="5" y="132"/>
                  </a:lnTo>
                  <a:lnTo>
                    <a:pt x="0" y="177"/>
                  </a:lnTo>
                  <a:lnTo>
                    <a:pt x="15" y="221"/>
                  </a:lnTo>
                  <a:lnTo>
                    <a:pt x="42" y="253"/>
                  </a:lnTo>
                  <a:lnTo>
                    <a:pt x="82" y="282"/>
                  </a:lnTo>
                  <a:lnTo>
                    <a:pt x="127" y="307"/>
                  </a:lnTo>
                  <a:lnTo>
                    <a:pt x="182" y="327"/>
                  </a:lnTo>
                  <a:lnTo>
                    <a:pt x="239" y="346"/>
                  </a:lnTo>
                  <a:lnTo>
                    <a:pt x="296" y="365"/>
                  </a:lnTo>
                  <a:lnTo>
                    <a:pt x="350" y="385"/>
                  </a:lnTo>
                  <a:lnTo>
                    <a:pt x="399" y="404"/>
                  </a:lnTo>
                  <a:lnTo>
                    <a:pt x="441" y="426"/>
                  </a:lnTo>
                  <a:lnTo>
                    <a:pt x="471" y="455"/>
                  </a:lnTo>
                  <a:lnTo>
                    <a:pt x="488" y="485"/>
                  </a:lnTo>
                  <a:lnTo>
                    <a:pt x="490" y="525"/>
                  </a:lnTo>
                  <a:lnTo>
                    <a:pt x="471" y="571"/>
                  </a:lnTo>
                  <a:lnTo>
                    <a:pt x="435" y="626"/>
                  </a:lnTo>
                  <a:lnTo>
                    <a:pt x="384" y="679"/>
                  </a:lnTo>
                  <a:lnTo>
                    <a:pt x="332" y="723"/>
                  </a:lnTo>
                  <a:lnTo>
                    <a:pt x="281" y="757"/>
                  </a:lnTo>
                  <a:lnTo>
                    <a:pt x="234" y="784"/>
                  </a:lnTo>
                  <a:lnTo>
                    <a:pt x="188" y="803"/>
                  </a:lnTo>
                  <a:lnTo>
                    <a:pt x="146" y="818"/>
                  </a:lnTo>
                  <a:lnTo>
                    <a:pt x="106" y="827"/>
                  </a:lnTo>
                  <a:lnTo>
                    <a:pt x="74" y="837"/>
                  </a:lnTo>
                  <a:lnTo>
                    <a:pt x="45" y="843"/>
                  </a:lnTo>
                  <a:lnTo>
                    <a:pt x="25" y="848"/>
                  </a:lnTo>
                  <a:lnTo>
                    <a:pt x="11" y="852"/>
                  </a:lnTo>
                  <a:lnTo>
                    <a:pt x="9" y="862"/>
                  </a:lnTo>
                  <a:lnTo>
                    <a:pt x="13" y="873"/>
                  </a:lnTo>
                  <a:lnTo>
                    <a:pt x="30" y="890"/>
                  </a:lnTo>
                  <a:lnTo>
                    <a:pt x="59" y="913"/>
                  </a:lnTo>
                  <a:lnTo>
                    <a:pt x="99" y="945"/>
                  </a:lnTo>
                  <a:lnTo>
                    <a:pt x="150" y="974"/>
                  </a:lnTo>
                  <a:lnTo>
                    <a:pt x="215" y="1000"/>
                  </a:lnTo>
                  <a:lnTo>
                    <a:pt x="285" y="1019"/>
                  </a:lnTo>
                  <a:lnTo>
                    <a:pt x="367" y="1039"/>
                  </a:lnTo>
                  <a:lnTo>
                    <a:pt x="452" y="1048"/>
                  </a:lnTo>
                  <a:lnTo>
                    <a:pt x="543" y="1054"/>
                  </a:lnTo>
                  <a:lnTo>
                    <a:pt x="635" y="1054"/>
                  </a:lnTo>
                  <a:lnTo>
                    <a:pt x="728" y="1052"/>
                  </a:lnTo>
                  <a:lnTo>
                    <a:pt x="819" y="1040"/>
                  </a:lnTo>
                  <a:lnTo>
                    <a:pt x="906" y="1025"/>
                  </a:lnTo>
                  <a:lnTo>
                    <a:pt x="988" y="1004"/>
                  </a:lnTo>
                  <a:lnTo>
                    <a:pt x="1066" y="978"/>
                  </a:lnTo>
                  <a:lnTo>
                    <a:pt x="1133" y="945"/>
                  </a:lnTo>
                  <a:lnTo>
                    <a:pt x="1188" y="909"/>
                  </a:lnTo>
                  <a:lnTo>
                    <a:pt x="1233" y="864"/>
                  </a:lnTo>
                  <a:lnTo>
                    <a:pt x="1264" y="814"/>
                  </a:lnTo>
                  <a:lnTo>
                    <a:pt x="1277" y="772"/>
                  </a:lnTo>
                  <a:lnTo>
                    <a:pt x="1277" y="750"/>
                  </a:lnTo>
                  <a:lnTo>
                    <a:pt x="1262" y="742"/>
                  </a:lnTo>
                  <a:lnTo>
                    <a:pt x="1237" y="750"/>
                  </a:lnTo>
                  <a:lnTo>
                    <a:pt x="1203" y="769"/>
                  </a:lnTo>
                  <a:lnTo>
                    <a:pt x="1161" y="793"/>
                  </a:lnTo>
                  <a:lnTo>
                    <a:pt x="1116" y="824"/>
                  </a:lnTo>
                  <a:lnTo>
                    <a:pt x="1066" y="858"/>
                  </a:lnTo>
                  <a:lnTo>
                    <a:pt x="1013" y="890"/>
                  </a:lnTo>
                  <a:lnTo>
                    <a:pt x="962" y="917"/>
                  </a:lnTo>
                  <a:lnTo>
                    <a:pt x="908" y="936"/>
                  </a:lnTo>
                  <a:lnTo>
                    <a:pt x="863" y="945"/>
                  </a:lnTo>
                  <a:lnTo>
                    <a:pt x="821" y="942"/>
                  </a:lnTo>
                  <a:lnTo>
                    <a:pt x="789" y="923"/>
                  </a:lnTo>
                  <a:lnTo>
                    <a:pt x="762" y="881"/>
                  </a:lnTo>
                  <a:lnTo>
                    <a:pt x="751" y="820"/>
                  </a:lnTo>
                  <a:lnTo>
                    <a:pt x="743" y="750"/>
                  </a:lnTo>
                  <a:lnTo>
                    <a:pt x="743" y="689"/>
                  </a:lnTo>
                  <a:lnTo>
                    <a:pt x="747" y="635"/>
                  </a:lnTo>
                  <a:lnTo>
                    <a:pt x="758" y="590"/>
                  </a:lnTo>
                  <a:lnTo>
                    <a:pt x="771" y="550"/>
                  </a:lnTo>
                  <a:lnTo>
                    <a:pt x="791" y="518"/>
                  </a:lnTo>
                  <a:lnTo>
                    <a:pt x="811" y="489"/>
                  </a:lnTo>
                  <a:lnTo>
                    <a:pt x="840" y="466"/>
                  </a:lnTo>
                  <a:lnTo>
                    <a:pt x="868" y="445"/>
                  </a:lnTo>
                  <a:lnTo>
                    <a:pt x="903" y="426"/>
                  </a:lnTo>
                  <a:lnTo>
                    <a:pt x="937" y="411"/>
                  </a:lnTo>
                  <a:lnTo>
                    <a:pt x="979" y="396"/>
                  </a:lnTo>
                  <a:lnTo>
                    <a:pt x="1020" y="379"/>
                  </a:lnTo>
                  <a:lnTo>
                    <a:pt x="1066" y="364"/>
                  </a:lnTo>
                  <a:lnTo>
                    <a:pt x="1114" y="346"/>
                  </a:lnTo>
                  <a:lnTo>
                    <a:pt x="1165" y="327"/>
                  </a:lnTo>
                  <a:lnTo>
                    <a:pt x="1205" y="305"/>
                  </a:lnTo>
                  <a:lnTo>
                    <a:pt x="1231" y="282"/>
                  </a:lnTo>
                  <a:lnTo>
                    <a:pt x="1241" y="255"/>
                  </a:lnTo>
                  <a:lnTo>
                    <a:pt x="1237" y="231"/>
                  </a:lnTo>
                  <a:lnTo>
                    <a:pt x="1222" y="206"/>
                  </a:lnTo>
                  <a:lnTo>
                    <a:pt x="1199" y="183"/>
                  </a:lnTo>
                  <a:lnTo>
                    <a:pt x="1169" y="158"/>
                  </a:lnTo>
                  <a:lnTo>
                    <a:pt x="1133" y="137"/>
                  </a:lnTo>
                  <a:lnTo>
                    <a:pt x="1091" y="118"/>
                  </a:lnTo>
                  <a:lnTo>
                    <a:pt x="1047" y="101"/>
                  </a:lnTo>
                  <a:lnTo>
                    <a:pt x="1001" y="88"/>
                  </a:lnTo>
                  <a:lnTo>
                    <a:pt x="962" y="78"/>
                  </a:lnTo>
                  <a:lnTo>
                    <a:pt x="920" y="71"/>
                  </a:lnTo>
                  <a:lnTo>
                    <a:pt x="886" y="71"/>
                  </a:lnTo>
                  <a:lnTo>
                    <a:pt x="859" y="75"/>
                  </a:lnTo>
                  <a:lnTo>
                    <a:pt x="840" y="84"/>
                  </a:lnTo>
                  <a:lnTo>
                    <a:pt x="823" y="94"/>
                  </a:lnTo>
                  <a:lnTo>
                    <a:pt x="802" y="103"/>
                  </a:lnTo>
                  <a:lnTo>
                    <a:pt x="775" y="109"/>
                  </a:lnTo>
                  <a:lnTo>
                    <a:pt x="749" y="116"/>
                  </a:lnTo>
                  <a:lnTo>
                    <a:pt x="716" y="118"/>
                  </a:lnTo>
                  <a:lnTo>
                    <a:pt x="684" y="122"/>
                  </a:lnTo>
                  <a:lnTo>
                    <a:pt x="650" y="122"/>
                  </a:lnTo>
                  <a:lnTo>
                    <a:pt x="618" y="124"/>
                  </a:lnTo>
                  <a:lnTo>
                    <a:pt x="583" y="122"/>
                  </a:lnTo>
                  <a:lnTo>
                    <a:pt x="553" y="122"/>
                  </a:lnTo>
                  <a:lnTo>
                    <a:pt x="524" y="120"/>
                  </a:lnTo>
                  <a:lnTo>
                    <a:pt x="502" y="120"/>
                  </a:lnTo>
                  <a:lnTo>
                    <a:pt x="481" y="118"/>
                  </a:lnTo>
                  <a:lnTo>
                    <a:pt x="464" y="116"/>
                  </a:lnTo>
                  <a:lnTo>
                    <a:pt x="454" y="116"/>
                  </a:lnTo>
                  <a:lnTo>
                    <a:pt x="452" y="11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36" name="Freeform 7">
              <a:extLst>
                <a:ext uri="{FF2B5EF4-FFF2-40B4-BE49-F238E27FC236}">
                  <a16:creationId xmlns:a16="http://schemas.microsoft.com/office/drawing/2014/main" id="{68D18102-0107-9D9C-564D-E69CFE0070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39" y="902"/>
              <a:ext cx="16" cy="23"/>
            </a:xfrm>
            <a:custGeom>
              <a:avLst/>
              <a:gdLst>
                <a:gd name="T0" fmla="*/ 0 w 52"/>
                <a:gd name="T1" fmla="*/ 0 h 84"/>
                <a:gd name="T2" fmla="*/ 0 w 52"/>
                <a:gd name="T3" fmla="*/ 0 h 84"/>
                <a:gd name="T4" fmla="*/ 0 w 52"/>
                <a:gd name="T5" fmla="*/ 0 h 84"/>
                <a:gd name="T6" fmla="*/ 0 w 52"/>
                <a:gd name="T7" fmla="*/ 0 h 84"/>
                <a:gd name="T8" fmla="*/ 0 w 52"/>
                <a:gd name="T9" fmla="*/ 0 h 84"/>
                <a:gd name="T10" fmla="*/ 0 w 52"/>
                <a:gd name="T11" fmla="*/ 0 h 84"/>
                <a:gd name="T12" fmla="*/ 0 w 52"/>
                <a:gd name="T13" fmla="*/ 0 h 84"/>
                <a:gd name="T14" fmla="*/ 0 w 52"/>
                <a:gd name="T15" fmla="*/ 0 h 84"/>
                <a:gd name="T16" fmla="*/ 0 w 52"/>
                <a:gd name="T17" fmla="*/ 0 h 84"/>
                <a:gd name="T18" fmla="*/ 0 w 52"/>
                <a:gd name="T19" fmla="*/ 0 h 84"/>
                <a:gd name="T20" fmla="*/ 0 w 52"/>
                <a:gd name="T21" fmla="*/ 0 h 84"/>
                <a:gd name="T22" fmla="*/ 0 w 52"/>
                <a:gd name="T23" fmla="*/ 0 h 84"/>
                <a:gd name="T24" fmla="*/ 0 w 52"/>
                <a:gd name="T25" fmla="*/ 0 h 84"/>
                <a:gd name="T26" fmla="*/ 0 w 52"/>
                <a:gd name="T27" fmla="*/ 0 h 84"/>
                <a:gd name="T28" fmla="*/ 0 w 52"/>
                <a:gd name="T29" fmla="*/ 0 h 84"/>
                <a:gd name="T30" fmla="*/ 0 w 52"/>
                <a:gd name="T31" fmla="*/ 0 h 84"/>
                <a:gd name="T32" fmla="*/ 0 w 52"/>
                <a:gd name="T33" fmla="*/ 0 h 84"/>
                <a:gd name="T34" fmla="*/ 0 w 52"/>
                <a:gd name="T35" fmla="*/ 0 h 84"/>
                <a:gd name="T36" fmla="*/ 0 w 52"/>
                <a:gd name="T37" fmla="*/ 0 h 84"/>
                <a:gd name="T38" fmla="*/ 0 w 52"/>
                <a:gd name="T39" fmla="*/ 0 h 84"/>
                <a:gd name="T40" fmla="*/ 0 w 52"/>
                <a:gd name="T41" fmla="*/ 0 h 84"/>
                <a:gd name="T42" fmla="*/ 0 w 52"/>
                <a:gd name="T43" fmla="*/ 0 h 84"/>
                <a:gd name="T44" fmla="*/ 0 w 52"/>
                <a:gd name="T45" fmla="*/ 0 h 84"/>
                <a:gd name="T46" fmla="*/ 0 w 52"/>
                <a:gd name="T47" fmla="*/ 0 h 84"/>
                <a:gd name="T48" fmla="*/ 0 w 52"/>
                <a:gd name="T49" fmla="*/ 0 h 84"/>
                <a:gd name="T50" fmla="*/ 0 w 52"/>
                <a:gd name="T51" fmla="*/ 0 h 8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52"/>
                <a:gd name="T79" fmla="*/ 0 h 84"/>
                <a:gd name="T80" fmla="*/ 52 w 52"/>
                <a:gd name="T81" fmla="*/ 84 h 8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52" h="84">
                  <a:moveTo>
                    <a:pt x="12" y="2"/>
                  </a:moveTo>
                  <a:lnTo>
                    <a:pt x="16" y="0"/>
                  </a:lnTo>
                  <a:lnTo>
                    <a:pt x="21" y="4"/>
                  </a:lnTo>
                  <a:lnTo>
                    <a:pt x="29" y="8"/>
                  </a:lnTo>
                  <a:lnTo>
                    <a:pt x="35" y="17"/>
                  </a:lnTo>
                  <a:lnTo>
                    <a:pt x="40" y="23"/>
                  </a:lnTo>
                  <a:lnTo>
                    <a:pt x="46" y="32"/>
                  </a:lnTo>
                  <a:lnTo>
                    <a:pt x="48" y="42"/>
                  </a:lnTo>
                  <a:lnTo>
                    <a:pt x="52" y="50"/>
                  </a:lnTo>
                  <a:lnTo>
                    <a:pt x="52" y="61"/>
                  </a:lnTo>
                  <a:lnTo>
                    <a:pt x="52" y="72"/>
                  </a:lnTo>
                  <a:lnTo>
                    <a:pt x="46" y="78"/>
                  </a:lnTo>
                  <a:lnTo>
                    <a:pt x="38" y="84"/>
                  </a:lnTo>
                  <a:lnTo>
                    <a:pt x="29" y="84"/>
                  </a:lnTo>
                  <a:lnTo>
                    <a:pt x="19" y="80"/>
                  </a:lnTo>
                  <a:lnTo>
                    <a:pt x="10" y="74"/>
                  </a:lnTo>
                  <a:lnTo>
                    <a:pt x="0" y="65"/>
                  </a:lnTo>
                  <a:lnTo>
                    <a:pt x="0" y="59"/>
                  </a:lnTo>
                  <a:lnTo>
                    <a:pt x="0" y="51"/>
                  </a:lnTo>
                  <a:lnTo>
                    <a:pt x="2" y="40"/>
                  </a:lnTo>
                  <a:lnTo>
                    <a:pt x="6" y="31"/>
                  </a:lnTo>
                  <a:lnTo>
                    <a:pt x="6" y="17"/>
                  </a:lnTo>
                  <a:lnTo>
                    <a:pt x="10" y="10"/>
                  </a:lnTo>
                  <a:lnTo>
                    <a:pt x="10" y="4"/>
                  </a:lnTo>
                  <a:lnTo>
                    <a:pt x="12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37" name="Freeform 8">
              <a:extLst>
                <a:ext uri="{FF2B5EF4-FFF2-40B4-BE49-F238E27FC236}">
                  <a16:creationId xmlns:a16="http://schemas.microsoft.com/office/drawing/2014/main" id="{2189BF98-1CF8-D151-DD4E-534CCB4758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25" y="913"/>
              <a:ext cx="82" cy="33"/>
            </a:xfrm>
            <a:custGeom>
              <a:avLst/>
              <a:gdLst>
                <a:gd name="T0" fmla="*/ 0 w 268"/>
                <a:gd name="T1" fmla="*/ 0 h 118"/>
                <a:gd name="T2" fmla="*/ 0 w 268"/>
                <a:gd name="T3" fmla="*/ 0 h 118"/>
                <a:gd name="T4" fmla="*/ 0 w 268"/>
                <a:gd name="T5" fmla="*/ 0 h 118"/>
                <a:gd name="T6" fmla="*/ 0 w 268"/>
                <a:gd name="T7" fmla="*/ 0 h 118"/>
                <a:gd name="T8" fmla="*/ 0 w 268"/>
                <a:gd name="T9" fmla="*/ 0 h 118"/>
                <a:gd name="T10" fmla="*/ 0 w 268"/>
                <a:gd name="T11" fmla="*/ 0 h 118"/>
                <a:gd name="T12" fmla="*/ 0 w 268"/>
                <a:gd name="T13" fmla="*/ 0 h 118"/>
                <a:gd name="T14" fmla="*/ 0 w 268"/>
                <a:gd name="T15" fmla="*/ 0 h 118"/>
                <a:gd name="T16" fmla="*/ 0 w 268"/>
                <a:gd name="T17" fmla="*/ 0 h 118"/>
                <a:gd name="T18" fmla="*/ 0 w 268"/>
                <a:gd name="T19" fmla="*/ 0 h 118"/>
                <a:gd name="T20" fmla="*/ 0 w 268"/>
                <a:gd name="T21" fmla="*/ 0 h 118"/>
                <a:gd name="T22" fmla="*/ 0 w 268"/>
                <a:gd name="T23" fmla="*/ 0 h 118"/>
                <a:gd name="T24" fmla="*/ 0 w 268"/>
                <a:gd name="T25" fmla="*/ 0 h 118"/>
                <a:gd name="T26" fmla="*/ 0 w 268"/>
                <a:gd name="T27" fmla="*/ 0 h 118"/>
                <a:gd name="T28" fmla="*/ 0 w 268"/>
                <a:gd name="T29" fmla="*/ 0 h 118"/>
                <a:gd name="T30" fmla="*/ 0 w 268"/>
                <a:gd name="T31" fmla="*/ 0 h 118"/>
                <a:gd name="T32" fmla="*/ 0 w 268"/>
                <a:gd name="T33" fmla="*/ 0 h 118"/>
                <a:gd name="T34" fmla="*/ 0 w 268"/>
                <a:gd name="T35" fmla="*/ 0 h 118"/>
                <a:gd name="T36" fmla="*/ 0 w 268"/>
                <a:gd name="T37" fmla="*/ 0 h 118"/>
                <a:gd name="T38" fmla="*/ 0 w 268"/>
                <a:gd name="T39" fmla="*/ 0 h 118"/>
                <a:gd name="T40" fmla="*/ 0 w 268"/>
                <a:gd name="T41" fmla="*/ 0 h 118"/>
                <a:gd name="T42" fmla="*/ 0 w 268"/>
                <a:gd name="T43" fmla="*/ 0 h 118"/>
                <a:gd name="T44" fmla="*/ 0 w 268"/>
                <a:gd name="T45" fmla="*/ 0 h 118"/>
                <a:gd name="T46" fmla="*/ 0 w 268"/>
                <a:gd name="T47" fmla="*/ 0 h 118"/>
                <a:gd name="T48" fmla="*/ 0 w 268"/>
                <a:gd name="T49" fmla="*/ 0 h 118"/>
                <a:gd name="T50" fmla="*/ 0 w 268"/>
                <a:gd name="T51" fmla="*/ 0 h 118"/>
                <a:gd name="T52" fmla="*/ 0 w 268"/>
                <a:gd name="T53" fmla="*/ 0 h 118"/>
                <a:gd name="T54" fmla="*/ 0 w 268"/>
                <a:gd name="T55" fmla="*/ 0 h 118"/>
                <a:gd name="T56" fmla="*/ 0 w 268"/>
                <a:gd name="T57" fmla="*/ 0 h 118"/>
                <a:gd name="T58" fmla="*/ 0 w 268"/>
                <a:gd name="T59" fmla="*/ 0 h 118"/>
                <a:gd name="T60" fmla="*/ 0 w 268"/>
                <a:gd name="T61" fmla="*/ 0 h 118"/>
                <a:gd name="T62" fmla="*/ 0 w 268"/>
                <a:gd name="T63" fmla="*/ 0 h 11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68"/>
                <a:gd name="T97" fmla="*/ 0 h 118"/>
                <a:gd name="T98" fmla="*/ 268 w 268"/>
                <a:gd name="T99" fmla="*/ 118 h 11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68" h="118">
                  <a:moveTo>
                    <a:pt x="7" y="0"/>
                  </a:moveTo>
                  <a:lnTo>
                    <a:pt x="9" y="0"/>
                  </a:lnTo>
                  <a:lnTo>
                    <a:pt x="15" y="0"/>
                  </a:lnTo>
                  <a:lnTo>
                    <a:pt x="21" y="0"/>
                  </a:lnTo>
                  <a:lnTo>
                    <a:pt x="24" y="0"/>
                  </a:lnTo>
                  <a:lnTo>
                    <a:pt x="22" y="15"/>
                  </a:lnTo>
                  <a:lnTo>
                    <a:pt x="24" y="29"/>
                  </a:lnTo>
                  <a:lnTo>
                    <a:pt x="26" y="40"/>
                  </a:lnTo>
                  <a:lnTo>
                    <a:pt x="34" y="51"/>
                  </a:lnTo>
                  <a:lnTo>
                    <a:pt x="41" y="59"/>
                  </a:lnTo>
                  <a:lnTo>
                    <a:pt x="53" y="67"/>
                  </a:lnTo>
                  <a:lnTo>
                    <a:pt x="64" y="70"/>
                  </a:lnTo>
                  <a:lnTo>
                    <a:pt x="80" y="76"/>
                  </a:lnTo>
                  <a:lnTo>
                    <a:pt x="91" y="76"/>
                  </a:lnTo>
                  <a:lnTo>
                    <a:pt x="106" y="78"/>
                  </a:lnTo>
                  <a:lnTo>
                    <a:pt x="121" y="76"/>
                  </a:lnTo>
                  <a:lnTo>
                    <a:pt x="137" y="76"/>
                  </a:lnTo>
                  <a:lnTo>
                    <a:pt x="150" y="72"/>
                  </a:lnTo>
                  <a:lnTo>
                    <a:pt x="163" y="70"/>
                  </a:lnTo>
                  <a:lnTo>
                    <a:pt x="175" y="67"/>
                  </a:lnTo>
                  <a:lnTo>
                    <a:pt x="188" y="63"/>
                  </a:lnTo>
                  <a:lnTo>
                    <a:pt x="194" y="57"/>
                  </a:lnTo>
                  <a:lnTo>
                    <a:pt x="201" y="53"/>
                  </a:lnTo>
                  <a:lnTo>
                    <a:pt x="211" y="48"/>
                  </a:lnTo>
                  <a:lnTo>
                    <a:pt x="218" y="44"/>
                  </a:lnTo>
                  <a:lnTo>
                    <a:pt x="226" y="38"/>
                  </a:lnTo>
                  <a:lnTo>
                    <a:pt x="235" y="34"/>
                  </a:lnTo>
                  <a:lnTo>
                    <a:pt x="243" y="30"/>
                  </a:lnTo>
                  <a:lnTo>
                    <a:pt x="252" y="29"/>
                  </a:lnTo>
                  <a:lnTo>
                    <a:pt x="258" y="34"/>
                  </a:lnTo>
                  <a:lnTo>
                    <a:pt x="268" y="42"/>
                  </a:lnTo>
                  <a:lnTo>
                    <a:pt x="254" y="48"/>
                  </a:lnTo>
                  <a:lnTo>
                    <a:pt x="245" y="57"/>
                  </a:lnTo>
                  <a:lnTo>
                    <a:pt x="232" y="65"/>
                  </a:lnTo>
                  <a:lnTo>
                    <a:pt x="220" y="72"/>
                  </a:lnTo>
                  <a:lnTo>
                    <a:pt x="207" y="78"/>
                  </a:lnTo>
                  <a:lnTo>
                    <a:pt x="195" y="86"/>
                  </a:lnTo>
                  <a:lnTo>
                    <a:pt x="184" y="91"/>
                  </a:lnTo>
                  <a:lnTo>
                    <a:pt x="171" y="97"/>
                  </a:lnTo>
                  <a:lnTo>
                    <a:pt x="156" y="101"/>
                  </a:lnTo>
                  <a:lnTo>
                    <a:pt x="144" y="105"/>
                  </a:lnTo>
                  <a:lnTo>
                    <a:pt x="129" y="108"/>
                  </a:lnTo>
                  <a:lnTo>
                    <a:pt x="118" y="112"/>
                  </a:lnTo>
                  <a:lnTo>
                    <a:pt x="102" y="114"/>
                  </a:lnTo>
                  <a:lnTo>
                    <a:pt x="89" y="116"/>
                  </a:lnTo>
                  <a:lnTo>
                    <a:pt x="76" y="118"/>
                  </a:lnTo>
                  <a:lnTo>
                    <a:pt x="62" y="118"/>
                  </a:lnTo>
                  <a:lnTo>
                    <a:pt x="53" y="118"/>
                  </a:lnTo>
                  <a:lnTo>
                    <a:pt x="43" y="116"/>
                  </a:lnTo>
                  <a:lnTo>
                    <a:pt x="34" y="112"/>
                  </a:lnTo>
                  <a:lnTo>
                    <a:pt x="28" y="108"/>
                  </a:lnTo>
                  <a:lnTo>
                    <a:pt x="21" y="101"/>
                  </a:lnTo>
                  <a:lnTo>
                    <a:pt x="15" y="95"/>
                  </a:lnTo>
                  <a:lnTo>
                    <a:pt x="11" y="86"/>
                  </a:lnTo>
                  <a:lnTo>
                    <a:pt x="7" y="78"/>
                  </a:lnTo>
                  <a:lnTo>
                    <a:pt x="3" y="67"/>
                  </a:lnTo>
                  <a:lnTo>
                    <a:pt x="2" y="57"/>
                  </a:lnTo>
                  <a:lnTo>
                    <a:pt x="0" y="48"/>
                  </a:lnTo>
                  <a:lnTo>
                    <a:pt x="0" y="38"/>
                  </a:lnTo>
                  <a:lnTo>
                    <a:pt x="0" y="27"/>
                  </a:lnTo>
                  <a:lnTo>
                    <a:pt x="2" y="17"/>
                  </a:lnTo>
                  <a:lnTo>
                    <a:pt x="3" y="8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38" name="Freeform 9">
              <a:extLst>
                <a:ext uri="{FF2B5EF4-FFF2-40B4-BE49-F238E27FC236}">
                  <a16:creationId xmlns:a16="http://schemas.microsoft.com/office/drawing/2014/main" id="{094F3DD1-36A2-4C9B-CF88-FADA8F23C9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34" y="886"/>
              <a:ext cx="122" cy="73"/>
            </a:xfrm>
            <a:custGeom>
              <a:avLst/>
              <a:gdLst>
                <a:gd name="T0" fmla="*/ 0 w 399"/>
                <a:gd name="T1" fmla="*/ 0 h 258"/>
                <a:gd name="T2" fmla="*/ 0 w 399"/>
                <a:gd name="T3" fmla="*/ 0 h 258"/>
                <a:gd name="T4" fmla="*/ 0 w 399"/>
                <a:gd name="T5" fmla="*/ 0 h 258"/>
                <a:gd name="T6" fmla="*/ 0 w 399"/>
                <a:gd name="T7" fmla="*/ 0 h 258"/>
                <a:gd name="T8" fmla="*/ 0 w 399"/>
                <a:gd name="T9" fmla="*/ 0 h 258"/>
                <a:gd name="T10" fmla="*/ 0 w 399"/>
                <a:gd name="T11" fmla="*/ 0 h 258"/>
                <a:gd name="T12" fmla="*/ 0 w 399"/>
                <a:gd name="T13" fmla="*/ 0 h 258"/>
                <a:gd name="T14" fmla="*/ 0 w 399"/>
                <a:gd name="T15" fmla="*/ 0 h 258"/>
                <a:gd name="T16" fmla="*/ 0 w 399"/>
                <a:gd name="T17" fmla="*/ 0 h 258"/>
                <a:gd name="T18" fmla="*/ 0 w 399"/>
                <a:gd name="T19" fmla="*/ 0 h 258"/>
                <a:gd name="T20" fmla="*/ 0 w 399"/>
                <a:gd name="T21" fmla="*/ 0 h 258"/>
                <a:gd name="T22" fmla="*/ 0 w 399"/>
                <a:gd name="T23" fmla="*/ 0 h 258"/>
                <a:gd name="T24" fmla="*/ 0 w 399"/>
                <a:gd name="T25" fmla="*/ 0 h 258"/>
                <a:gd name="T26" fmla="*/ 0 w 399"/>
                <a:gd name="T27" fmla="*/ 0 h 258"/>
                <a:gd name="T28" fmla="*/ 0 w 399"/>
                <a:gd name="T29" fmla="*/ 0 h 258"/>
                <a:gd name="T30" fmla="*/ 0 w 399"/>
                <a:gd name="T31" fmla="*/ 0 h 258"/>
                <a:gd name="T32" fmla="*/ 0 w 399"/>
                <a:gd name="T33" fmla="*/ 0 h 258"/>
                <a:gd name="T34" fmla="*/ 0 w 399"/>
                <a:gd name="T35" fmla="*/ 0 h 258"/>
                <a:gd name="T36" fmla="*/ 0 w 399"/>
                <a:gd name="T37" fmla="*/ 0 h 258"/>
                <a:gd name="T38" fmla="*/ 0 w 399"/>
                <a:gd name="T39" fmla="*/ 0 h 258"/>
                <a:gd name="T40" fmla="*/ 0 w 399"/>
                <a:gd name="T41" fmla="*/ 0 h 258"/>
                <a:gd name="T42" fmla="*/ 0 w 399"/>
                <a:gd name="T43" fmla="*/ 0 h 258"/>
                <a:gd name="T44" fmla="*/ 0 w 399"/>
                <a:gd name="T45" fmla="*/ 0 h 258"/>
                <a:gd name="T46" fmla="*/ 0 w 399"/>
                <a:gd name="T47" fmla="*/ 0 h 258"/>
                <a:gd name="T48" fmla="*/ 0 w 399"/>
                <a:gd name="T49" fmla="*/ 0 h 258"/>
                <a:gd name="T50" fmla="*/ 0 w 399"/>
                <a:gd name="T51" fmla="*/ 0 h 258"/>
                <a:gd name="T52" fmla="*/ 0 w 399"/>
                <a:gd name="T53" fmla="*/ 0 h 258"/>
                <a:gd name="T54" fmla="*/ 0 w 399"/>
                <a:gd name="T55" fmla="*/ 0 h 258"/>
                <a:gd name="T56" fmla="*/ 0 w 399"/>
                <a:gd name="T57" fmla="*/ 0 h 258"/>
                <a:gd name="T58" fmla="*/ 0 w 399"/>
                <a:gd name="T59" fmla="*/ 0 h 258"/>
                <a:gd name="T60" fmla="*/ 0 w 399"/>
                <a:gd name="T61" fmla="*/ 0 h 258"/>
                <a:gd name="T62" fmla="*/ 0 w 399"/>
                <a:gd name="T63" fmla="*/ 0 h 258"/>
                <a:gd name="T64" fmla="*/ 0 w 399"/>
                <a:gd name="T65" fmla="*/ 0 h 258"/>
                <a:gd name="T66" fmla="*/ 0 w 399"/>
                <a:gd name="T67" fmla="*/ 0 h 258"/>
                <a:gd name="T68" fmla="*/ 0 w 399"/>
                <a:gd name="T69" fmla="*/ 0 h 258"/>
                <a:gd name="T70" fmla="*/ 0 w 399"/>
                <a:gd name="T71" fmla="*/ 0 h 258"/>
                <a:gd name="T72" fmla="*/ 0 w 399"/>
                <a:gd name="T73" fmla="*/ 0 h 258"/>
                <a:gd name="T74" fmla="*/ 0 w 399"/>
                <a:gd name="T75" fmla="*/ 0 h 258"/>
                <a:gd name="T76" fmla="*/ 0 w 399"/>
                <a:gd name="T77" fmla="*/ 0 h 258"/>
                <a:gd name="T78" fmla="*/ 0 w 399"/>
                <a:gd name="T79" fmla="*/ 0 h 258"/>
                <a:gd name="T80" fmla="*/ 0 w 399"/>
                <a:gd name="T81" fmla="*/ 0 h 258"/>
                <a:gd name="T82" fmla="*/ 0 w 399"/>
                <a:gd name="T83" fmla="*/ 0 h 258"/>
                <a:gd name="T84" fmla="*/ 0 w 399"/>
                <a:gd name="T85" fmla="*/ 0 h 258"/>
                <a:gd name="T86" fmla="*/ 0 w 399"/>
                <a:gd name="T87" fmla="*/ 0 h 258"/>
                <a:gd name="T88" fmla="*/ 0 w 399"/>
                <a:gd name="T89" fmla="*/ 0 h 258"/>
                <a:gd name="T90" fmla="*/ 0 w 399"/>
                <a:gd name="T91" fmla="*/ 0 h 25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399"/>
                <a:gd name="T139" fmla="*/ 0 h 258"/>
                <a:gd name="T140" fmla="*/ 399 w 399"/>
                <a:gd name="T141" fmla="*/ 258 h 258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399" h="258">
                  <a:moveTo>
                    <a:pt x="262" y="6"/>
                  </a:moveTo>
                  <a:lnTo>
                    <a:pt x="279" y="0"/>
                  </a:lnTo>
                  <a:lnTo>
                    <a:pt x="296" y="2"/>
                  </a:lnTo>
                  <a:lnTo>
                    <a:pt x="313" y="6"/>
                  </a:lnTo>
                  <a:lnTo>
                    <a:pt x="330" y="13"/>
                  </a:lnTo>
                  <a:lnTo>
                    <a:pt x="346" y="23"/>
                  </a:lnTo>
                  <a:lnTo>
                    <a:pt x="361" y="34"/>
                  </a:lnTo>
                  <a:lnTo>
                    <a:pt x="372" y="47"/>
                  </a:lnTo>
                  <a:lnTo>
                    <a:pt x="384" y="63"/>
                  </a:lnTo>
                  <a:lnTo>
                    <a:pt x="389" y="78"/>
                  </a:lnTo>
                  <a:lnTo>
                    <a:pt x="395" y="95"/>
                  </a:lnTo>
                  <a:lnTo>
                    <a:pt x="399" y="110"/>
                  </a:lnTo>
                  <a:lnTo>
                    <a:pt x="399" y="127"/>
                  </a:lnTo>
                  <a:lnTo>
                    <a:pt x="393" y="144"/>
                  </a:lnTo>
                  <a:lnTo>
                    <a:pt x="386" y="160"/>
                  </a:lnTo>
                  <a:lnTo>
                    <a:pt x="372" y="175"/>
                  </a:lnTo>
                  <a:lnTo>
                    <a:pt x="357" y="190"/>
                  </a:lnTo>
                  <a:lnTo>
                    <a:pt x="348" y="198"/>
                  </a:lnTo>
                  <a:lnTo>
                    <a:pt x="342" y="203"/>
                  </a:lnTo>
                  <a:lnTo>
                    <a:pt x="334" y="211"/>
                  </a:lnTo>
                  <a:lnTo>
                    <a:pt x="325" y="217"/>
                  </a:lnTo>
                  <a:lnTo>
                    <a:pt x="315" y="222"/>
                  </a:lnTo>
                  <a:lnTo>
                    <a:pt x="306" y="228"/>
                  </a:lnTo>
                  <a:lnTo>
                    <a:pt x="296" y="234"/>
                  </a:lnTo>
                  <a:lnTo>
                    <a:pt x="287" y="239"/>
                  </a:lnTo>
                  <a:lnTo>
                    <a:pt x="273" y="241"/>
                  </a:lnTo>
                  <a:lnTo>
                    <a:pt x="264" y="245"/>
                  </a:lnTo>
                  <a:lnTo>
                    <a:pt x="253" y="249"/>
                  </a:lnTo>
                  <a:lnTo>
                    <a:pt x="243" y="253"/>
                  </a:lnTo>
                  <a:lnTo>
                    <a:pt x="232" y="253"/>
                  </a:lnTo>
                  <a:lnTo>
                    <a:pt x="222" y="255"/>
                  </a:lnTo>
                  <a:lnTo>
                    <a:pt x="213" y="257"/>
                  </a:lnTo>
                  <a:lnTo>
                    <a:pt x="203" y="258"/>
                  </a:lnTo>
                  <a:lnTo>
                    <a:pt x="188" y="253"/>
                  </a:lnTo>
                  <a:lnTo>
                    <a:pt x="171" y="251"/>
                  </a:lnTo>
                  <a:lnTo>
                    <a:pt x="156" y="245"/>
                  </a:lnTo>
                  <a:lnTo>
                    <a:pt x="138" y="239"/>
                  </a:lnTo>
                  <a:lnTo>
                    <a:pt x="123" y="232"/>
                  </a:lnTo>
                  <a:lnTo>
                    <a:pt x="110" y="226"/>
                  </a:lnTo>
                  <a:lnTo>
                    <a:pt x="95" y="217"/>
                  </a:lnTo>
                  <a:lnTo>
                    <a:pt x="83" y="207"/>
                  </a:lnTo>
                  <a:lnTo>
                    <a:pt x="68" y="196"/>
                  </a:lnTo>
                  <a:lnTo>
                    <a:pt x="55" y="184"/>
                  </a:lnTo>
                  <a:lnTo>
                    <a:pt x="43" y="171"/>
                  </a:lnTo>
                  <a:lnTo>
                    <a:pt x="34" y="160"/>
                  </a:lnTo>
                  <a:lnTo>
                    <a:pt x="23" y="144"/>
                  </a:lnTo>
                  <a:lnTo>
                    <a:pt x="15" y="131"/>
                  </a:lnTo>
                  <a:lnTo>
                    <a:pt x="5" y="114"/>
                  </a:lnTo>
                  <a:lnTo>
                    <a:pt x="0" y="99"/>
                  </a:lnTo>
                  <a:lnTo>
                    <a:pt x="4" y="89"/>
                  </a:lnTo>
                  <a:lnTo>
                    <a:pt x="9" y="82"/>
                  </a:lnTo>
                  <a:lnTo>
                    <a:pt x="21" y="99"/>
                  </a:lnTo>
                  <a:lnTo>
                    <a:pt x="32" y="116"/>
                  </a:lnTo>
                  <a:lnTo>
                    <a:pt x="47" y="131"/>
                  </a:lnTo>
                  <a:lnTo>
                    <a:pt x="64" y="146"/>
                  </a:lnTo>
                  <a:lnTo>
                    <a:pt x="80" y="160"/>
                  </a:lnTo>
                  <a:lnTo>
                    <a:pt x="97" y="171"/>
                  </a:lnTo>
                  <a:lnTo>
                    <a:pt x="116" y="182"/>
                  </a:lnTo>
                  <a:lnTo>
                    <a:pt x="137" y="192"/>
                  </a:lnTo>
                  <a:lnTo>
                    <a:pt x="156" y="198"/>
                  </a:lnTo>
                  <a:lnTo>
                    <a:pt x="176" y="203"/>
                  </a:lnTo>
                  <a:lnTo>
                    <a:pt x="197" y="207"/>
                  </a:lnTo>
                  <a:lnTo>
                    <a:pt x="218" y="211"/>
                  </a:lnTo>
                  <a:lnTo>
                    <a:pt x="239" y="211"/>
                  </a:lnTo>
                  <a:lnTo>
                    <a:pt x="260" y="211"/>
                  </a:lnTo>
                  <a:lnTo>
                    <a:pt x="283" y="207"/>
                  </a:lnTo>
                  <a:lnTo>
                    <a:pt x="304" y="201"/>
                  </a:lnTo>
                  <a:lnTo>
                    <a:pt x="311" y="196"/>
                  </a:lnTo>
                  <a:lnTo>
                    <a:pt x="321" y="188"/>
                  </a:lnTo>
                  <a:lnTo>
                    <a:pt x="329" y="181"/>
                  </a:lnTo>
                  <a:lnTo>
                    <a:pt x="338" y="175"/>
                  </a:lnTo>
                  <a:lnTo>
                    <a:pt x="346" y="165"/>
                  </a:lnTo>
                  <a:lnTo>
                    <a:pt x="353" y="156"/>
                  </a:lnTo>
                  <a:lnTo>
                    <a:pt x="361" y="146"/>
                  </a:lnTo>
                  <a:lnTo>
                    <a:pt x="367" y="137"/>
                  </a:lnTo>
                  <a:lnTo>
                    <a:pt x="370" y="127"/>
                  </a:lnTo>
                  <a:lnTo>
                    <a:pt x="374" y="116"/>
                  </a:lnTo>
                  <a:lnTo>
                    <a:pt x="376" y="104"/>
                  </a:lnTo>
                  <a:lnTo>
                    <a:pt x="376" y="95"/>
                  </a:lnTo>
                  <a:lnTo>
                    <a:pt x="372" y="85"/>
                  </a:lnTo>
                  <a:lnTo>
                    <a:pt x="367" y="76"/>
                  </a:lnTo>
                  <a:lnTo>
                    <a:pt x="357" y="66"/>
                  </a:lnTo>
                  <a:lnTo>
                    <a:pt x="348" y="57"/>
                  </a:lnTo>
                  <a:lnTo>
                    <a:pt x="340" y="47"/>
                  </a:lnTo>
                  <a:lnTo>
                    <a:pt x="332" y="42"/>
                  </a:lnTo>
                  <a:lnTo>
                    <a:pt x="325" y="34"/>
                  </a:lnTo>
                  <a:lnTo>
                    <a:pt x="315" y="30"/>
                  </a:lnTo>
                  <a:lnTo>
                    <a:pt x="308" y="27"/>
                  </a:lnTo>
                  <a:lnTo>
                    <a:pt x="300" y="25"/>
                  </a:lnTo>
                  <a:lnTo>
                    <a:pt x="292" y="23"/>
                  </a:lnTo>
                  <a:lnTo>
                    <a:pt x="283" y="25"/>
                  </a:lnTo>
                  <a:lnTo>
                    <a:pt x="275" y="25"/>
                  </a:lnTo>
                  <a:lnTo>
                    <a:pt x="268" y="25"/>
                  </a:lnTo>
                  <a:lnTo>
                    <a:pt x="260" y="28"/>
                  </a:lnTo>
                  <a:lnTo>
                    <a:pt x="251" y="34"/>
                  </a:lnTo>
                  <a:lnTo>
                    <a:pt x="243" y="38"/>
                  </a:lnTo>
                  <a:lnTo>
                    <a:pt x="235" y="44"/>
                  </a:lnTo>
                  <a:lnTo>
                    <a:pt x="228" y="51"/>
                  </a:lnTo>
                  <a:lnTo>
                    <a:pt x="222" y="61"/>
                  </a:lnTo>
                  <a:lnTo>
                    <a:pt x="216" y="70"/>
                  </a:lnTo>
                  <a:lnTo>
                    <a:pt x="216" y="80"/>
                  </a:lnTo>
                  <a:lnTo>
                    <a:pt x="218" y="89"/>
                  </a:lnTo>
                  <a:lnTo>
                    <a:pt x="228" y="99"/>
                  </a:lnTo>
                  <a:lnTo>
                    <a:pt x="233" y="103"/>
                  </a:lnTo>
                  <a:lnTo>
                    <a:pt x="241" y="104"/>
                  </a:lnTo>
                  <a:lnTo>
                    <a:pt x="249" y="99"/>
                  </a:lnTo>
                  <a:lnTo>
                    <a:pt x="256" y="93"/>
                  </a:lnTo>
                  <a:lnTo>
                    <a:pt x="262" y="95"/>
                  </a:lnTo>
                  <a:lnTo>
                    <a:pt x="273" y="101"/>
                  </a:lnTo>
                  <a:lnTo>
                    <a:pt x="283" y="106"/>
                  </a:lnTo>
                  <a:lnTo>
                    <a:pt x="289" y="110"/>
                  </a:lnTo>
                  <a:lnTo>
                    <a:pt x="291" y="122"/>
                  </a:lnTo>
                  <a:lnTo>
                    <a:pt x="289" y="131"/>
                  </a:lnTo>
                  <a:lnTo>
                    <a:pt x="281" y="137"/>
                  </a:lnTo>
                  <a:lnTo>
                    <a:pt x="273" y="144"/>
                  </a:lnTo>
                  <a:lnTo>
                    <a:pt x="264" y="146"/>
                  </a:lnTo>
                  <a:lnTo>
                    <a:pt x="254" y="150"/>
                  </a:lnTo>
                  <a:lnTo>
                    <a:pt x="243" y="150"/>
                  </a:lnTo>
                  <a:lnTo>
                    <a:pt x="235" y="152"/>
                  </a:lnTo>
                  <a:lnTo>
                    <a:pt x="222" y="144"/>
                  </a:lnTo>
                  <a:lnTo>
                    <a:pt x="213" y="137"/>
                  </a:lnTo>
                  <a:lnTo>
                    <a:pt x="203" y="127"/>
                  </a:lnTo>
                  <a:lnTo>
                    <a:pt x="199" y="116"/>
                  </a:lnTo>
                  <a:lnTo>
                    <a:pt x="194" y="104"/>
                  </a:lnTo>
                  <a:lnTo>
                    <a:pt x="194" y="91"/>
                  </a:lnTo>
                  <a:lnTo>
                    <a:pt x="194" y="80"/>
                  </a:lnTo>
                  <a:lnTo>
                    <a:pt x="195" y="68"/>
                  </a:lnTo>
                  <a:lnTo>
                    <a:pt x="199" y="55"/>
                  </a:lnTo>
                  <a:lnTo>
                    <a:pt x="203" y="44"/>
                  </a:lnTo>
                  <a:lnTo>
                    <a:pt x="209" y="32"/>
                  </a:lnTo>
                  <a:lnTo>
                    <a:pt x="218" y="25"/>
                  </a:lnTo>
                  <a:lnTo>
                    <a:pt x="226" y="15"/>
                  </a:lnTo>
                  <a:lnTo>
                    <a:pt x="235" y="9"/>
                  </a:lnTo>
                  <a:lnTo>
                    <a:pt x="245" y="6"/>
                  </a:lnTo>
                  <a:lnTo>
                    <a:pt x="256" y="6"/>
                  </a:lnTo>
                  <a:lnTo>
                    <a:pt x="258" y="6"/>
                  </a:lnTo>
                  <a:lnTo>
                    <a:pt x="262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39" name="Freeform 10">
              <a:extLst>
                <a:ext uri="{FF2B5EF4-FFF2-40B4-BE49-F238E27FC236}">
                  <a16:creationId xmlns:a16="http://schemas.microsoft.com/office/drawing/2014/main" id="{32AD52AC-1BB6-E38C-B8FF-DD0BB7D198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57" y="885"/>
              <a:ext cx="21" cy="26"/>
            </a:xfrm>
            <a:custGeom>
              <a:avLst/>
              <a:gdLst>
                <a:gd name="T0" fmla="*/ 0 w 66"/>
                <a:gd name="T1" fmla="*/ 0 h 89"/>
                <a:gd name="T2" fmla="*/ 0 w 66"/>
                <a:gd name="T3" fmla="*/ 0 h 89"/>
                <a:gd name="T4" fmla="*/ 0 w 66"/>
                <a:gd name="T5" fmla="*/ 0 h 89"/>
                <a:gd name="T6" fmla="*/ 0 w 66"/>
                <a:gd name="T7" fmla="*/ 0 h 89"/>
                <a:gd name="T8" fmla="*/ 0 w 66"/>
                <a:gd name="T9" fmla="*/ 0 h 89"/>
                <a:gd name="T10" fmla="*/ 0 w 66"/>
                <a:gd name="T11" fmla="*/ 0 h 89"/>
                <a:gd name="T12" fmla="*/ 0 w 66"/>
                <a:gd name="T13" fmla="*/ 0 h 89"/>
                <a:gd name="T14" fmla="*/ 0 w 66"/>
                <a:gd name="T15" fmla="*/ 0 h 89"/>
                <a:gd name="T16" fmla="*/ 0 w 66"/>
                <a:gd name="T17" fmla="*/ 0 h 89"/>
                <a:gd name="T18" fmla="*/ 0 w 66"/>
                <a:gd name="T19" fmla="*/ 0 h 89"/>
                <a:gd name="T20" fmla="*/ 0 w 66"/>
                <a:gd name="T21" fmla="*/ 0 h 89"/>
                <a:gd name="T22" fmla="*/ 0 w 66"/>
                <a:gd name="T23" fmla="*/ 0 h 89"/>
                <a:gd name="T24" fmla="*/ 0 w 66"/>
                <a:gd name="T25" fmla="*/ 0 h 89"/>
                <a:gd name="T26" fmla="*/ 0 w 66"/>
                <a:gd name="T27" fmla="*/ 0 h 89"/>
                <a:gd name="T28" fmla="*/ 0 w 66"/>
                <a:gd name="T29" fmla="*/ 0 h 89"/>
                <a:gd name="T30" fmla="*/ 0 w 66"/>
                <a:gd name="T31" fmla="*/ 0 h 89"/>
                <a:gd name="T32" fmla="*/ 0 w 66"/>
                <a:gd name="T33" fmla="*/ 0 h 89"/>
                <a:gd name="T34" fmla="*/ 0 w 66"/>
                <a:gd name="T35" fmla="*/ 0 h 89"/>
                <a:gd name="T36" fmla="*/ 0 w 66"/>
                <a:gd name="T37" fmla="*/ 0 h 89"/>
                <a:gd name="T38" fmla="*/ 0 w 66"/>
                <a:gd name="T39" fmla="*/ 0 h 89"/>
                <a:gd name="T40" fmla="*/ 0 w 66"/>
                <a:gd name="T41" fmla="*/ 0 h 89"/>
                <a:gd name="T42" fmla="*/ 0 w 66"/>
                <a:gd name="T43" fmla="*/ 0 h 89"/>
                <a:gd name="T44" fmla="*/ 0 w 66"/>
                <a:gd name="T45" fmla="*/ 0 h 89"/>
                <a:gd name="T46" fmla="*/ 0 w 66"/>
                <a:gd name="T47" fmla="*/ 0 h 89"/>
                <a:gd name="T48" fmla="*/ 0 w 66"/>
                <a:gd name="T49" fmla="*/ 0 h 89"/>
                <a:gd name="T50" fmla="*/ 0 w 66"/>
                <a:gd name="T51" fmla="*/ 0 h 89"/>
                <a:gd name="T52" fmla="*/ 0 w 66"/>
                <a:gd name="T53" fmla="*/ 0 h 89"/>
                <a:gd name="T54" fmla="*/ 0 w 66"/>
                <a:gd name="T55" fmla="*/ 0 h 89"/>
                <a:gd name="T56" fmla="*/ 0 w 66"/>
                <a:gd name="T57" fmla="*/ 0 h 89"/>
                <a:gd name="T58" fmla="*/ 0 w 66"/>
                <a:gd name="T59" fmla="*/ 0 h 89"/>
                <a:gd name="T60" fmla="*/ 0 w 66"/>
                <a:gd name="T61" fmla="*/ 0 h 89"/>
                <a:gd name="T62" fmla="*/ 0 w 66"/>
                <a:gd name="T63" fmla="*/ 0 h 89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66"/>
                <a:gd name="T97" fmla="*/ 0 h 89"/>
                <a:gd name="T98" fmla="*/ 66 w 66"/>
                <a:gd name="T99" fmla="*/ 89 h 89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66" h="89">
                  <a:moveTo>
                    <a:pt x="13" y="0"/>
                  </a:moveTo>
                  <a:lnTo>
                    <a:pt x="15" y="0"/>
                  </a:lnTo>
                  <a:lnTo>
                    <a:pt x="21" y="0"/>
                  </a:lnTo>
                  <a:lnTo>
                    <a:pt x="26" y="0"/>
                  </a:lnTo>
                  <a:lnTo>
                    <a:pt x="34" y="0"/>
                  </a:lnTo>
                  <a:lnTo>
                    <a:pt x="32" y="4"/>
                  </a:lnTo>
                  <a:lnTo>
                    <a:pt x="30" y="13"/>
                  </a:lnTo>
                  <a:lnTo>
                    <a:pt x="26" y="19"/>
                  </a:lnTo>
                  <a:lnTo>
                    <a:pt x="24" y="27"/>
                  </a:lnTo>
                  <a:lnTo>
                    <a:pt x="30" y="25"/>
                  </a:lnTo>
                  <a:lnTo>
                    <a:pt x="40" y="29"/>
                  </a:lnTo>
                  <a:lnTo>
                    <a:pt x="49" y="34"/>
                  </a:lnTo>
                  <a:lnTo>
                    <a:pt x="59" y="44"/>
                  </a:lnTo>
                  <a:lnTo>
                    <a:pt x="64" y="53"/>
                  </a:lnTo>
                  <a:lnTo>
                    <a:pt x="66" y="65"/>
                  </a:lnTo>
                  <a:lnTo>
                    <a:pt x="64" y="70"/>
                  </a:lnTo>
                  <a:lnTo>
                    <a:pt x="61" y="76"/>
                  </a:lnTo>
                  <a:lnTo>
                    <a:pt x="53" y="82"/>
                  </a:lnTo>
                  <a:lnTo>
                    <a:pt x="45" y="89"/>
                  </a:lnTo>
                  <a:lnTo>
                    <a:pt x="34" y="89"/>
                  </a:lnTo>
                  <a:lnTo>
                    <a:pt x="21" y="82"/>
                  </a:lnTo>
                  <a:lnTo>
                    <a:pt x="17" y="76"/>
                  </a:lnTo>
                  <a:lnTo>
                    <a:pt x="11" y="70"/>
                  </a:lnTo>
                  <a:lnTo>
                    <a:pt x="7" y="63"/>
                  </a:lnTo>
                  <a:lnTo>
                    <a:pt x="5" y="57"/>
                  </a:lnTo>
                  <a:lnTo>
                    <a:pt x="2" y="48"/>
                  </a:lnTo>
                  <a:lnTo>
                    <a:pt x="2" y="38"/>
                  </a:lnTo>
                  <a:lnTo>
                    <a:pt x="0" y="31"/>
                  </a:lnTo>
                  <a:lnTo>
                    <a:pt x="2" y="23"/>
                  </a:lnTo>
                  <a:lnTo>
                    <a:pt x="4" y="10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40" name="Freeform 11">
              <a:extLst>
                <a:ext uri="{FF2B5EF4-FFF2-40B4-BE49-F238E27FC236}">
                  <a16:creationId xmlns:a16="http://schemas.microsoft.com/office/drawing/2014/main" id="{24E453B7-DAB7-5B49-DCDA-F54FD85EC2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8" y="899"/>
              <a:ext cx="65" cy="68"/>
            </a:xfrm>
            <a:custGeom>
              <a:avLst/>
              <a:gdLst>
                <a:gd name="T0" fmla="*/ 0 w 213"/>
                <a:gd name="T1" fmla="*/ 0 h 241"/>
                <a:gd name="T2" fmla="*/ 0 w 213"/>
                <a:gd name="T3" fmla="*/ 0 h 241"/>
                <a:gd name="T4" fmla="*/ 0 w 213"/>
                <a:gd name="T5" fmla="*/ 0 h 241"/>
                <a:gd name="T6" fmla="*/ 0 w 213"/>
                <a:gd name="T7" fmla="*/ 0 h 241"/>
                <a:gd name="T8" fmla="*/ 0 w 213"/>
                <a:gd name="T9" fmla="*/ 0 h 241"/>
                <a:gd name="T10" fmla="*/ 0 w 213"/>
                <a:gd name="T11" fmla="*/ 0 h 241"/>
                <a:gd name="T12" fmla="*/ 0 w 213"/>
                <a:gd name="T13" fmla="*/ 0 h 241"/>
                <a:gd name="T14" fmla="*/ 0 w 213"/>
                <a:gd name="T15" fmla="*/ 0 h 241"/>
                <a:gd name="T16" fmla="*/ 0 w 213"/>
                <a:gd name="T17" fmla="*/ 0 h 241"/>
                <a:gd name="T18" fmla="*/ 0 w 213"/>
                <a:gd name="T19" fmla="*/ 0 h 241"/>
                <a:gd name="T20" fmla="*/ 0 w 213"/>
                <a:gd name="T21" fmla="*/ 0 h 241"/>
                <a:gd name="T22" fmla="*/ 0 w 213"/>
                <a:gd name="T23" fmla="*/ 0 h 241"/>
                <a:gd name="T24" fmla="*/ 0 w 213"/>
                <a:gd name="T25" fmla="*/ 0 h 241"/>
                <a:gd name="T26" fmla="*/ 0 w 213"/>
                <a:gd name="T27" fmla="*/ 0 h 241"/>
                <a:gd name="T28" fmla="*/ 0 w 213"/>
                <a:gd name="T29" fmla="*/ 0 h 241"/>
                <a:gd name="T30" fmla="*/ 0 w 213"/>
                <a:gd name="T31" fmla="*/ 0 h 241"/>
                <a:gd name="T32" fmla="*/ 0 w 213"/>
                <a:gd name="T33" fmla="*/ 0 h 241"/>
                <a:gd name="T34" fmla="*/ 0 w 213"/>
                <a:gd name="T35" fmla="*/ 0 h 241"/>
                <a:gd name="T36" fmla="*/ 0 w 213"/>
                <a:gd name="T37" fmla="*/ 0 h 241"/>
                <a:gd name="T38" fmla="*/ 0 w 213"/>
                <a:gd name="T39" fmla="*/ 0 h 241"/>
                <a:gd name="T40" fmla="*/ 0 w 213"/>
                <a:gd name="T41" fmla="*/ 0 h 241"/>
                <a:gd name="T42" fmla="*/ 0 w 213"/>
                <a:gd name="T43" fmla="*/ 0 h 241"/>
                <a:gd name="T44" fmla="*/ 0 w 213"/>
                <a:gd name="T45" fmla="*/ 0 h 241"/>
                <a:gd name="T46" fmla="*/ 0 w 213"/>
                <a:gd name="T47" fmla="*/ 0 h 241"/>
                <a:gd name="T48" fmla="*/ 0 w 213"/>
                <a:gd name="T49" fmla="*/ 0 h 241"/>
                <a:gd name="T50" fmla="*/ 0 w 213"/>
                <a:gd name="T51" fmla="*/ 0 h 241"/>
                <a:gd name="T52" fmla="*/ 0 w 213"/>
                <a:gd name="T53" fmla="*/ 0 h 241"/>
                <a:gd name="T54" fmla="*/ 0 w 213"/>
                <a:gd name="T55" fmla="*/ 0 h 241"/>
                <a:gd name="T56" fmla="*/ 0 w 213"/>
                <a:gd name="T57" fmla="*/ 0 h 241"/>
                <a:gd name="T58" fmla="*/ 0 w 213"/>
                <a:gd name="T59" fmla="*/ 0 h 241"/>
                <a:gd name="T60" fmla="*/ 0 w 213"/>
                <a:gd name="T61" fmla="*/ 0 h 241"/>
                <a:gd name="T62" fmla="*/ 0 w 213"/>
                <a:gd name="T63" fmla="*/ 0 h 241"/>
                <a:gd name="T64" fmla="*/ 0 w 213"/>
                <a:gd name="T65" fmla="*/ 0 h 241"/>
                <a:gd name="T66" fmla="*/ 0 w 213"/>
                <a:gd name="T67" fmla="*/ 0 h 241"/>
                <a:gd name="T68" fmla="*/ 0 w 213"/>
                <a:gd name="T69" fmla="*/ 0 h 241"/>
                <a:gd name="T70" fmla="*/ 0 w 213"/>
                <a:gd name="T71" fmla="*/ 0 h 241"/>
                <a:gd name="T72" fmla="*/ 0 w 213"/>
                <a:gd name="T73" fmla="*/ 0 h 241"/>
                <a:gd name="T74" fmla="*/ 0 w 213"/>
                <a:gd name="T75" fmla="*/ 0 h 241"/>
                <a:gd name="T76" fmla="*/ 0 w 213"/>
                <a:gd name="T77" fmla="*/ 0 h 241"/>
                <a:gd name="T78" fmla="*/ 0 w 213"/>
                <a:gd name="T79" fmla="*/ 0 h 241"/>
                <a:gd name="T80" fmla="*/ 0 w 213"/>
                <a:gd name="T81" fmla="*/ 0 h 241"/>
                <a:gd name="T82" fmla="*/ 0 w 213"/>
                <a:gd name="T83" fmla="*/ 0 h 241"/>
                <a:gd name="T84" fmla="*/ 0 w 213"/>
                <a:gd name="T85" fmla="*/ 0 h 241"/>
                <a:gd name="T86" fmla="*/ 0 w 213"/>
                <a:gd name="T87" fmla="*/ 0 h 241"/>
                <a:gd name="T88" fmla="*/ 0 w 213"/>
                <a:gd name="T89" fmla="*/ 0 h 241"/>
                <a:gd name="T90" fmla="*/ 0 w 213"/>
                <a:gd name="T91" fmla="*/ 0 h 241"/>
                <a:gd name="T92" fmla="*/ 0 w 213"/>
                <a:gd name="T93" fmla="*/ 0 h 241"/>
                <a:gd name="T94" fmla="*/ 0 w 213"/>
                <a:gd name="T95" fmla="*/ 0 h 241"/>
                <a:gd name="T96" fmla="*/ 0 w 213"/>
                <a:gd name="T97" fmla="*/ 0 h 241"/>
                <a:gd name="T98" fmla="*/ 0 w 213"/>
                <a:gd name="T99" fmla="*/ 0 h 241"/>
                <a:gd name="T100" fmla="*/ 0 w 213"/>
                <a:gd name="T101" fmla="*/ 0 h 241"/>
                <a:gd name="T102" fmla="*/ 0 w 213"/>
                <a:gd name="T103" fmla="*/ 0 h 241"/>
                <a:gd name="T104" fmla="*/ 0 w 213"/>
                <a:gd name="T105" fmla="*/ 0 h 241"/>
                <a:gd name="T106" fmla="*/ 0 w 213"/>
                <a:gd name="T107" fmla="*/ 0 h 241"/>
                <a:gd name="T108" fmla="*/ 0 w 213"/>
                <a:gd name="T109" fmla="*/ 0 h 241"/>
                <a:gd name="T110" fmla="*/ 0 w 213"/>
                <a:gd name="T111" fmla="*/ 0 h 241"/>
                <a:gd name="T112" fmla="*/ 0 w 213"/>
                <a:gd name="T113" fmla="*/ 0 h 241"/>
                <a:gd name="T114" fmla="*/ 0 w 213"/>
                <a:gd name="T115" fmla="*/ 0 h 241"/>
                <a:gd name="T116" fmla="*/ 0 w 213"/>
                <a:gd name="T117" fmla="*/ 0 h 241"/>
                <a:gd name="T118" fmla="*/ 0 w 213"/>
                <a:gd name="T119" fmla="*/ 0 h 241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213"/>
                <a:gd name="T181" fmla="*/ 0 h 241"/>
                <a:gd name="T182" fmla="*/ 213 w 213"/>
                <a:gd name="T183" fmla="*/ 241 h 241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213" h="241">
                  <a:moveTo>
                    <a:pt x="196" y="0"/>
                  </a:moveTo>
                  <a:lnTo>
                    <a:pt x="198" y="0"/>
                  </a:lnTo>
                  <a:lnTo>
                    <a:pt x="202" y="0"/>
                  </a:lnTo>
                  <a:lnTo>
                    <a:pt x="208" y="0"/>
                  </a:lnTo>
                  <a:lnTo>
                    <a:pt x="213" y="0"/>
                  </a:lnTo>
                  <a:lnTo>
                    <a:pt x="209" y="13"/>
                  </a:lnTo>
                  <a:lnTo>
                    <a:pt x="202" y="26"/>
                  </a:lnTo>
                  <a:lnTo>
                    <a:pt x="192" y="36"/>
                  </a:lnTo>
                  <a:lnTo>
                    <a:pt x="181" y="49"/>
                  </a:lnTo>
                  <a:lnTo>
                    <a:pt x="170" y="60"/>
                  </a:lnTo>
                  <a:lnTo>
                    <a:pt x="156" y="70"/>
                  </a:lnTo>
                  <a:lnTo>
                    <a:pt x="145" y="83"/>
                  </a:lnTo>
                  <a:lnTo>
                    <a:pt x="137" y="97"/>
                  </a:lnTo>
                  <a:lnTo>
                    <a:pt x="128" y="102"/>
                  </a:lnTo>
                  <a:lnTo>
                    <a:pt x="122" y="110"/>
                  </a:lnTo>
                  <a:lnTo>
                    <a:pt x="112" y="118"/>
                  </a:lnTo>
                  <a:lnTo>
                    <a:pt x="107" y="131"/>
                  </a:lnTo>
                  <a:lnTo>
                    <a:pt x="97" y="140"/>
                  </a:lnTo>
                  <a:lnTo>
                    <a:pt x="90" y="154"/>
                  </a:lnTo>
                  <a:lnTo>
                    <a:pt x="80" y="167"/>
                  </a:lnTo>
                  <a:lnTo>
                    <a:pt x="73" y="180"/>
                  </a:lnTo>
                  <a:lnTo>
                    <a:pt x="63" y="192"/>
                  </a:lnTo>
                  <a:lnTo>
                    <a:pt x="54" y="203"/>
                  </a:lnTo>
                  <a:lnTo>
                    <a:pt x="44" y="214"/>
                  </a:lnTo>
                  <a:lnTo>
                    <a:pt x="36" y="224"/>
                  </a:lnTo>
                  <a:lnTo>
                    <a:pt x="27" y="230"/>
                  </a:lnTo>
                  <a:lnTo>
                    <a:pt x="17" y="237"/>
                  </a:lnTo>
                  <a:lnTo>
                    <a:pt x="10" y="239"/>
                  </a:lnTo>
                  <a:lnTo>
                    <a:pt x="2" y="241"/>
                  </a:lnTo>
                  <a:lnTo>
                    <a:pt x="0" y="237"/>
                  </a:lnTo>
                  <a:lnTo>
                    <a:pt x="2" y="233"/>
                  </a:lnTo>
                  <a:lnTo>
                    <a:pt x="6" y="224"/>
                  </a:lnTo>
                  <a:lnTo>
                    <a:pt x="12" y="216"/>
                  </a:lnTo>
                  <a:lnTo>
                    <a:pt x="16" y="205"/>
                  </a:lnTo>
                  <a:lnTo>
                    <a:pt x="19" y="197"/>
                  </a:lnTo>
                  <a:lnTo>
                    <a:pt x="21" y="192"/>
                  </a:lnTo>
                  <a:lnTo>
                    <a:pt x="19" y="178"/>
                  </a:lnTo>
                  <a:lnTo>
                    <a:pt x="21" y="167"/>
                  </a:lnTo>
                  <a:lnTo>
                    <a:pt x="23" y="157"/>
                  </a:lnTo>
                  <a:lnTo>
                    <a:pt x="27" y="150"/>
                  </a:lnTo>
                  <a:lnTo>
                    <a:pt x="31" y="140"/>
                  </a:lnTo>
                  <a:lnTo>
                    <a:pt x="35" y="133"/>
                  </a:lnTo>
                  <a:lnTo>
                    <a:pt x="40" y="125"/>
                  </a:lnTo>
                  <a:lnTo>
                    <a:pt x="48" y="118"/>
                  </a:lnTo>
                  <a:lnTo>
                    <a:pt x="59" y="102"/>
                  </a:lnTo>
                  <a:lnTo>
                    <a:pt x="74" y="89"/>
                  </a:lnTo>
                  <a:lnTo>
                    <a:pt x="80" y="81"/>
                  </a:lnTo>
                  <a:lnTo>
                    <a:pt x="88" y="74"/>
                  </a:lnTo>
                  <a:lnTo>
                    <a:pt x="95" y="64"/>
                  </a:lnTo>
                  <a:lnTo>
                    <a:pt x="101" y="59"/>
                  </a:lnTo>
                  <a:lnTo>
                    <a:pt x="109" y="49"/>
                  </a:lnTo>
                  <a:lnTo>
                    <a:pt x="118" y="41"/>
                  </a:lnTo>
                  <a:lnTo>
                    <a:pt x="132" y="34"/>
                  </a:lnTo>
                  <a:lnTo>
                    <a:pt x="145" y="26"/>
                  </a:lnTo>
                  <a:lnTo>
                    <a:pt x="158" y="19"/>
                  </a:lnTo>
                  <a:lnTo>
                    <a:pt x="173" y="13"/>
                  </a:lnTo>
                  <a:lnTo>
                    <a:pt x="183" y="5"/>
                  </a:lnTo>
                  <a:lnTo>
                    <a:pt x="19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41" name="Freeform 12">
              <a:extLst>
                <a:ext uri="{FF2B5EF4-FFF2-40B4-BE49-F238E27FC236}">
                  <a16:creationId xmlns:a16="http://schemas.microsoft.com/office/drawing/2014/main" id="{8ECEF968-770D-1137-A568-3DB711C30B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85" y="970"/>
              <a:ext cx="56" cy="91"/>
            </a:xfrm>
            <a:custGeom>
              <a:avLst/>
              <a:gdLst>
                <a:gd name="T0" fmla="*/ 0 w 182"/>
                <a:gd name="T1" fmla="*/ 0 h 321"/>
                <a:gd name="T2" fmla="*/ 0 w 182"/>
                <a:gd name="T3" fmla="*/ 0 h 321"/>
                <a:gd name="T4" fmla="*/ 0 w 182"/>
                <a:gd name="T5" fmla="*/ 0 h 321"/>
                <a:gd name="T6" fmla="*/ 0 w 182"/>
                <a:gd name="T7" fmla="*/ 0 h 321"/>
                <a:gd name="T8" fmla="*/ 0 w 182"/>
                <a:gd name="T9" fmla="*/ 0 h 321"/>
                <a:gd name="T10" fmla="*/ 0 w 182"/>
                <a:gd name="T11" fmla="*/ 0 h 321"/>
                <a:gd name="T12" fmla="*/ 0 w 182"/>
                <a:gd name="T13" fmla="*/ 0 h 321"/>
                <a:gd name="T14" fmla="*/ 0 w 182"/>
                <a:gd name="T15" fmla="*/ 0 h 321"/>
                <a:gd name="T16" fmla="*/ 0 w 182"/>
                <a:gd name="T17" fmla="*/ 0 h 321"/>
                <a:gd name="T18" fmla="*/ 0 w 182"/>
                <a:gd name="T19" fmla="*/ 0 h 321"/>
                <a:gd name="T20" fmla="*/ 0 w 182"/>
                <a:gd name="T21" fmla="*/ 0 h 321"/>
                <a:gd name="T22" fmla="*/ 0 w 182"/>
                <a:gd name="T23" fmla="*/ 0 h 321"/>
                <a:gd name="T24" fmla="*/ 0 w 182"/>
                <a:gd name="T25" fmla="*/ 0 h 321"/>
                <a:gd name="T26" fmla="*/ 0 w 182"/>
                <a:gd name="T27" fmla="*/ 0 h 321"/>
                <a:gd name="T28" fmla="*/ 0 w 182"/>
                <a:gd name="T29" fmla="*/ 0 h 321"/>
                <a:gd name="T30" fmla="*/ 0 w 182"/>
                <a:gd name="T31" fmla="*/ 0 h 321"/>
                <a:gd name="T32" fmla="*/ 0 w 182"/>
                <a:gd name="T33" fmla="*/ 0 h 321"/>
                <a:gd name="T34" fmla="*/ 0 w 182"/>
                <a:gd name="T35" fmla="*/ 0 h 321"/>
                <a:gd name="T36" fmla="*/ 0 w 182"/>
                <a:gd name="T37" fmla="*/ 0 h 321"/>
                <a:gd name="T38" fmla="*/ 0 w 182"/>
                <a:gd name="T39" fmla="*/ 0 h 321"/>
                <a:gd name="T40" fmla="*/ 0 w 182"/>
                <a:gd name="T41" fmla="*/ 0 h 321"/>
                <a:gd name="T42" fmla="*/ 0 w 182"/>
                <a:gd name="T43" fmla="*/ 0 h 321"/>
                <a:gd name="T44" fmla="*/ 0 w 182"/>
                <a:gd name="T45" fmla="*/ 0 h 321"/>
                <a:gd name="T46" fmla="*/ 0 w 182"/>
                <a:gd name="T47" fmla="*/ 0 h 321"/>
                <a:gd name="T48" fmla="*/ 0 w 182"/>
                <a:gd name="T49" fmla="*/ 0 h 321"/>
                <a:gd name="T50" fmla="*/ 0 w 182"/>
                <a:gd name="T51" fmla="*/ 0 h 321"/>
                <a:gd name="T52" fmla="*/ 0 w 182"/>
                <a:gd name="T53" fmla="*/ 0 h 321"/>
                <a:gd name="T54" fmla="*/ 0 w 182"/>
                <a:gd name="T55" fmla="*/ 0 h 321"/>
                <a:gd name="T56" fmla="*/ 0 w 182"/>
                <a:gd name="T57" fmla="*/ 0 h 321"/>
                <a:gd name="T58" fmla="*/ 0 w 182"/>
                <a:gd name="T59" fmla="*/ 0 h 321"/>
                <a:gd name="T60" fmla="*/ 0 w 182"/>
                <a:gd name="T61" fmla="*/ 0 h 321"/>
                <a:gd name="T62" fmla="*/ 0 w 182"/>
                <a:gd name="T63" fmla="*/ 0 h 321"/>
                <a:gd name="T64" fmla="*/ 0 w 182"/>
                <a:gd name="T65" fmla="*/ 0 h 32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82"/>
                <a:gd name="T100" fmla="*/ 0 h 321"/>
                <a:gd name="T101" fmla="*/ 182 w 182"/>
                <a:gd name="T102" fmla="*/ 321 h 321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82" h="321">
                  <a:moveTo>
                    <a:pt x="2" y="30"/>
                  </a:moveTo>
                  <a:lnTo>
                    <a:pt x="6" y="24"/>
                  </a:lnTo>
                  <a:lnTo>
                    <a:pt x="15" y="15"/>
                  </a:lnTo>
                  <a:lnTo>
                    <a:pt x="23" y="3"/>
                  </a:lnTo>
                  <a:lnTo>
                    <a:pt x="32" y="0"/>
                  </a:lnTo>
                  <a:lnTo>
                    <a:pt x="29" y="9"/>
                  </a:lnTo>
                  <a:lnTo>
                    <a:pt x="30" y="19"/>
                  </a:lnTo>
                  <a:lnTo>
                    <a:pt x="30" y="28"/>
                  </a:lnTo>
                  <a:lnTo>
                    <a:pt x="32" y="41"/>
                  </a:lnTo>
                  <a:lnTo>
                    <a:pt x="36" y="51"/>
                  </a:lnTo>
                  <a:lnTo>
                    <a:pt x="40" y="60"/>
                  </a:lnTo>
                  <a:lnTo>
                    <a:pt x="44" y="70"/>
                  </a:lnTo>
                  <a:lnTo>
                    <a:pt x="51" y="81"/>
                  </a:lnTo>
                  <a:lnTo>
                    <a:pt x="57" y="89"/>
                  </a:lnTo>
                  <a:lnTo>
                    <a:pt x="63" y="96"/>
                  </a:lnTo>
                  <a:lnTo>
                    <a:pt x="70" y="104"/>
                  </a:lnTo>
                  <a:lnTo>
                    <a:pt x="78" y="112"/>
                  </a:lnTo>
                  <a:lnTo>
                    <a:pt x="86" y="117"/>
                  </a:lnTo>
                  <a:lnTo>
                    <a:pt x="93" y="123"/>
                  </a:lnTo>
                  <a:lnTo>
                    <a:pt x="103" y="125"/>
                  </a:lnTo>
                  <a:lnTo>
                    <a:pt x="112" y="131"/>
                  </a:lnTo>
                  <a:lnTo>
                    <a:pt x="122" y="138"/>
                  </a:lnTo>
                  <a:lnTo>
                    <a:pt x="131" y="146"/>
                  </a:lnTo>
                  <a:lnTo>
                    <a:pt x="141" y="155"/>
                  </a:lnTo>
                  <a:lnTo>
                    <a:pt x="150" y="167"/>
                  </a:lnTo>
                  <a:lnTo>
                    <a:pt x="156" y="176"/>
                  </a:lnTo>
                  <a:lnTo>
                    <a:pt x="163" y="190"/>
                  </a:lnTo>
                  <a:lnTo>
                    <a:pt x="169" y="201"/>
                  </a:lnTo>
                  <a:lnTo>
                    <a:pt x="173" y="214"/>
                  </a:lnTo>
                  <a:lnTo>
                    <a:pt x="177" y="228"/>
                  </a:lnTo>
                  <a:lnTo>
                    <a:pt x="179" y="239"/>
                  </a:lnTo>
                  <a:lnTo>
                    <a:pt x="181" y="252"/>
                  </a:lnTo>
                  <a:lnTo>
                    <a:pt x="182" y="266"/>
                  </a:lnTo>
                  <a:lnTo>
                    <a:pt x="182" y="279"/>
                  </a:lnTo>
                  <a:lnTo>
                    <a:pt x="181" y="294"/>
                  </a:lnTo>
                  <a:lnTo>
                    <a:pt x="179" y="306"/>
                  </a:lnTo>
                  <a:lnTo>
                    <a:pt x="177" y="321"/>
                  </a:lnTo>
                  <a:lnTo>
                    <a:pt x="169" y="321"/>
                  </a:lnTo>
                  <a:lnTo>
                    <a:pt x="160" y="321"/>
                  </a:lnTo>
                  <a:lnTo>
                    <a:pt x="160" y="304"/>
                  </a:lnTo>
                  <a:lnTo>
                    <a:pt x="162" y="288"/>
                  </a:lnTo>
                  <a:lnTo>
                    <a:pt x="160" y="275"/>
                  </a:lnTo>
                  <a:lnTo>
                    <a:pt x="160" y="260"/>
                  </a:lnTo>
                  <a:lnTo>
                    <a:pt x="156" y="243"/>
                  </a:lnTo>
                  <a:lnTo>
                    <a:pt x="154" y="228"/>
                  </a:lnTo>
                  <a:lnTo>
                    <a:pt x="148" y="214"/>
                  </a:lnTo>
                  <a:lnTo>
                    <a:pt x="143" y="201"/>
                  </a:lnTo>
                  <a:lnTo>
                    <a:pt x="135" y="188"/>
                  </a:lnTo>
                  <a:lnTo>
                    <a:pt x="125" y="176"/>
                  </a:lnTo>
                  <a:lnTo>
                    <a:pt x="116" y="163"/>
                  </a:lnTo>
                  <a:lnTo>
                    <a:pt x="106" y="155"/>
                  </a:lnTo>
                  <a:lnTo>
                    <a:pt x="93" y="146"/>
                  </a:lnTo>
                  <a:lnTo>
                    <a:pt x="82" y="138"/>
                  </a:lnTo>
                  <a:lnTo>
                    <a:pt x="67" y="134"/>
                  </a:lnTo>
                  <a:lnTo>
                    <a:pt x="53" y="133"/>
                  </a:lnTo>
                  <a:lnTo>
                    <a:pt x="38" y="123"/>
                  </a:lnTo>
                  <a:lnTo>
                    <a:pt x="29" y="112"/>
                  </a:lnTo>
                  <a:lnTo>
                    <a:pt x="17" y="98"/>
                  </a:lnTo>
                  <a:lnTo>
                    <a:pt x="10" y="87"/>
                  </a:lnTo>
                  <a:lnTo>
                    <a:pt x="6" y="77"/>
                  </a:lnTo>
                  <a:lnTo>
                    <a:pt x="4" y="72"/>
                  </a:lnTo>
                  <a:lnTo>
                    <a:pt x="0" y="64"/>
                  </a:lnTo>
                  <a:lnTo>
                    <a:pt x="0" y="57"/>
                  </a:lnTo>
                  <a:lnTo>
                    <a:pt x="0" y="41"/>
                  </a:lnTo>
                  <a:lnTo>
                    <a:pt x="2" y="3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42" name="Freeform 13">
              <a:extLst>
                <a:ext uri="{FF2B5EF4-FFF2-40B4-BE49-F238E27FC236}">
                  <a16:creationId xmlns:a16="http://schemas.microsoft.com/office/drawing/2014/main" id="{091EB606-9052-9775-A85F-5C53C42807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2" y="1015"/>
              <a:ext cx="53" cy="63"/>
            </a:xfrm>
            <a:custGeom>
              <a:avLst/>
              <a:gdLst>
                <a:gd name="T0" fmla="*/ 0 w 173"/>
                <a:gd name="T1" fmla="*/ 0 h 224"/>
                <a:gd name="T2" fmla="*/ 0 w 173"/>
                <a:gd name="T3" fmla="*/ 0 h 224"/>
                <a:gd name="T4" fmla="*/ 0 w 173"/>
                <a:gd name="T5" fmla="*/ 0 h 224"/>
                <a:gd name="T6" fmla="*/ 0 w 173"/>
                <a:gd name="T7" fmla="*/ 0 h 224"/>
                <a:gd name="T8" fmla="*/ 0 w 173"/>
                <a:gd name="T9" fmla="*/ 0 h 224"/>
                <a:gd name="T10" fmla="*/ 0 w 173"/>
                <a:gd name="T11" fmla="*/ 0 h 224"/>
                <a:gd name="T12" fmla="*/ 0 w 173"/>
                <a:gd name="T13" fmla="*/ 0 h 224"/>
                <a:gd name="T14" fmla="*/ 0 w 173"/>
                <a:gd name="T15" fmla="*/ 0 h 224"/>
                <a:gd name="T16" fmla="*/ 0 w 173"/>
                <a:gd name="T17" fmla="*/ 0 h 224"/>
                <a:gd name="T18" fmla="*/ 0 w 173"/>
                <a:gd name="T19" fmla="*/ 0 h 224"/>
                <a:gd name="T20" fmla="*/ 0 w 173"/>
                <a:gd name="T21" fmla="*/ 0 h 224"/>
                <a:gd name="T22" fmla="*/ 0 w 173"/>
                <a:gd name="T23" fmla="*/ 0 h 224"/>
                <a:gd name="T24" fmla="*/ 0 w 173"/>
                <a:gd name="T25" fmla="*/ 0 h 224"/>
                <a:gd name="T26" fmla="*/ 0 w 173"/>
                <a:gd name="T27" fmla="*/ 0 h 224"/>
                <a:gd name="T28" fmla="*/ 0 w 173"/>
                <a:gd name="T29" fmla="*/ 0 h 224"/>
                <a:gd name="T30" fmla="*/ 0 w 173"/>
                <a:gd name="T31" fmla="*/ 0 h 224"/>
                <a:gd name="T32" fmla="*/ 0 w 173"/>
                <a:gd name="T33" fmla="*/ 0 h 224"/>
                <a:gd name="T34" fmla="*/ 0 w 173"/>
                <a:gd name="T35" fmla="*/ 0 h 224"/>
                <a:gd name="T36" fmla="*/ 0 w 173"/>
                <a:gd name="T37" fmla="*/ 0 h 224"/>
                <a:gd name="T38" fmla="*/ 0 w 173"/>
                <a:gd name="T39" fmla="*/ 0 h 224"/>
                <a:gd name="T40" fmla="*/ 0 w 173"/>
                <a:gd name="T41" fmla="*/ 0 h 224"/>
                <a:gd name="T42" fmla="*/ 0 w 173"/>
                <a:gd name="T43" fmla="*/ 0 h 224"/>
                <a:gd name="T44" fmla="*/ 0 w 173"/>
                <a:gd name="T45" fmla="*/ 0 h 224"/>
                <a:gd name="T46" fmla="*/ 0 w 173"/>
                <a:gd name="T47" fmla="*/ 0 h 224"/>
                <a:gd name="T48" fmla="*/ 0 w 173"/>
                <a:gd name="T49" fmla="*/ 0 h 224"/>
                <a:gd name="T50" fmla="*/ 0 w 173"/>
                <a:gd name="T51" fmla="*/ 0 h 224"/>
                <a:gd name="T52" fmla="*/ 0 w 173"/>
                <a:gd name="T53" fmla="*/ 0 h 224"/>
                <a:gd name="T54" fmla="*/ 0 w 173"/>
                <a:gd name="T55" fmla="*/ 0 h 224"/>
                <a:gd name="T56" fmla="*/ 0 w 173"/>
                <a:gd name="T57" fmla="*/ 0 h 224"/>
                <a:gd name="T58" fmla="*/ 0 w 173"/>
                <a:gd name="T59" fmla="*/ 0 h 224"/>
                <a:gd name="T60" fmla="*/ 0 w 173"/>
                <a:gd name="T61" fmla="*/ 0 h 224"/>
                <a:gd name="T62" fmla="*/ 0 w 173"/>
                <a:gd name="T63" fmla="*/ 0 h 224"/>
                <a:gd name="T64" fmla="*/ 0 w 173"/>
                <a:gd name="T65" fmla="*/ 0 h 224"/>
                <a:gd name="T66" fmla="*/ 0 w 173"/>
                <a:gd name="T67" fmla="*/ 0 h 224"/>
                <a:gd name="T68" fmla="*/ 0 w 173"/>
                <a:gd name="T69" fmla="*/ 0 h 224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73"/>
                <a:gd name="T106" fmla="*/ 0 h 224"/>
                <a:gd name="T107" fmla="*/ 173 w 173"/>
                <a:gd name="T108" fmla="*/ 224 h 224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73" h="224">
                  <a:moveTo>
                    <a:pt x="63" y="4"/>
                  </a:moveTo>
                  <a:lnTo>
                    <a:pt x="82" y="0"/>
                  </a:lnTo>
                  <a:lnTo>
                    <a:pt x="99" y="2"/>
                  </a:lnTo>
                  <a:lnTo>
                    <a:pt x="114" y="6"/>
                  </a:lnTo>
                  <a:lnTo>
                    <a:pt x="129" y="15"/>
                  </a:lnTo>
                  <a:lnTo>
                    <a:pt x="139" y="25"/>
                  </a:lnTo>
                  <a:lnTo>
                    <a:pt x="150" y="38"/>
                  </a:lnTo>
                  <a:lnTo>
                    <a:pt x="158" y="53"/>
                  </a:lnTo>
                  <a:lnTo>
                    <a:pt x="165" y="70"/>
                  </a:lnTo>
                  <a:lnTo>
                    <a:pt x="169" y="86"/>
                  </a:lnTo>
                  <a:lnTo>
                    <a:pt x="173" y="105"/>
                  </a:lnTo>
                  <a:lnTo>
                    <a:pt x="171" y="124"/>
                  </a:lnTo>
                  <a:lnTo>
                    <a:pt x="171" y="141"/>
                  </a:lnTo>
                  <a:lnTo>
                    <a:pt x="167" y="158"/>
                  </a:lnTo>
                  <a:lnTo>
                    <a:pt x="162" y="175"/>
                  </a:lnTo>
                  <a:lnTo>
                    <a:pt x="152" y="188"/>
                  </a:lnTo>
                  <a:lnTo>
                    <a:pt x="143" y="202"/>
                  </a:lnTo>
                  <a:lnTo>
                    <a:pt x="135" y="205"/>
                  </a:lnTo>
                  <a:lnTo>
                    <a:pt x="127" y="213"/>
                  </a:lnTo>
                  <a:lnTo>
                    <a:pt x="120" y="219"/>
                  </a:lnTo>
                  <a:lnTo>
                    <a:pt x="114" y="224"/>
                  </a:lnTo>
                  <a:lnTo>
                    <a:pt x="114" y="213"/>
                  </a:lnTo>
                  <a:lnTo>
                    <a:pt x="116" y="205"/>
                  </a:lnTo>
                  <a:lnTo>
                    <a:pt x="118" y="198"/>
                  </a:lnTo>
                  <a:lnTo>
                    <a:pt x="122" y="188"/>
                  </a:lnTo>
                  <a:lnTo>
                    <a:pt x="129" y="175"/>
                  </a:lnTo>
                  <a:lnTo>
                    <a:pt x="141" y="162"/>
                  </a:lnTo>
                  <a:lnTo>
                    <a:pt x="143" y="152"/>
                  </a:lnTo>
                  <a:lnTo>
                    <a:pt x="148" y="145"/>
                  </a:lnTo>
                  <a:lnTo>
                    <a:pt x="150" y="137"/>
                  </a:lnTo>
                  <a:lnTo>
                    <a:pt x="154" y="129"/>
                  </a:lnTo>
                  <a:lnTo>
                    <a:pt x="154" y="120"/>
                  </a:lnTo>
                  <a:lnTo>
                    <a:pt x="154" y="112"/>
                  </a:lnTo>
                  <a:lnTo>
                    <a:pt x="152" y="103"/>
                  </a:lnTo>
                  <a:lnTo>
                    <a:pt x="148" y="95"/>
                  </a:lnTo>
                  <a:lnTo>
                    <a:pt x="148" y="86"/>
                  </a:lnTo>
                  <a:lnTo>
                    <a:pt x="146" y="76"/>
                  </a:lnTo>
                  <a:lnTo>
                    <a:pt x="143" y="69"/>
                  </a:lnTo>
                  <a:lnTo>
                    <a:pt x="139" y="61"/>
                  </a:lnTo>
                  <a:lnTo>
                    <a:pt x="129" y="48"/>
                  </a:lnTo>
                  <a:lnTo>
                    <a:pt x="120" y="40"/>
                  </a:lnTo>
                  <a:lnTo>
                    <a:pt x="105" y="34"/>
                  </a:lnTo>
                  <a:lnTo>
                    <a:pt x="91" y="36"/>
                  </a:lnTo>
                  <a:lnTo>
                    <a:pt x="82" y="40"/>
                  </a:lnTo>
                  <a:lnTo>
                    <a:pt x="76" y="46"/>
                  </a:lnTo>
                  <a:lnTo>
                    <a:pt x="69" y="53"/>
                  </a:lnTo>
                  <a:lnTo>
                    <a:pt x="63" y="67"/>
                  </a:lnTo>
                  <a:lnTo>
                    <a:pt x="59" y="72"/>
                  </a:lnTo>
                  <a:lnTo>
                    <a:pt x="51" y="82"/>
                  </a:lnTo>
                  <a:lnTo>
                    <a:pt x="46" y="86"/>
                  </a:lnTo>
                  <a:lnTo>
                    <a:pt x="40" y="91"/>
                  </a:lnTo>
                  <a:lnTo>
                    <a:pt x="30" y="95"/>
                  </a:lnTo>
                  <a:lnTo>
                    <a:pt x="25" y="99"/>
                  </a:lnTo>
                  <a:lnTo>
                    <a:pt x="13" y="91"/>
                  </a:lnTo>
                  <a:lnTo>
                    <a:pt x="6" y="86"/>
                  </a:lnTo>
                  <a:lnTo>
                    <a:pt x="0" y="74"/>
                  </a:lnTo>
                  <a:lnTo>
                    <a:pt x="0" y="65"/>
                  </a:lnTo>
                  <a:lnTo>
                    <a:pt x="0" y="53"/>
                  </a:lnTo>
                  <a:lnTo>
                    <a:pt x="2" y="44"/>
                  </a:lnTo>
                  <a:lnTo>
                    <a:pt x="4" y="36"/>
                  </a:lnTo>
                  <a:lnTo>
                    <a:pt x="4" y="34"/>
                  </a:lnTo>
                  <a:lnTo>
                    <a:pt x="8" y="25"/>
                  </a:lnTo>
                  <a:lnTo>
                    <a:pt x="13" y="21"/>
                  </a:lnTo>
                  <a:lnTo>
                    <a:pt x="23" y="15"/>
                  </a:lnTo>
                  <a:lnTo>
                    <a:pt x="30" y="15"/>
                  </a:lnTo>
                  <a:lnTo>
                    <a:pt x="40" y="12"/>
                  </a:lnTo>
                  <a:lnTo>
                    <a:pt x="50" y="10"/>
                  </a:lnTo>
                  <a:lnTo>
                    <a:pt x="55" y="6"/>
                  </a:lnTo>
                  <a:lnTo>
                    <a:pt x="63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43" name="Freeform 14">
              <a:extLst>
                <a:ext uri="{FF2B5EF4-FFF2-40B4-BE49-F238E27FC236}">
                  <a16:creationId xmlns:a16="http://schemas.microsoft.com/office/drawing/2014/main" id="{CB497632-0270-E241-F254-E52F24FCE9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5" y="974"/>
              <a:ext cx="25" cy="37"/>
            </a:xfrm>
            <a:custGeom>
              <a:avLst/>
              <a:gdLst>
                <a:gd name="T0" fmla="*/ 0 w 82"/>
                <a:gd name="T1" fmla="*/ 0 h 131"/>
                <a:gd name="T2" fmla="*/ 0 w 82"/>
                <a:gd name="T3" fmla="*/ 0 h 131"/>
                <a:gd name="T4" fmla="*/ 0 w 82"/>
                <a:gd name="T5" fmla="*/ 0 h 131"/>
                <a:gd name="T6" fmla="*/ 0 w 82"/>
                <a:gd name="T7" fmla="*/ 0 h 131"/>
                <a:gd name="T8" fmla="*/ 0 w 82"/>
                <a:gd name="T9" fmla="*/ 0 h 131"/>
                <a:gd name="T10" fmla="*/ 0 w 82"/>
                <a:gd name="T11" fmla="*/ 0 h 131"/>
                <a:gd name="T12" fmla="*/ 0 w 82"/>
                <a:gd name="T13" fmla="*/ 0 h 131"/>
                <a:gd name="T14" fmla="*/ 0 w 82"/>
                <a:gd name="T15" fmla="*/ 0 h 131"/>
                <a:gd name="T16" fmla="*/ 0 w 82"/>
                <a:gd name="T17" fmla="*/ 0 h 131"/>
                <a:gd name="T18" fmla="*/ 0 w 82"/>
                <a:gd name="T19" fmla="*/ 0 h 131"/>
                <a:gd name="T20" fmla="*/ 0 w 82"/>
                <a:gd name="T21" fmla="*/ 0 h 131"/>
                <a:gd name="T22" fmla="*/ 0 w 82"/>
                <a:gd name="T23" fmla="*/ 0 h 131"/>
                <a:gd name="T24" fmla="*/ 0 w 82"/>
                <a:gd name="T25" fmla="*/ 0 h 131"/>
                <a:gd name="T26" fmla="*/ 0 w 82"/>
                <a:gd name="T27" fmla="*/ 0 h 131"/>
                <a:gd name="T28" fmla="*/ 0 w 82"/>
                <a:gd name="T29" fmla="*/ 0 h 131"/>
                <a:gd name="T30" fmla="*/ 0 w 82"/>
                <a:gd name="T31" fmla="*/ 0 h 131"/>
                <a:gd name="T32" fmla="*/ 0 w 82"/>
                <a:gd name="T33" fmla="*/ 0 h 131"/>
                <a:gd name="T34" fmla="*/ 0 w 82"/>
                <a:gd name="T35" fmla="*/ 0 h 131"/>
                <a:gd name="T36" fmla="*/ 0 w 82"/>
                <a:gd name="T37" fmla="*/ 0 h 131"/>
                <a:gd name="T38" fmla="*/ 0 w 82"/>
                <a:gd name="T39" fmla="*/ 0 h 131"/>
                <a:gd name="T40" fmla="*/ 0 w 82"/>
                <a:gd name="T41" fmla="*/ 0 h 131"/>
                <a:gd name="T42" fmla="*/ 0 w 82"/>
                <a:gd name="T43" fmla="*/ 0 h 131"/>
                <a:gd name="T44" fmla="*/ 0 w 82"/>
                <a:gd name="T45" fmla="*/ 0 h 131"/>
                <a:gd name="T46" fmla="*/ 0 w 82"/>
                <a:gd name="T47" fmla="*/ 0 h 131"/>
                <a:gd name="T48" fmla="*/ 0 w 82"/>
                <a:gd name="T49" fmla="*/ 0 h 131"/>
                <a:gd name="T50" fmla="*/ 0 w 82"/>
                <a:gd name="T51" fmla="*/ 0 h 131"/>
                <a:gd name="T52" fmla="*/ 0 w 82"/>
                <a:gd name="T53" fmla="*/ 0 h 131"/>
                <a:gd name="T54" fmla="*/ 0 w 82"/>
                <a:gd name="T55" fmla="*/ 0 h 131"/>
                <a:gd name="T56" fmla="*/ 0 w 82"/>
                <a:gd name="T57" fmla="*/ 0 h 131"/>
                <a:gd name="T58" fmla="*/ 0 w 82"/>
                <a:gd name="T59" fmla="*/ 0 h 131"/>
                <a:gd name="T60" fmla="*/ 0 w 82"/>
                <a:gd name="T61" fmla="*/ 0 h 131"/>
                <a:gd name="T62" fmla="*/ 0 w 82"/>
                <a:gd name="T63" fmla="*/ 0 h 131"/>
                <a:gd name="T64" fmla="*/ 0 w 82"/>
                <a:gd name="T65" fmla="*/ 0 h 131"/>
                <a:gd name="T66" fmla="*/ 0 w 82"/>
                <a:gd name="T67" fmla="*/ 0 h 131"/>
                <a:gd name="T68" fmla="*/ 0 w 82"/>
                <a:gd name="T69" fmla="*/ 0 h 131"/>
                <a:gd name="T70" fmla="*/ 0 w 82"/>
                <a:gd name="T71" fmla="*/ 0 h 131"/>
                <a:gd name="T72" fmla="*/ 0 w 82"/>
                <a:gd name="T73" fmla="*/ 0 h 131"/>
                <a:gd name="T74" fmla="*/ 0 w 82"/>
                <a:gd name="T75" fmla="*/ 0 h 131"/>
                <a:gd name="T76" fmla="*/ 0 w 82"/>
                <a:gd name="T77" fmla="*/ 0 h 131"/>
                <a:gd name="T78" fmla="*/ 0 w 82"/>
                <a:gd name="T79" fmla="*/ 0 h 131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82"/>
                <a:gd name="T121" fmla="*/ 0 h 131"/>
                <a:gd name="T122" fmla="*/ 82 w 82"/>
                <a:gd name="T123" fmla="*/ 131 h 131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82" h="131">
                  <a:moveTo>
                    <a:pt x="6" y="0"/>
                  </a:moveTo>
                  <a:lnTo>
                    <a:pt x="8" y="0"/>
                  </a:lnTo>
                  <a:lnTo>
                    <a:pt x="12" y="0"/>
                  </a:lnTo>
                  <a:lnTo>
                    <a:pt x="17" y="0"/>
                  </a:lnTo>
                  <a:lnTo>
                    <a:pt x="23" y="0"/>
                  </a:lnTo>
                  <a:lnTo>
                    <a:pt x="19" y="7"/>
                  </a:lnTo>
                  <a:lnTo>
                    <a:pt x="19" y="17"/>
                  </a:lnTo>
                  <a:lnTo>
                    <a:pt x="19" y="25"/>
                  </a:lnTo>
                  <a:lnTo>
                    <a:pt x="19" y="34"/>
                  </a:lnTo>
                  <a:lnTo>
                    <a:pt x="19" y="42"/>
                  </a:lnTo>
                  <a:lnTo>
                    <a:pt x="23" y="51"/>
                  </a:lnTo>
                  <a:lnTo>
                    <a:pt x="27" y="59"/>
                  </a:lnTo>
                  <a:lnTo>
                    <a:pt x="31" y="68"/>
                  </a:lnTo>
                  <a:lnTo>
                    <a:pt x="35" y="74"/>
                  </a:lnTo>
                  <a:lnTo>
                    <a:pt x="38" y="83"/>
                  </a:lnTo>
                  <a:lnTo>
                    <a:pt x="44" y="89"/>
                  </a:lnTo>
                  <a:lnTo>
                    <a:pt x="52" y="97"/>
                  </a:lnTo>
                  <a:lnTo>
                    <a:pt x="57" y="102"/>
                  </a:lnTo>
                  <a:lnTo>
                    <a:pt x="65" y="110"/>
                  </a:lnTo>
                  <a:lnTo>
                    <a:pt x="73" y="116"/>
                  </a:lnTo>
                  <a:lnTo>
                    <a:pt x="82" y="121"/>
                  </a:lnTo>
                  <a:lnTo>
                    <a:pt x="75" y="125"/>
                  </a:lnTo>
                  <a:lnTo>
                    <a:pt x="67" y="131"/>
                  </a:lnTo>
                  <a:lnTo>
                    <a:pt x="55" y="127"/>
                  </a:lnTo>
                  <a:lnTo>
                    <a:pt x="46" y="123"/>
                  </a:lnTo>
                  <a:lnTo>
                    <a:pt x="36" y="118"/>
                  </a:lnTo>
                  <a:lnTo>
                    <a:pt x="29" y="112"/>
                  </a:lnTo>
                  <a:lnTo>
                    <a:pt x="21" y="102"/>
                  </a:lnTo>
                  <a:lnTo>
                    <a:pt x="16" y="97"/>
                  </a:lnTo>
                  <a:lnTo>
                    <a:pt x="10" y="87"/>
                  </a:lnTo>
                  <a:lnTo>
                    <a:pt x="8" y="80"/>
                  </a:lnTo>
                  <a:lnTo>
                    <a:pt x="4" y="68"/>
                  </a:lnTo>
                  <a:lnTo>
                    <a:pt x="0" y="59"/>
                  </a:lnTo>
                  <a:lnTo>
                    <a:pt x="0" y="47"/>
                  </a:lnTo>
                  <a:lnTo>
                    <a:pt x="0" y="38"/>
                  </a:lnTo>
                  <a:lnTo>
                    <a:pt x="0" y="28"/>
                  </a:lnTo>
                  <a:lnTo>
                    <a:pt x="0" y="19"/>
                  </a:lnTo>
                  <a:lnTo>
                    <a:pt x="2" y="7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44" name="Freeform 15">
              <a:extLst>
                <a:ext uri="{FF2B5EF4-FFF2-40B4-BE49-F238E27FC236}">
                  <a16:creationId xmlns:a16="http://schemas.microsoft.com/office/drawing/2014/main" id="{46C15388-8AD1-00E2-3A94-0C4829C8BD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7" y="1044"/>
              <a:ext cx="37" cy="67"/>
            </a:xfrm>
            <a:custGeom>
              <a:avLst/>
              <a:gdLst>
                <a:gd name="T0" fmla="*/ 0 w 122"/>
                <a:gd name="T1" fmla="*/ 0 h 236"/>
                <a:gd name="T2" fmla="*/ 0 w 122"/>
                <a:gd name="T3" fmla="*/ 0 h 236"/>
                <a:gd name="T4" fmla="*/ 0 w 122"/>
                <a:gd name="T5" fmla="*/ 0 h 236"/>
                <a:gd name="T6" fmla="*/ 0 w 122"/>
                <a:gd name="T7" fmla="*/ 0 h 236"/>
                <a:gd name="T8" fmla="*/ 0 w 122"/>
                <a:gd name="T9" fmla="*/ 0 h 236"/>
                <a:gd name="T10" fmla="*/ 0 w 122"/>
                <a:gd name="T11" fmla="*/ 0 h 236"/>
                <a:gd name="T12" fmla="*/ 0 w 122"/>
                <a:gd name="T13" fmla="*/ 0 h 236"/>
                <a:gd name="T14" fmla="*/ 0 w 122"/>
                <a:gd name="T15" fmla="*/ 0 h 236"/>
                <a:gd name="T16" fmla="*/ 0 w 122"/>
                <a:gd name="T17" fmla="*/ 0 h 236"/>
                <a:gd name="T18" fmla="*/ 0 w 122"/>
                <a:gd name="T19" fmla="*/ 0 h 236"/>
                <a:gd name="T20" fmla="*/ 0 w 122"/>
                <a:gd name="T21" fmla="*/ 0 h 236"/>
                <a:gd name="T22" fmla="*/ 0 w 122"/>
                <a:gd name="T23" fmla="*/ 0 h 236"/>
                <a:gd name="T24" fmla="*/ 0 w 122"/>
                <a:gd name="T25" fmla="*/ 0 h 236"/>
                <a:gd name="T26" fmla="*/ 0 w 122"/>
                <a:gd name="T27" fmla="*/ 0 h 236"/>
                <a:gd name="T28" fmla="*/ 0 w 122"/>
                <a:gd name="T29" fmla="*/ 0 h 236"/>
                <a:gd name="T30" fmla="*/ 0 w 122"/>
                <a:gd name="T31" fmla="*/ 0 h 236"/>
                <a:gd name="T32" fmla="*/ 0 w 122"/>
                <a:gd name="T33" fmla="*/ 0 h 236"/>
                <a:gd name="T34" fmla="*/ 0 w 122"/>
                <a:gd name="T35" fmla="*/ 0 h 236"/>
                <a:gd name="T36" fmla="*/ 0 w 122"/>
                <a:gd name="T37" fmla="*/ 0 h 236"/>
                <a:gd name="T38" fmla="*/ 0 w 122"/>
                <a:gd name="T39" fmla="*/ 0 h 236"/>
                <a:gd name="T40" fmla="*/ 0 w 122"/>
                <a:gd name="T41" fmla="*/ 0 h 236"/>
                <a:gd name="T42" fmla="*/ 0 w 122"/>
                <a:gd name="T43" fmla="*/ 0 h 236"/>
                <a:gd name="T44" fmla="*/ 0 w 122"/>
                <a:gd name="T45" fmla="*/ 0 h 236"/>
                <a:gd name="T46" fmla="*/ 0 w 122"/>
                <a:gd name="T47" fmla="*/ 0 h 236"/>
                <a:gd name="T48" fmla="*/ 0 w 122"/>
                <a:gd name="T49" fmla="*/ 0 h 236"/>
                <a:gd name="T50" fmla="*/ 0 w 122"/>
                <a:gd name="T51" fmla="*/ 0 h 236"/>
                <a:gd name="T52" fmla="*/ 0 w 122"/>
                <a:gd name="T53" fmla="*/ 0 h 236"/>
                <a:gd name="T54" fmla="*/ 0 w 122"/>
                <a:gd name="T55" fmla="*/ 0 h 236"/>
                <a:gd name="T56" fmla="*/ 0 w 122"/>
                <a:gd name="T57" fmla="*/ 0 h 236"/>
                <a:gd name="T58" fmla="*/ 0 w 122"/>
                <a:gd name="T59" fmla="*/ 0 h 236"/>
                <a:gd name="T60" fmla="*/ 0 w 122"/>
                <a:gd name="T61" fmla="*/ 0 h 236"/>
                <a:gd name="T62" fmla="*/ 0 w 122"/>
                <a:gd name="T63" fmla="*/ 0 h 236"/>
                <a:gd name="T64" fmla="*/ 0 w 122"/>
                <a:gd name="T65" fmla="*/ 0 h 236"/>
                <a:gd name="T66" fmla="*/ 0 w 122"/>
                <a:gd name="T67" fmla="*/ 0 h 236"/>
                <a:gd name="T68" fmla="*/ 0 w 122"/>
                <a:gd name="T69" fmla="*/ 0 h 236"/>
                <a:gd name="T70" fmla="*/ 0 w 122"/>
                <a:gd name="T71" fmla="*/ 0 h 236"/>
                <a:gd name="T72" fmla="*/ 0 w 122"/>
                <a:gd name="T73" fmla="*/ 0 h 236"/>
                <a:gd name="T74" fmla="*/ 0 w 122"/>
                <a:gd name="T75" fmla="*/ 0 h 236"/>
                <a:gd name="T76" fmla="*/ 0 w 122"/>
                <a:gd name="T77" fmla="*/ 0 h 236"/>
                <a:gd name="T78" fmla="*/ 0 w 122"/>
                <a:gd name="T79" fmla="*/ 0 h 236"/>
                <a:gd name="T80" fmla="*/ 0 w 122"/>
                <a:gd name="T81" fmla="*/ 0 h 236"/>
                <a:gd name="T82" fmla="*/ 0 w 122"/>
                <a:gd name="T83" fmla="*/ 0 h 236"/>
                <a:gd name="T84" fmla="*/ 0 w 122"/>
                <a:gd name="T85" fmla="*/ 0 h 236"/>
                <a:gd name="T86" fmla="*/ 0 w 122"/>
                <a:gd name="T87" fmla="*/ 0 h 236"/>
                <a:gd name="T88" fmla="*/ 0 w 122"/>
                <a:gd name="T89" fmla="*/ 0 h 236"/>
                <a:gd name="T90" fmla="*/ 0 w 122"/>
                <a:gd name="T91" fmla="*/ 0 h 236"/>
                <a:gd name="T92" fmla="*/ 0 w 122"/>
                <a:gd name="T93" fmla="*/ 0 h 236"/>
                <a:gd name="T94" fmla="*/ 0 w 122"/>
                <a:gd name="T95" fmla="*/ 0 h 236"/>
                <a:gd name="T96" fmla="*/ 0 w 122"/>
                <a:gd name="T97" fmla="*/ 0 h 236"/>
                <a:gd name="T98" fmla="*/ 0 w 122"/>
                <a:gd name="T99" fmla="*/ 0 h 236"/>
                <a:gd name="T100" fmla="*/ 0 w 122"/>
                <a:gd name="T101" fmla="*/ 0 h 236"/>
                <a:gd name="T102" fmla="*/ 0 w 122"/>
                <a:gd name="T103" fmla="*/ 0 h 236"/>
                <a:gd name="T104" fmla="*/ 0 w 122"/>
                <a:gd name="T105" fmla="*/ 0 h 236"/>
                <a:gd name="T106" fmla="*/ 0 w 122"/>
                <a:gd name="T107" fmla="*/ 0 h 2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122"/>
                <a:gd name="T163" fmla="*/ 0 h 236"/>
                <a:gd name="T164" fmla="*/ 122 w 122"/>
                <a:gd name="T165" fmla="*/ 236 h 2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122" h="236">
                  <a:moveTo>
                    <a:pt x="78" y="0"/>
                  </a:moveTo>
                  <a:lnTo>
                    <a:pt x="89" y="0"/>
                  </a:lnTo>
                  <a:lnTo>
                    <a:pt x="99" y="2"/>
                  </a:lnTo>
                  <a:lnTo>
                    <a:pt x="105" y="4"/>
                  </a:lnTo>
                  <a:lnTo>
                    <a:pt x="112" y="13"/>
                  </a:lnTo>
                  <a:lnTo>
                    <a:pt x="114" y="19"/>
                  </a:lnTo>
                  <a:lnTo>
                    <a:pt x="118" y="28"/>
                  </a:lnTo>
                  <a:lnTo>
                    <a:pt x="120" y="38"/>
                  </a:lnTo>
                  <a:lnTo>
                    <a:pt x="122" y="49"/>
                  </a:lnTo>
                  <a:lnTo>
                    <a:pt x="118" y="61"/>
                  </a:lnTo>
                  <a:lnTo>
                    <a:pt x="116" y="72"/>
                  </a:lnTo>
                  <a:lnTo>
                    <a:pt x="112" y="84"/>
                  </a:lnTo>
                  <a:lnTo>
                    <a:pt x="108" y="95"/>
                  </a:lnTo>
                  <a:lnTo>
                    <a:pt x="103" y="104"/>
                  </a:lnTo>
                  <a:lnTo>
                    <a:pt x="97" y="114"/>
                  </a:lnTo>
                  <a:lnTo>
                    <a:pt x="89" y="122"/>
                  </a:lnTo>
                  <a:lnTo>
                    <a:pt x="84" y="129"/>
                  </a:lnTo>
                  <a:lnTo>
                    <a:pt x="72" y="139"/>
                  </a:lnTo>
                  <a:lnTo>
                    <a:pt x="59" y="152"/>
                  </a:lnTo>
                  <a:lnTo>
                    <a:pt x="47" y="163"/>
                  </a:lnTo>
                  <a:lnTo>
                    <a:pt x="40" y="177"/>
                  </a:lnTo>
                  <a:lnTo>
                    <a:pt x="32" y="190"/>
                  </a:lnTo>
                  <a:lnTo>
                    <a:pt x="27" y="205"/>
                  </a:lnTo>
                  <a:lnTo>
                    <a:pt x="25" y="213"/>
                  </a:lnTo>
                  <a:lnTo>
                    <a:pt x="23" y="220"/>
                  </a:lnTo>
                  <a:lnTo>
                    <a:pt x="23" y="228"/>
                  </a:lnTo>
                  <a:lnTo>
                    <a:pt x="25" y="236"/>
                  </a:lnTo>
                  <a:lnTo>
                    <a:pt x="13" y="232"/>
                  </a:lnTo>
                  <a:lnTo>
                    <a:pt x="4" y="230"/>
                  </a:lnTo>
                  <a:lnTo>
                    <a:pt x="0" y="213"/>
                  </a:lnTo>
                  <a:lnTo>
                    <a:pt x="0" y="198"/>
                  </a:lnTo>
                  <a:lnTo>
                    <a:pt x="2" y="182"/>
                  </a:lnTo>
                  <a:lnTo>
                    <a:pt x="9" y="171"/>
                  </a:lnTo>
                  <a:lnTo>
                    <a:pt x="17" y="158"/>
                  </a:lnTo>
                  <a:lnTo>
                    <a:pt x="28" y="146"/>
                  </a:lnTo>
                  <a:lnTo>
                    <a:pt x="40" y="135"/>
                  </a:lnTo>
                  <a:lnTo>
                    <a:pt x="51" y="125"/>
                  </a:lnTo>
                  <a:lnTo>
                    <a:pt x="61" y="112"/>
                  </a:lnTo>
                  <a:lnTo>
                    <a:pt x="72" y="101"/>
                  </a:lnTo>
                  <a:lnTo>
                    <a:pt x="80" y="89"/>
                  </a:lnTo>
                  <a:lnTo>
                    <a:pt x="89" y="78"/>
                  </a:lnTo>
                  <a:lnTo>
                    <a:pt x="93" y="64"/>
                  </a:lnTo>
                  <a:lnTo>
                    <a:pt x="97" y="53"/>
                  </a:lnTo>
                  <a:lnTo>
                    <a:pt x="95" y="40"/>
                  </a:lnTo>
                  <a:lnTo>
                    <a:pt x="91" y="26"/>
                  </a:lnTo>
                  <a:lnTo>
                    <a:pt x="84" y="26"/>
                  </a:lnTo>
                  <a:lnTo>
                    <a:pt x="76" y="26"/>
                  </a:lnTo>
                  <a:lnTo>
                    <a:pt x="70" y="23"/>
                  </a:lnTo>
                  <a:lnTo>
                    <a:pt x="67" y="17"/>
                  </a:lnTo>
                  <a:lnTo>
                    <a:pt x="63" y="11"/>
                  </a:lnTo>
                  <a:lnTo>
                    <a:pt x="65" y="6"/>
                  </a:lnTo>
                  <a:lnTo>
                    <a:pt x="68" y="0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45" name="Freeform 16">
              <a:extLst>
                <a:ext uri="{FF2B5EF4-FFF2-40B4-BE49-F238E27FC236}">
                  <a16:creationId xmlns:a16="http://schemas.microsoft.com/office/drawing/2014/main" id="{CF0EFE80-8F1C-AA96-BE5A-4D909E57EF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86" y="1083"/>
              <a:ext cx="53" cy="88"/>
            </a:xfrm>
            <a:custGeom>
              <a:avLst/>
              <a:gdLst>
                <a:gd name="T0" fmla="*/ 0 w 173"/>
                <a:gd name="T1" fmla="*/ 0 h 312"/>
                <a:gd name="T2" fmla="*/ 0 w 173"/>
                <a:gd name="T3" fmla="*/ 0 h 312"/>
                <a:gd name="T4" fmla="*/ 0 w 173"/>
                <a:gd name="T5" fmla="*/ 0 h 312"/>
                <a:gd name="T6" fmla="*/ 0 w 173"/>
                <a:gd name="T7" fmla="*/ 0 h 312"/>
                <a:gd name="T8" fmla="*/ 0 w 173"/>
                <a:gd name="T9" fmla="*/ 0 h 312"/>
                <a:gd name="T10" fmla="*/ 0 w 173"/>
                <a:gd name="T11" fmla="*/ 0 h 312"/>
                <a:gd name="T12" fmla="*/ 0 w 173"/>
                <a:gd name="T13" fmla="*/ 0 h 312"/>
                <a:gd name="T14" fmla="*/ 0 w 173"/>
                <a:gd name="T15" fmla="*/ 0 h 312"/>
                <a:gd name="T16" fmla="*/ 0 w 173"/>
                <a:gd name="T17" fmla="*/ 0 h 312"/>
                <a:gd name="T18" fmla="*/ 0 w 173"/>
                <a:gd name="T19" fmla="*/ 0 h 312"/>
                <a:gd name="T20" fmla="*/ 0 w 173"/>
                <a:gd name="T21" fmla="*/ 0 h 312"/>
                <a:gd name="T22" fmla="*/ 0 w 173"/>
                <a:gd name="T23" fmla="*/ 0 h 312"/>
                <a:gd name="T24" fmla="*/ 0 w 173"/>
                <a:gd name="T25" fmla="*/ 0 h 312"/>
                <a:gd name="T26" fmla="*/ 0 w 173"/>
                <a:gd name="T27" fmla="*/ 0 h 312"/>
                <a:gd name="T28" fmla="*/ 0 w 173"/>
                <a:gd name="T29" fmla="*/ 0 h 312"/>
                <a:gd name="T30" fmla="*/ 0 w 173"/>
                <a:gd name="T31" fmla="*/ 0 h 312"/>
                <a:gd name="T32" fmla="*/ 0 w 173"/>
                <a:gd name="T33" fmla="*/ 0 h 312"/>
                <a:gd name="T34" fmla="*/ 0 w 173"/>
                <a:gd name="T35" fmla="*/ 0 h 312"/>
                <a:gd name="T36" fmla="*/ 0 w 173"/>
                <a:gd name="T37" fmla="*/ 0 h 312"/>
                <a:gd name="T38" fmla="*/ 0 w 173"/>
                <a:gd name="T39" fmla="*/ 0 h 312"/>
                <a:gd name="T40" fmla="*/ 0 w 173"/>
                <a:gd name="T41" fmla="*/ 0 h 312"/>
                <a:gd name="T42" fmla="*/ 0 w 173"/>
                <a:gd name="T43" fmla="*/ 0 h 312"/>
                <a:gd name="T44" fmla="*/ 0 w 173"/>
                <a:gd name="T45" fmla="*/ 0 h 312"/>
                <a:gd name="T46" fmla="*/ 0 w 173"/>
                <a:gd name="T47" fmla="*/ 0 h 312"/>
                <a:gd name="T48" fmla="*/ 0 w 173"/>
                <a:gd name="T49" fmla="*/ 0 h 312"/>
                <a:gd name="T50" fmla="*/ 0 w 173"/>
                <a:gd name="T51" fmla="*/ 0 h 312"/>
                <a:gd name="T52" fmla="*/ 0 w 173"/>
                <a:gd name="T53" fmla="*/ 0 h 312"/>
                <a:gd name="T54" fmla="*/ 0 w 173"/>
                <a:gd name="T55" fmla="*/ 0 h 312"/>
                <a:gd name="T56" fmla="*/ 0 w 173"/>
                <a:gd name="T57" fmla="*/ 0 h 312"/>
                <a:gd name="T58" fmla="*/ 0 w 173"/>
                <a:gd name="T59" fmla="*/ 0 h 312"/>
                <a:gd name="T60" fmla="*/ 0 w 173"/>
                <a:gd name="T61" fmla="*/ 0 h 312"/>
                <a:gd name="T62" fmla="*/ 0 w 173"/>
                <a:gd name="T63" fmla="*/ 0 h 312"/>
                <a:gd name="T64" fmla="*/ 0 w 173"/>
                <a:gd name="T65" fmla="*/ 0 h 312"/>
                <a:gd name="T66" fmla="*/ 0 w 173"/>
                <a:gd name="T67" fmla="*/ 0 h 312"/>
                <a:gd name="T68" fmla="*/ 0 w 173"/>
                <a:gd name="T69" fmla="*/ 0 h 312"/>
                <a:gd name="T70" fmla="*/ 0 w 173"/>
                <a:gd name="T71" fmla="*/ 0 h 312"/>
                <a:gd name="T72" fmla="*/ 0 w 173"/>
                <a:gd name="T73" fmla="*/ 0 h 312"/>
                <a:gd name="T74" fmla="*/ 0 w 173"/>
                <a:gd name="T75" fmla="*/ 0 h 312"/>
                <a:gd name="T76" fmla="*/ 0 w 173"/>
                <a:gd name="T77" fmla="*/ 0 h 312"/>
                <a:gd name="T78" fmla="*/ 0 w 173"/>
                <a:gd name="T79" fmla="*/ 0 h 312"/>
                <a:gd name="T80" fmla="*/ 0 w 173"/>
                <a:gd name="T81" fmla="*/ 0 h 312"/>
                <a:gd name="T82" fmla="*/ 0 w 173"/>
                <a:gd name="T83" fmla="*/ 0 h 312"/>
                <a:gd name="T84" fmla="*/ 0 w 173"/>
                <a:gd name="T85" fmla="*/ 0 h 312"/>
                <a:gd name="T86" fmla="*/ 0 w 173"/>
                <a:gd name="T87" fmla="*/ 0 h 312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73"/>
                <a:gd name="T133" fmla="*/ 0 h 312"/>
                <a:gd name="T134" fmla="*/ 173 w 173"/>
                <a:gd name="T135" fmla="*/ 312 h 312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73" h="312">
                  <a:moveTo>
                    <a:pt x="42" y="4"/>
                  </a:moveTo>
                  <a:lnTo>
                    <a:pt x="53" y="0"/>
                  </a:lnTo>
                  <a:lnTo>
                    <a:pt x="66" y="0"/>
                  </a:lnTo>
                  <a:lnTo>
                    <a:pt x="80" y="0"/>
                  </a:lnTo>
                  <a:lnTo>
                    <a:pt x="93" y="5"/>
                  </a:lnTo>
                  <a:lnTo>
                    <a:pt x="104" y="9"/>
                  </a:lnTo>
                  <a:lnTo>
                    <a:pt x="116" y="17"/>
                  </a:lnTo>
                  <a:lnTo>
                    <a:pt x="127" y="24"/>
                  </a:lnTo>
                  <a:lnTo>
                    <a:pt x="138" y="34"/>
                  </a:lnTo>
                  <a:lnTo>
                    <a:pt x="148" y="43"/>
                  </a:lnTo>
                  <a:lnTo>
                    <a:pt x="156" y="57"/>
                  </a:lnTo>
                  <a:lnTo>
                    <a:pt x="163" y="68"/>
                  </a:lnTo>
                  <a:lnTo>
                    <a:pt x="167" y="81"/>
                  </a:lnTo>
                  <a:lnTo>
                    <a:pt x="171" y="95"/>
                  </a:lnTo>
                  <a:lnTo>
                    <a:pt x="173" y="110"/>
                  </a:lnTo>
                  <a:lnTo>
                    <a:pt x="173" y="123"/>
                  </a:lnTo>
                  <a:lnTo>
                    <a:pt x="171" y="140"/>
                  </a:lnTo>
                  <a:lnTo>
                    <a:pt x="169" y="148"/>
                  </a:lnTo>
                  <a:lnTo>
                    <a:pt x="167" y="156"/>
                  </a:lnTo>
                  <a:lnTo>
                    <a:pt x="165" y="163"/>
                  </a:lnTo>
                  <a:lnTo>
                    <a:pt x="163" y="171"/>
                  </a:lnTo>
                  <a:lnTo>
                    <a:pt x="156" y="184"/>
                  </a:lnTo>
                  <a:lnTo>
                    <a:pt x="146" y="199"/>
                  </a:lnTo>
                  <a:lnTo>
                    <a:pt x="133" y="211"/>
                  </a:lnTo>
                  <a:lnTo>
                    <a:pt x="119" y="220"/>
                  </a:lnTo>
                  <a:lnTo>
                    <a:pt x="104" y="226"/>
                  </a:lnTo>
                  <a:lnTo>
                    <a:pt x="91" y="232"/>
                  </a:lnTo>
                  <a:lnTo>
                    <a:pt x="87" y="241"/>
                  </a:lnTo>
                  <a:lnTo>
                    <a:pt x="87" y="251"/>
                  </a:lnTo>
                  <a:lnTo>
                    <a:pt x="87" y="260"/>
                  </a:lnTo>
                  <a:lnTo>
                    <a:pt x="87" y="270"/>
                  </a:lnTo>
                  <a:lnTo>
                    <a:pt x="89" y="279"/>
                  </a:lnTo>
                  <a:lnTo>
                    <a:pt x="91" y="291"/>
                  </a:lnTo>
                  <a:lnTo>
                    <a:pt x="91" y="300"/>
                  </a:lnTo>
                  <a:lnTo>
                    <a:pt x="91" y="312"/>
                  </a:lnTo>
                  <a:lnTo>
                    <a:pt x="81" y="308"/>
                  </a:lnTo>
                  <a:lnTo>
                    <a:pt x="74" y="304"/>
                  </a:lnTo>
                  <a:lnTo>
                    <a:pt x="66" y="298"/>
                  </a:lnTo>
                  <a:lnTo>
                    <a:pt x="62" y="294"/>
                  </a:lnTo>
                  <a:lnTo>
                    <a:pt x="57" y="287"/>
                  </a:lnTo>
                  <a:lnTo>
                    <a:pt x="53" y="279"/>
                  </a:lnTo>
                  <a:lnTo>
                    <a:pt x="49" y="272"/>
                  </a:lnTo>
                  <a:lnTo>
                    <a:pt x="47" y="264"/>
                  </a:lnTo>
                  <a:lnTo>
                    <a:pt x="45" y="254"/>
                  </a:lnTo>
                  <a:lnTo>
                    <a:pt x="43" y="245"/>
                  </a:lnTo>
                  <a:lnTo>
                    <a:pt x="42" y="235"/>
                  </a:lnTo>
                  <a:lnTo>
                    <a:pt x="42" y="228"/>
                  </a:lnTo>
                  <a:lnTo>
                    <a:pt x="40" y="218"/>
                  </a:lnTo>
                  <a:lnTo>
                    <a:pt x="40" y="211"/>
                  </a:lnTo>
                  <a:lnTo>
                    <a:pt x="38" y="203"/>
                  </a:lnTo>
                  <a:lnTo>
                    <a:pt x="38" y="199"/>
                  </a:lnTo>
                  <a:lnTo>
                    <a:pt x="43" y="196"/>
                  </a:lnTo>
                  <a:lnTo>
                    <a:pt x="55" y="194"/>
                  </a:lnTo>
                  <a:lnTo>
                    <a:pt x="64" y="194"/>
                  </a:lnTo>
                  <a:lnTo>
                    <a:pt x="70" y="196"/>
                  </a:lnTo>
                  <a:lnTo>
                    <a:pt x="74" y="190"/>
                  </a:lnTo>
                  <a:lnTo>
                    <a:pt x="74" y="182"/>
                  </a:lnTo>
                  <a:lnTo>
                    <a:pt x="76" y="175"/>
                  </a:lnTo>
                  <a:lnTo>
                    <a:pt x="80" y="167"/>
                  </a:lnTo>
                  <a:lnTo>
                    <a:pt x="80" y="159"/>
                  </a:lnTo>
                  <a:lnTo>
                    <a:pt x="83" y="156"/>
                  </a:lnTo>
                  <a:lnTo>
                    <a:pt x="89" y="152"/>
                  </a:lnTo>
                  <a:lnTo>
                    <a:pt x="100" y="156"/>
                  </a:lnTo>
                  <a:lnTo>
                    <a:pt x="100" y="161"/>
                  </a:lnTo>
                  <a:lnTo>
                    <a:pt x="100" y="173"/>
                  </a:lnTo>
                  <a:lnTo>
                    <a:pt x="100" y="184"/>
                  </a:lnTo>
                  <a:lnTo>
                    <a:pt x="100" y="194"/>
                  </a:lnTo>
                  <a:lnTo>
                    <a:pt x="114" y="186"/>
                  </a:lnTo>
                  <a:lnTo>
                    <a:pt x="127" y="178"/>
                  </a:lnTo>
                  <a:lnTo>
                    <a:pt x="137" y="167"/>
                  </a:lnTo>
                  <a:lnTo>
                    <a:pt x="144" y="156"/>
                  </a:lnTo>
                  <a:lnTo>
                    <a:pt x="148" y="140"/>
                  </a:lnTo>
                  <a:lnTo>
                    <a:pt x="152" y="125"/>
                  </a:lnTo>
                  <a:lnTo>
                    <a:pt x="152" y="110"/>
                  </a:lnTo>
                  <a:lnTo>
                    <a:pt x="152" y="95"/>
                  </a:lnTo>
                  <a:lnTo>
                    <a:pt x="146" y="80"/>
                  </a:lnTo>
                  <a:lnTo>
                    <a:pt x="142" y="66"/>
                  </a:lnTo>
                  <a:lnTo>
                    <a:pt x="133" y="53"/>
                  </a:lnTo>
                  <a:lnTo>
                    <a:pt x="125" y="43"/>
                  </a:lnTo>
                  <a:lnTo>
                    <a:pt x="112" y="34"/>
                  </a:lnTo>
                  <a:lnTo>
                    <a:pt x="100" y="30"/>
                  </a:lnTo>
                  <a:lnTo>
                    <a:pt x="85" y="26"/>
                  </a:lnTo>
                  <a:lnTo>
                    <a:pt x="70" y="30"/>
                  </a:lnTo>
                  <a:lnTo>
                    <a:pt x="61" y="30"/>
                  </a:lnTo>
                  <a:lnTo>
                    <a:pt x="55" y="32"/>
                  </a:lnTo>
                  <a:lnTo>
                    <a:pt x="49" y="34"/>
                  </a:lnTo>
                  <a:lnTo>
                    <a:pt x="45" y="40"/>
                  </a:lnTo>
                  <a:lnTo>
                    <a:pt x="42" y="43"/>
                  </a:lnTo>
                  <a:lnTo>
                    <a:pt x="38" y="51"/>
                  </a:lnTo>
                  <a:lnTo>
                    <a:pt x="36" y="59"/>
                  </a:lnTo>
                  <a:lnTo>
                    <a:pt x="36" y="66"/>
                  </a:lnTo>
                  <a:lnTo>
                    <a:pt x="36" y="80"/>
                  </a:lnTo>
                  <a:lnTo>
                    <a:pt x="42" y="95"/>
                  </a:lnTo>
                  <a:lnTo>
                    <a:pt x="45" y="108"/>
                  </a:lnTo>
                  <a:lnTo>
                    <a:pt x="55" y="120"/>
                  </a:lnTo>
                  <a:lnTo>
                    <a:pt x="64" y="120"/>
                  </a:lnTo>
                  <a:lnTo>
                    <a:pt x="76" y="120"/>
                  </a:lnTo>
                  <a:lnTo>
                    <a:pt x="80" y="110"/>
                  </a:lnTo>
                  <a:lnTo>
                    <a:pt x="81" y="95"/>
                  </a:lnTo>
                  <a:lnTo>
                    <a:pt x="83" y="81"/>
                  </a:lnTo>
                  <a:lnTo>
                    <a:pt x="85" y="76"/>
                  </a:lnTo>
                  <a:lnTo>
                    <a:pt x="93" y="74"/>
                  </a:lnTo>
                  <a:lnTo>
                    <a:pt x="97" y="78"/>
                  </a:lnTo>
                  <a:lnTo>
                    <a:pt x="100" y="81"/>
                  </a:lnTo>
                  <a:lnTo>
                    <a:pt x="102" y="89"/>
                  </a:lnTo>
                  <a:lnTo>
                    <a:pt x="100" y="95"/>
                  </a:lnTo>
                  <a:lnTo>
                    <a:pt x="99" y="102"/>
                  </a:lnTo>
                  <a:lnTo>
                    <a:pt x="95" y="110"/>
                  </a:lnTo>
                  <a:lnTo>
                    <a:pt x="91" y="120"/>
                  </a:lnTo>
                  <a:lnTo>
                    <a:pt x="83" y="125"/>
                  </a:lnTo>
                  <a:lnTo>
                    <a:pt x="78" y="133"/>
                  </a:lnTo>
                  <a:lnTo>
                    <a:pt x="70" y="139"/>
                  </a:lnTo>
                  <a:lnTo>
                    <a:pt x="64" y="144"/>
                  </a:lnTo>
                  <a:lnTo>
                    <a:pt x="55" y="148"/>
                  </a:lnTo>
                  <a:lnTo>
                    <a:pt x="47" y="148"/>
                  </a:lnTo>
                  <a:lnTo>
                    <a:pt x="40" y="146"/>
                  </a:lnTo>
                  <a:lnTo>
                    <a:pt x="32" y="142"/>
                  </a:lnTo>
                  <a:lnTo>
                    <a:pt x="24" y="139"/>
                  </a:lnTo>
                  <a:lnTo>
                    <a:pt x="17" y="133"/>
                  </a:lnTo>
                  <a:lnTo>
                    <a:pt x="13" y="123"/>
                  </a:lnTo>
                  <a:lnTo>
                    <a:pt x="9" y="116"/>
                  </a:lnTo>
                  <a:lnTo>
                    <a:pt x="4" y="104"/>
                  </a:lnTo>
                  <a:lnTo>
                    <a:pt x="2" y="95"/>
                  </a:lnTo>
                  <a:lnTo>
                    <a:pt x="0" y="81"/>
                  </a:lnTo>
                  <a:lnTo>
                    <a:pt x="0" y="72"/>
                  </a:lnTo>
                  <a:lnTo>
                    <a:pt x="0" y="59"/>
                  </a:lnTo>
                  <a:lnTo>
                    <a:pt x="4" y="47"/>
                  </a:lnTo>
                  <a:lnTo>
                    <a:pt x="5" y="36"/>
                  </a:lnTo>
                  <a:lnTo>
                    <a:pt x="9" y="26"/>
                  </a:lnTo>
                  <a:lnTo>
                    <a:pt x="13" y="17"/>
                  </a:lnTo>
                  <a:lnTo>
                    <a:pt x="23" y="11"/>
                  </a:lnTo>
                  <a:lnTo>
                    <a:pt x="30" y="7"/>
                  </a:lnTo>
                  <a:lnTo>
                    <a:pt x="42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46" name="Freeform 17">
              <a:extLst>
                <a:ext uri="{FF2B5EF4-FFF2-40B4-BE49-F238E27FC236}">
                  <a16:creationId xmlns:a16="http://schemas.microsoft.com/office/drawing/2014/main" id="{E5C6856F-68F4-B86D-CA9A-4E96F08D55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56" y="1118"/>
              <a:ext cx="32" cy="53"/>
            </a:xfrm>
            <a:custGeom>
              <a:avLst/>
              <a:gdLst>
                <a:gd name="T0" fmla="*/ 0 w 104"/>
                <a:gd name="T1" fmla="*/ 0 h 184"/>
                <a:gd name="T2" fmla="*/ 0 w 104"/>
                <a:gd name="T3" fmla="*/ 0 h 184"/>
                <a:gd name="T4" fmla="*/ 0 w 104"/>
                <a:gd name="T5" fmla="*/ 0 h 184"/>
                <a:gd name="T6" fmla="*/ 0 w 104"/>
                <a:gd name="T7" fmla="*/ 0 h 184"/>
                <a:gd name="T8" fmla="*/ 0 w 104"/>
                <a:gd name="T9" fmla="*/ 0 h 184"/>
                <a:gd name="T10" fmla="*/ 0 w 104"/>
                <a:gd name="T11" fmla="*/ 0 h 184"/>
                <a:gd name="T12" fmla="*/ 0 w 104"/>
                <a:gd name="T13" fmla="*/ 0 h 184"/>
                <a:gd name="T14" fmla="*/ 0 w 104"/>
                <a:gd name="T15" fmla="*/ 0 h 184"/>
                <a:gd name="T16" fmla="*/ 0 w 104"/>
                <a:gd name="T17" fmla="*/ 0 h 184"/>
                <a:gd name="T18" fmla="*/ 0 w 104"/>
                <a:gd name="T19" fmla="*/ 0 h 184"/>
                <a:gd name="T20" fmla="*/ 0 w 104"/>
                <a:gd name="T21" fmla="*/ 0 h 184"/>
                <a:gd name="T22" fmla="*/ 0 w 104"/>
                <a:gd name="T23" fmla="*/ 0 h 184"/>
                <a:gd name="T24" fmla="*/ 0 w 104"/>
                <a:gd name="T25" fmla="*/ 0 h 184"/>
                <a:gd name="T26" fmla="*/ 0 w 104"/>
                <a:gd name="T27" fmla="*/ 0 h 184"/>
                <a:gd name="T28" fmla="*/ 0 w 104"/>
                <a:gd name="T29" fmla="*/ 0 h 184"/>
                <a:gd name="T30" fmla="*/ 0 w 104"/>
                <a:gd name="T31" fmla="*/ 0 h 184"/>
                <a:gd name="T32" fmla="*/ 0 w 104"/>
                <a:gd name="T33" fmla="*/ 0 h 184"/>
                <a:gd name="T34" fmla="*/ 0 w 104"/>
                <a:gd name="T35" fmla="*/ 0 h 184"/>
                <a:gd name="T36" fmla="*/ 0 w 104"/>
                <a:gd name="T37" fmla="*/ 0 h 184"/>
                <a:gd name="T38" fmla="*/ 0 w 104"/>
                <a:gd name="T39" fmla="*/ 0 h 184"/>
                <a:gd name="T40" fmla="*/ 0 w 104"/>
                <a:gd name="T41" fmla="*/ 0 h 184"/>
                <a:gd name="T42" fmla="*/ 0 w 104"/>
                <a:gd name="T43" fmla="*/ 0 h 184"/>
                <a:gd name="T44" fmla="*/ 0 w 104"/>
                <a:gd name="T45" fmla="*/ 0 h 184"/>
                <a:gd name="T46" fmla="*/ 0 w 104"/>
                <a:gd name="T47" fmla="*/ 0 h 184"/>
                <a:gd name="T48" fmla="*/ 0 w 104"/>
                <a:gd name="T49" fmla="*/ 0 h 184"/>
                <a:gd name="T50" fmla="*/ 0 w 104"/>
                <a:gd name="T51" fmla="*/ 0 h 184"/>
                <a:gd name="T52" fmla="*/ 0 w 104"/>
                <a:gd name="T53" fmla="*/ 0 h 184"/>
                <a:gd name="T54" fmla="*/ 0 w 104"/>
                <a:gd name="T55" fmla="*/ 0 h 184"/>
                <a:gd name="T56" fmla="*/ 0 w 104"/>
                <a:gd name="T57" fmla="*/ 0 h 184"/>
                <a:gd name="T58" fmla="*/ 0 w 104"/>
                <a:gd name="T59" fmla="*/ 0 h 184"/>
                <a:gd name="T60" fmla="*/ 0 w 104"/>
                <a:gd name="T61" fmla="*/ 0 h 184"/>
                <a:gd name="T62" fmla="*/ 0 w 104"/>
                <a:gd name="T63" fmla="*/ 0 h 184"/>
                <a:gd name="T64" fmla="*/ 0 w 104"/>
                <a:gd name="T65" fmla="*/ 0 h 184"/>
                <a:gd name="T66" fmla="*/ 0 w 104"/>
                <a:gd name="T67" fmla="*/ 0 h 184"/>
                <a:gd name="T68" fmla="*/ 0 w 104"/>
                <a:gd name="T69" fmla="*/ 0 h 184"/>
                <a:gd name="T70" fmla="*/ 0 w 104"/>
                <a:gd name="T71" fmla="*/ 0 h 184"/>
                <a:gd name="T72" fmla="*/ 0 w 104"/>
                <a:gd name="T73" fmla="*/ 0 h 184"/>
                <a:gd name="T74" fmla="*/ 0 w 104"/>
                <a:gd name="T75" fmla="*/ 0 h 184"/>
                <a:gd name="T76" fmla="*/ 0 w 104"/>
                <a:gd name="T77" fmla="*/ 0 h 184"/>
                <a:gd name="T78" fmla="*/ 0 w 104"/>
                <a:gd name="T79" fmla="*/ 0 h 184"/>
                <a:gd name="T80" fmla="*/ 0 w 104"/>
                <a:gd name="T81" fmla="*/ 0 h 184"/>
                <a:gd name="T82" fmla="*/ 0 w 104"/>
                <a:gd name="T83" fmla="*/ 0 h 184"/>
                <a:gd name="T84" fmla="*/ 0 w 104"/>
                <a:gd name="T85" fmla="*/ 0 h 184"/>
                <a:gd name="T86" fmla="*/ 0 w 104"/>
                <a:gd name="T87" fmla="*/ 0 h 184"/>
                <a:gd name="T88" fmla="*/ 0 w 104"/>
                <a:gd name="T89" fmla="*/ 0 h 184"/>
                <a:gd name="T90" fmla="*/ 0 w 104"/>
                <a:gd name="T91" fmla="*/ 0 h 184"/>
                <a:gd name="T92" fmla="*/ 0 w 104"/>
                <a:gd name="T93" fmla="*/ 0 h 184"/>
                <a:gd name="T94" fmla="*/ 0 w 104"/>
                <a:gd name="T95" fmla="*/ 0 h 18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04"/>
                <a:gd name="T145" fmla="*/ 0 h 184"/>
                <a:gd name="T146" fmla="*/ 104 w 104"/>
                <a:gd name="T147" fmla="*/ 184 h 184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04" h="184">
                  <a:moveTo>
                    <a:pt x="66" y="0"/>
                  </a:moveTo>
                  <a:lnTo>
                    <a:pt x="68" y="0"/>
                  </a:lnTo>
                  <a:lnTo>
                    <a:pt x="76" y="0"/>
                  </a:lnTo>
                  <a:lnTo>
                    <a:pt x="80" y="0"/>
                  </a:lnTo>
                  <a:lnTo>
                    <a:pt x="87" y="0"/>
                  </a:lnTo>
                  <a:lnTo>
                    <a:pt x="80" y="11"/>
                  </a:lnTo>
                  <a:lnTo>
                    <a:pt x="70" y="25"/>
                  </a:lnTo>
                  <a:lnTo>
                    <a:pt x="61" y="40"/>
                  </a:lnTo>
                  <a:lnTo>
                    <a:pt x="51" y="53"/>
                  </a:lnTo>
                  <a:lnTo>
                    <a:pt x="44" y="65"/>
                  </a:lnTo>
                  <a:lnTo>
                    <a:pt x="40" y="80"/>
                  </a:lnTo>
                  <a:lnTo>
                    <a:pt x="38" y="87"/>
                  </a:lnTo>
                  <a:lnTo>
                    <a:pt x="38" y="95"/>
                  </a:lnTo>
                  <a:lnTo>
                    <a:pt x="40" y="104"/>
                  </a:lnTo>
                  <a:lnTo>
                    <a:pt x="45" y="114"/>
                  </a:lnTo>
                  <a:lnTo>
                    <a:pt x="47" y="127"/>
                  </a:lnTo>
                  <a:lnTo>
                    <a:pt x="53" y="137"/>
                  </a:lnTo>
                  <a:lnTo>
                    <a:pt x="61" y="143"/>
                  </a:lnTo>
                  <a:lnTo>
                    <a:pt x="72" y="150"/>
                  </a:lnTo>
                  <a:lnTo>
                    <a:pt x="82" y="156"/>
                  </a:lnTo>
                  <a:lnTo>
                    <a:pt x="91" y="162"/>
                  </a:lnTo>
                  <a:lnTo>
                    <a:pt x="99" y="171"/>
                  </a:lnTo>
                  <a:lnTo>
                    <a:pt x="104" y="182"/>
                  </a:lnTo>
                  <a:lnTo>
                    <a:pt x="91" y="184"/>
                  </a:lnTo>
                  <a:lnTo>
                    <a:pt x="78" y="184"/>
                  </a:lnTo>
                  <a:lnTo>
                    <a:pt x="64" y="179"/>
                  </a:lnTo>
                  <a:lnTo>
                    <a:pt x="51" y="171"/>
                  </a:lnTo>
                  <a:lnTo>
                    <a:pt x="40" y="163"/>
                  </a:lnTo>
                  <a:lnTo>
                    <a:pt x="28" y="156"/>
                  </a:lnTo>
                  <a:lnTo>
                    <a:pt x="19" y="144"/>
                  </a:lnTo>
                  <a:lnTo>
                    <a:pt x="11" y="135"/>
                  </a:lnTo>
                  <a:lnTo>
                    <a:pt x="6" y="123"/>
                  </a:lnTo>
                  <a:lnTo>
                    <a:pt x="2" y="112"/>
                  </a:lnTo>
                  <a:lnTo>
                    <a:pt x="0" y="104"/>
                  </a:lnTo>
                  <a:lnTo>
                    <a:pt x="0" y="95"/>
                  </a:lnTo>
                  <a:lnTo>
                    <a:pt x="0" y="87"/>
                  </a:lnTo>
                  <a:lnTo>
                    <a:pt x="4" y="82"/>
                  </a:lnTo>
                  <a:lnTo>
                    <a:pt x="6" y="72"/>
                  </a:lnTo>
                  <a:lnTo>
                    <a:pt x="9" y="65"/>
                  </a:lnTo>
                  <a:lnTo>
                    <a:pt x="13" y="57"/>
                  </a:lnTo>
                  <a:lnTo>
                    <a:pt x="19" y="49"/>
                  </a:lnTo>
                  <a:lnTo>
                    <a:pt x="23" y="40"/>
                  </a:lnTo>
                  <a:lnTo>
                    <a:pt x="28" y="32"/>
                  </a:lnTo>
                  <a:lnTo>
                    <a:pt x="32" y="25"/>
                  </a:lnTo>
                  <a:lnTo>
                    <a:pt x="40" y="21"/>
                  </a:lnTo>
                  <a:lnTo>
                    <a:pt x="51" y="8"/>
                  </a:lnTo>
                  <a:lnTo>
                    <a:pt x="6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47" name="Freeform 18">
              <a:extLst>
                <a:ext uri="{FF2B5EF4-FFF2-40B4-BE49-F238E27FC236}">
                  <a16:creationId xmlns:a16="http://schemas.microsoft.com/office/drawing/2014/main" id="{C9813904-E0D8-45EE-FDC7-5217C11C29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85" y="1123"/>
              <a:ext cx="14" cy="41"/>
            </a:xfrm>
            <a:custGeom>
              <a:avLst/>
              <a:gdLst>
                <a:gd name="T0" fmla="*/ 0 w 44"/>
                <a:gd name="T1" fmla="*/ 0 h 147"/>
                <a:gd name="T2" fmla="*/ 0 w 44"/>
                <a:gd name="T3" fmla="*/ 0 h 147"/>
                <a:gd name="T4" fmla="*/ 0 w 44"/>
                <a:gd name="T5" fmla="*/ 0 h 147"/>
                <a:gd name="T6" fmla="*/ 0 w 44"/>
                <a:gd name="T7" fmla="*/ 0 h 147"/>
                <a:gd name="T8" fmla="*/ 0 w 44"/>
                <a:gd name="T9" fmla="*/ 0 h 147"/>
                <a:gd name="T10" fmla="*/ 0 w 44"/>
                <a:gd name="T11" fmla="*/ 0 h 147"/>
                <a:gd name="T12" fmla="*/ 0 w 44"/>
                <a:gd name="T13" fmla="*/ 0 h 147"/>
                <a:gd name="T14" fmla="*/ 0 w 44"/>
                <a:gd name="T15" fmla="*/ 0 h 147"/>
                <a:gd name="T16" fmla="*/ 0 w 44"/>
                <a:gd name="T17" fmla="*/ 0 h 147"/>
                <a:gd name="T18" fmla="*/ 0 w 44"/>
                <a:gd name="T19" fmla="*/ 0 h 147"/>
                <a:gd name="T20" fmla="*/ 0 w 44"/>
                <a:gd name="T21" fmla="*/ 0 h 147"/>
                <a:gd name="T22" fmla="*/ 0 w 44"/>
                <a:gd name="T23" fmla="*/ 0 h 147"/>
                <a:gd name="T24" fmla="*/ 0 w 44"/>
                <a:gd name="T25" fmla="*/ 0 h 147"/>
                <a:gd name="T26" fmla="*/ 0 w 44"/>
                <a:gd name="T27" fmla="*/ 0 h 147"/>
                <a:gd name="T28" fmla="*/ 0 w 44"/>
                <a:gd name="T29" fmla="*/ 0 h 147"/>
                <a:gd name="T30" fmla="*/ 0 w 44"/>
                <a:gd name="T31" fmla="*/ 0 h 147"/>
                <a:gd name="T32" fmla="*/ 0 w 44"/>
                <a:gd name="T33" fmla="*/ 0 h 147"/>
                <a:gd name="T34" fmla="*/ 0 w 44"/>
                <a:gd name="T35" fmla="*/ 0 h 147"/>
                <a:gd name="T36" fmla="*/ 0 w 44"/>
                <a:gd name="T37" fmla="*/ 0 h 147"/>
                <a:gd name="T38" fmla="*/ 0 w 44"/>
                <a:gd name="T39" fmla="*/ 0 h 147"/>
                <a:gd name="T40" fmla="*/ 0 w 44"/>
                <a:gd name="T41" fmla="*/ 0 h 147"/>
                <a:gd name="T42" fmla="*/ 0 w 44"/>
                <a:gd name="T43" fmla="*/ 0 h 147"/>
                <a:gd name="T44" fmla="*/ 0 w 44"/>
                <a:gd name="T45" fmla="*/ 0 h 147"/>
                <a:gd name="T46" fmla="*/ 0 w 44"/>
                <a:gd name="T47" fmla="*/ 0 h 147"/>
                <a:gd name="T48" fmla="*/ 0 w 44"/>
                <a:gd name="T49" fmla="*/ 0 h 147"/>
                <a:gd name="T50" fmla="*/ 0 w 44"/>
                <a:gd name="T51" fmla="*/ 0 h 147"/>
                <a:gd name="T52" fmla="*/ 0 w 44"/>
                <a:gd name="T53" fmla="*/ 0 h 147"/>
                <a:gd name="T54" fmla="*/ 0 w 44"/>
                <a:gd name="T55" fmla="*/ 0 h 147"/>
                <a:gd name="T56" fmla="*/ 0 w 44"/>
                <a:gd name="T57" fmla="*/ 0 h 147"/>
                <a:gd name="T58" fmla="*/ 0 w 44"/>
                <a:gd name="T59" fmla="*/ 0 h 147"/>
                <a:gd name="T60" fmla="*/ 0 w 44"/>
                <a:gd name="T61" fmla="*/ 0 h 147"/>
                <a:gd name="T62" fmla="*/ 0 w 44"/>
                <a:gd name="T63" fmla="*/ 0 h 147"/>
                <a:gd name="T64" fmla="*/ 0 w 44"/>
                <a:gd name="T65" fmla="*/ 0 h 147"/>
                <a:gd name="T66" fmla="*/ 0 w 44"/>
                <a:gd name="T67" fmla="*/ 0 h 147"/>
                <a:gd name="T68" fmla="*/ 0 w 44"/>
                <a:gd name="T69" fmla="*/ 0 h 147"/>
                <a:gd name="T70" fmla="*/ 0 w 44"/>
                <a:gd name="T71" fmla="*/ 0 h 147"/>
                <a:gd name="T72" fmla="*/ 0 w 44"/>
                <a:gd name="T73" fmla="*/ 0 h 147"/>
                <a:gd name="T74" fmla="*/ 0 w 44"/>
                <a:gd name="T75" fmla="*/ 0 h 147"/>
                <a:gd name="T76" fmla="*/ 0 w 44"/>
                <a:gd name="T77" fmla="*/ 0 h 147"/>
                <a:gd name="T78" fmla="*/ 0 w 44"/>
                <a:gd name="T79" fmla="*/ 0 h 147"/>
                <a:gd name="T80" fmla="*/ 0 w 44"/>
                <a:gd name="T81" fmla="*/ 0 h 147"/>
                <a:gd name="T82" fmla="*/ 0 w 44"/>
                <a:gd name="T83" fmla="*/ 0 h 147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44"/>
                <a:gd name="T127" fmla="*/ 0 h 147"/>
                <a:gd name="T128" fmla="*/ 44 w 44"/>
                <a:gd name="T129" fmla="*/ 147 h 147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44" h="147">
                  <a:moveTo>
                    <a:pt x="11" y="12"/>
                  </a:moveTo>
                  <a:lnTo>
                    <a:pt x="11" y="4"/>
                  </a:lnTo>
                  <a:lnTo>
                    <a:pt x="15" y="2"/>
                  </a:lnTo>
                  <a:lnTo>
                    <a:pt x="15" y="0"/>
                  </a:lnTo>
                  <a:lnTo>
                    <a:pt x="19" y="4"/>
                  </a:lnTo>
                  <a:lnTo>
                    <a:pt x="23" y="8"/>
                  </a:lnTo>
                  <a:lnTo>
                    <a:pt x="28" y="12"/>
                  </a:lnTo>
                  <a:lnTo>
                    <a:pt x="25" y="19"/>
                  </a:lnTo>
                  <a:lnTo>
                    <a:pt x="25" y="27"/>
                  </a:lnTo>
                  <a:lnTo>
                    <a:pt x="25" y="36"/>
                  </a:lnTo>
                  <a:lnTo>
                    <a:pt x="25" y="46"/>
                  </a:lnTo>
                  <a:lnTo>
                    <a:pt x="25" y="53"/>
                  </a:lnTo>
                  <a:lnTo>
                    <a:pt x="25" y="61"/>
                  </a:lnTo>
                  <a:lnTo>
                    <a:pt x="25" y="69"/>
                  </a:lnTo>
                  <a:lnTo>
                    <a:pt x="26" y="78"/>
                  </a:lnTo>
                  <a:lnTo>
                    <a:pt x="26" y="88"/>
                  </a:lnTo>
                  <a:lnTo>
                    <a:pt x="28" y="95"/>
                  </a:lnTo>
                  <a:lnTo>
                    <a:pt x="28" y="103"/>
                  </a:lnTo>
                  <a:lnTo>
                    <a:pt x="32" y="112"/>
                  </a:lnTo>
                  <a:lnTo>
                    <a:pt x="34" y="120"/>
                  </a:lnTo>
                  <a:lnTo>
                    <a:pt x="36" y="130"/>
                  </a:lnTo>
                  <a:lnTo>
                    <a:pt x="38" y="137"/>
                  </a:lnTo>
                  <a:lnTo>
                    <a:pt x="44" y="147"/>
                  </a:lnTo>
                  <a:lnTo>
                    <a:pt x="28" y="147"/>
                  </a:lnTo>
                  <a:lnTo>
                    <a:pt x="19" y="147"/>
                  </a:lnTo>
                  <a:lnTo>
                    <a:pt x="15" y="139"/>
                  </a:lnTo>
                  <a:lnTo>
                    <a:pt x="11" y="130"/>
                  </a:lnTo>
                  <a:lnTo>
                    <a:pt x="7" y="122"/>
                  </a:lnTo>
                  <a:lnTo>
                    <a:pt x="6" y="114"/>
                  </a:lnTo>
                  <a:lnTo>
                    <a:pt x="4" y="105"/>
                  </a:lnTo>
                  <a:lnTo>
                    <a:pt x="2" y="97"/>
                  </a:lnTo>
                  <a:lnTo>
                    <a:pt x="2" y="88"/>
                  </a:lnTo>
                  <a:lnTo>
                    <a:pt x="2" y="78"/>
                  </a:lnTo>
                  <a:lnTo>
                    <a:pt x="0" y="69"/>
                  </a:lnTo>
                  <a:lnTo>
                    <a:pt x="0" y="59"/>
                  </a:lnTo>
                  <a:lnTo>
                    <a:pt x="0" y="50"/>
                  </a:lnTo>
                  <a:lnTo>
                    <a:pt x="2" y="42"/>
                  </a:lnTo>
                  <a:lnTo>
                    <a:pt x="2" y="34"/>
                  </a:lnTo>
                  <a:lnTo>
                    <a:pt x="6" y="27"/>
                  </a:lnTo>
                  <a:lnTo>
                    <a:pt x="6" y="17"/>
                  </a:lnTo>
                  <a:lnTo>
                    <a:pt x="11" y="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48" name="Freeform 19">
              <a:extLst>
                <a:ext uri="{FF2B5EF4-FFF2-40B4-BE49-F238E27FC236}">
                  <a16:creationId xmlns:a16="http://schemas.microsoft.com/office/drawing/2014/main" id="{76B81802-C012-2CB3-3530-EFCF95943E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4" y="1151"/>
              <a:ext cx="54" cy="61"/>
            </a:xfrm>
            <a:custGeom>
              <a:avLst/>
              <a:gdLst>
                <a:gd name="T0" fmla="*/ 0 w 179"/>
                <a:gd name="T1" fmla="*/ 0 h 215"/>
                <a:gd name="T2" fmla="*/ 0 w 179"/>
                <a:gd name="T3" fmla="*/ 0 h 215"/>
                <a:gd name="T4" fmla="*/ 0 w 179"/>
                <a:gd name="T5" fmla="*/ 0 h 215"/>
                <a:gd name="T6" fmla="*/ 0 w 179"/>
                <a:gd name="T7" fmla="*/ 0 h 215"/>
                <a:gd name="T8" fmla="*/ 0 w 179"/>
                <a:gd name="T9" fmla="*/ 0 h 215"/>
                <a:gd name="T10" fmla="*/ 0 w 179"/>
                <a:gd name="T11" fmla="*/ 0 h 215"/>
                <a:gd name="T12" fmla="*/ 0 w 179"/>
                <a:gd name="T13" fmla="*/ 0 h 215"/>
                <a:gd name="T14" fmla="*/ 0 w 179"/>
                <a:gd name="T15" fmla="*/ 0 h 215"/>
                <a:gd name="T16" fmla="*/ 0 w 179"/>
                <a:gd name="T17" fmla="*/ 0 h 215"/>
                <a:gd name="T18" fmla="*/ 0 w 179"/>
                <a:gd name="T19" fmla="*/ 0 h 215"/>
                <a:gd name="T20" fmla="*/ 0 w 179"/>
                <a:gd name="T21" fmla="*/ 0 h 215"/>
                <a:gd name="T22" fmla="*/ 0 w 179"/>
                <a:gd name="T23" fmla="*/ 0 h 215"/>
                <a:gd name="T24" fmla="*/ 0 w 179"/>
                <a:gd name="T25" fmla="*/ 0 h 215"/>
                <a:gd name="T26" fmla="*/ 0 w 179"/>
                <a:gd name="T27" fmla="*/ 0 h 215"/>
                <a:gd name="T28" fmla="*/ 0 w 179"/>
                <a:gd name="T29" fmla="*/ 0 h 215"/>
                <a:gd name="T30" fmla="*/ 0 w 179"/>
                <a:gd name="T31" fmla="*/ 0 h 215"/>
                <a:gd name="T32" fmla="*/ 0 w 179"/>
                <a:gd name="T33" fmla="*/ 0 h 215"/>
                <a:gd name="T34" fmla="*/ 0 w 179"/>
                <a:gd name="T35" fmla="*/ 0 h 215"/>
                <a:gd name="T36" fmla="*/ 0 w 179"/>
                <a:gd name="T37" fmla="*/ 0 h 215"/>
                <a:gd name="T38" fmla="*/ 0 w 179"/>
                <a:gd name="T39" fmla="*/ 0 h 215"/>
                <a:gd name="T40" fmla="*/ 0 w 179"/>
                <a:gd name="T41" fmla="*/ 0 h 215"/>
                <a:gd name="T42" fmla="*/ 0 w 179"/>
                <a:gd name="T43" fmla="*/ 0 h 215"/>
                <a:gd name="T44" fmla="*/ 0 w 179"/>
                <a:gd name="T45" fmla="*/ 0 h 215"/>
                <a:gd name="T46" fmla="*/ 0 w 179"/>
                <a:gd name="T47" fmla="*/ 0 h 215"/>
                <a:gd name="T48" fmla="*/ 0 w 179"/>
                <a:gd name="T49" fmla="*/ 0 h 215"/>
                <a:gd name="T50" fmla="*/ 0 w 179"/>
                <a:gd name="T51" fmla="*/ 0 h 215"/>
                <a:gd name="T52" fmla="*/ 0 w 179"/>
                <a:gd name="T53" fmla="*/ 0 h 215"/>
                <a:gd name="T54" fmla="*/ 0 w 179"/>
                <a:gd name="T55" fmla="*/ 0 h 215"/>
                <a:gd name="T56" fmla="*/ 0 w 179"/>
                <a:gd name="T57" fmla="*/ 0 h 215"/>
                <a:gd name="T58" fmla="*/ 0 w 179"/>
                <a:gd name="T59" fmla="*/ 0 h 215"/>
                <a:gd name="T60" fmla="*/ 0 w 179"/>
                <a:gd name="T61" fmla="*/ 0 h 215"/>
                <a:gd name="T62" fmla="*/ 0 w 179"/>
                <a:gd name="T63" fmla="*/ 0 h 215"/>
                <a:gd name="T64" fmla="*/ 0 w 179"/>
                <a:gd name="T65" fmla="*/ 0 h 215"/>
                <a:gd name="T66" fmla="*/ 0 w 179"/>
                <a:gd name="T67" fmla="*/ 0 h 215"/>
                <a:gd name="T68" fmla="*/ 0 w 179"/>
                <a:gd name="T69" fmla="*/ 0 h 215"/>
                <a:gd name="T70" fmla="*/ 0 w 179"/>
                <a:gd name="T71" fmla="*/ 0 h 215"/>
                <a:gd name="T72" fmla="*/ 0 w 179"/>
                <a:gd name="T73" fmla="*/ 0 h 215"/>
                <a:gd name="T74" fmla="*/ 0 w 179"/>
                <a:gd name="T75" fmla="*/ 0 h 215"/>
                <a:gd name="T76" fmla="*/ 0 w 179"/>
                <a:gd name="T77" fmla="*/ 0 h 215"/>
                <a:gd name="T78" fmla="*/ 0 w 179"/>
                <a:gd name="T79" fmla="*/ 0 h 215"/>
                <a:gd name="T80" fmla="*/ 0 w 179"/>
                <a:gd name="T81" fmla="*/ 0 h 215"/>
                <a:gd name="T82" fmla="*/ 0 w 179"/>
                <a:gd name="T83" fmla="*/ 0 h 215"/>
                <a:gd name="T84" fmla="*/ 0 w 179"/>
                <a:gd name="T85" fmla="*/ 0 h 215"/>
                <a:gd name="T86" fmla="*/ 0 w 179"/>
                <a:gd name="T87" fmla="*/ 0 h 215"/>
                <a:gd name="T88" fmla="*/ 0 w 179"/>
                <a:gd name="T89" fmla="*/ 0 h 215"/>
                <a:gd name="T90" fmla="*/ 0 w 179"/>
                <a:gd name="T91" fmla="*/ 0 h 215"/>
                <a:gd name="T92" fmla="*/ 0 w 179"/>
                <a:gd name="T93" fmla="*/ 0 h 215"/>
                <a:gd name="T94" fmla="*/ 0 w 179"/>
                <a:gd name="T95" fmla="*/ 0 h 215"/>
                <a:gd name="T96" fmla="*/ 0 w 179"/>
                <a:gd name="T97" fmla="*/ 0 h 21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79"/>
                <a:gd name="T148" fmla="*/ 0 h 215"/>
                <a:gd name="T149" fmla="*/ 179 w 179"/>
                <a:gd name="T150" fmla="*/ 215 h 21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79" h="215">
                  <a:moveTo>
                    <a:pt x="27" y="13"/>
                  </a:moveTo>
                  <a:lnTo>
                    <a:pt x="37" y="4"/>
                  </a:lnTo>
                  <a:lnTo>
                    <a:pt x="52" y="0"/>
                  </a:lnTo>
                  <a:lnTo>
                    <a:pt x="65" y="0"/>
                  </a:lnTo>
                  <a:lnTo>
                    <a:pt x="82" y="4"/>
                  </a:lnTo>
                  <a:lnTo>
                    <a:pt x="95" y="10"/>
                  </a:lnTo>
                  <a:lnTo>
                    <a:pt x="113" y="19"/>
                  </a:lnTo>
                  <a:lnTo>
                    <a:pt x="128" y="29"/>
                  </a:lnTo>
                  <a:lnTo>
                    <a:pt x="143" y="44"/>
                  </a:lnTo>
                  <a:lnTo>
                    <a:pt x="152" y="57"/>
                  </a:lnTo>
                  <a:lnTo>
                    <a:pt x="164" y="74"/>
                  </a:lnTo>
                  <a:lnTo>
                    <a:pt x="171" y="90"/>
                  </a:lnTo>
                  <a:lnTo>
                    <a:pt x="177" y="107"/>
                  </a:lnTo>
                  <a:lnTo>
                    <a:pt x="179" y="122"/>
                  </a:lnTo>
                  <a:lnTo>
                    <a:pt x="177" y="139"/>
                  </a:lnTo>
                  <a:lnTo>
                    <a:pt x="171" y="154"/>
                  </a:lnTo>
                  <a:lnTo>
                    <a:pt x="162" y="167"/>
                  </a:lnTo>
                  <a:lnTo>
                    <a:pt x="154" y="173"/>
                  </a:lnTo>
                  <a:lnTo>
                    <a:pt x="149" y="181"/>
                  </a:lnTo>
                  <a:lnTo>
                    <a:pt x="143" y="188"/>
                  </a:lnTo>
                  <a:lnTo>
                    <a:pt x="139" y="196"/>
                  </a:lnTo>
                  <a:lnTo>
                    <a:pt x="128" y="206"/>
                  </a:lnTo>
                  <a:lnTo>
                    <a:pt x="116" y="211"/>
                  </a:lnTo>
                  <a:lnTo>
                    <a:pt x="105" y="213"/>
                  </a:lnTo>
                  <a:lnTo>
                    <a:pt x="92" y="215"/>
                  </a:lnTo>
                  <a:lnTo>
                    <a:pt x="78" y="211"/>
                  </a:lnTo>
                  <a:lnTo>
                    <a:pt x="67" y="207"/>
                  </a:lnTo>
                  <a:lnTo>
                    <a:pt x="54" y="202"/>
                  </a:lnTo>
                  <a:lnTo>
                    <a:pt x="42" y="196"/>
                  </a:lnTo>
                  <a:lnTo>
                    <a:pt x="31" y="185"/>
                  </a:lnTo>
                  <a:lnTo>
                    <a:pt x="19" y="175"/>
                  </a:lnTo>
                  <a:lnTo>
                    <a:pt x="12" y="164"/>
                  </a:lnTo>
                  <a:lnTo>
                    <a:pt x="6" y="150"/>
                  </a:lnTo>
                  <a:lnTo>
                    <a:pt x="0" y="137"/>
                  </a:lnTo>
                  <a:lnTo>
                    <a:pt x="0" y="124"/>
                  </a:lnTo>
                  <a:lnTo>
                    <a:pt x="2" y="110"/>
                  </a:lnTo>
                  <a:lnTo>
                    <a:pt x="8" y="97"/>
                  </a:lnTo>
                  <a:lnTo>
                    <a:pt x="16" y="90"/>
                  </a:lnTo>
                  <a:lnTo>
                    <a:pt x="27" y="86"/>
                  </a:lnTo>
                  <a:lnTo>
                    <a:pt x="35" y="84"/>
                  </a:lnTo>
                  <a:lnTo>
                    <a:pt x="42" y="84"/>
                  </a:lnTo>
                  <a:lnTo>
                    <a:pt x="50" y="86"/>
                  </a:lnTo>
                  <a:lnTo>
                    <a:pt x="59" y="88"/>
                  </a:lnTo>
                  <a:lnTo>
                    <a:pt x="65" y="88"/>
                  </a:lnTo>
                  <a:lnTo>
                    <a:pt x="73" y="90"/>
                  </a:lnTo>
                  <a:lnTo>
                    <a:pt x="80" y="91"/>
                  </a:lnTo>
                  <a:lnTo>
                    <a:pt x="88" y="93"/>
                  </a:lnTo>
                  <a:lnTo>
                    <a:pt x="99" y="97"/>
                  </a:lnTo>
                  <a:lnTo>
                    <a:pt x="105" y="99"/>
                  </a:lnTo>
                  <a:lnTo>
                    <a:pt x="113" y="109"/>
                  </a:lnTo>
                  <a:lnTo>
                    <a:pt x="120" y="120"/>
                  </a:lnTo>
                  <a:lnTo>
                    <a:pt x="114" y="131"/>
                  </a:lnTo>
                  <a:lnTo>
                    <a:pt x="111" y="139"/>
                  </a:lnTo>
                  <a:lnTo>
                    <a:pt x="107" y="143"/>
                  </a:lnTo>
                  <a:lnTo>
                    <a:pt x="105" y="145"/>
                  </a:lnTo>
                  <a:lnTo>
                    <a:pt x="95" y="143"/>
                  </a:lnTo>
                  <a:lnTo>
                    <a:pt x="88" y="137"/>
                  </a:lnTo>
                  <a:lnTo>
                    <a:pt x="78" y="129"/>
                  </a:lnTo>
                  <a:lnTo>
                    <a:pt x="69" y="124"/>
                  </a:lnTo>
                  <a:lnTo>
                    <a:pt x="65" y="122"/>
                  </a:lnTo>
                  <a:lnTo>
                    <a:pt x="63" y="124"/>
                  </a:lnTo>
                  <a:lnTo>
                    <a:pt x="61" y="126"/>
                  </a:lnTo>
                  <a:lnTo>
                    <a:pt x="61" y="135"/>
                  </a:lnTo>
                  <a:lnTo>
                    <a:pt x="61" y="145"/>
                  </a:lnTo>
                  <a:lnTo>
                    <a:pt x="65" y="156"/>
                  </a:lnTo>
                  <a:lnTo>
                    <a:pt x="71" y="164"/>
                  </a:lnTo>
                  <a:lnTo>
                    <a:pt x="78" y="169"/>
                  </a:lnTo>
                  <a:lnTo>
                    <a:pt x="88" y="173"/>
                  </a:lnTo>
                  <a:lnTo>
                    <a:pt x="95" y="175"/>
                  </a:lnTo>
                  <a:lnTo>
                    <a:pt x="105" y="173"/>
                  </a:lnTo>
                  <a:lnTo>
                    <a:pt x="116" y="173"/>
                  </a:lnTo>
                  <a:lnTo>
                    <a:pt x="126" y="167"/>
                  </a:lnTo>
                  <a:lnTo>
                    <a:pt x="135" y="164"/>
                  </a:lnTo>
                  <a:lnTo>
                    <a:pt x="143" y="158"/>
                  </a:lnTo>
                  <a:lnTo>
                    <a:pt x="151" y="150"/>
                  </a:lnTo>
                  <a:lnTo>
                    <a:pt x="156" y="141"/>
                  </a:lnTo>
                  <a:lnTo>
                    <a:pt x="160" y="131"/>
                  </a:lnTo>
                  <a:lnTo>
                    <a:pt x="162" y="122"/>
                  </a:lnTo>
                  <a:lnTo>
                    <a:pt x="162" y="112"/>
                  </a:lnTo>
                  <a:lnTo>
                    <a:pt x="158" y="103"/>
                  </a:lnTo>
                  <a:lnTo>
                    <a:pt x="156" y="95"/>
                  </a:lnTo>
                  <a:lnTo>
                    <a:pt x="152" y="88"/>
                  </a:lnTo>
                  <a:lnTo>
                    <a:pt x="149" y="80"/>
                  </a:lnTo>
                  <a:lnTo>
                    <a:pt x="137" y="65"/>
                  </a:lnTo>
                  <a:lnTo>
                    <a:pt x="124" y="53"/>
                  </a:lnTo>
                  <a:lnTo>
                    <a:pt x="114" y="46"/>
                  </a:lnTo>
                  <a:lnTo>
                    <a:pt x="107" y="42"/>
                  </a:lnTo>
                  <a:lnTo>
                    <a:pt x="99" y="38"/>
                  </a:lnTo>
                  <a:lnTo>
                    <a:pt x="92" y="36"/>
                  </a:lnTo>
                  <a:lnTo>
                    <a:pt x="82" y="34"/>
                  </a:lnTo>
                  <a:lnTo>
                    <a:pt x="75" y="34"/>
                  </a:lnTo>
                  <a:lnTo>
                    <a:pt x="67" y="36"/>
                  </a:lnTo>
                  <a:lnTo>
                    <a:pt x="61" y="40"/>
                  </a:lnTo>
                  <a:lnTo>
                    <a:pt x="54" y="34"/>
                  </a:lnTo>
                  <a:lnTo>
                    <a:pt x="40" y="25"/>
                  </a:lnTo>
                  <a:lnTo>
                    <a:pt x="31" y="17"/>
                  </a:lnTo>
                  <a:lnTo>
                    <a:pt x="27" y="1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49" name="Freeform 20">
              <a:extLst>
                <a:ext uri="{FF2B5EF4-FFF2-40B4-BE49-F238E27FC236}">
                  <a16:creationId xmlns:a16="http://schemas.microsoft.com/office/drawing/2014/main" id="{083ED1E2-7B1F-D980-4D7B-BEE6AE59DD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3" y="1185"/>
              <a:ext cx="26" cy="44"/>
            </a:xfrm>
            <a:custGeom>
              <a:avLst/>
              <a:gdLst>
                <a:gd name="T0" fmla="*/ 0 w 85"/>
                <a:gd name="T1" fmla="*/ 0 h 154"/>
                <a:gd name="T2" fmla="*/ 0 w 85"/>
                <a:gd name="T3" fmla="*/ 0 h 154"/>
                <a:gd name="T4" fmla="*/ 0 w 85"/>
                <a:gd name="T5" fmla="*/ 0 h 154"/>
                <a:gd name="T6" fmla="*/ 0 w 85"/>
                <a:gd name="T7" fmla="*/ 0 h 154"/>
                <a:gd name="T8" fmla="*/ 0 w 85"/>
                <a:gd name="T9" fmla="*/ 0 h 154"/>
                <a:gd name="T10" fmla="*/ 0 w 85"/>
                <a:gd name="T11" fmla="*/ 0 h 154"/>
                <a:gd name="T12" fmla="*/ 0 w 85"/>
                <a:gd name="T13" fmla="*/ 0 h 154"/>
                <a:gd name="T14" fmla="*/ 0 w 85"/>
                <a:gd name="T15" fmla="*/ 0 h 154"/>
                <a:gd name="T16" fmla="*/ 0 w 85"/>
                <a:gd name="T17" fmla="*/ 0 h 154"/>
                <a:gd name="T18" fmla="*/ 0 w 85"/>
                <a:gd name="T19" fmla="*/ 0 h 154"/>
                <a:gd name="T20" fmla="*/ 0 w 85"/>
                <a:gd name="T21" fmla="*/ 0 h 154"/>
                <a:gd name="T22" fmla="*/ 0 w 85"/>
                <a:gd name="T23" fmla="*/ 0 h 154"/>
                <a:gd name="T24" fmla="*/ 0 w 85"/>
                <a:gd name="T25" fmla="*/ 0 h 154"/>
                <a:gd name="T26" fmla="*/ 0 w 85"/>
                <a:gd name="T27" fmla="*/ 0 h 154"/>
                <a:gd name="T28" fmla="*/ 0 w 85"/>
                <a:gd name="T29" fmla="*/ 0 h 154"/>
                <a:gd name="T30" fmla="*/ 0 w 85"/>
                <a:gd name="T31" fmla="*/ 0 h 154"/>
                <a:gd name="T32" fmla="*/ 0 w 85"/>
                <a:gd name="T33" fmla="*/ 0 h 154"/>
                <a:gd name="T34" fmla="*/ 0 w 85"/>
                <a:gd name="T35" fmla="*/ 0 h 154"/>
                <a:gd name="T36" fmla="*/ 0 w 85"/>
                <a:gd name="T37" fmla="*/ 0 h 154"/>
                <a:gd name="T38" fmla="*/ 0 w 85"/>
                <a:gd name="T39" fmla="*/ 0 h 154"/>
                <a:gd name="T40" fmla="*/ 0 w 85"/>
                <a:gd name="T41" fmla="*/ 0 h 154"/>
                <a:gd name="T42" fmla="*/ 0 w 85"/>
                <a:gd name="T43" fmla="*/ 0 h 154"/>
                <a:gd name="T44" fmla="*/ 0 w 85"/>
                <a:gd name="T45" fmla="*/ 0 h 154"/>
                <a:gd name="T46" fmla="*/ 0 w 85"/>
                <a:gd name="T47" fmla="*/ 0 h 154"/>
                <a:gd name="T48" fmla="*/ 0 w 85"/>
                <a:gd name="T49" fmla="*/ 0 h 154"/>
                <a:gd name="T50" fmla="*/ 0 w 85"/>
                <a:gd name="T51" fmla="*/ 0 h 154"/>
                <a:gd name="T52" fmla="*/ 0 w 85"/>
                <a:gd name="T53" fmla="*/ 0 h 154"/>
                <a:gd name="T54" fmla="*/ 0 w 85"/>
                <a:gd name="T55" fmla="*/ 0 h 154"/>
                <a:gd name="T56" fmla="*/ 0 w 85"/>
                <a:gd name="T57" fmla="*/ 0 h 154"/>
                <a:gd name="T58" fmla="*/ 0 w 85"/>
                <a:gd name="T59" fmla="*/ 0 h 154"/>
                <a:gd name="T60" fmla="*/ 0 w 85"/>
                <a:gd name="T61" fmla="*/ 0 h 154"/>
                <a:gd name="T62" fmla="*/ 0 w 85"/>
                <a:gd name="T63" fmla="*/ 0 h 154"/>
                <a:gd name="T64" fmla="*/ 0 w 85"/>
                <a:gd name="T65" fmla="*/ 0 h 154"/>
                <a:gd name="T66" fmla="*/ 0 w 85"/>
                <a:gd name="T67" fmla="*/ 0 h 154"/>
                <a:gd name="T68" fmla="*/ 0 w 85"/>
                <a:gd name="T69" fmla="*/ 0 h 154"/>
                <a:gd name="T70" fmla="*/ 0 w 85"/>
                <a:gd name="T71" fmla="*/ 0 h 154"/>
                <a:gd name="T72" fmla="*/ 0 w 85"/>
                <a:gd name="T73" fmla="*/ 0 h 154"/>
                <a:gd name="T74" fmla="*/ 0 w 85"/>
                <a:gd name="T75" fmla="*/ 0 h 154"/>
                <a:gd name="T76" fmla="*/ 0 w 85"/>
                <a:gd name="T77" fmla="*/ 0 h 154"/>
                <a:gd name="T78" fmla="*/ 0 w 85"/>
                <a:gd name="T79" fmla="*/ 0 h 154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85"/>
                <a:gd name="T121" fmla="*/ 0 h 154"/>
                <a:gd name="T122" fmla="*/ 85 w 85"/>
                <a:gd name="T123" fmla="*/ 154 h 154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85" h="154">
                  <a:moveTo>
                    <a:pt x="13" y="0"/>
                  </a:moveTo>
                  <a:lnTo>
                    <a:pt x="13" y="0"/>
                  </a:lnTo>
                  <a:lnTo>
                    <a:pt x="19" y="0"/>
                  </a:lnTo>
                  <a:lnTo>
                    <a:pt x="25" y="0"/>
                  </a:lnTo>
                  <a:lnTo>
                    <a:pt x="30" y="0"/>
                  </a:lnTo>
                  <a:lnTo>
                    <a:pt x="25" y="9"/>
                  </a:lnTo>
                  <a:lnTo>
                    <a:pt x="23" y="19"/>
                  </a:lnTo>
                  <a:lnTo>
                    <a:pt x="21" y="28"/>
                  </a:lnTo>
                  <a:lnTo>
                    <a:pt x="21" y="40"/>
                  </a:lnTo>
                  <a:lnTo>
                    <a:pt x="21" y="49"/>
                  </a:lnTo>
                  <a:lnTo>
                    <a:pt x="23" y="59"/>
                  </a:lnTo>
                  <a:lnTo>
                    <a:pt x="25" y="68"/>
                  </a:lnTo>
                  <a:lnTo>
                    <a:pt x="28" y="80"/>
                  </a:lnTo>
                  <a:lnTo>
                    <a:pt x="32" y="87"/>
                  </a:lnTo>
                  <a:lnTo>
                    <a:pt x="36" y="95"/>
                  </a:lnTo>
                  <a:lnTo>
                    <a:pt x="42" y="102"/>
                  </a:lnTo>
                  <a:lnTo>
                    <a:pt x="51" y="112"/>
                  </a:lnTo>
                  <a:lnTo>
                    <a:pt x="57" y="119"/>
                  </a:lnTo>
                  <a:lnTo>
                    <a:pt x="65" y="127"/>
                  </a:lnTo>
                  <a:lnTo>
                    <a:pt x="74" y="131"/>
                  </a:lnTo>
                  <a:lnTo>
                    <a:pt x="85" y="138"/>
                  </a:lnTo>
                  <a:lnTo>
                    <a:pt x="80" y="146"/>
                  </a:lnTo>
                  <a:lnTo>
                    <a:pt x="74" y="154"/>
                  </a:lnTo>
                  <a:lnTo>
                    <a:pt x="63" y="148"/>
                  </a:lnTo>
                  <a:lnTo>
                    <a:pt x="51" y="144"/>
                  </a:lnTo>
                  <a:lnTo>
                    <a:pt x="42" y="137"/>
                  </a:lnTo>
                  <a:lnTo>
                    <a:pt x="32" y="131"/>
                  </a:lnTo>
                  <a:lnTo>
                    <a:pt x="25" y="121"/>
                  </a:lnTo>
                  <a:lnTo>
                    <a:pt x="19" y="112"/>
                  </a:lnTo>
                  <a:lnTo>
                    <a:pt x="11" y="100"/>
                  </a:lnTo>
                  <a:lnTo>
                    <a:pt x="7" y="91"/>
                  </a:lnTo>
                  <a:lnTo>
                    <a:pt x="4" y="80"/>
                  </a:lnTo>
                  <a:lnTo>
                    <a:pt x="0" y="66"/>
                  </a:lnTo>
                  <a:lnTo>
                    <a:pt x="0" y="55"/>
                  </a:lnTo>
                  <a:lnTo>
                    <a:pt x="0" y="43"/>
                  </a:lnTo>
                  <a:lnTo>
                    <a:pt x="0" y="32"/>
                  </a:lnTo>
                  <a:lnTo>
                    <a:pt x="4" y="19"/>
                  </a:lnTo>
                  <a:lnTo>
                    <a:pt x="6" y="9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50" name="Freeform 21">
              <a:extLst>
                <a:ext uri="{FF2B5EF4-FFF2-40B4-BE49-F238E27FC236}">
                  <a16:creationId xmlns:a16="http://schemas.microsoft.com/office/drawing/2014/main" id="{B80E241B-8C11-001B-6F42-2A146B59E5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1" y="1227"/>
              <a:ext cx="37" cy="23"/>
            </a:xfrm>
            <a:custGeom>
              <a:avLst/>
              <a:gdLst>
                <a:gd name="T0" fmla="*/ 0 w 120"/>
                <a:gd name="T1" fmla="*/ 0 h 84"/>
                <a:gd name="T2" fmla="*/ 0 w 120"/>
                <a:gd name="T3" fmla="*/ 0 h 84"/>
                <a:gd name="T4" fmla="*/ 0 w 120"/>
                <a:gd name="T5" fmla="*/ 0 h 84"/>
                <a:gd name="T6" fmla="*/ 0 w 120"/>
                <a:gd name="T7" fmla="*/ 0 h 84"/>
                <a:gd name="T8" fmla="*/ 0 w 120"/>
                <a:gd name="T9" fmla="*/ 0 h 84"/>
                <a:gd name="T10" fmla="*/ 0 w 120"/>
                <a:gd name="T11" fmla="*/ 0 h 84"/>
                <a:gd name="T12" fmla="*/ 0 w 120"/>
                <a:gd name="T13" fmla="*/ 0 h 84"/>
                <a:gd name="T14" fmla="*/ 0 w 120"/>
                <a:gd name="T15" fmla="*/ 0 h 84"/>
                <a:gd name="T16" fmla="*/ 0 w 120"/>
                <a:gd name="T17" fmla="*/ 0 h 84"/>
                <a:gd name="T18" fmla="*/ 0 w 120"/>
                <a:gd name="T19" fmla="*/ 0 h 84"/>
                <a:gd name="T20" fmla="*/ 0 w 120"/>
                <a:gd name="T21" fmla="*/ 0 h 84"/>
                <a:gd name="T22" fmla="*/ 0 w 120"/>
                <a:gd name="T23" fmla="*/ 0 h 84"/>
                <a:gd name="T24" fmla="*/ 0 w 120"/>
                <a:gd name="T25" fmla="*/ 0 h 84"/>
                <a:gd name="T26" fmla="*/ 0 w 120"/>
                <a:gd name="T27" fmla="*/ 0 h 84"/>
                <a:gd name="T28" fmla="*/ 0 w 120"/>
                <a:gd name="T29" fmla="*/ 0 h 84"/>
                <a:gd name="T30" fmla="*/ 0 w 120"/>
                <a:gd name="T31" fmla="*/ 0 h 84"/>
                <a:gd name="T32" fmla="*/ 0 w 120"/>
                <a:gd name="T33" fmla="*/ 0 h 84"/>
                <a:gd name="T34" fmla="*/ 0 w 120"/>
                <a:gd name="T35" fmla="*/ 0 h 84"/>
                <a:gd name="T36" fmla="*/ 0 w 120"/>
                <a:gd name="T37" fmla="*/ 0 h 84"/>
                <a:gd name="T38" fmla="*/ 0 w 120"/>
                <a:gd name="T39" fmla="*/ 0 h 84"/>
                <a:gd name="T40" fmla="*/ 0 w 120"/>
                <a:gd name="T41" fmla="*/ 0 h 84"/>
                <a:gd name="T42" fmla="*/ 0 w 120"/>
                <a:gd name="T43" fmla="*/ 0 h 84"/>
                <a:gd name="T44" fmla="*/ 0 w 120"/>
                <a:gd name="T45" fmla="*/ 0 h 84"/>
                <a:gd name="T46" fmla="*/ 0 w 120"/>
                <a:gd name="T47" fmla="*/ 0 h 84"/>
                <a:gd name="T48" fmla="*/ 0 w 120"/>
                <a:gd name="T49" fmla="*/ 0 h 84"/>
                <a:gd name="T50" fmla="*/ 0 w 120"/>
                <a:gd name="T51" fmla="*/ 0 h 84"/>
                <a:gd name="T52" fmla="*/ 0 w 120"/>
                <a:gd name="T53" fmla="*/ 0 h 84"/>
                <a:gd name="T54" fmla="*/ 0 w 120"/>
                <a:gd name="T55" fmla="*/ 0 h 84"/>
                <a:gd name="T56" fmla="*/ 0 w 120"/>
                <a:gd name="T57" fmla="*/ 0 h 84"/>
                <a:gd name="T58" fmla="*/ 0 w 120"/>
                <a:gd name="T59" fmla="*/ 0 h 84"/>
                <a:gd name="T60" fmla="*/ 0 w 120"/>
                <a:gd name="T61" fmla="*/ 0 h 84"/>
                <a:gd name="T62" fmla="*/ 0 w 120"/>
                <a:gd name="T63" fmla="*/ 0 h 84"/>
                <a:gd name="T64" fmla="*/ 0 w 120"/>
                <a:gd name="T65" fmla="*/ 0 h 84"/>
                <a:gd name="T66" fmla="*/ 0 w 120"/>
                <a:gd name="T67" fmla="*/ 0 h 84"/>
                <a:gd name="T68" fmla="*/ 0 w 120"/>
                <a:gd name="T69" fmla="*/ 0 h 84"/>
                <a:gd name="T70" fmla="*/ 0 w 120"/>
                <a:gd name="T71" fmla="*/ 0 h 84"/>
                <a:gd name="T72" fmla="*/ 0 w 120"/>
                <a:gd name="T73" fmla="*/ 0 h 84"/>
                <a:gd name="T74" fmla="*/ 0 w 120"/>
                <a:gd name="T75" fmla="*/ 0 h 84"/>
                <a:gd name="T76" fmla="*/ 0 w 120"/>
                <a:gd name="T77" fmla="*/ 0 h 84"/>
                <a:gd name="T78" fmla="*/ 0 w 120"/>
                <a:gd name="T79" fmla="*/ 0 h 84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120"/>
                <a:gd name="T121" fmla="*/ 0 h 84"/>
                <a:gd name="T122" fmla="*/ 120 w 120"/>
                <a:gd name="T123" fmla="*/ 84 h 84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120" h="84">
                  <a:moveTo>
                    <a:pt x="4" y="0"/>
                  </a:moveTo>
                  <a:lnTo>
                    <a:pt x="6" y="0"/>
                  </a:lnTo>
                  <a:lnTo>
                    <a:pt x="14" y="0"/>
                  </a:lnTo>
                  <a:lnTo>
                    <a:pt x="19" y="0"/>
                  </a:lnTo>
                  <a:lnTo>
                    <a:pt x="25" y="0"/>
                  </a:lnTo>
                  <a:lnTo>
                    <a:pt x="23" y="13"/>
                  </a:lnTo>
                  <a:lnTo>
                    <a:pt x="31" y="27"/>
                  </a:lnTo>
                  <a:lnTo>
                    <a:pt x="35" y="32"/>
                  </a:lnTo>
                  <a:lnTo>
                    <a:pt x="42" y="36"/>
                  </a:lnTo>
                  <a:lnTo>
                    <a:pt x="48" y="42"/>
                  </a:lnTo>
                  <a:lnTo>
                    <a:pt x="56" y="48"/>
                  </a:lnTo>
                  <a:lnTo>
                    <a:pt x="63" y="51"/>
                  </a:lnTo>
                  <a:lnTo>
                    <a:pt x="71" y="55"/>
                  </a:lnTo>
                  <a:lnTo>
                    <a:pt x="78" y="55"/>
                  </a:lnTo>
                  <a:lnTo>
                    <a:pt x="88" y="59"/>
                  </a:lnTo>
                  <a:lnTo>
                    <a:pt x="95" y="59"/>
                  </a:lnTo>
                  <a:lnTo>
                    <a:pt x="103" y="61"/>
                  </a:lnTo>
                  <a:lnTo>
                    <a:pt x="113" y="61"/>
                  </a:lnTo>
                  <a:lnTo>
                    <a:pt x="120" y="61"/>
                  </a:lnTo>
                  <a:lnTo>
                    <a:pt x="118" y="67"/>
                  </a:lnTo>
                  <a:lnTo>
                    <a:pt x="116" y="72"/>
                  </a:lnTo>
                  <a:lnTo>
                    <a:pt x="111" y="76"/>
                  </a:lnTo>
                  <a:lnTo>
                    <a:pt x="105" y="82"/>
                  </a:lnTo>
                  <a:lnTo>
                    <a:pt x="97" y="84"/>
                  </a:lnTo>
                  <a:lnTo>
                    <a:pt x="88" y="84"/>
                  </a:lnTo>
                  <a:lnTo>
                    <a:pt x="78" y="84"/>
                  </a:lnTo>
                  <a:lnTo>
                    <a:pt x="71" y="84"/>
                  </a:lnTo>
                  <a:lnTo>
                    <a:pt x="61" y="82"/>
                  </a:lnTo>
                  <a:lnTo>
                    <a:pt x="52" y="80"/>
                  </a:lnTo>
                  <a:lnTo>
                    <a:pt x="42" y="78"/>
                  </a:lnTo>
                  <a:lnTo>
                    <a:pt x="33" y="74"/>
                  </a:lnTo>
                  <a:lnTo>
                    <a:pt x="19" y="65"/>
                  </a:lnTo>
                  <a:lnTo>
                    <a:pt x="14" y="57"/>
                  </a:lnTo>
                  <a:lnTo>
                    <a:pt x="6" y="44"/>
                  </a:lnTo>
                  <a:lnTo>
                    <a:pt x="2" y="30"/>
                  </a:lnTo>
                  <a:lnTo>
                    <a:pt x="0" y="23"/>
                  </a:lnTo>
                  <a:lnTo>
                    <a:pt x="0" y="13"/>
                  </a:lnTo>
                  <a:lnTo>
                    <a:pt x="0" y="8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51" name="Freeform 22">
              <a:extLst>
                <a:ext uri="{FF2B5EF4-FFF2-40B4-BE49-F238E27FC236}">
                  <a16:creationId xmlns:a16="http://schemas.microsoft.com/office/drawing/2014/main" id="{822406EB-EBA2-B13B-2C66-B29FCA7491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4" y="1283"/>
              <a:ext cx="75" cy="94"/>
            </a:xfrm>
            <a:custGeom>
              <a:avLst/>
              <a:gdLst>
                <a:gd name="T0" fmla="*/ 0 w 246"/>
                <a:gd name="T1" fmla="*/ 0 h 332"/>
                <a:gd name="T2" fmla="*/ 0 w 246"/>
                <a:gd name="T3" fmla="*/ 0 h 332"/>
                <a:gd name="T4" fmla="*/ 0 w 246"/>
                <a:gd name="T5" fmla="*/ 0 h 332"/>
                <a:gd name="T6" fmla="*/ 0 w 246"/>
                <a:gd name="T7" fmla="*/ 0 h 332"/>
                <a:gd name="T8" fmla="*/ 0 w 246"/>
                <a:gd name="T9" fmla="*/ 0 h 332"/>
                <a:gd name="T10" fmla="*/ 0 w 246"/>
                <a:gd name="T11" fmla="*/ 0 h 332"/>
                <a:gd name="T12" fmla="*/ 0 w 246"/>
                <a:gd name="T13" fmla="*/ 0 h 332"/>
                <a:gd name="T14" fmla="*/ 0 w 246"/>
                <a:gd name="T15" fmla="*/ 0 h 332"/>
                <a:gd name="T16" fmla="*/ 0 w 246"/>
                <a:gd name="T17" fmla="*/ 0 h 332"/>
                <a:gd name="T18" fmla="*/ 0 w 246"/>
                <a:gd name="T19" fmla="*/ 0 h 332"/>
                <a:gd name="T20" fmla="*/ 0 w 246"/>
                <a:gd name="T21" fmla="*/ 0 h 332"/>
                <a:gd name="T22" fmla="*/ 0 w 246"/>
                <a:gd name="T23" fmla="*/ 0 h 332"/>
                <a:gd name="T24" fmla="*/ 0 w 246"/>
                <a:gd name="T25" fmla="*/ 0 h 332"/>
                <a:gd name="T26" fmla="*/ 0 w 246"/>
                <a:gd name="T27" fmla="*/ 0 h 332"/>
                <a:gd name="T28" fmla="*/ 0 w 246"/>
                <a:gd name="T29" fmla="*/ 0 h 332"/>
                <a:gd name="T30" fmla="*/ 0 w 246"/>
                <a:gd name="T31" fmla="*/ 0 h 332"/>
                <a:gd name="T32" fmla="*/ 0 w 246"/>
                <a:gd name="T33" fmla="*/ 0 h 332"/>
                <a:gd name="T34" fmla="*/ 0 w 246"/>
                <a:gd name="T35" fmla="*/ 0 h 332"/>
                <a:gd name="T36" fmla="*/ 0 w 246"/>
                <a:gd name="T37" fmla="*/ 0 h 332"/>
                <a:gd name="T38" fmla="*/ 0 w 246"/>
                <a:gd name="T39" fmla="*/ 0 h 332"/>
                <a:gd name="T40" fmla="*/ 0 w 246"/>
                <a:gd name="T41" fmla="*/ 0 h 332"/>
                <a:gd name="T42" fmla="*/ 0 w 246"/>
                <a:gd name="T43" fmla="*/ 0 h 332"/>
                <a:gd name="T44" fmla="*/ 0 w 246"/>
                <a:gd name="T45" fmla="*/ 0 h 332"/>
                <a:gd name="T46" fmla="*/ 0 w 246"/>
                <a:gd name="T47" fmla="*/ 0 h 332"/>
                <a:gd name="T48" fmla="*/ 0 w 246"/>
                <a:gd name="T49" fmla="*/ 0 h 332"/>
                <a:gd name="T50" fmla="*/ 0 w 246"/>
                <a:gd name="T51" fmla="*/ 0 h 332"/>
                <a:gd name="T52" fmla="*/ 0 w 246"/>
                <a:gd name="T53" fmla="*/ 0 h 332"/>
                <a:gd name="T54" fmla="*/ 0 w 246"/>
                <a:gd name="T55" fmla="*/ 0 h 332"/>
                <a:gd name="T56" fmla="*/ 0 w 246"/>
                <a:gd name="T57" fmla="*/ 0 h 332"/>
                <a:gd name="T58" fmla="*/ 0 w 246"/>
                <a:gd name="T59" fmla="*/ 0 h 332"/>
                <a:gd name="T60" fmla="*/ 0 w 246"/>
                <a:gd name="T61" fmla="*/ 0 h 332"/>
                <a:gd name="T62" fmla="*/ 0 w 246"/>
                <a:gd name="T63" fmla="*/ 0 h 332"/>
                <a:gd name="T64" fmla="*/ 0 w 246"/>
                <a:gd name="T65" fmla="*/ 0 h 332"/>
                <a:gd name="T66" fmla="*/ 0 w 246"/>
                <a:gd name="T67" fmla="*/ 0 h 332"/>
                <a:gd name="T68" fmla="*/ 0 w 246"/>
                <a:gd name="T69" fmla="*/ 0 h 332"/>
                <a:gd name="T70" fmla="*/ 0 w 246"/>
                <a:gd name="T71" fmla="*/ 0 h 332"/>
                <a:gd name="T72" fmla="*/ 0 w 246"/>
                <a:gd name="T73" fmla="*/ 0 h 332"/>
                <a:gd name="T74" fmla="*/ 0 w 246"/>
                <a:gd name="T75" fmla="*/ 0 h 332"/>
                <a:gd name="T76" fmla="*/ 0 w 246"/>
                <a:gd name="T77" fmla="*/ 0 h 332"/>
                <a:gd name="T78" fmla="*/ 0 w 246"/>
                <a:gd name="T79" fmla="*/ 0 h 332"/>
                <a:gd name="T80" fmla="*/ 0 w 246"/>
                <a:gd name="T81" fmla="*/ 0 h 332"/>
                <a:gd name="T82" fmla="*/ 0 w 246"/>
                <a:gd name="T83" fmla="*/ 0 h 332"/>
                <a:gd name="T84" fmla="*/ 0 w 246"/>
                <a:gd name="T85" fmla="*/ 0 h 332"/>
                <a:gd name="T86" fmla="*/ 0 w 246"/>
                <a:gd name="T87" fmla="*/ 0 h 332"/>
                <a:gd name="T88" fmla="*/ 0 w 246"/>
                <a:gd name="T89" fmla="*/ 0 h 332"/>
                <a:gd name="T90" fmla="*/ 0 w 246"/>
                <a:gd name="T91" fmla="*/ 0 h 332"/>
                <a:gd name="T92" fmla="*/ 0 w 246"/>
                <a:gd name="T93" fmla="*/ 0 h 332"/>
                <a:gd name="T94" fmla="*/ 0 w 246"/>
                <a:gd name="T95" fmla="*/ 0 h 332"/>
                <a:gd name="T96" fmla="*/ 0 w 246"/>
                <a:gd name="T97" fmla="*/ 0 h 332"/>
                <a:gd name="T98" fmla="*/ 0 w 246"/>
                <a:gd name="T99" fmla="*/ 0 h 332"/>
                <a:gd name="T100" fmla="*/ 0 w 246"/>
                <a:gd name="T101" fmla="*/ 0 h 332"/>
                <a:gd name="T102" fmla="*/ 0 w 246"/>
                <a:gd name="T103" fmla="*/ 0 h 332"/>
                <a:gd name="T104" fmla="*/ 0 w 246"/>
                <a:gd name="T105" fmla="*/ 0 h 332"/>
                <a:gd name="T106" fmla="*/ 0 w 246"/>
                <a:gd name="T107" fmla="*/ 0 h 332"/>
                <a:gd name="T108" fmla="*/ 0 w 246"/>
                <a:gd name="T109" fmla="*/ 0 h 332"/>
                <a:gd name="T110" fmla="*/ 0 w 246"/>
                <a:gd name="T111" fmla="*/ 0 h 332"/>
                <a:gd name="T112" fmla="*/ 0 w 246"/>
                <a:gd name="T113" fmla="*/ 0 h 332"/>
                <a:gd name="T114" fmla="*/ 0 w 246"/>
                <a:gd name="T115" fmla="*/ 0 h 332"/>
                <a:gd name="T116" fmla="*/ 0 w 246"/>
                <a:gd name="T117" fmla="*/ 0 h 332"/>
                <a:gd name="T118" fmla="*/ 0 w 246"/>
                <a:gd name="T119" fmla="*/ 0 h 33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246"/>
                <a:gd name="T181" fmla="*/ 0 h 332"/>
                <a:gd name="T182" fmla="*/ 246 w 246"/>
                <a:gd name="T183" fmla="*/ 332 h 332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246" h="332">
                  <a:moveTo>
                    <a:pt x="2" y="0"/>
                  </a:moveTo>
                  <a:lnTo>
                    <a:pt x="2" y="0"/>
                  </a:lnTo>
                  <a:lnTo>
                    <a:pt x="10" y="0"/>
                  </a:lnTo>
                  <a:lnTo>
                    <a:pt x="16" y="0"/>
                  </a:lnTo>
                  <a:lnTo>
                    <a:pt x="23" y="0"/>
                  </a:lnTo>
                  <a:lnTo>
                    <a:pt x="21" y="13"/>
                  </a:lnTo>
                  <a:lnTo>
                    <a:pt x="23" y="28"/>
                  </a:lnTo>
                  <a:lnTo>
                    <a:pt x="27" y="41"/>
                  </a:lnTo>
                  <a:lnTo>
                    <a:pt x="33" y="57"/>
                  </a:lnTo>
                  <a:lnTo>
                    <a:pt x="38" y="70"/>
                  </a:lnTo>
                  <a:lnTo>
                    <a:pt x="46" y="83"/>
                  </a:lnTo>
                  <a:lnTo>
                    <a:pt x="54" y="93"/>
                  </a:lnTo>
                  <a:lnTo>
                    <a:pt x="67" y="106"/>
                  </a:lnTo>
                  <a:lnTo>
                    <a:pt x="77" y="114"/>
                  </a:lnTo>
                  <a:lnTo>
                    <a:pt x="90" y="123"/>
                  </a:lnTo>
                  <a:lnTo>
                    <a:pt x="101" y="127"/>
                  </a:lnTo>
                  <a:lnTo>
                    <a:pt x="116" y="133"/>
                  </a:lnTo>
                  <a:lnTo>
                    <a:pt x="132" y="133"/>
                  </a:lnTo>
                  <a:lnTo>
                    <a:pt x="147" y="133"/>
                  </a:lnTo>
                  <a:lnTo>
                    <a:pt x="164" y="129"/>
                  </a:lnTo>
                  <a:lnTo>
                    <a:pt x="181" y="125"/>
                  </a:lnTo>
                  <a:lnTo>
                    <a:pt x="192" y="121"/>
                  </a:lnTo>
                  <a:lnTo>
                    <a:pt x="200" y="127"/>
                  </a:lnTo>
                  <a:lnTo>
                    <a:pt x="206" y="131"/>
                  </a:lnTo>
                  <a:lnTo>
                    <a:pt x="211" y="135"/>
                  </a:lnTo>
                  <a:lnTo>
                    <a:pt x="210" y="142"/>
                  </a:lnTo>
                  <a:lnTo>
                    <a:pt x="210" y="152"/>
                  </a:lnTo>
                  <a:lnTo>
                    <a:pt x="208" y="159"/>
                  </a:lnTo>
                  <a:lnTo>
                    <a:pt x="204" y="165"/>
                  </a:lnTo>
                  <a:lnTo>
                    <a:pt x="192" y="173"/>
                  </a:lnTo>
                  <a:lnTo>
                    <a:pt x="179" y="180"/>
                  </a:lnTo>
                  <a:lnTo>
                    <a:pt x="170" y="182"/>
                  </a:lnTo>
                  <a:lnTo>
                    <a:pt x="162" y="184"/>
                  </a:lnTo>
                  <a:lnTo>
                    <a:pt x="154" y="184"/>
                  </a:lnTo>
                  <a:lnTo>
                    <a:pt x="147" y="186"/>
                  </a:lnTo>
                  <a:lnTo>
                    <a:pt x="137" y="186"/>
                  </a:lnTo>
                  <a:lnTo>
                    <a:pt x="130" y="186"/>
                  </a:lnTo>
                  <a:lnTo>
                    <a:pt x="122" y="186"/>
                  </a:lnTo>
                  <a:lnTo>
                    <a:pt x="116" y="188"/>
                  </a:lnTo>
                  <a:lnTo>
                    <a:pt x="107" y="184"/>
                  </a:lnTo>
                  <a:lnTo>
                    <a:pt x="99" y="184"/>
                  </a:lnTo>
                  <a:lnTo>
                    <a:pt x="94" y="180"/>
                  </a:lnTo>
                  <a:lnTo>
                    <a:pt x="88" y="178"/>
                  </a:lnTo>
                  <a:lnTo>
                    <a:pt x="82" y="175"/>
                  </a:lnTo>
                  <a:lnTo>
                    <a:pt x="77" y="173"/>
                  </a:lnTo>
                  <a:lnTo>
                    <a:pt x="69" y="167"/>
                  </a:lnTo>
                  <a:lnTo>
                    <a:pt x="63" y="159"/>
                  </a:lnTo>
                  <a:lnTo>
                    <a:pt x="67" y="169"/>
                  </a:lnTo>
                  <a:lnTo>
                    <a:pt x="71" y="182"/>
                  </a:lnTo>
                  <a:lnTo>
                    <a:pt x="75" y="192"/>
                  </a:lnTo>
                  <a:lnTo>
                    <a:pt x="78" y="205"/>
                  </a:lnTo>
                  <a:lnTo>
                    <a:pt x="82" y="216"/>
                  </a:lnTo>
                  <a:lnTo>
                    <a:pt x="86" y="228"/>
                  </a:lnTo>
                  <a:lnTo>
                    <a:pt x="90" y="239"/>
                  </a:lnTo>
                  <a:lnTo>
                    <a:pt x="96" y="251"/>
                  </a:lnTo>
                  <a:lnTo>
                    <a:pt x="99" y="258"/>
                  </a:lnTo>
                  <a:lnTo>
                    <a:pt x="107" y="268"/>
                  </a:lnTo>
                  <a:lnTo>
                    <a:pt x="115" y="275"/>
                  </a:lnTo>
                  <a:lnTo>
                    <a:pt x="124" y="283"/>
                  </a:lnTo>
                  <a:lnTo>
                    <a:pt x="134" y="287"/>
                  </a:lnTo>
                  <a:lnTo>
                    <a:pt x="145" y="291"/>
                  </a:lnTo>
                  <a:lnTo>
                    <a:pt x="158" y="292"/>
                  </a:lnTo>
                  <a:lnTo>
                    <a:pt x="175" y="294"/>
                  </a:lnTo>
                  <a:lnTo>
                    <a:pt x="185" y="291"/>
                  </a:lnTo>
                  <a:lnTo>
                    <a:pt x="192" y="287"/>
                  </a:lnTo>
                  <a:lnTo>
                    <a:pt x="200" y="281"/>
                  </a:lnTo>
                  <a:lnTo>
                    <a:pt x="210" y="273"/>
                  </a:lnTo>
                  <a:lnTo>
                    <a:pt x="217" y="266"/>
                  </a:lnTo>
                  <a:lnTo>
                    <a:pt x="227" y="262"/>
                  </a:lnTo>
                  <a:lnTo>
                    <a:pt x="236" y="258"/>
                  </a:lnTo>
                  <a:lnTo>
                    <a:pt x="246" y="262"/>
                  </a:lnTo>
                  <a:lnTo>
                    <a:pt x="244" y="270"/>
                  </a:lnTo>
                  <a:lnTo>
                    <a:pt x="242" y="277"/>
                  </a:lnTo>
                  <a:lnTo>
                    <a:pt x="238" y="285"/>
                  </a:lnTo>
                  <a:lnTo>
                    <a:pt x="236" y="292"/>
                  </a:lnTo>
                  <a:lnTo>
                    <a:pt x="223" y="304"/>
                  </a:lnTo>
                  <a:lnTo>
                    <a:pt x="211" y="315"/>
                  </a:lnTo>
                  <a:lnTo>
                    <a:pt x="204" y="319"/>
                  </a:lnTo>
                  <a:lnTo>
                    <a:pt x="198" y="323"/>
                  </a:lnTo>
                  <a:lnTo>
                    <a:pt x="189" y="325"/>
                  </a:lnTo>
                  <a:lnTo>
                    <a:pt x="183" y="329"/>
                  </a:lnTo>
                  <a:lnTo>
                    <a:pt x="175" y="329"/>
                  </a:lnTo>
                  <a:lnTo>
                    <a:pt x="166" y="330"/>
                  </a:lnTo>
                  <a:lnTo>
                    <a:pt x="160" y="330"/>
                  </a:lnTo>
                  <a:lnTo>
                    <a:pt x="153" y="332"/>
                  </a:lnTo>
                  <a:lnTo>
                    <a:pt x="139" y="325"/>
                  </a:lnTo>
                  <a:lnTo>
                    <a:pt x="128" y="319"/>
                  </a:lnTo>
                  <a:lnTo>
                    <a:pt x="115" y="310"/>
                  </a:lnTo>
                  <a:lnTo>
                    <a:pt x="107" y="300"/>
                  </a:lnTo>
                  <a:lnTo>
                    <a:pt x="96" y="289"/>
                  </a:lnTo>
                  <a:lnTo>
                    <a:pt x="88" y="277"/>
                  </a:lnTo>
                  <a:lnTo>
                    <a:pt x="80" y="264"/>
                  </a:lnTo>
                  <a:lnTo>
                    <a:pt x="73" y="253"/>
                  </a:lnTo>
                  <a:lnTo>
                    <a:pt x="65" y="237"/>
                  </a:lnTo>
                  <a:lnTo>
                    <a:pt x="57" y="224"/>
                  </a:lnTo>
                  <a:lnTo>
                    <a:pt x="52" y="211"/>
                  </a:lnTo>
                  <a:lnTo>
                    <a:pt x="48" y="197"/>
                  </a:lnTo>
                  <a:lnTo>
                    <a:pt x="44" y="184"/>
                  </a:lnTo>
                  <a:lnTo>
                    <a:pt x="40" y="171"/>
                  </a:lnTo>
                  <a:lnTo>
                    <a:pt x="35" y="159"/>
                  </a:lnTo>
                  <a:lnTo>
                    <a:pt x="35" y="150"/>
                  </a:lnTo>
                  <a:lnTo>
                    <a:pt x="40" y="146"/>
                  </a:lnTo>
                  <a:lnTo>
                    <a:pt x="50" y="142"/>
                  </a:lnTo>
                  <a:lnTo>
                    <a:pt x="42" y="133"/>
                  </a:lnTo>
                  <a:lnTo>
                    <a:pt x="37" y="125"/>
                  </a:lnTo>
                  <a:lnTo>
                    <a:pt x="31" y="118"/>
                  </a:lnTo>
                  <a:lnTo>
                    <a:pt x="27" y="108"/>
                  </a:lnTo>
                  <a:lnTo>
                    <a:pt x="21" y="99"/>
                  </a:lnTo>
                  <a:lnTo>
                    <a:pt x="18" y="91"/>
                  </a:lnTo>
                  <a:lnTo>
                    <a:pt x="14" y="81"/>
                  </a:lnTo>
                  <a:lnTo>
                    <a:pt x="12" y="74"/>
                  </a:lnTo>
                  <a:lnTo>
                    <a:pt x="6" y="62"/>
                  </a:lnTo>
                  <a:lnTo>
                    <a:pt x="4" y="55"/>
                  </a:lnTo>
                  <a:lnTo>
                    <a:pt x="2" y="43"/>
                  </a:lnTo>
                  <a:lnTo>
                    <a:pt x="2" y="36"/>
                  </a:lnTo>
                  <a:lnTo>
                    <a:pt x="0" y="26"/>
                  </a:lnTo>
                  <a:lnTo>
                    <a:pt x="0" y="17"/>
                  </a:lnTo>
                  <a:lnTo>
                    <a:pt x="0" y="7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52" name="Freeform 23">
              <a:extLst>
                <a:ext uri="{FF2B5EF4-FFF2-40B4-BE49-F238E27FC236}">
                  <a16:creationId xmlns:a16="http://schemas.microsoft.com/office/drawing/2014/main" id="{67FE1A53-C5F0-2B56-18CD-A62E071921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08" y="1307"/>
              <a:ext cx="89" cy="65"/>
            </a:xfrm>
            <a:custGeom>
              <a:avLst/>
              <a:gdLst>
                <a:gd name="T0" fmla="*/ 0 w 293"/>
                <a:gd name="T1" fmla="*/ 0 h 230"/>
                <a:gd name="T2" fmla="*/ 0 w 293"/>
                <a:gd name="T3" fmla="*/ 0 h 230"/>
                <a:gd name="T4" fmla="*/ 0 w 293"/>
                <a:gd name="T5" fmla="*/ 0 h 230"/>
                <a:gd name="T6" fmla="*/ 0 w 293"/>
                <a:gd name="T7" fmla="*/ 0 h 230"/>
                <a:gd name="T8" fmla="*/ 0 w 293"/>
                <a:gd name="T9" fmla="*/ 0 h 230"/>
                <a:gd name="T10" fmla="*/ 0 w 293"/>
                <a:gd name="T11" fmla="*/ 0 h 230"/>
                <a:gd name="T12" fmla="*/ 0 w 293"/>
                <a:gd name="T13" fmla="*/ 0 h 230"/>
                <a:gd name="T14" fmla="*/ 0 w 293"/>
                <a:gd name="T15" fmla="*/ 0 h 230"/>
                <a:gd name="T16" fmla="*/ 0 w 293"/>
                <a:gd name="T17" fmla="*/ 0 h 230"/>
                <a:gd name="T18" fmla="*/ 0 w 293"/>
                <a:gd name="T19" fmla="*/ 0 h 230"/>
                <a:gd name="T20" fmla="*/ 0 w 293"/>
                <a:gd name="T21" fmla="*/ 0 h 230"/>
                <a:gd name="T22" fmla="*/ 0 w 293"/>
                <a:gd name="T23" fmla="*/ 0 h 230"/>
                <a:gd name="T24" fmla="*/ 0 w 293"/>
                <a:gd name="T25" fmla="*/ 0 h 230"/>
                <a:gd name="T26" fmla="*/ 0 w 293"/>
                <a:gd name="T27" fmla="*/ 0 h 230"/>
                <a:gd name="T28" fmla="*/ 0 w 293"/>
                <a:gd name="T29" fmla="*/ 0 h 230"/>
                <a:gd name="T30" fmla="*/ 0 w 293"/>
                <a:gd name="T31" fmla="*/ 0 h 230"/>
                <a:gd name="T32" fmla="*/ 0 w 293"/>
                <a:gd name="T33" fmla="*/ 0 h 230"/>
                <a:gd name="T34" fmla="*/ 0 w 293"/>
                <a:gd name="T35" fmla="*/ 0 h 230"/>
                <a:gd name="T36" fmla="*/ 0 w 293"/>
                <a:gd name="T37" fmla="*/ 0 h 230"/>
                <a:gd name="T38" fmla="*/ 0 w 293"/>
                <a:gd name="T39" fmla="*/ 0 h 230"/>
                <a:gd name="T40" fmla="*/ 0 w 293"/>
                <a:gd name="T41" fmla="*/ 0 h 230"/>
                <a:gd name="T42" fmla="*/ 0 w 293"/>
                <a:gd name="T43" fmla="*/ 0 h 230"/>
                <a:gd name="T44" fmla="*/ 0 w 293"/>
                <a:gd name="T45" fmla="*/ 0 h 230"/>
                <a:gd name="T46" fmla="*/ 0 w 293"/>
                <a:gd name="T47" fmla="*/ 0 h 230"/>
                <a:gd name="T48" fmla="*/ 0 w 293"/>
                <a:gd name="T49" fmla="*/ 0 h 230"/>
                <a:gd name="T50" fmla="*/ 0 w 293"/>
                <a:gd name="T51" fmla="*/ 0 h 230"/>
                <a:gd name="T52" fmla="*/ 0 w 293"/>
                <a:gd name="T53" fmla="*/ 0 h 230"/>
                <a:gd name="T54" fmla="*/ 0 w 293"/>
                <a:gd name="T55" fmla="*/ 0 h 230"/>
                <a:gd name="T56" fmla="*/ 0 w 293"/>
                <a:gd name="T57" fmla="*/ 0 h 230"/>
                <a:gd name="T58" fmla="*/ 0 w 293"/>
                <a:gd name="T59" fmla="*/ 0 h 230"/>
                <a:gd name="T60" fmla="*/ 0 w 293"/>
                <a:gd name="T61" fmla="*/ 0 h 230"/>
                <a:gd name="T62" fmla="*/ 0 w 293"/>
                <a:gd name="T63" fmla="*/ 0 h 23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93"/>
                <a:gd name="T97" fmla="*/ 0 h 230"/>
                <a:gd name="T98" fmla="*/ 293 w 293"/>
                <a:gd name="T99" fmla="*/ 230 h 23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93" h="230">
                  <a:moveTo>
                    <a:pt x="2" y="0"/>
                  </a:moveTo>
                  <a:lnTo>
                    <a:pt x="8" y="2"/>
                  </a:lnTo>
                  <a:lnTo>
                    <a:pt x="17" y="6"/>
                  </a:lnTo>
                  <a:lnTo>
                    <a:pt x="25" y="12"/>
                  </a:lnTo>
                  <a:lnTo>
                    <a:pt x="36" y="19"/>
                  </a:lnTo>
                  <a:lnTo>
                    <a:pt x="46" y="27"/>
                  </a:lnTo>
                  <a:lnTo>
                    <a:pt x="59" y="36"/>
                  </a:lnTo>
                  <a:lnTo>
                    <a:pt x="70" y="44"/>
                  </a:lnTo>
                  <a:lnTo>
                    <a:pt x="82" y="55"/>
                  </a:lnTo>
                  <a:lnTo>
                    <a:pt x="93" y="65"/>
                  </a:lnTo>
                  <a:lnTo>
                    <a:pt x="105" y="76"/>
                  </a:lnTo>
                  <a:lnTo>
                    <a:pt x="116" y="86"/>
                  </a:lnTo>
                  <a:lnTo>
                    <a:pt x="127" y="97"/>
                  </a:lnTo>
                  <a:lnTo>
                    <a:pt x="137" y="105"/>
                  </a:lnTo>
                  <a:lnTo>
                    <a:pt x="146" y="114"/>
                  </a:lnTo>
                  <a:lnTo>
                    <a:pt x="152" y="120"/>
                  </a:lnTo>
                  <a:lnTo>
                    <a:pt x="162" y="127"/>
                  </a:lnTo>
                  <a:lnTo>
                    <a:pt x="169" y="133"/>
                  </a:lnTo>
                  <a:lnTo>
                    <a:pt x="177" y="139"/>
                  </a:lnTo>
                  <a:lnTo>
                    <a:pt x="184" y="145"/>
                  </a:lnTo>
                  <a:lnTo>
                    <a:pt x="194" y="152"/>
                  </a:lnTo>
                  <a:lnTo>
                    <a:pt x="203" y="156"/>
                  </a:lnTo>
                  <a:lnTo>
                    <a:pt x="211" y="162"/>
                  </a:lnTo>
                  <a:lnTo>
                    <a:pt x="219" y="166"/>
                  </a:lnTo>
                  <a:lnTo>
                    <a:pt x="228" y="171"/>
                  </a:lnTo>
                  <a:lnTo>
                    <a:pt x="236" y="175"/>
                  </a:lnTo>
                  <a:lnTo>
                    <a:pt x="245" y="181"/>
                  </a:lnTo>
                  <a:lnTo>
                    <a:pt x="253" y="185"/>
                  </a:lnTo>
                  <a:lnTo>
                    <a:pt x="262" y="192"/>
                  </a:lnTo>
                  <a:lnTo>
                    <a:pt x="268" y="198"/>
                  </a:lnTo>
                  <a:lnTo>
                    <a:pt x="278" y="204"/>
                  </a:lnTo>
                  <a:lnTo>
                    <a:pt x="285" y="213"/>
                  </a:lnTo>
                  <a:lnTo>
                    <a:pt x="293" y="221"/>
                  </a:lnTo>
                  <a:lnTo>
                    <a:pt x="285" y="224"/>
                  </a:lnTo>
                  <a:lnTo>
                    <a:pt x="278" y="230"/>
                  </a:lnTo>
                  <a:lnTo>
                    <a:pt x="268" y="223"/>
                  </a:lnTo>
                  <a:lnTo>
                    <a:pt x="255" y="217"/>
                  </a:lnTo>
                  <a:lnTo>
                    <a:pt x="241" y="213"/>
                  </a:lnTo>
                  <a:lnTo>
                    <a:pt x="230" y="209"/>
                  </a:lnTo>
                  <a:lnTo>
                    <a:pt x="213" y="204"/>
                  </a:lnTo>
                  <a:lnTo>
                    <a:pt x="198" y="200"/>
                  </a:lnTo>
                  <a:lnTo>
                    <a:pt x="184" y="194"/>
                  </a:lnTo>
                  <a:lnTo>
                    <a:pt x="169" y="190"/>
                  </a:lnTo>
                  <a:lnTo>
                    <a:pt x="152" y="185"/>
                  </a:lnTo>
                  <a:lnTo>
                    <a:pt x="139" y="177"/>
                  </a:lnTo>
                  <a:lnTo>
                    <a:pt x="124" y="169"/>
                  </a:lnTo>
                  <a:lnTo>
                    <a:pt x="112" y="162"/>
                  </a:lnTo>
                  <a:lnTo>
                    <a:pt x="101" y="150"/>
                  </a:lnTo>
                  <a:lnTo>
                    <a:pt x="93" y="139"/>
                  </a:lnTo>
                  <a:lnTo>
                    <a:pt x="86" y="126"/>
                  </a:lnTo>
                  <a:lnTo>
                    <a:pt x="84" y="112"/>
                  </a:lnTo>
                  <a:lnTo>
                    <a:pt x="72" y="101"/>
                  </a:lnTo>
                  <a:lnTo>
                    <a:pt x="59" y="91"/>
                  </a:lnTo>
                  <a:lnTo>
                    <a:pt x="46" y="76"/>
                  </a:lnTo>
                  <a:lnTo>
                    <a:pt x="32" y="63"/>
                  </a:lnTo>
                  <a:lnTo>
                    <a:pt x="25" y="53"/>
                  </a:lnTo>
                  <a:lnTo>
                    <a:pt x="19" y="46"/>
                  </a:lnTo>
                  <a:lnTo>
                    <a:pt x="13" y="38"/>
                  </a:lnTo>
                  <a:lnTo>
                    <a:pt x="10" y="31"/>
                  </a:lnTo>
                  <a:lnTo>
                    <a:pt x="6" y="21"/>
                  </a:lnTo>
                  <a:lnTo>
                    <a:pt x="2" y="13"/>
                  </a:lnTo>
                  <a:lnTo>
                    <a:pt x="0" y="6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53" name="Freeform 24">
              <a:extLst>
                <a:ext uri="{FF2B5EF4-FFF2-40B4-BE49-F238E27FC236}">
                  <a16:creationId xmlns:a16="http://schemas.microsoft.com/office/drawing/2014/main" id="{5124F79C-C950-1DEF-166E-7FD16AB8C5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5" y="908"/>
              <a:ext cx="28" cy="24"/>
            </a:xfrm>
            <a:custGeom>
              <a:avLst/>
              <a:gdLst>
                <a:gd name="T0" fmla="*/ 0 w 93"/>
                <a:gd name="T1" fmla="*/ 0 h 84"/>
                <a:gd name="T2" fmla="*/ 0 w 93"/>
                <a:gd name="T3" fmla="*/ 0 h 84"/>
                <a:gd name="T4" fmla="*/ 0 w 93"/>
                <a:gd name="T5" fmla="*/ 0 h 84"/>
                <a:gd name="T6" fmla="*/ 0 w 93"/>
                <a:gd name="T7" fmla="*/ 0 h 84"/>
                <a:gd name="T8" fmla="*/ 0 w 93"/>
                <a:gd name="T9" fmla="*/ 0 h 84"/>
                <a:gd name="T10" fmla="*/ 0 w 93"/>
                <a:gd name="T11" fmla="*/ 0 h 84"/>
                <a:gd name="T12" fmla="*/ 0 w 93"/>
                <a:gd name="T13" fmla="*/ 0 h 84"/>
                <a:gd name="T14" fmla="*/ 0 w 93"/>
                <a:gd name="T15" fmla="*/ 0 h 84"/>
                <a:gd name="T16" fmla="*/ 0 w 93"/>
                <a:gd name="T17" fmla="*/ 0 h 84"/>
                <a:gd name="T18" fmla="*/ 0 w 93"/>
                <a:gd name="T19" fmla="*/ 0 h 84"/>
                <a:gd name="T20" fmla="*/ 0 w 93"/>
                <a:gd name="T21" fmla="*/ 0 h 84"/>
                <a:gd name="T22" fmla="*/ 0 w 93"/>
                <a:gd name="T23" fmla="*/ 0 h 84"/>
                <a:gd name="T24" fmla="*/ 0 w 93"/>
                <a:gd name="T25" fmla="*/ 0 h 84"/>
                <a:gd name="T26" fmla="*/ 0 w 93"/>
                <a:gd name="T27" fmla="*/ 0 h 84"/>
                <a:gd name="T28" fmla="*/ 0 w 93"/>
                <a:gd name="T29" fmla="*/ 0 h 84"/>
                <a:gd name="T30" fmla="*/ 0 w 93"/>
                <a:gd name="T31" fmla="*/ 0 h 84"/>
                <a:gd name="T32" fmla="*/ 0 w 93"/>
                <a:gd name="T33" fmla="*/ 0 h 84"/>
                <a:gd name="T34" fmla="*/ 0 w 93"/>
                <a:gd name="T35" fmla="*/ 0 h 84"/>
                <a:gd name="T36" fmla="*/ 0 w 93"/>
                <a:gd name="T37" fmla="*/ 0 h 84"/>
                <a:gd name="T38" fmla="*/ 0 w 93"/>
                <a:gd name="T39" fmla="*/ 0 h 84"/>
                <a:gd name="T40" fmla="*/ 0 w 93"/>
                <a:gd name="T41" fmla="*/ 0 h 84"/>
                <a:gd name="T42" fmla="*/ 0 w 93"/>
                <a:gd name="T43" fmla="*/ 0 h 84"/>
                <a:gd name="T44" fmla="*/ 0 w 93"/>
                <a:gd name="T45" fmla="*/ 0 h 84"/>
                <a:gd name="T46" fmla="*/ 0 w 93"/>
                <a:gd name="T47" fmla="*/ 0 h 84"/>
                <a:gd name="T48" fmla="*/ 0 w 93"/>
                <a:gd name="T49" fmla="*/ 0 h 84"/>
                <a:gd name="T50" fmla="*/ 0 w 93"/>
                <a:gd name="T51" fmla="*/ 0 h 8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93"/>
                <a:gd name="T79" fmla="*/ 0 h 84"/>
                <a:gd name="T80" fmla="*/ 93 w 93"/>
                <a:gd name="T81" fmla="*/ 84 h 8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93" h="84">
                  <a:moveTo>
                    <a:pt x="74" y="0"/>
                  </a:moveTo>
                  <a:lnTo>
                    <a:pt x="76" y="0"/>
                  </a:lnTo>
                  <a:lnTo>
                    <a:pt x="82" y="0"/>
                  </a:lnTo>
                  <a:lnTo>
                    <a:pt x="88" y="0"/>
                  </a:lnTo>
                  <a:lnTo>
                    <a:pt x="93" y="0"/>
                  </a:lnTo>
                  <a:lnTo>
                    <a:pt x="88" y="13"/>
                  </a:lnTo>
                  <a:lnTo>
                    <a:pt x="80" y="28"/>
                  </a:lnTo>
                  <a:lnTo>
                    <a:pt x="69" y="40"/>
                  </a:lnTo>
                  <a:lnTo>
                    <a:pt x="57" y="53"/>
                  </a:lnTo>
                  <a:lnTo>
                    <a:pt x="50" y="59"/>
                  </a:lnTo>
                  <a:lnTo>
                    <a:pt x="44" y="65"/>
                  </a:lnTo>
                  <a:lnTo>
                    <a:pt x="35" y="68"/>
                  </a:lnTo>
                  <a:lnTo>
                    <a:pt x="29" y="72"/>
                  </a:lnTo>
                  <a:lnTo>
                    <a:pt x="14" y="80"/>
                  </a:lnTo>
                  <a:lnTo>
                    <a:pt x="0" y="84"/>
                  </a:lnTo>
                  <a:lnTo>
                    <a:pt x="0" y="76"/>
                  </a:lnTo>
                  <a:lnTo>
                    <a:pt x="0" y="68"/>
                  </a:lnTo>
                  <a:lnTo>
                    <a:pt x="4" y="63"/>
                  </a:lnTo>
                  <a:lnTo>
                    <a:pt x="10" y="59"/>
                  </a:lnTo>
                  <a:lnTo>
                    <a:pt x="19" y="47"/>
                  </a:lnTo>
                  <a:lnTo>
                    <a:pt x="31" y="40"/>
                  </a:lnTo>
                  <a:lnTo>
                    <a:pt x="44" y="30"/>
                  </a:lnTo>
                  <a:lnTo>
                    <a:pt x="55" y="21"/>
                  </a:lnTo>
                  <a:lnTo>
                    <a:pt x="67" y="11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54" name="Freeform 25">
              <a:extLst>
                <a:ext uri="{FF2B5EF4-FFF2-40B4-BE49-F238E27FC236}">
                  <a16:creationId xmlns:a16="http://schemas.microsoft.com/office/drawing/2014/main" id="{2CB9BF9C-8C62-6A65-5259-844042E4E2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42" y="893"/>
              <a:ext cx="49" cy="40"/>
            </a:xfrm>
            <a:custGeom>
              <a:avLst/>
              <a:gdLst>
                <a:gd name="T0" fmla="*/ 0 w 162"/>
                <a:gd name="T1" fmla="*/ 0 h 140"/>
                <a:gd name="T2" fmla="*/ 0 w 162"/>
                <a:gd name="T3" fmla="*/ 0 h 140"/>
                <a:gd name="T4" fmla="*/ 0 w 162"/>
                <a:gd name="T5" fmla="*/ 0 h 140"/>
                <a:gd name="T6" fmla="*/ 0 w 162"/>
                <a:gd name="T7" fmla="*/ 0 h 140"/>
                <a:gd name="T8" fmla="*/ 0 w 162"/>
                <a:gd name="T9" fmla="*/ 0 h 140"/>
                <a:gd name="T10" fmla="*/ 0 w 162"/>
                <a:gd name="T11" fmla="*/ 0 h 140"/>
                <a:gd name="T12" fmla="*/ 0 w 162"/>
                <a:gd name="T13" fmla="*/ 0 h 140"/>
                <a:gd name="T14" fmla="*/ 0 w 162"/>
                <a:gd name="T15" fmla="*/ 0 h 140"/>
                <a:gd name="T16" fmla="*/ 0 w 162"/>
                <a:gd name="T17" fmla="*/ 0 h 140"/>
                <a:gd name="T18" fmla="*/ 0 w 162"/>
                <a:gd name="T19" fmla="*/ 0 h 140"/>
                <a:gd name="T20" fmla="*/ 0 w 162"/>
                <a:gd name="T21" fmla="*/ 0 h 140"/>
                <a:gd name="T22" fmla="*/ 0 w 162"/>
                <a:gd name="T23" fmla="*/ 0 h 140"/>
                <a:gd name="T24" fmla="*/ 0 w 162"/>
                <a:gd name="T25" fmla="*/ 0 h 140"/>
                <a:gd name="T26" fmla="*/ 0 w 162"/>
                <a:gd name="T27" fmla="*/ 0 h 140"/>
                <a:gd name="T28" fmla="*/ 0 w 162"/>
                <a:gd name="T29" fmla="*/ 0 h 140"/>
                <a:gd name="T30" fmla="*/ 0 w 162"/>
                <a:gd name="T31" fmla="*/ 0 h 140"/>
                <a:gd name="T32" fmla="*/ 0 w 162"/>
                <a:gd name="T33" fmla="*/ 0 h 140"/>
                <a:gd name="T34" fmla="*/ 0 w 162"/>
                <a:gd name="T35" fmla="*/ 0 h 140"/>
                <a:gd name="T36" fmla="*/ 0 w 162"/>
                <a:gd name="T37" fmla="*/ 0 h 140"/>
                <a:gd name="T38" fmla="*/ 0 w 162"/>
                <a:gd name="T39" fmla="*/ 0 h 140"/>
                <a:gd name="T40" fmla="*/ 0 w 162"/>
                <a:gd name="T41" fmla="*/ 0 h 140"/>
                <a:gd name="T42" fmla="*/ 0 w 162"/>
                <a:gd name="T43" fmla="*/ 0 h 140"/>
                <a:gd name="T44" fmla="*/ 0 w 162"/>
                <a:gd name="T45" fmla="*/ 0 h 140"/>
                <a:gd name="T46" fmla="*/ 0 w 162"/>
                <a:gd name="T47" fmla="*/ 0 h 140"/>
                <a:gd name="T48" fmla="*/ 0 w 162"/>
                <a:gd name="T49" fmla="*/ 0 h 140"/>
                <a:gd name="T50" fmla="*/ 0 w 162"/>
                <a:gd name="T51" fmla="*/ 0 h 140"/>
                <a:gd name="T52" fmla="*/ 0 w 162"/>
                <a:gd name="T53" fmla="*/ 0 h 140"/>
                <a:gd name="T54" fmla="*/ 0 w 162"/>
                <a:gd name="T55" fmla="*/ 0 h 140"/>
                <a:gd name="T56" fmla="*/ 0 w 162"/>
                <a:gd name="T57" fmla="*/ 0 h 140"/>
                <a:gd name="T58" fmla="*/ 0 w 162"/>
                <a:gd name="T59" fmla="*/ 0 h 140"/>
                <a:gd name="T60" fmla="*/ 0 w 162"/>
                <a:gd name="T61" fmla="*/ 0 h 140"/>
                <a:gd name="T62" fmla="*/ 0 w 162"/>
                <a:gd name="T63" fmla="*/ 0 h 140"/>
                <a:gd name="T64" fmla="*/ 0 w 162"/>
                <a:gd name="T65" fmla="*/ 0 h 140"/>
                <a:gd name="T66" fmla="*/ 0 w 162"/>
                <a:gd name="T67" fmla="*/ 0 h 140"/>
                <a:gd name="T68" fmla="*/ 0 w 162"/>
                <a:gd name="T69" fmla="*/ 0 h 140"/>
                <a:gd name="T70" fmla="*/ 0 w 162"/>
                <a:gd name="T71" fmla="*/ 0 h 140"/>
                <a:gd name="T72" fmla="*/ 0 w 162"/>
                <a:gd name="T73" fmla="*/ 0 h 140"/>
                <a:gd name="T74" fmla="*/ 0 w 162"/>
                <a:gd name="T75" fmla="*/ 0 h 140"/>
                <a:gd name="T76" fmla="*/ 0 w 162"/>
                <a:gd name="T77" fmla="*/ 0 h 140"/>
                <a:gd name="T78" fmla="*/ 0 w 162"/>
                <a:gd name="T79" fmla="*/ 0 h 140"/>
                <a:gd name="T80" fmla="*/ 0 w 162"/>
                <a:gd name="T81" fmla="*/ 0 h 140"/>
                <a:gd name="T82" fmla="*/ 0 w 162"/>
                <a:gd name="T83" fmla="*/ 0 h 140"/>
                <a:gd name="T84" fmla="*/ 0 w 162"/>
                <a:gd name="T85" fmla="*/ 0 h 14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62"/>
                <a:gd name="T130" fmla="*/ 0 h 140"/>
                <a:gd name="T131" fmla="*/ 162 w 162"/>
                <a:gd name="T132" fmla="*/ 140 h 140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62" h="140">
                  <a:moveTo>
                    <a:pt x="6" y="0"/>
                  </a:moveTo>
                  <a:lnTo>
                    <a:pt x="14" y="2"/>
                  </a:lnTo>
                  <a:lnTo>
                    <a:pt x="21" y="7"/>
                  </a:lnTo>
                  <a:lnTo>
                    <a:pt x="25" y="13"/>
                  </a:lnTo>
                  <a:lnTo>
                    <a:pt x="31" y="24"/>
                  </a:lnTo>
                  <a:lnTo>
                    <a:pt x="35" y="34"/>
                  </a:lnTo>
                  <a:lnTo>
                    <a:pt x="40" y="43"/>
                  </a:lnTo>
                  <a:lnTo>
                    <a:pt x="48" y="51"/>
                  </a:lnTo>
                  <a:lnTo>
                    <a:pt x="59" y="57"/>
                  </a:lnTo>
                  <a:lnTo>
                    <a:pt x="69" y="64"/>
                  </a:lnTo>
                  <a:lnTo>
                    <a:pt x="82" y="74"/>
                  </a:lnTo>
                  <a:lnTo>
                    <a:pt x="92" y="83"/>
                  </a:lnTo>
                  <a:lnTo>
                    <a:pt x="105" y="95"/>
                  </a:lnTo>
                  <a:lnTo>
                    <a:pt x="116" y="102"/>
                  </a:lnTo>
                  <a:lnTo>
                    <a:pt x="128" y="112"/>
                  </a:lnTo>
                  <a:lnTo>
                    <a:pt x="141" y="116"/>
                  </a:lnTo>
                  <a:lnTo>
                    <a:pt x="156" y="121"/>
                  </a:lnTo>
                  <a:lnTo>
                    <a:pt x="156" y="131"/>
                  </a:lnTo>
                  <a:lnTo>
                    <a:pt x="162" y="140"/>
                  </a:lnTo>
                  <a:lnTo>
                    <a:pt x="151" y="138"/>
                  </a:lnTo>
                  <a:lnTo>
                    <a:pt x="137" y="137"/>
                  </a:lnTo>
                  <a:lnTo>
                    <a:pt x="128" y="135"/>
                  </a:lnTo>
                  <a:lnTo>
                    <a:pt x="118" y="131"/>
                  </a:lnTo>
                  <a:lnTo>
                    <a:pt x="107" y="125"/>
                  </a:lnTo>
                  <a:lnTo>
                    <a:pt x="97" y="121"/>
                  </a:lnTo>
                  <a:lnTo>
                    <a:pt x="88" y="114"/>
                  </a:lnTo>
                  <a:lnTo>
                    <a:pt x="80" y="108"/>
                  </a:lnTo>
                  <a:lnTo>
                    <a:pt x="71" y="100"/>
                  </a:lnTo>
                  <a:lnTo>
                    <a:pt x="61" y="93"/>
                  </a:lnTo>
                  <a:lnTo>
                    <a:pt x="52" y="83"/>
                  </a:lnTo>
                  <a:lnTo>
                    <a:pt x="44" y="76"/>
                  </a:lnTo>
                  <a:lnTo>
                    <a:pt x="35" y="68"/>
                  </a:lnTo>
                  <a:lnTo>
                    <a:pt x="27" y="60"/>
                  </a:lnTo>
                  <a:lnTo>
                    <a:pt x="19" y="51"/>
                  </a:lnTo>
                  <a:lnTo>
                    <a:pt x="12" y="45"/>
                  </a:lnTo>
                  <a:lnTo>
                    <a:pt x="10" y="41"/>
                  </a:lnTo>
                  <a:lnTo>
                    <a:pt x="8" y="32"/>
                  </a:lnTo>
                  <a:lnTo>
                    <a:pt x="4" y="24"/>
                  </a:lnTo>
                  <a:lnTo>
                    <a:pt x="0" y="15"/>
                  </a:lnTo>
                  <a:lnTo>
                    <a:pt x="0" y="7"/>
                  </a:lnTo>
                  <a:lnTo>
                    <a:pt x="0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55" name="Freeform 26">
              <a:extLst>
                <a:ext uri="{FF2B5EF4-FFF2-40B4-BE49-F238E27FC236}">
                  <a16:creationId xmlns:a16="http://schemas.microsoft.com/office/drawing/2014/main" id="{5F57AB17-F6A3-76F7-9925-D1773B5754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02" y="921"/>
              <a:ext cx="85" cy="50"/>
            </a:xfrm>
            <a:custGeom>
              <a:avLst/>
              <a:gdLst>
                <a:gd name="T0" fmla="*/ 0 w 277"/>
                <a:gd name="T1" fmla="*/ 0 h 176"/>
                <a:gd name="T2" fmla="*/ 0 w 277"/>
                <a:gd name="T3" fmla="*/ 0 h 176"/>
                <a:gd name="T4" fmla="*/ 0 w 277"/>
                <a:gd name="T5" fmla="*/ 0 h 176"/>
                <a:gd name="T6" fmla="*/ 0 w 277"/>
                <a:gd name="T7" fmla="*/ 0 h 176"/>
                <a:gd name="T8" fmla="*/ 0 w 277"/>
                <a:gd name="T9" fmla="*/ 0 h 176"/>
                <a:gd name="T10" fmla="*/ 0 w 277"/>
                <a:gd name="T11" fmla="*/ 0 h 176"/>
                <a:gd name="T12" fmla="*/ 0 w 277"/>
                <a:gd name="T13" fmla="*/ 0 h 176"/>
                <a:gd name="T14" fmla="*/ 0 w 277"/>
                <a:gd name="T15" fmla="*/ 0 h 176"/>
                <a:gd name="T16" fmla="*/ 0 w 277"/>
                <a:gd name="T17" fmla="*/ 0 h 176"/>
                <a:gd name="T18" fmla="*/ 0 w 277"/>
                <a:gd name="T19" fmla="*/ 0 h 176"/>
                <a:gd name="T20" fmla="*/ 0 w 277"/>
                <a:gd name="T21" fmla="*/ 0 h 176"/>
                <a:gd name="T22" fmla="*/ 0 w 277"/>
                <a:gd name="T23" fmla="*/ 0 h 176"/>
                <a:gd name="T24" fmla="*/ 0 w 277"/>
                <a:gd name="T25" fmla="*/ 0 h 176"/>
                <a:gd name="T26" fmla="*/ 0 w 277"/>
                <a:gd name="T27" fmla="*/ 0 h 176"/>
                <a:gd name="T28" fmla="*/ 0 w 277"/>
                <a:gd name="T29" fmla="*/ 0 h 176"/>
                <a:gd name="T30" fmla="*/ 0 w 277"/>
                <a:gd name="T31" fmla="*/ 0 h 176"/>
                <a:gd name="T32" fmla="*/ 0 w 277"/>
                <a:gd name="T33" fmla="*/ 0 h 176"/>
                <a:gd name="T34" fmla="*/ 0 w 277"/>
                <a:gd name="T35" fmla="*/ 0 h 176"/>
                <a:gd name="T36" fmla="*/ 0 w 277"/>
                <a:gd name="T37" fmla="*/ 0 h 176"/>
                <a:gd name="T38" fmla="*/ 0 w 277"/>
                <a:gd name="T39" fmla="*/ 0 h 176"/>
                <a:gd name="T40" fmla="*/ 0 w 277"/>
                <a:gd name="T41" fmla="*/ 0 h 176"/>
                <a:gd name="T42" fmla="*/ 0 w 277"/>
                <a:gd name="T43" fmla="*/ 0 h 176"/>
                <a:gd name="T44" fmla="*/ 0 w 277"/>
                <a:gd name="T45" fmla="*/ 0 h 176"/>
                <a:gd name="T46" fmla="*/ 0 w 277"/>
                <a:gd name="T47" fmla="*/ 0 h 176"/>
                <a:gd name="T48" fmla="*/ 0 w 277"/>
                <a:gd name="T49" fmla="*/ 0 h 176"/>
                <a:gd name="T50" fmla="*/ 0 w 277"/>
                <a:gd name="T51" fmla="*/ 0 h 176"/>
                <a:gd name="T52" fmla="*/ 0 w 277"/>
                <a:gd name="T53" fmla="*/ 0 h 176"/>
                <a:gd name="T54" fmla="*/ 0 w 277"/>
                <a:gd name="T55" fmla="*/ 0 h 176"/>
                <a:gd name="T56" fmla="*/ 0 w 277"/>
                <a:gd name="T57" fmla="*/ 0 h 176"/>
                <a:gd name="T58" fmla="*/ 0 w 277"/>
                <a:gd name="T59" fmla="*/ 0 h 176"/>
                <a:gd name="T60" fmla="*/ 0 w 277"/>
                <a:gd name="T61" fmla="*/ 0 h 176"/>
                <a:gd name="T62" fmla="*/ 0 w 277"/>
                <a:gd name="T63" fmla="*/ 0 h 176"/>
                <a:gd name="T64" fmla="*/ 0 w 277"/>
                <a:gd name="T65" fmla="*/ 0 h 176"/>
                <a:gd name="T66" fmla="*/ 0 w 277"/>
                <a:gd name="T67" fmla="*/ 0 h 176"/>
                <a:gd name="T68" fmla="*/ 0 w 277"/>
                <a:gd name="T69" fmla="*/ 0 h 176"/>
                <a:gd name="T70" fmla="*/ 0 w 277"/>
                <a:gd name="T71" fmla="*/ 0 h 176"/>
                <a:gd name="T72" fmla="*/ 0 w 277"/>
                <a:gd name="T73" fmla="*/ 0 h 176"/>
                <a:gd name="T74" fmla="*/ 0 w 277"/>
                <a:gd name="T75" fmla="*/ 0 h 176"/>
                <a:gd name="T76" fmla="*/ 0 w 277"/>
                <a:gd name="T77" fmla="*/ 0 h 176"/>
                <a:gd name="T78" fmla="*/ 0 w 277"/>
                <a:gd name="T79" fmla="*/ 0 h 176"/>
                <a:gd name="T80" fmla="*/ 0 w 277"/>
                <a:gd name="T81" fmla="*/ 0 h 176"/>
                <a:gd name="T82" fmla="*/ 0 w 277"/>
                <a:gd name="T83" fmla="*/ 0 h 176"/>
                <a:gd name="T84" fmla="*/ 0 w 277"/>
                <a:gd name="T85" fmla="*/ 0 h 176"/>
                <a:gd name="T86" fmla="*/ 0 w 277"/>
                <a:gd name="T87" fmla="*/ 0 h 176"/>
                <a:gd name="T88" fmla="*/ 0 w 277"/>
                <a:gd name="T89" fmla="*/ 0 h 176"/>
                <a:gd name="T90" fmla="*/ 0 w 277"/>
                <a:gd name="T91" fmla="*/ 0 h 176"/>
                <a:gd name="T92" fmla="*/ 0 w 277"/>
                <a:gd name="T93" fmla="*/ 0 h 176"/>
                <a:gd name="T94" fmla="*/ 0 w 277"/>
                <a:gd name="T95" fmla="*/ 0 h 17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277"/>
                <a:gd name="T145" fmla="*/ 0 h 176"/>
                <a:gd name="T146" fmla="*/ 277 w 277"/>
                <a:gd name="T147" fmla="*/ 176 h 17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277" h="176">
                  <a:moveTo>
                    <a:pt x="0" y="2"/>
                  </a:moveTo>
                  <a:lnTo>
                    <a:pt x="17" y="0"/>
                  </a:lnTo>
                  <a:lnTo>
                    <a:pt x="36" y="3"/>
                  </a:lnTo>
                  <a:lnTo>
                    <a:pt x="53" y="9"/>
                  </a:lnTo>
                  <a:lnTo>
                    <a:pt x="68" y="19"/>
                  </a:lnTo>
                  <a:lnTo>
                    <a:pt x="81" y="30"/>
                  </a:lnTo>
                  <a:lnTo>
                    <a:pt x="96" y="43"/>
                  </a:lnTo>
                  <a:lnTo>
                    <a:pt x="112" y="57"/>
                  </a:lnTo>
                  <a:lnTo>
                    <a:pt x="127" y="72"/>
                  </a:lnTo>
                  <a:lnTo>
                    <a:pt x="138" y="83"/>
                  </a:lnTo>
                  <a:lnTo>
                    <a:pt x="153" y="97"/>
                  </a:lnTo>
                  <a:lnTo>
                    <a:pt x="167" y="106"/>
                  </a:lnTo>
                  <a:lnTo>
                    <a:pt x="184" y="116"/>
                  </a:lnTo>
                  <a:lnTo>
                    <a:pt x="199" y="121"/>
                  </a:lnTo>
                  <a:lnTo>
                    <a:pt x="216" y="125"/>
                  </a:lnTo>
                  <a:lnTo>
                    <a:pt x="235" y="121"/>
                  </a:lnTo>
                  <a:lnTo>
                    <a:pt x="256" y="116"/>
                  </a:lnTo>
                  <a:lnTo>
                    <a:pt x="264" y="116"/>
                  </a:lnTo>
                  <a:lnTo>
                    <a:pt x="277" y="112"/>
                  </a:lnTo>
                  <a:lnTo>
                    <a:pt x="273" y="125"/>
                  </a:lnTo>
                  <a:lnTo>
                    <a:pt x="273" y="137"/>
                  </a:lnTo>
                  <a:lnTo>
                    <a:pt x="262" y="146"/>
                  </a:lnTo>
                  <a:lnTo>
                    <a:pt x="254" y="159"/>
                  </a:lnTo>
                  <a:lnTo>
                    <a:pt x="249" y="165"/>
                  </a:lnTo>
                  <a:lnTo>
                    <a:pt x="245" y="173"/>
                  </a:lnTo>
                  <a:lnTo>
                    <a:pt x="237" y="175"/>
                  </a:lnTo>
                  <a:lnTo>
                    <a:pt x="229" y="176"/>
                  </a:lnTo>
                  <a:lnTo>
                    <a:pt x="212" y="176"/>
                  </a:lnTo>
                  <a:lnTo>
                    <a:pt x="197" y="173"/>
                  </a:lnTo>
                  <a:lnTo>
                    <a:pt x="182" y="163"/>
                  </a:lnTo>
                  <a:lnTo>
                    <a:pt x="169" y="154"/>
                  </a:lnTo>
                  <a:lnTo>
                    <a:pt x="153" y="140"/>
                  </a:lnTo>
                  <a:lnTo>
                    <a:pt x="140" y="129"/>
                  </a:lnTo>
                  <a:lnTo>
                    <a:pt x="125" y="114"/>
                  </a:lnTo>
                  <a:lnTo>
                    <a:pt x="114" y="100"/>
                  </a:lnTo>
                  <a:lnTo>
                    <a:pt x="98" y="83"/>
                  </a:lnTo>
                  <a:lnTo>
                    <a:pt x="85" y="68"/>
                  </a:lnTo>
                  <a:lnTo>
                    <a:pt x="72" y="55"/>
                  </a:lnTo>
                  <a:lnTo>
                    <a:pt x="58" y="43"/>
                  </a:lnTo>
                  <a:lnTo>
                    <a:pt x="43" y="32"/>
                  </a:lnTo>
                  <a:lnTo>
                    <a:pt x="28" y="24"/>
                  </a:lnTo>
                  <a:lnTo>
                    <a:pt x="13" y="19"/>
                  </a:lnTo>
                  <a:lnTo>
                    <a:pt x="0" y="19"/>
                  </a:lnTo>
                  <a:lnTo>
                    <a:pt x="0" y="13"/>
                  </a:lnTo>
                  <a:lnTo>
                    <a:pt x="0" y="7"/>
                  </a:lnTo>
                  <a:lnTo>
                    <a:pt x="0" y="3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56" name="Freeform 27">
              <a:extLst>
                <a:ext uri="{FF2B5EF4-FFF2-40B4-BE49-F238E27FC236}">
                  <a16:creationId xmlns:a16="http://schemas.microsoft.com/office/drawing/2014/main" id="{A0C1571B-7E5A-0B6B-A88B-BF520E06A4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87" y="923"/>
              <a:ext cx="23" cy="33"/>
            </a:xfrm>
            <a:custGeom>
              <a:avLst/>
              <a:gdLst>
                <a:gd name="T0" fmla="*/ 0 w 76"/>
                <a:gd name="T1" fmla="*/ 0 h 116"/>
                <a:gd name="T2" fmla="*/ 0 w 76"/>
                <a:gd name="T3" fmla="*/ 0 h 116"/>
                <a:gd name="T4" fmla="*/ 0 w 76"/>
                <a:gd name="T5" fmla="*/ 0 h 116"/>
                <a:gd name="T6" fmla="*/ 0 w 76"/>
                <a:gd name="T7" fmla="*/ 0 h 116"/>
                <a:gd name="T8" fmla="*/ 0 w 76"/>
                <a:gd name="T9" fmla="*/ 0 h 116"/>
                <a:gd name="T10" fmla="*/ 0 w 76"/>
                <a:gd name="T11" fmla="*/ 0 h 116"/>
                <a:gd name="T12" fmla="*/ 0 w 76"/>
                <a:gd name="T13" fmla="*/ 0 h 116"/>
                <a:gd name="T14" fmla="*/ 0 w 76"/>
                <a:gd name="T15" fmla="*/ 0 h 116"/>
                <a:gd name="T16" fmla="*/ 0 w 76"/>
                <a:gd name="T17" fmla="*/ 0 h 116"/>
                <a:gd name="T18" fmla="*/ 0 w 76"/>
                <a:gd name="T19" fmla="*/ 0 h 116"/>
                <a:gd name="T20" fmla="*/ 0 w 76"/>
                <a:gd name="T21" fmla="*/ 0 h 116"/>
                <a:gd name="T22" fmla="*/ 0 w 76"/>
                <a:gd name="T23" fmla="*/ 0 h 116"/>
                <a:gd name="T24" fmla="*/ 0 w 76"/>
                <a:gd name="T25" fmla="*/ 0 h 116"/>
                <a:gd name="T26" fmla="*/ 0 w 76"/>
                <a:gd name="T27" fmla="*/ 0 h 116"/>
                <a:gd name="T28" fmla="*/ 0 w 76"/>
                <a:gd name="T29" fmla="*/ 0 h 116"/>
                <a:gd name="T30" fmla="*/ 0 w 76"/>
                <a:gd name="T31" fmla="*/ 0 h 116"/>
                <a:gd name="T32" fmla="*/ 0 w 76"/>
                <a:gd name="T33" fmla="*/ 0 h 116"/>
                <a:gd name="T34" fmla="*/ 0 w 76"/>
                <a:gd name="T35" fmla="*/ 0 h 116"/>
                <a:gd name="T36" fmla="*/ 0 w 76"/>
                <a:gd name="T37" fmla="*/ 0 h 116"/>
                <a:gd name="T38" fmla="*/ 0 w 76"/>
                <a:gd name="T39" fmla="*/ 0 h 116"/>
                <a:gd name="T40" fmla="*/ 0 w 76"/>
                <a:gd name="T41" fmla="*/ 0 h 116"/>
                <a:gd name="T42" fmla="*/ 0 w 76"/>
                <a:gd name="T43" fmla="*/ 0 h 116"/>
                <a:gd name="T44" fmla="*/ 0 w 76"/>
                <a:gd name="T45" fmla="*/ 0 h 116"/>
                <a:gd name="T46" fmla="*/ 0 w 76"/>
                <a:gd name="T47" fmla="*/ 0 h 116"/>
                <a:gd name="T48" fmla="*/ 0 w 76"/>
                <a:gd name="T49" fmla="*/ 0 h 116"/>
                <a:gd name="T50" fmla="*/ 0 w 76"/>
                <a:gd name="T51" fmla="*/ 0 h 116"/>
                <a:gd name="T52" fmla="*/ 0 w 76"/>
                <a:gd name="T53" fmla="*/ 0 h 116"/>
                <a:gd name="T54" fmla="*/ 0 w 76"/>
                <a:gd name="T55" fmla="*/ 0 h 116"/>
                <a:gd name="T56" fmla="*/ 0 w 76"/>
                <a:gd name="T57" fmla="*/ 0 h 116"/>
                <a:gd name="T58" fmla="*/ 0 w 76"/>
                <a:gd name="T59" fmla="*/ 0 h 116"/>
                <a:gd name="T60" fmla="*/ 0 w 76"/>
                <a:gd name="T61" fmla="*/ 0 h 116"/>
                <a:gd name="T62" fmla="*/ 0 w 76"/>
                <a:gd name="T63" fmla="*/ 0 h 116"/>
                <a:gd name="T64" fmla="*/ 0 w 76"/>
                <a:gd name="T65" fmla="*/ 0 h 116"/>
                <a:gd name="T66" fmla="*/ 0 w 76"/>
                <a:gd name="T67" fmla="*/ 0 h 116"/>
                <a:gd name="T68" fmla="*/ 0 w 76"/>
                <a:gd name="T69" fmla="*/ 0 h 116"/>
                <a:gd name="T70" fmla="*/ 0 w 76"/>
                <a:gd name="T71" fmla="*/ 0 h 116"/>
                <a:gd name="T72" fmla="*/ 0 w 76"/>
                <a:gd name="T73" fmla="*/ 0 h 116"/>
                <a:gd name="T74" fmla="*/ 0 w 76"/>
                <a:gd name="T75" fmla="*/ 0 h 116"/>
                <a:gd name="T76" fmla="*/ 0 w 76"/>
                <a:gd name="T77" fmla="*/ 0 h 116"/>
                <a:gd name="T78" fmla="*/ 0 w 76"/>
                <a:gd name="T79" fmla="*/ 0 h 116"/>
                <a:gd name="T80" fmla="*/ 0 w 76"/>
                <a:gd name="T81" fmla="*/ 0 h 116"/>
                <a:gd name="T82" fmla="*/ 0 w 76"/>
                <a:gd name="T83" fmla="*/ 0 h 11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76"/>
                <a:gd name="T127" fmla="*/ 0 h 116"/>
                <a:gd name="T128" fmla="*/ 76 w 76"/>
                <a:gd name="T129" fmla="*/ 116 h 11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76" h="116">
                  <a:moveTo>
                    <a:pt x="8" y="2"/>
                  </a:moveTo>
                  <a:lnTo>
                    <a:pt x="21" y="0"/>
                  </a:lnTo>
                  <a:lnTo>
                    <a:pt x="34" y="10"/>
                  </a:lnTo>
                  <a:lnTo>
                    <a:pt x="40" y="14"/>
                  </a:lnTo>
                  <a:lnTo>
                    <a:pt x="46" y="19"/>
                  </a:lnTo>
                  <a:lnTo>
                    <a:pt x="53" y="29"/>
                  </a:lnTo>
                  <a:lnTo>
                    <a:pt x="59" y="36"/>
                  </a:lnTo>
                  <a:lnTo>
                    <a:pt x="63" y="44"/>
                  </a:lnTo>
                  <a:lnTo>
                    <a:pt x="67" y="52"/>
                  </a:lnTo>
                  <a:lnTo>
                    <a:pt x="70" y="61"/>
                  </a:lnTo>
                  <a:lnTo>
                    <a:pt x="74" y="71"/>
                  </a:lnTo>
                  <a:lnTo>
                    <a:pt x="74" y="76"/>
                  </a:lnTo>
                  <a:lnTo>
                    <a:pt x="76" y="84"/>
                  </a:lnTo>
                  <a:lnTo>
                    <a:pt x="74" y="92"/>
                  </a:lnTo>
                  <a:lnTo>
                    <a:pt x="72" y="99"/>
                  </a:lnTo>
                  <a:lnTo>
                    <a:pt x="63" y="109"/>
                  </a:lnTo>
                  <a:lnTo>
                    <a:pt x="53" y="112"/>
                  </a:lnTo>
                  <a:lnTo>
                    <a:pt x="46" y="116"/>
                  </a:lnTo>
                  <a:lnTo>
                    <a:pt x="40" y="116"/>
                  </a:lnTo>
                  <a:lnTo>
                    <a:pt x="32" y="112"/>
                  </a:lnTo>
                  <a:lnTo>
                    <a:pt x="29" y="109"/>
                  </a:lnTo>
                  <a:lnTo>
                    <a:pt x="25" y="101"/>
                  </a:lnTo>
                  <a:lnTo>
                    <a:pt x="21" y="93"/>
                  </a:lnTo>
                  <a:lnTo>
                    <a:pt x="17" y="84"/>
                  </a:lnTo>
                  <a:lnTo>
                    <a:pt x="15" y="76"/>
                  </a:lnTo>
                  <a:lnTo>
                    <a:pt x="13" y="67"/>
                  </a:lnTo>
                  <a:lnTo>
                    <a:pt x="13" y="61"/>
                  </a:lnTo>
                  <a:lnTo>
                    <a:pt x="13" y="52"/>
                  </a:lnTo>
                  <a:lnTo>
                    <a:pt x="17" y="48"/>
                  </a:lnTo>
                  <a:lnTo>
                    <a:pt x="19" y="42"/>
                  </a:lnTo>
                  <a:lnTo>
                    <a:pt x="23" y="42"/>
                  </a:lnTo>
                  <a:lnTo>
                    <a:pt x="21" y="35"/>
                  </a:lnTo>
                  <a:lnTo>
                    <a:pt x="21" y="29"/>
                  </a:lnTo>
                  <a:lnTo>
                    <a:pt x="17" y="25"/>
                  </a:lnTo>
                  <a:lnTo>
                    <a:pt x="13" y="23"/>
                  </a:lnTo>
                  <a:lnTo>
                    <a:pt x="6" y="23"/>
                  </a:lnTo>
                  <a:lnTo>
                    <a:pt x="0" y="23"/>
                  </a:lnTo>
                  <a:lnTo>
                    <a:pt x="0" y="14"/>
                  </a:lnTo>
                  <a:lnTo>
                    <a:pt x="2" y="8"/>
                  </a:lnTo>
                  <a:lnTo>
                    <a:pt x="6" y="4"/>
                  </a:lnTo>
                  <a:lnTo>
                    <a:pt x="8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57" name="Freeform 28">
              <a:extLst>
                <a:ext uri="{FF2B5EF4-FFF2-40B4-BE49-F238E27FC236}">
                  <a16:creationId xmlns:a16="http://schemas.microsoft.com/office/drawing/2014/main" id="{7BA524B4-D945-F628-7602-D059C01CE7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4" y="877"/>
              <a:ext cx="76" cy="81"/>
            </a:xfrm>
            <a:custGeom>
              <a:avLst/>
              <a:gdLst>
                <a:gd name="T0" fmla="*/ 0 w 249"/>
                <a:gd name="T1" fmla="*/ 0 h 289"/>
                <a:gd name="T2" fmla="*/ 0 w 249"/>
                <a:gd name="T3" fmla="*/ 0 h 289"/>
                <a:gd name="T4" fmla="*/ 0 w 249"/>
                <a:gd name="T5" fmla="*/ 0 h 289"/>
                <a:gd name="T6" fmla="*/ 0 w 249"/>
                <a:gd name="T7" fmla="*/ 0 h 289"/>
                <a:gd name="T8" fmla="*/ 0 w 249"/>
                <a:gd name="T9" fmla="*/ 0 h 289"/>
                <a:gd name="T10" fmla="*/ 0 w 249"/>
                <a:gd name="T11" fmla="*/ 0 h 289"/>
                <a:gd name="T12" fmla="*/ 0 w 249"/>
                <a:gd name="T13" fmla="*/ 0 h 289"/>
                <a:gd name="T14" fmla="*/ 0 w 249"/>
                <a:gd name="T15" fmla="*/ 0 h 289"/>
                <a:gd name="T16" fmla="*/ 0 w 249"/>
                <a:gd name="T17" fmla="*/ 0 h 289"/>
                <a:gd name="T18" fmla="*/ 0 w 249"/>
                <a:gd name="T19" fmla="*/ 0 h 289"/>
                <a:gd name="T20" fmla="*/ 0 w 249"/>
                <a:gd name="T21" fmla="*/ 0 h 289"/>
                <a:gd name="T22" fmla="*/ 0 w 249"/>
                <a:gd name="T23" fmla="*/ 0 h 289"/>
                <a:gd name="T24" fmla="*/ 0 w 249"/>
                <a:gd name="T25" fmla="*/ 0 h 289"/>
                <a:gd name="T26" fmla="*/ 0 w 249"/>
                <a:gd name="T27" fmla="*/ 0 h 289"/>
                <a:gd name="T28" fmla="*/ 0 w 249"/>
                <a:gd name="T29" fmla="*/ 0 h 289"/>
                <a:gd name="T30" fmla="*/ 0 w 249"/>
                <a:gd name="T31" fmla="*/ 0 h 289"/>
                <a:gd name="T32" fmla="*/ 0 w 249"/>
                <a:gd name="T33" fmla="*/ 0 h 289"/>
                <a:gd name="T34" fmla="*/ 0 w 249"/>
                <a:gd name="T35" fmla="*/ 0 h 289"/>
                <a:gd name="T36" fmla="*/ 0 w 249"/>
                <a:gd name="T37" fmla="*/ 0 h 289"/>
                <a:gd name="T38" fmla="*/ 0 w 249"/>
                <a:gd name="T39" fmla="*/ 0 h 289"/>
                <a:gd name="T40" fmla="*/ 0 w 249"/>
                <a:gd name="T41" fmla="*/ 0 h 289"/>
                <a:gd name="T42" fmla="*/ 0 w 249"/>
                <a:gd name="T43" fmla="*/ 0 h 289"/>
                <a:gd name="T44" fmla="*/ 0 w 249"/>
                <a:gd name="T45" fmla="*/ 0 h 289"/>
                <a:gd name="T46" fmla="*/ 0 w 249"/>
                <a:gd name="T47" fmla="*/ 0 h 289"/>
                <a:gd name="T48" fmla="*/ 0 w 249"/>
                <a:gd name="T49" fmla="*/ 0 h 289"/>
                <a:gd name="T50" fmla="*/ 0 w 249"/>
                <a:gd name="T51" fmla="*/ 0 h 289"/>
                <a:gd name="T52" fmla="*/ 0 w 249"/>
                <a:gd name="T53" fmla="*/ 0 h 289"/>
                <a:gd name="T54" fmla="*/ 0 w 249"/>
                <a:gd name="T55" fmla="*/ 0 h 289"/>
                <a:gd name="T56" fmla="*/ 0 w 249"/>
                <a:gd name="T57" fmla="*/ 0 h 289"/>
                <a:gd name="T58" fmla="*/ 0 w 249"/>
                <a:gd name="T59" fmla="*/ 0 h 289"/>
                <a:gd name="T60" fmla="*/ 0 w 249"/>
                <a:gd name="T61" fmla="*/ 0 h 289"/>
                <a:gd name="T62" fmla="*/ 0 w 249"/>
                <a:gd name="T63" fmla="*/ 0 h 289"/>
                <a:gd name="T64" fmla="*/ 0 w 249"/>
                <a:gd name="T65" fmla="*/ 0 h 289"/>
                <a:gd name="T66" fmla="*/ 0 w 249"/>
                <a:gd name="T67" fmla="*/ 0 h 289"/>
                <a:gd name="T68" fmla="*/ 0 w 249"/>
                <a:gd name="T69" fmla="*/ 0 h 289"/>
                <a:gd name="T70" fmla="*/ 0 w 249"/>
                <a:gd name="T71" fmla="*/ 0 h 289"/>
                <a:gd name="T72" fmla="*/ 0 w 249"/>
                <a:gd name="T73" fmla="*/ 0 h 289"/>
                <a:gd name="T74" fmla="*/ 0 w 249"/>
                <a:gd name="T75" fmla="*/ 0 h 289"/>
                <a:gd name="T76" fmla="*/ 0 w 249"/>
                <a:gd name="T77" fmla="*/ 0 h 289"/>
                <a:gd name="T78" fmla="*/ 0 w 249"/>
                <a:gd name="T79" fmla="*/ 0 h 289"/>
                <a:gd name="T80" fmla="*/ 0 w 249"/>
                <a:gd name="T81" fmla="*/ 0 h 289"/>
                <a:gd name="T82" fmla="*/ 0 w 249"/>
                <a:gd name="T83" fmla="*/ 0 h 289"/>
                <a:gd name="T84" fmla="*/ 0 w 249"/>
                <a:gd name="T85" fmla="*/ 0 h 289"/>
                <a:gd name="T86" fmla="*/ 0 w 249"/>
                <a:gd name="T87" fmla="*/ 0 h 289"/>
                <a:gd name="T88" fmla="*/ 0 w 249"/>
                <a:gd name="T89" fmla="*/ 0 h 289"/>
                <a:gd name="T90" fmla="*/ 0 w 249"/>
                <a:gd name="T91" fmla="*/ 0 h 289"/>
                <a:gd name="T92" fmla="*/ 0 w 249"/>
                <a:gd name="T93" fmla="*/ 0 h 289"/>
                <a:gd name="T94" fmla="*/ 0 w 249"/>
                <a:gd name="T95" fmla="*/ 0 h 289"/>
                <a:gd name="T96" fmla="*/ 0 w 249"/>
                <a:gd name="T97" fmla="*/ 0 h 289"/>
                <a:gd name="T98" fmla="*/ 0 w 249"/>
                <a:gd name="T99" fmla="*/ 0 h 289"/>
                <a:gd name="T100" fmla="*/ 0 w 249"/>
                <a:gd name="T101" fmla="*/ 0 h 289"/>
                <a:gd name="T102" fmla="*/ 0 w 249"/>
                <a:gd name="T103" fmla="*/ 0 h 289"/>
                <a:gd name="T104" fmla="*/ 0 w 249"/>
                <a:gd name="T105" fmla="*/ 0 h 289"/>
                <a:gd name="T106" fmla="*/ 0 w 249"/>
                <a:gd name="T107" fmla="*/ 0 h 289"/>
                <a:gd name="T108" fmla="*/ 0 w 249"/>
                <a:gd name="T109" fmla="*/ 0 h 289"/>
                <a:gd name="T110" fmla="*/ 0 w 249"/>
                <a:gd name="T111" fmla="*/ 0 h 289"/>
                <a:gd name="T112" fmla="*/ 0 w 249"/>
                <a:gd name="T113" fmla="*/ 0 h 289"/>
                <a:gd name="T114" fmla="*/ 0 w 249"/>
                <a:gd name="T115" fmla="*/ 0 h 289"/>
                <a:gd name="T116" fmla="*/ 0 w 249"/>
                <a:gd name="T117" fmla="*/ 0 h 289"/>
                <a:gd name="T118" fmla="*/ 0 w 249"/>
                <a:gd name="T119" fmla="*/ 0 h 289"/>
                <a:gd name="T120" fmla="*/ 0 w 249"/>
                <a:gd name="T121" fmla="*/ 0 h 289"/>
                <a:gd name="T122" fmla="*/ 0 w 249"/>
                <a:gd name="T123" fmla="*/ 0 h 289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49"/>
                <a:gd name="T187" fmla="*/ 0 h 289"/>
                <a:gd name="T188" fmla="*/ 249 w 249"/>
                <a:gd name="T189" fmla="*/ 289 h 289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49" h="289">
                  <a:moveTo>
                    <a:pt x="51" y="2"/>
                  </a:moveTo>
                  <a:lnTo>
                    <a:pt x="67" y="0"/>
                  </a:lnTo>
                  <a:lnTo>
                    <a:pt x="80" y="0"/>
                  </a:lnTo>
                  <a:lnTo>
                    <a:pt x="93" y="0"/>
                  </a:lnTo>
                  <a:lnTo>
                    <a:pt x="110" y="2"/>
                  </a:lnTo>
                  <a:lnTo>
                    <a:pt x="124" y="3"/>
                  </a:lnTo>
                  <a:lnTo>
                    <a:pt x="139" y="5"/>
                  </a:lnTo>
                  <a:lnTo>
                    <a:pt x="154" y="9"/>
                  </a:lnTo>
                  <a:lnTo>
                    <a:pt x="169" y="15"/>
                  </a:lnTo>
                  <a:lnTo>
                    <a:pt x="181" y="19"/>
                  </a:lnTo>
                  <a:lnTo>
                    <a:pt x="192" y="24"/>
                  </a:lnTo>
                  <a:lnTo>
                    <a:pt x="203" y="32"/>
                  </a:lnTo>
                  <a:lnTo>
                    <a:pt x="215" y="41"/>
                  </a:lnTo>
                  <a:lnTo>
                    <a:pt x="223" y="51"/>
                  </a:lnTo>
                  <a:lnTo>
                    <a:pt x="230" y="62"/>
                  </a:lnTo>
                  <a:lnTo>
                    <a:pt x="238" y="76"/>
                  </a:lnTo>
                  <a:lnTo>
                    <a:pt x="243" y="93"/>
                  </a:lnTo>
                  <a:lnTo>
                    <a:pt x="247" y="108"/>
                  </a:lnTo>
                  <a:lnTo>
                    <a:pt x="249" y="127"/>
                  </a:lnTo>
                  <a:lnTo>
                    <a:pt x="249" y="144"/>
                  </a:lnTo>
                  <a:lnTo>
                    <a:pt x="247" y="163"/>
                  </a:lnTo>
                  <a:lnTo>
                    <a:pt x="243" y="180"/>
                  </a:lnTo>
                  <a:lnTo>
                    <a:pt x="238" y="197"/>
                  </a:lnTo>
                  <a:lnTo>
                    <a:pt x="230" y="214"/>
                  </a:lnTo>
                  <a:lnTo>
                    <a:pt x="223" y="232"/>
                  </a:lnTo>
                  <a:lnTo>
                    <a:pt x="211" y="245"/>
                  </a:lnTo>
                  <a:lnTo>
                    <a:pt x="198" y="258"/>
                  </a:lnTo>
                  <a:lnTo>
                    <a:pt x="184" y="270"/>
                  </a:lnTo>
                  <a:lnTo>
                    <a:pt x="169" y="279"/>
                  </a:lnTo>
                  <a:lnTo>
                    <a:pt x="152" y="285"/>
                  </a:lnTo>
                  <a:lnTo>
                    <a:pt x="135" y="289"/>
                  </a:lnTo>
                  <a:lnTo>
                    <a:pt x="116" y="289"/>
                  </a:lnTo>
                  <a:lnTo>
                    <a:pt x="97" y="287"/>
                  </a:lnTo>
                  <a:lnTo>
                    <a:pt x="84" y="285"/>
                  </a:lnTo>
                  <a:lnTo>
                    <a:pt x="70" y="281"/>
                  </a:lnTo>
                  <a:lnTo>
                    <a:pt x="57" y="277"/>
                  </a:lnTo>
                  <a:lnTo>
                    <a:pt x="48" y="270"/>
                  </a:lnTo>
                  <a:lnTo>
                    <a:pt x="34" y="260"/>
                  </a:lnTo>
                  <a:lnTo>
                    <a:pt x="25" y="252"/>
                  </a:lnTo>
                  <a:lnTo>
                    <a:pt x="17" y="241"/>
                  </a:lnTo>
                  <a:lnTo>
                    <a:pt x="10" y="232"/>
                  </a:lnTo>
                  <a:lnTo>
                    <a:pt x="4" y="220"/>
                  </a:lnTo>
                  <a:lnTo>
                    <a:pt x="0" y="207"/>
                  </a:lnTo>
                  <a:lnTo>
                    <a:pt x="0" y="195"/>
                  </a:lnTo>
                  <a:lnTo>
                    <a:pt x="0" y="184"/>
                  </a:lnTo>
                  <a:lnTo>
                    <a:pt x="4" y="173"/>
                  </a:lnTo>
                  <a:lnTo>
                    <a:pt x="10" y="163"/>
                  </a:lnTo>
                  <a:lnTo>
                    <a:pt x="17" y="154"/>
                  </a:lnTo>
                  <a:lnTo>
                    <a:pt x="29" y="146"/>
                  </a:lnTo>
                  <a:lnTo>
                    <a:pt x="36" y="138"/>
                  </a:lnTo>
                  <a:lnTo>
                    <a:pt x="46" y="133"/>
                  </a:lnTo>
                  <a:lnTo>
                    <a:pt x="55" y="129"/>
                  </a:lnTo>
                  <a:lnTo>
                    <a:pt x="67" y="127"/>
                  </a:lnTo>
                  <a:lnTo>
                    <a:pt x="78" y="127"/>
                  </a:lnTo>
                  <a:lnTo>
                    <a:pt x="89" y="127"/>
                  </a:lnTo>
                  <a:lnTo>
                    <a:pt x="103" y="131"/>
                  </a:lnTo>
                  <a:lnTo>
                    <a:pt x="114" y="136"/>
                  </a:lnTo>
                  <a:lnTo>
                    <a:pt x="124" y="140"/>
                  </a:lnTo>
                  <a:lnTo>
                    <a:pt x="133" y="146"/>
                  </a:lnTo>
                  <a:lnTo>
                    <a:pt x="141" y="154"/>
                  </a:lnTo>
                  <a:lnTo>
                    <a:pt x="150" y="161"/>
                  </a:lnTo>
                  <a:lnTo>
                    <a:pt x="154" y="169"/>
                  </a:lnTo>
                  <a:lnTo>
                    <a:pt x="156" y="180"/>
                  </a:lnTo>
                  <a:lnTo>
                    <a:pt x="156" y="190"/>
                  </a:lnTo>
                  <a:lnTo>
                    <a:pt x="156" y="201"/>
                  </a:lnTo>
                  <a:lnTo>
                    <a:pt x="145" y="203"/>
                  </a:lnTo>
                  <a:lnTo>
                    <a:pt x="135" y="205"/>
                  </a:lnTo>
                  <a:lnTo>
                    <a:pt x="135" y="192"/>
                  </a:lnTo>
                  <a:lnTo>
                    <a:pt x="135" y="184"/>
                  </a:lnTo>
                  <a:lnTo>
                    <a:pt x="135" y="176"/>
                  </a:lnTo>
                  <a:lnTo>
                    <a:pt x="133" y="171"/>
                  </a:lnTo>
                  <a:lnTo>
                    <a:pt x="126" y="163"/>
                  </a:lnTo>
                  <a:lnTo>
                    <a:pt x="118" y="163"/>
                  </a:lnTo>
                  <a:lnTo>
                    <a:pt x="107" y="163"/>
                  </a:lnTo>
                  <a:lnTo>
                    <a:pt x="95" y="173"/>
                  </a:lnTo>
                  <a:lnTo>
                    <a:pt x="89" y="178"/>
                  </a:lnTo>
                  <a:lnTo>
                    <a:pt x="86" y="186"/>
                  </a:lnTo>
                  <a:lnTo>
                    <a:pt x="82" y="194"/>
                  </a:lnTo>
                  <a:lnTo>
                    <a:pt x="82" y="205"/>
                  </a:lnTo>
                  <a:lnTo>
                    <a:pt x="76" y="214"/>
                  </a:lnTo>
                  <a:lnTo>
                    <a:pt x="74" y="224"/>
                  </a:lnTo>
                  <a:lnTo>
                    <a:pt x="72" y="233"/>
                  </a:lnTo>
                  <a:lnTo>
                    <a:pt x="76" y="243"/>
                  </a:lnTo>
                  <a:lnTo>
                    <a:pt x="78" y="249"/>
                  </a:lnTo>
                  <a:lnTo>
                    <a:pt x="84" y="256"/>
                  </a:lnTo>
                  <a:lnTo>
                    <a:pt x="89" y="260"/>
                  </a:lnTo>
                  <a:lnTo>
                    <a:pt x="99" y="266"/>
                  </a:lnTo>
                  <a:lnTo>
                    <a:pt x="107" y="268"/>
                  </a:lnTo>
                  <a:lnTo>
                    <a:pt x="114" y="270"/>
                  </a:lnTo>
                  <a:lnTo>
                    <a:pt x="124" y="270"/>
                  </a:lnTo>
                  <a:lnTo>
                    <a:pt x="135" y="270"/>
                  </a:lnTo>
                  <a:lnTo>
                    <a:pt x="143" y="268"/>
                  </a:lnTo>
                  <a:lnTo>
                    <a:pt x="152" y="264"/>
                  </a:lnTo>
                  <a:lnTo>
                    <a:pt x="162" y="258"/>
                  </a:lnTo>
                  <a:lnTo>
                    <a:pt x="171" y="254"/>
                  </a:lnTo>
                  <a:lnTo>
                    <a:pt x="186" y="241"/>
                  </a:lnTo>
                  <a:lnTo>
                    <a:pt x="198" y="228"/>
                  </a:lnTo>
                  <a:lnTo>
                    <a:pt x="209" y="211"/>
                  </a:lnTo>
                  <a:lnTo>
                    <a:pt x="217" y="195"/>
                  </a:lnTo>
                  <a:lnTo>
                    <a:pt x="221" y="176"/>
                  </a:lnTo>
                  <a:lnTo>
                    <a:pt x="224" y="159"/>
                  </a:lnTo>
                  <a:lnTo>
                    <a:pt x="224" y="140"/>
                  </a:lnTo>
                  <a:lnTo>
                    <a:pt x="224" y="121"/>
                  </a:lnTo>
                  <a:lnTo>
                    <a:pt x="221" y="102"/>
                  </a:lnTo>
                  <a:lnTo>
                    <a:pt x="215" y="87"/>
                  </a:lnTo>
                  <a:lnTo>
                    <a:pt x="205" y="70"/>
                  </a:lnTo>
                  <a:lnTo>
                    <a:pt x="196" y="57"/>
                  </a:lnTo>
                  <a:lnTo>
                    <a:pt x="181" y="43"/>
                  </a:lnTo>
                  <a:lnTo>
                    <a:pt x="165" y="36"/>
                  </a:lnTo>
                  <a:lnTo>
                    <a:pt x="148" y="28"/>
                  </a:lnTo>
                  <a:lnTo>
                    <a:pt x="129" y="28"/>
                  </a:lnTo>
                  <a:lnTo>
                    <a:pt x="116" y="24"/>
                  </a:lnTo>
                  <a:lnTo>
                    <a:pt x="103" y="22"/>
                  </a:lnTo>
                  <a:lnTo>
                    <a:pt x="91" y="22"/>
                  </a:lnTo>
                  <a:lnTo>
                    <a:pt x="80" y="24"/>
                  </a:lnTo>
                  <a:lnTo>
                    <a:pt x="67" y="24"/>
                  </a:lnTo>
                  <a:lnTo>
                    <a:pt x="55" y="26"/>
                  </a:lnTo>
                  <a:lnTo>
                    <a:pt x="42" y="24"/>
                  </a:lnTo>
                  <a:lnTo>
                    <a:pt x="32" y="24"/>
                  </a:lnTo>
                  <a:lnTo>
                    <a:pt x="34" y="19"/>
                  </a:lnTo>
                  <a:lnTo>
                    <a:pt x="42" y="11"/>
                  </a:lnTo>
                  <a:lnTo>
                    <a:pt x="48" y="5"/>
                  </a:lnTo>
                  <a:lnTo>
                    <a:pt x="51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58" name="Freeform 29">
              <a:extLst>
                <a:ext uri="{FF2B5EF4-FFF2-40B4-BE49-F238E27FC236}">
                  <a16:creationId xmlns:a16="http://schemas.microsoft.com/office/drawing/2014/main" id="{D4E506EF-9578-CFD5-6B45-0BF0FA1B3D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3" y="880"/>
              <a:ext cx="62" cy="38"/>
            </a:xfrm>
            <a:custGeom>
              <a:avLst/>
              <a:gdLst>
                <a:gd name="T0" fmla="*/ 0 w 202"/>
                <a:gd name="T1" fmla="*/ 0 h 137"/>
                <a:gd name="T2" fmla="*/ 0 w 202"/>
                <a:gd name="T3" fmla="*/ 0 h 137"/>
                <a:gd name="T4" fmla="*/ 0 w 202"/>
                <a:gd name="T5" fmla="*/ 0 h 137"/>
                <a:gd name="T6" fmla="*/ 0 w 202"/>
                <a:gd name="T7" fmla="*/ 0 h 137"/>
                <a:gd name="T8" fmla="*/ 0 w 202"/>
                <a:gd name="T9" fmla="*/ 0 h 137"/>
                <a:gd name="T10" fmla="*/ 0 w 202"/>
                <a:gd name="T11" fmla="*/ 0 h 137"/>
                <a:gd name="T12" fmla="*/ 0 w 202"/>
                <a:gd name="T13" fmla="*/ 0 h 137"/>
                <a:gd name="T14" fmla="*/ 0 w 202"/>
                <a:gd name="T15" fmla="*/ 0 h 137"/>
                <a:gd name="T16" fmla="*/ 0 w 202"/>
                <a:gd name="T17" fmla="*/ 0 h 137"/>
                <a:gd name="T18" fmla="*/ 0 w 202"/>
                <a:gd name="T19" fmla="*/ 0 h 137"/>
                <a:gd name="T20" fmla="*/ 0 w 202"/>
                <a:gd name="T21" fmla="*/ 0 h 137"/>
                <a:gd name="T22" fmla="*/ 0 w 202"/>
                <a:gd name="T23" fmla="*/ 0 h 137"/>
                <a:gd name="T24" fmla="*/ 0 w 202"/>
                <a:gd name="T25" fmla="*/ 0 h 137"/>
                <a:gd name="T26" fmla="*/ 0 w 202"/>
                <a:gd name="T27" fmla="*/ 0 h 137"/>
                <a:gd name="T28" fmla="*/ 0 w 202"/>
                <a:gd name="T29" fmla="*/ 0 h 137"/>
                <a:gd name="T30" fmla="*/ 0 w 202"/>
                <a:gd name="T31" fmla="*/ 0 h 137"/>
                <a:gd name="T32" fmla="*/ 0 w 202"/>
                <a:gd name="T33" fmla="*/ 0 h 137"/>
                <a:gd name="T34" fmla="*/ 0 w 202"/>
                <a:gd name="T35" fmla="*/ 0 h 137"/>
                <a:gd name="T36" fmla="*/ 0 w 202"/>
                <a:gd name="T37" fmla="*/ 0 h 137"/>
                <a:gd name="T38" fmla="*/ 0 w 202"/>
                <a:gd name="T39" fmla="*/ 0 h 137"/>
                <a:gd name="T40" fmla="*/ 0 w 202"/>
                <a:gd name="T41" fmla="*/ 0 h 137"/>
                <a:gd name="T42" fmla="*/ 0 w 202"/>
                <a:gd name="T43" fmla="*/ 0 h 137"/>
                <a:gd name="T44" fmla="*/ 0 w 202"/>
                <a:gd name="T45" fmla="*/ 0 h 137"/>
                <a:gd name="T46" fmla="*/ 0 w 202"/>
                <a:gd name="T47" fmla="*/ 0 h 137"/>
                <a:gd name="T48" fmla="*/ 0 w 202"/>
                <a:gd name="T49" fmla="*/ 0 h 137"/>
                <a:gd name="T50" fmla="*/ 0 w 202"/>
                <a:gd name="T51" fmla="*/ 0 h 137"/>
                <a:gd name="T52" fmla="*/ 0 w 202"/>
                <a:gd name="T53" fmla="*/ 0 h 137"/>
                <a:gd name="T54" fmla="*/ 0 w 202"/>
                <a:gd name="T55" fmla="*/ 0 h 137"/>
                <a:gd name="T56" fmla="*/ 0 w 202"/>
                <a:gd name="T57" fmla="*/ 0 h 137"/>
                <a:gd name="T58" fmla="*/ 0 w 202"/>
                <a:gd name="T59" fmla="*/ 0 h 137"/>
                <a:gd name="T60" fmla="*/ 0 w 202"/>
                <a:gd name="T61" fmla="*/ 0 h 137"/>
                <a:gd name="T62" fmla="*/ 0 w 202"/>
                <a:gd name="T63" fmla="*/ 0 h 137"/>
                <a:gd name="T64" fmla="*/ 0 w 202"/>
                <a:gd name="T65" fmla="*/ 0 h 137"/>
                <a:gd name="T66" fmla="*/ 0 w 202"/>
                <a:gd name="T67" fmla="*/ 0 h 137"/>
                <a:gd name="T68" fmla="*/ 0 w 202"/>
                <a:gd name="T69" fmla="*/ 0 h 137"/>
                <a:gd name="T70" fmla="*/ 0 w 202"/>
                <a:gd name="T71" fmla="*/ 0 h 137"/>
                <a:gd name="T72" fmla="*/ 0 w 202"/>
                <a:gd name="T73" fmla="*/ 0 h 137"/>
                <a:gd name="T74" fmla="*/ 0 w 202"/>
                <a:gd name="T75" fmla="*/ 0 h 137"/>
                <a:gd name="T76" fmla="*/ 0 w 202"/>
                <a:gd name="T77" fmla="*/ 0 h 137"/>
                <a:gd name="T78" fmla="*/ 0 w 202"/>
                <a:gd name="T79" fmla="*/ 0 h 137"/>
                <a:gd name="T80" fmla="*/ 0 w 202"/>
                <a:gd name="T81" fmla="*/ 0 h 137"/>
                <a:gd name="T82" fmla="*/ 0 w 202"/>
                <a:gd name="T83" fmla="*/ 0 h 137"/>
                <a:gd name="T84" fmla="*/ 0 w 202"/>
                <a:gd name="T85" fmla="*/ 0 h 137"/>
                <a:gd name="T86" fmla="*/ 0 w 202"/>
                <a:gd name="T87" fmla="*/ 0 h 137"/>
                <a:gd name="T88" fmla="*/ 0 w 202"/>
                <a:gd name="T89" fmla="*/ 0 h 13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202"/>
                <a:gd name="T136" fmla="*/ 0 h 137"/>
                <a:gd name="T137" fmla="*/ 202 w 202"/>
                <a:gd name="T138" fmla="*/ 137 h 137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202" h="137">
                  <a:moveTo>
                    <a:pt x="202" y="0"/>
                  </a:moveTo>
                  <a:lnTo>
                    <a:pt x="202" y="15"/>
                  </a:lnTo>
                  <a:lnTo>
                    <a:pt x="202" y="29"/>
                  </a:lnTo>
                  <a:lnTo>
                    <a:pt x="202" y="38"/>
                  </a:lnTo>
                  <a:lnTo>
                    <a:pt x="198" y="51"/>
                  </a:lnTo>
                  <a:lnTo>
                    <a:pt x="192" y="59"/>
                  </a:lnTo>
                  <a:lnTo>
                    <a:pt x="181" y="67"/>
                  </a:lnTo>
                  <a:lnTo>
                    <a:pt x="171" y="67"/>
                  </a:lnTo>
                  <a:lnTo>
                    <a:pt x="164" y="70"/>
                  </a:lnTo>
                  <a:lnTo>
                    <a:pt x="151" y="70"/>
                  </a:lnTo>
                  <a:lnTo>
                    <a:pt x="141" y="70"/>
                  </a:lnTo>
                  <a:lnTo>
                    <a:pt x="130" y="69"/>
                  </a:lnTo>
                  <a:lnTo>
                    <a:pt x="120" y="70"/>
                  </a:lnTo>
                  <a:lnTo>
                    <a:pt x="111" y="70"/>
                  </a:lnTo>
                  <a:lnTo>
                    <a:pt x="103" y="76"/>
                  </a:lnTo>
                  <a:lnTo>
                    <a:pt x="93" y="78"/>
                  </a:lnTo>
                  <a:lnTo>
                    <a:pt x="86" y="82"/>
                  </a:lnTo>
                  <a:lnTo>
                    <a:pt x="76" y="88"/>
                  </a:lnTo>
                  <a:lnTo>
                    <a:pt x="71" y="93"/>
                  </a:lnTo>
                  <a:lnTo>
                    <a:pt x="61" y="97"/>
                  </a:lnTo>
                  <a:lnTo>
                    <a:pt x="54" y="103"/>
                  </a:lnTo>
                  <a:lnTo>
                    <a:pt x="48" y="108"/>
                  </a:lnTo>
                  <a:lnTo>
                    <a:pt x="40" y="116"/>
                  </a:lnTo>
                  <a:lnTo>
                    <a:pt x="27" y="127"/>
                  </a:lnTo>
                  <a:lnTo>
                    <a:pt x="14" y="137"/>
                  </a:lnTo>
                  <a:lnTo>
                    <a:pt x="6" y="127"/>
                  </a:lnTo>
                  <a:lnTo>
                    <a:pt x="0" y="122"/>
                  </a:lnTo>
                  <a:lnTo>
                    <a:pt x="8" y="112"/>
                  </a:lnTo>
                  <a:lnTo>
                    <a:pt x="16" y="101"/>
                  </a:lnTo>
                  <a:lnTo>
                    <a:pt x="23" y="89"/>
                  </a:lnTo>
                  <a:lnTo>
                    <a:pt x="31" y="80"/>
                  </a:lnTo>
                  <a:lnTo>
                    <a:pt x="38" y="70"/>
                  </a:lnTo>
                  <a:lnTo>
                    <a:pt x="48" y="61"/>
                  </a:lnTo>
                  <a:lnTo>
                    <a:pt x="55" y="51"/>
                  </a:lnTo>
                  <a:lnTo>
                    <a:pt x="65" y="42"/>
                  </a:lnTo>
                  <a:lnTo>
                    <a:pt x="73" y="32"/>
                  </a:lnTo>
                  <a:lnTo>
                    <a:pt x="80" y="25"/>
                  </a:lnTo>
                  <a:lnTo>
                    <a:pt x="90" y="19"/>
                  </a:lnTo>
                  <a:lnTo>
                    <a:pt x="103" y="13"/>
                  </a:lnTo>
                  <a:lnTo>
                    <a:pt x="112" y="8"/>
                  </a:lnTo>
                  <a:lnTo>
                    <a:pt x="122" y="4"/>
                  </a:lnTo>
                  <a:lnTo>
                    <a:pt x="135" y="0"/>
                  </a:lnTo>
                  <a:lnTo>
                    <a:pt x="149" y="0"/>
                  </a:lnTo>
                  <a:lnTo>
                    <a:pt x="20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59" name="Freeform 30">
              <a:extLst>
                <a:ext uri="{FF2B5EF4-FFF2-40B4-BE49-F238E27FC236}">
                  <a16:creationId xmlns:a16="http://schemas.microsoft.com/office/drawing/2014/main" id="{E976B39A-44A2-F323-F52B-419EB851DD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9" y="891"/>
              <a:ext cx="85" cy="65"/>
            </a:xfrm>
            <a:custGeom>
              <a:avLst/>
              <a:gdLst>
                <a:gd name="T0" fmla="*/ 0 w 278"/>
                <a:gd name="T1" fmla="*/ 0 h 230"/>
                <a:gd name="T2" fmla="*/ 0 w 278"/>
                <a:gd name="T3" fmla="*/ 0 h 230"/>
                <a:gd name="T4" fmla="*/ 0 w 278"/>
                <a:gd name="T5" fmla="*/ 0 h 230"/>
                <a:gd name="T6" fmla="*/ 0 w 278"/>
                <a:gd name="T7" fmla="*/ 0 h 230"/>
                <a:gd name="T8" fmla="*/ 0 w 278"/>
                <a:gd name="T9" fmla="*/ 0 h 230"/>
                <a:gd name="T10" fmla="*/ 0 w 278"/>
                <a:gd name="T11" fmla="*/ 0 h 230"/>
                <a:gd name="T12" fmla="*/ 0 w 278"/>
                <a:gd name="T13" fmla="*/ 0 h 230"/>
                <a:gd name="T14" fmla="*/ 0 w 278"/>
                <a:gd name="T15" fmla="*/ 0 h 230"/>
                <a:gd name="T16" fmla="*/ 0 w 278"/>
                <a:gd name="T17" fmla="*/ 0 h 230"/>
                <a:gd name="T18" fmla="*/ 0 w 278"/>
                <a:gd name="T19" fmla="*/ 0 h 230"/>
                <a:gd name="T20" fmla="*/ 0 w 278"/>
                <a:gd name="T21" fmla="*/ 0 h 230"/>
                <a:gd name="T22" fmla="*/ 0 w 278"/>
                <a:gd name="T23" fmla="*/ 0 h 230"/>
                <a:gd name="T24" fmla="*/ 0 w 278"/>
                <a:gd name="T25" fmla="*/ 0 h 230"/>
                <a:gd name="T26" fmla="*/ 0 w 278"/>
                <a:gd name="T27" fmla="*/ 0 h 230"/>
                <a:gd name="T28" fmla="*/ 0 w 278"/>
                <a:gd name="T29" fmla="*/ 0 h 230"/>
                <a:gd name="T30" fmla="*/ 0 w 278"/>
                <a:gd name="T31" fmla="*/ 0 h 230"/>
                <a:gd name="T32" fmla="*/ 0 w 278"/>
                <a:gd name="T33" fmla="*/ 0 h 230"/>
                <a:gd name="T34" fmla="*/ 0 w 278"/>
                <a:gd name="T35" fmla="*/ 0 h 230"/>
                <a:gd name="T36" fmla="*/ 0 w 278"/>
                <a:gd name="T37" fmla="*/ 0 h 230"/>
                <a:gd name="T38" fmla="*/ 0 w 278"/>
                <a:gd name="T39" fmla="*/ 0 h 230"/>
                <a:gd name="T40" fmla="*/ 0 w 278"/>
                <a:gd name="T41" fmla="*/ 0 h 230"/>
                <a:gd name="T42" fmla="*/ 0 w 278"/>
                <a:gd name="T43" fmla="*/ 0 h 230"/>
                <a:gd name="T44" fmla="*/ 0 w 278"/>
                <a:gd name="T45" fmla="*/ 0 h 230"/>
                <a:gd name="T46" fmla="*/ 0 w 278"/>
                <a:gd name="T47" fmla="*/ 0 h 230"/>
                <a:gd name="T48" fmla="*/ 0 w 278"/>
                <a:gd name="T49" fmla="*/ 0 h 230"/>
                <a:gd name="T50" fmla="*/ 0 w 278"/>
                <a:gd name="T51" fmla="*/ 0 h 230"/>
                <a:gd name="T52" fmla="*/ 0 w 278"/>
                <a:gd name="T53" fmla="*/ 0 h 230"/>
                <a:gd name="T54" fmla="*/ 0 w 278"/>
                <a:gd name="T55" fmla="*/ 0 h 230"/>
                <a:gd name="T56" fmla="*/ 0 w 278"/>
                <a:gd name="T57" fmla="*/ 0 h 230"/>
                <a:gd name="T58" fmla="*/ 0 w 278"/>
                <a:gd name="T59" fmla="*/ 0 h 230"/>
                <a:gd name="T60" fmla="*/ 0 w 278"/>
                <a:gd name="T61" fmla="*/ 0 h 230"/>
                <a:gd name="T62" fmla="*/ 0 w 278"/>
                <a:gd name="T63" fmla="*/ 0 h 23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78"/>
                <a:gd name="T97" fmla="*/ 0 h 230"/>
                <a:gd name="T98" fmla="*/ 278 w 278"/>
                <a:gd name="T99" fmla="*/ 230 h 23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78" h="230">
                  <a:moveTo>
                    <a:pt x="240" y="0"/>
                  </a:moveTo>
                  <a:lnTo>
                    <a:pt x="248" y="0"/>
                  </a:lnTo>
                  <a:lnTo>
                    <a:pt x="259" y="2"/>
                  </a:lnTo>
                  <a:lnTo>
                    <a:pt x="268" y="2"/>
                  </a:lnTo>
                  <a:lnTo>
                    <a:pt x="278" y="6"/>
                  </a:lnTo>
                  <a:lnTo>
                    <a:pt x="274" y="11"/>
                  </a:lnTo>
                  <a:lnTo>
                    <a:pt x="270" y="21"/>
                  </a:lnTo>
                  <a:lnTo>
                    <a:pt x="255" y="19"/>
                  </a:lnTo>
                  <a:lnTo>
                    <a:pt x="240" y="23"/>
                  </a:lnTo>
                  <a:lnTo>
                    <a:pt x="229" y="27"/>
                  </a:lnTo>
                  <a:lnTo>
                    <a:pt x="217" y="36"/>
                  </a:lnTo>
                  <a:lnTo>
                    <a:pt x="208" y="42"/>
                  </a:lnTo>
                  <a:lnTo>
                    <a:pt x="198" y="51"/>
                  </a:lnTo>
                  <a:lnTo>
                    <a:pt x="189" y="63"/>
                  </a:lnTo>
                  <a:lnTo>
                    <a:pt x="181" y="74"/>
                  </a:lnTo>
                  <a:lnTo>
                    <a:pt x="173" y="86"/>
                  </a:lnTo>
                  <a:lnTo>
                    <a:pt x="166" y="97"/>
                  </a:lnTo>
                  <a:lnTo>
                    <a:pt x="156" y="110"/>
                  </a:lnTo>
                  <a:lnTo>
                    <a:pt x="149" y="124"/>
                  </a:lnTo>
                  <a:lnTo>
                    <a:pt x="141" y="133"/>
                  </a:lnTo>
                  <a:lnTo>
                    <a:pt x="134" y="146"/>
                  </a:lnTo>
                  <a:lnTo>
                    <a:pt x="124" y="158"/>
                  </a:lnTo>
                  <a:lnTo>
                    <a:pt x="114" y="167"/>
                  </a:lnTo>
                  <a:lnTo>
                    <a:pt x="105" y="177"/>
                  </a:lnTo>
                  <a:lnTo>
                    <a:pt x="99" y="190"/>
                  </a:lnTo>
                  <a:lnTo>
                    <a:pt x="92" y="203"/>
                  </a:lnTo>
                  <a:lnTo>
                    <a:pt x="84" y="219"/>
                  </a:lnTo>
                  <a:lnTo>
                    <a:pt x="78" y="222"/>
                  </a:lnTo>
                  <a:lnTo>
                    <a:pt x="71" y="226"/>
                  </a:lnTo>
                  <a:lnTo>
                    <a:pt x="63" y="228"/>
                  </a:lnTo>
                  <a:lnTo>
                    <a:pt x="54" y="230"/>
                  </a:lnTo>
                  <a:lnTo>
                    <a:pt x="44" y="228"/>
                  </a:lnTo>
                  <a:lnTo>
                    <a:pt x="31" y="226"/>
                  </a:lnTo>
                  <a:lnTo>
                    <a:pt x="18" y="221"/>
                  </a:lnTo>
                  <a:lnTo>
                    <a:pt x="2" y="215"/>
                  </a:lnTo>
                  <a:lnTo>
                    <a:pt x="0" y="203"/>
                  </a:lnTo>
                  <a:lnTo>
                    <a:pt x="8" y="196"/>
                  </a:lnTo>
                  <a:lnTo>
                    <a:pt x="12" y="192"/>
                  </a:lnTo>
                  <a:lnTo>
                    <a:pt x="21" y="190"/>
                  </a:lnTo>
                  <a:lnTo>
                    <a:pt x="29" y="186"/>
                  </a:lnTo>
                  <a:lnTo>
                    <a:pt x="38" y="184"/>
                  </a:lnTo>
                  <a:lnTo>
                    <a:pt x="46" y="181"/>
                  </a:lnTo>
                  <a:lnTo>
                    <a:pt x="54" y="177"/>
                  </a:lnTo>
                  <a:lnTo>
                    <a:pt x="63" y="175"/>
                  </a:lnTo>
                  <a:lnTo>
                    <a:pt x="71" y="171"/>
                  </a:lnTo>
                  <a:lnTo>
                    <a:pt x="82" y="164"/>
                  </a:lnTo>
                  <a:lnTo>
                    <a:pt x="92" y="156"/>
                  </a:lnTo>
                  <a:lnTo>
                    <a:pt x="101" y="145"/>
                  </a:lnTo>
                  <a:lnTo>
                    <a:pt x="111" y="133"/>
                  </a:lnTo>
                  <a:lnTo>
                    <a:pt x="118" y="124"/>
                  </a:lnTo>
                  <a:lnTo>
                    <a:pt x="128" y="112"/>
                  </a:lnTo>
                  <a:lnTo>
                    <a:pt x="135" y="101"/>
                  </a:lnTo>
                  <a:lnTo>
                    <a:pt x="143" y="87"/>
                  </a:lnTo>
                  <a:lnTo>
                    <a:pt x="153" y="78"/>
                  </a:lnTo>
                  <a:lnTo>
                    <a:pt x="160" y="67"/>
                  </a:lnTo>
                  <a:lnTo>
                    <a:pt x="166" y="53"/>
                  </a:lnTo>
                  <a:lnTo>
                    <a:pt x="175" y="44"/>
                  </a:lnTo>
                  <a:lnTo>
                    <a:pt x="183" y="32"/>
                  </a:lnTo>
                  <a:lnTo>
                    <a:pt x="194" y="25"/>
                  </a:lnTo>
                  <a:lnTo>
                    <a:pt x="202" y="17"/>
                  </a:lnTo>
                  <a:lnTo>
                    <a:pt x="213" y="10"/>
                  </a:lnTo>
                  <a:lnTo>
                    <a:pt x="227" y="2"/>
                  </a:lnTo>
                  <a:lnTo>
                    <a:pt x="24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60" name="Freeform 31">
              <a:extLst>
                <a:ext uri="{FF2B5EF4-FFF2-40B4-BE49-F238E27FC236}">
                  <a16:creationId xmlns:a16="http://schemas.microsoft.com/office/drawing/2014/main" id="{5905E0B0-04B2-5D14-FE7E-F9333E8AD3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98" y="897"/>
              <a:ext cx="76" cy="20"/>
            </a:xfrm>
            <a:custGeom>
              <a:avLst/>
              <a:gdLst>
                <a:gd name="T0" fmla="*/ 0 w 249"/>
                <a:gd name="T1" fmla="*/ 0 h 72"/>
                <a:gd name="T2" fmla="*/ 0 w 249"/>
                <a:gd name="T3" fmla="*/ 0 h 72"/>
                <a:gd name="T4" fmla="*/ 0 w 249"/>
                <a:gd name="T5" fmla="*/ 0 h 72"/>
                <a:gd name="T6" fmla="*/ 0 w 249"/>
                <a:gd name="T7" fmla="*/ 0 h 72"/>
                <a:gd name="T8" fmla="*/ 0 w 249"/>
                <a:gd name="T9" fmla="*/ 0 h 72"/>
                <a:gd name="T10" fmla="*/ 0 w 249"/>
                <a:gd name="T11" fmla="*/ 0 h 72"/>
                <a:gd name="T12" fmla="*/ 0 w 249"/>
                <a:gd name="T13" fmla="*/ 0 h 72"/>
                <a:gd name="T14" fmla="*/ 0 w 249"/>
                <a:gd name="T15" fmla="*/ 0 h 72"/>
                <a:gd name="T16" fmla="*/ 0 w 249"/>
                <a:gd name="T17" fmla="*/ 0 h 72"/>
                <a:gd name="T18" fmla="*/ 0 w 249"/>
                <a:gd name="T19" fmla="*/ 0 h 72"/>
                <a:gd name="T20" fmla="*/ 0 w 249"/>
                <a:gd name="T21" fmla="*/ 0 h 72"/>
                <a:gd name="T22" fmla="*/ 0 w 249"/>
                <a:gd name="T23" fmla="*/ 0 h 72"/>
                <a:gd name="T24" fmla="*/ 0 w 249"/>
                <a:gd name="T25" fmla="*/ 0 h 72"/>
                <a:gd name="T26" fmla="*/ 0 w 249"/>
                <a:gd name="T27" fmla="*/ 0 h 72"/>
                <a:gd name="T28" fmla="*/ 0 w 249"/>
                <a:gd name="T29" fmla="*/ 0 h 72"/>
                <a:gd name="T30" fmla="*/ 0 w 249"/>
                <a:gd name="T31" fmla="*/ 0 h 72"/>
                <a:gd name="T32" fmla="*/ 0 w 249"/>
                <a:gd name="T33" fmla="*/ 0 h 72"/>
                <a:gd name="T34" fmla="*/ 0 w 249"/>
                <a:gd name="T35" fmla="*/ 0 h 72"/>
                <a:gd name="T36" fmla="*/ 0 w 249"/>
                <a:gd name="T37" fmla="*/ 0 h 72"/>
                <a:gd name="T38" fmla="*/ 0 w 249"/>
                <a:gd name="T39" fmla="*/ 0 h 72"/>
                <a:gd name="T40" fmla="*/ 0 w 249"/>
                <a:gd name="T41" fmla="*/ 0 h 72"/>
                <a:gd name="T42" fmla="*/ 0 w 249"/>
                <a:gd name="T43" fmla="*/ 0 h 72"/>
                <a:gd name="T44" fmla="*/ 0 w 249"/>
                <a:gd name="T45" fmla="*/ 0 h 72"/>
                <a:gd name="T46" fmla="*/ 0 w 249"/>
                <a:gd name="T47" fmla="*/ 0 h 72"/>
                <a:gd name="T48" fmla="*/ 0 w 249"/>
                <a:gd name="T49" fmla="*/ 0 h 72"/>
                <a:gd name="T50" fmla="*/ 0 w 249"/>
                <a:gd name="T51" fmla="*/ 0 h 72"/>
                <a:gd name="T52" fmla="*/ 0 w 249"/>
                <a:gd name="T53" fmla="*/ 0 h 72"/>
                <a:gd name="T54" fmla="*/ 0 w 249"/>
                <a:gd name="T55" fmla="*/ 0 h 72"/>
                <a:gd name="T56" fmla="*/ 0 w 249"/>
                <a:gd name="T57" fmla="*/ 0 h 72"/>
                <a:gd name="T58" fmla="*/ 0 w 249"/>
                <a:gd name="T59" fmla="*/ 0 h 72"/>
                <a:gd name="T60" fmla="*/ 0 w 249"/>
                <a:gd name="T61" fmla="*/ 0 h 72"/>
                <a:gd name="T62" fmla="*/ 0 w 249"/>
                <a:gd name="T63" fmla="*/ 0 h 72"/>
                <a:gd name="T64" fmla="*/ 0 w 249"/>
                <a:gd name="T65" fmla="*/ 0 h 72"/>
                <a:gd name="T66" fmla="*/ 0 w 249"/>
                <a:gd name="T67" fmla="*/ 0 h 72"/>
                <a:gd name="T68" fmla="*/ 0 w 249"/>
                <a:gd name="T69" fmla="*/ 0 h 72"/>
                <a:gd name="T70" fmla="*/ 0 w 249"/>
                <a:gd name="T71" fmla="*/ 0 h 72"/>
                <a:gd name="T72" fmla="*/ 0 w 249"/>
                <a:gd name="T73" fmla="*/ 0 h 72"/>
                <a:gd name="T74" fmla="*/ 0 w 249"/>
                <a:gd name="T75" fmla="*/ 0 h 72"/>
                <a:gd name="T76" fmla="*/ 0 w 249"/>
                <a:gd name="T77" fmla="*/ 0 h 72"/>
                <a:gd name="T78" fmla="*/ 0 w 249"/>
                <a:gd name="T79" fmla="*/ 0 h 72"/>
                <a:gd name="T80" fmla="*/ 0 w 249"/>
                <a:gd name="T81" fmla="*/ 0 h 72"/>
                <a:gd name="T82" fmla="*/ 0 w 249"/>
                <a:gd name="T83" fmla="*/ 0 h 72"/>
                <a:gd name="T84" fmla="*/ 0 w 249"/>
                <a:gd name="T85" fmla="*/ 0 h 72"/>
                <a:gd name="T86" fmla="*/ 0 w 249"/>
                <a:gd name="T87" fmla="*/ 0 h 72"/>
                <a:gd name="T88" fmla="*/ 0 w 249"/>
                <a:gd name="T89" fmla="*/ 0 h 72"/>
                <a:gd name="T90" fmla="*/ 0 w 249"/>
                <a:gd name="T91" fmla="*/ 0 h 72"/>
                <a:gd name="T92" fmla="*/ 0 w 249"/>
                <a:gd name="T93" fmla="*/ 0 h 72"/>
                <a:gd name="T94" fmla="*/ 0 w 249"/>
                <a:gd name="T95" fmla="*/ 0 h 72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249"/>
                <a:gd name="T145" fmla="*/ 0 h 72"/>
                <a:gd name="T146" fmla="*/ 249 w 249"/>
                <a:gd name="T147" fmla="*/ 72 h 72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249" h="72">
                  <a:moveTo>
                    <a:pt x="2" y="0"/>
                  </a:moveTo>
                  <a:lnTo>
                    <a:pt x="13" y="2"/>
                  </a:lnTo>
                  <a:lnTo>
                    <a:pt x="29" y="6"/>
                  </a:lnTo>
                  <a:lnTo>
                    <a:pt x="42" y="9"/>
                  </a:lnTo>
                  <a:lnTo>
                    <a:pt x="57" y="13"/>
                  </a:lnTo>
                  <a:lnTo>
                    <a:pt x="70" y="15"/>
                  </a:lnTo>
                  <a:lnTo>
                    <a:pt x="86" y="19"/>
                  </a:lnTo>
                  <a:lnTo>
                    <a:pt x="101" y="19"/>
                  </a:lnTo>
                  <a:lnTo>
                    <a:pt x="116" y="23"/>
                  </a:lnTo>
                  <a:lnTo>
                    <a:pt x="131" y="23"/>
                  </a:lnTo>
                  <a:lnTo>
                    <a:pt x="146" y="23"/>
                  </a:lnTo>
                  <a:lnTo>
                    <a:pt x="162" y="21"/>
                  </a:lnTo>
                  <a:lnTo>
                    <a:pt x="175" y="21"/>
                  </a:lnTo>
                  <a:lnTo>
                    <a:pt x="188" y="19"/>
                  </a:lnTo>
                  <a:lnTo>
                    <a:pt x="203" y="17"/>
                  </a:lnTo>
                  <a:lnTo>
                    <a:pt x="219" y="15"/>
                  </a:lnTo>
                  <a:lnTo>
                    <a:pt x="234" y="11"/>
                  </a:lnTo>
                  <a:lnTo>
                    <a:pt x="239" y="11"/>
                  </a:lnTo>
                  <a:lnTo>
                    <a:pt x="249" y="11"/>
                  </a:lnTo>
                  <a:lnTo>
                    <a:pt x="245" y="23"/>
                  </a:lnTo>
                  <a:lnTo>
                    <a:pt x="239" y="32"/>
                  </a:lnTo>
                  <a:lnTo>
                    <a:pt x="228" y="36"/>
                  </a:lnTo>
                  <a:lnTo>
                    <a:pt x="217" y="38"/>
                  </a:lnTo>
                  <a:lnTo>
                    <a:pt x="207" y="38"/>
                  </a:lnTo>
                  <a:lnTo>
                    <a:pt x="201" y="38"/>
                  </a:lnTo>
                  <a:lnTo>
                    <a:pt x="194" y="38"/>
                  </a:lnTo>
                  <a:lnTo>
                    <a:pt x="186" y="40"/>
                  </a:lnTo>
                  <a:lnTo>
                    <a:pt x="171" y="40"/>
                  </a:lnTo>
                  <a:lnTo>
                    <a:pt x="162" y="44"/>
                  </a:lnTo>
                  <a:lnTo>
                    <a:pt x="152" y="47"/>
                  </a:lnTo>
                  <a:lnTo>
                    <a:pt x="141" y="57"/>
                  </a:lnTo>
                  <a:lnTo>
                    <a:pt x="129" y="66"/>
                  </a:lnTo>
                  <a:lnTo>
                    <a:pt x="124" y="72"/>
                  </a:lnTo>
                  <a:lnTo>
                    <a:pt x="114" y="66"/>
                  </a:lnTo>
                  <a:lnTo>
                    <a:pt x="105" y="57"/>
                  </a:lnTo>
                  <a:lnTo>
                    <a:pt x="93" y="44"/>
                  </a:lnTo>
                  <a:lnTo>
                    <a:pt x="86" y="40"/>
                  </a:lnTo>
                  <a:lnTo>
                    <a:pt x="74" y="38"/>
                  </a:lnTo>
                  <a:lnTo>
                    <a:pt x="61" y="36"/>
                  </a:lnTo>
                  <a:lnTo>
                    <a:pt x="53" y="34"/>
                  </a:lnTo>
                  <a:lnTo>
                    <a:pt x="44" y="34"/>
                  </a:lnTo>
                  <a:lnTo>
                    <a:pt x="38" y="32"/>
                  </a:lnTo>
                  <a:lnTo>
                    <a:pt x="30" y="32"/>
                  </a:lnTo>
                  <a:lnTo>
                    <a:pt x="15" y="27"/>
                  </a:lnTo>
                  <a:lnTo>
                    <a:pt x="8" y="21"/>
                  </a:lnTo>
                  <a:lnTo>
                    <a:pt x="0" y="1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61" name="Freeform 32">
              <a:extLst>
                <a:ext uri="{FF2B5EF4-FFF2-40B4-BE49-F238E27FC236}">
                  <a16:creationId xmlns:a16="http://schemas.microsoft.com/office/drawing/2014/main" id="{F1ED0C9C-D8DB-D6E0-F68C-2E8ED1B79C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3" y="920"/>
              <a:ext cx="63" cy="24"/>
            </a:xfrm>
            <a:custGeom>
              <a:avLst/>
              <a:gdLst>
                <a:gd name="T0" fmla="*/ 0 w 203"/>
                <a:gd name="T1" fmla="*/ 0 h 85"/>
                <a:gd name="T2" fmla="*/ 0 w 203"/>
                <a:gd name="T3" fmla="*/ 0 h 85"/>
                <a:gd name="T4" fmla="*/ 0 w 203"/>
                <a:gd name="T5" fmla="*/ 0 h 85"/>
                <a:gd name="T6" fmla="*/ 0 w 203"/>
                <a:gd name="T7" fmla="*/ 0 h 85"/>
                <a:gd name="T8" fmla="*/ 0 w 203"/>
                <a:gd name="T9" fmla="*/ 0 h 85"/>
                <a:gd name="T10" fmla="*/ 0 w 203"/>
                <a:gd name="T11" fmla="*/ 0 h 85"/>
                <a:gd name="T12" fmla="*/ 0 w 203"/>
                <a:gd name="T13" fmla="*/ 0 h 85"/>
                <a:gd name="T14" fmla="*/ 0 w 203"/>
                <a:gd name="T15" fmla="*/ 0 h 85"/>
                <a:gd name="T16" fmla="*/ 0 w 203"/>
                <a:gd name="T17" fmla="*/ 0 h 85"/>
                <a:gd name="T18" fmla="*/ 0 w 203"/>
                <a:gd name="T19" fmla="*/ 0 h 85"/>
                <a:gd name="T20" fmla="*/ 0 w 203"/>
                <a:gd name="T21" fmla="*/ 0 h 85"/>
                <a:gd name="T22" fmla="*/ 0 w 203"/>
                <a:gd name="T23" fmla="*/ 0 h 85"/>
                <a:gd name="T24" fmla="*/ 0 w 203"/>
                <a:gd name="T25" fmla="*/ 0 h 85"/>
                <a:gd name="T26" fmla="*/ 0 w 203"/>
                <a:gd name="T27" fmla="*/ 0 h 85"/>
                <a:gd name="T28" fmla="*/ 0 w 203"/>
                <a:gd name="T29" fmla="*/ 0 h 85"/>
                <a:gd name="T30" fmla="*/ 0 w 203"/>
                <a:gd name="T31" fmla="*/ 0 h 85"/>
                <a:gd name="T32" fmla="*/ 0 w 203"/>
                <a:gd name="T33" fmla="*/ 0 h 85"/>
                <a:gd name="T34" fmla="*/ 0 w 203"/>
                <a:gd name="T35" fmla="*/ 0 h 85"/>
                <a:gd name="T36" fmla="*/ 0 w 203"/>
                <a:gd name="T37" fmla="*/ 0 h 85"/>
                <a:gd name="T38" fmla="*/ 0 w 203"/>
                <a:gd name="T39" fmla="*/ 0 h 85"/>
                <a:gd name="T40" fmla="*/ 0 w 203"/>
                <a:gd name="T41" fmla="*/ 0 h 85"/>
                <a:gd name="T42" fmla="*/ 0 w 203"/>
                <a:gd name="T43" fmla="*/ 0 h 85"/>
                <a:gd name="T44" fmla="*/ 0 w 203"/>
                <a:gd name="T45" fmla="*/ 0 h 85"/>
                <a:gd name="T46" fmla="*/ 0 w 203"/>
                <a:gd name="T47" fmla="*/ 0 h 85"/>
                <a:gd name="T48" fmla="*/ 0 w 203"/>
                <a:gd name="T49" fmla="*/ 0 h 85"/>
                <a:gd name="T50" fmla="*/ 0 w 203"/>
                <a:gd name="T51" fmla="*/ 0 h 85"/>
                <a:gd name="T52" fmla="*/ 0 w 203"/>
                <a:gd name="T53" fmla="*/ 0 h 85"/>
                <a:gd name="T54" fmla="*/ 0 w 203"/>
                <a:gd name="T55" fmla="*/ 0 h 85"/>
                <a:gd name="T56" fmla="*/ 0 w 203"/>
                <a:gd name="T57" fmla="*/ 0 h 85"/>
                <a:gd name="T58" fmla="*/ 0 w 203"/>
                <a:gd name="T59" fmla="*/ 0 h 85"/>
                <a:gd name="T60" fmla="*/ 0 w 203"/>
                <a:gd name="T61" fmla="*/ 0 h 85"/>
                <a:gd name="T62" fmla="*/ 0 w 203"/>
                <a:gd name="T63" fmla="*/ 0 h 85"/>
                <a:gd name="T64" fmla="*/ 0 w 203"/>
                <a:gd name="T65" fmla="*/ 0 h 85"/>
                <a:gd name="T66" fmla="*/ 0 w 203"/>
                <a:gd name="T67" fmla="*/ 0 h 85"/>
                <a:gd name="T68" fmla="*/ 0 w 203"/>
                <a:gd name="T69" fmla="*/ 0 h 85"/>
                <a:gd name="T70" fmla="*/ 0 w 203"/>
                <a:gd name="T71" fmla="*/ 0 h 85"/>
                <a:gd name="T72" fmla="*/ 0 w 203"/>
                <a:gd name="T73" fmla="*/ 0 h 85"/>
                <a:gd name="T74" fmla="*/ 0 w 203"/>
                <a:gd name="T75" fmla="*/ 0 h 85"/>
                <a:gd name="T76" fmla="*/ 0 w 203"/>
                <a:gd name="T77" fmla="*/ 0 h 85"/>
                <a:gd name="T78" fmla="*/ 0 w 203"/>
                <a:gd name="T79" fmla="*/ 0 h 85"/>
                <a:gd name="T80" fmla="*/ 0 w 203"/>
                <a:gd name="T81" fmla="*/ 0 h 85"/>
                <a:gd name="T82" fmla="*/ 0 w 203"/>
                <a:gd name="T83" fmla="*/ 0 h 85"/>
                <a:gd name="T84" fmla="*/ 0 w 203"/>
                <a:gd name="T85" fmla="*/ 0 h 85"/>
                <a:gd name="T86" fmla="*/ 0 w 203"/>
                <a:gd name="T87" fmla="*/ 0 h 8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203"/>
                <a:gd name="T133" fmla="*/ 0 h 85"/>
                <a:gd name="T134" fmla="*/ 203 w 203"/>
                <a:gd name="T135" fmla="*/ 85 h 8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203" h="85">
                  <a:moveTo>
                    <a:pt x="2" y="0"/>
                  </a:moveTo>
                  <a:lnTo>
                    <a:pt x="13" y="2"/>
                  </a:lnTo>
                  <a:lnTo>
                    <a:pt x="27" y="5"/>
                  </a:lnTo>
                  <a:lnTo>
                    <a:pt x="38" y="7"/>
                  </a:lnTo>
                  <a:lnTo>
                    <a:pt x="51" y="11"/>
                  </a:lnTo>
                  <a:lnTo>
                    <a:pt x="61" y="11"/>
                  </a:lnTo>
                  <a:lnTo>
                    <a:pt x="74" y="11"/>
                  </a:lnTo>
                  <a:lnTo>
                    <a:pt x="86" y="11"/>
                  </a:lnTo>
                  <a:lnTo>
                    <a:pt x="97" y="13"/>
                  </a:lnTo>
                  <a:lnTo>
                    <a:pt x="110" y="11"/>
                  </a:lnTo>
                  <a:lnTo>
                    <a:pt x="122" y="11"/>
                  </a:lnTo>
                  <a:lnTo>
                    <a:pt x="135" y="11"/>
                  </a:lnTo>
                  <a:lnTo>
                    <a:pt x="146" y="11"/>
                  </a:lnTo>
                  <a:lnTo>
                    <a:pt x="158" y="11"/>
                  </a:lnTo>
                  <a:lnTo>
                    <a:pt x="171" y="11"/>
                  </a:lnTo>
                  <a:lnTo>
                    <a:pt x="184" y="11"/>
                  </a:lnTo>
                  <a:lnTo>
                    <a:pt x="200" y="11"/>
                  </a:lnTo>
                  <a:lnTo>
                    <a:pt x="198" y="15"/>
                  </a:lnTo>
                  <a:lnTo>
                    <a:pt x="200" y="21"/>
                  </a:lnTo>
                  <a:lnTo>
                    <a:pt x="202" y="28"/>
                  </a:lnTo>
                  <a:lnTo>
                    <a:pt x="203" y="36"/>
                  </a:lnTo>
                  <a:lnTo>
                    <a:pt x="194" y="36"/>
                  </a:lnTo>
                  <a:lnTo>
                    <a:pt x="186" y="38"/>
                  </a:lnTo>
                  <a:lnTo>
                    <a:pt x="181" y="40"/>
                  </a:lnTo>
                  <a:lnTo>
                    <a:pt x="173" y="45"/>
                  </a:lnTo>
                  <a:lnTo>
                    <a:pt x="158" y="53"/>
                  </a:lnTo>
                  <a:lnTo>
                    <a:pt x="145" y="62"/>
                  </a:lnTo>
                  <a:lnTo>
                    <a:pt x="129" y="68"/>
                  </a:lnTo>
                  <a:lnTo>
                    <a:pt x="116" y="78"/>
                  </a:lnTo>
                  <a:lnTo>
                    <a:pt x="101" y="81"/>
                  </a:lnTo>
                  <a:lnTo>
                    <a:pt x="88" y="85"/>
                  </a:lnTo>
                  <a:lnTo>
                    <a:pt x="74" y="80"/>
                  </a:lnTo>
                  <a:lnTo>
                    <a:pt x="61" y="74"/>
                  </a:lnTo>
                  <a:lnTo>
                    <a:pt x="53" y="68"/>
                  </a:lnTo>
                  <a:lnTo>
                    <a:pt x="46" y="64"/>
                  </a:lnTo>
                  <a:lnTo>
                    <a:pt x="38" y="59"/>
                  </a:lnTo>
                  <a:lnTo>
                    <a:pt x="32" y="55"/>
                  </a:lnTo>
                  <a:lnTo>
                    <a:pt x="19" y="42"/>
                  </a:lnTo>
                  <a:lnTo>
                    <a:pt x="8" y="30"/>
                  </a:lnTo>
                  <a:lnTo>
                    <a:pt x="4" y="21"/>
                  </a:lnTo>
                  <a:lnTo>
                    <a:pt x="2" y="15"/>
                  </a:lnTo>
                  <a:lnTo>
                    <a:pt x="0" y="7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62" name="Freeform 33">
              <a:extLst>
                <a:ext uri="{FF2B5EF4-FFF2-40B4-BE49-F238E27FC236}">
                  <a16:creationId xmlns:a16="http://schemas.microsoft.com/office/drawing/2014/main" id="{01B7CF9F-DF22-4CB7-A9A4-777BD18DEC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15" y="967"/>
              <a:ext cx="17" cy="377"/>
            </a:xfrm>
            <a:custGeom>
              <a:avLst/>
              <a:gdLst>
                <a:gd name="T0" fmla="*/ 0 w 55"/>
                <a:gd name="T1" fmla="*/ 0 h 1336"/>
                <a:gd name="T2" fmla="*/ 0 w 55"/>
                <a:gd name="T3" fmla="*/ 0 h 1336"/>
                <a:gd name="T4" fmla="*/ 0 w 55"/>
                <a:gd name="T5" fmla="*/ 0 h 1336"/>
                <a:gd name="T6" fmla="*/ 0 w 55"/>
                <a:gd name="T7" fmla="*/ 0 h 1336"/>
                <a:gd name="T8" fmla="*/ 0 w 55"/>
                <a:gd name="T9" fmla="*/ 0 h 1336"/>
                <a:gd name="T10" fmla="*/ 0 w 55"/>
                <a:gd name="T11" fmla="*/ 0 h 1336"/>
                <a:gd name="T12" fmla="*/ 0 w 55"/>
                <a:gd name="T13" fmla="*/ 0 h 1336"/>
                <a:gd name="T14" fmla="*/ 0 w 55"/>
                <a:gd name="T15" fmla="*/ 0 h 1336"/>
                <a:gd name="T16" fmla="*/ 0 w 55"/>
                <a:gd name="T17" fmla="*/ 0 h 1336"/>
                <a:gd name="T18" fmla="*/ 0 w 55"/>
                <a:gd name="T19" fmla="*/ 0 h 1336"/>
                <a:gd name="T20" fmla="*/ 0 w 55"/>
                <a:gd name="T21" fmla="*/ 0 h 1336"/>
                <a:gd name="T22" fmla="*/ 0 w 55"/>
                <a:gd name="T23" fmla="*/ 0 h 1336"/>
                <a:gd name="T24" fmla="*/ 0 w 55"/>
                <a:gd name="T25" fmla="*/ 0 h 1336"/>
                <a:gd name="T26" fmla="*/ 0 w 55"/>
                <a:gd name="T27" fmla="*/ 0 h 1336"/>
                <a:gd name="T28" fmla="*/ 0 w 55"/>
                <a:gd name="T29" fmla="*/ 0 h 1336"/>
                <a:gd name="T30" fmla="*/ 0 w 55"/>
                <a:gd name="T31" fmla="*/ 0 h 1336"/>
                <a:gd name="T32" fmla="*/ 0 w 55"/>
                <a:gd name="T33" fmla="*/ 0 h 1336"/>
                <a:gd name="T34" fmla="*/ 0 w 55"/>
                <a:gd name="T35" fmla="*/ 0 h 1336"/>
                <a:gd name="T36" fmla="*/ 0 w 55"/>
                <a:gd name="T37" fmla="*/ 0 h 1336"/>
                <a:gd name="T38" fmla="*/ 0 w 55"/>
                <a:gd name="T39" fmla="*/ 0 h 1336"/>
                <a:gd name="T40" fmla="*/ 0 w 55"/>
                <a:gd name="T41" fmla="*/ 0 h 1336"/>
                <a:gd name="T42" fmla="*/ 0 w 55"/>
                <a:gd name="T43" fmla="*/ 0 h 1336"/>
                <a:gd name="T44" fmla="*/ 0 w 55"/>
                <a:gd name="T45" fmla="*/ 0 h 1336"/>
                <a:gd name="T46" fmla="*/ 0 w 55"/>
                <a:gd name="T47" fmla="*/ 0 h 1336"/>
                <a:gd name="T48" fmla="*/ 0 w 55"/>
                <a:gd name="T49" fmla="*/ 0 h 1336"/>
                <a:gd name="T50" fmla="*/ 0 w 55"/>
                <a:gd name="T51" fmla="*/ 0 h 1336"/>
                <a:gd name="T52" fmla="*/ 0 w 55"/>
                <a:gd name="T53" fmla="*/ 0 h 1336"/>
                <a:gd name="T54" fmla="*/ 0 w 55"/>
                <a:gd name="T55" fmla="*/ 0 h 1336"/>
                <a:gd name="T56" fmla="*/ 0 w 55"/>
                <a:gd name="T57" fmla="*/ 0 h 1336"/>
                <a:gd name="T58" fmla="*/ 0 w 55"/>
                <a:gd name="T59" fmla="*/ 0 h 1336"/>
                <a:gd name="T60" fmla="*/ 0 w 55"/>
                <a:gd name="T61" fmla="*/ 0 h 1336"/>
                <a:gd name="T62" fmla="*/ 0 w 55"/>
                <a:gd name="T63" fmla="*/ 0 h 1336"/>
                <a:gd name="T64" fmla="*/ 0 w 55"/>
                <a:gd name="T65" fmla="*/ 0 h 1336"/>
                <a:gd name="T66" fmla="*/ 0 w 55"/>
                <a:gd name="T67" fmla="*/ 0 h 1336"/>
                <a:gd name="T68" fmla="*/ 0 w 55"/>
                <a:gd name="T69" fmla="*/ 0 h 1336"/>
                <a:gd name="T70" fmla="*/ 0 w 55"/>
                <a:gd name="T71" fmla="*/ 0 h 1336"/>
                <a:gd name="T72" fmla="*/ 0 w 55"/>
                <a:gd name="T73" fmla="*/ 0 h 1336"/>
                <a:gd name="T74" fmla="*/ 0 w 55"/>
                <a:gd name="T75" fmla="*/ 0 h 1336"/>
                <a:gd name="T76" fmla="*/ 0 w 55"/>
                <a:gd name="T77" fmla="*/ 0 h 1336"/>
                <a:gd name="T78" fmla="*/ 0 w 55"/>
                <a:gd name="T79" fmla="*/ 0 h 1336"/>
                <a:gd name="T80" fmla="*/ 0 w 55"/>
                <a:gd name="T81" fmla="*/ 0 h 1336"/>
                <a:gd name="T82" fmla="*/ 0 w 55"/>
                <a:gd name="T83" fmla="*/ 0 h 1336"/>
                <a:gd name="T84" fmla="*/ 0 w 55"/>
                <a:gd name="T85" fmla="*/ 0 h 1336"/>
                <a:gd name="T86" fmla="*/ 0 w 55"/>
                <a:gd name="T87" fmla="*/ 0 h 1336"/>
                <a:gd name="T88" fmla="*/ 0 w 55"/>
                <a:gd name="T89" fmla="*/ 0 h 1336"/>
                <a:gd name="T90" fmla="*/ 0 w 55"/>
                <a:gd name="T91" fmla="*/ 0 h 1336"/>
                <a:gd name="T92" fmla="*/ 0 w 55"/>
                <a:gd name="T93" fmla="*/ 0 h 1336"/>
                <a:gd name="T94" fmla="*/ 0 w 55"/>
                <a:gd name="T95" fmla="*/ 0 h 1336"/>
                <a:gd name="T96" fmla="*/ 0 w 55"/>
                <a:gd name="T97" fmla="*/ 0 h 1336"/>
                <a:gd name="T98" fmla="*/ 0 w 55"/>
                <a:gd name="T99" fmla="*/ 0 h 1336"/>
                <a:gd name="T100" fmla="*/ 0 w 55"/>
                <a:gd name="T101" fmla="*/ 0 h 1336"/>
                <a:gd name="T102" fmla="*/ 0 w 55"/>
                <a:gd name="T103" fmla="*/ 0 h 1336"/>
                <a:gd name="T104" fmla="*/ 0 w 55"/>
                <a:gd name="T105" fmla="*/ 0 h 1336"/>
                <a:gd name="T106" fmla="*/ 0 w 55"/>
                <a:gd name="T107" fmla="*/ 0 h 13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55"/>
                <a:gd name="T163" fmla="*/ 0 h 1336"/>
                <a:gd name="T164" fmla="*/ 55 w 55"/>
                <a:gd name="T165" fmla="*/ 1336 h 13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55" h="1336">
                  <a:moveTo>
                    <a:pt x="12" y="0"/>
                  </a:moveTo>
                  <a:lnTo>
                    <a:pt x="19" y="4"/>
                  </a:lnTo>
                  <a:lnTo>
                    <a:pt x="25" y="11"/>
                  </a:lnTo>
                  <a:lnTo>
                    <a:pt x="25" y="23"/>
                  </a:lnTo>
                  <a:lnTo>
                    <a:pt x="25" y="36"/>
                  </a:lnTo>
                  <a:lnTo>
                    <a:pt x="23" y="48"/>
                  </a:lnTo>
                  <a:lnTo>
                    <a:pt x="21" y="61"/>
                  </a:lnTo>
                  <a:lnTo>
                    <a:pt x="21" y="70"/>
                  </a:lnTo>
                  <a:lnTo>
                    <a:pt x="23" y="84"/>
                  </a:lnTo>
                  <a:lnTo>
                    <a:pt x="21" y="120"/>
                  </a:lnTo>
                  <a:lnTo>
                    <a:pt x="21" y="160"/>
                  </a:lnTo>
                  <a:lnTo>
                    <a:pt x="23" y="198"/>
                  </a:lnTo>
                  <a:lnTo>
                    <a:pt x="25" y="238"/>
                  </a:lnTo>
                  <a:lnTo>
                    <a:pt x="27" y="276"/>
                  </a:lnTo>
                  <a:lnTo>
                    <a:pt x="31" y="314"/>
                  </a:lnTo>
                  <a:lnTo>
                    <a:pt x="33" y="352"/>
                  </a:lnTo>
                  <a:lnTo>
                    <a:pt x="36" y="392"/>
                  </a:lnTo>
                  <a:lnTo>
                    <a:pt x="38" y="430"/>
                  </a:lnTo>
                  <a:lnTo>
                    <a:pt x="40" y="468"/>
                  </a:lnTo>
                  <a:lnTo>
                    <a:pt x="44" y="506"/>
                  </a:lnTo>
                  <a:lnTo>
                    <a:pt x="46" y="546"/>
                  </a:lnTo>
                  <a:lnTo>
                    <a:pt x="48" y="584"/>
                  </a:lnTo>
                  <a:lnTo>
                    <a:pt x="48" y="622"/>
                  </a:lnTo>
                  <a:lnTo>
                    <a:pt x="48" y="660"/>
                  </a:lnTo>
                  <a:lnTo>
                    <a:pt x="48" y="700"/>
                  </a:lnTo>
                  <a:lnTo>
                    <a:pt x="48" y="730"/>
                  </a:lnTo>
                  <a:lnTo>
                    <a:pt x="48" y="759"/>
                  </a:lnTo>
                  <a:lnTo>
                    <a:pt x="48" y="787"/>
                  </a:lnTo>
                  <a:lnTo>
                    <a:pt x="48" y="816"/>
                  </a:lnTo>
                  <a:lnTo>
                    <a:pt x="46" y="844"/>
                  </a:lnTo>
                  <a:lnTo>
                    <a:pt x="44" y="873"/>
                  </a:lnTo>
                  <a:lnTo>
                    <a:pt x="44" y="901"/>
                  </a:lnTo>
                  <a:lnTo>
                    <a:pt x="44" y="930"/>
                  </a:lnTo>
                  <a:lnTo>
                    <a:pt x="42" y="958"/>
                  </a:lnTo>
                  <a:lnTo>
                    <a:pt x="42" y="987"/>
                  </a:lnTo>
                  <a:lnTo>
                    <a:pt x="42" y="1017"/>
                  </a:lnTo>
                  <a:lnTo>
                    <a:pt x="44" y="1049"/>
                  </a:lnTo>
                  <a:lnTo>
                    <a:pt x="44" y="1080"/>
                  </a:lnTo>
                  <a:lnTo>
                    <a:pt x="48" y="1114"/>
                  </a:lnTo>
                  <a:lnTo>
                    <a:pt x="50" y="1150"/>
                  </a:lnTo>
                  <a:lnTo>
                    <a:pt x="55" y="1188"/>
                  </a:lnTo>
                  <a:lnTo>
                    <a:pt x="55" y="1198"/>
                  </a:lnTo>
                  <a:lnTo>
                    <a:pt x="55" y="1207"/>
                  </a:lnTo>
                  <a:lnTo>
                    <a:pt x="54" y="1215"/>
                  </a:lnTo>
                  <a:lnTo>
                    <a:pt x="54" y="1224"/>
                  </a:lnTo>
                  <a:lnTo>
                    <a:pt x="50" y="1234"/>
                  </a:lnTo>
                  <a:lnTo>
                    <a:pt x="48" y="1243"/>
                  </a:lnTo>
                  <a:lnTo>
                    <a:pt x="44" y="1253"/>
                  </a:lnTo>
                  <a:lnTo>
                    <a:pt x="44" y="1262"/>
                  </a:lnTo>
                  <a:lnTo>
                    <a:pt x="38" y="1270"/>
                  </a:lnTo>
                  <a:lnTo>
                    <a:pt x="36" y="1279"/>
                  </a:lnTo>
                  <a:lnTo>
                    <a:pt x="33" y="1289"/>
                  </a:lnTo>
                  <a:lnTo>
                    <a:pt x="31" y="1298"/>
                  </a:lnTo>
                  <a:lnTo>
                    <a:pt x="25" y="1306"/>
                  </a:lnTo>
                  <a:lnTo>
                    <a:pt x="25" y="1316"/>
                  </a:lnTo>
                  <a:lnTo>
                    <a:pt x="21" y="1325"/>
                  </a:lnTo>
                  <a:lnTo>
                    <a:pt x="21" y="1336"/>
                  </a:lnTo>
                  <a:lnTo>
                    <a:pt x="12" y="1336"/>
                  </a:lnTo>
                  <a:lnTo>
                    <a:pt x="6" y="1336"/>
                  </a:lnTo>
                  <a:lnTo>
                    <a:pt x="6" y="1300"/>
                  </a:lnTo>
                  <a:lnTo>
                    <a:pt x="6" y="1268"/>
                  </a:lnTo>
                  <a:lnTo>
                    <a:pt x="6" y="1234"/>
                  </a:lnTo>
                  <a:lnTo>
                    <a:pt x="8" y="1202"/>
                  </a:lnTo>
                  <a:lnTo>
                    <a:pt x="8" y="1167"/>
                  </a:lnTo>
                  <a:lnTo>
                    <a:pt x="12" y="1133"/>
                  </a:lnTo>
                  <a:lnTo>
                    <a:pt x="12" y="1099"/>
                  </a:lnTo>
                  <a:lnTo>
                    <a:pt x="16" y="1067"/>
                  </a:lnTo>
                  <a:lnTo>
                    <a:pt x="16" y="1034"/>
                  </a:lnTo>
                  <a:lnTo>
                    <a:pt x="16" y="1000"/>
                  </a:lnTo>
                  <a:lnTo>
                    <a:pt x="16" y="968"/>
                  </a:lnTo>
                  <a:lnTo>
                    <a:pt x="16" y="935"/>
                  </a:lnTo>
                  <a:lnTo>
                    <a:pt x="12" y="901"/>
                  </a:lnTo>
                  <a:lnTo>
                    <a:pt x="12" y="867"/>
                  </a:lnTo>
                  <a:lnTo>
                    <a:pt x="8" y="835"/>
                  </a:lnTo>
                  <a:lnTo>
                    <a:pt x="6" y="802"/>
                  </a:lnTo>
                  <a:lnTo>
                    <a:pt x="4" y="770"/>
                  </a:lnTo>
                  <a:lnTo>
                    <a:pt x="4" y="740"/>
                  </a:lnTo>
                  <a:lnTo>
                    <a:pt x="4" y="709"/>
                  </a:lnTo>
                  <a:lnTo>
                    <a:pt x="4" y="679"/>
                  </a:lnTo>
                  <a:lnTo>
                    <a:pt x="4" y="646"/>
                  </a:lnTo>
                  <a:lnTo>
                    <a:pt x="4" y="618"/>
                  </a:lnTo>
                  <a:lnTo>
                    <a:pt x="4" y="586"/>
                  </a:lnTo>
                  <a:lnTo>
                    <a:pt x="6" y="557"/>
                  </a:lnTo>
                  <a:lnTo>
                    <a:pt x="6" y="525"/>
                  </a:lnTo>
                  <a:lnTo>
                    <a:pt x="6" y="494"/>
                  </a:lnTo>
                  <a:lnTo>
                    <a:pt x="6" y="462"/>
                  </a:lnTo>
                  <a:lnTo>
                    <a:pt x="6" y="433"/>
                  </a:lnTo>
                  <a:lnTo>
                    <a:pt x="6" y="401"/>
                  </a:lnTo>
                  <a:lnTo>
                    <a:pt x="6" y="371"/>
                  </a:lnTo>
                  <a:lnTo>
                    <a:pt x="6" y="340"/>
                  </a:lnTo>
                  <a:lnTo>
                    <a:pt x="6" y="310"/>
                  </a:lnTo>
                  <a:lnTo>
                    <a:pt x="4" y="289"/>
                  </a:lnTo>
                  <a:lnTo>
                    <a:pt x="4" y="272"/>
                  </a:lnTo>
                  <a:lnTo>
                    <a:pt x="2" y="251"/>
                  </a:lnTo>
                  <a:lnTo>
                    <a:pt x="2" y="232"/>
                  </a:lnTo>
                  <a:lnTo>
                    <a:pt x="2" y="211"/>
                  </a:lnTo>
                  <a:lnTo>
                    <a:pt x="2" y="192"/>
                  </a:lnTo>
                  <a:lnTo>
                    <a:pt x="2" y="173"/>
                  </a:lnTo>
                  <a:lnTo>
                    <a:pt x="2" y="154"/>
                  </a:lnTo>
                  <a:lnTo>
                    <a:pt x="0" y="133"/>
                  </a:lnTo>
                  <a:lnTo>
                    <a:pt x="0" y="112"/>
                  </a:lnTo>
                  <a:lnTo>
                    <a:pt x="0" y="93"/>
                  </a:lnTo>
                  <a:lnTo>
                    <a:pt x="2" y="74"/>
                  </a:lnTo>
                  <a:lnTo>
                    <a:pt x="2" y="55"/>
                  </a:lnTo>
                  <a:lnTo>
                    <a:pt x="4" y="36"/>
                  </a:lnTo>
                  <a:lnTo>
                    <a:pt x="6" y="1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63" name="Freeform 34">
              <a:extLst>
                <a:ext uri="{FF2B5EF4-FFF2-40B4-BE49-F238E27FC236}">
                  <a16:creationId xmlns:a16="http://schemas.microsoft.com/office/drawing/2014/main" id="{31D8A514-584A-A98F-EBD8-15423E612E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36" y="993"/>
              <a:ext cx="22" cy="319"/>
            </a:xfrm>
            <a:custGeom>
              <a:avLst/>
              <a:gdLst>
                <a:gd name="T0" fmla="*/ 0 w 68"/>
                <a:gd name="T1" fmla="*/ 0 h 1132"/>
                <a:gd name="T2" fmla="*/ 0 w 68"/>
                <a:gd name="T3" fmla="*/ 0 h 1132"/>
                <a:gd name="T4" fmla="*/ 0 w 68"/>
                <a:gd name="T5" fmla="*/ 0 h 1132"/>
                <a:gd name="T6" fmla="*/ 0 w 68"/>
                <a:gd name="T7" fmla="*/ 0 h 1132"/>
                <a:gd name="T8" fmla="*/ 0 w 68"/>
                <a:gd name="T9" fmla="*/ 0 h 1132"/>
                <a:gd name="T10" fmla="*/ 0 w 68"/>
                <a:gd name="T11" fmla="*/ 0 h 1132"/>
                <a:gd name="T12" fmla="*/ 0 w 68"/>
                <a:gd name="T13" fmla="*/ 0 h 1132"/>
                <a:gd name="T14" fmla="*/ 0 w 68"/>
                <a:gd name="T15" fmla="*/ 0 h 1132"/>
                <a:gd name="T16" fmla="*/ 0 w 68"/>
                <a:gd name="T17" fmla="*/ 0 h 1132"/>
                <a:gd name="T18" fmla="*/ 0 w 68"/>
                <a:gd name="T19" fmla="*/ 0 h 1132"/>
                <a:gd name="T20" fmla="*/ 0 w 68"/>
                <a:gd name="T21" fmla="*/ 0 h 1132"/>
                <a:gd name="T22" fmla="*/ 0 w 68"/>
                <a:gd name="T23" fmla="*/ 0 h 1132"/>
                <a:gd name="T24" fmla="*/ 0 w 68"/>
                <a:gd name="T25" fmla="*/ 0 h 1132"/>
                <a:gd name="T26" fmla="*/ 0 w 68"/>
                <a:gd name="T27" fmla="*/ 0 h 1132"/>
                <a:gd name="T28" fmla="*/ 0 w 68"/>
                <a:gd name="T29" fmla="*/ 0 h 1132"/>
                <a:gd name="T30" fmla="*/ 0 w 68"/>
                <a:gd name="T31" fmla="*/ 0 h 1132"/>
                <a:gd name="T32" fmla="*/ 0 w 68"/>
                <a:gd name="T33" fmla="*/ 0 h 1132"/>
                <a:gd name="T34" fmla="*/ 0 w 68"/>
                <a:gd name="T35" fmla="*/ 0 h 1132"/>
                <a:gd name="T36" fmla="*/ 0 w 68"/>
                <a:gd name="T37" fmla="*/ 0 h 1132"/>
                <a:gd name="T38" fmla="*/ 0 w 68"/>
                <a:gd name="T39" fmla="*/ 0 h 1132"/>
                <a:gd name="T40" fmla="*/ 0 w 68"/>
                <a:gd name="T41" fmla="*/ 0 h 1132"/>
                <a:gd name="T42" fmla="*/ 0 w 68"/>
                <a:gd name="T43" fmla="*/ 0 h 1132"/>
                <a:gd name="T44" fmla="*/ 0 w 68"/>
                <a:gd name="T45" fmla="*/ 0 h 1132"/>
                <a:gd name="T46" fmla="*/ 0 w 68"/>
                <a:gd name="T47" fmla="*/ 0 h 1132"/>
                <a:gd name="T48" fmla="*/ 0 w 68"/>
                <a:gd name="T49" fmla="*/ 0 h 1132"/>
                <a:gd name="T50" fmla="*/ 0 w 68"/>
                <a:gd name="T51" fmla="*/ 0 h 1132"/>
                <a:gd name="T52" fmla="*/ 0 w 68"/>
                <a:gd name="T53" fmla="*/ 0 h 1132"/>
                <a:gd name="T54" fmla="*/ 0 w 68"/>
                <a:gd name="T55" fmla="*/ 0 h 1132"/>
                <a:gd name="T56" fmla="*/ 0 w 68"/>
                <a:gd name="T57" fmla="*/ 0 h 1132"/>
                <a:gd name="T58" fmla="*/ 0 w 68"/>
                <a:gd name="T59" fmla="*/ 0 h 1132"/>
                <a:gd name="T60" fmla="*/ 0 w 68"/>
                <a:gd name="T61" fmla="*/ 0 h 1132"/>
                <a:gd name="T62" fmla="*/ 0 w 68"/>
                <a:gd name="T63" fmla="*/ 0 h 1132"/>
                <a:gd name="T64" fmla="*/ 0 w 68"/>
                <a:gd name="T65" fmla="*/ 0 h 1132"/>
                <a:gd name="T66" fmla="*/ 0 w 68"/>
                <a:gd name="T67" fmla="*/ 0 h 1132"/>
                <a:gd name="T68" fmla="*/ 0 w 68"/>
                <a:gd name="T69" fmla="*/ 0 h 1132"/>
                <a:gd name="T70" fmla="*/ 0 w 68"/>
                <a:gd name="T71" fmla="*/ 0 h 1132"/>
                <a:gd name="T72" fmla="*/ 0 w 68"/>
                <a:gd name="T73" fmla="*/ 0 h 1132"/>
                <a:gd name="T74" fmla="*/ 0 w 68"/>
                <a:gd name="T75" fmla="*/ 0 h 1132"/>
                <a:gd name="T76" fmla="*/ 0 w 68"/>
                <a:gd name="T77" fmla="*/ 0 h 1132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68"/>
                <a:gd name="T118" fmla="*/ 0 h 1132"/>
                <a:gd name="T119" fmla="*/ 68 w 68"/>
                <a:gd name="T120" fmla="*/ 1132 h 1132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68" h="1132">
                  <a:moveTo>
                    <a:pt x="51" y="0"/>
                  </a:moveTo>
                  <a:lnTo>
                    <a:pt x="51" y="0"/>
                  </a:lnTo>
                  <a:lnTo>
                    <a:pt x="57" y="0"/>
                  </a:lnTo>
                  <a:lnTo>
                    <a:pt x="62" y="0"/>
                  </a:lnTo>
                  <a:lnTo>
                    <a:pt x="68" y="0"/>
                  </a:lnTo>
                  <a:lnTo>
                    <a:pt x="64" y="16"/>
                  </a:lnTo>
                  <a:lnTo>
                    <a:pt x="64" y="31"/>
                  </a:lnTo>
                  <a:lnTo>
                    <a:pt x="60" y="46"/>
                  </a:lnTo>
                  <a:lnTo>
                    <a:pt x="59" y="63"/>
                  </a:lnTo>
                  <a:lnTo>
                    <a:pt x="57" y="78"/>
                  </a:lnTo>
                  <a:lnTo>
                    <a:pt x="55" y="95"/>
                  </a:lnTo>
                  <a:lnTo>
                    <a:pt x="55" y="113"/>
                  </a:lnTo>
                  <a:lnTo>
                    <a:pt x="55" y="128"/>
                  </a:lnTo>
                  <a:lnTo>
                    <a:pt x="51" y="143"/>
                  </a:lnTo>
                  <a:lnTo>
                    <a:pt x="51" y="158"/>
                  </a:lnTo>
                  <a:lnTo>
                    <a:pt x="51" y="175"/>
                  </a:lnTo>
                  <a:lnTo>
                    <a:pt x="51" y="190"/>
                  </a:lnTo>
                  <a:lnTo>
                    <a:pt x="49" y="208"/>
                  </a:lnTo>
                  <a:lnTo>
                    <a:pt x="49" y="223"/>
                  </a:lnTo>
                  <a:lnTo>
                    <a:pt x="49" y="242"/>
                  </a:lnTo>
                  <a:lnTo>
                    <a:pt x="51" y="259"/>
                  </a:lnTo>
                  <a:lnTo>
                    <a:pt x="45" y="308"/>
                  </a:lnTo>
                  <a:lnTo>
                    <a:pt x="41" y="358"/>
                  </a:lnTo>
                  <a:lnTo>
                    <a:pt x="40" y="407"/>
                  </a:lnTo>
                  <a:lnTo>
                    <a:pt x="38" y="459"/>
                  </a:lnTo>
                  <a:lnTo>
                    <a:pt x="36" y="508"/>
                  </a:lnTo>
                  <a:lnTo>
                    <a:pt x="34" y="559"/>
                  </a:lnTo>
                  <a:lnTo>
                    <a:pt x="34" y="609"/>
                  </a:lnTo>
                  <a:lnTo>
                    <a:pt x="34" y="660"/>
                  </a:lnTo>
                  <a:lnTo>
                    <a:pt x="34" y="709"/>
                  </a:lnTo>
                  <a:lnTo>
                    <a:pt x="34" y="761"/>
                  </a:lnTo>
                  <a:lnTo>
                    <a:pt x="36" y="810"/>
                  </a:lnTo>
                  <a:lnTo>
                    <a:pt x="38" y="862"/>
                  </a:lnTo>
                  <a:lnTo>
                    <a:pt x="40" y="911"/>
                  </a:lnTo>
                  <a:lnTo>
                    <a:pt x="41" y="964"/>
                  </a:lnTo>
                  <a:lnTo>
                    <a:pt x="45" y="1014"/>
                  </a:lnTo>
                  <a:lnTo>
                    <a:pt x="51" y="1065"/>
                  </a:lnTo>
                  <a:lnTo>
                    <a:pt x="45" y="1071"/>
                  </a:lnTo>
                  <a:lnTo>
                    <a:pt x="45" y="1080"/>
                  </a:lnTo>
                  <a:lnTo>
                    <a:pt x="45" y="1092"/>
                  </a:lnTo>
                  <a:lnTo>
                    <a:pt x="49" y="1107"/>
                  </a:lnTo>
                  <a:lnTo>
                    <a:pt x="47" y="1118"/>
                  </a:lnTo>
                  <a:lnTo>
                    <a:pt x="45" y="1126"/>
                  </a:lnTo>
                  <a:lnTo>
                    <a:pt x="40" y="1132"/>
                  </a:lnTo>
                  <a:lnTo>
                    <a:pt x="30" y="1132"/>
                  </a:lnTo>
                  <a:lnTo>
                    <a:pt x="26" y="1076"/>
                  </a:lnTo>
                  <a:lnTo>
                    <a:pt x="22" y="1023"/>
                  </a:lnTo>
                  <a:lnTo>
                    <a:pt x="21" y="968"/>
                  </a:lnTo>
                  <a:lnTo>
                    <a:pt x="19" y="917"/>
                  </a:lnTo>
                  <a:lnTo>
                    <a:pt x="13" y="862"/>
                  </a:lnTo>
                  <a:lnTo>
                    <a:pt x="9" y="808"/>
                  </a:lnTo>
                  <a:lnTo>
                    <a:pt x="7" y="753"/>
                  </a:lnTo>
                  <a:lnTo>
                    <a:pt x="5" y="702"/>
                  </a:lnTo>
                  <a:lnTo>
                    <a:pt x="3" y="647"/>
                  </a:lnTo>
                  <a:lnTo>
                    <a:pt x="1" y="594"/>
                  </a:lnTo>
                  <a:lnTo>
                    <a:pt x="0" y="540"/>
                  </a:lnTo>
                  <a:lnTo>
                    <a:pt x="1" y="487"/>
                  </a:lnTo>
                  <a:lnTo>
                    <a:pt x="1" y="434"/>
                  </a:lnTo>
                  <a:lnTo>
                    <a:pt x="3" y="381"/>
                  </a:lnTo>
                  <a:lnTo>
                    <a:pt x="7" y="327"/>
                  </a:lnTo>
                  <a:lnTo>
                    <a:pt x="13" y="274"/>
                  </a:lnTo>
                  <a:lnTo>
                    <a:pt x="13" y="255"/>
                  </a:lnTo>
                  <a:lnTo>
                    <a:pt x="13" y="238"/>
                  </a:lnTo>
                  <a:lnTo>
                    <a:pt x="13" y="219"/>
                  </a:lnTo>
                  <a:lnTo>
                    <a:pt x="15" y="204"/>
                  </a:lnTo>
                  <a:lnTo>
                    <a:pt x="15" y="187"/>
                  </a:lnTo>
                  <a:lnTo>
                    <a:pt x="19" y="168"/>
                  </a:lnTo>
                  <a:lnTo>
                    <a:pt x="21" y="151"/>
                  </a:lnTo>
                  <a:lnTo>
                    <a:pt x="24" y="135"/>
                  </a:lnTo>
                  <a:lnTo>
                    <a:pt x="26" y="116"/>
                  </a:lnTo>
                  <a:lnTo>
                    <a:pt x="28" y="99"/>
                  </a:lnTo>
                  <a:lnTo>
                    <a:pt x="32" y="82"/>
                  </a:lnTo>
                  <a:lnTo>
                    <a:pt x="36" y="65"/>
                  </a:lnTo>
                  <a:lnTo>
                    <a:pt x="38" y="48"/>
                  </a:lnTo>
                  <a:lnTo>
                    <a:pt x="41" y="31"/>
                  </a:lnTo>
                  <a:lnTo>
                    <a:pt x="45" y="16"/>
                  </a:lnTo>
                  <a:lnTo>
                    <a:pt x="5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64" name="Freeform 35">
              <a:extLst>
                <a:ext uri="{FF2B5EF4-FFF2-40B4-BE49-F238E27FC236}">
                  <a16:creationId xmlns:a16="http://schemas.microsoft.com/office/drawing/2014/main" id="{D202377D-2D3E-8EC5-B105-C80FCCD796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51" y="988"/>
              <a:ext cx="392" cy="15"/>
            </a:xfrm>
            <a:custGeom>
              <a:avLst/>
              <a:gdLst>
                <a:gd name="T0" fmla="*/ 0 w 1283"/>
                <a:gd name="T1" fmla="*/ 0 h 53"/>
                <a:gd name="T2" fmla="*/ 0 w 1283"/>
                <a:gd name="T3" fmla="*/ 0 h 53"/>
                <a:gd name="T4" fmla="*/ 0 w 1283"/>
                <a:gd name="T5" fmla="*/ 0 h 53"/>
                <a:gd name="T6" fmla="*/ 0 w 1283"/>
                <a:gd name="T7" fmla="*/ 0 h 53"/>
                <a:gd name="T8" fmla="*/ 0 w 1283"/>
                <a:gd name="T9" fmla="*/ 0 h 53"/>
                <a:gd name="T10" fmla="*/ 0 w 1283"/>
                <a:gd name="T11" fmla="*/ 0 h 53"/>
                <a:gd name="T12" fmla="*/ 0 w 1283"/>
                <a:gd name="T13" fmla="*/ 0 h 53"/>
                <a:gd name="T14" fmla="*/ 0 w 1283"/>
                <a:gd name="T15" fmla="*/ 0 h 53"/>
                <a:gd name="T16" fmla="*/ 0 w 1283"/>
                <a:gd name="T17" fmla="*/ 0 h 53"/>
                <a:gd name="T18" fmla="*/ 0 w 1283"/>
                <a:gd name="T19" fmla="*/ 0 h 53"/>
                <a:gd name="T20" fmla="*/ 0 w 1283"/>
                <a:gd name="T21" fmla="*/ 0 h 53"/>
                <a:gd name="T22" fmla="*/ 0 w 1283"/>
                <a:gd name="T23" fmla="*/ 0 h 53"/>
                <a:gd name="T24" fmla="*/ 0 w 1283"/>
                <a:gd name="T25" fmla="*/ 0 h 53"/>
                <a:gd name="T26" fmla="*/ 0 w 1283"/>
                <a:gd name="T27" fmla="*/ 0 h 53"/>
                <a:gd name="T28" fmla="*/ 0 w 1283"/>
                <a:gd name="T29" fmla="*/ 0 h 53"/>
                <a:gd name="T30" fmla="*/ 0 w 1283"/>
                <a:gd name="T31" fmla="*/ 0 h 53"/>
                <a:gd name="T32" fmla="*/ 0 w 1283"/>
                <a:gd name="T33" fmla="*/ 0 h 53"/>
                <a:gd name="T34" fmla="*/ 0 w 1283"/>
                <a:gd name="T35" fmla="*/ 0 h 53"/>
                <a:gd name="T36" fmla="*/ 0 w 1283"/>
                <a:gd name="T37" fmla="*/ 0 h 53"/>
                <a:gd name="T38" fmla="*/ 0 w 1283"/>
                <a:gd name="T39" fmla="*/ 0 h 53"/>
                <a:gd name="T40" fmla="*/ 0 w 1283"/>
                <a:gd name="T41" fmla="*/ 0 h 53"/>
                <a:gd name="T42" fmla="*/ 0 w 1283"/>
                <a:gd name="T43" fmla="*/ 0 h 53"/>
                <a:gd name="T44" fmla="*/ 0 w 1283"/>
                <a:gd name="T45" fmla="*/ 0 h 53"/>
                <a:gd name="T46" fmla="*/ 0 w 1283"/>
                <a:gd name="T47" fmla="*/ 0 h 53"/>
                <a:gd name="T48" fmla="*/ 0 w 1283"/>
                <a:gd name="T49" fmla="*/ 0 h 53"/>
                <a:gd name="T50" fmla="*/ 0 w 1283"/>
                <a:gd name="T51" fmla="*/ 0 h 53"/>
                <a:gd name="T52" fmla="*/ 0 w 1283"/>
                <a:gd name="T53" fmla="*/ 0 h 53"/>
                <a:gd name="T54" fmla="*/ 0 w 1283"/>
                <a:gd name="T55" fmla="*/ 0 h 53"/>
                <a:gd name="T56" fmla="*/ 0 w 1283"/>
                <a:gd name="T57" fmla="*/ 0 h 53"/>
                <a:gd name="T58" fmla="*/ 0 w 1283"/>
                <a:gd name="T59" fmla="*/ 0 h 53"/>
                <a:gd name="T60" fmla="*/ 0 w 1283"/>
                <a:gd name="T61" fmla="*/ 0 h 53"/>
                <a:gd name="T62" fmla="*/ 0 w 1283"/>
                <a:gd name="T63" fmla="*/ 0 h 53"/>
                <a:gd name="T64" fmla="*/ 0 w 1283"/>
                <a:gd name="T65" fmla="*/ 0 h 53"/>
                <a:gd name="T66" fmla="*/ 0 w 1283"/>
                <a:gd name="T67" fmla="*/ 0 h 53"/>
                <a:gd name="T68" fmla="*/ 0 w 1283"/>
                <a:gd name="T69" fmla="*/ 0 h 53"/>
                <a:gd name="T70" fmla="*/ 0 w 1283"/>
                <a:gd name="T71" fmla="*/ 0 h 53"/>
                <a:gd name="T72" fmla="*/ 0 w 1283"/>
                <a:gd name="T73" fmla="*/ 0 h 53"/>
                <a:gd name="T74" fmla="*/ 0 w 1283"/>
                <a:gd name="T75" fmla="*/ 0 h 53"/>
                <a:gd name="T76" fmla="*/ 0 w 1283"/>
                <a:gd name="T77" fmla="*/ 0 h 53"/>
                <a:gd name="T78" fmla="*/ 0 w 1283"/>
                <a:gd name="T79" fmla="*/ 0 h 53"/>
                <a:gd name="T80" fmla="*/ 0 w 1283"/>
                <a:gd name="T81" fmla="*/ 0 h 53"/>
                <a:gd name="T82" fmla="*/ 0 w 1283"/>
                <a:gd name="T83" fmla="*/ 0 h 53"/>
                <a:gd name="T84" fmla="*/ 0 w 1283"/>
                <a:gd name="T85" fmla="*/ 0 h 53"/>
                <a:gd name="T86" fmla="*/ 0 w 1283"/>
                <a:gd name="T87" fmla="*/ 0 h 53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283"/>
                <a:gd name="T133" fmla="*/ 0 h 53"/>
                <a:gd name="T134" fmla="*/ 1283 w 1283"/>
                <a:gd name="T135" fmla="*/ 53 h 53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283" h="53">
                  <a:moveTo>
                    <a:pt x="0" y="10"/>
                  </a:moveTo>
                  <a:lnTo>
                    <a:pt x="50" y="10"/>
                  </a:lnTo>
                  <a:lnTo>
                    <a:pt x="97" y="10"/>
                  </a:lnTo>
                  <a:lnTo>
                    <a:pt x="148" y="10"/>
                  </a:lnTo>
                  <a:lnTo>
                    <a:pt x="200" y="10"/>
                  </a:lnTo>
                  <a:lnTo>
                    <a:pt x="249" y="10"/>
                  </a:lnTo>
                  <a:lnTo>
                    <a:pt x="300" y="10"/>
                  </a:lnTo>
                  <a:lnTo>
                    <a:pt x="350" y="8"/>
                  </a:lnTo>
                  <a:lnTo>
                    <a:pt x="403" y="8"/>
                  </a:lnTo>
                  <a:lnTo>
                    <a:pt x="452" y="6"/>
                  </a:lnTo>
                  <a:lnTo>
                    <a:pt x="504" y="6"/>
                  </a:lnTo>
                  <a:lnTo>
                    <a:pt x="555" y="2"/>
                  </a:lnTo>
                  <a:lnTo>
                    <a:pt x="606" y="2"/>
                  </a:lnTo>
                  <a:lnTo>
                    <a:pt x="656" y="0"/>
                  </a:lnTo>
                  <a:lnTo>
                    <a:pt x="707" y="0"/>
                  </a:lnTo>
                  <a:lnTo>
                    <a:pt x="757" y="0"/>
                  </a:lnTo>
                  <a:lnTo>
                    <a:pt x="806" y="0"/>
                  </a:lnTo>
                  <a:lnTo>
                    <a:pt x="823" y="0"/>
                  </a:lnTo>
                  <a:lnTo>
                    <a:pt x="844" y="2"/>
                  </a:lnTo>
                  <a:lnTo>
                    <a:pt x="861" y="4"/>
                  </a:lnTo>
                  <a:lnTo>
                    <a:pt x="882" y="6"/>
                  </a:lnTo>
                  <a:lnTo>
                    <a:pt x="901" y="8"/>
                  </a:lnTo>
                  <a:lnTo>
                    <a:pt x="920" y="10"/>
                  </a:lnTo>
                  <a:lnTo>
                    <a:pt x="939" y="12"/>
                  </a:lnTo>
                  <a:lnTo>
                    <a:pt x="958" y="15"/>
                  </a:lnTo>
                  <a:lnTo>
                    <a:pt x="977" y="17"/>
                  </a:lnTo>
                  <a:lnTo>
                    <a:pt x="996" y="19"/>
                  </a:lnTo>
                  <a:lnTo>
                    <a:pt x="1015" y="23"/>
                  </a:lnTo>
                  <a:lnTo>
                    <a:pt x="1036" y="25"/>
                  </a:lnTo>
                  <a:lnTo>
                    <a:pt x="1055" y="27"/>
                  </a:lnTo>
                  <a:lnTo>
                    <a:pt x="1074" y="29"/>
                  </a:lnTo>
                  <a:lnTo>
                    <a:pt x="1095" y="29"/>
                  </a:lnTo>
                  <a:lnTo>
                    <a:pt x="1116" y="31"/>
                  </a:lnTo>
                  <a:lnTo>
                    <a:pt x="1125" y="31"/>
                  </a:lnTo>
                  <a:lnTo>
                    <a:pt x="1135" y="31"/>
                  </a:lnTo>
                  <a:lnTo>
                    <a:pt x="1144" y="31"/>
                  </a:lnTo>
                  <a:lnTo>
                    <a:pt x="1156" y="31"/>
                  </a:lnTo>
                  <a:lnTo>
                    <a:pt x="1165" y="31"/>
                  </a:lnTo>
                  <a:lnTo>
                    <a:pt x="1177" y="31"/>
                  </a:lnTo>
                  <a:lnTo>
                    <a:pt x="1186" y="31"/>
                  </a:lnTo>
                  <a:lnTo>
                    <a:pt x="1198" y="32"/>
                  </a:lnTo>
                  <a:lnTo>
                    <a:pt x="1207" y="32"/>
                  </a:lnTo>
                  <a:lnTo>
                    <a:pt x="1218" y="32"/>
                  </a:lnTo>
                  <a:lnTo>
                    <a:pt x="1228" y="32"/>
                  </a:lnTo>
                  <a:lnTo>
                    <a:pt x="1238" y="32"/>
                  </a:lnTo>
                  <a:lnTo>
                    <a:pt x="1249" y="32"/>
                  </a:lnTo>
                  <a:lnTo>
                    <a:pt x="1260" y="32"/>
                  </a:lnTo>
                  <a:lnTo>
                    <a:pt x="1270" y="32"/>
                  </a:lnTo>
                  <a:lnTo>
                    <a:pt x="1283" y="32"/>
                  </a:lnTo>
                  <a:lnTo>
                    <a:pt x="1270" y="53"/>
                  </a:lnTo>
                  <a:lnTo>
                    <a:pt x="1264" y="53"/>
                  </a:lnTo>
                  <a:lnTo>
                    <a:pt x="1255" y="53"/>
                  </a:lnTo>
                  <a:lnTo>
                    <a:pt x="1247" y="53"/>
                  </a:lnTo>
                  <a:lnTo>
                    <a:pt x="1239" y="53"/>
                  </a:lnTo>
                  <a:lnTo>
                    <a:pt x="1234" y="53"/>
                  </a:lnTo>
                  <a:lnTo>
                    <a:pt x="1226" y="53"/>
                  </a:lnTo>
                  <a:lnTo>
                    <a:pt x="1218" y="53"/>
                  </a:lnTo>
                  <a:lnTo>
                    <a:pt x="1209" y="53"/>
                  </a:lnTo>
                  <a:lnTo>
                    <a:pt x="1203" y="53"/>
                  </a:lnTo>
                  <a:lnTo>
                    <a:pt x="1198" y="53"/>
                  </a:lnTo>
                  <a:lnTo>
                    <a:pt x="1186" y="53"/>
                  </a:lnTo>
                  <a:lnTo>
                    <a:pt x="1182" y="53"/>
                  </a:lnTo>
                  <a:lnTo>
                    <a:pt x="1173" y="50"/>
                  </a:lnTo>
                  <a:lnTo>
                    <a:pt x="1161" y="48"/>
                  </a:lnTo>
                  <a:lnTo>
                    <a:pt x="1150" y="46"/>
                  </a:lnTo>
                  <a:lnTo>
                    <a:pt x="1141" y="46"/>
                  </a:lnTo>
                  <a:lnTo>
                    <a:pt x="1131" y="46"/>
                  </a:lnTo>
                  <a:lnTo>
                    <a:pt x="1122" y="46"/>
                  </a:lnTo>
                  <a:lnTo>
                    <a:pt x="1110" y="46"/>
                  </a:lnTo>
                  <a:lnTo>
                    <a:pt x="1101" y="48"/>
                  </a:lnTo>
                  <a:lnTo>
                    <a:pt x="1053" y="44"/>
                  </a:lnTo>
                  <a:lnTo>
                    <a:pt x="1011" y="42"/>
                  </a:lnTo>
                  <a:lnTo>
                    <a:pt x="971" y="38"/>
                  </a:lnTo>
                  <a:lnTo>
                    <a:pt x="935" y="38"/>
                  </a:lnTo>
                  <a:lnTo>
                    <a:pt x="899" y="38"/>
                  </a:lnTo>
                  <a:lnTo>
                    <a:pt x="867" y="36"/>
                  </a:lnTo>
                  <a:lnTo>
                    <a:pt x="835" y="36"/>
                  </a:lnTo>
                  <a:lnTo>
                    <a:pt x="804" y="36"/>
                  </a:lnTo>
                  <a:lnTo>
                    <a:pt x="772" y="34"/>
                  </a:lnTo>
                  <a:lnTo>
                    <a:pt x="741" y="34"/>
                  </a:lnTo>
                  <a:lnTo>
                    <a:pt x="707" y="34"/>
                  </a:lnTo>
                  <a:lnTo>
                    <a:pt x="675" y="34"/>
                  </a:lnTo>
                  <a:lnTo>
                    <a:pt x="639" y="32"/>
                  </a:lnTo>
                  <a:lnTo>
                    <a:pt x="601" y="32"/>
                  </a:lnTo>
                  <a:lnTo>
                    <a:pt x="561" y="32"/>
                  </a:lnTo>
                  <a:lnTo>
                    <a:pt x="517" y="31"/>
                  </a:lnTo>
                  <a:lnTo>
                    <a:pt x="502" y="29"/>
                  </a:lnTo>
                  <a:lnTo>
                    <a:pt x="489" y="27"/>
                  </a:lnTo>
                  <a:lnTo>
                    <a:pt x="473" y="27"/>
                  </a:lnTo>
                  <a:lnTo>
                    <a:pt x="462" y="29"/>
                  </a:lnTo>
                  <a:lnTo>
                    <a:pt x="449" y="29"/>
                  </a:lnTo>
                  <a:lnTo>
                    <a:pt x="437" y="29"/>
                  </a:lnTo>
                  <a:lnTo>
                    <a:pt x="422" y="31"/>
                  </a:lnTo>
                  <a:lnTo>
                    <a:pt x="411" y="32"/>
                  </a:lnTo>
                  <a:lnTo>
                    <a:pt x="397" y="32"/>
                  </a:lnTo>
                  <a:lnTo>
                    <a:pt x="384" y="36"/>
                  </a:lnTo>
                  <a:lnTo>
                    <a:pt x="371" y="38"/>
                  </a:lnTo>
                  <a:lnTo>
                    <a:pt x="357" y="40"/>
                  </a:lnTo>
                  <a:lnTo>
                    <a:pt x="344" y="40"/>
                  </a:lnTo>
                  <a:lnTo>
                    <a:pt x="329" y="42"/>
                  </a:lnTo>
                  <a:lnTo>
                    <a:pt x="316" y="42"/>
                  </a:lnTo>
                  <a:lnTo>
                    <a:pt x="302" y="44"/>
                  </a:lnTo>
                  <a:lnTo>
                    <a:pt x="293" y="42"/>
                  </a:lnTo>
                  <a:lnTo>
                    <a:pt x="283" y="42"/>
                  </a:lnTo>
                  <a:lnTo>
                    <a:pt x="274" y="42"/>
                  </a:lnTo>
                  <a:lnTo>
                    <a:pt x="266" y="42"/>
                  </a:lnTo>
                  <a:lnTo>
                    <a:pt x="255" y="40"/>
                  </a:lnTo>
                  <a:lnTo>
                    <a:pt x="245" y="40"/>
                  </a:lnTo>
                  <a:lnTo>
                    <a:pt x="236" y="40"/>
                  </a:lnTo>
                  <a:lnTo>
                    <a:pt x="228" y="40"/>
                  </a:lnTo>
                  <a:lnTo>
                    <a:pt x="219" y="38"/>
                  </a:lnTo>
                  <a:lnTo>
                    <a:pt x="211" y="38"/>
                  </a:lnTo>
                  <a:lnTo>
                    <a:pt x="203" y="36"/>
                  </a:lnTo>
                  <a:lnTo>
                    <a:pt x="198" y="36"/>
                  </a:lnTo>
                  <a:lnTo>
                    <a:pt x="186" y="36"/>
                  </a:lnTo>
                  <a:lnTo>
                    <a:pt x="183" y="36"/>
                  </a:lnTo>
                  <a:lnTo>
                    <a:pt x="171" y="34"/>
                  </a:lnTo>
                  <a:lnTo>
                    <a:pt x="162" y="34"/>
                  </a:lnTo>
                  <a:lnTo>
                    <a:pt x="148" y="34"/>
                  </a:lnTo>
                  <a:lnTo>
                    <a:pt x="135" y="36"/>
                  </a:lnTo>
                  <a:lnTo>
                    <a:pt x="120" y="36"/>
                  </a:lnTo>
                  <a:lnTo>
                    <a:pt x="105" y="36"/>
                  </a:lnTo>
                  <a:lnTo>
                    <a:pt x="89" y="36"/>
                  </a:lnTo>
                  <a:lnTo>
                    <a:pt x="74" y="36"/>
                  </a:lnTo>
                  <a:lnTo>
                    <a:pt x="59" y="34"/>
                  </a:lnTo>
                  <a:lnTo>
                    <a:pt x="46" y="32"/>
                  </a:lnTo>
                  <a:lnTo>
                    <a:pt x="31" y="31"/>
                  </a:lnTo>
                  <a:lnTo>
                    <a:pt x="21" y="29"/>
                  </a:lnTo>
                  <a:lnTo>
                    <a:pt x="12" y="23"/>
                  </a:lnTo>
                  <a:lnTo>
                    <a:pt x="4" y="19"/>
                  </a:lnTo>
                  <a:lnTo>
                    <a:pt x="0" y="13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65" name="Freeform 36">
              <a:extLst>
                <a:ext uri="{FF2B5EF4-FFF2-40B4-BE49-F238E27FC236}">
                  <a16:creationId xmlns:a16="http://schemas.microsoft.com/office/drawing/2014/main" id="{D12FE354-B4E9-21FF-5C7D-6F1680EC44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28" y="966"/>
              <a:ext cx="319" cy="17"/>
            </a:xfrm>
            <a:custGeom>
              <a:avLst/>
              <a:gdLst>
                <a:gd name="T0" fmla="*/ 0 w 1048"/>
                <a:gd name="T1" fmla="*/ 0 h 59"/>
                <a:gd name="T2" fmla="*/ 0 w 1048"/>
                <a:gd name="T3" fmla="*/ 0 h 59"/>
                <a:gd name="T4" fmla="*/ 0 w 1048"/>
                <a:gd name="T5" fmla="*/ 0 h 59"/>
                <a:gd name="T6" fmla="*/ 0 w 1048"/>
                <a:gd name="T7" fmla="*/ 0 h 59"/>
                <a:gd name="T8" fmla="*/ 0 w 1048"/>
                <a:gd name="T9" fmla="*/ 0 h 59"/>
                <a:gd name="T10" fmla="*/ 0 w 1048"/>
                <a:gd name="T11" fmla="*/ 0 h 59"/>
                <a:gd name="T12" fmla="*/ 0 w 1048"/>
                <a:gd name="T13" fmla="*/ 0 h 59"/>
                <a:gd name="T14" fmla="*/ 0 w 1048"/>
                <a:gd name="T15" fmla="*/ 0 h 59"/>
                <a:gd name="T16" fmla="*/ 0 w 1048"/>
                <a:gd name="T17" fmla="*/ 0 h 59"/>
                <a:gd name="T18" fmla="*/ 0 w 1048"/>
                <a:gd name="T19" fmla="*/ 0 h 59"/>
                <a:gd name="T20" fmla="*/ 0 w 1048"/>
                <a:gd name="T21" fmla="*/ 0 h 59"/>
                <a:gd name="T22" fmla="*/ 0 w 1048"/>
                <a:gd name="T23" fmla="*/ 0 h 59"/>
                <a:gd name="T24" fmla="*/ 0 w 1048"/>
                <a:gd name="T25" fmla="*/ 0 h 59"/>
                <a:gd name="T26" fmla="*/ 0 w 1048"/>
                <a:gd name="T27" fmla="*/ 0 h 59"/>
                <a:gd name="T28" fmla="*/ 0 w 1048"/>
                <a:gd name="T29" fmla="*/ 0 h 59"/>
                <a:gd name="T30" fmla="*/ 0 w 1048"/>
                <a:gd name="T31" fmla="*/ 0 h 59"/>
                <a:gd name="T32" fmla="*/ 0 w 1048"/>
                <a:gd name="T33" fmla="*/ 0 h 59"/>
                <a:gd name="T34" fmla="*/ 0 w 1048"/>
                <a:gd name="T35" fmla="*/ 0 h 59"/>
                <a:gd name="T36" fmla="*/ 0 w 1048"/>
                <a:gd name="T37" fmla="*/ 0 h 59"/>
                <a:gd name="T38" fmla="*/ 0 w 1048"/>
                <a:gd name="T39" fmla="*/ 0 h 59"/>
                <a:gd name="T40" fmla="*/ 0 w 1048"/>
                <a:gd name="T41" fmla="*/ 0 h 59"/>
                <a:gd name="T42" fmla="*/ 0 w 1048"/>
                <a:gd name="T43" fmla="*/ 0 h 59"/>
                <a:gd name="T44" fmla="*/ 0 w 1048"/>
                <a:gd name="T45" fmla="*/ 0 h 59"/>
                <a:gd name="T46" fmla="*/ 0 w 1048"/>
                <a:gd name="T47" fmla="*/ 0 h 59"/>
                <a:gd name="T48" fmla="*/ 0 w 1048"/>
                <a:gd name="T49" fmla="*/ 0 h 59"/>
                <a:gd name="T50" fmla="*/ 0 w 1048"/>
                <a:gd name="T51" fmla="*/ 0 h 59"/>
                <a:gd name="T52" fmla="*/ 0 w 1048"/>
                <a:gd name="T53" fmla="*/ 0 h 59"/>
                <a:gd name="T54" fmla="*/ 0 w 1048"/>
                <a:gd name="T55" fmla="*/ 0 h 59"/>
                <a:gd name="T56" fmla="*/ 0 w 1048"/>
                <a:gd name="T57" fmla="*/ 0 h 59"/>
                <a:gd name="T58" fmla="*/ 0 w 1048"/>
                <a:gd name="T59" fmla="*/ 0 h 59"/>
                <a:gd name="T60" fmla="*/ 0 w 1048"/>
                <a:gd name="T61" fmla="*/ 0 h 59"/>
                <a:gd name="T62" fmla="*/ 0 w 1048"/>
                <a:gd name="T63" fmla="*/ 0 h 59"/>
                <a:gd name="T64" fmla="*/ 0 w 1048"/>
                <a:gd name="T65" fmla="*/ 0 h 59"/>
                <a:gd name="T66" fmla="*/ 0 w 1048"/>
                <a:gd name="T67" fmla="*/ 0 h 59"/>
                <a:gd name="T68" fmla="*/ 0 w 1048"/>
                <a:gd name="T69" fmla="*/ 0 h 59"/>
                <a:gd name="T70" fmla="*/ 0 w 1048"/>
                <a:gd name="T71" fmla="*/ 0 h 59"/>
                <a:gd name="T72" fmla="*/ 0 w 1048"/>
                <a:gd name="T73" fmla="*/ 0 h 59"/>
                <a:gd name="T74" fmla="*/ 0 w 1048"/>
                <a:gd name="T75" fmla="*/ 0 h 59"/>
                <a:gd name="T76" fmla="*/ 0 w 1048"/>
                <a:gd name="T77" fmla="*/ 0 h 59"/>
                <a:gd name="T78" fmla="*/ 0 w 1048"/>
                <a:gd name="T79" fmla="*/ 0 h 59"/>
                <a:gd name="T80" fmla="*/ 0 w 1048"/>
                <a:gd name="T81" fmla="*/ 0 h 59"/>
                <a:gd name="T82" fmla="*/ 0 w 1048"/>
                <a:gd name="T83" fmla="*/ 0 h 59"/>
                <a:gd name="T84" fmla="*/ 0 w 1048"/>
                <a:gd name="T85" fmla="*/ 0 h 59"/>
                <a:gd name="T86" fmla="*/ 0 w 1048"/>
                <a:gd name="T87" fmla="*/ 0 h 59"/>
                <a:gd name="T88" fmla="*/ 0 w 1048"/>
                <a:gd name="T89" fmla="*/ 0 h 59"/>
                <a:gd name="T90" fmla="*/ 0 w 1048"/>
                <a:gd name="T91" fmla="*/ 0 h 59"/>
                <a:gd name="T92" fmla="*/ 0 w 1048"/>
                <a:gd name="T93" fmla="*/ 0 h 59"/>
                <a:gd name="T94" fmla="*/ 0 w 1048"/>
                <a:gd name="T95" fmla="*/ 0 h 59"/>
                <a:gd name="T96" fmla="*/ 0 w 1048"/>
                <a:gd name="T97" fmla="*/ 0 h 59"/>
                <a:gd name="T98" fmla="*/ 0 w 1048"/>
                <a:gd name="T99" fmla="*/ 0 h 59"/>
                <a:gd name="T100" fmla="*/ 0 w 1048"/>
                <a:gd name="T101" fmla="*/ 0 h 59"/>
                <a:gd name="T102" fmla="*/ 0 w 1048"/>
                <a:gd name="T103" fmla="*/ 0 h 59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048"/>
                <a:gd name="T157" fmla="*/ 0 h 59"/>
                <a:gd name="T158" fmla="*/ 1048 w 1048"/>
                <a:gd name="T159" fmla="*/ 59 h 59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048" h="59">
                  <a:moveTo>
                    <a:pt x="4" y="0"/>
                  </a:moveTo>
                  <a:lnTo>
                    <a:pt x="67" y="2"/>
                  </a:lnTo>
                  <a:lnTo>
                    <a:pt x="130" y="6"/>
                  </a:lnTo>
                  <a:lnTo>
                    <a:pt x="194" y="6"/>
                  </a:lnTo>
                  <a:lnTo>
                    <a:pt x="261" y="8"/>
                  </a:lnTo>
                  <a:lnTo>
                    <a:pt x="323" y="8"/>
                  </a:lnTo>
                  <a:lnTo>
                    <a:pt x="388" y="10"/>
                  </a:lnTo>
                  <a:lnTo>
                    <a:pt x="453" y="10"/>
                  </a:lnTo>
                  <a:lnTo>
                    <a:pt x="517" y="12"/>
                  </a:lnTo>
                  <a:lnTo>
                    <a:pt x="582" y="12"/>
                  </a:lnTo>
                  <a:lnTo>
                    <a:pt x="647" y="12"/>
                  </a:lnTo>
                  <a:lnTo>
                    <a:pt x="709" y="14"/>
                  </a:lnTo>
                  <a:lnTo>
                    <a:pt x="774" y="16"/>
                  </a:lnTo>
                  <a:lnTo>
                    <a:pt x="839" y="16"/>
                  </a:lnTo>
                  <a:lnTo>
                    <a:pt x="903" y="19"/>
                  </a:lnTo>
                  <a:lnTo>
                    <a:pt x="966" y="23"/>
                  </a:lnTo>
                  <a:lnTo>
                    <a:pt x="1030" y="29"/>
                  </a:lnTo>
                  <a:lnTo>
                    <a:pt x="1036" y="31"/>
                  </a:lnTo>
                  <a:lnTo>
                    <a:pt x="1042" y="36"/>
                  </a:lnTo>
                  <a:lnTo>
                    <a:pt x="1046" y="42"/>
                  </a:lnTo>
                  <a:lnTo>
                    <a:pt x="1048" y="48"/>
                  </a:lnTo>
                  <a:lnTo>
                    <a:pt x="1038" y="48"/>
                  </a:lnTo>
                  <a:lnTo>
                    <a:pt x="1029" y="48"/>
                  </a:lnTo>
                  <a:lnTo>
                    <a:pt x="1017" y="46"/>
                  </a:lnTo>
                  <a:lnTo>
                    <a:pt x="1010" y="46"/>
                  </a:lnTo>
                  <a:lnTo>
                    <a:pt x="1000" y="44"/>
                  </a:lnTo>
                  <a:lnTo>
                    <a:pt x="991" y="44"/>
                  </a:lnTo>
                  <a:lnTo>
                    <a:pt x="981" y="44"/>
                  </a:lnTo>
                  <a:lnTo>
                    <a:pt x="973" y="44"/>
                  </a:lnTo>
                  <a:lnTo>
                    <a:pt x="964" y="42"/>
                  </a:lnTo>
                  <a:lnTo>
                    <a:pt x="954" y="42"/>
                  </a:lnTo>
                  <a:lnTo>
                    <a:pt x="945" y="42"/>
                  </a:lnTo>
                  <a:lnTo>
                    <a:pt x="935" y="42"/>
                  </a:lnTo>
                  <a:lnTo>
                    <a:pt x="926" y="42"/>
                  </a:lnTo>
                  <a:lnTo>
                    <a:pt x="918" y="42"/>
                  </a:lnTo>
                  <a:lnTo>
                    <a:pt x="909" y="42"/>
                  </a:lnTo>
                  <a:lnTo>
                    <a:pt x="901" y="42"/>
                  </a:lnTo>
                  <a:lnTo>
                    <a:pt x="888" y="42"/>
                  </a:lnTo>
                  <a:lnTo>
                    <a:pt x="878" y="42"/>
                  </a:lnTo>
                  <a:lnTo>
                    <a:pt x="869" y="42"/>
                  </a:lnTo>
                  <a:lnTo>
                    <a:pt x="861" y="46"/>
                  </a:lnTo>
                  <a:lnTo>
                    <a:pt x="850" y="48"/>
                  </a:lnTo>
                  <a:lnTo>
                    <a:pt x="839" y="54"/>
                  </a:lnTo>
                  <a:lnTo>
                    <a:pt x="831" y="55"/>
                  </a:lnTo>
                  <a:lnTo>
                    <a:pt x="823" y="57"/>
                  </a:lnTo>
                  <a:lnTo>
                    <a:pt x="816" y="57"/>
                  </a:lnTo>
                  <a:lnTo>
                    <a:pt x="806" y="59"/>
                  </a:lnTo>
                  <a:lnTo>
                    <a:pt x="793" y="59"/>
                  </a:lnTo>
                  <a:lnTo>
                    <a:pt x="780" y="59"/>
                  </a:lnTo>
                  <a:lnTo>
                    <a:pt x="762" y="59"/>
                  </a:lnTo>
                  <a:lnTo>
                    <a:pt x="745" y="59"/>
                  </a:lnTo>
                  <a:lnTo>
                    <a:pt x="736" y="57"/>
                  </a:lnTo>
                  <a:lnTo>
                    <a:pt x="726" y="55"/>
                  </a:lnTo>
                  <a:lnTo>
                    <a:pt x="715" y="54"/>
                  </a:lnTo>
                  <a:lnTo>
                    <a:pt x="704" y="52"/>
                  </a:lnTo>
                  <a:lnTo>
                    <a:pt x="690" y="50"/>
                  </a:lnTo>
                  <a:lnTo>
                    <a:pt x="679" y="48"/>
                  </a:lnTo>
                  <a:lnTo>
                    <a:pt x="666" y="44"/>
                  </a:lnTo>
                  <a:lnTo>
                    <a:pt x="652" y="42"/>
                  </a:lnTo>
                  <a:lnTo>
                    <a:pt x="639" y="38"/>
                  </a:lnTo>
                  <a:lnTo>
                    <a:pt x="626" y="38"/>
                  </a:lnTo>
                  <a:lnTo>
                    <a:pt x="614" y="35"/>
                  </a:lnTo>
                  <a:lnTo>
                    <a:pt x="603" y="33"/>
                  </a:lnTo>
                  <a:lnTo>
                    <a:pt x="591" y="33"/>
                  </a:lnTo>
                  <a:lnTo>
                    <a:pt x="584" y="31"/>
                  </a:lnTo>
                  <a:lnTo>
                    <a:pt x="576" y="31"/>
                  </a:lnTo>
                  <a:lnTo>
                    <a:pt x="572" y="31"/>
                  </a:lnTo>
                  <a:lnTo>
                    <a:pt x="550" y="29"/>
                  </a:lnTo>
                  <a:lnTo>
                    <a:pt x="529" y="29"/>
                  </a:lnTo>
                  <a:lnTo>
                    <a:pt x="508" y="27"/>
                  </a:lnTo>
                  <a:lnTo>
                    <a:pt x="491" y="27"/>
                  </a:lnTo>
                  <a:lnTo>
                    <a:pt x="472" y="27"/>
                  </a:lnTo>
                  <a:lnTo>
                    <a:pt x="456" y="27"/>
                  </a:lnTo>
                  <a:lnTo>
                    <a:pt x="437" y="27"/>
                  </a:lnTo>
                  <a:lnTo>
                    <a:pt x="422" y="29"/>
                  </a:lnTo>
                  <a:lnTo>
                    <a:pt x="405" y="29"/>
                  </a:lnTo>
                  <a:lnTo>
                    <a:pt x="386" y="29"/>
                  </a:lnTo>
                  <a:lnTo>
                    <a:pt x="369" y="29"/>
                  </a:lnTo>
                  <a:lnTo>
                    <a:pt x="352" y="29"/>
                  </a:lnTo>
                  <a:lnTo>
                    <a:pt x="331" y="29"/>
                  </a:lnTo>
                  <a:lnTo>
                    <a:pt x="312" y="29"/>
                  </a:lnTo>
                  <a:lnTo>
                    <a:pt x="291" y="29"/>
                  </a:lnTo>
                  <a:lnTo>
                    <a:pt x="270" y="31"/>
                  </a:lnTo>
                  <a:lnTo>
                    <a:pt x="251" y="29"/>
                  </a:lnTo>
                  <a:lnTo>
                    <a:pt x="232" y="29"/>
                  </a:lnTo>
                  <a:lnTo>
                    <a:pt x="215" y="29"/>
                  </a:lnTo>
                  <a:lnTo>
                    <a:pt x="200" y="29"/>
                  </a:lnTo>
                  <a:lnTo>
                    <a:pt x="183" y="27"/>
                  </a:lnTo>
                  <a:lnTo>
                    <a:pt x="168" y="25"/>
                  </a:lnTo>
                  <a:lnTo>
                    <a:pt x="150" y="25"/>
                  </a:lnTo>
                  <a:lnTo>
                    <a:pt x="135" y="25"/>
                  </a:lnTo>
                  <a:lnTo>
                    <a:pt x="118" y="23"/>
                  </a:lnTo>
                  <a:lnTo>
                    <a:pt x="101" y="21"/>
                  </a:lnTo>
                  <a:lnTo>
                    <a:pt x="86" y="19"/>
                  </a:lnTo>
                  <a:lnTo>
                    <a:pt x="69" y="19"/>
                  </a:lnTo>
                  <a:lnTo>
                    <a:pt x="52" y="19"/>
                  </a:lnTo>
                  <a:lnTo>
                    <a:pt x="34" y="19"/>
                  </a:lnTo>
                  <a:lnTo>
                    <a:pt x="17" y="19"/>
                  </a:lnTo>
                  <a:lnTo>
                    <a:pt x="0" y="19"/>
                  </a:lnTo>
                  <a:lnTo>
                    <a:pt x="0" y="14"/>
                  </a:lnTo>
                  <a:lnTo>
                    <a:pt x="2" y="8"/>
                  </a:lnTo>
                  <a:lnTo>
                    <a:pt x="2" y="2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66" name="Freeform 37">
              <a:extLst>
                <a:ext uri="{FF2B5EF4-FFF2-40B4-BE49-F238E27FC236}">
                  <a16:creationId xmlns:a16="http://schemas.microsoft.com/office/drawing/2014/main" id="{991FF8DC-8BDE-A280-1BCE-5DBA52C3DB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51" y="920"/>
              <a:ext cx="63" cy="61"/>
            </a:xfrm>
            <a:custGeom>
              <a:avLst/>
              <a:gdLst>
                <a:gd name="T0" fmla="*/ 0 w 206"/>
                <a:gd name="T1" fmla="*/ 0 h 217"/>
                <a:gd name="T2" fmla="*/ 0 w 206"/>
                <a:gd name="T3" fmla="*/ 0 h 217"/>
                <a:gd name="T4" fmla="*/ 0 w 206"/>
                <a:gd name="T5" fmla="*/ 0 h 217"/>
                <a:gd name="T6" fmla="*/ 0 w 206"/>
                <a:gd name="T7" fmla="*/ 0 h 217"/>
                <a:gd name="T8" fmla="*/ 0 w 206"/>
                <a:gd name="T9" fmla="*/ 0 h 217"/>
                <a:gd name="T10" fmla="*/ 0 w 206"/>
                <a:gd name="T11" fmla="*/ 0 h 217"/>
                <a:gd name="T12" fmla="*/ 0 w 206"/>
                <a:gd name="T13" fmla="*/ 0 h 217"/>
                <a:gd name="T14" fmla="*/ 0 w 206"/>
                <a:gd name="T15" fmla="*/ 0 h 217"/>
                <a:gd name="T16" fmla="*/ 0 w 206"/>
                <a:gd name="T17" fmla="*/ 0 h 217"/>
                <a:gd name="T18" fmla="*/ 0 w 206"/>
                <a:gd name="T19" fmla="*/ 0 h 217"/>
                <a:gd name="T20" fmla="*/ 0 w 206"/>
                <a:gd name="T21" fmla="*/ 0 h 217"/>
                <a:gd name="T22" fmla="*/ 0 w 206"/>
                <a:gd name="T23" fmla="*/ 0 h 217"/>
                <a:gd name="T24" fmla="*/ 0 w 206"/>
                <a:gd name="T25" fmla="*/ 0 h 217"/>
                <a:gd name="T26" fmla="*/ 0 w 206"/>
                <a:gd name="T27" fmla="*/ 0 h 217"/>
                <a:gd name="T28" fmla="*/ 0 w 206"/>
                <a:gd name="T29" fmla="*/ 0 h 217"/>
                <a:gd name="T30" fmla="*/ 0 w 206"/>
                <a:gd name="T31" fmla="*/ 0 h 217"/>
                <a:gd name="T32" fmla="*/ 0 w 206"/>
                <a:gd name="T33" fmla="*/ 0 h 217"/>
                <a:gd name="T34" fmla="*/ 0 w 206"/>
                <a:gd name="T35" fmla="*/ 0 h 217"/>
                <a:gd name="T36" fmla="*/ 0 w 206"/>
                <a:gd name="T37" fmla="*/ 0 h 217"/>
                <a:gd name="T38" fmla="*/ 0 w 206"/>
                <a:gd name="T39" fmla="*/ 0 h 217"/>
                <a:gd name="T40" fmla="*/ 0 w 206"/>
                <a:gd name="T41" fmla="*/ 0 h 217"/>
                <a:gd name="T42" fmla="*/ 0 w 206"/>
                <a:gd name="T43" fmla="*/ 0 h 217"/>
                <a:gd name="T44" fmla="*/ 0 w 206"/>
                <a:gd name="T45" fmla="*/ 0 h 217"/>
                <a:gd name="T46" fmla="*/ 0 w 206"/>
                <a:gd name="T47" fmla="*/ 0 h 217"/>
                <a:gd name="T48" fmla="*/ 0 w 206"/>
                <a:gd name="T49" fmla="*/ 0 h 217"/>
                <a:gd name="T50" fmla="*/ 0 w 206"/>
                <a:gd name="T51" fmla="*/ 0 h 217"/>
                <a:gd name="T52" fmla="*/ 0 w 206"/>
                <a:gd name="T53" fmla="*/ 0 h 217"/>
                <a:gd name="T54" fmla="*/ 0 w 206"/>
                <a:gd name="T55" fmla="*/ 0 h 217"/>
                <a:gd name="T56" fmla="*/ 0 w 206"/>
                <a:gd name="T57" fmla="*/ 0 h 217"/>
                <a:gd name="T58" fmla="*/ 0 w 206"/>
                <a:gd name="T59" fmla="*/ 0 h 217"/>
                <a:gd name="T60" fmla="*/ 0 w 206"/>
                <a:gd name="T61" fmla="*/ 0 h 217"/>
                <a:gd name="T62" fmla="*/ 0 w 206"/>
                <a:gd name="T63" fmla="*/ 0 h 217"/>
                <a:gd name="T64" fmla="*/ 0 w 206"/>
                <a:gd name="T65" fmla="*/ 0 h 217"/>
                <a:gd name="T66" fmla="*/ 0 w 206"/>
                <a:gd name="T67" fmla="*/ 0 h 217"/>
                <a:gd name="T68" fmla="*/ 0 w 206"/>
                <a:gd name="T69" fmla="*/ 0 h 217"/>
                <a:gd name="T70" fmla="*/ 0 w 206"/>
                <a:gd name="T71" fmla="*/ 0 h 217"/>
                <a:gd name="T72" fmla="*/ 0 w 206"/>
                <a:gd name="T73" fmla="*/ 0 h 217"/>
                <a:gd name="T74" fmla="*/ 0 w 206"/>
                <a:gd name="T75" fmla="*/ 0 h 217"/>
                <a:gd name="T76" fmla="*/ 0 w 206"/>
                <a:gd name="T77" fmla="*/ 0 h 217"/>
                <a:gd name="T78" fmla="*/ 0 w 206"/>
                <a:gd name="T79" fmla="*/ 0 h 217"/>
                <a:gd name="T80" fmla="*/ 0 w 206"/>
                <a:gd name="T81" fmla="*/ 0 h 217"/>
                <a:gd name="T82" fmla="*/ 0 w 206"/>
                <a:gd name="T83" fmla="*/ 0 h 217"/>
                <a:gd name="T84" fmla="*/ 0 w 206"/>
                <a:gd name="T85" fmla="*/ 0 h 217"/>
                <a:gd name="T86" fmla="*/ 0 w 206"/>
                <a:gd name="T87" fmla="*/ 0 h 217"/>
                <a:gd name="T88" fmla="*/ 0 w 206"/>
                <a:gd name="T89" fmla="*/ 0 h 217"/>
                <a:gd name="T90" fmla="*/ 0 w 206"/>
                <a:gd name="T91" fmla="*/ 0 h 217"/>
                <a:gd name="T92" fmla="*/ 0 w 206"/>
                <a:gd name="T93" fmla="*/ 0 h 217"/>
                <a:gd name="T94" fmla="*/ 0 w 206"/>
                <a:gd name="T95" fmla="*/ 0 h 217"/>
                <a:gd name="T96" fmla="*/ 0 w 206"/>
                <a:gd name="T97" fmla="*/ 0 h 217"/>
                <a:gd name="T98" fmla="*/ 0 w 206"/>
                <a:gd name="T99" fmla="*/ 0 h 217"/>
                <a:gd name="T100" fmla="*/ 0 w 206"/>
                <a:gd name="T101" fmla="*/ 0 h 217"/>
                <a:gd name="T102" fmla="*/ 0 w 206"/>
                <a:gd name="T103" fmla="*/ 0 h 217"/>
                <a:gd name="T104" fmla="*/ 0 w 206"/>
                <a:gd name="T105" fmla="*/ 0 h 217"/>
                <a:gd name="T106" fmla="*/ 0 w 206"/>
                <a:gd name="T107" fmla="*/ 0 h 217"/>
                <a:gd name="T108" fmla="*/ 0 w 206"/>
                <a:gd name="T109" fmla="*/ 0 h 217"/>
                <a:gd name="T110" fmla="*/ 0 w 206"/>
                <a:gd name="T111" fmla="*/ 0 h 21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206"/>
                <a:gd name="T169" fmla="*/ 0 h 217"/>
                <a:gd name="T170" fmla="*/ 206 w 206"/>
                <a:gd name="T171" fmla="*/ 217 h 217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206" h="217">
                  <a:moveTo>
                    <a:pt x="19" y="0"/>
                  </a:moveTo>
                  <a:lnTo>
                    <a:pt x="16" y="0"/>
                  </a:lnTo>
                  <a:lnTo>
                    <a:pt x="10" y="0"/>
                  </a:lnTo>
                  <a:lnTo>
                    <a:pt x="6" y="0"/>
                  </a:lnTo>
                  <a:lnTo>
                    <a:pt x="0" y="0"/>
                  </a:lnTo>
                  <a:lnTo>
                    <a:pt x="2" y="11"/>
                  </a:lnTo>
                  <a:lnTo>
                    <a:pt x="10" y="25"/>
                  </a:lnTo>
                  <a:lnTo>
                    <a:pt x="19" y="36"/>
                  </a:lnTo>
                  <a:lnTo>
                    <a:pt x="33" y="47"/>
                  </a:lnTo>
                  <a:lnTo>
                    <a:pt x="42" y="59"/>
                  </a:lnTo>
                  <a:lnTo>
                    <a:pt x="56" y="70"/>
                  </a:lnTo>
                  <a:lnTo>
                    <a:pt x="65" y="82"/>
                  </a:lnTo>
                  <a:lnTo>
                    <a:pt x="77" y="93"/>
                  </a:lnTo>
                  <a:lnTo>
                    <a:pt x="88" y="102"/>
                  </a:lnTo>
                  <a:lnTo>
                    <a:pt x="99" y="116"/>
                  </a:lnTo>
                  <a:lnTo>
                    <a:pt x="103" y="121"/>
                  </a:lnTo>
                  <a:lnTo>
                    <a:pt x="109" y="129"/>
                  </a:lnTo>
                  <a:lnTo>
                    <a:pt x="113" y="137"/>
                  </a:lnTo>
                  <a:lnTo>
                    <a:pt x="118" y="144"/>
                  </a:lnTo>
                  <a:lnTo>
                    <a:pt x="122" y="152"/>
                  </a:lnTo>
                  <a:lnTo>
                    <a:pt x="126" y="159"/>
                  </a:lnTo>
                  <a:lnTo>
                    <a:pt x="132" y="169"/>
                  </a:lnTo>
                  <a:lnTo>
                    <a:pt x="135" y="177"/>
                  </a:lnTo>
                  <a:lnTo>
                    <a:pt x="139" y="184"/>
                  </a:lnTo>
                  <a:lnTo>
                    <a:pt x="143" y="192"/>
                  </a:lnTo>
                  <a:lnTo>
                    <a:pt x="147" y="201"/>
                  </a:lnTo>
                  <a:lnTo>
                    <a:pt x="151" y="209"/>
                  </a:lnTo>
                  <a:lnTo>
                    <a:pt x="158" y="211"/>
                  </a:lnTo>
                  <a:lnTo>
                    <a:pt x="173" y="213"/>
                  </a:lnTo>
                  <a:lnTo>
                    <a:pt x="185" y="215"/>
                  </a:lnTo>
                  <a:lnTo>
                    <a:pt x="194" y="217"/>
                  </a:lnTo>
                  <a:lnTo>
                    <a:pt x="202" y="201"/>
                  </a:lnTo>
                  <a:lnTo>
                    <a:pt x="206" y="188"/>
                  </a:lnTo>
                  <a:lnTo>
                    <a:pt x="206" y="175"/>
                  </a:lnTo>
                  <a:lnTo>
                    <a:pt x="204" y="163"/>
                  </a:lnTo>
                  <a:lnTo>
                    <a:pt x="196" y="152"/>
                  </a:lnTo>
                  <a:lnTo>
                    <a:pt x="189" y="140"/>
                  </a:lnTo>
                  <a:lnTo>
                    <a:pt x="177" y="131"/>
                  </a:lnTo>
                  <a:lnTo>
                    <a:pt x="166" y="123"/>
                  </a:lnTo>
                  <a:lnTo>
                    <a:pt x="151" y="112"/>
                  </a:lnTo>
                  <a:lnTo>
                    <a:pt x="137" y="104"/>
                  </a:lnTo>
                  <a:lnTo>
                    <a:pt x="122" y="95"/>
                  </a:lnTo>
                  <a:lnTo>
                    <a:pt x="109" y="87"/>
                  </a:lnTo>
                  <a:lnTo>
                    <a:pt x="96" y="80"/>
                  </a:lnTo>
                  <a:lnTo>
                    <a:pt x="84" y="70"/>
                  </a:lnTo>
                  <a:lnTo>
                    <a:pt x="75" y="63"/>
                  </a:lnTo>
                  <a:lnTo>
                    <a:pt x="69" y="55"/>
                  </a:lnTo>
                  <a:lnTo>
                    <a:pt x="61" y="47"/>
                  </a:lnTo>
                  <a:lnTo>
                    <a:pt x="56" y="38"/>
                  </a:lnTo>
                  <a:lnTo>
                    <a:pt x="50" y="32"/>
                  </a:lnTo>
                  <a:lnTo>
                    <a:pt x="46" y="25"/>
                  </a:lnTo>
                  <a:lnTo>
                    <a:pt x="38" y="19"/>
                  </a:lnTo>
                  <a:lnTo>
                    <a:pt x="33" y="11"/>
                  </a:lnTo>
                  <a:lnTo>
                    <a:pt x="25" y="4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67" name="Freeform 38">
              <a:extLst>
                <a:ext uri="{FF2B5EF4-FFF2-40B4-BE49-F238E27FC236}">
                  <a16:creationId xmlns:a16="http://schemas.microsoft.com/office/drawing/2014/main" id="{4840DB10-A494-BCF1-3D1D-B7C25CC7CE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1" y="956"/>
              <a:ext cx="72" cy="36"/>
            </a:xfrm>
            <a:custGeom>
              <a:avLst/>
              <a:gdLst>
                <a:gd name="T0" fmla="*/ 0 w 236"/>
                <a:gd name="T1" fmla="*/ 0 h 129"/>
                <a:gd name="T2" fmla="*/ 0 w 236"/>
                <a:gd name="T3" fmla="*/ 0 h 129"/>
                <a:gd name="T4" fmla="*/ 0 w 236"/>
                <a:gd name="T5" fmla="*/ 0 h 129"/>
                <a:gd name="T6" fmla="*/ 0 w 236"/>
                <a:gd name="T7" fmla="*/ 0 h 129"/>
                <a:gd name="T8" fmla="*/ 0 w 236"/>
                <a:gd name="T9" fmla="*/ 0 h 129"/>
                <a:gd name="T10" fmla="*/ 0 w 236"/>
                <a:gd name="T11" fmla="*/ 0 h 129"/>
                <a:gd name="T12" fmla="*/ 0 w 236"/>
                <a:gd name="T13" fmla="*/ 0 h 129"/>
                <a:gd name="T14" fmla="*/ 0 w 236"/>
                <a:gd name="T15" fmla="*/ 0 h 129"/>
                <a:gd name="T16" fmla="*/ 0 w 236"/>
                <a:gd name="T17" fmla="*/ 0 h 129"/>
                <a:gd name="T18" fmla="*/ 0 w 236"/>
                <a:gd name="T19" fmla="*/ 0 h 129"/>
                <a:gd name="T20" fmla="*/ 0 w 236"/>
                <a:gd name="T21" fmla="*/ 0 h 129"/>
                <a:gd name="T22" fmla="*/ 0 w 236"/>
                <a:gd name="T23" fmla="*/ 0 h 129"/>
                <a:gd name="T24" fmla="*/ 0 w 236"/>
                <a:gd name="T25" fmla="*/ 0 h 129"/>
                <a:gd name="T26" fmla="*/ 0 w 236"/>
                <a:gd name="T27" fmla="*/ 0 h 129"/>
                <a:gd name="T28" fmla="*/ 0 w 236"/>
                <a:gd name="T29" fmla="*/ 0 h 129"/>
                <a:gd name="T30" fmla="*/ 0 w 236"/>
                <a:gd name="T31" fmla="*/ 0 h 129"/>
                <a:gd name="T32" fmla="*/ 0 w 236"/>
                <a:gd name="T33" fmla="*/ 0 h 129"/>
                <a:gd name="T34" fmla="*/ 0 w 236"/>
                <a:gd name="T35" fmla="*/ 0 h 129"/>
                <a:gd name="T36" fmla="*/ 0 w 236"/>
                <a:gd name="T37" fmla="*/ 0 h 129"/>
                <a:gd name="T38" fmla="*/ 0 w 236"/>
                <a:gd name="T39" fmla="*/ 0 h 129"/>
                <a:gd name="T40" fmla="*/ 0 w 236"/>
                <a:gd name="T41" fmla="*/ 0 h 129"/>
                <a:gd name="T42" fmla="*/ 0 w 236"/>
                <a:gd name="T43" fmla="*/ 0 h 129"/>
                <a:gd name="T44" fmla="*/ 0 w 236"/>
                <a:gd name="T45" fmla="*/ 0 h 129"/>
                <a:gd name="T46" fmla="*/ 0 w 236"/>
                <a:gd name="T47" fmla="*/ 0 h 129"/>
                <a:gd name="T48" fmla="*/ 0 w 236"/>
                <a:gd name="T49" fmla="*/ 0 h 129"/>
                <a:gd name="T50" fmla="*/ 0 w 236"/>
                <a:gd name="T51" fmla="*/ 0 h 129"/>
                <a:gd name="T52" fmla="*/ 0 w 236"/>
                <a:gd name="T53" fmla="*/ 0 h 129"/>
                <a:gd name="T54" fmla="*/ 0 w 236"/>
                <a:gd name="T55" fmla="*/ 0 h 129"/>
                <a:gd name="T56" fmla="*/ 0 w 236"/>
                <a:gd name="T57" fmla="*/ 0 h 129"/>
                <a:gd name="T58" fmla="*/ 0 w 236"/>
                <a:gd name="T59" fmla="*/ 0 h 129"/>
                <a:gd name="T60" fmla="*/ 0 w 236"/>
                <a:gd name="T61" fmla="*/ 0 h 129"/>
                <a:gd name="T62" fmla="*/ 0 w 236"/>
                <a:gd name="T63" fmla="*/ 0 h 129"/>
                <a:gd name="T64" fmla="*/ 0 w 236"/>
                <a:gd name="T65" fmla="*/ 0 h 129"/>
                <a:gd name="T66" fmla="*/ 0 w 236"/>
                <a:gd name="T67" fmla="*/ 0 h 129"/>
                <a:gd name="T68" fmla="*/ 0 w 236"/>
                <a:gd name="T69" fmla="*/ 0 h 129"/>
                <a:gd name="T70" fmla="*/ 0 w 236"/>
                <a:gd name="T71" fmla="*/ 0 h 129"/>
                <a:gd name="T72" fmla="*/ 0 w 236"/>
                <a:gd name="T73" fmla="*/ 0 h 129"/>
                <a:gd name="T74" fmla="*/ 0 w 236"/>
                <a:gd name="T75" fmla="*/ 0 h 129"/>
                <a:gd name="T76" fmla="*/ 0 w 236"/>
                <a:gd name="T77" fmla="*/ 0 h 129"/>
                <a:gd name="T78" fmla="*/ 0 w 236"/>
                <a:gd name="T79" fmla="*/ 0 h 129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36"/>
                <a:gd name="T121" fmla="*/ 0 h 129"/>
                <a:gd name="T122" fmla="*/ 236 w 236"/>
                <a:gd name="T123" fmla="*/ 129 h 129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36" h="129">
                  <a:moveTo>
                    <a:pt x="169" y="6"/>
                  </a:moveTo>
                  <a:lnTo>
                    <a:pt x="154" y="2"/>
                  </a:lnTo>
                  <a:lnTo>
                    <a:pt x="139" y="2"/>
                  </a:lnTo>
                  <a:lnTo>
                    <a:pt x="124" y="0"/>
                  </a:lnTo>
                  <a:lnTo>
                    <a:pt x="108" y="2"/>
                  </a:lnTo>
                  <a:lnTo>
                    <a:pt x="93" y="2"/>
                  </a:lnTo>
                  <a:lnTo>
                    <a:pt x="76" y="6"/>
                  </a:lnTo>
                  <a:lnTo>
                    <a:pt x="63" y="11"/>
                  </a:lnTo>
                  <a:lnTo>
                    <a:pt x="50" y="17"/>
                  </a:lnTo>
                  <a:lnTo>
                    <a:pt x="34" y="23"/>
                  </a:lnTo>
                  <a:lnTo>
                    <a:pt x="25" y="30"/>
                  </a:lnTo>
                  <a:lnTo>
                    <a:pt x="15" y="40"/>
                  </a:lnTo>
                  <a:lnTo>
                    <a:pt x="8" y="50"/>
                  </a:lnTo>
                  <a:lnTo>
                    <a:pt x="2" y="59"/>
                  </a:lnTo>
                  <a:lnTo>
                    <a:pt x="0" y="72"/>
                  </a:lnTo>
                  <a:lnTo>
                    <a:pt x="0" y="84"/>
                  </a:lnTo>
                  <a:lnTo>
                    <a:pt x="4" y="101"/>
                  </a:lnTo>
                  <a:lnTo>
                    <a:pt x="12" y="110"/>
                  </a:lnTo>
                  <a:lnTo>
                    <a:pt x="21" y="118"/>
                  </a:lnTo>
                  <a:lnTo>
                    <a:pt x="34" y="124"/>
                  </a:lnTo>
                  <a:lnTo>
                    <a:pt x="50" y="127"/>
                  </a:lnTo>
                  <a:lnTo>
                    <a:pt x="63" y="129"/>
                  </a:lnTo>
                  <a:lnTo>
                    <a:pt x="76" y="129"/>
                  </a:lnTo>
                  <a:lnTo>
                    <a:pt x="89" y="127"/>
                  </a:lnTo>
                  <a:lnTo>
                    <a:pt x="105" y="126"/>
                  </a:lnTo>
                  <a:lnTo>
                    <a:pt x="116" y="120"/>
                  </a:lnTo>
                  <a:lnTo>
                    <a:pt x="127" y="114"/>
                  </a:lnTo>
                  <a:lnTo>
                    <a:pt x="137" y="105"/>
                  </a:lnTo>
                  <a:lnTo>
                    <a:pt x="145" y="99"/>
                  </a:lnTo>
                  <a:lnTo>
                    <a:pt x="146" y="89"/>
                  </a:lnTo>
                  <a:lnTo>
                    <a:pt x="148" y="80"/>
                  </a:lnTo>
                  <a:lnTo>
                    <a:pt x="145" y="69"/>
                  </a:lnTo>
                  <a:lnTo>
                    <a:pt x="139" y="59"/>
                  </a:lnTo>
                  <a:lnTo>
                    <a:pt x="127" y="55"/>
                  </a:lnTo>
                  <a:lnTo>
                    <a:pt x="118" y="53"/>
                  </a:lnTo>
                  <a:lnTo>
                    <a:pt x="122" y="63"/>
                  </a:lnTo>
                  <a:lnTo>
                    <a:pt x="124" y="74"/>
                  </a:lnTo>
                  <a:lnTo>
                    <a:pt x="124" y="86"/>
                  </a:lnTo>
                  <a:lnTo>
                    <a:pt x="122" y="95"/>
                  </a:lnTo>
                  <a:lnTo>
                    <a:pt x="116" y="105"/>
                  </a:lnTo>
                  <a:lnTo>
                    <a:pt x="108" y="110"/>
                  </a:lnTo>
                  <a:lnTo>
                    <a:pt x="103" y="112"/>
                  </a:lnTo>
                  <a:lnTo>
                    <a:pt x="97" y="114"/>
                  </a:lnTo>
                  <a:lnTo>
                    <a:pt x="89" y="114"/>
                  </a:lnTo>
                  <a:lnTo>
                    <a:pt x="84" y="114"/>
                  </a:lnTo>
                  <a:lnTo>
                    <a:pt x="72" y="110"/>
                  </a:lnTo>
                  <a:lnTo>
                    <a:pt x="63" y="105"/>
                  </a:lnTo>
                  <a:lnTo>
                    <a:pt x="57" y="97"/>
                  </a:lnTo>
                  <a:lnTo>
                    <a:pt x="53" y="91"/>
                  </a:lnTo>
                  <a:lnTo>
                    <a:pt x="53" y="84"/>
                  </a:lnTo>
                  <a:lnTo>
                    <a:pt x="53" y="76"/>
                  </a:lnTo>
                  <a:lnTo>
                    <a:pt x="57" y="69"/>
                  </a:lnTo>
                  <a:lnTo>
                    <a:pt x="63" y="63"/>
                  </a:lnTo>
                  <a:lnTo>
                    <a:pt x="67" y="53"/>
                  </a:lnTo>
                  <a:lnTo>
                    <a:pt x="74" y="46"/>
                  </a:lnTo>
                  <a:lnTo>
                    <a:pt x="82" y="40"/>
                  </a:lnTo>
                  <a:lnTo>
                    <a:pt x="89" y="34"/>
                  </a:lnTo>
                  <a:lnTo>
                    <a:pt x="99" y="30"/>
                  </a:lnTo>
                  <a:lnTo>
                    <a:pt x="108" y="29"/>
                  </a:lnTo>
                  <a:lnTo>
                    <a:pt x="118" y="29"/>
                  </a:lnTo>
                  <a:lnTo>
                    <a:pt x="127" y="30"/>
                  </a:lnTo>
                  <a:lnTo>
                    <a:pt x="141" y="25"/>
                  </a:lnTo>
                  <a:lnTo>
                    <a:pt x="156" y="25"/>
                  </a:lnTo>
                  <a:lnTo>
                    <a:pt x="169" y="25"/>
                  </a:lnTo>
                  <a:lnTo>
                    <a:pt x="183" y="30"/>
                  </a:lnTo>
                  <a:lnTo>
                    <a:pt x="194" y="34"/>
                  </a:lnTo>
                  <a:lnTo>
                    <a:pt x="207" y="38"/>
                  </a:lnTo>
                  <a:lnTo>
                    <a:pt x="221" y="40"/>
                  </a:lnTo>
                  <a:lnTo>
                    <a:pt x="236" y="44"/>
                  </a:lnTo>
                  <a:lnTo>
                    <a:pt x="236" y="32"/>
                  </a:lnTo>
                  <a:lnTo>
                    <a:pt x="234" y="23"/>
                  </a:lnTo>
                  <a:lnTo>
                    <a:pt x="226" y="17"/>
                  </a:lnTo>
                  <a:lnTo>
                    <a:pt x="217" y="15"/>
                  </a:lnTo>
                  <a:lnTo>
                    <a:pt x="209" y="11"/>
                  </a:lnTo>
                  <a:lnTo>
                    <a:pt x="202" y="11"/>
                  </a:lnTo>
                  <a:lnTo>
                    <a:pt x="192" y="10"/>
                  </a:lnTo>
                  <a:lnTo>
                    <a:pt x="183" y="8"/>
                  </a:lnTo>
                  <a:lnTo>
                    <a:pt x="175" y="6"/>
                  </a:lnTo>
                  <a:lnTo>
                    <a:pt x="169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68" name="Freeform 39">
              <a:extLst>
                <a:ext uri="{FF2B5EF4-FFF2-40B4-BE49-F238E27FC236}">
                  <a16:creationId xmlns:a16="http://schemas.microsoft.com/office/drawing/2014/main" id="{CFEADCC8-3160-AE78-5CFB-03914D0787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9" y="994"/>
              <a:ext cx="56" cy="83"/>
            </a:xfrm>
            <a:custGeom>
              <a:avLst/>
              <a:gdLst>
                <a:gd name="T0" fmla="*/ 0 w 180"/>
                <a:gd name="T1" fmla="*/ 0 h 295"/>
                <a:gd name="T2" fmla="*/ 0 w 180"/>
                <a:gd name="T3" fmla="*/ 0 h 295"/>
                <a:gd name="T4" fmla="*/ 0 w 180"/>
                <a:gd name="T5" fmla="*/ 0 h 295"/>
                <a:gd name="T6" fmla="*/ 0 w 180"/>
                <a:gd name="T7" fmla="*/ 0 h 295"/>
                <a:gd name="T8" fmla="*/ 0 w 180"/>
                <a:gd name="T9" fmla="*/ 0 h 295"/>
                <a:gd name="T10" fmla="*/ 0 w 180"/>
                <a:gd name="T11" fmla="*/ 0 h 295"/>
                <a:gd name="T12" fmla="*/ 0 w 180"/>
                <a:gd name="T13" fmla="*/ 0 h 295"/>
                <a:gd name="T14" fmla="*/ 0 w 180"/>
                <a:gd name="T15" fmla="*/ 0 h 295"/>
                <a:gd name="T16" fmla="*/ 0 w 180"/>
                <a:gd name="T17" fmla="*/ 0 h 295"/>
                <a:gd name="T18" fmla="*/ 0 w 180"/>
                <a:gd name="T19" fmla="*/ 0 h 295"/>
                <a:gd name="T20" fmla="*/ 0 w 180"/>
                <a:gd name="T21" fmla="*/ 0 h 295"/>
                <a:gd name="T22" fmla="*/ 0 w 180"/>
                <a:gd name="T23" fmla="*/ 0 h 295"/>
                <a:gd name="T24" fmla="*/ 0 w 180"/>
                <a:gd name="T25" fmla="*/ 0 h 295"/>
                <a:gd name="T26" fmla="*/ 0 w 180"/>
                <a:gd name="T27" fmla="*/ 0 h 295"/>
                <a:gd name="T28" fmla="*/ 0 w 180"/>
                <a:gd name="T29" fmla="*/ 0 h 295"/>
                <a:gd name="T30" fmla="*/ 0 w 180"/>
                <a:gd name="T31" fmla="*/ 0 h 295"/>
                <a:gd name="T32" fmla="*/ 0 w 180"/>
                <a:gd name="T33" fmla="*/ 0 h 295"/>
                <a:gd name="T34" fmla="*/ 0 w 180"/>
                <a:gd name="T35" fmla="*/ 0 h 295"/>
                <a:gd name="T36" fmla="*/ 0 w 180"/>
                <a:gd name="T37" fmla="*/ 0 h 295"/>
                <a:gd name="T38" fmla="*/ 0 w 180"/>
                <a:gd name="T39" fmla="*/ 0 h 295"/>
                <a:gd name="T40" fmla="*/ 0 w 180"/>
                <a:gd name="T41" fmla="*/ 0 h 295"/>
                <a:gd name="T42" fmla="*/ 0 w 180"/>
                <a:gd name="T43" fmla="*/ 0 h 295"/>
                <a:gd name="T44" fmla="*/ 0 w 180"/>
                <a:gd name="T45" fmla="*/ 0 h 295"/>
                <a:gd name="T46" fmla="*/ 0 w 180"/>
                <a:gd name="T47" fmla="*/ 0 h 295"/>
                <a:gd name="T48" fmla="*/ 0 w 180"/>
                <a:gd name="T49" fmla="*/ 0 h 295"/>
                <a:gd name="T50" fmla="*/ 0 w 180"/>
                <a:gd name="T51" fmla="*/ 0 h 295"/>
                <a:gd name="T52" fmla="*/ 0 w 180"/>
                <a:gd name="T53" fmla="*/ 0 h 295"/>
                <a:gd name="T54" fmla="*/ 0 w 180"/>
                <a:gd name="T55" fmla="*/ 0 h 295"/>
                <a:gd name="T56" fmla="*/ 0 w 180"/>
                <a:gd name="T57" fmla="*/ 0 h 295"/>
                <a:gd name="T58" fmla="*/ 0 w 180"/>
                <a:gd name="T59" fmla="*/ 0 h 295"/>
                <a:gd name="T60" fmla="*/ 0 w 180"/>
                <a:gd name="T61" fmla="*/ 0 h 295"/>
                <a:gd name="T62" fmla="*/ 0 w 180"/>
                <a:gd name="T63" fmla="*/ 0 h 295"/>
                <a:gd name="T64" fmla="*/ 0 w 180"/>
                <a:gd name="T65" fmla="*/ 0 h 295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80"/>
                <a:gd name="T100" fmla="*/ 0 h 295"/>
                <a:gd name="T101" fmla="*/ 180 w 180"/>
                <a:gd name="T102" fmla="*/ 295 h 295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80" h="295">
                  <a:moveTo>
                    <a:pt x="180" y="0"/>
                  </a:moveTo>
                  <a:lnTo>
                    <a:pt x="177" y="0"/>
                  </a:lnTo>
                  <a:lnTo>
                    <a:pt x="173" y="0"/>
                  </a:lnTo>
                  <a:lnTo>
                    <a:pt x="165" y="0"/>
                  </a:lnTo>
                  <a:lnTo>
                    <a:pt x="159" y="0"/>
                  </a:lnTo>
                  <a:lnTo>
                    <a:pt x="159" y="10"/>
                  </a:lnTo>
                  <a:lnTo>
                    <a:pt x="159" y="19"/>
                  </a:lnTo>
                  <a:lnTo>
                    <a:pt x="156" y="27"/>
                  </a:lnTo>
                  <a:lnTo>
                    <a:pt x="156" y="36"/>
                  </a:lnTo>
                  <a:lnTo>
                    <a:pt x="150" y="44"/>
                  </a:lnTo>
                  <a:lnTo>
                    <a:pt x="146" y="51"/>
                  </a:lnTo>
                  <a:lnTo>
                    <a:pt x="140" y="59"/>
                  </a:lnTo>
                  <a:lnTo>
                    <a:pt x="135" y="67"/>
                  </a:lnTo>
                  <a:lnTo>
                    <a:pt x="127" y="72"/>
                  </a:lnTo>
                  <a:lnTo>
                    <a:pt x="119" y="78"/>
                  </a:lnTo>
                  <a:lnTo>
                    <a:pt x="110" y="82"/>
                  </a:lnTo>
                  <a:lnTo>
                    <a:pt x="104" y="88"/>
                  </a:lnTo>
                  <a:lnTo>
                    <a:pt x="97" y="91"/>
                  </a:lnTo>
                  <a:lnTo>
                    <a:pt x="87" y="95"/>
                  </a:lnTo>
                  <a:lnTo>
                    <a:pt x="80" y="99"/>
                  </a:lnTo>
                  <a:lnTo>
                    <a:pt x="72" y="103"/>
                  </a:lnTo>
                  <a:lnTo>
                    <a:pt x="59" y="110"/>
                  </a:lnTo>
                  <a:lnTo>
                    <a:pt x="49" y="118"/>
                  </a:lnTo>
                  <a:lnTo>
                    <a:pt x="40" y="128"/>
                  </a:lnTo>
                  <a:lnTo>
                    <a:pt x="30" y="141"/>
                  </a:lnTo>
                  <a:lnTo>
                    <a:pt x="23" y="150"/>
                  </a:lnTo>
                  <a:lnTo>
                    <a:pt x="17" y="162"/>
                  </a:lnTo>
                  <a:lnTo>
                    <a:pt x="13" y="173"/>
                  </a:lnTo>
                  <a:lnTo>
                    <a:pt x="7" y="186"/>
                  </a:lnTo>
                  <a:lnTo>
                    <a:pt x="4" y="200"/>
                  </a:lnTo>
                  <a:lnTo>
                    <a:pt x="2" y="211"/>
                  </a:lnTo>
                  <a:lnTo>
                    <a:pt x="0" y="224"/>
                  </a:lnTo>
                  <a:lnTo>
                    <a:pt x="0" y="240"/>
                  </a:lnTo>
                  <a:lnTo>
                    <a:pt x="0" y="253"/>
                  </a:lnTo>
                  <a:lnTo>
                    <a:pt x="2" y="266"/>
                  </a:lnTo>
                  <a:lnTo>
                    <a:pt x="4" y="280"/>
                  </a:lnTo>
                  <a:lnTo>
                    <a:pt x="7" y="295"/>
                  </a:lnTo>
                  <a:lnTo>
                    <a:pt x="15" y="295"/>
                  </a:lnTo>
                  <a:lnTo>
                    <a:pt x="24" y="295"/>
                  </a:lnTo>
                  <a:lnTo>
                    <a:pt x="21" y="278"/>
                  </a:lnTo>
                  <a:lnTo>
                    <a:pt x="19" y="263"/>
                  </a:lnTo>
                  <a:lnTo>
                    <a:pt x="17" y="247"/>
                  </a:lnTo>
                  <a:lnTo>
                    <a:pt x="21" y="232"/>
                  </a:lnTo>
                  <a:lnTo>
                    <a:pt x="23" y="215"/>
                  </a:lnTo>
                  <a:lnTo>
                    <a:pt x="26" y="202"/>
                  </a:lnTo>
                  <a:lnTo>
                    <a:pt x="30" y="186"/>
                  </a:lnTo>
                  <a:lnTo>
                    <a:pt x="40" y="175"/>
                  </a:lnTo>
                  <a:lnTo>
                    <a:pt x="45" y="160"/>
                  </a:lnTo>
                  <a:lnTo>
                    <a:pt x="55" y="148"/>
                  </a:lnTo>
                  <a:lnTo>
                    <a:pt x="62" y="135"/>
                  </a:lnTo>
                  <a:lnTo>
                    <a:pt x="76" y="128"/>
                  </a:lnTo>
                  <a:lnTo>
                    <a:pt x="87" y="118"/>
                  </a:lnTo>
                  <a:lnTo>
                    <a:pt x="100" y="112"/>
                  </a:lnTo>
                  <a:lnTo>
                    <a:pt x="116" y="109"/>
                  </a:lnTo>
                  <a:lnTo>
                    <a:pt x="133" y="105"/>
                  </a:lnTo>
                  <a:lnTo>
                    <a:pt x="142" y="95"/>
                  </a:lnTo>
                  <a:lnTo>
                    <a:pt x="156" y="84"/>
                  </a:lnTo>
                  <a:lnTo>
                    <a:pt x="165" y="70"/>
                  </a:lnTo>
                  <a:lnTo>
                    <a:pt x="173" y="57"/>
                  </a:lnTo>
                  <a:lnTo>
                    <a:pt x="175" y="50"/>
                  </a:lnTo>
                  <a:lnTo>
                    <a:pt x="177" y="42"/>
                  </a:lnTo>
                  <a:lnTo>
                    <a:pt x="178" y="34"/>
                  </a:lnTo>
                  <a:lnTo>
                    <a:pt x="180" y="27"/>
                  </a:lnTo>
                  <a:lnTo>
                    <a:pt x="180" y="13"/>
                  </a:lnTo>
                  <a:lnTo>
                    <a:pt x="18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69" name="Freeform 40">
              <a:extLst>
                <a:ext uri="{FF2B5EF4-FFF2-40B4-BE49-F238E27FC236}">
                  <a16:creationId xmlns:a16="http://schemas.microsoft.com/office/drawing/2014/main" id="{A60E2F8F-C408-7EEF-746C-C09D636135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1" y="1030"/>
              <a:ext cx="50" cy="64"/>
            </a:xfrm>
            <a:custGeom>
              <a:avLst/>
              <a:gdLst>
                <a:gd name="T0" fmla="*/ 0 w 163"/>
                <a:gd name="T1" fmla="*/ 0 h 226"/>
                <a:gd name="T2" fmla="*/ 0 w 163"/>
                <a:gd name="T3" fmla="*/ 0 h 226"/>
                <a:gd name="T4" fmla="*/ 0 w 163"/>
                <a:gd name="T5" fmla="*/ 0 h 226"/>
                <a:gd name="T6" fmla="*/ 0 w 163"/>
                <a:gd name="T7" fmla="*/ 0 h 226"/>
                <a:gd name="T8" fmla="*/ 0 w 163"/>
                <a:gd name="T9" fmla="*/ 0 h 226"/>
                <a:gd name="T10" fmla="*/ 0 w 163"/>
                <a:gd name="T11" fmla="*/ 0 h 226"/>
                <a:gd name="T12" fmla="*/ 0 w 163"/>
                <a:gd name="T13" fmla="*/ 0 h 226"/>
                <a:gd name="T14" fmla="*/ 0 w 163"/>
                <a:gd name="T15" fmla="*/ 0 h 226"/>
                <a:gd name="T16" fmla="*/ 0 w 163"/>
                <a:gd name="T17" fmla="*/ 0 h 226"/>
                <a:gd name="T18" fmla="*/ 0 w 163"/>
                <a:gd name="T19" fmla="*/ 0 h 226"/>
                <a:gd name="T20" fmla="*/ 0 w 163"/>
                <a:gd name="T21" fmla="*/ 0 h 226"/>
                <a:gd name="T22" fmla="*/ 0 w 163"/>
                <a:gd name="T23" fmla="*/ 0 h 226"/>
                <a:gd name="T24" fmla="*/ 0 w 163"/>
                <a:gd name="T25" fmla="*/ 0 h 226"/>
                <a:gd name="T26" fmla="*/ 0 w 163"/>
                <a:gd name="T27" fmla="*/ 0 h 226"/>
                <a:gd name="T28" fmla="*/ 0 w 163"/>
                <a:gd name="T29" fmla="*/ 0 h 226"/>
                <a:gd name="T30" fmla="*/ 0 w 163"/>
                <a:gd name="T31" fmla="*/ 0 h 226"/>
                <a:gd name="T32" fmla="*/ 0 w 163"/>
                <a:gd name="T33" fmla="*/ 0 h 226"/>
                <a:gd name="T34" fmla="*/ 0 w 163"/>
                <a:gd name="T35" fmla="*/ 0 h 226"/>
                <a:gd name="T36" fmla="*/ 0 w 163"/>
                <a:gd name="T37" fmla="*/ 0 h 226"/>
                <a:gd name="T38" fmla="*/ 0 w 163"/>
                <a:gd name="T39" fmla="*/ 0 h 226"/>
                <a:gd name="T40" fmla="*/ 0 w 163"/>
                <a:gd name="T41" fmla="*/ 0 h 226"/>
                <a:gd name="T42" fmla="*/ 0 w 163"/>
                <a:gd name="T43" fmla="*/ 0 h 226"/>
                <a:gd name="T44" fmla="*/ 0 w 163"/>
                <a:gd name="T45" fmla="*/ 0 h 226"/>
                <a:gd name="T46" fmla="*/ 0 w 163"/>
                <a:gd name="T47" fmla="*/ 0 h 226"/>
                <a:gd name="T48" fmla="*/ 0 w 163"/>
                <a:gd name="T49" fmla="*/ 0 h 226"/>
                <a:gd name="T50" fmla="*/ 0 w 163"/>
                <a:gd name="T51" fmla="*/ 0 h 226"/>
                <a:gd name="T52" fmla="*/ 0 w 163"/>
                <a:gd name="T53" fmla="*/ 0 h 226"/>
                <a:gd name="T54" fmla="*/ 0 w 163"/>
                <a:gd name="T55" fmla="*/ 0 h 226"/>
                <a:gd name="T56" fmla="*/ 0 w 163"/>
                <a:gd name="T57" fmla="*/ 0 h 226"/>
                <a:gd name="T58" fmla="*/ 0 w 163"/>
                <a:gd name="T59" fmla="*/ 0 h 226"/>
                <a:gd name="T60" fmla="*/ 0 w 163"/>
                <a:gd name="T61" fmla="*/ 0 h 226"/>
                <a:gd name="T62" fmla="*/ 0 w 163"/>
                <a:gd name="T63" fmla="*/ 0 h 226"/>
                <a:gd name="T64" fmla="*/ 0 w 163"/>
                <a:gd name="T65" fmla="*/ 0 h 226"/>
                <a:gd name="T66" fmla="*/ 0 w 163"/>
                <a:gd name="T67" fmla="*/ 0 h 22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63"/>
                <a:gd name="T103" fmla="*/ 0 h 226"/>
                <a:gd name="T104" fmla="*/ 163 w 163"/>
                <a:gd name="T105" fmla="*/ 226 h 22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63" h="226">
                  <a:moveTo>
                    <a:pt x="114" y="4"/>
                  </a:moveTo>
                  <a:lnTo>
                    <a:pt x="93" y="0"/>
                  </a:lnTo>
                  <a:lnTo>
                    <a:pt x="76" y="2"/>
                  </a:lnTo>
                  <a:lnTo>
                    <a:pt x="59" y="8"/>
                  </a:lnTo>
                  <a:lnTo>
                    <a:pt x="45" y="17"/>
                  </a:lnTo>
                  <a:lnTo>
                    <a:pt x="32" y="25"/>
                  </a:lnTo>
                  <a:lnTo>
                    <a:pt x="23" y="40"/>
                  </a:lnTo>
                  <a:lnTo>
                    <a:pt x="13" y="53"/>
                  </a:lnTo>
                  <a:lnTo>
                    <a:pt x="7" y="72"/>
                  </a:lnTo>
                  <a:lnTo>
                    <a:pt x="2" y="88"/>
                  </a:lnTo>
                  <a:lnTo>
                    <a:pt x="2" y="107"/>
                  </a:lnTo>
                  <a:lnTo>
                    <a:pt x="0" y="124"/>
                  </a:lnTo>
                  <a:lnTo>
                    <a:pt x="2" y="143"/>
                  </a:lnTo>
                  <a:lnTo>
                    <a:pt x="5" y="158"/>
                  </a:lnTo>
                  <a:lnTo>
                    <a:pt x="13" y="175"/>
                  </a:lnTo>
                  <a:lnTo>
                    <a:pt x="21" y="188"/>
                  </a:lnTo>
                  <a:lnTo>
                    <a:pt x="34" y="202"/>
                  </a:lnTo>
                  <a:lnTo>
                    <a:pt x="38" y="207"/>
                  </a:lnTo>
                  <a:lnTo>
                    <a:pt x="45" y="215"/>
                  </a:lnTo>
                  <a:lnTo>
                    <a:pt x="55" y="221"/>
                  </a:lnTo>
                  <a:lnTo>
                    <a:pt x="62" y="226"/>
                  </a:lnTo>
                  <a:lnTo>
                    <a:pt x="61" y="215"/>
                  </a:lnTo>
                  <a:lnTo>
                    <a:pt x="59" y="207"/>
                  </a:lnTo>
                  <a:lnTo>
                    <a:pt x="53" y="200"/>
                  </a:lnTo>
                  <a:lnTo>
                    <a:pt x="51" y="190"/>
                  </a:lnTo>
                  <a:lnTo>
                    <a:pt x="45" y="183"/>
                  </a:lnTo>
                  <a:lnTo>
                    <a:pt x="42" y="175"/>
                  </a:lnTo>
                  <a:lnTo>
                    <a:pt x="38" y="168"/>
                  </a:lnTo>
                  <a:lnTo>
                    <a:pt x="34" y="162"/>
                  </a:lnTo>
                  <a:lnTo>
                    <a:pt x="28" y="152"/>
                  </a:lnTo>
                  <a:lnTo>
                    <a:pt x="24" y="145"/>
                  </a:lnTo>
                  <a:lnTo>
                    <a:pt x="21" y="137"/>
                  </a:lnTo>
                  <a:lnTo>
                    <a:pt x="19" y="130"/>
                  </a:lnTo>
                  <a:lnTo>
                    <a:pt x="17" y="122"/>
                  </a:lnTo>
                  <a:lnTo>
                    <a:pt x="17" y="114"/>
                  </a:lnTo>
                  <a:lnTo>
                    <a:pt x="19" y="105"/>
                  </a:lnTo>
                  <a:lnTo>
                    <a:pt x="24" y="95"/>
                  </a:lnTo>
                  <a:lnTo>
                    <a:pt x="24" y="86"/>
                  </a:lnTo>
                  <a:lnTo>
                    <a:pt x="26" y="78"/>
                  </a:lnTo>
                  <a:lnTo>
                    <a:pt x="30" y="69"/>
                  </a:lnTo>
                  <a:lnTo>
                    <a:pt x="34" y="61"/>
                  </a:lnTo>
                  <a:lnTo>
                    <a:pt x="43" y="48"/>
                  </a:lnTo>
                  <a:lnTo>
                    <a:pt x="59" y="38"/>
                  </a:lnTo>
                  <a:lnTo>
                    <a:pt x="66" y="34"/>
                  </a:lnTo>
                  <a:lnTo>
                    <a:pt x="72" y="33"/>
                  </a:lnTo>
                  <a:lnTo>
                    <a:pt x="81" y="33"/>
                  </a:lnTo>
                  <a:lnTo>
                    <a:pt x="89" y="36"/>
                  </a:lnTo>
                  <a:lnTo>
                    <a:pt x="95" y="38"/>
                  </a:lnTo>
                  <a:lnTo>
                    <a:pt x="102" y="46"/>
                  </a:lnTo>
                  <a:lnTo>
                    <a:pt x="110" y="52"/>
                  </a:lnTo>
                  <a:lnTo>
                    <a:pt x="116" y="63"/>
                  </a:lnTo>
                  <a:lnTo>
                    <a:pt x="120" y="67"/>
                  </a:lnTo>
                  <a:lnTo>
                    <a:pt x="127" y="72"/>
                  </a:lnTo>
                  <a:lnTo>
                    <a:pt x="135" y="72"/>
                  </a:lnTo>
                  <a:lnTo>
                    <a:pt x="148" y="72"/>
                  </a:lnTo>
                  <a:lnTo>
                    <a:pt x="156" y="61"/>
                  </a:lnTo>
                  <a:lnTo>
                    <a:pt x="161" y="52"/>
                  </a:lnTo>
                  <a:lnTo>
                    <a:pt x="161" y="40"/>
                  </a:lnTo>
                  <a:lnTo>
                    <a:pt x="163" y="34"/>
                  </a:lnTo>
                  <a:lnTo>
                    <a:pt x="159" y="25"/>
                  </a:lnTo>
                  <a:lnTo>
                    <a:pt x="154" y="21"/>
                  </a:lnTo>
                  <a:lnTo>
                    <a:pt x="146" y="17"/>
                  </a:lnTo>
                  <a:lnTo>
                    <a:pt x="139" y="15"/>
                  </a:lnTo>
                  <a:lnTo>
                    <a:pt x="131" y="12"/>
                  </a:lnTo>
                  <a:lnTo>
                    <a:pt x="123" y="10"/>
                  </a:lnTo>
                  <a:lnTo>
                    <a:pt x="116" y="8"/>
                  </a:lnTo>
                  <a:lnTo>
                    <a:pt x="114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70" name="Freeform 41">
              <a:extLst>
                <a:ext uri="{FF2B5EF4-FFF2-40B4-BE49-F238E27FC236}">
                  <a16:creationId xmlns:a16="http://schemas.microsoft.com/office/drawing/2014/main" id="{40385D1F-410B-5D62-7B6A-78E4A97D69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69" y="980"/>
              <a:ext cx="26" cy="48"/>
            </a:xfrm>
            <a:custGeom>
              <a:avLst/>
              <a:gdLst>
                <a:gd name="T0" fmla="*/ 0 w 84"/>
                <a:gd name="T1" fmla="*/ 0 h 167"/>
                <a:gd name="T2" fmla="*/ 0 w 84"/>
                <a:gd name="T3" fmla="*/ 0 h 167"/>
                <a:gd name="T4" fmla="*/ 0 w 84"/>
                <a:gd name="T5" fmla="*/ 0 h 167"/>
                <a:gd name="T6" fmla="*/ 0 w 84"/>
                <a:gd name="T7" fmla="*/ 0 h 167"/>
                <a:gd name="T8" fmla="*/ 0 w 84"/>
                <a:gd name="T9" fmla="*/ 0 h 167"/>
                <a:gd name="T10" fmla="*/ 0 w 84"/>
                <a:gd name="T11" fmla="*/ 0 h 167"/>
                <a:gd name="T12" fmla="*/ 0 w 84"/>
                <a:gd name="T13" fmla="*/ 0 h 167"/>
                <a:gd name="T14" fmla="*/ 0 w 84"/>
                <a:gd name="T15" fmla="*/ 0 h 167"/>
                <a:gd name="T16" fmla="*/ 0 w 84"/>
                <a:gd name="T17" fmla="*/ 0 h 167"/>
                <a:gd name="T18" fmla="*/ 0 w 84"/>
                <a:gd name="T19" fmla="*/ 0 h 167"/>
                <a:gd name="T20" fmla="*/ 0 w 84"/>
                <a:gd name="T21" fmla="*/ 0 h 167"/>
                <a:gd name="T22" fmla="*/ 0 w 84"/>
                <a:gd name="T23" fmla="*/ 0 h 167"/>
                <a:gd name="T24" fmla="*/ 0 w 84"/>
                <a:gd name="T25" fmla="*/ 0 h 167"/>
                <a:gd name="T26" fmla="*/ 0 w 84"/>
                <a:gd name="T27" fmla="*/ 0 h 167"/>
                <a:gd name="T28" fmla="*/ 0 w 84"/>
                <a:gd name="T29" fmla="*/ 0 h 167"/>
                <a:gd name="T30" fmla="*/ 0 w 84"/>
                <a:gd name="T31" fmla="*/ 0 h 167"/>
                <a:gd name="T32" fmla="*/ 0 w 84"/>
                <a:gd name="T33" fmla="*/ 0 h 167"/>
                <a:gd name="T34" fmla="*/ 0 w 84"/>
                <a:gd name="T35" fmla="*/ 0 h 167"/>
                <a:gd name="T36" fmla="*/ 0 w 84"/>
                <a:gd name="T37" fmla="*/ 0 h 167"/>
                <a:gd name="T38" fmla="*/ 0 w 84"/>
                <a:gd name="T39" fmla="*/ 0 h 167"/>
                <a:gd name="T40" fmla="*/ 0 w 84"/>
                <a:gd name="T41" fmla="*/ 0 h 167"/>
                <a:gd name="T42" fmla="*/ 0 w 84"/>
                <a:gd name="T43" fmla="*/ 0 h 167"/>
                <a:gd name="T44" fmla="*/ 0 w 84"/>
                <a:gd name="T45" fmla="*/ 0 h 167"/>
                <a:gd name="T46" fmla="*/ 0 w 84"/>
                <a:gd name="T47" fmla="*/ 0 h 167"/>
                <a:gd name="T48" fmla="*/ 0 w 84"/>
                <a:gd name="T49" fmla="*/ 0 h 167"/>
                <a:gd name="T50" fmla="*/ 0 w 84"/>
                <a:gd name="T51" fmla="*/ 0 h 167"/>
                <a:gd name="T52" fmla="*/ 0 w 84"/>
                <a:gd name="T53" fmla="*/ 0 h 167"/>
                <a:gd name="T54" fmla="*/ 0 w 84"/>
                <a:gd name="T55" fmla="*/ 0 h 167"/>
                <a:gd name="T56" fmla="*/ 0 w 84"/>
                <a:gd name="T57" fmla="*/ 0 h 167"/>
                <a:gd name="T58" fmla="*/ 0 w 84"/>
                <a:gd name="T59" fmla="*/ 0 h 167"/>
                <a:gd name="T60" fmla="*/ 0 w 84"/>
                <a:gd name="T61" fmla="*/ 0 h 167"/>
                <a:gd name="T62" fmla="*/ 0 w 84"/>
                <a:gd name="T63" fmla="*/ 0 h 167"/>
                <a:gd name="T64" fmla="*/ 0 w 84"/>
                <a:gd name="T65" fmla="*/ 0 h 167"/>
                <a:gd name="T66" fmla="*/ 0 w 84"/>
                <a:gd name="T67" fmla="*/ 0 h 167"/>
                <a:gd name="T68" fmla="*/ 0 w 84"/>
                <a:gd name="T69" fmla="*/ 0 h 167"/>
                <a:gd name="T70" fmla="*/ 0 w 84"/>
                <a:gd name="T71" fmla="*/ 0 h 167"/>
                <a:gd name="T72" fmla="*/ 0 w 84"/>
                <a:gd name="T73" fmla="*/ 0 h 167"/>
                <a:gd name="T74" fmla="*/ 0 w 84"/>
                <a:gd name="T75" fmla="*/ 0 h 167"/>
                <a:gd name="T76" fmla="*/ 0 w 84"/>
                <a:gd name="T77" fmla="*/ 0 h 167"/>
                <a:gd name="T78" fmla="*/ 0 w 84"/>
                <a:gd name="T79" fmla="*/ 0 h 167"/>
                <a:gd name="T80" fmla="*/ 0 w 84"/>
                <a:gd name="T81" fmla="*/ 0 h 167"/>
                <a:gd name="T82" fmla="*/ 0 w 84"/>
                <a:gd name="T83" fmla="*/ 0 h 167"/>
                <a:gd name="T84" fmla="*/ 0 w 84"/>
                <a:gd name="T85" fmla="*/ 0 h 167"/>
                <a:gd name="T86" fmla="*/ 0 w 84"/>
                <a:gd name="T87" fmla="*/ 0 h 167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4"/>
                <a:gd name="T133" fmla="*/ 0 h 167"/>
                <a:gd name="T134" fmla="*/ 84 w 84"/>
                <a:gd name="T135" fmla="*/ 167 h 167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4" h="167">
                  <a:moveTo>
                    <a:pt x="78" y="0"/>
                  </a:moveTo>
                  <a:lnTo>
                    <a:pt x="74" y="0"/>
                  </a:lnTo>
                  <a:lnTo>
                    <a:pt x="71" y="0"/>
                  </a:lnTo>
                  <a:lnTo>
                    <a:pt x="63" y="0"/>
                  </a:lnTo>
                  <a:lnTo>
                    <a:pt x="57" y="0"/>
                  </a:lnTo>
                  <a:lnTo>
                    <a:pt x="59" y="7"/>
                  </a:lnTo>
                  <a:lnTo>
                    <a:pt x="61" y="17"/>
                  </a:lnTo>
                  <a:lnTo>
                    <a:pt x="61" y="26"/>
                  </a:lnTo>
                  <a:lnTo>
                    <a:pt x="61" y="36"/>
                  </a:lnTo>
                  <a:lnTo>
                    <a:pt x="57" y="43"/>
                  </a:lnTo>
                  <a:lnTo>
                    <a:pt x="57" y="53"/>
                  </a:lnTo>
                  <a:lnTo>
                    <a:pt x="54" y="60"/>
                  </a:lnTo>
                  <a:lnTo>
                    <a:pt x="52" y="70"/>
                  </a:lnTo>
                  <a:lnTo>
                    <a:pt x="42" y="85"/>
                  </a:lnTo>
                  <a:lnTo>
                    <a:pt x="31" y="98"/>
                  </a:lnTo>
                  <a:lnTo>
                    <a:pt x="23" y="102"/>
                  </a:lnTo>
                  <a:lnTo>
                    <a:pt x="16" y="110"/>
                  </a:lnTo>
                  <a:lnTo>
                    <a:pt x="8" y="116"/>
                  </a:lnTo>
                  <a:lnTo>
                    <a:pt x="0" y="121"/>
                  </a:lnTo>
                  <a:lnTo>
                    <a:pt x="0" y="123"/>
                  </a:lnTo>
                  <a:lnTo>
                    <a:pt x="4" y="129"/>
                  </a:lnTo>
                  <a:lnTo>
                    <a:pt x="6" y="135"/>
                  </a:lnTo>
                  <a:lnTo>
                    <a:pt x="10" y="144"/>
                  </a:lnTo>
                  <a:lnTo>
                    <a:pt x="14" y="150"/>
                  </a:lnTo>
                  <a:lnTo>
                    <a:pt x="16" y="159"/>
                  </a:lnTo>
                  <a:lnTo>
                    <a:pt x="19" y="163"/>
                  </a:lnTo>
                  <a:lnTo>
                    <a:pt x="21" y="167"/>
                  </a:lnTo>
                  <a:lnTo>
                    <a:pt x="31" y="161"/>
                  </a:lnTo>
                  <a:lnTo>
                    <a:pt x="40" y="157"/>
                  </a:lnTo>
                  <a:lnTo>
                    <a:pt x="48" y="150"/>
                  </a:lnTo>
                  <a:lnTo>
                    <a:pt x="57" y="142"/>
                  </a:lnTo>
                  <a:lnTo>
                    <a:pt x="61" y="131"/>
                  </a:lnTo>
                  <a:lnTo>
                    <a:pt x="69" y="121"/>
                  </a:lnTo>
                  <a:lnTo>
                    <a:pt x="73" y="108"/>
                  </a:lnTo>
                  <a:lnTo>
                    <a:pt x="76" y="98"/>
                  </a:lnTo>
                  <a:lnTo>
                    <a:pt x="78" y="85"/>
                  </a:lnTo>
                  <a:lnTo>
                    <a:pt x="80" y="70"/>
                  </a:lnTo>
                  <a:lnTo>
                    <a:pt x="82" y="57"/>
                  </a:lnTo>
                  <a:lnTo>
                    <a:pt x="84" y="45"/>
                  </a:lnTo>
                  <a:lnTo>
                    <a:pt x="82" y="32"/>
                  </a:lnTo>
                  <a:lnTo>
                    <a:pt x="80" y="19"/>
                  </a:lnTo>
                  <a:lnTo>
                    <a:pt x="80" y="7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71" name="Freeform 42">
              <a:extLst>
                <a:ext uri="{FF2B5EF4-FFF2-40B4-BE49-F238E27FC236}">
                  <a16:creationId xmlns:a16="http://schemas.microsoft.com/office/drawing/2014/main" id="{FE7E9C95-995E-6FA2-5FE4-15D922BCF6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57" y="1054"/>
              <a:ext cx="37" cy="71"/>
            </a:xfrm>
            <a:custGeom>
              <a:avLst/>
              <a:gdLst>
                <a:gd name="T0" fmla="*/ 0 w 122"/>
                <a:gd name="T1" fmla="*/ 0 h 251"/>
                <a:gd name="T2" fmla="*/ 0 w 122"/>
                <a:gd name="T3" fmla="*/ 0 h 251"/>
                <a:gd name="T4" fmla="*/ 0 w 122"/>
                <a:gd name="T5" fmla="*/ 0 h 251"/>
                <a:gd name="T6" fmla="*/ 0 w 122"/>
                <a:gd name="T7" fmla="*/ 0 h 251"/>
                <a:gd name="T8" fmla="*/ 0 w 122"/>
                <a:gd name="T9" fmla="*/ 0 h 251"/>
                <a:gd name="T10" fmla="*/ 0 w 122"/>
                <a:gd name="T11" fmla="*/ 0 h 251"/>
                <a:gd name="T12" fmla="*/ 0 w 122"/>
                <a:gd name="T13" fmla="*/ 0 h 251"/>
                <a:gd name="T14" fmla="*/ 0 w 122"/>
                <a:gd name="T15" fmla="*/ 0 h 251"/>
                <a:gd name="T16" fmla="*/ 0 w 122"/>
                <a:gd name="T17" fmla="*/ 0 h 251"/>
                <a:gd name="T18" fmla="*/ 0 w 122"/>
                <a:gd name="T19" fmla="*/ 0 h 251"/>
                <a:gd name="T20" fmla="*/ 0 w 122"/>
                <a:gd name="T21" fmla="*/ 0 h 251"/>
                <a:gd name="T22" fmla="*/ 0 w 122"/>
                <a:gd name="T23" fmla="*/ 0 h 251"/>
                <a:gd name="T24" fmla="*/ 0 w 122"/>
                <a:gd name="T25" fmla="*/ 0 h 251"/>
                <a:gd name="T26" fmla="*/ 0 w 122"/>
                <a:gd name="T27" fmla="*/ 0 h 251"/>
                <a:gd name="T28" fmla="*/ 0 w 122"/>
                <a:gd name="T29" fmla="*/ 0 h 251"/>
                <a:gd name="T30" fmla="*/ 0 w 122"/>
                <a:gd name="T31" fmla="*/ 0 h 251"/>
                <a:gd name="T32" fmla="*/ 0 w 122"/>
                <a:gd name="T33" fmla="*/ 0 h 251"/>
                <a:gd name="T34" fmla="*/ 0 w 122"/>
                <a:gd name="T35" fmla="*/ 0 h 251"/>
                <a:gd name="T36" fmla="*/ 0 w 122"/>
                <a:gd name="T37" fmla="*/ 0 h 251"/>
                <a:gd name="T38" fmla="*/ 0 w 122"/>
                <a:gd name="T39" fmla="*/ 0 h 251"/>
                <a:gd name="T40" fmla="*/ 0 w 122"/>
                <a:gd name="T41" fmla="*/ 0 h 251"/>
                <a:gd name="T42" fmla="*/ 0 w 122"/>
                <a:gd name="T43" fmla="*/ 0 h 251"/>
                <a:gd name="T44" fmla="*/ 0 w 122"/>
                <a:gd name="T45" fmla="*/ 0 h 251"/>
                <a:gd name="T46" fmla="*/ 0 w 122"/>
                <a:gd name="T47" fmla="*/ 0 h 251"/>
                <a:gd name="T48" fmla="*/ 0 w 122"/>
                <a:gd name="T49" fmla="*/ 0 h 251"/>
                <a:gd name="T50" fmla="*/ 0 w 122"/>
                <a:gd name="T51" fmla="*/ 0 h 251"/>
                <a:gd name="T52" fmla="*/ 0 w 122"/>
                <a:gd name="T53" fmla="*/ 0 h 251"/>
                <a:gd name="T54" fmla="*/ 0 w 122"/>
                <a:gd name="T55" fmla="*/ 0 h 251"/>
                <a:gd name="T56" fmla="*/ 0 w 122"/>
                <a:gd name="T57" fmla="*/ 0 h 251"/>
                <a:gd name="T58" fmla="*/ 0 w 122"/>
                <a:gd name="T59" fmla="*/ 0 h 251"/>
                <a:gd name="T60" fmla="*/ 0 w 122"/>
                <a:gd name="T61" fmla="*/ 0 h 251"/>
                <a:gd name="T62" fmla="*/ 0 w 122"/>
                <a:gd name="T63" fmla="*/ 0 h 251"/>
                <a:gd name="T64" fmla="*/ 0 w 122"/>
                <a:gd name="T65" fmla="*/ 0 h 251"/>
                <a:gd name="T66" fmla="*/ 0 w 122"/>
                <a:gd name="T67" fmla="*/ 0 h 251"/>
                <a:gd name="T68" fmla="*/ 0 w 122"/>
                <a:gd name="T69" fmla="*/ 0 h 251"/>
                <a:gd name="T70" fmla="*/ 0 w 122"/>
                <a:gd name="T71" fmla="*/ 0 h 251"/>
                <a:gd name="T72" fmla="*/ 0 w 122"/>
                <a:gd name="T73" fmla="*/ 0 h 251"/>
                <a:gd name="T74" fmla="*/ 0 w 122"/>
                <a:gd name="T75" fmla="*/ 0 h 251"/>
                <a:gd name="T76" fmla="*/ 0 w 122"/>
                <a:gd name="T77" fmla="*/ 0 h 251"/>
                <a:gd name="T78" fmla="*/ 0 w 122"/>
                <a:gd name="T79" fmla="*/ 0 h 251"/>
                <a:gd name="T80" fmla="*/ 0 w 122"/>
                <a:gd name="T81" fmla="*/ 0 h 251"/>
                <a:gd name="T82" fmla="*/ 0 w 122"/>
                <a:gd name="T83" fmla="*/ 0 h 251"/>
                <a:gd name="T84" fmla="*/ 0 w 122"/>
                <a:gd name="T85" fmla="*/ 0 h 251"/>
                <a:gd name="T86" fmla="*/ 0 w 122"/>
                <a:gd name="T87" fmla="*/ 0 h 251"/>
                <a:gd name="T88" fmla="*/ 0 w 122"/>
                <a:gd name="T89" fmla="*/ 0 h 251"/>
                <a:gd name="T90" fmla="*/ 0 w 122"/>
                <a:gd name="T91" fmla="*/ 0 h 251"/>
                <a:gd name="T92" fmla="*/ 0 w 122"/>
                <a:gd name="T93" fmla="*/ 0 h 251"/>
                <a:gd name="T94" fmla="*/ 0 w 122"/>
                <a:gd name="T95" fmla="*/ 0 h 251"/>
                <a:gd name="T96" fmla="*/ 0 w 122"/>
                <a:gd name="T97" fmla="*/ 0 h 251"/>
                <a:gd name="T98" fmla="*/ 0 w 122"/>
                <a:gd name="T99" fmla="*/ 0 h 251"/>
                <a:gd name="T100" fmla="*/ 0 w 122"/>
                <a:gd name="T101" fmla="*/ 0 h 251"/>
                <a:gd name="T102" fmla="*/ 0 w 122"/>
                <a:gd name="T103" fmla="*/ 0 h 251"/>
                <a:gd name="T104" fmla="*/ 0 w 122"/>
                <a:gd name="T105" fmla="*/ 0 h 251"/>
                <a:gd name="T106" fmla="*/ 0 w 122"/>
                <a:gd name="T107" fmla="*/ 0 h 251"/>
                <a:gd name="T108" fmla="*/ 0 w 122"/>
                <a:gd name="T109" fmla="*/ 0 h 251"/>
                <a:gd name="T110" fmla="*/ 0 w 122"/>
                <a:gd name="T111" fmla="*/ 0 h 251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22"/>
                <a:gd name="T169" fmla="*/ 0 h 251"/>
                <a:gd name="T170" fmla="*/ 122 w 122"/>
                <a:gd name="T171" fmla="*/ 251 h 251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22" h="251">
                  <a:moveTo>
                    <a:pt x="48" y="2"/>
                  </a:moveTo>
                  <a:lnTo>
                    <a:pt x="35" y="0"/>
                  </a:lnTo>
                  <a:lnTo>
                    <a:pt x="25" y="4"/>
                  </a:lnTo>
                  <a:lnTo>
                    <a:pt x="17" y="10"/>
                  </a:lnTo>
                  <a:lnTo>
                    <a:pt x="12" y="19"/>
                  </a:lnTo>
                  <a:lnTo>
                    <a:pt x="6" y="27"/>
                  </a:lnTo>
                  <a:lnTo>
                    <a:pt x="2" y="38"/>
                  </a:lnTo>
                  <a:lnTo>
                    <a:pt x="0" y="50"/>
                  </a:lnTo>
                  <a:lnTo>
                    <a:pt x="2" y="63"/>
                  </a:lnTo>
                  <a:lnTo>
                    <a:pt x="2" y="76"/>
                  </a:lnTo>
                  <a:lnTo>
                    <a:pt x="6" y="88"/>
                  </a:lnTo>
                  <a:lnTo>
                    <a:pt x="8" y="101"/>
                  </a:lnTo>
                  <a:lnTo>
                    <a:pt x="14" y="114"/>
                  </a:lnTo>
                  <a:lnTo>
                    <a:pt x="17" y="124"/>
                  </a:lnTo>
                  <a:lnTo>
                    <a:pt x="25" y="135"/>
                  </a:lnTo>
                  <a:lnTo>
                    <a:pt x="31" y="143"/>
                  </a:lnTo>
                  <a:lnTo>
                    <a:pt x="38" y="152"/>
                  </a:lnTo>
                  <a:lnTo>
                    <a:pt x="50" y="162"/>
                  </a:lnTo>
                  <a:lnTo>
                    <a:pt x="61" y="171"/>
                  </a:lnTo>
                  <a:lnTo>
                    <a:pt x="73" y="183"/>
                  </a:lnTo>
                  <a:lnTo>
                    <a:pt x="82" y="194"/>
                  </a:lnTo>
                  <a:lnTo>
                    <a:pt x="90" y="207"/>
                  </a:lnTo>
                  <a:lnTo>
                    <a:pt x="95" y="219"/>
                  </a:lnTo>
                  <a:lnTo>
                    <a:pt x="97" y="226"/>
                  </a:lnTo>
                  <a:lnTo>
                    <a:pt x="99" y="232"/>
                  </a:lnTo>
                  <a:lnTo>
                    <a:pt x="99" y="242"/>
                  </a:lnTo>
                  <a:lnTo>
                    <a:pt x="101" y="249"/>
                  </a:lnTo>
                  <a:lnTo>
                    <a:pt x="109" y="249"/>
                  </a:lnTo>
                  <a:lnTo>
                    <a:pt x="118" y="251"/>
                  </a:lnTo>
                  <a:lnTo>
                    <a:pt x="122" y="234"/>
                  </a:lnTo>
                  <a:lnTo>
                    <a:pt x="122" y="221"/>
                  </a:lnTo>
                  <a:lnTo>
                    <a:pt x="118" y="207"/>
                  </a:lnTo>
                  <a:lnTo>
                    <a:pt x="112" y="196"/>
                  </a:lnTo>
                  <a:lnTo>
                    <a:pt x="105" y="184"/>
                  </a:lnTo>
                  <a:lnTo>
                    <a:pt x="97" y="175"/>
                  </a:lnTo>
                  <a:lnTo>
                    <a:pt x="88" y="165"/>
                  </a:lnTo>
                  <a:lnTo>
                    <a:pt x="80" y="158"/>
                  </a:lnTo>
                  <a:lnTo>
                    <a:pt x="69" y="148"/>
                  </a:lnTo>
                  <a:lnTo>
                    <a:pt x="61" y="139"/>
                  </a:lnTo>
                  <a:lnTo>
                    <a:pt x="52" y="127"/>
                  </a:lnTo>
                  <a:lnTo>
                    <a:pt x="46" y="120"/>
                  </a:lnTo>
                  <a:lnTo>
                    <a:pt x="40" y="107"/>
                  </a:lnTo>
                  <a:lnTo>
                    <a:pt x="40" y="95"/>
                  </a:lnTo>
                  <a:lnTo>
                    <a:pt x="42" y="82"/>
                  </a:lnTo>
                  <a:lnTo>
                    <a:pt x="48" y="69"/>
                  </a:lnTo>
                  <a:lnTo>
                    <a:pt x="59" y="67"/>
                  </a:lnTo>
                  <a:lnTo>
                    <a:pt x="69" y="67"/>
                  </a:lnTo>
                  <a:lnTo>
                    <a:pt x="76" y="63"/>
                  </a:lnTo>
                  <a:lnTo>
                    <a:pt x="82" y="59"/>
                  </a:lnTo>
                  <a:lnTo>
                    <a:pt x="86" y="48"/>
                  </a:lnTo>
                  <a:lnTo>
                    <a:pt x="84" y="36"/>
                  </a:lnTo>
                  <a:lnTo>
                    <a:pt x="76" y="23"/>
                  </a:lnTo>
                  <a:lnTo>
                    <a:pt x="67" y="11"/>
                  </a:lnTo>
                  <a:lnTo>
                    <a:pt x="57" y="4"/>
                  </a:lnTo>
                  <a:lnTo>
                    <a:pt x="48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72" name="Freeform 43">
              <a:extLst>
                <a:ext uri="{FF2B5EF4-FFF2-40B4-BE49-F238E27FC236}">
                  <a16:creationId xmlns:a16="http://schemas.microsoft.com/office/drawing/2014/main" id="{05E1C968-5A56-2C65-60A8-CDF9B096E7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4" y="1096"/>
              <a:ext cx="58" cy="88"/>
            </a:xfrm>
            <a:custGeom>
              <a:avLst/>
              <a:gdLst>
                <a:gd name="T0" fmla="*/ 0 w 190"/>
                <a:gd name="T1" fmla="*/ 0 h 314"/>
                <a:gd name="T2" fmla="*/ 0 w 190"/>
                <a:gd name="T3" fmla="*/ 0 h 314"/>
                <a:gd name="T4" fmla="*/ 0 w 190"/>
                <a:gd name="T5" fmla="*/ 0 h 314"/>
                <a:gd name="T6" fmla="*/ 0 w 190"/>
                <a:gd name="T7" fmla="*/ 0 h 314"/>
                <a:gd name="T8" fmla="*/ 0 w 190"/>
                <a:gd name="T9" fmla="*/ 0 h 314"/>
                <a:gd name="T10" fmla="*/ 0 w 190"/>
                <a:gd name="T11" fmla="*/ 0 h 314"/>
                <a:gd name="T12" fmla="*/ 0 w 190"/>
                <a:gd name="T13" fmla="*/ 0 h 314"/>
                <a:gd name="T14" fmla="*/ 0 w 190"/>
                <a:gd name="T15" fmla="*/ 0 h 314"/>
                <a:gd name="T16" fmla="*/ 0 w 190"/>
                <a:gd name="T17" fmla="*/ 0 h 314"/>
                <a:gd name="T18" fmla="*/ 0 w 190"/>
                <a:gd name="T19" fmla="*/ 0 h 314"/>
                <a:gd name="T20" fmla="*/ 0 w 190"/>
                <a:gd name="T21" fmla="*/ 0 h 314"/>
                <a:gd name="T22" fmla="*/ 0 w 190"/>
                <a:gd name="T23" fmla="*/ 0 h 314"/>
                <a:gd name="T24" fmla="*/ 0 w 190"/>
                <a:gd name="T25" fmla="*/ 0 h 314"/>
                <a:gd name="T26" fmla="*/ 0 w 190"/>
                <a:gd name="T27" fmla="*/ 0 h 314"/>
                <a:gd name="T28" fmla="*/ 0 w 190"/>
                <a:gd name="T29" fmla="*/ 0 h 314"/>
                <a:gd name="T30" fmla="*/ 0 w 190"/>
                <a:gd name="T31" fmla="*/ 0 h 314"/>
                <a:gd name="T32" fmla="*/ 0 w 190"/>
                <a:gd name="T33" fmla="*/ 0 h 314"/>
                <a:gd name="T34" fmla="*/ 0 w 190"/>
                <a:gd name="T35" fmla="*/ 0 h 314"/>
                <a:gd name="T36" fmla="*/ 0 w 190"/>
                <a:gd name="T37" fmla="*/ 0 h 314"/>
                <a:gd name="T38" fmla="*/ 0 w 190"/>
                <a:gd name="T39" fmla="*/ 0 h 314"/>
                <a:gd name="T40" fmla="*/ 0 w 190"/>
                <a:gd name="T41" fmla="*/ 0 h 314"/>
                <a:gd name="T42" fmla="*/ 0 w 190"/>
                <a:gd name="T43" fmla="*/ 0 h 314"/>
                <a:gd name="T44" fmla="*/ 0 w 190"/>
                <a:gd name="T45" fmla="*/ 0 h 314"/>
                <a:gd name="T46" fmla="*/ 0 w 190"/>
                <a:gd name="T47" fmla="*/ 0 h 314"/>
                <a:gd name="T48" fmla="*/ 0 w 190"/>
                <a:gd name="T49" fmla="*/ 0 h 314"/>
                <a:gd name="T50" fmla="*/ 0 w 190"/>
                <a:gd name="T51" fmla="*/ 0 h 314"/>
                <a:gd name="T52" fmla="*/ 0 w 190"/>
                <a:gd name="T53" fmla="*/ 0 h 314"/>
                <a:gd name="T54" fmla="*/ 0 w 190"/>
                <a:gd name="T55" fmla="*/ 0 h 314"/>
                <a:gd name="T56" fmla="*/ 0 w 190"/>
                <a:gd name="T57" fmla="*/ 0 h 314"/>
                <a:gd name="T58" fmla="*/ 0 w 190"/>
                <a:gd name="T59" fmla="*/ 0 h 314"/>
                <a:gd name="T60" fmla="*/ 0 w 190"/>
                <a:gd name="T61" fmla="*/ 0 h 314"/>
                <a:gd name="T62" fmla="*/ 0 w 190"/>
                <a:gd name="T63" fmla="*/ 0 h 314"/>
                <a:gd name="T64" fmla="*/ 0 w 190"/>
                <a:gd name="T65" fmla="*/ 0 h 314"/>
                <a:gd name="T66" fmla="*/ 0 w 190"/>
                <a:gd name="T67" fmla="*/ 0 h 314"/>
                <a:gd name="T68" fmla="*/ 0 w 190"/>
                <a:gd name="T69" fmla="*/ 0 h 314"/>
                <a:gd name="T70" fmla="*/ 0 w 190"/>
                <a:gd name="T71" fmla="*/ 0 h 314"/>
                <a:gd name="T72" fmla="*/ 0 w 190"/>
                <a:gd name="T73" fmla="*/ 0 h 314"/>
                <a:gd name="T74" fmla="*/ 0 w 190"/>
                <a:gd name="T75" fmla="*/ 0 h 314"/>
                <a:gd name="T76" fmla="*/ 0 w 190"/>
                <a:gd name="T77" fmla="*/ 0 h 314"/>
                <a:gd name="T78" fmla="*/ 0 w 190"/>
                <a:gd name="T79" fmla="*/ 0 h 314"/>
                <a:gd name="T80" fmla="*/ 0 w 190"/>
                <a:gd name="T81" fmla="*/ 0 h 314"/>
                <a:gd name="T82" fmla="*/ 0 w 190"/>
                <a:gd name="T83" fmla="*/ 0 h 314"/>
                <a:gd name="T84" fmla="*/ 0 w 190"/>
                <a:gd name="T85" fmla="*/ 0 h 314"/>
                <a:gd name="T86" fmla="*/ 0 w 190"/>
                <a:gd name="T87" fmla="*/ 0 h 31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90"/>
                <a:gd name="T133" fmla="*/ 0 h 314"/>
                <a:gd name="T134" fmla="*/ 190 w 190"/>
                <a:gd name="T135" fmla="*/ 314 h 314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90" h="314">
                  <a:moveTo>
                    <a:pt x="123" y="4"/>
                  </a:moveTo>
                  <a:lnTo>
                    <a:pt x="104" y="0"/>
                  </a:lnTo>
                  <a:lnTo>
                    <a:pt x="89" y="0"/>
                  </a:lnTo>
                  <a:lnTo>
                    <a:pt x="74" y="0"/>
                  </a:lnTo>
                  <a:lnTo>
                    <a:pt x="62" y="6"/>
                  </a:lnTo>
                  <a:lnTo>
                    <a:pt x="49" y="10"/>
                  </a:lnTo>
                  <a:lnTo>
                    <a:pt x="40" y="15"/>
                  </a:lnTo>
                  <a:lnTo>
                    <a:pt x="30" y="25"/>
                  </a:lnTo>
                  <a:lnTo>
                    <a:pt x="23" y="36"/>
                  </a:lnTo>
                  <a:lnTo>
                    <a:pt x="15" y="46"/>
                  </a:lnTo>
                  <a:lnTo>
                    <a:pt x="9" y="59"/>
                  </a:lnTo>
                  <a:lnTo>
                    <a:pt x="4" y="73"/>
                  </a:lnTo>
                  <a:lnTo>
                    <a:pt x="4" y="88"/>
                  </a:lnTo>
                  <a:lnTo>
                    <a:pt x="0" y="101"/>
                  </a:lnTo>
                  <a:lnTo>
                    <a:pt x="0" y="118"/>
                  </a:lnTo>
                  <a:lnTo>
                    <a:pt x="0" y="133"/>
                  </a:lnTo>
                  <a:lnTo>
                    <a:pt x="4" y="152"/>
                  </a:lnTo>
                  <a:lnTo>
                    <a:pt x="4" y="158"/>
                  </a:lnTo>
                  <a:lnTo>
                    <a:pt x="7" y="166"/>
                  </a:lnTo>
                  <a:lnTo>
                    <a:pt x="9" y="175"/>
                  </a:lnTo>
                  <a:lnTo>
                    <a:pt x="15" y="183"/>
                  </a:lnTo>
                  <a:lnTo>
                    <a:pt x="24" y="194"/>
                  </a:lnTo>
                  <a:lnTo>
                    <a:pt x="38" y="207"/>
                  </a:lnTo>
                  <a:lnTo>
                    <a:pt x="43" y="213"/>
                  </a:lnTo>
                  <a:lnTo>
                    <a:pt x="51" y="217"/>
                  </a:lnTo>
                  <a:lnTo>
                    <a:pt x="59" y="221"/>
                  </a:lnTo>
                  <a:lnTo>
                    <a:pt x="68" y="225"/>
                  </a:lnTo>
                  <a:lnTo>
                    <a:pt x="76" y="227"/>
                  </a:lnTo>
                  <a:lnTo>
                    <a:pt x="85" y="230"/>
                  </a:lnTo>
                  <a:lnTo>
                    <a:pt x="95" y="230"/>
                  </a:lnTo>
                  <a:lnTo>
                    <a:pt x="106" y="234"/>
                  </a:lnTo>
                  <a:lnTo>
                    <a:pt x="108" y="244"/>
                  </a:lnTo>
                  <a:lnTo>
                    <a:pt x="110" y="255"/>
                  </a:lnTo>
                  <a:lnTo>
                    <a:pt x="106" y="265"/>
                  </a:lnTo>
                  <a:lnTo>
                    <a:pt x="104" y="274"/>
                  </a:lnTo>
                  <a:lnTo>
                    <a:pt x="100" y="284"/>
                  </a:lnTo>
                  <a:lnTo>
                    <a:pt x="97" y="293"/>
                  </a:lnTo>
                  <a:lnTo>
                    <a:pt x="95" y="303"/>
                  </a:lnTo>
                  <a:lnTo>
                    <a:pt x="97" y="314"/>
                  </a:lnTo>
                  <a:lnTo>
                    <a:pt x="106" y="312"/>
                  </a:lnTo>
                  <a:lnTo>
                    <a:pt x="116" y="310"/>
                  </a:lnTo>
                  <a:lnTo>
                    <a:pt x="125" y="308"/>
                  </a:lnTo>
                  <a:lnTo>
                    <a:pt x="133" y="306"/>
                  </a:lnTo>
                  <a:lnTo>
                    <a:pt x="142" y="301"/>
                  </a:lnTo>
                  <a:lnTo>
                    <a:pt x="150" y="293"/>
                  </a:lnTo>
                  <a:lnTo>
                    <a:pt x="152" y="284"/>
                  </a:lnTo>
                  <a:lnTo>
                    <a:pt x="148" y="270"/>
                  </a:lnTo>
                  <a:lnTo>
                    <a:pt x="144" y="263"/>
                  </a:lnTo>
                  <a:lnTo>
                    <a:pt x="142" y="255"/>
                  </a:lnTo>
                  <a:lnTo>
                    <a:pt x="137" y="246"/>
                  </a:lnTo>
                  <a:lnTo>
                    <a:pt x="131" y="236"/>
                  </a:lnTo>
                  <a:lnTo>
                    <a:pt x="133" y="230"/>
                  </a:lnTo>
                  <a:lnTo>
                    <a:pt x="138" y="223"/>
                  </a:lnTo>
                  <a:lnTo>
                    <a:pt x="142" y="213"/>
                  </a:lnTo>
                  <a:lnTo>
                    <a:pt x="146" y="198"/>
                  </a:lnTo>
                  <a:lnTo>
                    <a:pt x="144" y="188"/>
                  </a:lnTo>
                  <a:lnTo>
                    <a:pt x="142" y="181"/>
                  </a:lnTo>
                  <a:lnTo>
                    <a:pt x="138" y="173"/>
                  </a:lnTo>
                  <a:lnTo>
                    <a:pt x="135" y="169"/>
                  </a:lnTo>
                  <a:lnTo>
                    <a:pt x="125" y="166"/>
                  </a:lnTo>
                  <a:lnTo>
                    <a:pt x="118" y="164"/>
                  </a:lnTo>
                  <a:lnTo>
                    <a:pt x="106" y="164"/>
                  </a:lnTo>
                  <a:lnTo>
                    <a:pt x="93" y="166"/>
                  </a:lnTo>
                  <a:lnTo>
                    <a:pt x="93" y="173"/>
                  </a:lnTo>
                  <a:lnTo>
                    <a:pt x="93" y="185"/>
                  </a:lnTo>
                  <a:lnTo>
                    <a:pt x="93" y="196"/>
                  </a:lnTo>
                  <a:lnTo>
                    <a:pt x="97" y="206"/>
                  </a:lnTo>
                  <a:lnTo>
                    <a:pt x="74" y="198"/>
                  </a:lnTo>
                  <a:lnTo>
                    <a:pt x="59" y="190"/>
                  </a:lnTo>
                  <a:lnTo>
                    <a:pt x="45" y="179"/>
                  </a:lnTo>
                  <a:lnTo>
                    <a:pt x="36" y="169"/>
                  </a:lnTo>
                  <a:lnTo>
                    <a:pt x="30" y="156"/>
                  </a:lnTo>
                  <a:lnTo>
                    <a:pt x="26" y="141"/>
                  </a:lnTo>
                  <a:lnTo>
                    <a:pt x="26" y="126"/>
                  </a:lnTo>
                  <a:lnTo>
                    <a:pt x="32" y="112"/>
                  </a:lnTo>
                  <a:lnTo>
                    <a:pt x="36" y="97"/>
                  </a:lnTo>
                  <a:lnTo>
                    <a:pt x="45" y="84"/>
                  </a:lnTo>
                  <a:lnTo>
                    <a:pt x="55" y="73"/>
                  </a:lnTo>
                  <a:lnTo>
                    <a:pt x="68" y="63"/>
                  </a:lnTo>
                  <a:lnTo>
                    <a:pt x="81" y="55"/>
                  </a:lnTo>
                  <a:lnTo>
                    <a:pt x="100" y="52"/>
                  </a:lnTo>
                  <a:lnTo>
                    <a:pt x="119" y="50"/>
                  </a:lnTo>
                  <a:lnTo>
                    <a:pt x="140" y="53"/>
                  </a:lnTo>
                  <a:lnTo>
                    <a:pt x="150" y="53"/>
                  </a:lnTo>
                  <a:lnTo>
                    <a:pt x="157" y="55"/>
                  </a:lnTo>
                  <a:lnTo>
                    <a:pt x="163" y="57"/>
                  </a:lnTo>
                  <a:lnTo>
                    <a:pt x="169" y="63"/>
                  </a:lnTo>
                  <a:lnTo>
                    <a:pt x="173" y="73"/>
                  </a:lnTo>
                  <a:lnTo>
                    <a:pt x="171" y="84"/>
                  </a:lnTo>
                  <a:lnTo>
                    <a:pt x="163" y="95"/>
                  </a:lnTo>
                  <a:lnTo>
                    <a:pt x="152" y="107"/>
                  </a:lnTo>
                  <a:lnTo>
                    <a:pt x="142" y="111"/>
                  </a:lnTo>
                  <a:lnTo>
                    <a:pt x="137" y="114"/>
                  </a:lnTo>
                  <a:lnTo>
                    <a:pt x="127" y="116"/>
                  </a:lnTo>
                  <a:lnTo>
                    <a:pt x="119" y="118"/>
                  </a:lnTo>
                  <a:lnTo>
                    <a:pt x="110" y="109"/>
                  </a:lnTo>
                  <a:lnTo>
                    <a:pt x="106" y="101"/>
                  </a:lnTo>
                  <a:lnTo>
                    <a:pt x="100" y="93"/>
                  </a:lnTo>
                  <a:lnTo>
                    <a:pt x="100" y="86"/>
                  </a:lnTo>
                  <a:lnTo>
                    <a:pt x="89" y="86"/>
                  </a:lnTo>
                  <a:lnTo>
                    <a:pt x="81" y="88"/>
                  </a:lnTo>
                  <a:lnTo>
                    <a:pt x="76" y="92"/>
                  </a:lnTo>
                  <a:lnTo>
                    <a:pt x="74" y="99"/>
                  </a:lnTo>
                  <a:lnTo>
                    <a:pt x="74" y="105"/>
                  </a:lnTo>
                  <a:lnTo>
                    <a:pt x="76" y="112"/>
                  </a:lnTo>
                  <a:lnTo>
                    <a:pt x="80" y="120"/>
                  </a:lnTo>
                  <a:lnTo>
                    <a:pt x="87" y="128"/>
                  </a:lnTo>
                  <a:lnTo>
                    <a:pt x="91" y="135"/>
                  </a:lnTo>
                  <a:lnTo>
                    <a:pt x="100" y="143"/>
                  </a:lnTo>
                  <a:lnTo>
                    <a:pt x="110" y="147"/>
                  </a:lnTo>
                  <a:lnTo>
                    <a:pt x="119" y="152"/>
                  </a:lnTo>
                  <a:lnTo>
                    <a:pt x="129" y="154"/>
                  </a:lnTo>
                  <a:lnTo>
                    <a:pt x="140" y="154"/>
                  </a:lnTo>
                  <a:lnTo>
                    <a:pt x="150" y="152"/>
                  </a:lnTo>
                  <a:lnTo>
                    <a:pt x="161" y="149"/>
                  </a:lnTo>
                  <a:lnTo>
                    <a:pt x="169" y="143"/>
                  </a:lnTo>
                  <a:lnTo>
                    <a:pt x="177" y="137"/>
                  </a:lnTo>
                  <a:lnTo>
                    <a:pt x="180" y="128"/>
                  </a:lnTo>
                  <a:lnTo>
                    <a:pt x="186" y="120"/>
                  </a:lnTo>
                  <a:lnTo>
                    <a:pt x="190" y="109"/>
                  </a:lnTo>
                  <a:lnTo>
                    <a:pt x="190" y="97"/>
                  </a:lnTo>
                  <a:lnTo>
                    <a:pt x="190" y="86"/>
                  </a:lnTo>
                  <a:lnTo>
                    <a:pt x="188" y="74"/>
                  </a:lnTo>
                  <a:lnTo>
                    <a:pt x="182" y="63"/>
                  </a:lnTo>
                  <a:lnTo>
                    <a:pt x="178" y="50"/>
                  </a:lnTo>
                  <a:lnTo>
                    <a:pt x="171" y="38"/>
                  </a:lnTo>
                  <a:lnTo>
                    <a:pt x="165" y="29"/>
                  </a:lnTo>
                  <a:lnTo>
                    <a:pt x="156" y="19"/>
                  </a:lnTo>
                  <a:lnTo>
                    <a:pt x="146" y="12"/>
                  </a:lnTo>
                  <a:lnTo>
                    <a:pt x="135" y="6"/>
                  </a:lnTo>
                  <a:lnTo>
                    <a:pt x="123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73" name="Freeform 44">
              <a:extLst>
                <a:ext uri="{FF2B5EF4-FFF2-40B4-BE49-F238E27FC236}">
                  <a16:creationId xmlns:a16="http://schemas.microsoft.com/office/drawing/2014/main" id="{D19C8401-D4D0-9ED9-8BC3-5CA812F008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78" y="1139"/>
              <a:ext cx="33" cy="56"/>
            </a:xfrm>
            <a:custGeom>
              <a:avLst/>
              <a:gdLst>
                <a:gd name="T0" fmla="*/ 0 w 106"/>
                <a:gd name="T1" fmla="*/ 0 h 200"/>
                <a:gd name="T2" fmla="*/ 0 w 106"/>
                <a:gd name="T3" fmla="*/ 0 h 200"/>
                <a:gd name="T4" fmla="*/ 0 w 106"/>
                <a:gd name="T5" fmla="*/ 0 h 200"/>
                <a:gd name="T6" fmla="*/ 0 w 106"/>
                <a:gd name="T7" fmla="*/ 0 h 200"/>
                <a:gd name="T8" fmla="*/ 0 w 106"/>
                <a:gd name="T9" fmla="*/ 0 h 200"/>
                <a:gd name="T10" fmla="*/ 0 w 106"/>
                <a:gd name="T11" fmla="*/ 0 h 200"/>
                <a:gd name="T12" fmla="*/ 0 w 106"/>
                <a:gd name="T13" fmla="*/ 0 h 200"/>
                <a:gd name="T14" fmla="*/ 0 w 106"/>
                <a:gd name="T15" fmla="*/ 0 h 200"/>
                <a:gd name="T16" fmla="*/ 0 w 106"/>
                <a:gd name="T17" fmla="*/ 0 h 200"/>
                <a:gd name="T18" fmla="*/ 0 w 106"/>
                <a:gd name="T19" fmla="*/ 0 h 200"/>
                <a:gd name="T20" fmla="*/ 0 w 106"/>
                <a:gd name="T21" fmla="*/ 0 h 200"/>
                <a:gd name="T22" fmla="*/ 0 w 106"/>
                <a:gd name="T23" fmla="*/ 0 h 200"/>
                <a:gd name="T24" fmla="*/ 0 w 106"/>
                <a:gd name="T25" fmla="*/ 0 h 200"/>
                <a:gd name="T26" fmla="*/ 0 w 106"/>
                <a:gd name="T27" fmla="*/ 0 h 200"/>
                <a:gd name="T28" fmla="*/ 0 w 106"/>
                <a:gd name="T29" fmla="*/ 0 h 200"/>
                <a:gd name="T30" fmla="*/ 0 w 106"/>
                <a:gd name="T31" fmla="*/ 0 h 200"/>
                <a:gd name="T32" fmla="*/ 0 w 106"/>
                <a:gd name="T33" fmla="*/ 0 h 200"/>
                <a:gd name="T34" fmla="*/ 0 w 106"/>
                <a:gd name="T35" fmla="*/ 0 h 200"/>
                <a:gd name="T36" fmla="*/ 0 w 106"/>
                <a:gd name="T37" fmla="*/ 0 h 200"/>
                <a:gd name="T38" fmla="*/ 0 w 106"/>
                <a:gd name="T39" fmla="*/ 0 h 200"/>
                <a:gd name="T40" fmla="*/ 0 w 106"/>
                <a:gd name="T41" fmla="*/ 0 h 200"/>
                <a:gd name="T42" fmla="*/ 0 w 106"/>
                <a:gd name="T43" fmla="*/ 0 h 200"/>
                <a:gd name="T44" fmla="*/ 0 w 106"/>
                <a:gd name="T45" fmla="*/ 0 h 200"/>
                <a:gd name="T46" fmla="*/ 0 w 106"/>
                <a:gd name="T47" fmla="*/ 0 h 200"/>
                <a:gd name="T48" fmla="*/ 0 w 106"/>
                <a:gd name="T49" fmla="*/ 0 h 200"/>
                <a:gd name="T50" fmla="*/ 0 w 106"/>
                <a:gd name="T51" fmla="*/ 0 h 200"/>
                <a:gd name="T52" fmla="*/ 0 w 106"/>
                <a:gd name="T53" fmla="*/ 0 h 200"/>
                <a:gd name="T54" fmla="*/ 0 w 106"/>
                <a:gd name="T55" fmla="*/ 0 h 200"/>
                <a:gd name="T56" fmla="*/ 0 w 106"/>
                <a:gd name="T57" fmla="*/ 0 h 200"/>
                <a:gd name="T58" fmla="*/ 0 w 106"/>
                <a:gd name="T59" fmla="*/ 0 h 200"/>
                <a:gd name="T60" fmla="*/ 0 w 106"/>
                <a:gd name="T61" fmla="*/ 0 h 200"/>
                <a:gd name="T62" fmla="*/ 0 w 106"/>
                <a:gd name="T63" fmla="*/ 0 h 200"/>
                <a:gd name="T64" fmla="*/ 0 w 106"/>
                <a:gd name="T65" fmla="*/ 0 h 200"/>
                <a:gd name="T66" fmla="*/ 0 w 106"/>
                <a:gd name="T67" fmla="*/ 0 h 200"/>
                <a:gd name="T68" fmla="*/ 0 w 106"/>
                <a:gd name="T69" fmla="*/ 0 h 200"/>
                <a:gd name="T70" fmla="*/ 0 w 106"/>
                <a:gd name="T71" fmla="*/ 0 h 200"/>
                <a:gd name="T72" fmla="*/ 0 w 106"/>
                <a:gd name="T73" fmla="*/ 0 h 200"/>
                <a:gd name="T74" fmla="*/ 0 w 106"/>
                <a:gd name="T75" fmla="*/ 0 h 200"/>
                <a:gd name="T76" fmla="*/ 0 w 106"/>
                <a:gd name="T77" fmla="*/ 0 h 200"/>
                <a:gd name="T78" fmla="*/ 0 w 106"/>
                <a:gd name="T79" fmla="*/ 0 h 200"/>
                <a:gd name="T80" fmla="*/ 0 w 106"/>
                <a:gd name="T81" fmla="*/ 0 h 200"/>
                <a:gd name="T82" fmla="*/ 0 w 106"/>
                <a:gd name="T83" fmla="*/ 0 h 200"/>
                <a:gd name="T84" fmla="*/ 0 w 106"/>
                <a:gd name="T85" fmla="*/ 0 h 200"/>
                <a:gd name="T86" fmla="*/ 0 w 106"/>
                <a:gd name="T87" fmla="*/ 0 h 200"/>
                <a:gd name="T88" fmla="*/ 0 w 106"/>
                <a:gd name="T89" fmla="*/ 0 h 200"/>
                <a:gd name="T90" fmla="*/ 0 w 106"/>
                <a:gd name="T91" fmla="*/ 0 h 20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106"/>
                <a:gd name="T139" fmla="*/ 0 h 200"/>
                <a:gd name="T140" fmla="*/ 106 w 106"/>
                <a:gd name="T141" fmla="*/ 200 h 200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106" h="200">
                  <a:moveTo>
                    <a:pt x="47" y="0"/>
                  </a:moveTo>
                  <a:lnTo>
                    <a:pt x="43" y="0"/>
                  </a:lnTo>
                  <a:lnTo>
                    <a:pt x="38" y="0"/>
                  </a:lnTo>
                  <a:lnTo>
                    <a:pt x="30" y="0"/>
                  </a:lnTo>
                  <a:lnTo>
                    <a:pt x="23" y="0"/>
                  </a:lnTo>
                  <a:lnTo>
                    <a:pt x="30" y="14"/>
                  </a:lnTo>
                  <a:lnTo>
                    <a:pt x="40" y="27"/>
                  </a:lnTo>
                  <a:lnTo>
                    <a:pt x="51" y="42"/>
                  </a:lnTo>
                  <a:lnTo>
                    <a:pt x="62" y="55"/>
                  </a:lnTo>
                  <a:lnTo>
                    <a:pt x="66" y="61"/>
                  </a:lnTo>
                  <a:lnTo>
                    <a:pt x="72" y="69"/>
                  </a:lnTo>
                  <a:lnTo>
                    <a:pt x="74" y="76"/>
                  </a:lnTo>
                  <a:lnTo>
                    <a:pt x="78" y="84"/>
                  </a:lnTo>
                  <a:lnTo>
                    <a:pt x="78" y="94"/>
                  </a:lnTo>
                  <a:lnTo>
                    <a:pt x="80" y="103"/>
                  </a:lnTo>
                  <a:lnTo>
                    <a:pt x="78" y="113"/>
                  </a:lnTo>
                  <a:lnTo>
                    <a:pt x="76" y="124"/>
                  </a:lnTo>
                  <a:lnTo>
                    <a:pt x="68" y="135"/>
                  </a:lnTo>
                  <a:lnTo>
                    <a:pt x="59" y="147"/>
                  </a:lnTo>
                  <a:lnTo>
                    <a:pt x="47" y="154"/>
                  </a:lnTo>
                  <a:lnTo>
                    <a:pt x="36" y="164"/>
                  </a:lnTo>
                  <a:lnTo>
                    <a:pt x="24" y="168"/>
                  </a:lnTo>
                  <a:lnTo>
                    <a:pt x="13" y="177"/>
                  </a:lnTo>
                  <a:lnTo>
                    <a:pt x="5" y="185"/>
                  </a:lnTo>
                  <a:lnTo>
                    <a:pt x="0" y="196"/>
                  </a:lnTo>
                  <a:lnTo>
                    <a:pt x="7" y="196"/>
                  </a:lnTo>
                  <a:lnTo>
                    <a:pt x="17" y="198"/>
                  </a:lnTo>
                  <a:lnTo>
                    <a:pt x="26" y="198"/>
                  </a:lnTo>
                  <a:lnTo>
                    <a:pt x="34" y="200"/>
                  </a:lnTo>
                  <a:lnTo>
                    <a:pt x="49" y="190"/>
                  </a:lnTo>
                  <a:lnTo>
                    <a:pt x="62" y="183"/>
                  </a:lnTo>
                  <a:lnTo>
                    <a:pt x="76" y="170"/>
                  </a:lnTo>
                  <a:lnTo>
                    <a:pt x="85" y="158"/>
                  </a:lnTo>
                  <a:lnTo>
                    <a:pt x="93" y="145"/>
                  </a:lnTo>
                  <a:lnTo>
                    <a:pt x="100" y="132"/>
                  </a:lnTo>
                  <a:lnTo>
                    <a:pt x="104" y="116"/>
                  </a:lnTo>
                  <a:lnTo>
                    <a:pt x="106" y="103"/>
                  </a:lnTo>
                  <a:lnTo>
                    <a:pt x="104" y="86"/>
                  </a:lnTo>
                  <a:lnTo>
                    <a:pt x="104" y="71"/>
                  </a:lnTo>
                  <a:lnTo>
                    <a:pt x="99" y="55"/>
                  </a:lnTo>
                  <a:lnTo>
                    <a:pt x="93" y="44"/>
                  </a:lnTo>
                  <a:lnTo>
                    <a:pt x="83" y="29"/>
                  </a:lnTo>
                  <a:lnTo>
                    <a:pt x="74" y="17"/>
                  </a:lnTo>
                  <a:lnTo>
                    <a:pt x="61" y="8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74" name="Freeform 45">
              <a:extLst>
                <a:ext uri="{FF2B5EF4-FFF2-40B4-BE49-F238E27FC236}">
                  <a16:creationId xmlns:a16="http://schemas.microsoft.com/office/drawing/2014/main" id="{F900331E-03C0-234A-754E-59602763A0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66" y="1147"/>
              <a:ext cx="22" cy="41"/>
            </a:xfrm>
            <a:custGeom>
              <a:avLst/>
              <a:gdLst>
                <a:gd name="T0" fmla="*/ 0 w 68"/>
                <a:gd name="T1" fmla="*/ 0 h 146"/>
                <a:gd name="T2" fmla="*/ 0 w 68"/>
                <a:gd name="T3" fmla="*/ 0 h 146"/>
                <a:gd name="T4" fmla="*/ 0 w 68"/>
                <a:gd name="T5" fmla="*/ 0 h 146"/>
                <a:gd name="T6" fmla="*/ 0 w 68"/>
                <a:gd name="T7" fmla="*/ 0 h 146"/>
                <a:gd name="T8" fmla="*/ 0 w 68"/>
                <a:gd name="T9" fmla="*/ 0 h 146"/>
                <a:gd name="T10" fmla="*/ 0 w 68"/>
                <a:gd name="T11" fmla="*/ 0 h 146"/>
                <a:gd name="T12" fmla="*/ 0 w 68"/>
                <a:gd name="T13" fmla="*/ 0 h 146"/>
                <a:gd name="T14" fmla="*/ 0 w 68"/>
                <a:gd name="T15" fmla="*/ 0 h 146"/>
                <a:gd name="T16" fmla="*/ 0 w 68"/>
                <a:gd name="T17" fmla="*/ 0 h 146"/>
                <a:gd name="T18" fmla="*/ 0 w 68"/>
                <a:gd name="T19" fmla="*/ 0 h 146"/>
                <a:gd name="T20" fmla="*/ 0 w 68"/>
                <a:gd name="T21" fmla="*/ 0 h 146"/>
                <a:gd name="T22" fmla="*/ 0 w 68"/>
                <a:gd name="T23" fmla="*/ 0 h 146"/>
                <a:gd name="T24" fmla="*/ 0 w 68"/>
                <a:gd name="T25" fmla="*/ 0 h 146"/>
                <a:gd name="T26" fmla="*/ 0 w 68"/>
                <a:gd name="T27" fmla="*/ 0 h 146"/>
                <a:gd name="T28" fmla="*/ 0 w 68"/>
                <a:gd name="T29" fmla="*/ 0 h 146"/>
                <a:gd name="T30" fmla="*/ 0 w 68"/>
                <a:gd name="T31" fmla="*/ 0 h 146"/>
                <a:gd name="T32" fmla="*/ 0 w 68"/>
                <a:gd name="T33" fmla="*/ 0 h 146"/>
                <a:gd name="T34" fmla="*/ 0 w 68"/>
                <a:gd name="T35" fmla="*/ 0 h 146"/>
                <a:gd name="T36" fmla="*/ 0 w 68"/>
                <a:gd name="T37" fmla="*/ 0 h 146"/>
                <a:gd name="T38" fmla="*/ 0 w 68"/>
                <a:gd name="T39" fmla="*/ 0 h 146"/>
                <a:gd name="T40" fmla="*/ 0 w 68"/>
                <a:gd name="T41" fmla="*/ 0 h 146"/>
                <a:gd name="T42" fmla="*/ 0 w 68"/>
                <a:gd name="T43" fmla="*/ 0 h 146"/>
                <a:gd name="T44" fmla="*/ 0 w 68"/>
                <a:gd name="T45" fmla="*/ 0 h 146"/>
                <a:gd name="T46" fmla="*/ 0 w 68"/>
                <a:gd name="T47" fmla="*/ 0 h 146"/>
                <a:gd name="T48" fmla="*/ 0 w 68"/>
                <a:gd name="T49" fmla="*/ 0 h 146"/>
                <a:gd name="T50" fmla="*/ 0 w 68"/>
                <a:gd name="T51" fmla="*/ 0 h 146"/>
                <a:gd name="T52" fmla="*/ 0 w 68"/>
                <a:gd name="T53" fmla="*/ 0 h 146"/>
                <a:gd name="T54" fmla="*/ 0 w 68"/>
                <a:gd name="T55" fmla="*/ 0 h 146"/>
                <a:gd name="T56" fmla="*/ 0 w 68"/>
                <a:gd name="T57" fmla="*/ 0 h 146"/>
                <a:gd name="T58" fmla="*/ 0 w 68"/>
                <a:gd name="T59" fmla="*/ 0 h 146"/>
                <a:gd name="T60" fmla="*/ 0 w 68"/>
                <a:gd name="T61" fmla="*/ 0 h 146"/>
                <a:gd name="T62" fmla="*/ 0 w 68"/>
                <a:gd name="T63" fmla="*/ 0 h 146"/>
                <a:gd name="T64" fmla="*/ 0 w 68"/>
                <a:gd name="T65" fmla="*/ 0 h 146"/>
                <a:gd name="T66" fmla="*/ 0 w 68"/>
                <a:gd name="T67" fmla="*/ 0 h 146"/>
                <a:gd name="T68" fmla="*/ 0 w 68"/>
                <a:gd name="T69" fmla="*/ 0 h 146"/>
                <a:gd name="T70" fmla="*/ 0 w 68"/>
                <a:gd name="T71" fmla="*/ 0 h 146"/>
                <a:gd name="T72" fmla="*/ 0 w 68"/>
                <a:gd name="T73" fmla="*/ 0 h 146"/>
                <a:gd name="T74" fmla="*/ 0 w 68"/>
                <a:gd name="T75" fmla="*/ 0 h 146"/>
                <a:gd name="T76" fmla="*/ 0 w 68"/>
                <a:gd name="T77" fmla="*/ 0 h 146"/>
                <a:gd name="T78" fmla="*/ 0 w 68"/>
                <a:gd name="T79" fmla="*/ 0 h 14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68"/>
                <a:gd name="T121" fmla="*/ 0 h 146"/>
                <a:gd name="T122" fmla="*/ 68 w 68"/>
                <a:gd name="T123" fmla="*/ 146 h 14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68" h="146">
                  <a:moveTo>
                    <a:pt x="51" y="15"/>
                  </a:moveTo>
                  <a:lnTo>
                    <a:pt x="44" y="9"/>
                  </a:lnTo>
                  <a:lnTo>
                    <a:pt x="34" y="6"/>
                  </a:lnTo>
                  <a:lnTo>
                    <a:pt x="23" y="0"/>
                  </a:lnTo>
                  <a:lnTo>
                    <a:pt x="17" y="0"/>
                  </a:lnTo>
                  <a:lnTo>
                    <a:pt x="19" y="8"/>
                  </a:lnTo>
                  <a:lnTo>
                    <a:pt x="19" y="19"/>
                  </a:lnTo>
                  <a:lnTo>
                    <a:pt x="19" y="27"/>
                  </a:lnTo>
                  <a:lnTo>
                    <a:pt x="21" y="38"/>
                  </a:lnTo>
                  <a:lnTo>
                    <a:pt x="19" y="46"/>
                  </a:lnTo>
                  <a:lnTo>
                    <a:pt x="19" y="57"/>
                  </a:lnTo>
                  <a:lnTo>
                    <a:pt x="19" y="65"/>
                  </a:lnTo>
                  <a:lnTo>
                    <a:pt x="19" y="76"/>
                  </a:lnTo>
                  <a:lnTo>
                    <a:pt x="15" y="84"/>
                  </a:lnTo>
                  <a:lnTo>
                    <a:pt x="13" y="93"/>
                  </a:lnTo>
                  <a:lnTo>
                    <a:pt x="11" y="101"/>
                  </a:lnTo>
                  <a:lnTo>
                    <a:pt x="9" y="110"/>
                  </a:lnTo>
                  <a:lnTo>
                    <a:pt x="6" y="118"/>
                  </a:lnTo>
                  <a:lnTo>
                    <a:pt x="4" y="127"/>
                  </a:lnTo>
                  <a:lnTo>
                    <a:pt x="0" y="137"/>
                  </a:lnTo>
                  <a:lnTo>
                    <a:pt x="0" y="146"/>
                  </a:lnTo>
                  <a:lnTo>
                    <a:pt x="7" y="146"/>
                  </a:lnTo>
                  <a:lnTo>
                    <a:pt x="15" y="146"/>
                  </a:lnTo>
                  <a:lnTo>
                    <a:pt x="23" y="146"/>
                  </a:lnTo>
                  <a:lnTo>
                    <a:pt x="30" y="146"/>
                  </a:lnTo>
                  <a:lnTo>
                    <a:pt x="34" y="137"/>
                  </a:lnTo>
                  <a:lnTo>
                    <a:pt x="38" y="129"/>
                  </a:lnTo>
                  <a:lnTo>
                    <a:pt x="44" y="120"/>
                  </a:lnTo>
                  <a:lnTo>
                    <a:pt x="49" y="112"/>
                  </a:lnTo>
                  <a:lnTo>
                    <a:pt x="53" y="103"/>
                  </a:lnTo>
                  <a:lnTo>
                    <a:pt x="57" y="93"/>
                  </a:lnTo>
                  <a:lnTo>
                    <a:pt x="61" y="84"/>
                  </a:lnTo>
                  <a:lnTo>
                    <a:pt x="66" y="76"/>
                  </a:lnTo>
                  <a:lnTo>
                    <a:pt x="66" y="67"/>
                  </a:lnTo>
                  <a:lnTo>
                    <a:pt x="68" y="57"/>
                  </a:lnTo>
                  <a:lnTo>
                    <a:pt x="68" y="48"/>
                  </a:lnTo>
                  <a:lnTo>
                    <a:pt x="68" y="40"/>
                  </a:lnTo>
                  <a:lnTo>
                    <a:pt x="63" y="25"/>
                  </a:lnTo>
                  <a:lnTo>
                    <a:pt x="51" y="1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75" name="Freeform 46">
              <a:extLst>
                <a:ext uri="{FF2B5EF4-FFF2-40B4-BE49-F238E27FC236}">
                  <a16:creationId xmlns:a16="http://schemas.microsoft.com/office/drawing/2014/main" id="{2462ACA2-EBDD-A174-D9F2-3A07C60DCB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04" y="1168"/>
              <a:ext cx="64" cy="68"/>
            </a:xfrm>
            <a:custGeom>
              <a:avLst/>
              <a:gdLst>
                <a:gd name="T0" fmla="*/ 0 w 210"/>
                <a:gd name="T1" fmla="*/ 0 h 239"/>
                <a:gd name="T2" fmla="*/ 0 w 210"/>
                <a:gd name="T3" fmla="*/ 0 h 239"/>
                <a:gd name="T4" fmla="*/ 0 w 210"/>
                <a:gd name="T5" fmla="*/ 0 h 239"/>
                <a:gd name="T6" fmla="*/ 0 w 210"/>
                <a:gd name="T7" fmla="*/ 0 h 239"/>
                <a:gd name="T8" fmla="*/ 0 w 210"/>
                <a:gd name="T9" fmla="*/ 0 h 239"/>
                <a:gd name="T10" fmla="*/ 0 w 210"/>
                <a:gd name="T11" fmla="*/ 0 h 239"/>
                <a:gd name="T12" fmla="*/ 0 w 210"/>
                <a:gd name="T13" fmla="*/ 0 h 239"/>
                <a:gd name="T14" fmla="*/ 0 w 210"/>
                <a:gd name="T15" fmla="*/ 0 h 239"/>
                <a:gd name="T16" fmla="*/ 0 w 210"/>
                <a:gd name="T17" fmla="*/ 0 h 239"/>
                <a:gd name="T18" fmla="*/ 0 w 210"/>
                <a:gd name="T19" fmla="*/ 0 h 239"/>
                <a:gd name="T20" fmla="*/ 0 w 210"/>
                <a:gd name="T21" fmla="*/ 0 h 239"/>
                <a:gd name="T22" fmla="*/ 0 w 210"/>
                <a:gd name="T23" fmla="*/ 0 h 239"/>
                <a:gd name="T24" fmla="*/ 0 w 210"/>
                <a:gd name="T25" fmla="*/ 0 h 239"/>
                <a:gd name="T26" fmla="*/ 0 w 210"/>
                <a:gd name="T27" fmla="*/ 0 h 239"/>
                <a:gd name="T28" fmla="*/ 0 w 210"/>
                <a:gd name="T29" fmla="*/ 0 h 239"/>
                <a:gd name="T30" fmla="*/ 0 w 210"/>
                <a:gd name="T31" fmla="*/ 0 h 239"/>
                <a:gd name="T32" fmla="*/ 0 w 210"/>
                <a:gd name="T33" fmla="*/ 0 h 239"/>
                <a:gd name="T34" fmla="*/ 0 w 210"/>
                <a:gd name="T35" fmla="*/ 0 h 239"/>
                <a:gd name="T36" fmla="*/ 0 w 210"/>
                <a:gd name="T37" fmla="*/ 0 h 239"/>
                <a:gd name="T38" fmla="*/ 0 w 210"/>
                <a:gd name="T39" fmla="*/ 0 h 239"/>
                <a:gd name="T40" fmla="*/ 0 w 210"/>
                <a:gd name="T41" fmla="*/ 0 h 239"/>
                <a:gd name="T42" fmla="*/ 0 w 210"/>
                <a:gd name="T43" fmla="*/ 0 h 239"/>
                <a:gd name="T44" fmla="*/ 0 w 210"/>
                <a:gd name="T45" fmla="*/ 0 h 239"/>
                <a:gd name="T46" fmla="*/ 0 w 210"/>
                <a:gd name="T47" fmla="*/ 0 h 239"/>
                <a:gd name="T48" fmla="*/ 0 w 210"/>
                <a:gd name="T49" fmla="*/ 0 h 239"/>
                <a:gd name="T50" fmla="*/ 0 w 210"/>
                <a:gd name="T51" fmla="*/ 0 h 239"/>
                <a:gd name="T52" fmla="*/ 0 w 210"/>
                <a:gd name="T53" fmla="*/ 0 h 239"/>
                <a:gd name="T54" fmla="*/ 0 w 210"/>
                <a:gd name="T55" fmla="*/ 0 h 239"/>
                <a:gd name="T56" fmla="*/ 0 w 210"/>
                <a:gd name="T57" fmla="*/ 0 h 239"/>
                <a:gd name="T58" fmla="*/ 0 w 210"/>
                <a:gd name="T59" fmla="*/ 0 h 239"/>
                <a:gd name="T60" fmla="*/ 0 w 210"/>
                <a:gd name="T61" fmla="*/ 0 h 239"/>
                <a:gd name="T62" fmla="*/ 0 w 210"/>
                <a:gd name="T63" fmla="*/ 0 h 239"/>
                <a:gd name="T64" fmla="*/ 0 w 210"/>
                <a:gd name="T65" fmla="*/ 0 h 239"/>
                <a:gd name="T66" fmla="*/ 0 w 210"/>
                <a:gd name="T67" fmla="*/ 0 h 239"/>
                <a:gd name="T68" fmla="*/ 0 w 210"/>
                <a:gd name="T69" fmla="*/ 0 h 239"/>
                <a:gd name="T70" fmla="*/ 0 w 210"/>
                <a:gd name="T71" fmla="*/ 0 h 239"/>
                <a:gd name="T72" fmla="*/ 0 w 210"/>
                <a:gd name="T73" fmla="*/ 0 h 239"/>
                <a:gd name="T74" fmla="*/ 0 w 210"/>
                <a:gd name="T75" fmla="*/ 0 h 239"/>
                <a:gd name="T76" fmla="*/ 0 w 210"/>
                <a:gd name="T77" fmla="*/ 0 h 239"/>
                <a:gd name="T78" fmla="*/ 0 w 210"/>
                <a:gd name="T79" fmla="*/ 0 h 239"/>
                <a:gd name="T80" fmla="*/ 0 w 210"/>
                <a:gd name="T81" fmla="*/ 0 h 239"/>
                <a:gd name="T82" fmla="*/ 0 w 210"/>
                <a:gd name="T83" fmla="*/ 0 h 239"/>
                <a:gd name="T84" fmla="*/ 0 w 210"/>
                <a:gd name="T85" fmla="*/ 0 h 239"/>
                <a:gd name="T86" fmla="*/ 0 w 210"/>
                <a:gd name="T87" fmla="*/ 0 h 239"/>
                <a:gd name="T88" fmla="*/ 0 w 210"/>
                <a:gd name="T89" fmla="*/ 0 h 239"/>
                <a:gd name="T90" fmla="*/ 0 w 210"/>
                <a:gd name="T91" fmla="*/ 0 h 239"/>
                <a:gd name="T92" fmla="*/ 0 w 210"/>
                <a:gd name="T93" fmla="*/ 0 h 239"/>
                <a:gd name="T94" fmla="*/ 0 w 210"/>
                <a:gd name="T95" fmla="*/ 0 h 239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210"/>
                <a:gd name="T145" fmla="*/ 0 h 239"/>
                <a:gd name="T146" fmla="*/ 210 w 210"/>
                <a:gd name="T147" fmla="*/ 239 h 239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210" h="239">
                  <a:moveTo>
                    <a:pt x="149" y="7"/>
                  </a:moveTo>
                  <a:lnTo>
                    <a:pt x="130" y="0"/>
                  </a:lnTo>
                  <a:lnTo>
                    <a:pt x="111" y="0"/>
                  </a:lnTo>
                  <a:lnTo>
                    <a:pt x="92" y="4"/>
                  </a:lnTo>
                  <a:lnTo>
                    <a:pt x="75" y="13"/>
                  </a:lnTo>
                  <a:lnTo>
                    <a:pt x="57" y="25"/>
                  </a:lnTo>
                  <a:lnTo>
                    <a:pt x="42" y="38"/>
                  </a:lnTo>
                  <a:lnTo>
                    <a:pt x="29" y="57"/>
                  </a:lnTo>
                  <a:lnTo>
                    <a:pt x="18" y="76"/>
                  </a:lnTo>
                  <a:lnTo>
                    <a:pt x="8" y="95"/>
                  </a:lnTo>
                  <a:lnTo>
                    <a:pt x="4" y="116"/>
                  </a:lnTo>
                  <a:lnTo>
                    <a:pt x="0" y="137"/>
                  </a:lnTo>
                  <a:lnTo>
                    <a:pt x="2" y="156"/>
                  </a:lnTo>
                  <a:lnTo>
                    <a:pt x="6" y="173"/>
                  </a:lnTo>
                  <a:lnTo>
                    <a:pt x="14" y="192"/>
                  </a:lnTo>
                  <a:lnTo>
                    <a:pt x="27" y="205"/>
                  </a:lnTo>
                  <a:lnTo>
                    <a:pt x="46" y="217"/>
                  </a:lnTo>
                  <a:lnTo>
                    <a:pt x="56" y="220"/>
                  </a:lnTo>
                  <a:lnTo>
                    <a:pt x="69" y="226"/>
                  </a:lnTo>
                  <a:lnTo>
                    <a:pt x="82" y="232"/>
                  </a:lnTo>
                  <a:lnTo>
                    <a:pt x="97" y="237"/>
                  </a:lnTo>
                  <a:lnTo>
                    <a:pt x="113" y="239"/>
                  </a:lnTo>
                  <a:lnTo>
                    <a:pt x="130" y="236"/>
                  </a:lnTo>
                  <a:lnTo>
                    <a:pt x="145" y="230"/>
                  </a:lnTo>
                  <a:lnTo>
                    <a:pt x="160" y="224"/>
                  </a:lnTo>
                  <a:lnTo>
                    <a:pt x="171" y="213"/>
                  </a:lnTo>
                  <a:lnTo>
                    <a:pt x="185" y="201"/>
                  </a:lnTo>
                  <a:lnTo>
                    <a:pt x="194" y="188"/>
                  </a:lnTo>
                  <a:lnTo>
                    <a:pt x="204" y="173"/>
                  </a:lnTo>
                  <a:lnTo>
                    <a:pt x="208" y="158"/>
                  </a:lnTo>
                  <a:lnTo>
                    <a:pt x="210" y="141"/>
                  </a:lnTo>
                  <a:lnTo>
                    <a:pt x="210" y="125"/>
                  </a:lnTo>
                  <a:lnTo>
                    <a:pt x="208" y="112"/>
                  </a:lnTo>
                  <a:lnTo>
                    <a:pt x="202" y="97"/>
                  </a:lnTo>
                  <a:lnTo>
                    <a:pt x="192" y="85"/>
                  </a:lnTo>
                  <a:lnTo>
                    <a:pt x="181" y="76"/>
                  </a:lnTo>
                  <a:lnTo>
                    <a:pt x="164" y="70"/>
                  </a:lnTo>
                  <a:lnTo>
                    <a:pt x="158" y="68"/>
                  </a:lnTo>
                  <a:lnTo>
                    <a:pt x="149" y="66"/>
                  </a:lnTo>
                  <a:lnTo>
                    <a:pt x="139" y="66"/>
                  </a:lnTo>
                  <a:lnTo>
                    <a:pt x="128" y="66"/>
                  </a:lnTo>
                  <a:lnTo>
                    <a:pt x="114" y="66"/>
                  </a:lnTo>
                  <a:lnTo>
                    <a:pt x="105" y="66"/>
                  </a:lnTo>
                  <a:lnTo>
                    <a:pt x="95" y="66"/>
                  </a:lnTo>
                  <a:lnTo>
                    <a:pt x="92" y="70"/>
                  </a:lnTo>
                  <a:lnTo>
                    <a:pt x="84" y="76"/>
                  </a:lnTo>
                  <a:lnTo>
                    <a:pt x="78" y="83"/>
                  </a:lnTo>
                  <a:lnTo>
                    <a:pt x="76" y="87"/>
                  </a:lnTo>
                  <a:lnTo>
                    <a:pt x="78" y="93"/>
                  </a:lnTo>
                  <a:lnTo>
                    <a:pt x="82" y="99"/>
                  </a:lnTo>
                  <a:lnTo>
                    <a:pt x="92" y="108"/>
                  </a:lnTo>
                  <a:lnTo>
                    <a:pt x="101" y="108"/>
                  </a:lnTo>
                  <a:lnTo>
                    <a:pt x="113" y="112"/>
                  </a:lnTo>
                  <a:lnTo>
                    <a:pt x="122" y="112"/>
                  </a:lnTo>
                  <a:lnTo>
                    <a:pt x="133" y="112"/>
                  </a:lnTo>
                  <a:lnTo>
                    <a:pt x="141" y="112"/>
                  </a:lnTo>
                  <a:lnTo>
                    <a:pt x="149" y="118"/>
                  </a:lnTo>
                  <a:lnTo>
                    <a:pt x="158" y="125"/>
                  </a:lnTo>
                  <a:lnTo>
                    <a:pt x="168" y="137"/>
                  </a:lnTo>
                  <a:lnTo>
                    <a:pt x="168" y="150"/>
                  </a:lnTo>
                  <a:lnTo>
                    <a:pt x="166" y="160"/>
                  </a:lnTo>
                  <a:lnTo>
                    <a:pt x="160" y="169"/>
                  </a:lnTo>
                  <a:lnTo>
                    <a:pt x="152" y="175"/>
                  </a:lnTo>
                  <a:lnTo>
                    <a:pt x="143" y="179"/>
                  </a:lnTo>
                  <a:lnTo>
                    <a:pt x="132" y="179"/>
                  </a:lnTo>
                  <a:lnTo>
                    <a:pt x="120" y="179"/>
                  </a:lnTo>
                  <a:lnTo>
                    <a:pt x="107" y="179"/>
                  </a:lnTo>
                  <a:lnTo>
                    <a:pt x="92" y="173"/>
                  </a:lnTo>
                  <a:lnTo>
                    <a:pt x="80" y="165"/>
                  </a:lnTo>
                  <a:lnTo>
                    <a:pt x="69" y="158"/>
                  </a:lnTo>
                  <a:lnTo>
                    <a:pt x="57" y="150"/>
                  </a:lnTo>
                  <a:lnTo>
                    <a:pt x="46" y="141"/>
                  </a:lnTo>
                  <a:lnTo>
                    <a:pt x="40" y="131"/>
                  </a:lnTo>
                  <a:lnTo>
                    <a:pt x="35" y="118"/>
                  </a:lnTo>
                  <a:lnTo>
                    <a:pt x="35" y="108"/>
                  </a:lnTo>
                  <a:lnTo>
                    <a:pt x="33" y="99"/>
                  </a:lnTo>
                  <a:lnTo>
                    <a:pt x="35" y="89"/>
                  </a:lnTo>
                  <a:lnTo>
                    <a:pt x="37" y="82"/>
                  </a:lnTo>
                  <a:lnTo>
                    <a:pt x="40" y="76"/>
                  </a:lnTo>
                  <a:lnTo>
                    <a:pt x="42" y="66"/>
                  </a:lnTo>
                  <a:lnTo>
                    <a:pt x="48" y="59"/>
                  </a:lnTo>
                  <a:lnTo>
                    <a:pt x="54" y="51"/>
                  </a:lnTo>
                  <a:lnTo>
                    <a:pt x="61" y="47"/>
                  </a:lnTo>
                  <a:lnTo>
                    <a:pt x="69" y="40"/>
                  </a:lnTo>
                  <a:lnTo>
                    <a:pt x="76" y="34"/>
                  </a:lnTo>
                  <a:lnTo>
                    <a:pt x="86" y="30"/>
                  </a:lnTo>
                  <a:lnTo>
                    <a:pt x="95" y="28"/>
                  </a:lnTo>
                  <a:lnTo>
                    <a:pt x="103" y="25"/>
                  </a:lnTo>
                  <a:lnTo>
                    <a:pt x="114" y="25"/>
                  </a:lnTo>
                  <a:lnTo>
                    <a:pt x="124" y="23"/>
                  </a:lnTo>
                  <a:lnTo>
                    <a:pt x="133" y="25"/>
                  </a:lnTo>
                  <a:lnTo>
                    <a:pt x="139" y="19"/>
                  </a:lnTo>
                  <a:lnTo>
                    <a:pt x="143" y="15"/>
                  </a:lnTo>
                  <a:lnTo>
                    <a:pt x="147" y="9"/>
                  </a:lnTo>
                  <a:lnTo>
                    <a:pt x="149" y="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76" name="Freeform 47">
              <a:extLst>
                <a:ext uri="{FF2B5EF4-FFF2-40B4-BE49-F238E27FC236}">
                  <a16:creationId xmlns:a16="http://schemas.microsoft.com/office/drawing/2014/main" id="{B00ABB04-7D37-C250-C7A8-47A0FEE04B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60" y="1202"/>
              <a:ext cx="27" cy="43"/>
            </a:xfrm>
            <a:custGeom>
              <a:avLst/>
              <a:gdLst>
                <a:gd name="T0" fmla="*/ 0 w 85"/>
                <a:gd name="T1" fmla="*/ 0 h 152"/>
                <a:gd name="T2" fmla="*/ 0 w 85"/>
                <a:gd name="T3" fmla="*/ 0 h 152"/>
                <a:gd name="T4" fmla="*/ 0 w 85"/>
                <a:gd name="T5" fmla="*/ 0 h 152"/>
                <a:gd name="T6" fmla="*/ 0 w 85"/>
                <a:gd name="T7" fmla="*/ 0 h 152"/>
                <a:gd name="T8" fmla="*/ 0 w 85"/>
                <a:gd name="T9" fmla="*/ 0 h 152"/>
                <a:gd name="T10" fmla="*/ 0 w 85"/>
                <a:gd name="T11" fmla="*/ 0 h 152"/>
                <a:gd name="T12" fmla="*/ 0 w 85"/>
                <a:gd name="T13" fmla="*/ 0 h 152"/>
                <a:gd name="T14" fmla="*/ 0 w 85"/>
                <a:gd name="T15" fmla="*/ 0 h 152"/>
                <a:gd name="T16" fmla="*/ 0 w 85"/>
                <a:gd name="T17" fmla="*/ 0 h 152"/>
                <a:gd name="T18" fmla="*/ 0 w 85"/>
                <a:gd name="T19" fmla="*/ 0 h 152"/>
                <a:gd name="T20" fmla="*/ 0 w 85"/>
                <a:gd name="T21" fmla="*/ 0 h 152"/>
                <a:gd name="T22" fmla="*/ 0 w 85"/>
                <a:gd name="T23" fmla="*/ 0 h 152"/>
                <a:gd name="T24" fmla="*/ 0 w 85"/>
                <a:gd name="T25" fmla="*/ 0 h 152"/>
                <a:gd name="T26" fmla="*/ 0 w 85"/>
                <a:gd name="T27" fmla="*/ 0 h 152"/>
                <a:gd name="T28" fmla="*/ 0 w 85"/>
                <a:gd name="T29" fmla="*/ 0 h 152"/>
                <a:gd name="T30" fmla="*/ 0 w 85"/>
                <a:gd name="T31" fmla="*/ 0 h 152"/>
                <a:gd name="T32" fmla="*/ 0 w 85"/>
                <a:gd name="T33" fmla="*/ 0 h 152"/>
                <a:gd name="T34" fmla="*/ 0 w 85"/>
                <a:gd name="T35" fmla="*/ 0 h 152"/>
                <a:gd name="T36" fmla="*/ 0 w 85"/>
                <a:gd name="T37" fmla="*/ 0 h 152"/>
                <a:gd name="T38" fmla="*/ 0 w 85"/>
                <a:gd name="T39" fmla="*/ 0 h 152"/>
                <a:gd name="T40" fmla="*/ 0 w 85"/>
                <a:gd name="T41" fmla="*/ 0 h 152"/>
                <a:gd name="T42" fmla="*/ 0 w 85"/>
                <a:gd name="T43" fmla="*/ 0 h 152"/>
                <a:gd name="T44" fmla="*/ 0 w 85"/>
                <a:gd name="T45" fmla="*/ 0 h 152"/>
                <a:gd name="T46" fmla="*/ 0 w 85"/>
                <a:gd name="T47" fmla="*/ 0 h 152"/>
                <a:gd name="T48" fmla="*/ 0 w 85"/>
                <a:gd name="T49" fmla="*/ 0 h 152"/>
                <a:gd name="T50" fmla="*/ 0 w 85"/>
                <a:gd name="T51" fmla="*/ 0 h 152"/>
                <a:gd name="T52" fmla="*/ 0 w 85"/>
                <a:gd name="T53" fmla="*/ 0 h 152"/>
                <a:gd name="T54" fmla="*/ 0 w 85"/>
                <a:gd name="T55" fmla="*/ 0 h 152"/>
                <a:gd name="T56" fmla="*/ 0 w 85"/>
                <a:gd name="T57" fmla="*/ 0 h 152"/>
                <a:gd name="T58" fmla="*/ 0 w 85"/>
                <a:gd name="T59" fmla="*/ 0 h 152"/>
                <a:gd name="T60" fmla="*/ 0 w 85"/>
                <a:gd name="T61" fmla="*/ 0 h 152"/>
                <a:gd name="T62" fmla="*/ 0 w 85"/>
                <a:gd name="T63" fmla="*/ 0 h 152"/>
                <a:gd name="T64" fmla="*/ 0 w 85"/>
                <a:gd name="T65" fmla="*/ 0 h 152"/>
                <a:gd name="T66" fmla="*/ 0 w 85"/>
                <a:gd name="T67" fmla="*/ 0 h 152"/>
                <a:gd name="T68" fmla="*/ 0 w 85"/>
                <a:gd name="T69" fmla="*/ 0 h 152"/>
                <a:gd name="T70" fmla="*/ 0 w 85"/>
                <a:gd name="T71" fmla="*/ 0 h 152"/>
                <a:gd name="T72" fmla="*/ 0 w 85"/>
                <a:gd name="T73" fmla="*/ 0 h 152"/>
                <a:gd name="T74" fmla="*/ 0 w 85"/>
                <a:gd name="T75" fmla="*/ 0 h 152"/>
                <a:gd name="T76" fmla="*/ 0 w 85"/>
                <a:gd name="T77" fmla="*/ 0 h 152"/>
                <a:gd name="T78" fmla="*/ 0 w 85"/>
                <a:gd name="T79" fmla="*/ 0 h 152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85"/>
                <a:gd name="T121" fmla="*/ 0 h 152"/>
                <a:gd name="T122" fmla="*/ 85 w 85"/>
                <a:gd name="T123" fmla="*/ 152 h 152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85" h="152">
                  <a:moveTo>
                    <a:pt x="74" y="0"/>
                  </a:moveTo>
                  <a:lnTo>
                    <a:pt x="70" y="0"/>
                  </a:lnTo>
                  <a:lnTo>
                    <a:pt x="66" y="0"/>
                  </a:lnTo>
                  <a:lnTo>
                    <a:pt x="61" y="0"/>
                  </a:lnTo>
                  <a:lnTo>
                    <a:pt x="57" y="0"/>
                  </a:lnTo>
                  <a:lnTo>
                    <a:pt x="59" y="7"/>
                  </a:lnTo>
                  <a:lnTo>
                    <a:pt x="61" y="17"/>
                  </a:lnTo>
                  <a:lnTo>
                    <a:pt x="63" y="26"/>
                  </a:lnTo>
                  <a:lnTo>
                    <a:pt x="64" y="36"/>
                  </a:lnTo>
                  <a:lnTo>
                    <a:pt x="63" y="45"/>
                  </a:lnTo>
                  <a:lnTo>
                    <a:pt x="61" y="55"/>
                  </a:lnTo>
                  <a:lnTo>
                    <a:pt x="59" y="64"/>
                  </a:lnTo>
                  <a:lnTo>
                    <a:pt x="57" y="76"/>
                  </a:lnTo>
                  <a:lnTo>
                    <a:pt x="51" y="83"/>
                  </a:lnTo>
                  <a:lnTo>
                    <a:pt x="45" y="93"/>
                  </a:lnTo>
                  <a:lnTo>
                    <a:pt x="38" y="102"/>
                  </a:lnTo>
                  <a:lnTo>
                    <a:pt x="32" y="110"/>
                  </a:lnTo>
                  <a:lnTo>
                    <a:pt x="25" y="116"/>
                  </a:lnTo>
                  <a:lnTo>
                    <a:pt x="17" y="125"/>
                  </a:lnTo>
                  <a:lnTo>
                    <a:pt x="7" y="131"/>
                  </a:lnTo>
                  <a:lnTo>
                    <a:pt x="0" y="137"/>
                  </a:lnTo>
                  <a:lnTo>
                    <a:pt x="5" y="144"/>
                  </a:lnTo>
                  <a:lnTo>
                    <a:pt x="11" y="152"/>
                  </a:lnTo>
                  <a:lnTo>
                    <a:pt x="21" y="146"/>
                  </a:lnTo>
                  <a:lnTo>
                    <a:pt x="32" y="142"/>
                  </a:lnTo>
                  <a:lnTo>
                    <a:pt x="42" y="135"/>
                  </a:lnTo>
                  <a:lnTo>
                    <a:pt x="51" y="129"/>
                  </a:lnTo>
                  <a:lnTo>
                    <a:pt x="57" y="119"/>
                  </a:lnTo>
                  <a:lnTo>
                    <a:pt x="66" y="110"/>
                  </a:lnTo>
                  <a:lnTo>
                    <a:pt x="70" y="99"/>
                  </a:lnTo>
                  <a:lnTo>
                    <a:pt x="78" y="89"/>
                  </a:lnTo>
                  <a:lnTo>
                    <a:pt x="80" y="78"/>
                  </a:lnTo>
                  <a:lnTo>
                    <a:pt x="83" y="64"/>
                  </a:lnTo>
                  <a:lnTo>
                    <a:pt x="85" y="53"/>
                  </a:lnTo>
                  <a:lnTo>
                    <a:pt x="85" y="42"/>
                  </a:lnTo>
                  <a:lnTo>
                    <a:pt x="85" y="30"/>
                  </a:lnTo>
                  <a:lnTo>
                    <a:pt x="82" y="19"/>
                  </a:lnTo>
                  <a:lnTo>
                    <a:pt x="78" y="7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77" name="Freeform 48">
              <a:extLst>
                <a:ext uri="{FF2B5EF4-FFF2-40B4-BE49-F238E27FC236}">
                  <a16:creationId xmlns:a16="http://schemas.microsoft.com/office/drawing/2014/main" id="{B493D245-AC09-6CC1-C196-60AB2B4B54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22" y="1227"/>
              <a:ext cx="61" cy="77"/>
            </a:xfrm>
            <a:custGeom>
              <a:avLst/>
              <a:gdLst>
                <a:gd name="T0" fmla="*/ 0 w 200"/>
                <a:gd name="T1" fmla="*/ 0 h 272"/>
                <a:gd name="T2" fmla="*/ 0 w 200"/>
                <a:gd name="T3" fmla="*/ 0 h 272"/>
                <a:gd name="T4" fmla="*/ 0 w 200"/>
                <a:gd name="T5" fmla="*/ 0 h 272"/>
                <a:gd name="T6" fmla="*/ 0 w 200"/>
                <a:gd name="T7" fmla="*/ 0 h 272"/>
                <a:gd name="T8" fmla="*/ 0 w 200"/>
                <a:gd name="T9" fmla="*/ 0 h 272"/>
                <a:gd name="T10" fmla="*/ 0 w 200"/>
                <a:gd name="T11" fmla="*/ 0 h 272"/>
                <a:gd name="T12" fmla="*/ 0 w 200"/>
                <a:gd name="T13" fmla="*/ 0 h 272"/>
                <a:gd name="T14" fmla="*/ 0 w 200"/>
                <a:gd name="T15" fmla="*/ 0 h 272"/>
                <a:gd name="T16" fmla="*/ 0 w 200"/>
                <a:gd name="T17" fmla="*/ 0 h 272"/>
                <a:gd name="T18" fmla="*/ 0 w 200"/>
                <a:gd name="T19" fmla="*/ 0 h 272"/>
                <a:gd name="T20" fmla="*/ 0 w 200"/>
                <a:gd name="T21" fmla="*/ 0 h 272"/>
                <a:gd name="T22" fmla="*/ 0 w 200"/>
                <a:gd name="T23" fmla="*/ 0 h 272"/>
                <a:gd name="T24" fmla="*/ 0 w 200"/>
                <a:gd name="T25" fmla="*/ 0 h 272"/>
                <a:gd name="T26" fmla="*/ 0 w 200"/>
                <a:gd name="T27" fmla="*/ 0 h 272"/>
                <a:gd name="T28" fmla="*/ 0 w 200"/>
                <a:gd name="T29" fmla="*/ 0 h 272"/>
                <a:gd name="T30" fmla="*/ 0 w 200"/>
                <a:gd name="T31" fmla="*/ 0 h 272"/>
                <a:gd name="T32" fmla="*/ 0 w 200"/>
                <a:gd name="T33" fmla="*/ 0 h 272"/>
                <a:gd name="T34" fmla="*/ 0 w 200"/>
                <a:gd name="T35" fmla="*/ 0 h 272"/>
                <a:gd name="T36" fmla="*/ 0 w 200"/>
                <a:gd name="T37" fmla="*/ 0 h 272"/>
                <a:gd name="T38" fmla="*/ 0 w 200"/>
                <a:gd name="T39" fmla="*/ 0 h 272"/>
                <a:gd name="T40" fmla="*/ 0 w 200"/>
                <a:gd name="T41" fmla="*/ 0 h 272"/>
                <a:gd name="T42" fmla="*/ 0 w 200"/>
                <a:gd name="T43" fmla="*/ 0 h 272"/>
                <a:gd name="T44" fmla="*/ 0 w 200"/>
                <a:gd name="T45" fmla="*/ 0 h 272"/>
                <a:gd name="T46" fmla="*/ 0 w 200"/>
                <a:gd name="T47" fmla="*/ 0 h 272"/>
                <a:gd name="T48" fmla="*/ 0 w 200"/>
                <a:gd name="T49" fmla="*/ 0 h 272"/>
                <a:gd name="T50" fmla="*/ 0 w 200"/>
                <a:gd name="T51" fmla="*/ 0 h 272"/>
                <a:gd name="T52" fmla="*/ 0 w 200"/>
                <a:gd name="T53" fmla="*/ 0 h 272"/>
                <a:gd name="T54" fmla="*/ 0 w 200"/>
                <a:gd name="T55" fmla="*/ 0 h 272"/>
                <a:gd name="T56" fmla="*/ 0 w 200"/>
                <a:gd name="T57" fmla="*/ 0 h 272"/>
                <a:gd name="T58" fmla="*/ 0 w 200"/>
                <a:gd name="T59" fmla="*/ 0 h 272"/>
                <a:gd name="T60" fmla="*/ 0 w 200"/>
                <a:gd name="T61" fmla="*/ 0 h 272"/>
                <a:gd name="T62" fmla="*/ 0 w 200"/>
                <a:gd name="T63" fmla="*/ 0 h 272"/>
                <a:gd name="T64" fmla="*/ 0 w 200"/>
                <a:gd name="T65" fmla="*/ 0 h 272"/>
                <a:gd name="T66" fmla="*/ 0 w 200"/>
                <a:gd name="T67" fmla="*/ 0 h 272"/>
                <a:gd name="T68" fmla="*/ 0 w 200"/>
                <a:gd name="T69" fmla="*/ 0 h 272"/>
                <a:gd name="T70" fmla="*/ 0 w 200"/>
                <a:gd name="T71" fmla="*/ 0 h 272"/>
                <a:gd name="T72" fmla="*/ 0 w 200"/>
                <a:gd name="T73" fmla="*/ 0 h 272"/>
                <a:gd name="T74" fmla="*/ 0 w 200"/>
                <a:gd name="T75" fmla="*/ 0 h 272"/>
                <a:gd name="T76" fmla="*/ 0 w 200"/>
                <a:gd name="T77" fmla="*/ 0 h 272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200"/>
                <a:gd name="T118" fmla="*/ 0 h 272"/>
                <a:gd name="T119" fmla="*/ 200 w 200"/>
                <a:gd name="T120" fmla="*/ 272 h 272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200" h="272">
                  <a:moveTo>
                    <a:pt x="103" y="4"/>
                  </a:moveTo>
                  <a:lnTo>
                    <a:pt x="82" y="0"/>
                  </a:lnTo>
                  <a:lnTo>
                    <a:pt x="63" y="4"/>
                  </a:lnTo>
                  <a:lnTo>
                    <a:pt x="46" y="9"/>
                  </a:lnTo>
                  <a:lnTo>
                    <a:pt x="33" y="19"/>
                  </a:lnTo>
                  <a:lnTo>
                    <a:pt x="21" y="30"/>
                  </a:lnTo>
                  <a:lnTo>
                    <a:pt x="14" y="47"/>
                  </a:lnTo>
                  <a:lnTo>
                    <a:pt x="6" y="63"/>
                  </a:lnTo>
                  <a:lnTo>
                    <a:pt x="4" y="83"/>
                  </a:lnTo>
                  <a:lnTo>
                    <a:pt x="0" y="101"/>
                  </a:lnTo>
                  <a:lnTo>
                    <a:pt x="2" y="120"/>
                  </a:lnTo>
                  <a:lnTo>
                    <a:pt x="4" y="139"/>
                  </a:lnTo>
                  <a:lnTo>
                    <a:pt x="12" y="156"/>
                  </a:lnTo>
                  <a:lnTo>
                    <a:pt x="19" y="171"/>
                  </a:lnTo>
                  <a:lnTo>
                    <a:pt x="31" y="186"/>
                  </a:lnTo>
                  <a:lnTo>
                    <a:pt x="46" y="198"/>
                  </a:lnTo>
                  <a:lnTo>
                    <a:pt x="63" y="205"/>
                  </a:lnTo>
                  <a:lnTo>
                    <a:pt x="69" y="205"/>
                  </a:lnTo>
                  <a:lnTo>
                    <a:pt x="74" y="211"/>
                  </a:lnTo>
                  <a:lnTo>
                    <a:pt x="82" y="215"/>
                  </a:lnTo>
                  <a:lnTo>
                    <a:pt x="91" y="220"/>
                  </a:lnTo>
                  <a:lnTo>
                    <a:pt x="99" y="224"/>
                  </a:lnTo>
                  <a:lnTo>
                    <a:pt x="107" y="228"/>
                  </a:lnTo>
                  <a:lnTo>
                    <a:pt x="114" y="234"/>
                  </a:lnTo>
                  <a:lnTo>
                    <a:pt x="124" y="241"/>
                  </a:lnTo>
                  <a:lnTo>
                    <a:pt x="131" y="245"/>
                  </a:lnTo>
                  <a:lnTo>
                    <a:pt x="139" y="251"/>
                  </a:lnTo>
                  <a:lnTo>
                    <a:pt x="147" y="257"/>
                  </a:lnTo>
                  <a:lnTo>
                    <a:pt x="156" y="262"/>
                  </a:lnTo>
                  <a:lnTo>
                    <a:pt x="164" y="264"/>
                  </a:lnTo>
                  <a:lnTo>
                    <a:pt x="171" y="268"/>
                  </a:lnTo>
                  <a:lnTo>
                    <a:pt x="181" y="270"/>
                  </a:lnTo>
                  <a:lnTo>
                    <a:pt x="188" y="272"/>
                  </a:lnTo>
                  <a:lnTo>
                    <a:pt x="194" y="253"/>
                  </a:lnTo>
                  <a:lnTo>
                    <a:pt x="200" y="237"/>
                  </a:lnTo>
                  <a:lnTo>
                    <a:pt x="200" y="226"/>
                  </a:lnTo>
                  <a:lnTo>
                    <a:pt x="200" y="218"/>
                  </a:lnTo>
                  <a:lnTo>
                    <a:pt x="194" y="211"/>
                  </a:lnTo>
                  <a:lnTo>
                    <a:pt x="187" y="207"/>
                  </a:lnTo>
                  <a:lnTo>
                    <a:pt x="177" y="203"/>
                  </a:lnTo>
                  <a:lnTo>
                    <a:pt x="169" y="203"/>
                  </a:lnTo>
                  <a:lnTo>
                    <a:pt x="158" y="201"/>
                  </a:lnTo>
                  <a:lnTo>
                    <a:pt x="147" y="201"/>
                  </a:lnTo>
                  <a:lnTo>
                    <a:pt x="135" y="201"/>
                  </a:lnTo>
                  <a:lnTo>
                    <a:pt x="126" y="203"/>
                  </a:lnTo>
                  <a:lnTo>
                    <a:pt x="116" y="201"/>
                  </a:lnTo>
                  <a:lnTo>
                    <a:pt x="109" y="201"/>
                  </a:lnTo>
                  <a:lnTo>
                    <a:pt x="103" y="201"/>
                  </a:lnTo>
                  <a:lnTo>
                    <a:pt x="101" y="201"/>
                  </a:lnTo>
                  <a:lnTo>
                    <a:pt x="90" y="196"/>
                  </a:lnTo>
                  <a:lnTo>
                    <a:pt x="80" y="192"/>
                  </a:lnTo>
                  <a:lnTo>
                    <a:pt x="72" y="188"/>
                  </a:lnTo>
                  <a:lnTo>
                    <a:pt x="65" y="182"/>
                  </a:lnTo>
                  <a:lnTo>
                    <a:pt x="57" y="177"/>
                  </a:lnTo>
                  <a:lnTo>
                    <a:pt x="50" y="171"/>
                  </a:lnTo>
                  <a:lnTo>
                    <a:pt x="42" y="163"/>
                  </a:lnTo>
                  <a:lnTo>
                    <a:pt x="38" y="158"/>
                  </a:lnTo>
                  <a:lnTo>
                    <a:pt x="33" y="150"/>
                  </a:lnTo>
                  <a:lnTo>
                    <a:pt x="29" y="141"/>
                  </a:lnTo>
                  <a:lnTo>
                    <a:pt x="25" y="131"/>
                  </a:lnTo>
                  <a:lnTo>
                    <a:pt x="23" y="123"/>
                  </a:lnTo>
                  <a:lnTo>
                    <a:pt x="21" y="114"/>
                  </a:lnTo>
                  <a:lnTo>
                    <a:pt x="21" y="104"/>
                  </a:lnTo>
                  <a:lnTo>
                    <a:pt x="21" y="95"/>
                  </a:lnTo>
                  <a:lnTo>
                    <a:pt x="23" y="85"/>
                  </a:lnTo>
                  <a:lnTo>
                    <a:pt x="27" y="72"/>
                  </a:lnTo>
                  <a:lnTo>
                    <a:pt x="31" y="61"/>
                  </a:lnTo>
                  <a:lnTo>
                    <a:pt x="38" y="49"/>
                  </a:lnTo>
                  <a:lnTo>
                    <a:pt x="46" y="42"/>
                  </a:lnTo>
                  <a:lnTo>
                    <a:pt x="53" y="32"/>
                  </a:lnTo>
                  <a:lnTo>
                    <a:pt x="67" y="26"/>
                  </a:lnTo>
                  <a:lnTo>
                    <a:pt x="78" y="23"/>
                  </a:lnTo>
                  <a:lnTo>
                    <a:pt x="91" y="21"/>
                  </a:lnTo>
                  <a:lnTo>
                    <a:pt x="95" y="17"/>
                  </a:lnTo>
                  <a:lnTo>
                    <a:pt x="99" y="11"/>
                  </a:lnTo>
                  <a:lnTo>
                    <a:pt x="101" y="6"/>
                  </a:lnTo>
                  <a:lnTo>
                    <a:pt x="103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78" name="Freeform 49">
              <a:extLst>
                <a:ext uri="{FF2B5EF4-FFF2-40B4-BE49-F238E27FC236}">
                  <a16:creationId xmlns:a16="http://schemas.microsoft.com/office/drawing/2014/main" id="{08E7D8EF-13DC-6241-5F02-FAB382CEF8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63" y="1237"/>
              <a:ext cx="49" cy="34"/>
            </a:xfrm>
            <a:custGeom>
              <a:avLst/>
              <a:gdLst>
                <a:gd name="T0" fmla="*/ 0 w 162"/>
                <a:gd name="T1" fmla="*/ 0 h 118"/>
                <a:gd name="T2" fmla="*/ 0 w 162"/>
                <a:gd name="T3" fmla="*/ 0 h 118"/>
                <a:gd name="T4" fmla="*/ 0 w 162"/>
                <a:gd name="T5" fmla="*/ 0 h 118"/>
                <a:gd name="T6" fmla="*/ 0 w 162"/>
                <a:gd name="T7" fmla="*/ 0 h 118"/>
                <a:gd name="T8" fmla="*/ 0 w 162"/>
                <a:gd name="T9" fmla="*/ 0 h 118"/>
                <a:gd name="T10" fmla="*/ 0 w 162"/>
                <a:gd name="T11" fmla="*/ 0 h 118"/>
                <a:gd name="T12" fmla="*/ 0 w 162"/>
                <a:gd name="T13" fmla="*/ 0 h 118"/>
                <a:gd name="T14" fmla="*/ 0 w 162"/>
                <a:gd name="T15" fmla="*/ 0 h 118"/>
                <a:gd name="T16" fmla="*/ 0 w 162"/>
                <a:gd name="T17" fmla="*/ 0 h 118"/>
                <a:gd name="T18" fmla="*/ 0 w 162"/>
                <a:gd name="T19" fmla="*/ 0 h 118"/>
                <a:gd name="T20" fmla="*/ 0 w 162"/>
                <a:gd name="T21" fmla="*/ 0 h 118"/>
                <a:gd name="T22" fmla="*/ 0 w 162"/>
                <a:gd name="T23" fmla="*/ 0 h 118"/>
                <a:gd name="T24" fmla="*/ 0 w 162"/>
                <a:gd name="T25" fmla="*/ 0 h 118"/>
                <a:gd name="T26" fmla="*/ 0 w 162"/>
                <a:gd name="T27" fmla="*/ 0 h 118"/>
                <a:gd name="T28" fmla="*/ 0 w 162"/>
                <a:gd name="T29" fmla="*/ 0 h 118"/>
                <a:gd name="T30" fmla="*/ 0 w 162"/>
                <a:gd name="T31" fmla="*/ 0 h 118"/>
                <a:gd name="T32" fmla="*/ 0 w 162"/>
                <a:gd name="T33" fmla="*/ 0 h 118"/>
                <a:gd name="T34" fmla="*/ 0 w 162"/>
                <a:gd name="T35" fmla="*/ 0 h 118"/>
                <a:gd name="T36" fmla="*/ 0 w 162"/>
                <a:gd name="T37" fmla="*/ 0 h 118"/>
                <a:gd name="T38" fmla="*/ 0 w 162"/>
                <a:gd name="T39" fmla="*/ 0 h 118"/>
                <a:gd name="T40" fmla="*/ 0 w 162"/>
                <a:gd name="T41" fmla="*/ 0 h 118"/>
                <a:gd name="T42" fmla="*/ 0 w 162"/>
                <a:gd name="T43" fmla="*/ 0 h 118"/>
                <a:gd name="T44" fmla="*/ 0 w 162"/>
                <a:gd name="T45" fmla="*/ 0 h 118"/>
                <a:gd name="T46" fmla="*/ 0 w 162"/>
                <a:gd name="T47" fmla="*/ 0 h 118"/>
                <a:gd name="T48" fmla="*/ 0 w 162"/>
                <a:gd name="T49" fmla="*/ 0 h 118"/>
                <a:gd name="T50" fmla="*/ 0 w 162"/>
                <a:gd name="T51" fmla="*/ 0 h 118"/>
                <a:gd name="T52" fmla="*/ 0 w 162"/>
                <a:gd name="T53" fmla="*/ 0 h 118"/>
                <a:gd name="T54" fmla="*/ 0 w 162"/>
                <a:gd name="T55" fmla="*/ 0 h 118"/>
                <a:gd name="T56" fmla="*/ 0 w 162"/>
                <a:gd name="T57" fmla="*/ 0 h 118"/>
                <a:gd name="T58" fmla="*/ 0 w 162"/>
                <a:gd name="T59" fmla="*/ 0 h 118"/>
                <a:gd name="T60" fmla="*/ 0 w 162"/>
                <a:gd name="T61" fmla="*/ 0 h 118"/>
                <a:gd name="T62" fmla="*/ 0 w 162"/>
                <a:gd name="T63" fmla="*/ 0 h 118"/>
                <a:gd name="T64" fmla="*/ 0 w 162"/>
                <a:gd name="T65" fmla="*/ 0 h 118"/>
                <a:gd name="T66" fmla="*/ 0 w 162"/>
                <a:gd name="T67" fmla="*/ 0 h 118"/>
                <a:gd name="T68" fmla="*/ 0 w 162"/>
                <a:gd name="T69" fmla="*/ 0 h 118"/>
                <a:gd name="T70" fmla="*/ 0 w 162"/>
                <a:gd name="T71" fmla="*/ 0 h 118"/>
                <a:gd name="T72" fmla="*/ 0 w 162"/>
                <a:gd name="T73" fmla="*/ 0 h 118"/>
                <a:gd name="T74" fmla="*/ 0 w 162"/>
                <a:gd name="T75" fmla="*/ 0 h 118"/>
                <a:gd name="T76" fmla="*/ 0 w 162"/>
                <a:gd name="T77" fmla="*/ 0 h 118"/>
                <a:gd name="T78" fmla="*/ 0 w 162"/>
                <a:gd name="T79" fmla="*/ 0 h 118"/>
                <a:gd name="T80" fmla="*/ 0 w 162"/>
                <a:gd name="T81" fmla="*/ 0 h 118"/>
                <a:gd name="T82" fmla="*/ 0 w 162"/>
                <a:gd name="T83" fmla="*/ 0 h 118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162"/>
                <a:gd name="T127" fmla="*/ 0 h 118"/>
                <a:gd name="T128" fmla="*/ 162 w 162"/>
                <a:gd name="T129" fmla="*/ 118 h 118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162" h="118">
                  <a:moveTo>
                    <a:pt x="149" y="19"/>
                  </a:moveTo>
                  <a:lnTo>
                    <a:pt x="132" y="8"/>
                  </a:lnTo>
                  <a:lnTo>
                    <a:pt x="118" y="2"/>
                  </a:lnTo>
                  <a:lnTo>
                    <a:pt x="105" y="0"/>
                  </a:lnTo>
                  <a:lnTo>
                    <a:pt x="97" y="4"/>
                  </a:lnTo>
                  <a:lnTo>
                    <a:pt x="90" y="6"/>
                  </a:lnTo>
                  <a:lnTo>
                    <a:pt x="82" y="15"/>
                  </a:lnTo>
                  <a:lnTo>
                    <a:pt x="76" y="23"/>
                  </a:lnTo>
                  <a:lnTo>
                    <a:pt x="73" y="34"/>
                  </a:lnTo>
                  <a:lnTo>
                    <a:pt x="65" y="42"/>
                  </a:lnTo>
                  <a:lnTo>
                    <a:pt x="59" y="53"/>
                  </a:lnTo>
                  <a:lnTo>
                    <a:pt x="54" y="63"/>
                  </a:lnTo>
                  <a:lnTo>
                    <a:pt x="46" y="72"/>
                  </a:lnTo>
                  <a:lnTo>
                    <a:pt x="37" y="80"/>
                  </a:lnTo>
                  <a:lnTo>
                    <a:pt x="27" y="86"/>
                  </a:lnTo>
                  <a:lnTo>
                    <a:pt x="14" y="90"/>
                  </a:lnTo>
                  <a:lnTo>
                    <a:pt x="2" y="90"/>
                  </a:lnTo>
                  <a:lnTo>
                    <a:pt x="0" y="95"/>
                  </a:lnTo>
                  <a:lnTo>
                    <a:pt x="4" y="103"/>
                  </a:lnTo>
                  <a:lnTo>
                    <a:pt x="8" y="107"/>
                  </a:lnTo>
                  <a:lnTo>
                    <a:pt x="16" y="112"/>
                  </a:lnTo>
                  <a:lnTo>
                    <a:pt x="21" y="112"/>
                  </a:lnTo>
                  <a:lnTo>
                    <a:pt x="31" y="116"/>
                  </a:lnTo>
                  <a:lnTo>
                    <a:pt x="38" y="118"/>
                  </a:lnTo>
                  <a:lnTo>
                    <a:pt x="50" y="118"/>
                  </a:lnTo>
                  <a:lnTo>
                    <a:pt x="57" y="118"/>
                  </a:lnTo>
                  <a:lnTo>
                    <a:pt x="69" y="116"/>
                  </a:lnTo>
                  <a:lnTo>
                    <a:pt x="76" y="114"/>
                  </a:lnTo>
                  <a:lnTo>
                    <a:pt x="86" y="112"/>
                  </a:lnTo>
                  <a:lnTo>
                    <a:pt x="94" y="109"/>
                  </a:lnTo>
                  <a:lnTo>
                    <a:pt x="101" y="107"/>
                  </a:lnTo>
                  <a:lnTo>
                    <a:pt x="109" y="103"/>
                  </a:lnTo>
                  <a:lnTo>
                    <a:pt x="114" y="101"/>
                  </a:lnTo>
                  <a:lnTo>
                    <a:pt x="124" y="90"/>
                  </a:lnTo>
                  <a:lnTo>
                    <a:pt x="137" y="80"/>
                  </a:lnTo>
                  <a:lnTo>
                    <a:pt x="147" y="71"/>
                  </a:lnTo>
                  <a:lnTo>
                    <a:pt x="156" y="59"/>
                  </a:lnTo>
                  <a:lnTo>
                    <a:pt x="162" y="48"/>
                  </a:lnTo>
                  <a:lnTo>
                    <a:pt x="162" y="38"/>
                  </a:lnTo>
                  <a:lnTo>
                    <a:pt x="158" y="27"/>
                  </a:lnTo>
                  <a:lnTo>
                    <a:pt x="149" y="1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79" name="Freeform 50">
              <a:extLst>
                <a:ext uri="{FF2B5EF4-FFF2-40B4-BE49-F238E27FC236}">
                  <a16:creationId xmlns:a16="http://schemas.microsoft.com/office/drawing/2014/main" id="{E2EAD4F2-D518-DBE3-C78A-80D2395FB0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2" y="1284"/>
              <a:ext cx="35" cy="20"/>
            </a:xfrm>
            <a:custGeom>
              <a:avLst/>
              <a:gdLst>
                <a:gd name="T0" fmla="*/ 0 w 114"/>
                <a:gd name="T1" fmla="*/ 0 h 73"/>
                <a:gd name="T2" fmla="*/ 0 w 114"/>
                <a:gd name="T3" fmla="*/ 0 h 73"/>
                <a:gd name="T4" fmla="*/ 0 w 114"/>
                <a:gd name="T5" fmla="*/ 0 h 73"/>
                <a:gd name="T6" fmla="*/ 0 w 114"/>
                <a:gd name="T7" fmla="*/ 0 h 73"/>
                <a:gd name="T8" fmla="*/ 0 w 114"/>
                <a:gd name="T9" fmla="*/ 0 h 73"/>
                <a:gd name="T10" fmla="*/ 0 w 114"/>
                <a:gd name="T11" fmla="*/ 0 h 73"/>
                <a:gd name="T12" fmla="*/ 0 w 114"/>
                <a:gd name="T13" fmla="*/ 0 h 73"/>
                <a:gd name="T14" fmla="*/ 0 w 114"/>
                <a:gd name="T15" fmla="*/ 0 h 73"/>
                <a:gd name="T16" fmla="*/ 0 w 114"/>
                <a:gd name="T17" fmla="*/ 0 h 73"/>
                <a:gd name="T18" fmla="*/ 0 w 114"/>
                <a:gd name="T19" fmla="*/ 0 h 73"/>
                <a:gd name="T20" fmla="*/ 0 w 114"/>
                <a:gd name="T21" fmla="*/ 0 h 73"/>
                <a:gd name="T22" fmla="*/ 0 w 114"/>
                <a:gd name="T23" fmla="*/ 0 h 73"/>
                <a:gd name="T24" fmla="*/ 0 w 114"/>
                <a:gd name="T25" fmla="*/ 0 h 73"/>
                <a:gd name="T26" fmla="*/ 0 w 114"/>
                <a:gd name="T27" fmla="*/ 0 h 73"/>
                <a:gd name="T28" fmla="*/ 0 w 114"/>
                <a:gd name="T29" fmla="*/ 0 h 73"/>
                <a:gd name="T30" fmla="*/ 0 w 114"/>
                <a:gd name="T31" fmla="*/ 0 h 73"/>
                <a:gd name="T32" fmla="*/ 0 w 114"/>
                <a:gd name="T33" fmla="*/ 0 h 73"/>
                <a:gd name="T34" fmla="*/ 0 w 114"/>
                <a:gd name="T35" fmla="*/ 0 h 73"/>
                <a:gd name="T36" fmla="*/ 0 w 114"/>
                <a:gd name="T37" fmla="*/ 0 h 73"/>
                <a:gd name="T38" fmla="*/ 0 w 114"/>
                <a:gd name="T39" fmla="*/ 0 h 73"/>
                <a:gd name="T40" fmla="*/ 0 w 114"/>
                <a:gd name="T41" fmla="*/ 0 h 73"/>
                <a:gd name="T42" fmla="*/ 0 w 114"/>
                <a:gd name="T43" fmla="*/ 0 h 73"/>
                <a:gd name="T44" fmla="*/ 0 w 114"/>
                <a:gd name="T45" fmla="*/ 0 h 73"/>
                <a:gd name="T46" fmla="*/ 0 w 114"/>
                <a:gd name="T47" fmla="*/ 0 h 73"/>
                <a:gd name="T48" fmla="*/ 0 w 114"/>
                <a:gd name="T49" fmla="*/ 0 h 73"/>
                <a:gd name="T50" fmla="*/ 0 w 114"/>
                <a:gd name="T51" fmla="*/ 0 h 73"/>
                <a:gd name="T52" fmla="*/ 0 w 114"/>
                <a:gd name="T53" fmla="*/ 0 h 73"/>
                <a:gd name="T54" fmla="*/ 0 w 114"/>
                <a:gd name="T55" fmla="*/ 0 h 73"/>
                <a:gd name="T56" fmla="*/ 0 w 114"/>
                <a:gd name="T57" fmla="*/ 0 h 73"/>
                <a:gd name="T58" fmla="*/ 0 w 114"/>
                <a:gd name="T59" fmla="*/ 0 h 73"/>
                <a:gd name="T60" fmla="*/ 0 w 114"/>
                <a:gd name="T61" fmla="*/ 0 h 73"/>
                <a:gd name="T62" fmla="*/ 0 w 114"/>
                <a:gd name="T63" fmla="*/ 0 h 73"/>
                <a:gd name="T64" fmla="*/ 0 w 114"/>
                <a:gd name="T65" fmla="*/ 0 h 73"/>
                <a:gd name="T66" fmla="*/ 0 w 114"/>
                <a:gd name="T67" fmla="*/ 0 h 7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14"/>
                <a:gd name="T103" fmla="*/ 0 h 73"/>
                <a:gd name="T104" fmla="*/ 114 w 114"/>
                <a:gd name="T105" fmla="*/ 73 h 7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14" h="73">
                  <a:moveTo>
                    <a:pt x="17" y="0"/>
                  </a:moveTo>
                  <a:lnTo>
                    <a:pt x="13" y="0"/>
                  </a:lnTo>
                  <a:lnTo>
                    <a:pt x="10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10"/>
                  </a:lnTo>
                  <a:lnTo>
                    <a:pt x="0" y="19"/>
                  </a:lnTo>
                  <a:lnTo>
                    <a:pt x="2" y="27"/>
                  </a:lnTo>
                  <a:lnTo>
                    <a:pt x="6" y="36"/>
                  </a:lnTo>
                  <a:lnTo>
                    <a:pt x="10" y="44"/>
                  </a:lnTo>
                  <a:lnTo>
                    <a:pt x="13" y="52"/>
                  </a:lnTo>
                  <a:lnTo>
                    <a:pt x="21" y="57"/>
                  </a:lnTo>
                  <a:lnTo>
                    <a:pt x="29" y="65"/>
                  </a:lnTo>
                  <a:lnTo>
                    <a:pt x="38" y="67"/>
                  </a:lnTo>
                  <a:lnTo>
                    <a:pt x="48" y="71"/>
                  </a:lnTo>
                  <a:lnTo>
                    <a:pt x="57" y="71"/>
                  </a:lnTo>
                  <a:lnTo>
                    <a:pt x="70" y="73"/>
                  </a:lnTo>
                  <a:lnTo>
                    <a:pt x="80" y="71"/>
                  </a:lnTo>
                  <a:lnTo>
                    <a:pt x="91" y="71"/>
                  </a:lnTo>
                  <a:lnTo>
                    <a:pt x="101" y="71"/>
                  </a:lnTo>
                  <a:lnTo>
                    <a:pt x="112" y="71"/>
                  </a:lnTo>
                  <a:lnTo>
                    <a:pt x="112" y="57"/>
                  </a:lnTo>
                  <a:lnTo>
                    <a:pt x="114" y="50"/>
                  </a:lnTo>
                  <a:lnTo>
                    <a:pt x="106" y="50"/>
                  </a:lnTo>
                  <a:lnTo>
                    <a:pt x="97" y="50"/>
                  </a:lnTo>
                  <a:lnTo>
                    <a:pt x="91" y="48"/>
                  </a:lnTo>
                  <a:lnTo>
                    <a:pt x="84" y="48"/>
                  </a:lnTo>
                  <a:lnTo>
                    <a:pt x="70" y="44"/>
                  </a:lnTo>
                  <a:lnTo>
                    <a:pt x="57" y="38"/>
                  </a:lnTo>
                  <a:lnTo>
                    <a:pt x="46" y="31"/>
                  </a:lnTo>
                  <a:lnTo>
                    <a:pt x="34" y="23"/>
                  </a:lnTo>
                  <a:lnTo>
                    <a:pt x="23" y="10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80" name="Freeform 51">
              <a:extLst>
                <a:ext uri="{FF2B5EF4-FFF2-40B4-BE49-F238E27FC236}">
                  <a16:creationId xmlns:a16="http://schemas.microsoft.com/office/drawing/2014/main" id="{EAFAD5CD-30D8-9B76-94ED-E13BE8B3CE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9" y="1287"/>
              <a:ext cx="67" cy="90"/>
            </a:xfrm>
            <a:custGeom>
              <a:avLst/>
              <a:gdLst>
                <a:gd name="T0" fmla="*/ 0 w 221"/>
                <a:gd name="T1" fmla="*/ 0 h 317"/>
                <a:gd name="T2" fmla="*/ 0 w 221"/>
                <a:gd name="T3" fmla="*/ 0 h 317"/>
                <a:gd name="T4" fmla="*/ 0 w 221"/>
                <a:gd name="T5" fmla="*/ 0 h 317"/>
                <a:gd name="T6" fmla="*/ 0 w 221"/>
                <a:gd name="T7" fmla="*/ 0 h 317"/>
                <a:gd name="T8" fmla="*/ 0 w 221"/>
                <a:gd name="T9" fmla="*/ 0 h 317"/>
                <a:gd name="T10" fmla="*/ 0 w 221"/>
                <a:gd name="T11" fmla="*/ 0 h 317"/>
                <a:gd name="T12" fmla="*/ 0 w 221"/>
                <a:gd name="T13" fmla="*/ 0 h 317"/>
                <a:gd name="T14" fmla="*/ 0 w 221"/>
                <a:gd name="T15" fmla="*/ 0 h 317"/>
                <a:gd name="T16" fmla="*/ 0 w 221"/>
                <a:gd name="T17" fmla="*/ 0 h 317"/>
                <a:gd name="T18" fmla="*/ 0 w 221"/>
                <a:gd name="T19" fmla="*/ 0 h 317"/>
                <a:gd name="T20" fmla="*/ 0 w 221"/>
                <a:gd name="T21" fmla="*/ 0 h 317"/>
                <a:gd name="T22" fmla="*/ 0 w 221"/>
                <a:gd name="T23" fmla="*/ 0 h 317"/>
                <a:gd name="T24" fmla="*/ 0 w 221"/>
                <a:gd name="T25" fmla="*/ 0 h 317"/>
                <a:gd name="T26" fmla="*/ 0 w 221"/>
                <a:gd name="T27" fmla="*/ 0 h 317"/>
                <a:gd name="T28" fmla="*/ 0 w 221"/>
                <a:gd name="T29" fmla="*/ 0 h 317"/>
                <a:gd name="T30" fmla="*/ 0 w 221"/>
                <a:gd name="T31" fmla="*/ 0 h 317"/>
                <a:gd name="T32" fmla="*/ 0 w 221"/>
                <a:gd name="T33" fmla="*/ 0 h 317"/>
                <a:gd name="T34" fmla="*/ 0 w 221"/>
                <a:gd name="T35" fmla="*/ 0 h 317"/>
                <a:gd name="T36" fmla="*/ 0 w 221"/>
                <a:gd name="T37" fmla="*/ 0 h 317"/>
                <a:gd name="T38" fmla="*/ 0 w 221"/>
                <a:gd name="T39" fmla="*/ 0 h 317"/>
                <a:gd name="T40" fmla="*/ 0 w 221"/>
                <a:gd name="T41" fmla="*/ 0 h 317"/>
                <a:gd name="T42" fmla="*/ 0 w 221"/>
                <a:gd name="T43" fmla="*/ 0 h 317"/>
                <a:gd name="T44" fmla="*/ 0 w 221"/>
                <a:gd name="T45" fmla="*/ 0 h 317"/>
                <a:gd name="T46" fmla="*/ 0 w 221"/>
                <a:gd name="T47" fmla="*/ 0 h 317"/>
                <a:gd name="T48" fmla="*/ 0 w 221"/>
                <a:gd name="T49" fmla="*/ 0 h 317"/>
                <a:gd name="T50" fmla="*/ 0 w 221"/>
                <a:gd name="T51" fmla="*/ 0 h 317"/>
                <a:gd name="T52" fmla="*/ 0 w 221"/>
                <a:gd name="T53" fmla="*/ 0 h 317"/>
                <a:gd name="T54" fmla="*/ 0 w 221"/>
                <a:gd name="T55" fmla="*/ 0 h 317"/>
                <a:gd name="T56" fmla="*/ 0 w 221"/>
                <a:gd name="T57" fmla="*/ 0 h 317"/>
                <a:gd name="T58" fmla="*/ 0 w 221"/>
                <a:gd name="T59" fmla="*/ 0 h 317"/>
                <a:gd name="T60" fmla="*/ 0 w 221"/>
                <a:gd name="T61" fmla="*/ 0 h 317"/>
                <a:gd name="T62" fmla="*/ 0 w 221"/>
                <a:gd name="T63" fmla="*/ 0 h 317"/>
                <a:gd name="T64" fmla="*/ 0 w 221"/>
                <a:gd name="T65" fmla="*/ 0 h 317"/>
                <a:gd name="T66" fmla="*/ 0 w 221"/>
                <a:gd name="T67" fmla="*/ 0 h 317"/>
                <a:gd name="T68" fmla="*/ 0 w 221"/>
                <a:gd name="T69" fmla="*/ 0 h 317"/>
                <a:gd name="T70" fmla="*/ 0 w 221"/>
                <a:gd name="T71" fmla="*/ 0 h 317"/>
                <a:gd name="T72" fmla="*/ 0 w 221"/>
                <a:gd name="T73" fmla="*/ 0 h 317"/>
                <a:gd name="T74" fmla="*/ 0 w 221"/>
                <a:gd name="T75" fmla="*/ 0 h 317"/>
                <a:gd name="T76" fmla="*/ 0 w 221"/>
                <a:gd name="T77" fmla="*/ 0 h 317"/>
                <a:gd name="T78" fmla="*/ 0 w 221"/>
                <a:gd name="T79" fmla="*/ 0 h 317"/>
                <a:gd name="T80" fmla="*/ 0 w 221"/>
                <a:gd name="T81" fmla="*/ 0 h 317"/>
                <a:gd name="T82" fmla="*/ 0 w 221"/>
                <a:gd name="T83" fmla="*/ 0 h 317"/>
                <a:gd name="T84" fmla="*/ 0 w 221"/>
                <a:gd name="T85" fmla="*/ 0 h 317"/>
                <a:gd name="T86" fmla="*/ 0 w 221"/>
                <a:gd name="T87" fmla="*/ 0 h 317"/>
                <a:gd name="T88" fmla="*/ 0 w 221"/>
                <a:gd name="T89" fmla="*/ 0 h 317"/>
                <a:gd name="T90" fmla="*/ 0 w 221"/>
                <a:gd name="T91" fmla="*/ 0 h 317"/>
                <a:gd name="T92" fmla="*/ 0 w 221"/>
                <a:gd name="T93" fmla="*/ 0 h 317"/>
                <a:gd name="T94" fmla="*/ 0 w 221"/>
                <a:gd name="T95" fmla="*/ 0 h 317"/>
                <a:gd name="T96" fmla="*/ 0 w 221"/>
                <a:gd name="T97" fmla="*/ 0 h 317"/>
                <a:gd name="T98" fmla="*/ 0 w 221"/>
                <a:gd name="T99" fmla="*/ 0 h 317"/>
                <a:gd name="T100" fmla="*/ 0 w 221"/>
                <a:gd name="T101" fmla="*/ 0 h 317"/>
                <a:gd name="T102" fmla="*/ 0 w 221"/>
                <a:gd name="T103" fmla="*/ 0 h 317"/>
                <a:gd name="T104" fmla="*/ 0 w 221"/>
                <a:gd name="T105" fmla="*/ 0 h 317"/>
                <a:gd name="T106" fmla="*/ 0 w 221"/>
                <a:gd name="T107" fmla="*/ 0 h 317"/>
                <a:gd name="T108" fmla="*/ 0 w 221"/>
                <a:gd name="T109" fmla="*/ 0 h 317"/>
                <a:gd name="T110" fmla="*/ 0 w 221"/>
                <a:gd name="T111" fmla="*/ 0 h 317"/>
                <a:gd name="T112" fmla="*/ 0 w 221"/>
                <a:gd name="T113" fmla="*/ 0 h 31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221"/>
                <a:gd name="T172" fmla="*/ 0 h 317"/>
                <a:gd name="T173" fmla="*/ 221 w 221"/>
                <a:gd name="T174" fmla="*/ 317 h 317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221" h="317">
                  <a:moveTo>
                    <a:pt x="221" y="0"/>
                  </a:moveTo>
                  <a:lnTo>
                    <a:pt x="219" y="0"/>
                  </a:lnTo>
                  <a:lnTo>
                    <a:pt x="211" y="0"/>
                  </a:lnTo>
                  <a:lnTo>
                    <a:pt x="206" y="0"/>
                  </a:lnTo>
                  <a:lnTo>
                    <a:pt x="200" y="0"/>
                  </a:lnTo>
                  <a:lnTo>
                    <a:pt x="198" y="13"/>
                  </a:lnTo>
                  <a:lnTo>
                    <a:pt x="196" y="28"/>
                  </a:lnTo>
                  <a:lnTo>
                    <a:pt x="192" y="46"/>
                  </a:lnTo>
                  <a:lnTo>
                    <a:pt x="189" y="63"/>
                  </a:lnTo>
                  <a:lnTo>
                    <a:pt x="181" y="76"/>
                  </a:lnTo>
                  <a:lnTo>
                    <a:pt x="173" y="93"/>
                  </a:lnTo>
                  <a:lnTo>
                    <a:pt x="164" y="108"/>
                  </a:lnTo>
                  <a:lnTo>
                    <a:pt x="156" y="124"/>
                  </a:lnTo>
                  <a:lnTo>
                    <a:pt x="145" y="135"/>
                  </a:lnTo>
                  <a:lnTo>
                    <a:pt x="134" y="146"/>
                  </a:lnTo>
                  <a:lnTo>
                    <a:pt x="120" y="154"/>
                  </a:lnTo>
                  <a:lnTo>
                    <a:pt x="107" y="162"/>
                  </a:lnTo>
                  <a:lnTo>
                    <a:pt x="90" y="165"/>
                  </a:lnTo>
                  <a:lnTo>
                    <a:pt x="76" y="165"/>
                  </a:lnTo>
                  <a:lnTo>
                    <a:pt x="59" y="163"/>
                  </a:lnTo>
                  <a:lnTo>
                    <a:pt x="44" y="160"/>
                  </a:lnTo>
                  <a:lnTo>
                    <a:pt x="37" y="152"/>
                  </a:lnTo>
                  <a:lnTo>
                    <a:pt x="27" y="146"/>
                  </a:lnTo>
                  <a:lnTo>
                    <a:pt x="18" y="139"/>
                  </a:lnTo>
                  <a:lnTo>
                    <a:pt x="12" y="137"/>
                  </a:lnTo>
                  <a:lnTo>
                    <a:pt x="10" y="144"/>
                  </a:lnTo>
                  <a:lnTo>
                    <a:pt x="10" y="154"/>
                  </a:lnTo>
                  <a:lnTo>
                    <a:pt x="12" y="160"/>
                  </a:lnTo>
                  <a:lnTo>
                    <a:pt x="16" y="167"/>
                  </a:lnTo>
                  <a:lnTo>
                    <a:pt x="19" y="171"/>
                  </a:lnTo>
                  <a:lnTo>
                    <a:pt x="27" y="175"/>
                  </a:lnTo>
                  <a:lnTo>
                    <a:pt x="35" y="179"/>
                  </a:lnTo>
                  <a:lnTo>
                    <a:pt x="42" y="182"/>
                  </a:lnTo>
                  <a:lnTo>
                    <a:pt x="48" y="184"/>
                  </a:lnTo>
                  <a:lnTo>
                    <a:pt x="57" y="184"/>
                  </a:lnTo>
                  <a:lnTo>
                    <a:pt x="65" y="186"/>
                  </a:lnTo>
                  <a:lnTo>
                    <a:pt x="75" y="188"/>
                  </a:lnTo>
                  <a:lnTo>
                    <a:pt x="82" y="188"/>
                  </a:lnTo>
                  <a:lnTo>
                    <a:pt x="90" y="188"/>
                  </a:lnTo>
                  <a:lnTo>
                    <a:pt x="99" y="188"/>
                  </a:lnTo>
                  <a:lnTo>
                    <a:pt x="107" y="188"/>
                  </a:lnTo>
                  <a:lnTo>
                    <a:pt x="113" y="186"/>
                  </a:lnTo>
                  <a:lnTo>
                    <a:pt x="120" y="184"/>
                  </a:lnTo>
                  <a:lnTo>
                    <a:pt x="124" y="184"/>
                  </a:lnTo>
                  <a:lnTo>
                    <a:pt x="130" y="182"/>
                  </a:lnTo>
                  <a:lnTo>
                    <a:pt x="137" y="177"/>
                  </a:lnTo>
                  <a:lnTo>
                    <a:pt x="151" y="169"/>
                  </a:lnTo>
                  <a:lnTo>
                    <a:pt x="145" y="179"/>
                  </a:lnTo>
                  <a:lnTo>
                    <a:pt x="141" y="188"/>
                  </a:lnTo>
                  <a:lnTo>
                    <a:pt x="137" y="200"/>
                  </a:lnTo>
                  <a:lnTo>
                    <a:pt x="135" y="211"/>
                  </a:lnTo>
                  <a:lnTo>
                    <a:pt x="132" y="222"/>
                  </a:lnTo>
                  <a:lnTo>
                    <a:pt x="128" y="234"/>
                  </a:lnTo>
                  <a:lnTo>
                    <a:pt x="126" y="245"/>
                  </a:lnTo>
                  <a:lnTo>
                    <a:pt x="122" y="255"/>
                  </a:lnTo>
                  <a:lnTo>
                    <a:pt x="116" y="264"/>
                  </a:lnTo>
                  <a:lnTo>
                    <a:pt x="111" y="272"/>
                  </a:lnTo>
                  <a:lnTo>
                    <a:pt x="103" y="278"/>
                  </a:lnTo>
                  <a:lnTo>
                    <a:pt x="96" y="285"/>
                  </a:lnTo>
                  <a:lnTo>
                    <a:pt x="86" y="289"/>
                  </a:lnTo>
                  <a:lnTo>
                    <a:pt x="75" y="293"/>
                  </a:lnTo>
                  <a:lnTo>
                    <a:pt x="61" y="293"/>
                  </a:lnTo>
                  <a:lnTo>
                    <a:pt x="48" y="295"/>
                  </a:lnTo>
                  <a:lnTo>
                    <a:pt x="38" y="291"/>
                  </a:lnTo>
                  <a:lnTo>
                    <a:pt x="33" y="291"/>
                  </a:lnTo>
                  <a:lnTo>
                    <a:pt x="29" y="287"/>
                  </a:lnTo>
                  <a:lnTo>
                    <a:pt x="25" y="283"/>
                  </a:lnTo>
                  <a:lnTo>
                    <a:pt x="19" y="279"/>
                  </a:lnTo>
                  <a:lnTo>
                    <a:pt x="16" y="278"/>
                  </a:lnTo>
                  <a:lnTo>
                    <a:pt x="8" y="278"/>
                  </a:lnTo>
                  <a:lnTo>
                    <a:pt x="0" y="281"/>
                  </a:lnTo>
                  <a:lnTo>
                    <a:pt x="0" y="287"/>
                  </a:lnTo>
                  <a:lnTo>
                    <a:pt x="0" y="295"/>
                  </a:lnTo>
                  <a:lnTo>
                    <a:pt x="4" y="300"/>
                  </a:lnTo>
                  <a:lnTo>
                    <a:pt x="8" y="306"/>
                  </a:lnTo>
                  <a:lnTo>
                    <a:pt x="18" y="312"/>
                  </a:lnTo>
                  <a:lnTo>
                    <a:pt x="29" y="316"/>
                  </a:lnTo>
                  <a:lnTo>
                    <a:pt x="42" y="316"/>
                  </a:lnTo>
                  <a:lnTo>
                    <a:pt x="57" y="317"/>
                  </a:lnTo>
                  <a:lnTo>
                    <a:pt x="71" y="316"/>
                  </a:lnTo>
                  <a:lnTo>
                    <a:pt x="86" y="316"/>
                  </a:lnTo>
                  <a:lnTo>
                    <a:pt x="97" y="310"/>
                  </a:lnTo>
                  <a:lnTo>
                    <a:pt x="111" y="300"/>
                  </a:lnTo>
                  <a:lnTo>
                    <a:pt x="122" y="291"/>
                  </a:lnTo>
                  <a:lnTo>
                    <a:pt x="132" y="281"/>
                  </a:lnTo>
                  <a:lnTo>
                    <a:pt x="141" y="268"/>
                  </a:lnTo>
                  <a:lnTo>
                    <a:pt x="151" y="255"/>
                  </a:lnTo>
                  <a:lnTo>
                    <a:pt x="156" y="240"/>
                  </a:lnTo>
                  <a:lnTo>
                    <a:pt x="164" y="226"/>
                  </a:lnTo>
                  <a:lnTo>
                    <a:pt x="168" y="211"/>
                  </a:lnTo>
                  <a:lnTo>
                    <a:pt x="172" y="196"/>
                  </a:lnTo>
                  <a:lnTo>
                    <a:pt x="173" y="182"/>
                  </a:lnTo>
                  <a:lnTo>
                    <a:pt x="179" y="171"/>
                  </a:lnTo>
                  <a:lnTo>
                    <a:pt x="179" y="156"/>
                  </a:lnTo>
                  <a:lnTo>
                    <a:pt x="183" y="146"/>
                  </a:lnTo>
                  <a:lnTo>
                    <a:pt x="183" y="137"/>
                  </a:lnTo>
                  <a:lnTo>
                    <a:pt x="185" y="129"/>
                  </a:lnTo>
                  <a:lnTo>
                    <a:pt x="189" y="122"/>
                  </a:lnTo>
                  <a:lnTo>
                    <a:pt x="192" y="114"/>
                  </a:lnTo>
                  <a:lnTo>
                    <a:pt x="196" y="105"/>
                  </a:lnTo>
                  <a:lnTo>
                    <a:pt x="202" y="97"/>
                  </a:lnTo>
                  <a:lnTo>
                    <a:pt x="204" y="89"/>
                  </a:lnTo>
                  <a:lnTo>
                    <a:pt x="208" y="80"/>
                  </a:lnTo>
                  <a:lnTo>
                    <a:pt x="211" y="72"/>
                  </a:lnTo>
                  <a:lnTo>
                    <a:pt x="215" y="67"/>
                  </a:lnTo>
                  <a:lnTo>
                    <a:pt x="215" y="57"/>
                  </a:lnTo>
                  <a:lnTo>
                    <a:pt x="217" y="49"/>
                  </a:lnTo>
                  <a:lnTo>
                    <a:pt x="219" y="42"/>
                  </a:lnTo>
                  <a:lnTo>
                    <a:pt x="221" y="34"/>
                  </a:lnTo>
                  <a:lnTo>
                    <a:pt x="221" y="25"/>
                  </a:lnTo>
                  <a:lnTo>
                    <a:pt x="221" y="15"/>
                  </a:lnTo>
                  <a:lnTo>
                    <a:pt x="221" y="8"/>
                  </a:lnTo>
                  <a:lnTo>
                    <a:pt x="22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81" name="Freeform 52">
              <a:extLst>
                <a:ext uri="{FF2B5EF4-FFF2-40B4-BE49-F238E27FC236}">
                  <a16:creationId xmlns:a16="http://schemas.microsoft.com/office/drawing/2014/main" id="{0F3E27DE-499A-166D-E767-6CE79805F9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0" y="1366"/>
              <a:ext cx="71" cy="45"/>
            </a:xfrm>
            <a:custGeom>
              <a:avLst/>
              <a:gdLst>
                <a:gd name="T0" fmla="*/ 0 w 230"/>
                <a:gd name="T1" fmla="*/ 0 h 160"/>
                <a:gd name="T2" fmla="*/ 0 w 230"/>
                <a:gd name="T3" fmla="*/ 0 h 160"/>
                <a:gd name="T4" fmla="*/ 0 w 230"/>
                <a:gd name="T5" fmla="*/ 0 h 160"/>
                <a:gd name="T6" fmla="*/ 0 w 230"/>
                <a:gd name="T7" fmla="*/ 0 h 160"/>
                <a:gd name="T8" fmla="*/ 0 w 230"/>
                <a:gd name="T9" fmla="*/ 0 h 160"/>
                <a:gd name="T10" fmla="*/ 0 w 230"/>
                <a:gd name="T11" fmla="*/ 0 h 160"/>
                <a:gd name="T12" fmla="*/ 0 w 230"/>
                <a:gd name="T13" fmla="*/ 0 h 160"/>
                <a:gd name="T14" fmla="*/ 0 w 230"/>
                <a:gd name="T15" fmla="*/ 0 h 160"/>
                <a:gd name="T16" fmla="*/ 0 w 230"/>
                <a:gd name="T17" fmla="*/ 0 h 160"/>
                <a:gd name="T18" fmla="*/ 0 w 230"/>
                <a:gd name="T19" fmla="*/ 0 h 160"/>
                <a:gd name="T20" fmla="*/ 0 w 230"/>
                <a:gd name="T21" fmla="*/ 0 h 160"/>
                <a:gd name="T22" fmla="*/ 0 w 230"/>
                <a:gd name="T23" fmla="*/ 0 h 160"/>
                <a:gd name="T24" fmla="*/ 0 w 230"/>
                <a:gd name="T25" fmla="*/ 0 h 160"/>
                <a:gd name="T26" fmla="*/ 0 w 230"/>
                <a:gd name="T27" fmla="*/ 0 h 160"/>
                <a:gd name="T28" fmla="*/ 0 w 230"/>
                <a:gd name="T29" fmla="*/ 0 h 160"/>
                <a:gd name="T30" fmla="*/ 0 w 230"/>
                <a:gd name="T31" fmla="*/ 0 h 160"/>
                <a:gd name="T32" fmla="*/ 0 w 230"/>
                <a:gd name="T33" fmla="*/ 0 h 160"/>
                <a:gd name="T34" fmla="*/ 0 w 230"/>
                <a:gd name="T35" fmla="*/ 0 h 160"/>
                <a:gd name="T36" fmla="*/ 0 w 230"/>
                <a:gd name="T37" fmla="*/ 0 h 160"/>
                <a:gd name="T38" fmla="*/ 0 w 230"/>
                <a:gd name="T39" fmla="*/ 0 h 160"/>
                <a:gd name="T40" fmla="*/ 0 w 230"/>
                <a:gd name="T41" fmla="*/ 0 h 160"/>
                <a:gd name="T42" fmla="*/ 0 w 230"/>
                <a:gd name="T43" fmla="*/ 0 h 160"/>
                <a:gd name="T44" fmla="*/ 0 w 230"/>
                <a:gd name="T45" fmla="*/ 0 h 160"/>
                <a:gd name="T46" fmla="*/ 0 w 230"/>
                <a:gd name="T47" fmla="*/ 0 h 160"/>
                <a:gd name="T48" fmla="*/ 0 w 230"/>
                <a:gd name="T49" fmla="*/ 0 h 160"/>
                <a:gd name="T50" fmla="*/ 0 w 230"/>
                <a:gd name="T51" fmla="*/ 0 h 160"/>
                <a:gd name="T52" fmla="*/ 0 w 230"/>
                <a:gd name="T53" fmla="*/ 0 h 160"/>
                <a:gd name="T54" fmla="*/ 0 w 230"/>
                <a:gd name="T55" fmla="*/ 0 h 160"/>
                <a:gd name="T56" fmla="*/ 0 w 230"/>
                <a:gd name="T57" fmla="*/ 0 h 160"/>
                <a:gd name="T58" fmla="*/ 0 w 230"/>
                <a:gd name="T59" fmla="*/ 0 h 160"/>
                <a:gd name="T60" fmla="*/ 0 w 230"/>
                <a:gd name="T61" fmla="*/ 0 h 160"/>
                <a:gd name="T62" fmla="*/ 0 w 230"/>
                <a:gd name="T63" fmla="*/ 0 h 160"/>
                <a:gd name="T64" fmla="*/ 0 w 230"/>
                <a:gd name="T65" fmla="*/ 0 h 160"/>
                <a:gd name="T66" fmla="*/ 0 w 230"/>
                <a:gd name="T67" fmla="*/ 0 h 160"/>
                <a:gd name="T68" fmla="*/ 0 w 230"/>
                <a:gd name="T69" fmla="*/ 0 h 160"/>
                <a:gd name="T70" fmla="*/ 0 w 230"/>
                <a:gd name="T71" fmla="*/ 0 h 160"/>
                <a:gd name="T72" fmla="*/ 0 w 230"/>
                <a:gd name="T73" fmla="*/ 0 h 160"/>
                <a:gd name="T74" fmla="*/ 0 w 230"/>
                <a:gd name="T75" fmla="*/ 0 h 160"/>
                <a:gd name="T76" fmla="*/ 0 w 230"/>
                <a:gd name="T77" fmla="*/ 0 h 160"/>
                <a:gd name="T78" fmla="*/ 0 w 230"/>
                <a:gd name="T79" fmla="*/ 0 h 160"/>
                <a:gd name="T80" fmla="*/ 0 w 230"/>
                <a:gd name="T81" fmla="*/ 0 h 160"/>
                <a:gd name="T82" fmla="*/ 0 w 230"/>
                <a:gd name="T83" fmla="*/ 0 h 160"/>
                <a:gd name="T84" fmla="*/ 0 w 230"/>
                <a:gd name="T85" fmla="*/ 0 h 160"/>
                <a:gd name="T86" fmla="*/ 0 w 230"/>
                <a:gd name="T87" fmla="*/ 0 h 160"/>
                <a:gd name="T88" fmla="*/ 0 w 230"/>
                <a:gd name="T89" fmla="*/ 0 h 160"/>
                <a:gd name="T90" fmla="*/ 0 w 230"/>
                <a:gd name="T91" fmla="*/ 0 h 160"/>
                <a:gd name="T92" fmla="*/ 0 w 230"/>
                <a:gd name="T93" fmla="*/ 0 h 160"/>
                <a:gd name="T94" fmla="*/ 0 w 230"/>
                <a:gd name="T95" fmla="*/ 0 h 160"/>
                <a:gd name="T96" fmla="*/ 0 w 230"/>
                <a:gd name="T97" fmla="*/ 0 h 160"/>
                <a:gd name="T98" fmla="*/ 0 w 230"/>
                <a:gd name="T99" fmla="*/ 0 h 160"/>
                <a:gd name="T100" fmla="*/ 0 w 230"/>
                <a:gd name="T101" fmla="*/ 0 h 160"/>
                <a:gd name="T102" fmla="*/ 0 w 230"/>
                <a:gd name="T103" fmla="*/ 0 h 160"/>
                <a:gd name="T104" fmla="*/ 0 w 230"/>
                <a:gd name="T105" fmla="*/ 0 h 160"/>
                <a:gd name="T106" fmla="*/ 0 w 230"/>
                <a:gd name="T107" fmla="*/ 0 h 160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230"/>
                <a:gd name="T163" fmla="*/ 0 h 160"/>
                <a:gd name="T164" fmla="*/ 230 w 230"/>
                <a:gd name="T165" fmla="*/ 160 h 160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230" h="160">
                  <a:moveTo>
                    <a:pt x="230" y="0"/>
                  </a:moveTo>
                  <a:lnTo>
                    <a:pt x="222" y="0"/>
                  </a:lnTo>
                  <a:lnTo>
                    <a:pt x="215" y="2"/>
                  </a:lnTo>
                  <a:lnTo>
                    <a:pt x="207" y="4"/>
                  </a:lnTo>
                  <a:lnTo>
                    <a:pt x="201" y="8"/>
                  </a:lnTo>
                  <a:lnTo>
                    <a:pt x="190" y="16"/>
                  </a:lnTo>
                  <a:lnTo>
                    <a:pt x="179" y="23"/>
                  </a:lnTo>
                  <a:lnTo>
                    <a:pt x="167" y="31"/>
                  </a:lnTo>
                  <a:lnTo>
                    <a:pt x="156" y="40"/>
                  </a:lnTo>
                  <a:lnTo>
                    <a:pt x="144" y="48"/>
                  </a:lnTo>
                  <a:lnTo>
                    <a:pt x="133" y="57"/>
                  </a:lnTo>
                  <a:lnTo>
                    <a:pt x="125" y="63"/>
                  </a:lnTo>
                  <a:lnTo>
                    <a:pt x="116" y="71"/>
                  </a:lnTo>
                  <a:lnTo>
                    <a:pt x="108" y="76"/>
                  </a:lnTo>
                  <a:lnTo>
                    <a:pt x="101" y="84"/>
                  </a:lnTo>
                  <a:lnTo>
                    <a:pt x="91" y="90"/>
                  </a:lnTo>
                  <a:lnTo>
                    <a:pt x="83" y="95"/>
                  </a:lnTo>
                  <a:lnTo>
                    <a:pt x="74" y="99"/>
                  </a:lnTo>
                  <a:lnTo>
                    <a:pt x="64" y="105"/>
                  </a:lnTo>
                  <a:lnTo>
                    <a:pt x="55" y="109"/>
                  </a:lnTo>
                  <a:lnTo>
                    <a:pt x="45" y="113"/>
                  </a:lnTo>
                  <a:lnTo>
                    <a:pt x="38" y="118"/>
                  </a:lnTo>
                  <a:lnTo>
                    <a:pt x="30" y="124"/>
                  </a:lnTo>
                  <a:lnTo>
                    <a:pt x="23" y="130"/>
                  </a:lnTo>
                  <a:lnTo>
                    <a:pt x="13" y="137"/>
                  </a:lnTo>
                  <a:lnTo>
                    <a:pt x="6" y="145"/>
                  </a:lnTo>
                  <a:lnTo>
                    <a:pt x="0" y="152"/>
                  </a:lnTo>
                  <a:lnTo>
                    <a:pt x="9" y="156"/>
                  </a:lnTo>
                  <a:lnTo>
                    <a:pt x="19" y="160"/>
                  </a:lnTo>
                  <a:lnTo>
                    <a:pt x="26" y="154"/>
                  </a:lnTo>
                  <a:lnTo>
                    <a:pt x="36" y="149"/>
                  </a:lnTo>
                  <a:lnTo>
                    <a:pt x="45" y="145"/>
                  </a:lnTo>
                  <a:lnTo>
                    <a:pt x="55" y="141"/>
                  </a:lnTo>
                  <a:lnTo>
                    <a:pt x="66" y="137"/>
                  </a:lnTo>
                  <a:lnTo>
                    <a:pt x="78" y="135"/>
                  </a:lnTo>
                  <a:lnTo>
                    <a:pt x="89" y="132"/>
                  </a:lnTo>
                  <a:lnTo>
                    <a:pt x="102" y="130"/>
                  </a:lnTo>
                  <a:lnTo>
                    <a:pt x="112" y="126"/>
                  </a:lnTo>
                  <a:lnTo>
                    <a:pt x="123" y="122"/>
                  </a:lnTo>
                  <a:lnTo>
                    <a:pt x="135" y="118"/>
                  </a:lnTo>
                  <a:lnTo>
                    <a:pt x="144" y="113"/>
                  </a:lnTo>
                  <a:lnTo>
                    <a:pt x="154" y="107"/>
                  </a:lnTo>
                  <a:lnTo>
                    <a:pt x="163" y="101"/>
                  </a:lnTo>
                  <a:lnTo>
                    <a:pt x="173" y="95"/>
                  </a:lnTo>
                  <a:lnTo>
                    <a:pt x="182" y="88"/>
                  </a:lnTo>
                  <a:lnTo>
                    <a:pt x="190" y="76"/>
                  </a:lnTo>
                  <a:lnTo>
                    <a:pt x="199" y="67"/>
                  </a:lnTo>
                  <a:lnTo>
                    <a:pt x="207" y="57"/>
                  </a:lnTo>
                  <a:lnTo>
                    <a:pt x="215" y="48"/>
                  </a:lnTo>
                  <a:lnTo>
                    <a:pt x="220" y="36"/>
                  </a:lnTo>
                  <a:lnTo>
                    <a:pt x="226" y="25"/>
                  </a:lnTo>
                  <a:lnTo>
                    <a:pt x="228" y="12"/>
                  </a:lnTo>
                  <a:lnTo>
                    <a:pt x="23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82" name="Freeform 53">
              <a:extLst>
                <a:ext uri="{FF2B5EF4-FFF2-40B4-BE49-F238E27FC236}">
                  <a16:creationId xmlns:a16="http://schemas.microsoft.com/office/drawing/2014/main" id="{85302383-9145-79A8-7E37-3A9104CC8E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00" y="894"/>
              <a:ext cx="95" cy="55"/>
            </a:xfrm>
            <a:custGeom>
              <a:avLst/>
              <a:gdLst>
                <a:gd name="T0" fmla="*/ 0 w 312"/>
                <a:gd name="T1" fmla="*/ 0 h 196"/>
                <a:gd name="T2" fmla="*/ 0 w 312"/>
                <a:gd name="T3" fmla="*/ 0 h 196"/>
                <a:gd name="T4" fmla="*/ 0 w 312"/>
                <a:gd name="T5" fmla="*/ 0 h 196"/>
                <a:gd name="T6" fmla="*/ 0 w 312"/>
                <a:gd name="T7" fmla="*/ 0 h 196"/>
                <a:gd name="T8" fmla="*/ 0 w 312"/>
                <a:gd name="T9" fmla="*/ 0 h 196"/>
                <a:gd name="T10" fmla="*/ 0 w 312"/>
                <a:gd name="T11" fmla="*/ 0 h 196"/>
                <a:gd name="T12" fmla="*/ 0 w 312"/>
                <a:gd name="T13" fmla="*/ 0 h 196"/>
                <a:gd name="T14" fmla="*/ 0 w 312"/>
                <a:gd name="T15" fmla="*/ 0 h 196"/>
                <a:gd name="T16" fmla="*/ 0 w 312"/>
                <a:gd name="T17" fmla="*/ 0 h 196"/>
                <a:gd name="T18" fmla="*/ 0 w 312"/>
                <a:gd name="T19" fmla="*/ 0 h 196"/>
                <a:gd name="T20" fmla="*/ 0 w 312"/>
                <a:gd name="T21" fmla="*/ 0 h 196"/>
                <a:gd name="T22" fmla="*/ 0 w 312"/>
                <a:gd name="T23" fmla="*/ 0 h 196"/>
                <a:gd name="T24" fmla="*/ 0 w 312"/>
                <a:gd name="T25" fmla="*/ 0 h 196"/>
                <a:gd name="T26" fmla="*/ 0 w 312"/>
                <a:gd name="T27" fmla="*/ 0 h 196"/>
                <a:gd name="T28" fmla="*/ 0 w 312"/>
                <a:gd name="T29" fmla="*/ 0 h 196"/>
                <a:gd name="T30" fmla="*/ 0 w 312"/>
                <a:gd name="T31" fmla="*/ 0 h 196"/>
                <a:gd name="T32" fmla="*/ 0 w 312"/>
                <a:gd name="T33" fmla="*/ 0 h 196"/>
                <a:gd name="T34" fmla="*/ 0 w 312"/>
                <a:gd name="T35" fmla="*/ 0 h 196"/>
                <a:gd name="T36" fmla="*/ 0 w 312"/>
                <a:gd name="T37" fmla="*/ 0 h 196"/>
                <a:gd name="T38" fmla="*/ 0 w 312"/>
                <a:gd name="T39" fmla="*/ 0 h 196"/>
                <a:gd name="T40" fmla="*/ 0 w 312"/>
                <a:gd name="T41" fmla="*/ 0 h 196"/>
                <a:gd name="T42" fmla="*/ 0 w 312"/>
                <a:gd name="T43" fmla="*/ 0 h 196"/>
                <a:gd name="T44" fmla="*/ 0 w 312"/>
                <a:gd name="T45" fmla="*/ 0 h 196"/>
                <a:gd name="T46" fmla="*/ 0 w 312"/>
                <a:gd name="T47" fmla="*/ 0 h 196"/>
                <a:gd name="T48" fmla="*/ 0 w 312"/>
                <a:gd name="T49" fmla="*/ 0 h 196"/>
                <a:gd name="T50" fmla="*/ 0 w 312"/>
                <a:gd name="T51" fmla="*/ 0 h 196"/>
                <a:gd name="T52" fmla="*/ 0 w 312"/>
                <a:gd name="T53" fmla="*/ 0 h 196"/>
                <a:gd name="T54" fmla="*/ 0 w 312"/>
                <a:gd name="T55" fmla="*/ 0 h 196"/>
                <a:gd name="T56" fmla="*/ 0 w 312"/>
                <a:gd name="T57" fmla="*/ 0 h 196"/>
                <a:gd name="T58" fmla="*/ 0 w 312"/>
                <a:gd name="T59" fmla="*/ 0 h 196"/>
                <a:gd name="T60" fmla="*/ 0 w 312"/>
                <a:gd name="T61" fmla="*/ 0 h 196"/>
                <a:gd name="T62" fmla="*/ 0 w 312"/>
                <a:gd name="T63" fmla="*/ 0 h 196"/>
                <a:gd name="T64" fmla="*/ 0 w 312"/>
                <a:gd name="T65" fmla="*/ 0 h 196"/>
                <a:gd name="T66" fmla="*/ 0 w 312"/>
                <a:gd name="T67" fmla="*/ 0 h 196"/>
                <a:gd name="T68" fmla="*/ 0 w 312"/>
                <a:gd name="T69" fmla="*/ 0 h 196"/>
                <a:gd name="T70" fmla="*/ 0 w 312"/>
                <a:gd name="T71" fmla="*/ 0 h 196"/>
                <a:gd name="T72" fmla="*/ 0 w 312"/>
                <a:gd name="T73" fmla="*/ 0 h 196"/>
                <a:gd name="T74" fmla="*/ 0 w 312"/>
                <a:gd name="T75" fmla="*/ 0 h 196"/>
                <a:gd name="T76" fmla="*/ 0 w 312"/>
                <a:gd name="T77" fmla="*/ 0 h 196"/>
                <a:gd name="T78" fmla="*/ 0 w 312"/>
                <a:gd name="T79" fmla="*/ 0 h 196"/>
                <a:gd name="T80" fmla="*/ 0 w 312"/>
                <a:gd name="T81" fmla="*/ 0 h 196"/>
                <a:gd name="T82" fmla="*/ 0 w 312"/>
                <a:gd name="T83" fmla="*/ 0 h 196"/>
                <a:gd name="T84" fmla="*/ 0 w 312"/>
                <a:gd name="T85" fmla="*/ 0 h 196"/>
                <a:gd name="T86" fmla="*/ 0 w 312"/>
                <a:gd name="T87" fmla="*/ 0 h 196"/>
                <a:gd name="T88" fmla="*/ 0 w 312"/>
                <a:gd name="T89" fmla="*/ 0 h 196"/>
                <a:gd name="T90" fmla="*/ 0 w 312"/>
                <a:gd name="T91" fmla="*/ 0 h 196"/>
                <a:gd name="T92" fmla="*/ 0 w 312"/>
                <a:gd name="T93" fmla="*/ 0 h 196"/>
                <a:gd name="T94" fmla="*/ 0 w 312"/>
                <a:gd name="T95" fmla="*/ 0 h 196"/>
                <a:gd name="T96" fmla="*/ 0 w 312"/>
                <a:gd name="T97" fmla="*/ 0 h 196"/>
                <a:gd name="T98" fmla="*/ 0 w 312"/>
                <a:gd name="T99" fmla="*/ 0 h 196"/>
                <a:gd name="T100" fmla="*/ 0 w 312"/>
                <a:gd name="T101" fmla="*/ 0 h 196"/>
                <a:gd name="T102" fmla="*/ 0 w 312"/>
                <a:gd name="T103" fmla="*/ 0 h 196"/>
                <a:gd name="T104" fmla="*/ 0 w 312"/>
                <a:gd name="T105" fmla="*/ 0 h 196"/>
                <a:gd name="T106" fmla="*/ 0 w 312"/>
                <a:gd name="T107" fmla="*/ 0 h 196"/>
                <a:gd name="T108" fmla="*/ 0 w 312"/>
                <a:gd name="T109" fmla="*/ 0 h 196"/>
                <a:gd name="T110" fmla="*/ 0 w 312"/>
                <a:gd name="T111" fmla="*/ 0 h 196"/>
                <a:gd name="T112" fmla="*/ 0 w 312"/>
                <a:gd name="T113" fmla="*/ 0 h 196"/>
                <a:gd name="T114" fmla="*/ 0 w 312"/>
                <a:gd name="T115" fmla="*/ 0 h 19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312"/>
                <a:gd name="T175" fmla="*/ 0 h 196"/>
                <a:gd name="T176" fmla="*/ 312 w 312"/>
                <a:gd name="T177" fmla="*/ 196 h 19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312" h="196">
                  <a:moveTo>
                    <a:pt x="17" y="0"/>
                  </a:moveTo>
                  <a:lnTo>
                    <a:pt x="15" y="0"/>
                  </a:lnTo>
                  <a:lnTo>
                    <a:pt x="12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2" y="16"/>
                  </a:lnTo>
                  <a:lnTo>
                    <a:pt x="2" y="21"/>
                  </a:lnTo>
                  <a:lnTo>
                    <a:pt x="8" y="29"/>
                  </a:lnTo>
                  <a:lnTo>
                    <a:pt x="10" y="37"/>
                  </a:lnTo>
                  <a:lnTo>
                    <a:pt x="13" y="44"/>
                  </a:lnTo>
                  <a:lnTo>
                    <a:pt x="17" y="52"/>
                  </a:lnTo>
                  <a:lnTo>
                    <a:pt x="21" y="61"/>
                  </a:lnTo>
                  <a:lnTo>
                    <a:pt x="25" y="67"/>
                  </a:lnTo>
                  <a:lnTo>
                    <a:pt x="29" y="76"/>
                  </a:lnTo>
                  <a:lnTo>
                    <a:pt x="31" y="84"/>
                  </a:lnTo>
                  <a:lnTo>
                    <a:pt x="34" y="92"/>
                  </a:lnTo>
                  <a:lnTo>
                    <a:pt x="34" y="99"/>
                  </a:lnTo>
                  <a:lnTo>
                    <a:pt x="36" y="109"/>
                  </a:lnTo>
                  <a:lnTo>
                    <a:pt x="36" y="116"/>
                  </a:lnTo>
                  <a:lnTo>
                    <a:pt x="36" y="128"/>
                  </a:lnTo>
                  <a:lnTo>
                    <a:pt x="34" y="134"/>
                  </a:lnTo>
                  <a:lnTo>
                    <a:pt x="34" y="141"/>
                  </a:lnTo>
                  <a:lnTo>
                    <a:pt x="36" y="151"/>
                  </a:lnTo>
                  <a:lnTo>
                    <a:pt x="40" y="158"/>
                  </a:lnTo>
                  <a:lnTo>
                    <a:pt x="50" y="172"/>
                  </a:lnTo>
                  <a:lnTo>
                    <a:pt x="63" y="183"/>
                  </a:lnTo>
                  <a:lnTo>
                    <a:pt x="70" y="187"/>
                  </a:lnTo>
                  <a:lnTo>
                    <a:pt x="78" y="191"/>
                  </a:lnTo>
                  <a:lnTo>
                    <a:pt x="88" y="192"/>
                  </a:lnTo>
                  <a:lnTo>
                    <a:pt x="95" y="196"/>
                  </a:lnTo>
                  <a:lnTo>
                    <a:pt x="105" y="196"/>
                  </a:lnTo>
                  <a:lnTo>
                    <a:pt x="116" y="196"/>
                  </a:lnTo>
                  <a:lnTo>
                    <a:pt x="126" y="194"/>
                  </a:lnTo>
                  <a:lnTo>
                    <a:pt x="137" y="194"/>
                  </a:lnTo>
                  <a:lnTo>
                    <a:pt x="139" y="192"/>
                  </a:lnTo>
                  <a:lnTo>
                    <a:pt x="146" y="192"/>
                  </a:lnTo>
                  <a:lnTo>
                    <a:pt x="154" y="192"/>
                  </a:lnTo>
                  <a:lnTo>
                    <a:pt x="160" y="192"/>
                  </a:lnTo>
                  <a:lnTo>
                    <a:pt x="156" y="185"/>
                  </a:lnTo>
                  <a:lnTo>
                    <a:pt x="152" y="179"/>
                  </a:lnTo>
                  <a:lnTo>
                    <a:pt x="141" y="179"/>
                  </a:lnTo>
                  <a:lnTo>
                    <a:pt x="131" y="179"/>
                  </a:lnTo>
                  <a:lnTo>
                    <a:pt x="124" y="177"/>
                  </a:lnTo>
                  <a:lnTo>
                    <a:pt x="116" y="175"/>
                  </a:lnTo>
                  <a:lnTo>
                    <a:pt x="108" y="172"/>
                  </a:lnTo>
                  <a:lnTo>
                    <a:pt x="101" y="168"/>
                  </a:lnTo>
                  <a:lnTo>
                    <a:pt x="95" y="162"/>
                  </a:lnTo>
                  <a:lnTo>
                    <a:pt x="91" y="158"/>
                  </a:lnTo>
                  <a:lnTo>
                    <a:pt x="86" y="151"/>
                  </a:lnTo>
                  <a:lnTo>
                    <a:pt x="82" y="145"/>
                  </a:lnTo>
                  <a:lnTo>
                    <a:pt x="78" y="137"/>
                  </a:lnTo>
                  <a:lnTo>
                    <a:pt x="76" y="130"/>
                  </a:lnTo>
                  <a:lnTo>
                    <a:pt x="72" y="122"/>
                  </a:lnTo>
                  <a:lnTo>
                    <a:pt x="72" y="113"/>
                  </a:lnTo>
                  <a:lnTo>
                    <a:pt x="72" y="105"/>
                  </a:lnTo>
                  <a:lnTo>
                    <a:pt x="74" y="97"/>
                  </a:lnTo>
                  <a:lnTo>
                    <a:pt x="72" y="88"/>
                  </a:lnTo>
                  <a:lnTo>
                    <a:pt x="72" y="80"/>
                  </a:lnTo>
                  <a:lnTo>
                    <a:pt x="69" y="73"/>
                  </a:lnTo>
                  <a:lnTo>
                    <a:pt x="67" y="67"/>
                  </a:lnTo>
                  <a:lnTo>
                    <a:pt x="59" y="52"/>
                  </a:lnTo>
                  <a:lnTo>
                    <a:pt x="53" y="38"/>
                  </a:lnTo>
                  <a:lnTo>
                    <a:pt x="67" y="40"/>
                  </a:lnTo>
                  <a:lnTo>
                    <a:pt x="82" y="42"/>
                  </a:lnTo>
                  <a:lnTo>
                    <a:pt x="97" y="42"/>
                  </a:lnTo>
                  <a:lnTo>
                    <a:pt x="114" y="42"/>
                  </a:lnTo>
                  <a:lnTo>
                    <a:pt x="129" y="42"/>
                  </a:lnTo>
                  <a:lnTo>
                    <a:pt x="146" y="42"/>
                  </a:lnTo>
                  <a:lnTo>
                    <a:pt x="162" y="42"/>
                  </a:lnTo>
                  <a:lnTo>
                    <a:pt x="181" y="42"/>
                  </a:lnTo>
                  <a:lnTo>
                    <a:pt x="194" y="42"/>
                  </a:lnTo>
                  <a:lnTo>
                    <a:pt x="211" y="46"/>
                  </a:lnTo>
                  <a:lnTo>
                    <a:pt x="224" y="50"/>
                  </a:lnTo>
                  <a:lnTo>
                    <a:pt x="240" y="57"/>
                  </a:lnTo>
                  <a:lnTo>
                    <a:pt x="251" y="63"/>
                  </a:lnTo>
                  <a:lnTo>
                    <a:pt x="264" y="73"/>
                  </a:lnTo>
                  <a:lnTo>
                    <a:pt x="274" y="86"/>
                  </a:lnTo>
                  <a:lnTo>
                    <a:pt x="283" y="101"/>
                  </a:lnTo>
                  <a:lnTo>
                    <a:pt x="289" y="105"/>
                  </a:lnTo>
                  <a:lnTo>
                    <a:pt x="297" y="113"/>
                  </a:lnTo>
                  <a:lnTo>
                    <a:pt x="306" y="118"/>
                  </a:lnTo>
                  <a:lnTo>
                    <a:pt x="312" y="122"/>
                  </a:lnTo>
                  <a:lnTo>
                    <a:pt x="310" y="109"/>
                  </a:lnTo>
                  <a:lnTo>
                    <a:pt x="310" y="99"/>
                  </a:lnTo>
                  <a:lnTo>
                    <a:pt x="306" y="90"/>
                  </a:lnTo>
                  <a:lnTo>
                    <a:pt x="306" y="82"/>
                  </a:lnTo>
                  <a:lnTo>
                    <a:pt x="300" y="75"/>
                  </a:lnTo>
                  <a:lnTo>
                    <a:pt x="297" y="67"/>
                  </a:lnTo>
                  <a:lnTo>
                    <a:pt x="289" y="59"/>
                  </a:lnTo>
                  <a:lnTo>
                    <a:pt x="283" y="54"/>
                  </a:lnTo>
                  <a:lnTo>
                    <a:pt x="276" y="48"/>
                  </a:lnTo>
                  <a:lnTo>
                    <a:pt x="268" y="42"/>
                  </a:lnTo>
                  <a:lnTo>
                    <a:pt x="259" y="38"/>
                  </a:lnTo>
                  <a:lnTo>
                    <a:pt x="251" y="35"/>
                  </a:lnTo>
                  <a:lnTo>
                    <a:pt x="242" y="31"/>
                  </a:lnTo>
                  <a:lnTo>
                    <a:pt x="234" y="29"/>
                  </a:lnTo>
                  <a:lnTo>
                    <a:pt x="224" y="29"/>
                  </a:lnTo>
                  <a:lnTo>
                    <a:pt x="217" y="29"/>
                  </a:lnTo>
                  <a:lnTo>
                    <a:pt x="203" y="25"/>
                  </a:lnTo>
                  <a:lnTo>
                    <a:pt x="190" y="25"/>
                  </a:lnTo>
                  <a:lnTo>
                    <a:pt x="177" y="23"/>
                  </a:lnTo>
                  <a:lnTo>
                    <a:pt x="165" y="23"/>
                  </a:lnTo>
                  <a:lnTo>
                    <a:pt x="152" y="23"/>
                  </a:lnTo>
                  <a:lnTo>
                    <a:pt x="137" y="23"/>
                  </a:lnTo>
                  <a:lnTo>
                    <a:pt x="126" y="23"/>
                  </a:lnTo>
                  <a:lnTo>
                    <a:pt x="114" y="23"/>
                  </a:lnTo>
                  <a:lnTo>
                    <a:pt x="101" y="21"/>
                  </a:lnTo>
                  <a:lnTo>
                    <a:pt x="88" y="21"/>
                  </a:lnTo>
                  <a:lnTo>
                    <a:pt x="74" y="19"/>
                  </a:lnTo>
                  <a:lnTo>
                    <a:pt x="63" y="18"/>
                  </a:lnTo>
                  <a:lnTo>
                    <a:pt x="50" y="14"/>
                  </a:lnTo>
                  <a:lnTo>
                    <a:pt x="38" y="10"/>
                  </a:lnTo>
                  <a:lnTo>
                    <a:pt x="27" y="6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83" name="Freeform 54">
              <a:extLst>
                <a:ext uri="{FF2B5EF4-FFF2-40B4-BE49-F238E27FC236}">
                  <a16:creationId xmlns:a16="http://schemas.microsoft.com/office/drawing/2014/main" id="{E4405FBE-6AE1-6D04-A4D0-922F662D72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4" y="921"/>
              <a:ext cx="29" cy="24"/>
            </a:xfrm>
            <a:custGeom>
              <a:avLst/>
              <a:gdLst>
                <a:gd name="T0" fmla="*/ 0 w 93"/>
                <a:gd name="T1" fmla="*/ 0 h 83"/>
                <a:gd name="T2" fmla="*/ 0 w 93"/>
                <a:gd name="T3" fmla="*/ 0 h 83"/>
                <a:gd name="T4" fmla="*/ 0 w 93"/>
                <a:gd name="T5" fmla="*/ 0 h 83"/>
                <a:gd name="T6" fmla="*/ 0 w 93"/>
                <a:gd name="T7" fmla="*/ 0 h 83"/>
                <a:gd name="T8" fmla="*/ 0 w 93"/>
                <a:gd name="T9" fmla="*/ 0 h 83"/>
                <a:gd name="T10" fmla="*/ 0 w 93"/>
                <a:gd name="T11" fmla="*/ 0 h 83"/>
                <a:gd name="T12" fmla="*/ 0 w 93"/>
                <a:gd name="T13" fmla="*/ 0 h 83"/>
                <a:gd name="T14" fmla="*/ 0 w 93"/>
                <a:gd name="T15" fmla="*/ 0 h 83"/>
                <a:gd name="T16" fmla="*/ 0 w 93"/>
                <a:gd name="T17" fmla="*/ 0 h 83"/>
                <a:gd name="T18" fmla="*/ 0 w 93"/>
                <a:gd name="T19" fmla="*/ 0 h 83"/>
                <a:gd name="T20" fmla="*/ 0 w 93"/>
                <a:gd name="T21" fmla="*/ 0 h 83"/>
                <a:gd name="T22" fmla="*/ 0 w 93"/>
                <a:gd name="T23" fmla="*/ 0 h 83"/>
                <a:gd name="T24" fmla="*/ 0 w 93"/>
                <a:gd name="T25" fmla="*/ 0 h 83"/>
                <a:gd name="T26" fmla="*/ 0 w 93"/>
                <a:gd name="T27" fmla="*/ 0 h 83"/>
                <a:gd name="T28" fmla="*/ 0 w 93"/>
                <a:gd name="T29" fmla="*/ 0 h 83"/>
                <a:gd name="T30" fmla="*/ 0 w 93"/>
                <a:gd name="T31" fmla="*/ 0 h 83"/>
                <a:gd name="T32" fmla="*/ 0 w 93"/>
                <a:gd name="T33" fmla="*/ 0 h 83"/>
                <a:gd name="T34" fmla="*/ 0 w 93"/>
                <a:gd name="T35" fmla="*/ 0 h 83"/>
                <a:gd name="T36" fmla="*/ 0 w 93"/>
                <a:gd name="T37" fmla="*/ 0 h 83"/>
                <a:gd name="T38" fmla="*/ 0 w 93"/>
                <a:gd name="T39" fmla="*/ 0 h 83"/>
                <a:gd name="T40" fmla="*/ 0 w 93"/>
                <a:gd name="T41" fmla="*/ 0 h 83"/>
                <a:gd name="T42" fmla="*/ 0 w 93"/>
                <a:gd name="T43" fmla="*/ 0 h 83"/>
                <a:gd name="T44" fmla="*/ 0 w 93"/>
                <a:gd name="T45" fmla="*/ 0 h 83"/>
                <a:gd name="T46" fmla="*/ 0 w 93"/>
                <a:gd name="T47" fmla="*/ 0 h 83"/>
                <a:gd name="T48" fmla="*/ 0 w 93"/>
                <a:gd name="T49" fmla="*/ 0 h 83"/>
                <a:gd name="T50" fmla="*/ 0 w 93"/>
                <a:gd name="T51" fmla="*/ 0 h 83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93"/>
                <a:gd name="T79" fmla="*/ 0 h 83"/>
                <a:gd name="T80" fmla="*/ 93 w 93"/>
                <a:gd name="T81" fmla="*/ 83 h 83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93" h="83">
                  <a:moveTo>
                    <a:pt x="19" y="0"/>
                  </a:moveTo>
                  <a:lnTo>
                    <a:pt x="15" y="0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0"/>
                  </a:lnTo>
                  <a:lnTo>
                    <a:pt x="4" y="15"/>
                  </a:lnTo>
                  <a:lnTo>
                    <a:pt x="12" y="28"/>
                  </a:lnTo>
                  <a:lnTo>
                    <a:pt x="21" y="41"/>
                  </a:lnTo>
                  <a:lnTo>
                    <a:pt x="34" y="55"/>
                  </a:lnTo>
                  <a:lnTo>
                    <a:pt x="40" y="60"/>
                  </a:lnTo>
                  <a:lnTo>
                    <a:pt x="48" y="66"/>
                  </a:lnTo>
                  <a:lnTo>
                    <a:pt x="55" y="70"/>
                  </a:lnTo>
                  <a:lnTo>
                    <a:pt x="63" y="74"/>
                  </a:lnTo>
                  <a:lnTo>
                    <a:pt x="70" y="76"/>
                  </a:lnTo>
                  <a:lnTo>
                    <a:pt x="78" y="79"/>
                  </a:lnTo>
                  <a:lnTo>
                    <a:pt x="84" y="79"/>
                  </a:lnTo>
                  <a:lnTo>
                    <a:pt x="93" y="83"/>
                  </a:lnTo>
                  <a:lnTo>
                    <a:pt x="89" y="70"/>
                  </a:lnTo>
                  <a:lnTo>
                    <a:pt x="82" y="57"/>
                  </a:lnTo>
                  <a:lnTo>
                    <a:pt x="70" y="47"/>
                  </a:lnTo>
                  <a:lnTo>
                    <a:pt x="61" y="40"/>
                  </a:lnTo>
                  <a:lnTo>
                    <a:pt x="48" y="30"/>
                  </a:lnTo>
                  <a:lnTo>
                    <a:pt x="34" y="21"/>
                  </a:lnTo>
                  <a:lnTo>
                    <a:pt x="23" y="11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84" name="Freeform 55">
              <a:extLst>
                <a:ext uri="{FF2B5EF4-FFF2-40B4-BE49-F238E27FC236}">
                  <a16:creationId xmlns:a16="http://schemas.microsoft.com/office/drawing/2014/main" id="{3C49B8BB-3A5A-6516-E83E-7109D48CD8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57" y="885"/>
              <a:ext cx="55" cy="14"/>
            </a:xfrm>
            <a:custGeom>
              <a:avLst/>
              <a:gdLst>
                <a:gd name="T0" fmla="*/ 0 w 181"/>
                <a:gd name="T1" fmla="*/ 0 h 50"/>
                <a:gd name="T2" fmla="*/ 0 w 181"/>
                <a:gd name="T3" fmla="*/ 0 h 50"/>
                <a:gd name="T4" fmla="*/ 0 w 181"/>
                <a:gd name="T5" fmla="*/ 0 h 50"/>
                <a:gd name="T6" fmla="*/ 0 w 181"/>
                <a:gd name="T7" fmla="*/ 0 h 50"/>
                <a:gd name="T8" fmla="*/ 0 w 181"/>
                <a:gd name="T9" fmla="*/ 0 h 50"/>
                <a:gd name="T10" fmla="*/ 0 w 181"/>
                <a:gd name="T11" fmla="*/ 0 h 50"/>
                <a:gd name="T12" fmla="*/ 0 w 181"/>
                <a:gd name="T13" fmla="*/ 0 h 50"/>
                <a:gd name="T14" fmla="*/ 0 w 181"/>
                <a:gd name="T15" fmla="*/ 0 h 50"/>
                <a:gd name="T16" fmla="*/ 0 w 181"/>
                <a:gd name="T17" fmla="*/ 0 h 50"/>
                <a:gd name="T18" fmla="*/ 0 w 181"/>
                <a:gd name="T19" fmla="*/ 0 h 50"/>
                <a:gd name="T20" fmla="*/ 0 w 181"/>
                <a:gd name="T21" fmla="*/ 0 h 50"/>
                <a:gd name="T22" fmla="*/ 0 w 181"/>
                <a:gd name="T23" fmla="*/ 0 h 50"/>
                <a:gd name="T24" fmla="*/ 0 w 181"/>
                <a:gd name="T25" fmla="*/ 0 h 50"/>
                <a:gd name="T26" fmla="*/ 0 w 181"/>
                <a:gd name="T27" fmla="*/ 0 h 50"/>
                <a:gd name="T28" fmla="*/ 0 w 181"/>
                <a:gd name="T29" fmla="*/ 0 h 50"/>
                <a:gd name="T30" fmla="*/ 0 w 181"/>
                <a:gd name="T31" fmla="*/ 0 h 50"/>
                <a:gd name="T32" fmla="*/ 0 w 181"/>
                <a:gd name="T33" fmla="*/ 0 h 50"/>
                <a:gd name="T34" fmla="*/ 0 w 181"/>
                <a:gd name="T35" fmla="*/ 0 h 50"/>
                <a:gd name="T36" fmla="*/ 0 w 181"/>
                <a:gd name="T37" fmla="*/ 0 h 50"/>
                <a:gd name="T38" fmla="*/ 0 w 181"/>
                <a:gd name="T39" fmla="*/ 0 h 50"/>
                <a:gd name="T40" fmla="*/ 0 w 181"/>
                <a:gd name="T41" fmla="*/ 0 h 50"/>
                <a:gd name="T42" fmla="*/ 0 w 181"/>
                <a:gd name="T43" fmla="*/ 0 h 50"/>
                <a:gd name="T44" fmla="*/ 0 w 181"/>
                <a:gd name="T45" fmla="*/ 0 h 50"/>
                <a:gd name="T46" fmla="*/ 0 w 181"/>
                <a:gd name="T47" fmla="*/ 0 h 50"/>
                <a:gd name="T48" fmla="*/ 0 w 181"/>
                <a:gd name="T49" fmla="*/ 0 h 50"/>
                <a:gd name="T50" fmla="*/ 0 w 181"/>
                <a:gd name="T51" fmla="*/ 0 h 50"/>
                <a:gd name="T52" fmla="*/ 0 w 181"/>
                <a:gd name="T53" fmla="*/ 0 h 50"/>
                <a:gd name="T54" fmla="*/ 0 w 181"/>
                <a:gd name="T55" fmla="*/ 0 h 50"/>
                <a:gd name="T56" fmla="*/ 0 w 181"/>
                <a:gd name="T57" fmla="*/ 0 h 50"/>
                <a:gd name="T58" fmla="*/ 0 w 181"/>
                <a:gd name="T59" fmla="*/ 0 h 50"/>
                <a:gd name="T60" fmla="*/ 0 w 181"/>
                <a:gd name="T61" fmla="*/ 0 h 50"/>
                <a:gd name="T62" fmla="*/ 0 w 181"/>
                <a:gd name="T63" fmla="*/ 0 h 50"/>
                <a:gd name="T64" fmla="*/ 0 w 181"/>
                <a:gd name="T65" fmla="*/ 0 h 50"/>
                <a:gd name="T66" fmla="*/ 0 w 181"/>
                <a:gd name="T67" fmla="*/ 0 h 50"/>
                <a:gd name="T68" fmla="*/ 0 w 181"/>
                <a:gd name="T69" fmla="*/ 0 h 50"/>
                <a:gd name="T70" fmla="*/ 0 w 181"/>
                <a:gd name="T71" fmla="*/ 0 h 50"/>
                <a:gd name="T72" fmla="*/ 0 w 181"/>
                <a:gd name="T73" fmla="*/ 0 h 50"/>
                <a:gd name="T74" fmla="*/ 0 w 181"/>
                <a:gd name="T75" fmla="*/ 0 h 50"/>
                <a:gd name="T76" fmla="*/ 0 w 181"/>
                <a:gd name="T77" fmla="*/ 0 h 50"/>
                <a:gd name="T78" fmla="*/ 0 w 181"/>
                <a:gd name="T79" fmla="*/ 0 h 50"/>
                <a:gd name="T80" fmla="*/ 0 w 181"/>
                <a:gd name="T81" fmla="*/ 0 h 50"/>
                <a:gd name="T82" fmla="*/ 0 w 181"/>
                <a:gd name="T83" fmla="*/ 0 h 50"/>
                <a:gd name="T84" fmla="*/ 0 w 181"/>
                <a:gd name="T85" fmla="*/ 0 h 50"/>
                <a:gd name="T86" fmla="*/ 0 w 181"/>
                <a:gd name="T87" fmla="*/ 0 h 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81"/>
                <a:gd name="T133" fmla="*/ 0 h 50"/>
                <a:gd name="T134" fmla="*/ 181 w 181"/>
                <a:gd name="T135" fmla="*/ 50 h 5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81" h="50">
                  <a:moveTo>
                    <a:pt x="19" y="0"/>
                  </a:moveTo>
                  <a:lnTo>
                    <a:pt x="15" y="0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10"/>
                  </a:lnTo>
                  <a:lnTo>
                    <a:pt x="6" y="21"/>
                  </a:lnTo>
                  <a:lnTo>
                    <a:pt x="12" y="31"/>
                  </a:lnTo>
                  <a:lnTo>
                    <a:pt x="19" y="42"/>
                  </a:lnTo>
                  <a:lnTo>
                    <a:pt x="29" y="48"/>
                  </a:lnTo>
                  <a:lnTo>
                    <a:pt x="38" y="50"/>
                  </a:lnTo>
                  <a:lnTo>
                    <a:pt x="48" y="48"/>
                  </a:lnTo>
                  <a:lnTo>
                    <a:pt x="57" y="38"/>
                  </a:lnTo>
                  <a:lnTo>
                    <a:pt x="65" y="34"/>
                  </a:lnTo>
                  <a:lnTo>
                    <a:pt x="73" y="32"/>
                  </a:lnTo>
                  <a:lnTo>
                    <a:pt x="80" y="32"/>
                  </a:lnTo>
                  <a:lnTo>
                    <a:pt x="90" y="32"/>
                  </a:lnTo>
                  <a:lnTo>
                    <a:pt x="97" y="32"/>
                  </a:lnTo>
                  <a:lnTo>
                    <a:pt x="105" y="32"/>
                  </a:lnTo>
                  <a:lnTo>
                    <a:pt x="112" y="32"/>
                  </a:lnTo>
                  <a:lnTo>
                    <a:pt x="122" y="32"/>
                  </a:lnTo>
                  <a:lnTo>
                    <a:pt x="135" y="34"/>
                  </a:lnTo>
                  <a:lnTo>
                    <a:pt x="150" y="38"/>
                  </a:lnTo>
                  <a:lnTo>
                    <a:pt x="156" y="40"/>
                  </a:lnTo>
                  <a:lnTo>
                    <a:pt x="164" y="42"/>
                  </a:lnTo>
                  <a:lnTo>
                    <a:pt x="173" y="44"/>
                  </a:lnTo>
                  <a:lnTo>
                    <a:pt x="181" y="48"/>
                  </a:lnTo>
                  <a:lnTo>
                    <a:pt x="179" y="34"/>
                  </a:lnTo>
                  <a:lnTo>
                    <a:pt x="179" y="23"/>
                  </a:lnTo>
                  <a:lnTo>
                    <a:pt x="169" y="17"/>
                  </a:lnTo>
                  <a:lnTo>
                    <a:pt x="162" y="13"/>
                  </a:lnTo>
                  <a:lnTo>
                    <a:pt x="154" y="10"/>
                  </a:lnTo>
                  <a:lnTo>
                    <a:pt x="150" y="8"/>
                  </a:lnTo>
                  <a:lnTo>
                    <a:pt x="135" y="4"/>
                  </a:lnTo>
                  <a:lnTo>
                    <a:pt x="124" y="4"/>
                  </a:lnTo>
                  <a:lnTo>
                    <a:pt x="114" y="4"/>
                  </a:lnTo>
                  <a:lnTo>
                    <a:pt x="107" y="4"/>
                  </a:lnTo>
                  <a:lnTo>
                    <a:pt x="95" y="4"/>
                  </a:lnTo>
                  <a:lnTo>
                    <a:pt x="86" y="4"/>
                  </a:lnTo>
                  <a:lnTo>
                    <a:pt x="71" y="2"/>
                  </a:lnTo>
                  <a:lnTo>
                    <a:pt x="55" y="2"/>
                  </a:lnTo>
                  <a:lnTo>
                    <a:pt x="38" y="0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85" name="Freeform 56">
              <a:extLst>
                <a:ext uri="{FF2B5EF4-FFF2-40B4-BE49-F238E27FC236}">
                  <a16:creationId xmlns:a16="http://schemas.microsoft.com/office/drawing/2014/main" id="{C86965DD-1090-160A-E200-E52FD9D663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2" y="1000"/>
              <a:ext cx="20" cy="23"/>
            </a:xfrm>
            <a:custGeom>
              <a:avLst/>
              <a:gdLst>
                <a:gd name="T0" fmla="*/ 0 w 65"/>
                <a:gd name="T1" fmla="*/ 0 h 82"/>
                <a:gd name="T2" fmla="*/ 0 w 65"/>
                <a:gd name="T3" fmla="*/ 0 h 82"/>
                <a:gd name="T4" fmla="*/ 0 w 65"/>
                <a:gd name="T5" fmla="*/ 0 h 82"/>
                <a:gd name="T6" fmla="*/ 0 w 65"/>
                <a:gd name="T7" fmla="*/ 0 h 82"/>
                <a:gd name="T8" fmla="*/ 0 w 65"/>
                <a:gd name="T9" fmla="*/ 0 h 82"/>
                <a:gd name="T10" fmla="*/ 0 w 65"/>
                <a:gd name="T11" fmla="*/ 0 h 82"/>
                <a:gd name="T12" fmla="*/ 0 w 65"/>
                <a:gd name="T13" fmla="*/ 0 h 82"/>
                <a:gd name="T14" fmla="*/ 0 w 65"/>
                <a:gd name="T15" fmla="*/ 0 h 82"/>
                <a:gd name="T16" fmla="*/ 0 w 65"/>
                <a:gd name="T17" fmla="*/ 0 h 82"/>
                <a:gd name="T18" fmla="*/ 0 w 65"/>
                <a:gd name="T19" fmla="*/ 0 h 82"/>
                <a:gd name="T20" fmla="*/ 0 w 65"/>
                <a:gd name="T21" fmla="*/ 0 h 82"/>
                <a:gd name="T22" fmla="*/ 0 w 65"/>
                <a:gd name="T23" fmla="*/ 0 h 82"/>
                <a:gd name="T24" fmla="*/ 0 w 65"/>
                <a:gd name="T25" fmla="*/ 0 h 82"/>
                <a:gd name="T26" fmla="*/ 0 w 65"/>
                <a:gd name="T27" fmla="*/ 0 h 82"/>
                <a:gd name="T28" fmla="*/ 0 w 65"/>
                <a:gd name="T29" fmla="*/ 0 h 82"/>
                <a:gd name="T30" fmla="*/ 0 w 65"/>
                <a:gd name="T31" fmla="*/ 0 h 82"/>
                <a:gd name="T32" fmla="*/ 0 w 65"/>
                <a:gd name="T33" fmla="*/ 0 h 82"/>
                <a:gd name="T34" fmla="*/ 0 w 65"/>
                <a:gd name="T35" fmla="*/ 0 h 82"/>
                <a:gd name="T36" fmla="*/ 0 w 65"/>
                <a:gd name="T37" fmla="*/ 0 h 82"/>
                <a:gd name="T38" fmla="*/ 0 w 65"/>
                <a:gd name="T39" fmla="*/ 0 h 82"/>
                <a:gd name="T40" fmla="*/ 0 w 65"/>
                <a:gd name="T41" fmla="*/ 0 h 82"/>
                <a:gd name="T42" fmla="*/ 0 w 65"/>
                <a:gd name="T43" fmla="*/ 0 h 82"/>
                <a:gd name="T44" fmla="*/ 0 w 65"/>
                <a:gd name="T45" fmla="*/ 0 h 82"/>
                <a:gd name="T46" fmla="*/ 0 w 65"/>
                <a:gd name="T47" fmla="*/ 0 h 82"/>
                <a:gd name="T48" fmla="*/ 0 w 65"/>
                <a:gd name="T49" fmla="*/ 0 h 82"/>
                <a:gd name="T50" fmla="*/ 0 w 65"/>
                <a:gd name="T51" fmla="*/ 0 h 82"/>
                <a:gd name="T52" fmla="*/ 0 w 65"/>
                <a:gd name="T53" fmla="*/ 0 h 82"/>
                <a:gd name="T54" fmla="*/ 0 w 65"/>
                <a:gd name="T55" fmla="*/ 0 h 82"/>
                <a:gd name="T56" fmla="*/ 0 w 65"/>
                <a:gd name="T57" fmla="*/ 0 h 82"/>
                <a:gd name="T58" fmla="*/ 0 w 65"/>
                <a:gd name="T59" fmla="*/ 0 h 8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65"/>
                <a:gd name="T91" fmla="*/ 0 h 82"/>
                <a:gd name="T92" fmla="*/ 65 w 65"/>
                <a:gd name="T93" fmla="*/ 82 h 82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65" h="82">
                  <a:moveTo>
                    <a:pt x="48" y="6"/>
                  </a:moveTo>
                  <a:lnTo>
                    <a:pt x="38" y="2"/>
                  </a:lnTo>
                  <a:lnTo>
                    <a:pt x="29" y="0"/>
                  </a:lnTo>
                  <a:lnTo>
                    <a:pt x="15" y="0"/>
                  </a:lnTo>
                  <a:lnTo>
                    <a:pt x="8" y="0"/>
                  </a:lnTo>
                  <a:lnTo>
                    <a:pt x="0" y="4"/>
                  </a:lnTo>
                  <a:lnTo>
                    <a:pt x="4" y="9"/>
                  </a:lnTo>
                  <a:lnTo>
                    <a:pt x="6" y="13"/>
                  </a:lnTo>
                  <a:lnTo>
                    <a:pt x="11" y="19"/>
                  </a:lnTo>
                  <a:lnTo>
                    <a:pt x="19" y="25"/>
                  </a:lnTo>
                  <a:lnTo>
                    <a:pt x="32" y="32"/>
                  </a:lnTo>
                  <a:lnTo>
                    <a:pt x="30" y="34"/>
                  </a:lnTo>
                  <a:lnTo>
                    <a:pt x="30" y="40"/>
                  </a:lnTo>
                  <a:lnTo>
                    <a:pt x="29" y="47"/>
                  </a:lnTo>
                  <a:lnTo>
                    <a:pt x="29" y="57"/>
                  </a:lnTo>
                  <a:lnTo>
                    <a:pt x="25" y="65"/>
                  </a:lnTo>
                  <a:lnTo>
                    <a:pt x="23" y="72"/>
                  </a:lnTo>
                  <a:lnTo>
                    <a:pt x="23" y="78"/>
                  </a:lnTo>
                  <a:lnTo>
                    <a:pt x="23" y="82"/>
                  </a:lnTo>
                  <a:lnTo>
                    <a:pt x="32" y="80"/>
                  </a:lnTo>
                  <a:lnTo>
                    <a:pt x="42" y="80"/>
                  </a:lnTo>
                  <a:lnTo>
                    <a:pt x="49" y="76"/>
                  </a:lnTo>
                  <a:lnTo>
                    <a:pt x="55" y="74"/>
                  </a:lnTo>
                  <a:lnTo>
                    <a:pt x="63" y="61"/>
                  </a:lnTo>
                  <a:lnTo>
                    <a:pt x="65" y="49"/>
                  </a:lnTo>
                  <a:lnTo>
                    <a:pt x="63" y="34"/>
                  </a:lnTo>
                  <a:lnTo>
                    <a:pt x="61" y="23"/>
                  </a:lnTo>
                  <a:lnTo>
                    <a:pt x="53" y="11"/>
                  </a:lnTo>
                  <a:lnTo>
                    <a:pt x="48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86" name="Freeform 57">
              <a:extLst>
                <a:ext uri="{FF2B5EF4-FFF2-40B4-BE49-F238E27FC236}">
                  <a16:creationId xmlns:a16="http://schemas.microsoft.com/office/drawing/2014/main" id="{7442A143-BD7A-BF7C-627B-DC33512E05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62" y="968"/>
              <a:ext cx="180" cy="10"/>
            </a:xfrm>
            <a:custGeom>
              <a:avLst/>
              <a:gdLst>
                <a:gd name="T0" fmla="*/ 0 w 589"/>
                <a:gd name="T1" fmla="*/ 0 h 36"/>
                <a:gd name="T2" fmla="*/ 0 w 589"/>
                <a:gd name="T3" fmla="*/ 0 h 36"/>
                <a:gd name="T4" fmla="*/ 0 w 589"/>
                <a:gd name="T5" fmla="*/ 0 h 36"/>
                <a:gd name="T6" fmla="*/ 0 w 589"/>
                <a:gd name="T7" fmla="*/ 0 h 36"/>
                <a:gd name="T8" fmla="*/ 0 w 589"/>
                <a:gd name="T9" fmla="*/ 0 h 36"/>
                <a:gd name="T10" fmla="*/ 0 w 589"/>
                <a:gd name="T11" fmla="*/ 0 h 36"/>
                <a:gd name="T12" fmla="*/ 0 w 589"/>
                <a:gd name="T13" fmla="*/ 0 h 36"/>
                <a:gd name="T14" fmla="*/ 0 w 589"/>
                <a:gd name="T15" fmla="*/ 0 h 36"/>
                <a:gd name="T16" fmla="*/ 0 w 589"/>
                <a:gd name="T17" fmla="*/ 0 h 36"/>
                <a:gd name="T18" fmla="*/ 0 w 589"/>
                <a:gd name="T19" fmla="*/ 0 h 36"/>
                <a:gd name="T20" fmla="*/ 0 w 589"/>
                <a:gd name="T21" fmla="*/ 0 h 36"/>
                <a:gd name="T22" fmla="*/ 0 w 589"/>
                <a:gd name="T23" fmla="*/ 0 h 36"/>
                <a:gd name="T24" fmla="*/ 0 w 589"/>
                <a:gd name="T25" fmla="*/ 0 h 36"/>
                <a:gd name="T26" fmla="*/ 0 w 589"/>
                <a:gd name="T27" fmla="*/ 0 h 36"/>
                <a:gd name="T28" fmla="*/ 0 w 589"/>
                <a:gd name="T29" fmla="*/ 0 h 36"/>
                <a:gd name="T30" fmla="*/ 0 w 589"/>
                <a:gd name="T31" fmla="*/ 0 h 36"/>
                <a:gd name="T32" fmla="*/ 0 w 589"/>
                <a:gd name="T33" fmla="*/ 0 h 36"/>
                <a:gd name="T34" fmla="*/ 0 w 589"/>
                <a:gd name="T35" fmla="*/ 0 h 36"/>
                <a:gd name="T36" fmla="*/ 0 w 589"/>
                <a:gd name="T37" fmla="*/ 0 h 36"/>
                <a:gd name="T38" fmla="*/ 0 w 589"/>
                <a:gd name="T39" fmla="*/ 0 h 36"/>
                <a:gd name="T40" fmla="*/ 0 w 589"/>
                <a:gd name="T41" fmla="*/ 0 h 36"/>
                <a:gd name="T42" fmla="*/ 0 w 589"/>
                <a:gd name="T43" fmla="*/ 0 h 36"/>
                <a:gd name="T44" fmla="*/ 0 w 589"/>
                <a:gd name="T45" fmla="*/ 0 h 36"/>
                <a:gd name="T46" fmla="*/ 0 w 589"/>
                <a:gd name="T47" fmla="*/ 0 h 36"/>
                <a:gd name="T48" fmla="*/ 0 w 589"/>
                <a:gd name="T49" fmla="*/ 0 h 36"/>
                <a:gd name="T50" fmla="*/ 0 w 589"/>
                <a:gd name="T51" fmla="*/ 0 h 36"/>
                <a:gd name="T52" fmla="*/ 0 w 589"/>
                <a:gd name="T53" fmla="*/ 0 h 36"/>
                <a:gd name="T54" fmla="*/ 0 w 589"/>
                <a:gd name="T55" fmla="*/ 0 h 36"/>
                <a:gd name="T56" fmla="*/ 0 w 589"/>
                <a:gd name="T57" fmla="*/ 0 h 36"/>
                <a:gd name="T58" fmla="*/ 0 w 589"/>
                <a:gd name="T59" fmla="*/ 0 h 36"/>
                <a:gd name="T60" fmla="*/ 0 w 589"/>
                <a:gd name="T61" fmla="*/ 0 h 36"/>
                <a:gd name="T62" fmla="*/ 0 w 589"/>
                <a:gd name="T63" fmla="*/ 0 h 36"/>
                <a:gd name="T64" fmla="*/ 0 w 589"/>
                <a:gd name="T65" fmla="*/ 0 h 36"/>
                <a:gd name="T66" fmla="*/ 0 w 589"/>
                <a:gd name="T67" fmla="*/ 0 h 36"/>
                <a:gd name="T68" fmla="*/ 0 w 589"/>
                <a:gd name="T69" fmla="*/ 0 h 36"/>
                <a:gd name="T70" fmla="*/ 0 w 589"/>
                <a:gd name="T71" fmla="*/ 0 h 36"/>
                <a:gd name="T72" fmla="*/ 0 w 589"/>
                <a:gd name="T73" fmla="*/ 0 h 36"/>
                <a:gd name="T74" fmla="*/ 0 w 589"/>
                <a:gd name="T75" fmla="*/ 0 h 36"/>
                <a:gd name="T76" fmla="*/ 0 w 589"/>
                <a:gd name="T77" fmla="*/ 0 h 36"/>
                <a:gd name="T78" fmla="*/ 0 w 589"/>
                <a:gd name="T79" fmla="*/ 0 h 36"/>
                <a:gd name="T80" fmla="*/ 0 w 589"/>
                <a:gd name="T81" fmla="*/ 0 h 36"/>
                <a:gd name="T82" fmla="*/ 0 w 589"/>
                <a:gd name="T83" fmla="*/ 0 h 36"/>
                <a:gd name="T84" fmla="*/ 0 w 589"/>
                <a:gd name="T85" fmla="*/ 0 h 36"/>
                <a:gd name="T86" fmla="*/ 0 w 589"/>
                <a:gd name="T87" fmla="*/ 0 h 36"/>
                <a:gd name="T88" fmla="*/ 0 w 589"/>
                <a:gd name="T89" fmla="*/ 0 h 36"/>
                <a:gd name="T90" fmla="*/ 0 w 589"/>
                <a:gd name="T91" fmla="*/ 0 h 36"/>
                <a:gd name="T92" fmla="*/ 0 w 589"/>
                <a:gd name="T93" fmla="*/ 0 h 36"/>
                <a:gd name="T94" fmla="*/ 0 w 589"/>
                <a:gd name="T95" fmla="*/ 0 h 36"/>
                <a:gd name="T96" fmla="*/ 0 w 589"/>
                <a:gd name="T97" fmla="*/ 0 h 36"/>
                <a:gd name="T98" fmla="*/ 0 w 589"/>
                <a:gd name="T99" fmla="*/ 0 h 36"/>
                <a:gd name="T100" fmla="*/ 0 w 589"/>
                <a:gd name="T101" fmla="*/ 0 h 36"/>
                <a:gd name="T102" fmla="*/ 0 w 589"/>
                <a:gd name="T103" fmla="*/ 0 h 36"/>
                <a:gd name="T104" fmla="*/ 0 w 589"/>
                <a:gd name="T105" fmla="*/ 0 h 36"/>
                <a:gd name="T106" fmla="*/ 0 w 589"/>
                <a:gd name="T107" fmla="*/ 0 h 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589"/>
                <a:gd name="T163" fmla="*/ 0 h 36"/>
                <a:gd name="T164" fmla="*/ 589 w 589"/>
                <a:gd name="T165" fmla="*/ 36 h 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589" h="36">
                  <a:moveTo>
                    <a:pt x="365" y="0"/>
                  </a:moveTo>
                  <a:lnTo>
                    <a:pt x="376" y="0"/>
                  </a:lnTo>
                  <a:lnTo>
                    <a:pt x="390" y="0"/>
                  </a:lnTo>
                  <a:lnTo>
                    <a:pt x="403" y="0"/>
                  </a:lnTo>
                  <a:lnTo>
                    <a:pt x="416" y="0"/>
                  </a:lnTo>
                  <a:lnTo>
                    <a:pt x="428" y="0"/>
                  </a:lnTo>
                  <a:lnTo>
                    <a:pt x="441" y="0"/>
                  </a:lnTo>
                  <a:lnTo>
                    <a:pt x="456" y="2"/>
                  </a:lnTo>
                  <a:lnTo>
                    <a:pt x="470" y="6"/>
                  </a:lnTo>
                  <a:lnTo>
                    <a:pt x="481" y="6"/>
                  </a:lnTo>
                  <a:lnTo>
                    <a:pt x="492" y="6"/>
                  </a:lnTo>
                  <a:lnTo>
                    <a:pt x="508" y="7"/>
                  </a:lnTo>
                  <a:lnTo>
                    <a:pt x="521" y="9"/>
                  </a:lnTo>
                  <a:lnTo>
                    <a:pt x="532" y="9"/>
                  </a:lnTo>
                  <a:lnTo>
                    <a:pt x="546" y="11"/>
                  </a:lnTo>
                  <a:lnTo>
                    <a:pt x="559" y="11"/>
                  </a:lnTo>
                  <a:lnTo>
                    <a:pt x="574" y="15"/>
                  </a:lnTo>
                  <a:lnTo>
                    <a:pt x="582" y="23"/>
                  </a:lnTo>
                  <a:lnTo>
                    <a:pt x="589" y="36"/>
                  </a:lnTo>
                  <a:lnTo>
                    <a:pt x="553" y="28"/>
                  </a:lnTo>
                  <a:lnTo>
                    <a:pt x="517" y="26"/>
                  </a:lnTo>
                  <a:lnTo>
                    <a:pt x="481" y="23"/>
                  </a:lnTo>
                  <a:lnTo>
                    <a:pt x="447" y="23"/>
                  </a:lnTo>
                  <a:lnTo>
                    <a:pt x="409" y="21"/>
                  </a:lnTo>
                  <a:lnTo>
                    <a:pt x="375" y="21"/>
                  </a:lnTo>
                  <a:lnTo>
                    <a:pt x="338" y="23"/>
                  </a:lnTo>
                  <a:lnTo>
                    <a:pt x="302" y="23"/>
                  </a:lnTo>
                  <a:lnTo>
                    <a:pt x="266" y="23"/>
                  </a:lnTo>
                  <a:lnTo>
                    <a:pt x="230" y="23"/>
                  </a:lnTo>
                  <a:lnTo>
                    <a:pt x="194" y="23"/>
                  </a:lnTo>
                  <a:lnTo>
                    <a:pt x="158" y="25"/>
                  </a:lnTo>
                  <a:lnTo>
                    <a:pt x="122" y="23"/>
                  </a:lnTo>
                  <a:lnTo>
                    <a:pt x="88" y="23"/>
                  </a:lnTo>
                  <a:lnTo>
                    <a:pt x="51" y="23"/>
                  </a:lnTo>
                  <a:lnTo>
                    <a:pt x="17" y="21"/>
                  </a:lnTo>
                  <a:lnTo>
                    <a:pt x="8" y="15"/>
                  </a:lnTo>
                  <a:lnTo>
                    <a:pt x="0" y="9"/>
                  </a:lnTo>
                  <a:lnTo>
                    <a:pt x="23" y="6"/>
                  </a:lnTo>
                  <a:lnTo>
                    <a:pt x="46" y="6"/>
                  </a:lnTo>
                  <a:lnTo>
                    <a:pt x="69" y="6"/>
                  </a:lnTo>
                  <a:lnTo>
                    <a:pt x="91" y="6"/>
                  </a:lnTo>
                  <a:lnTo>
                    <a:pt x="112" y="6"/>
                  </a:lnTo>
                  <a:lnTo>
                    <a:pt x="135" y="6"/>
                  </a:lnTo>
                  <a:lnTo>
                    <a:pt x="158" y="6"/>
                  </a:lnTo>
                  <a:lnTo>
                    <a:pt x="181" y="7"/>
                  </a:lnTo>
                  <a:lnTo>
                    <a:pt x="203" y="7"/>
                  </a:lnTo>
                  <a:lnTo>
                    <a:pt x="226" y="7"/>
                  </a:lnTo>
                  <a:lnTo>
                    <a:pt x="249" y="7"/>
                  </a:lnTo>
                  <a:lnTo>
                    <a:pt x="272" y="7"/>
                  </a:lnTo>
                  <a:lnTo>
                    <a:pt x="295" y="6"/>
                  </a:lnTo>
                  <a:lnTo>
                    <a:pt x="318" y="4"/>
                  </a:lnTo>
                  <a:lnTo>
                    <a:pt x="340" y="0"/>
                  </a:lnTo>
                  <a:lnTo>
                    <a:pt x="36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87" name="Freeform 58">
              <a:extLst>
                <a:ext uri="{FF2B5EF4-FFF2-40B4-BE49-F238E27FC236}">
                  <a16:creationId xmlns:a16="http://schemas.microsoft.com/office/drawing/2014/main" id="{8BB48675-C6F8-D098-010D-7BB9D1859A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0" y="990"/>
              <a:ext cx="15" cy="336"/>
            </a:xfrm>
            <a:custGeom>
              <a:avLst/>
              <a:gdLst>
                <a:gd name="T0" fmla="*/ 0 w 49"/>
                <a:gd name="T1" fmla="*/ 0 h 1194"/>
                <a:gd name="T2" fmla="*/ 0 w 49"/>
                <a:gd name="T3" fmla="*/ 0 h 1194"/>
                <a:gd name="T4" fmla="*/ 0 w 49"/>
                <a:gd name="T5" fmla="*/ 0 h 1194"/>
                <a:gd name="T6" fmla="*/ 0 w 49"/>
                <a:gd name="T7" fmla="*/ 0 h 1194"/>
                <a:gd name="T8" fmla="*/ 0 w 49"/>
                <a:gd name="T9" fmla="*/ 0 h 1194"/>
                <a:gd name="T10" fmla="*/ 0 w 49"/>
                <a:gd name="T11" fmla="*/ 0 h 1194"/>
                <a:gd name="T12" fmla="*/ 0 w 49"/>
                <a:gd name="T13" fmla="*/ 0 h 1194"/>
                <a:gd name="T14" fmla="*/ 0 w 49"/>
                <a:gd name="T15" fmla="*/ 0 h 1194"/>
                <a:gd name="T16" fmla="*/ 0 w 49"/>
                <a:gd name="T17" fmla="*/ 0 h 1194"/>
                <a:gd name="T18" fmla="*/ 0 w 49"/>
                <a:gd name="T19" fmla="*/ 0 h 1194"/>
                <a:gd name="T20" fmla="*/ 0 w 49"/>
                <a:gd name="T21" fmla="*/ 0 h 1194"/>
                <a:gd name="T22" fmla="*/ 0 w 49"/>
                <a:gd name="T23" fmla="*/ 0 h 1194"/>
                <a:gd name="T24" fmla="*/ 0 w 49"/>
                <a:gd name="T25" fmla="*/ 0 h 1194"/>
                <a:gd name="T26" fmla="*/ 0 w 49"/>
                <a:gd name="T27" fmla="*/ 0 h 1194"/>
                <a:gd name="T28" fmla="*/ 0 w 49"/>
                <a:gd name="T29" fmla="*/ 0 h 1194"/>
                <a:gd name="T30" fmla="*/ 0 w 49"/>
                <a:gd name="T31" fmla="*/ 0 h 1194"/>
                <a:gd name="T32" fmla="*/ 0 w 49"/>
                <a:gd name="T33" fmla="*/ 0 h 1194"/>
                <a:gd name="T34" fmla="*/ 0 w 49"/>
                <a:gd name="T35" fmla="*/ 0 h 1194"/>
                <a:gd name="T36" fmla="*/ 0 w 49"/>
                <a:gd name="T37" fmla="*/ 0 h 1194"/>
                <a:gd name="T38" fmla="*/ 0 w 49"/>
                <a:gd name="T39" fmla="*/ 0 h 1194"/>
                <a:gd name="T40" fmla="*/ 0 w 49"/>
                <a:gd name="T41" fmla="*/ 0 h 1194"/>
                <a:gd name="T42" fmla="*/ 0 w 49"/>
                <a:gd name="T43" fmla="*/ 0 h 1194"/>
                <a:gd name="T44" fmla="*/ 0 w 49"/>
                <a:gd name="T45" fmla="*/ 0 h 1194"/>
                <a:gd name="T46" fmla="*/ 0 w 49"/>
                <a:gd name="T47" fmla="*/ 0 h 1194"/>
                <a:gd name="T48" fmla="*/ 0 w 49"/>
                <a:gd name="T49" fmla="*/ 0 h 1194"/>
                <a:gd name="T50" fmla="*/ 0 w 49"/>
                <a:gd name="T51" fmla="*/ 0 h 1194"/>
                <a:gd name="T52" fmla="*/ 0 w 49"/>
                <a:gd name="T53" fmla="*/ 0 h 1194"/>
                <a:gd name="T54" fmla="*/ 0 w 49"/>
                <a:gd name="T55" fmla="*/ 0 h 1194"/>
                <a:gd name="T56" fmla="*/ 0 w 49"/>
                <a:gd name="T57" fmla="*/ 0 h 1194"/>
                <a:gd name="T58" fmla="*/ 0 w 49"/>
                <a:gd name="T59" fmla="*/ 0 h 1194"/>
                <a:gd name="T60" fmla="*/ 0 w 49"/>
                <a:gd name="T61" fmla="*/ 0 h 1194"/>
                <a:gd name="T62" fmla="*/ 0 w 49"/>
                <a:gd name="T63" fmla="*/ 0 h 1194"/>
                <a:gd name="T64" fmla="*/ 0 w 49"/>
                <a:gd name="T65" fmla="*/ 0 h 1194"/>
                <a:gd name="T66" fmla="*/ 0 w 49"/>
                <a:gd name="T67" fmla="*/ 0 h 1194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9"/>
                <a:gd name="T103" fmla="*/ 0 h 1194"/>
                <a:gd name="T104" fmla="*/ 49 w 49"/>
                <a:gd name="T105" fmla="*/ 1194 h 1194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9" h="1194">
                  <a:moveTo>
                    <a:pt x="36" y="0"/>
                  </a:moveTo>
                  <a:lnTo>
                    <a:pt x="41" y="13"/>
                  </a:lnTo>
                  <a:lnTo>
                    <a:pt x="45" y="28"/>
                  </a:lnTo>
                  <a:lnTo>
                    <a:pt x="47" y="44"/>
                  </a:lnTo>
                  <a:lnTo>
                    <a:pt x="49" y="61"/>
                  </a:lnTo>
                  <a:lnTo>
                    <a:pt x="49" y="76"/>
                  </a:lnTo>
                  <a:lnTo>
                    <a:pt x="49" y="93"/>
                  </a:lnTo>
                  <a:lnTo>
                    <a:pt x="47" y="108"/>
                  </a:lnTo>
                  <a:lnTo>
                    <a:pt x="47" y="125"/>
                  </a:lnTo>
                  <a:lnTo>
                    <a:pt x="43" y="142"/>
                  </a:lnTo>
                  <a:lnTo>
                    <a:pt x="41" y="158"/>
                  </a:lnTo>
                  <a:lnTo>
                    <a:pt x="39" y="175"/>
                  </a:lnTo>
                  <a:lnTo>
                    <a:pt x="39" y="192"/>
                  </a:lnTo>
                  <a:lnTo>
                    <a:pt x="38" y="209"/>
                  </a:lnTo>
                  <a:lnTo>
                    <a:pt x="38" y="224"/>
                  </a:lnTo>
                  <a:lnTo>
                    <a:pt x="39" y="241"/>
                  </a:lnTo>
                  <a:lnTo>
                    <a:pt x="43" y="260"/>
                  </a:lnTo>
                  <a:lnTo>
                    <a:pt x="39" y="317"/>
                  </a:lnTo>
                  <a:lnTo>
                    <a:pt x="38" y="376"/>
                  </a:lnTo>
                  <a:lnTo>
                    <a:pt x="38" y="433"/>
                  </a:lnTo>
                  <a:lnTo>
                    <a:pt x="38" y="494"/>
                  </a:lnTo>
                  <a:lnTo>
                    <a:pt x="38" y="551"/>
                  </a:lnTo>
                  <a:lnTo>
                    <a:pt x="38" y="610"/>
                  </a:lnTo>
                  <a:lnTo>
                    <a:pt x="38" y="667"/>
                  </a:lnTo>
                  <a:lnTo>
                    <a:pt x="39" y="728"/>
                  </a:lnTo>
                  <a:lnTo>
                    <a:pt x="39" y="785"/>
                  </a:lnTo>
                  <a:lnTo>
                    <a:pt x="41" y="844"/>
                  </a:lnTo>
                  <a:lnTo>
                    <a:pt x="41" y="901"/>
                  </a:lnTo>
                  <a:lnTo>
                    <a:pt x="43" y="960"/>
                  </a:lnTo>
                  <a:lnTo>
                    <a:pt x="43" y="1019"/>
                  </a:lnTo>
                  <a:lnTo>
                    <a:pt x="43" y="1076"/>
                  </a:lnTo>
                  <a:lnTo>
                    <a:pt x="43" y="1135"/>
                  </a:lnTo>
                  <a:lnTo>
                    <a:pt x="43" y="1194"/>
                  </a:lnTo>
                  <a:lnTo>
                    <a:pt x="34" y="1192"/>
                  </a:lnTo>
                  <a:lnTo>
                    <a:pt x="24" y="1192"/>
                  </a:lnTo>
                  <a:lnTo>
                    <a:pt x="22" y="1160"/>
                  </a:lnTo>
                  <a:lnTo>
                    <a:pt x="22" y="1127"/>
                  </a:lnTo>
                  <a:lnTo>
                    <a:pt x="20" y="1095"/>
                  </a:lnTo>
                  <a:lnTo>
                    <a:pt x="20" y="1063"/>
                  </a:lnTo>
                  <a:lnTo>
                    <a:pt x="19" y="1030"/>
                  </a:lnTo>
                  <a:lnTo>
                    <a:pt x="17" y="1000"/>
                  </a:lnTo>
                  <a:lnTo>
                    <a:pt x="15" y="968"/>
                  </a:lnTo>
                  <a:lnTo>
                    <a:pt x="15" y="935"/>
                  </a:lnTo>
                  <a:lnTo>
                    <a:pt x="9" y="903"/>
                  </a:lnTo>
                  <a:lnTo>
                    <a:pt x="9" y="872"/>
                  </a:lnTo>
                  <a:lnTo>
                    <a:pt x="5" y="840"/>
                  </a:lnTo>
                  <a:lnTo>
                    <a:pt x="5" y="808"/>
                  </a:lnTo>
                  <a:lnTo>
                    <a:pt x="1" y="776"/>
                  </a:lnTo>
                  <a:lnTo>
                    <a:pt x="0" y="745"/>
                  </a:lnTo>
                  <a:lnTo>
                    <a:pt x="0" y="713"/>
                  </a:lnTo>
                  <a:lnTo>
                    <a:pt x="0" y="682"/>
                  </a:lnTo>
                  <a:lnTo>
                    <a:pt x="0" y="637"/>
                  </a:lnTo>
                  <a:lnTo>
                    <a:pt x="0" y="595"/>
                  </a:lnTo>
                  <a:lnTo>
                    <a:pt x="0" y="551"/>
                  </a:lnTo>
                  <a:lnTo>
                    <a:pt x="0" y="509"/>
                  </a:lnTo>
                  <a:lnTo>
                    <a:pt x="0" y="466"/>
                  </a:lnTo>
                  <a:lnTo>
                    <a:pt x="3" y="422"/>
                  </a:lnTo>
                  <a:lnTo>
                    <a:pt x="5" y="378"/>
                  </a:lnTo>
                  <a:lnTo>
                    <a:pt x="7" y="336"/>
                  </a:lnTo>
                  <a:lnTo>
                    <a:pt x="9" y="293"/>
                  </a:lnTo>
                  <a:lnTo>
                    <a:pt x="11" y="253"/>
                  </a:lnTo>
                  <a:lnTo>
                    <a:pt x="15" y="209"/>
                  </a:lnTo>
                  <a:lnTo>
                    <a:pt x="19" y="167"/>
                  </a:lnTo>
                  <a:lnTo>
                    <a:pt x="24" y="125"/>
                  </a:lnTo>
                  <a:lnTo>
                    <a:pt x="28" y="83"/>
                  </a:lnTo>
                  <a:lnTo>
                    <a:pt x="32" y="40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88" name="Freeform 59">
              <a:extLst>
                <a:ext uri="{FF2B5EF4-FFF2-40B4-BE49-F238E27FC236}">
                  <a16:creationId xmlns:a16="http://schemas.microsoft.com/office/drawing/2014/main" id="{933AED62-A0F5-A162-4F2C-DB6D4A53A5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56" y="1306"/>
              <a:ext cx="461" cy="22"/>
            </a:xfrm>
            <a:custGeom>
              <a:avLst/>
              <a:gdLst>
                <a:gd name="T0" fmla="*/ 0 w 1511"/>
                <a:gd name="T1" fmla="*/ 0 h 78"/>
                <a:gd name="T2" fmla="*/ 0 w 1511"/>
                <a:gd name="T3" fmla="*/ 0 h 78"/>
                <a:gd name="T4" fmla="*/ 0 w 1511"/>
                <a:gd name="T5" fmla="*/ 0 h 78"/>
                <a:gd name="T6" fmla="*/ 0 w 1511"/>
                <a:gd name="T7" fmla="*/ 0 h 78"/>
                <a:gd name="T8" fmla="*/ 0 w 1511"/>
                <a:gd name="T9" fmla="*/ 0 h 78"/>
                <a:gd name="T10" fmla="*/ 0 w 1511"/>
                <a:gd name="T11" fmla="*/ 0 h 78"/>
                <a:gd name="T12" fmla="*/ 0 w 1511"/>
                <a:gd name="T13" fmla="*/ 0 h 78"/>
                <a:gd name="T14" fmla="*/ 0 w 1511"/>
                <a:gd name="T15" fmla="*/ 0 h 78"/>
                <a:gd name="T16" fmla="*/ 0 w 1511"/>
                <a:gd name="T17" fmla="*/ 0 h 78"/>
                <a:gd name="T18" fmla="*/ 0 w 1511"/>
                <a:gd name="T19" fmla="*/ 0 h 78"/>
                <a:gd name="T20" fmla="*/ 0 w 1511"/>
                <a:gd name="T21" fmla="*/ 0 h 78"/>
                <a:gd name="T22" fmla="*/ 0 w 1511"/>
                <a:gd name="T23" fmla="*/ 0 h 78"/>
                <a:gd name="T24" fmla="*/ 0 w 1511"/>
                <a:gd name="T25" fmla="*/ 0 h 78"/>
                <a:gd name="T26" fmla="*/ 0 w 1511"/>
                <a:gd name="T27" fmla="*/ 0 h 78"/>
                <a:gd name="T28" fmla="*/ 0 w 1511"/>
                <a:gd name="T29" fmla="*/ 0 h 78"/>
                <a:gd name="T30" fmla="*/ 0 w 1511"/>
                <a:gd name="T31" fmla="*/ 0 h 78"/>
                <a:gd name="T32" fmla="*/ 0 w 1511"/>
                <a:gd name="T33" fmla="*/ 0 h 78"/>
                <a:gd name="T34" fmla="*/ 0 w 1511"/>
                <a:gd name="T35" fmla="*/ 0 h 78"/>
                <a:gd name="T36" fmla="*/ 0 w 1511"/>
                <a:gd name="T37" fmla="*/ 0 h 78"/>
                <a:gd name="T38" fmla="*/ 0 w 1511"/>
                <a:gd name="T39" fmla="*/ 0 h 78"/>
                <a:gd name="T40" fmla="*/ 0 w 1511"/>
                <a:gd name="T41" fmla="*/ 0 h 78"/>
                <a:gd name="T42" fmla="*/ 0 w 1511"/>
                <a:gd name="T43" fmla="*/ 0 h 78"/>
                <a:gd name="T44" fmla="*/ 0 w 1511"/>
                <a:gd name="T45" fmla="*/ 0 h 78"/>
                <a:gd name="T46" fmla="*/ 0 w 1511"/>
                <a:gd name="T47" fmla="*/ 0 h 78"/>
                <a:gd name="T48" fmla="*/ 0 w 1511"/>
                <a:gd name="T49" fmla="*/ 0 h 78"/>
                <a:gd name="T50" fmla="*/ 0 w 1511"/>
                <a:gd name="T51" fmla="*/ 0 h 78"/>
                <a:gd name="T52" fmla="*/ 0 w 1511"/>
                <a:gd name="T53" fmla="*/ 0 h 78"/>
                <a:gd name="T54" fmla="*/ 0 w 1511"/>
                <a:gd name="T55" fmla="*/ 0 h 78"/>
                <a:gd name="T56" fmla="*/ 0 w 1511"/>
                <a:gd name="T57" fmla="*/ 0 h 78"/>
                <a:gd name="T58" fmla="*/ 0 w 1511"/>
                <a:gd name="T59" fmla="*/ 0 h 78"/>
                <a:gd name="T60" fmla="*/ 0 w 1511"/>
                <a:gd name="T61" fmla="*/ 0 h 78"/>
                <a:gd name="T62" fmla="*/ 0 w 1511"/>
                <a:gd name="T63" fmla="*/ 0 h 78"/>
                <a:gd name="T64" fmla="*/ 0 w 1511"/>
                <a:gd name="T65" fmla="*/ 0 h 78"/>
                <a:gd name="T66" fmla="*/ 0 w 1511"/>
                <a:gd name="T67" fmla="*/ 0 h 78"/>
                <a:gd name="T68" fmla="*/ 0 w 1511"/>
                <a:gd name="T69" fmla="*/ 0 h 78"/>
                <a:gd name="T70" fmla="*/ 0 w 1511"/>
                <a:gd name="T71" fmla="*/ 0 h 78"/>
                <a:gd name="T72" fmla="*/ 0 w 1511"/>
                <a:gd name="T73" fmla="*/ 0 h 78"/>
                <a:gd name="T74" fmla="*/ 0 w 1511"/>
                <a:gd name="T75" fmla="*/ 0 h 78"/>
                <a:gd name="T76" fmla="*/ 0 w 1511"/>
                <a:gd name="T77" fmla="*/ 0 h 78"/>
                <a:gd name="T78" fmla="*/ 0 w 1511"/>
                <a:gd name="T79" fmla="*/ 0 h 78"/>
                <a:gd name="T80" fmla="*/ 0 w 1511"/>
                <a:gd name="T81" fmla="*/ 0 h 78"/>
                <a:gd name="T82" fmla="*/ 0 w 1511"/>
                <a:gd name="T83" fmla="*/ 0 h 78"/>
                <a:gd name="T84" fmla="*/ 0 w 1511"/>
                <a:gd name="T85" fmla="*/ 0 h 78"/>
                <a:gd name="T86" fmla="*/ 0 w 1511"/>
                <a:gd name="T87" fmla="*/ 0 h 78"/>
                <a:gd name="T88" fmla="*/ 0 w 1511"/>
                <a:gd name="T89" fmla="*/ 0 h 78"/>
                <a:gd name="T90" fmla="*/ 0 w 1511"/>
                <a:gd name="T91" fmla="*/ 0 h 78"/>
                <a:gd name="T92" fmla="*/ 0 w 1511"/>
                <a:gd name="T93" fmla="*/ 0 h 78"/>
                <a:gd name="T94" fmla="*/ 0 w 1511"/>
                <a:gd name="T95" fmla="*/ 0 h 78"/>
                <a:gd name="T96" fmla="*/ 0 w 1511"/>
                <a:gd name="T97" fmla="*/ 0 h 78"/>
                <a:gd name="T98" fmla="*/ 0 w 1511"/>
                <a:gd name="T99" fmla="*/ 0 h 78"/>
                <a:gd name="T100" fmla="*/ 0 w 1511"/>
                <a:gd name="T101" fmla="*/ 0 h 78"/>
                <a:gd name="T102" fmla="*/ 0 w 1511"/>
                <a:gd name="T103" fmla="*/ 0 h 78"/>
                <a:gd name="T104" fmla="*/ 0 w 1511"/>
                <a:gd name="T105" fmla="*/ 0 h 78"/>
                <a:gd name="T106" fmla="*/ 0 w 1511"/>
                <a:gd name="T107" fmla="*/ 0 h 78"/>
                <a:gd name="T108" fmla="*/ 0 w 1511"/>
                <a:gd name="T109" fmla="*/ 0 h 78"/>
                <a:gd name="T110" fmla="*/ 0 w 1511"/>
                <a:gd name="T111" fmla="*/ 0 h 78"/>
                <a:gd name="T112" fmla="*/ 0 w 1511"/>
                <a:gd name="T113" fmla="*/ 0 h 78"/>
                <a:gd name="T114" fmla="*/ 0 w 1511"/>
                <a:gd name="T115" fmla="*/ 0 h 78"/>
                <a:gd name="T116" fmla="*/ 0 w 1511"/>
                <a:gd name="T117" fmla="*/ 0 h 78"/>
                <a:gd name="T118" fmla="*/ 0 w 1511"/>
                <a:gd name="T119" fmla="*/ 0 h 78"/>
                <a:gd name="T120" fmla="*/ 0 w 1511"/>
                <a:gd name="T121" fmla="*/ 0 h 78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511"/>
                <a:gd name="T184" fmla="*/ 0 h 78"/>
                <a:gd name="T185" fmla="*/ 1511 w 1511"/>
                <a:gd name="T186" fmla="*/ 78 h 78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511" h="78">
                  <a:moveTo>
                    <a:pt x="26" y="0"/>
                  </a:moveTo>
                  <a:lnTo>
                    <a:pt x="95" y="2"/>
                  </a:lnTo>
                  <a:lnTo>
                    <a:pt x="161" y="4"/>
                  </a:lnTo>
                  <a:lnTo>
                    <a:pt x="230" y="8"/>
                  </a:lnTo>
                  <a:lnTo>
                    <a:pt x="298" y="10"/>
                  </a:lnTo>
                  <a:lnTo>
                    <a:pt x="364" y="12"/>
                  </a:lnTo>
                  <a:lnTo>
                    <a:pt x="433" y="16"/>
                  </a:lnTo>
                  <a:lnTo>
                    <a:pt x="499" y="18"/>
                  </a:lnTo>
                  <a:lnTo>
                    <a:pt x="570" y="21"/>
                  </a:lnTo>
                  <a:lnTo>
                    <a:pt x="634" y="21"/>
                  </a:lnTo>
                  <a:lnTo>
                    <a:pt x="703" y="25"/>
                  </a:lnTo>
                  <a:lnTo>
                    <a:pt x="769" y="27"/>
                  </a:lnTo>
                  <a:lnTo>
                    <a:pt x="840" y="29"/>
                  </a:lnTo>
                  <a:lnTo>
                    <a:pt x="906" y="31"/>
                  </a:lnTo>
                  <a:lnTo>
                    <a:pt x="975" y="33"/>
                  </a:lnTo>
                  <a:lnTo>
                    <a:pt x="1043" y="37"/>
                  </a:lnTo>
                  <a:lnTo>
                    <a:pt x="1111" y="38"/>
                  </a:lnTo>
                  <a:lnTo>
                    <a:pt x="1132" y="37"/>
                  </a:lnTo>
                  <a:lnTo>
                    <a:pt x="1157" y="35"/>
                  </a:lnTo>
                  <a:lnTo>
                    <a:pt x="1180" y="33"/>
                  </a:lnTo>
                  <a:lnTo>
                    <a:pt x="1203" y="31"/>
                  </a:lnTo>
                  <a:lnTo>
                    <a:pt x="1226" y="27"/>
                  </a:lnTo>
                  <a:lnTo>
                    <a:pt x="1248" y="27"/>
                  </a:lnTo>
                  <a:lnTo>
                    <a:pt x="1271" y="25"/>
                  </a:lnTo>
                  <a:lnTo>
                    <a:pt x="1296" y="25"/>
                  </a:lnTo>
                  <a:lnTo>
                    <a:pt x="1319" y="21"/>
                  </a:lnTo>
                  <a:lnTo>
                    <a:pt x="1341" y="21"/>
                  </a:lnTo>
                  <a:lnTo>
                    <a:pt x="1364" y="19"/>
                  </a:lnTo>
                  <a:lnTo>
                    <a:pt x="1389" y="18"/>
                  </a:lnTo>
                  <a:lnTo>
                    <a:pt x="1412" y="18"/>
                  </a:lnTo>
                  <a:lnTo>
                    <a:pt x="1435" y="16"/>
                  </a:lnTo>
                  <a:lnTo>
                    <a:pt x="1459" y="14"/>
                  </a:lnTo>
                  <a:lnTo>
                    <a:pt x="1482" y="14"/>
                  </a:lnTo>
                  <a:lnTo>
                    <a:pt x="1486" y="18"/>
                  </a:lnTo>
                  <a:lnTo>
                    <a:pt x="1495" y="23"/>
                  </a:lnTo>
                  <a:lnTo>
                    <a:pt x="1501" y="27"/>
                  </a:lnTo>
                  <a:lnTo>
                    <a:pt x="1511" y="33"/>
                  </a:lnTo>
                  <a:lnTo>
                    <a:pt x="1463" y="35"/>
                  </a:lnTo>
                  <a:lnTo>
                    <a:pt x="1419" y="37"/>
                  </a:lnTo>
                  <a:lnTo>
                    <a:pt x="1374" y="42"/>
                  </a:lnTo>
                  <a:lnTo>
                    <a:pt x="1328" y="46"/>
                  </a:lnTo>
                  <a:lnTo>
                    <a:pt x="1283" y="48"/>
                  </a:lnTo>
                  <a:lnTo>
                    <a:pt x="1239" y="52"/>
                  </a:lnTo>
                  <a:lnTo>
                    <a:pt x="1193" y="56"/>
                  </a:lnTo>
                  <a:lnTo>
                    <a:pt x="1148" y="61"/>
                  </a:lnTo>
                  <a:lnTo>
                    <a:pt x="1100" y="65"/>
                  </a:lnTo>
                  <a:lnTo>
                    <a:pt x="1056" y="69"/>
                  </a:lnTo>
                  <a:lnTo>
                    <a:pt x="1009" y="71"/>
                  </a:lnTo>
                  <a:lnTo>
                    <a:pt x="965" y="75"/>
                  </a:lnTo>
                  <a:lnTo>
                    <a:pt x="919" y="75"/>
                  </a:lnTo>
                  <a:lnTo>
                    <a:pt x="872" y="78"/>
                  </a:lnTo>
                  <a:lnTo>
                    <a:pt x="826" y="78"/>
                  </a:lnTo>
                  <a:lnTo>
                    <a:pt x="783" y="78"/>
                  </a:lnTo>
                  <a:lnTo>
                    <a:pt x="769" y="78"/>
                  </a:lnTo>
                  <a:lnTo>
                    <a:pt x="756" y="76"/>
                  </a:lnTo>
                  <a:lnTo>
                    <a:pt x="743" y="75"/>
                  </a:lnTo>
                  <a:lnTo>
                    <a:pt x="731" y="73"/>
                  </a:lnTo>
                  <a:lnTo>
                    <a:pt x="718" y="69"/>
                  </a:lnTo>
                  <a:lnTo>
                    <a:pt x="707" y="65"/>
                  </a:lnTo>
                  <a:lnTo>
                    <a:pt x="695" y="61"/>
                  </a:lnTo>
                  <a:lnTo>
                    <a:pt x="682" y="59"/>
                  </a:lnTo>
                  <a:lnTo>
                    <a:pt x="669" y="56"/>
                  </a:lnTo>
                  <a:lnTo>
                    <a:pt x="657" y="50"/>
                  </a:lnTo>
                  <a:lnTo>
                    <a:pt x="644" y="46"/>
                  </a:lnTo>
                  <a:lnTo>
                    <a:pt x="632" y="44"/>
                  </a:lnTo>
                  <a:lnTo>
                    <a:pt x="619" y="40"/>
                  </a:lnTo>
                  <a:lnTo>
                    <a:pt x="606" y="38"/>
                  </a:lnTo>
                  <a:lnTo>
                    <a:pt x="594" y="38"/>
                  </a:lnTo>
                  <a:lnTo>
                    <a:pt x="583" y="38"/>
                  </a:lnTo>
                  <a:lnTo>
                    <a:pt x="566" y="37"/>
                  </a:lnTo>
                  <a:lnTo>
                    <a:pt x="551" y="37"/>
                  </a:lnTo>
                  <a:lnTo>
                    <a:pt x="534" y="37"/>
                  </a:lnTo>
                  <a:lnTo>
                    <a:pt x="518" y="37"/>
                  </a:lnTo>
                  <a:lnTo>
                    <a:pt x="503" y="37"/>
                  </a:lnTo>
                  <a:lnTo>
                    <a:pt x="488" y="40"/>
                  </a:lnTo>
                  <a:lnTo>
                    <a:pt x="471" y="42"/>
                  </a:lnTo>
                  <a:lnTo>
                    <a:pt x="458" y="46"/>
                  </a:lnTo>
                  <a:lnTo>
                    <a:pt x="440" y="46"/>
                  </a:lnTo>
                  <a:lnTo>
                    <a:pt x="425" y="50"/>
                  </a:lnTo>
                  <a:lnTo>
                    <a:pt x="408" y="50"/>
                  </a:lnTo>
                  <a:lnTo>
                    <a:pt x="393" y="54"/>
                  </a:lnTo>
                  <a:lnTo>
                    <a:pt x="378" y="56"/>
                  </a:lnTo>
                  <a:lnTo>
                    <a:pt x="361" y="56"/>
                  </a:lnTo>
                  <a:lnTo>
                    <a:pt x="345" y="56"/>
                  </a:lnTo>
                  <a:lnTo>
                    <a:pt x="330" y="56"/>
                  </a:lnTo>
                  <a:lnTo>
                    <a:pt x="319" y="54"/>
                  </a:lnTo>
                  <a:lnTo>
                    <a:pt x="309" y="50"/>
                  </a:lnTo>
                  <a:lnTo>
                    <a:pt x="298" y="48"/>
                  </a:lnTo>
                  <a:lnTo>
                    <a:pt x="288" y="46"/>
                  </a:lnTo>
                  <a:lnTo>
                    <a:pt x="279" y="44"/>
                  </a:lnTo>
                  <a:lnTo>
                    <a:pt x="269" y="42"/>
                  </a:lnTo>
                  <a:lnTo>
                    <a:pt x="258" y="40"/>
                  </a:lnTo>
                  <a:lnTo>
                    <a:pt x="249" y="38"/>
                  </a:lnTo>
                  <a:lnTo>
                    <a:pt x="239" y="37"/>
                  </a:lnTo>
                  <a:lnTo>
                    <a:pt x="228" y="35"/>
                  </a:lnTo>
                  <a:lnTo>
                    <a:pt x="216" y="33"/>
                  </a:lnTo>
                  <a:lnTo>
                    <a:pt x="207" y="33"/>
                  </a:lnTo>
                  <a:lnTo>
                    <a:pt x="195" y="29"/>
                  </a:lnTo>
                  <a:lnTo>
                    <a:pt x="188" y="29"/>
                  </a:lnTo>
                  <a:lnTo>
                    <a:pt x="176" y="29"/>
                  </a:lnTo>
                  <a:lnTo>
                    <a:pt x="169" y="29"/>
                  </a:lnTo>
                  <a:lnTo>
                    <a:pt x="157" y="27"/>
                  </a:lnTo>
                  <a:lnTo>
                    <a:pt x="148" y="27"/>
                  </a:lnTo>
                  <a:lnTo>
                    <a:pt x="136" y="27"/>
                  </a:lnTo>
                  <a:lnTo>
                    <a:pt x="127" y="27"/>
                  </a:lnTo>
                  <a:lnTo>
                    <a:pt x="115" y="27"/>
                  </a:lnTo>
                  <a:lnTo>
                    <a:pt x="104" y="27"/>
                  </a:lnTo>
                  <a:lnTo>
                    <a:pt x="95" y="29"/>
                  </a:lnTo>
                  <a:lnTo>
                    <a:pt x="83" y="31"/>
                  </a:lnTo>
                  <a:lnTo>
                    <a:pt x="70" y="31"/>
                  </a:lnTo>
                  <a:lnTo>
                    <a:pt x="60" y="31"/>
                  </a:lnTo>
                  <a:lnTo>
                    <a:pt x="47" y="31"/>
                  </a:lnTo>
                  <a:lnTo>
                    <a:pt x="38" y="33"/>
                  </a:lnTo>
                  <a:lnTo>
                    <a:pt x="26" y="31"/>
                  </a:lnTo>
                  <a:lnTo>
                    <a:pt x="17" y="31"/>
                  </a:lnTo>
                  <a:lnTo>
                    <a:pt x="7" y="29"/>
                  </a:lnTo>
                  <a:lnTo>
                    <a:pt x="0" y="29"/>
                  </a:lnTo>
                  <a:lnTo>
                    <a:pt x="3" y="21"/>
                  </a:lnTo>
                  <a:lnTo>
                    <a:pt x="13" y="12"/>
                  </a:lnTo>
                  <a:lnTo>
                    <a:pt x="20" y="4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89" name="Freeform 60">
              <a:extLst>
                <a:ext uri="{FF2B5EF4-FFF2-40B4-BE49-F238E27FC236}">
                  <a16:creationId xmlns:a16="http://schemas.microsoft.com/office/drawing/2014/main" id="{83699899-716B-27E6-52C2-7901CF0AF5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4" y="1327"/>
              <a:ext cx="505" cy="22"/>
            </a:xfrm>
            <a:custGeom>
              <a:avLst/>
              <a:gdLst>
                <a:gd name="T0" fmla="*/ 0 w 1653"/>
                <a:gd name="T1" fmla="*/ 0 h 78"/>
                <a:gd name="T2" fmla="*/ 0 w 1653"/>
                <a:gd name="T3" fmla="*/ 0 h 78"/>
                <a:gd name="T4" fmla="*/ 0 w 1653"/>
                <a:gd name="T5" fmla="*/ 0 h 78"/>
                <a:gd name="T6" fmla="*/ 0 w 1653"/>
                <a:gd name="T7" fmla="*/ 0 h 78"/>
                <a:gd name="T8" fmla="*/ 0 w 1653"/>
                <a:gd name="T9" fmla="*/ 0 h 78"/>
                <a:gd name="T10" fmla="*/ 0 w 1653"/>
                <a:gd name="T11" fmla="*/ 0 h 78"/>
                <a:gd name="T12" fmla="*/ 0 w 1653"/>
                <a:gd name="T13" fmla="*/ 0 h 78"/>
                <a:gd name="T14" fmla="*/ 0 w 1653"/>
                <a:gd name="T15" fmla="*/ 0 h 78"/>
                <a:gd name="T16" fmla="*/ 0 w 1653"/>
                <a:gd name="T17" fmla="*/ 0 h 78"/>
                <a:gd name="T18" fmla="*/ 0 w 1653"/>
                <a:gd name="T19" fmla="*/ 0 h 78"/>
                <a:gd name="T20" fmla="*/ 0 w 1653"/>
                <a:gd name="T21" fmla="*/ 0 h 78"/>
                <a:gd name="T22" fmla="*/ 0 w 1653"/>
                <a:gd name="T23" fmla="*/ 0 h 78"/>
                <a:gd name="T24" fmla="*/ 0 w 1653"/>
                <a:gd name="T25" fmla="*/ 0 h 78"/>
                <a:gd name="T26" fmla="*/ 0 w 1653"/>
                <a:gd name="T27" fmla="*/ 0 h 78"/>
                <a:gd name="T28" fmla="*/ 0 w 1653"/>
                <a:gd name="T29" fmla="*/ 0 h 78"/>
                <a:gd name="T30" fmla="*/ 0 w 1653"/>
                <a:gd name="T31" fmla="*/ 0 h 78"/>
                <a:gd name="T32" fmla="*/ 0 w 1653"/>
                <a:gd name="T33" fmla="*/ 0 h 78"/>
                <a:gd name="T34" fmla="*/ 0 w 1653"/>
                <a:gd name="T35" fmla="*/ 0 h 78"/>
                <a:gd name="T36" fmla="*/ 0 w 1653"/>
                <a:gd name="T37" fmla="*/ 0 h 78"/>
                <a:gd name="T38" fmla="*/ 0 w 1653"/>
                <a:gd name="T39" fmla="*/ 0 h 78"/>
                <a:gd name="T40" fmla="*/ 0 w 1653"/>
                <a:gd name="T41" fmla="*/ 0 h 78"/>
                <a:gd name="T42" fmla="*/ 0 w 1653"/>
                <a:gd name="T43" fmla="*/ 0 h 78"/>
                <a:gd name="T44" fmla="*/ 0 w 1653"/>
                <a:gd name="T45" fmla="*/ 0 h 78"/>
                <a:gd name="T46" fmla="*/ 0 w 1653"/>
                <a:gd name="T47" fmla="*/ 0 h 78"/>
                <a:gd name="T48" fmla="*/ 0 w 1653"/>
                <a:gd name="T49" fmla="*/ 0 h 78"/>
                <a:gd name="T50" fmla="*/ 0 w 1653"/>
                <a:gd name="T51" fmla="*/ 0 h 78"/>
                <a:gd name="T52" fmla="*/ 0 w 1653"/>
                <a:gd name="T53" fmla="*/ 0 h 78"/>
                <a:gd name="T54" fmla="*/ 0 w 1653"/>
                <a:gd name="T55" fmla="*/ 0 h 78"/>
                <a:gd name="T56" fmla="*/ 0 w 1653"/>
                <a:gd name="T57" fmla="*/ 0 h 78"/>
                <a:gd name="T58" fmla="*/ 0 w 1653"/>
                <a:gd name="T59" fmla="*/ 0 h 78"/>
                <a:gd name="T60" fmla="*/ 0 w 1653"/>
                <a:gd name="T61" fmla="*/ 0 h 78"/>
                <a:gd name="T62" fmla="*/ 0 w 1653"/>
                <a:gd name="T63" fmla="*/ 0 h 78"/>
                <a:gd name="T64" fmla="*/ 0 w 1653"/>
                <a:gd name="T65" fmla="*/ 0 h 78"/>
                <a:gd name="T66" fmla="*/ 0 w 1653"/>
                <a:gd name="T67" fmla="*/ 0 h 78"/>
                <a:gd name="T68" fmla="*/ 0 w 1653"/>
                <a:gd name="T69" fmla="*/ 0 h 78"/>
                <a:gd name="T70" fmla="*/ 0 w 1653"/>
                <a:gd name="T71" fmla="*/ 0 h 78"/>
                <a:gd name="T72" fmla="*/ 0 w 1653"/>
                <a:gd name="T73" fmla="*/ 0 h 78"/>
                <a:gd name="T74" fmla="*/ 0 w 1653"/>
                <a:gd name="T75" fmla="*/ 0 h 78"/>
                <a:gd name="T76" fmla="*/ 0 w 1653"/>
                <a:gd name="T77" fmla="*/ 0 h 78"/>
                <a:gd name="T78" fmla="*/ 0 w 1653"/>
                <a:gd name="T79" fmla="*/ 0 h 78"/>
                <a:gd name="T80" fmla="*/ 0 w 1653"/>
                <a:gd name="T81" fmla="*/ 0 h 78"/>
                <a:gd name="T82" fmla="*/ 0 w 1653"/>
                <a:gd name="T83" fmla="*/ 0 h 78"/>
                <a:gd name="T84" fmla="*/ 0 w 1653"/>
                <a:gd name="T85" fmla="*/ 0 h 78"/>
                <a:gd name="T86" fmla="*/ 0 w 1653"/>
                <a:gd name="T87" fmla="*/ 0 h 78"/>
                <a:gd name="T88" fmla="*/ 0 w 1653"/>
                <a:gd name="T89" fmla="*/ 0 h 78"/>
                <a:gd name="T90" fmla="*/ 0 w 1653"/>
                <a:gd name="T91" fmla="*/ 0 h 78"/>
                <a:gd name="T92" fmla="*/ 0 w 1653"/>
                <a:gd name="T93" fmla="*/ 0 h 78"/>
                <a:gd name="T94" fmla="*/ 0 w 1653"/>
                <a:gd name="T95" fmla="*/ 0 h 78"/>
                <a:gd name="T96" fmla="*/ 0 w 1653"/>
                <a:gd name="T97" fmla="*/ 0 h 78"/>
                <a:gd name="T98" fmla="*/ 0 w 1653"/>
                <a:gd name="T99" fmla="*/ 0 h 78"/>
                <a:gd name="T100" fmla="*/ 0 w 1653"/>
                <a:gd name="T101" fmla="*/ 0 h 78"/>
                <a:gd name="T102" fmla="*/ 0 w 1653"/>
                <a:gd name="T103" fmla="*/ 0 h 78"/>
                <a:gd name="T104" fmla="*/ 0 w 1653"/>
                <a:gd name="T105" fmla="*/ 0 h 78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653"/>
                <a:gd name="T160" fmla="*/ 0 h 78"/>
                <a:gd name="T161" fmla="*/ 1653 w 1653"/>
                <a:gd name="T162" fmla="*/ 78 h 78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653" h="78">
                  <a:moveTo>
                    <a:pt x="15" y="3"/>
                  </a:moveTo>
                  <a:lnTo>
                    <a:pt x="115" y="0"/>
                  </a:lnTo>
                  <a:lnTo>
                    <a:pt x="218" y="0"/>
                  </a:lnTo>
                  <a:lnTo>
                    <a:pt x="319" y="1"/>
                  </a:lnTo>
                  <a:lnTo>
                    <a:pt x="421" y="7"/>
                  </a:lnTo>
                  <a:lnTo>
                    <a:pt x="522" y="11"/>
                  </a:lnTo>
                  <a:lnTo>
                    <a:pt x="625" y="19"/>
                  </a:lnTo>
                  <a:lnTo>
                    <a:pt x="726" y="26"/>
                  </a:lnTo>
                  <a:lnTo>
                    <a:pt x="826" y="32"/>
                  </a:lnTo>
                  <a:lnTo>
                    <a:pt x="927" y="36"/>
                  </a:lnTo>
                  <a:lnTo>
                    <a:pt x="1026" y="41"/>
                  </a:lnTo>
                  <a:lnTo>
                    <a:pt x="1127" y="41"/>
                  </a:lnTo>
                  <a:lnTo>
                    <a:pt x="1227" y="41"/>
                  </a:lnTo>
                  <a:lnTo>
                    <a:pt x="1326" y="38"/>
                  </a:lnTo>
                  <a:lnTo>
                    <a:pt x="1427" y="32"/>
                  </a:lnTo>
                  <a:lnTo>
                    <a:pt x="1526" y="19"/>
                  </a:lnTo>
                  <a:lnTo>
                    <a:pt x="1627" y="3"/>
                  </a:lnTo>
                  <a:lnTo>
                    <a:pt x="1632" y="11"/>
                  </a:lnTo>
                  <a:lnTo>
                    <a:pt x="1640" y="17"/>
                  </a:lnTo>
                  <a:lnTo>
                    <a:pt x="1646" y="22"/>
                  </a:lnTo>
                  <a:lnTo>
                    <a:pt x="1653" y="32"/>
                  </a:lnTo>
                  <a:lnTo>
                    <a:pt x="1627" y="32"/>
                  </a:lnTo>
                  <a:lnTo>
                    <a:pt x="1600" y="34"/>
                  </a:lnTo>
                  <a:lnTo>
                    <a:pt x="1575" y="36"/>
                  </a:lnTo>
                  <a:lnTo>
                    <a:pt x="1551" y="39"/>
                  </a:lnTo>
                  <a:lnTo>
                    <a:pt x="1524" y="41"/>
                  </a:lnTo>
                  <a:lnTo>
                    <a:pt x="1497" y="45"/>
                  </a:lnTo>
                  <a:lnTo>
                    <a:pt x="1473" y="47"/>
                  </a:lnTo>
                  <a:lnTo>
                    <a:pt x="1448" y="51"/>
                  </a:lnTo>
                  <a:lnTo>
                    <a:pt x="1421" y="53"/>
                  </a:lnTo>
                  <a:lnTo>
                    <a:pt x="1397" y="55"/>
                  </a:lnTo>
                  <a:lnTo>
                    <a:pt x="1370" y="58"/>
                  </a:lnTo>
                  <a:lnTo>
                    <a:pt x="1345" y="60"/>
                  </a:lnTo>
                  <a:lnTo>
                    <a:pt x="1319" y="62"/>
                  </a:lnTo>
                  <a:lnTo>
                    <a:pt x="1292" y="64"/>
                  </a:lnTo>
                  <a:lnTo>
                    <a:pt x="1267" y="64"/>
                  </a:lnTo>
                  <a:lnTo>
                    <a:pt x="1241" y="64"/>
                  </a:lnTo>
                  <a:lnTo>
                    <a:pt x="1225" y="60"/>
                  </a:lnTo>
                  <a:lnTo>
                    <a:pt x="1212" y="60"/>
                  </a:lnTo>
                  <a:lnTo>
                    <a:pt x="1199" y="58"/>
                  </a:lnTo>
                  <a:lnTo>
                    <a:pt x="1186" y="58"/>
                  </a:lnTo>
                  <a:lnTo>
                    <a:pt x="1170" y="58"/>
                  </a:lnTo>
                  <a:lnTo>
                    <a:pt x="1157" y="58"/>
                  </a:lnTo>
                  <a:lnTo>
                    <a:pt x="1144" y="58"/>
                  </a:lnTo>
                  <a:lnTo>
                    <a:pt x="1130" y="58"/>
                  </a:lnTo>
                  <a:lnTo>
                    <a:pt x="1115" y="58"/>
                  </a:lnTo>
                  <a:lnTo>
                    <a:pt x="1102" y="58"/>
                  </a:lnTo>
                  <a:lnTo>
                    <a:pt x="1087" y="58"/>
                  </a:lnTo>
                  <a:lnTo>
                    <a:pt x="1073" y="60"/>
                  </a:lnTo>
                  <a:lnTo>
                    <a:pt x="1058" y="60"/>
                  </a:lnTo>
                  <a:lnTo>
                    <a:pt x="1045" y="60"/>
                  </a:lnTo>
                  <a:lnTo>
                    <a:pt x="1030" y="60"/>
                  </a:lnTo>
                  <a:lnTo>
                    <a:pt x="1016" y="60"/>
                  </a:lnTo>
                  <a:lnTo>
                    <a:pt x="1007" y="57"/>
                  </a:lnTo>
                  <a:lnTo>
                    <a:pt x="997" y="55"/>
                  </a:lnTo>
                  <a:lnTo>
                    <a:pt x="990" y="55"/>
                  </a:lnTo>
                  <a:lnTo>
                    <a:pt x="980" y="55"/>
                  </a:lnTo>
                  <a:lnTo>
                    <a:pt x="971" y="53"/>
                  </a:lnTo>
                  <a:lnTo>
                    <a:pt x="963" y="53"/>
                  </a:lnTo>
                  <a:lnTo>
                    <a:pt x="954" y="53"/>
                  </a:lnTo>
                  <a:lnTo>
                    <a:pt x="946" y="53"/>
                  </a:lnTo>
                  <a:lnTo>
                    <a:pt x="937" y="53"/>
                  </a:lnTo>
                  <a:lnTo>
                    <a:pt x="927" y="53"/>
                  </a:lnTo>
                  <a:lnTo>
                    <a:pt x="918" y="53"/>
                  </a:lnTo>
                  <a:lnTo>
                    <a:pt x="908" y="53"/>
                  </a:lnTo>
                  <a:lnTo>
                    <a:pt x="899" y="53"/>
                  </a:lnTo>
                  <a:lnTo>
                    <a:pt x="889" y="53"/>
                  </a:lnTo>
                  <a:lnTo>
                    <a:pt x="880" y="53"/>
                  </a:lnTo>
                  <a:lnTo>
                    <a:pt x="870" y="55"/>
                  </a:lnTo>
                  <a:lnTo>
                    <a:pt x="849" y="51"/>
                  </a:lnTo>
                  <a:lnTo>
                    <a:pt x="830" y="51"/>
                  </a:lnTo>
                  <a:lnTo>
                    <a:pt x="811" y="51"/>
                  </a:lnTo>
                  <a:lnTo>
                    <a:pt x="790" y="55"/>
                  </a:lnTo>
                  <a:lnTo>
                    <a:pt x="769" y="55"/>
                  </a:lnTo>
                  <a:lnTo>
                    <a:pt x="746" y="57"/>
                  </a:lnTo>
                  <a:lnTo>
                    <a:pt x="726" y="58"/>
                  </a:lnTo>
                  <a:lnTo>
                    <a:pt x="705" y="62"/>
                  </a:lnTo>
                  <a:lnTo>
                    <a:pt x="682" y="64"/>
                  </a:lnTo>
                  <a:lnTo>
                    <a:pt x="659" y="68"/>
                  </a:lnTo>
                  <a:lnTo>
                    <a:pt x="636" y="70"/>
                  </a:lnTo>
                  <a:lnTo>
                    <a:pt x="615" y="74"/>
                  </a:lnTo>
                  <a:lnTo>
                    <a:pt x="594" y="74"/>
                  </a:lnTo>
                  <a:lnTo>
                    <a:pt x="575" y="76"/>
                  </a:lnTo>
                  <a:lnTo>
                    <a:pt x="555" y="78"/>
                  </a:lnTo>
                  <a:lnTo>
                    <a:pt x="537" y="78"/>
                  </a:lnTo>
                  <a:lnTo>
                    <a:pt x="501" y="74"/>
                  </a:lnTo>
                  <a:lnTo>
                    <a:pt x="467" y="70"/>
                  </a:lnTo>
                  <a:lnTo>
                    <a:pt x="433" y="66"/>
                  </a:lnTo>
                  <a:lnTo>
                    <a:pt x="401" y="62"/>
                  </a:lnTo>
                  <a:lnTo>
                    <a:pt x="366" y="58"/>
                  </a:lnTo>
                  <a:lnTo>
                    <a:pt x="334" y="55"/>
                  </a:lnTo>
                  <a:lnTo>
                    <a:pt x="302" y="51"/>
                  </a:lnTo>
                  <a:lnTo>
                    <a:pt x="269" y="45"/>
                  </a:lnTo>
                  <a:lnTo>
                    <a:pt x="235" y="41"/>
                  </a:lnTo>
                  <a:lnTo>
                    <a:pt x="203" y="38"/>
                  </a:lnTo>
                  <a:lnTo>
                    <a:pt x="169" y="36"/>
                  </a:lnTo>
                  <a:lnTo>
                    <a:pt x="136" y="34"/>
                  </a:lnTo>
                  <a:lnTo>
                    <a:pt x="102" y="32"/>
                  </a:lnTo>
                  <a:lnTo>
                    <a:pt x="68" y="30"/>
                  </a:lnTo>
                  <a:lnTo>
                    <a:pt x="34" y="30"/>
                  </a:lnTo>
                  <a:lnTo>
                    <a:pt x="0" y="32"/>
                  </a:lnTo>
                  <a:lnTo>
                    <a:pt x="1" y="24"/>
                  </a:lnTo>
                  <a:lnTo>
                    <a:pt x="5" y="15"/>
                  </a:lnTo>
                  <a:lnTo>
                    <a:pt x="11" y="7"/>
                  </a:lnTo>
                  <a:lnTo>
                    <a:pt x="15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90" name="Freeform 61">
              <a:extLst>
                <a:ext uri="{FF2B5EF4-FFF2-40B4-BE49-F238E27FC236}">
                  <a16:creationId xmlns:a16="http://schemas.microsoft.com/office/drawing/2014/main" id="{88AF7878-587B-433A-5862-4440262399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43" y="1347"/>
              <a:ext cx="113" cy="46"/>
            </a:xfrm>
            <a:custGeom>
              <a:avLst/>
              <a:gdLst>
                <a:gd name="T0" fmla="*/ 0 w 369"/>
                <a:gd name="T1" fmla="*/ 0 h 163"/>
                <a:gd name="T2" fmla="*/ 0 w 369"/>
                <a:gd name="T3" fmla="*/ 0 h 163"/>
                <a:gd name="T4" fmla="*/ 0 w 369"/>
                <a:gd name="T5" fmla="*/ 0 h 163"/>
                <a:gd name="T6" fmla="*/ 0 w 369"/>
                <a:gd name="T7" fmla="*/ 0 h 163"/>
                <a:gd name="T8" fmla="*/ 0 w 369"/>
                <a:gd name="T9" fmla="*/ 0 h 163"/>
                <a:gd name="T10" fmla="*/ 0 w 369"/>
                <a:gd name="T11" fmla="*/ 0 h 163"/>
                <a:gd name="T12" fmla="*/ 0 w 369"/>
                <a:gd name="T13" fmla="*/ 0 h 163"/>
                <a:gd name="T14" fmla="*/ 0 w 369"/>
                <a:gd name="T15" fmla="*/ 0 h 163"/>
                <a:gd name="T16" fmla="*/ 0 w 369"/>
                <a:gd name="T17" fmla="*/ 0 h 163"/>
                <a:gd name="T18" fmla="*/ 0 w 369"/>
                <a:gd name="T19" fmla="*/ 0 h 163"/>
                <a:gd name="T20" fmla="*/ 0 w 369"/>
                <a:gd name="T21" fmla="*/ 0 h 163"/>
                <a:gd name="T22" fmla="*/ 0 w 369"/>
                <a:gd name="T23" fmla="*/ 0 h 163"/>
                <a:gd name="T24" fmla="*/ 0 w 369"/>
                <a:gd name="T25" fmla="*/ 0 h 163"/>
                <a:gd name="T26" fmla="*/ 0 w 369"/>
                <a:gd name="T27" fmla="*/ 0 h 163"/>
                <a:gd name="T28" fmla="*/ 0 w 369"/>
                <a:gd name="T29" fmla="*/ 0 h 163"/>
                <a:gd name="T30" fmla="*/ 0 w 369"/>
                <a:gd name="T31" fmla="*/ 0 h 163"/>
                <a:gd name="T32" fmla="*/ 0 w 369"/>
                <a:gd name="T33" fmla="*/ 0 h 163"/>
                <a:gd name="T34" fmla="*/ 0 w 369"/>
                <a:gd name="T35" fmla="*/ 0 h 163"/>
                <a:gd name="T36" fmla="*/ 0 w 369"/>
                <a:gd name="T37" fmla="*/ 0 h 163"/>
                <a:gd name="T38" fmla="*/ 0 w 369"/>
                <a:gd name="T39" fmla="*/ 0 h 163"/>
                <a:gd name="T40" fmla="*/ 0 w 369"/>
                <a:gd name="T41" fmla="*/ 0 h 163"/>
                <a:gd name="T42" fmla="*/ 0 w 369"/>
                <a:gd name="T43" fmla="*/ 0 h 163"/>
                <a:gd name="T44" fmla="*/ 0 w 369"/>
                <a:gd name="T45" fmla="*/ 0 h 163"/>
                <a:gd name="T46" fmla="*/ 0 w 369"/>
                <a:gd name="T47" fmla="*/ 0 h 163"/>
                <a:gd name="T48" fmla="*/ 0 w 369"/>
                <a:gd name="T49" fmla="*/ 0 h 163"/>
                <a:gd name="T50" fmla="*/ 0 w 369"/>
                <a:gd name="T51" fmla="*/ 0 h 163"/>
                <a:gd name="T52" fmla="*/ 0 w 369"/>
                <a:gd name="T53" fmla="*/ 0 h 163"/>
                <a:gd name="T54" fmla="*/ 0 w 369"/>
                <a:gd name="T55" fmla="*/ 0 h 163"/>
                <a:gd name="T56" fmla="*/ 0 w 369"/>
                <a:gd name="T57" fmla="*/ 0 h 163"/>
                <a:gd name="T58" fmla="*/ 0 w 369"/>
                <a:gd name="T59" fmla="*/ 0 h 163"/>
                <a:gd name="T60" fmla="*/ 0 w 369"/>
                <a:gd name="T61" fmla="*/ 0 h 163"/>
                <a:gd name="T62" fmla="*/ 0 w 369"/>
                <a:gd name="T63" fmla="*/ 0 h 163"/>
                <a:gd name="T64" fmla="*/ 0 w 369"/>
                <a:gd name="T65" fmla="*/ 0 h 163"/>
                <a:gd name="T66" fmla="*/ 0 w 369"/>
                <a:gd name="T67" fmla="*/ 0 h 163"/>
                <a:gd name="T68" fmla="*/ 0 w 369"/>
                <a:gd name="T69" fmla="*/ 0 h 163"/>
                <a:gd name="T70" fmla="*/ 0 w 369"/>
                <a:gd name="T71" fmla="*/ 0 h 163"/>
                <a:gd name="T72" fmla="*/ 0 w 369"/>
                <a:gd name="T73" fmla="*/ 0 h 163"/>
                <a:gd name="T74" fmla="*/ 0 w 369"/>
                <a:gd name="T75" fmla="*/ 0 h 163"/>
                <a:gd name="T76" fmla="*/ 0 w 369"/>
                <a:gd name="T77" fmla="*/ 0 h 163"/>
                <a:gd name="T78" fmla="*/ 0 w 369"/>
                <a:gd name="T79" fmla="*/ 0 h 163"/>
                <a:gd name="T80" fmla="*/ 0 w 369"/>
                <a:gd name="T81" fmla="*/ 0 h 163"/>
                <a:gd name="T82" fmla="*/ 0 w 369"/>
                <a:gd name="T83" fmla="*/ 0 h 163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369"/>
                <a:gd name="T127" fmla="*/ 0 h 163"/>
                <a:gd name="T128" fmla="*/ 369 w 369"/>
                <a:gd name="T129" fmla="*/ 163 h 163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369" h="163">
                  <a:moveTo>
                    <a:pt x="206" y="2"/>
                  </a:moveTo>
                  <a:lnTo>
                    <a:pt x="215" y="2"/>
                  </a:lnTo>
                  <a:lnTo>
                    <a:pt x="227" y="2"/>
                  </a:lnTo>
                  <a:lnTo>
                    <a:pt x="238" y="2"/>
                  </a:lnTo>
                  <a:lnTo>
                    <a:pt x="251" y="2"/>
                  </a:lnTo>
                  <a:lnTo>
                    <a:pt x="265" y="2"/>
                  </a:lnTo>
                  <a:lnTo>
                    <a:pt x="280" y="0"/>
                  </a:lnTo>
                  <a:lnTo>
                    <a:pt x="291" y="0"/>
                  </a:lnTo>
                  <a:lnTo>
                    <a:pt x="306" y="2"/>
                  </a:lnTo>
                  <a:lnTo>
                    <a:pt x="318" y="2"/>
                  </a:lnTo>
                  <a:lnTo>
                    <a:pt x="329" y="2"/>
                  </a:lnTo>
                  <a:lnTo>
                    <a:pt x="339" y="6"/>
                  </a:lnTo>
                  <a:lnTo>
                    <a:pt x="348" y="11"/>
                  </a:lnTo>
                  <a:lnTo>
                    <a:pt x="354" y="17"/>
                  </a:lnTo>
                  <a:lnTo>
                    <a:pt x="362" y="26"/>
                  </a:lnTo>
                  <a:lnTo>
                    <a:pt x="363" y="38"/>
                  </a:lnTo>
                  <a:lnTo>
                    <a:pt x="367" y="53"/>
                  </a:lnTo>
                  <a:lnTo>
                    <a:pt x="369" y="66"/>
                  </a:lnTo>
                  <a:lnTo>
                    <a:pt x="369" y="78"/>
                  </a:lnTo>
                  <a:lnTo>
                    <a:pt x="369" y="83"/>
                  </a:lnTo>
                  <a:lnTo>
                    <a:pt x="369" y="91"/>
                  </a:lnTo>
                  <a:lnTo>
                    <a:pt x="363" y="99"/>
                  </a:lnTo>
                  <a:lnTo>
                    <a:pt x="360" y="110"/>
                  </a:lnTo>
                  <a:lnTo>
                    <a:pt x="337" y="116"/>
                  </a:lnTo>
                  <a:lnTo>
                    <a:pt x="314" y="123"/>
                  </a:lnTo>
                  <a:lnTo>
                    <a:pt x="295" y="133"/>
                  </a:lnTo>
                  <a:lnTo>
                    <a:pt x="274" y="140"/>
                  </a:lnTo>
                  <a:lnTo>
                    <a:pt x="253" y="146"/>
                  </a:lnTo>
                  <a:lnTo>
                    <a:pt x="234" y="152"/>
                  </a:lnTo>
                  <a:lnTo>
                    <a:pt x="215" y="156"/>
                  </a:lnTo>
                  <a:lnTo>
                    <a:pt x="196" y="161"/>
                  </a:lnTo>
                  <a:lnTo>
                    <a:pt x="177" y="161"/>
                  </a:lnTo>
                  <a:lnTo>
                    <a:pt x="160" y="163"/>
                  </a:lnTo>
                  <a:lnTo>
                    <a:pt x="141" y="161"/>
                  </a:lnTo>
                  <a:lnTo>
                    <a:pt x="124" y="158"/>
                  </a:lnTo>
                  <a:lnTo>
                    <a:pt x="105" y="152"/>
                  </a:lnTo>
                  <a:lnTo>
                    <a:pt x="88" y="144"/>
                  </a:lnTo>
                  <a:lnTo>
                    <a:pt x="71" y="135"/>
                  </a:lnTo>
                  <a:lnTo>
                    <a:pt x="52" y="123"/>
                  </a:lnTo>
                  <a:lnTo>
                    <a:pt x="48" y="118"/>
                  </a:lnTo>
                  <a:lnTo>
                    <a:pt x="44" y="110"/>
                  </a:lnTo>
                  <a:lnTo>
                    <a:pt x="40" y="102"/>
                  </a:lnTo>
                  <a:lnTo>
                    <a:pt x="36" y="95"/>
                  </a:lnTo>
                  <a:lnTo>
                    <a:pt x="33" y="85"/>
                  </a:lnTo>
                  <a:lnTo>
                    <a:pt x="29" y="76"/>
                  </a:lnTo>
                  <a:lnTo>
                    <a:pt x="27" y="70"/>
                  </a:lnTo>
                  <a:lnTo>
                    <a:pt x="27" y="66"/>
                  </a:lnTo>
                  <a:lnTo>
                    <a:pt x="38" y="68"/>
                  </a:lnTo>
                  <a:lnTo>
                    <a:pt x="48" y="72"/>
                  </a:lnTo>
                  <a:lnTo>
                    <a:pt x="55" y="76"/>
                  </a:lnTo>
                  <a:lnTo>
                    <a:pt x="61" y="83"/>
                  </a:lnTo>
                  <a:lnTo>
                    <a:pt x="71" y="95"/>
                  </a:lnTo>
                  <a:lnTo>
                    <a:pt x="82" y="104"/>
                  </a:lnTo>
                  <a:lnTo>
                    <a:pt x="86" y="110"/>
                  </a:lnTo>
                  <a:lnTo>
                    <a:pt x="93" y="114"/>
                  </a:lnTo>
                  <a:lnTo>
                    <a:pt x="99" y="118"/>
                  </a:lnTo>
                  <a:lnTo>
                    <a:pt x="109" y="121"/>
                  </a:lnTo>
                  <a:lnTo>
                    <a:pt x="120" y="123"/>
                  </a:lnTo>
                  <a:lnTo>
                    <a:pt x="133" y="123"/>
                  </a:lnTo>
                  <a:lnTo>
                    <a:pt x="151" y="123"/>
                  </a:lnTo>
                  <a:lnTo>
                    <a:pt x="170" y="123"/>
                  </a:lnTo>
                  <a:lnTo>
                    <a:pt x="173" y="123"/>
                  </a:lnTo>
                  <a:lnTo>
                    <a:pt x="177" y="123"/>
                  </a:lnTo>
                  <a:lnTo>
                    <a:pt x="187" y="121"/>
                  </a:lnTo>
                  <a:lnTo>
                    <a:pt x="196" y="121"/>
                  </a:lnTo>
                  <a:lnTo>
                    <a:pt x="208" y="118"/>
                  </a:lnTo>
                  <a:lnTo>
                    <a:pt x="221" y="118"/>
                  </a:lnTo>
                  <a:lnTo>
                    <a:pt x="234" y="116"/>
                  </a:lnTo>
                  <a:lnTo>
                    <a:pt x="249" y="114"/>
                  </a:lnTo>
                  <a:lnTo>
                    <a:pt x="263" y="112"/>
                  </a:lnTo>
                  <a:lnTo>
                    <a:pt x="276" y="110"/>
                  </a:lnTo>
                  <a:lnTo>
                    <a:pt x="289" y="106"/>
                  </a:lnTo>
                  <a:lnTo>
                    <a:pt x="304" y="104"/>
                  </a:lnTo>
                  <a:lnTo>
                    <a:pt x="314" y="101"/>
                  </a:lnTo>
                  <a:lnTo>
                    <a:pt x="323" y="95"/>
                  </a:lnTo>
                  <a:lnTo>
                    <a:pt x="331" y="91"/>
                  </a:lnTo>
                  <a:lnTo>
                    <a:pt x="339" y="89"/>
                  </a:lnTo>
                  <a:lnTo>
                    <a:pt x="339" y="76"/>
                  </a:lnTo>
                  <a:lnTo>
                    <a:pt x="335" y="66"/>
                  </a:lnTo>
                  <a:lnTo>
                    <a:pt x="327" y="57"/>
                  </a:lnTo>
                  <a:lnTo>
                    <a:pt x="318" y="53"/>
                  </a:lnTo>
                  <a:lnTo>
                    <a:pt x="306" y="47"/>
                  </a:lnTo>
                  <a:lnTo>
                    <a:pt x="293" y="44"/>
                  </a:lnTo>
                  <a:lnTo>
                    <a:pt x="278" y="44"/>
                  </a:lnTo>
                  <a:lnTo>
                    <a:pt x="263" y="44"/>
                  </a:lnTo>
                  <a:lnTo>
                    <a:pt x="244" y="42"/>
                  </a:lnTo>
                  <a:lnTo>
                    <a:pt x="227" y="42"/>
                  </a:lnTo>
                  <a:lnTo>
                    <a:pt x="208" y="42"/>
                  </a:lnTo>
                  <a:lnTo>
                    <a:pt x="192" y="42"/>
                  </a:lnTo>
                  <a:lnTo>
                    <a:pt x="173" y="40"/>
                  </a:lnTo>
                  <a:lnTo>
                    <a:pt x="156" y="40"/>
                  </a:lnTo>
                  <a:lnTo>
                    <a:pt x="141" y="40"/>
                  </a:lnTo>
                  <a:lnTo>
                    <a:pt x="130" y="40"/>
                  </a:lnTo>
                  <a:lnTo>
                    <a:pt x="122" y="38"/>
                  </a:lnTo>
                  <a:lnTo>
                    <a:pt x="116" y="38"/>
                  </a:lnTo>
                  <a:lnTo>
                    <a:pt x="109" y="38"/>
                  </a:lnTo>
                  <a:lnTo>
                    <a:pt x="103" y="38"/>
                  </a:lnTo>
                  <a:lnTo>
                    <a:pt x="93" y="38"/>
                  </a:lnTo>
                  <a:lnTo>
                    <a:pt x="84" y="38"/>
                  </a:lnTo>
                  <a:lnTo>
                    <a:pt x="74" y="38"/>
                  </a:lnTo>
                  <a:lnTo>
                    <a:pt x="65" y="38"/>
                  </a:lnTo>
                  <a:lnTo>
                    <a:pt x="55" y="36"/>
                  </a:lnTo>
                  <a:lnTo>
                    <a:pt x="48" y="36"/>
                  </a:lnTo>
                  <a:lnTo>
                    <a:pt x="38" y="36"/>
                  </a:lnTo>
                  <a:lnTo>
                    <a:pt x="31" y="36"/>
                  </a:lnTo>
                  <a:lnTo>
                    <a:pt x="17" y="36"/>
                  </a:lnTo>
                  <a:lnTo>
                    <a:pt x="10" y="36"/>
                  </a:lnTo>
                  <a:lnTo>
                    <a:pt x="6" y="28"/>
                  </a:lnTo>
                  <a:lnTo>
                    <a:pt x="4" y="21"/>
                  </a:lnTo>
                  <a:lnTo>
                    <a:pt x="2" y="11"/>
                  </a:lnTo>
                  <a:lnTo>
                    <a:pt x="0" y="9"/>
                  </a:lnTo>
                  <a:lnTo>
                    <a:pt x="12" y="6"/>
                  </a:lnTo>
                  <a:lnTo>
                    <a:pt x="23" y="4"/>
                  </a:lnTo>
                  <a:lnTo>
                    <a:pt x="36" y="2"/>
                  </a:lnTo>
                  <a:lnTo>
                    <a:pt x="50" y="2"/>
                  </a:lnTo>
                  <a:lnTo>
                    <a:pt x="61" y="2"/>
                  </a:lnTo>
                  <a:lnTo>
                    <a:pt x="74" y="2"/>
                  </a:lnTo>
                  <a:lnTo>
                    <a:pt x="90" y="2"/>
                  </a:lnTo>
                  <a:lnTo>
                    <a:pt x="103" y="2"/>
                  </a:lnTo>
                  <a:lnTo>
                    <a:pt x="116" y="2"/>
                  </a:lnTo>
                  <a:lnTo>
                    <a:pt x="130" y="2"/>
                  </a:lnTo>
                  <a:lnTo>
                    <a:pt x="143" y="2"/>
                  </a:lnTo>
                  <a:lnTo>
                    <a:pt x="156" y="4"/>
                  </a:lnTo>
                  <a:lnTo>
                    <a:pt x="168" y="2"/>
                  </a:lnTo>
                  <a:lnTo>
                    <a:pt x="181" y="2"/>
                  </a:lnTo>
                  <a:lnTo>
                    <a:pt x="192" y="2"/>
                  </a:lnTo>
                  <a:lnTo>
                    <a:pt x="206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91" name="Freeform 62">
              <a:extLst>
                <a:ext uri="{FF2B5EF4-FFF2-40B4-BE49-F238E27FC236}">
                  <a16:creationId xmlns:a16="http://schemas.microsoft.com/office/drawing/2014/main" id="{AD37E386-1FC1-36C7-A30D-C0909B4E15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2" y="1356"/>
              <a:ext cx="105" cy="76"/>
            </a:xfrm>
            <a:custGeom>
              <a:avLst/>
              <a:gdLst>
                <a:gd name="T0" fmla="*/ 0 w 342"/>
                <a:gd name="T1" fmla="*/ 0 h 270"/>
                <a:gd name="T2" fmla="*/ 0 w 342"/>
                <a:gd name="T3" fmla="*/ 0 h 270"/>
                <a:gd name="T4" fmla="*/ 0 w 342"/>
                <a:gd name="T5" fmla="*/ 0 h 270"/>
                <a:gd name="T6" fmla="*/ 0 w 342"/>
                <a:gd name="T7" fmla="*/ 0 h 270"/>
                <a:gd name="T8" fmla="*/ 0 w 342"/>
                <a:gd name="T9" fmla="*/ 0 h 270"/>
                <a:gd name="T10" fmla="*/ 0 w 342"/>
                <a:gd name="T11" fmla="*/ 0 h 270"/>
                <a:gd name="T12" fmla="*/ 0 w 342"/>
                <a:gd name="T13" fmla="*/ 0 h 270"/>
                <a:gd name="T14" fmla="*/ 0 w 342"/>
                <a:gd name="T15" fmla="*/ 0 h 270"/>
                <a:gd name="T16" fmla="*/ 0 w 342"/>
                <a:gd name="T17" fmla="*/ 0 h 270"/>
                <a:gd name="T18" fmla="*/ 0 w 342"/>
                <a:gd name="T19" fmla="*/ 0 h 270"/>
                <a:gd name="T20" fmla="*/ 0 w 342"/>
                <a:gd name="T21" fmla="*/ 0 h 270"/>
                <a:gd name="T22" fmla="*/ 0 w 342"/>
                <a:gd name="T23" fmla="*/ 0 h 270"/>
                <a:gd name="T24" fmla="*/ 0 w 342"/>
                <a:gd name="T25" fmla="*/ 0 h 270"/>
                <a:gd name="T26" fmla="*/ 0 w 342"/>
                <a:gd name="T27" fmla="*/ 0 h 270"/>
                <a:gd name="T28" fmla="*/ 0 w 342"/>
                <a:gd name="T29" fmla="*/ 0 h 270"/>
                <a:gd name="T30" fmla="*/ 0 w 342"/>
                <a:gd name="T31" fmla="*/ 0 h 270"/>
                <a:gd name="T32" fmla="*/ 0 w 342"/>
                <a:gd name="T33" fmla="*/ 0 h 270"/>
                <a:gd name="T34" fmla="*/ 0 w 342"/>
                <a:gd name="T35" fmla="*/ 0 h 270"/>
                <a:gd name="T36" fmla="*/ 0 w 342"/>
                <a:gd name="T37" fmla="*/ 0 h 270"/>
                <a:gd name="T38" fmla="*/ 0 w 342"/>
                <a:gd name="T39" fmla="*/ 0 h 270"/>
                <a:gd name="T40" fmla="*/ 0 w 342"/>
                <a:gd name="T41" fmla="*/ 0 h 270"/>
                <a:gd name="T42" fmla="*/ 0 w 342"/>
                <a:gd name="T43" fmla="*/ 0 h 270"/>
                <a:gd name="T44" fmla="*/ 0 w 342"/>
                <a:gd name="T45" fmla="*/ 0 h 270"/>
                <a:gd name="T46" fmla="*/ 0 w 342"/>
                <a:gd name="T47" fmla="*/ 0 h 270"/>
                <a:gd name="T48" fmla="*/ 0 w 342"/>
                <a:gd name="T49" fmla="*/ 0 h 270"/>
                <a:gd name="T50" fmla="*/ 0 w 342"/>
                <a:gd name="T51" fmla="*/ 0 h 270"/>
                <a:gd name="T52" fmla="*/ 0 w 342"/>
                <a:gd name="T53" fmla="*/ 0 h 270"/>
                <a:gd name="T54" fmla="*/ 0 w 342"/>
                <a:gd name="T55" fmla="*/ 0 h 270"/>
                <a:gd name="T56" fmla="*/ 0 w 342"/>
                <a:gd name="T57" fmla="*/ 0 h 270"/>
                <a:gd name="T58" fmla="*/ 0 w 342"/>
                <a:gd name="T59" fmla="*/ 0 h 270"/>
                <a:gd name="T60" fmla="*/ 0 w 342"/>
                <a:gd name="T61" fmla="*/ 0 h 270"/>
                <a:gd name="T62" fmla="*/ 0 w 342"/>
                <a:gd name="T63" fmla="*/ 0 h 270"/>
                <a:gd name="T64" fmla="*/ 0 w 342"/>
                <a:gd name="T65" fmla="*/ 0 h 270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42"/>
                <a:gd name="T100" fmla="*/ 0 h 270"/>
                <a:gd name="T101" fmla="*/ 342 w 342"/>
                <a:gd name="T102" fmla="*/ 270 h 270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42" h="270">
                  <a:moveTo>
                    <a:pt x="319" y="0"/>
                  </a:moveTo>
                  <a:lnTo>
                    <a:pt x="328" y="12"/>
                  </a:lnTo>
                  <a:lnTo>
                    <a:pt x="336" y="27"/>
                  </a:lnTo>
                  <a:lnTo>
                    <a:pt x="338" y="42"/>
                  </a:lnTo>
                  <a:lnTo>
                    <a:pt x="342" y="59"/>
                  </a:lnTo>
                  <a:lnTo>
                    <a:pt x="340" y="74"/>
                  </a:lnTo>
                  <a:lnTo>
                    <a:pt x="338" y="91"/>
                  </a:lnTo>
                  <a:lnTo>
                    <a:pt x="334" y="107"/>
                  </a:lnTo>
                  <a:lnTo>
                    <a:pt x="328" y="126"/>
                  </a:lnTo>
                  <a:lnTo>
                    <a:pt x="319" y="141"/>
                  </a:lnTo>
                  <a:lnTo>
                    <a:pt x="309" y="154"/>
                  </a:lnTo>
                  <a:lnTo>
                    <a:pt x="298" y="168"/>
                  </a:lnTo>
                  <a:lnTo>
                    <a:pt x="287" y="181"/>
                  </a:lnTo>
                  <a:lnTo>
                    <a:pt x="273" y="190"/>
                  </a:lnTo>
                  <a:lnTo>
                    <a:pt x="260" y="198"/>
                  </a:lnTo>
                  <a:lnTo>
                    <a:pt x="245" y="202"/>
                  </a:lnTo>
                  <a:lnTo>
                    <a:pt x="231" y="206"/>
                  </a:lnTo>
                  <a:lnTo>
                    <a:pt x="214" y="207"/>
                  </a:lnTo>
                  <a:lnTo>
                    <a:pt x="199" y="211"/>
                  </a:lnTo>
                  <a:lnTo>
                    <a:pt x="182" y="215"/>
                  </a:lnTo>
                  <a:lnTo>
                    <a:pt x="167" y="225"/>
                  </a:lnTo>
                  <a:lnTo>
                    <a:pt x="148" y="228"/>
                  </a:lnTo>
                  <a:lnTo>
                    <a:pt x="133" y="238"/>
                  </a:lnTo>
                  <a:lnTo>
                    <a:pt x="116" y="244"/>
                  </a:lnTo>
                  <a:lnTo>
                    <a:pt x="100" y="253"/>
                  </a:lnTo>
                  <a:lnTo>
                    <a:pt x="85" y="257"/>
                  </a:lnTo>
                  <a:lnTo>
                    <a:pt x="68" y="263"/>
                  </a:lnTo>
                  <a:lnTo>
                    <a:pt x="55" y="266"/>
                  </a:lnTo>
                  <a:lnTo>
                    <a:pt x="41" y="270"/>
                  </a:lnTo>
                  <a:lnTo>
                    <a:pt x="30" y="270"/>
                  </a:lnTo>
                  <a:lnTo>
                    <a:pt x="19" y="268"/>
                  </a:lnTo>
                  <a:lnTo>
                    <a:pt x="7" y="264"/>
                  </a:lnTo>
                  <a:lnTo>
                    <a:pt x="0" y="259"/>
                  </a:lnTo>
                  <a:lnTo>
                    <a:pt x="9" y="238"/>
                  </a:lnTo>
                  <a:lnTo>
                    <a:pt x="22" y="225"/>
                  </a:lnTo>
                  <a:lnTo>
                    <a:pt x="38" y="215"/>
                  </a:lnTo>
                  <a:lnTo>
                    <a:pt x="58" y="207"/>
                  </a:lnTo>
                  <a:lnTo>
                    <a:pt x="77" y="202"/>
                  </a:lnTo>
                  <a:lnTo>
                    <a:pt x="100" y="200"/>
                  </a:lnTo>
                  <a:lnTo>
                    <a:pt x="125" y="196"/>
                  </a:lnTo>
                  <a:lnTo>
                    <a:pt x="150" y="196"/>
                  </a:lnTo>
                  <a:lnTo>
                    <a:pt x="173" y="194"/>
                  </a:lnTo>
                  <a:lnTo>
                    <a:pt x="197" y="192"/>
                  </a:lnTo>
                  <a:lnTo>
                    <a:pt x="220" y="188"/>
                  </a:lnTo>
                  <a:lnTo>
                    <a:pt x="241" y="185"/>
                  </a:lnTo>
                  <a:lnTo>
                    <a:pt x="260" y="175"/>
                  </a:lnTo>
                  <a:lnTo>
                    <a:pt x="279" y="164"/>
                  </a:lnTo>
                  <a:lnTo>
                    <a:pt x="294" y="149"/>
                  </a:lnTo>
                  <a:lnTo>
                    <a:pt x="306" y="129"/>
                  </a:lnTo>
                  <a:lnTo>
                    <a:pt x="309" y="122"/>
                  </a:lnTo>
                  <a:lnTo>
                    <a:pt x="315" y="114"/>
                  </a:lnTo>
                  <a:lnTo>
                    <a:pt x="319" y="107"/>
                  </a:lnTo>
                  <a:lnTo>
                    <a:pt x="321" y="97"/>
                  </a:lnTo>
                  <a:lnTo>
                    <a:pt x="321" y="88"/>
                  </a:lnTo>
                  <a:lnTo>
                    <a:pt x="321" y="80"/>
                  </a:lnTo>
                  <a:lnTo>
                    <a:pt x="321" y="71"/>
                  </a:lnTo>
                  <a:lnTo>
                    <a:pt x="321" y="63"/>
                  </a:lnTo>
                  <a:lnTo>
                    <a:pt x="319" y="53"/>
                  </a:lnTo>
                  <a:lnTo>
                    <a:pt x="319" y="44"/>
                  </a:lnTo>
                  <a:lnTo>
                    <a:pt x="315" y="34"/>
                  </a:lnTo>
                  <a:lnTo>
                    <a:pt x="315" y="27"/>
                  </a:lnTo>
                  <a:lnTo>
                    <a:pt x="315" y="19"/>
                  </a:lnTo>
                  <a:lnTo>
                    <a:pt x="315" y="10"/>
                  </a:lnTo>
                  <a:lnTo>
                    <a:pt x="315" y="4"/>
                  </a:lnTo>
                  <a:lnTo>
                    <a:pt x="31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92" name="Freeform 63">
              <a:extLst>
                <a:ext uri="{FF2B5EF4-FFF2-40B4-BE49-F238E27FC236}">
                  <a16:creationId xmlns:a16="http://schemas.microsoft.com/office/drawing/2014/main" id="{76E64CC9-0BF5-FA52-1C2B-08318CDF7A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3" y="1361"/>
              <a:ext cx="122" cy="39"/>
            </a:xfrm>
            <a:custGeom>
              <a:avLst/>
              <a:gdLst>
                <a:gd name="T0" fmla="*/ 0 w 399"/>
                <a:gd name="T1" fmla="*/ 0 h 137"/>
                <a:gd name="T2" fmla="*/ 0 w 399"/>
                <a:gd name="T3" fmla="*/ 0 h 137"/>
                <a:gd name="T4" fmla="*/ 0 w 399"/>
                <a:gd name="T5" fmla="*/ 0 h 137"/>
                <a:gd name="T6" fmla="*/ 0 w 399"/>
                <a:gd name="T7" fmla="*/ 0 h 137"/>
                <a:gd name="T8" fmla="*/ 0 w 399"/>
                <a:gd name="T9" fmla="*/ 0 h 137"/>
                <a:gd name="T10" fmla="*/ 0 w 399"/>
                <a:gd name="T11" fmla="*/ 0 h 137"/>
                <a:gd name="T12" fmla="*/ 0 w 399"/>
                <a:gd name="T13" fmla="*/ 0 h 137"/>
                <a:gd name="T14" fmla="*/ 0 w 399"/>
                <a:gd name="T15" fmla="*/ 0 h 137"/>
                <a:gd name="T16" fmla="*/ 0 w 399"/>
                <a:gd name="T17" fmla="*/ 0 h 137"/>
                <a:gd name="T18" fmla="*/ 0 w 399"/>
                <a:gd name="T19" fmla="*/ 0 h 137"/>
                <a:gd name="T20" fmla="*/ 0 w 399"/>
                <a:gd name="T21" fmla="*/ 0 h 137"/>
                <a:gd name="T22" fmla="*/ 0 w 399"/>
                <a:gd name="T23" fmla="*/ 0 h 137"/>
                <a:gd name="T24" fmla="*/ 0 w 399"/>
                <a:gd name="T25" fmla="*/ 0 h 137"/>
                <a:gd name="T26" fmla="*/ 0 w 399"/>
                <a:gd name="T27" fmla="*/ 0 h 137"/>
                <a:gd name="T28" fmla="*/ 0 w 399"/>
                <a:gd name="T29" fmla="*/ 0 h 137"/>
                <a:gd name="T30" fmla="*/ 0 w 399"/>
                <a:gd name="T31" fmla="*/ 0 h 137"/>
                <a:gd name="T32" fmla="*/ 0 w 399"/>
                <a:gd name="T33" fmla="*/ 0 h 137"/>
                <a:gd name="T34" fmla="*/ 0 w 399"/>
                <a:gd name="T35" fmla="*/ 0 h 137"/>
                <a:gd name="T36" fmla="*/ 0 w 399"/>
                <a:gd name="T37" fmla="*/ 0 h 137"/>
                <a:gd name="T38" fmla="*/ 0 w 399"/>
                <a:gd name="T39" fmla="*/ 0 h 137"/>
                <a:gd name="T40" fmla="*/ 0 w 399"/>
                <a:gd name="T41" fmla="*/ 0 h 137"/>
                <a:gd name="T42" fmla="*/ 0 w 399"/>
                <a:gd name="T43" fmla="*/ 0 h 137"/>
                <a:gd name="T44" fmla="*/ 0 w 399"/>
                <a:gd name="T45" fmla="*/ 0 h 137"/>
                <a:gd name="T46" fmla="*/ 0 w 399"/>
                <a:gd name="T47" fmla="*/ 0 h 137"/>
                <a:gd name="T48" fmla="*/ 0 w 399"/>
                <a:gd name="T49" fmla="*/ 0 h 137"/>
                <a:gd name="T50" fmla="*/ 0 w 399"/>
                <a:gd name="T51" fmla="*/ 0 h 137"/>
                <a:gd name="T52" fmla="*/ 0 w 399"/>
                <a:gd name="T53" fmla="*/ 0 h 137"/>
                <a:gd name="T54" fmla="*/ 0 w 399"/>
                <a:gd name="T55" fmla="*/ 0 h 137"/>
                <a:gd name="T56" fmla="*/ 0 w 399"/>
                <a:gd name="T57" fmla="*/ 0 h 137"/>
                <a:gd name="T58" fmla="*/ 0 w 399"/>
                <a:gd name="T59" fmla="*/ 0 h 137"/>
                <a:gd name="T60" fmla="*/ 0 w 399"/>
                <a:gd name="T61" fmla="*/ 0 h 137"/>
                <a:gd name="T62" fmla="*/ 0 w 399"/>
                <a:gd name="T63" fmla="*/ 0 h 137"/>
                <a:gd name="T64" fmla="*/ 0 w 399"/>
                <a:gd name="T65" fmla="*/ 0 h 137"/>
                <a:gd name="T66" fmla="*/ 0 w 399"/>
                <a:gd name="T67" fmla="*/ 0 h 137"/>
                <a:gd name="T68" fmla="*/ 0 w 399"/>
                <a:gd name="T69" fmla="*/ 0 h 137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399"/>
                <a:gd name="T106" fmla="*/ 0 h 137"/>
                <a:gd name="T107" fmla="*/ 399 w 399"/>
                <a:gd name="T108" fmla="*/ 137 h 137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399" h="137">
                  <a:moveTo>
                    <a:pt x="23" y="0"/>
                  </a:moveTo>
                  <a:lnTo>
                    <a:pt x="29" y="10"/>
                  </a:lnTo>
                  <a:lnTo>
                    <a:pt x="38" y="23"/>
                  </a:lnTo>
                  <a:lnTo>
                    <a:pt x="46" y="35"/>
                  </a:lnTo>
                  <a:lnTo>
                    <a:pt x="57" y="44"/>
                  </a:lnTo>
                  <a:lnTo>
                    <a:pt x="67" y="54"/>
                  </a:lnTo>
                  <a:lnTo>
                    <a:pt x="78" y="61"/>
                  </a:lnTo>
                  <a:lnTo>
                    <a:pt x="90" y="67"/>
                  </a:lnTo>
                  <a:lnTo>
                    <a:pt x="103" y="74"/>
                  </a:lnTo>
                  <a:lnTo>
                    <a:pt x="114" y="76"/>
                  </a:lnTo>
                  <a:lnTo>
                    <a:pt x="128" y="80"/>
                  </a:lnTo>
                  <a:lnTo>
                    <a:pt x="141" y="84"/>
                  </a:lnTo>
                  <a:lnTo>
                    <a:pt x="154" y="86"/>
                  </a:lnTo>
                  <a:lnTo>
                    <a:pt x="168" y="84"/>
                  </a:lnTo>
                  <a:lnTo>
                    <a:pt x="183" y="82"/>
                  </a:lnTo>
                  <a:lnTo>
                    <a:pt x="196" y="78"/>
                  </a:lnTo>
                  <a:lnTo>
                    <a:pt x="211" y="74"/>
                  </a:lnTo>
                  <a:lnTo>
                    <a:pt x="221" y="69"/>
                  </a:lnTo>
                  <a:lnTo>
                    <a:pt x="236" y="63"/>
                  </a:lnTo>
                  <a:lnTo>
                    <a:pt x="253" y="57"/>
                  </a:lnTo>
                  <a:lnTo>
                    <a:pt x="270" y="54"/>
                  </a:lnTo>
                  <a:lnTo>
                    <a:pt x="285" y="48"/>
                  </a:lnTo>
                  <a:lnTo>
                    <a:pt x="304" y="44"/>
                  </a:lnTo>
                  <a:lnTo>
                    <a:pt x="322" y="40"/>
                  </a:lnTo>
                  <a:lnTo>
                    <a:pt x="341" y="40"/>
                  </a:lnTo>
                  <a:lnTo>
                    <a:pt x="356" y="40"/>
                  </a:lnTo>
                  <a:lnTo>
                    <a:pt x="369" y="44"/>
                  </a:lnTo>
                  <a:lnTo>
                    <a:pt x="379" y="48"/>
                  </a:lnTo>
                  <a:lnTo>
                    <a:pt x="390" y="59"/>
                  </a:lnTo>
                  <a:lnTo>
                    <a:pt x="396" y="71"/>
                  </a:lnTo>
                  <a:lnTo>
                    <a:pt x="399" y="90"/>
                  </a:lnTo>
                  <a:lnTo>
                    <a:pt x="398" y="109"/>
                  </a:lnTo>
                  <a:lnTo>
                    <a:pt x="392" y="137"/>
                  </a:lnTo>
                  <a:lnTo>
                    <a:pt x="380" y="130"/>
                  </a:lnTo>
                  <a:lnTo>
                    <a:pt x="371" y="124"/>
                  </a:lnTo>
                  <a:lnTo>
                    <a:pt x="360" y="116"/>
                  </a:lnTo>
                  <a:lnTo>
                    <a:pt x="350" y="111"/>
                  </a:lnTo>
                  <a:lnTo>
                    <a:pt x="341" y="103"/>
                  </a:lnTo>
                  <a:lnTo>
                    <a:pt x="331" y="97"/>
                  </a:lnTo>
                  <a:lnTo>
                    <a:pt x="320" y="92"/>
                  </a:lnTo>
                  <a:lnTo>
                    <a:pt x="310" y="88"/>
                  </a:lnTo>
                  <a:lnTo>
                    <a:pt x="299" y="82"/>
                  </a:lnTo>
                  <a:lnTo>
                    <a:pt x="289" y="80"/>
                  </a:lnTo>
                  <a:lnTo>
                    <a:pt x="276" y="76"/>
                  </a:lnTo>
                  <a:lnTo>
                    <a:pt x="266" y="76"/>
                  </a:lnTo>
                  <a:lnTo>
                    <a:pt x="255" y="76"/>
                  </a:lnTo>
                  <a:lnTo>
                    <a:pt x="244" y="80"/>
                  </a:lnTo>
                  <a:lnTo>
                    <a:pt x="230" y="86"/>
                  </a:lnTo>
                  <a:lnTo>
                    <a:pt x="221" y="92"/>
                  </a:lnTo>
                  <a:lnTo>
                    <a:pt x="206" y="95"/>
                  </a:lnTo>
                  <a:lnTo>
                    <a:pt x="192" y="99"/>
                  </a:lnTo>
                  <a:lnTo>
                    <a:pt x="179" y="101"/>
                  </a:lnTo>
                  <a:lnTo>
                    <a:pt x="164" y="105"/>
                  </a:lnTo>
                  <a:lnTo>
                    <a:pt x="147" y="105"/>
                  </a:lnTo>
                  <a:lnTo>
                    <a:pt x="131" y="105"/>
                  </a:lnTo>
                  <a:lnTo>
                    <a:pt x="114" y="103"/>
                  </a:lnTo>
                  <a:lnTo>
                    <a:pt x="99" y="101"/>
                  </a:lnTo>
                  <a:lnTo>
                    <a:pt x="80" y="97"/>
                  </a:lnTo>
                  <a:lnTo>
                    <a:pt x="67" y="93"/>
                  </a:lnTo>
                  <a:lnTo>
                    <a:pt x="50" y="88"/>
                  </a:lnTo>
                  <a:lnTo>
                    <a:pt x="38" y="82"/>
                  </a:lnTo>
                  <a:lnTo>
                    <a:pt x="25" y="74"/>
                  </a:lnTo>
                  <a:lnTo>
                    <a:pt x="16" y="67"/>
                  </a:lnTo>
                  <a:lnTo>
                    <a:pt x="6" y="57"/>
                  </a:lnTo>
                  <a:lnTo>
                    <a:pt x="0" y="48"/>
                  </a:lnTo>
                  <a:lnTo>
                    <a:pt x="0" y="36"/>
                  </a:lnTo>
                  <a:lnTo>
                    <a:pt x="8" y="25"/>
                  </a:lnTo>
                  <a:lnTo>
                    <a:pt x="16" y="12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93" name="Freeform 64">
              <a:extLst>
                <a:ext uri="{FF2B5EF4-FFF2-40B4-BE49-F238E27FC236}">
                  <a16:creationId xmlns:a16="http://schemas.microsoft.com/office/drawing/2014/main" id="{BDCD1FDE-FDF1-7582-BE5E-018840C285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53" y="1363"/>
              <a:ext cx="130" cy="65"/>
            </a:xfrm>
            <a:custGeom>
              <a:avLst/>
              <a:gdLst>
                <a:gd name="T0" fmla="*/ 0 w 424"/>
                <a:gd name="T1" fmla="*/ 0 h 230"/>
                <a:gd name="T2" fmla="*/ 0 w 424"/>
                <a:gd name="T3" fmla="*/ 0 h 230"/>
                <a:gd name="T4" fmla="*/ 0 w 424"/>
                <a:gd name="T5" fmla="*/ 0 h 230"/>
                <a:gd name="T6" fmla="*/ 0 w 424"/>
                <a:gd name="T7" fmla="*/ 0 h 230"/>
                <a:gd name="T8" fmla="*/ 0 w 424"/>
                <a:gd name="T9" fmla="*/ 0 h 230"/>
                <a:gd name="T10" fmla="*/ 0 w 424"/>
                <a:gd name="T11" fmla="*/ 0 h 230"/>
                <a:gd name="T12" fmla="*/ 0 w 424"/>
                <a:gd name="T13" fmla="*/ 0 h 230"/>
                <a:gd name="T14" fmla="*/ 0 w 424"/>
                <a:gd name="T15" fmla="*/ 0 h 230"/>
                <a:gd name="T16" fmla="*/ 0 w 424"/>
                <a:gd name="T17" fmla="*/ 0 h 230"/>
                <a:gd name="T18" fmla="*/ 0 w 424"/>
                <a:gd name="T19" fmla="*/ 0 h 230"/>
                <a:gd name="T20" fmla="*/ 0 w 424"/>
                <a:gd name="T21" fmla="*/ 0 h 230"/>
                <a:gd name="T22" fmla="*/ 0 w 424"/>
                <a:gd name="T23" fmla="*/ 0 h 230"/>
                <a:gd name="T24" fmla="*/ 0 w 424"/>
                <a:gd name="T25" fmla="*/ 0 h 230"/>
                <a:gd name="T26" fmla="*/ 0 w 424"/>
                <a:gd name="T27" fmla="*/ 0 h 230"/>
                <a:gd name="T28" fmla="*/ 0 w 424"/>
                <a:gd name="T29" fmla="*/ 0 h 230"/>
                <a:gd name="T30" fmla="*/ 0 w 424"/>
                <a:gd name="T31" fmla="*/ 0 h 230"/>
                <a:gd name="T32" fmla="*/ 0 w 424"/>
                <a:gd name="T33" fmla="*/ 0 h 230"/>
                <a:gd name="T34" fmla="*/ 0 w 424"/>
                <a:gd name="T35" fmla="*/ 0 h 230"/>
                <a:gd name="T36" fmla="*/ 0 w 424"/>
                <a:gd name="T37" fmla="*/ 0 h 230"/>
                <a:gd name="T38" fmla="*/ 0 w 424"/>
                <a:gd name="T39" fmla="*/ 0 h 230"/>
                <a:gd name="T40" fmla="*/ 0 w 424"/>
                <a:gd name="T41" fmla="*/ 0 h 230"/>
                <a:gd name="T42" fmla="*/ 0 w 424"/>
                <a:gd name="T43" fmla="*/ 0 h 230"/>
                <a:gd name="T44" fmla="*/ 0 w 424"/>
                <a:gd name="T45" fmla="*/ 0 h 230"/>
                <a:gd name="T46" fmla="*/ 0 w 424"/>
                <a:gd name="T47" fmla="*/ 0 h 230"/>
                <a:gd name="T48" fmla="*/ 0 w 424"/>
                <a:gd name="T49" fmla="*/ 0 h 230"/>
                <a:gd name="T50" fmla="*/ 0 w 424"/>
                <a:gd name="T51" fmla="*/ 0 h 230"/>
                <a:gd name="T52" fmla="*/ 0 w 424"/>
                <a:gd name="T53" fmla="*/ 0 h 230"/>
                <a:gd name="T54" fmla="*/ 0 w 424"/>
                <a:gd name="T55" fmla="*/ 0 h 230"/>
                <a:gd name="T56" fmla="*/ 0 w 424"/>
                <a:gd name="T57" fmla="*/ 0 h 230"/>
                <a:gd name="T58" fmla="*/ 0 w 424"/>
                <a:gd name="T59" fmla="*/ 0 h 230"/>
                <a:gd name="T60" fmla="*/ 0 w 424"/>
                <a:gd name="T61" fmla="*/ 0 h 230"/>
                <a:gd name="T62" fmla="*/ 0 w 424"/>
                <a:gd name="T63" fmla="*/ 0 h 230"/>
                <a:gd name="T64" fmla="*/ 0 w 424"/>
                <a:gd name="T65" fmla="*/ 0 h 230"/>
                <a:gd name="T66" fmla="*/ 0 w 424"/>
                <a:gd name="T67" fmla="*/ 0 h 230"/>
                <a:gd name="T68" fmla="*/ 0 w 424"/>
                <a:gd name="T69" fmla="*/ 0 h 230"/>
                <a:gd name="T70" fmla="*/ 0 w 424"/>
                <a:gd name="T71" fmla="*/ 0 h 230"/>
                <a:gd name="T72" fmla="*/ 0 w 424"/>
                <a:gd name="T73" fmla="*/ 0 h 230"/>
                <a:gd name="T74" fmla="*/ 0 w 424"/>
                <a:gd name="T75" fmla="*/ 0 h 230"/>
                <a:gd name="T76" fmla="*/ 0 w 424"/>
                <a:gd name="T77" fmla="*/ 0 h 230"/>
                <a:gd name="T78" fmla="*/ 0 w 424"/>
                <a:gd name="T79" fmla="*/ 0 h 230"/>
                <a:gd name="T80" fmla="*/ 0 w 424"/>
                <a:gd name="T81" fmla="*/ 0 h 230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424"/>
                <a:gd name="T124" fmla="*/ 0 h 230"/>
                <a:gd name="T125" fmla="*/ 424 w 424"/>
                <a:gd name="T126" fmla="*/ 230 h 230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424" h="230">
                  <a:moveTo>
                    <a:pt x="2" y="0"/>
                  </a:moveTo>
                  <a:lnTo>
                    <a:pt x="8" y="7"/>
                  </a:lnTo>
                  <a:lnTo>
                    <a:pt x="15" y="19"/>
                  </a:lnTo>
                  <a:lnTo>
                    <a:pt x="23" y="28"/>
                  </a:lnTo>
                  <a:lnTo>
                    <a:pt x="28" y="42"/>
                  </a:lnTo>
                  <a:lnTo>
                    <a:pt x="36" y="53"/>
                  </a:lnTo>
                  <a:lnTo>
                    <a:pt x="42" y="66"/>
                  </a:lnTo>
                  <a:lnTo>
                    <a:pt x="51" y="78"/>
                  </a:lnTo>
                  <a:lnTo>
                    <a:pt x="59" y="89"/>
                  </a:lnTo>
                  <a:lnTo>
                    <a:pt x="65" y="99"/>
                  </a:lnTo>
                  <a:lnTo>
                    <a:pt x="74" y="108"/>
                  </a:lnTo>
                  <a:lnTo>
                    <a:pt x="84" y="116"/>
                  </a:lnTo>
                  <a:lnTo>
                    <a:pt x="95" y="123"/>
                  </a:lnTo>
                  <a:lnTo>
                    <a:pt x="106" y="127"/>
                  </a:lnTo>
                  <a:lnTo>
                    <a:pt x="120" y="131"/>
                  </a:lnTo>
                  <a:lnTo>
                    <a:pt x="135" y="131"/>
                  </a:lnTo>
                  <a:lnTo>
                    <a:pt x="152" y="131"/>
                  </a:lnTo>
                  <a:lnTo>
                    <a:pt x="171" y="127"/>
                  </a:lnTo>
                  <a:lnTo>
                    <a:pt x="190" y="125"/>
                  </a:lnTo>
                  <a:lnTo>
                    <a:pt x="207" y="125"/>
                  </a:lnTo>
                  <a:lnTo>
                    <a:pt x="226" y="127"/>
                  </a:lnTo>
                  <a:lnTo>
                    <a:pt x="243" y="129"/>
                  </a:lnTo>
                  <a:lnTo>
                    <a:pt x="260" y="135"/>
                  </a:lnTo>
                  <a:lnTo>
                    <a:pt x="277" y="139"/>
                  </a:lnTo>
                  <a:lnTo>
                    <a:pt x="295" y="146"/>
                  </a:lnTo>
                  <a:lnTo>
                    <a:pt x="310" y="150"/>
                  </a:lnTo>
                  <a:lnTo>
                    <a:pt x="325" y="160"/>
                  </a:lnTo>
                  <a:lnTo>
                    <a:pt x="342" y="167"/>
                  </a:lnTo>
                  <a:lnTo>
                    <a:pt x="357" y="175"/>
                  </a:lnTo>
                  <a:lnTo>
                    <a:pt x="374" y="184"/>
                  </a:lnTo>
                  <a:lnTo>
                    <a:pt x="390" y="192"/>
                  </a:lnTo>
                  <a:lnTo>
                    <a:pt x="407" y="199"/>
                  </a:lnTo>
                  <a:lnTo>
                    <a:pt x="424" y="209"/>
                  </a:lnTo>
                  <a:lnTo>
                    <a:pt x="412" y="217"/>
                  </a:lnTo>
                  <a:lnTo>
                    <a:pt x="403" y="220"/>
                  </a:lnTo>
                  <a:lnTo>
                    <a:pt x="393" y="226"/>
                  </a:lnTo>
                  <a:lnTo>
                    <a:pt x="386" y="230"/>
                  </a:lnTo>
                  <a:lnTo>
                    <a:pt x="376" y="230"/>
                  </a:lnTo>
                  <a:lnTo>
                    <a:pt x="367" y="230"/>
                  </a:lnTo>
                  <a:lnTo>
                    <a:pt x="357" y="230"/>
                  </a:lnTo>
                  <a:lnTo>
                    <a:pt x="350" y="230"/>
                  </a:lnTo>
                  <a:lnTo>
                    <a:pt x="340" y="226"/>
                  </a:lnTo>
                  <a:lnTo>
                    <a:pt x="331" y="220"/>
                  </a:lnTo>
                  <a:lnTo>
                    <a:pt x="321" y="215"/>
                  </a:lnTo>
                  <a:lnTo>
                    <a:pt x="314" y="209"/>
                  </a:lnTo>
                  <a:lnTo>
                    <a:pt x="306" y="199"/>
                  </a:lnTo>
                  <a:lnTo>
                    <a:pt x="296" y="192"/>
                  </a:lnTo>
                  <a:lnTo>
                    <a:pt x="289" y="180"/>
                  </a:lnTo>
                  <a:lnTo>
                    <a:pt x="281" y="169"/>
                  </a:lnTo>
                  <a:lnTo>
                    <a:pt x="274" y="161"/>
                  </a:lnTo>
                  <a:lnTo>
                    <a:pt x="268" y="158"/>
                  </a:lnTo>
                  <a:lnTo>
                    <a:pt x="258" y="154"/>
                  </a:lnTo>
                  <a:lnTo>
                    <a:pt x="251" y="150"/>
                  </a:lnTo>
                  <a:lnTo>
                    <a:pt x="239" y="148"/>
                  </a:lnTo>
                  <a:lnTo>
                    <a:pt x="230" y="148"/>
                  </a:lnTo>
                  <a:lnTo>
                    <a:pt x="219" y="148"/>
                  </a:lnTo>
                  <a:lnTo>
                    <a:pt x="209" y="150"/>
                  </a:lnTo>
                  <a:lnTo>
                    <a:pt x="196" y="150"/>
                  </a:lnTo>
                  <a:lnTo>
                    <a:pt x="184" y="150"/>
                  </a:lnTo>
                  <a:lnTo>
                    <a:pt x="171" y="152"/>
                  </a:lnTo>
                  <a:lnTo>
                    <a:pt x="161" y="156"/>
                  </a:lnTo>
                  <a:lnTo>
                    <a:pt x="148" y="156"/>
                  </a:lnTo>
                  <a:lnTo>
                    <a:pt x="139" y="156"/>
                  </a:lnTo>
                  <a:lnTo>
                    <a:pt x="127" y="158"/>
                  </a:lnTo>
                  <a:lnTo>
                    <a:pt x="120" y="160"/>
                  </a:lnTo>
                  <a:lnTo>
                    <a:pt x="104" y="156"/>
                  </a:lnTo>
                  <a:lnTo>
                    <a:pt x="91" y="154"/>
                  </a:lnTo>
                  <a:lnTo>
                    <a:pt x="78" y="148"/>
                  </a:lnTo>
                  <a:lnTo>
                    <a:pt x="66" y="141"/>
                  </a:lnTo>
                  <a:lnTo>
                    <a:pt x="55" y="131"/>
                  </a:lnTo>
                  <a:lnTo>
                    <a:pt x="46" y="122"/>
                  </a:lnTo>
                  <a:lnTo>
                    <a:pt x="36" y="112"/>
                  </a:lnTo>
                  <a:lnTo>
                    <a:pt x="28" y="101"/>
                  </a:lnTo>
                  <a:lnTo>
                    <a:pt x="21" y="87"/>
                  </a:lnTo>
                  <a:lnTo>
                    <a:pt x="13" y="74"/>
                  </a:lnTo>
                  <a:lnTo>
                    <a:pt x="8" y="61"/>
                  </a:lnTo>
                  <a:lnTo>
                    <a:pt x="4" y="47"/>
                  </a:lnTo>
                  <a:lnTo>
                    <a:pt x="0" y="34"/>
                  </a:lnTo>
                  <a:lnTo>
                    <a:pt x="0" y="23"/>
                  </a:lnTo>
                  <a:lnTo>
                    <a:pt x="0" y="9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94" name="Freeform 65">
              <a:extLst>
                <a:ext uri="{FF2B5EF4-FFF2-40B4-BE49-F238E27FC236}">
                  <a16:creationId xmlns:a16="http://schemas.microsoft.com/office/drawing/2014/main" id="{909FC44B-D7A1-C97D-CB61-9A005D8618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9" y="1353"/>
              <a:ext cx="107" cy="72"/>
            </a:xfrm>
            <a:custGeom>
              <a:avLst/>
              <a:gdLst>
                <a:gd name="T0" fmla="*/ 0 w 347"/>
                <a:gd name="T1" fmla="*/ 0 h 256"/>
                <a:gd name="T2" fmla="*/ 0 w 347"/>
                <a:gd name="T3" fmla="*/ 0 h 256"/>
                <a:gd name="T4" fmla="*/ 0 w 347"/>
                <a:gd name="T5" fmla="*/ 0 h 256"/>
                <a:gd name="T6" fmla="*/ 0 w 347"/>
                <a:gd name="T7" fmla="*/ 0 h 256"/>
                <a:gd name="T8" fmla="*/ 0 w 347"/>
                <a:gd name="T9" fmla="*/ 0 h 256"/>
                <a:gd name="T10" fmla="*/ 0 w 347"/>
                <a:gd name="T11" fmla="*/ 0 h 256"/>
                <a:gd name="T12" fmla="*/ 0 w 347"/>
                <a:gd name="T13" fmla="*/ 0 h 256"/>
                <a:gd name="T14" fmla="*/ 0 w 347"/>
                <a:gd name="T15" fmla="*/ 0 h 256"/>
                <a:gd name="T16" fmla="*/ 0 w 347"/>
                <a:gd name="T17" fmla="*/ 0 h 256"/>
                <a:gd name="T18" fmla="*/ 0 w 347"/>
                <a:gd name="T19" fmla="*/ 0 h 256"/>
                <a:gd name="T20" fmla="*/ 0 w 347"/>
                <a:gd name="T21" fmla="*/ 0 h 256"/>
                <a:gd name="T22" fmla="*/ 0 w 347"/>
                <a:gd name="T23" fmla="*/ 0 h 256"/>
                <a:gd name="T24" fmla="*/ 0 w 347"/>
                <a:gd name="T25" fmla="*/ 0 h 256"/>
                <a:gd name="T26" fmla="*/ 0 w 347"/>
                <a:gd name="T27" fmla="*/ 0 h 256"/>
                <a:gd name="T28" fmla="*/ 0 w 347"/>
                <a:gd name="T29" fmla="*/ 0 h 256"/>
                <a:gd name="T30" fmla="*/ 0 w 347"/>
                <a:gd name="T31" fmla="*/ 0 h 256"/>
                <a:gd name="T32" fmla="*/ 0 w 347"/>
                <a:gd name="T33" fmla="*/ 0 h 256"/>
                <a:gd name="T34" fmla="*/ 0 w 347"/>
                <a:gd name="T35" fmla="*/ 0 h 256"/>
                <a:gd name="T36" fmla="*/ 0 w 347"/>
                <a:gd name="T37" fmla="*/ 0 h 256"/>
                <a:gd name="T38" fmla="*/ 0 w 347"/>
                <a:gd name="T39" fmla="*/ 0 h 256"/>
                <a:gd name="T40" fmla="*/ 0 w 347"/>
                <a:gd name="T41" fmla="*/ 0 h 256"/>
                <a:gd name="T42" fmla="*/ 0 w 347"/>
                <a:gd name="T43" fmla="*/ 0 h 256"/>
                <a:gd name="T44" fmla="*/ 0 w 347"/>
                <a:gd name="T45" fmla="*/ 0 h 256"/>
                <a:gd name="T46" fmla="*/ 0 w 347"/>
                <a:gd name="T47" fmla="*/ 0 h 256"/>
                <a:gd name="T48" fmla="*/ 0 w 347"/>
                <a:gd name="T49" fmla="*/ 0 h 256"/>
                <a:gd name="T50" fmla="*/ 0 w 347"/>
                <a:gd name="T51" fmla="*/ 0 h 256"/>
                <a:gd name="T52" fmla="*/ 0 w 347"/>
                <a:gd name="T53" fmla="*/ 0 h 256"/>
                <a:gd name="T54" fmla="*/ 0 w 347"/>
                <a:gd name="T55" fmla="*/ 0 h 256"/>
                <a:gd name="T56" fmla="*/ 0 w 347"/>
                <a:gd name="T57" fmla="*/ 0 h 256"/>
                <a:gd name="T58" fmla="*/ 0 w 347"/>
                <a:gd name="T59" fmla="*/ 0 h 256"/>
                <a:gd name="T60" fmla="*/ 0 w 347"/>
                <a:gd name="T61" fmla="*/ 0 h 256"/>
                <a:gd name="T62" fmla="*/ 0 w 347"/>
                <a:gd name="T63" fmla="*/ 0 h 256"/>
                <a:gd name="T64" fmla="*/ 0 w 347"/>
                <a:gd name="T65" fmla="*/ 0 h 256"/>
                <a:gd name="T66" fmla="*/ 0 w 347"/>
                <a:gd name="T67" fmla="*/ 0 h 256"/>
                <a:gd name="T68" fmla="*/ 0 w 347"/>
                <a:gd name="T69" fmla="*/ 0 h 256"/>
                <a:gd name="T70" fmla="*/ 0 w 347"/>
                <a:gd name="T71" fmla="*/ 0 h 256"/>
                <a:gd name="T72" fmla="*/ 0 w 347"/>
                <a:gd name="T73" fmla="*/ 0 h 256"/>
                <a:gd name="T74" fmla="*/ 0 w 347"/>
                <a:gd name="T75" fmla="*/ 0 h 256"/>
                <a:gd name="T76" fmla="*/ 0 w 347"/>
                <a:gd name="T77" fmla="*/ 0 h 256"/>
                <a:gd name="T78" fmla="*/ 0 w 347"/>
                <a:gd name="T79" fmla="*/ 0 h 256"/>
                <a:gd name="T80" fmla="*/ 0 w 347"/>
                <a:gd name="T81" fmla="*/ 0 h 256"/>
                <a:gd name="T82" fmla="*/ 0 w 347"/>
                <a:gd name="T83" fmla="*/ 0 h 256"/>
                <a:gd name="T84" fmla="*/ 0 w 347"/>
                <a:gd name="T85" fmla="*/ 0 h 256"/>
                <a:gd name="T86" fmla="*/ 0 w 347"/>
                <a:gd name="T87" fmla="*/ 0 h 256"/>
                <a:gd name="T88" fmla="*/ 0 w 347"/>
                <a:gd name="T89" fmla="*/ 0 h 256"/>
                <a:gd name="T90" fmla="*/ 0 w 347"/>
                <a:gd name="T91" fmla="*/ 0 h 256"/>
                <a:gd name="T92" fmla="*/ 0 w 347"/>
                <a:gd name="T93" fmla="*/ 0 h 256"/>
                <a:gd name="T94" fmla="*/ 0 w 347"/>
                <a:gd name="T95" fmla="*/ 0 h 256"/>
                <a:gd name="T96" fmla="*/ 0 w 347"/>
                <a:gd name="T97" fmla="*/ 0 h 256"/>
                <a:gd name="T98" fmla="*/ 0 w 347"/>
                <a:gd name="T99" fmla="*/ 0 h 256"/>
                <a:gd name="T100" fmla="*/ 0 w 347"/>
                <a:gd name="T101" fmla="*/ 0 h 256"/>
                <a:gd name="T102" fmla="*/ 0 w 347"/>
                <a:gd name="T103" fmla="*/ 0 h 256"/>
                <a:gd name="T104" fmla="*/ 0 w 347"/>
                <a:gd name="T105" fmla="*/ 0 h 256"/>
                <a:gd name="T106" fmla="*/ 0 w 347"/>
                <a:gd name="T107" fmla="*/ 0 h 256"/>
                <a:gd name="T108" fmla="*/ 0 w 347"/>
                <a:gd name="T109" fmla="*/ 0 h 256"/>
                <a:gd name="T110" fmla="*/ 0 w 347"/>
                <a:gd name="T111" fmla="*/ 0 h 256"/>
                <a:gd name="T112" fmla="*/ 0 w 347"/>
                <a:gd name="T113" fmla="*/ 0 h 256"/>
                <a:gd name="T114" fmla="*/ 0 w 347"/>
                <a:gd name="T115" fmla="*/ 0 h 256"/>
                <a:gd name="T116" fmla="*/ 0 w 347"/>
                <a:gd name="T117" fmla="*/ 0 h 256"/>
                <a:gd name="T118" fmla="*/ 0 w 347"/>
                <a:gd name="T119" fmla="*/ 0 h 256"/>
                <a:gd name="T120" fmla="*/ 0 w 347"/>
                <a:gd name="T121" fmla="*/ 0 h 25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347"/>
                <a:gd name="T184" fmla="*/ 0 h 256"/>
                <a:gd name="T185" fmla="*/ 347 w 347"/>
                <a:gd name="T186" fmla="*/ 256 h 25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347" h="256">
                  <a:moveTo>
                    <a:pt x="106" y="5"/>
                  </a:moveTo>
                  <a:lnTo>
                    <a:pt x="125" y="2"/>
                  </a:lnTo>
                  <a:lnTo>
                    <a:pt x="146" y="0"/>
                  </a:lnTo>
                  <a:lnTo>
                    <a:pt x="169" y="0"/>
                  </a:lnTo>
                  <a:lnTo>
                    <a:pt x="192" y="4"/>
                  </a:lnTo>
                  <a:lnTo>
                    <a:pt x="212" y="7"/>
                  </a:lnTo>
                  <a:lnTo>
                    <a:pt x="235" y="13"/>
                  </a:lnTo>
                  <a:lnTo>
                    <a:pt x="254" y="23"/>
                  </a:lnTo>
                  <a:lnTo>
                    <a:pt x="277" y="32"/>
                  </a:lnTo>
                  <a:lnTo>
                    <a:pt x="292" y="43"/>
                  </a:lnTo>
                  <a:lnTo>
                    <a:pt x="309" y="57"/>
                  </a:lnTo>
                  <a:lnTo>
                    <a:pt x="323" y="72"/>
                  </a:lnTo>
                  <a:lnTo>
                    <a:pt x="334" y="89"/>
                  </a:lnTo>
                  <a:lnTo>
                    <a:pt x="342" y="108"/>
                  </a:lnTo>
                  <a:lnTo>
                    <a:pt x="347" y="131"/>
                  </a:lnTo>
                  <a:lnTo>
                    <a:pt x="347" y="154"/>
                  </a:lnTo>
                  <a:lnTo>
                    <a:pt x="344" y="180"/>
                  </a:lnTo>
                  <a:lnTo>
                    <a:pt x="336" y="197"/>
                  </a:lnTo>
                  <a:lnTo>
                    <a:pt x="325" y="215"/>
                  </a:lnTo>
                  <a:lnTo>
                    <a:pt x="311" y="228"/>
                  </a:lnTo>
                  <a:lnTo>
                    <a:pt x="296" y="239"/>
                  </a:lnTo>
                  <a:lnTo>
                    <a:pt x="277" y="247"/>
                  </a:lnTo>
                  <a:lnTo>
                    <a:pt x="258" y="253"/>
                  </a:lnTo>
                  <a:lnTo>
                    <a:pt x="239" y="256"/>
                  </a:lnTo>
                  <a:lnTo>
                    <a:pt x="222" y="256"/>
                  </a:lnTo>
                  <a:lnTo>
                    <a:pt x="203" y="253"/>
                  </a:lnTo>
                  <a:lnTo>
                    <a:pt x="188" y="249"/>
                  </a:lnTo>
                  <a:lnTo>
                    <a:pt x="173" y="241"/>
                  </a:lnTo>
                  <a:lnTo>
                    <a:pt x="161" y="234"/>
                  </a:lnTo>
                  <a:lnTo>
                    <a:pt x="152" y="220"/>
                  </a:lnTo>
                  <a:lnTo>
                    <a:pt x="146" y="205"/>
                  </a:lnTo>
                  <a:lnTo>
                    <a:pt x="146" y="186"/>
                  </a:lnTo>
                  <a:lnTo>
                    <a:pt x="153" y="167"/>
                  </a:lnTo>
                  <a:lnTo>
                    <a:pt x="155" y="159"/>
                  </a:lnTo>
                  <a:lnTo>
                    <a:pt x="163" y="150"/>
                  </a:lnTo>
                  <a:lnTo>
                    <a:pt x="171" y="140"/>
                  </a:lnTo>
                  <a:lnTo>
                    <a:pt x="182" y="129"/>
                  </a:lnTo>
                  <a:lnTo>
                    <a:pt x="193" y="116"/>
                  </a:lnTo>
                  <a:lnTo>
                    <a:pt x="205" y="106"/>
                  </a:lnTo>
                  <a:lnTo>
                    <a:pt x="218" y="99"/>
                  </a:lnTo>
                  <a:lnTo>
                    <a:pt x="231" y="95"/>
                  </a:lnTo>
                  <a:lnTo>
                    <a:pt x="235" y="97"/>
                  </a:lnTo>
                  <a:lnTo>
                    <a:pt x="243" y="97"/>
                  </a:lnTo>
                  <a:lnTo>
                    <a:pt x="249" y="97"/>
                  </a:lnTo>
                  <a:lnTo>
                    <a:pt x="258" y="100"/>
                  </a:lnTo>
                  <a:lnTo>
                    <a:pt x="264" y="102"/>
                  </a:lnTo>
                  <a:lnTo>
                    <a:pt x="268" y="106"/>
                  </a:lnTo>
                  <a:lnTo>
                    <a:pt x="269" y="114"/>
                  </a:lnTo>
                  <a:lnTo>
                    <a:pt x="268" y="123"/>
                  </a:lnTo>
                  <a:lnTo>
                    <a:pt x="254" y="119"/>
                  </a:lnTo>
                  <a:lnTo>
                    <a:pt x="245" y="119"/>
                  </a:lnTo>
                  <a:lnTo>
                    <a:pt x="235" y="121"/>
                  </a:lnTo>
                  <a:lnTo>
                    <a:pt x="228" y="125"/>
                  </a:lnTo>
                  <a:lnTo>
                    <a:pt x="222" y="129"/>
                  </a:lnTo>
                  <a:lnTo>
                    <a:pt x="218" y="135"/>
                  </a:lnTo>
                  <a:lnTo>
                    <a:pt x="216" y="142"/>
                  </a:lnTo>
                  <a:lnTo>
                    <a:pt x="216" y="150"/>
                  </a:lnTo>
                  <a:lnTo>
                    <a:pt x="216" y="158"/>
                  </a:lnTo>
                  <a:lnTo>
                    <a:pt x="216" y="167"/>
                  </a:lnTo>
                  <a:lnTo>
                    <a:pt x="220" y="175"/>
                  </a:lnTo>
                  <a:lnTo>
                    <a:pt x="226" y="184"/>
                  </a:lnTo>
                  <a:lnTo>
                    <a:pt x="230" y="192"/>
                  </a:lnTo>
                  <a:lnTo>
                    <a:pt x="235" y="199"/>
                  </a:lnTo>
                  <a:lnTo>
                    <a:pt x="241" y="205"/>
                  </a:lnTo>
                  <a:lnTo>
                    <a:pt x="249" y="211"/>
                  </a:lnTo>
                  <a:lnTo>
                    <a:pt x="264" y="205"/>
                  </a:lnTo>
                  <a:lnTo>
                    <a:pt x="277" y="197"/>
                  </a:lnTo>
                  <a:lnTo>
                    <a:pt x="290" y="190"/>
                  </a:lnTo>
                  <a:lnTo>
                    <a:pt x="300" y="182"/>
                  </a:lnTo>
                  <a:lnTo>
                    <a:pt x="306" y="173"/>
                  </a:lnTo>
                  <a:lnTo>
                    <a:pt x="311" y="163"/>
                  </a:lnTo>
                  <a:lnTo>
                    <a:pt x="315" y="152"/>
                  </a:lnTo>
                  <a:lnTo>
                    <a:pt x="317" y="142"/>
                  </a:lnTo>
                  <a:lnTo>
                    <a:pt x="315" y="131"/>
                  </a:lnTo>
                  <a:lnTo>
                    <a:pt x="315" y="118"/>
                  </a:lnTo>
                  <a:lnTo>
                    <a:pt x="309" y="106"/>
                  </a:lnTo>
                  <a:lnTo>
                    <a:pt x="306" y="95"/>
                  </a:lnTo>
                  <a:lnTo>
                    <a:pt x="300" y="83"/>
                  </a:lnTo>
                  <a:lnTo>
                    <a:pt x="290" y="74"/>
                  </a:lnTo>
                  <a:lnTo>
                    <a:pt x="281" y="64"/>
                  </a:lnTo>
                  <a:lnTo>
                    <a:pt x="273" y="55"/>
                  </a:lnTo>
                  <a:lnTo>
                    <a:pt x="266" y="51"/>
                  </a:lnTo>
                  <a:lnTo>
                    <a:pt x="258" y="49"/>
                  </a:lnTo>
                  <a:lnTo>
                    <a:pt x="249" y="49"/>
                  </a:lnTo>
                  <a:lnTo>
                    <a:pt x="241" y="53"/>
                  </a:lnTo>
                  <a:lnTo>
                    <a:pt x="231" y="55"/>
                  </a:lnTo>
                  <a:lnTo>
                    <a:pt x="222" y="57"/>
                  </a:lnTo>
                  <a:lnTo>
                    <a:pt x="212" y="57"/>
                  </a:lnTo>
                  <a:lnTo>
                    <a:pt x="203" y="59"/>
                  </a:lnTo>
                  <a:lnTo>
                    <a:pt x="188" y="45"/>
                  </a:lnTo>
                  <a:lnTo>
                    <a:pt x="174" y="40"/>
                  </a:lnTo>
                  <a:lnTo>
                    <a:pt x="161" y="32"/>
                  </a:lnTo>
                  <a:lnTo>
                    <a:pt x="148" y="30"/>
                  </a:lnTo>
                  <a:lnTo>
                    <a:pt x="134" y="28"/>
                  </a:lnTo>
                  <a:lnTo>
                    <a:pt x="121" y="28"/>
                  </a:lnTo>
                  <a:lnTo>
                    <a:pt x="110" y="28"/>
                  </a:lnTo>
                  <a:lnTo>
                    <a:pt x="96" y="32"/>
                  </a:lnTo>
                  <a:lnTo>
                    <a:pt x="85" y="34"/>
                  </a:lnTo>
                  <a:lnTo>
                    <a:pt x="72" y="38"/>
                  </a:lnTo>
                  <a:lnTo>
                    <a:pt x="60" y="43"/>
                  </a:lnTo>
                  <a:lnTo>
                    <a:pt x="49" y="51"/>
                  </a:lnTo>
                  <a:lnTo>
                    <a:pt x="36" y="57"/>
                  </a:lnTo>
                  <a:lnTo>
                    <a:pt x="24" y="64"/>
                  </a:lnTo>
                  <a:lnTo>
                    <a:pt x="11" y="72"/>
                  </a:lnTo>
                  <a:lnTo>
                    <a:pt x="0" y="80"/>
                  </a:lnTo>
                  <a:lnTo>
                    <a:pt x="0" y="68"/>
                  </a:lnTo>
                  <a:lnTo>
                    <a:pt x="1" y="61"/>
                  </a:lnTo>
                  <a:lnTo>
                    <a:pt x="5" y="51"/>
                  </a:lnTo>
                  <a:lnTo>
                    <a:pt x="11" y="45"/>
                  </a:lnTo>
                  <a:lnTo>
                    <a:pt x="17" y="40"/>
                  </a:lnTo>
                  <a:lnTo>
                    <a:pt x="22" y="34"/>
                  </a:lnTo>
                  <a:lnTo>
                    <a:pt x="30" y="30"/>
                  </a:lnTo>
                  <a:lnTo>
                    <a:pt x="39" y="28"/>
                  </a:lnTo>
                  <a:lnTo>
                    <a:pt x="49" y="23"/>
                  </a:lnTo>
                  <a:lnTo>
                    <a:pt x="57" y="21"/>
                  </a:lnTo>
                  <a:lnTo>
                    <a:pt x="66" y="17"/>
                  </a:lnTo>
                  <a:lnTo>
                    <a:pt x="76" y="15"/>
                  </a:lnTo>
                  <a:lnTo>
                    <a:pt x="83" y="13"/>
                  </a:lnTo>
                  <a:lnTo>
                    <a:pt x="91" y="9"/>
                  </a:lnTo>
                  <a:lnTo>
                    <a:pt x="98" y="7"/>
                  </a:lnTo>
                  <a:lnTo>
                    <a:pt x="106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95" name="Freeform 66">
              <a:extLst>
                <a:ext uri="{FF2B5EF4-FFF2-40B4-BE49-F238E27FC236}">
                  <a16:creationId xmlns:a16="http://schemas.microsoft.com/office/drawing/2014/main" id="{0852A402-1503-6A2F-7396-A686EF9826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55" y="1359"/>
              <a:ext cx="88" cy="74"/>
            </a:xfrm>
            <a:custGeom>
              <a:avLst/>
              <a:gdLst>
                <a:gd name="T0" fmla="*/ 0 w 285"/>
                <a:gd name="T1" fmla="*/ 0 h 262"/>
                <a:gd name="T2" fmla="*/ 0 w 285"/>
                <a:gd name="T3" fmla="*/ 0 h 262"/>
                <a:gd name="T4" fmla="*/ 0 w 285"/>
                <a:gd name="T5" fmla="*/ 0 h 262"/>
                <a:gd name="T6" fmla="*/ 0 w 285"/>
                <a:gd name="T7" fmla="*/ 0 h 262"/>
                <a:gd name="T8" fmla="*/ 0 w 285"/>
                <a:gd name="T9" fmla="*/ 0 h 262"/>
                <a:gd name="T10" fmla="*/ 0 w 285"/>
                <a:gd name="T11" fmla="*/ 0 h 262"/>
                <a:gd name="T12" fmla="*/ 0 w 285"/>
                <a:gd name="T13" fmla="*/ 0 h 262"/>
                <a:gd name="T14" fmla="*/ 0 w 285"/>
                <a:gd name="T15" fmla="*/ 0 h 262"/>
                <a:gd name="T16" fmla="*/ 0 w 285"/>
                <a:gd name="T17" fmla="*/ 0 h 262"/>
                <a:gd name="T18" fmla="*/ 0 w 285"/>
                <a:gd name="T19" fmla="*/ 0 h 262"/>
                <a:gd name="T20" fmla="*/ 0 w 285"/>
                <a:gd name="T21" fmla="*/ 0 h 262"/>
                <a:gd name="T22" fmla="*/ 0 w 285"/>
                <a:gd name="T23" fmla="*/ 0 h 262"/>
                <a:gd name="T24" fmla="*/ 0 w 285"/>
                <a:gd name="T25" fmla="*/ 0 h 262"/>
                <a:gd name="T26" fmla="*/ 0 w 285"/>
                <a:gd name="T27" fmla="*/ 0 h 262"/>
                <a:gd name="T28" fmla="*/ 0 w 285"/>
                <a:gd name="T29" fmla="*/ 0 h 262"/>
                <a:gd name="T30" fmla="*/ 0 w 285"/>
                <a:gd name="T31" fmla="*/ 0 h 262"/>
                <a:gd name="T32" fmla="*/ 0 w 285"/>
                <a:gd name="T33" fmla="*/ 0 h 262"/>
                <a:gd name="T34" fmla="*/ 0 w 285"/>
                <a:gd name="T35" fmla="*/ 0 h 262"/>
                <a:gd name="T36" fmla="*/ 0 w 285"/>
                <a:gd name="T37" fmla="*/ 0 h 262"/>
                <a:gd name="T38" fmla="*/ 0 w 285"/>
                <a:gd name="T39" fmla="*/ 0 h 262"/>
                <a:gd name="T40" fmla="*/ 0 w 285"/>
                <a:gd name="T41" fmla="*/ 0 h 262"/>
                <a:gd name="T42" fmla="*/ 0 w 285"/>
                <a:gd name="T43" fmla="*/ 0 h 262"/>
                <a:gd name="T44" fmla="*/ 0 w 285"/>
                <a:gd name="T45" fmla="*/ 0 h 262"/>
                <a:gd name="T46" fmla="*/ 0 w 285"/>
                <a:gd name="T47" fmla="*/ 0 h 262"/>
                <a:gd name="T48" fmla="*/ 0 w 285"/>
                <a:gd name="T49" fmla="*/ 0 h 262"/>
                <a:gd name="T50" fmla="*/ 0 w 285"/>
                <a:gd name="T51" fmla="*/ 0 h 262"/>
                <a:gd name="T52" fmla="*/ 0 w 285"/>
                <a:gd name="T53" fmla="*/ 0 h 262"/>
                <a:gd name="T54" fmla="*/ 0 w 285"/>
                <a:gd name="T55" fmla="*/ 0 h 262"/>
                <a:gd name="T56" fmla="*/ 0 w 285"/>
                <a:gd name="T57" fmla="*/ 0 h 262"/>
                <a:gd name="T58" fmla="*/ 0 w 285"/>
                <a:gd name="T59" fmla="*/ 0 h 262"/>
                <a:gd name="T60" fmla="*/ 0 w 285"/>
                <a:gd name="T61" fmla="*/ 0 h 262"/>
                <a:gd name="T62" fmla="*/ 0 w 285"/>
                <a:gd name="T63" fmla="*/ 0 h 262"/>
                <a:gd name="T64" fmla="*/ 0 w 285"/>
                <a:gd name="T65" fmla="*/ 0 h 262"/>
                <a:gd name="T66" fmla="*/ 0 w 285"/>
                <a:gd name="T67" fmla="*/ 0 h 262"/>
                <a:gd name="T68" fmla="*/ 0 w 285"/>
                <a:gd name="T69" fmla="*/ 0 h 262"/>
                <a:gd name="T70" fmla="*/ 0 w 285"/>
                <a:gd name="T71" fmla="*/ 0 h 262"/>
                <a:gd name="T72" fmla="*/ 0 w 285"/>
                <a:gd name="T73" fmla="*/ 0 h 262"/>
                <a:gd name="T74" fmla="*/ 0 w 285"/>
                <a:gd name="T75" fmla="*/ 0 h 262"/>
                <a:gd name="T76" fmla="*/ 0 w 285"/>
                <a:gd name="T77" fmla="*/ 0 h 262"/>
                <a:gd name="T78" fmla="*/ 0 w 285"/>
                <a:gd name="T79" fmla="*/ 0 h 262"/>
                <a:gd name="T80" fmla="*/ 0 w 285"/>
                <a:gd name="T81" fmla="*/ 0 h 262"/>
                <a:gd name="T82" fmla="*/ 0 w 285"/>
                <a:gd name="T83" fmla="*/ 0 h 262"/>
                <a:gd name="T84" fmla="*/ 0 w 285"/>
                <a:gd name="T85" fmla="*/ 0 h 262"/>
                <a:gd name="T86" fmla="*/ 0 w 285"/>
                <a:gd name="T87" fmla="*/ 0 h 262"/>
                <a:gd name="T88" fmla="*/ 0 w 285"/>
                <a:gd name="T89" fmla="*/ 0 h 262"/>
                <a:gd name="T90" fmla="*/ 0 w 285"/>
                <a:gd name="T91" fmla="*/ 0 h 262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85"/>
                <a:gd name="T139" fmla="*/ 0 h 262"/>
                <a:gd name="T140" fmla="*/ 285 w 285"/>
                <a:gd name="T141" fmla="*/ 262 h 262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85" h="262">
                  <a:moveTo>
                    <a:pt x="224" y="7"/>
                  </a:moveTo>
                  <a:lnTo>
                    <a:pt x="228" y="11"/>
                  </a:lnTo>
                  <a:lnTo>
                    <a:pt x="226" y="19"/>
                  </a:lnTo>
                  <a:lnTo>
                    <a:pt x="221" y="24"/>
                  </a:lnTo>
                  <a:lnTo>
                    <a:pt x="211" y="28"/>
                  </a:lnTo>
                  <a:lnTo>
                    <a:pt x="196" y="28"/>
                  </a:lnTo>
                  <a:lnTo>
                    <a:pt x="181" y="30"/>
                  </a:lnTo>
                  <a:lnTo>
                    <a:pt x="166" y="32"/>
                  </a:lnTo>
                  <a:lnTo>
                    <a:pt x="150" y="34"/>
                  </a:lnTo>
                  <a:lnTo>
                    <a:pt x="133" y="38"/>
                  </a:lnTo>
                  <a:lnTo>
                    <a:pt x="118" y="41"/>
                  </a:lnTo>
                  <a:lnTo>
                    <a:pt x="101" y="45"/>
                  </a:lnTo>
                  <a:lnTo>
                    <a:pt x="88" y="51"/>
                  </a:lnTo>
                  <a:lnTo>
                    <a:pt x="72" y="57"/>
                  </a:lnTo>
                  <a:lnTo>
                    <a:pt x="61" y="66"/>
                  </a:lnTo>
                  <a:lnTo>
                    <a:pt x="48" y="76"/>
                  </a:lnTo>
                  <a:lnTo>
                    <a:pt x="40" y="89"/>
                  </a:lnTo>
                  <a:lnTo>
                    <a:pt x="31" y="100"/>
                  </a:lnTo>
                  <a:lnTo>
                    <a:pt x="27" y="117"/>
                  </a:lnTo>
                  <a:lnTo>
                    <a:pt x="23" y="133"/>
                  </a:lnTo>
                  <a:lnTo>
                    <a:pt x="25" y="154"/>
                  </a:lnTo>
                  <a:lnTo>
                    <a:pt x="25" y="173"/>
                  </a:lnTo>
                  <a:lnTo>
                    <a:pt x="33" y="192"/>
                  </a:lnTo>
                  <a:lnTo>
                    <a:pt x="42" y="205"/>
                  </a:lnTo>
                  <a:lnTo>
                    <a:pt x="57" y="216"/>
                  </a:lnTo>
                  <a:lnTo>
                    <a:pt x="71" y="224"/>
                  </a:lnTo>
                  <a:lnTo>
                    <a:pt x="91" y="230"/>
                  </a:lnTo>
                  <a:lnTo>
                    <a:pt x="110" y="233"/>
                  </a:lnTo>
                  <a:lnTo>
                    <a:pt x="133" y="233"/>
                  </a:lnTo>
                  <a:lnTo>
                    <a:pt x="150" y="230"/>
                  </a:lnTo>
                  <a:lnTo>
                    <a:pt x="171" y="226"/>
                  </a:lnTo>
                  <a:lnTo>
                    <a:pt x="188" y="216"/>
                  </a:lnTo>
                  <a:lnTo>
                    <a:pt x="205" y="207"/>
                  </a:lnTo>
                  <a:lnTo>
                    <a:pt x="217" y="192"/>
                  </a:lnTo>
                  <a:lnTo>
                    <a:pt x="226" y="176"/>
                  </a:lnTo>
                  <a:lnTo>
                    <a:pt x="230" y="157"/>
                  </a:lnTo>
                  <a:lnTo>
                    <a:pt x="230" y="136"/>
                  </a:lnTo>
                  <a:lnTo>
                    <a:pt x="224" y="129"/>
                  </a:lnTo>
                  <a:lnTo>
                    <a:pt x="221" y="125"/>
                  </a:lnTo>
                  <a:lnTo>
                    <a:pt x="215" y="117"/>
                  </a:lnTo>
                  <a:lnTo>
                    <a:pt x="211" y="112"/>
                  </a:lnTo>
                  <a:lnTo>
                    <a:pt x="202" y="110"/>
                  </a:lnTo>
                  <a:lnTo>
                    <a:pt x="198" y="108"/>
                  </a:lnTo>
                  <a:lnTo>
                    <a:pt x="192" y="108"/>
                  </a:lnTo>
                  <a:lnTo>
                    <a:pt x="190" y="110"/>
                  </a:lnTo>
                  <a:lnTo>
                    <a:pt x="183" y="112"/>
                  </a:lnTo>
                  <a:lnTo>
                    <a:pt x="173" y="115"/>
                  </a:lnTo>
                  <a:lnTo>
                    <a:pt x="173" y="121"/>
                  </a:lnTo>
                  <a:lnTo>
                    <a:pt x="179" y="127"/>
                  </a:lnTo>
                  <a:lnTo>
                    <a:pt x="181" y="131"/>
                  </a:lnTo>
                  <a:lnTo>
                    <a:pt x="183" y="136"/>
                  </a:lnTo>
                  <a:lnTo>
                    <a:pt x="181" y="144"/>
                  </a:lnTo>
                  <a:lnTo>
                    <a:pt x="177" y="154"/>
                  </a:lnTo>
                  <a:lnTo>
                    <a:pt x="166" y="159"/>
                  </a:lnTo>
                  <a:lnTo>
                    <a:pt x="156" y="163"/>
                  </a:lnTo>
                  <a:lnTo>
                    <a:pt x="148" y="165"/>
                  </a:lnTo>
                  <a:lnTo>
                    <a:pt x="143" y="169"/>
                  </a:lnTo>
                  <a:lnTo>
                    <a:pt x="133" y="169"/>
                  </a:lnTo>
                  <a:lnTo>
                    <a:pt x="128" y="165"/>
                  </a:lnTo>
                  <a:lnTo>
                    <a:pt x="122" y="159"/>
                  </a:lnTo>
                  <a:lnTo>
                    <a:pt x="118" y="154"/>
                  </a:lnTo>
                  <a:lnTo>
                    <a:pt x="112" y="150"/>
                  </a:lnTo>
                  <a:lnTo>
                    <a:pt x="112" y="144"/>
                  </a:lnTo>
                  <a:lnTo>
                    <a:pt x="110" y="135"/>
                  </a:lnTo>
                  <a:lnTo>
                    <a:pt x="112" y="127"/>
                  </a:lnTo>
                  <a:lnTo>
                    <a:pt x="114" y="119"/>
                  </a:lnTo>
                  <a:lnTo>
                    <a:pt x="120" y="112"/>
                  </a:lnTo>
                  <a:lnTo>
                    <a:pt x="131" y="98"/>
                  </a:lnTo>
                  <a:lnTo>
                    <a:pt x="145" y="89"/>
                  </a:lnTo>
                  <a:lnTo>
                    <a:pt x="148" y="85"/>
                  </a:lnTo>
                  <a:lnTo>
                    <a:pt x="156" y="81"/>
                  </a:lnTo>
                  <a:lnTo>
                    <a:pt x="164" y="79"/>
                  </a:lnTo>
                  <a:lnTo>
                    <a:pt x="171" y="79"/>
                  </a:lnTo>
                  <a:lnTo>
                    <a:pt x="179" y="76"/>
                  </a:lnTo>
                  <a:lnTo>
                    <a:pt x="186" y="76"/>
                  </a:lnTo>
                  <a:lnTo>
                    <a:pt x="192" y="76"/>
                  </a:lnTo>
                  <a:lnTo>
                    <a:pt x="202" y="77"/>
                  </a:lnTo>
                  <a:lnTo>
                    <a:pt x="219" y="83"/>
                  </a:lnTo>
                  <a:lnTo>
                    <a:pt x="236" y="93"/>
                  </a:lnTo>
                  <a:lnTo>
                    <a:pt x="249" y="102"/>
                  </a:lnTo>
                  <a:lnTo>
                    <a:pt x="263" y="117"/>
                  </a:lnTo>
                  <a:lnTo>
                    <a:pt x="270" y="133"/>
                  </a:lnTo>
                  <a:lnTo>
                    <a:pt x="278" y="150"/>
                  </a:lnTo>
                  <a:lnTo>
                    <a:pt x="282" y="165"/>
                  </a:lnTo>
                  <a:lnTo>
                    <a:pt x="285" y="182"/>
                  </a:lnTo>
                  <a:lnTo>
                    <a:pt x="285" y="197"/>
                  </a:lnTo>
                  <a:lnTo>
                    <a:pt x="283" y="212"/>
                  </a:lnTo>
                  <a:lnTo>
                    <a:pt x="278" y="226"/>
                  </a:lnTo>
                  <a:lnTo>
                    <a:pt x="272" y="239"/>
                  </a:lnTo>
                  <a:lnTo>
                    <a:pt x="263" y="249"/>
                  </a:lnTo>
                  <a:lnTo>
                    <a:pt x="251" y="254"/>
                  </a:lnTo>
                  <a:lnTo>
                    <a:pt x="236" y="258"/>
                  </a:lnTo>
                  <a:lnTo>
                    <a:pt x="221" y="258"/>
                  </a:lnTo>
                  <a:lnTo>
                    <a:pt x="215" y="258"/>
                  </a:lnTo>
                  <a:lnTo>
                    <a:pt x="207" y="258"/>
                  </a:lnTo>
                  <a:lnTo>
                    <a:pt x="200" y="260"/>
                  </a:lnTo>
                  <a:lnTo>
                    <a:pt x="192" y="262"/>
                  </a:lnTo>
                  <a:lnTo>
                    <a:pt x="185" y="262"/>
                  </a:lnTo>
                  <a:lnTo>
                    <a:pt x="177" y="262"/>
                  </a:lnTo>
                  <a:lnTo>
                    <a:pt x="169" y="262"/>
                  </a:lnTo>
                  <a:lnTo>
                    <a:pt x="162" y="262"/>
                  </a:lnTo>
                  <a:lnTo>
                    <a:pt x="154" y="262"/>
                  </a:lnTo>
                  <a:lnTo>
                    <a:pt x="147" y="262"/>
                  </a:lnTo>
                  <a:lnTo>
                    <a:pt x="137" y="262"/>
                  </a:lnTo>
                  <a:lnTo>
                    <a:pt x="129" y="262"/>
                  </a:lnTo>
                  <a:lnTo>
                    <a:pt x="122" y="260"/>
                  </a:lnTo>
                  <a:lnTo>
                    <a:pt x="112" y="260"/>
                  </a:lnTo>
                  <a:lnTo>
                    <a:pt x="107" y="260"/>
                  </a:lnTo>
                  <a:lnTo>
                    <a:pt x="101" y="260"/>
                  </a:lnTo>
                  <a:lnTo>
                    <a:pt x="74" y="254"/>
                  </a:lnTo>
                  <a:lnTo>
                    <a:pt x="53" y="247"/>
                  </a:lnTo>
                  <a:lnTo>
                    <a:pt x="34" y="233"/>
                  </a:lnTo>
                  <a:lnTo>
                    <a:pt x="21" y="216"/>
                  </a:lnTo>
                  <a:lnTo>
                    <a:pt x="10" y="197"/>
                  </a:lnTo>
                  <a:lnTo>
                    <a:pt x="2" y="178"/>
                  </a:lnTo>
                  <a:lnTo>
                    <a:pt x="0" y="155"/>
                  </a:lnTo>
                  <a:lnTo>
                    <a:pt x="2" y="135"/>
                  </a:lnTo>
                  <a:lnTo>
                    <a:pt x="4" y="112"/>
                  </a:lnTo>
                  <a:lnTo>
                    <a:pt x="12" y="89"/>
                  </a:lnTo>
                  <a:lnTo>
                    <a:pt x="21" y="70"/>
                  </a:lnTo>
                  <a:lnTo>
                    <a:pt x="36" y="53"/>
                  </a:lnTo>
                  <a:lnTo>
                    <a:pt x="53" y="38"/>
                  </a:lnTo>
                  <a:lnTo>
                    <a:pt x="72" y="28"/>
                  </a:lnTo>
                  <a:lnTo>
                    <a:pt x="95" y="22"/>
                  </a:lnTo>
                  <a:lnTo>
                    <a:pt x="122" y="22"/>
                  </a:lnTo>
                  <a:lnTo>
                    <a:pt x="128" y="20"/>
                  </a:lnTo>
                  <a:lnTo>
                    <a:pt x="137" y="17"/>
                  </a:lnTo>
                  <a:lnTo>
                    <a:pt x="148" y="11"/>
                  </a:lnTo>
                  <a:lnTo>
                    <a:pt x="160" y="7"/>
                  </a:lnTo>
                  <a:lnTo>
                    <a:pt x="166" y="3"/>
                  </a:lnTo>
                  <a:lnTo>
                    <a:pt x="173" y="1"/>
                  </a:lnTo>
                  <a:lnTo>
                    <a:pt x="181" y="0"/>
                  </a:lnTo>
                  <a:lnTo>
                    <a:pt x="188" y="0"/>
                  </a:lnTo>
                  <a:lnTo>
                    <a:pt x="198" y="0"/>
                  </a:lnTo>
                  <a:lnTo>
                    <a:pt x="205" y="0"/>
                  </a:lnTo>
                  <a:lnTo>
                    <a:pt x="213" y="3"/>
                  </a:lnTo>
                  <a:lnTo>
                    <a:pt x="224" y="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96" name="Freeform 67">
              <a:extLst>
                <a:ext uri="{FF2B5EF4-FFF2-40B4-BE49-F238E27FC236}">
                  <a16:creationId xmlns:a16="http://schemas.microsoft.com/office/drawing/2014/main" id="{572A3E78-53AC-6CF4-E5BE-7B9C5BC6D1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30" y="1357"/>
              <a:ext cx="98" cy="38"/>
            </a:xfrm>
            <a:custGeom>
              <a:avLst/>
              <a:gdLst>
                <a:gd name="T0" fmla="*/ 0 w 321"/>
                <a:gd name="T1" fmla="*/ 0 h 135"/>
                <a:gd name="T2" fmla="*/ 0 w 321"/>
                <a:gd name="T3" fmla="*/ 0 h 135"/>
                <a:gd name="T4" fmla="*/ 0 w 321"/>
                <a:gd name="T5" fmla="*/ 0 h 135"/>
                <a:gd name="T6" fmla="*/ 0 w 321"/>
                <a:gd name="T7" fmla="*/ 0 h 135"/>
                <a:gd name="T8" fmla="*/ 0 w 321"/>
                <a:gd name="T9" fmla="*/ 0 h 135"/>
                <a:gd name="T10" fmla="*/ 0 w 321"/>
                <a:gd name="T11" fmla="*/ 0 h 135"/>
                <a:gd name="T12" fmla="*/ 0 w 321"/>
                <a:gd name="T13" fmla="*/ 0 h 135"/>
                <a:gd name="T14" fmla="*/ 0 w 321"/>
                <a:gd name="T15" fmla="*/ 0 h 135"/>
                <a:gd name="T16" fmla="*/ 0 w 321"/>
                <a:gd name="T17" fmla="*/ 0 h 135"/>
                <a:gd name="T18" fmla="*/ 0 w 321"/>
                <a:gd name="T19" fmla="*/ 0 h 135"/>
                <a:gd name="T20" fmla="*/ 0 w 321"/>
                <a:gd name="T21" fmla="*/ 0 h 135"/>
                <a:gd name="T22" fmla="*/ 0 w 321"/>
                <a:gd name="T23" fmla="*/ 0 h 135"/>
                <a:gd name="T24" fmla="*/ 0 w 321"/>
                <a:gd name="T25" fmla="*/ 0 h 135"/>
                <a:gd name="T26" fmla="*/ 0 w 321"/>
                <a:gd name="T27" fmla="*/ 0 h 135"/>
                <a:gd name="T28" fmla="*/ 0 w 321"/>
                <a:gd name="T29" fmla="*/ 0 h 135"/>
                <a:gd name="T30" fmla="*/ 0 w 321"/>
                <a:gd name="T31" fmla="*/ 0 h 135"/>
                <a:gd name="T32" fmla="*/ 0 w 321"/>
                <a:gd name="T33" fmla="*/ 0 h 135"/>
                <a:gd name="T34" fmla="*/ 0 w 321"/>
                <a:gd name="T35" fmla="*/ 0 h 135"/>
                <a:gd name="T36" fmla="*/ 0 w 321"/>
                <a:gd name="T37" fmla="*/ 0 h 135"/>
                <a:gd name="T38" fmla="*/ 0 w 321"/>
                <a:gd name="T39" fmla="*/ 0 h 135"/>
                <a:gd name="T40" fmla="*/ 0 w 321"/>
                <a:gd name="T41" fmla="*/ 0 h 135"/>
                <a:gd name="T42" fmla="*/ 0 w 321"/>
                <a:gd name="T43" fmla="*/ 0 h 135"/>
                <a:gd name="T44" fmla="*/ 0 w 321"/>
                <a:gd name="T45" fmla="*/ 0 h 135"/>
                <a:gd name="T46" fmla="*/ 0 w 321"/>
                <a:gd name="T47" fmla="*/ 0 h 135"/>
                <a:gd name="T48" fmla="*/ 0 w 321"/>
                <a:gd name="T49" fmla="*/ 0 h 135"/>
                <a:gd name="T50" fmla="*/ 0 w 321"/>
                <a:gd name="T51" fmla="*/ 0 h 135"/>
                <a:gd name="T52" fmla="*/ 0 w 321"/>
                <a:gd name="T53" fmla="*/ 0 h 135"/>
                <a:gd name="T54" fmla="*/ 0 w 321"/>
                <a:gd name="T55" fmla="*/ 0 h 135"/>
                <a:gd name="T56" fmla="*/ 0 w 321"/>
                <a:gd name="T57" fmla="*/ 0 h 135"/>
                <a:gd name="T58" fmla="*/ 0 w 321"/>
                <a:gd name="T59" fmla="*/ 0 h 135"/>
                <a:gd name="T60" fmla="*/ 0 w 321"/>
                <a:gd name="T61" fmla="*/ 0 h 135"/>
                <a:gd name="T62" fmla="*/ 0 w 321"/>
                <a:gd name="T63" fmla="*/ 0 h 135"/>
                <a:gd name="T64" fmla="*/ 0 w 321"/>
                <a:gd name="T65" fmla="*/ 0 h 135"/>
                <a:gd name="T66" fmla="*/ 0 w 321"/>
                <a:gd name="T67" fmla="*/ 0 h 135"/>
                <a:gd name="T68" fmla="*/ 0 w 321"/>
                <a:gd name="T69" fmla="*/ 0 h 135"/>
                <a:gd name="T70" fmla="*/ 0 w 321"/>
                <a:gd name="T71" fmla="*/ 0 h 135"/>
                <a:gd name="T72" fmla="*/ 0 w 321"/>
                <a:gd name="T73" fmla="*/ 0 h 135"/>
                <a:gd name="T74" fmla="*/ 0 w 321"/>
                <a:gd name="T75" fmla="*/ 0 h 135"/>
                <a:gd name="T76" fmla="*/ 0 w 321"/>
                <a:gd name="T77" fmla="*/ 0 h 135"/>
                <a:gd name="T78" fmla="*/ 0 w 321"/>
                <a:gd name="T79" fmla="*/ 0 h 135"/>
                <a:gd name="T80" fmla="*/ 0 w 321"/>
                <a:gd name="T81" fmla="*/ 0 h 135"/>
                <a:gd name="T82" fmla="*/ 0 w 321"/>
                <a:gd name="T83" fmla="*/ 0 h 135"/>
                <a:gd name="T84" fmla="*/ 0 w 321"/>
                <a:gd name="T85" fmla="*/ 0 h 135"/>
                <a:gd name="T86" fmla="*/ 0 w 321"/>
                <a:gd name="T87" fmla="*/ 0 h 135"/>
                <a:gd name="T88" fmla="*/ 0 w 321"/>
                <a:gd name="T89" fmla="*/ 0 h 135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321"/>
                <a:gd name="T136" fmla="*/ 0 h 135"/>
                <a:gd name="T137" fmla="*/ 321 w 321"/>
                <a:gd name="T138" fmla="*/ 135 h 135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321" h="135">
                  <a:moveTo>
                    <a:pt x="0" y="0"/>
                  </a:moveTo>
                  <a:lnTo>
                    <a:pt x="19" y="0"/>
                  </a:lnTo>
                  <a:lnTo>
                    <a:pt x="39" y="6"/>
                  </a:lnTo>
                  <a:lnTo>
                    <a:pt x="58" y="11"/>
                  </a:lnTo>
                  <a:lnTo>
                    <a:pt x="77" y="21"/>
                  </a:lnTo>
                  <a:lnTo>
                    <a:pt x="95" y="30"/>
                  </a:lnTo>
                  <a:lnTo>
                    <a:pt x="114" y="42"/>
                  </a:lnTo>
                  <a:lnTo>
                    <a:pt x="131" y="53"/>
                  </a:lnTo>
                  <a:lnTo>
                    <a:pt x="150" y="67"/>
                  </a:lnTo>
                  <a:lnTo>
                    <a:pt x="167" y="78"/>
                  </a:lnTo>
                  <a:lnTo>
                    <a:pt x="186" y="89"/>
                  </a:lnTo>
                  <a:lnTo>
                    <a:pt x="205" y="99"/>
                  </a:lnTo>
                  <a:lnTo>
                    <a:pt x="224" y="108"/>
                  </a:lnTo>
                  <a:lnTo>
                    <a:pt x="243" y="116"/>
                  </a:lnTo>
                  <a:lnTo>
                    <a:pt x="266" y="120"/>
                  </a:lnTo>
                  <a:lnTo>
                    <a:pt x="285" y="122"/>
                  </a:lnTo>
                  <a:lnTo>
                    <a:pt x="309" y="120"/>
                  </a:lnTo>
                  <a:lnTo>
                    <a:pt x="315" y="127"/>
                  </a:lnTo>
                  <a:lnTo>
                    <a:pt x="321" y="135"/>
                  </a:lnTo>
                  <a:lnTo>
                    <a:pt x="315" y="135"/>
                  </a:lnTo>
                  <a:lnTo>
                    <a:pt x="307" y="135"/>
                  </a:lnTo>
                  <a:lnTo>
                    <a:pt x="300" y="135"/>
                  </a:lnTo>
                  <a:lnTo>
                    <a:pt x="292" y="135"/>
                  </a:lnTo>
                  <a:lnTo>
                    <a:pt x="283" y="135"/>
                  </a:lnTo>
                  <a:lnTo>
                    <a:pt x="275" y="135"/>
                  </a:lnTo>
                  <a:lnTo>
                    <a:pt x="266" y="135"/>
                  </a:lnTo>
                  <a:lnTo>
                    <a:pt x="262" y="135"/>
                  </a:lnTo>
                  <a:lnTo>
                    <a:pt x="243" y="133"/>
                  </a:lnTo>
                  <a:lnTo>
                    <a:pt x="224" y="131"/>
                  </a:lnTo>
                  <a:lnTo>
                    <a:pt x="207" y="127"/>
                  </a:lnTo>
                  <a:lnTo>
                    <a:pt x="191" y="122"/>
                  </a:lnTo>
                  <a:lnTo>
                    <a:pt x="174" y="116"/>
                  </a:lnTo>
                  <a:lnTo>
                    <a:pt x="157" y="108"/>
                  </a:lnTo>
                  <a:lnTo>
                    <a:pt x="142" y="101"/>
                  </a:lnTo>
                  <a:lnTo>
                    <a:pt x="127" y="93"/>
                  </a:lnTo>
                  <a:lnTo>
                    <a:pt x="112" y="84"/>
                  </a:lnTo>
                  <a:lnTo>
                    <a:pt x="95" y="76"/>
                  </a:lnTo>
                  <a:lnTo>
                    <a:pt x="79" y="67"/>
                  </a:lnTo>
                  <a:lnTo>
                    <a:pt x="64" y="57"/>
                  </a:lnTo>
                  <a:lnTo>
                    <a:pt x="47" y="48"/>
                  </a:lnTo>
                  <a:lnTo>
                    <a:pt x="32" y="40"/>
                  </a:lnTo>
                  <a:lnTo>
                    <a:pt x="15" y="32"/>
                  </a:lnTo>
                  <a:lnTo>
                    <a:pt x="0" y="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97" name="Freeform 68">
              <a:extLst>
                <a:ext uri="{FF2B5EF4-FFF2-40B4-BE49-F238E27FC236}">
                  <a16:creationId xmlns:a16="http://schemas.microsoft.com/office/drawing/2014/main" id="{F68525D0-6BB3-5E0F-598D-D9D2D53C33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80" y="1361"/>
              <a:ext cx="48" cy="23"/>
            </a:xfrm>
            <a:custGeom>
              <a:avLst/>
              <a:gdLst>
                <a:gd name="T0" fmla="*/ 0 w 156"/>
                <a:gd name="T1" fmla="*/ 0 h 82"/>
                <a:gd name="T2" fmla="*/ 0 w 156"/>
                <a:gd name="T3" fmla="*/ 0 h 82"/>
                <a:gd name="T4" fmla="*/ 0 w 156"/>
                <a:gd name="T5" fmla="*/ 0 h 82"/>
                <a:gd name="T6" fmla="*/ 0 w 156"/>
                <a:gd name="T7" fmla="*/ 0 h 82"/>
                <a:gd name="T8" fmla="*/ 0 w 156"/>
                <a:gd name="T9" fmla="*/ 0 h 82"/>
                <a:gd name="T10" fmla="*/ 0 w 156"/>
                <a:gd name="T11" fmla="*/ 0 h 82"/>
                <a:gd name="T12" fmla="*/ 0 w 156"/>
                <a:gd name="T13" fmla="*/ 0 h 82"/>
                <a:gd name="T14" fmla="*/ 0 w 156"/>
                <a:gd name="T15" fmla="*/ 0 h 82"/>
                <a:gd name="T16" fmla="*/ 0 w 156"/>
                <a:gd name="T17" fmla="*/ 0 h 82"/>
                <a:gd name="T18" fmla="*/ 0 w 156"/>
                <a:gd name="T19" fmla="*/ 0 h 82"/>
                <a:gd name="T20" fmla="*/ 0 w 156"/>
                <a:gd name="T21" fmla="*/ 0 h 82"/>
                <a:gd name="T22" fmla="*/ 0 w 156"/>
                <a:gd name="T23" fmla="*/ 0 h 82"/>
                <a:gd name="T24" fmla="*/ 0 w 156"/>
                <a:gd name="T25" fmla="*/ 0 h 82"/>
                <a:gd name="T26" fmla="*/ 0 w 156"/>
                <a:gd name="T27" fmla="*/ 0 h 82"/>
                <a:gd name="T28" fmla="*/ 0 w 156"/>
                <a:gd name="T29" fmla="*/ 0 h 82"/>
                <a:gd name="T30" fmla="*/ 0 w 156"/>
                <a:gd name="T31" fmla="*/ 0 h 82"/>
                <a:gd name="T32" fmla="*/ 0 w 156"/>
                <a:gd name="T33" fmla="*/ 0 h 82"/>
                <a:gd name="T34" fmla="*/ 0 w 156"/>
                <a:gd name="T35" fmla="*/ 0 h 82"/>
                <a:gd name="T36" fmla="*/ 0 w 156"/>
                <a:gd name="T37" fmla="*/ 0 h 82"/>
                <a:gd name="T38" fmla="*/ 0 w 156"/>
                <a:gd name="T39" fmla="*/ 0 h 82"/>
                <a:gd name="T40" fmla="*/ 0 w 156"/>
                <a:gd name="T41" fmla="*/ 0 h 82"/>
                <a:gd name="T42" fmla="*/ 0 w 156"/>
                <a:gd name="T43" fmla="*/ 0 h 82"/>
                <a:gd name="T44" fmla="*/ 0 w 156"/>
                <a:gd name="T45" fmla="*/ 0 h 82"/>
                <a:gd name="T46" fmla="*/ 0 w 156"/>
                <a:gd name="T47" fmla="*/ 0 h 82"/>
                <a:gd name="T48" fmla="*/ 0 w 156"/>
                <a:gd name="T49" fmla="*/ 0 h 82"/>
                <a:gd name="T50" fmla="*/ 0 w 156"/>
                <a:gd name="T51" fmla="*/ 0 h 82"/>
                <a:gd name="T52" fmla="*/ 0 w 156"/>
                <a:gd name="T53" fmla="*/ 0 h 82"/>
                <a:gd name="T54" fmla="*/ 0 w 156"/>
                <a:gd name="T55" fmla="*/ 0 h 82"/>
                <a:gd name="T56" fmla="*/ 0 w 156"/>
                <a:gd name="T57" fmla="*/ 0 h 82"/>
                <a:gd name="T58" fmla="*/ 0 w 156"/>
                <a:gd name="T59" fmla="*/ 0 h 82"/>
                <a:gd name="T60" fmla="*/ 0 w 156"/>
                <a:gd name="T61" fmla="*/ 0 h 82"/>
                <a:gd name="T62" fmla="*/ 0 w 156"/>
                <a:gd name="T63" fmla="*/ 0 h 82"/>
                <a:gd name="T64" fmla="*/ 0 w 156"/>
                <a:gd name="T65" fmla="*/ 0 h 82"/>
                <a:gd name="T66" fmla="*/ 0 w 156"/>
                <a:gd name="T67" fmla="*/ 0 h 82"/>
                <a:gd name="T68" fmla="*/ 0 w 156"/>
                <a:gd name="T69" fmla="*/ 0 h 82"/>
                <a:gd name="T70" fmla="*/ 0 w 156"/>
                <a:gd name="T71" fmla="*/ 0 h 82"/>
                <a:gd name="T72" fmla="*/ 0 w 156"/>
                <a:gd name="T73" fmla="*/ 0 h 82"/>
                <a:gd name="T74" fmla="*/ 0 w 156"/>
                <a:gd name="T75" fmla="*/ 0 h 82"/>
                <a:gd name="T76" fmla="*/ 0 w 156"/>
                <a:gd name="T77" fmla="*/ 0 h 82"/>
                <a:gd name="T78" fmla="*/ 0 w 156"/>
                <a:gd name="T79" fmla="*/ 0 h 82"/>
                <a:gd name="T80" fmla="*/ 0 w 156"/>
                <a:gd name="T81" fmla="*/ 0 h 82"/>
                <a:gd name="T82" fmla="*/ 0 w 156"/>
                <a:gd name="T83" fmla="*/ 0 h 82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156"/>
                <a:gd name="T127" fmla="*/ 0 h 82"/>
                <a:gd name="T128" fmla="*/ 156 w 156"/>
                <a:gd name="T129" fmla="*/ 82 h 82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156" h="82">
                  <a:moveTo>
                    <a:pt x="4" y="0"/>
                  </a:moveTo>
                  <a:lnTo>
                    <a:pt x="9" y="6"/>
                  </a:lnTo>
                  <a:lnTo>
                    <a:pt x="17" y="10"/>
                  </a:lnTo>
                  <a:lnTo>
                    <a:pt x="26" y="16"/>
                  </a:lnTo>
                  <a:lnTo>
                    <a:pt x="36" y="19"/>
                  </a:lnTo>
                  <a:lnTo>
                    <a:pt x="44" y="19"/>
                  </a:lnTo>
                  <a:lnTo>
                    <a:pt x="53" y="23"/>
                  </a:lnTo>
                  <a:lnTo>
                    <a:pt x="63" y="23"/>
                  </a:lnTo>
                  <a:lnTo>
                    <a:pt x="76" y="23"/>
                  </a:lnTo>
                  <a:lnTo>
                    <a:pt x="85" y="19"/>
                  </a:lnTo>
                  <a:lnTo>
                    <a:pt x="97" y="19"/>
                  </a:lnTo>
                  <a:lnTo>
                    <a:pt x="108" y="16"/>
                  </a:lnTo>
                  <a:lnTo>
                    <a:pt x="120" y="16"/>
                  </a:lnTo>
                  <a:lnTo>
                    <a:pt x="129" y="10"/>
                  </a:lnTo>
                  <a:lnTo>
                    <a:pt x="139" y="6"/>
                  </a:lnTo>
                  <a:lnTo>
                    <a:pt x="146" y="2"/>
                  </a:lnTo>
                  <a:lnTo>
                    <a:pt x="156" y="0"/>
                  </a:lnTo>
                  <a:lnTo>
                    <a:pt x="156" y="10"/>
                  </a:lnTo>
                  <a:lnTo>
                    <a:pt x="156" y="21"/>
                  </a:lnTo>
                  <a:lnTo>
                    <a:pt x="154" y="35"/>
                  </a:lnTo>
                  <a:lnTo>
                    <a:pt x="152" y="48"/>
                  </a:lnTo>
                  <a:lnTo>
                    <a:pt x="146" y="57"/>
                  </a:lnTo>
                  <a:lnTo>
                    <a:pt x="139" y="71"/>
                  </a:lnTo>
                  <a:lnTo>
                    <a:pt x="129" y="73"/>
                  </a:lnTo>
                  <a:lnTo>
                    <a:pt x="123" y="76"/>
                  </a:lnTo>
                  <a:lnTo>
                    <a:pt x="114" y="80"/>
                  </a:lnTo>
                  <a:lnTo>
                    <a:pt x="104" y="82"/>
                  </a:lnTo>
                  <a:lnTo>
                    <a:pt x="95" y="80"/>
                  </a:lnTo>
                  <a:lnTo>
                    <a:pt x="87" y="80"/>
                  </a:lnTo>
                  <a:lnTo>
                    <a:pt x="78" y="76"/>
                  </a:lnTo>
                  <a:lnTo>
                    <a:pt x="70" y="74"/>
                  </a:lnTo>
                  <a:lnTo>
                    <a:pt x="59" y="69"/>
                  </a:lnTo>
                  <a:lnTo>
                    <a:pt x="51" y="65"/>
                  </a:lnTo>
                  <a:lnTo>
                    <a:pt x="42" y="59"/>
                  </a:lnTo>
                  <a:lnTo>
                    <a:pt x="34" y="54"/>
                  </a:lnTo>
                  <a:lnTo>
                    <a:pt x="25" y="48"/>
                  </a:lnTo>
                  <a:lnTo>
                    <a:pt x="17" y="40"/>
                  </a:lnTo>
                  <a:lnTo>
                    <a:pt x="11" y="35"/>
                  </a:lnTo>
                  <a:lnTo>
                    <a:pt x="7" y="27"/>
                  </a:lnTo>
                  <a:lnTo>
                    <a:pt x="0" y="12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98" name="Freeform 69">
              <a:extLst>
                <a:ext uri="{FF2B5EF4-FFF2-40B4-BE49-F238E27FC236}">
                  <a16:creationId xmlns:a16="http://schemas.microsoft.com/office/drawing/2014/main" id="{03336188-D2D2-FF0F-20A7-43847311AD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28" y="1376"/>
              <a:ext cx="19" cy="33"/>
            </a:xfrm>
            <a:custGeom>
              <a:avLst/>
              <a:gdLst>
                <a:gd name="T0" fmla="*/ 0 w 62"/>
                <a:gd name="T1" fmla="*/ 0 h 117"/>
                <a:gd name="T2" fmla="*/ 0 w 62"/>
                <a:gd name="T3" fmla="*/ 0 h 117"/>
                <a:gd name="T4" fmla="*/ 0 w 62"/>
                <a:gd name="T5" fmla="*/ 0 h 117"/>
                <a:gd name="T6" fmla="*/ 0 w 62"/>
                <a:gd name="T7" fmla="*/ 0 h 117"/>
                <a:gd name="T8" fmla="*/ 0 w 62"/>
                <a:gd name="T9" fmla="*/ 0 h 117"/>
                <a:gd name="T10" fmla="*/ 0 w 62"/>
                <a:gd name="T11" fmla="*/ 0 h 117"/>
                <a:gd name="T12" fmla="*/ 0 w 62"/>
                <a:gd name="T13" fmla="*/ 0 h 117"/>
                <a:gd name="T14" fmla="*/ 0 w 62"/>
                <a:gd name="T15" fmla="*/ 0 h 117"/>
                <a:gd name="T16" fmla="*/ 0 w 62"/>
                <a:gd name="T17" fmla="*/ 0 h 117"/>
                <a:gd name="T18" fmla="*/ 0 w 62"/>
                <a:gd name="T19" fmla="*/ 0 h 117"/>
                <a:gd name="T20" fmla="*/ 0 w 62"/>
                <a:gd name="T21" fmla="*/ 0 h 117"/>
                <a:gd name="T22" fmla="*/ 0 w 62"/>
                <a:gd name="T23" fmla="*/ 0 h 117"/>
                <a:gd name="T24" fmla="*/ 0 w 62"/>
                <a:gd name="T25" fmla="*/ 0 h 117"/>
                <a:gd name="T26" fmla="*/ 0 w 62"/>
                <a:gd name="T27" fmla="*/ 0 h 117"/>
                <a:gd name="T28" fmla="*/ 0 w 62"/>
                <a:gd name="T29" fmla="*/ 0 h 117"/>
                <a:gd name="T30" fmla="*/ 0 w 62"/>
                <a:gd name="T31" fmla="*/ 0 h 117"/>
                <a:gd name="T32" fmla="*/ 0 w 62"/>
                <a:gd name="T33" fmla="*/ 0 h 117"/>
                <a:gd name="T34" fmla="*/ 0 w 62"/>
                <a:gd name="T35" fmla="*/ 0 h 117"/>
                <a:gd name="T36" fmla="*/ 0 w 62"/>
                <a:gd name="T37" fmla="*/ 0 h 117"/>
                <a:gd name="T38" fmla="*/ 0 w 62"/>
                <a:gd name="T39" fmla="*/ 0 h 117"/>
                <a:gd name="T40" fmla="*/ 0 w 62"/>
                <a:gd name="T41" fmla="*/ 0 h 117"/>
                <a:gd name="T42" fmla="*/ 0 w 62"/>
                <a:gd name="T43" fmla="*/ 0 h 117"/>
                <a:gd name="T44" fmla="*/ 0 w 62"/>
                <a:gd name="T45" fmla="*/ 0 h 117"/>
                <a:gd name="T46" fmla="*/ 0 w 62"/>
                <a:gd name="T47" fmla="*/ 0 h 117"/>
                <a:gd name="T48" fmla="*/ 0 w 62"/>
                <a:gd name="T49" fmla="*/ 0 h 117"/>
                <a:gd name="T50" fmla="*/ 0 w 62"/>
                <a:gd name="T51" fmla="*/ 0 h 117"/>
                <a:gd name="T52" fmla="*/ 0 w 62"/>
                <a:gd name="T53" fmla="*/ 0 h 117"/>
                <a:gd name="T54" fmla="*/ 0 w 62"/>
                <a:gd name="T55" fmla="*/ 0 h 117"/>
                <a:gd name="T56" fmla="*/ 0 w 62"/>
                <a:gd name="T57" fmla="*/ 0 h 117"/>
                <a:gd name="T58" fmla="*/ 0 w 62"/>
                <a:gd name="T59" fmla="*/ 0 h 117"/>
                <a:gd name="T60" fmla="*/ 0 w 62"/>
                <a:gd name="T61" fmla="*/ 0 h 117"/>
                <a:gd name="T62" fmla="*/ 0 w 62"/>
                <a:gd name="T63" fmla="*/ 0 h 117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62"/>
                <a:gd name="T97" fmla="*/ 0 h 117"/>
                <a:gd name="T98" fmla="*/ 62 w 62"/>
                <a:gd name="T99" fmla="*/ 117 h 117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62" h="117">
                  <a:moveTo>
                    <a:pt x="3" y="3"/>
                  </a:moveTo>
                  <a:lnTo>
                    <a:pt x="9" y="0"/>
                  </a:lnTo>
                  <a:lnTo>
                    <a:pt x="19" y="0"/>
                  </a:lnTo>
                  <a:lnTo>
                    <a:pt x="28" y="1"/>
                  </a:lnTo>
                  <a:lnTo>
                    <a:pt x="38" y="7"/>
                  </a:lnTo>
                  <a:lnTo>
                    <a:pt x="45" y="13"/>
                  </a:lnTo>
                  <a:lnTo>
                    <a:pt x="55" y="20"/>
                  </a:lnTo>
                  <a:lnTo>
                    <a:pt x="59" y="30"/>
                  </a:lnTo>
                  <a:lnTo>
                    <a:pt x="62" y="43"/>
                  </a:lnTo>
                  <a:lnTo>
                    <a:pt x="60" y="55"/>
                  </a:lnTo>
                  <a:lnTo>
                    <a:pt x="59" y="66"/>
                  </a:lnTo>
                  <a:lnTo>
                    <a:pt x="53" y="78"/>
                  </a:lnTo>
                  <a:lnTo>
                    <a:pt x="47" y="91"/>
                  </a:lnTo>
                  <a:lnTo>
                    <a:pt x="38" y="102"/>
                  </a:lnTo>
                  <a:lnTo>
                    <a:pt x="30" y="110"/>
                  </a:lnTo>
                  <a:lnTo>
                    <a:pt x="21" y="116"/>
                  </a:lnTo>
                  <a:lnTo>
                    <a:pt x="13" y="117"/>
                  </a:lnTo>
                  <a:lnTo>
                    <a:pt x="13" y="110"/>
                  </a:lnTo>
                  <a:lnTo>
                    <a:pt x="17" y="102"/>
                  </a:lnTo>
                  <a:lnTo>
                    <a:pt x="17" y="95"/>
                  </a:lnTo>
                  <a:lnTo>
                    <a:pt x="19" y="87"/>
                  </a:lnTo>
                  <a:lnTo>
                    <a:pt x="15" y="79"/>
                  </a:lnTo>
                  <a:lnTo>
                    <a:pt x="13" y="72"/>
                  </a:lnTo>
                  <a:lnTo>
                    <a:pt x="13" y="64"/>
                  </a:lnTo>
                  <a:lnTo>
                    <a:pt x="11" y="58"/>
                  </a:lnTo>
                  <a:lnTo>
                    <a:pt x="9" y="51"/>
                  </a:lnTo>
                  <a:lnTo>
                    <a:pt x="5" y="41"/>
                  </a:lnTo>
                  <a:lnTo>
                    <a:pt x="3" y="36"/>
                  </a:lnTo>
                  <a:lnTo>
                    <a:pt x="3" y="28"/>
                  </a:lnTo>
                  <a:lnTo>
                    <a:pt x="0" y="15"/>
                  </a:lnTo>
                  <a:lnTo>
                    <a:pt x="3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99" name="Freeform 70">
              <a:extLst>
                <a:ext uri="{FF2B5EF4-FFF2-40B4-BE49-F238E27FC236}">
                  <a16:creationId xmlns:a16="http://schemas.microsoft.com/office/drawing/2014/main" id="{3B307057-640A-6D32-7BC9-D54EBDA162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69" y="1383"/>
              <a:ext cx="151" cy="42"/>
            </a:xfrm>
            <a:custGeom>
              <a:avLst/>
              <a:gdLst>
                <a:gd name="T0" fmla="*/ 0 w 490"/>
                <a:gd name="T1" fmla="*/ 0 h 149"/>
                <a:gd name="T2" fmla="*/ 0 w 490"/>
                <a:gd name="T3" fmla="*/ 0 h 149"/>
                <a:gd name="T4" fmla="*/ 0 w 490"/>
                <a:gd name="T5" fmla="*/ 0 h 149"/>
                <a:gd name="T6" fmla="*/ 0 w 490"/>
                <a:gd name="T7" fmla="*/ 0 h 149"/>
                <a:gd name="T8" fmla="*/ 0 w 490"/>
                <a:gd name="T9" fmla="*/ 0 h 149"/>
                <a:gd name="T10" fmla="*/ 0 w 490"/>
                <a:gd name="T11" fmla="*/ 0 h 149"/>
                <a:gd name="T12" fmla="*/ 0 w 490"/>
                <a:gd name="T13" fmla="*/ 0 h 149"/>
                <a:gd name="T14" fmla="*/ 0 w 490"/>
                <a:gd name="T15" fmla="*/ 0 h 149"/>
                <a:gd name="T16" fmla="*/ 0 w 490"/>
                <a:gd name="T17" fmla="*/ 0 h 149"/>
                <a:gd name="T18" fmla="*/ 0 w 490"/>
                <a:gd name="T19" fmla="*/ 0 h 149"/>
                <a:gd name="T20" fmla="*/ 0 w 490"/>
                <a:gd name="T21" fmla="*/ 0 h 149"/>
                <a:gd name="T22" fmla="*/ 0 w 490"/>
                <a:gd name="T23" fmla="*/ 0 h 149"/>
                <a:gd name="T24" fmla="*/ 0 w 490"/>
                <a:gd name="T25" fmla="*/ 0 h 149"/>
                <a:gd name="T26" fmla="*/ 0 w 490"/>
                <a:gd name="T27" fmla="*/ 0 h 149"/>
                <a:gd name="T28" fmla="*/ 0 w 490"/>
                <a:gd name="T29" fmla="*/ 0 h 149"/>
                <a:gd name="T30" fmla="*/ 0 w 490"/>
                <a:gd name="T31" fmla="*/ 0 h 149"/>
                <a:gd name="T32" fmla="*/ 0 w 490"/>
                <a:gd name="T33" fmla="*/ 0 h 149"/>
                <a:gd name="T34" fmla="*/ 0 w 490"/>
                <a:gd name="T35" fmla="*/ 0 h 149"/>
                <a:gd name="T36" fmla="*/ 0 w 490"/>
                <a:gd name="T37" fmla="*/ 0 h 149"/>
                <a:gd name="T38" fmla="*/ 0 w 490"/>
                <a:gd name="T39" fmla="*/ 0 h 149"/>
                <a:gd name="T40" fmla="*/ 0 w 490"/>
                <a:gd name="T41" fmla="*/ 0 h 149"/>
                <a:gd name="T42" fmla="*/ 0 w 490"/>
                <a:gd name="T43" fmla="*/ 0 h 149"/>
                <a:gd name="T44" fmla="*/ 0 w 490"/>
                <a:gd name="T45" fmla="*/ 0 h 149"/>
                <a:gd name="T46" fmla="*/ 0 w 490"/>
                <a:gd name="T47" fmla="*/ 0 h 149"/>
                <a:gd name="T48" fmla="*/ 0 w 490"/>
                <a:gd name="T49" fmla="*/ 0 h 149"/>
                <a:gd name="T50" fmla="*/ 0 w 490"/>
                <a:gd name="T51" fmla="*/ 0 h 149"/>
                <a:gd name="T52" fmla="*/ 0 w 490"/>
                <a:gd name="T53" fmla="*/ 0 h 149"/>
                <a:gd name="T54" fmla="*/ 0 w 490"/>
                <a:gd name="T55" fmla="*/ 0 h 149"/>
                <a:gd name="T56" fmla="*/ 0 w 490"/>
                <a:gd name="T57" fmla="*/ 0 h 149"/>
                <a:gd name="T58" fmla="*/ 0 w 490"/>
                <a:gd name="T59" fmla="*/ 0 h 149"/>
                <a:gd name="T60" fmla="*/ 0 w 490"/>
                <a:gd name="T61" fmla="*/ 0 h 149"/>
                <a:gd name="T62" fmla="*/ 0 w 490"/>
                <a:gd name="T63" fmla="*/ 0 h 149"/>
                <a:gd name="T64" fmla="*/ 0 w 490"/>
                <a:gd name="T65" fmla="*/ 0 h 149"/>
                <a:gd name="T66" fmla="*/ 0 w 490"/>
                <a:gd name="T67" fmla="*/ 0 h 149"/>
                <a:gd name="T68" fmla="*/ 0 w 490"/>
                <a:gd name="T69" fmla="*/ 0 h 149"/>
                <a:gd name="T70" fmla="*/ 0 w 490"/>
                <a:gd name="T71" fmla="*/ 0 h 149"/>
                <a:gd name="T72" fmla="*/ 0 w 490"/>
                <a:gd name="T73" fmla="*/ 0 h 149"/>
                <a:gd name="T74" fmla="*/ 0 w 490"/>
                <a:gd name="T75" fmla="*/ 0 h 149"/>
                <a:gd name="T76" fmla="*/ 0 w 490"/>
                <a:gd name="T77" fmla="*/ 0 h 149"/>
                <a:gd name="T78" fmla="*/ 0 w 490"/>
                <a:gd name="T79" fmla="*/ 0 h 149"/>
                <a:gd name="T80" fmla="*/ 0 w 490"/>
                <a:gd name="T81" fmla="*/ 0 h 149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490"/>
                <a:gd name="T124" fmla="*/ 0 h 149"/>
                <a:gd name="T125" fmla="*/ 490 w 490"/>
                <a:gd name="T126" fmla="*/ 149 h 149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490" h="149">
                  <a:moveTo>
                    <a:pt x="296" y="2"/>
                  </a:moveTo>
                  <a:lnTo>
                    <a:pt x="311" y="0"/>
                  </a:lnTo>
                  <a:lnTo>
                    <a:pt x="327" y="0"/>
                  </a:lnTo>
                  <a:lnTo>
                    <a:pt x="344" y="2"/>
                  </a:lnTo>
                  <a:lnTo>
                    <a:pt x="361" y="8"/>
                  </a:lnTo>
                  <a:lnTo>
                    <a:pt x="376" y="12"/>
                  </a:lnTo>
                  <a:lnTo>
                    <a:pt x="395" y="19"/>
                  </a:lnTo>
                  <a:lnTo>
                    <a:pt x="410" y="27"/>
                  </a:lnTo>
                  <a:lnTo>
                    <a:pt x="427" y="36"/>
                  </a:lnTo>
                  <a:lnTo>
                    <a:pt x="439" y="44"/>
                  </a:lnTo>
                  <a:lnTo>
                    <a:pt x="452" y="54"/>
                  </a:lnTo>
                  <a:lnTo>
                    <a:pt x="463" y="61"/>
                  </a:lnTo>
                  <a:lnTo>
                    <a:pt x="475" y="73"/>
                  </a:lnTo>
                  <a:lnTo>
                    <a:pt x="481" y="82"/>
                  </a:lnTo>
                  <a:lnTo>
                    <a:pt x="486" y="92"/>
                  </a:lnTo>
                  <a:lnTo>
                    <a:pt x="488" y="99"/>
                  </a:lnTo>
                  <a:lnTo>
                    <a:pt x="490" y="109"/>
                  </a:lnTo>
                  <a:lnTo>
                    <a:pt x="475" y="103"/>
                  </a:lnTo>
                  <a:lnTo>
                    <a:pt x="462" y="97"/>
                  </a:lnTo>
                  <a:lnTo>
                    <a:pt x="446" y="90"/>
                  </a:lnTo>
                  <a:lnTo>
                    <a:pt x="431" y="82"/>
                  </a:lnTo>
                  <a:lnTo>
                    <a:pt x="414" y="73"/>
                  </a:lnTo>
                  <a:lnTo>
                    <a:pt x="399" y="63"/>
                  </a:lnTo>
                  <a:lnTo>
                    <a:pt x="382" y="54"/>
                  </a:lnTo>
                  <a:lnTo>
                    <a:pt x="366" y="48"/>
                  </a:lnTo>
                  <a:lnTo>
                    <a:pt x="349" y="40"/>
                  </a:lnTo>
                  <a:lnTo>
                    <a:pt x="334" y="36"/>
                  </a:lnTo>
                  <a:lnTo>
                    <a:pt x="315" y="33"/>
                  </a:lnTo>
                  <a:lnTo>
                    <a:pt x="300" y="34"/>
                  </a:lnTo>
                  <a:lnTo>
                    <a:pt x="283" y="38"/>
                  </a:lnTo>
                  <a:lnTo>
                    <a:pt x="268" y="46"/>
                  </a:lnTo>
                  <a:lnTo>
                    <a:pt x="252" y="59"/>
                  </a:lnTo>
                  <a:lnTo>
                    <a:pt x="237" y="78"/>
                  </a:lnTo>
                  <a:lnTo>
                    <a:pt x="228" y="93"/>
                  </a:lnTo>
                  <a:lnTo>
                    <a:pt x="214" y="107"/>
                  </a:lnTo>
                  <a:lnTo>
                    <a:pt x="199" y="120"/>
                  </a:lnTo>
                  <a:lnTo>
                    <a:pt x="182" y="130"/>
                  </a:lnTo>
                  <a:lnTo>
                    <a:pt x="163" y="135"/>
                  </a:lnTo>
                  <a:lnTo>
                    <a:pt x="144" y="141"/>
                  </a:lnTo>
                  <a:lnTo>
                    <a:pt x="123" y="143"/>
                  </a:lnTo>
                  <a:lnTo>
                    <a:pt x="102" y="149"/>
                  </a:lnTo>
                  <a:lnTo>
                    <a:pt x="83" y="149"/>
                  </a:lnTo>
                  <a:lnTo>
                    <a:pt x="64" y="149"/>
                  </a:lnTo>
                  <a:lnTo>
                    <a:pt x="45" y="145"/>
                  </a:lnTo>
                  <a:lnTo>
                    <a:pt x="32" y="143"/>
                  </a:lnTo>
                  <a:lnTo>
                    <a:pt x="17" y="139"/>
                  </a:lnTo>
                  <a:lnTo>
                    <a:pt x="9" y="133"/>
                  </a:lnTo>
                  <a:lnTo>
                    <a:pt x="3" y="130"/>
                  </a:lnTo>
                  <a:lnTo>
                    <a:pt x="2" y="124"/>
                  </a:lnTo>
                  <a:lnTo>
                    <a:pt x="0" y="116"/>
                  </a:lnTo>
                  <a:lnTo>
                    <a:pt x="2" y="107"/>
                  </a:lnTo>
                  <a:lnTo>
                    <a:pt x="3" y="97"/>
                  </a:lnTo>
                  <a:lnTo>
                    <a:pt x="9" y="86"/>
                  </a:lnTo>
                  <a:lnTo>
                    <a:pt x="13" y="73"/>
                  </a:lnTo>
                  <a:lnTo>
                    <a:pt x="19" y="63"/>
                  </a:lnTo>
                  <a:lnTo>
                    <a:pt x="22" y="54"/>
                  </a:lnTo>
                  <a:lnTo>
                    <a:pt x="26" y="50"/>
                  </a:lnTo>
                  <a:lnTo>
                    <a:pt x="30" y="65"/>
                  </a:lnTo>
                  <a:lnTo>
                    <a:pt x="38" y="78"/>
                  </a:lnTo>
                  <a:lnTo>
                    <a:pt x="49" y="92"/>
                  </a:lnTo>
                  <a:lnTo>
                    <a:pt x="62" y="101"/>
                  </a:lnTo>
                  <a:lnTo>
                    <a:pt x="78" y="107"/>
                  </a:lnTo>
                  <a:lnTo>
                    <a:pt x="93" y="111"/>
                  </a:lnTo>
                  <a:lnTo>
                    <a:pt x="112" y="111"/>
                  </a:lnTo>
                  <a:lnTo>
                    <a:pt x="129" y="112"/>
                  </a:lnTo>
                  <a:lnTo>
                    <a:pt x="148" y="109"/>
                  </a:lnTo>
                  <a:lnTo>
                    <a:pt x="165" y="107"/>
                  </a:lnTo>
                  <a:lnTo>
                    <a:pt x="182" y="97"/>
                  </a:lnTo>
                  <a:lnTo>
                    <a:pt x="199" y="92"/>
                  </a:lnTo>
                  <a:lnTo>
                    <a:pt x="214" y="80"/>
                  </a:lnTo>
                  <a:lnTo>
                    <a:pt x="228" y="69"/>
                  </a:lnTo>
                  <a:lnTo>
                    <a:pt x="239" y="54"/>
                  </a:lnTo>
                  <a:lnTo>
                    <a:pt x="251" y="40"/>
                  </a:lnTo>
                  <a:lnTo>
                    <a:pt x="252" y="36"/>
                  </a:lnTo>
                  <a:lnTo>
                    <a:pt x="260" y="31"/>
                  </a:lnTo>
                  <a:lnTo>
                    <a:pt x="266" y="25"/>
                  </a:lnTo>
                  <a:lnTo>
                    <a:pt x="273" y="19"/>
                  </a:lnTo>
                  <a:lnTo>
                    <a:pt x="281" y="12"/>
                  </a:lnTo>
                  <a:lnTo>
                    <a:pt x="289" y="8"/>
                  </a:lnTo>
                  <a:lnTo>
                    <a:pt x="292" y="4"/>
                  </a:lnTo>
                  <a:lnTo>
                    <a:pt x="296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00" name="Freeform 71">
              <a:extLst>
                <a:ext uri="{FF2B5EF4-FFF2-40B4-BE49-F238E27FC236}">
                  <a16:creationId xmlns:a16="http://schemas.microsoft.com/office/drawing/2014/main" id="{3E12023C-0B50-D3B7-6F35-AF457F48D1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03" y="1353"/>
              <a:ext cx="34" cy="66"/>
            </a:xfrm>
            <a:custGeom>
              <a:avLst/>
              <a:gdLst>
                <a:gd name="T0" fmla="*/ 0 w 112"/>
                <a:gd name="T1" fmla="*/ 0 h 234"/>
                <a:gd name="T2" fmla="*/ 0 w 112"/>
                <a:gd name="T3" fmla="*/ 0 h 234"/>
                <a:gd name="T4" fmla="*/ 0 w 112"/>
                <a:gd name="T5" fmla="*/ 0 h 234"/>
                <a:gd name="T6" fmla="*/ 0 w 112"/>
                <a:gd name="T7" fmla="*/ 0 h 234"/>
                <a:gd name="T8" fmla="*/ 0 w 112"/>
                <a:gd name="T9" fmla="*/ 0 h 234"/>
                <a:gd name="T10" fmla="*/ 0 w 112"/>
                <a:gd name="T11" fmla="*/ 0 h 234"/>
                <a:gd name="T12" fmla="*/ 0 w 112"/>
                <a:gd name="T13" fmla="*/ 0 h 234"/>
                <a:gd name="T14" fmla="*/ 0 w 112"/>
                <a:gd name="T15" fmla="*/ 0 h 234"/>
                <a:gd name="T16" fmla="*/ 0 w 112"/>
                <a:gd name="T17" fmla="*/ 0 h 234"/>
                <a:gd name="T18" fmla="*/ 0 w 112"/>
                <a:gd name="T19" fmla="*/ 0 h 234"/>
                <a:gd name="T20" fmla="*/ 0 w 112"/>
                <a:gd name="T21" fmla="*/ 0 h 234"/>
                <a:gd name="T22" fmla="*/ 0 w 112"/>
                <a:gd name="T23" fmla="*/ 0 h 234"/>
                <a:gd name="T24" fmla="*/ 0 w 112"/>
                <a:gd name="T25" fmla="*/ 0 h 234"/>
                <a:gd name="T26" fmla="*/ 0 w 112"/>
                <a:gd name="T27" fmla="*/ 0 h 234"/>
                <a:gd name="T28" fmla="*/ 0 w 112"/>
                <a:gd name="T29" fmla="*/ 0 h 234"/>
                <a:gd name="T30" fmla="*/ 0 w 112"/>
                <a:gd name="T31" fmla="*/ 0 h 234"/>
                <a:gd name="T32" fmla="*/ 0 w 112"/>
                <a:gd name="T33" fmla="*/ 0 h 234"/>
                <a:gd name="T34" fmla="*/ 0 w 112"/>
                <a:gd name="T35" fmla="*/ 0 h 234"/>
                <a:gd name="T36" fmla="*/ 0 w 112"/>
                <a:gd name="T37" fmla="*/ 0 h 234"/>
                <a:gd name="T38" fmla="*/ 0 w 112"/>
                <a:gd name="T39" fmla="*/ 0 h 234"/>
                <a:gd name="T40" fmla="*/ 0 w 112"/>
                <a:gd name="T41" fmla="*/ 0 h 234"/>
                <a:gd name="T42" fmla="*/ 0 w 112"/>
                <a:gd name="T43" fmla="*/ 0 h 234"/>
                <a:gd name="T44" fmla="*/ 0 w 112"/>
                <a:gd name="T45" fmla="*/ 0 h 234"/>
                <a:gd name="T46" fmla="*/ 0 w 112"/>
                <a:gd name="T47" fmla="*/ 0 h 234"/>
                <a:gd name="T48" fmla="*/ 0 w 112"/>
                <a:gd name="T49" fmla="*/ 0 h 234"/>
                <a:gd name="T50" fmla="*/ 0 w 112"/>
                <a:gd name="T51" fmla="*/ 0 h 234"/>
                <a:gd name="T52" fmla="*/ 0 w 112"/>
                <a:gd name="T53" fmla="*/ 0 h 234"/>
                <a:gd name="T54" fmla="*/ 0 w 112"/>
                <a:gd name="T55" fmla="*/ 0 h 234"/>
                <a:gd name="T56" fmla="*/ 0 w 112"/>
                <a:gd name="T57" fmla="*/ 0 h 234"/>
                <a:gd name="T58" fmla="*/ 0 w 112"/>
                <a:gd name="T59" fmla="*/ 0 h 234"/>
                <a:gd name="T60" fmla="*/ 0 w 112"/>
                <a:gd name="T61" fmla="*/ 0 h 234"/>
                <a:gd name="T62" fmla="*/ 0 w 112"/>
                <a:gd name="T63" fmla="*/ 0 h 234"/>
                <a:gd name="T64" fmla="*/ 0 w 112"/>
                <a:gd name="T65" fmla="*/ 0 h 234"/>
                <a:gd name="T66" fmla="*/ 0 w 112"/>
                <a:gd name="T67" fmla="*/ 0 h 234"/>
                <a:gd name="T68" fmla="*/ 0 w 112"/>
                <a:gd name="T69" fmla="*/ 0 h 234"/>
                <a:gd name="T70" fmla="*/ 0 w 112"/>
                <a:gd name="T71" fmla="*/ 0 h 234"/>
                <a:gd name="T72" fmla="*/ 0 w 112"/>
                <a:gd name="T73" fmla="*/ 0 h 234"/>
                <a:gd name="T74" fmla="*/ 0 w 112"/>
                <a:gd name="T75" fmla="*/ 0 h 234"/>
                <a:gd name="T76" fmla="*/ 0 w 112"/>
                <a:gd name="T77" fmla="*/ 0 h 234"/>
                <a:gd name="T78" fmla="*/ 0 w 112"/>
                <a:gd name="T79" fmla="*/ 0 h 234"/>
                <a:gd name="T80" fmla="*/ 0 w 112"/>
                <a:gd name="T81" fmla="*/ 0 h 234"/>
                <a:gd name="T82" fmla="*/ 0 w 112"/>
                <a:gd name="T83" fmla="*/ 0 h 234"/>
                <a:gd name="T84" fmla="*/ 0 w 112"/>
                <a:gd name="T85" fmla="*/ 0 h 234"/>
                <a:gd name="T86" fmla="*/ 0 w 112"/>
                <a:gd name="T87" fmla="*/ 0 h 234"/>
                <a:gd name="T88" fmla="*/ 0 w 112"/>
                <a:gd name="T89" fmla="*/ 0 h 234"/>
                <a:gd name="T90" fmla="*/ 0 w 112"/>
                <a:gd name="T91" fmla="*/ 0 h 234"/>
                <a:gd name="T92" fmla="*/ 0 w 112"/>
                <a:gd name="T93" fmla="*/ 0 h 234"/>
                <a:gd name="T94" fmla="*/ 0 w 112"/>
                <a:gd name="T95" fmla="*/ 0 h 234"/>
                <a:gd name="T96" fmla="*/ 0 w 112"/>
                <a:gd name="T97" fmla="*/ 0 h 234"/>
                <a:gd name="T98" fmla="*/ 0 w 112"/>
                <a:gd name="T99" fmla="*/ 0 h 234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12"/>
                <a:gd name="T151" fmla="*/ 0 h 234"/>
                <a:gd name="T152" fmla="*/ 112 w 112"/>
                <a:gd name="T153" fmla="*/ 234 h 234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12" h="234">
                  <a:moveTo>
                    <a:pt x="66" y="6"/>
                  </a:moveTo>
                  <a:lnTo>
                    <a:pt x="74" y="2"/>
                  </a:lnTo>
                  <a:lnTo>
                    <a:pt x="83" y="2"/>
                  </a:lnTo>
                  <a:lnTo>
                    <a:pt x="89" y="0"/>
                  </a:lnTo>
                  <a:lnTo>
                    <a:pt x="95" y="0"/>
                  </a:lnTo>
                  <a:lnTo>
                    <a:pt x="102" y="0"/>
                  </a:lnTo>
                  <a:lnTo>
                    <a:pt x="112" y="0"/>
                  </a:lnTo>
                  <a:lnTo>
                    <a:pt x="102" y="6"/>
                  </a:lnTo>
                  <a:lnTo>
                    <a:pt x="93" y="15"/>
                  </a:lnTo>
                  <a:lnTo>
                    <a:pt x="83" y="23"/>
                  </a:lnTo>
                  <a:lnTo>
                    <a:pt x="76" y="34"/>
                  </a:lnTo>
                  <a:lnTo>
                    <a:pt x="66" y="44"/>
                  </a:lnTo>
                  <a:lnTo>
                    <a:pt x="58" y="53"/>
                  </a:lnTo>
                  <a:lnTo>
                    <a:pt x="51" y="66"/>
                  </a:lnTo>
                  <a:lnTo>
                    <a:pt x="47" y="78"/>
                  </a:lnTo>
                  <a:lnTo>
                    <a:pt x="41" y="91"/>
                  </a:lnTo>
                  <a:lnTo>
                    <a:pt x="39" y="102"/>
                  </a:lnTo>
                  <a:lnTo>
                    <a:pt x="38" y="116"/>
                  </a:lnTo>
                  <a:lnTo>
                    <a:pt x="38" y="129"/>
                  </a:lnTo>
                  <a:lnTo>
                    <a:pt x="38" y="142"/>
                  </a:lnTo>
                  <a:lnTo>
                    <a:pt x="41" y="158"/>
                  </a:lnTo>
                  <a:lnTo>
                    <a:pt x="45" y="171"/>
                  </a:lnTo>
                  <a:lnTo>
                    <a:pt x="53" y="188"/>
                  </a:lnTo>
                  <a:lnTo>
                    <a:pt x="51" y="198"/>
                  </a:lnTo>
                  <a:lnTo>
                    <a:pt x="51" y="207"/>
                  </a:lnTo>
                  <a:lnTo>
                    <a:pt x="47" y="213"/>
                  </a:lnTo>
                  <a:lnTo>
                    <a:pt x="43" y="220"/>
                  </a:lnTo>
                  <a:lnTo>
                    <a:pt x="36" y="228"/>
                  </a:lnTo>
                  <a:lnTo>
                    <a:pt x="26" y="234"/>
                  </a:lnTo>
                  <a:lnTo>
                    <a:pt x="15" y="234"/>
                  </a:lnTo>
                  <a:lnTo>
                    <a:pt x="7" y="230"/>
                  </a:lnTo>
                  <a:lnTo>
                    <a:pt x="1" y="224"/>
                  </a:lnTo>
                  <a:lnTo>
                    <a:pt x="0" y="217"/>
                  </a:lnTo>
                  <a:lnTo>
                    <a:pt x="0" y="203"/>
                  </a:lnTo>
                  <a:lnTo>
                    <a:pt x="1" y="190"/>
                  </a:lnTo>
                  <a:lnTo>
                    <a:pt x="0" y="175"/>
                  </a:lnTo>
                  <a:lnTo>
                    <a:pt x="0" y="160"/>
                  </a:lnTo>
                  <a:lnTo>
                    <a:pt x="0" y="142"/>
                  </a:lnTo>
                  <a:lnTo>
                    <a:pt x="0" y="127"/>
                  </a:lnTo>
                  <a:lnTo>
                    <a:pt x="0" y="110"/>
                  </a:lnTo>
                  <a:lnTo>
                    <a:pt x="0" y="95"/>
                  </a:lnTo>
                  <a:lnTo>
                    <a:pt x="0" y="78"/>
                  </a:lnTo>
                  <a:lnTo>
                    <a:pt x="5" y="63"/>
                  </a:lnTo>
                  <a:lnTo>
                    <a:pt x="9" y="49"/>
                  </a:lnTo>
                  <a:lnTo>
                    <a:pt x="15" y="38"/>
                  </a:lnTo>
                  <a:lnTo>
                    <a:pt x="22" y="25"/>
                  </a:lnTo>
                  <a:lnTo>
                    <a:pt x="34" y="17"/>
                  </a:lnTo>
                  <a:lnTo>
                    <a:pt x="47" y="9"/>
                  </a:lnTo>
                  <a:lnTo>
                    <a:pt x="66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01" name="Freeform 72">
              <a:extLst>
                <a:ext uri="{FF2B5EF4-FFF2-40B4-BE49-F238E27FC236}">
                  <a16:creationId xmlns:a16="http://schemas.microsoft.com/office/drawing/2014/main" id="{B0F6986A-479C-5C5D-7D52-FA124FB1AB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04" y="913"/>
              <a:ext cx="59" cy="43"/>
            </a:xfrm>
            <a:custGeom>
              <a:avLst/>
              <a:gdLst>
                <a:gd name="T0" fmla="*/ 0 w 194"/>
                <a:gd name="T1" fmla="*/ 0 h 152"/>
                <a:gd name="T2" fmla="*/ 0 w 194"/>
                <a:gd name="T3" fmla="*/ 0 h 152"/>
                <a:gd name="T4" fmla="*/ 0 w 194"/>
                <a:gd name="T5" fmla="*/ 0 h 152"/>
                <a:gd name="T6" fmla="*/ 0 w 194"/>
                <a:gd name="T7" fmla="*/ 0 h 152"/>
                <a:gd name="T8" fmla="*/ 0 w 194"/>
                <a:gd name="T9" fmla="*/ 0 h 152"/>
                <a:gd name="T10" fmla="*/ 0 w 194"/>
                <a:gd name="T11" fmla="*/ 0 h 152"/>
                <a:gd name="T12" fmla="*/ 0 w 194"/>
                <a:gd name="T13" fmla="*/ 0 h 152"/>
                <a:gd name="T14" fmla="*/ 0 w 194"/>
                <a:gd name="T15" fmla="*/ 0 h 152"/>
                <a:gd name="T16" fmla="*/ 0 w 194"/>
                <a:gd name="T17" fmla="*/ 0 h 152"/>
                <a:gd name="T18" fmla="*/ 0 w 194"/>
                <a:gd name="T19" fmla="*/ 0 h 152"/>
                <a:gd name="T20" fmla="*/ 0 w 194"/>
                <a:gd name="T21" fmla="*/ 0 h 152"/>
                <a:gd name="T22" fmla="*/ 0 w 194"/>
                <a:gd name="T23" fmla="*/ 0 h 152"/>
                <a:gd name="T24" fmla="*/ 0 w 194"/>
                <a:gd name="T25" fmla="*/ 0 h 152"/>
                <a:gd name="T26" fmla="*/ 0 w 194"/>
                <a:gd name="T27" fmla="*/ 0 h 152"/>
                <a:gd name="T28" fmla="*/ 0 w 194"/>
                <a:gd name="T29" fmla="*/ 0 h 152"/>
                <a:gd name="T30" fmla="*/ 0 w 194"/>
                <a:gd name="T31" fmla="*/ 0 h 152"/>
                <a:gd name="T32" fmla="*/ 0 w 194"/>
                <a:gd name="T33" fmla="*/ 0 h 152"/>
                <a:gd name="T34" fmla="*/ 0 w 194"/>
                <a:gd name="T35" fmla="*/ 0 h 152"/>
                <a:gd name="T36" fmla="*/ 0 w 194"/>
                <a:gd name="T37" fmla="*/ 0 h 152"/>
                <a:gd name="T38" fmla="*/ 0 w 194"/>
                <a:gd name="T39" fmla="*/ 0 h 152"/>
                <a:gd name="T40" fmla="*/ 0 w 194"/>
                <a:gd name="T41" fmla="*/ 0 h 152"/>
                <a:gd name="T42" fmla="*/ 0 w 194"/>
                <a:gd name="T43" fmla="*/ 0 h 152"/>
                <a:gd name="T44" fmla="*/ 0 w 194"/>
                <a:gd name="T45" fmla="*/ 0 h 152"/>
                <a:gd name="T46" fmla="*/ 0 w 194"/>
                <a:gd name="T47" fmla="*/ 0 h 152"/>
                <a:gd name="T48" fmla="*/ 0 w 194"/>
                <a:gd name="T49" fmla="*/ 0 h 152"/>
                <a:gd name="T50" fmla="*/ 0 w 194"/>
                <a:gd name="T51" fmla="*/ 0 h 152"/>
                <a:gd name="T52" fmla="*/ 0 w 194"/>
                <a:gd name="T53" fmla="*/ 0 h 152"/>
                <a:gd name="T54" fmla="*/ 0 w 194"/>
                <a:gd name="T55" fmla="*/ 0 h 152"/>
                <a:gd name="T56" fmla="*/ 0 w 194"/>
                <a:gd name="T57" fmla="*/ 0 h 152"/>
                <a:gd name="T58" fmla="*/ 0 w 194"/>
                <a:gd name="T59" fmla="*/ 0 h 152"/>
                <a:gd name="T60" fmla="*/ 0 w 194"/>
                <a:gd name="T61" fmla="*/ 0 h 152"/>
                <a:gd name="T62" fmla="*/ 0 w 194"/>
                <a:gd name="T63" fmla="*/ 0 h 152"/>
                <a:gd name="T64" fmla="*/ 0 w 194"/>
                <a:gd name="T65" fmla="*/ 0 h 152"/>
                <a:gd name="T66" fmla="*/ 0 w 194"/>
                <a:gd name="T67" fmla="*/ 0 h 152"/>
                <a:gd name="T68" fmla="*/ 0 w 194"/>
                <a:gd name="T69" fmla="*/ 0 h 152"/>
                <a:gd name="T70" fmla="*/ 0 w 194"/>
                <a:gd name="T71" fmla="*/ 0 h 152"/>
                <a:gd name="T72" fmla="*/ 0 w 194"/>
                <a:gd name="T73" fmla="*/ 0 h 152"/>
                <a:gd name="T74" fmla="*/ 0 w 194"/>
                <a:gd name="T75" fmla="*/ 0 h 152"/>
                <a:gd name="T76" fmla="*/ 0 w 194"/>
                <a:gd name="T77" fmla="*/ 0 h 152"/>
                <a:gd name="T78" fmla="*/ 0 w 194"/>
                <a:gd name="T79" fmla="*/ 0 h 152"/>
                <a:gd name="T80" fmla="*/ 0 w 194"/>
                <a:gd name="T81" fmla="*/ 0 h 152"/>
                <a:gd name="T82" fmla="*/ 0 w 194"/>
                <a:gd name="T83" fmla="*/ 0 h 152"/>
                <a:gd name="T84" fmla="*/ 0 w 194"/>
                <a:gd name="T85" fmla="*/ 0 h 152"/>
                <a:gd name="T86" fmla="*/ 0 w 194"/>
                <a:gd name="T87" fmla="*/ 0 h 152"/>
                <a:gd name="T88" fmla="*/ 0 w 194"/>
                <a:gd name="T89" fmla="*/ 0 h 152"/>
                <a:gd name="T90" fmla="*/ 0 w 194"/>
                <a:gd name="T91" fmla="*/ 0 h 152"/>
                <a:gd name="T92" fmla="*/ 0 w 194"/>
                <a:gd name="T93" fmla="*/ 0 h 152"/>
                <a:gd name="T94" fmla="*/ 0 w 194"/>
                <a:gd name="T95" fmla="*/ 0 h 152"/>
                <a:gd name="T96" fmla="*/ 0 w 194"/>
                <a:gd name="T97" fmla="*/ 0 h 152"/>
                <a:gd name="T98" fmla="*/ 0 w 194"/>
                <a:gd name="T99" fmla="*/ 0 h 152"/>
                <a:gd name="T100" fmla="*/ 0 w 194"/>
                <a:gd name="T101" fmla="*/ 0 h 152"/>
                <a:gd name="T102" fmla="*/ 0 w 194"/>
                <a:gd name="T103" fmla="*/ 0 h 152"/>
                <a:gd name="T104" fmla="*/ 0 w 194"/>
                <a:gd name="T105" fmla="*/ 0 h 152"/>
                <a:gd name="T106" fmla="*/ 0 w 194"/>
                <a:gd name="T107" fmla="*/ 0 h 152"/>
                <a:gd name="T108" fmla="*/ 0 w 194"/>
                <a:gd name="T109" fmla="*/ 0 h 152"/>
                <a:gd name="T110" fmla="*/ 0 w 194"/>
                <a:gd name="T111" fmla="*/ 0 h 152"/>
                <a:gd name="T112" fmla="*/ 0 w 194"/>
                <a:gd name="T113" fmla="*/ 0 h 152"/>
                <a:gd name="T114" fmla="*/ 0 w 194"/>
                <a:gd name="T115" fmla="*/ 0 h 152"/>
                <a:gd name="T116" fmla="*/ 0 w 194"/>
                <a:gd name="T117" fmla="*/ 0 h 152"/>
                <a:gd name="T118" fmla="*/ 0 w 194"/>
                <a:gd name="T119" fmla="*/ 0 h 15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94"/>
                <a:gd name="T181" fmla="*/ 0 h 152"/>
                <a:gd name="T182" fmla="*/ 194 w 194"/>
                <a:gd name="T183" fmla="*/ 152 h 152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94" h="152">
                  <a:moveTo>
                    <a:pt x="27" y="0"/>
                  </a:moveTo>
                  <a:lnTo>
                    <a:pt x="29" y="6"/>
                  </a:lnTo>
                  <a:lnTo>
                    <a:pt x="33" y="13"/>
                  </a:lnTo>
                  <a:lnTo>
                    <a:pt x="33" y="23"/>
                  </a:lnTo>
                  <a:lnTo>
                    <a:pt x="34" y="32"/>
                  </a:lnTo>
                  <a:lnTo>
                    <a:pt x="33" y="40"/>
                  </a:lnTo>
                  <a:lnTo>
                    <a:pt x="33" y="51"/>
                  </a:lnTo>
                  <a:lnTo>
                    <a:pt x="33" y="61"/>
                  </a:lnTo>
                  <a:lnTo>
                    <a:pt x="34" y="72"/>
                  </a:lnTo>
                  <a:lnTo>
                    <a:pt x="34" y="82"/>
                  </a:lnTo>
                  <a:lnTo>
                    <a:pt x="34" y="91"/>
                  </a:lnTo>
                  <a:lnTo>
                    <a:pt x="38" y="99"/>
                  </a:lnTo>
                  <a:lnTo>
                    <a:pt x="42" y="108"/>
                  </a:lnTo>
                  <a:lnTo>
                    <a:pt x="48" y="114"/>
                  </a:lnTo>
                  <a:lnTo>
                    <a:pt x="57" y="122"/>
                  </a:lnTo>
                  <a:lnTo>
                    <a:pt x="67" y="127"/>
                  </a:lnTo>
                  <a:lnTo>
                    <a:pt x="80" y="133"/>
                  </a:lnTo>
                  <a:lnTo>
                    <a:pt x="82" y="133"/>
                  </a:lnTo>
                  <a:lnTo>
                    <a:pt x="88" y="133"/>
                  </a:lnTo>
                  <a:lnTo>
                    <a:pt x="93" y="133"/>
                  </a:lnTo>
                  <a:lnTo>
                    <a:pt x="103" y="133"/>
                  </a:lnTo>
                  <a:lnTo>
                    <a:pt x="109" y="133"/>
                  </a:lnTo>
                  <a:lnTo>
                    <a:pt x="118" y="133"/>
                  </a:lnTo>
                  <a:lnTo>
                    <a:pt x="128" y="133"/>
                  </a:lnTo>
                  <a:lnTo>
                    <a:pt x="135" y="133"/>
                  </a:lnTo>
                  <a:lnTo>
                    <a:pt x="145" y="133"/>
                  </a:lnTo>
                  <a:lnTo>
                    <a:pt x="152" y="133"/>
                  </a:lnTo>
                  <a:lnTo>
                    <a:pt x="160" y="133"/>
                  </a:lnTo>
                  <a:lnTo>
                    <a:pt x="168" y="133"/>
                  </a:lnTo>
                  <a:lnTo>
                    <a:pt x="181" y="133"/>
                  </a:lnTo>
                  <a:lnTo>
                    <a:pt x="192" y="133"/>
                  </a:lnTo>
                  <a:lnTo>
                    <a:pt x="192" y="139"/>
                  </a:lnTo>
                  <a:lnTo>
                    <a:pt x="194" y="148"/>
                  </a:lnTo>
                  <a:lnTo>
                    <a:pt x="185" y="148"/>
                  </a:lnTo>
                  <a:lnTo>
                    <a:pt x="173" y="148"/>
                  </a:lnTo>
                  <a:lnTo>
                    <a:pt x="160" y="148"/>
                  </a:lnTo>
                  <a:lnTo>
                    <a:pt x="145" y="150"/>
                  </a:lnTo>
                  <a:lnTo>
                    <a:pt x="137" y="150"/>
                  </a:lnTo>
                  <a:lnTo>
                    <a:pt x="130" y="150"/>
                  </a:lnTo>
                  <a:lnTo>
                    <a:pt x="122" y="150"/>
                  </a:lnTo>
                  <a:lnTo>
                    <a:pt x="116" y="152"/>
                  </a:lnTo>
                  <a:lnTo>
                    <a:pt x="103" y="152"/>
                  </a:lnTo>
                  <a:lnTo>
                    <a:pt x="97" y="152"/>
                  </a:lnTo>
                  <a:lnTo>
                    <a:pt x="80" y="150"/>
                  </a:lnTo>
                  <a:lnTo>
                    <a:pt x="67" y="148"/>
                  </a:lnTo>
                  <a:lnTo>
                    <a:pt x="55" y="142"/>
                  </a:lnTo>
                  <a:lnTo>
                    <a:pt x="44" y="137"/>
                  </a:lnTo>
                  <a:lnTo>
                    <a:pt x="33" y="127"/>
                  </a:lnTo>
                  <a:lnTo>
                    <a:pt x="25" y="118"/>
                  </a:lnTo>
                  <a:lnTo>
                    <a:pt x="15" y="106"/>
                  </a:lnTo>
                  <a:lnTo>
                    <a:pt x="12" y="97"/>
                  </a:lnTo>
                  <a:lnTo>
                    <a:pt x="6" y="84"/>
                  </a:lnTo>
                  <a:lnTo>
                    <a:pt x="2" y="72"/>
                  </a:lnTo>
                  <a:lnTo>
                    <a:pt x="0" y="59"/>
                  </a:lnTo>
                  <a:lnTo>
                    <a:pt x="2" y="47"/>
                  </a:lnTo>
                  <a:lnTo>
                    <a:pt x="6" y="34"/>
                  </a:lnTo>
                  <a:lnTo>
                    <a:pt x="10" y="21"/>
                  </a:lnTo>
                  <a:lnTo>
                    <a:pt x="17" y="9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02" name="Freeform 73">
              <a:extLst>
                <a:ext uri="{FF2B5EF4-FFF2-40B4-BE49-F238E27FC236}">
                  <a16:creationId xmlns:a16="http://schemas.microsoft.com/office/drawing/2014/main" id="{47D142B4-F444-9091-45CE-17059D097D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01" y="1312"/>
              <a:ext cx="50" cy="41"/>
            </a:xfrm>
            <a:custGeom>
              <a:avLst/>
              <a:gdLst>
                <a:gd name="T0" fmla="*/ 0 w 161"/>
                <a:gd name="T1" fmla="*/ 0 h 145"/>
                <a:gd name="T2" fmla="*/ 0 w 161"/>
                <a:gd name="T3" fmla="*/ 0 h 145"/>
                <a:gd name="T4" fmla="*/ 0 w 161"/>
                <a:gd name="T5" fmla="*/ 0 h 145"/>
                <a:gd name="T6" fmla="*/ 0 w 161"/>
                <a:gd name="T7" fmla="*/ 0 h 145"/>
                <a:gd name="T8" fmla="*/ 0 w 161"/>
                <a:gd name="T9" fmla="*/ 0 h 145"/>
                <a:gd name="T10" fmla="*/ 0 w 161"/>
                <a:gd name="T11" fmla="*/ 0 h 145"/>
                <a:gd name="T12" fmla="*/ 0 w 161"/>
                <a:gd name="T13" fmla="*/ 0 h 145"/>
                <a:gd name="T14" fmla="*/ 0 w 161"/>
                <a:gd name="T15" fmla="*/ 0 h 145"/>
                <a:gd name="T16" fmla="*/ 0 w 161"/>
                <a:gd name="T17" fmla="*/ 0 h 145"/>
                <a:gd name="T18" fmla="*/ 0 w 161"/>
                <a:gd name="T19" fmla="*/ 0 h 145"/>
                <a:gd name="T20" fmla="*/ 0 w 161"/>
                <a:gd name="T21" fmla="*/ 0 h 145"/>
                <a:gd name="T22" fmla="*/ 0 w 161"/>
                <a:gd name="T23" fmla="*/ 0 h 145"/>
                <a:gd name="T24" fmla="*/ 0 w 161"/>
                <a:gd name="T25" fmla="*/ 0 h 145"/>
                <a:gd name="T26" fmla="*/ 0 w 161"/>
                <a:gd name="T27" fmla="*/ 0 h 145"/>
                <a:gd name="T28" fmla="*/ 0 w 161"/>
                <a:gd name="T29" fmla="*/ 0 h 145"/>
                <a:gd name="T30" fmla="*/ 0 w 161"/>
                <a:gd name="T31" fmla="*/ 0 h 145"/>
                <a:gd name="T32" fmla="*/ 0 w 161"/>
                <a:gd name="T33" fmla="*/ 0 h 145"/>
                <a:gd name="T34" fmla="*/ 0 w 161"/>
                <a:gd name="T35" fmla="*/ 0 h 145"/>
                <a:gd name="T36" fmla="*/ 0 w 161"/>
                <a:gd name="T37" fmla="*/ 0 h 145"/>
                <a:gd name="T38" fmla="*/ 0 w 161"/>
                <a:gd name="T39" fmla="*/ 0 h 145"/>
                <a:gd name="T40" fmla="*/ 0 w 161"/>
                <a:gd name="T41" fmla="*/ 0 h 145"/>
                <a:gd name="T42" fmla="*/ 0 w 161"/>
                <a:gd name="T43" fmla="*/ 0 h 145"/>
                <a:gd name="T44" fmla="*/ 0 w 161"/>
                <a:gd name="T45" fmla="*/ 0 h 145"/>
                <a:gd name="T46" fmla="*/ 0 w 161"/>
                <a:gd name="T47" fmla="*/ 0 h 145"/>
                <a:gd name="T48" fmla="*/ 0 w 161"/>
                <a:gd name="T49" fmla="*/ 0 h 145"/>
                <a:gd name="T50" fmla="*/ 0 w 161"/>
                <a:gd name="T51" fmla="*/ 0 h 145"/>
                <a:gd name="T52" fmla="*/ 0 w 161"/>
                <a:gd name="T53" fmla="*/ 0 h 145"/>
                <a:gd name="T54" fmla="*/ 0 w 161"/>
                <a:gd name="T55" fmla="*/ 0 h 145"/>
                <a:gd name="T56" fmla="*/ 0 w 161"/>
                <a:gd name="T57" fmla="*/ 0 h 145"/>
                <a:gd name="T58" fmla="*/ 0 w 161"/>
                <a:gd name="T59" fmla="*/ 0 h 145"/>
                <a:gd name="T60" fmla="*/ 0 w 161"/>
                <a:gd name="T61" fmla="*/ 0 h 145"/>
                <a:gd name="T62" fmla="*/ 0 w 161"/>
                <a:gd name="T63" fmla="*/ 0 h 145"/>
                <a:gd name="T64" fmla="*/ 0 w 161"/>
                <a:gd name="T65" fmla="*/ 0 h 145"/>
                <a:gd name="T66" fmla="*/ 0 w 161"/>
                <a:gd name="T67" fmla="*/ 0 h 145"/>
                <a:gd name="T68" fmla="*/ 0 w 161"/>
                <a:gd name="T69" fmla="*/ 0 h 145"/>
                <a:gd name="T70" fmla="*/ 0 w 161"/>
                <a:gd name="T71" fmla="*/ 0 h 145"/>
                <a:gd name="T72" fmla="*/ 0 w 161"/>
                <a:gd name="T73" fmla="*/ 0 h 145"/>
                <a:gd name="T74" fmla="*/ 0 w 161"/>
                <a:gd name="T75" fmla="*/ 0 h 145"/>
                <a:gd name="T76" fmla="*/ 0 w 161"/>
                <a:gd name="T77" fmla="*/ 0 h 145"/>
                <a:gd name="T78" fmla="*/ 0 w 161"/>
                <a:gd name="T79" fmla="*/ 0 h 145"/>
                <a:gd name="T80" fmla="*/ 0 w 161"/>
                <a:gd name="T81" fmla="*/ 0 h 145"/>
                <a:gd name="T82" fmla="*/ 0 w 161"/>
                <a:gd name="T83" fmla="*/ 0 h 145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161"/>
                <a:gd name="T127" fmla="*/ 0 h 145"/>
                <a:gd name="T128" fmla="*/ 161 w 161"/>
                <a:gd name="T129" fmla="*/ 145 h 145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161" h="145">
                  <a:moveTo>
                    <a:pt x="93" y="0"/>
                  </a:moveTo>
                  <a:lnTo>
                    <a:pt x="103" y="0"/>
                  </a:lnTo>
                  <a:lnTo>
                    <a:pt x="114" y="0"/>
                  </a:lnTo>
                  <a:lnTo>
                    <a:pt x="123" y="0"/>
                  </a:lnTo>
                  <a:lnTo>
                    <a:pt x="137" y="2"/>
                  </a:lnTo>
                  <a:lnTo>
                    <a:pt x="146" y="2"/>
                  </a:lnTo>
                  <a:lnTo>
                    <a:pt x="154" y="8"/>
                  </a:lnTo>
                  <a:lnTo>
                    <a:pt x="158" y="15"/>
                  </a:lnTo>
                  <a:lnTo>
                    <a:pt x="161" y="27"/>
                  </a:lnTo>
                  <a:lnTo>
                    <a:pt x="142" y="19"/>
                  </a:lnTo>
                  <a:lnTo>
                    <a:pt x="127" y="17"/>
                  </a:lnTo>
                  <a:lnTo>
                    <a:pt x="112" y="17"/>
                  </a:lnTo>
                  <a:lnTo>
                    <a:pt x="101" y="23"/>
                  </a:lnTo>
                  <a:lnTo>
                    <a:pt x="89" y="27"/>
                  </a:lnTo>
                  <a:lnTo>
                    <a:pt x="82" y="36"/>
                  </a:lnTo>
                  <a:lnTo>
                    <a:pt x="74" y="46"/>
                  </a:lnTo>
                  <a:lnTo>
                    <a:pt x="66" y="57"/>
                  </a:lnTo>
                  <a:lnTo>
                    <a:pt x="59" y="69"/>
                  </a:lnTo>
                  <a:lnTo>
                    <a:pt x="51" y="80"/>
                  </a:lnTo>
                  <a:lnTo>
                    <a:pt x="44" y="93"/>
                  </a:lnTo>
                  <a:lnTo>
                    <a:pt x="38" y="107"/>
                  </a:lnTo>
                  <a:lnTo>
                    <a:pt x="30" y="116"/>
                  </a:lnTo>
                  <a:lnTo>
                    <a:pt x="23" y="128"/>
                  </a:lnTo>
                  <a:lnTo>
                    <a:pt x="13" y="137"/>
                  </a:lnTo>
                  <a:lnTo>
                    <a:pt x="6" y="145"/>
                  </a:lnTo>
                  <a:lnTo>
                    <a:pt x="2" y="133"/>
                  </a:lnTo>
                  <a:lnTo>
                    <a:pt x="0" y="122"/>
                  </a:lnTo>
                  <a:lnTo>
                    <a:pt x="0" y="112"/>
                  </a:lnTo>
                  <a:lnTo>
                    <a:pt x="4" y="101"/>
                  </a:lnTo>
                  <a:lnTo>
                    <a:pt x="4" y="88"/>
                  </a:lnTo>
                  <a:lnTo>
                    <a:pt x="9" y="80"/>
                  </a:lnTo>
                  <a:lnTo>
                    <a:pt x="13" y="69"/>
                  </a:lnTo>
                  <a:lnTo>
                    <a:pt x="23" y="59"/>
                  </a:lnTo>
                  <a:lnTo>
                    <a:pt x="27" y="50"/>
                  </a:lnTo>
                  <a:lnTo>
                    <a:pt x="36" y="42"/>
                  </a:lnTo>
                  <a:lnTo>
                    <a:pt x="44" y="33"/>
                  </a:lnTo>
                  <a:lnTo>
                    <a:pt x="53" y="25"/>
                  </a:lnTo>
                  <a:lnTo>
                    <a:pt x="61" y="17"/>
                  </a:lnTo>
                  <a:lnTo>
                    <a:pt x="72" y="12"/>
                  </a:lnTo>
                  <a:lnTo>
                    <a:pt x="82" y="4"/>
                  </a:lnTo>
                  <a:lnTo>
                    <a:pt x="9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03" name="Freeform 74">
              <a:extLst>
                <a:ext uri="{FF2B5EF4-FFF2-40B4-BE49-F238E27FC236}">
                  <a16:creationId xmlns:a16="http://schemas.microsoft.com/office/drawing/2014/main" id="{0D7135A9-275B-D472-2011-17689B1110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69" y="1380"/>
              <a:ext cx="68" cy="50"/>
            </a:xfrm>
            <a:custGeom>
              <a:avLst/>
              <a:gdLst>
                <a:gd name="T0" fmla="*/ 0 w 220"/>
                <a:gd name="T1" fmla="*/ 0 h 177"/>
                <a:gd name="T2" fmla="*/ 0 w 220"/>
                <a:gd name="T3" fmla="*/ 0 h 177"/>
                <a:gd name="T4" fmla="*/ 0 w 220"/>
                <a:gd name="T5" fmla="*/ 0 h 177"/>
                <a:gd name="T6" fmla="*/ 0 w 220"/>
                <a:gd name="T7" fmla="*/ 0 h 177"/>
                <a:gd name="T8" fmla="*/ 0 w 220"/>
                <a:gd name="T9" fmla="*/ 0 h 177"/>
                <a:gd name="T10" fmla="*/ 0 w 220"/>
                <a:gd name="T11" fmla="*/ 0 h 177"/>
                <a:gd name="T12" fmla="*/ 0 w 220"/>
                <a:gd name="T13" fmla="*/ 0 h 177"/>
                <a:gd name="T14" fmla="*/ 0 w 220"/>
                <a:gd name="T15" fmla="*/ 0 h 177"/>
                <a:gd name="T16" fmla="*/ 0 w 220"/>
                <a:gd name="T17" fmla="*/ 0 h 177"/>
                <a:gd name="T18" fmla="*/ 0 w 220"/>
                <a:gd name="T19" fmla="*/ 0 h 177"/>
                <a:gd name="T20" fmla="*/ 0 w 220"/>
                <a:gd name="T21" fmla="*/ 0 h 177"/>
                <a:gd name="T22" fmla="*/ 0 w 220"/>
                <a:gd name="T23" fmla="*/ 0 h 177"/>
                <a:gd name="T24" fmla="*/ 0 w 220"/>
                <a:gd name="T25" fmla="*/ 0 h 177"/>
                <a:gd name="T26" fmla="*/ 0 w 220"/>
                <a:gd name="T27" fmla="*/ 0 h 177"/>
                <a:gd name="T28" fmla="*/ 0 w 220"/>
                <a:gd name="T29" fmla="*/ 0 h 177"/>
                <a:gd name="T30" fmla="*/ 0 w 220"/>
                <a:gd name="T31" fmla="*/ 0 h 177"/>
                <a:gd name="T32" fmla="*/ 0 w 220"/>
                <a:gd name="T33" fmla="*/ 0 h 177"/>
                <a:gd name="T34" fmla="*/ 0 w 220"/>
                <a:gd name="T35" fmla="*/ 0 h 177"/>
                <a:gd name="T36" fmla="*/ 0 w 220"/>
                <a:gd name="T37" fmla="*/ 0 h 177"/>
                <a:gd name="T38" fmla="*/ 0 w 220"/>
                <a:gd name="T39" fmla="*/ 0 h 177"/>
                <a:gd name="T40" fmla="*/ 0 w 220"/>
                <a:gd name="T41" fmla="*/ 0 h 177"/>
                <a:gd name="T42" fmla="*/ 0 w 220"/>
                <a:gd name="T43" fmla="*/ 0 h 177"/>
                <a:gd name="T44" fmla="*/ 0 w 220"/>
                <a:gd name="T45" fmla="*/ 0 h 177"/>
                <a:gd name="T46" fmla="*/ 0 w 220"/>
                <a:gd name="T47" fmla="*/ 0 h 177"/>
                <a:gd name="T48" fmla="*/ 0 w 220"/>
                <a:gd name="T49" fmla="*/ 0 h 177"/>
                <a:gd name="T50" fmla="*/ 0 w 220"/>
                <a:gd name="T51" fmla="*/ 0 h 177"/>
                <a:gd name="T52" fmla="*/ 0 w 220"/>
                <a:gd name="T53" fmla="*/ 0 h 177"/>
                <a:gd name="T54" fmla="*/ 0 w 220"/>
                <a:gd name="T55" fmla="*/ 0 h 177"/>
                <a:gd name="T56" fmla="*/ 0 w 220"/>
                <a:gd name="T57" fmla="*/ 0 h 177"/>
                <a:gd name="T58" fmla="*/ 0 w 220"/>
                <a:gd name="T59" fmla="*/ 0 h 177"/>
                <a:gd name="T60" fmla="*/ 0 w 220"/>
                <a:gd name="T61" fmla="*/ 0 h 177"/>
                <a:gd name="T62" fmla="*/ 0 w 220"/>
                <a:gd name="T63" fmla="*/ 0 h 177"/>
                <a:gd name="T64" fmla="*/ 0 w 220"/>
                <a:gd name="T65" fmla="*/ 0 h 177"/>
                <a:gd name="T66" fmla="*/ 0 w 220"/>
                <a:gd name="T67" fmla="*/ 0 h 177"/>
                <a:gd name="T68" fmla="*/ 0 w 220"/>
                <a:gd name="T69" fmla="*/ 0 h 177"/>
                <a:gd name="T70" fmla="*/ 0 w 220"/>
                <a:gd name="T71" fmla="*/ 0 h 177"/>
                <a:gd name="T72" fmla="*/ 0 w 220"/>
                <a:gd name="T73" fmla="*/ 0 h 177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20"/>
                <a:gd name="T112" fmla="*/ 0 h 177"/>
                <a:gd name="T113" fmla="*/ 220 w 220"/>
                <a:gd name="T114" fmla="*/ 177 h 177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20" h="177">
                  <a:moveTo>
                    <a:pt x="192" y="0"/>
                  </a:moveTo>
                  <a:lnTo>
                    <a:pt x="201" y="7"/>
                  </a:lnTo>
                  <a:lnTo>
                    <a:pt x="211" y="21"/>
                  </a:lnTo>
                  <a:lnTo>
                    <a:pt x="216" y="34"/>
                  </a:lnTo>
                  <a:lnTo>
                    <a:pt x="220" y="49"/>
                  </a:lnTo>
                  <a:lnTo>
                    <a:pt x="220" y="66"/>
                  </a:lnTo>
                  <a:lnTo>
                    <a:pt x="220" y="83"/>
                  </a:lnTo>
                  <a:lnTo>
                    <a:pt x="216" y="101"/>
                  </a:lnTo>
                  <a:lnTo>
                    <a:pt x="211" y="118"/>
                  </a:lnTo>
                  <a:lnTo>
                    <a:pt x="203" y="133"/>
                  </a:lnTo>
                  <a:lnTo>
                    <a:pt x="196" y="146"/>
                  </a:lnTo>
                  <a:lnTo>
                    <a:pt x="182" y="158"/>
                  </a:lnTo>
                  <a:lnTo>
                    <a:pt x="171" y="167"/>
                  </a:lnTo>
                  <a:lnTo>
                    <a:pt x="156" y="171"/>
                  </a:lnTo>
                  <a:lnTo>
                    <a:pt x="140" y="177"/>
                  </a:lnTo>
                  <a:lnTo>
                    <a:pt x="123" y="173"/>
                  </a:lnTo>
                  <a:lnTo>
                    <a:pt x="106" y="167"/>
                  </a:lnTo>
                  <a:lnTo>
                    <a:pt x="99" y="167"/>
                  </a:lnTo>
                  <a:lnTo>
                    <a:pt x="89" y="169"/>
                  </a:lnTo>
                  <a:lnTo>
                    <a:pt x="82" y="169"/>
                  </a:lnTo>
                  <a:lnTo>
                    <a:pt x="76" y="171"/>
                  </a:lnTo>
                  <a:lnTo>
                    <a:pt x="66" y="169"/>
                  </a:lnTo>
                  <a:lnTo>
                    <a:pt x="57" y="167"/>
                  </a:lnTo>
                  <a:lnTo>
                    <a:pt x="49" y="161"/>
                  </a:lnTo>
                  <a:lnTo>
                    <a:pt x="42" y="156"/>
                  </a:lnTo>
                  <a:lnTo>
                    <a:pt x="34" y="148"/>
                  </a:lnTo>
                  <a:lnTo>
                    <a:pt x="28" y="139"/>
                  </a:lnTo>
                  <a:lnTo>
                    <a:pt x="21" y="131"/>
                  </a:lnTo>
                  <a:lnTo>
                    <a:pt x="17" y="123"/>
                  </a:lnTo>
                  <a:lnTo>
                    <a:pt x="13" y="114"/>
                  </a:lnTo>
                  <a:lnTo>
                    <a:pt x="9" y="106"/>
                  </a:lnTo>
                  <a:lnTo>
                    <a:pt x="5" y="97"/>
                  </a:lnTo>
                  <a:lnTo>
                    <a:pt x="5" y="87"/>
                  </a:lnTo>
                  <a:lnTo>
                    <a:pt x="2" y="78"/>
                  </a:lnTo>
                  <a:lnTo>
                    <a:pt x="2" y="68"/>
                  </a:lnTo>
                  <a:lnTo>
                    <a:pt x="0" y="59"/>
                  </a:lnTo>
                  <a:lnTo>
                    <a:pt x="0" y="49"/>
                  </a:lnTo>
                  <a:lnTo>
                    <a:pt x="0" y="40"/>
                  </a:lnTo>
                  <a:lnTo>
                    <a:pt x="0" y="30"/>
                  </a:lnTo>
                  <a:lnTo>
                    <a:pt x="2" y="21"/>
                  </a:lnTo>
                  <a:lnTo>
                    <a:pt x="4" y="13"/>
                  </a:lnTo>
                  <a:lnTo>
                    <a:pt x="15" y="17"/>
                  </a:lnTo>
                  <a:lnTo>
                    <a:pt x="26" y="26"/>
                  </a:lnTo>
                  <a:lnTo>
                    <a:pt x="34" y="36"/>
                  </a:lnTo>
                  <a:lnTo>
                    <a:pt x="44" y="47"/>
                  </a:lnTo>
                  <a:lnTo>
                    <a:pt x="47" y="59"/>
                  </a:lnTo>
                  <a:lnTo>
                    <a:pt x="55" y="72"/>
                  </a:lnTo>
                  <a:lnTo>
                    <a:pt x="61" y="83"/>
                  </a:lnTo>
                  <a:lnTo>
                    <a:pt x="66" y="99"/>
                  </a:lnTo>
                  <a:lnTo>
                    <a:pt x="70" y="110"/>
                  </a:lnTo>
                  <a:lnTo>
                    <a:pt x="78" y="120"/>
                  </a:lnTo>
                  <a:lnTo>
                    <a:pt x="85" y="129"/>
                  </a:lnTo>
                  <a:lnTo>
                    <a:pt x="95" y="137"/>
                  </a:lnTo>
                  <a:lnTo>
                    <a:pt x="104" y="140"/>
                  </a:lnTo>
                  <a:lnTo>
                    <a:pt x="118" y="142"/>
                  </a:lnTo>
                  <a:lnTo>
                    <a:pt x="133" y="140"/>
                  </a:lnTo>
                  <a:lnTo>
                    <a:pt x="154" y="135"/>
                  </a:lnTo>
                  <a:lnTo>
                    <a:pt x="167" y="135"/>
                  </a:lnTo>
                  <a:lnTo>
                    <a:pt x="178" y="133"/>
                  </a:lnTo>
                  <a:lnTo>
                    <a:pt x="186" y="129"/>
                  </a:lnTo>
                  <a:lnTo>
                    <a:pt x="192" y="121"/>
                  </a:lnTo>
                  <a:lnTo>
                    <a:pt x="194" y="112"/>
                  </a:lnTo>
                  <a:lnTo>
                    <a:pt x="196" y="101"/>
                  </a:lnTo>
                  <a:lnTo>
                    <a:pt x="194" y="89"/>
                  </a:lnTo>
                  <a:lnTo>
                    <a:pt x="194" y="78"/>
                  </a:lnTo>
                  <a:lnTo>
                    <a:pt x="192" y="63"/>
                  </a:lnTo>
                  <a:lnTo>
                    <a:pt x="188" y="49"/>
                  </a:lnTo>
                  <a:lnTo>
                    <a:pt x="184" y="38"/>
                  </a:lnTo>
                  <a:lnTo>
                    <a:pt x="184" y="26"/>
                  </a:lnTo>
                  <a:lnTo>
                    <a:pt x="182" y="17"/>
                  </a:lnTo>
                  <a:lnTo>
                    <a:pt x="182" y="9"/>
                  </a:lnTo>
                  <a:lnTo>
                    <a:pt x="186" y="2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04" name="Freeform 75">
              <a:extLst>
                <a:ext uri="{FF2B5EF4-FFF2-40B4-BE49-F238E27FC236}">
                  <a16:creationId xmlns:a16="http://schemas.microsoft.com/office/drawing/2014/main" id="{B78906AC-E000-CA6F-1F7D-49FE922B6C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53" y="989"/>
              <a:ext cx="81" cy="17"/>
            </a:xfrm>
            <a:custGeom>
              <a:avLst/>
              <a:gdLst>
                <a:gd name="T0" fmla="*/ 0 w 265"/>
                <a:gd name="T1" fmla="*/ 0 h 59"/>
                <a:gd name="T2" fmla="*/ 0 w 265"/>
                <a:gd name="T3" fmla="*/ 0 h 59"/>
                <a:gd name="T4" fmla="*/ 0 w 265"/>
                <a:gd name="T5" fmla="*/ 0 h 59"/>
                <a:gd name="T6" fmla="*/ 0 w 265"/>
                <a:gd name="T7" fmla="*/ 0 h 59"/>
                <a:gd name="T8" fmla="*/ 0 w 265"/>
                <a:gd name="T9" fmla="*/ 0 h 59"/>
                <a:gd name="T10" fmla="*/ 0 w 265"/>
                <a:gd name="T11" fmla="*/ 0 h 59"/>
                <a:gd name="T12" fmla="*/ 0 w 265"/>
                <a:gd name="T13" fmla="*/ 0 h 59"/>
                <a:gd name="T14" fmla="*/ 0 w 265"/>
                <a:gd name="T15" fmla="*/ 0 h 59"/>
                <a:gd name="T16" fmla="*/ 0 w 265"/>
                <a:gd name="T17" fmla="*/ 0 h 59"/>
                <a:gd name="T18" fmla="*/ 0 w 265"/>
                <a:gd name="T19" fmla="*/ 0 h 59"/>
                <a:gd name="T20" fmla="*/ 0 w 265"/>
                <a:gd name="T21" fmla="*/ 0 h 59"/>
                <a:gd name="T22" fmla="*/ 0 w 265"/>
                <a:gd name="T23" fmla="*/ 0 h 59"/>
                <a:gd name="T24" fmla="*/ 0 w 265"/>
                <a:gd name="T25" fmla="*/ 0 h 59"/>
                <a:gd name="T26" fmla="*/ 0 w 265"/>
                <a:gd name="T27" fmla="*/ 0 h 59"/>
                <a:gd name="T28" fmla="*/ 0 w 265"/>
                <a:gd name="T29" fmla="*/ 0 h 59"/>
                <a:gd name="T30" fmla="*/ 0 w 265"/>
                <a:gd name="T31" fmla="*/ 0 h 59"/>
                <a:gd name="T32" fmla="*/ 0 w 265"/>
                <a:gd name="T33" fmla="*/ 0 h 59"/>
                <a:gd name="T34" fmla="*/ 0 w 265"/>
                <a:gd name="T35" fmla="*/ 0 h 59"/>
                <a:gd name="T36" fmla="*/ 0 w 265"/>
                <a:gd name="T37" fmla="*/ 0 h 59"/>
                <a:gd name="T38" fmla="*/ 0 w 265"/>
                <a:gd name="T39" fmla="*/ 0 h 59"/>
                <a:gd name="T40" fmla="*/ 0 w 265"/>
                <a:gd name="T41" fmla="*/ 0 h 59"/>
                <a:gd name="T42" fmla="*/ 0 w 265"/>
                <a:gd name="T43" fmla="*/ 0 h 59"/>
                <a:gd name="T44" fmla="*/ 0 w 265"/>
                <a:gd name="T45" fmla="*/ 0 h 59"/>
                <a:gd name="T46" fmla="*/ 0 w 265"/>
                <a:gd name="T47" fmla="*/ 0 h 59"/>
                <a:gd name="T48" fmla="*/ 0 w 265"/>
                <a:gd name="T49" fmla="*/ 0 h 59"/>
                <a:gd name="T50" fmla="*/ 0 w 265"/>
                <a:gd name="T51" fmla="*/ 0 h 59"/>
                <a:gd name="T52" fmla="*/ 0 w 265"/>
                <a:gd name="T53" fmla="*/ 0 h 59"/>
                <a:gd name="T54" fmla="*/ 0 w 265"/>
                <a:gd name="T55" fmla="*/ 0 h 59"/>
                <a:gd name="T56" fmla="*/ 0 w 265"/>
                <a:gd name="T57" fmla="*/ 0 h 59"/>
                <a:gd name="T58" fmla="*/ 0 w 265"/>
                <a:gd name="T59" fmla="*/ 0 h 59"/>
                <a:gd name="T60" fmla="*/ 0 w 265"/>
                <a:gd name="T61" fmla="*/ 0 h 59"/>
                <a:gd name="T62" fmla="*/ 0 w 265"/>
                <a:gd name="T63" fmla="*/ 0 h 59"/>
                <a:gd name="T64" fmla="*/ 0 w 265"/>
                <a:gd name="T65" fmla="*/ 0 h 59"/>
                <a:gd name="T66" fmla="*/ 0 w 265"/>
                <a:gd name="T67" fmla="*/ 0 h 59"/>
                <a:gd name="T68" fmla="*/ 0 w 265"/>
                <a:gd name="T69" fmla="*/ 0 h 59"/>
                <a:gd name="T70" fmla="*/ 0 w 265"/>
                <a:gd name="T71" fmla="*/ 0 h 59"/>
                <a:gd name="T72" fmla="*/ 0 w 265"/>
                <a:gd name="T73" fmla="*/ 0 h 59"/>
                <a:gd name="T74" fmla="*/ 0 w 265"/>
                <a:gd name="T75" fmla="*/ 0 h 59"/>
                <a:gd name="T76" fmla="*/ 0 w 265"/>
                <a:gd name="T77" fmla="*/ 0 h 59"/>
                <a:gd name="T78" fmla="*/ 0 w 265"/>
                <a:gd name="T79" fmla="*/ 0 h 59"/>
                <a:gd name="T80" fmla="*/ 0 w 265"/>
                <a:gd name="T81" fmla="*/ 0 h 59"/>
                <a:gd name="T82" fmla="*/ 0 w 265"/>
                <a:gd name="T83" fmla="*/ 0 h 59"/>
                <a:gd name="T84" fmla="*/ 0 w 265"/>
                <a:gd name="T85" fmla="*/ 0 h 59"/>
                <a:gd name="T86" fmla="*/ 0 w 265"/>
                <a:gd name="T87" fmla="*/ 0 h 59"/>
                <a:gd name="T88" fmla="*/ 0 w 265"/>
                <a:gd name="T89" fmla="*/ 0 h 59"/>
                <a:gd name="T90" fmla="*/ 0 w 265"/>
                <a:gd name="T91" fmla="*/ 0 h 59"/>
                <a:gd name="T92" fmla="*/ 0 w 265"/>
                <a:gd name="T93" fmla="*/ 0 h 59"/>
                <a:gd name="T94" fmla="*/ 0 w 265"/>
                <a:gd name="T95" fmla="*/ 0 h 59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265"/>
                <a:gd name="T145" fmla="*/ 0 h 59"/>
                <a:gd name="T146" fmla="*/ 265 w 265"/>
                <a:gd name="T147" fmla="*/ 59 h 59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265" h="59">
                  <a:moveTo>
                    <a:pt x="114" y="0"/>
                  </a:moveTo>
                  <a:lnTo>
                    <a:pt x="120" y="0"/>
                  </a:lnTo>
                  <a:lnTo>
                    <a:pt x="128" y="0"/>
                  </a:lnTo>
                  <a:lnTo>
                    <a:pt x="137" y="2"/>
                  </a:lnTo>
                  <a:lnTo>
                    <a:pt x="147" y="2"/>
                  </a:lnTo>
                  <a:lnTo>
                    <a:pt x="156" y="2"/>
                  </a:lnTo>
                  <a:lnTo>
                    <a:pt x="170" y="6"/>
                  </a:lnTo>
                  <a:lnTo>
                    <a:pt x="181" y="6"/>
                  </a:lnTo>
                  <a:lnTo>
                    <a:pt x="192" y="9"/>
                  </a:lnTo>
                  <a:lnTo>
                    <a:pt x="204" y="9"/>
                  </a:lnTo>
                  <a:lnTo>
                    <a:pt x="215" y="13"/>
                  </a:lnTo>
                  <a:lnTo>
                    <a:pt x="227" y="17"/>
                  </a:lnTo>
                  <a:lnTo>
                    <a:pt x="236" y="21"/>
                  </a:lnTo>
                  <a:lnTo>
                    <a:pt x="244" y="25"/>
                  </a:lnTo>
                  <a:lnTo>
                    <a:pt x="253" y="28"/>
                  </a:lnTo>
                  <a:lnTo>
                    <a:pt x="259" y="34"/>
                  </a:lnTo>
                  <a:lnTo>
                    <a:pt x="265" y="40"/>
                  </a:lnTo>
                  <a:lnTo>
                    <a:pt x="249" y="42"/>
                  </a:lnTo>
                  <a:lnTo>
                    <a:pt x="236" y="42"/>
                  </a:lnTo>
                  <a:lnTo>
                    <a:pt x="221" y="44"/>
                  </a:lnTo>
                  <a:lnTo>
                    <a:pt x="204" y="47"/>
                  </a:lnTo>
                  <a:lnTo>
                    <a:pt x="185" y="47"/>
                  </a:lnTo>
                  <a:lnTo>
                    <a:pt x="168" y="49"/>
                  </a:lnTo>
                  <a:lnTo>
                    <a:pt x="151" y="51"/>
                  </a:lnTo>
                  <a:lnTo>
                    <a:pt x="132" y="53"/>
                  </a:lnTo>
                  <a:lnTo>
                    <a:pt x="113" y="53"/>
                  </a:lnTo>
                  <a:lnTo>
                    <a:pt x="95" y="55"/>
                  </a:lnTo>
                  <a:lnTo>
                    <a:pt x="76" y="55"/>
                  </a:lnTo>
                  <a:lnTo>
                    <a:pt x="59" y="57"/>
                  </a:lnTo>
                  <a:lnTo>
                    <a:pt x="42" y="57"/>
                  </a:lnTo>
                  <a:lnTo>
                    <a:pt x="27" y="57"/>
                  </a:lnTo>
                  <a:lnTo>
                    <a:pt x="12" y="57"/>
                  </a:lnTo>
                  <a:lnTo>
                    <a:pt x="0" y="59"/>
                  </a:lnTo>
                  <a:lnTo>
                    <a:pt x="6" y="51"/>
                  </a:lnTo>
                  <a:lnTo>
                    <a:pt x="12" y="44"/>
                  </a:lnTo>
                  <a:lnTo>
                    <a:pt x="19" y="38"/>
                  </a:lnTo>
                  <a:lnTo>
                    <a:pt x="25" y="34"/>
                  </a:lnTo>
                  <a:lnTo>
                    <a:pt x="33" y="28"/>
                  </a:lnTo>
                  <a:lnTo>
                    <a:pt x="38" y="25"/>
                  </a:lnTo>
                  <a:lnTo>
                    <a:pt x="48" y="21"/>
                  </a:lnTo>
                  <a:lnTo>
                    <a:pt x="56" y="19"/>
                  </a:lnTo>
                  <a:lnTo>
                    <a:pt x="69" y="11"/>
                  </a:lnTo>
                  <a:lnTo>
                    <a:pt x="84" y="8"/>
                  </a:lnTo>
                  <a:lnTo>
                    <a:pt x="90" y="6"/>
                  </a:lnTo>
                  <a:lnTo>
                    <a:pt x="99" y="4"/>
                  </a:lnTo>
                  <a:lnTo>
                    <a:pt x="107" y="2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05" name="Freeform 76">
              <a:extLst>
                <a:ext uri="{FF2B5EF4-FFF2-40B4-BE49-F238E27FC236}">
                  <a16:creationId xmlns:a16="http://schemas.microsoft.com/office/drawing/2014/main" id="{4312FD79-450E-E6AE-2D72-B3AF5BD964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56" y="1052"/>
              <a:ext cx="193" cy="224"/>
            </a:xfrm>
            <a:custGeom>
              <a:avLst/>
              <a:gdLst>
                <a:gd name="T0" fmla="*/ 0 w 631"/>
                <a:gd name="T1" fmla="*/ 0 h 795"/>
                <a:gd name="T2" fmla="*/ 0 w 631"/>
                <a:gd name="T3" fmla="*/ 0 h 795"/>
                <a:gd name="T4" fmla="*/ 0 w 631"/>
                <a:gd name="T5" fmla="*/ 0 h 795"/>
                <a:gd name="T6" fmla="*/ 0 w 631"/>
                <a:gd name="T7" fmla="*/ 0 h 795"/>
                <a:gd name="T8" fmla="*/ 0 w 631"/>
                <a:gd name="T9" fmla="*/ 0 h 795"/>
                <a:gd name="T10" fmla="*/ 0 w 631"/>
                <a:gd name="T11" fmla="*/ 0 h 795"/>
                <a:gd name="T12" fmla="*/ 0 w 631"/>
                <a:gd name="T13" fmla="*/ 0 h 795"/>
                <a:gd name="T14" fmla="*/ 0 w 631"/>
                <a:gd name="T15" fmla="*/ 0 h 795"/>
                <a:gd name="T16" fmla="*/ 0 w 631"/>
                <a:gd name="T17" fmla="*/ 0 h 795"/>
                <a:gd name="T18" fmla="*/ 0 w 631"/>
                <a:gd name="T19" fmla="*/ 0 h 795"/>
                <a:gd name="T20" fmla="*/ 0 w 631"/>
                <a:gd name="T21" fmla="*/ 0 h 795"/>
                <a:gd name="T22" fmla="*/ 0 w 631"/>
                <a:gd name="T23" fmla="*/ 0 h 795"/>
                <a:gd name="T24" fmla="*/ 0 w 631"/>
                <a:gd name="T25" fmla="*/ 0 h 795"/>
                <a:gd name="T26" fmla="*/ 0 w 631"/>
                <a:gd name="T27" fmla="*/ 0 h 795"/>
                <a:gd name="T28" fmla="*/ 0 w 631"/>
                <a:gd name="T29" fmla="*/ 0 h 795"/>
                <a:gd name="T30" fmla="*/ 0 w 631"/>
                <a:gd name="T31" fmla="*/ 0 h 795"/>
                <a:gd name="T32" fmla="*/ 0 w 631"/>
                <a:gd name="T33" fmla="*/ 0 h 795"/>
                <a:gd name="T34" fmla="*/ 0 w 631"/>
                <a:gd name="T35" fmla="*/ 0 h 795"/>
                <a:gd name="T36" fmla="*/ 0 w 631"/>
                <a:gd name="T37" fmla="*/ 0 h 795"/>
                <a:gd name="T38" fmla="*/ 0 w 631"/>
                <a:gd name="T39" fmla="*/ 0 h 795"/>
                <a:gd name="T40" fmla="*/ 0 w 631"/>
                <a:gd name="T41" fmla="*/ 0 h 795"/>
                <a:gd name="T42" fmla="*/ 0 w 631"/>
                <a:gd name="T43" fmla="*/ 0 h 795"/>
                <a:gd name="T44" fmla="*/ 0 w 631"/>
                <a:gd name="T45" fmla="*/ 0 h 795"/>
                <a:gd name="T46" fmla="*/ 0 w 631"/>
                <a:gd name="T47" fmla="*/ 0 h 795"/>
                <a:gd name="T48" fmla="*/ 0 w 631"/>
                <a:gd name="T49" fmla="*/ 0 h 795"/>
                <a:gd name="T50" fmla="*/ 0 w 631"/>
                <a:gd name="T51" fmla="*/ 0 h 795"/>
                <a:gd name="T52" fmla="*/ 0 w 631"/>
                <a:gd name="T53" fmla="*/ 0 h 795"/>
                <a:gd name="T54" fmla="*/ 0 w 631"/>
                <a:gd name="T55" fmla="*/ 0 h 795"/>
                <a:gd name="T56" fmla="*/ 0 w 631"/>
                <a:gd name="T57" fmla="*/ 0 h 795"/>
                <a:gd name="T58" fmla="*/ 0 w 631"/>
                <a:gd name="T59" fmla="*/ 0 h 795"/>
                <a:gd name="T60" fmla="*/ 0 w 631"/>
                <a:gd name="T61" fmla="*/ 0 h 795"/>
                <a:gd name="T62" fmla="*/ 0 w 631"/>
                <a:gd name="T63" fmla="*/ 0 h 795"/>
                <a:gd name="T64" fmla="*/ 0 w 631"/>
                <a:gd name="T65" fmla="*/ 0 h 795"/>
                <a:gd name="T66" fmla="*/ 0 w 631"/>
                <a:gd name="T67" fmla="*/ 0 h 795"/>
                <a:gd name="T68" fmla="*/ 0 w 631"/>
                <a:gd name="T69" fmla="*/ 0 h 795"/>
                <a:gd name="T70" fmla="*/ 0 w 631"/>
                <a:gd name="T71" fmla="*/ 0 h 795"/>
                <a:gd name="T72" fmla="*/ 0 w 631"/>
                <a:gd name="T73" fmla="*/ 0 h 795"/>
                <a:gd name="T74" fmla="*/ 0 w 631"/>
                <a:gd name="T75" fmla="*/ 0 h 795"/>
                <a:gd name="T76" fmla="*/ 0 w 631"/>
                <a:gd name="T77" fmla="*/ 0 h 795"/>
                <a:gd name="T78" fmla="*/ 0 w 631"/>
                <a:gd name="T79" fmla="*/ 0 h 795"/>
                <a:gd name="T80" fmla="*/ 0 w 631"/>
                <a:gd name="T81" fmla="*/ 0 h 795"/>
                <a:gd name="T82" fmla="*/ 0 w 631"/>
                <a:gd name="T83" fmla="*/ 0 h 795"/>
                <a:gd name="T84" fmla="*/ 0 w 631"/>
                <a:gd name="T85" fmla="*/ 0 h 795"/>
                <a:gd name="T86" fmla="*/ 0 w 631"/>
                <a:gd name="T87" fmla="*/ 0 h 795"/>
                <a:gd name="T88" fmla="*/ 0 w 631"/>
                <a:gd name="T89" fmla="*/ 0 h 795"/>
                <a:gd name="T90" fmla="*/ 0 w 631"/>
                <a:gd name="T91" fmla="*/ 0 h 795"/>
                <a:gd name="T92" fmla="*/ 0 w 631"/>
                <a:gd name="T93" fmla="*/ 0 h 795"/>
                <a:gd name="T94" fmla="*/ 0 w 631"/>
                <a:gd name="T95" fmla="*/ 0 h 795"/>
                <a:gd name="T96" fmla="*/ 0 w 631"/>
                <a:gd name="T97" fmla="*/ 0 h 79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631"/>
                <a:gd name="T148" fmla="*/ 0 h 795"/>
                <a:gd name="T149" fmla="*/ 631 w 631"/>
                <a:gd name="T150" fmla="*/ 795 h 79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631" h="795">
                  <a:moveTo>
                    <a:pt x="13" y="33"/>
                  </a:moveTo>
                  <a:lnTo>
                    <a:pt x="10" y="42"/>
                  </a:lnTo>
                  <a:lnTo>
                    <a:pt x="6" y="71"/>
                  </a:lnTo>
                  <a:lnTo>
                    <a:pt x="0" y="116"/>
                  </a:lnTo>
                  <a:lnTo>
                    <a:pt x="0" y="173"/>
                  </a:lnTo>
                  <a:lnTo>
                    <a:pt x="0" y="240"/>
                  </a:lnTo>
                  <a:lnTo>
                    <a:pt x="2" y="314"/>
                  </a:lnTo>
                  <a:lnTo>
                    <a:pt x="6" y="394"/>
                  </a:lnTo>
                  <a:lnTo>
                    <a:pt x="15" y="474"/>
                  </a:lnTo>
                  <a:lnTo>
                    <a:pt x="25" y="548"/>
                  </a:lnTo>
                  <a:lnTo>
                    <a:pt x="42" y="618"/>
                  </a:lnTo>
                  <a:lnTo>
                    <a:pt x="61" y="683"/>
                  </a:lnTo>
                  <a:lnTo>
                    <a:pt x="84" y="736"/>
                  </a:lnTo>
                  <a:lnTo>
                    <a:pt x="112" y="772"/>
                  </a:lnTo>
                  <a:lnTo>
                    <a:pt x="150" y="795"/>
                  </a:lnTo>
                  <a:lnTo>
                    <a:pt x="192" y="795"/>
                  </a:lnTo>
                  <a:lnTo>
                    <a:pt x="243" y="776"/>
                  </a:lnTo>
                  <a:lnTo>
                    <a:pt x="285" y="738"/>
                  </a:lnTo>
                  <a:lnTo>
                    <a:pt x="312" y="696"/>
                  </a:lnTo>
                  <a:lnTo>
                    <a:pt x="323" y="651"/>
                  </a:lnTo>
                  <a:lnTo>
                    <a:pt x="325" y="603"/>
                  </a:lnTo>
                  <a:lnTo>
                    <a:pt x="316" y="552"/>
                  </a:lnTo>
                  <a:lnTo>
                    <a:pt x="300" y="502"/>
                  </a:lnTo>
                  <a:lnTo>
                    <a:pt x="280" y="455"/>
                  </a:lnTo>
                  <a:lnTo>
                    <a:pt x="257" y="411"/>
                  </a:lnTo>
                  <a:lnTo>
                    <a:pt x="230" y="369"/>
                  </a:lnTo>
                  <a:lnTo>
                    <a:pt x="207" y="333"/>
                  </a:lnTo>
                  <a:lnTo>
                    <a:pt x="188" y="303"/>
                  </a:lnTo>
                  <a:lnTo>
                    <a:pt x="177" y="282"/>
                  </a:lnTo>
                  <a:lnTo>
                    <a:pt x="173" y="269"/>
                  </a:lnTo>
                  <a:lnTo>
                    <a:pt x="179" y="267"/>
                  </a:lnTo>
                  <a:lnTo>
                    <a:pt x="198" y="276"/>
                  </a:lnTo>
                  <a:lnTo>
                    <a:pt x="234" y="299"/>
                  </a:lnTo>
                  <a:lnTo>
                    <a:pt x="270" y="327"/>
                  </a:lnTo>
                  <a:lnTo>
                    <a:pt x="300" y="362"/>
                  </a:lnTo>
                  <a:lnTo>
                    <a:pt x="321" y="398"/>
                  </a:lnTo>
                  <a:lnTo>
                    <a:pt x="339" y="436"/>
                  </a:lnTo>
                  <a:lnTo>
                    <a:pt x="348" y="474"/>
                  </a:lnTo>
                  <a:lnTo>
                    <a:pt x="356" y="512"/>
                  </a:lnTo>
                  <a:lnTo>
                    <a:pt x="359" y="548"/>
                  </a:lnTo>
                  <a:lnTo>
                    <a:pt x="363" y="586"/>
                  </a:lnTo>
                  <a:lnTo>
                    <a:pt x="363" y="618"/>
                  </a:lnTo>
                  <a:lnTo>
                    <a:pt x="365" y="649"/>
                  </a:lnTo>
                  <a:lnTo>
                    <a:pt x="369" y="675"/>
                  </a:lnTo>
                  <a:lnTo>
                    <a:pt x="378" y="696"/>
                  </a:lnTo>
                  <a:lnTo>
                    <a:pt x="392" y="711"/>
                  </a:lnTo>
                  <a:lnTo>
                    <a:pt x="409" y="721"/>
                  </a:lnTo>
                  <a:lnTo>
                    <a:pt x="434" y="727"/>
                  </a:lnTo>
                  <a:lnTo>
                    <a:pt x="466" y="721"/>
                  </a:lnTo>
                  <a:lnTo>
                    <a:pt x="498" y="711"/>
                  </a:lnTo>
                  <a:lnTo>
                    <a:pt x="529" y="702"/>
                  </a:lnTo>
                  <a:lnTo>
                    <a:pt x="555" y="689"/>
                  </a:lnTo>
                  <a:lnTo>
                    <a:pt x="576" y="679"/>
                  </a:lnTo>
                  <a:lnTo>
                    <a:pt x="591" y="664"/>
                  </a:lnTo>
                  <a:lnTo>
                    <a:pt x="607" y="649"/>
                  </a:lnTo>
                  <a:lnTo>
                    <a:pt x="616" y="632"/>
                  </a:lnTo>
                  <a:lnTo>
                    <a:pt x="624" y="613"/>
                  </a:lnTo>
                  <a:lnTo>
                    <a:pt x="629" y="590"/>
                  </a:lnTo>
                  <a:lnTo>
                    <a:pt x="631" y="567"/>
                  </a:lnTo>
                  <a:lnTo>
                    <a:pt x="629" y="540"/>
                  </a:lnTo>
                  <a:lnTo>
                    <a:pt x="629" y="512"/>
                  </a:lnTo>
                  <a:lnTo>
                    <a:pt x="624" y="480"/>
                  </a:lnTo>
                  <a:lnTo>
                    <a:pt x="620" y="445"/>
                  </a:lnTo>
                  <a:lnTo>
                    <a:pt x="614" y="409"/>
                  </a:lnTo>
                  <a:lnTo>
                    <a:pt x="608" y="369"/>
                  </a:lnTo>
                  <a:lnTo>
                    <a:pt x="597" y="324"/>
                  </a:lnTo>
                  <a:lnTo>
                    <a:pt x="584" y="282"/>
                  </a:lnTo>
                  <a:lnTo>
                    <a:pt x="565" y="236"/>
                  </a:lnTo>
                  <a:lnTo>
                    <a:pt x="544" y="194"/>
                  </a:lnTo>
                  <a:lnTo>
                    <a:pt x="519" y="153"/>
                  </a:lnTo>
                  <a:lnTo>
                    <a:pt x="496" y="115"/>
                  </a:lnTo>
                  <a:lnTo>
                    <a:pt x="472" y="80"/>
                  </a:lnTo>
                  <a:lnTo>
                    <a:pt x="449" y="52"/>
                  </a:lnTo>
                  <a:lnTo>
                    <a:pt x="424" y="29"/>
                  </a:lnTo>
                  <a:lnTo>
                    <a:pt x="405" y="10"/>
                  </a:lnTo>
                  <a:lnTo>
                    <a:pt x="388" y="0"/>
                  </a:lnTo>
                  <a:lnTo>
                    <a:pt x="375" y="0"/>
                  </a:lnTo>
                  <a:lnTo>
                    <a:pt x="365" y="6"/>
                  </a:lnTo>
                  <a:lnTo>
                    <a:pt x="361" y="23"/>
                  </a:lnTo>
                  <a:lnTo>
                    <a:pt x="363" y="52"/>
                  </a:lnTo>
                  <a:lnTo>
                    <a:pt x="373" y="94"/>
                  </a:lnTo>
                  <a:lnTo>
                    <a:pt x="378" y="134"/>
                  </a:lnTo>
                  <a:lnTo>
                    <a:pt x="375" y="162"/>
                  </a:lnTo>
                  <a:lnTo>
                    <a:pt x="361" y="179"/>
                  </a:lnTo>
                  <a:lnTo>
                    <a:pt x="342" y="189"/>
                  </a:lnTo>
                  <a:lnTo>
                    <a:pt x="316" y="189"/>
                  </a:lnTo>
                  <a:lnTo>
                    <a:pt x="285" y="183"/>
                  </a:lnTo>
                  <a:lnTo>
                    <a:pt x="253" y="172"/>
                  </a:lnTo>
                  <a:lnTo>
                    <a:pt x="217" y="156"/>
                  </a:lnTo>
                  <a:lnTo>
                    <a:pt x="177" y="135"/>
                  </a:lnTo>
                  <a:lnTo>
                    <a:pt x="143" y="116"/>
                  </a:lnTo>
                  <a:lnTo>
                    <a:pt x="109" y="94"/>
                  </a:lnTo>
                  <a:lnTo>
                    <a:pt x="78" y="75"/>
                  </a:lnTo>
                  <a:lnTo>
                    <a:pt x="50" y="58"/>
                  </a:lnTo>
                  <a:lnTo>
                    <a:pt x="31" y="44"/>
                  </a:lnTo>
                  <a:lnTo>
                    <a:pt x="17" y="35"/>
                  </a:lnTo>
                  <a:lnTo>
                    <a:pt x="13" y="33"/>
                  </a:lnTo>
                  <a:close/>
                </a:path>
              </a:pathLst>
            </a:custGeom>
            <a:solidFill>
              <a:srgbClr val="B3B0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06" name="Freeform 77">
              <a:extLst>
                <a:ext uri="{FF2B5EF4-FFF2-40B4-BE49-F238E27FC236}">
                  <a16:creationId xmlns:a16="http://schemas.microsoft.com/office/drawing/2014/main" id="{9ED52F47-A0CB-53B1-962D-D0170CEF44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16" y="998"/>
              <a:ext cx="18" cy="310"/>
            </a:xfrm>
            <a:custGeom>
              <a:avLst/>
              <a:gdLst>
                <a:gd name="T0" fmla="*/ 0 w 57"/>
                <a:gd name="T1" fmla="*/ 0 h 1103"/>
                <a:gd name="T2" fmla="*/ 0 w 57"/>
                <a:gd name="T3" fmla="*/ 0 h 1103"/>
                <a:gd name="T4" fmla="*/ 0 w 57"/>
                <a:gd name="T5" fmla="*/ 0 h 1103"/>
                <a:gd name="T6" fmla="*/ 0 w 57"/>
                <a:gd name="T7" fmla="*/ 0 h 1103"/>
                <a:gd name="T8" fmla="*/ 0 w 57"/>
                <a:gd name="T9" fmla="*/ 0 h 1103"/>
                <a:gd name="T10" fmla="*/ 0 w 57"/>
                <a:gd name="T11" fmla="*/ 0 h 1103"/>
                <a:gd name="T12" fmla="*/ 0 w 57"/>
                <a:gd name="T13" fmla="*/ 0 h 1103"/>
                <a:gd name="T14" fmla="*/ 0 w 57"/>
                <a:gd name="T15" fmla="*/ 0 h 1103"/>
                <a:gd name="T16" fmla="*/ 0 w 57"/>
                <a:gd name="T17" fmla="*/ 0 h 1103"/>
                <a:gd name="T18" fmla="*/ 0 w 57"/>
                <a:gd name="T19" fmla="*/ 0 h 1103"/>
                <a:gd name="T20" fmla="*/ 0 w 57"/>
                <a:gd name="T21" fmla="*/ 0 h 1103"/>
                <a:gd name="T22" fmla="*/ 0 w 57"/>
                <a:gd name="T23" fmla="*/ 0 h 1103"/>
                <a:gd name="T24" fmla="*/ 0 w 57"/>
                <a:gd name="T25" fmla="*/ 0 h 1103"/>
                <a:gd name="T26" fmla="*/ 0 w 57"/>
                <a:gd name="T27" fmla="*/ 0 h 1103"/>
                <a:gd name="T28" fmla="*/ 0 w 57"/>
                <a:gd name="T29" fmla="*/ 0 h 1103"/>
                <a:gd name="T30" fmla="*/ 0 w 57"/>
                <a:gd name="T31" fmla="*/ 0 h 1103"/>
                <a:gd name="T32" fmla="*/ 0 w 57"/>
                <a:gd name="T33" fmla="*/ 0 h 1103"/>
                <a:gd name="T34" fmla="*/ 0 w 57"/>
                <a:gd name="T35" fmla="*/ 0 h 1103"/>
                <a:gd name="T36" fmla="*/ 0 w 57"/>
                <a:gd name="T37" fmla="*/ 0 h 1103"/>
                <a:gd name="T38" fmla="*/ 0 w 57"/>
                <a:gd name="T39" fmla="*/ 0 h 1103"/>
                <a:gd name="T40" fmla="*/ 0 w 57"/>
                <a:gd name="T41" fmla="*/ 0 h 1103"/>
                <a:gd name="T42" fmla="*/ 0 w 57"/>
                <a:gd name="T43" fmla="*/ 0 h 1103"/>
                <a:gd name="T44" fmla="*/ 0 w 57"/>
                <a:gd name="T45" fmla="*/ 0 h 1103"/>
                <a:gd name="T46" fmla="*/ 0 w 57"/>
                <a:gd name="T47" fmla="*/ 0 h 1103"/>
                <a:gd name="T48" fmla="*/ 0 w 57"/>
                <a:gd name="T49" fmla="*/ 0 h 1103"/>
                <a:gd name="T50" fmla="*/ 0 w 57"/>
                <a:gd name="T51" fmla="*/ 0 h 1103"/>
                <a:gd name="T52" fmla="*/ 0 w 57"/>
                <a:gd name="T53" fmla="*/ 0 h 1103"/>
                <a:gd name="T54" fmla="*/ 0 w 57"/>
                <a:gd name="T55" fmla="*/ 0 h 1103"/>
                <a:gd name="T56" fmla="*/ 0 w 57"/>
                <a:gd name="T57" fmla="*/ 0 h 1103"/>
                <a:gd name="T58" fmla="*/ 0 w 57"/>
                <a:gd name="T59" fmla="*/ 0 h 1103"/>
                <a:gd name="T60" fmla="*/ 0 w 57"/>
                <a:gd name="T61" fmla="*/ 0 h 1103"/>
                <a:gd name="T62" fmla="*/ 0 w 57"/>
                <a:gd name="T63" fmla="*/ 0 h 1103"/>
                <a:gd name="T64" fmla="*/ 0 w 57"/>
                <a:gd name="T65" fmla="*/ 0 h 1103"/>
                <a:gd name="T66" fmla="*/ 0 w 57"/>
                <a:gd name="T67" fmla="*/ 0 h 1103"/>
                <a:gd name="T68" fmla="*/ 0 w 57"/>
                <a:gd name="T69" fmla="*/ 0 h 1103"/>
                <a:gd name="T70" fmla="*/ 0 w 57"/>
                <a:gd name="T71" fmla="*/ 0 h 1103"/>
                <a:gd name="T72" fmla="*/ 0 w 57"/>
                <a:gd name="T73" fmla="*/ 0 h 1103"/>
                <a:gd name="T74" fmla="*/ 0 w 57"/>
                <a:gd name="T75" fmla="*/ 0 h 1103"/>
                <a:gd name="T76" fmla="*/ 0 w 57"/>
                <a:gd name="T77" fmla="*/ 0 h 1103"/>
                <a:gd name="T78" fmla="*/ 0 w 57"/>
                <a:gd name="T79" fmla="*/ 0 h 1103"/>
                <a:gd name="T80" fmla="*/ 0 w 57"/>
                <a:gd name="T81" fmla="*/ 0 h 1103"/>
                <a:gd name="T82" fmla="*/ 0 w 57"/>
                <a:gd name="T83" fmla="*/ 0 h 1103"/>
                <a:gd name="T84" fmla="*/ 0 w 57"/>
                <a:gd name="T85" fmla="*/ 0 h 1103"/>
                <a:gd name="T86" fmla="*/ 0 w 57"/>
                <a:gd name="T87" fmla="*/ 0 h 1103"/>
                <a:gd name="T88" fmla="*/ 0 w 57"/>
                <a:gd name="T89" fmla="*/ 0 h 1103"/>
                <a:gd name="T90" fmla="*/ 0 w 57"/>
                <a:gd name="T91" fmla="*/ 0 h 1103"/>
                <a:gd name="T92" fmla="*/ 0 w 57"/>
                <a:gd name="T93" fmla="*/ 0 h 1103"/>
                <a:gd name="T94" fmla="*/ 0 w 57"/>
                <a:gd name="T95" fmla="*/ 0 h 1103"/>
                <a:gd name="T96" fmla="*/ 0 w 57"/>
                <a:gd name="T97" fmla="*/ 0 h 1103"/>
                <a:gd name="T98" fmla="*/ 0 w 57"/>
                <a:gd name="T99" fmla="*/ 0 h 1103"/>
                <a:gd name="T100" fmla="*/ 0 w 57"/>
                <a:gd name="T101" fmla="*/ 0 h 1103"/>
                <a:gd name="T102" fmla="*/ 0 w 57"/>
                <a:gd name="T103" fmla="*/ 0 h 1103"/>
                <a:gd name="T104" fmla="*/ 0 w 57"/>
                <a:gd name="T105" fmla="*/ 0 h 1103"/>
                <a:gd name="T106" fmla="*/ 0 w 57"/>
                <a:gd name="T107" fmla="*/ 0 h 1103"/>
                <a:gd name="T108" fmla="*/ 0 w 57"/>
                <a:gd name="T109" fmla="*/ 0 h 1103"/>
                <a:gd name="T110" fmla="*/ 0 w 57"/>
                <a:gd name="T111" fmla="*/ 0 h 1103"/>
                <a:gd name="T112" fmla="*/ 0 w 57"/>
                <a:gd name="T113" fmla="*/ 0 h 1103"/>
                <a:gd name="T114" fmla="*/ 0 w 57"/>
                <a:gd name="T115" fmla="*/ 0 h 1103"/>
                <a:gd name="T116" fmla="*/ 0 w 57"/>
                <a:gd name="T117" fmla="*/ 0 h 1103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57"/>
                <a:gd name="T178" fmla="*/ 0 h 1103"/>
                <a:gd name="T179" fmla="*/ 57 w 57"/>
                <a:gd name="T180" fmla="*/ 1103 h 1103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57" h="1103">
                  <a:moveTo>
                    <a:pt x="15" y="791"/>
                  </a:moveTo>
                  <a:lnTo>
                    <a:pt x="15" y="808"/>
                  </a:lnTo>
                  <a:lnTo>
                    <a:pt x="15" y="827"/>
                  </a:lnTo>
                  <a:lnTo>
                    <a:pt x="15" y="845"/>
                  </a:lnTo>
                  <a:lnTo>
                    <a:pt x="15" y="862"/>
                  </a:lnTo>
                  <a:lnTo>
                    <a:pt x="11" y="879"/>
                  </a:lnTo>
                  <a:lnTo>
                    <a:pt x="11" y="896"/>
                  </a:lnTo>
                  <a:lnTo>
                    <a:pt x="9" y="913"/>
                  </a:lnTo>
                  <a:lnTo>
                    <a:pt x="7" y="930"/>
                  </a:lnTo>
                  <a:lnTo>
                    <a:pt x="5" y="947"/>
                  </a:lnTo>
                  <a:lnTo>
                    <a:pt x="4" y="962"/>
                  </a:lnTo>
                  <a:lnTo>
                    <a:pt x="2" y="980"/>
                  </a:lnTo>
                  <a:lnTo>
                    <a:pt x="2" y="999"/>
                  </a:lnTo>
                  <a:lnTo>
                    <a:pt x="0" y="1014"/>
                  </a:lnTo>
                  <a:lnTo>
                    <a:pt x="0" y="1033"/>
                  </a:lnTo>
                  <a:lnTo>
                    <a:pt x="0" y="1050"/>
                  </a:lnTo>
                  <a:lnTo>
                    <a:pt x="4" y="1071"/>
                  </a:lnTo>
                  <a:lnTo>
                    <a:pt x="9" y="1073"/>
                  </a:lnTo>
                  <a:lnTo>
                    <a:pt x="19" y="1086"/>
                  </a:lnTo>
                  <a:lnTo>
                    <a:pt x="28" y="1096"/>
                  </a:lnTo>
                  <a:lnTo>
                    <a:pt x="36" y="1103"/>
                  </a:lnTo>
                  <a:lnTo>
                    <a:pt x="36" y="1092"/>
                  </a:lnTo>
                  <a:lnTo>
                    <a:pt x="36" y="1082"/>
                  </a:lnTo>
                  <a:lnTo>
                    <a:pt x="36" y="1073"/>
                  </a:lnTo>
                  <a:lnTo>
                    <a:pt x="36" y="1063"/>
                  </a:lnTo>
                  <a:lnTo>
                    <a:pt x="34" y="1052"/>
                  </a:lnTo>
                  <a:lnTo>
                    <a:pt x="34" y="1042"/>
                  </a:lnTo>
                  <a:lnTo>
                    <a:pt x="34" y="1033"/>
                  </a:lnTo>
                  <a:lnTo>
                    <a:pt x="34" y="1023"/>
                  </a:lnTo>
                  <a:lnTo>
                    <a:pt x="34" y="1012"/>
                  </a:lnTo>
                  <a:lnTo>
                    <a:pt x="32" y="1002"/>
                  </a:lnTo>
                  <a:lnTo>
                    <a:pt x="32" y="991"/>
                  </a:lnTo>
                  <a:lnTo>
                    <a:pt x="32" y="981"/>
                  </a:lnTo>
                  <a:lnTo>
                    <a:pt x="32" y="970"/>
                  </a:lnTo>
                  <a:lnTo>
                    <a:pt x="32" y="961"/>
                  </a:lnTo>
                  <a:lnTo>
                    <a:pt x="32" y="951"/>
                  </a:lnTo>
                  <a:lnTo>
                    <a:pt x="34" y="943"/>
                  </a:lnTo>
                  <a:lnTo>
                    <a:pt x="34" y="928"/>
                  </a:lnTo>
                  <a:lnTo>
                    <a:pt x="34" y="911"/>
                  </a:lnTo>
                  <a:lnTo>
                    <a:pt x="34" y="896"/>
                  </a:lnTo>
                  <a:lnTo>
                    <a:pt x="38" y="883"/>
                  </a:lnTo>
                  <a:lnTo>
                    <a:pt x="38" y="867"/>
                  </a:lnTo>
                  <a:lnTo>
                    <a:pt x="42" y="854"/>
                  </a:lnTo>
                  <a:lnTo>
                    <a:pt x="43" y="839"/>
                  </a:lnTo>
                  <a:lnTo>
                    <a:pt x="45" y="827"/>
                  </a:lnTo>
                  <a:lnTo>
                    <a:pt x="45" y="812"/>
                  </a:lnTo>
                  <a:lnTo>
                    <a:pt x="47" y="797"/>
                  </a:lnTo>
                  <a:lnTo>
                    <a:pt x="47" y="782"/>
                  </a:lnTo>
                  <a:lnTo>
                    <a:pt x="51" y="769"/>
                  </a:lnTo>
                  <a:lnTo>
                    <a:pt x="51" y="755"/>
                  </a:lnTo>
                  <a:lnTo>
                    <a:pt x="53" y="740"/>
                  </a:lnTo>
                  <a:lnTo>
                    <a:pt x="53" y="725"/>
                  </a:lnTo>
                  <a:lnTo>
                    <a:pt x="53" y="711"/>
                  </a:lnTo>
                  <a:lnTo>
                    <a:pt x="51" y="694"/>
                  </a:lnTo>
                  <a:lnTo>
                    <a:pt x="49" y="677"/>
                  </a:lnTo>
                  <a:lnTo>
                    <a:pt x="47" y="662"/>
                  </a:lnTo>
                  <a:lnTo>
                    <a:pt x="45" y="651"/>
                  </a:lnTo>
                  <a:lnTo>
                    <a:pt x="43" y="637"/>
                  </a:lnTo>
                  <a:lnTo>
                    <a:pt x="40" y="624"/>
                  </a:lnTo>
                  <a:lnTo>
                    <a:pt x="38" y="615"/>
                  </a:lnTo>
                  <a:lnTo>
                    <a:pt x="34" y="605"/>
                  </a:lnTo>
                  <a:lnTo>
                    <a:pt x="30" y="592"/>
                  </a:lnTo>
                  <a:lnTo>
                    <a:pt x="28" y="580"/>
                  </a:lnTo>
                  <a:lnTo>
                    <a:pt x="26" y="571"/>
                  </a:lnTo>
                  <a:lnTo>
                    <a:pt x="24" y="559"/>
                  </a:lnTo>
                  <a:lnTo>
                    <a:pt x="23" y="548"/>
                  </a:lnTo>
                  <a:lnTo>
                    <a:pt x="21" y="535"/>
                  </a:lnTo>
                  <a:lnTo>
                    <a:pt x="21" y="521"/>
                  </a:lnTo>
                  <a:lnTo>
                    <a:pt x="21" y="508"/>
                  </a:lnTo>
                  <a:lnTo>
                    <a:pt x="23" y="497"/>
                  </a:lnTo>
                  <a:lnTo>
                    <a:pt x="24" y="483"/>
                  </a:lnTo>
                  <a:lnTo>
                    <a:pt x="28" y="464"/>
                  </a:lnTo>
                  <a:lnTo>
                    <a:pt x="32" y="445"/>
                  </a:lnTo>
                  <a:lnTo>
                    <a:pt x="34" y="421"/>
                  </a:lnTo>
                  <a:lnTo>
                    <a:pt x="38" y="394"/>
                  </a:lnTo>
                  <a:lnTo>
                    <a:pt x="40" y="367"/>
                  </a:lnTo>
                  <a:lnTo>
                    <a:pt x="43" y="343"/>
                  </a:lnTo>
                  <a:lnTo>
                    <a:pt x="45" y="314"/>
                  </a:lnTo>
                  <a:lnTo>
                    <a:pt x="47" y="286"/>
                  </a:lnTo>
                  <a:lnTo>
                    <a:pt x="51" y="259"/>
                  </a:lnTo>
                  <a:lnTo>
                    <a:pt x="53" y="234"/>
                  </a:lnTo>
                  <a:lnTo>
                    <a:pt x="55" y="211"/>
                  </a:lnTo>
                  <a:lnTo>
                    <a:pt x="57" y="192"/>
                  </a:lnTo>
                  <a:lnTo>
                    <a:pt x="57" y="177"/>
                  </a:lnTo>
                  <a:lnTo>
                    <a:pt x="57" y="166"/>
                  </a:lnTo>
                  <a:lnTo>
                    <a:pt x="53" y="154"/>
                  </a:lnTo>
                  <a:lnTo>
                    <a:pt x="53" y="143"/>
                  </a:lnTo>
                  <a:lnTo>
                    <a:pt x="51" y="132"/>
                  </a:lnTo>
                  <a:lnTo>
                    <a:pt x="51" y="122"/>
                  </a:lnTo>
                  <a:lnTo>
                    <a:pt x="49" y="113"/>
                  </a:lnTo>
                  <a:lnTo>
                    <a:pt x="47" y="103"/>
                  </a:lnTo>
                  <a:lnTo>
                    <a:pt x="47" y="94"/>
                  </a:lnTo>
                  <a:lnTo>
                    <a:pt x="45" y="86"/>
                  </a:lnTo>
                  <a:lnTo>
                    <a:pt x="43" y="75"/>
                  </a:lnTo>
                  <a:lnTo>
                    <a:pt x="40" y="65"/>
                  </a:lnTo>
                  <a:lnTo>
                    <a:pt x="38" y="56"/>
                  </a:lnTo>
                  <a:lnTo>
                    <a:pt x="34" y="46"/>
                  </a:lnTo>
                  <a:lnTo>
                    <a:pt x="28" y="35"/>
                  </a:lnTo>
                  <a:lnTo>
                    <a:pt x="24" y="25"/>
                  </a:lnTo>
                  <a:lnTo>
                    <a:pt x="17" y="12"/>
                  </a:lnTo>
                  <a:lnTo>
                    <a:pt x="11" y="0"/>
                  </a:lnTo>
                  <a:lnTo>
                    <a:pt x="7" y="12"/>
                  </a:lnTo>
                  <a:lnTo>
                    <a:pt x="4" y="29"/>
                  </a:lnTo>
                  <a:lnTo>
                    <a:pt x="2" y="52"/>
                  </a:lnTo>
                  <a:lnTo>
                    <a:pt x="2" y="78"/>
                  </a:lnTo>
                  <a:lnTo>
                    <a:pt x="0" y="109"/>
                  </a:lnTo>
                  <a:lnTo>
                    <a:pt x="0" y="141"/>
                  </a:lnTo>
                  <a:lnTo>
                    <a:pt x="0" y="177"/>
                  </a:lnTo>
                  <a:lnTo>
                    <a:pt x="0" y="215"/>
                  </a:lnTo>
                  <a:lnTo>
                    <a:pt x="0" y="250"/>
                  </a:lnTo>
                  <a:lnTo>
                    <a:pt x="0" y="286"/>
                  </a:lnTo>
                  <a:lnTo>
                    <a:pt x="0" y="322"/>
                  </a:lnTo>
                  <a:lnTo>
                    <a:pt x="2" y="356"/>
                  </a:lnTo>
                  <a:lnTo>
                    <a:pt x="2" y="384"/>
                  </a:lnTo>
                  <a:lnTo>
                    <a:pt x="2" y="411"/>
                  </a:lnTo>
                  <a:lnTo>
                    <a:pt x="2" y="434"/>
                  </a:lnTo>
                  <a:lnTo>
                    <a:pt x="4" y="451"/>
                  </a:lnTo>
                  <a:lnTo>
                    <a:pt x="15" y="7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07" name="Freeform 78">
              <a:extLst>
                <a:ext uri="{FF2B5EF4-FFF2-40B4-BE49-F238E27FC236}">
                  <a16:creationId xmlns:a16="http://schemas.microsoft.com/office/drawing/2014/main" id="{80FB4ADE-4AD3-FC33-70BA-80200D75FF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84" y="1074"/>
              <a:ext cx="234" cy="219"/>
            </a:xfrm>
            <a:custGeom>
              <a:avLst/>
              <a:gdLst>
                <a:gd name="T0" fmla="*/ 0 w 767"/>
                <a:gd name="T1" fmla="*/ 0 h 774"/>
                <a:gd name="T2" fmla="*/ 0 w 767"/>
                <a:gd name="T3" fmla="*/ 0 h 774"/>
                <a:gd name="T4" fmla="*/ 0 w 767"/>
                <a:gd name="T5" fmla="*/ 0 h 774"/>
                <a:gd name="T6" fmla="*/ 0 w 767"/>
                <a:gd name="T7" fmla="*/ 0 h 774"/>
                <a:gd name="T8" fmla="*/ 0 w 767"/>
                <a:gd name="T9" fmla="*/ 0 h 774"/>
                <a:gd name="T10" fmla="*/ 0 w 767"/>
                <a:gd name="T11" fmla="*/ 0 h 774"/>
                <a:gd name="T12" fmla="*/ 0 w 767"/>
                <a:gd name="T13" fmla="*/ 0 h 774"/>
                <a:gd name="T14" fmla="*/ 0 w 767"/>
                <a:gd name="T15" fmla="*/ 0 h 774"/>
                <a:gd name="T16" fmla="*/ 0 w 767"/>
                <a:gd name="T17" fmla="*/ 0 h 774"/>
                <a:gd name="T18" fmla="*/ 0 w 767"/>
                <a:gd name="T19" fmla="*/ 0 h 774"/>
                <a:gd name="T20" fmla="*/ 0 w 767"/>
                <a:gd name="T21" fmla="*/ 0 h 774"/>
                <a:gd name="T22" fmla="*/ 0 w 767"/>
                <a:gd name="T23" fmla="*/ 0 h 774"/>
                <a:gd name="T24" fmla="*/ 0 w 767"/>
                <a:gd name="T25" fmla="*/ 0 h 774"/>
                <a:gd name="T26" fmla="*/ 0 w 767"/>
                <a:gd name="T27" fmla="*/ 0 h 774"/>
                <a:gd name="T28" fmla="*/ 0 w 767"/>
                <a:gd name="T29" fmla="*/ 0 h 774"/>
                <a:gd name="T30" fmla="*/ 0 w 767"/>
                <a:gd name="T31" fmla="*/ 0 h 774"/>
                <a:gd name="T32" fmla="*/ 0 w 767"/>
                <a:gd name="T33" fmla="*/ 0 h 774"/>
                <a:gd name="T34" fmla="*/ 0 w 767"/>
                <a:gd name="T35" fmla="*/ 0 h 774"/>
                <a:gd name="T36" fmla="*/ 0 w 767"/>
                <a:gd name="T37" fmla="*/ 0 h 774"/>
                <a:gd name="T38" fmla="*/ 0 w 767"/>
                <a:gd name="T39" fmla="*/ 0 h 774"/>
                <a:gd name="T40" fmla="*/ 0 w 767"/>
                <a:gd name="T41" fmla="*/ 0 h 774"/>
                <a:gd name="T42" fmla="*/ 0 w 767"/>
                <a:gd name="T43" fmla="*/ 0 h 774"/>
                <a:gd name="T44" fmla="*/ 0 w 767"/>
                <a:gd name="T45" fmla="*/ 0 h 774"/>
                <a:gd name="T46" fmla="*/ 0 w 767"/>
                <a:gd name="T47" fmla="*/ 0 h 774"/>
                <a:gd name="T48" fmla="*/ 0 w 767"/>
                <a:gd name="T49" fmla="*/ 0 h 774"/>
                <a:gd name="T50" fmla="*/ 0 w 767"/>
                <a:gd name="T51" fmla="*/ 0 h 774"/>
                <a:gd name="T52" fmla="*/ 0 w 767"/>
                <a:gd name="T53" fmla="*/ 0 h 774"/>
                <a:gd name="T54" fmla="*/ 0 w 767"/>
                <a:gd name="T55" fmla="*/ 0 h 774"/>
                <a:gd name="T56" fmla="*/ 0 w 767"/>
                <a:gd name="T57" fmla="*/ 0 h 774"/>
                <a:gd name="T58" fmla="*/ 0 w 767"/>
                <a:gd name="T59" fmla="*/ 0 h 774"/>
                <a:gd name="T60" fmla="*/ 0 w 767"/>
                <a:gd name="T61" fmla="*/ 0 h 774"/>
                <a:gd name="T62" fmla="*/ 0 w 767"/>
                <a:gd name="T63" fmla="*/ 0 h 774"/>
                <a:gd name="T64" fmla="*/ 0 w 767"/>
                <a:gd name="T65" fmla="*/ 0 h 774"/>
                <a:gd name="T66" fmla="*/ 0 w 767"/>
                <a:gd name="T67" fmla="*/ 0 h 774"/>
                <a:gd name="T68" fmla="*/ 0 w 767"/>
                <a:gd name="T69" fmla="*/ 0 h 774"/>
                <a:gd name="T70" fmla="*/ 0 w 767"/>
                <a:gd name="T71" fmla="*/ 0 h 774"/>
                <a:gd name="T72" fmla="*/ 0 w 767"/>
                <a:gd name="T73" fmla="*/ 0 h 774"/>
                <a:gd name="T74" fmla="*/ 0 w 767"/>
                <a:gd name="T75" fmla="*/ 0 h 774"/>
                <a:gd name="T76" fmla="*/ 0 w 767"/>
                <a:gd name="T77" fmla="*/ 0 h 774"/>
                <a:gd name="T78" fmla="*/ 0 w 767"/>
                <a:gd name="T79" fmla="*/ 0 h 774"/>
                <a:gd name="T80" fmla="*/ 0 w 767"/>
                <a:gd name="T81" fmla="*/ 0 h 774"/>
                <a:gd name="T82" fmla="*/ 0 w 767"/>
                <a:gd name="T83" fmla="*/ 0 h 774"/>
                <a:gd name="T84" fmla="*/ 0 w 767"/>
                <a:gd name="T85" fmla="*/ 0 h 774"/>
                <a:gd name="T86" fmla="*/ 0 w 767"/>
                <a:gd name="T87" fmla="*/ 0 h 774"/>
                <a:gd name="T88" fmla="*/ 0 w 767"/>
                <a:gd name="T89" fmla="*/ 0 h 774"/>
                <a:gd name="T90" fmla="*/ 0 w 767"/>
                <a:gd name="T91" fmla="*/ 0 h 774"/>
                <a:gd name="T92" fmla="*/ 0 w 767"/>
                <a:gd name="T93" fmla="*/ 0 h 774"/>
                <a:gd name="T94" fmla="*/ 0 w 767"/>
                <a:gd name="T95" fmla="*/ 0 h 774"/>
                <a:gd name="T96" fmla="*/ 0 w 767"/>
                <a:gd name="T97" fmla="*/ 0 h 774"/>
                <a:gd name="T98" fmla="*/ 0 w 767"/>
                <a:gd name="T99" fmla="*/ 0 h 774"/>
                <a:gd name="T100" fmla="*/ 0 w 767"/>
                <a:gd name="T101" fmla="*/ 0 h 774"/>
                <a:gd name="T102" fmla="*/ 0 w 767"/>
                <a:gd name="T103" fmla="*/ 0 h 774"/>
                <a:gd name="T104" fmla="*/ 0 w 767"/>
                <a:gd name="T105" fmla="*/ 0 h 774"/>
                <a:gd name="T106" fmla="*/ 0 w 767"/>
                <a:gd name="T107" fmla="*/ 0 h 774"/>
                <a:gd name="T108" fmla="*/ 0 w 767"/>
                <a:gd name="T109" fmla="*/ 0 h 774"/>
                <a:gd name="T110" fmla="*/ 0 w 767"/>
                <a:gd name="T111" fmla="*/ 0 h 774"/>
                <a:gd name="T112" fmla="*/ 0 w 767"/>
                <a:gd name="T113" fmla="*/ 0 h 77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767"/>
                <a:gd name="T172" fmla="*/ 0 h 774"/>
                <a:gd name="T173" fmla="*/ 767 w 767"/>
                <a:gd name="T174" fmla="*/ 774 h 77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767" h="774">
                  <a:moveTo>
                    <a:pt x="74" y="23"/>
                  </a:moveTo>
                  <a:lnTo>
                    <a:pt x="51" y="35"/>
                  </a:lnTo>
                  <a:lnTo>
                    <a:pt x="34" y="59"/>
                  </a:lnTo>
                  <a:lnTo>
                    <a:pt x="20" y="95"/>
                  </a:lnTo>
                  <a:lnTo>
                    <a:pt x="11" y="145"/>
                  </a:lnTo>
                  <a:lnTo>
                    <a:pt x="3" y="198"/>
                  </a:lnTo>
                  <a:lnTo>
                    <a:pt x="0" y="259"/>
                  </a:lnTo>
                  <a:lnTo>
                    <a:pt x="0" y="324"/>
                  </a:lnTo>
                  <a:lnTo>
                    <a:pt x="3" y="390"/>
                  </a:lnTo>
                  <a:lnTo>
                    <a:pt x="5" y="455"/>
                  </a:lnTo>
                  <a:lnTo>
                    <a:pt x="13" y="518"/>
                  </a:lnTo>
                  <a:lnTo>
                    <a:pt x="19" y="576"/>
                  </a:lnTo>
                  <a:lnTo>
                    <a:pt x="28" y="630"/>
                  </a:lnTo>
                  <a:lnTo>
                    <a:pt x="38" y="672"/>
                  </a:lnTo>
                  <a:lnTo>
                    <a:pt x="49" y="704"/>
                  </a:lnTo>
                  <a:lnTo>
                    <a:pt x="60" y="723"/>
                  </a:lnTo>
                  <a:lnTo>
                    <a:pt x="74" y="730"/>
                  </a:lnTo>
                  <a:lnTo>
                    <a:pt x="81" y="721"/>
                  </a:lnTo>
                  <a:lnTo>
                    <a:pt x="87" y="704"/>
                  </a:lnTo>
                  <a:lnTo>
                    <a:pt x="91" y="681"/>
                  </a:lnTo>
                  <a:lnTo>
                    <a:pt x="95" y="653"/>
                  </a:lnTo>
                  <a:lnTo>
                    <a:pt x="96" y="620"/>
                  </a:lnTo>
                  <a:lnTo>
                    <a:pt x="96" y="582"/>
                  </a:lnTo>
                  <a:lnTo>
                    <a:pt x="98" y="546"/>
                  </a:lnTo>
                  <a:lnTo>
                    <a:pt x="100" y="508"/>
                  </a:lnTo>
                  <a:lnTo>
                    <a:pt x="102" y="466"/>
                  </a:lnTo>
                  <a:lnTo>
                    <a:pt x="108" y="432"/>
                  </a:lnTo>
                  <a:lnTo>
                    <a:pt x="116" y="398"/>
                  </a:lnTo>
                  <a:lnTo>
                    <a:pt x="127" y="369"/>
                  </a:lnTo>
                  <a:lnTo>
                    <a:pt x="140" y="346"/>
                  </a:lnTo>
                  <a:lnTo>
                    <a:pt x="157" y="331"/>
                  </a:lnTo>
                  <a:lnTo>
                    <a:pt x="180" y="324"/>
                  </a:lnTo>
                  <a:lnTo>
                    <a:pt x="209" y="326"/>
                  </a:lnTo>
                  <a:lnTo>
                    <a:pt x="231" y="335"/>
                  </a:lnTo>
                  <a:lnTo>
                    <a:pt x="250" y="348"/>
                  </a:lnTo>
                  <a:lnTo>
                    <a:pt x="260" y="364"/>
                  </a:lnTo>
                  <a:lnTo>
                    <a:pt x="266" y="384"/>
                  </a:lnTo>
                  <a:lnTo>
                    <a:pt x="266" y="405"/>
                  </a:lnTo>
                  <a:lnTo>
                    <a:pt x="264" y="428"/>
                  </a:lnTo>
                  <a:lnTo>
                    <a:pt x="258" y="453"/>
                  </a:lnTo>
                  <a:lnTo>
                    <a:pt x="252" y="481"/>
                  </a:lnTo>
                  <a:lnTo>
                    <a:pt x="243" y="508"/>
                  </a:lnTo>
                  <a:lnTo>
                    <a:pt x="237" y="537"/>
                  </a:lnTo>
                  <a:lnTo>
                    <a:pt x="228" y="563"/>
                  </a:lnTo>
                  <a:lnTo>
                    <a:pt x="226" y="592"/>
                  </a:lnTo>
                  <a:lnTo>
                    <a:pt x="224" y="616"/>
                  </a:lnTo>
                  <a:lnTo>
                    <a:pt x="228" y="641"/>
                  </a:lnTo>
                  <a:lnTo>
                    <a:pt x="237" y="666"/>
                  </a:lnTo>
                  <a:lnTo>
                    <a:pt x="252" y="689"/>
                  </a:lnTo>
                  <a:lnTo>
                    <a:pt x="269" y="694"/>
                  </a:lnTo>
                  <a:lnTo>
                    <a:pt x="287" y="681"/>
                  </a:lnTo>
                  <a:lnTo>
                    <a:pt x="302" y="649"/>
                  </a:lnTo>
                  <a:lnTo>
                    <a:pt x="317" y="601"/>
                  </a:lnTo>
                  <a:lnTo>
                    <a:pt x="330" y="542"/>
                  </a:lnTo>
                  <a:lnTo>
                    <a:pt x="344" y="478"/>
                  </a:lnTo>
                  <a:lnTo>
                    <a:pt x="357" y="409"/>
                  </a:lnTo>
                  <a:lnTo>
                    <a:pt x="370" y="345"/>
                  </a:lnTo>
                  <a:lnTo>
                    <a:pt x="382" y="284"/>
                  </a:lnTo>
                  <a:lnTo>
                    <a:pt x="395" y="230"/>
                  </a:lnTo>
                  <a:lnTo>
                    <a:pt x="406" y="189"/>
                  </a:lnTo>
                  <a:lnTo>
                    <a:pt x="418" y="168"/>
                  </a:lnTo>
                  <a:lnTo>
                    <a:pt x="429" y="166"/>
                  </a:lnTo>
                  <a:lnTo>
                    <a:pt x="442" y="189"/>
                  </a:lnTo>
                  <a:lnTo>
                    <a:pt x="454" y="242"/>
                  </a:lnTo>
                  <a:lnTo>
                    <a:pt x="467" y="329"/>
                  </a:lnTo>
                  <a:lnTo>
                    <a:pt x="482" y="426"/>
                  </a:lnTo>
                  <a:lnTo>
                    <a:pt x="501" y="512"/>
                  </a:lnTo>
                  <a:lnTo>
                    <a:pt x="528" y="584"/>
                  </a:lnTo>
                  <a:lnTo>
                    <a:pt x="558" y="645"/>
                  </a:lnTo>
                  <a:lnTo>
                    <a:pt x="587" y="694"/>
                  </a:lnTo>
                  <a:lnTo>
                    <a:pt x="619" y="730"/>
                  </a:lnTo>
                  <a:lnTo>
                    <a:pt x="650" y="755"/>
                  </a:lnTo>
                  <a:lnTo>
                    <a:pt x="680" y="772"/>
                  </a:lnTo>
                  <a:lnTo>
                    <a:pt x="707" y="774"/>
                  </a:lnTo>
                  <a:lnTo>
                    <a:pt x="731" y="767"/>
                  </a:lnTo>
                  <a:lnTo>
                    <a:pt x="748" y="748"/>
                  </a:lnTo>
                  <a:lnTo>
                    <a:pt x="764" y="719"/>
                  </a:lnTo>
                  <a:lnTo>
                    <a:pt x="767" y="679"/>
                  </a:lnTo>
                  <a:lnTo>
                    <a:pt x="766" y="630"/>
                  </a:lnTo>
                  <a:lnTo>
                    <a:pt x="752" y="569"/>
                  </a:lnTo>
                  <a:lnTo>
                    <a:pt x="731" y="500"/>
                  </a:lnTo>
                  <a:lnTo>
                    <a:pt x="703" y="428"/>
                  </a:lnTo>
                  <a:lnTo>
                    <a:pt x="678" y="367"/>
                  </a:lnTo>
                  <a:lnTo>
                    <a:pt x="655" y="310"/>
                  </a:lnTo>
                  <a:lnTo>
                    <a:pt x="636" y="265"/>
                  </a:lnTo>
                  <a:lnTo>
                    <a:pt x="617" y="223"/>
                  </a:lnTo>
                  <a:lnTo>
                    <a:pt x="600" y="189"/>
                  </a:lnTo>
                  <a:lnTo>
                    <a:pt x="583" y="160"/>
                  </a:lnTo>
                  <a:lnTo>
                    <a:pt x="568" y="135"/>
                  </a:lnTo>
                  <a:lnTo>
                    <a:pt x="549" y="114"/>
                  </a:lnTo>
                  <a:lnTo>
                    <a:pt x="532" y="95"/>
                  </a:lnTo>
                  <a:lnTo>
                    <a:pt x="515" y="82"/>
                  </a:lnTo>
                  <a:lnTo>
                    <a:pt x="496" y="69"/>
                  </a:lnTo>
                  <a:lnTo>
                    <a:pt x="475" y="57"/>
                  </a:lnTo>
                  <a:lnTo>
                    <a:pt x="452" y="48"/>
                  </a:lnTo>
                  <a:lnTo>
                    <a:pt x="427" y="38"/>
                  </a:lnTo>
                  <a:lnTo>
                    <a:pt x="403" y="29"/>
                  </a:lnTo>
                  <a:lnTo>
                    <a:pt x="372" y="18"/>
                  </a:lnTo>
                  <a:lnTo>
                    <a:pt x="344" y="12"/>
                  </a:lnTo>
                  <a:lnTo>
                    <a:pt x="313" y="6"/>
                  </a:lnTo>
                  <a:lnTo>
                    <a:pt x="285" y="2"/>
                  </a:lnTo>
                  <a:lnTo>
                    <a:pt x="256" y="0"/>
                  </a:lnTo>
                  <a:lnTo>
                    <a:pt x="230" y="2"/>
                  </a:lnTo>
                  <a:lnTo>
                    <a:pt x="203" y="2"/>
                  </a:lnTo>
                  <a:lnTo>
                    <a:pt x="180" y="4"/>
                  </a:lnTo>
                  <a:lnTo>
                    <a:pt x="155" y="6"/>
                  </a:lnTo>
                  <a:lnTo>
                    <a:pt x="135" y="8"/>
                  </a:lnTo>
                  <a:lnTo>
                    <a:pt x="116" y="12"/>
                  </a:lnTo>
                  <a:lnTo>
                    <a:pt x="100" y="16"/>
                  </a:lnTo>
                  <a:lnTo>
                    <a:pt x="87" y="18"/>
                  </a:lnTo>
                  <a:lnTo>
                    <a:pt x="79" y="21"/>
                  </a:lnTo>
                  <a:lnTo>
                    <a:pt x="74" y="21"/>
                  </a:lnTo>
                  <a:lnTo>
                    <a:pt x="74" y="23"/>
                  </a:lnTo>
                  <a:close/>
                </a:path>
              </a:pathLst>
            </a:custGeom>
            <a:solidFill>
              <a:srgbClr val="F0F0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908" name="TextBox 907">
            <a:extLst>
              <a:ext uri="{FF2B5EF4-FFF2-40B4-BE49-F238E27FC236}">
                <a16:creationId xmlns:a16="http://schemas.microsoft.com/office/drawing/2014/main" id="{1596E3BB-2C0F-EA49-5AD8-338983507375}"/>
              </a:ext>
            </a:extLst>
          </p:cNvPr>
          <p:cNvSpPr txBox="1"/>
          <p:nvPr/>
        </p:nvSpPr>
        <p:spPr>
          <a:xfrm>
            <a:off x="3499672" y="4801098"/>
            <a:ext cx="232319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>
                <a:solidFill>
                  <a:srgbClr val="FFFF00"/>
                </a:solidFill>
              </a:rPr>
              <a:t>v(           ) = 5 </a:t>
            </a:r>
          </a:p>
        </p:txBody>
      </p:sp>
      <p:sp>
        <p:nvSpPr>
          <p:cNvPr id="909" name="AutoShape 5">
            <a:extLst>
              <a:ext uri="{FF2B5EF4-FFF2-40B4-BE49-F238E27FC236}">
                <a16:creationId xmlns:a16="http://schemas.microsoft.com/office/drawing/2014/main" id="{35C21CCD-FC59-5642-ED16-6E1FD43143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43284" y="4485187"/>
            <a:ext cx="2883093" cy="1348836"/>
          </a:xfrm>
          <a:prstGeom prst="wedgeEllipseCallout">
            <a:avLst>
              <a:gd name="adj1" fmla="val 53003"/>
              <a:gd name="adj2" fmla="val 18169"/>
            </a:avLst>
          </a:prstGeom>
          <a:solidFill>
            <a:srgbClr val="7030A0"/>
          </a:solidFill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eaLnBrk="0" hangingPunct="0"/>
            <a:endParaRPr lang="en-US" sz="2000" dirty="0">
              <a:solidFill>
                <a:schemeClr val="bg1"/>
              </a:solidFill>
              <a:latin typeface="Courier New" panose="02070309020205020404" pitchFamily="49" charset="0"/>
              <a:cs typeface="Courier New" panose="02070309020205020404" pitchFamily="49" charset="0"/>
            </a:endParaRPr>
          </a:p>
        </p:txBody>
      </p:sp>
      <p:grpSp>
        <p:nvGrpSpPr>
          <p:cNvPr id="910" name="Group 3">
            <a:extLst>
              <a:ext uri="{FF2B5EF4-FFF2-40B4-BE49-F238E27FC236}">
                <a16:creationId xmlns:a16="http://schemas.microsoft.com/office/drawing/2014/main" id="{174E1D43-A57A-72A7-6093-67C85B6BD157}"/>
              </a:ext>
            </a:extLst>
          </p:cNvPr>
          <p:cNvGrpSpPr>
            <a:grpSpLocks/>
          </p:cNvGrpSpPr>
          <p:nvPr/>
        </p:nvGrpSpPr>
        <p:grpSpPr bwMode="auto">
          <a:xfrm>
            <a:off x="7842835" y="4711006"/>
            <a:ext cx="847018" cy="700129"/>
            <a:chOff x="2976" y="864"/>
            <a:chExt cx="780" cy="582"/>
          </a:xfrm>
        </p:grpSpPr>
        <p:sp>
          <p:nvSpPr>
            <p:cNvPr id="911" name="Freeform 4">
              <a:extLst>
                <a:ext uri="{FF2B5EF4-FFF2-40B4-BE49-F238E27FC236}">
                  <a16:creationId xmlns:a16="http://schemas.microsoft.com/office/drawing/2014/main" id="{7F704009-FC0C-5E7C-3C81-9A907E9255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76" y="864"/>
              <a:ext cx="781" cy="583"/>
            </a:xfrm>
            <a:custGeom>
              <a:avLst/>
              <a:gdLst>
                <a:gd name="T0" fmla="*/ 0 w 2559"/>
                <a:gd name="T1" fmla="*/ 0 h 2070"/>
                <a:gd name="T2" fmla="*/ 0 w 2559"/>
                <a:gd name="T3" fmla="*/ 0 h 2070"/>
                <a:gd name="T4" fmla="*/ 0 w 2559"/>
                <a:gd name="T5" fmla="*/ 0 h 2070"/>
                <a:gd name="T6" fmla="*/ 0 w 2559"/>
                <a:gd name="T7" fmla="*/ 0 h 2070"/>
                <a:gd name="T8" fmla="*/ 0 w 2559"/>
                <a:gd name="T9" fmla="*/ 0 h 2070"/>
                <a:gd name="T10" fmla="*/ 0 w 2559"/>
                <a:gd name="T11" fmla="*/ 0 h 2070"/>
                <a:gd name="T12" fmla="*/ 0 w 2559"/>
                <a:gd name="T13" fmla="*/ 0 h 2070"/>
                <a:gd name="T14" fmla="*/ 0 w 2559"/>
                <a:gd name="T15" fmla="*/ 0 h 2070"/>
                <a:gd name="T16" fmla="*/ 0 w 2559"/>
                <a:gd name="T17" fmla="*/ 0 h 2070"/>
                <a:gd name="T18" fmla="*/ 0 w 2559"/>
                <a:gd name="T19" fmla="*/ 0 h 2070"/>
                <a:gd name="T20" fmla="*/ 0 w 2559"/>
                <a:gd name="T21" fmla="*/ 0 h 2070"/>
                <a:gd name="T22" fmla="*/ 0 w 2559"/>
                <a:gd name="T23" fmla="*/ 0 h 2070"/>
                <a:gd name="T24" fmla="*/ 0 w 2559"/>
                <a:gd name="T25" fmla="*/ 0 h 2070"/>
                <a:gd name="T26" fmla="*/ 0 w 2559"/>
                <a:gd name="T27" fmla="*/ 0 h 2070"/>
                <a:gd name="T28" fmla="*/ 0 w 2559"/>
                <a:gd name="T29" fmla="*/ 0 h 2070"/>
                <a:gd name="T30" fmla="*/ 0 w 2559"/>
                <a:gd name="T31" fmla="*/ 0 h 2070"/>
                <a:gd name="T32" fmla="*/ 0 w 2559"/>
                <a:gd name="T33" fmla="*/ 0 h 2070"/>
                <a:gd name="T34" fmla="*/ 0 w 2559"/>
                <a:gd name="T35" fmla="*/ 0 h 2070"/>
                <a:gd name="T36" fmla="*/ 0 w 2559"/>
                <a:gd name="T37" fmla="*/ 0 h 2070"/>
                <a:gd name="T38" fmla="*/ 0 w 2559"/>
                <a:gd name="T39" fmla="*/ 0 h 2070"/>
                <a:gd name="T40" fmla="*/ 0 w 2559"/>
                <a:gd name="T41" fmla="*/ 0 h 2070"/>
                <a:gd name="T42" fmla="*/ 1 w 2559"/>
                <a:gd name="T43" fmla="*/ 0 h 2070"/>
                <a:gd name="T44" fmla="*/ 1 w 2559"/>
                <a:gd name="T45" fmla="*/ 0 h 2070"/>
                <a:gd name="T46" fmla="*/ 1 w 2559"/>
                <a:gd name="T47" fmla="*/ 0 h 2070"/>
                <a:gd name="T48" fmla="*/ 1 w 2559"/>
                <a:gd name="T49" fmla="*/ 0 h 2070"/>
                <a:gd name="T50" fmla="*/ 1 w 2559"/>
                <a:gd name="T51" fmla="*/ 0 h 2070"/>
                <a:gd name="T52" fmla="*/ 1 w 2559"/>
                <a:gd name="T53" fmla="*/ 0 h 2070"/>
                <a:gd name="T54" fmla="*/ 1 w 2559"/>
                <a:gd name="T55" fmla="*/ 0 h 2070"/>
                <a:gd name="T56" fmla="*/ 1 w 2559"/>
                <a:gd name="T57" fmla="*/ 0 h 2070"/>
                <a:gd name="T58" fmla="*/ 1 w 2559"/>
                <a:gd name="T59" fmla="*/ 0 h 2070"/>
                <a:gd name="T60" fmla="*/ 1 w 2559"/>
                <a:gd name="T61" fmla="*/ 0 h 2070"/>
                <a:gd name="T62" fmla="*/ 1 w 2559"/>
                <a:gd name="T63" fmla="*/ 0 h 2070"/>
                <a:gd name="T64" fmla="*/ 1 w 2559"/>
                <a:gd name="T65" fmla="*/ 0 h 2070"/>
                <a:gd name="T66" fmla="*/ 1 w 2559"/>
                <a:gd name="T67" fmla="*/ 0 h 2070"/>
                <a:gd name="T68" fmla="*/ 1 w 2559"/>
                <a:gd name="T69" fmla="*/ 0 h 2070"/>
                <a:gd name="T70" fmla="*/ 1 w 2559"/>
                <a:gd name="T71" fmla="*/ 0 h 2070"/>
                <a:gd name="T72" fmla="*/ 1 w 2559"/>
                <a:gd name="T73" fmla="*/ 0 h 2070"/>
                <a:gd name="T74" fmla="*/ 1 w 2559"/>
                <a:gd name="T75" fmla="*/ 0 h 2070"/>
                <a:gd name="T76" fmla="*/ 1 w 2559"/>
                <a:gd name="T77" fmla="*/ 0 h 2070"/>
                <a:gd name="T78" fmla="*/ 1 w 2559"/>
                <a:gd name="T79" fmla="*/ 0 h 2070"/>
                <a:gd name="T80" fmla="*/ 1 w 2559"/>
                <a:gd name="T81" fmla="*/ 0 h 2070"/>
                <a:gd name="T82" fmla="*/ 1 w 2559"/>
                <a:gd name="T83" fmla="*/ 0 h 2070"/>
                <a:gd name="T84" fmla="*/ 0 w 2559"/>
                <a:gd name="T85" fmla="*/ 0 h 2070"/>
                <a:gd name="T86" fmla="*/ 0 w 2559"/>
                <a:gd name="T87" fmla="*/ 0 h 2070"/>
                <a:gd name="T88" fmla="*/ 0 w 2559"/>
                <a:gd name="T89" fmla="*/ 0 h 2070"/>
                <a:gd name="T90" fmla="*/ 0 w 2559"/>
                <a:gd name="T91" fmla="*/ 0 h 2070"/>
                <a:gd name="T92" fmla="*/ 0 w 2559"/>
                <a:gd name="T93" fmla="*/ 0 h 2070"/>
                <a:gd name="T94" fmla="*/ 0 w 2559"/>
                <a:gd name="T95" fmla="*/ 0 h 2070"/>
                <a:gd name="T96" fmla="*/ 0 w 2559"/>
                <a:gd name="T97" fmla="*/ 0 h 2070"/>
                <a:gd name="T98" fmla="*/ 0 w 2559"/>
                <a:gd name="T99" fmla="*/ 0 h 2070"/>
                <a:gd name="T100" fmla="*/ 0 w 2559"/>
                <a:gd name="T101" fmla="*/ 0 h 2070"/>
                <a:gd name="T102" fmla="*/ 0 w 2559"/>
                <a:gd name="T103" fmla="*/ 0 h 2070"/>
                <a:gd name="T104" fmla="*/ 0 w 2559"/>
                <a:gd name="T105" fmla="*/ 0 h 2070"/>
                <a:gd name="T106" fmla="*/ 0 w 2559"/>
                <a:gd name="T107" fmla="*/ 0 h 2070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2559"/>
                <a:gd name="T163" fmla="*/ 0 h 2070"/>
                <a:gd name="T164" fmla="*/ 2559 w 2559"/>
                <a:gd name="T165" fmla="*/ 2070 h 2070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2559" h="2070">
                  <a:moveTo>
                    <a:pt x="128" y="141"/>
                  </a:moveTo>
                  <a:lnTo>
                    <a:pt x="128" y="141"/>
                  </a:lnTo>
                  <a:lnTo>
                    <a:pt x="126" y="146"/>
                  </a:lnTo>
                  <a:lnTo>
                    <a:pt x="122" y="154"/>
                  </a:lnTo>
                  <a:lnTo>
                    <a:pt x="118" y="165"/>
                  </a:lnTo>
                  <a:lnTo>
                    <a:pt x="114" y="181"/>
                  </a:lnTo>
                  <a:lnTo>
                    <a:pt x="112" y="200"/>
                  </a:lnTo>
                  <a:lnTo>
                    <a:pt x="109" y="221"/>
                  </a:lnTo>
                  <a:lnTo>
                    <a:pt x="107" y="249"/>
                  </a:lnTo>
                  <a:lnTo>
                    <a:pt x="105" y="276"/>
                  </a:lnTo>
                  <a:lnTo>
                    <a:pt x="105" y="308"/>
                  </a:lnTo>
                  <a:lnTo>
                    <a:pt x="105" y="342"/>
                  </a:lnTo>
                  <a:lnTo>
                    <a:pt x="107" y="384"/>
                  </a:lnTo>
                  <a:lnTo>
                    <a:pt x="109" y="426"/>
                  </a:lnTo>
                  <a:lnTo>
                    <a:pt x="116" y="472"/>
                  </a:lnTo>
                  <a:lnTo>
                    <a:pt x="124" y="521"/>
                  </a:lnTo>
                  <a:lnTo>
                    <a:pt x="137" y="574"/>
                  </a:lnTo>
                  <a:lnTo>
                    <a:pt x="147" y="624"/>
                  </a:lnTo>
                  <a:lnTo>
                    <a:pt x="156" y="665"/>
                  </a:lnTo>
                  <a:lnTo>
                    <a:pt x="158" y="703"/>
                  </a:lnTo>
                  <a:lnTo>
                    <a:pt x="160" y="736"/>
                  </a:lnTo>
                  <a:lnTo>
                    <a:pt x="158" y="764"/>
                  </a:lnTo>
                  <a:lnTo>
                    <a:pt x="154" y="789"/>
                  </a:lnTo>
                  <a:lnTo>
                    <a:pt x="147" y="810"/>
                  </a:lnTo>
                  <a:lnTo>
                    <a:pt x="141" y="835"/>
                  </a:lnTo>
                  <a:lnTo>
                    <a:pt x="128" y="854"/>
                  </a:lnTo>
                  <a:lnTo>
                    <a:pt x="118" y="875"/>
                  </a:lnTo>
                  <a:lnTo>
                    <a:pt x="105" y="896"/>
                  </a:lnTo>
                  <a:lnTo>
                    <a:pt x="90" y="918"/>
                  </a:lnTo>
                  <a:lnTo>
                    <a:pt x="74" y="945"/>
                  </a:lnTo>
                  <a:lnTo>
                    <a:pt x="59" y="975"/>
                  </a:lnTo>
                  <a:lnTo>
                    <a:pt x="44" y="1011"/>
                  </a:lnTo>
                  <a:lnTo>
                    <a:pt x="29" y="1053"/>
                  </a:lnTo>
                  <a:lnTo>
                    <a:pt x="13" y="1095"/>
                  </a:lnTo>
                  <a:lnTo>
                    <a:pt x="6" y="1133"/>
                  </a:lnTo>
                  <a:lnTo>
                    <a:pt x="0" y="1167"/>
                  </a:lnTo>
                  <a:lnTo>
                    <a:pt x="0" y="1198"/>
                  </a:lnTo>
                  <a:lnTo>
                    <a:pt x="2" y="1224"/>
                  </a:lnTo>
                  <a:lnTo>
                    <a:pt x="6" y="1251"/>
                  </a:lnTo>
                  <a:lnTo>
                    <a:pt x="15" y="1278"/>
                  </a:lnTo>
                  <a:lnTo>
                    <a:pt x="25" y="1302"/>
                  </a:lnTo>
                  <a:lnTo>
                    <a:pt x="34" y="1327"/>
                  </a:lnTo>
                  <a:lnTo>
                    <a:pt x="48" y="1356"/>
                  </a:lnTo>
                  <a:lnTo>
                    <a:pt x="59" y="1384"/>
                  </a:lnTo>
                  <a:lnTo>
                    <a:pt x="72" y="1416"/>
                  </a:lnTo>
                  <a:lnTo>
                    <a:pt x="84" y="1453"/>
                  </a:lnTo>
                  <a:lnTo>
                    <a:pt x="95" y="1492"/>
                  </a:lnTo>
                  <a:lnTo>
                    <a:pt x="105" y="1536"/>
                  </a:lnTo>
                  <a:lnTo>
                    <a:pt x="114" y="1588"/>
                  </a:lnTo>
                  <a:lnTo>
                    <a:pt x="118" y="1637"/>
                  </a:lnTo>
                  <a:lnTo>
                    <a:pt x="118" y="1681"/>
                  </a:lnTo>
                  <a:lnTo>
                    <a:pt x="116" y="1719"/>
                  </a:lnTo>
                  <a:lnTo>
                    <a:pt x="112" y="1751"/>
                  </a:lnTo>
                  <a:lnTo>
                    <a:pt x="105" y="1776"/>
                  </a:lnTo>
                  <a:lnTo>
                    <a:pt x="99" y="1800"/>
                  </a:lnTo>
                  <a:lnTo>
                    <a:pt x="90" y="1821"/>
                  </a:lnTo>
                  <a:lnTo>
                    <a:pt x="82" y="1840"/>
                  </a:lnTo>
                  <a:lnTo>
                    <a:pt x="74" y="1856"/>
                  </a:lnTo>
                  <a:lnTo>
                    <a:pt x="67" y="1873"/>
                  </a:lnTo>
                  <a:lnTo>
                    <a:pt x="63" y="1888"/>
                  </a:lnTo>
                  <a:lnTo>
                    <a:pt x="59" y="1907"/>
                  </a:lnTo>
                  <a:lnTo>
                    <a:pt x="57" y="1926"/>
                  </a:lnTo>
                  <a:lnTo>
                    <a:pt x="61" y="1949"/>
                  </a:lnTo>
                  <a:lnTo>
                    <a:pt x="67" y="1973"/>
                  </a:lnTo>
                  <a:lnTo>
                    <a:pt x="78" y="2004"/>
                  </a:lnTo>
                  <a:lnTo>
                    <a:pt x="91" y="2027"/>
                  </a:lnTo>
                  <a:lnTo>
                    <a:pt x="109" y="2046"/>
                  </a:lnTo>
                  <a:lnTo>
                    <a:pt x="131" y="2051"/>
                  </a:lnTo>
                  <a:lnTo>
                    <a:pt x="156" y="2051"/>
                  </a:lnTo>
                  <a:lnTo>
                    <a:pt x="183" y="2046"/>
                  </a:lnTo>
                  <a:lnTo>
                    <a:pt x="215" y="2034"/>
                  </a:lnTo>
                  <a:lnTo>
                    <a:pt x="249" y="2019"/>
                  </a:lnTo>
                  <a:lnTo>
                    <a:pt x="289" y="2000"/>
                  </a:lnTo>
                  <a:lnTo>
                    <a:pt x="327" y="1981"/>
                  </a:lnTo>
                  <a:lnTo>
                    <a:pt x="373" y="1962"/>
                  </a:lnTo>
                  <a:lnTo>
                    <a:pt x="420" y="1941"/>
                  </a:lnTo>
                  <a:lnTo>
                    <a:pt x="470" y="1926"/>
                  </a:lnTo>
                  <a:lnTo>
                    <a:pt x="521" y="1913"/>
                  </a:lnTo>
                  <a:lnTo>
                    <a:pt x="578" y="1905"/>
                  </a:lnTo>
                  <a:lnTo>
                    <a:pt x="635" y="1905"/>
                  </a:lnTo>
                  <a:lnTo>
                    <a:pt x="696" y="1911"/>
                  </a:lnTo>
                  <a:lnTo>
                    <a:pt x="751" y="1920"/>
                  </a:lnTo>
                  <a:lnTo>
                    <a:pt x="799" y="1928"/>
                  </a:lnTo>
                  <a:lnTo>
                    <a:pt x="838" y="1935"/>
                  </a:lnTo>
                  <a:lnTo>
                    <a:pt x="873" y="1943"/>
                  </a:lnTo>
                  <a:lnTo>
                    <a:pt x="899" y="1951"/>
                  </a:lnTo>
                  <a:lnTo>
                    <a:pt x="924" y="1958"/>
                  </a:lnTo>
                  <a:lnTo>
                    <a:pt x="945" y="1966"/>
                  </a:lnTo>
                  <a:lnTo>
                    <a:pt x="966" y="1973"/>
                  </a:lnTo>
                  <a:lnTo>
                    <a:pt x="987" y="1981"/>
                  </a:lnTo>
                  <a:lnTo>
                    <a:pt x="1009" y="1989"/>
                  </a:lnTo>
                  <a:lnTo>
                    <a:pt x="1036" y="1996"/>
                  </a:lnTo>
                  <a:lnTo>
                    <a:pt x="1067" y="2008"/>
                  </a:lnTo>
                  <a:lnTo>
                    <a:pt x="1101" y="2017"/>
                  </a:lnTo>
                  <a:lnTo>
                    <a:pt x="1146" y="2029"/>
                  </a:lnTo>
                  <a:lnTo>
                    <a:pt x="1200" y="2042"/>
                  </a:lnTo>
                  <a:lnTo>
                    <a:pt x="1262" y="2055"/>
                  </a:lnTo>
                  <a:lnTo>
                    <a:pt x="1323" y="2065"/>
                  </a:lnTo>
                  <a:lnTo>
                    <a:pt x="1376" y="2070"/>
                  </a:lnTo>
                  <a:lnTo>
                    <a:pt x="1420" y="2070"/>
                  </a:lnTo>
                  <a:lnTo>
                    <a:pt x="1458" y="2065"/>
                  </a:lnTo>
                  <a:lnTo>
                    <a:pt x="1488" y="2057"/>
                  </a:lnTo>
                  <a:lnTo>
                    <a:pt x="1517" y="2046"/>
                  </a:lnTo>
                  <a:lnTo>
                    <a:pt x="1542" y="2034"/>
                  </a:lnTo>
                  <a:lnTo>
                    <a:pt x="1566" y="2023"/>
                  </a:lnTo>
                  <a:lnTo>
                    <a:pt x="1589" y="2008"/>
                  </a:lnTo>
                  <a:lnTo>
                    <a:pt x="1614" y="1994"/>
                  </a:lnTo>
                  <a:lnTo>
                    <a:pt x="1642" y="1983"/>
                  </a:lnTo>
                  <a:lnTo>
                    <a:pt x="1677" y="1975"/>
                  </a:lnTo>
                  <a:lnTo>
                    <a:pt x="1717" y="1968"/>
                  </a:lnTo>
                  <a:lnTo>
                    <a:pt x="1764" y="1966"/>
                  </a:lnTo>
                  <a:lnTo>
                    <a:pt x="1819" y="1972"/>
                  </a:lnTo>
                  <a:lnTo>
                    <a:pt x="1888" y="1981"/>
                  </a:lnTo>
                  <a:lnTo>
                    <a:pt x="1956" y="1989"/>
                  </a:lnTo>
                  <a:lnTo>
                    <a:pt x="2015" y="1998"/>
                  </a:lnTo>
                  <a:lnTo>
                    <a:pt x="2066" y="2004"/>
                  </a:lnTo>
                  <a:lnTo>
                    <a:pt x="2112" y="2011"/>
                  </a:lnTo>
                  <a:lnTo>
                    <a:pt x="2150" y="2015"/>
                  </a:lnTo>
                  <a:lnTo>
                    <a:pt x="2182" y="2019"/>
                  </a:lnTo>
                  <a:lnTo>
                    <a:pt x="2211" y="2023"/>
                  </a:lnTo>
                  <a:lnTo>
                    <a:pt x="2234" y="2025"/>
                  </a:lnTo>
                  <a:lnTo>
                    <a:pt x="2253" y="2025"/>
                  </a:lnTo>
                  <a:lnTo>
                    <a:pt x="2270" y="2025"/>
                  </a:lnTo>
                  <a:lnTo>
                    <a:pt x="2285" y="2023"/>
                  </a:lnTo>
                  <a:lnTo>
                    <a:pt x="2298" y="2023"/>
                  </a:lnTo>
                  <a:lnTo>
                    <a:pt x="2310" y="2019"/>
                  </a:lnTo>
                  <a:lnTo>
                    <a:pt x="2323" y="2017"/>
                  </a:lnTo>
                  <a:lnTo>
                    <a:pt x="2336" y="2013"/>
                  </a:lnTo>
                  <a:lnTo>
                    <a:pt x="2353" y="2013"/>
                  </a:lnTo>
                  <a:lnTo>
                    <a:pt x="2369" y="2008"/>
                  </a:lnTo>
                  <a:lnTo>
                    <a:pt x="2386" y="2002"/>
                  </a:lnTo>
                  <a:lnTo>
                    <a:pt x="2401" y="1994"/>
                  </a:lnTo>
                  <a:lnTo>
                    <a:pt x="2420" y="1989"/>
                  </a:lnTo>
                  <a:lnTo>
                    <a:pt x="2437" y="1977"/>
                  </a:lnTo>
                  <a:lnTo>
                    <a:pt x="2452" y="1966"/>
                  </a:lnTo>
                  <a:lnTo>
                    <a:pt x="2467" y="1953"/>
                  </a:lnTo>
                  <a:lnTo>
                    <a:pt x="2483" y="1939"/>
                  </a:lnTo>
                  <a:lnTo>
                    <a:pt x="2492" y="1922"/>
                  </a:lnTo>
                  <a:lnTo>
                    <a:pt x="2500" y="1901"/>
                  </a:lnTo>
                  <a:lnTo>
                    <a:pt x="2503" y="1880"/>
                  </a:lnTo>
                  <a:lnTo>
                    <a:pt x="2507" y="1856"/>
                  </a:lnTo>
                  <a:lnTo>
                    <a:pt x="2503" y="1827"/>
                  </a:lnTo>
                  <a:lnTo>
                    <a:pt x="2498" y="1797"/>
                  </a:lnTo>
                  <a:lnTo>
                    <a:pt x="2484" y="1762"/>
                  </a:lnTo>
                  <a:lnTo>
                    <a:pt x="2471" y="1726"/>
                  </a:lnTo>
                  <a:lnTo>
                    <a:pt x="2452" y="1686"/>
                  </a:lnTo>
                  <a:lnTo>
                    <a:pt x="2437" y="1650"/>
                  </a:lnTo>
                  <a:lnTo>
                    <a:pt x="2424" y="1616"/>
                  </a:lnTo>
                  <a:lnTo>
                    <a:pt x="2414" y="1586"/>
                  </a:lnTo>
                  <a:lnTo>
                    <a:pt x="2407" y="1555"/>
                  </a:lnTo>
                  <a:lnTo>
                    <a:pt x="2401" y="1527"/>
                  </a:lnTo>
                  <a:lnTo>
                    <a:pt x="2397" y="1498"/>
                  </a:lnTo>
                  <a:lnTo>
                    <a:pt x="2397" y="1472"/>
                  </a:lnTo>
                  <a:lnTo>
                    <a:pt x="2397" y="1443"/>
                  </a:lnTo>
                  <a:lnTo>
                    <a:pt x="2399" y="1416"/>
                  </a:lnTo>
                  <a:lnTo>
                    <a:pt x="2403" y="1386"/>
                  </a:lnTo>
                  <a:lnTo>
                    <a:pt x="2410" y="1359"/>
                  </a:lnTo>
                  <a:lnTo>
                    <a:pt x="2420" y="1327"/>
                  </a:lnTo>
                  <a:lnTo>
                    <a:pt x="2429" y="1297"/>
                  </a:lnTo>
                  <a:lnTo>
                    <a:pt x="2443" y="1261"/>
                  </a:lnTo>
                  <a:lnTo>
                    <a:pt x="2456" y="1226"/>
                  </a:lnTo>
                  <a:lnTo>
                    <a:pt x="2469" y="1184"/>
                  </a:lnTo>
                  <a:lnTo>
                    <a:pt x="2484" y="1143"/>
                  </a:lnTo>
                  <a:lnTo>
                    <a:pt x="2500" y="1097"/>
                  </a:lnTo>
                  <a:lnTo>
                    <a:pt x="2515" y="1051"/>
                  </a:lnTo>
                  <a:lnTo>
                    <a:pt x="2526" y="1002"/>
                  </a:lnTo>
                  <a:lnTo>
                    <a:pt x="2540" y="953"/>
                  </a:lnTo>
                  <a:lnTo>
                    <a:pt x="2549" y="903"/>
                  </a:lnTo>
                  <a:lnTo>
                    <a:pt x="2557" y="854"/>
                  </a:lnTo>
                  <a:lnTo>
                    <a:pt x="2559" y="800"/>
                  </a:lnTo>
                  <a:lnTo>
                    <a:pt x="2559" y="749"/>
                  </a:lnTo>
                  <a:lnTo>
                    <a:pt x="2555" y="700"/>
                  </a:lnTo>
                  <a:lnTo>
                    <a:pt x="2545" y="650"/>
                  </a:lnTo>
                  <a:lnTo>
                    <a:pt x="2530" y="601"/>
                  </a:lnTo>
                  <a:lnTo>
                    <a:pt x="2509" y="553"/>
                  </a:lnTo>
                  <a:lnTo>
                    <a:pt x="2481" y="508"/>
                  </a:lnTo>
                  <a:lnTo>
                    <a:pt x="2446" y="464"/>
                  </a:lnTo>
                  <a:lnTo>
                    <a:pt x="2412" y="422"/>
                  </a:lnTo>
                  <a:lnTo>
                    <a:pt x="2391" y="390"/>
                  </a:lnTo>
                  <a:lnTo>
                    <a:pt x="2378" y="359"/>
                  </a:lnTo>
                  <a:lnTo>
                    <a:pt x="2374" y="335"/>
                  </a:lnTo>
                  <a:lnTo>
                    <a:pt x="2378" y="314"/>
                  </a:lnTo>
                  <a:lnTo>
                    <a:pt x="2389" y="297"/>
                  </a:lnTo>
                  <a:lnTo>
                    <a:pt x="2405" y="280"/>
                  </a:lnTo>
                  <a:lnTo>
                    <a:pt x="2424" y="268"/>
                  </a:lnTo>
                  <a:lnTo>
                    <a:pt x="2443" y="257"/>
                  </a:lnTo>
                  <a:lnTo>
                    <a:pt x="2465" y="247"/>
                  </a:lnTo>
                  <a:lnTo>
                    <a:pt x="2486" y="238"/>
                  </a:lnTo>
                  <a:lnTo>
                    <a:pt x="2507" y="230"/>
                  </a:lnTo>
                  <a:lnTo>
                    <a:pt x="2524" y="219"/>
                  </a:lnTo>
                  <a:lnTo>
                    <a:pt x="2538" y="209"/>
                  </a:lnTo>
                  <a:lnTo>
                    <a:pt x="2545" y="198"/>
                  </a:lnTo>
                  <a:lnTo>
                    <a:pt x="2547" y="184"/>
                  </a:lnTo>
                  <a:lnTo>
                    <a:pt x="2538" y="167"/>
                  </a:lnTo>
                  <a:lnTo>
                    <a:pt x="2519" y="150"/>
                  </a:lnTo>
                  <a:lnTo>
                    <a:pt x="2492" y="133"/>
                  </a:lnTo>
                  <a:lnTo>
                    <a:pt x="2460" y="118"/>
                  </a:lnTo>
                  <a:lnTo>
                    <a:pt x="2418" y="103"/>
                  </a:lnTo>
                  <a:lnTo>
                    <a:pt x="2372" y="89"/>
                  </a:lnTo>
                  <a:lnTo>
                    <a:pt x="2321" y="78"/>
                  </a:lnTo>
                  <a:lnTo>
                    <a:pt x="2270" y="70"/>
                  </a:lnTo>
                  <a:lnTo>
                    <a:pt x="2211" y="63"/>
                  </a:lnTo>
                  <a:lnTo>
                    <a:pt x="2152" y="59"/>
                  </a:lnTo>
                  <a:lnTo>
                    <a:pt x="2093" y="61"/>
                  </a:lnTo>
                  <a:lnTo>
                    <a:pt x="2034" y="67"/>
                  </a:lnTo>
                  <a:lnTo>
                    <a:pt x="1975" y="74"/>
                  </a:lnTo>
                  <a:lnTo>
                    <a:pt x="1922" y="88"/>
                  </a:lnTo>
                  <a:lnTo>
                    <a:pt x="1869" y="108"/>
                  </a:lnTo>
                  <a:lnTo>
                    <a:pt x="1821" y="135"/>
                  </a:lnTo>
                  <a:lnTo>
                    <a:pt x="1775" y="160"/>
                  </a:lnTo>
                  <a:lnTo>
                    <a:pt x="1734" y="184"/>
                  </a:lnTo>
                  <a:lnTo>
                    <a:pt x="1694" y="203"/>
                  </a:lnTo>
                  <a:lnTo>
                    <a:pt x="1656" y="221"/>
                  </a:lnTo>
                  <a:lnTo>
                    <a:pt x="1620" y="234"/>
                  </a:lnTo>
                  <a:lnTo>
                    <a:pt x="1585" y="245"/>
                  </a:lnTo>
                  <a:lnTo>
                    <a:pt x="1553" y="253"/>
                  </a:lnTo>
                  <a:lnTo>
                    <a:pt x="1521" y="259"/>
                  </a:lnTo>
                  <a:lnTo>
                    <a:pt x="1488" y="259"/>
                  </a:lnTo>
                  <a:lnTo>
                    <a:pt x="1458" y="255"/>
                  </a:lnTo>
                  <a:lnTo>
                    <a:pt x="1426" y="247"/>
                  </a:lnTo>
                  <a:lnTo>
                    <a:pt x="1395" y="240"/>
                  </a:lnTo>
                  <a:lnTo>
                    <a:pt x="1361" y="226"/>
                  </a:lnTo>
                  <a:lnTo>
                    <a:pt x="1329" y="209"/>
                  </a:lnTo>
                  <a:lnTo>
                    <a:pt x="1296" y="190"/>
                  </a:lnTo>
                  <a:lnTo>
                    <a:pt x="1262" y="167"/>
                  </a:lnTo>
                  <a:lnTo>
                    <a:pt x="1226" y="141"/>
                  </a:lnTo>
                  <a:lnTo>
                    <a:pt x="1194" y="118"/>
                  </a:lnTo>
                  <a:lnTo>
                    <a:pt x="1163" y="93"/>
                  </a:lnTo>
                  <a:lnTo>
                    <a:pt x="1137" y="72"/>
                  </a:lnTo>
                  <a:lnTo>
                    <a:pt x="1108" y="53"/>
                  </a:lnTo>
                  <a:lnTo>
                    <a:pt x="1082" y="36"/>
                  </a:lnTo>
                  <a:lnTo>
                    <a:pt x="1057" y="21"/>
                  </a:lnTo>
                  <a:lnTo>
                    <a:pt x="1032" y="11"/>
                  </a:lnTo>
                  <a:lnTo>
                    <a:pt x="1006" y="4"/>
                  </a:lnTo>
                  <a:lnTo>
                    <a:pt x="979" y="0"/>
                  </a:lnTo>
                  <a:lnTo>
                    <a:pt x="949" y="0"/>
                  </a:lnTo>
                  <a:lnTo>
                    <a:pt x="920" y="4"/>
                  </a:lnTo>
                  <a:lnTo>
                    <a:pt x="886" y="11"/>
                  </a:lnTo>
                  <a:lnTo>
                    <a:pt x="854" y="27"/>
                  </a:lnTo>
                  <a:lnTo>
                    <a:pt x="814" y="48"/>
                  </a:lnTo>
                  <a:lnTo>
                    <a:pt x="774" y="72"/>
                  </a:lnTo>
                  <a:lnTo>
                    <a:pt x="728" y="99"/>
                  </a:lnTo>
                  <a:lnTo>
                    <a:pt x="686" y="120"/>
                  </a:lnTo>
                  <a:lnTo>
                    <a:pt x="645" y="137"/>
                  </a:lnTo>
                  <a:lnTo>
                    <a:pt x="608" y="150"/>
                  </a:lnTo>
                  <a:lnTo>
                    <a:pt x="572" y="160"/>
                  </a:lnTo>
                  <a:lnTo>
                    <a:pt x="538" y="165"/>
                  </a:lnTo>
                  <a:lnTo>
                    <a:pt x="506" y="169"/>
                  </a:lnTo>
                  <a:lnTo>
                    <a:pt x="477" y="169"/>
                  </a:lnTo>
                  <a:lnTo>
                    <a:pt x="449" y="164"/>
                  </a:lnTo>
                  <a:lnTo>
                    <a:pt x="426" y="156"/>
                  </a:lnTo>
                  <a:lnTo>
                    <a:pt x="401" y="146"/>
                  </a:lnTo>
                  <a:lnTo>
                    <a:pt x="382" y="135"/>
                  </a:lnTo>
                  <a:lnTo>
                    <a:pt x="361" y="120"/>
                  </a:lnTo>
                  <a:lnTo>
                    <a:pt x="346" y="105"/>
                  </a:lnTo>
                  <a:lnTo>
                    <a:pt x="333" y="86"/>
                  </a:lnTo>
                  <a:lnTo>
                    <a:pt x="323" y="67"/>
                  </a:lnTo>
                  <a:lnTo>
                    <a:pt x="310" y="48"/>
                  </a:lnTo>
                  <a:lnTo>
                    <a:pt x="299" y="38"/>
                  </a:lnTo>
                  <a:lnTo>
                    <a:pt x="283" y="30"/>
                  </a:lnTo>
                  <a:lnTo>
                    <a:pt x="270" y="30"/>
                  </a:lnTo>
                  <a:lnTo>
                    <a:pt x="253" y="32"/>
                  </a:lnTo>
                  <a:lnTo>
                    <a:pt x="238" y="38"/>
                  </a:lnTo>
                  <a:lnTo>
                    <a:pt x="221" y="48"/>
                  </a:lnTo>
                  <a:lnTo>
                    <a:pt x="205" y="61"/>
                  </a:lnTo>
                  <a:lnTo>
                    <a:pt x="190" y="72"/>
                  </a:lnTo>
                  <a:lnTo>
                    <a:pt x="175" y="86"/>
                  </a:lnTo>
                  <a:lnTo>
                    <a:pt x="162" y="99"/>
                  </a:lnTo>
                  <a:lnTo>
                    <a:pt x="150" y="112"/>
                  </a:lnTo>
                  <a:lnTo>
                    <a:pt x="141" y="124"/>
                  </a:lnTo>
                  <a:lnTo>
                    <a:pt x="133" y="133"/>
                  </a:lnTo>
                  <a:lnTo>
                    <a:pt x="128" y="137"/>
                  </a:lnTo>
                  <a:lnTo>
                    <a:pt x="128" y="141"/>
                  </a:lnTo>
                  <a:close/>
                </a:path>
              </a:pathLst>
            </a:custGeom>
            <a:solidFill>
              <a:srgbClr val="FFF2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12" name="Freeform 5">
              <a:extLst>
                <a:ext uri="{FF2B5EF4-FFF2-40B4-BE49-F238E27FC236}">
                  <a16:creationId xmlns:a16="http://schemas.microsoft.com/office/drawing/2014/main" id="{9C150683-D9DF-9893-819E-77D4930511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12" y="967"/>
              <a:ext cx="534" cy="387"/>
            </a:xfrm>
            <a:custGeom>
              <a:avLst/>
              <a:gdLst>
                <a:gd name="T0" fmla="*/ 0 w 1747"/>
                <a:gd name="T1" fmla="*/ 0 h 1377"/>
                <a:gd name="T2" fmla="*/ 0 w 1747"/>
                <a:gd name="T3" fmla="*/ 0 h 1377"/>
                <a:gd name="T4" fmla="*/ 0 w 1747"/>
                <a:gd name="T5" fmla="*/ 0 h 1377"/>
                <a:gd name="T6" fmla="*/ 0 w 1747"/>
                <a:gd name="T7" fmla="*/ 0 h 1377"/>
                <a:gd name="T8" fmla="*/ 0 w 1747"/>
                <a:gd name="T9" fmla="*/ 0 h 1377"/>
                <a:gd name="T10" fmla="*/ 0 w 1747"/>
                <a:gd name="T11" fmla="*/ 0 h 1377"/>
                <a:gd name="T12" fmla="*/ 0 w 1747"/>
                <a:gd name="T13" fmla="*/ 0 h 1377"/>
                <a:gd name="T14" fmla="*/ 0 w 1747"/>
                <a:gd name="T15" fmla="*/ 0 h 1377"/>
                <a:gd name="T16" fmla="*/ 0 w 1747"/>
                <a:gd name="T17" fmla="*/ 0 h 1377"/>
                <a:gd name="T18" fmla="*/ 0 w 1747"/>
                <a:gd name="T19" fmla="*/ 0 h 1377"/>
                <a:gd name="T20" fmla="*/ 0 w 1747"/>
                <a:gd name="T21" fmla="*/ 0 h 1377"/>
                <a:gd name="T22" fmla="*/ 0 w 1747"/>
                <a:gd name="T23" fmla="*/ 0 h 1377"/>
                <a:gd name="T24" fmla="*/ 0 w 1747"/>
                <a:gd name="T25" fmla="*/ 0 h 1377"/>
                <a:gd name="T26" fmla="*/ 0 w 1747"/>
                <a:gd name="T27" fmla="*/ 0 h 1377"/>
                <a:gd name="T28" fmla="*/ 0 w 1747"/>
                <a:gd name="T29" fmla="*/ 0 h 1377"/>
                <a:gd name="T30" fmla="*/ 0 w 1747"/>
                <a:gd name="T31" fmla="*/ 0 h 1377"/>
                <a:gd name="T32" fmla="*/ 0 w 1747"/>
                <a:gd name="T33" fmla="*/ 0 h 1377"/>
                <a:gd name="T34" fmla="*/ 0 w 1747"/>
                <a:gd name="T35" fmla="*/ 0 h 1377"/>
                <a:gd name="T36" fmla="*/ 0 w 1747"/>
                <a:gd name="T37" fmla="*/ 0 h 1377"/>
                <a:gd name="T38" fmla="*/ 0 w 1747"/>
                <a:gd name="T39" fmla="*/ 0 h 1377"/>
                <a:gd name="T40" fmla="*/ 0 w 1747"/>
                <a:gd name="T41" fmla="*/ 0 h 1377"/>
                <a:gd name="T42" fmla="*/ 0 w 1747"/>
                <a:gd name="T43" fmla="*/ 0 h 1377"/>
                <a:gd name="T44" fmla="*/ 0 w 1747"/>
                <a:gd name="T45" fmla="*/ 0 h 1377"/>
                <a:gd name="T46" fmla="*/ 0 w 1747"/>
                <a:gd name="T47" fmla="*/ 0 h 1377"/>
                <a:gd name="T48" fmla="*/ 0 w 1747"/>
                <a:gd name="T49" fmla="*/ 0 h 1377"/>
                <a:gd name="T50" fmla="*/ 1 w 1747"/>
                <a:gd name="T51" fmla="*/ 0 h 1377"/>
                <a:gd name="T52" fmla="*/ 0 w 1747"/>
                <a:gd name="T53" fmla="*/ 0 h 1377"/>
                <a:gd name="T54" fmla="*/ 0 w 1747"/>
                <a:gd name="T55" fmla="*/ 0 h 1377"/>
                <a:gd name="T56" fmla="*/ 0 w 1747"/>
                <a:gd name="T57" fmla="*/ 0 h 1377"/>
                <a:gd name="T58" fmla="*/ 1 w 1747"/>
                <a:gd name="T59" fmla="*/ 0 h 1377"/>
                <a:gd name="T60" fmla="*/ 1 w 1747"/>
                <a:gd name="T61" fmla="*/ 0 h 1377"/>
                <a:gd name="T62" fmla="*/ 1 w 1747"/>
                <a:gd name="T63" fmla="*/ 0 h 1377"/>
                <a:gd name="T64" fmla="*/ 1 w 1747"/>
                <a:gd name="T65" fmla="*/ 0 h 1377"/>
                <a:gd name="T66" fmla="*/ 1 w 1747"/>
                <a:gd name="T67" fmla="*/ 0 h 1377"/>
                <a:gd name="T68" fmla="*/ 1 w 1747"/>
                <a:gd name="T69" fmla="*/ 0 h 1377"/>
                <a:gd name="T70" fmla="*/ 1 w 1747"/>
                <a:gd name="T71" fmla="*/ 0 h 1377"/>
                <a:gd name="T72" fmla="*/ 1 w 1747"/>
                <a:gd name="T73" fmla="*/ 0 h 1377"/>
                <a:gd name="T74" fmla="*/ 1 w 1747"/>
                <a:gd name="T75" fmla="*/ 0 h 1377"/>
                <a:gd name="T76" fmla="*/ 0 w 1747"/>
                <a:gd name="T77" fmla="*/ 0 h 1377"/>
                <a:gd name="T78" fmla="*/ 0 w 1747"/>
                <a:gd name="T79" fmla="*/ 0 h 1377"/>
                <a:gd name="T80" fmla="*/ 0 w 1747"/>
                <a:gd name="T81" fmla="*/ 0 h 1377"/>
                <a:gd name="T82" fmla="*/ 0 w 1747"/>
                <a:gd name="T83" fmla="*/ 0 h 1377"/>
                <a:gd name="T84" fmla="*/ 0 w 1747"/>
                <a:gd name="T85" fmla="*/ 0 h 1377"/>
                <a:gd name="T86" fmla="*/ 0 w 1747"/>
                <a:gd name="T87" fmla="*/ 0 h 1377"/>
                <a:gd name="T88" fmla="*/ 0 w 1747"/>
                <a:gd name="T89" fmla="*/ 0 h 1377"/>
                <a:gd name="T90" fmla="*/ 0 w 1747"/>
                <a:gd name="T91" fmla="*/ 0 h 1377"/>
                <a:gd name="T92" fmla="*/ 0 w 1747"/>
                <a:gd name="T93" fmla="*/ 0 h 1377"/>
                <a:gd name="T94" fmla="*/ 0 w 1747"/>
                <a:gd name="T95" fmla="*/ 0 h 1377"/>
                <a:gd name="T96" fmla="*/ 0 w 1747"/>
                <a:gd name="T97" fmla="*/ 0 h 1377"/>
                <a:gd name="T98" fmla="*/ 0 w 1747"/>
                <a:gd name="T99" fmla="*/ 0 h 1377"/>
                <a:gd name="T100" fmla="*/ 0 w 1747"/>
                <a:gd name="T101" fmla="*/ 0 h 1377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747"/>
                <a:gd name="T154" fmla="*/ 0 h 1377"/>
                <a:gd name="T155" fmla="*/ 1747 w 1747"/>
                <a:gd name="T156" fmla="*/ 1377 h 1377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747" h="1377">
                  <a:moveTo>
                    <a:pt x="66" y="52"/>
                  </a:moveTo>
                  <a:lnTo>
                    <a:pt x="66" y="53"/>
                  </a:lnTo>
                  <a:lnTo>
                    <a:pt x="64" y="59"/>
                  </a:lnTo>
                  <a:lnTo>
                    <a:pt x="63" y="67"/>
                  </a:lnTo>
                  <a:lnTo>
                    <a:pt x="61" y="80"/>
                  </a:lnTo>
                  <a:lnTo>
                    <a:pt x="57" y="95"/>
                  </a:lnTo>
                  <a:lnTo>
                    <a:pt x="53" y="114"/>
                  </a:lnTo>
                  <a:lnTo>
                    <a:pt x="51" y="135"/>
                  </a:lnTo>
                  <a:lnTo>
                    <a:pt x="49" y="162"/>
                  </a:lnTo>
                  <a:lnTo>
                    <a:pt x="45" y="187"/>
                  </a:lnTo>
                  <a:lnTo>
                    <a:pt x="44" y="217"/>
                  </a:lnTo>
                  <a:lnTo>
                    <a:pt x="44" y="249"/>
                  </a:lnTo>
                  <a:lnTo>
                    <a:pt x="44" y="283"/>
                  </a:lnTo>
                  <a:lnTo>
                    <a:pt x="44" y="320"/>
                  </a:lnTo>
                  <a:lnTo>
                    <a:pt x="44" y="360"/>
                  </a:lnTo>
                  <a:lnTo>
                    <a:pt x="47" y="398"/>
                  </a:lnTo>
                  <a:lnTo>
                    <a:pt x="53" y="441"/>
                  </a:lnTo>
                  <a:lnTo>
                    <a:pt x="55" y="481"/>
                  </a:lnTo>
                  <a:lnTo>
                    <a:pt x="57" y="517"/>
                  </a:lnTo>
                  <a:lnTo>
                    <a:pt x="57" y="552"/>
                  </a:lnTo>
                  <a:lnTo>
                    <a:pt x="57" y="582"/>
                  </a:lnTo>
                  <a:lnTo>
                    <a:pt x="55" y="607"/>
                  </a:lnTo>
                  <a:lnTo>
                    <a:pt x="53" y="631"/>
                  </a:lnTo>
                  <a:lnTo>
                    <a:pt x="47" y="652"/>
                  </a:lnTo>
                  <a:lnTo>
                    <a:pt x="45" y="673"/>
                  </a:lnTo>
                  <a:lnTo>
                    <a:pt x="40" y="690"/>
                  </a:lnTo>
                  <a:lnTo>
                    <a:pt x="34" y="709"/>
                  </a:lnTo>
                  <a:lnTo>
                    <a:pt x="30" y="725"/>
                  </a:lnTo>
                  <a:lnTo>
                    <a:pt x="25" y="742"/>
                  </a:lnTo>
                  <a:lnTo>
                    <a:pt x="19" y="757"/>
                  </a:lnTo>
                  <a:lnTo>
                    <a:pt x="15" y="770"/>
                  </a:lnTo>
                  <a:lnTo>
                    <a:pt x="11" y="787"/>
                  </a:lnTo>
                  <a:lnTo>
                    <a:pt x="7" y="806"/>
                  </a:lnTo>
                  <a:lnTo>
                    <a:pt x="4" y="821"/>
                  </a:lnTo>
                  <a:lnTo>
                    <a:pt x="6" y="839"/>
                  </a:lnTo>
                  <a:lnTo>
                    <a:pt x="7" y="854"/>
                  </a:lnTo>
                  <a:lnTo>
                    <a:pt x="13" y="869"/>
                  </a:lnTo>
                  <a:lnTo>
                    <a:pt x="19" y="884"/>
                  </a:lnTo>
                  <a:lnTo>
                    <a:pt x="26" y="901"/>
                  </a:lnTo>
                  <a:lnTo>
                    <a:pt x="34" y="917"/>
                  </a:lnTo>
                  <a:lnTo>
                    <a:pt x="44" y="936"/>
                  </a:lnTo>
                  <a:lnTo>
                    <a:pt x="53" y="951"/>
                  </a:lnTo>
                  <a:lnTo>
                    <a:pt x="63" y="968"/>
                  </a:lnTo>
                  <a:lnTo>
                    <a:pt x="72" y="989"/>
                  </a:lnTo>
                  <a:lnTo>
                    <a:pt x="82" y="1010"/>
                  </a:lnTo>
                  <a:lnTo>
                    <a:pt x="87" y="1031"/>
                  </a:lnTo>
                  <a:lnTo>
                    <a:pt x="95" y="1057"/>
                  </a:lnTo>
                  <a:lnTo>
                    <a:pt x="99" y="1080"/>
                  </a:lnTo>
                  <a:lnTo>
                    <a:pt x="103" y="1110"/>
                  </a:lnTo>
                  <a:lnTo>
                    <a:pt x="101" y="1135"/>
                  </a:lnTo>
                  <a:lnTo>
                    <a:pt x="101" y="1160"/>
                  </a:lnTo>
                  <a:lnTo>
                    <a:pt x="95" y="1181"/>
                  </a:lnTo>
                  <a:lnTo>
                    <a:pt x="91" y="1202"/>
                  </a:lnTo>
                  <a:lnTo>
                    <a:pt x="83" y="1215"/>
                  </a:lnTo>
                  <a:lnTo>
                    <a:pt x="76" y="1230"/>
                  </a:lnTo>
                  <a:lnTo>
                    <a:pt x="68" y="1244"/>
                  </a:lnTo>
                  <a:lnTo>
                    <a:pt x="61" y="1255"/>
                  </a:lnTo>
                  <a:lnTo>
                    <a:pt x="49" y="1263"/>
                  </a:lnTo>
                  <a:lnTo>
                    <a:pt x="42" y="1272"/>
                  </a:lnTo>
                  <a:lnTo>
                    <a:pt x="32" y="1280"/>
                  </a:lnTo>
                  <a:lnTo>
                    <a:pt x="25" y="1287"/>
                  </a:lnTo>
                  <a:lnTo>
                    <a:pt x="15" y="1293"/>
                  </a:lnTo>
                  <a:lnTo>
                    <a:pt x="7" y="1299"/>
                  </a:lnTo>
                  <a:lnTo>
                    <a:pt x="2" y="1304"/>
                  </a:lnTo>
                  <a:lnTo>
                    <a:pt x="0" y="1314"/>
                  </a:lnTo>
                  <a:lnTo>
                    <a:pt x="0" y="1316"/>
                  </a:lnTo>
                  <a:lnTo>
                    <a:pt x="7" y="1316"/>
                  </a:lnTo>
                  <a:lnTo>
                    <a:pt x="23" y="1312"/>
                  </a:lnTo>
                  <a:lnTo>
                    <a:pt x="45" y="1304"/>
                  </a:lnTo>
                  <a:lnTo>
                    <a:pt x="70" y="1295"/>
                  </a:lnTo>
                  <a:lnTo>
                    <a:pt x="101" y="1283"/>
                  </a:lnTo>
                  <a:lnTo>
                    <a:pt x="133" y="1272"/>
                  </a:lnTo>
                  <a:lnTo>
                    <a:pt x="169" y="1261"/>
                  </a:lnTo>
                  <a:lnTo>
                    <a:pt x="205" y="1249"/>
                  </a:lnTo>
                  <a:lnTo>
                    <a:pt x="241" y="1238"/>
                  </a:lnTo>
                  <a:lnTo>
                    <a:pt x="277" y="1228"/>
                  </a:lnTo>
                  <a:lnTo>
                    <a:pt x="313" y="1225"/>
                  </a:lnTo>
                  <a:lnTo>
                    <a:pt x="346" y="1219"/>
                  </a:lnTo>
                  <a:lnTo>
                    <a:pt x="376" y="1219"/>
                  </a:lnTo>
                  <a:lnTo>
                    <a:pt x="403" y="1225"/>
                  </a:lnTo>
                  <a:lnTo>
                    <a:pt x="424" y="1236"/>
                  </a:lnTo>
                  <a:lnTo>
                    <a:pt x="443" y="1249"/>
                  </a:lnTo>
                  <a:lnTo>
                    <a:pt x="467" y="1264"/>
                  </a:lnTo>
                  <a:lnTo>
                    <a:pt x="496" y="1280"/>
                  </a:lnTo>
                  <a:lnTo>
                    <a:pt x="528" y="1297"/>
                  </a:lnTo>
                  <a:lnTo>
                    <a:pt x="562" y="1312"/>
                  </a:lnTo>
                  <a:lnTo>
                    <a:pt x="600" y="1327"/>
                  </a:lnTo>
                  <a:lnTo>
                    <a:pt x="640" y="1342"/>
                  </a:lnTo>
                  <a:lnTo>
                    <a:pt x="680" y="1356"/>
                  </a:lnTo>
                  <a:lnTo>
                    <a:pt x="718" y="1363"/>
                  </a:lnTo>
                  <a:lnTo>
                    <a:pt x="758" y="1371"/>
                  </a:lnTo>
                  <a:lnTo>
                    <a:pt x="798" y="1375"/>
                  </a:lnTo>
                  <a:lnTo>
                    <a:pt x="836" y="1375"/>
                  </a:lnTo>
                  <a:lnTo>
                    <a:pt x="869" y="1369"/>
                  </a:lnTo>
                  <a:lnTo>
                    <a:pt x="901" y="1360"/>
                  </a:lnTo>
                  <a:lnTo>
                    <a:pt x="929" y="1342"/>
                  </a:lnTo>
                  <a:lnTo>
                    <a:pt x="956" y="1323"/>
                  </a:lnTo>
                  <a:lnTo>
                    <a:pt x="975" y="1297"/>
                  </a:lnTo>
                  <a:lnTo>
                    <a:pt x="998" y="1276"/>
                  </a:lnTo>
                  <a:lnTo>
                    <a:pt x="1017" y="1255"/>
                  </a:lnTo>
                  <a:lnTo>
                    <a:pt x="1040" y="1240"/>
                  </a:lnTo>
                  <a:lnTo>
                    <a:pt x="1060" y="1225"/>
                  </a:lnTo>
                  <a:lnTo>
                    <a:pt x="1081" y="1215"/>
                  </a:lnTo>
                  <a:lnTo>
                    <a:pt x="1102" y="1206"/>
                  </a:lnTo>
                  <a:lnTo>
                    <a:pt x="1125" y="1202"/>
                  </a:lnTo>
                  <a:lnTo>
                    <a:pt x="1146" y="1198"/>
                  </a:lnTo>
                  <a:lnTo>
                    <a:pt x="1171" y="1200"/>
                  </a:lnTo>
                  <a:lnTo>
                    <a:pt x="1194" y="1202"/>
                  </a:lnTo>
                  <a:lnTo>
                    <a:pt x="1218" y="1209"/>
                  </a:lnTo>
                  <a:lnTo>
                    <a:pt x="1243" y="1217"/>
                  </a:lnTo>
                  <a:lnTo>
                    <a:pt x="1271" y="1228"/>
                  </a:lnTo>
                  <a:lnTo>
                    <a:pt x="1298" y="1244"/>
                  </a:lnTo>
                  <a:lnTo>
                    <a:pt x="1328" y="1263"/>
                  </a:lnTo>
                  <a:lnTo>
                    <a:pt x="1357" y="1282"/>
                  </a:lnTo>
                  <a:lnTo>
                    <a:pt x="1389" y="1299"/>
                  </a:lnTo>
                  <a:lnTo>
                    <a:pt x="1422" y="1314"/>
                  </a:lnTo>
                  <a:lnTo>
                    <a:pt x="1452" y="1329"/>
                  </a:lnTo>
                  <a:lnTo>
                    <a:pt x="1482" y="1342"/>
                  </a:lnTo>
                  <a:lnTo>
                    <a:pt x="1513" y="1354"/>
                  </a:lnTo>
                  <a:lnTo>
                    <a:pt x="1541" y="1361"/>
                  </a:lnTo>
                  <a:lnTo>
                    <a:pt x="1572" y="1369"/>
                  </a:lnTo>
                  <a:lnTo>
                    <a:pt x="1596" y="1375"/>
                  </a:lnTo>
                  <a:lnTo>
                    <a:pt x="1621" y="1377"/>
                  </a:lnTo>
                  <a:lnTo>
                    <a:pt x="1642" y="1375"/>
                  </a:lnTo>
                  <a:lnTo>
                    <a:pt x="1663" y="1373"/>
                  </a:lnTo>
                  <a:lnTo>
                    <a:pt x="1678" y="1365"/>
                  </a:lnTo>
                  <a:lnTo>
                    <a:pt x="1693" y="1354"/>
                  </a:lnTo>
                  <a:lnTo>
                    <a:pt x="1703" y="1340"/>
                  </a:lnTo>
                  <a:lnTo>
                    <a:pt x="1709" y="1323"/>
                  </a:lnTo>
                  <a:lnTo>
                    <a:pt x="1707" y="1301"/>
                  </a:lnTo>
                  <a:lnTo>
                    <a:pt x="1703" y="1283"/>
                  </a:lnTo>
                  <a:lnTo>
                    <a:pt x="1693" y="1266"/>
                  </a:lnTo>
                  <a:lnTo>
                    <a:pt x="1684" y="1253"/>
                  </a:lnTo>
                  <a:lnTo>
                    <a:pt x="1671" y="1238"/>
                  </a:lnTo>
                  <a:lnTo>
                    <a:pt x="1655" y="1225"/>
                  </a:lnTo>
                  <a:lnTo>
                    <a:pt x="1640" y="1213"/>
                  </a:lnTo>
                  <a:lnTo>
                    <a:pt x="1627" y="1202"/>
                  </a:lnTo>
                  <a:lnTo>
                    <a:pt x="1610" y="1187"/>
                  </a:lnTo>
                  <a:lnTo>
                    <a:pt x="1600" y="1175"/>
                  </a:lnTo>
                  <a:lnTo>
                    <a:pt x="1591" y="1162"/>
                  </a:lnTo>
                  <a:lnTo>
                    <a:pt x="1585" y="1148"/>
                  </a:lnTo>
                  <a:lnTo>
                    <a:pt x="1585" y="1131"/>
                  </a:lnTo>
                  <a:lnTo>
                    <a:pt x="1591" y="1118"/>
                  </a:lnTo>
                  <a:lnTo>
                    <a:pt x="1600" y="1099"/>
                  </a:lnTo>
                  <a:lnTo>
                    <a:pt x="1621" y="1080"/>
                  </a:lnTo>
                  <a:lnTo>
                    <a:pt x="1642" y="1057"/>
                  </a:lnTo>
                  <a:lnTo>
                    <a:pt x="1659" y="1033"/>
                  </a:lnTo>
                  <a:lnTo>
                    <a:pt x="1673" y="1004"/>
                  </a:lnTo>
                  <a:lnTo>
                    <a:pt x="1686" y="977"/>
                  </a:lnTo>
                  <a:lnTo>
                    <a:pt x="1693" y="943"/>
                  </a:lnTo>
                  <a:lnTo>
                    <a:pt x="1703" y="913"/>
                  </a:lnTo>
                  <a:lnTo>
                    <a:pt x="1707" y="879"/>
                  </a:lnTo>
                  <a:lnTo>
                    <a:pt x="1711" y="846"/>
                  </a:lnTo>
                  <a:lnTo>
                    <a:pt x="1711" y="812"/>
                  </a:lnTo>
                  <a:lnTo>
                    <a:pt x="1711" y="776"/>
                  </a:lnTo>
                  <a:lnTo>
                    <a:pt x="1707" y="744"/>
                  </a:lnTo>
                  <a:lnTo>
                    <a:pt x="1707" y="709"/>
                  </a:lnTo>
                  <a:lnTo>
                    <a:pt x="1703" y="677"/>
                  </a:lnTo>
                  <a:lnTo>
                    <a:pt x="1699" y="648"/>
                  </a:lnTo>
                  <a:lnTo>
                    <a:pt x="1695" y="620"/>
                  </a:lnTo>
                  <a:lnTo>
                    <a:pt x="1692" y="593"/>
                  </a:lnTo>
                  <a:lnTo>
                    <a:pt x="1686" y="567"/>
                  </a:lnTo>
                  <a:lnTo>
                    <a:pt x="1680" y="542"/>
                  </a:lnTo>
                  <a:lnTo>
                    <a:pt x="1676" y="513"/>
                  </a:lnTo>
                  <a:lnTo>
                    <a:pt x="1673" y="489"/>
                  </a:lnTo>
                  <a:lnTo>
                    <a:pt x="1669" y="462"/>
                  </a:lnTo>
                  <a:lnTo>
                    <a:pt x="1665" y="436"/>
                  </a:lnTo>
                  <a:lnTo>
                    <a:pt x="1665" y="411"/>
                  </a:lnTo>
                  <a:lnTo>
                    <a:pt x="1665" y="386"/>
                  </a:lnTo>
                  <a:lnTo>
                    <a:pt x="1665" y="360"/>
                  </a:lnTo>
                  <a:lnTo>
                    <a:pt x="1665" y="337"/>
                  </a:lnTo>
                  <a:lnTo>
                    <a:pt x="1669" y="314"/>
                  </a:lnTo>
                  <a:lnTo>
                    <a:pt x="1674" y="295"/>
                  </a:lnTo>
                  <a:lnTo>
                    <a:pt x="1678" y="276"/>
                  </a:lnTo>
                  <a:lnTo>
                    <a:pt x="1688" y="257"/>
                  </a:lnTo>
                  <a:lnTo>
                    <a:pt x="1695" y="242"/>
                  </a:lnTo>
                  <a:lnTo>
                    <a:pt x="1709" y="228"/>
                  </a:lnTo>
                  <a:lnTo>
                    <a:pt x="1720" y="215"/>
                  </a:lnTo>
                  <a:lnTo>
                    <a:pt x="1730" y="202"/>
                  </a:lnTo>
                  <a:lnTo>
                    <a:pt x="1735" y="188"/>
                  </a:lnTo>
                  <a:lnTo>
                    <a:pt x="1741" y="177"/>
                  </a:lnTo>
                  <a:lnTo>
                    <a:pt x="1745" y="162"/>
                  </a:lnTo>
                  <a:lnTo>
                    <a:pt x="1747" y="148"/>
                  </a:lnTo>
                  <a:lnTo>
                    <a:pt x="1745" y="137"/>
                  </a:lnTo>
                  <a:lnTo>
                    <a:pt x="1745" y="126"/>
                  </a:lnTo>
                  <a:lnTo>
                    <a:pt x="1739" y="114"/>
                  </a:lnTo>
                  <a:lnTo>
                    <a:pt x="1735" y="103"/>
                  </a:lnTo>
                  <a:lnTo>
                    <a:pt x="1726" y="91"/>
                  </a:lnTo>
                  <a:lnTo>
                    <a:pt x="1720" y="84"/>
                  </a:lnTo>
                  <a:lnTo>
                    <a:pt x="1709" y="76"/>
                  </a:lnTo>
                  <a:lnTo>
                    <a:pt x="1697" y="69"/>
                  </a:lnTo>
                  <a:lnTo>
                    <a:pt x="1686" y="65"/>
                  </a:lnTo>
                  <a:lnTo>
                    <a:pt x="1674" y="61"/>
                  </a:lnTo>
                  <a:lnTo>
                    <a:pt x="1655" y="55"/>
                  </a:lnTo>
                  <a:lnTo>
                    <a:pt x="1633" y="52"/>
                  </a:lnTo>
                  <a:lnTo>
                    <a:pt x="1606" y="46"/>
                  </a:lnTo>
                  <a:lnTo>
                    <a:pt x="1576" y="42"/>
                  </a:lnTo>
                  <a:lnTo>
                    <a:pt x="1541" y="36"/>
                  </a:lnTo>
                  <a:lnTo>
                    <a:pt x="1507" y="31"/>
                  </a:lnTo>
                  <a:lnTo>
                    <a:pt x="1469" y="27"/>
                  </a:lnTo>
                  <a:lnTo>
                    <a:pt x="1431" y="23"/>
                  </a:lnTo>
                  <a:lnTo>
                    <a:pt x="1389" y="19"/>
                  </a:lnTo>
                  <a:lnTo>
                    <a:pt x="1351" y="17"/>
                  </a:lnTo>
                  <a:lnTo>
                    <a:pt x="1313" y="17"/>
                  </a:lnTo>
                  <a:lnTo>
                    <a:pt x="1277" y="17"/>
                  </a:lnTo>
                  <a:lnTo>
                    <a:pt x="1241" y="21"/>
                  </a:lnTo>
                  <a:lnTo>
                    <a:pt x="1211" y="27"/>
                  </a:lnTo>
                  <a:lnTo>
                    <a:pt x="1182" y="33"/>
                  </a:lnTo>
                  <a:lnTo>
                    <a:pt x="1159" y="44"/>
                  </a:lnTo>
                  <a:lnTo>
                    <a:pt x="1135" y="52"/>
                  </a:lnTo>
                  <a:lnTo>
                    <a:pt x="1112" y="59"/>
                  </a:lnTo>
                  <a:lnTo>
                    <a:pt x="1087" y="67"/>
                  </a:lnTo>
                  <a:lnTo>
                    <a:pt x="1060" y="74"/>
                  </a:lnTo>
                  <a:lnTo>
                    <a:pt x="1034" y="76"/>
                  </a:lnTo>
                  <a:lnTo>
                    <a:pt x="1007" y="78"/>
                  </a:lnTo>
                  <a:lnTo>
                    <a:pt x="981" y="78"/>
                  </a:lnTo>
                  <a:lnTo>
                    <a:pt x="954" y="78"/>
                  </a:lnTo>
                  <a:lnTo>
                    <a:pt x="926" y="76"/>
                  </a:lnTo>
                  <a:lnTo>
                    <a:pt x="899" y="74"/>
                  </a:lnTo>
                  <a:lnTo>
                    <a:pt x="870" y="69"/>
                  </a:lnTo>
                  <a:lnTo>
                    <a:pt x="846" y="65"/>
                  </a:lnTo>
                  <a:lnTo>
                    <a:pt x="817" y="57"/>
                  </a:lnTo>
                  <a:lnTo>
                    <a:pt x="792" y="50"/>
                  </a:lnTo>
                  <a:lnTo>
                    <a:pt x="766" y="42"/>
                  </a:lnTo>
                  <a:lnTo>
                    <a:pt x="743" y="34"/>
                  </a:lnTo>
                  <a:lnTo>
                    <a:pt x="718" y="25"/>
                  </a:lnTo>
                  <a:lnTo>
                    <a:pt x="696" y="17"/>
                  </a:lnTo>
                  <a:lnTo>
                    <a:pt x="673" y="12"/>
                  </a:lnTo>
                  <a:lnTo>
                    <a:pt x="650" y="8"/>
                  </a:lnTo>
                  <a:lnTo>
                    <a:pt x="625" y="4"/>
                  </a:lnTo>
                  <a:lnTo>
                    <a:pt x="602" y="2"/>
                  </a:lnTo>
                  <a:lnTo>
                    <a:pt x="580" y="0"/>
                  </a:lnTo>
                  <a:lnTo>
                    <a:pt x="561" y="2"/>
                  </a:lnTo>
                  <a:lnTo>
                    <a:pt x="538" y="2"/>
                  </a:lnTo>
                  <a:lnTo>
                    <a:pt x="519" y="6"/>
                  </a:lnTo>
                  <a:lnTo>
                    <a:pt x="498" y="10"/>
                  </a:lnTo>
                  <a:lnTo>
                    <a:pt x="479" y="17"/>
                  </a:lnTo>
                  <a:lnTo>
                    <a:pt x="460" y="23"/>
                  </a:lnTo>
                  <a:lnTo>
                    <a:pt x="445" y="31"/>
                  </a:lnTo>
                  <a:lnTo>
                    <a:pt x="428" y="40"/>
                  </a:lnTo>
                  <a:lnTo>
                    <a:pt x="414" y="52"/>
                  </a:lnTo>
                  <a:lnTo>
                    <a:pt x="397" y="59"/>
                  </a:lnTo>
                  <a:lnTo>
                    <a:pt x="376" y="69"/>
                  </a:lnTo>
                  <a:lnTo>
                    <a:pt x="352" y="72"/>
                  </a:lnTo>
                  <a:lnTo>
                    <a:pt x="327" y="76"/>
                  </a:lnTo>
                  <a:lnTo>
                    <a:pt x="298" y="76"/>
                  </a:lnTo>
                  <a:lnTo>
                    <a:pt x="270" y="76"/>
                  </a:lnTo>
                  <a:lnTo>
                    <a:pt x="239" y="74"/>
                  </a:lnTo>
                  <a:lnTo>
                    <a:pt x="211" y="74"/>
                  </a:lnTo>
                  <a:lnTo>
                    <a:pt x="182" y="69"/>
                  </a:lnTo>
                  <a:lnTo>
                    <a:pt x="156" y="67"/>
                  </a:lnTo>
                  <a:lnTo>
                    <a:pt x="131" y="63"/>
                  </a:lnTo>
                  <a:lnTo>
                    <a:pt x="110" y="59"/>
                  </a:lnTo>
                  <a:lnTo>
                    <a:pt x="91" y="55"/>
                  </a:lnTo>
                  <a:lnTo>
                    <a:pt x="78" y="53"/>
                  </a:lnTo>
                  <a:lnTo>
                    <a:pt x="70" y="52"/>
                  </a:lnTo>
                  <a:lnTo>
                    <a:pt x="66" y="5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13" name="Freeform 6">
              <a:extLst>
                <a:ext uri="{FF2B5EF4-FFF2-40B4-BE49-F238E27FC236}">
                  <a16:creationId xmlns:a16="http://schemas.microsoft.com/office/drawing/2014/main" id="{B80FE5EA-64EE-2049-0485-D5AB23FA44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12" y="1008"/>
              <a:ext cx="390" cy="296"/>
            </a:xfrm>
            <a:custGeom>
              <a:avLst/>
              <a:gdLst>
                <a:gd name="T0" fmla="*/ 0 w 1277"/>
                <a:gd name="T1" fmla="*/ 0 h 1054"/>
                <a:gd name="T2" fmla="*/ 0 w 1277"/>
                <a:gd name="T3" fmla="*/ 0 h 1054"/>
                <a:gd name="T4" fmla="*/ 0 w 1277"/>
                <a:gd name="T5" fmla="*/ 0 h 1054"/>
                <a:gd name="T6" fmla="*/ 0 w 1277"/>
                <a:gd name="T7" fmla="*/ 0 h 1054"/>
                <a:gd name="T8" fmla="*/ 0 w 1277"/>
                <a:gd name="T9" fmla="*/ 0 h 1054"/>
                <a:gd name="T10" fmla="*/ 0 w 1277"/>
                <a:gd name="T11" fmla="*/ 0 h 1054"/>
                <a:gd name="T12" fmla="*/ 0 w 1277"/>
                <a:gd name="T13" fmla="*/ 0 h 1054"/>
                <a:gd name="T14" fmla="*/ 0 w 1277"/>
                <a:gd name="T15" fmla="*/ 0 h 1054"/>
                <a:gd name="T16" fmla="*/ 0 w 1277"/>
                <a:gd name="T17" fmla="*/ 0 h 1054"/>
                <a:gd name="T18" fmla="*/ 0 w 1277"/>
                <a:gd name="T19" fmla="*/ 0 h 1054"/>
                <a:gd name="T20" fmla="*/ 0 w 1277"/>
                <a:gd name="T21" fmla="*/ 0 h 1054"/>
                <a:gd name="T22" fmla="*/ 0 w 1277"/>
                <a:gd name="T23" fmla="*/ 0 h 1054"/>
                <a:gd name="T24" fmla="*/ 0 w 1277"/>
                <a:gd name="T25" fmla="*/ 0 h 1054"/>
                <a:gd name="T26" fmla="*/ 0 w 1277"/>
                <a:gd name="T27" fmla="*/ 0 h 1054"/>
                <a:gd name="T28" fmla="*/ 0 w 1277"/>
                <a:gd name="T29" fmla="*/ 0 h 1054"/>
                <a:gd name="T30" fmla="*/ 0 w 1277"/>
                <a:gd name="T31" fmla="*/ 0 h 1054"/>
                <a:gd name="T32" fmla="*/ 0 w 1277"/>
                <a:gd name="T33" fmla="*/ 0 h 1054"/>
                <a:gd name="T34" fmla="*/ 0 w 1277"/>
                <a:gd name="T35" fmla="*/ 0 h 1054"/>
                <a:gd name="T36" fmla="*/ 0 w 1277"/>
                <a:gd name="T37" fmla="*/ 0 h 1054"/>
                <a:gd name="T38" fmla="*/ 0 w 1277"/>
                <a:gd name="T39" fmla="*/ 0 h 1054"/>
                <a:gd name="T40" fmla="*/ 0 w 1277"/>
                <a:gd name="T41" fmla="*/ 0 h 1054"/>
                <a:gd name="T42" fmla="*/ 0 w 1277"/>
                <a:gd name="T43" fmla="*/ 0 h 1054"/>
                <a:gd name="T44" fmla="*/ 0 w 1277"/>
                <a:gd name="T45" fmla="*/ 0 h 1054"/>
                <a:gd name="T46" fmla="*/ 0 w 1277"/>
                <a:gd name="T47" fmla="*/ 0 h 1054"/>
                <a:gd name="T48" fmla="*/ 0 w 1277"/>
                <a:gd name="T49" fmla="*/ 0 h 1054"/>
                <a:gd name="T50" fmla="*/ 0 w 1277"/>
                <a:gd name="T51" fmla="*/ 0 h 1054"/>
                <a:gd name="T52" fmla="*/ 0 w 1277"/>
                <a:gd name="T53" fmla="*/ 0 h 1054"/>
                <a:gd name="T54" fmla="*/ 0 w 1277"/>
                <a:gd name="T55" fmla="*/ 0 h 1054"/>
                <a:gd name="T56" fmla="*/ 0 w 1277"/>
                <a:gd name="T57" fmla="*/ 0 h 1054"/>
                <a:gd name="T58" fmla="*/ 0 w 1277"/>
                <a:gd name="T59" fmla="*/ 0 h 1054"/>
                <a:gd name="T60" fmla="*/ 0 w 1277"/>
                <a:gd name="T61" fmla="*/ 0 h 1054"/>
                <a:gd name="T62" fmla="*/ 0 w 1277"/>
                <a:gd name="T63" fmla="*/ 0 h 1054"/>
                <a:gd name="T64" fmla="*/ 0 w 1277"/>
                <a:gd name="T65" fmla="*/ 0 h 1054"/>
                <a:gd name="T66" fmla="*/ 0 w 1277"/>
                <a:gd name="T67" fmla="*/ 0 h 1054"/>
                <a:gd name="T68" fmla="*/ 0 w 1277"/>
                <a:gd name="T69" fmla="*/ 0 h 1054"/>
                <a:gd name="T70" fmla="*/ 0 w 1277"/>
                <a:gd name="T71" fmla="*/ 0 h 1054"/>
                <a:gd name="T72" fmla="*/ 0 w 1277"/>
                <a:gd name="T73" fmla="*/ 0 h 1054"/>
                <a:gd name="T74" fmla="*/ 0 w 1277"/>
                <a:gd name="T75" fmla="*/ 0 h 1054"/>
                <a:gd name="T76" fmla="*/ 0 w 1277"/>
                <a:gd name="T77" fmla="*/ 0 h 1054"/>
                <a:gd name="T78" fmla="*/ 0 w 1277"/>
                <a:gd name="T79" fmla="*/ 0 h 1054"/>
                <a:gd name="T80" fmla="*/ 0 w 1277"/>
                <a:gd name="T81" fmla="*/ 0 h 1054"/>
                <a:gd name="T82" fmla="*/ 0 w 1277"/>
                <a:gd name="T83" fmla="*/ 0 h 1054"/>
                <a:gd name="T84" fmla="*/ 0 w 1277"/>
                <a:gd name="T85" fmla="*/ 0 h 1054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277"/>
                <a:gd name="T130" fmla="*/ 0 h 1054"/>
                <a:gd name="T131" fmla="*/ 1277 w 1277"/>
                <a:gd name="T132" fmla="*/ 1054 h 1054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277" h="1054">
                  <a:moveTo>
                    <a:pt x="452" y="116"/>
                  </a:moveTo>
                  <a:lnTo>
                    <a:pt x="422" y="113"/>
                  </a:lnTo>
                  <a:lnTo>
                    <a:pt x="391" y="103"/>
                  </a:lnTo>
                  <a:lnTo>
                    <a:pt x="359" y="92"/>
                  </a:lnTo>
                  <a:lnTo>
                    <a:pt x="327" y="78"/>
                  </a:lnTo>
                  <a:lnTo>
                    <a:pt x="294" y="61"/>
                  </a:lnTo>
                  <a:lnTo>
                    <a:pt x="260" y="44"/>
                  </a:lnTo>
                  <a:lnTo>
                    <a:pt x="228" y="29"/>
                  </a:lnTo>
                  <a:lnTo>
                    <a:pt x="196" y="18"/>
                  </a:lnTo>
                  <a:lnTo>
                    <a:pt x="163" y="6"/>
                  </a:lnTo>
                  <a:lnTo>
                    <a:pt x="135" y="0"/>
                  </a:lnTo>
                  <a:lnTo>
                    <a:pt x="106" y="0"/>
                  </a:lnTo>
                  <a:lnTo>
                    <a:pt x="82" y="8"/>
                  </a:lnTo>
                  <a:lnTo>
                    <a:pt x="57" y="23"/>
                  </a:lnTo>
                  <a:lnTo>
                    <a:pt x="36" y="48"/>
                  </a:lnTo>
                  <a:lnTo>
                    <a:pt x="19" y="82"/>
                  </a:lnTo>
                  <a:lnTo>
                    <a:pt x="5" y="132"/>
                  </a:lnTo>
                  <a:lnTo>
                    <a:pt x="0" y="177"/>
                  </a:lnTo>
                  <a:lnTo>
                    <a:pt x="15" y="221"/>
                  </a:lnTo>
                  <a:lnTo>
                    <a:pt x="42" y="253"/>
                  </a:lnTo>
                  <a:lnTo>
                    <a:pt x="82" y="282"/>
                  </a:lnTo>
                  <a:lnTo>
                    <a:pt x="127" y="307"/>
                  </a:lnTo>
                  <a:lnTo>
                    <a:pt x="182" y="327"/>
                  </a:lnTo>
                  <a:lnTo>
                    <a:pt x="239" y="346"/>
                  </a:lnTo>
                  <a:lnTo>
                    <a:pt x="296" y="365"/>
                  </a:lnTo>
                  <a:lnTo>
                    <a:pt x="350" y="385"/>
                  </a:lnTo>
                  <a:lnTo>
                    <a:pt x="399" y="404"/>
                  </a:lnTo>
                  <a:lnTo>
                    <a:pt x="441" y="426"/>
                  </a:lnTo>
                  <a:lnTo>
                    <a:pt x="471" y="455"/>
                  </a:lnTo>
                  <a:lnTo>
                    <a:pt x="488" y="485"/>
                  </a:lnTo>
                  <a:lnTo>
                    <a:pt x="490" y="525"/>
                  </a:lnTo>
                  <a:lnTo>
                    <a:pt x="471" y="571"/>
                  </a:lnTo>
                  <a:lnTo>
                    <a:pt x="435" y="626"/>
                  </a:lnTo>
                  <a:lnTo>
                    <a:pt x="384" y="679"/>
                  </a:lnTo>
                  <a:lnTo>
                    <a:pt x="332" y="723"/>
                  </a:lnTo>
                  <a:lnTo>
                    <a:pt x="281" y="757"/>
                  </a:lnTo>
                  <a:lnTo>
                    <a:pt x="234" y="784"/>
                  </a:lnTo>
                  <a:lnTo>
                    <a:pt x="188" y="803"/>
                  </a:lnTo>
                  <a:lnTo>
                    <a:pt x="146" y="818"/>
                  </a:lnTo>
                  <a:lnTo>
                    <a:pt x="106" y="827"/>
                  </a:lnTo>
                  <a:lnTo>
                    <a:pt x="74" y="837"/>
                  </a:lnTo>
                  <a:lnTo>
                    <a:pt x="45" y="843"/>
                  </a:lnTo>
                  <a:lnTo>
                    <a:pt x="25" y="848"/>
                  </a:lnTo>
                  <a:lnTo>
                    <a:pt x="11" y="852"/>
                  </a:lnTo>
                  <a:lnTo>
                    <a:pt x="9" y="862"/>
                  </a:lnTo>
                  <a:lnTo>
                    <a:pt x="13" y="873"/>
                  </a:lnTo>
                  <a:lnTo>
                    <a:pt x="30" y="890"/>
                  </a:lnTo>
                  <a:lnTo>
                    <a:pt x="59" y="913"/>
                  </a:lnTo>
                  <a:lnTo>
                    <a:pt x="99" y="945"/>
                  </a:lnTo>
                  <a:lnTo>
                    <a:pt x="150" y="974"/>
                  </a:lnTo>
                  <a:lnTo>
                    <a:pt x="215" y="1000"/>
                  </a:lnTo>
                  <a:lnTo>
                    <a:pt x="285" y="1019"/>
                  </a:lnTo>
                  <a:lnTo>
                    <a:pt x="367" y="1039"/>
                  </a:lnTo>
                  <a:lnTo>
                    <a:pt x="452" y="1048"/>
                  </a:lnTo>
                  <a:lnTo>
                    <a:pt x="543" y="1054"/>
                  </a:lnTo>
                  <a:lnTo>
                    <a:pt x="635" y="1054"/>
                  </a:lnTo>
                  <a:lnTo>
                    <a:pt x="728" y="1052"/>
                  </a:lnTo>
                  <a:lnTo>
                    <a:pt x="819" y="1040"/>
                  </a:lnTo>
                  <a:lnTo>
                    <a:pt x="906" y="1025"/>
                  </a:lnTo>
                  <a:lnTo>
                    <a:pt x="988" y="1004"/>
                  </a:lnTo>
                  <a:lnTo>
                    <a:pt x="1066" y="978"/>
                  </a:lnTo>
                  <a:lnTo>
                    <a:pt x="1133" y="945"/>
                  </a:lnTo>
                  <a:lnTo>
                    <a:pt x="1188" y="909"/>
                  </a:lnTo>
                  <a:lnTo>
                    <a:pt x="1233" y="864"/>
                  </a:lnTo>
                  <a:lnTo>
                    <a:pt x="1264" y="814"/>
                  </a:lnTo>
                  <a:lnTo>
                    <a:pt x="1277" y="772"/>
                  </a:lnTo>
                  <a:lnTo>
                    <a:pt x="1277" y="750"/>
                  </a:lnTo>
                  <a:lnTo>
                    <a:pt x="1262" y="742"/>
                  </a:lnTo>
                  <a:lnTo>
                    <a:pt x="1237" y="750"/>
                  </a:lnTo>
                  <a:lnTo>
                    <a:pt x="1203" y="769"/>
                  </a:lnTo>
                  <a:lnTo>
                    <a:pt x="1161" y="793"/>
                  </a:lnTo>
                  <a:lnTo>
                    <a:pt x="1116" y="824"/>
                  </a:lnTo>
                  <a:lnTo>
                    <a:pt x="1066" y="858"/>
                  </a:lnTo>
                  <a:lnTo>
                    <a:pt x="1013" y="890"/>
                  </a:lnTo>
                  <a:lnTo>
                    <a:pt x="962" y="917"/>
                  </a:lnTo>
                  <a:lnTo>
                    <a:pt x="908" y="936"/>
                  </a:lnTo>
                  <a:lnTo>
                    <a:pt x="863" y="945"/>
                  </a:lnTo>
                  <a:lnTo>
                    <a:pt x="821" y="942"/>
                  </a:lnTo>
                  <a:lnTo>
                    <a:pt x="789" y="923"/>
                  </a:lnTo>
                  <a:lnTo>
                    <a:pt x="762" y="881"/>
                  </a:lnTo>
                  <a:lnTo>
                    <a:pt x="751" y="820"/>
                  </a:lnTo>
                  <a:lnTo>
                    <a:pt x="743" y="750"/>
                  </a:lnTo>
                  <a:lnTo>
                    <a:pt x="743" y="689"/>
                  </a:lnTo>
                  <a:lnTo>
                    <a:pt x="747" y="635"/>
                  </a:lnTo>
                  <a:lnTo>
                    <a:pt x="758" y="590"/>
                  </a:lnTo>
                  <a:lnTo>
                    <a:pt x="771" y="550"/>
                  </a:lnTo>
                  <a:lnTo>
                    <a:pt x="791" y="518"/>
                  </a:lnTo>
                  <a:lnTo>
                    <a:pt x="811" y="489"/>
                  </a:lnTo>
                  <a:lnTo>
                    <a:pt x="840" y="466"/>
                  </a:lnTo>
                  <a:lnTo>
                    <a:pt x="868" y="445"/>
                  </a:lnTo>
                  <a:lnTo>
                    <a:pt x="903" y="426"/>
                  </a:lnTo>
                  <a:lnTo>
                    <a:pt x="937" y="411"/>
                  </a:lnTo>
                  <a:lnTo>
                    <a:pt x="979" y="396"/>
                  </a:lnTo>
                  <a:lnTo>
                    <a:pt x="1020" y="379"/>
                  </a:lnTo>
                  <a:lnTo>
                    <a:pt x="1066" y="364"/>
                  </a:lnTo>
                  <a:lnTo>
                    <a:pt x="1114" y="346"/>
                  </a:lnTo>
                  <a:lnTo>
                    <a:pt x="1165" y="327"/>
                  </a:lnTo>
                  <a:lnTo>
                    <a:pt x="1205" y="305"/>
                  </a:lnTo>
                  <a:lnTo>
                    <a:pt x="1231" y="282"/>
                  </a:lnTo>
                  <a:lnTo>
                    <a:pt x="1241" y="255"/>
                  </a:lnTo>
                  <a:lnTo>
                    <a:pt x="1237" y="231"/>
                  </a:lnTo>
                  <a:lnTo>
                    <a:pt x="1222" y="206"/>
                  </a:lnTo>
                  <a:lnTo>
                    <a:pt x="1199" y="183"/>
                  </a:lnTo>
                  <a:lnTo>
                    <a:pt x="1169" y="158"/>
                  </a:lnTo>
                  <a:lnTo>
                    <a:pt x="1133" y="137"/>
                  </a:lnTo>
                  <a:lnTo>
                    <a:pt x="1091" y="118"/>
                  </a:lnTo>
                  <a:lnTo>
                    <a:pt x="1047" y="101"/>
                  </a:lnTo>
                  <a:lnTo>
                    <a:pt x="1001" y="88"/>
                  </a:lnTo>
                  <a:lnTo>
                    <a:pt x="962" y="78"/>
                  </a:lnTo>
                  <a:lnTo>
                    <a:pt x="920" y="71"/>
                  </a:lnTo>
                  <a:lnTo>
                    <a:pt x="886" y="71"/>
                  </a:lnTo>
                  <a:lnTo>
                    <a:pt x="859" y="75"/>
                  </a:lnTo>
                  <a:lnTo>
                    <a:pt x="840" y="84"/>
                  </a:lnTo>
                  <a:lnTo>
                    <a:pt x="823" y="94"/>
                  </a:lnTo>
                  <a:lnTo>
                    <a:pt x="802" y="103"/>
                  </a:lnTo>
                  <a:lnTo>
                    <a:pt x="775" y="109"/>
                  </a:lnTo>
                  <a:lnTo>
                    <a:pt x="749" y="116"/>
                  </a:lnTo>
                  <a:lnTo>
                    <a:pt x="716" y="118"/>
                  </a:lnTo>
                  <a:lnTo>
                    <a:pt x="684" y="122"/>
                  </a:lnTo>
                  <a:lnTo>
                    <a:pt x="650" y="122"/>
                  </a:lnTo>
                  <a:lnTo>
                    <a:pt x="618" y="124"/>
                  </a:lnTo>
                  <a:lnTo>
                    <a:pt x="583" y="122"/>
                  </a:lnTo>
                  <a:lnTo>
                    <a:pt x="553" y="122"/>
                  </a:lnTo>
                  <a:lnTo>
                    <a:pt x="524" y="120"/>
                  </a:lnTo>
                  <a:lnTo>
                    <a:pt x="502" y="120"/>
                  </a:lnTo>
                  <a:lnTo>
                    <a:pt x="481" y="118"/>
                  </a:lnTo>
                  <a:lnTo>
                    <a:pt x="464" y="116"/>
                  </a:lnTo>
                  <a:lnTo>
                    <a:pt x="454" y="116"/>
                  </a:lnTo>
                  <a:lnTo>
                    <a:pt x="452" y="11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14" name="Freeform 7">
              <a:extLst>
                <a:ext uri="{FF2B5EF4-FFF2-40B4-BE49-F238E27FC236}">
                  <a16:creationId xmlns:a16="http://schemas.microsoft.com/office/drawing/2014/main" id="{C6E4D578-EFFB-5726-CAFA-AF49A71502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39" y="902"/>
              <a:ext cx="16" cy="23"/>
            </a:xfrm>
            <a:custGeom>
              <a:avLst/>
              <a:gdLst>
                <a:gd name="T0" fmla="*/ 0 w 52"/>
                <a:gd name="T1" fmla="*/ 0 h 84"/>
                <a:gd name="T2" fmla="*/ 0 w 52"/>
                <a:gd name="T3" fmla="*/ 0 h 84"/>
                <a:gd name="T4" fmla="*/ 0 w 52"/>
                <a:gd name="T5" fmla="*/ 0 h 84"/>
                <a:gd name="T6" fmla="*/ 0 w 52"/>
                <a:gd name="T7" fmla="*/ 0 h 84"/>
                <a:gd name="T8" fmla="*/ 0 w 52"/>
                <a:gd name="T9" fmla="*/ 0 h 84"/>
                <a:gd name="T10" fmla="*/ 0 w 52"/>
                <a:gd name="T11" fmla="*/ 0 h 84"/>
                <a:gd name="T12" fmla="*/ 0 w 52"/>
                <a:gd name="T13" fmla="*/ 0 h 84"/>
                <a:gd name="T14" fmla="*/ 0 w 52"/>
                <a:gd name="T15" fmla="*/ 0 h 84"/>
                <a:gd name="T16" fmla="*/ 0 w 52"/>
                <a:gd name="T17" fmla="*/ 0 h 84"/>
                <a:gd name="T18" fmla="*/ 0 w 52"/>
                <a:gd name="T19" fmla="*/ 0 h 84"/>
                <a:gd name="T20" fmla="*/ 0 w 52"/>
                <a:gd name="T21" fmla="*/ 0 h 84"/>
                <a:gd name="T22" fmla="*/ 0 w 52"/>
                <a:gd name="T23" fmla="*/ 0 h 84"/>
                <a:gd name="T24" fmla="*/ 0 w 52"/>
                <a:gd name="T25" fmla="*/ 0 h 84"/>
                <a:gd name="T26" fmla="*/ 0 w 52"/>
                <a:gd name="T27" fmla="*/ 0 h 84"/>
                <a:gd name="T28" fmla="*/ 0 w 52"/>
                <a:gd name="T29" fmla="*/ 0 h 84"/>
                <a:gd name="T30" fmla="*/ 0 w 52"/>
                <a:gd name="T31" fmla="*/ 0 h 84"/>
                <a:gd name="T32" fmla="*/ 0 w 52"/>
                <a:gd name="T33" fmla="*/ 0 h 84"/>
                <a:gd name="T34" fmla="*/ 0 w 52"/>
                <a:gd name="T35" fmla="*/ 0 h 84"/>
                <a:gd name="T36" fmla="*/ 0 w 52"/>
                <a:gd name="T37" fmla="*/ 0 h 84"/>
                <a:gd name="T38" fmla="*/ 0 w 52"/>
                <a:gd name="T39" fmla="*/ 0 h 84"/>
                <a:gd name="T40" fmla="*/ 0 w 52"/>
                <a:gd name="T41" fmla="*/ 0 h 84"/>
                <a:gd name="T42" fmla="*/ 0 w 52"/>
                <a:gd name="T43" fmla="*/ 0 h 84"/>
                <a:gd name="T44" fmla="*/ 0 w 52"/>
                <a:gd name="T45" fmla="*/ 0 h 84"/>
                <a:gd name="T46" fmla="*/ 0 w 52"/>
                <a:gd name="T47" fmla="*/ 0 h 84"/>
                <a:gd name="T48" fmla="*/ 0 w 52"/>
                <a:gd name="T49" fmla="*/ 0 h 84"/>
                <a:gd name="T50" fmla="*/ 0 w 52"/>
                <a:gd name="T51" fmla="*/ 0 h 8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52"/>
                <a:gd name="T79" fmla="*/ 0 h 84"/>
                <a:gd name="T80" fmla="*/ 52 w 52"/>
                <a:gd name="T81" fmla="*/ 84 h 8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52" h="84">
                  <a:moveTo>
                    <a:pt x="12" y="2"/>
                  </a:moveTo>
                  <a:lnTo>
                    <a:pt x="16" y="0"/>
                  </a:lnTo>
                  <a:lnTo>
                    <a:pt x="21" y="4"/>
                  </a:lnTo>
                  <a:lnTo>
                    <a:pt x="29" y="8"/>
                  </a:lnTo>
                  <a:lnTo>
                    <a:pt x="35" y="17"/>
                  </a:lnTo>
                  <a:lnTo>
                    <a:pt x="40" y="23"/>
                  </a:lnTo>
                  <a:lnTo>
                    <a:pt x="46" y="32"/>
                  </a:lnTo>
                  <a:lnTo>
                    <a:pt x="48" y="42"/>
                  </a:lnTo>
                  <a:lnTo>
                    <a:pt x="52" y="50"/>
                  </a:lnTo>
                  <a:lnTo>
                    <a:pt x="52" y="61"/>
                  </a:lnTo>
                  <a:lnTo>
                    <a:pt x="52" y="72"/>
                  </a:lnTo>
                  <a:lnTo>
                    <a:pt x="46" y="78"/>
                  </a:lnTo>
                  <a:lnTo>
                    <a:pt x="38" y="84"/>
                  </a:lnTo>
                  <a:lnTo>
                    <a:pt x="29" y="84"/>
                  </a:lnTo>
                  <a:lnTo>
                    <a:pt x="19" y="80"/>
                  </a:lnTo>
                  <a:lnTo>
                    <a:pt x="10" y="74"/>
                  </a:lnTo>
                  <a:lnTo>
                    <a:pt x="0" y="65"/>
                  </a:lnTo>
                  <a:lnTo>
                    <a:pt x="0" y="59"/>
                  </a:lnTo>
                  <a:lnTo>
                    <a:pt x="0" y="51"/>
                  </a:lnTo>
                  <a:lnTo>
                    <a:pt x="2" y="40"/>
                  </a:lnTo>
                  <a:lnTo>
                    <a:pt x="6" y="31"/>
                  </a:lnTo>
                  <a:lnTo>
                    <a:pt x="6" y="17"/>
                  </a:lnTo>
                  <a:lnTo>
                    <a:pt x="10" y="10"/>
                  </a:lnTo>
                  <a:lnTo>
                    <a:pt x="10" y="4"/>
                  </a:lnTo>
                  <a:lnTo>
                    <a:pt x="12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15" name="Freeform 8">
              <a:extLst>
                <a:ext uri="{FF2B5EF4-FFF2-40B4-BE49-F238E27FC236}">
                  <a16:creationId xmlns:a16="http://schemas.microsoft.com/office/drawing/2014/main" id="{A5993B08-A5A2-E38A-6C51-32CDFB3F19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25" y="913"/>
              <a:ext cx="82" cy="33"/>
            </a:xfrm>
            <a:custGeom>
              <a:avLst/>
              <a:gdLst>
                <a:gd name="T0" fmla="*/ 0 w 268"/>
                <a:gd name="T1" fmla="*/ 0 h 118"/>
                <a:gd name="T2" fmla="*/ 0 w 268"/>
                <a:gd name="T3" fmla="*/ 0 h 118"/>
                <a:gd name="T4" fmla="*/ 0 w 268"/>
                <a:gd name="T5" fmla="*/ 0 h 118"/>
                <a:gd name="T6" fmla="*/ 0 w 268"/>
                <a:gd name="T7" fmla="*/ 0 h 118"/>
                <a:gd name="T8" fmla="*/ 0 w 268"/>
                <a:gd name="T9" fmla="*/ 0 h 118"/>
                <a:gd name="T10" fmla="*/ 0 w 268"/>
                <a:gd name="T11" fmla="*/ 0 h 118"/>
                <a:gd name="T12" fmla="*/ 0 w 268"/>
                <a:gd name="T13" fmla="*/ 0 h 118"/>
                <a:gd name="T14" fmla="*/ 0 w 268"/>
                <a:gd name="T15" fmla="*/ 0 h 118"/>
                <a:gd name="T16" fmla="*/ 0 w 268"/>
                <a:gd name="T17" fmla="*/ 0 h 118"/>
                <a:gd name="T18" fmla="*/ 0 w 268"/>
                <a:gd name="T19" fmla="*/ 0 h 118"/>
                <a:gd name="T20" fmla="*/ 0 w 268"/>
                <a:gd name="T21" fmla="*/ 0 h 118"/>
                <a:gd name="T22" fmla="*/ 0 w 268"/>
                <a:gd name="T23" fmla="*/ 0 h 118"/>
                <a:gd name="T24" fmla="*/ 0 w 268"/>
                <a:gd name="T25" fmla="*/ 0 h 118"/>
                <a:gd name="T26" fmla="*/ 0 w 268"/>
                <a:gd name="T27" fmla="*/ 0 h 118"/>
                <a:gd name="T28" fmla="*/ 0 w 268"/>
                <a:gd name="T29" fmla="*/ 0 h 118"/>
                <a:gd name="T30" fmla="*/ 0 w 268"/>
                <a:gd name="T31" fmla="*/ 0 h 118"/>
                <a:gd name="T32" fmla="*/ 0 w 268"/>
                <a:gd name="T33" fmla="*/ 0 h 118"/>
                <a:gd name="T34" fmla="*/ 0 w 268"/>
                <a:gd name="T35" fmla="*/ 0 h 118"/>
                <a:gd name="T36" fmla="*/ 0 w 268"/>
                <a:gd name="T37" fmla="*/ 0 h 118"/>
                <a:gd name="T38" fmla="*/ 0 w 268"/>
                <a:gd name="T39" fmla="*/ 0 h 118"/>
                <a:gd name="T40" fmla="*/ 0 w 268"/>
                <a:gd name="T41" fmla="*/ 0 h 118"/>
                <a:gd name="T42" fmla="*/ 0 w 268"/>
                <a:gd name="T43" fmla="*/ 0 h 118"/>
                <a:gd name="T44" fmla="*/ 0 w 268"/>
                <a:gd name="T45" fmla="*/ 0 h 118"/>
                <a:gd name="T46" fmla="*/ 0 w 268"/>
                <a:gd name="T47" fmla="*/ 0 h 118"/>
                <a:gd name="T48" fmla="*/ 0 w 268"/>
                <a:gd name="T49" fmla="*/ 0 h 118"/>
                <a:gd name="T50" fmla="*/ 0 w 268"/>
                <a:gd name="T51" fmla="*/ 0 h 118"/>
                <a:gd name="T52" fmla="*/ 0 w 268"/>
                <a:gd name="T53" fmla="*/ 0 h 118"/>
                <a:gd name="T54" fmla="*/ 0 w 268"/>
                <a:gd name="T55" fmla="*/ 0 h 118"/>
                <a:gd name="T56" fmla="*/ 0 w 268"/>
                <a:gd name="T57" fmla="*/ 0 h 118"/>
                <a:gd name="T58" fmla="*/ 0 w 268"/>
                <a:gd name="T59" fmla="*/ 0 h 118"/>
                <a:gd name="T60" fmla="*/ 0 w 268"/>
                <a:gd name="T61" fmla="*/ 0 h 118"/>
                <a:gd name="T62" fmla="*/ 0 w 268"/>
                <a:gd name="T63" fmla="*/ 0 h 11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68"/>
                <a:gd name="T97" fmla="*/ 0 h 118"/>
                <a:gd name="T98" fmla="*/ 268 w 268"/>
                <a:gd name="T99" fmla="*/ 118 h 11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68" h="118">
                  <a:moveTo>
                    <a:pt x="7" y="0"/>
                  </a:moveTo>
                  <a:lnTo>
                    <a:pt x="9" y="0"/>
                  </a:lnTo>
                  <a:lnTo>
                    <a:pt x="15" y="0"/>
                  </a:lnTo>
                  <a:lnTo>
                    <a:pt x="21" y="0"/>
                  </a:lnTo>
                  <a:lnTo>
                    <a:pt x="24" y="0"/>
                  </a:lnTo>
                  <a:lnTo>
                    <a:pt x="22" y="15"/>
                  </a:lnTo>
                  <a:lnTo>
                    <a:pt x="24" y="29"/>
                  </a:lnTo>
                  <a:lnTo>
                    <a:pt x="26" y="40"/>
                  </a:lnTo>
                  <a:lnTo>
                    <a:pt x="34" y="51"/>
                  </a:lnTo>
                  <a:lnTo>
                    <a:pt x="41" y="59"/>
                  </a:lnTo>
                  <a:lnTo>
                    <a:pt x="53" y="67"/>
                  </a:lnTo>
                  <a:lnTo>
                    <a:pt x="64" y="70"/>
                  </a:lnTo>
                  <a:lnTo>
                    <a:pt x="80" y="76"/>
                  </a:lnTo>
                  <a:lnTo>
                    <a:pt x="91" y="76"/>
                  </a:lnTo>
                  <a:lnTo>
                    <a:pt x="106" y="78"/>
                  </a:lnTo>
                  <a:lnTo>
                    <a:pt x="121" y="76"/>
                  </a:lnTo>
                  <a:lnTo>
                    <a:pt x="137" y="76"/>
                  </a:lnTo>
                  <a:lnTo>
                    <a:pt x="150" y="72"/>
                  </a:lnTo>
                  <a:lnTo>
                    <a:pt x="163" y="70"/>
                  </a:lnTo>
                  <a:lnTo>
                    <a:pt x="175" y="67"/>
                  </a:lnTo>
                  <a:lnTo>
                    <a:pt x="188" y="63"/>
                  </a:lnTo>
                  <a:lnTo>
                    <a:pt x="194" y="57"/>
                  </a:lnTo>
                  <a:lnTo>
                    <a:pt x="201" y="53"/>
                  </a:lnTo>
                  <a:lnTo>
                    <a:pt x="211" y="48"/>
                  </a:lnTo>
                  <a:lnTo>
                    <a:pt x="218" y="44"/>
                  </a:lnTo>
                  <a:lnTo>
                    <a:pt x="226" y="38"/>
                  </a:lnTo>
                  <a:lnTo>
                    <a:pt x="235" y="34"/>
                  </a:lnTo>
                  <a:lnTo>
                    <a:pt x="243" y="30"/>
                  </a:lnTo>
                  <a:lnTo>
                    <a:pt x="252" y="29"/>
                  </a:lnTo>
                  <a:lnTo>
                    <a:pt x="258" y="34"/>
                  </a:lnTo>
                  <a:lnTo>
                    <a:pt x="268" y="42"/>
                  </a:lnTo>
                  <a:lnTo>
                    <a:pt x="254" y="48"/>
                  </a:lnTo>
                  <a:lnTo>
                    <a:pt x="245" y="57"/>
                  </a:lnTo>
                  <a:lnTo>
                    <a:pt x="232" y="65"/>
                  </a:lnTo>
                  <a:lnTo>
                    <a:pt x="220" y="72"/>
                  </a:lnTo>
                  <a:lnTo>
                    <a:pt x="207" y="78"/>
                  </a:lnTo>
                  <a:lnTo>
                    <a:pt x="195" y="86"/>
                  </a:lnTo>
                  <a:lnTo>
                    <a:pt x="184" y="91"/>
                  </a:lnTo>
                  <a:lnTo>
                    <a:pt x="171" y="97"/>
                  </a:lnTo>
                  <a:lnTo>
                    <a:pt x="156" y="101"/>
                  </a:lnTo>
                  <a:lnTo>
                    <a:pt x="144" y="105"/>
                  </a:lnTo>
                  <a:lnTo>
                    <a:pt x="129" y="108"/>
                  </a:lnTo>
                  <a:lnTo>
                    <a:pt x="118" y="112"/>
                  </a:lnTo>
                  <a:lnTo>
                    <a:pt x="102" y="114"/>
                  </a:lnTo>
                  <a:lnTo>
                    <a:pt x="89" y="116"/>
                  </a:lnTo>
                  <a:lnTo>
                    <a:pt x="76" y="118"/>
                  </a:lnTo>
                  <a:lnTo>
                    <a:pt x="62" y="118"/>
                  </a:lnTo>
                  <a:lnTo>
                    <a:pt x="53" y="118"/>
                  </a:lnTo>
                  <a:lnTo>
                    <a:pt x="43" y="116"/>
                  </a:lnTo>
                  <a:lnTo>
                    <a:pt x="34" y="112"/>
                  </a:lnTo>
                  <a:lnTo>
                    <a:pt x="28" y="108"/>
                  </a:lnTo>
                  <a:lnTo>
                    <a:pt x="21" y="101"/>
                  </a:lnTo>
                  <a:lnTo>
                    <a:pt x="15" y="95"/>
                  </a:lnTo>
                  <a:lnTo>
                    <a:pt x="11" y="86"/>
                  </a:lnTo>
                  <a:lnTo>
                    <a:pt x="7" y="78"/>
                  </a:lnTo>
                  <a:lnTo>
                    <a:pt x="3" y="67"/>
                  </a:lnTo>
                  <a:lnTo>
                    <a:pt x="2" y="57"/>
                  </a:lnTo>
                  <a:lnTo>
                    <a:pt x="0" y="48"/>
                  </a:lnTo>
                  <a:lnTo>
                    <a:pt x="0" y="38"/>
                  </a:lnTo>
                  <a:lnTo>
                    <a:pt x="0" y="27"/>
                  </a:lnTo>
                  <a:lnTo>
                    <a:pt x="2" y="17"/>
                  </a:lnTo>
                  <a:lnTo>
                    <a:pt x="3" y="8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16" name="Freeform 9">
              <a:extLst>
                <a:ext uri="{FF2B5EF4-FFF2-40B4-BE49-F238E27FC236}">
                  <a16:creationId xmlns:a16="http://schemas.microsoft.com/office/drawing/2014/main" id="{4425C130-7641-B116-3879-40A3625B97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34" y="886"/>
              <a:ext cx="122" cy="73"/>
            </a:xfrm>
            <a:custGeom>
              <a:avLst/>
              <a:gdLst>
                <a:gd name="T0" fmla="*/ 0 w 399"/>
                <a:gd name="T1" fmla="*/ 0 h 258"/>
                <a:gd name="T2" fmla="*/ 0 w 399"/>
                <a:gd name="T3" fmla="*/ 0 h 258"/>
                <a:gd name="T4" fmla="*/ 0 w 399"/>
                <a:gd name="T5" fmla="*/ 0 h 258"/>
                <a:gd name="T6" fmla="*/ 0 w 399"/>
                <a:gd name="T7" fmla="*/ 0 h 258"/>
                <a:gd name="T8" fmla="*/ 0 w 399"/>
                <a:gd name="T9" fmla="*/ 0 h 258"/>
                <a:gd name="T10" fmla="*/ 0 w 399"/>
                <a:gd name="T11" fmla="*/ 0 h 258"/>
                <a:gd name="T12" fmla="*/ 0 w 399"/>
                <a:gd name="T13" fmla="*/ 0 h 258"/>
                <a:gd name="T14" fmla="*/ 0 w 399"/>
                <a:gd name="T15" fmla="*/ 0 h 258"/>
                <a:gd name="T16" fmla="*/ 0 w 399"/>
                <a:gd name="T17" fmla="*/ 0 h 258"/>
                <a:gd name="T18" fmla="*/ 0 w 399"/>
                <a:gd name="T19" fmla="*/ 0 h 258"/>
                <a:gd name="T20" fmla="*/ 0 w 399"/>
                <a:gd name="T21" fmla="*/ 0 h 258"/>
                <a:gd name="T22" fmla="*/ 0 w 399"/>
                <a:gd name="T23" fmla="*/ 0 h 258"/>
                <a:gd name="T24" fmla="*/ 0 w 399"/>
                <a:gd name="T25" fmla="*/ 0 h 258"/>
                <a:gd name="T26" fmla="*/ 0 w 399"/>
                <a:gd name="T27" fmla="*/ 0 h 258"/>
                <a:gd name="T28" fmla="*/ 0 w 399"/>
                <a:gd name="T29" fmla="*/ 0 h 258"/>
                <a:gd name="T30" fmla="*/ 0 w 399"/>
                <a:gd name="T31" fmla="*/ 0 h 258"/>
                <a:gd name="T32" fmla="*/ 0 w 399"/>
                <a:gd name="T33" fmla="*/ 0 h 258"/>
                <a:gd name="T34" fmla="*/ 0 w 399"/>
                <a:gd name="T35" fmla="*/ 0 h 258"/>
                <a:gd name="T36" fmla="*/ 0 w 399"/>
                <a:gd name="T37" fmla="*/ 0 h 258"/>
                <a:gd name="T38" fmla="*/ 0 w 399"/>
                <a:gd name="T39" fmla="*/ 0 h 258"/>
                <a:gd name="T40" fmla="*/ 0 w 399"/>
                <a:gd name="T41" fmla="*/ 0 h 258"/>
                <a:gd name="T42" fmla="*/ 0 w 399"/>
                <a:gd name="T43" fmla="*/ 0 h 258"/>
                <a:gd name="T44" fmla="*/ 0 w 399"/>
                <a:gd name="T45" fmla="*/ 0 h 258"/>
                <a:gd name="T46" fmla="*/ 0 w 399"/>
                <a:gd name="T47" fmla="*/ 0 h 258"/>
                <a:gd name="T48" fmla="*/ 0 w 399"/>
                <a:gd name="T49" fmla="*/ 0 h 258"/>
                <a:gd name="T50" fmla="*/ 0 w 399"/>
                <a:gd name="T51" fmla="*/ 0 h 258"/>
                <a:gd name="T52" fmla="*/ 0 w 399"/>
                <a:gd name="T53" fmla="*/ 0 h 258"/>
                <a:gd name="T54" fmla="*/ 0 w 399"/>
                <a:gd name="T55" fmla="*/ 0 h 258"/>
                <a:gd name="T56" fmla="*/ 0 w 399"/>
                <a:gd name="T57" fmla="*/ 0 h 258"/>
                <a:gd name="T58" fmla="*/ 0 w 399"/>
                <a:gd name="T59" fmla="*/ 0 h 258"/>
                <a:gd name="T60" fmla="*/ 0 w 399"/>
                <a:gd name="T61" fmla="*/ 0 h 258"/>
                <a:gd name="T62" fmla="*/ 0 w 399"/>
                <a:gd name="T63" fmla="*/ 0 h 258"/>
                <a:gd name="T64" fmla="*/ 0 w 399"/>
                <a:gd name="T65" fmla="*/ 0 h 258"/>
                <a:gd name="T66" fmla="*/ 0 w 399"/>
                <a:gd name="T67" fmla="*/ 0 h 258"/>
                <a:gd name="T68" fmla="*/ 0 w 399"/>
                <a:gd name="T69" fmla="*/ 0 h 258"/>
                <a:gd name="T70" fmla="*/ 0 w 399"/>
                <a:gd name="T71" fmla="*/ 0 h 258"/>
                <a:gd name="T72" fmla="*/ 0 w 399"/>
                <a:gd name="T73" fmla="*/ 0 h 258"/>
                <a:gd name="T74" fmla="*/ 0 w 399"/>
                <a:gd name="T75" fmla="*/ 0 h 258"/>
                <a:gd name="T76" fmla="*/ 0 w 399"/>
                <a:gd name="T77" fmla="*/ 0 h 258"/>
                <a:gd name="T78" fmla="*/ 0 w 399"/>
                <a:gd name="T79" fmla="*/ 0 h 258"/>
                <a:gd name="T80" fmla="*/ 0 w 399"/>
                <a:gd name="T81" fmla="*/ 0 h 258"/>
                <a:gd name="T82" fmla="*/ 0 w 399"/>
                <a:gd name="T83" fmla="*/ 0 h 258"/>
                <a:gd name="T84" fmla="*/ 0 w 399"/>
                <a:gd name="T85" fmla="*/ 0 h 258"/>
                <a:gd name="T86" fmla="*/ 0 w 399"/>
                <a:gd name="T87" fmla="*/ 0 h 258"/>
                <a:gd name="T88" fmla="*/ 0 w 399"/>
                <a:gd name="T89" fmla="*/ 0 h 258"/>
                <a:gd name="T90" fmla="*/ 0 w 399"/>
                <a:gd name="T91" fmla="*/ 0 h 25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399"/>
                <a:gd name="T139" fmla="*/ 0 h 258"/>
                <a:gd name="T140" fmla="*/ 399 w 399"/>
                <a:gd name="T141" fmla="*/ 258 h 258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399" h="258">
                  <a:moveTo>
                    <a:pt x="262" y="6"/>
                  </a:moveTo>
                  <a:lnTo>
                    <a:pt x="279" y="0"/>
                  </a:lnTo>
                  <a:lnTo>
                    <a:pt x="296" y="2"/>
                  </a:lnTo>
                  <a:lnTo>
                    <a:pt x="313" y="6"/>
                  </a:lnTo>
                  <a:lnTo>
                    <a:pt x="330" y="13"/>
                  </a:lnTo>
                  <a:lnTo>
                    <a:pt x="346" y="23"/>
                  </a:lnTo>
                  <a:lnTo>
                    <a:pt x="361" y="34"/>
                  </a:lnTo>
                  <a:lnTo>
                    <a:pt x="372" y="47"/>
                  </a:lnTo>
                  <a:lnTo>
                    <a:pt x="384" y="63"/>
                  </a:lnTo>
                  <a:lnTo>
                    <a:pt x="389" y="78"/>
                  </a:lnTo>
                  <a:lnTo>
                    <a:pt x="395" y="95"/>
                  </a:lnTo>
                  <a:lnTo>
                    <a:pt x="399" y="110"/>
                  </a:lnTo>
                  <a:lnTo>
                    <a:pt x="399" y="127"/>
                  </a:lnTo>
                  <a:lnTo>
                    <a:pt x="393" y="144"/>
                  </a:lnTo>
                  <a:lnTo>
                    <a:pt x="386" y="160"/>
                  </a:lnTo>
                  <a:lnTo>
                    <a:pt x="372" y="175"/>
                  </a:lnTo>
                  <a:lnTo>
                    <a:pt x="357" y="190"/>
                  </a:lnTo>
                  <a:lnTo>
                    <a:pt x="348" y="198"/>
                  </a:lnTo>
                  <a:lnTo>
                    <a:pt x="342" y="203"/>
                  </a:lnTo>
                  <a:lnTo>
                    <a:pt x="334" y="211"/>
                  </a:lnTo>
                  <a:lnTo>
                    <a:pt x="325" y="217"/>
                  </a:lnTo>
                  <a:lnTo>
                    <a:pt x="315" y="222"/>
                  </a:lnTo>
                  <a:lnTo>
                    <a:pt x="306" y="228"/>
                  </a:lnTo>
                  <a:lnTo>
                    <a:pt x="296" y="234"/>
                  </a:lnTo>
                  <a:lnTo>
                    <a:pt x="287" y="239"/>
                  </a:lnTo>
                  <a:lnTo>
                    <a:pt x="273" y="241"/>
                  </a:lnTo>
                  <a:lnTo>
                    <a:pt x="264" y="245"/>
                  </a:lnTo>
                  <a:lnTo>
                    <a:pt x="253" y="249"/>
                  </a:lnTo>
                  <a:lnTo>
                    <a:pt x="243" y="253"/>
                  </a:lnTo>
                  <a:lnTo>
                    <a:pt x="232" y="253"/>
                  </a:lnTo>
                  <a:lnTo>
                    <a:pt x="222" y="255"/>
                  </a:lnTo>
                  <a:lnTo>
                    <a:pt x="213" y="257"/>
                  </a:lnTo>
                  <a:lnTo>
                    <a:pt x="203" y="258"/>
                  </a:lnTo>
                  <a:lnTo>
                    <a:pt x="188" y="253"/>
                  </a:lnTo>
                  <a:lnTo>
                    <a:pt x="171" y="251"/>
                  </a:lnTo>
                  <a:lnTo>
                    <a:pt x="156" y="245"/>
                  </a:lnTo>
                  <a:lnTo>
                    <a:pt x="138" y="239"/>
                  </a:lnTo>
                  <a:lnTo>
                    <a:pt x="123" y="232"/>
                  </a:lnTo>
                  <a:lnTo>
                    <a:pt x="110" y="226"/>
                  </a:lnTo>
                  <a:lnTo>
                    <a:pt x="95" y="217"/>
                  </a:lnTo>
                  <a:lnTo>
                    <a:pt x="83" y="207"/>
                  </a:lnTo>
                  <a:lnTo>
                    <a:pt x="68" y="196"/>
                  </a:lnTo>
                  <a:lnTo>
                    <a:pt x="55" y="184"/>
                  </a:lnTo>
                  <a:lnTo>
                    <a:pt x="43" y="171"/>
                  </a:lnTo>
                  <a:lnTo>
                    <a:pt x="34" y="160"/>
                  </a:lnTo>
                  <a:lnTo>
                    <a:pt x="23" y="144"/>
                  </a:lnTo>
                  <a:lnTo>
                    <a:pt x="15" y="131"/>
                  </a:lnTo>
                  <a:lnTo>
                    <a:pt x="5" y="114"/>
                  </a:lnTo>
                  <a:lnTo>
                    <a:pt x="0" y="99"/>
                  </a:lnTo>
                  <a:lnTo>
                    <a:pt x="4" y="89"/>
                  </a:lnTo>
                  <a:lnTo>
                    <a:pt x="9" y="82"/>
                  </a:lnTo>
                  <a:lnTo>
                    <a:pt x="21" y="99"/>
                  </a:lnTo>
                  <a:lnTo>
                    <a:pt x="32" y="116"/>
                  </a:lnTo>
                  <a:lnTo>
                    <a:pt x="47" y="131"/>
                  </a:lnTo>
                  <a:lnTo>
                    <a:pt x="64" y="146"/>
                  </a:lnTo>
                  <a:lnTo>
                    <a:pt x="80" y="160"/>
                  </a:lnTo>
                  <a:lnTo>
                    <a:pt x="97" y="171"/>
                  </a:lnTo>
                  <a:lnTo>
                    <a:pt x="116" y="182"/>
                  </a:lnTo>
                  <a:lnTo>
                    <a:pt x="137" y="192"/>
                  </a:lnTo>
                  <a:lnTo>
                    <a:pt x="156" y="198"/>
                  </a:lnTo>
                  <a:lnTo>
                    <a:pt x="176" y="203"/>
                  </a:lnTo>
                  <a:lnTo>
                    <a:pt x="197" y="207"/>
                  </a:lnTo>
                  <a:lnTo>
                    <a:pt x="218" y="211"/>
                  </a:lnTo>
                  <a:lnTo>
                    <a:pt x="239" y="211"/>
                  </a:lnTo>
                  <a:lnTo>
                    <a:pt x="260" y="211"/>
                  </a:lnTo>
                  <a:lnTo>
                    <a:pt x="283" y="207"/>
                  </a:lnTo>
                  <a:lnTo>
                    <a:pt x="304" y="201"/>
                  </a:lnTo>
                  <a:lnTo>
                    <a:pt x="311" y="196"/>
                  </a:lnTo>
                  <a:lnTo>
                    <a:pt x="321" y="188"/>
                  </a:lnTo>
                  <a:lnTo>
                    <a:pt x="329" y="181"/>
                  </a:lnTo>
                  <a:lnTo>
                    <a:pt x="338" y="175"/>
                  </a:lnTo>
                  <a:lnTo>
                    <a:pt x="346" y="165"/>
                  </a:lnTo>
                  <a:lnTo>
                    <a:pt x="353" y="156"/>
                  </a:lnTo>
                  <a:lnTo>
                    <a:pt x="361" y="146"/>
                  </a:lnTo>
                  <a:lnTo>
                    <a:pt x="367" y="137"/>
                  </a:lnTo>
                  <a:lnTo>
                    <a:pt x="370" y="127"/>
                  </a:lnTo>
                  <a:lnTo>
                    <a:pt x="374" y="116"/>
                  </a:lnTo>
                  <a:lnTo>
                    <a:pt x="376" y="104"/>
                  </a:lnTo>
                  <a:lnTo>
                    <a:pt x="376" y="95"/>
                  </a:lnTo>
                  <a:lnTo>
                    <a:pt x="372" y="85"/>
                  </a:lnTo>
                  <a:lnTo>
                    <a:pt x="367" y="76"/>
                  </a:lnTo>
                  <a:lnTo>
                    <a:pt x="357" y="66"/>
                  </a:lnTo>
                  <a:lnTo>
                    <a:pt x="348" y="57"/>
                  </a:lnTo>
                  <a:lnTo>
                    <a:pt x="340" y="47"/>
                  </a:lnTo>
                  <a:lnTo>
                    <a:pt x="332" y="42"/>
                  </a:lnTo>
                  <a:lnTo>
                    <a:pt x="325" y="34"/>
                  </a:lnTo>
                  <a:lnTo>
                    <a:pt x="315" y="30"/>
                  </a:lnTo>
                  <a:lnTo>
                    <a:pt x="308" y="27"/>
                  </a:lnTo>
                  <a:lnTo>
                    <a:pt x="300" y="25"/>
                  </a:lnTo>
                  <a:lnTo>
                    <a:pt x="292" y="23"/>
                  </a:lnTo>
                  <a:lnTo>
                    <a:pt x="283" y="25"/>
                  </a:lnTo>
                  <a:lnTo>
                    <a:pt x="275" y="25"/>
                  </a:lnTo>
                  <a:lnTo>
                    <a:pt x="268" y="25"/>
                  </a:lnTo>
                  <a:lnTo>
                    <a:pt x="260" y="28"/>
                  </a:lnTo>
                  <a:lnTo>
                    <a:pt x="251" y="34"/>
                  </a:lnTo>
                  <a:lnTo>
                    <a:pt x="243" y="38"/>
                  </a:lnTo>
                  <a:lnTo>
                    <a:pt x="235" y="44"/>
                  </a:lnTo>
                  <a:lnTo>
                    <a:pt x="228" y="51"/>
                  </a:lnTo>
                  <a:lnTo>
                    <a:pt x="222" y="61"/>
                  </a:lnTo>
                  <a:lnTo>
                    <a:pt x="216" y="70"/>
                  </a:lnTo>
                  <a:lnTo>
                    <a:pt x="216" y="80"/>
                  </a:lnTo>
                  <a:lnTo>
                    <a:pt x="218" y="89"/>
                  </a:lnTo>
                  <a:lnTo>
                    <a:pt x="228" y="99"/>
                  </a:lnTo>
                  <a:lnTo>
                    <a:pt x="233" y="103"/>
                  </a:lnTo>
                  <a:lnTo>
                    <a:pt x="241" y="104"/>
                  </a:lnTo>
                  <a:lnTo>
                    <a:pt x="249" y="99"/>
                  </a:lnTo>
                  <a:lnTo>
                    <a:pt x="256" y="93"/>
                  </a:lnTo>
                  <a:lnTo>
                    <a:pt x="262" y="95"/>
                  </a:lnTo>
                  <a:lnTo>
                    <a:pt x="273" y="101"/>
                  </a:lnTo>
                  <a:lnTo>
                    <a:pt x="283" y="106"/>
                  </a:lnTo>
                  <a:lnTo>
                    <a:pt x="289" y="110"/>
                  </a:lnTo>
                  <a:lnTo>
                    <a:pt x="291" y="122"/>
                  </a:lnTo>
                  <a:lnTo>
                    <a:pt x="289" y="131"/>
                  </a:lnTo>
                  <a:lnTo>
                    <a:pt x="281" y="137"/>
                  </a:lnTo>
                  <a:lnTo>
                    <a:pt x="273" y="144"/>
                  </a:lnTo>
                  <a:lnTo>
                    <a:pt x="264" y="146"/>
                  </a:lnTo>
                  <a:lnTo>
                    <a:pt x="254" y="150"/>
                  </a:lnTo>
                  <a:lnTo>
                    <a:pt x="243" y="150"/>
                  </a:lnTo>
                  <a:lnTo>
                    <a:pt x="235" y="152"/>
                  </a:lnTo>
                  <a:lnTo>
                    <a:pt x="222" y="144"/>
                  </a:lnTo>
                  <a:lnTo>
                    <a:pt x="213" y="137"/>
                  </a:lnTo>
                  <a:lnTo>
                    <a:pt x="203" y="127"/>
                  </a:lnTo>
                  <a:lnTo>
                    <a:pt x="199" y="116"/>
                  </a:lnTo>
                  <a:lnTo>
                    <a:pt x="194" y="104"/>
                  </a:lnTo>
                  <a:lnTo>
                    <a:pt x="194" y="91"/>
                  </a:lnTo>
                  <a:lnTo>
                    <a:pt x="194" y="80"/>
                  </a:lnTo>
                  <a:lnTo>
                    <a:pt x="195" y="68"/>
                  </a:lnTo>
                  <a:lnTo>
                    <a:pt x="199" y="55"/>
                  </a:lnTo>
                  <a:lnTo>
                    <a:pt x="203" y="44"/>
                  </a:lnTo>
                  <a:lnTo>
                    <a:pt x="209" y="32"/>
                  </a:lnTo>
                  <a:lnTo>
                    <a:pt x="218" y="25"/>
                  </a:lnTo>
                  <a:lnTo>
                    <a:pt x="226" y="15"/>
                  </a:lnTo>
                  <a:lnTo>
                    <a:pt x="235" y="9"/>
                  </a:lnTo>
                  <a:lnTo>
                    <a:pt x="245" y="6"/>
                  </a:lnTo>
                  <a:lnTo>
                    <a:pt x="256" y="6"/>
                  </a:lnTo>
                  <a:lnTo>
                    <a:pt x="258" y="6"/>
                  </a:lnTo>
                  <a:lnTo>
                    <a:pt x="262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17" name="Freeform 10">
              <a:extLst>
                <a:ext uri="{FF2B5EF4-FFF2-40B4-BE49-F238E27FC236}">
                  <a16:creationId xmlns:a16="http://schemas.microsoft.com/office/drawing/2014/main" id="{EF4FDF3A-4B7B-7834-CAAC-7DAF150E3E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57" y="885"/>
              <a:ext cx="21" cy="26"/>
            </a:xfrm>
            <a:custGeom>
              <a:avLst/>
              <a:gdLst>
                <a:gd name="T0" fmla="*/ 0 w 66"/>
                <a:gd name="T1" fmla="*/ 0 h 89"/>
                <a:gd name="T2" fmla="*/ 0 w 66"/>
                <a:gd name="T3" fmla="*/ 0 h 89"/>
                <a:gd name="T4" fmla="*/ 0 w 66"/>
                <a:gd name="T5" fmla="*/ 0 h 89"/>
                <a:gd name="T6" fmla="*/ 0 w 66"/>
                <a:gd name="T7" fmla="*/ 0 h 89"/>
                <a:gd name="T8" fmla="*/ 0 w 66"/>
                <a:gd name="T9" fmla="*/ 0 h 89"/>
                <a:gd name="T10" fmla="*/ 0 w 66"/>
                <a:gd name="T11" fmla="*/ 0 h 89"/>
                <a:gd name="T12" fmla="*/ 0 w 66"/>
                <a:gd name="T13" fmla="*/ 0 h 89"/>
                <a:gd name="T14" fmla="*/ 0 w 66"/>
                <a:gd name="T15" fmla="*/ 0 h 89"/>
                <a:gd name="T16" fmla="*/ 0 w 66"/>
                <a:gd name="T17" fmla="*/ 0 h 89"/>
                <a:gd name="T18" fmla="*/ 0 w 66"/>
                <a:gd name="T19" fmla="*/ 0 h 89"/>
                <a:gd name="T20" fmla="*/ 0 w 66"/>
                <a:gd name="T21" fmla="*/ 0 h 89"/>
                <a:gd name="T22" fmla="*/ 0 w 66"/>
                <a:gd name="T23" fmla="*/ 0 h 89"/>
                <a:gd name="T24" fmla="*/ 0 w 66"/>
                <a:gd name="T25" fmla="*/ 0 h 89"/>
                <a:gd name="T26" fmla="*/ 0 w 66"/>
                <a:gd name="T27" fmla="*/ 0 h 89"/>
                <a:gd name="T28" fmla="*/ 0 w 66"/>
                <a:gd name="T29" fmla="*/ 0 h 89"/>
                <a:gd name="T30" fmla="*/ 0 w 66"/>
                <a:gd name="T31" fmla="*/ 0 h 89"/>
                <a:gd name="T32" fmla="*/ 0 w 66"/>
                <a:gd name="T33" fmla="*/ 0 h 89"/>
                <a:gd name="T34" fmla="*/ 0 w 66"/>
                <a:gd name="T35" fmla="*/ 0 h 89"/>
                <a:gd name="T36" fmla="*/ 0 w 66"/>
                <a:gd name="T37" fmla="*/ 0 h 89"/>
                <a:gd name="T38" fmla="*/ 0 w 66"/>
                <a:gd name="T39" fmla="*/ 0 h 89"/>
                <a:gd name="T40" fmla="*/ 0 w 66"/>
                <a:gd name="T41" fmla="*/ 0 h 89"/>
                <a:gd name="T42" fmla="*/ 0 w 66"/>
                <a:gd name="T43" fmla="*/ 0 h 89"/>
                <a:gd name="T44" fmla="*/ 0 w 66"/>
                <a:gd name="T45" fmla="*/ 0 h 89"/>
                <a:gd name="T46" fmla="*/ 0 w 66"/>
                <a:gd name="T47" fmla="*/ 0 h 89"/>
                <a:gd name="T48" fmla="*/ 0 w 66"/>
                <a:gd name="T49" fmla="*/ 0 h 89"/>
                <a:gd name="T50" fmla="*/ 0 w 66"/>
                <a:gd name="T51" fmla="*/ 0 h 89"/>
                <a:gd name="T52" fmla="*/ 0 w 66"/>
                <a:gd name="T53" fmla="*/ 0 h 89"/>
                <a:gd name="T54" fmla="*/ 0 w 66"/>
                <a:gd name="T55" fmla="*/ 0 h 89"/>
                <a:gd name="T56" fmla="*/ 0 w 66"/>
                <a:gd name="T57" fmla="*/ 0 h 89"/>
                <a:gd name="T58" fmla="*/ 0 w 66"/>
                <a:gd name="T59" fmla="*/ 0 h 89"/>
                <a:gd name="T60" fmla="*/ 0 w 66"/>
                <a:gd name="T61" fmla="*/ 0 h 89"/>
                <a:gd name="T62" fmla="*/ 0 w 66"/>
                <a:gd name="T63" fmla="*/ 0 h 89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66"/>
                <a:gd name="T97" fmla="*/ 0 h 89"/>
                <a:gd name="T98" fmla="*/ 66 w 66"/>
                <a:gd name="T99" fmla="*/ 89 h 89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66" h="89">
                  <a:moveTo>
                    <a:pt x="13" y="0"/>
                  </a:moveTo>
                  <a:lnTo>
                    <a:pt x="15" y="0"/>
                  </a:lnTo>
                  <a:lnTo>
                    <a:pt x="21" y="0"/>
                  </a:lnTo>
                  <a:lnTo>
                    <a:pt x="26" y="0"/>
                  </a:lnTo>
                  <a:lnTo>
                    <a:pt x="34" y="0"/>
                  </a:lnTo>
                  <a:lnTo>
                    <a:pt x="32" y="4"/>
                  </a:lnTo>
                  <a:lnTo>
                    <a:pt x="30" y="13"/>
                  </a:lnTo>
                  <a:lnTo>
                    <a:pt x="26" y="19"/>
                  </a:lnTo>
                  <a:lnTo>
                    <a:pt x="24" y="27"/>
                  </a:lnTo>
                  <a:lnTo>
                    <a:pt x="30" y="25"/>
                  </a:lnTo>
                  <a:lnTo>
                    <a:pt x="40" y="29"/>
                  </a:lnTo>
                  <a:lnTo>
                    <a:pt x="49" y="34"/>
                  </a:lnTo>
                  <a:lnTo>
                    <a:pt x="59" y="44"/>
                  </a:lnTo>
                  <a:lnTo>
                    <a:pt x="64" y="53"/>
                  </a:lnTo>
                  <a:lnTo>
                    <a:pt x="66" y="65"/>
                  </a:lnTo>
                  <a:lnTo>
                    <a:pt x="64" y="70"/>
                  </a:lnTo>
                  <a:lnTo>
                    <a:pt x="61" y="76"/>
                  </a:lnTo>
                  <a:lnTo>
                    <a:pt x="53" y="82"/>
                  </a:lnTo>
                  <a:lnTo>
                    <a:pt x="45" y="89"/>
                  </a:lnTo>
                  <a:lnTo>
                    <a:pt x="34" y="89"/>
                  </a:lnTo>
                  <a:lnTo>
                    <a:pt x="21" y="82"/>
                  </a:lnTo>
                  <a:lnTo>
                    <a:pt x="17" y="76"/>
                  </a:lnTo>
                  <a:lnTo>
                    <a:pt x="11" y="70"/>
                  </a:lnTo>
                  <a:lnTo>
                    <a:pt x="7" y="63"/>
                  </a:lnTo>
                  <a:lnTo>
                    <a:pt x="5" y="57"/>
                  </a:lnTo>
                  <a:lnTo>
                    <a:pt x="2" y="48"/>
                  </a:lnTo>
                  <a:lnTo>
                    <a:pt x="2" y="38"/>
                  </a:lnTo>
                  <a:lnTo>
                    <a:pt x="0" y="31"/>
                  </a:lnTo>
                  <a:lnTo>
                    <a:pt x="2" y="23"/>
                  </a:lnTo>
                  <a:lnTo>
                    <a:pt x="4" y="10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18" name="Freeform 11">
              <a:extLst>
                <a:ext uri="{FF2B5EF4-FFF2-40B4-BE49-F238E27FC236}">
                  <a16:creationId xmlns:a16="http://schemas.microsoft.com/office/drawing/2014/main" id="{9D5D88CD-BC72-BB26-806E-07BB2D06F3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8" y="899"/>
              <a:ext cx="65" cy="68"/>
            </a:xfrm>
            <a:custGeom>
              <a:avLst/>
              <a:gdLst>
                <a:gd name="T0" fmla="*/ 0 w 213"/>
                <a:gd name="T1" fmla="*/ 0 h 241"/>
                <a:gd name="T2" fmla="*/ 0 w 213"/>
                <a:gd name="T3" fmla="*/ 0 h 241"/>
                <a:gd name="T4" fmla="*/ 0 w 213"/>
                <a:gd name="T5" fmla="*/ 0 h 241"/>
                <a:gd name="T6" fmla="*/ 0 w 213"/>
                <a:gd name="T7" fmla="*/ 0 h 241"/>
                <a:gd name="T8" fmla="*/ 0 w 213"/>
                <a:gd name="T9" fmla="*/ 0 h 241"/>
                <a:gd name="T10" fmla="*/ 0 w 213"/>
                <a:gd name="T11" fmla="*/ 0 h 241"/>
                <a:gd name="T12" fmla="*/ 0 w 213"/>
                <a:gd name="T13" fmla="*/ 0 h 241"/>
                <a:gd name="T14" fmla="*/ 0 w 213"/>
                <a:gd name="T15" fmla="*/ 0 h 241"/>
                <a:gd name="T16" fmla="*/ 0 w 213"/>
                <a:gd name="T17" fmla="*/ 0 h 241"/>
                <a:gd name="T18" fmla="*/ 0 w 213"/>
                <a:gd name="T19" fmla="*/ 0 h 241"/>
                <a:gd name="T20" fmla="*/ 0 w 213"/>
                <a:gd name="T21" fmla="*/ 0 h 241"/>
                <a:gd name="T22" fmla="*/ 0 w 213"/>
                <a:gd name="T23" fmla="*/ 0 h 241"/>
                <a:gd name="T24" fmla="*/ 0 w 213"/>
                <a:gd name="T25" fmla="*/ 0 h 241"/>
                <a:gd name="T26" fmla="*/ 0 w 213"/>
                <a:gd name="T27" fmla="*/ 0 h 241"/>
                <a:gd name="T28" fmla="*/ 0 w 213"/>
                <a:gd name="T29" fmla="*/ 0 h 241"/>
                <a:gd name="T30" fmla="*/ 0 w 213"/>
                <a:gd name="T31" fmla="*/ 0 h 241"/>
                <a:gd name="T32" fmla="*/ 0 w 213"/>
                <a:gd name="T33" fmla="*/ 0 h 241"/>
                <a:gd name="T34" fmla="*/ 0 w 213"/>
                <a:gd name="T35" fmla="*/ 0 h 241"/>
                <a:gd name="T36" fmla="*/ 0 w 213"/>
                <a:gd name="T37" fmla="*/ 0 h 241"/>
                <a:gd name="T38" fmla="*/ 0 w 213"/>
                <a:gd name="T39" fmla="*/ 0 h 241"/>
                <a:gd name="T40" fmla="*/ 0 w 213"/>
                <a:gd name="T41" fmla="*/ 0 h 241"/>
                <a:gd name="T42" fmla="*/ 0 w 213"/>
                <a:gd name="T43" fmla="*/ 0 h 241"/>
                <a:gd name="T44" fmla="*/ 0 w 213"/>
                <a:gd name="T45" fmla="*/ 0 h 241"/>
                <a:gd name="T46" fmla="*/ 0 w 213"/>
                <a:gd name="T47" fmla="*/ 0 h 241"/>
                <a:gd name="T48" fmla="*/ 0 w 213"/>
                <a:gd name="T49" fmla="*/ 0 h 241"/>
                <a:gd name="T50" fmla="*/ 0 w 213"/>
                <a:gd name="T51" fmla="*/ 0 h 241"/>
                <a:gd name="T52" fmla="*/ 0 w 213"/>
                <a:gd name="T53" fmla="*/ 0 h 241"/>
                <a:gd name="T54" fmla="*/ 0 w 213"/>
                <a:gd name="T55" fmla="*/ 0 h 241"/>
                <a:gd name="T56" fmla="*/ 0 w 213"/>
                <a:gd name="T57" fmla="*/ 0 h 241"/>
                <a:gd name="T58" fmla="*/ 0 w 213"/>
                <a:gd name="T59" fmla="*/ 0 h 241"/>
                <a:gd name="T60" fmla="*/ 0 w 213"/>
                <a:gd name="T61" fmla="*/ 0 h 241"/>
                <a:gd name="T62" fmla="*/ 0 w 213"/>
                <a:gd name="T63" fmla="*/ 0 h 241"/>
                <a:gd name="T64" fmla="*/ 0 w 213"/>
                <a:gd name="T65" fmla="*/ 0 h 241"/>
                <a:gd name="T66" fmla="*/ 0 w 213"/>
                <a:gd name="T67" fmla="*/ 0 h 241"/>
                <a:gd name="T68" fmla="*/ 0 w 213"/>
                <a:gd name="T69" fmla="*/ 0 h 241"/>
                <a:gd name="T70" fmla="*/ 0 w 213"/>
                <a:gd name="T71" fmla="*/ 0 h 241"/>
                <a:gd name="T72" fmla="*/ 0 w 213"/>
                <a:gd name="T73" fmla="*/ 0 h 241"/>
                <a:gd name="T74" fmla="*/ 0 w 213"/>
                <a:gd name="T75" fmla="*/ 0 h 241"/>
                <a:gd name="T76" fmla="*/ 0 w 213"/>
                <a:gd name="T77" fmla="*/ 0 h 241"/>
                <a:gd name="T78" fmla="*/ 0 w 213"/>
                <a:gd name="T79" fmla="*/ 0 h 241"/>
                <a:gd name="T80" fmla="*/ 0 w 213"/>
                <a:gd name="T81" fmla="*/ 0 h 241"/>
                <a:gd name="T82" fmla="*/ 0 w 213"/>
                <a:gd name="T83" fmla="*/ 0 h 241"/>
                <a:gd name="T84" fmla="*/ 0 w 213"/>
                <a:gd name="T85" fmla="*/ 0 h 241"/>
                <a:gd name="T86" fmla="*/ 0 w 213"/>
                <a:gd name="T87" fmla="*/ 0 h 241"/>
                <a:gd name="T88" fmla="*/ 0 w 213"/>
                <a:gd name="T89" fmla="*/ 0 h 241"/>
                <a:gd name="T90" fmla="*/ 0 w 213"/>
                <a:gd name="T91" fmla="*/ 0 h 241"/>
                <a:gd name="T92" fmla="*/ 0 w 213"/>
                <a:gd name="T93" fmla="*/ 0 h 241"/>
                <a:gd name="T94" fmla="*/ 0 w 213"/>
                <a:gd name="T95" fmla="*/ 0 h 241"/>
                <a:gd name="T96" fmla="*/ 0 w 213"/>
                <a:gd name="T97" fmla="*/ 0 h 241"/>
                <a:gd name="T98" fmla="*/ 0 w 213"/>
                <a:gd name="T99" fmla="*/ 0 h 241"/>
                <a:gd name="T100" fmla="*/ 0 w 213"/>
                <a:gd name="T101" fmla="*/ 0 h 241"/>
                <a:gd name="T102" fmla="*/ 0 w 213"/>
                <a:gd name="T103" fmla="*/ 0 h 241"/>
                <a:gd name="T104" fmla="*/ 0 w 213"/>
                <a:gd name="T105" fmla="*/ 0 h 241"/>
                <a:gd name="T106" fmla="*/ 0 w 213"/>
                <a:gd name="T107" fmla="*/ 0 h 241"/>
                <a:gd name="T108" fmla="*/ 0 w 213"/>
                <a:gd name="T109" fmla="*/ 0 h 241"/>
                <a:gd name="T110" fmla="*/ 0 w 213"/>
                <a:gd name="T111" fmla="*/ 0 h 241"/>
                <a:gd name="T112" fmla="*/ 0 w 213"/>
                <a:gd name="T113" fmla="*/ 0 h 241"/>
                <a:gd name="T114" fmla="*/ 0 w 213"/>
                <a:gd name="T115" fmla="*/ 0 h 241"/>
                <a:gd name="T116" fmla="*/ 0 w 213"/>
                <a:gd name="T117" fmla="*/ 0 h 241"/>
                <a:gd name="T118" fmla="*/ 0 w 213"/>
                <a:gd name="T119" fmla="*/ 0 h 241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213"/>
                <a:gd name="T181" fmla="*/ 0 h 241"/>
                <a:gd name="T182" fmla="*/ 213 w 213"/>
                <a:gd name="T183" fmla="*/ 241 h 241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213" h="241">
                  <a:moveTo>
                    <a:pt x="196" y="0"/>
                  </a:moveTo>
                  <a:lnTo>
                    <a:pt x="198" y="0"/>
                  </a:lnTo>
                  <a:lnTo>
                    <a:pt x="202" y="0"/>
                  </a:lnTo>
                  <a:lnTo>
                    <a:pt x="208" y="0"/>
                  </a:lnTo>
                  <a:lnTo>
                    <a:pt x="213" y="0"/>
                  </a:lnTo>
                  <a:lnTo>
                    <a:pt x="209" y="13"/>
                  </a:lnTo>
                  <a:lnTo>
                    <a:pt x="202" y="26"/>
                  </a:lnTo>
                  <a:lnTo>
                    <a:pt x="192" y="36"/>
                  </a:lnTo>
                  <a:lnTo>
                    <a:pt x="181" y="49"/>
                  </a:lnTo>
                  <a:lnTo>
                    <a:pt x="170" y="60"/>
                  </a:lnTo>
                  <a:lnTo>
                    <a:pt x="156" y="70"/>
                  </a:lnTo>
                  <a:lnTo>
                    <a:pt x="145" y="83"/>
                  </a:lnTo>
                  <a:lnTo>
                    <a:pt x="137" y="97"/>
                  </a:lnTo>
                  <a:lnTo>
                    <a:pt x="128" y="102"/>
                  </a:lnTo>
                  <a:lnTo>
                    <a:pt x="122" y="110"/>
                  </a:lnTo>
                  <a:lnTo>
                    <a:pt x="112" y="118"/>
                  </a:lnTo>
                  <a:lnTo>
                    <a:pt x="107" y="131"/>
                  </a:lnTo>
                  <a:lnTo>
                    <a:pt x="97" y="140"/>
                  </a:lnTo>
                  <a:lnTo>
                    <a:pt x="90" y="154"/>
                  </a:lnTo>
                  <a:lnTo>
                    <a:pt x="80" y="167"/>
                  </a:lnTo>
                  <a:lnTo>
                    <a:pt x="73" y="180"/>
                  </a:lnTo>
                  <a:lnTo>
                    <a:pt x="63" y="192"/>
                  </a:lnTo>
                  <a:lnTo>
                    <a:pt x="54" y="203"/>
                  </a:lnTo>
                  <a:lnTo>
                    <a:pt x="44" y="214"/>
                  </a:lnTo>
                  <a:lnTo>
                    <a:pt x="36" y="224"/>
                  </a:lnTo>
                  <a:lnTo>
                    <a:pt x="27" y="230"/>
                  </a:lnTo>
                  <a:lnTo>
                    <a:pt x="17" y="237"/>
                  </a:lnTo>
                  <a:lnTo>
                    <a:pt x="10" y="239"/>
                  </a:lnTo>
                  <a:lnTo>
                    <a:pt x="2" y="241"/>
                  </a:lnTo>
                  <a:lnTo>
                    <a:pt x="0" y="237"/>
                  </a:lnTo>
                  <a:lnTo>
                    <a:pt x="2" y="233"/>
                  </a:lnTo>
                  <a:lnTo>
                    <a:pt x="6" y="224"/>
                  </a:lnTo>
                  <a:lnTo>
                    <a:pt x="12" y="216"/>
                  </a:lnTo>
                  <a:lnTo>
                    <a:pt x="16" y="205"/>
                  </a:lnTo>
                  <a:lnTo>
                    <a:pt x="19" y="197"/>
                  </a:lnTo>
                  <a:lnTo>
                    <a:pt x="21" y="192"/>
                  </a:lnTo>
                  <a:lnTo>
                    <a:pt x="19" y="178"/>
                  </a:lnTo>
                  <a:lnTo>
                    <a:pt x="21" y="167"/>
                  </a:lnTo>
                  <a:lnTo>
                    <a:pt x="23" y="157"/>
                  </a:lnTo>
                  <a:lnTo>
                    <a:pt x="27" y="150"/>
                  </a:lnTo>
                  <a:lnTo>
                    <a:pt x="31" y="140"/>
                  </a:lnTo>
                  <a:lnTo>
                    <a:pt x="35" y="133"/>
                  </a:lnTo>
                  <a:lnTo>
                    <a:pt x="40" y="125"/>
                  </a:lnTo>
                  <a:lnTo>
                    <a:pt x="48" y="118"/>
                  </a:lnTo>
                  <a:lnTo>
                    <a:pt x="59" y="102"/>
                  </a:lnTo>
                  <a:lnTo>
                    <a:pt x="74" y="89"/>
                  </a:lnTo>
                  <a:lnTo>
                    <a:pt x="80" y="81"/>
                  </a:lnTo>
                  <a:lnTo>
                    <a:pt x="88" y="74"/>
                  </a:lnTo>
                  <a:lnTo>
                    <a:pt x="95" y="64"/>
                  </a:lnTo>
                  <a:lnTo>
                    <a:pt x="101" y="59"/>
                  </a:lnTo>
                  <a:lnTo>
                    <a:pt x="109" y="49"/>
                  </a:lnTo>
                  <a:lnTo>
                    <a:pt x="118" y="41"/>
                  </a:lnTo>
                  <a:lnTo>
                    <a:pt x="132" y="34"/>
                  </a:lnTo>
                  <a:lnTo>
                    <a:pt x="145" y="26"/>
                  </a:lnTo>
                  <a:lnTo>
                    <a:pt x="158" y="19"/>
                  </a:lnTo>
                  <a:lnTo>
                    <a:pt x="173" y="13"/>
                  </a:lnTo>
                  <a:lnTo>
                    <a:pt x="183" y="5"/>
                  </a:lnTo>
                  <a:lnTo>
                    <a:pt x="19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19" name="Freeform 12">
              <a:extLst>
                <a:ext uri="{FF2B5EF4-FFF2-40B4-BE49-F238E27FC236}">
                  <a16:creationId xmlns:a16="http://schemas.microsoft.com/office/drawing/2014/main" id="{AB53A4BD-A356-5091-90F7-91CD0E484E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85" y="970"/>
              <a:ext cx="56" cy="91"/>
            </a:xfrm>
            <a:custGeom>
              <a:avLst/>
              <a:gdLst>
                <a:gd name="T0" fmla="*/ 0 w 182"/>
                <a:gd name="T1" fmla="*/ 0 h 321"/>
                <a:gd name="T2" fmla="*/ 0 w 182"/>
                <a:gd name="T3" fmla="*/ 0 h 321"/>
                <a:gd name="T4" fmla="*/ 0 w 182"/>
                <a:gd name="T5" fmla="*/ 0 h 321"/>
                <a:gd name="T6" fmla="*/ 0 w 182"/>
                <a:gd name="T7" fmla="*/ 0 h 321"/>
                <a:gd name="T8" fmla="*/ 0 w 182"/>
                <a:gd name="T9" fmla="*/ 0 h 321"/>
                <a:gd name="T10" fmla="*/ 0 w 182"/>
                <a:gd name="T11" fmla="*/ 0 h 321"/>
                <a:gd name="T12" fmla="*/ 0 w 182"/>
                <a:gd name="T13" fmla="*/ 0 h 321"/>
                <a:gd name="T14" fmla="*/ 0 w 182"/>
                <a:gd name="T15" fmla="*/ 0 h 321"/>
                <a:gd name="T16" fmla="*/ 0 w 182"/>
                <a:gd name="T17" fmla="*/ 0 h 321"/>
                <a:gd name="T18" fmla="*/ 0 w 182"/>
                <a:gd name="T19" fmla="*/ 0 h 321"/>
                <a:gd name="T20" fmla="*/ 0 w 182"/>
                <a:gd name="T21" fmla="*/ 0 h 321"/>
                <a:gd name="T22" fmla="*/ 0 w 182"/>
                <a:gd name="T23" fmla="*/ 0 h 321"/>
                <a:gd name="T24" fmla="*/ 0 w 182"/>
                <a:gd name="T25" fmla="*/ 0 h 321"/>
                <a:gd name="T26" fmla="*/ 0 w 182"/>
                <a:gd name="T27" fmla="*/ 0 h 321"/>
                <a:gd name="T28" fmla="*/ 0 w 182"/>
                <a:gd name="T29" fmla="*/ 0 h 321"/>
                <a:gd name="T30" fmla="*/ 0 w 182"/>
                <a:gd name="T31" fmla="*/ 0 h 321"/>
                <a:gd name="T32" fmla="*/ 0 w 182"/>
                <a:gd name="T33" fmla="*/ 0 h 321"/>
                <a:gd name="T34" fmla="*/ 0 w 182"/>
                <a:gd name="T35" fmla="*/ 0 h 321"/>
                <a:gd name="T36" fmla="*/ 0 w 182"/>
                <a:gd name="T37" fmla="*/ 0 h 321"/>
                <a:gd name="T38" fmla="*/ 0 w 182"/>
                <a:gd name="T39" fmla="*/ 0 h 321"/>
                <a:gd name="T40" fmla="*/ 0 w 182"/>
                <a:gd name="T41" fmla="*/ 0 h 321"/>
                <a:gd name="T42" fmla="*/ 0 w 182"/>
                <a:gd name="T43" fmla="*/ 0 h 321"/>
                <a:gd name="T44" fmla="*/ 0 w 182"/>
                <a:gd name="T45" fmla="*/ 0 h 321"/>
                <a:gd name="T46" fmla="*/ 0 w 182"/>
                <a:gd name="T47" fmla="*/ 0 h 321"/>
                <a:gd name="T48" fmla="*/ 0 w 182"/>
                <a:gd name="T49" fmla="*/ 0 h 321"/>
                <a:gd name="T50" fmla="*/ 0 w 182"/>
                <a:gd name="T51" fmla="*/ 0 h 321"/>
                <a:gd name="T52" fmla="*/ 0 w 182"/>
                <a:gd name="T53" fmla="*/ 0 h 321"/>
                <a:gd name="T54" fmla="*/ 0 w 182"/>
                <a:gd name="T55" fmla="*/ 0 h 321"/>
                <a:gd name="T56" fmla="*/ 0 w 182"/>
                <a:gd name="T57" fmla="*/ 0 h 321"/>
                <a:gd name="T58" fmla="*/ 0 w 182"/>
                <a:gd name="T59" fmla="*/ 0 h 321"/>
                <a:gd name="T60" fmla="*/ 0 w 182"/>
                <a:gd name="T61" fmla="*/ 0 h 321"/>
                <a:gd name="T62" fmla="*/ 0 w 182"/>
                <a:gd name="T63" fmla="*/ 0 h 321"/>
                <a:gd name="T64" fmla="*/ 0 w 182"/>
                <a:gd name="T65" fmla="*/ 0 h 32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82"/>
                <a:gd name="T100" fmla="*/ 0 h 321"/>
                <a:gd name="T101" fmla="*/ 182 w 182"/>
                <a:gd name="T102" fmla="*/ 321 h 321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82" h="321">
                  <a:moveTo>
                    <a:pt x="2" y="30"/>
                  </a:moveTo>
                  <a:lnTo>
                    <a:pt x="6" y="24"/>
                  </a:lnTo>
                  <a:lnTo>
                    <a:pt x="15" y="15"/>
                  </a:lnTo>
                  <a:lnTo>
                    <a:pt x="23" y="3"/>
                  </a:lnTo>
                  <a:lnTo>
                    <a:pt x="32" y="0"/>
                  </a:lnTo>
                  <a:lnTo>
                    <a:pt x="29" y="9"/>
                  </a:lnTo>
                  <a:lnTo>
                    <a:pt x="30" y="19"/>
                  </a:lnTo>
                  <a:lnTo>
                    <a:pt x="30" y="28"/>
                  </a:lnTo>
                  <a:lnTo>
                    <a:pt x="32" y="41"/>
                  </a:lnTo>
                  <a:lnTo>
                    <a:pt x="36" y="51"/>
                  </a:lnTo>
                  <a:lnTo>
                    <a:pt x="40" y="60"/>
                  </a:lnTo>
                  <a:lnTo>
                    <a:pt x="44" y="70"/>
                  </a:lnTo>
                  <a:lnTo>
                    <a:pt x="51" y="81"/>
                  </a:lnTo>
                  <a:lnTo>
                    <a:pt x="57" y="89"/>
                  </a:lnTo>
                  <a:lnTo>
                    <a:pt x="63" y="96"/>
                  </a:lnTo>
                  <a:lnTo>
                    <a:pt x="70" y="104"/>
                  </a:lnTo>
                  <a:lnTo>
                    <a:pt x="78" y="112"/>
                  </a:lnTo>
                  <a:lnTo>
                    <a:pt x="86" y="117"/>
                  </a:lnTo>
                  <a:lnTo>
                    <a:pt x="93" y="123"/>
                  </a:lnTo>
                  <a:lnTo>
                    <a:pt x="103" y="125"/>
                  </a:lnTo>
                  <a:lnTo>
                    <a:pt x="112" y="131"/>
                  </a:lnTo>
                  <a:lnTo>
                    <a:pt x="122" y="138"/>
                  </a:lnTo>
                  <a:lnTo>
                    <a:pt x="131" y="146"/>
                  </a:lnTo>
                  <a:lnTo>
                    <a:pt x="141" y="155"/>
                  </a:lnTo>
                  <a:lnTo>
                    <a:pt x="150" y="167"/>
                  </a:lnTo>
                  <a:lnTo>
                    <a:pt x="156" y="176"/>
                  </a:lnTo>
                  <a:lnTo>
                    <a:pt x="163" y="190"/>
                  </a:lnTo>
                  <a:lnTo>
                    <a:pt x="169" y="201"/>
                  </a:lnTo>
                  <a:lnTo>
                    <a:pt x="173" y="214"/>
                  </a:lnTo>
                  <a:lnTo>
                    <a:pt x="177" y="228"/>
                  </a:lnTo>
                  <a:lnTo>
                    <a:pt x="179" y="239"/>
                  </a:lnTo>
                  <a:lnTo>
                    <a:pt x="181" y="252"/>
                  </a:lnTo>
                  <a:lnTo>
                    <a:pt x="182" y="266"/>
                  </a:lnTo>
                  <a:lnTo>
                    <a:pt x="182" y="279"/>
                  </a:lnTo>
                  <a:lnTo>
                    <a:pt x="181" y="294"/>
                  </a:lnTo>
                  <a:lnTo>
                    <a:pt x="179" y="306"/>
                  </a:lnTo>
                  <a:lnTo>
                    <a:pt x="177" y="321"/>
                  </a:lnTo>
                  <a:lnTo>
                    <a:pt x="169" y="321"/>
                  </a:lnTo>
                  <a:lnTo>
                    <a:pt x="160" y="321"/>
                  </a:lnTo>
                  <a:lnTo>
                    <a:pt x="160" y="304"/>
                  </a:lnTo>
                  <a:lnTo>
                    <a:pt x="162" y="288"/>
                  </a:lnTo>
                  <a:lnTo>
                    <a:pt x="160" y="275"/>
                  </a:lnTo>
                  <a:lnTo>
                    <a:pt x="160" y="260"/>
                  </a:lnTo>
                  <a:lnTo>
                    <a:pt x="156" y="243"/>
                  </a:lnTo>
                  <a:lnTo>
                    <a:pt x="154" y="228"/>
                  </a:lnTo>
                  <a:lnTo>
                    <a:pt x="148" y="214"/>
                  </a:lnTo>
                  <a:lnTo>
                    <a:pt x="143" y="201"/>
                  </a:lnTo>
                  <a:lnTo>
                    <a:pt x="135" y="188"/>
                  </a:lnTo>
                  <a:lnTo>
                    <a:pt x="125" y="176"/>
                  </a:lnTo>
                  <a:lnTo>
                    <a:pt x="116" y="163"/>
                  </a:lnTo>
                  <a:lnTo>
                    <a:pt x="106" y="155"/>
                  </a:lnTo>
                  <a:lnTo>
                    <a:pt x="93" y="146"/>
                  </a:lnTo>
                  <a:lnTo>
                    <a:pt x="82" y="138"/>
                  </a:lnTo>
                  <a:lnTo>
                    <a:pt x="67" y="134"/>
                  </a:lnTo>
                  <a:lnTo>
                    <a:pt x="53" y="133"/>
                  </a:lnTo>
                  <a:lnTo>
                    <a:pt x="38" y="123"/>
                  </a:lnTo>
                  <a:lnTo>
                    <a:pt x="29" y="112"/>
                  </a:lnTo>
                  <a:lnTo>
                    <a:pt x="17" y="98"/>
                  </a:lnTo>
                  <a:lnTo>
                    <a:pt x="10" y="87"/>
                  </a:lnTo>
                  <a:lnTo>
                    <a:pt x="6" y="77"/>
                  </a:lnTo>
                  <a:lnTo>
                    <a:pt x="4" y="72"/>
                  </a:lnTo>
                  <a:lnTo>
                    <a:pt x="0" y="64"/>
                  </a:lnTo>
                  <a:lnTo>
                    <a:pt x="0" y="57"/>
                  </a:lnTo>
                  <a:lnTo>
                    <a:pt x="0" y="41"/>
                  </a:lnTo>
                  <a:lnTo>
                    <a:pt x="2" y="3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20" name="Freeform 13">
              <a:extLst>
                <a:ext uri="{FF2B5EF4-FFF2-40B4-BE49-F238E27FC236}">
                  <a16:creationId xmlns:a16="http://schemas.microsoft.com/office/drawing/2014/main" id="{AB85175B-86FB-5693-BD5C-9B76614F59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2" y="1015"/>
              <a:ext cx="53" cy="63"/>
            </a:xfrm>
            <a:custGeom>
              <a:avLst/>
              <a:gdLst>
                <a:gd name="T0" fmla="*/ 0 w 173"/>
                <a:gd name="T1" fmla="*/ 0 h 224"/>
                <a:gd name="T2" fmla="*/ 0 w 173"/>
                <a:gd name="T3" fmla="*/ 0 h 224"/>
                <a:gd name="T4" fmla="*/ 0 w 173"/>
                <a:gd name="T5" fmla="*/ 0 h 224"/>
                <a:gd name="T6" fmla="*/ 0 w 173"/>
                <a:gd name="T7" fmla="*/ 0 h 224"/>
                <a:gd name="T8" fmla="*/ 0 w 173"/>
                <a:gd name="T9" fmla="*/ 0 h 224"/>
                <a:gd name="T10" fmla="*/ 0 w 173"/>
                <a:gd name="T11" fmla="*/ 0 h 224"/>
                <a:gd name="T12" fmla="*/ 0 w 173"/>
                <a:gd name="T13" fmla="*/ 0 h 224"/>
                <a:gd name="T14" fmla="*/ 0 w 173"/>
                <a:gd name="T15" fmla="*/ 0 h 224"/>
                <a:gd name="T16" fmla="*/ 0 w 173"/>
                <a:gd name="T17" fmla="*/ 0 h 224"/>
                <a:gd name="T18" fmla="*/ 0 w 173"/>
                <a:gd name="T19" fmla="*/ 0 h 224"/>
                <a:gd name="T20" fmla="*/ 0 w 173"/>
                <a:gd name="T21" fmla="*/ 0 h 224"/>
                <a:gd name="T22" fmla="*/ 0 w 173"/>
                <a:gd name="T23" fmla="*/ 0 h 224"/>
                <a:gd name="T24" fmla="*/ 0 w 173"/>
                <a:gd name="T25" fmla="*/ 0 h 224"/>
                <a:gd name="T26" fmla="*/ 0 w 173"/>
                <a:gd name="T27" fmla="*/ 0 h 224"/>
                <a:gd name="T28" fmla="*/ 0 w 173"/>
                <a:gd name="T29" fmla="*/ 0 h 224"/>
                <a:gd name="T30" fmla="*/ 0 w 173"/>
                <a:gd name="T31" fmla="*/ 0 h 224"/>
                <a:gd name="T32" fmla="*/ 0 w 173"/>
                <a:gd name="T33" fmla="*/ 0 h 224"/>
                <a:gd name="T34" fmla="*/ 0 w 173"/>
                <a:gd name="T35" fmla="*/ 0 h 224"/>
                <a:gd name="T36" fmla="*/ 0 w 173"/>
                <a:gd name="T37" fmla="*/ 0 h 224"/>
                <a:gd name="T38" fmla="*/ 0 w 173"/>
                <a:gd name="T39" fmla="*/ 0 h 224"/>
                <a:gd name="T40" fmla="*/ 0 w 173"/>
                <a:gd name="T41" fmla="*/ 0 h 224"/>
                <a:gd name="T42" fmla="*/ 0 w 173"/>
                <a:gd name="T43" fmla="*/ 0 h 224"/>
                <a:gd name="T44" fmla="*/ 0 w 173"/>
                <a:gd name="T45" fmla="*/ 0 h 224"/>
                <a:gd name="T46" fmla="*/ 0 w 173"/>
                <a:gd name="T47" fmla="*/ 0 h 224"/>
                <a:gd name="T48" fmla="*/ 0 w 173"/>
                <a:gd name="T49" fmla="*/ 0 h 224"/>
                <a:gd name="T50" fmla="*/ 0 w 173"/>
                <a:gd name="T51" fmla="*/ 0 h 224"/>
                <a:gd name="T52" fmla="*/ 0 w 173"/>
                <a:gd name="T53" fmla="*/ 0 h 224"/>
                <a:gd name="T54" fmla="*/ 0 w 173"/>
                <a:gd name="T55" fmla="*/ 0 h 224"/>
                <a:gd name="T56" fmla="*/ 0 w 173"/>
                <a:gd name="T57" fmla="*/ 0 h 224"/>
                <a:gd name="T58" fmla="*/ 0 w 173"/>
                <a:gd name="T59" fmla="*/ 0 h 224"/>
                <a:gd name="T60" fmla="*/ 0 w 173"/>
                <a:gd name="T61" fmla="*/ 0 h 224"/>
                <a:gd name="T62" fmla="*/ 0 w 173"/>
                <a:gd name="T63" fmla="*/ 0 h 224"/>
                <a:gd name="T64" fmla="*/ 0 w 173"/>
                <a:gd name="T65" fmla="*/ 0 h 224"/>
                <a:gd name="T66" fmla="*/ 0 w 173"/>
                <a:gd name="T67" fmla="*/ 0 h 224"/>
                <a:gd name="T68" fmla="*/ 0 w 173"/>
                <a:gd name="T69" fmla="*/ 0 h 224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73"/>
                <a:gd name="T106" fmla="*/ 0 h 224"/>
                <a:gd name="T107" fmla="*/ 173 w 173"/>
                <a:gd name="T108" fmla="*/ 224 h 224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73" h="224">
                  <a:moveTo>
                    <a:pt x="63" y="4"/>
                  </a:moveTo>
                  <a:lnTo>
                    <a:pt x="82" y="0"/>
                  </a:lnTo>
                  <a:lnTo>
                    <a:pt x="99" y="2"/>
                  </a:lnTo>
                  <a:lnTo>
                    <a:pt x="114" y="6"/>
                  </a:lnTo>
                  <a:lnTo>
                    <a:pt x="129" y="15"/>
                  </a:lnTo>
                  <a:lnTo>
                    <a:pt x="139" y="25"/>
                  </a:lnTo>
                  <a:lnTo>
                    <a:pt x="150" y="38"/>
                  </a:lnTo>
                  <a:lnTo>
                    <a:pt x="158" y="53"/>
                  </a:lnTo>
                  <a:lnTo>
                    <a:pt x="165" y="70"/>
                  </a:lnTo>
                  <a:lnTo>
                    <a:pt x="169" y="86"/>
                  </a:lnTo>
                  <a:lnTo>
                    <a:pt x="173" y="105"/>
                  </a:lnTo>
                  <a:lnTo>
                    <a:pt x="171" y="124"/>
                  </a:lnTo>
                  <a:lnTo>
                    <a:pt x="171" y="141"/>
                  </a:lnTo>
                  <a:lnTo>
                    <a:pt x="167" y="158"/>
                  </a:lnTo>
                  <a:lnTo>
                    <a:pt x="162" y="175"/>
                  </a:lnTo>
                  <a:lnTo>
                    <a:pt x="152" y="188"/>
                  </a:lnTo>
                  <a:lnTo>
                    <a:pt x="143" y="202"/>
                  </a:lnTo>
                  <a:lnTo>
                    <a:pt x="135" y="205"/>
                  </a:lnTo>
                  <a:lnTo>
                    <a:pt x="127" y="213"/>
                  </a:lnTo>
                  <a:lnTo>
                    <a:pt x="120" y="219"/>
                  </a:lnTo>
                  <a:lnTo>
                    <a:pt x="114" y="224"/>
                  </a:lnTo>
                  <a:lnTo>
                    <a:pt x="114" y="213"/>
                  </a:lnTo>
                  <a:lnTo>
                    <a:pt x="116" y="205"/>
                  </a:lnTo>
                  <a:lnTo>
                    <a:pt x="118" y="198"/>
                  </a:lnTo>
                  <a:lnTo>
                    <a:pt x="122" y="188"/>
                  </a:lnTo>
                  <a:lnTo>
                    <a:pt x="129" y="175"/>
                  </a:lnTo>
                  <a:lnTo>
                    <a:pt x="141" y="162"/>
                  </a:lnTo>
                  <a:lnTo>
                    <a:pt x="143" y="152"/>
                  </a:lnTo>
                  <a:lnTo>
                    <a:pt x="148" y="145"/>
                  </a:lnTo>
                  <a:lnTo>
                    <a:pt x="150" y="137"/>
                  </a:lnTo>
                  <a:lnTo>
                    <a:pt x="154" y="129"/>
                  </a:lnTo>
                  <a:lnTo>
                    <a:pt x="154" y="120"/>
                  </a:lnTo>
                  <a:lnTo>
                    <a:pt x="154" y="112"/>
                  </a:lnTo>
                  <a:lnTo>
                    <a:pt x="152" y="103"/>
                  </a:lnTo>
                  <a:lnTo>
                    <a:pt x="148" y="95"/>
                  </a:lnTo>
                  <a:lnTo>
                    <a:pt x="148" y="86"/>
                  </a:lnTo>
                  <a:lnTo>
                    <a:pt x="146" y="76"/>
                  </a:lnTo>
                  <a:lnTo>
                    <a:pt x="143" y="69"/>
                  </a:lnTo>
                  <a:lnTo>
                    <a:pt x="139" y="61"/>
                  </a:lnTo>
                  <a:lnTo>
                    <a:pt x="129" y="48"/>
                  </a:lnTo>
                  <a:lnTo>
                    <a:pt x="120" y="40"/>
                  </a:lnTo>
                  <a:lnTo>
                    <a:pt x="105" y="34"/>
                  </a:lnTo>
                  <a:lnTo>
                    <a:pt x="91" y="36"/>
                  </a:lnTo>
                  <a:lnTo>
                    <a:pt x="82" y="40"/>
                  </a:lnTo>
                  <a:lnTo>
                    <a:pt x="76" y="46"/>
                  </a:lnTo>
                  <a:lnTo>
                    <a:pt x="69" y="53"/>
                  </a:lnTo>
                  <a:lnTo>
                    <a:pt x="63" y="67"/>
                  </a:lnTo>
                  <a:lnTo>
                    <a:pt x="59" y="72"/>
                  </a:lnTo>
                  <a:lnTo>
                    <a:pt x="51" y="82"/>
                  </a:lnTo>
                  <a:lnTo>
                    <a:pt x="46" y="86"/>
                  </a:lnTo>
                  <a:lnTo>
                    <a:pt x="40" y="91"/>
                  </a:lnTo>
                  <a:lnTo>
                    <a:pt x="30" y="95"/>
                  </a:lnTo>
                  <a:lnTo>
                    <a:pt x="25" y="99"/>
                  </a:lnTo>
                  <a:lnTo>
                    <a:pt x="13" y="91"/>
                  </a:lnTo>
                  <a:lnTo>
                    <a:pt x="6" y="86"/>
                  </a:lnTo>
                  <a:lnTo>
                    <a:pt x="0" y="74"/>
                  </a:lnTo>
                  <a:lnTo>
                    <a:pt x="0" y="65"/>
                  </a:lnTo>
                  <a:lnTo>
                    <a:pt x="0" y="53"/>
                  </a:lnTo>
                  <a:lnTo>
                    <a:pt x="2" y="44"/>
                  </a:lnTo>
                  <a:lnTo>
                    <a:pt x="4" y="36"/>
                  </a:lnTo>
                  <a:lnTo>
                    <a:pt x="4" y="34"/>
                  </a:lnTo>
                  <a:lnTo>
                    <a:pt x="8" y="25"/>
                  </a:lnTo>
                  <a:lnTo>
                    <a:pt x="13" y="21"/>
                  </a:lnTo>
                  <a:lnTo>
                    <a:pt x="23" y="15"/>
                  </a:lnTo>
                  <a:lnTo>
                    <a:pt x="30" y="15"/>
                  </a:lnTo>
                  <a:lnTo>
                    <a:pt x="40" y="12"/>
                  </a:lnTo>
                  <a:lnTo>
                    <a:pt x="50" y="10"/>
                  </a:lnTo>
                  <a:lnTo>
                    <a:pt x="55" y="6"/>
                  </a:lnTo>
                  <a:lnTo>
                    <a:pt x="63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21" name="Freeform 14">
              <a:extLst>
                <a:ext uri="{FF2B5EF4-FFF2-40B4-BE49-F238E27FC236}">
                  <a16:creationId xmlns:a16="http://schemas.microsoft.com/office/drawing/2014/main" id="{47BCDF66-8794-3371-C536-6C9D339CF6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5" y="974"/>
              <a:ext cx="25" cy="37"/>
            </a:xfrm>
            <a:custGeom>
              <a:avLst/>
              <a:gdLst>
                <a:gd name="T0" fmla="*/ 0 w 82"/>
                <a:gd name="T1" fmla="*/ 0 h 131"/>
                <a:gd name="T2" fmla="*/ 0 w 82"/>
                <a:gd name="T3" fmla="*/ 0 h 131"/>
                <a:gd name="T4" fmla="*/ 0 w 82"/>
                <a:gd name="T5" fmla="*/ 0 h 131"/>
                <a:gd name="T6" fmla="*/ 0 w 82"/>
                <a:gd name="T7" fmla="*/ 0 h 131"/>
                <a:gd name="T8" fmla="*/ 0 w 82"/>
                <a:gd name="T9" fmla="*/ 0 h 131"/>
                <a:gd name="T10" fmla="*/ 0 w 82"/>
                <a:gd name="T11" fmla="*/ 0 h 131"/>
                <a:gd name="T12" fmla="*/ 0 w 82"/>
                <a:gd name="T13" fmla="*/ 0 h 131"/>
                <a:gd name="T14" fmla="*/ 0 w 82"/>
                <a:gd name="T15" fmla="*/ 0 h 131"/>
                <a:gd name="T16" fmla="*/ 0 w 82"/>
                <a:gd name="T17" fmla="*/ 0 h 131"/>
                <a:gd name="T18" fmla="*/ 0 w 82"/>
                <a:gd name="T19" fmla="*/ 0 h 131"/>
                <a:gd name="T20" fmla="*/ 0 w 82"/>
                <a:gd name="T21" fmla="*/ 0 h 131"/>
                <a:gd name="T22" fmla="*/ 0 w 82"/>
                <a:gd name="T23" fmla="*/ 0 h 131"/>
                <a:gd name="T24" fmla="*/ 0 w 82"/>
                <a:gd name="T25" fmla="*/ 0 h 131"/>
                <a:gd name="T26" fmla="*/ 0 w 82"/>
                <a:gd name="T27" fmla="*/ 0 h 131"/>
                <a:gd name="T28" fmla="*/ 0 w 82"/>
                <a:gd name="T29" fmla="*/ 0 h 131"/>
                <a:gd name="T30" fmla="*/ 0 w 82"/>
                <a:gd name="T31" fmla="*/ 0 h 131"/>
                <a:gd name="T32" fmla="*/ 0 w 82"/>
                <a:gd name="T33" fmla="*/ 0 h 131"/>
                <a:gd name="T34" fmla="*/ 0 w 82"/>
                <a:gd name="T35" fmla="*/ 0 h 131"/>
                <a:gd name="T36" fmla="*/ 0 w 82"/>
                <a:gd name="T37" fmla="*/ 0 h 131"/>
                <a:gd name="T38" fmla="*/ 0 w 82"/>
                <a:gd name="T39" fmla="*/ 0 h 131"/>
                <a:gd name="T40" fmla="*/ 0 w 82"/>
                <a:gd name="T41" fmla="*/ 0 h 131"/>
                <a:gd name="T42" fmla="*/ 0 w 82"/>
                <a:gd name="T43" fmla="*/ 0 h 131"/>
                <a:gd name="T44" fmla="*/ 0 w 82"/>
                <a:gd name="T45" fmla="*/ 0 h 131"/>
                <a:gd name="T46" fmla="*/ 0 w 82"/>
                <a:gd name="T47" fmla="*/ 0 h 131"/>
                <a:gd name="T48" fmla="*/ 0 w 82"/>
                <a:gd name="T49" fmla="*/ 0 h 131"/>
                <a:gd name="T50" fmla="*/ 0 w 82"/>
                <a:gd name="T51" fmla="*/ 0 h 131"/>
                <a:gd name="T52" fmla="*/ 0 w 82"/>
                <a:gd name="T53" fmla="*/ 0 h 131"/>
                <a:gd name="T54" fmla="*/ 0 w 82"/>
                <a:gd name="T55" fmla="*/ 0 h 131"/>
                <a:gd name="T56" fmla="*/ 0 w 82"/>
                <a:gd name="T57" fmla="*/ 0 h 131"/>
                <a:gd name="T58" fmla="*/ 0 w 82"/>
                <a:gd name="T59" fmla="*/ 0 h 131"/>
                <a:gd name="T60" fmla="*/ 0 w 82"/>
                <a:gd name="T61" fmla="*/ 0 h 131"/>
                <a:gd name="T62" fmla="*/ 0 w 82"/>
                <a:gd name="T63" fmla="*/ 0 h 131"/>
                <a:gd name="T64" fmla="*/ 0 w 82"/>
                <a:gd name="T65" fmla="*/ 0 h 131"/>
                <a:gd name="T66" fmla="*/ 0 w 82"/>
                <a:gd name="T67" fmla="*/ 0 h 131"/>
                <a:gd name="T68" fmla="*/ 0 w 82"/>
                <a:gd name="T69" fmla="*/ 0 h 131"/>
                <a:gd name="T70" fmla="*/ 0 w 82"/>
                <a:gd name="T71" fmla="*/ 0 h 131"/>
                <a:gd name="T72" fmla="*/ 0 w 82"/>
                <a:gd name="T73" fmla="*/ 0 h 131"/>
                <a:gd name="T74" fmla="*/ 0 w 82"/>
                <a:gd name="T75" fmla="*/ 0 h 131"/>
                <a:gd name="T76" fmla="*/ 0 w 82"/>
                <a:gd name="T77" fmla="*/ 0 h 131"/>
                <a:gd name="T78" fmla="*/ 0 w 82"/>
                <a:gd name="T79" fmla="*/ 0 h 131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82"/>
                <a:gd name="T121" fmla="*/ 0 h 131"/>
                <a:gd name="T122" fmla="*/ 82 w 82"/>
                <a:gd name="T123" fmla="*/ 131 h 131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82" h="131">
                  <a:moveTo>
                    <a:pt x="6" y="0"/>
                  </a:moveTo>
                  <a:lnTo>
                    <a:pt x="8" y="0"/>
                  </a:lnTo>
                  <a:lnTo>
                    <a:pt x="12" y="0"/>
                  </a:lnTo>
                  <a:lnTo>
                    <a:pt x="17" y="0"/>
                  </a:lnTo>
                  <a:lnTo>
                    <a:pt x="23" y="0"/>
                  </a:lnTo>
                  <a:lnTo>
                    <a:pt x="19" y="7"/>
                  </a:lnTo>
                  <a:lnTo>
                    <a:pt x="19" y="17"/>
                  </a:lnTo>
                  <a:lnTo>
                    <a:pt x="19" y="25"/>
                  </a:lnTo>
                  <a:lnTo>
                    <a:pt x="19" y="34"/>
                  </a:lnTo>
                  <a:lnTo>
                    <a:pt x="19" y="42"/>
                  </a:lnTo>
                  <a:lnTo>
                    <a:pt x="23" y="51"/>
                  </a:lnTo>
                  <a:lnTo>
                    <a:pt x="27" y="59"/>
                  </a:lnTo>
                  <a:lnTo>
                    <a:pt x="31" y="68"/>
                  </a:lnTo>
                  <a:lnTo>
                    <a:pt x="35" y="74"/>
                  </a:lnTo>
                  <a:lnTo>
                    <a:pt x="38" y="83"/>
                  </a:lnTo>
                  <a:lnTo>
                    <a:pt x="44" y="89"/>
                  </a:lnTo>
                  <a:lnTo>
                    <a:pt x="52" y="97"/>
                  </a:lnTo>
                  <a:lnTo>
                    <a:pt x="57" y="102"/>
                  </a:lnTo>
                  <a:lnTo>
                    <a:pt x="65" y="110"/>
                  </a:lnTo>
                  <a:lnTo>
                    <a:pt x="73" y="116"/>
                  </a:lnTo>
                  <a:lnTo>
                    <a:pt x="82" y="121"/>
                  </a:lnTo>
                  <a:lnTo>
                    <a:pt x="75" y="125"/>
                  </a:lnTo>
                  <a:lnTo>
                    <a:pt x="67" y="131"/>
                  </a:lnTo>
                  <a:lnTo>
                    <a:pt x="55" y="127"/>
                  </a:lnTo>
                  <a:lnTo>
                    <a:pt x="46" y="123"/>
                  </a:lnTo>
                  <a:lnTo>
                    <a:pt x="36" y="118"/>
                  </a:lnTo>
                  <a:lnTo>
                    <a:pt x="29" y="112"/>
                  </a:lnTo>
                  <a:lnTo>
                    <a:pt x="21" y="102"/>
                  </a:lnTo>
                  <a:lnTo>
                    <a:pt x="16" y="97"/>
                  </a:lnTo>
                  <a:lnTo>
                    <a:pt x="10" y="87"/>
                  </a:lnTo>
                  <a:lnTo>
                    <a:pt x="8" y="80"/>
                  </a:lnTo>
                  <a:lnTo>
                    <a:pt x="4" y="68"/>
                  </a:lnTo>
                  <a:lnTo>
                    <a:pt x="0" y="59"/>
                  </a:lnTo>
                  <a:lnTo>
                    <a:pt x="0" y="47"/>
                  </a:lnTo>
                  <a:lnTo>
                    <a:pt x="0" y="38"/>
                  </a:lnTo>
                  <a:lnTo>
                    <a:pt x="0" y="28"/>
                  </a:lnTo>
                  <a:lnTo>
                    <a:pt x="0" y="19"/>
                  </a:lnTo>
                  <a:lnTo>
                    <a:pt x="2" y="7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22" name="Freeform 15">
              <a:extLst>
                <a:ext uri="{FF2B5EF4-FFF2-40B4-BE49-F238E27FC236}">
                  <a16:creationId xmlns:a16="http://schemas.microsoft.com/office/drawing/2014/main" id="{C4793120-BB41-2D26-FE6A-D868133666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7" y="1044"/>
              <a:ext cx="37" cy="67"/>
            </a:xfrm>
            <a:custGeom>
              <a:avLst/>
              <a:gdLst>
                <a:gd name="T0" fmla="*/ 0 w 122"/>
                <a:gd name="T1" fmla="*/ 0 h 236"/>
                <a:gd name="T2" fmla="*/ 0 w 122"/>
                <a:gd name="T3" fmla="*/ 0 h 236"/>
                <a:gd name="T4" fmla="*/ 0 w 122"/>
                <a:gd name="T5" fmla="*/ 0 h 236"/>
                <a:gd name="T6" fmla="*/ 0 w 122"/>
                <a:gd name="T7" fmla="*/ 0 h 236"/>
                <a:gd name="T8" fmla="*/ 0 w 122"/>
                <a:gd name="T9" fmla="*/ 0 h 236"/>
                <a:gd name="T10" fmla="*/ 0 w 122"/>
                <a:gd name="T11" fmla="*/ 0 h 236"/>
                <a:gd name="T12" fmla="*/ 0 w 122"/>
                <a:gd name="T13" fmla="*/ 0 h 236"/>
                <a:gd name="T14" fmla="*/ 0 w 122"/>
                <a:gd name="T15" fmla="*/ 0 h 236"/>
                <a:gd name="T16" fmla="*/ 0 w 122"/>
                <a:gd name="T17" fmla="*/ 0 h 236"/>
                <a:gd name="T18" fmla="*/ 0 w 122"/>
                <a:gd name="T19" fmla="*/ 0 h 236"/>
                <a:gd name="T20" fmla="*/ 0 w 122"/>
                <a:gd name="T21" fmla="*/ 0 h 236"/>
                <a:gd name="T22" fmla="*/ 0 w 122"/>
                <a:gd name="T23" fmla="*/ 0 h 236"/>
                <a:gd name="T24" fmla="*/ 0 w 122"/>
                <a:gd name="T25" fmla="*/ 0 h 236"/>
                <a:gd name="T26" fmla="*/ 0 w 122"/>
                <a:gd name="T27" fmla="*/ 0 h 236"/>
                <a:gd name="T28" fmla="*/ 0 w 122"/>
                <a:gd name="T29" fmla="*/ 0 h 236"/>
                <a:gd name="T30" fmla="*/ 0 w 122"/>
                <a:gd name="T31" fmla="*/ 0 h 236"/>
                <a:gd name="T32" fmla="*/ 0 w 122"/>
                <a:gd name="T33" fmla="*/ 0 h 236"/>
                <a:gd name="T34" fmla="*/ 0 w 122"/>
                <a:gd name="T35" fmla="*/ 0 h 236"/>
                <a:gd name="T36" fmla="*/ 0 w 122"/>
                <a:gd name="T37" fmla="*/ 0 h 236"/>
                <a:gd name="T38" fmla="*/ 0 w 122"/>
                <a:gd name="T39" fmla="*/ 0 h 236"/>
                <a:gd name="T40" fmla="*/ 0 w 122"/>
                <a:gd name="T41" fmla="*/ 0 h 236"/>
                <a:gd name="T42" fmla="*/ 0 w 122"/>
                <a:gd name="T43" fmla="*/ 0 h 236"/>
                <a:gd name="T44" fmla="*/ 0 w 122"/>
                <a:gd name="T45" fmla="*/ 0 h 236"/>
                <a:gd name="T46" fmla="*/ 0 w 122"/>
                <a:gd name="T47" fmla="*/ 0 h 236"/>
                <a:gd name="T48" fmla="*/ 0 w 122"/>
                <a:gd name="T49" fmla="*/ 0 h 236"/>
                <a:gd name="T50" fmla="*/ 0 w 122"/>
                <a:gd name="T51" fmla="*/ 0 h 236"/>
                <a:gd name="T52" fmla="*/ 0 w 122"/>
                <a:gd name="T53" fmla="*/ 0 h 236"/>
                <a:gd name="T54" fmla="*/ 0 w 122"/>
                <a:gd name="T55" fmla="*/ 0 h 236"/>
                <a:gd name="T56" fmla="*/ 0 w 122"/>
                <a:gd name="T57" fmla="*/ 0 h 236"/>
                <a:gd name="T58" fmla="*/ 0 w 122"/>
                <a:gd name="T59" fmla="*/ 0 h 236"/>
                <a:gd name="T60" fmla="*/ 0 w 122"/>
                <a:gd name="T61" fmla="*/ 0 h 236"/>
                <a:gd name="T62" fmla="*/ 0 w 122"/>
                <a:gd name="T63" fmla="*/ 0 h 236"/>
                <a:gd name="T64" fmla="*/ 0 w 122"/>
                <a:gd name="T65" fmla="*/ 0 h 236"/>
                <a:gd name="T66" fmla="*/ 0 w 122"/>
                <a:gd name="T67" fmla="*/ 0 h 236"/>
                <a:gd name="T68" fmla="*/ 0 w 122"/>
                <a:gd name="T69" fmla="*/ 0 h 236"/>
                <a:gd name="T70" fmla="*/ 0 w 122"/>
                <a:gd name="T71" fmla="*/ 0 h 236"/>
                <a:gd name="T72" fmla="*/ 0 w 122"/>
                <a:gd name="T73" fmla="*/ 0 h 236"/>
                <a:gd name="T74" fmla="*/ 0 w 122"/>
                <a:gd name="T75" fmla="*/ 0 h 236"/>
                <a:gd name="T76" fmla="*/ 0 w 122"/>
                <a:gd name="T77" fmla="*/ 0 h 236"/>
                <a:gd name="T78" fmla="*/ 0 w 122"/>
                <a:gd name="T79" fmla="*/ 0 h 236"/>
                <a:gd name="T80" fmla="*/ 0 w 122"/>
                <a:gd name="T81" fmla="*/ 0 h 236"/>
                <a:gd name="T82" fmla="*/ 0 w 122"/>
                <a:gd name="T83" fmla="*/ 0 h 236"/>
                <a:gd name="T84" fmla="*/ 0 w 122"/>
                <a:gd name="T85" fmla="*/ 0 h 236"/>
                <a:gd name="T86" fmla="*/ 0 w 122"/>
                <a:gd name="T87" fmla="*/ 0 h 236"/>
                <a:gd name="T88" fmla="*/ 0 w 122"/>
                <a:gd name="T89" fmla="*/ 0 h 236"/>
                <a:gd name="T90" fmla="*/ 0 w 122"/>
                <a:gd name="T91" fmla="*/ 0 h 236"/>
                <a:gd name="T92" fmla="*/ 0 w 122"/>
                <a:gd name="T93" fmla="*/ 0 h 236"/>
                <a:gd name="T94" fmla="*/ 0 w 122"/>
                <a:gd name="T95" fmla="*/ 0 h 236"/>
                <a:gd name="T96" fmla="*/ 0 w 122"/>
                <a:gd name="T97" fmla="*/ 0 h 236"/>
                <a:gd name="T98" fmla="*/ 0 w 122"/>
                <a:gd name="T99" fmla="*/ 0 h 236"/>
                <a:gd name="T100" fmla="*/ 0 w 122"/>
                <a:gd name="T101" fmla="*/ 0 h 236"/>
                <a:gd name="T102" fmla="*/ 0 w 122"/>
                <a:gd name="T103" fmla="*/ 0 h 236"/>
                <a:gd name="T104" fmla="*/ 0 w 122"/>
                <a:gd name="T105" fmla="*/ 0 h 236"/>
                <a:gd name="T106" fmla="*/ 0 w 122"/>
                <a:gd name="T107" fmla="*/ 0 h 2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122"/>
                <a:gd name="T163" fmla="*/ 0 h 236"/>
                <a:gd name="T164" fmla="*/ 122 w 122"/>
                <a:gd name="T165" fmla="*/ 236 h 2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122" h="236">
                  <a:moveTo>
                    <a:pt x="78" y="0"/>
                  </a:moveTo>
                  <a:lnTo>
                    <a:pt x="89" y="0"/>
                  </a:lnTo>
                  <a:lnTo>
                    <a:pt x="99" y="2"/>
                  </a:lnTo>
                  <a:lnTo>
                    <a:pt x="105" y="4"/>
                  </a:lnTo>
                  <a:lnTo>
                    <a:pt x="112" y="13"/>
                  </a:lnTo>
                  <a:lnTo>
                    <a:pt x="114" y="19"/>
                  </a:lnTo>
                  <a:lnTo>
                    <a:pt x="118" y="28"/>
                  </a:lnTo>
                  <a:lnTo>
                    <a:pt x="120" y="38"/>
                  </a:lnTo>
                  <a:lnTo>
                    <a:pt x="122" y="49"/>
                  </a:lnTo>
                  <a:lnTo>
                    <a:pt x="118" y="61"/>
                  </a:lnTo>
                  <a:lnTo>
                    <a:pt x="116" y="72"/>
                  </a:lnTo>
                  <a:lnTo>
                    <a:pt x="112" y="84"/>
                  </a:lnTo>
                  <a:lnTo>
                    <a:pt x="108" y="95"/>
                  </a:lnTo>
                  <a:lnTo>
                    <a:pt x="103" y="104"/>
                  </a:lnTo>
                  <a:lnTo>
                    <a:pt x="97" y="114"/>
                  </a:lnTo>
                  <a:lnTo>
                    <a:pt x="89" y="122"/>
                  </a:lnTo>
                  <a:lnTo>
                    <a:pt x="84" y="129"/>
                  </a:lnTo>
                  <a:lnTo>
                    <a:pt x="72" y="139"/>
                  </a:lnTo>
                  <a:lnTo>
                    <a:pt x="59" y="152"/>
                  </a:lnTo>
                  <a:lnTo>
                    <a:pt x="47" y="163"/>
                  </a:lnTo>
                  <a:lnTo>
                    <a:pt x="40" y="177"/>
                  </a:lnTo>
                  <a:lnTo>
                    <a:pt x="32" y="190"/>
                  </a:lnTo>
                  <a:lnTo>
                    <a:pt x="27" y="205"/>
                  </a:lnTo>
                  <a:lnTo>
                    <a:pt x="25" y="213"/>
                  </a:lnTo>
                  <a:lnTo>
                    <a:pt x="23" y="220"/>
                  </a:lnTo>
                  <a:lnTo>
                    <a:pt x="23" y="228"/>
                  </a:lnTo>
                  <a:lnTo>
                    <a:pt x="25" y="236"/>
                  </a:lnTo>
                  <a:lnTo>
                    <a:pt x="13" y="232"/>
                  </a:lnTo>
                  <a:lnTo>
                    <a:pt x="4" y="230"/>
                  </a:lnTo>
                  <a:lnTo>
                    <a:pt x="0" y="213"/>
                  </a:lnTo>
                  <a:lnTo>
                    <a:pt x="0" y="198"/>
                  </a:lnTo>
                  <a:lnTo>
                    <a:pt x="2" y="182"/>
                  </a:lnTo>
                  <a:lnTo>
                    <a:pt x="9" y="171"/>
                  </a:lnTo>
                  <a:lnTo>
                    <a:pt x="17" y="158"/>
                  </a:lnTo>
                  <a:lnTo>
                    <a:pt x="28" y="146"/>
                  </a:lnTo>
                  <a:lnTo>
                    <a:pt x="40" y="135"/>
                  </a:lnTo>
                  <a:lnTo>
                    <a:pt x="51" y="125"/>
                  </a:lnTo>
                  <a:lnTo>
                    <a:pt x="61" y="112"/>
                  </a:lnTo>
                  <a:lnTo>
                    <a:pt x="72" y="101"/>
                  </a:lnTo>
                  <a:lnTo>
                    <a:pt x="80" y="89"/>
                  </a:lnTo>
                  <a:lnTo>
                    <a:pt x="89" y="78"/>
                  </a:lnTo>
                  <a:lnTo>
                    <a:pt x="93" y="64"/>
                  </a:lnTo>
                  <a:lnTo>
                    <a:pt x="97" y="53"/>
                  </a:lnTo>
                  <a:lnTo>
                    <a:pt x="95" y="40"/>
                  </a:lnTo>
                  <a:lnTo>
                    <a:pt x="91" y="26"/>
                  </a:lnTo>
                  <a:lnTo>
                    <a:pt x="84" y="26"/>
                  </a:lnTo>
                  <a:lnTo>
                    <a:pt x="76" y="26"/>
                  </a:lnTo>
                  <a:lnTo>
                    <a:pt x="70" y="23"/>
                  </a:lnTo>
                  <a:lnTo>
                    <a:pt x="67" y="17"/>
                  </a:lnTo>
                  <a:lnTo>
                    <a:pt x="63" y="11"/>
                  </a:lnTo>
                  <a:lnTo>
                    <a:pt x="65" y="6"/>
                  </a:lnTo>
                  <a:lnTo>
                    <a:pt x="68" y="0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23" name="Freeform 16">
              <a:extLst>
                <a:ext uri="{FF2B5EF4-FFF2-40B4-BE49-F238E27FC236}">
                  <a16:creationId xmlns:a16="http://schemas.microsoft.com/office/drawing/2014/main" id="{1B56A6D8-4CF5-A103-5C3C-A5F3DE99B2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86" y="1083"/>
              <a:ext cx="53" cy="88"/>
            </a:xfrm>
            <a:custGeom>
              <a:avLst/>
              <a:gdLst>
                <a:gd name="T0" fmla="*/ 0 w 173"/>
                <a:gd name="T1" fmla="*/ 0 h 312"/>
                <a:gd name="T2" fmla="*/ 0 w 173"/>
                <a:gd name="T3" fmla="*/ 0 h 312"/>
                <a:gd name="T4" fmla="*/ 0 w 173"/>
                <a:gd name="T5" fmla="*/ 0 h 312"/>
                <a:gd name="T6" fmla="*/ 0 w 173"/>
                <a:gd name="T7" fmla="*/ 0 h 312"/>
                <a:gd name="T8" fmla="*/ 0 w 173"/>
                <a:gd name="T9" fmla="*/ 0 h 312"/>
                <a:gd name="T10" fmla="*/ 0 w 173"/>
                <a:gd name="T11" fmla="*/ 0 h 312"/>
                <a:gd name="T12" fmla="*/ 0 w 173"/>
                <a:gd name="T13" fmla="*/ 0 h 312"/>
                <a:gd name="T14" fmla="*/ 0 w 173"/>
                <a:gd name="T15" fmla="*/ 0 h 312"/>
                <a:gd name="T16" fmla="*/ 0 w 173"/>
                <a:gd name="T17" fmla="*/ 0 h 312"/>
                <a:gd name="T18" fmla="*/ 0 w 173"/>
                <a:gd name="T19" fmla="*/ 0 h 312"/>
                <a:gd name="T20" fmla="*/ 0 w 173"/>
                <a:gd name="T21" fmla="*/ 0 h 312"/>
                <a:gd name="T22" fmla="*/ 0 w 173"/>
                <a:gd name="T23" fmla="*/ 0 h 312"/>
                <a:gd name="T24" fmla="*/ 0 w 173"/>
                <a:gd name="T25" fmla="*/ 0 h 312"/>
                <a:gd name="T26" fmla="*/ 0 w 173"/>
                <a:gd name="T27" fmla="*/ 0 h 312"/>
                <a:gd name="T28" fmla="*/ 0 w 173"/>
                <a:gd name="T29" fmla="*/ 0 h 312"/>
                <a:gd name="T30" fmla="*/ 0 w 173"/>
                <a:gd name="T31" fmla="*/ 0 h 312"/>
                <a:gd name="T32" fmla="*/ 0 w 173"/>
                <a:gd name="T33" fmla="*/ 0 h 312"/>
                <a:gd name="T34" fmla="*/ 0 w 173"/>
                <a:gd name="T35" fmla="*/ 0 h 312"/>
                <a:gd name="T36" fmla="*/ 0 w 173"/>
                <a:gd name="T37" fmla="*/ 0 h 312"/>
                <a:gd name="T38" fmla="*/ 0 w 173"/>
                <a:gd name="T39" fmla="*/ 0 h 312"/>
                <a:gd name="T40" fmla="*/ 0 w 173"/>
                <a:gd name="T41" fmla="*/ 0 h 312"/>
                <a:gd name="T42" fmla="*/ 0 w 173"/>
                <a:gd name="T43" fmla="*/ 0 h 312"/>
                <a:gd name="T44" fmla="*/ 0 w 173"/>
                <a:gd name="T45" fmla="*/ 0 h 312"/>
                <a:gd name="T46" fmla="*/ 0 w 173"/>
                <a:gd name="T47" fmla="*/ 0 h 312"/>
                <a:gd name="T48" fmla="*/ 0 w 173"/>
                <a:gd name="T49" fmla="*/ 0 h 312"/>
                <a:gd name="T50" fmla="*/ 0 w 173"/>
                <a:gd name="T51" fmla="*/ 0 h 312"/>
                <a:gd name="T52" fmla="*/ 0 w 173"/>
                <a:gd name="T53" fmla="*/ 0 h 312"/>
                <a:gd name="T54" fmla="*/ 0 w 173"/>
                <a:gd name="T55" fmla="*/ 0 h 312"/>
                <a:gd name="T56" fmla="*/ 0 w 173"/>
                <a:gd name="T57" fmla="*/ 0 h 312"/>
                <a:gd name="T58" fmla="*/ 0 w 173"/>
                <a:gd name="T59" fmla="*/ 0 h 312"/>
                <a:gd name="T60" fmla="*/ 0 w 173"/>
                <a:gd name="T61" fmla="*/ 0 h 312"/>
                <a:gd name="T62" fmla="*/ 0 w 173"/>
                <a:gd name="T63" fmla="*/ 0 h 312"/>
                <a:gd name="T64" fmla="*/ 0 w 173"/>
                <a:gd name="T65" fmla="*/ 0 h 312"/>
                <a:gd name="T66" fmla="*/ 0 w 173"/>
                <a:gd name="T67" fmla="*/ 0 h 312"/>
                <a:gd name="T68" fmla="*/ 0 w 173"/>
                <a:gd name="T69" fmla="*/ 0 h 312"/>
                <a:gd name="T70" fmla="*/ 0 w 173"/>
                <a:gd name="T71" fmla="*/ 0 h 312"/>
                <a:gd name="T72" fmla="*/ 0 w 173"/>
                <a:gd name="T73" fmla="*/ 0 h 312"/>
                <a:gd name="T74" fmla="*/ 0 w 173"/>
                <a:gd name="T75" fmla="*/ 0 h 312"/>
                <a:gd name="T76" fmla="*/ 0 w 173"/>
                <a:gd name="T77" fmla="*/ 0 h 312"/>
                <a:gd name="T78" fmla="*/ 0 w 173"/>
                <a:gd name="T79" fmla="*/ 0 h 312"/>
                <a:gd name="T80" fmla="*/ 0 w 173"/>
                <a:gd name="T81" fmla="*/ 0 h 312"/>
                <a:gd name="T82" fmla="*/ 0 w 173"/>
                <a:gd name="T83" fmla="*/ 0 h 312"/>
                <a:gd name="T84" fmla="*/ 0 w 173"/>
                <a:gd name="T85" fmla="*/ 0 h 312"/>
                <a:gd name="T86" fmla="*/ 0 w 173"/>
                <a:gd name="T87" fmla="*/ 0 h 312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73"/>
                <a:gd name="T133" fmla="*/ 0 h 312"/>
                <a:gd name="T134" fmla="*/ 173 w 173"/>
                <a:gd name="T135" fmla="*/ 312 h 312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73" h="312">
                  <a:moveTo>
                    <a:pt x="42" y="4"/>
                  </a:moveTo>
                  <a:lnTo>
                    <a:pt x="53" y="0"/>
                  </a:lnTo>
                  <a:lnTo>
                    <a:pt x="66" y="0"/>
                  </a:lnTo>
                  <a:lnTo>
                    <a:pt x="80" y="0"/>
                  </a:lnTo>
                  <a:lnTo>
                    <a:pt x="93" y="5"/>
                  </a:lnTo>
                  <a:lnTo>
                    <a:pt x="104" y="9"/>
                  </a:lnTo>
                  <a:lnTo>
                    <a:pt x="116" y="17"/>
                  </a:lnTo>
                  <a:lnTo>
                    <a:pt x="127" y="24"/>
                  </a:lnTo>
                  <a:lnTo>
                    <a:pt x="138" y="34"/>
                  </a:lnTo>
                  <a:lnTo>
                    <a:pt x="148" y="43"/>
                  </a:lnTo>
                  <a:lnTo>
                    <a:pt x="156" y="57"/>
                  </a:lnTo>
                  <a:lnTo>
                    <a:pt x="163" y="68"/>
                  </a:lnTo>
                  <a:lnTo>
                    <a:pt x="167" y="81"/>
                  </a:lnTo>
                  <a:lnTo>
                    <a:pt x="171" y="95"/>
                  </a:lnTo>
                  <a:lnTo>
                    <a:pt x="173" y="110"/>
                  </a:lnTo>
                  <a:lnTo>
                    <a:pt x="173" y="123"/>
                  </a:lnTo>
                  <a:lnTo>
                    <a:pt x="171" y="140"/>
                  </a:lnTo>
                  <a:lnTo>
                    <a:pt x="169" y="148"/>
                  </a:lnTo>
                  <a:lnTo>
                    <a:pt x="167" y="156"/>
                  </a:lnTo>
                  <a:lnTo>
                    <a:pt x="165" y="163"/>
                  </a:lnTo>
                  <a:lnTo>
                    <a:pt x="163" y="171"/>
                  </a:lnTo>
                  <a:lnTo>
                    <a:pt x="156" y="184"/>
                  </a:lnTo>
                  <a:lnTo>
                    <a:pt x="146" y="199"/>
                  </a:lnTo>
                  <a:lnTo>
                    <a:pt x="133" y="211"/>
                  </a:lnTo>
                  <a:lnTo>
                    <a:pt x="119" y="220"/>
                  </a:lnTo>
                  <a:lnTo>
                    <a:pt x="104" y="226"/>
                  </a:lnTo>
                  <a:lnTo>
                    <a:pt x="91" y="232"/>
                  </a:lnTo>
                  <a:lnTo>
                    <a:pt x="87" y="241"/>
                  </a:lnTo>
                  <a:lnTo>
                    <a:pt x="87" y="251"/>
                  </a:lnTo>
                  <a:lnTo>
                    <a:pt x="87" y="260"/>
                  </a:lnTo>
                  <a:lnTo>
                    <a:pt x="87" y="270"/>
                  </a:lnTo>
                  <a:lnTo>
                    <a:pt x="89" y="279"/>
                  </a:lnTo>
                  <a:lnTo>
                    <a:pt x="91" y="291"/>
                  </a:lnTo>
                  <a:lnTo>
                    <a:pt x="91" y="300"/>
                  </a:lnTo>
                  <a:lnTo>
                    <a:pt x="91" y="312"/>
                  </a:lnTo>
                  <a:lnTo>
                    <a:pt x="81" y="308"/>
                  </a:lnTo>
                  <a:lnTo>
                    <a:pt x="74" y="304"/>
                  </a:lnTo>
                  <a:lnTo>
                    <a:pt x="66" y="298"/>
                  </a:lnTo>
                  <a:lnTo>
                    <a:pt x="62" y="294"/>
                  </a:lnTo>
                  <a:lnTo>
                    <a:pt x="57" y="287"/>
                  </a:lnTo>
                  <a:lnTo>
                    <a:pt x="53" y="279"/>
                  </a:lnTo>
                  <a:lnTo>
                    <a:pt x="49" y="272"/>
                  </a:lnTo>
                  <a:lnTo>
                    <a:pt x="47" y="264"/>
                  </a:lnTo>
                  <a:lnTo>
                    <a:pt x="45" y="254"/>
                  </a:lnTo>
                  <a:lnTo>
                    <a:pt x="43" y="245"/>
                  </a:lnTo>
                  <a:lnTo>
                    <a:pt x="42" y="235"/>
                  </a:lnTo>
                  <a:lnTo>
                    <a:pt x="42" y="228"/>
                  </a:lnTo>
                  <a:lnTo>
                    <a:pt x="40" y="218"/>
                  </a:lnTo>
                  <a:lnTo>
                    <a:pt x="40" y="211"/>
                  </a:lnTo>
                  <a:lnTo>
                    <a:pt x="38" y="203"/>
                  </a:lnTo>
                  <a:lnTo>
                    <a:pt x="38" y="199"/>
                  </a:lnTo>
                  <a:lnTo>
                    <a:pt x="43" y="196"/>
                  </a:lnTo>
                  <a:lnTo>
                    <a:pt x="55" y="194"/>
                  </a:lnTo>
                  <a:lnTo>
                    <a:pt x="64" y="194"/>
                  </a:lnTo>
                  <a:lnTo>
                    <a:pt x="70" y="196"/>
                  </a:lnTo>
                  <a:lnTo>
                    <a:pt x="74" y="190"/>
                  </a:lnTo>
                  <a:lnTo>
                    <a:pt x="74" y="182"/>
                  </a:lnTo>
                  <a:lnTo>
                    <a:pt x="76" y="175"/>
                  </a:lnTo>
                  <a:lnTo>
                    <a:pt x="80" y="167"/>
                  </a:lnTo>
                  <a:lnTo>
                    <a:pt x="80" y="159"/>
                  </a:lnTo>
                  <a:lnTo>
                    <a:pt x="83" y="156"/>
                  </a:lnTo>
                  <a:lnTo>
                    <a:pt x="89" y="152"/>
                  </a:lnTo>
                  <a:lnTo>
                    <a:pt x="100" y="156"/>
                  </a:lnTo>
                  <a:lnTo>
                    <a:pt x="100" y="161"/>
                  </a:lnTo>
                  <a:lnTo>
                    <a:pt x="100" y="173"/>
                  </a:lnTo>
                  <a:lnTo>
                    <a:pt x="100" y="184"/>
                  </a:lnTo>
                  <a:lnTo>
                    <a:pt x="100" y="194"/>
                  </a:lnTo>
                  <a:lnTo>
                    <a:pt x="114" y="186"/>
                  </a:lnTo>
                  <a:lnTo>
                    <a:pt x="127" y="178"/>
                  </a:lnTo>
                  <a:lnTo>
                    <a:pt x="137" y="167"/>
                  </a:lnTo>
                  <a:lnTo>
                    <a:pt x="144" y="156"/>
                  </a:lnTo>
                  <a:lnTo>
                    <a:pt x="148" y="140"/>
                  </a:lnTo>
                  <a:lnTo>
                    <a:pt x="152" y="125"/>
                  </a:lnTo>
                  <a:lnTo>
                    <a:pt x="152" y="110"/>
                  </a:lnTo>
                  <a:lnTo>
                    <a:pt x="152" y="95"/>
                  </a:lnTo>
                  <a:lnTo>
                    <a:pt x="146" y="80"/>
                  </a:lnTo>
                  <a:lnTo>
                    <a:pt x="142" y="66"/>
                  </a:lnTo>
                  <a:lnTo>
                    <a:pt x="133" y="53"/>
                  </a:lnTo>
                  <a:lnTo>
                    <a:pt x="125" y="43"/>
                  </a:lnTo>
                  <a:lnTo>
                    <a:pt x="112" y="34"/>
                  </a:lnTo>
                  <a:lnTo>
                    <a:pt x="100" y="30"/>
                  </a:lnTo>
                  <a:lnTo>
                    <a:pt x="85" y="26"/>
                  </a:lnTo>
                  <a:lnTo>
                    <a:pt x="70" y="30"/>
                  </a:lnTo>
                  <a:lnTo>
                    <a:pt x="61" y="30"/>
                  </a:lnTo>
                  <a:lnTo>
                    <a:pt x="55" y="32"/>
                  </a:lnTo>
                  <a:lnTo>
                    <a:pt x="49" y="34"/>
                  </a:lnTo>
                  <a:lnTo>
                    <a:pt x="45" y="40"/>
                  </a:lnTo>
                  <a:lnTo>
                    <a:pt x="42" y="43"/>
                  </a:lnTo>
                  <a:lnTo>
                    <a:pt x="38" y="51"/>
                  </a:lnTo>
                  <a:lnTo>
                    <a:pt x="36" y="59"/>
                  </a:lnTo>
                  <a:lnTo>
                    <a:pt x="36" y="66"/>
                  </a:lnTo>
                  <a:lnTo>
                    <a:pt x="36" y="80"/>
                  </a:lnTo>
                  <a:lnTo>
                    <a:pt x="42" y="95"/>
                  </a:lnTo>
                  <a:lnTo>
                    <a:pt x="45" y="108"/>
                  </a:lnTo>
                  <a:lnTo>
                    <a:pt x="55" y="120"/>
                  </a:lnTo>
                  <a:lnTo>
                    <a:pt x="64" y="120"/>
                  </a:lnTo>
                  <a:lnTo>
                    <a:pt x="76" y="120"/>
                  </a:lnTo>
                  <a:lnTo>
                    <a:pt x="80" y="110"/>
                  </a:lnTo>
                  <a:lnTo>
                    <a:pt x="81" y="95"/>
                  </a:lnTo>
                  <a:lnTo>
                    <a:pt x="83" y="81"/>
                  </a:lnTo>
                  <a:lnTo>
                    <a:pt x="85" y="76"/>
                  </a:lnTo>
                  <a:lnTo>
                    <a:pt x="93" y="74"/>
                  </a:lnTo>
                  <a:lnTo>
                    <a:pt x="97" y="78"/>
                  </a:lnTo>
                  <a:lnTo>
                    <a:pt x="100" y="81"/>
                  </a:lnTo>
                  <a:lnTo>
                    <a:pt x="102" y="89"/>
                  </a:lnTo>
                  <a:lnTo>
                    <a:pt x="100" y="95"/>
                  </a:lnTo>
                  <a:lnTo>
                    <a:pt x="99" y="102"/>
                  </a:lnTo>
                  <a:lnTo>
                    <a:pt x="95" y="110"/>
                  </a:lnTo>
                  <a:lnTo>
                    <a:pt x="91" y="120"/>
                  </a:lnTo>
                  <a:lnTo>
                    <a:pt x="83" y="125"/>
                  </a:lnTo>
                  <a:lnTo>
                    <a:pt x="78" y="133"/>
                  </a:lnTo>
                  <a:lnTo>
                    <a:pt x="70" y="139"/>
                  </a:lnTo>
                  <a:lnTo>
                    <a:pt x="64" y="144"/>
                  </a:lnTo>
                  <a:lnTo>
                    <a:pt x="55" y="148"/>
                  </a:lnTo>
                  <a:lnTo>
                    <a:pt x="47" y="148"/>
                  </a:lnTo>
                  <a:lnTo>
                    <a:pt x="40" y="146"/>
                  </a:lnTo>
                  <a:lnTo>
                    <a:pt x="32" y="142"/>
                  </a:lnTo>
                  <a:lnTo>
                    <a:pt x="24" y="139"/>
                  </a:lnTo>
                  <a:lnTo>
                    <a:pt x="17" y="133"/>
                  </a:lnTo>
                  <a:lnTo>
                    <a:pt x="13" y="123"/>
                  </a:lnTo>
                  <a:lnTo>
                    <a:pt x="9" y="116"/>
                  </a:lnTo>
                  <a:lnTo>
                    <a:pt x="4" y="104"/>
                  </a:lnTo>
                  <a:lnTo>
                    <a:pt x="2" y="95"/>
                  </a:lnTo>
                  <a:lnTo>
                    <a:pt x="0" y="81"/>
                  </a:lnTo>
                  <a:lnTo>
                    <a:pt x="0" y="72"/>
                  </a:lnTo>
                  <a:lnTo>
                    <a:pt x="0" y="59"/>
                  </a:lnTo>
                  <a:lnTo>
                    <a:pt x="4" y="47"/>
                  </a:lnTo>
                  <a:lnTo>
                    <a:pt x="5" y="36"/>
                  </a:lnTo>
                  <a:lnTo>
                    <a:pt x="9" y="26"/>
                  </a:lnTo>
                  <a:lnTo>
                    <a:pt x="13" y="17"/>
                  </a:lnTo>
                  <a:lnTo>
                    <a:pt x="23" y="11"/>
                  </a:lnTo>
                  <a:lnTo>
                    <a:pt x="30" y="7"/>
                  </a:lnTo>
                  <a:lnTo>
                    <a:pt x="42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24" name="Freeform 17">
              <a:extLst>
                <a:ext uri="{FF2B5EF4-FFF2-40B4-BE49-F238E27FC236}">
                  <a16:creationId xmlns:a16="http://schemas.microsoft.com/office/drawing/2014/main" id="{B23A4347-5D2B-B5B6-0F74-65898C7839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56" y="1118"/>
              <a:ext cx="32" cy="53"/>
            </a:xfrm>
            <a:custGeom>
              <a:avLst/>
              <a:gdLst>
                <a:gd name="T0" fmla="*/ 0 w 104"/>
                <a:gd name="T1" fmla="*/ 0 h 184"/>
                <a:gd name="T2" fmla="*/ 0 w 104"/>
                <a:gd name="T3" fmla="*/ 0 h 184"/>
                <a:gd name="T4" fmla="*/ 0 w 104"/>
                <a:gd name="T5" fmla="*/ 0 h 184"/>
                <a:gd name="T6" fmla="*/ 0 w 104"/>
                <a:gd name="T7" fmla="*/ 0 h 184"/>
                <a:gd name="T8" fmla="*/ 0 w 104"/>
                <a:gd name="T9" fmla="*/ 0 h 184"/>
                <a:gd name="T10" fmla="*/ 0 w 104"/>
                <a:gd name="T11" fmla="*/ 0 h 184"/>
                <a:gd name="T12" fmla="*/ 0 w 104"/>
                <a:gd name="T13" fmla="*/ 0 h 184"/>
                <a:gd name="T14" fmla="*/ 0 w 104"/>
                <a:gd name="T15" fmla="*/ 0 h 184"/>
                <a:gd name="T16" fmla="*/ 0 w 104"/>
                <a:gd name="T17" fmla="*/ 0 h 184"/>
                <a:gd name="T18" fmla="*/ 0 w 104"/>
                <a:gd name="T19" fmla="*/ 0 h 184"/>
                <a:gd name="T20" fmla="*/ 0 w 104"/>
                <a:gd name="T21" fmla="*/ 0 h 184"/>
                <a:gd name="T22" fmla="*/ 0 w 104"/>
                <a:gd name="T23" fmla="*/ 0 h 184"/>
                <a:gd name="T24" fmla="*/ 0 w 104"/>
                <a:gd name="T25" fmla="*/ 0 h 184"/>
                <a:gd name="T26" fmla="*/ 0 w 104"/>
                <a:gd name="T27" fmla="*/ 0 h 184"/>
                <a:gd name="T28" fmla="*/ 0 w 104"/>
                <a:gd name="T29" fmla="*/ 0 h 184"/>
                <a:gd name="T30" fmla="*/ 0 w 104"/>
                <a:gd name="T31" fmla="*/ 0 h 184"/>
                <a:gd name="T32" fmla="*/ 0 w 104"/>
                <a:gd name="T33" fmla="*/ 0 h 184"/>
                <a:gd name="T34" fmla="*/ 0 w 104"/>
                <a:gd name="T35" fmla="*/ 0 h 184"/>
                <a:gd name="T36" fmla="*/ 0 w 104"/>
                <a:gd name="T37" fmla="*/ 0 h 184"/>
                <a:gd name="T38" fmla="*/ 0 w 104"/>
                <a:gd name="T39" fmla="*/ 0 h 184"/>
                <a:gd name="T40" fmla="*/ 0 w 104"/>
                <a:gd name="T41" fmla="*/ 0 h 184"/>
                <a:gd name="T42" fmla="*/ 0 w 104"/>
                <a:gd name="T43" fmla="*/ 0 h 184"/>
                <a:gd name="T44" fmla="*/ 0 w 104"/>
                <a:gd name="T45" fmla="*/ 0 h 184"/>
                <a:gd name="T46" fmla="*/ 0 w 104"/>
                <a:gd name="T47" fmla="*/ 0 h 184"/>
                <a:gd name="T48" fmla="*/ 0 w 104"/>
                <a:gd name="T49" fmla="*/ 0 h 184"/>
                <a:gd name="T50" fmla="*/ 0 w 104"/>
                <a:gd name="T51" fmla="*/ 0 h 184"/>
                <a:gd name="T52" fmla="*/ 0 w 104"/>
                <a:gd name="T53" fmla="*/ 0 h 184"/>
                <a:gd name="T54" fmla="*/ 0 w 104"/>
                <a:gd name="T55" fmla="*/ 0 h 184"/>
                <a:gd name="T56" fmla="*/ 0 w 104"/>
                <a:gd name="T57" fmla="*/ 0 h 184"/>
                <a:gd name="T58" fmla="*/ 0 w 104"/>
                <a:gd name="T59" fmla="*/ 0 h 184"/>
                <a:gd name="T60" fmla="*/ 0 w 104"/>
                <a:gd name="T61" fmla="*/ 0 h 184"/>
                <a:gd name="T62" fmla="*/ 0 w 104"/>
                <a:gd name="T63" fmla="*/ 0 h 184"/>
                <a:gd name="T64" fmla="*/ 0 w 104"/>
                <a:gd name="T65" fmla="*/ 0 h 184"/>
                <a:gd name="T66" fmla="*/ 0 w 104"/>
                <a:gd name="T67" fmla="*/ 0 h 184"/>
                <a:gd name="T68" fmla="*/ 0 w 104"/>
                <a:gd name="T69" fmla="*/ 0 h 184"/>
                <a:gd name="T70" fmla="*/ 0 w 104"/>
                <a:gd name="T71" fmla="*/ 0 h 184"/>
                <a:gd name="T72" fmla="*/ 0 w 104"/>
                <a:gd name="T73" fmla="*/ 0 h 184"/>
                <a:gd name="T74" fmla="*/ 0 w 104"/>
                <a:gd name="T75" fmla="*/ 0 h 184"/>
                <a:gd name="T76" fmla="*/ 0 w 104"/>
                <a:gd name="T77" fmla="*/ 0 h 184"/>
                <a:gd name="T78" fmla="*/ 0 w 104"/>
                <a:gd name="T79" fmla="*/ 0 h 184"/>
                <a:gd name="T80" fmla="*/ 0 w 104"/>
                <a:gd name="T81" fmla="*/ 0 h 184"/>
                <a:gd name="T82" fmla="*/ 0 w 104"/>
                <a:gd name="T83" fmla="*/ 0 h 184"/>
                <a:gd name="T84" fmla="*/ 0 w 104"/>
                <a:gd name="T85" fmla="*/ 0 h 184"/>
                <a:gd name="T86" fmla="*/ 0 w 104"/>
                <a:gd name="T87" fmla="*/ 0 h 184"/>
                <a:gd name="T88" fmla="*/ 0 w 104"/>
                <a:gd name="T89" fmla="*/ 0 h 184"/>
                <a:gd name="T90" fmla="*/ 0 w 104"/>
                <a:gd name="T91" fmla="*/ 0 h 184"/>
                <a:gd name="T92" fmla="*/ 0 w 104"/>
                <a:gd name="T93" fmla="*/ 0 h 184"/>
                <a:gd name="T94" fmla="*/ 0 w 104"/>
                <a:gd name="T95" fmla="*/ 0 h 18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04"/>
                <a:gd name="T145" fmla="*/ 0 h 184"/>
                <a:gd name="T146" fmla="*/ 104 w 104"/>
                <a:gd name="T147" fmla="*/ 184 h 184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04" h="184">
                  <a:moveTo>
                    <a:pt x="66" y="0"/>
                  </a:moveTo>
                  <a:lnTo>
                    <a:pt x="68" y="0"/>
                  </a:lnTo>
                  <a:lnTo>
                    <a:pt x="76" y="0"/>
                  </a:lnTo>
                  <a:lnTo>
                    <a:pt x="80" y="0"/>
                  </a:lnTo>
                  <a:lnTo>
                    <a:pt x="87" y="0"/>
                  </a:lnTo>
                  <a:lnTo>
                    <a:pt x="80" y="11"/>
                  </a:lnTo>
                  <a:lnTo>
                    <a:pt x="70" y="25"/>
                  </a:lnTo>
                  <a:lnTo>
                    <a:pt x="61" y="40"/>
                  </a:lnTo>
                  <a:lnTo>
                    <a:pt x="51" y="53"/>
                  </a:lnTo>
                  <a:lnTo>
                    <a:pt x="44" y="65"/>
                  </a:lnTo>
                  <a:lnTo>
                    <a:pt x="40" y="80"/>
                  </a:lnTo>
                  <a:lnTo>
                    <a:pt x="38" y="87"/>
                  </a:lnTo>
                  <a:lnTo>
                    <a:pt x="38" y="95"/>
                  </a:lnTo>
                  <a:lnTo>
                    <a:pt x="40" y="104"/>
                  </a:lnTo>
                  <a:lnTo>
                    <a:pt x="45" y="114"/>
                  </a:lnTo>
                  <a:lnTo>
                    <a:pt x="47" y="127"/>
                  </a:lnTo>
                  <a:lnTo>
                    <a:pt x="53" y="137"/>
                  </a:lnTo>
                  <a:lnTo>
                    <a:pt x="61" y="143"/>
                  </a:lnTo>
                  <a:lnTo>
                    <a:pt x="72" y="150"/>
                  </a:lnTo>
                  <a:lnTo>
                    <a:pt x="82" y="156"/>
                  </a:lnTo>
                  <a:lnTo>
                    <a:pt x="91" y="162"/>
                  </a:lnTo>
                  <a:lnTo>
                    <a:pt x="99" y="171"/>
                  </a:lnTo>
                  <a:lnTo>
                    <a:pt x="104" y="182"/>
                  </a:lnTo>
                  <a:lnTo>
                    <a:pt x="91" y="184"/>
                  </a:lnTo>
                  <a:lnTo>
                    <a:pt x="78" y="184"/>
                  </a:lnTo>
                  <a:lnTo>
                    <a:pt x="64" y="179"/>
                  </a:lnTo>
                  <a:lnTo>
                    <a:pt x="51" y="171"/>
                  </a:lnTo>
                  <a:lnTo>
                    <a:pt x="40" y="163"/>
                  </a:lnTo>
                  <a:lnTo>
                    <a:pt x="28" y="156"/>
                  </a:lnTo>
                  <a:lnTo>
                    <a:pt x="19" y="144"/>
                  </a:lnTo>
                  <a:lnTo>
                    <a:pt x="11" y="135"/>
                  </a:lnTo>
                  <a:lnTo>
                    <a:pt x="6" y="123"/>
                  </a:lnTo>
                  <a:lnTo>
                    <a:pt x="2" y="112"/>
                  </a:lnTo>
                  <a:lnTo>
                    <a:pt x="0" y="104"/>
                  </a:lnTo>
                  <a:lnTo>
                    <a:pt x="0" y="95"/>
                  </a:lnTo>
                  <a:lnTo>
                    <a:pt x="0" y="87"/>
                  </a:lnTo>
                  <a:lnTo>
                    <a:pt x="4" y="82"/>
                  </a:lnTo>
                  <a:lnTo>
                    <a:pt x="6" y="72"/>
                  </a:lnTo>
                  <a:lnTo>
                    <a:pt x="9" y="65"/>
                  </a:lnTo>
                  <a:lnTo>
                    <a:pt x="13" y="57"/>
                  </a:lnTo>
                  <a:lnTo>
                    <a:pt x="19" y="49"/>
                  </a:lnTo>
                  <a:lnTo>
                    <a:pt x="23" y="40"/>
                  </a:lnTo>
                  <a:lnTo>
                    <a:pt x="28" y="32"/>
                  </a:lnTo>
                  <a:lnTo>
                    <a:pt x="32" y="25"/>
                  </a:lnTo>
                  <a:lnTo>
                    <a:pt x="40" y="21"/>
                  </a:lnTo>
                  <a:lnTo>
                    <a:pt x="51" y="8"/>
                  </a:lnTo>
                  <a:lnTo>
                    <a:pt x="6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25" name="Freeform 18">
              <a:extLst>
                <a:ext uri="{FF2B5EF4-FFF2-40B4-BE49-F238E27FC236}">
                  <a16:creationId xmlns:a16="http://schemas.microsoft.com/office/drawing/2014/main" id="{197821B0-7E02-2E7B-7B6D-2DB9BD5FCA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85" y="1123"/>
              <a:ext cx="14" cy="41"/>
            </a:xfrm>
            <a:custGeom>
              <a:avLst/>
              <a:gdLst>
                <a:gd name="T0" fmla="*/ 0 w 44"/>
                <a:gd name="T1" fmla="*/ 0 h 147"/>
                <a:gd name="T2" fmla="*/ 0 w 44"/>
                <a:gd name="T3" fmla="*/ 0 h 147"/>
                <a:gd name="T4" fmla="*/ 0 w 44"/>
                <a:gd name="T5" fmla="*/ 0 h 147"/>
                <a:gd name="T6" fmla="*/ 0 w 44"/>
                <a:gd name="T7" fmla="*/ 0 h 147"/>
                <a:gd name="T8" fmla="*/ 0 w 44"/>
                <a:gd name="T9" fmla="*/ 0 h 147"/>
                <a:gd name="T10" fmla="*/ 0 w 44"/>
                <a:gd name="T11" fmla="*/ 0 h 147"/>
                <a:gd name="T12" fmla="*/ 0 w 44"/>
                <a:gd name="T13" fmla="*/ 0 h 147"/>
                <a:gd name="T14" fmla="*/ 0 w 44"/>
                <a:gd name="T15" fmla="*/ 0 h 147"/>
                <a:gd name="T16" fmla="*/ 0 w 44"/>
                <a:gd name="T17" fmla="*/ 0 h 147"/>
                <a:gd name="T18" fmla="*/ 0 w 44"/>
                <a:gd name="T19" fmla="*/ 0 h 147"/>
                <a:gd name="T20" fmla="*/ 0 w 44"/>
                <a:gd name="T21" fmla="*/ 0 h 147"/>
                <a:gd name="T22" fmla="*/ 0 w 44"/>
                <a:gd name="T23" fmla="*/ 0 h 147"/>
                <a:gd name="T24" fmla="*/ 0 w 44"/>
                <a:gd name="T25" fmla="*/ 0 h 147"/>
                <a:gd name="T26" fmla="*/ 0 w 44"/>
                <a:gd name="T27" fmla="*/ 0 h 147"/>
                <a:gd name="T28" fmla="*/ 0 w 44"/>
                <a:gd name="T29" fmla="*/ 0 h 147"/>
                <a:gd name="T30" fmla="*/ 0 w 44"/>
                <a:gd name="T31" fmla="*/ 0 h 147"/>
                <a:gd name="T32" fmla="*/ 0 w 44"/>
                <a:gd name="T33" fmla="*/ 0 h 147"/>
                <a:gd name="T34" fmla="*/ 0 w 44"/>
                <a:gd name="T35" fmla="*/ 0 h 147"/>
                <a:gd name="T36" fmla="*/ 0 w 44"/>
                <a:gd name="T37" fmla="*/ 0 h 147"/>
                <a:gd name="T38" fmla="*/ 0 w 44"/>
                <a:gd name="T39" fmla="*/ 0 h 147"/>
                <a:gd name="T40" fmla="*/ 0 w 44"/>
                <a:gd name="T41" fmla="*/ 0 h 147"/>
                <a:gd name="T42" fmla="*/ 0 w 44"/>
                <a:gd name="T43" fmla="*/ 0 h 147"/>
                <a:gd name="T44" fmla="*/ 0 w 44"/>
                <a:gd name="T45" fmla="*/ 0 h 147"/>
                <a:gd name="T46" fmla="*/ 0 w 44"/>
                <a:gd name="T47" fmla="*/ 0 h 147"/>
                <a:gd name="T48" fmla="*/ 0 w 44"/>
                <a:gd name="T49" fmla="*/ 0 h 147"/>
                <a:gd name="T50" fmla="*/ 0 w 44"/>
                <a:gd name="T51" fmla="*/ 0 h 147"/>
                <a:gd name="T52" fmla="*/ 0 w 44"/>
                <a:gd name="T53" fmla="*/ 0 h 147"/>
                <a:gd name="T54" fmla="*/ 0 w 44"/>
                <a:gd name="T55" fmla="*/ 0 h 147"/>
                <a:gd name="T56" fmla="*/ 0 w 44"/>
                <a:gd name="T57" fmla="*/ 0 h 147"/>
                <a:gd name="T58" fmla="*/ 0 w 44"/>
                <a:gd name="T59" fmla="*/ 0 h 147"/>
                <a:gd name="T60" fmla="*/ 0 w 44"/>
                <a:gd name="T61" fmla="*/ 0 h 147"/>
                <a:gd name="T62" fmla="*/ 0 w 44"/>
                <a:gd name="T63" fmla="*/ 0 h 147"/>
                <a:gd name="T64" fmla="*/ 0 w 44"/>
                <a:gd name="T65" fmla="*/ 0 h 147"/>
                <a:gd name="T66" fmla="*/ 0 w 44"/>
                <a:gd name="T67" fmla="*/ 0 h 147"/>
                <a:gd name="T68" fmla="*/ 0 w 44"/>
                <a:gd name="T69" fmla="*/ 0 h 147"/>
                <a:gd name="T70" fmla="*/ 0 w 44"/>
                <a:gd name="T71" fmla="*/ 0 h 147"/>
                <a:gd name="T72" fmla="*/ 0 w 44"/>
                <a:gd name="T73" fmla="*/ 0 h 147"/>
                <a:gd name="T74" fmla="*/ 0 w 44"/>
                <a:gd name="T75" fmla="*/ 0 h 147"/>
                <a:gd name="T76" fmla="*/ 0 w 44"/>
                <a:gd name="T77" fmla="*/ 0 h 147"/>
                <a:gd name="T78" fmla="*/ 0 w 44"/>
                <a:gd name="T79" fmla="*/ 0 h 147"/>
                <a:gd name="T80" fmla="*/ 0 w 44"/>
                <a:gd name="T81" fmla="*/ 0 h 147"/>
                <a:gd name="T82" fmla="*/ 0 w 44"/>
                <a:gd name="T83" fmla="*/ 0 h 147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44"/>
                <a:gd name="T127" fmla="*/ 0 h 147"/>
                <a:gd name="T128" fmla="*/ 44 w 44"/>
                <a:gd name="T129" fmla="*/ 147 h 147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44" h="147">
                  <a:moveTo>
                    <a:pt x="11" y="12"/>
                  </a:moveTo>
                  <a:lnTo>
                    <a:pt x="11" y="4"/>
                  </a:lnTo>
                  <a:lnTo>
                    <a:pt x="15" y="2"/>
                  </a:lnTo>
                  <a:lnTo>
                    <a:pt x="15" y="0"/>
                  </a:lnTo>
                  <a:lnTo>
                    <a:pt x="19" y="4"/>
                  </a:lnTo>
                  <a:lnTo>
                    <a:pt x="23" y="8"/>
                  </a:lnTo>
                  <a:lnTo>
                    <a:pt x="28" y="12"/>
                  </a:lnTo>
                  <a:lnTo>
                    <a:pt x="25" y="19"/>
                  </a:lnTo>
                  <a:lnTo>
                    <a:pt x="25" y="27"/>
                  </a:lnTo>
                  <a:lnTo>
                    <a:pt x="25" y="36"/>
                  </a:lnTo>
                  <a:lnTo>
                    <a:pt x="25" y="46"/>
                  </a:lnTo>
                  <a:lnTo>
                    <a:pt x="25" y="53"/>
                  </a:lnTo>
                  <a:lnTo>
                    <a:pt x="25" y="61"/>
                  </a:lnTo>
                  <a:lnTo>
                    <a:pt x="25" y="69"/>
                  </a:lnTo>
                  <a:lnTo>
                    <a:pt x="26" y="78"/>
                  </a:lnTo>
                  <a:lnTo>
                    <a:pt x="26" y="88"/>
                  </a:lnTo>
                  <a:lnTo>
                    <a:pt x="28" y="95"/>
                  </a:lnTo>
                  <a:lnTo>
                    <a:pt x="28" y="103"/>
                  </a:lnTo>
                  <a:lnTo>
                    <a:pt x="32" y="112"/>
                  </a:lnTo>
                  <a:lnTo>
                    <a:pt x="34" y="120"/>
                  </a:lnTo>
                  <a:lnTo>
                    <a:pt x="36" y="130"/>
                  </a:lnTo>
                  <a:lnTo>
                    <a:pt x="38" y="137"/>
                  </a:lnTo>
                  <a:lnTo>
                    <a:pt x="44" y="147"/>
                  </a:lnTo>
                  <a:lnTo>
                    <a:pt x="28" y="147"/>
                  </a:lnTo>
                  <a:lnTo>
                    <a:pt x="19" y="147"/>
                  </a:lnTo>
                  <a:lnTo>
                    <a:pt x="15" y="139"/>
                  </a:lnTo>
                  <a:lnTo>
                    <a:pt x="11" y="130"/>
                  </a:lnTo>
                  <a:lnTo>
                    <a:pt x="7" y="122"/>
                  </a:lnTo>
                  <a:lnTo>
                    <a:pt x="6" y="114"/>
                  </a:lnTo>
                  <a:lnTo>
                    <a:pt x="4" y="105"/>
                  </a:lnTo>
                  <a:lnTo>
                    <a:pt x="2" y="97"/>
                  </a:lnTo>
                  <a:lnTo>
                    <a:pt x="2" y="88"/>
                  </a:lnTo>
                  <a:lnTo>
                    <a:pt x="2" y="78"/>
                  </a:lnTo>
                  <a:lnTo>
                    <a:pt x="0" y="69"/>
                  </a:lnTo>
                  <a:lnTo>
                    <a:pt x="0" y="59"/>
                  </a:lnTo>
                  <a:lnTo>
                    <a:pt x="0" y="50"/>
                  </a:lnTo>
                  <a:lnTo>
                    <a:pt x="2" y="42"/>
                  </a:lnTo>
                  <a:lnTo>
                    <a:pt x="2" y="34"/>
                  </a:lnTo>
                  <a:lnTo>
                    <a:pt x="6" y="27"/>
                  </a:lnTo>
                  <a:lnTo>
                    <a:pt x="6" y="17"/>
                  </a:lnTo>
                  <a:lnTo>
                    <a:pt x="11" y="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26" name="Freeform 19">
              <a:extLst>
                <a:ext uri="{FF2B5EF4-FFF2-40B4-BE49-F238E27FC236}">
                  <a16:creationId xmlns:a16="http://schemas.microsoft.com/office/drawing/2014/main" id="{4B96B83A-1403-E805-835A-69ABC706B3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4" y="1151"/>
              <a:ext cx="54" cy="61"/>
            </a:xfrm>
            <a:custGeom>
              <a:avLst/>
              <a:gdLst>
                <a:gd name="T0" fmla="*/ 0 w 179"/>
                <a:gd name="T1" fmla="*/ 0 h 215"/>
                <a:gd name="T2" fmla="*/ 0 w 179"/>
                <a:gd name="T3" fmla="*/ 0 h 215"/>
                <a:gd name="T4" fmla="*/ 0 w 179"/>
                <a:gd name="T5" fmla="*/ 0 h 215"/>
                <a:gd name="T6" fmla="*/ 0 w 179"/>
                <a:gd name="T7" fmla="*/ 0 h 215"/>
                <a:gd name="T8" fmla="*/ 0 w 179"/>
                <a:gd name="T9" fmla="*/ 0 h 215"/>
                <a:gd name="T10" fmla="*/ 0 w 179"/>
                <a:gd name="T11" fmla="*/ 0 h 215"/>
                <a:gd name="T12" fmla="*/ 0 w 179"/>
                <a:gd name="T13" fmla="*/ 0 h 215"/>
                <a:gd name="T14" fmla="*/ 0 w 179"/>
                <a:gd name="T15" fmla="*/ 0 h 215"/>
                <a:gd name="T16" fmla="*/ 0 w 179"/>
                <a:gd name="T17" fmla="*/ 0 h 215"/>
                <a:gd name="T18" fmla="*/ 0 w 179"/>
                <a:gd name="T19" fmla="*/ 0 h 215"/>
                <a:gd name="T20" fmla="*/ 0 w 179"/>
                <a:gd name="T21" fmla="*/ 0 h 215"/>
                <a:gd name="T22" fmla="*/ 0 w 179"/>
                <a:gd name="T23" fmla="*/ 0 h 215"/>
                <a:gd name="T24" fmla="*/ 0 w 179"/>
                <a:gd name="T25" fmla="*/ 0 h 215"/>
                <a:gd name="T26" fmla="*/ 0 w 179"/>
                <a:gd name="T27" fmla="*/ 0 h 215"/>
                <a:gd name="T28" fmla="*/ 0 w 179"/>
                <a:gd name="T29" fmla="*/ 0 h 215"/>
                <a:gd name="T30" fmla="*/ 0 w 179"/>
                <a:gd name="T31" fmla="*/ 0 h 215"/>
                <a:gd name="T32" fmla="*/ 0 w 179"/>
                <a:gd name="T33" fmla="*/ 0 h 215"/>
                <a:gd name="T34" fmla="*/ 0 w 179"/>
                <a:gd name="T35" fmla="*/ 0 h 215"/>
                <a:gd name="T36" fmla="*/ 0 w 179"/>
                <a:gd name="T37" fmla="*/ 0 h 215"/>
                <a:gd name="T38" fmla="*/ 0 w 179"/>
                <a:gd name="T39" fmla="*/ 0 h 215"/>
                <a:gd name="T40" fmla="*/ 0 w 179"/>
                <a:gd name="T41" fmla="*/ 0 h 215"/>
                <a:gd name="T42" fmla="*/ 0 w 179"/>
                <a:gd name="T43" fmla="*/ 0 h 215"/>
                <a:gd name="T44" fmla="*/ 0 w 179"/>
                <a:gd name="T45" fmla="*/ 0 h 215"/>
                <a:gd name="T46" fmla="*/ 0 w 179"/>
                <a:gd name="T47" fmla="*/ 0 h 215"/>
                <a:gd name="T48" fmla="*/ 0 w 179"/>
                <a:gd name="T49" fmla="*/ 0 h 215"/>
                <a:gd name="T50" fmla="*/ 0 w 179"/>
                <a:gd name="T51" fmla="*/ 0 h 215"/>
                <a:gd name="T52" fmla="*/ 0 w 179"/>
                <a:gd name="T53" fmla="*/ 0 h 215"/>
                <a:gd name="T54" fmla="*/ 0 w 179"/>
                <a:gd name="T55" fmla="*/ 0 h 215"/>
                <a:gd name="T56" fmla="*/ 0 w 179"/>
                <a:gd name="T57" fmla="*/ 0 h 215"/>
                <a:gd name="T58" fmla="*/ 0 w 179"/>
                <a:gd name="T59" fmla="*/ 0 h 215"/>
                <a:gd name="T60" fmla="*/ 0 w 179"/>
                <a:gd name="T61" fmla="*/ 0 h 215"/>
                <a:gd name="T62" fmla="*/ 0 w 179"/>
                <a:gd name="T63" fmla="*/ 0 h 215"/>
                <a:gd name="T64" fmla="*/ 0 w 179"/>
                <a:gd name="T65" fmla="*/ 0 h 215"/>
                <a:gd name="T66" fmla="*/ 0 w 179"/>
                <a:gd name="T67" fmla="*/ 0 h 215"/>
                <a:gd name="T68" fmla="*/ 0 w 179"/>
                <a:gd name="T69" fmla="*/ 0 h 215"/>
                <a:gd name="T70" fmla="*/ 0 w 179"/>
                <a:gd name="T71" fmla="*/ 0 h 215"/>
                <a:gd name="T72" fmla="*/ 0 w 179"/>
                <a:gd name="T73" fmla="*/ 0 h 215"/>
                <a:gd name="T74" fmla="*/ 0 w 179"/>
                <a:gd name="T75" fmla="*/ 0 h 215"/>
                <a:gd name="T76" fmla="*/ 0 w 179"/>
                <a:gd name="T77" fmla="*/ 0 h 215"/>
                <a:gd name="T78" fmla="*/ 0 w 179"/>
                <a:gd name="T79" fmla="*/ 0 h 215"/>
                <a:gd name="T80" fmla="*/ 0 w 179"/>
                <a:gd name="T81" fmla="*/ 0 h 215"/>
                <a:gd name="T82" fmla="*/ 0 w 179"/>
                <a:gd name="T83" fmla="*/ 0 h 215"/>
                <a:gd name="T84" fmla="*/ 0 w 179"/>
                <a:gd name="T85" fmla="*/ 0 h 215"/>
                <a:gd name="T86" fmla="*/ 0 w 179"/>
                <a:gd name="T87" fmla="*/ 0 h 215"/>
                <a:gd name="T88" fmla="*/ 0 w 179"/>
                <a:gd name="T89" fmla="*/ 0 h 215"/>
                <a:gd name="T90" fmla="*/ 0 w 179"/>
                <a:gd name="T91" fmla="*/ 0 h 215"/>
                <a:gd name="T92" fmla="*/ 0 w 179"/>
                <a:gd name="T93" fmla="*/ 0 h 215"/>
                <a:gd name="T94" fmla="*/ 0 w 179"/>
                <a:gd name="T95" fmla="*/ 0 h 215"/>
                <a:gd name="T96" fmla="*/ 0 w 179"/>
                <a:gd name="T97" fmla="*/ 0 h 21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79"/>
                <a:gd name="T148" fmla="*/ 0 h 215"/>
                <a:gd name="T149" fmla="*/ 179 w 179"/>
                <a:gd name="T150" fmla="*/ 215 h 21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79" h="215">
                  <a:moveTo>
                    <a:pt x="27" y="13"/>
                  </a:moveTo>
                  <a:lnTo>
                    <a:pt x="37" y="4"/>
                  </a:lnTo>
                  <a:lnTo>
                    <a:pt x="52" y="0"/>
                  </a:lnTo>
                  <a:lnTo>
                    <a:pt x="65" y="0"/>
                  </a:lnTo>
                  <a:lnTo>
                    <a:pt x="82" y="4"/>
                  </a:lnTo>
                  <a:lnTo>
                    <a:pt x="95" y="10"/>
                  </a:lnTo>
                  <a:lnTo>
                    <a:pt x="113" y="19"/>
                  </a:lnTo>
                  <a:lnTo>
                    <a:pt x="128" y="29"/>
                  </a:lnTo>
                  <a:lnTo>
                    <a:pt x="143" y="44"/>
                  </a:lnTo>
                  <a:lnTo>
                    <a:pt x="152" y="57"/>
                  </a:lnTo>
                  <a:lnTo>
                    <a:pt x="164" y="74"/>
                  </a:lnTo>
                  <a:lnTo>
                    <a:pt x="171" y="90"/>
                  </a:lnTo>
                  <a:lnTo>
                    <a:pt x="177" y="107"/>
                  </a:lnTo>
                  <a:lnTo>
                    <a:pt x="179" y="122"/>
                  </a:lnTo>
                  <a:lnTo>
                    <a:pt x="177" y="139"/>
                  </a:lnTo>
                  <a:lnTo>
                    <a:pt x="171" y="154"/>
                  </a:lnTo>
                  <a:lnTo>
                    <a:pt x="162" y="167"/>
                  </a:lnTo>
                  <a:lnTo>
                    <a:pt x="154" y="173"/>
                  </a:lnTo>
                  <a:lnTo>
                    <a:pt x="149" y="181"/>
                  </a:lnTo>
                  <a:lnTo>
                    <a:pt x="143" y="188"/>
                  </a:lnTo>
                  <a:lnTo>
                    <a:pt x="139" y="196"/>
                  </a:lnTo>
                  <a:lnTo>
                    <a:pt x="128" y="206"/>
                  </a:lnTo>
                  <a:lnTo>
                    <a:pt x="116" y="211"/>
                  </a:lnTo>
                  <a:lnTo>
                    <a:pt x="105" y="213"/>
                  </a:lnTo>
                  <a:lnTo>
                    <a:pt x="92" y="215"/>
                  </a:lnTo>
                  <a:lnTo>
                    <a:pt x="78" y="211"/>
                  </a:lnTo>
                  <a:lnTo>
                    <a:pt x="67" y="207"/>
                  </a:lnTo>
                  <a:lnTo>
                    <a:pt x="54" y="202"/>
                  </a:lnTo>
                  <a:lnTo>
                    <a:pt x="42" y="196"/>
                  </a:lnTo>
                  <a:lnTo>
                    <a:pt x="31" y="185"/>
                  </a:lnTo>
                  <a:lnTo>
                    <a:pt x="19" y="175"/>
                  </a:lnTo>
                  <a:lnTo>
                    <a:pt x="12" y="164"/>
                  </a:lnTo>
                  <a:lnTo>
                    <a:pt x="6" y="150"/>
                  </a:lnTo>
                  <a:lnTo>
                    <a:pt x="0" y="137"/>
                  </a:lnTo>
                  <a:lnTo>
                    <a:pt x="0" y="124"/>
                  </a:lnTo>
                  <a:lnTo>
                    <a:pt x="2" y="110"/>
                  </a:lnTo>
                  <a:lnTo>
                    <a:pt x="8" y="97"/>
                  </a:lnTo>
                  <a:lnTo>
                    <a:pt x="16" y="90"/>
                  </a:lnTo>
                  <a:lnTo>
                    <a:pt x="27" y="86"/>
                  </a:lnTo>
                  <a:lnTo>
                    <a:pt x="35" y="84"/>
                  </a:lnTo>
                  <a:lnTo>
                    <a:pt x="42" y="84"/>
                  </a:lnTo>
                  <a:lnTo>
                    <a:pt x="50" y="86"/>
                  </a:lnTo>
                  <a:lnTo>
                    <a:pt x="59" y="88"/>
                  </a:lnTo>
                  <a:lnTo>
                    <a:pt x="65" y="88"/>
                  </a:lnTo>
                  <a:lnTo>
                    <a:pt x="73" y="90"/>
                  </a:lnTo>
                  <a:lnTo>
                    <a:pt x="80" y="91"/>
                  </a:lnTo>
                  <a:lnTo>
                    <a:pt x="88" y="93"/>
                  </a:lnTo>
                  <a:lnTo>
                    <a:pt x="99" y="97"/>
                  </a:lnTo>
                  <a:lnTo>
                    <a:pt x="105" y="99"/>
                  </a:lnTo>
                  <a:lnTo>
                    <a:pt x="113" y="109"/>
                  </a:lnTo>
                  <a:lnTo>
                    <a:pt x="120" y="120"/>
                  </a:lnTo>
                  <a:lnTo>
                    <a:pt x="114" y="131"/>
                  </a:lnTo>
                  <a:lnTo>
                    <a:pt x="111" y="139"/>
                  </a:lnTo>
                  <a:lnTo>
                    <a:pt x="107" y="143"/>
                  </a:lnTo>
                  <a:lnTo>
                    <a:pt x="105" y="145"/>
                  </a:lnTo>
                  <a:lnTo>
                    <a:pt x="95" y="143"/>
                  </a:lnTo>
                  <a:lnTo>
                    <a:pt x="88" y="137"/>
                  </a:lnTo>
                  <a:lnTo>
                    <a:pt x="78" y="129"/>
                  </a:lnTo>
                  <a:lnTo>
                    <a:pt x="69" y="124"/>
                  </a:lnTo>
                  <a:lnTo>
                    <a:pt x="65" y="122"/>
                  </a:lnTo>
                  <a:lnTo>
                    <a:pt x="63" y="124"/>
                  </a:lnTo>
                  <a:lnTo>
                    <a:pt x="61" y="126"/>
                  </a:lnTo>
                  <a:lnTo>
                    <a:pt x="61" y="135"/>
                  </a:lnTo>
                  <a:lnTo>
                    <a:pt x="61" y="145"/>
                  </a:lnTo>
                  <a:lnTo>
                    <a:pt x="65" y="156"/>
                  </a:lnTo>
                  <a:lnTo>
                    <a:pt x="71" y="164"/>
                  </a:lnTo>
                  <a:lnTo>
                    <a:pt x="78" y="169"/>
                  </a:lnTo>
                  <a:lnTo>
                    <a:pt x="88" y="173"/>
                  </a:lnTo>
                  <a:lnTo>
                    <a:pt x="95" y="175"/>
                  </a:lnTo>
                  <a:lnTo>
                    <a:pt x="105" y="173"/>
                  </a:lnTo>
                  <a:lnTo>
                    <a:pt x="116" y="173"/>
                  </a:lnTo>
                  <a:lnTo>
                    <a:pt x="126" y="167"/>
                  </a:lnTo>
                  <a:lnTo>
                    <a:pt x="135" y="164"/>
                  </a:lnTo>
                  <a:lnTo>
                    <a:pt x="143" y="158"/>
                  </a:lnTo>
                  <a:lnTo>
                    <a:pt x="151" y="150"/>
                  </a:lnTo>
                  <a:lnTo>
                    <a:pt x="156" y="141"/>
                  </a:lnTo>
                  <a:lnTo>
                    <a:pt x="160" y="131"/>
                  </a:lnTo>
                  <a:lnTo>
                    <a:pt x="162" y="122"/>
                  </a:lnTo>
                  <a:lnTo>
                    <a:pt x="162" y="112"/>
                  </a:lnTo>
                  <a:lnTo>
                    <a:pt x="158" y="103"/>
                  </a:lnTo>
                  <a:lnTo>
                    <a:pt x="156" y="95"/>
                  </a:lnTo>
                  <a:lnTo>
                    <a:pt x="152" y="88"/>
                  </a:lnTo>
                  <a:lnTo>
                    <a:pt x="149" y="80"/>
                  </a:lnTo>
                  <a:lnTo>
                    <a:pt x="137" y="65"/>
                  </a:lnTo>
                  <a:lnTo>
                    <a:pt x="124" y="53"/>
                  </a:lnTo>
                  <a:lnTo>
                    <a:pt x="114" y="46"/>
                  </a:lnTo>
                  <a:lnTo>
                    <a:pt x="107" y="42"/>
                  </a:lnTo>
                  <a:lnTo>
                    <a:pt x="99" y="38"/>
                  </a:lnTo>
                  <a:lnTo>
                    <a:pt x="92" y="36"/>
                  </a:lnTo>
                  <a:lnTo>
                    <a:pt x="82" y="34"/>
                  </a:lnTo>
                  <a:lnTo>
                    <a:pt x="75" y="34"/>
                  </a:lnTo>
                  <a:lnTo>
                    <a:pt x="67" y="36"/>
                  </a:lnTo>
                  <a:lnTo>
                    <a:pt x="61" y="40"/>
                  </a:lnTo>
                  <a:lnTo>
                    <a:pt x="54" y="34"/>
                  </a:lnTo>
                  <a:lnTo>
                    <a:pt x="40" y="25"/>
                  </a:lnTo>
                  <a:lnTo>
                    <a:pt x="31" y="17"/>
                  </a:lnTo>
                  <a:lnTo>
                    <a:pt x="27" y="1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27" name="Freeform 20">
              <a:extLst>
                <a:ext uri="{FF2B5EF4-FFF2-40B4-BE49-F238E27FC236}">
                  <a16:creationId xmlns:a16="http://schemas.microsoft.com/office/drawing/2014/main" id="{59FF625A-9564-3247-A4B4-DD6071D461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3" y="1185"/>
              <a:ext cx="26" cy="44"/>
            </a:xfrm>
            <a:custGeom>
              <a:avLst/>
              <a:gdLst>
                <a:gd name="T0" fmla="*/ 0 w 85"/>
                <a:gd name="T1" fmla="*/ 0 h 154"/>
                <a:gd name="T2" fmla="*/ 0 w 85"/>
                <a:gd name="T3" fmla="*/ 0 h 154"/>
                <a:gd name="T4" fmla="*/ 0 w 85"/>
                <a:gd name="T5" fmla="*/ 0 h 154"/>
                <a:gd name="T6" fmla="*/ 0 w 85"/>
                <a:gd name="T7" fmla="*/ 0 h 154"/>
                <a:gd name="T8" fmla="*/ 0 w 85"/>
                <a:gd name="T9" fmla="*/ 0 h 154"/>
                <a:gd name="T10" fmla="*/ 0 w 85"/>
                <a:gd name="T11" fmla="*/ 0 h 154"/>
                <a:gd name="T12" fmla="*/ 0 w 85"/>
                <a:gd name="T13" fmla="*/ 0 h 154"/>
                <a:gd name="T14" fmla="*/ 0 w 85"/>
                <a:gd name="T15" fmla="*/ 0 h 154"/>
                <a:gd name="T16" fmla="*/ 0 w 85"/>
                <a:gd name="T17" fmla="*/ 0 h 154"/>
                <a:gd name="T18" fmla="*/ 0 w 85"/>
                <a:gd name="T19" fmla="*/ 0 h 154"/>
                <a:gd name="T20" fmla="*/ 0 w 85"/>
                <a:gd name="T21" fmla="*/ 0 h 154"/>
                <a:gd name="T22" fmla="*/ 0 w 85"/>
                <a:gd name="T23" fmla="*/ 0 h 154"/>
                <a:gd name="T24" fmla="*/ 0 w 85"/>
                <a:gd name="T25" fmla="*/ 0 h 154"/>
                <a:gd name="T26" fmla="*/ 0 w 85"/>
                <a:gd name="T27" fmla="*/ 0 h 154"/>
                <a:gd name="T28" fmla="*/ 0 w 85"/>
                <a:gd name="T29" fmla="*/ 0 h 154"/>
                <a:gd name="T30" fmla="*/ 0 w 85"/>
                <a:gd name="T31" fmla="*/ 0 h 154"/>
                <a:gd name="T32" fmla="*/ 0 w 85"/>
                <a:gd name="T33" fmla="*/ 0 h 154"/>
                <a:gd name="T34" fmla="*/ 0 w 85"/>
                <a:gd name="T35" fmla="*/ 0 h 154"/>
                <a:gd name="T36" fmla="*/ 0 w 85"/>
                <a:gd name="T37" fmla="*/ 0 h 154"/>
                <a:gd name="T38" fmla="*/ 0 w 85"/>
                <a:gd name="T39" fmla="*/ 0 h 154"/>
                <a:gd name="T40" fmla="*/ 0 w 85"/>
                <a:gd name="T41" fmla="*/ 0 h 154"/>
                <a:gd name="T42" fmla="*/ 0 w 85"/>
                <a:gd name="T43" fmla="*/ 0 h 154"/>
                <a:gd name="T44" fmla="*/ 0 w 85"/>
                <a:gd name="T45" fmla="*/ 0 h 154"/>
                <a:gd name="T46" fmla="*/ 0 w 85"/>
                <a:gd name="T47" fmla="*/ 0 h 154"/>
                <a:gd name="T48" fmla="*/ 0 w 85"/>
                <a:gd name="T49" fmla="*/ 0 h 154"/>
                <a:gd name="T50" fmla="*/ 0 w 85"/>
                <a:gd name="T51" fmla="*/ 0 h 154"/>
                <a:gd name="T52" fmla="*/ 0 w 85"/>
                <a:gd name="T53" fmla="*/ 0 h 154"/>
                <a:gd name="T54" fmla="*/ 0 w 85"/>
                <a:gd name="T55" fmla="*/ 0 h 154"/>
                <a:gd name="T56" fmla="*/ 0 w 85"/>
                <a:gd name="T57" fmla="*/ 0 h 154"/>
                <a:gd name="T58" fmla="*/ 0 w 85"/>
                <a:gd name="T59" fmla="*/ 0 h 154"/>
                <a:gd name="T60" fmla="*/ 0 w 85"/>
                <a:gd name="T61" fmla="*/ 0 h 154"/>
                <a:gd name="T62" fmla="*/ 0 w 85"/>
                <a:gd name="T63" fmla="*/ 0 h 154"/>
                <a:gd name="T64" fmla="*/ 0 w 85"/>
                <a:gd name="T65" fmla="*/ 0 h 154"/>
                <a:gd name="T66" fmla="*/ 0 w 85"/>
                <a:gd name="T67" fmla="*/ 0 h 154"/>
                <a:gd name="T68" fmla="*/ 0 w 85"/>
                <a:gd name="T69" fmla="*/ 0 h 154"/>
                <a:gd name="T70" fmla="*/ 0 w 85"/>
                <a:gd name="T71" fmla="*/ 0 h 154"/>
                <a:gd name="T72" fmla="*/ 0 w 85"/>
                <a:gd name="T73" fmla="*/ 0 h 154"/>
                <a:gd name="T74" fmla="*/ 0 w 85"/>
                <a:gd name="T75" fmla="*/ 0 h 154"/>
                <a:gd name="T76" fmla="*/ 0 w 85"/>
                <a:gd name="T77" fmla="*/ 0 h 154"/>
                <a:gd name="T78" fmla="*/ 0 w 85"/>
                <a:gd name="T79" fmla="*/ 0 h 154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85"/>
                <a:gd name="T121" fmla="*/ 0 h 154"/>
                <a:gd name="T122" fmla="*/ 85 w 85"/>
                <a:gd name="T123" fmla="*/ 154 h 154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85" h="154">
                  <a:moveTo>
                    <a:pt x="13" y="0"/>
                  </a:moveTo>
                  <a:lnTo>
                    <a:pt x="13" y="0"/>
                  </a:lnTo>
                  <a:lnTo>
                    <a:pt x="19" y="0"/>
                  </a:lnTo>
                  <a:lnTo>
                    <a:pt x="25" y="0"/>
                  </a:lnTo>
                  <a:lnTo>
                    <a:pt x="30" y="0"/>
                  </a:lnTo>
                  <a:lnTo>
                    <a:pt x="25" y="9"/>
                  </a:lnTo>
                  <a:lnTo>
                    <a:pt x="23" y="19"/>
                  </a:lnTo>
                  <a:lnTo>
                    <a:pt x="21" y="28"/>
                  </a:lnTo>
                  <a:lnTo>
                    <a:pt x="21" y="40"/>
                  </a:lnTo>
                  <a:lnTo>
                    <a:pt x="21" y="49"/>
                  </a:lnTo>
                  <a:lnTo>
                    <a:pt x="23" y="59"/>
                  </a:lnTo>
                  <a:lnTo>
                    <a:pt x="25" y="68"/>
                  </a:lnTo>
                  <a:lnTo>
                    <a:pt x="28" y="80"/>
                  </a:lnTo>
                  <a:lnTo>
                    <a:pt x="32" y="87"/>
                  </a:lnTo>
                  <a:lnTo>
                    <a:pt x="36" y="95"/>
                  </a:lnTo>
                  <a:lnTo>
                    <a:pt x="42" y="102"/>
                  </a:lnTo>
                  <a:lnTo>
                    <a:pt x="51" y="112"/>
                  </a:lnTo>
                  <a:lnTo>
                    <a:pt x="57" y="119"/>
                  </a:lnTo>
                  <a:lnTo>
                    <a:pt x="65" y="127"/>
                  </a:lnTo>
                  <a:lnTo>
                    <a:pt x="74" y="131"/>
                  </a:lnTo>
                  <a:lnTo>
                    <a:pt x="85" y="138"/>
                  </a:lnTo>
                  <a:lnTo>
                    <a:pt x="80" y="146"/>
                  </a:lnTo>
                  <a:lnTo>
                    <a:pt x="74" y="154"/>
                  </a:lnTo>
                  <a:lnTo>
                    <a:pt x="63" y="148"/>
                  </a:lnTo>
                  <a:lnTo>
                    <a:pt x="51" y="144"/>
                  </a:lnTo>
                  <a:lnTo>
                    <a:pt x="42" y="137"/>
                  </a:lnTo>
                  <a:lnTo>
                    <a:pt x="32" y="131"/>
                  </a:lnTo>
                  <a:lnTo>
                    <a:pt x="25" y="121"/>
                  </a:lnTo>
                  <a:lnTo>
                    <a:pt x="19" y="112"/>
                  </a:lnTo>
                  <a:lnTo>
                    <a:pt x="11" y="100"/>
                  </a:lnTo>
                  <a:lnTo>
                    <a:pt x="7" y="91"/>
                  </a:lnTo>
                  <a:lnTo>
                    <a:pt x="4" y="80"/>
                  </a:lnTo>
                  <a:lnTo>
                    <a:pt x="0" y="66"/>
                  </a:lnTo>
                  <a:lnTo>
                    <a:pt x="0" y="55"/>
                  </a:lnTo>
                  <a:lnTo>
                    <a:pt x="0" y="43"/>
                  </a:lnTo>
                  <a:lnTo>
                    <a:pt x="0" y="32"/>
                  </a:lnTo>
                  <a:lnTo>
                    <a:pt x="4" y="19"/>
                  </a:lnTo>
                  <a:lnTo>
                    <a:pt x="6" y="9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28" name="Freeform 21">
              <a:extLst>
                <a:ext uri="{FF2B5EF4-FFF2-40B4-BE49-F238E27FC236}">
                  <a16:creationId xmlns:a16="http://schemas.microsoft.com/office/drawing/2014/main" id="{9CB03ADF-2970-0630-D4FA-1A6ECAAD0F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1" y="1227"/>
              <a:ext cx="37" cy="23"/>
            </a:xfrm>
            <a:custGeom>
              <a:avLst/>
              <a:gdLst>
                <a:gd name="T0" fmla="*/ 0 w 120"/>
                <a:gd name="T1" fmla="*/ 0 h 84"/>
                <a:gd name="T2" fmla="*/ 0 w 120"/>
                <a:gd name="T3" fmla="*/ 0 h 84"/>
                <a:gd name="T4" fmla="*/ 0 w 120"/>
                <a:gd name="T5" fmla="*/ 0 h 84"/>
                <a:gd name="T6" fmla="*/ 0 w 120"/>
                <a:gd name="T7" fmla="*/ 0 h 84"/>
                <a:gd name="T8" fmla="*/ 0 w 120"/>
                <a:gd name="T9" fmla="*/ 0 h 84"/>
                <a:gd name="T10" fmla="*/ 0 w 120"/>
                <a:gd name="T11" fmla="*/ 0 h 84"/>
                <a:gd name="T12" fmla="*/ 0 w 120"/>
                <a:gd name="T13" fmla="*/ 0 h 84"/>
                <a:gd name="T14" fmla="*/ 0 w 120"/>
                <a:gd name="T15" fmla="*/ 0 h 84"/>
                <a:gd name="T16" fmla="*/ 0 w 120"/>
                <a:gd name="T17" fmla="*/ 0 h 84"/>
                <a:gd name="T18" fmla="*/ 0 w 120"/>
                <a:gd name="T19" fmla="*/ 0 h 84"/>
                <a:gd name="T20" fmla="*/ 0 w 120"/>
                <a:gd name="T21" fmla="*/ 0 h 84"/>
                <a:gd name="T22" fmla="*/ 0 w 120"/>
                <a:gd name="T23" fmla="*/ 0 h 84"/>
                <a:gd name="T24" fmla="*/ 0 w 120"/>
                <a:gd name="T25" fmla="*/ 0 h 84"/>
                <a:gd name="T26" fmla="*/ 0 w 120"/>
                <a:gd name="T27" fmla="*/ 0 h 84"/>
                <a:gd name="T28" fmla="*/ 0 w 120"/>
                <a:gd name="T29" fmla="*/ 0 h 84"/>
                <a:gd name="T30" fmla="*/ 0 w 120"/>
                <a:gd name="T31" fmla="*/ 0 h 84"/>
                <a:gd name="T32" fmla="*/ 0 w 120"/>
                <a:gd name="T33" fmla="*/ 0 h 84"/>
                <a:gd name="T34" fmla="*/ 0 w 120"/>
                <a:gd name="T35" fmla="*/ 0 h 84"/>
                <a:gd name="T36" fmla="*/ 0 w 120"/>
                <a:gd name="T37" fmla="*/ 0 h 84"/>
                <a:gd name="T38" fmla="*/ 0 w 120"/>
                <a:gd name="T39" fmla="*/ 0 h 84"/>
                <a:gd name="T40" fmla="*/ 0 w 120"/>
                <a:gd name="T41" fmla="*/ 0 h 84"/>
                <a:gd name="T42" fmla="*/ 0 w 120"/>
                <a:gd name="T43" fmla="*/ 0 h 84"/>
                <a:gd name="T44" fmla="*/ 0 w 120"/>
                <a:gd name="T45" fmla="*/ 0 h 84"/>
                <a:gd name="T46" fmla="*/ 0 w 120"/>
                <a:gd name="T47" fmla="*/ 0 h 84"/>
                <a:gd name="T48" fmla="*/ 0 w 120"/>
                <a:gd name="T49" fmla="*/ 0 h 84"/>
                <a:gd name="T50" fmla="*/ 0 w 120"/>
                <a:gd name="T51" fmla="*/ 0 h 84"/>
                <a:gd name="T52" fmla="*/ 0 w 120"/>
                <a:gd name="T53" fmla="*/ 0 h 84"/>
                <a:gd name="T54" fmla="*/ 0 w 120"/>
                <a:gd name="T55" fmla="*/ 0 h 84"/>
                <a:gd name="T56" fmla="*/ 0 w 120"/>
                <a:gd name="T57" fmla="*/ 0 h 84"/>
                <a:gd name="T58" fmla="*/ 0 w 120"/>
                <a:gd name="T59" fmla="*/ 0 h 84"/>
                <a:gd name="T60" fmla="*/ 0 w 120"/>
                <a:gd name="T61" fmla="*/ 0 h 84"/>
                <a:gd name="T62" fmla="*/ 0 w 120"/>
                <a:gd name="T63" fmla="*/ 0 h 84"/>
                <a:gd name="T64" fmla="*/ 0 w 120"/>
                <a:gd name="T65" fmla="*/ 0 h 84"/>
                <a:gd name="T66" fmla="*/ 0 w 120"/>
                <a:gd name="T67" fmla="*/ 0 h 84"/>
                <a:gd name="T68" fmla="*/ 0 w 120"/>
                <a:gd name="T69" fmla="*/ 0 h 84"/>
                <a:gd name="T70" fmla="*/ 0 w 120"/>
                <a:gd name="T71" fmla="*/ 0 h 84"/>
                <a:gd name="T72" fmla="*/ 0 w 120"/>
                <a:gd name="T73" fmla="*/ 0 h 84"/>
                <a:gd name="T74" fmla="*/ 0 w 120"/>
                <a:gd name="T75" fmla="*/ 0 h 84"/>
                <a:gd name="T76" fmla="*/ 0 w 120"/>
                <a:gd name="T77" fmla="*/ 0 h 84"/>
                <a:gd name="T78" fmla="*/ 0 w 120"/>
                <a:gd name="T79" fmla="*/ 0 h 84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120"/>
                <a:gd name="T121" fmla="*/ 0 h 84"/>
                <a:gd name="T122" fmla="*/ 120 w 120"/>
                <a:gd name="T123" fmla="*/ 84 h 84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120" h="84">
                  <a:moveTo>
                    <a:pt x="4" y="0"/>
                  </a:moveTo>
                  <a:lnTo>
                    <a:pt x="6" y="0"/>
                  </a:lnTo>
                  <a:lnTo>
                    <a:pt x="14" y="0"/>
                  </a:lnTo>
                  <a:lnTo>
                    <a:pt x="19" y="0"/>
                  </a:lnTo>
                  <a:lnTo>
                    <a:pt x="25" y="0"/>
                  </a:lnTo>
                  <a:lnTo>
                    <a:pt x="23" y="13"/>
                  </a:lnTo>
                  <a:lnTo>
                    <a:pt x="31" y="27"/>
                  </a:lnTo>
                  <a:lnTo>
                    <a:pt x="35" y="32"/>
                  </a:lnTo>
                  <a:lnTo>
                    <a:pt x="42" y="36"/>
                  </a:lnTo>
                  <a:lnTo>
                    <a:pt x="48" y="42"/>
                  </a:lnTo>
                  <a:lnTo>
                    <a:pt x="56" y="48"/>
                  </a:lnTo>
                  <a:lnTo>
                    <a:pt x="63" y="51"/>
                  </a:lnTo>
                  <a:lnTo>
                    <a:pt x="71" y="55"/>
                  </a:lnTo>
                  <a:lnTo>
                    <a:pt x="78" y="55"/>
                  </a:lnTo>
                  <a:lnTo>
                    <a:pt x="88" y="59"/>
                  </a:lnTo>
                  <a:lnTo>
                    <a:pt x="95" y="59"/>
                  </a:lnTo>
                  <a:lnTo>
                    <a:pt x="103" y="61"/>
                  </a:lnTo>
                  <a:lnTo>
                    <a:pt x="113" y="61"/>
                  </a:lnTo>
                  <a:lnTo>
                    <a:pt x="120" y="61"/>
                  </a:lnTo>
                  <a:lnTo>
                    <a:pt x="118" y="67"/>
                  </a:lnTo>
                  <a:lnTo>
                    <a:pt x="116" y="72"/>
                  </a:lnTo>
                  <a:lnTo>
                    <a:pt x="111" y="76"/>
                  </a:lnTo>
                  <a:lnTo>
                    <a:pt x="105" y="82"/>
                  </a:lnTo>
                  <a:lnTo>
                    <a:pt x="97" y="84"/>
                  </a:lnTo>
                  <a:lnTo>
                    <a:pt x="88" y="84"/>
                  </a:lnTo>
                  <a:lnTo>
                    <a:pt x="78" y="84"/>
                  </a:lnTo>
                  <a:lnTo>
                    <a:pt x="71" y="84"/>
                  </a:lnTo>
                  <a:lnTo>
                    <a:pt x="61" y="82"/>
                  </a:lnTo>
                  <a:lnTo>
                    <a:pt x="52" y="80"/>
                  </a:lnTo>
                  <a:lnTo>
                    <a:pt x="42" y="78"/>
                  </a:lnTo>
                  <a:lnTo>
                    <a:pt x="33" y="74"/>
                  </a:lnTo>
                  <a:lnTo>
                    <a:pt x="19" y="65"/>
                  </a:lnTo>
                  <a:lnTo>
                    <a:pt x="14" y="57"/>
                  </a:lnTo>
                  <a:lnTo>
                    <a:pt x="6" y="44"/>
                  </a:lnTo>
                  <a:lnTo>
                    <a:pt x="2" y="30"/>
                  </a:lnTo>
                  <a:lnTo>
                    <a:pt x="0" y="23"/>
                  </a:lnTo>
                  <a:lnTo>
                    <a:pt x="0" y="13"/>
                  </a:lnTo>
                  <a:lnTo>
                    <a:pt x="0" y="8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29" name="Freeform 22">
              <a:extLst>
                <a:ext uri="{FF2B5EF4-FFF2-40B4-BE49-F238E27FC236}">
                  <a16:creationId xmlns:a16="http://schemas.microsoft.com/office/drawing/2014/main" id="{70C35976-BB0D-D2C2-B6CD-E2E3DB5BBA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4" y="1283"/>
              <a:ext cx="75" cy="94"/>
            </a:xfrm>
            <a:custGeom>
              <a:avLst/>
              <a:gdLst>
                <a:gd name="T0" fmla="*/ 0 w 246"/>
                <a:gd name="T1" fmla="*/ 0 h 332"/>
                <a:gd name="T2" fmla="*/ 0 w 246"/>
                <a:gd name="T3" fmla="*/ 0 h 332"/>
                <a:gd name="T4" fmla="*/ 0 w 246"/>
                <a:gd name="T5" fmla="*/ 0 h 332"/>
                <a:gd name="T6" fmla="*/ 0 w 246"/>
                <a:gd name="T7" fmla="*/ 0 h 332"/>
                <a:gd name="T8" fmla="*/ 0 w 246"/>
                <a:gd name="T9" fmla="*/ 0 h 332"/>
                <a:gd name="T10" fmla="*/ 0 w 246"/>
                <a:gd name="T11" fmla="*/ 0 h 332"/>
                <a:gd name="T12" fmla="*/ 0 w 246"/>
                <a:gd name="T13" fmla="*/ 0 h 332"/>
                <a:gd name="T14" fmla="*/ 0 w 246"/>
                <a:gd name="T15" fmla="*/ 0 h 332"/>
                <a:gd name="T16" fmla="*/ 0 w 246"/>
                <a:gd name="T17" fmla="*/ 0 h 332"/>
                <a:gd name="T18" fmla="*/ 0 w 246"/>
                <a:gd name="T19" fmla="*/ 0 h 332"/>
                <a:gd name="T20" fmla="*/ 0 w 246"/>
                <a:gd name="T21" fmla="*/ 0 h 332"/>
                <a:gd name="T22" fmla="*/ 0 w 246"/>
                <a:gd name="T23" fmla="*/ 0 h 332"/>
                <a:gd name="T24" fmla="*/ 0 w 246"/>
                <a:gd name="T25" fmla="*/ 0 h 332"/>
                <a:gd name="T26" fmla="*/ 0 w 246"/>
                <a:gd name="T27" fmla="*/ 0 h 332"/>
                <a:gd name="T28" fmla="*/ 0 w 246"/>
                <a:gd name="T29" fmla="*/ 0 h 332"/>
                <a:gd name="T30" fmla="*/ 0 w 246"/>
                <a:gd name="T31" fmla="*/ 0 h 332"/>
                <a:gd name="T32" fmla="*/ 0 w 246"/>
                <a:gd name="T33" fmla="*/ 0 h 332"/>
                <a:gd name="T34" fmla="*/ 0 w 246"/>
                <a:gd name="T35" fmla="*/ 0 h 332"/>
                <a:gd name="T36" fmla="*/ 0 w 246"/>
                <a:gd name="T37" fmla="*/ 0 h 332"/>
                <a:gd name="T38" fmla="*/ 0 w 246"/>
                <a:gd name="T39" fmla="*/ 0 h 332"/>
                <a:gd name="T40" fmla="*/ 0 w 246"/>
                <a:gd name="T41" fmla="*/ 0 h 332"/>
                <a:gd name="T42" fmla="*/ 0 w 246"/>
                <a:gd name="T43" fmla="*/ 0 h 332"/>
                <a:gd name="T44" fmla="*/ 0 w 246"/>
                <a:gd name="T45" fmla="*/ 0 h 332"/>
                <a:gd name="T46" fmla="*/ 0 w 246"/>
                <a:gd name="T47" fmla="*/ 0 h 332"/>
                <a:gd name="T48" fmla="*/ 0 w 246"/>
                <a:gd name="T49" fmla="*/ 0 h 332"/>
                <a:gd name="T50" fmla="*/ 0 w 246"/>
                <a:gd name="T51" fmla="*/ 0 h 332"/>
                <a:gd name="T52" fmla="*/ 0 w 246"/>
                <a:gd name="T53" fmla="*/ 0 h 332"/>
                <a:gd name="T54" fmla="*/ 0 w 246"/>
                <a:gd name="T55" fmla="*/ 0 h 332"/>
                <a:gd name="T56" fmla="*/ 0 w 246"/>
                <a:gd name="T57" fmla="*/ 0 h 332"/>
                <a:gd name="T58" fmla="*/ 0 w 246"/>
                <a:gd name="T59" fmla="*/ 0 h 332"/>
                <a:gd name="T60" fmla="*/ 0 w 246"/>
                <a:gd name="T61" fmla="*/ 0 h 332"/>
                <a:gd name="T62" fmla="*/ 0 w 246"/>
                <a:gd name="T63" fmla="*/ 0 h 332"/>
                <a:gd name="T64" fmla="*/ 0 w 246"/>
                <a:gd name="T65" fmla="*/ 0 h 332"/>
                <a:gd name="T66" fmla="*/ 0 w 246"/>
                <a:gd name="T67" fmla="*/ 0 h 332"/>
                <a:gd name="T68" fmla="*/ 0 w 246"/>
                <a:gd name="T69" fmla="*/ 0 h 332"/>
                <a:gd name="T70" fmla="*/ 0 w 246"/>
                <a:gd name="T71" fmla="*/ 0 h 332"/>
                <a:gd name="T72" fmla="*/ 0 w 246"/>
                <a:gd name="T73" fmla="*/ 0 h 332"/>
                <a:gd name="T74" fmla="*/ 0 w 246"/>
                <a:gd name="T75" fmla="*/ 0 h 332"/>
                <a:gd name="T76" fmla="*/ 0 w 246"/>
                <a:gd name="T77" fmla="*/ 0 h 332"/>
                <a:gd name="T78" fmla="*/ 0 w 246"/>
                <a:gd name="T79" fmla="*/ 0 h 332"/>
                <a:gd name="T80" fmla="*/ 0 w 246"/>
                <a:gd name="T81" fmla="*/ 0 h 332"/>
                <a:gd name="T82" fmla="*/ 0 w 246"/>
                <a:gd name="T83" fmla="*/ 0 h 332"/>
                <a:gd name="T84" fmla="*/ 0 w 246"/>
                <a:gd name="T85" fmla="*/ 0 h 332"/>
                <a:gd name="T86" fmla="*/ 0 w 246"/>
                <a:gd name="T87" fmla="*/ 0 h 332"/>
                <a:gd name="T88" fmla="*/ 0 w 246"/>
                <a:gd name="T89" fmla="*/ 0 h 332"/>
                <a:gd name="T90" fmla="*/ 0 w 246"/>
                <a:gd name="T91" fmla="*/ 0 h 332"/>
                <a:gd name="T92" fmla="*/ 0 w 246"/>
                <a:gd name="T93" fmla="*/ 0 h 332"/>
                <a:gd name="T94" fmla="*/ 0 w 246"/>
                <a:gd name="T95" fmla="*/ 0 h 332"/>
                <a:gd name="T96" fmla="*/ 0 w 246"/>
                <a:gd name="T97" fmla="*/ 0 h 332"/>
                <a:gd name="T98" fmla="*/ 0 w 246"/>
                <a:gd name="T99" fmla="*/ 0 h 332"/>
                <a:gd name="T100" fmla="*/ 0 w 246"/>
                <a:gd name="T101" fmla="*/ 0 h 332"/>
                <a:gd name="T102" fmla="*/ 0 w 246"/>
                <a:gd name="T103" fmla="*/ 0 h 332"/>
                <a:gd name="T104" fmla="*/ 0 w 246"/>
                <a:gd name="T105" fmla="*/ 0 h 332"/>
                <a:gd name="T106" fmla="*/ 0 w 246"/>
                <a:gd name="T107" fmla="*/ 0 h 332"/>
                <a:gd name="T108" fmla="*/ 0 w 246"/>
                <a:gd name="T109" fmla="*/ 0 h 332"/>
                <a:gd name="T110" fmla="*/ 0 w 246"/>
                <a:gd name="T111" fmla="*/ 0 h 332"/>
                <a:gd name="T112" fmla="*/ 0 w 246"/>
                <a:gd name="T113" fmla="*/ 0 h 332"/>
                <a:gd name="T114" fmla="*/ 0 w 246"/>
                <a:gd name="T115" fmla="*/ 0 h 332"/>
                <a:gd name="T116" fmla="*/ 0 w 246"/>
                <a:gd name="T117" fmla="*/ 0 h 332"/>
                <a:gd name="T118" fmla="*/ 0 w 246"/>
                <a:gd name="T119" fmla="*/ 0 h 33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246"/>
                <a:gd name="T181" fmla="*/ 0 h 332"/>
                <a:gd name="T182" fmla="*/ 246 w 246"/>
                <a:gd name="T183" fmla="*/ 332 h 332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246" h="332">
                  <a:moveTo>
                    <a:pt x="2" y="0"/>
                  </a:moveTo>
                  <a:lnTo>
                    <a:pt x="2" y="0"/>
                  </a:lnTo>
                  <a:lnTo>
                    <a:pt x="10" y="0"/>
                  </a:lnTo>
                  <a:lnTo>
                    <a:pt x="16" y="0"/>
                  </a:lnTo>
                  <a:lnTo>
                    <a:pt x="23" y="0"/>
                  </a:lnTo>
                  <a:lnTo>
                    <a:pt x="21" y="13"/>
                  </a:lnTo>
                  <a:lnTo>
                    <a:pt x="23" y="28"/>
                  </a:lnTo>
                  <a:lnTo>
                    <a:pt x="27" y="41"/>
                  </a:lnTo>
                  <a:lnTo>
                    <a:pt x="33" y="57"/>
                  </a:lnTo>
                  <a:lnTo>
                    <a:pt x="38" y="70"/>
                  </a:lnTo>
                  <a:lnTo>
                    <a:pt x="46" y="83"/>
                  </a:lnTo>
                  <a:lnTo>
                    <a:pt x="54" y="93"/>
                  </a:lnTo>
                  <a:lnTo>
                    <a:pt x="67" y="106"/>
                  </a:lnTo>
                  <a:lnTo>
                    <a:pt x="77" y="114"/>
                  </a:lnTo>
                  <a:lnTo>
                    <a:pt x="90" y="123"/>
                  </a:lnTo>
                  <a:lnTo>
                    <a:pt x="101" y="127"/>
                  </a:lnTo>
                  <a:lnTo>
                    <a:pt x="116" y="133"/>
                  </a:lnTo>
                  <a:lnTo>
                    <a:pt x="132" y="133"/>
                  </a:lnTo>
                  <a:lnTo>
                    <a:pt x="147" y="133"/>
                  </a:lnTo>
                  <a:lnTo>
                    <a:pt x="164" y="129"/>
                  </a:lnTo>
                  <a:lnTo>
                    <a:pt x="181" y="125"/>
                  </a:lnTo>
                  <a:lnTo>
                    <a:pt x="192" y="121"/>
                  </a:lnTo>
                  <a:lnTo>
                    <a:pt x="200" y="127"/>
                  </a:lnTo>
                  <a:lnTo>
                    <a:pt x="206" y="131"/>
                  </a:lnTo>
                  <a:lnTo>
                    <a:pt x="211" y="135"/>
                  </a:lnTo>
                  <a:lnTo>
                    <a:pt x="210" y="142"/>
                  </a:lnTo>
                  <a:lnTo>
                    <a:pt x="210" y="152"/>
                  </a:lnTo>
                  <a:lnTo>
                    <a:pt x="208" y="159"/>
                  </a:lnTo>
                  <a:lnTo>
                    <a:pt x="204" y="165"/>
                  </a:lnTo>
                  <a:lnTo>
                    <a:pt x="192" y="173"/>
                  </a:lnTo>
                  <a:lnTo>
                    <a:pt x="179" y="180"/>
                  </a:lnTo>
                  <a:lnTo>
                    <a:pt x="170" y="182"/>
                  </a:lnTo>
                  <a:lnTo>
                    <a:pt x="162" y="184"/>
                  </a:lnTo>
                  <a:lnTo>
                    <a:pt x="154" y="184"/>
                  </a:lnTo>
                  <a:lnTo>
                    <a:pt x="147" y="186"/>
                  </a:lnTo>
                  <a:lnTo>
                    <a:pt x="137" y="186"/>
                  </a:lnTo>
                  <a:lnTo>
                    <a:pt x="130" y="186"/>
                  </a:lnTo>
                  <a:lnTo>
                    <a:pt x="122" y="186"/>
                  </a:lnTo>
                  <a:lnTo>
                    <a:pt x="116" y="188"/>
                  </a:lnTo>
                  <a:lnTo>
                    <a:pt x="107" y="184"/>
                  </a:lnTo>
                  <a:lnTo>
                    <a:pt x="99" y="184"/>
                  </a:lnTo>
                  <a:lnTo>
                    <a:pt x="94" y="180"/>
                  </a:lnTo>
                  <a:lnTo>
                    <a:pt x="88" y="178"/>
                  </a:lnTo>
                  <a:lnTo>
                    <a:pt x="82" y="175"/>
                  </a:lnTo>
                  <a:lnTo>
                    <a:pt x="77" y="173"/>
                  </a:lnTo>
                  <a:lnTo>
                    <a:pt x="69" y="167"/>
                  </a:lnTo>
                  <a:lnTo>
                    <a:pt x="63" y="159"/>
                  </a:lnTo>
                  <a:lnTo>
                    <a:pt x="67" y="169"/>
                  </a:lnTo>
                  <a:lnTo>
                    <a:pt x="71" y="182"/>
                  </a:lnTo>
                  <a:lnTo>
                    <a:pt x="75" y="192"/>
                  </a:lnTo>
                  <a:lnTo>
                    <a:pt x="78" y="205"/>
                  </a:lnTo>
                  <a:lnTo>
                    <a:pt x="82" y="216"/>
                  </a:lnTo>
                  <a:lnTo>
                    <a:pt x="86" y="228"/>
                  </a:lnTo>
                  <a:lnTo>
                    <a:pt x="90" y="239"/>
                  </a:lnTo>
                  <a:lnTo>
                    <a:pt x="96" y="251"/>
                  </a:lnTo>
                  <a:lnTo>
                    <a:pt x="99" y="258"/>
                  </a:lnTo>
                  <a:lnTo>
                    <a:pt x="107" y="268"/>
                  </a:lnTo>
                  <a:lnTo>
                    <a:pt x="115" y="275"/>
                  </a:lnTo>
                  <a:lnTo>
                    <a:pt x="124" y="283"/>
                  </a:lnTo>
                  <a:lnTo>
                    <a:pt x="134" y="287"/>
                  </a:lnTo>
                  <a:lnTo>
                    <a:pt x="145" y="291"/>
                  </a:lnTo>
                  <a:lnTo>
                    <a:pt x="158" y="292"/>
                  </a:lnTo>
                  <a:lnTo>
                    <a:pt x="175" y="294"/>
                  </a:lnTo>
                  <a:lnTo>
                    <a:pt x="185" y="291"/>
                  </a:lnTo>
                  <a:lnTo>
                    <a:pt x="192" y="287"/>
                  </a:lnTo>
                  <a:lnTo>
                    <a:pt x="200" y="281"/>
                  </a:lnTo>
                  <a:lnTo>
                    <a:pt x="210" y="273"/>
                  </a:lnTo>
                  <a:lnTo>
                    <a:pt x="217" y="266"/>
                  </a:lnTo>
                  <a:lnTo>
                    <a:pt x="227" y="262"/>
                  </a:lnTo>
                  <a:lnTo>
                    <a:pt x="236" y="258"/>
                  </a:lnTo>
                  <a:lnTo>
                    <a:pt x="246" y="262"/>
                  </a:lnTo>
                  <a:lnTo>
                    <a:pt x="244" y="270"/>
                  </a:lnTo>
                  <a:lnTo>
                    <a:pt x="242" y="277"/>
                  </a:lnTo>
                  <a:lnTo>
                    <a:pt x="238" y="285"/>
                  </a:lnTo>
                  <a:lnTo>
                    <a:pt x="236" y="292"/>
                  </a:lnTo>
                  <a:lnTo>
                    <a:pt x="223" y="304"/>
                  </a:lnTo>
                  <a:lnTo>
                    <a:pt x="211" y="315"/>
                  </a:lnTo>
                  <a:lnTo>
                    <a:pt x="204" y="319"/>
                  </a:lnTo>
                  <a:lnTo>
                    <a:pt x="198" y="323"/>
                  </a:lnTo>
                  <a:lnTo>
                    <a:pt x="189" y="325"/>
                  </a:lnTo>
                  <a:lnTo>
                    <a:pt x="183" y="329"/>
                  </a:lnTo>
                  <a:lnTo>
                    <a:pt x="175" y="329"/>
                  </a:lnTo>
                  <a:lnTo>
                    <a:pt x="166" y="330"/>
                  </a:lnTo>
                  <a:lnTo>
                    <a:pt x="160" y="330"/>
                  </a:lnTo>
                  <a:lnTo>
                    <a:pt x="153" y="332"/>
                  </a:lnTo>
                  <a:lnTo>
                    <a:pt x="139" y="325"/>
                  </a:lnTo>
                  <a:lnTo>
                    <a:pt x="128" y="319"/>
                  </a:lnTo>
                  <a:lnTo>
                    <a:pt x="115" y="310"/>
                  </a:lnTo>
                  <a:lnTo>
                    <a:pt x="107" y="300"/>
                  </a:lnTo>
                  <a:lnTo>
                    <a:pt x="96" y="289"/>
                  </a:lnTo>
                  <a:lnTo>
                    <a:pt x="88" y="277"/>
                  </a:lnTo>
                  <a:lnTo>
                    <a:pt x="80" y="264"/>
                  </a:lnTo>
                  <a:lnTo>
                    <a:pt x="73" y="253"/>
                  </a:lnTo>
                  <a:lnTo>
                    <a:pt x="65" y="237"/>
                  </a:lnTo>
                  <a:lnTo>
                    <a:pt x="57" y="224"/>
                  </a:lnTo>
                  <a:lnTo>
                    <a:pt x="52" y="211"/>
                  </a:lnTo>
                  <a:lnTo>
                    <a:pt x="48" y="197"/>
                  </a:lnTo>
                  <a:lnTo>
                    <a:pt x="44" y="184"/>
                  </a:lnTo>
                  <a:lnTo>
                    <a:pt x="40" y="171"/>
                  </a:lnTo>
                  <a:lnTo>
                    <a:pt x="35" y="159"/>
                  </a:lnTo>
                  <a:lnTo>
                    <a:pt x="35" y="150"/>
                  </a:lnTo>
                  <a:lnTo>
                    <a:pt x="40" y="146"/>
                  </a:lnTo>
                  <a:lnTo>
                    <a:pt x="50" y="142"/>
                  </a:lnTo>
                  <a:lnTo>
                    <a:pt x="42" y="133"/>
                  </a:lnTo>
                  <a:lnTo>
                    <a:pt x="37" y="125"/>
                  </a:lnTo>
                  <a:lnTo>
                    <a:pt x="31" y="118"/>
                  </a:lnTo>
                  <a:lnTo>
                    <a:pt x="27" y="108"/>
                  </a:lnTo>
                  <a:lnTo>
                    <a:pt x="21" y="99"/>
                  </a:lnTo>
                  <a:lnTo>
                    <a:pt x="18" y="91"/>
                  </a:lnTo>
                  <a:lnTo>
                    <a:pt x="14" y="81"/>
                  </a:lnTo>
                  <a:lnTo>
                    <a:pt x="12" y="74"/>
                  </a:lnTo>
                  <a:lnTo>
                    <a:pt x="6" y="62"/>
                  </a:lnTo>
                  <a:lnTo>
                    <a:pt x="4" y="55"/>
                  </a:lnTo>
                  <a:lnTo>
                    <a:pt x="2" y="43"/>
                  </a:lnTo>
                  <a:lnTo>
                    <a:pt x="2" y="36"/>
                  </a:lnTo>
                  <a:lnTo>
                    <a:pt x="0" y="26"/>
                  </a:lnTo>
                  <a:lnTo>
                    <a:pt x="0" y="17"/>
                  </a:lnTo>
                  <a:lnTo>
                    <a:pt x="0" y="7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30" name="Freeform 23">
              <a:extLst>
                <a:ext uri="{FF2B5EF4-FFF2-40B4-BE49-F238E27FC236}">
                  <a16:creationId xmlns:a16="http://schemas.microsoft.com/office/drawing/2014/main" id="{5FD46CA0-655D-CDCE-D388-A393128CF4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08" y="1307"/>
              <a:ext cx="89" cy="65"/>
            </a:xfrm>
            <a:custGeom>
              <a:avLst/>
              <a:gdLst>
                <a:gd name="T0" fmla="*/ 0 w 293"/>
                <a:gd name="T1" fmla="*/ 0 h 230"/>
                <a:gd name="T2" fmla="*/ 0 w 293"/>
                <a:gd name="T3" fmla="*/ 0 h 230"/>
                <a:gd name="T4" fmla="*/ 0 w 293"/>
                <a:gd name="T5" fmla="*/ 0 h 230"/>
                <a:gd name="T6" fmla="*/ 0 w 293"/>
                <a:gd name="T7" fmla="*/ 0 h 230"/>
                <a:gd name="T8" fmla="*/ 0 w 293"/>
                <a:gd name="T9" fmla="*/ 0 h 230"/>
                <a:gd name="T10" fmla="*/ 0 w 293"/>
                <a:gd name="T11" fmla="*/ 0 h 230"/>
                <a:gd name="T12" fmla="*/ 0 w 293"/>
                <a:gd name="T13" fmla="*/ 0 h 230"/>
                <a:gd name="T14" fmla="*/ 0 w 293"/>
                <a:gd name="T15" fmla="*/ 0 h 230"/>
                <a:gd name="T16" fmla="*/ 0 w 293"/>
                <a:gd name="T17" fmla="*/ 0 h 230"/>
                <a:gd name="T18" fmla="*/ 0 w 293"/>
                <a:gd name="T19" fmla="*/ 0 h 230"/>
                <a:gd name="T20" fmla="*/ 0 w 293"/>
                <a:gd name="T21" fmla="*/ 0 h 230"/>
                <a:gd name="T22" fmla="*/ 0 w 293"/>
                <a:gd name="T23" fmla="*/ 0 h 230"/>
                <a:gd name="T24" fmla="*/ 0 w 293"/>
                <a:gd name="T25" fmla="*/ 0 h 230"/>
                <a:gd name="T26" fmla="*/ 0 w 293"/>
                <a:gd name="T27" fmla="*/ 0 h 230"/>
                <a:gd name="T28" fmla="*/ 0 w 293"/>
                <a:gd name="T29" fmla="*/ 0 h 230"/>
                <a:gd name="T30" fmla="*/ 0 w 293"/>
                <a:gd name="T31" fmla="*/ 0 h 230"/>
                <a:gd name="T32" fmla="*/ 0 w 293"/>
                <a:gd name="T33" fmla="*/ 0 h 230"/>
                <a:gd name="T34" fmla="*/ 0 w 293"/>
                <a:gd name="T35" fmla="*/ 0 h 230"/>
                <a:gd name="T36" fmla="*/ 0 w 293"/>
                <a:gd name="T37" fmla="*/ 0 h 230"/>
                <a:gd name="T38" fmla="*/ 0 w 293"/>
                <a:gd name="T39" fmla="*/ 0 h 230"/>
                <a:gd name="T40" fmla="*/ 0 w 293"/>
                <a:gd name="T41" fmla="*/ 0 h 230"/>
                <a:gd name="T42" fmla="*/ 0 w 293"/>
                <a:gd name="T43" fmla="*/ 0 h 230"/>
                <a:gd name="T44" fmla="*/ 0 w 293"/>
                <a:gd name="T45" fmla="*/ 0 h 230"/>
                <a:gd name="T46" fmla="*/ 0 w 293"/>
                <a:gd name="T47" fmla="*/ 0 h 230"/>
                <a:gd name="T48" fmla="*/ 0 w 293"/>
                <a:gd name="T49" fmla="*/ 0 h 230"/>
                <a:gd name="T50" fmla="*/ 0 w 293"/>
                <a:gd name="T51" fmla="*/ 0 h 230"/>
                <a:gd name="T52" fmla="*/ 0 w 293"/>
                <a:gd name="T53" fmla="*/ 0 h 230"/>
                <a:gd name="T54" fmla="*/ 0 w 293"/>
                <a:gd name="T55" fmla="*/ 0 h 230"/>
                <a:gd name="T56" fmla="*/ 0 w 293"/>
                <a:gd name="T57" fmla="*/ 0 h 230"/>
                <a:gd name="T58" fmla="*/ 0 w 293"/>
                <a:gd name="T59" fmla="*/ 0 h 230"/>
                <a:gd name="T60" fmla="*/ 0 w 293"/>
                <a:gd name="T61" fmla="*/ 0 h 230"/>
                <a:gd name="T62" fmla="*/ 0 w 293"/>
                <a:gd name="T63" fmla="*/ 0 h 23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93"/>
                <a:gd name="T97" fmla="*/ 0 h 230"/>
                <a:gd name="T98" fmla="*/ 293 w 293"/>
                <a:gd name="T99" fmla="*/ 230 h 23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93" h="230">
                  <a:moveTo>
                    <a:pt x="2" y="0"/>
                  </a:moveTo>
                  <a:lnTo>
                    <a:pt x="8" y="2"/>
                  </a:lnTo>
                  <a:lnTo>
                    <a:pt x="17" y="6"/>
                  </a:lnTo>
                  <a:lnTo>
                    <a:pt x="25" y="12"/>
                  </a:lnTo>
                  <a:lnTo>
                    <a:pt x="36" y="19"/>
                  </a:lnTo>
                  <a:lnTo>
                    <a:pt x="46" y="27"/>
                  </a:lnTo>
                  <a:lnTo>
                    <a:pt x="59" y="36"/>
                  </a:lnTo>
                  <a:lnTo>
                    <a:pt x="70" y="44"/>
                  </a:lnTo>
                  <a:lnTo>
                    <a:pt x="82" y="55"/>
                  </a:lnTo>
                  <a:lnTo>
                    <a:pt x="93" y="65"/>
                  </a:lnTo>
                  <a:lnTo>
                    <a:pt x="105" y="76"/>
                  </a:lnTo>
                  <a:lnTo>
                    <a:pt x="116" y="86"/>
                  </a:lnTo>
                  <a:lnTo>
                    <a:pt x="127" y="97"/>
                  </a:lnTo>
                  <a:lnTo>
                    <a:pt x="137" y="105"/>
                  </a:lnTo>
                  <a:lnTo>
                    <a:pt x="146" y="114"/>
                  </a:lnTo>
                  <a:lnTo>
                    <a:pt x="152" y="120"/>
                  </a:lnTo>
                  <a:lnTo>
                    <a:pt x="162" y="127"/>
                  </a:lnTo>
                  <a:lnTo>
                    <a:pt x="169" y="133"/>
                  </a:lnTo>
                  <a:lnTo>
                    <a:pt x="177" y="139"/>
                  </a:lnTo>
                  <a:lnTo>
                    <a:pt x="184" y="145"/>
                  </a:lnTo>
                  <a:lnTo>
                    <a:pt x="194" y="152"/>
                  </a:lnTo>
                  <a:lnTo>
                    <a:pt x="203" y="156"/>
                  </a:lnTo>
                  <a:lnTo>
                    <a:pt x="211" y="162"/>
                  </a:lnTo>
                  <a:lnTo>
                    <a:pt x="219" y="166"/>
                  </a:lnTo>
                  <a:lnTo>
                    <a:pt x="228" y="171"/>
                  </a:lnTo>
                  <a:lnTo>
                    <a:pt x="236" y="175"/>
                  </a:lnTo>
                  <a:lnTo>
                    <a:pt x="245" y="181"/>
                  </a:lnTo>
                  <a:lnTo>
                    <a:pt x="253" y="185"/>
                  </a:lnTo>
                  <a:lnTo>
                    <a:pt x="262" y="192"/>
                  </a:lnTo>
                  <a:lnTo>
                    <a:pt x="268" y="198"/>
                  </a:lnTo>
                  <a:lnTo>
                    <a:pt x="278" y="204"/>
                  </a:lnTo>
                  <a:lnTo>
                    <a:pt x="285" y="213"/>
                  </a:lnTo>
                  <a:lnTo>
                    <a:pt x="293" y="221"/>
                  </a:lnTo>
                  <a:lnTo>
                    <a:pt x="285" y="224"/>
                  </a:lnTo>
                  <a:lnTo>
                    <a:pt x="278" y="230"/>
                  </a:lnTo>
                  <a:lnTo>
                    <a:pt x="268" y="223"/>
                  </a:lnTo>
                  <a:lnTo>
                    <a:pt x="255" y="217"/>
                  </a:lnTo>
                  <a:lnTo>
                    <a:pt x="241" y="213"/>
                  </a:lnTo>
                  <a:lnTo>
                    <a:pt x="230" y="209"/>
                  </a:lnTo>
                  <a:lnTo>
                    <a:pt x="213" y="204"/>
                  </a:lnTo>
                  <a:lnTo>
                    <a:pt x="198" y="200"/>
                  </a:lnTo>
                  <a:lnTo>
                    <a:pt x="184" y="194"/>
                  </a:lnTo>
                  <a:lnTo>
                    <a:pt x="169" y="190"/>
                  </a:lnTo>
                  <a:lnTo>
                    <a:pt x="152" y="185"/>
                  </a:lnTo>
                  <a:lnTo>
                    <a:pt x="139" y="177"/>
                  </a:lnTo>
                  <a:lnTo>
                    <a:pt x="124" y="169"/>
                  </a:lnTo>
                  <a:lnTo>
                    <a:pt x="112" y="162"/>
                  </a:lnTo>
                  <a:lnTo>
                    <a:pt x="101" y="150"/>
                  </a:lnTo>
                  <a:lnTo>
                    <a:pt x="93" y="139"/>
                  </a:lnTo>
                  <a:lnTo>
                    <a:pt x="86" y="126"/>
                  </a:lnTo>
                  <a:lnTo>
                    <a:pt x="84" y="112"/>
                  </a:lnTo>
                  <a:lnTo>
                    <a:pt x="72" y="101"/>
                  </a:lnTo>
                  <a:lnTo>
                    <a:pt x="59" y="91"/>
                  </a:lnTo>
                  <a:lnTo>
                    <a:pt x="46" y="76"/>
                  </a:lnTo>
                  <a:lnTo>
                    <a:pt x="32" y="63"/>
                  </a:lnTo>
                  <a:lnTo>
                    <a:pt x="25" y="53"/>
                  </a:lnTo>
                  <a:lnTo>
                    <a:pt x="19" y="46"/>
                  </a:lnTo>
                  <a:lnTo>
                    <a:pt x="13" y="38"/>
                  </a:lnTo>
                  <a:lnTo>
                    <a:pt x="10" y="31"/>
                  </a:lnTo>
                  <a:lnTo>
                    <a:pt x="6" y="21"/>
                  </a:lnTo>
                  <a:lnTo>
                    <a:pt x="2" y="13"/>
                  </a:lnTo>
                  <a:lnTo>
                    <a:pt x="0" y="6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31" name="Freeform 24">
              <a:extLst>
                <a:ext uri="{FF2B5EF4-FFF2-40B4-BE49-F238E27FC236}">
                  <a16:creationId xmlns:a16="http://schemas.microsoft.com/office/drawing/2014/main" id="{A19477EC-BDF8-4499-B574-3F7057E31F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5" y="908"/>
              <a:ext cx="28" cy="24"/>
            </a:xfrm>
            <a:custGeom>
              <a:avLst/>
              <a:gdLst>
                <a:gd name="T0" fmla="*/ 0 w 93"/>
                <a:gd name="T1" fmla="*/ 0 h 84"/>
                <a:gd name="T2" fmla="*/ 0 w 93"/>
                <a:gd name="T3" fmla="*/ 0 h 84"/>
                <a:gd name="T4" fmla="*/ 0 w 93"/>
                <a:gd name="T5" fmla="*/ 0 h 84"/>
                <a:gd name="T6" fmla="*/ 0 w 93"/>
                <a:gd name="T7" fmla="*/ 0 h 84"/>
                <a:gd name="T8" fmla="*/ 0 w 93"/>
                <a:gd name="T9" fmla="*/ 0 h 84"/>
                <a:gd name="T10" fmla="*/ 0 w 93"/>
                <a:gd name="T11" fmla="*/ 0 h 84"/>
                <a:gd name="T12" fmla="*/ 0 w 93"/>
                <a:gd name="T13" fmla="*/ 0 h 84"/>
                <a:gd name="T14" fmla="*/ 0 w 93"/>
                <a:gd name="T15" fmla="*/ 0 h 84"/>
                <a:gd name="T16" fmla="*/ 0 w 93"/>
                <a:gd name="T17" fmla="*/ 0 h 84"/>
                <a:gd name="T18" fmla="*/ 0 w 93"/>
                <a:gd name="T19" fmla="*/ 0 h 84"/>
                <a:gd name="T20" fmla="*/ 0 w 93"/>
                <a:gd name="T21" fmla="*/ 0 h 84"/>
                <a:gd name="T22" fmla="*/ 0 w 93"/>
                <a:gd name="T23" fmla="*/ 0 h 84"/>
                <a:gd name="T24" fmla="*/ 0 w 93"/>
                <a:gd name="T25" fmla="*/ 0 h 84"/>
                <a:gd name="T26" fmla="*/ 0 w 93"/>
                <a:gd name="T27" fmla="*/ 0 h 84"/>
                <a:gd name="T28" fmla="*/ 0 w 93"/>
                <a:gd name="T29" fmla="*/ 0 h 84"/>
                <a:gd name="T30" fmla="*/ 0 w 93"/>
                <a:gd name="T31" fmla="*/ 0 h 84"/>
                <a:gd name="T32" fmla="*/ 0 w 93"/>
                <a:gd name="T33" fmla="*/ 0 h 84"/>
                <a:gd name="T34" fmla="*/ 0 w 93"/>
                <a:gd name="T35" fmla="*/ 0 h 84"/>
                <a:gd name="T36" fmla="*/ 0 w 93"/>
                <a:gd name="T37" fmla="*/ 0 h 84"/>
                <a:gd name="T38" fmla="*/ 0 w 93"/>
                <a:gd name="T39" fmla="*/ 0 h 84"/>
                <a:gd name="T40" fmla="*/ 0 w 93"/>
                <a:gd name="T41" fmla="*/ 0 h 84"/>
                <a:gd name="T42" fmla="*/ 0 w 93"/>
                <a:gd name="T43" fmla="*/ 0 h 84"/>
                <a:gd name="T44" fmla="*/ 0 w 93"/>
                <a:gd name="T45" fmla="*/ 0 h 84"/>
                <a:gd name="T46" fmla="*/ 0 w 93"/>
                <a:gd name="T47" fmla="*/ 0 h 84"/>
                <a:gd name="T48" fmla="*/ 0 w 93"/>
                <a:gd name="T49" fmla="*/ 0 h 84"/>
                <a:gd name="T50" fmla="*/ 0 w 93"/>
                <a:gd name="T51" fmla="*/ 0 h 8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93"/>
                <a:gd name="T79" fmla="*/ 0 h 84"/>
                <a:gd name="T80" fmla="*/ 93 w 93"/>
                <a:gd name="T81" fmla="*/ 84 h 8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93" h="84">
                  <a:moveTo>
                    <a:pt x="74" y="0"/>
                  </a:moveTo>
                  <a:lnTo>
                    <a:pt x="76" y="0"/>
                  </a:lnTo>
                  <a:lnTo>
                    <a:pt x="82" y="0"/>
                  </a:lnTo>
                  <a:lnTo>
                    <a:pt x="88" y="0"/>
                  </a:lnTo>
                  <a:lnTo>
                    <a:pt x="93" y="0"/>
                  </a:lnTo>
                  <a:lnTo>
                    <a:pt x="88" y="13"/>
                  </a:lnTo>
                  <a:lnTo>
                    <a:pt x="80" y="28"/>
                  </a:lnTo>
                  <a:lnTo>
                    <a:pt x="69" y="40"/>
                  </a:lnTo>
                  <a:lnTo>
                    <a:pt x="57" y="53"/>
                  </a:lnTo>
                  <a:lnTo>
                    <a:pt x="50" y="59"/>
                  </a:lnTo>
                  <a:lnTo>
                    <a:pt x="44" y="65"/>
                  </a:lnTo>
                  <a:lnTo>
                    <a:pt x="35" y="68"/>
                  </a:lnTo>
                  <a:lnTo>
                    <a:pt x="29" y="72"/>
                  </a:lnTo>
                  <a:lnTo>
                    <a:pt x="14" y="80"/>
                  </a:lnTo>
                  <a:lnTo>
                    <a:pt x="0" y="84"/>
                  </a:lnTo>
                  <a:lnTo>
                    <a:pt x="0" y="76"/>
                  </a:lnTo>
                  <a:lnTo>
                    <a:pt x="0" y="68"/>
                  </a:lnTo>
                  <a:lnTo>
                    <a:pt x="4" y="63"/>
                  </a:lnTo>
                  <a:lnTo>
                    <a:pt x="10" y="59"/>
                  </a:lnTo>
                  <a:lnTo>
                    <a:pt x="19" y="47"/>
                  </a:lnTo>
                  <a:lnTo>
                    <a:pt x="31" y="40"/>
                  </a:lnTo>
                  <a:lnTo>
                    <a:pt x="44" y="30"/>
                  </a:lnTo>
                  <a:lnTo>
                    <a:pt x="55" y="21"/>
                  </a:lnTo>
                  <a:lnTo>
                    <a:pt x="67" y="11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32" name="Freeform 25">
              <a:extLst>
                <a:ext uri="{FF2B5EF4-FFF2-40B4-BE49-F238E27FC236}">
                  <a16:creationId xmlns:a16="http://schemas.microsoft.com/office/drawing/2014/main" id="{D72B5E9D-4173-3F5A-363D-B13B096E76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42" y="893"/>
              <a:ext cx="49" cy="40"/>
            </a:xfrm>
            <a:custGeom>
              <a:avLst/>
              <a:gdLst>
                <a:gd name="T0" fmla="*/ 0 w 162"/>
                <a:gd name="T1" fmla="*/ 0 h 140"/>
                <a:gd name="T2" fmla="*/ 0 w 162"/>
                <a:gd name="T3" fmla="*/ 0 h 140"/>
                <a:gd name="T4" fmla="*/ 0 w 162"/>
                <a:gd name="T5" fmla="*/ 0 h 140"/>
                <a:gd name="T6" fmla="*/ 0 w 162"/>
                <a:gd name="T7" fmla="*/ 0 h 140"/>
                <a:gd name="T8" fmla="*/ 0 w 162"/>
                <a:gd name="T9" fmla="*/ 0 h 140"/>
                <a:gd name="T10" fmla="*/ 0 w 162"/>
                <a:gd name="T11" fmla="*/ 0 h 140"/>
                <a:gd name="T12" fmla="*/ 0 w 162"/>
                <a:gd name="T13" fmla="*/ 0 h 140"/>
                <a:gd name="T14" fmla="*/ 0 w 162"/>
                <a:gd name="T15" fmla="*/ 0 h 140"/>
                <a:gd name="T16" fmla="*/ 0 w 162"/>
                <a:gd name="T17" fmla="*/ 0 h 140"/>
                <a:gd name="T18" fmla="*/ 0 w 162"/>
                <a:gd name="T19" fmla="*/ 0 h 140"/>
                <a:gd name="T20" fmla="*/ 0 w 162"/>
                <a:gd name="T21" fmla="*/ 0 h 140"/>
                <a:gd name="T22" fmla="*/ 0 w 162"/>
                <a:gd name="T23" fmla="*/ 0 h 140"/>
                <a:gd name="T24" fmla="*/ 0 w 162"/>
                <a:gd name="T25" fmla="*/ 0 h 140"/>
                <a:gd name="T26" fmla="*/ 0 w 162"/>
                <a:gd name="T27" fmla="*/ 0 h 140"/>
                <a:gd name="T28" fmla="*/ 0 w 162"/>
                <a:gd name="T29" fmla="*/ 0 h 140"/>
                <a:gd name="T30" fmla="*/ 0 w 162"/>
                <a:gd name="T31" fmla="*/ 0 h 140"/>
                <a:gd name="T32" fmla="*/ 0 w 162"/>
                <a:gd name="T33" fmla="*/ 0 h 140"/>
                <a:gd name="T34" fmla="*/ 0 w 162"/>
                <a:gd name="T35" fmla="*/ 0 h 140"/>
                <a:gd name="T36" fmla="*/ 0 w 162"/>
                <a:gd name="T37" fmla="*/ 0 h 140"/>
                <a:gd name="T38" fmla="*/ 0 w 162"/>
                <a:gd name="T39" fmla="*/ 0 h 140"/>
                <a:gd name="T40" fmla="*/ 0 w 162"/>
                <a:gd name="T41" fmla="*/ 0 h 140"/>
                <a:gd name="T42" fmla="*/ 0 w 162"/>
                <a:gd name="T43" fmla="*/ 0 h 140"/>
                <a:gd name="T44" fmla="*/ 0 w 162"/>
                <a:gd name="T45" fmla="*/ 0 h 140"/>
                <a:gd name="T46" fmla="*/ 0 w 162"/>
                <a:gd name="T47" fmla="*/ 0 h 140"/>
                <a:gd name="T48" fmla="*/ 0 w 162"/>
                <a:gd name="T49" fmla="*/ 0 h 140"/>
                <a:gd name="T50" fmla="*/ 0 w 162"/>
                <a:gd name="T51" fmla="*/ 0 h 140"/>
                <a:gd name="T52" fmla="*/ 0 w 162"/>
                <a:gd name="T53" fmla="*/ 0 h 140"/>
                <a:gd name="T54" fmla="*/ 0 w 162"/>
                <a:gd name="T55" fmla="*/ 0 h 140"/>
                <a:gd name="T56" fmla="*/ 0 w 162"/>
                <a:gd name="T57" fmla="*/ 0 h 140"/>
                <a:gd name="T58" fmla="*/ 0 w 162"/>
                <a:gd name="T59" fmla="*/ 0 h 140"/>
                <a:gd name="T60" fmla="*/ 0 w 162"/>
                <a:gd name="T61" fmla="*/ 0 h 140"/>
                <a:gd name="T62" fmla="*/ 0 w 162"/>
                <a:gd name="T63" fmla="*/ 0 h 140"/>
                <a:gd name="T64" fmla="*/ 0 w 162"/>
                <a:gd name="T65" fmla="*/ 0 h 140"/>
                <a:gd name="T66" fmla="*/ 0 w 162"/>
                <a:gd name="T67" fmla="*/ 0 h 140"/>
                <a:gd name="T68" fmla="*/ 0 w 162"/>
                <a:gd name="T69" fmla="*/ 0 h 140"/>
                <a:gd name="T70" fmla="*/ 0 w 162"/>
                <a:gd name="T71" fmla="*/ 0 h 140"/>
                <a:gd name="T72" fmla="*/ 0 w 162"/>
                <a:gd name="T73" fmla="*/ 0 h 140"/>
                <a:gd name="T74" fmla="*/ 0 w 162"/>
                <a:gd name="T75" fmla="*/ 0 h 140"/>
                <a:gd name="T76" fmla="*/ 0 w 162"/>
                <a:gd name="T77" fmla="*/ 0 h 140"/>
                <a:gd name="T78" fmla="*/ 0 w 162"/>
                <a:gd name="T79" fmla="*/ 0 h 140"/>
                <a:gd name="T80" fmla="*/ 0 w 162"/>
                <a:gd name="T81" fmla="*/ 0 h 140"/>
                <a:gd name="T82" fmla="*/ 0 w 162"/>
                <a:gd name="T83" fmla="*/ 0 h 140"/>
                <a:gd name="T84" fmla="*/ 0 w 162"/>
                <a:gd name="T85" fmla="*/ 0 h 14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62"/>
                <a:gd name="T130" fmla="*/ 0 h 140"/>
                <a:gd name="T131" fmla="*/ 162 w 162"/>
                <a:gd name="T132" fmla="*/ 140 h 140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62" h="140">
                  <a:moveTo>
                    <a:pt x="6" y="0"/>
                  </a:moveTo>
                  <a:lnTo>
                    <a:pt x="14" y="2"/>
                  </a:lnTo>
                  <a:lnTo>
                    <a:pt x="21" y="7"/>
                  </a:lnTo>
                  <a:lnTo>
                    <a:pt x="25" y="13"/>
                  </a:lnTo>
                  <a:lnTo>
                    <a:pt x="31" y="24"/>
                  </a:lnTo>
                  <a:lnTo>
                    <a:pt x="35" y="34"/>
                  </a:lnTo>
                  <a:lnTo>
                    <a:pt x="40" y="43"/>
                  </a:lnTo>
                  <a:lnTo>
                    <a:pt x="48" y="51"/>
                  </a:lnTo>
                  <a:lnTo>
                    <a:pt x="59" y="57"/>
                  </a:lnTo>
                  <a:lnTo>
                    <a:pt x="69" y="64"/>
                  </a:lnTo>
                  <a:lnTo>
                    <a:pt x="82" y="74"/>
                  </a:lnTo>
                  <a:lnTo>
                    <a:pt x="92" y="83"/>
                  </a:lnTo>
                  <a:lnTo>
                    <a:pt x="105" y="95"/>
                  </a:lnTo>
                  <a:lnTo>
                    <a:pt x="116" y="102"/>
                  </a:lnTo>
                  <a:lnTo>
                    <a:pt x="128" y="112"/>
                  </a:lnTo>
                  <a:lnTo>
                    <a:pt x="141" y="116"/>
                  </a:lnTo>
                  <a:lnTo>
                    <a:pt x="156" y="121"/>
                  </a:lnTo>
                  <a:lnTo>
                    <a:pt x="156" y="131"/>
                  </a:lnTo>
                  <a:lnTo>
                    <a:pt x="162" y="140"/>
                  </a:lnTo>
                  <a:lnTo>
                    <a:pt x="151" y="138"/>
                  </a:lnTo>
                  <a:lnTo>
                    <a:pt x="137" y="137"/>
                  </a:lnTo>
                  <a:lnTo>
                    <a:pt x="128" y="135"/>
                  </a:lnTo>
                  <a:lnTo>
                    <a:pt x="118" y="131"/>
                  </a:lnTo>
                  <a:lnTo>
                    <a:pt x="107" y="125"/>
                  </a:lnTo>
                  <a:lnTo>
                    <a:pt x="97" y="121"/>
                  </a:lnTo>
                  <a:lnTo>
                    <a:pt x="88" y="114"/>
                  </a:lnTo>
                  <a:lnTo>
                    <a:pt x="80" y="108"/>
                  </a:lnTo>
                  <a:lnTo>
                    <a:pt x="71" y="100"/>
                  </a:lnTo>
                  <a:lnTo>
                    <a:pt x="61" y="93"/>
                  </a:lnTo>
                  <a:lnTo>
                    <a:pt x="52" y="83"/>
                  </a:lnTo>
                  <a:lnTo>
                    <a:pt x="44" y="76"/>
                  </a:lnTo>
                  <a:lnTo>
                    <a:pt x="35" y="68"/>
                  </a:lnTo>
                  <a:lnTo>
                    <a:pt x="27" y="60"/>
                  </a:lnTo>
                  <a:lnTo>
                    <a:pt x="19" y="51"/>
                  </a:lnTo>
                  <a:lnTo>
                    <a:pt x="12" y="45"/>
                  </a:lnTo>
                  <a:lnTo>
                    <a:pt x="10" y="41"/>
                  </a:lnTo>
                  <a:lnTo>
                    <a:pt x="8" y="32"/>
                  </a:lnTo>
                  <a:lnTo>
                    <a:pt x="4" y="24"/>
                  </a:lnTo>
                  <a:lnTo>
                    <a:pt x="0" y="15"/>
                  </a:lnTo>
                  <a:lnTo>
                    <a:pt x="0" y="7"/>
                  </a:lnTo>
                  <a:lnTo>
                    <a:pt x="0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33" name="Freeform 26">
              <a:extLst>
                <a:ext uri="{FF2B5EF4-FFF2-40B4-BE49-F238E27FC236}">
                  <a16:creationId xmlns:a16="http://schemas.microsoft.com/office/drawing/2014/main" id="{DFCD1687-3BAA-59A2-C2BF-E02254D1CA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02" y="921"/>
              <a:ext cx="85" cy="50"/>
            </a:xfrm>
            <a:custGeom>
              <a:avLst/>
              <a:gdLst>
                <a:gd name="T0" fmla="*/ 0 w 277"/>
                <a:gd name="T1" fmla="*/ 0 h 176"/>
                <a:gd name="T2" fmla="*/ 0 w 277"/>
                <a:gd name="T3" fmla="*/ 0 h 176"/>
                <a:gd name="T4" fmla="*/ 0 w 277"/>
                <a:gd name="T5" fmla="*/ 0 h 176"/>
                <a:gd name="T6" fmla="*/ 0 w 277"/>
                <a:gd name="T7" fmla="*/ 0 h 176"/>
                <a:gd name="T8" fmla="*/ 0 w 277"/>
                <a:gd name="T9" fmla="*/ 0 h 176"/>
                <a:gd name="T10" fmla="*/ 0 w 277"/>
                <a:gd name="T11" fmla="*/ 0 h 176"/>
                <a:gd name="T12" fmla="*/ 0 w 277"/>
                <a:gd name="T13" fmla="*/ 0 h 176"/>
                <a:gd name="T14" fmla="*/ 0 w 277"/>
                <a:gd name="T15" fmla="*/ 0 h 176"/>
                <a:gd name="T16" fmla="*/ 0 w 277"/>
                <a:gd name="T17" fmla="*/ 0 h 176"/>
                <a:gd name="T18" fmla="*/ 0 w 277"/>
                <a:gd name="T19" fmla="*/ 0 h 176"/>
                <a:gd name="T20" fmla="*/ 0 w 277"/>
                <a:gd name="T21" fmla="*/ 0 h 176"/>
                <a:gd name="T22" fmla="*/ 0 w 277"/>
                <a:gd name="T23" fmla="*/ 0 h 176"/>
                <a:gd name="T24" fmla="*/ 0 w 277"/>
                <a:gd name="T25" fmla="*/ 0 h 176"/>
                <a:gd name="T26" fmla="*/ 0 w 277"/>
                <a:gd name="T27" fmla="*/ 0 h 176"/>
                <a:gd name="T28" fmla="*/ 0 w 277"/>
                <a:gd name="T29" fmla="*/ 0 h 176"/>
                <a:gd name="T30" fmla="*/ 0 w 277"/>
                <a:gd name="T31" fmla="*/ 0 h 176"/>
                <a:gd name="T32" fmla="*/ 0 w 277"/>
                <a:gd name="T33" fmla="*/ 0 h 176"/>
                <a:gd name="T34" fmla="*/ 0 w 277"/>
                <a:gd name="T35" fmla="*/ 0 h 176"/>
                <a:gd name="T36" fmla="*/ 0 w 277"/>
                <a:gd name="T37" fmla="*/ 0 h 176"/>
                <a:gd name="T38" fmla="*/ 0 w 277"/>
                <a:gd name="T39" fmla="*/ 0 h 176"/>
                <a:gd name="T40" fmla="*/ 0 w 277"/>
                <a:gd name="T41" fmla="*/ 0 h 176"/>
                <a:gd name="T42" fmla="*/ 0 w 277"/>
                <a:gd name="T43" fmla="*/ 0 h 176"/>
                <a:gd name="T44" fmla="*/ 0 w 277"/>
                <a:gd name="T45" fmla="*/ 0 h 176"/>
                <a:gd name="T46" fmla="*/ 0 w 277"/>
                <a:gd name="T47" fmla="*/ 0 h 176"/>
                <a:gd name="T48" fmla="*/ 0 w 277"/>
                <a:gd name="T49" fmla="*/ 0 h 176"/>
                <a:gd name="T50" fmla="*/ 0 w 277"/>
                <a:gd name="T51" fmla="*/ 0 h 176"/>
                <a:gd name="T52" fmla="*/ 0 w 277"/>
                <a:gd name="T53" fmla="*/ 0 h 176"/>
                <a:gd name="T54" fmla="*/ 0 w 277"/>
                <a:gd name="T55" fmla="*/ 0 h 176"/>
                <a:gd name="T56" fmla="*/ 0 w 277"/>
                <a:gd name="T57" fmla="*/ 0 h 176"/>
                <a:gd name="T58" fmla="*/ 0 w 277"/>
                <a:gd name="T59" fmla="*/ 0 h 176"/>
                <a:gd name="T60" fmla="*/ 0 w 277"/>
                <a:gd name="T61" fmla="*/ 0 h 176"/>
                <a:gd name="T62" fmla="*/ 0 w 277"/>
                <a:gd name="T63" fmla="*/ 0 h 176"/>
                <a:gd name="T64" fmla="*/ 0 w 277"/>
                <a:gd name="T65" fmla="*/ 0 h 176"/>
                <a:gd name="T66" fmla="*/ 0 w 277"/>
                <a:gd name="T67" fmla="*/ 0 h 176"/>
                <a:gd name="T68" fmla="*/ 0 w 277"/>
                <a:gd name="T69" fmla="*/ 0 h 176"/>
                <a:gd name="T70" fmla="*/ 0 w 277"/>
                <a:gd name="T71" fmla="*/ 0 h 176"/>
                <a:gd name="T72" fmla="*/ 0 w 277"/>
                <a:gd name="T73" fmla="*/ 0 h 176"/>
                <a:gd name="T74" fmla="*/ 0 w 277"/>
                <a:gd name="T75" fmla="*/ 0 h 176"/>
                <a:gd name="T76" fmla="*/ 0 w 277"/>
                <a:gd name="T77" fmla="*/ 0 h 176"/>
                <a:gd name="T78" fmla="*/ 0 w 277"/>
                <a:gd name="T79" fmla="*/ 0 h 176"/>
                <a:gd name="T80" fmla="*/ 0 w 277"/>
                <a:gd name="T81" fmla="*/ 0 h 176"/>
                <a:gd name="T82" fmla="*/ 0 w 277"/>
                <a:gd name="T83" fmla="*/ 0 h 176"/>
                <a:gd name="T84" fmla="*/ 0 w 277"/>
                <a:gd name="T85" fmla="*/ 0 h 176"/>
                <a:gd name="T86" fmla="*/ 0 w 277"/>
                <a:gd name="T87" fmla="*/ 0 h 176"/>
                <a:gd name="T88" fmla="*/ 0 w 277"/>
                <a:gd name="T89" fmla="*/ 0 h 176"/>
                <a:gd name="T90" fmla="*/ 0 w 277"/>
                <a:gd name="T91" fmla="*/ 0 h 176"/>
                <a:gd name="T92" fmla="*/ 0 w 277"/>
                <a:gd name="T93" fmla="*/ 0 h 176"/>
                <a:gd name="T94" fmla="*/ 0 w 277"/>
                <a:gd name="T95" fmla="*/ 0 h 17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277"/>
                <a:gd name="T145" fmla="*/ 0 h 176"/>
                <a:gd name="T146" fmla="*/ 277 w 277"/>
                <a:gd name="T147" fmla="*/ 176 h 17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277" h="176">
                  <a:moveTo>
                    <a:pt x="0" y="2"/>
                  </a:moveTo>
                  <a:lnTo>
                    <a:pt x="17" y="0"/>
                  </a:lnTo>
                  <a:lnTo>
                    <a:pt x="36" y="3"/>
                  </a:lnTo>
                  <a:lnTo>
                    <a:pt x="53" y="9"/>
                  </a:lnTo>
                  <a:lnTo>
                    <a:pt x="68" y="19"/>
                  </a:lnTo>
                  <a:lnTo>
                    <a:pt x="81" y="30"/>
                  </a:lnTo>
                  <a:lnTo>
                    <a:pt x="96" y="43"/>
                  </a:lnTo>
                  <a:lnTo>
                    <a:pt x="112" y="57"/>
                  </a:lnTo>
                  <a:lnTo>
                    <a:pt x="127" y="72"/>
                  </a:lnTo>
                  <a:lnTo>
                    <a:pt x="138" y="83"/>
                  </a:lnTo>
                  <a:lnTo>
                    <a:pt x="153" y="97"/>
                  </a:lnTo>
                  <a:lnTo>
                    <a:pt x="167" y="106"/>
                  </a:lnTo>
                  <a:lnTo>
                    <a:pt x="184" y="116"/>
                  </a:lnTo>
                  <a:lnTo>
                    <a:pt x="199" y="121"/>
                  </a:lnTo>
                  <a:lnTo>
                    <a:pt x="216" y="125"/>
                  </a:lnTo>
                  <a:lnTo>
                    <a:pt x="235" y="121"/>
                  </a:lnTo>
                  <a:lnTo>
                    <a:pt x="256" y="116"/>
                  </a:lnTo>
                  <a:lnTo>
                    <a:pt x="264" y="116"/>
                  </a:lnTo>
                  <a:lnTo>
                    <a:pt x="277" y="112"/>
                  </a:lnTo>
                  <a:lnTo>
                    <a:pt x="273" y="125"/>
                  </a:lnTo>
                  <a:lnTo>
                    <a:pt x="273" y="137"/>
                  </a:lnTo>
                  <a:lnTo>
                    <a:pt x="262" y="146"/>
                  </a:lnTo>
                  <a:lnTo>
                    <a:pt x="254" y="159"/>
                  </a:lnTo>
                  <a:lnTo>
                    <a:pt x="249" y="165"/>
                  </a:lnTo>
                  <a:lnTo>
                    <a:pt x="245" y="173"/>
                  </a:lnTo>
                  <a:lnTo>
                    <a:pt x="237" y="175"/>
                  </a:lnTo>
                  <a:lnTo>
                    <a:pt x="229" y="176"/>
                  </a:lnTo>
                  <a:lnTo>
                    <a:pt x="212" y="176"/>
                  </a:lnTo>
                  <a:lnTo>
                    <a:pt x="197" y="173"/>
                  </a:lnTo>
                  <a:lnTo>
                    <a:pt x="182" y="163"/>
                  </a:lnTo>
                  <a:lnTo>
                    <a:pt x="169" y="154"/>
                  </a:lnTo>
                  <a:lnTo>
                    <a:pt x="153" y="140"/>
                  </a:lnTo>
                  <a:lnTo>
                    <a:pt x="140" y="129"/>
                  </a:lnTo>
                  <a:lnTo>
                    <a:pt x="125" y="114"/>
                  </a:lnTo>
                  <a:lnTo>
                    <a:pt x="114" y="100"/>
                  </a:lnTo>
                  <a:lnTo>
                    <a:pt x="98" y="83"/>
                  </a:lnTo>
                  <a:lnTo>
                    <a:pt x="85" y="68"/>
                  </a:lnTo>
                  <a:lnTo>
                    <a:pt x="72" y="55"/>
                  </a:lnTo>
                  <a:lnTo>
                    <a:pt x="58" y="43"/>
                  </a:lnTo>
                  <a:lnTo>
                    <a:pt x="43" y="32"/>
                  </a:lnTo>
                  <a:lnTo>
                    <a:pt x="28" y="24"/>
                  </a:lnTo>
                  <a:lnTo>
                    <a:pt x="13" y="19"/>
                  </a:lnTo>
                  <a:lnTo>
                    <a:pt x="0" y="19"/>
                  </a:lnTo>
                  <a:lnTo>
                    <a:pt x="0" y="13"/>
                  </a:lnTo>
                  <a:lnTo>
                    <a:pt x="0" y="7"/>
                  </a:lnTo>
                  <a:lnTo>
                    <a:pt x="0" y="3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34" name="Freeform 27">
              <a:extLst>
                <a:ext uri="{FF2B5EF4-FFF2-40B4-BE49-F238E27FC236}">
                  <a16:creationId xmlns:a16="http://schemas.microsoft.com/office/drawing/2014/main" id="{E9E4D47F-CE69-2FB2-EDA6-DE6652776B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87" y="923"/>
              <a:ext cx="23" cy="33"/>
            </a:xfrm>
            <a:custGeom>
              <a:avLst/>
              <a:gdLst>
                <a:gd name="T0" fmla="*/ 0 w 76"/>
                <a:gd name="T1" fmla="*/ 0 h 116"/>
                <a:gd name="T2" fmla="*/ 0 w 76"/>
                <a:gd name="T3" fmla="*/ 0 h 116"/>
                <a:gd name="T4" fmla="*/ 0 w 76"/>
                <a:gd name="T5" fmla="*/ 0 h 116"/>
                <a:gd name="T6" fmla="*/ 0 w 76"/>
                <a:gd name="T7" fmla="*/ 0 h 116"/>
                <a:gd name="T8" fmla="*/ 0 w 76"/>
                <a:gd name="T9" fmla="*/ 0 h 116"/>
                <a:gd name="T10" fmla="*/ 0 w 76"/>
                <a:gd name="T11" fmla="*/ 0 h 116"/>
                <a:gd name="T12" fmla="*/ 0 w 76"/>
                <a:gd name="T13" fmla="*/ 0 h 116"/>
                <a:gd name="T14" fmla="*/ 0 w 76"/>
                <a:gd name="T15" fmla="*/ 0 h 116"/>
                <a:gd name="T16" fmla="*/ 0 w 76"/>
                <a:gd name="T17" fmla="*/ 0 h 116"/>
                <a:gd name="T18" fmla="*/ 0 w 76"/>
                <a:gd name="T19" fmla="*/ 0 h 116"/>
                <a:gd name="T20" fmla="*/ 0 w 76"/>
                <a:gd name="T21" fmla="*/ 0 h 116"/>
                <a:gd name="T22" fmla="*/ 0 w 76"/>
                <a:gd name="T23" fmla="*/ 0 h 116"/>
                <a:gd name="T24" fmla="*/ 0 w 76"/>
                <a:gd name="T25" fmla="*/ 0 h 116"/>
                <a:gd name="T26" fmla="*/ 0 w 76"/>
                <a:gd name="T27" fmla="*/ 0 h 116"/>
                <a:gd name="T28" fmla="*/ 0 w 76"/>
                <a:gd name="T29" fmla="*/ 0 h 116"/>
                <a:gd name="T30" fmla="*/ 0 w 76"/>
                <a:gd name="T31" fmla="*/ 0 h 116"/>
                <a:gd name="T32" fmla="*/ 0 w 76"/>
                <a:gd name="T33" fmla="*/ 0 h 116"/>
                <a:gd name="T34" fmla="*/ 0 w 76"/>
                <a:gd name="T35" fmla="*/ 0 h 116"/>
                <a:gd name="T36" fmla="*/ 0 w 76"/>
                <a:gd name="T37" fmla="*/ 0 h 116"/>
                <a:gd name="T38" fmla="*/ 0 w 76"/>
                <a:gd name="T39" fmla="*/ 0 h 116"/>
                <a:gd name="T40" fmla="*/ 0 w 76"/>
                <a:gd name="T41" fmla="*/ 0 h 116"/>
                <a:gd name="T42" fmla="*/ 0 w 76"/>
                <a:gd name="T43" fmla="*/ 0 h 116"/>
                <a:gd name="T44" fmla="*/ 0 w 76"/>
                <a:gd name="T45" fmla="*/ 0 h 116"/>
                <a:gd name="T46" fmla="*/ 0 w 76"/>
                <a:gd name="T47" fmla="*/ 0 h 116"/>
                <a:gd name="T48" fmla="*/ 0 w 76"/>
                <a:gd name="T49" fmla="*/ 0 h 116"/>
                <a:gd name="T50" fmla="*/ 0 w 76"/>
                <a:gd name="T51" fmla="*/ 0 h 116"/>
                <a:gd name="T52" fmla="*/ 0 w 76"/>
                <a:gd name="T53" fmla="*/ 0 h 116"/>
                <a:gd name="T54" fmla="*/ 0 w 76"/>
                <a:gd name="T55" fmla="*/ 0 h 116"/>
                <a:gd name="T56" fmla="*/ 0 w 76"/>
                <a:gd name="T57" fmla="*/ 0 h 116"/>
                <a:gd name="T58" fmla="*/ 0 w 76"/>
                <a:gd name="T59" fmla="*/ 0 h 116"/>
                <a:gd name="T60" fmla="*/ 0 w 76"/>
                <a:gd name="T61" fmla="*/ 0 h 116"/>
                <a:gd name="T62" fmla="*/ 0 w 76"/>
                <a:gd name="T63" fmla="*/ 0 h 116"/>
                <a:gd name="T64" fmla="*/ 0 w 76"/>
                <a:gd name="T65" fmla="*/ 0 h 116"/>
                <a:gd name="T66" fmla="*/ 0 w 76"/>
                <a:gd name="T67" fmla="*/ 0 h 116"/>
                <a:gd name="T68" fmla="*/ 0 w 76"/>
                <a:gd name="T69" fmla="*/ 0 h 116"/>
                <a:gd name="T70" fmla="*/ 0 w 76"/>
                <a:gd name="T71" fmla="*/ 0 h 116"/>
                <a:gd name="T72" fmla="*/ 0 w 76"/>
                <a:gd name="T73" fmla="*/ 0 h 116"/>
                <a:gd name="T74" fmla="*/ 0 w 76"/>
                <a:gd name="T75" fmla="*/ 0 h 116"/>
                <a:gd name="T76" fmla="*/ 0 w 76"/>
                <a:gd name="T77" fmla="*/ 0 h 116"/>
                <a:gd name="T78" fmla="*/ 0 w 76"/>
                <a:gd name="T79" fmla="*/ 0 h 116"/>
                <a:gd name="T80" fmla="*/ 0 w 76"/>
                <a:gd name="T81" fmla="*/ 0 h 116"/>
                <a:gd name="T82" fmla="*/ 0 w 76"/>
                <a:gd name="T83" fmla="*/ 0 h 11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76"/>
                <a:gd name="T127" fmla="*/ 0 h 116"/>
                <a:gd name="T128" fmla="*/ 76 w 76"/>
                <a:gd name="T129" fmla="*/ 116 h 11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76" h="116">
                  <a:moveTo>
                    <a:pt x="8" y="2"/>
                  </a:moveTo>
                  <a:lnTo>
                    <a:pt x="21" y="0"/>
                  </a:lnTo>
                  <a:lnTo>
                    <a:pt x="34" y="10"/>
                  </a:lnTo>
                  <a:lnTo>
                    <a:pt x="40" y="14"/>
                  </a:lnTo>
                  <a:lnTo>
                    <a:pt x="46" y="19"/>
                  </a:lnTo>
                  <a:lnTo>
                    <a:pt x="53" y="29"/>
                  </a:lnTo>
                  <a:lnTo>
                    <a:pt x="59" y="36"/>
                  </a:lnTo>
                  <a:lnTo>
                    <a:pt x="63" y="44"/>
                  </a:lnTo>
                  <a:lnTo>
                    <a:pt x="67" y="52"/>
                  </a:lnTo>
                  <a:lnTo>
                    <a:pt x="70" y="61"/>
                  </a:lnTo>
                  <a:lnTo>
                    <a:pt x="74" y="71"/>
                  </a:lnTo>
                  <a:lnTo>
                    <a:pt x="74" y="76"/>
                  </a:lnTo>
                  <a:lnTo>
                    <a:pt x="76" y="84"/>
                  </a:lnTo>
                  <a:lnTo>
                    <a:pt x="74" y="92"/>
                  </a:lnTo>
                  <a:lnTo>
                    <a:pt x="72" y="99"/>
                  </a:lnTo>
                  <a:lnTo>
                    <a:pt x="63" y="109"/>
                  </a:lnTo>
                  <a:lnTo>
                    <a:pt x="53" y="112"/>
                  </a:lnTo>
                  <a:lnTo>
                    <a:pt x="46" y="116"/>
                  </a:lnTo>
                  <a:lnTo>
                    <a:pt x="40" y="116"/>
                  </a:lnTo>
                  <a:lnTo>
                    <a:pt x="32" y="112"/>
                  </a:lnTo>
                  <a:lnTo>
                    <a:pt x="29" y="109"/>
                  </a:lnTo>
                  <a:lnTo>
                    <a:pt x="25" y="101"/>
                  </a:lnTo>
                  <a:lnTo>
                    <a:pt x="21" y="93"/>
                  </a:lnTo>
                  <a:lnTo>
                    <a:pt x="17" y="84"/>
                  </a:lnTo>
                  <a:lnTo>
                    <a:pt x="15" y="76"/>
                  </a:lnTo>
                  <a:lnTo>
                    <a:pt x="13" y="67"/>
                  </a:lnTo>
                  <a:lnTo>
                    <a:pt x="13" y="61"/>
                  </a:lnTo>
                  <a:lnTo>
                    <a:pt x="13" y="52"/>
                  </a:lnTo>
                  <a:lnTo>
                    <a:pt x="17" y="48"/>
                  </a:lnTo>
                  <a:lnTo>
                    <a:pt x="19" y="42"/>
                  </a:lnTo>
                  <a:lnTo>
                    <a:pt x="23" y="42"/>
                  </a:lnTo>
                  <a:lnTo>
                    <a:pt x="21" y="35"/>
                  </a:lnTo>
                  <a:lnTo>
                    <a:pt x="21" y="29"/>
                  </a:lnTo>
                  <a:lnTo>
                    <a:pt x="17" y="25"/>
                  </a:lnTo>
                  <a:lnTo>
                    <a:pt x="13" y="23"/>
                  </a:lnTo>
                  <a:lnTo>
                    <a:pt x="6" y="23"/>
                  </a:lnTo>
                  <a:lnTo>
                    <a:pt x="0" y="23"/>
                  </a:lnTo>
                  <a:lnTo>
                    <a:pt x="0" y="14"/>
                  </a:lnTo>
                  <a:lnTo>
                    <a:pt x="2" y="8"/>
                  </a:lnTo>
                  <a:lnTo>
                    <a:pt x="6" y="4"/>
                  </a:lnTo>
                  <a:lnTo>
                    <a:pt x="8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35" name="Freeform 28">
              <a:extLst>
                <a:ext uri="{FF2B5EF4-FFF2-40B4-BE49-F238E27FC236}">
                  <a16:creationId xmlns:a16="http://schemas.microsoft.com/office/drawing/2014/main" id="{A10DC192-7A42-4891-A340-737695AF4C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4" y="877"/>
              <a:ext cx="76" cy="81"/>
            </a:xfrm>
            <a:custGeom>
              <a:avLst/>
              <a:gdLst>
                <a:gd name="T0" fmla="*/ 0 w 249"/>
                <a:gd name="T1" fmla="*/ 0 h 289"/>
                <a:gd name="T2" fmla="*/ 0 w 249"/>
                <a:gd name="T3" fmla="*/ 0 h 289"/>
                <a:gd name="T4" fmla="*/ 0 w 249"/>
                <a:gd name="T5" fmla="*/ 0 h 289"/>
                <a:gd name="T6" fmla="*/ 0 w 249"/>
                <a:gd name="T7" fmla="*/ 0 h 289"/>
                <a:gd name="T8" fmla="*/ 0 w 249"/>
                <a:gd name="T9" fmla="*/ 0 h 289"/>
                <a:gd name="T10" fmla="*/ 0 w 249"/>
                <a:gd name="T11" fmla="*/ 0 h 289"/>
                <a:gd name="T12" fmla="*/ 0 w 249"/>
                <a:gd name="T13" fmla="*/ 0 h 289"/>
                <a:gd name="T14" fmla="*/ 0 w 249"/>
                <a:gd name="T15" fmla="*/ 0 h 289"/>
                <a:gd name="T16" fmla="*/ 0 w 249"/>
                <a:gd name="T17" fmla="*/ 0 h 289"/>
                <a:gd name="T18" fmla="*/ 0 w 249"/>
                <a:gd name="T19" fmla="*/ 0 h 289"/>
                <a:gd name="T20" fmla="*/ 0 w 249"/>
                <a:gd name="T21" fmla="*/ 0 h 289"/>
                <a:gd name="T22" fmla="*/ 0 w 249"/>
                <a:gd name="T23" fmla="*/ 0 h 289"/>
                <a:gd name="T24" fmla="*/ 0 w 249"/>
                <a:gd name="T25" fmla="*/ 0 h 289"/>
                <a:gd name="T26" fmla="*/ 0 w 249"/>
                <a:gd name="T27" fmla="*/ 0 h 289"/>
                <a:gd name="T28" fmla="*/ 0 w 249"/>
                <a:gd name="T29" fmla="*/ 0 h 289"/>
                <a:gd name="T30" fmla="*/ 0 w 249"/>
                <a:gd name="T31" fmla="*/ 0 h 289"/>
                <a:gd name="T32" fmla="*/ 0 w 249"/>
                <a:gd name="T33" fmla="*/ 0 h 289"/>
                <a:gd name="T34" fmla="*/ 0 w 249"/>
                <a:gd name="T35" fmla="*/ 0 h 289"/>
                <a:gd name="T36" fmla="*/ 0 w 249"/>
                <a:gd name="T37" fmla="*/ 0 h 289"/>
                <a:gd name="T38" fmla="*/ 0 w 249"/>
                <a:gd name="T39" fmla="*/ 0 h 289"/>
                <a:gd name="T40" fmla="*/ 0 w 249"/>
                <a:gd name="T41" fmla="*/ 0 h 289"/>
                <a:gd name="T42" fmla="*/ 0 w 249"/>
                <a:gd name="T43" fmla="*/ 0 h 289"/>
                <a:gd name="T44" fmla="*/ 0 w 249"/>
                <a:gd name="T45" fmla="*/ 0 h 289"/>
                <a:gd name="T46" fmla="*/ 0 w 249"/>
                <a:gd name="T47" fmla="*/ 0 h 289"/>
                <a:gd name="T48" fmla="*/ 0 w 249"/>
                <a:gd name="T49" fmla="*/ 0 h 289"/>
                <a:gd name="T50" fmla="*/ 0 w 249"/>
                <a:gd name="T51" fmla="*/ 0 h 289"/>
                <a:gd name="T52" fmla="*/ 0 w 249"/>
                <a:gd name="T53" fmla="*/ 0 h 289"/>
                <a:gd name="T54" fmla="*/ 0 w 249"/>
                <a:gd name="T55" fmla="*/ 0 h 289"/>
                <a:gd name="T56" fmla="*/ 0 w 249"/>
                <a:gd name="T57" fmla="*/ 0 h 289"/>
                <a:gd name="T58" fmla="*/ 0 w 249"/>
                <a:gd name="T59" fmla="*/ 0 h 289"/>
                <a:gd name="T60" fmla="*/ 0 w 249"/>
                <a:gd name="T61" fmla="*/ 0 h 289"/>
                <a:gd name="T62" fmla="*/ 0 w 249"/>
                <a:gd name="T63" fmla="*/ 0 h 289"/>
                <a:gd name="T64" fmla="*/ 0 w 249"/>
                <a:gd name="T65" fmla="*/ 0 h 289"/>
                <a:gd name="T66" fmla="*/ 0 w 249"/>
                <a:gd name="T67" fmla="*/ 0 h 289"/>
                <a:gd name="T68" fmla="*/ 0 w 249"/>
                <a:gd name="T69" fmla="*/ 0 h 289"/>
                <a:gd name="T70" fmla="*/ 0 w 249"/>
                <a:gd name="T71" fmla="*/ 0 h 289"/>
                <a:gd name="T72" fmla="*/ 0 w 249"/>
                <a:gd name="T73" fmla="*/ 0 h 289"/>
                <a:gd name="T74" fmla="*/ 0 w 249"/>
                <a:gd name="T75" fmla="*/ 0 h 289"/>
                <a:gd name="T76" fmla="*/ 0 w 249"/>
                <a:gd name="T77" fmla="*/ 0 h 289"/>
                <a:gd name="T78" fmla="*/ 0 w 249"/>
                <a:gd name="T79" fmla="*/ 0 h 289"/>
                <a:gd name="T80" fmla="*/ 0 w 249"/>
                <a:gd name="T81" fmla="*/ 0 h 289"/>
                <a:gd name="T82" fmla="*/ 0 w 249"/>
                <a:gd name="T83" fmla="*/ 0 h 289"/>
                <a:gd name="T84" fmla="*/ 0 w 249"/>
                <a:gd name="T85" fmla="*/ 0 h 289"/>
                <a:gd name="T86" fmla="*/ 0 w 249"/>
                <a:gd name="T87" fmla="*/ 0 h 289"/>
                <a:gd name="T88" fmla="*/ 0 w 249"/>
                <a:gd name="T89" fmla="*/ 0 h 289"/>
                <a:gd name="T90" fmla="*/ 0 w 249"/>
                <a:gd name="T91" fmla="*/ 0 h 289"/>
                <a:gd name="T92" fmla="*/ 0 w 249"/>
                <a:gd name="T93" fmla="*/ 0 h 289"/>
                <a:gd name="T94" fmla="*/ 0 w 249"/>
                <a:gd name="T95" fmla="*/ 0 h 289"/>
                <a:gd name="T96" fmla="*/ 0 w 249"/>
                <a:gd name="T97" fmla="*/ 0 h 289"/>
                <a:gd name="T98" fmla="*/ 0 w 249"/>
                <a:gd name="T99" fmla="*/ 0 h 289"/>
                <a:gd name="T100" fmla="*/ 0 w 249"/>
                <a:gd name="T101" fmla="*/ 0 h 289"/>
                <a:gd name="T102" fmla="*/ 0 w 249"/>
                <a:gd name="T103" fmla="*/ 0 h 289"/>
                <a:gd name="T104" fmla="*/ 0 w 249"/>
                <a:gd name="T105" fmla="*/ 0 h 289"/>
                <a:gd name="T106" fmla="*/ 0 w 249"/>
                <a:gd name="T107" fmla="*/ 0 h 289"/>
                <a:gd name="T108" fmla="*/ 0 w 249"/>
                <a:gd name="T109" fmla="*/ 0 h 289"/>
                <a:gd name="T110" fmla="*/ 0 w 249"/>
                <a:gd name="T111" fmla="*/ 0 h 289"/>
                <a:gd name="T112" fmla="*/ 0 w 249"/>
                <a:gd name="T113" fmla="*/ 0 h 289"/>
                <a:gd name="T114" fmla="*/ 0 w 249"/>
                <a:gd name="T115" fmla="*/ 0 h 289"/>
                <a:gd name="T116" fmla="*/ 0 w 249"/>
                <a:gd name="T117" fmla="*/ 0 h 289"/>
                <a:gd name="T118" fmla="*/ 0 w 249"/>
                <a:gd name="T119" fmla="*/ 0 h 289"/>
                <a:gd name="T120" fmla="*/ 0 w 249"/>
                <a:gd name="T121" fmla="*/ 0 h 289"/>
                <a:gd name="T122" fmla="*/ 0 w 249"/>
                <a:gd name="T123" fmla="*/ 0 h 289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49"/>
                <a:gd name="T187" fmla="*/ 0 h 289"/>
                <a:gd name="T188" fmla="*/ 249 w 249"/>
                <a:gd name="T189" fmla="*/ 289 h 289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49" h="289">
                  <a:moveTo>
                    <a:pt x="51" y="2"/>
                  </a:moveTo>
                  <a:lnTo>
                    <a:pt x="67" y="0"/>
                  </a:lnTo>
                  <a:lnTo>
                    <a:pt x="80" y="0"/>
                  </a:lnTo>
                  <a:lnTo>
                    <a:pt x="93" y="0"/>
                  </a:lnTo>
                  <a:lnTo>
                    <a:pt x="110" y="2"/>
                  </a:lnTo>
                  <a:lnTo>
                    <a:pt x="124" y="3"/>
                  </a:lnTo>
                  <a:lnTo>
                    <a:pt x="139" y="5"/>
                  </a:lnTo>
                  <a:lnTo>
                    <a:pt x="154" y="9"/>
                  </a:lnTo>
                  <a:lnTo>
                    <a:pt x="169" y="15"/>
                  </a:lnTo>
                  <a:lnTo>
                    <a:pt x="181" y="19"/>
                  </a:lnTo>
                  <a:lnTo>
                    <a:pt x="192" y="24"/>
                  </a:lnTo>
                  <a:lnTo>
                    <a:pt x="203" y="32"/>
                  </a:lnTo>
                  <a:lnTo>
                    <a:pt x="215" y="41"/>
                  </a:lnTo>
                  <a:lnTo>
                    <a:pt x="223" y="51"/>
                  </a:lnTo>
                  <a:lnTo>
                    <a:pt x="230" y="62"/>
                  </a:lnTo>
                  <a:lnTo>
                    <a:pt x="238" y="76"/>
                  </a:lnTo>
                  <a:lnTo>
                    <a:pt x="243" y="93"/>
                  </a:lnTo>
                  <a:lnTo>
                    <a:pt x="247" y="108"/>
                  </a:lnTo>
                  <a:lnTo>
                    <a:pt x="249" y="127"/>
                  </a:lnTo>
                  <a:lnTo>
                    <a:pt x="249" y="144"/>
                  </a:lnTo>
                  <a:lnTo>
                    <a:pt x="247" y="163"/>
                  </a:lnTo>
                  <a:lnTo>
                    <a:pt x="243" y="180"/>
                  </a:lnTo>
                  <a:lnTo>
                    <a:pt x="238" y="197"/>
                  </a:lnTo>
                  <a:lnTo>
                    <a:pt x="230" y="214"/>
                  </a:lnTo>
                  <a:lnTo>
                    <a:pt x="223" y="232"/>
                  </a:lnTo>
                  <a:lnTo>
                    <a:pt x="211" y="245"/>
                  </a:lnTo>
                  <a:lnTo>
                    <a:pt x="198" y="258"/>
                  </a:lnTo>
                  <a:lnTo>
                    <a:pt x="184" y="270"/>
                  </a:lnTo>
                  <a:lnTo>
                    <a:pt x="169" y="279"/>
                  </a:lnTo>
                  <a:lnTo>
                    <a:pt x="152" y="285"/>
                  </a:lnTo>
                  <a:lnTo>
                    <a:pt x="135" y="289"/>
                  </a:lnTo>
                  <a:lnTo>
                    <a:pt x="116" y="289"/>
                  </a:lnTo>
                  <a:lnTo>
                    <a:pt x="97" y="287"/>
                  </a:lnTo>
                  <a:lnTo>
                    <a:pt x="84" y="285"/>
                  </a:lnTo>
                  <a:lnTo>
                    <a:pt x="70" y="281"/>
                  </a:lnTo>
                  <a:lnTo>
                    <a:pt x="57" y="277"/>
                  </a:lnTo>
                  <a:lnTo>
                    <a:pt x="48" y="270"/>
                  </a:lnTo>
                  <a:lnTo>
                    <a:pt x="34" y="260"/>
                  </a:lnTo>
                  <a:lnTo>
                    <a:pt x="25" y="252"/>
                  </a:lnTo>
                  <a:lnTo>
                    <a:pt x="17" y="241"/>
                  </a:lnTo>
                  <a:lnTo>
                    <a:pt x="10" y="232"/>
                  </a:lnTo>
                  <a:lnTo>
                    <a:pt x="4" y="220"/>
                  </a:lnTo>
                  <a:lnTo>
                    <a:pt x="0" y="207"/>
                  </a:lnTo>
                  <a:lnTo>
                    <a:pt x="0" y="195"/>
                  </a:lnTo>
                  <a:lnTo>
                    <a:pt x="0" y="184"/>
                  </a:lnTo>
                  <a:lnTo>
                    <a:pt x="4" y="173"/>
                  </a:lnTo>
                  <a:lnTo>
                    <a:pt x="10" y="163"/>
                  </a:lnTo>
                  <a:lnTo>
                    <a:pt x="17" y="154"/>
                  </a:lnTo>
                  <a:lnTo>
                    <a:pt x="29" y="146"/>
                  </a:lnTo>
                  <a:lnTo>
                    <a:pt x="36" y="138"/>
                  </a:lnTo>
                  <a:lnTo>
                    <a:pt x="46" y="133"/>
                  </a:lnTo>
                  <a:lnTo>
                    <a:pt x="55" y="129"/>
                  </a:lnTo>
                  <a:lnTo>
                    <a:pt x="67" y="127"/>
                  </a:lnTo>
                  <a:lnTo>
                    <a:pt x="78" y="127"/>
                  </a:lnTo>
                  <a:lnTo>
                    <a:pt x="89" y="127"/>
                  </a:lnTo>
                  <a:lnTo>
                    <a:pt x="103" y="131"/>
                  </a:lnTo>
                  <a:lnTo>
                    <a:pt x="114" y="136"/>
                  </a:lnTo>
                  <a:lnTo>
                    <a:pt x="124" y="140"/>
                  </a:lnTo>
                  <a:lnTo>
                    <a:pt x="133" y="146"/>
                  </a:lnTo>
                  <a:lnTo>
                    <a:pt x="141" y="154"/>
                  </a:lnTo>
                  <a:lnTo>
                    <a:pt x="150" y="161"/>
                  </a:lnTo>
                  <a:lnTo>
                    <a:pt x="154" y="169"/>
                  </a:lnTo>
                  <a:lnTo>
                    <a:pt x="156" y="180"/>
                  </a:lnTo>
                  <a:lnTo>
                    <a:pt x="156" y="190"/>
                  </a:lnTo>
                  <a:lnTo>
                    <a:pt x="156" y="201"/>
                  </a:lnTo>
                  <a:lnTo>
                    <a:pt x="145" y="203"/>
                  </a:lnTo>
                  <a:lnTo>
                    <a:pt x="135" y="205"/>
                  </a:lnTo>
                  <a:lnTo>
                    <a:pt x="135" y="192"/>
                  </a:lnTo>
                  <a:lnTo>
                    <a:pt x="135" y="184"/>
                  </a:lnTo>
                  <a:lnTo>
                    <a:pt x="135" y="176"/>
                  </a:lnTo>
                  <a:lnTo>
                    <a:pt x="133" y="171"/>
                  </a:lnTo>
                  <a:lnTo>
                    <a:pt x="126" y="163"/>
                  </a:lnTo>
                  <a:lnTo>
                    <a:pt x="118" y="163"/>
                  </a:lnTo>
                  <a:lnTo>
                    <a:pt x="107" y="163"/>
                  </a:lnTo>
                  <a:lnTo>
                    <a:pt x="95" y="173"/>
                  </a:lnTo>
                  <a:lnTo>
                    <a:pt x="89" y="178"/>
                  </a:lnTo>
                  <a:lnTo>
                    <a:pt x="86" y="186"/>
                  </a:lnTo>
                  <a:lnTo>
                    <a:pt x="82" y="194"/>
                  </a:lnTo>
                  <a:lnTo>
                    <a:pt x="82" y="205"/>
                  </a:lnTo>
                  <a:lnTo>
                    <a:pt x="76" y="214"/>
                  </a:lnTo>
                  <a:lnTo>
                    <a:pt x="74" y="224"/>
                  </a:lnTo>
                  <a:lnTo>
                    <a:pt x="72" y="233"/>
                  </a:lnTo>
                  <a:lnTo>
                    <a:pt x="76" y="243"/>
                  </a:lnTo>
                  <a:lnTo>
                    <a:pt x="78" y="249"/>
                  </a:lnTo>
                  <a:lnTo>
                    <a:pt x="84" y="256"/>
                  </a:lnTo>
                  <a:lnTo>
                    <a:pt x="89" y="260"/>
                  </a:lnTo>
                  <a:lnTo>
                    <a:pt x="99" y="266"/>
                  </a:lnTo>
                  <a:lnTo>
                    <a:pt x="107" y="268"/>
                  </a:lnTo>
                  <a:lnTo>
                    <a:pt x="114" y="270"/>
                  </a:lnTo>
                  <a:lnTo>
                    <a:pt x="124" y="270"/>
                  </a:lnTo>
                  <a:lnTo>
                    <a:pt x="135" y="270"/>
                  </a:lnTo>
                  <a:lnTo>
                    <a:pt x="143" y="268"/>
                  </a:lnTo>
                  <a:lnTo>
                    <a:pt x="152" y="264"/>
                  </a:lnTo>
                  <a:lnTo>
                    <a:pt x="162" y="258"/>
                  </a:lnTo>
                  <a:lnTo>
                    <a:pt x="171" y="254"/>
                  </a:lnTo>
                  <a:lnTo>
                    <a:pt x="186" y="241"/>
                  </a:lnTo>
                  <a:lnTo>
                    <a:pt x="198" y="228"/>
                  </a:lnTo>
                  <a:lnTo>
                    <a:pt x="209" y="211"/>
                  </a:lnTo>
                  <a:lnTo>
                    <a:pt x="217" y="195"/>
                  </a:lnTo>
                  <a:lnTo>
                    <a:pt x="221" y="176"/>
                  </a:lnTo>
                  <a:lnTo>
                    <a:pt x="224" y="159"/>
                  </a:lnTo>
                  <a:lnTo>
                    <a:pt x="224" y="140"/>
                  </a:lnTo>
                  <a:lnTo>
                    <a:pt x="224" y="121"/>
                  </a:lnTo>
                  <a:lnTo>
                    <a:pt x="221" y="102"/>
                  </a:lnTo>
                  <a:lnTo>
                    <a:pt x="215" y="87"/>
                  </a:lnTo>
                  <a:lnTo>
                    <a:pt x="205" y="70"/>
                  </a:lnTo>
                  <a:lnTo>
                    <a:pt x="196" y="57"/>
                  </a:lnTo>
                  <a:lnTo>
                    <a:pt x="181" y="43"/>
                  </a:lnTo>
                  <a:lnTo>
                    <a:pt x="165" y="36"/>
                  </a:lnTo>
                  <a:lnTo>
                    <a:pt x="148" y="28"/>
                  </a:lnTo>
                  <a:lnTo>
                    <a:pt x="129" y="28"/>
                  </a:lnTo>
                  <a:lnTo>
                    <a:pt x="116" y="24"/>
                  </a:lnTo>
                  <a:lnTo>
                    <a:pt x="103" y="22"/>
                  </a:lnTo>
                  <a:lnTo>
                    <a:pt x="91" y="22"/>
                  </a:lnTo>
                  <a:lnTo>
                    <a:pt x="80" y="24"/>
                  </a:lnTo>
                  <a:lnTo>
                    <a:pt x="67" y="24"/>
                  </a:lnTo>
                  <a:lnTo>
                    <a:pt x="55" y="26"/>
                  </a:lnTo>
                  <a:lnTo>
                    <a:pt x="42" y="24"/>
                  </a:lnTo>
                  <a:lnTo>
                    <a:pt x="32" y="24"/>
                  </a:lnTo>
                  <a:lnTo>
                    <a:pt x="34" y="19"/>
                  </a:lnTo>
                  <a:lnTo>
                    <a:pt x="42" y="11"/>
                  </a:lnTo>
                  <a:lnTo>
                    <a:pt x="48" y="5"/>
                  </a:lnTo>
                  <a:lnTo>
                    <a:pt x="51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36" name="Freeform 29">
              <a:extLst>
                <a:ext uri="{FF2B5EF4-FFF2-40B4-BE49-F238E27FC236}">
                  <a16:creationId xmlns:a16="http://schemas.microsoft.com/office/drawing/2014/main" id="{BE873A19-FA9E-C566-EFA0-6161B1BC73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3" y="880"/>
              <a:ext cx="62" cy="38"/>
            </a:xfrm>
            <a:custGeom>
              <a:avLst/>
              <a:gdLst>
                <a:gd name="T0" fmla="*/ 0 w 202"/>
                <a:gd name="T1" fmla="*/ 0 h 137"/>
                <a:gd name="T2" fmla="*/ 0 w 202"/>
                <a:gd name="T3" fmla="*/ 0 h 137"/>
                <a:gd name="T4" fmla="*/ 0 w 202"/>
                <a:gd name="T5" fmla="*/ 0 h 137"/>
                <a:gd name="T6" fmla="*/ 0 w 202"/>
                <a:gd name="T7" fmla="*/ 0 h 137"/>
                <a:gd name="T8" fmla="*/ 0 w 202"/>
                <a:gd name="T9" fmla="*/ 0 h 137"/>
                <a:gd name="T10" fmla="*/ 0 w 202"/>
                <a:gd name="T11" fmla="*/ 0 h 137"/>
                <a:gd name="T12" fmla="*/ 0 w 202"/>
                <a:gd name="T13" fmla="*/ 0 h 137"/>
                <a:gd name="T14" fmla="*/ 0 w 202"/>
                <a:gd name="T15" fmla="*/ 0 h 137"/>
                <a:gd name="T16" fmla="*/ 0 w 202"/>
                <a:gd name="T17" fmla="*/ 0 h 137"/>
                <a:gd name="T18" fmla="*/ 0 w 202"/>
                <a:gd name="T19" fmla="*/ 0 h 137"/>
                <a:gd name="T20" fmla="*/ 0 w 202"/>
                <a:gd name="T21" fmla="*/ 0 h 137"/>
                <a:gd name="T22" fmla="*/ 0 w 202"/>
                <a:gd name="T23" fmla="*/ 0 h 137"/>
                <a:gd name="T24" fmla="*/ 0 w 202"/>
                <a:gd name="T25" fmla="*/ 0 h 137"/>
                <a:gd name="T26" fmla="*/ 0 w 202"/>
                <a:gd name="T27" fmla="*/ 0 h 137"/>
                <a:gd name="T28" fmla="*/ 0 w 202"/>
                <a:gd name="T29" fmla="*/ 0 h 137"/>
                <a:gd name="T30" fmla="*/ 0 w 202"/>
                <a:gd name="T31" fmla="*/ 0 h 137"/>
                <a:gd name="T32" fmla="*/ 0 w 202"/>
                <a:gd name="T33" fmla="*/ 0 h 137"/>
                <a:gd name="T34" fmla="*/ 0 w 202"/>
                <a:gd name="T35" fmla="*/ 0 h 137"/>
                <a:gd name="T36" fmla="*/ 0 w 202"/>
                <a:gd name="T37" fmla="*/ 0 h 137"/>
                <a:gd name="T38" fmla="*/ 0 w 202"/>
                <a:gd name="T39" fmla="*/ 0 h 137"/>
                <a:gd name="T40" fmla="*/ 0 w 202"/>
                <a:gd name="T41" fmla="*/ 0 h 137"/>
                <a:gd name="T42" fmla="*/ 0 w 202"/>
                <a:gd name="T43" fmla="*/ 0 h 137"/>
                <a:gd name="T44" fmla="*/ 0 w 202"/>
                <a:gd name="T45" fmla="*/ 0 h 137"/>
                <a:gd name="T46" fmla="*/ 0 w 202"/>
                <a:gd name="T47" fmla="*/ 0 h 137"/>
                <a:gd name="T48" fmla="*/ 0 w 202"/>
                <a:gd name="T49" fmla="*/ 0 h 137"/>
                <a:gd name="T50" fmla="*/ 0 w 202"/>
                <a:gd name="T51" fmla="*/ 0 h 137"/>
                <a:gd name="T52" fmla="*/ 0 w 202"/>
                <a:gd name="T53" fmla="*/ 0 h 137"/>
                <a:gd name="T54" fmla="*/ 0 w 202"/>
                <a:gd name="T55" fmla="*/ 0 h 137"/>
                <a:gd name="T56" fmla="*/ 0 w 202"/>
                <a:gd name="T57" fmla="*/ 0 h 137"/>
                <a:gd name="T58" fmla="*/ 0 w 202"/>
                <a:gd name="T59" fmla="*/ 0 h 137"/>
                <a:gd name="T60" fmla="*/ 0 w 202"/>
                <a:gd name="T61" fmla="*/ 0 h 137"/>
                <a:gd name="T62" fmla="*/ 0 w 202"/>
                <a:gd name="T63" fmla="*/ 0 h 137"/>
                <a:gd name="T64" fmla="*/ 0 w 202"/>
                <a:gd name="T65" fmla="*/ 0 h 137"/>
                <a:gd name="T66" fmla="*/ 0 w 202"/>
                <a:gd name="T67" fmla="*/ 0 h 137"/>
                <a:gd name="T68" fmla="*/ 0 w 202"/>
                <a:gd name="T69" fmla="*/ 0 h 137"/>
                <a:gd name="T70" fmla="*/ 0 w 202"/>
                <a:gd name="T71" fmla="*/ 0 h 137"/>
                <a:gd name="T72" fmla="*/ 0 w 202"/>
                <a:gd name="T73" fmla="*/ 0 h 137"/>
                <a:gd name="T74" fmla="*/ 0 w 202"/>
                <a:gd name="T75" fmla="*/ 0 h 137"/>
                <a:gd name="T76" fmla="*/ 0 w 202"/>
                <a:gd name="T77" fmla="*/ 0 h 137"/>
                <a:gd name="T78" fmla="*/ 0 w 202"/>
                <a:gd name="T79" fmla="*/ 0 h 137"/>
                <a:gd name="T80" fmla="*/ 0 w 202"/>
                <a:gd name="T81" fmla="*/ 0 h 137"/>
                <a:gd name="T82" fmla="*/ 0 w 202"/>
                <a:gd name="T83" fmla="*/ 0 h 137"/>
                <a:gd name="T84" fmla="*/ 0 w 202"/>
                <a:gd name="T85" fmla="*/ 0 h 137"/>
                <a:gd name="T86" fmla="*/ 0 w 202"/>
                <a:gd name="T87" fmla="*/ 0 h 137"/>
                <a:gd name="T88" fmla="*/ 0 w 202"/>
                <a:gd name="T89" fmla="*/ 0 h 13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202"/>
                <a:gd name="T136" fmla="*/ 0 h 137"/>
                <a:gd name="T137" fmla="*/ 202 w 202"/>
                <a:gd name="T138" fmla="*/ 137 h 137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202" h="137">
                  <a:moveTo>
                    <a:pt x="202" y="0"/>
                  </a:moveTo>
                  <a:lnTo>
                    <a:pt x="202" y="15"/>
                  </a:lnTo>
                  <a:lnTo>
                    <a:pt x="202" y="29"/>
                  </a:lnTo>
                  <a:lnTo>
                    <a:pt x="202" y="38"/>
                  </a:lnTo>
                  <a:lnTo>
                    <a:pt x="198" y="51"/>
                  </a:lnTo>
                  <a:lnTo>
                    <a:pt x="192" y="59"/>
                  </a:lnTo>
                  <a:lnTo>
                    <a:pt x="181" y="67"/>
                  </a:lnTo>
                  <a:lnTo>
                    <a:pt x="171" y="67"/>
                  </a:lnTo>
                  <a:lnTo>
                    <a:pt x="164" y="70"/>
                  </a:lnTo>
                  <a:lnTo>
                    <a:pt x="151" y="70"/>
                  </a:lnTo>
                  <a:lnTo>
                    <a:pt x="141" y="70"/>
                  </a:lnTo>
                  <a:lnTo>
                    <a:pt x="130" y="69"/>
                  </a:lnTo>
                  <a:lnTo>
                    <a:pt x="120" y="70"/>
                  </a:lnTo>
                  <a:lnTo>
                    <a:pt x="111" y="70"/>
                  </a:lnTo>
                  <a:lnTo>
                    <a:pt x="103" y="76"/>
                  </a:lnTo>
                  <a:lnTo>
                    <a:pt x="93" y="78"/>
                  </a:lnTo>
                  <a:lnTo>
                    <a:pt x="86" y="82"/>
                  </a:lnTo>
                  <a:lnTo>
                    <a:pt x="76" y="88"/>
                  </a:lnTo>
                  <a:lnTo>
                    <a:pt x="71" y="93"/>
                  </a:lnTo>
                  <a:lnTo>
                    <a:pt x="61" y="97"/>
                  </a:lnTo>
                  <a:lnTo>
                    <a:pt x="54" y="103"/>
                  </a:lnTo>
                  <a:lnTo>
                    <a:pt x="48" y="108"/>
                  </a:lnTo>
                  <a:lnTo>
                    <a:pt x="40" y="116"/>
                  </a:lnTo>
                  <a:lnTo>
                    <a:pt x="27" y="127"/>
                  </a:lnTo>
                  <a:lnTo>
                    <a:pt x="14" y="137"/>
                  </a:lnTo>
                  <a:lnTo>
                    <a:pt x="6" y="127"/>
                  </a:lnTo>
                  <a:lnTo>
                    <a:pt x="0" y="122"/>
                  </a:lnTo>
                  <a:lnTo>
                    <a:pt x="8" y="112"/>
                  </a:lnTo>
                  <a:lnTo>
                    <a:pt x="16" y="101"/>
                  </a:lnTo>
                  <a:lnTo>
                    <a:pt x="23" y="89"/>
                  </a:lnTo>
                  <a:lnTo>
                    <a:pt x="31" y="80"/>
                  </a:lnTo>
                  <a:lnTo>
                    <a:pt x="38" y="70"/>
                  </a:lnTo>
                  <a:lnTo>
                    <a:pt x="48" y="61"/>
                  </a:lnTo>
                  <a:lnTo>
                    <a:pt x="55" y="51"/>
                  </a:lnTo>
                  <a:lnTo>
                    <a:pt x="65" y="42"/>
                  </a:lnTo>
                  <a:lnTo>
                    <a:pt x="73" y="32"/>
                  </a:lnTo>
                  <a:lnTo>
                    <a:pt x="80" y="25"/>
                  </a:lnTo>
                  <a:lnTo>
                    <a:pt x="90" y="19"/>
                  </a:lnTo>
                  <a:lnTo>
                    <a:pt x="103" y="13"/>
                  </a:lnTo>
                  <a:lnTo>
                    <a:pt x="112" y="8"/>
                  </a:lnTo>
                  <a:lnTo>
                    <a:pt x="122" y="4"/>
                  </a:lnTo>
                  <a:lnTo>
                    <a:pt x="135" y="0"/>
                  </a:lnTo>
                  <a:lnTo>
                    <a:pt x="149" y="0"/>
                  </a:lnTo>
                  <a:lnTo>
                    <a:pt x="20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37" name="Freeform 30">
              <a:extLst>
                <a:ext uri="{FF2B5EF4-FFF2-40B4-BE49-F238E27FC236}">
                  <a16:creationId xmlns:a16="http://schemas.microsoft.com/office/drawing/2014/main" id="{9C06EC83-7485-9D76-4DCD-2C29460E2D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9" y="891"/>
              <a:ext cx="85" cy="65"/>
            </a:xfrm>
            <a:custGeom>
              <a:avLst/>
              <a:gdLst>
                <a:gd name="T0" fmla="*/ 0 w 278"/>
                <a:gd name="T1" fmla="*/ 0 h 230"/>
                <a:gd name="T2" fmla="*/ 0 w 278"/>
                <a:gd name="T3" fmla="*/ 0 h 230"/>
                <a:gd name="T4" fmla="*/ 0 w 278"/>
                <a:gd name="T5" fmla="*/ 0 h 230"/>
                <a:gd name="T6" fmla="*/ 0 w 278"/>
                <a:gd name="T7" fmla="*/ 0 h 230"/>
                <a:gd name="T8" fmla="*/ 0 w 278"/>
                <a:gd name="T9" fmla="*/ 0 h 230"/>
                <a:gd name="T10" fmla="*/ 0 w 278"/>
                <a:gd name="T11" fmla="*/ 0 h 230"/>
                <a:gd name="T12" fmla="*/ 0 w 278"/>
                <a:gd name="T13" fmla="*/ 0 h 230"/>
                <a:gd name="T14" fmla="*/ 0 w 278"/>
                <a:gd name="T15" fmla="*/ 0 h 230"/>
                <a:gd name="T16" fmla="*/ 0 w 278"/>
                <a:gd name="T17" fmla="*/ 0 h 230"/>
                <a:gd name="T18" fmla="*/ 0 w 278"/>
                <a:gd name="T19" fmla="*/ 0 h 230"/>
                <a:gd name="T20" fmla="*/ 0 w 278"/>
                <a:gd name="T21" fmla="*/ 0 h 230"/>
                <a:gd name="T22" fmla="*/ 0 w 278"/>
                <a:gd name="T23" fmla="*/ 0 h 230"/>
                <a:gd name="T24" fmla="*/ 0 w 278"/>
                <a:gd name="T25" fmla="*/ 0 h 230"/>
                <a:gd name="T26" fmla="*/ 0 w 278"/>
                <a:gd name="T27" fmla="*/ 0 h 230"/>
                <a:gd name="T28" fmla="*/ 0 w 278"/>
                <a:gd name="T29" fmla="*/ 0 h 230"/>
                <a:gd name="T30" fmla="*/ 0 w 278"/>
                <a:gd name="T31" fmla="*/ 0 h 230"/>
                <a:gd name="T32" fmla="*/ 0 w 278"/>
                <a:gd name="T33" fmla="*/ 0 h 230"/>
                <a:gd name="T34" fmla="*/ 0 w 278"/>
                <a:gd name="T35" fmla="*/ 0 h 230"/>
                <a:gd name="T36" fmla="*/ 0 w 278"/>
                <a:gd name="T37" fmla="*/ 0 h 230"/>
                <a:gd name="T38" fmla="*/ 0 w 278"/>
                <a:gd name="T39" fmla="*/ 0 h 230"/>
                <a:gd name="T40" fmla="*/ 0 w 278"/>
                <a:gd name="T41" fmla="*/ 0 h 230"/>
                <a:gd name="T42" fmla="*/ 0 w 278"/>
                <a:gd name="T43" fmla="*/ 0 h 230"/>
                <a:gd name="T44" fmla="*/ 0 w 278"/>
                <a:gd name="T45" fmla="*/ 0 h 230"/>
                <a:gd name="T46" fmla="*/ 0 w 278"/>
                <a:gd name="T47" fmla="*/ 0 h 230"/>
                <a:gd name="T48" fmla="*/ 0 w 278"/>
                <a:gd name="T49" fmla="*/ 0 h 230"/>
                <a:gd name="T50" fmla="*/ 0 w 278"/>
                <a:gd name="T51" fmla="*/ 0 h 230"/>
                <a:gd name="T52" fmla="*/ 0 w 278"/>
                <a:gd name="T53" fmla="*/ 0 h 230"/>
                <a:gd name="T54" fmla="*/ 0 w 278"/>
                <a:gd name="T55" fmla="*/ 0 h 230"/>
                <a:gd name="T56" fmla="*/ 0 w 278"/>
                <a:gd name="T57" fmla="*/ 0 h 230"/>
                <a:gd name="T58" fmla="*/ 0 w 278"/>
                <a:gd name="T59" fmla="*/ 0 h 230"/>
                <a:gd name="T60" fmla="*/ 0 w 278"/>
                <a:gd name="T61" fmla="*/ 0 h 230"/>
                <a:gd name="T62" fmla="*/ 0 w 278"/>
                <a:gd name="T63" fmla="*/ 0 h 23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78"/>
                <a:gd name="T97" fmla="*/ 0 h 230"/>
                <a:gd name="T98" fmla="*/ 278 w 278"/>
                <a:gd name="T99" fmla="*/ 230 h 23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78" h="230">
                  <a:moveTo>
                    <a:pt x="240" y="0"/>
                  </a:moveTo>
                  <a:lnTo>
                    <a:pt x="248" y="0"/>
                  </a:lnTo>
                  <a:lnTo>
                    <a:pt x="259" y="2"/>
                  </a:lnTo>
                  <a:lnTo>
                    <a:pt x="268" y="2"/>
                  </a:lnTo>
                  <a:lnTo>
                    <a:pt x="278" y="6"/>
                  </a:lnTo>
                  <a:lnTo>
                    <a:pt x="274" y="11"/>
                  </a:lnTo>
                  <a:lnTo>
                    <a:pt x="270" y="21"/>
                  </a:lnTo>
                  <a:lnTo>
                    <a:pt x="255" y="19"/>
                  </a:lnTo>
                  <a:lnTo>
                    <a:pt x="240" y="23"/>
                  </a:lnTo>
                  <a:lnTo>
                    <a:pt x="229" y="27"/>
                  </a:lnTo>
                  <a:lnTo>
                    <a:pt x="217" y="36"/>
                  </a:lnTo>
                  <a:lnTo>
                    <a:pt x="208" y="42"/>
                  </a:lnTo>
                  <a:lnTo>
                    <a:pt x="198" y="51"/>
                  </a:lnTo>
                  <a:lnTo>
                    <a:pt x="189" y="63"/>
                  </a:lnTo>
                  <a:lnTo>
                    <a:pt x="181" y="74"/>
                  </a:lnTo>
                  <a:lnTo>
                    <a:pt x="173" y="86"/>
                  </a:lnTo>
                  <a:lnTo>
                    <a:pt x="166" y="97"/>
                  </a:lnTo>
                  <a:lnTo>
                    <a:pt x="156" y="110"/>
                  </a:lnTo>
                  <a:lnTo>
                    <a:pt x="149" y="124"/>
                  </a:lnTo>
                  <a:lnTo>
                    <a:pt x="141" y="133"/>
                  </a:lnTo>
                  <a:lnTo>
                    <a:pt x="134" y="146"/>
                  </a:lnTo>
                  <a:lnTo>
                    <a:pt x="124" y="158"/>
                  </a:lnTo>
                  <a:lnTo>
                    <a:pt x="114" y="167"/>
                  </a:lnTo>
                  <a:lnTo>
                    <a:pt x="105" y="177"/>
                  </a:lnTo>
                  <a:lnTo>
                    <a:pt x="99" y="190"/>
                  </a:lnTo>
                  <a:lnTo>
                    <a:pt x="92" y="203"/>
                  </a:lnTo>
                  <a:lnTo>
                    <a:pt x="84" y="219"/>
                  </a:lnTo>
                  <a:lnTo>
                    <a:pt x="78" y="222"/>
                  </a:lnTo>
                  <a:lnTo>
                    <a:pt x="71" y="226"/>
                  </a:lnTo>
                  <a:lnTo>
                    <a:pt x="63" y="228"/>
                  </a:lnTo>
                  <a:lnTo>
                    <a:pt x="54" y="230"/>
                  </a:lnTo>
                  <a:lnTo>
                    <a:pt x="44" y="228"/>
                  </a:lnTo>
                  <a:lnTo>
                    <a:pt x="31" y="226"/>
                  </a:lnTo>
                  <a:lnTo>
                    <a:pt x="18" y="221"/>
                  </a:lnTo>
                  <a:lnTo>
                    <a:pt x="2" y="215"/>
                  </a:lnTo>
                  <a:lnTo>
                    <a:pt x="0" y="203"/>
                  </a:lnTo>
                  <a:lnTo>
                    <a:pt x="8" y="196"/>
                  </a:lnTo>
                  <a:lnTo>
                    <a:pt x="12" y="192"/>
                  </a:lnTo>
                  <a:lnTo>
                    <a:pt x="21" y="190"/>
                  </a:lnTo>
                  <a:lnTo>
                    <a:pt x="29" y="186"/>
                  </a:lnTo>
                  <a:lnTo>
                    <a:pt x="38" y="184"/>
                  </a:lnTo>
                  <a:lnTo>
                    <a:pt x="46" y="181"/>
                  </a:lnTo>
                  <a:lnTo>
                    <a:pt x="54" y="177"/>
                  </a:lnTo>
                  <a:lnTo>
                    <a:pt x="63" y="175"/>
                  </a:lnTo>
                  <a:lnTo>
                    <a:pt x="71" y="171"/>
                  </a:lnTo>
                  <a:lnTo>
                    <a:pt x="82" y="164"/>
                  </a:lnTo>
                  <a:lnTo>
                    <a:pt x="92" y="156"/>
                  </a:lnTo>
                  <a:lnTo>
                    <a:pt x="101" y="145"/>
                  </a:lnTo>
                  <a:lnTo>
                    <a:pt x="111" y="133"/>
                  </a:lnTo>
                  <a:lnTo>
                    <a:pt x="118" y="124"/>
                  </a:lnTo>
                  <a:lnTo>
                    <a:pt x="128" y="112"/>
                  </a:lnTo>
                  <a:lnTo>
                    <a:pt x="135" y="101"/>
                  </a:lnTo>
                  <a:lnTo>
                    <a:pt x="143" y="87"/>
                  </a:lnTo>
                  <a:lnTo>
                    <a:pt x="153" y="78"/>
                  </a:lnTo>
                  <a:lnTo>
                    <a:pt x="160" y="67"/>
                  </a:lnTo>
                  <a:lnTo>
                    <a:pt x="166" y="53"/>
                  </a:lnTo>
                  <a:lnTo>
                    <a:pt x="175" y="44"/>
                  </a:lnTo>
                  <a:lnTo>
                    <a:pt x="183" y="32"/>
                  </a:lnTo>
                  <a:lnTo>
                    <a:pt x="194" y="25"/>
                  </a:lnTo>
                  <a:lnTo>
                    <a:pt x="202" y="17"/>
                  </a:lnTo>
                  <a:lnTo>
                    <a:pt x="213" y="10"/>
                  </a:lnTo>
                  <a:lnTo>
                    <a:pt x="227" y="2"/>
                  </a:lnTo>
                  <a:lnTo>
                    <a:pt x="24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38" name="Freeform 31">
              <a:extLst>
                <a:ext uri="{FF2B5EF4-FFF2-40B4-BE49-F238E27FC236}">
                  <a16:creationId xmlns:a16="http://schemas.microsoft.com/office/drawing/2014/main" id="{E6DA8427-1779-EA97-6893-48B845EC28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98" y="897"/>
              <a:ext cx="76" cy="20"/>
            </a:xfrm>
            <a:custGeom>
              <a:avLst/>
              <a:gdLst>
                <a:gd name="T0" fmla="*/ 0 w 249"/>
                <a:gd name="T1" fmla="*/ 0 h 72"/>
                <a:gd name="T2" fmla="*/ 0 w 249"/>
                <a:gd name="T3" fmla="*/ 0 h 72"/>
                <a:gd name="T4" fmla="*/ 0 w 249"/>
                <a:gd name="T5" fmla="*/ 0 h 72"/>
                <a:gd name="T6" fmla="*/ 0 w 249"/>
                <a:gd name="T7" fmla="*/ 0 h 72"/>
                <a:gd name="T8" fmla="*/ 0 w 249"/>
                <a:gd name="T9" fmla="*/ 0 h 72"/>
                <a:gd name="T10" fmla="*/ 0 w 249"/>
                <a:gd name="T11" fmla="*/ 0 h 72"/>
                <a:gd name="T12" fmla="*/ 0 w 249"/>
                <a:gd name="T13" fmla="*/ 0 h 72"/>
                <a:gd name="T14" fmla="*/ 0 w 249"/>
                <a:gd name="T15" fmla="*/ 0 h 72"/>
                <a:gd name="T16" fmla="*/ 0 w 249"/>
                <a:gd name="T17" fmla="*/ 0 h 72"/>
                <a:gd name="T18" fmla="*/ 0 w 249"/>
                <a:gd name="T19" fmla="*/ 0 h 72"/>
                <a:gd name="T20" fmla="*/ 0 w 249"/>
                <a:gd name="T21" fmla="*/ 0 h 72"/>
                <a:gd name="T22" fmla="*/ 0 w 249"/>
                <a:gd name="T23" fmla="*/ 0 h 72"/>
                <a:gd name="T24" fmla="*/ 0 w 249"/>
                <a:gd name="T25" fmla="*/ 0 h 72"/>
                <a:gd name="T26" fmla="*/ 0 w 249"/>
                <a:gd name="T27" fmla="*/ 0 h 72"/>
                <a:gd name="T28" fmla="*/ 0 w 249"/>
                <a:gd name="T29" fmla="*/ 0 h 72"/>
                <a:gd name="T30" fmla="*/ 0 w 249"/>
                <a:gd name="T31" fmla="*/ 0 h 72"/>
                <a:gd name="T32" fmla="*/ 0 w 249"/>
                <a:gd name="T33" fmla="*/ 0 h 72"/>
                <a:gd name="T34" fmla="*/ 0 w 249"/>
                <a:gd name="T35" fmla="*/ 0 h 72"/>
                <a:gd name="T36" fmla="*/ 0 w 249"/>
                <a:gd name="T37" fmla="*/ 0 h 72"/>
                <a:gd name="T38" fmla="*/ 0 w 249"/>
                <a:gd name="T39" fmla="*/ 0 h 72"/>
                <a:gd name="T40" fmla="*/ 0 w 249"/>
                <a:gd name="T41" fmla="*/ 0 h 72"/>
                <a:gd name="T42" fmla="*/ 0 w 249"/>
                <a:gd name="T43" fmla="*/ 0 h 72"/>
                <a:gd name="T44" fmla="*/ 0 w 249"/>
                <a:gd name="T45" fmla="*/ 0 h 72"/>
                <a:gd name="T46" fmla="*/ 0 w 249"/>
                <a:gd name="T47" fmla="*/ 0 h 72"/>
                <a:gd name="T48" fmla="*/ 0 w 249"/>
                <a:gd name="T49" fmla="*/ 0 h 72"/>
                <a:gd name="T50" fmla="*/ 0 w 249"/>
                <a:gd name="T51" fmla="*/ 0 h 72"/>
                <a:gd name="T52" fmla="*/ 0 w 249"/>
                <a:gd name="T53" fmla="*/ 0 h 72"/>
                <a:gd name="T54" fmla="*/ 0 w 249"/>
                <a:gd name="T55" fmla="*/ 0 h 72"/>
                <a:gd name="T56" fmla="*/ 0 w 249"/>
                <a:gd name="T57" fmla="*/ 0 h 72"/>
                <a:gd name="T58" fmla="*/ 0 w 249"/>
                <a:gd name="T59" fmla="*/ 0 h 72"/>
                <a:gd name="T60" fmla="*/ 0 w 249"/>
                <a:gd name="T61" fmla="*/ 0 h 72"/>
                <a:gd name="T62" fmla="*/ 0 w 249"/>
                <a:gd name="T63" fmla="*/ 0 h 72"/>
                <a:gd name="T64" fmla="*/ 0 w 249"/>
                <a:gd name="T65" fmla="*/ 0 h 72"/>
                <a:gd name="T66" fmla="*/ 0 w 249"/>
                <a:gd name="T67" fmla="*/ 0 h 72"/>
                <a:gd name="T68" fmla="*/ 0 w 249"/>
                <a:gd name="T69" fmla="*/ 0 h 72"/>
                <a:gd name="T70" fmla="*/ 0 w 249"/>
                <a:gd name="T71" fmla="*/ 0 h 72"/>
                <a:gd name="T72" fmla="*/ 0 w 249"/>
                <a:gd name="T73" fmla="*/ 0 h 72"/>
                <a:gd name="T74" fmla="*/ 0 w 249"/>
                <a:gd name="T75" fmla="*/ 0 h 72"/>
                <a:gd name="T76" fmla="*/ 0 w 249"/>
                <a:gd name="T77" fmla="*/ 0 h 72"/>
                <a:gd name="T78" fmla="*/ 0 w 249"/>
                <a:gd name="T79" fmla="*/ 0 h 72"/>
                <a:gd name="T80" fmla="*/ 0 w 249"/>
                <a:gd name="T81" fmla="*/ 0 h 72"/>
                <a:gd name="T82" fmla="*/ 0 w 249"/>
                <a:gd name="T83" fmla="*/ 0 h 72"/>
                <a:gd name="T84" fmla="*/ 0 w 249"/>
                <a:gd name="T85" fmla="*/ 0 h 72"/>
                <a:gd name="T86" fmla="*/ 0 w 249"/>
                <a:gd name="T87" fmla="*/ 0 h 72"/>
                <a:gd name="T88" fmla="*/ 0 w 249"/>
                <a:gd name="T89" fmla="*/ 0 h 72"/>
                <a:gd name="T90" fmla="*/ 0 w 249"/>
                <a:gd name="T91" fmla="*/ 0 h 72"/>
                <a:gd name="T92" fmla="*/ 0 w 249"/>
                <a:gd name="T93" fmla="*/ 0 h 72"/>
                <a:gd name="T94" fmla="*/ 0 w 249"/>
                <a:gd name="T95" fmla="*/ 0 h 72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249"/>
                <a:gd name="T145" fmla="*/ 0 h 72"/>
                <a:gd name="T146" fmla="*/ 249 w 249"/>
                <a:gd name="T147" fmla="*/ 72 h 72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249" h="72">
                  <a:moveTo>
                    <a:pt x="2" y="0"/>
                  </a:moveTo>
                  <a:lnTo>
                    <a:pt x="13" y="2"/>
                  </a:lnTo>
                  <a:lnTo>
                    <a:pt x="29" y="6"/>
                  </a:lnTo>
                  <a:lnTo>
                    <a:pt x="42" y="9"/>
                  </a:lnTo>
                  <a:lnTo>
                    <a:pt x="57" y="13"/>
                  </a:lnTo>
                  <a:lnTo>
                    <a:pt x="70" y="15"/>
                  </a:lnTo>
                  <a:lnTo>
                    <a:pt x="86" y="19"/>
                  </a:lnTo>
                  <a:lnTo>
                    <a:pt x="101" y="19"/>
                  </a:lnTo>
                  <a:lnTo>
                    <a:pt x="116" y="23"/>
                  </a:lnTo>
                  <a:lnTo>
                    <a:pt x="131" y="23"/>
                  </a:lnTo>
                  <a:lnTo>
                    <a:pt x="146" y="23"/>
                  </a:lnTo>
                  <a:lnTo>
                    <a:pt x="162" y="21"/>
                  </a:lnTo>
                  <a:lnTo>
                    <a:pt x="175" y="21"/>
                  </a:lnTo>
                  <a:lnTo>
                    <a:pt x="188" y="19"/>
                  </a:lnTo>
                  <a:lnTo>
                    <a:pt x="203" y="17"/>
                  </a:lnTo>
                  <a:lnTo>
                    <a:pt x="219" y="15"/>
                  </a:lnTo>
                  <a:lnTo>
                    <a:pt x="234" y="11"/>
                  </a:lnTo>
                  <a:lnTo>
                    <a:pt x="239" y="11"/>
                  </a:lnTo>
                  <a:lnTo>
                    <a:pt x="249" y="11"/>
                  </a:lnTo>
                  <a:lnTo>
                    <a:pt x="245" y="23"/>
                  </a:lnTo>
                  <a:lnTo>
                    <a:pt x="239" y="32"/>
                  </a:lnTo>
                  <a:lnTo>
                    <a:pt x="228" y="36"/>
                  </a:lnTo>
                  <a:lnTo>
                    <a:pt x="217" y="38"/>
                  </a:lnTo>
                  <a:lnTo>
                    <a:pt x="207" y="38"/>
                  </a:lnTo>
                  <a:lnTo>
                    <a:pt x="201" y="38"/>
                  </a:lnTo>
                  <a:lnTo>
                    <a:pt x="194" y="38"/>
                  </a:lnTo>
                  <a:lnTo>
                    <a:pt x="186" y="40"/>
                  </a:lnTo>
                  <a:lnTo>
                    <a:pt x="171" y="40"/>
                  </a:lnTo>
                  <a:lnTo>
                    <a:pt x="162" y="44"/>
                  </a:lnTo>
                  <a:lnTo>
                    <a:pt x="152" y="47"/>
                  </a:lnTo>
                  <a:lnTo>
                    <a:pt x="141" y="57"/>
                  </a:lnTo>
                  <a:lnTo>
                    <a:pt x="129" y="66"/>
                  </a:lnTo>
                  <a:lnTo>
                    <a:pt x="124" y="72"/>
                  </a:lnTo>
                  <a:lnTo>
                    <a:pt x="114" y="66"/>
                  </a:lnTo>
                  <a:lnTo>
                    <a:pt x="105" y="57"/>
                  </a:lnTo>
                  <a:lnTo>
                    <a:pt x="93" y="44"/>
                  </a:lnTo>
                  <a:lnTo>
                    <a:pt x="86" y="40"/>
                  </a:lnTo>
                  <a:lnTo>
                    <a:pt x="74" y="38"/>
                  </a:lnTo>
                  <a:lnTo>
                    <a:pt x="61" y="36"/>
                  </a:lnTo>
                  <a:lnTo>
                    <a:pt x="53" y="34"/>
                  </a:lnTo>
                  <a:lnTo>
                    <a:pt x="44" y="34"/>
                  </a:lnTo>
                  <a:lnTo>
                    <a:pt x="38" y="32"/>
                  </a:lnTo>
                  <a:lnTo>
                    <a:pt x="30" y="32"/>
                  </a:lnTo>
                  <a:lnTo>
                    <a:pt x="15" y="27"/>
                  </a:lnTo>
                  <a:lnTo>
                    <a:pt x="8" y="21"/>
                  </a:lnTo>
                  <a:lnTo>
                    <a:pt x="0" y="1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39" name="Freeform 32">
              <a:extLst>
                <a:ext uri="{FF2B5EF4-FFF2-40B4-BE49-F238E27FC236}">
                  <a16:creationId xmlns:a16="http://schemas.microsoft.com/office/drawing/2014/main" id="{5D3E7322-B04A-8184-11B9-009D20F7A2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3" y="920"/>
              <a:ext cx="63" cy="24"/>
            </a:xfrm>
            <a:custGeom>
              <a:avLst/>
              <a:gdLst>
                <a:gd name="T0" fmla="*/ 0 w 203"/>
                <a:gd name="T1" fmla="*/ 0 h 85"/>
                <a:gd name="T2" fmla="*/ 0 w 203"/>
                <a:gd name="T3" fmla="*/ 0 h 85"/>
                <a:gd name="T4" fmla="*/ 0 w 203"/>
                <a:gd name="T5" fmla="*/ 0 h 85"/>
                <a:gd name="T6" fmla="*/ 0 w 203"/>
                <a:gd name="T7" fmla="*/ 0 h 85"/>
                <a:gd name="T8" fmla="*/ 0 w 203"/>
                <a:gd name="T9" fmla="*/ 0 h 85"/>
                <a:gd name="T10" fmla="*/ 0 w 203"/>
                <a:gd name="T11" fmla="*/ 0 h 85"/>
                <a:gd name="T12" fmla="*/ 0 w 203"/>
                <a:gd name="T13" fmla="*/ 0 h 85"/>
                <a:gd name="T14" fmla="*/ 0 w 203"/>
                <a:gd name="T15" fmla="*/ 0 h 85"/>
                <a:gd name="T16" fmla="*/ 0 w 203"/>
                <a:gd name="T17" fmla="*/ 0 h 85"/>
                <a:gd name="T18" fmla="*/ 0 w 203"/>
                <a:gd name="T19" fmla="*/ 0 h 85"/>
                <a:gd name="T20" fmla="*/ 0 w 203"/>
                <a:gd name="T21" fmla="*/ 0 h 85"/>
                <a:gd name="T22" fmla="*/ 0 w 203"/>
                <a:gd name="T23" fmla="*/ 0 h 85"/>
                <a:gd name="T24" fmla="*/ 0 w 203"/>
                <a:gd name="T25" fmla="*/ 0 h 85"/>
                <a:gd name="T26" fmla="*/ 0 w 203"/>
                <a:gd name="T27" fmla="*/ 0 h 85"/>
                <a:gd name="T28" fmla="*/ 0 w 203"/>
                <a:gd name="T29" fmla="*/ 0 h 85"/>
                <a:gd name="T30" fmla="*/ 0 w 203"/>
                <a:gd name="T31" fmla="*/ 0 h 85"/>
                <a:gd name="T32" fmla="*/ 0 w 203"/>
                <a:gd name="T33" fmla="*/ 0 h 85"/>
                <a:gd name="T34" fmla="*/ 0 w 203"/>
                <a:gd name="T35" fmla="*/ 0 h 85"/>
                <a:gd name="T36" fmla="*/ 0 w 203"/>
                <a:gd name="T37" fmla="*/ 0 h 85"/>
                <a:gd name="T38" fmla="*/ 0 w 203"/>
                <a:gd name="T39" fmla="*/ 0 h 85"/>
                <a:gd name="T40" fmla="*/ 0 w 203"/>
                <a:gd name="T41" fmla="*/ 0 h 85"/>
                <a:gd name="T42" fmla="*/ 0 w 203"/>
                <a:gd name="T43" fmla="*/ 0 h 85"/>
                <a:gd name="T44" fmla="*/ 0 w 203"/>
                <a:gd name="T45" fmla="*/ 0 h 85"/>
                <a:gd name="T46" fmla="*/ 0 w 203"/>
                <a:gd name="T47" fmla="*/ 0 h 85"/>
                <a:gd name="T48" fmla="*/ 0 w 203"/>
                <a:gd name="T49" fmla="*/ 0 h 85"/>
                <a:gd name="T50" fmla="*/ 0 w 203"/>
                <a:gd name="T51" fmla="*/ 0 h 85"/>
                <a:gd name="T52" fmla="*/ 0 w 203"/>
                <a:gd name="T53" fmla="*/ 0 h 85"/>
                <a:gd name="T54" fmla="*/ 0 w 203"/>
                <a:gd name="T55" fmla="*/ 0 h 85"/>
                <a:gd name="T56" fmla="*/ 0 w 203"/>
                <a:gd name="T57" fmla="*/ 0 h 85"/>
                <a:gd name="T58" fmla="*/ 0 w 203"/>
                <a:gd name="T59" fmla="*/ 0 h 85"/>
                <a:gd name="T60" fmla="*/ 0 w 203"/>
                <a:gd name="T61" fmla="*/ 0 h 85"/>
                <a:gd name="T62" fmla="*/ 0 w 203"/>
                <a:gd name="T63" fmla="*/ 0 h 85"/>
                <a:gd name="T64" fmla="*/ 0 w 203"/>
                <a:gd name="T65" fmla="*/ 0 h 85"/>
                <a:gd name="T66" fmla="*/ 0 w 203"/>
                <a:gd name="T67" fmla="*/ 0 h 85"/>
                <a:gd name="T68" fmla="*/ 0 w 203"/>
                <a:gd name="T69" fmla="*/ 0 h 85"/>
                <a:gd name="T70" fmla="*/ 0 w 203"/>
                <a:gd name="T71" fmla="*/ 0 h 85"/>
                <a:gd name="T72" fmla="*/ 0 w 203"/>
                <a:gd name="T73" fmla="*/ 0 h 85"/>
                <a:gd name="T74" fmla="*/ 0 w 203"/>
                <a:gd name="T75" fmla="*/ 0 h 85"/>
                <a:gd name="T76" fmla="*/ 0 w 203"/>
                <a:gd name="T77" fmla="*/ 0 h 85"/>
                <a:gd name="T78" fmla="*/ 0 w 203"/>
                <a:gd name="T79" fmla="*/ 0 h 85"/>
                <a:gd name="T80" fmla="*/ 0 w 203"/>
                <a:gd name="T81" fmla="*/ 0 h 85"/>
                <a:gd name="T82" fmla="*/ 0 w 203"/>
                <a:gd name="T83" fmla="*/ 0 h 85"/>
                <a:gd name="T84" fmla="*/ 0 w 203"/>
                <a:gd name="T85" fmla="*/ 0 h 85"/>
                <a:gd name="T86" fmla="*/ 0 w 203"/>
                <a:gd name="T87" fmla="*/ 0 h 8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203"/>
                <a:gd name="T133" fmla="*/ 0 h 85"/>
                <a:gd name="T134" fmla="*/ 203 w 203"/>
                <a:gd name="T135" fmla="*/ 85 h 8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203" h="85">
                  <a:moveTo>
                    <a:pt x="2" y="0"/>
                  </a:moveTo>
                  <a:lnTo>
                    <a:pt x="13" y="2"/>
                  </a:lnTo>
                  <a:lnTo>
                    <a:pt x="27" y="5"/>
                  </a:lnTo>
                  <a:lnTo>
                    <a:pt x="38" y="7"/>
                  </a:lnTo>
                  <a:lnTo>
                    <a:pt x="51" y="11"/>
                  </a:lnTo>
                  <a:lnTo>
                    <a:pt x="61" y="11"/>
                  </a:lnTo>
                  <a:lnTo>
                    <a:pt x="74" y="11"/>
                  </a:lnTo>
                  <a:lnTo>
                    <a:pt x="86" y="11"/>
                  </a:lnTo>
                  <a:lnTo>
                    <a:pt x="97" y="13"/>
                  </a:lnTo>
                  <a:lnTo>
                    <a:pt x="110" y="11"/>
                  </a:lnTo>
                  <a:lnTo>
                    <a:pt x="122" y="11"/>
                  </a:lnTo>
                  <a:lnTo>
                    <a:pt x="135" y="11"/>
                  </a:lnTo>
                  <a:lnTo>
                    <a:pt x="146" y="11"/>
                  </a:lnTo>
                  <a:lnTo>
                    <a:pt x="158" y="11"/>
                  </a:lnTo>
                  <a:lnTo>
                    <a:pt x="171" y="11"/>
                  </a:lnTo>
                  <a:lnTo>
                    <a:pt x="184" y="11"/>
                  </a:lnTo>
                  <a:lnTo>
                    <a:pt x="200" y="11"/>
                  </a:lnTo>
                  <a:lnTo>
                    <a:pt x="198" y="15"/>
                  </a:lnTo>
                  <a:lnTo>
                    <a:pt x="200" y="21"/>
                  </a:lnTo>
                  <a:lnTo>
                    <a:pt x="202" y="28"/>
                  </a:lnTo>
                  <a:lnTo>
                    <a:pt x="203" y="36"/>
                  </a:lnTo>
                  <a:lnTo>
                    <a:pt x="194" y="36"/>
                  </a:lnTo>
                  <a:lnTo>
                    <a:pt x="186" y="38"/>
                  </a:lnTo>
                  <a:lnTo>
                    <a:pt x="181" y="40"/>
                  </a:lnTo>
                  <a:lnTo>
                    <a:pt x="173" y="45"/>
                  </a:lnTo>
                  <a:lnTo>
                    <a:pt x="158" y="53"/>
                  </a:lnTo>
                  <a:lnTo>
                    <a:pt x="145" y="62"/>
                  </a:lnTo>
                  <a:lnTo>
                    <a:pt x="129" y="68"/>
                  </a:lnTo>
                  <a:lnTo>
                    <a:pt x="116" y="78"/>
                  </a:lnTo>
                  <a:lnTo>
                    <a:pt x="101" y="81"/>
                  </a:lnTo>
                  <a:lnTo>
                    <a:pt x="88" y="85"/>
                  </a:lnTo>
                  <a:lnTo>
                    <a:pt x="74" y="80"/>
                  </a:lnTo>
                  <a:lnTo>
                    <a:pt x="61" y="74"/>
                  </a:lnTo>
                  <a:lnTo>
                    <a:pt x="53" y="68"/>
                  </a:lnTo>
                  <a:lnTo>
                    <a:pt x="46" y="64"/>
                  </a:lnTo>
                  <a:lnTo>
                    <a:pt x="38" y="59"/>
                  </a:lnTo>
                  <a:lnTo>
                    <a:pt x="32" y="55"/>
                  </a:lnTo>
                  <a:lnTo>
                    <a:pt x="19" y="42"/>
                  </a:lnTo>
                  <a:lnTo>
                    <a:pt x="8" y="30"/>
                  </a:lnTo>
                  <a:lnTo>
                    <a:pt x="4" y="21"/>
                  </a:lnTo>
                  <a:lnTo>
                    <a:pt x="2" y="15"/>
                  </a:lnTo>
                  <a:lnTo>
                    <a:pt x="0" y="7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40" name="Freeform 33">
              <a:extLst>
                <a:ext uri="{FF2B5EF4-FFF2-40B4-BE49-F238E27FC236}">
                  <a16:creationId xmlns:a16="http://schemas.microsoft.com/office/drawing/2014/main" id="{C9789E8C-06BE-6F40-0FB2-CF88197211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15" y="967"/>
              <a:ext cx="17" cy="377"/>
            </a:xfrm>
            <a:custGeom>
              <a:avLst/>
              <a:gdLst>
                <a:gd name="T0" fmla="*/ 0 w 55"/>
                <a:gd name="T1" fmla="*/ 0 h 1336"/>
                <a:gd name="T2" fmla="*/ 0 w 55"/>
                <a:gd name="T3" fmla="*/ 0 h 1336"/>
                <a:gd name="T4" fmla="*/ 0 w 55"/>
                <a:gd name="T5" fmla="*/ 0 h 1336"/>
                <a:gd name="T6" fmla="*/ 0 w 55"/>
                <a:gd name="T7" fmla="*/ 0 h 1336"/>
                <a:gd name="T8" fmla="*/ 0 w 55"/>
                <a:gd name="T9" fmla="*/ 0 h 1336"/>
                <a:gd name="T10" fmla="*/ 0 w 55"/>
                <a:gd name="T11" fmla="*/ 0 h 1336"/>
                <a:gd name="T12" fmla="*/ 0 w 55"/>
                <a:gd name="T13" fmla="*/ 0 h 1336"/>
                <a:gd name="T14" fmla="*/ 0 w 55"/>
                <a:gd name="T15" fmla="*/ 0 h 1336"/>
                <a:gd name="T16" fmla="*/ 0 w 55"/>
                <a:gd name="T17" fmla="*/ 0 h 1336"/>
                <a:gd name="T18" fmla="*/ 0 w 55"/>
                <a:gd name="T19" fmla="*/ 0 h 1336"/>
                <a:gd name="T20" fmla="*/ 0 w 55"/>
                <a:gd name="T21" fmla="*/ 0 h 1336"/>
                <a:gd name="T22" fmla="*/ 0 w 55"/>
                <a:gd name="T23" fmla="*/ 0 h 1336"/>
                <a:gd name="T24" fmla="*/ 0 w 55"/>
                <a:gd name="T25" fmla="*/ 0 h 1336"/>
                <a:gd name="T26" fmla="*/ 0 w 55"/>
                <a:gd name="T27" fmla="*/ 0 h 1336"/>
                <a:gd name="T28" fmla="*/ 0 w 55"/>
                <a:gd name="T29" fmla="*/ 0 h 1336"/>
                <a:gd name="T30" fmla="*/ 0 w 55"/>
                <a:gd name="T31" fmla="*/ 0 h 1336"/>
                <a:gd name="T32" fmla="*/ 0 w 55"/>
                <a:gd name="T33" fmla="*/ 0 h 1336"/>
                <a:gd name="T34" fmla="*/ 0 w 55"/>
                <a:gd name="T35" fmla="*/ 0 h 1336"/>
                <a:gd name="T36" fmla="*/ 0 w 55"/>
                <a:gd name="T37" fmla="*/ 0 h 1336"/>
                <a:gd name="T38" fmla="*/ 0 w 55"/>
                <a:gd name="T39" fmla="*/ 0 h 1336"/>
                <a:gd name="T40" fmla="*/ 0 w 55"/>
                <a:gd name="T41" fmla="*/ 0 h 1336"/>
                <a:gd name="T42" fmla="*/ 0 w 55"/>
                <a:gd name="T43" fmla="*/ 0 h 1336"/>
                <a:gd name="T44" fmla="*/ 0 w 55"/>
                <a:gd name="T45" fmla="*/ 0 h 1336"/>
                <a:gd name="T46" fmla="*/ 0 w 55"/>
                <a:gd name="T47" fmla="*/ 0 h 1336"/>
                <a:gd name="T48" fmla="*/ 0 w 55"/>
                <a:gd name="T49" fmla="*/ 0 h 1336"/>
                <a:gd name="T50" fmla="*/ 0 w 55"/>
                <a:gd name="T51" fmla="*/ 0 h 1336"/>
                <a:gd name="T52" fmla="*/ 0 w 55"/>
                <a:gd name="T53" fmla="*/ 0 h 1336"/>
                <a:gd name="T54" fmla="*/ 0 w 55"/>
                <a:gd name="T55" fmla="*/ 0 h 1336"/>
                <a:gd name="T56" fmla="*/ 0 w 55"/>
                <a:gd name="T57" fmla="*/ 0 h 1336"/>
                <a:gd name="T58" fmla="*/ 0 w 55"/>
                <a:gd name="T59" fmla="*/ 0 h 1336"/>
                <a:gd name="T60" fmla="*/ 0 w 55"/>
                <a:gd name="T61" fmla="*/ 0 h 1336"/>
                <a:gd name="T62" fmla="*/ 0 w 55"/>
                <a:gd name="T63" fmla="*/ 0 h 1336"/>
                <a:gd name="T64" fmla="*/ 0 w 55"/>
                <a:gd name="T65" fmla="*/ 0 h 1336"/>
                <a:gd name="T66" fmla="*/ 0 w 55"/>
                <a:gd name="T67" fmla="*/ 0 h 1336"/>
                <a:gd name="T68" fmla="*/ 0 w 55"/>
                <a:gd name="T69" fmla="*/ 0 h 1336"/>
                <a:gd name="T70" fmla="*/ 0 w 55"/>
                <a:gd name="T71" fmla="*/ 0 h 1336"/>
                <a:gd name="T72" fmla="*/ 0 w 55"/>
                <a:gd name="T73" fmla="*/ 0 h 1336"/>
                <a:gd name="T74" fmla="*/ 0 w 55"/>
                <a:gd name="T75" fmla="*/ 0 h 1336"/>
                <a:gd name="T76" fmla="*/ 0 w 55"/>
                <a:gd name="T77" fmla="*/ 0 h 1336"/>
                <a:gd name="T78" fmla="*/ 0 w 55"/>
                <a:gd name="T79" fmla="*/ 0 h 1336"/>
                <a:gd name="T80" fmla="*/ 0 w 55"/>
                <a:gd name="T81" fmla="*/ 0 h 1336"/>
                <a:gd name="T82" fmla="*/ 0 w 55"/>
                <a:gd name="T83" fmla="*/ 0 h 1336"/>
                <a:gd name="T84" fmla="*/ 0 w 55"/>
                <a:gd name="T85" fmla="*/ 0 h 1336"/>
                <a:gd name="T86" fmla="*/ 0 w 55"/>
                <a:gd name="T87" fmla="*/ 0 h 1336"/>
                <a:gd name="T88" fmla="*/ 0 w 55"/>
                <a:gd name="T89" fmla="*/ 0 h 1336"/>
                <a:gd name="T90" fmla="*/ 0 w 55"/>
                <a:gd name="T91" fmla="*/ 0 h 1336"/>
                <a:gd name="T92" fmla="*/ 0 w 55"/>
                <a:gd name="T93" fmla="*/ 0 h 1336"/>
                <a:gd name="T94" fmla="*/ 0 w 55"/>
                <a:gd name="T95" fmla="*/ 0 h 1336"/>
                <a:gd name="T96" fmla="*/ 0 w 55"/>
                <a:gd name="T97" fmla="*/ 0 h 1336"/>
                <a:gd name="T98" fmla="*/ 0 w 55"/>
                <a:gd name="T99" fmla="*/ 0 h 1336"/>
                <a:gd name="T100" fmla="*/ 0 w 55"/>
                <a:gd name="T101" fmla="*/ 0 h 1336"/>
                <a:gd name="T102" fmla="*/ 0 w 55"/>
                <a:gd name="T103" fmla="*/ 0 h 1336"/>
                <a:gd name="T104" fmla="*/ 0 w 55"/>
                <a:gd name="T105" fmla="*/ 0 h 1336"/>
                <a:gd name="T106" fmla="*/ 0 w 55"/>
                <a:gd name="T107" fmla="*/ 0 h 13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55"/>
                <a:gd name="T163" fmla="*/ 0 h 1336"/>
                <a:gd name="T164" fmla="*/ 55 w 55"/>
                <a:gd name="T165" fmla="*/ 1336 h 13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55" h="1336">
                  <a:moveTo>
                    <a:pt x="12" y="0"/>
                  </a:moveTo>
                  <a:lnTo>
                    <a:pt x="19" y="4"/>
                  </a:lnTo>
                  <a:lnTo>
                    <a:pt x="25" y="11"/>
                  </a:lnTo>
                  <a:lnTo>
                    <a:pt x="25" y="23"/>
                  </a:lnTo>
                  <a:lnTo>
                    <a:pt x="25" y="36"/>
                  </a:lnTo>
                  <a:lnTo>
                    <a:pt x="23" y="48"/>
                  </a:lnTo>
                  <a:lnTo>
                    <a:pt x="21" y="61"/>
                  </a:lnTo>
                  <a:lnTo>
                    <a:pt x="21" y="70"/>
                  </a:lnTo>
                  <a:lnTo>
                    <a:pt x="23" y="84"/>
                  </a:lnTo>
                  <a:lnTo>
                    <a:pt x="21" y="120"/>
                  </a:lnTo>
                  <a:lnTo>
                    <a:pt x="21" y="160"/>
                  </a:lnTo>
                  <a:lnTo>
                    <a:pt x="23" y="198"/>
                  </a:lnTo>
                  <a:lnTo>
                    <a:pt x="25" y="238"/>
                  </a:lnTo>
                  <a:lnTo>
                    <a:pt x="27" y="276"/>
                  </a:lnTo>
                  <a:lnTo>
                    <a:pt x="31" y="314"/>
                  </a:lnTo>
                  <a:lnTo>
                    <a:pt x="33" y="352"/>
                  </a:lnTo>
                  <a:lnTo>
                    <a:pt x="36" y="392"/>
                  </a:lnTo>
                  <a:lnTo>
                    <a:pt x="38" y="430"/>
                  </a:lnTo>
                  <a:lnTo>
                    <a:pt x="40" y="468"/>
                  </a:lnTo>
                  <a:lnTo>
                    <a:pt x="44" y="506"/>
                  </a:lnTo>
                  <a:lnTo>
                    <a:pt x="46" y="546"/>
                  </a:lnTo>
                  <a:lnTo>
                    <a:pt x="48" y="584"/>
                  </a:lnTo>
                  <a:lnTo>
                    <a:pt x="48" y="622"/>
                  </a:lnTo>
                  <a:lnTo>
                    <a:pt x="48" y="660"/>
                  </a:lnTo>
                  <a:lnTo>
                    <a:pt x="48" y="700"/>
                  </a:lnTo>
                  <a:lnTo>
                    <a:pt x="48" y="730"/>
                  </a:lnTo>
                  <a:lnTo>
                    <a:pt x="48" y="759"/>
                  </a:lnTo>
                  <a:lnTo>
                    <a:pt x="48" y="787"/>
                  </a:lnTo>
                  <a:lnTo>
                    <a:pt x="48" y="816"/>
                  </a:lnTo>
                  <a:lnTo>
                    <a:pt x="46" y="844"/>
                  </a:lnTo>
                  <a:lnTo>
                    <a:pt x="44" y="873"/>
                  </a:lnTo>
                  <a:lnTo>
                    <a:pt x="44" y="901"/>
                  </a:lnTo>
                  <a:lnTo>
                    <a:pt x="44" y="930"/>
                  </a:lnTo>
                  <a:lnTo>
                    <a:pt x="42" y="958"/>
                  </a:lnTo>
                  <a:lnTo>
                    <a:pt x="42" y="987"/>
                  </a:lnTo>
                  <a:lnTo>
                    <a:pt x="42" y="1017"/>
                  </a:lnTo>
                  <a:lnTo>
                    <a:pt x="44" y="1049"/>
                  </a:lnTo>
                  <a:lnTo>
                    <a:pt x="44" y="1080"/>
                  </a:lnTo>
                  <a:lnTo>
                    <a:pt x="48" y="1114"/>
                  </a:lnTo>
                  <a:lnTo>
                    <a:pt x="50" y="1150"/>
                  </a:lnTo>
                  <a:lnTo>
                    <a:pt x="55" y="1188"/>
                  </a:lnTo>
                  <a:lnTo>
                    <a:pt x="55" y="1198"/>
                  </a:lnTo>
                  <a:lnTo>
                    <a:pt x="55" y="1207"/>
                  </a:lnTo>
                  <a:lnTo>
                    <a:pt x="54" y="1215"/>
                  </a:lnTo>
                  <a:lnTo>
                    <a:pt x="54" y="1224"/>
                  </a:lnTo>
                  <a:lnTo>
                    <a:pt x="50" y="1234"/>
                  </a:lnTo>
                  <a:lnTo>
                    <a:pt x="48" y="1243"/>
                  </a:lnTo>
                  <a:lnTo>
                    <a:pt x="44" y="1253"/>
                  </a:lnTo>
                  <a:lnTo>
                    <a:pt x="44" y="1262"/>
                  </a:lnTo>
                  <a:lnTo>
                    <a:pt x="38" y="1270"/>
                  </a:lnTo>
                  <a:lnTo>
                    <a:pt x="36" y="1279"/>
                  </a:lnTo>
                  <a:lnTo>
                    <a:pt x="33" y="1289"/>
                  </a:lnTo>
                  <a:lnTo>
                    <a:pt x="31" y="1298"/>
                  </a:lnTo>
                  <a:lnTo>
                    <a:pt x="25" y="1306"/>
                  </a:lnTo>
                  <a:lnTo>
                    <a:pt x="25" y="1316"/>
                  </a:lnTo>
                  <a:lnTo>
                    <a:pt x="21" y="1325"/>
                  </a:lnTo>
                  <a:lnTo>
                    <a:pt x="21" y="1336"/>
                  </a:lnTo>
                  <a:lnTo>
                    <a:pt x="12" y="1336"/>
                  </a:lnTo>
                  <a:lnTo>
                    <a:pt x="6" y="1336"/>
                  </a:lnTo>
                  <a:lnTo>
                    <a:pt x="6" y="1300"/>
                  </a:lnTo>
                  <a:lnTo>
                    <a:pt x="6" y="1268"/>
                  </a:lnTo>
                  <a:lnTo>
                    <a:pt x="6" y="1234"/>
                  </a:lnTo>
                  <a:lnTo>
                    <a:pt x="8" y="1202"/>
                  </a:lnTo>
                  <a:lnTo>
                    <a:pt x="8" y="1167"/>
                  </a:lnTo>
                  <a:lnTo>
                    <a:pt x="12" y="1133"/>
                  </a:lnTo>
                  <a:lnTo>
                    <a:pt x="12" y="1099"/>
                  </a:lnTo>
                  <a:lnTo>
                    <a:pt x="16" y="1067"/>
                  </a:lnTo>
                  <a:lnTo>
                    <a:pt x="16" y="1034"/>
                  </a:lnTo>
                  <a:lnTo>
                    <a:pt x="16" y="1000"/>
                  </a:lnTo>
                  <a:lnTo>
                    <a:pt x="16" y="968"/>
                  </a:lnTo>
                  <a:lnTo>
                    <a:pt x="16" y="935"/>
                  </a:lnTo>
                  <a:lnTo>
                    <a:pt x="12" y="901"/>
                  </a:lnTo>
                  <a:lnTo>
                    <a:pt x="12" y="867"/>
                  </a:lnTo>
                  <a:lnTo>
                    <a:pt x="8" y="835"/>
                  </a:lnTo>
                  <a:lnTo>
                    <a:pt x="6" y="802"/>
                  </a:lnTo>
                  <a:lnTo>
                    <a:pt x="4" y="770"/>
                  </a:lnTo>
                  <a:lnTo>
                    <a:pt x="4" y="740"/>
                  </a:lnTo>
                  <a:lnTo>
                    <a:pt x="4" y="709"/>
                  </a:lnTo>
                  <a:lnTo>
                    <a:pt x="4" y="679"/>
                  </a:lnTo>
                  <a:lnTo>
                    <a:pt x="4" y="646"/>
                  </a:lnTo>
                  <a:lnTo>
                    <a:pt x="4" y="618"/>
                  </a:lnTo>
                  <a:lnTo>
                    <a:pt x="4" y="586"/>
                  </a:lnTo>
                  <a:lnTo>
                    <a:pt x="6" y="557"/>
                  </a:lnTo>
                  <a:lnTo>
                    <a:pt x="6" y="525"/>
                  </a:lnTo>
                  <a:lnTo>
                    <a:pt x="6" y="494"/>
                  </a:lnTo>
                  <a:lnTo>
                    <a:pt x="6" y="462"/>
                  </a:lnTo>
                  <a:lnTo>
                    <a:pt x="6" y="433"/>
                  </a:lnTo>
                  <a:lnTo>
                    <a:pt x="6" y="401"/>
                  </a:lnTo>
                  <a:lnTo>
                    <a:pt x="6" y="371"/>
                  </a:lnTo>
                  <a:lnTo>
                    <a:pt x="6" y="340"/>
                  </a:lnTo>
                  <a:lnTo>
                    <a:pt x="6" y="310"/>
                  </a:lnTo>
                  <a:lnTo>
                    <a:pt x="4" y="289"/>
                  </a:lnTo>
                  <a:lnTo>
                    <a:pt x="4" y="272"/>
                  </a:lnTo>
                  <a:lnTo>
                    <a:pt x="2" y="251"/>
                  </a:lnTo>
                  <a:lnTo>
                    <a:pt x="2" y="232"/>
                  </a:lnTo>
                  <a:lnTo>
                    <a:pt x="2" y="211"/>
                  </a:lnTo>
                  <a:lnTo>
                    <a:pt x="2" y="192"/>
                  </a:lnTo>
                  <a:lnTo>
                    <a:pt x="2" y="173"/>
                  </a:lnTo>
                  <a:lnTo>
                    <a:pt x="2" y="154"/>
                  </a:lnTo>
                  <a:lnTo>
                    <a:pt x="0" y="133"/>
                  </a:lnTo>
                  <a:lnTo>
                    <a:pt x="0" y="112"/>
                  </a:lnTo>
                  <a:lnTo>
                    <a:pt x="0" y="93"/>
                  </a:lnTo>
                  <a:lnTo>
                    <a:pt x="2" y="74"/>
                  </a:lnTo>
                  <a:lnTo>
                    <a:pt x="2" y="55"/>
                  </a:lnTo>
                  <a:lnTo>
                    <a:pt x="4" y="36"/>
                  </a:lnTo>
                  <a:lnTo>
                    <a:pt x="6" y="1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41" name="Freeform 34">
              <a:extLst>
                <a:ext uri="{FF2B5EF4-FFF2-40B4-BE49-F238E27FC236}">
                  <a16:creationId xmlns:a16="http://schemas.microsoft.com/office/drawing/2014/main" id="{0F7DC3C1-E561-1E46-99F2-27BE3D10B6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36" y="993"/>
              <a:ext cx="22" cy="319"/>
            </a:xfrm>
            <a:custGeom>
              <a:avLst/>
              <a:gdLst>
                <a:gd name="T0" fmla="*/ 0 w 68"/>
                <a:gd name="T1" fmla="*/ 0 h 1132"/>
                <a:gd name="T2" fmla="*/ 0 w 68"/>
                <a:gd name="T3" fmla="*/ 0 h 1132"/>
                <a:gd name="T4" fmla="*/ 0 w 68"/>
                <a:gd name="T5" fmla="*/ 0 h 1132"/>
                <a:gd name="T6" fmla="*/ 0 w 68"/>
                <a:gd name="T7" fmla="*/ 0 h 1132"/>
                <a:gd name="T8" fmla="*/ 0 w 68"/>
                <a:gd name="T9" fmla="*/ 0 h 1132"/>
                <a:gd name="T10" fmla="*/ 0 w 68"/>
                <a:gd name="T11" fmla="*/ 0 h 1132"/>
                <a:gd name="T12" fmla="*/ 0 w 68"/>
                <a:gd name="T13" fmla="*/ 0 h 1132"/>
                <a:gd name="T14" fmla="*/ 0 w 68"/>
                <a:gd name="T15" fmla="*/ 0 h 1132"/>
                <a:gd name="T16" fmla="*/ 0 w 68"/>
                <a:gd name="T17" fmla="*/ 0 h 1132"/>
                <a:gd name="T18" fmla="*/ 0 w 68"/>
                <a:gd name="T19" fmla="*/ 0 h 1132"/>
                <a:gd name="T20" fmla="*/ 0 w 68"/>
                <a:gd name="T21" fmla="*/ 0 h 1132"/>
                <a:gd name="T22" fmla="*/ 0 w 68"/>
                <a:gd name="T23" fmla="*/ 0 h 1132"/>
                <a:gd name="T24" fmla="*/ 0 w 68"/>
                <a:gd name="T25" fmla="*/ 0 h 1132"/>
                <a:gd name="T26" fmla="*/ 0 w 68"/>
                <a:gd name="T27" fmla="*/ 0 h 1132"/>
                <a:gd name="T28" fmla="*/ 0 w 68"/>
                <a:gd name="T29" fmla="*/ 0 h 1132"/>
                <a:gd name="T30" fmla="*/ 0 w 68"/>
                <a:gd name="T31" fmla="*/ 0 h 1132"/>
                <a:gd name="T32" fmla="*/ 0 w 68"/>
                <a:gd name="T33" fmla="*/ 0 h 1132"/>
                <a:gd name="T34" fmla="*/ 0 w 68"/>
                <a:gd name="T35" fmla="*/ 0 h 1132"/>
                <a:gd name="T36" fmla="*/ 0 w 68"/>
                <a:gd name="T37" fmla="*/ 0 h 1132"/>
                <a:gd name="T38" fmla="*/ 0 w 68"/>
                <a:gd name="T39" fmla="*/ 0 h 1132"/>
                <a:gd name="T40" fmla="*/ 0 w 68"/>
                <a:gd name="T41" fmla="*/ 0 h 1132"/>
                <a:gd name="T42" fmla="*/ 0 w 68"/>
                <a:gd name="T43" fmla="*/ 0 h 1132"/>
                <a:gd name="T44" fmla="*/ 0 w 68"/>
                <a:gd name="T45" fmla="*/ 0 h 1132"/>
                <a:gd name="T46" fmla="*/ 0 w 68"/>
                <a:gd name="T47" fmla="*/ 0 h 1132"/>
                <a:gd name="T48" fmla="*/ 0 w 68"/>
                <a:gd name="T49" fmla="*/ 0 h 1132"/>
                <a:gd name="T50" fmla="*/ 0 w 68"/>
                <a:gd name="T51" fmla="*/ 0 h 1132"/>
                <a:gd name="T52" fmla="*/ 0 w 68"/>
                <a:gd name="T53" fmla="*/ 0 h 1132"/>
                <a:gd name="T54" fmla="*/ 0 w 68"/>
                <a:gd name="T55" fmla="*/ 0 h 1132"/>
                <a:gd name="T56" fmla="*/ 0 w 68"/>
                <a:gd name="T57" fmla="*/ 0 h 1132"/>
                <a:gd name="T58" fmla="*/ 0 w 68"/>
                <a:gd name="T59" fmla="*/ 0 h 1132"/>
                <a:gd name="T60" fmla="*/ 0 w 68"/>
                <a:gd name="T61" fmla="*/ 0 h 1132"/>
                <a:gd name="T62" fmla="*/ 0 w 68"/>
                <a:gd name="T63" fmla="*/ 0 h 1132"/>
                <a:gd name="T64" fmla="*/ 0 w 68"/>
                <a:gd name="T65" fmla="*/ 0 h 1132"/>
                <a:gd name="T66" fmla="*/ 0 w 68"/>
                <a:gd name="T67" fmla="*/ 0 h 1132"/>
                <a:gd name="T68" fmla="*/ 0 w 68"/>
                <a:gd name="T69" fmla="*/ 0 h 1132"/>
                <a:gd name="T70" fmla="*/ 0 w 68"/>
                <a:gd name="T71" fmla="*/ 0 h 1132"/>
                <a:gd name="T72" fmla="*/ 0 w 68"/>
                <a:gd name="T73" fmla="*/ 0 h 1132"/>
                <a:gd name="T74" fmla="*/ 0 w 68"/>
                <a:gd name="T75" fmla="*/ 0 h 1132"/>
                <a:gd name="T76" fmla="*/ 0 w 68"/>
                <a:gd name="T77" fmla="*/ 0 h 1132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68"/>
                <a:gd name="T118" fmla="*/ 0 h 1132"/>
                <a:gd name="T119" fmla="*/ 68 w 68"/>
                <a:gd name="T120" fmla="*/ 1132 h 1132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68" h="1132">
                  <a:moveTo>
                    <a:pt x="51" y="0"/>
                  </a:moveTo>
                  <a:lnTo>
                    <a:pt x="51" y="0"/>
                  </a:lnTo>
                  <a:lnTo>
                    <a:pt x="57" y="0"/>
                  </a:lnTo>
                  <a:lnTo>
                    <a:pt x="62" y="0"/>
                  </a:lnTo>
                  <a:lnTo>
                    <a:pt x="68" y="0"/>
                  </a:lnTo>
                  <a:lnTo>
                    <a:pt x="64" y="16"/>
                  </a:lnTo>
                  <a:lnTo>
                    <a:pt x="64" y="31"/>
                  </a:lnTo>
                  <a:lnTo>
                    <a:pt x="60" y="46"/>
                  </a:lnTo>
                  <a:lnTo>
                    <a:pt x="59" y="63"/>
                  </a:lnTo>
                  <a:lnTo>
                    <a:pt x="57" y="78"/>
                  </a:lnTo>
                  <a:lnTo>
                    <a:pt x="55" y="95"/>
                  </a:lnTo>
                  <a:lnTo>
                    <a:pt x="55" y="113"/>
                  </a:lnTo>
                  <a:lnTo>
                    <a:pt x="55" y="128"/>
                  </a:lnTo>
                  <a:lnTo>
                    <a:pt x="51" y="143"/>
                  </a:lnTo>
                  <a:lnTo>
                    <a:pt x="51" y="158"/>
                  </a:lnTo>
                  <a:lnTo>
                    <a:pt x="51" y="175"/>
                  </a:lnTo>
                  <a:lnTo>
                    <a:pt x="51" y="190"/>
                  </a:lnTo>
                  <a:lnTo>
                    <a:pt x="49" y="208"/>
                  </a:lnTo>
                  <a:lnTo>
                    <a:pt x="49" y="223"/>
                  </a:lnTo>
                  <a:lnTo>
                    <a:pt x="49" y="242"/>
                  </a:lnTo>
                  <a:lnTo>
                    <a:pt x="51" y="259"/>
                  </a:lnTo>
                  <a:lnTo>
                    <a:pt x="45" y="308"/>
                  </a:lnTo>
                  <a:lnTo>
                    <a:pt x="41" y="358"/>
                  </a:lnTo>
                  <a:lnTo>
                    <a:pt x="40" y="407"/>
                  </a:lnTo>
                  <a:lnTo>
                    <a:pt x="38" y="459"/>
                  </a:lnTo>
                  <a:lnTo>
                    <a:pt x="36" y="508"/>
                  </a:lnTo>
                  <a:lnTo>
                    <a:pt x="34" y="559"/>
                  </a:lnTo>
                  <a:lnTo>
                    <a:pt x="34" y="609"/>
                  </a:lnTo>
                  <a:lnTo>
                    <a:pt x="34" y="660"/>
                  </a:lnTo>
                  <a:lnTo>
                    <a:pt x="34" y="709"/>
                  </a:lnTo>
                  <a:lnTo>
                    <a:pt x="34" y="761"/>
                  </a:lnTo>
                  <a:lnTo>
                    <a:pt x="36" y="810"/>
                  </a:lnTo>
                  <a:lnTo>
                    <a:pt x="38" y="862"/>
                  </a:lnTo>
                  <a:lnTo>
                    <a:pt x="40" y="911"/>
                  </a:lnTo>
                  <a:lnTo>
                    <a:pt x="41" y="964"/>
                  </a:lnTo>
                  <a:lnTo>
                    <a:pt x="45" y="1014"/>
                  </a:lnTo>
                  <a:lnTo>
                    <a:pt x="51" y="1065"/>
                  </a:lnTo>
                  <a:lnTo>
                    <a:pt x="45" y="1071"/>
                  </a:lnTo>
                  <a:lnTo>
                    <a:pt x="45" y="1080"/>
                  </a:lnTo>
                  <a:lnTo>
                    <a:pt x="45" y="1092"/>
                  </a:lnTo>
                  <a:lnTo>
                    <a:pt x="49" y="1107"/>
                  </a:lnTo>
                  <a:lnTo>
                    <a:pt x="47" y="1118"/>
                  </a:lnTo>
                  <a:lnTo>
                    <a:pt x="45" y="1126"/>
                  </a:lnTo>
                  <a:lnTo>
                    <a:pt x="40" y="1132"/>
                  </a:lnTo>
                  <a:lnTo>
                    <a:pt x="30" y="1132"/>
                  </a:lnTo>
                  <a:lnTo>
                    <a:pt x="26" y="1076"/>
                  </a:lnTo>
                  <a:lnTo>
                    <a:pt x="22" y="1023"/>
                  </a:lnTo>
                  <a:lnTo>
                    <a:pt x="21" y="968"/>
                  </a:lnTo>
                  <a:lnTo>
                    <a:pt x="19" y="917"/>
                  </a:lnTo>
                  <a:lnTo>
                    <a:pt x="13" y="862"/>
                  </a:lnTo>
                  <a:lnTo>
                    <a:pt x="9" y="808"/>
                  </a:lnTo>
                  <a:lnTo>
                    <a:pt x="7" y="753"/>
                  </a:lnTo>
                  <a:lnTo>
                    <a:pt x="5" y="702"/>
                  </a:lnTo>
                  <a:lnTo>
                    <a:pt x="3" y="647"/>
                  </a:lnTo>
                  <a:lnTo>
                    <a:pt x="1" y="594"/>
                  </a:lnTo>
                  <a:lnTo>
                    <a:pt x="0" y="540"/>
                  </a:lnTo>
                  <a:lnTo>
                    <a:pt x="1" y="487"/>
                  </a:lnTo>
                  <a:lnTo>
                    <a:pt x="1" y="434"/>
                  </a:lnTo>
                  <a:lnTo>
                    <a:pt x="3" y="381"/>
                  </a:lnTo>
                  <a:lnTo>
                    <a:pt x="7" y="327"/>
                  </a:lnTo>
                  <a:lnTo>
                    <a:pt x="13" y="274"/>
                  </a:lnTo>
                  <a:lnTo>
                    <a:pt x="13" y="255"/>
                  </a:lnTo>
                  <a:lnTo>
                    <a:pt x="13" y="238"/>
                  </a:lnTo>
                  <a:lnTo>
                    <a:pt x="13" y="219"/>
                  </a:lnTo>
                  <a:lnTo>
                    <a:pt x="15" y="204"/>
                  </a:lnTo>
                  <a:lnTo>
                    <a:pt x="15" y="187"/>
                  </a:lnTo>
                  <a:lnTo>
                    <a:pt x="19" y="168"/>
                  </a:lnTo>
                  <a:lnTo>
                    <a:pt x="21" y="151"/>
                  </a:lnTo>
                  <a:lnTo>
                    <a:pt x="24" y="135"/>
                  </a:lnTo>
                  <a:lnTo>
                    <a:pt x="26" y="116"/>
                  </a:lnTo>
                  <a:lnTo>
                    <a:pt x="28" y="99"/>
                  </a:lnTo>
                  <a:lnTo>
                    <a:pt x="32" y="82"/>
                  </a:lnTo>
                  <a:lnTo>
                    <a:pt x="36" y="65"/>
                  </a:lnTo>
                  <a:lnTo>
                    <a:pt x="38" y="48"/>
                  </a:lnTo>
                  <a:lnTo>
                    <a:pt x="41" y="31"/>
                  </a:lnTo>
                  <a:lnTo>
                    <a:pt x="45" y="16"/>
                  </a:lnTo>
                  <a:lnTo>
                    <a:pt x="5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42" name="Freeform 35">
              <a:extLst>
                <a:ext uri="{FF2B5EF4-FFF2-40B4-BE49-F238E27FC236}">
                  <a16:creationId xmlns:a16="http://schemas.microsoft.com/office/drawing/2014/main" id="{32D3AD41-A197-2392-59B2-7FDB3E9E89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51" y="988"/>
              <a:ext cx="392" cy="15"/>
            </a:xfrm>
            <a:custGeom>
              <a:avLst/>
              <a:gdLst>
                <a:gd name="T0" fmla="*/ 0 w 1283"/>
                <a:gd name="T1" fmla="*/ 0 h 53"/>
                <a:gd name="T2" fmla="*/ 0 w 1283"/>
                <a:gd name="T3" fmla="*/ 0 h 53"/>
                <a:gd name="T4" fmla="*/ 0 w 1283"/>
                <a:gd name="T5" fmla="*/ 0 h 53"/>
                <a:gd name="T6" fmla="*/ 0 w 1283"/>
                <a:gd name="T7" fmla="*/ 0 h 53"/>
                <a:gd name="T8" fmla="*/ 0 w 1283"/>
                <a:gd name="T9" fmla="*/ 0 h 53"/>
                <a:gd name="T10" fmla="*/ 0 w 1283"/>
                <a:gd name="T11" fmla="*/ 0 h 53"/>
                <a:gd name="T12" fmla="*/ 0 w 1283"/>
                <a:gd name="T13" fmla="*/ 0 h 53"/>
                <a:gd name="T14" fmla="*/ 0 w 1283"/>
                <a:gd name="T15" fmla="*/ 0 h 53"/>
                <a:gd name="T16" fmla="*/ 0 w 1283"/>
                <a:gd name="T17" fmla="*/ 0 h 53"/>
                <a:gd name="T18" fmla="*/ 0 w 1283"/>
                <a:gd name="T19" fmla="*/ 0 h 53"/>
                <a:gd name="T20" fmla="*/ 0 w 1283"/>
                <a:gd name="T21" fmla="*/ 0 h 53"/>
                <a:gd name="T22" fmla="*/ 0 w 1283"/>
                <a:gd name="T23" fmla="*/ 0 h 53"/>
                <a:gd name="T24" fmla="*/ 0 w 1283"/>
                <a:gd name="T25" fmla="*/ 0 h 53"/>
                <a:gd name="T26" fmla="*/ 0 w 1283"/>
                <a:gd name="T27" fmla="*/ 0 h 53"/>
                <a:gd name="T28" fmla="*/ 0 w 1283"/>
                <a:gd name="T29" fmla="*/ 0 h 53"/>
                <a:gd name="T30" fmla="*/ 0 w 1283"/>
                <a:gd name="T31" fmla="*/ 0 h 53"/>
                <a:gd name="T32" fmla="*/ 0 w 1283"/>
                <a:gd name="T33" fmla="*/ 0 h 53"/>
                <a:gd name="T34" fmla="*/ 0 w 1283"/>
                <a:gd name="T35" fmla="*/ 0 h 53"/>
                <a:gd name="T36" fmla="*/ 0 w 1283"/>
                <a:gd name="T37" fmla="*/ 0 h 53"/>
                <a:gd name="T38" fmla="*/ 0 w 1283"/>
                <a:gd name="T39" fmla="*/ 0 h 53"/>
                <a:gd name="T40" fmla="*/ 0 w 1283"/>
                <a:gd name="T41" fmla="*/ 0 h 53"/>
                <a:gd name="T42" fmla="*/ 0 w 1283"/>
                <a:gd name="T43" fmla="*/ 0 h 53"/>
                <a:gd name="T44" fmla="*/ 0 w 1283"/>
                <a:gd name="T45" fmla="*/ 0 h 53"/>
                <a:gd name="T46" fmla="*/ 0 w 1283"/>
                <a:gd name="T47" fmla="*/ 0 h 53"/>
                <a:gd name="T48" fmla="*/ 0 w 1283"/>
                <a:gd name="T49" fmla="*/ 0 h 53"/>
                <a:gd name="T50" fmla="*/ 0 w 1283"/>
                <a:gd name="T51" fmla="*/ 0 h 53"/>
                <a:gd name="T52" fmla="*/ 0 w 1283"/>
                <a:gd name="T53" fmla="*/ 0 h 53"/>
                <a:gd name="T54" fmla="*/ 0 w 1283"/>
                <a:gd name="T55" fmla="*/ 0 h 53"/>
                <a:gd name="T56" fmla="*/ 0 w 1283"/>
                <a:gd name="T57" fmla="*/ 0 h 53"/>
                <a:gd name="T58" fmla="*/ 0 w 1283"/>
                <a:gd name="T59" fmla="*/ 0 h 53"/>
                <a:gd name="T60" fmla="*/ 0 w 1283"/>
                <a:gd name="T61" fmla="*/ 0 h 53"/>
                <a:gd name="T62" fmla="*/ 0 w 1283"/>
                <a:gd name="T63" fmla="*/ 0 h 53"/>
                <a:gd name="T64" fmla="*/ 0 w 1283"/>
                <a:gd name="T65" fmla="*/ 0 h 53"/>
                <a:gd name="T66" fmla="*/ 0 w 1283"/>
                <a:gd name="T67" fmla="*/ 0 h 53"/>
                <a:gd name="T68" fmla="*/ 0 w 1283"/>
                <a:gd name="T69" fmla="*/ 0 h 53"/>
                <a:gd name="T70" fmla="*/ 0 w 1283"/>
                <a:gd name="T71" fmla="*/ 0 h 53"/>
                <a:gd name="T72" fmla="*/ 0 w 1283"/>
                <a:gd name="T73" fmla="*/ 0 h 53"/>
                <a:gd name="T74" fmla="*/ 0 w 1283"/>
                <a:gd name="T75" fmla="*/ 0 h 53"/>
                <a:gd name="T76" fmla="*/ 0 w 1283"/>
                <a:gd name="T77" fmla="*/ 0 h 53"/>
                <a:gd name="T78" fmla="*/ 0 w 1283"/>
                <a:gd name="T79" fmla="*/ 0 h 53"/>
                <a:gd name="T80" fmla="*/ 0 w 1283"/>
                <a:gd name="T81" fmla="*/ 0 h 53"/>
                <a:gd name="T82" fmla="*/ 0 w 1283"/>
                <a:gd name="T83" fmla="*/ 0 h 53"/>
                <a:gd name="T84" fmla="*/ 0 w 1283"/>
                <a:gd name="T85" fmla="*/ 0 h 53"/>
                <a:gd name="T86" fmla="*/ 0 w 1283"/>
                <a:gd name="T87" fmla="*/ 0 h 53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283"/>
                <a:gd name="T133" fmla="*/ 0 h 53"/>
                <a:gd name="T134" fmla="*/ 1283 w 1283"/>
                <a:gd name="T135" fmla="*/ 53 h 53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283" h="53">
                  <a:moveTo>
                    <a:pt x="0" y="10"/>
                  </a:moveTo>
                  <a:lnTo>
                    <a:pt x="50" y="10"/>
                  </a:lnTo>
                  <a:lnTo>
                    <a:pt x="97" y="10"/>
                  </a:lnTo>
                  <a:lnTo>
                    <a:pt x="148" y="10"/>
                  </a:lnTo>
                  <a:lnTo>
                    <a:pt x="200" y="10"/>
                  </a:lnTo>
                  <a:lnTo>
                    <a:pt x="249" y="10"/>
                  </a:lnTo>
                  <a:lnTo>
                    <a:pt x="300" y="10"/>
                  </a:lnTo>
                  <a:lnTo>
                    <a:pt x="350" y="8"/>
                  </a:lnTo>
                  <a:lnTo>
                    <a:pt x="403" y="8"/>
                  </a:lnTo>
                  <a:lnTo>
                    <a:pt x="452" y="6"/>
                  </a:lnTo>
                  <a:lnTo>
                    <a:pt x="504" y="6"/>
                  </a:lnTo>
                  <a:lnTo>
                    <a:pt x="555" y="2"/>
                  </a:lnTo>
                  <a:lnTo>
                    <a:pt x="606" y="2"/>
                  </a:lnTo>
                  <a:lnTo>
                    <a:pt x="656" y="0"/>
                  </a:lnTo>
                  <a:lnTo>
                    <a:pt x="707" y="0"/>
                  </a:lnTo>
                  <a:lnTo>
                    <a:pt x="757" y="0"/>
                  </a:lnTo>
                  <a:lnTo>
                    <a:pt x="806" y="0"/>
                  </a:lnTo>
                  <a:lnTo>
                    <a:pt x="823" y="0"/>
                  </a:lnTo>
                  <a:lnTo>
                    <a:pt x="844" y="2"/>
                  </a:lnTo>
                  <a:lnTo>
                    <a:pt x="861" y="4"/>
                  </a:lnTo>
                  <a:lnTo>
                    <a:pt x="882" y="6"/>
                  </a:lnTo>
                  <a:lnTo>
                    <a:pt x="901" y="8"/>
                  </a:lnTo>
                  <a:lnTo>
                    <a:pt x="920" y="10"/>
                  </a:lnTo>
                  <a:lnTo>
                    <a:pt x="939" y="12"/>
                  </a:lnTo>
                  <a:lnTo>
                    <a:pt x="958" y="15"/>
                  </a:lnTo>
                  <a:lnTo>
                    <a:pt x="977" y="17"/>
                  </a:lnTo>
                  <a:lnTo>
                    <a:pt x="996" y="19"/>
                  </a:lnTo>
                  <a:lnTo>
                    <a:pt x="1015" y="23"/>
                  </a:lnTo>
                  <a:lnTo>
                    <a:pt x="1036" y="25"/>
                  </a:lnTo>
                  <a:lnTo>
                    <a:pt x="1055" y="27"/>
                  </a:lnTo>
                  <a:lnTo>
                    <a:pt x="1074" y="29"/>
                  </a:lnTo>
                  <a:lnTo>
                    <a:pt x="1095" y="29"/>
                  </a:lnTo>
                  <a:lnTo>
                    <a:pt x="1116" y="31"/>
                  </a:lnTo>
                  <a:lnTo>
                    <a:pt x="1125" y="31"/>
                  </a:lnTo>
                  <a:lnTo>
                    <a:pt x="1135" y="31"/>
                  </a:lnTo>
                  <a:lnTo>
                    <a:pt x="1144" y="31"/>
                  </a:lnTo>
                  <a:lnTo>
                    <a:pt x="1156" y="31"/>
                  </a:lnTo>
                  <a:lnTo>
                    <a:pt x="1165" y="31"/>
                  </a:lnTo>
                  <a:lnTo>
                    <a:pt x="1177" y="31"/>
                  </a:lnTo>
                  <a:lnTo>
                    <a:pt x="1186" y="31"/>
                  </a:lnTo>
                  <a:lnTo>
                    <a:pt x="1198" y="32"/>
                  </a:lnTo>
                  <a:lnTo>
                    <a:pt x="1207" y="32"/>
                  </a:lnTo>
                  <a:lnTo>
                    <a:pt x="1218" y="32"/>
                  </a:lnTo>
                  <a:lnTo>
                    <a:pt x="1228" y="32"/>
                  </a:lnTo>
                  <a:lnTo>
                    <a:pt x="1238" y="32"/>
                  </a:lnTo>
                  <a:lnTo>
                    <a:pt x="1249" y="32"/>
                  </a:lnTo>
                  <a:lnTo>
                    <a:pt x="1260" y="32"/>
                  </a:lnTo>
                  <a:lnTo>
                    <a:pt x="1270" y="32"/>
                  </a:lnTo>
                  <a:lnTo>
                    <a:pt x="1283" y="32"/>
                  </a:lnTo>
                  <a:lnTo>
                    <a:pt x="1270" y="53"/>
                  </a:lnTo>
                  <a:lnTo>
                    <a:pt x="1264" y="53"/>
                  </a:lnTo>
                  <a:lnTo>
                    <a:pt x="1255" y="53"/>
                  </a:lnTo>
                  <a:lnTo>
                    <a:pt x="1247" y="53"/>
                  </a:lnTo>
                  <a:lnTo>
                    <a:pt x="1239" y="53"/>
                  </a:lnTo>
                  <a:lnTo>
                    <a:pt x="1234" y="53"/>
                  </a:lnTo>
                  <a:lnTo>
                    <a:pt x="1226" y="53"/>
                  </a:lnTo>
                  <a:lnTo>
                    <a:pt x="1218" y="53"/>
                  </a:lnTo>
                  <a:lnTo>
                    <a:pt x="1209" y="53"/>
                  </a:lnTo>
                  <a:lnTo>
                    <a:pt x="1203" y="53"/>
                  </a:lnTo>
                  <a:lnTo>
                    <a:pt x="1198" y="53"/>
                  </a:lnTo>
                  <a:lnTo>
                    <a:pt x="1186" y="53"/>
                  </a:lnTo>
                  <a:lnTo>
                    <a:pt x="1182" y="53"/>
                  </a:lnTo>
                  <a:lnTo>
                    <a:pt x="1173" y="50"/>
                  </a:lnTo>
                  <a:lnTo>
                    <a:pt x="1161" y="48"/>
                  </a:lnTo>
                  <a:lnTo>
                    <a:pt x="1150" y="46"/>
                  </a:lnTo>
                  <a:lnTo>
                    <a:pt x="1141" y="46"/>
                  </a:lnTo>
                  <a:lnTo>
                    <a:pt x="1131" y="46"/>
                  </a:lnTo>
                  <a:lnTo>
                    <a:pt x="1122" y="46"/>
                  </a:lnTo>
                  <a:lnTo>
                    <a:pt x="1110" y="46"/>
                  </a:lnTo>
                  <a:lnTo>
                    <a:pt x="1101" y="48"/>
                  </a:lnTo>
                  <a:lnTo>
                    <a:pt x="1053" y="44"/>
                  </a:lnTo>
                  <a:lnTo>
                    <a:pt x="1011" y="42"/>
                  </a:lnTo>
                  <a:lnTo>
                    <a:pt x="971" y="38"/>
                  </a:lnTo>
                  <a:lnTo>
                    <a:pt x="935" y="38"/>
                  </a:lnTo>
                  <a:lnTo>
                    <a:pt x="899" y="38"/>
                  </a:lnTo>
                  <a:lnTo>
                    <a:pt x="867" y="36"/>
                  </a:lnTo>
                  <a:lnTo>
                    <a:pt x="835" y="36"/>
                  </a:lnTo>
                  <a:lnTo>
                    <a:pt x="804" y="36"/>
                  </a:lnTo>
                  <a:lnTo>
                    <a:pt x="772" y="34"/>
                  </a:lnTo>
                  <a:lnTo>
                    <a:pt x="741" y="34"/>
                  </a:lnTo>
                  <a:lnTo>
                    <a:pt x="707" y="34"/>
                  </a:lnTo>
                  <a:lnTo>
                    <a:pt x="675" y="34"/>
                  </a:lnTo>
                  <a:lnTo>
                    <a:pt x="639" y="32"/>
                  </a:lnTo>
                  <a:lnTo>
                    <a:pt x="601" y="32"/>
                  </a:lnTo>
                  <a:lnTo>
                    <a:pt x="561" y="32"/>
                  </a:lnTo>
                  <a:lnTo>
                    <a:pt x="517" y="31"/>
                  </a:lnTo>
                  <a:lnTo>
                    <a:pt x="502" y="29"/>
                  </a:lnTo>
                  <a:lnTo>
                    <a:pt x="489" y="27"/>
                  </a:lnTo>
                  <a:lnTo>
                    <a:pt x="473" y="27"/>
                  </a:lnTo>
                  <a:lnTo>
                    <a:pt x="462" y="29"/>
                  </a:lnTo>
                  <a:lnTo>
                    <a:pt x="449" y="29"/>
                  </a:lnTo>
                  <a:lnTo>
                    <a:pt x="437" y="29"/>
                  </a:lnTo>
                  <a:lnTo>
                    <a:pt x="422" y="31"/>
                  </a:lnTo>
                  <a:lnTo>
                    <a:pt x="411" y="32"/>
                  </a:lnTo>
                  <a:lnTo>
                    <a:pt x="397" y="32"/>
                  </a:lnTo>
                  <a:lnTo>
                    <a:pt x="384" y="36"/>
                  </a:lnTo>
                  <a:lnTo>
                    <a:pt x="371" y="38"/>
                  </a:lnTo>
                  <a:lnTo>
                    <a:pt x="357" y="40"/>
                  </a:lnTo>
                  <a:lnTo>
                    <a:pt x="344" y="40"/>
                  </a:lnTo>
                  <a:lnTo>
                    <a:pt x="329" y="42"/>
                  </a:lnTo>
                  <a:lnTo>
                    <a:pt x="316" y="42"/>
                  </a:lnTo>
                  <a:lnTo>
                    <a:pt x="302" y="44"/>
                  </a:lnTo>
                  <a:lnTo>
                    <a:pt x="293" y="42"/>
                  </a:lnTo>
                  <a:lnTo>
                    <a:pt x="283" y="42"/>
                  </a:lnTo>
                  <a:lnTo>
                    <a:pt x="274" y="42"/>
                  </a:lnTo>
                  <a:lnTo>
                    <a:pt x="266" y="42"/>
                  </a:lnTo>
                  <a:lnTo>
                    <a:pt x="255" y="40"/>
                  </a:lnTo>
                  <a:lnTo>
                    <a:pt x="245" y="40"/>
                  </a:lnTo>
                  <a:lnTo>
                    <a:pt x="236" y="40"/>
                  </a:lnTo>
                  <a:lnTo>
                    <a:pt x="228" y="40"/>
                  </a:lnTo>
                  <a:lnTo>
                    <a:pt x="219" y="38"/>
                  </a:lnTo>
                  <a:lnTo>
                    <a:pt x="211" y="38"/>
                  </a:lnTo>
                  <a:lnTo>
                    <a:pt x="203" y="36"/>
                  </a:lnTo>
                  <a:lnTo>
                    <a:pt x="198" y="36"/>
                  </a:lnTo>
                  <a:lnTo>
                    <a:pt x="186" y="36"/>
                  </a:lnTo>
                  <a:lnTo>
                    <a:pt x="183" y="36"/>
                  </a:lnTo>
                  <a:lnTo>
                    <a:pt x="171" y="34"/>
                  </a:lnTo>
                  <a:lnTo>
                    <a:pt x="162" y="34"/>
                  </a:lnTo>
                  <a:lnTo>
                    <a:pt x="148" y="34"/>
                  </a:lnTo>
                  <a:lnTo>
                    <a:pt x="135" y="36"/>
                  </a:lnTo>
                  <a:lnTo>
                    <a:pt x="120" y="36"/>
                  </a:lnTo>
                  <a:lnTo>
                    <a:pt x="105" y="36"/>
                  </a:lnTo>
                  <a:lnTo>
                    <a:pt x="89" y="36"/>
                  </a:lnTo>
                  <a:lnTo>
                    <a:pt x="74" y="36"/>
                  </a:lnTo>
                  <a:lnTo>
                    <a:pt x="59" y="34"/>
                  </a:lnTo>
                  <a:lnTo>
                    <a:pt x="46" y="32"/>
                  </a:lnTo>
                  <a:lnTo>
                    <a:pt x="31" y="31"/>
                  </a:lnTo>
                  <a:lnTo>
                    <a:pt x="21" y="29"/>
                  </a:lnTo>
                  <a:lnTo>
                    <a:pt x="12" y="23"/>
                  </a:lnTo>
                  <a:lnTo>
                    <a:pt x="4" y="19"/>
                  </a:lnTo>
                  <a:lnTo>
                    <a:pt x="0" y="13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43" name="Freeform 36">
              <a:extLst>
                <a:ext uri="{FF2B5EF4-FFF2-40B4-BE49-F238E27FC236}">
                  <a16:creationId xmlns:a16="http://schemas.microsoft.com/office/drawing/2014/main" id="{315524F7-9869-E4DC-C00B-31127020E4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28" y="966"/>
              <a:ext cx="319" cy="17"/>
            </a:xfrm>
            <a:custGeom>
              <a:avLst/>
              <a:gdLst>
                <a:gd name="T0" fmla="*/ 0 w 1048"/>
                <a:gd name="T1" fmla="*/ 0 h 59"/>
                <a:gd name="T2" fmla="*/ 0 w 1048"/>
                <a:gd name="T3" fmla="*/ 0 h 59"/>
                <a:gd name="T4" fmla="*/ 0 w 1048"/>
                <a:gd name="T5" fmla="*/ 0 h 59"/>
                <a:gd name="T6" fmla="*/ 0 w 1048"/>
                <a:gd name="T7" fmla="*/ 0 h 59"/>
                <a:gd name="T8" fmla="*/ 0 w 1048"/>
                <a:gd name="T9" fmla="*/ 0 h 59"/>
                <a:gd name="T10" fmla="*/ 0 w 1048"/>
                <a:gd name="T11" fmla="*/ 0 h 59"/>
                <a:gd name="T12" fmla="*/ 0 w 1048"/>
                <a:gd name="T13" fmla="*/ 0 h 59"/>
                <a:gd name="T14" fmla="*/ 0 w 1048"/>
                <a:gd name="T15" fmla="*/ 0 h 59"/>
                <a:gd name="T16" fmla="*/ 0 w 1048"/>
                <a:gd name="T17" fmla="*/ 0 h 59"/>
                <a:gd name="T18" fmla="*/ 0 w 1048"/>
                <a:gd name="T19" fmla="*/ 0 h 59"/>
                <a:gd name="T20" fmla="*/ 0 w 1048"/>
                <a:gd name="T21" fmla="*/ 0 h 59"/>
                <a:gd name="T22" fmla="*/ 0 w 1048"/>
                <a:gd name="T23" fmla="*/ 0 h 59"/>
                <a:gd name="T24" fmla="*/ 0 w 1048"/>
                <a:gd name="T25" fmla="*/ 0 h 59"/>
                <a:gd name="T26" fmla="*/ 0 w 1048"/>
                <a:gd name="T27" fmla="*/ 0 h 59"/>
                <a:gd name="T28" fmla="*/ 0 w 1048"/>
                <a:gd name="T29" fmla="*/ 0 h 59"/>
                <a:gd name="T30" fmla="*/ 0 w 1048"/>
                <a:gd name="T31" fmla="*/ 0 h 59"/>
                <a:gd name="T32" fmla="*/ 0 w 1048"/>
                <a:gd name="T33" fmla="*/ 0 h 59"/>
                <a:gd name="T34" fmla="*/ 0 w 1048"/>
                <a:gd name="T35" fmla="*/ 0 h 59"/>
                <a:gd name="T36" fmla="*/ 0 w 1048"/>
                <a:gd name="T37" fmla="*/ 0 h 59"/>
                <a:gd name="T38" fmla="*/ 0 w 1048"/>
                <a:gd name="T39" fmla="*/ 0 h 59"/>
                <a:gd name="T40" fmla="*/ 0 w 1048"/>
                <a:gd name="T41" fmla="*/ 0 h 59"/>
                <a:gd name="T42" fmla="*/ 0 w 1048"/>
                <a:gd name="T43" fmla="*/ 0 h 59"/>
                <a:gd name="T44" fmla="*/ 0 w 1048"/>
                <a:gd name="T45" fmla="*/ 0 h 59"/>
                <a:gd name="T46" fmla="*/ 0 w 1048"/>
                <a:gd name="T47" fmla="*/ 0 h 59"/>
                <a:gd name="T48" fmla="*/ 0 w 1048"/>
                <a:gd name="T49" fmla="*/ 0 h 59"/>
                <a:gd name="T50" fmla="*/ 0 w 1048"/>
                <a:gd name="T51" fmla="*/ 0 h 59"/>
                <a:gd name="T52" fmla="*/ 0 w 1048"/>
                <a:gd name="T53" fmla="*/ 0 h 59"/>
                <a:gd name="T54" fmla="*/ 0 w 1048"/>
                <a:gd name="T55" fmla="*/ 0 h 59"/>
                <a:gd name="T56" fmla="*/ 0 w 1048"/>
                <a:gd name="T57" fmla="*/ 0 h 59"/>
                <a:gd name="T58" fmla="*/ 0 w 1048"/>
                <a:gd name="T59" fmla="*/ 0 h 59"/>
                <a:gd name="T60" fmla="*/ 0 w 1048"/>
                <a:gd name="T61" fmla="*/ 0 h 59"/>
                <a:gd name="T62" fmla="*/ 0 w 1048"/>
                <a:gd name="T63" fmla="*/ 0 h 59"/>
                <a:gd name="T64" fmla="*/ 0 w 1048"/>
                <a:gd name="T65" fmla="*/ 0 h 59"/>
                <a:gd name="T66" fmla="*/ 0 w 1048"/>
                <a:gd name="T67" fmla="*/ 0 h 59"/>
                <a:gd name="T68" fmla="*/ 0 w 1048"/>
                <a:gd name="T69" fmla="*/ 0 h 59"/>
                <a:gd name="T70" fmla="*/ 0 w 1048"/>
                <a:gd name="T71" fmla="*/ 0 h 59"/>
                <a:gd name="T72" fmla="*/ 0 w 1048"/>
                <a:gd name="T73" fmla="*/ 0 h 59"/>
                <a:gd name="T74" fmla="*/ 0 w 1048"/>
                <a:gd name="T75" fmla="*/ 0 h 59"/>
                <a:gd name="T76" fmla="*/ 0 w 1048"/>
                <a:gd name="T77" fmla="*/ 0 h 59"/>
                <a:gd name="T78" fmla="*/ 0 w 1048"/>
                <a:gd name="T79" fmla="*/ 0 h 59"/>
                <a:gd name="T80" fmla="*/ 0 w 1048"/>
                <a:gd name="T81" fmla="*/ 0 h 59"/>
                <a:gd name="T82" fmla="*/ 0 w 1048"/>
                <a:gd name="T83" fmla="*/ 0 h 59"/>
                <a:gd name="T84" fmla="*/ 0 w 1048"/>
                <a:gd name="T85" fmla="*/ 0 h 59"/>
                <a:gd name="T86" fmla="*/ 0 w 1048"/>
                <a:gd name="T87" fmla="*/ 0 h 59"/>
                <a:gd name="T88" fmla="*/ 0 w 1048"/>
                <a:gd name="T89" fmla="*/ 0 h 59"/>
                <a:gd name="T90" fmla="*/ 0 w 1048"/>
                <a:gd name="T91" fmla="*/ 0 h 59"/>
                <a:gd name="T92" fmla="*/ 0 w 1048"/>
                <a:gd name="T93" fmla="*/ 0 h 59"/>
                <a:gd name="T94" fmla="*/ 0 w 1048"/>
                <a:gd name="T95" fmla="*/ 0 h 59"/>
                <a:gd name="T96" fmla="*/ 0 w 1048"/>
                <a:gd name="T97" fmla="*/ 0 h 59"/>
                <a:gd name="T98" fmla="*/ 0 w 1048"/>
                <a:gd name="T99" fmla="*/ 0 h 59"/>
                <a:gd name="T100" fmla="*/ 0 w 1048"/>
                <a:gd name="T101" fmla="*/ 0 h 59"/>
                <a:gd name="T102" fmla="*/ 0 w 1048"/>
                <a:gd name="T103" fmla="*/ 0 h 59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048"/>
                <a:gd name="T157" fmla="*/ 0 h 59"/>
                <a:gd name="T158" fmla="*/ 1048 w 1048"/>
                <a:gd name="T159" fmla="*/ 59 h 59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048" h="59">
                  <a:moveTo>
                    <a:pt x="4" y="0"/>
                  </a:moveTo>
                  <a:lnTo>
                    <a:pt x="67" y="2"/>
                  </a:lnTo>
                  <a:lnTo>
                    <a:pt x="130" y="6"/>
                  </a:lnTo>
                  <a:lnTo>
                    <a:pt x="194" y="6"/>
                  </a:lnTo>
                  <a:lnTo>
                    <a:pt x="261" y="8"/>
                  </a:lnTo>
                  <a:lnTo>
                    <a:pt x="323" y="8"/>
                  </a:lnTo>
                  <a:lnTo>
                    <a:pt x="388" y="10"/>
                  </a:lnTo>
                  <a:lnTo>
                    <a:pt x="453" y="10"/>
                  </a:lnTo>
                  <a:lnTo>
                    <a:pt x="517" y="12"/>
                  </a:lnTo>
                  <a:lnTo>
                    <a:pt x="582" y="12"/>
                  </a:lnTo>
                  <a:lnTo>
                    <a:pt x="647" y="12"/>
                  </a:lnTo>
                  <a:lnTo>
                    <a:pt x="709" y="14"/>
                  </a:lnTo>
                  <a:lnTo>
                    <a:pt x="774" y="16"/>
                  </a:lnTo>
                  <a:lnTo>
                    <a:pt x="839" y="16"/>
                  </a:lnTo>
                  <a:lnTo>
                    <a:pt x="903" y="19"/>
                  </a:lnTo>
                  <a:lnTo>
                    <a:pt x="966" y="23"/>
                  </a:lnTo>
                  <a:lnTo>
                    <a:pt x="1030" y="29"/>
                  </a:lnTo>
                  <a:lnTo>
                    <a:pt x="1036" y="31"/>
                  </a:lnTo>
                  <a:lnTo>
                    <a:pt x="1042" y="36"/>
                  </a:lnTo>
                  <a:lnTo>
                    <a:pt x="1046" y="42"/>
                  </a:lnTo>
                  <a:lnTo>
                    <a:pt x="1048" y="48"/>
                  </a:lnTo>
                  <a:lnTo>
                    <a:pt x="1038" y="48"/>
                  </a:lnTo>
                  <a:lnTo>
                    <a:pt x="1029" y="48"/>
                  </a:lnTo>
                  <a:lnTo>
                    <a:pt x="1017" y="46"/>
                  </a:lnTo>
                  <a:lnTo>
                    <a:pt x="1010" y="46"/>
                  </a:lnTo>
                  <a:lnTo>
                    <a:pt x="1000" y="44"/>
                  </a:lnTo>
                  <a:lnTo>
                    <a:pt x="991" y="44"/>
                  </a:lnTo>
                  <a:lnTo>
                    <a:pt x="981" y="44"/>
                  </a:lnTo>
                  <a:lnTo>
                    <a:pt x="973" y="44"/>
                  </a:lnTo>
                  <a:lnTo>
                    <a:pt x="964" y="42"/>
                  </a:lnTo>
                  <a:lnTo>
                    <a:pt x="954" y="42"/>
                  </a:lnTo>
                  <a:lnTo>
                    <a:pt x="945" y="42"/>
                  </a:lnTo>
                  <a:lnTo>
                    <a:pt x="935" y="42"/>
                  </a:lnTo>
                  <a:lnTo>
                    <a:pt x="926" y="42"/>
                  </a:lnTo>
                  <a:lnTo>
                    <a:pt x="918" y="42"/>
                  </a:lnTo>
                  <a:lnTo>
                    <a:pt x="909" y="42"/>
                  </a:lnTo>
                  <a:lnTo>
                    <a:pt x="901" y="42"/>
                  </a:lnTo>
                  <a:lnTo>
                    <a:pt x="888" y="42"/>
                  </a:lnTo>
                  <a:lnTo>
                    <a:pt x="878" y="42"/>
                  </a:lnTo>
                  <a:lnTo>
                    <a:pt x="869" y="42"/>
                  </a:lnTo>
                  <a:lnTo>
                    <a:pt x="861" y="46"/>
                  </a:lnTo>
                  <a:lnTo>
                    <a:pt x="850" y="48"/>
                  </a:lnTo>
                  <a:lnTo>
                    <a:pt x="839" y="54"/>
                  </a:lnTo>
                  <a:lnTo>
                    <a:pt x="831" y="55"/>
                  </a:lnTo>
                  <a:lnTo>
                    <a:pt x="823" y="57"/>
                  </a:lnTo>
                  <a:lnTo>
                    <a:pt x="816" y="57"/>
                  </a:lnTo>
                  <a:lnTo>
                    <a:pt x="806" y="59"/>
                  </a:lnTo>
                  <a:lnTo>
                    <a:pt x="793" y="59"/>
                  </a:lnTo>
                  <a:lnTo>
                    <a:pt x="780" y="59"/>
                  </a:lnTo>
                  <a:lnTo>
                    <a:pt x="762" y="59"/>
                  </a:lnTo>
                  <a:lnTo>
                    <a:pt x="745" y="59"/>
                  </a:lnTo>
                  <a:lnTo>
                    <a:pt x="736" y="57"/>
                  </a:lnTo>
                  <a:lnTo>
                    <a:pt x="726" y="55"/>
                  </a:lnTo>
                  <a:lnTo>
                    <a:pt x="715" y="54"/>
                  </a:lnTo>
                  <a:lnTo>
                    <a:pt x="704" y="52"/>
                  </a:lnTo>
                  <a:lnTo>
                    <a:pt x="690" y="50"/>
                  </a:lnTo>
                  <a:lnTo>
                    <a:pt x="679" y="48"/>
                  </a:lnTo>
                  <a:lnTo>
                    <a:pt x="666" y="44"/>
                  </a:lnTo>
                  <a:lnTo>
                    <a:pt x="652" y="42"/>
                  </a:lnTo>
                  <a:lnTo>
                    <a:pt x="639" y="38"/>
                  </a:lnTo>
                  <a:lnTo>
                    <a:pt x="626" y="38"/>
                  </a:lnTo>
                  <a:lnTo>
                    <a:pt x="614" y="35"/>
                  </a:lnTo>
                  <a:lnTo>
                    <a:pt x="603" y="33"/>
                  </a:lnTo>
                  <a:lnTo>
                    <a:pt x="591" y="33"/>
                  </a:lnTo>
                  <a:lnTo>
                    <a:pt x="584" y="31"/>
                  </a:lnTo>
                  <a:lnTo>
                    <a:pt x="576" y="31"/>
                  </a:lnTo>
                  <a:lnTo>
                    <a:pt x="572" y="31"/>
                  </a:lnTo>
                  <a:lnTo>
                    <a:pt x="550" y="29"/>
                  </a:lnTo>
                  <a:lnTo>
                    <a:pt x="529" y="29"/>
                  </a:lnTo>
                  <a:lnTo>
                    <a:pt x="508" y="27"/>
                  </a:lnTo>
                  <a:lnTo>
                    <a:pt x="491" y="27"/>
                  </a:lnTo>
                  <a:lnTo>
                    <a:pt x="472" y="27"/>
                  </a:lnTo>
                  <a:lnTo>
                    <a:pt x="456" y="27"/>
                  </a:lnTo>
                  <a:lnTo>
                    <a:pt x="437" y="27"/>
                  </a:lnTo>
                  <a:lnTo>
                    <a:pt x="422" y="29"/>
                  </a:lnTo>
                  <a:lnTo>
                    <a:pt x="405" y="29"/>
                  </a:lnTo>
                  <a:lnTo>
                    <a:pt x="386" y="29"/>
                  </a:lnTo>
                  <a:lnTo>
                    <a:pt x="369" y="29"/>
                  </a:lnTo>
                  <a:lnTo>
                    <a:pt x="352" y="29"/>
                  </a:lnTo>
                  <a:lnTo>
                    <a:pt x="331" y="29"/>
                  </a:lnTo>
                  <a:lnTo>
                    <a:pt x="312" y="29"/>
                  </a:lnTo>
                  <a:lnTo>
                    <a:pt x="291" y="29"/>
                  </a:lnTo>
                  <a:lnTo>
                    <a:pt x="270" y="31"/>
                  </a:lnTo>
                  <a:lnTo>
                    <a:pt x="251" y="29"/>
                  </a:lnTo>
                  <a:lnTo>
                    <a:pt x="232" y="29"/>
                  </a:lnTo>
                  <a:lnTo>
                    <a:pt x="215" y="29"/>
                  </a:lnTo>
                  <a:lnTo>
                    <a:pt x="200" y="29"/>
                  </a:lnTo>
                  <a:lnTo>
                    <a:pt x="183" y="27"/>
                  </a:lnTo>
                  <a:lnTo>
                    <a:pt x="168" y="25"/>
                  </a:lnTo>
                  <a:lnTo>
                    <a:pt x="150" y="25"/>
                  </a:lnTo>
                  <a:lnTo>
                    <a:pt x="135" y="25"/>
                  </a:lnTo>
                  <a:lnTo>
                    <a:pt x="118" y="23"/>
                  </a:lnTo>
                  <a:lnTo>
                    <a:pt x="101" y="21"/>
                  </a:lnTo>
                  <a:lnTo>
                    <a:pt x="86" y="19"/>
                  </a:lnTo>
                  <a:lnTo>
                    <a:pt x="69" y="19"/>
                  </a:lnTo>
                  <a:lnTo>
                    <a:pt x="52" y="19"/>
                  </a:lnTo>
                  <a:lnTo>
                    <a:pt x="34" y="19"/>
                  </a:lnTo>
                  <a:lnTo>
                    <a:pt x="17" y="19"/>
                  </a:lnTo>
                  <a:lnTo>
                    <a:pt x="0" y="19"/>
                  </a:lnTo>
                  <a:lnTo>
                    <a:pt x="0" y="14"/>
                  </a:lnTo>
                  <a:lnTo>
                    <a:pt x="2" y="8"/>
                  </a:lnTo>
                  <a:lnTo>
                    <a:pt x="2" y="2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44" name="Freeform 37">
              <a:extLst>
                <a:ext uri="{FF2B5EF4-FFF2-40B4-BE49-F238E27FC236}">
                  <a16:creationId xmlns:a16="http://schemas.microsoft.com/office/drawing/2014/main" id="{C1F4BBB6-7524-A16B-4E74-5E3CDAB8AB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51" y="920"/>
              <a:ext cx="63" cy="61"/>
            </a:xfrm>
            <a:custGeom>
              <a:avLst/>
              <a:gdLst>
                <a:gd name="T0" fmla="*/ 0 w 206"/>
                <a:gd name="T1" fmla="*/ 0 h 217"/>
                <a:gd name="T2" fmla="*/ 0 w 206"/>
                <a:gd name="T3" fmla="*/ 0 h 217"/>
                <a:gd name="T4" fmla="*/ 0 w 206"/>
                <a:gd name="T5" fmla="*/ 0 h 217"/>
                <a:gd name="T6" fmla="*/ 0 w 206"/>
                <a:gd name="T7" fmla="*/ 0 h 217"/>
                <a:gd name="T8" fmla="*/ 0 w 206"/>
                <a:gd name="T9" fmla="*/ 0 h 217"/>
                <a:gd name="T10" fmla="*/ 0 w 206"/>
                <a:gd name="T11" fmla="*/ 0 h 217"/>
                <a:gd name="T12" fmla="*/ 0 w 206"/>
                <a:gd name="T13" fmla="*/ 0 h 217"/>
                <a:gd name="T14" fmla="*/ 0 w 206"/>
                <a:gd name="T15" fmla="*/ 0 h 217"/>
                <a:gd name="T16" fmla="*/ 0 w 206"/>
                <a:gd name="T17" fmla="*/ 0 h 217"/>
                <a:gd name="T18" fmla="*/ 0 w 206"/>
                <a:gd name="T19" fmla="*/ 0 h 217"/>
                <a:gd name="T20" fmla="*/ 0 w 206"/>
                <a:gd name="T21" fmla="*/ 0 h 217"/>
                <a:gd name="T22" fmla="*/ 0 w 206"/>
                <a:gd name="T23" fmla="*/ 0 h 217"/>
                <a:gd name="T24" fmla="*/ 0 w 206"/>
                <a:gd name="T25" fmla="*/ 0 h 217"/>
                <a:gd name="T26" fmla="*/ 0 w 206"/>
                <a:gd name="T27" fmla="*/ 0 h 217"/>
                <a:gd name="T28" fmla="*/ 0 w 206"/>
                <a:gd name="T29" fmla="*/ 0 h 217"/>
                <a:gd name="T30" fmla="*/ 0 w 206"/>
                <a:gd name="T31" fmla="*/ 0 h 217"/>
                <a:gd name="T32" fmla="*/ 0 w 206"/>
                <a:gd name="T33" fmla="*/ 0 h 217"/>
                <a:gd name="T34" fmla="*/ 0 w 206"/>
                <a:gd name="T35" fmla="*/ 0 h 217"/>
                <a:gd name="T36" fmla="*/ 0 w 206"/>
                <a:gd name="T37" fmla="*/ 0 h 217"/>
                <a:gd name="T38" fmla="*/ 0 w 206"/>
                <a:gd name="T39" fmla="*/ 0 h 217"/>
                <a:gd name="T40" fmla="*/ 0 w 206"/>
                <a:gd name="T41" fmla="*/ 0 h 217"/>
                <a:gd name="T42" fmla="*/ 0 w 206"/>
                <a:gd name="T43" fmla="*/ 0 h 217"/>
                <a:gd name="T44" fmla="*/ 0 w 206"/>
                <a:gd name="T45" fmla="*/ 0 h 217"/>
                <a:gd name="T46" fmla="*/ 0 w 206"/>
                <a:gd name="T47" fmla="*/ 0 h 217"/>
                <a:gd name="T48" fmla="*/ 0 w 206"/>
                <a:gd name="T49" fmla="*/ 0 h 217"/>
                <a:gd name="T50" fmla="*/ 0 w 206"/>
                <a:gd name="T51" fmla="*/ 0 h 217"/>
                <a:gd name="T52" fmla="*/ 0 w 206"/>
                <a:gd name="T53" fmla="*/ 0 h 217"/>
                <a:gd name="T54" fmla="*/ 0 w 206"/>
                <a:gd name="T55" fmla="*/ 0 h 217"/>
                <a:gd name="T56" fmla="*/ 0 w 206"/>
                <a:gd name="T57" fmla="*/ 0 h 217"/>
                <a:gd name="T58" fmla="*/ 0 w 206"/>
                <a:gd name="T59" fmla="*/ 0 h 217"/>
                <a:gd name="T60" fmla="*/ 0 w 206"/>
                <a:gd name="T61" fmla="*/ 0 h 217"/>
                <a:gd name="T62" fmla="*/ 0 w 206"/>
                <a:gd name="T63" fmla="*/ 0 h 217"/>
                <a:gd name="T64" fmla="*/ 0 w 206"/>
                <a:gd name="T65" fmla="*/ 0 h 217"/>
                <a:gd name="T66" fmla="*/ 0 w 206"/>
                <a:gd name="T67" fmla="*/ 0 h 217"/>
                <a:gd name="T68" fmla="*/ 0 w 206"/>
                <a:gd name="T69" fmla="*/ 0 h 217"/>
                <a:gd name="T70" fmla="*/ 0 w 206"/>
                <a:gd name="T71" fmla="*/ 0 h 217"/>
                <a:gd name="T72" fmla="*/ 0 w 206"/>
                <a:gd name="T73" fmla="*/ 0 h 217"/>
                <a:gd name="T74" fmla="*/ 0 w 206"/>
                <a:gd name="T75" fmla="*/ 0 h 217"/>
                <a:gd name="T76" fmla="*/ 0 w 206"/>
                <a:gd name="T77" fmla="*/ 0 h 217"/>
                <a:gd name="T78" fmla="*/ 0 w 206"/>
                <a:gd name="T79" fmla="*/ 0 h 217"/>
                <a:gd name="T80" fmla="*/ 0 w 206"/>
                <a:gd name="T81" fmla="*/ 0 h 217"/>
                <a:gd name="T82" fmla="*/ 0 w 206"/>
                <a:gd name="T83" fmla="*/ 0 h 217"/>
                <a:gd name="T84" fmla="*/ 0 w 206"/>
                <a:gd name="T85" fmla="*/ 0 h 217"/>
                <a:gd name="T86" fmla="*/ 0 w 206"/>
                <a:gd name="T87" fmla="*/ 0 h 217"/>
                <a:gd name="T88" fmla="*/ 0 w 206"/>
                <a:gd name="T89" fmla="*/ 0 h 217"/>
                <a:gd name="T90" fmla="*/ 0 w 206"/>
                <a:gd name="T91" fmla="*/ 0 h 217"/>
                <a:gd name="T92" fmla="*/ 0 w 206"/>
                <a:gd name="T93" fmla="*/ 0 h 217"/>
                <a:gd name="T94" fmla="*/ 0 w 206"/>
                <a:gd name="T95" fmla="*/ 0 h 217"/>
                <a:gd name="T96" fmla="*/ 0 w 206"/>
                <a:gd name="T97" fmla="*/ 0 h 217"/>
                <a:gd name="T98" fmla="*/ 0 w 206"/>
                <a:gd name="T99" fmla="*/ 0 h 217"/>
                <a:gd name="T100" fmla="*/ 0 w 206"/>
                <a:gd name="T101" fmla="*/ 0 h 217"/>
                <a:gd name="T102" fmla="*/ 0 w 206"/>
                <a:gd name="T103" fmla="*/ 0 h 217"/>
                <a:gd name="T104" fmla="*/ 0 w 206"/>
                <a:gd name="T105" fmla="*/ 0 h 217"/>
                <a:gd name="T106" fmla="*/ 0 w 206"/>
                <a:gd name="T107" fmla="*/ 0 h 217"/>
                <a:gd name="T108" fmla="*/ 0 w 206"/>
                <a:gd name="T109" fmla="*/ 0 h 217"/>
                <a:gd name="T110" fmla="*/ 0 w 206"/>
                <a:gd name="T111" fmla="*/ 0 h 21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206"/>
                <a:gd name="T169" fmla="*/ 0 h 217"/>
                <a:gd name="T170" fmla="*/ 206 w 206"/>
                <a:gd name="T171" fmla="*/ 217 h 217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206" h="217">
                  <a:moveTo>
                    <a:pt x="19" y="0"/>
                  </a:moveTo>
                  <a:lnTo>
                    <a:pt x="16" y="0"/>
                  </a:lnTo>
                  <a:lnTo>
                    <a:pt x="10" y="0"/>
                  </a:lnTo>
                  <a:lnTo>
                    <a:pt x="6" y="0"/>
                  </a:lnTo>
                  <a:lnTo>
                    <a:pt x="0" y="0"/>
                  </a:lnTo>
                  <a:lnTo>
                    <a:pt x="2" y="11"/>
                  </a:lnTo>
                  <a:lnTo>
                    <a:pt x="10" y="25"/>
                  </a:lnTo>
                  <a:lnTo>
                    <a:pt x="19" y="36"/>
                  </a:lnTo>
                  <a:lnTo>
                    <a:pt x="33" y="47"/>
                  </a:lnTo>
                  <a:lnTo>
                    <a:pt x="42" y="59"/>
                  </a:lnTo>
                  <a:lnTo>
                    <a:pt x="56" y="70"/>
                  </a:lnTo>
                  <a:lnTo>
                    <a:pt x="65" y="82"/>
                  </a:lnTo>
                  <a:lnTo>
                    <a:pt x="77" y="93"/>
                  </a:lnTo>
                  <a:lnTo>
                    <a:pt x="88" y="102"/>
                  </a:lnTo>
                  <a:lnTo>
                    <a:pt x="99" y="116"/>
                  </a:lnTo>
                  <a:lnTo>
                    <a:pt x="103" y="121"/>
                  </a:lnTo>
                  <a:lnTo>
                    <a:pt x="109" y="129"/>
                  </a:lnTo>
                  <a:lnTo>
                    <a:pt x="113" y="137"/>
                  </a:lnTo>
                  <a:lnTo>
                    <a:pt x="118" y="144"/>
                  </a:lnTo>
                  <a:lnTo>
                    <a:pt x="122" y="152"/>
                  </a:lnTo>
                  <a:lnTo>
                    <a:pt x="126" y="159"/>
                  </a:lnTo>
                  <a:lnTo>
                    <a:pt x="132" y="169"/>
                  </a:lnTo>
                  <a:lnTo>
                    <a:pt x="135" y="177"/>
                  </a:lnTo>
                  <a:lnTo>
                    <a:pt x="139" y="184"/>
                  </a:lnTo>
                  <a:lnTo>
                    <a:pt x="143" y="192"/>
                  </a:lnTo>
                  <a:lnTo>
                    <a:pt x="147" y="201"/>
                  </a:lnTo>
                  <a:lnTo>
                    <a:pt x="151" y="209"/>
                  </a:lnTo>
                  <a:lnTo>
                    <a:pt x="158" y="211"/>
                  </a:lnTo>
                  <a:lnTo>
                    <a:pt x="173" y="213"/>
                  </a:lnTo>
                  <a:lnTo>
                    <a:pt x="185" y="215"/>
                  </a:lnTo>
                  <a:lnTo>
                    <a:pt x="194" y="217"/>
                  </a:lnTo>
                  <a:lnTo>
                    <a:pt x="202" y="201"/>
                  </a:lnTo>
                  <a:lnTo>
                    <a:pt x="206" y="188"/>
                  </a:lnTo>
                  <a:lnTo>
                    <a:pt x="206" y="175"/>
                  </a:lnTo>
                  <a:lnTo>
                    <a:pt x="204" y="163"/>
                  </a:lnTo>
                  <a:lnTo>
                    <a:pt x="196" y="152"/>
                  </a:lnTo>
                  <a:lnTo>
                    <a:pt x="189" y="140"/>
                  </a:lnTo>
                  <a:lnTo>
                    <a:pt x="177" y="131"/>
                  </a:lnTo>
                  <a:lnTo>
                    <a:pt x="166" y="123"/>
                  </a:lnTo>
                  <a:lnTo>
                    <a:pt x="151" y="112"/>
                  </a:lnTo>
                  <a:lnTo>
                    <a:pt x="137" y="104"/>
                  </a:lnTo>
                  <a:lnTo>
                    <a:pt x="122" y="95"/>
                  </a:lnTo>
                  <a:lnTo>
                    <a:pt x="109" y="87"/>
                  </a:lnTo>
                  <a:lnTo>
                    <a:pt x="96" y="80"/>
                  </a:lnTo>
                  <a:lnTo>
                    <a:pt x="84" y="70"/>
                  </a:lnTo>
                  <a:lnTo>
                    <a:pt x="75" y="63"/>
                  </a:lnTo>
                  <a:lnTo>
                    <a:pt x="69" y="55"/>
                  </a:lnTo>
                  <a:lnTo>
                    <a:pt x="61" y="47"/>
                  </a:lnTo>
                  <a:lnTo>
                    <a:pt x="56" y="38"/>
                  </a:lnTo>
                  <a:lnTo>
                    <a:pt x="50" y="32"/>
                  </a:lnTo>
                  <a:lnTo>
                    <a:pt x="46" y="25"/>
                  </a:lnTo>
                  <a:lnTo>
                    <a:pt x="38" y="19"/>
                  </a:lnTo>
                  <a:lnTo>
                    <a:pt x="33" y="11"/>
                  </a:lnTo>
                  <a:lnTo>
                    <a:pt x="25" y="4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45" name="Freeform 38">
              <a:extLst>
                <a:ext uri="{FF2B5EF4-FFF2-40B4-BE49-F238E27FC236}">
                  <a16:creationId xmlns:a16="http://schemas.microsoft.com/office/drawing/2014/main" id="{063BAAB6-80DE-F1EC-68AD-62E66B5FA6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1" y="956"/>
              <a:ext cx="72" cy="36"/>
            </a:xfrm>
            <a:custGeom>
              <a:avLst/>
              <a:gdLst>
                <a:gd name="T0" fmla="*/ 0 w 236"/>
                <a:gd name="T1" fmla="*/ 0 h 129"/>
                <a:gd name="T2" fmla="*/ 0 w 236"/>
                <a:gd name="T3" fmla="*/ 0 h 129"/>
                <a:gd name="T4" fmla="*/ 0 w 236"/>
                <a:gd name="T5" fmla="*/ 0 h 129"/>
                <a:gd name="T6" fmla="*/ 0 w 236"/>
                <a:gd name="T7" fmla="*/ 0 h 129"/>
                <a:gd name="T8" fmla="*/ 0 w 236"/>
                <a:gd name="T9" fmla="*/ 0 h 129"/>
                <a:gd name="T10" fmla="*/ 0 w 236"/>
                <a:gd name="T11" fmla="*/ 0 h 129"/>
                <a:gd name="T12" fmla="*/ 0 w 236"/>
                <a:gd name="T13" fmla="*/ 0 h 129"/>
                <a:gd name="T14" fmla="*/ 0 w 236"/>
                <a:gd name="T15" fmla="*/ 0 h 129"/>
                <a:gd name="T16" fmla="*/ 0 w 236"/>
                <a:gd name="T17" fmla="*/ 0 h 129"/>
                <a:gd name="T18" fmla="*/ 0 w 236"/>
                <a:gd name="T19" fmla="*/ 0 h 129"/>
                <a:gd name="T20" fmla="*/ 0 w 236"/>
                <a:gd name="T21" fmla="*/ 0 h 129"/>
                <a:gd name="T22" fmla="*/ 0 w 236"/>
                <a:gd name="T23" fmla="*/ 0 h 129"/>
                <a:gd name="T24" fmla="*/ 0 w 236"/>
                <a:gd name="T25" fmla="*/ 0 h 129"/>
                <a:gd name="T26" fmla="*/ 0 w 236"/>
                <a:gd name="T27" fmla="*/ 0 h 129"/>
                <a:gd name="T28" fmla="*/ 0 w 236"/>
                <a:gd name="T29" fmla="*/ 0 h 129"/>
                <a:gd name="T30" fmla="*/ 0 w 236"/>
                <a:gd name="T31" fmla="*/ 0 h 129"/>
                <a:gd name="T32" fmla="*/ 0 w 236"/>
                <a:gd name="T33" fmla="*/ 0 h 129"/>
                <a:gd name="T34" fmla="*/ 0 w 236"/>
                <a:gd name="T35" fmla="*/ 0 h 129"/>
                <a:gd name="T36" fmla="*/ 0 w 236"/>
                <a:gd name="T37" fmla="*/ 0 h 129"/>
                <a:gd name="T38" fmla="*/ 0 w 236"/>
                <a:gd name="T39" fmla="*/ 0 h 129"/>
                <a:gd name="T40" fmla="*/ 0 w 236"/>
                <a:gd name="T41" fmla="*/ 0 h 129"/>
                <a:gd name="T42" fmla="*/ 0 w 236"/>
                <a:gd name="T43" fmla="*/ 0 h 129"/>
                <a:gd name="T44" fmla="*/ 0 w 236"/>
                <a:gd name="T45" fmla="*/ 0 h 129"/>
                <a:gd name="T46" fmla="*/ 0 w 236"/>
                <a:gd name="T47" fmla="*/ 0 h 129"/>
                <a:gd name="T48" fmla="*/ 0 w 236"/>
                <a:gd name="T49" fmla="*/ 0 h 129"/>
                <a:gd name="T50" fmla="*/ 0 w 236"/>
                <a:gd name="T51" fmla="*/ 0 h 129"/>
                <a:gd name="T52" fmla="*/ 0 w 236"/>
                <a:gd name="T53" fmla="*/ 0 h 129"/>
                <a:gd name="T54" fmla="*/ 0 w 236"/>
                <a:gd name="T55" fmla="*/ 0 h 129"/>
                <a:gd name="T56" fmla="*/ 0 w 236"/>
                <a:gd name="T57" fmla="*/ 0 h 129"/>
                <a:gd name="T58" fmla="*/ 0 w 236"/>
                <a:gd name="T59" fmla="*/ 0 h 129"/>
                <a:gd name="T60" fmla="*/ 0 w 236"/>
                <a:gd name="T61" fmla="*/ 0 h 129"/>
                <a:gd name="T62" fmla="*/ 0 w 236"/>
                <a:gd name="T63" fmla="*/ 0 h 129"/>
                <a:gd name="T64" fmla="*/ 0 w 236"/>
                <a:gd name="T65" fmla="*/ 0 h 129"/>
                <a:gd name="T66" fmla="*/ 0 w 236"/>
                <a:gd name="T67" fmla="*/ 0 h 129"/>
                <a:gd name="T68" fmla="*/ 0 w 236"/>
                <a:gd name="T69" fmla="*/ 0 h 129"/>
                <a:gd name="T70" fmla="*/ 0 w 236"/>
                <a:gd name="T71" fmla="*/ 0 h 129"/>
                <a:gd name="T72" fmla="*/ 0 w 236"/>
                <a:gd name="T73" fmla="*/ 0 h 129"/>
                <a:gd name="T74" fmla="*/ 0 w 236"/>
                <a:gd name="T75" fmla="*/ 0 h 129"/>
                <a:gd name="T76" fmla="*/ 0 w 236"/>
                <a:gd name="T77" fmla="*/ 0 h 129"/>
                <a:gd name="T78" fmla="*/ 0 w 236"/>
                <a:gd name="T79" fmla="*/ 0 h 129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36"/>
                <a:gd name="T121" fmla="*/ 0 h 129"/>
                <a:gd name="T122" fmla="*/ 236 w 236"/>
                <a:gd name="T123" fmla="*/ 129 h 129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36" h="129">
                  <a:moveTo>
                    <a:pt x="169" y="6"/>
                  </a:moveTo>
                  <a:lnTo>
                    <a:pt x="154" y="2"/>
                  </a:lnTo>
                  <a:lnTo>
                    <a:pt x="139" y="2"/>
                  </a:lnTo>
                  <a:lnTo>
                    <a:pt x="124" y="0"/>
                  </a:lnTo>
                  <a:lnTo>
                    <a:pt x="108" y="2"/>
                  </a:lnTo>
                  <a:lnTo>
                    <a:pt x="93" y="2"/>
                  </a:lnTo>
                  <a:lnTo>
                    <a:pt x="76" y="6"/>
                  </a:lnTo>
                  <a:lnTo>
                    <a:pt x="63" y="11"/>
                  </a:lnTo>
                  <a:lnTo>
                    <a:pt x="50" y="17"/>
                  </a:lnTo>
                  <a:lnTo>
                    <a:pt x="34" y="23"/>
                  </a:lnTo>
                  <a:lnTo>
                    <a:pt x="25" y="30"/>
                  </a:lnTo>
                  <a:lnTo>
                    <a:pt x="15" y="40"/>
                  </a:lnTo>
                  <a:lnTo>
                    <a:pt x="8" y="50"/>
                  </a:lnTo>
                  <a:lnTo>
                    <a:pt x="2" y="59"/>
                  </a:lnTo>
                  <a:lnTo>
                    <a:pt x="0" y="72"/>
                  </a:lnTo>
                  <a:lnTo>
                    <a:pt x="0" y="84"/>
                  </a:lnTo>
                  <a:lnTo>
                    <a:pt x="4" y="101"/>
                  </a:lnTo>
                  <a:lnTo>
                    <a:pt x="12" y="110"/>
                  </a:lnTo>
                  <a:lnTo>
                    <a:pt x="21" y="118"/>
                  </a:lnTo>
                  <a:lnTo>
                    <a:pt x="34" y="124"/>
                  </a:lnTo>
                  <a:lnTo>
                    <a:pt x="50" y="127"/>
                  </a:lnTo>
                  <a:lnTo>
                    <a:pt x="63" y="129"/>
                  </a:lnTo>
                  <a:lnTo>
                    <a:pt x="76" y="129"/>
                  </a:lnTo>
                  <a:lnTo>
                    <a:pt x="89" y="127"/>
                  </a:lnTo>
                  <a:lnTo>
                    <a:pt x="105" y="126"/>
                  </a:lnTo>
                  <a:lnTo>
                    <a:pt x="116" y="120"/>
                  </a:lnTo>
                  <a:lnTo>
                    <a:pt x="127" y="114"/>
                  </a:lnTo>
                  <a:lnTo>
                    <a:pt x="137" y="105"/>
                  </a:lnTo>
                  <a:lnTo>
                    <a:pt x="145" y="99"/>
                  </a:lnTo>
                  <a:lnTo>
                    <a:pt x="146" y="89"/>
                  </a:lnTo>
                  <a:lnTo>
                    <a:pt x="148" y="80"/>
                  </a:lnTo>
                  <a:lnTo>
                    <a:pt x="145" y="69"/>
                  </a:lnTo>
                  <a:lnTo>
                    <a:pt x="139" y="59"/>
                  </a:lnTo>
                  <a:lnTo>
                    <a:pt x="127" y="55"/>
                  </a:lnTo>
                  <a:lnTo>
                    <a:pt x="118" y="53"/>
                  </a:lnTo>
                  <a:lnTo>
                    <a:pt x="122" y="63"/>
                  </a:lnTo>
                  <a:lnTo>
                    <a:pt x="124" y="74"/>
                  </a:lnTo>
                  <a:lnTo>
                    <a:pt x="124" y="86"/>
                  </a:lnTo>
                  <a:lnTo>
                    <a:pt x="122" y="95"/>
                  </a:lnTo>
                  <a:lnTo>
                    <a:pt x="116" y="105"/>
                  </a:lnTo>
                  <a:lnTo>
                    <a:pt x="108" y="110"/>
                  </a:lnTo>
                  <a:lnTo>
                    <a:pt x="103" y="112"/>
                  </a:lnTo>
                  <a:lnTo>
                    <a:pt x="97" y="114"/>
                  </a:lnTo>
                  <a:lnTo>
                    <a:pt x="89" y="114"/>
                  </a:lnTo>
                  <a:lnTo>
                    <a:pt x="84" y="114"/>
                  </a:lnTo>
                  <a:lnTo>
                    <a:pt x="72" y="110"/>
                  </a:lnTo>
                  <a:lnTo>
                    <a:pt x="63" y="105"/>
                  </a:lnTo>
                  <a:lnTo>
                    <a:pt x="57" y="97"/>
                  </a:lnTo>
                  <a:lnTo>
                    <a:pt x="53" y="91"/>
                  </a:lnTo>
                  <a:lnTo>
                    <a:pt x="53" y="84"/>
                  </a:lnTo>
                  <a:lnTo>
                    <a:pt x="53" y="76"/>
                  </a:lnTo>
                  <a:lnTo>
                    <a:pt x="57" y="69"/>
                  </a:lnTo>
                  <a:lnTo>
                    <a:pt x="63" y="63"/>
                  </a:lnTo>
                  <a:lnTo>
                    <a:pt x="67" y="53"/>
                  </a:lnTo>
                  <a:lnTo>
                    <a:pt x="74" y="46"/>
                  </a:lnTo>
                  <a:lnTo>
                    <a:pt x="82" y="40"/>
                  </a:lnTo>
                  <a:lnTo>
                    <a:pt x="89" y="34"/>
                  </a:lnTo>
                  <a:lnTo>
                    <a:pt x="99" y="30"/>
                  </a:lnTo>
                  <a:lnTo>
                    <a:pt x="108" y="29"/>
                  </a:lnTo>
                  <a:lnTo>
                    <a:pt x="118" y="29"/>
                  </a:lnTo>
                  <a:lnTo>
                    <a:pt x="127" y="30"/>
                  </a:lnTo>
                  <a:lnTo>
                    <a:pt x="141" y="25"/>
                  </a:lnTo>
                  <a:lnTo>
                    <a:pt x="156" y="25"/>
                  </a:lnTo>
                  <a:lnTo>
                    <a:pt x="169" y="25"/>
                  </a:lnTo>
                  <a:lnTo>
                    <a:pt x="183" y="30"/>
                  </a:lnTo>
                  <a:lnTo>
                    <a:pt x="194" y="34"/>
                  </a:lnTo>
                  <a:lnTo>
                    <a:pt x="207" y="38"/>
                  </a:lnTo>
                  <a:lnTo>
                    <a:pt x="221" y="40"/>
                  </a:lnTo>
                  <a:lnTo>
                    <a:pt x="236" y="44"/>
                  </a:lnTo>
                  <a:lnTo>
                    <a:pt x="236" y="32"/>
                  </a:lnTo>
                  <a:lnTo>
                    <a:pt x="234" y="23"/>
                  </a:lnTo>
                  <a:lnTo>
                    <a:pt x="226" y="17"/>
                  </a:lnTo>
                  <a:lnTo>
                    <a:pt x="217" y="15"/>
                  </a:lnTo>
                  <a:lnTo>
                    <a:pt x="209" y="11"/>
                  </a:lnTo>
                  <a:lnTo>
                    <a:pt x="202" y="11"/>
                  </a:lnTo>
                  <a:lnTo>
                    <a:pt x="192" y="10"/>
                  </a:lnTo>
                  <a:lnTo>
                    <a:pt x="183" y="8"/>
                  </a:lnTo>
                  <a:lnTo>
                    <a:pt x="175" y="6"/>
                  </a:lnTo>
                  <a:lnTo>
                    <a:pt x="169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46" name="Freeform 39">
              <a:extLst>
                <a:ext uri="{FF2B5EF4-FFF2-40B4-BE49-F238E27FC236}">
                  <a16:creationId xmlns:a16="http://schemas.microsoft.com/office/drawing/2014/main" id="{CD1E3849-8E16-CA3A-F595-E6E3F4EC03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9" y="994"/>
              <a:ext cx="56" cy="83"/>
            </a:xfrm>
            <a:custGeom>
              <a:avLst/>
              <a:gdLst>
                <a:gd name="T0" fmla="*/ 0 w 180"/>
                <a:gd name="T1" fmla="*/ 0 h 295"/>
                <a:gd name="T2" fmla="*/ 0 w 180"/>
                <a:gd name="T3" fmla="*/ 0 h 295"/>
                <a:gd name="T4" fmla="*/ 0 w 180"/>
                <a:gd name="T5" fmla="*/ 0 h 295"/>
                <a:gd name="T6" fmla="*/ 0 w 180"/>
                <a:gd name="T7" fmla="*/ 0 h 295"/>
                <a:gd name="T8" fmla="*/ 0 w 180"/>
                <a:gd name="T9" fmla="*/ 0 h 295"/>
                <a:gd name="T10" fmla="*/ 0 w 180"/>
                <a:gd name="T11" fmla="*/ 0 h 295"/>
                <a:gd name="T12" fmla="*/ 0 w 180"/>
                <a:gd name="T13" fmla="*/ 0 h 295"/>
                <a:gd name="T14" fmla="*/ 0 w 180"/>
                <a:gd name="T15" fmla="*/ 0 h 295"/>
                <a:gd name="T16" fmla="*/ 0 w 180"/>
                <a:gd name="T17" fmla="*/ 0 h 295"/>
                <a:gd name="T18" fmla="*/ 0 w 180"/>
                <a:gd name="T19" fmla="*/ 0 h 295"/>
                <a:gd name="T20" fmla="*/ 0 w 180"/>
                <a:gd name="T21" fmla="*/ 0 h 295"/>
                <a:gd name="T22" fmla="*/ 0 w 180"/>
                <a:gd name="T23" fmla="*/ 0 h 295"/>
                <a:gd name="T24" fmla="*/ 0 w 180"/>
                <a:gd name="T25" fmla="*/ 0 h 295"/>
                <a:gd name="T26" fmla="*/ 0 w 180"/>
                <a:gd name="T27" fmla="*/ 0 h 295"/>
                <a:gd name="T28" fmla="*/ 0 w 180"/>
                <a:gd name="T29" fmla="*/ 0 h 295"/>
                <a:gd name="T30" fmla="*/ 0 w 180"/>
                <a:gd name="T31" fmla="*/ 0 h 295"/>
                <a:gd name="T32" fmla="*/ 0 w 180"/>
                <a:gd name="T33" fmla="*/ 0 h 295"/>
                <a:gd name="T34" fmla="*/ 0 w 180"/>
                <a:gd name="T35" fmla="*/ 0 h 295"/>
                <a:gd name="T36" fmla="*/ 0 w 180"/>
                <a:gd name="T37" fmla="*/ 0 h 295"/>
                <a:gd name="T38" fmla="*/ 0 w 180"/>
                <a:gd name="T39" fmla="*/ 0 h 295"/>
                <a:gd name="T40" fmla="*/ 0 w 180"/>
                <a:gd name="T41" fmla="*/ 0 h 295"/>
                <a:gd name="T42" fmla="*/ 0 w 180"/>
                <a:gd name="T43" fmla="*/ 0 h 295"/>
                <a:gd name="T44" fmla="*/ 0 w 180"/>
                <a:gd name="T45" fmla="*/ 0 h 295"/>
                <a:gd name="T46" fmla="*/ 0 w 180"/>
                <a:gd name="T47" fmla="*/ 0 h 295"/>
                <a:gd name="T48" fmla="*/ 0 w 180"/>
                <a:gd name="T49" fmla="*/ 0 h 295"/>
                <a:gd name="T50" fmla="*/ 0 w 180"/>
                <a:gd name="T51" fmla="*/ 0 h 295"/>
                <a:gd name="T52" fmla="*/ 0 w 180"/>
                <a:gd name="T53" fmla="*/ 0 h 295"/>
                <a:gd name="T54" fmla="*/ 0 w 180"/>
                <a:gd name="T55" fmla="*/ 0 h 295"/>
                <a:gd name="T56" fmla="*/ 0 w 180"/>
                <a:gd name="T57" fmla="*/ 0 h 295"/>
                <a:gd name="T58" fmla="*/ 0 w 180"/>
                <a:gd name="T59" fmla="*/ 0 h 295"/>
                <a:gd name="T60" fmla="*/ 0 w 180"/>
                <a:gd name="T61" fmla="*/ 0 h 295"/>
                <a:gd name="T62" fmla="*/ 0 w 180"/>
                <a:gd name="T63" fmla="*/ 0 h 295"/>
                <a:gd name="T64" fmla="*/ 0 w 180"/>
                <a:gd name="T65" fmla="*/ 0 h 295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80"/>
                <a:gd name="T100" fmla="*/ 0 h 295"/>
                <a:gd name="T101" fmla="*/ 180 w 180"/>
                <a:gd name="T102" fmla="*/ 295 h 295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80" h="295">
                  <a:moveTo>
                    <a:pt x="180" y="0"/>
                  </a:moveTo>
                  <a:lnTo>
                    <a:pt x="177" y="0"/>
                  </a:lnTo>
                  <a:lnTo>
                    <a:pt x="173" y="0"/>
                  </a:lnTo>
                  <a:lnTo>
                    <a:pt x="165" y="0"/>
                  </a:lnTo>
                  <a:lnTo>
                    <a:pt x="159" y="0"/>
                  </a:lnTo>
                  <a:lnTo>
                    <a:pt x="159" y="10"/>
                  </a:lnTo>
                  <a:lnTo>
                    <a:pt x="159" y="19"/>
                  </a:lnTo>
                  <a:lnTo>
                    <a:pt x="156" y="27"/>
                  </a:lnTo>
                  <a:lnTo>
                    <a:pt x="156" y="36"/>
                  </a:lnTo>
                  <a:lnTo>
                    <a:pt x="150" y="44"/>
                  </a:lnTo>
                  <a:lnTo>
                    <a:pt x="146" y="51"/>
                  </a:lnTo>
                  <a:lnTo>
                    <a:pt x="140" y="59"/>
                  </a:lnTo>
                  <a:lnTo>
                    <a:pt x="135" y="67"/>
                  </a:lnTo>
                  <a:lnTo>
                    <a:pt x="127" y="72"/>
                  </a:lnTo>
                  <a:lnTo>
                    <a:pt x="119" y="78"/>
                  </a:lnTo>
                  <a:lnTo>
                    <a:pt x="110" y="82"/>
                  </a:lnTo>
                  <a:lnTo>
                    <a:pt x="104" y="88"/>
                  </a:lnTo>
                  <a:lnTo>
                    <a:pt x="97" y="91"/>
                  </a:lnTo>
                  <a:lnTo>
                    <a:pt x="87" y="95"/>
                  </a:lnTo>
                  <a:lnTo>
                    <a:pt x="80" y="99"/>
                  </a:lnTo>
                  <a:lnTo>
                    <a:pt x="72" y="103"/>
                  </a:lnTo>
                  <a:lnTo>
                    <a:pt x="59" y="110"/>
                  </a:lnTo>
                  <a:lnTo>
                    <a:pt x="49" y="118"/>
                  </a:lnTo>
                  <a:lnTo>
                    <a:pt x="40" y="128"/>
                  </a:lnTo>
                  <a:lnTo>
                    <a:pt x="30" y="141"/>
                  </a:lnTo>
                  <a:lnTo>
                    <a:pt x="23" y="150"/>
                  </a:lnTo>
                  <a:lnTo>
                    <a:pt x="17" y="162"/>
                  </a:lnTo>
                  <a:lnTo>
                    <a:pt x="13" y="173"/>
                  </a:lnTo>
                  <a:lnTo>
                    <a:pt x="7" y="186"/>
                  </a:lnTo>
                  <a:lnTo>
                    <a:pt x="4" y="200"/>
                  </a:lnTo>
                  <a:lnTo>
                    <a:pt x="2" y="211"/>
                  </a:lnTo>
                  <a:lnTo>
                    <a:pt x="0" y="224"/>
                  </a:lnTo>
                  <a:lnTo>
                    <a:pt x="0" y="240"/>
                  </a:lnTo>
                  <a:lnTo>
                    <a:pt x="0" y="253"/>
                  </a:lnTo>
                  <a:lnTo>
                    <a:pt x="2" y="266"/>
                  </a:lnTo>
                  <a:lnTo>
                    <a:pt x="4" y="280"/>
                  </a:lnTo>
                  <a:lnTo>
                    <a:pt x="7" y="295"/>
                  </a:lnTo>
                  <a:lnTo>
                    <a:pt x="15" y="295"/>
                  </a:lnTo>
                  <a:lnTo>
                    <a:pt x="24" y="295"/>
                  </a:lnTo>
                  <a:lnTo>
                    <a:pt x="21" y="278"/>
                  </a:lnTo>
                  <a:lnTo>
                    <a:pt x="19" y="263"/>
                  </a:lnTo>
                  <a:lnTo>
                    <a:pt x="17" y="247"/>
                  </a:lnTo>
                  <a:lnTo>
                    <a:pt x="21" y="232"/>
                  </a:lnTo>
                  <a:lnTo>
                    <a:pt x="23" y="215"/>
                  </a:lnTo>
                  <a:lnTo>
                    <a:pt x="26" y="202"/>
                  </a:lnTo>
                  <a:lnTo>
                    <a:pt x="30" y="186"/>
                  </a:lnTo>
                  <a:lnTo>
                    <a:pt x="40" y="175"/>
                  </a:lnTo>
                  <a:lnTo>
                    <a:pt x="45" y="160"/>
                  </a:lnTo>
                  <a:lnTo>
                    <a:pt x="55" y="148"/>
                  </a:lnTo>
                  <a:lnTo>
                    <a:pt x="62" y="135"/>
                  </a:lnTo>
                  <a:lnTo>
                    <a:pt x="76" y="128"/>
                  </a:lnTo>
                  <a:lnTo>
                    <a:pt x="87" y="118"/>
                  </a:lnTo>
                  <a:lnTo>
                    <a:pt x="100" y="112"/>
                  </a:lnTo>
                  <a:lnTo>
                    <a:pt x="116" y="109"/>
                  </a:lnTo>
                  <a:lnTo>
                    <a:pt x="133" y="105"/>
                  </a:lnTo>
                  <a:lnTo>
                    <a:pt x="142" y="95"/>
                  </a:lnTo>
                  <a:lnTo>
                    <a:pt x="156" y="84"/>
                  </a:lnTo>
                  <a:lnTo>
                    <a:pt x="165" y="70"/>
                  </a:lnTo>
                  <a:lnTo>
                    <a:pt x="173" y="57"/>
                  </a:lnTo>
                  <a:lnTo>
                    <a:pt x="175" y="50"/>
                  </a:lnTo>
                  <a:lnTo>
                    <a:pt x="177" y="42"/>
                  </a:lnTo>
                  <a:lnTo>
                    <a:pt x="178" y="34"/>
                  </a:lnTo>
                  <a:lnTo>
                    <a:pt x="180" y="27"/>
                  </a:lnTo>
                  <a:lnTo>
                    <a:pt x="180" y="13"/>
                  </a:lnTo>
                  <a:lnTo>
                    <a:pt x="18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47" name="Freeform 40">
              <a:extLst>
                <a:ext uri="{FF2B5EF4-FFF2-40B4-BE49-F238E27FC236}">
                  <a16:creationId xmlns:a16="http://schemas.microsoft.com/office/drawing/2014/main" id="{68A3DAB3-AC67-92DA-7DCD-F191215645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1" y="1030"/>
              <a:ext cx="50" cy="64"/>
            </a:xfrm>
            <a:custGeom>
              <a:avLst/>
              <a:gdLst>
                <a:gd name="T0" fmla="*/ 0 w 163"/>
                <a:gd name="T1" fmla="*/ 0 h 226"/>
                <a:gd name="T2" fmla="*/ 0 w 163"/>
                <a:gd name="T3" fmla="*/ 0 h 226"/>
                <a:gd name="T4" fmla="*/ 0 w 163"/>
                <a:gd name="T5" fmla="*/ 0 h 226"/>
                <a:gd name="T6" fmla="*/ 0 w 163"/>
                <a:gd name="T7" fmla="*/ 0 h 226"/>
                <a:gd name="T8" fmla="*/ 0 w 163"/>
                <a:gd name="T9" fmla="*/ 0 h 226"/>
                <a:gd name="T10" fmla="*/ 0 w 163"/>
                <a:gd name="T11" fmla="*/ 0 h 226"/>
                <a:gd name="T12" fmla="*/ 0 w 163"/>
                <a:gd name="T13" fmla="*/ 0 h 226"/>
                <a:gd name="T14" fmla="*/ 0 w 163"/>
                <a:gd name="T15" fmla="*/ 0 h 226"/>
                <a:gd name="T16" fmla="*/ 0 w 163"/>
                <a:gd name="T17" fmla="*/ 0 h 226"/>
                <a:gd name="T18" fmla="*/ 0 w 163"/>
                <a:gd name="T19" fmla="*/ 0 h 226"/>
                <a:gd name="T20" fmla="*/ 0 w 163"/>
                <a:gd name="T21" fmla="*/ 0 h 226"/>
                <a:gd name="T22" fmla="*/ 0 w 163"/>
                <a:gd name="T23" fmla="*/ 0 h 226"/>
                <a:gd name="T24" fmla="*/ 0 w 163"/>
                <a:gd name="T25" fmla="*/ 0 h 226"/>
                <a:gd name="T26" fmla="*/ 0 w 163"/>
                <a:gd name="T27" fmla="*/ 0 h 226"/>
                <a:gd name="T28" fmla="*/ 0 w 163"/>
                <a:gd name="T29" fmla="*/ 0 h 226"/>
                <a:gd name="T30" fmla="*/ 0 w 163"/>
                <a:gd name="T31" fmla="*/ 0 h 226"/>
                <a:gd name="T32" fmla="*/ 0 w 163"/>
                <a:gd name="T33" fmla="*/ 0 h 226"/>
                <a:gd name="T34" fmla="*/ 0 w 163"/>
                <a:gd name="T35" fmla="*/ 0 h 226"/>
                <a:gd name="T36" fmla="*/ 0 w 163"/>
                <a:gd name="T37" fmla="*/ 0 h 226"/>
                <a:gd name="T38" fmla="*/ 0 w 163"/>
                <a:gd name="T39" fmla="*/ 0 h 226"/>
                <a:gd name="T40" fmla="*/ 0 w 163"/>
                <a:gd name="T41" fmla="*/ 0 h 226"/>
                <a:gd name="T42" fmla="*/ 0 w 163"/>
                <a:gd name="T43" fmla="*/ 0 h 226"/>
                <a:gd name="T44" fmla="*/ 0 w 163"/>
                <a:gd name="T45" fmla="*/ 0 h 226"/>
                <a:gd name="T46" fmla="*/ 0 w 163"/>
                <a:gd name="T47" fmla="*/ 0 h 226"/>
                <a:gd name="T48" fmla="*/ 0 w 163"/>
                <a:gd name="T49" fmla="*/ 0 h 226"/>
                <a:gd name="T50" fmla="*/ 0 w 163"/>
                <a:gd name="T51" fmla="*/ 0 h 226"/>
                <a:gd name="T52" fmla="*/ 0 w 163"/>
                <a:gd name="T53" fmla="*/ 0 h 226"/>
                <a:gd name="T54" fmla="*/ 0 w 163"/>
                <a:gd name="T55" fmla="*/ 0 h 226"/>
                <a:gd name="T56" fmla="*/ 0 w 163"/>
                <a:gd name="T57" fmla="*/ 0 h 226"/>
                <a:gd name="T58" fmla="*/ 0 w 163"/>
                <a:gd name="T59" fmla="*/ 0 h 226"/>
                <a:gd name="T60" fmla="*/ 0 w 163"/>
                <a:gd name="T61" fmla="*/ 0 h 226"/>
                <a:gd name="T62" fmla="*/ 0 w 163"/>
                <a:gd name="T63" fmla="*/ 0 h 226"/>
                <a:gd name="T64" fmla="*/ 0 w 163"/>
                <a:gd name="T65" fmla="*/ 0 h 226"/>
                <a:gd name="T66" fmla="*/ 0 w 163"/>
                <a:gd name="T67" fmla="*/ 0 h 22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63"/>
                <a:gd name="T103" fmla="*/ 0 h 226"/>
                <a:gd name="T104" fmla="*/ 163 w 163"/>
                <a:gd name="T105" fmla="*/ 226 h 22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63" h="226">
                  <a:moveTo>
                    <a:pt x="114" y="4"/>
                  </a:moveTo>
                  <a:lnTo>
                    <a:pt x="93" y="0"/>
                  </a:lnTo>
                  <a:lnTo>
                    <a:pt x="76" y="2"/>
                  </a:lnTo>
                  <a:lnTo>
                    <a:pt x="59" y="8"/>
                  </a:lnTo>
                  <a:lnTo>
                    <a:pt x="45" y="17"/>
                  </a:lnTo>
                  <a:lnTo>
                    <a:pt x="32" y="25"/>
                  </a:lnTo>
                  <a:lnTo>
                    <a:pt x="23" y="40"/>
                  </a:lnTo>
                  <a:lnTo>
                    <a:pt x="13" y="53"/>
                  </a:lnTo>
                  <a:lnTo>
                    <a:pt x="7" y="72"/>
                  </a:lnTo>
                  <a:lnTo>
                    <a:pt x="2" y="88"/>
                  </a:lnTo>
                  <a:lnTo>
                    <a:pt x="2" y="107"/>
                  </a:lnTo>
                  <a:lnTo>
                    <a:pt x="0" y="124"/>
                  </a:lnTo>
                  <a:lnTo>
                    <a:pt x="2" y="143"/>
                  </a:lnTo>
                  <a:lnTo>
                    <a:pt x="5" y="158"/>
                  </a:lnTo>
                  <a:lnTo>
                    <a:pt x="13" y="175"/>
                  </a:lnTo>
                  <a:lnTo>
                    <a:pt x="21" y="188"/>
                  </a:lnTo>
                  <a:lnTo>
                    <a:pt x="34" y="202"/>
                  </a:lnTo>
                  <a:lnTo>
                    <a:pt x="38" y="207"/>
                  </a:lnTo>
                  <a:lnTo>
                    <a:pt x="45" y="215"/>
                  </a:lnTo>
                  <a:lnTo>
                    <a:pt x="55" y="221"/>
                  </a:lnTo>
                  <a:lnTo>
                    <a:pt x="62" y="226"/>
                  </a:lnTo>
                  <a:lnTo>
                    <a:pt x="61" y="215"/>
                  </a:lnTo>
                  <a:lnTo>
                    <a:pt x="59" y="207"/>
                  </a:lnTo>
                  <a:lnTo>
                    <a:pt x="53" y="200"/>
                  </a:lnTo>
                  <a:lnTo>
                    <a:pt x="51" y="190"/>
                  </a:lnTo>
                  <a:lnTo>
                    <a:pt x="45" y="183"/>
                  </a:lnTo>
                  <a:lnTo>
                    <a:pt x="42" y="175"/>
                  </a:lnTo>
                  <a:lnTo>
                    <a:pt x="38" y="168"/>
                  </a:lnTo>
                  <a:lnTo>
                    <a:pt x="34" y="162"/>
                  </a:lnTo>
                  <a:lnTo>
                    <a:pt x="28" y="152"/>
                  </a:lnTo>
                  <a:lnTo>
                    <a:pt x="24" y="145"/>
                  </a:lnTo>
                  <a:lnTo>
                    <a:pt x="21" y="137"/>
                  </a:lnTo>
                  <a:lnTo>
                    <a:pt x="19" y="130"/>
                  </a:lnTo>
                  <a:lnTo>
                    <a:pt x="17" y="122"/>
                  </a:lnTo>
                  <a:lnTo>
                    <a:pt x="17" y="114"/>
                  </a:lnTo>
                  <a:lnTo>
                    <a:pt x="19" y="105"/>
                  </a:lnTo>
                  <a:lnTo>
                    <a:pt x="24" y="95"/>
                  </a:lnTo>
                  <a:lnTo>
                    <a:pt x="24" y="86"/>
                  </a:lnTo>
                  <a:lnTo>
                    <a:pt x="26" y="78"/>
                  </a:lnTo>
                  <a:lnTo>
                    <a:pt x="30" y="69"/>
                  </a:lnTo>
                  <a:lnTo>
                    <a:pt x="34" y="61"/>
                  </a:lnTo>
                  <a:lnTo>
                    <a:pt x="43" y="48"/>
                  </a:lnTo>
                  <a:lnTo>
                    <a:pt x="59" y="38"/>
                  </a:lnTo>
                  <a:lnTo>
                    <a:pt x="66" y="34"/>
                  </a:lnTo>
                  <a:lnTo>
                    <a:pt x="72" y="33"/>
                  </a:lnTo>
                  <a:lnTo>
                    <a:pt x="81" y="33"/>
                  </a:lnTo>
                  <a:lnTo>
                    <a:pt x="89" y="36"/>
                  </a:lnTo>
                  <a:lnTo>
                    <a:pt x="95" y="38"/>
                  </a:lnTo>
                  <a:lnTo>
                    <a:pt x="102" y="46"/>
                  </a:lnTo>
                  <a:lnTo>
                    <a:pt x="110" y="52"/>
                  </a:lnTo>
                  <a:lnTo>
                    <a:pt x="116" y="63"/>
                  </a:lnTo>
                  <a:lnTo>
                    <a:pt x="120" y="67"/>
                  </a:lnTo>
                  <a:lnTo>
                    <a:pt x="127" y="72"/>
                  </a:lnTo>
                  <a:lnTo>
                    <a:pt x="135" y="72"/>
                  </a:lnTo>
                  <a:lnTo>
                    <a:pt x="148" y="72"/>
                  </a:lnTo>
                  <a:lnTo>
                    <a:pt x="156" y="61"/>
                  </a:lnTo>
                  <a:lnTo>
                    <a:pt x="161" y="52"/>
                  </a:lnTo>
                  <a:lnTo>
                    <a:pt x="161" y="40"/>
                  </a:lnTo>
                  <a:lnTo>
                    <a:pt x="163" y="34"/>
                  </a:lnTo>
                  <a:lnTo>
                    <a:pt x="159" y="25"/>
                  </a:lnTo>
                  <a:lnTo>
                    <a:pt x="154" y="21"/>
                  </a:lnTo>
                  <a:lnTo>
                    <a:pt x="146" y="17"/>
                  </a:lnTo>
                  <a:lnTo>
                    <a:pt x="139" y="15"/>
                  </a:lnTo>
                  <a:lnTo>
                    <a:pt x="131" y="12"/>
                  </a:lnTo>
                  <a:lnTo>
                    <a:pt x="123" y="10"/>
                  </a:lnTo>
                  <a:lnTo>
                    <a:pt x="116" y="8"/>
                  </a:lnTo>
                  <a:lnTo>
                    <a:pt x="114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48" name="Freeform 41">
              <a:extLst>
                <a:ext uri="{FF2B5EF4-FFF2-40B4-BE49-F238E27FC236}">
                  <a16:creationId xmlns:a16="http://schemas.microsoft.com/office/drawing/2014/main" id="{A364DE9C-8715-DF68-36A1-F2BF0D8B5C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69" y="980"/>
              <a:ext cx="26" cy="48"/>
            </a:xfrm>
            <a:custGeom>
              <a:avLst/>
              <a:gdLst>
                <a:gd name="T0" fmla="*/ 0 w 84"/>
                <a:gd name="T1" fmla="*/ 0 h 167"/>
                <a:gd name="T2" fmla="*/ 0 w 84"/>
                <a:gd name="T3" fmla="*/ 0 h 167"/>
                <a:gd name="T4" fmla="*/ 0 w 84"/>
                <a:gd name="T5" fmla="*/ 0 h 167"/>
                <a:gd name="T6" fmla="*/ 0 w 84"/>
                <a:gd name="T7" fmla="*/ 0 h 167"/>
                <a:gd name="T8" fmla="*/ 0 w 84"/>
                <a:gd name="T9" fmla="*/ 0 h 167"/>
                <a:gd name="T10" fmla="*/ 0 w 84"/>
                <a:gd name="T11" fmla="*/ 0 h 167"/>
                <a:gd name="T12" fmla="*/ 0 w 84"/>
                <a:gd name="T13" fmla="*/ 0 h 167"/>
                <a:gd name="T14" fmla="*/ 0 w 84"/>
                <a:gd name="T15" fmla="*/ 0 h 167"/>
                <a:gd name="T16" fmla="*/ 0 w 84"/>
                <a:gd name="T17" fmla="*/ 0 h 167"/>
                <a:gd name="T18" fmla="*/ 0 w 84"/>
                <a:gd name="T19" fmla="*/ 0 h 167"/>
                <a:gd name="T20" fmla="*/ 0 w 84"/>
                <a:gd name="T21" fmla="*/ 0 h 167"/>
                <a:gd name="T22" fmla="*/ 0 w 84"/>
                <a:gd name="T23" fmla="*/ 0 h 167"/>
                <a:gd name="T24" fmla="*/ 0 w 84"/>
                <a:gd name="T25" fmla="*/ 0 h 167"/>
                <a:gd name="T26" fmla="*/ 0 w 84"/>
                <a:gd name="T27" fmla="*/ 0 h 167"/>
                <a:gd name="T28" fmla="*/ 0 w 84"/>
                <a:gd name="T29" fmla="*/ 0 h 167"/>
                <a:gd name="T30" fmla="*/ 0 w 84"/>
                <a:gd name="T31" fmla="*/ 0 h 167"/>
                <a:gd name="T32" fmla="*/ 0 w 84"/>
                <a:gd name="T33" fmla="*/ 0 h 167"/>
                <a:gd name="T34" fmla="*/ 0 w 84"/>
                <a:gd name="T35" fmla="*/ 0 h 167"/>
                <a:gd name="T36" fmla="*/ 0 w 84"/>
                <a:gd name="T37" fmla="*/ 0 h 167"/>
                <a:gd name="T38" fmla="*/ 0 w 84"/>
                <a:gd name="T39" fmla="*/ 0 h 167"/>
                <a:gd name="T40" fmla="*/ 0 w 84"/>
                <a:gd name="T41" fmla="*/ 0 h 167"/>
                <a:gd name="T42" fmla="*/ 0 w 84"/>
                <a:gd name="T43" fmla="*/ 0 h 167"/>
                <a:gd name="T44" fmla="*/ 0 w 84"/>
                <a:gd name="T45" fmla="*/ 0 h 167"/>
                <a:gd name="T46" fmla="*/ 0 w 84"/>
                <a:gd name="T47" fmla="*/ 0 h 167"/>
                <a:gd name="T48" fmla="*/ 0 w 84"/>
                <a:gd name="T49" fmla="*/ 0 h 167"/>
                <a:gd name="T50" fmla="*/ 0 w 84"/>
                <a:gd name="T51" fmla="*/ 0 h 167"/>
                <a:gd name="T52" fmla="*/ 0 w 84"/>
                <a:gd name="T53" fmla="*/ 0 h 167"/>
                <a:gd name="T54" fmla="*/ 0 w 84"/>
                <a:gd name="T55" fmla="*/ 0 h 167"/>
                <a:gd name="T56" fmla="*/ 0 w 84"/>
                <a:gd name="T57" fmla="*/ 0 h 167"/>
                <a:gd name="T58" fmla="*/ 0 w 84"/>
                <a:gd name="T59" fmla="*/ 0 h 167"/>
                <a:gd name="T60" fmla="*/ 0 w 84"/>
                <a:gd name="T61" fmla="*/ 0 h 167"/>
                <a:gd name="T62" fmla="*/ 0 w 84"/>
                <a:gd name="T63" fmla="*/ 0 h 167"/>
                <a:gd name="T64" fmla="*/ 0 w 84"/>
                <a:gd name="T65" fmla="*/ 0 h 167"/>
                <a:gd name="T66" fmla="*/ 0 w 84"/>
                <a:gd name="T67" fmla="*/ 0 h 167"/>
                <a:gd name="T68" fmla="*/ 0 w 84"/>
                <a:gd name="T69" fmla="*/ 0 h 167"/>
                <a:gd name="T70" fmla="*/ 0 w 84"/>
                <a:gd name="T71" fmla="*/ 0 h 167"/>
                <a:gd name="T72" fmla="*/ 0 w 84"/>
                <a:gd name="T73" fmla="*/ 0 h 167"/>
                <a:gd name="T74" fmla="*/ 0 w 84"/>
                <a:gd name="T75" fmla="*/ 0 h 167"/>
                <a:gd name="T76" fmla="*/ 0 w 84"/>
                <a:gd name="T77" fmla="*/ 0 h 167"/>
                <a:gd name="T78" fmla="*/ 0 w 84"/>
                <a:gd name="T79" fmla="*/ 0 h 167"/>
                <a:gd name="T80" fmla="*/ 0 w 84"/>
                <a:gd name="T81" fmla="*/ 0 h 167"/>
                <a:gd name="T82" fmla="*/ 0 w 84"/>
                <a:gd name="T83" fmla="*/ 0 h 167"/>
                <a:gd name="T84" fmla="*/ 0 w 84"/>
                <a:gd name="T85" fmla="*/ 0 h 167"/>
                <a:gd name="T86" fmla="*/ 0 w 84"/>
                <a:gd name="T87" fmla="*/ 0 h 167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4"/>
                <a:gd name="T133" fmla="*/ 0 h 167"/>
                <a:gd name="T134" fmla="*/ 84 w 84"/>
                <a:gd name="T135" fmla="*/ 167 h 167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4" h="167">
                  <a:moveTo>
                    <a:pt x="78" y="0"/>
                  </a:moveTo>
                  <a:lnTo>
                    <a:pt x="74" y="0"/>
                  </a:lnTo>
                  <a:lnTo>
                    <a:pt x="71" y="0"/>
                  </a:lnTo>
                  <a:lnTo>
                    <a:pt x="63" y="0"/>
                  </a:lnTo>
                  <a:lnTo>
                    <a:pt x="57" y="0"/>
                  </a:lnTo>
                  <a:lnTo>
                    <a:pt x="59" y="7"/>
                  </a:lnTo>
                  <a:lnTo>
                    <a:pt x="61" y="17"/>
                  </a:lnTo>
                  <a:lnTo>
                    <a:pt x="61" y="26"/>
                  </a:lnTo>
                  <a:lnTo>
                    <a:pt x="61" y="36"/>
                  </a:lnTo>
                  <a:lnTo>
                    <a:pt x="57" y="43"/>
                  </a:lnTo>
                  <a:lnTo>
                    <a:pt x="57" y="53"/>
                  </a:lnTo>
                  <a:lnTo>
                    <a:pt x="54" y="60"/>
                  </a:lnTo>
                  <a:lnTo>
                    <a:pt x="52" y="70"/>
                  </a:lnTo>
                  <a:lnTo>
                    <a:pt x="42" y="85"/>
                  </a:lnTo>
                  <a:lnTo>
                    <a:pt x="31" y="98"/>
                  </a:lnTo>
                  <a:lnTo>
                    <a:pt x="23" y="102"/>
                  </a:lnTo>
                  <a:lnTo>
                    <a:pt x="16" y="110"/>
                  </a:lnTo>
                  <a:lnTo>
                    <a:pt x="8" y="116"/>
                  </a:lnTo>
                  <a:lnTo>
                    <a:pt x="0" y="121"/>
                  </a:lnTo>
                  <a:lnTo>
                    <a:pt x="0" y="123"/>
                  </a:lnTo>
                  <a:lnTo>
                    <a:pt x="4" y="129"/>
                  </a:lnTo>
                  <a:lnTo>
                    <a:pt x="6" y="135"/>
                  </a:lnTo>
                  <a:lnTo>
                    <a:pt x="10" y="144"/>
                  </a:lnTo>
                  <a:lnTo>
                    <a:pt x="14" y="150"/>
                  </a:lnTo>
                  <a:lnTo>
                    <a:pt x="16" y="159"/>
                  </a:lnTo>
                  <a:lnTo>
                    <a:pt x="19" y="163"/>
                  </a:lnTo>
                  <a:lnTo>
                    <a:pt x="21" y="167"/>
                  </a:lnTo>
                  <a:lnTo>
                    <a:pt x="31" y="161"/>
                  </a:lnTo>
                  <a:lnTo>
                    <a:pt x="40" y="157"/>
                  </a:lnTo>
                  <a:lnTo>
                    <a:pt x="48" y="150"/>
                  </a:lnTo>
                  <a:lnTo>
                    <a:pt x="57" y="142"/>
                  </a:lnTo>
                  <a:lnTo>
                    <a:pt x="61" y="131"/>
                  </a:lnTo>
                  <a:lnTo>
                    <a:pt x="69" y="121"/>
                  </a:lnTo>
                  <a:lnTo>
                    <a:pt x="73" y="108"/>
                  </a:lnTo>
                  <a:lnTo>
                    <a:pt x="76" y="98"/>
                  </a:lnTo>
                  <a:lnTo>
                    <a:pt x="78" y="85"/>
                  </a:lnTo>
                  <a:lnTo>
                    <a:pt x="80" y="70"/>
                  </a:lnTo>
                  <a:lnTo>
                    <a:pt x="82" y="57"/>
                  </a:lnTo>
                  <a:lnTo>
                    <a:pt x="84" y="45"/>
                  </a:lnTo>
                  <a:lnTo>
                    <a:pt x="82" y="32"/>
                  </a:lnTo>
                  <a:lnTo>
                    <a:pt x="80" y="19"/>
                  </a:lnTo>
                  <a:lnTo>
                    <a:pt x="80" y="7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49" name="Freeform 42">
              <a:extLst>
                <a:ext uri="{FF2B5EF4-FFF2-40B4-BE49-F238E27FC236}">
                  <a16:creationId xmlns:a16="http://schemas.microsoft.com/office/drawing/2014/main" id="{0E79A3AE-7A67-CD78-A328-E2B4D05923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57" y="1054"/>
              <a:ext cx="37" cy="71"/>
            </a:xfrm>
            <a:custGeom>
              <a:avLst/>
              <a:gdLst>
                <a:gd name="T0" fmla="*/ 0 w 122"/>
                <a:gd name="T1" fmla="*/ 0 h 251"/>
                <a:gd name="T2" fmla="*/ 0 w 122"/>
                <a:gd name="T3" fmla="*/ 0 h 251"/>
                <a:gd name="T4" fmla="*/ 0 w 122"/>
                <a:gd name="T5" fmla="*/ 0 h 251"/>
                <a:gd name="T6" fmla="*/ 0 w 122"/>
                <a:gd name="T7" fmla="*/ 0 h 251"/>
                <a:gd name="T8" fmla="*/ 0 w 122"/>
                <a:gd name="T9" fmla="*/ 0 h 251"/>
                <a:gd name="T10" fmla="*/ 0 w 122"/>
                <a:gd name="T11" fmla="*/ 0 h 251"/>
                <a:gd name="T12" fmla="*/ 0 w 122"/>
                <a:gd name="T13" fmla="*/ 0 h 251"/>
                <a:gd name="T14" fmla="*/ 0 w 122"/>
                <a:gd name="T15" fmla="*/ 0 h 251"/>
                <a:gd name="T16" fmla="*/ 0 w 122"/>
                <a:gd name="T17" fmla="*/ 0 h 251"/>
                <a:gd name="T18" fmla="*/ 0 w 122"/>
                <a:gd name="T19" fmla="*/ 0 h 251"/>
                <a:gd name="T20" fmla="*/ 0 w 122"/>
                <a:gd name="T21" fmla="*/ 0 h 251"/>
                <a:gd name="T22" fmla="*/ 0 w 122"/>
                <a:gd name="T23" fmla="*/ 0 h 251"/>
                <a:gd name="T24" fmla="*/ 0 w 122"/>
                <a:gd name="T25" fmla="*/ 0 h 251"/>
                <a:gd name="T26" fmla="*/ 0 w 122"/>
                <a:gd name="T27" fmla="*/ 0 h 251"/>
                <a:gd name="T28" fmla="*/ 0 w 122"/>
                <a:gd name="T29" fmla="*/ 0 h 251"/>
                <a:gd name="T30" fmla="*/ 0 w 122"/>
                <a:gd name="T31" fmla="*/ 0 h 251"/>
                <a:gd name="T32" fmla="*/ 0 w 122"/>
                <a:gd name="T33" fmla="*/ 0 h 251"/>
                <a:gd name="T34" fmla="*/ 0 w 122"/>
                <a:gd name="T35" fmla="*/ 0 h 251"/>
                <a:gd name="T36" fmla="*/ 0 w 122"/>
                <a:gd name="T37" fmla="*/ 0 h 251"/>
                <a:gd name="T38" fmla="*/ 0 w 122"/>
                <a:gd name="T39" fmla="*/ 0 h 251"/>
                <a:gd name="T40" fmla="*/ 0 w 122"/>
                <a:gd name="T41" fmla="*/ 0 h 251"/>
                <a:gd name="T42" fmla="*/ 0 w 122"/>
                <a:gd name="T43" fmla="*/ 0 h 251"/>
                <a:gd name="T44" fmla="*/ 0 w 122"/>
                <a:gd name="T45" fmla="*/ 0 h 251"/>
                <a:gd name="T46" fmla="*/ 0 w 122"/>
                <a:gd name="T47" fmla="*/ 0 h 251"/>
                <a:gd name="T48" fmla="*/ 0 w 122"/>
                <a:gd name="T49" fmla="*/ 0 h 251"/>
                <a:gd name="T50" fmla="*/ 0 w 122"/>
                <a:gd name="T51" fmla="*/ 0 h 251"/>
                <a:gd name="T52" fmla="*/ 0 w 122"/>
                <a:gd name="T53" fmla="*/ 0 h 251"/>
                <a:gd name="T54" fmla="*/ 0 w 122"/>
                <a:gd name="T55" fmla="*/ 0 h 251"/>
                <a:gd name="T56" fmla="*/ 0 w 122"/>
                <a:gd name="T57" fmla="*/ 0 h 251"/>
                <a:gd name="T58" fmla="*/ 0 w 122"/>
                <a:gd name="T59" fmla="*/ 0 h 251"/>
                <a:gd name="T60" fmla="*/ 0 w 122"/>
                <a:gd name="T61" fmla="*/ 0 h 251"/>
                <a:gd name="T62" fmla="*/ 0 w 122"/>
                <a:gd name="T63" fmla="*/ 0 h 251"/>
                <a:gd name="T64" fmla="*/ 0 w 122"/>
                <a:gd name="T65" fmla="*/ 0 h 251"/>
                <a:gd name="T66" fmla="*/ 0 w 122"/>
                <a:gd name="T67" fmla="*/ 0 h 251"/>
                <a:gd name="T68" fmla="*/ 0 w 122"/>
                <a:gd name="T69" fmla="*/ 0 h 251"/>
                <a:gd name="T70" fmla="*/ 0 w 122"/>
                <a:gd name="T71" fmla="*/ 0 h 251"/>
                <a:gd name="T72" fmla="*/ 0 w 122"/>
                <a:gd name="T73" fmla="*/ 0 h 251"/>
                <a:gd name="T74" fmla="*/ 0 w 122"/>
                <a:gd name="T75" fmla="*/ 0 h 251"/>
                <a:gd name="T76" fmla="*/ 0 w 122"/>
                <a:gd name="T77" fmla="*/ 0 h 251"/>
                <a:gd name="T78" fmla="*/ 0 w 122"/>
                <a:gd name="T79" fmla="*/ 0 h 251"/>
                <a:gd name="T80" fmla="*/ 0 w 122"/>
                <a:gd name="T81" fmla="*/ 0 h 251"/>
                <a:gd name="T82" fmla="*/ 0 w 122"/>
                <a:gd name="T83" fmla="*/ 0 h 251"/>
                <a:gd name="T84" fmla="*/ 0 w 122"/>
                <a:gd name="T85" fmla="*/ 0 h 251"/>
                <a:gd name="T86" fmla="*/ 0 w 122"/>
                <a:gd name="T87" fmla="*/ 0 h 251"/>
                <a:gd name="T88" fmla="*/ 0 w 122"/>
                <a:gd name="T89" fmla="*/ 0 h 251"/>
                <a:gd name="T90" fmla="*/ 0 w 122"/>
                <a:gd name="T91" fmla="*/ 0 h 251"/>
                <a:gd name="T92" fmla="*/ 0 w 122"/>
                <a:gd name="T93" fmla="*/ 0 h 251"/>
                <a:gd name="T94" fmla="*/ 0 w 122"/>
                <a:gd name="T95" fmla="*/ 0 h 251"/>
                <a:gd name="T96" fmla="*/ 0 w 122"/>
                <a:gd name="T97" fmla="*/ 0 h 251"/>
                <a:gd name="T98" fmla="*/ 0 w 122"/>
                <a:gd name="T99" fmla="*/ 0 h 251"/>
                <a:gd name="T100" fmla="*/ 0 w 122"/>
                <a:gd name="T101" fmla="*/ 0 h 251"/>
                <a:gd name="T102" fmla="*/ 0 w 122"/>
                <a:gd name="T103" fmla="*/ 0 h 251"/>
                <a:gd name="T104" fmla="*/ 0 w 122"/>
                <a:gd name="T105" fmla="*/ 0 h 251"/>
                <a:gd name="T106" fmla="*/ 0 w 122"/>
                <a:gd name="T107" fmla="*/ 0 h 251"/>
                <a:gd name="T108" fmla="*/ 0 w 122"/>
                <a:gd name="T109" fmla="*/ 0 h 251"/>
                <a:gd name="T110" fmla="*/ 0 w 122"/>
                <a:gd name="T111" fmla="*/ 0 h 251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22"/>
                <a:gd name="T169" fmla="*/ 0 h 251"/>
                <a:gd name="T170" fmla="*/ 122 w 122"/>
                <a:gd name="T171" fmla="*/ 251 h 251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22" h="251">
                  <a:moveTo>
                    <a:pt x="48" y="2"/>
                  </a:moveTo>
                  <a:lnTo>
                    <a:pt x="35" y="0"/>
                  </a:lnTo>
                  <a:lnTo>
                    <a:pt x="25" y="4"/>
                  </a:lnTo>
                  <a:lnTo>
                    <a:pt x="17" y="10"/>
                  </a:lnTo>
                  <a:lnTo>
                    <a:pt x="12" y="19"/>
                  </a:lnTo>
                  <a:lnTo>
                    <a:pt x="6" y="27"/>
                  </a:lnTo>
                  <a:lnTo>
                    <a:pt x="2" y="38"/>
                  </a:lnTo>
                  <a:lnTo>
                    <a:pt x="0" y="50"/>
                  </a:lnTo>
                  <a:lnTo>
                    <a:pt x="2" y="63"/>
                  </a:lnTo>
                  <a:lnTo>
                    <a:pt x="2" y="76"/>
                  </a:lnTo>
                  <a:lnTo>
                    <a:pt x="6" y="88"/>
                  </a:lnTo>
                  <a:lnTo>
                    <a:pt x="8" y="101"/>
                  </a:lnTo>
                  <a:lnTo>
                    <a:pt x="14" y="114"/>
                  </a:lnTo>
                  <a:lnTo>
                    <a:pt x="17" y="124"/>
                  </a:lnTo>
                  <a:lnTo>
                    <a:pt x="25" y="135"/>
                  </a:lnTo>
                  <a:lnTo>
                    <a:pt x="31" y="143"/>
                  </a:lnTo>
                  <a:lnTo>
                    <a:pt x="38" y="152"/>
                  </a:lnTo>
                  <a:lnTo>
                    <a:pt x="50" y="162"/>
                  </a:lnTo>
                  <a:lnTo>
                    <a:pt x="61" y="171"/>
                  </a:lnTo>
                  <a:lnTo>
                    <a:pt x="73" y="183"/>
                  </a:lnTo>
                  <a:lnTo>
                    <a:pt x="82" y="194"/>
                  </a:lnTo>
                  <a:lnTo>
                    <a:pt x="90" y="207"/>
                  </a:lnTo>
                  <a:lnTo>
                    <a:pt x="95" y="219"/>
                  </a:lnTo>
                  <a:lnTo>
                    <a:pt x="97" y="226"/>
                  </a:lnTo>
                  <a:lnTo>
                    <a:pt x="99" y="232"/>
                  </a:lnTo>
                  <a:lnTo>
                    <a:pt x="99" y="242"/>
                  </a:lnTo>
                  <a:lnTo>
                    <a:pt x="101" y="249"/>
                  </a:lnTo>
                  <a:lnTo>
                    <a:pt x="109" y="249"/>
                  </a:lnTo>
                  <a:lnTo>
                    <a:pt x="118" y="251"/>
                  </a:lnTo>
                  <a:lnTo>
                    <a:pt x="122" y="234"/>
                  </a:lnTo>
                  <a:lnTo>
                    <a:pt x="122" y="221"/>
                  </a:lnTo>
                  <a:lnTo>
                    <a:pt x="118" y="207"/>
                  </a:lnTo>
                  <a:lnTo>
                    <a:pt x="112" y="196"/>
                  </a:lnTo>
                  <a:lnTo>
                    <a:pt x="105" y="184"/>
                  </a:lnTo>
                  <a:lnTo>
                    <a:pt x="97" y="175"/>
                  </a:lnTo>
                  <a:lnTo>
                    <a:pt x="88" y="165"/>
                  </a:lnTo>
                  <a:lnTo>
                    <a:pt x="80" y="158"/>
                  </a:lnTo>
                  <a:lnTo>
                    <a:pt x="69" y="148"/>
                  </a:lnTo>
                  <a:lnTo>
                    <a:pt x="61" y="139"/>
                  </a:lnTo>
                  <a:lnTo>
                    <a:pt x="52" y="127"/>
                  </a:lnTo>
                  <a:lnTo>
                    <a:pt x="46" y="120"/>
                  </a:lnTo>
                  <a:lnTo>
                    <a:pt x="40" y="107"/>
                  </a:lnTo>
                  <a:lnTo>
                    <a:pt x="40" y="95"/>
                  </a:lnTo>
                  <a:lnTo>
                    <a:pt x="42" y="82"/>
                  </a:lnTo>
                  <a:lnTo>
                    <a:pt x="48" y="69"/>
                  </a:lnTo>
                  <a:lnTo>
                    <a:pt x="59" y="67"/>
                  </a:lnTo>
                  <a:lnTo>
                    <a:pt x="69" y="67"/>
                  </a:lnTo>
                  <a:lnTo>
                    <a:pt x="76" y="63"/>
                  </a:lnTo>
                  <a:lnTo>
                    <a:pt x="82" y="59"/>
                  </a:lnTo>
                  <a:lnTo>
                    <a:pt x="86" y="48"/>
                  </a:lnTo>
                  <a:lnTo>
                    <a:pt x="84" y="36"/>
                  </a:lnTo>
                  <a:lnTo>
                    <a:pt x="76" y="23"/>
                  </a:lnTo>
                  <a:lnTo>
                    <a:pt x="67" y="11"/>
                  </a:lnTo>
                  <a:lnTo>
                    <a:pt x="57" y="4"/>
                  </a:lnTo>
                  <a:lnTo>
                    <a:pt x="48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50" name="Freeform 43">
              <a:extLst>
                <a:ext uri="{FF2B5EF4-FFF2-40B4-BE49-F238E27FC236}">
                  <a16:creationId xmlns:a16="http://schemas.microsoft.com/office/drawing/2014/main" id="{2C807577-A5D1-9165-53ED-3B17F16243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4" y="1096"/>
              <a:ext cx="58" cy="88"/>
            </a:xfrm>
            <a:custGeom>
              <a:avLst/>
              <a:gdLst>
                <a:gd name="T0" fmla="*/ 0 w 190"/>
                <a:gd name="T1" fmla="*/ 0 h 314"/>
                <a:gd name="T2" fmla="*/ 0 w 190"/>
                <a:gd name="T3" fmla="*/ 0 h 314"/>
                <a:gd name="T4" fmla="*/ 0 w 190"/>
                <a:gd name="T5" fmla="*/ 0 h 314"/>
                <a:gd name="T6" fmla="*/ 0 w 190"/>
                <a:gd name="T7" fmla="*/ 0 h 314"/>
                <a:gd name="T8" fmla="*/ 0 w 190"/>
                <a:gd name="T9" fmla="*/ 0 h 314"/>
                <a:gd name="T10" fmla="*/ 0 w 190"/>
                <a:gd name="T11" fmla="*/ 0 h 314"/>
                <a:gd name="T12" fmla="*/ 0 w 190"/>
                <a:gd name="T13" fmla="*/ 0 h 314"/>
                <a:gd name="T14" fmla="*/ 0 w 190"/>
                <a:gd name="T15" fmla="*/ 0 h 314"/>
                <a:gd name="T16" fmla="*/ 0 w 190"/>
                <a:gd name="T17" fmla="*/ 0 h 314"/>
                <a:gd name="T18" fmla="*/ 0 w 190"/>
                <a:gd name="T19" fmla="*/ 0 h 314"/>
                <a:gd name="T20" fmla="*/ 0 w 190"/>
                <a:gd name="T21" fmla="*/ 0 h 314"/>
                <a:gd name="T22" fmla="*/ 0 w 190"/>
                <a:gd name="T23" fmla="*/ 0 h 314"/>
                <a:gd name="T24" fmla="*/ 0 w 190"/>
                <a:gd name="T25" fmla="*/ 0 h 314"/>
                <a:gd name="T26" fmla="*/ 0 w 190"/>
                <a:gd name="T27" fmla="*/ 0 h 314"/>
                <a:gd name="T28" fmla="*/ 0 w 190"/>
                <a:gd name="T29" fmla="*/ 0 h 314"/>
                <a:gd name="T30" fmla="*/ 0 w 190"/>
                <a:gd name="T31" fmla="*/ 0 h 314"/>
                <a:gd name="T32" fmla="*/ 0 w 190"/>
                <a:gd name="T33" fmla="*/ 0 h 314"/>
                <a:gd name="T34" fmla="*/ 0 w 190"/>
                <a:gd name="T35" fmla="*/ 0 h 314"/>
                <a:gd name="T36" fmla="*/ 0 w 190"/>
                <a:gd name="T37" fmla="*/ 0 h 314"/>
                <a:gd name="T38" fmla="*/ 0 w 190"/>
                <a:gd name="T39" fmla="*/ 0 h 314"/>
                <a:gd name="T40" fmla="*/ 0 w 190"/>
                <a:gd name="T41" fmla="*/ 0 h 314"/>
                <a:gd name="T42" fmla="*/ 0 w 190"/>
                <a:gd name="T43" fmla="*/ 0 h 314"/>
                <a:gd name="T44" fmla="*/ 0 w 190"/>
                <a:gd name="T45" fmla="*/ 0 h 314"/>
                <a:gd name="T46" fmla="*/ 0 w 190"/>
                <a:gd name="T47" fmla="*/ 0 h 314"/>
                <a:gd name="T48" fmla="*/ 0 w 190"/>
                <a:gd name="T49" fmla="*/ 0 h 314"/>
                <a:gd name="T50" fmla="*/ 0 w 190"/>
                <a:gd name="T51" fmla="*/ 0 h 314"/>
                <a:gd name="T52" fmla="*/ 0 w 190"/>
                <a:gd name="T53" fmla="*/ 0 h 314"/>
                <a:gd name="T54" fmla="*/ 0 w 190"/>
                <a:gd name="T55" fmla="*/ 0 h 314"/>
                <a:gd name="T56" fmla="*/ 0 w 190"/>
                <a:gd name="T57" fmla="*/ 0 h 314"/>
                <a:gd name="T58" fmla="*/ 0 w 190"/>
                <a:gd name="T59" fmla="*/ 0 h 314"/>
                <a:gd name="T60" fmla="*/ 0 w 190"/>
                <a:gd name="T61" fmla="*/ 0 h 314"/>
                <a:gd name="T62" fmla="*/ 0 w 190"/>
                <a:gd name="T63" fmla="*/ 0 h 314"/>
                <a:gd name="T64" fmla="*/ 0 w 190"/>
                <a:gd name="T65" fmla="*/ 0 h 314"/>
                <a:gd name="T66" fmla="*/ 0 w 190"/>
                <a:gd name="T67" fmla="*/ 0 h 314"/>
                <a:gd name="T68" fmla="*/ 0 w 190"/>
                <a:gd name="T69" fmla="*/ 0 h 314"/>
                <a:gd name="T70" fmla="*/ 0 w 190"/>
                <a:gd name="T71" fmla="*/ 0 h 314"/>
                <a:gd name="T72" fmla="*/ 0 w 190"/>
                <a:gd name="T73" fmla="*/ 0 h 314"/>
                <a:gd name="T74" fmla="*/ 0 w 190"/>
                <a:gd name="T75" fmla="*/ 0 h 314"/>
                <a:gd name="T76" fmla="*/ 0 w 190"/>
                <a:gd name="T77" fmla="*/ 0 h 314"/>
                <a:gd name="T78" fmla="*/ 0 w 190"/>
                <a:gd name="T79" fmla="*/ 0 h 314"/>
                <a:gd name="T80" fmla="*/ 0 w 190"/>
                <a:gd name="T81" fmla="*/ 0 h 314"/>
                <a:gd name="T82" fmla="*/ 0 w 190"/>
                <a:gd name="T83" fmla="*/ 0 h 314"/>
                <a:gd name="T84" fmla="*/ 0 w 190"/>
                <a:gd name="T85" fmla="*/ 0 h 314"/>
                <a:gd name="T86" fmla="*/ 0 w 190"/>
                <a:gd name="T87" fmla="*/ 0 h 31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90"/>
                <a:gd name="T133" fmla="*/ 0 h 314"/>
                <a:gd name="T134" fmla="*/ 190 w 190"/>
                <a:gd name="T135" fmla="*/ 314 h 314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90" h="314">
                  <a:moveTo>
                    <a:pt x="123" y="4"/>
                  </a:moveTo>
                  <a:lnTo>
                    <a:pt x="104" y="0"/>
                  </a:lnTo>
                  <a:lnTo>
                    <a:pt x="89" y="0"/>
                  </a:lnTo>
                  <a:lnTo>
                    <a:pt x="74" y="0"/>
                  </a:lnTo>
                  <a:lnTo>
                    <a:pt x="62" y="6"/>
                  </a:lnTo>
                  <a:lnTo>
                    <a:pt x="49" y="10"/>
                  </a:lnTo>
                  <a:lnTo>
                    <a:pt x="40" y="15"/>
                  </a:lnTo>
                  <a:lnTo>
                    <a:pt x="30" y="25"/>
                  </a:lnTo>
                  <a:lnTo>
                    <a:pt x="23" y="36"/>
                  </a:lnTo>
                  <a:lnTo>
                    <a:pt x="15" y="46"/>
                  </a:lnTo>
                  <a:lnTo>
                    <a:pt x="9" y="59"/>
                  </a:lnTo>
                  <a:lnTo>
                    <a:pt x="4" y="73"/>
                  </a:lnTo>
                  <a:lnTo>
                    <a:pt x="4" y="88"/>
                  </a:lnTo>
                  <a:lnTo>
                    <a:pt x="0" y="101"/>
                  </a:lnTo>
                  <a:lnTo>
                    <a:pt x="0" y="118"/>
                  </a:lnTo>
                  <a:lnTo>
                    <a:pt x="0" y="133"/>
                  </a:lnTo>
                  <a:lnTo>
                    <a:pt x="4" y="152"/>
                  </a:lnTo>
                  <a:lnTo>
                    <a:pt x="4" y="158"/>
                  </a:lnTo>
                  <a:lnTo>
                    <a:pt x="7" y="166"/>
                  </a:lnTo>
                  <a:lnTo>
                    <a:pt x="9" y="175"/>
                  </a:lnTo>
                  <a:lnTo>
                    <a:pt x="15" y="183"/>
                  </a:lnTo>
                  <a:lnTo>
                    <a:pt x="24" y="194"/>
                  </a:lnTo>
                  <a:lnTo>
                    <a:pt x="38" y="207"/>
                  </a:lnTo>
                  <a:lnTo>
                    <a:pt x="43" y="213"/>
                  </a:lnTo>
                  <a:lnTo>
                    <a:pt x="51" y="217"/>
                  </a:lnTo>
                  <a:lnTo>
                    <a:pt x="59" y="221"/>
                  </a:lnTo>
                  <a:lnTo>
                    <a:pt x="68" y="225"/>
                  </a:lnTo>
                  <a:lnTo>
                    <a:pt x="76" y="227"/>
                  </a:lnTo>
                  <a:lnTo>
                    <a:pt x="85" y="230"/>
                  </a:lnTo>
                  <a:lnTo>
                    <a:pt x="95" y="230"/>
                  </a:lnTo>
                  <a:lnTo>
                    <a:pt x="106" y="234"/>
                  </a:lnTo>
                  <a:lnTo>
                    <a:pt x="108" y="244"/>
                  </a:lnTo>
                  <a:lnTo>
                    <a:pt x="110" y="255"/>
                  </a:lnTo>
                  <a:lnTo>
                    <a:pt x="106" y="265"/>
                  </a:lnTo>
                  <a:lnTo>
                    <a:pt x="104" y="274"/>
                  </a:lnTo>
                  <a:lnTo>
                    <a:pt x="100" y="284"/>
                  </a:lnTo>
                  <a:lnTo>
                    <a:pt x="97" y="293"/>
                  </a:lnTo>
                  <a:lnTo>
                    <a:pt x="95" y="303"/>
                  </a:lnTo>
                  <a:lnTo>
                    <a:pt x="97" y="314"/>
                  </a:lnTo>
                  <a:lnTo>
                    <a:pt x="106" y="312"/>
                  </a:lnTo>
                  <a:lnTo>
                    <a:pt x="116" y="310"/>
                  </a:lnTo>
                  <a:lnTo>
                    <a:pt x="125" y="308"/>
                  </a:lnTo>
                  <a:lnTo>
                    <a:pt x="133" y="306"/>
                  </a:lnTo>
                  <a:lnTo>
                    <a:pt x="142" y="301"/>
                  </a:lnTo>
                  <a:lnTo>
                    <a:pt x="150" y="293"/>
                  </a:lnTo>
                  <a:lnTo>
                    <a:pt x="152" y="284"/>
                  </a:lnTo>
                  <a:lnTo>
                    <a:pt x="148" y="270"/>
                  </a:lnTo>
                  <a:lnTo>
                    <a:pt x="144" y="263"/>
                  </a:lnTo>
                  <a:lnTo>
                    <a:pt x="142" y="255"/>
                  </a:lnTo>
                  <a:lnTo>
                    <a:pt x="137" y="246"/>
                  </a:lnTo>
                  <a:lnTo>
                    <a:pt x="131" y="236"/>
                  </a:lnTo>
                  <a:lnTo>
                    <a:pt x="133" y="230"/>
                  </a:lnTo>
                  <a:lnTo>
                    <a:pt x="138" y="223"/>
                  </a:lnTo>
                  <a:lnTo>
                    <a:pt x="142" y="213"/>
                  </a:lnTo>
                  <a:lnTo>
                    <a:pt x="146" y="198"/>
                  </a:lnTo>
                  <a:lnTo>
                    <a:pt x="144" y="188"/>
                  </a:lnTo>
                  <a:lnTo>
                    <a:pt x="142" y="181"/>
                  </a:lnTo>
                  <a:lnTo>
                    <a:pt x="138" y="173"/>
                  </a:lnTo>
                  <a:lnTo>
                    <a:pt x="135" y="169"/>
                  </a:lnTo>
                  <a:lnTo>
                    <a:pt x="125" y="166"/>
                  </a:lnTo>
                  <a:lnTo>
                    <a:pt x="118" y="164"/>
                  </a:lnTo>
                  <a:lnTo>
                    <a:pt x="106" y="164"/>
                  </a:lnTo>
                  <a:lnTo>
                    <a:pt x="93" y="166"/>
                  </a:lnTo>
                  <a:lnTo>
                    <a:pt x="93" y="173"/>
                  </a:lnTo>
                  <a:lnTo>
                    <a:pt x="93" y="185"/>
                  </a:lnTo>
                  <a:lnTo>
                    <a:pt x="93" y="196"/>
                  </a:lnTo>
                  <a:lnTo>
                    <a:pt x="97" y="206"/>
                  </a:lnTo>
                  <a:lnTo>
                    <a:pt x="74" y="198"/>
                  </a:lnTo>
                  <a:lnTo>
                    <a:pt x="59" y="190"/>
                  </a:lnTo>
                  <a:lnTo>
                    <a:pt x="45" y="179"/>
                  </a:lnTo>
                  <a:lnTo>
                    <a:pt x="36" y="169"/>
                  </a:lnTo>
                  <a:lnTo>
                    <a:pt x="30" y="156"/>
                  </a:lnTo>
                  <a:lnTo>
                    <a:pt x="26" y="141"/>
                  </a:lnTo>
                  <a:lnTo>
                    <a:pt x="26" y="126"/>
                  </a:lnTo>
                  <a:lnTo>
                    <a:pt x="32" y="112"/>
                  </a:lnTo>
                  <a:lnTo>
                    <a:pt x="36" y="97"/>
                  </a:lnTo>
                  <a:lnTo>
                    <a:pt x="45" y="84"/>
                  </a:lnTo>
                  <a:lnTo>
                    <a:pt x="55" y="73"/>
                  </a:lnTo>
                  <a:lnTo>
                    <a:pt x="68" y="63"/>
                  </a:lnTo>
                  <a:lnTo>
                    <a:pt x="81" y="55"/>
                  </a:lnTo>
                  <a:lnTo>
                    <a:pt x="100" y="52"/>
                  </a:lnTo>
                  <a:lnTo>
                    <a:pt x="119" y="50"/>
                  </a:lnTo>
                  <a:lnTo>
                    <a:pt x="140" y="53"/>
                  </a:lnTo>
                  <a:lnTo>
                    <a:pt x="150" y="53"/>
                  </a:lnTo>
                  <a:lnTo>
                    <a:pt x="157" y="55"/>
                  </a:lnTo>
                  <a:lnTo>
                    <a:pt x="163" y="57"/>
                  </a:lnTo>
                  <a:lnTo>
                    <a:pt x="169" y="63"/>
                  </a:lnTo>
                  <a:lnTo>
                    <a:pt x="173" y="73"/>
                  </a:lnTo>
                  <a:lnTo>
                    <a:pt x="171" y="84"/>
                  </a:lnTo>
                  <a:lnTo>
                    <a:pt x="163" y="95"/>
                  </a:lnTo>
                  <a:lnTo>
                    <a:pt x="152" y="107"/>
                  </a:lnTo>
                  <a:lnTo>
                    <a:pt x="142" y="111"/>
                  </a:lnTo>
                  <a:lnTo>
                    <a:pt x="137" y="114"/>
                  </a:lnTo>
                  <a:lnTo>
                    <a:pt x="127" y="116"/>
                  </a:lnTo>
                  <a:lnTo>
                    <a:pt x="119" y="118"/>
                  </a:lnTo>
                  <a:lnTo>
                    <a:pt x="110" y="109"/>
                  </a:lnTo>
                  <a:lnTo>
                    <a:pt x="106" y="101"/>
                  </a:lnTo>
                  <a:lnTo>
                    <a:pt x="100" y="93"/>
                  </a:lnTo>
                  <a:lnTo>
                    <a:pt x="100" y="86"/>
                  </a:lnTo>
                  <a:lnTo>
                    <a:pt x="89" y="86"/>
                  </a:lnTo>
                  <a:lnTo>
                    <a:pt x="81" y="88"/>
                  </a:lnTo>
                  <a:lnTo>
                    <a:pt x="76" y="92"/>
                  </a:lnTo>
                  <a:lnTo>
                    <a:pt x="74" y="99"/>
                  </a:lnTo>
                  <a:lnTo>
                    <a:pt x="74" y="105"/>
                  </a:lnTo>
                  <a:lnTo>
                    <a:pt x="76" y="112"/>
                  </a:lnTo>
                  <a:lnTo>
                    <a:pt x="80" y="120"/>
                  </a:lnTo>
                  <a:lnTo>
                    <a:pt x="87" y="128"/>
                  </a:lnTo>
                  <a:lnTo>
                    <a:pt x="91" y="135"/>
                  </a:lnTo>
                  <a:lnTo>
                    <a:pt x="100" y="143"/>
                  </a:lnTo>
                  <a:lnTo>
                    <a:pt x="110" y="147"/>
                  </a:lnTo>
                  <a:lnTo>
                    <a:pt x="119" y="152"/>
                  </a:lnTo>
                  <a:lnTo>
                    <a:pt x="129" y="154"/>
                  </a:lnTo>
                  <a:lnTo>
                    <a:pt x="140" y="154"/>
                  </a:lnTo>
                  <a:lnTo>
                    <a:pt x="150" y="152"/>
                  </a:lnTo>
                  <a:lnTo>
                    <a:pt x="161" y="149"/>
                  </a:lnTo>
                  <a:lnTo>
                    <a:pt x="169" y="143"/>
                  </a:lnTo>
                  <a:lnTo>
                    <a:pt x="177" y="137"/>
                  </a:lnTo>
                  <a:lnTo>
                    <a:pt x="180" y="128"/>
                  </a:lnTo>
                  <a:lnTo>
                    <a:pt x="186" y="120"/>
                  </a:lnTo>
                  <a:lnTo>
                    <a:pt x="190" y="109"/>
                  </a:lnTo>
                  <a:lnTo>
                    <a:pt x="190" y="97"/>
                  </a:lnTo>
                  <a:lnTo>
                    <a:pt x="190" y="86"/>
                  </a:lnTo>
                  <a:lnTo>
                    <a:pt x="188" y="74"/>
                  </a:lnTo>
                  <a:lnTo>
                    <a:pt x="182" y="63"/>
                  </a:lnTo>
                  <a:lnTo>
                    <a:pt x="178" y="50"/>
                  </a:lnTo>
                  <a:lnTo>
                    <a:pt x="171" y="38"/>
                  </a:lnTo>
                  <a:lnTo>
                    <a:pt x="165" y="29"/>
                  </a:lnTo>
                  <a:lnTo>
                    <a:pt x="156" y="19"/>
                  </a:lnTo>
                  <a:lnTo>
                    <a:pt x="146" y="12"/>
                  </a:lnTo>
                  <a:lnTo>
                    <a:pt x="135" y="6"/>
                  </a:lnTo>
                  <a:lnTo>
                    <a:pt x="123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51" name="Freeform 44">
              <a:extLst>
                <a:ext uri="{FF2B5EF4-FFF2-40B4-BE49-F238E27FC236}">
                  <a16:creationId xmlns:a16="http://schemas.microsoft.com/office/drawing/2014/main" id="{6A59612A-A937-566A-3D4F-925CF4BAA6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78" y="1139"/>
              <a:ext cx="33" cy="56"/>
            </a:xfrm>
            <a:custGeom>
              <a:avLst/>
              <a:gdLst>
                <a:gd name="T0" fmla="*/ 0 w 106"/>
                <a:gd name="T1" fmla="*/ 0 h 200"/>
                <a:gd name="T2" fmla="*/ 0 w 106"/>
                <a:gd name="T3" fmla="*/ 0 h 200"/>
                <a:gd name="T4" fmla="*/ 0 w 106"/>
                <a:gd name="T5" fmla="*/ 0 h 200"/>
                <a:gd name="T6" fmla="*/ 0 w 106"/>
                <a:gd name="T7" fmla="*/ 0 h 200"/>
                <a:gd name="T8" fmla="*/ 0 w 106"/>
                <a:gd name="T9" fmla="*/ 0 h 200"/>
                <a:gd name="T10" fmla="*/ 0 w 106"/>
                <a:gd name="T11" fmla="*/ 0 h 200"/>
                <a:gd name="T12" fmla="*/ 0 w 106"/>
                <a:gd name="T13" fmla="*/ 0 h 200"/>
                <a:gd name="T14" fmla="*/ 0 w 106"/>
                <a:gd name="T15" fmla="*/ 0 h 200"/>
                <a:gd name="T16" fmla="*/ 0 w 106"/>
                <a:gd name="T17" fmla="*/ 0 h 200"/>
                <a:gd name="T18" fmla="*/ 0 w 106"/>
                <a:gd name="T19" fmla="*/ 0 h 200"/>
                <a:gd name="T20" fmla="*/ 0 w 106"/>
                <a:gd name="T21" fmla="*/ 0 h 200"/>
                <a:gd name="T22" fmla="*/ 0 w 106"/>
                <a:gd name="T23" fmla="*/ 0 h 200"/>
                <a:gd name="T24" fmla="*/ 0 w 106"/>
                <a:gd name="T25" fmla="*/ 0 h 200"/>
                <a:gd name="T26" fmla="*/ 0 w 106"/>
                <a:gd name="T27" fmla="*/ 0 h 200"/>
                <a:gd name="T28" fmla="*/ 0 w 106"/>
                <a:gd name="T29" fmla="*/ 0 h 200"/>
                <a:gd name="T30" fmla="*/ 0 w 106"/>
                <a:gd name="T31" fmla="*/ 0 h 200"/>
                <a:gd name="T32" fmla="*/ 0 w 106"/>
                <a:gd name="T33" fmla="*/ 0 h 200"/>
                <a:gd name="T34" fmla="*/ 0 w 106"/>
                <a:gd name="T35" fmla="*/ 0 h 200"/>
                <a:gd name="T36" fmla="*/ 0 w 106"/>
                <a:gd name="T37" fmla="*/ 0 h 200"/>
                <a:gd name="T38" fmla="*/ 0 w 106"/>
                <a:gd name="T39" fmla="*/ 0 h 200"/>
                <a:gd name="T40" fmla="*/ 0 w 106"/>
                <a:gd name="T41" fmla="*/ 0 h 200"/>
                <a:gd name="T42" fmla="*/ 0 w 106"/>
                <a:gd name="T43" fmla="*/ 0 h 200"/>
                <a:gd name="T44" fmla="*/ 0 w 106"/>
                <a:gd name="T45" fmla="*/ 0 h 200"/>
                <a:gd name="T46" fmla="*/ 0 w 106"/>
                <a:gd name="T47" fmla="*/ 0 h 200"/>
                <a:gd name="T48" fmla="*/ 0 w 106"/>
                <a:gd name="T49" fmla="*/ 0 h 200"/>
                <a:gd name="T50" fmla="*/ 0 w 106"/>
                <a:gd name="T51" fmla="*/ 0 h 200"/>
                <a:gd name="T52" fmla="*/ 0 w 106"/>
                <a:gd name="T53" fmla="*/ 0 h 200"/>
                <a:gd name="T54" fmla="*/ 0 w 106"/>
                <a:gd name="T55" fmla="*/ 0 h 200"/>
                <a:gd name="T56" fmla="*/ 0 w 106"/>
                <a:gd name="T57" fmla="*/ 0 h 200"/>
                <a:gd name="T58" fmla="*/ 0 w 106"/>
                <a:gd name="T59" fmla="*/ 0 h 200"/>
                <a:gd name="T60" fmla="*/ 0 w 106"/>
                <a:gd name="T61" fmla="*/ 0 h 200"/>
                <a:gd name="T62" fmla="*/ 0 w 106"/>
                <a:gd name="T63" fmla="*/ 0 h 200"/>
                <a:gd name="T64" fmla="*/ 0 w 106"/>
                <a:gd name="T65" fmla="*/ 0 h 200"/>
                <a:gd name="T66" fmla="*/ 0 w 106"/>
                <a:gd name="T67" fmla="*/ 0 h 200"/>
                <a:gd name="T68" fmla="*/ 0 w 106"/>
                <a:gd name="T69" fmla="*/ 0 h 200"/>
                <a:gd name="T70" fmla="*/ 0 w 106"/>
                <a:gd name="T71" fmla="*/ 0 h 200"/>
                <a:gd name="T72" fmla="*/ 0 w 106"/>
                <a:gd name="T73" fmla="*/ 0 h 200"/>
                <a:gd name="T74" fmla="*/ 0 w 106"/>
                <a:gd name="T75" fmla="*/ 0 h 200"/>
                <a:gd name="T76" fmla="*/ 0 w 106"/>
                <a:gd name="T77" fmla="*/ 0 h 200"/>
                <a:gd name="T78" fmla="*/ 0 w 106"/>
                <a:gd name="T79" fmla="*/ 0 h 200"/>
                <a:gd name="T80" fmla="*/ 0 w 106"/>
                <a:gd name="T81" fmla="*/ 0 h 200"/>
                <a:gd name="T82" fmla="*/ 0 w 106"/>
                <a:gd name="T83" fmla="*/ 0 h 200"/>
                <a:gd name="T84" fmla="*/ 0 w 106"/>
                <a:gd name="T85" fmla="*/ 0 h 200"/>
                <a:gd name="T86" fmla="*/ 0 w 106"/>
                <a:gd name="T87" fmla="*/ 0 h 200"/>
                <a:gd name="T88" fmla="*/ 0 w 106"/>
                <a:gd name="T89" fmla="*/ 0 h 200"/>
                <a:gd name="T90" fmla="*/ 0 w 106"/>
                <a:gd name="T91" fmla="*/ 0 h 20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106"/>
                <a:gd name="T139" fmla="*/ 0 h 200"/>
                <a:gd name="T140" fmla="*/ 106 w 106"/>
                <a:gd name="T141" fmla="*/ 200 h 200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106" h="200">
                  <a:moveTo>
                    <a:pt x="47" y="0"/>
                  </a:moveTo>
                  <a:lnTo>
                    <a:pt x="43" y="0"/>
                  </a:lnTo>
                  <a:lnTo>
                    <a:pt x="38" y="0"/>
                  </a:lnTo>
                  <a:lnTo>
                    <a:pt x="30" y="0"/>
                  </a:lnTo>
                  <a:lnTo>
                    <a:pt x="23" y="0"/>
                  </a:lnTo>
                  <a:lnTo>
                    <a:pt x="30" y="14"/>
                  </a:lnTo>
                  <a:lnTo>
                    <a:pt x="40" y="27"/>
                  </a:lnTo>
                  <a:lnTo>
                    <a:pt x="51" y="42"/>
                  </a:lnTo>
                  <a:lnTo>
                    <a:pt x="62" y="55"/>
                  </a:lnTo>
                  <a:lnTo>
                    <a:pt x="66" y="61"/>
                  </a:lnTo>
                  <a:lnTo>
                    <a:pt x="72" y="69"/>
                  </a:lnTo>
                  <a:lnTo>
                    <a:pt x="74" y="76"/>
                  </a:lnTo>
                  <a:lnTo>
                    <a:pt x="78" y="84"/>
                  </a:lnTo>
                  <a:lnTo>
                    <a:pt x="78" y="94"/>
                  </a:lnTo>
                  <a:lnTo>
                    <a:pt x="80" y="103"/>
                  </a:lnTo>
                  <a:lnTo>
                    <a:pt x="78" y="113"/>
                  </a:lnTo>
                  <a:lnTo>
                    <a:pt x="76" y="124"/>
                  </a:lnTo>
                  <a:lnTo>
                    <a:pt x="68" y="135"/>
                  </a:lnTo>
                  <a:lnTo>
                    <a:pt x="59" y="147"/>
                  </a:lnTo>
                  <a:lnTo>
                    <a:pt x="47" y="154"/>
                  </a:lnTo>
                  <a:lnTo>
                    <a:pt x="36" y="164"/>
                  </a:lnTo>
                  <a:lnTo>
                    <a:pt x="24" y="168"/>
                  </a:lnTo>
                  <a:lnTo>
                    <a:pt x="13" y="177"/>
                  </a:lnTo>
                  <a:lnTo>
                    <a:pt x="5" y="185"/>
                  </a:lnTo>
                  <a:lnTo>
                    <a:pt x="0" y="196"/>
                  </a:lnTo>
                  <a:lnTo>
                    <a:pt x="7" y="196"/>
                  </a:lnTo>
                  <a:lnTo>
                    <a:pt x="17" y="198"/>
                  </a:lnTo>
                  <a:lnTo>
                    <a:pt x="26" y="198"/>
                  </a:lnTo>
                  <a:lnTo>
                    <a:pt x="34" y="200"/>
                  </a:lnTo>
                  <a:lnTo>
                    <a:pt x="49" y="190"/>
                  </a:lnTo>
                  <a:lnTo>
                    <a:pt x="62" y="183"/>
                  </a:lnTo>
                  <a:lnTo>
                    <a:pt x="76" y="170"/>
                  </a:lnTo>
                  <a:lnTo>
                    <a:pt x="85" y="158"/>
                  </a:lnTo>
                  <a:lnTo>
                    <a:pt x="93" y="145"/>
                  </a:lnTo>
                  <a:lnTo>
                    <a:pt x="100" y="132"/>
                  </a:lnTo>
                  <a:lnTo>
                    <a:pt x="104" y="116"/>
                  </a:lnTo>
                  <a:lnTo>
                    <a:pt x="106" y="103"/>
                  </a:lnTo>
                  <a:lnTo>
                    <a:pt x="104" y="86"/>
                  </a:lnTo>
                  <a:lnTo>
                    <a:pt x="104" y="71"/>
                  </a:lnTo>
                  <a:lnTo>
                    <a:pt x="99" y="55"/>
                  </a:lnTo>
                  <a:lnTo>
                    <a:pt x="93" y="44"/>
                  </a:lnTo>
                  <a:lnTo>
                    <a:pt x="83" y="29"/>
                  </a:lnTo>
                  <a:lnTo>
                    <a:pt x="74" y="17"/>
                  </a:lnTo>
                  <a:lnTo>
                    <a:pt x="61" y="8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52" name="Freeform 45">
              <a:extLst>
                <a:ext uri="{FF2B5EF4-FFF2-40B4-BE49-F238E27FC236}">
                  <a16:creationId xmlns:a16="http://schemas.microsoft.com/office/drawing/2014/main" id="{AB3C28C4-58FD-8E96-7FDF-DCC648D3E4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66" y="1147"/>
              <a:ext cx="22" cy="41"/>
            </a:xfrm>
            <a:custGeom>
              <a:avLst/>
              <a:gdLst>
                <a:gd name="T0" fmla="*/ 0 w 68"/>
                <a:gd name="T1" fmla="*/ 0 h 146"/>
                <a:gd name="T2" fmla="*/ 0 w 68"/>
                <a:gd name="T3" fmla="*/ 0 h 146"/>
                <a:gd name="T4" fmla="*/ 0 w 68"/>
                <a:gd name="T5" fmla="*/ 0 h 146"/>
                <a:gd name="T6" fmla="*/ 0 w 68"/>
                <a:gd name="T7" fmla="*/ 0 h 146"/>
                <a:gd name="T8" fmla="*/ 0 w 68"/>
                <a:gd name="T9" fmla="*/ 0 h 146"/>
                <a:gd name="T10" fmla="*/ 0 w 68"/>
                <a:gd name="T11" fmla="*/ 0 h 146"/>
                <a:gd name="T12" fmla="*/ 0 w 68"/>
                <a:gd name="T13" fmla="*/ 0 h 146"/>
                <a:gd name="T14" fmla="*/ 0 w 68"/>
                <a:gd name="T15" fmla="*/ 0 h 146"/>
                <a:gd name="T16" fmla="*/ 0 w 68"/>
                <a:gd name="T17" fmla="*/ 0 h 146"/>
                <a:gd name="T18" fmla="*/ 0 w 68"/>
                <a:gd name="T19" fmla="*/ 0 h 146"/>
                <a:gd name="T20" fmla="*/ 0 w 68"/>
                <a:gd name="T21" fmla="*/ 0 h 146"/>
                <a:gd name="T22" fmla="*/ 0 w 68"/>
                <a:gd name="T23" fmla="*/ 0 h 146"/>
                <a:gd name="T24" fmla="*/ 0 w 68"/>
                <a:gd name="T25" fmla="*/ 0 h 146"/>
                <a:gd name="T26" fmla="*/ 0 w 68"/>
                <a:gd name="T27" fmla="*/ 0 h 146"/>
                <a:gd name="T28" fmla="*/ 0 w 68"/>
                <a:gd name="T29" fmla="*/ 0 h 146"/>
                <a:gd name="T30" fmla="*/ 0 w 68"/>
                <a:gd name="T31" fmla="*/ 0 h 146"/>
                <a:gd name="T32" fmla="*/ 0 w 68"/>
                <a:gd name="T33" fmla="*/ 0 h 146"/>
                <a:gd name="T34" fmla="*/ 0 w 68"/>
                <a:gd name="T35" fmla="*/ 0 h 146"/>
                <a:gd name="T36" fmla="*/ 0 w 68"/>
                <a:gd name="T37" fmla="*/ 0 h 146"/>
                <a:gd name="T38" fmla="*/ 0 w 68"/>
                <a:gd name="T39" fmla="*/ 0 h 146"/>
                <a:gd name="T40" fmla="*/ 0 w 68"/>
                <a:gd name="T41" fmla="*/ 0 h 146"/>
                <a:gd name="T42" fmla="*/ 0 w 68"/>
                <a:gd name="T43" fmla="*/ 0 h 146"/>
                <a:gd name="T44" fmla="*/ 0 w 68"/>
                <a:gd name="T45" fmla="*/ 0 h 146"/>
                <a:gd name="T46" fmla="*/ 0 w 68"/>
                <a:gd name="T47" fmla="*/ 0 h 146"/>
                <a:gd name="T48" fmla="*/ 0 w 68"/>
                <a:gd name="T49" fmla="*/ 0 h 146"/>
                <a:gd name="T50" fmla="*/ 0 w 68"/>
                <a:gd name="T51" fmla="*/ 0 h 146"/>
                <a:gd name="T52" fmla="*/ 0 w 68"/>
                <a:gd name="T53" fmla="*/ 0 h 146"/>
                <a:gd name="T54" fmla="*/ 0 w 68"/>
                <a:gd name="T55" fmla="*/ 0 h 146"/>
                <a:gd name="T56" fmla="*/ 0 w 68"/>
                <a:gd name="T57" fmla="*/ 0 h 146"/>
                <a:gd name="T58" fmla="*/ 0 w 68"/>
                <a:gd name="T59" fmla="*/ 0 h 146"/>
                <a:gd name="T60" fmla="*/ 0 w 68"/>
                <a:gd name="T61" fmla="*/ 0 h 146"/>
                <a:gd name="T62" fmla="*/ 0 w 68"/>
                <a:gd name="T63" fmla="*/ 0 h 146"/>
                <a:gd name="T64" fmla="*/ 0 w 68"/>
                <a:gd name="T65" fmla="*/ 0 h 146"/>
                <a:gd name="T66" fmla="*/ 0 w 68"/>
                <a:gd name="T67" fmla="*/ 0 h 146"/>
                <a:gd name="T68" fmla="*/ 0 w 68"/>
                <a:gd name="T69" fmla="*/ 0 h 146"/>
                <a:gd name="T70" fmla="*/ 0 w 68"/>
                <a:gd name="T71" fmla="*/ 0 h 146"/>
                <a:gd name="T72" fmla="*/ 0 w 68"/>
                <a:gd name="T73" fmla="*/ 0 h 146"/>
                <a:gd name="T74" fmla="*/ 0 w 68"/>
                <a:gd name="T75" fmla="*/ 0 h 146"/>
                <a:gd name="T76" fmla="*/ 0 w 68"/>
                <a:gd name="T77" fmla="*/ 0 h 146"/>
                <a:gd name="T78" fmla="*/ 0 w 68"/>
                <a:gd name="T79" fmla="*/ 0 h 14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68"/>
                <a:gd name="T121" fmla="*/ 0 h 146"/>
                <a:gd name="T122" fmla="*/ 68 w 68"/>
                <a:gd name="T123" fmla="*/ 146 h 14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68" h="146">
                  <a:moveTo>
                    <a:pt x="51" y="15"/>
                  </a:moveTo>
                  <a:lnTo>
                    <a:pt x="44" y="9"/>
                  </a:lnTo>
                  <a:lnTo>
                    <a:pt x="34" y="6"/>
                  </a:lnTo>
                  <a:lnTo>
                    <a:pt x="23" y="0"/>
                  </a:lnTo>
                  <a:lnTo>
                    <a:pt x="17" y="0"/>
                  </a:lnTo>
                  <a:lnTo>
                    <a:pt x="19" y="8"/>
                  </a:lnTo>
                  <a:lnTo>
                    <a:pt x="19" y="19"/>
                  </a:lnTo>
                  <a:lnTo>
                    <a:pt x="19" y="27"/>
                  </a:lnTo>
                  <a:lnTo>
                    <a:pt x="21" y="38"/>
                  </a:lnTo>
                  <a:lnTo>
                    <a:pt x="19" y="46"/>
                  </a:lnTo>
                  <a:lnTo>
                    <a:pt x="19" y="57"/>
                  </a:lnTo>
                  <a:lnTo>
                    <a:pt x="19" y="65"/>
                  </a:lnTo>
                  <a:lnTo>
                    <a:pt x="19" y="76"/>
                  </a:lnTo>
                  <a:lnTo>
                    <a:pt x="15" y="84"/>
                  </a:lnTo>
                  <a:lnTo>
                    <a:pt x="13" y="93"/>
                  </a:lnTo>
                  <a:lnTo>
                    <a:pt x="11" y="101"/>
                  </a:lnTo>
                  <a:lnTo>
                    <a:pt x="9" y="110"/>
                  </a:lnTo>
                  <a:lnTo>
                    <a:pt x="6" y="118"/>
                  </a:lnTo>
                  <a:lnTo>
                    <a:pt x="4" y="127"/>
                  </a:lnTo>
                  <a:lnTo>
                    <a:pt x="0" y="137"/>
                  </a:lnTo>
                  <a:lnTo>
                    <a:pt x="0" y="146"/>
                  </a:lnTo>
                  <a:lnTo>
                    <a:pt x="7" y="146"/>
                  </a:lnTo>
                  <a:lnTo>
                    <a:pt x="15" y="146"/>
                  </a:lnTo>
                  <a:lnTo>
                    <a:pt x="23" y="146"/>
                  </a:lnTo>
                  <a:lnTo>
                    <a:pt x="30" y="146"/>
                  </a:lnTo>
                  <a:lnTo>
                    <a:pt x="34" y="137"/>
                  </a:lnTo>
                  <a:lnTo>
                    <a:pt x="38" y="129"/>
                  </a:lnTo>
                  <a:lnTo>
                    <a:pt x="44" y="120"/>
                  </a:lnTo>
                  <a:lnTo>
                    <a:pt x="49" y="112"/>
                  </a:lnTo>
                  <a:lnTo>
                    <a:pt x="53" y="103"/>
                  </a:lnTo>
                  <a:lnTo>
                    <a:pt x="57" y="93"/>
                  </a:lnTo>
                  <a:lnTo>
                    <a:pt x="61" y="84"/>
                  </a:lnTo>
                  <a:lnTo>
                    <a:pt x="66" y="76"/>
                  </a:lnTo>
                  <a:lnTo>
                    <a:pt x="66" y="67"/>
                  </a:lnTo>
                  <a:lnTo>
                    <a:pt x="68" y="57"/>
                  </a:lnTo>
                  <a:lnTo>
                    <a:pt x="68" y="48"/>
                  </a:lnTo>
                  <a:lnTo>
                    <a:pt x="68" y="40"/>
                  </a:lnTo>
                  <a:lnTo>
                    <a:pt x="63" y="25"/>
                  </a:lnTo>
                  <a:lnTo>
                    <a:pt x="51" y="1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53" name="Freeform 46">
              <a:extLst>
                <a:ext uri="{FF2B5EF4-FFF2-40B4-BE49-F238E27FC236}">
                  <a16:creationId xmlns:a16="http://schemas.microsoft.com/office/drawing/2014/main" id="{EA47DB5E-3674-2C98-C17E-3B35B1031F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04" y="1168"/>
              <a:ext cx="64" cy="68"/>
            </a:xfrm>
            <a:custGeom>
              <a:avLst/>
              <a:gdLst>
                <a:gd name="T0" fmla="*/ 0 w 210"/>
                <a:gd name="T1" fmla="*/ 0 h 239"/>
                <a:gd name="T2" fmla="*/ 0 w 210"/>
                <a:gd name="T3" fmla="*/ 0 h 239"/>
                <a:gd name="T4" fmla="*/ 0 w 210"/>
                <a:gd name="T5" fmla="*/ 0 h 239"/>
                <a:gd name="T6" fmla="*/ 0 w 210"/>
                <a:gd name="T7" fmla="*/ 0 h 239"/>
                <a:gd name="T8" fmla="*/ 0 w 210"/>
                <a:gd name="T9" fmla="*/ 0 h 239"/>
                <a:gd name="T10" fmla="*/ 0 w 210"/>
                <a:gd name="T11" fmla="*/ 0 h 239"/>
                <a:gd name="T12" fmla="*/ 0 w 210"/>
                <a:gd name="T13" fmla="*/ 0 h 239"/>
                <a:gd name="T14" fmla="*/ 0 w 210"/>
                <a:gd name="T15" fmla="*/ 0 h 239"/>
                <a:gd name="T16" fmla="*/ 0 w 210"/>
                <a:gd name="T17" fmla="*/ 0 h 239"/>
                <a:gd name="T18" fmla="*/ 0 w 210"/>
                <a:gd name="T19" fmla="*/ 0 h 239"/>
                <a:gd name="T20" fmla="*/ 0 w 210"/>
                <a:gd name="T21" fmla="*/ 0 h 239"/>
                <a:gd name="T22" fmla="*/ 0 w 210"/>
                <a:gd name="T23" fmla="*/ 0 h 239"/>
                <a:gd name="T24" fmla="*/ 0 w 210"/>
                <a:gd name="T25" fmla="*/ 0 h 239"/>
                <a:gd name="T26" fmla="*/ 0 w 210"/>
                <a:gd name="T27" fmla="*/ 0 h 239"/>
                <a:gd name="T28" fmla="*/ 0 w 210"/>
                <a:gd name="T29" fmla="*/ 0 h 239"/>
                <a:gd name="T30" fmla="*/ 0 w 210"/>
                <a:gd name="T31" fmla="*/ 0 h 239"/>
                <a:gd name="T32" fmla="*/ 0 w 210"/>
                <a:gd name="T33" fmla="*/ 0 h 239"/>
                <a:gd name="T34" fmla="*/ 0 w 210"/>
                <a:gd name="T35" fmla="*/ 0 h 239"/>
                <a:gd name="T36" fmla="*/ 0 w 210"/>
                <a:gd name="T37" fmla="*/ 0 h 239"/>
                <a:gd name="T38" fmla="*/ 0 w 210"/>
                <a:gd name="T39" fmla="*/ 0 h 239"/>
                <a:gd name="T40" fmla="*/ 0 w 210"/>
                <a:gd name="T41" fmla="*/ 0 h 239"/>
                <a:gd name="T42" fmla="*/ 0 w 210"/>
                <a:gd name="T43" fmla="*/ 0 h 239"/>
                <a:gd name="T44" fmla="*/ 0 w 210"/>
                <a:gd name="T45" fmla="*/ 0 h 239"/>
                <a:gd name="T46" fmla="*/ 0 w 210"/>
                <a:gd name="T47" fmla="*/ 0 h 239"/>
                <a:gd name="T48" fmla="*/ 0 w 210"/>
                <a:gd name="T49" fmla="*/ 0 h 239"/>
                <a:gd name="T50" fmla="*/ 0 w 210"/>
                <a:gd name="T51" fmla="*/ 0 h 239"/>
                <a:gd name="T52" fmla="*/ 0 w 210"/>
                <a:gd name="T53" fmla="*/ 0 h 239"/>
                <a:gd name="T54" fmla="*/ 0 w 210"/>
                <a:gd name="T55" fmla="*/ 0 h 239"/>
                <a:gd name="T56" fmla="*/ 0 w 210"/>
                <a:gd name="T57" fmla="*/ 0 h 239"/>
                <a:gd name="T58" fmla="*/ 0 w 210"/>
                <a:gd name="T59" fmla="*/ 0 h 239"/>
                <a:gd name="T60" fmla="*/ 0 w 210"/>
                <a:gd name="T61" fmla="*/ 0 h 239"/>
                <a:gd name="T62" fmla="*/ 0 w 210"/>
                <a:gd name="T63" fmla="*/ 0 h 239"/>
                <a:gd name="T64" fmla="*/ 0 w 210"/>
                <a:gd name="T65" fmla="*/ 0 h 239"/>
                <a:gd name="T66" fmla="*/ 0 w 210"/>
                <a:gd name="T67" fmla="*/ 0 h 239"/>
                <a:gd name="T68" fmla="*/ 0 w 210"/>
                <a:gd name="T69" fmla="*/ 0 h 239"/>
                <a:gd name="T70" fmla="*/ 0 w 210"/>
                <a:gd name="T71" fmla="*/ 0 h 239"/>
                <a:gd name="T72" fmla="*/ 0 w 210"/>
                <a:gd name="T73" fmla="*/ 0 h 239"/>
                <a:gd name="T74" fmla="*/ 0 w 210"/>
                <a:gd name="T75" fmla="*/ 0 h 239"/>
                <a:gd name="T76" fmla="*/ 0 w 210"/>
                <a:gd name="T77" fmla="*/ 0 h 239"/>
                <a:gd name="T78" fmla="*/ 0 w 210"/>
                <a:gd name="T79" fmla="*/ 0 h 239"/>
                <a:gd name="T80" fmla="*/ 0 w 210"/>
                <a:gd name="T81" fmla="*/ 0 h 239"/>
                <a:gd name="T82" fmla="*/ 0 w 210"/>
                <a:gd name="T83" fmla="*/ 0 h 239"/>
                <a:gd name="T84" fmla="*/ 0 w 210"/>
                <a:gd name="T85" fmla="*/ 0 h 239"/>
                <a:gd name="T86" fmla="*/ 0 w 210"/>
                <a:gd name="T87" fmla="*/ 0 h 239"/>
                <a:gd name="T88" fmla="*/ 0 w 210"/>
                <a:gd name="T89" fmla="*/ 0 h 239"/>
                <a:gd name="T90" fmla="*/ 0 w 210"/>
                <a:gd name="T91" fmla="*/ 0 h 239"/>
                <a:gd name="T92" fmla="*/ 0 w 210"/>
                <a:gd name="T93" fmla="*/ 0 h 239"/>
                <a:gd name="T94" fmla="*/ 0 w 210"/>
                <a:gd name="T95" fmla="*/ 0 h 239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210"/>
                <a:gd name="T145" fmla="*/ 0 h 239"/>
                <a:gd name="T146" fmla="*/ 210 w 210"/>
                <a:gd name="T147" fmla="*/ 239 h 239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210" h="239">
                  <a:moveTo>
                    <a:pt x="149" y="7"/>
                  </a:moveTo>
                  <a:lnTo>
                    <a:pt x="130" y="0"/>
                  </a:lnTo>
                  <a:lnTo>
                    <a:pt x="111" y="0"/>
                  </a:lnTo>
                  <a:lnTo>
                    <a:pt x="92" y="4"/>
                  </a:lnTo>
                  <a:lnTo>
                    <a:pt x="75" y="13"/>
                  </a:lnTo>
                  <a:lnTo>
                    <a:pt x="57" y="25"/>
                  </a:lnTo>
                  <a:lnTo>
                    <a:pt x="42" y="38"/>
                  </a:lnTo>
                  <a:lnTo>
                    <a:pt x="29" y="57"/>
                  </a:lnTo>
                  <a:lnTo>
                    <a:pt x="18" y="76"/>
                  </a:lnTo>
                  <a:lnTo>
                    <a:pt x="8" y="95"/>
                  </a:lnTo>
                  <a:lnTo>
                    <a:pt x="4" y="116"/>
                  </a:lnTo>
                  <a:lnTo>
                    <a:pt x="0" y="137"/>
                  </a:lnTo>
                  <a:lnTo>
                    <a:pt x="2" y="156"/>
                  </a:lnTo>
                  <a:lnTo>
                    <a:pt x="6" y="173"/>
                  </a:lnTo>
                  <a:lnTo>
                    <a:pt x="14" y="192"/>
                  </a:lnTo>
                  <a:lnTo>
                    <a:pt x="27" y="205"/>
                  </a:lnTo>
                  <a:lnTo>
                    <a:pt x="46" y="217"/>
                  </a:lnTo>
                  <a:lnTo>
                    <a:pt x="56" y="220"/>
                  </a:lnTo>
                  <a:lnTo>
                    <a:pt x="69" y="226"/>
                  </a:lnTo>
                  <a:lnTo>
                    <a:pt x="82" y="232"/>
                  </a:lnTo>
                  <a:lnTo>
                    <a:pt x="97" y="237"/>
                  </a:lnTo>
                  <a:lnTo>
                    <a:pt x="113" y="239"/>
                  </a:lnTo>
                  <a:lnTo>
                    <a:pt x="130" y="236"/>
                  </a:lnTo>
                  <a:lnTo>
                    <a:pt x="145" y="230"/>
                  </a:lnTo>
                  <a:lnTo>
                    <a:pt x="160" y="224"/>
                  </a:lnTo>
                  <a:lnTo>
                    <a:pt x="171" y="213"/>
                  </a:lnTo>
                  <a:lnTo>
                    <a:pt x="185" y="201"/>
                  </a:lnTo>
                  <a:lnTo>
                    <a:pt x="194" y="188"/>
                  </a:lnTo>
                  <a:lnTo>
                    <a:pt x="204" y="173"/>
                  </a:lnTo>
                  <a:lnTo>
                    <a:pt x="208" y="158"/>
                  </a:lnTo>
                  <a:lnTo>
                    <a:pt x="210" y="141"/>
                  </a:lnTo>
                  <a:lnTo>
                    <a:pt x="210" y="125"/>
                  </a:lnTo>
                  <a:lnTo>
                    <a:pt x="208" y="112"/>
                  </a:lnTo>
                  <a:lnTo>
                    <a:pt x="202" y="97"/>
                  </a:lnTo>
                  <a:lnTo>
                    <a:pt x="192" y="85"/>
                  </a:lnTo>
                  <a:lnTo>
                    <a:pt x="181" y="76"/>
                  </a:lnTo>
                  <a:lnTo>
                    <a:pt x="164" y="70"/>
                  </a:lnTo>
                  <a:lnTo>
                    <a:pt x="158" y="68"/>
                  </a:lnTo>
                  <a:lnTo>
                    <a:pt x="149" y="66"/>
                  </a:lnTo>
                  <a:lnTo>
                    <a:pt x="139" y="66"/>
                  </a:lnTo>
                  <a:lnTo>
                    <a:pt x="128" y="66"/>
                  </a:lnTo>
                  <a:lnTo>
                    <a:pt x="114" y="66"/>
                  </a:lnTo>
                  <a:lnTo>
                    <a:pt x="105" y="66"/>
                  </a:lnTo>
                  <a:lnTo>
                    <a:pt x="95" y="66"/>
                  </a:lnTo>
                  <a:lnTo>
                    <a:pt x="92" y="70"/>
                  </a:lnTo>
                  <a:lnTo>
                    <a:pt x="84" y="76"/>
                  </a:lnTo>
                  <a:lnTo>
                    <a:pt x="78" y="83"/>
                  </a:lnTo>
                  <a:lnTo>
                    <a:pt x="76" y="87"/>
                  </a:lnTo>
                  <a:lnTo>
                    <a:pt x="78" y="93"/>
                  </a:lnTo>
                  <a:lnTo>
                    <a:pt x="82" y="99"/>
                  </a:lnTo>
                  <a:lnTo>
                    <a:pt x="92" y="108"/>
                  </a:lnTo>
                  <a:lnTo>
                    <a:pt x="101" y="108"/>
                  </a:lnTo>
                  <a:lnTo>
                    <a:pt x="113" y="112"/>
                  </a:lnTo>
                  <a:lnTo>
                    <a:pt x="122" y="112"/>
                  </a:lnTo>
                  <a:lnTo>
                    <a:pt x="133" y="112"/>
                  </a:lnTo>
                  <a:lnTo>
                    <a:pt x="141" y="112"/>
                  </a:lnTo>
                  <a:lnTo>
                    <a:pt x="149" y="118"/>
                  </a:lnTo>
                  <a:lnTo>
                    <a:pt x="158" y="125"/>
                  </a:lnTo>
                  <a:lnTo>
                    <a:pt x="168" y="137"/>
                  </a:lnTo>
                  <a:lnTo>
                    <a:pt x="168" y="150"/>
                  </a:lnTo>
                  <a:lnTo>
                    <a:pt x="166" y="160"/>
                  </a:lnTo>
                  <a:lnTo>
                    <a:pt x="160" y="169"/>
                  </a:lnTo>
                  <a:lnTo>
                    <a:pt x="152" y="175"/>
                  </a:lnTo>
                  <a:lnTo>
                    <a:pt x="143" y="179"/>
                  </a:lnTo>
                  <a:lnTo>
                    <a:pt x="132" y="179"/>
                  </a:lnTo>
                  <a:lnTo>
                    <a:pt x="120" y="179"/>
                  </a:lnTo>
                  <a:lnTo>
                    <a:pt x="107" y="179"/>
                  </a:lnTo>
                  <a:lnTo>
                    <a:pt x="92" y="173"/>
                  </a:lnTo>
                  <a:lnTo>
                    <a:pt x="80" y="165"/>
                  </a:lnTo>
                  <a:lnTo>
                    <a:pt x="69" y="158"/>
                  </a:lnTo>
                  <a:lnTo>
                    <a:pt x="57" y="150"/>
                  </a:lnTo>
                  <a:lnTo>
                    <a:pt x="46" y="141"/>
                  </a:lnTo>
                  <a:lnTo>
                    <a:pt x="40" y="131"/>
                  </a:lnTo>
                  <a:lnTo>
                    <a:pt x="35" y="118"/>
                  </a:lnTo>
                  <a:lnTo>
                    <a:pt x="35" y="108"/>
                  </a:lnTo>
                  <a:lnTo>
                    <a:pt x="33" y="99"/>
                  </a:lnTo>
                  <a:lnTo>
                    <a:pt x="35" y="89"/>
                  </a:lnTo>
                  <a:lnTo>
                    <a:pt x="37" y="82"/>
                  </a:lnTo>
                  <a:lnTo>
                    <a:pt x="40" y="76"/>
                  </a:lnTo>
                  <a:lnTo>
                    <a:pt x="42" y="66"/>
                  </a:lnTo>
                  <a:lnTo>
                    <a:pt x="48" y="59"/>
                  </a:lnTo>
                  <a:lnTo>
                    <a:pt x="54" y="51"/>
                  </a:lnTo>
                  <a:lnTo>
                    <a:pt x="61" y="47"/>
                  </a:lnTo>
                  <a:lnTo>
                    <a:pt x="69" y="40"/>
                  </a:lnTo>
                  <a:lnTo>
                    <a:pt x="76" y="34"/>
                  </a:lnTo>
                  <a:lnTo>
                    <a:pt x="86" y="30"/>
                  </a:lnTo>
                  <a:lnTo>
                    <a:pt x="95" y="28"/>
                  </a:lnTo>
                  <a:lnTo>
                    <a:pt x="103" y="25"/>
                  </a:lnTo>
                  <a:lnTo>
                    <a:pt x="114" y="25"/>
                  </a:lnTo>
                  <a:lnTo>
                    <a:pt x="124" y="23"/>
                  </a:lnTo>
                  <a:lnTo>
                    <a:pt x="133" y="25"/>
                  </a:lnTo>
                  <a:lnTo>
                    <a:pt x="139" y="19"/>
                  </a:lnTo>
                  <a:lnTo>
                    <a:pt x="143" y="15"/>
                  </a:lnTo>
                  <a:lnTo>
                    <a:pt x="147" y="9"/>
                  </a:lnTo>
                  <a:lnTo>
                    <a:pt x="149" y="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54" name="Freeform 47">
              <a:extLst>
                <a:ext uri="{FF2B5EF4-FFF2-40B4-BE49-F238E27FC236}">
                  <a16:creationId xmlns:a16="http://schemas.microsoft.com/office/drawing/2014/main" id="{67DB72E1-B50B-2D74-BD50-0CC1DF955D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60" y="1202"/>
              <a:ext cx="27" cy="43"/>
            </a:xfrm>
            <a:custGeom>
              <a:avLst/>
              <a:gdLst>
                <a:gd name="T0" fmla="*/ 0 w 85"/>
                <a:gd name="T1" fmla="*/ 0 h 152"/>
                <a:gd name="T2" fmla="*/ 0 w 85"/>
                <a:gd name="T3" fmla="*/ 0 h 152"/>
                <a:gd name="T4" fmla="*/ 0 w 85"/>
                <a:gd name="T5" fmla="*/ 0 h 152"/>
                <a:gd name="T6" fmla="*/ 0 w 85"/>
                <a:gd name="T7" fmla="*/ 0 h 152"/>
                <a:gd name="T8" fmla="*/ 0 w 85"/>
                <a:gd name="T9" fmla="*/ 0 h 152"/>
                <a:gd name="T10" fmla="*/ 0 w 85"/>
                <a:gd name="T11" fmla="*/ 0 h 152"/>
                <a:gd name="T12" fmla="*/ 0 w 85"/>
                <a:gd name="T13" fmla="*/ 0 h 152"/>
                <a:gd name="T14" fmla="*/ 0 w 85"/>
                <a:gd name="T15" fmla="*/ 0 h 152"/>
                <a:gd name="T16" fmla="*/ 0 w 85"/>
                <a:gd name="T17" fmla="*/ 0 h 152"/>
                <a:gd name="T18" fmla="*/ 0 w 85"/>
                <a:gd name="T19" fmla="*/ 0 h 152"/>
                <a:gd name="T20" fmla="*/ 0 w 85"/>
                <a:gd name="T21" fmla="*/ 0 h 152"/>
                <a:gd name="T22" fmla="*/ 0 w 85"/>
                <a:gd name="T23" fmla="*/ 0 h 152"/>
                <a:gd name="T24" fmla="*/ 0 w 85"/>
                <a:gd name="T25" fmla="*/ 0 h 152"/>
                <a:gd name="T26" fmla="*/ 0 w 85"/>
                <a:gd name="T27" fmla="*/ 0 h 152"/>
                <a:gd name="T28" fmla="*/ 0 w 85"/>
                <a:gd name="T29" fmla="*/ 0 h 152"/>
                <a:gd name="T30" fmla="*/ 0 w 85"/>
                <a:gd name="T31" fmla="*/ 0 h 152"/>
                <a:gd name="T32" fmla="*/ 0 w 85"/>
                <a:gd name="T33" fmla="*/ 0 h 152"/>
                <a:gd name="T34" fmla="*/ 0 w 85"/>
                <a:gd name="T35" fmla="*/ 0 h 152"/>
                <a:gd name="T36" fmla="*/ 0 w 85"/>
                <a:gd name="T37" fmla="*/ 0 h 152"/>
                <a:gd name="T38" fmla="*/ 0 w 85"/>
                <a:gd name="T39" fmla="*/ 0 h 152"/>
                <a:gd name="T40" fmla="*/ 0 w 85"/>
                <a:gd name="T41" fmla="*/ 0 h 152"/>
                <a:gd name="T42" fmla="*/ 0 w 85"/>
                <a:gd name="T43" fmla="*/ 0 h 152"/>
                <a:gd name="T44" fmla="*/ 0 w 85"/>
                <a:gd name="T45" fmla="*/ 0 h 152"/>
                <a:gd name="T46" fmla="*/ 0 w 85"/>
                <a:gd name="T47" fmla="*/ 0 h 152"/>
                <a:gd name="T48" fmla="*/ 0 w 85"/>
                <a:gd name="T49" fmla="*/ 0 h 152"/>
                <a:gd name="T50" fmla="*/ 0 w 85"/>
                <a:gd name="T51" fmla="*/ 0 h 152"/>
                <a:gd name="T52" fmla="*/ 0 w 85"/>
                <a:gd name="T53" fmla="*/ 0 h 152"/>
                <a:gd name="T54" fmla="*/ 0 w 85"/>
                <a:gd name="T55" fmla="*/ 0 h 152"/>
                <a:gd name="T56" fmla="*/ 0 w 85"/>
                <a:gd name="T57" fmla="*/ 0 h 152"/>
                <a:gd name="T58" fmla="*/ 0 w 85"/>
                <a:gd name="T59" fmla="*/ 0 h 152"/>
                <a:gd name="T60" fmla="*/ 0 w 85"/>
                <a:gd name="T61" fmla="*/ 0 h 152"/>
                <a:gd name="T62" fmla="*/ 0 w 85"/>
                <a:gd name="T63" fmla="*/ 0 h 152"/>
                <a:gd name="T64" fmla="*/ 0 w 85"/>
                <a:gd name="T65" fmla="*/ 0 h 152"/>
                <a:gd name="T66" fmla="*/ 0 w 85"/>
                <a:gd name="T67" fmla="*/ 0 h 152"/>
                <a:gd name="T68" fmla="*/ 0 w 85"/>
                <a:gd name="T69" fmla="*/ 0 h 152"/>
                <a:gd name="T70" fmla="*/ 0 w 85"/>
                <a:gd name="T71" fmla="*/ 0 h 152"/>
                <a:gd name="T72" fmla="*/ 0 w 85"/>
                <a:gd name="T73" fmla="*/ 0 h 152"/>
                <a:gd name="T74" fmla="*/ 0 w 85"/>
                <a:gd name="T75" fmla="*/ 0 h 152"/>
                <a:gd name="T76" fmla="*/ 0 w 85"/>
                <a:gd name="T77" fmla="*/ 0 h 152"/>
                <a:gd name="T78" fmla="*/ 0 w 85"/>
                <a:gd name="T79" fmla="*/ 0 h 152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85"/>
                <a:gd name="T121" fmla="*/ 0 h 152"/>
                <a:gd name="T122" fmla="*/ 85 w 85"/>
                <a:gd name="T123" fmla="*/ 152 h 152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85" h="152">
                  <a:moveTo>
                    <a:pt x="74" y="0"/>
                  </a:moveTo>
                  <a:lnTo>
                    <a:pt x="70" y="0"/>
                  </a:lnTo>
                  <a:lnTo>
                    <a:pt x="66" y="0"/>
                  </a:lnTo>
                  <a:lnTo>
                    <a:pt x="61" y="0"/>
                  </a:lnTo>
                  <a:lnTo>
                    <a:pt x="57" y="0"/>
                  </a:lnTo>
                  <a:lnTo>
                    <a:pt x="59" y="7"/>
                  </a:lnTo>
                  <a:lnTo>
                    <a:pt x="61" y="17"/>
                  </a:lnTo>
                  <a:lnTo>
                    <a:pt x="63" y="26"/>
                  </a:lnTo>
                  <a:lnTo>
                    <a:pt x="64" y="36"/>
                  </a:lnTo>
                  <a:lnTo>
                    <a:pt x="63" y="45"/>
                  </a:lnTo>
                  <a:lnTo>
                    <a:pt x="61" y="55"/>
                  </a:lnTo>
                  <a:lnTo>
                    <a:pt x="59" y="64"/>
                  </a:lnTo>
                  <a:lnTo>
                    <a:pt x="57" y="76"/>
                  </a:lnTo>
                  <a:lnTo>
                    <a:pt x="51" y="83"/>
                  </a:lnTo>
                  <a:lnTo>
                    <a:pt x="45" y="93"/>
                  </a:lnTo>
                  <a:lnTo>
                    <a:pt x="38" y="102"/>
                  </a:lnTo>
                  <a:lnTo>
                    <a:pt x="32" y="110"/>
                  </a:lnTo>
                  <a:lnTo>
                    <a:pt x="25" y="116"/>
                  </a:lnTo>
                  <a:lnTo>
                    <a:pt x="17" y="125"/>
                  </a:lnTo>
                  <a:lnTo>
                    <a:pt x="7" y="131"/>
                  </a:lnTo>
                  <a:lnTo>
                    <a:pt x="0" y="137"/>
                  </a:lnTo>
                  <a:lnTo>
                    <a:pt x="5" y="144"/>
                  </a:lnTo>
                  <a:lnTo>
                    <a:pt x="11" y="152"/>
                  </a:lnTo>
                  <a:lnTo>
                    <a:pt x="21" y="146"/>
                  </a:lnTo>
                  <a:lnTo>
                    <a:pt x="32" y="142"/>
                  </a:lnTo>
                  <a:lnTo>
                    <a:pt x="42" y="135"/>
                  </a:lnTo>
                  <a:lnTo>
                    <a:pt x="51" y="129"/>
                  </a:lnTo>
                  <a:lnTo>
                    <a:pt x="57" y="119"/>
                  </a:lnTo>
                  <a:lnTo>
                    <a:pt x="66" y="110"/>
                  </a:lnTo>
                  <a:lnTo>
                    <a:pt x="70" y="99"/>
                  </a:lnTo>
                  <a:lnTo>
                    <a:pt x="78" y="89"/>
                  </a:lnTo>
                  <a:lnTo>
                    <a:pt x="80" y="78"/>
                  </a:lnTo>
                  <a:lnTo>
                    <a:pt x="83" y="64"/>
                  </a:lnTo>
                  <a:lnTo>
                    <a:pt x="85" y="53"/>
                  </a:lnTo>
                  <a:lnTo>
                    <a:pt x="85" y="42"/>
                  </a:lnTo>
                  <a:lnTo>
                    <a:pt x="85" y="30"/>
                  </a:lnTo>
                  <a:lnTo>
                    <a:pt x="82" y="19"/>
                  </a:lnTo>
                  <a:lnTo>
                    <a:pt x="78" y="7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55" name="Freeform 48">
              <a:extLst>
                <a:ext uri="{FF2B5EF4-FFF2-40B4-BE49-F238E27FC236}">
                  <a16:creationId xmlns:a16="http://schemas.microsoft.com/office/drawing/2014/main" id="{10D83CF1-8765-8A4E-75AB-92098B28AD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22" y="1227"/>
              <a:ext cx="61" cy="77"/>
            </a:xfrm>
            <a:custGeom>
              <a:avLst/>
              <a:gdLst>
                <a:gd name="T0" fmla="*/ 0 w 200"/>
                <a:gd name="T1" fmla="*/ 0 h 272"/>
                <a:gd name="T2" fmla="*/ 0 w 200"/>
                <a:gd name="T3" fmla="*/ 0 h 272"/>
                <a:gd name="T4" fmla="*/ 0 w 200"/>
                <a:gd name="T5" fmla="*/ 0 h 272"/>
                <a:gd name="T6" fmla="*/ 0 w 200"/>
                <a:gd name="T7" fmla="*/ 0 h 272"/>
                <a:gd name="T8" fmla="*/ 0 w 200"/>
                <a:gd name="T9" fmla="*/ 0 h 272"/>
                <a:gd name="T10" fmla="*/ 0 w 200"/>
                <a:gd name="T11" fmla="*/ 0 h 272"/>
                <a:gd name="T12" fmla="*/ 0 w 200"/>
                <a:gd name="T13" fmla="*/ 0 h 272"/>
                <a:gd name="T14" fmla="*/ 0 w 200"/>
                <a:gd name="T15" fmla="*/ 0 h 272"/>
                <a:gd name="T16" fmla="*/ 0 w 200"/>
                <a:gd name="T17" fmla="*/ 0 h 272"/>
                <a:gd name="T18" fmla="*/ 0 w 200"/>
                <a:gd name="T19" fmla="*/ 0 h 272"/>
                <a:gd name="T20" fmla="*/ 0 w 200"/>
                <a:gd name="T21" fmla="*/ 0 h 272"/>
                <a:gd name="T22" fmla="*/ 0 w 200"/>
                <a:gd name="T23" fmla="*/ 0 h 272"/>
                <a:gd name="T24" fmla="*/ 0 w 200"/>
                <a:gd name="T25" fmla="*/ 0 h 272"/>
                <a:gd name="T26" fmla="*/ 0 w 200"/>
                <a:gd name="T27" fmla="*/ 0 h 272"/>
                <a:gd name="T28" fmla="*/ 0 w 200"/>
                <a:gd name="T29" fmla="*/ 0 h 272"/>
                <a:gd name="T30" fmla="*/ 0 w 200"/>
                <a:gd name="T31" fmla="*/ 0 h 272"/>
                <a:gd name="T32" fmla="*/ 0 w 200"/>
                <a:gd name="T33" fmla="*/ 0 h 272"/>
                <a:gd name="T34" fmla="*/ 0 w 200"/>
                <a:gd name="T35" fmla="*/ 0 h 272"/>
                <a:gd name="T36" fmla="*/ 0 w 200"/>
                <a:gd name="T37" fmla="*/ 0 h 272"/>
                <a:gd name="T38" fmla="*/ 0 w 200"/>
                <a:gd name="T39" fmla="*/ 0 h 272"/>
                <a:gd name="T40" fmla="*/ 0 w 200"/>
                <a:gd name="T41" fmla="*/ 0 h 272"/>
                <a:gd name="T42" fmla="*/ 0 w 200"/>
                <a:gd name="T43" fmla="*/ 0 h 272"/>
                <a:gd name="T44" fmla="*/ 0 w 200"/>
                <a:gd name="T45" fmla="*/ 0 h 272"/>
                <a:gd name="T46" fmla="*/ 0 w 200"/>
                <a:gd name="T47" fmla="*/ 0 h 272"/>
                <a:gd name="T48" fmla="*/ 0 w 200"/>
                <a:gd name="T49" fmla="*/ 0 h 272"/>
                <a:gd name="T50" fmla="*/ 0 w 200"/>
                <a:gd name="T51" fmla="*/ 0 h 272"/>
                <a:gd name="T52" fmla="*/ 0 w 200"/>
                <a:gd name="T53" fmla="*/ 0 h 272"/>
                <a:gd name="T54" fmla="*/ 0 w 200"/>
                <a:gd name="T55" fmla="*/ 0 h 272"/>
                <a:gd name="T56" fmla="*/ 0 w 200"/>
                <a:gd name="T57" fmla="*/ 0 h 272"/>
                <a:gd name="T58" fmla="*/ 0 w 200"/>
                <a:gd name="T59" fmla="*/ 0 h 272"/>
                <a:gd name="T60" fmla="*/ 0 w 200"/>
                <a:gd name="T61" fmla="*/ 0 h 272"/>
                <a:gd name="T62" fmla="*/ 0 w 200"/>
                <a:gd name="T63" fmla="*/ 0 h 272"/>
                <a:gd name="T64" fmla="*/ 0 w 200"/>
                <a:gd name="T65" fmla="*/ 0 h 272"/>
                <a:gd name="T66" fmla="*/ 0 w 200"/>
                <a:gd name="T67" fmla="*/ 0 h 272"/>
                <a:gd name="T68" fmla="*/ 0 w 200"/>
                <a:gd name="T69" fmla="*/ 0 h 272"/>
                <a:gd name="T70" fmla="*/ 0 w 200"/>
                <a:gd name="T71" fmla="*/ 0 h 272"/>
                <a:gd name="T72" fmla="*/ 0 w 200"/>
                <a:gd name="T73" fmla="*/ 0 h 272"/>
                <a:gd name="T74" fmla="*/ 0 w 200"/>
                <a:gd name="T75" fmla="*/ 0 h 272"/>
                <a:gd name="T76" fmla="*/ 0 w 200"/>
                <a:gd name="T77" fmla="*/ 0 h 272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200"/>
                <a:gd name="T118" fmla="*/ 0 h 272"/>
                <a:gd name="T119" fmla="*/ 200 w 200"/>
                <a:gd name="T120" fmla="*/ 272 h 272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200" h="272">
                  <a:moveTo>
                    <a:pt x="103" y="4"/>
                  </a:moveTo>
                  <a:lnTo>
                    <a:pt x="82" y="0"/>
                  </a:lnTo>
                  <a:lnTo>
                    <a:pt x="63" y="4"/>
                  </a:lnTo>
                  <a:lnTo>
                    <a:pt x="46" y="9"/>
                  </a:lnTo>
                  <a:lnTo>
                    <a:pt x="33" y="19"/>
                  </a:lnTo>
                  <a:lnTo>
                    <a:pt x="21" y="30"/>
                  </a:lnTo>
                  <a:lnTo>
                    <a:pt x="14" y="47"/>
                  </a:lnTo>
                  <a:lnTo>
                    <a:pt x="6" y="63"/>
                  </a:lnTo>
                  <a:lnTo>
                    <a:pt x="4" y="83"/>
                  </a:lnTo>
                  <a:lnTo>
                    <a:pt x="0" y="101"/>
                  </a:lnTo>
                  <a:lnTo>
                    <a:pt x="2" y="120"/>
                  </a:lnTo>
                  <a:lnTo>
                    <a:pt x="4" y="139"/>
                  </a:lnTo>
                  <a:lnTo>
                    <a:pt x="12" y="156"/>
                  </a:lnTo>
                  <a:lnTo>
                    <a:pt x="19" y="171"/>
                  </a:lnTo>
                  <a:lnTo>
                    <a:pt x="31" y="186"/>
                  </a:lnTo>
                  <a:lnTo>
                    <a:pt x="46" y="198"/>
                  </a:lnTo>
                  <a:lnTo>
                    <a:pt x="63" y="205"/>
                  </a:lnTo>
                  <a:lnTo>
                    <a:pt x="69" y="205"/>
                  </a:lnTo>
                  <a:lnTo>
                    <a:pt x="74" y="211"/>
                  </a:lnTo>
                  <a:lnTo>
                    <a:pt x="82" y="215"/>
                  </a:lnTo>
                  <a:lnTo>
                    <a:pt x="91" y="220"/>
                  </a:lnTo>
                  <a:lnTo>
                    <a:pt x="99" y="224"/>
                  </a:lnTo>
                  <a:lnTo>
                    <a:pt x="107" y="228"/>
                  </a:lnTo>
                  <a:lnTo>
                    <a:pt x="114" y="234"/>
                  </a:lnTo>
                  <a:lnTo>
                    <a:pt x="124" y="241"/>
                  </a:lnTo>
                  <a:lnTo>
                    <a:pt x="131" y="245"/>
                  </a:lnTo>
                  <a:lnTo>
                    <a:pt x="139" y="251"/>
                  </a:lnTo>
                  <a:lnTo>
                    <a:pt x="147" y="257"/>
                  </a:lnTo>
                  <a:lnTo>
                    <a:pt x="156" y="262"/>
                  </a:lnTo>
                  <a:lnTo>
                    <a:pt x="164" y="264"/>
                  </a:lnTo>
                  <a:lnTo>
                    <a:pt x="171" y="268"/>
                  </a:lnTo>
                  <a:lnTo>
                    <a:pt x="181" y="270"/>
                  </a:lnTo>
                  <a:lnTo>
                    <a:pt x="188" y="272"/>
                  </a:lnTo>
                  <a:lnTo>
                    <a:pt x="194" y="253"/>
                  </a:lnTo>
                  <a:lnTo>
                    <a:pt x="200" y="237"/>
                  </a:lnTo>
                  <a:lnTo>
                    <a:pt x="200" y="226"/>
                  </a:lnTo>
                  <a:lnTo>
                    <a:pt x="200" y="218"/>
                  </a:lnTo>
                  <a:lnTo>
                    <a:pt x="194" y="211"/>
                  </a:lnTo>
                  <a:lnTo>
                    <a:pt x="187" y="207"/>
                  </a:lnTo>
                  <a:lnTo>
                    <a:pt x="177" y="203"/>
                  </a:lnTo>
                  <a:lnTo>
                    <a:pt x="169" y="203"/>
                  </a:lnTo>
                  <a:lnTo>
                    <a:pt x="158" y="201"/>
                  </a:lnTo>
                  <a:lnTo>
                    <a:pt x="147" y="201"/>
                  </a:lnTo>
                  <a:lnTo>
                    <a:pt x="135" y="201"/>
                  </a:lnTo>
                  <a:lnTo>
                    <a:pt x="126" y="203"/>
                  </a:lnTo>
                  <a:lnTo>
                    <a:pt x="116" y="201"/>
                  </a:lnTo>
                  <a:lnTo>
                    <a:pt x="109" y="201"/>
                  </a:lnTo>
                  <a:lnTo>
                    <a:pt x="103" y="201"/>
                  </a:lnTo>
                  <a:lnTo>
                    <a:pt x="101" y="201"/>
                  </a:lnTo>
                  <a:lnTo>
                    <a:pt x="90" y="196"/>
                  </a:lnTo>
                  <a:lnTo>
                    <a:pt x="80" y="192"/>
                  </a:lnTo>
                  <a:lnTo>
                    <a:pt x="72" y="188"/>
                  </a:lnTo>
                  <a:lnTo>
                    <a:pt x="65" y="182"/>
                  </a:lnTo>
                  <a:lnTo>
                    <a:pt x="57" y="177"/>
                  </a:lnTo>
                  <a:lnTo>
                    <a:pt x="50" y="171"/>
                  </a:lnTo>
                  <a:lnTo>
                    <a:pt x="42" y="163"/>
                  </a:lnTo>
                  <a:lnTo>
                    <a:pt x="38" y="158"/>
                  </a:lnTo>
                  <a:lnTo>
                    <a:pt x="33" y="150"/>
                  </a:lnTo>
                  <a:lnTo>
                    <a:pt x="29" y="141"/>
                  </a:lnTo>
                  <a:lnTo>
                    <a:pt x="25" y="131"/>
                  </a:lnTo>
                  <a:lnTo>
                    <a:pt x="23" y="123"/>
                  </a:lnTo>
                  <a:lnTo>
                    <a:pt x="21" y="114"/>
                  </a:lnTo>
                  <a:lnTo>
                    <a:pt x="21" y="104"/>
                  </a:lnTo>
                  <a:lnTo>
                    <a:pt x="21" y="95"/>
                  </a:lnTo>
                  <a:lnTo>
                    <a:pt x="23" y="85"/>
                  </a:lnTo>
                  <a:lnTo>
                    <a:pt x="27" y="72"/>
                  </a:lnTo>
                  <a:lnTo>
                    <a:pt x="31" y="61"/>
                  </a:lnTo>
                  <a:lnTo>
                    <a:pt x="38" y="49"/>
                  </a:lnTo>
                  <a:lnTo>
                    <a:pt x="46" y="42"/>
                  </a:lnTo>
                  <a:lnTo>
                    <a:pt x="53" y="32"/>
                  </a:lnTo>
                  <a:lnTo>
                    <a:pt x="67" y="26"/>
                  </a:lnTo>
                  <a:lnTo>
                    <a:pt x="78" y="23"/>
                  </a:lnTo>
                  <a:lnTo>
                    <a:pt x="91" y="21"/>
                  </a:lnTo>
                  <a:lnTo>
                    <a:pt x="95" y="17"/>
                  </a:lnTo>
                  <a:lnTo>
                    <a:pt x="99" y="11"/>
                  </a:lnTo>
                  <a:lnTo>
                    <a:pt x="101" y="6"/>
                  </a:lnTo>
                  <a:lnTo>
                    <a:pt x="103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56" name="Freeform 49">
              <a:extLst>
                <a:ext uri="{FF2B5EF4-FFF2-40B4-BE49-F238E27FC236}">
                  <a16:creationId xmlns:a16="http://schemas.microsoft.com/office/drawing/2014/main" id="{3F12729B-2D9F-B3AD-A945-7471EE50D3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63" y="1237"/>
              <a:ext cx="49" cy="34"/>
            </a:xfrm>
            <a:custGeom>
              <a:avLst/>
              <a:gdLst>
                <a:gd name="T0" fmla="*/ 0 w 162"/>
                <a:gd name="T1" fmla="*/ 0 h 118"/>
                <a:gd name="T2" fmla="*/ 0 w 162"/>
                <a:gd name="T3" fmla="*/ 0 h 118"/>
                <a:gd name="T4" fmla="*/ 0 w 162"/>
                <a:gd name="T5" fmla="*/ 0 h 118"/>
                <a:gd name="T6" fmla="*/ 0 w 162"/>
                <a:gd name="T7" fmla="*/ 0 h 118"/>
                <a:gd name="T8" fmla="*/ 0 w 162"/>
                <a:gd name="T9" fmla="*/ 0 h 118"/>
                <a:gd name="T10" fmla="*/ 0 w 162"/>
                <a:gd name="T11" fmla="*/ 0 h 118"/>
                <a:gd name="T12" fmla="*/ 0 w 162"/>
                <a:gd name="T13" fmla="*/ 0 h 118"/>
                <a:gd name="T14" fmla="*/ 0 w 162"/>
                <a:gd name="T15" fmla="*/ 0 h 118"/>
                <a:gd name="T16" fmla="*/ 0 w 162"/>
                <a:gd name="T17" fmla="*/ 0 h 118"/>
                <a:gd name="T18" fmla="*/ 0 w 162"/>
                <a:gd name="T19" fmla="*/ 0 h 118"/>
                <a:gd name="T20" fmla="*/ 0 w 162"/>
                <a:gd name="T21" fmla="*/ 0 h 118"/>
                <a:gd name="T22" fmla="*/ 0 w 162"/>
                <a:gd name="T23" fmla="*/ 0 h 118"/>
                <a:gd name="T24" fmla="*/ 0 w 162"/>
                <a:gd name="T25" fmla="*/ 0 h 118"/>
                <a:gd name="T26" fmla="*/ 0 w 162"/>
                <a:gd name="T27" fmla="*/ 0 h 118"/>
                <a:gd name="T28" fmla="*/ 0 w 162"/>
                <a:gd name="T29" fmla="*/ 0 h 118"/>
                <a:gd name="T30" fmla="*/ 0 w 162"/>
                <a:gd name="T31" fmla="*/ 0 h 118"/>
                <a:gd name="T32" fmla="*/ 0 w 162"/>
                <a:gd name="T33" fmla="*/ 0 h 118"/>
                <a:gd name="T34" fmla="*/ 0 w 162"/>
                <a:gd name="T35" fmla="*/ 0 h 118"/>
                <a:gd name="T36" fmla="*/ 0 w 162"/>
                <a:gd name="T37" fmla="*/ 0 h 118"/>
                <a:gd name="T38" fmla="*/ 0 w 162"/>
                <a:gd name="T39" fmla="*/ 0 h 118"/>
                <a:gd name="T40" fmla="*/ 0 w 162"/>
                <a:gd name="T41" fmla="*/ 0 h 118"/>
                <a:gd name="T42" fmla="*/ 0 w 162"/>
                <a:gd name="T43" fmla="*/ 0 h 118"/>
                <a:gd name="T44" fmla="*/ 0 w 162"/>
                <a:gd name="T45" fmla="*/ 0 h 118"/>
                <a:gd name="T46" fmla="*/ 0 w 162"/>
                <a:gd name="T47" fmla="*/ 0 h 118"/>
                <a:gd name="T48" fmla="*/ 0 w 162"/>
                <a:gd name="T49" fmla="*/ 0 h 118"/>
                <a:gd name="T50" fmla="*/ 0 w 162"/>
                <a:gd name="T51" fmla="*/ 0 h 118"/>
                <a:gd name="T52" fmla="*/ 0 w 162"/>
                <a:gd name="T53" fmla="*/ 0 h 118"/>
                <a:gd name="T54" fmla="*/ 0 w 162"/>
                <a:gd name="T55" fmla="*/ 0 h 118"/>
                <a:gd name="T56" fmla="*/ 0 w 162"/>
                <a:gd name="T57" fmla="*/ 0 h 118"/>
                <a:gd name="T58" fmla="*/ 0 w 162"/>
                <a:gd name="T59" fmla="*/ 0 h 118"/>
                <a:gd name="T60" fmla="*/ 0 w 162"/>
                <a:gd name="T61" fmla="*/ 0 h 118"/>
                <a:gd name="T62" fmla="*/ 0 w 162"/>
                <a:gd name="T63" fmla="*/ 0 h 118"/>
                <a:gd name="T64" fmla="*/ 0 w 162"/>
                <a:gd name="T65" fmla="*/ 0 h 118"/>
                <a:gd name="T66" fmla="*/ 0 w 162"/>
                <a:gd name="T67" fmla="*/ 0 h 118"/>
                <a:gd name="T68" fmla="*/ 0 w 162"/>
                <a:gd name="T69" fmla="*/ 0 h 118"/>
                <a:gd name="T70" fmla="*/ 0 w 162"/>
                <a:gd name="T71" fmla="*/ 0 h 118"/>
                <a:gd name="T72" fmla="*/ 0 w 162"/>
                <a:gd name="T73" fmla="*/ 0 h 118"/>
                <a:gd name="T74" fmla="*/ 0 w 162"/>
                <a:gd name="T75" fmla="*/ 0 h 118"/>
                <a:gd name="T76" fmla="*/ 0 w 162"/>
                <a:gd name="T77" fmla="*/ 0 h 118"/>
                <a:gd name="T78" fmla="*/ 0 w 162"/>
                <a:gd name="T79" fmla="*/ 0 h 118"/>
                <a:gd name="T80" fmla="*/ 0 w 162"/>
                <a:gd name="T81" fmla="*/ 0 h 118"/>
                <a:gd name="T82" fmla="*/ 0 w 162"/>
                <a:gd name="T83" fmla="*/ 0 h 118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162"/>
                <a:gd name="T127" fmla="*/ 0 h 118"/>
                <a:gd name="T128" fmla="*/ 162 w 162"/>
                <a:gd name="T129" fmla="*/ 118 h 118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162" h="118">
                  <a:moveTo>
                    <a:pt x="149" y="19"/>
                  </a:moveTo>
                  <a:lnTo>
                    <a:pt x="132" y="8"/>
                  </a:lnTo>
                  <a:lnTo>
                    <a:pt x="118" y="2"/>
                  </a:lnTo>
                  <a:lnTo>
                    <a:pt x="105" y="0"/>
                  </a:lnTo>
                  <a:lnTo>
                    <a:pt x="97" y="4"/>
                  </a:lnTo>
                  <a:lnTo>
                    <a:pt x="90" y="6"/>
                  </a:lnTo>
                  <a:lnTo>
                    <a:pt x="82" y="15"/>
                  </a:lnTo>
                  <a:lnTo>
                    <a:pt x="76" y="23"/>
                  </a:lnTo>
                  <a:lnTo>
                    <a:pt x="73" y="34"/>
                  </a:lnTo>
                  <a:lnTo>
                    <a:pt x="65" y="42"/>
                  </a:lnTo>
                  <a:lnTo>
                    <a:pt x="59" y="53"/>
                  </a:lnTo>
                  <a:lnTo>
                    <a:pt x="54" y="63"/>
                  </a:lnTo>
                  <a:lnTo>
                    <a:pt x="46" y="72"/>
                  </a:lnTo>
                  <a:lnTo>
                    <a:pt x="37" y="80"/>
                  </a:lnTo>
                  <a:lnTo>
                    <a:pt x="27" y="86"/>
                  </a:lnTo>
                  <a:lnTo>
                    <a:pt x="14" y="90"/>
                  </a:lnTo>
                  <a:lnTo>
                    <a:pt x="2" y="90"/>
                  </a:lnTo>
                  <a:lnTo>
                    <a:pt x="0" y="95"/>
                  </a:lnTo>
                  <a:lnTo>
                    <a:pt x="4" y="103"/>
                  </a:lnTo>
                  <a:lnTo>
                    <a:pt x="8" y="107"/>
                  </a:lnTo>
                  <a:lnTo>
                    <a:pt x="16" y="112"/>
                  </a:lnTo>
                  <a:lnTo>
                    <a:pt x="21" y="112"/>
                  </a:lnTo>
                  <a:lnTo>
                    <a:pt x="31" y="116"/>
                  </a:lnTo>
                  <a:lnTo>
                    <a:pt x="38" y="118"/>
                  </a:lnTo>
                  <a:lnTo>
                    <a:pt x="50" y="118"/>
                  </a:lnTo>
                  <a:lnTo>
                    <a:pt x="57" y="118"/>
                  </a:lnTo>
                  <a:lnTo>
                    <a:pt x="69" y="116"/>
                  </a:lnTo>
                  <a:lnTo>
                    <a:pt x="76" y="114"/>
                  </a:lnTo>
                  <a:lnTo>
                    <a:pt x="86" y="112"/>
                  </a:lnTo>
                  <a:lnTo>
                    <a:pt x="94" y="109"/>
                  </a:lnTo>
                  <a:lnTo>
                    <a:pt x="101" y="107"/>
                  </a:lnTo>
                  <a:lnTo>
                    <a:pt x="109" y="103"/>
                  </a:lnTo>
                  <a:lnTo>
                    <a:pt x="114" y="101"/>
                  </a:lnTo>
                  <a:lnTo>
                    <a:pt x="124" y="90"/>
                  </a:lnTo>
                  <a:lnTo>
                    <a:pt x="137" y="80"/>
                  </a:lnTo>
                  <a:lnTo>
                    <a:pt x="147" y="71"/>
                  </a:lnTo>
                  <a:lnTo>
                    <a:pt x="156" y="59"/>
                  </a:lnTo>
                  <a:lnTo>
                    <a:pt x="162" y="48"/>
                  </a:lnTo>
                  <a:lnTo>
                    <a:pt x="162" y="38"/>
                  </a:lnTo>
                  <a:lnTo>
                    <a:pt x="158" y="27"/>
                  </a:lnTo>
                  <a:lnTo>
                    <a:pt x="149" y="1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57" name="Freeform 50">
              <a:extLst>
                <a:ext uri="{FF2B5EF4-FFF2-40B4-BE49-F238E27FC236}">
                  <a16:creationId xmlns:a16="http://schemas.microsoft.com/office/drawing/2014/main" id="{86EB4999-2EDC-8303-B01D-760B9A390F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2" y="1284"/>
              <a:ext cx="35" cy="20"/>
            </a:xfrm>
            <a:custGeom>
              <a:avLst/>
              <a:gdLst>
                <a:gd name="T0" fmla="*/ 0 w 114"/>
                <a:gd name="T1" fmla="*/ 0 h 73"/>
                <a:gd name="T2" fmla="*/ 0 w 114"/>
                <a:gd name="T3" fmla="*/ 0 h 73"/>
                <a:gd name="T4" fmla="*/ 0 w 114"/>
                <a:gd name="T5" fmla="*/ 0 h 73"/>
                <a:gd name="T6" fmla="*/ 0 w 114"/>
                <a:gd name="T7" fmla="*/ 0 h 73"/>
                <a:gd name="T8" fmla="*/ 0 w 114"/>
                <a:gd name="T9" fmla="*/ 0 h 73"/>
                <a:gd name="T10" fmla="*/ 0 w 114"/>
                <a:gd name="T11" fmla="*/ 0 h 73"/>
                <a:gd name="T12" fmla="*/ 0 w 114"/>
                <a:gd name="T13" fmla="*/ 0 h 73"/>
                <a:gd name="T14" fmla="*/ 0 w 114"/>
                <a:gd name="T15" fmla="*/ 0 h 73"/>
                <a:gd name="T16" fmla="*/ 0 w 114"/>
                <a:gd name="T17" fmla="*/ 0 h 73"/>
                <a:gd name="T18" fmla="*/ 0 w 114"/>
                <a:gd name="T19" fmla="*/ 0 h 73"/>
                <a:gd name="T20" fmla="*/ 0 w 114"/>
                <a:gd name="T21" fmla="*/ 0 h 73"/>
                <a:gd name="T22" fmla="*/ 0 w 114"/>
                <a:gd name="T23" fmla="*/ 0 h 73"/>
                <a:gd name="T24" fmla="*/ 0 w 114"/>
                <a:gd name="T25" fmla="*/ 0 h 73"/>
                <a:gd name="T26" fmla="*/ 0 w 114"/>
                <a:gd name="T27" fmla="*/ 0 h 73"/>
                <a:gd name="T28" fmla="*/ 0 w 114"/>
                <a:gd name="T29" fmla="*/ 0 h 73"/>
                <a:gd name="T30" fmla="*/ 0 w 114"/>
                <a:gd name="T31" fmla="*/ 0 h 73"/>
                <a:gd name="T32" fmla="*/ 0 w 114"/>
                <a:gd name="T33" fmla="*/ 0 h 73"/>
                <a:gd name="T34" fmla="*/ 0 w 114"/>
                <a:gd name="T35" fmla="*/ 0 h 73"/>
                <a:gd name="T36" fmla="*/ 0 w 114"/>
                <a:gd name="T37" fmla="*/ 0 h 73"/>
                <a:gd name="T38" fmla="*/ 0 w 114"/>
                <a:gd name="T39" fmla="*/ 0 h 73"/>
                <a:gd name="T40" fmla="*/ 0 w 114"/>
                <a:gd name="T41" fmla="*/ 0 h 73"/>
                <a:gd name="T42" fmla="*/ 0 w 114"/>
                <a:gd name="T43" fmla="*/ 0 h 73"/>
                <a:gd name="T44" fmla="*/ 0 w 114"/>
                <a:gd name="T45" fmla="*/ 0 h 73"/>
                <a:gd name="T46" fmla="*/ 0 w 114"/>
                <a:gd name="T47" fmla="*/ 0 h 73"/>
                <a:gd name="T48" fmla="*/ 0 w 114"/>
                <a:gd name="T49" fmla="*/ 0 h 73"/>
                <a:gd name="T50" fmla="*/ 0 w 114"/>
                <a:gd name="T51" fmla="*/ 0 h 73"/>
                <a:gd name="T52" fmla="*/ 0 w 114"/>
                <a:gd name="T53" fmla="*/ 0 h 73"/>
                <a:gd name="T54" fmla="*/ 0 w 114"/>
                <a:gd name="T55" fmla="*/ 0 h 73"/>
                <a:gd name="T56" fmla="*/ 0 w 114"/>
                <a:gd name="T57" fmla="*/ 0 h 73"/>
                <a:gd name="T58" fmla="*/ 0 w 114"/>
                <a:gd name="T59" fmla="*/ 0 h 73"/>
                <a:gd name="T60" fmla="*/ 0 w 114"/>
                <a:gd name="T61" fmla="*/ 0 h 73"/>
                <a:gd name="T62" fmla="*/ 0 w 114"/>
                <a:gd name="T63" fmla="*/ 0 h 73"/>
                <a:gd name="T64" fmla="*/ 0 w 114"/>
                <a:gd name="T65" fmla="*/ 0 h 73"/>
                <a:gd name="T66" fmla="*/ 0 w 114"/>
                <a:gd name="T67" fmla="*/ 0 h 7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14"/>
                <a:gd name="T103" fmla="*/ 0 h 73"/>
                <a:gd name="T104" fmla="*/ 114 w 114"/>
                <a:gd name="T105" fmla="*/ 73 h 7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14" h="73">
                  <a:moveTo>
                    <a:pt x="17" y="0"/>
                  </a:moveTo>
                  <a:lnTo>
                    <a:pt x="13" y="0"/>
                  </a:lnTo>
                  <a:lnTo>
                    <a:pt x="10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10"/>
                  </a:lnTo>
                  <a:lnTo>
                    <a:pt x="0" y="19"/>
                  </a:lnTo>
                  <a:lnTo>
                    <a:pt x="2" y="27"/>
                  </a:lnTo>
                  <a:lnTo>
                    <a:pt x="6" y="36"/>
                  </a:lnTo>
                  <a:lnTo>
                    <a:pt x="10" y="44"/>
                  </a:lnTo>
                  <a:lnTo>
                    <a:pt x="13" y="52"/>
                  </a:lnTo>
                  <a:lnTo>
                    <a:pt x="21" y="57"/>
                  </a:lnTo>
                  <a:lnTo>
                    <a:pt x="29" y="65"/>
                  </a:lnTo>
                  <a:lnTo>
                    <a:pt x="38" y="67"/>
                  </a:lnTo>
                  <a:lnTo>
                    <a:pt x="48" y="71"/>
                  </a:lnTo>
                  <a:lnTo>
                    <a:pt x="57" y="71"/>
                  </a:lnTo>
                  <a:lnTo>
                    <a:pt x="70" y="73"/>
                  </a:lnTo>
                  <a:lnTo>
                    <a:pt x="80" y="71"/>
                  </a:lnTo>
                  <a:lnTo>
                    <a:pt x="91" y="71"/>
                  </a:lnTo>
                  <a:lnTo>
                    <a:pt x="101" y="71"/>
                  </a:lnTo>
                  <a:lnTo>
                    <a:pt x="112" y="71"/>
                  </a:lnTo>
                  <a:lnTo>
                    <a:pt x="112" y="57"/>
                  </a:lnTo>
                  <a:lnTo>
                    <a:pt x="114" y="50"/>
                  </a:lnTo>
                  <a:lnTo>
                    <a:pt x="106" y="50"/>
                  </a:lnTo>
                  <a:lnTo>
                    <a:pt x="97" y="50"/>
                  </a:lnTo>
                  <a:lnTo>
                    <a:pt x="91" y="48"/>
                  </a:lnTo>
                  <a:lnTo>
                    <a:pt x="84" y="48"/>
                  </a:lnTo>
                  <a:lnTo>
                    <a:pt x="70" y="44"/>
                  </a:lnTo>
                  <a:lnTo>
                    <a:pt x="57" y="38"/>
                  </a:lnTo>
                  <a:lnTo>
                    <a:pt x="46" y="31"/>
                  </a:lnTo>
                  <a:lnTo>
                    <a:pt x="34" y="23"/>
                  </a:lnTo>
                  <a:lnTo>
                    <a:pt x="23" y="10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58" name="Freeform 51">
              <a:extLst>
                <a:ext uri="{FF2B5EF4-FFF2-40B4-BE49-F238E27FC236}">
                  <a16:creationId xmlns:a16="http://schemas.microsoft.com/office/drawing/2014/main" id="{B9371E7E-EF4E-0DD8-1937-65C077A8E7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9" y="1287"/>
              <a:ext cx="67" cy="90"/>
            </a:xfrm>
            <a:custGeom>
              <a:avLst/>
              <a:gdLst>
                <a:gd name="T0" fmla="*/ 0 w 221"/>
                <a:gd name="T1" fmla="*/ 0 h 317"/>
                <a:gd name="T2" fmla="*/ 0 w 221"/>
                <a:gd name="T3" fmla="*/ 0 h 317"/>
                <a:gd name="T4" fmla="*/ 0 w 221"/>
                <a:gd name="T5" fmla="*/ 0 h 317"/>
                <a:gd name="T6" fmla="*/ 0 w 221"/>
                <a:gd name="T7" fmla="*/ 0 h 317"/>
                <a:gd name="T8" fmla="*/ 0 w 221"/>
                <a:gd name="T9" fmla="*/ 0 h 317"/>
                <a:gd name="T10" fmla="*/ 0 w 221"/>
                <a:gd name="T11" fmla="*/ 0 h 317"/>
                <a:gd name="T12" fmla="*/ 0 w 221"/>
                <a:gd name="T13" fmla="*/ 0 h 317"/>
                <a:gd name="T14" fmla="*/ 0 w 221"/>
                <a:gd name="T15" fmla="*/ 0 h 317"/>
                <a:gd name="T16" fmla="*/ 0 w 221"/>
                <a:gd name="T17" fmla="*/ 0 h 317"/>
                <a:gd name="T18" fmla="*/ 0 w 221"/>
                <a:gd name="T19" fmla="*/ 0 h 317"/>
                <a:gd name="T20" fmla="*/ 0 w 221"/>
                <a:gd name="T21" fmla="*/ 0 h 317"/>
                <a:gd name="T22" fmla="*/ 0 w 221"/>
                <a:gd name="T23" fmla="*/ 0 h 317"/>
                <a:gd name="T24" fmla="*/ 0 w 221"/>
                <a:gd name="T25" fmla="*/ 0 h 317"/>
                <a:gd name="T26" fmla="*/ 0 w 221"/>
                <a:gd name="T27" fmla="*/ 0 h 317"/>
                <a:gd name="T28" fmla="*/ 0 w 221"/>
                <a:gd name="T29" fmla="*/ 0 h 317"/>
                <a:gd name="T30" fmla="*/ 0 w 221"/>
                <a:gd name="T31" fmla="*/ 0 h 317"/>
                <a:gd name="T32" fmla="*/ 0 w 221"/>
                <a:gd name="T33" fmla="*/ 0 h 317"/>
                <a:gd name="T34" fmla="*/ 0 w 221"/>
                <a:gd name="T35" fmla="*/ 0 h 317"/>
                <a:gd name="T36" fmla="*/ 0 w 221"/>
                <a:gd name="T37" fmla="*/ 0 h 317"/>
                <a:gd name="T38" fmla="*/ 0 w 221"/>
                <a:gd name="T39" fmla="*/ 0 h 317"/>
                <a:gd name="T40" fmla="*/ 0 w 221"/>
                <a:gd name="T41" fmla="*/ 0 h 317"/>
                <a:gd name="T42" fmla="*/ 0 w 221"/>
                <a:gd name="T43" fmla="*/ 0 h 317"/>
                <a:gd name="T44" fmla="*/ 0 w 221"/>
                <a:gd name="T45" fmla="*/ 0 h 317"/>
                <a:gd name="T46" fmla="*/ 0 w 221"/>
                <a:gd name="T47" fmla="*/ 0 h 317"/>
                <a:gd name="T48" fmla="*/ 0 w 221"/>
                <a:gd name="T49" fmla="*/ 0 h 317"/>
                <a:gd name="T50" fmla="*/ 0 w 221"/>
                <a:gd name="T51" fmla="*/ 0 h 317"/>
                <a:gd name="T52" fmla="*/ 0 w 221"/>
                <a:gd name="T53" fmla="*/ 0 h 317"/>
                <a:gd name="T54" fmla="*/ 0 w 221"/>
                <a:gd name="T55" fmla="*/ 0 h 317"/>
                <a:gd name="T56" fmla="*/ 0 w 221"/>
                <a:gd name="T57" fmla="*/ 0 h 317"/>
                <a:gd name="T58" fmla="*/ 0 w 221"/>
                <a:gd name="T59" fmla="*/ 0 h 317"/>
                <a:gd name="T60" fmla="*/ 0 w 221"/>
                <a:gd name="T61" fmla="*/ 0 h 317"/>
                <a:gd name="T62" fmla="*/ 0 w 221"/>
                <a:gd name="T63" fmla="*/ 0 h 317"/>
                <a:gd name="T64" fmla="*/ 0 w 221"/>
                <a:gd name="T65" fmla="*/ 0 h 317"/>
                <a:gd name="T66" fmla="*/ 0 w 221"/>
                <a:gd name="T67" fmla="*/ 0 h 317"/>
                <a:gd name="T68" fmla="*/ 0 w 221"/>
                <a:gd name="T69" fmla="*/ 0 h 317"/>
                <a:gd name="T70" fmla="*/ 0 w 221"/>
                <a:gd name="T71" fmla="*/ 0 h 317"/>
                <a:gd name="T72" fmla="*/ 0 w 221"/>
                <a:gd name="T73" fmla="*/ 0 h 317"/>
                <a:gd name="T74" fmla="*/ 0 w 221"/>
                <a:gd name="T75" fmla="*/ 0 h 317"/>
                <a:gd name="T76" fmla="*/ 0 w 221"/>
                <a:gd name="T77" fmla="*/ 0 h 317"/>
                <a:gd name="T78" fmla="*/ 0 w 221"/>
                <a:gd name="T79" fmla="*/ 0 h 317"/>
                <a:gd name="T80" fmla="*/ 0 w 221"/>
                <a:gd name="T81" fmla="*/ 0 h 317"/>
                <a:gd name="T82" fmla="*/ 0 w 221"/>
                <a:gd name="T83" fmla="*/ 0 h 317"/>
                <a:gd name="T84" fmla="*/ 0 w 221"/>
                <a:gd name="T85" fmla="*/ 0 h 317"/>
                <a:gd name="T86" fmla="*/ 0 w 221"/>
                <a:gd name="T87" fmla="*/ 0 h 317"/>
                <a:gd name="T88" fmla="*/ 0 w 221"/>
                <a:gd name="T89" fmla="*/ 0 h 317"/>
                <a:gd name="T90" fmla="*/ 0 w 221"/>
                <a:gd name="T91" fmla="*/ 0 h 317"/>
                <a:gd name="T92" fmla="*/ 0 w 221"/>
                <a:gd name="T93" fmla="*/ 0 h 317"/>
                <a:gd name="T94" fmla="*/ 0 w 221"/>
                <a:gd name="T95" fmla="*/ 0 h 317"/>
                <a:gd name="T96" fmla="*/ 0 w 221"/>
                <a:gd name="T97" fmla="*/ 0 h 317"/>
                <a:gd name="T98" fmla="*/ 0 w 221"/>
                <a:gd name="T99" fmla="*/ 0 h 317"/>
                <a:gd name="T100" fmla="*/ 0 w 221"/>
                <a:gd name="T101" fmla="*/ 0 h 317"/>
                <a:gd name="T102" fmla="*/ 0 w 221"/>
                <a:gd name="T103" fmla="*/ 0 h 317"/>
                <a:gd name="T104" fmla="*/ 0 w 221"/>
                <a:gd name="T105" fmla="*/ 0 h 317"/>
                <a:gd name="T106" fmla="*/ 0 w 221"/>
                <a:gd name="T107" fmla="*/ 0 h 317"/>
                <a:gd name="T108" fmla="*/ 0 w 221"/>
                <a:gd name="T109" fmla="*/ 0 h 317"/>
                <a:gd name="T110" fmla="*/ 0 w 221"/>
                <a:gd name="T111" fmla="*/ 0 h 317"/>
                <a:gd name="T112" fmla="*/ 0 w 221"/>
                <a:gd name="T113" fmla="*/ 0 h 31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221"/>
                <a:gd name="T172" fmla="*/ 0 h 317"/>
                <a:gd name="T173" fmla="*/ 221 w 221"/>
                <a:gd name="T174" fmla="*/ 317 h 317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221" h="317">
                  <a:moveTo>
                    <a:pt x="221" y="0"/>
                  </a:moveTo>
                  <a:lnTo>
                    <a:pt x="219" y="0"/>
                  </a:lnTo>
                  <a:lnTo>
                    <a:pt x="211" y="0"/>
                  </a:lnTo>
                  <a:lnTo>
                    <a:pt x="206" y="0"/>
                  </a:lnTo>
                  <a:lnTo>
                    <a:pt x="200" y="0"/>
                  </a:lnTo>
                  <a:lnTo>
                    <a:pt x="198" y="13"/>
                  </a:lnTo>
                  <a:lnTo>
                    <a:pt x="196" y="28"/>
                  </a:lnTo>
                  <a:lnTo>
                    <a:pt x="192" y="46"/>
                  </a:lnTo>
                  <a:lnTo>
                    <a:pt x="189" y="63"/>
                  </a:lnTo>
                  <a:lnTo>
                    <a:pt x="181" y="76"/>
                  </a:lnTo>
                  <a:lnTo>
                    <a:pt x="173" y="93"/>
                  </a:lnTo>
                  <a:lnTo>
                    <a:pt x="164" y="108"/>
                  </a:lnTo>
                  <a:lnTo>
                    <a:pt x="156" y="124"/>
                  </a:lnTo>
                  <a:lnTo>
                    <a:pt x="145" y="135"/>
                  </a:lnTo>
                  <a:lnTo>
                    <a:pt x="134" y="146"/>
                  </a:lnTo>
                  <a:lnTo>
                    <a:pt x="120" y="154"/>
                  </a:lnTo>
                  <a:lnTo>
                    <a:pt x="107" y="162"/>
                  </a:lnTo>
                  <a:lnTo>
                    <a:pt x="90" y="165"/>
                  </a:lnTo>
                  <a:lnTo>
                    <a:pt x="76" y="165"/>
                  </a:lnTo>
                  <a:lnTo>
                    <a:pt x="59" y="163"/>
                  </a:lnTo>
                  <a:lnTo>
                    <a:pt x="44" y="160"/>
                  </a:lnTo>
                  <a:lnTo>
                    <a:pt x="37" y="152"/>
                  </a:lnTo>
                  <a:lnTo>
                    <a:pt x="27" y="146"/>
                  </a:lnTo>
                  <a:lnTo>
                    <a:pt x="18" y="139"/>
                  </a:lnTo>
                  <a:lnTo>
                    <a:pt x="12" y="137"/>
                  </a:lnTo>
                  <a:lnTo>
                    <a:pt x="10" y="144"/>
                  </a:lnTo>
                  <a:lnTo>
                    <a:pt x="10" y="154"/>
                  </a:lnTo>
                  <a:lnTo>
                    <a:pt x="12" y="160"/>
                  </a:lnTo>
                  <a:lnTo>
                    <a:pt x="16" y="167"/>
                  </a:lnTo>
                  <a:lnTo>
                    <a:pt x="19" y="171"/>
                  </a:lnTo>
                  <a:lnTo>
                    <a:pt x="27" y="175"/>
                  </a:lnTo>
                  <a:lnTo>
                    <a:pt x="35" y="179"/>
                  </a:lnTo>
                  <a:lnTo>
                    <a:pt x="42" y="182"/>
                  </a:lnTo>
                  <a:lnTo>
                    <a:pt x="48" y="184"/>
                  </a:lnTo>
                  <a:lnTo>
                    <a:pt x="57" y="184"/>
                  </a:lnTo>
                  <a:lnTo>
                    <a:pt x="65" y="186"/>
                  </a:lnTo>
                  <a:lnTo>
                    <a:pt x="75" y="188"/>
                  </a:lnTo>
                  <a:lnTo>
                    <a:pt x="82" y="188"/>
                  </a:lnTo>
                  <a:lnTo>
                    <a:pt x="90" y="188"/>
                  </a:lnTo>
                  <a:lnTo>
                    <a:pt x="99" y="188"/>
                  </a:lnTo>
                  <a:lnTo>
                    <a:pt x="107" y="188"/>
                  </a:lnTo>
                  <a:lnTo>
                    <a:pt x="113" y="186"/>
                  </a:lnTo>
                  <a:lnTo>
                    <a:pt x="120" y="184"/>
                  </a:lnTo>
                  <a:lnTo>
                    <a:pt x="124" y="184"/>
                  </a:lnTo>
                  <a:lnTo>
                    <a:pt x="130" y="182"/>
                  </a:lnTo>
                  <a:lnTo>
                    <a:pt x="137" y="177"/>
                  </a:lnTo>
                  <a:lnTo>
                    <a:pt x="151" y="169"/>
                  </a:lnTo>
                  <a:lnTo>
                    <a:pt x="145" y="179"/>
                  </a:lnTo>
                  <a:lnTo>
                    <a:pt x="141" y="188"/>
                  </a:lnTo>
                  <a:lnTo>
                    <a:pt x="137" y="200"/>
                  </a:lnTo>
                  <a:lnTo>
                    <a:pt x="135" y="211"/>
                  </a:lnTo>
                  <a:lnTo>
                    <a:pt x="132" y="222"/>
                  </a:lnTo>
                  <a:lnTo>
                    <a:pt x="128" y="234"/>
                  </a:lnTo>
                  <a:lnTo>
                    <a:pt x="126" y="245"/>
                  </a:lnTo>
                  <a:lnTo>
                    <a:pt x="122" y="255"/>
                  </a:lnTo>
                  <a:lnTo>
                    <a:pt x="116" y="264"/>
                  </a:lnTo>
                  <a:lnTo>
                    <a:pt x="111" y="272"/>
                  </a:lnTo>
                  <a:lnTo>
                    <a:pt x="103" y="278"/>
                  </a:lnTo>
                  <a:lnTo>
                    <a:pt x="96" y="285"/>
                  </a:lnTo>
                  <a:lnTo>
                    <a:pt x="86" y="289"/>
                  </a:lnTo>
                  <a:lnTo>
                    <a:pt x="75" y="293"/>
                  </a:lnTo>
                  <a:lnTo>
                    <a:pt x="61" y="293"/>
                  </a:lnTo>
                  <a:lnTo>
                    <a:pt x="48" y="295"/>
                  </a:lnTo>
                  <a:lnTo>
                    <a:pt x="38" y="291"/>
                  </a:lnTo>
                  <a:lnTo>
                    <a:pt x="33" y="291"/>
                  </a:lnTo>
                  <a:lnTo>
                    <a:pt x="29" y="287"/>
                  </a:lnTo>
                  <a:lnTo>
                    <a:pt x="25" y="283"/>
                  </a:lnTo>
                  <a:lnTo>
                    <a:pt x="19" y="279"/>
                  </a:lnTo>
                  <a:lnTo>
                    <a:pt x="16" y="278"/>
                  </a:lnTo>
                  <a:lnTo>
                    <a:pt x="8" y="278"/>
                  </a:lnTo>
                  <a:lnTo>
                    <a:pt x="0" y="281"/>
                  </a:lnTo>
                  <a:lnTo>
                    <a:pt x="0" y="287"/>
                  </a:lnTo>
                  <a:lnTo>
                    <a:pt x="0" y="295"/>
                  </a:lnTo>
                  <a:lnTo>
                    <a:pt x="4" y="300"/>
                  </a:lnTo>
                  <a:lnTo>
                    <a:pt x="8" y="306"/>
                  </a:lnTo>
                  <a:lnTo>
                    <a:pt x="18" y="312"/>
                  </a:lnTo>
                  <a:lnTo>
                    <a:pt x="29" y="316"/>
                  </a:lnTo>
                  <a:lnTo>
                    <a:pt x="42" y="316"/>
                  </a:lnTo>
                  <a:lnTo>
                    <a:pt x="57" y="317"/>
                  </a:lnTo>
                  <a:lnTo>
                    <a:pt x="71" y="316"/>
                  </a:lnTo>
                  <a:lnTo>
                    <a:pt x="86" y="316"/>
                  </a:lnTo>
                  <a:lnTo>
                    <a:pt x="97" y="310"/>
                  </a:lnTo>
                  <a:lnTo>
                    <a:pt x="111" y="300"/>
                  </a:lnTo>
                  <a:lnTo>
                    <a:pt x="122" y="291"/>
                  </a:lnTo>
                  <a:lnTo>
                    <a:pt x="132" y="281"/>
                  </a:lnTo>
                  <a:lnTo>
                    <a:pt x="141" y="268"/>
                  </a:lnTo>
                  <a:lnTo>
                    <a:pt x="151" y="255"/>
                  </a:lnTo>
                  <a:lnTo>
                    <a:pt x="156" y="240"/>
                  </a:lnTo>
                  <a:lnTo>
                    <a:pt x="164" y="226"/>
                  </a:lnTo>
                  <a:lnTo>
                    <a:pt x="168" y="211"/>
                  </a:lnTo>
                  <a:lnTo>
                    <a:pt x="172" y="196"/>
                  </a:lnTo>
                  <a:lnTo>
                    <a:pt x="173" y="182"/>
                  </a:lnTo>
                  <a:lnTo>
                    <a:pt x="179" y="171"/>
                  </a:lnTo>
                  <a:lnTo>
                    <a:pt x="179" y="156"/>
                  </a:lnTo>
                  <a:lnTo>
                    <a:pt x="183" y="146"/>
                  </a:lnTo>
                  <a:lnTo>
                    <a:pt x="183" y="137"/>
                  </a:lnTo>
                  <a:lnTo>
                    <a:pt x="185" y="129"/>
                  </a:lnTo>
                  <a:lnTo>
                    <a:pt x="189" y="122"/>
                  </a:lnTo>
                  <a:lnTo>
                    <a:pt x="192" y="114"/>
                  </a:lnTo>
                  <a:lnTo>
                    <a:pt x="196" y="105"/>
                  </a:lnTo>
                  <a:lnTo>
                    <a:pt x="202" y="97"/>
                  </a:lnTo>
                  <a:lnTo>
                    <a:pt x="204" y="89"/>
                  </a:lnTo>
                  <a:lnTo>
                    <a:pt x="208" y="80"/>
                  </a:lnTo>
                  <a:lnTo>
                    <a:pt x="211" y="72"/>
                  </a:lnTo>
                  <a:lnTo>
                    <a:pt x="215" y="67"/>
                  </a:lnTo>
                  <a:lnTo>
                    <a:pt x="215" y="57"/>
                  </a:lnTo>
                  <a:lnTo>
                    <a:pt x="217" y="49"/>
                  </a:lnTo>
                  <a:lnTo>
                    <a:pt x="219" y="42"/>
                  </a:lnTo>
                  <a:lnTo>
                    <a:pt x="221" y="34"/>
                  </a:lnTo>
                  <a:lnTo>
                    <a:pt x="221" y="25"/>
                  </a:lnTo>
                  <a:lnTo>
                    <a:pt x="221" y="15"/>
                  </a:lnTo>
                  <a:lnTo>
                    <a:pt x="221" y="8"/>
                  </a:lnTo>
                  <a:lnTo>
                    <a:pt x="22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59" name="Freeform 52">
              <a:extLst>
                <a:ext uri="{FF2B5EF4-FFF2-40B4-BE49-F238E27FC236}">
                  <a16:creationId xmlns:a16="http://schemas.microsoft.com/office/drawing/2014/main" id="{20A41713-2C76-6D40-7588-54C927B666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0" y="1366"/>
              <a:ext cx="71" cy="45"/>
            </a:xfrm>
            <a:custGeom>
              <a:avLst/>
              <a:gdLst>
                <a:gd name="T0" fmla="*/ 0 w 230"/>
                <a:gd name="T1" fmla="*/ 0 h 160"/>
                <a:gd name="T2" fmla="*/ 0 w 230"/>
                <a:gd name="T3" fmla="*/ 0 h 160"/>
                <a:gd name="T4" fmla="*/ 0 w 230"/>
                <a:gd name="T5" fmla="*/ 0 h 160"/>
                <a:gd name="T6" fmla="*/ 0 w 230"/>
                <a:gd name="T7" fmla="*/ 0 h 160"/>
                <a:gd name="T8" fmla="*/ 0 w 230"/>
                <a:gd name="T9" fmla="*/ 0 h 160"/>
                <a:gd name="T10" fmla="*/ 0 w 230"/>
                <a:gd name="T11" fmla="*/ 0 h 160"/>
                <a:gd name="T12" fmla="*/ 0 w 230"/>
                <a:gd name="T13" fmla="*/ 0 h 160"/>
                <a:gd name="T14" fmla="*/ 0 w 230"/>
                <a:gd name="T15" fmla="*/ 0 h 160"/>
                <a:gd name="T16" fmla="*/ 0 w 230"/>
                <a:gd name="T17" fmla="*/ 0 h 160"/>
                <a:gd name="T18" fmla="*/ 0 w 230"/>
                <a:gd name="T19" fmla="*/ 0 h 160"/>
                <a:gd name="T20" fmla="*/ 0 w 230"/>
                <a:gd name="T21" fmla="*/ 0 h 160"/>
                <a:gd name="T22" fmla="*/ 0 w 230"/>
                <a:gd name="T23" fmla="*/ 0 h 160"/>
                <a:gd name="T24" fmla="*/ 0 w 230"/>
                <a:gd name="T25" fmla="*/ 0 h 160"/>
                <a:gd name="T26" fmla="*/ 0 w 230"/>
                <a:gd name="T27" fmla="*/ 0 h 160"/>
                <a:gd name="T28" fmla="*/ 0 w 230"/>
                <a:gd name="T29" fmla="*/ 0 h 160"/>
                <a:gd name="T30" fmla="*/ 0 w 230"/>
                <a:gd name="T31" fmla="*/ 0 h 160"/>
                <a:gd name="T32" fmla="*/ 0 w 230"/>
                <a:gd name="T33" fmla="*/ 0 h 160"/>
                <a:gd name="T34" fmla="*/ 0 w 230"/>
                <a:gd name="T35" fmla="*/ 0 h 160"/>
                <a:gd name="T36" fmla="*/ 0 w 230"/>
                <a:gd name="T37" fmla="*/ 0 h 160"/>
                <a:gd name="T38" fmla="*/ 0 w 230"/>
                <a:gd name="T39" fmla="*/ 0 h 160"/>
                <a:gd name="T40" fmla="*/ 0 w 230"/>
                <a:gd name="T41" fmla="*/ 0 h 160"/>
                <a:gd name="T42" fmla="*/ 0 w 230"/>
                <a:gd name="T43" fmla="*/ 0 h 160"/>
                <a:gd name="T44" fmla="*/ 0 w 230"/>
                <a:gd name="T45" fmla="*/ 0 h 160"/>
                <a:gd name="T46" fmla="*/ 0 w 230"/>
                <a:gd name="T47" fmla="*/ 0 h 160"/>
                <a:gd name="T48" fmla="*/ 0 w 230"/>
                <a:gd name="T49" fmla="*/ 0 h 160"/>
                <a:gd name="T50" fmla="*/ 0 w 230"/>
                <a:gd name="T51" fmla="*/ 0 h 160"/>
                <a:gd name="T52" fmla="*/ 0 w 230"/>
                <a:gd name="T53" fmla="*/ 0 h 160"/>
                <a:gd name="T54" fmla="*/ 0 w 230"/>
                <a:gd name="T55" fmla="*/ 0 h 160"/>
                <a:gd name="T56" fmla="*/ 0 w 230"/>
                <a:gd name="T57" fmla="*/ 0 h 160"/>
                <a:gd name="T58" fmla="*/ 0 w 230"/>
                <a:gd name="T59" fmla="*/ 0 h 160"/>
                <a:gd name="T60" fmla="*/ 0 w 230"/>
                <a:gd name="T61" fmla="*/ 0 h 160"/>
                <a:gd name="T62" fmla="*/ 0 w 230"/>
                <a:gd name="T63" fmla="*/ 0 h 160"/>
                <a:gd name="T64" fmla="*/ 0 w 230"/>
                <a:gd name="T65" fmla="*/ 0 h 160"/>
                <a:gd name="T66" fmla="*/ 0 w 230"/>
                <a:gd name="T67" fmla="*/ 0 h 160"/>
                <a:gd name="T68" fmla="*/ 0 w 230"/>
                <a:gd name="T69" fmla="*/ 0 h 160"/>
                <a:gd name="T70" fmla="*/ 0 w 230"/>
                <a:gd name="T71" fmla="*/ 0 h 160"/>
                <a:gd name="T72" fmla="*/ 0 w 230"/>
                <a:gd name="T73" fmla="*/ 0 h 160"/>
                <a:gd name="T74" fmla="*/ 0 w 230"/>
                <a:gd name="T75" fmla="*/ 0 h 160"/>
                <a:gd name="T76" fmla="*/ 0 w 230"/>
                <a:gd name="T77" fmla="*/ 0 h 160"/>
                <a:gd name="T78" fmla="*/ 0 w 230"/>
                <a:gd name="T79" fmla="*/ 0 h 160"/>
                <a:gd name="T80" fmla="*/ 0 w 230"/>
                <a:gd name="T81" fmla="*/ 0 h 160"/>
                <a:gd name="T82" fmla="*/ 0 w 230"/>
                <a:gd name="T83" fmla="*/ 0 h 160"/>
                <a:gd name="T84" fmla="*/ 0 w 230"/>
                <a:gd name="T85" fmla="*/ 0 h 160"/>
                <a:gd name="T86" fmla="*/ 0 w 230"/>
                <a:gd name="T87" fmla="*/ 0 h 160"/>
                <a:gd name="T88" fmla="*/ 0 w 230"/>
                <a:gd name="T89" fmla="*/ 0 h 160"/>
                <a:gd name="T90" fmla="*/ 0 w 230"/>
                <a:gd name="T91" fmla="*/ 0 h 160"/>
                <a:gd name="T92" fmla="*/ 0 w 230"/>
                <a:gd name="T93" fmla="*/ 0 h 160"/>
                <a:gd name="T94" fmla="*/ 0 w 230"/>
                <a:gd name="T95" fmla="*/ 0 h 160"/>
                <a:gd name="T96" fmla="*/ 0 w 230"/>
                <a:gd name="T97" fmla="*/ 0 h 160"/>
                <a:gd name="T98" fmla="*/ 0 w 230"/>
                <a:gd name="T99" fmla="*/ 0 h 160"/>
                <a:gd name="T100" fmla="*/ 0 w 230"/>
                <a:gd name="T101" fmla="*/ 0 h 160"/>
                <a:gd name="T102" fmla="*/ 0 w 230"/>
                <a:gd name="T103" fmla="*/ 0 h 160"/>
                <a:gd name="T104" fmla="*/ 0 w 230"/>
                <a:gd name="T105" fmla="*/ 0 h 160"/>
                <a:gd name="T106" fmla="*/ 0 w 230"/>
                <a:gd name="T107" fmla="*/ 0 h 160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230"/>
                <a:gd name="T163" fmla="*/ 0 h 160"/>
                <a:gd name="T164" fmla="*/ 230 w 230"/>
                <a:gd name="T165" fmla="*/ 160 h 160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230" h="160">
                  <a:moveTo>
                    <a:pt x="230" y="0"/>
                  </a:moveTo>
                  <a:lnTo>
                    <a:pt x="222" y="0"/>
                  </a:lnTo>
                  <a:lnTo>
                    <a:pt x="215" y="2"/>
                  </a:lnTo>
                  <a:lnTo>
                    <a:pt x="207" y="4"/>
                  </a:lnTo>
                  <a:lnTo>
                    <a:pt x="201" y="8"/>
                  </a:lnTo>
                  <a:lnTo>
                    <a:pt x="190" y="16"/>
                  </a:lnTo>
                  <a:lnTo>
                    <a:pt x="179" y="23"/>
                  </a:lnTo>
                  <a:lnTo>
                    <a:pt x="167" y="31"/>
                  </a:lnTo>
                  <a:lnTo>
                    <a:pt x="156" y="40"/>
                  </a:lnTo>
                  <a:lnTo>
                    <a:pt x="144" y="48"/>
                  </a:lnTo>
                  <a:lnTo>
                    <a:pt x="133" y="57"/>
                  </a:lnTo>
                  <a:lnTo>
                    <a:pt x="125" y="63"/>
                  </a:lnTo>
                  <a:lnTo>
                    <a:pt x="116" y="71"/>
                  </a:lnTo>
                  <a:lnTo>
                    <a:pt x="108" y="76"/>
                  </a:lnTo>
                  <a:lnTo>
                    <a:pt x="101" y="84"/>
                  </a:lnTo>
                  <a:lnTo>
                    <a:pt x="91" y="90"/>
                  </a:lnTo>
                  <a:lnTo>
                    <a:pt x="83" y="95"/>
                  </a:lnTo>
                  <a:lnTo>
                    <a:pt x="74" y="99"/>
                  </a:lnTo>
                  <a:lnTo>
                    <a:pt x="64" y="105"/>
                  </a:lnTo>
                  <a:lnTo>
                    <a:pt x="55" y="109"/>
                  </a:lnTo>
                  <a:lnTo>
                    <a:pt x="45" y="113"/>
                  </a:lnTo>
                  <a:lnTo>
                    <a:pt x="38" y="118"/>
                  </a:lnTo>
                  <a:lnTo>
                    <a:pt x="30" y="124"/>
                  </a:lnTo>
                  <a:lnTo>
                    <a:pt x="23" y="130"/>
                  </a:lnTo>
                  <a:lnTo>
                    <a:pt x="13" y="137"/>
                  </a:lnTo>
                  <a:lnTo>
                    <a:pt x="6" y="145"/>
                  </a:lnTo>
                  <a:lnTo>
                    <a:pt x="0" y="152"/>
                  </a:lnTo>
                  <a:lnTo>
                    <a:pt x="9" y="156"/>
                  </a:lnTo>
                  <a:lnTo>
                    <a:pt x="19" y="160"/>
                  </a:lnTo>
                  <a:lnTo>
                    <a:pt x="26" y="154"/>
                  </a:lnTo>
                  <a:lnTo>
                    <a:pt x="36" y="149"/>
                  </a:lnTo>
                  <a:lnTo>
                    <a:pt x="45" y="145"/>
                  </a:lnTo>
                  <a:lnTo>
                    <a:pt x="55" y="141"/>
                  </a:lnTo>
                  <a:lnTo>
                    <a:pt x="66" y="137"/>
                  </a:lnTo>
                  <a:lnTo>
                    <a:pt x="78" y="135"/>
                  </a:lnTo>
                  <a:lnTo>
                    <a:pt x="89" y="132"/>
                  </a:lnTo>
                  <a:lnTo>
                    <a:pt x="102" y="130"/>
                  </a:lnTo>
                  <a:lnTo>
                    <a:pt x="112" y="126"/>
                  </a:lnTo>
                  <a:lnTo>
                    <a:pt x="123" y="122"/>
                  </a:lnTo>
                  <a:lnTo>
                    <a:pt x="135" y="118"/>
                  </a:lnTo>
                  <a:lnTo>
                    <a:pt x="144" y="113"/>
                  </a:lnTo>
                  <a:lnTo>
                    <a:pt x="154" y="107"/>
                  </a:lnTo>
                  <a:lnTo>
                    <a:pt x="163" y="101"/>
                  </a:lnTo>
                  <a:lnTo>
                    <a:pt x="173" y="95"/>
                  </a:lnTo>
                  <a:lnTo>
                    <a:pt x="182" y="88"/>
                  </a:lnTo>
                  <a:lnTo>
                    <a:pt x="190" y="76"/>
                  </a:lnTo>
                  <a:lnTo>
                    <a:pt x="199" y="67"/>
                  </a:lnTo>
                  <a:lnTo>
                    <a:pt x="207" y="57"/>
                  </a:lnTo>
                  <a:lnTo>
                    <a:pt x="215" y="48"/>
                  </a:lnTo>
                  <a:lnTo>
                    <a:pt x="220" y="36"/>
                  </a:lnTo>
                  <a:lnTo>
                    <a:pt x="226" y="25"/>
                  </a:lnTo>
                  <a:lnTo>
                    <a:pt x="228" y="12"/>
                  </a:lnTo>
                  <a:lnTo>
                    <a:pt x="23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60" name="Freeform 53">
              <a:extLst>
                <a:ext uri="{FF2B5EF4-FFF2-40B4-BE49-F238E27FC236}">
                  <a16:creationId xmlns:a16="http://schemas.microsoft.com/office/drawing/2014/main" id="{10D74FA0-FE1E-3450-BCFC-FF8CA0D776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00" y="894"/>
              <a:ext cx="95" cy="55"/>
            </a:xfrm>
            <a:custGeom>
              <a:avLst/>
              <a:gdLst>
                <a:gd name="T0" fmla="*/ 0 w 312"/>
                <a:gd name="T1" fmla="*/ 0 h 196"/>
                <a:gd name="T2" fmla="*/ 0 w 312"/>
                <a:gd name="T3" fmla="*/ 0 h 196"/>
                <a:gd name="T4" fmla="*/ 0 w 312"/>
                <a:gd name="T5" fmla="*/ 0 h 196"/>
                <a:gd name="T6" fmla="*/ 0 w 312"/>
                <a:gd name="T7" fmla="*/ 0 h 196"/>
                <a:gd name="T8" fmla="*/ 0 w 312"/>
                <a:gd name="T9" fmla="*/ 0 h 196"/>
                <a:gd name="T10" fmla="*/ 0 w 312"/>
                <a:gd name="T11" fmla="*/ 0 h 196"/>
                <a:gd name="T12" fmla="*/ 0 w 312"/>
                <a:gd name="T13" fmla="*/ 0 h 196"/>
                <a:gd name="T14" fmla="*/ 0 w 312"/>
                <a:gd name="T15" fmla="*/ 0 h 196"/>
                <a:gd name="T16" fmla="*/ 0 w 312"/>
                <a:gd name="T17" fmla="*/ 0 h 196"/>
                <a:gd name="T18" fmla="*/ 0 w 312"/>
                <a:gd name="T19" fmla="*/ 0 h 196"/>
                <a:gd name="T20" fmla="*/ 0 w 312"/>
                <a:gd name="T21" fmla="*/ 0 h 196"/>
                <a:gd name="T22" fmla="*/ 0 w 312"/>
                <a:gd name="T23" fmla="*/ 0 h 196"/>
                <a:gd name="T24" fmla="*/ 0 w 312"/>
                <a:gd name="T25" fmla="*/ 0 h 196"/>
                <a:gd name="T26" fmla="*/ 0 w 312"/>
                <a:gd name="T27" fmla="*/ 0 h 196"/>
                <a:gd name="T28" fmla="*/ 0 w 312"/>
                <a:gd name="T29" fmla="*/ 0 h 196"/>
                <a:gd name="T30" fmla="*/ 0 w 312"/>
                <a:gd name="T31" fmla="*/ 0 h 196"/>
                <a:gd name="T32" fmla="*/ 0 w 312"/>
                <a:gd name="T33" fmla="*/ 0 h 196"/>
                <a:gd name="T34" fmla="*/ 0 w 312"/>
                <a:gd name="T35" fmla="*/ 0 h 196"/>
                <a:gd name="T36" fmla="*/ 0 w 312"/>
                <a:gd name="T37" fmla="*/ 0 h 196"/>
                <a:gd name="T38" fmla="*/ 0 w 312"/>
                <a:gd name="T39" fmla="*/ 0 h 196"/>
                <a:gd name="T40" fmla="*/ 0 w 312"/>
                <a:gd name="T41" fmla="*/ 0 h 196"/>
                <a:gd name="T42" fmla="*/ 0 w 312"/>
                <a:gd name="T43" fmla="*/ 0 h 196"/>
                <a:gd name="T44" fmla="*/ 0 w 312"/>
                <a:gd name="T45" fmla="*/ 0 h 196"/>
                <a:gd name="T46" fmla="*/ 0 w 312"/>
                <a:gd name="T47" fmla="*/ 0 h 196"/>
                <a:gd name="T48" fmla="*/ 0 w 312"/>
                <a:gd name="T49" fmla="*/ 0 h 196"/>
                <a:gd name="T50" fmla="*/ 0 w 312"/>
                <a:gd name="T51" fmla="*/ 0 h 196"/>
                <a:gd name="T52" fmla="*/ 0 w 312"/>
                <a:gd name="T53" fmla="*/ 0 h 196"/>
                <a:gd name="T54" fmla="*/ 0 w 312"/>
                <a:gd name="T55" fmla="*/ 0 h 196"/>
                <a:gd name="T56" fmla="*/ 0 w 312"/>
                <a:gd name="T57" fmla="*/ 0 h 196"/>
                <a:gd name="T58" fmla="*/ 0 w 312"/>
                <a:gd name="T59" fmla="*/ 0 h 196"/>
                <a:gd name="T60" fmla="*/ 0 w 312"/>
                <a:gd name="T61" fmla="*/ 0 h 196"/>
                <a:gd name="T62" fmla="*/ 0 w 312"/>
                <a:gd name="T63" fmla="*/ 0 h 196"/>
                <a:gd name="T64" fmla="*/ 0 w 312"/>
                <a:gd name="T65" fmla="*/ 0 h 196"/>
                <a:gd name="T66" fmla="*/ 0 w 312"/>
                <a:gd name="T67" fmla="*/ 0 h 196"/>
                <a:gd name="T68" fmla="*/ 0 w 312"/>
                <a:gd name="T69" fmla="*/ 0 h 196"/>
                <a:gd name="T70" fmla="*/ 0 w 312"/>
                <a:gd name="T71" fmla="*/ 0 h 196"/>
                <a:gd name="T72" fmla="*/ 0 w 312"/>
                <a:gd name="T73" fmla="*/ 0 h 196"/>
                <a:gd name="T74" fmla="*/ 0 w 312"/>
                <a:gd name="T75" fmla="*/ 0 h 196"/>
                <a:gd name="T76" fmla="*/ 0 w 312"/>
                <a:gd name="T77" fmla="*/ 0 h 196"/>
                <a:gd name="T78" fmla="*/ 0 w 312"/>
                <a:gd name="T79" fmla="*/ 0 h 196"/>
                <a:gd name="T80" fmla="*/ 0 w 312"/>
                <a:gd name="T81" fmla="*/ 0 h 196"/>
                <a:gd name="T82" fmla="*/ 0 w 312"/>
                <a:gd name="T83" fmla="*/ 0 h 196"/>
                <a:gd name="T84" fmla="*/ 0 w 312"/>
                <a:gd name="T85" fmla="*/ 0 h 196"/>
                <a:gd name="T86" fmla="*/ 0 w 312"/>
                <a:gd name="T87" fmla="*/ 0 h 196"/>
                <a:gd name="T88" fmla="*/ 0 w 312"/>
                <a:gd name="T89" fmla="*/ 0 h 196"/>
                <a:gd name="T90" fmla="*/ 0 w 312"/>
                <a:gd name="T91" fmla="*/ 0 h 196"/>
                <a:gd name="T92" fmla="*/ 0 w 312"/>
                <a:gd name="T93" fmla="*/ 0 h 196"/>
                <a:gd name="T94" fmla="*/ 0 w 312"/>
                <a:gd name="T95" fmla="*/ 0 h 196"/>
                <a:gd name="T96" fmla="*/ 0 w 312"/>
                <a:gd name="T97" fmla="*/ 0 h 196"/>
                <a:gd name="T98" fmla="*/ 0 w 312"/>
                <a:gd name="T99" fmla="*/ 0 h 196"/>
                <a:gd name="T100" fmla="*/ 0 w 312"/>
                <a:gd name="T101" fmla="*/ 0 h 196"/>
                <a:gd name="T102" fmla="*/ 0 w 312"/>
                <a:gd name="T103" fmla="*/ 0 h 196"/>
                <a:gd name="T104" fmla="*/ 0 w 312"/>
                <a:gd name="T105" fmla="*/ 0 h 196"/>
                <a:gd name="T106" fmla="*/ 0 w 312"/>
                <a:gd name="T107" fmla="*/ 0 h 196"/>
                <a:gd name="T108" fmla="*/ 0 w 312"/>
                <a:gd name="T109" fmla="*/ 0 h 196"/>
                <a:gd name="T110" fmla="*/ 0 w 312"/>
                <a:gd name="T111" fmla="*/ 0 h 196"/>
                <a:gd name="T112" fmla="*/ 0 w 312"/>
                <a:gd name="T113" fmla="*/ 0 h 196"/>
                <a:gd name="T114" fmla="*/ 0 w 312"/>
                <a:gd name="T115" fmla="*/ 0 h 19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312"/>
                <a:gd name="T175" fmla="*/ 0 h 196"/>
                <a:gd name="T176" fmla="*/ 312 w 312"/>
                <a:gd name="T177" fmla="*/ 196 h 19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312" h="196">
                  <a:moveTo>
                    <a:pt x="17" y="0"/>
                  </a:moveTo>
                  <a:lnTo>
                    <a:pt x="15" y="0"/>
                  </a:lnTo>
                  <a:lnTo>
                    <a:pt x="12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2" y="16"/>
                  </a:lnTo>
                  <a:lnTo>
                    <a:pt x="2" y="21"/>
                  </a:lnTo>
                  <a:lnTo>
                    <a:pt x="8" y="29"/>
                  </a:lnTo>
                  <a:lnTo>
                    <a:pt x="10" y="37"/>
                  </a:lnTo>
                  <a:lnTo>
                    <a:pt x="13" y="44"/>
                  </a:lnTo>
                  <a:lnTo>
                    <a:pt x="17" y="52"/>
                  </a:lnTo>
                  <a:lnTo>
                    <a:pt x="21" y="61"/>
                  </a:lnTo>
                  <a:lnTo>
                    <a:pt x="25" y="67"/>
                  </a:lnTo>
                  <a:lnTo>
                    <a:pt x="29" y="76"/>
                  </a:lnTo>
                  <a:lnTo>
                    <a:pt x="31" y="84"/>
                  </a:lnTo>
                  <a:lnTo>
                    <a:pt x="34" y="92"/>
                  </a:lnTo>
                  <a:lnTo>
                    <a:pt x="34" y="99"/>
                  </a:lnTo>
                  <a:lnTo>
                    <a:pt x="36" y="109"/>
                  </a:lnTo>
                  <a:lnTo>
                    <a:pt x="36" y="116"/>
                  </a:lnTo>
                  <a:lnTo>
                    <a:pt x="36" y="128"/>
                  </a:lnTo>
                  <a:lnTo>
                    <a:pt x="34" y="134"/>
                  </a:lnTo>
                  <a:lnTo>
                    <a:pt x="34" y="141"/>
                  </a:lnTo>
                  <a:lnTo>
                    <a:pt x="36" y="151"/>
                  </a:lnTo>
                  <a:lnTo>
                    <a:pt x="40" y="158"/>
                  </a:lnTo>
                  <a:lnTo>
                    <a:pt x="50" y="172"/>
                  </a:lnTo>
                  <a:lnTo>
                    <a:pt x="63" y="183"/>
                  </a:lnTo>
                  <a:lnTo>
                    <a:pt x="70" y="187"/>
                  </a:lnTo>
                  <a:lnTo>
                    <a:pt x="78" y="191"/>
                  </a:lnTo>
                  <a:lnTo>
                    <a:pt x="88" y="192"/>
                  </a:lnTo>
                  <a:lnTo>
                    <a:pt x="95" y="196"/>
                  </a:lnTo>
                  <a:lnTo>
                    <a:pt x="105" y="196"/>
                  </a:lnTo>
                  <a:lnTo>
                    <a:pt x="116" y="196"/>
                  </a:lnTo>
                  <a:lnTo>
                    <a:pt x="126" y="194"/>
                  </a:lnTo>
                  <a:lnTo>
                    <a:pt x="137" y="194"/>
                  </a:lnTo>
                  <a:lnTo>
                    <a:pt x="139" y="192"/>
                  </a:lnTo>
                  <a:lnTo>
                    <a:pt x="146" y="192"/>
                  </a:lnTo>
                  <a:lnTo>
                    <a:pt x="154" y="192"/>
                  </a:lnTo>
                  <a:lnTo>
                    <a:pt x="160" y="192"/>
                  </a:lnTo>
                  <a:lnTo>
                    <a:pt x="156" y="185"/>
                  </a:lnTo>
                  <a:lnTo>
                    <a:pt x="152" y="179"/>
                  </a:lnTo>
                  <a:lnTo>
                    <a:pt x="141" y="179"/>
                  </a:lnTo>
                  <a:lnTo>
                    <a:pt x="131" y="179"/>
                  </a:lnTo>
                  <a:lnTo>
                    <a:pt x="124" y="177"/>
                  </a:lnTo>
                  <a:lnTo>
                    <a:pt x="116" y="175"/>
                  </a:lnTo>
                  <a:lnTo>
                    <a:pt x="108" y="172"/>
                  </a:lnTo>
                  <a:lnTo>
                    <a:pt x="101" y="168"/>
                  </a:lnTo>
                  <a:lnTo>
                    <a:pt x="95" y="162"/>
                  </a:lnTo>
                  <a:lnTo>
                    <a:pt x="91" y="158"/>
                  </a:lnTo>
                  <a:lnTo>
                    <a:pt x="86" y="151"/>
                  </a:lnTo>
                  <a:lnTo>
                    <a:pt x="82" y="145"/>
                  </a:lnTo>
                  <a:lnTo>
                    <a:pt x="78" y="137"/>
                  </a:lnTo>
                  <a:lnTo>
                    <a:pt x="76" y="130"/>
                  </a:lnTo>
                  <a:lnTo>
                    <a:pt x="72" y="122"/>
                  </a:lnTo>
                  <a:lnTo>
                    <a:pt x="72" y="113"/>
                  </a:lnTo>
                  <a:lnTo>
                    <a:pt x="72" y="105"/>
                  </a:lnTo>
                  <a:lnTo>
                    <a:pt x="74" y="97"/>
                  </a:lnTo>
                  <a:lnTo>
                    <a:pt x="72" y="88"/>
                  </a:lnTo>
                  <a:lnTo>
                    <a:pt x="72" y="80"/>
                  </a:lnTo>
                  <a:lnTo>
                    <a:pt x="69" y="73"/>
                  </a:lnTo>
                  <a:lnTo>
                    <a:pt x="67" y="67"/>
                  </a:lnTo>
                  <a:lnTo>
                    <a:pt x="59" y="52"/>
                  </a:lnTo>
                  <a:lnTo>
                    <a:pt x="53" y="38"/>
                  </a:lnTo>
                  <a:lnTo>
                    <a:pt x="67" y="40"/>
                  </a:lnTo>
                  <a:lnTo>
                    <a:pt x="82" y="42"/>
                  </a:lnTo>
                  <a:lnTo>
                    <a:pt x="97" y="42"/>
                  </a:lnTo>
                  <a:lnTo>
                    <a:pt x="114" y="42"/>
                  </a:lnTo>
                  <a:lnTo>
                    <a:pt x="129" y="42"/>
                  </a:lnTo>
                  <a:lnTo>
                    <a:pt x="146" y="42"/>
                  </a:lnTo>
                  <a:lnTo>
                    <a:pt x="162" y="42"/>
                  </a:lnTo>
                  <a:lnTo>
                    <a:pt x="181" y="42"/>
                  </a:lnTo>
                  <a:lnTo>
                    <a:pt x="194" y="42"/>
                  </a:lnTo>
                  <a:lnTo>
                    <a:pt x="211" y="46"/>
                  </a:lnTo>
                  <a:lnTo>
                    <a:pt x="224" y="50"/>
                  </a:lnTo>
                  <a:lnTo>
                    <a:pt x="240" y="57"/>
                  </a:lnTo>
                  <a:lnTo>
                    <a:pt x="251" y="63"/>
                  </a:lnTo>
                  <a:lnTo>
                    <a:pt x="264" y="73"/>
                  </a:lnTo>
                  <a:lnTo>
                    <a:pt x="274" y="86"/>
                  </a:lnTo>
                  <a:lnTo>
                    <a:pt x="283" y="101"/>
                  </a:lnTo>
                  <a:lnTo>
                    <a:pt x="289" y="105"/>
                  </a:lnTo>
                  <a:lnTo>
                    <a:pt x="297" y="113"/>
                  </a:lnTo>
                  <a:lnTo>
                    <a:pt x="306" y="118"/>
                  </a:lnTo>
                  <a:lnTo>
                    <a:pt x="312" y="122"/>
                  </a:lnTo>
                  <a:lnTo>
                    <a:pt x="310" y="109"/>
                  </a:lnTo>
                  <a:lnTo>
                    <a:pt x="310" y="99"/>
                  </a:lnTo>
                  <a:lnTo>
                    <a:pt x="306" y="90"/>
                  </a:lnTo>
                  <a:lnTo>
                    <a:pt x="306" y="82"/>
                  </a:lnTo>
                  <a:lnTo>
                    <a:pt x="300" y="75"/>
                  </a:lnTo>
                  <a:lnTo>
                    <a:pt x="297" y="67"/>
                  </a:lnTo>
                  <a:lnTo>
                    <a:pt x="289" y="59"/>
                  </a:lnTo>
                  <a:lnTo>
                    <a:pt x="283" y="54"/>
                  </a:lnTo>
                  <a:lnTo>
                    <a:pt x="276" y="48"/>
                  </a:lnTo>
                  <a:lnTo>
                    <a:pt x="268" y="42"/>
                  </a:lnTo>
                  <a:lnTo>
                    <a:pt x="259" y="38"/>
                  </a:lnTo>
                  <a:lnTo>
                    <a:pt x="251" y="35"/>
                  </a:lnTo>
                  <a:lnTo>
                    <a:pt x="242" y="31"/>
                  </a:lnTo>
                  <a:lnTo>
                    <a:pt x="234" y="29"/>
                  </a:lnTo>
                  <a:lnTo>
                    <a:pt x="224" y="29"/>
                  </a:lnTo>
                  <a:lnTo>
                    <a:pt x="217" y="29"/>
                  </a:lnTo>
                  <a:lnTo>
                    <a:pt x="203" y="25"/>
                  </a:lnTo>
                  <a:lnTo>
                    <a:pt x="190" y="25"/>
                  </a:lnTo>
                  <a:lnTo>
                    <a:pt x="177" y="23"/>
                  </a:lnTo>
                  <a:lnTo>
                    <a:pt x="165" y="23"/>
                  </a:lnTo>
                  <a:lnTo>
                    <a:pt x="152" y="23"/>
                  </a:lnTo>
                  <a:lnTo>
                    <a:pt x="137" y="23"/>
                  </a:lnTo>
                  <a:lnTo>
                    <a:pt x="126" y="23"/>
                  </a:lnTo>
                  <a:lnTo>
                    <a:pt x="114" y="23"/>
                  </a:lnTo>
                  <a:lnTo>
                    <a:pt x="101" y="21"/>
                  </a:lnTo>
                  <a:lnTo>
                    <a:pt x="88" y="21"/>
                  </a:lnTo>
                  <a:lnTo>
                    <a:pt x="74" y="19"/>
                  </a:lnTo>
                  <a:lnTo>
                    <a:pt x="63" y="18"/>
                  </a:lnTo>
                  <a:lnTo>
                    <a:pt x="50" y="14"/>
                  </a:lnTo>
                  <a:lnTo>
                    <a:pt x="38" y="10"/>
                  </a:lnTo>
                  <a:lnTo>
                    <a:pt x="27" y="6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61" name="Freeform 54">
              <a:extLst>
                <a:ext uri="{FF2B5EF4-FFF2-40B4-BE49-F238E27FC236}">
                  <a16:creationId xmlns:a16="http://schemas.microsoft.com/office/drawing/2014/main" id="{D99A8BF8-F2E4-FEF5-1984-699BB092B5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4" y="921"/>
              <a:ext cx="29" cy="24"/>
            </a:xfrm>
            <a:custGeom>
              <a:avLst/>
              <a:gdLst>
                <a:gd name="T0" fmla="*/ 0 w 93"/>
                <a:gd name="T1" fmla="*/ 0 h 83"/>
                <a:gd name="T2" fmla="*/ 0 w 93"/>
                <a:gd name="T3" fmla="*/ 0 h 83"/>
                <a:gd name="T4" fmla="*/ 0 w 93"/>
                <a:gd name="T5" fmla="*/ 0 h 83"/>
                <a:gd name="T6" fmla="*/ 0 w 93"/>
                <a:gd name="T7" fmla="*/ 0 h 83"/>
                <a:gd name="T8" fmla="*/ 0 w 93"/>
                <a:gd name="T9" fmla="*/ 0 h 83"/>
                <a:gd name="T10" fmla="*/ 0 w 93"/>
                <a:gd name="T11" fmla="*/ 0 h 83"/>
                <a:gd name="T12" fmla="*/ 0 w 93"/>
                <a:gd name="T13" fmla="*/ 0 h 83"/>
                <a:gd name="T14" fmla="*/ 0 w 93"/>
                <a:gd name="T15" fmla="*/ 0 h 83"/>
                <a:gd name="T16" fmla="*/ 0 w 93"/>
                <a:gd name="T17" fmla="*/ 0 h 83"/>
                <a:gd name="T18" fmla="*/ 0 w 93"/>
                <a:gd name="T19" fmla="*/ 0 h 83"/>
                <a:gd name="T20" fmla="*/ 0 w 93"/>
                <a:gd name="T21" fmla="*/ 0 h 83"/>
                <a:gd name="T22" fmla="*/ 0 w 93"/>
                <a:gd name="T23" fmla="*/ 0 h 83"/>
                <a:gd name="T24" fmla="*/ 0 w 93"/>
                <a:gd name="T25" fmla="*/ 0 h 83"/>
                <a:gd name="T26" fmla="*/ 0 w 93"/>
                <a:gd name="T27" fmla="*/ 0 h 83"/>
                <a:gd name="T28" fmla="*/ 0 w 93"/>
                <a:gd name="T29" fmla="*/ 0 h 83"/>
                <a:gd name="T30" fmla="*/ 0 w 93"/>
                <a:gd name="T31" fmla="*/ 0 h 83"/>
                <a:gd name="T32" fmla="*/ 0 w 93"/>
                <a:gd name="T33" fmla="*/ 0 h 83"/>
                <a:gd name="T34" fmla="*/ 0 w 93"/>
                <a:gd name="T35" fmla="*/ 0 h 83"/>
                <a:gd name="T36" fmla="*/ 0 w 93"/>
                <a:gd name="T37" fmla="*/ 0 h 83"/>
                <a:gd name="T38" fmla="*/ 0 w 93"/>
                <a:gd name="T39" fmla="*/ 0 h 83"/>
                <a:gd name="T40" fmla="*/ 0 w 93"/>
                <a:gd name="T41" fmla="*/ 0 h 83"/>
                <a:gd name="T42" fmla="*/ 0 w 93"/>
                <a:gd name="T43" fmla="*/ 0 h 83"/>
                <a:gd name="T44" fmla="*/ 0 w 93"/>
                <a:gd name="T45" fmla="*/ 0 h 83"/>
                <a:gd name="T46" fmla="*/ 0 w 93"/>
                <a:gd name="T47" fmla="*/ 0 h 83"/>
                <a:gd name="T48" fmla="*/ 0 w 93"/>
                <a:gd name="T49" fmla="*/ 0 h 83"/>
                <a:gd name="T50" fmla="*/ 0 w 93"/>
                <a:gd name="T51" fmla="*/ 0 h 83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93"/>
                <a:gd name="T79" fmla="*/ 0 h 83"/>
                <a:gd name="T80" fmla="*/ 93 w 93"/>
                <a:gd name="T81" fmla="*/ 83 h 83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93" h="83">
                  <a:moveTo>
                    <a:pt x="19" y="0"/>
                  </a:moveTo>
                  <a:lnTo>
                    <a:pt x="15" y="0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0"/>
                  </a:lnTo>
                  <a:lnTo>
                    <a:pt x="4" y="15"/>
                  </a:lnTo>
                  <a:lnTo>
                    <a:pt x="12" y="28"/>
                  </a:lnTo>
                  <a:lnTo>
                    <a:pt x="21" y="41"/>
                  </a:lnTo>
                  <a:lnTo>
                    <a:pt x="34" y="55"/>
                  </a:lnTo>
                  <a:lnTo>
                    <a:pt x="40" y="60"/>
                  </a:lnTo>
                  <a:lnTo>
                    <a:pt x="48" y="66"/>
                  </a:lnTo>
                  <a:lnTo>
                    <a:pt x="55" y="70"/>
                  </a:lnTo>
                  <a:lnTo>
                    <a:pt x="63" y="74"/>
                  </a:lnTo>
                  <a:lnTo>
                    <a:pt x="70" y="76"/>
                  </a:lnTo>
                  <a:lnTo>
                    <a:pt x="78" y="79"/>
                  </a:lnTo>
                  <a:lnTo>
                    <a:pt x="84" y="79"/>
                  </a:lnTo>
                  <a:lnTo>
                    <a:pt x="93" y="83"/>
                  </a:lnTo>
                  <a:lnTo>
                    <a:pt x="89" y="70"/>
                  </a:lnTo>
                  <a:lnTo>
                    <a:pt x="82" y="57"/>
                  </a:lnTo>
                  <a:lnTo>
                    <a:pt x="70" y="47"/>
                  </a:lnTo>
                  <a:lnTo>
                    <a:pt x="61" y="40"/>
                  </a:lnTo>
                  <a:lnTo>
                    <a:pt x="48" y="30"/>
                  </a:lnTo>
                  <a:lnTo>
                    <a:pt x="34" y="21"/>
                  </a:lnTo>
                  <a:lnTo>
                    <a:pt x="23" y="11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62" name="Freeform 55">
              <a:extLst>
                <a:ext uri="{FF2B5EF4-FFF2-40B4-BE49-F238E27FC236}">
                  <a16:creationId xmlns:a16="http://schemas.microsoft.com/office/drawing/2014/main" id="{5149B535-F35A-2BBB-567D-01912E8A37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57" y="885"/>
              <a:ext cx="55" cy="14"/>
            </a:xfrm>
            <a:custGeom>
              <a:avLst/>
              <a:gdLst>
                <a:gd name="T0" fmla="*/ 0 w 181"/>
                <a:gd name="T1" fmla="*/ 0 h 50"/>
                <a:gd name="T2" fmla="*/ 0 w 181"/>
                <a:gd name="T3" fmla="*/ 0 h 50"/>
                <a:gd name="T4" fmla="*/ 0 w 181"/>
                <a:gd name="T5" fmla="*/ 0 h 50"/>
                <a:gd name="T6" fmla="*/ 0 w 181"/>
                <a:gd name="T7" fmla="*/ 0 h 50"/>
                <a:gd name="T8" fmla="*/ 0 w 181"/>
                <a:gd name="T9" fmla="*/ 0 h 50"/>
                <a:gd name="T10" fmla="*/ 0 w 181"/>
                <a:gd name="T11" fmla="*/ 0 h 50"/>
                <a:gd name="T12" fmla="*/ 0 w 181"/>
                <a:gd name="T13" fmla="*/ 0 h 50"/>
                <a:gd name="T14" fmla="*/ 0 w 181"/>
                <a:gd name="T15" fmla="*/ 0 h 50"/>
                <a:gd name="T16" fmla="*/ 0 w 181"/>
                <a:gd name="T17" fmla="*/ 0 h 50"/>
                <a:gd name="T18" fmla="*/ 0 w 181"/>
                <a:gd name="T19" fmla="*/ 0 h 50"/>
                <a:gd name="T20" fmla="*/ 0 w 181"/>
                <a:gd name="T21" fmla="*/ 0 h 50"/>
                <a:gd name="T22" fmla="*/ 0 w 181"/>
                <a:gd name="T23" fmla="*/ 0 h 50"/>
                <a:gd name="T24" fmla="*/ 0 w 181"/>
                <a:gd name="T25" fmla="*/ 0 h 50"/>
                <a:gd name="T26" fmla="*/ 0 w 181"/>
                <a:gd name="T27" fmla="*/ 0 h 50"/>
                <a:gd name="T28" fmla="*/ 0 w 181"/>
                <a:gd name="T29" fmla="*/ 0 h 50"/>
                <a:gd name="T30" fmla="*/ 0 w 181"/>
                <a:gd name="T31" fmla="*/ 0 h 50"/>
                <a:gd name="T32" fmla="*/ 0 w 181"/>
                <a:gd name="T33" fmla="*/ 0 h 50"/>
                <a:gd name="T34" fmla="*/ 0 w 181"/>
                <a:gd name="T35" fmla="*/ 0 h 50"/>
                <a:gd name="T36" fmla="*/ 0 w 181"/>
                <a:gd name="T37" fmla="*/ 0 h 50"/>
                <a:gd name="T38" fmla="*/ 0 w 181"/>
                <a:gd name="T39" fmla="*/ 0 h 50"/>
                <a:gd name="T40" fmla="*/ 0 w 181"/>
                <a:gd name="T41" fmla="*/ 0 h 50"/>
                <a:gd name="T42" fmla="*/ 0 w 181"/>
                <a:gd name="T43" fmla="*/ 0 h 50"/>
                <a:gd name="T44" fmla="*/ 0 w 181"/>
                <a:gd name="T45" fmla="*/ 0 h 50"/>
                <a:gd name="T46" fmla="*/ 0 w 181"/>
                <a:gd name="T47" fmla="*/ 0 h 50"/>
                <a:gd name="T48" fmla="*/ 0 w 181"/>
                <a:gd name="T49" fmla="*/ 0 h 50"/>
                <a:gd name="T50" fmla="*/ 0 w 181"/>
                <a:gd name="T51" fmla="*/ 0 h 50"/>
                <a:gd name="T52" fmla="*/ 0 w 181"/>
                <a:gd name="T53" fmla="*/ 0 h 50"/>
                <a:gd name="T54" fmla="*/ 0 w 181"/>
                <a:gd name="T55" fmla="*/ 0 h 50"/>
                <a:gd name="T56" fmla="*/ 0 w 181"/>
                <a:gd name="T57" fmla="*/ 0 h 50"/>
                <a:gd name="T58" fmla="*/ 0 w 181"/>
                <a:gd name="T59" fmla="*/ 0 h 50"/>
                <a:gd name="T60" fmla="*/ 0 w 181"/>
                <a:gd name="T61" fmla="*/ 0 h 50"/>
                <a:gd name="T62" fmla="*/ 0 w 181"/>
                <a:gd name="T63" fmla="*/ 0 h 50"/>
                <a:gd name="T64" fmla="*/ 0 w 181"/>
                <a:gd name="T65" fmla="*/ 0 h 50"/>
                <a:gd name="T66" fmla="*/ 0 w 181"/>
                <a:gd name="T67" fmla="*/ 0 h 50"/>
                <a:gd name="T68" fmla="*/ 0 w 181"/>
                <a:gd name="T69" fmla="*/ 0 h 50"/>
                <a:gd name="T70" fmla="*/ 0 w 181"/>
                <a:gd name="T71" fmla="*/ 0 h 50"/>
                <a:gd name="T72" fmla="*/ 0 w 181"/>
                <a:gd name="T73" fmla="*/ 0 h 50"/>
                <a:gd name="T74" fmla="*/ 0 w 181"/>
                <a:gd name="T75" fmla="*/ 0 h 50"/>
                <a:gd name="T76" fmla="*/ 0 w 181"/>
                <a:gd name="T77" fmla="*/ 0 h 50"/>
                <a:gd name="T78" fmla="*/ 0 w 181"/>
                <a:gd name="T79" fmla="*/ 0 h 50"/>
                <a:gd name="T80" fmla="*/ 0 w 181"/>
                <a:gd name="T81" fmla="*/ 0 h 50"/>
                <a:gd name="T82" fmla="*/ 0 w 181"/>
                <a:gd name="T83" fmla="*/ 0 h 50"/>
                <a:gd name="T84" fmla="*/ 0 w 181"/>
                <a:gd name="T85" fmla="*/ 0 h 50"/>
                <a:gd name="T86" fmla="*/ 0 w 181"/>
                <a:gd name="T87" fmla="*/ 0 h 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81"/>
                <a:gd name="T133" fmla="*/ 0 h 50"/>
                <a:gd name="T134" fmla="*/ 181 w 181"/>
                <a:gd name="T135" fmla="*/ 50 h 5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81" h="50">
                  <a:moveTo>
                    <a:pt x="19" y="0"/>
                  </a:moveTo>
                  <a:lnTo>
                    <a:pt x="15" y="0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10"/>
                  </a:lnTo>
                  <a:lnTo>
                    <a:pt x="6" y="21"/>
                  </a:lnTo>
                  <a:lnTo>
                    <a:pt x="12" y="31"/>
                  </a:lnTo>
                  <a:lnTo>
                    <a:pt x="19" y="42"/>
                  </a:lnTo>
                  <a:lnTo>
                    <a:pt x="29" y="48"/>
                  </a:lnTo>
                  <a:lnTo>
                    <a:pt x="38" y="50"/>
                  </a:lnTo>
                  <a:lnTo>
                    <a:pt x="48" y="48"/>
                  </a:lnTo>
                  <a:lnTo>
                    <a:pt x="57" y="38"/>
                  </a:lnTo>
                  <a:lnTo>
                    <a:pt x="65" y="34"/>
                  </a:lnTo>
                  <a:lnTo>
                    <a:pt x="73" y="32"/>
                  </a:lnTo>
                  <a:lnTo>
                    <a:pt x="80" y="32"/>
                  </a:lnTo>
                  <a:lnTo>
                    <a:pt x="90" y="32"/>
                  </a:lnTo>
                  <a:lnTo>
                    <a:pt x="97" y="32"/>
                  </a:lnTo>
                  <a:lnTo>
                    <a:pt x="105" y="32"/>
                  </a:lnTo>
                  <a:lnTo>
                    <a:pt x="112" y="32"/>
                  </a:lnTo>
                  <a:lnTo>
                    <a:pt x="122" y="32"/>
                  </a:lnTo>
                  <a:lnTo>
                    <a:pt x="135" y="34"/>
                  </a:lnTo>
                  <a:lnTo>
                    <a:pt x="150" y="38"/>
                  </a:lnTo>
                  <a:lnTo>
                    <a:pt x="156" y="40"/>
                  </a:lnTo>
                  <a:lnTo>
                    <a:pt x="164" y="42"/>
                  </a:lnTo>
                  <a:lnTo>
                    <a:pt x="173" y="44"/>
                  </a:lnTo>
                  <a:lnTo>
                    <a:pt x="181" y="48"/>
                  </a:lnTo>
                  <a:lnTo>
                    <a:pt x="179" y="34"/>
                  </a:lnTo>
                  <a:lnTo>
                    <a:pt x="179" y="23"/>
                  </a:lnTo>
                  <a:lnTo>
                    <a:pt x="169" y="17"/>
                  </a:lnTo>
                  <a:lnTo>
                    <a:pt x="162" y="13"/>
                  </a:lnTo>
                  <a:lnTo>
                    <a:pt x="154" y="10"/>
                  </a:lnTo>
                  <a:lnTo>
                    <a:pt x="150" y="8"/>
                  </a:lnTo>
                  <a:lnTo>
                    <a:pt x="135" y="4"/>
                  </a:lnTo>
                  <a:lnTo>
                    <a:pt x="124" y="4"/>
                  </a:lnTo>
                  <a:lnTo>
                    <a:pt x="114" y="4"/>
                  </a:lnTo>
                  <a:lnTo>
                    <a:pt x="107" y="4"/>
                  </a:lnTo>
                  <a:lnTo>
                    <a:pt x="95" y="4"/>
                  </a:lnTo>
                  <a:lnTo>
                    <a:pt x="86" y="4"/>
                  </a:lnTo>
                  <a:lnTo>
                    <a:pt x="71" y="2"/>
                  </a:lnTo>
                  <a:lnTo>
                    <a:pt x="55" y="2"/>
                  </a:lnTo>
                  <a:lnTo>
                    <a:pt x="38" y="0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63" name="Freeform 56">
              <a:extLst>
                <a:ext uri="{FF2B5EF4-FFF2-40B4-BE49-F238E27FC236}">
                  <a16:creationId xmlns:a16="http://schemas.microsoft.com/office/drawing/2014/main" id="{8D677767-CCF6-7861-7C89-6BB6A3E868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2" y="1000"/>
              <a:ext cx="20" cy="23"/>
            </a:xfrm>
            <a:custGeom>
              <a:avLst/>
              <a:gdLst>
                <a:gd name="T0" fmla="*/ 0 w 65"/>
                <a:gd name="T1" fmla="*/ 0 h 82"/>
                <a:gd name="T2" fmla="*/ 0 w 65"/>
                <a:gd name="T3" fmla="*/ 0 h 82"/>
                <a:gd name="T4" fmla="*/ 0 w 65"/>
                <a:gd name="T5" fmla="*/ 0 h 82"/>
                <a:gd name="T6" fmla="*/ 0 w 65"/>
                <a:gd name="T7" fmla="*/ 0 h 82"/>
                <a:gd name="T8" fmla="*/ 0 w 65"/>
                <a:gd name="T9" fmla="*/ 0 h 82"/>
                <a:gd name="T10" fmla="*/ 0 w 65"/>
                <a:gd name="T11" fmla="*/ 0 h 82"/>
                <a:gd name="T12" fmla="*/ 0 w 65"/>
                <a:gd name="T13" fmla="*/ 0 h 82"/>
                <a:gd name="T14" fmla="*/ 0 w 65"/>
                <a:gd name="T15" fmla="*/ 0 h 82"/>
                <a:gd name="T16" fmla="*/ 0 w 65"/>
                <a:gd name="T17" fmla="*/ 0 h 82"/>
                <a:gd name="T18" fmla="*/ 0 w 65"/>
                <a:gd name="T19" fmla="*/ 0 h 82"/>
                <a:gd name="T20" fmla="*/ 0 w 65"/>
                <a:gd name="T21" fmla="*/ 0 h 82"/>
                <a:gd name="T22" fmla="*/ 0 w 65"/>
                <a:gd name="T23" fmla="*/ 0 h 82"/>
                <a:gd name="T24" fmla="*/ 0 w 65"/>
                <a:gd name="T25" fmla="*/ 0 h 82"/>
                <a:gd name="T26" fmla="*/ 0 w 65"/>
                <a:gd name="T27" fmla="*/ 0 h 82"/>
                <a:gd name="T28" fmla="*/ 0 w 65"/>
                <a:gd name="T29" fmla="*/ 0 h 82"/>
                <a:gd name="T30" fmla="*/ 0 w 65"/>
                <a:gd name="T31" fmla="*/ 0 h 82"/>
                <a:gd name="T32" fmla="*/ 0 w 65"/>
                <a:gd name="T33" fmla="*/ 0 h 82"/>
                <a:gd name="T34" fmla="*/ 0 w 65"/>
                <a:gd name="T35" fmla="*/ 0 h 82"/>
                <a:gd name="T36" fmla="*/ 0 w 65"/>
                <a:gd name="T37" fmla="*/ 0 h 82"/>
                <a:gd name="T38" fmla="*/ 0 w 65"/>
                <a:gd name="T39" fmla="*/ 0 h 82"/>
                <a:gd name="T40" fmla="*/ 0 w 65"/>
                <a:gd name="T41" fmla="*/ 0 h 82"/>
                <a:gd name="T42" fmla="*/ 0 w 65"/>
                <a:gd name="T43" fmla="*/ 0 h 82"/>
                <a:gd name="T44" fmla="*/ 0 w 65"/>
                <a:gd name="T45" fmla="*/ 0 h 82"/>
                <a:gd name="T46" fmla="*/ 0 w 65"/>
                <a:gd name="T47" fmla="*/ 0 h 82"/>
                <a:gd name="T48" fmla="*/ 0 w 65"/>
                <a:gd name="T49" fmla="*/ 0 h 82"/>
                <a:gd name="T50" fmla="*/ 0 w 65"/>
                <a:gd name="T51" fmla="*/ 0 h 82"/>
                <a:gd name="T52" fmla="*/ 0 w 65"/>
                <a:gd name="T53" fmla="*/ 0 h 82"/>
                <a:gd name="T54" fmla="*/ 0 w 65"/>
                <a:gd name="T55" fmla="*/ 0 h 82"/>
                <a:gd name="T56" fmla="*/ 0 w 65"/>
                <a:gd name="T57" fmla="*/ 0 h 82"/>
                <a:gd name="T58" fmla="*/ 0 w 65"/>
                <a:gd name="T59" fmla="*/ 0 h 8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65"/>
                <a:gd name="T91" fmla="*/ 0 h 82"/>
                <a:gd name="T92" fmla="*/ 65 w 65"/>
                <a:gd name="T93" fmla="*/ 82 h 82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65" h="82">
                  <a:moveTo>
                    <a:pt x="48" y="6"/>
                  </a:moveTo>
                  <a:lnTo>
                    <a:pt x="38" y="2"/>
                  </a:lnTo>
                  <a:lnTo>
                    <a:pt x="29" y="0"/>
                  </a:lnTo>
                  <a:lnTo>
                    <a:pt x="15" y="0"/>
                  </a:lnTo>
                  <a:lnTo>
                    <a:pt x="8" y="0"/>
                  </a:lnTo>
                  <a:lnTo>
                    <a:pt x="0" y="4"/>
                  </a:lnTo>
                  <a:lnTo>
                    <a:pt x="4" y="9"/>
                  </a:lnTo>
                  <a:lnTo>
                    <a:pt x="6" y="13"/>
                  </a:lnTo>
                  <a:lnTo>
                    <a:pt x="11" y="19"/>
                  </a:lnTo>
                  <a:lnTo>
                    <a:pt x="19" y="25"/>
                  </a:lnTo>
                  <a:lnTo>
                    <a:pt x="32" y="32"/>
                  </a:lnTo>
                  <a:lnTo>
                    <a:pt x="30" y="34"/>
                  </a:lnTo>
                  <a:lnTo>
                    <a:pt x="30" y="40"/>
                  </a:lnTo>
                  <a:lnTo>
                    <a:pt x="29" y="47"/>
                  </a:lnTo>
                  <a:lnTo>
                    <a:pt x="29" y="57"/>
                  </a:lnTo>
                  <a:lnTo>
                    <a:pt x="25" y="65"/>
                  </a:lnTo>
                  <a:lnTo>
                    <a:pt x="23" y="72"/>
                  </a:lnTo>
                  <a:lnTo>
                    <a:pt x="23" y="78"/>
                  </a:lnTo>
                  <a:lnTo>
                    <a:pt x="23" y="82"/>
                  </a:lnTo>
                  <a:lnTo>
                    <a:pt x="32" y="80"/>
                  </a:lnTo>
                  <a:lnTo>
                    <a:pt x="42" y="80"/>
                  </a:lnTo>
                  <a:lnTo>
                    <a:pt x="49" y="76"/>
                  </a:lnTo>
                  <a:lnTo>
                    <a:pt x="55" y="74"/>
                  </a:lnTo>
                  <a:lnTo>
                    <a:pt x="63" y="61"/>
                  </a:lnTo>
                  <a:lnTo>
                    <a:pt x="65" y="49"/>
                  </a:lnTo>
                  <a:lnTo>
                    <a:pt x="63" y="34"/>
                  </a:lnTo>
                  <a:lnTo>
                    <a:pt x="61" y="23"/>
                  </a:lnTo>
                  <a:lnTo>
                    <a:pt x="53" y="11"/>
                  </a:lnTo>
                  <a:lnTo>
                    <a:pt x="48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64" name="Freeform 57">
              <a:extLst>
                <a:ext uri="{FF2B5EF4-FFF2-40B4-BE49-F238E27FC236}">
                  <a16:creationId xmlns:a16="http://schemas.microsoft.com/office/drawing/2014/main" id="{733347FD-B54A-743E-1551-4E925A7750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62" y="968"/>
              <a:ext cx="180" cy="10"/>
            </a:xfrm>
            <a:custGeom>
              <a:avLst/>
              <a:gdLst>
                <a:gd name="T0" fmla="*/ 0 w 589"/>
                <a:gd name="T1" fmla="*/ 0 h 36"/>
                <a:gd name="T2" fmla="*/ 0 w 589"/>
                <a:gd name="T3" fmla="*/ 0 h 36"/>
                <a:gd name="T4" fmla="*/ 0 w 589"/>
                <a:gd name="T5" fmla="*/ 0 h 36"/>
                <a:gd name="T6" fmla="*/ 0 w 589"/>
                <a:gd name="T7" fmla="*/ 0 h 36"/>
                <a:gd name="T8" fmla="*/ 0 w 589"/>
                <a:gd name="T9" fmla="*/ 0 h 36"/>
                <a:gd name="T10" fmla="*/ 0 w 589"/>
                <a:gd name="T11" fmla="*/ 0 h 36"/>
                <a:gd name="T12" fmla="*/ 0 w 589"/>
                <a:gd name="T13" fmla="*/ 0 h 36"/>
                <a:gd name="T14" fmla="*/ 0 w 589"/>
                <a:gd name="T15" fmla="*/ 0 h 36"/>
                <a:gd name="T16" fmla="*/ 0 w 589"/>
                <a:gd name="T17" fmla="*/ 0 h 36"/>
                <a:gd name="T18" fmla="*/ 0 w 589"/>
                <a:gd name="T19" fmla="*/ 0 h 36"/>
                <a:gd name="T20" fmla="*/ 0 w 589"/>
                <a:gd name="T21" fmla="*/ 0 h 36"/>
                <a:gd name="T22" fmla="*/ 0 w 589"/>
                <a:gd name="T23" fmla="*/ 0 h 36"/>
                <a:gd name="T24" fmla="*/ 0 w 589"/>
                <a:gd name="T25" fmla="*/ 0 h 36"/>
                <a:gd name="T26" fmla="*/ 0 w 589"/>
                <a:gd name="T27" fmla="*/ 0 h 36"/>
                <a:gd name="T28" fmla="*/ 0 w 589"/>
                <a:gd name="T29" fmla="*/ 0 h 36"/>
                <a:gd name="T30" fmla="*/ 0 w 589"/>
                <a:gd name="T31" fmla="*/ 0 h 36"/>
                <a:gd name="T32" fmla="*/ 0 w 589"/>
                <a:gd name="T33" fmla="*/ 0 h 36"/>
                <a:gd name="T34" fmla="*/ 0 w 589"/>
                <a:gd name="T35" fmla="*/ 0 h 36"/>
                <a:gd name="T36" fmla="*/ 0 w 589"/>
                <a:gd name="T37" fmla="*/ 0 h 36"/>
                <a:gd name="T38" fmla="*/ 0 w 589"/>
                <a:gd name="T39" fmla="*/ 0 h 36"/>
                <a:gd name="T40" fmla="*/ 0 w 589"/>
                <a:gd name="T41" fmla="*/ 0 h 36"/>
                <a:gd name="T42" fmla="*/ 0 w 589"/>
                <a:gd name="T43" fmla="*/ 0 h 36"/>
                <a:gd name="T44" fmla="*/ 0 w 589"/>
                <a:gd name="T45" fmla="*/ 0 h 36"/>
                <a:gd name="T46" fmla="*/ 0 w 589"/>
                <a:gd name="T47" fmla="*/ 0 h 36"/>
                <a:gd name="T48" fmla="*/ 0 w 589"/>
                <a:gd name="T49" fmla="*/ 0 h 36"/>
                <a:gd name="T50" fmla="*/ 0 w 589"/>
                <a:gd name="T51" fmla="*/ 0 h 36"/>
                <a:gd name="T52" fmla="*/ 0 w 589"/>
                <a:gd name="T53" fmla="*/ 0 h 36"/>
                <a:gd name="T54" fmla="*/ 0 w 589"/>
                <a:gd name="T55" fmla="*/ 0 h 36"/>
                <a:gd name="T56" fmla="*/ 0 w 589"/>
                <a:gd name="T57" fmla="*/ 0 h 36"/>
                <a:gd name="T58" fmla="*/ 0 w 589"/>
                <a:gd name="T59" fmla="*/ 0 h 36"/>
                <a:gd name="T60" fmla="*/ 0 w 589"/>
                <a:gd name="T61" fmla="*/ 0 h 36"/>
                <a:gd name="T62" fmla="*/ 0 w 589"/>
                <a:gd name="T63" fmla="*/ 0 h 36"/>
                <a:gd name="T64" fmla="*/ 0 w 589"/>
                <a:gd name="T65" fmla="*/ 0 h 36"/>
                <a:gd name="T66" fmla="*/ 0 w 589"/>
                <a:gd name="T67" fmla="*/ 0 h 36"/>
                <a:gd name="T68" fmla="*/ 0 w 589"/>
                <a:gd name="T69" fmla="*/ 0 h 36"/>
                <a:gd name="T70" fmla="*/ 0 w 589"/>
                <a:gd name="T71" fmla="*/ 0 h 36"/>
                <a:gd name="T72" fmla="*/ 0 w 589"/>
                <a:gd name="T73" fmla="*/ 0 h 36"/>
                <a:gd name="T74" fmla="*/ 0 w 589"/>
                <a:gd name="T75" fmla="*/ 0 h 36"/>
                <a:gd name="T76" fmla="*/ 0 w 589"/>
                <a:gd name="T77" fmla="*/ 0 h 36"/>
                <a:gd name="T78" fmla="*/ 0 w 589"/>
                <a:gd name="T79" fmla="*/ 0 h 36"/>
                <a:gd name="T80" fmla="*/ 0 w 589"/>
                <a:gd name="T81" fmla="*/ 0 h 36"/>
                <a:gd name="T82" fmla="*/ 0 w 589"/>
                <a:gd name="T83" fmla="*/ 0 h 36"/>
                <a:gd name="T84" fmla="*/ 0 w 589"/>
                <a:gd name="T85" fmla="*/ 0 h 36"/>
                <a:gd name="T86" fmla="*/ 0 w 589"/>
                <a:gd name="T87" fmla="*/ 0 h 36"/>
                <a:gd name="T88" fmla="*/ 0 w 589"/>
                <a:gd name="T89" fmla="*/ 0 h 36"/>
                <a:gd name="T90" fmla="*/ 0 w 589"/>
                <a:gd name="T91" fmla="*/ 0 h 36"/>
                <a:gd name="T92" fmla="*/ 0 w 589"/>
                <a:gd name="T93" fmla="*/ 0 h 36"/>
                <a:gd name="T94" fmla="*/ 0 w 589"/>
                <a:gd name="T95" fmla="*/ 0 h 36"/>
                <a:gd name="T96" fmla="*/ 0 w 589"/>
                <a:gd name="T97" fmla="*/ 0 h 36"/>
                <a:gd name="T98" fmla="*/ 0 w 589"/>
                <a:gd name="T99" fmla="*/ 0 h 36"/>
                <a:gd name="T100" fmla="*/ 0 w 589"/>
                <a:gd name="T101" fmla="*/ 0 h 36"/>
                <a:gd name="T102" fmla="*/ 0 w 589"/>
                <a:gd name="T103" fmla="*/ 0 h 36"/>
                <a:gd name="T104" fmla="*/ 0 w 589"/>
                <a:gd name="T105" fmla="*/ 0 h 36"/>
                <a:gd name="T106" fmla="*/ 0 w 589"/>
                <a:gd name="T107" fmla="*/ 0 h 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589"/>
                <a:gd name="T163" fmla="*/ 0 h 36"/>
                <a:gd name="T164" fmla="*/ 589 w 589"/>
                <a:gd name="T165" fmla="*/ 36 h 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589" h="36">
                  <a:moveTo>
                    <a:pt x="365" y="0"/>
                  </a:moveTo>
                  <a:lnTo>
                    <a:pt x="376" y="0"/>
                  </a:lnTo>
                  <a:lnTo>
                    <a:pt x="390" y="0"/>
                  </a:lnTo>
                  <a:lnTo>
                    <a:pt x="403" y="0"/>
                  </a:lnTo>
                  <a:lnTo>
                    <a:pt x="416" y="0"/>
                  </a:lnTo>
                  <a:lnTo>
                    <a:pt x="428" y="0"/>
                  </a:lnTo>
                  <a:lnTo>
                    <a:pt x="441" y="0"/>
                  </a:lnTo>
                  <a:lnTo>
                    <a:pt x="456" y="2"/>
                  </a:lnTo>
                  <a:lnTo>
                    <a:pt x="470" y="6"/>
                  </a:lnTo>
                  <a:lnTo>
                    <a:pt x="481" y="6"/>
                  </a:lnTo>
                  <a:lnTo>
                    <a:pt x="492" y="6"/>
                  </a:lnTo>
                  <a:lnTo>
                    <a:pt x="508" y="7"/>
                  </a:lnTo>
                  <a:lnTo>
                    <a:pt x="521" y="9"/>
                  </a:lnTo>
                  <a:lnTo>
                    <a:pt x="532" y="9"/>
                  </a:lnTo>
                  <a:lnTo>
                    <a:pt x="546" y="11"/>
                  </a:lnTo>
                  <a:lnTo>
                    <a:pt x="559" y="11"/>
                  </a:lnTo>
                  <a:lnTo>
                    <a:pt x="574" y="15"/>
                  </a:lnTo>
                  <a:lnTo>
                    <a:pt x="582" y="23"/>
                  </a:lnTo>
                  <a:lnTo>
                    <a:pt x="589" y="36"/>
                  </a:lnTo>
                  <a:lnTo>
                    <a:pt x="553" y="28"/>
                  </a:lnTo>
                  <a:lnTo>
                    <a:pt x="517" y="26"/>
                  </a:lnTo>
                  <a:lnTo>
                    <a:pt x="481" y="23"/>
                  </a:lnTo>
                  <a:lnTo>
                    <a:pt x="447" y="23"/>
                  </a:lnTo>
                  <a:lnTo>
                    <a:pt x="409" y="21"/>
                  </a:lnTo>
                  <a:lnTo>
                    <a:pt x="375" y="21"/>
                  </a:lnTo>
                  <a:lnTo>
                    <a:pt x="338" y="23"/>
                  </a:lnTo>
                  <a:lnTo>
                    <a:pt x="302" y="23"/>
                  </a:lnTo>
                  <a:lnTo>
                    <a:pt x="266" y="23"/>
                  </a:lnTo>
                  <a:lnTo>
                    <a:pt x="230" y="23"/>
                  </a:lnTo>
                  <a:lnTo>
                    <a:pt x="194" y="23"/>
                  </a:lnTo>
                  <a:lnTo>
                    <a:pt x="158" y="25"/>
                  </a:lnTo>
                  <a:lnTo>
                    <a:pt x="122" y="23"/>
                  </a:lnTo>
                  <a:lnTo>
                    <a:pt x="88" y="23"/>
                  </a:lnTo>
                  <a:lnTo>
                    <a:pt x="51" y="23"/>
                  </a:lnTo>
                  <a:lnTo>
                    <a:pt x="17" y="21"/>
                  </a:lnTo>
                  <a:lnTo>
                    <a:pt x="8" y="15"/>
                  </a:lnTo>
                  <a:lnTo>
                    <a:pt x="0" y="9"/>
                  </a:lnTo>
                  <a:lnTo>
                    <a:pt x="23" y="6"/>
                  </a:lnTo>
                  <a:lnTo>
                    <a:pt x="46" y="6"/>
                  </a:lnTo>
                  <a:lnTo>
                    <a:pt x="69" y="6"/>
                  </a:lnTo>
                  <a:lnTo>
                    <a:pt x="91" y="6"/>
                  </a:lnTo>
                  <a:lnTo>
                    <a:pt x="112" y="6"/>
                  </a:lnTo>
                  <a:lnTo>
                    <a:pt x="135" y="6"/>
                  </a:lnTo>
                  <a:lnTo>
                    <a:pt x="158" y="6"/>
                  </a:lnTo>
                  <a:lnTo>
                    <a:pt x="181" y="7"/>
                  </a:lnTo>
                  <a:lnTo>
                    <a:pt x="203" y="7"/>
                  </a:lnTo>
                  <a:lnTo>
                    <a:pt x="226" y="7"/>
                  </a:lnTo>
                  <a:lnTo>
                    <a:pt x="249" y="7"/>
                  </a:lnTo>
                  <a:lnTo>
                    <a:pt x="272" y="7"/>
                  </a:lnTo>
                  <a:lnTo>
                    <a:pt x="295" y="6"/>
                  </a:lnTo>
                  <a:lnTo>
                    <a:pt x="318" y="4"/>
                  </a:lnTo>
                  <a:lnTo>
                    <a:pt x="340" y="0"/>
                  </a:lnTo>
                  <a:lnTo>
                    <a:pt x="36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65" name="Freeform 58">
              <a:extLst>
                <a:ext uri="{FF2B5EF4-FFF2-40B4-BE49-F238E27FC236}">
                  <a16:creationId xmlns:a16="http://schemas.microsoft.com/office/drawing/2014/main" id="{F2FE9F92-D9DF-598E-C7B0-F97B76274C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0" y="990"/>
              <a:ext cx="15" cy="336"/>
            </a:xfrm>
            <a:custGeom>
              <a:avLst/>
              <a:gdLst>
                <a:gd name="T0" fmla="*/ 0 w 49"/>
                <a:gd name="T1" fmla="*/ 0 h 1194"/>
                <a:gd name="T2" fmla="*/ 0 w 49"/>
                <a:gd name="T3" fmla="*/ 0 h 1194"/>
                <a:gd name="T4" fmla="*/ 0 w 49"/>
                <a:gd name="T5" fmla="*/ 0 h 1194"/>
                <a:gd name="T6" fmla="*/ 0 w 49"/>
                <a:gd name="T7" fmla="*/ 0 h 1194"/>
                <a:gd name="T8" fmla="*/ 0 w 49"/>
                <a:gd name="T9" fmla="*/ 0 h 1194"/>
                <a:gd name="T10" fmla="*/ 0 w 49"/>
                <a:gd name="T11" fmla="*/ 0 h 1194"/>
                <a:gd name="T12" fmla="*/ 0 w 49"/>
                <a:gd name="T13" fmla="*/ 0 h 1194"/>
                <a:gd name="T14" fmla="*/ 0 w 49"/>
                <a:gd name="T15" fmla="*/ 0 h 1194"/>
                <a:gd name="T16" fmla="*/ 0 w 49"/>
                <a:gd name="T17" fmla="*/ 0 h 1194"/>
                <a:gd name="T18" fmla="*/ 0 w 49"/>
                <a:gd name="T19" fmla="*/ 0 h 1194"/>
                <a:gd name="T20" fmla="*/ 0 w 49"/>
                <a:gd name="T21" fmla="*/ 0 h 1194"/>
                <a:gd name="T22" fmla="*/ 0 w 49"/>
                <a:gd name="T23" fmla="*/ 0 h 1194"/>
                <a:gd name="T24" fmla="*/ 0 w 49"/>
                <a:gd name="T25" fmla="*/ 0 h 1194"/>
                <a:gd name="T26" fmla="*/ 0 w 49"/>
                <a:gd name="T27" fmla="*/ 0 h 1194"/>
                <a:gd name="T28" fmla="*/ 0 w 49"/>
                <a:gd name="T29" fmla="*/ 0 h 1194"/>
                <a:gd name="T30" fmla="*/ 0 w 49"/>
                <a:gd name="T31" fmla="*/ 0 h 1194"/>
                <a:gd name="T32" fmla="*/ 0 w 49"/>
                <a:gd name="T33" fmla="*/ 0 h 1194"/>
                <a:gd name="T34" fmla="*/ 0 w 49"/>
                <a:gd name="T35" fmla="*/ 0 h 1194"/>
                <a:gd name="T36" fmla="*/ 0 w 49"/>
                <a:gd name="T37" fmla="*/ 0 h 1194"/>
                <a:gd name="T38" fmla="*/ 0 w 49"/>
                <a:gd name="T39" fmla="*/ 0 h 1194"/>
                <a:gd name="T40" fmla="*/ 0 w 49"/>
                <a:gd name="T41" fmla="*/ 0 h 1194"/>
                <a:gd name="T42" fmla="*/ 0 w 49"/>
                <a:gd name="T43" fmla="*/ 0 h 1194"/>
                <a:gd name="T44" fmla="*/ 0 w 49"/>
                <a:gd name="T45" fmla="*/ 0 h 1194"/>
                <a:gd name="T46" fmla="*/ 0 w 49"/>
                <a:gd name="T47" fmla="*/ 0 h 1194"/>
                <a:gd name="T48" fmla="*/ 0 w 49"/>
                <a:gd name="T49" fmla="*/ 0 h 1194"/>
                <a:gd name="T50" fmla="*/ 0 w 49"/>
                <a:gd name="T51" fmla="*/ 0 h 1194"/>
                <a:gd name="T52" fmla="*/ 0 w 49"/>
                <a:gd name="T53" fmla="*/ 0 h 1194"/>
                <a:gd name="T54" fmla="*/ 0 w 49"/>
                <a:gd name="T55" fmla="*/ 0 h 1194"/>
                <a:gd name="T56" fmla="*/ 0 w 49"/>
                <a:gd name="T57" fmla="*/ 0 h 1194"/>
                <a:gd name="T58" fmla="*/ 0 w 49"/>
                <a:gd name="T59" fmla="*/ 0 h 1194"/>
                <a:gd name="T60" fmla="*/ 0 w 49"/>
                <a:gd name="T61" fmla="*/ 0 h 1194"/>
                <a:gd name="T62" fmla="*/ 0 w 49"/>
                <a:gd name="T63" fmla="*/ 0 h 1194"/>
                <a:gd name="T64" fmla="*/ 0 w 49"/>
                <a:gd name="T65" fmla="*/ 0 h 1194"/>
                <a:gd name="T66" fmla="*/ 0 w 49"/>
                <a:gd name="T67" fmla="*/ 0 h 1194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9"/>
                <a:gd name="T103" fmla="*/ 0 h 1194"/>
                <a:gd name="T104" fmla="*/ 49 w 49"/>
                <a:gd name="T105" fmla="*/ 1194 h 1194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9" h="1194">
                  <a:moveTo>
                    <a:pt x="36" y="0"/>
                  </a:moveTo>
                  <a:lnTo>
                    <a:pt x="41" y="13"/>
                  </a:lnTo>
                  <a:lnTo>
                    <a:pt x="45" y="28"/>
                  </a:lnTo>
                  <a:lnTo>
                    <a:pt x="47" y="44"/>
                  </a:lnTo>
                  <a:lnTo>
                    <a:pt x="49" y="61"/>
                  </a:lnTo>
                  <a:lnTo>
                    <a:pt x="49" y="76"/>
                  </a:lnTo>
                  <a:lnTo>
                    <a:pt x="49" y="93"/>
                  </a:lnTo>
                  <a:lnTo>
                    <a:pt x="47" y="108"/>
                  </a:lnTo>
                  <a:lnTo>
                    <a:pt x="47" y="125"/>
                  </a:lnTo>
                  <a:lnTo>
                    <a:pt x="43" y="142"/>
                  </a:lnTo>
                  <a:lnTo>
                    <a:pt x="41" y="158"/>
                  </a:lnTo>
                  <a:lnTo>
                    <a:pt x="39" y="175"/>
                  </a:lnTo>
                  <a:lnTo>
                    <a:pt x="39" y="192"/>
                  </a:lnTo>
                  <a:lnTo>
                    <a:pt x="38" y="209"/>
                  </a:lnTo>
                  <a:lnTo>
                    <a:pt x="38" y="224"/>
                  </a:lnTo>
                  <a:lnTo>
                    <a:pt x="39" y="241"/>
                  </a:lnTo>
                  <a:lnTo>
                    <a:pt x="43" y="260"/>
                  </a:lnTo>
                  <a:lnTo>
                    <a:pt x="39" y="317"/>
                  </a:lnTo>
                  <a:lnTo>
                    <a:pt x="38" y="376"/>
                  </a:lnTo>
                  <a:lnTo>
                    <a:pt x="38" y="433"/>
                  </a:lnTo>
                  <a:lnTo>
                    <a:pt x="38" y="494"/>
                  </a:lnTo>
                  <a:lnTo>
                    <a:pt x="38" y="551"/>
                  </a:lnTo>
                  <a:lnTo>
                    <a:pt x="38" y="610"/>
                  </a:lnTo>
                  <a:lnTo>
                    <a:pt x="38" y="667"/>
                  </a:lnTo>
                  <a:lnTo>
                    <a:pt x="39" y="728"/>
                  </a:lnTo>
                  <a:lnTo>
                    <a:pt x="39" y="785"/>
                  </a:lnTo>
                  <a:lnTo>
                    <a:pt x="41" y="844"/>
                  </a:lnTo>
                  <a:lnTo>
                    <a:pt x="41" y="901"/>
                  </a:lnTo>
                  <a:lnTo>
                    <a:pt x="43" y="960"/>
                  </a:lnTo>
                  <a:lnTo>
                    <a:pt x="43" y="1019"/>
                  </a:lnTo>
                  <a:lnTo>
                    <a:pt x="43" y="1076"/>
                  </a:lnTo>
                  <a:lnTo>
                    <a:pt x="43" y="1135"/>
                  </a:lnTo>
                  <a:lnTo>
                    <a:pt x="43" y="1194"/>
                  </a:lnTo>
                  <a:lnTo>
                    <a:pt x="34" y="1192"/>
                  </a:lnTo>
                  <a:lnTo>
                    <a:pt x="24" y="1192"/>
                  </a:lnTo>
                  <a:lnTo>
                    <a:pt x="22" y="1160"/>
                  </a:lnTo>
                  <a:lnTo>
                    <a:pt x="22" y="1127"/>
                  </a:lnTo>
                  <a:lnTo>
                    <a:pt x="20" y="1095"/>
                  </a:lnTo>
                  <a:lnTo>
                    <a:pt x="20" y="1063"/>
                  </a:lnTo>
                  <a:lnTo>
                    <a:pt x="19" y="1030"/>
                  </a:lnTo>
                  <a:lnTo>
                    <a:pt x="17" y="1000"/>
                  </a:lnTo>
                  <a:lnTo>
                    <a:pt x="15" y="968"/>
                  </a:lnTo>
                  <a:lnTo>
                    <a:pt x="15" y="935"/>
                  </a:lnTo>
                  <a:lnTo>
                    <a:pt x="9" y="903"/>
                  </a:lnTo>
                  <a:lnTo>
                    <a:pt x="9" y="872"/>
                  </a:lnTo>
                  <a:lnTo>
                    <a:pt x="5" y="840"/>
                  </a:lnTo>
                  <a:lnTo>
                    <a:pt x="5" y="808"/>
                  </a:lnTo>
                  <a:lnTo>
                    <a:pt x="1" y="776"/>
                  </a:lnTo>
                  <a:lnTo>
                    <a:pt x="0" y="745"/>
                  </a:lnTo>
                  <a:lnTo>
                    <a:pt x="0" y="713"/>
                  </a:lnTo>
                  <a:lnTo>
                    <a:pt x="0" y="682"/>
                  </a:lnTo>
                  <a:lnTo>
                    <a:pt x="0" y="637"/>
                  </a:lnTo>
                  <a:lnTo>
                    <a:pt x="0" y="595"/>
                  </a:lnTo>
                  <a:lnTo>
                    <a:pt x="0" y="551"/>
                  </a:lnTo>
                  <a:lnTo>
                    <a:pt x="0" y="509"/>
                  </a:lnTo>
                  <a:lnTo>
                    <a:pt x="0" y="466"/>
                  </a:lnTo>
                  <a:lnTo>
                    <a:pt x="3" y="422"/>
                  </a:lnTo>
                  <a:lnTo>
                    <a:pt x="5" y="378"/>
                  </a:lnTo>
                  <a:lnTo>
                    <a:pt x="7" y="336"/>
                  </a:lnTo>
                  <a:lnTo>
                    <a:pt x="9" y="293"/>
                  </a:lnTo>
                  <a:lnTo>
                    <a:pt x="11" y="253"/>
                  </a:lnTo>
                  <a:lnTo>
                    <a:pt x="15" y="209"/>
                  </a:lnTo>
                  <a:lnTo>
                    <a:pt x="19" y="167"/>
                  </a:lnTo>
                  <a:lnTo>
                    <a:pt x="24" y="125"/>
                  </a:lnTo>
                  <a:lnTo>
                    <a:pt x="28" y="83"/>
                  </a:lnTo>
                  <a:lnTo>
                    <a:pt x="32" y="40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66" name="Freeform 59">
              <a:extLst>
                <a:ext uri="{FF2B5EF4-FFF2-40B4-BE49-F238E27FC236}">
                  <a16:creationId xmlns:a16="http://schemas.microsoft.com/office/drawing/2014/main" id="{ADCE2594-13E5-9F5D-7957-910EF960CB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56" y="1306"/>
              <a:ext cx="461" cy="22"/>
            </a:xfrm>
            <a:custGeom>
              <a:avLst/>
              <a:gdLst>
                <a:gd name="T0" fmla="*/ 0 w 1511"/>
                <a:gd name="T1" fmla="*/ 0 h 78"/>
                <a:gd name="T2" fmla="*/ 0 w 1511"/>
                <a:gd name="T3" fmla="*/ 0 h 78"/>
                <a:gd name="T4" fmla="*/ 0 w 1511"/>
                <a:gd name="T5" fmla="*/ 0 h 78"/>
                <a:gd name="T6" fmla="*/ 0 w 1511"/>
                <a:gd name="T7" fmla="*/ 0 h 78"/>
                <a:gd name="T8" fmla="*/ 0 w 1511"/>
                <a:gd name="T9" fmla="*/ 0 h 78"/>
                <a:gd name="T10" fmla="*/ 0 w 1511"/>
                <a:gd name="T11" fmla="*/ 0 h 78"/>
                <a:gd name="T12" fmla="*/ 0 w 1511"/>
                <a:gd name="T13" fmla="*/ 0 h 78"/>
                <a:gd name="T14" fmla="*/ 0 w 1511"/>
                <a:gd name="T15" fmla="*/ 0 h 78"/>
                <a:gd name="T16" fmla="*/ 0 w 1511"/>
                <a:gd name="T17" fmla="*/ 0 h 78"/>
                <a:gd name="T18" fmla="*/ 0 w 1511"/>
                <a:gd name="T19" fmla="*/ 0 h 78"/>
                <a:gd name="T20" fmla="*/ 0 w 1511"/>
                <a:gd name="T21" fmla="*/ 0 h 78"/>
                <a:gd name="T22" fmla="*/ 0 w 1511"/>
                <a:gd name="T23" fmla="*/ 0 h 78"/>
                <a:gd name="T24" fmla="*/ 0 w 1511"/>
                <a:gd name="T25" fmla="*/ 0 h 78"/>
                <a:gd name="T26" fmla="*/ 0 w 1511"/>
                <a:gd name="T27" fmla="*/ 0 h 78"/>
                <a:gd name="T28" fmla="*/ 0 w 1511"/>
                <a:gd name="T29" fmla="*/ 0 h 78"/>
                <a:gd name="T30" fmla="*/ 0 w 1511"/>
                <a:gd name="T31" fmla="*/ 0 h 78"/>
                <a:gd name="T32" fmla="*/ 0 w 1511"/>
                <a:gd name="T33" fmla="*/ 0 h 78"/>
                <a:gd name="T34" fmla="*/ 0 w 1511"/>
                <a:gd name="T35" fmla="*/ 0 h 78"/>
                <a:gd name="T36" fmla="*/ 0 w 1511"/>
                <a:gd name="T37" fmla="*/ 0 h 78"/>
                <a:gd name="T38" fmla="*/ 0 w 1511"/>
                <a:gd name="T39" fmla="*/ 0 h 78"/>
                <a:gd name="T40" fmla="*/ 0 w 1511"/>
                <a:gd name="T41" fmla="*/ 0 h 78"/>
                <a:gd name="T42" fmla="*/ 0 w 1511"/>
                <a:gd name="T43" fmla="*/ 0 h 78"/>
                <a:gd name="T44" fmla="*/ 0 w 1511"/>
                <a:gd name="T45" fmla="*/ 0 h 78"/>
                <a:gd name="T46" fmla="*/ 0 w 1511"/>
                <a:gd name="T47" fmla="*/ 0 h 78"/>
                <a:gd name="T48" fmla="*/ 0 w 1511"/>
                <a:gd name="T49" fmla="*/ 0 h 78"/>
                <a:gd name="T50" fmla="*/ 0 w 1511"/>
                <a:gd name="T51" fmla="*/ 0 h 78"/>
                <a:gd name="T52" fmla="*/ 0 w 1511"/>
                <a:gd name="T53" fmla="*/ 0 h 78"/>
                <a:gd name="T54" fmla="*/ 0 w 1511"/>
                <a:gd name="T55" fmla="*/ 0 h 78"/>
                <a:gd name="T56" fmla="*/ 0 w 1511"/>
                <a:gd name="T57" fmla="*/ 0 h 78"/>
                <a:gd name="T58" fmla="*/ 0 w 1511"/>
                <a:gd name="T59" fmla="*/ 0 h 78"/>
                <a:gd name="T60" fmla="*/ 0 w 1511"/>
                <a:gd name="T61" fmla="*/ 0 h 78"/>
                <a:gd name="T62" fmla="*/ 0 w 1511"/>
                <a:gd name="T63" fmla="*/ 0 h 78"/>
                <a:gd name="T64" fmla="*/ 0 w 1511"/>
                <a:gd name="T65" fmla="*/ 0 h 78"/>
                <a:gd name="T66" fmla="*/ 0 w 1511"/>
                <a:gd name="T67" fmla="*/ 0 h 78"/>
                <a:gd name="T68" fmla="*/ 0 w 1511"/>
                <a:gd name="T69" fmla="*/ 0 h 78"/>
                <a:gd name="T70" fmla="*/ 0 w 1511"/>
                <a:gd name="T71" fmla="*/ 0 h 78"/>
                <a:gd name="T72" fmla="*/ 0 w 1511"/>
                <a:gd name="T73" fmla="*/ 0 h 78"/>
                <a:gd name="T74" fmla="*/ 0 w 1511"/>
                <a:gd name="T75" fmla="*/ 0 h 78"/>
                <a:gd name="T76" fmla="*/ 0 w 1511"/>
                <a:gd name="T77" fmla="*/ 0 h 78"/>
                <a:gd name="T78" fmla="*/ 0 w 1511"/>
                <a:gd name="T79" fmla="*/ 0 h 78"/>
                <a:gd name="T80" fmla="*/ 0 w 1511"/>
                <a:gd name="T81" fmla="*/ 0 h 78"/>
                <a:gd name="T82" fmla="*/ 0 w 1511"/>
                <a:gd name="T83" fmla="*/ 0 h 78"/>
                <a:gd name="T84" fmla="*/ 0 w 1511"/>
                <a:gd name="T85" fmla="*/ 0 h 78"/>
                <a:gd name="T86" fmla="*/ 0 w 1511"/>
                <a:gd name="T87" fmla="*/ 0 h 78"/>
                <a:gd name="T88" fmla="*/ 0 w 1511"/>
                <a:gd name="T89" fmla="*/ 0 h 78"/>
                <a:gd name="T90" fmla="*/ 0 w 1511"/>
                <a:gd name="T91" fmla="*/ 0 h 78"/>
                <a:gd name="T92" fmla="*/ 0 w 1511"/>
                <a:gd name="T93" fmla="*/ 0 h 78"/>
                <a:gd name="T94" fmla="*/ 0 w 1511"/>
                <a:gd name="T95" fmla="*/ 0 h 78"/>
                <a:gd name="T96" fmla="*/ 0 w 1511"/>
                <a:gd name="T97" fmla="*/ 0 h 78"/>
                <a:gd name="T98" fmla="*/ 0 w 1511"/>
                <a:gd name="T99" fmla="*/ 0 h 78"/>
                <a:gd name="T100" fmla="*/ 0 w 1511"/>
                <a:gd name="T101" fmla="*/ 0 h 78"/>
                <a:gd name="T102" fmla="*/ 0 w 1511"/>
                <a:gd name="T103" fmla="*/ 0 h 78"/>
                <a:gd name="T104" fmla="*/ 0 w 1511"/>
                <a:gd name="T105" fmla="*/ 0 h 78"/>
                <a:gd name="T106" fmla="*/ 0 w 1511"/>
                <a:gd name="T107" fmla="*/ 0 h 78"/>
                <a:gd name="T108" fmla="*/ 0 w 1511"/>
                <a:gd name="T109" fmla="*/ 0 h 78"/>
                <a:gd name="T110" fmla="*/ 0 w 1511"/>
                <a:gd name="T111" fmla="*/ 0 h 78"/>
                <a:gd name="T112" fmla="*/ 0 w 1511"/>
                <a:gd name="T113" fmla="*/ 0 h 78"/>
                <a:gd name="T114" fmla="*/ 0 w 1511"/>
                <a:gd name="T115" fmla="*/ 0 h 78"/>
                <a:gd name="T116" fmla="*/ 0 w 1511"/>
                <a:gd name="T117" fmla="*/ 0 h 78"/>
                <a:gd name="T118" fmla="*/ 0 w 1511"/>
                <a:gd name="T119" fmla="*/ 0 h 78"/>
                <a:gd name="T120" fmla="*/ 0 w 1511"/>
                <a:gd name="T121" fmla="*/ 0 h 78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511"/>
                <a:gd name="T184" fmla="*/ 0 h 78"/>
                <a:gd name="T185" fmla="*/ 1511 w 1511"/>
                <a:gd name="T186" fmla="*/ 78 h 78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511" h="78">
                  <a:moveTo>
                    <a:pt x="26" y="0"/>
                  </a:moveTo>
                  <a:lnTo>
                    <a:pt x="95" y="2"/>
                  </a:lnTo>
                  <a:lnTo>
                    <a:pt x="161" y="4"/>
                  </a:lnTo>
                  <a:lnTo>
                    <a:pt x="230" y="8"/>
                  </a:lnTo>
                  <a:lnTo>
                    <a:pt x="298" y="10"/>
                  </a:lnTo>
                  <a:lnTo>
                    <a:pt x="364" y="12"/>
                  </a:lnTo>
                  <a:lnTo>
                    <a:pt x="433" y="16"/>
                  </a:lnTo>
                  <a:lnTo>
                    <a:pt x="499" y="18"/>
                  </a:lnTo>
                  <a:lnTo>
                    <a:pt x="570" y="21"/>
                  </a:lnTo>
                  <a:lnTo>
                    <a:pt x="634" y="21"/>
                  </a:lnTo>
                  <a:lnTo>
                    <a:pt x="703" y="25"/>
                  </a:lnTo>
                  <a:lnTo>
                    <a:pt x="769" y="27"/>
                  </a:lnTo>
                  <a:lnTo>
                    <a:pt x="840" y="29"/>
                  </a:lnTo>
                  <a:lnTo>
                    <a:pt x="906" y="31"/>
                  </a:lnTo>
                  <a:lnTo>
                    <a:pt x="975" y="33"/>
                  </a:lnTo>
                  <a:lnTo>
                    <a:pt x="1043" y="37"/>
                  </a:lnTo>
                  <a:lnTo>
                    <a:pt x="1111" y="38"/>
                  </a:lnTo>
                  <a:lnTo>
                    <a:pt x="1132" y="37"/>
                  </a:lnTo>
                  <a:lnTo>
                    <a:pt x="1157" y="35"/>
                  </a:lnTo>
                  <a:lnTo>
                    <a:pt x="1180" y="33"/>
                  </a:lnTo>
                  <a:lnTo>
                    <a:pt x="1203" y="31"/>
                  </a:lnTo>
                  <a:lnTo>
                    <a:pt x="1226" y="27"/>
                  </a:lnTo>
                  <a:lnTo>
                    <a:pt x="1248" y="27"/>
                  </a:lnTo>
                  <a:lnTo>
                    <a:pt x="1271" y="25"/>
                  </a:lnTo>
                  <a:lnTo>
                    <a:pt x="1296" y="25"/>
                  </a:lnTo>
                  <a:lnTo>
                    <a:pt x="1319" y="21"/>
                  </a:lnTo>
                  <a:lnTo>
                    <a:pt x="1341" y="21"/>
                  </a:lnTo>
                  <a:lnTo>
                    <a:pt x="1364" y="19"/>
                  </a:lnTo>
                  <a:lnTo>
                    <a:pt x="1389" y="18"/>
                  </a:lnTo>
                  <a:lnTo>
                    <a:pt x="1412" y="18"/>
                  </a:lnTo>
                  <a:lnTo>
                    <a:pt x="1435" y="16"/>
                  </a:lnTo>
                  <a:lnTo>
                    <a:pt x="1459" y="14"/>
                  </a:lnTo>
                  <a:lnTo>
                    <a:pt x="1482" y="14"/>
                  </a:lnTo>
                  <a:lnTo>
                    <a:pt x="1486" y="18"/>
                  </a:lnTo>
                  <a:lnTo>
                    <a:pt x="1495" y="23"/>
                  </a:lnTo>
                  <a:lnTo>
                    <a:pt x="1501" y="27"/>
                  </a:lnTo>
                  <a:lnTo>
                    <a:pt x="1511" y="33"/>
                  </a:lnTo>
                  <a:lnTo>
                    <a:pt x="1463" y="35"/>
                  </a:lnTo>
                  <a:lnTo>
                    <a:pt x="1419" y="37"/>
                  </a:lnTo>
                  <a:lnTo>
                    <a:pt x="1374" y="42"/>
                  </a:lnTo>
                  <a:lnTo>
                    <a:pt x="1328" y="46"/>
                  </a:lnTo>
                  <a:lnTo>
                    <a:pt x="1283" y="48"/>
                  </a:lnTo>
                  <a:lnTo>
                    <a:pt x="1239" y="52"/>
                  </a:lnTo>
                  <a:lnTo>
                    <a:pt x="1193" y="56"/>
                  </a:lnTo>
                  <a:lnTo>
                    <a:pt x="1148" y="61"/>
                  </a:lnTo>
                  <a:lnTo>
                    <a:pt x="1100" y="65"/>
                  </a:lnTo>
                  <a:lnTo>
                    <a:pt x="1056" y="69"/>
                  </a:lnTo>
                  <a:lnTo>
                    <a:pt x="1009" y="71"/>
                  </a:lnTo>
                  <a:lnTo>
                    <a:pt x="965" y="75"/>
                  </a:lnTo>
                  <a:lnTo>
                    <a:pt x="919" y="75"/>
                  </a:lnTo>
                  <a:lnTo>
                    <a:pt x="872" y="78"/>
                  </a:lnTo>
                  <a:lnTo>
                    <a:pt x="826" y="78"/>
                  </a:lnTo>
                  <a:lnTo>
                    <a:pt x="783" y="78"/>
                  </a:lnTo>
                  <a:lnTo>
                    <a:pt x="769" y="78"/>
                  </a:lnTo>
                  <a:lnTo>
                    <a:pt x="756" y="76"/>
                  </a:lnTo>
                  <a:lnTo>
                    <a:pt x="743" y="75"/>
                  </a:lnTo>
                  <a:lnTo>
                    <a:pt x="731" y="73"/>
                  </a:lnTo>
                  <a:lnTo>
                    <a:pt x="718" y="69"/>
                  </a:lnTo>
                  <a:lnTo>
                    <a:pt x="707" y="65"/>
                  </a:lnTo>
                  <a:lnTo>
                    <a:pt x="695" y="61"/>
                  </a:lnTo>
                  <a:lnTo>
                    <a:pt x="682" y="59"/>
                  </a:lnTo>
                  <a:lnTo>
                    <a:pt x="669" y="56"/>
                  </a:lnTo>
                  <a:lnTo>
                    <a:pt x="657" y="50"/>
                  </a:lnTo>
                  <a:lnTo>
                    <a:pt x="644" y="46"/>
                  </a:lnTo>
                  <a:lnTo>
                    <a:pt x="632" y="44"/>
                  </a:lnTo>
                  <a:lnTo>
                    <a:pt x="619" y="40"/>
                  </a:lnTo>
                  <a:lnTo>
                    <a:pt x="606" y="38"/>
                  </a:lnTo>
                  <a:lnTo>
                    <a:pt x="594" y="38"/>
                  </a:lnTo>
                  <a:lnTo>
                    <a:pt x="583" y="38"/>
                  </a:lnTo>
                  <a:lnTo>
                    <a:pt x="566" y="37"/>
                  </a:lnTo>
                  <a:lnTo>
                    <a:pt x="551" y="37"/>
                  </a:lnTo>
                  <a:lnTo>
                    <a:pt x="534" y="37"/>
                  </a:lnTo>
                  <a:lnTo>
                    <a:pt x="518" y="37"/>
                  </a:lnTo>
                  <a:lnTo>
                    <a:pt x="503" y="37"/>
                  </a:lnTo>
                  <a:lnTo>
                    <a:pt x="488" y="40"/>
                  </a:lnTo>
                  <a:lnTo>
                    <a:pt x="471" y="42"/>
                  </a:lnTo>
                  <a:lnTo>
                    <a:pt x="458" y="46"/>
                  </a:lnTo>
                  <a:lnTo>
                    <a:pt x="440" y="46"/>
                  </a:lnTo>
                  <a:lnTo>
                    <a:pt x="425" y="50"/>
                  </a:lnTo>
                  <a:lnTo>
                    <a:pt x="408" y="50"/>
                  </a:lnTo>
                  <a:lnTo>
                    <a:pt x="393" y="54"/>
                  </a:lnTo>
                  <a:lnTo>
                    <a:pt x="378" y="56"/>
                  </a:lnTo>
                  <a:lnTo>
                    <a:pt x="361" y="56"/>
                  </a:lnTo>
                  <a:lnTo>
                    <a:pt x="345" y="56"/>
                  </a:lnTo>
                  <a:lnTo>
                    <a:pt x="330" y="56"/>
                  </a:lnTo>
                  <a:lnTo>
                    <a:pt x="319" y="54"/>
                  </a:lnTo>
                  <a:lnTo>
                    <a:pt x="309" y="50"/>
                  </a:lnTo>
                  <a:lnTo>
                    <a:pt x="298" y="48"/>
                  </a:lnTo>
                  <a:lnTo>
                    <a:pt x="288" y="46"/>
                  </a:lnTo>
                  <a:lnTo>
                    <a:pt x="279" y="44"/>
                  </a:lnTo>
                  <a:lnTo>
                    <a:pt x="269" y="42"/>
                  </a:lnTo>
                  <a:lnTo>
                    <a:pt x="258" y="40"/>
                  </a:lnTo>
                  <a:lnTo>
                    <a:pt x="249" y="38"/>
                  </a:lnTo>
                  <a:lnTo>
                    <a:pt x="239" y="37"/>
                  </a:lnTo>
                  <a:lnTo>
                    <a:pt x="228" y="35"/>
                  </a:lnTo>
                  <a:lnTo>
                    <a:pt x="216" y="33"/>
                  </a:lnTo>
                  <a:lnTo>
                    <a:pt x="207" y="33"/>
                  </a:lnTo>
                  <a:lnTo>
                    <a:pt x="195" y="29"/>
                  </a:lnTo>
                  <a:lnTo>
                    <a:pt x="188" y="29"/>
                  </a:lnTo>
                  <a:lnTo>
                    <a:pt x="176" y="29"/>
                  </a:lnTo>
                  <a:lnTo>
                    <a:pt x="169" y="29"/>
                  </a:lnTo>
                  <a:lnTo>
                    <a:pt x="157" y="27"/>
                  </a:lnTo>
                  <a:lnTo>
                    <a:pt x="148" y="27"/>
                  </a:lnTo>
                  <a:lnTo>
                    <a:pt x="136" y="27"/>
                  </a:lnTo>
                  <a:lnTo>
                    <a:pt x="127" y="27"/>
                  </a:lnTo>
                  <a:lnTo>
                    <a:pt x="115" y="27"/>
                  </a:lnTo>
                  <a:lnTo>
                    <a:pt x="104" y="27"/>
                  </a:lnTo>
                  <a:lnTo>
                    <a:pt x="95" y="29"/>
                  </a:lnTo>
                  <a:lnTo>
                    <a:pt x="83" y="31"/>
                  </a:lnTo>
                  <a:lnTo>
                    <a:pt x="70" y="31"/>
                  </a:lnTo>
                  <a:lnTo>
                    <a:pt x="60" y="31"/>
                  </a:lnTo>
                  <a:lnTo>
                    <a:pt x="47" y="31"/>
                  </a:lnTo>
                  <a:lnTo>
                    <a:pt x="38" y="33"/>
                  </a:lnTo>
                  <a:lnTo>
                    <a:pt x="26" y="31"/>
                  </a:lnTo>
                  <a:lnTo>
                    <a:pt x="17" y="31"/>
                  </a:lnTo>
                  <a:lnTo>
                    <a:pt x="7" y="29"/>
                  </a:lnTo>
                  <a:lnTo>
                    <a:pt x="0" y="29"/>
                  </a:lnTo>
                  <a:lnTo>
                    <a:pt x="3" y="21"/>
                  </a:lnTo>
                  <a:lnTo>
                    <a:pt x="13" y="12"/>
                  </a:lnTo>
                  <a:lnTo>
                    <a:pt x="20" y="4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67" name="Freeform 60">
              <a:extLst>
                <a:ext uri="{FF2B5EF4-FFF2-40B4-BE49-F238E27FC236}">
                  <a16:creationId xmlns:a16="http://schemas.microsoft.com/office/drawing/2014/main" id="{F046968F-E289-44D7-B26C-F7164615B0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4" y="1327"/>
              <a:ext cx="505" cy="22"/>
            </a:xfrm>
            <a:custGeom>
              <a:avLst/>
              <a:gdLst>
                <a:gd name="T0" fmla="*/ 0 w 1653"/>
                <a:gd name="T1" fmla="*/ 0 h 78"/>
                <a:gd name="T2" fmla="*/ 0 w 1653"/>
                <a:gd name="T3" fmla="*/ 0 h 78"/>
                <a:gd name="T4" fmla="*/ 0 w 1653"/>
                <a:gd name="T5" fmla="*/ 0 h 78"/>
                <a:gd name="T6" fmla="*/ 0 w 1653"/>
                <a:gd name="T7" fmla="*/ 0 h 78"/>
                <a:gd name="T8" fmla="*/ 0 w 1653"/>
                <a:gd name="T9" fmla="*/ 0 h 78"/>
                <a:gd name="T10" fmla="*/ 0 w 1653"/>
                <a:gd name="T11" fmla="*/ 0 h 78"/>
                <a:gd name="T12" fmla="*/ 0 w 1653"/>
                <a:gd name="T13" fmla="*/ 0 h 78"/>
                <a:gd name="T14" fmla="*/ 0 w 1653"/>
                <a:gd name="T15" fmla="*/ 0 h 78"/>
                <a:gd name="T16" fmla="*/ 0 w 1653"/>
                <a:gd name="T17" fmla="*/ 0 h 78"/>
                <a:gd name="T18" fmla="*/ 0 w 1653"/>
                <a:gd name="T19" fmla="*/ 0 h 78"/>
                <a:gd name="T20" fmla="*/ 0 w 1653"/>
                <a:gd name="T21" fmla="*/ 0 h 78"/>
                <a:gd name="T22" fmla="*/ 0 w 1653"/>
                <a:gd name="T23" fmla="*/ 0 h 78"/>
                <a:gd name="T24" fmla="*/ 0 w 1653"/>
                <a:gd name="T25" fmla="*/ 0 h 78"/>
                <a:gd name="T26" fmla="*/ 0 w 1653"/>
                <a:gd name="T27" fmla="*/ 0 h 78"/>
                <a:gd name="T28" fmla="*/ 0 w 1653"/>
                <a:gd name="T29" fmla="*/ 0 h 78"/>
                <a:gd name="T30" fmla="*/ 0 w 1653"/>
                <a:gd name="T31" fmla="*/ 0 h 78"/>
                <a:gd name="T32" fmla="*/ 0 w 1653"/>
                <a:gd name="T33" fmla="*/ 0 h 78"/>
                <a:gd name="T34" fmla="*/ 0 w 1653"/>
                <a:gd name="T35" fmla="*/ 0 h 78"/>
                <a:gd name="T36" fmla="*/ 0 w 1653"/>
                <a:gd name="T37" fmla="*/ 0 h 78"/>
                <a:gd name="T38" fmla="*/ 0 w 1653"/>
                <a:gd name="T39" fmla="*/ 0 h 78"/>
                <a:gd name="T40" fmla="*/ 0 w 1653"/>
                <a:gd name="T41" fmla="*/ 0 h 78"/>
                <a:gd name="T42" fmla="*/ 0 w 1653"/>
                <a:gd name="T43" fmla="*/ 0 h 78"/>
                <a:gd name="T44" fmla="*/ 0 w 1653"/>
                <a:gd name="T45" fmla="*/ 0 h 78"/>
                <a:gd name="T46" fmla="*/ 0 w 1653"/>
                <a:gd name="T47" fmla="*/ 0 h 78"/>
                <a:gd name="T48" fmla="*/ 0 w 1653"/>
                <a:gd name="T49" fmla="*/ 0 h 78"/>
                <a:gd name="T50" fmla="*/ 0 w 1653"/>
                <a:gd name="T51" fmla="*/ 0 h 78"/>
                <a:gd name="T52" fmla="*/ 0 w 1653"/>
                <a:gd name="T53" fmla="*/ 0 h 78"/>
                <a:gd name="T54" fmla="*/ 0 w 1653"/>
                <a:gd name="T55" fmla="*/ 0 h 78"/>
                <a:gd name="T56" fmla="*/ 0 w 1653"/>
                <a:gd name="T57" fmla="*/ 0 h 78"/>
                <a:gd name="T58" fmla="*/ 0 w 1653"/>
                <a:gd name="T59" fmla="*/ 0 h 78"/>
                <a:gd name="T60" fmla="*/ 0 w 1653"/>
                <a:gd name="T61" fmla="*/ 0 h 78"/>
                <a:gd name="T62" fmla="*/ 0 w 1653"/>
                <a:gd name="T63" fmla="*/ 0 h 78"/>
                <a:gd name="T64" fmla="*/ 0 w 1653"/>
                <a:gd name="T65" fmla="*/ 0 h 78"/>
                <a:gd name="T66" fmla="*/ 0 w 1653"/>
                <a:gd name="T67" fmla="*/ 0 h 78"/>
                <a:gd name="T68" fmla="*/ 0 w 1653"/>
                <a:gd name="T69" fmla="*/ 0 h 78"/>
                <a:gd name="T70" fmla="*/ 0 w 1653"/>
                <a:gd name="T71" fmla="*/ 0 h 78"/>
                <a:gd name="T72" fmla="*/ 0 w 1653"/>
                <a:gd name="T73" fmla="*/ 0 h 78"/>
                <a:gd name="T74" fmla="*/ 0 w 1653"/>
                <a:gd name="T75" fmla="*/ 0 h 78"/>
                <a:gd name="T76" fmla="*/ 0 w 1653"/>
                <a:gd name="T77" fmla="*/ 0 h 78"/>
                <a:gd name="T78" fmla="*/ 0 w 1653"/>
                <a:gd name="T79" fmla="*/ 0 h 78"/>
                <a:gd name="T80" fmla="*/ 0 w 1653"/>
                <a:gd name="T81" fmla="*/ 0 h 78"/>
                <a:gd name="T82" fmla="*/ 0 w 1653"/>
                <a:gd name="T83" fmla="*/ 0 h 78"/>
                <a:gd name="T84" fmla="*/ 0 w 1653"/>
                <a:gd name="T85" fmla="*/ 0 h 78"/>
                <a:gd name="T86" fmla="*/ 0 w 1653"/>
                <a:gd name="T87" fmla="*/ 0 h 78"/>
                <a:gd name="T88" fmla="*/ 0 w 1653"/>
                <a:gd name="T89" fmla="*/ 0 h 78"/>
                <a:gd name="T90" fmla="*/ 0 w 1653"/>
                <a:gd name="T91" fmla="*/ 0 h 78"/>
                <a:gd name="T92" fmla="*/ 0 w 1653"/>
                <a:gd name="T93" fmla="*/ 0 h 78"/>
                <a:gd name="T94" fmla="*/ 0 w 1653"/>
                <a:gd name="T95" fmla="*/ 0 h 78"/>
                <a:gd name="T96" fmla="*/ 0 w 1653"/>
                <a:gd name="T97" fmla="*/ 0 h 78"/>
                <a:gd name="T98" fmla="*/ 0 w 1653"/>
                <a:gd name="T99" fmla="*/ 0 h 78"/>
                <a:gd name="T100" fmla="*/ 0 w 1653"/>
                <a:gd name="T101" fmla="*/ 0 h 78"/>
                <a:gd name="T102" fmla="*/ 0 w 1653"/>
                <a:gd name="T103" fmla="*/ 0 h 78"/>
                <a:gd name="T104" fmla="*/ 0 w 1653"/>
                <a:gd name="T105" fmla="*/ 0 h 78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653"/>
                <a:gd name="T160" fmla="*/ 0 h 78"/>
                <a:gd name="T161" fmla="*/ 1653 w 1653"/>
                <a:gd name="T162" fmla="*/ 78 h 78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653" h="78">
                  <a:moveTo>
                    <a:pt x="15" y="3"/>
                  </a:moveTo>
                  <a:lnTo>
                    <a:pt x="115" y="0"/>
                  </a:lnTo>
                  <a:lnTo>
                    <a:pt x="218" y="0"/>
                  </a:lnTo>
                  <a:lnTo>
                    <a:pt x="319" y="1"/>
                  </a:lnTo>
                  <a:lnTo>
                    <a:pt x="421" y="7"/>
                  </a:lnTo>
                  <a:lnTo>
                    <a:pt x="522" y="11"/>
                  </a:lnTo>
                  <a:lnTo>
                    <a:pt x="625" y="19"/>
                  </a:lnTo>
                  <a:lnTo>
                    <a:pt x="726" y="26"/>
                  </a:lnTo>
                  <a:lnTo>
                    <a:pt x="826" y="32"/>
                  </a:lnTo>
                  <a:lnTo>
                    <a:pt x="927" y="36"/>
                  </a:lnTo>
                  <a:lnTo>
                    <a:pt x="1026" y="41"/>
                  </a:lnTo>
                  <a:lnTo>
                    <a:pt x="1127" y="41"/>
                  </a:lnTo>
                  <a:lnTo>
                    <a:pt x="1227" y="41"/>
                  </a:lnTo>
                  <a:lnTo>
                    <a:pt x="1326" y="38"/>
                  </a:lnTo>
                  <a:lnTo>
                    <a:pt x="1427" y="32"/>
                  </a:lnTo>
                  <a:lnTo>
                    <a:pt x="1526" y="19"/>
                  </a:lnTo>
                  <a:lnTo>
                    <a:pt x="1627" y="3"/>
                  </a:lnTo>
                  <a:lnTo>
                    <a:pt x="1632" y="11"/>
                  </a:lnTo>
                  <a:lnTo>
                    <a:pt x="1640" y="17"/>
                  </a:lnTo>
                  <a:lnTo>
                    <a:pt x="1646" y="22"/>
                  </a:lnTo>
                  <a:lnTo>
                    <a:pt x="1653" y="32"/>
                  </a:lnTo>
                  <a:lnTo>
                    <a:pt x="1627" y="32"/>
                  </a:lnTo>
                  <a:lnTo>
                    <a:pt x="1600" y="34"/>
                  </a:lnTo>
                  <a:lnTo>
                    <a:pt x="1575" y="36"/>
                  </a:lnTo>
                  <a:lnTo>
                    <a:pt x="1551" y="39"/>
                  </a:lnTo>
                  <a:lnTo>
                    <a:pt x="1524" y="41"/>
                  </a:lnTo>
                  <a:lnTo>
                    <a:pt x="1497" y="45"/>
                  </a:lnTo>
                  <a:lnTo>
                    <a:pt x="1473" y="47"/>
                  </a:lnTo>
                  <a:lnTo>
                    <a:pt x="1448" y="51"/>
                  </a:lnTo>
                  <a:lnTo>
                    <a:pt x="1421" y="53"/>
                  </a:lnTo>
                  <a:lnTo>
                    <a:pt x="1397" y="55"/>
                  </a:lnTo>
                  <a:lnTo>
                    <a:pt x="1370" y="58"/>
                  </a:lnTo>
                  <a:lnTo>
                    <a:pt x="1345" y="60"/>
                  </a:lnTo>
                  <a:lnTo>
                    <a:pt x="1319" y="62"/>
                  </a:lnTo>
                  <a:lnTo>
                    <a:pt x="1292" y="64"/>
                  </a:lnTo>
                  <a:lnTo>
                    <a:pt x="1267" y="64"/>
                  </a:lnTo>
                  <a:lnTo>
                    <a:pt x="1241" y="64"/>
                  </a:lnTo>
                  <a:lnTo>
                    <a:pt x="1225" y="60"/>
                  </a:lnTo>
                  <a:lnTo>
                    <a:pt x="1212" y="60"/>
                  </a:lnTo>
                  <a:lnTo>
                    <a:pt x="1199" y="58"/>
                  </a:lnTo>
                  <a:lnTo>
                    <a:pt x="1186" y="58"/>
                  </a:lnTo>
                  <a:lnTo>
                    <a:pt x="1170" y="58"/>
                  </a:lnTo>
                  <a:lnTo>
                    <a:pt x="1157" y="58"/>
                  </a:lnTo>
                  <a:lnTo>
                    <a:pt x="1144" y="58"/>
                  </a:lnTo>
                  <a:lnTo>
                    <a:pt x="1130" y="58"/>
                  </a:lnTo>
                  <a:lnTo>
                    <a:pt x="1115" y="58"/>
                  </a:lnTo>
                  <a:lnTo>
                    <a:pt x="1102" y="58"/>
                  </a:lnTo>
                  <a:lnTo>
                    <a:pt x="1087" y="58"/>
                  </a:lnTo>
                  <a:lnTo>
                    <a:pt x="1073" y="60"/>
                  </a:lnTo>
                  <a:lnTo>
                    <a:pt x="1058" y="60"/>
                  </a:lnTo>
                  <a:lnTo>
                    <a:pt x="1045" y="60"/>
                  </a:lnTo>
                  <a:lnTo>
                    <a:pt x="1030" y="60"/>
                  </a:lnTo>
                  <a:lnTo>
                    <a:pt x="1016" y="60"/>
                  </a:lnTo>
                  <a:lnTo>
                    <a:pt x="1007" y="57"/>
                  </a:lnTo>
                  <a:lnTo>
                    <a:pt x="997" y="55"/>
                  </a:lnTo>
                  <a:lnTo>
                    <a:pt x="990" y="55"/>
                  </a:lnTo>
                  <a:lnTo>
                    <a:pt x="980" y="55"/>
                  </a:lnTo>
                  <a:lnTo>
                    <a:pt x="971" y="53"/>
                  </a:lnTo>
                  <a:lnTo>
                    <a:pt x="963" y="53"/>
                  </a:lnTo>
                  <a:lnTo>
                    <a:pt x="954" y="53"/>
                  </a:lnTo>
                  <a:lnTo>
                    <a:pt x="946" y="53"/>
                  </a:lnTo>
                  <a:lnTo>
                    <a:pt x="937" y="53"/>
                  </a:lnTo>
                  <a:lnTo>
                    <a:pt x="927" y="53"/>
                  </a:lnTo>
                  <a:lnTo>
                    <a:pt x="918" y="53"/>
                  </a:lnTo>
                  <a:lnTo>
                    <a:pt x="908" y="53"/>
                  </a:lnTo>
                  <a:lnTo>
                    <a:pt x="899" y="53"/>
                  </a:lnTo>
                  <a:lnTo>
                    <a:pt x="889" y="53"/>
                  </a:lnTo>
                  <a:lnTo>
                    <a:pt x="880" y="53"/>
                  </a:lnTo>
                  <a:lnTo>
                    <a:pt x="870" y="55"/>
                  </a:lnTo>
                  <a:lnTo>
                    <a:pt x="849" y="51"/>
                  </a:lnTo>
                  <a:lnTo>
                    <a:pt x="830" y="51"/>
                  </a:lnTo>
                  <a:lnTo>
                    <a:pt x="811" y="51"/>
                  </a:lnTo>
                  <a:lnTo>
                    <a:pt x="790" y="55"/>
                  </a:lnTo>
                  <a:lnTo>
                    <a:pt x="769" y="55"/>
                  </a:lnTo>
                  <a:lnTo>
                    <a:pt x="746" y="57"/>
                  </a:lnTo>
                  <a:lnTo>
                    <a:pt x="726" y="58"/>
                  </a:lnTo>
                  <a:lnTo>
                    <a:pt x="705" y="62"/>
                  </a:lnTo>
                  <a:lnTo>
                    <a:pt x="682" y="64"/>
                  </a:lnTo>
                  <a:lnTo>
                    <a:pt x="659" y="68"/>
                  </a:lnTo>
                  <a:lnTo>
                    <a:pt x="636" y="70"/>
                  </a:lnTo>
                  <a:lnTo>
                    <a:pt x="615" y="74"/>
                  </a:lnTo>
                  <a:lnTo>
                    <a:pt x="594" y="74"/>
                  </a:lnTo>
                  <a:lnTo>
                    <a:pt x="575" y="76"/>
                  </a:lnTo>
                  <a:lnTo>
                    <a:pt x="555" y="78"/>
                  </a:lnTo>
                  <a:lnTo>
                    <a:pt x="537" y="78"/>
                  </a:lnTo>
                  <a:lnTo>
                    <a:pt x="501" y="74"/>
                  </a:lnTo>
                  <a:lnTo>
                    <a:pt x="467" y="70"/>
                  </a:lnTo>
                  <a:lnTo>
                    <a:pt x="433" y="66"/>
                  </a:lnTo>
                  <a:lnTo>
                    <a:pt x="401" y="62"/>
                  </a:lnTo>
                  <a:lnTo>
                    <a:pt x="366" y="58"/>
                  </a:lnTo>
                  <a:lnTo>
                    <a:pt x="334" y="55"/>
                  </a:lnTo>
                  <a:lnTo>
                    <a:pt x="302" y="51"/>
                  </a:lnTo>
                  <a:lnTo>
                    <a:pt x="269" y="45"/>
                  </a:lnTo>
                  <a:lnTo>
                    <a:pt x="235" y="41"/>
                  </a:lnTo>
                  <a:lnTo>
                    <a:pt x="203" y="38"/>
                  </a:lnTo>
                  <a:lnTo>
                    <a:pt x="169" y="36"/>
                  </a:lnTo>
                  <a:lnTo>
                    <a:pt x="136" y="34"/>
                  </a:lnTo>
                  <a:lnTo>
                    <a:pt x="102" y="32"/>
                  </a:lnTo>
                  <a:lnTo>
                    <a:pt x="68" y="30"/>
                  </a:lnTo>
                  <a:lnTo>
                    <a:pt x="34" y="30"/>
                  </a:lnTo>
                  <a:lnTo>
                    <a:pt x="0" y="32"/>
                  </a:lnTo>
                  <a:lnTo>
                    <a:pt x="1" y="24"/>
                  </a:lnTo>
                  <a:lnTo>
                    <a:pt x="5" y="15"/>
                  </a:lnTo>
                  <a:lnTo>
                    <a:pt x="11" y="7"/>
                  </a:lnTo>
                  <a:lnTo>
                    <a:pt x="15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68" name="Freeform 61">
              <a:extLst>
                <a:ext uri="{FF2B5EF4-FFF2-40B4-BE49-F238E27FC236}">
                  <a16:creationId xmlns:a16="http://schemas.microsoft.com/office/drawing/2014/main" id="{C7FF6D84-2935-9780-843B-5C9C743C28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43" y="1347"/>
              <a:ext cx="113" cy="46"/>
            </a:xfrm>
            <a:custGeom>
              <a:avLst/>
              <a:gdLst>
                <a:gd name="T0" fmla="*/ 0 w 369"/>
                <a:gd name="T1" fmla="*/ 0 h 163"/>
                <a:gd name="T2" fmla="*/ 0 w 369"/>
                <a:gd name="T3" fmla="*/ 0 h 163"/>
                <a:gd name="T4" fmla="*/ 0 w 369"/>
                <a:gd name="T5" fmla="*/ 0 h 163"/>
                <a:gd name="T6" fmla="*/ 0 w 369"/>
                <a:gd name="T7" fmla="*/ 0 h 163"/>
                <a:gd name="T8" fmla="*/ 0 w 369"/>
                <a:gd name="T9" fmla="*/ 0 h 163"/>
                <a:gd name="T10" fmla="*/ 0 w 369"/>
                <a:gd name="T11" fmla="*/ 0 h 163"/>
                <a:gd name="T12" fmla="*/ 0 w 369"/>
                <a:gd name="T13" fmla="*/ 0 h 163"/>
                <a:gd name="T14" fmla="*/ 0 w 369"/>
                <a:gd name="T15" fmla="*/ 0 h 163"/>
                <a:gd name="T16" fmla="*/ 0 w 369"/>
                <a:gd name="T17" fmla="*/ 0 h 163"/>
                <a:gd name="T18" fmla="*/ 0 w 369"/>
                <a:gd name="T19" fmla="*/ 0 h 163"/>
                <a:gd name="T20" fmla="*/ 0 w 369"/>
                <a:gd name="T21" fmla="*/ 0 h 163"/>
                <a:gd name="T22" fmla="*/ 0 w 369"/>
                <a:gd name="T23" fmla="*/ 0 h 163"/>
                <a:gd name="T24" fmla="*/ 0 w 369"/>
                <a:gd name="T25" fmla="*/ 0 h 163"/>
                <a:gd name="T26" fmla="*/ 0 w 369"/>
                <a:gd name="T27" fmla="*/ 0 h 163"/>
                <a:gd name="T28" fmla="*/ 0 w 369"/>
                <a:gd name="T29" fmla="*/ 0 h 163"/>
                <a:gd name="T30" fmla="*/ 0 w 369"/>
                <a:gd name="T31" fmla="*/ 0 h 163"/>
                <a:gd name="T32" fmla="*/ 0 w 369"/>
                <a:gd name="T33" fmla="*/ 0 h 163"/>
                <a:gd name="T34" fmla="*/ 0 w 369"/>
                <a:gd name="T35" fmla="*/ 0 h 163"/>
                <a:gd name="T36" fmla="*/ 0 w 369"/>
                <a:gd name="T37" fmla="*/ 0 h 163"/>
                <a:gd name="T38" fmla="*/ 0 w 369"/>
                <a:gd name="T39" fmla="*/ 0 h 163"/>
                <a:gd name="T40" fmla="*/ 0 w 369"/>
                <a:gd name="T41" fmla="*/ 0 h 163"/>
                <a:gd name="T42" fmla="*/ 0 w 369"/>
                <a:gd name="T43" fmla="*/ 0 h 163"/>
                <a:gd name="T44" fmla="*/ 0 w 369"/>
                <a:gd name="T45" fmla="*/ 0 h 163"/>
                <a:gd name="T46" fmla="*/ 0 w 369"/>
                <a:gd name="T47" fmla="*/ 0 h 163"/>
                <a:gd name="T48" fmla="*/ 0 w 369"/>
                <a:gd name="T49" fmla="*/ 0 h 163"/>
                <a:gd name="T50" fmla="*/ 0 w 369"/>
                <a:gd name="T51" fmla="*/ 0 h 163"/>
                <a:gd name="T52" fmla="*/ 0 w 369"/>
                <a:gd name="T53" fmla="*/ 0 h 163"/>
                <a:gd name="T54" fmla="*/ 0 w 369"/>
                <a:gd name="T55" fmla="*/ 0 h 163"/>
                <a:gd name="T56" fmla="*/ 0 w 369"/>
                <a:gd name="T57" fmla="*/ 0 h 163"/>
                <a:gd name="T58" fmla="*/ 0 w 369"/>
                <a:gd name="T59" fmla="*/ 0 h 163"/>
                <a:gd name="T60" fmla="*/ 0 w 369"/>
                <a:gd name="T61" fmla="*/ 0 h 163"/>
                <a:gd name="T62" fmla="*/ 0 w 369"/>
                <a:gd name="T63" fmla="*/ 0 h 163"/>
                <a:gd name="T64" fmla="*/ 0 w 369"/>
                <a:gd name="T65" fmla="*/ 0 h 163"/>
                <a:gd name="T66" fmla="*/ 0 w 369"/>
                <a:gd name="T67" fmla="*/ 0 h 163"/>
                <a:gd name="T68" fmla="*/ 0 w 369"/>
                <a:gd name="T69" fmla="*/ 0 h 163"/>
                <a:gd name="T70" fmla="*/ 0 w 369"/>
                <a:gd name="T71" fmla="*/ 0 h 163"/>
                <a:gd name="T72" fmla="*/ 0 w 369"/>
                <a:gd name="T73" fmla="*/ 0 h 163"/>
                <a:gd name="T74" fmla="*/ 0 w 369"/>
                <a:gd name="T75" fmla="*/ 0 h 163"/>
                <a:gd name="T76" fmla="*/ 0 w 369"/>
                <a:gd name="T77" fmla="*/ 0 h 163"/>
                <a:gd name="T78" fmla="*/ 0 w 369"/>
                <a:gd name="T79" fmla="*/ 0 h 163"/>
                <a:gd name="T80" fmla="*/ 0 w 369"/>
                <a:gd name="T81" fmla="*/ 0 h 163"/>
                <a:gd name="T82" fmla="*/ 0 w 369"/>
                <a:gd name="T83" fmla="*/ 0 h 163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369"/>
                <a:gd name="T127" fmla="*/ 0 h 163"/>
                <a:gd name="T128" fmla="*/ 369 w 369"/>
                <a:gd name="T129" fmla="*/ 163 h 163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369" h="163">
                  <a:moveTo>
                    <a:pt x="206" y="2"/>
                  </a:moveTo>
                  <a:lnTo>
                    <a:pt x="215" y="2"/>
                  </a:lnTo>
                  <a:lnTo>
                    <a:pt x="227" y="2"/>
                  </a:lnTo>
                  <a:lnTo>
                    <a:pt x="238" y="2"/>
                  </a:lnTo>
                  <a:lnTo>
                    <a:pt x="251" y="2"/>
                  </a:lnTo>
                  <a:lnTo>
                    <a:pt x="265" y="2"/>
                  </a:lnTo>
                  <a:lnTo>
                    <a:pt x="280" y="0"/>
                  </a:lnTo>
                  <a:lnTo>
                    <a:pt x="291" y="0"/>
                  </a:lnTo>
                  <a:lnTo>
                    <a:pt x="306" y="2"/>
                  </a:lnTo>
                  <a:lnTo>
                    <a:pt x="318" y="2"/>
                  </a:lnTo>
                  <a:lnTo>
                    <a:pt x="329" y="2"/>
                  </a:lnTo>
                  <a:lnTo>
                    <a:pt x="339" y="6"/>
                  </a:lnTo>
                  <a:lnTo>
                    <a:pt x="348" y="11"/>
                  </a:lnTo>
                  <a:lnTo>
                    <a:pt x="354" y="17"/>
                  </a:lnTo>
                  <a:lnTo>
                    <a:pt x="362" y="26"/>
                  </a:lnTo>
                  <a:lnTo>
                    <a:pt x="363" y="38"/>
                  </a:lnTo>
                  <a:lnTo>
                    <a:pt x="367" y="53"/>
                  </a:lnTo>
                  <a:lnTo>
                    <a:pt x="369" y="66"/>
                  </a:lnTo>
                  <a:lnTo>
                    <a:pt x="369" y="78"/>
                  </a:lnTo>
                  <a:lnTo>
                    <a:pt x="369" y="83"/>
                  </a:lnTo>
                  <a:lnTo>
                    <a:pt x="369" y="91"/>
                  </a:lnTo>
                  <a:lnTo>
                    <a:pt x="363" y="99"/>
                  </a:lnTo>
                  <a:lnTo>
                    <a:pt x="360" y="110"/>
                  </a:lnTo>
                  <a:lnTo>
                    <a:pt x="337" y="116"/>
                  </a:lnTo>
                  <a:lnTo>
                    <a:pt x="314" y="123"/>
                  </a:lnTo>
                  <a:lnTo>
                    <a:pt x="295" y="133"/>
                  </a:lnTo>
                  <a:lnTo>
                    <a:pt x="274" y="140"/>
                  </a:lnTo>
                  <a:lnTo>
                    <a:pt x="253" y="146"/>
                  </a:lnTo>
                  <a:lnTo>
                    <a:pt x="234" y="152"/>
                  </a:lnTo>
                  <a:lnTo>
                    <a:pt x="215" y="156"/>
                  </a:lnTo>
                  <a:lnTo>
                    <a:pt x="196" y="161"/>
                  </a:lnTo>
                  <a:lnTo>
                    <a:pt x="177" y="161"/>
                  </a:lnTo>
                  <a:lnTo>
                    <a:pt x="160" y="163"/>
                  </a:lnTo>
                  <a:lnTo>
                    <a:pt x="141" y="161"/>
                  </a:lnTo>
                  <a:lnTo>
                    <a:pt x="124" y="158"/>
                  </a:lnTo>
                  <a:lnTo>
                    <a:pt x="105" y="152"/>
                  </a:lnTo>
                  <a:lnTo>
                    <a:pt x="88" y="144"/>
                  </a:lnTo>
                  <a:lnTo>
                    <a:pt x="71" y="135"/>
                  </a:lnTo>
                  <a:lnTo>
                    <a:pt x="52" y="123"/>
                  </a:lnTo>
                  <a:lnTo>
                    <a:pt x="48" y="118"/>
                  </a:lnTo>
                  <a:lnTo>
                    <a:pt x="44" y="110"/>
                  </a:lnTo>
                  <a:lnTo>
                    <a:pt x="40" y="102"/>
                  </a:lnTo>
                  <a:lnTo>
                    <a:pt x="36" y="95"/>
                  </a:lnTo>
                  <a:lnTo>
                    <a:pt x="33" y="85"/>
                  </a:lnTo>
                  <a:lnTo>
                    <a:pt x="29" y="76"/>
                  </a:lnTo>
                  <a:lnTo>
                    <a:pt x="27" y="70"/>
                  </a:lnTo>
                  <a:lnTo>
                    <a:pt x="27" y="66"/>
                  </a:lnTo>
                  <a:lnTo>
                    <a:pt x="38" y="68"/>
                  </a:lnTo>
                  <a:lnTo>
                    <a:pt x="48" y="72"/>
                  </a:lnTo>
                  <a:lnTo>
                    <a:pt x="55" y="76"/>
                  </a:lnTo>
                  <a:lnTo>
                    <a:pt x="61" y="83"/>
                  </a:lnTo>
                  <a:lnTo>
                    <a:pt x="71" y="95"/>
                  </a:lnTo>
                  <a:lnTo>
                    <a:pt x="82" y="104"/>
                  </a:lnTo>
                  <a:lnTo>
                    <a:pt x="86" y="110"/>
                  </a:lnTo>
                  <a:lnTo>
                    <a:pt x="93" y="114"/>
                  </a:lnTo>
                  <a:lnTo>
                    <a:pt x="99" y="118"/>
                  </a:lnTo>
                  <a:lnTo>
                    <a:pt x="109" y="121"/>
                  </a:lnTo>
                  <a:lnTo>
                    <a:pt x="120" y="123"/>
                  </a:lnTo>
                  <a:lnTo>
                    <a:pt x="133" y="123"/>
                  </a:lnTo>
                  <a:lnTo>
                    <a:pt x="151" y="123"/>
                  </a:lnTo>
                  <a:lnTo>
                    <a:pt x="170" y="123"/>
                  </a:lnTo>
                  <a:lnTo>
                    <a:pt x="173" y="123"/>
                  </a:lnTo>
                  <a:lnTo>
                    <a:pt x="177" y="123"/>
                  </a:lnTo>
                  <a:lnTo>
                    <a:pt x="187" y="121"/>
                  </a:lnTo>
                  <a:lnTo>
                    <a:pt x="196" y="121"/>
                  </a:lnTo>
                  <a:lnTo>
                    <a:pt x="208" y="118"/>
                  </a:lnTo>
                  <a:lnTo>
                    <a:pt x="221" y="118"/>
                  </a:lnTo>
                  <a:lnTo>
                    <a:pt x="234" y="116"/>
                  </a:lnTo>
                  <a:lnTo>
                    <a:pt x="249" y="114"/>
                  </a:lnTo>
                  <a:lnTo>
                    <a:pt x="263" y="112"/>
                  </a:lnTo>
                  <a:lnTo>
                    <a:pt x="276" y="110"/>
                  </a:lnTo>
                  <a:lnTo>
                    <a:pt x="289" y="106"/>
                  </a:lnTo>
                  <a:lnTo>
                    <a:pt x="304" y="104"/>
                  </a:lnTo>
                  <a:lnTo>
                    <a:pt x="314" y="101"/>
                  </a:lnTo>
                  <a:lnTo>
                    <a:pt x="323" y="95"/>
                  </a:lnTo>
                  <a:lnTo>
                    <a:pt x="331" y="91"/>
                  </a:lnTo>
                  <a:lnTo>
                    <a:pt x="339" y="89"/>
                  </a:lnTo>
                  <a:lnTo>
                    <a:pt x="339" y="76"/>
                  </a:lnTo>
                  <a:lnTo>
                    <a:pt x="335" y="66"/>
                  </a:lnTo>
                  <a:lnTo>
                    <a:pt x="327" y="57"/>
                  </a:lnTo>
                  <a:lnTo>
                    <a:pt x="318" y="53"/>
                  </a:lnTo>
                  <a:lnTo>
                    <a:pt x="306" y="47"/>
                  </a:lnTo>
                  <a:lnTo>
                    <a:pt x="293" y="44"/>
                  </a:lnTo>
                  <a:lnTo>
                    <a:pt x="278" y="44"/>
                  </a:lnTo>
                  <a:lnTo>
                    <a:pt x="263" y="44"/>
                  </a:lnTo>
                  <a:lnTo>
                    <a:pt x="244" y="42"/>
                  </a:lnTo>
                  <a:lnTo>
                    <a:pt x="227" y="42"/>
                  </a:lnTo>
                  <a:lnTo>
                    <a:pt x="208" y="42"/>
                  </a:lnTo>
                  <a:lnTo>
                    <a:pt x="192" y="42"/>
                  </a:lnTo>
                  <a:lnTo>
                    <a:pt x="173" y="40"/>
                  </a:lnTo>
                  <a:lnTo>
                    <a:pt x="156" y="40"/>
                  </a:lnTo>
                  <a:lnTo>
                    <a:pt x="141" y="40"/>
                  </a:lnTo>
                  <a:lnTo>
                    <a:pt x="130" y="40"/>
                  </a:lnTo>
                  <a:lnTo>
                    <a:pt x="122" y="38"/>
                  </a:lnTo>
                  <a:lnTo>
                    <a:pt x="116" y="38"/>
                  </a:lnTo>
                  <a:lnTo>
                    <a:pt x="109" y="38"/>
                  </a:lnTo>
                  <a:lnTo>
                    <a:pt x="103" y="38"/>
                  </a:lnTo>
                  <a:lnTo>
                    <a:pt x="93" y="38"/>
                  </a:lnTo>
                  <a:lnTo>
                    <a:pt x="84" y="38"/>
                  </a:lnTo>
                  <a:lnTo>
                    <a:pt x="74" y="38"/>
                  </a:lnTo>
                  <a:lnTo>
                    <a:pt x="65" y="38"/>
                  </a:lnTo>
                  <a:lnTo>
                    <a:pt x="55" y="36"/>
                  </a:lnTo>
                  <a:lnTo>
                    <a:pt x="48" y="36"/>
                  </a:lnTo>
                  <a:lnTo>
                    <a:pt x="38" y="36"/>
                  </a:lnTo>
                  <a:lnTo>
                    <a:pt x="31" y="36"/>
                  </a:lnTo>
                  <a:lnTo>
                    <a:pt x="17" y="36"/>
                  </a:lnTo>
                  <a:lnTo>
                    <a:pt x="10" y="36"/>
                  </a:lnTo>
                  <a:lnTo>
                    <a:pt x="6" y="28"/>
                  </a:lnTo>
                  <a:lnTo>
                    <a:pt x="4" y="21"/>
                  </a:lnTo>
                  <a:lnTo>
                    <a:pt x="2" y="11"/>
                  </a:lnTo>
                  <a:lnTo>
                    <a:pt x="0" y="9"/>
                  </a:lnTo>
                  <a:lnTo>
                    <a:pt x="12" y="6"/>
                  </a:lnTo>
                  <a:lnTo>
                    <a:pt x="23" y="4"/>
                  </a:lnTo>
                  <a:lnTo>
                    <a:pt x="36" y="2"/>
                  </a:lnTo>
                  <a:lnTo>
                    <a:pt x="50" y="2"/>
                  </a:lnTo>
                  <a:lnTo>
                    <a:pt x="61" y="2"/>
                  </a:lnTo>
                  <a:lnTo>
                    <a:pt x="74" y="2"/>
                  </a:lnTo>
                  <a:lnTo>
                    <a:pt x="90" y="2"/>
                  </a:lnTo>
                  <a:lnTo>
                    <a:pt x="103" y="2"/>
                  </a:lnTo>
                  <a:lnTo>
                    <a:pt x="116" y="2"/>
                  </a:lnTo>
                  <a:lnTo>
                    <a:pt x="130" y="2"/>
                  </a:lnTo>
                  <a:lnTo>
                    <a:pt x="143" y="2"/>
                  </a:lnTo>
                  <a:lnTo>
                    <a:pt x="156" y="4"/>
                  </a:lnTo>
                  <a:lnTo>
                    <a:pt x="168" y="2"/>
                  </a:lnTo>
                  <a:lnTo>
                    <a:pt x="181" y="2"/>
                  </a:lnTo>
                  <a:lnTo>
                    <a:pt x="192" y="2"/>
                  </a:lnTo>
                  <a:lnTo>
                    <a:pt x="206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69" name="Freeform 62">
              <a:extLst>
                <a:ext uri="{FF2B5EF4-FFF2-40B4-BE49-F238E27FC236}">
                  <a16:creationId xmlns:a16="http://schemas.microsoft.com/office/drawing/2014/main" id="{F3C7A95C-435F-D655-5E60-8668B60D62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2" y="1356"/>
              <a:ext cx="105" cy="76"/>
            </a:xfrm>
            <a:custGeom>
              <a:avLst/>
              <a:gdLst>
                <a:gd name="T0" fmla="*/ 0 w 342"/>
                <a:gd name="T1" fmla="*/ 0 h 270"/>
                <a:gd name="T2" fmla="*/ 0 w 342"/>
                <a:gd name="T3" fmla="*/ 0 h 270"/>
                <a:gd name="T4" fmla="*/ 0 w 342"/>
                <a:gd name="T5" fmla="*/ 0 h 270"/>
                <a:gd name="T6" fmla="*/ 0 w 342"/>
                <a:gd name="T7" fmla="*/ 0 h 270"/>
                <a:gd name="T8" fmla="*/ 0 w 342"/>
                <a:gd name="T9" fmla="*/ 0 h 270"/>
                <a:gd name="T10" fmla="*/ 0 w 342"/>
                <a:gd name="T11" fmla="*/ 0 h 270"/>
                <a:gd name="T12" fmla="*/ 0 w 342"/>
                <a:gd name="T13" fmla="*/ 0 h 270"/>
                <a:gd name="T14" fmla="*/ 0 w 342"/>
                <a:gd name="T15" fmla="*/ 0 h 270"/>
                <a:gd name="T16" fmla="*/ 0 w 342"/>
                <a:gd name="T17" fmla="*/ 0 h 270"/>
                <a:gd name="T18" fmla="*/ 0 w 342"/>
                <a:gd name="T19" fmla="*/ 0 h 270"/>
                <a:gd name="T20" fmla="*/ 0 w 342"/>
                <a:gd name="T21" fmla="*/ 0 h 270"/>
                <a:gd name="T22" fmla="*/ 0 w 342"/>
                <a:gd name="T23" fmla="*/ 0 h 270"/>
                <a:gd name="T24" fmla="*/ 0 w 342"/>
                <a:gd name="T25" fmla="*/ 0 h 270"/>
                <a:gd name="T26" fmla="*/ 0 w 342"/>
                <a:gd name="T27" fmla="*/ 0 h 270"/>
                <a:gd name="T28" fmla="*/ 0 w 342"/>
                <a:gd name="T29" fmla="*/ 0 h 270"/>
                <a:gd name="T30" fmla="*/ 0 w 342"/>
                <a:gd name="T31" fmla="*/ 0 h 270"/>
                <a:gd name="T32" fmla="*/ 0 w 342"/>
                <a:gd name="T33" fmla="*/ 0 h 270"/>
                <a:gd name="T34" fmla="*/ 0 w 342"/>
                <a:gd name="T35" fmla="*/ 0 h 270"/>
                <a:gd name="T36" fmla="*/ 0 w 342"/>
                <a:gd name="T37" fmla="*/ 0 h 270"/>
                <a:gd name="T38" fmla="*/ 0 w 342"/>
                <a:gd name="T39" fmla="*/ 0 h 270"/>
                <a:gd name="T40" fmla="*/ 0 w 342"/>
                <a:gd name="T41" fmla="*/ 0 h 270"/>
                <a:gd name="T42" fmla="*/ 0 w 342"/>
                <a:gd name="T43" fmla="*/ 0 h 270"/>
                <a:gd name="T44" fmla="*/ 0 w 342"/>
                <a:gd name="T45" fmla="*/ 0 h 270"/>
                <a:gd name="T46" fmla="*/ 0 w 342"/>
                <a:gd name="T47" fmla="*/ 0 h 270"/>
                <a:gd name="T48" fmla="*/ 0 w 342"/>
                <a:gd name="T49" fmla="*/ 0 h 270"/>
                <a:gd name="T50" fmla="*/ 0 w 342"/>
                <a:gd name="T51" fmla="*/ 0 h 270"/>
                <a:gd name="T52" fmla="*/ 0 w 342"/>
                <a:gd name="T53" fmla="*/ 0 h 270"/>
                <a:gd name="T54" fmla="*/ 0 w 342"/>
                <a:gd name="T55" fmla="*/ 0 h 270"/>
                <a:gd name="T56" fmla="*/ 0 w 342"/>
                <a:gd name="T57" fmla="*/ 0 h 270"/>
                <a:gd name="T58" fmla="*/ 0 w 342"/>
                <a:gd name="T59" fmla="*/ 0 h 270"/>
                <a:gd name="T60" fmla="*/ 0 w 342"/>
                <a:gd name="T61" fmla="*/ 0 h 270"/>
                <a:gd name="T62" fmla="*/ 0 w 342"/>
                <a:gd name="T63" fmla="*/ 0 h 270"/>
                <a:gd name="T64" fmla="*/ 0 w 342"/>
                <a:gd name="T65" fmla="*/ 0 h 270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42"/>
                <a:gd name="T100" fmla="*/ 0 h 270"/>
                <a:gd name="T101" fmla="*/ 342 w 342"/>
                <a:gd name="T102" fmla="*/ 270 h 270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42" h="270">
                  <a:moveTo>
                    <a:pt x="319" y="0"/>
                  </a:moveTo>
                  <a:lnTo>
                    <a:pt x="328" y="12"/>
                  </a:lnTo>
                  <a:lnTo>
                    <a:pt x="336" y="27"/>
                  </a:lnTo>
                  <a:lnTo>
                    <a:pt x="338" y="42"/>
                  </a:lnTo>
                  <a:lnTo>
                    <a:pt x="342" y="59"/>
                  </a:lnTo>
                  <a:lnTo>
                    <a:pt x="340" y="74"/>
                  </a:lnTo>
                  <a:lnTo>
                    <a:pt x="338" y="91"/>
                  </a:lnTo>
                  <a:lnTo>
                    <a:pt x="334" y="107"/>
                  </a:lnTo>
                  <a:lnTo>
                    <a:pt x="328" y="126"/>
                  </a:lnTo>
                  <a:lnTo>
                    <a:pt x="319" y="141"/>
                  </a:lnTo>
                  <a:lnTo>
                    <a:pt x="309" y="154"/>
                  </a:lnTo>
                  <a:lnTo>
                    <a:pt x="298" y="168"/>
                  </a:lnTo>
                  <a:lnTo>
                    <a:pt x="287" y="181"/>
                  </a:lnTo>
                  <a:lnTo>
                    <a:pt x="273" y="190"/>
                  </a:lnTo>
                  <a:lnTo>
                    <a:pt x="260" y="198"/>
                  </a:lnTo>
                  <a:lnTo>
                    <a:pt x="245" y="202"/>
                  </a:lnTo>
                  <a:lnTo>
                    <a:pt x="231" y="206"/>
                  </a:lnTo>
                  <a:lnTo>
                    <a:pt x="214" y="207"/>
                  </a:lnTo>
                  <a:lnTo>
                    <a:pt x="199" y="211"/>
                  </a:lnTo>
                  <a:lnTo>
                    <a:pt x="182" y="215"/>
                  </a:lnTo>
                  <a:lnTo>
                    <a:pt x="167" y="225"/>
                  </a:lnTo>
                  <a:lnTo>
                    <a:pt x="148" y="228"/>
                  </a:lnTo>
                  <a:lnTo>
                    <a:pt x="133" y="238"/>
                  </a:lnTo>
                  <a:lnTo>
                    <a:pt x="116" y="244"/>
                  </a:lnTo>
                  <a:lnTo>
                    <a:pt x="100" y="253"/>
                  </a:lnTo>
                  <a:lnTo>
                    <a:pt x="85" y="257"/>
                  </a:lnTo>
                  <a:lnTo>
                    <a:pt x="68" y="263"/>
                  </a:lnTo>
                  <a:lnTo>
                    <a:pt x="55" y="266"/>
                  </a:lnTo>
                  <a:lnTo>
                    <a:pt x="41" y="270"/>
                  </a:lnTo>
                  <a:lnTo>
                    <a:pt x="30" y="270"/>
                  </a:lnTo>
                  <a:lnTo>
                    <a:pt x="19" y="268"/>
                  </a:lnTo>
                  <a:lnTo>
                    <a:pt x="7" y="264"/>
                  </a:lnTo>
                  <a:lnTo>
                    <a:pt x="0" y="259"/>
                  </a:lnTo>
                  <a:lnTo>
                    <a:pt x="9" y="238"/>
                  </a:lnTo>
                  <a:lnTo>
                    <a:pt x="22" y="225"/>
                  </a:lnTo>
                  <a:lnTo>
                    <a:pt x="38" y="215"/>
                  </a:lnTo>
                  <a:lnTo>
                    <a:pt x="58" y="207"/>
                  </a:lnTo>
                  <a:lnTo>
                    <a:pt x="77" y="202"/>
                  </a:lnTo>
                  <a:lnTo>
                    <a:pt x="100" y="200"/>
                  </a:lnTo>
                  <a:lnTo>
                    <a:pt x="125" y="196"/>
                  </a:lnTo>
                  <a:lnTo>
                    <a:pt x="150" y="196"/>
                  </a:lnTo>
                  <a:lnTo>
                    <a:pt x="173" y="194"/>
                  </a:lnTo>
                  <a:lnTo>
                    <a:pt x="197" y="192"/>
                  </a:lnTo>
                  <a:lnTo>
                    <a:pt x="220" y="188"/>
                  </a:lnTo>
                  <a:lnTo>
                    <a:pt x="241" y="185"/>
                  </a:lnTo>
                  <a:lnTo>
                    <a:pt x="260" y="175"/>
                  </a:lnTo>
                  <a:lnTo>
                    <a:pt x="279" y="164"/>
                  </a:lnTo>
                  <a:lnTo>
                    <a:pt x="294" y="149"/>
                  </a:lnTo>
                  <a:lnTo>
                    <a:pt x="306" y="129"/>
                  </a:lnTo>
                  <a:lnTo>
                    <a:pt x="309" y="122"/>
                  </a:lnTo>
                  <a:lnTo>
                    <a:pt x="315" y="114"/>
                  </a:lnTo>
                  <a:lnTo>
                    <a:pt x="319" y="107"/>
                  </a:lnTo>
                  <a:lnTo>
                    <a:pt x="321" y="97"/>
                  </a:lnTo>
                  <a:lnTo>
                    <a:pt x="321" y="88"/>
                  </a:lnTo>
                  <a:lnTo>
                    <a:pt x="321" y="80"/>
                  </a:lnTo>
                  <a:lnTo>
                    <a:pt x="321" y="71"/>
                  </a:lnTo>
                  <a:lnTo>
                    <a:pt x="321" y="63"/>
                  </a:lnTo>
                  <a:lnTo>
                    <a:pt x="319" y="53"/>
                  </a:lnTo>
                  <a:lnTo>
                    <a:pt x="319" y="44"/>
                  </a:lnTo>
                  <a:lnTo>
                    <a:pt x="315" y="34"/>
                  </a:lnTo>
                  <a:lnTo>
                    <a:pt x="315" y="27"/>
                  </a:lnTo>
                  <a:lnTo>
                    <a:pt x="315" y="19"/>
                  </a:lnTo>
                  <a:lnTo>
                    <a:pt x="315" y="10"/>
                  </a:lnTo>
                  <a:lnTo>
                    <a:pt x="315" y="4"/>
                  </a:lnTo>
                  <a:lnTo>
                    <a:pt x="31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70" name="Freeform 63">
              <a:extLst>
                <a:ext uri="{FF2B5EF4-FFF2-40B4-BE49-F238E27FC236}">
                  <a16:creationId xmlns:a16="http://schemas.microsoft.com/office/drawing/2014/main" id="{0B383478-499B-8498-D69C-06B12ECB5E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3" y="1361"/>
              <a:ext cx="122" cy="39"/>
            </a:xfrm>
            <a:custGeom>
              <a:avLst/>
              <a:gdLst>
                <a:gd name="T0" fmla="*/ 0 w 399"/>
                <a:gd name="T1" fmla="*/ 0 h 137"/>
                <a:gd name="T2" fmla="*/ 0 w 399"/>
                <a:gd name="T3" fmla="*/ 0 h 137"/>
                <a:gd name="T4" fmla="*/ 0 w 399"/>
                <a:gd name="T5" fmla="*/ 0 h 137"/>
                <a:gd name="T6" fmla="*/ 0 w 399"/>
                <a:gd name="T7" fmla="*/ 0 h 137"/>
                <a:gd name="T8" fmla="*/ 0 w 399"/>
                <a:gd name="T9" fmla="*/ 0 h 137"/>
                <a:gd name="T10" fmla="*/ 0 w 399"/>
                <a:gd name="T11" fmla="*/ 0 h 137"/>
                <a:gd name="T12" fmla="*/ 0 w 399"/>
                <a:gd name="T13" fmla="*/ 0 h 137"/>
                <a:gd name="T14" fmla="*/ 0 w 399"/>
                <a:gd name="T15" fmla="*/ 0 h 137"/>
                <a:gd name="T16" fmla="*/ 0 w 399"/>
                <a:gd name="T17" fmla="*/ 0 h 137"/>
                <a:gd name="T18" fmla="*/ 0 w 399"/>
                <a:gd name="T19" fmla="*/ 0 h 137"/>
                <a:gd name="T20" fmla="*/ 0 w 399"/>
                <a:gd name="T21" fmla="*/ 0 h 137"/>
                <a:gd name="T22" fmla="*/ 0 w 399"/>
                <a:gd name="T23" fmla="*/ 0 h 137"/>
                <a:gd name="T24" fmla="*/ 0 w 399"/>
                <a:gd name="T25" fmla="*/ 0 h 137"/>
                <a:gd name="T26" fmla="*/ 0 w 399"/>
                <a:gd name="T27" fmla="*/ 0 h 137"/>
                <a:gd name="T28" fmla="*/ 0 w 399"/>
                <a:gd name="T29" fmla="*/ 0 h 137"/>
                <a:gd name="T30" fmla="*/ 0 w 399"/>
                <a:gd name="T31" fmla="*/ 0 h 137"/>
                <a:gd name="T32" fmla="*/ 0 w 399"/>
                <a:gd name="T33" fmla="*/ 0 h 137"/>
                <a:gd name="T34" fmla="*/ 0 w 399"/>
                <a:gd name="T35" fmla="*/ 0 h 137"/>
                <a:gd name="T36" fmla="*/ 0 w 399"/>
                <a:gd name="T37" fmla="*/ 0 h 137"/>
                <a:gd name="T38" fmla="*/ 0 w 399"/>
                <a:gd name="T39" fmla="*/ 0 h 137"/>
                <a:gd name="T40" fmla="*/ 0 w 399"/>
                <a:gd name="T41" fmla="*/ 0 h 137"/>
                <a:gd name="T42" fmla="*/ 0 w 399"/>
                <a:gd name="T43" fmla="*/ 0 h 137"/>
                <a:gd name="T44" fmla="*/ 0 w 399"/>
                <a:gd name="T45" fmla="*/ 0 h 137"/>
                <a:gd name="T46" fmla="*/ 0 w 399"/>
                <a:gd name="T47" fmla="*/ 0 h 137"/>
                <a:gd name="T48" fmla="*/ 0 w 399"/>
                <a:gd name="T49" fmla="*/ 0 h 137"/>
                <a:gd name="T50" fmla="*/ 0 w 399"/>
                <a:gd name="T51" fmla="*/ 0 h 137"/>
                <a:gd name="T52" fmla="*/ 0 w 399"/>
                <a:gd name="T53" fmla="*/ 0 h 137"/>
                <a:gd name="T54" fmla="*/ 0 w 399"/>
                <a:gd name="T55" fmla="*/ 0 h 137"/>
                <a:gd name="T56" fmla="*/ 0 w 399"/>
                <a:gd name="T57" fmla="*/ 0 h 137"/>
                <a:gd name="T58" fmla="*/ 0 w 399"/>
                <a:gd name="T59" fmla="*/ 0 h 137"/>
                <a:gd name="T60" fmla="*/ 0 w 399"/>
                <a:gd name="T61" fmla="*/ 0 h 137"/>
                <a:gd name="T62" fmla="*/ 0 w 399"/>
                <a:gd name="T63" fmla="*/ 0 h 137"/>
                <a:gd name="T64" fmla="*/ 0 w 399"/>
                <a:gd name="T65" fmla="*/ 0 h 137"/>
                <a:gd name="T66" fmla="*/ 0 w 399"/>
                <a:gd name="T67" fmla="*/ 0 h 137"/>
                <a:gd name="T68" fmla="*/ 0 w 399"/>
                <a:gd name="T69" fmla="*/ 0 h 137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399"/>
                <a:gd name="T106" fmla="*/ 0 h 137"/>
                <a:gd name="T107" fmla="*/ 399 w 399"/>
                <a:gd name="T108" fmla="*/ 137 h 137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399" h="137">
                  <a:moveTo>
                    <a:pt x="23" y="0"/>
                  </a:moveTo>
                  <a:lnTo>
                    <a:pt x="29" y="10"/>
                  </a:lnTo>
                  <a:lnTo>
                    <a:pt x="38" y="23"/>
                  </a:lnTo>
                  <a:lnTo>
                    <a:pt x="46" y="35"/>
                  </a:lnTo>
                  <a:lnTo>
                    <a:pt x="57" y="44"/>
                  </a:lnTo>
                  <a:lnTo>
                    <a:pt x="67" y="54"/>
                  </a:lnTo>
                  <a:lnTo>
                    <a:pt x="78" y="61"/>
                  </a:lnTo>
                  <a:lnTo>
                    <a:pt x="90" y="67"/>
                  </a:lnTo>
                  <a:lnTo>
                    <a:pt x="103" y="74"/>
                  </a:lnTo>
                  <a:lnTo>
                    <a:pt x="114" y="76"/>
                  </a:lnTo>
                  <a:lnTo>
                    <a:pt x="128" y="80"/>
                  </a:lnTo>
                  <a:lnTo>
                    <a:pt x="141" y="84"/>
                  </a:lnTo>
                  <a:lnTo>
                    <a:pt x="154" y="86"/>
                  </a:lnTo>
                  <a:lnTo>
                    <a:pt x="168" y="84"/>
                  </a:lnTo>
                  <a:lnTo>
                    <a:pt x="183" y="82"/>
                  </a:lnTo>
                  <a:lnTo>
                    <a:pt x="196" y="78"/>
                  </a:lnTo>
                  <a:lnTo>
                    <a:pt x="211" y="74"/>
                  </a:lnTo>
                  <a:lnTo>
                    <a:pt x="221" y="69"/>
                  </a:lnTo>
                  <a:lnTo>
                    <a:pt x="236" y="63"/>
                  </a:lnTo>
                  <a:lnTo>
                    <a:pt x="253" y="57"/>
                  </a:lnTo>
                  <a:lnTo>
                    <a:pt x="270" y="54"/>
                  </a:lnTo>
                  <a:lnTo>
                    <a:pt x="285" y="48"/>
                  </a:lnTo>
                  <a:lnTo>
                    <a:pt x="304" y="44"/>
                  </a:lnTo>
                  <a:lnTo>
                    <a:pt x="322" y="40"/>
                  </a:lnTo>
                  <a:lnTo>
                    <a:pt x="341" y="40"/>
                  </a:lnTo>
                  <a:lnTo>
                    <a:pt x="356" y="40"/>
                  </a:lnTo>
                  <a:lnTo>
                    <a:pt x="369" y="44"/>
                  </a:lnTo>
                  <a:lnTo>
                    <a:pt x="379" y="48"/>
                  </a:lnTo>
                  <a:lnTo>
                    <a:pt x="390" y="59"/>
                  </a:lnTo>
                  <a:lnTo>
                    <a:pt x="396" y="71"/>
                  </a:lnTo>
                  <a:lnTo>
                    <a:pt x="399" y="90"/>
                  </a:lnTo>
                  <a:lnTo>
                    <a:pt x="398" y="109"/>
                  </a:lnTo>
                  <a:lnTo>
                    <a:pt x="392" y="137"/>
                  </a:lnTo>
                  <a:lnTo>
                    <a:pt x="380" y="130"/>
                  </a:lnTo>
                  <a:lnTo>
                    <a:pt x="371" y="124"/>
                  </a:lnTo>
                  <a:lnTo>
                    <a:pt x="360" y="116"/>
                  </a:lnTo>
                  <a:lnTo>
                    <a:pt x="350" y="111"/>
                  </a:lnTo>
                  <a:lnTo>
                    <a:pt x="341" y="103"/>
                  </a:lnTo>
                  <a:lnTo>
                    <a:pt x="331" y="97"/>
                  </a:lnTo>
                  <a:lnTo>
                    <a:pt x="320" y="92"/>
                  </a:lnTo>
                  <a:lnTo>
                    <a:pt x="310" y="88"/>
                  </a:lnTo>
                  <a:lnTo>
                    <a:pt x="299" y="82"/>
                  </a:lnTo>
                  <a:lnTo>
                    <a:pt x="289" y="80"/>
                  </a:lnTo>
                  <a:lnTo>
                    <a:pt x="276" y="76"/>
                  </a:lnTo>
                  <a:lnTo>
                    <a:pt x="266" y="76"/>
                  </a:lnTo>
                  <a:lnTo>
                    <a:pt x="255" y="76"/>
                  </a:lnTo>
                  <a:lnTo>
                    <a:pt x="244" y="80"/>
                  </a:lnTo>
                  <a:lnTo>
                    <a:pt x="230" y="86"/>
                  </a:lnTo>
                  <a:lnTo>
                    <a:pt x="221" y="92"/>
                  </a:lnTo>
                  <a:lnTo>
                    <a:pt x="206" y="95"/>
                  </a:lnTo>
                  <a:lnTo>
                    <a:pt x="192" y="99"/>
                  </a:lnTo>
                  <a:lnTo>
                    <a:pt x="179" y="101"/>
                  </a:lnTo>
                  <a:lnTo>
                    <a:pt x="164" y="105"/>
                  </a:lnTo>
                  <a:lnTo>
                    <a:pt x="147" y="105"/>
                  </a:lnTo>
                  <a:lnTo>
                    <a:pt x="131" y="105"/>
                  </a:lnTo>
                  <a:lnTo>
                    <a:pt x="114" y="103"/>
                  </a:lnTo>
                  <a:lnTo>
                    <a:pt x="99" y="101"/>
                  </a:lnTo>
                  <a:lnTo>
                    <a:pt x="80" y="97"/>
                  </a:lnTo>
                  <a:lnTo>
                    <a:pt x="67" y="93"/>
                  </a:lnTo>
                  <a:lnTo>
                    <a:pt x="50" y="88"/>
                  </a:lnTo>
                  <a:lnTo>
                    <a:pt x="38" y="82"/>
                  </a:lnTo>
                  <a:lnTo>
                    <a:pt x="25" y="74"/>
                  </a:lnTo>
                  <a:lnTo>
                    <a:pt x="16" y="67"/>
                  </a:lnTo>
                  <a:lnTo>
                    <a:pt x="6" y="57"/>
                  </a:lnTo>
                  <a:lnTo>
                    <a:pt x="0" y="48"/>
                  </a:lnTo>
                  <a:lnTo>
                    <a:pt x="0" y="36"/>
                  </a:lnTo>
                  <a:lnTo>
                    <a:pt x="8" y="25"/>
                  </a:lnTo>
                  <a:lnTo>
                    <a:pt x="16" y="12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71" name="Freeform 64">
              <a:extLst>
                <a:ext uri="{FF2B5EF4-FFF2-40B4-BE49-F238E27FC236}">
                  <a16:creationId xmlns:a16="http://schemas.microsoft.com/office/drawing/2014/main" id="{D42CF104-17A3-FEE9-CCEC-5DA75847D6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53" y="1363"/>
              <a:ext cx="130" cy="65"/>
            </a:xfrm>
            <a:custGeom>
              <a:avLst/>
              <a:gdLst>
                <a:gd name="T0" fmla="*/ 0 w 424"/>
                <a:gd name="T1" fmla="*/ 0 h 230"/>
                <a:gd name="T2" fmla="*/ 0 w 424"/>
                <a:gd name="T3" fmla="*/ 0 h 230"/>
                <a:gd name="T4" fmla="*/ 0 w 424"/>
                <a:gd name="T5" fmla="*/ 0 h 230"/>
                <a:gd name="T6" fmla="*/ 0 w 424"/>
                <a:gd name="T7" fmla="*/ 0 h 230"/>
                <a:gd name="T8" fmla="*/ 0 w 424"/>
                <a:gd name="T9" fmla="*/ 0 h 230"/>
                <a:gd name="T10" fmla="*/ 0 w 424"/>
                <a:gd name="T11" fmla="*/ 0 h 230"/>
                <a:gd name="T12" fmla="*/ 0 w 424"/>
                <a:gd name="T13" fmla="*/ 0 h 230"/>
                <a:gd name="T14" fmla="*/ 0 w 424"/>
                <a:gd name="T15" fmla="*/ 0 h 230"/>
                <a:gd name="T16" fmla="*/ 0 w 424"/>
                <a:gd name="T17" fmla="*/ 0 h 230"/>
                <a:gd name="T18" fmla="*/ 0 w 424"/>
                <a:gd name="T19" fmla="*/ 0 h 230"/>
                <a:gd name="T20" fmla="*/ 0 w 424"/>
                <a:gd name="T21" fmla="*/ 0 h 230"/>
                <a:gd name="T22" fmla="*/ 0 w 424"/>
                <a:gd name="T23" fmla="*/ 0 h 230"/>
                <a:gd name="T24" fmla="*/ 0 w 424"/>
                <a:gd name="T25" fmla="*/ 0 h 230"/>
                <a:gd name="T26" fmla="*/ 0 w 424"/>
                <a:gd name="T27" fmla="*/ 0 h 230"/>
                <a:gd name="T28" fmla="*/ 0 w 424"/>
                <a:gd name="T29" fmla="*/ 0 h 230"/>
                <a:gd name="T30" fmla="*/ 0 w 424"/>
                <a:gd name="T31" fmla="*/ 0 h 230"/>
                <a:gd name="T32" fmla="*/ 0 w 424"/>
                <a:gd name="T33" fmla="*/ 0 h 230"/>
                <a:gd name="T34" fmla="*/ 0 w 424"/>
                <a:gd name="T35" fmla="*/ 0 h 230"/>
                <a:gd name="T36" fmla="*/ 0 w 424"/>
                <a:gd name="T37" fmla="*/ 0 h 230"/>
                <a:gd name="T38" fmla="*/ 0 w 424"/>
                <a:gd name="T39" fmla="*/ 0 h 230"/>
                <a:gd name="T40" fmla="*/ 0 w 424"/>
                <a:gd name="T41" fmla="*/ 0 h 230"/>
                <a:gd name="T42" fmla="*/ 0 w 424"/>
                <a:gd name="T43" fmla="*/ 0 h 230"/>
                <a:gd name="T44" fmla="*/ 0 w 424"/>
                <a:gd name="T45" fmla="*/ 0 h 230"/>
                <a:gd name="T46" fmla="*/ 0 w 424"/>
                <a:gd name="T47" fmla="*/ 0 h 230"/>
                <a:gd name="T48" fmla="*/ 0 w 424"/>
                <a:gd name="T49" fmla="*/ 0 h 230"/>
                <a:gd name="T50" fmla="*/ 0 w 424"/>
                <a:gd name="T51" fmla="*/ 0 h 230"/>
                <a:gd name="T52" fmla="*/ 0 w 424"/>
                <a:gd name="T53" fmla="*/ 0 h 230"/>
                <a:gd name="T54" fmla="*/ 0 w 424"/>
                <a:gd name="T55" fmla="*/ 0 h 230"/>
                <a:gd name="T56" fmla="*/ 0 w 424"/>
                <a:gd name="T57" fmla="*/ 0 h 230"/>
                <a:gd name="T58" fmla="*/ 0 w 424"/>
                <a:gd name="T59" fmla="*/ 0 h 230"/>
                <a:gd name="T60" fmla="*/ 0 w 424"/>
                <a:gd name="T61" fmla="*/ 0 h 230"/>
                <a:gd name="T62" fmla="*/ 0 w 424"/>
                <a:gd name="T63" fmla="*/ 0 h 230"/>
                <a:gd name="T64" fmla="*/ 0 w 424"/>
                <a:gd name="T65" fmla="*/ 0 h 230"/>
                <a:gd name="T66" fmla="*/ 0 w 424"/>
                <a:gd name="T67" fmla="*/ 0 h 230"/>
                <a:gd name="T68" fmla="*/ 0 w 424"/>
                <a:gd name="T69" fmla="*/ 0 h 230"/>
                <a:gd name="T70" fmla="*/ 0 w 424"/>
                <a:gd name="T71" fmla="*/ 0 h 230"/>
                <a:gd name="T72" fmla="*/ 0 w 424"/>
                <a:gd name="T73" fmla="*/ 0 h 230"/>
                <a:gd name="T74" fmla="*/ 0 w 424"/>
                <a:gd name="T75" fmla="*/ 0 h 230"/>
                <a:gd name="T76" fmla="*/ 0 w 424"/>
                <a:gd name="T77" fmla="*/ 0 h 230"/>
                <a:gd name="T78" fmla="*/ 0 w 424"/>
                <a:gd name="T79" fmla="*/ 0 h 230"/>
                <a:gd name="T80" fmla="*/ 0 w 424"/>
                <a:gd name="T81" fmla="*/ 0 h 230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424"/>
                <a:gd name="T124" fmla="*/ 0 h 230"/>
                <a:gd name="T125" fmla="*/ 424 w 424"/>
                <a:gd name="T126" fmla="*/ 230 h 230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424" h="230">
                  <a:moveTo>
                    <a:pt x="2" y="0"/>
                  </a:moveTo>
                  <a:lnTo>
                    <a:pt x="8" y="7"/>
                  </a:lnTo>
                  <a:lnTo>
                    <a:pt x="15" y="19"/>
                  </a:lnTo>
                  <a:lnTo>
                    <a:pt x="23" y="28"/>
                  </a:lnTo>
                  <a:lnTo>
                    <a:pt x="28" y="42"/>
                  </a:lnTo>
                  <a:lnTo>
                    <a:pt x="36" y="53"/>
                  </a:lnTo>
                  <a:lnTo>
                    <a:pt x="42" y="66"/>
                  </a:lnTo>
                  <a:lnTo>
                    <a:pt x="51" y="78"/>
                  </a:lnTo>
                  <a:lnTo>
                    <a:pt x="59" y="89"/>
                  </a:lnTo>
                  <a:lnTo>
                    <a:pt x="65" y="99"/>
                  </a:lnTo>
                  <a:lnTo>
                    <a:pt x="74" y="108"/>
                  </a:lnTo>
                  <a:lnTo>
                    <a:pt x="84" y="116"/>
                  </a:lnTo>
                  <a:lnTo>
                    <a:pt x="95" y="123"/>
                  </a:lnTo>
                  <a:lnTo>
                    <a:pt x="106" y="127"/>
                  </a:lnTo>
                  <a:lnTo>
                    <a:pt x="120" y="131"/>
                  </a:lnTo>
                  <a:lnTo>
                    <a:pt x="135" y="131"/>
                  </a:lnTo>
                  <a:lnTo>
                    <a:pt x="152" y="131"/>
                  </a:lnTo>
                  <a:lnTo>
                    <a:pt x="171" y="127"/>
                  </a:lnTo>
                  <a:lnTo>
                    <a:pt x="190" y="125"/>
                  </a:lnTo>
                  <a:lnTo>
                    <a:pt x="207" y="125"/>
                  </a:lnTo>
                  <a:lnTo>
                    <a:pt x="226" y="127"/>
                  </a:lnTo>
                  <a:lnTo>
                    <a:pt x="243" y="129"/>
                  </a:lnTo>
                  <a:lnTo>
                    <a:pt x="260" y="135"/>
                  </a:lnTo>
                  <a:lnTo>
                    <a:pt x="277" y="139"/>
                  </a:lnTo>
                  <a:lnTo>
                    <a:pt x="295" y="146"/>
                  </a:lnTo>
                  <a:lnTo>
                    <a:pt x="310" y="150"/>
                  </a:lnTo>
                  <a:lnTo>
                    <a:pt x="325" y="160"/>
                  </a:lnTo>
                  <a:lnTo>
                    <a:pt x="342" y="167"/>
                  </a:lnTo>
                  <a:lnTo>
                    <a:pt x="357" y="175"/>
                  </a:lnTo>
                  <a:lnTo>
                    <a:pt x="374" y="184"/>
                  </a:lnTo>
                  <a:lnTo>
                    <a:pt x="390" y="192"/>
                  </a:lnTo>
                  <a:lnTo>
                    <a:pt x="407" y="199"/>
                  </a:lnTo>
                  <a:lnTo>
                    <a:pt x="424" y="209"/>
                  </a:lnTo>
                  <a:lnTo>
                    <a:pt x="412" y="217"/>
                  </a:lnTo>
                  <a:lnTo>
                    <a:pt x="403" y="220"/>
                  </a:lnTo>
                  <a:lnTo>
                    <a:pt x="393" y="226"/>
                  </a:lnTo>
                  <a:lnTo>
                    <a:pt x="386" y="230"/>
                  </a:lnTo>
                  <a:lnTo>
                    <a:pt x="376" y="230"/>
                  </a:lnTo>
                  <a:lnTo>
                    <a:pt x="367" y="230"/>
                  </a:lnTo>
                  <a:lnTo>
                    <a:pt x="357" y="230"/>
                  </a:lnTo>
                  <a:lnTo>
                    <a:pt x="350" y="230"/>
                  </a:lnTo>
                  <a:lnTo>
                    <a:pt x="340" y="226"/>
                  </a:lnTo>
                  <a:lnTo>
                    <a:pt x="331" y="220"/>
                  </a:lnTo>
                  <a:lnTo>
                    <a:pt x="321" y="215"/>
                  </a:lnTo>
                  <a:lnTo>
                    <a:pt x="314" y="209"/>
                  </a:lnTo>
                  <a:lnTo>
                    <a:pt x="306" y="199"/>
                  </a:lnTo>
                  <a:lnTo>
                    <a:pt x="296" y="192"/>
                  </a:lnTo>
                  <a:lnTo>
                    <a:pt x="289" y="180"/>
                  </a:lnTo>
                  <a:lnTo>
                    <a:pt x="281" y="169"/>
                  </a:lnTo>
                  <a:lnTo>
                    <a:pt x="274" y="161"/>
                  </a:lnTo>
                  <a:lnTo>
                    <a:pt x="268" y="158"/>
                  </a:lnTo>
                  <a:lnTo>
                    <a:pt x="258" y="154"/>
                  </a:lnTo>
                  <a:lnTo>
                    <a:pt x="251" y="150"/>
                  </a:lnTo>
                  <a:lnTo>
                    <a:pt x="239" y="148"/>
                  </a:lnTo>
                  <a:lnTo>
                    <a:pt x="230" y="148"/>
                  </a:lnTo>
                  <a:lnTo>
                    <a:pt x="219" y="148"/>
                  </a:lnTo>
                  <a:lnTo>
                    <a:pt x="209" y="150"/>
                  </a:lnTo>
                  <a:lnTo>
                    <a:pt x="196" y="150"/>
                  </a:lnTo>
                  <a:lnTo>
                    <a:pt x="184" y="150"/>
                  </a:lnTo>
                  <a:lnTo>
                    <a:pt x="171" y="152"/>
                  </a:lnTo>
                  <a:lnTo>
                    <a:pt x="161" y="156"/>
                  </a:lnTo>
                  <a:lnTo>
                    <a:pt x="148" y="156"/>
                  </a:lnTo>
                  <a:lnTo>
                    <a:pt x="139" y="156"/>
                  </a:lnTo>
                  <a:lnTo>
                    <a:pt x="127" y="158"/>
                  </a:lnTo>
                  <a:lnTo>
                    <a:pt x="120" y="160"/>
                  </a:lnTo>
                  <a:lnTo>
                    <a:pt x="104" y="156"/>
                  </a:lnTo>
                  <a:lnTo>
                    <a:pt x="91" y="154"/>
                  </a:lnTo>
                  <a:lnTo>
                    <a:pt x="78" y="148"/>
                  </a:lnTo>
                  <a:lnTo>
                    <a:pt x="66" y="141"/>
                  </a:lnTo>
                  <a:lnTo>
                    <a:pt x="55" y="131"/>
                  </a:lnTo>
                  <a:lnTo>
                    <a:pt x="46" y="122"/>
                  </a:lnTo>
                  <a:lnTo>
                    <a:pt x="36" y="112"/>
                  </a:lnTo>
                  <a:lnTo>
                    <a:pt x="28" y="101"/>
                  </a:lnTo>
                  <a:lnTo>
                    <a:pt x="21" y="87"/>
                  </a:lnTo>
                  <a:lnTo>
                    <a:pt x="13" y="74"/>
                  </a:lnTo>
                  <a:lnTo>
                    <a:pt x="8" y="61"/>
                  </a:lnTo>
                  <a:lnTo>
                    <a:pt x="4" y="47"/>
                  </a:lnTo>
                  <a:lnTo>
                    <a:pt x="0" y="34"/>
                  </a:lnTo>
                  <a:lnTo>
                    <a:pt x="0" y="23"/>
                  </a:lnTo>
                  <a:lnTo>
                    <a:pt x="0" y="9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72" name="Freeform 65">
              <a:extLst>
                <a:ext uri="{FF2B5EF4-FFF2-40B4-BE49-F238E27FC236}">
                  <a16:creationId xmlns:a16="http://schemas.microsoft.com/office/drawing/2014/main" id="{2BF55B4F-3AE7-8EF5-9F85-EDF7E51FD7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9" y="1353"/>
              <a:ext cx="107" cy="72"/>
            </a:xfrm>
            <a:custGeom>
              <a:avLst/>
              <a:gdLst>
                <a:gd name="T0" fmla="*/ 0 w 347"/>
                <a:gd name="T1" fmla="*/ 0 h 256"/>
                <a:gd name="T2" fmla="*/ 0 w 347"/>
                <a:gd name="T3" fmla="*/ 0 h 256"/>
                <a:gd name="T4" fmla="*/ 0 w 347"/>
                <a:gd name="T5" fmla="*/ 0 h 256"/>
                <a:gd name="T6" fmla="*/ 0 w 347"/>
                <a:gd name="T7" fmla="*/ 0 h 256"/>
                <a:gd name="T8" fmla="*/ 0 w 347"/>
                <a:gd name="T9" fmla="*/ 0 h 256"/>
                <a:gd name="T10" fmla="*/ 0 w 347"/>
                <a:gd name="T11" fmla="*/ 0 h 256"/>
                <a:gd name="T12" fmla="*/ 0 w 347"/>
                <a:gd name="T13" fmla="*/ 0 h 256"/>
                <a:gd name="T14" fmla="*/ 0 w 347"/>
                <a:gd name="T15" fmla="*/ 0 h 256"/>
                <a:gd name="T16" fmla="*/ 0 w 347"/>
                <a:gd name="T17" fmla="*/ 0 h 256"/>
                <a:gd name="T18" fmla="*/ 0 w 347"/>
                <a:gd name="T19" fmla="*/ 0 h 256"/>
                <a:gd name="T20" fmla="*/ 0 w 347"/>
                <a:gd name="T21" fmla="*/ 0 h 256"/>
                <a:gd name="T22" fmla="*/ 0 w 347"/>
                <a:gd name="T23" fmla="*/ 0 h 256"/>
                <a:gd name="T24" fmla="*/ 0 w 347"/>
                <a:gd name="T25" fmla="*/ 0 h 256"/>
                <a:gd name="T26" fmla="*/ 0 w 347"/>
                <a:gd name="T27" fmla="*/ 0 h 256"/>
                <a:gd name="T28" fmla="*/ 0 w 347"/>
                <a:gd name="T29" fmla="*/ 0 h 256"/>
                <a:gd name="T30" fmla="*/ 0 w 347"/>
                <a:gd name="T31" fmla="*/ 0 h 256"/>
                <a:gd name="T32" fmla="*/ 0 w 347"/>
                <a:gd name="T33" fmla="*/ 0 h 256"/>
                <a:gd name="T34" fmla="*/ 0 w 347"/>
                <a:gd name="T35" fmla="*/ 0 h 256"/>
                <a:gd name="T36" fmla="*/ 0 w 347"/>
                <a:gd name="T37" fmla="*/ 0 h 256"/>
                <a:gd name="T38" fmla="*/ 0 w 347"/>
                <a:gd name="T39" fmla="*/ 0 h 256"/>
                <a:gd name="T40" fmla="*/ 0 w 347"/>
                <a:gd name="T41" fmla="*/ 0 h 256"/>
                <a:gd name="T42" fmla="*/ 0 w 347"/>
                <a:gd name="T43" fmla="*/ 0 h 256"/>
                <a:gd name="T44" fmla="*/ 0 w 347"/>
                <a:gd name="T45" fmla="*/ 0 h 256"/>
                <a:gd name="T46" fmla="*/ 0 w 347"/>
                <a:gd name="T47" fmla="*/ 0 h 256"/>
                <a:gd name="T48" fmla="*/ 0 w 347"/>
                <a:gd name="T49" fmla="*/ 0 h 256"/>
                <a:gd name="T50" fmla="*/ 0 w 347"/>
                <a:gd name="T51" fmla="*/ 0 h 256"/>
                <a:gd name="T52" fmla="*/ 0 w 347"/>
                <a:gd name="T53" fmla="*/ 0 h 256"/>
                <a:gd name="T54" fmla="*/ 0 w 347"/>
                <a:gd name="T55" fmla="*/ 0 h 256"/>
                <a:gd name="T56" fmla="*/ 0 w 347"/>
                <a:gd name="T57" fmla="*/ 0 h 256"/>
                <a:gd name="T58" fmla="*/ 0 w 347"/>
                <a:gd name="T59" fmla="*/ 0 h 256"/>
                <a:gd name="T60" fmla="*/ 0 w 347"/>
                <a:gd name="T61" fmla="*/ 0 h 256"/>
                <a:gd name="T62" fmla="*/ 0 w 347"/>
                <a:gd name="T63" fmla="*/ 0 h 256"/>
                <a:gd name="T64" fmla="*/ 0 w 347"/>
                <a:gd name="T65" fmla="*/ 0 h 256"/>
                <a:gd name="T66" fmla="*/ 0 w 347"/>
                <a:gd name="T67" fmla="*/ 0 h 256"/>
                <a:gd name="T68" fmla="*/ 0 w 347"/>
                <a:gd name="T69" fmla="*/ 0 h 256"/>
                <a:gd name="T70" fmla="*/ 0 w 347"/>
                <a:gd name="T71" fmla="*/ 0 h 256"/>
                <a:gd name="T72" fmla="*/ 0 w 347"/>
                <a:gd name="T73" fmla="*/ 0 h 256"/>
                <a:gd name="T74" fmla="*/ 0 w 347"/>
                <a:gd name="T75" fmla="*/ 0 h 256"/>
                <a:gd name="T76" fmla="*/ 0 w 347"/>
                <a:gd name="T77" fmla="*/ 0 h 256"/>
                <a:gd name="T78" fmla="*/ 0 w 347"/>
                <a:gd name="T79" fmla="*/ 0 h 256"/>
                <a:gd name="T80" fmla="*/ 0 w 347"/>
                <a:gd name="T81" fmla="*/ 0 h 256"/>
                <a:gd name="T82" fmla="*/ 0 w 347"/>
                <a:gd name="T83" fmla="*/ 0 h 256"/>
                <a:gd name="T84" fmla="*/ 0 w 347"/>
                <a:gd name="T85" fmla="*/ 0 h 256"/>
                <a:gd name="T86" fmla="*/ 0 w 347"/>
                <a:gd name="T87" fmla="*/ 0 h 256"/>
                <a:gd name="T88" fmla="*/ 0 w 347"/>
                <a:gd name="T89" fmla="*/ 0 h 256"/>
                <a:gd name="T90" fmla="*/ 0 w 347"/>
                <a:gd name="T91" fmla="*/ 0 h 256"/>
                <a:gd name="T92" fmla="*/ 0 w 347"/>
                <a:gd name="T93" fmla="*/ 0 h 256"/>
                <a:gd name="T94" fmla="*/ 0 w 347"/>
                <a:gd name="T95" fmla="*/ 0 h 256"/>
                <a:gd name="T96" fmla="*/ 0 w 347"/>
                <a:gd name="T97" fmla="*/ 0 h 256"/>
                <a:gd name="T98" fmla="*/ 0 w 347"/>
                <a:gd name="T99" fmla="*/ 0 h 256"/>
                <a:gd name="T100" fmla="*/ 0 w 347"/>
                <a:gd name="T101" fmla="*/ 0 h 256"/>
                <a:gd name="T102" fmla="*/ 0 w 347"/>
                <a:gd name="T103" fmla="*/ 0 h 256"/>
                <a:gd name="T104" fmla="*/ 0 w 347"/>
                <a:gd name="T105" fmla="*/ 0 h 256"/>
                <a:gd name="T106" fmla="*/ 0 w 347"/>
                <a:gd name="T107" fmla="*/ 0 h 256"/>
                <a:gd name="T108" fmla="*/ 0 w 347"/>
                <a:gd name="T109" fmla="*/ 0 h 256"/>
                <a:gd name="T110" fmla="*/ 0 w 347"/>
                <a:gd name="T111" fmla="*/ 0 h 256"/>
                <a:gd name="T112" fmla="*/ 0 w 347"/>
                <a:gd name="T113" fmla="*/ 0 h 256"/>
                <a:gd name="T114" fmla="*/ 0 w 347"/>
                <a:gd name="T115" fmla="*/ 0 h 256"/>
                <a:gd name="T116" fmla="*/ 0 w 347"/>
                <a:gd name="T117" fmla="*/ 0 h 256"/>
                <a:gd name="T118" fmla="*/ 0 w 347"/>
                <a:gd name="T119" fmla="*/ 0 h 256"/>
                <a:gd name="T120" fmla="*/ 0 w 347"/>
                <a:gd name="T121" fmla="*/ 0 h 25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347"/>
                <a:gd name="T184" fmla="*/ 0 h 256"/>
                <a:gd name="T185" fmla="*/ 347 w 347"/>
                <a:gd name="T186" fmla="*/ 256 h 25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347" h="256">
                  <a:moveTo>
                    <a:pt x="106" y="5"/>
                  </a:moveTo>
                  <a:lnTo>
                    <a:pt x="125" y="2"/>
                  </a:lnTo>
                  <a:lnTo>
                    <a:pt x="146" y="0"/>
                  </a:lnTo>
                  <a:lnTo>
                    <a:pt x="169" y="0"/>
                  </a:lnTo>
                  <a:lnTo>
                    <a:pt x="192" y="4"/>
                  </a:lnTo>
                  <a:lnTo>
                    <a:pt x="212" y="7"/>
                  </a:lnTo>
                  <a:lnTo>
                    <a:pt x="235" y="13"/>
                  </a:lnTo>
                  <a:lnTo>
                    <a:pt x="254" y="23"/>
                  </a:lnTo>
                  <a:lnTo>
                    <a:pt x="277" y="32"/>
                  </a:lnTo>
                  <a:lnTo>
                    <a:pt x="292" y="43"/>
                  </a:lnTo>
                  <a:lnTo>
                    <a:pt x="309" y="57"/>
                  </a:lnTo>
                  <a:lnTo>
                    <a:pt x="323" y="72"/>
                  </a:lnTo>
                  <a:lnTo>
                    <a:pt x="334" y="89"/>
                  </a:lnTo>
                  <a:lnTo>
                    <a:pt x="342" y="108"/>
                  </a:lnTo>
                  <a:lnTo>
                    <a:pt x="347" y="131"/>
                  </a:lnTo>
                  <a:lnTo>
                    <a:pt x="347" y="154"/>
                  </a:lnTo>
                  <a:lnTo>
                    <a:pt x="344" y="180"/>
                  </a:lnTo>
                  <a:lnTo>
                    <a:pt x="336" y="197"/>
                  </a:lnTo>
                  <a:lnTo>
                    <a:pt x="325" y="215"/>
                  </a:lnTo>
                  <a:lnTo>
                    <a:pt x="311" y="228"/>
                  </a:lnTo>
                  <a:lnTo>
                    <a:pt x="296" y="239"/>
                  </a:lnTo>
                  <a:lnTo>
                    <a:pt x="277" y="247"/>
                  </a:lnTo>
                  <a:lnTo>
                    <a:pt x="258" y="253"/>
                  </a:lnTo>
                  <a:lnTo>
                    <a:pt x="239" y="256"/>
                  </a:lnTo>
                  <a:lnTo>
                    <a:pt x="222" y="256"/>
                  </a:lnTo>
                  <a:lnTo>
                    <a:pt x="203" y="253"/>
                  </a:lnTo>
                  <a:lnTo>
                    <a:pt x="188" y="249"/>
                  </a:lnTo>
                  <a:lnTo>
                    <a:pt x="173" y="241"/>
                  </a:lnTo>
                  <a:lnTo>
                    <a:pt x="161" y="234"/>
                  </a:lnTo>
                  <a:lnTo>
                    <a:pt x="152" y="220"/>
                  </a:lnTo>
                  <a:lnTo>
                    <a:pt x="146" y="205"/>
                  </a:lnTo>
                  <a:lnTo>
                    <a:pt x="146" y="186"/>
                  </a:lnTo>
                  <a:lnTo>
                    <a:pt x="153" y="167"/>
                  </a:lnTo>
                  <a:lnTo>
                    <a:pt x="155" y="159"/>
                  </a:lnTo>
                  <a:lnTo>
                    <a:pt x="163" y="150"/>
                  </a:lnTo>
                  <a:lnTo>
                    <a:pt x="171" y="140"/>
                  </a:lnTo>
                  <a:lnTo>
                    <a:pt x="182" y="129"/>
                  </a:lnTo>
                  <a:lnTo>
                    <a:pt x="193" y="116"/>
                  </a:lnTo>
                  <a:lnTo>
                    <a:pt x="205" y="106"/>
                  </a:lnTo>
                  <a:lnTo>
                    <a:pt x="218" y="99"/>
                  </a:lnTo>
                  <a:lnTo>
                    <a:pt x="231" y="95"/>
                  </a:lnTo>
                  <a:lnTo>
                    <a:pt x="235" y="97"/>
                  </a:lnTo>
                  <a:lnTo>
                    <a:pt x="243" y="97"/>
                  </a:lnTo>
                  <a:lnTo>
                    <a:pt x="249" y="97"/>
                  </a:lnTo>
                  <a:lnTo>
                    <a:pt x="258" y="100"/>
                  </a:lnTo>
                  <a:lnTo>
                    <a:pt x="264" y="102"/>
                  </a:lnTo>
                  <a:lnTo>
                    <a:pt x="268" y="106"/>
                  </a:lnTo>
                  <a:lnTo>
                    <a:pt x="269" y="114"/>
                  </a:lnTo>
                  <a:lnTo>
                    <a:pt x="268" y="123"/>
                  </a:lnTo>
                  <a:lnTo>
                    <a:pt x="254" y="119"/>
                  </a:lnTo>
                  <a:lnTo>
                    <a:pt x="245" y="119"/>
                  </a:lnTo>
                  <a:lnTo>
                    <a:pt x="235" y="121"/>
                  </a:lnTo>
                  <a:lnTo>
                    <a:pt x="228" y="125"/>
                  </a:lnTo>
                  <a:lnTo>
                    <a:pt x="222" y="129"/>
                  </a:lnTo>
                  <a:lnTo>
                    <a:pt x="218" y="135"/>
                  </a:lnTo>
                  <a:lnTo>
                    <a:pt x="216" y="142"/>
                  </a:lnTo>
                  <a:lnTo>
                    <a:pt x="216" y="150"/>
                  </a:lnTo>
                  <a:lnTo>
                    <a:pt x="216" y="158"/>
                  </a:lnTo>
                  <a:lnTo>
                    <a:pt x="216" y="167"/>
                  </a:lnTo>
                  <a:lnTo>
                    <a:pt x="220" y="175"/>
                  </a:lnTo>
                  <a:lnTo>
                    <a:pt x="226" y="184"/>
                  </a:lnTo>
                  <a:lnTo>
                    <a:pt x="230" y="192"/>
                  </a:lnTo>
                  <a:lnTo>
                    <a:pt x="235" y="199"/>
                  </a:lnTo>
                  <a:lnTo>
                    <a:pt x="241" y="205"/>
                  </a:lnTo>
                  <a:lnTo>
                    <a:pt x="249" y="211"/>
                  </a:lnTo>
                  <a:lnTo>
                    <a:pt x="264" y="205"/>
                  </a:lnTo>
                  <a:lnTo>
                    <a:pt x="277" y="197"/>
                  </a:lnTo>
                  <a:lnTo>
                    <a:pt x="290" y="190"/>
                  </a:lnTo>
                  <a:lnTo>
                    <a:pt x="300" y="182"/>
                  </a:lnTo>
                  <a:lnTo>
                    <a:pt x="306" y="173"/>
                  </a:lnTo>
                  <a:lnTo>
                    <a:pt x="311" y="163"/>
                  </a:lnTo>
                  <a:lnTo>
                    <a:pt x="315" y="152"/>
                  </a:lnTo>
                  <a:lnTo>
                    <a:pt x="317" y="142"/>
                  </a:lnTo>
                  <a:lnTo>
                    <a:pt x="315" y="131"/>
                  </a:lnTo>
                  <a:lnTo>
                    <a:pt x="315" y="118"/>
                  </a:lnTo>
                  <a:lnTo>
                    <a:pt x="309" y="106"/>
                  </a:lnTo>
                  <a:lnTo>
                    <a:pt x="306" y="95"/>
                  </a:lnTo>
                  <a:lnTo>
                    <a:pt x="300" y="83"/>
                  </a:lnTo>
                  <a:lnTo>
                    <a:pt x="290" y="74"/>
                  </a:lnTo>
                  <a:lnTo>
                    <a:pt x="281" y="64"/>
                  </a:lnTo>
                  <a:lnTo>
                    <a:pt x="273" y="55"/>
                  </a:lnTo>
                  <a:lnTo>
                    <a:pt x="266" y="51"/>
                  </a:lnTo>
                  <a:lnTo>
                    <a:pt x="258" y="49"/>
                  </a:lnTo>
                  <a:lnTo>
                    <a:pt x="249" y="49"/>
                  </a:lnTo>
                  <a:lnTo>
                    <a:pt x="241" y="53"/>
                  </a:lnTo>
                  <a:lnTo>
                    <a:pt x="231" y="55"/>
                  </a:lnTo>
                  <a:lnTo>
                    <a:pt x="222" y="57"/>
                  </a:lnTo>
                  <a:lnTo>
                    <a:pt x="212" y="57"/>
                  </a:lnTo>
                  <a:lnTo>
                    <a:pt x="203" y="59"/>
                  </a:lnTo>
                  <a:lnTo>
                    <a:pt x="188" y="45"/>
                  </a:lnTo>
                  <a:lnTo>
                    <a:pt x="174" y="40"/>
                  </a:lnTo>
                  <a:lnTo>
                    <a:pt x="161" y="32"/>
                  </a:lnTo>
                  <a:lnTo>
                    <a:pt x="148" y="30"/>
                  </a:lnTo>
                  <a:lnTo>
                    <a:pt x="134" y="28"/>
                  </a:lnTo>
                  <a:lnTo>
                    <a:pt x="121" y="28"/>
                  </a:lnTo>
                  <a:lnTo>
                    <a:pt x="110" y="28"/>
                  </a:lnTo>
                  <a:lnTo>
                    <a:pt x="96" y="32"/>
                  </a:lnTo>
                  <a:lnTo>
                    <a:pt x="85" y="34"/>
                  </a:lnTo>
                  <a:lnTo>
                    <a:pt x="72" y="38"/>
                  </a:lnTo>
                  <a:lnTo>
                    <a:pt x="60" y="43"/>
                  </a:lnTo>
                  <a:lnTo>
                    <a:pt x="49" y="51"/>
                  </a:lnTo>
                  <a:lnTo>
                    <a:pt x="36" y="57"/>
                  </a:lnTo>
                  <a:lnTo>
                    <a:pt x="24" y="64"/>
                  </a:lnTo>
                  <a:lnTo>
                    <a:pt x="11" y="72"/>
                  </a:lnTo>
                  <a:lnTo>
                    <a:pt x="0" y="80"/>
                  </a:lnTo>
                  <a:lnTo>
                    <a:pt x="0" y="68"/>
                  </a:lnTo>
                  <a:lnTo>
                    <a:pt x="1" y="61"/>
                  </a:lnTo>
                  <a:lnTo>
                    <a:pt x="5" y="51"/>
                  </a:lnTo>
                  <a:lnTo>
                    <a:pt x="11" y="45"/>
                  </a:lnTo>
                  <a:lnTo>
                    <a:pt x="17" y="40"/>
                  </a:lnTo>
                  <a:lnTo>
                    <a:pt x="22" y="34"/>
                  </a:lnTo>
                  <a:lnTo>
                    <a:pt x="30" y="30"/>
                  </a:lnTo>
                  <a:lnTo>
                    <a:pt x="39" y="28"/>
                  </a:lnTo>
                  <a:lnTo>
                    <a:pt x="49" y="23"/>
                  </a:lnTo>
                  <a:lnTo>
                    <a:pt x="57" y="21"/>
                  </a:lnTo>
                  <a:lnTo>
                    <a:pt x="66" y="17"/>
                  </a:lnTo>
                  <a:lnTo>
                    <a:pt x="76" y="15"/>
                  </a:lnTo>
                  <a:lnTo>
                    <a:pt x="83" y="13"/>
                  </a:lnTo>
                  <a:lnTo>
                    <a:pt x="91" y="9"/>
                  </a:lnTo>
                  <a:lnTo>
                    <a:pt x="98" y="7"/>
                  </a:lnTo>
                  <a:lnTo>
                    <a:pt x="106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73" name="Freeform 66">
              <a:extLst>
                <a:ext uri="{FF2B5EF4-FFF2-40B4-BE49-F238E27FC236}">
                  <a16:creationId xmlns:a16="http://schemas.microsoft.com/office/drawing/2014/main" id="{D8A20BDC-92EB-932A-F58F-6C27B6084A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55" y="1359"/>
              <a:ext cx="88" cy="74"/>
            </a:xfrm>
            <a:custGeom>
              <a:avLst/>
              <a:gdLst>
                <a:gd name="T0" fmla="*/ 0 w 285"/>
                <a:gd name="T1" fmla="*/ 0 h 262"/>
                <a:gd name="T2" fmla="*/ 0 w 285"/>
                <a:gd name="T3" fmla="*/ 0 h 262"/>
                <a:gd name="T4" fmla="*/ 0 w 285"/>
                <a:gd name="T5" fmla="*/ 0 h 262"/>
                <a:gd name="T6" fmla="*/ 0 w 285"/>
                <a:gd name="T7" fmla="*/ 0 h 262"/>
                <a:gd name="T8" fmla="*/ 0 w 285"/>
                <a:gd name="T9" fmla="*/ 0 h 262"/>
                <a:gd name="T10" fmla="*/ 0 w 285"/>
                <a:gd name="T11" fmla="*/ 0 h 262"/>
                <a:gd name="T12" fmla="*/ 0 w 285"/>
                <a:gd name="T13" fmla="*/ 0 h 262"/>
                <a:gd name="T14" fmla="*/ 0 w 285"/>
                <a:gd name="T15" fmla="*/ 0 h 262"/>
                <a:gd name="T16" fmla="*/ 0 w 285"/>
                <a:gd name="T17" fmla="*/ 0 h 262"/>
                <a:gd name="T18" fmla="*/ 0 w 285"/>
                <a:gd name="T19" fmla="*/ 0 h 262"/>
                <a:gd name="T20" fmla="*/ 0 w 285"/>
                <a:gd name="T21" fmla="*/ 0 h 262"/>
                <a:gd name="T22" fmla="*/ 0 w 285"/>
                <a:gd name="T23" fmla="*/ 0 h 262"/>
                <a:gd name="T24" fmla="*/ 0 w 285"/>
                <a:gd name="T25" fmla="*/ 0 h 262"/>
                <a:gd name="T26" fmla="*/ 0 w 285"/>
                <a:gd name="T27" fmla="*/ 0 h 262"/>
                <a:gd name="T28" fmla="*/ 0 w 285"/>
                <a:gd name="T29" fmla="*/ 0 h 262"/>
                <a:gd name="T30" fmla="*/ 0 w 285"/>
                <a:gd name="T31" fmla="*/ 0 h 262"/>
                <a:gd name="T32" fmla="*/ 0 w 285"/>
                <a:gd name="T33" fmla="*/ 0 h 262"/>
                <a:gd name="T34" fmla="*/ 0 w 285"/>
                <a:gd name="T35" fmla="*/ 0 h 262"/>
                <a:gd name="T36" fmla="*/ 0 w 285"/>
                <a:gd name="T37" fmla="*/ 0 h 262"/>
                <a:gd name="T38" fmla="*/ 0 w 285"/>
                <a:gd name="T39" fmla="*/ 0 h 262"/>
                <a:gd name="T40" fmla="*/ 0 w 285"/>
                <a:gd name="T41" fmla="*/ 0 h 262"/>
                <a:gd name="T42" fmla="*/ 0 w 285"/>
                <a:gd name="T43" fmla="*/ 0 h 262"/>
                <a:gd name="T44" fmla="*/ 0 w 285"/>
                <a:gd name="T45" fmla="*/ 0 h 262"/>
                <a:gd name="T46" fmla="*/ 0 w 285"/>
                <a:gd name="T47" fmla="*/ 0 h 262"/>
                <a:gd name="T48" fmla="*/ 0 w 285"/>
                <a:gd name="T49" fmla="*/ 0 h 262"/>
                <a:gd name="T50" fmla="*/ 0 w 285"/>
                <a:gd name="T51" fmla="*/ 0 h 262"/>
                <a:gd name="T52" fmla="*/ 0 w 285"/>
                <a:gd name="T53" fmla="*/ 0 h 262"/>
                <a:gd name="T54" fmla="*/ 0 w 285"/>
                <a:gd name="T55" fmla="*/ 0 h 262"/>
                <a:gd name="T56" fmla="*/ 0 w 285"/>
                <a:gd name="T57" fmla="*/ 0 h 262"/>
                <a:gd name="T58" fmla="*/ 0 w 285"/>
                <a:gd name="T59" fmla="*/ 0 h 262"/>
                <a:gd name="T60" fmla="*/ 0 w 285"/>
                <a:gd name="T61" fmla="*/ 0 h 262"/>
                <a:gd name="T62" fmla="*/ 0 w 285"/>
                <a:gd name="T63" fmla="*/ 0 h 262"/>
                <a:gd name="T64" fmla="*/ 0 w 285"/>
                <a:gd name="T65" fmla="*/ 0 h 262"/>
                <a:gd name="T66" fmla="*/ 0 w 285"/>
                <a:gd name="T67" fmla="*/ 0 h 262"/>
                <a:gd name="T68" fmla="*/ 0 w 285"/>
                <a:gd name="T69" fmla="*/ 0 h 262"/>
                <a:gd name="T70" fmla="*/ 0 w 285"/>
                <a:gd name="T71" fmla="*/ 0 h 262"/>
                <a:gd name="T72" fmla="*/ 0 w 285"/>
                <a:gd name="T73" fmla="*/ 0 h 262"/>
                <a:gd name="T74" fmla="*/ 0 w 285"/>
                <a:gd name="T75" fmla="*/ 0 h 262"/>
                <a:gd name="T76" fmla="*/ 0 w 285"/>
                <a:gd name="T77" fmla="*/ 0 h 262"/>
                <a:gd name="T78" fmla="*/ 0 w 285"/>
                <a:gd name="T79" fmla="*/ 0 h 262"/>
                <a:gd name="T80" fmla="*/ 0 w 285"/>
                <a:gd name="T81" fmla="*/ 0 h 262"/>
                <a:gd name="T82" fmla="*/ 0 w 285"/>
                <a:gd name="T83" fmla="*/ 0 h 262"/>
                <a:gd name="T84" fmla="*/ 0 w 285"/>
                <a:gd name="T85" fmla="*/ 0 h 262"/>
                <a:gd name="T86" fmla="*/ 0 w 285"/>
                <a:gd name="T87" fmla="*/ 0 h 262"/>
                <a:gd name="T88" fmla="*/ 0 w 285"/>
                <a:gd name="T89" fmla="*/ 0 h 262"/>
                <a:gd name="T90" fmla="*/ 0 w 285"/>
                <a:gd name="T91" fmla="*/ 0 h 262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85"/>
                <a:gd name="T139" fmla="*/ 0 h 262"/>
                <a:gd name="T140" fmla="*/ 285 w 285"/>
                <a:gd name="T141" fmla="*/ 262 h 262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85" h="262">
                  <a:moveTo>
                    <a:pt x="224" y="7"/>
                  </a:moveTo>
                  <a:lnTo>
                    <a:pt x="228" y="11"/>
                  </a:lnTo>
                  <a:lnTo>
                    <a:pt x="226" y="19"/>
                  </a:lnTo>
                  <a:lnTo>
                    <a:pt x="221" y="24"/>
                  </a:lnTo>
                  <a:lnTo>
                    <a:pt x="211" y="28"/>
                  </a:lnTo>
                  <a:lnTo>
                    <a:pt x="196" y="28"/>
                  </a:lnTo>
                  <a:lnTo>
                    <a:pt x="181" y="30"/>
                  </a:lnTo>
                  <a:lnTo>
                    <a:pt x="166" y="32"/>
                  </a:lnTo>
                  <a:lnTo>
                    <a:pt x="150" y="34"/>
                  </a:lnTo>
                  <a:lnTo>
                    <a:pt x="133" y="38"/>
                  </a:lnTo>
                  <a:lnTo>
                    <a:pt x="118" y="41"/>
                  </a:lnTo>
                  <a:lnTo>
                    <a:pt x="101" y="45"/>
                  </a:lnTo>
                  <a:lnTo>
                    <a:pt x="88" y="51"/>
                  </a:lnTo>
                  <a:lnTo>
                    <a:pt x="72" y="57"/>
                  </a:lnTo>
                  <a:lnTo>
                    <a:pt x="61" y="66"/>
                  </a:lnTo>
                  <a:lnTo>
                    <a:pt x="48" y="76"/>
                  </a:lnTo>
                  <a:lnTo>
                    <a:pt x="40" y="89"/>
                  </a:lnTo>
                  <a:lnTo>
                    <a:pt x="31" y="100"/>
                  </a:lnTo>
                  <a:lnTo>
                    <a:pt x="27" y="117"/>
                  </a:lnTo>
                  <a:lnTo>
                    <a:pt x="23" y="133"/>
                  </a:lnTo>
                  <a:lnTo>
                    <a:pt x="25" y="154"/>
                  </a:lnTo>
                  <a:lnTo>
                    <a:pt x="25" y="173"/>
                  </a:lnTo>
                  <a:lnTo>
                    <a:pt x="33" y="192"/>
                  </a:lnTo>
                  <a:lnTo>
                    <a:pt x="42" y="205"/>
                  </a:lnTo>
                  <a:lnTo>
                    <a:pt x="57" y="216"/>
                  </a:lnTo>
                  <a:lnTo>
                    <a:pt x="71" y="224"/>
                  </a:lnTo>
                  <a:lnTo>
                    <a:pt x="91" y="230"/>
                  </a:lnTo>
                  <a:lnTo>
                    <a:pt x="110" y="233"/>
                  </a:lnTo>
                  <a:lnTo>
                    <a:pt x="133" y="233"/>
                  </a:lnTo>
                  <a:lnTo>
                    <a:pt x="150" y="230"/>
                  </a:lnTo>
                  <a:lnTo>
                    <a:pt x="171" y="226"/>
                  </a:lnTo>
                  <a:lnTo>
                    <a:pt x="188" y="216"/>
                  </a:lnTo>
                  <a:lnTo>
                    <a:pt x="205" y="207"/>
                  </a:lnTo>
                  <a:lnTo>
                    <a:pt x="217" y="192"/>
                  </a:lnTo>
                  <a:lnTo>
                    <a:pt x="226" y="176"/>
                  </a:lnTo>
                  <a:lnTo>
                    <a:pt x="230" y="157"/>
                  </a:lnTo>
                  <a:lnTo>
                    <a:pt x="230" y="136"/>
                  </a:lnTo>
                  <a:lnTo>
                    <a:pt x="224" y="129"/>
                  </a:lnTo>
                  <a:lnTo>
                    <a:pt x="221" y="125"/>
                  </a:lnTo>
                  <a:lnTo>
                    <a:pt x="215" y="117"/>
                  </a:lnTo>
                  <a:lnTo>
                    <a:pt x="211" y="112"/>
                  </a:lnTo>
                  <a:lnTo>
                    <a:pt x="202" y="110"/>
                  </a:lnTo>
                  <a:lnTo>
                    <a:pt x="198" y="108"/>
                  </a:lnTo>
                  <a:lnTo>
                    <a:pt x="192" y="108"/>
                  </a:lnTo>
                  <a:lnTo>
                    <a:pt x="190" y="110"/>
                  </a:lnTo>
                  <a:lnTo>
                    <a:pt x="183" y="112"/>
                  </a:lnTo>
                  <a:lnTo>
                    <a:pt x="173" y="115"/>
                  </a:lnTo>
                  <a:lnTo>
                    <a:pt x="173" y="121"/>
                  </a:lnTo>
                  <a:lnTo>
                    <a:pt x="179" y="127"/>
                  </a:lnTo>
                  <a:lnTo>
                    <a:pt x="181" y="131"/>
                  </a:lnTo>
                  <a:lnTo>
                    <a:pt x="183" y="136"/>
                  </a:lnTo>
                  <a:lnTo>
                    <a:pt x="181" y="144"/>
                  </a:lnTo>
                  <a:lnTo>
                    <a:pt x="177" y="154"/>
                  </a:lnTo>
                  <a:lnTo>
                    <a:pt x="166" y="159"/>
                  </a:lnTo>
                  <a:lnTo>
                    <a:pt x="156" y="163"/>
                  </a:lnTo>
                  <a:lnTo>
                    <a:pt x="148" y="165"/>
                  </a:lnTo>
                  <a:lnTo>
                    <a:pt x="143" y="169"/>
                  </a:lnTo>
                  <a:lnTo>
                    <a:pt x="133" y="169"/>
                  </a:lnTo>
                  <a:lnTo>
                    <a:pt x="128" y="165"/>
                  </a:lnTo>
                  <a:lnTo>
                    <a:pt x="122" y="159"/>
                  </a:lnTo>
                  <a:lnTo>
                    <a:pt x="118" y="154"/>
                  </a:lnTo>
                  <a:lnTo>
                    <a:pt x="112" y="150"/>
                  </a:lnTo>
                  <a:lnTo>
                    <a:pt x="112" y="144"/>
                  </a:lnTo>
                  <a:lnTo>
                    <a:pt x="110" y="135"/>
                  </a:lnTo>
                  <a:lnTo>
                    <a:pt x="112" y="127"/>
                  </a:lnTo>
                  <a:lnTo>
                    <a:pt x="114" y="119"/>
                  </a:lnTo>
                  <a:lnTo>
                    <a:pt x="120" y="112"/>
                  </a:lnTo>
                  <a:lnTo>
                    <a:pt x="131" y="98"/>
                  </a:lnTo>
                  <a:lnTo>
                    <a:pt x="145" y="89"/>
                  </a:lnTo>
                  <a:lnTo>
                    <a:pt x="148" y="85"/>
                  </a:lnTo>
                  <a:lnTo>
                    <a:pt x="156" y="81"/>
                  </a:lnTo>
                  <a:lnTo>
                    <a:pt x="164" y="79"/>
                  </a:lnTo>
                  <a:lnTo>
                    <a:pt x="171" y="79"/>
                  </a:lnTo>
                  <a:lnTo>
                    <a:pt x="179" y="76"/>
                  </a:lnTo>
                  <a:lnTo>
                    <a:pt x="186" y="76"/>
                  </a:lnTo>
                  <a:lnTo>
                    <a:pt x="192" y="76"/>
                  </a:lnTo>
                  <a:lnTo>
                    <a:pt x="202" y="77"/>
                  </a:lnTo>
                  <a:lnTo>
                    <a:pt x="219" y="83"/>
                  </a:lnTo>
                  <a:lnTo>
                    <a:pt x="236" y="93"/>
                  </a:lnTo>
                  <a:lnTo>
                    <a:pt x="249" y="102"/>
                  </a:lnTo>
                  <a:lnTo>
                    <a:pt x="263" y="117"/>
                  </a:lnTo>
                  <a:lnTo>
                    <a:pt x="270" y="133"/>
                  </a:lnTo>
                  <a:lnTo>
                    <a:pt x="278" y="150"/>
                  </a:lnTo>
                  <a:lnTo>
                    <a:pt x="282" y="165"/>
                  </a:lnTo>
                  <a:lnTo>
                    <a:pt x="285" y="182"/>
                  </a:lnTo>
                  <a:lnTo>
                    <a:pt x="285" y="197"/>
                  </a:lnTo>
                  <a:lnTo>
                    <a:pt x="283" y="212"/>
                  </a:lnTo>
                  <a:lnTo>
                    <a:pt x="278" y="226"/>
                  </a:lnTo>
                  <a:lnTo>
                    <a:pt x="272" y="239"/>
                  </a:lnTo>
                  <a:lnTo>
                    <a:pt x="263" y="249"/>
                  </a:lnTo>
                  <a:lnTo>
                    <a:pt x="251" y="254"/>
                  </a:lnTo>
                  <a:lnTo>
                    <a:pt x="236" y="258"/>
                  </a:lnTo>
                  <a:lnTo>
                    <a:pt x="221" y="258"/>
                  </a:lnTo>
                  <a:lnTo>
                    <a:pt x="215" y="258"/>
                  </a:lnTo>
                  <a:lnTo>
                    <a:pt x="207" y="258"/>
                  </a:lnTo>
                  <a:lnTo>
                    <a:pt x="200" y="260"/>
                  </a:lnTo>
                  <a:lnTo>
                    <a:pt x="192" y="262"/>
                  </a:lnTo>
                  <a:lnTo>
                    <a:pt x="185" y="262"/>
                  </a:lnTo>
                  <a:lnTo>
                    <a:pt x="177" y="262"/>
                  </a:lnTo>
                  <a:lnTo>
                    <a:pt x="169" y="262"/>
                  </a:lnTo>
                  <a:lnTo>
                    <a:pt x="162" y="262"/>
                  </a:lnTo>
                  <a:lnTo>
                    <a:pt x="154" y="262"/>
                  </a:lnTo>
                  <a:lnTo>
                    <a:pt x="147" y="262"/>
                  </a:lnTo>
                  <a:lnTo>
                    <a:pt x="137" y="262"/>
                  </a:lnTo>
                  <a:lnTo>
                    <a:pt x="129" y="262"/>
                  </a:lnTo>
                  <a:lnTo>
                    <a:pt x="122" y="260"/>
                  </a:lnTo>
                  <a:lnTo>
                    <a:pt x="112" y="260"/>
                  </a:lnTo>
                  <a:lnTo>
                    <a:pt x="107" y="260"/>
                  </a:lnTo>
                  <a:lnTo>
                    <a:pt x="101" y="260"/>
                  </a:lnTo>
                  <a:lnTo>
                    <a:pt x="74" y="254"/>
                  </a:lnTo>
                  <a:lnTo>
                    <a:pt x="53" y="247"/>
                  </a:lnTo>
                  <a:lnTo>
                    <a:pt x="34" y="233"/>
                  </a:lnTo>
                  <a:lnTo>
                    <a:pt x="21" y="216"/>
                  </a:lnTo>
                  <a:lnTo>
                    <a:pt x="10" y="197"/>
                  </a:lnTo>
                  <a:lnTo>
                    <a:pt x="2" y="178"/>
                  </a:lnTo>
                  <a:lnTo>
                    <a:pt x="0" y="155"/>
                  </a:lnTo>
                  <a:lnTo>
                    <a:pt x="2" y="135"/>
                  </a:lnTo>
                  <a:lnTo>
                    <a:pt x="4" y="112"/>
                  </a:lnTo>
                  <a:lnTo>
                    <a:pt x="12" y="89"/>
                  </a:lnTo>
                  <a:lnTo>
                    <a:pt x="21" y="70"/>
                  </a:lnTo>
                  <a:lnTo>
                    <a:pt x="36" y="53"/>
                  </a:lnTo>
                  <a:lnTo>
                    <a:pt x="53" y="38"/>
                  </a:lnTo>
                  <a:lnTo>
                    <a:pt x="72" y="28"/>
                  </a:lnTo>
                  <a:lnTo>
                    <a:pt x="95" y="22"/>
                  </a:lnTo>
                  <a:lnTo>
                    <a:pt x="122" y="22"/>
                  </a:lnTo>
                  <a:lnTo>
                    <a:pt x="128" y="20"/>
                  </a:lnTo>
                  <a:lnTo>
                    <a:pt x="137" y="17"/>
                  </a:lnTo>
                  <a:lnTo>
                    <a:pt x="148" y="11"/>
                  </a:lnTo>
                  <a:lnTo>
                    <a:pt x="160" y="7"/>
                  </a:lnTo>
                  <a:lnTo>
                    <a:pt x="166" y="3"/>
                  </a:lnTo>
                  <a:lnTo>
                    <a:pt x="173" y="1"/>
                  </a:lnTo>
                  <a:lnTo>
                    <a:pt x="181" y="0"/>
                  </a:lnTo>
                  <a:lnTo>
                    <a:pt x="188" y="0"/>
                  </a:lnTo>
                  <a:lnTo>
                    <a:pt x="198" y="0"/>
                  </a:lnTo>
                  <a:lnTo>
                    <a:pt x="205" y="0"/>
                  </a:lnTo>
                  <a:lnTo>
                    <a:pt x="213" y="3"/>
                  </a:lnTo>
                  <a:lnTo>
                    <a:pt x="224" y="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74" name="Freeform 67">
              <a:extLst>
                <a:ext uri="{FF2B5EF4-FFF2-40B4-BE49-F238E27FC236}">
                  <a16:creationId xmlns:a16="http://schemas.microsoft.com/office/drawing/2014/main" id="{5CBBBB21-DBBE-7CB3-31C0-D42AE5FBC2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30" y="1357"/>
              <a:ext cx="98" cy="38"/>
            </a:xfrm>
            <a:custGeom>
              <a:avLst/>
              <a:gdLst>
                <a:gd name="T0" fmla="*/ 0 w 321"/>
                <a:gd name="T1" fmla="*/ 0 h 135"/>
                <a:gd name="T2" fmla="*/ 0 w 321"/>
                <a:gd name="T3" fmla="*/ 0 h 135"/>
                <a:gd name="T4" fmla="*/ 0 w 321"/>
                <a:gd name="T5" fmla="*/ 0 h 135"/>
                <a:gd name="T6" fmla="*/ 0 w 321"/>
                <a:gd name="T7" fmla="*/ 0 h 135"/>
                <a:gd name="T8" fmla="*/ 0 w 321"/>
                <a:gd name="T9" fmla="*/ 0 h 135"/>
                <a:gd name="T10" fmla="*/ 0 w 321"/>
                <a:gd name="T11" fmla="*/ 0 h 135"/>
                <a:gd name="T12" fmla="*/ 0 w 321"/>
                <a:gd name="T13" fmla="*/ 0 h 135"/>
                <a:gd name="T14" fmla="*/ 0 w 321"/>
                <a:gd name="T15" fmla="*/ 0 h 135"/>
                <a:gd name="T16" fmla="*/ 0 w 321"/>
                <a:gd name="T17" fmla="*/ 0 h 135"/>
                <a:gd name="T18" fmla="*/ 0 w 321"/>
                <a:gd name="T19" fmla="*/ 0 h 135"/>
                <a:gd name="T20" fmla="*/ 0 w 321"/>
                <a:gd name="T21" fmla="*/ 0 h 135"/>
                <a:gd name="T22" fmla="*/ 0 w 321"/>
                <a:gd name="T23" fmla="*/ 0 h 135"/>
                <a:gd name="T24" fmla="*/ 0 w 321"/>
                <a:gd name="T25" fmla="*/ 0 h 135"/>
                <a:gd name="T26" fmla="*/ 0 w 321"/>
                <a:gd name="T27" fmla="*/ 0 h 135"/>
                <a:gd name="T28" fmla="*/ 0 w 321"/>
                <a:gd name="T29" fmla="*/ 0 h 135"/>
                <a:gd name="T30" fmla="*/ 0 w 321"/>
                <a:gd name="T31" fmla="*/ 0 h 135"/>
                <a:gd name="T32" fmla="*/ 0 w 321"/>
                <a:gd name="T33" fmla="*/ 0 h 135"/>
                <a:gd name="T34" fmla="*/ 0 w 321"/>
                <a:gd name="T35" fmla="*/ 0 h 135"/>
                <a:gd name="T36" fmla="*/ 0 w 321"/>
                <a:gd name="T37" fmla="*/ 0 h 135"/>
                <a:gd name="T38" fmla="*/ 0 w 321"/>
                <a:gd name="T39" fmla="*/ 0 h 135"/>
                <a:gd name="T40" fmla="*/ 0 w 321"/>
                <a:gd name="T41" fmla="*/ 0 h 135"/>
                <a:gd name="T42" fmla="*/ 0 w 321"/>
                <a:gd name="T43" fmla="*/ 0 h 135"/>
                <a:gd name="T44" fmla="*/ 0 w 321"/>
                <a:gd name="T45" fmla="*/ 0 h 135"/>
                <a:gd name="T46" fmla="*/ 0 w 321"/>
                <a:gd name="T47" fmla="*/ 0 h 135"/>
                <a:gd name="T48" fmla="*/ 0 w 321"/>
                <a:gd name="T49" fmla="*/ 0 h 135"/>
                <a:gd name="T50" fmla="*/ 0 w 321"/>
                <a:gd name="T51" fmla="*/ 0 h 135"/>
                <a:gd name="T52" fmla="*/ 0 w 321"/>
                <a:gd name="T53" fmla="*/ 0 h 135"/>
                <a:gd name="T54" fmla="*/ 0 w 321"/>
                <a:gd name="T55" fmla="*/ 0 h 135"/>
                <a:gd name="T56" fmla="*/ 0 w 321"/>
                <a:gd name="T57" fmla="*/ 0 h 135"/>
                <a:gd name="T58" fmla="*/ 0 w 321"/>
                <a:gd name="T59" fmla="*/ 0 h 135"/>
                <a:gd name="T60" fmla="*/ 0 w 321"/>
                <a:gd name="T61" fmla="*/ 0 h 135"/>
                <a:gd name="T62" fmla="*/ 0 w 321"/>
                <a:gd name="T63" fmla="*/ 0 h 135"/>
                <a:gd name="T64" fmla="*/ 0 w 321"/>
                <a:gd name="T65" fmla="*/ 0 h 135"/>
                <a:gd name="T66" fmla="*/ 0 w 321"/>
                <a:gd name="T67" fmla="*/ 0 h 135"/>
                <a:gd name="T68" fmla="*/ 0 w 321"/>
                <a:gd name="T69" fmla="*/ 0 h 135"/>
                <a:gd name="T70" fmla="*/ 0 w 321"/>
                <a:gd name="T71" fmla="*/ 0 h 135"/>
                <a:gd name="T72" fmla="*/ 0 w 321"/>
                <a:gd name="T73" fmla="*/ 0 h 135"/>
                <a:gd name="T74" fmla="*/ 0 w 321"/>
                <a:gd name="T75" fmla="*/ 0 h 135"/>
                <a:gd name="T76" fmla="*/ 0 w 321"/>
                <a:gd name="T77" fmla="*/ 0 h 135"/>
                <a:gd name="T78" fmla="*/ 0 w 321"/>
                <a:gd name="T79" fmla="*/ 0 h 135"/>
                <a:gd name="T80" fmla="*/ 0 w 321"/>
                <a:gd name="T81" fmla="*/ 0 h 135"/>
                <a:gd name="T82" fmla="*/ 0 w 321"/>
                <a:gd name="T83" fmla="*/ 0 h 135"/>
                <a:gd name="T84" fmla="*/ 0 w 321"/>
                <a:gd name="T85" fmla="*/ 0 h 135"/>
                <a:gd name="T86" fmla="*/ 0 w 321"/>
                <a:gd name="T87" fmla="*/ 0 h 135"/>
                <a:gd name="T88" fmla="*/ 0 w 321"/>
                <a:gd name="T89" fmla="*/ 0 h 135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321"/>
                <a:gd name="T136" fmla="*/ 0 h 135"/>
                <a:gd name="T137" fmla="*/ 321 w 321"/>
                <a:gd name="T138" fmla="*/ 135 h 135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321" h="135">
                  <a:moveTo>
                    <a:pt x="0" y="0"/>
                  </a:moveTo>
                  <a:lnTo>
                    <a:pt x="19" y="0"/>
                  </a:lnTo>
                  <a:lnTo>
                    <a:pt x="39" y="6"/>
                  </a:lnTo>
                  <a:lnTo>
                    <a:pt x="58" y="11"/>
                  </a:lnTo>
                  <a:lnTo>
                    <a:pt x="77" y="21"/>
                  </a:lnTo>
                  <a:lnTo>
                    <a:pt x="95" y="30"/>
                  </a:lnTo>
                  <a:lnTo>
                    <a:pt x="114" y="42"/>
                  </a:lnTo>
                  <a:lnTo>
                    <a:pt x="131" y="53"/>
                  </a:lnTo>
                  <a:lnTo>
                    <a:pt x="150" y="67"/>
                  </a:lnTo>
                  <a:lnTo>
                    <a:pt x="167" y="78"/>
                  </a:lnTo>
                  <a:lnTo>
                    <a:pt x="186" y="89"/>
                  </a:lnTo>
                  <a:lnTo>
                    <a:pt x="205" y="99"/>
                  </a:lnTo>
                  <a:lnTo>
                    <a:pt x="224" y="108"/>
                  </a:lnTo>
                  <a:lnTo>
                    <a:pt x="243" y="116"/>
                  </a:lnTo>
                  <a:lnTo>
                    <a:pt x="266" y="120"/>
                  </a:lnTo>
                  <a:lnTo>
                    <a:pt x="285" y="122"/>
                  </a:lnTo>
                  <a:lnTo>
                    <a:pt x="309" y="120"/>
                  </a:lnTo>
                  <a:lnTo>
                    <a:pt x="315" y="127"/>
                  </a:lnTo>
                  <a:lnTo>
                    <a:pt x="321" y="135"/>
                  </a:lnTo>
                  <a:lnTo>
                    <a:pt x="315" y="135"/>
                  </a:lnTo>
                  <a:lnTo>
                    <a:pt x="307" y="135"/>
                  </a:lnTo>
                  <a:lnTo>
                    <a:pt x="300" y="135"/>
                  </a:lnTo>
                  <a:lnTo>
                    <a:pt x="292" y="135"/>
                  </a:lnTo>
                  <a:lnTo>
                    <a:pt x="283" y="135"/>
                  </a:lnTo>
                  <a:lnTo>
                    <a:pt x="275" y="135"/>
                  </a:lnTo>
                  <a:lnTo>
                    <a:pt x="266" y="135"/>
                  </a:lnTo>
                  <a:lnTo>
                    <a:pt x="262" y="135"/>
                  </a:lnTo>
                  <a:lnTo>
                    <a:pt x="243" y="133"/>
                  </a:lnTo>
                  <a:lnTo>
                    <a:pt x="224" y="131"/>
                  </a:lnTo>
                  <a:lnTo>
                    <a:pt x="207" y="127"/>
                  </a:lnTo>
                  <a:lnTo>
                    <a:pt x="191" y="122"/>
                  </a:lnTo>
                  <a:lnTo>
                    <a:pt x="174" y="116"/>
                  </a:lnTo>
                  <a:lnTo>
                    <a:pt x="157" y="108"/>
                  </a:lnTo>
                  <a:lnTo>
                    <a:pt x="142" y="101"/>
                  </a:lnTo>
                  <a:lnTo>
                    <a:pt x="127" y="93"/>
                  </a:lnTo>
                  <a:lnTo>
                    <a:pt x="112" y="84"/>
                  </a:lnTo>
                  <a:lnTo>
                    <a:pt x="95" y="76"/>
                  </a:lnTo>
                  <a:lnTo>
                    <a:pt x="79" y="67"/>
                  </a:lnTo>
                  <a:lnTo>
                    <a:pt x="64" y="57"/>
                  </a:lnTo>
                  <a:lnTo>
                    <a:pt x="47" y="48"/>
                  </a:lnTo>
                  <a:lnTo>
                    <a:pt x="32" y="40"/>
                  </a:lnTo>
                  <a:lnTo>
                    <a:pt x="15" y="32"/>
                  </a:lnTo>
                  <a:lnTo>
                    <a:pt x="0" y="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75" name="Freeform 68">
              <a:extLst>
                <a:ext uri="{FF2B5EF4-FFF2-40B4-BE49-F238E27FC236}">
                  <a16:creationId xmlns:a16="http://schemas.microsoft.com/office/drawing/2014/main" id="{C563E923-1313-F50B-D95B-B1ACADD634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80" y="1361"/>
              <a:ext cx="48" cy="23"/>
            </a:xfrm>
            <a:custGeom>
              <a:avLst/>
              <a:gdLst>
                <a:gd name="T0" fmla="*/ 0 w 156"/>
                <a:gd name="T1" fmla="*/ 0 h 82"/>
                <a:gd name="T2" fmla="*/ 0 w 156"/>
                <a:gd name="T3" fmla="*/ 0 h 82"/>
                <a:gd name="T4" fmla="*/ 0 w 156"/>
                <a:gd name="T5" fmla="*/ 0 h 82"/>
                <a:gd name="T6" fmla="*/ 0 w 156"/>
                <a:gd name="T7" fmla="*/ 0 h 82"/>
                <a:gd name="T8" fmla="*/ 0 w 156"/>
                <a:gd name="T9" fmla="*/ 0 h 82"/>
                <a:gd name="T10" fmla="*/ 0 w 156"/>
                <a:gd name="T11" fmla="*/ 0 h 82"/>
                <a:gd name="T12" fmla="*/ 0 w 156"/>
                <a:gd name="T13" fmla="*/ 0 h 82"/>
                <a:gd name="T14" fmla="*/ 0 w 156"/>
                <a:gd name="T15" fmla="*/ 0 h 82"/>
                <a:gd name="T16" fmla="*/ 0 w 156"/>
                <a:gd name="T17" fmla="*/ 0 h 82"/>
                <a:gd name="T18" fmla="*/ 0 w 156"/>
                <a:gd name="T19" fmla="*/ 0 h 82"/>
                <a:gd name="T20" fmla="*/ 0 w 156"/>
                <a:gd name="T21" fmla="*/ 0 h 82"/>
                <a:gd name="T22" fmla="*/ 0 w 156"/>
                <a:gd name="T23" fmla="*/ 0 h 82"/>
                <a:gd name="T24" fmla="*/ 0 w 156"/>
                <a:gd name="T25" fmla="*/ 0 h 82"/>
                <a:gd name="T26" fmla="*/ 0 w 156"/>
                <a:gd name="T27" fmla="*/ 0 h 82"/>
                <a:gd name="T28" fmla="*/ 0 w 156"/>
                <a:gd name="T29" fmla="*/ 0 h 82"/>
                <a:gd name="T30" fmla="*/ 0 w 156"/>
                <a:gd name="T31" fmla="*/ 0 h 82"/>
                <a:gd name="T32" fmla="*/ 0 w 156"/>
                <a:gd name="T33" fmla="*/ 0 h 82"/>
                <a:gd name="T34" fmla="*/ 0 w 156"/>
                <a:gd name="T35" fmla="*/ 0 h 82"/>
                <a:gd name="T36" fmla="*/ 0 w 156"/>
                <a:gd name="T37" fmla="*/ 0 h 82"/>
                <a:gd name="T38" fmla="*/ 0 w 156"/>
                <a:gd name="T39" fmla="*/ 0 h 82"/>
                <a:gd name="T40" fmla="*/ 0 w 156"/>
                <a:gd name="T41" fmla="*/ 0 h 82"/>
                <a:gd name="T42" fmla="*/ 0 w 156"/>
                <a:gd name="T43" fmla="*/ 0 h 82"/>
                <a:gd name="T44" fmla="*/ 0 w 156"/>
                <a:gd name="T45" fmla="*/ 0 h 82"/>
                <a:gd name="T46" fmla="*/ 0 w 156"/>
                <a:gd name="T47" fmla="*/ 0 h 82"/>
                <a:gd name="T48" fmla="*/ 0 w 156"/>
                <a:gd name="T49" fmla="*/ 0 h 82"/>
                <a:gd name="T50" fmla="*/ 0 w 156"/>
                <a:gd name="T51" fmla="*/ 0 h 82"/>
                <a:gd name="T52" fmla="*/ 0 w 156"/>
                <a:gd name="T53" fmla="*/ 0 h 82"/>
                <a:gd name="T54" fmla="*/ 0 w 156"/>
                <a:gd name="T55" fmla="*/ 0 h 82"/>
                <a:gd name="T56" fmla="*/ 0 w 156"/>
                <a:gd name="T57" fmla="*/ 0 h 82"/>
                <a:gd name="T58" fmla="*/ 0 w 156"/>
                <a:gd name="T59" fmla="*/ 0 h 82"/>
                <a:gd name="T60" fmla="*/ 0 w 156"/>
                <a:gd name="T61" fmla="*/ 0 h 82"/>
                <a:gd name="T62" fmla="*/ 0 w 156"/>
                <a:gd name="T63" fmla="*/ 0 h 82"/>
                <a:gd name="T64" fmla="*/ 0 w 156"/>
                <a:gd name="T65" fmla="*/ 0 h 82"/>
                <a:gd name="T66" fmla="*/ 0 w 156"/>
                <a:gd name="T67" fmla="*/ 0 h 82"/>
                <a:gd name="T68" fmla="*/ 0 w 156"/>
                <a:gd name="T69" fmla="*/ 0 h 82"/>
                <a:gd name="T70" fmla="*/ 0 w 156"/>
                <a:gd name="T71" fmla="*/ 0 h 82"/>
                <a:gd name="T72" fmla="*/ 0 w 156"/>
                <a:gd name="T73" fmla="*/ 0 h 82"/>
                <a:gd name="T74" fmla="*/ 0 w 156"/>
                <a:gd name="T75" fmla="*/ 0 h 82"/>
                <a:gd name="T76" fmla="*/ 0 w 156"/>
                <a:gd name="T77" fmla="*/ 0 h 82"/>
                <a:gd name="T78" fmla="*/ 0 w 156"/>
                <a:gd name="T79" fmla="*/ 0 h 82"/>
                <a:gd name="T80" fmla="*/ 0 w 156"/>
                <a:gd name="T81" fmla="*/ 0 h 82"/>
                <a:gd name="T82" fmla="*/ 0 w 156"/>
                <a:gd name="T83" fmla="*/ 0 h 82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156"/>
                <a:gd name="T127" fmla="*/ 0 h 82"/>
                <a:gd name="T128" fmla="*/ 156 w 156"/>
                <a:gd name="T129" fmla="*/ 82 h 82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156" h="82">
                  <a:moveTo>
                    <a:pt x="4" y="0"/>
                  </a:moveTo>
                  <a:lnTo>
                    <a:pt x="9" y="6"/>
                  </a:lnTo>
                  <a:lnTo>
                    <a:pt x="17" y="10"/>
                  </a:lnTo>
                  <a:lnTo>
                    <a:pt x="26" y="16"/>
                  </a:lnTo>
                  <a:lnTo>
                    <a:pt x="36" y="19"/>
                  </a:lnTo>
                  <a:lnTo>
                    <a:pt x="44" y="19"/>
                  </a:lnTo>
                  <a:lnTo>
                    <a:pt x="53" y="23"/>
                  </a:lnTo>
                  <a:lnTo>
                    <a:pt x="63" y="23"/>
                  </a:lnTo>
                  <a:lnTo>
                    <a:pt x="76" y="23"/>
                  </a:lnTo>
                  <a:lnTo>
                    <a:pt x="85" y="19"/>
                  </a:lnTo>
                  <a:lnTo>
                    <a:pt x="97" y="19"/>
                  </a:lnTo>
                  <a:lnTo>
                    <a:pt x="108" y="16"/>
                  </a:lnTo>
                  <a:lnTo>
                    <a:pt x="120" y="16"/>
                  </a:lnTo>
                  <a:lnTo>
                    <a:pt x="129" y="10"/>
                  </a:lnTo>
                  <a:lnTo>
                    <a:pt x="139" y="6"/>
                  </a:lnTo>
                  <a:lnTo>
                    <a:pt x="146" y="2"/>
                  </a:lnTo>
                  <a:lnTo>
                    <a:pt x="156" y="0"/>
                  </a:lnTo>
                  <a:lnTo>
                    <a:pt x="156" y="10"/>
                  </a:lnTo>
                  <a:lnTo>
                    <a:pt x="156" y="21"/>
                  </a:lnTo>
                  <a:lnTo>
                    <a:pt x="154" y="35"/>
                  </a:lnTo>
                  <a:lnTo>
                    <a:pt x="152" y="48"/>
                  </a:lnTo>
                  <a:lnTo>
                    <a:pt x="146" y="57"/>
                  </a:lnTo>
                  <a:lnTo>
                    <a:pt x="139" y="71"/>
                  </a:lnTo>
                  <a:lnTo>
                    <a:pt x="129" y="73"/>
                  </a:lnTo>
                  <a:lnTo>
                    <a:pt x="123" y="76"/>
                  </a:lnTo>
                  <a:lnTo>
                    <a:pt x="114" y="80"/>
                  </a:lnTo>
                  <a:lnTo>
                    <a:pt x="104" y="82"/>
                  </a:lnTo>
                  <a:lnTo>
                    <a:pt x="95" y="80"/>
                  </a:lnTo>
                  <a:lnTo>
                    <a:pt x="87" y="80"/>
                  </a:lnTo>
                  <a:lnTo>
                    <a:pt x="78" y="76"/>
                  </a:lnTo>
                  <a:lnTo>
                    <a:pt x="70" y="74"/>
                  </a:lnTo>
                  <a:lnTo>
                    <a:pt x="59" y="69"/>
                  </a:lnTo>
                  <a:lnTo>
                    <a:pt x="51" y="65"/>
                  </a:lnTo>
                  <a:lnTo>
                    <a:pt x="42" y="59"/>
                  </a:lnTo>
                  <a:lnTo>
                    <a:pt x="34" y="54"/>
                  </a:lnTo>
                  <a:lnTo>
                    <a:pt x="25" y="48"/>
                  </a:lnTo>
                  <a:lnTo>
                    <a:pt x="17" y="40"/>
                  </a:lnTo>
                  <a:lnTo>
                    <a:pt x="11" y="35"/>
                  </a:lnTo>
                  <a:lnTo>
                    <a:pt x="7" y="27"/>
                  </a:lnTo>
                  <a:lnTo>
                    <a:pt x="0" y="12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76" name="Freeform 69">
              <a:extLst>
                <a:ext uri="{FF2B5EF4-FFF2-40B4-BE49-F238E27FC236}">
                  <a16:creationId xmlns:a16="http://schemas.microsoft.com/office/drawing/2014/main" id="{EB951604-6F35-E321-06D2-08BAFEF02D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28" y="1376"/>
              <a:ext cx="19" cy="33"/>
            </a:xfrm>
            <a:custGeom>
              <a:avLst/>
              <a:gdLst>
                <a:gd name="T0" fmla="*/ 0 w 62"/>
                <a:gd name="T1" fmla="*/ 0 h 117"/>
                <a:gd name="T2" fmla="*/ 0 w 62"/>
                <a:gd name="T3" fmla="*/ 0 h 117"/>
                <a:gd name="T4" fmla="*/ 0 w 62"/>
                <a:gd name="T5" fmla="*/ 0 h 117"/>
                <a:gd name="T6" fmla="*/ 0 w 62"/>
                <a:gd name="T7" fmla="*/ 0 h 117"/>
                <a:gd name="T8" fmla="*/ 0 w 62"/>
                <a:gd name="T9" fmla="*/ 0 h 117"/>
                <a:gd name="T10" fmla="*/ 0 w 62"/>
                <a:gd name="T11" fmla="*/ 0 h 117"/>
                <a:gd name="T12" fmla="*/ 0 w 62"/>
                <a:gd name="T13" fmla="*/ 0 h 117"/>
                <a:gd name="T14" fmla="*/ 0 w 62"/>
                <a:gd name="T15" fmla="*/ 0 h 117"/>
                <a:gd name="T16" fmla="*/ 0 w 62"/>
                <a:gd name="T17" fmla="*/ 0 h 117"/>
                <a:gd name="T18" fmla="*/ 0 w 62"/>
                <a:gd name="T19" fmla="*/ 0 h 117"/>
                <a:gd name="T20" fmla="*/ 0 w 62"/>
                <a:gd name="T21" fmla="*/ 0 h 117"/>
                <a:gd name="T22" fmla="*/ 0 w 62"/>
                <a:gd name="T23" fmla="*/ 0 h 117"/>
                <a:gd name="T24" fmla="*/ 0 w 62"/>
                <a:gd name="T25" fmla="*/ 0 h 117"/>
                <a:gd name="T26" fmla="*/ 0 w 62"/>
                <a:gd name="T27" fmla="*/ 0 h 117"/>
                <a:gd name="T28" fmla="*/ 0 w 62"/>
                <a:gd name="T29" fmla="*/ 0 h 117"/>
                <a:gd name="T30" fmla="*/ 0 w 62"/>
                <a:gd name="T31" fmla="*/ 0 h 117"/>
                <a:gd name="T32" fmla="*/ 0 w 62"/>
                <a:gd name="T33" fmla="*/ 0 h 117"/>
                <a:gd name="T34" fmla="*/ 0 w 62"/>
                <a:gd name="T35" fmla="*/ 0 h 117"/>
                <a:gd name="T36" fmla="*/ 0 w 62"/>
                <a:gd name="T37" fmla="*/ 0 h 117"/>
                <a:gd name="T38" fmla="*/ 0 w 62"/>
                <a:gd name="T39" fmla="*/ 0 h 117"/>
                <a:gd name="T40" fmla="*/ 0 w 62"/>
                <a:gd name="T41" fmla="*/ 0 h 117"/>
                <a:gd name="T42" fmla="*/ 0 w 62"/>
                <a:gd name="T43" fmla="*/ 0 h 117"/>
                <a:gd name="T44" fmla="*/ 0 w 62"/>
                <a:gd name="T45" fmla="*/ 0 h 117"/>
                <a:gd name="T46" fmla="*/ 0 w 62"/>
                <a:gd name="T47" fmla="*/ 0 h 117"/>
                <a:gd name="T48" fmla="*/ 0 w 62"/>
                <a:gd name="T49" fmla="*/ 0 h 117"/>
                <a:gd name="T50" fmla="*/ 0 w 62"/>
                <a:gd name="T51" fmla="*/ 0 h 117"/>
                <a:gd name="T52" fmla="*/ 0 w 62"/>
                <a:gd name="T53" fmla="*/ 0 h 117"/>
                <a:gd name="T54" fmla="*/ 0 w 62"/>
                <a:gd name="T55" fmla="*/ 0 h 117"/>
                <a:gd name="T56" fmla="*/ 0 w 62"/>
                <a:gd name="T57" fmla="*/ 0 h 117"/>
                <a:gd name="T58" fmla="*/ 0 w 62"/>
                <a:gd name="T59" fmla="*/ 0 h 117"/>
                <a:gd name="T60" fmla="*/ 0 w 62"/>
                <a:gd name="T61" fmla="*/ 0 h 117"/>
                <a:gd name="T62" fmla="*/ 0 w 62"/>
                <a:gd name="T63" fmla="*/ 0 h 117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62"/>
                <a:gd name="T97" fmla="*/ 0 h 117"/>
                <a:gd name="T98" fmla="*/ 62 w 62"/>
                <a:gd name="T99" fmla="*/ 117 h 117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62" h="117">
                  <a:moveTo>
                    <a:pt x="3" y="3"/>
                  </a:moveTo>
                  <a:lnTo>
                    <a:pt x="9" y="0"/>
                  </a:lnTo>
                  <a:lnTo>
                    <a:pt x="19" y="0"/>
                  </a:lnTo>
                  <a:lnTo>
                    <a:pt x="28" y="1"/>
                  </a:lnTo>
                  <a:lnTo>
                    <a:pt x="38" y="7"/>
                  </a:lnTo>
                  <a:lnTo>
                    <a:pt x="45" y="13"/>
                  </a:lnTo>
                  <a:lnTo>
                    <a:pt x="55" y="20"/>
                  </a:lnTo>
                  <a:lnTo>
                    <a:pt x="59" y="30"/>
                  </a:lnTo>
                  <a:lnTo>
                    <a:pt x="62" y="43"/>
                  </a:lnTo>
                  <a:lnTo>
                    <a:pt x="60" y="55"/>
                  </a:lnTo>
                  <a:lnTo>
                    <a:pt x="59" y="66"/>
                  </a:lnTo>
                  <a:lnTo>
                    <a:pt x="53" y="78"/>
                  </a:lnTo>
                  <a:lnTo>
                    <a:pt x="47" y="91"/>
                  </a:lnTo>
                  <a:lnTo>
                    <a:pt x="38" y="102"/>
                  </a:lnTo>
                  <a:lnTo>
                    <a:pt x="30" y="110"/>
                  </a:lnTo>
                  <a:lnTo>
                    <a:pt x="21" y="116"/>
                  </a:lnTo>
                  <a:lnTo>
                    <a:pt x="13" y="117"/>
                  </a:lnTo>
                  <a:lnTo>
                    <a:pt x="13" y="110"/>
                  </a:lnTo>
                  <a:lnTo>
                    <a:pt x="17" y="102"/>
                  </a:lnTo>
                  <a:lnTo>
                    <a:pt x="17" y="95"/>
                  </a:lnTo>
                  <a:lnTo>
                    <a:pt x="19" y="87"/>
                  </a:lnTo>
                  <a:lnTo>
                    <a:pt x="15" y="79"/>
                  </a:lnTo>
                  <a:lnTo>
                    <a:pt x="13" y="72"/>
                  </a:lnTo>
                  <a:lnTo>
                    <a:pt x="13" y="64"/>
                  </a:lnTo>
                  <a:lnTo>
                    <a:pt x="11" y="58"/>
                  </a:lnTo>
                  <a:lnTo>
                    <a:pt x="9" y="51"/>
                  </a:lnTo>
                  <a:lnTo>
                    <a:pt x="5" y="41"/>
                  </a:lnTo>
                  <a:lnTo>
                    <a:pt x="3" y="36"/>
                  </a:lnTo>
                  <a:lnTo>
                    <a:pt x="3" y="28"/>
                  </a:lnTo>
                  <a:lnTo>
                    <a:pt x="0" y="15"/>
                  </a:lnTo>
                  <a:lnTo>
                    <a:pt x="3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77" name="Freeform 70">
              <a:extLst>
                <a:ext uri="{FF2B5EF4-FFF2-40B4-BE49-F238E27FC236}">
                  <a16:creationId xmlns:a16="http://schemas.microsoft.com/office/drawing/2014/main" id="{21E24F72-75FD-86B7-D226-0FC0A60F7F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69" y="1383"/>
              <a:ext cx="151" cy="42"/>
            </a:xfrm>
            <a:custGeom>
              <a:avLst/>
              <a:gdLst>
                <a:gd name="T0" fmla="*/ 0 w 490"/>
                <a:gd name="T1" fmla="*/ 0 h 149"/>
                <a:gd name="T2" fmla="*/ 0 w 490"/>
                <a:gd name="T3" fmla="*/ 0 h 149"/>
                <a:gd name="T4" fmla="*/ 0 w 490"/>
                <a:gd name="T5" fmla="*/ 0 h 149"/>
                <a:gd name="T6" fmla="*/ 0 w 490"/>
                <a:gd name="T7" fmla="*/ 0 h 149"/>
                <a:gd name="T8" fmla="*/ 0 w 490"/>
                <a:gd name="T9" fmla="*/ 0 h 149"/>
                <a:gd name="T10" fmla="*/ 0 w 490"/>
                <a:gd name="T11" fmla="*/ 0 h 149"/>
                <a:gd name="T12" fmla="*/ 0 w 490"/>
                <a:gd name="T13" fmla="*/ 0 h 149"/>
                <a:gd name="T14" fmla="*/ 0 w 490"/>
                <a:gd name="T15" fmla="*/ 0 h 149"/>
                <a:gd name="T16" fmla="*/ 0 w 490"/>
                <a:gd name="T17" fmla="*/ 0 h 149"/>
                <a:gd name="T18" fmla="*/ 0 w 490"/>
                <a:gd name="T19" fmla="*/ 0 h 149"/>
                <a:gd name="T20" fmla="*/ 0 w 490"/>
                <a:gd name="T21" fmla="*/ 0 h 149"/>
                <a:gd name="T22" fmla="*/ 0 w 490"/>
                <a:gd name="T23" fmla="*/ 0 h 149"/>
                <a:gd name="T24" fmla="*/ 0 w 490"/>
                <a:gd name="T25" fmla="*/ 0 h 149"/>
                <a:gd name="T26" fmla="*/ 0 w 490"/>
                <a:gd name="T27" fmla="*/ 0 h 149"/>
                <a:gd name="T28" fmla="*/ 0 w 490"/>
                <a:gd name="T29" fmla="*/ 0 h 149"/>
                <a:gd name="T30" fmla="*/ 0 w 490"/>
                <a:gd name="T31" fmla="*/ 0 h 149"/>
                <a:gd name="T32" fmla="*/ 0 w 490"/>
                <a:gd name="T33" fmla="*/ 0 h 149"/>
                <a:gd name="T34" fmla="*/ 0 w 490"/>
                <a:gd name="T35" fmla="*/ 0 h 149"/>
                <a:gd name="T36" fmla="*/ 0 w 490"/>
                <a:gd name="T37" fmla="*/ 0 h 149"/>
                <a:gd name="T38" fmla="*/ 0 w 490"/>
                <a:gd name="T39" fmla="*/ 0 h 149"/>
                <a:gd name="T40" fmla="*/ 0 w 490"/>
                <a:gd name="T41" fmla="*/ 0 h 149"/>
                <a:gd name="T42" fmla="*/ 0 w 490"/>
                <a:gd name="T43" fmla="*/ 0 h 149"/>
                <a:gd name="T44" fmla="*/ 0 w 490"/>
                <a:gd name="T45" fmla="*/ 0 h 149"/>
                <a:gd name="T46" fmla="*/ 0 w 490"/>
                <a:gd name="T47" fmla="*/ 0 h 149"/>
                <a:gd name="T48" fmla="*/ 0 w 490"/>
                <a:gd name="T49" fmla="*/ 0 h 149"/>
                <a:gd name="T50" fmla="*/ 0 w 490"/>
                <a:gd name="T51" fmla="*/ 0 h 149"/>
                <a:gd name="T52" fmla="*/ 0 w 490"/>
                <a:gd name="T53" fmla="*/ 0 h 149"/>
                <a:gd name="T54" fmla="*/ 0 w 490"/>
                <a:gd name="T55" fmla="*/ 0 h 149"/>
                <a:gd name="T56" fmla="*/ 0 w 490"/>
                <a:gd name="T57" fmla="*/ 0 h 149"/>
                <a:gd name="T58" fmla="*/ 0 w 490"/>
                <a:gd name="T59" fmla="*/ 0 h 149"/>
                <a:gd name="T60" fmla="*/ 0 w 490"/>
                <a:gd name="T61" fmla="*/ 0 h 149"/>
                <a:gd name="T62" fmla="*/ 0 w 490"/>
                <a:gd name="T63" fmla="*/ 0 h 149"/>
                <a:gd name="T64" fmla="*/ 0 w 490"/>
                <a:gd name="T65" fmla="*/ 0 h 149"/>
                <a:gd name="T66" fmla="*/ 0 w 490"/>
                <a:gd name="T67" fmla="*/ 0 h 149"/>
                <a:gd name="T68" fmla="*/ 0 w 490"/>
                <a:gd name="T69" fmla="*/ 0 h 149"/>
                <a:gd name="T70" fmla="*/ 0 w 490"/>
                <a:gd name="T71" fmla="*/ 0 h 149"/>
                <a:gd name="T72" fmla="*/ 0 w 490"/>
                <a:gd name="T73" fmla="*/ 0 h 149"/>
                <a:gd name="T74" fmla="*/ 0 w 490"/>
                <a:gd name="T75" fmla="*/ 0 h 149"/>
                <a:gd name="T76" fmla="*/ 0 w 490"/>
                <a:gd name="T77" fmla="*/ 0 h 149"/>
                <a:gd name="T78" fmla="*/ 0 w 490"/>
                <a:gd name="T79" fmla="*/ 0 h 149"/>
                <a:gd name="T80" fmla="*/ 0 w 490"/>
                <a:gd name="T81" fmla="*/ 0 h 149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490"/>
                <a:gd name="T124" fmla="*/ 0 h 149"/>
                <a:gd name="T125" fmla="*/ 490 w 490"/>
                <a:gd name="T126" fmla="*/ 149 h 149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490" h="149">
                  <a:moveTo>
                    <a:pt x="296" y="2"/>
                  </a:moveTo>
                  <a:lnTo>
                    <a:pt x="311" y="0"/>
                  </a:lnTo>
                  <a:lnTo>
                    <a:pt x="327" y="0"/>
                  </a:lnTo>
                  <a:lnTo>
                    <a:pt x="344" y="2"/>
                  </a:lnTo>
                  <a:lnTo>
                    <a:pt x="361" y="8"/>
                  </a:lnTo>
                  <a:lnTo>
                    <a:pt x="376" y="12"/>
                  </a:lnTo>
                  <a:lnTo>
                    <a:pt x="395" y="19"/>
                  </a:lnTo>
                  <a:lnTo>
                    <a:pt x="410" y="27"/>
                  </a:lnTo>
                  <a:lnTo>
                    <a:pt x="427" y="36"/>
                  </a:lnTo>
                  <a:lnTo>
                    <a:pt x="439" y="44"/>
                  </a:lnTo>
                  <a:lnTo>
                    <a:pt x="452" y="54"/>
                  </a:lnTo>
                  <a:lnTo>
                    <a:pt x="463" y="61"/>
                  </a:lnTo>
                  <a:lnTo>
                    <a:pt x="475" y="73"/>
                  </a:lnTo>
                  <a:lnTo>
                    <a:pt x="481" y="82"/>
                  </a:lnTo>
                  <a:lnTo>
                    <a:pt x="486" y="92"/>
                  </a:lnTo>
                  <a:lnTo>
                    <a:pt x="488" y="99"/>
                  </a:lnTo>
                  <a:lnTo>
                    <a:pt x="490" y="109"/>
                  </a:lnTo>
                  <a:lnTo>
                    <a:pt x="475" y="103"/>
                  </a:lnTo>
                  <a:lnTo>
                    <a:pt x="462" y="97"/>
                  </a:lnTo>
                  <a:lnTo>
                    <a:pt x="446" y="90"/>
                  </a:lnTo>
                  <a:lnTo>
                    <a:pt x="431" y="82"/>
                  </a:lnTo>
                  <a:lnTo>
                    <a:pt x="414" y="73"/>
                  </a:lnTo>
                  <a:lnTo>
                    <a:pt x="399" y="63"/>
                  </a:lnTo>
                  <a:lnTo>
                    <a:pt x="382" y="54"/>
                  </a:lnTo>
                  <a:lnTo>
                    <a:pt x="366" y="48"/>
                  </a:lnTo>
                  <a:lnTo>
                    <a:pt x="349" y="40"/>
                  </a:lnTo>
                  <a:lnTo>
                    <a:pt x="334" y="36"/>
                  </a:lnTo>
                  <a:lnTo>
                    <a:pt x="315" y="33"/>
                  </a:lnTo>
                  <a:lnTo>
                    <a:pt x="300" y="34"/>
                  </a:lnTo>
                  <a:lnTo>
                    <a:pt x="283" y="38"/>
                  </a:lnTo>
                  <a:lnTo>
                    <a:pt x="268" y="46"/>
                  </a:lnTo>
                  <a:lnTo>
                    <a:pt x="252" y="59"/>
                  </a:lnTo>
                  <a:lnTo>
                    <a:pt x="237" y="78"/>
                  </a:lnTo>
                  <a:lnTo>
                    <a:pt x="228" y="93"/>
                  </a:lnTo>
                  <a:lnTo>
                    <a:pt x="214" y="107"/>
                  </a:lnTo>
                  <a:lnTo>
                    <a:pt x="199" y="120"/>
                  </a:lnTo>
                  <a:lnTo>
                    <a:pt x="182" y="130"/>
                  </a:lnTo>
                  <a:lnTo>
                    <a:pt x="163" y="135"/>
                  </a:lnTo>
                  <a:lnTo>
                    <a:pt x="144" y="141"/>
                  </a:lnTo>
                  <a:lnTo>
                    <a:pt x="123" y="143"/>
                  </a:lnTo>
                  <a:lnTo>
                    <a:pt x="102" y="149"/>
                  </a:lnTo>
                  <a:lnTo>
                    <a:pt x="83" y="149"/>
                  </a:lnTo>
                  <a:lnTo>
                    <a:pt x="64" y="149"/>
                  </a:lnTo>
                  <a:lnTo>
                    <a:pt x="45" y="145"/>
                  </a:lnTo>
                  <a:lnTo>
                    <a:pt x="32" y="143"/>
                  </a:lnTo>
                  <a:lnTo>
                    <a:pt x="17" y="139"/>
                  </a:lnTo>
                  <a:lnTo>
                    <a:pt x="9" y="133"/>
                  </a:lnTo>
                  <a:lnTo>
                    <a:pt x="3" y="130"/>
                  </a:lnTo>
                  <a:lnTo>
                    <a:pt x="2" y="124"/>
                  </a:lnTo>
                  <a:lnTo>
                    <a:pt x="0" y="116"/>
                  </a:lnTo>
                  <a:lnTo>
                    <a:pt x="2" y="107"/>
                  </a:lnTo>
                  <a:lnTo>
                    <a:pt x="3" y="97"/>
                  </a:lnTo>
                  <a:lnTo>
                    <a:pt x="9" y="86"/>
                  </a:lnTo>
                  <a:lnTo>
                    <a:pt x="13" y="73"/>
                  </a:lnTo>
                  <a:lnTo>
                    <a:pt x="19" y="63"/>
                  </a:lnTo>
                  <a:lnTo>
                    <a:pt x="22" y="54"/>
                  </a:lnTo>
                  <a:lnTo>
                    <a:pt x="26" y="50"/>
                  </a:lnTo>
                  <a:lnTo>
                    <a:pt x="30" y="65"/>
                  </a:lnTo>
                  <a:lnTo>
                    <a:pt x="38" y="78"/>
                  </a:lnTo>
                  <a:lnTo>
                    <a:pt x="49" y="92"/>
                  </a:lnTo>
                  <a:lnTo>
                    <a:pt x="62" y="101"/>
                  </a:lnTo>
                  <a:lnTo>
                    <a:pt x="78" y="107"/>
                  </a:lnTo>
                  <a:lnTo>
                    <a:pt x="93" y="111"/>
                  </a:lnTo>
                  <a:lnTo>
                    <a:pt x="112" y="111"/>
                  </a:lnTo>
                  <a:lnTo>
                    <a:pt x="129" y="112"/>
                  </a:lnTo>
                  <a:lnTo>
                    <a:pt x="148" y="109"/>
                  </a:lnTo>
                  <a:lnTo>
                    <a:pt x="165" y="107"/>
                  </a:lnTo>
                  <a:lnTo>
                    <a:pt x="182" y="97"/>
                  </a:lnTo>
                  <a:lnTo>
                    <a:pt x="199" y="92"/>
                  </a:lnTo>
                  <a:lnTo>
                    <a:pt x="214" y="80"/>
                  </a:lnTo>
                  <a:lnTo>
                    <a:pt x="228" y="69"/>
                  </a:lnTo>
                  <a:lnTo>
                    <a:pt x="239" y="54"/>
                  </a:lnTo>
                  <a:lnTo>
                    <a:pt x="251" y="40"/>
                  </a:lnTo>
                  <a:lnTo>
                    <a:pt x="252" y="36"/>
                  </a:lnTo>
                  <a:lnTo>
                    <a:pt x="260" y="31"/>
                  </a:lnTo>
                  <a:lnTo>
                    <a:pt x="266" y="25"/>
                  </a:lnTo>
                  <a:lnTo>
                    <a:pt x="273" y="19"/>
                  </a:lnTo>
                  <a:lnTo>
                    <a:pt x="281" y="12"/>
                  </a:lnTo>
                  <a:lnTo>
                    <a:pt x="289" y="8"/>
                  </a:lnTo>
                  <a:lnTo>
                    <a:pt x="292" y="4"/>
                  </a:lnTo>
                  <a:lnTo>
                    <a:pt x="296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78" name="Freeform 71">
              <a:extLst>
                <a:ext uri="{FF2B5EF4-FFF2-40B4-BE49-F238E27FC236}">
                  <a16:creationId xmlns:a16="http://schemas.microsoft.com/office/drawing/2014/main" id="{A50DCCBA-0714-9F93-5484-D8FB80AC4A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03" y="1353"/>
              <a:ext cx="34" cy="66"/>
            </a:xfrm>
            <a:custGeom>
              <a:avLst/>
              <a:gdLst>
                <a:gd name="T0" fmla="*/ 0 w 112"/>
                <a:gd name="T1" fmla="*/ 0 h 234"/>
                <a:gd name="T2" fmla="*/ 0 w 112"/>
                <a:gd name="T3" fmla="*/ 0 h 234"/>
                <a:gd name="T4" fmla="*/ 0 w 112"/>
                <a:gd name="T5" fmla="*/ 0 h 234"/>
                <a:gd name="T6" fmla="*/ 0 w 112"/>
                <a:gd name="T7" fmla="*/ 0 h 234"/>
                <a:gd name="T8" fmla="*/ 0 w 112"/>
                <a:gd name="T9" fmla="*/ 0 h 234"/>
                <a:gd name="T10" fmla="*/ 0 w 112"/>
                <a:gd name="T11" fmla="*/ 0 h 234"/>
                <a:gd name="T12" fmla="*/ 0 w 112"/>
                <a:gd name="T13" fmla="*/ 0 h 234"/>
                <a:gd name="T14" fmla="*/ 0 w 112"/>
                <a:gd name="T15" fmla="*/ 0 h 234"/>
                <a:gd name="T16" fmla="*/ 0 w 112"/>
                <a:gd name="T17" fmla="*/ 0 h 234"/>
                <a:gd name="T18" fmla="*/ 0 w 112"/>
                <a:gd name="T19" fmla="*/ 0 h 234"/>
                <a:gd name="T20" fmla="*/ 0 w 112"/>
                <a:gd name="T21" fmla="*/ 0 h 234"/>
                <a:gd name="T22" fmla="*/ 0 w 112"/>
                <a:gd name="T23" fmla="*/ 0 h 234"/>
                <a:gd name="T24" fmla="*/ 0 w 112"/>
                <a:gd name="T25" fmla="*/ 0 h 234"/>
                <a:gd name="T26" fmla="*/ 0 w 112"/>
                <a:gd name="T27" fmla="*/ 0 h 234"/>
                <a:gd name="T28" fmla="*/ 0 w 112"/>
                <a:gd name="T29" fmla="*/ 0 h 234"/>
                <a:gd name="T30" fmla="*/ 0 w 112"/>
                <a:gd name="T31" fmla="*/ 0 h 234"/>
                <a:gd name="T32" fmla="*/ 0 w 112"/>
                <a:gd name="T33" fmla="*/ 0 h 234"/>
                <a:gd name="T34" fmla="*/ 0 w 112"/>
                <a:gd name="T35" fmla="*/ 0 h 234"/>
                <a:gd name="T36" fmla="*/ 0 w 112"/>
                <a:gd name="T37" fmla="*/ 0 h 234"/>
                <a:gd name="T38" fmla="*/ 0 w 112"/>
                <a:gd name="T39" fmla="*/ 0 h 234"/>
                <a:gd name="T40" fmla="*/ 0 w 112"/>
                <a:gd name="T41" fmla="*/ 0 h 234"/>
                <a:gd name="T42" fmla="*/ 0 w 112"/>
                <a:gd name="T43" fmla="*/ 0 h 234"/>
                <a:gd name="T44" fmla="*/ 0 w 112"/>
                <a:gd name="T45" fmla="*/ 0 h 234"/>
                <a:gd name="T46" fmla="*/ 0 w 112"/>
                <a:gd name="T47" fmla="*/ 0 h 234"/>
                <a:gd name="T48" fmla="*/ 0 w 112"/>
                <a:gd name="T49" fmla="*/ 0 h 234"/>
                <a:gd name="T50" fmla="*/ 0 w 112"/>
                <a:gd name="T51" fmla="*/ 0 h 234"/>
                <a:gd name="T52" fmla="*/ 0 w 112"/>
                <a:gd name="T53" fmla="*/ 0 h 234"/>
                <a:gd name="T54" fmla="*/ 0 w 112"/>
                <a:gd name="T55" fmla="*/ 0 h 234"/>
                <a:gd name="T56" fmla="*/ 0 w 112"/>
                <a:gd name="T57" fmla="*/ 0 h 234"/>
                <a:gd name="T58" fmla="*/ 0 w 112"/>
                <a:gd name="T59" fmla="*/ 0 h 234"/>
                <a:gd name="T60" fmla="*/ 0 w 112"/>
                <a:gd name="T61" fmla="*/ 0 h 234"/>
                <a:gd name="T62" fmla="*/ 0 w 112"/>
                <a:gd name="T63" fmla="*/ 0 h 234"/>
                <a:gd name="T64" fmla="*/ 0 w 112"/>
                <a:gd name="T65" fmla="*/ 0 h 234"/>
                <a:gd name="T66" fmla="*/ 0 w 112"/>
                <a:gd name="T67" fmla="*/ 0 h 234"/>
                <a:gd name="T68" fmla="*/ 0 w 112"/>
                <a:gd name="T69" fmla="*/ 0 h 234"/>
                <a:gd name="T70" fmla="*/ 0 w 112"/>
                <a:gd name="T71" fmla="*/ 0 h 234"/>
                <a:gd name="T72" fmla="*/ 0 w 112"/>
                <a:gd name="T73" fmla="*/ 0 h 234"/>
                <a:gd name="T74" fmla="*/ 0 w 112"/>
                <a:gd name="T75" fmla="*/ 0 h 234"/>
                <a:gd name="T76" fmla="*/ 0 w 112"/>
                <a:gd name="T77" fmla="*/ 0 h 234"/>
                <a:gd name="T78" fmla="*/ 0 w 112"/>
                <a:gd name="T79" fmla="*/ 0 h 234"/>
                <a:gd name="T80" fmla="*/ 0 w 112"/>
                <a:gd name="T81" fmla="*/ 0 h 234"/>
                <a:gd name="T82" fmla="*/ 0 w 112"/>
                <a:gd name="T83" fmla="*/ 0 h 234"/>
                <a:gd name="T84" fmla="*/ 0 w 112"/>
                <a:gd name="T85" fmla="*/ 0 h 234"/>
                <a:gd name="T86" fmla="*/ 0 w 112"/>
                <a:gd name="T87" fmla="*/ 0 h 234"/>
                <a:gd name="T88" fmla="*/ 0 w 112"/>
                <a:gd name="T89" fmla="*/ 0 h 234"/>
                <a:gd name="T90" fmla="*/ 0 w 112"/>
                <a:gd name="T91" fmla="*/ 0 h 234"/>
                <a:gd name="T92" fmla="*/ 0 w 112"/>
                <a:gd name="T93" fmla="*/ 0 h 234"/>
                <a:gd name="T94" fmla="*/ 0 w 112"/>
                <a:gd name="T95" fmla="*/ 0 h 234"/>
                <a:gd name="T96" fmla="*/ 0 w 112"/>
                <a:gd name="T97" fmla="*/ 0 h 234"/>
                <a:gd name="T98" fmla="*/ 0 w 112"/>
                <a:gd name="T99" fmla="*/ 0 h 234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12"/>
                <a:gd name="T151" fmla="*/ 0 h 234"/>
                <a:gd name="T152" fmla="*/ 112 w 112"/>
                <a:gd name="T153" fmla="*/ 234 h 234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12" h="234">
                  <a:moveTo>
                    <a:pt x="66" y="6"/>
                  </a:moveTo>
                  <a:lnTo>
                    <a:pt x="74" y="2"/>
                  </a:lnTo>
                  <a:lnTo>
                    <a:pt x="83" y="2"/>
                  </a:lnTo>
                  <a:lnTo>
                    <a:pt x="89" y="0"/>
                  </a:lnTo>
                  <a:lnTo>
                    <a:pt x="95" y="0"/>
                  </a:lnTo>
                  <a:lnTo>
                    <a:pt x="102" y="0"/>
                  </a:lnTo>
                  <a:lnTo>
                    <a:pt x="112" y="0"/>
                  </a:lnTo>
                  <a:lnTo>
                    <a:pt x="102" y="6"/>
                  </a:lnTo>
                  <a:lnTo>
                    <a:pt x="93" y="15"/>
                  </a:lnTo>
                  <a:lnTo>
                    <a:pt x="83" y="23"/>
                  </a:lnTo>
                  <a:lnTo>
                    <a:pt x="76" y="34"/>
                  </a:lnTo>
                  <a:lnTo>
                    <a:pt x="66" y="44"/>
                  </a:lnTo>
                  <a:lnTo>
                    <a:pt x="58" y="53"/>
                  </a:lnTo>
                  <a:lnTo>
                    <a:pt x="51" y="66"/>
                  </a:lnTo>
                  <a:lnTo>
                    <a:pt x="47" y="78"/>
                  </a:lnTo>
                  <a:lnTo>
                    <a:pt x="41" y="91"/>
                  </a:lnTo>
                  <a:lnTo>
                    <a:pt x="39" y="102"/>
                  </a:lnTo>
                  <a:lnTo>
                    <a:pt x="38" y="116"/>
                  </a:lnTo>
                  <a:lnTo>
                    <a:pt x="38" y="129"/>
                  </a:lnTo>
                  <a:lnTo>
                    <a:pt x="38" y="142"/>
                  </a:lnTo>
                  <a:lnTo>
                    <a:pt x="41" y="158"/>
                  </a:lnTo>
                  <a:lnTo>
                    <a:pt x="45" y="171"/>
                  </a:lnTo>
                  <a:lnTo>
                    <a:pt x="53" y="188"/>
                  </a:lnTo>
                  <a:lnTo>
                    <a:pt x="51" y="198"/>
                  </a:lnTo>
                  <a:lnTo>
                    <a:pt x="51" y="207"/>
                  </a:lnTo>
                  <a:lnTo>
                    <a:pt x="47" y="213"/>
                  </a:lnTo>
                  <a:lnTo>
                    <a:pt x="43" y="220"/>
                  </a:lnTo>
                  <a:lnTo>
                    <a:pt x="36" y="228"/>
                  </a:lnTo>
                  <a:lnTo>
                    <a:pt x="26" y="234"/>
                  </a:lnTo>
                  <a:lnTo>
                    <a:pt x="15" y="234"/>
                  </a:lnTo>
                  <a:lnTo>
                    <a:pt x="7" y="230"/>
                  </a:lnTo>
                  <a:lnTo>
                    <a:pt x="1" y="224"/>
                  </a:lnTo>
                  <a:lnTo>
                    <a:pt x="0" y="217"/>
                  </a:lnTo>
                  <a:lnTo>
                    <a:pt x="0" y="203"/>
                  </a:lnTo>
                  <a:lnTo>
                    <a:pt x="1" y="190"/>
                  </a:lnTo>
                  <a:lnTo>
                    <a:pt x="0" y="175"/>
                  </a:lnTo>
                  <a:lnTo>
                    <a:pt x="0" y="160"/>
                  </a:lnTo>
                  <a:lnTo>
                    <a:pt x="0" y="142"/>
                  </a:lnTo>
                  <a:lnTo>
                    <a:pt x="0" y="127"/>
                  </a:lnTo>
                  <a:lnTo>
                    <a:pt x="0" y="110"/>
                  </a:lnTo>
                  <a:lnTo>
                    <a:pt x="0" y="95"/>
                  </a:lnTo>
                  <a:lnTo>
                    <a:pt x="0" y="78"/>
                  </a:lnTo>
                  <a:lnTo>
                    <a:pt x="5" y="63"/>
                  </a:lnTo>
                  <a:lnTo>
                    <a:pt x="9" y="49"/>
                  </a:lnTo>
                  <a:lnTo>
                    <a:pt x="15" y="38"/>
                  </a:lnTo>
                  <a:lnTo>
                    <a:pt x="22" y="25"/>
                  </a:lnTo>
                  <a:lnTo>
                    <a:pt x="34" y="17"/>
                  </a:lnTo>
                  <a:lnTo>
                    <a:pt x="47" y="9"/>
                  </a:lnTo>
                  <a:lnTo>
                    <a:pt x="66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79" name="Freeform 72">
              <a:extLst>
                <a:ext uri="{FF2B5EF4-FFF2-40B4-BE49-F238E27FC236}">
                  <a16:creationId xmlns:a16="http://schemas.microsoft.com/office/drawing/2014/main" id="{29A5FEC9-A09E-7232-EB9C-393A050796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04" y="913"/>
              <a:ext cx="59" cy="43"/>
            </a:xfrm>
            <a:custGeom>
              <a:avLst/>
              <a:gdLst>
                <a:gd name="T0" fmla="*/ 0 w 194"/>
                <a:gd name="T1" fmla="*/ 0 h 152"/>
                <a:gd name="T2" fmla="*/ 0 w 194"/>
                <a:gd name="T3" fmla="*/ 0 h 152"/>
                <a:gd name="T4" fmla="*/ 0 w 194"/>
                <a:gd name="T5" fmla="*/ 0 h 152"/>
                <a:gd name="T6" fmla="*/ 0 w 194"/>
                <a:gd name="T7" fmla="*/ 0 h 152"/>
                <a:gd name="T8" fmla="*/ 0 w 194"/>
                <a:gd name="T9" fmla="*/ 0 h 152"/>
                <a:gd name="T10" fmla="*/ 0 w 194"/>
                <a:gd name="T11" fmla="*/ 0 h 152"/>
                <a:gd name="T12" fmla="*/ 0 w 194"/>
                <a:gd name="T13" fmla="*/ 0 h 152"/>
                <a:gd name="T14" fmla="*/ 0 w 194"/>
                <a:gd name="T15" fmla="*/ 0 h 152"/>
                <a:gd name="T16" fmla="*/ 0 w 194"/>
                <a:gd name="T17" fmla="*/ 0 h 152"/>
                <a:gd name="T18" fmla="*/ 0 w 194"/>
                <a:gd name="T19" fmla="*/ 0 h 152"/>
                <a:gd name="T20" fmla="*/ 0 w 194"/>
                <a:gd name="T21" fmla="*/ 0 h 152"/>
                <a:gd name="T22" fmla="*/ 0 w 194"/>
                <a:gd name="T23" fmla="*/ 0 h 152"/>
                <a:gd name="T24" fmla="*/ 0 w 194"/>
                <a:gd name="T25" fmla="*/ 0 h 152"/>
                <a:gd name="T26" fmla="*/ 0 w 194"/>
                <a:gd name="T27" fmla="*/ 0 h 152"/>
                <a:gd name="T28" fmla="*/ 0 w 194"/>
                <a:gd name="T29" fmla="*/ 0 h 152"/>
                <a:gd name="T30" fmla="*/ 0 w 194"/>
                <a:gd name="T31" fmla="*/ 0 h 152"/>
                <a:gd name="T32" fmla="*/ 0 w 194"/>
                <a:gd name="T33" fmla="*/ 0 h 152"/>
                <a:gd name="T34" fmla="*/ 0 w 194"/>
                <a:gd name="T35" fmla="*/ 0 h 152"/>
                <a:gd name="T36" fmla="*/ 0 w 194"/>
                <a:gd name="T37" fmla="*/ 0 h 152"/>
                <a:gd name="T38" fmla="*/ 0 w 194"/>
                <a:gd name="T39" fmla="*/ 0 h 152"/>
                <a:gd name="T40" fmla="*/ 0 w 194"/>
                <a:gd name="T41" fmla="*/ 0 h 152"/>
                <a:gd name="T42" fmla="*/ 0 w 194"/>
                <a:gd name="T43" fmla="*/ 0 h 152"/>
                <a:gd name="T44" fmla="*/ 0 w 194"/>
                <a:gd name="T45" fmla="*/ 0 h 152"/>
                <a:gd name="T46" fmla="*/ 0 w 194"/>
                <a:gd name="T47" fmla="*/ 0 h 152"/>
                <a:gd name="T48" fmla="*/ 0 w 194"/>
                <a:gd name="T49" fmla="*/ 0 h 152"/>
                <a:gd name="T50" fmla="*/ 0 w 194"/>
                <a:gd name="T51" fmla="*/ 0 h 152"/>
                <a:gd name="T52" fmla="*/ 0 w 194"/>
                <a:gd name="T53" fmla="*/ 0 h 152"/>
                <a:gd name="T54" fmla="*/ 0 w 194"/>
                <a:gd name="T55" fmla="*/ 0 h 152"/>
                <a:gd name="T56" fmla="*/ 0 w 194"/>
                <a:gd name="T57" fmla="*/ 0 h 152"/>
                <a:gd name="T58" fmla="*/ 0 w 194"/>
                <a:gd name="T59" fmla="*/ 0 h 152"/>
                <a:gd name="T60" fmla="*/ 0 w 194"/>
                <a:gd name="T61" fmla="*/ 0 h 152"/>
                <a:gd name="T62" fmla="*/ 0 w 194"/>
                <a:gd name="T63" fmla="*/ 0 h 152"/>
                <a:gd name="T64" fmla="*/ 0 w 194"/>
                <a:gd name="T65" fmla="*/ 0 h 152"/>
                <a:gd name="T66" fmla="*/ 0 w 194"/>
                <a:gd name="T67" fmla="*/ 0 h 152"/>
                <a:gd name="T68" fmla="*/ 0 w 194"/>
                <a:gd name="T69" fmla="*/ 0 h 152"/>
                <a:gd name="T70" fmla="*/ 0 w 194"/>
                <a:gd name="T71" fmla="*/ 0 h 152"/>
                <a:gd name="T72" fmla="*/ 0 w 194"/>
                <a:gd name="T73" fmla="*/ 0 h 152"/>
                <a:gd name="T74" fmla="*/ 0 w 194"/>
                <a:gd name="T75" fmla="*/ 0 h 152"/>
                <a:gd name="T76" fmla="*/ 0 w 194"/>
                <a:gd name="T77" fmla="*/ 0 h 152"/>
                <a:gd name="T78" fmla="*/ 0 w 194"/>
                <a:gd name="T79" fmla="*/ 0 h 152"/>
                <a:gd name="T80" fmla="*/ 0 w 194"/>
                <a:gd name="T81" fmla="*/ 0 h 152"/>
                <a:gd name="T82" fmla="*/ 0 w 194"/>
                <a:gd name="T83" fmla="*/ 0 h 152"/>
                <a:gd name="T84" fmla="*/ 0 w 194"/>
                <a:gd name="T85" fmla="*/ 0 h 152"/>
                <a:gd name="T86" fmla="*/ 0 w 194"/>
                <a:gd name="T87" fmla="*/ 0 h 152"/>
                <a:gd name="T88" fmla="*/ 0 w 194"/>
                <a:gd name="T89" fmla="*/ 0 h 152"/>
                <a:gd name="T90" fmla="*/ 0 w 194"/>
                <a:gd name="T91" fmla="*/ 0 h 152"/>
                <a:gd name="T92" fmla="*/ 0 w 194"/>
                <a:gd name="T93" fmla="*/ 0 h 152"/>
                <a:gd name="T94" fmla="*/ 0 w 194"/>
                <a:gd name="T95" fmla="*/ 0 h 152"/>
                <a:gd name="T96" fmla="*/ 0 w 194"/>
                <a:gd name="T97" fmla="*/ 0 h 152"/>
                <a:gd name="T98" fmla="*/ 0 w 194"/>
                <a:gd name="T99" fmla="*/ 0 h 152"/>
                <a:gd name="T100" fmla="*/ 0 w 194"/>
                <a:gd name="T101" fmla="*/ 0 h 152"/>
                <a:gd name="T102" fmla="*/ 0 w 194"/>
                <a:gd name="T103" fmla="*/ 0 h 152"/>
                <a:gd name="T104" fmla="*/ 0 w 194"/>
                <a:gd name="T105" fmla="*/ 0 h 152"/>
                <a:gd name="T106" fmla="*/ 0 w 194"/>
                <a:gd name="T107" fmla="*/ 0 h 152"/>
                <a:gd name="T108" fmla="*/ 0 w 194"/>
                <a:gd name="T109" fmla="*/ 0 h 152"/>
                <a:gd name="T110" fmla="*/ 0 w 194"/>
                <a:gd name="T111" fmla="*/ 0 h 152"/>
                <a:gd name="T112" fmla="*/ 0 w 194"/>
                <a:gd name="T113" fmla="*/ 0 h 152"/>
                <a:gd name="T114" fmla="*/ 0 w 194"/>
                <a:gd name="T115" fmla="*/ 0 h 152"/>
                <a:gd name="T116" fmla="*/ 0 w 194"/>
                <a:gd name="T117" fmla="*/ 0 h 152"/>
                <a:gd name="T118" fmla="*/ 0 w 194"/>
                <a:gd name="T119" fmla="*/ 0 h 15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94"/>
                <a:gd name="T181" fmla="*/ 0 h 152"/>
                <a:gd name="T182" fmla="*/ 194 w 194"/>
                <a:gd name="T183" fmla="*/ 152 h 152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94" h="152">
                  <a:moveTo>
                    <a:pt x="27" y="0"/>
                  </a:moveTo>
                  <a:lnTo>
                    <a:pt x="29" y="6"/>
                  </a:lnTo>
                  <a:lnTo>
                    <a:pt x="33" y="13"/>
                  </a:lnTo>
                  <a:lnTo>
                    <a:pt x="33" y="23"/>
                  </a:lnTo>
                  <a:lnTo>
                    <a:pt x="34" y="32"/>
                  </a:lnTo>
                  <a:lnTo>
                    <a:pt x="33" y="40"/>
                  </a:lnTo>
                  <a:lnTo>
                    <a:pt x="33" y="51"/>
                  </a:lnTo>
                  <a:lnTo>
                    <a:pt x="33" y="61"/>
                  </a:lnTo>
                  <a:lnTo>
                    <a:pt x="34" y="72"/>
                  </a:lnTo>
                  <a:lnTo>
                    <a:pt x="34" y="82"/>
                  </a:lnTo>
                  <a:lnTo>
                    <a:pt x="34" y="91"/>
                  </a:lnTo>
                  <a:lnTo>
                    <a:pt x="38" y="99"/>
                  </a:lnTo>
                  <a:lnTo>
                    <a:pt x="42" y="108"/>
                  </a:lnTo>
                  <a:lnTo>
                    <a:pt x="48" y="114"/>
                  </a:lnTo>
                  <a:lnTo>
                    <a:pt x="57" y="122"/>
                  </a:lnTo>
                  <a:lnTo>
                    <a:pt x="67" y="127"/>
                  </a:lnTo>
                  <a:lnTo>
                    <a:pt x="80" y="133"/>
                  </a:lnTo>
                  <a:lnTo>
                    <a:pt x="82" y="133"/>
                  </a:lnTo>
                  <a:lnTo>
                    <a:pt x="88" y="133"/>
                  </a:lnTo>
                  <a:lnTo>
                    <a:pt x="93" y="133"/>
                  </a:lnTo>
                  <a:lnTo>
                    <a:pt x="103" y="133"/>
                  </a:lnTo>
                  <a:lnTo>
                    <a:pt x="109" y="133"/>
                  </a:lnTo>
                  <a:lnTo>
                    <a:pt x="118" y="133"/>
                  </a:lnTo>
                  <a:lnTo>
                    <a:pt x="128" y="133"/>
                  </a:lnTo>
                  <a:lnTo>
                    <a:pt x="135" y="133"/>
                  </a:lnTo>
                  <a:lnTo>
                    <a:pt x="145" y="133"/>
                  </a:lnTo>
                  <a:lnTo>
                    <a:pt x="152" y="133"/>
                  </a:lnTo>
                  <a:lnTo>
                    <a:pt x="160" y="133"/>
                  </a:lnTo>
                  <a:lnTo>
                    <a:pt x="168" y="133"/>
                  </a:lnTo>
                  <a:lnTo>
                    <a:pt x="181" y="133"/>
                  </a:lnTo>
                  <a:lnTo>
                    <a:pt x="192" y="133"/>
                  </a:lnTo>
                  <a:lnTo>
                    <a:pt x="192" y="139"/>
                  </a:lnTo>
                  <a:lnTo>
                    <a:pt x="194" y="148"/>
                  </a:lnTo>
                  <a:lnTo>
                    <a:pt x="185" y="148"/>
                  </a:lnTo>
                  <a:lnTo>
                    <a:pt x="173" y="148"/>
                  </a:lnTo>
                  <a:lnTo>
                    <a:pt x="160" y="148"/>
                  </a:lnTo>
                  <a:lnTo>
                    <a:pt x="145" y="150"/>
                  </a:lnTo>
                  <a:lnTo>
                    <a:pt x="137" y="150"/>
                  </a:lnTo>
                  <a:lnTo>
                    <a:pt x="130" y="150"/>
                  </a:lnTo>
                  <a:lnTo>
                    <a:pt x="122" y="150"/>
                  </a:lnTo>
                  <a:lnTo>
                    <a:pt x="116" y="152"/>
                  </a:lnTo>
                  <a:lnTo>
                    <a:pt x="103" y="152"/>
                  </a:lnTo>
                  <a:lnTo>
                    <a:pt x="97" y="152"/>
                  </a:lnTo>
                  <a:lnTo>
                    <a:pt x="80" y="150"/>
                  </a:lnTo>
                  <a:lnTo>
                    <a:pt x="67" y="148"/>
                  </a:lnTo>
                  <a:lnTo>
                    <a:pt x="55" y="142"/>
                  </a:lnTo>
                  <a:lnTo>
                    <a:pt x="44" y="137"/>
                  </a:lnTo>
                  <a:lnTo>
                    <a:pt x="33" y="127"/>
                  </a:lnTo>
                  <a:lnTo>
                    <a:pt x="25" y="118"/>
                  </a:lnTo>
                  <a:lnTo>
                    <a:pt x="15" y="106"/>
                  </a:lnTo>
                  <a:lnTo>
                    <a:pt x="12" y="97"/>
                  </a:lnTo>
                  <a:lnTo>
                    <a:pt x="6" y="84"/>
                  </a:lnTo>
                  <a:lnTo>
                    <a:pt x="2" y="72"/>
                  </a:lnTo>
                  <a:lnTo>
                    <a:pt x="0" y="59"/>
                  </a:lnTo>
                  <a:lnTo>
                    <a:pt x="2" y="47"/>
                  </a:lnTo>
                  <a:lnTo>
                    <a:pt x="6" y="34"/>
                  </a:lnTo>
                  <a:lnTo>
                    <a:pt x="10" y="21"/>
                  </a:lnTo>
                  <a:lnTo>
                    <a:pt x="17" y="9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80" name="Freeform 73">
              <a:extLst>
                <a:ext uri="{FF2B5EF4-FFF2-40B4-BE49-F238E27FC236}">
                  <a16:creationId xmlns:a16="http://schemas.microsoft.com/office/drawing/2014/main" id="{D4BBCCE3-3E0B-970C-2569-985F565173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01" y="1312"/>
              <a:ext cx="50" cy="41"/>
            </a:xfrm>
            <a:custGeom>
              <a:avLst/>
              <a:gdLst>
                <a:gd name="T0" fmla="*/ 0 w 161"/>
                <a:gd name="T1" fmla="*/ 0 h 145"/>
                <a:gd name="T2" fmla="*/ 0 w 161"/>
                <a:gd name="T3" fmla="*/ 0 h 145"/>
                <a:gd name="T4" fmla="*/ 0 w 161"/>
                <a:gd name="T5" fmla="*/ 0 h 145"/>
                <a:gd name="T6" fmla="*/ 0 w 161"/>
                <a:gd name="T7" fmla="*/ 0 h 145"/>
                <a:gd name="T8" fmla="*/ 0 w 161"/>
                <a:gd name="T9" fmla="*/ 0 h 145"/>
                <a:gd name="T10" fmla="*/ 0 w 161"/>
                <a:gd name="T11" fmla="*/ 0 h 145"/>
                <a:gd name="T12" fmla="*/ 0 w 161"/>
                <a:gd name="T13" fmla="*/ 0 h 145"/>
                <a:gd name="T14" fmla="*/ 0 w 161"/>
                <a:gd name="T15" fmla="*/ 0 h 145"/>
                <a:gd name="T16" fmla="*/ 0 w 161"/>
                <a:gd name="T17" fmla="*/ 0 h 145"/>
                <a:gd name="T18" fmla="*/ 0 w 161"/>
                <a:gd name="T19" fmla="*/ 0 h 145"/>
                <a:gd name="T20" fmla="*/ 0 w 161"/>
                <a:gd name="T21" fmla="*/ 0 h 145"/>
                <a:gd name="T22" fmla="*/ 0 w 161"/>
                <a:gd name="T23" fmla="*/ 0 h 145"/>
                <a:gd name="T24" fmla="*/ 0 w 161"/>
                <a:gd name="T25" fmla="*/ 0 h 145"/>
                <a:gd name="T26" fmla="*/ 0 w 161"/>
                <a:gd name="T27" fmla="*/ 0 h 145"/>
                <a:gd name="T28" fmla="*/ 0 w 161"/>
                <a:gd name="T29" fmla="*/ 0 h 145"/>
                <a:gd name="T30" fmla="*/ 0 w 161"/>
                <a:gd name="T31" fmla="*/ 0 h 145"/>
                <a:gd name="T32" fmla="*/ 0 w 161"/>
                <a:gd name="T33" fmla="*/ 0 h 145"/>
                <a:gd name="T34" fmla="*/ 0 w 161"/>
                <a:gd name="T35" fmla="*/ 0 h 145"/>
                <a:gd name="T36" fmla="*/ 0 w 161"/>
                <a:gd name="T37" fmla="*/ 0 h 145"/>
                <a:gd name="T38" fmla="*/ 0 w 161"/>
                <a:gd name="T39" fmla="*/ 0 h 145"/>
                <a:gd name="T40" fmla="*/ 0 w 161"/>
                <a:gd name="T41" fmla="*/ 0 h 145"/>
                <a:gd name="T42" fmla="*/ 0 w 161"/>
                <a:gd name="T43" fmla="*/ 0 h 145"/>
                <a:gd name="T44" fmla="*/ 0 w 161"/>
                <a:gd name="T45" fmla="*/ 0 h 145"/>
                <a:gd name="T46" fmla="*/ 0 w 161"/>
                <a:gd name="T47" fmla="*/ 0 h 145"/>
                <a:gd name="T48" fmla="*/ 0 w 161"/>
                <a:gd name="T49" fmla="*/ 0 h 145"/>
                <a:gd name="T50" fmla="*/ 0 w 161"/>
                <a:gd name="T51" fmla="*/ 0 h 145"/>
                <a:gd name="T52" fmla="*/ 0 w 161"/>
                <a:gd name="T53" fmla="*/ 0 h 145"/>
                <a:gd name="T54" fmla="*/ 0 w 161"/>
                <a:gd name="T55" fmla="*/ 0 h 145"/>
                <a:gd name="T56" fmla="*/ 0 w 161"/>
                <a:gd name="T57" fmla="*/ 0 h 145"/>
                <a:gd name="T58" fmla="*/ 0 w 161"/>
                <a:gd name="T59" fmla="*/ 0 h 145"/>
                <a:gd name="T60" fmla="*/ 0 w 161"/>
                <a:gd name="T61" fmla="*/ 0 h 145"/>
                <a:gd name="T62" fmla="*/ 0 w 161"/>
                <a:gd name="T63" fmla="*/ 0 h 145"/>
                <a:gd name="T64" fmla="*/ 0 w 161"/>
                <a:gd name="T65" fmla="*/ 0 h 145"/>
                <a:gd name="T66" fmla="*/ 0 w 161"/>
                <a:gd name="T67" fmla="*/ 0 h 145"/>
                <a:gd name="T68" fmla="*/ 0 w 161"/>
                <a:gd name="T69" fmla="*/ 0 h 145"/>
                <a:gd name="T70" fmla="*/ 0 w 161"/>
                <a:gd name="T71" fmla="*/ 0 h 145"/>
                <a:gd name="T72" fmla="*/ 0 w 161"/>
                <a:gd name="T73" fmla="*/ 0 h 145"/>
                <a:gd name="T74" fmla="*/ 0 w 161"/>
                <a:gd name="T75" fmla="*/ 0 h 145"/>
                <a:gd name="T76" fmla="*/ 0 w 161"/>
                <a:gd name="T77" fmla="*/ 0 h 145"/>
                <a:gd name="T78" fmla="*/ 0 w 161"/>
                <a:gd name="T79" fmla="*/ 0 h 145"/>
                <a:gd name="T80" fmla="*/ 0 w 161"/>
                <a:gd name="T81" fmla="*/ 0 h 145"/>
                <a:gd name="T82" fmla="*/ 0 w 161"/>
                <a:gd name="T83" fmla="*/ 0 h 145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161"/>
                <a:gd name="T127" fmla="*/ 0 h 145"/>
                <a:gd name="T128" fmla="*/ 161 w 161"/>
                <a:gd name="T129" fmla="*/ 145 h 145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161" h="145">
                  <a:moveTo>
                    <a:pt x="93" y="0"/>
                  </a:moveTo>
                  <a:lnTo>
                    <a:pt x="103" y="0"/>
                  </a:lnTo>
                  <a:lnTo>
                    <a:pt x="114" y="0"/>
                  </a:lnTo>
                  <a:lnTo>
                    <a:pt x="123" y="0"/>
                  </a:lnTo>
                  <a:lnTo>
                    <a:pt x="137" y="2"/>
                  </a:lnTo>
                  <a:lnTo>
                    <a:pt x="146" y="2"/>
                  </a:lnTo>
                  <a:lnTo>
                    <a:pt x="154" y="8"/>
                  </a:lnTo>
                  <a:lnTo>
                    <a:pt x="158" y="15"/>
                  </a:lnTo>
                  <a:lnTo>
                    <a:pt x="161" y="27"/>
                  </a:lnTo>
                  <a:lnTo>
                    <a:pt x="142" y="19"/>
                  </a:lnTo>
                  <a:lnTo>
                    <a:pt x="127" y="17"/>
                  </a:lnTo>
                  <a:lnTo>
                    <a:pt x="112" y="17"/>
                  </a:lnTo>
                  <a:lnTo>
                    <a:pt x="101" y="23"/>
                  </a:lnTo>
                  <a:lnTo>
                    <a:pt x="89" y="27"/>
                  </a:lnTo>
                  <a:lnTo>
                    <a:pt x="82" y="36"/>
                  </a:lnTo>
                  <a:lnTo>
                    <a:pt x="74" y="46"/>
                  </a:lnTo>
                  <a:lnTo>
                    <a:pt x="66" y="57"/>
                  </a:lnTo>
                  <a:lnTo>
                    <a:pt x="59" y="69"/>
                  </a:lnTo>
                  <a:lnTo>
                    <a:pt x="51" y="80"/>
                  </a:lnTo>
                  <a:lnTo>
                    <a:pt x="44" y="93"/>
                  </a:lnTo>
                  <a:lnTo>
                    <a:pt x="38" y="107"/>
                  </a:lnTo>
                  <a:lnTo>
                    <a:pt x="30" y="116"/>
                  </a:lnTo>
                  <a:lnTo>
                    <a:pt x="23" y="128"/>
                  </a:lnTo>
                  <a:lnTo>
                    <a:pt x="13" y="137"/>
                  </a:lnTo>
                  <a:lnTo>
                    <a:pt x="6" y="145"/>
                  </a:lnTo>
                  <a:lnTo>
                    <a:pt x="2" y="133"/>
                  </a:lnTo>
                  <a:lnTo>
                    <a:pt x="0" y="122"/>
                  </a:lnTo>
                  <a:lnTo>
                    <a:pt x="0" y="112"/>
                  </a:lnTo>
                  <a:lnTo>
                    <a:pt x="4" y="101"/>
                  </a:lnTo>
                  <a:lnTo>
                    <a:pt x="4" y="88"/>
                  </a:lnTo>
                  <a:lnTo>
                    <a:pt x="9" y="80"/>
                  </a:lnTo>
                  <a:lnTo>
                    <a:pt x="13" y="69"/>
                  </a:lnTo>
                  <a:lnTo>
                    <a:pt x="23" y="59"/>
                  </a:lnTo>
                  <a:lnTo>
                    <a:pt x="27" y="50"/>
                  </a:lnTo>
                  <a:lnTo>
                    <a:pt x="36" y="42"/>
                  </a:lnTo>
                  <a:lnTo>
                    <a:pt x="44" y="33"/>
                  </a:lnTo>
                  <a:lnTo>
                    <a:pt x="53" y="25"/>
                  </a:lnTo>
                  <a:lnTo>
                    <a:pt x="61" y="17"/>
                  </a:lnTo>
                  <a:lnTo>
                    <a:pt x="72" y="12"/>
                  </a:lnTo>
                  <a:lnTo>
                    <a:pt x="82" y="4"/>
                  </a:lnTo>
                  <a:lnTo>
                    <a:pt x="9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81" name="Freeform 74">
              <a:extLst>
                <a:ext uri="{FF2B5EF4-FFF2-40B4-BE49-F238E27FC236}">
                  <a16:creationId xmlns:a16="http://schemas.microsoft.com/office/drawing/2014/main" id="{C4D72207-3DAA-19CE-DBDE-7C4FF7937A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69" y="1380"/>
              <a:ext cx="68" cy="50"/>
            </a:xfrm>
            <a:custGeom>
              <a:avLst/>
              <a:gdLst>
                <a:gd name="T0" fmla="*/ 0 w 220"/>
                <a:gd name="T1" fmla="*/ 0 h 177"/>
                <a:gd name="T2" fmla="*/ 0 w 220"/>
                <a:gd name="T3" fmla="*/ 0 h 177"/>
                <a:gd name="T4" fmla="*/ 0 w 220"/>
                <a:gd name="T5" fmla="*/ 0 h 177"/>
                <a:gd name="T6" fmla="*/ 0 w 220"/>
                <a:gd name="T7" fmla="*/ 0 h 177"/>
                <a:gd name="T8" fmla="*/ 0 w 220"/>
                <a:gd name="T9" fmla="*/ 0 h 177"/>
                <a:gd name="T10" fmla="*/ 0 w 220"/>
                <a:gd name="T11" fmla="*/ 0 h 177"/>
                <a:gd name="T12" fmla="*/ 0 w 220"/>
                <a:gd name="T13" fmla="*/ 0 h 177"/>
                <a:gd name="T14" fmla="*/ 0 w 220"/>
                <a:gd name="T15" fmla="*/ 0 h 177"/>
                <a:gd name="T16" fmla="*/ 0 w 220"/>
                <a:gd name="T17" fmla="*/ 0 h 177"/>
                <a:gd name="T18" fmla="*/ 0 w 220"/>
                <a:gd name="T19" fmla="*/ 0 h 177"/>
                <a:gd name="T20" fmla="*/ 0 w 220"/>
                <a:gd name="T21" fmla="*/ 0 h 177"/>
                <a:gd name="T22" fmla="*/ 0 w 220"/>
                <a:gd name="T23" fmla="*/ 0 h 177"/>
                <a:gd name="T24" fmla="*/ 0 w 220"/>
                <a:gd name="T25" fmla="*/ 0 h 177"/>
                <a:gd name="T26" fmla="*/ 0 w 220"/>
                <a:gd name="T27" fmla="*/ 0 h 177"/>
                <a:gd name="T28" fmla="*/ 0 w 220"/>
                <a:gd name="T29" fmla="*/ 0 h 177"/>
                <a:gd name="T30" fmla="*/ 0 w 220"/>
                <a:gd name="T31" fmla="*/ 0 h 177"/>
                <a:gd name="T32" fmla="*/ 0 w 220"/>
                <a:gd name="T33" fmla="*/ 0 h 177"/>
                <a:gd name="T34" fmla="*/ 0 w 220"/>
                <a:gd name="T35" fmla="*/ 0 h 177"/>
                <a:gd name="T36" fmla="*/ 0 w 220"/>
                <a:gd name="T37" fmla="*/ 0 h 177"/>
                <a:gd name="T38" fmla="*/ 0 w 220"/>
                <a:gd name="T39" fmla="*/ 0 h 177"/>
                <a:gd name="T40" fmla="*/ 0 w 220"/>
                <a:gd name="T41" fmla="*/ 0 h 177"/>
                <a:gd name="T42" fmla="*/ 0 w 220"/>
                <a:gd name="T43" fmla="*/ 0 h 177"/>
                <a:gd name="T44" fmla="*/ 0 w 220"/>
                <a:gd name="T45" fmla="*/ 0 h 177"/>
                <a:gd name="T46" fmla="*/ 0 w 220"/>
                <a:gd name="T47" fmla="*/ 0 h 177"/>
                <a:gd name="T48" fmla="*/ 0 w 220"/>
                <a:gd name="T49" fmla="*/ 0 h 177"/>
                <a:gd name="T50" fmla="*/ 0 w 220"/>
                <a:gd name="T51" fmla="*/ 0 h 177"/>
                <a:gd name="T52" fmla="*/ 0 w 220"/>
                <a:gd name="T53" fmla="*/ 0 h 177"/>
                <a:gd name="T54" fmla="*/ 0 w 220"/>
                <a:gd name="T55" fmla="*/ 0 h 177"/>
                <a:gd name="T56" fmla="*/ 0 w 220"/>
                <a:gd name="T57" fmla="*/ 0 h 177"/>
                <a:gd name="T58" fmla="*/ 0 w 220"/>
                <a:gd name="T59" fmla="*/ 0 h 177"/>
                <a:gd name="T60" fmla="*/ 0 w 220"/>
                <a:gd name="T61" fmla="*/ 0 h 177"/>
                <a:gd name="T62" fmla="*/ 0 w 220"/>
                <a:gd name="T63" fmla="*/ 0 h 177"/>
                <a:gd name="T64" fmla="*/ 0 w 220"/>
                <a:gd name="T65" fmla="*/ 0 h 177"/>
                <a:gd name="T66" fmla="*/ 0 w 220"/>
                <a:gd name="T67" fmla="*/ 0 h 177"/>
                <a:gd name="T68" fmla="*/ 0 w 220"/>
                <a:gd name="T69" fmla="*/ 0 h 177"/>
                <a:gd name="T70" fmla="*/ 0 w 220"/>
                <a:gd name="T71" fmla="*/ 0 h 177"/>
                <a:gd name="T72" fmla="*/ 0 w 220"/>
                <a:gd name="T73" fmla="*/ 0 h 177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20"/>
                <a:gd name="T112" fmla="*/ 0 h 177"/>
                <a:gd name="T113" fmla="*/ 220 w 220"/>
                <a:gd name="T114" fmla="*/ 177 h 177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20" h="177">
                  <a:moveTo>
                    <a:pt x="192" y="0"/>
                  </a:moveTo>
                  <a:lnTo>
                    <a:pt x="201" y="7"/>
                  </a:lnTo>
                  <a:lnTo>
                    <a:pt x="211" y="21"/>
                  </a:lnTo>
                  <a:lnTo>
                    <a:pt x="216" y="34"/>
                  </a:lnTo>
                  <a:lnTo>
                    <a:pt x="220" y="49"/>
                  </a:lnTo>
                  <a:lnTo>
                    <a:pt x="220" y="66"/>
                  </a:lnTo>
                  <a:lnTo>
                    <a:pt x="220" y="83"/>
                  </a:lnTo>
                  <a:lnTo>
                    <a:pt x="216" y="101"/>
                  </a:lnTo>
                  <a:lnTo>
                    <a:pt x="211" y="118"/>
                  </a:lnTo>
                  <a:lnTo>
                    <a:pt x="203" y="133"/>
                  </a:lnTo>
                  <a:lnTo>
                    <a:pt x="196" y="146"/>
                  </a:lnTo>
                  <a:lnTo>
                    <a:pt x="182" y="158"/>
                  </a:lnTo>
                  <a:lnTo>
                    <a:pt x="171" y="167"/>
                  </a:lnTo>
                  <a:lnTo>
                    <a:pt x="156" y="171"/>
                  </a:lnTo>
                  <a:lnTo>
                    <a:pt x="140" y="177"/>
                  </a:lnTo>
                  <a:lnTo>
                    <a:pt x="123" y="173"/>
                  </a:lnTo>
                  <a:lnTo>
                    <a:pt x="106" y="167"/>
                  </a:lnTo>
                  <a:lnTo>
                    <a:pt x="99" y="167"/>
                  </a:lnTo>
                  <a:lnTo>
                    <a:pt x="89" y="169"/>
                  </a:lnTo>
                  <a:lnTo>
                    <a:pt x="82" y="169"/>
                  </a:lnTo>
                  <a:lnTo>
                    <a:pt x="76" y="171"/>
                  </a:lnTo>
                  <a:lnTo>
                    <a:pt x="66" y="169"/>
                  </a:lnTo>
                  <a:lnTo>
                    <a:pt x="57" y="167"/>
                  </a:lnTo>
                  <a:lnTo>
                    <a:pt x="49" y="161"/>
                  </a:lnTo>
                  <a:lnTo>
                    <a:pt x="42" y="156"/>
                  </a:lnTo>
                  <a:lnTo>
                    <a:pt x="34" y="148"/>
                  </a:lnTo>
                  <a:lnTo>
                    <a:pt x="28" y="139"/>
                  </a:lnTo>
                  <a:lnTo>
                    <a:pt x="21" y="131"/>
                  </a:lnTo>
                  <a:lnTo>
                    <a:pt x="17" y="123"/>
                  </a:lnTo>
                  <a:lnTo>
                    <a:pt x="13" y="114"/>
                  </a:lnTo>
                  <a:lnTo>
                    <a:pt x="9" y="106"/>
                  </a:lnTo>
                  <a:lnTo>
                    <a:pt x="5" y="97"/>
                  </a:lnTo>
                  <a:lnTo>
                    <a:pt x="5" y="87"/>
                  </a:lnTo>
                  <a:lnTo>
                    <a:pt x="2" y="78"/>
                  </a:lnTo>
                  <a:lnTo>
                    <a:pt x="2" y="68"/>
                  </a:lnTo>
                  <a:lnTo>
                    <a:pt x="0" y="59"/>
                  </a:lnTo>
                  <a:lnTo>
                    <a:pt x="0" y="49"/>
                  </a:lnTo>
                  <a:lnTo>
                    <a:pt x="0" y="40"/>
                  </a:lnTo>
                  <a:lnTo>
                    <a:pt x="0" y="30"/>
                  </a:lnTo>
                  <a:lnTo>
                    <a:pt x="2" y="21"/>
                  </a:lnTo>
                  <a:lnTo>
                    <a:pt x="4" y="13"/>
                  </a:lnTo>
                  <a:lnTo>
                    <a:pt x="15" y="17"/>
                  </a:lnTo>
                  <a:lnTo>
                    <a:pt x="26" y="26"/>
                  </a:lnTo>
                  <a:lnTo>
                    <a:pt x="34" y="36"/>
                  </a:lnTo>
                  <a:lnTo>
                    <a:pt x="44" y="47"/>
                  </a:lnTo>
                  <a:lnTo>
                    <a:pt x="47" y="59"/>
                  </a:lnTo>
                  <a:lnTo>
                    <a:pt x="55" y="72"/>
                  </a:lnTo>
                  <a:lnTo>
                    <a:pt x="61" y="83"/>
                  </a:lnTo>
                  <a:lnTo>
                    <a:pt x="66" y="99"/>
                  </a:lnTo>
                  <a:lnTo>
                    <a:pt x="70" y="110"/>
                  </a:lnTo>
                  <a:lnTo>
                    <a:pt x="78" y="120"/>
                  </a:lnTo>
                  <a:lnTo>
                    <a:pt x="85" y="129"/>
                  </a:lnTo>
                  <a:lnTo>
                    <a:pt x="95" y="137"/>
                  </a:lnTo>
                  <a:lnTo>
                    <a:pt x="104" y="140"/>
                  </a:lnTo>
                  <a:lnTo>
                    <a:pt x="118" y="142"/>
                  </a:lnTo>
                  <a:lnTo>
                    <a:pt x="133" y="140"/>
                  </a:lnTo>
                  <a:lnTo>
                    <a:pt x="154" y="135"/>
                  </a:lnTo>
                  <a:lnTo>
                    <a:pt x="167" y="135"/>
                  </a:lnTo>
                  <a:lnTo>
                    <a:pt x="178" y="133"/>
                  </a:lnTo>
                  <a:lnTo>
                    <a:pt x="186" y="129"/>
                  </a:lnTo>
                  <a:lnTo>
                    <a:pt x="192" y="121"/>
                  </a:lnTo>
                  <a:lnTo>
                    <a:pt x="194" y="112"/>
                  </a:lnTo>
                  <a:lnTo>
                    <a:pt x="196" y="101"/>
                  </a:lnTo>
                  <a:lnTo>
                    <a:pt x="194" y="89"/>
                  </a:lnTo>
                  <a:lnTo>
                    <a:pt x="194" y="78"/>
                  </a:lnTo>
                  <a:lnTo>
                    <a:pt x="192" y="63"/>
                  </a:lnTo>
                  <a:lnTo>
                    <a:pt x="188" y="49"/>
                  </a:lnTo>
                  <a:lnTo>
                    <a:pt x="184" y="38"/>
                  </a:lnTo>
                  <a:lnTo>
                    <a:pt x="184" y="26"/>
                  </a:lnTo>
                  <a:lnTo>
                    <a:pt x="182" y="17"/>
                  </a:lnTo>
                  <a:lnTo>
                    <a:pt x="182" y="9"/>
                  </a:lnTo>
                  <a:lnTo>
                    <a:pt x="186" y="2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82" name="Freeform 75">
              <a:extLst>
                <a:ext uri="{FF2B5EF4-FFF2-40B4-BE49-F238E27FC236}">
                  <a16:creationId xmlns:a16="http://schemas.microsoft.com/office/drawing/2014/main" id="{2D9EF4ED-FE64-5C02-3E38-9BD27DF2BF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53" y="989"/>
              <a:ext cx="81" cy="17"/>
            </a:xfrm>
            <a:custGeom>
              <a:avLst/>
              <a:gdLst>
                <a:gd name="T0" fmla="*/ 0 w 265"/>
                <a:gd name="T1" fmla="*/ 0 h 59"/>
                <a:gd name="T2" fmla="*/ 0 w 265"/>
                <a:gd name="T3" fmla="*/ 0 h 59"/>
                <a:gd name="T4" fmla="*/ 0 w 265"/>
                <a:gd name="T5" fmla="*/ 0 h 59"/>
                <a:gd name="T6" fmla="*/ 0 w 265"/>
                <a:gd name="T7" fmla="*/ 0 h 59"/>
                <a:gd name="T8" fmla="*/ 0 w 265"/>
                <a:gd name="T9" fmla="*/ 0 h 59"/>
                <a:gd name="T10" fmla="*/ 0 w 265"/>
                <a:gd name="T11" fmla="*/ 0 h 59"/>
                <a:gd name="T12" fmla="*/ 0 w 265"/>
                <a:gd name="T13" fmla="*/ 0 h 59"/>
                <a:gd name="T14" fmla="*/ 0 w 265"/>
                <a:gd name="T15" fmla="*/ 0 h 59"/>
                <a:gd name="T16" fmla="*/ 0 w 265"/>
                <a:gd name="T17" fmla="*/ 0 h 59"/>
                <a:gd name="T18" fmla="*/ 0 w 265"/>
                <a:gd name="T19" fmla="*/ 0 h 59"/>
                <a:gd name="T20" fmla="*/ 0 w 265"/>
                <a:gd name="T21" fmla="*/ 0 h 59"/>
                <a:gd name="T22" fmla="*/ 0 w 265"/>
                <a:gd name="T23" fmla="*/ 0 h 59"/>
                <a:gd name="T24" fmla="*/ 0 w 265"/>
                <a:gd name="T25" fmla="*/ 0 h 59"/>
                <a:gd name="T26" fmla="*/ 0 w 265"/>
                <a:gd name="T27" fmla="*/ 0 h 59"/>
                <a:gd name="T28" fmla="*/ 0 w 265"/>
                <a:gd name="T29" fmla="*/ 0 h 59"/>
                <a:gd name="T30" fmla="*/ 0 w 265"/>
                <a:gd name="T31" fmla="*/ 0 h 59"/>
                <a:gd name="T32" fmla="*/ 0 w 265"/>
                <a:gd name="T33" fmla="*/ 0 h 59"/>
                <a:gd name="T34" fmla="*/ 0 w 265"/>
                <a:gd name="T35" fmla="*/ 0 h 59"/>
                <a:gd name="T36" fmla="*/ 0 w 265"/>
                <a:gd name="T37" fmla="*/ 0 h 59"/>
                <a:gd name="T38" fmla="*/ 0 w 265"/>
                <a:gd name="T39" fmla="*/ 0 h 59"/>
                <a:gd name="T40" fmla="*/ 0 w 265"/>
                <a:gd name="T41" fmla="*/ 0 h 59"/>
                <a:gd name="T42" fmla="*/ 0 w 265"/>
                <a:gd name="T43" fmla="*/ 0 h 59"/>
                <a:gd name="T44" fmla="*/ 0 w 265"/>
                <a:gd name="T45" fmla="*/ 0 h 59"/>
                <a:gd name="T46" fmla="*/ 0 w 265"/>
                <a:gd name="T47" fmla="*/ 0 h 59"/>
                <a:gd name="T48" fmla="*/ 0 w 265"/>
                <a:gd name="T49" fmla="*/ 0 h 59"/>
                <a:gd name="T50" fmla="*/ 0 w 265"/>
                <a:gd name="T51" fmla="*/ 0 h 59"/>
                <a:gd name="T52" fmla="*/ 0 w 265"/>
                <a:gd name="T53" fmla="*/ 0 h 59"/>
                <a:gd name="T54" fmla="*/ 0 w 265"/>
                <a:gd name="T55" fmla="*/ 0 h 59"/>
                <a:gd name="T56" fmla="*/ 0 w 265"/>
                <a:gd name="T57" fmla="*/ 0 h 59"/>
                <a:gd name="T58" fmla="*/ 0 w 265"/>
                <a:gd name="T59" fmla="*/ 0 h 59"/>
                <a:gd name="T60" fmla="*/ 0 w 265"/>
                <a:gd name="T61" fmla="*/ 0 h 59"/>
                <a:gd name="T62" fmla="*/ 0 w 265"/>
                <a:gd name="T63" fmla="*/ 0 h 59"/>
                <a:gd name="T64" fmla="*/ 0 w 265"/>
                <a:gd name="T65" fmla="*/ 0 h 59"/>
                <a:gd name="T66" fmla="*/ 0 w 265"/>
                <a:gd name="T67" fmla="*/ 0 h 59"/>
                <a:gd name="T68" fmla="*/ 0 w 265"/>
                <a:gd name="T69" fmla="*/ 0 h 59"/>
                <a:gd name="T70" fmla="*/ 0 w 265"/>
                <a:gd name="T71" fmla="*/ 0 h 59"/>
                <a:gd name="T72" fmla="*/ 0 w 265"/>
                <a:gd name="T73" fmla="*/ 0 h 59"/>
                <a:gd name="T74" fmla="*/ 0 w 265"/>
                <a:gd name="T75" fmla="*/ 0 h 59"/>
                <a:gd name="T76" fmla="*/ 0 w 265"/>
                <a:gd name="T77" fmla="*/ 0 h 59"/>
                <a:gd name="T78" fmla="*/ 0 w 265"/>
                <a:gd name="T79" fmla="*/ 0 h 59"/>
                <a:gd name="T80" fmla="*/ 0 w 265"/>
                <a:gd name="T81" fmla="*/ 0 h 59"/>
                <a:gd name="T82" fmla="*/ 0 w 265"/>
                <a:gd name="T83" fmla="*/ 0 h 59"/>
                <a:gd name="T84" fmla="*/ 0 w 265"/>
                <a:gd name="T85" fmla="*/ 0 h 59"/>
                <a:gd name="T86" fmla="*/ 0 w 265"/>
                <a:gd name="T87" fmla="*/ 0 h 59"/>
                <a:gd name="T88" fmla="*/ 0 w 265"/>
                <a:gd name="T89" fmla="*/ 0 h 59"/>
                <a:gd name="T90" fmla="*/ 0 w 265"/>
                <a:gd name="T91" fmla="*/ 0 h 59"/>
                <a:gd name="T92" fmla="*/ 0 w 265"/>
                <a:gd name="T93" fmla="*/ 0 h 59"/>
                <a:gd name="T94" fmla="*/ 0 w 265"/>
                <a:gd name="T95" fmla="*/ 0 h 59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265"/>
                <a:gd name="T145" fmla="*/ 0 h 59"/>
                <a:gd name="T146" fmla="*/ 265 w 265"/>
                <a:gd name="T147" fmla="*/ 59 h 59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265" h="59">
                  <a:moveTo>
                    <a:pt x="114" y="0"/>
                  </a:moveTo>
                  <a:lnTo>
                    <a:pt x="120" y="0"/>
                  </a:lnTo>
                  <a:lnTo>
                    <a:pt x="128" y="0"/>
                  </a:lnTo>
                  <a:lnTo>
                    <a:pt x="137" y="2"/>
                  </a:lnTo>
                  <a:lnTo>
                    <a:pt x="147" y="2"/>
                  </a:lnTo>
                  <a:lnTo>
                    <a:pt x="156" y="2"/>
                  </a:lnTo>
                  <a:lnTo>
                    <a:pt x="170" y="6"/>
                  </a:lnTo>
                  <a:lnTo>
                    <a:pt x="181" y="6"/>
                  </a:lnTo>
                  <a:lnTo>
                    <a:pt x="192" y="9"/>
                  </a:lnTo>
                  <a:lnTo>
                    <a:pt x="204" y="9"/>
                  </a:lnTo>
                  <a:lnTo>
                    <a:pt x="215" y="13"/>
                  </a:lnTo>
                  <a:lnTo>
                    <a:pt x="227" y="17"/>
                  </a:lnTo>
                  <a:lnTo>
                    <a:pt x="236" y="21"/>
                  </a:lnTo>
                  <a:lnTo>
                    <a:pt x="244" y="25"/>
                  </a:lnTo>
                  <a:lnTo>
                    <a:pt x="253" y="28"/>
                  </a:lnTo>
                  <a:lnTo>
                    <a:pt x="259" y="34"/>
                  </a:lnTo>
                  <a:lnTo>
                    <a:pt x="265" y="40"/>
                  </a:lnTo>
                  <a:lnTo>
                    <a:pt x="249" y="42"/>
                  </a:lnTo>
                  <a:lnTo>
                    <a:pt x="236" y="42"/>
                  </a:lnTo>
                  <a:lnTo>
                    <a:pt x="221" y="44"/>
                  </a:lnTo>
                  <a:lnTo>
                    <a:pt x="204" y="47"/>
                  </a:lnTo>
                  <a:lnTo>
                    <a:pt x="185" y="47"/>
                  </a:lnTo>
                  <a:lnTo>
                    <a:pt x="168" y="49"/>
                  </a:lnTo>
                  <a:lnTo>
                    <a:pt x="151" y="51"/>
                  </a:lnTo>
                  <a:lnTo>
                    <a:pt x="132" y="53"/>
                  </a:lnTo>
                  <a:lnTo>
                    <a:pt x="113" y="53"/>
                  </a:lnTo>
                  <a:lnTo>
                    <a:pt x="95" y="55"/>
                  </a:lnTo>
                  <a:lnTo>
                    <a:pt x="76" y="55"/>
                  </a:lnTo>
                  <a:lnTo>
                    <a:pt x="59" y="57"/>
                  </a:lnTo>
                  <a:lnTo>
                    <a:pt x="42" y="57"/>
                  </a:lnTo>
                  <a:lnTo>
                    <a:pt x="27" y="57"/>
                  </a:lnTo>
                  <a:lnTo>
                    <a:pt x="12" y="57"/>
                  </a:lnTo>
                  <a:lnTo>
                    <a:pt x="0" y="59"/>
                  </a:lnTo>
                  <a:lnTo>
                    <a:pt x="6" y="51"/>
                  </a:lnTo>
                  <a:lnTo>
                    <a:pt x="12" y="44"/>
                  </a:lnTo>
                  <a:lnTo>
                    <a:pt x="19" y="38"/>
                  </a:lnTo>
                  <a:lnTo>
                    <a:pt x="25" y="34"/>
                  </a:lnTo>
                  <a:lnTo>
                    <a:pt x="33" y="28"/>
                  </a:lnTo>
                  <a:lnTo>
                    <a:pt x="38" y="25"/>
                  </a:lnTo>
                  <a:lnTo>
                    <a:pt x="48" y="21"/>
                  </a:lnTo>
                  <a:lnTo>
                    <a:pt x="56" y="19"/>
                  </a:lnTo>
                  <a:lnTo>
                    <a:pt x="69" y="11"/>
                  </a:lnTo>
                  <a:lnTo>
                    <a:pt x="84" y="8"/>
                  </a:lnTo>
                  <a:lnTo>
                    <a:pt x="90" y="6"/>
                  </a:lnTo>
                  <a:lnTo>
                    <a:pt x="99" y="4"/>
                  </a:lnTo>
                  <a:lnTo>
                    <a:pt x="107" y="2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83" name="Freeform 76">
              <a:extLst>
                <a:ext uri="{FF2B5EF4-FFF2-40B4-BE49-F238E27FC236}">
                  <a16:creationId xmlns:a16="http://schemas.microsoft.com/office/drawing/2014/main" id="{38EB25AD-9779-5D70-6A44-B7B6AC46BF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56" y="1052"/>
              <a:ext cx="193" cy="224"/>
            </a:xfrm>
            <a:custGeom>
              <a:avLst/>
              <a:gdLst>
                <a:gd name="T0" fmla="*/ 0 w 631"/>
                <a:gd name="T1" fmla="*/ 0 h 795"/>
                <a:gd name="T2" fmla="*/ 0 w 631"/>
                <a:gd name="T3" fmla="*/ 0 h 795"/>
                <a:gd name="T4" fmla="*/ 0 w 631"/>
                <a:gd name="T5" fmla="*/ 0 h 795"/>
                <a:gd name="T6" fmla="*/ 0 w 631"/>
                <a:gd name="T7" fmla="*/ 0 h 795"/>
                <a:gd name="T8" fmla="*/ 0 w 631"/>
                <a:gd name="T9" fmla="*/ 0 h 795"/>
                <a:gd name="T10" fmla="*/ 0 w 631"/>
                <a:gd name="T11" fmla="*/ 0 h 795"/>
                <a:gd name="T12" fmla="*/ 0 w 631"/>
                <a:gd name="T13" fmla="*/ 0 h 795"/>
                <a:gd name="T14" fmla="*/ 0 w 631"/>
                <a:gd name="T15" fmla="*/ 0 h 795"/>
                <a:gd name="T16" fmla="*/ 0 w 631"/>
                <a:gd name="T17" fmla="*/ 0 h 795"/>
                <a:gd name="T18" fmla="*/ 0 w 631"/>
                <a:gd name="T19" fmla="*/ 0 h 795"/>
                <a:gd name="T20" fmla="*/ 0 w 631"/>
                <a:gd name="T21" fmla="*/ 0 h 795"/>
                <a:gd name="T22" fmla="*/ 0 w 631"/>
                <a:gd name="T23" fmla="*/ 0 h 795"/>
                <a:gd name="T24" fmla="*/ 0 w 631"/>
                <a:gd name="T25" fmla="*/ 0 h 795"/>
                <a:gd name="T26" fmla="*/ 0 w 631"/>
                <a:gd name="T27" fmla="*/ 0 h 795"/>
                <a:gd name="T28" fmla="*/ 0 w 631"/>
                <a:gd name="T29" fmla="*/ 0 h 795"/>
                <a:gd name="T30" fmla="*/ 0 w 631"/>
                <a:gd name="T31" fmla="*/ 0 h 795"/>
                <a:gd name="T32" fmla="*/ 0 w 631"/>
                <a:gd name="T33" fmla="*/ 0 h 795"/>
                <a:gd name="T34" fmla="*/ 0 w 631"/>
                <a:gd name="T35" fmla="*/ 0 h 795"/>
                <a:gd name="T36" fmla="*/ 0 w 631"/>
                <a:gd name="T37" fmla="*/ 0 h 795"/>
                <a:gd name="T38" fmla="*/ 0 w 631"/>
                <a:gd name="T39" fmla="*/ 0 h 795"/>
                <a:gd name="T40" fmla="*/ 0 w 631"/>
                <a:gd name="T41" fmla="*/ 0 h 795"/>
                <a:gd name="T42" fmla="*/ 0 w 631"/>
                <a:gd name="T43" fmla="*/ 0 h 795"/>
                <a:gd name="T44" fmla="*/ 0 w 631"/>
                <a:gd name="T45" fmla="*/ 0 h 795"/>
                <a:gd name="T46" fmla="*/ 0 w 631"/>
                <a:gd name="T47" fmla="*/ 0 h 795"/>
                <a:gd name="T48" fmla="*/ 0 w 631"/>
                <a:gd name="T49" fmla="*/ 0 h 795"/>
                <a:gd name="T50" fmla="*/ 0 w 631"/>
                <a:gd name="T51" fmla="*/ 0 h 795"/>
                <a:gd name="T52" fmla="*/ 0 w 631"/>
                <a:gd name="T53" fmla="*/ 0 h 795"/>
                <a:gd name="T54" fmla="*/ 0 w 631"/>
                <a:gd name="T55" fmla="*/ 0 h 795"/>
                <a:gd name="T56" fmla="*/ 0 w 631"/>
                <a:gd name="T57" fmla="*/ 0 h 795"/>
                <a:gd name="T58" fmla="*/ 0 w 631"/>
                <a:gd name="T59" fmla="*/ 0 h 795"/>
                <a:gd name="T60" fmla="*/ 0 w 631"/>
                <a:gd name="T61" fmla="*/ 0 h 795"/>
                <a:gd name="T62" fmla="*/ 0 w 631"/>
                <a:gd name="T63" fmla="*/ 0 h 795"/>
                <a:gd name="T64" fmla="*/ 0 w 631"/>
                <a:gd name="T65" fmla="*/ 0 h 795"/>
                <a:gd name="T66" fmla="*/ 0 w 631"/>
                <a:gd name="T67" fmla="*/ 0 h 795"/>
                <a:gd name="T68" fmla="*/ 0 w 631"/>
                <a:gd name="T69" fmla="*/ 0 h 795"/>
                <a:gd name="T70" fmla="*/ 0 w 631"/>
                <a:gd name="T71" fmla="*/ 0 h 795"/>
                <a:gd name="T72" fmla="*/ 0 w 631"/>
                <a:gd name="T73" fmla="*/ 0 h 795"/>
                <a:gd name="T74" fmla="*/ 0 w 631"/>
                <a:gd name="T75" fmla="*/ 0 h 795"/>
                <a:gd name="T76" fmla="*/ 0 w 631"/>
                <a:gd name="T77" fmla="*/ 0 h 795"/>
                <a:gd name="T78" fmla="*/ 0 w 631"/>
                <a:gd name="T79" fmla="*/ 0 h 795"/>
                <a:gd name="T80" fmla="*/ 0 w 631"/>
                <a:gd name="T81" fmla="*/ 0 h 795"/>
                <a:gd name="T82" fmla="*/ 0 w 631"/>
                <a:gd name="T83" fmla="*/ 0 h 795"/>
                <a:gd name="T84" fmla="*/ 0 w 631"/>
                <a:gd name="T85" fmla="*/ 0 h 795"/>
                <a:gd name="T86" fmla="*/ 0 w 631"/>
                <a:gd name="T87" fmla="*/ 0 h 795"/>
                <a:gd name="T88" fmla="*/ 0 w 631"/>
                <a:gd name="T89" fmla="*/ 0 h 795"/>
                <a:gd name="T90" fmla="*/ 0 w 631"/>
                <a:gd name="T91" fmla="*/ 0 h 795"/>
                <a:gd name="T92" fmla="*/ 0 w 631"/>
                <a:gd name="T93" fmla="*/ 0 h 795"/>
                <a:gd name="T94" fmla="*/ 0 w 631"/>
                <a:gd name="T95" fmla="*/ 0 h 795"/>
                <a:gd name="T96" fmla="*/ 0 w 631"/>
                <a:gd name="T97" fmla="*/ 0 h 79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631"/>
                <a:gd name="T148" fmla="*/ 0 h 795"/>
                <a:gd name="T149" fmla="*/ 631 w 631"/>
                <a:gd name="T150" fmla="*/ 795 h 79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631" h="795">
                  <a:moveTo>
                    <a:pt x="13" y="33"/>
                  </a:moveTo>
                  <a:lnTo>
                    <a:pt x="10" y="42"/>
                  </a:lnTo>
                  <a:lnTo>
                    <a:pt x="6" y="71"/>
                  </a:lnTo>
                  <a:lnTo>
                    <a:pt x="0" y="116"/>
                  </a:lnTo>
                  <a:lnTo>
                    <a:pt x="0" y="173"/>
                  </a:lnTo>
                  <a:lnTo>
                    <a:pt x="0" y="240"/>
                  </a:lnTo>
                  <a:lnTo>
                    <a:pt x="2" y="314"/>
                  </a:lnTo>
                  <a:lnTo>
                    <a:pt x="6" y="394"/>
                  </a:lnTo>
                  <a:lnTo>
                    <a:pt x="15" y="474"/>
                  </a:lnTo>
                  <a:lnTo>
                    <a:pt x="25" y="548"/>
                  </a:lnTo>
                  <a:lnTo>
                    <a:pt x="42" y="618"/>
                  </a:lnTo>
                  <a:lnTo>
                    <a:pt x="61" y="683"/>
                  </a:lnTo>
                  <a:lnTo>
                    <a:pt x="84" y="736"/>
                  </a:lnTo>
                  <a:lnTo>
                    <a:pt x="112" y="772"/>
                  </a:lnTo>
                  <a:lnTo>
                    <a:pt x="150" y="795"/>
                  </a:lnTo>
                  <a:lnTo>
                    <a:pt x="192" y="795"/>
                  </a:lnTo>
                  <a:lnTo>
                    <a:pt x="243" y="776"/>
                  </a:lnTo>
                  <a:lnTo>
                    <a:pt x="285" y="738"/>
                  </a:lnTo>
                  <a:lnTo>
                    <a:pt x="312" y="696"/>
                  </a:lnTo>
                  <a:lnTo>
                    <a:pt x="323" y="651"/>
                  </a:lnTo>
                  <a:lnTo>
                    <a:pt x="325" y="603"/>
                  </a:lnTo>
                  <a:lnTo>
                    <a:pt x="316" y="552"/>
                  </a:lnTo>
                  <a:lnTo>
                    <a:pt x="300" y="502"/>
                  </a:lnTo>
                  <a:lnTo>
                    <a:pt x="280" y="455"/>
                  </a:lnTo>
                  <a:lnTo>
                    <a:pt x="257" y="411"/>
                  </a:lnTo>
                  <a:lnTo>
                    <a:pt x="230" y="369"/>
                  </a:lnTo>
                  <a:lnTo>
                    <a:pt x="207" y="333"/>
                  </a:lnTo>
                  <a:lnTo>
                    <a:pt x="188" y="303"/>
                  </a:lnTo>
                  <a:lnTo>
                    <a:pt x="177" y="282"/>
                  </a:lnTo>
                  <a:lnTo>
                    <a:pt x="173" y="269"/>
                  </a:lnTo>
                  <a:lnTo>
                    <a:pt x="179" y="267"/>
                  </a:lnTo>
                  <a:lnTo>
                    <a:pt x="198" y="276"/>
                  </a:lnTo>
                  <a:lnTo>
                    <a:pt x="234" y="299"/>
                  </a:lnTo>
                  <a:lnTo>
                    <a:pt x="270" y="327"/>
                  </a:lnTo>
                  <a:lnTo>
                    <a:pt x="300" y="362"/>
                  </a:lnTo>
                  <a:lnTo>
                    <a:pt x="321" y="398"/>
                  </a:lnTo>
                  <a:lnTo>
                    <a:pt x="339" y="436"/>
                  </a:lnTo>
                  <a:lnTo>
                    <a:pt x="348" y="474"/>
                  </a:lnTo>
                  <a:lnTo>
                    <a:pt x="356" y="512"/>
                  </a:lnTo>
                  <a:lnTo>
                    <a:pt x="359" y="548"/>
                  </a:lnTo>
                  <a:lnTo>
                    <a:pt x="363" y="586"/>
                  </a:lnTo>
                  <a:lnTo>
                    <a:pt x="363" y="618"/>
                  </a:lnTo>
                  <a:lnTo>
                    <a:pt x="365" y="649"/>
                  </a:lnTo>
                  <a:lnTo>
                    <a:pt x="369" y="675"/>
                  </a:lnTo>
                  <a:lnTo>
                    <a:pt x="378" y="696"/>
                  </a:lnTo>
                  <a:lnTo>
                    <a:pt x="392" y="711"/>
                  </a:lnTo>
                  <a:lnTo>
                    <a:pt x="409" y="721"/>
                  </a:lnTo>
                  <a:lnTo>
                    <a:pt x="434" y="727"/>
                  </a:lnTo>
                  <a:lnTo>
                    <a:pt x="466" y="721"/>
                  </a:lnTo>
                  <a:lnTo>
                    <a:pt x="498" y="711"/>
                  </a:lnTo>
                  <a:lnTo>
                    <a:pt x="529" y="702"/>
                  </a:lnTo>
                  <a:lnTo>
                    <a:pt x="555" y="689"/>
                  </a:lnTo>
                  <a:lnTo>
                    <a:pt x="576" y="679"/>
                  </a:lnTo>
                  <a:lnTo>
                    <a:pt x="591" y="664"/>
                  </a:lnTo>
                  <a:lnTo>
                    <a:pt x="607" y="649"/>
                  </a:lnTo>
                  <a:lnTo>
                    <a:pt x="616" y="632"/>
                  </a:lnTo>
                  <a:lnTo>
                    <a:pt x="624" y="613"/>
                  </a:lnTo>
                  <a:lnTo>
                    <a:pt x="629" y="590"/>
                  </a:lnTo>
                  <a:lnTo>
                    <a:pt x="631" y="567"/>
                  </a:lnTo>
                  <a:lnTo>
                    <a:pt x="629" y="540"/>
                  </a:lnTo>
                  <a:lnTo>
                    <a:pt x="629" y="512"/>
                  </a:lnTo>
                  <a:lnTo>
                    <a:pt x="624" y="480"/>
                  </a:lnTo>
                  <a:lnTo>
                    <a:pt x="620" y="445"/>
                  </a:lnTo>
                  <a:lnTo>
                    <a:pt x="614" y="409"/>
                  </a:lnTo>
                  <a:lnTo>
                    <a:pt x="608" y="369"/>
                  </a:lnTo>
                  <a:lnTo>
                    <a:pt x="597" y="324"/>
                  </a:lnTo>
                  <a:lnTo>
                    <a:pt x="584" y="282"/>
                  </a:lnTo>
                  <a:lnTo>
                    <a:pt x="565" y="236"/>
                  </a:lnTo>
                  <a:lnTo>
                    <a:pt x="544" y="194"/>
                  </a:lnTo>
                  <a:lnTo>
                    <a:pt x="519" y="153"/>
                  </a:lnTo>
                  <a:lnTo>
                    <a:pt x="496" y="115"/>
                  </a:lnTo>
                  <a:lnTo>
                    <a:pt x="472" y="80"/>
                  </a:lnTo>
                  <a:lnTo>
                    <a:pt x="449" y="52"/>
                  </a:lnTo>
                  <a:lnTo>
                    <a:pt x="424" y="29"/>
                  </a:lnTo>
                  <a:lnTo>
                    <a:pt x="405" y="10"/>
                  </a:lnTo>
                  <a:lnTo>
                    <a:pt x="388" y="0"/>
                  </a:lnTo>
                  <a:lnTo>
                    <a:pt x="375" y="0"/>
                  </a:lnTo>
                  <a:lnTo>
                    <a:pt x="365" y="6"/>
                  </a:lnTo>
                  <a:lnTo>
                    <a:pt x="361" y="23"/>
                  </a:lnTo>
                  <a:lnTo>
                    <a:pt x="363" y="52"/>
                  </a:lnTo>
                  <a:lnTo>
                    <a:pt x="373" y="94"/>
                  </a:lnTo>
                  <a:lnTo>
                    <a:pt x="378" y="134"/>
                  </a:lnTo>
                  <a:lnTo>
                    <a:pt x="375" y="162"/>
                  </a:lnTo>
                  <a:lnTo>
                    <a:pt x="361" y="179"/>
                  </a:lnTo>
                  <a:lnTo>
                    <a:pt x="342" y="189"/>
                  </a:lnTo>
                  <a:lnTo>
                    <a:pt x="316" y="189"/>
                  </a:lnTo>
                  <a:lnTo>
                    <a:pt x="285" y="183"/>
                  </a:lnTo>
                  <a:lnTo>
                    <a:pt x="253" y="172"/>
                  </a:lnTo>
                  <a:lnTo>
                    <a:pt x="217" y="156"/>
                  </a:lnTo>
                  <a:lnTo>
                    <a:pt x="177" y="135"/>
                  </a:lnTo>
                  <a:lnTo>
                    <a:pt x="143" y="116"/>
                  </a:lnTo>
                  <a:lnTo>
                    <a:pt x="109" y="94"/>
                  </a:lnTo>
                  <a:lnTo>
                    <a:pt x="78" y="75"/>
                  </a:lnTo>
                  <a:lnTo>
                    <a:pt x="50" y="58"/>
                  </a:lnTo>
                  <a:lnTo>
                    <a:pt x="31" y="44"/>
                  </a:lnTo>
                  <a:lnTo>
                    <a:pt x="17" y="35"/>
                  </a:lnTo>
                  <a:lnTo>
                    <a:pt x="13" y="33"/>
                  </a:lnTo>
                  <a:close/>
                </a:path>
              </a:pathLst>
            </a:custGeom>
            <a:solidFill>
              <a:srgbClr val="B3B0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84" name="Freeform 77">
              <a:extLst>
                <a:ext uri="{FF2B5EF4-FFF2-40B4-BE49-F238E27FC236}">
                  <a16:creationId xmlns:a16="http://schemas.microsoft.com/office/drawing/2014/main" id="{A319C370-A43A-C256-38D3-03040BE02F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16" y="998"/>
              <a:ext cx="18" cy="310"/>
            </a:xfrm>
            <a:custGeom>
              <a:avLst/>
              <a:gdLst>
                <a:gd name="T0" fmla="*/ 0 w 57"/>
                <a:gd name="T1" fmla="*/ 0 h 1103"/>
                <a:gd name="T2" fmla="*/ 0 w 57"/>
                <a:gd name="T3" fmla="*/ 0 h 1103"/>
                <a:gd name="T4" fmla="*/ 0 w 57"/>
                <a:gd name="T5" fmla="*/ 0 h 1103"/>
                <a:gd name="T6" fmla="*/ 0 w 57"/>
                <a:gd name="T7" fmla="*/ 0 h 1103"/>
                <a:gd name="T8" fmla="*/ 0 w 57"/>
                <a:gd name="T9" fmla="*/ 0 h 1103"/>
                <a:gd name="T10" fmla="*/ 0 w 57"/>
                <a:gd name="T11" fmla="*/ 0 h 1103"/>
                <a:gd name="T12" fmla="*/ 0 w 57"/>
                <a:gd name="T13" fmla="*/ 0 h 1103"/>
                <a:gd name="T14" fmla="*/ 0 w 57"/>
                <a:gd name="T15" fmla="*/ 0 h 1103"/>
                <a:gd name="T16" fmla="*/ 0 w 57"/>
                <a:gd name="T17" fmla="*/ 0 h 1103"/>
                <a:gd name="T18" fmla="*/ 0 w 57"/>
                <a:gd name="T19" fmla="*/ 0 h 1103"/>
                <a:gd name="T20" fmla="*/ 0 w 57"/>
                <a:gd name="T21" fmla="*/ 0 h 1103"/>
                <a:gd name="T22" fmla="*/ 0 w 57"/>
                <a:gd name="T23" fmla="*/ 0 h 1103"/>
                <a:gd name="T24" fmla="*/ 0 w 57"/>
                <a:gd name="T25" fmla="*/ 0 h 1103"/>
                <a:gd name="T26" fmla="*/ 0 w 57"/>
                <a:gd name="T27" fmla="*/ 0 h 1103"/>
                <a:gd name="T28" fmla="*/ 0 w 57"/>
                <a:gd name="T29" fmla="*/ 0 h 1103"/>
                <a:gd name="T30" fmla="*/ 0 w 57"/>
                <a:gd name="T31" fmla="*/ 0 h 1103"/>
                <a:gd name="T32" fmla="*/ 0 w 57"/>
                <a:gd name="T33" fmla="*/ 0 h 1103"/>
                <a:gd name="T34" fmla="*/ 0 w 57"/>
                <a:gd name="T35" fmla="*/ 0 h 1103"/>
                <a:gd name="T36" fmla="*/ 0 w 57"/>
                <a:gd name="T37" fmla="*/ 0 h 1103"/>
                <a:gd name="T38" fmla="*/ 0 w 57"/>
                <a:gd name="T39" fmla="*/ 0 h 1103"/>
                <a:gd name="T40" fmla="*/ 0 w 57"/>
                <a:gd name="T41" fmla="*/ 0 h 1103"/>
                <a:gd name="T42" fmla="*/ 0 w 57"/>
                <a:gd name="T43" fmla="*/ 0 h 1103"/>
                <a:gd name="T44" fmla="*/ 0 w 57"/>
                <a:gd name="T45" fmla="*/ 0 h 1103"/>
                <a:gd name="T46" fmla="*/ 0 w 57"/>
                <a:gd name="T47" fmla="*/ 0 h 1103"/>
                <a:gd name="T48" fmla="*/ 0 w 57"/>
                <a:gd name="T49" fmla="*/ 0 h 1103"/>
                <a:gd name="T50" fmla="*/ 0 w 57"/>
                <a:gd name="T51" fmla="*/ 0 h 1103"/>
                <a:gd name="T52" fmla="*/ 0 w 57"/>
                <a:gd name="T53" fmla="*/ 0 h 1103"/>
                <a:gd name="T54" fmla="*/ 0 w 57"/>
                <a:gd name="T55" fmla="*/ 0 h 1103"/>
                <a:gd name="T56" fmla="*/ 0 w 57"/>
                <a:gd name="T57" fmla="*/ 0 h 1103"/>
                <a:gd name="T58" fmla="*/ 0 w 57"/>
                <a:gd name="T59" fmla="*/ 0 h 1103"/>
                <a:gd name="T60" fmla="*/ 0 w 57"/>
                <a:gd name="T61" fmla="*/ 0 h 1103"/>
                <a:gd name="T62" fmla="*/ 0 w 57"/>
                <a:gd name="T63" fmla="*/ 0 h 1103"/>
                <a:gd name="T64" fmla="*/ 0 w 57"/>
                <a:gd name="T65" fmla="*/ 0 h 1103"/>
                <a:gd name="T66" fmla="*/ 0 w 57"/>
                <a:gd name="T67" fmla="*/ 0 h 1103"/>
                <a:gd name="T68" fmla="*/ 0 w 57"/>
                <a:gd name="T69" fmla="*/ 0 h 1103"/>
                <a:gd name="T70" fmla="*/ 0 w 57"/>
                <a:gd name="T71" fmla="*/ 0 h 1103"/>
                <a:gd name="T72" fmla="*/ 0 w 57"/>
                <a:gd name="T73" fmla="*/ 0 h 1103"/>
                <a:gd name="T74" fmla="*/ 0 w 57"/>
                <a:gd name="T75" fmla="*/ 0 h 1103"/>
                <a:gd name="T76" fmla="*/ 0 w 57"/>
                <a:gd name="T77" fmla="*/ 0 h 1103"/>
                <a:gd name="T78" fmla="*/ 0 w 57"/>
                <a:gd name="T79" fmla="*/ 0 h 1103"/>
                <a:gd name="T80" fmla="*/ 0 w 57"/>
                <a:gd name="T81" fmla="*/ 0 h 1103"/>
                <a:gd name="T82" fmla="*/ 0 w 57"/>
                <a:gd name="T83" fmla="*/ 0 h 1103"/>
                <a:gd name="T84" fmla="*/ 0 w 57"/>
                <a:gd name="T85" fmla="*/ 0 h 1103"/>
                <a:gd name="T86" fmla="*/ 0 w 57"/>
                <a:gd name="T87" fmla="*/ 0 h 1103"/>
                <a:gd name="T88" fmla="*/ 0 w 57"/>
                <a:gd name="T89" fmla="*/ 0 h 1103"/>
                <a:gd name="T90" fmla="*/ 0 w 57"/>
                <a:gd name="T91" fmla="*/ 0 h 1103"/>
                <a:gd name="T92" fmla="*/ 0 w 57"/>
                <a:gd name="T93" fmla="*/ 0 h 1103"/>
                <a:gd name="T94" fmla="*/ 0 w 57"/>
                <a:gd name="T95" fmla="*/ 0 h 1103"/>
                <a:gd name="T96" fmla="*/ 0 w 57"/>
                <a:gd name="T97" fmla="*/ 0 h 1103"/>
                <a:gd name="T98" fmla="*/ 0 w 57"/>
                <a:gd name="T99" fmla="*/ 0 h 1103"/>
                <a:gd name="T100" fmla="*/ 0 w 57"/>
                <a:gd name="T101" fmla="*/ 0 h 1103"/>
                <a:gd name="T102" fmla="*/ 0 w 57"/>
                <a:gd name="T103" fmla="*/ 0 h 1103"/>
                <a:gd name="T104" fmla="*/ 0 w 57"/>
                <a:gd name="T105" fmla="*/ 0 h 1103"/>
                <a:gd name="T106" fmla="*/ 0 w 57"/>
                <a:gd name="T107" fmla="*/ 0 h 1103"/>
                <a:gd name="T108" fmla="*/ 0 w 57"/>
                <a:gd name="T109" fmla="*/ 0 h 1103"/>
                <a:gd name="T110" fmla="*/ 0 w 57"/>
                <a:gd name="T111" fmla="*/ 0 h 1103"/>
                <a:gd name="T112" fmla="*/ 0 w 57"/>
                <a:gd name="T113" fmla="*/ 0 h 1103"/>
                <a:gd name="T114" fmla="*/ 0 w 57"/>
                <a:gd name="T115" fmla="*/ 0 h 1103"/>
                <a:gd name="T116" fmla="*/ 0 w 57"/>
                <a:gd name="T117" fmla="*/ 0 h 1103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57"/>
                <a:gd name="T178" fmla="*/ 0 h 1103"/>
                <a:gd name="T179" fmla="*/ 57 w 57"/>
                <a:gd name="T180" fmla="*/ 1103 h 1103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57" h="1103">
                  <a:moveTo>
                    <a:pt x="15" y="791"/>
                  </a:moveTo>
                  <a:lnTo>
                    <a:pt x="15" y="808"/>
                  </a:lnTo>
                  <a:lnTo>
                    <a:pt x="15" y="827"/>
                  </a:lnTo>
                  <a:lnTo>
                    <a:pt x="15" y="845"/>
                  </a:lnTo>
                  <a:lnTo>
                    <a:pt x="15" y="862"/>
                  </a:lnTo>
                  <a:lnTo>
                    <a:pt x="11" y="879"/>
                  </a:lnTo>
                  <a:lnTo>
                    <a:pt x="11" y="896"/>
                  </a:lnTo>
                  <a:lnTo>
                    <a:pt x="9" y="913"/>
                  </a:lnTo>
                  <a:lnTo>
                    <a:pt x="7" y="930"/>
                  </a:lnTo>
                  <a:lnTo>
                    <a:pt x="5" y="947"/>
                  </a:lnTo>
                  <a:lnTo>
                    <a:pt x="4" y="962"/>
                  </a:lnTo>
                  <a:lnTo>
                    <a:pt x="2" y="980"/>
                  </a:lnTo>
                  <a:lnTo>
                    <a:pt x="2" y="999"/>
                  </a:lnTo>
                  <a:lnTo>
                    <a:pt x="0" y="1014"/>
                  </a:lnTo>
                  <a:lnTo>
                    <a:pt x="0" y="1033"/>
                  </a:lnTo>
                  <a:lnTo>
                    <a:pt x="0" y="1050"/>
                  </a:lnTo>
                  <a:lnTo>
                    <a:pt x="4" y="1071"/>
                  </a:lnTo>
                  <a:lnTo>
                    <a:pt x="9" y="1073"/>
                  </a:lnTo>
                  <a:lnTo>
                    <a:pt x="19" y="1086"/>
                  </a:lnTo>
                  <a:lnTo>
                    <a:pt x="28" y="1096"/>
                  </a:lnTo>
                  <a:lnTo>
                    <a:pt x="36" y="1103"/>
                  </a:lnTo>
                  <a:lnTo>
                    <a:pt x="36" y="1092"/>
                  </a:lnTo>
                  <a:lnTo>
                    <a:pt x="36" y="1082"/>
                  </a:lnTo>
                  <a:lnTo>
                    <a:pt x="36" y="1073"/>
                  </a:lnTo>
                  <a:lnTo>
                    <a:pt x="36" y="1063"/>
                  </a:lnTo>
                  <a:lnTo>
                    <a:pt x="34" y="1052"/>
                  </a:lnTo>
                  <a:lnTo>
                    <a:pt x="34" y="1042"/>
                  </a:lnTo>
                  <a:lnTo>
                    <a:pt x="34" y="1033"/>
                  </a:lnTo>
                  <a:lnTo>
                    <a:pt x="34" y="1023"/>
                  </a:lnTo>
                  <a:lnTo>
                    <a:pt x="34" y="1012"/>
                  </a:lnTo>
                  <a:lnTo>
                    <a:pt x="32" y="1002"/>
                  </a:lnTo>
                  <a:lnTo>
                    <a:pt x="32" y="991"/>
                  </a:lnTo>
                  <a:lnTo>
                    <a:pt x="32" y="981"/>
                  </a:lnTo>
                  <a:lnTo>
                    <a:pt x="32" y="970"/>
                  </a:lnTo>
                  <a:lnTo>
                    <a:pt x="32" y="961"/>
                  </a:lnTo>
                  <a:lnTo>
                    <a:pt x="32" y="951"/>
                  </a:lnTo>
                  <a:lnTo>
                    <a:pt x="34" y="943"/>
                  </a:lnTo>
                  <a:lnTo>
                    <a:pt x="34" y="928"/>
                  </a:lnTo>
                  <a:lnTo>
                    <a:pt x="34" y="911"/>
                  </a:lnTo>
                  <a:lnTo>
                    <a:pt x="34" y="896"/>
                  </a:lnTo>
                  <a:lnTo>
                    <a:pt x="38" y="883"/>
                  </a:lnTo>
                  <a:lnTo>
                    <a:pt x="38" y="867"/>
                  </a:lnTo>
                  <a:lnTo>
                    <a:pt x="42" y="854"/>
                  </a:lnTo>
                  <a:lnTo>
                    <a:pt x="43" y="839"/>
                  </a:lnTo>
                  <a:lnTo>
                    <a:pt x="45" y="827"/>
                  </a:lnTo>
                  <a:lnTo>
                    <a:pt x="45" y="812"/>
                  </a:lnTo>
                  <a:lnTo>
                    <a:pt x="47" y="797"/>
                  </a:lnTo>
                  <a:lnTo>
                    <a:pt x="47" y="782"/>
                  </a:lnTo>
                  <a:lnTo>
                    <a:pt x="51" y="769"/>
                  </a:lnTo>
                  <a:lnTo>
                    <a:pt x="51" y="755"/>
                  </a:lnTo>
                  <a:lnTo>
                    <a:pt x="53" y="740"/>
                  </a:lnTo>
                  <a:lnTo>
                    <a:pt x="53" y="725"/>
                  </a:lnTo>
                  <a:lnTo>
                    <a:pt x="53" y="711"/>
                  </a:lnTo>
                  <a:lnTo>
                    <a:pt x="51" y="694"/>
                  </a:lnTo>
                  <a:lnTo>
                    <a:pt x="49" y="677"/>
                  </a:lnTo>
                  <a:lnTo>
                    <a:pt x="47" y="662"/>
                  </a:lnTo>
                  <a:lnTo>
                    <a:pt x="45" y="651"/>
                  </a:lnTo>
                  <a:lnTo>
                    <a:pt x="43" y="637"/>
                  </a:lnTo>
                  <a:lnTo>
                    <a:pt x="40" y="624"/>
                  </a:lnTo>
                  <a:lnTo>
                    <a:pt x="38" y="615"/>
                  </a:lnTo>
                  <a:lnTo>
                    <a:pt x="34" y="605"/>
                  </a:lnTo>
                  <a:lnTo>
                    <a:pt x="30" y="592"/>
                  </a:lnTo>
                  <a:lnTo>
                    <a:pt x="28" y="580"/>
                  </a:lnTo>
                  <a:lnTo>
                    <a:pt x="26" y="571"/>
                  </a:lnTo>
                  <a:lnTo>
                    <a:pt x="24" y="559"/>
                  </a:lnTo>
                  <a:lnTo>
                    <a:pt x="23" y="548"/>
                  </a:lnTo>
                  <a:lnTo>
                    <a:pt x="21" y="535"/>
                  </a:lnTo>
                  <a:lnTo>
                    <a:pt x="21" y="521"/>
                  </a:lnTo>
                  <a:lnTo>
                    <a:pt x="21" y="508"/>
                  </a:lnTo>
                  <a:lnTo>
                    <a:pt x="23" y="497"/>
                  </a:lnTo>
                  <a:lnTo>
                    <a:pt x="24" y="483"/>
                  </a:lnTo>
                  <a:lnTo>
                    <a:pt x="28" y="464"/>
                  </a:lnTo>
                  <a:lnTo>
                    <a:pt x="32" y="445"/>
                  </a:lnTo>
                  <a:lnTo>
                    <a:pt x="34" y="421"/>
                  </a:lnTo>
                  <a:lnTo>
                    <a:pt x="38" y="394"/>
                  </a:lnTo>
                  <a:lnTo>
                    <a:pt x="40" y="367"/>
                  </a:lnTo>
                  <a:lnTo>
                    <a:pt x="43" y="343"/>
                  </a:lnTo>
                  <a:lnTo>
                    <a:pt x="45" y="314"/>
                  </a:lnTo>
                  <a:lnTo>
                    <a:pt x="47" y="286"/>
                  </a:lnTo>
                  <a:lnTo>
                    <a:pt x="51" y="259"/>
                  </a:lnTo>
                  <a:lnTo>
                    <a:pt x="53" y="234"/>
                  </a:lnTo>
                  <a:lnTo>
                    <a:pt x="55" y="211"/>
                  </a:lnTo>
                  <a:lnTo>
                    <a:pt x="57" y="192"/>
                  </a:lnTo>
                  <a:lnTo>
                    <a:pt x="57" y="177"/>
                  </a:lnTo>
                  <a:lnTo>
                    <a:pt x="57" y="166"/>
                  </a:lnTo>
                  <a:lnTo>
                    <a:pt x="53" y="154"/>
                  </a:lnTo>
                  <a:lnTo>
                    <a:pt x="53" y="143"/>
                  </a:lnTo>
                  <a:lnTo>
                    <a:pt x="51" y="132"/>
                  </a:lnTo>
                  <a:lnTo>
                    <a:pt x="51" y="122"/>
                  </a:lnTo>
                  <a:lnTo>
                    <a:pt x="49" y="113"/>
                  </a:lnTo>
                  <a:lnTo>
                    <a:pt x="47" y="103"/>
                  </a:lnTo>
                  <a:lnTo>
                    <a:pt x="47" y="94"/>
                  </a:lnTo>
                  <a:lnTo>
                    <a:pt x="45" y="86"/>
                  </a:lnTo>
                  <a:lnTo>
                    <a:pt x="43" y="75"/>
                  </a:lnTo>
                  <a:lnTo>
                    <a:pt x="40" y="65"/>
                  </a:lnTo>
                  <a:lnTo>
                    <a:pt x="38" y="56"/>
                  </a:lnTo>
                  <a:lnTo>
                    <a:pt x="34" y="46"/>
                  </a:lnTo>
                  <a:lnTo>
                    <a:pt x="28" y="35"/>
                  </a:lnTo>
                  <a:lnTo>
                    <a:pt x="24" y="25"/>
                  </a:lnTo>
                  <a:lnTo>
                    <a:pt x="17" y="12"/>
                  </a:lnTo>
                  <a:lnTo>
                    <a:pt x="11" y="0"/>
                  </a:lnTo>
                  <a:lnTo>
                    <a:pt x="7" y="12"/>
                  </a:lnTo>
                  <a:lnTo>
                    <a:pt x="4" y="29"/>
                  </a:lnTo>
                  <a:lnTo>
                    <a:pt x="2" y="52"/>
                  </a:lnTo>
                  <a:lnTo>
                    <a:pt x="2" y="78"/>
                  </a:lnTo>
                  <a:lnTo>
                    <a:pt x="0" y="109"/>
                  </a:lnTo>
                  <a:lnTo>
                    <a:pt x="0" y="141"/>
                  </a:lnTo>
                  <a:lnTo>
                    <a:pt x="0" y="177"/>
                  </a:lnTo>
                  <a:lnTo>
                    <a:pt x="0" y="215"/>
                  </a:lnTo>
                  <a:lnTo>
                    <a:pt x="0" y="250"/>
                  </a:lnTo>
                  <a:lnTo>
                    <a:pt x="0" y="286"/>
                  </a:lnTo>
                  <a:lnTo>
                    <a:pt x="0" y="322"/>
                  </a:lnTo>
                  <a:lnTo>
                    <a:pt x="2" y="356"/>
                  </a:lnTo>
                  <a:lnTo>
                    <a:pt x="2" y="384"/>
                  </a:lnTo>
                  <a:lnTo>
                    <a:pt x="2" y="411"/>
                  </a:lnTo>
                  <a:lnTo>
                    <a:pt x="2" y="434"/>
                  </a:lnTo>
                  <a:lnTo>
                    <a:pt x="4" y="451"/>
                  </a:lnTo>
                  <a:lnTo>
                    <a:pt x="15" y="7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85" name="Freeform 78">
              <a:extLst>
                <a:ext uri="{FF2B5EF4-FFF2-40B4-BE49-F238E27FC236}">
                  <a16:creationId xmlns:a16="http://schemas.microsoft.com/office/drawing/2014/main" id="{5B409BE6-FC2A-1AB9-0D04-5D9AF33B2A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84" y="1074"/>
              <a:ext cx="234" cy="219"/>
            </a:xfrm>
            <a:custGeom>
              <a:avLst/>
              <a:gdLst>
                <a:gd name="T0" fmla="*/ 0 w 767"/>
                <a:gd name="T1" fmla="*/ 0 h 774"/>
                <a:gd name="T2" fmla="*/ 0 w 767"/>
                <a:gd name="T3" fmla="*/ 0 h 774"/>
                <a:gd name="T4" fmla="*/ 0 w 767"/>
                <a:gd name="T5" fmla="*/ 0 h 774"/>
                <a:gd name="T6" fmla="*/ 0 w 767"/>
                <a:gd name="T7" fmla="*/ 0 h 774"/>
                <a:gd name="T8" fmla="*/ 0 w 767"/>
                <a:gd name="T9" fmla="*/ 0 h 774"/>
                <a:gd name="T10" fmla="*/ 0 w 767"/>
                <a:gd name="T11" fmla="*/ 0 h 774"/>
                <a:gd name="T12" fmla="*/ 0 w 767"/>
                <a:gd name="T13" fmla="*/ 0 h 774"/>
                <a:gd name="T14" fmla="*/ 0 w 767"/>
                <a:gd name="T15" fmla="*/ 0 h 774"/>
                <a:gd name="T16" fmla="*/ 0 w 767"/>
                <a:gd name="T17" fmla="*/ 0 h 774"/>
                <a:gd name="T18" fmla="*/ 0 w 767"/>
                <a:gd name="T19" fmla="*/ 0 h 774"/>
                <a:gd name="T20" fmla="*/ 0 w 767"/>
                <a:gd name="T21" fmla="*/ 0 h 774"/>
                <a:gd name="T22" fmla="*/ 0 w 767"/>
                <a:gd name="T23" fmla="*/ 0 h 774"/>
                <a:gd name="T24" fmla="*/ 0 w 767"/>
                <a:gd name="T25" fmla="*/ 0 h 774"/>
                <a:gd name="T26" fmla="*/ 0 w 767"/>
                <a:gd name="T27" fmla="*/ 0 h 774"/>
                <a:gd name="T28" fmla="*/ 0 w 767"/>
                <a:gd name="T29" fmla="*/ 0 h 774"/>
                <a:gd name="T30" fmla="*/ 0 w 767"/>
                <a:gd name="T31" fmla="*/ 0 h 774"/>
                <a:gd name="T32" fmla="*/ 0 w 767"/>
                <a:gd name="T33" fmla="*/ 0 h 774"/>
                <a:gd name="T34" fmla="*/ 0 w 767"/>
                <a:gd name="T35" fmla="*/ 0 h 774"/>
                <a:gd name="T36" fmla="*/ 0 w 767"/>
                <a:gd name="T37" fmla="*/ 0 h 774"/>
                <a:gd name="T38" fmla="*/ 0 w 767"/>
                <a:gd name="T39" fmla="*/ 0 h 774"/>
                <a:gd name="T40" fmla="*/ 0 w 767"/>
                <a:gd name="T41" fmla="*/ 0 h 774"/>
                <a:gd name="T42" fmla="*/ 0 w 767"/>
                <a:gd name="T43" fmla="*/ 0 h 774"/>
                <a:gd name="T44" fmla="*/ 0 w 767"/>
                <a:gd name="T45" fmla="*/ 0 h 774"/>
                <a:gd name="T46" fmla="*/ 0 w 767"/>
                <a:gd name="T47" fmla="*/ 0 h 774"/>
                <a:gd name="T48" fmla="*/ 0 w 767"/>
                <a:gd name="T49" fmla="*/ 0 h 774"/>
                <a:gd name="T50" fmla="*/ 0 w 767"/>
                <a:gd name="T51" fmla="*/ 0 h 774"/>
                <a:gd name="T52" fmla="*/ 0 w 767"/>
                <a:gd name="T53" fmla="*/ 0 h 774"/>
                <a:gd name="T54" fmla="*/ 0 w 767"/>
                <a:gd name="T55" fmla="*/ 0 h 774"/>
                <a:gd name="T56" fmla="*/ 0 w 767"/>
                <a:gd name="T57" fmla="*/ 0 h 774"/>
                <a:gd name="T58" fmla="*/ 0 w 767"/>
                <a:gd name="T59" fmla="*/ 0 h 774"/>
                <a:gd name="T60" fmla="*/ 0 w 767"/>
                <a:gd name="T61" fmla="*/ 0 h 774"/>
                <a:gd name="T62" fmla="*/ 0 w 767"/>
                <a:gd name="T63" fmla="*/ 0 h 774"/>
                <a:gd name="T64" fmla="*/ 0 w 767"/>
                <a:gd name="T65" fmla="*/ 0 h 774"/>
                <a:gd name="T66" fmla="*/ 0 w 767"/>
                <a:gd name="T67" fmla="*/ 0 h 774"/>
                <a:gd name="T68" fmla="*/ 0 w 767"/>
                <a:gd name="T69" fmla="*/ 0 h 774"/>
                <a:gd name="T70" fmla="*/ 0 w 767"/>
                <a:gd name="T71" fmla="*/ 0 h 774"/>
                <a:gd name="T72" fmla="*/ 0 w 767"/>
                <a:gd name="T73" fmla="*/ 0 h 774"/>
                <a:gd name="T74" fmla="*/ 0 w 767"/>
                <a:gd name="T75" fmla="*/ 0 h 774"/>
                <a:gd name="T76" fmla="*/ 0 w 767"/>
                <a:gd name="T77" fmla="*/ 0 h 774"/>
                <a:gd name="T78" fmla="*/ 0 w 767"/>
                <a:gd name="T79" fmla="*/ 0 h 774"/>
                <a:gd name="T80" fmla="*/ 0 w 767"/>
                <a:gd name="T81" fmla="*/ 0 h 774"/>
                <a:gd name="T82" fmla="*/ 0 w 767"/>
                <a:gd name="T83" fmla="*/ 0 h 774"/>
                <a:gd name="T84" fmla="*/ 0 w 767"/>
                <a:gd name="T85" fmla="*/ 0 h 774"/>
                <a:gd name="T86" fmla="*/ 0 w 767"/>
                <a:gd name="T87" fmla="*/ 0 h 774"/>
                <a:gd name="T88" fmla="*/ 0 w 767"/>
                <a:gd name="T89" fmla="*/ 0 h 774"/>
                <a:gd name="T90" fmla="*/ 0 w 767"/>
                <a:gd name="T91" fmla="*/ 0 h 774"/>
                <a:gd name="T92" fmla="*/ 0 w 767"/>
                <a:gd name="T93" fmla="*/ 0 h 774"/>
                <a:gd name="T94" fmla="*/ 0 w 767"/>
                <a:gd name="T95" fmla="*/ 0 h 774"/>
                <a:gd name="T96" fmla="*/ 0 w 767"/>
                <a:gd name="T97" fmla="*/ 0 h 774"/>
                <a:gd name="T98" fmla="*/ 0 w 767"/>
                <a:gd name="T99" fmla="*/ 0 h 774"/>
                <a:gd name="T100" fmla="*/ 0 w 767"/>
                <a:gd name="T101" fmla="*/ 0 h 774"/>
                <a:gd name="T102" fmla="*/ 0 w 767"/>
                <a:gd name="T103" fmla="*/ 0 h 774"/>
                <a:gd name="T104" fmla="*/ 0 w 767"/>
                <a:gd name="T105" fmla="*/ 0 h 774"/>
                <a:gd name="T106" fmla="*/ 0 w 767"/>
                <a:gd name="T107" fmla="*/ 0 h 774"/>
                <a:gd name="T108" fmla="*/ 0 w 767"/>
                <a:gd name="T109" fmla="*/ 0 h 774"/>
                <a:gd name="T110" fmla="*/ 0 w 767"/>
                <a:gd name="T111" fmla="*/ 0 h 774"/>
                <a:gd name="T112" fmla="*/ 0 w 767"/>
                <a:gd name="T113" fmla="*/ 0 h 77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767"/>
                <a:gd name="T172" fmla="*/ 0 h 774"/>
                <a:gd name="T173" fmla="*/ 767 w 767"/>
                <a:gd name="T174" fmla="*/ 774 h 77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767" h="774">
                  <a:moveTo>
                    <a:pt x="74" y="23"/>
                  </a:moveTo>
                  <a:lnTo>
                    <a:pt x="51" y="35"/>
                  </a:lnTo>
                  <a:lnTo>
                    <a:pt x="34" y="59"/>
                  </a:lnTo>
                  <a:lnTo>
                    <a:pt x="20" y="95"/>
                  </a:lnTo>
                  <a:lnTo>
                    <a:pt x="11" y="145"/>
                  </a:lnTo>
                  <a:lnTo>
                    <a:pt x="3" y="198"/>
                  </a:lnTo>
                  <a:lnTo>
                    <a:pt x="0" y="259"/>
                  </a:lnTo>
                  <a:lnTo>
                    <a:pt x="0" y="324"/>
                  </a:lnTo>
                  <a:lnTo>
                    <a:pt x="3" y="390"/>
                  </a:lnTo>
                  <a:lnTo>
                    <a:pt x="5" y="455"/>
                  </a:lnTo>
                  <a:lnTo>
                    <a:pt x="13" y="518"/>
                  </a:lnTo>
                  <a:lnTo>
                    <a:pt x="19" y="576"/>
                  </a:lnTo>
                  <a:lnTo>
                    <a:pt x="28" y="630"/>
                  </a:lnTo>
                  <a:lnTo>
                    <a:pt x="38" y="672"/>
                  </a:lnTo>
                  <a:lnTo>
                    <a:pt x="49" y="704"/>
                  </a:lnTo>
                  <a:lnTo>
                    <a:pt x="60" y="723"/>
                  </a:lnTo>
                  <a:lnTo>
                    <a:pt x="74" y="730"/>
                  </a:lnTo>
                  <a:lnTo>
                    <a:pt x="81" y="721"/>
                  </a:lnTo>
                  <a:lnTo>
                    <a:pt x="87" y="704"/>
                  </a:lnTo>
                  <a:lnTo>
                    <a:pt x="91" y="681"/>
                  </a:lnTo>
                  <a:lnTo>
                    <a:pt x="95" y="653"/>
                  </a:lnTo>
                  <a:lnTo>
                    <a:pt x="96" y="620"/>
                  </a:lnTo>
                  <a:lnTo>
                    <a:pt x="96" y="582"/>
                  </a:lnTo>
                  <a:lnTo>
                    <a:pt x="98" y="546"/>
                  </a:lnTo>
                  <a:lnTo>
                    <a:pt x="100" y="508"/>
                  </a:lnTo>
                  <a:lnTo>
                    <a:pt x="102" y="466"/>
                  </a:lnTo>
                  <a:lnTo>
                    <a:pt x="108" y="432"/>
                  </a:lnTo>
                  <a:lnTo>
                    <a:pt x="116" y="398"/>
                  </a:lnTo>
                  <a:lnTo>
                    <a:pt x="127" y="369"/>
                  </a:lnTo>
                  <a:lnTo>
                    <a:pt x="140" y="346"/>
                  </a:lnTo>
                  <a:lnTo>
                    <a:pt x="157" y="331"/>
                  </a:lnTo>
                  <a:lnTo>
                    <a:pt x="180" y="324"/>
                  </a:lnTo>
                  <a:lnTo>
                    <a:pt x="209" y="326"/>
                  </a:lnTo>
                  <a:lnTo>
                    <a:pt x="231" y="335"/>
                  </a:lnTo>
                  <a:lnTo>
                    <a:pt x="250" y="348"/>
                  </a:lnTo>
                  <a:lnTo>
                    <a:pt x="260" y="364"/>
                  </a:lnTo>
                  <a:lnTo>
                    <a:pt x="266" y="384"/>
                  </a:lnTo>
                  <a:lnTo>
                    <a:pt x="266" y="405"/>
                  </a:lnTo>
                  <a:lnTo>
                    <a:pt x="264" y="428"/>
                  </a:lnTo>
                  <a:lnTo>
                    <a:pt x="258" y="453"/>
                  </a:lnTo>
                  <a:lnTo>
                    <a:pt x="252" y="481"/>
                  </a:lnTo>
                  <a:lnTo>
                    <a:pt x="243" y="508"/>
                  </a:lnTo>
                  <a:lnTo>
                    <a:pt x="237" y="537"/>
                  </a:lnTo>
                  <a:lnTo>
                    <a:pt x="228" y="563"/>
                  </a:lnTo>
                  <a:lnTo>
                    <a:pt x="226" y="592"/>
                  </a:lnTo>
                  <a:lnTo>
                    <a:pt x="224" y="616"/>
                  </a:lnTo>
                  <a:lnTo>
                    <a:pt x="228" y="641"/>
                  </a:lnTo>
                  <a:lnTo>
                    <a:pt x="237" y="666"/>
                  </a:lnTo>
                  <a:lnTo>
                    <a:pt x="252" y="689"/>
                  </a:lnTo>
                  <a:lnTo>
                    <a:pt x="269" y="694"/>
                  </a:lnTo>
                  <a:lnTo>
                    <a:pt x="287" y="681"/>
                  </a:lnTo>
                  <a:lnTo>
                    <a:pt x="302" y="649"/>
                  </a:lnTo>
                  <a:lnTo>
                    <a:pt x="317" y="601"/>
                  </a:lnTo>
                  <a:lnTo>
                    <a:pt x="330" y="542"/>
                  </a:lnTo>
                  <a:lnTo>
                    <a:pt x="344" y="478"/>
                  </a:lnTo>
                  <a:lnTo>
                    <a:pt x="357" y="409"/>
                  </a:lnTo>
                  <a:lnTo>
                    <a:pt x="370" y="345"/>
                  </a:lnTo>
                  <a:lnTo>
                    <a:pt x="382" y="284"/>
                  </a:lnTo>
                  <a:lnTo>
                    <a:pt x="395" y="230"/>
                  </a:lnTo>
                  <a:lnTo>
                    <a:pt x="406" y="189"/>
                  </a:lnTo>
                  <a:lnTo>
                    <a:pt x="418" y="168"/>
                  </a:lnTo>
                  <a:lnTo>
                    <a:pt x="429" y="166"/>
                  </a:lnTo>
                  <a:lnTo>
                    <a:pt x="442" y="189"/>
                  </a:lnTo>
                  <a:lnTo>
                    <a:pt x="454" y="242"/>
                  </a:lnTo>
                  <a:lnTo>
                    <a:pt x="467" y="329"/>
                  </a:lnTo>
                  <a:lnTo>
                    <a:pt x="482" y="426"/>
                  </a:lnTo>
                  <a:lnTo>
                    <a:pt x="501" y="512"/>
                  </a:lnTo>
                  <a:lnTo>
                    <a:pt x="528" y="584"/>
                  </a:lnTo>
                  <a:lnTo>
                    <a:pt x="558" y="645"/>
                  </a:lnTo>
                  <a:lnTo>
                    <a:pt x="587" y="694"/>
                  </a:lnTo>
                  <a:lnTo>
                    <a:pt x="619" y="730"/>
                  </a:lnTo>
                  <a:lnTo>
                    <a:pt x="650" y="755"/>
                  </a:lnTo>
                  <a:lnTo>
                    <a:pt x="680" y="772"/>
                  </a:lnTo>
                  <a:lnTo>
                    <a:pt x="707" y="774"/>
                  </a:lnTo>
                  <a:lnTo>
                    <a:pt x="731" y="767"/>
                  </a:lnTo>
                  <a:lnTo>
                    <a:pt x="748" y="748"/>
                  </a:lnTo>
                  <a:lnTo>
                    <a:pt x="764" y="719"/>
                  </a:lnTo>
                  <a:lnTo>
                    <a:pt x="767" y="679"/>
                  </a:lnTo>
                  <a:lnTo>
                    <a:pt x="766" y="630"/>
                  </a:lnTo>
                  <a:lnTo>
                    <a:pt x="752" y="569"/>
                  </a:lnTo>
                  <a:lnTo>
                    <a:pt x="731" y="500"/>
                  </a:lnTo>
                  <a:lnTo>
                    <a:pt x="703" y="428"/>
                  </a:lnTo>
                  <a:lnTo>
                    <a:pt x="678" y="367"/>
                  </a:lnTo>
                  <a:lnTo>
                    <a:pt x="655" y="310"/>
                  </a:lnTo>
                  <a:lnTo>
                    <a:pt x="636" y="265"/>
                  </a:lnTo>
                  <a:lnTo>
                    <a:pt x="617" y="223"/>
                  </a:lnTo>
                  <a:lnTo>
                    <a:pt x="600" y="189"/>
                  </a:lnTo>
                  <a:lnTo>
                    <a:pt x="583" y="160"/>
                  </a:lnTo>
                  <a:lnTo>
                    <a:pt x="568" y="135"/>
                  </a:lnTo>
                  <a:lnTo>
                    <a:pt x="549" y="114"/>
                  </a:lnTo>
                  <a:lnTo>
                    <a:pt x="532" y="95"/>
                  </a:lnTo>
                  <a:lnTo>
                    <a:pt x="515" y="82"/>
                  </a:lnTo>
                  <a:lnTo>
                    <a:pt x="496" y="69"/>
                  </a:lnTo>
                  <a:lnTo>
                    <a:pt x="475" y="57"/>
                  </a:lnTo>
                  <a:lnTo>
                    <a:pt x="452" y="48"/>
                  </a:lnTo>
                  <a:lnTo>
                    <a:pt x="427" y="38"/>
                  </a:lnTo>
                  <a:lnTo>
                    <a:pt x="403" y="29"/>
                  </a:lnTo>
                  <a:lnTo>
                    <a:pt x="372" y="18"/>
                  </a:lnTo>
                  <a:lnTo>
                    <a:pt x="344" y="12"/>
                  </a:lnTo>
                  <a:lnTo>
                    <a:pt x="313" y="6"/>
                  </a:lnTo>
                  <a:lnTo>
                    <a:pt x="285" y="2"/>
                  </a:lnTo>
                  <a:lnTo>
                    <a:pt x="256" y="0"/>
                  </a:lnTo>
                  <a:lnTo>
                    <a:pt x="230" y="2"/>
                  </a:lnTo>
                  <a:lnTo>
                    <a:pt x="203" y="2"/>
                  </a:lnTo>
                  <a:lnTo>
                    <a:pt x="180" y="4"/>
                  </a:lnTo>
                  <a:lnTo>
                    <a:pt x="155" y="6"/>
                  </a:lnTo>
                  <a:lnTo>
                    <a:pt x="135" y="8"/>
                  </a:lnTo>
                  <a:lnTo>
                    <a:pt x="116" y="12"/>
                  </a:lnTo>
                  <a:lnTo>
                    <a:pt x="100" y="16"/>
                  </a:lnTo>
                  <a:lnTo>
                    <a:pt x="87" y="18"/>
                  </a:lnTo>
                  <a:lnTo>
                    <a:pt x="79" y="21"/>
                  </a:lnTo>
                  <a:lnTo>
                    <a:pt x="74" y="21"/>
                  </a:lnTo>
                  <a:lnTo>
                    <a:pt x="74" y="23"/>
                  </a:lnTo>
                  <a:close/>
                </a:path>
              </a:pathLst>
            </a:custGeom>
            <a:solidFill>
              <a:srgbClr val="F0F0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986" name="TextBox 985">
            <a:extLst>
              <a:ext uri="{FF2B5EF4-FFF2-40B4-BE49-F238E27FC236}">
                <a16:creationId xmlns:a16="http://schemas.microsoft.com/office/drawing/2014/main" id="{816EB498-B2B5-6EC3-A08C-A80B2391C8E9}"/>
              </a:ext>
            </a:extLst>
          </p:cNvPr>
          <p:cNvSpPr txBox="1"/>
          <p:nvPr/>
        </p:nvSpPr>
        <p:spPr>
          <a:xfrm>
            <a:off x="7344735" y="4801098"/>
            <a:ext cx="232319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>
                <a:solidFill>
                  <a:srgbClr val="FFFF00"/>
                </a:solidFill>
              </a:rPr>
              <a:t>v(           ) = 3 </a:t>
            </a:r>
          </a:p>
        </p:txBody>
      </p:sp>
      <p:sp>
        <p:nvSpPr>
          <p:cNvPr id="988" name="Rectangle 15">
            <a:extLst>
              <a:ext uri="{FF2B5EF4-FFF2-40B4-BE49-F238E27FC236}">
                <a16:creationId xmlns:a16="http://schemas.microsoft.com/office/drawing/2014/main" id="{55D8D388-ADA4-8F53-88DF-F899DEE8E6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6753" y="1188862"/>
            <a:ext cx="7425881" cy="64011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indent="0" eaLnBrk="1" hangingPunct="1">
              <a:buNone/>
            </a:pPr>
            <a:r>
              <a:rPr lang="en-US" altLang="en-US" sz="2800" dirty="0"/>
              <a:t>Second-price auction: highest wins, pays </a:t>
            </a:r>
            <a:r>
              <a:rPr lang="en-US" altLang="en-US" sz="2800" i="1" dirty="0"/>
              <a:t>next-highest</a:t>
            </a:r>
            <a:r>
              <a:rPr lang="en-US" altLang="en-US" sz="2800" dirty="0"/>
              <a:t> bid → </a:t>
            </a:r>
            <a:r>
              <a:rPr lang="en-US" altLang="en-US" sz="2800" b="1" dirty="0"/>
              <a:t>truthful</a:t>
            </a:r>
            <a:endParaRPr lang="en-US" altLang="en-US" sz="2000" b="1" dirty="0"/>
          </a:p>
        </p:txBody>
      </p:sp>
    </p:spTree>
    <p:extLst>
      <p:ext uri="{BB962C8B-B14F-4D97-AF65-F5344CB8AC3E}">
        <p14:creationId xmlns:p14="http://schemas.microsoft.com/office/powerpoint/2010/main" val="885173657"/>
      </p:ext>
    </p:extLst>
  </p:cSld>
  <p:clrMapOvr>
    <a:masterClrMapping/>
  </p:clrMapOvr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39698" y="-243504"/>
            <a:ext cx="12043145" cy="1018305"/>
          </a:xfrm>
        </p:spPr>
        <p:txBody>
          <a:bodyPr/>
          <a:lstStyle/>
          <a:p>
            <a:r>
              <a:rPr lang="en-US" dirty="0"/>
              <a:t>What </a:t>
            </a:r>
            <a:r>
              <a:rPr lang="en-US" b="1" dirty="0"/>
              <a:t>else</a:t>
            </a:r>
            <a:r>
              <a:rPr lang="en-US" dirty="0"/>
              <a:t> could go wrong?</a:t>
            </a:r>
          </a:p>
        </p:txBody>
      </p:sp>
      <p:sp>
        <p:nvSpPr>
          <p:cNvPr id="8" name="Content Placeholder 2">
            <a:extLst>
              <a:ext uri="{FF2B5EF4-FFF2-40B4-BE49-F238E27FC236}">
                <a16:creationId xmlns:a16="http://schemas.microsoft.com/office/drawing/2014/main" id="{2470CA37-9A10-4E15-AE05-0471B5E674DD}"/>
              </a:ext>
            </a:extLst>
          </p:cNvPr>
          <p:cNvSpPr txBox="1">
            <a:spLocks/>
          </p:cNvSpPr>
          <p:nvPr/>
        </p:nvSpPr>
        <p:spPr>
          <a:xfrm>
            <a:off x="167657" y="670628"/>
            <a:ext cx="11784645" cy="6100562"/>
          </a:xfrm>
          <a:prstGeom prst="rect">
            <a:avLst/>
          </a:prstGeom>
        </p:spPr>
        <p:txBody>
          <a:bodyPr vert="horz" lIns="91440" tIns="45720" rIns="91440" bIns="45720" rtlCol="0">
            <a:normAutofit fontScale="92500" lnSpcReduction="20000"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dirty="0"/>
              <a:t>No money</a:t>
            </a:r>
          </a:p>
          <a:p>
            <a:r>
              <a:rPr lang="en-US" dirty="0"/>
              <a:t>Money doesn’t track valuation</a:t>
            </a:r>
          </a:p>
          <a:p>
            <a:r>
              <a:rPr lang="en-US" dirty="0"/>
              <a:t>No seller</a:t>
            </a:r>
          </a:p>
          <a:p>
            <a:pPr lvl="1"/>
            <a:r>
              <a:rPr lang="en-US" dirty="0"/>
              <a:t>Who should get the money? </a:t>
            </a:r>
            <a:r>
              <a:rPr lang="en-US" i="1" dirty="0"/>
              <a:t>Redistribution mechanisms</a:t>
            </a:r>
            <a:endParaRPr lang="en-US" dirty="0"/>
          </a:p>
          <a:p>
            <a:r>
              <a:rPr lang="en-US" dirty="0"/>
              <a:t>I don’t even </a:t>
            </a:r>
            <a:r>
              <a:rPr lang="en-US" i="1" dirty="0"/>
              <a:t>know</a:t>
            </a:r>
            <a:r>
              <a:rPr lang="en-US" dirty="0"/>
              <a:t> my valuation!</a:t>
            </a:r>
          </a:p>
          <a:p>
            <a:pPr lvl="1"/>
            <a:r>
              <a:rPr lang="en-US" i="1" dirty="0"/>
              <a:t>Interdependent valuations</a:t>
            </a:r>
          </a:p>
          <a:p>
            <a:r>
              <a:rPr lang="en-US" dirty="0"/>
              <a:t>Collusion</a:t>
            </a:r>
          </a:p>
          <a:p>
            <a:r>
              <a:rPr lang="en-US" dirty="0"/>
              <a:t>Externalities</a:t>
            </a:r>
          </a:p>
          <a:p>
            <a:pPr lvl="1"/>
            <a:r>
              <a:rPr lang="en-US" dirty="0"/>
              <a:t>I really don’t want my competitor to win!</a:t>
            </a:r>
          </a:p>
          <a:p>
            <a:r>
              <a:rPr lang="en-US" i="1" dirty="0"/>
              <a:t>Combinatorial</a:t>
            </a:r>
            <a:r>
              <a:rPr lang="en-US" dirty="0"/>
              <a:t> valuations: How much I want one item depends on whether I get another</a:t>
            </a:r>
          </a:p>
          <a:p>
            <a:pPr lvl="1"/>
            <a:r>
              <a:rPr lang="en-US" i="1" dirty="0"/>
              <a:t>Combinatorial auctions</a:t>
            </a:r>
          </a:p>
          <a:p>
            <a:r>
              <a:rPr lang="en-US" dirty="0"/>
              <a:t>Objective: Maybe seller wants to maximize revenue, not bidder welfare</a:t>
            </a:r>
          </a:p>
          <a:p>
            <a:pPr lvl="1"/>
            <a:r>
              <a:rPr lang="en-US" i="1" dirty="0"/>
              <a:t>Myerson auction</a:t>
            </a:r>
          </a:p>
          <a:p>
            <a:pPr lvl="1"/>
            <a:r>
              <a:rPr lang="en-US" dirty="0"/>
              <a:t>… but that does not allocate efficiently (e.g., reserve prices)</a:t>
            </a:r>
          </a:p>
          <a:p>
            <a:r>
              <a:rPr lang="en-US" dirty="0"/>
              <a:t>Seller with a valuation, two-sided private information (next slide)</a:t>
            </a:r>
          </a:p>
          <a:p>
            <a:r>
              <a:rPr lang="en-US" dirty="0"/>
              <a:t>…</a:t>
            </a:r>
          </a:p>
          <a:p>
            <a:endParaRPr lang="en-US" dirty="0"/>
          </a:p>
          <a:p>
            <a:endParaRPr lang="en-US" b="1" dirty="0"/>
          </a:p>
          <a:p>
            <a:endParaRPr lang="en-US" dirty="0"/>
          </a:p>
          <a:p>
            <a:endParaRPr lang="en-US" dirty="0"/>
          </a:p>
          <a:p>
            <a:pPr lvl="1"/>
            <a:endParaRPr lang="en-US" dirty="0"/>
          </a:p>
          <a:p>
            <a:endParaRPr lang="en-US" dirty="0"/>
          </a:p>
          <a:p>
            <a:pPr lvl="1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869864245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39698" y="-69884"/>
            <a:ext cx="12043145" cy="1325563"/>
          </a:xfrm>
        </p:spPr>
        <p:txBody>
          <a:bodyPr/>
          <a:lstStyle/>
          <a:p>
            <a:r>
              <a:rPr lang="en-US" dirty="0"/>
              <a:t>What is going wrong / can go wrong?</a:t>
            </a:r>
          </a:p>
        </p:txBody>
      </p:sp>
      <p:sp>
        <p:nvSpPr>
          <p:cNvPr id="8" name="Content Placeholder 2">
            <a:extLst>
              <a:ext uri="{FF2B5EF4-FFF2-40B4-BE49-F238E27FC236}">
                <a16:creationId xmlns:a16="http://schemas.microsoft.com/office/drawing/2014/main" id="{2470CA37-9A10-4E15-AE05-0471B5E674DD}"/>
              </a:ext>
            </a:extLst>
          </p:cNvPr>
          <p:cNvSpPr txBox="1">
            <a:spLocks/>
          </p:cNvSpPr>
          <p:nvPr/>
        </p:nvSpPr>
        <p:spPr>
          <a:xfrm>
            <a:off x="148854" y="1284087"/>
            <a:ext cx="10673026" cy="5187734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dirty="0"/>
              <a:t>Systems </a:t>
            </a:r>
            <a:r>
              <a:rPr lang="en-US" b="1" dirty="0"/>
              <a:t>insufficiently capable/intelligent</a:t>
            </a:r>
          </a:p>
          <a:p>
            <a:r>
              <a:rPr lang="en-US" dirty="0"/>
              <a:t>Systems </a:t>
            </a:r>
            <a:r>
              <a:rPr lang="en-US" b="1" dirty="0"/>
              <a:t>insufficiently aligned </a:t>
            </a:r>
            <a:r>
              <a:rPr lang="en-US" dirty="0"/>
              <a:t>with what we (really) want them to do</a:t>
            </a:r>
          </a:p>
          <a:p>
            <a:r>
              <a:rPr lang="en-US" b="1" dirty="0"/>
              <a:t>Game-theoretic issues </a:t>
            </a:r>
            <a:r>
              <a:rPr lang="en-US" dirty="0"/>
              <a:t>between multiple systems</a:t>
            </a:r>
          </a:p>
          <a:p>
            <a:endParaRPr lang="en-US" dirty="0"/>
          </a:p>
          <a:p>
            <a:endParaRPr lang="en-US" dirty="0"/>
          </a:p>
          <a:p>
            <a:endParaRPr lang="en-US" dirty="0"/>
          </a:p>
          <a:p>
            <a:endParaRPr lang="en-US" dirty="0"/>
          </a:p>
          <a:p>
            <a:pPr lvl="1"/>
            <a:endParaRPr lang="en-US" dirty="0"/>
          </a:p>
          <a:p>
            <a:endParaRPr lang="en-US" dirty="0"/>
          </a:p>
          <a:p>
            <a:pPr lvl="1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598153392"/>
      </p:ext>
    </p:extLst>
  </p:cSld>
  <p:clrMapOvr>
    <a:masterClrMapping/>
  </p:clrMapOvr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AutoShape 23">
            <a:extLst>
              <a:ext uri="{FF2B5EF4-FFF2-40B4-BE49-F238E27FC236}">
                <a16:creationId xmlns:a16="http://schemas.microsoft.com/office/drawing/2014/main" id="{1A938013-52B4-6BB2-F865-4A9B81FA15C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5077" y="2961402"/>
            <a:ext cx="3657600" cy="2051050"/>
          </a:xfrm>
          <a:prstGeom prst="cloudCallout">
            <a:avLst>
              <a:gd name="adj1" fmla="val 10894"/>
              <a:gd name="adj2" fmla="val 67259"/>
            </a:avLst>
          </a:prstGeom>
          <a:solidFill>
            <a:srgbClr val="C00000"/>
          </a:solidFill>
          <a:ln>
            <a:noFill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endParaRPr lang="en-US" altLang="en-US" sz="2400">
              <a:solidFill>
                <a:schemeClr val="bg1"/>
              </a:solidFill>
              <a:latin typeface="Times New Roman" panose="02020603050405020304" pitchFamily="18" charset="0"/>
            </a:endParaRPr>
          </a:p>
        </p:txBody>
      </p:sp>
      <p:grpSp>
        <p:nvGrpSpPr>
          <p:cNvPr id="5" name="Group 3">
            <a:extLst>
              <a:ext uri="{FF2B5EF4-FFF2-40B4-BE49-F238E27FC236}">
                <a16:creationId xmlns:a16="http://schemas.microsoft.com/office/drawing/2014/main" id="{5A6FF4BE-A8A7-139E-2302-901BE258518E}"/>
              </a:ext>
            </a:extLst>
          </p:cNvPr>
          <p:cNvGrpSpPr>
            <a:grpSpLocks/>
          </p:cNvGrpSpPr>
          <p:nvPr/>
        </p:nvGrpSpPr>
        <p:grpSpPr bwMode="auto">
          <a:xfrm>
            <a:off x="551611" y="5448027"/>
            <a:ext cx="1711170" cy="1325563"/>
            <a:chOff x="2976" y="864"/>
            <a:chExt cx="780" cy="582"/>
          </a:xfrm>
        </p:grpSpPr>
        <p:sp>
          <p:nvSpPr>
            <p:cNvPr id="6" name="Freeform 4">
              <a:extLst>
                <a:ext uri="{FF2B5EF4-FFF2-40B4-BE49-F238E27FC236}">
                  <a16:creationId xmlns:a16="http://schemas.microsoft.com/office/drawing/2014/main" id="{8FD8A307-7C08-6D60-D661-0605B35252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76" y="864"/>
              <a:ext cx="781" cy="583"/>
            </a:xfrm>
            <a:custGeom>
              <a:avLst/>
              <a:gdLst>
                <a:gd name="T0" fmla="*/ 0 w 2559"/>
                <a:gd name="T1" fmla="*/ 0 h 2070"/>
                <a:gd name="T2" fmla="*/ 0 w 2559"/>
                <a:gd name="T3" fmla="*/ 0 h 2070"/>
                <a:gd name="T4" fmla="*/ 0 w 2559"/>
                <a:gd name="T5" fmla="*/ 0 h 2070"/>
                <a:gd name="T6" fmla="*/ 0 w 2559"/>
                <a:gd name="T7" fmla="*/ 0 h 2070"/>
                <a:gd name="T8" fmla="*/ 0 w 2559"/>
                <a:gd name="T9" fmla="*/ 0 h 2070"/>
                <a:gd name="T10" fmla="*/ 0 w 2559"/>
                <a:gd name="T11" fmla="*/ 0 h 2070"/>
                <a:gd name="T12" fmla="*/ 0 w 2559"/>
                <a:gd name="T13" fmla="*/ 0 h 2070"/>
                <a:gd name="T14" fmla="*/ 0 w 2559"/>
                <a:gd name="T15" fmla="*/ 0 h 2070"/>
                <a:gd name="T16" fmla="*/ 0 w 2559"/>
                <a:gd name="T17" fmla="*/ 0 h 2070"/>
                <a:gd name="T18" fmla="*/ 0 w 2559"/>
                <a:gd name="T19" fmla="*/ 0 h 2070"/>
                <a:gd name="T20" fmla="*/ 0 w 2559"/>
                <a:gd name="T21" fmla="*/ 0 h 2070"/>
                <a:gd name="T22" fmla="*/ 0 w 2559"/>
                <a:gd name="T23" fmla="*/ 0 h 2070"/>
                <a:gd name="T24" fmla="*/ 0 w 2559"/>
                <a:gd name="T25" fmla="*/ 0 h 2070"/>
                <a:gd name="T26" fmla="*/ 0 w 2559"/>
                <a:gd name="T27" fmla="*/ 0 h 2070"/>
                <a:gd name="T28" fmla="*/ 0 w 2559"/>
                <a:gd name="T29" fmla="*/ 0 h 2070"/>
                <a:gd name="T30" fmla="*/ 0 w 2559"/>
                <a:gd name="T31" fmla="*/ 0 h 2070"/>
                <a:gd name="T32" fmla="*/ 0 w 2559"/>
                <a:gd name="T33" fmla="*/ 0 h 2070"/>
                <a:gd name="T34" fmla="*/ 0 w 2559"/>
                <a:gd name="T35" fmla="*/ 0 h 2070"/>
                <a:gd name="T36" fmla="*/ 0 w 2559"/>
                <a:gd name="T37" fmla="*/ 0 h 2070"/>
                <a:gd name="T38" fmla="*/ 0 w 2559"/>
                <a:gd name="T39" fmla="*/ 0 h 2070"/>
                <a:gd name="T40" fmla="*/ 0 w 2559"/>
                <a:gd name="T41" fmla="*/ 0 h 2070"/>
                <a:gd name="T42" fmla="*/ 1 w 2559"/>
                <a:gd name="T43" fmla="*/ 0 h 2070"/>
                <a:gd name="T44" fmla="*/ 1 w 2559"/>
                <a:gd name="T45" fmla="*/ 0 h 2070"/>
                <a:gd name="T46" fmla="*/ 1 w 2559"/>
                <a:gd name="T47" fmla="*/ 0 h 2070"/>
                <a:gd name="T48" fmla="*/ 1 w 2559"/>
                <a:gd name="T49" fmla="*/ 0 h 2070"/>
                <a:gd name="T50" fmla="*/ 1 w 2559"/>
                <a:gd name="T51" fmla="*/ 0 h 2070"/>
                <a:gd name="T52" fmla="*/ 1 w 2559"/>
                <a:gd name="T53" fmla="*/ 0 h 2070"/>
                <a:gd name="T54" fmla="*/ 1 w 2559"/>
                <a:gd name="T55" fmla="*/ 0 h 2070"/>
                <a:gd name="T56" fmla="*/ 1 w 2559"/>
                <a:gd name="T57" fmla="*/ 0 h 2070"/>
                <a:gd name="T58" fmla="*/ 1 w 2559"/>
                <a:gd name="T59" fmla="*/ 0 h 2070"/>
                <a:gd name="T60" fmla="*/ 1 w 2559"/>
                <a:gd name="T61" fmla="*/ 0 h 2070"/>
                <a:gd name="T62" fmla="*/ 1 w 2559"/>
                <a:gd name="T63" fmla="*/ 0 h 2070"/>
                <a:gd name="T64" fmla="*/ 1 w 2559"/>
                <a:gd name="T65" fmla="*/ 0 h 2070"/>
                <a:gd name="T66" fmla="*/ 1 w 2559"/>
                <a:gd name="T67" fmla="*/ 0 h 2070"/>
                <a:gd name="T68" fmla="*/ 1 w 2559"/>
                <a:gd name="T69" fmla="*/ 0 h 2070"/>
                <a:gd name="T70" fmla="*/ 1 w 2559"/>
                <a:gd name="T71" fmla="*/ 0 h 2070"/>
                <a:gd name="T72" fmla="*/ 1 w 2559"/>
                <a:gd name="T73" fmla="*/ 0 h 2070"/>
                <a:gd name="T74" fmla="*/ 1 w 2559"/>
                <a:gd name="T75" fmla="*/ 0 h 2070"/>
                <a:gd name="T76" fmla="*/ 1 w 2559"/>
                <a:gd name="T77" fmla="*/ 0 h 2070"/>
                <a:gd name="T78" fmla="*/ 1 w 2559"/>
                <a:gd name="T79" fmla="*/ 0 h 2070"/>
                <a:gd name="T80" fmla="*/ 1 w 2559"/>
                <a:gd name="T81" fmla="*/ 0 h 2070"/>
                <a:gd name="T82" fmla="*/ 1 w 2559"/>
                <a:gd name="T83" fmla="*/ 0 h 2070"/>
                <a:gd name="T84" fmla="*/ 0 w 2559"/>
                <a:gd name="T85" fmla="*/ 0 h 2070"/>
                <a:gd name="T86" fmla="*/ 0 w 2559"/>
                <a:gd name="T87" fmla="*/ 0 h 2070"/>
                <a:gd name="T88" fmla="*/ 0 w 2559"/>
                <a:gd name="T89" fmla="*/ 0 h 2070"/>
                <a:gd name="T90" fmla="*/ 0 w 2559"/>
                <a:gd name="T91" fmla="*/ 0 h 2070"/>
                <a:gd name="T92" fmla="*/ 0 w 2559"/>
                <a:gd name="T93" fmla="*/ 0 h 2070"/>
                <a:gd name="T94" fmla="*/ 0 w 2559"/>
                <a:gd name="T95" fmla="*/ 0 h 2070"/>
                <a:gd name="T96" fmla="*/ 0 w 2559"/>
                <a:gd name="T97" fmla="*/ 0 h 2070"/>
                <a:gd name="T98" fmla="*/ 0 w 2559"/>
                <a:gd name="T99" fmla="*/ 0 h 2070"/>
                <a:gd name="T100" fmla="*/ 0 w 2559"/>
                <a:gd name="T101" fmla="*/ 0 h 2070"/>
                <a:gd name="T102" fmla="*/ 0 w 2559"/>
                <a:gd name="T103" fmla="*/ 0 h 2070"/>
                <a:gd name="T104" fmla="*/ 0 w 2559"/>
                <a:gd name="T105" fmla="*/ 0 h 2070"/>
                <a:gd name="T106" fmla="*/ 0 w 2559"/>
                <a:gd name="T107" fmla="*/ 0 h 2070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2559"/>
                <a:gd name="T163" fmla="*/ 0 h 2070"/>
                <a:gd name="T164" fmla="*/ 2559 w 2559"/>
                <a:gd name="T165" fmla="*/ 2070 h 2070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2559" h="2070">
                  <a:moveTo>
                    <a:pt x="128" y="141"/>
                  </a:moveTo>
                  <a:lnTo>
                    <a:pt x="128" y="141"/>
                  </a:lnTo>
                  <a:lnTo>
                    <a:pt x="126" y="146"/>
                  </a:lnTo>
                  <a:lnTo>
                    <a:pt x="122" y="154"/>
                  </a:lnTo>
                  <a:lnTo>
                    <a:pt x="118" y="165"/>
                  </a:lnTo>
                  <a:lnTo>
                    <a:pt x="114" y="181"/>
                  </a:lnTo>
                  <a:lnTo>
                    <a:pt x="112" y="200"/>
                  </a:lnTo>
                  <a:lnTo>
                    <a:pt x="109" y="221"/>
                  </a:lnTo>
                  <a:lnTo>
                    <a:pt x="107" y="249"/>
                  </a:lnTo>
                  <a:lnTo>
                    <a:pt x="105" y="276"/>
                  </a:lnTo>
                  <a:lnTo>
                    <a:pt x="105" y="308"/>
                  </a:lnTo>
                  <a:lnTo>
                    <a:pt x="105" y="342"/>
                  </a:lnTo>
                  <a:lnTo>
                    <a:pt x="107" y="384"/>
                  </a:lnTo>
                  <a:lnTo>
                    <a:pt x="109" y="426"/>
                  </a:lnTo>
                  <a:lnTo>
                    <a:pt x="116" y="472"/>
                  </a:lnTo>
                  <a:lnTo>
                    <a:pt x="124" y="521"/>
                  </a:lnTo>
                  <a:lnTo>
                    <a:pt x="137" y="574"/>
                  </a:lnTo>
                  <a:lnTo>
                    <a:pt x="147" y="624"/>
                  </a:lnTo>
                  <a:lnTo>
                    <a:pt x="156" y="665"/>
                  </a:lnTo>
                  <a:lnTo>
                    <a:pt x="158" y="703"/>
                  </a:lnTo>
                  <a:lnTo>
                    <a:pt x="160" y="736"/>
                  </a:lnTo>
                  <a:lnTo>
                    <a:pt x="158" y="764"/>
                  </a:lnTo>
                  <a:lnTo>
                    <a:pt x="154" y="789"/>
                  </a:lnTo>
                  <a:lnTo>
                    <a:pt x="147" y="810"/>
                  </a:lnTo>
                  <a:lnTo>
                    <a:pt x="141" y="835"/>
                  </a:lnTo>
                  <a:lnTo>
                    <a:pt x="128" y="854"/>
                  </a:lnTo>
                  <a:lnTo>
                    <a:pt x="118" y="875"/>
                  </a:lnTo>
                  <a:lnTo>
                    <a:pt x="105" y="896"/>
                  </a:lnTo>
                  <a:lnTo>
                    <a:pt x="90" y="918"/>
                  </a:lnTo>
                  <a:lnTo>
                    <a:pt x="74" y="945"/>
                  </a:lnTo>
                  <a:lnTo>
                    <a:pt x="59" y="975"/>
                  </a:lnTo>
                  <a:lnTo>
                    <a:pt x="44" y="1011"/>
                  </a:lnTo>
                  <a:lnTo>
                    <a:pt x="29" y="1053"/>
                  </a:lnTo>
                  <a:lnTo>
                    <a:pt x="13" y="1095"/>
                  </a:lnTo>
                  <a:lnTo>
                    <a:pt x="6" y="1133"/>
                  </a:lnTo>
                  <a:lnTo>
                    <a:pt x="0" y="1167"/>
                  </a:lnTo>
                  <a:lnTo>
                    <a:pt x="0" y="1198"/>
                  </a:lnTo>
                  <a:lnTo>
                    <a:pt x="2" y="1224"/>
                  </a:lnTo>
                  <a:lnTo>
                    <a:pt x="6" y="1251"/>
                  </a:lnTo>
                  <a:lnTo>
                    <a:pt x="15" y="1278"/>
                  </a:lnTo>
                  <a:lnTo>
                    <a:pt x="25" y="1302"/>
                  </a:lnTo>
                  <a:lnTo>
                    <a:pt x="34" y="1327"/>
                  </a:lnTo>
                  <a:lnTo>
                    <a:pt x="48" y="1356"/>
                  </a:lnTo>
                  <a:lnTo>
                    <a:pt x="59" y="1384"/>
                  </a:lnTo>
                  <a:lnTo>
                    <a:pt x="72" y="1416"/>
                  </a:lnTo>
                  <a:lnTo>
                    <a:pt x="84" y="1453"/>
                  </a:lnTo>
                  <a:lnTo>
                    <a:pt x="95" y="1492"/>
                  </a:lnTo>
                  <a:lnTo>
                    <a:pt x="105" y="1536"/>
                  </a:lnTo>
                  <a:lnTo>
                    <a:pt x="114" y="1588"/>
                  </a:lnTo>
                  <a:lnTo>
                    <a:pt x="118" y="1637"/>
                  </a:lnTo>
                  <a:lnTo>
                    <a:pt x="118" y="1681"/>
                  </a:lnTo>
                  <a:lnTo>
                    <a:pt x="116" y="1719"/>
                  </a:lnTo>
                  <a:lnTo>
                    <a:pt x="112" y="1751"/>
                  </a:lnTo>
                  <a:lnTo>
                    <a:pt x="105" y="1776"/>
                  </a:lnTo>
                  <a:lnTo>
                    <a:pt x="99" y="1800"/>
                  </a:lnTo>
                  <a:lnTo>
                    <a:pt x="90" y="1821"/>
                  </a:lnTo>
                  <a:lnTo>
                    <a:pt x="82" y="1840"/>
                  </a:lnTo>
                  <a:lnTo>
                    <a:pt x="74" y="1856"/>
                  </a:lnTo>
                  <a:lnTo>
                    <a:pt x="67" y="1873"/>
                  </a:lnTo>
                  <a:lnTo>
                    <a:pt x="63" y="1888"/>
                  </a:lnTo>
                  <a:lnTo>
                    <a:pt x="59" y="1907"/>
                  </a:lnTo>
                  <a:lnTo>
                    <a:pt x="57" y="1926"/>
                  </a:lnTo>
                  <a:lnTo>
                    <a:pt x="61" y="1949"/>
                  </a:lnTo>
                  <a:lnTo>
                    <a:pt x="67" y="1973"/>
                  </a:lnTo>
                  <a:lnTo>
                    <a:pt x="78" y="2004"/>
                  </a:lnTo>
                  <a:lnTo>
                    <a:pt x="91" y="2027"/>
                  </a:lnTo>
                  <a:lnTo>
                    <a:pt x="109" y="2046"/>
                  </a:lnTo>
                  <a:lnTo>
                    <a:pt x="131" y="2051"/>
                  </a:lnTo>
                  <a:lnTo>
                    <a:pt x="156" y="2051"/>
                  </a:lnTo>
                  <a:lnTo>
                    <a:pt x="183" y="2046"/>
                  </a:lnTo>
                  <a:lnTo>
                    <a:pt x="215" y="2034"/>
                  </a:lnTo>
                  <a:lnTo>
                    <a:pt x="249" y="2019"/>
                  </a:lnTo>
                  <a:lnTo>
                    <a:pt x="289" y="2000"/>
                  </a:lnTo>
                  <a:lnTo>
                    <a:pt x="327" y="1981"/>
                  </a:lnTo>
                  <a:lnTo>
                    <a:pt x="373" y="1962"/>
                  </a:lnTo>
                  <a:lnTo>
                    <a:pt x="420" y="1941"/>
                  </a:lnTo>
                  <a:lnTo>
                    <a:pt x="470" y="1926"/>
                  </a:lnTo>
                  <a:lnTo>
                    <a:pt x="521" y="1913"/>
                  </a:lnTo>
                  <a:lnTo>
                    <a:pt x="578" y="1905"/>
                  </a:lnTo>
                  <a:lnTo>
                    <a:pt x="635" y="1905"/>
                  </a:lnTo>
                  <a:lnTo>
                    <a:pt x="696" y="1911"/>
                  </a:lnTo>
                  <a:lnTo>
                    <a:pt x="751" y="1920"/>
                  </a:lnTo>
                  <a:lnTo>
                    <a:pt x="799" y="1928"/>
                  </a:lnTo>
                  <a:lnTo>
                    <a:pt x="838" y="1935"/>
                  </a:lnTo>
                  <a:lnTo>
                    <a:pt x="873" y="1943"/>
                  </a:lnTo>
                  <a:lnTo>
                    <a:pt x="899" y="1951"/>
                  </a:lnTo>
                  <a:lnTo>
                    <a:pt x="924" y="1958"/>
                  </a:lnTo>
                  <a:lnTo>
                    <a:pt x="945" y="1966"/>
                  </a:lnTo>
                  <a:lnTo>
                    <a:pt x="966" y="1973"/>
                  </a:lnTo>
                  <a:lnTo>
                    <a:pt x="987" y="1981"/>
                  </a:lnTo>
                  <a:lnTo>
                    <a:pt x="1009" y="1989"/>
                  </a:lnTo>
                  <a:lnTo>
                    <a:pt x="1036" y="1996"/>
                  </a:lnTo>
                  <a:lnTo>
                    <a:pt x="1067" y="2008"/>
                  </a:lnTo>
                  <a:lnTo>
                    <a:pt x="1101" y="2017"/>
                  </a:lnTo>
                  <a:lnTo>
                    <a:pt x="1146" y="2029"/>
                  </a:lnTo>
                  <a:lnTo>
                    <a:pt x="1200" y="2042"/>
                  </a:lnTo>
                  <a:lnTo>
                    <a:pt x="1262" y="2055"/>
                  </a:lnTo>
                  <a:lnTo>
                    <a:pt x="1323" y="2065"/>
                  </a:lnTo>
                  <a:lnTo>
                    <a:pt x="1376" y="2070"/>
                  </a:lnTo>
                  <a:lnTo>
                    <a:pt x="1420" y="2070"/>
                  </a:lnTo>
                  <a:lnTo>
                    <a:pt x="1458" y="2065"/>
                  </a:lnTo>
                  <a:lnTo>
                    <a:pt x="1488" y="2057"/>
                  </a:lnTo>
                  <a:lnTo>
                    <a:pt x="1517" y="2046"/>
                  </a:lnTo>
                  <a:lnTo>
                    <a:pt x="1542" y="2034"/>
                  </a:lnTo>
                  <a:lnTo>
                    <a:pt x="1566" y="2023"/>
                  </a:lnTo>
                  <a:lnTo>
                    <a:pt x="1589" y="2008"/>
                  </a:lnTo>
                  <a:lnTo>
                    <a:pt x="1614" y="1994"/>
                  </a:lnTo>
                  <a:lnTo>
                    <a:pt x="1642" y="1983"/>
                  </a:lnTo>
                  <a:lnTo>
                    <a:pt x="1677" y="1975"/>
                  </a:lnTo>
                  <a:lnTo>
                    <a:pt x="1717" y="1968"/>
                  </a:lnTo>
                  <a:lnTo>
                    <a:pt x="1764" y="1966"/>
                  </a:lnTo>
                  <a:lnTo>
                    <a:pt x="1819" y="1972"/>
                  </a:lnTo>
                  <a:lnTo>
                    <a:pt x="1888" y="1981"/>
                  </a:lnTo>
                  <a:lnTo>
                    <a:pt x="1956" y="1989"/>
                  </a:lnTo>
                  <a:lnTo>
                    <a:pt x="2015" y="1998"/>
                  </a:lnTo>
                  <a:lnTo>
                    <a:pt x="2066" y="2004"/>
                  </a:lnTo>
                  <a:lnTo>
                    <a:pt x="2112" y="2011"/>
                  </a:lnTo>
                  <a:lnTo>
                    <a:pt x="2150" y="2015"/>
                  </a:lnTo>
                  <a:lnTo>
                    <a:pt x="2182" y="2019"/>
                  </a:lnTo>
                  <a:lnTo>
                    <a:pt x="2211" y="2023"/>
                  </a:lnTo>
                  <a:lnTo>
                    <a:pt x="2234" y="2025"/>
                  </a:lnTo>
                  <a:lnTo>
                    <a:pt x="2253" y="2025"/>
                  </a:lnTo>
                  <a:lnTo>
                    <a:pt x="2270" y="2025"/>
                  </a:lnTo>
                  <a:lnTo>
                    <a:pt x="2285" y="2023"/>
                  </a:lnTo>
                  <a:lnTo>
                    <a:pt x="2298" y="2023"/>
                  </a:lnTo>
                  <a:lnTo>
                    <a:pt x="2310" y="2019"/>
                  </a:lnTo>
                  <a:lnTo>
                    <a:pt x="2323" y="2017"/>
                  </a:lnTo>
                  <a:lnTo>
                    <a:pt x="2336" y="2013"/>
                  </a:lnTo>
                  <a:lnTo>
                    <a:pt x="2353" y="2013"/>
                  </a:lnTo>
                  <a:lnTo>
                    <a:pt x="2369" y="2008"/>
                  </a:lnTo>
                  <a:lnTo>
                    <a:pt x="2386" y="2002"/>
                  </a:lnTo>
                  <a:lnTo>
                    <a:pt x="2401" y="1994"/>
                  </a:lnTo>
                  <a:lnTo>
                    <a:pt x="2420" y="1989"/>
                  </a:lnTo>
                  <a:lnTo>
                    <a:pt x="2437" y="1977"/>
                  </a:lnTo>
                  <a:lnTo>
                    <a:pt x="2452" y="1966"/>
                  </a:lnTo>
                  <a:lnTo>
                    <a:pt x="2467" y="1953"/>
                  </a:lnTo>
                  <a:lnTo>
                    <a:pt x="2483" y="1939"/>
                  </a:lnTo>
                  <a:lnTo>
                    <a:pt x="2492" y="1922"/>
                  </a:lnTo>
                  <a:lnTo>
                    <a:pt x="2500" y="1901"/>
                  </a:lnTo>
                  <a:lnTo>
                    <a:pt x="2503" y="1880"/>
                  </a:lnTo>
                  <a:lnTo>
                    <a:pt x="2507" y="1856"/>
                  </a:lnTo>
                  <a:lnTo>
                    <a:pt x="2503" y="1827"/>
                  </a:lnTo>
                  <a:lnTo>
                    <a:pt x="2498" y="1797"/>
                  </a:lnTo>
                  <a:lnTo>
                    <a:pt x="2484" y="1762"/>
                  </a:lnTo>
                  <a:lnTo>
                    <a:pt x="2471" y="1726"/>
                  </a:lnTo>
                  <a:lnTo>
                    <a:pt x="2452" y="1686"/>
                  </a:lnTo>
                  <a:lnTo>
                    <a:pt x="2437" y="1650"/>
                  </a:lnTo>
                  <a:lnTo>
                    <a:pt x="2424" y="1616"/>
                  </a:lnTo>
                  <a:lnTo>
                    <a:pt x="2414" y="1586"/>
                  </a:lnTo>
                  <a:lnTo>
                    <a:pt x="2407" y="1555"/>
                  </a:lnTo>
                  <a:lnTo>
                    <a:pt x="2401" y="1527"/>
                  </a:lnTo>
                  <a:lnTo>
                    <a:pt x="2397" y="1498"/>
                  </a:lnTo>
                  <a:lnTo>
                    <a:pt x="2397" y="1472"/>
                  </a:lnTo>
                  <a:lnTo>
                    <a:pt x="2397" y="1443"/>
                  </a:lnTo>
                  <a:lnTo>
                    <a:pt x="2399" y="1416"/>
                  </a:lnTo>
                  <a:lnTo>
                    <a:pt x="2403" y="1386"/>
                  </a:lnTo>
                  <a:lnTo>
                    <a:pt x="2410" y="1359"/>
                  </a:lnTo>
                  <a:lnTo>
                    <a:pt x="2420" y="1327"/>
                  </a:lnTo>
                  <a:lnTo>
                    <a:pt x="2429" y="1297"/>
                  </a:lnTo>
                  <a:lnTo>
                    <a:pt x="2443" y="1261"/>
                  </a:lnTo>
                  <a:lnTo>
                    <a:pt x="2456" y="1226"/>
                  </a:lnTo>
                  <a:lnTo>
                    <a:pt x="2469" y="1184"/>
                  </a:lnTo>
                  <a:lnTo>
                    <a:pt x="2484" y="1143"/>
                  </a:lnTo>
                  <a:lnTo>
                    <a:pt x="2500" y="1097"/>
                  </a:lnTo>
                  <a:lnTo>
                    <a:pt x="2515" y="1051"/>
                  </a:lnTo>
                  <a:lnTo>
                    <a:pt x="2526" y="1002"/>
                  </a:lnTo>
                  <a:lnTo>
                    <a:pt x="2540" y="953"/>
                  </a:lnTo>
                  <a:lnTo>
                    <a:pt x="2549" y="903"/>
                  </a:lnTo>
                  <a:lnTo>
                    <a:pt x="2557" y="854"/>
                  </a:lnTo>
                  <a:lnTo>
                    <a:pt x="2559" y="800"/>
                  </a:lnTo>
                  <a:lnTo>
                    <a:pt x="2559" y="749"/>
                  </a:lnTo>
                  <a:lnTo>
                    <a:pt x="2555" y="700"/>
                  </a:lnTo>
                  <a:lnTo>
                    <a:pt x="2545" y="650"/>
                  </a:lnTo>
                  <a:lnTo>
                    <a:pt x="2530" y="601"/>
                  </a:lnTo>
                  <a:lnTo>
                    <a:pt x="2509" y="553"/>
                  </a:lnTo>
                  <a:lnTo>
                    <a:pt x="2481" y="508"/>
                  </a:lnTo>
                  <a:lnTo>
                    <a:pt x="2446" y="464"/>
                  </a:lnTo>
                  <a:lnTo>
                    <a:pt x="2412" y="422"/>
                  </a:lnTo>
                  <a:lnTo>
                    <a:pt x="2391" y="390"/>
                  </a:lnTo>
                  <a:lnTo>
                    <a:pt x="2378" y="359"/>
                  </a:lnTo>
                  <a:lnTo>
                    <a:pt x="2374" y="335"/>
                  </a:lnTo>
                  <a:lnTo>
                    <a:pt x="2378" y="314"/>
                  </a:lnTo>
                  <a:lnTo>
                    <a:pt x="2389" y="297"/>
                  </a:lnTo>
                  <a:lnTo>
                    <a:pt x="2405" y="280"/>
                  </a:lnTo>
                  <a:lnTo>
                    <a:pt x="2424" y="268"/>
                  </a:lnTo>
                  <a:lnTo>
                    <a:pt x="2443" y="257"/>
                  </a:lnTo>
                  <a:lnTo>
                    <a:pt x="2465" y="247"/>
                  </a:lnTo>
                  <a:lnTo>
                    <a:pt x="2486" y="238"/>
                  </a:lnTo>
                  <a:lnTo>
                    <a:pt x="2507" y="230"/>
                  </a:lnTo>
                  <a:lnTo>
                    <a:pt x="2524" y="219"/>
                  </a:lnTo>
                  <a:lnTo>
                    <a:pt x="2538" y="209"/>
                  </a:lnTo>
                  <a:lnTo>
                    <a:pt x="2545" y="198"/>
                  </a:lnTo>
                  <a:lnTo>
                    <a:pt x="2547" y="184"/>
                  </a:lnTo>
                  <a:lnTo>
                    <a:pt x="2538" y="167"/>
                  </a:lnTo>
                  <a:lnTo>
                    <a:pt x="2519" y="150"/>
                  </a:lnTo>
                  <a:lnTo>
                    <a:pt x="2492" y="133"/>
                  </a:lnTo>
                  <a:lnTo>
                    <a:pt x="2460" y="118"/>
                  </a:lnTo>
                  <a:lnTo>
                    <a:pt x="2418" y="103"/>
                  </a:lnTo>
                  <a:lnTo>
                    <a:pt x="2372" y="89"/>
                  </a:lnTo>
                  <a:lnTo>
                    <a:pt x="2321" y="78"/>
                  </a:lnTo>
                  <a:lnTo>
                    <a:pt x="2270" y="70"/>
                  </a:lnTo>
                  <a:lnTo>
                    <a:pt x="2211" y="63"/>
                  </a:lnTo>
                  <a:lnTo>
                    <a:pt x="2152" y="59"/>
                  </a:lnTo>
                  <a:lnTo>
                    <a:pt x="2093" y="61"/>
                  </a:lnTo>
                  <a:lnTo>
                    <a:pt x="2034" y="67"/>
                  </a:lnTo>
                  <a:lnTo>
                    <a:pt x="1975" y="74"/>
                  </a:lnTo>
                  <a:lnTo>
                    <a:pt x="1922" y="88"/>
                  </a:lnTo>
                  <a:lnTo>
                    <a:pt x="1869" y="108"/>
                  </a:lnTo>
                  <a:lnTo>
                    <a:pt x="1821" y="135"/>
                  </a:lnTo>
                  <a:lnTo>
                    <a:pt x="1775" y="160"/>
                  </a:lnTo>
                  <a:lnTo>
                    <a:pt x="1734" y="184"/>
                  </a:lnTo>
                  <a:lnTo>
                    <a:pt x="1694" y="203"/>
                  </a:lnTo>
                  <a:lnTo>
                    <a:pt x="1656" y="221"/>
                  </a:lnTo>
                  <a:lnTo>
                    <a:pt x="1620" y="234"/>
                  </a:lnTo>
                  <a:lnTo>
                    <a:pt x="1585" y="245"/>
                  </a:lnTo>
                  <a:lnTo>
                    <a:pt x="1553" y="253"/>
                  </a:lnTo>
                  <a:lnTo>
                    <a:pt x="1521" y="259"/>
                  </a:lnTo>
                  <a:lnTo>
                    <a:pt x="1488" y="259"/>
                  </a:lnTo>
                  <a:lnTo>
                    <a:pt x="1458" y="255"/>
                  </a:lnTo>
                  <a:lnTo>
                    <a:pt x="1426" y="247"/>
                  </a:lnTo>
                  <a:lnTo>
                    <a:pt x="1395" y="240"/>
                  </a:lnTo>
                  <a:lnTo>
                    <a:pt x="1361" y="226"/>
                  </a:lnTo>
                  <a:lnTo>
                    <a:pt x="1329" y="209"/>
                  </a:lnTo>
                  <a:lnTo>
                    <a:pt x="1296" y="190"/>
                  </a:lnTo>
                  <a:lnTo>
                    <a:pt x="1262" y="167"/>
                  </a:lnTo>
                  <a:lnTo>
                    <a:pt x="1226" y="141"/>
                  </a:lnTo>
                  <a:lnTo>
                    <a:pt x="1194" y="118"/>
                  </a:lnTo>
                  <a:lnTo>
                    <a:pt x="1163" y="93"/>
                  </a:lnTo>
                  <a:lnTo>
                    <a:pt x="1137" y="72"/>
                  </a:lnTo>
                  <a:lnTo>
                    <a:pt x="1108" y="53"/>
                  </a:lnTo>
                  <a:lnTo>
                    <a:pt x="1082" y="36"/>
                  </a:lnTo>
                  <a:lnTo>
                    <a:pt x="1057" y="21"/>
                  </a:lnTo>
                  <a:lnTo>
                    <a:pt x="1032" y="11"/>
                  </a:lnTo>
                  <a:lnTo>
                    <a:pt x="1006" y="4"/>
                  </a:lnTo>
                  <a:lnTo>
                    <a:pt x="979" y="0"/>
                  </a:lnTo>
                  <a:lnTo>
                    <a:pt x="949" y="0"/>
                  </a:lnTo>
                  <a:lnTo>
                    <a:pt x="920" y="4"/>
                  </a:lnTo>
                  <a:lnTo>
                    <a:pt x="886" y="11"/>
                  </a:lnTo>
                  <a:lnTo>
                    <a:pt x="854" y="27"/>
                  </a:lnTo>
                  <a:lnTo>
                    <a:pt x="814" y="48"/>
                  </a:lnTo>
                  <a:lnTo>
                    <a:pt x="774" y="72"/>
                  </a:lnTo>
                  <a:lnTo>
                    <a:pt x="728" y="99"/>
                  </a:lnTo>
                  <a:lnTo>
                    <a:pt x="686" y="120"/>
                  </a:lnTo>
                  <a:lnTo>
                    <a:pt x="645" y="137"/>
                  </a:lnTo>
                  <a:lnTo>
                    <a:pt x="608" y="150"/>
                  </a:lnTo>
                  <a:lnTo>
                    <a:pt x="572" y="160"/>
                  </a:lnTo>
                  <a:lnTo>
                    <a:pt x="538" y="165"/>
                  </a:lnTo>
                  <a:lnTo>
                    <a:pt x="506" y="169"/>
                  </a:lnTo>
                  <a:lnTo>
                    <a:pt x="477" y="169"/>
                  </a:lnTo>
                  <a:lnTo>
                    <a:pt x="449" y="164"/>
                  </a:lnTo>
                  <a:lnTo>
                    <a:pt x="426" y="156"/>
                  </a:lnTo>
                  <a:lnTo>
                    <a:pt x="401" y="146"/>
                  </a:lnTo>
                  <a:lnTo>
                    <a:pt x="382" y="135"/>
                  </a:lnTo>
                  <a:lnTo>
                    <a:pt x="361" y="120"/>
                  </a:lnTo>
                  <a:lnTo>
                    <a:pt x="346" y="105"/>
                  </a:lnTo>
                  <a:lnTo>
                    <a:pt x="333" y="86"/>
                  </a:lnTo>
                  <a:lnTo>
                    <a:pt x="323" y="67"/>
                  </a:lnTo>
                  <a:lnTo>
                    <a:pt x="310" y="48"/>
                  </a:lnTo>
                  <a:lnTo>
                    <a:pt x="299" y="38"/>
                  </a:lnTo>
                  <a:lnTo>
                    <a:pt x="283" y="30"/>
                  </a:lnTo>
                  <a:lnTo>
                    <a:pt x="270" y="30"/>
                  </a:lnTo>
                  <a:lnTo>
                    <a:pt x="253" y="32"/>
                  </a:lnTo>
                  <a:lnTo>
                    <a:pt x="238" y="38"/>
                  </a:lnTo>
                  <a:lnTo>
                    <a:pt x="221" y="48"/>
                  </a:lnTo>
                  <a:lnTo>
                    <a:pt x="205" y="61"/>
                  </a:lnTo>
                  <a:lnTo>
                    <a:pt x="190" y="72"/>
                  </a:lnTo>
                  <a:lnTo>
                    <a:pt x="175" y="86"/>
                  </a:lnTo>
                  <a:lnTo>
                    <a:pt x="162" y="99"/>
                  </a:lnTo>
                  <a:lnTo>
                    <a:pt x="150" y="112"/>
                  </a:lnTo>
                  <a:lnTo>
                    <a:pt x="141" y="124"/>
                  </a:lnTo>
                  <a:lnTo>
                    <a:pt x="133" y="133"/>
                  </a:lnTo>
                  <a:lnTo>
                    <a:pt x="128" y="137"/>
                  </a:lnTo>
                  <a:lnTo>
                    <a:pt x="128" y="141"/>
                  </a:lnTo>
                  <a:close/>
                </a:path>
              </a:pathLst>
            </a:custGeom>
            <a:solidFill>
              <a:srgbClr val="FFF2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" name="Freeform 5">
              <a:extLst>
                <a:ext uri="{FF2B5EF4-FFF2-40B4-BE49-F238E27FC236}">
                  <a16:creationId xmlns:a16="http://schemas.microsoft.com/office/drawing/2014/main" id="{70928576-7C5C-798E-514B-4E52A95A6B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12" y="967"/>
              <a:ext cx="534" cy="387"/>
            </a:xfrm>
            <a:custGeom>
              <a:avLst/>
              <a:gdLst>
                <a:gd name="T0" fmla="*/ 0 w 1747"/>
                <a:gd name="T1" fmla="*/ 0 h 1377"/>
                <a:gd name="T2" fmla="*/ 0 w 1747"/>
                <a:gd name="T3" fmla="*/ 0 h 1377"/>
                <a:gd name="T4" fmla="*/ 0 w 1747"/>
                <a:gd name="T5" fmla="*/ 0 h 1377"/>
                <a:gd name="T6" fmla="*/ 0 w 1747"/>
                <a:gd name="T7" fmla="*/ 0 h 1377"/>
                <a:gd name="T8" fmla="*/ 0 w 1747"/>
                <a:gd name="T9" fmla="*/ 0 h 1377"/>
                <a:gd name="T10" fmla="*/ 0 w 1747"/>
                <a:gd name="T11" fmla="*/ 0 h 1377"/>
                <a:gd name="T12" fmla="*/ 0 w 1747"/>
                <a:gd name="T13" fmla="*/ 0 h 1377"/>
                <a:gd name="T14" fmla="*/ 0 w 1747"/>
                <a:gd name="T15" fmla="*/ 0 h 1377"/>
                <a:gd name="T16" fmla="*/ 0 w 1747"/>
                <a:gd name="T17" fmla="*/ 0 h 1377"/>
                <a:gd name="T18" fmla="*/ 0 w 1747"/>
                <a:gd name="T19" fmla="*/ 0 h 1377"/>
                <a:gd name="T20" fmla="*/ 0 w 1747"/>
                <a:gd name="T21" fmla="*/ 0 h 1377"/>
                <a:gd name="T22" fmla="*/ 0 w 1747"/>
                <a:gd name="T23" fmla="*/ 0 h 1377"/>
                <a:gd name="T24" fmla="*/ 0 w 1747"/>
                <a:gd name="T25" fmla="*/ 0 h 1377"/>
                <a:gd name="T26" fmla="*/ 0 w 1747"/>
                <a:gd name="T27" fmla="*/ 0 h 1377"/>
                <a:gd name="T28" fmla="*/ 0 w 1747"/>
                <a:gd name="T29" fmla="*/ 0 h 1377"/>
                <a:gd name="T30" fmla="*/ 0 w 1747"/>
                <a:gd name="T31" fmla="*/ 0 h 1377"/>
                <a:gd name="T32" fmla="*/ 0 w 1747"/>
                <a:gd name="T33" fmla="*/ 0 h 1377"/>
                <a:gd name="T34" fmla="*/ 0 w 1747"/>
                <a:gd name="T35" fmla="*/ 0 h 1377"/>
                <a:gd name="T36" fmla="*/ 0 w 1747"/>
                <a:gd name="T37" fmla="*/ 0 h 1377"/>
                <a:gd name="T38" fmla="*/ 0 w 1747"/>
                <a:gd name="T39" fmla="*/ 0 h 1377"/>
                <a:gd name="T40" fmla="*/ 0 w 1747"/>
                <a:gd name="T41" fmla="*/ 0 h 1377"/>
                <a:gd name="T42" fmla="*/ 0 w 1747"/>
                <a:gd name="T43" fmla="*/ 0 h 1377"/>
                <a:gd name="T44" fmla="*/ 0 w 1747"/>
                <a:gd name="T45" fmla="*/ 0 h 1377"/>
                <a:gd name="T46" fmla="*/ 0 w 1747"/>
                <a:gd name="T47" fmla="*/ 0 h 1377"/>
                <a:gd name="T48" fmla="*/ 0 w 1747"/>
                <a:gd name="T49" fmla="*/ 0 h 1377"/>
                <a:gd name="T50" fmla="*/ 1 w 1747"/>
                <a:gd name="T51" fmla="*/ 0 h 1377"/>
                <a:gd name="T52" fmla="*/ 0 w 1747"/>
                <a:gd name="T53" fmla="*/ 0 h 1377"/>
                <a:gd name="T54" fmla="*/ 0 w 1747"/>
                <a:gd name="T55" fmla="*/ 0 h 1377"/>
                <a:gd name="T56" fmla="*/ 0 w 1747"/>
                <a:gd name="T57" fmla="*/ 0 h 1377"/>
                <a:gd name="T58" fmla="*/ 1 w 1747"/>
                <a:gd name="T59" fmla="*/ 0 h 1377"/>
                <a:gd name="T60" fmla="*/ 1 w 1747"/>
                <a:gd name="T61" fmla="*/ 0 h 1377"/>
                <a:gd name="T62" fmla="*/ 1 w 1747"/>
                <a:gd name="T63" fmla="*/ 0 h 1377"/>
                <a:gd name="T64" fmla="*/ 1 w 1747"/>
                <a:gd name="T65" fmla="*/ 0 h 1377"/>
                <a:gd name="T66" fmla="*/ 1 w 1747"/>
                <a:gd name="T67" fmla="*/ 0 h 1377"/>
                <a:gd name="T68" fmla="*/ 1 w 1747"/>
                <a:gd name="T69" fmla="*/ 0 h 1377"/>
                <a:gd name="T70" fmla="*/ 1 w 1747"/>
                <a:gd name="T71" fmla="*/ 0 h 1377"/>
                <a:gd name="T72" fmla="*/ 1 w 1747"/>
                <a:gd name="T73" fmla="*/ 0 h 1377"/>
                <a:gd name="T74" fmla="*/ 1 w 1747"/>
                <a:gd name="T75" fmla="*/ 0 h 1377"/>
                <a:gd name="T76" fmla="*/ 0 w 1747"/>
                <a:gd name="T77" fmla="*/ 0 h 1377"/>
                <a:gd name="T78" fmla="*/ 0 w 1747"/>
                <a:gd name="T79" fmla="*/ 0 h 1377"/>
                <a:gd name="T80" fmla="*/ 0 w 1747"/>
                <a:gd name="T81" fmla="*/ 0 h 1377"/>
                <a:gd name="T82" fmla="*/ 0 w 1747"/>
                <a:gd name="T83" fmla="*/ 0 h 1377"/>
                <a:gd name="T84" fmla="*/ 0 w 1747"/>
                <a:gd name="T85" fmla="*/ 0 h 1377"/>
                <a:gd name="T86" fmla="*/ 0 w 1747"/>
                <a:gd name="T87" fmla="*/ 0 h 1377"/>
                <a:gd name="T88" fmla="*/ 0 w 1747"/>
                <a:gd name="T89" fmla="*/ 0 h 1377"/>
                <a:gd name="T90" fmla="*/ 0 w 1747"/>
                <a:gd name="T91" fmla="*/ 0 h 1377"/>
                <a:gd name="T92" fmla="*/ 0 w 1747"/>
                <a:gd name="T93" fmla="*/ 0 h 1377"/>
                <a:gd name="T94" fmla="*/ 0 w 1747"/>
                <a:gd name="T95" fmla="*/ 0 h 1377"/>
                <a:gd name="T96" fmla="*/ 0 w 1747"/>
                <a:gd name="T97" fmla="*/ 0 h 1377"/>
                <a:gd name="T98" fmla="*/ 0 w 1747"/>
                <a:gd name="T99" fmla="*/ 0 h 1377"/>
                <a:gd name="T100" fmla="*/ 0 w 1747"/>
                <a:gd name="T101" fmla="*/ 0 h 1377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747"/>
                <a:gd name="T154" fmla="*/ 0 h 1377"/>
                <a:gd name="T155" fmla="*/ 1747 w 1747"/>
                <a:gd name="T156" fmla="*/ 1377 h 1377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747" h="1377">
                  <a:moveTo>
                    <a:pt x="66" y="52"/>
                  </a:moveTo>
                  <a:lnTo>
                    <a:pt x="66" y="53"/>
                  </a:lnTo>
                  <a:lnTo>
                    <a:pt x="64" y="59"/>
                  </a:lnTo>
                  <a:lnTo>
                    <a:pt x="63" y="67"/>
                  </a:lnTo>
                  <a:lnTo>
                    <a:pt x="61" y="80"/>
                  </a:lnTo>
                  <a:lnTo>
                    <a:pt x="57" y="95"/>
                  </a:lnTo>
                  <a:lnTo>
                    <a:pt x="53" y="114"/>
                  </a:lnTo>
                  <a:lnTo>
                    <a:pt x="51" y="135"/>
                  </a:lnTo>
                  <a:lnTo>
                    <a:pt x="49" y="162"/>
                  </a:lnTo>
                  <a:lnTo>
                    <a:pt x="45" y="187"/>
                  </a:lnTo>
                  <a:lnTo>
                    <a:pt x="44" y="217"/>
                  </a:lnTo>
                  <a:lnTo>
                    <a:pt x="44" y="249"/>
                  </a:lnTo>
                  <a:lnTo>
                    <a:pt x="44" y="283"/>
                  </a:lnTo>
                  <a:lnTo>
                    <a:pt x="44" y="320"/>
                  </a:lnTo>
                  <a:lnTo>
                    <a:pt x="44" y="360"/>
                  </a:lnTo>
                  <a:lnTo>
                    <a:pt x="47" y="398"/>
                  </a:lnTo>
                  <a:lnTo>
                    <a:pt x="53" y="441"/>
                  </a:lnTo>
                  <a:lnTo>
                    <a:pt x="55" y="481"/>
                  </a:lnTo>
                  <a:lnTo>
                    <a:pt x="57" y="517"/>
                  </a:lnTo>
                  <a:lnTo>
                    <a:pt x="57" y="552"/>
                  </a:lnTo>
                  <a:lnTo>
                    <a:pt x="57" y="582"/>
                  </a:lnTo>
                  <a:lnTo>
                    <a:pt x="55" y="607"/>
                  </a:lnTo>
                  <a:lnTo>
                    <a:pt x="53" y="631"/>
                  </a:lnTo>
                  <a:lnTo>
                    <a:pt x="47" y="652"/>
                  </a:lnTo>
                  <a:lnTo>
                    <a:pt x="45" y="673"/>
                  </a:lnTo>
                  <a:lnTo>
                    <a:pt x="40" y="690"/>
                  </a:lnTo>
                  <a:lnTo>
                    <a:pt x="34" y="709"/>
                  </a:lnTo>
                  <a:lnTo>
                    <a:pt x="30" y="725"/>
                  </a:lnTo>
                  <a:lnTo>
                    <a:pt x="25" y="742"/>
                  </a:lnTo>
                  <a:lnTo>
                    <a:pt x="19" y="757"/>
                  </a:lnTo>
                  <a:lnTo>
                    <a:pt x="15" y="770"/>
                  </a:lnTo>
                  <a:lnTo>
                    <a:pt x="11" y="787"/>
                  </a:lnTo>
                  <a:lnTo>
                    <a:pt x="7" y="806"/>
                  </a:lnTo>
                  <a:lnTo>
                    <a:pt x="4" y="821"/>
                  </a:lnTo>
                  <a:lnTo>
                    <a:pt x="6" y="839"/>
                  </a:lnTo>
                  <a:lnTo>
                    <a:pt x="7" y="854"/>
                  </a:lnTo>
                  <a:lnTo>
                    <a:pt x="13" y="869"/>
                  </a:lnTo>
                  <a:lnTo>
                    <a:pt x="19" y="884"/>
                  </a:lnTo>
                  <a:lnTo>
                    <a:pt x="26" y="901"/>
                  </a:lnTo>
                  <a:lnTo>
                    <a:pt x="34" y="917"/>
                  </a:lnTo>
                  <a:lnTo>
                    <a:pt x="44" y="936"/>
                  </a:lnTo>
                  <a:lnTo>
                    <a:pt x="53" y="951"/>
                  </a:lnTo>
                  <a:lnTo>
                    <a:pt x="63" y="968"/>
                  </a:lnTo>
                  <a:lnTo>
                    <a:pt x="72" y="989"/>
                  </a:lnTo>
                  <a:lnTo>
                    <a:pt x="82" y="1010"/>
                  </a:lnTo>
                  <a:lnTo>
                    <a:pt x="87" y="1031"/>
                  </a:lnTo>
                  <a:lnTo>
                    <a:pt x="95" y="1057"/>
                  </a:lnTo>
                  <a:lnTo>
                    <a:pt x="99" y="1080"/>
                  </a:lnTo>
                  <a:lnTo>
                    <a:pt x="103" y="1110"/>
                  </a:lnTo>
                  <a:lnTo>
                    <a:pt x="101" y="1135"/>
                  </a:lnTo>
                  <a:lnTo>
                    <a:pt x="101" y="1160"/>
                  </a:lnTo>
                  <a:lnTo>
                    <a:pt x="95" y="1181"/>
                  </a:lnTo>
                  <a:lnTo>
                    <a:pt x="91" y="1202"/>
                  </a:lnTo>
                  <a:lnTo>
                    <a:pt x="83" y="1215"/>
                  </a:lnTo>
                  <a:lnTo>
                    <a:pt x="76" y="1230"/>
                  </a:lnTo>
                  <a:lnTo>
                    <a:pt x="68" y="1244"/>
                  </a:lnTo>
                  <a:lnTo>
                    <a:pt x="61" y="1255"/>
                  </a:lnTo>
                  <a:lnTo>
                    <a:pt x="49" y="1263"/>
                  </a:lnTo>
                  <a:lnTo>
                    <a:pt x="42" y="1272"/>
                  </a:lnTo>
                  <a:lnTo>
                    <a:pt x="32" y="1280"/>
                  </a:lnTo>
                  <a:lnTo>
                    <a:pt x="25" y="1287"/>
                  </a:lnTo>
                  <a:lnTo>
                    <a:pt x="15" y="1293"/>
                  </a:lnTo>
                  <a:lnTo>
                    <a:pt x="7" y="1299"/>
                  </a:lnTo>
                  <a:lnTo>
                    <a:pt x="2" y="1304"/>
                  </a:lnTo>
                  <a:lnTo>
                    <a:pt x="0" y="1314"/>
                  </a:lnTo>
                  <a:lnTo>
                    <a:pt x="0" y="1316"/>
                  </a:lnTo>
                  <a:lnTo>
                    <a:pt x="7" y="1316"/>
                  </a:lnTo>
                  <a:lnTo>
                    <a:pt x="23" y="1312"/>
                  </a:lnTo>
                  <a:lnTo>
                    <a:pt x="45" y="1304"/>
                  </a:lnTo>
                  <a:lnTo>
                    <a:pt x="70" y="1295"/>
                  </a:lnTo>
                  <a:lnTo>
                    <a:pt x="101" y="1283"/>
                  </a:lnTo>
                  <a:lnTo>
                    <a:pt x="133" y="1272"/>
                  </a:lnTo>
                  <a:lnTo>
                    <a:pt x="169" y="1261"/>
                  </a:lnTo>
                  <a:lnTo>
                    <a:pt x="205" y="1249"/>
                  </a:lnTo>
                  <a:lnTo>
                    <a:pt x="241" y="1238"/>
                  </a:lnTo>
                  <a:lnTo>
                    <a:pt x="277" y="1228"/>
                  </a:lnTo>
                  <a:lnTo>
                    <a:pt x="313" y="1225"/>
                  </a:lnTo>
                  <a:lnTo>
                    <a:pt x="346" y="1219"/>
                  </a:lnTo>
                  <a:lnTo>
                    <a:pt x="376" y="1219"/>
                  </a:lnTo>
                  <a:lnTo>
                    <a:pt x="403" y="1225"/>
                  </a:lnTo>
                  <a:lnTo>
                    <a:pt x="424" y="1236"/>
                  </a:lnTo>
                  <a:lnTo>
                    <a:pt x="443" y="1249"/>
                  </a:lnTo>
                  <a:lnTo>
                    <a:pt x="467" y="1264"/>
                  </a:lnTo>
                  <a:lnTo>
                    <a:pt x="496" y="1280"/>
                  </a:lnTo>
                  <a:lnTo>
                    <a:pt x="528" y="1297"/>
                  </a:lnTo>
                  <a:lnTo>
                    <a:pt x="562" y="1312"/>
                  </a:lnTo>
                  <a:lnTo>
                    <a:pt x="600" y="1327"/>
                  </a:lnTo>
                  <a:lnTo>
                    <a:pt x="640" y="1342"/>
                  </a:lnTo>
                  <a:lnTo>
                    <a:pt x="680" y="1356"/>
                  </a:lnTo>
                  <a:lnTo>
                    <a:pt x="718" y="1363"/>
                  </a:lnTo>
                  <a:lnTo>
                    <a:pt x="758" y="1371"/>
                  </a:lnTo>
                  <a:lnTo>
                    <a:pt x="798" y="1375"/>
                  </a:lnTo>
                  <a:lnTo>
                    <a:pt x="836" y="1375"/>
                  </a:lnTo>
                  <a:lnTo>
                    <a:pt x="869" y="1369"/>
                  </a:lnTo>
                  <a:lnTo>
                    <a:pt x="901" y="1360"/>
                  </a:lnTo>
                  <a:lnTo>
                    <a:pt x="929" y="1342"/>
                  </a:lnTo>
                  <a:lnTo>
                    <a:pt x="956" y="1323"/>
                  </a:lnTo>
                  <a:lnTo>
                    <a:pt x="975" y="1297"/>
                  </a:lnTo>
                  <a:lnTo>
                    <a:pt x="998" y="1276"/>
                  </a:lnTo>
                  <a:lnTo>
                    <a:pt x="1017" y="1255"/>
                  </a:lnTo>
                  <a:lnTo>
                    <a:pt x="1040" y="1240"/>
                  </a:lnTo>
                  <a:lnTo>
                    <a:pt x="1060" y="1225"/>
                  </a:lnTo>
                  <a:lnTo>
                    <a:pt x="1081" y="1215"/>
                  </a:lnTo>
                  <a:lnTo>
                    <a:pt x="1102" y="1206"/>
                  </a:lnTo>
                  <a:lnTo>
                    <a:pt x="1125" y="1202"/>
                  </a:lnTo>
                  <a:lnTo>
                    <a:pt x="1146" y="1198"/>
                  </a:lnTo>
                  <a:lnTo>
                    <a:pt x="1171" y="1200"/>
                  </a:lnTo>
                  <a:lnTo>
                    <a:pt x="1194" y="1202"/>
                  </a:lnTo>
                  <a:lnTo>
                    <a:pt x="1218" y="1209"/>
                  </a:lnTo>
                  <a:lnTo>
                    <a:pt x="1243" y="1217"/>
                  </a:lnTo>
                  <a:lnTo>
                    <a:pt x="1271" y="1228"/>
                  </a:lnTo>
                  <a:lnTo>
                    <a:pt x="1298" y="1244"/>
                  </a:lnTo>
                  <a:lnTo>
                    <a:pt x="1328" y="1263"/>
                  </a:lnTo>
                  <a:lnTo>
                    <a:pt x="1357" y="1282"/>
                  </a:lnTo>
                  <a:lnTo>
                    <a:pt x="1389" y="1299"/>
                  </a:lnTo>
                  <a:lnTo>
                    <a:pt x="1422" y="1314"/>
                  </a:lnTo>
                  <a:lnTo>
                    <a:pt x="1452" y="1329"/>
                  </a:lnTo>
                  <a:lnTo>
                    <a:pt x="1482" y="1342"/>
                  </a:lnTo>
                  <a:lnTo>
                    <a:pt x="1513" y="1354"/>
                  </a:lnTo>
                  <a:lnTo>
                    <a:pt x="1541" y="1361"/>
                  </a:lnTo>
                  <a:lnTo>
                    <a:pt x="1572" y="1369"/>
                  </a:lnTo>
                  <a:lnTo>
                    <a:pt x="1596" y="1375"/>
                  </a:lnTo>
                  <a:lnTo>
                    <a:pt x="1621" y="1377"/>
                  </a:lnTo>
                  <a:lnTo>
                    <a:pt x="1642" y="1375"/>
                  </a:lnTo>
                  <a:lnTo>
                    <a:pt x="1663" y="1373"/>
                  </a:lnTo>
                  <a:lnTo>
                    <a:pt x="1678" y="1365"/>
                  </a:lnTo>
                  <a:lnTo>
                    <a:pt x="1693" y="1354"/>
                  </a:lnTo>
                  <a:lnTo>
                    <a:pt x="1703" y="1340"/>
                  </a:lnTo>
                  <a:lnTo>
                    <a:pt x="1709" y="1323"/>
                  </a:lnTo>
                  <a:lnTo>
                    <a:pt x="1707" y="1301"/>
                  </a:lnTo>
                  <a:lnTo>
                    <a:pt x="1703" y="1283"/>
                  </a:lnTo>
                  <a:lnTo>
                    <a:pt x="1693" y="1266"/>
                  </a:lnTo>
                  <a:lnTo>
                    <a:pt x="1684" y="1253"/>
                  </a:lnTo>
                  <a:lnTo>
                    <a:pt x="1671" y="1238"/>
                  </a:lnTo>
                  <a:lnTo>
                    <a:pt x="1655" y="1225"/>
                  </a:lnTo>
                  <a:lnTo>
                    <a:pt x="1640" y="1213"/>
                  </a:lnTo>
                  <a:lnTo>
                    <a:pt x="1627" y="1202"/>
                  </a:lnTo>
                  <a:lnTo>
                    <a:pt x="1610" y="1187"/>
                  </a:lnTo>
                  <a:lnTo>
                    <a:pt x="1600" y="1175"/>
                  </a:lnTo>
                  <a:lnTo>
                    <a:pt x="1591" y="1162"/>
                  </a:lnTo>
                  <a:lnTo>
                    <a:pt x="1585" y="1148"/>
                  </a:lnTo>
                  <a:lnTo>
                    <a:pt x="1585" y="1131"/>
                  </a:lnTo>
                  <a:lnTo>
                    <a:pt x="1591" y="1118"/>
                  </a:lnTo>
                  <a:lnTo>
                    <a:pt x="1600" y="1099"/>
                  </a:lnTo>
                  <a:lnTo>
                    <a:pt x="1621" y="1080"/>
                  </a:lnTo>
                  <a:lnTo>
                    <a:pt x="1642" y="1057"/>
                  </a:lnTo>
                  <a:lnTo>
                    <a:pt x="1659" y="1033"/>
                  </a:lnTo>
                  <a:lnTo>
                    <a:pt x="1673" y="1004"/>
                  </a:lnTo>
                  <a:lnTo>
                    <a:pt x="1686" y="977"/>
                  </a:lnTo>
                  <a:lnTo>
                    <a:pt x="1693" y="943"/>
                  </a:lnTo>
                  <a:lnTo>
                    <a:pt x="1703" y="913"/>
                  </a:lnTo>
                  <a:lnTo>
                    <a:pt x="1707" y="879"/>
                  </a:lnTo>
                  <a:lnTo>
                    <a:pt x="1711" y="846"/>
                  </a:lnTo>
                  <a:lnTo>
                    <a:pt x="1711" y="812"/>
                  </a:lnTo>
                  <a:lnTo>
                    <a:pt x="1711" y="776"/>
                  </a:lnTo>
                  <a:lnTo>
                    <a:pt x="1707" y="744"/>
                  </a:lnTo>
                  <a:lnTo>
                    <a:pt x="1707" y="709"/>
                  </a:lnTo>
                  <a:lnTo>
                    <a:pt x="1703" y="677"/>
                  </a:lnTo>
                  <a:lnTo>
                    <a:pt x="1699" y="648"/>
                  </a:lnTo>
                  <a:lnTo>
                    <a:pt x="1695" y="620"/>
                  </a:lnTo>
                  <a:lnTo>
                    <a:pt x="1692" y="593"/>
                  </a:lnTo>
                  <a:lnTo>
                    <a:pt x="1686" y="567"/>
                  </a:lnTo>
                  <a:lnTo>
                    <a:pt x="1680" y="542"/>
                  </a:lnTo>
                  <a:lnTo>
                    <a:pt x="1676" y="513"/>
                  </a:lnTo>
                  <a:lnTo>
                    <a:pt x="1673" y="489"/>
                  </a:lnTo>
                  <a:lnTo>
                    <a:pt x="1669" y="462"/>
                  </a:lnTo>
                  <a:lnTo>
                    <a:pt x="1665" y="436"/>
                  </a:lnTo>
                  <a:lnTo>
                    <a:pt x="1665" y="411"/>
                  </a:lnTo>
                  <a:lnTo>
                    <a:pt x="1665" y="386"/>
                  </a:lnTo>
                  <a:lnTo>
                    <a:pt x="1665" y="360"/>
                  </a:lnTo>
                  <a:lnTo>
                    <a:pt x="1665" y="337"/>
                  </a:lnTo>
                  <a:lnTo>
                    <a:pt x="1669" y="314"/>
                  </a:lnTo>
                  <a:lnTo>
                    <a:pt x="1674" y="295"/>
                  </a:lnTo>
                  <a:lnTo>
                    <a:pt x="1678" y="276"/>
                  </a:lnTo>
                  <a:lnTo>
                    <a:pt x="1688" y="257"/>
                  </a:lnTo>
                  <a:lnTo>
                    <a:pt x="1695" y="242"/>
                  </a:lnTo>
                  <a:lnTo>
                    <a:pt x="1709" y="228"/>
                  </a:lnTo>
                  <a:lnTo>
                    <a:pt x="1720" y="215"/>
                  </a:lnTo>
                  <a:lnTo>
                    <a:pt x="1730" y="202"/>
                  </a:lnTo>
                  <a:lnTo>
                    <a:pt x="1735" y="188"/>
                  </a:lnTo>
                  <a:lnTo>
                    <a:pt x="1741" y="177"/>
                  </a:lnTo>
                  <a:lnTo>
                    <a:pt x="1745" y="162"/>
                  </a:lnTo>
                  <a:lnTo>
                    <a:pt x="1747" y="148"/>
                  </a:lnTo>
                  <a:lnTo>
                    <a:pt x="1745" y="137"/>
                  </a:lnTo>
                  <a:lnTo>
                    <a:pt x="1745" y="126"/>
                  </a:lnTo>
                  <a:lnTo>
                    <a:pt x="1739" y="114"/>
                  </a:lnTo>
                  <a:lnTo>
                    <a:pt x="1735" y="103"/>
                  </a:lnTo>
                  <a:lnTo>
                    <a:pt x="1726" y="91"/>
                  </a:lnTo>
                  <a:lnTo>
                    <a:pt x="1720" y="84"/>
                  </a:lnTo>
                  <a:lnTo>
                    <a:pt x="1709" y="76"/>
                  </a:lnTo>
                  <a:lnTo>
                    <a:pt x="1697" y="69"/>
                  </a:lnTo>
                  <a:lnTo>
                    <a:pt x="1686" y="65"/>
                  </a:lnTo>
                  <a:lnTo>
                    <a:pt x="1674" y="61"/>
                  </a:lnTo>
                  <a:lnTo>
                    <a:pt x="1655" y="55"/>
                  </a:lnTo>
                  <a:lnTo>
                    <a:pt x="1633" y="52"/>
                  </a:lnTo>
                  <a:lnTo>
                    <a:pt x="1606" y="46"/>
                  </a:lnTo>
                  <a:lnTo>
                    <a:pt x="1576" y="42"/>
                  </a:lnTo>
                  <a:lnTo>
                    <a:pt x="1541" y="36"/>
                  </a:lnTo>
                  <a:lnTo>
                    <a:pt x="1507" y="31"/>
                  </a:lnTo>
                  <a:lnTo>
                    <a:pt x="1469" y="27"/>
                  </a:lnTo>
                  <a:lnTo>
                    <a:pt x="1431" y="23"/>
                  </a:lnTo>
                  <a:lnTo>
                    <a:pt x="1389" y="19"/>
                  </a:lnTo>
                  <a:lnTo>
                    <a:pt x="1351" y="17"/>
                  </a:lnTo>
                  <a:lnTo>
                    <a:pt x="1313" y="17"/>
                  </a:lnTo>
                  <a:lnTo>
                    <a:pt x="1277" y="17"/>
                  </a:lnTo>
                  <a:lnTo>
                    <a:pt x="1241" y="21"/>
                  </a:lnTo>
                  <a:lnTo>
                    <a:pt x="1211" y="27"/>
                  </a:lnTo>
                  <a:lnTo>
                    <a:pt x="1182" y="33"/>
                  </a:lnTo>
                  <a:lnTo>
                    <a:pt x="1159" y="44"/>
                  </a:lnTo>
                  <a:lnTo>
                    <a:pt x="1135" y="52"/>
                  </a:lnTo>
                  <a:lnTo>
                    <a:pt x="1112" y="59"/>
                  </a:lnTo>
                  <a:lnTo>
                    <a:pt x="1087" y="67"/>
                  </a:lnTo>
                  <a:lnTo>
                    <a:pt x="1060" y="74"/>
                  </a:lnTo>
                  <a:lnTo>
                    <a:pt x="1034" y="76"/>
                  </a:lnTo>
                  <a:lnTo>
                    <a:pt x="1007" y="78"/>
                  </a:lnTo>
                  <a:lnTo>
                    <a:pt x="981" y="78"/>
                  </a:lnTo>
                  <a:lnTo>
                    <a:pt x="954" y="78"/>
                  </a:lnTo>
                  <a:lnTo>
                    <a:pt x="926" y="76"/>
                  </a:lnTo>
                  <a:lnTo>
                    <a:pt x="899" y="74"/>
                  </a:lnTo>
                  <a:lnTo>
                    <a:pt x="870" y="69"/>
                  </a:lnTo>
                  <a:lnTo>
                    <a:pt x="846" y="65"/>
                  </a:lnTo>
                  <a:lnTo>
                    <a:pt x="817" y="57"/>
                  </a:lnTo>
                  <a:lnTo>
                    <a:pt x="792" y="50"/>
                  </a:lnTo>
                  <a:lnTo>
                    <a:pt x="766" y="42"/>
                  </a:lnTo>
                  <a:lnTo>
                    <a:pt x="743" y="34"/>
                  </a:lnTo>
                  <a:lnTo>
                    <a:pt x="718" y="25"/>
                  </a:lnTo>
                  <a:lnTo>
                    <a:pt x="696" y="17"/>
                  </a:lnTo>
                  <a:lnTo>
                    <a:pt x="673" y="12"/>
                  </a:lnTo>
                  <a:lnTo>
                    <a:pt x="650" y="8"/>
                  </a:lnTo>
                  <a:lnTo>
                    <a:pt x="625" y="4"/>
                  </a:lnTo>
                  <a:lnTo>
                    <a:pt x="602" y="2"/>
                  </a:lnTo>
                  <a:lnTo>
                    <a:pt x="580" y="0"/>
                  </a:lnTo>
                  <a:lnTo>
                    <a:pt x="561" y="2"/>
                  </a:lnTo>
                  <a:lnTo>
                    <a:pt x="538" y="2"/>
                  </a:lnTo>
                  <a:lnTo>
                    <a:pt x="519" y="6"/>
                  </a:lnTo>
                  <a:lnTo>
                    <a:pt x="498" y="10"/>
                  </a:lnTo>
                  <a:lnTo>
                    <a:pt x="479" y="17"/>
                  </a:lnTo>
                  <a:lnTo>
                    <a:pt x="460" y="23"/>
                  </a:lnTo>
                  <a:lnTo>
                    <a:pt x="445" y="31"/>
                  </a:lnTo>
                  <a:lnTo>
                    <a:pt x="428" y="40"/>
                  </a:lnTo>
                  <a:lnTo>
                    <a:pt x="414" y="52"/>
                  </a:lnTo>
                  <a:lnTo>
                    <a:pt x="397" y="59"/>
                  </a:lnTo>
                  <a:lnTo>
                    <a:pt x="376" y="69"/>
                  </a:lnTo>
                  <a:lnTo>
                    <a:pt x="352" y="72"/>
                  </a:lnTo>
                  <a:lnTo>
                    <a:pt x="327" y="76"/>
                  </a:lnTo>
                  <a:lnTo>
                    <a:pt x="298" y="76"/>
                  </a:lnTo>
                  <a:lnTo>
                    <a:pt x="270" y="76"/>
                  </a:lnTo>
                  <a:lnTo>
                    <a:pt x="239" y="74"/>
                  </a:lnTo>
                  <a:lnTo>
                    <a:pt x="211" y="74"/>
                  </a:lnTo>
                  <a:lnTo>
                    <a:pt x="182" y="69"/>
                  </a:lnTo>
                  <a:lnTo>
                    <a:pt x="156" y="67"/>
                  </a:lnTo>
                  <a:lnTo>
                    <a:pt x="131" y="63"/>
                  </a:lnTo>
                  <a:lnTo>
                    <a:pt x="110" y="59"/>
                  </a:lnTo>
                  <a:lnTo>
                    <a:pt x="91" y="55"/>
                  </a:lnTo>
                  <a:lnTo>
                    <a:pt x="78" y="53"/>
                  </a:lnTo>
                  <a:lnTo>
                    <a:pt x="70" y="52"/>
                  </a:lnTo>
                  <a:lnTo>
                    <a:pt x="66" y="5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" name="Freeform 6">
              <a:extLst>
                <a:ext uri="{FF2B5EF4-FFF2-40B4-BE49-F238E27FC236}">
                  <a16:creationId xmlns:a16="http://schemas.microsoft.com/office/drawing/2014/main" id="{5DB5EB9B-64CC-2C5F-5348-5109C2B90D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12" y="1008"/>
              <a:ext cx="390" cy="296"/>
            </a:xfrm>
            <a:custGeom>
              <a:avLst/>
              <a:gdLst>
                <a:gd name="T0" fmla="*/ 0 w 1277"/>
                <a:gd name="T1" fmla="*/ 0 h 1054"/>
                <a:gd name="T2" fmla="*/ 0 w 1277"/>
                <a:gd name="T3" fmla="*/ 0 h 1054"/>
                <a:gd name="T4" fmla="*/ 0 w 1277"/>
                <a:gd name="T5" fmla="*/ 0 h 1054"/>
                <a:gd name="T6" fmla="*/ 0 w 1277"/>
                <a:gd name="T7" fmla="*/ 0 h 1054"/>
                <a:gd name="T8" fmla="*/ 0 w 1277"/>
                <a:gd name="T9" fmla="*/ 0 h 1054"/>
                <a:gd name="T10" fmla="*/ 0 w 1277"/>
                <a:gd name="T11" fmla="*/ 0 h 1054"/>
                <a:gd name="T12" fmla="*/ 0 w 1277"/>
                <a:gd name="T13" fmla="*/ 0 h 1054"/>
                <a:gd name="T14" fmla="*/ 0 w 1277"/>
                <a:gd name="T15" fmla="*/ 0 h 1054"/>
                <a:gd name="T16" fmla="*/ 0 w 1277"/>
                <a:gd name="T17" fmla="*/ 0 h 1054"/>
                <a:gd name="T18" fmla="*/ 0 w 1277"/>
                <a:gd name="T19" fmla="*/ 0 h 1054"/>
                <a:gd name="T20" fmla="*/ 0 w 1277"/>
                <a:gd name="T21" fmla="*/ 0 h 1054"/>
                <a:gd name="T22" fmla="*/ 0 w 1277"/>
                <a:gd name="T23" fmla="*/ 0 h 1054"/>
                <a:gd name="T24" fmla="*/ 0 w 1277"/>
                <a:gd name="T25" fmla="*/ 0 h 1054"/>
                <a:gd name="T26" fmla="*/ 0 w 1277"/>
                <a:gd name="T27" fmla="*/ 0 h 1054"/>
                <a:gd name="T28" fmla="*/ 0 w 1277"/>
                <a:gd name="T29" fmla="*/ 0 h 1054"/>
                <a:gd name="T30" fmla="*/ 0 w 1277"/>
                <a:gd name="T31" fmla="*/ 0 h 1054"/>
                <a:gd name="T32" fmla="*/ 0 w 1277"/>
                <a:gd name="T33" fmla="*/ 0 h 1054"/>
                <a:gd name="T34" fmla="*/ 0 w 1277"/>
                <a:gd name="T35" fmla="*/ 0 h 1054"/>
                <a:gd name="T36" fmla="*/ 0 w 1277"/>
                <a:gd name="T37" fmla="*/ 0 h 1054"/>
                <a:gd name="T38" fmla="*/ 0 w 1277"/>
                <a:gd name="T39" fmla="*/ 0 h 1054"/>
                <a:gd name="T40" fmla="*/ 0 w 1277"/>
                <a:gd name="T41" fmla="*/ 0 h 1054"/>
                <a:gd name="T42" fmla="*/ 0 w 1277"/>
                <a:gd name="T43" fmla="*/ 0 h 1054"/>
                <a:gd name="T44" fmla="*/ 0 w 1277"/>
                <a:gd name="T45" fmla="*/ 0 h 1054"/>
                <a:gd name="T46" fmla="*/ 0 w 1277"/>
                <a:gd name="T47" fmla="*/ 0 h 1054"/>
                <a:gd name="T48" fmla="*/ 0 w 1277"/>
                <a:gd name="T49" fmla="*/ 0 h 1054"/>
                <a:gd name="T50" fmla="*/ 0 w 1277"/>
                <a:gd name="T51" fmla="*/ 0 h 1054"/>
                <a:gd name="T52" fmla="*/ 0 w 1277"/>
                <a:gd name="T53" fmla="*/ 0 h 1054"/>
                <a:gd name="T54" fmla="*/ 0 w 1277"/>
                <a:gd name="T55" fmla="*/ 0 h 1054"/>
                <a:gd name="T56" fmla="*/ 0 w 1277"/>
                <a:gd name="T57" fmla="*/ 0 h 1054"/>
                <a:gd name="T58" fmla="*/ 0 w 1277"/>
                <a:gd name="T59" fmla="*/ 0 h 1054"/>
                <a:gd name="T60" fmla="*/ 0 w 1277"/>
                <a:gd name="T61" fmla="*/ 0 h 1054"/>
                <a:gd name="T62" fmla="*/ 0 w 1277"/>
                <a:gd name="T63" fmla="*/ 0 h 1054"/>
                <a:gd name="T64" fmla="*/ 0 w 1277"/>
                <a:gd name="T65" fmla="*/ 0 h 1054"/>
                <a:gd name="T66" fmla="*/ 0 w 1277"/>
                <a:gd name="T67" fmla="*/ 0 h 1054"/>
                <a:gd name="T68" fmla="*/ 0 w 1277"/>
                <a:gd name="T69" fmla="*/ 0 h 1054"/>
                <a:gd name="T70" fmla="*/ 0 w 1277"/>
                <a:gd name="T71" fmla="*/ 0 h 1054"/>
                <a:gd name="T72" fmla="*/ 0 w 1277"/>
                <a:gd name="T73" fmla="*/ 0 h 1054"/>
                <a:gd name="T74" fmla="*/ 0 w 1277"/>
                <a:gd name="T75" fmla="*/ 0 h 1054"/>
                <a:gd name="T76" fmla="*/ 0 w 1277"/>
                <a:gd name="T77" fmla="*/ 0 h 1054"/>
                <a:gd name="T78" fmla="*/ 0 w 1277"/>
                <a:gd name="T79" fmla="*/ 0 h 1054"/>
                <a:gd name="T80" fmla="*/ 0 w 1277"/>
                <a:gd name="T81" fmla="*/ 0 h 1054"/>
                <a:gd name="T82" fmla="*/ 0 w 1277"/>
                <a:gd name="T83" fmla="*/ 0 h 1054"/>
                <a:gd name="T84" fmla="*/ 0 w 1277"/>
                <a:gd name="T85" fmla="*/ 0 h 1054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277"/>
                <a:gd name="T130" fmla="*/ 0 h 1054"/>
                <a:gd name="T131" fmla="*/ 1277 w 1277"/>
                <a:gd name="T132" fmla="*/ 1054 h 1054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277" h="1054">
                  <a:moveTo>
                    <a:pt x="452" y="116"/>
                  </a:moveTo>
                  <a:lnTo>
                    <a:pt x="422" y="113"/>
                  </a:lnTo>
                  <a:lnTo>
                    <a:pt x="391" y="103"/>
                  </a:lnTo>
                  <a:lnTo>
                    <a:pt x="359" y="92"/>
                  </a:lnTo>
                  <a:lnTo>
                    <a:pt x="327" y="78"/>
                  </a:lnTo>
                  <a:lnTo>
                    <a:pt x="294" y="61"/>
                  </a:lnTo>
                  <a:lnTo>
                    <a:pt x="260" y="44"/>
                  </a:lnTo>
                  <a:lnTo>
                    <a:pt x="228" y="29"/>
                  </a:lnTo>
                  <a:lnTo>
                    <a:pt x="196" y="18"/>
                  </a:lnTo>
                  <a:lnTo>
                    <a:pt x="163" y="6"/>
                  </a:lnTo>
                  <a:lnTo>
                    <a:pt x="135" y="0"/>
                  </a:lnTo>
                  <a:lnTo>
                    <a:pt x="106" y="0"/>
                  </a:lnTo>
                  <a:lnTo>
                    <a:pt x="82" y="8"/>
                  </a:lnTo>
                  <a:lnTo>
                    <a:pt x="57" y="23"/>
                  </a:lnTo>
                  <a:lnTo>
                    <a:pt x="36" y="48"/>
                  </a:lnTo>
                  <a:lnTo>
                    <a:pt x="19" y="82"/>
                  </a:lnTo>
                  <a:lnTo>
                    <a:pt x="5" y="132"/>
                  </a:lnTo>
                  <a:lnTo>
                    <a:pt x="0" y="177"/>
                  </a:lnTo>
                  <a:lnTo>
                    <a:pt x="15" y="221"/>
                  </a:lnTo>
                  <a:lnTo>
                    <a:pt x="42" y="253"/>
                  </a:lnTo>
                  <a:lnTo>
                    <a:pt x="82" y="282"/>
                  </a:lnTo>
                  <a:lnTo>
                    <a:pt x="127" y="307"/>
                  </a:lnTo>
                  <a:lnTo>
                    <a:pt x="182" y="327"/>
                  </a:lnTo>
                  <a:lnTo>
                    <a:pt x="239" y="346"/>
                  </a:lnTo>
                  <a:lnTo>
                    <a:pt x="296" y="365"/>
                  </a:lnTo>
                  <a:lnTo>
                    <a:pt x="350" y="385"/>
                  </a:lnTo>
                  <a:lnTo>
                    <a:pt x="399" y="404"/>
                  </a:lnTo>
                  <a:lnTo>
                    <a:pt x="441" y="426"/>
                  </a:lnTo>
                  <a:lnTo>
                    <a:pt x="471" y="455"/>
                  </a:lnTo>
                  <a:lnTo>
                    <a:pt x="488" y="485"/>
                  </a:lnTo>
                  <a:lnTo>
                    <a:pt x="490" y="525"/>
                  </a:lnTo>
                  <a:lnTo>
                    <a:pt x="471" y="571"/>
                  </a:lnTo>
                  <a:lnTo>
                    <a:pt x="435" y="626"/>
                  </a:lnTo>
                  <a:lnTo>
                    <a:pt x="384" y="679"/>
                  </a:lnTo>
                  <a:lnTo>
                    <a:pt x="332" y="723"/>
                  </a:lnTo>
                  <a:lnTo>
                    <a:pt x="281" y="757"/>
                  </a:lnTo>
                  <a:lnTo>
                    <a:pt x="234" y="784"/>
                  </a:lnTo>
                  <a:lnTo>
                    <a:pt x="188" y="803"/>
                  </a:lnTo>
                  <a:lnTo>
                    <a:pt x="146" y="818"/>
                  </a:lnTo>
                  <a:lnTo>
                    <a:pt x="106" y="827"/>
                  </a:lnTo>
                  <a:lnTo>
                    <a:pt x="74" y="837"/>
                  </a:lnTo>
                  <a:lnTo>
                    <a:pt x="45" y="843"/>
                  </a:lnTo>
                  <a:lnTo>
                    <a:pt x="25" y="848"/>
                  </a:lnTo>
                  <a:lnTo>
                    <a:pt x="11" y="852"/>
                  </a:lnTo>
                  <a:lnTo>
                    <a:pt x="9" y="862"/>
                  </a:lnTo>
                  <a:lnTo>
                    <a:pt x="13" y="873"/>
                  </a:lnTo>
                  <a:lnTo>
                    <a:pt x="30" y="890"/>
                  </a:lnTo>
                  <a:lnTo>
                    <a:pt x="59" y="913"/>
                  </a:lnTo>
                  <a:lnTo>
                    <a:pt x="99" y="945"/>
                  </a:lnTo>
                  <a:lnTo>
                    <a:pt x="150" y="974"/>
                  </a:lnTo>
                  <a:lnTo>
                    <a:pt x="215" y="1000"/>
                  </a:lnTo>
                  <a:lnTo>
                    <a:pt x="285" y="1019"/>
                  </a:lnTo>
                  <a:lnTo>
                    <a:pt x="367" y="1039"/>
                  </a:lnTo>
                  <a:lnTo>
                    <a:pt x="452" y="1048"/>
                  </a:lnTo>
                  <a:lnTo>
                    <a:pt x="543" y="1054"/>
                  </a:lnTo>
                  <a:lnTo>
                    <a:pt x="635" y="1054"/>
                  </a:lnTo>
                  <a:lnTo>
                    <a:pt x="728" y="1052"/>
                  </a:lnTo>
                  <a:lnTo>
                    <a:pt x="819" y="1040"/>
                  </a:lnTo>
                  <a:lnTo>
                    <a:pt x="906" y="1025"/>
                  </a:lnTo>
                  <a:lnTo>
                    <a:pt x="988" y="1004"/>
                  </a:lnTo>
                  <a:lnTo>
                    <a:pt x="1066" y="978"/>
                  </a:lnTo>
                  <a:lnTo>
                    <a:pt x="1133" y="945"/>
                  </a:lnTo>
                  <a:lnTo>
                    <a:pt x="1188" y="909"/>
                  </a:lnTo>
                  <a:lnTo>
                    <a:pt x="1233" y="864"/>
                  </a:lnTo>
                  <a:lnTo>
                    <a:pt x="1264" y="814"/>
                  </a:lnTo>
                  <a:lnTo>
                    <a:pt x="1277" y="772"/>
                  </a:lnTo>
                  <a:lnTo>
                    <a:pt x="1277" y="750"/>
                  </a:lnTo>
                  <a:lnTo>
                    <a:pt x="1262" y="742"/>
                  </a:lnTo>
                  <a:lnTo>
                    <a:pt x="1237" y="750"/>
                  </a:lnTo>
                  <a:lnTo>
                    <a:pt x="1203" y="769"/>
                  </a:lnTo>
                  <a:lnTo>
                    <a:pt x="1161" y="793"/>
                  </a:lnTo>
                  <a:lnTo>
                    <a:pt x="1116" y="824"/>
                  </a:lnTo>
                  <a:lnTo>
                    <a:pt x="1066" y="858"/>
                  </a:lnTo>
                  <a:lnTo>
                    <a:pt x="1013" y="890"/>
                  </a:lnTo>
                  <a:lnTo>
                    <a:pt x="962" y="917"/>
                  </a:lnTo>
                  <a:lnTo>
                    <a:pt x="908" y="936"/>
                  </a:lnTo>
                  <a:lnTo>
                    <a:pt x="863" y="945"/>
                  </a:lnTo>
                  <a:lnTo>
                    <a:pt x="821" y="942"/>
                  </a:lnTo>
                  <a:lnTo>
                    <a:pt x="789" y="923"/>
                  </a:lnTo>
                  <a:lnTo>
                    <a:pt x="762" y="881"/>
                  </a:lnTo>
                  <a:lnTo>
                    <a:pt x="751" y="820"/>
                  </a:lnTo>
                  <a:lnTo>
                    <a:pt x="743" y="750"/>
                  </a:lnTo>
                  <a:lnTo>
                    <a:pt x="743" y="689"/>
                  </a:lnTo>
                  <a:lnTo>
                    <a:pt x="747" y="635"/>
                  </a:lnTo>
                  <a:lnTo>
                    <a:pt x="758" y="590"/>
                  </a:lnTo>
                  <a:lnTo>
                    <a:pt x="771" y="550"/>
                  </a:lnTo>
                  <a:lnTo>
                    <a:pt x="791" y="518"/>
                  </a:lnTo>
                  <a:lnTo>
                    <a:pt x="811" y="489"/>
                  </a:lnTo>
                  <a:lnTo>
                    <a:pt x="840" y="466"/>
                  </a:lnTo>
                  <a:lnTo>
                    <a:pt x="868" y="445"/>
                  </a:lnTo>
                  <a:lnTo>
                    <a:pt x="903" y="426"/>
                  </a:lnTo>
                  <a:lnTo>
                    <a:pt x="937" y="411"/>
                  </a:lnTo>
                  <a:lnTo>
                    <a:pt x="979" y="396"/>
                  </a:lnTo>
                  <a:lnTo>
                    <a:pt x="1020" y="379"/>
                  </a:lnTo>
                  <a:lnTo>
                    <a:pt x="1066" y="364"/>
                  </a:lnTo>
                  <a:lnTo>
                    <a:pt x="1114" y="346"/>
                  </a:lnTo>
                  <a:lnTo>
                    <a:pt x="1165" y="327"/>
                  </a:lnTo>
                  <a:lnTo>
                    <a:pt x="1205" y="305"/>
                  </a:lnTo>
                  <a:lnTo>
                    <a:pt x="1231" y="282"/>
                  </a:lnTo>
                  <a:lnTo>
                    <a:pt x="1241" y="255"/>
                  </a:lnTo>
                  <a:lnTo>
                    <a:pt x="1237" y="231"/>
                  </a:lnTo>
                  <a:lnTo>
                    <a:pt x="1222" y="206"/>
                  </a:lnTo>
                  <a:lnTo>
                    <a:pt x="1199" y="183"/>
                  </a:lnTo>
                  <a:lnTo>
                    <a:pt x="1169" y="158"/>
                  </a:lnTo>
                  <a:lnTo>
                    <a:pt x="1133" y="137"/>
                  </a:lnTo>
                  <a:lnTo>
                    <a:pt x="1091" y="118"/>
                  </a:lnTo>
                  <a:lnTo>
                    <a:pt x="1047" y="101"/>
                  </a:lnTo>
                  <a:lnTo>
                    <a:pt x="1001" y="88"/>
                  </a:lnTo>
                  <a:lnTo>
                    <a:pt x="962" y="78"/>
                  </a:lnTo>
                  <a:lnTo>
                    <a:pt x="920" y="71"/>
                  </a:lnTo>
                  <a:lnTo>
                    <a:pt x="886" y="71"/>
                  </a:lnTo>
                  <a:lnTo>
                    <a:pt x="859" y="75"/>
                  </a:lnTo>
                  <a:lnTo>
                    <a:pt x="840" y="84"/>
                  </a:lnTo>
                  <a:lnTo>
                    <a:pt x="823" y="94"/>
                  </a:lnTo>
                  <a:lnTo>
                    <a:pt x="802" y="103"/>
                  </a:lnTo>
                  <a:lnTo>
                    <a:pt x="775" y="109"/>
                  </a:lnTo>
                  <a:lnTo>
                    <a:pt x="749" y="116"/>
                  </a:lnTo>
                  <a:lnTo>
                    <a:pt x="716" y="118"/>
                  </a:lnTo>
                  <a:lnTo>
                    <a:pt x="684" y="122"/>
                  </a:lnTo>
                  <a:lnTo>
                    <a:pt x="650" y="122"/>
                  </a:lnTo>
                  <a:lnTo>
                    <a:pt x="618" y="124"/>
                  </a:lnTo>
                  <a:lnTo>
                    <a:pt x="583" y="122"/>
                  </a:lnTo>
                  <a:lnTo>
                    <a:pt x="553" y="122"/>
                  </a:lnTo>
                  <a:lnTo>
                    <a:pt x="524" y="120"/>
                  </a:lnTo>
                  <a:lnTo>
                    <a:pt x="502" y="120"/>
                  </a:lnTo>
                  <a:lnTo>
                    <a:pt x="481" y="118"/>
                  </a:lnTo>
                  <a:lnTo>
                    <a:pt x="464" y="116"/>
                  </a:lnTo>
                  <a:lnTo>
                    <a:pt x="454" y="116"/>
                  </a:lnTo>
                  <a:lnTo>
                    <a:pt x="452" y="11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" name="Freeform 7">
              <a:extLst>
                <a:ext uri="{FF2B5EF4-FFF2-40B4-BE49-F238E27FC236}">
                  <a16:creationId xmlns:a16="http://schemas.microsoft.com/office/drawing/2014/main" id="{E990FC25-7D8C-6615-836F-5F6B292223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39" y="902"/>
              <a:ext cx="16" cy="23"/>
            </a:xfrm>
            <a:custGeom>
              <a:avLst/>
              <a:gdLst>
                <a:gd name="T0" fmla="*/ 0 w 52"/>
                <a:gd name="T1" fmla="*/ 0 h 84"/>
                <a:gd name="T2" fmla="*/ 0 w 52"/>
                <a:gd name="T3" fmla="*/ 0 h 84"/>
                <a:gd name="T4" fmla="*/ 0 w 52"/>
                <a:gd name="T5" fmla="*/ 0 h 84"/>
                <a:gd name="T6" fmla="*/ 0 w 52"/>
                <a:gd name="T7" fmla="*/ 0 h 84"/>
                <a:gd name="T8" fmla="*/ 0 w 52"/>
                <a:gd name="T9" fmla="*/ 0 h 84"/>
                <a:gd name="T10" fmla="*/ 0 w 52"/>
                <a:gd name="T11" fmla="*/ 0 h 84"/>
                <a:gd name="T12" fmla="*/ 0 w 52"/>
                <a:gd name="T13" fmla="*/ 0 h 84"/>
                <a:gd name="T14" fmla="*/ 0 w 52"/>
                <a:gd name="T15" fmla="*/ 0 h 84"/>
                <a:gd name="T16" fmla="*/ 0 w 52"/>
                <a:gd name="T17" fmla="*/ 0 h 84"/>
                <a:gd name="T18" fmla="*/ 0 w 52"/>
                <a:gd name="T19" fmla="*/ 0 h 84"/>
                <a:gd name="T20" fmla="*/ 0 w 52"/>
                <a:gd name="T21" fmla="*/ 0 h 84"/>
                <a:gd name="T22" fmla="*/ 0 w 52"/>
                <a:gd name="T23" fmla="*/ 0 h 84"/>
                <a:gd name="T24" fmla="*/ 0 w 52"/>
                <a:gd name="T25" fmla="*/ 0 h 84"/>
                <a:gd name="T26" fmla="*/ 0 w 52"/>
                <a:gd name="T27" fmla="*/ 0 h 84"/>
                <a:gd name="T28" fmla="*/ 0 w 52"/>
                <a:gd name="T29" fmla="*/ 0 h 84"/>
                <a:gd name="T30" fmla="*/ 0 w 52"/>
                <a:gd name="T31" fmla="*/ 0 h 84"/>
                <a:gd name="T32" fmla="*/ 0 w 52"/>
                <a:gd name="T33" fmla="*/ 0 h 84"/>
                <a:gd name="T34" fmla="*/ 0 w 52"/>
                <a:gd name="T35" fmla="*/ 0 h 84"/>
                <a:gd name="T36" fmla="*/ 0 w 52"/>
                <a:gd name="T37" fmla="*/ 0 h 84"/>
                <a:gd name="T38" fmla="*/ 0 w 52"/>
                <a:gd name="T39" fmla="*/ 0 h 84"/>
                <a:gd name="T40" fmla="*/ 0 w 52"/>
                <a:gd name="T41" fmla="*/ 0 h 84"/>
                <a:gd name="T42" fmla="*/ 0 w 52"/>
                <a:gd name="T43" fmla="*/ 0 h 84"/>
                <a:gd name="T44" fmla="*/ 0 w 52"/>
                <a:gd name="T45" fmla="*/ 0 h 84"/>
                <a:gd name="T46" fmla="*/ 0 w 52"/>
                <a:gd name="T47" fmla="*/ 0 h 84"/>
                <a:gd name="T48" fmla="*/ 0 w 52"/>
                <a:gd name="T49" fmla="*/ 0 h 84"/>
                <a:gd name="T50" fmla="*/ 0 w 52"/>
                <a:gd name="T51" fmla="*/ 0 h 8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52"/>
                <a:gd name="T79" fmla="*/ 0 h 84"/>
                <a:gd name="T80" fmla="*/ 52 w 52"/>
                <a:gd name="T81" fmla="*/ 84 h 8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52" h="84">
                  <a:moveTo>
                    <a:pt x="12" y="2"/>
                  </a:moveTo>
                  <a:lnTo>
                    <a:pt x="16" y="0"/>
                  </a:lnTo>
                  <a:lnTo>
                    <a:pt x="21" y="4"/>
                  </a:lnTo>
                  <a:lnTo>
                    <a:pt x="29" y="8"/>
                  </a:lnTo>
                  <a:lnTo>
                    <a:pt x="35" y="17"/>
                  </a:lnTo>
                  <a:lnTo>
                    <a:pt x="40" y="23"/>
                  </a:lnTo>
                  <a:lnTo>
                    <a:pt x="46" y="32"/>
                  </a:lnTo>
                  <a:lnTo>
                    <a:pt x="48" y="42"/>
                  </a:lnTo>
                  <a:lnTo>
                    <a:pt x="52" y="50"/>
                  </a:lnTo>
                  <a:lnTo>
                    <a:pt x="52" y="61"/>
                  </a:lnTo>
                  <a:lnTo>
                    <a:pt x="52" y="72"/>
                  </a:lnTo>
                  <a:lnTo>
                    <a:pt x="46" y="78"/>
                  </a:lnTo>
                  <a:lnTo>
                    <a:pt x="38" y="84"/>
                  </a:lnTo>
                  <a:lnTo>
                    <a:pt x="29" y="84"/>
                  </a:lnTo>
                  <a:lnTo>
                    <a:pt x="19" y="80"/>
                  </a:lnTo>
                  <a:lnTo>
                    <a:pt x="10" y="74"/>
                  </a:lnTo>
                  <a:lnTo>
                    <a:pt x="0" y="65"/>
                  </a:lnTo>
                  <a:lnTo>
                    <a:pt x="0" y="59"/>
                  </a:lnTo>
                  <a:lnTo>
                    <a:pt x="0" y="51"/>
                  </a:lnTo>
                  <a:lnTo>
                    <a:pt x="2" y="40"/>
                  </a:lnTo>
                  <a:lnTo>
                    <a:pt x="6" y="31"/>
                  </a:lnTo>
                  <a:lnTo>
                    <a:pt x="6" y="17"/>
                  </a:lnTo>
                  <a:lnTo>
                    <a:pt x="10" y="10"/>
                  </a:lnTo>
                  <a:lnTo>
                    <a:pt x="10" y="4"/>
                  </a:lnTo>
                  <a:lnTo>
                    <a:pt x="12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" name="Freeform 8">
              <a:extLst>
                <a:ext uri="{FF2B5EF4-FFF2-40B4-BE49-F238E27FC236}">
                  <a16:creationId xmlns:a16="http://schemas.microsoft.com/office/drawing/2014/main" id="{3A0F71A3-8FC1-E0DB-920C-86F887822E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25" y="913"/>
              <a:ext cx="82" cy="33"/>
            </a:xfrm>
            <a:custGeom>
              <a:avLst/>
              <a:gdLst>
                <a:gd name="T0" fmla="*/ 0 w 268"/>
                <a:gd name="T1" fmla="*/ 0 h 118"/>
                <a:gd name="T2" fmla="*/ 0 w 268"/>
                <a:gd name="T3" fmla="*/ 0 h 118"/>
                <a:gd name="T4" fmla="*/ 0 w 268"/>
                <a:gd name="T5" fmla="*/ 0 h 118"/>
                <a:gd name="T6" fmla="*/ 0 w 268"/>
                <a:gd name="T7" fmla="*/ 0 h 118"/>
                <a:gd name="T8" fmla="*/ 0 w 268"/>
                <a:gd name="T9" fmla="*/ 0 h 118"/>
                <a:gd name="T10" fmla="*/ 0 w 268"/>
                <a:gd name="T11" fmla="*/ 0 h 118"/>
                <a:gd name="T12" fmla="*/ 0 w 268"/>
                <a:gd name="T13" fmla="*/ 0 h 118"/>
                <a:gd name="T14" fmla="*/ 0 w 268"/>
                <a:gd name="T15" fmla="*/ 0 h 118"/>
                <a:gd name="T16" fmla="*/ 0 w 268"/>
                <a:gd name="T17" fmla="*/ 0 h 118"/>
                <a:gd name="T18" fmla="*/ 0 w 268"/>
                <a:gd name="T19" fmla="*/ 0 h 118"/>
                <a:gd name="T20" fmla="*/ 0 w 268"/>
                <a:gd name="T21" fmla="*/ 0 h 118"/>
                <a:gd name="T22" fmla="*/ 0 w 268"/>
                <a:gd name="T23" fmla="*/ 0 h 118"/>
                <a:gd name="T24" fmla="*/ 0 w 268"/>
                <a:gd name="T25" fmla="*/ 0 h 118"/>
                <a:gd name="T26" fmla="*/ 0 w 268"/>
                <a:gd name="T27" fmla="*/ 0 h 118"/>
                <a:gd name="T28" fmla="*/ 0 w 268"/>
                <a:gd name="T29" fmla="*/ 0 h 118"/>
                <a:gd name="T30" fmla="*/ 0 w 268"/>
                <a:gd name="T31" fmla="*/ 0 h 118"/>
                <a:gd name="T32" fmla="*/ 0 w 268"/>
                <a:gd name="T33" fmla="*/ 0 h 118"/>
                <a:gd name="T34" fmla="*/ 0 w 268"/>
                <a:gd name="T35" fmla="*/ 0 h 118"/>
                <a:gd name="T36" fmla="*/ 0 w 268"/>
                <a:gd name="T37" fmla="*/ 0 h 118"/>
                <a:gd name="T38" fmla="*/ 0 w 268"/>
                <a:gd name="T39" fmla="*/ 0 h 118"/>
                <a:gd name="T40" fmla="*/ 0 w 268"/>
                <a:gd name="T41" fmla="*/ 0 h 118"/>
                <a:gd name="T42" fmla="*/ 0 w 268"/>
                <a:gd name="T43" fmla="*/ 0 h 118"/>
                <a:gd name="T44" fmla="*/ 0 w 268"/>
                <a:gd name="T45" fmla="*/ 0 h 118"/>
                <a:gd name="T46" fmla="*/ 0 w 268"/>
                <a:gd name="T47" fmla="*/ 0 h 118"/>
                <a:gd name="T48" fmla="*/ 0 w 268"/>
                <a:gd name="T49" fmla="*/ 0 h 118"/>
                <a:gd name="T50" fmla="*/ 0 w 268"/>
                <a:gd name="T51" fmla="*/ 0 h 118"/>
                <a:gd name="T52" fmla="*/ 0 w 268"/>
                <a:gd name="T53" fmla="*/ 0 h 118"/>
                <a:gd name="T54" fmla="*/ 0 w 268"/>
                <a:gd name="T55" fmla="*/ 0 h 118"/>
                <a:gd name="T56" fmla="*/ 0 w 268"/>
                <a:gd name="T57" fmla="*/ 0 h 118"/>
                <a:gd name="T58" fmla="*/ 0 w 268"/>
                <a:gd name="T59" fmla="*/ 0 h 118"/>
                <a:gd name="T60" fmla="*/ 0 w 268"/>
                <a:gd name="T61" fmla="*/ 0 h 118"/>
                <a:gd name="T62" fmla="*/ 0 w 268"/>
                <a:gd name="T63" fmla="*/ 0 h 11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68"/>
                <a:gd name="T97" fmla="*/ 0 h 118"/>
                <a:gd name="T98" fmla="*/ 268 w 268"/>
                <a:gd name="T99" fmla="*/ 118 h 11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68" h="118">
                  <a:moveTo>
                    <a:pt x="7" y="0"/>
                  </a:moveTo>
                  <a:lnTo>
                    <a:pt x="9" y="0"/>
                  </a:lnTo>
                  <a:lnTo>
                    <a:pt x="15" y="0"/>
                  </a:lnTo>
                  <a:lnTo>
                    <a:pt x="21" y="0"/>
                  </a:lnTo>
                  <a:lnTo>
                    <a:pt x="24" y="0"/>
                  </a:lnTo>
                  <a:lnTo>
                    <a:pt x="22" y="15"/>
                  </a:lnTo>
                  <a:lnTo>
                    <a:pt x="24" y="29"/>
                  </a:lnTo>
                  <a:lnTo>
                    <a:pt x="26" y="40"/>
                  </a:lnTo>
                  <a:lnTo>
                    <a:pt x="34" y="51"/>
                  </a:lnTo>
                  <a:lnTo>
                    <a:pt x="41" y="59"/>
                  </a:lnTo>
                  <a:lnTo>
                    <a:pt x="53" y="67"/>
                  </a:lnTo>
                  <a:lnTo>
                    <a:pt x="64" y="70"/>
                  </a:lnTo>
                  <a:lnTo>
                    <a:pt x="80" y="76"/>
                  </a:lnTo>
                  <a:lnTo>
                    <a:pt x="91" y="76"/>
                  </a:lnTo>
                  <a:lnTo>
                    <a:pt x="106" y="78"/>
                  </a:lnTo>
                  <a:lnTo>
                    <a:pt x="121" y="76"/>
                  </a:lnTo>
                  <a:lnTo>
                    <a:pt x="137" y="76"/>
                  </a:lnTo>
                  <a:lnTo>
                    <a:pt x="150" y="72"/>
                  </a:lnTo>
                  <a:lnTo>
                    <a:pt x="163" y="70"/>
                  </a:lnTo>
                  <a:lnTo>
                    <a:pt x="175" y="67"/>
                  </a:lnTo>
                  <a:lnTo>
                    <a:pt x="188" y="63"/>
                  </a:lnTo>
                  <a:lnTo>
                    <a:pt x="194" y="57"/>
                  </a:lnTo>
                  <a:lnTo>
                    <a:pt x="201" y="53"/>
                  </a:lnTo>
                  <a:lnTo>
                    <a:pt x="211" y="48"/>
                  </a:lnTo>
                  <a:lnTo>
                    <a:pt x="218" y="44"/>
                  </a:lnTo>
                  <a:lnTo>
                    <a:pt x="226" y="38"/>
                  </a:lnTo>
                  <a:lnTo>
                    <a:pt x="235" y="34"/>
                  </a:lnTo>
                  <a:lnTo>
                    <a:pt x="243" y="30"/>
                  </a:lnTo>
                  <a:lnTo>
                    <a:pt x="252" y="29"/>
                  </a:lnTo>
                  <a:lnTo>
                    <a:pt x="258" y="34"/>
                  </a:lnTo>
                  <a:lnTo>
                    <a:pt x="268" y="42"/>
                  </a:lnTo>
                  <a:lnTo>
                    <a:pt x="254" y="48"/>
                  </a:lnTo>
                  <a:lnTo>
                    <a:pt x="245" y="57"/>
                  </a:lnTo>
                  <a:lnTo>
                    <a:pt x="232" y="65"/>
                  </a:lnTo>
                  <a:lnTo>
                    <a:pt x="220" y="72"/>
                  </a:lnTo>
                  <a:lnTo>
                    <a:pt x="207" y="78"/>
                  </a:lnTo>
                  <a:lnTo>
                    <a:pt x="195" y="86"/>
                  </a:lnTo>
                  <a:lnTo>
                    <a:pt x="184" y="91"/>
                  </a:lnTo>
                  <a:lnTo>
                    <a:pt x="171" y="97"/>
                  </a:lnTo>
                  <a:lnTo>
                    <a:pt x="156" y="101"/>
                  </a:lnTo>
                  <a:lnTo>
                    <a:pt x="144" y="105"/>
                  </a:lnTo>
                  <a:lnTo>
                    <a:pt x="129" y="108"/>
                  </a:lnTo>
                  <a:lnTo>
                    <a:pt x="118" y="112"/>
                  </a:lnTo>
                  <a:lnTo>
                    <a:pt x="102" y="114"/>
                  </a:lnTo>
                  <a:lnTo>
                    <a:pt x="89" y="116"/>
                  </a:lnTo>
                  <a:lnTo>
                    <a:pt x="76" y="118"/>
                  </a:lnTo>
                  <a:lnTo>
                    <a:pt x="62" y="118"/>
                  </a:lnTo>
                  <a:lnTo>
                    <a:pt x="53" y="118"/>
                  </a:lnTo>
                  <a:lnTo>
                    <a:pt x="43" y="116"/>
                  </a:lnTo>
                  <a:lnTo>
                    <a:pt x="34" y="112"/>
                  </a:lnTo>
                  <a:lnTo>
                    <a:pt x="28" y="108"/>
                  </a:lnTo>
                  <a:lnTo>
                    <a:pt x="21" y="101"/>
                  </a:lnTo>
                  <a:lnTo>
                    <a:pt x="15" y="95"/>
                  </a:lnTo>
                  <a:lnTo>
                    <a:pt x="11" y="86"/>
                  </a:lnTo>
                  <a:lnTo>
                    <a:pt x="7" y="78"/>
                  </a:lnTo>
                  <a:lnTo>
                    <a:pt x="3" y="67"/>
                  </a:lnTo>
                  <a:lnTo>
                    <a:pt x="2" y="57"/>
                  </a:lnTo>
                  <a:lnTo>
                    <a:pt x="0" y="48"/>
                  </a:lnTo>
                  <a:lnTo>
                    <a:pt x="0" y="38"/>
                  </a:lnTo>
                  <a:lnTo>
                    <a:pt x="0" y="27"/>
                  </a:lnTo>
                  <a:lnTo>
                    <a:pt x="2" y="17"/>
                  </a:lnTo>
                  <a:lnTo>
                    <a:pt x="3" y="8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" name="Freeform 9">
              <a:extLst>
                <a:ext uri="{FF2B5EF4-FFF2-40B4-BE49-F238E27FC236}">
                  <a16:creationId xmlns:a16="http://schemas.microsoft.com/office/drawing/2014/main" id="{BBB8C26E-275D-00A1-B42A-774EF02279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34" y="886"/>
              <a:ext cx="122" cy="73"/>
            </a:xfrm>
            <a:custGeom>
              <a:avLst/>
              <a:gdLst>
                <a:gd name="T0" fmla="*/ 0 w 399"/>
                <a:gd name="T1" fmla="*/ 0 h 258"/>
                <a:gd name="T2" fmla="*/ 0 w 399"/>
                <a:gd name="T3" fmla="*/ 0 h 258"/>
                <a:gd name="T4" fmla="*/ 0 w 399"/>
                <a:gd name="T5" fmla="*/ 0 h 258"/>
                <a:gd name="T6" fmla="*/ 0 w 399"/>
                <a:gd name="T7" fmla="*/ 0 h 258"/>
                <a:gd name="T8" fmla="*/ 0 w 399"/>
                <a:gd name="T9" fmla="*/ 0 h 258"/>
                <a:gd name="T10" fmla="*/ 0 w 399"/>
                <a:gd name="T11" fmla="*/ 0 h 258"/>
                <a:gd name="T12" fmla="*/ 0 w 399"/>
                <a:gd name="T13" fmla="*/ 0 h 258"/>
                <a:gd name="T14" fmla="*/ 0 w 399"/>
                <a:gd name="T15" fmla="*/ 0 h 258"/>
                <a:gd name="T16" fmla="*/ 0 w 399"/>
                <a:gd name="T17" fmla="*/ 0 h 258"/>
                <a:gd name="T18" fmla="*/ 0 w 399"/>
                <a:gd name="T19" fmla="*/ 0 h 258"/>
                <a:gd name="T20" fmla="*/ 0 w 399"/>
                <a:gd name="T21" fmla="*/ 0 h 258"/>
                <a:gd name="T22" fmla="*/ 0 w 399"/>
                <a:gd name="T23" fmla="*/ 0 h 258"/>
                <a:gd name="T24" fmla="*/ 0 w 399"/>
                <a:gd name="T25" fmla="*/ 0 h 258"/>
                <a:gd name="T26" fmla="*/ 0 w 399"/>
                <a:gd name="T27" fmla="*/ 0 h 258"/>
                <a:gd name="T28" fmla="*/ 0 w 399"/>
                <a:gd name="T29" fmla="*/ 0 h 258"/>
                <a:gd name="T30" fmla="*/ 0 w 399"/>
                <a:gd name="T31" fmla="*/ 0 h 258"/>
                <a:gd name="T32" fmla="*/ 0 w 399"/>
                <a:gd name="T33" fmla="*/ 0 h 258"/>
                <a:gd name="T34" fmla="*/ 0 w 399"/>
                <a:gd name="T35" fmla="*/ 0 h 258"/>
                <a:gd name="T36" fmla="*/ 0 w 399"/>
                <a:gd name="T37" fmla="*/ 0 h 258"/>
                <a:gd name="T38" fmla="*/ 0 w 399"/>
                <a:gd name="T39" fmla="*/ 0 h 258"/>
                <a:gd name="T40" fmla="*/ 0 w 399"/>
                <a:gd name="T41" fmla="*/ 0 h 258"/>
                <a:gd name="T42" fmla="*/ 0 w 399"/>
                <a:gd name="T43" fmla="*/ 0 h 258"/>
                <a:gd name="T44" fmla="*/ 0 w 399"/>
                <a:gd name="T45" fmla="*/ 0 h 258"/>
                <a:gd name="T46" fmla="*/ 0 w 399"/>
                <a:gd name="T47" fmla="*/ 0 h 258"/>
                <a:gd name="T48" fmla="*/ 0 w 399"/>
                <a:gd name="T49" fmla="*/ 0 h 258"/>
                <a:gd name="T50" fmla="*/ 0 w 399"/>
                <a:gd name="T51" fmla="*/ 0 h 258"/>
                <a:gd name="T52" fmla="*/ 0 w 399"/>
                <a:gd name="T53" fmla="*/ 0 h 258"/>
                <a:gd name="T54" fmla="*/ 0 w 399"/>
                <a:gd name="T55" fmla="*/ 0 h 258"/>
                <a:gd name="T56" fmla="*/ 0 w 399"/>
                <a:gd name="T57" fmla="*/ 0 h 258"/>
                <a:gd name="T58" fmla="*/ 0 w 399"/>
                <a:gd name="T59" fmla="*/ 0 h 258"/>
                <a:gd name="T60" fmla="*/ 0 w 399"/>
                <a:gd name="T61" fmla="*/ 0 h 258"/>
                <a:gd name="T62" fmla="*/ 0 w 399"/>
                <a:gd name="T63" fmla="*/ 0 h 258"/>
                <a:gd name="T64" fmla="*/ 0 w 399"/>
                <a:gd name="T65" fmla="*/ 0 h 258"/>
                <a:gd name="T66" fmla="*/ 0 w 399"/>
                <a:gd name="T67" fmla="*/ 0 h 258"/>
                <a:gd name="T68" fmla="*/ 0 w 399"/>
                <a:gd name="T69" fmla="*/ 0 h 258"/>
                <a:gd name="T70" fmla="*/ 0 w 399"/>
                <a:gd name="T71" fmla="*/ 0 h 258"/>
                <a:gd name="T72" fmla="*/ 0 w 399"/>
                <a:gd name="T73" fmla="*/ 0 h 258"/>
                <a:gd name="T74" fmla="*/ 0 w 399"/>
                <a:gd name="T75" fmla="*/ 0 h 258"/>
                <a:gd name="T76" fmla="*/ 0 w 399"/>
                <a:gd name="T77" fmla="*/ 0 h 258"/>
                <a:gd name="T78" fmla="*/ 0 w 399"/>
                <a:gd name="T79" fmla="*/ 0 h 258"/>
                <a:gd name="T80" fmla="*/ 0 w 399"/>
                <a:gd name="T81" fmla="*/ 0 h 258"/>
                <a:gd name="T82" fmla="*/ 0 w 399"/>
                <a:gd name="T83" fmla="*/ 0 h 258"/>
                <a:gd name="T84" fmla="*/ 0 w 399"/>
                <a:gd name="T85" fmla="*/ 0 h 258"/>
                <a:gd name="T86" fmla="*/ 0 w 399"/>
                <a:gd name="T87" fmla="*/ 0 h 258"/>
                <a:gd name="T88" fmla="*/ 0 w 399"/>
                <a:gd name="T89" fmla="*/ 0 h 258"/>
                <a:gd name="T90" fmla="*/ 0 w 399"/>
                <a:gd name="T91" fmla="*/ 0 h 25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399"/>
                <a:gd name="T139" fmla="*/ 0 h 258"/>
                <a:gd name="T140" fmla="*/ 399 w 399"/>
                <a:gd name="T141" fmla="*/ 258 h 258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399" h="258">
                  <a:moveTo>
                    <a:pt x="262" y="6"/>
                  </a:moveTo>
                  <a:lnTo>
                    <a:pt x="279" y="0"/>
                  </a:lnTo>
                  <a:lnTo>
                    <a:pt x="296" y="2"/>
                  </a:lnTo>
                  <a:lnTo>
                    <a:pt x="313" y="6"/>
                  </a:lnTo>
                  <a:lnTo>
                    <a:pt x="330" y="13"/>
                  </a:lnTo>
                  <a:lnTo>
                    <a:pt x="346" y="23"/>
                  </a:lnTo>
                  <a:lnTo>
                    <a:pt x="361" y="34"/>
                  </a:lnTo>
                  <a:lnTo>
                    <a:pt x="372" y="47"/>
                  </a:lnTo>
                  <a:lnTo>
                    <a:pt x="384" y="63"/>
                  </a:lnTo>
                  <a:lnTo>
                    <a:pt x="389" y="78"/>
                  </a:lnTo>
                  <a:lnTo>
                    <a:pt x="395" y="95"/>
                  </a:lnTo>
                  <a:lnTo>
                    <a:pt x="399" y="110"/>
                  </a:lnTo>
                  <a:lnTo>
                    <a:pt x="399" y="127"/>
                  </a:lnTo>
                  <a:lnTo>
                    <a:pt x="393" y="144"/>
                  </a:lnTo>
                  <a:lnTo>
                    <a:pt x="386" y="160"/>
                  </a:lnTo>
                  <a:lnTo>
                    <a:pt x="372" y="175"/>
                  </a:lnTo>
                  <a:lnTo>
                    <a:pt x="357" y="190"/>
                  </a:lnTo>
                  <a:lnTo>
                    <a:pt x="348" y="198"/>
                  </a:lnTo>
                  <a:lnTo>
                    <a:pt x="342" y="203"/>
                  </a:lnTo>
                  <a:lnTo>
                    <a:pt x="334" y="211"/>
                  </a:lnTo>
                  <a:lnTo>
                    <a:pt x="325" y="217"/>
                  </a:lnTo>
                  <a:lnTo>
                    <a:pt x="315" y="222"/>
                  </a:lnTo>
                  <a:lnTo>
                    <a:pt x="306" y="228"/>
                  </a:lnTo>
                  <a:lnTo>
                    <a:pt x="296" y="234"/>
                  </a:lnTo>
                  <a:lnTo>
                    <a:pt x="287" y="239"/>
                  </a:lnTo>
                  <a:lnTo>
                    <a:pt x="273" y="241"/>
                  </a:lnTo>
                  <a:lnTo>
                    <a:pt x="264" y="245"/>
                  </a:lnTo>
                  <a:lnTo>
                    <a:pt x="253" y="249"/>
                  </a:lnTo>
                  <a:lnTo>
                    <a:pt x="243" y="253"/>
                  </a:lnTo>
                  <a:lnTo>
                    <a:pt x="232" y="253"/>
                  </a:lnTo>
                  <a:lnTo>
                    <a:pt x="222" y="255"/>
                  </a:lnTo>
                  <a:lnTo>
                    <a:pt x="213" y="257"/>
                  </a:lnTo>
                  <a:lnTo>
                    <a:pt x="203" y="258"/>
                  </a:lnTo>
                  <a:lnTo>
                    <a:pt x="188" y="253"/>
                  </a:lnTo>
                  <a:lnTo>
                    <a:pt x="171" y="251"/>
                  </a:lnTo>
                  <a:lnTo>
                    <a:pt x="156" y="245"/>
                  </a:lnTo>
                  <a:lnTo>
                    <a:pt x="138" y="239"/>
                  </a:lnTo>
                  <a:lnTo>
                    <a:pt x="123" y="232"/>
                  </a:lnTo>
                  <a:lnTo>
                    <a:pt x="110" y="226"/>
                  </a:lnTo>
                  <a:lnTo>
                    <a:pt x="95" y="217"/>
                  </a:lnTo>
                  <a:lnTo>
                    <a:pt x="83" y="207"/>
                  </a:lnTo>
                  <a:lnTo>
                    <a:pt x="68" y="196"/>
                  </a:lnTo>
                  <a:lnTo>
                    <a:pt x="55" y="184"/>
                  </a:lnTo>
                  <a:lnTo>
                    <a:pt x="43" y="171"/>
                  </a:lnTo>
                  <a:lnTo>
                    <a:pt x="34" y="160"/>
                  </a:lnTo>
                  <a:lnTo>
                    <a:pt x="23" y="144"/>
                  </a:lnTo>
                  <a:lnTo>
                    <a:pt x="15" y="131"/>
                  </a:lnTo>
                  <a:lnTo>
                    <a:pt x="5" y="114"/>
                  </a:lnTo>
                  <a:lnTo>
                    <a:pt x="0" y="99"/>
                  </a:lnTo>
                  <a:lnTo>
                    <a:pt x="4" y="89"/>
                  </a:lnTo>
                  <a:lnTo>
                    <a:pt x="9" y="82"/>
                  </a:lnTo>
                  <a:lnTo>
                    <a:pt x="21" y="99"/>
                  </a:lnTo>
                  <a:lnTo>
                    <a:pt x="32" y="116"/>
                  </a:lnTo>
                  <a:lnTo>
                    <a:pt x="47" y="131"/>
                  </a:lnTo>
                  <a:lnTo>
                    <a:pt x="64" y="146"/>
                  </a:lnTo>
                  <a:lnTo>
                    <a:pt x="80" y="160"/>
                  </a:lnTo>
                  <a:lnTo>
                    <a:pt x="97" y="171"/>
                  </a:lnTo>
                  <a:lnTo>
                    <a:pt x="116" y="182"/>
                  </a:lnTo>
                  <a:lnTo>
                    <a:pt x="137" y="192"/>
                  </a:lnTo>
                  <a:lnTo>
                    <a:pt x="156" y="198"/>
                  </a:lnTo>
                  <a:lnTo>
                    <a:pt x="176" y="203"/>
                  </a:lnTo>
                  <a:lnTo>
                    <a:pt x="197" y="207"/>
                  </a:lnTo>
                  <a:lnTo>
                    <a:pt x="218" y="211"/>
                  </a:lnTo>
                  <a:lnTo>
                    <a:pt x="239" y="211"/>
                  </a:lnTo>
                  <a:lnTo>
                    <a:pt x="260" y="211"/>
                  </a:lnTo>
                  <a:lnTo>
                    <a:pt x="283" y="207"/>
                  </a:lnTo>
                  <a:lnTo>
                    <a:pt x="304" y="201"/>
                  </a:lnTo>
                  <a:lnTo>
                    <a:pt x="311" y="196"/>
                  </a:lnTo>
                  <a:lnTo>
                    <a:pt x="321" y="188"/>
                  </a:lnTo>
                  <a:lnTo>
                    <a:pt x="329" y="181"/>
                  </a:lnTo>
                  <a:lnTo>
                    <a:pt x="338" y="175"/>
                  </a:lnTo>
                  <a:lnTo>
                    <a:pt x="346" y="165"/>
                  </a:lnTo>
                  <a:lnTo>
                    <a:pt x="353" y="156"/>
                  </a:lnTo>
                  <a:lnTo>
                    <a:pt x="361" y="146"/>
                  </a:lnTo>
                  <a:lnTo>
                    <a:pt x="367" y="137"/>
                  </a:lnTo>
                  <a:lnTo>
                    <a:pt x="370" y="127"/>
                  </a:lnTo>
                  <a:lnTo>
                    <a:pt x="374" y="116"/>
                  </a:lnTo>
                  <a:lnTo>
                    <a:pt x="376" y="104"/>
                  </a:lnTo>
                  <a:lnTo>
                    <a:pt x="376" y="95"/>
                  </a:lnTo>
                  <a:lnTo>
                    <a:pt x="372" y="85"/>
                  </a:lnTo>
                  <a:lnTo>
                    <a:pt x="367" y="76"/>
                  </a:lnTo>
                  <a:lnTo>
                    <a:pt x="357" y="66"/>
                  </a:lnTo>
                  <a:lnTo>
                    <a:pt x="348" y="57"/>
                  </a:lnTo>
                  <a:lnTo>
                    <a:pt x="340" y="47"/>
                  </a:lnTo>
                  <a:lnTo>
                    <a:pt x="332" y="42"/>
                  </a:lnTo>
                  <a:lnTo>
                    <a:pt x="325" y="34"/>
                  </a:lnTo>
                  <a:lnTo>
                    <a:pt x="315" y="30"/>
                  </a:lnTo>
                  <a:lnTo>
                    <a:pt x="308" y="27"/>
                  </a:lnTo>
                  <a:lnTo>
                    <a:pt x="300" y="25"/>
                  </a:lnTo>
                  <a:lnTo>
                    <a:pt x="292" y="23"/>
                  </a:lnTo>
                  <a:lnTo>
                    <a:pt x="283" y="25"/>
                  </a:lnTo>
                  <a:lnTo>
                    <a:pt x="275" y="25"/>
                  </a:lnTo>
                  <a:lnTo>
                    <a:pt x="268" y="25"/>
                  </a:lnTo>
                  <a:lnTo>
                    <a:pt x="260" y="28"/>
                  </a:lnTo>
                  <a:lnTo>
                    <a:pt x="251" y="34"/>
                  </a:lnTo>
                  <a:lnTo>
                    <a:pt x="243" y="38"/>
                  </a:lnTo>
                  <a:lnTo>
                    <a:pt x="235" y="44"/>
                  </a:lnTo>
                  <a:lnTo>
                    <a:pt x="228" y="51"/>
                  </a:lnTo>
                  <a:lnTo>
                    <a:pt x="222" y="61"/>
                  </a:lnTo>
                  <a:lnTo>
                    <a:pt x="216" y="70"/>
                  </a:lnTo>
                  <a:lnTo>
                    <a:pt x="216" y="80"/>
                  </a:lnTo>
                  <a:lnTo>
                    <a:pt x="218" y="89"/>
                  </a:lnTo>
                  <a:lnTo>
                    <a:pt x="228" y="99"/>
                  </a:lnTo>
                  <a:lnTo>
                    <a:pt x="233" y="103"/>
                  </a:lnTo>
                  <a:lnTo>
                    <a:pt x="241" y="104"/>
                  </a:lnTo>
                  <a:lnTo>
                    <a:pt x="249" y="99"/>
                  </a:lnTo>
                  <a:lnTo>
                    <a:pt x="256" y="93"/>
                  </a:lnTo>
                  <a:lnTo>
                    <a:pt x="262" y="95"/>
                  </a:lnTo>
                  <a:lnTo>
                    <a:pt x="273" y="101"/>
                  </a:lnTo>
                  <a:lnTo>
                    <a:pt x="283" y="106"/>
                  </a:lnTo>
                  <a:lnTo>
                    <a:pt x="289" y="110"/>
                  </a:lnTo>
                  <a:lnTo>
                    <a:pt x="291" y="122"/>
                  </a:lnTo>
                  <a:lnTo>
                    <a:pt x="289" y="131"/>
                  </a:lnTo>
                  <a:lnTo>
                    <a:pt x="281" y="137"/>
                  </a:lnTo>
                  <a:lnTo>
                    <a:pt x="273" y="144"/>
                  </a:lnTo>
                  <a:lnTo>
                    <a:pt x="264" y="146"/>
                  </a:lnTo>
                  <a:lnTo>
                    <a:pt x="254" y="150"/>
                  </a:lnTo>
                  <a:lnTo>
                    <a:pt x="243" y="150"/>
                  </a:lnTo>
                  <a:lnTo>
                    <a:pt x="235" y="152"/>
                  </a:lnTo>
                  <a:lnTo>
                    <a:pt x="222" y="144"/>
                  </a:lnTo>
                  <a:lnTo>
                    <a:pt x="213" y="137"/>
                  </a:lnTo>
                  <a:lnTo>
                    <a:pt x="203" y="127"/>
                  </a:lnTo>
                  <a:lnTo>
                    <a:pt x="199" y="116"/>
                  </a:lnTo>
                  <a:lnTo>
                    <a:pt x="194" y="104"/>
                  </a:lnTo>
                  <a:lnTo>
                    <a:pt x="194" y="91"/>
                  </a:lnTo>
                  <a:lnTo>
                    <a:pt x="194" y="80"/>
                  </a:lnTo>
                  <a:lnTo>
                    <a:pt x="195" y="68"/>
                  </a:lnTo>
                  <a:lnTo>
                    <a:pt x="199" y="55"/>
                  </a:lnTo>
                  <a:lnTo>
                    <a:pt x="203" y="44"/>
                  </a:lnTo>
                  <a:lnTo>
                    <a:pt x="209" y="32"/>
                  </a:lnTo>
                  <a:lnTo>
                    <a:pt x="218" y="25"/>
                  </a:lnTo>
                  <a:lnTo>
                    <a:pt x="226" y="15"/>
                  </a:lnTo>
                  <a:lnTo>
                    <a:pt x="235" y="9"/>
                  </a:lnTo>
                  <a:lnTo>
                    <a:pt x="245" y="6"/>
                  </a:lnTo>
                  <a:lnTo>
                    <a:pt x="256" y="6"/>
                  </a:lnTo>
                  <a:lnTo>
                    <a:pt x="258" y="6"/>
                  </a:lnTo>
                  <a:lnTo>
                    <a:pt x="262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" name="Freeform 10">
              <a:extLst>
                <a:ext uri="{FF2B5EF4-FFF2-40B4-BE49-F238E27FC236}">
                  <a16:creationId xmlns:a16="http://schemas.microsoft.com/office/drawing/2014/main" id="{1C75BEDE-8783-91D3-B570-83C425EFBE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57" y="885"/>
              <a:ext cx="21" cy="26"/>
            </a:xfrm>
            <a:custGeom>
              <a:avLst/>
              <a:gdLst>
                <a:gd name="T0" fmla="*/ 0 w 66"/>
                <a:gd name="T1" fmla="*/ 0 h 89"/>
                <a:gd name="T2" fmla="*/ 0 w 66"/>
                <a:gd name="T3" fmla="*/ 0 h 89"/>
                <a:gd name="T4" fmla="*/ 0 w 66"/>
                <a:gd name="T5" fmla="*/ 0 h 89"/>
                <a:gd name="T6" fmla="*/ 0 w 66"/>
                <a:gd name="T7" fmla="*/ 0 h 89"/>
                <a:gd name="T8" fmla="*/ 0 w 66"/>
                <a:gd name="T9" fmla="*/ 0 h 89"/>
                <a:gd name="T10" fmla="*/ 0 w 66"/>
                <a:gd name="T11" fmla="*/ 0 h 89"/>
                <a:gd name="T12" fmla="*/ 0 w 66"/>
                <a:gd name="T13" fmla="*/ 0 h 89"/>
                <a:gd name="T14" fmla="*/ 0 w 66"/>
                <a:gd name="T15" fmla="*/ 0 h 89"/>
                <a:gd name="T16" fmla="*/ 0 w 66"/>
                <a:gd name="T17" fmla="*/ 0 h 89"/>
                <a:gd name="T18" fmla="*/ 0 w 66"/>
                <a:gd name="T19" fmla="*/ 0 h 89"/>
                <a:gd name="T20" fmla="*/ 0 w 66"/>
                <a:gd name="T21" fmla="*/ 0 h 89"/>
                <a:gd name="T22" fmla="*/ 0 w 66"/>
                <a:gd name="T23" fmla="*/ 0 h 89"/>
                <a:gd name="T24" fmla="*/ 0 w 66"/>
                <a:gd name="T25" fmla="*/ 0 h 89"/>
                <a:gd name="T26" fmla="*/ 0 w 66"/>
                <a:gd name="T27" fmla="*/ 0 h 89"/>
                <a:gd name="T28" fmla="*/ 0 w 66"/>
                <a:gd name="T29" fmla="*/ 0 h 89"/>
                <a:gd name="T30" fmla="*/ 0 w 66"/>
                <a:gd name="T31" fmla="*/ 0 h 89"/>
                <a:gd name="T32" fmla="*/ 0 w 66"/>
                <a:gd name="T33" fmla="*/ 0 h 89"/>
                <a:gd name="T34" fmla="*/ 0 w 66"/>
                <a:gd name="T35" fmla="*/ 0 h 89"/>
                <a:gd name="T36" fmla="*/ 0 w 66"/>
                <a:gd name="T37" fmla="*/ 0 h 89"/>
                <a:gd name="T38" fmla="*/ 0 w 66"/>
                <a:gd name="T39" fmla="*/ 0 h 89"/>
                <a:gd name="T40" fmla="*/ 0 w 66"/>
                <a:gd name="T41" fmla="*/ 0 h 89"/>
                <a:gd name="T42" fmla="*/ 0 w 66"/>
                <a:gd name="T43" fmla="*/ 0 h 89"/>
                <a:gd name="T44" fmla="*/ 0 w 66"/>
                <a:gd name="T45" fmla="*/ 0 h 89"/>
                <a:gd name="T46" fmla="*/ 0 w 66"/>
                <a:gd name="T47" fmla="*/ 0 h 89"/>
                <a:gd name="T48" fmla="*/ 0 w 66"/>
                <a:gd name="T49" fmla="*/ 0 h 89"/>
                <a:gd name="T50" fmla="*/ 0 w 66"/>
                <a:gd name="T51" fmla="*/ 0 h 89"/>
                <a:gd name="T52" fmla="*/ 0 w 66"/>
                <a:gd name="T53" fmla="*/ 0 h 89"/>
                <a:gd name="T54" fmla="*/ 0 w 66"/>
                <a:gd name="T55" fmla="*/ 0 h 89"/>
                <a:gd name="T56" fmla="*/ 0 w 66"/>
                <a:gd name="T57" fmla="*/ 0 h 89"/>
                <a:gd name="T58" fmla="*/ 0 w 66"/>
                <a:gd name="T59" fmla="*/ 0 h 89"/>
                <a:gd name="T60" fmla="*/ 0 w 66"/>
                <a:gd name="T61" fmla="*/ 0 h 89"/>
                <a:gd name="T62" fmla="*/ 0 w 66"/>
                <a:gd name="T63" fmla="*/ 0 h 89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66"/>
                <a:gd name="T97" fmla="*/ 0 h 89"/>
                <a:gd name="T98" fmla="*/ 66 w 66"/>
                <a:gd name="T99" fmla="*/ 89 h 89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66" h="89">
                  <a:moveTo>
                    <a:pt x="13" y="0"/>
                  </a:moveTo>
                  <a:lnTo>
                    <a:pt x="15" y="0"/>
                  </a:lnTo>
                  <a:lnTo>
                    <a:pt x="21" y="0"/>
                  </a:lnTo>
                  <a:lnTo>
                    <a:pt x="26" y="0"/>
                  </a:lnTo>
                  <a:lnTo>
                    <a:pt x="34" y="0"/>
                  </a:lnTo>
                  <a:lnTo>
                    <a:pt x="32" y="4"/>
                  </a:lnTo>
                  <a:lnTo>
                    <a:pt x="30" y="13"/>
                  </a:lnTo>
                  <a:lnTo>
                    <a:pt x="26" y="19"/>
                  </a:lnTo>
                  <a:lnTo>
                    <a:pt x="24" y="27"/>
                  </a:lnTo>
                  <a:lnTo>
                    <a:pt x="30" y="25"/>
                  </a:lnTo>
                  <a:lnTo>
                    <a:pt x="40" y="29"/>
                  </a:lnTo>
                  <a:lnTo>
                    <a:pt x="49" y="34"/>
                  </a:lnTo>
                  <a:lnTo>
                    <a:pt x="59" y="44"/>
                  </a:lnTo>
                  <a:lnTo>
                    <a:pt x="64" y="53"/>
                  </a:lnTo>
                  <a:lnTo>
                    <a:pt x="66" y="65"/>
                  </a:lnTo>
                  <a:lnTo>
                    <a:pt x="64" y="70"/>
                  </a:lnTo>
                  <a:lnTo>
                    <a:pt x="61" y="76"/>
                  </a:lnTo>
                  <a:lnTo>
                    <a:pt x="53" y="82"/>
                  </a:lnTo>
                  <a:lnTo>
                    <a:pt x="45" y="89"/>
                  </a:lnTo>
                  <a:lnTo>
                    <a:pt x="34" y="89"/>
                  </a:lnTo>
                  <a:lnTo>
                    <a:pt x="21" y="82"/>
                  </a:lnTo>
                  <a:lnTo>
                    <a:pt x="17" y="76"/>
                  </a:lnTo>
                  <a:lnTo>
                    <a:pt x="11" y="70"/>
                  </a:lnTo>
                  <a:lnTo>
                    <a:pt x="7" y="63"/>
                  </a:lnTo>
                  <a:lnTo>
                    <a:pt x="5" y="57"/>
                  </a:lnTo>
                  <a:lnTo>
                    <a:pt x="2" y="48"/>
                  </a:lnTo>
                  <a:lnTo>
                    <a:pt x="2" y="38"/>
                  </a:lnTo>
                  <a:lnTo>
                    <a:pt x="0" y="31"/>
                  </a:lnTo>
                  <a:lnTo>
                    <a:pt x="2" y="23"/>
                  </a:lnTo>
                  <a:lnTo>
                    <a:pt x="4" y="10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" name="Freeform 11">
              <a:extLst>
                <a:ext uri="{FF2B5EF4-FFF2-40B4-BE49-F238E27FC236}">
                  <a16:creationId xmlns:a16="http://schemas.microsoft.com/office/drawing/2014/main" id="{3AA5E686-0C5A-8CC2-0387-C74A019048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8" y="899"/>
              <a:ext cx="65" cy="68"/>
            </a:xfrm>
            <a:custGeom>
              <a:avLst/>
              <a:gdLst>
                <a:gd name="T0" fmla="*/ 0 w 213"/>
                <a:gd name="T1" fmla="*/ 0 h 241"/>
                <a:gd name="T2" fmla="*/ 0 w 213"/>
                <a:gd name="T3" fmla="*/ 0 h 241"/>
                <a:gd name="T4" fmla="*/ 0 w 213"/>
                <a:gd name="T5" fmla="*/ 0 h 241"/>
                <a:gd name="T6" fmla="*/ 0 w 213"/>
                <a:gd name="T7" fmla="*/ 0 h 241"/>
                <a:gd name="T8" fmla="*/ 0 w 213"/>
                <a:gd name="T9" fmla="*/ 0 h 241"/>
                <a:gd name="T10" fmla="*/ 0 w 213"/>
                <a:gd name="T11" fmla="*/ 0 h 241"/>
                <a:gd name="T12" fmla="*/ 0 w 213"/>
                <a:gd name="T13" fmla="*/ 0 h 241"/>
                <a:gd name="T14" fmla="*/ 0 w 213"/>
                <a:gd name="T15" fmla="*/ 0 h 241"/>
                <a:gd name="T16" fmla="*/ 0 w 213"/>
                <a:gd name="T17" fmla="*/ 0 h 241"/>
                <a:gd name="T18" fmla="*/ 0 w 213"/>
                <a:gd name="T19" fmla="*/ 0 h 241"/>
                <a:gd name="T20" fmla="*/ 0 w 213"/>
                <a:gd name="T21" fmla="*/ 0 h 241"/>
                <a:gd name="T22" fmla="*/ 0 w 213"/>
                <a:gd name="T23" fmla="*/ 0 h 241"/>
                <a:gd name="T24" fmla="*/ 0 w 213"/>
                <a:gd name="T25" fmla="*/ 0 h 241"/>
                <a:gd name="T26" fmla="*/ 0 w 213"/>
                <a:gd name="T27" fmla="*/ 0 h 241"/>
                <a:gd name="T28" fmla="*/ 0 w 213"/>
                <a:gd name="T29" fmla="*/ 0 h 241"/>
                <a:gd name="T30" fmla="*/ 0 w 213"/>
                <a:gd name="T31" fmla="*/ 0 h 241"/>
                <a:gd name="T32" fmla="*/ 0 w 213"/>
                <a:gd name="T33" fmla="*/ 0 h 241"/>
                <a:gd name="T34" fmla="*/ 0 w 213"/>
                <a:gd name="T35" fmla="*/ 0 h 241"/>
                <a:gd name="T36" fmla="*/ 0 w 213"/>
                <a:gd name="T37" fmla="*/ 0 h 241"/>
                <a:gd name="T38" fmla="*/ 0 w 213"/>
                <a:gd name="T39" fmla="*/ 0 h 241"/>
                <a:gd name="T40" fmla="*/ 0 w 213"/>
                <a:gd name="T41" fmla="*/ 0 h 241"/>
                <a:gd name="T42" fmla="*/ 0 w 213"/>
                <a:gd name="T43" fmla="*/ 0 h 241"/>
                <a:gd name="T44" fmla="*/ 0 w 213"/>
                <a:gd name="T45" fmla="*/ 0 h 241"/>
                <a:gd name="T46" fmla="*/ 0 w 213"/>
                <a:gd name="T47" fmla="*/ 0 h 241"/>
                <a:gd name="T48" fmla="*/ 0 w 213"/>
                <a:gd name="T49" fmla="*/ 0 h 241"/>
                <a:gd name="T50" fmla="*/ 0 w 213"/>
                <a:gd name="T51" fmla="*/ 0 h 241"/>
                <a:gd name="T52" fmla="*/ 0 w 213"/>
                <a:gd name="T53" fmla="*/ 0 h 241"/>
                <a:gd name="T54" fmla="*/ 0 w 213"/>
                <a:gd name="T55" fmla="*/ 0 h 241"/>
                <a:gd name="T56" fmla="*/ 0 w 213"/>
                <a:gd name="T57" fmla="*/ 0 h 241"/>
                <a:gd name="T58" fmla="*/ 0 w 213"/>
                <a:gd name="T59" fmla="*/ 0 h 241"/>
                <a:gd name="T60" fmla="*/ 0 w 213"/>
                <a:gd name="T61" fmla="*/ 0 h 241"/>
                <a:gd name="T62" fmla="*/ 0 w 213"/>
                <a:gd name="T63" fmla="*/ 0 h 241"/>
                <a:gd name="T64" fmla="*/ 0 w 213"/>
                <a:gd name="T65" fmla="*/ 0 h 241"/>
                <a:gd name="T66" fmla="*/ 0 w 213"/>
                <a:gd name="T67" fmla="*/ 0 h 241"/>
                <a:gd name="T68" fmla="*/ 0 w 213"/>
                <a:gd name="T69" fmla="*/ 0 h 241"/>
                <a:gd name="T70" fmla="*/ 0 w 213"/>
                <a:gd name="T71" fmla="*/ 0 h 241"/>
                <a:gd name="T72" fmla="*/ 0 w 213"/>
                <a:gd name="T73" fmla="*/ 0 h 241"/>
                <a:gd name="T74" fmla="*/ 0 w 213"/>
                <a:gd name="T75" fmla="*/ 0 h 241"/>
                <a:gd name="T76" fmla="*/ 0 w 213"/>
                <a:gd name="T77" fmla="*/ 0 h 241"/>
                <a:gd name="T78" fmla="*/ 0 w 213"/>
                <a:gd name="T79" fmla="*/ 0 h 241"/>
                <a:gd name="T80" fmla="*/ 0 w 213"/>
                <a:gd name="T81" fmla="*/ 0 h 241"/>
                <a:gd name="T82" fmla="*/ 0 w 213"/>
                <a:gd name="T83" fmla="*/ 0 h 241"/>
                <a:gd name="T84" fmla="*/ 0 w 213"/>
                <a:gd name="T85" fmla="*/ 0 h 241"/>
                <a:gd name="T86" fmla="*/ 0 w 213"/>
                <a:gd name="T87" fmla="*/ 0 h 241"/>
                <a:gd name="T88" fmla="*/ 0 w 213"/>
                <a:gd name="T89" fmla="*/ 0 h 241"/>
                <a:gd name="T90" fmla="*/ 0 w 213"/>
                <a:gd name="T91" fmla="*/ 0 h 241"/>
                <a:gd name="T92" fmla="*/ 0 w 213"/>
                <a:gd name="T93" fmla="*/ 0 h 241"/>
                <a:gd name="T94" fmla="*/ 0 w 213"/>
                <a:gd name="T95" fmla="*/ 0 h 241"/>
                <a:gd name="T96" fmla="*/ 0 w 213"/>
                <a:gd name="T97" fmla="*/ 0 h 241"/>
                <a:gd name="T98" fmla="*/ 0 w 213"/>
                <a:gd name="T99" fmla="*/ 0 h 241"/>
                <a:gd name="T100" fmla="*/ 0 w 213"/>
                <a:gd name="T101" fmla="*/ 0 h 241"/>
                <a:gd name="T102" fmla="*/ 0 w 213"/>
                <a:gd name="T103" fmla="*/ 0 h 241"/>
                <a:gd name="T104" fmla="*/ 0 w 213"/>
                <a:gd name="T105" fmla="*/ 0 h 241"/>
                <a:gd name="T106" fmla="*/ 0 w 213"/>
                <a:gd name="T107" fmla="*/ 0 h 241"/>
                <a:gd name="T108" fmla="*/ 0 w 213"/>
                <a:gd name="T109" fmla="*/ 0 h 241"/>
                <a:gd name="T110" fmla="*/ 0 w 213"/>
                <a:gd name="T111" fmla="*/ 0 h 241"/>
                <a:gd name="T112" fmla="*/ 0 w 213"/>
                <a:gd name="T113" fmla="*/ 0 h 241"/>
                <a:gd name="T114" fmla="*/ 0 w 213"/>
                <a:gd name="T115" fmla="*/ 0 h 241"/>
                <a:gd name="T116" fmla="*/ 0 w 213"/>
                <a:gd name="T117" fmla="*/ 0 h 241"/>
                <a:gd name="T118" fmla="*/ 0 w 213"/>
                <a:gd name="T119" fmla="*/ 0 h 241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213"/>
                <a:gd name="T181" fmla="*/ 0 h 241"/>
                <a:gd name="T182" fmla="*/ 213 w 213"/>
                <a:gd name="T183" fmla="*/ 241 h 241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213" h="241">
                  <a:moveTo>
                    <a:pt x="196" y="0"/>
                  </a:moveTo>
                  <a:lnTo>
                    <a:pt x="198" y="0"/>
                  </a:lnTo>
                  <a:lnTo>
                    <a:pt x="202" y="0"/>
                  </a:lnTo>
                  <a:lnTo>
                    <a:pt x="208" y="0"/>
                  </a:lnTo>
                  <a:lnTo>
                    <a:pt x="213" y="0"/>
                  </a:lnTo>
                  <a:lnTo>
                    <a:pt x="209" y="13"/>
                  </a:lnTo>
                  <a:lnTo>
                    <a:pt x="202" y="26"/>
                  </a:lnTo>
                  <a:lnTo>
                    <a:pt x="192" y="36"/>
                  </a:lnTo>
                  <a:lnTo>
                    <a:pt x="181" y="49"/>
                  </a:lnTo>
                  <a:lnTo>
                    <a:pt x="170" y="60"/>
                  </a:lnTo>
                  <a:lnTo>
                    <a:pt x="156" y="70"/>
                  </a:lnTo>
                  <a:lnTo>
                    <a:pt x="145" y="83"/>
                  </a:lnTo>
                  <a:lnTo>
                    <a:pt x="137" y="97"/>
                  </a:lnTo>
                  <a:lnTo>
                    <a:pt x="128" y="102"/>
                  </a:lnTo>
                  <a:lnTo>
                    <a:pt x="122" y="110"/>
                  </a:lnTo>
                  <a:lnTo>
                    <a:pt x="112" y="118"/>
                  </a:lnTo>
                  <a:lnTo>
                    <a:pt x="107" y="131"/>
                  </a:lnTo>
                  <a:lnTo>
                    <a:pt x="97" y="140"/>
                  </a:lnTo>
                  <a:lnTo>
                    <a:pt x="90" y="154"/>
                  </a:lnTo>
                  <a:lnTo>
                    <a:pt x="80" y="167"/>
                  </a:lnTo>
                  <a:lnTo>
                    <a:pt x="73" y="180"/>
                  </a:lnTo>
                  <a:lnTo>
                    <a:pt x="63" y="192"/>
                  </a:lnTo>
                  <a:lnTo>
                    <a:pt x="54" y="203"/>
                  </a:lnTo>
                  <a:lnTo>
                    <a:pt x="44" y="214"/>
                  </a:lnTo>
                  <a:lnTo>
                    <a:pt x="36" y="224"/>
                  </a:lnTo>
                  <a:lnTo>
                    <a:pt x="27" y="230"/>
                  </a:lnTo>
                  <a:lnTo>
                    <a:pt x="17" y="237"/>
                  </a:lnTo>
                  <a:lnTo>
                    <a:pt x="10" y="239"/>
                  </a:lnTo>
                  <a:lnTo>
                    <a:pt x="2" y="241"/>
                  </a:lnTo>
                  <a:lnTo>
                    <a:pt x="0" y="237"/>
                  </a:lnTo>
                  <a:lnTo>
                    <a:pt x="2" y="233"/>
                  </a:lnTo>
                  <a:lnTo>
                    <a:pt x="6" y="224"/>
                  </a:lnTo>
                  <a:lnTo>
                    <a:pt x="12" y="216"/>
                  </a:lnTo>
                  <a:lnTo>
                    <a:pt x="16" y="205"/>
                  </a:lnTo>
                  <a:lnTo>
                    <a:pt x="19" y="197"/>
                  </a:lnTo>
                  <a:lnTo>
                    <a:pt x="21" y="192"/>
                  </a:lnTo>
                  <a:lnTo>
                    <a:pt x="19" y="178"/>
                  </a:lnTo>
                  <a:lnTo>
                    <a:pt x="21" y="167"/>
                  </a:lnTo>
                  <a:lnTo>
                    <a:pt x="23" y="157"/>
                  </a:lnTo>
                  <a:lnTo>
                    <a:pt x="27" y="150"/>
                  </a:lnTo>
                  <a:lnTo>
                    <a:pt x="31" y="140"/>
                  </a:lnTo>
                  <a:lnTo>
                    <a:pt x="35" y="133"/>
                  </a:lnTo>
                  <a:lnTo>
                    <a:pt x="40" y="125"/>
                  </a:lnTo>
                  <a:lnTo>
                    <a:pt x="48" y="118"/>
                  </a:lnTo>
                  <a:lnTo>
                    <a:pt x="59" y="102"/>
                  </a:lnTo>
                  <a:lnTo>
                    <a:pt x="74" y="89"/>
                  </a:lnTo>
                  <a:lnTo>
                    <a:pt x="80" y="81"/>
                  </a:lnTo>
                  <a:lnTo>
                    <a:pt x="88" y="74"/>
                  </a:lnTo>
                  <a:lnTo>
                    <a:pt x="95" y="64"/>
                  </a:lnTo>
                  <a:lnTo>
                    <a:pt x="101" y="59"/>
                  </a:lnTo>
                  <a:lnTo>
                    <a:pt x="109" y="49"/>
                  </a:lnTo>
                  <a:lnTo>
                    <a:pt x="118" y="41"/>
                  </a:lnTo>
                  <a:lnTo>
                    <a:pt x="132" y="34"/>
                  </a:lnTo>
                  <a:lnTo>
                    <a:pt x="145" y="26"/>
                  </a:lnTo>
                  <a:lnTo>
                    <a:pt x="158" y="19"/>
                  </a:lnTo>
                  <a:lnTo>
                    <a:pt x="173" y="13"/>
                  </a:lnTo>
                  <a:lnTo>
                    <a:pt x="183" y="5"/>
                  </a:lnTo>
                  <a:lnTo>
                    <a:pt x="19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" name="Freeform 12">
              <a:extLst>
                <a:ext uri="{FF2B5EF4-FFF2-40B4-BE49-F238E27FC236}">
                  <a16:creationId xmlns:a16="http://schemas.microsoft.com/office/drawing/2014/main" id="{44146832-5FC5-FDDF-3318-561D589B1B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85" y="970"/>
              <a:ext cx="56" cy="91"/>
            </a:xfrm>
            <a:custGeom>
              <a:avLst/>
              <a:gdLst>
                <a:gd name="T0" fmla="*/ 0 w 182"/>
                <a:gd name="T1" fmla="*/ 0 h 321"/>
                <a:gd name="T2" fmla="*/ 0 w 182"/>
                <a:gd name="T3" fmla="*/ 0 h 321"/>
                <a:gd name="T4" fmla="*/ 0 w 182"/>
                <a:gd name="T5" fmla="*/ 0 h 321"/>
                <a:gd name="T6" fmla="*/ 0 w 182"/>
                <a:gd name="T7" fmla="*/ 0 h 321"/>
                <a:gd name="T8" fmla="*/ 0 w 182"/>
                <a:gd name="T9" fmla="*/ 0 h 321"/>
                <a:gd name="T10" fmla="*/ 0 w 182"/>
                <a:gd name="T11" fmla="*/ 0 h 321"/>
                <a:gd name="T12" fmla="*/ 0 w 182"/>
                <a:gd name="T13" fmla="*/ 0 h 321"/>
                <a:gd name="T14" fmla="*/ 0 w 182"/>
                <a:gd name="T15" fmla="*/ 0 h 321"/>
                <a:gd name="T16" fmla="*/ 0 w 182"/>
                <a:gd name="T17" fmla="*/ 0 h 321"/>
                <a:gd name="T18" fmla="*/ 0 w 182"/>
                <a:gd name="T19" fmla="*/ 0 h 321"/>
                <a:gd name="T20" fmla="*/ 0 w 182"/>
                <a:gd name="T21" fmla="*/ 0 h 321"/>
                <a:gd name="T22" fmla="*/ 0 w 182"/>
                <a:gd name="T23" fmla="*/ 0 h 321"/>
                <a:gd name="T24" fmla="*/ 0 w 182"/>
                <a:gd name="T25" fmla="*/ 0 h 321"/>
                <a:gd name="T26" fmla="*/ 0 w 182"/>
                <a:gd name="T27" fmla="*/ 0 h 321"/>
                <a:gd name="T28" fmla="*/ 0 w 182"/>
                <a:gd name="T29" fmla="*/ 0 h 321"/>
                <a:gd name="T30" fmla="*/ 0 w 182"/>
                <a:gd name="T31" fmla="*/ 0 h 321"/>
                <a:gd name="T32" fmla="*/ 0 w 182"/>
                <a:gd name="T33" fmla="*/ 0 h 321"/>
                <a:gd name="T34" fmla="*/ 0 w 182"/>
                <a:gd name="T35" fmla="*/ 0 h 321"/>
                <a:gd name="T36" fmla="*/ 0 w 182"/>
                <a:gd name="T37" fmla="*/ 0 h 321"/>
                <a:gd name="T38" fmla="*/ 0 w 182"/>
                <a:gd name="T39" fmla="*/ 0 h 321"/>
                <a:gd name="T40" fmla="*/ 0 w 182"/>
                <a:gd name="T41" fmla="*/ 0 h 321"/>
                <a:gd name="T42" fmla="*/ 0 w 182"/>
                <a:gd name="T43" fmla="*/ 0 h 321"/>
                <a:gd name="T44" fmla="*/ 0 w 182"/>
                <a:gd name="T45" fmla="*/ 0 h 321"/>
                <a:gd name="T46" fmla="*/ 0 w 182"/>
                <a:gd name="T47" fmla="*/ 0 h 321"/>
                <a:gd name="T48" fmla="*/ 0 w 182"/>
                <a:gd name="T49" fmla="*/ 0 h 321"/>
                <a:gd name="T50" fmla="*/ 0 w 182"/>
                <a:gd name="T51" fmla="*/ 0 h 321"/>
                <a:gd name="T52" fmla="*/ 0 w 182"/>
                <a:gd name="T53" fmla="*/ 0 h 321"/>
                <a:gd name="T54" fmla="*/ 0 w 182"/>
                <a:gd name="T55" fmla="*/ 0 h 321"/>
                <a:gd name="T56" fmla="*/ 0 w 182"/>
                <a:gd name="T57" fmla="*/ 0 h 321"/>
                <a:gd name="T58" fmla="*/ 0 w 182"/>
                <a:gd name="T59" fmla="*/ 0 h 321"/>
                <a:gd name="T60" fmla="*/ 0 w 182"/>
                <a:gd name="T61" fmla="*/ 0 h 321"/>
                <a:gd name="T62" fmla="*/ 0 w 182"/>
                <a:gd name="T63" fmla="*/ 0 h 321"/>
                <a:gd name="T64" fmla="*/ 0 w 182"/>
                <a:gd name="T65" fmla="*/ 0 h 32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82"/>
                <a:gd name="T100" fmla="*/ 0 h 321"/>
                <a:gd name="T101" fmla="*/ 182 w 182"/>
                <a:gd name="T102" fmla="*/ 321 h 321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82" h="321">
                  <a:moveTo>
                    <a:pt x="2" y="30"/>
                  </a:moveTo>
                  <a:lnTo>
                    <a:pt x="6" y="24"/>
                  </a:lnTo>
                  <a:lnTo>
                    <a:pt x="15" y="15"/>
                  </a:lnTo>
                  <a:lnTo>
                    <a:pt x="23" y="3"/>
                  </a:lnTo>
                  <a:lnTo>
                    <a:pt x="32" y="0"/>
                  </a:lnTo>
                  <a:lnTo>
                    <a:pt x="29" y="9"/>
                  </a:lnTo>
                  <a:lnTo>
                    <a:pt x="30" y="19"/>
                  </a:lnTo>
                  <a:lnTo>
                    <a:pt x="30" y="28"/>
                  </a:lnTo>
                  <a:lnTo>
                    <a:pt x="32" y="41"/>
                  </a:lnTo>
                  <a:lnTo>
                    <a:pt x="36" y="51"/>
                  </a:lnTo>
                  <a:lnTo>
                    <a:pt x="40" y="60"/>
                  </a:lnTo>
                  <a:lnTo>
                    <a:pt x="44" y="70"/>
                  </a:lnTo>
                  <a:lnTo>
                    <a:pt x="51" y="81"/>
                  </a:lnTo>
                  <a:lnTo>
                    <a:pt x="57" y="89"/>
                  </a:lnTo>
                  <a:lnTo>
                    <a:pt x="63" y="96"/>
                  </a:lnTo>
                  <a:lnTo>
                    <a:pt x="70" y="104"/>
                  </a:lnTo>
                  <a:lnTo>
                    <a:pt x="78" y="112"/>
                  </a:lnTo>
                  <a:lnTo>
                    <a:pt x="86" y="117"/>
                  </a:lnTo>
                  <a:lnTo>
                    <a:pt x="93" y="123"/>
                  </a:lnTo>
                  <a:lnTo>
                    <a:pt x="103" y="125"/>
                  </a:lnTo>
                  <a:lnTo>
                    <a:pt x="112" y="131"/>
                  </a:lnTo>
                  <a:lnTo>
                    <a:pt x="122" y="138"/>
                  </a:lnTo>
                  <a:lnTo>
                    <a:pt x="131" y="146"/>
                  </a:lnTo>
                  <a:lnTo>
                    <a:pt x="141" y="155"/>
                  </a:lnTo>
                  <a:lnTo>
                    <a:pt x="150" y="167"/>
                  </a:lnTo>
                  <a:lnTo>
                    <a:pt x="156" y="176"/>
                  </a:lnTo>
                  <a:lnTo>
                    <a:pt x="163" y="190"/>
                  </a:lnTo>
                  <a:lnTo>
                    <a:pt x="169" y="201"/>
                  </a:lnTo>
                  <a:lnTo>
                    <a:pt x="173" y="214"/>
                  </a:lnTo>
                  <a:lnTo>
                    <a:pt x="177" y="228"/>
                  </a:lnTo>
                  <a:lnTo>
                    <a:pt x="179" y="239"/>
                  </a:lnTo>
                  <a:lnTo>
                    <a:pt x="181" y="252"/>
                  </a:lnTo>
                  <a:lnTo>
                    <a:pt x="182" y="266"/>
                  </a:lnTo>
                  <a:lnTo>
                    <a:pt x="182" y="279"/>
                  </a:lnTo>
                  <a:lnTo>
                    <a:pt x="181" y="294"/>
                  </a:lnTo>
                  <a:lnTo>
                    <a:pt x="179" y="306"/>
                  </a:lnTo>
                  <a:lnTo>
                    <a:pt x="177" y="321"/>
                  </a:lnTo>
                  <a:lnTo>
                    <a:pt x="169" y="321"/>
                  </a:lnTo>
                  <a:lnTo>
                    <a:pt x="160" y="321"/>
                  </a:lnTo>
                  <a:lnTo>
                    <a:pt x="160" y="304"/>
                  </a:lnTo>
                  <a:lnTo>
                    <a:pt x="162" y="288"/>
                  </a:lnTo>
                  <a:lnTo>
                    <a:pt x="160" y="275"/>
                  </a:lnTo>
                  <a:lnTo>
                    <a:pt x="160" y="260"/>
                  </a:lnTo>
                  <a:lnTo>
                    <a:pt x="156" y="243"/>
                  </a:lnTo>
                  <a:lnTo>
                    <a:pt x="154" y="228"/>
                  </a:lnTo>
                  <a:lnTo>
                    <a:pt x="148" y="214"/>
                  </a:lnTo>
                  <a:lnTo>
                    <a:pt x="143" y="201"/>
                  </a:lnTo>
                  <a:lnTo>
                    <a:pt x="135" y="188"/>
                  </a:lnTo>
                  <a:lnTo>
                    <a:pt x="125" y="176"/>
                  </a:lnTo>
                  <a:lnTo>
                    <a:pt x="116" y="163"/>
                  </a:lnTo>
                  <a:lnTo>
                    <a:pt x="106" y="155"/>
                  </a:lnTo>
                  <a:lnTo>
                    <a:pt x="93" y="146"/>
                  </a:lnTo>
                  <a:lnTo>
                    <a:pt x="82" y="138"/>
                  </a:lnTo>
                  <a:lnTo>
                    <a:pt x="67" y="134"/>
                  </a:lnTo>
                  <a:lnTo>
                    <a:pt x="53" y="133"/>
                  </a:lnTo>
                  <a:lnTo>
                    <a:pt x="38" y="123"/>
                  </a:lnTo>
                  <a:lnTo>
                    <a:pt x="29" y="112"/>
                  </a:lnTo>
                  <a:lnTo>
                    <a:pt x="17" y="98"/>
                  </a:lnTo>
                  <a:lnTo>
                    <a:pt x="10" y="87"/>
                  </a:lnTo>
                  <a:lnTo>
                    <a:pt x="6" y="77"/>
                  </a:lnTo>
                  <a:lnTo>
                    <a:pt x="4" y="72"/>
                  </a:lnTo>
                  <a:lnTo>
                    <a:pt x="0" y="64"/>
                  </a:lnTo>
                  <a:lnTo>
                    <a:pt x="0" y="57"/>
                  </a:lnTo>
                  <a:lnTo>
                    <a:pt x="0" y="41"/>
                  </a:lnTo>
                  <a:lnTo>
                    <a:pt x="2" y="3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" name="Freeform 13">
              <a:extLst>
                <a:ext uri="{FF2B5EF4-FFF2-40B4-BE49-F238E27FC236}">
                  <a16:creationId xmlns:a16="http://schemas.microsoft.com/office/drawing/2014/main" id="{A614B8D2-8791-2916-6078-84C48EA4CE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2" y="1015"/>
              <a:ext cx="53" cy="63"/>
            </a:xfrm>
            <a:custGeom>
              <a:avLst/>
              <a:gdLst>
                <a:gd name="T0" fmla="*/ 0 w 173"/>
                <a:gd name="T1" fmla="*/ 0 h 224"/>
                <a:gd name="T2" fmla="*/ 0 w 173"/>
                <a:gd name="T3" fmla="*/ 0 h 224"/>
                <a:gd name="T4" fmla="*/ 0 w 173"/>
                <a:gd name="T5" fmla="*/ 0 h 224"/>
                <a:gd name="T6" fmla="*/ 0 w 173"/>
                <a:gd name="T7" fmla="*/ 0 h 224"/>
                <a:gd name="T8" fmla="*/ 0 w 173"/>
                <a:gd name="T9" fmla="*/ 0 h 224"/>
                <a:gd name="T10" fmla="*/ 0 w 173"/>
                <a:gd name="T11" fmla="*/ 0 h 224"/>
                <a:gd name="T12" fmla="*/ 0 w 173"/>
                <a:gd name="T13" fmla="*/ 0 h 224"/>
                <a:gd name="T14" fmla="*/ 0 w 173"/>
                <a:gd name="T15" fmla="*/ 0 h 224"/>
                <a:gd name="T16" fmla="*/ 0 w 173"/>
                <a:gd name="T17" fmla="*/ 0 h 224"/>
                <a:gd name="T18" fmla="*/ 0 w 173"/>
                <a:gd name="T19" fmla="*/ 0 h 224"/>
                <a:gd name="T20" fmla="*/ 0 w 173"/>
                <a:gd name="T21" fmla="*/ 0 h 224"/>
                <a:gd name="T22" fmla="*/ 0 w 173"/>
                <a:gd name="T23" fmla="*/ 0 h 224"/>
                <a:gd name="T24" fmla="*/ 0 w 173"/>
                <a:gd name="T25" fmla="*/ 0 h 224"/>
                <a:gd name="T26" fmla="*/ 0 w 173"/>
                <a:gd name="T27" fmla="*/ 0 h 224"/>
                <a:gd name="T28" fmla="*/ 0 w 173"/>
                <a:gd name="T29" fmla="*/ 0 h 224"/>
                <a:gd name="T30" fmla="*/ 0 w 173"/>
                <a:gd name="T31" fmla="*/ 0 h 224"/>
                <a:gd name="T32" fmla="*/ 0 w 173"/>
                <a:gd name="T33" fmla="*/ 0 h 224"/>
                <a:gd name="T34" fmla="*/ 0 w 173"/>
                <a:gd name="T35" fmla="*/ 0 h 224"/>
                <a:gd name="T36" fmla="*/ 0 w 173"/>
                <a:gd name="T37" fmla="*/ 0 h 224"/>
                <a:gd name="T38" fmla="*/ 0 w 173"/>
                <a:gd name="T39" fmla="*/ 0 h 224"/>
                <a:gd name="T40" fmla="*/ 0 w 173"/>
                <a:gd name="T41" fmla="*/ 0 h 224"/>
                <a:gd name="T42" fmla="*/ 0 w 173"/>
                <a:gd name="T43" fmla="*/ 0 h 224"/>
                <a:gd name="T44" fmla="*/ 0 w 173"/>
                <a:gd name="T45" fmla="*/ 0 h 224"/>
                <a:gd name="T46" fmla="*/ 0 w 173"/>
                <a:gd name="T47" fmla="*/ 0 h 224"/>
                <a:gd name="T48" fmla="*/ 0 w 173"/>
                <a:gd name="T49" fmla="*/ 0 h 224"/>
                <a:gd name="T50" fmla="*/ 0 w 173"/>
                <a:gd name="T51" fmla="*/ 0 h 224"/>
                <a:gd name="T52" fmla="*/ 0 w 173"/>
                <a:gd name="T53" fmla="*/ 0 h 224"/>
                <a:gd name="T54" fmla="*/ 0 w 173"/>
                <a:gd name="T55" fmla="*/ 0 h 224"/>
                <a:gd name="T56" fmla="*/ 0 w 173"/>
                <a:gd name="T57" fmla="*/ 0 h 224"/>
                <a:gd name="T58" fmla="*/ 0 w 173"/>
                <a:gd name="T59" fmla="*/ 0 h 224"/>
                <a:gd name="T60" fmla="*/ 0 w 173"/>
                <a:gd name="T61" fmla="*/ 0 h 224"/>
                <a:gd name="T62" fmla="*/ 0 w 173"/>
                <a:gd name="T63" fmla="*/ 0 h 224"/>
                <a:gd name="T64" fmla="*/ 0 w 173"/>
                <a:gd name="T65" fmla="*/ 0 h 224"/>
                <a:gd name="T66" fmla="*/ 0 w 173"/>
                <a:gd name="T67" fmla="*/ 0 h 224"/>
                <a:gd name="T68" fmla="*/ 0 w 173"/>
                <a:gd name="T69" fmla="*/ 0 h 224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73"/>
                <a:gd name="T106" fmla="*/ 0 h 224"/>
                <a:gd name="T107" fmla="*/ 173 w 173"/>
                <a:gd name="T108" fmla="*/ 224 h 224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73" h="224">
                  <a:moveTo>
                    <a:pt x="63" y="4"/>
                  </a:moveTo>
                  <a:lnTo>
                    <a:pt x="82" y="0"/>
                  </a:lnTo>
                  <a:lnTo>
                    <a:pt x="99" y="2"/>
                  </a:lnTo>
                  <a:lnTo>
                    <a:pt x="114" y="6"/>
                  </a:lnTo>
                  <a:lnTo>
                    <a:pt x="129" y="15"/>
                  </a:lnTo>
                  <a:lnTo>
                    <a:pt x="139" y="25"/>
                  </a:lnTo>
                  <a:lnTo>
                    <a:pt x="150" y="38"/>
                  </a:lnTo>
                  <a:lnTo>
                    <a:pt x="158" y="53"/>
                  </a:lnTo>
                  <a:lnTo>
                    <a:pt x="165" y="70"/>
                  </a:lnTo>
                  <a:lnTo>
                    <a:pt x="169" y="86"/>
                  </a:lnTo>
                  <a:lnTo>
                    <a:pt x="173" y="105"/>
                  </a:lnTo>
                  <a:lnTo>
                    <a:pt x="171" y="124"/>
                  </a:lnTo>
                  <a:lnTo>
                    <a:pt x="171" y="141"/>
                  </a:lnTo>
                  <a:lnTo>
                    <a:pt x="167" y="158"/>
                  </a:lnTo>
                  <a:lnTo>
                    <a:pt x="162" y="175"/>
                  </a:lnTo>
                  <a:lnTo>
                    <a:pt x="152" y="188"/>
                  </a:lnTo>
                  <a:lnTo>
                    <a:pt x="143" y="202"/>
                  </a:lnTo>
                  <a:lnTo>
                    <a:pt x="135" y="205"/>
                  </a:lnTo>
                  <a:lnTo>
                    <a:pt x="127" y="213"/>
                  </a:lnTo>
                  <a:lnTo>
                    <a:pt x="120" y="219"/>
                  </a:lnTo>
                  <a:lnTo>
                    <a:pt x="114" y="224"/>
                  </a:lnTo>
                  <a:lnTo>
                    <a:pt x="114" y="213"/>
                  </a:lnTo>
                  <a:lnTo>
                    <a:pt x="116" y="205"/>
                  </a:lnTo>
                  <a:lnTo>
                    <a:pt x="118" y="198"/>
                  </a:lnTo>
                  <a:lnTo>
                    <a:pt x="122" y="188"/>
                  </a:lnTo>
                  <a:lnTo>
                    <a:pt x="129" y="175"/>
                  </a:lnTo>
                  <a:lnTo>
                    <a:pt x="141" y="162"/>
                  </a:lnTo>
                  <a:lnTo>
                    <a:pt x="143" y="152"/>
                  </a:lnTo>
                  <a:lnTo>
                    <a:pt x="148" y="145"/>
                  </a:lnTo>
                  <a:lnTo>
                    <a:pt x="150" y="137"/>
                  </a:lnTo>
                  <a:lnTo>
                    <a:pt x="154" y="129"/>
                  </a:lnTo>
                  <a:lnTo>
                    <a:pt x="154" y="120"/>
                  </a:lnTo>
                  <a:lnTo>
                    <a:pt x="154" y="112"/>
                  </a:lnTo>
                  <a:lnTo>
                    <a:pt x="152" y="103"/>
                  </a:lnTo>
                  <a:lnTo>
                    <a:pt x="148" y="95"/>
                  </a:lnTo>
                  <a:lnTo>
                    <a:pt x="148" y="86"/>
                  </a:lnTo>
                  <a:lnTo>
                    <a:pt x="146" y="76"/>
                  </a:lnTo>
                  <a:lnTo>
                    <a:pt x="143" y="69"/>
                  </a:lnTo>
                  <a:lnTo>
                    <a:pt x="139" y="61"/>
                  </a:lnTo>
                  <a:lnTo>
                    <a:pt x="129" y="48"/>
                  </a:lnTo>
                  <a:lnTo>
                    <a:pt x="120" y="40"/>
                  </a:lnTo>
                  <a:lnTo>
                    <a:pt x="105" y="34"/>
                  </a:lnTo>
                  <a:lnTo>
                    <a:pt x="91" y="36"/>
                  </a:lnTo>
                  <a:lnTo>
                    <a:pt x="82" y="40"/>
                  </a:lnTo>
                  <a:lnTo>
                    <a:pt x="76" y="46"/>
                  </a:lnTo>
                  <a:lnTo>
                    <a:pt x="69" y="53"/>
                  </a:lnTo>
                  <a:lnTo>
                    <a:pt x="63" y="67"/>
                  </a:lnTo>
                  <a:lnTo>
                    <a:pt x="59" y="72"/>
                  </a:lnTo>
                  <a:lnTo>
                    <a:pt x="51" y="82"/>
                  </a:lnTo>
                  <a:lnTo>
                    <a:pt x="46" y="86"/>
                  </a:lnTo>
                  <a:lnTo>
                    <a:pt x="40" y="91"/>
                  </a:lnTo>
                  <a:lnTo>
                    <a:pt x="30" y="95"/>
                  </a:lnTo>
                  <a:lnTo>
                    <a:pt x="25" y="99"/>
                  </a:lnTo>
                  <a:lnTo>
                    <a:pt x="13" y="91"/>
                  </a:lnTo>
                  <a:lnTo>
                    <a:pt x="6" y="86"/>
                  </a:lnTo>
                  <a:lnTo>
                    <a:pt x="0" y="74"/>
                  </a:lnTo>
                  <a:lnTo>
                    <a:pt x="0" y="65"/>
                  </a:lnTo>
                  <a:lnTo>
                    <a:pt x="0" y="53"/>
                  </a:lnTo>
                  <a:lnTo>
                    <a:pt x="2" y="44"/>
                  </a:lnTo>
                  <a:lnTo>
                    <a:pt x="4" y="36"/>
                  </a:lnTo>
                  <a:lnTo>
                    <a:pt x="4" y="34"/>
                  </a:lnTo>
                  <a:lnTo>
                    <a:pt x="8" y="25"/>
                  </a:lnTo>
                  <a:lnTo>
                    <a:pt x="13" y="21"/>
                  </a:lnTo>
                  <a:lnTo>
                    <a:pt x="23" y="15"/>
                  </a:lnTo>
                  <a:lnTo>
                    <a:pt x="30" y="15"/>
                  </a:lnTo>
                  <a:lnTo>
                    <a:pt x="40" y="12"/>
                  </a:lnTo>
                  <a:lnTo>
                    <a:pt x="50" y="10"/>
                  </a:lnTo>
                  <a:lnTo>
                    <a:pt x="55" y="6"/>
                  </a:lnTo>
                  <a:lnTo>
                    <a:pt x="63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" name="Freeform 14">
              <a:extLst>
                <a:ext uri="{FF2B5EF4-FFF2-40B4-BE49-F238E27FC236}">
                  <a16:creationId xmlns:a16="http://schemas.microsoft.com/office/drawing/2014/main" id="{535915B6-86C3-983E-8676-4CD06E96C0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5" y="974"/>
              <a:ext cx="25" cy="37"/>
            </a:xfrm>
            <a:custGeom>
              <a:avLst/>
              <a:gdLst>
                <a:gd name="T0" fmla="*/ 0 w 82"/>
                <a:gd name="T1" fmla="*/ 0 h 131"/>
                <a:gd name="T2" fmla="*/ 0 w 82"/>
                <a:gd name="T3" fmla="*/ 0 h 131"/>
                <a:gd name="T4" fmla="*/ 0 w 82"/>
                <a:gd name="T5" fmla="*/ 0 h 131"/>
                <a:gd name="T6" fmla="*/ 0 w 82"/>
                <a:gd name="T7" fmla="*/ 0 h 131"/>
                <a:gd name="T8" fmla="*/ 0 w 82"/>
                <a:gd name="T9" fmla="*/ 0 h 131"/>
                <a:gd name="T10" fmla="*/ 0 w 82"/>
                <a:gd name="T11" fmla="*/ 0 h 131"/>
                <a:gd name="T12" fmla="*/ 0 w 82"/>
                <a:gd name="T13" fmla="*/ 0 h 131"/>
                <a:gd name="T14" fmla="*/ 0 w 82"/>
                <a:gd name="T15" fmla="*/ 0 h 131"/>
                <a:gd name="T16" fmla="*/ 0 w 82"/>
                <a:gd name="T17" fmla="*/ 0 h 131"/>
                <a:gd name="T18" fmla="*/ 0 w 82"/>
                <a:gd name="T19" fmla="*/ 0 h 131"/>
                <a:gd name="T20" fmla="*/ 0 w 82"/>
                <a:gd name="T21" fmla="*/ 0 h 131"/>
                <a:gd name="T22" fmla="*/ 0 w 82"/>
                <a:gd name="T23" fmla="*/ 0 h 131"/>
                <a:gd name="T24" fmla="*/ 0 w 82"/>
                <a:gd name="T25" fmla="*/ 0 h 131"/>
                <a:gd name="T26" fmla="*/ 0 w 82"/>
                <a:gd name="T27" fmla="*/ 0 h 131"/>
                <a:gd name="T28" fmla="*/ 0 w 82"/>
                <a:gd name="T29" fmla="*/ 0 h 131"/>
                <a:gd name="T30" fmla="*/ 0 w 82"/>
                <a:gd name="T31" fmla="*/ 0 h 131"/>
                <a:gd name="T32" fmla="*/ 0 w 82"/>
                <a:gd name="T33" fmla="*/ 0 h 131"/>
                <a:gd name="T34" fmla="*/ 0 w 82"/>
                <a:gd name="T35" fmla="*/ 0 h 131"/>
                <a:gd name="T36" fmla="*/ 0 w 82"/>
                <a:gd name="T37" fmla="*/ 0 h 131"/>
                <a:gd name="T38" fmla="*/ 0 w 82"/>
                <a:gd name="T39" fmla="*/ 0 h 131"/>
                <a:gd name="T40" fmla="*/ 0 w 82"/>
                <a:gd name="T41" fmla="*/ 0 h 131"/>
                <a:gd name="T42" fmla="*/ 0 w 82"/>
                <a:gd name="T43" fmla="*/ 0 h 131"/>
                <a:gd name="T44" fmla="*/ 0 w 82"/>
                <a:gd name="T45" fmla="*/ 0 h 131"/>
                <a:gd name="T46" fmla="*/ 0 w 82"/>
                <a:gd name="T47" fmla="*/ 0 h 131"/>
                <a:gd name="T48" fmla="*/ 0 w 82"/>
                <a:gd name="T49" fmla="*/ 0 h 131"/>
                <a:gd name="T50" fmla="*/ 0 w 82"/>
                <a:gd name="T51" fmla="*/ 0 h 131"/>
                <a:gd name="T52" fmla="*/ 0 w 82"/>
                <a:gd name="T53" fmla="*/ 0 h 131"/>
                <a:gd name="T54" fmla="*/ 0 w 82"/>
                <a:gd name="T55" fmla="*/ 0 h 131"/>
                <a:gd name="T56" fmla="*/ 0 w 82"/>
                <a:gd name="T57" fmla="*/ 0 h 131"/>
                <a:gd name="T58" fmla="*/ 0 w 82"/>
                <a:gd name="T59" fmla="*/ 0 h 131"/>
                <a:gd name="T60" fmla="*/ 0 w 82"/>
                <a:gd name="T61" fmla="*/ 0 h 131"/>
                <a:gd name="T62" fmla="*/ 0 w 82"/>
                <a:gd name="T63" fmla="*/ 0 h 131"/>
                <a:gd name="T64" fmla="*/ 0 w 82"/>
                <a:gd name="T65" fmla="*/ 0 h 131"/>
                <a:gd name="T66" fmla="*/ 0 w 82"/>
                <a:gd name="T67" fmla="*/ 0 h 131"/>
                <a:gd name="T68" fmla="*/ 0 w 82"/>
                <a:gd name="T69" fmla="*/ 0 h 131"/>
                <a:gd name="T70" fmla="*/ 0 w 82"/>
                <a:gd name="T71" fmla="*/ 0 h 131"/>
                <a:gd name="T72" fmla="*/ 0 w 82"/>
                <a:gd name="T73" fmla="*/ 0 h 131"/>
                <a:gd name="T74" fmla="*/ 0 w 82"/>
                <a:gd name="T75" fmla="*/ 0 h 131"/>
                <a:gd name="T76" fmla="*/ 0 w 82"/>
                <a:gd name="T77" fmla="*/ 0 h 131"/>
                <a:gd name="T78" fmla="*/ 0 w 82"/>
                <a:gd name="T79" fmla="*/ 0 h 131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82"/>
                <a:gd name="T121" fmla="*/ 0 h 131"/>
                <a:gd name="T122" fmla="*/ 82 w 82"/>
                <a:gd name="T123" fmla="*/ 131 h 131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82" h="131">
                  <a:moveTo>
                    <a:pt x="6" y="0"/>
                  </a:moveTo>
                  <a:lnTo>
                    <a:pt x="8" y="0"/>
                  </a:lnTo>
                  <a:lnTo>
                    <a:pt x="12" y="0"/>
                  </a:lnTo>
                  <a:lnTo>
                    <a:pt x="17" y="0"/>
                  </a:lnTo>
                  <a:lnTo>
                    <a:pt x="23" y="0"/>
                  </a:lnTo>
                  <a:lnTo>
                    <a:pt x="19" y="7"/>
                  </a:lnTo>
                  <a:lnTo>
                    <a:pt x="19" y="17"/>
                  </a:lnTo>
                  <a:lnTo>
                    <a:pt x="19" y="25"/>
                  </a:lnTo>
                  <a:lnTo>
                    <a:pt x="19" y="34"/>
                  </a:lnTo>
                  <a:lnTo>
                    <a:pt x="19" y="42"/>
                  </a:lnTo>
                  <a:lnTo>
                    <a:pt x="23" y="51"/>
                  </a:lnTo>
                  <a:lnTo>
                    <a:pt x="27" y="59"/>
                  </a:lnTo>
                  <a:lnTo>
                    <a:pt x="31" y="68"/>
                  </a:lnTo>
                  <a:lnTo>
                    <a:pt x="35" y="74"/>
                  </a:lnTo>
                  <a:lnTo>
                    <a:pt x="38" y="83"/>
                  </a:lnTo>
                  <a:lnTo>
                    <a:pt x="44" y="89"/>
                  </a:lnTo>
                  <a:lnTo>
                    <a:pt x="52" y="97"/>
                  </a:lnTo>
                  <a:lnTo>
                    <a:pt x="57" y="102"/>
                  </a:lnTo>
                  <a:lnTo>
                    <a:pt x="65" y="110"/>
                  </a:lnTo>
                  <a:lnTo>
                    <a:pt x="73" y="116"/>
                  </a:lnTo>
                  <a:lnTo>
                    <a:pt x="82" y="121"/>
                  </a:lnTo>
                  <a:lnTo>
                    <a:pt x="75" y="125"/>
                  </a:lnTo>
                  <a:lnTo>
                    <a:pt x="67" y="131"/>
                  </a:lnTo>
                  <a:lnTo>
                    <a:pt x="55" y="127"/>
                  </a:lnTo>
                  <a:lnTo>
                    <a:pt x="46" y="123"/>
                  </a:lnTo>
                  <a:lnTo>
                    <a:pt x="36" y="118"/>
                  </a:lnTo>
                  <a:lnTo>
                    <a:pt x="29" y="112"/>
                  </a:lnTo>
                  <a:lnTo>
                    <a:pt x="21" y="102"/>
                  </a:lnTo>
                  <a:lnTo>
                    <a:pt x="16" y="97"/>
                  </a:lnTo>
                  <a:lnTo>
                    <a:pt x="10" y="87"/>
                  </a:lnTo>
                  <a:lnTo>
                    <a:pt x="8" y="80"/>
                  </a:lnTo>
                  <a:lnTo>
                    <a:pt x="4" y="68"/>
                  </a:lnTo>
                  <a:lnTo>
                    <a:pt x="0" y="59"/>
                  </a:lnTo>
                  <a:lnTo>
                    <a:pt x="0" y="47"/>
                  </a:lnTo>
                  <a:lnTo>
                    <a:pt x="0" y="38"/>
                  </a:lnTo>
                  <a:lnTo>
                    <a:pt x="0" y="28"/>
                  </a:lnTo>
                  <a:lnTo>
                    <a:pt x="0" y="19"/>
                  </a:lnTo>
                  <a:lnTo>
                    <a:pt x="2" y="7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" name="Freeform 15">
              <a:extLst>
                <a:ext uri="{FF2B5EF4-FFF2-40B4-BE49-F238E27FC236}">
                  <a16:creationId xmlns:a16="http://schemas.microsoft.com/office/drawing/2014/main" id="{53E865C6-DD20-F322-CE42-1E9851E459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7" y="1044"/>
              <a:ext cx="37" cy="67"/>
            </a:xfrm>
            <a:custGeom>
              <a:avLst/>
              <a:gdLst>
                <a:gd name="T0" fmla="*/ 0 w 122"/>
                <a:gd name="T1" fmla="*/ 0 h 236"/>
                <a:gd name="T2" fmla="*/ 0 w 122"/>
                <a:gd name="T3" fmla="*/ 0 h 236"/>
                <a:gd name="T4" fmla="*/ 0 w 122"/>
                <a:gd name="T5" fmla="*/ 0 h 236"/>
                <a:gd name="T6" fmla="*/ 0 w 122"/>
                <a:gd name="T7" fmla="*/ 0 h 236"/>
                <a:gd name="T8" fmla="*/ 0 w 122"/>
                <a:gd name="T9" fmla="*/ 0 h 236"/>
                <a:gd name="T10" fmla="*/ 0 w 122"/>
                <a:gd name="T11" fmla="*/ 0 h 236"/>
                <a:gd name="T12" fmla="*/ 0 w 122"/>
                <a:gd name="T13" fmla="*/ 0 h 236"/>
                <a:gd name="T14" fmla="*/ 0 w 122"/>
                <a:gd name="T15" fmla="*/ 0 h 236"/>
                <a:gd name="T16" fmla="*/ 0 w 122"/>
                <a:gd name="T17" fmla="*/ 0 h 236"/>
                <a:gd name="T18" fmla="*/ 0 w 122"/>
                <a:gd name="T19" fmla="*/ 0 h 236"/>
                <a:gd name="T20" fmla="*/ 0 w 122"/>
                <a:gd name="T21" fmla="*/ 0 h 236"/>
                <a:gd name="T22" fmla="*/ 0 w 122"/>
                <a:gd name="T23" fmla="*/ 0 h 236"/>
                <a:gd name="T24" fmla="*/ 0 w 122"/>
                <a:gd name="T25" fmla="*/ 0 h 236"/>
                <a:gd name="T26" fmla="*/ 0 w 122"/>
                <a:gd name="T27" fmla="*/ 0 h 236"/>
                <a:gd name="T28" fmla="*/ 0 w 122"/>
                <a:gd name="T29" fmla="*/ 0 h 236"/>
                <a:gd name="T30" fmla="*/ 0 w 122"/>
                <a:gd name="T31" fmla="*/ 0 h 236"/>
                <a:gd name="T32" fmla="*/ 0 w 122"/>
                <a:gd name="T33" fmla="*/ 0 h 236"/>
                <a:gd name="T34" fmla="*/ 0 w 122"/>
                <a:gd name="T35" fmla="*/ 0 h 236"/>
                <a:gd name="T36" fmla="*/ 0 w 122"/>
                <a:gd name="T37" fmla="*/ 0 h 236"/>
                <a:gd name="T38" fmla="*/ 0 w 122"/>
                <a:gd name="T39" fmla="*/ 0 h 236"/>
                <a:gd name="T40" fmla="*/ 0 w 122"/>
                <a:gd name="T41" fmla="*/ 0 h 236"/>
                <a:gd name="T42" fmla="*/ 0 w 122"/>
                <a:gd name="T43" fmla="*/ 0 h 236"/>
                <a:gd name="T44" fmla="*/ 0 w 122"/>
                <a:gd name="T45" fmla="*/ 0 h 236"/>
                <a:gd name="T46" fmla="*/ 0 w 122"/>
                <a:gd name="T47" fmla="*/ 0 h 236"/>
                <a:gd name="T48" fmla="*/ 0 w 122"/>
                <a:gd name="T49" fmla="*/ 0 h 236"/>
                <a:gd name="T50" fmla="*/ 0 w 122"/>
                <a:gd name="T51" fmla="*/ 0 h 236"/>
                <a:gd name="T52" fmla="*/ 0 w 122"/>
                <a:gd name="T53" fmla="*/ 0 h 236"/>
                <a:gd name="T54" fmla="*/ 0 w 122"/>
                <a:gd name="T55" fmla="*/ 0 h 236"/>
                <a:gd name="T56" fmla="*/ 0 w 122"/>
                <a:gd name="T57" fmla="*/ 0 h 236"/>
                <a:gd name="T58" fmla="*/ 0 w 122"/>
                <a:gd name="T59" fmla="*/ 0 h 236"/>
                <a:gd name="T60" fmla="*/ 0 w 122"/>
                <a:gd name="T61" fmla="*/ 0 h 236"/>
                <a:gd name="T62" fmla="*/ 0 w 122"/>
                <a:gd name="T63" fmla="*/ 0 h 236"/>
                <a:gd name="T64" fmla="*/ 0 w 122"/>
                <a:gd name="T65" fmla="*/ 0 h 236"/>
                <a:gd name="T66" fmla="*/ 0 w 122"/>
                <a:gd name="T67" fmla="*/ 0 h 236"/>
                <a:gd name="T68" fmla="*/ 0 w 122"/>
                <a:gd name="T69" fmla="*/ 0 h 236"/>
                <a:gd name="T70" fmla="*/ 0 w 122"/>
                <a:gd name="T71" fmla="*/ 0 h 236"/>
                <a:gd name="T72" fmla="*/ 0 w 122"/>
                <a:gd name="T73" fmla="*/ 0 h 236"/>
                <a:gd name="T74" fmla="*/ 0 w 122"/>
                <a:gd name="T75" fmla="*/ 0 h 236"/>
                <a:gd name="T76" fmla="*/ 0 w 122"/>
                <a:gd name="T77" fmla="*/ 0 h 236"/>
                <a:gd name="T78" fmla="*/ 0 w 122"/>
                <a:gd name="T79" fmla="*/ 0 h 236"/>
                <a:gd name="T80" fmla="*/ 0 w 122"/>
                <a:gd name="T81" fmla="*/ 0 h 236"/>
                <a:gd name="T82" fmla="*/ 0 w 122"/>
                <a:gd name="T83" fmla="*/ 0 h 236"/>
                <a:gd name="T84" fmla="*/ 0 w 122"/>
                <a:gd name="T85" fmla="*/ 0 h 236"/>
                <a:gd name="T86" fmla="*/ 0 w 122"/>
                <a:gd name="T87" fmla="*/ 0 h 236"/>
                <a:gd name="T88" fmla="*/ 0 w 122"/>
                <a:gd name="T89" fmla="*/ 0 h 236"/>
                <a:gd name="T90" fmla="*/ 0 w 122"/>
                <a:gd name="T91" fmla="*/ 0 h 236"/>
                <a:gd name="T92" fmla="*/ 0 w 122"/>
                <a:gd name="T93" fmla="*/ 0 h 236"/>
                <a:gd name="T94" fmla="*/ 0 w 122"/>
                <a:gd name="T95" fmla="*/ 0 h 236"/>
                <a:gd name="T96" fmla="*/ 0 w 122"/>
                <a:gd name="T97" fmla="*/ 0 h 236"/>
                <a:gd name="T98" fmla="*/ 0 w 122"/>
                <a:gd name="T99" fmla="*/ 0 h 236"/>
                <a:gd name="T100" fmla="*/ 0 w 122"/>
                <a:gd name="T101" fmla="*/ 0 h 236"/>
                <a:gd name="T102" fmla="*/ 0 w 122"/>
                <a:gd name="T103" fmla="*/ 0 h 236"/>
                <a:gd name="T104" fmla="*/ 0 w 122"/>
                <a:gd name="T105" fmla="*/ 0 h 236"/>
                <a:gd name="T106" fmla="*/ 0 w 122"/>
                <a:gd name="T107" fmla="*/ 0 h 2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122"/>
                <a:gd name="T163" fmla="*/ 0 h 236"/>
                <a:gd name="T164" fmla="*/ 122 w 122"/>
                <a:gd name="T165" fmla="*/ 236 h 2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122" h="236">
                  <a:moveTo>
                    <a:pt x="78" y="0"/>
                  </a:moveTo>
                  <a:lnTo>
                    <a:pt x="89" y="0"/>
                  </a:lnTo>
                  <a:lnTo>
                    <a:pt x="99" y="2"/>
                  </a:lnTo>
                  <a:lnTo>
                    <a:pt x="105" y="4"/>
                  </a:lnTo>
                  <a:lnTo>
                    <a:pt x="112" y="13"/>
                  </a:lnTo>
                  <a:lnTo>
                    <a:pt x="114" y="19"/>
                  </a:lnTo>
                  <a:lnTo>
                    <a:pt x="118" y="28"/>
                  </a:lnTo>
                  <a:lnTo>
                    <a:pt x="120" y="38"/>
                  </a:lnTo>
                  <a:lnTo>
                    <a:pt x="122" y="49"/>
                  </a:lnTo>
                  <a:lnTo>
                    <a:pt x="118" y="61"/>
                  </a:lnTo>
                  <a:lnTo>
                    <a:pt x="116" y="72"/>
                  </a:lnTo>
                  <a:lnTo>
                    <a:pt x="112" y="84"/>
                  </a:lnTo>
                  <a:lnTo>
                    <a:pt x="108" y="95"/>
                  </a:lnTo>
                  <a:lnTo>
                    <a:pt x="103" y="104"/>
                  </a:lnTo>
                  <a:lnTo>
                    <a:pt x="97" y="114"/>
                  </a:lnTo>
                  <a:lnTo>
                    <a:pt x="89" y="122"/>
                  </a:lnTo>
                  <a:lnTo>
                    <a:pt x="84" y="129"/>
                  </a:lnTo>
                  <a:lnTo>
                    <a:pt x="72" y="139"/>
                  </a:lnTo>
                  <a:lnTo>
                    <a:pt x="59" y="152"/>
                  </a:lnTo>
                  <a:lnTo>
                    <a:pt x="47" y="163"/>
                  </a:lnTo>
                  <a:lnTo>
                    <a:pt x="40" y="177"/>
                  </a:lnTo>
                  <a:lnTo>
                    <a:pt x="32" y="190"/>
                  </a:lnTo>
                  <a:lnTo>
                    <a:pt x="27" y="205"/>
                  </a:lnTo>
                  <a:lnTo>
                    <a:pt x="25" y="213"/>
                  </a:lnTo>
                  <a:lnTo>
                    <a:pt x="23" y="220"/>
                  </a:lnTo>
                  <a:lnTo>
                    <a:pt x="23" y="228"/>
                  </a:lnTo>
                  <a:lnTo>
                    <a:pt x="25" y="236"/>
                  </a:lnTo>
                  <a:lnTo>
                    <a:pt x="13" y="232"/>
                  </a:lnTo>
                  <a:lnTo>
                    <a:pt x="4" y="230"/>
                  </a:lnTo>
                  <a:lnTo>
                    <a:pt x="0" y="213"/>
                  </a:lnTo>
                  <a:lnTo>
                    <a:pt x="0" y="198"/>
                  </a:lnTo>
                  <a:lnTo>
                    <a:pt x="2" y="182"/>
                  </a:lnTo>
                  <a:lnTo>
                    <a:pt x="9" y="171"/>
                  </a:lnTo>
                  <a:lnTo>
                    <a:pt x="17" y="158"/>
                  </a:lnTo>
                  <a:lnTo>
                    <a:pt x="28" y="146"/>
                  </a:lnTo>
                  <a:lnTo>
                    <a:pt x="40" y="135"/>
                  </a:lnTo>
                  <a:lnTo>
                    <a:pt x="51" y="125"/>
                  </a:lnTo>
                  <a:lnTo>
                    <a:pt x="61" y="112"/>
                  </a:lnTo>
                  <a:lnTo>
                    <a:pt x="72" y="101"/>
                  </a:lnTo>
                  <a:lnTo>
                    <a:pt x="80" y="89"/>
                  </a:lnTo>
                  <a:lnTo>
                    <a:pt x="89" y="78"/>
                  </a:lnTo>
                  <a:lnTo>
                    <a:pt x="93" y="64"/>
                  </a:lnTo>
                  <a:lnTo>
                    <a:pt x="97" y="53"/>
                  </a:lnTo>
                  <a:lnTo>
                    <a:pt x="95" y="40"/>
                  </a:lnTo>
                  <a:lnTo>
                    <a:pt x="91" y="26"/>
                  </a:lnTo>
                  <a:lnTo>
                    <a:pt x="84" y="26"/>
                  </a:lnTo>
                  <a:lnTo>
                    <a:pt x="76" y="26"/>
                  </a:lnTo>
                  <a:lnTo>
                    <a:pt x="70" y="23"/>
                  </a:lnTo>
                  <a:lnTo>
                    <a:pt x="67" y="17"/>
                  </a:lnTo>
                  <a:lnTo>
                    <a:pt x="63" y="11"/>
                  </a:lnTo>
                  <a:lnTo>
                    <a:pt x="65" y="6"/>
                  </a:lnTo>
                  <a:lnTo>
                    <a:pt x="68" y="0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" name="Freeform 16">
              <a:extLst>
                <a:ext uri="{FF2B5EF4-FFF2-40B4-BE49-F238E27FC236}">
                  <a16:creationId xmlns:a16="http://schemas.microsoft.com/office/drawing/2014/main" id="{0C571C6F-F052-6B2E-49D0-BD5994F169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86" y="1083"/>
              <a:ext cx="53" cy="88"/>
            </a:xfrm>
            <a:custGeom>
              <a:avLst/>
              <a:gdLst>
                <a:gd name="T0" fmla="*/ 0 w 173"/>
                <a:gd name="T1" fmla="*/ 0 h 312"/>
                <a:gd name="T2" fmla="*/ 0 w 173"/>
                <a:gd name="T3" fmla="*/ 0 h 312"/>
                <a:gd name="T4" fmla="*/ 0 w 173"/>
                <a:gd name="T5" fmla="*/ 0 h 312"/>
                <a:gd name="T6" fmla="*/ 0 w 173"/>
                <a:gd name="T7" fmla="*/ 0 h 312"/>
                <a:gd name="T8" fmla="*/ 0 w 173"/>
                <a:gd name="T9" fmla="*/ 0 h 312"/>
                <a:gd name="T10" fmla="*/ 0 w 173"/>
                <a:gd name="T11" fmla="*/ 0 h 312"/>
                <a:gd name="T12" fmla="*/ 0 w 173"/>
                <a:gd name="T13" fmla="*/ 0 h 312"/>
                <a:gd name="T14" fmla="*/ 0 w 173"/>
                <a:gd name="T15" fmla="*/ 0 h 312"/>
                <a:gd name="T16" fmla="*/ 0 w 173"/>
                <a:gd name="T17" fmla="*/ 0 h 312"/>
                <a:gd name="T18" fmla="*/ 0 w 173"/>
                <a:gd name="T19" fmla="*/ 0 h 312"/>
                <a:gd name="T20" fmla="*/ 0 w 173"/>
                <a:gd name="T21" fmla="*/ 0 h 312"/>
                <a:gd name="T22" fmla="*/ 0 w 173"/>
                <a:gd name="T23" fmla="*/ 0 h 312"/>
                <a:gd name="T24" fmla="*/ 0 w 173"/>
                <a:gd name="T25" fmla="*/ 0 h 312"/>
                <a:gd name="T26" fmla="*/ 0 w 173"/>
                <a:gd name="T27" fmla="*/ 0 h 312"/>
                <a:gd name="T28" fmla="*/ 0 w 173"/>
                <a:gd name="T29" fmla="*/ 0 h 312"/>
                <a:gd name="T30" fmla="*/ 0 w 173"/>
                <a:gd name="T31" fmla="*/ 0 h 312"/>
                <a:gd name="T32" fmla="*/ 0 w 173"/>
                <a:gd name="T33" fmla="*/ 0 h 312"/>
                <a:gd name="T34" fmla="*/ 0 w 173"/>
                <a:gd name="T35" fmla="*/ 0 h 312"/>
                <a:gd name="T36" fmla="*/ 0 w 173"/>
                <a:gd name="T37" fmla="*/ 0 h 312"/>
                <a:gd name="T38" fmla="*/ 0 w 173"/>
                <a:gd name="T39" fmla="*/ 0 h 312"/>
                <a:gd name="T40" fmla="*/ 0 w 173"/>
                <a:gd name="T41" fmla="*/ 0 h 312"/>
                <a:gd name="T42" fmla="*/ 0 w 173"/>
                <a:gd name="T43" fmla="*/ 0 h 312"/>
                <a:gd name="T44" fmla="*/ 0 w 173"/>
                <a:gd name="T45" fmla="*/ 0 h 312"/>
                <a:gd name="T46" fmla="*/ 0 w 173"/>
                <a:gd name="T47" fmla="*/ 0 h 312"/>
                <a:gd name="T48" fmla="*/ 0 w 173"/>
                <a:gd name="T49" fmla="*/ 0 h 312"/>
                <a:gd name="T50" fmla="*/ 0 w 173"/>
                <a:gd name="T51" fmla="*/ 0 h 312"/>
                <a:gd name="T52" fmla="*/ 0 w 173"/>
                <a:gd name="T53" fmla="*/ 0 h 312"/>
                <a:gd name="T54" fmla="*/ 0 w 173"/>
                <a:gd name="T55" fmla="*/ 0 h 312"/>
                <a:gd name="T56" fmla="*/ 0 w 173"/>
                <a:gd name="T57" fmla="*/ 0 h 312"/>
                <a:gd name="T58" fmla="*/ 0 w 173"/>
                <a:gd name="T59" fmla="*/ 0 h 312"/>
                <a:gd name="T60" fmla="*/ 0 w 173"/>
                <a:gd name="T61" fmla="*/ 0 h 312"/>
                <a:gd name="T62" fmla="*/ 0 w 173"/>
                <a:gd name="T63" fmla="*/ 0 h 312"/>
                <a:gd name="T64" fmla="*/ 0 w 173"/>
                <a:gd name="T65" fmla="*/ 0 h 312"/>
                <a:gd name="T66" fmla="*/ 0 w 173"/>
                <a:gd name="T67" fmla="*/ 0 h 312"/>
                <a:gd name="T68" fmla="*/ 0 w 173"/>
                <a:gd name="T69" fmla="*/ 0 h 312"/>
                <a:gd name="T70" fmla="*/ 0 w 173"/>
                <a:gd name="T71" fmla="*/ 0 h 312"/>
                <a:gd name="T72" fmla="*/ 0 w 173"/>
                <a:gd name="T73" fmla="*/ 0 h 312"/>
                <a:gd name="T74" fmla="*/ 0 w 173"/>
                <a:gd name="T75" fmla="*/ 0 h 312"/>
                <a:gd name="T76" fmla="*/ 0 w 173"/>
                <a:gd name="T77" fmla="*/ 0 h 312"/>
                <a:gd name="T78" fmla="*/ 0 w 173"/>
                <a:gd name="T79" fmla="*/ 0 h 312"/>
                <a:gd name="T80" fmla="*/ 0 w 173"/>
                <a:gd name="T81" fmla="*/ 0 h 312"/>
                <a:gd name="T82" fmla="*/ 0 w 173"/>
                <a:gd name="T83" fmla="*/ 0 h 312"/>
                <a:gd name="T84" fmla="*/ 0 w 173"/>
                <a:gd name="T85" fmla="*/ 0 h 312"/>
                <a:gd name="T86" fmla="*/ 0 w 173"/>
                <a:gd name="T87" fmla="*/ 0 h 312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73"/>
                <a:gd name="T133" fmla="*/ 0 h 312"/>
                <a:gd name="T134" fmla="*/ 173 w 173"/>
                <a:gd name="T135" fmla="*/ 312 h 312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73" h="312">
                  <a:moveTo>
                    <a:pt x="42" y="4"/>
                  </a:moveTo>
                  <a:lnTo>
                    <a:pt x="53" y="0"/>
                  </a:lnTo>
                  <a:lnTo>
                    <a:pt x="66" y="0"/>
                  </a:lnTo>
                  <a:lnTo>
                    <a:pt x="80" y="0"/>
                  </a:lnTo>
                  <a:lnTo>
                    <a:pt x="93" y="5"/>
                  </a:lnTo>
                  <a:lnTo>
                    <a:pt x="104" y="9"/>
                  </a:lnTo>
                  <a:lnTo>
                    <a:pt x="116" y="17"/>
                  </a:lnTo>
                  <a:lnTo>
                    <a:pt x="127" y="24"/>
                  </a:lnTo>
                  <a:lnTo>
                    <a:pt x="138" y="34"/>
                  </a:lnTo>
                  <a:lnTo>
                    <a:pt x="148" y="43"/>
                  </a:lnTo>
                  <a:lnTo>
                    <a:pt x="156" y="57"/>
                  </a:lnTo>
                  <a:lnTo>
                    <a:pt x="163" y="68"/>
                  </a:lnTo>
                  <a:lnTo>
                    <a:pt x="167" y="81"/>
                  </a:lnTo>
                  <a:lnTo>
                    <a:pt x="171" y="95"/>
                  </a:lnTo>
                  <a:lnTo>
                    <a:pt x="173" y="110"/>
                  </a:lnTo>
                  <a:lnTo>
                    <a:pt x="173" y="123"/>
                  </a:lnTo>
                  <a:lnTo>
                    <a:pt x="171" y="140"/>
                  </a:lnTo>
                  <a:lnTo>
                    <a:pt x="169" y="148"/>
                  </a:lnTo>
                  <a:lnTo>
                    <a:pt x="167" y="156"/>
                  </a:lnTo>
                  <a:lnTo>
                    <a:pt x="165" y="163"/>
                  </a:lnTo>
                  <a:lnTo>
                    <a:pt x="163" y="171"/>
                  </a:lnTo>
                  <a:lnTo>
                    <a:pt x="156" y="184"/>
                  </a:lnTo>
                  <a:lnTo>
                    <a:pt x="146" y="199"/>
                  </a:lnTo>
                  <a:lnTo>
                    <a:pt x="133" y="211"/>
                  </a:lnTo>
                  <a:lnTo>
                    <a:pt x="119" y="220"/>
                  </a:lnTo>
                  <a:lnTo>
                    <a:pt x="104" y="226"/>
                  </a:lnTo>
                  <a:lnTo>
                    <a:pt x="91" y="232"/>
                  </a:lnTo>
                  <a:lnTo>
                    <a:pt x="87" y="241"/>
                  </a:lnTo>
                  <a:lnTo>
                    <a:pt x="87" y="251"/>
                  </a:lnTo>
                  <a:lnTo>
                    <a:pt x="87" y="260"/>
                  </a:lnTo>
                  <a:lnTo>
                    <a:pt x="87" y="270"/>
                  </a:lnTo>
                  <a:lnTo>
                    <a:pt x="89" y="279"/>
                  </a:lnTo>
                  <a:lnTo>
                    <a:pt x="91" y="291"/>
                  </a:lnTo>
                  <a:lnTo>
                    <a:pt x="91" y="300"/>
                  </a:lnTo>
                  <a:lnTo>
                    <a:pt x="91" y="312"/>
                  </a:lnTo>
                  <a:lnTo>
                    <a:pt x="81" y="308"/>
                  </a:lnTo>
                  <a:lnTo>
                    <a:pt x="74" y="304"/>
                  </a:lnTo>
                  <a:lnTo>
                    <a:pt x="66" y="298"/>
                  </a:lnTo>
                  <a:lnTo>
                    <a:pt x="62" y="294"/>
                  </a:lnTo>
                  <a:lnTo>
                    <a:pt x="57" y="287"/>
                  </a:lnTo>
                  <a:lnTo>
                    <a:pt x="53" y="279"/>
                  </a:lnTo>
                  <a:lnTo>
                    <a:pt x="49" y="272"/>
                  </a:lnTo>
                  <a:lnTo>
                    <a:pt x="47" y="264"/>
                  </a:lnTo>
                  <a:lnTo>
                    <a:pt x="45" y="254"/>
                  </a:lnTo>
                  <a:lnTo>
                    <a:pt x="43" y="245"/>
                  </a:lnTo>
                  <a:lnTo>
                    <a:pt x="42" y="235"/>
                  </a:lnTo>
                  <a:lnTo>
                    <a:pt x="42" y="228"/>
                  </a:lnTo>
                  <a:lnTo>
                    <a:pt x="40" y="218"/>
                  </a:lnTo>
                  <a:lnTo>
                    <a:pt x="40" y="211"/>
                  </a:lnTo>
                  <a:lnTo>
                    <a:pt x="38" y="203"/>
                  </a:lnTo>
                  <a:lnTo>
                    <a:pt x="38" y="199"/>
                  </a:lnTo>
                  <a:lnTo>
                    <a:pt x="43" y="196"/>
                  </a:lnTo>
                  <a:lnTo>
                    <a:pt x="55" y="194"/>
                  </a:lnTo>
                  <a:lnTo>
                    <a:pt x="64" y="194"/>
                  </a:lnTo>
                  <a:lnTo>
                    <a:pt x="70" y="196"/>
                  </a:lnTo>
                  <a:lnTo>
                    <a:pt x="74" y="190"/>
                  </a:lnTo>
                  <a:lnTo>
                    <a:pt x="74" y="182"/>
                  </a:lnTo>
                  <a:lnTo>
                    <a:pt x="76" y="175"/>
                  </a:lnTo>
                  <a:lnTo>
                    <a:pt x="80" y="167"/>
                  </a:lnTo>
                  <a:lnTo>
                    <a:pt x="80" y="159"/>
                  </a:lnTo>
                  <a:lnTo>
                    <a:pt x="83" y="156"/>
                  </a:lnTo>
                  <a:lnTo>
                    <a:pt x="89" y="152"/>
                  </a:lnTo>
                  <a:lnTo>
                    <a:pt x="100" y="156"/>
                  </a:lnTo>
                  <a:lnTo>
                    <a:pt x="100" y="161"/>
                  </a:lnTo>
                  <a:lnTo>
                    <a:pt x="100" y="173"/>
                  </a:lnTo>
                  <a:lnTo>
                    <a:pt x="100" y="184"/>
                  </a:lnTo>
                  <a:lnTo>
                    <a:pt x="100" y="194"/>
                  </a:lnTo>
                  <a:lnTo>
                    <a:pt x="114" y="186"/>
                  </a:lnTo>
                  <a:lnTo>
                    <a:pt x="127" y="178"/>
                  </a:lnTo>
                  <a:lnTo>
                    <a:pt x="137" y="167"/>
                  </a:lnTo>
                  <a:lnTo>
                    <a:pt x="144" y="156"/>
                  </a:lnTo>
                  <a:lnTo>
                    <a:pt x="148" y="140"/>
                  </a:lnTo>
                  <a:lnTo>
                    <a:pt x="152" y="125"/>
                  </a:lnTo>
                  <a:lnTo>
                    <a:pt x="152" y="110"/>
                  </a:lnTo>
                  <a:lnTo>
                    <a:pt x="152" y="95"/>
                  </a:lnTo>
                  <a:lnTo>
                    <a:pt x="146" y="80"/>
                  </a:lnTo>
                  <a:lnTo>
                    <a:pt x="142" y="66"/>
                  </a:lnTo>
                  <a:lnTo>
                    <a:pt x="133" y="53"/>
                  </a:lnTo>
                  <a:lnTo>
                    <a:pt x="125" y="43"/>
                  </a:lnTo>
                  <a:lnTo>
                    <a:pt x="112" y="34"/>
                  </a:lnTo>
                  <a:lnTo>
                    <a:pt x="100" y="30"/>
                  </a:lnTo>
                  <a:lnTo>
                    <a:pt x="85" y="26"/>
                  </a:lnTo>
                  <a:lnTo>
                    <a:pt x="70" y="30"/>
                  </a:lnTo>
                  <a:lnTo>
                    <a:pt x="61" y="30"/>
                  </a:lnTo>
                  <a:lnTo>
                    <a:pt x="55" y="32"/>
                  </a:lnTo>
                  <a:lnTo>
                    <a:pt x="49" y="34"/>
                  </a:lnTo>
                  <a:lnTo>
                    <a:pt x="45" y="40"/>
                  </a:lnTo>
                  <a:lnTo>
                    <a:pt x="42" y="43"/>
                  </a:lnTo>
                  <a:lnTo>
                    <a:pt x="38" y="51"/>
                  </a:lnTo>
                  <a:lnTo>
                    <a:pt x="36" y="59"/>
                  </a:lnTo>
                  <a:lnTo>
                    <a:pt x="36" y="66"/>
                  </a:lnTo>
                  <a:lnTo>
                    <a:pt x="36" y="80"/>
                  </a:lnTo>
                  <a:lnTo>
                    <a:pt x="42" y="95"/>
                  </a:lnTo>
                  <a:lnTo>
                    <a:pt x="45" y="108"/>
                  </a:lnTo>
                  <a:lnTo>
                    <a:pt x="55" y="120"/>
                  </a:lnTo>
                  <a:lnTo>
                    <a:pt x="64" y="120"/>
                  </a:lnTo>
                  <a:lnTo>
                    <a:pt x="76" y="120"/>
                  </a:lnTo>
                  <a:lnTo>
                    <a:pt x="80" y="110"/>
                  </a:lnTo>
                  <a:lnTo>
                    <a:pt x="81" y="95"/>
                  </a:lnTo>
                  <a:lnTo>
                    <a:pt x="83" y="81"/>
                  </a:lnTo>
                  <a:lnTo>
                    <a:pt x="85" y="76"/>
                  </a:lnTo>
                  <a:lnTo>
                    <a:pt x="93" y="74"/>
                  </a:lnTo>
                  <a:lnTo>
                    <a:pt x="97" y="78"/>
                  </a:lnTo>
                  <a:lnTo>
                    <a:pt x="100" y="81"/>
                  </a:lnTo>
                  <a:lnTo>
                    <a:pt x="102" y="89"/>
                  </a:lnTo>
                  <a:lnTo>
                    <a:pt x="100" y="95"/>
                  </a:lnTo>
                  <a:lnTo>
                    <a:pt x="99" y="102"/>
                  </a:lnTo>
                  <a:lnTo>
                    <a:pt x="95" y="110"/>
                  </a:lnTo>
                  <a:lnTo>
                    <a:pt x="91" y="120"/>
                  </a:lnTo>
                  <a:lnTo>
                    <a:pt x="83" y="125"/>
                  </a:lnTo>
                  <a:lnTo>
                    <a:pt x="78" y="133"/>
                  </a:lnTo>
                  <a:lnTo>
                    <a:pt x="70" y="139"/>
                  </a:lnTo>
                  <a:lnTo>
                    <a:pt x="64" y="144"/>
                  </a:lnTo>
                  <a:lnTo>
                    <a:pt x="55" y="148"/>
                  </a:lnTo>
                  <a:lnTo>
                    <a:pt x="47" y="148"/>
                  </a:lnTo>
                  <a:lnTo>
                    <a:pt x="40" y="146"/>
                  </a:lnTo>
                  <a:lnTo>
                    <a:pt x="32" y="142"/>
                  </a:lnTo>
                  <a:lnTo>
                    <a:pt x="24" y="139"/>
                  </a:lnTo>
                  <a:lnTo>
                    <a:pt x="17" y="133"/>
                  </a:lnTo>
                  <a:lnTo>
                    <a:pt x="13" y="123"/>
                  </a:lnTo>
                  <a:lnTo>
                    <a:pt x="9" y="116"/>
                  </a:lnTo>
                  <a:lnTo>
                    <a:pt x="4" y="104"/>
                  </a:lnTo>
                  <a:lnTo>
                    <a:pt x="2" y="95"/>
                  </a:lnTo>
                  <a:lnTo>
                    <a:pt x="0" y="81"/>
                  </a:lnTo>
                  <a:lnTo>
                    <a:pt x="0" y="72"/>
                  </a:lnTo>
                  <a:lnTo>
                    <a:pt x="0" y="59"/>
                  </a:lnTo>
                  <a:lnTo>
                    <a:pt x="4" y="47"/>
                  </a:lnTo>
                  <a:lnTo>
                    <a:pt x="5" y="36"/>
                  </a:lnTo>
                  <a:lnTo>
                    <a:pt x="9" y="26"/>
                  </a:lnTo>
                  <a:lnTo>
                    <a:pt x="13" y="17"/>
                  </a:lnTo>
                  <a:lnTo>
                    <a:pt x="23" y="11"/>
                  </a:lnTo>
                  <a:lnTo>
                    <a:pt x="30" y="7"/>
                  </a:lnTo>
                  <a:lnTo>
                    <a:pt x="42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9" name="Freeform 17">
              <a:extLst>
                <a:ext uri="{FF2B5EF4-FFF2-40B4-BE49-F238E27FC236}">
                  <a16:creationId xmlns:a16="http://schemas.microsoft.com/office/drawing/2014/main" id="{ADAFD741-5F4B-9109-D077-25F7620025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56" y="1118"/>
              <a:ext cx="32" cy="53"/>
            </a:xfrm>
            <a:custGeom>
              <a:avLst/>
              <a:gdLst>
                <a:gd name="T0" fmla="*/ 0 w 104"/>
                <a:gd name="T1" fmla="*/ 0 h 184"/>
                <a:gd name="T2" fmla="*/ 0 w 104"/>
                <a:gd name="T3" fmla="*/ 0 h 184"/>
                <a:gd name="T4" fmla="*/ 0 w 104"/>
                <a:gd name="T5" fmla="*/ 0 h 184"/>
                <a:gd name="T6" fmla="*/ 0 w 104"/>
                <a:gd name="T7" fmla="*/ 0 h 184"/>
                <a:gd name="T8" fmla="*/ 0 w 104"/>
                <a:gd name="T9" fmla="*/ 0 h 184"/>
                <a:gd name="T10" fmla="*/ 0 w 104"/>
                <a:gd name="T11" fmla="*/ 0 h 184"/>
                <a:gd name="T12" fmla="*/ 0 w 104"/>
                <a:gd name="T13" fmla="*/ 0 h 184"/>
                <a:gd name="T14" fmla="*/ 0 w 104"/>
                <a:gd name="T15" fmla="*/ 0 h 184"/>
                <a:gd name="T16" fmla="*/ 0 w 104"/>
                <a:gd name="T17" fmla="*/ 0 h 184"/>
                <a:gd name="T18" fmla="*/ 0 w 104"/>
                <a:gd name="T19" fmla="*/ 0 h 184"/>
                <a:gd name="T20" fmla="*/ 0 w 104"/>
                <a:gd name="T21" fmla="*/ 0 h 184"/>
                <a:gd name="T22" fmla="*/ 0 w 104"/>
                <a:gd name="T23" fmla="*/ 0 h 184"/>
                <a:gd name="T24" fmla="*/ 0 w 104"/>
                <a:gd name="T25" fmla="*/ 0 h 184"/>
                <a:gd name="T26" fmla="*/ 0 w 104"/>
                <a:gd name="T27" fmla="*/ 0 h 184"/>
                <a:gd name="T28" fmla="*/ 0 w 104"/>
                <a:gd name="T29" fmla="*/ 0 h 184"/>
                <a:gd name="T30" fmla="*/ 0 w 104"/>
                <a:gd name="T31" fmla="*/ 0 h 184"/>
                <a:gd name="T32" fmla="*/ 0 w 104"/>
                <a:gd name="T33" fmla="*/ 0 h 184"/>
                <a:gd name="T34" fmla="*/ 0 w 104"/>
                <a:gd name="T35" fmla="*/ 0 h 184"/>
                <a:gd name="T36" fmla="*/ 0 w 104"/>
                <a:gd name="T37" fmla="*/ 0 h 184"/>
                <a:gd name="T38" fmla="*/ 0 w 104"/>
                <a:gd name="T39" fmla="*/ 0 h 184"/>
                <a:gd name="T40" fmla="*/ 0 w 104"/>
                <a:gd name="T41" fmla="*/ 0 h 184"/>
                <a:gd name="T42" fmla="*/ 0 w 104"/>
                <a:gd name="T43" fmla="*/ 0 h 184"/>
                <a:gd name="T44" fmla="*/ 0 w 104"/>
                <a:gd name="T45" fmla="*/ 0 h 184"/>
                <a:gd name="T46" fmla="*/ 0 w 104"/>
                <a:gd name="T47" fmla="*/ 0 h 184"/>
                <a:gd name="T48" fmla="*/ 0 w 104"/>
                <a:gd name="T49" fmla="*/ 0 h 184"/>
                <a:gd name="T50" fmla="*/ 0 w 104"/>
                <a:gd name="T51" fmla="*/ 0 h 184"/>
                <a:gd name="T52" fmla="*/ 0 w 104"/>
                <a:gd name="T53" fmla="*/ 0 h 184"/>
                <a:gd name="T54" fmla="*/ 0 w 104"/>
                <a:gd name="T55" fmla="*/ 0 h 184"/>
                <a:gd name="T56" fmla="*/ 0 w 104"/>
                <a:gd name="T57" fmla="*/ 0 h 184"/>
                <a:gd name="T58" fmla="*/ 0 w 104"/>
                <a:gd name="T59" fmla="*/ 0 h 184"/>
                <a:gd name="T60" fmla="*/ 0 w 104"/>
                <a:gd name="T61" fmla="*/ 0 h 184"/>
                <a:gd name="T62" fmla="*/ 0 w 104"/>
                <a:gd name="T63" fmla="*/ 0 h 184"/>
                <a:gd name="T64" fmla="*/ 0 w 104"/>
                <a:gd name="T65" fmla="*/ 0 h 184"/>
                <a:gd name="T66" fmla="*/ 0 w 104"/>
                <a:gd name="T67" fmla="*/ 0 h 184"/>
                <a:gd name="T68" fmla="*/ 0 w 104"/>
                <a:gd name="T69" fmla="*/ 0 h 184"/>
                <a:gd name="T70" fmla="*/ 0 w 104"/>
                <a:gd name="T71" fmla="*/ 0 h 184"/>
                <a:gd name="T72" fmla="*/ 0 w 104"/>
                <a:gd name="T73" fmla="*/ 0 h 184"/>
                <a:gd name="T74" fmla="*/ 0 w 104"/>
                <a:gd name="T75" fmla="*/ 0 h 184"/>
                <a:gd name="T76" fmla="*/ 0 w 104"/>
                <a:gd name="T77" fmla="*/ 0 h 184"/>
                <a:gd name="T78" fmla="*/ 0 w 104"/>
                <a:gd name="T79" fmla="*/ 0 h 184"/>
                <a:gd name="T80" fmla="*/ 0 w 104"/>
                <a:gd name="T81" fmla="*/ 0 h 184"/>
                <a:gd name="T82" fmla="*/ 0 w 104"/>
                <a:gd name="T83" fmla="*/ 0 h 184"/>
                <a:gd name="T84" fmla="*/ 0 w 104"/>
                <a:gd name="T85" fmla="*/ 0 h 184"/>
                <a:gd name="T86" fmla="*/ 0 w 104"/>
                <a:gd name="T87" fmla="*/ 0 h 184"/>
                <a:gd name="T88" fmla="*/ 0 w 104"/>
                <a:gd name="T89" fmla="*/ 0 h 184"/>
                <a:gd name="T90" fmla="*/ 0 w 104"/>
                <a:gd name="T91" fmla="*/ 0 h 184"/>
                <a:gd name="T92" fmla="*/ 0 w 104"/>
                <a:gd name="T93" fmla="*/ 0 h 184"/>
                <a:gd name="T94" fmla="*/ 0 w 104"/>
                <a:gd name="T95" fmla="*/ 0 h 18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04"/>
                <a:gd name="T145" fmla="*/ 0 h 184"/>
                <a:gd name="T146" fmla="*/ 104 w 104"/>
                <a:gd name="T147" fmla="*/ 184 h 184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04" h="184">
                  <a:moveTo>
                    <a:pt x="66" y="0"/>
                  </a:moveTo>
                  <a:lnTo>
                    <a:pt x="68" y="0"/>
                  </a:lnTo>
                  <a:lnTo>
                    <a:pt x="76" y="0"/>
                  </a:lnTo>
                  <a:lnTo>
                    <a:pt x="80" y="0"/>
                  </a:lnTo>
                  <a:lnTo>
                    <a:pt x="87" y="0"/>
                  </a:lnTo>
                  <a:lnTo>
                    <a:pt x="80" y="11"/>
                  </a:lnTo>
                  <a:lnTo>
                    <a:pt x="70" y="25"/>
                  </a:lnTo>
                  <a:lnTo>
                    <a:pt x="61" y="40"/>
                  </a:lnTo>
                  <a:lnTo>
                    <a:pt x="51" y="53"/>
                  </a:lnTo>
                  <a:lnTo>
                    <a:pt x="44" y="65"/>
                  </a:lnTo>
                  <a:lnTo>
                    <a:pt x="40" y="80"/>
                  </a:lnTo>
                  <a:lnTo>
                    <a:pt x="38" y="87"/>
                  </a:lnTo>
                  <a:lnTo>
                    <a:pt x="38" y="95"/>
                  </a:lnTo>
                  <a:lnTo>
                    <a:pt x="40" y="104"/>
                  </a:lnTo>
                  <a:lnTo>
                    <a:pt x="45" y="114"/>
                  </a:lnTo>
                  <a:lnTo>
                    <a:pt x="47" y="127"/>
                  </a:lnTo>
                  <a:lnTo>
                    <a:pt x="53" y="137"/>
                  </a:lnTo>
                  <a:lnTo>
                    <a:pt x="61" y="143"/>
                  </a:lnTo>
                  <a:lnTo>
                    <a:pt x="72" y="150"/>
                  </a:lnTo>
                  <a:lnTo>
                    <a:pt x="82" y="156"/>
                  </a:lnTo>
                  <a:lnTo>
                    <a:pt x="91" y="162"/>
                  </a:lnTo>
                  <a:lnTo>
                    <a:pt x="99" y="171"/>
                  </a:lnTo>
                  <a:lnTo>
                    <a:pt x="104" y="182"/>
                  </a:lnTo>
                  <a:lnTo>
                    <a:pt x="91" y="184"/>
                  </a:lnTo>
                  <a:lnTo>
                    <a:pt x="78" y="184"/>
                  </a:lnTo>
                  <a:lnTo>
                    <a:pt x="64" y="179"/>
                  </a:lnTo>
                  <a:lnTo>
                    <a:pt x="51" y="171"/>
                  </a:lnTo>
                  <a:lnTo>
                    <a:pt x="40" y="163"/>
                  </a:lnTo>
                  <a:lnTo>
                    <a:pt x="28" y="156"/>
                  </a:lnTo>
                  <a:lnTo>
                    <a:pt x="19" y="144"/>
                  </a:lnTo>
                  <a:lnTo>
                    <a:pt x="11" y="135"/>
                  </a:lnTo>
                  <a:lnTo>
                    <a:pt x="6" y="123"/>
                  </a:lnTo>
                  <a:lnTo>
                    <a:pt x="2" y="112"/>
                  </a:lnTo>
                  <a:lnTo>
                    <a:pt x="0" y="104"/>
                  </a:lnTo>
                  <a:lnTo>
                    <a:pt x="0" y="95"/>
                  </a:lnTo>
                  <a:lnTo>
                    <a:pt x="0" y="87"/>
                  </a:lnTo>
                  <a:lnTo>
                    <a:pt x="4" y="82"/>
                  </a:lnTo>
                  <a:lnTo>
                    <a:pt x="6" y="72"/>
                  </a:lnTo>
                  <a:lnTo>
                    <a:pt x="9" y="65"/>
                  </a:lnTo>
                  <a:lnTo>
                    <a:pt x="13" y="57"/>
                  </a:lnTo>
                  <a:lnTo>
                    <a:pt x="19" y="49"/>
                  </a:lnTo>
                  <a:lnTo>
                    <a:pt x="23" y="40"/>
                  </a:lnTo>
                  <a:lnTo>
                    <a:pt x="28" y="32"/>
                  </a:lnTo>
                  <a:lnTo>
                    <a:pt x="32" y="25"/>
                  </a:lnTo>
                  <a:lnTo>
                    <a:pt x="40" y="21"/>
                  </a:lnTo>
                  <a:lnTo>
                    <a:pt x="51" y="8"/>
                  </a:lnTo>
                  <a:lnTo>
                    <a:pt x="6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0" name="Freeform 18">
              <a:extLst>
                <a:ext uri="{FF2B5EF4-FFF2-40B4-BE49-F238E27FC236}">
                  <a16:creationId xmlns:a16="http://schemas.microsoft.com/office/drawing/2014/main" id="{DC4D089E-9990-DB1C-6022-1BF215AEF7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85" y="1123"/>
              <a:ext cx="14" cy="41"/>
            </a:xfrm>
            <a:custGeom>
              <a:avLst/>
              <a:gdLst>
                <a:gd name="T0" fmla="*/ 0 w 44"/>
                <a:gd name="T1" fmla="*/ 0 h 147"/>
                <a:gd name="T2" fmla="*/ 0 w 44"/>
                <a:gd name="T3" fmla="*/ 0 h 147"/>
                <a:gd name="T4" fmla="*/ 0 w 44"/>
                <a:gd name="T5" fmla="*/ 0 h 147"/>
                <a:gd name="T6" fmla="*/ 0 w 44"/>
                <a:gd name="T7" fmla="*/ 0 h 147"/>
                <a:gd name="T8" fmla="*/ 0 w 44"/>
                <a:gd name="T9" fmla="*/ 0 h 147"/>
                <a:gd name="T10" fmla="*/ 0 w 44"/>
                <a:gd name="T11" fmla="*/ 0 h 147"/>
                <a:gd name="T12" fmla="*/ 0 w 44"/>
                <a:gd name="T13" fmla="*/ 0 h 147"/>
                <a:gd name="T14" fmla="*/ 0 w 44"/>
                <a:gd name="T15" fmla="*/ 0 h 147"/>
                <a:gd name="T16" fmla="*/ 0 w 44"/>
                <a:gd name="T17" fmla="*/ 0 h 147"/>
                <a:gd name="T18" fmla="*/ 0 w 44"/>
                <a:gd name="T19" fmla="*/ 0 h 147"/>
                <a:gd name="T20" fmla="*/ 0 w 44"/>
                <a:gd name="T21" fmla="*/ 0 h 147"/>
                <a:gd name="T22" fmla="*/ 0 w 44"/>
                <a:gd name="T23" fmla="*/ 0 h 147"/>
                <a:gd name="T24" fmla="*/ 0 w 44"/>
                <a:gd name="T25" fmla="*/ 0 h 147"/>
                <a:gd name="T26" fmla="*/ 0 w 44"/>
                <a:gd name="T27" fmla="*/ 0 h 147"/>
                <a:gd name="T28" fmla="*/ 0 w 44"/>
                <a:gd name="T29" fmla="*/ 0 h 147"/>
                <a:gd name="T30" fmla="*/ 0 w 44"/>
                <a:gd name="T31" fmla="*/ 0 h 147"/>
                <a:gd name="T32" fmla="*/ 0 w 44"/>
                <a:gd name="T33" fmla="*/ 0 h 147"/>
                <a:gd name="T34" fmla="*/ 0 w 44"/>
                <a:gd name="T35" fmla="*/ 0 h 147"/>
                <a:gd name="T36" fmla="*/ 0 w 44"/>
                <a:gd name="T37" fmla="*/ 0 h 147"/>
                <a:gd name="T38" fmla="*/ 0 w 44"/>
                <a:gd name="T39" fmla="*/ 0 h 147"/>
                <a:gd name="T40" fmla="*/ 0 w 44"/>
                <a:gd name="T41" fmla="*/ 0 h 147"/>
                <a:gd name="T42" fmla="*/ 0 w 44"/>
                <a:gd name="T43" fmla="*/ 0 h 147"/>
                <a:gd name="T44" fmla="*/ 0 w 44"/>
                <a:gd name="T45" fmla="*/ 0 h 147"/>
                <a:gd name="T46" fmla="*/ 0 w 44"/>
                <a:gd name="T47" fmla="*/ 0 h 147"/>
                <a:gd name="T48" fmla="*/ 0 w 44"/>
                <a:gd name="T49" fmla="*/ 0 h 147"/>
                <a:gd name="T50" fmla="*/ 0 w 44"/>
                <a:gd name="T51" fmla="*/ 0 h 147"/>
                <a:gd name="T52" fmla="*/ 0 w 44"/>
                <a:gd name="T53" fmla="*/ 0 h 147"/>
                <a:gd name="T54" fmla="*/ 0 w 44"/>
                <a:gd name="T55" fmla="*/ 0 h 147"/>
                <a:gd name="T56" fmla="*/ 0 w 44"/>
                <a:gd name="T57" fmla="*/ 0 h 147"/>
                <a:gd name="T58" fmla="*/ 0 w 44"/>
                <a:gd name="T59" fmla="*/ 0 h 147"/>
                <a:gd name="T60" fmla="*/ 0 w 44"/>
                <a:gd name="T61" fmla="*/ 0 h 147"/>
                <a:gd name="T62" fmla="*/ 0 w 44"/>
                <a:gd name="T63" fmla="*/ 0 h 147"/>
                <a:gd name="T64" fmla="*/ 0 w 44"/>
                <a:gd name="T65" fmla="*/ 0 h 147"/>
                <a:gd name="T66" fmla="*/ 0 w 44"/>
                <a:gd name="T67" fmla="*/ 0 h 147"/>
                <a:gd name="T68" fmla="*/ 0 w 44"/>
                <a:gd name="T69" fmla="*/ 0 h 147"/>
                <a:gd name="T70" fmla="*/ 0 w 44"/>
                <a:gd name="T71" fmla="*/ 0 h 147"/>
                <a:gd name="T72" fmla="*/ 0 w 44"/>
                <a:gd name="T73" fmla="*/ 0 h 147"/>
                <a:gd name="T74" fmla="*/ 0 w 44"/>
                <a:gd name="T75" fmla="*/ 0 h 147"/>
                <a:gd name="T76" fmla="*/ 0 w 44"/>
                <a:gd name="T77" fmla="*/ 0 h 147"/>
                <a:gd name="T78" fmla="*/ 0 w 44"/>
                <a:gd name="T79" fmla="*/ 0 h 147"/>
                <a:gd name="T80" fmla="*/ 0 w 44"/>
                <a:gd name="T81" fmla="*/ 0 h 147"/>
                <a:gd name="T82" fmla="*/ 0 w 44"/>
                <a:gd name="T83" fmla="*/ 0 h 147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44"/>
                <a:gd name="T127" fmla="*/ 0 h 147"/>
                <a:gd name="T128" fmla="*/ 44 w 44"/>
                <a:gd name="T129" fmla="*/ 147 h 147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44" h="147">
                  <a:moveTo>
                    <a:pt x="11" y="12"/>
                  </a:moveTo>
                  <a:lnTo>
                    <a:pt x="11" y="4"/>
                  </a:lnTo>
                  <a:lnTo>
                    <a:pt x="15" y="2"/>
                  </a:lnTo>
                  <a:lnTo>
                    <a:pt x="15" y="0"/>
                  </a:lnTo>
                  <a:lnTo>
                    <a:pt x="19" y="4"/>
                  </a:lnTo>
                  <a:lnTo>
                    <a:pt x="23" y="8"/>
                  </a:lnTo>
                  <a:lnTo>
                    <a:pt x="28" y="12"/>
                  </a:lnTo>
                  <a:lnTo>
                    <a:pt x="25" y="19"/>
                  </a:lnTo>
                  <a:lnTo>
                    <a:pt x="25" y="27"/>
                  </a:lnTo>
                  <a:lnTo>
                    <a:pt x="25" y="36"/>
                  </a:lnTo>
                  <a:lnTo>
                    <a:pt x="25" y="46"/>
                  </a:lnTo>
                  <a:lnTo>
                    <a:pt x="25" y="53"/>
                  </a:lnTo>
                  <a:lnTo>
                    <a:pt x="25" y="61"/>
                  </a:lnTo>
                  <a:lnTo>
                    <a:pt x="25" y="69"/>
                  </a:lnTo>
                  <a:lnTo>
                    <a:pt x="26" y="78"/>
                  </a:lnTo>
                  <a:lnTo>
                    <a:pt x="26" y="88"/>
                  </a:lnTo>
                  <a:lnTo>
                    <a:pt x="28" y="95"/>
                  </a:lnTo>
                  <a:lnTo>
                    <a:pt x="28" y="103"/>
                  </a:lnTo>
                  <a:lnTo>
                    <a:pt x="32" y="112"/>
                  </a:lnTo>
                  <a:lnTo>
                    <a:pt x="34" y="120"/>
                  </a:lnTo>
                  <a:lnTo>
                    <a:pt x="36" y="130"/>
                  </a:lnTo>
                  <a:lnTo>
                    <a:pt x="38" y="137"/>
                  </a:lnTo>
                  <a:lnTo>
                    <a:pt x="44" y="147"/>
                  </a:lnTo>
                  <a:lnTo>
                    <a:pt x="28" y="147"/>
                  </a:lnTo>
                  <a:lnTo>
                    <a:pt x="19" y="147"/>
                  </a:lnTo>
                  <a:lnTo>
                    <a:pt x="15" y="139"/>
                  </a:lnTo>
                  <a:lnTo>
                    <a:pt x="11" y="130"/>
                  </a:lnTo>
                  <a:lnTo>
                    <a:pt x="7" y="122"/>
                  </a:lnTo>
                  <a:lnTo>
                    <a:pt x="6" y="114"/>
                  </a:lnTo>
                  <a:lnTo>
                    <a:pt x="4" y="105"/>
                  </a:lnTo>
                  <a:lnTo>
                    <a:pt x="2" y="97"/>
                  </a:lnTo>
                  <a:lnTo>
                    <a:pt x="2" y="88"/>
                  </a:lnTo>
                  <a:lnTo>
                    <a:pt x="2" y="78"/>
                  </a:lnTo>
                  <a:lnTo>
                    <a:pt x="0" y="69"/>
                  </a:lnTo>
                  <a:lnTo>
                    <a:pt x="0" y="59"/>
                  </a:lnTo>
                  <a:lnTo>
                    <a:pt x="0" y="50"/>
                  </a:lnTo>
                  <a:lnTo>
                    <a:pt x="2" y="42"/>
                  </a:lnTo>
                  <a:lnTo>
                    <a:pt x="2" y="34"/>
                  </a:lnTo>
                  <a:lnTo>
                    <a:pt x="6" y="27"/>
                  </a:lnTo>
                  <a:lnTo>
                    <a:pt x="6" y="17"/>
                  </a:lnTo>
                  <a:lnTo>
                    <a:pt x="11" y="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1" name="Freeform 19">
              <a:extLst>
                <a:ext uri="{FF2B5EF4-FFF2-40B4-BE49-F238E27FC236}">
                  <a16:creationId xmlns:a16="http://schemas.microsoft.com/office/drawing/2014/main" id="{A222F515-8560-24F9-BA6B-F41968F562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4" y="1151"/>
              <a:ext cx="54" cy="61"/>
            </a:xfrm>
            <a:custGeom>
              <a:avLst/>
              <a:gdLst>
                <a:gd name="T0" fmla="*/ 0 w 179"/>
                <a:gd name="T1" fmla="*/ 0 h 215"/>
                <a:gd name="T2" fmla="*/ 0 w 179"/>
                <a:gd name="T3" fmla="*/ 0 h 215"/>
                <a:gd name="T4" fmla="*/ 0 w 179"/>
                <a:gd name="T5" fmla="*/ 0 h 215"/>
                <a:gd name="T6" fmla="*/ 0 w 179"/>
                <a:gd name="T7" fmla="*/ 0 h 215"/>
                <a:gd name="T8" fmla="*/ 0 w 179"/>
                <a:gd name="T9" fmla="*/ 0 h 215"/>
                <a:gd name="T10" fmla="*/ 0 w 179"/>
                <a:gd name="T11" fmla="*/ 0 h 215"/>
                <a:gd name="T12" fmla="*/ 0 w 179"/>
                <a:gd name="T13" fmla="*/ 0 h 215"/>
                <a:gd name="T14" fmla="*/ 0 w 179"/>
                <a:gd name="T15" fmla="*/ 0 h 215"/>
                <a:gd name="T16" fmla="*/ 0 w 179"/>
                <a:gd name="T17" fmla="*/ 0 h 215"/>
                <a:gd name="T18" fmla="*/ 0 w 179"/>
                <a:gd name="T19" fmla="*/ 0 h 215"/>
                <a:gd name="T20" fmla="*/ 0 w 179"/>
                <a:gd name="T21" fmla="*/ 0 h 215"/>
                <a:gd name="T22" fmla="*/ 0 w 179"/>
                <a:gd name="T23" fmla="*/ 0 h 215"/>
                <a:gd name="T24" fmla="*/ 0 w 179"/>
                <a:gd name="T25" fmla="*/ 0 h 215"/>
                <a:gd name="T26" fmla="*/ 0 w 179"/>
                <a:gd name="T27" fmla="*/ 0 h 215"/>
                <a:gd name="T28" fmla="*/ 0 w 179"/>
                <a:gd name="T29" fmla="*/ 0 h 215"/>
                <a:gd name="T30" fmla="*/ 0 w 179"/>
                <a:gd name="T31" fmla="*/ 0 h 215"/>
                <a:gd name="T32" fmla="*/ 0 w 179"/>
                <a:gd name="T33" fmla="*/ 0 h 215"/>
                <a:gd name="T34" fmla="*/ 0 w 179"/>
                <a:gd name="T35" fmla="*/ 0 h 215"/>
                <a:gd name="T36" fmla="*/ 0 w 179"/>
                <a:gd name="T37" fmla="*/ 0 h 215"/>
                <a:gd name="T38" fmla="*/ 0 w 179"/>
                <a:gd name="T39" fmla="*/ 0 h 215"/>
                <a:gd name="T40" fmla="*/ 0 w 179"/>
                <a:gd name="T41" fmla="*/ 0 h 215"/>
                <a:gd name="T42" fmla="*/ 0 w 179"/>
                <a:gd name="T43" fmla="*/ 0 h 215"/>
                <a:gd name="T44" fmla="*/ 0 w 179"/>
                <a:gd name="T45" fmla="*/ 0 h 215"/>
                <a:gd name="T46" fmla="*/ 0 w 179"/>
                <a:gd name="T47" fmla="*/ 0 h 215"/>
                <a:gd name="T48" fmla="*/ 0 w 179"/>
                <a:gd name="T49" fmla="*/ 0 h 215"/>
                <a:gd name="T50" fmla="*/ 0 w 179"/>
                <a:gd name="T51" fmla="*/ 0 h 215"/>
                <a:gd name="T52" fmla="*/ 0 w 179"/>
                <a:gd name="T53" fmla="*/ 0 h 215"/>
                <a:gd name="T54" fmla="*/ 0 w 179"/>
                <a:gd name="T55" fmla="*/ 0 h 215"/>
                <a:gd name="T56" fmla="*/ 0 w 179"/>
                <a:gd name="T57" fmla="*/ 0 h 215"/>
                <a:gd name="T58" fmla="*/ 0 w 179"/>
                <a:gd name="T59" fmla="*/ 0 h 215"/>
                <a:gd name="T60" fmla="*/ 0 w 179"/>
                <a:gd name="T61" fmla="*/ 0 h 215"/>
                <a:gd name="T62" fmla="*/ 0 w 179"/>
                <a:gd name="T63" fmla="*/ 0 h 215"/>
                <a:gd name="T64" fmla="*/ 0 w 179"/>
                <a:gd name="T65" fmla="*/ 0 h 215"/>
                <a:gd name="T66" fmla="*/ 0 w 179"/>
                <a:gd name="T67" fmla="*/ 0 h 215"/>
                <a:gd name="T68" fmla="*/ 0 w 179"/>
                <a:gd name="T69" fmla="*/ 0 h 215"/>
                <a:gd name="T70" fmla="*/ 0 w 179"/>
                <a:gd name="T71" fmla="*/ 0 h 215"/>
                <a:gd name="T72" fmla="*/ 0 w 179"/>
                <a:gd name="T73" fmla="*/ 0 h 215"/>
                <a:gd name="T74" fmla="*/ 0 w 179"/>
                <a:gd name="T75" fmla="*/ 0 h 215"/>
                <a:gd name="T76" fmla="*/ 0 w 179"/>
                <a:gd name="T77" fmla="*/ 0 h 215"/>
                <a:gd name="T78" fmla="*/ 0 w 179"/>
                <a:gd name="T79" fmla="*/ 0 h 215"/>
                <a:gd name="T80" fmla="*/ 0 w 179"/>
                <a:gd name="T81" fmla="*/ 0 h 215"/>
                <a:gd name="T82" fmla="*/ 0 w 179"/>
                <a:gd name="T83" fmla="*/ 0 h 215"/>
                <a:gd name="T84" fmla="*/ 0 w 179"/>
                <a:gd name="T85" fmla="*/ 0 h 215"/>
                <a:gd name="T86" fmla="*/ 0 w 179"/>
                <a:gd name="T87" fmla="*/ 0 h 215"/>
                <a:gd name="T88" fmla="*/ 0 w 179"/>
                <a:gd name="T89" fmla="*/ 0 h 215"/>
                <a:gd name="T90" fmla="*/ 0 w 179"/>
                <a:gd name="T91" fmla="*/ 0 h 215"/>
                <a:gd name="T92" fmla="*/ 0 w 179"/>
                <a:gd name="T93" fmla="*/ 0 h 215"/>
                <a:gd name="T94" fmla="*/ 0 w 179"/>
                <a:gd name="T95" fmla="*/ 0 h 215"/>
                <a:gd name="T96" fmla="*/ 0 w 179"/>
                <a:gd name="T97" fmla="*/ 0 h 21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79"/>
                <a:gd name="T148" fmla="*/ 0 h 215"/>
                <a:gd name="T149" fmla="*/ 179 w 179"/>
                <a:gd name="T150" fmla="*/ 215 h 21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79" h="215">
                  <a:moveTo>
                    <a:pt x="27" y="13"/>
                  </a:moveTo>
                  <a:lnTo>
                    <a:pt x="37" y="4"/>
                  </a:lnTo>
                  <a:lnTo>
                    <a:pt x="52" y="0"/>
                  </a:lnTo>
                  <a:lnTo>
                    <a:pt x="65" y="0"/>
                  </a:lnTo>
                  <a:lnTo>
                    <a:pt x="82" y="4"/>
                  </a:lnTo>
                  <a:lnTo>
                    <a:pt x="95" y="10"/>
                  </a:lnTo>
                  <a:lnTo>
                    <a:pt x="113" y="19"/>
                  </a:lnTo>
                  <a:lnTo>
                    <a:pt x="128" y="29"/>
                  </a:lnTo>
                  <a:lnTo>
                    <a:pt x="143" y="44"/>
                  </a:lnTo>
                  <a:lnTo>
                    <a:pt x="152" y="57"/>
                  </a:lnTo>
                  <a:lnTo>
                    <a:pt x="164" y="74"/>
                  </a:lnTo>
                  <a:lnTo>
                    <a:pt x="171" y="90"/>
                  </a:lnTo>
                  <a:lnTo>
                    <a:pt x="177" y="107"/>
                  </a:lnTo>
                  <a:lnTo>
                    <a:pt x="179" y="122"/>
                  </a:lnTo>
                  <a:lnTo>
                    <a:pt x="177" y="139"/>
                  </a:lnTo>
                  <a:lnTo>
                    <a:pt x="171" y="154"/>
                  </a:lnTo>
                  <a:lnTo>
                    <a:pt x="162" y="167"/>
                  </a:lnTo>
                  <a:lnTo>
                    <a:pt x="154" y="173"/>
                  </a:lnTo>
                  <a:lnTo>
                    <a:pt x="149" y="181"/>
                  </a:lnTo>
                  <a:lnTo>
                    <a:pt x="143" y="188"/>
                  </a:lnTo>
                  <a:lnTo>
                    <a:pt x="139" y="196"/>
                  </a:lnTo>
                  <a:lnTo>
                    <a:pt x="128" y="206"/>
                  </a:lnTo>
                  <a:lnTo>
                    <a:pt x="116" y="211"/>
                  </a:lnTo>
                  <a:lnTo>
                    <a:pt x="105" y="213"/>
                  </a:lnTo>
                  <a:lnTo>
                    <a:pt x="92" y="215"/>
                  </a:lnTo>
                  <a:lnTo>
                    <a:pt x="78" y="211"/>
                  </a:lnTo>
                  <a:lnTo>
                    <a:pt x="67" y="207"/>
                  </a:lnTo>
                  <a:lnTo>
                    <a:pt x="54" y="202"/>
                  </a:lnTo>
                  <a:lnTo>
                    <a:pt x="42" y="196"/>
                  </a:lnTo>
                  <a:lnTo>
                    <a:pt x="31" y="185"/>
                  </a:lnTo>
                  <a:lnTo>
                    <a:pt x="19" y="175"/>
                  </a:lnTo>
                  <a:lnTo>
                    <a:pt x="12" y="164"/>
                  </a:lnTo>
                  <a:lnTo>
                    <a:pt x="6" y="150"/>
                  </a:lnTo>
                  <a:lnTo>
                    <a:pt x="0" y="137"/>
                  </a:lnTo>
                  <a:lnTo>
                    <a:pt x="0" y="124"/>
                  </a:lnTo>
                  <a:lnTo>
                    <a:pt x="2" y="110"/>
                  </a:lnTo>
                  <a:lnTo>
                    <a:pt x="8" y="97"/>
                  </a:lnTo>
                  <a:lnTo>
                    <a:pt x="16" y="90"/>
                  </a:lnTo>
                  <a:lnTo>
                    <a:pt x="27" y="86"/>
                  </a:lnTo>
                  <a:lnTo>
                    <a:pt x="35" y="84"/>
                  </a:lnTo>
                  <a:lnTo>
                    <a:pt x="42" y="84"/>
                  </a:lnTo>
                  <a:lnTo>
                    <a:pt x="50" y="86"/>
                  </a:lnTo>
                  <a:lnTo>
                    <a:pt x="59" y="88"/>
                  </a:lnTo>
                  <a:lnTo>
                    <a:pt x="65" y="88"/>
                  </a:lnTo>
                  <a:lnTo>
                    <a:pt x="73" y="90"/>
                  </a:lnTo>
                  <a:lnTo>
                    <a:pt x="80" y="91"/>
                  </a:lnTo>
                  <a:lnTo>
                    <a:pt x="88" y="93"/>
                  </a:lnTo>
                  <a:lnTo>
                    <a:pt x="99" y="97"/>
                  </a:lnTo>
                  <a:lnTo>
                    <a:pt x="105" y="99"/>
                  </a:lnTo>
                  <a:lnTo>
                    <a:pt x="113" y="109"/>
                  </a:lnTo>
                  <a:lnTo>
                    <a:pt x="120" y="120"/>
                  </a:lnTo>
                  <a:lnTo>
                    <a:pt x="114" y="131"/>
                  </a:lnTo>
                  <a:lnTo>
                    <a:pt x="111" y="139"/>
                  </a:lnTo>
                  <a:lnTo>
                    <a:pt x="107" y="143"/>
                  </a:lnTo>
                  <a:lnTo>
                    <a:pt x="105" y="145"/>
                  </a:lnTo>
                  <a:lnTo>
                    <a:pt x="95" y="143"/>
                  </a:lnTo>
                  <a:lnTo>
                    <a:pt x="88" y="137"/>
                  </a:lnTo>
                  <a:lnTo>
                    <a:pt x="78" y="129"/>
                  </a:lnTo>
                  <a:lnTo>
                    <a:pt x="69" y="124"/>
                  </a:lnTo>
                  <a:lnTo>
                    <a:pt x="65" y="122"/>
                  </a:lnTo>
                  <a:lnTo>
                    <a:pt x="63" y="124"/>
                  </a:lnTo>
                  <a:lnTo>
                    <a:pt x="61" y="126"/>
                  </a:lnTo>
                  <a:lnTo>
                    <a:pt x="61" y="135"/>
                  </a:lnTo>
                  <a:lnTo>
                    <a:pt x="61" y="145"/>
                  </a:lnTo>
                  <a:lnTo>
                    <a:pt x="65" y="156"/>
                  </a:lnTo>
                  <a:lnTo>
                    <a:pt x="71" y="164"/>
                  </a:lnTo>
                  <a:lnTo>
                    <a:pt x="78" y="169"/>
                  </a:lnTo>
                  <a:lnTo>
                    <a:pt x="88" y="173"/>
                  </a:lnTo>
                  <a:lnTo>
                    <a:pt x="95" y="175"/>
                  </a:lnTo>
                  <a:lnTo>
                    <a:pt x="105" y="173"/>
                  </a:lnTo>
                  <a:lnTo>
                    <a:pt x="116" y="173"/>
                  </a:lnTo>
                  <a:lnTo>
                    <a:pt x="126" y="167"/>
                  </a:lnTo>
                  <a:lnTo>
                    <a:pt x="135" y="164"/>
                  </a:lnTo>
                  <a:lnTo>
                    <a:pt x="143" y="158"/>
                  </a:lnTo>
                  <a:lnTo>
                    <a:pt x="151" y="150"/>
                  </a:lnTo>
                  <a:lnTo>
                    <a:pt x="156" y="141"/>
                  </a:lnTo>
                  <a:lnTo>
                    <a:pt x="160" y="131"/>
                  </a:lnTo>
                  <a:lnTo>
                    <a:pt x="162" y="122"/>
                  </a:lnTo>
                  <a:lnTo>
                    <a:pt x="162" y="112"/>
                  </a:lnTo>
                  <a:lnTo>
                    <a:pt x="158" y="103"/>
                  </a:lnTo>
                  <a:lnTo>
                    <a:pt x="156" y="95"/>
                  </a:lnTo>
                  <a:lnTo>
                    <a:pt x="152" y="88"/>
                  </a:lnTo>
                  <a:lnTo>
                    <a:pt x="149" y="80"/>
                  </a:lnTo>
                  <a:lnTo>
                    <a:pt x="137" y="65"/>
                  </a:lnTo>
                  <a:lnTo>
                    <a:pt x="124" y="53"/>
                  </a:lnTo>
                  <a:lnTo>
                    <a:pt x="114" y="46"/>
                  </a:lnTo>
                  <a:lnTo>
                    <a:pt x="107" y="42"/>
                  </a:lnTo>
                  <a:lnTo>
                    <a:pt x="99" y="38"/>
                  </a:lnTo>
                  <a:lnTo>
                    <a:pt x="92" y="36"/>
                  </a:lnTo>
                  <a:lnTo>
                    <a:pt x="82" y="34"/>
                  </a:lnTo>
                  <a:lnTo>
                    <a:pt x="75" y="34"/>
                  </a:lnTo>
                  <a:lnTo>
                    <a:pt x="67" y="36"/>
                  </a:lnTo>
                  <a:lnTo>
                    <a:pt x="61" y="40"/>
                  </a:lnTo>
                  <a:lnTo>
                    <a:pt x="54" y="34"/>
                  </a:lnTo>
                  <a:lnTo>
                    <a:pt x="40" y="25"/>
                  </a:lnTo>
                  <a:lnTo>
                    <a:pt x="31" y="17"/>
                  </a:lnTo>
                  <a:lnTo>
                    <a:pt x="27" y="1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2" name="Freeform 20">
              <a:extLst>
                <a:ext uri="{FF2B5EF4-FFF2-40B4-BE49-F238E27FC236}">
                  <a16:creationId xmlns:a16="http://schemas.microsoft.com/office/drawing/2014/main" id="{E3B81902-806C-F343-39C2-7196A5D1C4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3" y="1185"/>
              <a:ext cx="26" cy="44"/>
            </a:xfrm>
            <a:custGeom>
              <a:avLst/>
              <a:gdLst>
                <a:gd name="T0" fmla="*/ 0 w 85"/>
                <a:gd name="T1" fmla="*/ 0 h 154"/>
                <a:gd name="T2" fmla="*/ 0 w 85"/>
                <a:gd name="T3" fmla="*/ 0 h 154"/>
                <a:gd name="T4" fmla="*/ 0 w 85"/>
                <a:gd name="T5" fmla="*/ 0 h 154"/>
                <a:gd name="T6" fmla="*/ 0 w 85"/>
                <a:gd name="T7" fmla="*/ 0 h 154"/>
                <a:gd name="T8" fmla="*/ 0 w 85"/>
                <a:gd name="T9" fmla="*/ 0 h 154"/>
                <a:gd name="T10" fmla="*/ 0 w 85"/>
                <a:gd name="T11" fmla="*/ 0 h 154"/>
                <a:gd name="T12" fmla="*/ 0 w 85"/>
                <a:gd name="T13" fmla="*/ 0 h 154"/>
                <a:gd name="T14" fmla="*/ 0 w 85"/>
                <a:gd name="T15" fmla="*/ 0 h 154"/>
                <a:gd name="T16" fmla="*/ 0 w 85"/>
                <a:gd name="T17" fmla="*/ 0 h 154"/>
                <a:gd name="T18" fmla="*/ 0 w 85"/>
                <a:gd name="T19" fmla="*/ 0 h 154"/>
                <a:gd name="T20" fmla="*/ 0 w 85"/>
                <a:gd name="T21" fmla="*/ 0 h 154"/>
                <a:gd name="T22" fmla="*/ 0 w 85"/>
                <a:gd name="T23" fmla="*/ 0 h 154"/>
                <a:gd name="T24" fmla="*/ 0 w 85"/>
                <a:gd name="T25" fmla="*/ 0 h 154"/>
                <a:gd name="T26" fmla="*/ 0 w 85"/>
                <a:gd name="T27" fmla="*/ 0 h 154"/>
                <a:gd name="T28" fmla="*/ 0 w 85"/>
                <a:gd name="T29" fmla="*/ 0 h 154"/>
                <a:gd name="T30" fmla="*/ 0 w 85"/>
                <a:gd name="T31" fmla="*/ 0 h 154"/>
                <a:gd name="T32" fmla="*/ 0 w 85"/>
                <a:gd name="T33" fmla="*/ 0 h 154"/>
                <a:gd name="T34" fmla="*/ 0 w 85"/>
                <a:gd name="T35" fmla="*/ 0 h 154"/>
                <a:gd name="T36" fmla="*/ 0 w 85"/>
                <a:gd name="T37" fmla="*/ 0 h 154"/>
                <a:gd name="T38" fmla="*/ 0 w 85"/>
                <a:gd name="T39" fmla="*/ 0 h 154"/>
                <a:gd name="T40" fmla="*/ 0 w 85"/>
                <a:gd name="T41" fmla="*/ 0 h 154"/>
                <a:gd name="T42" fmla="*/ 0 w 85"/>
                <a:gd name="T43" fmla="*/ 0 h 154"/>
                <a:gd name="T44" fmla="*/ 0 w 85"/>
                <a:gd name="T45" fmla="*/ 0 h 154"/>
                <a:gd name="T46" fmla="*/ 0 w 85"/>
                <a:gd name="T47" fmla="*/ 0 h 154"/>
                <a:gd name="T48" fmla="*/ 0 w 85"/>
                <a:gd name="T49" fmla="*/ 0 h 154"/>
                <a:gd name="T50" fmla="*/ 0 w 85"/>
                <a:gd name="T51" fmla="*/ 0 h 154"/>
                <a:gd name="T52" fmla="*/ 0 w 85"/>
                <a:gd name="T53" fmla="*/ 0 h 154"/>
                <a:gd name="T54" fmla="*/ 0 w 85"/>
                <a:gd name="T55" fmla="*/ 0 h 154"/>
                <a:gd name="T56" fmla="*/ 0 w 85"/>
                <a:gd name="T57" fmla="*/ 0 h 154"/>
                <a:gd name="T58" fmla="*/ 0 w 85"/>
                <a:gd name="T59" fmla="*/ 0 h 154"/>
                <a:gd name="T60" fmla="*/ 0 w 85"/>
                <a:gd name="T61" fmla="*/ 0 h 154"/>
                <a:gd name="T62" fmla="*/ 0 w 85"/>
                <a:gd name="T63" fmla="*/ 0 h 154"/>
                <a:gd name="T64" fmla="*/ 0 w 85"/>
                <a:gd name="T65" fmla="*/ 0 h 154"/>
                <a:gd name="T66" fmla="*/ 0 w 85"/>
                <a:gd name="T67" fmla="*/ 0 h 154"/>
                <a:gd name="T68" fmla="*/ 0 w 85"/>
                <a:gd name="T69" fmla="*/ 0 h 154"/>
                <a:gd name="T70" fmla="*/ 0 w 85"/>
                <a:gd name="T71" fmla="*/ 0 h 154"/>
                <a:gd name="T72" fmla="*/ 0 w 85"/>
                <a:gd name="T73" fmla="*/ 0 h 154"/>
                <a:gd name="T74" fmla="*/ 0 w 85"/>
                <a:gd name="T75" fmla="*/ 0 h 154"/>
                <a:gd name="T76" fmla="*/ 0 w 85"/>
                <a:gd name="T77" fmla="*/ 0 h 154"/>
                <a:gd name="T78" fmla="*/ 0 w 85"/>
                <a:gd name="T79" fmla="*/ 0 h 154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85"/>
                <a:gd name="T121" fmla="*/ 0 h 154"/>
                <a:gd name="T122" fmla="*/ 85 w 85"/>
                <a:gd name="T123" fmla="*/ 154 h 154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85" h="154">
                  <a:moveTo>
                    <a:pt x="13" y="0"/>
                  </a:moveTo>
                  <a:lnTo>
                    <a:pt x="13" y="0"/>
                  </a:lnTo>
                  <a:lnTo>
                    <a:pt x="19" y="0"/>
                  </a:lnTo>
                  <a:lnTo>
                    <a:pt x="25" y="0"/>
                  </a:lnTo>
                  <a:lnTo>
                    <a:pt x="30" y="0"/>
                  </a:lnTo>
                  <a:lnTo>
                    <a:pt x="25" y="9"/>
                  </a:lnTo>
                  <a:lnTo>
                    <a:pt x="23" y="19"/>
                  </a:lnTo>
                  <a:lnTo>
                    <a:pt x="21" y="28"/>
                  </a:lnTo>
                  <a:lnTo>
                    <a:pt x="21" y="40"/>
                  </a:lnTo>
                  <a:lnTo>
                    <a:pt x="21" y="49"/>
                  </a:lnTo>
                  <a:lnTo>
                    <a:pt x="23" y="59"/>
                  </a:lnTo>
                  <a:lnTo>
                    <a:pt x="25" y="68"/>
                  </a:lnTo>
                  <a:lnTo>
                    <a:pt x="28" y="80"/>
                  </a:lnTo>
                  <a:lnTo>
                    <a:pt x="32" y="87"/>
                  </a:lnTo>
                  <a:lnTo>
                    <a:pt x="36" y="95"/>
                  </a:lnTo>
                  <a:lnTo>
                    <a:pt x="42" y="102"/>
                  </a:lnTo>
                  <a:lnTo>
                    <a:pt x="51" y="112"/>
                  </a:lnTo>
                  <a:lnTo>
                    <a:pt x="57" y="119"/>
                  </a:lnTo>
                  <a:lnTo>
                    <a:pt x="65" y="127"/>
                  </a:lnTo>
                  <a:lnTo>
                    <a:pt x="74" y="131"/>
                  </a:lnTo>
                  <a:lnTo>
                    <a:pt x="85" y="138"/>
                  </a:lnTo>
                  <a:lnTo>
                    <a:pt x="80" y="146"/>
                  </a:lnTo>
                  <a:lnTo>
                    <a:pt x="74" y="154"/>
                  </a:lnTo>
                  <a:lnTo>
                    <a:pt x="63" y="148"/>
                  </a:lnTo>
                  <a:lnTo>
                    <a:pt x="51" y="144"/>
                  </a:lnTo>
                  <a:lnTo>
                    <a:pt x="42" y="137"/>
                  </a:lnTo>
                  <a:lnTo>
                    <a:pt x="32" y="131"/>
                  </a:lnTo>
                  <a:lnTo>
                    <a:pt x="25" y="121"/>
                  </a:lnTo>
                  <a:lnTo>
                    <a:pt x="19" y="112"/>
                  </a:lnTo>
                  <a:lnTo>
                    <a:pt x="11" y="100"/>
                  </a:lnTo>
                  <a:lnTo>
                    <a:pt x="7" y="91"/>
                  </a:lnTo>
                  <a:lnTo>
                    <a:pt x="4" y="80"/>
                  </a:lnTo>
                  <a:lnTo>
                    <a:pt x="0" y="66"/>
                  </a:lnTo>
                  <a:lnTo>
                    <a:pt x="0" y="55"/>
                  </a:lnTo>
                  <a:lnTo>
                    <a:pt x="0" y="43"/>
                  </a:lnTo>
                  <a:lnTo>
                    <a:pt x="0" y="32"/>
                  </a:lnTo>
                  <a:lnTo>
                    <a:pt x="4" y="19"/>
                  </a:lnTo>
                  <a:lnTo>
                    <a:pt x="6" y="9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3" name="Freeform 21">
              <a:extLst>
                <a:ext uri="{FF2B5EF4-FFF2-40B4-BE49-F238E27FC236}">
                  <a16:creationId xmlns:a16="http://schemas.microsoft.com/office/drawing/2014/main" id="{59587EAC-DB53-9936-8AC9-6DAEFC6DF7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1" y="1227"/>
              <a:ext cx="37" cy="23"/>
            </a:xfrm>
            <a:custGeom>
              <a:avLst/>
              <a:gdLst>
                <a:gd name="T0" fmla="*/ 0 w 120"/>
                <a:gd name="T1" fmla="*/ 0 h 84"/>
                <a:gd name="T2" fmla="*/ 0 w 120"/>
                <a:gd name="T3" fmla="*/ 0 h 84"/>
                <a:gd name="T4" fmla="*/ 0 w 120"/>
                <a:gd name="T5" fmla="*/ 0 h 84"/>
                <a:gd name="T6" fmla="*/ 0 w 120"/>
                <a:gd name="T7" fmla="*/ 0 h 84"/>
                <a:gd name="T8" fmla="*/ 0 w 120"/>
                <a:gd name="T9" fmla="*/ 0 h 84"/>
                <a:gd name="T10" fmla="*/ 0 w 120"/>
                <a:gd name="T11" fmla="*/ 0 h 84"/>
                <a:gd name="T12" fmla="*/ 0 w 120"/>
                <a:gd name="T13" fmla="*/ 0 h 84"/>
                <a:gd name="T14" fmla="*/ 0 w 120"/>
                <a:gd name="T15" fmla="*/ 0 h 84"/>
                <a:gd name="T16" fmla="*/ 0 w 120"/>
                <a:gd name="T17" fmla="*/ 0 h 84"/>
                <a:gd name="T18" fmla="*/ 0 w 120"/>
                <a:gd name="T19" fmla="*/ 0 h 84"/>
                <a:gd name="T20" fmla="*/ 0 w 120"/>
                <a:gd name="T21" fmla="*/ 0 h 84"/>
                <a:gd name="T22" fmla="*/ 0 w 120"/>
                <a:gd name="T23" fmla="*/ 0 h 84"/>
                <a:gd name="T24" fmla="*/ 0 w 120"/>
                <a:gd name="T25" fmla="*/ 0 h 84"/>
                <a:gd name="T26" fmla="*/ 0 w 120"/>
                <a:gd name="T27" fmla="*/ 0 h 84"/>
                <a:gd name="T28" fmla="*/ 0 w 120"/>
                <a:gd name="T29" fmla="*/ 0 h 84"/>
                <a:gd name="T30" fmla="*/ 0 w 120"/>
                <a:gd name="T31" fmla="*/ 0 h 84"/>
                <a:gd name="T32" fmla="*/ 0 w 120"/>
                <a:gd name="T33" fmla="*/ 0 h 84"/>
                <a:gd name="T34" fmla="*/ 0 w 120"/>
                <a:gd name="T35" fmla="*/ 0 h 84"/>
                <a:gd name="T36" fmla="*/ 0 w 120"/>
                <a:gd name="T37" fmla="*/ 0 h 84"/>
                <a:gd name="T38" fmla="*/ 0 w 120"/>
                <a:gd name="T39" fmla="*/ 0 h 84"/>
                <a:gd name="T40" fmla="*/ 0 w 120"/>
                <a:gd name="T41" fmla="*/ 0 h 84"/>
                <a:gd name="T42" fmla="*/ 0 w 120"/>
                <a:gd name="T43" fmla="*/ 0 h 84"/>
                <a:gd name="T44" fmla="*/ 0 w 120"/>
                <a:gd name="T45" fmla="*/ 0 h 84"/>
                <a:gd name="T46" fmla="*/ 0 w 120"/>
                <a:gd name="T47" fmla="*/ 0 h 84"/>
                <a:gd name="T48" fmla="*/ 0 w 120"/>
                <a:gd name="T49" fmla="*/ 0 h 84"/>
                <a:gd name="T50" fmla="*/ 0 w 120"/>
                <a:gd name="T51" fmla="*/ 0 h 84"/>
                <a:gd name="T52" fmla="*/ 0 w 120"/>
                <a:gd name="T53" fmla="*/ 0 h 84"/>
                <a:gd name="T54" fmla="*/ 0 w 120"/>
                <a:gd name="T55" fmla="*/ 0 h 84"/>
                <a:gd name="T56" fmla="*/ 0 w 120"/>
                <a:gd name="T57" fmla="*/ 0 h 84"/>
                <a:gd name="T58" fmla="*/ 0 w 120"/>
                <a:gd name="T59" fmla="*/ 0 h 84"/>
                <a:gd name="T60" fmla="*/ 0 w 120"/>
                <a:gd name="T61" fmla="*/ 0 h 84"/>
                <a:gd name="T62" fmla="*/ 0 w 120"/>
                <a:gd name="T63" fmla="*/ 0 h 84"/>
                <a:gd name="T64" fmla="*/ 0 w 120"/>
                <a:gd name="T65" fmla="*/ 0 h 84"/>
                <a:gd name="T66" fmla="*/ 0 w 120"/>
                <a:gd name="T67" fmla="*/ 0 h 84"/>
                <a:gd name="T68" fmla="*/ 0 w 120"/>
                <a:gd name="T69" fmla="*/ 0 h 84"/>
                <a:gd name="T70" fmla="*/ 0 w 120"/>
                <a:gd name="T71" fmla="*/ 0 h 84"/>
                <a:gd name="T72" fmla="*/ 0 w 120"/>
                <a:gd name="T73" fmla="*/ 0 h 84"/>
                <a:gd name="T74" fmla="*/ 0 w 120"/>
                <a:gd name="T75" fmla="*/ 0 h 84"/>
                <a:gd name="T76" fmla="*/ 0 w 120"/>
                <a:gd name="T77" fmla="*/ 0 h 84"/>
                <a:gd name="T78" fmla="*/ 0 w 120"/>
                <a:gd name="T79" fmla="*/ 0 h 84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120"/>
                <a:gd name="T121" fmla="*/ 0 h 84"/>
                <a:gd name="T122" fmla="*/ 120 w 120"/>
                <a:gd name="T123" fmla="*/ 84 h 84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120" h="84">
                  <a:moveTo>
                    <a:pt x="4" y="0"/>
                  </a:moveTo>
                  <a:lnTo>
                    <a:pt x="6" y="0"/>
                  </a:lnTo>
                  <a:lnTo>
                    <a:pt x="14" y="0"/>
                  </a:lnTo>
                  <a:lnTo>
                    <a:pt x="19" y="0"/>
                  </a:lnTo>
                  <a:lnTo>
                    <a:pt x="25" y="0"/>
                  </a:lnTo>
                  <a:lnTo>
                    <a:pt x="23" y="13"/>
                  </a:lnTo>
                  <a:lnTo>
                    <a:pt x="31" y="27"/>
                  </a:lnTo>
                  <a:lnTo>
                    <a:pt x="35" y="32"/>
                  </a:lnTo>
                  <a:lnTo>
                    <a:pt x="42" y="36"/>
                  </a:lnTo>
                  <a:lnTo>
                    <a:pt x="48" y="42"/>
                  </a:lnTo>
                  <a:lnTo>
                    <a:pt x="56" y="48"/>
                  </a:lnTo>
                  <a:lnTo>
                    <a:pt x="63" y="51"/>
                  </a:lnTo>
                  <a:lnTo>
                    <a:pt x="71" y="55"/>
                  </a:lnTo>
                  <a:lnTo>
                    <a:pt x="78" y="55"/>
                  </a:lnTo>
                  <a:lnTo>
                    <a:pt x="88" y="59"/>
                  </a:lnTo>
                  <a:lnTo>
                    <a:pt x="95" y="59"/>
                  </a:lnTo>
                  <a:lnTo>
                    <a:pt x="103" y="61"/>
                  </a:lnTo>
                  <a:lnTo>
                    <a:pt x="113" y="61"/>
                  </a:lnTo>
                  <a:lnTo>
                    <a:pt x="120" y="61"/>
                  </a:lnTo>
                  <a:lnTo>
                    <a:pt x="118" y="67"/>
                  </a:lnTo>
                  <a:lnTo>
                    <a:pt x="116" y="72"/>
                  </a:lnTo>
                  <a:lnTo>
                    <a:pt x="111" y="76"/>
                  </a:lnTo>
                  <a:lnTo>
                    <a:pt x="105" y="82"/>
                  </a:lnTo>
                  <a:lnTo>
                    <a:pt x="97" y="84"/>
                  </a:lnTo>
                  <a:lnTo>
                    <a:pt x="88" y="84"/>
                  </a:lnTo>
                  <a:lnTo>
                    <a:pt x="78" y="84"/>
                  </a:lnTo>
                  <a:lnTo>
                    <a:pt x="71" y="84"/>
                  </a:lnTo>
                  <a:lnTo>
                    <a:pt x="61" y="82"/>
                  </a:lnTo>
                  <a:lnTo>
                    <a:pt x="52" y="80"/>
                  </a:lnTo>
                  <a:lnTo>
                    <a:pt x="42" y="78"/>
                  </a:lnTo>
                  <a:lnTo>
                    <a:pt x="33" y="74"/>
                  </a:lnTo>
                  <a:lnTo>
                    <a:pt x="19" y="65"/>
                  </a:lnTo>
                  <a:lnTo>
                    <a:pt x="14" y="57"/>
                  </a:lnTo>
                  <a:lnTo>
                    <a:pt x="6" y="44"/>
                  </a:lnTo>
                  <a:lnTo>
                    <a:pt x="2" y="30"/>
                  </a:lnTo>
                  <a:lnTo>
                    <a:pt x="0" y="23"/>
                  </a:lnTo>
                  <a:lnTo>
                    <a:pt x="0" y="13"/>
                  </a:lnTo>
                  <a:lnTo>
                    <a:pt x="0" y="8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4" name="Freeform 22">
              <a:extLst>
                <a:ext uri="{FF2B5EF4-FFF2-40B4-BE49-F238E27FC236}">
                  <a16:creationId xmlns:a16="http://schemas.microsoft.com/office/drawing/2014/main" id="{FEE8832A-4653-3854-DB59-4C94E45209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4" y="1283"/>
              <a:ext cx="75" cy="94"/>
            </a:xfrm>
            <a:custGeom>
              <a:avLst/>
              <a:gdLst>
                <a:gd name="T0" fmla="*/ 0 w 246"/>
                <a:gd name="T1" fmla="*/ 0 h 332"/>
                <a:gd name="T2" fmla="*/ 0 w 246"/>
                <a:gd name="T3" fmla="*/ 0 h 332"/>
                <a:gd name="T4" fmla="*/ 0 w 246"/>
                <a:gd name="T5" fmla="*/ 0 h 332"/>
                <a:gd name="T6" fmla="*/ 0 w 246"/>
                <a:gd name="T7" fmla="*/ 0 h 332"/>
                <a:gd name="T8" fmla="*/ 0 w 246"/>
                <a:gd name="T9" fmla="*/ 0 h 332"/>
                <a:gd name="T10" fmla="*/ 0 w 246"/>
                <a:gd name="T11" fmla="*/ 0 h 332"/>
                <a:gd name="T12" fmla="*/ 0 w 246"/>
                <a:gd name="T13" fmla="*/ 0 h 332"/>
                <a:gd name="T14" fmla="*/ 0 w 246"/>
                <a:gd name="T15" fmla="*/ 0 h 332"/>
                <a:gd name="T16" fmla="*/ 0 w 246"/>
                <a:gd name="T17" fmla="*/ 0 h 332"/>
                <a:gd name="T18" fmla="*/ 0 w 246"/>
                <a:gd name="T19" fmla="*/ 0 h 332"/>
                <a:gd name="T20" fmla="*/ 0 w 246"/>
                <a:gd name="T21" fmla="*/ 0 h 332"/>
                <a:gd name="T22" fmla="*/ 0 w 246"/>
                <a:gd name="T23" fmla="*/ 0 h 332"/>
                <a:gd name="T24" fmla="*/ 0 w 246"/>
                <a:gd name="T25" fmla="*/ 0 h 332"/>
                <a:gd name="T26" fmla="*/ 0 w 246"/>
                <a:gd name="T27" fmla="*/ 0 h 332"/>
                <a:gd name="T28" fmla="*/ 0 w 246"/>
                <a:gd name="T29" fmla="*/ 0 h 332"/>
                <a:gd name="T30" fmla="*/ 0 w 246"/>
                <a:gd name="T31" fmla="*/ 0 h 332"/>
                <a:gd name="T32" fmla="*/ 0 w 246"/>
                <a:gd name="T33" fmla="*/ 0 h 332"/>
                <a:gd name="T34" fmla="*/ 0 w 246"/>
                <a:gd name="T35" fmla="*/ 0 h 332"/>
                <a:gd name="T36" fmla="*/ 0 w 246"/>
                <a:gd name="T37" fmla="*/ 0 h 332"/>
                <a:gd name="T38" fmla="*/ 0 w 246"/>
                <a:gd name="T39" fmla="*/ 0 h 332"/>
                <a:gd name="T40" fmla="*/ 0 w 246"/>
                <a:gd name="T41" fmla="*/ 0 h 332"/>
                <a:gd name="T42" fmla="*/ 0 w 246"/>
                <a:gd name="T43" fmla="*/ 0 h 332"/>
                <a:gd name="T44" fmla="*/ 0 w 246"/>
                <a:gd name="T45" fmla="*/ 0 h 332"/>
                <a:gd name="T46" fmla="*/ 0 w 246"/>
                <a:gd name="T47" fmla="*/ 0 h 332"/>
                <a:gd name="T48" fmla="*/ 0 w 246"/>
                <a:gd name="T49" fmla="*/ 0 h 332"/>
                <a:gd name="T50" fmla="*/ 0 w 246"/>
                <a:gd name="T51" fmla="*/ 0 h 332"/>
                <a:gd name="T52" fmla="*/ 0 w 246"/>
                <a:gd name="T53" fmla="*/ 0 h 332"/>
                <a:gd name="T54" fmla="*/ 0 w 246"/>
                <a:gd name="T55" fmla="*/ 0 h 332"/>
                <a:gd name="T56" fmla="*/ 0 w 246"/>
                <a:gd name="T57" fmla="*/ 0 h 332"/>
                <a:gd name="T58" fmla="*/ 0 w 246"/>
                <a:gd name="T59" fmla="*/ 0 h 332"/>
                <a:gd name="T60" fmla="*/ 0 w 246"/>
                <a:gd name="T61" fmla="*/ 0 h 332"/>
                <a:gd name="T62" fmla="*/ 0 w 246"/>
                <a:gd name="T63" fmla="*/ 0 h 332"/>
                <a:gd name="T64" fmla="*/ 0 w 246"/>
                <a:gd name="T65" fmla="*/ 0 h 332"/>
                <a:gd name="T66" fmla="*/ 0 w 246"/>
                <a:gd name="T67" fmla="*/ 0 h 332"/>
                <a:gd name="T68" fmla="*/ 0 w 246"/>
                <a:gd name="T69" fmla="*/ 0 h 332"/>
                <a:gd name="T70" fmla="*/ 0 w 246"/>
                <a:gd name="T71" fmla="*/ 0 h 332"/>
                <a:gd name="T72" fmla="*/ 0 w 246"/>
                <a:gd name="T73" fmla="*/ 0 h 332"/>
                <a:gd name="T74" fmla="*/ 0 w 246"/>
                <a:gd name="T75" fmla="*/ 0 h 332"/>
                <a:gd name="T76" fmla="*/ 0 w 246"/>
                <a:gd name="T77" fmla="*/ 0 h 332"/>
                <a:gd name="T78" fmla="*/ 0 w 246"/>
                <a:gd name="T79" fmla="*/ 0 h 332"/>
                <a:gd name="T80" fmla="*/ 0 w 246"/>
                <a:gd name="T81" fmla="*/ 0 h 332"/>
                <a:gd name="T82" fmla="*/ 0 w 246"/>
                <a:gd name="T83" fmla="*/ 0 h 332"/>
                <a:gd name="T84" fmla="*/ 0 w 246"/>
                <a:gd name="T85" fmla="*/ 0 h 332"/>
                <a:gd name="T86" fmla="*/ 0 w 246"/>
                <a:gd name="T87" fmla="*/ 0 h 332"/>
                <a:gd name="T88" fmla="*/ 0 w 246"/>
                <a:gd name="T89" fmla="*/ 0 h 332"/>
                <a:gd name="T90" fmla="*/ 0 w 246"/>
                <a:gd name="T91" fmla="*/ 0 h 332"/>
                <a:gd name="T92" fmla="*/ 0 w 246"/>
                <a:gd name="T93" fmla="*/ 0 h 332"/>
                <a:gd name="T94" fmla="*/ 0 w 246"/>
                <a:gd name="T95" fmla="*/ 0 h 332"/>
                <a:gd name="T96" fmla="*/ 0 w 246"/>
                <a:gd name="T97" fmla="*/ 0 h 332"/>
                <a:gd name="T98" fmla="*/ 0 w 246"/>
                <a:gd name="T99" fmla="*/ 0 h 332"/>
                <a:gd name="T100" fmla="*/ 0 w 246"/>
                <a:gd name="T101" fmla="*/ 0 h 332"/>
                <a:gd name="T102" fmla="*/ 0 w 246"/>
                <a:gd name="T103" fmla="*/ 0 h 332"/>
                <a:gd name="T104" fmla="*/ 0 w 246"/>
                <a:gd name="T105" fmla="*/ 0 h 332"/>
                <a:gd name="T106" fmla="*/ 0 w 246"/>
                <a:gd name="T107" fmla="*/ 0 h 332"/>
                <a:gd name="T108" fmla="*/ 0 w 246"/>
                <a:gd name="T109" fmla="*/ 0 h 332"/>
                <a:gd name="T110" fmla="*/ 0 w 246"/>
                <a:gd name="T111" fmla="*/ 0 h 332"/>
                <a:gd name="T112" fmla="*/ 0 w 246"/>
                <a:gd name="T113" fmla="*/ 0 h 332"/>
                <a:gd name="T114" fmla="*/ 0 w 246"/>
                <a:gd name="T115" fmla="*/ 0 h 332"/>
                <a:gd name="T116" fmla="*/ 0 w 246"/>
                <a:gd name="T117" fmla="*/ 0 h 332"/>
                <a:gd name="T118" fmla="*/ 0 w 246"/>
                <a:gd name="T119" fmla="*/ 0 h 33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246"/>
                <a:gd name="T181" fmla="*/ 0 h 332"/>
                <a:gd name="T182" fmla="*/ 246 w 246"/>
                <a:gd name="T183" fmla="*/ 332 h 332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246" h="332">
                  <a:moveTo>
                    <a:pt x="2" y="0"/>
                  </a:moveTo>
                  <a:lnTo>
                    <a:pt x="2" y="0"/>
                  </a:lnTo>
                  <a:lnTo>
                    <a:pt x="10" y="0"/>
                  </a:lnTo>
                  <a:lnTo>
                    <a:pt x="16" y="0"/>
                  </a:lnTo>
                  <a:lnTo>
                    <a:pt x="23" y="0"/>
                  </a:lnTo>
                  <a:lnTo>
                    <a:pt x="21" y="13"/>
                  </a:lnTo>
                  <a:lnTo>
                    <a:pt x="23" y="28"/>
                  </a:lnTo>
                  <a:lnTo>
                    <a:pt x="27" y="41"/>
                  </a:lnTo>
                  <a:lnTo>
                    <a:pt x="33" y="57"/>
                  </a:lnTo>
                  <a:lnTo>
                    <a:pt x="38" y="70"/>
                  </a:lnTo>
                  <a:lnTo>
                    <a:pt x="46" y="83"/>
                  </a:lnTo>
                  <a:lnTo>
                    <a:pt x="54" y="93"/>
                  </a:lnTo>
                  <a:lnTo>
                    <a:pt x="67" y="106"/>
                  </a:lnTo>
                  <a:lnTo>
                    <a:pt x="77" y="114"/>
                  </a:lnTo>
                  <a:lnTo>
                    <a:pt x="90" y="123"/>
                  </a:lnTo>
                  <a:lnTo>
                    <a:pt x="101" y="127"/>
                  </a:lnTo>
                  <a:lnTo>
                    <a:pt x="116" y="133"/>
                  </a:lnTo>
                  <a:lnTo>
                    <a:pt x="132" y="133"/>
                  </a:lnTo>
                  <a:lnTo>
                    <a:pt x="147" y="133"/>
                  </a:lnTo>
                  <a:lnTo>
                    <a:pt x="164" y="129"/>
                  </a:lnTo>
                  <a:lnTo>
                    <a:pt x="181" y="125"/>
                  </a:lnTo>
                  <a:lnTo>
                    <a:pt x="192" y="121"/>
                  </a:lnTo>
                  <a:lnTo>
                    <a:pt x="200" y="127"/>
                  </a:lnTo>
                  <a:lnTo>
                    <a:pt x="206" y="131"/>
                  </a:lnTo>
                  <a:lnTo>
                    <a:pt x="211" y="135"/>
                  </a:lnTo>
                  <a:lnTo>
                    <a:pt x="210" y="142"/>
                  </a:lnTo>
                  <a:lnTo>
                    <a:pt x="210" y="152"/>
                  </a:lnTo>
                  <a:lnTo>
                    <a:pt x="208" y="159"/>
                  </a:lnTo>
                  <a:lnTo>
                    <a:pt x="204" y="165"/>
                  </a:lnTo>
                  <a:lnTo>
                    <a:pt x="192" y="173"/>
                  </a:lnTo>
                  <a:lnTo>
                    <a:pt x="179" y="180"/>
                  </a:lnTo>
                  <a:lnTo>
                    <a:pt x="170" y="182"/>
                  </a:lnTo>
                  <a:lnTo>
                    <a:pt x="162" y="184"/>
                  </a:lnTo>
                  <a:lnTo>
                    <a:pt x="154" y="184"/>
                  </a:lnTo>
                  <a:lnTo>
                    <a:pt x="147" y="186"/>
                  </a:lnTo>
                  <a:lnTo>
                    <a:pt x="137" y="186"/>
                  </a:lnTo>
                  <a:lnTo>
                    <a:pt x="130" y="186"/>
                  </a:lnTo>
                  <a:lnTo>
                    <a:pt x="122" y="186"/>
                  </a:lnTo>
                  <a:lnTo>
                    <a:pt x="116" y="188"/>
                  </a:lnTo>
                  <a:lnTo>
                    <a:pt x="107" y="184"/>
                  </a:lnTo>
                  <a:lnTo>
                    <a:pt x="99" y="184"/>
                  </a:lnTo>
                  <a:lnTo>
                    <a:pt x="94" y="180"/>
                  </a:lnTo>
                  <a:lnTo>
                    <a:pt x="88" y="178"/>
                  </a:lnTo>
                  <a:lnTo>
                    <a:pt x="82" y="175"/>
                  </a:lnTo>
                  <a:lnTo>
                    <a:pt x="77" y="173"/>
                  </a:lnTo>
                  <a:lnTo>
                    <a:pt x="69" y="167"/>
                  </a:lnTo>
                  <a:lnTo>
                    <a:pt x="63" y="159"/>
                  </a:lnTo>
                  <a:lnTo>
                    <a:pt x="67" y="169"/>
                  </a:lnTo>
                  <a:lnTo>
                    <a:pt x="71" y="182"/>
                  </a:lnTo>
                  <a:lnTo>
                    <a:pt x="75" y="192"/>
                  </a:lnTo>
                  <a:lnTo>
                    <a:pt x="78" y="205"/>
                  </a:lnTo>
                  <a:lnTo>
                    <a:pt x="82" y="216"/>
                  </a:lnTo>
                  <a:lnTo>
                    <a:pt x="86" y="228"/>
                  </a:lnTo>
                  <a:lnTo>
                    <a:pt x="90" y="239"/>
                  </a:lnTo>
                  <a:lnTo>
                    <a:pt x="96" y="251"/>
                  </a:lnTo>
                  <a:lnTo>
                    <a:pt x="99" y="258"/>
                  </a:lnTo>
                  <a:lnTo>
                    <a:pt x="107" y="268"/>
                  </a:lnTo>
                  <a:lnTo>
                    <a:pt x="115" y="275"/>
                  </a:lnTo>
                  <a:lnTo>
                    <a:pt x="124" y="283"/>
                  </a:lnTo>
                  <a:lnTo>
                    <a:pt x="134" y="287"/>
                  </a:lnTo>
                  <a:lnTo>
                    <a:pt x="145" y="291"/>
                  </a:lnTo>
                  <a:lnTo>
                    <a:pt x="158" y="292"/>
                  </a:lnTo>
                  <a:lnTo>
                    <a:pt x="175" y="294"/>
                  </a:lnTo>
                  <a:lnTo>
                    <a:pt x="185" y="291"/>
                  </a:lnTo>
                  <a:lnTo>
                    <a:pt x="192" y="287"/>
                  </a:lnTo>
                  <a:lnTo>
                    <a:pt x="200" y="281"/>
                  </a:lnTo>
                  <a:lnTo>
                    <a:pt x="210" y="273"/>
                  </a:lnTo>
                  <a:lnTo>
                    <a:pt x="217" y="266"/>
                  </a:lnTo>
                  <a:lnTo>
                    <a:pt x="227" y="262"/>
                  </a:lnTo>
                  <a:lnTo>
                    <a:pt x="236" y="258"/>
                  </a:lnTo>
                  <a:lnTo>
                    <a:pt x="246" y="262"/>
                  </a:lnTo>
                  <a:lnTo>
                    <a:pt x="244" y="270"/>
                  </a:lnTo>
                  <a:lnTo>
                    <a:pt x="242" y="277"/>
                  </a:lnTo>
                  <a:lnTo>
                    <a:pt x="238" y="285"/>
                  </a:lnTo>
                  <a:lnTo>
                    <a:pt x="236" y="292"/>
                  </a:lnTo>
                  <a:lnTo>
                    <a:pt x="223" y="304"/>
                  </a:lnTo>
                  <a:lnTo>
                    <a:pt x="211" y="315"/>
                  </a:lnTo>
                  <a:lnTo>
                    <a:pt x="204" y="319"/>
                  </a:lnTo>
                  <a:lnTo>
                    <a:pt x="198" y="323"/>
                  </a:lnTo>
                  <a:lnTo>
                    <a:pt x="189" y="325"/>
                  </a:lnTo>
                  <a:lnTo>
                    <a:pt x="183" y="329"/>
                  </a:lnTo>
                  <a:lnTo>
                    <a:pt x="175" y="329"/>
                  </a:lnTo>
                  <a:lnTo>
                    <a:pt x="166" y="330"/>
                  </a:lnTo>
                  <a:lnTo>
                    <a:pt x="160" y="330"/>
                  </a:lnTo>
                  <a:lnTo>
                    <a:pt x="153" y="332"/>
                  </a:lnTo>
                  <a:lnTo>
                    <a:pt x="139" y="325"/>
                  </a:lnTo>
                  <a:lnTo>
                    <a:pt x="128" y="319"/>
                  </a:lnTo>
                  <a:lnTo>
                    <a:pt x="115" y="310"/>
                  </a:lnTo>
                  <a:lnTo>
                    <a:pt x="107" y="300"/>
                  </a:lnTo>
                  <a:lnTo>
                    <a:pt x="96" y="289"/>
                  </a:lnTo>
                  <a:lnTo>
                    <a:pt x="88" y="277"/>
                  </a:lnTo>
                  <a:lnTo>
                    <a:pt x="80" y="264"/>
                  </a:lnTo>
                  <a:lnTo>
                    <a:pt x="73" y="253"/>
                  </a:lnTo>
                  <a:lnTo>
                    <a:pt x="65" y="237"/>
                  </a:lnTo>
                  <a:lnTo>
                    <a:pt x="57" y="224"/>
                  </a:lnTo>
                  <a:lnTo>
                    <a:pt x="52" y="211"/>
                  </a:lnTo>
                  <a:lnTo>
                    <a:pt x="48" y="197"/>
                  </a:lnTo>
                  <a:lnTo>
                    <a:pt x="44" y="184"/>
                  </a:lnTo>
                  <a:lnTo>
                    <a:pt x="40" y="171"/>
                  </a:lnTo>
                  <a:lnTo>
                    <a:pt x="35" y="159"/>
                  </a:lnTo>
                  <a:lnTo>
                    <a:pt x="35" y="150"/>
                  </a:lnTo>
                  <a:lnTo>
                    <a:pt x="40" y="146"/>
                  </a:lnTo>
                  <a:lnTo>
                    <a:pt x="50" y="142"/>
                  </a:lnTo>
                  <a:lnTo>
                    <a:pt x="42" y="133"/>
                  </a:lnTo>
                  <a:lnTo>
                    <a:pt x="37" y="125"/>
                  </a:lnTo>
                  <a:lnTo>
                    <a:pt x="31" y="118"/>
                  </a:lnTo>
                  <a:lnTo>
                    <a:pt x="27" y="108"/>
                  </a:lnTo>
                  <a:lnTo>
                    <a:pt x="21" y="99"/>
                  </a:lnTo>
                  <a:lnTo>
                    <a:pt x="18" y="91"/>
                  </a:lnTo>
                  <a:lnTo>
                    <a:pt x="14" y="81"/>
                  </a:lnTo>
                  <a:lnTo>
                    <a:pt x="12" y="74"/>
                  </a:lnTo>
                  <a:lnTo>
                    <a:pt x="6" y="62"/>
                  </a:lnTo>
                  <a:lnTo>
                    <a:pt x="4" y="55"/>
                  </a:lnTo>
                  <a:lnTo>
                    <a:pt x="2" y="43"/>
                  </a:lnTo>
                  <a:lnTo>
                    <a:pt x="2" y="36"/>
                  </a:lnTo>
                  <a:lnTo>
                    <a:pt x="0" y="26"/>
                  </a:lnTo>
                  <a:lnTo>
                    <a:pt x="0" y="17"/>
                  </a:lnTo>
                  <a:lnTo>
                    <a:pt x="0" y="7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5" name="Freeform 23">
              <a:extLst>
                <a:ext uri="{FF2B5EF4-FFF2-40B4-BE49-F238E27FC236}">
                  <a16:creationId xmlns:a16="http://schemas.microsoft.com/office/drawing/2014/main" id="{B3A2E0C4-82E5-E331-D2E1-2C5AC20303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08" y="1307"/>
              <a:ext cx="89" cy="65"/>
            </a:xfrm>
            <a:custGeom>
              <a:avLst/>
              <a:gdLst>
                <a:gd name="T0" fmla="*/ 0 w 293"/>
                <a:gd name="T1" fmla="*/ 0 h 230"/>
                <a:gd name="T2" fmla="*/ 0 w 293"/>
                <a:gd name="T3" fmla="*/ 0 h 230"/>
                <a:gd name="T4" fmla="*/ 0 w 293"/>
                <a:gd name="T5" fmla="*/ 0 h 230"/>
                <a:gd name="T6" fmla="*/ 0 w 293"/>
                <a:gd name="T7" fmla="*/ 0 h 230"/>
                <a:gd name="T8" fmla="*/ 0 w 293"/>
                <a:gd name="T9" fmla="*/ 0 h 230"/>
                <a:gd name="T10" fmla="*/ 0 w 293"/>
                <a:gd name="T11" fmla="*/ 0 h 230"/>
                <a:gd name="T12" fmla="*/ 0 w 293"/>
                <a:gd name="T13" fmla="*/ 0 h 230"/>
                <a:gd name="T14" fmla="*/ 0 w 293"/>
                <a:gd name="T15" fmla="*/ 0 h 230"/>
                <a:gd name="T16" fmla="*/ 0 w 293"/>
                <a:gd name="T17" fmla="*/ 0 h 230"/>
                <a:gd name="T18" fmla="*/ 0 w 293"/>
                <a:gd name="T19" fmla="*/ 0 h 230"/>
                <a:gd name="T20" fmla="*/ 0 w 293"/>
                <a:gd name="T21" fmla="*/ 0 h 230"/>
                <a:gd name="T22" fmla="*/ 0 w 293"/>
                <a:gd name="T23" fmla="*/ 0 h 230"/>
                <a:gd name="T24" fmla="*/ 0 w 293"/>
                <a:gd name="T25" fmla="*/ 0 h 230"/>
                <a:gd name="T26" fmla="*/ 0 w 293"/>
                <a:gd name="T27" fmla="*/ 0 h 230"/>
                <a:gd name="T28" fmla="*/ 0 w 293"/>
                <a:gd name="T29" fmla="*/ 0 h 230"/>
                <a:gd name="T30" fmla="*/ 0 w 293"/>
                <a:gd name="T31" fmla="*/ 0 h 230"/>
                <a:gd name="T32" fmla="*/ 0 w 293"/>
                <a:gd name="T33" fmla="*/ 0 h 230"/>
                <a:gd name="T34" fmla="*/ 0 w 293"/>
                <a:gd name="T35" fmla="*/ 0 h 230"/>
                <a:gd name="T36" fmla="*/ 0 w 293"/>
                <a:gd name="T37" fmla="*/ 0 h 230"/>
                <a:gd name="T38" fmla="*/ 0 w 293"/>
                <a:gd name="T39" fmla="*/ 0 h 230"/>
                <a:gd name="T40" fmla="*/ 0 w 293"/>
                <a:gd name="T41" fmla="*/ 0 h 230"/>
                <a:gd name="T42" fmla="*/ 0 w 293"/>
                <a:gd name="T43" fmla="*/ 0 h 230"/>
                <a:gd name="T44" fmla="*/ 0 w 293"/>
                <a:gd name="T45" fmla="*/ 0 h 230"/>
                <a:gd name="T46" fmla="*/ 0 w 293"/>
                <a:gd name="T47" fmla="*/ 0 h 230"/>
                <a:gd name="T48" fmla="*/ 0 w 293"/>
                <a:gd name="T49" fmla="*/ 0 h 230"/>
                <a:gd name="T50" fmla="*/ 0 w 293"/>
                <a:gd name="T51" fmla="*/ 0 h 230"/>
                <a:gd name="T52" fmla="*/ 0 w 293"/>
                <a:gd name="T53" fmla="*/ 0 h 230"/>
                <a:gd name="T54" fmla="*/ 0 w 293"/>
                <a:gd name="T55" fmla="*/ 0 h 230"/>
                <a:gd name="T56" fmla="*/ 0 w 293"/>
                <a:gd name="T57" fmla="*/ 0 h 230"/>
                <a:gd name="T58" fmla="*/ 0 w 293"/>
                <a:gd name="T59" fmla="*/ 0 h 230"/>
                <a:gd name="T60" fmla="*/ 0 w 293"/>
                <a:gd name="T61" fmla="*/ 0 h 230"/>
                <a:gd name="T62" fmla="*/ 0 w 293"/>
                <a:gd name="T63" fmla="*/ 0 h 23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93"/>
                <a:gd name="T97" fmla="*/ 0 h 230"/>
                <a:gd name="T98" fmla="*/ 293 w 293"/>
                <a:gd name="T99" fmla="*/ 230 h 23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93" h="230">
                  <a:moveTo>
                    <a:pt x="2" y="0"/>
                  </a:moveTo>
                  <a:lnTo>
                    <a:pt x="8" y="2"/>
                  </a:lnTo>
                  <a:lnTo>
                    <a:pt x="17" y="6"/>
                  </a:lnTo>
                  <a:lnTo>
                    <a:pt x="25" y="12"/>
                  </a:lnTo>
                  <a:lnTo>
                    <a:pt x="36" y="19"/>
                  </a:lnTo>
                  <a:lnTo>
                    <a:pt x="46" y="27"/>
                  </a:lnTo>
                  <a:lnTo>
                    <a:pt x="59" y="36"/>
                  </a:lnTo>
                  <a:lnTo>
                    <a:pt x="70" y="44"/>
                  </a:lnTo>
                  <a:lnTo>
                    <a:pt x="82" y="55"/>
                  </a:lnTo>
                  <a:lnTo>
                    <a:pt x="93" y="65"/>
                  </a:lnTo>
                  <a:lnTo>
                    <a:pt x="105" y="76"/>
                  </a:lnTo>
                  <a:lnTo>
                    <a:pt x="116" y="86"/>
                  </a:lnTo>
                  <a:lnTo>
                    <a:pt x="127" y="97"/>
                  </a:lnTo>
                  <a:lnTo>
                    <a:pt x="137" y="105"/>
                  </a:lnTo>
                  <a:lnTo>
                    <a:pt x="146" y="114"/>
                  </a:lnTo>
                  <a:lnTo>
                    <a:pt x="152" y="120"/>
                  </a:lnTo>
                  <a:lnTo>
                    <a:pt x="162" y="127"/>
                  </a:lnTo>
                  <a:lnTo>
                    <a:pt x="169" y="133"/>
                  </a:lnTo>
                  <a:lnTo>
                    <a:pt x="177" y="139"/>
                  </a:lnTo>
                  <a:lnTo>
                    <a:pt x="184" y="145"/>
                  </a:lnTo>
                  <a:lnTo>
                    <a:pt x="194" y="152"/>
                  </a:lnTo>
                  <a:lnTo>
                    <a:pt x="203" y="156"/>
                  </a:lnTo>
                  <a:lnTo>
                    <a:pt x="211" y="162"/>
                  </a:lnTo>
                  <a:lnTo>
                    <a:pt x="219" y="166"/>
                  </a:lnTo>
                  <a:lnTo>
                    <a:pt x="228" y="171"/>
                  </a:lnTo>
                  <a:lnTo>
                    <a:pt x="236" y="175"/>
                  </a:lnTo>
                  <a:lnTo>
                    <a:pt x="245" y="181"/>
                  </a:lnTo>
                  <a:lnTo>
                    <a:pt x="253" y="185"/>
                  </a:lnTo>
                  <a:lnTo>
                    <a:pt x="262" y="192"/>
                  </a:lnTo>
                  <a:lnTo>
                    <a:pt x="268" y="198"/>
                  </a:lnTo>
                  <a:lnTo>
                    <a:pt x="278" y="204"/>
                  </a:lnTo>
                  <a:lnTo>
                    <a:pt x="285" y="213"/>
                  </a:lnTo>
                  <a:lnTo>
                    <a:pt x="293" y="221"/>
                  </a:lnTo>
                  <a:lnTo>
                    <a:pt x="285" y="224"/>
                  </a:lnTo>
                  <a:lnTo>
                    <a:pt x="278" y="230"/>
                  </a:lnTo>
                  <a:lnTo>
                    <a:pt x="268" y="223"/>
                  </a:lnTo>
                  <a:lnTo>
                    <a:pt x="255" y="217"/>
                  </a:lnTo>
                  <a:lnTo>
                    <a:pt x="241" y="213"/>
                  </a:lnTo>
                  <a:lnTo>
                    <a:pt x="230" y="209"/>
                  </a:lnTo>
                  <a:lnTo>
                    <a:pt x="213" y="204"/>
                  </a:lnTo>
                  <a:lnTo>
                    <a:pt x="198" y="200"/>
                  </a:lnTo>
                  <a:lnTo>
                    <a:pt x="184" y="194"/>
                  </a:lnTo>
                  <a:lnTo>
                    <a:pt x="169" y="190"/>
                  </a:lnTo>
                  <a:lnTo>
                    <a:pt x="152" y="185"/>
                  </a:lnTo>
                  <a:lnTo>
                    <a:pt x="139" y="177"/>
                  </a:lnTo>
                  <a:lnTo>
                    <a:pt x="124" y="169"/>
                  </a:lnTo>
                  <a:lnTo>
                    <a:pt x="112" y="162"/>
                  </a:lnTo>
                  <a:lnTo>
                    <a:pt x="101" y="150"/>
                  </a:lnTo>
                  <a:lnTo>
                    <a:pt x="93" y="139"/>
                  </a:lnTo>
                  <a:lnTo>
                    <a:pt x="86" y="126"/>
                  </a:lnTo>
                  <a:lnTo>
                    <a:pt x="84" y="112"/>
                  </a:lnTo>
                  <a:lnTo>
                    <a:pt x="72" y="101"/>
                  </a:lnTo>
                  <a:lnTo>
                    <a:pt x="59" y="91"/>
                  </a:lnTo>
                  <a:lnTo>
                    <a:pt x="46" y="76"/>
                  </a:lnTo>
                  <a:lnTo>
                    <a:pt x="32" y="63"/>
                  </a:lnTo>
                  <a:lnTo>
                    <a:pt x="25" y="53"/>
                  </a:lnTo>
                  <a:lnTo>
                    <a:pt x="19" y="46"/>
                  </a:lnTo>
                  <a:lnTo>
                    <a:pt x="13" y="38"/>
                  </a:lnTo>
                  <a:lnTo>
                    <a:pt x="10" y="31"/>
                  </a:lnTo>
                  <a:lnTo>
                    <a:pt x="6" y="21"/>
                  </a:lnTo>
                  <a:lnTo>
                    <a:pt x="2" y="13"/>
                  </a:lnTo>
                  <a:lnTo>
                    <a:pt x="0" y="6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6" name="Freeform 24">
              <a:extLst>
                <a:ext uri="{FF2B5EF4-FFF2-40B4-BE49-F238E27FC236}">
                  <a16:creationId xmlns:a16="http://schemas.microsoft.com/office/drawing/2014/main" id="{992D4B12-05CC-2046-4D80-457A9426D7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5" y="908"/>
              <a:ext cx="28" cy="24"/>
            </a:xfrm>
            <a:custGeom>
              <a:avLst/>
              <a:gdLst>
                <a:gd name="T0" fmla="*/ 0 w 93"/>
                <a:gd name="T1" fmla="*/ 0 h 84"/>
                <a:gd name="T2" fmla="*/ 0 w 93"/>
                <a:gd name="T3" fmla="*/ 0 h 84"/>
                <a:gd name="T4" fmla="*/ 0 w 93"/>
                <a:gd name="T5" fmla="*/ 0 h 84"/>
                <a:gd name="T6" fmla="*/ 0 w 93"/>
                <a:gd name="T7" fmla="*/ 0 h 84"/>
                <a:gd name="T8" fmla="*/ 0 w 93"/>
                <a:gd name="T9" fmla="*/ 0 h 84"/>
                <a:gd name="T10" fmla="*/ 0 w 93"/>
                <a:gd name="T11" fmla="*/ 0 h 84"/>
                <a:gd name="T12" fmla="*/ 0 w 93"/>
                <a:gd name="T13" fmla="*/ 0 h 84"/>
                <a:gd name="T14" fmla="*/ 0 w 93"/>
                <a:gd name="T15" fmla="*/ 0 h 84"/>
                <a:gd name="T16" fmla="*/ 0 w 93"/>
                <a:gd name="T17" fmla="*/ 0 h 84"/>
                <a:gd name="T18" fmla="*/ 0 w 93"/>
                <a:gd name="T19" fmla="*/ 0 h 84"/>
                <a:gd name="T20" fmla="*/ 0 w 93"/>
                <a:gd name="T21" fmla="*/ 0 h 84"/>
                <a:gd name="T22" fmla="*/ 0 w 93"/>
                <a:gd name="T23" fmla="*/ 0 h 84"/>
                <a:gd name="T24" fmla="*/ 0 w 93"/>
                <a:gd name="T25" fmla="*/ 0 h 84"/>
                <a:gd name="T26" fmla="*/ 0 w 93"/>
                <a:gd name="T27" fmla="*/ 0 h 84"/>
                <a:gd name="T28" fmla="*/ 0 w 93"/>
                <a:gd name="T29" fmla="*/ 0 h 84"/>
                <a:gd name="T30" fmla="*/ 0 w 93"/>
                <a:gd name="T31" fmla="*/ 0 h 84"/>
                <a:gd name="T32" fmla="*/ 0 w 93"/>
                <a:gd name="T33" fmla="*/ 0 h 84"/>
                <a:gd name="T34" fmla="*/ 0 w 93"/>
                <a:gd name="T35" fmla="*/ 0 h 84"/>
                <a:gd name="T36" fmla="*/ 0 w 93"/>
                <a:gd name="T37" fmla="*/ 0 h 84"/>
                <a:gd name="T38" fmla="*/ 0 w 93"/>
                <a:gd name="T39" fmla="*/ 0 h 84"/>
                <a:gd name="T40" fmla="*/ 0 w 93"/>
                <a:gd name="T41" fmla="*/ 0 h 84"/>
                <a:gd name="T42" fmla="*/ 0 w 93"/>
                <a:gd name="T43" fmla="*/ 0 h 84"/>
                <a:gd name="T44" fmla="*/ 0 w 93"/>
                <a:gd name="T45" fmla="*/ 0 h 84"/>
                <a:gd name="T46" fmla="*/ 0 w 93"/>
                <a:gd name="T47" fmla="*/ 0 h 84"/>
                <a:gd name="T48" fmla="*/ 0 w 93"/>
                <a:gd name="T49" fmla="*/ 0 h 84"/>
                <a:gd name="T50" fmla="*/ 0 w 93"/>
                <a:gd name="T51" fmla="*/ 0 h 8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93"/>
                <a:gd name="T79" fmla="*/ 0 h 84"/>
                <a:gd name="T80" fmla="*/ 93 w 93"/>
                <a:gd name="T81" fmla="*/ 84 h 8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93" h="84">
                  <a:moveTo>
                    <a:pt x="74" y="0"/>
                  </a:moveTo>
                  <a:lnTo>
                    <a:pt x="76" y="0"/>
                  </a:lnTo>
                  <a:lnTo>
                    <a:pt x="82" y="0"/>
                  </a:lnTo>
                  <a:lnTo>
                    <a:pt x="88" y="0"/>
                  </a:lnTo>
                  <a:lnTo>
                    <a:pt x="93" y="0"/>
                  </a:lnTo>
                  <a:lnTo>
                    <a:pt x="88" y="13"/>
                  </a:lnTo>
                  <a:lnTo>
                    <a:pt x="80" y="28"/>
                  </a:lnTo>
                  <a:lnTo>
                    <a:pt x="69" y="40"/>
                  </a:lnTo>
                  <a:lnTo>
                    <a:pt x="57" y="53"/>
                  </a:lnTo>
                  <a:lnTo>
                    <a:pt x="50" y="59"/>
                  </a:lnTo>
                  <a:lnTo>
                    <a:pt x="44" y="65"/>
                  </a:lnTo>
                  <a:lnTo>
                    <a:pt x="35" y="68"/>
                  </a:lnTo>
                  <a:lnTo>
                    <a:pt x="29" y="72"/>
                  </a:lnTo>
                  <a:lnTo>
                    <a:pt x="14" y="80"/>
                  </a:lnTo>
                  <a:lnTo>
                    <a:pt x="0" y="84"/>
                  </a:lnTo>
                  <a:lnTo>
                    <a:pt x="0" y="76"/>
                  </a:lnTo>
                  <a:lnTo>
                    <a:pt x="0" y="68"/>
                  </a:lnTo>
                  <a:lnTo>
                    <a:pt x="4" y="63"/>
                  </a:lnTo>
                  <a:lnTo>
                    <a:pt x="10" y="59"/>
                  </a:lnTo>
                  <a:lnTo>
                    <a:pt x="19" y="47"/>
                  </a:lnTo>
                  <a:lnTo>
                    <a:pt x="31" y="40"/>
                  </a:lnTo>
                  <a:lnTo>
                    <a:pt x="44" y="30"/>
                  </a:lnTo>
                  <a:lnTo>
                    <a:pt x="55" y="21"/>
                  </a:lnTo>
                  <a:lnTo>
                    <a:pt x="67" y="11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7" name="Freeform 25">
              <a:extLst>
                <a:ext uri="{FF2B5EF4-FFF2-40B4-BE49-F238E27FC236}">
                  <a16:creationId xmlns:a16="http://schemas.microsoft.com/office/drawing/2014/main" id="{A842D57F-1169-36EF-88FE-FDD974943B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42" y="893"/>
              <a:ext cx="49" cy="40"/>
            </a:xfrm>
            <a:custGeom>
              <a:avLst/>
              <a:gdLst>
                <a:gd name="T0" fmla="*/ 0 w 162"/>
                <a:gd name="T1" fmla="*/ 0 h 140"/>
                <a:gd name="T2" fmla="*/ 0 w 162"/>
                <a:gd name="T3" fmla="*/ 0 h 140"/>
                <a:gd name="T4" fmla="*/ 0 w 162"/>
                <a:gd name="T5" fmla="*/ 0 h 140"/>
                <a:gd name="T6" fmla="*/ 0 w 162"/>
                <a:gd name="T7" fmla="*/ 0 h 140"/>
                <a:gd name="T8" fmla="*/ 0 w 162"/>
                <a:gd name="T9" fmla="*/ 0 h 140"/>
                <a:gd name="T10" fmla="*/ 0 w 162"/>
                <a:gd name="T11" fmla="*/ 0 h 140"/>
                <a:gd name="T12" fmla="*/ 0 w 162"/>
                <a:gd name="T13" fmla="*/ 0 h 140"/>
                <a:gd name="T14" fmla="*/ 0 w 162"/>
                <a:gd name="T15" fmla="*/ 0 h 140"/>
                <a:gd name="T16" fmla="*/ 0 w 162"/>
                <a:gd name="T17" fmla="*/ 0 h 140"/>
                <a:gd name="T18" fmla="*/ 0 w 162"/>
                <a:gd name="T19" fmla="*/ 0 h 140"/>
                <a:gd name="T20" fmla="*/ 0 w 162"/>
                <a:gd name="T21" fmla="*/ 0 h 140"/>
                <a:gd name="T22" fmla="*/ 0 w 162"/>
                <a:gd name="T23" fmla="*/ 0 h 140"/>
                <a:gd name="T24" fmla="*/ 0 w 162"/>
                <a:gd name="T25" fmla="*/ 0 h 140"/>
                <a:gd name="T26" fmla="*/ 0 w 162"/>
                <a:gd name="T27" fmla="*/ 0 h 140"/>
                <a:gd name="T28" fmla="*/ 0 w 162"/>
                <a:gd name="T29" fmla="*/ 0 h 140"/>
                <a:gd name="T30" fmla="*/ 0 w 162"/>
                <a:gd name="T31" fmla="*/ 0 h 140"/>
                <a:gd name="T32" fmla="*/ 0 w 162"/>
                <a:gd name="T33" fmla="*/ 0 h 140"/>
                <a:gd name="T34" fmla="*/ 0 w 162"/>
                <a:gd name="T35" fmla="*/ 0 h 140"/>
                <a:gd name="T36" fmla="*/ 0 w 162"/>
                <a:gd name="T37" fmla="*/ 0 h 140"/>
                <a:gd name="T38" fmla="*/ 0 w 162"/>
                <a:gd name="T39" fmla="*/ 0 h 140"/>
                <a:gd name="T40" fmla="*/ 0 w 162"/>
                <a:gd name="T41" fmla="*/ 0 h 140"/>
                <a:gd name="T42" fmla="*/ 0 w 162"/>
                <a:gd name="T43" fmla="*/ 0 h 140"/>
                <a:gd name="T44" fmla="*/ 0 w 162"/>
                <a:gd name="T45" fmla="*/ 0 h 140"/>
                <a:gd name="T46" fmla="*/ 0 w 162"/>
                <a:gd name="T47" fmla="*/ 0 h 140"/>
                <a:gd name="T48" fmla="*/ 0 w 162"/>
                <a:gd name="T49" fmla="*/ 0 h 140"/>
                <a:gd name="T50" fmla="*/ 0 w 162"/>
                <a:gd name="T51" fmla="*/ 0 h 140"/>
                <a:gd name="T52" fmla="*/ 0 w 162"/>
                <a:gd name="T53" fmla="*/ 0 h 140"/>
                <a:gd name="T54" fmla="*/ 0 w 162"/>
                <a:gd name="T55" fmla="*/ 0 h 140"/>
                <a:gd name="T56" fmla="*/ 0 w 162"/>
                <a:gd name="T57" fmla="*/ 0 h 140"/>
                <a:gd name="T58" fmla="*/ 0 w 162"/>
                <a:gd name="T59" fmla="*/ 0 h 140"/>
                <a:gd name="T60" fmla="*/ 0 w 162"/>
                <a:gd name="T61" fmla="*/ 0 h 140"/>
                <a:gd name="T62" fmla="*/ 0 w 162"/>
                <a:gd name="T63" fmla="*/ 0 h 140"/>
                <a:gd name="T64" fmla="*/ 0 w 162"/>
                <a:gd name="T65" fmla="*/ 0 h 140"/>
                <a:gd name="T66" fmla="*/ 0 w 162"/>
                <a:gd name="T67" fmla="*/ 0 h 140"/>
                <a:gd name="T68" fmla="*/ 0 w 162"/>
                <a:gd name="T69" fmla="*/ 0 h 140"/>
                <a:gd name="T70" fmla="*/ 0 w 162"/>
                <a:gd name="T71" fmla="*/ 0 h 140"/>
                <a:gd name="T72" fmla="*/ 0 w 162"/>
                <a:gd name="T73" fmla="*/ 0 h 140"/>
                <a:gd name="T74" fmla="*/ 0 w 162"/>
                <a:gd name="T75" fmla="*/ 0 h 140"/>
                <a:gd name="T76" fmla="*/ 0 w 162"/>
                <a:gd name="T77" fmla="*/ 0 h 140"/>
                <a:gd name="T78" fmla="*/ 0 w 162"/>
                <a:gd name="T79" fmla="*/ 0 h 140"/>
                <a:gd name="T80" fmla="*/ 0 w 162"/>
                <a:gd name="T81" fmla="*/ 0 h 140"/>
                <a:gd name="T82" fmla="*/ 0 w 162"/>
                <a:gd name="T83" fmla="*/ 0 h 140"/>
                <a:gd name="T84" fmla="*/ 0 w 162"/>
                <a:gd name="T85" fmla="*/ 0 h 14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62"/>
                <a:gd name="T130" fmla="*/ 0 h 140"/>
                <a:gd name="T131" fmla="*/ 162 w 162"/>
                <a:gd name="T132" fmla="*/ 140 h 140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62" h="140">
                  <a:moveTo>
                    <a:pt x="6" y="0"/>
                  </a:moveTo>
                  <a:lnTo>
                    <a:pt x="14" y="2"/>
                  </a:lnTo>
                  <a:lnTo>
                    <a:pt x="21" y="7"/>
                  </a:lnTo>
                  <a:lnTo>
                    <a:pt x="25" y="13"/>
                  </a:lnTo>
                  <a:lnTo>
                    <a:pt x="31" y="24"/>
                  </a:lnTo>
                  <a:lnTo>
                    <a:pt x="35" y="34"/>
                  </a:lnTo>
                  <a:lnTo>
                    <a:pt x="40" y="43"/>
                  </a:lnTo>
                  <a:lnTo>
                    <a:pt x="48" y="51"/>
                  </a:lnTo>
                  <a:lnTo>
                    <a:pt x="59" y="57"/>
                  </a:lnTo>
                  <a:lnTo>
                    <a:pt x="69" y="64"/>
                  </a:lnTo>
                  <a:lnTo>
                    <a:pt x="82" y="74"/>
                  </a:lnTo>
                  <a:lnTo>
                    <a:pt x="92" y="83"/>
                  </a:lnTo>
                  <a:lnTo>
                    <a:pt x="105" y="95"/>
                  </a:lnTo>
                  <a:lnTo>
                    <a:pt x="116" y="102"/>
                  </a:lnTo>
                  <a:lnTo>
                    <a:pt x="128" y="112"/>
                  </a:lnTo>
                  <a:lnTo>
                    <a:pt x="141" y="116"/>
                  </a:lnTo>
                  <a:lnTo>
                    <a:pt x="156" y="121"/>
                  </a:lnTo>
                  <a:lnTo>
                    <a:pt x="156" y="131"/>
                  </a:lnTo>
                  <a:lnTo>
                    <a:pt x="162" y="140"/>
                  </a:lnTo>
                  <a:lnTo>
                    <a:pt x="151" y="138"/>
                  </a:lnTo>
                  <a:lnTo>
                    <a:pt x="137" y="137"/>
                  </a:lnTo>
                  <a:lnTo>
                    <a:pt x="128" y="135"/>
                  </a:lnTo>
                  <a:lnTo>
                    <a:pt x="118" y="131"/>
                  </a:lnTo>
                  <a:lnTo>
                    <a:pt x="107" y="125"/>
                  </a:lnTo>
                  <a:lnTo>
                    <a:pt x="97" y="121"/>
                  </a:lnTo>
                  <a:lnTo>
                    <a:pt x="88" y="114"/>
                  </a:lnTo>
                  <a:lnTo>
                    <a:pt x="80" y="108"/>
                  </a:lnTo>
                  <a:lnTo>
                    <a:pt x="71" y="100"/>
                  </a:lnTo>
                  <a:lnTo>
                    <a:pt x="61" y="93"/>
                  </a:lnTo>
                  <a:lnTo>
                    <a:pt x="52" y="83"/>
                  </a:lnTo>
                  <a:lnTo>
                    <a:pt x="44" y="76"/>
                  </a:lnTo>
                  <a:lnTo>
                    <a:pt x="35" y="68"/>
                  </a:lnTo>
                  <a:lnTo>
                    <a:pt x="27" y="60"/>
                  </a:lnTo>
                  <a:lnTo>
                    <a:pt x="19" y="51"/>
                  </a:lnTo>
                  <a:lnTo>
                    <a:pt x="12" y="45"/>
                  </a:lnTo>
                  <a:lnTo>
                    <a:pt x="10" y="41"/>
                  </a:lnTo>
                  <a:lnTo>
                    <a:pt x="8" y="32"/>
                  </a:lnTo>
                  <a:lnTo>
                    <a:pt x="4" y="24"/>
                  </a:lnTo>
                  <a:lnTo>
                    <a:pt x="0" y="15"/>
                  </a:lnTo>
                  <a:lnTo>
                    <a:pt x="0" y="7"/>
                  </a:lnTo>
                  <a:lnTo>
                    <a:pt x="0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8" name="Freeform 26">
              <a:extLst>
                <a:ext uri="{FF2B5EF4-FFF2-40B4-BE49-F238E27FC236}">
                  <a16:creationId xmlns:a16="http://schemas.microsoft.com/office/drawing/2014/main" id="{107CC066-9BC3-6CA3-49CD-AF28033E05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02" y="921"/>
              <a:ext cx="85" cy="50"/>
            </a:xfrm>
            <a:custGeom>
              <a:avLst/>
              <a:gdLst>
                <a:gd name="T0" fmla="*/ 0 w 277"/>
                <a:gd name="T1" fmla="*/ 0 h 176"/>
                <a:gd name="T2" fmla="*/ 0 w 277"/>
                <a:gd name="T3" fmla="*/ 0 h 176"/>
                <a:gd name="T4" fmla="*/ 0 w 277"/>
                <a:gd name="T5" fmla="*/ 0 h 176"/>
                <a:gd name="T6" fmla="*/ 0 w 277"/>
                <a:gd name="T7" fmla="*/ 0 h 176"/>
                <a:gd name="T8" fmla="*/ 0 w 277"/>
                <a:gd name="T9" fmla="*/ 0 h 176"/>
                <a:gd name="T10" fmla="*/ 0 w 277"/>
                <a:gd name="T11" fmla="*/ 0 h 176"/>
                <a:gd name="T12" fmla="*/ 0 w 277"/>
                <a:gd name="T13" fmla="*/ 0 h 176"/>
                <a:gd name="T14" fmla="*/ 0 w 277"/>
                <a:gd name="T15" fmla="*/ 0 h 176"/>
                <a:gd name="T16" fmla="*/ 0 w 277"/>
                <a:gd name="T17" fmla="*/ 0 h 176"/>
                <a:gd name="T18" fmla="*/ 0 w 277"/>
                <a:gd name="T19" fmla="*/ 0 h 176"/>
                <a:gd name="T20" fmla="*/ 0 w 277"/>
                <a:gd name="T21" fmla="*/ 0 h 176"/>
                <a:gd name="T22" fmla="*/ 0 w 277"/>
                <a:gd name="T23" fmla="*/ 0 h 176"/>
                <a:gd name="T24" fmla="*/ 0 w 277"/>
                <a:gd name="T25" fmla="*/ 0 h 176"/>
                <a:gd name="T26" fmla="*/ 0 w 277"/>
                <a:gd name="T27" fmla="*/ 0 h 176"/>
                <a:gd name="T28" fmla="*/ 0 w 277"/>
                <a:gd name="T29" fmla="*/ 0 h 176"/>
                <a:gd name="T30" fmla="*/ 0 w 277"/>
                <a:gd name="T31" fmla="*/ 0 h 176"/>
                <a:gd name="T32" fmla="*/ 0 w 277"/>
                <a:gd name="T33" fmla="*/ 0 h 176"/>
                <a:gd name="T34" fmla="*/ 0 w 277"/>
                <a:gd name="T35" fmla="*/ 0 h 176"/>
                <a:gd name="T36" fmla="*/ 0 w 277"/>
                <a:gd name="T37" fmla="*/ 0 h 176"/>
                <a:gd name="T38" fmla="*/ 0 w 277"/>
                <a:gd name="T39" fmla="*/ 0 h 176"/>
                <a:gd name="T40" fmla="*/ 0 w 277"/>
                <a:gd name="T41" fmla="*/ 0 h 176"/>
                <a:gd name="T42" fmla="*/ 0 w 277"/>
                <a:gd name="T43" fmla="*/ 0 h 176"/>
                <a:gd name="T44" fmla="*/ 0 w 277"/>
                <a:gd name="T45" fmla="*/ 0 h 176"/>
                <a:gd name="T46" fmla="*/ 0 w 277"/>
                <a:gd name="T47" fmla="*/ 0 h 176"/>
                <a:gd name="T48" fmla="*/ 0 w 277"/>
                <a:gd name="T49" fmla="*/ 0 h 176"/>
                <a:gd name="T50" fmla="*/ 0 w 277"/>
                <a:gd name="T51" fmla="*/ 0 h 176"/>
                <a:gd name="T52" fmla="*/ 0 w 277"/>
                <a:gd name="T53" fmla="*/ 0 h 176"/>
                <a:gd name="T54" fmla="*/ 0 w 277"/>
                <a:gd name="T55" fmla="*/ 0 h 176"/>
                <a:gd name="T56" fmla="*/ 0 w 277"/>
                <a:gd name="T57" fmla="*/ 0 h 176"/>
                <a:gd name="T58" fmla="*/ 0 w 277"/>
                <a:gd name="T59" fmla="*/ 0 h 176"/>
                <a:gd name="T60" fmla="*/ 0 w 277"/>
                <a:gd name="T61" fmla="*/ 0 h 176"/>
                <a:gd name="T62" fmla="*/ 0 w 277"/>
                <a:gd name="T63" fmla="*/ 0 h 176"/>
                <a:gd name="T64" fmla="*/ 0 w 277"/>
                <a:gd name="T65" fmla="*/ 0 h 176"/>
                <a:gd name="T66" fmla="*/ 0 w 277"/>
                <a:gd name="T67" fmla="*/ 0 h 176"/>
                <a:gd name="T68" fmla="*/ 0 w 277"/>
                <a:gd name="T69" fmla="*/ 0 h 176"/>
                <a:gd name="T70" fmla="*/ 0 w 277"/>
                <a:gd name="T71" fmla="*/ 0 h 176"/>
                <a:gd name="T72" fmla="*/ 0 w 277"/>
                <a:gd name="T73" fmla="*/ 0 h 176"/>
                <a:gd name="T74" fmla="*/ 0 w 277"/>
                <a:gd name="T75" fmla="*/ 0 h 176"/>
                <a:gd name="T76" fmla="*/ 0 w 277"/>
                <a:gd name="T77" fmla="*/ 0 h 176"/>
                <a:gd name="T78" fmla="*/ 0 w 277"/>
                <a:gd name="T79" fmla="*/ 0 h 176"/>
                <a:gd name="T80" fmla="*/ 0 w 277"/>
                <a:gd name="T81" fmla="*/ 0 h 176"/>
                <a:gd name="T82" fmla="*/ 0 w 277"/>
                <a:gd name="T83" fmla="*/ 0 h 176"/>
                <a:gd name="T84" fmla="*/ 0 w 277"/>
                <a:gd name="T85" fmla="*/ 0 h 176"/>
                <a:gd name="T86" fmla="*/ 0 w 277"/>
                <a:gd name="T87" fmla="*/ 0 h 176"/>
                <a:gd name="T88" fmla="*/ 0 w 277"/>
                <a:gd name="T89" fmla="*/ 0 h 176"/>
                <a:gd name="T90" fmla="*/ 0 w 277"/>
                <a:gd name="T91" fmla="*/ 0 h 176"/>
                <a:gd name="T92" fmla="*/ 0 w 277"/>
                <a:gd name="T93" fmla="*/ 0 h 176"/>
                <a:gd name="T94" fmla="*/ 0 w 277"/>
                <a:gd name="T95" fmla="*/ 0 h 17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277"/>
                <a:gd name="T145" fmla="*/ 0 h 176"/>
                <a:gd name="T146" fmla="*/ 277 w 277"/>
                <a:gd name="T147" fmla="*/ 176 h 17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277" h="176">
                  <a:moveTo>
                    <a:pt x="0" y="2"/>
                  </a:moveTo>
                  <a:lnTo>
                    <a:pt x="17" y="0"/>
                  </a:lnTo>
                  <a:lnTo>
                    <a:pt x="36" y="3"/>
                  </a:lnTo>
                  <a:lnTo>
                    <a:pt x="53" y="9"/>
                  </a:lnTo>
                  <a:lnTo>
                    <a:pt x="68" y="19"/>
                  </a:lnTo>
                  <a:lnTo>
                    <a:pt x="81" y="30"/>
                  </a:lnTo>
                  <a:lnTo>
                    <a:pt x="96" y="43"/>
                  </a:lnTo>
                  <a:lnTo>
                    <a:pt x="112" y="57"/>
                  </a:lnTo>
                  <a:lnTo>
                    <a:pt x="127" y="72"/>
                  </a:lnTo>
                  <a:lnTo>
                    <a:pt x="138" y="83"/>
                  </a:lnTo>
                  <a:lnTo>
                    <a:pt x="153" y="97"/>
                  </a:lnTo>
                  <a:lnTo>
                    <a:pt x="167" y="106"/>
                  </a:lnTo>
                  <a:lnTo>
                    <a:pt x="184" y="116"/>
                  </a:lnTo>
                  <a:lnTo>
                    <a:pt x="199" y="121"/>
                  </a:lnTo>
                  <a:lnTo>
                    <a:pt x="216" y="125"/>
                  </a:lnTo>
                  <a:lnTo>
                    <a:pt x="235" y="121"/>
                  </a:lnTo>
                  <a:lnTo>
                    <a:pt x="256" y="116"/>
                  </a:lnTo>
                  <a:lnTo>
                    <a:pt x="264" y="116"/>
                  </a:lnTo>
                  <a:lnTo>
                    <a:pt x="277" y="112"/>
                  </a:lnTo>
                  <a:lnTo>
                    <a:pt x="273" y="125"/>
                  </a:lnTo>
                  <a:lnTo>
                    <a:pt x="273" y="137"/>
                  </a:lnTo>
                  <a:lnTo>
                    <a:pt x="262" y="146"/>
                  </a:lnTo>
                  <a:lnTo>
                    <a:pt x="254" y="159"/>
                  </a:lnTo>
                  <a:lnTo>
                    <a:pt x="249" y="165"/>
                  </a:lnTo>
                  <a:lnTo>
                    <a:pt x="245" y="173"/>
                  </a:lnTo>
                  <a:lnTo>
                    <a:pt x="237" y="175"/>
                  </a:lnTo>
                  <a:lnTo>
                    <a:pt x="229" y="176"/>
                  </a:lnTo>
                  <a:lnTo>
                    <a:pt x="212" y="176"/>
                  </a:lnTo>
                  <a:lnTo>
                    <a:pt x="197" y="173"/>
                  </a:lnTo>
                  <a:lnTo>
                    <a:pt x="182" y="163"/>
                  </a:lnTo>
                  <a:lnTo>
                    <a:pt x="169" y="154"/>
                  </a:lnTo>
                  <a:lnTo>
                    <a:pt x="153" y="140"/>
                  </a:lnTo>
                  <a:lnTo>
                    <a:pt x="140" y="129"/>
                  </a:lnTo>
                  <a:lnTo>
                    <a:pt x="125" y="114"/>
                  </a:lnTo>
                  <a:lnTo>
                    <a:pt x="114" y="100"/>
                  </a:lnTo>
                  <a:lnTo>
                    <a:pt x="98" y="83"/>
                  </a:lnTo>
                  <a:lnTo>
                    <a:pt x="85" y="68"/>
                  </a:lnTo>
                  <a:lnTo>
                    <a:pt x="72" y="55"/>
                  </a:lnTo>
                  <a:lnTo>
                    <a:pt x="58" y="43"/>
                  </a:lnTo>
                  <a:lnTo>
                    <a:pt x="43" y="32"/>
                  </a:lnTo>
                  <a:lnTo>
                    <a:pt x="28" y="24"/>
                  </a:lnTo>
                  <a:lnTo>
                    <a:pt x="13" y="19"/>
                  </a:lnTo>
                  <a:lnTo>
                    <a:pt x="0" y="19"/>
                  </a:lnTo>
                  <a:lnTo>
                    <a:pt x="0" y="13"/>
                  </a:lnTo>
                  <a:lnTo>
                    <a:pt x="0" y="7"/>
                  </a:lnTo>
                  <a:lnTo>
                    <a:pt x="0" y="3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9" name="Freeform 27">
              <a:extLst>
                <a:ext uri="{FF2B5EF4-FFF2-40B4-BE49-F238E27FC236}">
                  <a16:creationId xmlns:a16="http://schemas.microsoft.com/office/drawing/2014/main" id="{15BFA2D7-8249-7467-34D5-62B4A2173F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87" y="923"/>
              <a:ext cx="23" cy="33"/>
            </a:xfrm>
            <a:custGeom>
              <a:avLst/>
              <a:gdLst>
                <a:gd name="T0" fmla="*/ 0 w 76"/>
                <a:gd name="T1" fmla="*/ 0 h 116"/>
                <a:gd name="T2" fmla="*/ 0 w 76"/>
                <a:gd name="T3" fmla="*/ 0 h 116"/>
                <a:gd name="T4" fmla="*/ 0 w 76"/>
                <a:gd name="T5" fmla="*/ 0 h 116"/>
                <a:gd name="T6" fmla="*/ 0 w 76"/>
                <a:gd name="T7" fmla="*/ 0 h 116"/>
                <a:gd name="T8" fmla="*/ 0 w 76"/>
                <a:gd name="T9" fmla="*/ 0 h 116"/>
                <a:gd name="T10" fmla="*/ 0 w 76"/>
                <a:gd name="T11" fmla="*/ 0 h 116"/>
                <a:gd name="T12" fmla="*/ 0 w 76"/>
                <a:gd name="T13" fmla="*/ 0 h 116"/>
                <a:gd name="T14" fmla="*/ 0 w 76"/>
                <a:gd name="T15" fmla="*/ 0 h 116"/>
                <a:gd name="T16" fmla="*/ 0 w 76"/>
                <a:gd name="T17" fmla="*/ 0 h 116"/>
                <a:gd name="T18" fmla="*/ 0 w 76"/>
                <a:gd name="T19" fmla="*/ 0 h 116"/>
                <a:gd name="T20" fmla="*/ 0 w 76"/>
                <a:gd name="T21" fmla="*/ 0 h 116"/>
                <a:gd name="T22" fmla="*/ 0 w 76"/>
                <a:gd name="T23" fmla="*/ 0 h 116"/>
                <a:gd name="T24" fmla="*/ 0 w 76"/>
                <a:gd name="T25" fmla="*/ 0 h 116"/>
                <a:gd name="T26" fmla="*/ 0 w 76"/>
                <a:gd name="T27" fmla="*/ 0 h 116"/>
                <a:gd name="T28" fmla="*/ 0 w 76"/>
                <a:gd name="T29" fmla="*/ 0 h 116"/>
                <a:gd name="T30" fmla="*/ 0 w 76"/>
                <a:gd name="T31" fmla="*/ 0 h 116"/>
                <a:gd name="T32" fmla="*/ 0 w 76"/>
                <a:gd name="T33" fmla="*/ 0 h 116"/>
                <a:gd name="T34" fmla="*/ 0 w 76"/>
                <a:gd name="T35" fmla="*/ 0 h 116"/>
                <a:gd name="T36" fmla="*/ 0 w 76"/>
                <a:gd name="T37" fmla="*/ 0 h 116"/>
                <a:gd name="T38" fmla="*/ 0 w 76"/>
                <a:gd name="T39" fmla="*/ 0 h 116"/>
                <a:gd name="T40" fmla="*/ 0 w 76"/>
                <a:gd name="T41" fmla="*/ 0 h 116"/>
                <a:gd name="T42" fmla="*/ 0 w 76"/>
                <a:gd name="T43" fmla="*/ 0 h 116"/>
                <a:gd name="T44" fmla="*/ 0 w 76"/>
                <a:gd name="T45" fmla="*/ 0 h 116"/>
                <a:gd name="T46" fmla="*/ 0 w 76"/>
                <a:gd name="T47" fmla="*/ 0 h 116"/>
                <a:gd name="T48" fmla="*/ 0 w 76"/>
                <a:gd name="T49" fmla="*/ 0 h 116"/>
                <a:gd name="T50" fmla="*/ 0 w 76"/>
                <a:gd name="T51" fmla="*/ 0 h 116"/>
                <a:gd name="T52" fmla="*/ 0 w 76"/>
                <a:gd name="T53" fmla="*/ 0 h 116"/>
                <a:gd name="T54" fmla="*/ 0 w 76"/>
                <a:gd name="T55" fmla="*/ 0 h 116"/>
                <a:gd name="T56" fmla="*/ 0 w 76"/>
                <a:gd name="T57" fmla="*/ 0 h 116"/>
                <a:gd name="T58" fmla="*/ 0 w 76"/>
                <a:gd name="T59" fmla="*/ 0 h 116"/>
                <a:gd name="T60" fmla="*/ 0 w 76"/>
                <a:gd name="T61" fmla="*/ 0 h 116"/>
                <a:gd name="T62" fmla="*/ 0 w 76"/>
                <a:gd name="T63" fmla="*/ 0 h 116"/>
                <a:gd name="T64" fmla="*/ 0 w 76"/>
                <a:gd name="T65" fmla="*/ 0 h 116"/>
                <a:gd name="T66" fmla="*/ 0 w 76"/>
                <a:gd name="T67" fmla="*/ 0 h 116"/>
                <a:gd name="T68" fmla="*/ 0 w 76"/>
                <a:gd name="T69" fmla="*/ 0 h 116"/>
                <a:gd name="T70" fmla="*/ 0 w 76"/>
                <a:gd name="T71" fmla="*/ 0 h 116"/>
                <a:gd name="T72" fmla="*/ 0 w 76"/>
                <a:gd name="T73" fmla="*/ 0 h 116"/>
                <a:gd name="T74" fmla="*/ 0 w 76"/>
                <a:gd name="T75" fmla="*/ 0 h 116"/>
                <a:gd name="T76" fmla="*/ 0 w 76"/>
                <a:gd name="T77" fmla="*/ 0 h 116"/>
                <a:gd name="T78" fmla="*/ 0 w 76"/>
                <a:gd name="T79" fmla="*/ 0 h 116"/>
                <a:gd name="T80" fmla="*/ 0 w 76"/>
                <a:gd name="T81" fmla="*/ 0 h 116"/>
                <a:gd name="T82" fmla="*/ 0 w 76"/>
                <a:gd name="T83" fmla="*/ 0 h 11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76"/>
                <a:gd name="T127" fmla="*/ 0 h 116"/>
                <a:gd name="T128" fmla="*/ 76 w 76"/>
                <a:gd name="T129" fmla="*/ 116 h 11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76" h="116">
                  <a:moveTo>
                    <a:pt x="8" y="2"/>
                  </a:moveTo>
                  <a:lnTo>
                    <a:pt x="21" y="0"/>
                  </a:lnTo>
                  <a:lnTo>
                    <a:pt x="34" y="10"/>
                  </a:lnTo>
                  <a:lnTo>
                    <a:pt x="40" y="14"/>
                  </a:lnTo>
                  <a:lnTo>
                    <a:pt x="46" y="19"/>
                  </a:lnTo>
                  <a:lnTo>
                    <a:pt x="53" y="29"/>
                  </a:lnTo>
                  <a:lnTo>
                    <a:pt x="59" y="36"/>
                  </a:lnTo>
                  <a:lnTo>
                    <a:pt x="63" y="44"/>
                  </a:lnTo>
                  <a:lnTo>
                    <a:pt x="67" y="52"/>
                  </a:lnTo>
                  <a:lnTo>
                    <a:pt x="70" y="61"/>
                  </a:lnTo>
                  <a:lnTo>
                    <a:pt x="74" y="71"/>
                  </a:lnTo>
                  <a:lnTo>
                    <a:pt x="74" y="76"/>
                  </a:lnTo>
                  <a:lnTo>
                    <a:pt x="76" y="84"/>
                  </a:lnTo>
                  <a:lnTo>
                    <a:pt x="74" y="92"/>
                  </a:lnTo>
                  <a:lnTo>
                    <a:pt x="72" y="99"/>
                  </a:lnTo>
                  <a:lnTo>
                    <a:pt x="63" y="109"/>
                  </a:lnTo>
                  <a:lnTo>
                    <a:pt x="53" y="112"/>
                  </a:lnTo>
                  <a:lnTo>
                    <a:pt x="46" y="116"/>
                  </a:lnTo>
                  <a:lnTo>
                    <a:pt x="40" y="116"/>
                  </a:lnTo>
                  <a:lnTo>
                    <a:pt x="32" y="112"/>
                  </a:lnTo>
                  <a:lnTo>
                    <a:pt x="29" y="109"/>
                  </a:lnTo>
                  <a:lnTo>
                    <a:pt x="25" y="101"/>
                  </a:lnTo>
                  <a:lnTo>
                    <a:pt x="21" y="93"/>
                  </a:lnTo>
                  <a:lnTo>
                    <a:pt x="17" y="84"/>
                  </a:lnTo>
                  <a:lnTo>
                    <a:pt x="15" y="76"/>
                  </a:lnTo>
                  <a:lnTo>
                    <a:pt x="13" y="67"/>
                  </a:lnTo>
                  <a:lnTo>
                    <a:pt x="13" y="61"/>
                  </a:lnTo>
                  <a:lnTo>
                    <a:pt x="13" y="52"/>
                  </a:lnTo>
                  <a:lnTo>
                    <a:pt x="17" y="48"/>
                  </a:lnTo>
                  <a:lnTo>
                    <a:pt x="19" y="42"/>
                  </a:lnTo>
                  <a:lnTo>
                    <a:pt x="23" y="42"/>
                  </a:lnTo>
                  <a:lnTo>
                    <a:pt x="21" y="35"/>
                  </a:lnTo>
                  <a:lnTo>
                    <a:pt x="21" y="29"/>
                  </a:lnTo>
                  <a:lnTo>
                    <a:pt x="17" y="25"/>
                  </a:lnTo>
                  <a:lnTo>
                    <a:pt x="13" y="23"/>
                  </a:lnTo>
                  <a:lnTo>
                    <a:pt x="6" y="23"/>
                  </a:lnTo>
                  <a:lnTo>
                    <a:pt x="0" y="23"/>
                  </a:lnTo>
                  <a:lnTo>
                    <a:pt x="0" y="14"/>
                  </a:lnTo>
                  <a:lnTo>
                    <a:pt x="2" y="8"/>
                  </a:lnTo>
                  <a:lnTo>
                    <a:pt x="6" y="4"/>
                  </a:lnTo>
                  <a:lnTo>
                    <a:pt x="8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0" name="Freeform 28">
              <a:extLst>
                <a:ext uri="{FF2B5EF4-FFF2-40B4-BE49-F238E27FC236}">
                  <a16:creationId xmlns:a16="http://schemas.microsoft.com/office/drawing/2014/main" id="{96F4DD13-0D25-8876-56DD-2B01D7A8A9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4" y="877"/>
              <a:ext cx="76" cy="81"/>
            </a:xfrm>
            <a:custGeom>
              <a:avLst/>
              <a:gdLst>
                <a:gd name="T0" fmla="*/ 0 w 249"/>
                <a:gd name="T1" fmla="*/ 0 h 289"/>
                <a:gd name="T2" fmla="*/ 0 w 249"/>
                <a:gd name="T3" fmla="*/ 0 h 289"/>
                <a:gd name="T4" fmla="*/ 0 w 249"/>
                <a:gd name="T5" fmla="*/ 0 h 289"/>
                <a:gd name="T6" fmla="*/ 0 w 249"/>
                <a:gd name="T7" fmla="*/ 0 h 289"/>
                <a:gd name="T8" fmla="*/ 0 w 249"/>
                <a:gd name="T9" fmla="*/ 0 h 289"/>
                <a:gd name="T10" fmla="*/ 0 w 249"/>
                <a:gd name="T11" fmla="*/ 0 h 289"/>
                <a:gd name="T12" fmla="*/ 0 w 249"/>
                <a:gd name="T13" fmla="*/ 0 h 289"/>
                <a:gd name="T14" fmla="*/ 0 w 249"/>
                <a:gd name="T15" fmla="*/ 0 h 289"/>
                <a:gd name="T16" fmla="*/ 0 w 249"/>
                <a:gd name="T17" fmla="*/ 0 h 289"/>
                <a:gd name="T18" fmla="*/ 0 w 249"/>
                <a:gd name="T19" fmla="*/ 0 h 289"/>
                <a:gd name="T20" fmla="*/ 0 w 249"/>
                <a:gd name="T21" fmla="*/ 0 h 289"/>
                <a:gd name="T22" fmla="*/ 0 w 249"/>
                <a:gd name="T23" fmla="*/ 0 h 289"/>
                <a:gd name="T24" fmla="*/ 0 w 249"/>
                <a:gd name="T25" fmla="*/ 0 h 289"/>
                <a:gd name="T26" fmla="*/ 0 w 249"/>
                <a:gd name="T27" fmla="*/ 0 h 289"/>
                <a:gd name="T28" fmla="*/ 0 w 249"/>
                <a:gd name="T29" fmla="*/ 0 h 289"/>
                <a:gd name="T30" fmla="*/ 0 w 249"/>
                <a:gd name="T31" fmla="*/ 0 h 289"/>
                <a:gd name="T32" fmla="*/ 0 w 249"/>
                <a:gd name="T33" fmla="*/ 0 h 289"/>
                <a:gd name="T34" fmla="*/ 0 w 249"/>
                <a:gd name="T35" fmla="*/ 0 h 289"/>
                <a:gd name="T36" fmla="*/ 0 w 249"/>
                <a:gd name="T37" fmla="*/ 0 h 289"/>
                <a:gd name="T38" fmla="*/ 0 w 249"/>
                <a:gd name="T39" fmla="*/ 0 h 289"/>
                <a:gd name="T40" fmla="*/ 0 w 249"/>
                <a:gd name="T41" fmla="*/ 0 h 289"/>
                <a:gd name="T42" fmla="*/ 0 w 249"/>
                <a:gd name="T43" fmla="*/ 0 h 289"/>
                <a:gd name="T44" fmla="*/ 0 w 249"/>
                <a:gd name="T45" fmla="*/ 0 h 289"/>
                <a:gd name="T46" fmla="*/ 0 w 249"/>
                <a:gd name="T47" fmla="*/ 0 h 289"/>
                <a:gd name="T48" fmla="*/ 0 w 249"/>
                <a:gd name="T49" fmla="*/ 0 h 289"/>
                <a:gd name="T50" fmla="*/ 0 w 249"/>
                <a:gd name="T51" fmla="*/ 0 h 289"/>
                <a:gd name="T52" fmla="*/ 0 w 249"/>
                <a:gd name="T53" fmla="*/ 0 h 289"/>
                <a:gd name="T54" fmla="*/ 0 w 249"/>
                <a:gd name="T55" fmla="*/ 0 h 289"/>
                <a:gd name="T56" fmla="*/ 0 w 249"/>
                <a:gd name="T57" fmla="*/ 0 h 289"/>
                <a:gd name="T58" fmla="*/ 0 w 249"/>
                <a:gd name="T59" fmla="*/ 0 h 289"/>
                <a:gd name="T60" fmla="*/ 0 w 249"/>
                <a:gd name="T61" fmla="*/ 0 h 289"/>
                <a:gd name="T62" fmla="*/ 0 w 249"/>
                <a:gd name="T63" fmla="*/ 0 h 289"/>
                <a:gd name="T64" fmla="*/ 0 w 249"/>
                <a:gd name="T65" fmla="*/ 0 h 289"/>
                <a:gd name="T66" fmla="*/ 0 w 249"/>
                <a:gd name="T67" fmla="*/ 0 h 289"/>
                <a:gd name="T68" fmla="*/ 0 w 249"/>
                <a:gd name="T69" fmla="*/ 0 h 289"/>
                <a:gd name="T70" fmla="*/ 0 w 249"/>
                <a:gd name="T71" fmla="*/ 0 h 289"/>
                <a:gd name="T72" fmla="*/ 0 w 249"/>
                <a:gd name="T73" fmla="*/ 0 h 289"/>
                <a:gd name="T74" fmla="*/ 0 w 249"/>
                <a:gd name="T75" fmla="*/ 0 h 289"/>
                <a:gd name="T76" fmla="*/ 0 w 249"/>
                <a:gd name="T77" fmla="*/ 0 h 289"/>
                <a:gd name="T78" fmla="*/ 0 w 249"/>
                <a:gd name="T79" fmla="*/ 0 h 289"/>
                <a:gd name="T80" fmla="*/ 0 w 249"/>
                <a:gd name="T81" fmla="*/ 0 h 289"/>
                <a:gd name="T82" fmla="*/ 0 w 249"/>
                <a:gd name="T83" fmla="*/ 0 h 289"/>
                <a:gd name="T84" fmla="*/ 0 w 249"/>
                <a:gd name="T85" fmla="*/ 0 h 289"/>
                <a:gd name="T86" fmla="*/ 0 w 249"/>
                <a:gd name="T87" fmla="*/ 0 h 289"/>
                <a:gd name="T88" fmla="*/ 0 w 249"/>
                <a:gd name="T89" fmla="*/ 0 h 289"/>
                <a:gd name="T90" fmla="*/ 0 w 249"/>
                <a:gd name="T91" fmla="*/ 0 h 289"/>
                <a:gd name="T92" fmla="*/ 0 w 249"/>
                <a:gd name="T93" fmla="*/ 0 h 289"/>
                <a:gd name="T94" fmla="*/ 0 w 249"/>
                <a:gd name="T95" fmla="*/ 0 h 289"/>
                <a:gd name="T96" fmla="*/ 0 w 249"/>
                <a:gd name="T97" fmla="*/ 0 h 289"/>
                <a:gd name="T98" fmla="*/ 0 w 249"/>
                <a:gd name="T99" fmla="*/ 0 h 289"/>
                <a:gd name="T100" fmla="*/ 0 w 249"/>
                <a:gd name="T101" fmla="*/ 0 h 289"/>
                <a:gd name="T102" fmla="*/ 0 w 249"/>
                <a:gd name="T103" fmla="*/ 0 h 289"/>
                <a:gd name="T104" fmla="*/ 0 w 249"/>
                <a:gd name="T105" fmla="*/ 0 h 289"/>
                <a:gd name="T106" fmla="*/ 0 w 249"/>
                <a:gd name="T107" fmla="*/ 0 h 289"/>
                <a:gd name="T108" fmla="*/ 0 w 249"/>
                <a:gd name="T109" fmla="*/ 0 h 289"/>
                <a:gd name="T110" fmla="*/ 0 w 249"/>
                <a:gd name="T111" fmla="*/ 0 h 289"/>
                <a:gd name="T112" fmla="*/ 0 w 249"/>
                <a:gd name="T113" fmla="*/ 0 h 289"/>
                <a:gd name="T114" fmla="*/ 0 w 249"/>
                <a:gd name="T115" fmla="*/ 0 h 289"/>
                <a:gd name="T116" fmla="*/ 0 w 249"/>
                <a:gd name="T117" fmla="*/ 0 h 289"/>
                <a:gd name="T118" fmla="*/ 0 w 249"/>
                <a:gd name="T119" fmla="*/ 0 h 289"/>
                <a:gd name="T120" fmla="*/ 0 w 249"/>
                <a:gd name="T121" fmla="*/ 0 h 289"/>
                <a:gd name="T122" fmla="*/ 0 w 249"/>
                <a:gd name="T123" fmla="*/ 0 h 289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49"/>
                <a:gd name="T187" fmla="*/ 0 h 289"/>
                <a:gd name="T188" fmla="*/ 249 w 249"/>
                <a:gd name="T189" fmla="*/ 289 h 289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49" h="289">
                  <a:moveTo>
                    <a:pt x="51" y="2"/>
                  </a:moveTo>
                  <a:lnTo>
                    <a:pt x="67" y="0"/>
                  </a:lnTo>
                  <a:lnTo>
                    <a:pt x="80" y="0"/>
                  </a:lnTo>
                  <a:lnTo>
                    <a:pt x="93" y="0"/>
                  </a:lnTo>
                  <a:lnTo>
                    <a:pt x="110" y="2"/>
                  </a:lnTo>
                  <a:lnTo>
                    <a:pt x="124" y="3"/>
                  </a:lnTo>
                  <a:lnTo>
                    <a:pt x="139" y="5"/>
                  </a:lnTo>
                  <a:lnTo>
                    <a:pt x="154" y="9"/>
                  </a:lnTo>
                  <a:lnTo>
                    <a:pt x="169" y="15"/>
                  </a:lnTo>
                  <a:lnTo>
                    <a:pt x="181" y="19"/>
                  </a:lnTo>
                  <a:lnTo>
                    <a:pt x="192" y="24"/>
                  </a:lnTo>
                  <a:lnTo>
                    <a:pt x="203" y="32"/>
                  </a:lnTo>
                  <a:lnTo>
                    <a:pt x="215" y="41"/>
                  </a:lnTo>
                  <a:lnTo>
                    <a:pt x="223" y="51"/>
                  </a:lnTo>
                  <a:lnTo>
                    <a:pt x="230" y="62"/>
                  </a:lnTo>
                  <a:lnTo>
                    <a:pt x="238" y="76"/>
                  </a:lnTo>
                  <a:lnTo>
                    <a:pt x="243" y="93"/>
                  </a:lnTo>
                  <a:lnTo>
                    <a:pt x="247" y="108"/>
                  </a:lnTo>
                  <a:lnTo>
                    <a:pt x="249" y="127"/>
                  </a:lnTo>
                  <a:lnTo>
                    <a:pt x="249" y="144"/>
                  </a:lnTo>
                  <a:lnTo>
                    <a:pt x="247" y="163"/>
                  </a:lnTo>
                  <a:lnTo>
                    <a:pt x="243" y="180"/>
                  </a:lnTo>
                  <a:lnTo>
                    <a:pt x="238" y="197"/>
                  </a:lnTo>
                  <a:lnTo>
                    <a:pt x="230" y="214"/>
                  </a:lnTo>
                  <a:lnTo>
                    <a:pt x="223" y="232"/>
                  </a:lnTo>
                  <a:lnTo>
                    <a:pt x="211" y="245"/>
                  </a:lnTo>
                  <a:lnTo>
                    <a:pt x="198" y="258"/>
                  </a:lnTo>
                  <a:lnTo>
                    <a:pt x="184" y="270"/>
                  </a:lnTo>
                  <a:lnTo>
                    <a:pt x="169" y="279"/>
                  </a:lnTo>
                  <a:lnTo>
                    <a:pt x="152" y="285"/>
                  </a:lnTo>
                  <a:lnTo>
                    <a:pt x="135" y="289"/>
                  </a:lnTo>
                  <a:lnTo>
                    <a:pt x="116" y="289"/>
                  </a:lnTo>
                  <a:lnTo>
                    <a:pt x="97" y="287"/>
                  </a:lnTo>
                  <a:lnTo>
                    <a:pt x="84" y="285"/>
                  </a:lnTo>
                  <a:lnTo>
                    <a:pt x="70" y="281"/>
                  </a:lnTo>
                  <a:lnTo>
                    <a:pt x="57" y="277"/>
                  </a:lnTo>
                  <a:lnTo>
                    <a:pt x="48" y="270"/>
                  </a:lnTo>
                  <a:lnTo>
                    <a:pt x="34" y="260"/>
                  </a:lnTo>
                  <a:lnTo>
                    <a:pt x="25" y="252"/>
                  </a:lnTo>
                  <a:lnTo>
                    <a:pt x="17" y="241"/>
                  </a:lnTo>
                  <a:lnTo>
                    <a:pt x="10" y="232"/>
                  </a:lnTo>
                  <a:lnTo>
                    <a:pt x="4" y="220"/>
                  </a:lnTo>
                  <a:lnTo>
                    <a:pt x="0" y="207"/>
                  </a:lnTo>
                  <a:lnTo>
                    <a:pt x="0" y="195"/>
                  </a:lnTo>
                  <a:lnTo>
                    <a:pt x="0" y="184"/>
                  </a:lnTo>
                  <a:lnTo>
                    <a:pt x="4" y="173"/>
                  </a:lnTo>
                  <a:lnTo>
                    <a:pt x="10" y="163"/>
                  </a:lnTo>
                  <a:lnTo>
                    <a:pt x="17" y="154"/>
                  </a:lnTo>
                  <a:lnTo>
                    <a:pt x="29" y="146"/>
                  </a:lnTo>
                  <a:lnTo>
                    <a:pt x="36" y="138"/>
                  </a:lnTo>
                  <a:lnTo>
                    <a:pt x="46" y="133"/>
                  </a:lnTo>
                  <a:lnTo>
                    <a:pt x="55" y="129"/>
                  </a:lnTo>
                  <a:lnTo>
                    <a:pt x="67" y="127"/>
                  </a:lnTo>
                  <a:lnTo>
                    <a:pt x="78" y="127"/>
                  </a:lnTo>
                  <a:lnTo>
                    <a:pt x="89" y="127"/>
                  </a:lnTo>
                  <a:lnTo>
                    <a:pt x="103" y="131"/>
                  </a:lnTo>
                  <a:lnTo>
                    <a:pt x="114" y="136"/>
                  </a:lnTo>
                  <a:lnTo>
                    <a:pt x="124" y="140"/>
                  </a:lnTo>
                  <a:lnTo>
                    <a:pt x="133" y="146"/>
                  </a:lnTo>
                  <a:lnTo>
                    <a:pt x="141" y="154"/>
                  </a:lnTo>
                  <a:lnTo>
                    <a:pt x="150" y="161"/>
                  </a:lnTo>
                  <a:lnTo>
                    <a:pt x="154" y="169"/>
                  </a:lnTo>
                  <a:lnTo>
                    <a:pt x="156" y="180"/>
                  </a:lnTo>
                  <a:lnTo>
                    <a:pt x="156" y="190"/>
                  </a:lnTo>
                  <a:lnTo>
                    <a:pt x="156" y="201"/>
                  </a:lnTo>
                  <a:lnTo>
                    <a:pt x="145" y="203"/>
                  </a:lnTo>
                  <a:lnTo>
                    <a:pt x="135" y="205"/>
                  </a:lnTo>
                  <a:lnTo>
                    <a:pt x="135" y="192"/>
                  </a:lnTo>
                  <a:lnTo>
                    <a:pt x="135" y="184"/>
                  </a:lnTo>
                  <a:lnTo>
                    <a:pt x="135" y="176"/>
                  </a:lnTo>
                  <a:lnTo>
                    <a:pt x="133" y="171"/>
                  </a:lnTo>
                  <a:lnTo>
                    <a:pt x="126" y="163"/>
                  </a:lnTo>
                  <a:lnTo>
                    <a:pt x="118" y="163"/>
                  </a:lnTo>
                  <a:lnTo>
                    <a:pt x="107" y="163"/>
                  </a:lnTo>
                  <a:lnTo>
                    <a:pt x="95" y="173"/>
                  </a:lnTo>
                  <a:lnTo>
                    <a:pt x="89" y="178"/>
                  </a:lnTo>
                  <a:lnTo>
                    <a:pt x="86" y="186"/>
                  </a:lnTo>
                  <a:lnTo>
                    <a:pt x="82" y="194"/>
                  </a:lnTo>
                  <a:lnTo>
                    <a:pt x="82" y="205"/>
                  </a:lnTo>
                  <a:lnTo>
                    <a:pt x="76" y="214"/>
                  </a:lnTo>
                  <a:lnTo>
                    <a:pt x="74" y="224"/>
                  </a:lnTo>
                  <a:lnTo>
                    <a:pt x="72" y="233"/>
                  </a:lnTo>
                  <a:lnTo>
                    <a:pt x="76" y="243"/>
                  </a:lnTo>
                  <a:lnTo>
                    <a:pt x="78" y="249"/>
                  </a:lnTo>
                  <a:lnTo>
                    <a:pt x="84" y="256"/>
                  </a:lnTo>
                  <a:lnTo>
                    <a:pt x="89" y="260"/>
                  </a:lnTo>
                  <a:lnTo>
                    <a:pt x="99" y="266"/>
                  </a:lnTo>
                  <a:lnTo>
                    <a:pt x="107" y="268"/>
                  </a:lnTo>
                  <a:lnTo>
                    <a:pt x="114" y="270"/>
                  </a:lnTo>
                  <a:lnTo>
                    <a:pt x="124" y="270"/>
                  </a:lnTo>
                  <a:lnTo>
                    <a:pt x="135" y="270"/>
                  </a:lnTo>
                  <a:lnTo>
                    <a:pt x="143" y="268"/>
                  </a:lnTo>
                  <a:lnTo>
                    <a:pt x="152" y="264"/>
                  </a:lnTo>
                  <a:lnTo>
                    <a:pt x="162" y="258"/>
                  </a:lnTo>
                  <a:lnTo>
                    <a:pt x="171" y="254"/>
                  </a:lnTo>
                  <a:lnTo>
                    <a:pt x="186" y="241"/>
                  </a:lnTo>
                  <a:lnTo>
                    <a:pt x="198" y="228"/>
                  </a:lnTo>
                  <a:lnTo>
                    <a:pt x="209" y="211"/>
                  </a:lnTo>
                  <a:lnTo>
                    <a:pt x="217" y="195"/>
                  </a:lnTo>
                  <a:lnTo>
                    <a:pt x="221" y="176"/>
                  </a:lnTo>
                  <a:lnTo>
                    <a:pt x="224" y="159"/>
                  </a:lnTo>
                  <a:lnTo>
                    <a:pt x="224" y="140"/>
                  </a:lnTo>
                  <a:lnTo>
                    <a:pt x="224" y="121"/>
                  </a:lnTo>
                  <a:lnTo>
                    <a:pt x="221" y="102"/>
                  </a:lnTo>
                  <a:lnTo>
                    <a:pt x="215" y="87"/>
                  </a:lnTo>
                  <a:lnTo>
                    <a:pt x="205" y="70"/>
                  </a:lnTo>
                  <a:lnTo>
                    <a:pt x="196" y="57"/>
                  </a:lnTo>
                  <a:lnTo>
                    <a:pt x="181" y="43"/>
                  </a:lnTo>
                  <a:lnTo>
                    <a:pt x="165" y="36"/>
                  </a:lnTo>
                  <a:lnTo>
                    <a:pt x="148" y="28"/>
                  </a:lnTo>
                  <a:lnTo>
                    <a:pt x="129" y="28"/>
                  </a:lnTo>
                  <a:lnTo>
                    <a:pt x="116" y="24"/>
                  </a:lnTo>
                  <a:lnTo>
                    <a:pt x="103" y="22"/>
                  </a:lnTo>
                  <a:lnTo>
                    <a:pt x="91" y="22"/>
                  </a:lnTo>
                  <a:lnTo>
                    <a:pt x="80" y="24"/>
                  </a:lnTo>
                  <a:lnTo>
                    <a:pt x="67" y="24"/>
                  </a:lnTo>
                  <a:lnTo>
                    <a:pt x="55" y="26"/>
                  </a:lnTo>
                  <a:lnTo>
                    <a:pt x="42" y="24"/>
                  </a:lnTo>
                  <a:lnTo>
                    <a:pt x="32" y="24"/>
                  </a:lnTo>
                  <a:lnTo>
                    <a:pt x="34" y="19"/>
                  </a:lnTo>
                  <a:lnTo>
                    <a:pt x="42" y="11"/>
                  </a:lnTo>
                  <a:lnTo>
                    <a:pt x="48" y="5"/>
                  </a:lnTo>
                  <a:lnTo>
                    <a:pt x="51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1" name="Freeform 29">
              <a:extLst>
                <a:ext uri="{FF2B5EF4-FFF2-40B4-BE49-F238E27FC236}">
                  <a16:creationId xmlns:a16="http://schemas.microsoft.com/office/drawing/2014/main" id="{5BCBDFAF-B480-03C9-ECB9-56F3473086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3" y="880"/>
              <a:ext cx="62" cy="38"/>
            </a:xfrm>
            <a:custGeom>
              <a:avLst/>
              <a:gdLst>
                <a:gd name="T0" fmla="*/ 0 w 202"/>
                <a:gd name="T1" fmla="*/ 0 h 137"/>
                <a:gd name="T2" fmla="*/ 0 w 202"/>
                <a:gd name="T3" fmla="*/ 0 h 137"/>
                <a:gd name="T4" fmla="*/ 0 w 202"/>
                <a:gd name="T5" fmla="*/ 0 h 137"/>
                <a:gd name="T6" fmla="*/ 0 w 202"/>
                <a:gd name="T7" fmla="*/ 0 h 137"/>
                <a:gd name="T8" fmla="*/ 0 w 202"/>
                <a:gd name="T9" fmla="*/ 0 h 137"/>
                <a:gd name="T10" fmla="*/ 0 w 202"/>
                <a:gd name="T11" fmla="*/ 0 h 137"/>
                <a:gd name="T12" fmla="*/ 0 w 202"/>
                <a:gd name="T13" fmla="*/ 0 h 137"/>
                <a:gd name="T14" fmla="*/ 0 w 202"/>
                <a:gd name="T15" fmla="*/ 0 h 137"/>
                <a:gd name="T16" fmla="*/ 0 w 202"/>
                <a:gd name="T17" fmla="*/ 0 h 137"/>
                <a:gd name="T18" fmla="*/ 0 w 202"/>
                <a:gd name="T19" fmla="*/ 0 h 137"/>
                <a:gd name="T20" fmla="*/ 0 w 202"/>
                <a:gd name="T21" fmla="*/ 0 h 137"/>
                <a:gd name="T22" fmla="*/ 0 w 202"/>
                <a:gd name="T23" fmla="*/ 0 h 137"/>
                <a:gd name="T24" fmla="*/ 0 w 202"/>
                <a:gd name="T25" fmla="*/ 0 h 137"/>
                <a:gd name="T26" fmla="*/ 0 w 202"/>
                <a:gd name="T27" fmla="*/ 0 h 137"/>
                <a:gd name="T28" fmla="*/ 0 w 202"/>
                <a:gd name="T29" fmla="*/ 0 h 137"/>
                <a:gd name="T30" fmla="*/ 0 w 202"/>
                <a:gd name="T31" fmla="*/ 0 h 137"/>
                <a:gd name="T32" fmla="*/ 0 w 202"/>
                <a:gd name="T33" fmla="*/ 0 h 137"/>
                <a:gd name="T34" fmla="*/ 0 w 202"/>
                <a:gd name="T35" fmla="*/ 0 h 137"/>
                <a:gd name="T36" fmla="*/ 0 w 202"/>
                <a:gd name="T37" fmla="*/ 0 h 137"/>
                <a:gd name="T38" fmla="*/ 0 w 202"/>
                <a:gd name="T39" fmla="*/ 0 h 137"/>
                <a:gd name="T40" fmla="*/ 0 w 202"/>
                <a:gd name="T41" fmla="*/ 0 h 137"/>
                <a:gd name="T42" fmla="*/ 0 w 202"/>
                <a:gd name="T43" fmla="*/ 0 h 137"/>
                <a:gd name="T44" fmla="*/ 0 w 202"/>
                <a:gd name="T45" fmla="*/ 0 h 137"/>
                <a:gd name="T46" fmla="*/ 0 w 202"/>
                <a:gd name="T47" fmla="*/ 0 h 137"/>
                <a:gd name="T48" fmla="*/ 0 w 202"/>
                <a:gd name="T49" fmla="*/ 0 h 137"/>
                <a:gd name="T50" fmla="*/ 0 w 202"/>
                <a:gd name="T51" fmla="*/ 0 h 137"/>
                <a:gd name="T52" fmla="*/ 0 w 202"/>
                <a:gd name="T53" fmla="*/ 0 h 137"/>
                <a:gd name="T54" fmla="*/ 0 w 202"/>
                <a:gd name="T55" fmla="*/ 0 h 137"/>
                <a:gd name="T56" fmla="*/ 0 w 202"/>
                <a:gd name="T57" fmla="*/ 0 h 137"/>
                <a:gd name="T58" fmla="*/ 0 w 202"/>
                <a:gd name="T59" fmla="*/ 0 h 137"/>
                <a:gd name="T60" fmla="*/ 0 w 202"/>
                <a:gd name="T61" fmla="*/ 0 h 137"/>
                <a:gd name="T62" fmla="*/ 0 w 202"/>
                <a:gd name="T63" fmla="*/ 0 h 137"/>
                <a:gd name="T64" fmla="*/ 0 w 202"/>
                <a:gd name="T65" fmla="*/ 0 h 137"/>
                <a:gd name="T66" fmla="*/ 0 w 202"/>
                <a:gd name="T67" fmla="*/ 0 h 137"/>
                <a:gd name="T68" fmla="*/ 0 w 202"/>
                <a:gd name="T69" fmla="*/ 0 h 137"/>
                <a:gd name="T70" fmla="*/ 0 w 202"/>
                <a:gd name="T71" fmla="*/ 0 h 137"/>
                <a:gd name="T72" fmla="*/ 0 w 202"/>
                <a:gd name="T73" fmla="*/ 0 h 137"/>
                <a:gd name="T74" fmla="*/ 0 w 202"/>
                <a:gd name="T75" fmla="*/ 0 h 137"/>
                <a:gd name="T76" fmla="*/ 0 w 202"/>
                <a:gd name="T77" fmla="*/ 0 h 137"/>
                <a:gd name="T78" fmla="*/ 0 w 202"/>
                <a:gd name="T79" fmla="*/ 0 h 137"/>
                <a:gd name="T80" fmla="*/ 0 w 202"/>
                <a:gd name="T81" fmla="*/ 0 h 137"/>
                <a:gd name="T82" fmla="*/ 0 w 202"/>
                <a:gd name="T83" fmla="*/ 0 h 137"/>
                <a:gd name="T84" fmla="*/ 0 w 202"/>
                <a:gd name="T85" fmla="*/ 0 h 137"/>
                <a:gd name="T86" fmla="*/ 0 w 202"/>
                <a:gd name="T87" fmla="*/ 0 h 137"/>
                <a:gd name="T88" fmla="*/ 0 w 202"/>
                <a:gd name="T89" fmla="*/ 0 h 13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202"/>
                <a:gd name="T136" fmla="*/ 0 h 137"/>
                <a:gd name="T137" fmla="*/ 202 w 202"/>
                <a:gd name="T138" fmla="*/ 137 h 137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202" h="137">
                  <a:moveTo>
                    <a:pt x="202" y="0"/>
                  </a:moveTo>
                  <a:lnTo>
                    <a:pt x="202" y="15"/>
                  </a:lnTo>
                  <a:lnTo>
                    <a:pt x="202" y="29"/>
                  </a:lnTo>
                  <a:lnTo>
                    <a:pt x="202" y="38"/>
                  </a:lnTo>
                  <a:lnTo>
                    <a:pt x="198" y="51"/>
                  </a:lnTo>
                  <a:lnTo>
                    <a:pt x="192" y="59"/>
                  </a:lnTo>
                  <a:lnTo>
                    <a:pt x="181" y="67"/>
                  </a:lnTo>
                  <a:lnTo>
                    <a:pt x="171" y="67"/>
                  </a:lnTo>
                  <a:lnTo>
                    <a:pt x="164" y="70"/>
                  </a:lnTo>
                  <a:lnTo>
                    <a:pt x="151" y="70"/>
                  </a:lnTo>
                  <a:lnTo>
                    <a:pt x="141" y="70"/>
                  </a:lnTo>
                  <a:lnTo>
                    <a:pt x="130" y="69"/>
                  </a:lnTo>
                  <a:lnTo>
                    <a:pt x="120" y="70"/>
                  </a:lnTo>
                  <a:lnTo>
                    <a:pt x="111" y="70"/>
                  </a:lnTo>
                  <a:lnTo>
                    <a:pt x="103" y="76"/>
                  </a:lnTo>
                  <a:lnTo>
                    <a:pt x="93" y="78"/>
                  </a:lnTo>
                  <a:lnTo>
                    <a:pt x="86" y="82"/>
                  </a:lnTo>
                  <a:lnTo>
                    <a:pt x="76" y="88"/>
                  </a:lnTo>
                  <a:lnTo>
                    <a:pt x="71" y="93"/>
                  </a:lnTo>
                  <a:lnTo>
                    <a:pt x="61" y="97"/>
                  </a:lnTo>
                  <a:lnTo>
                    <a:pt x="54" y="103"/>
                  </a:lnTo>
                  <a:lnTo>
                    <a:pt x="48" y="108"/>
                  </a:lnTo>
                  <a:lnTo>
                    <a:pt x="40" y="116"/>
                  </a:lnTo>
                  <a:lnTo>
                    <a:pt x="27" y="127"/>
                  </a:lnTo>
                  <a:lnTo>
                    <a:pt x="14" y="137"/>
                  </a:lnTo>
                  <a:lnTo>
                    <a:pt x="6" y="127"/>
                  </a:lnTo>
                  <a:lnTo>
                    <a:pt x="0" y="122"/>
                  </a:lnTo>
                  <a:lnTo>
                    <a:pt x="8" y="112"/>
                  </a:lnTo>
                  <a:lnTo>
                    <a:pt x="16" y="101"/>
                  </a:lnTo>
                  <a:lnTo>
                    <a:pt x="23" y="89"/>
                  </a:lnTo>
                  <a:lnTo>
                    <a:pt x="31" y="80"/>
                  </a:lnTo>
                  <a:lnTo>
                    <a:pt x="38" y="70"/>
                  </a:lnTo>
                  <a:lnTo>
                    <a:pt x="48" y="61"/>
                  </a:lnTo>
                  <a:lnTo>
                    <a:pt x="55" y="51"/>
                  </a:lnTo>
                  <a:lnTo>
                    <a:pt x="65" y="42"/>
                  </a:lnTo>
                  <a:lnTo>
                    <a:pt x="73" y="32"/>
                  </a:lnTo>
                  <a:lnTo>
                    <a:pt x="80" y="25"/>
                  </a:lnTo>
                  <a:lnTo>
                    <a:pt x="90" y="19"/>
                  </a:lnTo>
                  <a:lnTo>
                    <a:pt x="103" y="13"/>
                  </a:lnTo>
                  <a:lnTo>
                    <a:pt x="112" y="8"/>
                  </a:lnTo>
                  <a:lnTo>
                    <a:pt x="122" y="4"/>
                  </a:lnTo>
                  <a:lnTo>
                    <a:pt x="135" y="0"/>
                  </a:lnTo>
                  <a:lnTo>
                    <a:pt x="149" y="0"/>
                  </a:lnTo>
                  <a:lnTo>
                    <a:pt x="20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2" name="Freeform 30">
              <a:extLst>
                <a:ext uri="{FF2B5EF4-FFF2-40B4-BE49-F238E27FC236}">
                  <a16:creationId xmlns:a16="http://schemas.microsoft.com/office/drawing/2014/main" id="{2B8120BC-CB45-CDAB-514C-503ADBF24A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9" y="891"/>
              <a:ext cx="85" cy="65"/>
            </a:xfrm>
            <a:custGeom>
              <a:avLst/>
              <a:gdLst>
                <a:gd name="T0" fmla="*/ 0 w 278"/>
                <a:gd name="T1" fmla="*/ 0 h 230"/>
                <a:gd name="T2" fmla="*/ 0 w 278"/>
                <a:gd name="T3" fmla="*/ 0 h 230"/>
                <a:gd name="T4" fmla="*/ 0 w 278"/>
                <a:gd name="T5" fmla="*/ 0 h 230"/>
                <a:gd name="T6" fmla="*/ 0 w 278"/>
                <a:gd name="T7" fmla="*/ 0 h 230"/>
                <a:gd name="T8" fmla="*/ 0 w 278"/>
                <a:gd name="T9" fmla="*/ 0 h 230"/>
                <a:gd name="T10" fmla="*/ 0 w 278"/>
                <a:gd name="T11" fmla="*/ 0 h 230"/>
                <a:gd name="T12" fmla="*/ 0 w 278"/>
                <a:gd name="T13" fmla="*/ 0 h 230"/>
                <a:gd name="T14" fmla="*/ 0 w 278"/>
                <a:gd name="T15" fmla="*/ 0 h 230"/>
                <a:gd name="T16" fmla="*/ 0 w 278"/>
                <a:gd name="T17" fmla="*/ 0 h 230"/>
                <a:gd name="T18" fmla="*/ 0 w 278"/>
                <a:gd name="T19" fmla="*/ 0 h 230"/>
                <a:gd name="T20" fmla="*/ 0 w 278"/>
                <a:gd name="T21" fmla="*/ 0 h 230"/>
                <a:gd name="T22" fmla="*/ 0 w 278"/>
                <a:gd name="T23" fmla="*/ 0 h 230"/>
                <a:gd name="T24" fmla="*/ 0 w 278"/>
                <a:gd name="T25" fmla="*/ 0 h 230"/>
                <a:gd name="T26" fmla="*/ 0 w 278"/>
                <a:gd name="T27" fmla="*/ 0 h 230"/>
                <a:gd name="T28" fmla="*/ 0 w 278"/>
                <a:gd name="T29" fmla="*/ 0 h 230"/>
                <a:gd name="T30" fmla="*/ 0 w 278"/>
                <a:gd name="T31" fmla="*/ 0 h 230"/>
                <a:gd name="T32" fmla="*/ 0 w 278"/>
                <a:gd name="T33" fmla="*/ 0 h 230"/>
                <a:gd name="T34" fmla="*/ 0 w 278"/>
                <a:gd name="T35" fmla="*/ 0 h 230"/>
                <a:gd name="T36" fmla="*/ 0 w 278"/>
                <a:gd name="T37" fmla="*/ 0 h 230"/>
                <a:gd name="T38" fmla="*/ 0 w 278"/>
                <a:gd name="T39" fmla="*/ 0 h 230"/>
                <a:gd name="T40" fmla="*/ 0 w 278"/>
                <a:gd name="T41" fmla="*/ 0 h 230"/>
                <a:gd name="T42" fmla="*/ 0 w 278"/>
                <a:gd name="T43" fmla="*/ 0 h 230"/>
                <a:gd name="T44" fmla="*/ 0 w 278"/>
                <a:gd name="T45" fmla="*/ 0 h 230"/>
                <a:gd name="T46" fmla="*/ 0 w 278"/>
                <a:gd name="T47" fmla="*/ 0 h 230"/>
                <a:gd name="T48" fmla="*/ 0 w 278"/>
                <a:gd name="T49" fmla="*/ 0 h 230"/>
                <a:gd name="T50" fmla="*/ 0 w 278"/>
                <a:gd name="T51" fmla="*/ 0 h 230"/>
                <a:gd name="T52" fmla="*/ 0 w 278"/>
                <a:gd name="T53" fmla="*/ 0 h 230"/>
                <a:gd name="T54" fmla="*/ 0 w 278"/>
                <a:gd name="T55" fmla="*/ 0 h 230"/>
                <a:gd name="T56" fmla="*/ 0 w 278"/>
                <a:gd name="T57" fmla="*/ 0 h 230"/>
                <a:gd name="T58" fmla="*/ 0 w 278"/>
                <a:gd name="T59" fmla="*/ 0 h 230"/>
                <a:gd name="T60" fmla="*/ 0 w 278"/>
                <a:gd name="T61" fmla="*/ 0 h 230"/>
                <a:gd name="T62" fmla="*/ 0 w 278"/>
                <a:gd name="T63" fmla="*/ 0 h 23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78"/>
                <a:gd name="T97" fmla="*/ 0 h 230"/>
                <a:gd name="T98" fmla="*/ 278 w 278"/>
                <a:gd name="T99" fmla="*/ 230 h 23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78" h="230">
                  <a:moveTo>
                    <a:pt x="240" y="0"/>
                  </a:moveTo>
                  <a:lnTo>
                    <a:pt x="248" y="0"/>
                  </a:lnTo>
                  <a:lnTo>
                    <a:pt x="259" y="2"/>
                  </a:lnTo>
                  <a:lnTo>
                    <a:pt x="268" y="2"/>
                  </a:lnTo>
                  <a:lnTo>
                    <a:pt x="278" y="6"/>
                  </a:lnTo>
                  <a:lnTo>
                    <a:pt x="274" y="11"/>
                  </a:lnTo>
                  <a:lnTo>
                    <a:pt x="270" y="21"/>
                  </a:lnTo>
                  <a:lnTo>
                    <a:pt x="255" y="19"/>
                  </a:lnTo>
                  <a:lnTo>
                    <a:pt x="240" y="23"/>
                  </a:lnTo>
                  <a:lnTo>
                    <a:pt x="229" y="27"/>
                  </a:lnTo>
                  <a:lnTo>
                    <a:pt x="217" y="36"/>
                  </a:lnTo>
                  <a:lnTo>
                    <a:pt x="208" y="42"/>
                  </a:lnTo>
                  <a:lnTo>
                    <a:pt x="198" y="51"/>
                  </a:lnTo>
                  <a:lnTo>
                    <a:pt x="189" y="63"/>
                  </a:lnTo>
                  <a:lnTo>
                    <a:pt x="181" y="74"/>
                  </a:lnTo>
                  <a:lnTo>
                    <a:pt x="173" y="86"/>
                  </a:lnTo>
                  <a:lnTo>
                    <a:pt x="166" y="97"/>
                  </a:lnTo>
                  <a:lnTo>
                    <a:pt x="156" y="110"/>
                  </a:lnTo>
                  <a:lnTo>
                    <a:pt x="149" y="124"/>
                  </a:lnTo>
                  <a:lnTo>
                    <a:pt x="141" y="133"/>
                  </a:lnTo>
                  <a:lnTo>
                    <a:pt x="134" y="146"/>
                  </a:lnTo>
                  <a:lnTo>
                    <a:pt x="124" y="158"/>
                  </a:lnTo>
                  <a:lnTo>
                    <a:pt x="114" y="167"/>
                  </a:lnTo>
                  <a:lnTo>
                    <a:pt x="105" y="177"/>
                  </a:lnTo>
                  <a:lnTo>
                    <a:pt x="99" y="190"/>
                  </a:lnTo>
                  <a:lnTo>
                    <a:pt x="92" y="203"/>
                  </a:lnTo>
                  <a:lnTo>
                    <a:pt x="84" y="219"/>
                  </a:lnTo>
                  <a:lnTo>
                    <a:pt x="78" y="222"/>
                  </a:lnTo>
                  <a:lnTo>
                    <a:pt x="71" y="226"/>
                  </a:lnTo>
                  <a:lnTo>
                    <a:pt x="63" y="228"/>
                  </a:lnTo>
                  <a:lnTo>
                    <a:pt x="54" y="230"/>
                  </a:lnTo>
                  <a:lnTo>
                    <a:pt x="44" y="228"/>
                  </a:lnTo>
                  <a:lnTo>
                    <a:pt x="31" y="226"/>
                  </a:lnTo>
                  <a:lnTo>
                    <a:pt x="18" y="221"/>
                  </a:lnTo>
                  <a:lnTo>
                    <a:pt x="2" y="215"/>
                  </a:lnTo>
                  <a:lnTo>
                    <a:pt x="0" y="203"/>
                  </a:lnTo>
                  <a:lnTo>
                    <a:pt x="8" y="196"/>
                  </a:lnTo>
                  <a:lnTo>
                    <a:pt x="12" y="192"/>
                  </a:lnTo>
                  <a:lnTo>
                    <a:pt x="21" y="190"/>
                  </a:lnTo>
                  <a:lnTo>
                    <a:pt x="29" y="186"/>
                  </a:lnTo>
                  <a:lnTo>
                    <a:pt x="38" y="184"/>
                  </a:lnTo>
                  <a:lnTo>
                    <a:pt x="46" y="181"/>
                  </a:lnTo>
                  <a:lnTo>
                    <a:pt x="54" y="177"/>
                  </a:lnTo>
                  <a:lnTo>
                    <a:pt x="63" y="175"/>
                  </a:lnTo>
                  <a:lnTo>
                    <a:pt x="71" y="171"/>
                  </a:lnTo>
                  <a:lnTo>
                    <a:pt x="82" y="164"/>
                  </a:lnTo>
                  <a:lnTo>
                    <a:pt x="92" y="156"/>
                  </a:lnTo>
                  <a:lnTo>
                    <a:pt x="101" y="145"/>
                  </a:lnTo>
                  <a:lnTo>
                    <a:pt x="111" y="133"/>
                  </a:lnTo>
                  <a:lnTo>
                    <a:pt x="118" y="124"/>
                  </a:lnTo>
                  <a:lnTo>
                    <a:pt x="128" y="112"/>
                  </a:lnTo>
                  <a:lnTo>
                    <a:pt x="135" y="101"/>
                  </a:lnTo>
                  <a:lnTo>
                    <a:pt x="143" y="87"/>
                  </a:lnTo>
                  <a:lnTo>
                    <a:pt x="153" y="78"/>
                  </a:lnTo>
                  <a:lnTo>
                    <a:pt x="160" y="67"/>
                  </a:lnTo>
                  <a:lnTo>
                    <a:pt x="166" y="53"/>
                  </a:lnTo>
                  <a:lnTo>
                    <a:pt x="175" y="44"/>
                  </a:lnTo>
                  <a:lnTo>
                    <a:pt x="183" y="32"/>
                  </a:lnTo>
                  <a:lnTo>
                    <a:pt x="194" y="25"/>
                  </a:lnTo>
                  <a:lnTo>
                    <a:pt x="202" y="17"/>
                  </a:lnTo>
                  <a:lnTo>
                    <a:pt x="213" y="10"/>
                  </a:lnTo>
                  <a:lnTo>
                    <a:pt x="227" y="2"/>
                  </a:lnTo>
                  <a:lnTo>
                    <a:pt x="24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3" name="Freeform 31">
              <a:extLst>
                <a:ext uri="{FF2B5EF4-FFF2-40B4-BE49-F238E27FC236}">
                  <a16:creationId xmlns:a16="http://schemas.microsoft.com/office/drawing/2014/main" id="{FCD5080D-0C80-FAEB-B9FD-D3E1824962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98" y="897"/>
              <a:ext cx="76" cy="20"/>
            </a:xfrm>
            <a:custGeom>
              <a:avLst/>
              <a:gdLst>
                <a:gd name="T0" fmla="*/ 0 w 249"/>
                <a:gd name="T1" fmla="*/ 0 h 72"/>
                <a:gd name="T2" fmla="*/ 0 w 249"/>
                <a:gd name="T3" fmla="*/ 0 h 72"/>
                <a:gd name="T4" fmla="*/ 0 w 249"/>
                <a:gd name="T5" fmla="*/ 0 h 72"/>
                <a:gd name="T6" fmla="*/ 0 w 249"/>
                <a:gd name="T7" fmla="*/ 0 h 72"/>
                <a:gd name="T8" fmla="*/ 0 w 249"/>
                <a:gd name="T9" fmla="*/ 0 h 72"/>
                <a:gd name="T10" fmla="*/ 0 w 249"/>
                <a:gd name="T11" fmla="*/ 0 h 72"/>
                <a:gd name="T12" fmla="*/ 0 w 249"/>
                <a:gd name="T13" fmla="*/ 0 h 72"/>
                <a:gd name="T14" fmla="*/ 0 w 249"/>
                <a:gd name="T15" fmla="*/ 0 h 72"/>
                <a:gd name="T16" fmla="*/ 0 w 249"/>
                <a:gd name="T17" fmla="*/ 0 h 72"/>
                <a:gd name="T18" fmla="*/ 0 w 249"/>
                <a:gd name="T19" fmla="*/ 0 h 72"/>
                <a:gd name="T20" fmla="*/ 0 w 249"/>
                <a:gd name="T21" fmla="*/ 0 h 72"/>
                <a:gd name="T22" fmla="*/ 0 w 249"/>
                <a:gd name="T23" fmla="*/ 0 h 72"/>
                <a:gd name="T24" fmla="*/ 0 w 249"/>
                <a:gd name="T25" fmla="*/ 0 h 72"/>
                <a:gd name="T26" fmla="*/ 0 w 249"/>
                <a:gd name="T27" fmla="*/ 0 h 72"/>
                <a:gd name="T28" fmla="*/ 0 w 249"/>
                <a:gd name="T29" fmla="*/ 0 h 72"/>
                <a:gd name="T30" fmla="*/ 0 w 249"/>
                <a:gd name="T31" fmla="*/ 0 h 72"/>
                <a:gd name="T32" fmla="*/ 0 w 249"/>
                <a:gd name="T33" fmla="*/ 0 h 72"/>
                <a:gd name="T34" fmla="*/ 0 w 249"/>
                <a:gd name="T35" fmla="*/ 0 h 72"/>
                <a:gd name="T36" fmla="*/ 0 w 249"/>
                <a:gd name="T37" fmla="*/ 0 h 72"/>
                <a:gd name="T38" fmla="*/ 0 w 249"/>
                <a:gd name="T39" fmla="*/ 0 h 72"/>
                <a:gd name="T40" fmla="*/ 0 w 249"/>
                <a:gd name="T41" fmla="*/ 0 h 72"/>
                <a:gd name="T42" fmla="*/ 0 w 249"/>
                <a:gd name="T43" fmla="*/ 0 h 72"/>
                <a:gd name="T44" fmla="*/ 0 w 249"/>
                <a:gd name="T45" fmla="*/ 0 h 72"/>
                <a:gd name="T46" fmla="*/ 0 w 249"/>
                <a:gd name="T47" fmla="*/ 0 h 72"/>
                <a:gd name="T48" fmla="*/ 0 w 249"/>
                <a:gd name="T49" fmla="*/ 0 h 72"/>
                <a:gd name="T50" fmla="*/ 0 w 249"/>
                <a:gd name="T51" fmla="*/ 0 h 72"/>
                <a:gd name="T52" fmla="*/ 0 w 249"/>
                <a:gd name="T53" fmla="*/ 0 h 72"/>
                <a:gd name="T54" fmla="*/ 0 w 249"/>
                <a:gd name="T55" fmla="*/ 0 h 72"/>
                <a:gd name="T56" fmla="*/ 0 w 249"/>
                <a:gd name="T57" fmla="*/ 0 h 72"/>
                <a:gd name="T58" fmla="*/ 0 w 249"/>
                <a:gd name="T59" fmla="*/ 0 h 72"/>
                <a:gd name="T60" fmla="*/ 0 w 249"/>
                <a:gd name="T61" fmla="*/ 0 h 72"/>
                <a:gd name="T62" fmla="*/ 0 w 249"/>
                <a:gd name="T63" fmla="*/ 0 h 72"/>
                <a:gd name="T64" fmla="*/ 0 w 249"/>
                <a:gd name="T65" fmla="*/ 0 h 72"/>
                <a:gd name="T66" fmla="*/ 0 w 249"/>
                <a:gd name="T67" fmla="*/ 0 h 72"/>
                <a:gd name="T68" fmla="*/ 0 w 249"/>
                <a:gd name="T69" fmla="*/ 0 h 72"/>
                <a:gd name="T70" fmla="*/ 0 w 249"/>
                <a:gd name="T71" fmla="*/ 0 h 72"/>
                <a:gd name="T72" fmla="*/ 0 w 249"/>
                <a:gd name="T73" fmla="*/ 0 h 72"/>
                <a:gd name="T74" fmla="*/ 0 w 249"/>
                <a:gd name="T75" fmla="*/ 0 h 72"/>
                <a:gd name="T76" fmla="*/ 0 w 249"/>
                <a:gd name="T77" fmla="*/ 0 h 72"/>
                <a:gd name="T78" fmla="*/ 0 w 249"/>
                <a:gd name="T79" fmla="*/ 0 h 72"/>
                <a:gd name="T80" fmla="*/ 0 w 249"/>
                <a:gd name="T81" fmla="*/ 0 h 72"/>
                <a:gd name="T82" fmla="*/ 0 w 249"/>
                <a:gd name="T83" fmla="*/ 0 h 72"/>
                <a:gd name="T84" fmla="*/ 0 w 249"/>
                <a:gd name="T85" fmla="*/ 0 h 72"/>
                <a:gd name="T86" fmla="*/ 0 w 249"/>
                <a:gd name="T87" fmla="*/ 0 h 72"/>
                <a:gd name="T88" fmla="*/ 0 w 249"/>
                <a:gd name="T89" fmla="*/ 0 h 72"/>
                <a:gd name="T90" fmla="*/ 0 w 249"/>
                <a:gd name="T91" fmla="*/ 0 h 72"/>
                <a:gd name="T92" fmla="*/ 0 w 249"/>
                <a:gd name="T93" fmla="*/ 0 h 72"/>
                <a:gd name="T94" fmla="*/ 0 w 249"/>
                <a:gd name="T95" fmla="*/ 0 h 72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249"/>
                <a:gd name="T145" fmla="*/ 0 h 72"/>
                <a:gd name="T146" fmla="*/ 249 w 249"/>
                <a:gd name="T147" fmla="*/ 72 h 72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249" h="72">
                  <a:moveTo>
                    <a:pt x="2" y="0"/>
                  </a:moveTo>
                  <a:lnTo>
                    <a:pt x="13" y="2"/>
                  </a:lnTo>
                  <a:lnTo>
                    <a:pt x="29" y="6"/>
                  </a:lnTo>
                  <a:lnTo>
                    <a:pt x="42" y="9"/>
                  </a:lnTo>
                  <a:lnTo>
                    <a:pt x="57" y="13"/>
                  </a:lnTo>
                  <a:lnTo>
                    <a:pt x="70" y="15"/>
                  </a:lnTo>
                  <a:lnTo>
                    <a:pt x="86" y="19"/>
                  </a:lnTo>
                  <a:lnTo>
                    <a:pt x="101" y="19"/>
                  </a:lnTo>
                  <a:lnTo>
                    <a:pt x="116" y="23"/>
                  </a:lnTo>
                  <a:lnTo>
                    <a:pt x="131" y="23"/>
                  </a:lnTo>
                  <a:lnTo>
                    <a:pt x="146" y="23"/>
                  </a:lnTo>
                  <a:lnTo>
                    <a:pt x="162" y="21"/>
                  </a:lnTo>
                  <a:lnTo>
                    <a:pt x="175" y="21"/>
                  </a:lnTo>
                  <a:lnTo>
                    <a:pt x="188" y="19"/>
                  </a:lnTo>
                  <a:lnTo>
                    <a:pt x="203" y="17"/>
                  </a:lnTo>
                  <a:lnTo>
                    <a:pt x="219" y="15"/>
                  </a:lnTo>
                  <a:lnTo>
                    <a:pt x="234" y="11"/>
                  </a:lnTo>
                  <a:lnTo>
                    <a:pt x="239" y="11"/>
                  </a:lnTo>
                  <a:lnTo>
                    <a:pt x="249" y="11"/>
                  </a:lnTo>
                  <a:lnTo>
                    <a:pt x="245" y="23"/>
                  </a:lnTo>
                  <a:lnTo>
                    <a:pt x="239" y="32"/>
                  </a:lnTo>
                  <a:lnTo>
                    <a:pt x="228" y="36"/>
                  </a:lnTo>
                  <a:lnTo>
                    <a:pt x="217" y="38"/>
                  </a:lnTo>
                  <a:lnTo>
                    <a:pt x="207" y="38"/>
                  </a:lnTo>
                  <a:lnTo>
                    <a:pt x="201" y="38"/>
                  </a:lnTo>
                  <a:lnTo>
                    <a:pt x="194" y="38"/>
                  </a:lnTo>
                  <a:lnTo>
                    <a:pt x="186" y="40"/>
                  </a:lnTo>
                  <a:lnTo>
                    <a:pt x="171" y="40"/>
                  </a:lnTo>
                  <a:lnTo>
                    <a:pt x="162" y="44"/>
                  </a:lnTo>
                  <a:lnTo>
                    <a:pt x="152" y="47"/>
                  </a:lnTo>
                  <a:lnTo>
                    <a:pt x="141" y="57"/>
                  </a:lnTo>
                  <a:lnTo>
                    <a:pt x="129" y="66"/>
                  </a:lnTo>
                  <a:lnTo>
                    <a:pt x="124" y="72"/>
                  </a:lnTo>
                  <a:lnTo>
                    <a:pt x="114" y="66"/>
                  </a:lnTo>
                  <a:lnTo>
                    <a:pt x="105" y="57"/>
                  </a:lnTo>
                  <a:lnTo>
                    <a:pt x="93" y="44"/>
                  </a:lnTo>
                  <a:lnTo>
                    <a:pt x="86" y="40"/>
                  </a:lnTo>
                  <a:lnTo>
                    <a:pt x="74" y="38"/>
                  </a:lnTo>
                  <a:lnTo>
                    <a:pt x="61" y="36"/>
                  </a:lnTo>
                  <a:lnTo>
                    <a:pt x="53" y="34"/>
                  </a:lnTo>
                  <a:lnTo>
                    <a:pt x="44" y="34"/>
                  </a:lnTo>
                  <a:lnTo>
                    <a:pt x="38" y="32"/>
                  </a:lnTo>
                  <a:lnTo>
                    <a:pt x="30" y="32"/>
                  </a:lnTo>
                  <a:lnTo>
                    <a:pt x="15" y="27"/>
                  </a:lnTo>
                  <a:lnTo>
                    <a:pt x="8" y="21"/>
                  </a:lnTo>
                  <a:lnTo>
                    <a:pt x="0" y="1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4" name="Freeform 32">
              <a:extLst>
                <a:ext uri="{FF2B5EF4-FFF2-40B4-BE49-F238E27FC236}">
                  <a16:creationId xmlns:a16="http://schemas.microsoft.com/office/drawing/2014/main" id="{DE1D8C53-C916-6E54-5969-65AD8602AF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3" y="920"/>
              <a:ext cx="63" cy="24"/>
            </a:xfrm>
            <a:custGeom>
              <a:avLst/>
              <a:gdLst>
                <a:gd name="T0" fmla="*/ 0 w 203"/>
                <a:gd name="T1" fmla="*/ 0 h 85"/>
                <a:gd name="T2" fmla="*/ 0 w 203"/>
                <a:gd name="T3" fmla="*/ 0 h 85"/>
                <a:gd name="T4" fmla="*/ 0 w 203"/>
                <a:gd name="T5" fmla="*/ 0 h 85"/>
                <a:gd name="T6" fmla="*/ 0 w 203"/>
                <a:gd name="T7" fmla="*/ 0 h 85"/>
                <a:gd name="T8" fmla="*/ 0 w 203"/>
                <a:gd name="T9" fmla="*/ 0 h 85"/>
                <a:gd name="T10" fmla="*/ 0 w 203"/>
                <a:gd name="T11" fmla="*/ 0 h 85"/>
                <a:gd name="T12" fmla="*/ 0 w 203"/>
                <a:gd name="T13" fmla="*/ 0 h 85"/>
                <a:gd name="T14" fmla="*/ 0 w 203"/>
                <a:gd name="T15" fmla="*/ 0 h 85"/>
                <a:gd name="T16" fmla="*/ 0 w 203"/>
                <a:gd name="T17" fmla="*/ 0 h 85"/>
                <a:gd name="T18" fmla="*/ 0 w 203"/>
                <a:gd name="T19" fmla="*/ 0 h 85"/>
                <a:gd name="T20" fmla="*/ 0 w 203"/>
                <a:gd name="T21" fmla="*/ 0 h 85"/>
                <a:gd name="T22" fmla="*/ 0 w 203"/>
                <a:gd name="T23" fmla="*/ 0 h 85"/>
                <a:gd name="T24" fmla="*/ 0 w 203"/>
                <a:gd name="T25" fmla="*/ 0 h 85"/>
                <a:gd name="T26" fmla="*/ 0 w 203"/>
                <a:gd name="T27" fmla="*/ 0 h 85"/>
                <a:gd name="T28" fmla="*/ 0 w 203"/>
                <a:gd name="T29" fmla="*/ 0 h 85"/>
                <a:gd name="T30" fmla="*/ 0 w 203"/>
                <a:gd name="T31" fmla="*/ 0 h 85"/>
                <a:gd name="T32" fmla="*/ 0 w 203"/>
                <a:gd name="T33" fmla="*/ 0 h 85"/>
                <a:gd name="T34" fmla="*/ 0 w 203"/>
                <a:gd name="T35" fmla="*/ 0 h 85"/>
                <a:gd name="T36" fmla="*/ 0 w 203"/>
                <a:gd name="T37" fmla="*/ 0 h 85"/>
                <a:gd name="T38" fmla="*/ 0 w 203"/>
                <a:gd name="T39" fmla="*/ 0 h 85"/>
                <a:gd name="T40" fmla="*/ 0 w 203"/>
                <a:gd name="T41" fmla="*/ 0 h 85"/>
                <a:gd name="T42" fmla="*/ 0 w 203"/>
                <a:gd name="T43" fmla="*/ 0 h 85"/>
                <a:gd name="T44" fmla="*/ 0 w 203"/>
                <a:gd name="T45" fmla="*/ 0 h 85"/>
                <a:gd name="T46" fmla="*/ 0 w 203"/>
                <a:gd name="T47" fmla="*/ 0 h 85"/>
                <a:gd name="T48" fmla="*/ 0 w 203"/>
                <a:gd name="T49" fmla="*/ 0 h 85"/>
                <a:gd name="T50" fmla="*/ 0 w 203"/>
                <a:gd name="T51" fmla="*/ 0 h 85"/>
                <a:gd name="T52" fmla="*/ 0 w 203"/>
                <a:gd name="T53" fmla="*/ 0 h 85"/>
                <a:gd name="T54" fmla="*/ 0 w 203"/>
                <a:gd name="T55" fmla="*/ 0 h 85"/>
                <a:gd name="T56" fmla="*/ 0 w 203"/>
                <a:gd name="T57" fmla="*/ 0 h 85"/>
                <a:gd name="T58" fmla="*/ 0 w 203"/>
                <a:gd name="T59" fmla="*/ 0 h 85"/>
                <a:gd name="T60" fmla="*/ 0 w 203"/>
                <a:gd name="T61" fmla="*/ 0 h 85"/>
                <a:gd name="T62" fmla="*/ 0 w 203"/>
                <a:gd name="T63" fmla="*/ 0 h 85"/>
                <a:gd name="T64" fmla="*/ 0 w 203"/>
                <a:gd name="T65" fmla="*/ 0 h 85"/>
                <a:gd name="T66" fmla="*/ 0 w 203"/>
                <a:gd name="T67" fmla="*/ 0 h 85"/>
                <a:gd name="T68" fmla="*/ 0 w 203"/>
                <a:gd name="T69" fmla="*/ 0 h 85"/>
                <a:gd name="T70" fmla="*/ 0 w 203"/>
                <a:gd name="T71" fmla="*/ 0 h 85"/>
                <a:gd name="T72" fmla="*/ 0 w 203"/>
                <a:gd name="T73" fmla="*/ 0 h 85"/>
                <a:gd name="T74" fmla="*/ 0 w 203"/>
                <a:gd name="T75" fmla="*/ 0 h 85"/>
                <a:gd name="T76" fmla="*/ 0 w 203"/>
                <a:gd name="T77" fmla="*/ 0 h 85"/>
                <a:gd name="T78" fmla="*/ 0 w 203"/>
                <a:gd name="T79" fmla="*/ 0 h 85"/>
                <a:gd name="T80" fmla="*/ 0 w 203"/>
                <a:gd name="T81" fmla="*/ 0 h 85"/>
                <a:gd name="T82" fmla="*/ 0 w 203"/>
                <a:gd name="T83" fmla="*/ 0 h 85"/>
                <a:gd name="T84" fmla="*/ 0 w 203"/>
                <a:gd name="T85" fmla="*/ 0 h 85"/>
                <a:gd name="T86" fmla="*/ 0 w 203"/>
                <a:gd name="T87" fmla="*/ 0 h 8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203"/>
                <a:gd name="T133" fmla="*/ 0 h 85"/>
                <a:gd name="T134" fmla="*/ 203 w 203"/>
                <a:gd name="T135" fmla="*/ 85 h 8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203" h="85">
                  <a:moveTo>
                    <a:pt x="2" y="0"/>
                  </a:moveTo>
                  <a:lnTo>
                    <a:pt x="13" y="2"/>
                  </a:lnTo>
                  <a:lnTo>
                    <a:pt x="27" y="5"/>
                  </a:lnTo>
                  <a:lnTo>
                    <a:pt x="38" y="7"/>
                  </a:lnTo>
                  <a:lnTo>
                    <a:pt x="51" y="11"/>
                  </a:lnTo>
                  <a:lnTo>
                    <a:pt x="61" y="11"/>
                  </a:lnTo>
                  <a:lnTo>
                    <a:pt x="74" y="11"/>
                  </a:lnTo>
                  <a:lnTo>
                    <a:pt x="86" y="11"/>
                  </a:lnTo>
                  <a:lnTo>
                    <a:pt x="97" y="13"/>
                  </a:lnTo>
                  <a:lnTo>
                    <a:pt x="110" y="11"/>
                  </a:lnTo>
                  <a:lnTo>
                    <a:pt x="122" y="11"/>
                  </a:lnTo>
                  <a:lnTo>
                    <a:pt x="135" y="11"/>
                  </a:lnTo>
                  <a:lnTo>
                    <a:pt x="146" y="11"/>
                  </a:lnTo>
                  <a:lnTo>
                    <a:pt x="158" y="11"/>
                  </a:lnTo>
                  <a:lnTo>
                    <a:pt x="171" y="11"/>
                  </a:lnTo>
                  <a:lnTo>
                    <a:pt x="184" y="11"/>
                  </a:lnTo>
                  <a:lnTo>
                    <a:pt x="200" y="11"/>
                  </a:lnTo>
                  <a:lnTo>
                    <a:pt x="198" y="15"/>
                  </a:lnTo>
                  <a:lnTo>
                    <a:pt x="200" y="21"/>
                  </a:lnTo>
                  <a:lnTo>
                    <a:pt x="202" y="28"/>
                  </a:lnTo>
                  <a:lnTo>
                    <a:pt x="203" y="36"/>
                  </a:lnTo>
                  <a:lnTo>
                    <a:pt x="194" y="36"/>
                  </a:lnTo>
                  <a:lnTo>
                    <a:pt x="186" y="38"/>
                  </a:lnTo>
                  <a:lnTo>
                    <a:pt x="181" y="40"/>
                  </a:lnTo>
                  <a:lnTo>
                    <a:pt x="173" y="45"/>
                  </a:lnTo>
                  <a:lnTo>
                    <a:pt x="158" y="53"/>
                  </a:lnTo>
                  <a:lnTo>
                    <a:pt x="145" y="62"/>
                  </a:lnTo>
                  <a:lnTo>
                    <a:pt x="129" y="68"/>
                  </a:lnTo>
                  <a:lnTo>
                    <a:pt x="116" y="78"/>
                  </a:lnTo>
                  <a:lnTo>
                    <a:pt x="101" y="81"/>
                  </a:lnTo>
                  <a:lnTo>
                    <a:pt x="88" y="85"/>
                  </a:lnTo>
                  <a:lnTo>
                    <a:pt x="74" y="80"/>
                  </a:lnTo>
                  <a:lnTo>
                    <a:pt x="61" y="74"/>
                  </a:lnTo>
                  <a:lnTo>
                    <a:pt x="53" y="68"/>
                  </a:lnTo>
                  <a:lnTo>
                    <a:pt x="46" y="64"/>
                  </a:lnTo>
                  <a:lnTo>
                    <a:pt x="38" y="59"/>
                  </a:lnTo>
                  <a:lnTo>
                    <a:pt x="32" y="55"/>
                  </a:lnTo>
                  <a:lnTo>
                    <a:pt x="19" y="42"/>
                  </a:lnTo>
                  <a:lnTo>
                    <a:pt x="8" y="30"/>
                  </a:lnTo>
                  <a:lnTo>
                    <a:pt x="4" y="21"/>
                  </a:lnTo>
                  <a:lnTo>
                    <a:pt x="2" y="15"/>
                  </a:lnTo>
                  <a:lnTo>
                    <a:pt x="0" y="7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5" name="Freeform 33">
              <a:extLst>
                <a:ext uri="{FF2B5EF4-FFF2-40B4-BE49-F238E27FC236}">
                  <a16:creationId xmlns:a16="http://schemas.microsoft.com/office/drawing/2014/main" id="{B26A4B62-94E5-A362-1432-F3FF45F0A2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15" y="967"/>
              <a:ext cx="17" cy="377"/>
            </a:xfrm>
            <a:custGeom>
              <a:avLst/>
              <a:gdLst>
                <a:gd name="T0" fmla="*/ 0 w 55"/>
                <a:gd name="T1" fmla="*/ 0 h 1336"/>
                <a:gd name="T2" fmla="*/ 0 w 55"/>
                <a:gd name="T3" fmla="*/ 0 h 1336"/>
                <a:gd name="T4" fmla="*/ 0 w 55"/>
                <a:gd name="T5" fmla="*/ 0 h 1336"/>
                <a:gd name="T6" fmla="*/ 0 w 55"/>
                <a:gd name="T7" fmla="*/ 0 h 1336"/>
                <a:gd name="T8" fmla="*/ 0 w 55"/>
                <a:gd name="T9" fmla="*/ 0 h 1336"/>
                <a:gd name="T10" fmla="*/ 0 w 55"/>
                <a:gd name="T11" fmla="*/ 0 h 1336"/>
                <a:gd name="T12" fmla="*/ 0 w 55"/>
                <a:gd name="T13" fmla="*/ 0 h 1336"/>
                <a:gd name="T14" fmla="*/ 0 w 55"/>
                <a:gd name="T15" fmla="*/ 0 h 1336"/>
                <a:gd name="T16" fmla="*/ 0 w 55"/>
                <a:gd name="T17" fmla="*/ 0 h 1336"/>
                <a:gd name="T18" fmla="*/ 0 w 55"/>
                <a:gd name="T19" fmla="*/ 0 h 1336"/>
                <a:gd name="T20" fmla="*/ 0 w 55"/>
                <a:gd name="T21" fmla="*/ 0 h 1336"/>
                <a:gd name="T22" fmla="*/ 0 w 55"/>
                <a:gd name="T23" fmla="*/ 0 h 1336"/>
                <a:gd name="T24" fmla="*/ 0 w 55"/>
                <a:gd name="T25" fmla="*/ 0 h 1336"/>
                <a:gd name="T26" fmla="*/ 0 w 55"/>
                <a:gd name="T27" fmla="*/ 0 h 1336"/>
                <a:gd name="T28" fmla="*/ 0 w 55"/>
                <a:gd name="T29" fmla="*/ 0 h 1336"/>
                <a:gd name="T30" fmla="*/ 0 w 55"/>
                <a:gd name="T31" fmla="*/ 0 h 1336"/>
                <a:gd name="T32" fmla="*/ 0 w 55"/>
                <a:gd name="T33" fmla="*/ 0 h 1336"/>
                <a:gd name="T34" fmla="*/ 0 w 55"/>
                <a:gd name="T35" fmla="*/ 0 h 1336"/>
                <a:gd name="T36" fmla="*/ 0 w 55"/>
                <a:gd name="T37" fmla="*/ 0 h 1336"/>
                <a:gd name="T38" fmla="*/ 0 w 55"/>
                <a:gd name="T39" fmla="*/ 0 h 1336"/>
                <a:gd name="T40" fmla="*/ 0 w 55"/>
                <a:gd name="T41" fmla="*/ 0 h 1336"/>
                <a:gd name="T42" fmla="*/ 0 w 55"/>
                <a:gd name="T43" fmla="*/ 0 h 1336"/>
                <a:gd name="T44" fmla="*/ 0 w 55"/>
                <a:gd name="T45" fmla="*/ 0 h 1336"/>
                <a:gd name="T46" fmla="*/ 0 w 55"/>
                <a:gd name="T47" fmla="*/ 0 h 1336"/>
                <a:gd name="T48" fmla="*/ 0 w 55"/>
                <a:gd name="T49" fmla="*/ 0 h 1336"/>
                <a:gd name="T50" fmla="*/ 0 w 55"/>
                <a:gd name="T51" fmla="*/ 0 h 1336"/>
                <a:gd name="T52" fmla="*/ 0 w 55"/>
                <a:gd name="T53" fmla="*/ 0 h 1336"/>
                <a:gd name="T54" fmla="*/ 0 w 55"/>
                <a:gd name="T55" fmla="*/ 0 h 1336"/>
                <a:gd name="T56" fmla="*/ 0 w 55"/>
                <a:gd name="T57" fmla="*/ 0 h 1336"/>
                <a:gd name="T58" fmla="*/ 0 w 55"/>
                <a:gd name="T59" fmla="*/ 0 h 1336"/>
                <a:gd name="T60" fmla="*/ 0 w 55"/>
                <a:gd name="T61" fmla="*/ 0 h 1336"/>
                <a:gd name="T62" fmla="*/ 0 w 55"/>
                <a:gd name="T63" fmla="*/ 0 h 1336"/>
                <a:gd name="T64" fmla="*/ 0 w 55"/>
                <a:gd name="T65" fmla="*/ 0 h 1336"/>
                <a:gd name="T66" fmla="*/ 0 w 55"/>
                <a:gd name="T67" fmla="*/ 0 h 1336"/>
                <a:gd name="T68" fmla="*/ 0 w 55"/>
                <a:gd name="T69" fmla="*/ 0 h 1336"/>
                <a:gd name="T70" fmla="*/ 0 w 55"/>
                <a:gd name="T71" fmla="*/ 0 h 1336"/>
                <a:gd name="T72" fmla="*/ 0 w 55"/>
                <a:gd name="T73" fmla="*/ 0 h 1336"/>
                <a:gd name="T74" fmla="*/ 0 w 55"/>
                <a:gd name="T75" fmla="*/ 0 h 1336"/>
                <a:gd name="T76" fmla="*/ 0 w 55"/>
                <a:gd name="T77" fmla="*/ 0 h 1336"/>
                <a:gd name="T78" fmla="*/ 0 w 55"/>
                <a:gd name="T79" fmla="*/ 0 h 1336"/>
                <a:gd name="T80" fmla="*/ 0 w 55"/>
                <a:gd name="T81" fmla="*/ 0 h 1336"/>
                <a:gd name="T82" fmla="*/ 0 w 55"/>
                <a:gd name="T83" fmla="*/ 0 h 1336"/>
                <a:gd name="T84" fmla="*/ 0 w 55"/>
                <a:gd name="T85" fmla="*/ 0 h 1336"/>
                <a:gd name="T86" fmla="*/ 0 w 55"/>
                <a:gd name="T87" fmla="*/ 0 h 1336"/>
                <a:gd name="T88" fmla="*/ 0 w 55"/>
                <a:gd name="T89" fmla="*/ 0 h 1336"/>
                <a:gd name="T90" fmla="*/ 0 w 55"/>
                <a:gd name="T91" fmla="*/ 0 h 1336"/>
                <a:gd name="T92" fmla="*/ 0 w 55"/>
                <a:gd name="T93" fmla="*/ 0 h 1336"/>
                <a:gd name="T94" fmla="*/ 0 w 55"/>
                <a:gd name="T95" fmla="*/ 0 h 1336"/>
                <a:gd name="T96" fmla="*/ 0 w 55"/>
                <a:gd name="T97" fmla="*/ 0 h 1336"/>
                <a:gd name="T98" fmla="*/ 0 w 55"/>
                <a:gd name="T99" fmla="*/ 0 h 1336"/>
                <a:gd name="T100" fmla="*/ 0 w 55"/>
                <a:gd name="T101" fmla="*/ 0 h 1336"/>
                <a:gd name="T102" fmla="*/ 0 w 55"/>
                <a:gd name="T103" fmla="*/ 0 h 1336"/>
                <a:gd name="T104" fmla="*/ 0 w 55"/>
                <a:gd name="T105" fmla="*/ 0 h 1336"/>
                <a:gd name="T106" fmla="*/ 0 w 55"/>
                <a:gd name="T107" fmla="*/ 0 h 13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55"/>
                <a:gd name="T163" fmla="*/ 0 h 1336"/>
                <a:gd name="T164" fmla="*/ 55 w 55"/>
                <a:gd name="T165" fmla="*/ 1336 h 13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55" h="1336">
                  <a:moveTo>
                    <a:pt x="12" y="0"/>
                  </a:moveTo>
                  <a:lnTo>
                    <a:pt x="19" y="4"/>
                  </a:lnTo>
                  <a:lnTo>
                    <a:pt x="25" y="11"/>
                  </a:lnTo>
                  <a:lnTo>
                    <a:pt x="25" y="23"/>
                  </a:lnTo>
                  <a:lnTo>
                    <a:pt x="25" y="36"/>
                  </a:lnTo>
                  <a:lnTo>
                    <a:pt x="23" y="48"/>
                  </a:lnTo>
                  <a:lnTo>
                    <a:pt x="21" y="61"/>
                  </a:lnTo>
                  <a:lnTo>
                    <a:pt x="21" y="70"/>
                  </a:lnTo>
                  <a:lnTo>
                    <a:pt x="23" y="84"/>
                  </a:lnTo>
                  <a:lnTo>
                    <a:pt x="21" y="120"/>
                  </a:lnTo>
                  <a:lnTo>
                    <a:pt x="21" y="160"/>
                  </a:lnTo>
                  <a:lnTo>
                    <a:pt x="23" y="198"/>
                  </a:lnTo>
                  <a:lnTo>
                    <a:pt x="25" y="238"/>
                  </a:lnTo>
                  <a:lnTo>
                    <a:pt x="27" y="276"/>
                  </a:lnTo>
                  <a:lnTo>
                    <a:pt x="31" y="314"/>
                  </a:lnTo>
                  <a:lnTo>
                    <a:pt x="33" y="352"/>
                  </a:lnTo>
                  <a:lnTo>
                    <a:pt x="36" y="392"/>
                  </a:lnTo>
                  <a:lnTo>
                    <a:pt x="38" y="430"/>
                  </a:lnTo>
                  <a:lnTo>
                    <a:pt x="40" y="468"/>
                  </a:lnTo>
                  <a:lnTo>
                    <a:pt x="44" y="506"/>
                  </a:lnTo>
                  <a:lnTo>
                    <a:pt x="46" y="546"/>
                  </a:lnTo>
                  <a:lnTo>
                    <a:pt x="48" y="584"/>
                  </a:lnTo>
                  <a:lnTo>
                    <a:pt x="48" y="622"/>
                  </a:lnTo>
                  <a:lnTo>
                    <a:pt x="48" y="660"/>
                  </a:lnTo>
                  <a:lnTo>
                    <a:pt x="48" y="700"/>
                  </a:lnTo>
                  <a:lnTo>
                    <a:pt x="48" y="730"/>
                  </a:lnTo>
                  <a:lnTo>
                    <a:pt x="48" y="759"/>
                  </a:lnTo>
                  <a:lnTo>
                    <a:pt x="48" y="787"/>
                  </a:lnTo>
                  <a:lnTo>
                    <a:pt x="48" y="816"/>
                  </a:lnTo>
                  <a:lnTo>
                    <a:pt x="46" y="844"/>
                  </a:lnTo>
                  <a:lnTo>
                    <a:pt x="44" y="873"/>
                  </a:lnTo>
                  <a:lnTo>
                    <a:pt x="44" y="901"/>
                  </a:lnTo>
                  <a:lnTo>
                    <a:pt x="44" y="930"/>
                  </a:lnTo>
                  <a:lnTo>
                    <a:pt x="42" y="958"/>
                  </a:lnTo>
                  <a:lnTo>
                    <a:pt x="42" y="987"/>
                  </a:lnTo>
                  <a:lnTo>
                    <a:pt x="42" y="1017"/>
                  </a:lnTo>
                  <a:lnTo>
                    <a:pt x="44" y="1049"/>
                  </a:lnTo>
                  <a:lnTo>
                    <a:pt x="44" y="1080"/>
                  </a:lnTo>
                  <a:lnTo>
                    <a:pt x="48" y="1114"/>
                  </a:lnTo>
                  <a:lnTo>
                    <a:pt x="50" y="1150"/>
                  </a:lnTo>
                  <a:lnTo>
                    <a:pt x="55" y="1188"/>
                  </a:lnTo>
                  <a:lnTo>
                    <a:pt x="55" y="1198"/>
                  </a:lnTo>
                  <a:lnTo>
                    <a:pt x="55" y="1207"/>
                  </a:lnTo>
                  <a:lnTo>
                    <a:pt x="54" y="1215"/>
                  </a:lnTo>
                  <a:lnTo>
                    <a:pt x="54" y="1224"/>
                  </a:lnTo>
                  <a:lnTo>
                    <a:pt x="50" y="1234"/>
                  </a:lnTo>
                  <a:lnTo>
                    <a:pt x="48" y="1243"/>
                  </a:lnTo>
                  <a:lnTo>
                    <a:pt x="44" y="1253"/>
                  </a:lnTo>
                  <a:lnTo>
                    <a:pt x="44" y="1262"/>
                  </a:lnTo>
                  <a:lnTo>
                    <a:pt x="38" y="1270"/>
                  </a:lnTo>
                  <a:lnTo>
                    <a:pt x="36" y="1279"/>
                  </a:lnTo>
                  <a:lnTo>
                    <a:pt x="33" y="1289"/>
                  </a:lnTo>
                  <a:lnTo>
                    <a:pt x="31" y="1298"/>
                  </a:lnTo>
                  <a:lnTo>
                    <a:pt x="25" y="1306"/>
                  </a:lnTo>
                  <a:lnTo>
                    <a:pt x="25" y="1316"/>
                  </a:lnTo>
                  <a:lnTo>
                    <a:pt x="21" y="1325"/>
                  </a:lnTo>
                  <a:lnTo>
                    <a:pt x="21" y="1336"/>
                  </a:lnTo>
                  <a:lnTo>
                    <a:pt x="12" y="1336"/>
                  </a:lnTo>
                  <a:lnTo>
                    <a:pt x="6" y="1336"/>
                  </a:lnTo>
                  <a:lnTo>
                    <a:pt x="6" y="1300"/>
                  </a:lnTo>
                  <a:lnTo>
                    <a:pt x="6" y="1268"/>
                  </a:lnTo>
                  <a:lnTo>
                    <a:pt x="6" y="1234"/>
                  </a:lnTo>
                  <a:lnTo>
                    <a:pt x="8" y="1202"/>
                  </a:lnTo>
                  <a:lnTo>
                    <a:pt x="8" y="1167"/>
                  </a:lnTo>
                  <a:lnTo>
                    <a:pt x="12" y="1133"/>
                  </a:lnTo>
                  <a:lnTo>
                    <a:pt x="12" y="1099"/>
                  </a:lnTo>
                  <a:lnTo>
                    <a:pt x="16" y="1067"/>
                  </a:lnTo>
                  <a:lnTo>
                    <a:pt x="16" y="1034"/>
                  </a:lnTo>
                  <a:lnTo>
                    <a:pt x="16" y="1000"/>
                  </a:lnTo>
                  <a:lnTo>
                    <a:pt x="16" y="968"/>
                  </a:lnTo>
                  <a:lnTo>
                    <a:pt x="16" y="935"/>
                  </a:lnTo>
                  <a:lnTo>
                    <a:pt x="12" y="901"/>
                  </a:lnTo>
                  <a:lnTo>
                    <a:pt x="12" y="867"/>
                  </a:lnTo>
                  <a:lnTo>
                    <a:pt x="8" y="835"/>
                  </a:lnTo>
                  <a:lnTo>
                    <a:pt x="6" y="802"/>
                  </a:lnTo>
                  <a:lnTo>
                    <a:pt x="4" y="770"/>
                  </a:lnTo>
                  <a:lnTo>
                    <a:pt x="4" y="740"/>
                  </a:lnTo>
                  <a:lnTo>
                    <a:pt x="4" y="709"/>
                  </a:lnTo>
                  <a:lnTo>
                    <a:pt x="4" y="679"/>
                  </a:lnTo>
                  <a:lnTo>
                    <a:pt x="4" y="646"/>
                  </a:lnTo>
                  <a:lnTo>
                    <a:pt x="4" y="618"/>
                  </a:lnTo>
                  <a:lnTo>
                    <a:pt x="4" y="586"/>
                  </a:lnTo>
                  <a:lnTo>
                    <a:pt x="6" y="557"/>
                  </a:lnTo>
                  <a:lnTo>
                    <a:pt x="6" y="525"/>
                  </a:lnTo>
                  <a:lnTo>
                    <a:pt x="6" y="494"/>
                  </a:lnTo>
                  <a:lnTo>
                    <a:pt x="6" y="462"/>
                  </a:lnTo>
                  <a:lnTo>
                    <a:pt x="6" y="433"/>
                  </a:lnTo>
                  <a:lnTo>
                    <a:pt x="6" y="401"/>
                  </a:lnTo>
                  <a:lnTo>
                    <a:pt x="6" y="371"/>
                  </a:lnTo>
                  <a:lnTo>
                    <a:pt x="6" y="340"/>
                  </a:lnTo>
                  <a:lnTo>
                    <a:pt x="6" y="310"/>
                  </a:lnTo>
                  <a:lnTo>
                    <a:pt x="4" y="289"/>
                  </a:lnTo>
                  <a:lnTo>
                    <a:pt x="4" y="272"/>
                  </a:lnTo>
                  <a:lnTo>
                    <a:pt x="2" y="251"/>
                  </a:lnTo>
                  <a:lnTo>
                    <a:pt x="2" y="232"/>
                  </a:lnTo>
                  <a:lnTo>
                    <a:pt x="2" y="211"/>
                  </a:lnTo>
                  <a:lnTo>
                    <a:pt x="2" y="192"/>
                  </a:lnTo>
                  <a:lnTo>
                    <a:pt x="2" y="173"/>
                  </a:lnTo>
                  <a:lnTo>
                    <a:pt x="2" y="154"/>
                  </a:lnTo>
                  <a:lnTo>
                    <a:pt x="0" y="133"/>
                  </a:lnTo>
                  <a:lnTo>
                    <a:pt x="0" y="112"/>
                  </a:lnTo>
                  <a:lnTo>
                    <a:pt x="0" y="93"/>
                  </a:lnTo>
                  <a:lnTo>
                    <a:pt x="2" y="74"/>
                  </a:lnTo>
                  <a:lnTo>
                    <a:pt x="2" y="55"/>
                  </a:lnTo>
                  <a:lnTo>
                    <a:pt x="4" y="36"/>
                  </a:lnTo>
                  <a:lnTo>
                    <a:pt x="6" y="1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6" name="Freeform 34">
              <a:extLst>
                <a:ext uri="{FF2B5EF4-FFF2-40B4-BE49-F238E27FC236}">
                  <a16:creationId xmlns:a16="http://schemas.microsoft.com/office/drawing/2014/main" id="{D3690C5D-2A0C-4ED3-4307-7F86833752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36" y="993"/>
              <a:ext cx="22" cy="319"/>
            </a:xfrm>
            <a:custGeom>
              <a:avLst/>
              <a:gdLst>
                <a:gd name="T0" fmla="*/ 0 w 68"/>
                <a:gd name="T1" fmla="*/ 0 h 1132"/>
                <a:gd name="T2" fmla="*/ 0 w 68"/>
                <a:gd name="T3" fmla="*/ 0 h 1132"/>
                <a:gd name="T4" fmla="*/ 0 w 68"/>
                <a:gd name="T5" fmla="*/ 0 h 1132"/>
                <a:gd name="T6" fmla="*/ 0 w 68"/>
                <a:gd name="T7" fmla="*/ 0 h 1132"/>
                <a:gd name="T8" fmla="*/ 0 w 68"/>
                <a:gd name="T9" fmla="*/ 0 h 1132"/>
                <a:gd name="T10" fmla="*/ 0 w 68"/>
                <a:gd name="T11" fmla="*/ 0 h 1132"/>
                <a:gd name="T12" fmla="*/ 0 w 68"/>
                <a:gd name="T13" fmla="*/ 0 h 1132"/>
                <a:gd name="T14" fmla="*/ 0 w 68"/>
                <a:gd name="T15" fmla="*/ 0 h 1132"/>
                <a:gd name="T16" fmla="*/ 0 w 68"/>
                <a:gd name="T17" fmla="*/ 0 h 1132"/>
                <a:gd name="T18" fmla="*/ 0 w 68"/>
                <a:gd name="T19" fmla="*/ 0 h 1132"/>
                <a:gd name="T20" fmla="*/ 0 w 68"/>
                <a:gd name="T21" fmla="*/ 0 h 1132"/>
                <a:gd name="T22" fmla="*/ 0 w 68"/>
                <a:gd name="T23" fmla="*/ 0 h 1132"/>
                <a:gd name="T24" fmla="*/ 0 w 68"/>
                <a:gd name="T25" fmla="*/ 0 h 1132"/>
                <a:gd name="T26" fmla="*/ 0 w 68"/>
                <a:gd name="T27" fmla="*/ 0 h 1132"/>
                <a:gd name="T28" fmla="*/ 0 w 68"/>
                <a:gd name="T29" fmla="*/ 0 h 1132"/>
                <a:gd name="T30" fmla="*/ 0 w 68"/>
                <a:gd name="T31" fmla="*/ 0 h 1132"/>
                <a:gd name="T32" fmla="*/ 0 w 68"/>
                <a:gd name="T33" fmla="*/ 0 h 1132"/>
                <a:gd name="T34" fmla="*/ 0 w 68"/>
                <a:gd name="T35" fmla="*/ 0 h 1132"/>
                <a:gd name="T36" fmla="*/ 0 w 68"/>
                <a:gd name="T37" fmla="*/ 0 h 1132"/>
                <a:gd name="T38" fmla="*/ 0 w 68"/>
                <a:gd name="T39" fmla="*/ 0 h 1132"/>
                <a:gd name="T40" fmla="*/ 0 w 68"/>
                <a:gd name="T41" fmla="*/ 0 h 1132"/>
                <a:gd name="T42" fmla="*/ 0 w 68"/>
                <a:gd name="T43" fmla="*/ 0 h 1132"/>
                <a:gd name="T44" fmla="*/ 0 w 68"/>
                <a:gd name="T45" fmla="*/ 0 h 1132"/>
                <a:gd name="T46" fmla="*/ 0 w 68"/>
                <a:gd name="T47" fmla="*/ 0 h 1132"/>
                <a:gd name="T48" fmla="*/ 0 w 68"/>
                <a:gd name="T49" fmla="*/ 0 h 1132"/>
                <a:gd name="T50" fmla="*/ 0 w 68"/>
                <a:gd name="T51" fmla="*/ 0 h 1132"/>
                <a:gd name="T52" fmla="*/ 0 w 68"/>
                <a:gd name="T53" fmla="*/ 0 h 1132"/>
                <a:gd name="T54" fmla="*/ 0 w 68"/>
                <a:gd name="T55" fmla="*/ 0 h 1132"/>
                <a:gd name="T56" fmla="*/ 0 w 68"/>
                <a:gd name="T57" fmla="*/ 0 h 1132"/>
                <a:gd name="T58" fmla="*/ 0 w 68"/>
                <a:gd name="T59" fmla="*/ 0 h 1132"/>
                <a:gd name="T60" fmla="*/ 0 w 68"/>
                <a:gd name="T61" fmla="*/ 0 h 1132"/>
                <a:gd name="T62" fmla="*/ 0 w 68"/>
                <a:gd name="T63" fmla="*/ 0 h 1132"/>
                <a:gd name="T64" fmla="*/ 0 w 68"/>
                <a:gd name="T65" fmla="*/ 0 h 1132"/>
                <a:gd name="T66" fmla="*/ 0 w 68"/>
                <a:gd name="T67" fmla="*/ 0 h 1132"/>
                <a:gd name="T68" fmla="*/ 0 w 68"/>
                <a:gd name="T69" fmla="*/ 0 h 1132"/>
                <a:gd name="T70" fmla="*/ 0 w 68"/>
                <a:gd name="T71" fmla="*/ 0 h 1132"/>
                <a:gd name="T72" fmla="*/ 0 w 68"/>
                <a:gd name="T73" fmla="*/ 0 h 1132"/>
                <a:gd name="T74" fmla="*/ 0 w 68"/>
                <a:gd name="T75" fmla="*/ 0 h 1132"/>
                <a:gd name="T76" fmla="*/ 0 w 68"/>
                <a:gd name="T77" fmla="*/ 0 h 1132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68"/>
                <a:gd name="T118" fmla="*/ 0 h 1132"/>
                <a:gd name="T119" fmla="*/ 68 w 68"/>
                <a:gd name="T120" fmla="*/ 1132 h 1132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68" h="1132">
                  <a:moveTo>
                    <a:pt x="51" y="0"/>
                  </a:moveTo>
                  <a:lnTo>
                    <a:pt x="51" y="0"/>
                  </a:lnTo>
                  <a:lnTo>
                    <a:pt x="57" y="0"/>
                  </a:lnTo>
                  <a:lnTo>
                    <a:pt x="62" y="0"/>
                  </a:lnTo>
                  <a:lnTo>
                    <a:pt x="68" y="0"/>
                  </a:lnTo>
                  <a:lnTo>
                    <a:pt x="64" y="16"/>
                  </a:lnTo>
                  <a:lnTo>
                    <a:pt x="64" y="31"/>
                  </a:lnTo>
                  <a:lnTo>
                    <a:pt x="60" y="46"/>
                  </a:lnTo>
                  <a:lnTo>
                    <a:pt x="59" y="63"/>
                  </a:lnTo>
                  <a:lnTo>
                    <a:pt x="57" y="78"/>
                  </a:lnTo>
                  <a:lnTo>
                    <a:pt x="55" y="95"/>
                  </a:lnTo>
                  <a:lnTo>
                    <a:pt x="55" y="113"/>
                  </a:lnTo>
                  <a:lnTo>
                    <a:pt x="55" y="128"/>
                  </a:lnTo>
                  <a:lnTo>
                    <a:pt x="51" y="143"/>
                  </a:lnTo>
                  <a:lnTo>
                    <a:pt x="51" y="158"/>
                  </a:lnTo>
                  <a:lnTo>
                    <a:pt x="51" y="175"/>
                  </a:lnTo>
                  <a:lnTo>
                    <a:pt x="51" y="190"/>
                  </a:lnTo>
                  <a:lnTo>
                    <a:pt x="49" y="208"/>
                  </a:lnTo>
                  <a:lnTo>
                    <a:pt x="49" y="223"/>
                  </a:lnTo>
                  <a:lnTo>
                    <a:pt x="49" y="242"/>
                  </a:lnTo>
                  <a:lnTo>
                    <a:pt x="51" y="259"/>
                  </a:lnTo>
                  <a:lnTo>
                    <a:pt x="45" y="308"/>
                  </a:lnTo>
                  <a:lnTo>
                    <a:pt x="41" y="358"/>
                  </a:lnTo>
                  <a:lnTo>
                    <a:pt x="40" y="407"/>
                  </a:lnTo>
                  <a:lnTo>
                    <a:pt x="38" y="459"/>
                  </a:lnTo>
                  <a:lnTo>
                    <a:pt x="36" y="508"/>
                  </a:lnTo>
                  <a:lnTo>
                    <a:pt x="34" y="559"/>
                  </a:lnTo>
                  <a:lnTo>
                    <a:pt x="34" y="609"/>
                  </a:lnTo>
                  <a:lnTo>
                    <a:pt x="34" y="660"/>
                  </a:lnTo>
                  <a:lnTo>
                    <a:pt x="34" y="709"/>
                  </a:lnTo>
                  <a:lnTo>
                    <a:pt x="34" y="761"/>
                  </a:lnTo>
                  <a:lnTo>
                    <a:pt x="36" y="810"/>
                  </a:lnTo>
                  <a:lnTo>
                    <a:pt x="38" y="862"/>
                  </a:lnTo>
                  <a:lnTo>
                    <a:pt x="40" y="911"/>
                  </a:lnTo>
                  <a:lnTo>
                    <a:pt x="41" y="964"/>
                  </a:lnTo>
                  <a:lnTo>
                    <a:pt x="45" y="1014"/>
                  </a:lnTo>
                  <a:lnTo>
                    <a:pt x="51" y="1065"/>
                  </a:lnTo>
                  <a:lnTo>
                    <a:pt x="45" y="1071"/>
                  </a:lnTo>
                  <a:lnTo>
                    <a:pt x="45" y="1080"/>
                  </a:lnTo>
                  <a:lnTo>
                    <a:pt x="45" y="1092"/>
                  </a:lnTo>
                  <a:lnTo>
                    <a:pt x="49" y="1107"/>
                  </a:lnTo>
                  <a:lnTo>
                    <a:pt x="47" y="1118"/>
                  </a:lnTo>
                  <a:lnTo>
                    <a:pt x="45" y="1126"/>
                  </a:lnTo>
                  <a:lnTo>
                    <a:pt x="40" y="1132"/>
                  </a:lnTo>
                  <a:lnTo>
                    <a:pt x="30" y="1132"/>
                  </a:lnTo>
                  <a:lnTo>
                    <a:pt x="26" y="1076"/>
                  </a:lnTo>
                  <a:lnTo>
                    <a:pt x="22" y="1023"/>
                  </a:lnTo>
                  <a:lnTo>
                    <a:pt x="21" y="968"/>
                  </a:lnTo>
                  <a:lnTo>
                    <a:pt x="19" y="917"/>
                  </a:lnTo>
                  <a:lnTo>
                    <a:pt x="13" y="862"/>
                  </a:lnTo>
                  <a:lnTo>
                    <a:pt x="9" y="808"/>
                  </a:lnTo>
                  <a:lnTo>
                    <a:pt x="7" y="753"/>
                  </a:lnTo>
                  <a:lnTo>
                    <a:pt x="5" y="702"/>
                  </a:lnTo>
                  <a:lnTo>
                    <a:pt x="3" y="647"/>
                  </a:lnTo>
                  <a:lnTo>
                    <a:pt x="1" y="594"/>
                  </a:lnTo>
                  <a:lnTo>
                    <a:pt x="0" y="540"/>
                  </a:lnTo>
                  <a:lnTo>
                    <a:pt x="1" y="487"/>
                  </a:lnTo>
                  <a:lnTo>
                    <a:pt x="1" y="434"/>
                  </a:lnTo>
                  <a:lnTo>
                    <a:pt x="3" y="381"/>
                  </a:lnTo>
                  <a:lnTo>
                    <a:pt x="7" y="327"/>
                  </a:lnTo>
                  <a:lnTo>
                    <a:pt x="13" y="274"/>
                  </a:lnTo>
                  <a:lnTo>
                    <a:pt x="13" y="255"/>
                  </a:lnTo>
                  <a:lnTo>
                    <a:pt x="13" y="238"/>
                  </a:lnTo>
                  <a:lnTo>
                    <a:pt x="13" y="219"/>
                  </a:lnTo>
                  <a:lnTo>
                    <a:pt x="15" y="204"/>
                  </a:lnTo>
                  <a:lnTo>
                    <a:pt x="15" y="187"/>
                  </a:lnTo>
                  <a:lnTo>
                    <a:pt x="19" y="168"/>
                  </a:lnTo>
                  <a:lnTo>
                    <a:pt x="21" y="151"/>
                  </a:lnTo>
                  <a:lnTo>
                    <a:pt x="24" y="135"/>
                  </a:lnTo>
                  <a:lnTo>
                    <a:pt x="26" y="116"/>
                  </a:lnTo>
                  <a:lnTo>
                    <a:pt x="28" y="99"/>
                  </a:lnTo>
                  <a:lnTo>
                    <a:pt x="32" y="82"/>
                  </a:lnTo>
                  <a:lnTo>
                    <a:pt x="36" y="65"/>
                  </a:lnTo>
                  <a:lnTo>
                    <a:pt x="38" y="48"/>
                  </a:lnTo>
                  <a:lnTo>
                    <a:pt x="41" y="31"/>
                  </a:lnTo>
                  <a:lnTo>
                    <a:pt x="45" y="16"/>
                  </a:lnTo>
                  <a:lnTo>
                    <a:pt x="5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7" name="Freeform 35">
              <a:extLst>
                <a:ext uri="{FF2B5EF4-FFF2-40B4-BE49-F238E27FC236}">
                  <a16:creationId xmlns:a16="http://schemas.microsoft.com/office/drawing/2014/main" id="{61D2FAFA-4015-AF00-33E4-F5D3002E5E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51" y="988"/>
              <a:ext cx="392" cy="15"/>
            </a:xfrm>
            <a:custGeom>
              <a:avLst/>
              <a:gdLst>
                <a:gd name="T0" fmla="*/ 0 w 1283"/>
                <a:gd name="T1" fmla="*/ 0 h 53"/>
                <a:gd name="T2" fmla="*/ 0 w 1283"/>
                <a:gd name="T3" fmla="*/ 0 h 53"/>
                <a:gd name="T4" fmla="*/ 0 w 1283"/>
                <a:gd name="T5" fmla="*/ 0 h 53"/>
                <a:gd name="T6" fmla="*/ 0 w 1283"/>
                <a:gd name="T7" fmla="*/ 0 h 53"/>
                <a:gd name="T8" fmla="*/ 0 w 1283"/>
                <a:gd name="T9" fmla="*/ 0 h 53"/>
                <a:gd name="T10" fmla="*/ 0 w 1283"/>
                <a:gd name="T11" fmla="*/ 0 h 53"/>
                <a:gd name="T12" fmla="*/ 0 w 1283"/>
                <a:gd name="T13" fmla="*/ 0 h 53"/>
                <a:gd name="T14" fmla="*/ 0 w 1283"/>
                <a:gd name="T15" fmla="*/ 0 h 53"/>
                <a:gd name="T16" fmla="*/ 0 w 1283"/>
                <a:gd name="T17" fmla="*/ 0 h 53"/>
                <a:gd name="T18" fmla="*/ 0 w 1283"/>
                <a:gd name="T19" fmla="*/ 0 h 53"/>
                <a:gd name="T20" fmla="*/ 0 w 1283"/>
                <a:gd name="T21" fmla="*/ 0 h 53"/>
                <a:gd name="T22" fmla="*/ 0 w 1283"/>
                <a:gd name="T23" fmla="*/ 0 h 53"/>
                <a:gd name="T24" fmla="*/ 0 w 1283"/>
                <a:gd name="T25" fmla="*/ 0 h 53"/>
                <a:gd name="T26" fmla="*/ 0 w 1283"/>
                <a:gd name="T27" fmla="*/ 0 h 53"/>
                <a:gd name="T28" fmla="*/ 0 w 1283"/>
                <a:gd name="T29" fmla="*/ 0 h 53"/>
                <a:gd name="T30" fmla="*/ 0 w 1283"/>
                <a:gd name="T31" fmla="*/ 0 h 53"/>
                <a:gd name="T32" fmla="*/ 0 w 1283"/>
                <a:gd name="T33" fmla="*/ 0 h 53"/>
                <a:gd name="T34" fmla="*/ 0 w 1283"/>
                <a:gd name="T35" fmla="*/ 0 h 53"/>
                <a:gd name="T36" fmla="*/ 0 w 1283"/>
                <a:gd name="T37" fmla="*/ 0 h 53"/>
                <a:gd name="T38" fmla="*/ 0 w 1283"/>
                <a:gd name="T39" fmla="*/ 0 h 53"/>
                <a:gd name="T40" fmla="*/ 0 w 1283"/>
                <a:gd name="T41" fmla="*/ 0 h 53"/>
                <a:gd name="T42" fmla="*/ 0 w 1283"/>
                <a:gd name="T43" fmla="*/ 0 h 53"/>
                <a:gd name="T44" fmla="*/ 0 w 1283"/>
                <a:gd name="T45" fmla="*/ 0 h 53"/>
                <a:gd name="T46" fmla="*/ 0 w 1283"/>
                <a:gd name="T47" fmla="*/ 0 h 53"/>
                <a:gd name="T48" fmla="*/ 0 w 1283"/>
                <a:gd name="T49" fmla="*/ 0 h 53"/>
                <a:gd name="T50" fmla="*/ 0 w 1283"/>
                <a:gd name="T51" fmla="*/ 0 h 53"/>
                <a:gd name="T52" fmla="*/ 0 w 1283"/>
                <a:gd name="T53" fmla="*/ 0 h 53"/>
                <a:gd name="T54" fmla="*/ 0 w 1283"/>
                <a:gd name="T55" fmla="*/ 0 h 53"/>
                <a:gd name="T56" fmla="*/ 0 w 1283"/>
                <a:gd name="T57" fmla="*/ 0 h 53"/>
                <a:gd name="T58" fmla="*/ 0 w 1283"/>
                <a:gd name="T59" fmla="*/ 0 h 53"/>
                <a:gd name="T60" fmla="*/ 0 w 1283"/>
                <a:gd name="T61" fmla="*/ 0 h 53"/>
                <a:gd name="T62" fmla="*/ 0 w 1283"/>
                <a:gd name="T63" fmla="*/ 0 h 53"/>
                <a:gd name="T64" fmla="*/ 0 w 1283"/>
                <a:gd name="T65" fmla="*/ 0 h 53"/>
                <a:gd name="T66" fmla="*/ 0 w 1283"/>
                <a:gd name="T67" fmla="*/ 0 h 53"/>
                <a:gd name="T68" fmla="*/ 0 w 1283"/>
                <a:gd name="T69" fmla="*/ 0 h 53"/>
                <a:gd name="T70" fmla="*/ 0 w 1283"/>
                <a:gd name="T71" fmla="*/ 0 h 53"/>
                <a:gd name="T72" fmla="*/ 0 w 1283"/>
                <a:gd name="T73" fmla="*/ 0 h 53"/>
                <a:gd name="T74" fmla="*/ 0 w 1283"/>
                <a:gd name="T75" fmla="*/ 0 h 53"/>
                <a:gd name="T76" fmla="*/ 0 w 1283"/>
                <a:gd name="T77" fmla="*/ 0 h 53"/>
                <a:gd name="T78" fmla="*/ 0 w 1283"/>
                <a:gd name="T79" fmla="*/ 0 h 53"/>
                <a:gd name="T80" fmla="*/ 0 w 1283"/>
                <a:gd name="T81" fmla="*/ 0 h 53"/>
                <a:gd name="T82" fmla="*/ 0 w 1283"/>
                <a:gd name="T83" fmla="*/ 0 h 53"/>
                <a:gd name="T84" fmla="*/ 0 w 1283"/>
                <a:gd name="T85" fmla="*/ 0 h 53"/>
                <a:gd name="T86" fmla="*/ 0 w 1283"/>
                <a:gd name="T87" fmla="*/ 0 h 53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283"/>
                <a:gd name="T133" fmla="*/ 0 h 53"/>
                <a:gd name="T134" fmla="*/ 1283 w 1283"/>
                <a:gd name="T135" fmla="*/ 53 h 53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283" h="53">
                  <a:moveTo>
                    <a:pt x="0" y="10"/>
                  </a:moveTo>
                  <a:lnTo>
                    <a:pt x="50" y="10"/>
                  </a:lnTo>
                  <a:lnTo>
                    <a:pt x="97" y="10"/>
                  </a:lnTo>
                  <a:lnTo>
                    <a:pt x="148" y="10"/>
                  </a:lnTo>
                  <a:lnTo>
                    <a:pt x="200" y="10"/>
                  </a:lnTo>
                  <a:lnTo>
                    <a:pt x="249" y="10"/>
                  </a:lnTo>
                  <a:lnTo>
                    <a:pt x="300" y="10"/>
                  </a:lnTo>
                  <a:lnTo>
                    <a:pt x="350" y="8"/>
                  </a:lnTo>
                  <a:lnTo>
                    <a:pt x="403" y="8"/>
                  </a:lnTo>
                  <a:lnTo>
                    <a:pt x="452" y="6"/>
                  </a:lnTo>
                  <a:lnTo>
                    <a:pt x="504" y="6"/>
                  </a:lnTo>
                  <a:lnTo>
                    <a:pt x="555" y="2"/>
                  </a:lnTo>
                  <a:lnTo>
                    <a:pt x="606" y="2"/>
                  </a:lnTo>
                  <a:lnTo>
                    <a:pt x="656" y="0"/>
                  </a:lnTo>
                  <a:lnTo>
                    <a:pt x="707" y="0"/>
                  </a:lnTo>
                  <a:lnTo>
                    <a:pt x="757" y="0"/>
                  </a:lnTo>
                  <a:lnTo>
                    <a:pt x="806" y="0"/>
                  </a:lnTo>
                  <a:lnTo>
                    <a:pt x="823" y="0"/>
                  </a:lnTo>
                  <a:lnTo>
                    <a:pt x="844" y="2"/>
                  </a:lnTo>
                  <a:lnTo>
                    <a:pt x="861" y="4"/>
                  </a:lnTo>
                  <a:lnTo>
                    <a:pt x="882" y="6"/>
                  </a:lnTo>
                  <a:lnTo>
                    <a:pt x="901" y="8"/>
                  </a:lnTo>
                  <a:lnTo>
                    <a:pt x="920" y="10"/>
                  </a:lnTo>
                  <a:lnTo>
                    <a:pt x="939" y="12"/>
                  </a:lnTo>
                  <a:lnTo>
                    <a:pt x="958" y="15"/>
                  </a:lnTo>
                  <a:lnTo>
                    <a:pt x="977" y="17"/>
                  </a:lnTo>
                  <a:lnTo>
                    <a:pt x="996" y="19"/>
                  </a:lnTo>
                  <a:lnTo>
                    <a:pt x="1015" y="23"/>
                  </a:lnTo>
                  <a:lnTo>
                    <a:pt x="1036" y="25"/>
                  </a:lnTo>
                  <a:lnTo>
                    <a:pt x="1055" y="27"/>
                  </a:lnTo>
                  <a:lnTo>
                    <a:pt x="1074" y="29"/>
                  </a:lnTo>
                  <a:lnTo>
                    <a:pt x="1095" y="29"/>
                  </a:lnTo>
                  <a:lnTo>
                    <a:pt x="1116" y="31"/>
                  </a:lnTo>
                  <a:lnTo>
                    <a:pt x="1125" y="31"/>
                  </a:lnTo>
                  <a:lnTo>
                    <a:pt x="1135" y="31"/>
                  </a:lnTo>
                  <a:lnTo>
                    <a:pt x="1144" y="31"/>
                  </a:lnTo>
                  <a:lnTo>
                    <a:pt x="1156" y="31"/>
                  </a:lnTo>
                  <a:lnTo>
                    <a:pt x="1165" y="31"/>
                  </a:lnTo>
                  <a:lnTo>
                    <a:pt x="1177" y="31"/>
                  </a:lnTo>
                  <a:lnTo>
                    <a:pt x="1186" y="31"/>
                  </a:lnTo>
                  <a:lnTo>
                    <a:pt x="1198" y="32"/>
                  </a:lnTo>
                  <a:lnTo>
                    <a:pt x="1207" y="32"/>
                  </a:lnTo>
                  <a:lnTo>
                    <a:pt x="1218" y="32"/>
                  </a:lnTo>
                  <a:lnTo>
                    <a:pt x="1228" y="32"/>
                  </a:lnTo>
                  <a:lnTo>
                    <a:pt x="1238" y="32"/>
                  </a:lnTo>
                  <a:lnTo>
                    <a:pt x="1249" y="32"/>
                  </a:lnTo>
                  <a:lnTo>
                    <a:pt x="1260" y="32"/>
                  </a:lnTo>
                  <a:lnTo>
                    <a:pt x="1270" y="32"/>
                  </a:lnTo>
                  <a:lnTo>
                    <a:pt x="1283" y="32"/>
                  </a:lnTo>
                  <a:lnTo>
                    <a:pt x="1270" y="53"/>
                  </a:lnTo>
                  <a:lnTo>
                    <a:pt x="1264" y="53"/>
                  </a:lnTo>
                  <a:lnTo>
                    <a:pt x="1255" y="53"/>
                  </a:lnTo>
                  <a:lnTo>
                    <a:pt x="1247" y="53"/>
                  </a:lnTo>
                  <a:lnTo>
                    <a:pt x="1239" y="53"/>
                  </a:lnTo>
                  <a:lnTo>
                    <a:pt x="1234" y="53"/>
                  </a:lnTo>
                  <a:lnTo>
                    <a:pt x="1226" y="53"/>
                  </a:lnTo>
                  <a:lnTo>
                    <a:pt x="1218" y="53"/>
                  </a:lnTo>
                  <a:lnTo>
                    <a:pt x="1209" y="53"/>
                  </a:lnTo>
                  <a:lnTo>
                    <a:pt x="1203" y="53"/>
                  </a:lnTo>
                  <a:lnTo>
                    <a:pt x="1198" y="53"/>
                  </a:lnTo>
                  <a:lnTo>
                    <a:pt x="1186" y="53"/>
                  </a:lnTo>
                  <a:lnTo>
                    <a:pt x="1182" y="53"/>
                  </a:lnTo>
                  <a:lnTo>
                    <a:pt x="1173" y="50"/>
                  </a:lnTo>
                  <a:lnTo>
                    <a:pt x="1161" y="48"/>
                  </a:lnTo>
                  <a:lnTo>
                    <a:pt x="1150" y="46"/>
                  </a:lnTo>
                  <a:lnTo>
                    <a:pt x="1141" y="46"/>
                  </a:lnTo>
                  <a:lnTo>
                    <a:pt x="1131" y="46"/>
                  </a:lnTo>
                  <a:lnTo>
                    <a:pt x="1122" y="46"/>
                  </a:lnTo>
                  <a:lnTo>
                    <a:pt x="1110" y="46"/>
                  </a:lnTo>
                  <a:lnTo>
                    <a:pt x="1101" y="48"/>
                  </a:lnTo>
                  <a:lnTo>
                    <a:pt x="1053" y="44"/>
                  </a:lnTo>
                  <a:lnTo>
                    <a:pt x="1011" y="42"/>
                  </a:lnTo>
                  <a:lnTo>
                    <a:pt x="971" y="38"/>
                  </a:lnTo>
                  <a:lnTo>
                    <a:pt x="935" y="38"/>
                  </a:lnTo>
                  <a:lnTo>
                    <a:pt x="899" y="38"/>
                  </a:lnTo>
                  <a:lnTo>
                    <a:pt x="867" y="36"/>
                  </a:lnTo>
                  <a:lnTo>
                    <a:pt x="835" y="36"/>
                  </a:lnTo>
                  <a:lnTo>
                    <a:pt x="804" y="36"/>
                  </a:lnTo>
                  <a:lnTo>
                    <a:pt x="772" y="34"/>
                  </a:lnTo>
                  <a:lnTo>
                    <a:pt x="741" y="34"/>
                  </a:lnTo>
                  <a:lnTo>
                    <a:pt x="707" y="34"/>
                  </a:lnTo>
                  <a:lnTo>
                    <a:pt x="675" y="34"/>
                  </a:lnTo>
                  <a:lnTo>
                    <a:pt x="639" y="32"/>
                  </a:lnTo>
                  <a:lnTo>
                    <a:pt x="601" y="32"/>
                  </a:lnTo>
                  <a:lnTo>
                    <a:pt x="561" y="32"/>
                  </a:lnTo>
                  <a:lnTo>
                    <a:pt x="517" y="31"/>
                  </a:lnTo>
                  <a:lnTo>
                    <a:pt x="502" y="29"/>
                  </a:lnTo>
                  <a:lnTo>
                    <a:pt x="489" y="27"/>
                  </a:lnTo>
                  <a:lnTo>
                    <a:pt x="473" y="27"/>
                  </a:lnTo>
                  <a:lnTo>
                    <a:pt x="462" y="29"/>
                  </a:lnTo>
                  <a:lnTo>
                    <a:pt x="449" y="29"/>
                  </a:lnTo>
                  <a:lnTo>
                    <a:pt x="437" y="29"/>
                  </a:lnTo>
                  <a:lnTo>
                    <a:pt x="422" y="31"/>
                  </a:lnTo>
                  <a:lnTo>
                    <a:pt x="411" y="32"/>
                  </a:lnTo>
                  <a:lnTo>
                    <a:pt x="397" y="32"/>
                  </a:lnTo>
                  <a:lnTo>
                    <a:pt x="384" y="36"/>
                  </a:lnTo>
                  <a:lnTo>
                    <a:pt x="371" y="38"/>
                  </a:lnTo>
                  <a:lnTo>
                    <a:pt x="357" y="40"/>
                  </a:lnTo>
                  <a:lnTo>
                    <a:pt x="344" y="40"/>
                  </a:lnTo>
                  <a:lnTo>
                    <a:pt x="329" y="42"/>
                  </a:lnTo>
                  <a:lnTo>
                    <a:pt x="316" y="42"/>
                  </a:lnTo>
                  <a:lnTo>
                    <a:pt x="302" y="44"/>
                  </a:lnTo>
                  <a:lnTo>
                    <a:pt x="293" y="42"/>
                  </a:lnTo>
                  <a:lnTo>
                    <a:pt x="283" y="42"/>
                  </a:lnTo>
                  <a:lnTo>
                    <a:pt x="274" y="42"/>
                  </a:lnTo>
                  <a:lnTo>
                    <a:pt x="266" y="42"/>
                  </a:lnTo>
                  <a:lnTo>
                    <a:pt x="255" y="40"/>
                  </a:lnTo>
                  <a:lnTo>
                    <a:pt x="245" y="40"/>
                  </a:lnTo>
                  <a:lnTo>
                    <a:pt x="236" y="40"/>
                  </a:lnTo>
                  <a:lnTo>
                    <a:pt x="228" y="40"/>
                  </a:lnTo>
                  <a:lnTo>
                    <a:pt x="219" y="38"/>
                  </a:lnTo>
                  <a:lnTo>
                    <a:pt x="211" y="38"/>
                  </a:lnTo>
                  <a:lnTo>
                    <a:pt x="203" y="36"/>
                  </a:lnTo>
                  <a:lnTo>
                    <a:pt x="198" y="36"/>
                  </a:lnTo>
                  <a:lnTo>
                    <a:pt x="186" y="36"/>
                  </a:lnTo>
                  <a:lnTo>
                    <a:pt x="183" y="36"/>
                  </a:lnTo>
                  <a:lnTo>
                    <a:pt x="171" y="34"/>
                  </a:lnTo>
                  <a:lnTo>
                    <a:pt x="162" y="34"/>
                  </a:lnTo>
                  <a:lnTo>
                    <a:pt x="148" y="34"/>
                  </a:lnTo>
                  <a:lnTo>
                    <a:pt x="135" y="36"/>
                  </a:lnTo>
                  <a:lnTo>
                    <a:pt x="120" y="36"/>
                  </a:lnTo>
                  <a:lnTo>
                    <a:pt x="105" y="36"/>
                  </a:lnTo>
                  <a:lnTo>
                    <a:pt x="89" y="36"/>
                  </a:lnTo>
                  <a:lnTo>
                    <a:pt x="74" y="36"/>
                  </a:lnTo>
                  <a:lnTo>
                    <a:pt x="59" y="34"/>
                  </a:lnTo>
                  <a:lnTo>
                    <a:pt x="46" y="32"/>
                  </a:lnTo>
                  <a:lnTo>
                    <a:pt x="31" y="31"/>
                  </a:lnTo>
                  <a:lnTo>
                    <a:pt x="21" y="29"/>
                  </a:lnTo>
                  <a:lnTo>
                    <a:pt x="12" y="23"/>
                  </a:lnTo>
                  <a:lnTo>
                    <a:pt x="4" y="19"/>
                  </a:lnTo>
                  <a:lnTo>
                    <a:pt x="0" y="13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8" name="Freeform 36">
              <a:extLst>
                <a:ext uri="{FF2B5EF4-FFF2-40B4-BE49-F238E27FC236}">
                  <a16:creationId xmlns:a16="http://schemas.microsoft.com/office/drawing/2014/main" id="{DAF35A63-2FFC-0DF7-65D9-A120CB779E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28" y="966"/>
              <a:ext cx="319" cy="17"/>
            </a:xfrm>
            <a:custGeom>
              <a:avLst/>
              <a:gdLst>
                <a:gd name="T0" fmla="*/ 0 w 1048"/>
                <a:gd name="T1" fmla="*/ 0 h 59"/>
                <a:gd name="T2" fmla="*/ 0 w 1048"/>
                <a:gd name="T3" fmla="*/ 0 h 59"/>
                <a:gd name="T4" fmla="*/ 0 w 1048"/>
                <a:gd name="T5" fmla="*/ 0 h 59"/>
                <a:gd name="T6" fmla="*/ 0 w 1048"/>
                <a:gd name="T7" fmla="*/ 0 h 59"/>
                <a:gd name="T8" fmla="*/ 0 w 1048"/>
                <a:gd name="T9" fmla="*/ 0 h 59"/>
                <a:gd name="T10" fmla="*/ 0 w 1048"/>
                <a:gd name="T11" fmla="*/ 0 h 59"/>
                <a:gd name="T12" fmla="*/ 0 w 1048"/>
                <a:gd name="T13" fmla="*/ 0 h 59"/>
                <a:gd name="T14" fmla="*/ 0 w 1048"/>
                <a:gd name="T15" fmla="*/ 0 h 59"/>
                <a:gd name="T16" fmla="*/ 0 w 1048"/>
                <a:gd name="T17" fmla="*/ 0 h 59"/>
                <a:gd name="T18" fmla="*/ 0 w 1048"/>
                <a:gd name="T19" fmla="*/ 0 h 59"/>
                <a:gd name="T20" fmla="*/ 0 w 1048"/>
                <a:gd name="T21" fmla="*/ 0 h 59"/>
                <a:gd name="T22" fmla="*/ 0 w 1048"/>
                <a:gd name="T23" fmla="*/ 0 h 59"/>
                <a:gd name="T24" fmla="*/ 0 w 1048"/>
                <a:gd name="T25" fmla="*/ 0 h 59"/>
                <a:gd name="T26" fmla="*/ 0 w 1048"/>
                <a:gd name="T27" fmla="*/ 0 h 59"/>
                <a:gd name="T28" fmla="*/ 0 w 1048"/>
                <a:gd name="T29" fmla="*/ 0 h 59"/>
                <a:gd name="T30" fmla="*/ 0 w 1048"/>
                <a:gd name="T31" fmla="*/ 0 h 59"/>
                <a:gd name="T32" fmla="*/ 0 w 1048"/>
                <a:gd name="T33" fmla="*/ 0 h 59"/>
                <a:gd name="T34" fmla="*/ 0 w 1048"/>
                <a:gd name="T35" fmla="*/ 0 h 59"/>
                <a:gd name="T36" fmla="*/ 0 w 1048"/>
                <a:gd name="T37" fmla="*/ 0 h 59"/>
                <a:gd name="T38" fmla="*/ 0 w 1048"/>
                <a:gd name="T39" fmla="*/ 0 h 59"/>
                <a:gd name="T40" fmla="*/ 0 w 1048"/>
                <a:gd name="T41" fmla="*/ 0 h 59"/>
                <a:gd name="T42" fmla="*/ 0 w 1048"/>
                <a:gd name="T43" fmla="*/ 0 h 59"/>
                <a:gd name="T44" fmla="*/ 0 w 1048"/>
                <a:gd name="T45" fmla="*/ 0 h 59"/>
                <a:gd name="T46" fmla="*/ 0 w 1048"/>
                <a:gd name="T47" fmla="*/ 0 h 59"/>
                <a:gd name="T48" fmla="*/ 0 w 1048"/>
                <a:gd name="T49" fmla="*/ 0 h 59"/>
                <a:gd name="T50" fmla="*/ 0 w 1048"/>
                <a:gd name="T51" fmla="*/ 0 h 59"/>
                <a:gd name="T52" fmla="*/ 0 w 1048"/>
                <a:gd name="T53" fmla="*/ 0 h 59"/>
                <a:gd name="T54" fmla="*/ 0 w 1048"/>
                <a:gd name="T55" fmla="*/ 0 h 59"/>
                <a:gd name="T56" fmla="*/ 0 w 1048"/>
                <a:gd name="T57" fmla="*/ 0 h 59"/>
                <a:gd name="T58" fmla="*/ 0 w 1048"/>
                <a:gd name="T59" fmla="*/ 0 h 59"/>
                <a:gd name="T60" fmla="*/ 0 w 1048"/>
                <a:gd name="T61" fmla="*/ 0 h 59"/>
                <a:gd name="T62" fmla="*/ 0 w 1048"/>
                <a:gd name="T63" fmla="*/ 0 h 59"/>
                <a:gd name="T64" fmla="*/ 0 w 1048"/>
                <a:gd name="T65" fmla="*/ 0 h 59"/>
                <a:gd name="T66" fmla="*/ 0 w 1048"/>
                <a:gd name="T67" fmla="*/ 0 h 59"/>
                <a:gd name="T68" fmla="*/ 0 w 1048"/>
                <a:gd name="T69" fmla="*/ 0 h 59"/>
                <a:gd name="T70" fmla="*/ 0 w 1048"/>
                <a:gd name="T71" fmla="*/ 0 h 59"/>
                <a:gd name="T72" fmla="*/ 0 w 1048"/>
                <a:gd name="T73" fmla="*/ 0 h 59"/>
                <a:gd name="T74" fmla="*/ 0 w 1048"/>
                <a:gd name="T75" fmla="*/ 0 h 59"/>
                <a:gd name="T76" fmla="*/ 0 w 1048"/>
                <a:gd name="T77" fmla="*/ 0 h 59"/>
                <a:gd name="T78" fmla="*/ 0 w 1048"/>
                <a:gd name="T79" fmla="*/ 0 h 59"/>
                <a:gd name="T80" fmla="*/ 0 w 1048"/>
                <a:gd name="T81" fmla="*/ 0 h 59"/>
                <a:gd name="T82" fmla="*/ 0 w 1048"/>
                <a:gd name="T83" fmla="*/ 0 h 59"/>
                <a:gd name="T84" fmla="*/ 0 w 1048"/>
                <a:gd name="T85" fmla="*/ 0 h 59"/>
                <a:gd name="T86" fmla="*/ 0 w 1048"/>
                <a:gd name="T87" fmla="*/ 0 h 59"/>
                <a:gd name="T88" fmla="*/ 0 w 1048"/>
                <a:gd name="T89" fmla="*/ 0 h 59"/>
                <a:gd name="T90" fmla="*/ 0 w 1048"/>
                <a:gd name="T91" fmla="*/ 0 h 59"/>
                <a:gd name="T92" fmla="*/ 0 w 1048"/>
                <a:gd name="T93" fmla="*/ 0 h 59"/>
                <a:gd name="T94" fmla="*/ 0 w 1048"/>
                <a:gd name="T95" fmla="*/ 0 h 59"/>
                <a:gd name="T96" fmla="*/ 0 w 1048"/>
                <a:gd name="T97" fmla="*/ 0 h 59"/>
                <a:gd name="T98" fmla="*/ 0 w 1048"/>
                <a:gd name="T99" fmla="*/ 0 h 59"/>
                <a:gd name="T100" fmla="*/ 0 w 1048"/>
                <a:gd name="T101" fmla="*/ 0 h 59"/>
                <a:gd name="T102" fmla="*/ 0 w 1048"/>
                <a:gd name="T103" fmla="*/ 0 h 59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048"/>
                <a:gd name="T157" fmla="*/ 0 h 59"/>
                <a:gd name="T158" fmla="*/ 1048 w 1048"/>
                <a:gd name="T159" fmla="*/ 59 h 59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048" h="59">
                  <a:moveTo>
                    <a:pt x="4" y="0"/>
                  </a:moveTo>
                  <a:lnTo>
                    <a:pt x="67" y="2"/>
                  </a:lnTo>
                  <a:lnTo>
                    <a:pt x="130" y="6"/>
                  </a:lnTo>
                  <a:lnTo>
                    <a:pt x="194" y="6"/>
                  </a:lnTo>
                  <a:lnTo>
                    <a:pt x="261" y="8"/>
                  </a:lnTo>
                  <a:lnTo>
                    <a:pt x="323" y="8"/>
                  </a:lnTo>
                  <a:lnTo>
                    <a:pt x="388" y="10"/>
                  </a:lnTo>
                  <a:lnTo>
                    <a:pt x="453" y="10"/>
                  </a:lnTo>
                  <a:lnTo>
                    <a:pt x="517" y="12"/>
                  </a:lnTo>
                  <a:lnTo>
                    <a:pt x="582" y="12"/>
                  </a:lnTo>
                  <a:lnTo>
                    <a:pt x="647" y="12"/>
                  </a:lnTo>
                  <a:lnTo>
                    <a:pt x="709" y="14"/>
                  </a:lnTo>
                  <a:lnTo>
                    <a:pt x="774" y="16"/>
                  </a:lnTo>
                  <a:lnTo>
                    <a:pt x="839" y="16"/>
                  </a:lnTo>
                  <a:lnTo>
                    <a:pt x="903" y="19"/>
                  </a:lnTo>
                  <a:lnTo>
                    <a:pt x="966" y="23"/>
                  </a:lnTo>
                  <a:lnTo>
                    <a:pt x="1030" y="29"/>
                  </a:lnTo>
                  <a:lnTo>
                    <a:pt x="1036" y="31"/>
                  </a:lnTo>
                  <a:lnTo>
                    <a:pt x="1042" y="36"/>
                  </a:lnTo>
                  <a:lnTo>
                    <a:pt x="1046" y="42"/>
                  </a:lnTo>
                  <a:lnTo>
                    <a:pt x="1048" y="48"/>
                  </a:lnTo>
                  <a:lnTo>
                    <a:pt x="1038" y="48"/>
                  </a:lnTo>
                  <a:lnTo>
                    <a:pt x="1029" y="48"/>
                  </a:lnTo>
                  <a:lnTo>
                    <a:pt x="1017" y="46"/>
                  </a:lnTo>
                  <a:lnTo>
                    <a:pt x="1010" y="46"/>
                  </a:lnTo>
                  <a:lnTo>
                    <a:pt x="1000" y="44"/>
                  </a:lnTo>
                  <a:lnTo>
                    <a:pt x="991" y="44"/>
                  </a:lnTo>
                  <a:lnTo>
                    <a:pt x="981" y="44"/>
                  </a:lnTo>
                  <a:lnTo>
                    <a:pt x="973" y="44"/>
                  </a:lnTo>
                  <a:lnTo>
                    <a:pt x="964" y="42"/>
                  </a:lnTo>
                  <a:lnTo>
                    <a:pt x="954" y="42"/>
                  </a:lnTo>
                  <a:lnTo>
                    <a:pt x="945" y="42"/>
                  </a:lnTo>
                  <a:lnTo>
                    <a:pt x="935" y="42"/>
                  </a:lnTo>
                  <a:lnTo>
                    <a:pt x="926" y="42"/>
                  </a:lnTo>
                  <a:lnTo>
                    <a:pt x="918" y="42"/>
                  </a:lnTo>
                  <a:lnTo>
                    <a:pt x="909" y="42"/>
                  </a:lnTo>
                  <a:lnTo>
                    <a:pt x="901" y="42"/>
                  </a:lnTo>
                  <a:lnTo>
                    <a:pt x="888" y="42"/>
                  </a:lnTo>
                  <a:lnTo>
                    <a:pt x="878" y="42"/>
                  </a:lnTo>
                  <a:lnTo>
                    <a:pt x="869" y="42"/>
                  </a:lnTo>
                  <a:lnTo>
                    <a:pt x="861" y="46"/>
                  </a:lnTo>
                  <a:lnTo>
                    <a:pt x="850" y="48"/>
                  </a:lnTo>
                  <a:lnTo>
                    <a:pt x="839" y="54"/>
                  </a:lnTo>
                  <a:lnTo>
                    <a:pt x="831" y="55"/>
                  </a:lnTo>
                  <a:lnTo>
                    <a:pt x="823" y="57"/>
                  </a:lnTo>
                  <a:lnTo>
                    <a:pt x="816" y="57"/>
                  </a:lnTo>
                  <a:lnTo>
                    <a:pt x="806" y="59"/>
                  </a:lnTo>
                  <a:lnTo>
                    <a:pt x="793" y="59"/>
                  </a:lnTo>
                  <a:lnTo>
                    <a:pt x="780" y="59"/>
                  </a:lnTo>
                  <a:lnTo>
                    <a:pt x="762" y="59"/>
                  </a:lnTo>
                  <a:lnTo>
                    <a:pt x="745" y="59"/>
                  </a:lnTo>
                  <a:lnTo>
                    <a:pt x="736" y="57"/>
                  </a:lnTo>
                  <a:lnTo>
                    <a:pt x="726" y="55"/>
                  </a:lnTo>
                  <a:lnTo>
                    <a:pt x="715" y="54"/>
                  </a:lnTo>
                  <a:lnTo>
                    <a:pt x="704" y="52"/>
                  </a:lnTo>
                  <a:lnTo>
                    <a:pt x="690" y="50"/>
                  </a:lnTo>
                  <a:lnTo>
                    <a:pt x="679" y="48"/>
                  </a:lnTo>
                  <a:lnTo>
                    <a:pt x="666" y="44"/>
                  </a:lnTo>
                  <a:lnTo>
                    <a:pt x="652" y="42"/>
                  </a:lnTo>
                  <a:lnTo>
                    <a:pt x="639" y="38"/>
                  </a:lnTo>
                  <a:lnTo>
                    <a:pt x="626" y="38"/>
                  </a:lnTo>
                  <a:lnTo>
                    <a:pt x="614" y="35"/>
                  </a:lnTo>
                  <a:lnTo>
                    <a:pt x="603" y="33"/>
                  </a:lnTo>
                  <a:lnTo>
                    <a:pt x="591" y="33"/>
                  </a:lnTo>
                  <a:lnTo>
                    <a:pt x="584" y="31"/>
                  </a:lnTo>
                  <a:lnTo>
                    <a:pt x="576" y="31"/>
                  </a:lnTo>
                  <a:lnTo>
                    <a:pt x="572" y="31"/>
                  </a:lnTo>
                  <a:lnTo>
                    <a:pt x="550" y="29"/>
                  </a:lnTo>
                  <a:lnTo>
                    <a:pt x="529" y="29"/>
                  </a:lnTo>
                  <a:lnTo>
                    <a:pt x="508" y="27"/>
                  </a:lnTo>
                  <a:lnTo>
                    <a:pt x="491" y="27"/>
                  </a:lnTo>
                  <a:lnTo>
                    <a:pt x="472" y="27"/>
                  </a:lnTo>
                  <a:lnTo>
                    <a:pt x="456" y="27"/>
                  </a:lnTo>
                  <a:lnTo>
                    <a:pt x="437" y="27"/>
                  </a:lnTo>
                  <a:lnTo>
                    <a:pt x="422" y="29"/>
                  </a:lnTo>
                  <a:lnTo>
                    <a:pt x="405" y="29"/>
                  </a:lnTo>
                  <a:lnTo>
                    <a:pt x="386" y="29"/>
                  </a:lnTo>
                  <a:lnTo>
                    <a:pt x="369" y="29"/>
                  </a:lnTo>
                  <a:lnTo>
                    <a:pt x="352" y="29"/>
                  </a:lnTo>
                  <a:lnTo>
                    <a:pt x="331" y="29"/>
                  </a:lnTo>
                  <a:lnTo>
                    <a:pt x="312" y="29"/>
                  </a:lnTo>
                  <a:lnTo>
                    <a:pt x="291" y="29"/>
                  </a:lnTo>
                  <a:lnTo>
                    <a:pt x="270" y="31"/>
                  </a:lnTo>
                  <a:lnTo>
                    <a:pt x="251" y="29"/>
                  </a:lnTo>
                  <a:lnTo>
                    <a:pt x="232" y="29"/>
                  </a:lnTo>
                  <a:lnTo>
                    <a:pt x="215" y="29"/>
                  </a:lnTo>
                  <a:lnTo>
                    <a:pt x="200" y="29"/>
                  </a:lnTo>
                  <a:lnTo>
                    <a:pt x="183" y="27"/>
                  </a:lnTo>
                  <a:lnTo>
                    <a:pt x="168" y="25"/>
                  </a:lnTo>
                  <a:lnTo>
                    <a:pt x="150" y="25"/>
                  </a:lnTo>
                  <a:lnTo>
                    <a:pt x="135" y="25"/>
                  </a:lnTo>
                  <a:lnTo>
                    <a:pt x="118" y="23"/>
                  </a:lnTo>
                  <a:lnTo>
                    <a:pt x="101" y="21"/>
                  </a:lnTo>
                  <a:lnTo>
                    <a:pt x="86" y="19"/>
                  </a:lnTo>
                  <a:lnTo>
                    <a:pt x="69" y="19"/>
                  </a:lnTo>
                  <a:lnTo>
                    <a:pt x="52" y="19"/>
                  </a:lnTo>
                  <a:lnTo>
                    <a:pt x="34" y="19"/>
                  </a:lnTo>
                  <a:lnTo>
                    <a:pt x="17" y="19"/>
                  </a:lnTo>
                  <a:lnTo>
                    <a:pt x="0" y="19"/>
                  </a:lnTo>
                  <a:lnTo>
                    <a:pt x="0" y="14"/>
                  </a:lnTo>
                  <a:lnTo>
                    <a:pt x="2" y="8"/>
                  </a:lnTo>
                  <a:lnTo>
                    <a:pt x="2" y="2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9" name="Freeform 37">
              <a:extLst>
                <a:ext uri="{FF2B5EF4-FFF2-40B4-BE49-F238E27FC236}">
                  <a16:creationId xmlns:a16="http://schemas.microsoft.com/office/drawing/2014/main" id="{2492D7DC-3CF8-665F-0D06-7B241C2061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51" y="920"/>
              <a:ext cx="63" cy="61"/>
            </a:xfrm>
            <a:custGeom>
              <a:avLst/>
              <a:gdLst>
                <a:gd name="T0" fmla="*/ 0 w 206"/>
                <a:gd name="T1" fmla="*/ 0 h 217"/>
                <a:gd name="T2" fmla="*/ 0 w 206"/>
                <a:gd name="T3" fmla="*/ 0 h 217"/>
                <a:gd name="T4" fmla="*/ 0 w 206"/>
                <a:gd name="T5" fmla="*/ 0 h 217"/>
                <a:gd name="T6" fmla="*/ 0 w 206"/>
                <a:gd name="T7" fmla="*/ 0 h 217"/>
                <a:gd name="T8" fmla="*/ 0 w 206"/>
                <a:gd name="T9" fmla="*/ 0 h 217"/>
                <a:gd name="T10" fmla="*/ 0 w 206"/>
                <a:gd name="T11" fmla="*/ 0 h 217"/>
                <a:gd name="T12" fmla="*/ 0 w 206"/>
                <a:gd name="T13" fmla="*/ 0 h 217"/>
                <a:gd name="T14" fmla="*/ 0 w 206"/>
                <a:gd name="T15" fmla="*/ 0 h 217"/>
                <a:gd name="T16" fmla="*/ 0 w 206"/>
                <a:gd name="T17" fmla="*/ 0 h 217"/>
                <a:gd name="T18" fmla="*/ 0 w 206"/>
                <a:gd name="T19" fmla="*/ 0 h 217"/>
                <a:gd name="T20" fmla="*/ 0 w 206"/>
                <a:gd name="T21" fmla="*/ 0 h 217"/>
                <a:gd name="T22" fmla="*/ 0 w 206"/>
                <a:gd name="T23" fmla="*/ 0 h 217"/>
                <a:gd name="T24" fmla="*/ 0 w 206"/>
                <a:gd name="T25" fmla="*/ 0 h 217"/>
                <a:gd name="T26" fmla="*/ 0 w 206"/>
                <a:gd name="T27" fmla="*/ 0 h 217"/>
                <a:gd name="T28" fmla="*/ 0 w 206"/>
                <a:gd name="T29" fmla="*/ 0 h 217"/>
                <a:gd name="T30" fmla="*/ 0 w 206"/>
                <a:gd name="T31" fmla="*/ 0 h 217"/>
                <a:gd name="T32" fmla="*/ 0 w 206"/>
                <a:gd name="T33" fmla="*/ 0 h 217"/>
                <a:gd name="T34" fmla="*/ 0 w 206"/>
                <a:gd name="T35" fmla="*/ 0 h 217"/>
                <a:gd name="T36" fmla="*/ 0 w 206"/>
                <a:gd name="T37" fmla="*/ 0 h 217"/>
                <a:gd name="T38" fmla="*/ 0 w 206"/>
                <a:gd name="T39" fmla="*/ 0 h 217"/>
                <a:gd name="T40" fmla="*/ 0 w 206"/>
                <a:gd name="T41" fmla="*/ 0 h 217"/>
                <a:gd name="T42" fmla="*/ 0 w 206"/>
                <a:gd name="T43" fmla="*/ 0 h 217"/>
                <a:gd name="T44" fmla="*/ 0 w 206"/>
                <a:gd name="T45" fmla="*/ 0 h 217"/>
                <a:gd name="T46" fmla="*/ 0 w 206"/>
                <a:gd name="T47" fmla="*/ 0 h 217"/>
                <a:gd name="T48" fmla="*/ 0 w 206"/>
                <a:gd name="T49" fmla="*/ 0 h 217"/>
                <a:gd name="T50" fmla="*/ 0 w 206"/>
                <a:gd name="T51" fmla="*/ 0 h 217"/>
                <a:gd name="T52" fmla="*/ 0 w 206"/>
                <a:gd name="T53" fmla="*/ 0 h 217"/>
                <a:gd name="T54" fmla="*/ 0 w 206"/>
                <a:gd name="T55" fmla="*/ 0 h 217"/>
                <a:gd name="T56" fmla="*/ 0 w 206"/>
                <a:gd name="T57" fmla="*/ 0 h 217"/>
                <a:gd name="T58" fmla="*/ 0 w 206"/>
                <a:gd name="T59" fmla="*/ 0 h 217"/>
                <a:gd name="T60" fmla="*/ 0 w 206"/>
                <a:gd name="T61" fmla="*/ 0 h 217"/>
                <a:gd name="T62" fmla="*/ 0 w 206"/>
                <a:gd name="T63" fmla="*/ 0 h 217"/>
                <a:gd name="T64" fmla="*/ 0 w 206"/>
                <a:gd name="T65" fmla="*/ 0 h 217"/>
                <a:gd name="T66" fmla="*/ 0 w 206"/>
                <a:gd name="T67" fmla="*/ 0 h 217"/>
                <a:gd name="T68" fmla="*/ 0 w 206"/>
                <a:gd name="T69" fmla="*/ 0 h 217"/>
                <a:gd name="T70" fmla="*/ 0 w 206"/>
                <a:gd name="T71" fmla="*/ 0 h 217"/>
                <a:gd name="T72" fmla="*/ 0 w 206"/>
                <a:gd name="T73" fmla="*/ 0 h 217"/>
                <a:gd name="T74" fmla="*/ 0 w 206"/>
                <a:gd name="T75" fmla="*/ 0 h 217"/>
                <a:gd name="T76" fmla="*/ 0 w 206"/>
                <a:gd name="T77" fmla="*/ 0 h 217"/>
                <a:gd name="T78" fmla="*/ 0 w 206"/>
                <a:gd name="T79" fmla="*/ 0 h 217"/>
                <a:gd name="T80" fmla="*/ 0 w 206"/>
                <a:gd name="T81" fmla="*/ 0 h 217"/>
                <a:gd name="T82" fmla="*/ 0 w 206"/>
                <a:gd name="T83" fmla="*/ 0 h 217"/>
                <a:gd name="T84" fmla="*/ 0 w 206"/>
                <a:gd name="T85" fmla="*/ 0 h 217"/>
                <a:gd name="T86" fmla="*/ 0 w 206"/>
                <a:gd name="T87" fmla="*/ 0 h 217"/>
                <a:gd name="T88" fmla="*/ 0 w 206"/>
                <a:gd name="T89" fmla="*/ 0 h 217"/>
                <a:gd name="T90" fmla="*/ 0 w 206"/>
                <a:gd name="T91" fmla="*/ 0 h 217"/>
                <a:gd name="T92" fmla="*/ 0 w 206"/>
                <a:gd name="T93" fmla="*/ 0 h 217"/>
                <a:gd name="T94" fmla="*/ 0 w 206"/>
                <a:gd name="T95" fmla="*/ 0 h 217"/>
                <a:gd name="T96" fmla="*/ 0 w 206"/>
                <a:gd name="T97" fmla="*/ 0 h 217"/>
                <a:gd name="T98" fmla="*/ 0 w 206"/>
                <a:gd name="T99" fmla="*/ 0 h 217"/>
                <a:gd name="T100" fmla="*/ 0 w 206"/>
                <a:gd name="T101" fmla="*/ 0 h 217"/>
                <a:gd name="T102" fmla="*/ 0 w 206"/>
                <a:gd name="T103" fmla="*/ 0 h 217"/>
                <a:gd name="T104" fmla="*/ 0 w 206"/>
                <a:gd name="T105" fmla="*/ 0 h 217"/>
                <a:gd name="T106" fmla="*/ 0 w 206"/>
                <a:gd name="T107" fmla="*/ 0 h 217"/>
                <a:gd name="T108" fmla="*/ 0 w 206"/>
                <a:gd name="T109" fmla="*/ 0 h 217"/>
                <a:gd name="T110" fmla="*/ 0 w 206"/>
                <a:gd name="T111" fmla="*/ 0 h 21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206"/>
                <a:gd name="T169" fmla="*/ 0 h 217"/>
                <a:gd name="T170" fmla="*/ 206 w 206"/>
                <a:gd name="T171" fmla="*/ 217 h 217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206" h="217">
                  <a:moveTo>
                    <a:pt x="19" y="0"/>
                  </a:moveTo>
                  <a:lnTo>
                    <a:pt x="16" y="0"/>
                  </a:lnTo>
                  <a:lnTo>
                    <a:pt x="10" y="0"/>
                  </a:lnTo>
                  <a:lnTo>
                    <a:pt x="6" y="0"/>
                  </a:lnTo>
                  <a:lnTo>
                    <a:pt x="0" y="0"/>
                  </a:lnTo>
                  <a:lnTo>
                    <a:pt x="2" y="11"/>
                  </a:lnTo>
                  <a:lnTo>
                    <a:pt x="10" y="25"/>
                  </a:lnTo>
                  <a:lnTo>
                    <a:pt x="19" y="36"/>
                  </a:lnTo>
                  <a:lnTo>
                    <a:pt x="33" y="47"/>
                  </a:lnTo>
                  <a:lnTo>
                    <a:pt x="42" y="59"/>
                  </a:lnTo>
                  <a:lnTo>
                    <a:pt x="56" y="70"/>
                  </a:lnTo>
                  <a:lnTo>
                    <a:pt x="65" y="82"/>
                  </a:lnTo>
                  <a:lnTo>
                    <a:pt x="77" y="93"/>
                  </a:lnTo>
                  <a:lnTo>
                    <a:pt x="88" y="102"/>
                  </a:lnTo>
                  <a:lnTo>
                    <a:pt x="99" y="116"/>
                  </a:lnTo>
                  <a:lnTo>
                    <a:pt x="103" y="121"/>
                  </a:lnTo>
                  <a:lnTo>
                    <a:pt x="109" y="129"/>
                  </a:lnTo>
                  <a:lnTo>
                    <a:pt x="113" y="137"/>
                  </a:lnTo>
                  <a:lnTo>
                    <a:pt x="118" y="144"/>
                  </a:lnTo>
                  <a:lnTo>
                    <a:pt x="122" y="152"/>
                  </a:lnTo>
                  <a:lnTo>
                    <a:pt x="126" y="159"/>
                  </a:lnTo>
                  <a:lnTo>
                    <a:pt x="132" y="169"/>
                  </a:lnTo>
                  <a:lnTo>
                    <a:pt x="135" y="177"/>
                  </a:lnTo>
                  <a:lnTo>
                    <a:pt x="139" y="184"/>
                  </a:lnTo>
                  <a:lnTo>
                    <a:pt x="143" y="192"/>
                  </a:lnTo>
                  <a:lnTo>
                    <a:pt x="147" y="201"/>
                  </a:lnTo>
                  <a:lnTo>
                    <a:pt x="151" y="209"/>
                  </a:lnTo>
                  <a:lnTo>
                    <a:pt x="158" y="211"/>
                  </a:lnTo>
                  <a:lnTo>
                    <a:pt x="173" y="213"/>
                  </a:lnTo>
                  <a:lnTo>
                    <a:pt x="185" y="215"/>
                  </a:lnTo>
                  <a:lnTo>
                    <a:pt x="194" y="217"/>
                  </a:lnTo>
                  <a:lnTo>
                    <a:pt x="202" y="201"/>
                  </a:lnTo>
                  <a:lnTo>
                    <a:pt x="206" y="188"/>
                  </a:lnTo>
                  <a:lnTo>
                    <a:pt x="206" y="175"/>
                  </a:lnTo>
                  <a:lnTo>
                    <a:pt x="204" y="163"/>
                  </a:lnTo>
                  <a:lnTo>
                    <a:pt x="196" y="152"/>
                  </a:lnTo>
                  <a:lnTo>
                    <a:pt x="189" y="140"/>
                  </a:lnTo>
                  <a:lnTo>
                    <a:pt x="177" y="131"/>
                  </a:lnTo>
                  <a:lnTo>
                    <a:pt x="166" y="123"/>
                  </a:lnTo>
                  <a:lnTo>
                    <a:pt x="151" y="112"/>
                  </a:lnTo>
                  <a:lnTo>
                    <a:pt x="137" y="104"/>
                  </a:lnTo>
                  <a:lnTo>
                    <a:pt x="122" y="95"/>
                  </a:lnTo>
                  <a:lnTo>
                    <a:pt x="109" y="87"/>
                  </a:lnTo>
                  <a:lnTo>
                    <a:pt x="96" y="80"/>
                  </a:lnTo>
                  <a:lnTo>
                    <a:pt x="84" y="70"/>
                  </a:lnTo>
                  <a:lnTo>
                    <a:pt x="75" y="63"/>
                  </a:lnTo>
                  <a:lnTo>
                    <a:pt x="69" y="55"/>
                  </a:lnTo>
                  <a:lnTo>
                    <a:pt x="61" y="47"/>
                  </a:lnTo>
                  <a:lnTo>
                    <a:pt x="56" y="38"/>
                  </a:lnTo>
                  <a:lnTo>
                    <a:pt x="50" y="32"/>
                  </a:lnTo>
                  <a:lnTo>
                    <a:pt x="46" y="25"/>
                  </a:lnTo>
                  <a:lnTo>
                    <a:pt x="38" y="19"/>
                  </a:lnTo>
                  <a:lnTo>
                    <a:pt x="33" y="11"/>
                  </a:lnTo>
                  <a:lnTo>
                    <a:pt x="25" y="4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0" name="Freeform 38">
              <a:extLst>
                <a:ext uri="{FF2B5EF4-FFF2-40B4-BE49-F238E27FC236}">
                  <a16:creationId xmlns:a16="http://schemas.microsoft.com/office/drawing/2014/main" id="{BDCBF69C-E3FE-FE51-7574-EECC8A4086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1" y="956"/>
              <a:ext cx="72" cy="36"/>
            </a:xfrm>
            <a:custGeom>
              <a:avLst/>
              <a:gdLst>
                <a:gd name="T0" fmla="*/ 0 w 236"/>
                <a:gd name="T1" fmla="*/ 0 h 129"/>
                <a:gd name="T2" fmla="*/ 0 w 236"/>
                <a:gd name="T3" fmla="*/ 0 h 129"/>
                <a:gd name="T4" fmla="*/ 0 w 236"/>
                <a:gd name="T5" fmla="*/ 0 h 129"/>
                <a:gd name="T6" fmla="*/ 0 w 236"/>
                <a:gd name="T7" fmla="*/ 0 h 129"/>
                <a:gd name="T8" fmla="*/ 0 w 236"/>
                <a:gd name="T9" fmla="*/ 0 h 129"/>
                <a:gd name="T10" fmla="*/ 0 w 236"/>
                <a:gd name="T11" fmla="*/ 0 h 129"/>
                <a:gd name="T12" fmla="*/ 0 w 236"/>
                <a:gd name="T13" fmla="*/ 0 h 129"/>
                <a:gd name="T14" fmla="*/ 0 w 236"/>
                <a:gd name="T15" fmla="*/ 0 h 129"/>
                <a:gd name="T16" fmla="*/ 0 w 236"/>
                <a:gd name="T17" fmla="*/ 0 h 129"/>
                <a:gd name="T18" fmla="*/ 0 w 236"/>
                <a:gd name="T19" fmla="*/ 0 h 129"/>
                <a:gd name="T20" fmla="*/ 0 w 236"/>
                <a:gd name="T21" fmla="*/ 0 h 129"/>
                <a:gd name="T22" fmla="*/ 0 w 236"/>
                <a:gd name="T23" fmla="*/ 0 h 129"/>
                <a:gd name="T24" fmla="*/ 0 w 236"/>
                <a:gd name="T25" fmla="*/ 0 h 129"/>
                <a:gd name="T26" fmla="*/ 0 w 236"/>
                <a:gd name="T27" fmla="*/ 0 h 129"/>
                <a:gd name="T28" fmla="*/ 0 w 236"/>
                <a:gd name="T29" fmla="*/ 0 h 129"/>
                <a:gd name="T30" fmla="*/ 0 w 236"/>
                <a:gd name="T31" fmla="*/ 0 h 129"/>
                <a:gd name="T32" fmla="*/ 0 w 236"/>
                <a:gd name="T33" fmla="*/ 0 h 129"/>
                <a:gd name="T34" fmla="*/ 0 w 236"/>
                <a:gd name="T35" fmla="*/ 0 h 129"/>
                <a:gd name="T36" fmla="*/ 0 w 236"/>
                <a:gd name="T37" fmla="*/ 0 h 129"/>
                <a:gd name="T38" fmla="*/ 0 w 236"/>
                <a:gd name="T39" fmla="*/ 0 h 129"/>
                <a:gd name="T40" fmla="*/ 0 w 236"/>
                <a:gd name="T41" fmla="*/ 0 h 129"/>
                <a:gd name="T42" fmla="*/ 0 w 236"/>
                <a:gd name="T43" fmla="*/ 0 h 129"/>
                <a:gd name="T44" fmla="*/ 0 w 236"/>
                <a:gd name="T45" fmla="*/ 0 h 129"/>
                <a:gd name="T46" fmla="*/ 0 w 236"/>
                <a:gd name="T47" fmla="*/ 0 h 129"/>
                <a:gd name="T48" fmla="*/ 0 w 236"/>
                <a:gd name="T49" fmla="*/ 0 h 129"/>
                <a:gd name="T50" fmla="*/ 0 w 236"/>
                <a:gd name="T51" fmla="*/ 0 h 129"/>
                <a:gd name="T52" fmla="*/ 0 w 236"/>
                <a:gd name="T53" fmla="*/ 0 h 129"/>
                <a:gd name="T54" fmla="*/ 0 w 236"/>
                <a:gd name="T55" fmla="*/ 0 h 129"/>
                <a:gd name="T56" fmla="*/ 0 w 236"/>
                <a:gd name="T57" fmla="*/ 0 h 129"/>
                <a:gd name="T58" fmla="*/ 0 w 236"/>
                <a:gd name="T59" fmla="*/ 0 h 129"/>
                <a:gd name="T60" fmla="*/ 0 w 236"/>
                <a:gd name="T61" fmla="*/ 0 h 129"/>
                <a:gd name="T62" fmla="*/ 0 w 236"/>
                <a:gd name="T63" fmla="*/ 0 h 129"/>
                <a:gd name="T64" fmla="*/ 0 w 236"/>
                <a:gd name="T65" fmla="*/ 0 h 129"/>
                <a:gd name="T66" fmla="*/ 0 w 236"/>
                <a:gd name="T67" fmla="*/ 0 h 129"/>
                <a:gd name="T68" fmla="*/ 0 w 236"/>
                <a:gd name="T69" fmla="*/ 0 h 129"/>
                <a:gd name="T70" fmla="*/ 0 w 236"/>
                <a:gd name="T71" fmla="*/ 0 h 129"/>
                <a:gd name="T72" fmla="*/ 0 w 236"/>
                <a:gd name="T73" fmla="*/ 0 h 129"/>
                <a:gd name="T74" fmla="*/ 0 w 236"/>
                <a:gd name="T75" fmla="*/ 0 h 129"/>
                <a:gd name="T76" fmla="*/ 0 w 236"/>
                <a:gd name="T77" fmla="*/ 0 h 129"/>
                <a:gd name="T78" fmla="*/ 0 w 236"/>
                <a:gd name="T79" fmla="*/ 0 h 129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36"/>
                <a:gd name="T121" fmla="*/ 0 h 129"/>
                <a:gd name="T122" fmla="*/ 236 w 236"/>
                <a:gd name="T123" fmla="*/ 129 h 129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36" h="129">
                  <a:moveTo>
                    <a:pt x="169" y="6"/>
                  </a:moveTo>
                  <a:lnTo>
                    <a:pt x="154" y="2"/>
                  </a:lnTo>
                  <a:lnTo>
                    <a:pt x="139" y="2"/>
                  </a:lnTo>
                  <a:lnTo>
                    <a:pt x="124" y="0"/>
                  </a:lnTo>
                  <a:lnTo>
                    <a:pt x="108" y="2"/>
                  </a:lnTo>
                  <a:lnTo>
                    <a:pt x="93" y="2"/>
                  </a:lnTo>
                  <a:lnTo>
                    <a:pt x="76" y="6"/>
                  </a:lnTo>
                  <a:lnTo>
                    <a:pt x="63" y="11"/>
                  </a:lnTo>
                  <a:lnTo>
                    <a:pt x="50" y="17"/>
                  </a:lnTo>
                  <a:lnTo>
                    <a:pt x="34" y="23"/>
                  </a:lnTo>
                  <a:lnTo>
                    <a:pt x="25" y="30"/>
                  </a:lnTo>
                  <a:lnTo>
                    <a:pt x="15" y="40"/>
                  </a:lnTo>
                  <a:lnTo>
                    <a:pt x="8" y="50"/>
                  </a:lnTo>
                  <a:lnTo>
                    <a:pt x="2" y="59"/>
                  </a:lnTo>
                  <a:lnTo>
                    <a:pt x="0" y="72"/>
                  </a:lnTo>
                  <a:lnTo>
                    <a:pt x="0" y="84"/>
                  </a:lnTo>
                  <a:lnTo>
                    <a:pt x="4" y="101"/>
                  </a:lnTo>
                  <a:lnTo>
                    <a:pt x="12" y="110"/>
                  </a:lnTo>
                  <a:lnTo>
                    <a:pt x="21" y="118"/>
                  </a:lnTo>
                  <a:lnTo>
                    <a:pt x="34" y="124"/>
                  </a:lnTo>
                  <a:lnTo>
                    <a:pt x="50" y="127"/>
                  </a:lnTo>
                  <a:lnTo>
                    <a:pt x="63" y="129"/>
                  </a:lnTo>
                  <a:lnTo>
                    <a:pt x="76" y="129"/>
                  </a:lnTo>
                  <a:lnTo>
                    <a:pt x="89" y="127"/>
                  </a:lnTo>
                  <a:lnTo>
                    <a:pt x="105" y="126"/>
                  </a:lnTo>
                  <a:lnTo>
                    <a:pt x="116" y="120"/>
                  </a:lnTo>
                  <a:lnTo>
                    <a:pt x="127" y="114"/>
                  </a:lnTo>
                  <a:lnTo>
                    <a:pt x="137" y="105"/>
                  </a:lnTo>
                  <a:lnTo>
                    <a:pt x="145" y="99"/>
                  </a:lnTo>
                  <a:lnTo>
                    <a:pt x="146" y="89"/>
                  </a:lnTo>
                  <a:lnTo>
                    <a:pt x="148" y="80"/>
                  </a:lnTo>
                  <a:lnTo>
                    <a:pt x="145" y="69"/>
                  </a:lnTo>
                  <a:lnTo>
                    <a:pt x="139" y="59"/>
                  </a:lnTo>
                  <a:lnTo>
                    <a:pt x="127" y="55"/>
                  </a:lnTo>
                  <a:lnTo>
                    <a:pt x="118" y="53"/>
                  </a:lnTo>
                  <a:lnTo>
                    <a:pt x="122" y="63"/>
                  </a:lnTo>
                  <a:lnTo>
                    <a:pt x="124" y="74"/>
                  </a:lnTo>
                  <a:lnTo>
                    <a:pt x="124" y="86"/>
                  </a:lnTo>
                  <a:lnTo>
                    <a:pt x="122" y="95"/>
                  </a:lnTo>
                  <a:lnTo>
                    <a:pt x="116" y="105"/>
                  </a:lnTo>
                  <a:lnTo>
                    <a:pt x="108" y="110"/>
                  </a:lnTo>
                  <a:lnTo>
                    <a:pt x="103" y="112"/>
                  </a:lnTo>
                  <a:lnTo>
                    <a:pt x="97" y="114"/>
                  </a:lnTo>
                  <a:lnTo>
                    <a:pt x="89" y="114"/>
                  </a:lnTo>
                  <a:lnTo>
                    <a:pt x="84" y="114"/>
                  </a:lnTo>
                  <a:lnTo>
                    <a:pt x="72" y="110"/>
                  </a:lnTo>
                  <a:lnTo>
                    <a:pt x="63" y="105"/>
                  </a:lnTo>
                  <a:lnTo>
                    <a:pt x="57" y="97"/>
                  </a:lnTo>
                  <a:lnTo>
                    <a:pt x="53" y="91"/>
                  </a:lnTo>
                  <a:lnTo>
                    <a:pt x="53" y="84"/>
                  </a:lnTo>
                  <a:lnTo>
                    <a:pt x="53" y="76"/>
                  </a:lnTo>
                  <a:lnTo>
                    <a:pt x="57" y="69"/>
                  </a:lnTo>
                  <a:lnTo>
                    <a:pt x="63" y="63"/>
                  </a:lnTo>
                  <a:lnTo>
                    <a:pt x="67" y="53"/>
                  </a:lnTo>
                  <a:lnTo>
                    <a:pt x="74" y="46"/>
                  </a:lnTo>
                  <a:lnTo>
                    <a:pt x="82" y="40"/>
                  </a:lnTo>
                  <a:lnTo>
                    <a:pt x="89" y="34"/>
                  </a:lnTo>
                  <a:lnTo>
                    <a:pt x="99" y="30"/>
                  </a:lnTo>
                  <a:lnTo>
                    <a:pt x="108" y="29"/>
                  </a:lnTo>
                  <a:lnTo>
                    <a:pt x="118" y="29"/>
                  </a:lnTo>
                  <a:lnTo>
                    <a:pt x="127" y="30"/>
                  </a:lnTo>
                  <a:lnTo>
                    <a:pt x="141" y="25"/>
                  </a:lnTo>
                  <a:lnTo>
                    <a:pt x="156" y="25"/>
                  </a:lnTo>
                  <a:lnTo>
                    <a:pt x="169" y="25"/>
                  </a:lnTo>
                  <a:lnTo>
                    <a:pt x="183" y="30"/>
                  </a:lnTo>
                  <a:lnTo>
                    <a:pt x="194" y="34"/>
                  </a:lnTo>
                  <a:lnTo>
                    <a:pt x="207" y="38"/>
                  </a:lnTo>
                  <a:lnTo>
                    <a:pt x="221" y="40"/>
                  </a:lnTo>
                  <a:lnTo>
                    <a:pt x="236" y="44"/>
                  </a:lnTo>
                  <a:lnTo>
                    <a:pt x="236" y="32"/>
                  </a:lnTo>
                  <a:lnTo>
                    <a:pt x="234" y="23"/>
                  </a:lnTo>
                  <a:lnTo>
                    <a:pt x="226" y="17"/>
                  </a:lnTo>
                  <a:lnTo>
                    <a:pt x="217" y="15"/>
                  </a:lnTo>
                  <a:lnTo>
                    <a:pt x="209" y="11"/>
                  </a:lnTo>
                  <a:lnTo>
                    <a:pt x="202" y="11"/>
                  </a:lnTo>
                  <a:lnTo>
                    <a:pt x="192" y="10"/>
                  </a:lnTo>
                  <a:lnTo>
                    <a:pt x="183" y="8"/>
                  </a:lnTo>
                  <a:lnTo>
                    <a:pt x="175" y="6"/>
                  </a:lnTo>
                  <a:lnTo>
                    <a:pt x="169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1" name="Freeform 39">
              <a:extLst>
                <a:ext uri="{FF2B5EF4-FFF2-40B4-BE49-F238E27FC236}">
                  <a16:creationId xmlns:a16="http://schemas.microsoft.com/office/drawing/2014/main" id="{C5785674-7FF4-95BC-C7CB-7C301B4FCC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9" y="994"/>
              <a:ext cx="56" cy="83"/>
            </a:xfrm>
            <a:custGeom>
              <a:avLst/>
              <a:gdLst>
                <a:gd name="T0" fmla="*/ 0 w 180"/>
                <a:gd name="T1" fmla="*/ 0 h 295"/>
                <a:gd name="T2" fmla="*/ 0 w 180"/>
                <a:gd name="T3" fmla="*/ 0 h 295"/>
                <a:gd name="T4" fmla="*/ 0 w 180"/>
                <a:gd name="T5" fmla="*/ 0 h 295"/>
                <a:gd name="T6" fmla="*/ 0 w 180"/>
                <a:gd name="T7" fmla="*/ 0 h 295"/>
                <a:gd name="T8" fmla="*/ 0 w 180"/>
                <a:gd name="T9" fmla="*/ 0 h 295"/>
                <a:gd name="T10" fmla="*/ 0 w 180"/>
                <a:gd name="T11" fmla="*/ 0 h 295"/>
                <a:gd name="T12" fmla="*/ 0 w 180"/>
                <a:gd name="T13" fmla="*/ 0 h 295"/>
                <a:gd name="T14" fmla="*/ 0 w 180"/>
                <a:gd name="T15" fmla="*/ 0 h 295"/>
                <a:gd name="T16" fmla="*/ 0 w 180"/>
                <a:gd name="T17" fmla="*/ 0 h 295"/>
                <a:gd name="T18" fmla="*/ 0 w 180"/>
                <a:gd name="T19" fmla="*/ 0 h 295"/>
                <a:gd name="T20" fmla="*/ 0 w 180"/>
                <a:gd name="T21" fmla="*/ 0 h 295"/>
                <a:gd name="T22" fmla="*/ 0 w 180"/>
                <a:gd name="T23" fmla="*/ 0 h 295"/>
                <a:gd name="T24" fmla="*/ 0 w 180"/>
                <a:gd name="T25" fmla="*/ 0 h 295"/>
                <a:gd name="T26" fmla="*/ 0 w 180"/>
                <a:gd name="T27" fmla="*/ 0 h 295"/>
                <a:gd name="T28" fmla="*/ 0 w 180"/>
                <a:gd name="T29" fmla="*/ 0 h 295"/>
                <a:gd name="T30" fmla="*/ 0 w 180"/>
                <a:gd name="T31" fmla="*/ 0 h 295"/>
                <a:gd name="T32" fmla="*/ 0 w 180"/>
                <a:gd name="T33" fmla="*/ 0 h 295"/>
                <a:gd name="T34" fmla="*/ 0 w 180"/>
                <a:gd name="T35" fmla="*/ 0 h 295"/>
                <a:gd name="T36" fmla="*/ 0 w 180"/>
                <a:gd name="T37" fmla="*/ 0 h 295"/>
                <a:gd name="T38" fmla="*/ 0 w 180"/>
                <a:gd name="T39" fmla="*/ 0 h 295"/>
                <a:gd name="T40" fmla="*/ 0 w 180"/>
                <a:gd name="T41" fmla="*/ 0 h 295"/>
                <a:gd name="T42" fmla="*/ 0 w 180"/>
                <a:gd name="T43" fmla="*/ 0 h 295"/>
                <a:gd name="T44" fmla="*/ 0 w 180"/>
                <a:gd name="T45" fmla="*/ 0 h 295"/>
                <a:gd name="T46" fmla="*/ 0 w 180"/>
                <a:gd name="T47" fmla="*/ 0 h 295"/>
                <a:gd name="T48" fmla="*/ 0 w 180"/>
                <a:gd name="T49" fmla="*/ 0 h 295"/>
                <a:gd name="T50" fmla="*/ 0 w 180"/>
                <a:gd name="T51" fmla="*/ 0 h 295"/>
                <a:gd name="T52" fmla="*/ 0 w 180"/>
                <a:gd name="T53" fmla="*/ 0 h 295"/>
                <a:gd name="T54" fmla="*/ 0 w 180"/>
                <a:gd name="T55" fmla="*/ 0 h 295"/>
                <a:gd name="T56" fmla="*/ 0 w 180"/>
                <a:gd name="T57" fmla="*/ 0 h 295"/>
                <a:gd name="T58" fmla="*/ 0 w 180"/>
                <a:gd name="T59" fmla="*/ 0 h 295"/>
                <a:gd name="T60" fmla="*/ 0 w 180"/>
                <a:gd name="T61" fmla="*/ 0 h 295"/>
                <a:gd name="T62" fmla="*/ 0 w 180"/>
                <a:gd name="T63" fmla="*/ 0 h 295"/>
                <a:gd name="T64" fmla="*/ 0 w 180"/>
                <a:gd name="T65" fmla="*/ 0 h 295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80"/>
                <a:gd name="T100" fmla="*/ 0 h 295"/>
                <a:gd name="T101" fmla="*/ 180 w 180"/>
                <a:gd name="T102" fmla="*/ 295 h 295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80" h="295">
                  <a:moveTo>
                    <a:pt x="180" y="0"/>
                  </a:moveTo>
                  <a:lnTo>
                    <a:pt x="177" y="0"/>
                  </a:lnTo>
                  <a:lnTo>
                    <a:pt x="173" y="0"/>
                  </a:lnTo>
                  <a:lnTo>
                    <a:pt x="165" y="0"/>
                  </a:lnTo>
                  <a:lnTo>
                    <a:pt x="159" y="0"/>
                  </a:lnTo>
                  <a:lnTo>
                    <a:pt x="159" y="10"/>
                  </a:lnTo>
                  <a:lnTo>
                    <a:pt x="159" y="19"/>
                  </a:lnTo>
                  <a:lnTo>
                    <a:pt x="156" y="27"/>
                  </a:lnTo>
                  <a:lnTo>
                    <a:pt x="156" y="36"/>
                  </a:lnTo>
                  <a:lnTo>
                    <a:pt x="150" y="44"/>
                  </a:lnTo>
                  <a:lnTo>
                    <a:pt x="146" y="51"/>
                  </a:lnTo>
                  <a:lnTo>
                    <a:pt x="140" y="59"/>
                  </a:lnTo>
                  <a:lnTo>
                    <a:pt x="135" y="67"/>
                  </a:lnTo>
                  <a:lnTo>
                    <a:pt x="127" y="72"/>
                  </a:lnTo>
                  <a:lnTo>
                    <a:pt x="119" y="78"/>
                  </a:lnTo>
                  <a:lnTo>
                    <a:pt x="110" y="82"/>
                  </a:lnTo>
                  <a:lnTo>
                    <a:pt x="104" y="88"/>
                  </a:lnTo>
                  <a:lnTo>
                    <a:pt x="97" y="91"/>
                  </a:lnTo>
                  <a:lnTo>
                    <a:pt x="87" y="95"/>
                  </a:lnTo>
                  <a:lnTo>
                    <a:pt x="80" y="99"/>
                  </a:lnTo>
                  <a:lnTo>
                    <a:pt x="72" y="103"/>
                  </a:lnTo>
                  <a:lnTo>
                    <a:pt x="59" y="110"/>
                  </a:lnTo>
                  <a:lnTo>
                    <a:pt x="49" y="118"/>
                  </a:lnTo>
                  <a:lnTo>
                    <a:pt x="40" y="128"/>
                  </a:lnTo>
                  <a:lnTo>
                    <a:pt x="30" y="141"/>
                  </a:lnTo>
                  <a:lnTo>
                    <a:pt x="23" y="150"/>
                  </a:lnTo>
                  <a:lnTo>
                    <a:pt x="17" y="162"/>
                  </a:lnTo>
                  <a:lnTo>
                    <a:pt x="13" y="173"/>
                  </a:lnTo>
                  <a:lnTo>
                    <a:pt x="7" y="186"/>
                  </a:lnTo>
                  <a:lnTo>
                    <a:pt x="4" y="200"/>
                  </a:lnTo>
                  <a:lnTo>
                    <a:pt x="2" y="211"/>
                  </a:lnTo>
                  <a:lnTo>
                    <a:pt x="0" y="224"/>
                  </a:lnTo>
                  <a:lnTo>
                    <a:pt x="0" y="240"/>
                  </a:lnTo>
                  <a:lnTo>
                    <a:pt x="0" y="253"/>
                  </a:lnTo>
                  <a:lnTo>
                    <a:pt x="2" y="266"/>
                  </a:lnTo>
                  <a:lnTo>
                    <a:pt x="4" y="280"/>
                  </a:lnTo>
                  <a:lnTo>
                    <a:pt x="7" y="295"/>
                  </a:lnTo>
                  <a:lnTo>
                    <a:pt x="15" y="295"/>
                  </a:lnTo>
                  <a:lnTo>
                    <a:pt x="24" y="295"/>
                  </a:lnTo>
                  <a:lnTo>
                    <a:pt x="21" y="278"/>
                  </a:lnTo>
                  <a:lnTo>
                    <a:pt x="19" y="263"/>
                  </a:lnTo>
                  <a:lnTo>
                    <a:pt x="17" y="247"/>
                  </a:lnTo>
                  <a:lnTo>
                    <a:pt x="21" y="232"/>
                  </a:lnTo>
                  <a:lnTo>
                    <a:pt x="23" y="215"/>
                  </a:lnTo>
                  <a:lnTo>
                    <a:pt x="26" y="202"/>
                  </a:lnTo>
                  <a:lnTo>
                    <a:pt x="30" y="186"/>
                  </a:lnTo>
                  <a:lnTo>
                    <a:pt x="40" y="175"/>
                  </a:lnTo>
                  <a:lnTo>
                    <a:pt x="45" y="160"/>
                  </a:lnTo>
                  <a:lnTo>
                    <a:pt x="55" y="148"/>
                  </a:lnTo>
                  <a:lnTo>
                    <a:pt x="62" y="135"/>
                  </a:lnTo>
                  <a:lnTo>
                    <a:pt x="76" y="128"/>
                  </a:lnTo>
                  <a:lnTo>
                    <a:pt x="87" y="118"/>
                  </a:lnTo>
                  <a:lnTo>
                    <a:pt x="100" y="112"/>
                  </a:lnTo>
                  <a:lnTo>
                    <a:pt x="116" y="109"/>
                  </a:lnTo>
                  <a:lnTo>
                    <a:pt x="133" y="105"/>
                  </a:lnTo>
                  <a:lnTo>
                    <a:pt x="142" y="95"/>
                  </a:lnTo>
                  <a:lnTo>
                    <a:pt x="156" y="84"/>
                  </a:lnTo>
                  <a:lnTo>
                    <a:pt x="165" y="70"/>
                  </a:lnTo>
                  <a:lnTo>
                    <a:pt x="173" y="57"/>
                  </a:lnTo>
                  <a:lnTo>
                    <a:pt x="175" y="50"/>
                  </a:lnTo>
                  <a:lnTo>
                    <a:pt x="177" y="42"/>
                  </a:lnTo>
                  <a:lnTo>
                    <a:pt x="178" y="34"/>
                  </a:lnTo>
                  <a:lnTo>
                    <a:pt x="180" y="27"/>
                  </a:lnTo>
                  <a:lnTo>
                    <a:pt x="180" y="13"/>
                  </a:lnTo>
                  <a:lnTo>
                    <a:pt x="18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2" name="Freeform 40">
              <a:extLst>
                <a:ext uri="{FF2B5EF4-FFF2-40B4-BE49-F238E27FC236}">
                  <a16:creationId xmlns:a16="http://schemas.microsoft.com/office/drawing/2014/main" id="{5EE8057D-E833-B878-B766-D3202DEE58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1" y="1030"/>
              <a:ext cx="50" cy="64"/>
            </a:xfrm>
            <a:custGeom>
              <a:avLst/>
              <a:gdLst>
                <a:gd name="T0" fmla="*/ 0 w 163"/>
                <a:gd name="T1" fmla="*/ 0 h 226"/>
                <a:gd name="T2" fmla="*/ 0 w 163"/>
                <a:gd name="T3" fmla="*/ 0 h 226"/>
                <a:gd name="T4" fmla="*/ 0 w 163"/>
                <a:gd name="T5" fmla="*/ 0 h 226"/>
                <a:gd name="T6" fmla="*/ 0 w 163"/>
                <a:gd name="T7" fmla="*/ 0 h 226"/>
                <a:gd name="T8" fmla="*/ 0 w 163"/>
                <a:gd name="T9" fmla="*/ 0 h 226"/>
                <a:gd name="T10" fmla="*/ 0 w 163"/>
                <a:gd name="T11" fmla="*/ 0 h 226"/>
                <a:gd name="T12" fmla="*/ 0 w 163"/>
                <a:gd name="T13" fmla="*/ 0 h 226"/>
                <a:gd name="T14" fmla="*/ 0 w 163"/>
                <a:gd name="T15" fmla="*/ 0 h 226"/>
                <a:gd name="T16" fmla="*/ 0 w 163"/>
                <a:gd name="T17" fmla="*/ 0 h 226"/>
                <a:gd name="T18" fmla="*/ 0 w 163"/>
                <a:gd name="T19" fmla="*/ 0 h 226"/>
                <a:gd name="T20" fmla="*/ 0 w 163"/>
                <a:gd name="T21" fmla="*/ 0 h 226"/>
                <a:gd name="T22" fmla="*/ 0 w 163"/>
                <a:gd name="T23" fmla="*/ 0 h 226"/>
                <a:gd name="T24" fmla="*/ 0 w 163"/>
                <a:gd name="T25" fmla="*/ 0 h 226"/>
                <a:gd name="T26" fmla="*/ 0 w 163"/>
                <a:gd name="T27" fmla="*/ 0 h 226"/>
                <a:gd name="T28" fmla="*/ 0 w 163"/>
                <a:gd name="T29" fmla="*/ 0 h 226"/>
                <a:gd name="T30" fmla="*/ 0 w 163"/>
                <a:gd name="T31" fmla="*/ 0 h 226"/>
                <a:gd name="T32" fmla="*/ 0 w 163"/>
                <a:gd name="T33" fmla="*/ 0 h 226"/>
                <a:gd name="T34" fmla="*/ 0 w 163"/>
                <a:gd name="T35" fmla="*/ 0 h 226"/>
                <a:gd name="T36" fmla="*/ 0 w 163"/>
                <a:gd name="T37" fmla="*/ 0 h 226"/>
                <a:gd name="T38" fmla="*/ 0 w 163"/>
                <a:gd name="T39" fmla="*/ 0 h 226"/>
                <a:gd name="T40" fmla="*/ 0 w 163"/>
                <a:gd name="T41" fmla="*/ 0 h 226"/>
                <a:gd name="T42" fmla="*/ 0 w 163"/>
                <a:gd name="T43" fmla="*/ 0 h 226"/>
                <a:gd name="T44" fmla="*/ 0 w 163"/>
                <a:gd name="T45" fmla="*/ 0 h 226"/>
                <a:gd name="T46" fmla="*/ 0 w 163"/>
                <a:gd name="T47" fmla="*/ 0 h 226"/>
                <a:gd name="T48" fmla="*/ 0 w 163"/>
                <a:gd name="T49" fmla="*/ 0 h 226"/>
                <a:gd name="T50" fmla="*/ 0 w 163"/>
                <a:gd name="T51" fmla="*/ 0 h 226"/>
                <a:gd name="T52" fmla="*/ 0 w 163"/>
                <a:gd name="T53" fmla="*/ 0 h 226"/>
                <a:gd name="T54" fmla="*/ 0 w 163"/>
                <a:gd name="T55" fmla="*/ 0 h 226"/>
                <a:gd name="T56" fmla="*/ 0 w 163"/>
                <a:gd name="T57" fmla="*/ 0 h 226"/>
                <a:gd name="T58" fmla="*/ 0 w 163"/>
                <a:gd name="T59" fmla="*/ 0 h 226"/>
                <a:gd name="T60" fmla="*/ 0 w 163"/>
                <a:gd name="T61" fmla="*/ 0 h 226"/>
                <a:gd name="T62" fmla="*/ 0 w 163"/>
                <a:gd name="T63" fmla="*/ 0 h 226"/>
                <a:gd name="T64" fmla="*/ 0 w 163"/>
                <a:gd name="T65" fmla="*/ 0 h 226"/>
                <a:gd name="T66" fmla="*/ 0 w 163"/>
                <a:gd name="T67" fmla="*/ 0 h 22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63"/>
                <a:gd name="T103" fmla="*/ 0 h 226"/>
                <a:gd name="T104" fmla="*/ 163 w 163"/>
                <a:gd name="T105" fmla="*/ 226 h 22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63" h="226">
                  <a:moveTo>
                    <a:pt x="114" y="4"/>
                  </a:moveTo>
                  <a:lnTo>
                    <a:pt x="93" y="0"/>
                  </a:lnTo>
                  <a:lnTo>
                    <a:pt x="76" y="2"/>
                  </a:lnTo>
                  <a:lnTo>
                    <a:pt x="59" y="8"/>
                  </a:lnTo>
                  <a:lnTo>
                    <a:pt x="45" y="17"/>
                  </a:lnTo>
                  <a:lnTo>
                    <a:pt x="32" y="25"/>
                  </a:lnTo>
                  <a:lnTo>
                    <a:pt x="23" y="40"/>
                  </a:lnTo>
                  <a:lnTo>
                    <a:pt x="13" y="53"/>
                  </a:lnTo>
                  <a:lnTo>
                    <a:pt x="7" y="72"/>
                  </a:lnTo>
                  <a:lnTo>
                    <a:pt x="2" y="88"/>
                  </a:lnTo>
                  <a:lnTo>
                    <a:pt x="2" y="107"/>
                  </a:lnTo>
                  <a:lnTo>
                    <a:pt x="0" y="124"/>
                  </a:lnTo>
                  <a:lnTo>
                    <a:pt x="2" y="143"/>
                  </a:lnTo>
                  <a:lnTo>
                    <a:pt x="5" y="158"/>
                  </a:lnTo>
                  <a:lnTo>
                    <a:pt x="13" y="175"/>
                  </a:lnTo>
                  <a:lnTo>
                    <a:pt x="21" y="188"/>
                  </a:lnTo>
                  <a:lnTo>
                    <a:pt x="34" y="202"/>
                  </a:lnTo>
                  <a:lnTo>
                    <a:pt x="38" y="207"/>
                  </a:lnTo>
                  <a:lnTo>
                    <a:pt x="45" y="215"/>
                  </a:lnTo>
                  <a:lnTo>
                    <a:pt x="55" y="221"/>
                  </a:lnTo>
                  <a:lnTo>
                    <a:pt x="62" y="226"/>
                  </a:lnTo>
                  <a:lnTo>
                    <a:pt x="61" y="215"/>
                  </a:lnTo>
                  <a:lnTo>
                    <a:pt x="59" y="207"/>
                  </a:lnTo>
                  <a:lnTo>
                    <a:pt x="53" y="200"/>
                  </a:lnTo>
                  <a:lnTo>
                    <a:pt x="51" y="190"/>
                  </a:lnTo>
                  <a:lnTo>
                    <a:pt x="45" y="183"/>
                  </a:lnTo>
                  <a:lnTo>
                    <a:pt x="42" y="175"/>
                  </a:lnTo>
                  <a:lnTo>
                    <a:pt x="38" y="168"/>
                  </a:lnTo>
                  <a:lnTo>
                    <a:pt x="34" y="162"/>
                  </a:lnTo>
                  <a:lnTo>
                    <a:pt x="28" y="152"/>
                  </a:lnTo>
                  <a:lnTo>
                    <a:pt x="24" y="145"/>
                  </a:lnTo>
                  <a:lnTo>
                    <a:pt x="21" y="137"/>
                  </a:lnTo>
                  <a:lnTo>
                    <a:pt x="19" y="130"/>
                  </a:lnTo>
                  <a:lnTo>
                    <a:pt x="17" y="122"/>
                  </a:lnTo>
                  <a:lnTo>
                    <a:pt x="17" y="114"/>
                  </a:lnTo>
                  <a:lnTo>
                    <a:pt x="19" y="105"/>
                  </a:lnTo>
                  <a:lnTo>
                    <a:pt x="24" y="95"/>
                  </a:lnTo>
                  <a:lnTo>
                    <a:pt x="24" y="86"/>
                  </a:lnTo>
                  <a:lnTo>
                    <a:pt x="26" y="78"/>
                  </a:lnTo>
                  <a:lnTo>
                    <a:pt x="30" y="69"/>
                  </a:lnTo>
                  <a:lnTo>
                    <a:pt x="34" y="61"/>
                  </a:lnTo>
                  <a:lnTo>
                    <a:pt x="43" y="48"/>
                  </a:lnTo>
                  <a:lnTo>
                    <a:pt x="59" y="38"/>
                  </a:lnTo>
                  <a:lnTo>
                    <a:pt x="66" y="34"/>
                  </a:lnTo>
                  <a:lnTo>
                    <a:pt x="72" y="33"/>
                  </a:lnTo>
                  <a:lnTo>
                    <a:pt x="81" y="33"/>
                  </a:lnTo>
                  <a:lnTo>
                    <a:pt x="89" y="36"/>
                  </a:lnTo>
                  <a:lnTo>
                    <a:pt x="95" y="38"/>
                  </a:lnTo>
                  <a:lnTo>
                    <a:pt x="102" y="46"/>
                  </a:lnTo>
                  <a:lnTo>
                    <a:pt x="110" y="52"/>
                  </a:lnTo>
                  <a:lnTo>
                    <a:pt x="116" y="63"/>
                  </a:lnTo>
                  <a:lnTo>
                    <a:pt x="120" y="67"/>
                  </a:lnTo>
                  <a:lnTo>
                    <a:pt x="127" y="72"/>
                  </a:lnTo>
                  <a:lnTo>
                    <a:pt x="135" y="72"/>
                  </a:lnTo>
                  <a:lnTo>
                    <a:pt x="148" y="72"/>
                  </a:lnTo>
                  <a:lnTo>
                    <a:pt x="156" y="61"/>
                  </a:lnTo>
                  <a:lnTo>
                    <a:pt x="161" y="52"/>
                  </a:lnTo>
                  <a:lnTo>
                    <a:pt x="161" y="40"/>
                  </a:lnTo>
                  <a:lnTo>
                    <a:pt x="163" y="34"/>
                  </a:lnTo>
                  <a:lnTo>
                    <a:pt x="159" y="25"/>
                  </a:lnTo>
                  <a:lnTo>
                    <a:pt x="154" y="21"/>
                  </a:lnTo>
                  <a:lnTo>
                    <a:pt x="146" y="17"/>
                  </a:lnTo>
                  <a:lnTo>
                    <a:pt x="139" y="15"/>
                  </a:lnTo>
                  <a:lnTo>
                    <a:pt x="131" y="12"/>
                  </a:lnTo>
                  <a:lnTo>
                    <a:pt x="123" y="10"/>
                  </a:lnTo>
                  <a:lnTo>
                    <a:pt x="116" y="8"/>
                  </a:lnTo>
                  <a:lnTo>
                    <a:pt x="114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3" name="Freeform 41">
              <a:extLst>
                <a:ext uri="{FF2B5EF4-FFF2-40B4-BE49-F238E27FC236}">
                  <a16:creationId xmlns:a16="http://schemas.microsoft.com/office/drawing/2014/main" id="{8EC3B4B9-55EA-1E4A-5A83-C381BD0843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69" y="980"/>
              <a:ext cx="26" cy="48"/>
            </a:xfrm>
            <a:custGeom>
              <a:avLst/>
              <a:gdLst>
                <a:gd name="T0" fmla="*/ 0 w 84"/>
                <a:gd name="T1" fmla="*/ 0 h 167"/>
                <a:gd name="T2" fmla="*/ 0 w 84"/>
                <a:gd name="T3" fmla="*/ 0 h 167"/>
                <a:gd name="T4" fmla="*/ 0 w 84"/>
                <a:gd name="T5" fmla="*/ 0 h 167"/>
                <a:gd name="T6" fmla="*/ 0 w 84"/>
                <a:gd name="T7" fmla="*/ 0 h 167"/>
                <a:gd name="T8" fmla="*/ 0 w 84"/>
                <a:gd name="T9" fmla="*/ 0 h 167"/>
                <a:gd name="T10" fmla="*/ 0 w 84"/>
                <a:gd name="T11" fmla="*/ 0 h 167"/>
                <a:gd name="T12" fmla="*/ 0 w 84"/>
                <a:gd name="T13" fmla="*/ 0 h 167"/>
                <a:gd name="T14" fmla="*/ 0 w 84"/>
                <a:gd name="T15" fmla="*/ 0 h 167"/>
                <a:gd name="T16" fmla="*/ 0 w 84"/>
                <a:gd name="T17" fmla="*/ 0 h 167"/>
                <a:gd name="T18" fmla="*/ 0 w 84"/>
                <a:gd name="T19" fmla="*/ 0 h 167"/>
                <a:gd name="T20" fmla="*/ 0 w 84"/>
                <a:gd name="T21" fmla="*/ 0 h 167"/>
                <a:gd name="T22" fmla="*/ 0 w 84"/>
                <a:gd name="T23" fmla="*/ 0 h 167"/>
                <a:gd name="T24" fmla="*/ 0 w 84"/>
                <a:gd name="T25" fmla="*/ 0 h 167"/>
                <a:gd name="T26" fmla="*/ 0 w 84"/>
                <a:gd name="T27" fmla="*/ 0 h 167"/>
                <a:gd name="T28" fmla="*/ 0 w 84"/>
                <a:gd name="T29" fmla="*/ 0 h 167"/>
                <a:gd name="T30" fmla="*/ 0 w 84"/>
                <a:gd name="T31" fmla="*/ 0 h 167"/>
                <a:gd name="T32" fmla="*/ 0 w 84"/>
                <a:gd name="T33" fmla="*/ 0 h 167"/>
                <a:gd name="T34" fmla="*/ 0 w 84"/>
                <a:gd name="T35" fmla="*/ 0 h 167"/>
                <a:gd name="T36" fmla="*/ 0 w 84"/>
                <a:gd name="T37" fmla="*/ 0 h 167"/>
                <a:gd name="T38" fmla="*/ 0 w 84"/>
                <a:gd name="T39" fmla="*/ 0 h 167"/>
                <a:gd name="T40" fmla="*/ 0 w 84"/>
                <a:gd name="T41" fmla="*/ 0 h 167"/>
                <a:gd name="T42" fmla="*/ 0 w 84"/>
                <a:gd name="T43" fmla="*/ 0 h 167"/>
                <a:gd name="T44" fmla="*/ 0 w 84"/>
                <a:gd name="T45" fmla="*/ 0 h 167"/>
                <a:gd name="T46" fmla="*/ 0 w 84"/>
                <a:gd name="T47" fmla="*/ 0 h 167"/>
                <a:gd name="T48" fmla="*/ 0 w 84"/>
                <a:gd name="T49" fmla="*/ 0 h 167"/>
                <a:gd name="T50" fmla="*/ 0 w 84"/>
                <a:gd name="T51" fmla="*/ 0 h 167"/>
                <a:gd name="T52" fmla="*/ 0 w 84"/>
                <a:gd name="T53" fmla="*/ 0 h 167"/>
                <a:gd name="T54" fmla="*/ 0 w 84"/>
                <a:gd name="T55" fmla="*/ 0 h 167"/>
                <a:gd name="T56" fmla="*/ 0 w 84"/>
                <a:gd name="T57" fmla="*/ 0 h 167"/>
                <a:gd name="T58" fmla="*/ 0 w 84"/>
                <a:gd name="T59" fmla="*/ 0 h 167"/>
                <a:gd name="T60" fmla="*/ 0 w 84"/>
                <a:gd name="T61" fmla="*/ 0 h 167"/>
                <a:gd name="T62" fmla="*/ 0 w 84"/>
                <a:gd name="T63" fmla="*/ 0 h 167"/>
                <a:gd name="T64" fmla="*/ 0 w 84"/>
                <a:gd name="T65" fmla="*/ 0 h 167"/>
                <a:gd name="T66" fmla="*/ 0 w 84"/>
                <a:gd name="T67" fmla="*/ 0 h 167"/>
                <a:gd name="T68" fmla="*/ 0 w 84"/>
                <a:gd name="T69" fmla="*/ 0 h 167"/>
                <a:gd name="T70" fmla="*/ 0 w 84"/>
                <a:gd name="T71" fmla="*/ 0 h 167"/>
                <a:gd name="T72" fmla="*/ 0 w 84"/>
                <a:gd name="T73" fmla="*/ 0 h 167"/>
                <a:gd name="T74" fmla="*/ 0 w 84"/>
                <a:gd name="T75" fmla="*/ 0 h 167"/>
                <a:gd name="T76" fmla="*/ 0 w 84"/>
                <a:gd name="T77" fmla="*/ 0 h 167"/>
                <a:gd name="T78" fmla="*/ 0 w 84"/>
                <a:gd name="T79" fmla="*/ 0 h 167"/>
                <a:gd name="T80" fmla="*/ 0 w 84"/>
                <a:gd name="T81" fmla="*/ 0 h 167"/>
                <a:gd name="T82" fmla="*/ 0 w 84"/>
                <a:gd name="T83" fmla="*/ 0 h 167"/>
                <a:gd name="T84" fmla="*/ 0 w 84"/>
                <a:gd name="T85" fmla="*/ 0 h 167"/>
                <a:gd name="T86" fmla="*/ 0 w 84"/>
                <a:gd name="T87" fmla="*/ 0 h 167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4"/>
                <a:gd name="T133" fmla="*/ 0 h 167"/>
                <a:gd name="T134" fmla="*/ 84 w 84"/>
                <a:gd name="T135" fmla="*/ 167 h 167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4" h="167">
                  <a:moveTo>
                    <a:pt x="78" y="0"/>
                  </a:moveTo>
                  <a:lnTo>
                    <a:pt x="74" y="0"/>
                  </a:lnTo>
                  <a:lnTo>
                    <a:pt x="71" y="0"/>
                  </a:lnTo>
                  <a:lnTo>
                    <a:pt x="63" y="0"/>
                  </a:lnTo>
                  <a:lnTo>
                    <a:pt x="57" y="0"/>
                  </a:lnTo>
                  <a:lnTo>
                    <a:pt x="59" y="7"/>
                  </a:lnTo>
                  <a:lnTo>
                    <a:pt x="61" y="17"/>
                  </a:lnTo>
                  <a:lnTo>
                    <a:pt x="61" y="26"/>
                  </a:lnTo>
                  <a:lnTo>
                    <a:pt x="61" y="36"/>
                  </a:lnTo>
                  <a:lnTo>
                    <a:pt x="57" y="43"/>
                  </a:lnTo>
                  <a:lnTo>
                    <a:pt x="57" y="53"/>
                  </a:lnTo>
                  <a:lnTo>
                    <a:pt x="54" y="60"/>
                  </a:lnTo>
                  <a:lnTo>
                    <a:pt x="52" y="70"/>
                  </a:lnTo>
                  <a:lnTo>
                    <a:pt x="42" y="85"/>
                  </a:lnTo>
                  <a:lnTo>
                    <a:pt x="31" y="98"/>
                  </a:lnTo>
                  <a:lnTo>
                    <a:pt x="23" y="102"/>
                  </a:lnTo>
                  <a:lnTo>
                    <a:pt x="16" y="110"/>
                  </a:lnTo>
                  <a:lnTo>
                    <a:pt x="8" y="116"/>
                  </a:lnTo>
                  <a:lnTo>
                    <a:pt x="0" y="121"/>
                  </a:lnTo>
                  <a:lnTo>
                    <a:pt x="0" y="123"/>
                  </a:lnTo>
                  <a:lnTo>
                    <a:pt x="4" y="129"/>
                  </a:lnTo>
                  <a:lnTo>
                    <a:pt x="6" y="135"/>
                  </a:lnTo>
                  <a:lnTo>
                    <a:pt x="10" y="144"/>
                  </a:lnTo>
                  <a:lnTo>
                    <a:pt x="14" y="150"/>
                  </a:lnTo>
                  <a:lnTo>
                    <a:pt x="16" y="159"/>
                  </a:lnTo>
                  <a:lnTo>
                    <a:pt x="19" y="163"/>
                  </a:lnTo>
                  <a:lnTo>
                    <a:pt x="21" y="167"/>
                  </a:lnTo>
                  <a:lnTo>
                    <a:pt x="31" y="161"/>
                  </a:lnTo>
                  <a:lnTo>
                    <a:pt x="40" y="157"/>
                  </a:lnTo>
                  <a:lnTo>
                    <a:pt x="48" y="150"/>
                  </a:lnTo>
                  <a:lnTo>
                    <a:pt x="57" y="142"/>
                  </a:lnTo>
                  <a:lnTo>
                    <a:pt x="61" y="131"/>
                  </a:lnTo>
                  <a:lnTo>
                    <a:pt x="69" y="121"/>
                  </a:lnTo>
                  <a:lnTo>
                    <a:pt x="73" y="108"/>
                  </a:lnTo>
                  <a:lnTo>
                    <a:pt x="76" y="98"/>
                  </a:lnTo>
                  <a:lnTo>
                    <a:pt x="78" y="85"/>
                  </a:lnTo>
                  <a:lnTo>
                    <a:pt x="80" y="70"/>
                  </a:lnTo>
                  <a:lnTo>
                    <a:pt x="82" y="57"/>
                  </a:lnTo>
                  <a:lnTo>
                    <a:pt x="84" y="45"/>
                  </a:lnTo>
                  <a:lnTo>
                    <a:pt x="82" y="32"/>
                  </a:lnTo>
                  <a:lnTo>
                    <a:pt x="80" y="19"/>
                  </a:lnTo>
                  <a:lnTo>
                    <a:pt x="80" y="7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4" name="Freeform 42">
              <a:extLst>
                <a:ext uri="{FF2B5EF4-FFF2-40B4-BE49-F238E27FC236}">
                  <a16:creationId xmlns:a16="http://schemas.microsoft.com/office/drawing/2014/main" id="{B31996DF-4257-B633-30D4-2FD394ED4E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57" y="1054"/>
              <a:ext cx="37" cy="71"/>
            </a:xfrm>
            <a:custGeom>
              <a:avLst/>
              <a:gdLst>
                <a:gd name="T0" fmla="*/ 0 w 122"/>
                <a:gd name="T1" fmla="*/ 0 h 251"/>
                <a:gd name="T2" fmla="*/ 0 w 122"/>
                <a:gd name="T3" fmla="*/ 0 h 251"/>
                <a:gd name="T4" fmla="*/ 0 w 122"/>
                <a:gd name="T5" fmla="*/ 0 h 251"/>
                <a:gd name="T6" fmla="*/ 0 w 122"/>
                <a:gd name="T7" fmla="*/ 0 h 251"/>
                <a:gd name="T8" fmla="*/ 0 w 122"/>
                <a:gd name="T9" fmla="*/ 0 h 251"/>
                <a:gd name="T10" fmla="*/ 0 w 122"/>
                <a:gd name="T11" fmla="*/ 0 h 251"/>
                <a:gd name="T12" fmla="*/ 0 w 122"/>
                <a:gd name="T13" fmla="*/ 0 h 251"/>
                <a:gd name="T14" fmla="*/ 0 w 122"/>
                <a:gd name="T15" fmla="*/ 0 h 251"/>
                <a:gd name="T16" fmla="*/ 0 w 122"/>
                <a:gd name="T17" fmla="*/ 0 h 251"/>
                <a:gd name="T18" fmla="*/ 0 w 122"/>
                <a:gd name="T19" fmla="*/ 0 h 251"/>
                <a:gd name="T20" fmla="*/ 0 w 122"/>
                <a:gd name="T21" fmla="*/ 0 h 251"/>
                <a:gd name="T22" fmla="*/ 0 w 122"/>
                <a:gd name="T23" fmla="*/ 0 h 251"/>
                <a:gd name="T24" fmla="*/ 0 w 122"/>
                <a:gd name="T25" fmla="*/ 0 h 251"/>
                <a:gd name="T26" fmla="*/ 0 w 122"/>
                <a:gd name="T27" fmla="*/ 0 h 251"/>
                <a:gd name="T28" fmla="*/ 0 w 122"/>
                <a:gd name="T29" fmla="*/ 0 h 251"/>
                <a:gd name="T30" fmla="*/ 0 w 122"/>
                <a:gd name="T31" fmla="*/ 0 h 251"/>
                <a:gd name="T32" fmla="*/ 0 w 122"/>
                <a:gd name="T33" fmla="*/ 0 h 251"/>
                <a:gd name="T34" fmla="*/ 0 w 122"/>
                <a:gd name="T35" fmla="*/ 0 h 251"/>
                <a:gd name="T36" fmla="*/ 0 w 122"/>
                <a:gd name="T37" fmla="*/ 0 h 251"/>
                <a:gd name="T38" fmla="*/ 0 w 122"/>
                <a:gd name="T39" fmla="*/ 0 h 251"/>
                <a:gd name="T40" fmla="*/ 0 w 122"/>
                <a:gd name="T41" fmla="*/ 0 h 251"/>
                <a:gd name="T42" fmla="*/ 0 w 122"/>
                <a:gd name="T43" fmla="*/ 0 h 251"/>
                <a:gd name="T44" fmla="*/ 0 w 122"/>
                <a:gd name="T45" fmla="*/ 0 h 251"/>
                <a:gd name="T46" fmla="*/ 0 w 122"/>
                <a:gd name="T47" fmla="*/ 0 h 251"/>
                <a:gd name="T48" fmla="*/ 0 w 122"/>
                <a:gd name="T49" fmla="*/ 0 h 251"/>
                <a:gd name="T50" fmla="*/ 0 w 122"/>
                <a:gd name="T51" fmla="*/ 0 h 251"/>
                <a:gd name="T52" fmla="*/ 0 w 122"/>
                <a:gd name="T53" fmla="*/ 0 h 251"/>
                <a:gd name="T54" fmla="*/ 0 w 122"/>
                <a:gd name="T55" fmla="*/ 0 h 251"/>
                <a:gd name="T56" fmla="*/ 0 w 122"/>
                <a:gd name="T57" fmla="*/ 0 h 251"/>
                <a:gd name="T58" fmla="*/ 0 w 122"/>
                <a:gd name="T59" fmla="*/ 0 h 251"/>
                <a:gd name="T60" fmla="*/ 0 w 122"/>
                <a:gd name="T61" fmla="*/ 0 h 251"/>
                <a:gd name="T62" fmla="*/ 0 w 122"/>
                <a:gd name="T63" fmla="*/ 0 h 251"/>
                <a:gd name="T64" fmla="*/ 0 w 122"/>
                <a:gd name="T65" fmla="*/ 0 h 251"/>
                <a:gd name="T66" fmla="*/ 0 w 122"/>
                <a:gd name="T67" fmla="*/ 0 h 251"/>
                <a:gd name="T68" fmla="*/ 0 w 122"/>
                <a:gd name="T69" fmla="*/ 0 h 251"/>
                <a:gd name="T70" fmla="*/ 0 w 122"/>
                <a:gd name="T71" fmla="*/ 0 h 251"/>
                <a:gd name="T72" fmla="*/ 0 w 122"/>
                <a:gd name="T73" fmla="*/ 0 h 251"/>
                <a:gd name="T74" fmla="*/ 0 w 122"/>
                <a:gd name="T75" fmla="*/ 0 h 251"/>
                <a:gd name="T76" fmla="*/ 0 w 122"/>
                <a:gd name="T77" fmla="*/ 0 h 251"/>
                <a:gd name="T78" fmla="*/ 0 w 122"/>
                <a:gd name="T79" fmla="*/ 0 h 251"/>
                <a:gd name="T80" fmla="*/ 0 w 122"/>
                <a:gd name="T81" fmla="*/ 0 h 251"/>
                <a:gd name="T82" fmla="*/ 0 w 122"/>
                <a:gd name="T83" fmla="*/ 0 h 251"/>
                <a:gd name="T84" fmla="*/ 0 w 122"/>
                <a:gd name="T85" fmla="*/ 0 h 251"/>
                <a:gd name="T86" fmla="*/ 0 w 122"/>
                <a:gd name="T87" fmla="*/ 0 h 251"/>
                <a:gd name="T88" fmla="*/ 0 w 122"/>
                <a:gd name="T89" fmla="*/ 0 h 251"/>
                <a:gd name="T90" fmla="*/ 0 w 122"/>
                <a:gd name="T91" fmla="*/ 0 h 251"/>
                <a:gd name="T92" fmla="*/ 0 w 122"/>
                <a:gd name="T93" fmla="*/ 0 h 251"/>
                <a:gd name="T94" fmla="*/ 0 w 122"/>
                <a:gd name="T95" fmla="*/ 0 h 251"/>
                <a:gd name="T96" fmla="*/ 0 w 122"/>
                <a:gd name="T97" fmla="*/ 0 h 251"/>
                <a:gd name="T98" fmla="*/ 0 w 122"/>
                <a:gd name="T99" fmla="*/ 0 h 251"/>
                <a:gd name="T100" fmla="*/ 0 w 122"/>
                <a:gd name="T101" fmla="*/ 0 h 251"/>
                <a:gd name="T102" fmla="*/ 0 w 122"/>
                <a:gd name="T103" fmla="*/ 0 h 251"/>
                <a:gd name="T104" fmla="*/ 0 w 122"/>
                <a:gd name="T105" fmla="*/ 0 h 251"/>
                <a:gd name="T106" fmla="*/ 0 w 122"/>
                <a:gd name="T107" fmla="*/ 0 h 251"/>
                <a:gd name="T108" fmla="*/ 0 w 122"/>
                <a:gd name="T109" fmla="*/ 0 h 251"/>
                <a:gd name="T110" fmla="*/ 0 w 122"/>
                <a:gd name="T111" fmla="*/ 0 h 251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22"/>
                <a:gd name="T169" fmla="*/ 0 h 251"/>
                <a:gd name="T170" fmla="*/ 122 w 122"/>
                <a:gd name="T171" fmla="*/ 251 h 251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22" h="251">
                  <a:moveTo>
                    <a:pt x="48" y="2"/>
                  </a:moveTo>
                  <a:lnTo>
                    <a:pt x="35" y="0"/>
                  </a:lnTo>
                  <a:lnTo>
                    <a:pt x="25" y="4"/>
                  </a:lnTo>
                  <a:lnTo>
                    <a:pt x="17" y="10"/>
                  </a:lnTo>
                  <a:lnTo>
                    <a:pt x="12" y="19"/>
                  </a:lnTo>
                  <a:lnTo>
                    <a:pt x="6" y="27"/>
                  </a:lnTo>
                  <a:lnTo>
                    <a:pt x="2" y="38"/>
                  </a:lnTo>
                  <a:lnTo>
                    <a:pt x="0" y="50"/>
                  </a:lnTo>
                  <a:lnTo>
                    <a:pt x="2" y="63"/>
                  </a:lnTo>
                  <a:lnTo>
                    <a:pt x="2" y="76"/>
                  </a:lnTo>
                  <a:lnTo>
                    <a:pt x="6" y="88"/>
                  </a:lnTo>
                  <a:lnTo>
                    <a:pt x="8" y="101"/>
                  </a:lnTo>
                  <a:lnTo>
                    <a:pt x="14" y="114"/>
                  </a:lnTo>
                  <a:lnTo>
                    <a:pt x="17" y="124"/>
                  </a:lnTo>
                  <a:lnTo>
                    <a:pt x="25" y="135"/>
                  </a:lnTo>
                  <a:lnTo>
                    <a:pt x="31" y="143"/>
                  </a:lnTo>
                  <a:lnTo>
                    <a:pt x="38" y="152"/>
                  </a:lnTo>
                  <a:lnTo>
                    <a:pt x="50" y="162"/>
                  </a:lnTo>
                  <a:lnTo>
                    <a:pt x="61" y="171"/>
                  </a:lnTo>
                  <a:lnTo>
                    <a:pt x="73" y="183"/>
                  </a:lnTo>
                  <a:lnTo>
                    <a:pt x="82" y="194"/>
                  </a:lnTo>
                  <a:lnTo>
                    <a:pt x="90" y="207"/>
                  </a:lnTo>
                  <a:lnTo>
                    <a:pt x="95" y="219"/>
                  </a:lnTo>
                  <a:lnTo>
                    <a:pt x="97" y="226"/>
                  </a:lnTo>
                  <a:lnTo>
                    <a:pt x="99" y="232"/>
                  </a:lnTo>
                  <a:lnTo>
                    <a:pt x="99" y="242"/>
                  </a:lnTo>
                  <a:lnTo>
                    <a:pt x="101" y="249"/>
                  </a:lnTo>
                  <a:lnTo>
                    <a:pt x="109" y="249"/>
                  </a:lnTo>
                  <a:lnTo>
                    <a:pt x="118" y="251"/>
                  </a:lnTo>
                  <a:lnTo>
                    <a:pt x="122" y="234"/>
                  </a:lnTo>
                  <a:lnTo>
                    <a:pt x="122" y="221"/>
                  </a:lnTo>
                  <a:lnTo>
                    <a:pt x="118" y="207"/>
                  </a:lnTo>
                  <a:lnTo>
                    <a:pt x="112" y="196"/>
                  </a:lnTo>
                  <a:lnTo>
                    <a:pt x="105" y="184"/>
                  </a:lnTo>
                  <a:lnTo>
                    <a:pt x="97" y="175"/>
                  </a:lnTo>
                  <a:lnTo>
                    <a:pt x="88" y="165"/>
                  </a:lnTo>
                  <a:lnTo>
                    <a:pt x="80" y="158"/>
                  </a:lnTo>
                  <a:lnTo>
                    <a:pt x="69" y="148"/>
                  </a:lnTo>
                  <a:lnTo>
                    <a:pt x="61" y="139"/>
                  </a:lnTo>
                  <a:lnTo>
                    <a:pt x="52" y="127"/>
                  </a:lnTo>
                  <a:lnTo>
                    <a:pt x="46" y="120"/>
                  </a:lnTo>
                  <a:lnTo>
                    <a:pt x="40" y="107"/>
                  </a:lnTo>
                  <a:lnTo>
                    <a:pt x="40" y="95"/>
                  </a:lnTo>
                  <a:lnTo>
                    <a:pt x="42" y="82"/>
                  </a:lnTo>
                  <a:lnTo>
                    <a:pt x="48" y="69"/>
                  </a:lnTo>
                  <a:lnTo>
                    <a:pt x="59" y="67"/>
                  </a:lnTo>
                  <a:lnTo>
                    <a:pt x="69" y="67"/>
                  </a:lnTo>
                  <a:lnTo>
                    <a:pt x="76" y="63"/>
                  </a:lnTo>
                  <a:lnTo>
                    <a:pt x="82" y="59"/>
                  </a:lnTo>
                  <a:lnTo>
                    <a:pt x="86" y="48"/>
                  </a:lnTo>
                  <a:lnTo>
                    <a:pt x="84" y="36"/>
                  </a:lnTo>
                  <a:lnTo>
                    <a:pt x="76" y="23"/>
                  </a:lnTo>
                  <a:lnTo>
                    <a:pt x="67" y="11"/>
                  </a:lnTo>
                  <a:lnTo>
                    <a:pt x="57" y="4"/>
                  </a:lnTo>
                  <a:lnTo>
                    <a:pt x="48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5" name="Freeform 43">
              <a:extLst>
                <a:ext uri="{FF2B5EF4-FFF2-40B4-BE49-F238E27FC236}">
                  <a16:creationId xmlns:a16="http://schemas.microsoft.com/office/drawing/2014/main" id="{350CE3B1-F676-E5B4-BBEF-5B375F7E5A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4" y="1096"/>
              <a:ext cx="58" cy="88"/>
            </a:xfrm>
            <a:custGeom>
              <a:avLst/>
              <a:gdLst>
                <a:gd name="T0" fmla="*/ 0 w 190"/>
                <a:gd name="T1" fmla="*/ 0 h 314"/>
                <a:gd name="T2" fmla="*/ 0 w 190"/>
                <a:gd name="T3" fmla="*/ 0 h 314"/>
                <a:gd name="T4" fmla="*/ 0 w 190"/>
                <a:gd name="T5" fmla="*/ 0 h 314"/>
                <a:gd name="T6" fmla="*/ 0 w 190"/>
                <a:gd name="T7" fmla="*/ 0 h 314"/>
                <a:gd name="T8" fmla="*/ 0 w 190"/>
                <a:gd name="T9" fmla="*/ 0 h 314"/>
                <a:gd name="T10" fmla="*/ 0 w 190"/>
                <a:gd name="T11" fmla="*/ 0 h 314"/>
                <a:gd name="T12" fmla="*/ 0 w 190"/>
                <a:gd name="T13" fmla="*/ 0 h 314"/>
                <a:gd name="T14" fmla="*/ 0 w 190"/>
                <a:gd name="T15" fmla="*/ 0 h 314"/>
                <a:gd name="T16" fmla="*/ 0 w 190"/>
                <a:gd name="T17" fmla="*/ 0 h 314"/>
                <a:gd name="T18" fmla="*/ 0 w 190"/>
                <a:gd name="T19" fmla="*/ 0 h 314"/>
                <a:gd name="T20" fmla="*/ 0 w 190"/>
                <a:gd name="T21" fmla="*/ 0 h 314"/>
                <a:gd name="T22" fmla="*/ 0 w 190"/>
                <a:gd name="T23" fmla="*/ 0 h 314"/>
                <a:gd name="T24" fmla="*/ 0 w 190"/>
                <a:gd name="T25" fmla="*/ 0 h 314"/>
                <a:gd name="T26" fmla="*/ 0 w 190"/>
                <a:gd name="T27" fmla="*/ 0 h 314"/>
                <a:gd name="T28" fmla="*/ 0 w 190"/>
                <a:gd name="T29" fmla="*/ 0 h 314"/>
                <a:gd name="T30" fmla="*/ 0 w 190"/>
                <a:gd name="T31" fmla="*/ 0 h 314"/>
                <a:gd name="T32" fmla="*/ 0 w 190"/>
                <a:gd name="T33" fmla="*/ 0 h 314"/>
                <a:gd name="T34" fmla="*/ 0 w 190"/>
                <a:gd name="T35" fmla="*/ 0 h 314"/>
                <a:gd name="T36" fmla="*/ 0 w 190"/>
                <a:gd name="T37" fmla="*/ 0 h 314"/>
                <a:gd name="T38" fmla="*/ 0 w 190"/>
                <a:gd name="T39" fmla="*/ 0 h 314"/>
                <a:gd name="T40" fmla="*/ 0 w 190"/>
                <a:gd name="T41" fmla="*/ 0 h 314"/>
                <a:gd name="T42" fmla="*/ 0 w 190"/>
                <a:gd name="T43" fmla="*/ 0 h 314"/>
                <a:gd name="T44" fmla="*/ 0 w 190"/>
                <a:gd name="T45" fmla="*/ 0 h 314"/>
                <a:gd name="T46" fmla="*/ 0 w 190"/>
                <a:gd name="T47" fmla="*/ 0 h 314"/>
                <a:gd name="T48" fmla="*/ 0 w 190"/>
                <a:gd name="T49" fmla="*/ 0 h 314"/>
                <a:gd name="T50" fmla="*/ 0 w 190"/>
                <a:gd name="T51" fmla="*/ 0 h 314"/>
                <a:gd name="T52" fmla="*/ 0 w 190"/>
                <a:gd name="T53" fmla="*/ 0 h 314"/>
                <a:gd name="T54" fmla="*/ 0 w 190"/>
                <a:gd name="T55" fmla="*/ 0 h 314"/>
                <a:gd name="T56" fmla="*/ 0 w 190"/>
                <a:gd name="T57" fmla="*/ 0 h 314"/>
                <a:gd name="T58" fmla="*/ 0 w 190"/>
                <a:gd name="T59" fmla="*/ 0 h 314"/>
                <a:gd name="T60" fmla="*/ 0 w 190"/>
                <a:gd name="T61" fmla="*/ 0 h 314"/>
                <a:gd name="T62" fmla="*/ 0 w 190"/>
                <a:gd name="T63" fmla="*/ 0 h 314"/>
                <a:gd name="T64" fmla="*/ 0 w 190"/>
                <a:gd name="T65" fmla="*/ 0 h 314"/>
                <a:gd name="T66" fmla="*/ 0 w 190"/>
                <a:gd name="T67" fmla="*/ 0 h 314"/>
                <a:gd name="T68" fmla="*/ 0 w 190"/>
                <a:gd name="T69" fmla="*/ 0 h 314"/>
                <a:gd name="T70" fmla="*/ 0 w 190"/>
                <a:gd name="T71" fmla="*/ 0 h 314"/>
                <a:gd name="T72" fmla="*/ 0 w 190"/>
                <a:gd name="T73" fmla="*/ 0 h 314"/>
                <a:gd name="T74" fmla="*/ 0 w 190"/>
                <a:gd name="T75" fmla="*/ 0 h 314"/>
                <a:gd name="T76" fmla="*/ 0 w 190"/>
                <a:gd name="T77" fmla="*/ 0 h 314"/>
                <a:gd name="T78" fmla="*/ 0 w 190"/>
                <a:gd name="T79" fmla="*/ 0 h 314"/>
                <a:gd name="T80" fmla="*/ 0 w 190"/>
                <a:gd name="T81" fmla="*/ 0 h 314"/>
                <a:gd name="T82" fmla="*/ 0 w 190"/>
                <a:gd name="T83" fmla="*/ 0 h 314"/>
                <a:gd name="T84" fmla="*/ 0 w 190"/>
                <a:gd name="T85" fmla="*/ 0 h 314"/>
                <a:gd name="T86" fmla="*/ 0 w 190"/>
                <a:gd name="T87" fmla="*/ 0 h 31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90"/>
                <a:gd name="T133" fmla="*/ 0 h 314"/>
                <a:gd name="T134" fmla="*/ 190 w 190"/>
                <a:gd name="T135" fmla="*/ 314 h 314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90" h="314">
                  <a:moveTo>
                    <a:pt x="123" y="4"/>
                  </a:moveTo>
                  <a:lnTo>
                    <a:pt x="104" y="0"/>
                  </a:lnTo>
                  <a:lnTo>
                    <a:pt x="89" y="0"/>
                  </a:lnTo>
                  <a:lnTo>
                    <a:pt x="74" y="0"/>
                  </a:lnTo>
                  <a:lnTo>
                    <a:pt x="62" y="6"/>
                  </a:lnTo>
                  <a:lnTo>
                    <a:pt x="49" y="10"/>
                  </a:lnTo>
                  <a:lnTo>
                    <a:pt x="40" y="15"/>
                  </a:lnTo>
                  <a:lnTo>
                    <a:pt x="30" y="25"/>
                  </a:lnTo>
                  <a:lnTo>
                    <a:pt x="23" y="36"/>
                  </a:lnTo>
                  <a:lnTo>
                    <a:pt x="15" y="46"/>
                  </a:lnTo>
                  <a:lnTo>
                    <a:pt x="9" y="59"/>
                  </a:lnTo>
                  <a:lnTo>
                    <a:pt x="4" y="73"/>
                  </a:lnTo>
                  <a:lnTo>
                    <a:pt x="4" y="88"/>
                  </a:lnTo>
                  <a:lnTo>
                    <a:pt x="0" y="101"/>
                  </a:lnTo>
                  <a:lnTo>
                    <a:pt x="0" y="118"/>
                  </a:lnTo>
                  <a:lnTo>
                    <a:pt x="0" y="133"/>
                  </a:lnTo>
                  <a:lnTo>
                    <a:pt x="4" y="152"/>
                  </a:lnTo>
                  <a:lnTo>
                    <a:pt x="4" y="158"/>
                  </a:lnTo>
                  <a:lnTo>
                    <a:pt x="7" y="166"/>
                  </a:lnTo>
                  <a:lnTo>
                    <a:pt x="9" y="175"/>
                  </a:lnTo>
                  <a:lnTo>
                    <a:pt x="15" y="183"/>
                  </a:lnTo>
                  <a:lnTo>
                    <a:pt x="24" y="194"/>
                  </a:lnTo>
                  <a:lnTo>
                    <a:pt x="38" y="207"/>
                  </a:lnTo>
                  <a:lnTo>
                    <a:pt x="43" y="213"/>
                  </a:lnTo>
                  <a:lnTo>
                    <a:pt x="51" y="217"/>
                  </a:lnTo>
                  <a:lnTo>
                    <a:pt x="59" y="221"/>
                  </a:lnTo>
                  <a:lnTo>
                    <a:pt x="68" y="225"/>
                  </a:lnTo>
                  <a:lnTo>
                    <a:pt x="76" y="227"/>
                  </a:lnTo>
                  <a:lnTo>
                    <a:pt x="85" y="230"/>
                  </a:lnTo>
                  <a:lnTo>
                    <a:pt x="95" y="230"/>
                  </a:lnTo>
                  <a:lnTo>
                    <a:pt x="106" y="234"/>
                  </a:lnTo>
                  <a:lnTo>
                    <a:pt x="108" y="244"/>
                  </a:lnTo>
                  <a:lnTo>
                    <a:pt x="110" y="255"/>
                  </a:lnTo>
                  <a:lnTo>
                    <a:pt x="106" y="265"/>
                  </a:lnTo>
                  <a:lnTo>
                    <a:pt x="104" y="274"/>
                  </a:lnTo>
                  <a:lnTo>
                    <a:pt x="100" y="284"/>
                  </a:lnTo>
                  <a:lnTo>
                    <a:pt x="97" y="293"/>
                  </a:lnTo>
                  <a:lnTo>
                    <a:pt x="95" y="303"/>
                  </a:lnTo>
                  <a:lnTo>
                    <a:pt x="97" y="314"/>
                  </a:lnTo>
                  <a:lnTo>
                    <a:pt x="106" y="312"/>
                  </a:lnTo>
                  <a:lnTo>
                    <a:pt x="116" y="310"/>
                  </a:lnTo>
                  <a:lnTo>
                    <a:pt x="125" y="308"/>
                  </a:lnTo>
                  <a:lnTo>
                    <a:pt x="133" y="306"/>
                  </a:lnTo>
                  <a:lnTo>
                    <a:pt x="142" y="301"/>
                  </a:lnTo>
                  <a:lnTo>
                    <a:pt x="150" y="293"/>
                  </a:lnTo>
                  <a:lnTo>
                    <a:pt x="152" y="284"/>
                  </a:lnTo>
                  <a:lnTo>
                    <a:pt x="148" y="270"/>
                  </a:lnTo>
                  <a:lnTo>
                    <a:pt x="144" y="263"/>
                  </a:lnTo>
                  <a:lnTo>
                    <a:pt x="142" y="255"/>
                  </a:lnTo>
                  <a:lnTo>
                    <a:pt x="137" y="246"/>
                  </a:lnTo>
                  <a:lnTo>
                    <a:pt x="131" y="236"/>
                  </a:lnTo>
                  <a:lnTo>
                    <a:pt x="133" y="230"/>
                  </a:lnTo>
                  <a:lnTo>
                    <a:pt x="138" y="223"/>
                  </a:lnTo>
                  <a:lnTo>
                    <a:pt x="142" y="213"/>
                  </a:lnTo>
                  <a:lnTo>
                    <a:pt x="146" y="198"/>
                  </a:lnTo>
                  <a:lnTo>
                    <a:pt x="144" y="188"/>
                  </a:lnTo>
                  <a:lnTo>
                    <a:pt x="142" y="181"/>
                  </a:lnTo>
                  <a:lnTo>
                    <a:pt x="138" y="173"/>
                  </a:lnTo>
                  <a:lnTo>
                    <a:pt x="135" y="169"/>
                  </a:lnTo>
                  <a:lnTo>
                    <a:pt x="125" y="166"/>
                  </a:lnTo>
                  <a:lnTo>
                    <a:pt x="118" y="164"/>
                  </a:lnTo>
                  <a:lnTo>
                    <a:pt x="106" y="164"/>
                  </a:lnTo>
                  <a:lnTo>
                    <a:pt x="93" y="166"/>
                  </a:lnTo>
                  <a:lnTo>
                    <a:pt x="93" y="173"/>
                  </a:lnTo>
                  <a:lnTo>
                    <a:pt x="93" y="185"/>
                  </a:lnTo>
                  <a:lnTo>
                    <a:pt x="93" y="196"/>
                  </a:lnTo>
                  <a:lnTo>
                    <a:pt x="97" y="206"/>
                  </a:lnTo>
                  <a:lnTo>
                    <a:pt x="74" y="198"/>
                  </a:lnTo>
                  <a:lnTo>
                    <a:pt x="59" y="190"/>
                  </a:lnTo>
                  <a:lnTo>
                    <a:pt x="45" y="179"/>
                  </a:lnTo>
                  <a:lnTo>
                    <a:pt x="36" y="169"/>
                  </a:lnTo>
                  <a:lnTo>
                    <a:pt x="30" y="156"/>
                  </a:lnTo>
                  <a:lnTo>
                    <a:pt x="26" y="141"/>
                  </a:lnTo>
                  <a:lnTo>
                    <a:pt x="26" y="126"/>
                  </a:lnTo>
                  <a:lnTo>
                    <a:pt x="32" y="112"/>
                  </a:lnTo>
                  <a:lnTo>
                    <a:pt x="36" y="97"/>
                  </a:lnTo>
                  <a:lnTo>
                    <a:pt x="45" y="84"/>
                  </a:lnTo>
                  <a:lnTo>
                    <a:pt x="55" y="73"/>
                  </a:lnTo>
                  <a:lnTo>
                    <a:pt x="68" y="63"/>
                  </a:lnTo>
                  <a:lnTo>
                    <a:pt x="81" y="55"/>
                  </a:lnTo>
                  <a:lnTo>
                    <a:pt x="100" y="52"/>
                  </a:lnTo>
                  <a:lnTo>
                    <a:pt x="119" y="50"/>
                  </a:lnTo>
                  <a:lnTo>
                    <a:pt x="140" y="53"/>
                  </a:lnTo>
                  <a:lnTo>
                    <a:pt x="150" y="53"/>
                  </a:lnTo>
                  <a:lnTo>
                    <a:pt x="157" y="55"/>
                  </a:lnTo>
                  <a:lnTo>
                    <a:pt x="163" y="57"/>
                  </a:lnTo>
                  <a:lnTo>
                    <a:pt x="169" y="63"/>
                  </a:lnTo>
                  <a:lnTo>
                    <a:pt x="173" y="73"/>
                  </a:lnTo>
                  <a:lnTo>
                    <a:pt x="171" y="84"/>
                  </a:lnTo>
                  <a:lnTo>
                    <a:pt x="163" y="95"/>
                  </a:lnTo>
                  <a:lnTo>
                    <a:pt x="152" y="107"/>
                  </a:lnTo>
                  <a:lnTo>
                    <a:pt x="142" y="111"/>
                  </a:lnTo>
                  <a:lnTo>
                    <a:pt x="137" y="114"/>
                  </a:lnTo>
                  <a:lnTo>
                    <a:pt x="127" y="116"/>
                  </a:lnTo>
                  <a:lnTo>
                    <a:pt x="119" y="118"/>
                  </a:lnTo>
                  <a:lnTo>
                    <a:pt x="110" y="109"/>
                  </a:lnTo>
                  <a:lnTo>
                    <a:pt x="106" y="101"/>
                  </a:lnTo>
                  <a:lnTo>
                    <a:pt x="100" y="93"/>
                  </a:lnTo>
                  <a:lnTo>
                    <a:pt x="100" y="86"/>
                  </a:lnTo>
                  <a:lnTo>
                    <a:pt x="89" y="86"/>
                  </a:lnTo>
                  <a:lnTo>
                    <a:pt x="81" y="88"/>
                  </a:lnTo>
                  <a:lnTo>
                    <a:pt x="76" y="92"/>
                  </a:lnTo>
                  <a:lnTo>
                    <a:pt x="74" y="99"/>
                  </a:lnTo>
                  <a:lnTo>
                    <a:pt x="74" y="105"/>
                  </a:lnTo>
                  <a:lnTo>
                    <a:pt x="76" y="112"/>
                  </a:lnTo>
                  <a:lnTo>
                    <a:pt x="80" y="120"/>
                  </a:lnTo>
                  <a:lnTo>
                    <a:pt x="87" y="128"/>
                  </a:lnTo>
                  <a:lnTo>
                    <a:pt x="91" y="135"/>
                  </a:lnTo>
                  <a:lnTo>
                    <a:pt x="100" y="143"/>
                  </a:lnTo>
                  <a:lnTo>
                    <a:pt x="110" y="147"/>
                  </a:lnTo>
                  <a:lnTo>
                    <a:pt x="119" y="152"/>
                  </a:lnTo>
                  <a:lnTo>
                    <a:pt x="129" y="154"/>
                  </a:lnTo>
                  <a:lnTo>
                    <a:pt x="140" y="154"/>
                  </a:lnTo>
                  <a:lnTo>
                    <a:pt x="150" y="152"/>
                  </a:lnTo>
                  <a:lnTo>
                    <a:pt x="161" y="149"/>
                  </a:lnTo>
                  <a:lnTo>
                    <a:pt x="169" y="143"/>
                  </a:lnTo>
                  <a:lnTo>
                    <a:pt x="177" y="137"/>
                  </a:lnTo>
                  <a:lnTo>
                    <a:pt x="180" y="128"/>
                  </a:lnTo>
                  <a:lnTo>
                    <a:pt x="186" y="120"/>
                  </a:lnTo>
                  <a:lnTo>
                    <a:pt x="190" y="109"/>
                  </a:lnTo>
                  <a:lnTo>
                    <a:pt x="190" y="97"/>
                  </a:lnTo>
                  <a:lnTo>
                    <a:pt x="190" y="86"/>
                  </a:lnTo>
                  <a:lnTo>
                    <a:pt x="188" y="74"/>
                  </a:lnTo>
                  <a:lnTo>
                    <a:pt x="182" y="63"/>
                  </a:lnTo>
                  <a:lnTo>
                    <a:pt x="178" y="50"/>
                  </a:lnTo>
                  <a:lnTo>
                    <a:pt x="171" y="38"/>
                  </a:lnTo>
                  <a:lnTo>
                    <a:pt x="165" y="29"/>
                  </a:lnTo>
                  <a:lnTo>
                    <a:pt x="156" y="19"/>
                  </a:lnTo>
                  <a:lnTo>
                    <a:pt x="146" y="12"/>
                  </a:lnTo>
                  <a:lnTo>
                    <a:pt x="135" y="6"/>
                  </a:lnTo>
                  <a:lnTo>
                    <a:pt x="123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6" name="Freeform 44">
              <a:extLst>
                <a:ext uri="{FF2B5EF4-FFF2-40B4-BE49-F238E27FC236}">
                  <a16:creationId xmlns:a16="http://schemas.microsoft.com/office/drawing/2014/main" id="{7E39BE32-DB2E-7225-ECFE-E8DDC74ED3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78" y="1139"/>
              <a:ext cx="33" cy="56"/>
            </a:xfrm>
            <a:custGeom>
              <a:avLst/>
              <a:gdLst>
                <a:gd name="T0" fmla="*/ 0 w 106"/>
                <a:gd name="T1" fmla="*/ 0 h 200"/>
                <a:gd name="T2" fmla="*/ 0 w 106"/>
                <a:gd name="T3" fmla="*/ 0 h 200"/>
                <a:gd name="T4" fmla="*/ 0 w 106"/>
                <a:gd name="T5" fmla="*/ 0 h 200"/>
                <a:gd name="T6" fmla="*/ 0 w 106"/>
                <a:gd name="T7" fmla="*/ 0 h 200"/>
                <a:gd name="T8" fmla="*/ 0 w 106"/>
                <a:gd name="T9" fmla="*/ 0 h 200"/>
                <a:gd name="T10" fmla="*/ 0 w 106"/>
                <a:gd name="T11" fmla="*/ 0 h 200"/>
                <a:gd name="T12" fmla="*/ 0 w 106"/>
                <a:gd name="T13" fmla="*/ 0 h 200"/>
                <a:gd name="T14" fmla="*/ 0 w 106"/>
                <a:gd name="T15" fmla="*/ 0 h 200"/>
                <a:gd name="T16" fmla="*/ 0 w 106"/>
                <a:gd name="T17" fmla="*/ 0 h 200"/>
                <a:gd name="T18" fmla="*/ 0 w 106"/>
                <a:gd name="T19" fmla="*/ 0 h 200"/>
                <a:gd name="T20" fmla="*/ 0 w 106"/>
                <a:gd name="T21" fmla="*/ 0 h 200"/>
                <a:gd name="T22" fmla="*/ 0 w 106"/>
                <a:gd name="T23" fmla="*/ 0 h 200"/>
                <a:gd name="T24" fmla="*/ 0 w 106"/>
                <a:gd name="T25" fmla="*/ 0 h 200"/>
                <a:gd name="T26" fmla="*/ 0 w 106"/>
                <a:gd name="T27" fmla="*/ 0 h 200"/>
                <a:gd name="T28" fmla="*/ 0 w 106"/>
                <a:gd name="T29" fmla="*/ 0 h 200"/>
                <a:gd name="T30" fmla="*/ 0 w 106"/>
                <a:gd name="T31" fmla="*/ 0 h 200"/>
                <a:gd name="T32" fmla="*/ 0 w 106"/>
                <a:gd name="T33" fmla="*/ 0 h 200"/>
                <a:gd name="T34" fmla="*/ 0 w 106"/>
                <a:gd name="T35" fmla="*/ 0 h 200"/>
                <a:gd name="T36" fmla="*/ 0 w 106"/>
                <a:gd name="T37" fmla="*/ 0 h 200"/>
                <a:gd name="T38" fmla="*/ 0 w 106"/>
                <a:gd name="T39" fmla="*/ 0 h 200"/>
                <a:gd name="T40" fmla="*/ 0 w 106"/>
                <a:gd name="T41" fmla="*/ 0 h 200"/>
                <a:gd name="T42" fmla="*/ 0 w 106"/>
                <a:gd name="T43" fmla="*/ 0 h 200"/>
                <a:gd name="T44" fmla="*/ 0 w 106"/>
                <a:gd name="T45" fmla="*/ 0 h 200"/>
                <a:gd name="T46" fmla="*/ 0 w 106"/>
                <a:gd name="T47" fmla="*/ 0 h 200"/>
                <a:gd name="T48" fmla="*/ 0 w 106"/>
                <a:gd name="T49" fmla="*/ 0 h 200"/>
                <a:gd name="T50" fmla="*/ 0 w 106"/>
                <a:gd name="T51" fmla="*/ 0 h 200"/>
                <a:gd name="T52" fmla="*/ 0 w 106"/>
                <a:gd name="T53" fmla="*/ 0 h 200"/>
                <a:gd name="T54" fmla="*/ 0 w 106"/>
                <a:gd name="T55" fmla="*/ 0 h 200"/>
                <a:gd name="T56" fmla="*/ 0 w 106"/>
                <a:gd name="T57" fmla="*/ 0 h 200"/>
                <a:gd name="T58" fmla="*/ 0 w 106"/>
                <a:gd name="T59" fmla="*/ 0 h 200"/>
                <a:gd name="T60" fmla="*/ 0 w 106"/>
                <a:gd name="T61" fmla="*/ 0 h 200"/>
                <a:gd name="T62" fmla="*/ 0 w 106"/>
                <a:gd name="T63" fmla="*/ 0 h 200"/>
                <a:gd name="T64" fmla="*/ 0 w 106"/>
                <a:gd name="T65" fmla="*/ 0 h 200"/>
                <a:gd name="T66" fmla="*/ 0 w 106"/>
                <a:gd name="T67" fmla="*/ 0 h 200"/>
                <a:gd name="T68" fmla="*/ 0 w 106"/>
                <a:gd name="T69" fmla="*/ 0 h 200"/>
                <a:gd name="T70" fmla="*/ 0 w 106"/>
                <a:gd name="T71" fmla="*/ 0 h 200"/>
                <a:gd name="T72" fmla="*/ 0 w 106"/>
                <a:gd name="T73" fmla="*/ 0 h 200"/>
                <a:gd name="T74" fmla="*/ 0 w 106"/>
                <a:gd name="T75" fmla="*/ 0 h 200"/>
                <a:gd name="T76" fmla="*/ 0 w 106"/>
                <a:gd name="T77" fmla="*/ 0 h 200"/>
                <a:gd name="T78" fmla="*/ 0 w 106"/>
                <a:gd name="T79" fmla="*/ 0 h 200"/>
                <a:gd name="T80" fmla="*/ 0 w 106"/>
                <a:gd name="T81" fmla="*/ 0 h 200"/>
                <a:gd name="T82" fmla="*/ 0 w 106"/>
                <a:gd name="T83" fmla="*/ 0 h 200"/>
                <a:gd name="T84" fmla="*/ 0 w 106"/>
                <a:gd name="T85" fmla="*/ 0 h 200"/>
                <a:gd name="T86" fmla="*/ 0 w 106"/>
                <a:gd name="T87" fmla="*/ 0 h 200"/>
                <a:gd name="T88" fmla="*/ 0 w 106"/>
                <a:gd name="T89" fmla="*/ 0 h 200"/>
                <a:gd name="T90" fmla="*/ 0 w 106"/>
                <a:gd name="T91" fmla="*/ 0 h 20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106"/>
                <a:gd name="T139" fmla="*/ 0 h 200"/>
                <a:gd name="T140" fmla="*/ 106 w 106"/>
                <a:gd name="T141" fmla="*/ 200 h 200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106" h="200">
                  <a:moveTo>
                    <a:pt x="47" y="0"/>
                  </a:moveTo>
                  <a:lnTo>
                    <a:pt x="43" y="0"/>
                  </a:lnTo>
                  <a:lnTo>
                    <a:pt x="38" y="0"/>
                  </a:lnTo>
                  <a:lnTo>
                    <a:pt x="30" y="0"/>
                  </a:lnTo>
                  <a:lnTo>
                    <a:pt x="23" y="0"/>
                  </a:lnTo>
                  <a:lnTo>
                    <a:pt x="30" y="14"/>
                  </a:lnTo>
                  <a:lnTo>
                    <a:pt x="40" y="27"/>
                  </a:lnTo>
                  <a:lnTo>
                    <a:pt x="51" y="42"/>
                  </a:lnTo>
                  <a:lnTo>
                    <a:pt x="62" y="55"/>
                  </a:lnTo>
                  <a:lnTo>
                    <a:pt x="66" y="61"/>
                  </a:lnTo>
                  <a:lnTo>
                    <a:pt x="72" y="69"/>
                  </a:lnTo>
                  <a:lnTo>
                    <a:pt x="74" y="76"/>
                  </a:lnTo>
                  <a:lnTo>
                    <a:pt x="78" y="84"/>
                  </a:lnTo>
                  <a:lnTo>
                    <a:pt x="78" y="94"/>
                  </a:lnTo>
                  <a:lnTo>
                    <a:pt x="80" y="103"/>
                  </a:lnTo>
                  <a:lnTo>
                    <a:pt x="78" y="113"/>
                  </a:lnTo>
                  <a:lnTo>
                    <a:pt x="76" y="124"/>
                  </a:lnTo>
                  <a:lnTo>
                    <a:pt x="68" y="135"/>
                  </a:lnTo>
                  <a:lnTo>
                    <a:pt x="59" y="147"/>
                  </a:lnTo>
                  <a:lnTo>
                    <a:pt x="47" y="154"/>
                  </a:lnTo>
                  <a:lnTo>
                    <a:pt x="36" y="164"/>
                  </a:lnTo>
                  <a:lnTo>
                    <a:pt x="24" y="168"/>
                  </a:lnTo>
                  <a:lnTo>
                    <a:pt x="13" y="177"/>
                  </a:lnTo>
                  <a:lnTo>
                    <a:pt x="5" y="185"/>
                  </a:lnTo>
                  <a:lnTo>
                    <a:pt x="0" y="196"/>
                  </a:lnTo>
                  <a:lnTo>
                    <a:pt x="7" y="196"/>
                  </a:lnTo>
                  <a:lnTo>
                    <a:pt x="17" y="198"/>
                  </a:lnTo>
                  <a:lnTo>
                    <a:pt x="26" y="198"/>
                  </a:lnTo>
                  <a:lnTo>
                    <a:pt x="34" y="200"/>
                  </a:lnTo>
                  <a:lnTo>
                    <a:pt x="49" y="190"/>
                  </a:lnTo>
                  <a:lnTo>
                    <a:pt x="62" y="183"/>
                  </a:lnTo>
                  <a:lnTo>
                    <a:pt x="76" y="170"/>
                  </a:lnTo>
                  <a:lnTo>
                    <a:pt x="85" y="158"/>
                  </a:lnTo>
                  <a:lnTo>
                    <a:pt x="93" y="145"/>
                  </a:lnTo>
                  <a:lnTo>
                    <a:pt x="100" y="132"/>
                  </a:lnTo>
                  <a:lnTo>
                    <a:pt x="104" y="116"/>
                  </a:lnTo>
                  <a:lnTo>
                    <a:pt x="106" y="103"/>
                  </a:lnTo>
                  <a:lnTo>
                    <a:pt x="104" y="86"/>
                  </a:lnTo>
                  <a:lnTo>
                    <a:pt x="104" y="71"/>
                  </a:lnTo>
                  <a:lnTo>
                    <a:pt x="99" y="55"/>
                  </a:lnTo>
                  <a:lnTo>
                    <a:pt x="93" y="44"/>
                  </a:lnTo>
                  <a:lnTo>
                    <a:pt x="83" y="29"/>
                  </a:lnTo>
                  <a:lnTo>
                    <a:pt x="74" y="17"/>
                  </a:lnTo>
                  <a:lnTo>
                    <a:pt x="61" y="8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7" name="Freeform 45">
              <a:extLst>
                <a:ext uri="{FF2B5EF4-FFF2-40B4-BE49-F238E27FC236}">
                  <a16:creationId xmlns:a16="http://schemas.microsoft.com/office/drawing/2014/main" id="{CED76E21-021A-E2E7-900C-91390A1D18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66" y="1147"/>
              <a:ext cx="22" cy="41"/>
            </a:xfrm>
            <a:custGeom>
              <a:avLst/>
              <a:gdLst>
                <a:gd name="T0" fmla="*/ 0 w 68"/>
                <a:gd name="T1" fmla="*/ 0 h 146"/>
                <a:gd name="T2" fmla="*/ 0 w 68"/>
                <a:gd name="T3" fmla="*/ 0 h 146"/>
                <a:gd name="T4" fmla="*/ 0 w 68"/>
                <a:gd name="T5" fmla="*/ 0 h 146"/>
                <a:gd name="T6" fmla="*/ 0 w 68"/>
                <a:gd name="T7" fmla="*/ 0 h 146"/>
                <a:gd name="T8" fmla="*/ 0 w 68"/>
                <a:gd name="T9" fmla="*/ 0 h 146"/>
                <a:gd name="T10" fmla="*/ 0 w 68"/>
                <a:gd name="T11" fmla="*/ 0 h 146"/>
                <a:gd name="T12" fmla="*/ 0 w 68"/>
                <a:gd name="T13" fmla="*/ 0 h 146"/>
                <a:gd name="T14" fmla="*/ 0 w 68"/>
                <a:gd name="T15" fmla="*/ 0 h 146"/>
                <a:gd name="T16" fmla="*/ 0 w 68"/>
                <a:gd name="T17" fmla="*/ 0 h 146"/>
                <a:gd name="T18" fmla="*/ 0 w 68"/>
                <a:gd name="T19" fmla="*/ 0 h 146"/>
                <a:gd name="T20" fmla="*/ 0 w 68"/>
                <a:gd name="T21" fmla="*/ 0 h 146"/>
                <a:gd name="T22" fmla="*/ 0 w 68"/>
                <a:gd name="T23" fmla="*/ 0 h 146"/>
                <a:gd name="T24" fmla="*/ 0 w 68"/>
                <a:gd name="T25" fmla="*/ 0 h 146"/>
                <a:gd name="T26" fmla="*/ 0 w 68"/>
                <a:gd name="T27" fmla="*/ 0 h 146"/>
                <a:gd name="T28" fmla="*/ 0 w 68"/>
                <a:gd name="T29" fmla="*/ 0 h 146"/>
                <a:gd name="T30" fmla="*/ 0 w 68"/>
                <a:gd name="T31" fmla="*/ 0 h 146"/>
                <a:gd name="T32" fmla="*/ 0 w 68"/>
                <a:gd name="T33" fmla="*/ 0 h 146"/>
                <a:gd name="T34" fmla="*/ 0 w 68"/>
                <a:gd name="T35" fmla="*/ 0 h 146"/>
                <a:gd name="T36" fmla="*/ 0 w 68"/>
                <a:gd name="T37" fmla="*/ 0 h 146"/>
                <a:gd name="T38" fmla="*/ 0 w 68"/>
                <a:gd name="T39" fmla="*/ 0 h 146"/>
                <a:gd name="T40" fmla="*/ 0 w 68"/>
                <a:gd name="T41" fmla="*/ 0 h 146"/>
                <a:gd name="T42" fmla="*/ 0 w 68"/>
                <a:gd name="T43" fmla="*/ 0 h 146"/>
                <a:gd name="T44" fmla="*/ 0 w 68"/>
                <a:gd name="T45" fmla="*/ 0 h 146"/>
                <a:gd name="T46" fmla="*/ 0 w 68"/>
                <a:gd name="T47" fmla="*/ 0 h 146"/>
                <a:gd name="T48" fmla="*/ 0 w 68"/>
                <a:gd name="T49" fmla="*/ 0 h 146"/>
                <a:gd name="T50" fmla="*/ 0 w 68"/>
                <a:gd name="T51" fmla="*/ 0 h 146"/>
                <a:gd name="T52" fmla="*/ 0 w 68"/>
                <a:gd name="T53" fmla="*/ 0 h 146"/>
                <a:gd name="T54" fmla="*/ 0 w 68"/>
                <a:gd name="T55" fmla="*/ 0 h 146"/>
                <a:gd name="T56" fmla="*/ 0 w 68"/>
                <a:gd name="T57" fmla="*/ 0 h 146"/>
                <a:gd name="T58" fmla="*/ 0 w 68"/>
                <a:gd name="T59" fmla="*/ 0 h 146"/>
                <a:gd name="T60" fmla="*/ 0 w 68"/>
                <a:gd name="T61" fmla="*/ 0 h 146"/>
                <a:gd name="T62" fmla="*/ 0 w 68"/>
                <a:gd name="T63" fmla="*/ 0 h 146"/>
                <a:gd name="T64" fmla="*/ 0 w 68"/>
                <a:gd name="T65" fmla="*/ 0 h 146"/>
                <a:gd name="T66" fmla="*/ 0 w 68"/>
                <a:gd name="T67" fmla="*/ 0 h 146"/>
                <a:gd name="T68" fmla="*/ 0 w 68"/>
                <a:gd name="T69" fmla="*/ 0 h 146"/>
                <a:gd name="T70" fmla="*/ 0 w 68"/>
                <a:gd name="T71" fmla="*/ 0 h 146"/>
                <a:gd name="T72" fmla="*/ 0 w 68"/>
                <a:gd name="T73" fmla="*/ 0 h 146"/>
                <a:gd name="T74" fmla="*/ 0 w 68"/>
                <a:gd name="T75" fmla="*/ 0 h 146"/>
                <a:gd name="T76" fmla="*/ 0 w 68"/>
                <a:gd name="T77" fmla="*/ 0 h 146"/>
                <a:gd name="T78" fmla="*/ 0 w 68"/>
                <a:gd name="T79" fmla="*/ 0 h 14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68"/>
                <a:gd name="T121" fmla="*/ 0 h 146"/>
                <a:gd name="T122" fmla="*/ 68 w 68"/>
                <a:gd name="T123" fmla="*/ 146 h 14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68" h="146">
                  <a:moveTo>
                    <a:pt x="51" y="15"/>
                  </a:moveTo>
                  <a:lnTo>
                    <a:pt x="44" y="9"/>
                  </a:lnTo>
                  <a:lnTo>
                    <a:pt x="34" y="6"/>
                  </a:lnTo>
                  <a:lnTo>
                    <a:pt x="23" y="0"/>
                  </a:lnTo>
                  <a:lnTo>
                    <a:pt x="17" y="0"/>
                  </a:lnTo>
                  <a:lnTo>
                    <a:pt x="19" y="8"/>
                  </a:lnTo>
                  <a:lnTo>
                    <a:pt x="19" y="19"/>
                  </a:lnTo>
                  <a:lnTo>
                    <a:pt x="19" y="27"/>
                  </a:lnTo>
                  <a:lnTo>
                    <a:pt x="21" y="38"/>
                  </a:lnTo>
                  <a:lnTo>
                    <a:pt x="19" y="46"/>
                  </a:lnTo>
                  <a:lnTo>
                    <a:pt x="19" y="57"/>
                  </a:lnTo>
                  <a:lnTo>
                    <a:pt x="19" y="65"/>
                  </a:lnTo>
                  <a:lnTo>
                    <a:pt x="19" y="76"/>
                  </a:lnTo>
                  <a:lnTo>
                    <a:pt x="15" y="84"/>
                  </a:lnTo>
                  <a:lnTo>
                    <a:pt x="13" y="93"/>
                  </a:lnTo>
                  <a:lnTo>
                    <a:pt x="11" y="101"/>
                  </a:lnTo>
                  <a:lnTo>
                    <a:pt x="9" y="110"/>
                  </a:lnTo>
                  <a:lnTo>
                    <a:pt x="6" y="118"/>
                  </a:lnTo>
                  <a:lnTo>
                    <a:pt x="4" y="127"/>
                  </a:lnTo>
                  <a:lnTo>
                    <a:pt x="0" y="137"/>
                  </a:lnTo>
                  <a:lnTo>
                    <a:pt x="0" y="146"/>
                  </a:lnTo>
                  <a:lnTo>
                    <a:pt x="7" y="146"/>
                  </a:lnTo>
                  <a:lnTo>
                    <a:pt x="15" y="146"/>
                  </a:lnTo>
                  <a:lnTo>
                    <a:pt x="23" y="146"/>
                  </a:lnTo>
                  <a:lnTo>
                    <a:pt x="30" y="146"/>
                  </a:lnTo>
                  <a:lnTo>
                    <a:pt x="34" y="137"/>
                  </a:lnTo>
                  <a:lnTo>
                    <a:pt x="38" y="129"/>
                  </a:lnTo>
                  <a:lnTo>
                    <a:pt x="44" y="120"/>
                  </a:lnTo>
                  <a:lnTo>
                    <a:pt x="49" y="112"/>
                  </a:lnTo>
                  <a:lnTo>
                    <a:pt x="53" y="103"/>
                  </a:lnTo>
                  <a:lnTo>
                    <a:pt x="57" y="93"/>
                  </a:lnTo>
                  <a:lnTo>
                    <a:pt x="61" y="84"/>
                  </a:lnTo>
                  <a:lnTo>
                    <a:pt x="66" y="76"/>
                  </a:lnTo>
                  <a:lnTo>
                    <a:pt x="66" y="67"/>
                  </a:lnTo>
                  <a:lnTo>
                    <a:pt x="68" y="57"/>
                  </a:lnTo>
                  <a:lnTo>
                    <a:pt x="68" y="48"/>
                  </a:lnTo>
                  <a:lnTo>
                    <a:pt x="68" y="40"/>
                  </a:lnTo>
                  <a:lnTo>
                    <a:pt x="63" y="25"/>
                  </a:lnTo>
                  <a:lnTo>
                    <a:pt x="51" y="1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8" name="Freeform 46">
              <a:extLst>
                <a:ext uri="{FF2B5EF4-FFF2-40B4-BE49-F238E27FC236}">
                  <a16:creationId xmlns:a16="http://schemas.microsoft.com/office/drawing/2014/main" id="{05A7ECFE-EB35-BA0B-A82B-E05514C9A1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04" y="1168"/>
              <a:ext cx="64" cy="68"/>
            </a:xfrm>
            <a:custGeom>
              <a:avLst/>
              <a:gdLst>
                <a:gd name="T0" fmla="*/ 0 w 210"/>
                <a:gd name="T1" fmla="*/ 0 h 239"/>
                <a:gd name="T2" fmla="*/ 0 w 210"/>
                <a:gd name="T3" fmla="*/ 0 h 239"/>
                <a:gd name="T4" fmla="*/ 0 w 210"/>
                <a:gd name="T5" fmla="*/ 0 h 239"/>
                <a:gd name="T6" fmla="*/ 0 w 210"/>
                <a:gd name="T7" fmla="*/ 0 h 239"/>
                <a:gd name="T8" fmla="*/ 0 w 210"/>
                <a:gd name="T9" fmla="*/ 0 h 239"/>
                <a:gd name="T10" fmla="*/ 0 w 210"/>
                <a:gd name="T11" fmla="*/ 0 h 239"/>
                <a:gd name="T12" fmla="*/ 0 w 210"/>
                <a:gd name="T13" fmla="*/ 0 h 239"/>
                <a:gd name="T14" fmla="*/ 0 w 210"/>
                <a:gd name="T15" fmla="*/ 0 h 239"/>
                <a:gd name="T16" fmla="*/ 0 w 210"/>
                <a:gd name="T17" fmla="*/ 0 h 239"/>
                <a:gd name="T18" fmla="*/ 0 w 210"/>
                <a:gd name="T19" fmla="*/ 0 h 239"/>
                <a:gd name="T20" fmla="*/ 0 w 210"/>
                <a:gd name="T21" fmla="*/ 0 h 239"/>
                <a:gd name="T22" fmla="*/ 0 w 210"/>
                <a:gd name="T23" fmla="*/ 0 h 239"/>
                <a:gd name="T24" fmla="*/ 0 w 210"/>
                <a:gd name="T25" fmla="*/ 0 h 239"/>
                <a:gd name="T26" fmla="*/ 0 w 210"/>
                <a:gd name="T27" fmla="*/ 0 h 239"/>
                <a:gd name="T28" fmla="*/ 0 w 210"/>
                <a:gd name="T29" fmla="*/ 0 h 239"/>
                <a:gd name="T30" fmla="*/ 0 w 210"/>
                <a:gd name="T31" fmla="*/ 0 h 239"/>
                <a:gd name="T32" fmla="*/ 0 w 210"/>
                <a:gd name="T33" fmla="*/ 0 h 239"/>
                <a:gd name="T34" fmla="*/ 0 w 210"/>
                <a:gd name="T35" fmla="*/ 0 h 239"/>
                <a:gd name="T36" fmla="*/ 0 w 210"/>
                <a:gd name="T37" fmla="*/ 0 h 239"/>
                <a:gd name="T38" fmla="*/ 0 w 210"/>
                <a:gd name="T39" fmla="*/ 0 h 239"/>
                <a:gd name="T40" fmla="*/ 0 w 210"/>
                <a:gd name="T41" fmla="*/ 0 h 239"/>
                <a:gd name="T42" fmla="*/ 0 w 210"/>
                <a:gd name="T43" fmla="*/ 0 h 239"/>
                <a:gd name="T44" fmla="*/ 0 w 210"/>
                <a:gd name="T45" fmla="*/ 0 h 239"/>
                <a:gd name="T46" fmla="*/ 0 w 210"/>
                <a:gd name="T47" fmla="*/ 0 h 239"/>
                <a:gd name="T48" fmla="*/ 0 w 210"/>
                <a:gd name="T49" fmla="*/ 0 h 239"/>
                <a:gd name="T50" fmla="*/ 0 w 210"/>
                <a:gd name="T51" fmla="*/ 0 h 239"/>
                <a:gd name="T52" fmla="*/ 0 w 210"/>
                <a:gd name="T53" fmla="*/ 0 h 239"/>
                <a:gd name="T54" fmla="*/ 0 w 210"/>
                <a:gd name="T55" fmla="*/ 0 h 239"/>
                <a:gd name="T56" fmla="*/ 0 w 210"/>
                <a:gd name="T57" fmla="*/ 0 h 239"/>
                <a:gd name="T58" fmla="*/ 0 w 210"/>
                <a:gd name="T59" fmla="*/ 0 h 239"/>
                <a:gd name="T60" fmla="*/ 0 w 210"/>
                <a:gd name="T61" fmla="*/ 0 h 239"/>
                <a:gd name="T62" fmla="*/ 0 w 210"/>
                <a:gd name="T63" fmla="*/ 0 h 239"/>
                <a:gd name="T64" fmla="*/ 0 w 210"/>
                <a:gd name="T65" fmla="*/ 0 h 239"/>
                <a:gd name="T66" fmla="*/ 0 w 210"/>
                <a:gd name="T67" fmla="*/ 0 h 239"/>
                <a:gd name="T68" fmla="*/ 0 w 210"/>
                <a:gd name="T69" fmla="*/ 0 h 239"/>
                <a:gd name="T70" fmla="*/ 0 w 210"/>
                <a:gd name="T71" fmla="*/ 0 h 239"/>
                <a:gd name="T72" fmla="*/ 0 w 210"/>
                <a:gd name="T73" fmla="*/ 0 h 239"/>
                <a:gd name="T74" fmla="*/ 0 w 210"/>
                <a:gd name="T75" fmla="*/ 0 h 239"/>
                <a:gd name="T76" fmla="*/ 0 w 210"/>
                <a:gd name="T77" fmla="*/ 0 h 239"/>
                <a:gd name="T78" fmla="*/ 0 w 210"/>
                <a:gd name="T79" fmla="*/ 0 h 239"/>
                <a:gd name="T80" fmla="*/ 0 w 210"/>
                <a:gd name="T81" fmla="*/ 0 h 239"/>
                <a:gd name="T82" fmla="*/ 0 w 210"/>
                <a:gd name="T83" fmla="*/ 0 h 239"/>
                <a:gd name="T84" fmla="*/ 0 w 210"/>
                <a:gd name="T85" fmla="*/ 0 h 239"/>
                <a:gd name="T86" fmla="*/ 0 w 210"/>
                <a:gd name="T87" fmla="*/ 0 h 239"/>
                <a:gd name="T88" fmla="*/ 0 w 210"/>
                <a:gd name="T89" fmla="*/ 0 h 239"/>
                <a:gd name="T90" fmla="*/ 0 w 210"/>
                <a:gd name="T91" fmla="*/ 0 h 239"/>
                <a:gd name="T92" fmla="*/ 0 w 210"/>
                <a:gd name="T93" fmla="*/ 0 h 239"/>
                <a:gd name="T94" fmla="*/ 0 w 210"/>
                <a:gd name="T95" fmla="*/ 0 h 239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210"/>
                <a:gd name="T145" fmla="*/ 0 h 239"/>
                <a:gd name="T146" fmla="*/ 210 w 210"/>
                <a:gd name="T147" fmla="*/ 239 h 239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210" h="239">
                  <a:moveTo>
                    <a:pt x="149" y="7"/>
                  </a:moveTo>
                  <a:lnTo>
                    <a:pt x="130" y="0"/>
                  </a:lnTo>
                  <a:lnTo>
                    <a:pt x="111" y="0"/>
                  </a:lnTo>
                  <a:lnTo>
                    <a:pt x="92" y="4"/>
                  </a:lnTo>
                  <a:lnTo>
                    <a:pt x="75" y="13"/>
                  </a:lnTo>
                  <a:lnTo>
                    <a:pt x="57" y="25"/>
                  </a:lnTo>
                  <a:lnTo>
                    <a:pt x="42" y="38"/>
                  </a:lnTo>
                  <a:lnTo>
                    <a:pt x="29" y="57"/>
                  </a:lnTo>
                  <a:lnTo>
                    <a:pt x="18" y="76"/>
                  </a:lnTo>
                  <a:lnTo>
                    <a:pt x="8" y="95"/>
                  </a:lnTo>
                  <a:lnTo>
                    <a:pt x="4" y="116"/>
                  </a:lnTo>
                  <a:lnTo>
                    <a:pt x="0" y="137"/>
                  </a:lnTo>
                  <a:lnTo>
                    <a:pt x="2" y="156"/>
                  </a:lnTo>
                  <a:lnTo>
                    <a:pt x="6" y="173"/>
                  </a:lnTo>
                  <a:lnTo>
                    <a:pt x="14" y="192"/>
                  </a:lnTo>
                  <a:lnTo>
                    <a:pt x="27" y="205"/>
                  </a:lnTo>
                  <a:lnTo>
                    <a:pt x="46" y="217"/>
                  </a:lnTo>
                  <a:lnTo>
                    <a:pt x="56" y="220"/>
                  </a:lnTo>
                  <a:lnTo>
                    <a:pt x="69" y="226"/>
                  </a:lnTo>
                  <a:lnTo>
                    <a:pt x="82" y="232"/>
                  </a:lnTo>
                  <a:lnTo>
                    <a:pt x="97" y="237"/>
                  </a:lnTo>
                  <a:lnTo>
                    <a:pt x="113" y="239"/>
                  </a:lnTo>
                  <a:lnTo>
                    <a:pt x="130" y="236"/>
                  </a:lnTo>
                  <a:lnTo>
                    <a:pt x="145" y="230"/>
                  </a:lnTo>
                  <a:lnTo>
                    <a:pt x="160" y="224"/>
                  </a:lnTo>
                  <a:lnTo>
                    <a:pt x="171" y="213"/>
                  </a:lnTo>
                  <a:lnTo>
                    <a:pt x="185" y="201"/>
                  </a:lnTo>
                  <a:lnTo>
                    <a:pt x="194" y="188"/>
                  </a:lnTo>
                  <a:lnTo>
                    <a:pt x="204" y="173"/>
                  </a:lnTo>
                  <a:lnTo>
                    <a:pt x="208" y="158"/>
                  </a:lnTo>
                  <a:lnTo>
                    <a:pt x="210" y="141"/>
                  </a:lnTo>
                  <a:lnTo>
                    <a:pt x="210" y="125"/>
                  </a:lnTo>
                  <a:lnTo>
                    <a:pt x="208" y="112"/>
                  </a:lnTo>
                  <a:lnTo>
                    <a:pt x="202" y="97"/>
                  </a:lnTo>
                  <a:lnTo>
                    <a:pt x="192" y="85"/>
                  </a:lnTo>
                  <a:lnTo>
                    <a:pt x="181" y="76"/>
                  </a:lnTo>
                  <a:lnTo>
                    <a:pt x="164" y="70"/>
                  </a:lnTo>
                  <a:lnTo>
                    <a:pt x="158" y="68"/>
                  </a:lnTo>
                  <a:lnTo>
                    <a:pt x="149" y="66"/>
                  </a:lnTo>
                  <a:lnTo>
                    <a:pt x="139" y="66"/>
                  </a:lnTo>
                  <a:lnTo>
                    <a:pt x="128" y="66"/>
                  </a:lnTo>
                  <a:lnTo>
                    <a:pt x="114" y="66"/>
                  </a:lnTo>
                  <a:lnTo>
                    <a:pt x="105" y="66"/>
                  </a:lnTo>
                  <a:lnTo>
                    <a:pt x="95" y="66"/>
                  </a:lnTo>
                  <a:lnTo>
                    <a:pt x="92" y="70"/>
                  </a:lnTo>
                  <a:lnTo>
                    <a:pt x="84" y="76"/>
                  </a:lnTo>
                  <a:lnTo>
                    <a:pt x="78" y="83"/>
                  </a:lnTo>
                  <a:lnTo>
                    <a:pt x="76" y="87"/>
                  </a:lnTo>
                  <a:lnTo>
                    <a:pt x="78" y="93"/>
                  </a:lnTo>
                  <a:lnTo>
                    <a:pt x="82" y="99"/>
                  </a:lnTo>
                  <a:lnTo>
                    <a:pt x="92" y="108"/>
                  </a:lnTo>
                  <a:lnTo>
                    <a:pt x="101" y="108"/>
                  </a:lnTo>
                  <a:lnTo>
                    <a:pt x="113" y="112"/>
                  </a:lnTo>
                  <a:lnTo>
                    <a:pt x="122" y="112"/>
                  </a:lnTo>
                  <a:lnTo>
                    <a:pt x="133" y="112"/>
                  </a:lnTo>
                  <a:lnTo>
                    <a:pt x="141" y="112"/>
                  </a:lnTo>
                  <a:lnTo>
                    <a:pt x="149" y="118"/>
                  </a:lnTo>
                  <a:lnTo>
                    <a:pt x="158" y="125"/>
                  </a:lnTo>
                  <a:lnTo>
                    <a:pt x="168" y="137"/>
                  </a:lnTo>
                  <a:lnTo>
                    <a:pt x="168" y="150"/>
                  </a:lnTo>
                  <a:lnTo>
                    <a:pt x="166" y="160"/>
                  </a:lnTo>
                  <a:lnTo>
                    <a:pt x="160" y="169"/>
                  </a:lnTo>
                  <a:lnTo>
                    <a:pt x="152" y="175"/>
                  </a:lnTo>
                  <a:lnTo>
                    <a:pt x="143" y="179"/>
                  </a:lnTo>
                  <a:lnTo>
                    <a:pt x="132" y="179"/>
                  </a:lnTo>
                  <a:lnTo>
                    <a:pt x="120" y="179"/>
                  </a:lnTo>
                  <a:lnTo>
                    <a:pt x="107" y="179"/>
                  </a:lnTo>
                  <a:lnTo>
                    <a:pt x="92" y="173"/>
                  </a:lnTo>
                  <a:lnTo>
                    <a:pt x="80" y="165"/>
                  </a:lnTo>
                  <a:lnTo>
                    <a:pt x="69" y="158"/>
                  </a:lnTo>
                  <a:lnTo>
                    <a:pt x="57" y="150"/>
                  </a:lnTo>
                  <a:lnTo>
                    <a:pt x="46" y="141"/>
                  </a:lnTo>
                  <a:lnTo>
                    <a:pt x="40" y="131"/>
                  </a:lnTo>
                  <a:lnTo>
                    <a:pt x="35" y="118"/>
                  </a:lnTo>
                  <a:lnTo>
                    <a:pt x="35" y="108"/>
                  </a:lnTo>
                  <a:lnTo>
                    <a:pt x="33" y="99"/>
                  </a:lnTo>
                  <a:lnTo>
                    <a:pt x="35" y="89"/>
                  </a:lnTo>
                  <a:lnTo>
                    <a:pt x="37" y="82"/>
                  </a:lnTo>
                  <a:lnTo>
                    <a:pt x="40" y="76"/>
                  </a:lnTo>
                  <a:lnTo>
                    <a:pt x="42" y="66"/>
                  </a:lnTo>
                  <a:lnTo>
                    <a:pt x="48" y="59"/>
                  </a:lnTo>
                  <a:lnTo>
                    <a:pt x="54" y="51"/>
                  </a:lnTo>
                  <a:lnTo>
                    <a:pt x="61" y="47"/>
                  </a:lnTo>
                  <a:lnTo>
                    <a:pt x="69" y="40"/>
                  </a:lnTo>
                  <a:lnTo>
                    <a:pt x="76" y="34"/>
                  </a:lnTo>
                  <a:lnTo>
                    <a:pt x="86" y="30"/>
                  </a:lnTo>
                  <a:lnTo>
                    <a:pt x="95" y="28"/>
                  </a:lnTo>
                  <a:lnTo>
                    <a:pt x="103" y="25"/>
                  </a:lnTo>
                  <a:lnTo>
                    <a:pt x="114" y="25"/>
                  </a:lnTo>
                  <a:lnTo>
                    <a:pt x="124" y="23"/>
                  </a:lnTo>
                  <a:lnTo>
                    <a:pt x="133" y="25"/>
                  </a:lnTo>
                  <a:lnTo>
                    <a:pt x="139" y="19"/>
                  </a:lnTo>
                  <a:lnTo>
                    <a:pt x="143" y="15"/>
                  </a:lnTo>
                  <a:lnTo>
                    <a:pt x="147" y="9"/>
                  </a:lnTo>
                  <a:lnTo>
                    <a:pt x="149" y="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9" name="Freeform 47">
              <a:extLst>
                <a:ext uri="{FF2B5EF4-FFF2-40B4-BE49-F238E27FC236}">
                  <a16:creationId xmlns:a16="http://schemas.microsoft.com/office/drawing/2014/main" id="{06FD0674-814E-4D79-476E-DE83A6AEC7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60" y="1202"/>
              <a:ext cx="27" cy="43"/>
            </a:xfrm>
            <a:custGeom>
              <a:avLst/>
              <a:gdLst>
                <a:gd name="T0" fmla="*/ 0 w 85"/>
                <a:gd name="T1" fmla="*/ 0 h 152"/>
                <a:gd name="T2" fmla="*/ 0 w 85"/>
                <a:gd name="T3" fmla="*/ 0 h 152"/>
                <a:gd name="T4" fmla="*/ 0 w 85"/>
                <a:gd name="T5" fmla="*/ 0 h 152"/>
                <a:gd name="T6" fmla="*/ 0 w 85"/>
                <a:gd name="T7" fmla="*/ 0 h 152"/>
                <a:gd name="T8" fmla="*/ 0 w 85"/>
                <a:gd name="T9" fmla="*/ 0 h 152"/>
                <a:gd name="T10" fmla="*/ 0 w 85"/>
                <a:gd name="T11" fmla="*/ 0 h 152"/>
                <a:gd name="T12" fmla="*/ 0 w 85"/>
                <a:gd name="T13" fmla="*/ 0 h 152"/>
                <a:gd name="T14" fmla="*/ 0 w 85"/>
                <a:gd name="T15" fmla="*/ 0 h 152"/>
                <a:gd name="T16" fmla="*/ 0 w 85"/>
                <a:gd name="T17" fmla="*/ 0 h 152"/>
                <a:gd name="T18" fmla="*/ 0 w 85"/>
                <a:gd name="T19" fmla="*/ 0 h 152"/>
                <a:gd name="T20" fmla="*/ 0 w 85"/>
                <a:gd name="T21" fmla="*/ 0 h 152"/>
                <a:gd name="T22" fmla="*/ 0 w 85"/>
                <a:gd name="T23" fmla="*/ 0 h 152"/>
                <a:gd name="T24" fmla="*/ 0 w 85"/>
                <a:gd name="T25" fmla="*/ 0 h 152"/>
                <a:gd name="T26" fmla="*/ 0 w 85"/>
                <a:gd name="T27" fmla="*/ 0 h 152"/>
                <a:gd name="T28" fmla="*/ 0 w 85"/>
                <a:gd name="T29" fmla="*/ 0 h 152"/>
                <a:gd name="T30" fmla="*/ 0 w 85"/>
                <a:gd name="T31" fmla="*/ 0 h 152"/>
                <a:gd name="T32" fmla="*/ 0 w 85"/>
                <a:gd name="T33" fmla="*/ 0 h 152"/>
                <a:gd name="T34" fmla="*/ 0 w 85"/>
                <a:gd name="T35" fmla="*/ 0 h 152"/>
                <a:gd name="T36" fmla="*/ 0 w 85"/>
                <a:gd name="T37" fmla="*/ 0 h 152"/>
                <a:gd name="T38" fmla="*/ 0 w 85"/>
                <a:gd name="T39" fmla="*/ 0 h 152"/>
                <a:gd name="T40" fmla="*/ 0 w 85"/>
                <a:gd name="T41" fmla="*/ 0 h 152"/>
                <a:gd name="T42" fmla="*/ 0 w 85"/>
                <a:gd name="T43" fmla="*/ 0 h 152"/>
                <a:gd name="T44" fmla="*/ 0 w 85"/>
                <a:gd name="T45" fmla="*/ 0 h 152"/>
                <a:gd name="T46" fmla="*/ 0 w 85"/>
                <a:gd name="T47" fmla="*/ 0 h 152"/>
                <a:gd name="T48" fmla="*/ 0 w 85"/>
                <a:gd name="T49" fmla="*/ 0 h 152"/>
                <a:gd name="T50" fmla="*/ 0 w 85"/>
                <a:gd name="T51" fmla="*/ 0 h 152"/>
                <a:gd name="T52" fmla="*/ 0 w 85"/>
                <a:gd name="T53" fmla="*/ 0 h 152"/>
                <a:gd name="T54" fmla="*/ 0 w 85"/>
                <a:gd name="T55" fmla="*/ 0 h 152"/>
                <a:gd name="T56" fmla="*/ 0 w 85"/>
                <a:gd name="T57" fmla="*/ 0 h 152"/>
                <a:gd name="T58" fmla="*/ 0 w 85"/>
                <a:gd name="T59" fmla="*/ 0 h 152"/>
                <a:gd name="T60" fmla="*/ 0 w 85"/>
                <a:gd name="T61" fmla="*/ 0 h 152"/>
                <a:gd name="T62" fmla="*/ 0 w 85"/>
                <a:gd name="T63" fmla="*/ 0 h 152"/>
                <a:gd name="T64" fmla="*/ 0 w 85"/>
                <a:gd name="T65" fmla="*/ 0 h 152"/>
                <a:gd name="T66" fmla="*/ 0 w 85"/>
                <a:gd name="T67" fmla="*/ 0 h 152"/>
                <a:gd name="T68" fmla="*/ 0 w 85"/>
                <a:gd name="T69" fmla="*/ 0 h 152"/>
                <a:gd name="T70" fmla="*/ 0 w 85"/>
                <a:gd name="T71" fmla="*/ 0 h 152"/>
                <a:gd name="T72" fmla="*/ 0 w 85"/>
                <a:gd name="T73" fmla="*/ 0 h 152"/>
                <a:gd name="T74" fmla="*/ 0 w 85"/>
                <a:gd name="T75" fmla="*/ 0 h 152"/>
                <a:gd name="T76" fmla="*/ 0 w 85"/>
                <a:gd name="T77" fmla="*/ 0 h 152"/>
                <a:gd name="T78" fmla="*/ 0 w 85"/>
                <a:gd name="T79" fmla="*/ 0 h 152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85"/>
                <a:gd name="T121" fmla="*/ 0 h 152"/>
                <a:gd name="T122" fmla="*/ 85 w 85"/>
                <a:gd name="T123" fmla="*/ 152 h 152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85" h="152">
                  <a:moveTo>
                    <a:pt x="74" y="0"/>
                  </a:moveTo>
                  <a:lnTo>
                    <a:pt x="70" y="0"/>
                  </a:lnTo>
                  <a:lnTo>
                    <a:pt x="66" y="0"/>
                  </a:lnTo>
                  <a:lnTo>
                    <a:pt x="61" y="0"/>
                  </a:lnTo>
                  <a:lnTo>
                    <a:pt x="57" y="0"/>
                  </a:lnTo>
                  <a:lnTo>
                    <a:pt x="59" y="7"/>
                  </a:lnTo>
                  <a:lnTo>
                    <a:pt x="61" y="17"/>
                  </a:lnTo>
                  <a:lnTo>
                    <a:pt x="63" y="26"/>
                  </a:lnTo>
                  <a:lnTo>
                    <a:pt x="64" y="36"/>
                  </a:lnTo>
                  <a:lnTo>
                    <a:pt x="63" y="45"/>
                  </a:lnTo>
                  <a:lnTo>
                    <a:pt x="61" y="55"/>
                  </a:lnTo>
                  <a:lnTo>
                    <a:pt x="59" y="64"/>
                  </a:lnTo>
                  <a:lnTo>
                    <a:pt x="57" y="76"/>
                  </a:lnTo>
                  <a:lnTo>
                    <a:pt x="51" y="83"/>
                  </a:lnTo>
                  <a:lnTo>
                    <a:pt x="45" y="93"/>
                  </a:lnTo>
                  <a:lnTo>
                    <a:pt x="38" y="102"/>
                  </a:lnTo>
                  <a:lnTo>
                    <a:pt x="32" y="110"/>
                  </a:lnTo>
                  <a:lnTo>
                    <a:pt x="25" y="116"/>
                  </a:lnTo>
                  <a:lnTo>
                    <a:pt x="17" y="125"/>
                  </a:lnTo>
                  <a:lnTo>
                    <a:pt x="7" y="131"/>
                  </a:lnTo>
                  <a:lnTo>
                    <a:pt x="0" y="137"/>
                  </a:lnTo>
                  <a:lnTo>
                    <a:pt x="5" y="144"/>
                  </a:lnTo>
                  <a:lnTo>
                    <a:pt x="11" y="152"/>
                  </a:lnTo>
                  <a:lnTo>
                    <a:pt x="21" y="146"/>
                  </a:lnTo>
                  <a:lnTo>
                    <a:pt x="32" y="142"/>
                  </a:lnTo>
                  <a:lnTo>
                    <a:pt x="42" y="135"/>
                  </a:lnTo>
                  <a:lnTo>
                    <a:pt x="51" y="129"/>
                  </a:lnTo>
                  <a:lnTo>
                    <a:pt x="57" y="119"/>
                  </a:lnTo>
                  <a:lnTo>
                    <a:pt x="66" y="110"/>
                  </a:lnTo>
                  <a:lnTo>
                    <a:pt x="70" y="99"/>
                  </a:lnTo>
                  <a:lnTo>
                    <a:pt x="78" y="89"/>
                  </a:lnTo>
                  <a:lnTo>
                    <a:pt x="80" y="78"/>
                  </a:lnTo>
                  <a:lnTo>
                    <a:pt x="83" y="64"/>
                  </a:lnTo>
                  <a:lnTo>
                    <a:pt x="85" y="53"/>
                  </a:lnTo>
                  <a:lnTo>
                    <a:pt x="85" y="42"/>
                  </a:lnTo>
                  <a:lnTo>
                    <a:pt x="85" y="30"/>
                  </a:lnTo>
                  <a:lnTo>
                    <a:pt x="82" y="19"/>
                  </a:lnTo>
                  <a:lnTo>
                    <a:pt x="78" y="7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0" name="Freeform 48">
              <a:extLst>
                <a:ext uri="{FF2B5EF4-FFF2-40B4-BE49-F238E27FC236}">
                  <a16:creationId xmlns:a16="http://schemas.microsoft.com/office/drawing/2014/main" id="{007403D1-65BB-760A-38A5-2CCC08E901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22" y="1227"/>
              <a:ext cx="61" cy="77"/>
            </a:xfrm>
            <a:custGeom>
              <a:avLst/>
              <a:gdLst>
                <a:gd name="T0" fmla="*/ 0 w 200"/>
                <a:gd name="T1" fmla="*/ 0 h 272"/>
                <a:gd name="T2" fmla="*/ 0 w 200"/>
                <a:gd name="T3" fmla="*/ 0 h 272"/>
                <a:gd name="T4" fmla="*/ 0 w 200"/>
                <a:gd name="T5" fmla="*/ 0 h 272"/>
                <a:gd name="T6" fmla="*/ 0 w 200"/>
                <a:gd name="T7" fmla="*/ 0 h 272"/>
                <a:gd name="T8" fmla="*/ 0 w 200"/>
                <a:gd name="T9" fmla="*/ 0 h 272"/>
                <a:gd name="T10" fmla="*/ 0 w 200"/>
                <a:gd name="T11" fmla="*/ 0 h 272"/>
                <a:gd name="T12" fmla="*/ 0 w 200"/>
                <a:gd name="T13" fmla="*/ 0 h 272"/>
                <a:gd name="T14" fmla="*/ 0 w 200"/>
                <a:gd name="T15" fmla="*/ 0 h 272"/>
                <a:gd name="T16" fmla="*/ 0 w 200"/>
                <a:gd name="T17" fmla="*/ 0 h 272"/>
                <a:gd name="T18" fmla="*/ 0 w 200"/>
                <a:gd name="T19" fmla="*/ 0 h 272"/>
                <a:gd name="T20" fmla="*/ 0 w 200"/>
                <a:gd name="T21" fmla="*/ 0 h 272"/>
                <a:gd name="T22" fmla="*/ 0 w 200"/>
                <a:gd name="T23" fmla="*/ 0 h 272"/>
                <a:gd name="T24" fmla="*/ 0 w 200"/>
                <a:gd name="T25" fmla="*/ 0 h 272"/>
                <a:gd name="T26" fmla="*/ 0 w 200"/>
                <a:gd name="T27" fmla="*/ 0 h 272"/>
                <a:gd name="T28" fmla="*/ 0 w 200"/>
                <a:gd name="T29" fmla="*/ 0 h 272"/>
                <a:gd name="T30" fmla="*/ 0 w 200"/>
                <a:gd name="T31" fmla="*/ 0 h 272"/>
                <a:gd name="T32" fmla="*/ 0 w 200"/>
                <a:gd name="T33" fmla="*/ 0 h 272"/>
                <a:gd name="T34" fmla="*/ 0 w 200"/>
                <a:gd name="T35" fmla="*/ 0 h 272"/>
                <a:gd name="T36" fmla="*/ 0 w 200"/>
                <a:gd name="T37" fmla="*/ 0 h 272"/>
                <a:gd name="T38" fmla="*/ 0 w 200"/>
                <a:gd name="T39" fmla="*/ 0 h 272"/>
                <a:gd name="T40" fmla="*/ 0 w 200"/>
                <a:gd name="T41" fmla="*/ 0 h 272"/>
                <a:gd name="T42" fmla="*/ 0 w 200"/>
                <a:gd name="T43" fmla="*/ 0 h 272"/>
                <a:gd name="T44" fmla="*/ 0 w 200"/>
                <a:gd name="T45" fmla="*/ 0 h 272"/>
                <a:gd name="T46" fmla="*/ 0 w 200"/>
                <a:gd name="T47" fmla="*/ 0 h 272"/>
                <a:gd name="T48" fmla="*/ 0 w 200"/>
                <a:gd name="T49" fmla="*/ 0 h 272"/>
                <a:gd name="T50" fmla="*/ 0 w 200"/>
                <a:gd name="T51" fmla="*/ 0 h 272"/>
                <a:gd name="T52" fmla="*/ 0 w 200"/>
                <a:gd name="T53" fmla="*/ 0 h 272"/>
                <a:gd name="T54" fmla="*/ 0 w 200"/>
                <a:gd name="T55" fmla="*/ 0 h 272"/>
                <a:gd name="T56" fmla="*/ 0 w 200"/>
                <a:gd name="T57" fmla="*/ 0 h 272"/>
                <a:gd name="T58" fmla="*/ 0 w 200"/>
                <a:gd name="T59" fmla="*/ 0 h 272"/>
                <a:gd name="T60" fmla="*/ 0 w 200"/>
                <a:gd name="T61" fmla="*/ 0 h 272"/>
                <a:gd name="T62" fmla="*/ 0 w 200"/>
                <a:gd name="T63" fmla="*/ 0 h 272"/>
                <a:gd name="T64" fmla="*/ 0 w 200"/>
                <a:gd name="T65" fmla="*/ 0 h 272"/>
                <a:gd name="T66" fmla="*/ 0 w 200"/>
                <a:gd name="T67" fmla="*/ 0 h 272"/>
                <a:gd name="T68" fmla="*/ 0 w 200"/>
                <a:gd name="T69" fmla="*/ 0 h 272"/>
                <a:gd name="T70" fmla="*/ 0 w 200"/>
                <a:gd name="T71" fmla="*/ 0 h 272"/>
                <a:gd name="T72" fmla="*/ 0 w 200"/>
                <a:gd name="T73" fmla="*/ 0 h 272"/>
                <a:gd name="T74" fmla="*/ 0 w 200"/>
                <a:gd name="T75" fmla="*/ 0 h 272"/>
                <a:gd name="T76" fmla="*/ 0 w 200"/>
                <a:gd name="T77" fmla="*/ 0 h 272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200"/>
                <a:gd name="T118" fmla="*/ 0 h 272"/>
                <a:gd name="T119" fmla="*/ 200 w 200"/>
                <a:gd name="T120" fmla="*/ 272 h 272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200" h="272">
                  <a:moveTo>
                    <a:pt x="103" y="4"/>
                  </a:moveTo>
                  <a:lnTo>
                    <a:pt x="82" y="0"/>
                  </a:lnTo>
                  <a:lnTo>
                    <a:pt x="63" y="4"/>
                  </a:lnTo>
                  <a:lnTo>
                    <a:pt x="46" y="9"/>
                  </a:lnTo>
                  <a:lnTo>
                    <a:pt x="33" y="19"/>
                  </a:lnTo>
                  <a:lnTo>
                    <a:pt x="21" y="30"/>
                  </a:lnTo>
                  <a:lnTo>
                    <a:pt x="14" y="47"/>
                  </a:lnTo>
                  <a:lnTo>
                    <a:pt x="6" y="63"/>
                  </a:lnTo>
                  <a:lnTo>
                    <a:pt x="4" y="83"/>
                  </a:lnTo>
                  <a:lnTo>
                    <a:pt x="0" y="101"/>
                  </a:lnTo>
                  <a:lnTo>
                    <a:pt x="2" y="120"/>
                  </a:lnTo>
                  <a:lnTo>
                    <a:pt x="4" y="139"/>
                  </a:lnTo>
                  <a:lnTo>
                    <a:pt x="12" y="156"/>
                  </a:lnTo>
                  <a:lnTo>
                    <a:pt x="19" y="171"/>
                  </a:lnTo>
                  <a:lnTo>
                    <a:pt x="31" y="186"/>
                  </a:lnTo>
                  <a:lnTo>
                    <a:pt x="46" y="198"/>
                  </a:lnTo>
                  <a:lnTo>
                    <a:pt x="63" y="205"/>
                  </a:lnTo>
                  <a:lnTo>
                    <a:pt x="69" y="205"/>
                  </a:lnTo>
                  <a:lnTo>
                    <a:pt x="74" y="211"/>
                  </a:lnTo>
                  <a:lnTo>
                    <a:pt x="82" y="215"/>
                  </a:lnTo>
                  <a:lnTo>
                    <a:pt x="91" y="220"/>
                  </a:lnTo>
                  <a:lnTo>
                    <a:pt x="99" y="224"/>
                  </a:lnTo>
                  <a:lnTo>
                    <a:pt x="107" y="228"/>
                  </a:lnTo>
                  <a:lnTo>
                    <a:pt x="114" y="234"/>
                  </a:lnTo>
                  <a:lnTo>
                    <a:pt x="124" y="241"/>
                  </a:lnTo>
                  <a:lnTo>
                    <a:pt x="131" y="245"/>
                  </a:lnTo>
                  <a:lnTo>
                    <a:pt x="139" y="251"/>
                  </a:lnTo>
                  <a:lnTo>
                    <a:pt x="147" y="257"/>
                  </a:lnTo>
                  <a:lnTo>
                    <a:pt x="156" y="262"/>
                  </a:lnTo>
                  <a:lnTo>
                    <a:pt x="164" y="264"/>
                  </a:lnTo>
                  <a:lnTo>
                    <a:pt x="171" y="268"/>
                  </a:lnTo>
                  <a:lnTo>
                    <a:pt x="181" y="270"/>
                  </a:lnTo>
                  <a:lnTo>
                    <a:pt x="188" y="272"/>
                  </a:lnTo>
                  <a:lnTo>
                    <a:pt x="194" y="253"/>
                  </a:lnTo>
                  <a:lnTo>
                    <a:pt x="200" y="237"/>
                  </a:lnTo>
                  <a:lnTo>
                    <a:pt x="200" y="226"/>
                  </a:lnTo>
                  <a:lnTo>
                    <a:pt x="200" y="218"/>
                  </a:lnTo>
                  <a:lnTo>
                    <a:pt x="194" y="211"/>
                  </a:lnTo>
                  <a:lnTo>
                    <a:pt x="187" y="207"/>
                  </a:lnTo>
                  <a:lnTo>
                    <a:pt x="177" y="203"/>
                  </a:lnTo>
                  <a:lnTo>
                    <a:pt x="169" y="203"/>
                  </a:lnTo>
                  <a:lnTo>
                    <a:pt x="158" y="201"/>
                  </a:lnTo>
                  <a:lnTo>
                    <a:pt x="147" y="201"/>
                  </a:lnTo>
                  <a:lnTo>
                    <a:pt x="135" y="201"/>
                  </a:lnTo>
                  <a:lnTo>
                    <a:pt x="126" y="203"/>
                  </a:lnTo>
                  <a:lnTo>
                    <a:pt x="116" y="201"/>
                  </a:lnTo>
                  <a:lnTo>
                    <a:pt x="109" y="201"/>
                  </a:lnTo>
                  <a:lnTo>
                    <a:pt x="103" y="201"/>
                  </a:lnTo>
                  <a:lnTo>
                    <a:pt x="101" y="201"/>
                  </a:lnTo>
                  <a:lnTo>
                    <a:pt x="90" y="196"/>
                  </a:lnTo>
                  <a:lnTo>
                    <a:pt x="80" y="192"/>
                  </a:lnTo>
                  <a:lnTo>
                    <a:pt x="72" y="188"/>
                  </a:lnTo>
                  <a:lnTo>
                    <a:pt x="65" y="182"/>
                  </a:lnTo>
                  <a:lnTo>
                    <a:pt x="57" y="177"/>
                  </a:lnTo>
                  <a:lnTo>
                    <a:pt x="50" y="171"/>
                  </a:lnTo>
                  <a:lnTo>
                    <a:pt x="42" y="163"/>
                  </a:lnTo>
                  <a:lnTo>
                    <a:pt x="38" y="158"/>
                  </a:lnTo>
                  <a:lnTo>
                    <a:pt x="33" y="150"/>
                  </a:lnTo>
                  <a:lnTo>
                    <a:pt x="29" y="141"/>
                  </a:lnTo>
                  <a:lnTo>
                    <a:pt x="25" y="131"/>
                  </a:lnTo>
                  <a:lnTo>
                    <a:pt x="23" y="123"/>
                  </a:lnTo>
                  <a:lnTo>
                    <a:pt x="21" y="114"/>
                  </a:lnTo>
                  <a:lnTo>
                    <a:pt x="21" y="104"/>
                  </a:lnTo>
                  <a:lnTo>
                    <a:pt x="21" y="95"/>
                  </a:lnTo>
                  <a:lnTo>
                    <a:pt x="23" y="85"/>
                  </a:lnTo>
                  <a:lnTo>
                    <a:pt x="27" y="72"/>
                  </a:lnTo>
                  <a:lnTo>
                    <a:pt x="31" y="61"/>
                  </a:lnTo>
                  <a:lnTo>
                    <a:pt x="38" y="49"/>
                  </a:lnTo>
                  <a:lnTo>
                    <a:pt x="46" y="42"/>
                  </a:lnTo>
                  <a:lnTo>
                    <a:pt x="53" y="32"/>
                  </a:lnTo>
                  <a:lnTo>
                    <a:pt x="67" y="26"/>
                  </a:lnTo>
                  <a:lnTo>
                    <a:pt x="78" y="23"/>
                  </a:lnTo>
                  <a:lnTo>
                    <a:pt x="91" y="21"/>
                  </a:lnTo>
                  <a:lnTo>
                    <a:pt x="95" y="17"/>
                  </a:lnTo>
                  <a:lnTo>
                    <a:pt x="99" y="11"/>
                  </a:lnTo>
                  <a:lnTo>
                    <a:pt x="101" y="6"/>
                  </a:lnTo>
                  <a:lnTo>
                    <a:pt x="103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1" name="Freeform 49">
              <a:extLst>
                <a:ext uri="{FF2B5EF4-FFF2-40B4-BE49-F238E27FC236}">
                  <a16:creationId xmlns:a16="http://schemas.microsoft.com/office/drawing/2014/main" id="{2C2F1552-CAF5-5239-6BD2-8DA94C9E0F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63" y="1237"/>
              <a:ext cx="49" cy="34"/>
            </a:xfrm>
            <a:custGeom>
              <a:avLst/>
              <a:gdLst>
                <a:gd name="T0" fmla="*/ 0 w 162"/>
                <a:gd name="T1" fmla="*/ 0 h 118"/>
                <a:gd name="T2" fmla="*/ 0 w 162"/>
                <a:gd name="T3" fmla="*/ 0 h 118"/>
                <a:gd name="T4" fmla="*/ 0 w 162"/>
                <a:gd name="T5" fmla="*/ 0 h 118"/>
                <a:gd name="T6" fmla="*/ 0 w 162"/>
                <a:gd name="T7" fmla="*/ 0 h 118"/>
                <a:gd name="T8" fmla="*/ 0 w 162"/>
                <a:gd name="T9" fmla="*/ 0 h 118"/>
                <a:gd name="T10" fmla="*/ 0 w 162"/>
                <a:gd name="T11" fmla="*/ 0 h 118"/>
                <a:gd name="T12" fmla="*/ 0 w 162"/>
                <a:gd name="T13" fmla="*/ 0 h 118"/>
                <a:gd name="T14" fmla="*/ 0 w 162"/>
                <a:gd name="T15" fmla="*/ 0 h 118"/>
                <a:gd name="T16" fmla="*/ 0 w 162"/>
                <a:gd name="T17" fmla="*/ 0 h 118"/>
                <a:gd name="T18" fmla="*/ 0 w 162"/>
                <a:gd name="T19" fmla="*/ 0 h 118"/>
                <a:gd name="T20" fmla="*/ 0 w 162"/>
                <a:gd name="T21" fmla="*/ 0 h 118"/>
                <a:gd name="T22" fmla="*/ 0 w 162"/>
                <a:gd name="T23" fmla="*/ 0 h 118"/>
                <a:gd name="T24" fmla="*/ 0 w 162"/>
                <a:gd name="T25" fmla="*/ 0 h 118"/>
                <a:gd name="T26" fmla="*/ 0 w 162"/>
                <a:gd name="T27" fmla="*/ 0 h 118"/>
                <a:gd name="T28" fmla="*/ 0 w 162"/>
                <a:gd name="T29" fmla="*/ 0 h 118"/>
                <a:gd name="T30" fmla="*/ 0 w 162"/>
                <a:gd name="T31" fmla="*/ 0 h 118"/>
                <a:gd name="T32" fmla="*/ 0 w 162"/>
                <a:gd name="T33" fmla="*/ 0 h 118"/>
                <a:gd name="T34" fmla="*/ 0 w 162"/>
                <a:gd name="T35" fmla="*/ 0 h 118"/>
                <a:gd name="T36" fmla="*/ 0 w 162"/>
                <a:gd name="T37" fmla="*/ 0 h 118"/>
                <a:gd name="T38" fmla="*/ 0 w 162"/>
                <a:gd name="T39" fmla="*/ 0 h 118"/>
                <a:gd name="T40" fmla="*/ 0 w 162"/>
                <a:gd name="T41" fmla="*/ 0 h 118"/>
                <a:gd name="T42" fmla="*/ 0 w 162"/>
                <a:gd name="T43" fmla="*/ 0 h 118"/>
                <a:gd name="T44" fmla="*/ 0 w 162"/>
                <a:gd name="T45" fmla="*/ 0 h 118"/>
                <a:gd name="T46" fmla="*/ 0 w 162"/>
                <a:gd name="T47" fmla="*/ 0 h 118"/>
                <a:gd name="T48" fmla="*/ 0 w 162"/>
                <a:gd name="T49" fmla="*/ 0 h 118"/>
                <a:gd name="T50" fmla="*/ 0 w 162"/>
                <a:gd name="T51" fmla="*/ 0 h 118"/>
                <a:gd name="T52" fmla="*/ 0 w 162"/>
                <a:gd name="T53" fmla="*/ 0 h 118"/>
                <a:gd name="T54" fmla="*/ 0 w 162"/>
                <a:gd name="T55" fmla="*/ 0 h 118"/>
                <a:gd name="T56" fmla="*/ 0 w 162"/>
                <a:gd name="T57" fmla="*/ 0 h 118"/>
                <a:gd name="T58" fmla="*/ 0 w 162"/>
                <a:gd name="T59" fmla="*/ 0 h 118"/>
                <a:gd name="T60" fmla="*/ 0 w 162"/>
                <a:gd name="T61" fmla="*/ 0 h 118"/>
                <a:gd name="T62" fmla="*/ 0 w 162"/>
                <a:gd name="T63" fmla="*/ 0 h 118"/>
                <a:gd name="T64" fmla="*/ 0 w 162"/>
                <a:gd name="T65" fmla="*/ 0 h 118"/>
                <a:gd name="T66" fmla="*/ 0 w 162"/>
                <a:gd name="T67" fmla="*/ 0 h 118"/>
                <a:gd name="T68" fmla="*/ 0 w 162"/>
                <a:gd name="T69" fmla="*/ 0 h 118"/>
                <a:gd name="T70" fmla="*/ 0 w 162"/>
                <a:gd name="T71" fmla="*/ 0 h 118"/>
                <a:gd name="T72" fmla="*/ 0 w 162"/>
                <a:gd name="T73" fmla="*/ 0 h 118"/>
                <a:gd name="T74" fmla="*/ 0 w 162"/>
                <a:gd name="T75" fmla="*/ 0 h 118"/>
                <a:gd name="T76" fmla="*/ 0 w 162"/>
                <a:gd name="T77" fmla="*/ 0 h 118"/>
                <a:gd name="T78" fmla="*/ 0 w 162"/>
                <a:gd name="T79" fmla="*/ 0 h 118"/>
                <a:gd name="T80" fmla="*/ 0 w 162"/>
                <a:gd name="T81" fmla="*/ 0 h 118"/>
                <a:gd name="T82" fmla="*/ 0 w 162"/>
                <a:gd name="T83" fmla="*/ 0 h 118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162"/>
                <a:gd name="T127" fmla="*/ 0 h 118"/>
                <a:gd name="T128" fmla="*/ 162 w 162"/>
                <a:gd name="T129" fmla="*/ 118 h 118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162" h="118">
                  <a:moveTo>
                    <a:pt x="149" y="19"/>
                  </a:moveTo>
                  <a:lnTo>
                    <a:pt x="132" y="8"/>
                  </a:lnTo>
                  <a:lnTo>
                    <a:pt x="118" y="2"/>
                  </a:lnTo>
                  <a:lnTo>
                    <a:pt x="105" y="0"/>
                  </a:lnTo>
                  <a:lnTo>
                    <a:pt x="97" y="4"/>
                  </a:lnTo>
                  <a:lnTo>
                    <a:pt x="90" y="6"/>
                  </a:lnTo>
                  <a:lnTo>
                    <a:pt x="82" y="15"/>
                  </a:lnTo>
                  <a:lnTo>
                    <a:pt x="76" y="23"/>
                  </a:lnTo>
                  <a:lnTo>
                    <a:pt x="73" y="34"/>
                  </a:lnTo>
                  <a:lnTo>
                    <a:pt x="65" y="42"/>
                  </a:lnTo>
                  <a:lnTo>
                    <a:pt x="59" y="53"/>
                  </a:lnTo>
                  <a:lnTo>
                    <a:pt x="54" y="63"/>
                  </a:lnTo>
                  <a:lnTo>
                    <a:pt x="46" y="72"/>
                  </a:lnTo>
                  <a:lnTo>
                    <a:pt x="37" y="80"/>
                  </a:lnTo>
                  <a:lnTo>
                    <a:pt x="27" y="86"/>
                  </a:lnTo>
                  <a:lnTo>
                    <a:pt x="14" y="90"/>
                  </a:lnTo>
                  <a:lnTo>
                    <a:pt x="2" y="90"/>
                  </a:lnTo>
                  <a:lnTo>
                    <a:pt x="0" y="95"/>
                  </a:lnTo>
                  <a:lnTo>
                    <a:pt x="4" y="103"/>
                  </a:lnTo>
                  <a:lnTo>
                    <a:pt x="8" y="107"/>
                  </a:lnTo>
                  <a:lnTo>
                    <a:pt x="16" y="112"/>
                  </a:lnTo>
                  <a:lnTo>
                    <a:pt x="21" y="112"/>
                  </a:lnTo>
                  <a:lnTo>
                    <a:pt x="31" y="116"/>
                  </a:lnTo>
                  <a:lnTo>
                    <a:pt x="38" y="118"/>
                  </a:lnTo>
                  <a:lnTo>
                    <a:pt x="50" y="118"/>
                  </a:lnTo>
                  <a:lnTo>
                    <a:pt x="57" y="118"/>
                  </a:lnTo>
                  <a:lnTo>
                    <a:pt x="69" y="116"/>
                  </a:lnTo>
                  <a:lnTo>
                    <a:pt x="76" y="114"/>
                  </a:lnTo>
                  <a:lnTo>
                    <a:pt x="86" y="112"/>
                  </a:lnTo>
                  <a:lnTo>
                    <a:pt x="94" y="109"/>
                  </a:lnTo>
                  <a:lnTo>
                    <a:pt x="101" y="107"/>
                  </a:lnTo>
                  <a:lnTo>
                    <a:pt x="109" y="103"/>
                  </a:lnTo>
                  <a:lnTo>
                    <a:pt x="114" y="101"/>
                  </a:lnTo>
                  <a:lnTo>
                    <a:pt x="124" y="90"/>
                  </a:lnTo>
                  <a:lnTo>
                    <a:pt x="137" y="80"/>
                  </a:lnTo>
                  <a:lnTo>
                    <a:pt x="147" y="71"/>
                  </a:lnTo>
                  <a:lnTo>
                    <a:pt x="156" y="59"/>
                  </a:lnTo>
                  <a:lnTo>
                    <a:pt x="162" y="48"/>
                  </a:lnTo>
                  <a:lnTo>
                    <a:pt x="162" y="38"/>
                  </a:lnTo>
                  <a:lnTo>
                    <a:pt x="158" y="27"/>
                  </a:lnTo>
                  <a:lnTo>
                    <a:pt x="149" y="1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2" name="Freeform 50">
              <a:extLst>
                <a:ext uri="{FF2B5EF4-FFF2-40B4-BE49-F238E27FC236}">
                  <a16:creationId xmlns:a16="http://schemas.microsoft.com/office/drawing/2014/main" id="{69425D9C-9E89-E656-4B2A-885A87953A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2" y="1284"/>
              <a:ext cx="35" cy="20"/>
            </a:xfrm>
            <a:custGeom>
              <a:avLst/>
              <a:gdLst>
                <a:gd name="T0" fmla="*/ 0 w 114"/>
                <a:gd name="T1" fmla="*/ 0 h 73"/>
                <a:gd name="T2" fmla="*/ 0 w 114"/>
                <a:gd name="T3" fmla="*/ 0 h 73"/>
                <a:gd name="T4" fmla="*/ 0 w 114"/>
                <a:gd name="T5" fmla="*/ 0 h 73"/>
                <a:gd name="T6" fmla="*/ 0 w 114"/>
                <a:gd name="T7" fmla="*/ 0 h 73"/>
                <a:gd name="T8" fmla="*/ 0 w 114"/>
                <a:gd name="T9" fmla="*/ 0 h 73"/>
                <a:gd name="T10" fmla="*/ 0 w 114"/>
                <a:gd name="T11" fmla="*/ 0 h 73"/>
                <a:gd name="T12" fmla="*/ 0 w 114"/>
                <a:gd name="T13" fmla="*/ 0 h 73"/>
                <a:gd name="T14" fmla="*/ 0 w 114"/>
                <a:gd name="T15" fmla="*/ 0 h 73"/>
                <a:gd name="T16" fmla="*/ 0 w 114"/>
                <a:gd name="T17" fmla="*/ 0 h 73"/>
                <a:gd name="T18" fmla="*/ 0 w 114"/>
                <a:gd name="T19" fmla="*/ 0 h 73"/>
                <a:gd name="T20" fmla="*/ 0 w 114"/>
                <a:gd name="T21" fmla="*/ 0 h 73"/>
                <a:gd name="T22" fmla="*/ 0 w 114"/>
                <a:gd name="T23" fmla="*/ 0 h 73"/>
                <a:gd name="T24" fmla="*/ 0 w 114"/>
                <a:gd name="T25" fmla="*/ 0 h 73"/>
                <a:gd name="T26" fmla="*/ 0 w 114"/>
                <a:gd name="T27" fmla="*/ 0 h 73"/>
                <a:gd name="T28" fmla="*/ 0 w 114"/>
                <a:gd name="T29" fmla="*/ 0 h 73"/>
                <a:gd name="T30" fmla="*/ 0 w 114"/>
                <a:gd name="T31" fmla="*/ 0 h 73"/>
                <a:gd name="T32" fmla="*/ 0 w 114"/>
                <a:gd name="T33" fmla="*/ 0 h 73"/>
                <a:gd name="T34" fmla="*/ 0 w 114"/>
                <a:gd name="T35" fmla="*/ 0 h 73"/>
                <a:gd name="T36" fmla="*/ 0 w 114"/>
                <a:gd name="T37" fmla="*/ 0 h 73"/>
                <a:gd name="T38" fmla="*/ 0 w 114"/>
                <a:gd name="T39" fmla="*/ 0 h 73"/>
                <a:gd name="T40" fmla="*/ 0 w 114"/>
                <a:gd name="T41" fmla="*/ 0 h 73"/>
                <a:gd name="T42" fmla="*/ 0 w 114"/>
                <a:gd name="T43" fmla="*/ 0 h 73"/>
                <a:gd name="T44" fmla="*/ 0 w 114"/>
                <a:gd name="T45" fmla="*/ 0 h 73"/>
                <a:gd name="T46" fmla="*/ 0 w 114"/>
                <a:gd name="T47" fmla="*/ 0 h 73"/>
                <a:gd name="T48" fmla="*/ 0 w 114"/>
                <a:gd name="T49" fmla="*/ 0 h 73"/>
                <a:gd name="T50" fmla="*/ 0 w 114"/>
                <a:gd name="T51" fmla="*/ 0 h 73"/>
                <a:gd name="T52" fmla="*/ 0 w 114"/>
                <a:gd name="T53" fmla="*/ 0 h 73"/>
                <a:gd name="T54" fmla="*/ 0 w 114"/>
                <a:gd name="T55" fmla="*/ 0 h 73"/>
                <a:gd name="T56" fmla="*/ 0 w 114"/>
                <a:gd name="T57" fmla="*/ 0 h 73"/>
                <a:gd name="T58" fmla="*/ 0 w 114"/>
                <a:gd name="T59" fmla="*/ 0 h 73"/>
                <a:gd name="T60" fmla="*/ 0 w 114"/>
                <a:gd name="T61" fmla="*/ 0 h 73"/>
                <a:gd name="T62" fmla="*/ 0 w 114"/>
                <a:gd name="T63" fmla="*/ 0 h 73"/>
                <a:gd name="T64" fmla="*/ 0 w 114"/>
                <a:gd name="T65" fmla="*/ 0 h 73"/>
                <a:gd name="T66" fmla="*/ 0 w 114"/>
                <a:gd name="T67" fmla="*/ 0 h 7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14"/>
                <a:gd name="T103" fmla="*/ 0 h 73"/>
                <a:gd name="T104" fmla="*/ 114 w 114"/>
                <a:gd name="T105" fmla="*/ 73 h 7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14" h="73">
                  <a:moveTo>
                    <a:pt x="17" y="0"/>
                  </a:moveTo>
                  <a:lnTo>
                    <a:pt x="13" y="0"/>
                  </a:lnTo>
                  <a:lnTo>
                    <a:pt x="10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10"/>
                  </a:lnTo>
                  <a:lnTo>
                    <a:pt x="0" y="19"/>
                  </a:lnTo>
                  <a:lnTo>
                    <a:pt x="2" y="27"/>
                  </a:lnTo>
                  <a:lnTo>
                    <a:pt x="6" y="36"/>
                  </a:lnTo>
                  <a:lnTo>
                    <a:pt x="10" y="44"/>
                  </a:lnTo>
                  <a:lnTo>
                    <a:pt x="13" y="52"/>
                  </a:lnTo>
                  <a:lnTo>
                    <a:pt x="21" y="57"/>
                  </a:lnTo>
                  <a:lnTo>
                    <a:pt x="29" y="65"/>
                  </a:lnTo>
                  <a:lnTo>
                    <a:pt x="38" y="67"/>
                  </a:lnTo>
                  <a:lnTo>
                    <a:pt x="48" y="71"/>
                  </a:lnTo>
                  <a:lnTo>
                    <a:pt x="57" y="71"/>
                  </a:lnTo>
                  <a:lnTo>
                    <a:pt x="70" y="73"/>
                  </a:lnTo>
                  <a:lnTo>
                    <a:pt x="80" y="71"/>
                  </a:lnTo>
                  <a:lnTo>
                    <a:pt x="91" y="71"/>
                  </a:lnTo>
                  <a:lnTo>
                    <a:pt x="101" y="71"/>
                  </a:lnTo>
                  <a:lnTo>
                    <a:pt x="112" y="71"/>
                  </a:lnTo>
                  <a:lnTo>
                    <a:pt x="112" y="57"/>
                  </a:lnTo>
                  <a:lnTo>
                    <a:pt x="114" y="50"/>
                  </a:lnTo>
                  <a:lnTo>
                    <a:pt x="106" y="50"/>
                  </a:lnTo>
                  <a:lnTo>
                    <a:pt x="97" y="50"/>
                  </a:lnTo>
                  <a:lnTo>
                    <a:pt x="91" y="48"/>
                  </a:lnTo>
                  <a:lnTo>
                    <a:pt x="84" y="48"/>
                  </a:lnTo>
                  <a:lnTo>
                    <a:pt x="70" y="44"/>
                  </a:lnTo>
                  <a:lnTo>
                    <a:pt x="57" y="38"/>
                  </a:lnTo>
                  <a:lnTo>
                    <a:pt x="46" y="31"/>
                  </a:lnTo>
                  <a:lnTo>
                    <a:pt x="34" y="23"/>
                  </a:lnTo>
                  <a:lnTo>
                    <a:pt x="23" y="10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3" name="Freeform 51">
              <a:extLst>
                <a:ext uri="{FF2B5EF4-FFF2-40B4-BE49-F238E27FC236}">
                  <a16:creationId xmlns:a16="http://schemas.microsoft.com/office/drawing/2014/main" id="{763A66F3-00AD-5DB8-1098-23D18AB0E7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9" y="1287"/>
              <a:ext cx="67" cy="90"/>
            </a:xfrm>
            <a:custGeom>
              <a:avLst/>
              <a:gdLst>
                <a:gd name="T0" fmla="*/ 0 w 221"/>
                <a:gd name="T1" fmla="*/ 0 h 317"/>
                <a:gd name="T2" fmla="*/ 0 w 221"/>
                <a:gd name="T3" fmla="*/ 0 h 317"/>
                <a:gd name="T4" fmla="*/ 0 w 221"/>
                <a:gd name="T5" fmla="*/ 0 h 317"/>
                <a:gd name="T6" fmla="*/ 0 w 221"/>
                <a:gd name="T7" fmla="*/ 0 h 317"/>
                <a:gd name="T8" fmla="*/ 0 w 221"/>
                <a:gd name="T9" fmla="*/ 0 h 317"/>
                <a:gd name="T10" fmla="*/ 0 w 221"/>
                <a:gd name="T11" fmla="*/ 0 h 317"/>
                <a:gd name="T12" fmla="*/ 0 w 221"/>
                <a:gd name="T13" fmla="*/ 0 h 317"/>
                <a:gd name="T14" fmla="*/ 0 w 221"/>
                <a:gd name="T15" fmla="*/ 0 h 317"/>
                <a:gd name="T16" fmla="*/ 0 w 221"/>
                <a:gd name="T17" fmla="*/ 0 h 317"/>
                <a:gd name="T18" fmla="*/ 0 w 221"/>
                <a:gd name="T19" fmla="*/ 0 h 317"/>
                <a:gd name="T20" fmla="*/ 0 w 221"/>
                <a:gd name="T21" fmla="*/ 0 h 317"/>
                <a:gd name="T22" fmla="*/ 0 w 221"/>
                <a:gd name="T23" fmla="*/ 0 h 317"/>
                <a:gd name="T24" fmla="*/ 0 w 221"/>
                <a:gd name="T25" fmla="*/ 0 h 317"/>
                <a:gd name="T26" fmla="*/ 0 w 221"/>
                <a:gd name="T27" fmla="*/ 0 h 317"/>
                <a:gd name="T28" fmla="*/ 0 w 221"/>
                <a:gd name="T29" fmla="*/ 0 h 317"/>
                <a:gd name="T30" fmla="*/ 0 w 221"/>
                <a:gd name="T31" fmla="*/ 0 h 317"/>
                <a:gd name="T32" fmla="*/ 0 w 221"/>
                <a:gd name="T33" fmla="*/ 0 h 317"/>
                <a:gd name="T34" fmla="*/ 0 w 221"/>
                <a:gd name="T35" fmla="*/ 0 h 317"/>
                <a:gd name="T36" fmla="*/ 0 w 221"/>
                <a:gd name="T37" fmla="*/ 0 h 317"/>
                <a:gd name="T38" fmla="*/ 0 w 221"/>
                <a:gd name="T39" fmla="*/ 0 h 317"/>
                <a:gd name="T40" fmla="*/ 0 w 221"/>
                <a:gd name="T41" fmla="*/ 0 h 317"/>
                <a:gd name="T42" fmla="*/ 0 w 221"/>
                <a:gd name="T43" fmla="*/ 0 h 317"/>
                <a:gd name="T44" fmla="*/ 0 w 221"/>
                <a:gd name="T45" fmla="*/ 0 h 317"/>
                <a:gd name="T46" fmla="*/ 0 w 221"/>
                <a:gd name="T47" fmla="*/ 0 h 317"/>
                <a:gd name="T48" fmla="*/ 0 w 221"/>
                <a:gd name="T49" fmla="*/ 0 h 317"/>
                <a:gd name="T50" fmla="*/ 0 w 221"/>
                <a:gd name="T51" fmla="*/ 0 h 317"/>
                <a:gd name="T52" fmla="*/ 0 w 221"/>
                <a:gd name="T53" fmla="*/ 0 h 317"/>
                <a:gd name="T54" fmla="*/ 0 w 221"/>
                <a:gd name="T55" fmla="*/ 0 h 317"/>
                <a:gd name="T56" fmla="*/ 0 w 221"/>
                <a:gd name="T57" fmla="*/ 0 h 317"/>
                <a:gd name="T58" fmla="*/ 0 w 221"/>
                <a:gd name="T59" fmla="*/ 0 h 317"/>
                <a:gd name="T60" fmla="*/ 0 w 221"/>
                <a:gd name="T61" fmla="*/ 0 h 317"/>
                <a:gd name="T62" fmla="*/ 0 w 221"/>
                <a:gd name="T63" fmla="*/ 0 h 317"/>
                <a:gd name="T64" fmla="*/ 0 w 221"/>
                <a:gd name="T65" fmla="*/ 0 h 317"/>
                <a:gd name="T66" fmla="*/ 0 w 221"/>
                <a:gd name="T67" fmla="*/ 0 h 317"/>
                <a:gd name="T68" fmla="*/ 0 w 221"/>
                <a:gd name="T69" fmla="*/ 0 h 317"/>
                <a:gd name="T70" fmla="*/ 0 w 221"/>
                <a:gd name="T71" fmla="*/ 0 h 317"/>
                <a:gd name="T72" fmla="*/ 0 w 221"/>
                <a:gd name="T73" fmla="*/ 0 h 317"/>
                <a:gd name="T74" fmla="*/ 0 w 221"/>
                <a:gd name="T75" fmla="*/ 0 h 317"/>
                <a:gd name="T76" fmla="*/ 0 w 221"/>
                <a:gd name="T77" fmla="*/ 0 h 317"/>
                <a:gd name="T78" fmla="*/ 0 w 221"/>
                <a:gd name="T79" fmla="*/ 0 h 317"/>
                <a:gd name="T80" fmla="*/ 0 w 221"/>
                <a:gd name="T81" fmla="*/ 0 h 317"/>
                <a:gd name="T82" fmla="*/ 0 w 221"/>
                <a:gd name="T83" fmla="*/ 0 h 317"/>
                <a:gd name="T84" fmla="*/ 0 w 221"/>
                <a:gd name="T85" fmla="*/ 0 h 317"/>
                <a:gd name="T86" fmla="*/ 0 w 221"/>
                <a:gd name="T87" fmla="*/ 0 h 317"/>
                <a:gd name="T88" fmla="*/ 0 w 221"/>
                <a:gd name="T89" fmla="*/ 0 h 317"/>
                <a:gd name="T90" fmla="*/ 0 w 221"/>
                <a:gd name="T91" fmla="*/ 0 h 317"/>
                <a:gd name="T92" fmla="*/ 0 w 221"/>
                <a:gd name="T93" fmla="*/ 0 h 317"/>
                <a:gd name="T94" fmla="*/ 0 w 221"/>
                <a:gd name="T95" fmla="*/ 0 h 317"/>
                <a:gd name="T96" fmla="*/ 0 w 221"/>
                <a:gd name="T97" fmla="*/ 0 h 317"/>
                <a:gd name="T98" fmla="*/ 0 w 221"/>
                <a:gd name="T99" fmla="*/ 0 h 317"/>
                <a:gd name="T100" fmla="*/ 0 w 221"/>
                <a:gd name="T101" fmla="*/ 0 h 317"/>
                <a:gd name="T102" fmla="*/ 0 w 221"/>
                <a:gd name="T103" fmla="*/ 0 h 317"/>
                <a:gd name="T104" fmla="*/ 0 w 221"/>
                <a:gd name="T105" fmla="*/ 0 h 317"/>
                <a:gd name="T106" fmla="*/ 0 w 221"/>
                <a:gd name="T107" fmla="*/ 0 h 317"/>
                <a:gd name="T108" fmla="*/ 0 w 221"/>
                <a:gd name="T109" fmla="*/ 0 h 317"/>
                <a:gd name="T110" fmla="*/ 0 w 221"/>
                <a:gd name="T111" fmla="*/ 0 h 317"/>
                <a:gd name="T112" fmla="*/ 0 w 221"/>
                <a:gd name="T113" fmla="*/ 0 h 31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221"/>
                <a:gd name="T172" fmla="*/ 0 h 317"/>
                <a:gd name="T173" fmla="*/ 221 w 221"/>
                <a:gd name="T174" fmla="*/ 317 h 317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221" h="317">
                  <a:moveTo>
                    <a:pt x="221" y="0"/>
                  </a:moveTo>
                  <a:lnTo>
                    <a:pt x="219" y="0"/>
                  </a:lnTo>
                  <a:lnTo>
                    <a:pt x="211" y="0"/>
                  </a:lnTo>
                  <a:lnTo>
                    <a:pt x="206" y="0"/>
                  </a:lnTo>
                  <a:lnTo>
                    <a:pt x="200" y="0"/>
                  </a:lnTo>
                  <a:lnTo>
                    <a:pt x="198" y="13"/>
                  </a:lnTo>
                  <a:lnTo>
                    <a:pt x="196" y="28"/>
                  </a:lnTo>
                  <a:lnTo>
                    <a:pt x="192" y="46"/>
                  </a:lnTo>
                  <a:lnTo>
                    <a:pt x="189" y="63"/>
                  </a:lnTo>
                  <a:lnTo>
                    <a:pt x="181" y="76"/>
                  </a:lnTo>
                  <a:lnTo>
                    <a:pt x="173" y="93"/>
                  </a:lnTo>
                  <a:lnTo>
                    <a:pt x="164" y="108"/>
                  </a:lnTo>
                  <a:lnTo>
                    <a:pt x="156" y="124"/>
                  </a:lnTo>
                  <a:lnTo>
                    <a:pt x="145" y="135"/>
                  </a:lnTo>
                  <a:lnTo>
                    <a:pt x="134" y="146"/>
                  </a:lnTo>
                  <a:lnTo>
                    <a:pt x="120" y="154"/>
                  </a:lnTo>
                  <a:lnTo>
                    <a:pt x="107" y="162"/>
                  </a:lnTo>
                  <a:lnTo>
                    <a:pt x="90" y="165"/>
                  </a:lnTo>
                  <a:lnTo>
                    <a:pt x="76" y="165"/>
                  </a:lnTo>
                  <a:lnTo>
                    <a:pt x="59" y="163"/>
                  </a:lnTo>
                  <a:lnTo>
                    <a:pt x="44" y="160"/>
                  </a:lnTo>
                  <a:lnTo>
                    <a:pt x="37" y="152"/>
                  </a:lnTo>
                  <a:lnTo>
                    <a:pt x="27" y="146"/>
                  </a:lnTo>
                  <a:lnTo>
                    <a:pt x="18" y="139"/>
                  </a:lnTo>
                  <a:lnTo>
                    <a:pt x="12" y="137"/>
                  </a:lnTo>
                  <a:lnTo>
                    <a:pt x="10" y="144"/>
                  </a:lnTo>
                  <a:lnTo>
                    <a:pt x="10" y="154"/>
                  </a:lnTo>
                  <a:lnTo>
                    <a:pt x="12" y="160"/>
                  </a:lnTo>
                  <a:lnTo>
                    <a:pt x="16" y="167"/>
                  </a:lnTo>
                  <a:lnTo>
                    <a:pt x="19" y="171"/>
                  </a:lnTo>
                  <a:lnTo>
                    <a:pt x="27" y="175"/>
                  </a:lnTo>
                  <a:lnTo>
                    <a:pt x="35" y="179"/>
                  </a:lnTo>
                  <a:lnTo>
                    <a:pt x="42" y="182"/>
                  </a:lnTo>
                  <a:lnTo>
                    <a:pt x="48" y="184"/>
                  </a:lnTo>
                  <a:lnTo>
                    <a:pt x="57" y="184"/>
                  </a:lnTo>
                  <a:lnTo>
                    <a:pt x="65" y="186"/>
                  </a:lnTo>
                  <a:lnTo>
                    <a:pt x="75" y="188"/>
                  </a:lnTo>
                  <a:lnTo>
                    <a:pt x="82" y="188"/>
                  </a:lnTo>
                  <a:lnTo>
                    <a:pt x="90" y="188"/>
                  </a:lnTo>
                  <a:lnTo>
                    <a:pt x="99" y="188"/>
                  </a:lnTo>
                  <a:lnTo>
                    <a:pt x="107" y="188"/>
                  </a:lnTo>
                  <a:lnTo>
                    <a:pt x="113" y="186"/>
                  </a:lnTo>
                  <a:lnTo>
                    <a:pt x="120" y="184"/>
                  </a:lnTo>
                  <a:lnTo>
                    <a:pt x="124" y="184"/>
                  </a:lnTo>
                  <a:lnTo>
                    <a:pt x="130" y="182"/>
                  </a:lnTo>
                  <a:lnTo>
                    <a:pt x="137" y="177"/>
                  </a:lnTo>
                  <a:lnTo>
                    <a:pt x="151" y="169"/>
                  </a:lnTo>
                  <a:lnTo>
                    <a:pt x="145" y="179"/>
                  </a:lnTo>
                  <a:lnTo>
                    <a:pt x="141" y="188"/>
                  </a:lnTo>
                  <a:lnTo>
                    <a:pt x="137" y="200"/>
                  </a:lnTo>
                  <a:lnTo>
                    <a:pt x="135" y="211"/>
                  </a:lnTo>
                  <a:lnTo>
                    <a:pt x="132" y="222"/>
                  </a:lnTo>
                  <a:lnTo>
                    <a:pt x="128" y="234"/>
                  </a:lnTo>
                  <a:lnTo>
                    <a:pt x="126" y="245"/>
                  </a:lnTo>
                  <a:lnTo>
                    <a:pt x="122" y="255"/>
                  </a:lnTo>
                  <a:lnTo>
                    <a:pt x="116" y="264"/>
                  </a:lnTo>
                  <a:lnTo>
                    <a:pt x="111" y="272"/>
                  </a:lnTo>
                  <a:lnTo>
                    <a:pt x="103" y="278"/>
                  </a:lnTo>
                  <a:lnTo>
                    <a:pt x="96" y="285"/>
                  </a:lnTo>
                  <a:lnTo>
                    <a:pt x="86" y="289"/>
                  </a:lnTo>
                  <a:lnTo>
                    <a:pt x="75" y="293"/>
                  </a:lnTo>
                  <a:lnTo>
                    <a:pt x="61" y="293"/>
                  </a:lnTo>
                  <a:lnTo>
                    <a:pt x="48" y="295"/>
                  </a:lnTo>
                  <a:lnTo>
                    <a:pt x="38" y="291"/>
                  </a:lnTo>
                  <a:lnTo>
                    <a:pt x="33" y="291"/>
                  </a:lnTo>
                  <a:lnTo>
                    <a:pt x="29" y="287"/>
                  </a:lnTo>
                  <a:lnTo>
                    <a:pt x="25" y="283"/>
                  </a:lnTo>
                  <a:lnTo>
                    <a:pt x="19" y="279"/>
                  </a:lnTo>
                  <a:lnTo>
                    <a:pt x="16" y="278"/>
                  </a:lnTo>
                  <a:lnTo>
                    <a:pt x="8" y="278"/>
                  </a:lnTo>
                  <a:lnTo>
                    <a:pt x="0" y="281"/>
                  </a:lnTo>
                  <a:lnTo>
                    <a:pt x="0" y="287"/>
                  </a:lnTo>
                  <a:lnTo>
                    <a:pt x="0" y="295"/>
                  </a:lnTo>
                  <a:lnTo>
                    <a:pt x="4" y="300"/>
                  </a:lnTo>
                  <a:lnTo>
                    <a:pt x="8" y="306"/>
                  </a:lnTo>
                  <a:lnTo>
                    <a:pt x="18" y="312"/>
                  </a:lnTo>
                  <a:lnTo>
                    <a:pt x="29" y="316"/>
                  </a:lnTo>
                  <a:lnTo>
                    <a:pt x="42" y="316"/>
                  </a:lnTo>
                  <a:lnTo>
                    <a:pt x="57" y="317"/>
                  </a:lnTo>
                  <a:lnTo>
                    <a:pt x="71" y="316"/>
                  </a:lnTo>
                  <a:lnTo>
                    <a:pt x="86" y="316"/>
                  </a:lnTo>
                  <a:lnTo>
                    <a:pt x="97" y="310"/>
                  </a:lnTo>
                  <a:lnTo>
                    <a:pt x="111" y="300"/>
                  </a:lnTo>
                  <a:lnTo>
                    <a:pt x="122" y="291"/>
                  </a:lnTo>
                  <a:lnTo>
                    <a:pt x="132" y="281"/>
                  </a:lnTo>
                  <a:lnTo>
                    <a:pt x="141" y="268"/>
                  </a:lnTo>
                  <a:lnTo>
                    <a:pt x="151" y="255"/>
                  </a:lnTo>
                  <a:lnTo>
                    <a:pt x="156" y="240"/>
                  </a:lnTo>
                  <a:lnTo>
                    <a:pt x="164" y="226"/>
                  </a:lnTo>
                  <a:lnTo>
                    <a:pt x="168" y="211"/>
                  </a:lnTo>
                  <a:lnTo>
                    <a:pt x="172" y="196"/>
                  </a:lnTo>
                  <a:lnTo>
                    <a:pt x="173" y="182"/>
                  </a:lnTo>
                  <a:lnTo>
                    <a:pt x="179" y="171"/>
                  </a:lnTo>
                  <a:lnTo>
                    <a:pt x="179" y="156"/>
                  </a:lnTo>
                  <a:lnTo>
                    <a:pt x="183" y="146"/>
                  </a:lnTo>
                  <a:lnTo>
                    <a:pt x="183" y="137"/>
                  </a:lnTo>
                  <a:lnTo>
                    <a:pt x="185" y="129"/>
                  </a:lnTo>
                  <a:lnTo>
                    <a:pt x="189" y="122"/>
                  </a:lnTo>
                  <a:lnTo>
                    <a:pt x="192" y="114"/>
                  </a:lnTo>
                  <a:lnTo>
                    <a:pt x="196" y="105"/>
                  </a:lnTo>
                  <a:lnTo>
                    <a:pt x="202" y="97"/>
                  </a:lnTo>
                  <a:lnTo>
                    <a:pt x="204" y="89"/>
                  </a:lnTo>
                  <a:lnTo>
                    <a:pt x="208" y="80"/>
                  </a:lnTo>
                  <a:lnTo>
                    <a:pt x="211" y="72"/>
                  </a:lnTo>
                  <a:lnTo>
                    <a:pt x="215" y="67"/>
                  </a:lnTo>
                  <a:lnTo>
                    <a:pt x="215" y="57"/>
                  </a:lnTo>
                  <a:lnTo>
                    <a:pt x="217" y="49"/>
                  </a:lnTo>
                  <a:lnTo>
                    <a:pt x="219" y="42"/>
                  </a:lnTo>
                  <a:lnTo>
                    <a:pt x="221" y="34"/>
                  </a:lnTo>
                  <a:lnTo>
                    <a:pt x="221" y="25"/>
                  </a:lnTo>
                  <a:lnTo>
                    <a:pt x="221" y="15"/>
                  </a:lnTo>
                  <a:lnTo>
                    <a:pt x="221" y="8"/>
                  </a:lnTo>
                  <a:lnTo>
                    <a:pt x="22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4" name="Freeform 52">
              <a:extLst>
                <a:ext uri="{FF2B5EF4-FFF2-40B4-BE49-F238E27FC236}">
                  <a16:creationId xmlns:a16="http://schemas.microsoft.com/office/drawing/2014/main" id="{9F822653-5E44-B218-55CC-C832AD8CDF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0" y="1366"/>
              <a:ext cx="71" cy="45"/>
            </a:xfrm>
            <a:custGeom>
              <a:avLst/>
              <a:gdLst>
                <a:gd name="T0" fmla="*/ 0 w 230"/>
                <a:gd name="T1" fmla="*/ 0 h 160"/>
                <a:gd name="T2" fmla="*/ 0 w 230"/>
                <a:gd name="T3" fmla="*/ 0 h 160"/>
                <a:gd name="T4" fmla="*/ 0 w 230"/>
                <a:gd name="T5" fmla="*/ 0 h 160"/>
                <a:gd name="T6" fmla="*/ 0 w 230"/>
                <a:gd name="T7" fmla="*/ 0 h 160"/>
                <a:gd name="T8" fmla="*/ 0 w 230"/>
                <a:gd name="T9" fmla="*/ 0 h 160"/>
                <a:gd name="T10" fmla="*/ 0 w 230"/>
                <a:gd name="T11" fmla="*/ 0 h 160"/>
                <a:gd name="T12" fmla="*/ 0 w 230"/>
                <a:gd name="T13" fmla="*/ 0 h 160"/>
                <a:gd name="T14" fmla="*/ 0 w 230"/>
                <a:gd name="T15" fmla="*/ 0 h 160"/>
                <a:gd name="T16" fmla="*/ 0 w 230"/>
                <a:gd name="T17" fmla="*/ 0 h 160"/>
                <a:gd name="T18" fmla="*/ 0 w 230"/>
                <a:gd name="T19" fmla="*/ 0 h 160"/>
                <a:gd name="T20" fmla="*/ 0 w 230"/>
                <a:gd name="T21" fmla="*/ 0 h 160"/>
                <a:gd name="T22" fmla="*/ 0 w 230"/>
                <a:gd name="T23" fmla="*/ 0 h 160"/>
                <a:gd name="T24" fmla="*/ 0 w 230"/>
                <a:gd name="T25" fmla="*/ 0 h 160"/>
                <a:gd name="T26" fmla="*/ 0 w 230"/>
                <a:gd name="T27" fmla="*/ 0 h 160"/>
                <a:gd name="T28" fmla="*/ 0 w 230"/>
                <a:gd name="T29" fmla="*/ 0 h 160"/>
                <a:gd name="T30" fmla="*/ 0 w 230"/>
                <a:gd name="T31" fmla="*/ 0 h 160"/>
                <a:gd name="T32" fmla="*/ 0 w 230"/>
                <a:gd name="T33" fmla="*/ 0 h 160"/>
                <a:gd name="T34" fmla="*/ 0 w 230"/>
                <a:gd name="T35" fmla="*/ 0 h 160"/>
                <a:gd name="T36" fmla="*/ 0 w 230"/>
                <a:gd name="T37" fmla="*/ 0 h 160"/>
                <a:gd name="T38" fmla="*/ 0 w 230"/>
                <a:gd name="T39" fmla="*/ 0 h 160"/>
                <a:gd name="T40" fmla="*/ 0 w 230"/>
                <a:gd name="T41" fmla="*/ 0 h 160"/>
                <a:gd name="T42" fmla="*/ 0 w 230"/>
                <a:gd name="T43" fmla="*/ 0 h 160"/>
                <a:gd name="T44" fmla="*/ 0 w 230"/>
                <a:gd name="T45" fmla="*/ 0 h 160"/>
                <a:gd name="T46" fmla="*/ 0 w 230"/>
                <a:gd name="T47" fmla="*/ 0 h 160"/>
                <a:gd name="T48" fmla="*/ 0 w 230"/>
                <a:gd name="T49" fmla="*/ 0 h 160"/>
                <a:gd name="T50" fmla="*/ 0 w 230"/>
                <a:gd name="T51" fmla="*/ 0 h 160"/>
                <a:gd name="T52" fmla="*/ 0 w 230"/>
                <a:gd name="T53" fmla="*/ 0 h 160"/>
                <a:gd name="T54" fmla="*/ 0 w 230"/>
                <a:gd name="T55" fmla="*/ 0 h 160"/>
                <a:gd name="T56" fmla="*/ 0 w 230"/>
                <a:gd name="T57" fmla="*/ 0 h 160"/>
                <a:gd name="T58" fmla="*/ 0 w 230"/>
                <a:gd name="T59" fmla="*/ 0 h 160"/>
                <a:gd name="T60" fmla="*/ 0 w 230"/>
                <a:gd name="T61" fmla="*/ 0 h 160"/>
                <a:gd name="T62" fmla="*/ 0 w 230"/>
                <a:gd name="T63" fmla="*/ 0 h 160"/>
                <a:gd name="T64" fmla="*/ 0 w 230"/>
                <a:gd name="T65" fmla="*/ 0 h 160"/>
                <a:gd name="T66" fmla="*/ 0 w 230"/>
                <a:gd name="T67" fmla="*/ 0 h 160"/>
                <a:gd name="T68" fmla="*/ 0 w 230"/>
                <a:gd name="T69" fmla="*/ 0 h 160"/>
                <a:gd name="T70" fmla="*/ 0 w 230"/>
                <a:gd name="T71" fmla="*/ 0 h 160"/>
                <a:gd name="T72" fmla="*/ 0 w 230"/>
                <a:gd name="T73" fmla="*/ 0 h 160"/>
                <a:gd name="T74" fmla="*/ 0 w 230"/>
                <a:gd name="T75" fmla="*/ 0 h 160"/>
                <a:gd name="T76" fmla="*/ 0 w 230"/>
                <a:gd name="T77" fmla="*/ 0 h 160"/>
                <a:gd name="T78" fmla="*/ 0 w 230"/>
                <a:gd name="T79" fmla="*/ 0 h 160"/>
                <a:gd name="T80" fmla="*/ 0 w 230"/>
                <a:gd name="T81" fmla="*/ 0 h 160"/>
                <a:gd name="T82" fmla="*/ 0 w 230"/>
                <a:gd name="T83" fmla="*/ 0 h 160"/>
                <a:gd name="T84" fmla="*/ 0 w 230"/>
                <a:gd name="T85" fmla="*/ 0 h 160"/>
                <a:gd name="T86" fmla="*/ 0 w 230"/>
                <a:gd name="T87" fmla="*/ 0 h 160"/>
                <a:gd name="T88" fmla="*/ 0 w 230"/>
                <a:gd name="T89" fmla="*/ 0 h 160"/>
                <a:gd name="T90" fmla="*/ 0 w 230"/>
                <a:gd name="T91" fmla="*/ 0 h 160"/>
                <a:gd name="T92" fmla="*/ 0 w 230"/>
                <a:gd name="T93" fmla="*/ 0 h 160"/>
                <a:gd name="T94" fmla="*/ 0 w 230"/>
                <a:gd name="T95" fmla="*/ 0 h 160"/>
                <a:gd name="T96" fmla="*/ 0 w 230"/>
                <a:gd name="T97" fmla="*/ 0 h 160"/>
                <a:gd name="T98" fmla="*/ 0 w 230"/>
                <a:gd name="T99" fmla="*/ 0 h 160"/>
                <a:gd name="T100" fmla="*/ 0 w 230"/>
                <a:gd name="T101" fmla="*/ 0 h 160"/>
                <a:gd name="T102" fmla="*/ 0 w 230"/>
                <a:gd name="T103" fmla="*/ 0 h 160"/>
                <a:gd name="T104" fmla="*/ 0 w 230"/>
                <a:gd name="T105" fmla="*/ 0 h 160"/>
                <a:gd name="T106" fmla="*/ 0 w 230"/>
                <a:gd name="T107" fmla="*/ 0 h 160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230"/>
                <a:gd name="T163" fmla="*/ 0 h 160"/>
                <a:gd name="T164" fmla="*/ 230 w 230"/>
                <a:gd name="T165" fmla="*/ 160 h 160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230" h="160">
                  <a:moveTo>
                    <a:pt x="230" y="0"/>
                  </a:moveTo>
                  <a:lnTo>
                    <a:pt x="222" y="0"/>
                  </a:lnTo>
                  <a:lnTo>
                    <a:pt x="215" y="2"/>
                  </a:lnTo>
                  <a:lnTo>
                    <a:pt x="207" y="4"/>
                  </a:lnTo>
                  <a:lnTo>
                    <a:pt x="201" y="8"/>
                  </a:lnTo>
                  <a:lnTo>
                    <a:pt x="190" y="16"/>
                  </a:lnTo>
                  <a:lnTo>
                    <a:pt x="179" y="23"/>
                  </a:lnTo>
                  <a:lnTo>
                    <a:pt x="167" y="31"/>
                  </a:lnTo>
                  <a:lnTo>
                    <a:pt x="156" y="40"/>
                  </a:lnTo>
                  <a:lnTo>
                    <a:pt x="144" y="48"/>
                  </a:lnTo>
                  <a:lnTo>
                    <a:pt x="133" y="57"/>
                  </a:lnTo>
                  <a:lnTo>
                    <a:pt x="125" y="63"/>
                  </a:lnTo>
                  <a:lnTo>
                    <a:pt x="116" y="71"/>
                  </a:lnTo>
                  <a:lnTo>
                    <a:pt x="108" y="76"/>
                  </a:lnTo>
                  <a:lnTo>
                    <a:pt x="101" y="84"/>
                  </a:lnTo>
                  <a:lnTo>
                    <a:pt x="91" y="90"/>
                  </a:lnTo>
                  <a:lnTo>
                    <a:pt x="83" y="95"/>
                  </a:lnTo>
                  <a:lnTo>
                    <a:pt x="74" y="99"/>
                  </a:lnTo>
                  <a:lnTo>
                    <a:pt x="64" y="105"/>
                  </a:lnTo>
                  <a:lnTo>
                    <a:pt x="55" y="109"/>
                  </a:lnTo>
                  <a:lnTo>
                    <a:pt x="45" y="113"/>
                  </a:lnTo>
                  <a:lnTo>
                    <a:pt x="38" y="118"/>
                  </a:lnTo>
                  <a:lnTo>
                    <a:pt x="30" y="124"/>
                  </a:lnTo>
                  <a:lnTo>
                    <a:pt x="23" y="130"/>
                  </a:lnTo>
                  <a:lnTo>
                    <a:pt x="13" y="137"/>
                  </a:lnTo>
                  <a:lnTo>
                    <a:pt x="6" y="145"/>
                  </a:lnTo>
                  <a:lnTo>
                    <a:pt x="0" y="152"/>
                  </a:lnTo>
                  <a:lnTo>
                    <a:pt x="9" y="156"/>
                  </a:lnTo>
                  <a:lnTo>
                    <a:pt x="19" y="160"/>
                  </a:lnTo>
                  <a:lnTo>
                    <a:pt x="26" y="154"/>
                  </a:lnTo>
                  <a:lnTo>
                    <a:pt x="36" y="149"/>
                  </a:lnTo>
                  <a:lnTo>
                    <a:pt x="45" y="145"/>
                  </a:lnTo>
                  <a:lnTo>
                    <a:pt x="55" y="141"/>
                  </a:lnTo>
                  <a:lnTo>
                    <a:pt x="66" y="137"/>
                  </a:lnTo>
                  <a:lnTo>
                    <a:pt x="78" y="135"/>
                  </a:lnTo>
                  <a:lnTo>
                    <a:pt x="89" y="132"/>
                  </a:lnTo>
                  <a:lnTo>
                    <a:pt x="102" y="130"/>
                  </a:lnTo>
                  <a:lnTo>
                    <a:pt x="112" y="126"/>
                  </a:lnTo>
                  <a:lnTo>
                    <a:pt x="123" y="122"/>
                  </a:lnTo>
                  <a:lnTo>
                    <a:pt x="135" y="118"/>
                  </a:lnTo>
                  <a:lnTo>
                    <a:pt x="144" y="113"/>
                  </a:lnTo>
                  <a:lnTo>
                    <a:pt x="154" y="107"/>
                  </a:lnTo>
                  <a:lnTo>
                    <a:pt x="163" y="101"/>
                  </a:lnTo>
                  <a:lnTo>
                    <a:pt x="173" y="95"/>
                  </a:lnTo>
                  <a:lnTo>
                    <a:pt x="182" y="88"/>
                  </a:lnTo>
                  <a:lnTo>
                    <a:pt x="190" y="76"/>
                  </a:lnTo>
                  <a:lnTo>
                    <a:pt x="199" y="67"/>
                  </a:lnTo>
                  <a:lnTo>
                    <a:pt x="207" y="57"/>
                  </a:lnTo>
                  <a:lnTo>
                    <a:pt x="215" y="48"/>
                  </a:lnTo>
                  <a:lnTo>
                    <a:pt x="220" y="36"/>
                  </a:lnTo>
                  <a:lnTo>
                    <a:pt x="226" y="25"/>
                  </a:lnTo>
                  <a:lnTo>
                    <a:pt x="228" y="12"/>
                  </a:lnTo>
                  <a:lnTo>
                    <a:pt x="23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5" name="Freeform 53">
              <a:extLst>
                <a:ext uri="{FF2B5EF4-FFF2-40B4-BE49-F238E27FC236}">
                  <a16:creationId xmlns:a16="http://schemas.microsoft.com/office/drawing/2014/main" id="{EB1E4E39-0CBD-DB68-739C-2AFA95B44B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00" y="894"/>
              <a:ext cx="95" cy="55"/>
            </a:xfrm>
            <a:custGeom>
              <a:avLst/>
              <a:gdLst>
                <a:gd name="T0" fmla="*/ 0 w 312"/>
                <a:gd name="T1" fmla="*/ 0 h 196"/>
                <a:gd name="T2" fmla="*/ 0 w 312"/>
                <a:gd name="T3" fmla="*/ 0 h 196"/>
                <a:gd name="T4" fmla="*/ 0 w 312"/>
                <a:gd name="T5" fmla="*/ 0 h 196"/>
                <a:gd name="T6" fmla="*/ 0 w 312"/>
                <a:gd name="T7" fmla="*/ 0 h 196"/>
                <a:gd name="T8" fmla="*/ 0 w 312"/>
                <a:gd name="T9" fmla="*/ 0 h 196"/>
                <a:gd name="T10" fmla="*/ 0 w 312"/>
                <a:gd name="T11" fmla="*/ 0 h 196"/>
                <a:gd name="T12" fmla="*/ 0 w 312"/>
                <a:gd name="T13" fmla="*/ 0 h 196"/>
                <a:gd name="T14" fmla="*/ 0 w 312"/>
                <a:gd name="T15" fmla="*/ 0 h 196"/>
                <a:gd name="T16" fmla="*/ 0 w 312"/>
                <a:gd name="T17" fmla="*/ 0 h 196"/>
                <a:gd name="T18" fmla="*/ 0 w 312"/>
                <a:gd name="T19" fmla="*/ 0 h 196"/>
                <a:gd name="T20" fmla="*/ 0 w 312"/>
                <a:gd name="T21" fmla="*/ 0 h 196"/>
                <a:gd name="T22" fmla="*/ 0 w 312"/>
                <a:gd name="T23" fmla="*/ 0 h 196"/>
                <a:gd name="T24" fmla="*/ 0 w 312"/>
                <a:gd name="T25" fmla="*/ 0 h 196"/>
                <a:gd name="T26" fmla="*/ 0 w 312"/>
                <a:gd name="T27" fmla="*/ 0 h 196"/>
                <a:gd name="T28" fmla="*/ 0 w 312"/>
                <a:gd name="T29" fmla="*/ 0 h 196"/>
                <a:gd name="T30" fmla="*/ 0 w 312"/>
                <a:gd name="T31" fmla="*/ 0 h 196"/>
                <a:gd name="T32" fmla="*/ 0 w 312"/>
                <a:gd name="T33" fmla="*/ 0 h 196"/>
                <a:gd name="T34" fmla="*/ 0 w 312"/>
                <a:gd name="T35" fmla="*/ 0 h 196"/>
                <a:gd name="T36" fmla="*/ 0 w 312"/>
                <a:gd name="T37" fmla="*/ 0 h 196"/>
                <a:gd name="T38" fmla="*/ 0 w 312"/>
                <a:gd name="T39" fmla="*/ 0 h 196"/>
                <a:gd name="T40" fmla="*/ 0 w 312"/>
                <a:gd name="T41" fmla="*/ 0 h 196"/>
                <a:gd name="T42" fmla="*/ 0 w 312"/>
                <a:gd name="T43" fmla="*/ 0 h 196"/>
                <a:gd name="T44" fmla="*/ 0 w 312"/>
                <a:gd name="T45" fmla="*/ 0 h 196"/>
                <a:gd name="T46" fmla="*/ 0 w 312"/>
                <a:gd name="T47" fmla="*/ 0 h 196"/>
                <a:gd name="T48" fmla="*/ 0 w 312"/>
                <a:gd name="T49" fmla="*/ 0 h 196"/>
                <a:gd name="T50" fmla="*/ 0 w 312"/>
                <a:gd name="T51" fmla="*/ 0 h 196"/>
                <a:gd name="T52" fmla="*/ 0 w 312"/>
                <a:gd name="T53" fmla="*/ 0 h 196"/>
                <a:gd name="T54" fmla="*/ 0 w 312"/>
                <a:gd name="T55" fmla="*/ 0 h 196"/>
                <a:gd name="T56" fmla="*/ 0 w 312"/>
                <a:gd name="T57" fmla="*/ 0 h 196"/>
                <a:gd name="T58" fmla="*/ 0 w 312"/>
                <a:gd name="T59" fmla="*/ 0 h 196"/>
                <a:gd name="T60" fmla="*/ 0 w 312"/>
                <a:gd name="T61" fmla="*/ 0 h 196"/>
                <a:gd name="T62" fmla="*/ 0 w 312"/>
                <a:gd name="T63" fmla="*/ 0 h 196"/>
                <a:gd name="T64" fmla="*/ 0 w 312"/>
                <a:gd name="T65" fmla="*/ 0 h 196"/>
                <a:gd name="T66" fmla="*/ 0 w 312"/>
                <a:gd name="T67" fmla="*/ 0 h 196"/>
                <a:gd name="T68" fmla="*/ 0 w 312"/>
                <a:gd name="T69" fmla="*/ 0 h 196"/>
                <a:gd name="T70" fmla="*/ 0 w 312"/>
                <a:gd name="T71" fmla="*/ 0 h 196"/>
                <a:gd name="T72" fmla="*/ 0 w 312"/>
                <a:gd name="T73" fmla="*/ 0 h 196"/>
                <a:gd name="T74" fmla="*/ 0 w 312"/>
                <a:gd name="T75" fmla="*/ 0 h 196"/>
                <a:gd name="T76" fmla="*/ 0 w 312"/>
                <a:gd name="T77" fmla="*/ 0 h 196"/>
                <a:gd name="T78" fmla="*/ 0 w 312"/>
                <a:gd name="T79" fmla="*/ 0 h 196"/>
                <a:gd name="T80" fmla="*/ 0 w 312"/>
                <a:gd name="T81" fmla="*/ 0 h 196"/>
                <a:gd name="T82" fmla="*/ 0 w 312"/>
                <a:gd name="T83" fmla="*/ 0 h 196"/>
                <a:gd name="T84" fmla="*/ 0 w 312"/>
                <a:gd name="T85" fmla="*/ 0 h 196"/>
                <a:gd name="T86" fmla="*/ 0 w 312"/>
                <a:gd name="T87" fmla="*/ 0 h 196"/>
                <a:gd name="T88" fmla="*/ 0 w 312"/>
                <a:gd name="T89" fmla="*/ 0 h 196"/>
                <a:gd name="T90" fmla="*/ 0 w 312"/>
                <a:gd name="T91" fmla="*/ 0 h 196"/>
                <a:gd name="T92" fmla="*/ 0 w 312"/>
                <a:gd name="T93" fmla="*/ 0 h 196"/>
                <a:gd name="T94" fmla="*/ 0 w 312"/>
                <a:gd name="T95" fmla="*/ 0 h 196"/>
                <a:gd name="T96" fmla="*/ 0 w 312"/>
                <a:gd name="T97" fmla="*/ 0 h 196"/>
                <a:gd name="T98" fmla="*/ 0 w 312"/>
                <a:gd name="T99" fmla="*/ 0 h 196"/>
                <a:gd name="T100" fmla="*/ 0 w 312"/>
                <a:gd name="T101" fmla="*/ 0 h 196"/>
                <a:gd name="T102" fmla="*/ 0 w 312"/>
                <a:gd name="T103" fmla="*/ 0 h 196"/>
                <a:gd name="T104" fmla="*/ 0 w 312"/>
                <a:gd name="T105" fmla="*/ 0 h 196"/>
                <a:gd name="T106" fmla="*/ 0 w 312"/>
                <a:gd name="T107" fmla="*/ 0 h 196"/>
                <a:gd name="T108" fmla="*/ 0 w 312"/>
                <a:gd name="T109" fmla="*/ 0 h 196"/>
                <a:gd name="T110" fmla="*/ 0 w 312"/>
                <a:gd name="T111" fmla="*/ 0 h 196"/>
                <a:gd name="T112" fmla="*/ 0 w 312"/>
                <a:gd name="T113" fmla="*/ 0 h 196"/>
                <a:gd name="T114" fmla="*/ 0 w 312"/>
                <a:gd name="T115" fmla="*/ 0 h 19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312"/>
                <a:gd name="T175" fmla="*/ 0 h 196"/>
                <a:gd name="T176" fmla="*/ 312 w 312"/>
                <a:gd name="T177" fmla="*/ 196 h 19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312" h="196">
                  <a:moveTo>
                    <a:pt x="17" y="0"/>
                  </a:moveTo>
                  <a:lnTo>
                    <a:pt x="15" y="0"/>
                  </a:lnTo>
                  <a:lnTo>
                    <a:pt x="12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2" y="16"/>
                  </a:lnTo>
                  <a:lnTo>
                    <a:pt x="2" y="21"/>
                  </a:lnTo>
                  <a:lnTo>
                    <a:pt x="8" y="29"/>
                  </a:lnTo>
                  <a:lnTo>
                    <a:pt x="10" y="37"/>
                  </a:lnTo>
                  <a:lnTo>
                    <a:pt x="13" y="44"/>
                  </a:lnTo>
                  <a:lnTo>
                    <a:pt x="17" y="52"/>
                  </a:lnTo>
                  <a:lnTo>
                    <a:pt x="21" y="61"/>
                  </a:lnTo>
                  <a:lnTo>
                    <a:pt x="25" y="67"/>
                  </a:lnTo>
                  <a:lnTo>
                    <a:pt x="29" y="76"/>
                  </a:lnTo>
                  <a:lnTo>
                    <a:pt x="31" y="84"/>
                  </a:lnTo>
                  <a:lnTo>
                    <a:pt x="34" y="92"/>
                  </a:lnTo>
                  <a:lnTo>
                    <a:pt x="34" y="99"/>
                  </a:lnTo>
                  <a:lnTo>
                    <a:pt x="36" y="109"/>
                  </a:lnTo>
                  <a:lnTo>
                    <a:pt x="36" y="116"/>
                  </a:lnTo>
                  <a:lnTo>
                    <a:pt x="36" y="128"/>
                  </a:lnTo>
                  <a:lnTo>
                    <a:pt x="34" y="134"/>
                  </a:lnTo>
                  <a:lnTo>
                    <a:pt x="34" y="141"/>
                  </a:lnTo>
                  <a:lnTo>
                    <a:pt x="36" y="151"/>
                  </a:lnTo>
                  <a:lnTo>
                    <a:pt x="40" y="158"/>
                  </a:lnTo>
                  <a:lnTo>
                    <a:pt x="50" y="172"/>
                  </a:lnTo>
                  <a:lnTo>
                    <a:pt x="63" y="183"/>
                  </a:lnTo>
                  <a:lnTo>
                    <a:pt x="70" y="187"/>
                  </a:lnTo>
                  <a:lnTo>
                    <a:pt x="78" y="191"/>
                  </a:lnTo>
                  <a:lnTo>
                    <a:pt x="88" y="192"/>
                  </a:lnTo>
                  <a:lnTo>
                    <a:pt x="95" y="196"/>
                  </a:lnTo>
                  <a:lnTo>
                    <a:pt x="105" y="196"/>
                  </a:lnTo>
                  <a:lnTo>
                    <a:pt x="116" y="196"/>
                  </a:lnTo>
                  <a:lnTo>
                    <a:pt x="126" y="194"/>
                  </a:lnTo>
                  <a:lnTo>
                    <a:pt x="137" y="194"/>
                  </a:lnTo>
                  <a:lnTo>
                    <a:pt x="139" y="192"/>
                  </a:lnTo>
                  <a:lnTo>
                    <a:pt x="146" y="192"/>
                  </a:lnTo>
                  <a:lnTo>
                    <a:pt x="154" y="192"/>
                  </a:lnTo>
                  <a:lnTo>
                    <a:pt x="160" y="192"/>
                  </a:lnTo>
                  <a:lnTo>
                    <a:pt x="156" y="185"/>
                  </a:lnTo>
                  <a:lnTo>
                    <a:pt x="152" y="179"/>
                  </a:lnTo>
                  <a:lnTo>
                    <a:pt x="141" y="179"/>
                  </a:lnTo>
                  <a:lnTo>
                    <a:pt x="131" y="179"/>
                  </a:lnTo>
                  <a:lnTo>
                    <a:pt x="124" y="177"/>
                  </a:lnTo>
                  <a:lnTo>
                    <a:pt x="116" y="175"/>
                  </a:lnTo>
                  <a:lnTo>
                    <a:pt x="108" y="172"/>
                  </a:lnTo>
                  <a:lnTo>
                    <a:pt x="101" y="168"/>
                  </a:lnTo>
                  <a:lnTo>
                    <a:pt x="95" y="162"/>
                  </a:lnTo>
                  <a:lnTo>
                    <a:pt x="91" y="158"/>
                  </a:lnTo>
                  <a:lnTo>
                    <a:pt x="86" y="151"/>
                  </a:lnTo>
                  <a:lnTo>
                    <a:pt x="82" y="145"/>
                  </a:lnTo>
                  <a:lnTo>
                    <a:pt x="78" y="137"/>
                  </a:lnTo>
                  <a:lnTo>
                    <a:pt x="76" y="130"/>
                  </a:lnTo>
                  <a:lnTo>
                    <a:pt x="72" y="122"/>
                  </a:lnTo>
                  <a:lnTo>
                    <a:pt x="72" y="113"/>
                  </a:lnTo>
                  <a:lnTo>
                    <a:pt x="72" y="105"/>
                  </a:lnTo>
                  <a:lnTo>
                    <a:pt x="74" y="97"/>
                  </a:lnTo>
                  <a:lnTo>
                    <a:pt x="72" y="88"/>
                  </a:lnTo>
                  <a:lnTo>
                    <a:pt x="72" y="80"/>
                  </a:lnTo>
                  <a:lnTo>
                    <a:pt x="69" y="73"/>
                  </a:lnTo>
                  <a:lnTo>
                    <a:pt x="67" y="67"/>
                  </a:lnTo>
                  <a:lnTo>
                    <a:pt x="59" y="52"/>
                  </a:lnTo>
                  <a:lnTo>
                    <a:pt x="53" y="38"/>
                  </a:lnTo>
                  <a:lnTo>
                    <a:pt x="67" y="40"/>
                  </a:lnTo>
                  <a:lnTo>
                    <a:pt x="82" y="42"/>
                  </a:lnTo>
                  <a:lnTo>
                    <a:pt x="97" y="42"/>
                  </a:lnTo>
                  <a:lnTo>
                    <a:pt x="114" y="42"/>
                  </a:lnTo>
                  <a:lnTo>
                    <a:pt x="129" y="42"/>
                  </a:lnTo>
                  <a:lnTo>
                    <a:pt x="146" y="42"/>
                  </a:lnTo>
                  <a:lnTo>
                    <a:pt x="162" y="42"/>
                  </a:lnTo>
                  <a:lnTo>
                    <a:pt x="181" y="42"/>
                  </a:lnTo>
                  <a:lnTo>
                    <a:pt x="194" y="42"/>
                  </a:lnTo>
                  <a:lnTo>
                    <a:pt x="211" y="46"/>
                  </a:lnTo>
                  <a:lnTo>
                    <a:pt x="224" y="50"/>
                  </a:lnTo>
                  <a:lnTo>
                    <a:pt x="240" y="57"/>
                  </a:lnTo>
                  <a:lnTo>
                    <a:pt x="251" y="63"/>
                  </a:lnTo>
                  <a:lnTo>
                    <a:pt x="264" y="73"/>
                  </a:lnTo>
                  <a:lnTo>
                    <a:pt x="274" y="86"/>
                  </a:lnTo>
                  <a:lnTo>
                    <a:pt x="283" y="101"/>
                  </a:lnTo>
                  <a:lnTo>
                    <a:pt x="289" y="105"/>
                  </a:lnTo>
                  <a:lnTo>
                    <a:pt x="297" y="113"/>
                  </a:lnTo>
                  <a:lnTo>
                    <a:pt x="306" y="118"/>
                  </a:lnTo>
                  <a:lnTo>
                    <a:pt x="312" y="122"/>
                  </a:lnTo>
                  <a:lnTo>
                    <a:pt x="310" y="109"/>
                  </a:lnTo>
                  <a:lnTo>
                    <a:pt x="310" y="99"/>
                  </a:lnTo>
                  <a:lnTo>
                    <a:pt x="306" y="90"/>
                  </a:lnTo>
                  <a:lnTo>
                    <a:pt x="306" y="82"/>
                  </a:lnTo>
                  <a:lnTo>
                    <a:pt x="300" y="75"/>
                  </a:lnTo>
                  <a:lnTo>
                    <a:pt x="297" y="67"/>
                  </a:lnTo>
                  <a:lnTo>
                    <a:pt x="289" y="59"/>
                  </a:lnTo>
                  <a:lnTo>
                    <a:pt x="283" y="54"/>
                  </a:lnTo>
                  <a:lnTo>
                    <a:pt x="276" y="48"/>
                  </a:lnTo>
                  <a:lnTo>
                    <a:pt x="268" y="42"/>
                  </a:lnTo>
                  <a:lnTo>
                    <a:pt x="259" y="38"/>
                  </a:lnTo>
                  <a:lnTo>
                    <a:pt x="251" y="35"/>
                  </a:lnTo>
                  <a:lnTo>
                    <a:pt x="242" y="31"/>
                  </a:lnTo>
                  <a:lnTo>
                    <a:pt x="234" y="29"/>
                  </a:lnTo>
                  <a:lnTo>
                    <a:pt x="224" y="29"/>
                  </a:lnTo>
                  <a:lnTo>
                    <a:pt x="217" y="29"/>
                  </a:lnTo>
                  <a:lnTo>
                    <a:pt x="203" y="25"/>
                  </a:lnTo>
                  <a:lnTo>
                    <a:pt x="190" y="25"/>
                  </a:lnTo>
                  <a:lnTo>
                    <a:pt x="177" y="23"/>
                  </a:lnTo>
                  <a:lnTo>
                    <a:pt x="165" y="23"/>
                  </a:lnTo>
                  <a:lnTo>
                    <a:pt x="152" y="23"/>
                  </a:lnTo>
                  <a:lnTo>
                    <a:pt x="137" y="23"/>
                  </a:lnTo>
                  <a:lnTo>
                    <a:pt x="126" y="23"/>
                  </a:lnTo>
                  <a:lnTo>
                    <a:pt x="114" y="23"/>
                  </a:lnTo>
                  <a:lnTo>
                    <a:pt x="101" y="21"/>
                  </a:lnTo>
                  <a:lnTo>
                    <a:pt x="88" y="21"/>
                  </a:lnTo>
                  <a:lnTo>
                    <a:pt x="74" y="19"/>
                  </a:lnTo>
                  <a:lnTo>
                    <a:pt x="63" y="18"/>
                  </a:lnTo>
                  <a:lnTo>
                    <a:pt x="50" y="14"/>
                  </a:lnTo>
                  <a:lnTo>
                    <a:pt x="38" y="10"/>
                  </a:lnTo>
                  <a:lnTo>
                    <a:pt x="27" y="6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6" name="Freeform 54">
              <a:extLst>
                <a:ext uri="{FF2B5EF4-FFF2-40B4-BE49-F238E27FC236}">
                  <a16:creationId xmlns:a16="http://schemas.microsoft.com/office/drawing/2014/main" id="{28B2D98E-497B-C6FC-0A64-954FB7474C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4" y="921"/>
              <a:ext cx="29" cy="24"/>
            </a:xfrm>
            <a:custGeom>
              <a:avLst/>
              <a:gdLst>
                <a:gd name="T0" fmla="*/ 0 w 93"/>
                <a:gd name="T1" fmla="*/ 0 h 83"/>
                <a:gd name="T2" fmla="*/ 0 w 93"/>
                <a:gd name="T3" fmla="*/ 0 h 83"/>
                <a:gd name="T4" fmla="*/ 0 w 93"/>
                <a:gd name="T5" fmla="*/ 0 h 83"/>
                <a:gd name="T6" fmla="*/ 0 w 93"/>
                <a:gd name="T7" fmla="*/ 0 h 83"/>
                <a:gd name="T8" fmla="*/ 0 w 93"/>
                <a:gd name="T9" fmla="*/ 0 h 83"/>
                <a:gd name="T10" fmla="*/ 0 w 93"/>
                <a:gd name="T11" fmla="*/ 0 h 83"/>
                <a:gd name="T12" fmla="*/ 0 w 93"/>
                <a:gd name="T13" fmla="*/ 0 h 83"/>
                <a:gd name="T14" fmla="*/ 0 w 93"/>
                <a:gd name="T15" fmla="*/ 0 h 83"/>
                <a:gd name="T16" fmla="*/ 0 w 93"/>
                <a:gd name="T17" fmla="*/ 0 h 83"/>
                <a:gd name="T18" fmla="*/ 0 w 93"/>
                <a:gd name="T19" fmla="*/ 0 h 83"/>
                <a:gd name="T20" fmla="*/ 0 w 93"/>
                <a:gd name="T21" fmla="*/ 0 h 83"/>
                <a:gd name="T22" fmla="*/ 0 w 93"/>
                <a:gd name="T23" fmla="*/ 0 h 83"/>
                <a:gd name="T24" fmla="*/ 0 w 93"/>
                <a:gd name="T25" fmla="*/ 0 h 83"/>
                <a:gd name="T26" fmla="*/ 0 w 93"/>
                <a:gd name="T27" fmla="*/ 0 h 83"/>
                <a:gd name="T28" fmla="*/ 0 w 93"/>
                <a:gd name="T29" fmla="*/ 0 h 83"/>
                <a:gd name="T30" fmla="*/ 0 w 93"/>
                <a:gd name="T31" fmla="*/ 0 h 83"/>
                <a:gd name="T32" fmla="*/ 0 w 93"/>
                <a:gd name="T33" fmla="*/ 0 h 83"/>
                <a:gd name="T34" fmla="*/ 0 w 93"/>
                <a:gd name="T35" fmla="*/ 0 h 83"/>
                <a:gd name="T36" fmla="*/ 0 w 93"/>
                <a:gd name="T37" fmla="*/ 0 h 83"/>
                <a:gd name="T38" fmla="*/ 0 w 93"/>
                <a:gd name="T39" fmla="*/ 0 h 83"/>
                <a:gd name="T40" fmla="*/ 0 w 93"/>
                <a:gd name="T41" fmla="*/ 0 h 83"/>
                <a:gd name="T42" fmla="*/ 0 w 93"/>
                <a:gd name="T43" fmla="*/ 0 h 83"/>
                <a:gd name="T44" fmla="*/ 0 w 93"/>
                <a:gd name="T45" fmla="*/ 0 h 83"/>
                <a:gd name="T46" fmla="*/ 0 w 93"/>
                <a:gd name="T47" fmla="*/ 0 h 83"/>
                <a:gd name="T48" fmla="*/ 0 w 93"/>
                <a:gd name="T49" fmla="*/ 0 h 83"/>
                <a:gd name="T50" fmla="*/ 0 w 93"/>
                <a:gd name="T51" fmla="*/ 0 h 83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93"/>
                <a:gd name="T79" fmla="*/ 0 h 83"/>
                <a:gd name="T80" fmla="*/ 93 w 93"/>
                <a:gd name="T81" fmla="*/ 83 h 83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93" h="83">
                  <a:moveTo>
                    <a:pt x="19" y="0"/>
                  </a:moveTo>
                  <a:lnTo>
                    <a:pt x="15" y="0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0"/>
                  </a:lnTo>
                  <a:lnTo>
                    <a:pt x="4" y="15"/>
                  </a:lnTo>
                  <a:lnTo>
                    <a:pt x="12" y="28"/>
                  </a:lnTo>
                  <a:lnTo>
                    <a:pt x="21" y="41"/>
                  </a:lnTo>
                  <a:lnTo>
                    <a:pt x="34" y="55"/>
                  </a:lnTo>
                  <a:lnTo>
                    <a:pt x="40" y="60"/>
                  </a:lnTo>
                  <a:lnTo>
                    <a:pt x="48" y="66"/>
                  </a:lnTo>
                  <a:lnTo>
                    <a:pt x="55" y="70"/>
                  </a:lnTo>
                  <a:lnTo>
                    <a:pt x="63" y="74"/>
                  </a:lnTo>
                  <a:lnTo>
                    <a:pt x="70" y="76"/>
                  </a:lnTo>
                  <a:lnTo>
                    <a:pt x="78" y="79"/>
                  </a:lnTo>
                  <a:lnTo>
                    <a:pt x="84" y="79"/>
                  </a:lnTo>
                  <a:lnTo>
                    <a:pt x="93" y="83"/>
                  </a:lnTo>
                  <a:lnTo>
                    <a:pt x="89" y="70"/>
                  </a:lnTo>
                  <a:lnTo>
                    <a:pt x="82" y="57"/>
                  </a:lnTo>
                  <a:lnTo>
                    <a:pt x="70" y="47"/>
                  </a:lnTo>
                  <a:lnTo>
                    <a:pt x="61" y="40"/>
                  </a:lnTo>
                  <a:lnTo>
                    <a:pt x="48" y="30"/>
                  </a:lnTo>
                  <a:lnTo>
                    <a:pt x="34" y="21"/>
                  </a:lnTo>
                  <a:lnTo>
                    <a:pt x="23" y="11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7" name="Freeform 55">
              <a:extLst>
                <a:ext uri="{FF2B5EF4-FFF2-40B4-BE49-F238E27FC236}">
                  <a16:creationId xmlns:a16="http://schemas.microsoft.com/office/drawing/2014/main" id="{51C4C34C-1DFD-27EE-B100-9FCA00D230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57" y="885"/>
              <a:ext cx="55" cy="14"/>
            </a:xfrm>
            <a:custGeom>
              <a:avLst/>
              <a:gdLst>
                <a:gd name="T0" fmla="*/ 0 w 181"/>
                <a:gd name="T1" fmla="*/ 0 h 50"/>
                <a:gd name="T2" fmla="*/ 0 w 181"/>
                <a:gd name="T3" fmla="*/ 0 h 50"/>
                <a:gd name="T4" fmla="*/ 0 w 181"/>
                <a:gd name="T5" fmla="*/ 0 h 50"/>
                <a:gd name="T6" fmla="*/ 0 w 181"/>
                <a:gd name="T7" fmla="*/ 0 h 50"/>
                <a:gd name="T8" fmla="*/ 0 w 181"/>
                <a:gd name="T9" fmla="*/ 0 h 50"/>
                <a:gd name="T10" fmla="*/ 0 w 181"/>
                <a:gd name="T11" fmla="*/ 0 h 50"/>
                <a:gd name="T12" fmla="*/ 0 w 181"/>
                <a:gd name="T13" fmla="*/ 0 h 50"/>
                <a:gd name="T14" fmla="*/ 0 w 181"/>
                <a:gd name="T15" fmla="*/ 0 h 50"/>
                <a:gd name="T16" fmla="*/ 0 w 181"/>
                <a:gd name="T17" fmla="*/ 0 h 50"/>
                <a:gd name="T18" fmla="*/ 0 w 181"/>
                <a:gd name="T19" fmla="*/ 0 h 50"/>
                <a:gd name="T20" fmla="*/ 0 w 181"/>
                <a:gd name="T21" fmla="*/ 0 h 50"/>
                <a:gd name="T22" fmla="*/ 0 w 181"/>
                <a:gd name="T23" fmla="*/ 0 h 50"/>
                <a:gd name="T24" fmla="*/ 0 w 181"/>
                <a:gd name="T25" fmla="*/ 0 h 50"/>
                <a:gd name="T26" fmla="*/ 0 w 181"/>
                <a:gd name="T27" fmla="*/ 0 h 50"/>
                <a:gd name="T28" fmla="*/ 0 w 181"/>
                <a:gd name="T29" fmla="*/ 0 h 50"/>
                <a:gd name="T30" fmla="*/ 0 w 181"/>
                <a:gd name="T31" fmla="*/ 0 h 50"/>
                <a:gd name="T32" fmla="*/ 0 w 181"/>
                <a:gd name="T33" fmla="*/ 0 h 50"/>
                <a:gd name="T34" fmla="*/ 0 w 181"/>
                <a:gd name="T35" fmla="*/ 0 h 50"/>
                <a:gd name="T36" fmla="*/ 0 w 181"/>
                <a:gd name="T37" fmla="*/ 0 h 50"/>
                <a:gd name="T38" fmla="*/ 0 w 181"/>
                <a:gd name="T39" fmla="*/ 0 h 50"/>
                <a:gd name="T40" fmla="*/ 0 w 181"/>
                <a:gd name="T41" fmla="*/ 0 h 50"/>
                <a:gd name="T42" fmla="*/ 0 w 181"/>
                <a:gd name="T43" fmla="*/ 0 h 50"/>
                <a:gd name="T44" fmla="*/ 0 w 181"/>
                <a:gd name="T45" fmla="*/ 0 h 50"/>
                <a:gd name="T46" fmla="*/ 0 w 181"/>
                <a:gd name="T47" fmla="*/ 0 h 50"/>
                <a:gd name="T48" fmla="*/ 0 w 181"/>
                <a:gd name="T49" fmla="*/ 0 h 50"/>
                <a:gd name="T50" fmla="*/ 0 w 181"/>
                <a:gd name="T51" fmla="*/ 0 h 50"/>
                <a:gd name="T52" fmla="*/ 0 w 181"/>
                <a:gd name="T53" fmla="*/ 0 h 50"/>
                <a:gd name="T54" fmla="*/ 0 w 181"/>
                <a:gd name="T55" fmla="*/ 0 h 50"/>
                <a:gd name="T56" fmla="*/ 0 w 181"/>
                <a:gd name="T57" fmla="*/ 0 h 50"/>
                <a:gd name="T58" fmla="*/ 0 w 181"/>
                <a:gd name="T59" fmla="*/ 0 h 50"/>
                <a:gd name="T60" fmla="*/ 0 w 181"/>
                <a:gd name="T61" fmla="*/ 0 h 50"/>
                <a:gd name="T62" fmla="*/ 0 w 181"/>
                <a:gd name="T63" fmla="*/ 0 h 50"/>
                <a:gd name="T64" fmla="*/ 0 w 181"/>
                <a:gd name="T65" fmla="*/ 0 h 50"/>
                <a:gd name="T66" fmla="*/ 0 w 181"/>
                <a:gd name="T67" fmla="*/ 0 h 50"/>
                <a:gd name="T68" fmla="*/ 0 w 181"/>
                <a:gd name="T69" fmla="*/ 0 h 50"/>
                <a:gd name="T70" fmla="*/ 0 w 181"/>
                <a:gd name="T71" fmla="*/ 0 h 50"/>
                <a:gd name="T72" fmla="*/ 0 w 181"/>
                <a:gd name="T73" fmla="*/ 0 h 50"/>
                <a:gd name="T74" fmla="*/ 0 w 181"/>
                <a:gd name="T75" fmla="*/ 0 h 50"/>
                <a:gd name="T76" fmla="*/ 0 w 181"/>
                <a:gd name="T77" fmla="*/ 0 h 50"/>
                <a:gd name="T78" fmla="*/ 0 w 181"/>
                <a:gd name="T79" fmla="*/ 0 h 50"/>
                <a:gd name="T80" fmla="*/ 0 w 181"/>
                <a:gd name="T81" fmla="*/ 0 h 50"/>
                <a:gd name="T82" fmla="*/ 0 w 181"/>
                <a:gd name="T83" fmla="*/ 0 h 50"/>
                <a:gd name="T84" fmla="*/ 0 w 181"/>
                <a:gd name="T85" fmla="*/ 0 h 50"/>
                <a:gd name="T86" fmla="*/ 0 w 181"/>
                <a:gd name="T87" fmla="*/ 0 h 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81"/>
                <a:gd name="T133" fmla="*/ 0 h 50"/>
                <a:gd name="T134" fmla="*/ 181 w 181"/>
                <a:gd name="T135" fmla="*/ 50 h 5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81" h="50">
                  <a:moveTo>
                    <a:pt x="19" y="0"/>
                  </a:moveTo>
                  <a:lnTo>
                    <a:pt x="15" y="0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10"/>
                  </a:lnTo>
                  <a:lnTo>
                    <a:pt x="6" y="21"/>
                  </a:lnTo>
                  <a:lnTo>
                    <a:pt x="12" y="31"/>
                  </a:lnTo>
                  <a:lnTo>
                    <a:pt x="19" y="42"/>
                  </a:lnTo>
                  <a:lnTo>
                    <a:pt x="29" y="48"/>
                  </a:lnTo>
                  <a:lnTo>
                    <a:pt x="38" y="50"/>
                  </a:lnTo>
                  <a:lnTo>
                    <a:pt x="48" y="48"/>
                  </a:lnTo>
                  <a:lnTo>
                    <a:pt x="57" y="38"/>
                  </a:lnTo>
                  <a:lnTo>
                    <a:pt x="65" y="34"/>
                  </a:lnTo>
                  <a:lnTo>
                    <a:pt x="73" y="32"/>
                  </a:lnTo>
                  <a:lnTo>
                    <a:pt x="80" y="32"/>
                  </a:lnTo>
                  <a:lnTo>
                    <a:pt x="90" y="32"/>
                  </a:lnTo>
                  <a:lnTo>
                    <a:pt x="97" y="32"/>
                  </a:lnTo>
                  <a:lnTo>
                    <a:pt x="105" y="32"/>
                  </a:lnTo>
                  <a:lnTo>
                    <a:pt x="112" y="32"/>
                  </a:lnTo>
                  <a:lnTo>
                    <a:pt x="122" y="32"/>
                  </a:lnTo>
                  <a:lnTo>
                    <a:pt x="135" y="34"/>
                  </a:lnTo>
                  <a:lnTo>
                    <a:pt x="150" y="38"/>
                  </a:lnTo>
                  <a:lnTo>
                    <a:pt x="156" y="40"/>
                  </a:lnTo>
                  <a:lnTo>
                    <a:pt x="164" y="42"/>
                  </a:lnTo>
                  <a:lnTo>
                    <a:pt x="173" y="44"/>
                  </a:lnTo>
                  <a:lnTo>
                    <a:pt x="181" y="48"/>
                  </a:lnTo>
                  <a:lnTo>
                    <a:pt x="179" y="34"/>
                  </a:lnTo>
                  <a:lnTo>
                    <a:pt x="179" y="23"/>
                  </a:lnTo>
                  <a:lnTo>
                    <a:pt x="169" y="17"/>
                  </a:lnTo>
                  <a:lnTo>
                    <a:pt x="162" y="13"/>
                  </a:lnTo>
                  <a:lnTo>
                    <a:pt x="154" y="10"/>
                  </a:lnTo>
                  <a:lnTo>
                    <a:pt x="150" y="8"/>
                  </a:lnTo>
                  <a:lnTo>
                    <a:pt x="135" y="4"/>
                  </a:lnTo>
                  <a:lnTo>
                    <a:pt x="124" y="4"/>
                  </a:lnTo>
                  <a:lnTo>
                    <a:pt x="114" y="4"/>
                  </a:lnTo>
                  <a:lnTo>
                    <a:pt x="107" y="4"/>
                  </a:lnTo>
                  <a:lnTo>
                    <a:pt x="95" y="4"/>
                  </a:lnTo>
                  <a:lnTo>
                    <a:pt x="86" y="4"/>
                  </a:lnTo>
                  <a:lnTo>
                    <a:pt x="71" y="2"/>
                  </a:lnTo>
                  <a:lnTo>
                    <a:pt x="55" y="2"/>
                  </a:lnTo>
                  <a:lnTo>
                    <a:pt x="38" y="0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8" name="Freeform 56">
              <a:extLst>
                <a:ext uri="{FF2B5EF4-FFF2-40B4-BE49-F238E27FC236}">
                  <a16:creationId xmlns:a16="http://schemas.microsoft.com/office/drawing/2014/main" id="{5C2ACE31-FBB7-BC73-0D31-3DE47FB329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2" y="1000"/>
              <a:ext cx="20" cy="23"/>
            </a:xfrm>
            <a:custGeom>
              <a:avLst/>
              <a:gdLst>
                <a:gd name="T0" fmla="*/ 0 w 65"/>
                <a:gd name="T1" fmla="*/ 0 h 82"/>
                <a:gd name="T2" fmla="*/ 0 w 65"/>
                <a:gd name="T3" fmla="*/ 0 h 82"/>
                <a:gd name="T4" fmla="*/ 0 w 65"/>
                <a:gd name="T5" fmla="*/ 0 h 82"/>
                <a:gd name="T6" fmla="*/ 0 w 65"/>
                <a:gd name="T7" fmla="*/ 0 h 82"/>
                <a:gd name="T8" fmla="*/ 0 w 65"/>
                <a:gd name="T9" fmla="*/ 0 h 82"/>
                <a:gd name="T10" fmla="*/ 0 w 65"/>
                <a:gd name="T11" fmla="*/ 0 h 82"/>
                <a:gd name="T12" fmla="*/ 0 w 65"/>
                <a:gd name="T13" fmla="*/ 0 h 82"/>
                <a:gd name="T14" fmla="*/ 0 w 65"/>
                <a:gd name="T15" fmla="*/ 0 h 82"/>
                <a:gd name="T16" fmla="*/ 0 w 65"/>
                <a:gd name="T17" fmla="*/ 0 h 82"/>
                <a:gd name="T18" fmla="*/ 0 w 65"/>
                <a:gd name="T19" fmla="*/ 0 h 82"/>
                <a:gd name="T20" fmla="*/ 0 w 65"/>
                <a:gd name="T21" fmla="*/ 0 h 82"/>
                <a:gd name="T22" fmla="*/ 0 w 65"/>
                <a:gd name="T23" fmla="*/ 0 h 82"/>
                <a:gd name="T24" fmla="*/ 0 w 65"/>
                <a:gd name="T25" fmla="*/ 0 h 82"/>
                <a:gd name="T26" fmla="*/ 0 w 65"/>
                <a:gd name="T27" fmla="*/ 0 h 82"/>
                <a:gd name="T28" fmla="*/ 0 w 65"/>
                <a:gd name="T29" fmla="*/ 0 h 82"/>
                <a:gd name="T30" fmla="*/ 0 w 65"/>
                <a:gd name="T31" fmla="*/ 0 h 82"/>
                <a:gd name="T32" fmla="*/ 0 w 65"/>
                <a:gd name="T33" fmla="*/ 0 h 82"/>
                <a:gd name="T34" fmla="*/ 0 w 65"/>
                <a:gd name="T35" fmla="*/ 0 h 82"/>
                <a:gd name="T36" fmla="*/ 0 w 65"/>
                <a:gd name="T37" fmla="*/ 0 h 82"/>
                <a:gd name="T38" fmla="*/ 0 w 65"/>
                <a:gd name="T39" fmla="*/ 0 h 82"/>
                <a:gd name="T40" fmla="*/ 0 w 65"/>
                <a:gd name="T41" fmla="*/ 0 h 82"/>
                <a:gd name="T42" fmla="*/ 0 w 65"/>
                <a:gd name="T43" fmla="*/ 0 h 82"/>
                <a:gd name="T44" fmla="*/ 0 w 65"/>
                <a:gd name="T45" fmla="*/ 0 h 82"/>
                <a:gd name="T46" fmla="*/ 0 w 65"/>
                <a:gd name="T47" fmla="*/ 0 h 82"/>
                <a:gd name="T48" fmla="*/ 0 w 65"/>
                <a:gd name="T49" fmla="*/ 0 h 82"/>
                <a:gd name="T50" fmla="*/ 0 w 65"/>
                <a:gd name="T51" fmla="*/ 0 h 82"/>
                <a:gd name="T52" fmla="*/ 0 w 65"/>
                <a:gd name="T53" fmla="*/ 0 h 82"/>
                <a:gd name="T54" fmla="*/ 0 w 65"/>
                <a:gd name="T55" fmla="*/ 0 h 82"/>
                <a:gd name="T56" fmla="*/ 0 w 65"/>
                <a:gd name="T57" fmla="*/ 0 h 82"/>
                <a:gd name="T58" fmla="*/ 0 w 65"/>
                <a:gd name="T59" fmla="*/ 0 h 8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65"/>
                <a:gd name="T91" fmla="*/ 0 h 82"/>
                <a:gd name="T92" fmla="*/ 65 w 65"/>
                <a:gd name="T93" fmla="*/ 82 h 82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65" h="82">
                  <a:moveTo>
                    <a:pt x="48" y="6"/>
                  </a:moveTo>
                  <a:lnTo>
                    <a:pt x="38" y="2"/>
                  </a:lnTo>
                  <a:lnTo>
                    <a:pt x="29" y="0"/>
                  </a:lnTo>
                  <a:lnTo>
                    <a:pt x="15" y="0"/>
                  </a:lnTo>
                  <a:lnTo>
                    <a:pt x="8" y="0"/>
                  </a:lnTo>
                  <a:lnTo>
                    <a:pt x="0" y="4"/>
                  </a:lnTo>
                  <a:lnTo>
                    <a:pt x="4" y="9"/>
                  </a:lnTo>
                  <a:lnTo>
                    <a:pt x="6" y="13"/>
                  </a:lnTo>
                  <a:lnTo>
                    <a:pt x="11" y="19"/>
                  </a:lnTo>
                  <a:lnTo>
                    <a:pt x="19" y="25"/>
                  </a:lnTo>
                  <a:lnTo>
                    <a:pt x="32" y="32"/>
                  </a:lnTo>
                  <a:lnTo>
                    <a:pt x="30" y="34"/>
                  </a:lnTo>
                  <a:lnTo>
                    <a:pt x="30" y="40"/>
                  </a:lnTo>
                  <a:lnTo>
                    <a:pt x="29" y="47"/>
                  </a:lnTo>
                  <a:lnTo>
                    <a:pt x="29" y="57"/>
                  </a:lnTo>
                  <a:lnTo>
                    <a:pt x="25" y="65"/>
                  </a:lnTo>
                  <a:lnTo>
                    <a:pt x="23" y="72"/>
                  </a:lnTo>
                  <a:lnTo>
                    <a:pt x="23" y="78"/>
                  </a:lnTo>
                  <a:lnTo>
                    <a:pt x="23" y="82"/>
                  </a:lnTo>
                  <a:lnTo>
                    <a:pt x="32" y="80"/>
                  </a:lnTo>
                  <a:lnTo>
                    <a:pt x="42" y="80"/>
                  </a:lnTo>
                  <a:lnTo>
                    <a:pt x="49" y="76"/>
                  </a:lnTo>
                  <a:lnTo>
                    <a:pt x="55" y="74"/>
                  </a:lnTo>
                  <a:lnTo>
                    <a:pt x="63" y="61"/>
                  </a:lnTo>
                  <a:lnTo>
                    <a:pt x="65" y="49"/>
                  </a:lnTo>
                  <a:lnTo>
                    <a:pt x="63" y="34"/>
                  </a:lnTo>
                  <a:lnTo>
                    <a:pt x="61" y="23"/>
                  </a:lnTo>
                  <a:lnTo>
                    <a:pt x="53" y="11"/>
                  </a:lnTo>
                  <a:lnTo>
                    <a:pt x="48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9" name="Freeform 57">
              <a:extLst>
                <a:ext uri="{FF2B5EF4-FFF2-40B4-BE49-F238E27FC236}">
                  <a16:creationId xmlns:a16="http://schemas.microsoft.com/office/drawing/2014/main" id="{C36940C6-86B1-BA11-63D3-17B0A441FD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62" y="968"/>
              <a:ext cx="180" cy="10"/>
            </a:xfrm>
            <a:custGeom>
              <a:avLst/>
              <a:gdLst>
                <a:gd name="T0" fmla="*/ 0 w 589"/>
                <a:gd name="T1" fmla="*/ 0 h 36"/>
                <a:gd name="T2" fmla="*/ 0 w 589"/>
                <a:gd name="T3" fmla="*/ 0 h 36"/>
                <a:gd name="T4" fmla="*/ 0 w 589"/>
                <a:gd name="T5" fmla="*/ 0 h 36"/>
                <a:gd name="T6" fmla="*/ 0 w 589"/>
                <a:gd name="T7" fmla="*/ 0 h 36"/>
                <a:gd name="T8" fmla="*/ 0 w 589"/>
                <a:gd name="T9" fmla="*/ 0 h 36"/>
                <a:gd name="T10" fmla="*/ 0 w 589"/>
                <a:gd name="T11" fmla="*/ 0 h 36"/>
                <a:gd name="T12" fmla="*/ 0 w 589"/>
                <a:gd name="T13" fmla="*/ 0 h 36"/>
                <a:gd name="T14" fmla="*/ 0 w 589"/>
                <a:gd name="T15" fmla="*/ 0 h 36"/>
                <a:gd name="T16" fmla="*/ 0 w 589"/>
                <a:gd name="T17" fmla="*/ 0 h 36"/>
                <a:gd name="T18" fmla="*/ 0 w 589"/>
                <a:gd name="T19" fmla="*/ 0 h 36"/>
                <a:gd name="T20" fmla="*/ 0 w 589"/>
                <a:gd name="T21" fmla="*/ 0 h 36"/>
                <a:gd name="T22" fmla="*/ 0 w 589"/>
                <a:gd name="T23" fmla="*/ 0 h 36"/>
                <a:gd name="T24" fmla="*/ 0 w 589"/>
                <a:gd name="T25" fmla="*/ 0 h 36"/>
                <a:gd name="T26" fmla="*/ 0 w 589"/>
                <a:gd name="T27" fmla="*/ 0 h 36"/>
                <a:gd name="T28" fmla="*/ 0 w 589"/>
                <a:gd name="T29" fmla="*/ 0 h 36"/>
                <a:gd name="T30" fmla="*/ 0 w 589"/>
                <a:gd name="T31" fmla="*/ 0 h 36"/>
                <a:gd name="T32" fmla="*/ 0 w 589"/>
                <a:gd name="T33" fmla="*/ 0 h 36"/>
                <a:gd name="T34" fmla="*/ 0 w 589"/>
                <a:gd name="T35" fmla="*/ 0 h 36"/>
                <a:gd name="T36" fmla="*/ 0 w 589"/>
                <a:gd name="T37" fmla="*/ 0 h 36"/>
                <a:gd name="T38" fmla="*/ 0 w 589"/>
                <a:gd name="T39" fmla="*/ 0 h 36"/>
                <a:gd name="T40" fmla="*/ 0 w 589"/>
                <a:gd name="T41" fmla="*/ 0 h 36"/>
                <a:gd name="T42" fmla="*/ 0 w 589"/>
                <a:gd name="T43" fmla="*/ 0 h 36"/>
                <a:gd name="T44" fmla="*/ 0 w 589"/>
                <a:gd name="T45" fmla="*/ 0 h 36"/>
                <a:gd name="T46" fmla="*/ 0 w 589"/>
                <a:gd name="T47" fmla="*/ 0 h 36"/>
                <a:gd name="T48" fmla="*/ 0 w 589"/>
                <a:gd name="T49" fmla="*/ 0 h 36"/>
                <a:gd name="T50" fmla="*/ 0 w 589"/>
                <a:gd name="T51" fmla="*/ 0 h 36"/>
                <a:gd name="T52" fmla="*/ 0 w 589"/>
                <a:gd name="T53" fmla="*/ 0 h 36"/>
                <a:gd name="T54" fmla="*/ 0 w 589"/>
                <a:gd name="T55" fmla="*/ 0 h 36"/>
                <a:gd name="T56" fmla="*/ 0 w 589"/>
                <a:gd name="T57" fmla="*/ 0 h 36"/>
                <a:gd name="T58" fmla="*/ 0 w 589"/>
                <a:gd name="T59" fmla="*/ 0 h 36"/>
                <a:gd name="T60" fmla="*/ 0 w 589"/>
                <a:gd name="T61" fmla="*/ 0 h 36"/>
                <a:gd name="T62" fmla="*/ 0 w 589"/>
                <a:gd name="T63" fmla="*/ 0 h 36"/>
                <a:gd name="T64" fmla="*/ 0 w 589"/>
                <a:gd name="T65" fmla="*/ 0 h 36"/>
                <a:gd name="T66" fmla="*/ 0 w 589"/>
                <a:gd name="T67" fmla="*/ 0 h 36"/>
                <a:gd name="T68" fmla="*/ 0 w 589"/>
                <a:gd name="T69" fmla="*/ 0 h 36"/>
                <a:gd name="T70" fmla="*/ 0 w 589"/>
                <a:gd name="T71" fmla="*/ 0 h 36"/>
                <a:gd name="T72" fmla="*/ 0 w 589"/>
                <a:gd name="T73" fmla="*/ 0 h 36"/>
                <a:gd name="T74" fmla="*/ 0 w 589"/>
                <a:gd name="T75" fmla="*/ 0 h 36"/>
                <a:gd name="T76" fmla="*/ 0 w 589"/>
                <a:gd name="T77" fmla="*/ 0 h 36"/>
                <a:gd name="T78" fmla="*/ 0 w 589"/>
                <a:gd name="T79" fmla="*/ 0 h 36"/>
                <a:gd name="T80" fmla="*/ 0 w 589"/>
                <a:gd name="T81" fmla="*/ 0 h 36"/>
                <a:gd name="T82" fmla="*/ 0 w 589"/>
                <a:gd name="T83" fmla="*/ 0 h 36"/>
                <a:gd name="T84" fmla="*/ 0 w 589"/>
                <a:gd name="T85" fmla="*/ 0 h 36"/>
                <a:gd name="T86" fmla="*/ 0 w 589"/>
                <a:gd name="T87" fmla="*/ 0 h 36"/>
                <a:gd name="T88" fmla="*/ 0 w 589"/>
                <a:gd name="T89" fmla="*/ 0 h 36"/>
                <a:gd name="T90" fmla="*/ 0 w 589"/>
                <a:gd name="T91" fmla="*/ 0 h 36"/>
                <a:gd name="T92" fmla="*/ 0 w 589"/>
                <a:gd name="T93" fmla="*/ 0 h 36"/>
                <a:gd name="T94" fmla="*/ 0 w 589"/>
                <a:gd name="T95" fmla="*/ 0 h 36"/>
                <a:gd name="T96" fmla="*/ 0 w 589"/>
                <a:gd name="T97" fmla="*/ 0 h 36"/>
                <a:gd name="T98" fmla="*/ 0 w 589"/>
                <a:gd name="T99" fmla="*/ 0 h 36"/>
                <a:gd name="T100" fmla="*/ 0 w 589"/>
                <a:gd name="T101" fmla="*/ 0 h 36"/>
                <a:gd name="T102" fmla="*/ 0 w 589"/>
                <a:gd name="T103" fmla="*/ 0 h 36"/>
                <a:gd name="T104" fmla="*/ 0 w 589"/>
                <a:gd name="T105" fmla="*/ 0 h 36"/>
                <a:gd name="T106" fmla="*/ 0 w 589"/>
                <a:gd name="T107" fmla="*/ 0 h 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589"/>
                <a:gd name="T163" fmla="*/ 0 h 36"/>
                <a:gd name="T164" fmla="*/ 589 w 589"/>
                <a:gd name="T165" fmla="*/ 36 h 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589" h="36">
                  <a:moveTo>
                    <a:pt x="365" y="0"/>
                  </a:moveTo>
                  <a:lnTo>
                    <a:pt x="376" y="0"/>
                  </a:lnTo>
                  <a:lnTo>
                    <a:pt x="390" y="0"/>
                  </a:lnTo>
                  <a:lnTo>
                    <a:pt x="403" y="0"/>
                  </a:lnTo>
                  <a:lnTo>
                    <a:pt x="416" y="0"/>
                  </a:lnTo>
                  <a:lnTo>
                    <a:pt x="428" y="0"/>
                  </a:lnTo>
                  <a:lnTo>
                    <a:pt x="441" y="0"/>
                  </a:lnTo>
                  <a:lnTo>
                    <a:pt x="456" y="2"/>
                  </a:lnTo>
                  <a:lnTo>
                    <a:pt x="470" y="6"/>
                  </a:lnTo>
                  <a:lnTo>
                    <a:pt x="481" y="6"/>
                  </a:lnTo>
                  <a:lnTo>
                    <a:pt x="492" y="6"/>
                  </a:lnTo>
                  <a:lnTo>
                    <a:pt x="508" y="7"/>
                  </a:lnTo>
                  <a:lnTo>
                    <a:pt x="521" y="9"/>
                  </a:lnTo>
                  <a:lnTo>
                    <a:pt x="532" y="9"/>
                  </a:lnTo>
                  <a:lnTo>
                    <a:pt x="546" y="11"/>
                  </a:lnTo>
                  <a:lnTo>
                    <a:pt x="559" y="11"/>
                  </a:lnTo>
                  <a:lnTo>
                    <a:pt x="574" y="15"/>
                  </a:lnTo>
                  <a:lnTo>
                    <a:pt x="582" y="23"/>
                  </a:lnTo>
                  <a:lnTo>
                    <a:pt x="589" y="36"/>
                  </a:lnTo>
                  <a:lnTo>
                    <a:pt x="553" y="28"/>
                  </a:lnTo>
                  <a:lnTo>
                    <a:pt x="517" y="26"/>
                  </a:lnTo>
                  <a:lnTo>
                    <a:pt x="481" y="23"/>
                  </a:lnTo>
                  <a:lnTo>
                    <a:pt x="447" y="23"/>
                  </a:lnTo>
                  <a:lnTo>
                    <a:pt x="409" y="21"/>
                  </a:lnTo>
                  <a:lnTo>
                    <a:pt x="375" y="21"/>
                  </a:lnTo>
                  <a:lnTo>
                    <a:pt x="338" y="23"/>
                  </a:lnTo>
                  <a:lnTo>
                    <a:pt x="302" y="23"/>
                  </a:lnTo>
                  <a:lnTo>
                    <a:pt x="266" y="23"/>
                  </a:lnTo>
                  <a:lnTo>
                    <a:pt x="230" y="23"/>
                  </a:lnTo>
                  <a:lnTo>
                    <a:pt x="194" y="23"/>
                  </a:lnTo>
                  <a:lnTo>
                    <a:pt x="158" y="25"/>
                  </a:lnTo>
                  <a:lnTo>
                    <a:pt x="122" y="23"/>
                  </a:lnTo>
                  <a:lnTo>
                    <a:pt x="88" y="23"/>
                  </a:lnTo>
                  <a:lnTo>
                    <a:pt x="51" y="23"/>
                  </a:lnTo>
                  <a:lnTo>
                    <a:pt x="17" y="21"/>
                  </a:lnTo>
                  <a:lnTo>
                    <a:pt x="8" y="15"/>
                  </a:lnTo>
                  <a:lnTo>
                    <a:pt x="0" y="9"/>
                  </a:lnTo>
                  <a:lnTo>
                    <a:pt x="23" y="6"/>
                  </a:lnTo>
                  <a:lnTo>
                    <a:pt x="46" y="6"/>
                  </a:lnTo>
                  <a:lnTo>
                    <a:pt x="69" y="6"/>
                  </a:lnTo>
                  <a:lnTo>
                    <a:pt x="91" y="6"/>
                  </a:lnTo>
                  <a:lnTo>
                    <a:pt x="112" y="6"/>
                  </a:lnTo>
                  <a:lnTo>
                    <a:pt x="135" y="6"/>
                  </a:lnTo>
                  <a:lnTo>
                    <a:pt x="158" y="6"/>
                  </a:lnTo>
                  <a:lnTo>
                    <a:pt x="181" y="7"/>
                  </a:lnTo>
                  <a:lnTo>
                    <a:pt x="203" y="7"/>
                  </a:lnTo>
                  <a:lnTo>
                    <a:pt x="226" y="7"/>
                  </a:lnTo>
                  <a:lnTo>
                    <a:pt x="249" y="7"/>
                  </a:lnTo>
                  <a:lnTo>
                    <a:pt x="272" y="7"/>
                  </a:lnTo>
                  <a:lnTo>
                    <a:pt x="295" y="6"/>
                  </a:lnTo>
                  <a:lnTo>
                    <a:pt x="318" y="4"/>
                  </a:lnTo>
                  <a:lnTo>
                    <a:pt x="340" y="0"/>
                  </a:lnTo>
                  <a:lnTo>
                    <a:pt x="36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0" name="Freeform 58">
              <a:extLst>
                <a:ext uri="{FF2B5EF4-FFF2-40B4-BE49-F238E27FC236}">
                  <a16:creationId xmlns:a16="http://schemas.microsoft.com/office/drawing/2014/main" id="{22DF6BD3-18ED-D2D0-CA51-110507E92B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0" y="990"/>
              <a:ext cx="15" cy="336"/>
            </a:xfrm>
            <a:custGeom>
              <a:avLst/>
              <a:gdLst>
                <a:gd name="T0" fmla="*/ 0 w 49"/>
                <a:gd name="T1" fmla="*/ 0 h 1194"/>
                <a:gd name="T2" fmla="*/ 0 w 49"/>
                <a:gd name="T3" fmla="*/ 0 h 1194"/>
                <a:gd name="T4" fmla="*/ 0 w 49"/>
                <a:gd name="T5" fmla="*/ 0 h 1194"/>
                <a:gd name="T6" fmla="*/ 0 w 49"/>
                <a:gd name="T7" fmla="*/ 0 h 1194"/>
                <a:gd name="T8" fmla="*/ 0 w 49"/>
                <a:gd name="T9" fmla="*/ 0 h 1194"/>
                <a:gd name="T10" fmla="*/ 0 w 49"/>
                <a:gd name="T11" fmla="*/ 0 h 1194"/>
                <a:gd name="T12" fmla="*/ 0 w 49"/>
                <a:gd name="T13" fmla="*/ 0 h 1194"/>
                <a:gd name="T14" fmla="*/ 0 w 49"/>
                <a:gd name="T15" fmla="*/ 0 h 1194"/>
                <a:gd name="T16" fmla="*/ 0 w 49"/>
                <a:gd name="T17" fmla="*/ 0 h 1194"/>
                <a:gd name="T18" fmla="*/ 0 w 49"/>
                <a:gd name="T19" fmla="*/ 0 h 1194"/>
                <a:gd name="T20" fmla="*/ 0 w 49"/>
                <a:gd name="T21" fmla="*/ 0 h 1194"/>
                <a:gd name="T22" fmla="*/ 0 w 49"/>
                <a:gd name="T23" fmla="*/ 0 h 1194"/>
                <a:gd name="T24" fmla="*/ 0 w 49"/>
                <a:gd name="T25" fmla="*/ 0 h 1194"/>
                <a:gd name="T26" fmla="*/ 0 w 49"/>
                <a:gd name="T27" fmla="*/ 0 h 1194"/>
                <a:gd name="T28" fmla="*/ 0 w 49"/>
                <a:gd name="T29" fmla="*/ 0 h 1194"/>
                <a:gd name="T30" fmla="*/ 0 w 49"/>
                <a:gd name="T31" fmla="*/ 0 h 1194"/>
                <a:gd name="T32" fmla="*/ 0 w 49"/>
                <a:gd name="T33" fmla="*/ 0 h 1194"/>
                <a:gd name="T34" fmla="*/ 0 w 49"/>
                <a:gd name="T35" fmla="*/ 0 h 1194"/>
                <a:gd name="T36" fmla="*/ 0 w 49"/>
                <a:gd name="T37" fmla="*/ 0 h 1194"/>
                <a:gd name="T38" fmla="*/ 0 w 49"/>
                <a:gd name="T39" fmla="*/ 0 h 1194"/>
                <a:gd name="T40" fmla="*/ 0 w 49"/>
                <a:gd name="T41" fmla="*/ 0 h 1194"/>
                <a:gd name="T42" fmla="*/ 0 w 49"/>
                <a:gd name="T43" fmla="*/ 0 h 1194"/>
                <a:gd name="T44" fmla="*/ 0 w 49"/>
                <a:gd name="T45" fmla="*/ 0 h 1194"/>
                <a:gd name="T46" fmla="*/ 0 w 49"/>
                <a:gd name="T47" fmla="*/ 0 h 1194"/>
                <a:gd name="T48" fmla="*/ 0 w 49"/>
                <a:gd name="T49" fmla="*/ 0 h 1194"/>
                <a:gd name="T50" fmla="*/ 0 w 49"/>
                <a:gd name="T51" fmla="*/ 0 h 1194"/>
                <a:gd name="T52" fmla="*/ 0 w 49"/>
                <a:gd name="T53" fmla="*/ 0 h 1194"/>
                <a:gd name="T54" fmla="*/ 0 w 49"/>
                <a:gd name="T55" fmla="*/ 0 h 1194"/>
                <a:gd name="T56" fmla="*/ 0 w 49"/>
                <a:gd name="T57" fmla="*/ 0 h 1194"/>
                <a:gd name="T58" fmla="*/ 0 w 49"/>
                <a:gd name="T59" fmla="*/ 0 h 1194"/>
                <a:gd name="T60" fmla="*/ 0 w 49"/>
                <a:gd name="T61" fmla="*/ 0 h 1194"/>
                <a:gd name="T62" fmla="*/ 0 w 49"/>
                <a:gd name="T63" fmla="*/ 0 h 1194"/>
                <a:gd name="T64" fmla="*/ 0 w 49"/>
                <a:gd name="T65" fmla="*/ 0 h 1194"/>
                <a:gd name="T66" fmla="*/ 0 w 49"/>
                <a:gd name="T67" fmla="*/ 0 h 1194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9"/>
                <a:gd name="T103" fmla="*/ 0 h 1194"/>
                <a:gd name="T104" fmla="*/ 49 w 49"/>
                <a:gd name="T105" fmla="*/ 1194 h 1194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9" h="1194">
                  <a:moveTo>
                    <a:pt x="36" y="0"/>
                  </a:moveTo>
                  <a:lnTo>
                    <a:pt x="41" y="13"/>
                  </a:lnTo>
                  <a:lnTo>
                    <a:pt x="45" y="28"/>
                  </a:lnTo>
                  <a:lnTo>
                    <a:pt x="47" y="44"/>
                  </a:lnTo>
                  <a:lnTo>
                    <a:pt x="49" y="61"/>
                  </a:lnTo>
                  <a:lnTo>
                    <a:pt x="49" y="76"/>
                  </a:lnTo>
                  <a:lnTo>
                    <a:pt x="49" y="93"/>
                  </a:lnTo>
                  <a:lnTo>
                    <a:pt x="47" y="108"/>
                  </a:lnTo>
                  <a:lnTo>
                    <a:pt x="47" y="125"/>
                  </a:lnTo>
                  <a:lnTo>
                    <a:pt x="43" y="142"/>
                  </a:lnTo>
                  <a:lnTo>
                    <a:pt x="41" y="158"/>
                  </a:lnTo>
                  <a:lnTo>
                    <a:pt x="39" y="175"/>
                  </a:lnTo>
                  <a:lnTo>
                    <a:pt x="39" y="192"/>
                  </a:lnTo>
                  <a:lnTo>
                    <a:pt x="38" y="209"/>
                  </a:lnTo>
                  <a:lnTo>
                    <a:pt x="38" y="224"/>
                  </a:lnTo>
                  <a:lnTo>
                    <a:pt x="39" y="241"/>
                  </a:lnTo>
                  <a:lnTo>
                    <a:pt x="43" y="260"/>
                  </a:lnTo>
                  <a:lnTo>
                    <a:pt x="39" y="317"/>
                  </a:lnTo>
                  <a:lnTo>
                    <a:pt x="38" y="376"/>
                  </a:lnTo>
                  <a:lnTo>
                    <a:pt x="38" y="433"/>
                  </a:lnTo>
                  <a:lnTo>
                    <a:pt x="38" y="494"/>
                  </a:lnTo>
                  <a:lnTo>
                    <a:pt x="38" y="551"/>
                  </a:lnTo>
                  <a:lnTo>
                    <a:pt x="38" y="610"/>
                  </a:lnTo>
                  <a:lnTo>
                    <a:pt x="38" y="667"/>
                  </a:lnTo>
                  <a:lnTo>
                    <a:pt x="39" y="728"/>
                  </a:lnTo>
                  <a:lnTo>
                    <a:pt x="39" y="785"/>
                  </a:lnTo>
                  <a:lnTo>
                    <a:pt x="41" y="844"/>
                  </a:lnTo>
                  <a:lnTo>
                    <a:pt x="41" y="901"/>
                  </a:lnTo>
                  <a:lnTo>
                    <a:pt x="43" y="960"/>
                  </a:lnTo>
                  <a:lnTo>
                    <a:pt x="43" y="1019"/>
                  </a:lnTo>
                  <a:lnTo>
                    <a:pt x="43" y="1076"/>
                  </a:lnTo>
                  <a:lnTo>
                    <a:pt x="43" y="1135"/>
                  </a:lnTo>
                  <a:lnTo>
                    <a:pt x="43" y="1194"/>
                  </a:lnTo>
                  <a:lnTo>
                    <a:pt x="34" y="1192"/>
                  </a:lnTo>
                  <a:lnTo>
                    <a:pt x="24" y="1192"/>
                  </a:lnTo>
                  <a:lnTo>
                    <a:pt x="22" y="1160"/>
                  </a:lnTo>
                  <a:lnTo>
                    <a:pt x="22" y="1127"/>
                  </a:lnTo>
                  <a:lnTo>
                    <a:pt x="20" y="1095"/>
                  </a:lnTo>
                  <a:lnTo>
                    <a:pt x="20" y="1063"/>
                  </a:lnTo>
                  <a:lnTo>
                    <a:pt x="19" y="1030"/>
                  </a:lnTo>
                  <a:lnTo>
                    <a:pt x="17" y="1000"/>
                  </a:lnTo>
                  <a:lnTo>
                    <a:pt x="15" y="968"/>
                  </a:lnTo>
                  <a:lnTo>
                    <a:pt x="15" y="935"/>
                  </a:lnTo>
                  <a:lnTo>
                    <a:pt x="9" y="903"/>
                  </a:lnTo>
                  <a:lnTo>
                    <a:pt x="9" y="872"/>
                  </a:lnTo>
                  <a:lnTo>
                    <a:pt x="5" y="840"/>
                  </a:lnTo>
                  <a:lnTo>
                    <a:pt x="5" y="808"/>
                  </a:lnTo>
                  <a:lnTo>
                    <a:pt x="1" y="776"/>
                  </a:lnTo>
                  <a:lnTo>
                    <a:pt x="0" y="745"/>
                  </a:lnTo>
                  <a:lnTo>
                    <a:pt x="0" y="713"/>
                  </a:lnTo>
                  <a:lnTo>
                    <a:pt x="0" y="682"/>
                  </a:lnTo>
                  <a:lnTo>
                    <a:pt x="0" y="637"/>
                  </a:lnTo>
                  <a:lnTo>
                    <a:pt x="0" y="595"/>
                  </a:lnTo>
                  <a:lnTo>
                    <a:pt x="0" y="551"/>
                  </a:lnTo>
                  <a:lnTo>
                    <a:pt x="0" y="509"/>
                  </a:lnTo>
                  <a:lnTo>
                    <a:pt x="0" y="466"/>
                  </a:lnTo>
                  <a:lnTo>
                    <a:pt x="3" y="422"/>
                  </a:lnTo>
                  <a:lnTo>
                    <a:pt x="5" y="378"/>
                  </a:lnTo>
                  <a:lnTo>
                    <a:pt x="7" y="336"/>
                  </a:lnTo>
                  <a:lnTo>
                    <a:pt x="9" y="293"/>
                  </a:lnTo>
                  <a:lnTo>
                    <a:pt x="11" y="253"/>
                  </a:lnTo>
                  <a:lnTo>
                    <a:pt x="15" y="209"/>
                  </a:lnTo>
                  <a:lnTo>
                    <a:pt x="19" y="167"/>
                  </a:lnTo>
                  <a:lnTo>
                    <a:pt x="24" y="125"/>
                  </a:lnTo>
                  <a:lnTo>
                    <a:pt x="28" y="83"/>
                  </a:lnTo>
                  <a:lnTo>
                    <a:pt x="32" y="40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1" name="Freeform 59">
              <a:extLst>
                <a:ext uri="{FF2B5EF4-FFF2-40B4-BE49-F238E27FC236}">
                  <a16:creationId xmlns:a16="http://schemas.microsoft.com/office/drawing/2014/main" id="{21A84AA0-8319-B710-A075-F2665F10B4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56" y="1306"/>
              <a:ext cx="461" cy="22"/>
            </a:xfrm>
            <a:custGeom>
              <a:avLst/>
              <a:gdLst>
                <a:gd name="T0" fmla="*/ 0 w 1511"/>
                <a:gd name="T1" fmla="*/ 0 h 78"/>
                <a:gd name="T2" fmla="*/ 0 w 1511"/>
                <a:gd name="T3" fmla="*/ 0 h 78"/>
                <a:gd name="T4" fmla="*/ 0 w 1511"/>
                <a:gd name="T5" fmla="*/ 0 h 78"/>
                <a:gd name="T6" fmla="*/ 0 w 1511"/>
                <a:gd name="T7" fmla="*/ 0 h 78"/>
                <a:gd name="T8" fmla="*/ 0 w 1511"/>
                <a:gd name="T9" fmla="*/ 0 h 78"/>
                <a:gd name="T10" fmla="*/ 0 w 1511"/>
                <a:gd name="T11" fmla="*/ 0 h 78"/>
                <a:gd name="T12" fmla="*/ 0 w 1511"/>
                <a:gd name="T13" fmla="*/ 0 h 78"/>
                <a:gd name="T14" fmla="*/ 0 w 1511"/>
                <a:gd name="T15" fmla="*/ 0 h 78"/>
                <a:gd name="T16" fmla="*/ 0 w 1511"/>
                <a:gd name="T17" fmla="*/ 0 h 78"/>
                <a:gd name="T18" fmla="*/ 0 w 1511"/>
                <a:gd name="T19" fmla="*/ 0 h 78"/>
                <a:gd name="T20" fmla="*/ 0 w 1511"/>
                <a:gd name="T21" fmla="*/ 0 h 78"/>
                <a:gd name="T22" fmla="*/ 0 w 1511"/>
                <a:gd name="T23" fmla="*/ 0 h 78"/>
                <a:gd name="T24" fmla="*/ 0 w 1511"/>
                <a:gd name="T25" fmla="*/ 0 h 78"/>
                <a:gd name="T26" fmla="*/ 0 w 1511"/>
                <a:gd name="T27" fmla="*/ 0 h 78"/>
                <a:gd name="T28" fmla="*/ 0 w 1511"/>
                <a:gd name="T29" fmla="*/ 0 h 78"/>
                <a:gd name="T30" fmla="*/ 0 w 1511"/>
                <a:gd name="T31" fmla="*/ 0 h 78"/>
                <a:gd name="T32" fmla="*/ 0 w 1511"/>
                <a:gd name="T33" fmla="*/ 0 h 78"/>
                <a:gd name="T34" fmla="*/ 0 w 1511"/>
                <a:gd name="T35" fmla="*/ 0 h 78"/>
                <a:gd name="T36" fmla="*/ 0 w 1511"/>
                <a:gd name="T37" fmla="*/ 0 h 78"/>
                <a:gd name="T38" fmla="*/ 0 w 1511"/>
                <a:gd name="T39" fmla="*/ 0 h 78"/>
                <a:gd name="T40" fmla="*/ 0 w 1511"/>
                <a:gd name="T41" fmla="*/ 0 h 78"/>
                <a:gd name="T42" fmla="*/ 0 w 1511"/>
                <a:gd name="T43" fmla="*/ 0 h 78"/>
                <a:gd name="T44" fmla="*/ 0 w 1511"/>
                <a:gd name="T45" fmla="*/ 0 h 78"/>
                <a:gd name="T46" fmla="*/ 0 w 1511"/>
                <a:gd name="T47" fmla="*/ 0 h 78"/>
                <a:gd name="T48" fmla="*/ 0 w 1511"/>
                <a:gd name="T49" fmla="*/ 0 h 78"/>
                <a:gd name="T50" fmla="*/ 0 w 1511"/>
                <a:gd name="T51" fmla="*/ 0 h 78"/>
                <a:gd name="T52" fmla="*/ 0 w 1511"/>
                <a:gd name="T53" fmla="*/ 0 h 78"/>
                <a:gd name="T54" fmla="*/ 0 w 1511"/>
                <a:gd name="T55" fmla="*/ 0 h 78"/>
                <a:gd name="T56" fmla="*/ 0 w 1511"/>
                <a:gd name="T57" fmla="*/ 0 h 78"/>
                <a:gd name="T58" fmla="*/ 0 w 1511"/>
                <a:gd name="T59" fmla="*/ 0 h 78"/>
                <a:gd name="T60" fmla="*/ 0 w 1511"/>
                <a:gd name="T61" fmla="*/ 0 h 78"/>
                <a:gd name="T62" fmla="*/ 0 w 1511"/>
                <a:gd name="T63" fmla="*/ 0 h 78"/>
                <a:gd name="T64" fmla="*/ 0 w 1511"/>
                <a:gd name="T65" fmla="*/ 0 h 78"/>
                <a:gd name="T66" fmla="*/ 0 w 1511"/>
                <a:gd name="T67" fmla="*/ 0 h 78"/>
                <a:gd name="T68" fmla="*/ 0 w 1511"/>
                <a:gd name="T69" fmla="*/ 0 h 78"/>
                <a:gd name="T70" fmla="*/ 0 w 1511"/>
                <a:gd name="T71" fmla="*/ 0 h 78"/>
                <a:gd name="T72" fmla="*/ 0 w 1511"/>
                <a:gd name="T73" fmla="*/ 0 h 78"/>
                <a:gd name="T74" fmla="*/ 0 w 1511"/>
                <a:gd name="T75" fmla="*/ 0 h 78"/>
                <a:gd name="T76" fmla="*/ 0 w 1511"/>
                <a:gd name="T77" fmla="*/ 0 h 78"/>
                <a:gd name="T78" fmla="*/ 0 w 1511"/>
                <a:gd name="T79" fmla="*/ 0 h 78"/>
                <a:gd name="T80" fmla="*/ 0 w 1511"/>
                <a:gd name="T81" fmla="*/ 0 h 78"/>
                <a:gd name="T82" fmla="*/ 0 w 1511"/>
                <a:gd name="T83" fmla="*/ 0 h 78"/>
                <a:gd name="T84" fmla="*/ 0 w 1511"/>
                <a:gd name="T85" fmla="*/ 0 h 78"/>
                <a:gd name="T86" fmla="*/ 0 w 1511"/>
                <a:gd name="T87" fmla="*/ 0 h 78"/>
                <a:gd name="T88" fmla="*/ 0 w 1511"/>
                <a:gd name="T89" fmla="*/ 0 h 78"/>
                <a:gd name="T90" fmla="*/ 0 w 1511"/>
                <a:gd name="T91" fmla="*/ 0 h 78"/>
                <a:gd name="T92" fmla="*/ 0 w 1511"/>
                <a:gd name="T93" fmla="*/ 0 h 78"/>
                <a:gd name="T94" fmla="*/ 0 w 1511"/>
                <a:gd name="T95" fmla="*/ 0 h 78"/>
                <a:gd name="T96" fmla="*/ 0 w 1511"/>
                <a:gd name="T97" fmla="*/ 0 h 78"/>
                <a:gd name="T98" fmla="*/ 0 w 1511"/>
                <a:gd name="T99" fmla="*/ 0 h 78"/>
                <a:gd name="T100" fmla="*/ 0 w 1511"/>
                <a:gd name="T101" fmla="*/ 0 h 78"/>
                <a:gd name="T102" fmla="*/ 0 w 1511"/>
                <a:gd name="T103" fmla="*/ 0 h 78"/>
                <a:gd name="T104" fmla="*/ 0 w 1511"/>
                <a:gd name="T105" fmla="*/ 0 h 78"/>
                <a:gd name="T106" fmla="*/ 0 w 1511"/>
                <a:gd name="T107" fmla="*/ 0 h 78"/>
                <a:gd name="T108" fmla="*/ 0 w 1511"/>
                <a:gd name="T109" fmla="*/ 0 h 78"/>
                <a:gd name="T110" fmla="*/ 0 w 1511"/>
                <a:gd name="T111" fmla="*/ 0 h 78"/>
                <a:gd name="T112" fmla="*/ 0 w 1511"/>
                <a:gd name="T113" fmla="*/ 0 h 78"/>
                <a:gd name="T114" fmla="*/ 0 w 1511"/>
                <a:gd name="T115" fmla="*/ 0 h 78"/>
                <a:gd name="T116" fmla="*/ 0 w 1511"/>
                <a:gd name="T117" fmla="*/ 0 h 78"/>
                <a:gd name="T118" fmla="*/ 0 w 1511"/>
                <a:gd name="T119" fmla="*/ 0 h 78"/>
                <a:gd name="T120" fmla="*/ 0 w 1511"/>
                <a:gd name="T121" fmla="*/ 0 h 78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511"/>
                <a:gd name="T184" fmla="*/ 0 h 78"/>
                <a:gd name="T185" fmla="*/ 1511 w 1511"/>
                <a:gd name="T186" fmla="*/ 78 h 78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511" h="78">
                  <a:moveTo>
                    <a:pt x="26" y="0"/>
                  </a:moveTo>
                  <a:lnTo>
                    <a:pt x="95" y="2"/>
                  </a:lnTo>
                  <a:lnTo>
                    <a:pt x="161" y="4"/>
                  </a:lnTo>
                  <a:lnTo>
                    <a:pt x="230" y="8"/>
                  </a:lnTo>
                  <a:lnTo>
                    <a:pt x="298" y="10"/>
                  </a:lnTo>
                  <a:lnTo>
                    <a:pt x="364" y="12"/>
                  </a:lnTo>
                  <a:lnTo>
                    <a:pt x="433" y="16"/>
                  </a:lnTo>
                  <a:lnTo>
                    <a:pt x="499" y="18"/>
                  </a:lnTo>
                  <a:lnTo>
                    <a:pt x="570" y="21"/>
                  </a:lnTo>
                  <a:lnTo>
                    <a:pt x="634" y="21"/>
                  </a:lnTo>
                  <a:lnTo>
                    <a:pt x="703" y="25"/>
                  </a:lnTo>
                  <a:lnTo>
                    <a:pt x="769" y="27"/>
                  </a:lnTo>
                  <a:lnTo>
                    <a:pt x="840" y="29"/>
                  </a:lnTo>
                  <a:lnTo>
                    <a:pt x="906" y="31"/>
                  </a:lnTo>
                  <a:lnTo>
                    <a:pt x="975" y="33"/>
                  </a:lnTo>
                  <a:lnTo>
                    <a:pt x="1043" y="37"/>
                  </a:lnTo>
                  <a:lnTo>
                    <a:pt x="1111" y="38"/>
                  </a:lnTo>
                  <a:lnTo>
                    <a:pt x="1132" y="37"/>
                  </a:lnTo>
                  <a:lnTo>
                    <a:pt x="1157" y="35"/>
                  </a:lnTo>
                  <a:lnTo>
                    <a:pt x="1180" y="33"/>
                  </a:lnTo>
                  <a:lnTo>
                    <a:pt x="1203" y="31"/>
                  </a:lnTo>
                  <a:lnTo>
                    <a:pt x="1226" y="27"/>
                  </a:lnTo>
                  <a:lnTo>
                    <a:pt x="1248" y="27"/>
                  </a:lnTo>
                  <a:lnTo>
                    <a:pt x="1271" y="25"/>
                  </a:lnTo>
                  <a:lnTo>
                    <a:pt x="1296" y="25"/>
                  </a:lnTo>
                  <a:lnTo>
                    <a:pt x="1319" y="21"/>
                  </a:lnTo>
                  <a:lnTo>
                    <a:pt x="1341" y="21"/>
                  </a:lnTo>
                  <a:lnTo>
                    <a:pt x="1364" y="19"/>
                  </a:lnTo>
                  <a:lnTo>
                    <a:pt x="1389" y="18"/>
                  </a:lnTo>
                  <a:lnTo>
                    <a:pt x="1412" y="18"/>
                  </a:lnTo>
                  <a:lnTo>
                    <a:pt x="1435" y="16"/>
                  </a:lnTo>
                  <a:lnTo>
                    <a:pt x="1459" y="14"/>
                  </a:lnTo>
                  <a:lnTo>
                    <a:pt x="1482" y="14"/>
                  </a:lnTo>
                  <a:lnTo>
                    <a:pt x="1486" y="18"/>
                  </a:lnTo>
                  <a:lnTo>
                    <a:pt x="1495" y="23"/>
                  </a:lnTo>
                  <a:lnTo>
                    <a:pt x="1501" y="27"/>
                  </a:lnTo>
                  <a:lnTo>
                    <a:pt x="1511" y="33"/>
                  </a:lnTo>
                  <a:lnTo>
                    <a:pt x="1463" y="35"/>
                  </a:lnTo>
                  <a:lnTo>
                    <a:pt x="1419" y="37"/>
                  </a:lnTo>
                  <a:lnTo>
                    <a:pt x="1374" y="42"/>
                  </a:lnTo>
                  <a:lnTo>
                    <a:pt x="1328" y="46"/>
                  </a:lnTo>
                  <a:lnTo>
                    <a:pt x="1283" y="48"/>
                  </a:lnTo>
                  <a:lnTo>
                    <a:pt x="1239" y="52"/>
                  </a:lnTo>
                  <a:lnTo>
                    <a:pt x="1193" y="56"/>
                  </a:lnTo>
                  <a:lnTo>
                    <a:pt x="1148" y="61"/>
                  </a:lnTo>
                  <a:lnTo>
                    <a:pt x="1100" y="65"/>
                  </a:lnTo>
                  <a:lnTo>
                    <a:pt x="1056" y="69"/>
                  </a:lnTo>
                  <a:lnTo>
                    <a:pt x="1009" y="71"/>
                  </a:lnTo>
                  <a:lnTo>
                    <a:pt x="965" y="75"/>
                  </a:lnTo>
                  <a:lnTo>
                    <a:pt x="919" y="75"/>
                  </a:lnTo>
                  <a:lnTo>
                    <a:pt x="872" y="78"/>
                  </a:lnTo>
                  <a:lnTo>
                    <a:pt x="826" y="78"/>
                  </a:lnTo>
                  <a:lnTo>
                    <a:pt x="783" y="78"/>
                  </a:lnTo>
                  <a:lnTo>
                    <a:pt x="769" y="78"/>
                  </a:lnTo>
                  <a:lnTo>
                    <a:pt x="756" y="76"/>
                  </a:lnTo>
                  <a:lnTo>
                    <a:pt x="743" y="75"/>
                  </a:lnTo>
                  <a:lnTo>
                    <a:pt x="731" y="73"/>
                  </a:lnTo>
                  <a:lnTo>
                    <a:pt x="718" y="69"/>
                  </a:lnTo>
                  <a:lnTo>
                    <a:pt x="707" y="65"/>
                  </a:lnTo>
                  <a:lnTo>
                    <a:pt x="695" y="61"/>
                  </a:lnTo>
                  <a:lnTo>
                    <a:pt x="682" y="59"/>
                  </a:lnTo>
                  <a:lnTo>
                    <a:pt x="669" y="56"/>
                  </a:lnTo>
                  <a:lnTo>
                    <a:pt x="657" y="50"/>
                  </a:lnTo>
                  <a:lnTo>
                    <a:pt x="644" y="46"/>
                  </a:lnTo>
                  <a:lnTo>
                    <a:pt x="632" y="44"/>
                  </a:lnTo>
                  <a:lnTo>
                    <a:pt x="619" y="40"/>
                  </a:lnTo>
                  <a:lnTo>
                    <a:pt x="606" y="38"/>
                  </a:lnTo>
                  <a:lnTo>
                    <a:pt x="594" y="38"/>
                  </a:lnTo>
                  <a:lnTo>
                    <a:pt x="583" y="38"/>
                  </a:lnTo>
                  <a:lnTo>
                    <a:pt x="566" y="37"/>
                  </a:lnTo>
                  <a:lnTo>
                    <a:pt x="551" y="37"/>
                  </a:lnTo>
                  <a:lnTo>
                    <a:pt x="534" y="37"/>
                  </a:lnTo>
                  <a:lnTo>
                    <a:pt x="518" y="37"/>
                  </a:lnTo>
                  <a:lnTo>
                    <a:pt x="503" y="37"/>
                  </a:lnTo>
                  <a:lnTo>
                    <a:pt x="488" y="40"/>
                  </a:lnTo>
                  <a:lnTo>
                    <a:pt x="471" y="42"/>
                  </a:lnTo>
                  <a:lnTo>
                    <a:pt x="458" y="46"/>
                  </a:lnTo>
                  <a:lnTo>
                    <a:pt x="440" y="46"/>
                  </a:lnTo>
                  <a:lnTo>
                    <a:pt x="425" y="50"/>
                  </a:lnTo>
                  <a:lnTo>
                    <a:pt x="408" y="50"/>
                  </a:lnTo>
                  <a:lnTo>
                    <a:pt x="393" y="54"/>
                  </a:lnTo>
                  <a:lnTo>
                    <a:pt x="378" y="56"/>
                  </a:lnTo>
                  <a:lnTo>
                    <a:pt x="361" y="56"/>
                  </a:lnTo>
                  <a:lnTo>
                    <a:pt x="345" y="56"/>
                  </a:lnTo>
                  <a:lnTo>
                    <a:pt x="330" y="56"/>
                  </a:lnTo>
                  <a:lnTo>
                    <a:pt x="319" y="54"/>
                  </a:lnTo>
                  <a:lnTo>
                    <a:pt x="309" y="50"/>
                  </a:lnTo>
                  <a:lnTo>
                    <a:pt x="298" y="48"/>
                  </a:lnTo>
                  <a:lnTo>
                    <a:pt x="288" y="46"/>
                  </a:lnTo>
                  <a:lnTo>
                    <a:pt x="279" y="44"/>
                  </a:lnTo>
                  <a:lnTo>
                    <a:pt x="269" y="42"/>
                  </a:lnTo>
                  <a:lnTo>
                    <a:pt x="258" y="40"/>
                  </a:lnTo>
                  <a:lnTo>
                    <a:pt x="249" y="38"/>
                  </a:lnTo>
                  <a:lnTo>
                    <a:pt x="239" y="37"/>
                  </a:lnTo>
                  <a:lnTo>
                    <a:pt x="228" y="35"/>
                  </a:lnTo>
                  <a:lnTo>
                    <a:pt x="216" y="33"/>
                  </a:lnTo>
                  <a:lnTo>
                    <a:pt x="207" y="33"/>
                  </a:lnTo>
                  <a:lnTo>
                    <a:pt x="195" y="29"/>
                  </a:lnTo>
                  <a:lnTo>
                    <a:pt x="188" y="29"/>
                  </a:lnTo>
                  <a:lnTo>
                    <a:pt x="176" y="29"/>
                  </a:lnTo>
                  <a:lnTo>
                    <a:pt x="169" y="29"/>
                  </a:lnTo>
                  <a:lnTo>
                    <a:pt x="157" y="27"/>
                  </a:lnTo>
                  <a:lnTo>
                    <a:pt x="148" y="27"/>
                  </a:lnTo>
                  <a:lnTo>
                    <a:pt x="136" y="27"/>
                  </a:lnTo>
                  <a:lnTo>
                    <a:pt x="127" y="27"/>
                  </a:lnTo>
                  <a:lnTo>
                    <a:pt x="115" y="27"/>
                  </a:lnTo>
                  <a:lnTo>
                    <a:pt x="104" y="27"/>
                  </a:lnTo>
                  <a:lnTo>
                    <a:pt x="95" y="29"/>
                  </a:lnTo>
                  <a:lnTo>
                    <a:pt x="83" y="31"/>
                  </a:lnTo>
                  <a:lnTo>
                    <a:pt x="70" y="31"/>
                  </a:lnTo>
                  <a:lnTo>
                    <a:pt x="60" y="31"/>
                  </a:lnTo>
                  <a:lnTo>
                    <a:pt x="47" y="31"/>
                  </a:lnTo>
                  <a:lnTo>
                    <a:pt x="38" y="33"/>
                  </a:lnTo>
                  <a:lnTo>
                    <a:pt x="26" y="31"/>
                  </a:lnTo>
                  <a:lnTo>
                    <a:pt x="17" y="31"/>
                  </a:lnTo>
                  <a:lnTo>
                    <a:pt x="7" y="29"/>
                  </a:lnTo>
                  <a:lnTo>
                    <a:pt x="0" y="29"/>
                  </a:lnTo>
                  <a:lnTo>
                    <a:pt x="3" y="21"/>
                  </a:lnTo>
                  <a:lnTo>
                    <a:pt x="13" y="12"/>
                  </a:lnTo>
                  <a:lnTo>
                    <a:pt x="20" y="4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2" name="Freeform 60">
              <a:extLst>
                <a:ext uri="{FF2B5EF4-FFF2-40B4-BE49-F238E27FC236}">
                  <a16:creationId xmlns:a16="http://schemas.microsoft.com/office/drawing/2014/main" id="{8A9C7668-99D8-7056-30D5-22EDAD0721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4" y="1327"/>
              <a:ext cx="505" cy="22"/>
            </a:xfrm>
            <a:custGeom>
              <a:avLst/>
              <a:gdLst>
                <a:gd name="T0" fmla="*/ 0 w 1653"/>
                <a:gd name="T1" fmla="*/ 0 h 78"/>
                <a:gd name="T2" fmla="*/ 0 w 1653"/>
                <a:gd name="T3" fmla="*/ 0 h 78"/>
                <a:gd name="T4" fmla="*/ 0 w 1653"/>
                <a:gd name="T5" fmla="*/ 0 h 78"/>
                <a:gd name="T6" fmla="*/ 0 w 1653"/>
                <a:gd name="T7" fmla="*/ 0 h 78"/>
                <a:gd name="T8" fmla="*/ 0 w 1653"/>
                <a:gd name="T9" fmla="*/ 0 h 78"/>
                <a:gd name="T10" fmla="*/ 0 w 1653"/>
                <a:gd name="T11" fmla="*/ 0 h 78"/>
                <a:gd name="T12" fmla="*/ 0 w 1653"/>
                <a:gd name="T13" fmla="*/ 0 h 78"/>
                <a:gd name="T14" fmla="*/ 0 w 1653"/>
                <a:gd name="T15" fmla="*/ 0 h 78"/>
                <a:gd name="T16" fmla="*/ 0 w 1653"/>
                <a:gd name="T17" fmla="*/ 0 h 78"/>
                <a:gd name="T18" fmla="*/ 0 w 1653"/>
                <a:gd name="T19" fmla="*/ 0 h 78"/>
                <a:gd name="T20" fmla="*/ 0 w 1653"/>
                <a:gd name="T21" fmla="*/ 0 h 78"/>
                <a:gd name="T22" fmla="*/ 0 w 1653"/>
                <a:gd name="T23" fmla="*/ 0 h 78"/>
                <a:gd name="T24" fmla="*/ 0 w 1653"/>
                <a:gd name="T25" fmla="*/ 0 h 78"/>
                <a:gd name="T26" fmla="*/ 0 w 1653"/>
                <a:gd name="T27" fmla="*/ 0 h 78"/>
                <a:gd name="T28" fmla="*/ 0 w 1653"/>
                <a:gd name="T29" fmla="*/ 0 h 78"/>
                <a:gd name="T30" fmla="*/ 0 w 1653"/>
                <a:gd name="T31" fmla="*/ 0 h 78"/>
                <a:gd name="T32" fmla="*/ 0 w 1653"/>
                <a:gd name="T33" fmla="*/ 0 h 78"/>
                <a:gd name="T34" fmla="*/ 0 w 1653"/>
                <a:gd name="T35" fmla="*/ 0 h 78"/>
                <a:gd name="T36" fmla="*/ 0 w 1653"/>
                <a:gd name="T37" fmla="*/ 0 h 78"/>
                <a:gd name="T38" fmla="*/ 0 w 1653"/>
                <a:gd name="T39" fmla="*/ 0 h 78"/>
                <a:gd name="T40" fmla="*/ 0 w 1653"/>
                <a:gd name="T41" fmla="*/ 0 h 78"/>
                <a:gd name="T42" fmla="*/ 0 w 1653"/>
                <a:gd name="T43" fmla="*/ 0 h 78"/>
                <a:gd name="T44" fmla="*/ 0 w 1653"/>
                <a:gd name="T45" fmla="*/ 0 h 78"/>
                <a:gd name="T46" fmla="*/ 0 w 1653"/>
                <a:gd name="T47" fmla="*/ 0 h 78"/>
                <a:gd name="T48" fmla="*/ 0 w 1653"/>
                <a:gd name="T49" fmla="*/ 0 h 78"/>
                <a:gd name="T50" fmla="*/ 0 w 1653"/>
                <a:gd name="T51" fmla="*/ 0 h 78"/>
                <a:gd name="T52" fmla="*/ 0 w 1653"/>
                <a:gd name="T53" fmla="*/ 0 h 78"/>
                <a:gd name="T54" fmla="*/ 0 w 1653"/>
                <a:gd name="T55" fmla="*/ 0 h 78"/>
                <a:gd name="T56" fmla="*/ 0 w 1653"/>
                <a:gd name="T57" fmla="*/ 0 h 78"/>
                <a:gd name="T58" fmla="*/ 0 w 1653"/>
                <a:gd name="T59" fmla="*/ 0 h 78"/>
                <a:gd name="T60" fmla="*/ 0 w 1653"/>
                <a:gd name="T61" fmla="*/ 0 h 78"/>
                <a:gd name="T62" fmla="*/ 0 w 1653"/>
                <a:gd name="T63" fmla="*/ 0 h 78"/>
                <a:gd name="T64" fmla="*/ 0 w 1653"/>
                <a:gd name="T65" fmla="*/ 0 h 78"/>
                <a:gd name="T66" fmla="*/ 0 w 1653"/>
                <a:gd name="T67" fmla="*/ 0 h 78"/>
                <a:gd name="T68" fmla="*/ 0 w 1653"/>
                <a:gd name="T69" fmla="*/ 0 h 78"/>
                <a:gd name="T70" fmla="*/ 0 w 1653"/>
                <a:gd name="T71" fmla="*/ 0 h 78"/>
                <a:gd name="T72" fmla="*/ 0 w 1653"/>
                <a:gd name="T73" fmla="*/ 0 h 78"/>
                <a:gd name="T74" fmla="*/ 0 w 1653"/>
                <a:gd name="T75" fmla="*/ 0 h 78"/>
                <a:gd name="T76" fmla="*/ 0 w 1653"/>
                <a:gd name="T77" fmla="*/ 0 h 78"/>
                <a:gd name="T78" fmla="*/ 0 w 1653"/>
                <a:gd name="T79" fmla="*/ 0 h 78"/>
                <a:gd name="T80" fmla="*/ 0 w 1653"/>
                <a:gd name="T81" fmla="*/ 0 h 78"/>
                <a:gd name="T82" fmla="*/ 0 w 1653"/>
                <a:gd name="T83" fmla="*/ 0 h 78"/>
                <a:gd name="T84" fmla="*/ 0 w 1653"/>
                <a:gd name="T85" fmla="*/ 0 h 78"/>
                <a:gd name="T86" fmla="*/ 0 w 1653"/>
                <a:gd name="T87" fmla="*/ 0 h 78"/>
                <a:gd name="T88" fmla="*/ 0 w 1653"/>
                <a:gd name="T89" fmla="*/ 0 h 78"/>
                <a:gd name="T90" fmla="*/ 0 w 1653"/>
                <a:gd name="T91" fmla="*/ 0 h 78"/>
                <a:gd name="T92" fmla="*/ 0 w 1653"/>
                <a:gd name="T93" fmla="*/ 0 h 78"/>
                <a:gd name="T94" fmla="*/ 0 w 1653"/>
                <a:gd name="T95" fmla="*/ 0 h 78"/>
                <a:gd name="T96" fmla="*/ 0 w 1653"/>
                <a:gd name="T97" fmla="*/ 0 h 78"/>
                <a:gd name="T98" fmla="*/ 0 w 1653"/>
                <a:gd name="T99" fmla="*/ 0 h 78"/>
                <a:gd name="T100" fmla="*/ 0 w 1653"/>
                <a:gd name="T101" fmla="*/ 0 h 78"/>
                <a:gd name="T102" fmla="*/ 0 w 1653"/>
                <a:gd name="T103" fmla="*/ 0 h 78"/>
                <a:gd name="T104" fmla="*/ 0 w 1653"/>
                <a:gd name="T105" fmla="*/ 0 h 78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653"/>
                <a:gd name="T160" fmla="*/ 0 h 78"/>
                <a:gd name="T161" fmla="*/ 1653 w 1653"/>
                <a:gd name="T162" fmla="*/ 78 h 78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653" h="78">
                  <a:moveTo>
                    <a:pt x="15" y="3"/>
                  </a:moveTo>
                  <a:lnTo>
                    <a:pt x="115" y="0"/>
                  </a:lnTo>
                  <a:lnTo>
                    <a:pt x="218" y="0"/>
                  </a:lnTo>
                  <a:lnTo>
                    <a:pt x="319" y="1"/>
                  </a:lnTo>
                  <a:lnTo>
                    <a:pt x="421" y="7"/>
                  </a:lnTo>
                  <a:lnTo>
                    <a:pt x="522" y="11"/>
                  </a:lnTo>
                  <a:lnTo>
                    <a:pt x="625" y="19"/>
                  </a:lnTo>
                  <a:lnTo>
                    <a:pt x="726" y="26"/>
                  </a:lnTo>
                  <a:lnTo>
                    <a:pt x="826" y="32"/>
                  </a:lnTo>
                  <a:lnTo>
                    <a:pt x="927" y="36"/>
                  </a:lnTo>
                  <a:lnTo>
                    <a:pt x="1026" y="41"/>
                  </a:lnTo>
                  <a:lnTo>
                    <a:pt x="1127" y="41"/>
                  </a:lnTo>
                  <a:lnTo>
                    <a:pt x="1227" y="41"/>
                  </a:lnTo>
                  <a:lnTo>
                    <a:pt x="1326" y="38"/>
                  </a:lnTo>
                  <a:lnTo>
                    <a:pt x="1427" y="32"/>
                  </a:lnTo>
                  <a:lnTo>
                    <a:pt x="1526" y="19"/>
                  </a:lnTo>
                  <a:lnTo>
                    <a:pt x="1627" y="3"/>
                  </a:lnTo>
                  <a:lnTo>
                    <a:pt x="1632" y="11"/>
                  </a:lnTo>
                  <a:lnTo>
                    <a:pt x="1640" y="17"/>
                  </a:lnTo>
                  <a:lnTo>
                    <a:pt x="1646" y="22"/>
                  </a:lnTo>
                  <a:lnTo>
                    <a:pt x="1653" y="32"/>
                  </a:lnTo>
                  <a:lnTo>
                    <a:pt x="1627" y="32"/>
                  </a:lnTo>
                  <a:lnTo>
                    <a:pt x="1600" y="34"/>
                  </a:lnTo>
                  <a:lnTo>
                    <a:pt x="1575" y="36"/>
                  </a:lnTo>
                  <a:lnTo>
                    <a:pt x="1551" y="39"/>
                  </a:lnTo>
                  <a:lnTo>
                    <a:pt x="1524" y="41"/>
                  </a:lnTo>
                  <a:lnTo>
                    <a:pt x="1497" y="45"/>
                  </a:lnTo>
                  <a:lnTo>
                    <a:pt x="1473" y="47"/>
                  </a:lnTo>
                  <a:lnTo>
                    <a:pt x="1448" y="51"/>
                  </a:lnTo>
                  <a:lnTo>
                    <a:pt x="1421" y="53"/>
                  </a:lnTo>
                  <a:lnTo>
                    <a:pt x="1397" y="55"/>
                  </a:lnTo>
                  <a:lnTo>
                    <a:pt x="1370" y="58"/>
                  </a:lnTo>
                  <a:lnTo>
                    <a:pt x="1345" y="60"/>
                  </a:lnTo>
                  <a:lnTo>
                    <a:pt x="1319" y="62"/>
                  </a:lnTo>
                  <a:lnTo>
                    <a:pt x="1292" y="64"/>
                  </a:lnTo>
                  <a:lnTo>
                    <a:pt x="1267" y="64"/>
                  </a:lnTo>
                  <a:lnTo>
                    <a:pt x="1241" y="64"/>
                  </a:lnTo>
                  <a:lnTo>
                    <a:pt x="1225" y="60"/>
                  </a:lnTo>
                  <a:lnTo>
                    <a:pt x="1212" y="60"/>
                  </a:lnTo>
                  <a:lnTo>
                    <a:pt x="1199" y="58"/>
                  </a:lnTo>
                  <a:lnTo>
                    <a:pt x="1186" y="58"/>
                  </a:lnTo>
                  <a:lnTo>
                    <a:pt x="1170" y="58"/>
                  </a:lnTo>
                  <a:lnTo>
                    <a:pt x="1157" y="58"/>
                  </a:lnTo>
                  <a:lnTo>
                    <a:pt x="1144" y="58"/>
                  </a:lnTo>
                  <a:lnTo>
                    <a:pt x="1130" y="58"/>
                  </a:lnTo>
                  <a:lnTo>
                    <a:pt x="1115" y="58"/>
                  </a:lnTo>
                  <a:lnTo>
                    <a:pt x="1102" y="58"/>
                  </a:lnTo>
                  <a:lnTo>
                    <a:pt x="1087" y="58"/>
                  </a:lnTo>
                  <a:lnTo>
                    <a:pt x="1073" y="60"/>
                  </a:lnTo>
                  <a:lnTo>
                    <a:pt x="1058" y="60"/>
                  </a:lnTo>
                  <a:lnTo>
                    <a:pt x="1045" y="60"/>
                  </a:lnTo>
                  <a:lnTo>
                    <a:pt x="1030" y="60"/>
                  </a:lnTo>
                  <a:lnTo>
                    <a:pt x="1016" y="60"/>
                  </a:lnTo>
                  <a:lnTo>
                    <a:pt x="1007" y="57"/>
                  </a:lnTo>
                  <a:lnTo>
                    <a:pt x="997" y="55"/>
                  </a:lnTo>
                  <a:lnTo>
                    <a:pt x="990" y="55"/>
                  </a:lnTo>
                  <a:lnTo>
                    <a:pt x="980" y="55"/>
                  </a:lnTo>
                  <a:lnTo>
                    <a:pt x="971" y="53"/>
                  </a:lnTo>
                  <a:lnTo>
                    <a:pt x="963" y="53"/>
                  </a:lnTo>
                  <a:lnTo>
                    <a:pt x="954" y="53"/>
                  </a:lnTo>
                  <a:lnTo>
                    <a:pt x="946" y="53"/>
                  </a:lnTo>
                  <a:lnTo>
                    <a:pt x="937" y="53"/>
                  </a:lnTo>
                  <a:lnTo>
                    <a:pt x="927" y="53"/>
                  </a:lnTo>
                  <a:lnTo>
                    <a:pt x="918" y="53"/>
                  </a:lnTo>
                  <a:lnTo>
                    <a:pt x="908" y="53"/>
                  </a:lnTo>
                  <a:lnTo>
                    <a:pt x="899" y="53"/>
                  </a:lnTo>
                  <a:lnTo>
                    <a:pt x="889" y="53"/>
                  </a:lnTo>
                  <a:lnTo>
                    <a:pt x="880" y="53"/>
                  </a:lnTo>
                  <a:lnTo>
                    <a:pt x="870" y="55"/>
                  </a:lnTo>
                  <a:lnTo>
                    <a:pt x="849" y="51"/>
                  </a:lnTo>
                  <a:lnTo>
                    <a:pt x="830" y="51"/>
                  </a:lnTo>
                  <a:lnTo>
                    <a:pt x="811" y="51"/>
                  </a:lnTo>
                  <a:lnTo>
                    <a:pt x="790" y="55"/>
                  </a:lnTo>
                  <a:lnTo>
                    <a:pt x="769" y="55"/>
                  </a:lnTo>
                  <a:lnTo>
                    <a:pt x="746" y="57"/>
                  </a:lnTo>
                  <a:lnTo>
                    <a:pt x="726" y="58"/>
                  </a:lnTo>
                  <a:lnTo>
                    <a:pt x="705" y="62"/>
                  </a:lnTo>
                  <a:lnTo>
                    <a:pt x="682" y="64"/>
                  </a:lnTo>
                  <a:lnTo>
                    <a:pt x="659" y="68"/>
                  </a:lnTo>
                  <a:lnTo>
                    <a:pt x="636" y="70"/>
                  </a:lnTo>
                  <a:lnTo>
                    <a:pt x="615" y="74"/>
                  </a:lnTo>
                  <a:lnTo>
                    <a:pt x="594" y="74"/>
                  </a:lnTo>
                  <a:lnTo>
                    <a:pt x="575" y="76"/>
                  </a:lnTo>
                  <a:lnTo>
                    <a:pt x="555" y="78"/>
                  </a:lnTo>
                  <a:lnTo>
                    <a:pt x="537" y="78"/>
                  </a:lnTo>
                  <a:lnTo>
                    <a:pt x="501" y="74"/>
                  </a:lnTo>
                  <a:lnTo>
                    <a:pt x="467" y="70"/>
                  </a:lnTo>
                  <a:lnTo>
                    <a:pt x="433" y="66"/>
                  </a:lnTo>
                  <a:lnTo>
                    <a:pt x="401" y="62"/>
                  </a:lnTo>
                  <a:lnTo>
                    <a:pt x="366" y="58"/>
                  </a:lnTo>
                  <a:lnTo>
                    <a:pt x="334" y="55"/>
                  </a:lnTo>
                  <a:lnTo>
                    <a:pt x="302" y="51"/>
                  </a:lnTo>
                  <a:lnTo>
                    <a:pt x="269" y="45"/>
                  </a:lnTo>
                  <a:lnTo>
                    <a:pt x="235" y="41"/>
                  </a:lnTo>
                  <a:lnTo>
                    <a:pt x="203" y="38"/>
                  </a:lnTo>
                  <a:lnTo>
                    <a:pt x="169" y="36"/>
                  </a:lnTo>
                  <a:lnTo>
                    <a:pt x="136" y="34"/>
                  </a:lnTo>
                  <a:lnTo>
                    <a:pt x="102" y="32"/>
                  </a:lnTo>
                  <a:lnTo>
                    <a:pt x="68" y="30"/>
                  </a:lnTo>
                  <a:lnTo>
                    <a:pt x="34" y="30"/>
                  </a:lnTo>
                  <a:lnTo>
                    <a:pt x="0" y="32"/>
                  </a:lnTo>
                  <a:lnTo>
                    <a:pt x="1" y="24"/>
                  </a:lnTo>
                  <a:lnTo>
                    <a:pt x="5" y="15"/>
                  </a:lnTo>
                  <a:lnTo>
                    <a:pt x="11" y="7"/>
                  </a:lnTo>
                  <a:lnTo>
                    <a:pt x="15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3" name="Freeform 61">
              <a:extLst>
                <a:ext uri="{FF2B5EF4-FFF2-40B4-BE49-F238E27FC236}">
                  <a16:creationId xmlns:a16="http://schemas.microsoft.com/office/drawing/2014/main" id="{BE26B46A-20FB-5AA3-2B27-C0345EEC73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43" y="1347"/>
              <a:ext cx="113" cy="46"/>
            </a:xfrm>
            <a:custGeom>
              <a:avLst/>
              <a:gdLst>
                <a:gd name="T0" fmla="*/ 0 w 369"/>
                <a:gd name="T1" fmla="*/ 0 h 163"/>
                <a:gd name="T2" fmla="*/ 0 w 369"/>
                <a:gd name="T3" fmla="*/ 0 h 163"/>
                <a:gd name="T4" fmla="*/ 0 w 369"/>
                <a:gd name="T5" fmla="*/ 0 h 163"/>
                <a:gd name="T6" fmla="*/ 0 w 369"/>
                <a:gd name="T7" fmla="*/ 0 h 163"/>
                <a:gd name="T8" fmla="*/ 0 w 369"/>
                <a:gd name="T9" fmla="*/ 0 h 163"/>
                <a:gd name="T10" fmla="*/ 0 w 369"/>
                <a:gd name="T11" fmla="*/ 0 h 163"/>
                <a:gd name="T12" fmla="*/ 0 w 369"/>
                <a:gd name="T13" fmla="*/ 0 h 163"/>
                <a:gd name="T14" fmla="*/ 0 w 369"/>
                <a:gd name="T15" fmla="*/ 0 h 163"/>
                <a:gd name="T16" fmla="*/ 0 w 369"/>
                <a:gd name="T17" fmla="*/ 0 h 163"/>
                <a:gd name="T18" fmla="*/ 0 w 369"/>
                <a:gd name="T19" fmla="*/ 0 h 163"/>
                <a:gd name="T20" fmla="*/ 0 w 369"/>
                <a:gd name="T21" fmla="*/ 0 h 163"/>
                <a:gd name="T22" fmla="*/ 0 w 369"/>
                <a:gd name="T23" fmla="*/ 0 h 163"/>
                <a:gd name="T24" fmla="*/ 0 w 369"/>
                <a:gd name="T25" fmla="*/ 0 h 163"/>
                <a:gd name="T26" fmla="*/ 0 w 369"/>
                <a:gd name="T27" fmla="*/ 0 h 163"/>
                <a:gd name="T28" fmla="*/ 0 w 369"/>
                <a:gd name="T29" fmla="*/ 0 h 163"/>
                <a:gd name="T30" fmla="*/ 0 w 369"/>
                <a:gd name="T31" fmla="*/ 0 h 163"/>
                <a:gd name="T32" fmla="*/ 0 w 369"/>
                <a:gd name="T33" fmla="*/ 0 h 163"/>
                <a:gd name="T34" fmla="*/ 0 w 369"/>
                <a:gd name="T35" fmla="*/ 0 h 163"/>
                <a:gd name="T36" fmla="*/ 0 w 369"/>
                <a:gd name="T37" fmla="*/ 0 h 163"/>
                <a:gd name="T38" fmla="*/ 0 w 369"/>
                <a:gd name="T39" fmla="*/ 0 h 163"/>
                <a:gd name="T40" fmla="*/ 0 w 369"/>
                <a:gd name="T41" fmla="*/ 0 h 163"/>
                <a:gd name="T42" fmla="*/ 0 w 369"/>
                <a:gd name="T43" fmla="*/ 0 h 163"/>
                <a:gd name="T44" fmla="*/ 0 w 369"/>
                <a:gd name="T45" fmla="*/ 0 h 163"/>
                <a:gd name="T46" fmla="*/ 0 w 369"/>
                <a:gd name="T47" fmla="*/ 0 h 163"/>
                <a:gd name="T48" fmla="*/ 0 w 369"/>
                <a:gd name="T49" fmla="*/ 0 h 163"/>
                <a:gd name="T50" fmla="*/ 0 w 369"/>
                <a:gd name="T51" fmla="*/ 0 h 163"/>
                <a:gd name="T52" fmla="*/ 0 w 369"/>
                <a:gd name="T53" fmla="*/ 0 h 163"/>
                <a:gd name="T54" fmla="*/ 0 w 369"/>
                <a:gd name="T55" fmla="*/ 0 h 163"/>
                <a:gd name="T56" fmla="*/ 0 w 369"/>
                <a:gd name="T57" fmla="*/ 0 h 163"/>
                <a:gd name="T58" fmla="*/ 0 w 369"/>
                <a:gd name="T59" fmla="*/ 0 h 163"/>
                <a:gd name="T60" fmla="*/ 0 w 369"/>
                <a:gd name="T61" fmla="*/ 0 h 163"/>
                <a:gd name="T62" fmla="*/ 0 w 369"/>
                <a:gd name="T63" fmla="*/ 0 h 163"/>
                <a:gd name="T64" fmla="*/ 0 w 369"/>
                <a:gd name="T65" fmla="*/ 0 h 163"/>
                <a:gd name="T66" fmla="*/ 0 w 369"/>
                <a:gd name="T67" fmla="*/ 0 h 163"/>
                <a:gd name="T68" fmla="*/ 0 w 369"/>
                <a:gd name="T69" fmla="*/ 0 h 163"/>
                <a:gd name="T70" fmla="*/ 0 w 369"/>
                <a:gd name="T71" fmla="*/ 0 h 163"/>
                <a:gd name="T72" fmla="*/ 0 w 369"/>
                <a:gd name="T73" fmla="*/ 0 h 163"/>
                <a:gd name="T74" fmla="*/ 0 w 369"/>
                <a:gd name="T75" fmla="*/ 0 h 163"/>
                <a:gd name="T76" fmla="*/ 0 w 369"/>
                <a:gd name="T77" fmla="*/ 0 h 163"/>
                <a:gd name="T78" fmla="*/ 0 w 369"/>
                <a:gd name="T79" fmla="*/ 0 h 163"/>
                <a:gd name="T80" fmla="*/ 0 w 369"/>
                <a:gd name="T81" fmla="*/ 0 h 163"/>
                <a:gd name="T82" fmla="*/ 0 w 369"/>
                <a:gd name="T83" fmla="*/ 0 h 163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369"/>
                <a:gd name="T127" fmla="*/ 0 h 163"/>
                <a:gd name="T128" fmla="*/ 369 w 369"/>
                <a:gd name="T129" fmla="*/ 163 h 163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369" h="163">
                  <a:moveTo>
                    <a:pt x="206" y="2"/>
                  </a:moveTo>
                  <a:lnTo>
                    <a:pt x="215" y="2"/>
                  </a:lnTo>
                  <a:lnTo>
                    <a:pt x="227" y="2"/>
                  </a:lnTo>
                  <a:lnTo>
                    <a:pt x="238" y="2"/>
                  </a:lnTo>
                  <a:lnTo>
                    <a:pt x="251" y="2"/>
                  </a:lnTo>
                  <a:lnTo>
                    <a:pt x="265" y="2"/>
                  </a:lnTo>
                  <a:lnTo>
                    <a:pt x="280" y="0"/>
                  </a:lnTo>
                  <a:lnTo>
                    <a:pt x="291" y="0"/>
                  </a:lnTo>
                  <a:lnTo>
                    <a:pt x="306" y="2"/>
                  </a:lnTo>
                  <a:lnTo>
                    <a:pt x="318" y="2"/>
                  </a:lnTo>
                  <a:lnTo>
                    <a:pt x="329" y="2"/>
                  </a:lnTo>
                  <a:lnTo>
                    <a:pt x="339" y="6"/>
                  </a:lnTo>
                  <a:lnTo>
                    <a:pt x="348" y="11"/>
                  </a:lnTo>
                  <a:lnTo>
                    <a:pt x="354" y="17"/>
                  </a:lnTo>
                  <a:lnTo>
                    <a:pt x="362" y="26"/>
                  </a:lnTo>
                  <a:lnTo>
                    <a:pt x="363" y="38"/>
                  </a:lnTo>
                  <a:lnTo>
                    <a:pt x="367" y="53"/>
                  </a:lnTo>
                  <a:lnTo>
                    <a:pt x="369" y="66"/>
                  </a:lnTo>
                  <a:lnTo>
                    <a:pt x="369" y="78"/>
                  </a:lnTo>
                  <a:lnTo>
                    <a:pt x="369" y="83"/>
                  </a:lnTo>
                  <a:lnTo>
                    <a:pt x="369" y="91"/>
                  </a:lnTo>
                  <a:lnTo>
                    <a:pt x="363" y="99"/>
                  </a:lnTo>
                  <a:lnTo>
                    <a:pt x="360" y="110"/>
                  </a:lnTo>
                  <a:lnTo>
                    <a:pt x="337" y="116"/>
                  </a:lnTo>
                  <a:lnTo>
                    <a:pt x="314" y="123"/>
                  </a:lnTo>
                  <a:lnTo>
                    <a:pt x="295" y="133"/>
                  </a:lnTo>
                  <a:lnTo>
                    <a:pt x="274" y="140"/>
                  </a:lnTo>
                  <a:lnTo>
                    <a:pt x="253" y="146"/>
                  </a:lnTo>
                  <a:lnTo>
                    <a:pt x="234" y="152"/>
                  </a:lnTo>
                  <a:lnTo>
                    <a:pt x="215" y="156"/>
                  </a:lnTo>
                  <a:lnTo>
                    <a:pt x="196" y="161"/>
                  </a:lnTo>
                  <a:lnTo>
                    <a:pt x="177" y="161"/>
                  </a:lnTo>
                  <a:lnTo>
                    <a:pt x="160" y="163"/>
                  </a:lnTo>
                  <a:lnTo>
                    <a:pt x="141" y="161"/>
                  </a:lnTo>
                  <a:lnTo>
                    <a:pt x="124" y="158"/>
                  </a:lnTo>
                  <a:lnTo>
                    <a:pt x="105" y="152"/>
                  </a:lnTo>
                  <a:lnTo>
                    <a:pt x="88" y="144"/>
                  </a:lnTo>
                  <a:lnTo>
                    <a:pt x="71" y="135"/>
                  </a:lnTo>
                  <a:lnTo>
                    <a:pt x="52" y="123"/>
                  </a:lnTo>
                  <a:lnTo>
                    <a:pt x="48" y="118"/>
                  </a:lnTo>
                  <a:lnTo>
                    <a:pt x="44" y="110"/>
                  </a:lnTo>
                  <a:lnTo>
                    <a:pt x="40" y="102"/>
                  </a:lnTo>
                  <a:lnTo>
                    <a:pt x="36" y="95"/>
                  </a:lnTo>
                  <a:lnTo>
                    <a:pt x="33" y="85"/>
                  </a:lnTo>
                  <a:lnTo>
                    <a:pt x="29" y="76"/>
                  </a:lnTo>
                  <a:lnTo>
                    <a:pt x="27" y="70"/>
                  </a:lnTo>
                  <a:lnTo>
                    <a:pt x="27" y="66"/>
                  </a:lnTo>
                  <a:lnTo>
                    <a:pt x="38" y="68"/>
                  </a:lnTo>
                  <a:lnTo>
                    <a:pt x="48" y="72"/>
                  </a:lnTo>
                  <a:lnTo>
                    <a:pt x="55" y="76"/>
                  </a:lnTo>
                  <a:lnTo>
                    <a:pt x="61" y="83"/>
                  </a:lnTo>
                  <a:lnTo>
                    <a:pt x="71" y="95"/>
                  </a:lnTo>
                  <a:lnTo>
                    <a:pt x="82" y="104"/>
                  </a:lnTo>
                  <a:lnTo>
                    <a:pt x="86" y="110"/>
                  </a:lnTo>
                  <a:lnTo>
                    <a:pt x="93" y="114"/>
                  </a:lnTo>
                  <a:lnTo>
                    <a:pt x="99" y="118"/>
                  </a:lnTo>
                  <a:lnTo>
                    <a:pt x="109" y="121"/>
                  </a:lnTo>
                  <a:lnTo>
                    <a:pt x="120" y="123"/>
                  </a:lnTo>
                  <a:lnTo>
                    <a:pt x="133" y="123"/>
                  </a:lnTo>
                  <a:lnTo>
                    <a:pt x="151" y="123"/>
                  </a:lnTo>
                  <a:lnTo>
                    <a:pt x="170" y="123"/>
                  </a:lnTo>
                  <a:lnTo>
                    <a:pt x="173" y="123"/>
                  </a:lnTo>
                  <a:lnTo>
                    <a:pt x="177" y="123"/>
                  </a:lnTo>
                  <a:lnTo>
                    <a:pt x="187" y="121"/>
                  </a:lnTo>
                  <a:lnTo>
                    <a:pt x="196" y="121"/>
                  </a:lnTo>
                  <a:lnTo>
                    <a:pt x="208" y="118"/>
                  </a:lnTo>
                  <a:lnTo>
                    <a:pt x="221" y="118"/>
                  </a:lnTo>
                  <a:lnTo>
                    <a:pt x="234" y="116"/>
                  </a:lnTo>
                  <a:lnTo>
                    <a:pt x="249" y="114"/>
                  </a:lnTo>
                  <a:lnTo>
                    <a:pt x="263" y="112"/>
                  </a:lnTo>
                  <a:lnTo>
                    <a:pt x="276" y="110"/>
                  </a:lnTo>
                  <a:lnTo>
                    <a:pt x="289" y="106"/>
                  </a:lnTo>
                  <a:lnTo>
                    <a:pt x="304" y="104"/>
                  </a:lnTo>
                  <a:lnTo>
                    <a:pt x="314" y="101"/>
                  </a:lnTo>
                  <a:lnTo>
                    <a:pt x="323" y="95"/>
                  </a:lnTo>
                  <a:lnTo>
                    <a:pt x="331" y="91"/>
                  </a:lnTo>
                  <a:lnTo>
                    <a:pt x="339" y="89"/>
                  </a:lnTo>
                  <a:lnTo>
                    <a:pt x="339" y="76"/>
                  </a:lnTo>
                  <a:lnTo>
                    <a:pt x="335" y="66"/>
                  </a:lnTo>
                  <a:lnTo>
                    <a:pt x="327" y="57"/>
                  </a:lnTo>
                  <a:lnTo>
                    <a:pt x="318" y="53"/>
                  </a:lnTo>
                  <a:lnTo>
                    <a:pt x="306" y="47"/>
                  </a:lnTo>
                  <a:lnTo>
                    <a:pt x="293" y="44"/>
                  </a:lnTo>
                  <a:lnTo>
                    <a:pt x="278" y="44"/>
                  </a:lnTo>
                  <a:lnTo>
                    <a:pt x="263" y="44"/>
                  </a:lnTo>
                  <a:lnTo>
                    <a:pt x="244" y="42"/>
                  </a:lnTo>
                  <a:lnTo>
                    <a:pt x="227" y="42"/>
                  </a:lnTo>
                  <a:lnTo>
                    <a:pt x="208" y="42"/>
                  </a:lnTo>
                  <a:lnTo>
                    <a:pt x="192" y="42"/>
                  </a:lnTo>
                  <a:lnTo>
                    <a:pt x="173" y="40"/>
                  </a:lnTo>
                  <a:lnTo>
                    <a:pt x="156" y="40"/>
                  </a:lnTo>
                  <a:lnTo>
                    <a:pt x="141" y="40"/>
                  </a:lnTo>
                  <a:lnTo>
                    <a:pt x="130" y="40"/>
                  </a:lnTo>
                  <a:lnTo>
                    <a:pt x="122" y="38"/>
                  </a:lnTo>
                  <a:lnTo>
                    <a:pt x="116" y="38"/>
                  </a:lnTo>
                  <a:lnTo>
                    <a:pt x="109" y="38"/>
                  </a:lnTo>
                  <a:lnTo>
                    <a:pt x="103" y="38"/>
                  </a:lnTo>
                  <a:lnTo>
                    <a:pt x="93" y="38"/>
                  </a:lnTo>
                  <a:lnTo>
                    <a:pt x="84" y="38"/>
                  </a:lnTo>
                  <a:lnTo>
                    <a:pt x="74" y="38"/>
                  </a:lnTo>
                  <a:lnTo>
                    <a:pt x="65" y="38"/>
                  </a:lnTo>
                  <a:lnTo>
                    <a:pt x="55" y="36"/>
                  </a:lnTo>
                  <a:lnTo>
                    <a:pt x="48" y="36"/>
                  </a:lnTo>
                  <a:lnTo>
                    <a:pt x="38" y="36"/>
                  </a:lnTo>
                  <a:lnTo>
                    <a:pt x="31" y="36"/>
                  </a:lnTo>
                  <a:lnTo>
                    <a:pt x="17" y="36"/>
                  </a:lnTo>
                  <a:lnTo>
                    <a:pt x="10" y="36"/>
                  </a:lnTo>
                  <a:lnTo>
                    <a:pt x="6" y="28"/>
                  </a:lnTo>
                  <a:lnTo>
                    <a:pt x="4" y="21"/>
                  </a:lnTo>
                  <a:lnTo>
                    <a:pt x="2" y="11"/>
                  </a:lnTo>
                  <a:lnTo>
                    <a:pt x="0" y="9"/>
                  </a:lnTo>
                  <a:lnTo>
                    <a:pt x="12" y="6"/>
                  </a:lnTo>
                  <a:lnTo>
                    <a:pt x="23" y="4"/>
                  </a:lnTo>
                  <a:lnTo>
                    <a:pt x="36" y="2"/>
                  </a:lnTo>
                  <a:lnTo>
                    <a:pt x="50" y="2"/>
                  </a:lnTo>
                  <a:lnTo>
                    <a:pt x="61" y="2"/>
                  </a:lnTo>
                  <a:lnTo>
                    <a:pt x="74" y="2"/>
                  </a:lnTo>
                  <a:lnTo>
                    <a:pt x="90" y="2"/>
                  </a:lnTo>
                  <a:lnTo>
                    <a:pt x="103" y="2"/>
                  </a:lnTo>
                  <a:lnTo>
                    <a:pt x="116" y="2"/>
                  </a:lnTo>
                  <a:lnTo>
                    <a:pt x="130" y="2"/>
                  </a:lnTo>
                  <a:lnTo>
                    <a:pt x="143" y="2"/>
                  </a:lnTo>
                  <a:lnTo>
                    <a:pt x="156" y="4"/>
                  </a:lnTo>
                  <a:lnTo>
                    <a:pt x="168" y="2"/>
                  </a:lnTo>
                  <a:lnTo>
                    <a:pt x="181" y="2"/>
                  </a:lnTo>
                  <a:lnTo>
                    <a:pt x="192" y="2"/>
                  </a:lnTo>
                  <a:lnTo>
                    <a:pt x="206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4" name="Freeform 62">
              <a:extLst>
                <a:ext uri="{FF2B5EF4-FFF2-40B4-BE49-F238E27FC236}">
                  <a16:creationId xmlns:a16="http://schemas.microsoft.com/office/drawing/2014/main" id="{B4BCA9D2-A67D-217C-01EE-E9AA2BF97F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2" y="1356"/>
              <a:ext cx="105" cy="76"/>
            </a:xfrm>
            <a:custGeom>
              <a:avLst/>
              <a:gdLst>
                <a:gd name="T0" fmla="*/ 0 w 342"/>
                <a:gd name="T1" fmla="*/ 0 h 270"/>
                <a:gd name="T2" fmla="*/ 0 w 342"/>
                <a:gd name="T3" fmla="*/ 0 h 270"/>
                <a:gd name="T4" fmla="*/ 0 w 342"/>
                <a:gd name="T5" fmla="*/ 0 h 270"/>
                <a:gd name="T6" fmla="*/ 0 w 342"/>
                <a:gd name="T7" fmla="*/ 0 h 270"/>
                <a:gd name="T8" fmla="*/ 0 w 342"/>
                <a:gd name="T9" fmla="*/ 0 h 270"/>
                <a:gd name="T10" fmla="*/ 0 w 342"/>
                <a:gd name="T11" fmla="*/ 0 h 270"/>
                <a:gd name="T12" fmla="*/ 0 w 342"/>
                <a:gd name="T13" fmla="*/ 0 h 270"/>
                <a:gd name="T14" fmla="*/ 0 w 342"/>
                <a:gd name="T15" fmla="*/ 0 h 270"/>
                <a:gd name="T16" fmla="*/ 0 w 342"/>
                <a:gd name="T17" fmla="*/ 0 h 270"/>
                <a:gd name="T18" fmla="*/ 0 w 342"/>
                <a:gd name="T19" fmla="*/ 0 h 270"/>
                <a:gd name="T20" fmla="*/ 0 w 342"/>
                <a:gd name="T21" fmla="*/ 0 h 270"/>
                <a:gd name="T22" fmla="*/ 0 w 342"/>
                <a:gd name="T23" fmla="*/ 0 h 270"/>
                <a:gd name="T24" fmla="*/ 0 w 342"/>
                <a:gd name="T25" fmla="*/ 0 h 270"/>
                <a:gd name="T26" fmla="*/ 0 w 342"/>
                <a:gd name="T27" fmla="*/ 0 h 270"/>
                <a:gd name="T28" fmla="*/ 0 w 342"/>
                <a:gd name="T29" fmla="*/ 0 h 270"/>
                <a:gd name="T30" fmla="*/ 0 w 342"/>
                <a:gd name="T31" fmla="*/ 0 h 270"/>
                <a:gd name="T32" fmla="*/ 0 w 342"/>
                <a:gd name="T33" fmla="*/ 0 h 270"/>
                <a:gd name="T34" fmla="*/ 0 w 342"/>
                <a:gd name="T35" fmla="*/ 0 h 270"/>
                <a:gd name="T36" fmla="*/ 0 w 342"/>
                <a:gd name="T37" fmla="*/ 0 h 270"/>
                <a:gd name="T38" fmla="*/ 0 w 342"/>
                <a:gd name="T39" fmla="*/ 0 h 270"/>
                <a:gd name="T40" fmla="*/ 0 w 342"/>
                <a:gd name="T41" fmla="*/ 0 h 270"/>
                <a:gd name="T42" fmla="*/ 0 w 342"/>
                <a:gd name="T43" fmla="*/ 0 h 270"/>
                <a:gd name="T44" fmla="*/ 0 w 342"/>
                <a:gd name="T45" fmla="*/ 0 h 270"/>
                <a:gd name="T46" fmla="*/ 0 w 342"/>
                <a:gd name="T47" fmla="*/ 0 h 270"/>
                <a:gd name="T48" fmla="*/ 0 w 342"/>
                <a:gd name="T49" fmla="*/ 0 h 270"/>
                <a:gd name="T50" fmla="*/ 0 w 342"/>
                <a:gd name="T51" fmla="*/ 0 h 270"/>
                <a:gd name="T52" fmla="*/ 0 w 342"/>
                <a:gd name="T53" fmla="*/ 0 h 270"/>
                <a:gd name="T54" fmla="*/ 0 w 342"/>
                <a:gd name="T55" fmla="*/ 0 h 270"/>
                <a:gd name="T56" fmla="*/ 0 w 342"/>
                <a:gd name="T57" fmla="*/ 0 h 270"/>
                <a:gd name="T58" fmla="*/ 0 w 342"/>
                <a:gd name="T59" fmla="*/ 0 h 270"/>
                <a:gd name="T60" fmla="*/ 0 w 342"/>
                <a:gd name="T61" fmla="*/ 0 h 270"/>
                <a:gd name="T62" fmla="*/ 0 w 342"/>
                <a:gd name="T63" fmla="*/ 0 h 270"/>
                <a:gd name="T64" fmla="*/ 0 w 342"/>
                <a:gd name="T65" fmla="*/ 0 h 270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42"/>
                <a:gd name="T100" fmla="*/ 0 h 270"/>
                <a:gd name="T101" fmla="*/ 342 w 342"/>
                <a:gd name="T102" fmla="*/ 270 h 270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42" h="270">
                  <a:moveTo>
                    <a:pt x="319" y="0"/>
                  </a:moveTo>
                  <a:lnTo>
                    <a:pt x="328" y="12"/>
                  </a:lnTo>
                  <a:lnTo>
                    <a:pt x="336" y="27"/>
                  </a:lnTo>
                  <a:lnTo>
                    <a:pt x="338" y="42"/>
                  </a:lnTo>
                  <a:lnTo>
                    <a:pt x="342" y="59"/>
                  </a:lnTo>
                  <a:lnTo>
                    <a:pt x="340" y="74"/>
                  </a:lnTo>
                  <a:lnTo>
                    <a:pt x="338" y="91"/>
                  </a:lnTo>
                  <a:lnTo>
                    <a:pt x="334" y="107"/>
                  </a:lnTo>
                  <a:lnTo>
                    <a:pt x="328" y="126"/>
                  </a:lnTo>
                  <a:lnTo>
                    <a:pt x="319" y="141"/>
                  </a:lnTo>
                  <a:lnTo>
                    <a:pt x="309" y="154"/>
                  </a:lnTo>
                  <a:lnTo>
                    <a:pt x="298" y="168"/>
                  </a:lnTo>
                  <a:lnTo>
                    <a:pt x="287" y="181"/>
                  </a:lnTo>
                  <a:lnTo>
                    <a:pt x="273" y="190"/>
                  </a:lnTo>
                  <a:lnTo>
                    <a:pt x="260" y="198"/>
                  </a:lnTo>
                  <a:lnTo>
                    <a:pt x="245" y="202"/>
                  </a:lnTo>
                  <a:lnTo>
                    <a:pt x="231" y="206"/>
                  </a:lnTo>
                  <a:lnTo>
                    <a:pt x="214" y="207"/>
                  </a:lnTo>
                  <a:lnTo>
                    <a:pt x="199" y="211"/>
                  </a:lnTo>
                  <a:lnTo>
                    <a:pt x="182" y="215"/>
                  </a:lnTo>
                  <a:lnTo>
                    <a:pt x="167" y="225"/>
                  </a:lnTo>
                  <a:lnTo>
                    <a:pt x="148" y="228"/>
                  </a:lnTo>
                  <a:lnTo>
                    <a:pt x="133" y="238"/>
                  </a:lnTo>
                  <a:lnTo>
                    <a:pt x="116" y="244"/>
                  </a:lnTo>
                  <a:lnTo>
                    <a:pt x="100" y="253"/>
                  </a:lnTo>
                  <a:lnTo>
                    <a:pt x="85" y="257"/>
                  </a:lnTo>
                  <a:lnTo>
                    <a:pt x="68" y="263"/>
                  </a:lnTo>
                  <a:lnTo>
                    <a:pt x="55" y="266"/>
                  </a:lnTo>
                  <a:lnTo>
                    <a:pt x="41" y="270"/>
                  </a:lnTo>
                  <a:lnTo>
                    <a:pt x="30" y="270"/>
                  </a:lnTo>
                  <a:lnTo>
                    <a:pt x="19" y="268"/>
                  </a:lnTo>
                  <a:lnTo>
                    <a:pt x="7" y="264"/>
                  </a:lnTo>
                  <a:lnTo>
                    <a:pt x="0" y="259"/>
                  </a:lnTo>
                  <a:lnTo>
                    <a:pt x="9" y="238"/>
                  </a:lnTo>
                  <a:lnTo>
                    <a:pt x="22" y="225"/>
                  </a:lnTo>
                  <a:lnTo>
                    <a:pt x="38" y="215"/>
                  </a:lnTo>
                  <a:lnTo>
                    <a:pt x="58" y="207"/>
                  </a:lnTo>
                  <a:lnTo>
                    <a:pt x="77" y="202"/>
                  </a:lnTo>
                  <a:lnTo>
                    <a:pt x="100" y="200"/>
                  </a:lnTo>
                  <a:lnTo>
                    <a:pt x="125" y="196"/>
                  </a:lnTo>
                  <a:lnTo>
                    <a:pt x="150" y="196"/>
                  </a:lnTo>
                  <a:lnTo>
                    <a:pt x="173" y="194"/>
                  </a:lnTo>
                  <a:lnTo>
                    <a:pt x="197" y="192"/>
                  </a:lnTo>
                  <a:lnTo>
                    <a:pt x="220" y="188"/>
                  </a:lnTo>
                  <a:lnTo>
                    <a:pt x="241" y="185"/>
                  </a:lnTo>
                  <a:lnTo>
                    <a:pt x="260" y="175"/>
                  </a:lnTo>
                  <a:lnTo>
                    <a:pt x="279" y="164"/>
                  </a:lnTo>
                  <a:lnTo>
                    <a:pt x="294" y="149"/>
                  </a:lnTo>
                  <a:lnTo>
                    <a:pt x="306" y="129"/>
                  </a:lnTo>
                  <a:lnTo>
                    <a:pt x="309" y="122"/>
                  </a:lnTo>
                  <a:lnTo>
                    <a:pt x="315" y="114"/>
                  </a:lnTo>
                  <a:lnTo>
                    <a:pt x="319" y="107"/>
                  </a:lnTo>
                  <a:lnTo>
                    <a:pt x="321" y="97"/>
                  </a:lnTo>
                  <a:lnTo>
                    <a:pt x="321" y="88"/>
                  </a:lnTo>
                  <a:lnTo>
                    <a:pt x="321" y="80"/>
                  </a:lnTo>
                  <a:lnTo>
                    <a:pt x="321" y="71"/>
                  </a:lnTo>
                  <a:lnTo>
                    <a:pt x="321" y="63"/>
                  </a:lnTo>
                  <a:lnTo>
                    <a:pt x="319" y="53"/>
                  </a:lnTo>
                  <a:lnTo>
                    <a:pt x="319" y="44"/>
                  </a:lnTo>
                  <a:lnTo>
                    <a:pt x="315" y="34"/>
                  </a:lnTo>
                  <a:lnTo>
                    <a:pt x="315" y="27"/>
                  </a:lnTo>
                  <a:lnTo>
                    <a:pt x="315" y="19"/>
                  </a:lnTo>
                  <a:lnTo>
                    <a:pt x="315" y="10"/>
                  </a:lnTo>
                  <a:lnTo>
                    <a:pt x="315" y="4"/>
                  </a:lnTo>
                  <a:lnTo>
                    <a:pt x="31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5" name="Freeform 63">
              <a:extLst>
                <a:ext uri="{FF2B5EF4-FFF2-40B4-BE49-F238E27FC236}">
                  <a16:creationId xmlns:a16="http://schemas.microsoft.com/office/drawing/2014/main" id="{AEB3292E-D74D-E803-839D-6A0852DFD4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3" y="1361"/>
              <a:ext cx="122" cy="39"/>
            </a:xfrm>
            <a:custGeom>
              <a:avLst/>
              <a:gdLst>
                <a:gd name="T0" fmla="*/ 0 w 399"/>
                <a:gd name="T1" fmla="*/ 0 h 137"/>
                <a:gd name="T2" fmla="*/ 0 w 399"/>
                <a:gd name="T3" fmla="*/ 0 h 137"/>
                <a:gd name="T4" fmla="*/ 0 w 399"/>
                <a:gd name="T5" fmla="*/ 0 h 137"/>
                <a:gd name="T6" fmla="*/ 0 w 399"/>
                <a:gd name="T7" fmla="*/ 0 h 137"/>
                <a:gd name="T8" fmla="*/ 0 w 399"/>
                <a:gd name="T9" fmla="*/ 0 h 137"/>
                <a:gd name="T10" fmla="*/ 0 w 399"/>
                <a:gd name="T11" fmla="*/ 0 h 137"/>
                <a:gd name="T12" fmla="*/ 0 w 399"/>
                <a:gd name="T13" fmla="*/ 0 h 137"/>
                <a:gd name="T14" fmla="*/ 0 w 399"/>
                <a:gd name="T15" fmla="*/ 0 h 137"/>
                <a:gd name="T16" fmla="*/ 0 w 399"/>
                <a:gd name="T17" fmla="*/ 0 h 137"/>
                <a:gd name="T18" fmla="*/ 0 w 399"/>
                <a:gd name="T19" fmla="*/ 0 h 137"/>
                <a:gd name="T20" fmla="*/ 0 w 399"/>
                <a:gd name="T21" fmla="*/ 0 h 137"/>
                <a:gd name="T22" fmla="*/ 0 w 399"/>
                <a:gd name="T23" fmla="*/ 0 h 137"/>
                <a:gd name="T24" fmla="*/ 0 w 399"/>
                <a:gd name="T25" fmla="*/ 0 h 137"/>
                <a:gd name="T26" fmla="*/ 0 w 399"/>
                <a:gd name="T27" fmla="*/ 0 h 137"/>
                <a:gd name="T28" fmla="*/ 0 w 399"/>
                <a:gd name="T29" fmla="*/ 0 h 137"/>
                <a:gd name="T30" fmla="*/ 0 w 399"/>
                <a:gd name="T31" fmla="*/ 0 h 137"/>
                <a:gd name="T32" fmla="*/ 0 w 399"/>
                <a:gd name="T33" fmla="*/ 0 h 137"/>
                <a:gd name="T34" fmla="*/ 0 w 399"/>
                <a:gd name="T35" fmla="*/ 0 h 137"/>
                <a:gd name="T36" fmla="*/ 0 w 399"/>
                <a:gd name="T37" fmla="*/ 0 h 137"/>
                <a:gd name="T38" fmla="*/ 0 w 399"/>
                <a:gd name="T39" fmla="*/ 0 h 137"/>
                <a:gd name="T40" fmla="*/ 0 w 399"/>
                <a:gd name="T41" fmla="*/ 0 h 137"/>
                <a:gd name="T42" fmla="*/ 0 w 399"/>
                <a:gd name="T43" fmla="*/ 0 h 137"/>
                <a:gd name="T44" fmla="*/ 0 w 399"/>
                <a:gd name="T45" fmla="*/ 0 h 137"/>
                <a:gd name="T46" fmla="*/ 0 w 399"/>
                <a:gd name="T47" fmla="*/ 0 h 137"/>
                <a:gd name="T48" fmla="*/ 0 w 399"/>
                <a:gd name="T49" fmla="*/ 0 h 137"/>
                <a:gd name="T50" fmla="*/ 0 w 399"/>
                <a:gd name="T51" fmla="*/ 0 h 137"/>
                <a:gd name="T52" fmla="*/ 0 w 399"/>
                <a:gd name="T53" fmla="*/ 0 h 137"/>
                <a:gd name="T54" fmla="*/ 0 w 399"/>
                <a:gd name="T55" fmla="*/ 0 h 137"/>
                <a:gd name="T56" fmla="*/ 0 w 399"/>
                <a:gd name="T57" fmla="*/ 0 h 137"/>
                <a:gd name="T58" fmla="*/ 0 w 399"/>
                <a:gd name="T59" fmla="*/ 0 h 137"/>
                <a:gd name="T60" fmla="*/ 0 w 399"/>
                <a:gd name="T61" fmla="*/ 0 h 137"/>
                <a:gd name="T62" fmla="*/ 0 w 399"/>
                <a:gd name="T63" fmla="*/ 0 h 137"/>
                <a:gd name="T64" fmla="*/ 0 w 399"/>
                <a:gd name="T65" fmla="*/ 0 h 137"/>
                <a:gd name="T66" fmla="*/ 0 w 399"/>
                <a:gd name="T67" fmla="*/ 0 h 137"/>
                <a:gd name="T68" fmla="*/ 0 w 399"/>
                <a:gd name="T69" fmla="*/ 0 h 137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399"/>
                <a:gd name="T106" fmla="*/ 0 h 137"/>
                <a:gd name="T107" fmla="*/ 399 w 399"/>
                <a:gd name="T108" fmla="*/ 137 h 137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399" h="137">
                  <a:moveTo>
                    <a:pt x="23" y="0"/>
                  </a:moveTo>
                  <a:lnTo>
                    <a:pt x="29" y="10"/>
                  </a:lnTo>
                  <a:lnTo>
                    <a:pt x="38" y="23"/>
                  </a:lnTo>
                  <a:lnTo>
                    <a:pt x="46" y="35"/>
                  </a:lnTo>
                  <a:lnTo>
                    <a:pt x="57" y="44"/>
                  </a:lnTo>
                  <a:lnTo>
                    <a:pt x="67" y="54"/>
                  </a:lnTo>
                  <a:lnTo>
                    <a:pt x="78" y="61"/>
                  </a:lnTo>
                  <a:lnTo>
                    <a:pt x="90" y="67"/>
                  </a:lnTo>
                  <a:lnTo>
                    <a:pt x="103" y="74"/>
                  </a:lnTo>
                  <a:lnTo>
                    <a:pt x="114" y="76"/>
                  </a:lnTo>
                  <a:lnTo>
                    <a:pt x="128" y="80"/>
                  </a:lnTo>
                  <a:lnTo>
                    <a:pt x="141" y="84"/>
                  </a:lnTo>
                  <a:lnTo>
                    <a:pt x="154" y="86"/>
                  </a:lnTo>
                  <a:lnTo>
                    <a:pt x="168" y="84"/>
                  </a:lnTo>
                  <a:lnTo>
                    <a:pt x="183" y="82"/>
                  </a:lnTo>
                  <a:lnTo>
                    <a:pt x="196" y="78"/>
                  </a:lnTo>
                  <a:lnTo>
                    <a:pt x="211" y="74"/>
                  </a:lnTo>
                  <a:lnTo>
                    <a:pt x="221" y="69"/>
                  </a:lnTo>
                  <a:lnTo>
                    <a:pt x="236" y="63"/>
                  </a:lnTo>
                  <a:lnTo>
                    <a:pt x="253" y="57"/>
                  </a:lnTo>
                  <a:lnTo>
                    <a:pt x="270" y="54"/>
                  </a:lnTo>
                  <a:lnTo>
                    <a:pt x="285" y="48"/>
                  </a:lnTo>
                  <a:lnTo>
                    <a:pt x="304" y="44"/>
                  </a:lnTo>
                  <a:lnTo>
                    <a:pt x="322" y="40"/>
                  </a:lnTo>
                  <a:lnTo>
                    <a:pt x="341" y="40"/>
                  </a:lnTo>
                  <a:lnTo>
                    <a:pt x="356" y="40"/>
                  </a:lnTo>
                  <a:lnTo>
                    <a:pt x="369" y="44"/>
                  </a:lnTo>
                  <a:lnTo>
                    <a:pt x="379" y="48"/>
                  </a:lnTo>
                  <a:lnTo>
                    <a:pt x="390" y="59"/>
                  </a:lnTo>
                  <a:lnTo>
                    <a:pt x="396" y="71"/>
                  </a:lnTo>
                  <a:lnTo>
                    <a:pt x="399" y="90"/>
                  </a:lnTo>
                  <a:lnTo>
                    <a:pt x="398" y="109"/>
                  </a:lnTo>
                  <a:lnTo>
                    <a:pt x="392" y="137"/>
                  </a:lnTo>
                  <a:lnTo>
                    <a:pt x="380" y="130"/>
                  </a:lnTo>
                  <a:lnTo>
                    <a:pt x="371" y="124"/>
                  </a:lnTo>
                  <a:lnTo>
                    <a:pt x="360" y="116"/>
                  </a:lnTo>
                  <a:lnTo>
                    <a:pt x="350" y="111"/>
                  </a:lnTo>
                  <a:lnTo>
                    <a:pt x="341" y="103"/>
                  </a:lnTo>
                  <a:lnTo>
                    <a:pt x="331" y="97"/>
                  </a:lnTo>
                  <a:lnTo>
                    <a:pt x="320" y="92"/>
                  </a:lnTo>
                  <a:lnTo>
                    <a:pt x="310" y="88"/>
                  </a:lnTo>
                  <a:lnTo>
                    <a:pt x="299" y="82"/>
                  </a:lnTo>
                  <a:lnTo>
                    <a:pt x="289" y="80"/>
                  </a:lnTo>
                  <a:lnTo>
                    <a:pt x="276" y="76"/>
                  </a:lnTo>
                  <a:lnTo>
                    <a:pt x="266" y="76"/>
                  </a:lnTo>
                  <a:lnTo>
                    <a:pt x="255" y="76"/>
                  </a:lnTo>
                  <a:lnTo>
                    <a:pt x="244" y="80"/>
                  </a:lnTo>
                  <a:lnTo>
                    <a:pt x="230" y="86"/>
                  </a:lnTo>
                  <a:lnTo>
                    <a:pt x="221" y="92"/>
                  </a:lnTo>
                  <a:lnTo>
                    <a:pt x="206" y="95"/>
                  </a:lnTo>
                  <a:lnTo>
                    <a:pt x="192" y="99"/>
                  </a:lnTo>
                  <a:lnTo>
                    <a:pt x="179" y="101"/>
                  </a:lnTo>
                  <a:lnTo>
                    <a:pt x="164" y="105"/>
                  </a:lnTo>
                  <a:lnTo>
                    <a:pt x="147" y="105"/>
                  </a:lnTo>
                  <a:lnTo>
                    <a:pt x="131" y="105"/>
                  </a:lnTo>
                  <a:lnTo>
                    <a:pt x="114" y="103"/>
                  </a:lnTo>
                  <a:lnTo>
                    <a:pt x="99" y="101"/>
                  </a:lnTo>
                  <a:lnTo>
                    <a:pt x="80" y="97"/>
                  </a:lnTo>
                  <a:lnTo>
                    <a:pt x="67" y="93"/>
                  </a:lnTo>
                  <a:lnTo>
                    <a:pt x="50" y="88"/>
                  </a:lnTo>
                  <a:lnTo>
                    <a:pt x="38" y="82"/>
                  </a:lnTo>
                  <a:lnTo>
                    <a:pt x="25" y="74"/>
                  </a:lnTo>
                  <a:lnTo>
                    <a:pt x="16" y="67"/>
                  </a:lnTo>
                  <a:lnTo>
                    <a:pt x="6" y="57"/>
                  </a:lnTo>
                  <a:lnTo>
                    <a:pt x="0" y="48"/>
                  </a:lnTo>
                  <a:lnTo>
                    <a:pt x="0" y="36"/>
                  </a:lnTo>
                  <a:lnTo>
                    <a:pt x="8" y="25"/>
                  </a:lnTo>
                  <a:lnTo>
                    <a:pt x="16" y="12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6" name="Freeform 64">
              <a:extLst>
                <a:ext uri="{FF2B5EF4-FFF2-40B4-BE49-F238E27FC236}">
                  <a16:creationId xmlns:a16="http://schemas.microsoft.com/office/drawing/2014/main" id="{BAD94822-A55A-4403-AA10-E4373A8D83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53" y="1363"/>
              <a:ext cx="130" cy="65"/>
            </a:xfrm>
            <a:custGeom>
              <a:avLst/>
              <a:gdLst>
                <a:gd name="T0" fmla="*/ 0 w 424"/>
                <a:gd name="T1" fmla="*/ 0 h 230"/>
                <a:gd name="T2" fmla="*/ 0 w 424"/>
                <a:gd name="T3" fmla="*/ 0 h 230"/>
                <a:gd name="T4" fmla="*/ 0 w 424"/>
                <a:gd name="T5" fmla="*/ 0 h 230"/>
                <a:gd name="T6" fmla="*/ 0 w 424"/>
                <a:gd name="T7" fmla="*/ 0 h 230"/>
                <a:gd name="T8" fmla="*/ 0 w 424"/>
                <a:gd name="T9" fmla="*/ 0 h 230"/>
                <a:gd name="T10" fmla="*/ 0 w 424"/>
                <a:gd name="T11" fmla="*/ 0 h 230"/>
                <a:gd name="T12" fmla="*/ 0 w 424"/>
                <a:gd name="T13" fmla="*/ 0 h 230"/>
                <a:gd name="T14" fmla="*/ 0 w 424"/>
                <a:gd name="T15" fmla="*/ 0 h 230"/>
                <a:gd name="T16" fmla="*/ 0 w 424"/>
                <a:gd name="T17" fmla="*/ 0 h 230"/>
                <a:gd name="T18" fmla="*/ 0 w 424"/>
                <a:gd name="T19" fmla="*/ 0 h 230"/>
                <a:gd name="T20" fmla="*/ 0 w 424"/>
                <a:gd name="T21" fmla="*/ 0 h 230"/>
                <a:gd name="T22" fmla="*/ 0 w 424"/>
                <a:gd name="T23" fmla="*/ 0 h 230"/>
                <a:gd name="T24" fmla="*/ 0 w 424"/>
                <a:gd name="T25" fmla="*/ 0 h 230"/>
                <a:gd name="T26" fmla="*/ 0 w 424"/>
                <a:gd name="T27" fmla="*/ 0 h 230"/>
                <a:gd name="T28" fmla="*/ 0 w 424"/>
                <a:gd name="T29" fmla="*/ 0 h 230"/>
                <a:gd name="T30" fmla="*/ 0 w 424"/>
                <a:gd name="T31" fmla="*/ 0 h 230"/>
                <a:gd name="T32" fmla="*/ 0 w 424"/>
                <a:gd name="T33" fmla="*/ 0 h 230"/>
                <a:gd name="T34" fmla="*/ 0 w 424"/>
                <a:gd name="T35" fmla="*/ 0 h 230"/>
                <a:gd name="T36" fmla="*/ 0 w 424"/>
                <a:gd name="T37" fmla="*/ 0 h 230"/>
                <a:gd name="T38" fmla="*/ 0 w 424"/>
                <a:gd name="T39" fmla="*/ 0 h 230"/>
                <a:gd name="T40" fmla="*/ 0 w 424"/>
                <a:gd name="T41" fmla="*/ 0 h 230"/>
                <a:gd name="T42" fmla="*/ 0 w 424"/>
                <a:gd name="T43" fmla="*/ 0 h 230"/>
                <a:gd name="T44" fmla="*/ 0 w 424"/>
                <a:gd name="T45" fmla="*/ 0 h 230"/>
                <a:gd name="T46" fmla="*/ 0 w 424"/>
                <a:gd name="T47" fmla="*/ 0 h 230"/>
                <a:gd name="T48" fmla="*/ 0 w 424"/>
                <a:gd name="T49" fmla="*/ 0 h 230"/>
                <a:gd name="T50" fmla="*/ 0 w 424"/>
                <a:gd name="T51" fmla="*/ 0 h 230"/>
                <a:gd name="T52" fmla="*/ 0 w 424"/>
                <a:gd name="T53" fmla="*/ 0 h 230"/>
                <a:gd name="T54" fmla="*/ 0 w 424"/>
                <a:gd name="T55" fmla="*/ 0 h 230"/>
                <a:gd name="T56" fmla="*/ 0 w 424"/>
                <a:gd name="T57" fmla="*/ 0 h 230"/>
                <a:gd name="T58" fmla="*/ 0 w 424"/>
                <a:gd name="T59" fmla="*/ 0 h 230"/>
                <a:gd name="T60" fmla="*/ 0 w 424"/>
                <a:gd name="T61" fmla="*/ 0 h 230"/>
                <a:gd name="T62" fmla="*/ 0 w 424"/>
                <a:gd name="T63" fmla="*/ 0 h 230"/>
                <a:gd name="T64" fmla="*/ 0 w 424"/>
                <a:gd name="T65" fmla="*/ 0 h 230"/>
                <a:gd name="T66" fmla="*/ 0 w 424"/>
                <a:gd name="T67" fmla="*/ 0 h 230"/>
                <a:gd name="T68" fmla="*/ 0 w 424"/>
                <a:gd name="T69" fmla="*/ 0 h 230"/>
                <a:gd name="T70" fmla="*/ 0 w 424"/>
                <a:gd name="T71" fmla="*/ 0 h 230"/>
                <a:gd name="T72" fmla="*/ 0 w 424"/>
                <a:gd name="T73" fmla="*/ 0 h 230"/>
                <a:gd name="T74" fmla="*/ 0 w 424"/>
                <a:gd name="T75" fmla="*/ 0 h 230"/>
                <a:gd name="T76" fmla="*/ 0 w 424"/>
                <a:gd name="T77" fmla="*/ 0 h 230"/>
                <a:gd name="T78" fmla="*/ 0 w 424"/>
                <a:gd name="T79" fmla="*/ 0 h 230"/>
                <a:gd name="T80" fmla="*/ 0 w 424"/>
                <a:gd name="T81" fmla="*/ 0 h 230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424"/>
                <a:gd name="T124" fmla="*/ 0 h 230"/>
                <a:gd name="T125" fmla="*/ 424 w 424"/>
                <a:gd name="T126" fmla="*/ 230 h 230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424" h="230">
                  <a:moveTo>
                    <a:pt x="2" y="0"/>
                  </a:moveTo>
                  <a:lnTo>
                    <a:pt x="8" y="7"/>
                  </a:lnTo>
                  <a:lnTo>
                    <a:pt x="15" y="19"/>
                  </a:lnTo>
                  <a:lnTo>
                    <a:pt x="23" y="28"/>
                  </a:lnTo>
                  <a:lnTo>
                    <a:pt x="28" y="42"/>
                  </a:lnTo>
                  <a:lnTo>
                    <a:pt x="36" y="53"/>
                  </a:lnTo>
                  <a:lnTo>
                    <a:pt x="42" y="66"/>
                  </a:lnTo>
                  <a:lnTo>
                    <a:pt x="51" y="78"/>
                  </a:lnTo>
                  <a:lnTo>
                    <a:pt x="59" y="89"/>
                  </a:lnTo>
                  <a:lnTo>
                    <a:pt x="65" y="99"/>
                  </a:lnTo>
                  <a:lnTo>
                    <a:pt x="74" y="108"/>
                  </a:lnTo>
                  <a:lnTo>
                    <a:pt x="84" y="116"/>
                  </a:lnTo>
                  <a:lnTo>
                    <a:pt x="95" y="123"/>
                  </a:lnTo>
                  <a:lnTo>
                    <a:pt x="106" y="127"/>
                  </a:lnTo>
                  <a:lnTo>
                    <a:pt x="120" y="131"/>
                  </a:lnTo>
                  <a:lnTo>
                    <a:pt x="135" y="131"/>
                  </a:lnTo>
                  <a:lnTo>
                    <a:pt x="152" y="131"/>
                  </a:lnTo>
                  <a:lnTo>
                    <a:pt x="171" y="127"/>
                  </a:lnTo>
                  <a:lnTo>
                    <a:pt x="190" y="125"/>
                  </a:lnTo>
                  <a:lnTo>
                    <a:pt x="207" y="125"/>
                  </a:lnTo>
                  <a:lnTo>
                    <a:pt x="226" y="127"/>
                  </a:lnTo>
                  <a:lnTo>
                    <a:pt x="243" y="129"/>
                  </a:lnTo>
                  <a:lnTo>
                    <a:pt x="260" y="135"/>
                  </a:lnTo>
                  <a:lnTo>
                    <a:pt x="277" y="139"/>
                  </a:lnTo>
                  <a:lnTo>
                    <a:pt x="295" y="146"/>
                  </a:lnTo>
                  <a:lnTo>
                    <a:pt x="310" y="150"/>
                  </a:lnTo>
                  <a:lnTo>
                    <a:pt x="325" y="160"/>
                  </a:lnTo>
                  <a:lnTo>
                    <a:pt x="342" y="167"/>
                  </a:lnTo>
                  <a:lnTo>
                    <a:pt x="357" y="175"/>
                  </a:lnTo>
                  <a:lnTo>
                    <a:pt x="374" y="184"/>
                  </a:lnTo>
                  <a:lnTo>
                    <a:pt x="390" y="192"/>
                  </a:lnTo>
                  <a:lnTo>
                    <a:pt x="407" y="199"/>
                  </a:lnTo>
                  <a:lnTo>
                    <a:pt x="424" y="209"/>
                  </a:lnTo>
                  <a:lnTo>
                    <a:pt x="412" y="217"/>
                  </a:lnTo>
                  <a:lnTo>
                    <a:pt x="403" y="220"/>
                  </a:lnTo>
                  <a:lnTo>
                    <a:pt x="393" y="226"/>
                  </a:lnTo>
                  <a:lnTo>
                    <a:pt x="386" y="230"/>
                  </a:lnTo>
                  <a:lnTo>
                    <a:pt x="376" y="230"/>
                  </a:lnTo>
                  <a:lnTo>
                    <a:pt x="367" y="230"/>
                  </a:lnTo>
                  <a:lnTo>
                    <a:pt x="357" y="230"/>
                  </a:lnTo>
                  <a:lnTo>
                    <a:pt x="350" y="230"/>
                  </a:lnTo>
                  <a:lnTo>
                    <a:pt x="340" y="226"/>
                  </a:lnTo>
                  <a:lnTo>
                    <a:pt x="331" y="220"/>
                  </a:lnTo>
                  <a:lnTo>
                    <a:pt x="321" y="215"/>
                  </a:lnTo>
                  <a:lnTo>
                    <a:pt x="314" y="209"/>
                  </a:lnTo>
                  <a:lnTo>
                    <a:pt x="306" y="199"/>
                  </a:lnTo>
                  <a:lnTo>
                    <a:pt x="296" y="192"/>
                  </a:lnTo>
                  <a:lnTo>
                    <a:pt x="289" y="180"/>
                  </a:lnTo>
                  <a:lnTo>
                    <a:pt x="281" y="169"/>
                  </a:lnTo>
                  <a:lnTo>
                    <a:pt x="274" y="161"/>
                  </a:lnTo>
                  <a:lnTo>
                    <a:pt x="268" y="158"/>
                  </a:lnTo>
                  <a:lnTo>
                    <a:pt x="258" y="154"/>
                  </a:lnTo>
                  <a:lnTo>
                    <a:pt x="251" y="150"/>
                  </a:lnTo>
                  <a:lnTo>
                    <a:pt x="239" y="148"/>
                  </a:lnTo>
                  <a:lnTo>
                    <a:pt x="230" y="148"/>
                  </a:lnTo>
                  <a:lnTo>
                    <a:pt x="219" y="148"/>
                  </a:lnTo>
                  <a:lnTo>
                    <a:pt x="209" y="150"/>
                  </a:lnTo>
                  <a:lnTo>
                    <a:pt x="196" y="150"/>
                  </a:lnTo>
                  <a:lnTo>
                    <a:pt x="184" y="150"/>
                  </a:lnTo>
                  <a:lnTo>
                    <a:pt x="171" y="152"/>
                  </a:lnTo>
                  <a:lnTo>
                    <a:pt x="161" y="156"/>
                  </a:lnTo>
                  <a:lnTo>
                    <a:pt x="148" y="156"/>
                  </a:lnTo>
                  <a:lnTo>
                    <a:pt x="139" y="156"/>
                  </a:lnTo>
                  <a:lnTo>
                    <a:pt x="127" y="158"/>
                  </a:lnTo>
                  <a:lnTo>
                    <a:pt x="120" y="160"/>
                  </a:lnTo>
                  <a:lnTo>
                    <a:pt x="104" y="156"/>
                  </a:lnTo>
                  <a:lnTo>
                    <a:pt x="91" y="154"/>
                  </a:lnTo>
                  <a:lnTo>
                    <a:pt x="78" y="148"/>
                  </a:lnTo>
                  <a:lnTo>
                    <a:pt x="66" y="141"/>
                  </a:lnTo>
                  <a:lnTo>
                    <a:pt x="55" y="131"/>
                  </a:lnTo>
                  <a:lnTo>
                    <a:pt x="46" y="122"/>
                  </a:lnTo>
                  <a:lnTo>
                    <a:pt x="36" y="112"/>
                  </a:lnTo>
                  <a:lnTo>
                    <a:pt x="28" y="101"/>
                  </a:lnTo>
                  <a:lnTo>
                    <a:pt x="21" y="87"/>
                  </a:lnTo>
                  <a:lnTo>
                    <a:pt x="13" y="74"/>
                  </a:lnTo>
                  <a:lnTo>
                    <a:pt x="8" y="61"/>
                  </a:lnTo>
                  <a:lnTo>
                    <a:pt x="4" y="47"/>
                  </a:lnTo>
                  <a:lnTo>
                    <a:pt x="0" y="34"/>
                  </a:lnTo>
                  <a:lnTo>
                    <a:pt x="0" y="23"/>
                  </a:lnTo>
                  <a:lnTo>
                    <a:pt x="0" y="9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7" name="Freeform 65">
              <a:extLst>
                <a:ext uri="{FF2B5EF4-FFF2-40B4-BE49-F238E27FC236}">
                  <a16:creationId xmlns:a16="http://schemas.microsoft.com/office/drawing/2014/main" id="{0E7CEBE9-E1A8-3A88-DE1D-6932A557E6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9" y="1353"/>
              <a:ext cx="107" cy="72"/>
            </a:xfrm>
            <a:custGeom>
              <a:avLst/>
              <a:gdLst>
                <a:gd name="T0" fmla="*/ 0 w 347"/>
                <a:gd name="T1" fmla="*/ 0 h 256"/>
                <a:gd name="T2" fmla="*/ 0 w 347"/>
                <a:gd name="T3" fmla="*/ 0 h 256"/>
                <a:gd name="T4" fmla="*/ 0 w 347"/>
                <a:gd name="T5" fmla="*/ 0 h 256"/>
                <a:gd name="T6" fmla="*/ 0 w 347"/>
                <a:gd name="T7" fmla="*/ 0 h 256"/>
                <a:gd name="T8" fmla="*/ 0 w 347"/>
                <a:gd name="T9" fmla="*/ 0 h 256"/>
                <a:gd name="T10" fmla="*/ 0 w 347"/>
                <a:gd name="T11" fmla="*/ 0 h 256"/>
                <a:gd name="T12" fmla="*/ 0 w 347"/>
                <a:gd name="T13" fmla="*/ 0 h 256"/>
                <a:gd name="T14" fmla="*/ 0 w 347"/>
                <a:gd name="T15" fmla="*/ 0 h 256"/>
                <a:gd name="T16" fmla="*/ 0 w 347"/>
                <a:gd name="T17" fmla="*/ 0 h 256"/>
                <a:gd name="T18" fmla="*/ 0 w 347"/>
                <a:gd name="T19" fmla="*/ 0 h 256"/>
                <a:gd name="T20" fmla="*/ 0 w 347"/>
                <a:gd name="T21" fmla="*/ 0 h 256"/>
                <a:gd name="T22" fmla="*/ 0 w 347"/>
                <a:gd name="T23" fmla="*/ 0 h 256"/>
                <a:gd name="T24" fmla="*/ 0 w 347"/>
                <a:gd name="T25" fmla="*/ 0 h 256"/>
                <a:gd name="T26" fmla="*/ 0 w 347"/>
                <a:gd name="T27" fmla="*/ 0 h 256"/>
                <a:gd name="T28" fmla="*/ 0 w 347"/>
                <a:gd name="T29" fmla="*/ 0 h 256"/>
                <a:gd name="T30" fmla="*/ 0 w 347"/>
                <a:gd name="T31" fmla="*/ 0 h 256"/>
                <a:gd name="T32" fmla="*/ 0 w 347"/>
                <a:gd name="T33" fmla="*/ 0 h 256"/>
                <a:gd name="T34" fmla="*/ 0 w 347"/>
                <a:gd name="T35" fmla="*/ 0 h 256"/>
                <a:gd name="T36" fmla="*/ 0 w 347"/>
                <a:gd name="T37" fmla="*/ 0 h 256"/>
                <a:gd name="T38" fmla="*/ 0 w 347"/>
                <a:gd name="T39" fmla="*/ 0 h 256"/>
                <a:gd name="T40" fmla="*/ 0 w 347"/>
                <a:gd name="T41" fmla="*/ 0 h 256"/>
                <a:gd name="T42" fmla="*/ 0 w 347"/>
                <a:gd name="T43" fmla="*/ 0 h 256"/>
                <a:gd name="T44" fmla="*/ 0 w 347"/>
                <a:gd name="T45" fmla="*/ 0 h 256"/>
                <a:gd name="T46" fmla="*/ 0 w 347"/>
                <a:gd name="T47" fmla="*/ 0 h 256"/>
                <a:gd name="T48" fmla="*/ 0 w 347"/>
                <a:gd name="T49" fmla="*/ 0 h 256"/>
                <a:gd name="T50" fmla="*/ 0 w 347"/>
                <a:gd name="T51" fmla="*/ 0 h 256"/>
                <a:gd name="T52" fmla="*/ 0 w 347"/>
                <a:gd name="T53" fmla="*/ 0 h 256"/>
                <a:gd name="T54" fmla="*/ 0 w 347"/>
                <a:gd name="T55" fmla="*/ 0 h 256"/>
                <a:gd name="T56" fmla="*/ 0 w 347"/>
                <a:gd name="T57" fmla="*/ 0 h 256"/>
                <a:gd name="T58" fmla="*/ 0 w 347"/>
                <a:gd name="T59" fmla="*/ 0 h 256"/>
                <a:gd name="T60" fmla="*/ 0 w 347"/>
                <a:gd name="T61" fmla="*/ 0 h 256"/>
                <a:gd name="T62" fmla="*/ 0 w 347"/>
                <a:gd name="T63" fmla="*/ 0 h 256"/>
                <a:gd name="T64" fmla="*/ 0 w 347"/>
                <a:gd name="T65" fmla="*/ 0 h 256"/>
                <a:gd name="T66" fmla="*/ 0 w 347"/>
                <a:gd name="T67" fmla="*/ 0 h 256"/>
                <a:gd name="T68" fmla="*/ 0 w 347"/>
                <a:gd name="T69" fmla="*/ 0 h 256"/>
                <a:gd name="T70" fmla="*/ 0 w 347"/>
                <a:gd name="T71" fmla="*/ 0 h 256"/>
                <a:gd name="T72" fmla="*/ 0 w 347"/>
                <a:gd name="T73" fmla="*/ 0 h 256"/>
                <a:gd name="T74" fmla="*/ 0 w 347"/>
                <a:gd name="T75" fmla="*/ 0 h 256"/>
                <a:gd name="T76" fmla="*/ 0 w 347"/>
                <a:gd name="T77" fmla="*/ 0 h 256"/>
                <a:gd name="T78" fmla="*/ 0 w 347"/>
                <a:gd name="T79" fmla="*/ 0 h 256"/>
                <a:gd name="T80" fmla="*/ 0 w 347"/>
                <a:gd name="T81" fmla="*/ 0 h 256"/>
                <a:gd name="T82" fmla="*/ 0 w 347"/>
                <a:gd name="T83" fmla="*/ 0 h 256"/>
                <a:gd name="T84" fmla="*/ 0 w 347"/>
                <a:gd name="T85" fmla="*/ 0 h 256"/>
                <a:gd name="T86" fmla="*/ 0 w 347"/>
                <a:gd name="T87" fmla="*/ 0 h 256"/>
                <a:gd name="T88" fmla="*/ 0 w 347"/>
                <a:gd name="T89" fmla="*/ 0 h 256"/>
                <a:gd name="T90" fmla="*/ 0 w 347"/>
                <a:gd name="T91" fmla="*/ 0 h 256"/>
                <a:gd name="T92" fmla="*/ 0 w 347"/>
                <a:gd name="T93" fmla="*/ 0 h 256"/>
                <a:gd name="T94" fmla="*/ 0 w 347"/>
                <a:gd name="T95" fmla="*/ 0 h 256"/>
                <a:gd name="T96" fmla="*/ 0 w 347"/>
                <a:gd name="T97" fmla="*/ 0 h 256"/>
                <a:gd name="T98" fmla="*/ 0 w 347"/>
                <a:gd name="T99" fmla="*/ 0 h 256"/>
                <a:gd name="T100" fmla="*/ 0 w 347"/>
                <a:gd name="T101" fmla="*/ 0 h 256"/>
                <a:gd name="T102" fmla="*/ 0 w 347"/>
                <a:gd name="T103" fmla="*/ 0 h 256"/>
                <a:gd name="T104" fmla="*/ 0 w 347"/>
                <a:gd name="T105" fmla="*/ 0 h 256"/>
                <a:gd name="T106" fmla="*/ 0 w 347"/>
                <a:gd name="T107" fmla="*/ 0 h 256"/>
                <a:gd name="T108" fmla="*/ 0 w 347"/>
                <a:gd name="T109" fmla="*/ 0 h 256"/>
                <a:gd name="T110" fmla="*/ 0 w 347"/>
                <a:gd name="T111" fmla="*/ 0 h 256"/>
                <a:gd name="T112" fmla="*/ 0 w 347"/>
                <a:gd name="T113" fmla="*/ 0 h 256"/>
                <a:gd name="T114" fmla="*/ 0 w 347"/>
                <a:gd name="T115" fmla="*/ 0 h 256"/>
                <a:gd name="T116" fmla="*/ 0 w 347"/>
                <a:gd name="T117" fmla="*/ 0 h 256"/>
                <a:gd name="T118" fmla="*/ 0 w 347"/>
                <a:gd name="T119" fmla="*/ 0 h 256"/>
                <a:gd name="T120" fmla="*/ 0 w 347"/>
                <a:gd name="T121" fmla="*/ 0 h 25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347"/>
                <a:gd name="T184" fmla="*/ 0 h 256"/>
                <a:gd name="T185" fmla="*/ 347 w 347"/>
                <a:gd name="T186" fmla="*/ 256 h 25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347" h="256">
                  <a:moveTo>
                    <a:pt x="106" y="5"/>
                  </a:moveTo>
                  <a:lnTo>
                    <a:pt x="125" y="2"/>
                  </a:lnTo>
                  <a:lnTo>
                    <a:pt x="146" y="0"/>
                  </a:lnTo>
                  <a:lnTo>
                    <a:pt x="169" y="0"/>
                  </a:lnTo>
                  <a:lnTo>
                    <a:pt x="192" y="4"/>
                  </a:lnTo>
                  <a:lnTo>
                    <a:pt x="212" y="7"/>
                  </a:lnTo>
                  <a:lnTo>
                    <a:pt x="235" y="13"/>
                  </a:lnTo>
                  <a:lnTo>
                    <a:pt x="254" y="23"/>
                  </a:lnTo>
                  <a:lnTo>
                    <a:pt x="277" y="32"/>
                  </a:lnTo>
                  <a:lnTo>
                    <a:pt x="292" y="43"/>
                  </a:lnTo>
                  <a:lnTo>
                    <a:pt x="309" y="57"/>
                  </a:lnTo>
                  <a:lnTo>
                    <a:pt x="323" y="72"/>
                  </a:lnTo>
                  <a:lnTo>
                    <a:pt x="334" y="89"/>
                  </a:lnTo>
                  <a:lnTo>
                    <a:pt x="342" y="108"/>
                  </a:lnTo>
                  <a:lnTo>
                    <a:pt x="347" y="131"/>
                  </a:lnTo>
                  <a:lnTo>
                    <a:pt x="347" y="154"/>
                  </a:lnTo>
                  <a:lnTo>
                    <a:pt x="344" y="180"/>
                  </a:lnTo>
                  <a:lnTo>
                    <a:pt x="336" y="197"/>
                  </a:lnTo>
                  <a:lnTo>
                    <a:pt x="325" y="215"/>
                  </a:lnTo>
                  <a:lnTo>
                    <a:pt x="311" y="228"/>
                  </a:lnTo>
                  <a:lnTo>
                    <a:pt x="296" y="239"/>
                  </a:lnTo>
                  <a:lnTo>
                    <a:pt x="277" y="247"/>
                  </a:lnTo>
                  <a:lnTo>
                    <a:pt x="258" y="253"/>
                  </a:lnTo>
                  <a:lnTo>
                    <a:pt x="239" y="256"/>
                  </a:lnTo>
                  <a:lnTo>
                    <a:pt x="222" y="256"/>
                  </a:lnTo>
                  <a:lnTo>
                    <a:pt x="203" y="253"/>
                  </a:lnTo>
                  <a:lnTo>
                    <a:pt x="188" y="249"/>
                  </a:lnTo>
                  <a:lnTo>
                    <a:pt x="173" y="241"/>
                  </a:lnTo>
                  <a:lnTo>
                    <a:pt x="161" y="234"/>
                  </a:lnTo>
                  <a:lnTo>
                    <a:pt x="152" y="220"/>
                  </a:lnTo>
                  <a:lnTo>
                    <a:pt x="146" y="205"/>
                  </a:lnTo>
                  <a:lnTo>
                    <a:pt x="146" y="186"/>
                  </a:lnTo>
                  <a:lnTo>
                    <a:pt x="153" y="167"/>
                  </a:lnTo>
                  <a:lnTo>
                    <a:pt x="155" y="159"/>
                  </a:lnTo>
                  <a:lnTo>
                    <a:pt x="163" y="150"/>
                  </a:lnTo>
                  <a:lnTo>
                    <a:pt x="171" y="140"/>
                  </a:lnTo>
                  <a:lnTo>
                    <a:pt x="182" y="129"/>
                  </a:lnTo>
                  <a:lnTo>
                    <a:pt x="193" y="116"/>
                  </a:lnTo>
                  <a:lnTo>
                    <a:pt x="205" y="106"/>
                  </a:lnTo>
                  <a:lnTo>
                    <a:pt x="218" y="99"/>
                  </a:lnTo>
                  <a:lnTo>
                    <a:pt x="231" y="95"/>
                  </a:lnTo>
                  <a:lnTo>
                    <a:pt x="235" y="97"/>
                  </a:lnTo>
                  <a:lnTo>
                    <a:pt x="243" y="97"/>
                  </a:lnTo>
                  <a:lnTo>
                    <a:pt x="249" y="97"/>
                  </a:lnTo>
                  <a:lnTo>
                    <a:pt x="258" y="100"/>
                  </a:lnTo>
                  <a:lnTo>
                    <a:pt x="264" y="102"/>
                  </a:lnTo>
                  <a:lnTo>
                    <a:pt x="268" y="106"/>
                  </a:lnTo>
                  <a:lnTo>
                    <a:pt x="269" y="114"/>
                  </a:lnTo>
                  <a:lnTo>
                    <a:pt x="268" y="123"/>
                  </a:lnTo>
                  <a:lnTo>
                    <a:pt x="254" y="119"/>
                  </a:lnTo>
                  <a:lnTo>
                    <a:pt x="245" y="119"/>
                  </a:lnTo>
                  <a:lnTo>
                    <a:pt x="235" y="121"/>
                  </a:lnTo>
                  <a:lnTo>
                    <a:pt x="228" y="125"/>
                  </a:lnTo>
                  <a:lnTo>
                    <a:pt x="222" y="129"/>
                  </a:lnTo>
                  <a:lnTo>
                    <a:pt x="218" y="135"/>
                  </a:lnTo>
                  <a:lnTo>
                    <a:pt x="216" y="142"/>
                  </a:lnTo>
                  <a:lnTo>
                    <a:pt x="216" y="150"/>
                  </a:lnTo>
                  <a:lnTo>
                    <a:pt x="216" y="158"/>
                  </a:lnTo>
                  <a:lnTo>
                    <a:pt x="216" y="167"/>
                  </a:lnTo>
                  <a:lnTo>
                    <a:pt x="220" y="175"/>
                  </a:lnTo>
                  <a:lnTo>
                    <a:pt x="226" y="184"/>
                  </a:lnTo>
                  <a:lnTo>
                    <a:pt x="230" y="192"/>
                  </a:lnTo>
                  <a:lnTo>
                    <a:pt x="235" y="199"/>
                  </a:lnTo>
                  <a:lnTo>
                    <a:pt x="241" y="205"/>
                  </a:lnTo>
                  <a:lnTo>
                    <a:pt x="249" y="211"/>
                  </a:lnTo>
                  <a:lnTo>
                    <a:pt x="264" y="205"/>
                  </a:lnTo>
                  <a:lnTo>
                    <a:pt x="277" y="197"/>
                  </a:lnTo>
                  <a:lnTo>
                    <a:pt x="290" y="190"/>
                  </a:lnTo>
                  <a:lnTo>
                    <a:pt x="300" y="182"/>
                  </a:lnTo>
                  <a:lnTo>
                    <a:pt x="306" y="173"/>
                  </a:lnTo>
                  <a:lnTo>
                    <a:pt x="311" y="163"/>
                  </a:lnTo>
                  <a:lnTo>
                    <a:pt x="315" y="152"/>
                  </a:lnTo>
                  <a:lnTo>
                    <a:pt x="317" y="142"/>
                  </a:lnTo>
                  <a:lnTo>
                    <a:pt x="315" y="131"/>
                  </a:lnTo>
                  <a:lnTo>
                    <a:pt x="315" y="118"/>
                  </a:lnTo>
                  <a:lnTo>
                    <a:pt x="309" y="106"/>
                  </a:lnTo>
                  <a:lnTo>
                    <a:pt x="306" y="95"/>
                  </a:lnTo>
                  <a:lnTo>
                    <a:pt x="300" y="83"/>
                  </a:lnTo>
                  <a:lnTo>
                    <a:pt x="290" y="74"/>
                  </a:lnTo>
                  <a:lnTo>
                    <a:pt x="281" y="64"/>
                  </a:lnTo>
                  <a:lnTo>
                    <a:pt x="273" y="55"/>
                  </a:lnTo>
                  <a:lnTo>
                    <a:pt x="266" y="51"/>
                  </a:lnTo>
                  <a:lnTo>
                    <a:pt x="258" y="49"/>
                  </a:lnTo>
                  <a:lnTo>
                    <a:pt x="249" y="49"/>
                  </a:lnTo>
                  <a:lnTo>
                    <a:pt x="241" y="53"/>
                  </a:lnTo>
                  <a:lnTo>
                    <a:pt x="231" y="55"/>
                  </a:lnTo>
                  <a:lnTo>
                    <a:pt x="222" y="57"/>
                  </a:lnTo>
                  <a:lnTo>
                    <a:pt x="212" y="57"/>
                  </a:lnTo>
                  <a:lnTo>
                    <a:pt x="203" y="59"/>
                  </a:lnTo>
                  <a:lnTo>
                    <a:pt x="188" y="45"/>
                  </a:lnTo>
                  <a:lnTo>
                    <a:pt x="174" y="40"/>
                  </a:lnTo>
                  <a:lnTo>
                    <a:pt x="161" y="32"/>
                  </a:lnTo>
                  <a:lnTo>
                    <a:pt x="148" y="30"/>
                  </a:lnTo>
                  <a:lnTo>
                    <a:pt x="134" y="28"/>
                  </a:lnTo>
                  <a:lnTo>
                    <a:pt x="121" y="28"/>
                  </a:lnTo>
                  <a:lnTo>
                    <a:pt x="110" y="28"/>
                  </a:lnTo>
                  <a:lnTo>
                    <a:pt x="96" y="32"/>
                  </a:lnTo>
                  <a:lnTo>
                    <a:pt x="85" y="34"/>
                  </a:lnTo>
                  <a:lnTo>
                    <a:pt x="72" y="38"/>
                  </a:lnTo>
                  <a:lnTo>
                    <a:pt x="60" y="43"/>
                  </a:lnTo>
                  <a:lnTo>
                    <a:pt x="49" y="51"/>
                  </a:lnTo>
                  <a:lnTo>
                    <a:pt x="36" y="57"/>
                  </a:lnTo>
                  <a:lnTo>
                    <a:pt x="24" y="64"/>
                  </a:lnTo>
                  <a:lnTo>
                    <a:pt x="11" y="72"/>
                  </a:lnTo>
                  <a:lnTo>
                    <a:pt x="0" y="80"/>
                  </a:lnTo>
                  <a:lnTo>
                    <a:pt x="0" y="68"/>
                  </a:lnTo>
                  <a:lnTo>
                    <a:pt x="1" y="61"/>
                  </a:lnTo>
                  <a:lnTo>
                    <a:pt x="5" y="51"/>
                  </a:lnTo>
                  <a:lnTo>
                    <a:pt x="11" y="45"/>
                  </a:lnTo>
                  <a:lnTo>
                    <a:pt x="17" y="40"/>
                  </a:lnTo>
                  <a:lnTo>
                    <a:pt x="22" y="34"/>
                  </a:lnTo>
                  <a:lnTo>
                    <a:pt x="30" y="30"/>
                  </a:lnTo>
                  <a:lnTo>
                    <a:pt x="39" y="28"/>
                  </a:lnTo>
                  <a:lnTo>
                    <a:pt x="49" y="23"/>
                  </a:lnTo>
                  <a:lnTo>
                    <a:pt x="57" y="21"/>
                  </a:lnTo>
                  <a:lnTo>
                    <a:pt x="66" y="17"/>
                  </a:lnTo>
                  <a:lnTo>
                    <a:pt x="76" y="15"/>
                  </a:lnTo>
                  <a:lnTo>
                    <a:pt x="83" y="13"/>
                  </a:lnTo>
                  <a:lnTo>
                    <a:pt x="91" y="9"/>
                  </a:lnTo>
                  <a:lnTo>
                    <a:pt x="98" y="7"/>
                  </a:lnTo>
                  <a:lnTo>
                    <a:pt x="106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8" name="Freeform 66">
              <a:extLst>
                <a:ext uri="{FF2B5EF4-FFF2-40B4-BE49-F238E27FC236}">
                  <a16:creationId xmlns:a16="http://schemas.microsoft.com/office/drawing/2014/main" id="{882B8047-5EA3-B65F-9C94-E5EE9CEA57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55" y="1359"/>
              <a:ext cx="88" cy="74"/>
            </a:xfrm>
            <a:custGeom>
              <a:avLst/>
              <a:gdLst>
                <a:gd name="T0" fmla="*/ 0 w 285"/>
                <a:gd name="T1" fmla="*/ 0 h 262"/>
                <a:gd name="T2" fmla="*/ 0 w 285"/>
                <a:gd name="T3" fmla="*/ 0 h 262"/>
                <a:gd name="T4" fmla="*/ 0 w 285"/>
                <a:gd name="T5" fmla="*/ 0 h 262"/>
                <a:gd name="T6" fmla="*/ 0 w 285"/>
                <a:gd name="T7" fmla="*/ 0 h 262"/>
                <a:gd name="T8" fmla="*/ 0 w 285"/>
                <a:gd name="T9" fmla="*/ 0 h 262"/>
                <a:gd name="T10" fmla="*/ 0 w 285"/>
                <a:gd name="T11" fmla="*/ 0 h 262"/>
                <a:gd name="T12" fmla="*/ 0 w 285"/>
                <a:gd name="T13" fmla="*/ 0 h 262"/>
                <a:gd name="T14" fmla="*/ 0 w 285"/>
                <a:gd name="T15" fmla="*/ 0 h 262"/>
                <a:gd name="T16" fmla="*/ 0 w 285"/>
                <a:gd name="T17" fmla="*/ 0 h 262"/>
                <a:gd name="T18" fmla="*/ 0 w 285"/>
                <a:gd name="T19" fmla="*/ 0 h 262"/>
                <a:gd name="T20" fmla="*/ 0 w 285"/>
                <a:gd name="T21" fmla="*/ 0 h 262"/>
                <a:gd name="T22" fmla="*/ 0 w 285"/>
                <a:gd name="T23" fmla="*/ 0 h 262"/>
                <a:gd name="T24" fmla="*/ 0 w 285"/>
                <a:gd name="T25" fmla="*/ 0 h 262"/>
                <a:gd name="T26" fmla="*/ 0 w 285"/>
                <a:gd name="T27" fmla="*/ 0 h 262"/>
                <a:gd name="T28" fmla="*/ 0 w 285"/>
                <a:gd name="T29" fmla="*/ 0 h 262"/>
                <a:gd name="T30" fmla="*/ 0 w 285"/>
                <a:gd name="T31" fmla="*/ 0 h 262"/>
                <a:gd name="T32" fmla="*/ 0 w 285"/>
                <a:gd name="T33" fmla="*/ 0 h 262"/>
                <a:gd name="T34" fmla="*/ 0 w 285"/>
                <a:gd name="T35" fmla="*/ 0 h 262"/>
                <a:gd name="T36" fmla="*/ 0 w 285"/>
                <a:gd name="T37" fmla="*/ 0 h 262"/>
                <a:gd name="T38" fmla="*/ 0 w 285"/>
                <a:gd name="T39" fmla="*/ 0 h 262"/>
                <a:gd name="T40" fmla="*/ 0 w 285"/>
                <a:gd name="T41" fmla="*/ 0 h 262"/>
                <a:gd name="T42" fmla="*/ 0 w 285"/>
                <a:gd name="T43" fmla="*/ 0 h 262"/>
                <a:gd name="T44" fmla="*/ 0 w 285"/>
                <a:gd name="T45" fmla="*/ 0 h 262"/>
                <a:gd name="T46" fmla="*/ 0 w 285"/>
                <a:gd name="T47" fmla="*/ 0 h 262"/>
                <a:gd name="T48" fmla="*/ 0 w 285"/>
                <a:gd name="T49" fmla="*/ 0 h 262"/>
                <a:gd name="T50" fmla="*/ 0 w 285"/>
                <a:gd name="T51" fmla="*/ 0 h 262"/>
                <a:gd name="T52" fmla="*/ 0 w 285"/>
                <a:gd name="T53" fmla="*/ 0 h 262"/>
                <a:gd name="T54" fmla="*/ 0 w 285"/>
                <a:gd name="T55" fmla="*/ 0 h 262"/>
                <a:gd name="T56" fmla="*/ 0 w 285"/>
                <a:gd name="T57" fmla="*/ 0 h 262"/>
                <a:gd name="T58" fmla="*/ 0 w 285"/>
                <a:gd name="T59" fmla="*/ 0 h 262"/>
                <a:gd name="T60" fmla="*/ 0 w 285"/>
                <a:gd name="T61" fmla="*/ 0 h 262"/>
                <a:gd name="T62" fmla="*/ 0 w 285"/>
                <a:gd name="T63" fmla="*/ 0 h 262"/>
                <a:gd name="T64" fmla="*/ 0 w 285"/>
                <a:gd name="T65" fmla="*/ 0 h 262"/>
                <a:gd name="T66" fmla="*/ 0 w 285"/>
                <a:gd name="T67" fmla="*/ 0 h 262"/>
                <a:gd name="T68" fmla="*/ 0 w 285"/>
                <a:gd name="T69" fmla="*/ 0 h 262"/>
                <a:gd name="T70" fmla="*/ 0 w 285"/>
                <a:gd name="T71" fmla="*/ 0 h 262"/>
                <a:gd name="T72" fmla="*/ 0 w 285"/>
                <a:gd name="T73" fmla="*/ 0 h 262"/>
                <a:gd name="T74" fmla="*/ 0 w 285"/>
                <a:gd name="T75" fmla="*/ 0 h 262"/>
                <a:gd name="T76" fmla="*/ 0 w 285"/>
                <a:gd name="T77" fmla="*/ 0 h 262"/>
                <a:gd name="T78" fmla="*/ 0 w 285"/>
                <a:gd name="T79" fmla="*/ 0 h 262"/>
                <a:gd name="T80" fmla="*/ 0 w 285"/>
                <a:gd name="T81" fmla="*/ 0 h 262"/>
                <a:gd name="T82" fmla="*/ 0 w 285"/>
                <a:gd name="T83" fmla="*/ 0 h 262"/>
                <a:gd name="T84" fmla="*/ 0 w 285"/>
                <a:gd name="T85" fmla="*/ 0 h 262"/>
                <a:gd name="T86" fmla="*/ 0 w 285"/>
                <a:gd name="T87" fmla="*/ 0 h 262"/>
                <a:gd name="T88" fmla="*/ 0 w 285"/>
                <a:gd name="T89" fmla="*/ 0 h 262"/>
                <a:gd name="T90" fmla="*/ 0 w 285"/>
                <a:gd name="T91" fmla="*/ 0 h 262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85"/>
                <a:gd name="T139" fmla="*/ 0 h 262"/>
                <a:gd name="T140" fmla="*/ 285 w 285"/>
                <a:gd name="T141" fmla="*/ 262 h 262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85" h="262">
                  <a:moveTo>
                    <a:pt x="224" y="7"/>
                  </a:moveTo>
                  <a:lnTo>
                    <a:pt x="228" y="11"/>
                  </a:lnTo>
                  <a:lnTo>
                    <a:pt x="226" y="19"/>
                  </a:lnTo>
                  <a:lnTo>
                    <a:pt x="221" y="24"/>
                  </a:lnTo>
                  <a:lnTo>
                    <a:pt x="211" y="28"/>
                  </a:lnTo>
                  <a:lnTo>
                    <a:pt x="196" y="28"/>
                  </a:lnTo>
                  <a:lnTo>
                    <a:pt x="181" y="30"/>
                  </a:lnTo>
                  <a:lnTo>
                    <a:pt x="166" y="32"/>
                  </a:lnTo>
                  <a:lnTo>
                    <a:pt x="150" y="34"/>
                  </a:lnTo>
                  <a:lnTo>
                    <a:pt x="133" y="38"/>
                  </a:lnTo>
                  <a:lnTo>
                    <a:pt x="118" y="41"/>
                  </a:lnTo>
                  <a:lnTo>
                    <a:pt x="101" y="45"/>
                  </a:lnTo>
                  <a:lnTo>
                    <a:pt x="88" y="51"/>
                  </a:lnTo>
                  <a:lnTo>
                    <a:pt x="72" y="57"/>
                  </a:lnTo>
                  <a:lnTo>
                    <a:pt x="61" y="66"/>
                  </a:lnTo>
                  <a:lnTo>
                    <a:pt x="48" y="76"/>
                  </a:lnTo>
                  <a:lnTo>
                    <a:pt x="40" y="89"/>
                  </a:lnTo>
                  <a:lnTo>
                    <a:pt x="31" y="100"/>
                  </a:lnTo>
                  <a:lnTo>
                    <a:pt x="27" y="117"/>
                  </a:lnTo>
                  <a:lnTo>
                    <a:pt x="23" y="133"/>
                  </a:lnTo>
                  <a:lnTo>
                    <a:pt x="25" y="154"/>
                  </a:lnTo>
                  <a:lnTo>
                    <a:pt x="25" y="173"/>
                  </a:lnTo>
                  <a:lnTo>
                    <a:pt x="33" y="192"/>
                  </a:lnTo>
                  <a:lnTo>
                    <a:pt x="42" y="205"/>
                  </a:lnTo>
                  <a:lnTo>
                    <a:pt x="57" y="216"/>
                  </a:lnTo>
                  <a:lnTo>
                    <a:pt x="71" y="224"/>
                  </a:lnTo>
                  <a:lnTo>
                    <a:pt x="91" y="230"/>
                  </a:lnTo>
                  <a:lnTo>
                    <a:pt x="110" y="233"/>
                  </a:lnTo>
                  <a:lnTo>
                    <a:pt x="133" y="233"/>
                  </a:lnTo>
                  <a:lnTo>
                    <a:pt x="150" y="230"/>
                  </a:lnTo>
                  <a:lnTo>
                    <a:pt x="171" y="226"/>
                  </a:lnTo>
                  <a:lnTo>
                    <a:pt x="188" y="216"/>
                  </a:lnTo>
                  <a:lnTo>
                    <a:pt x="205" y="207"/>
                  </a:lnTo>
                  <a:lnTo>
                    <a:pt x="217" y="192"/>
                  </a:lnTo>
                  <a:lnTo>
                    <a:pt x="226" y="176"/>
                  </a:lnTo>
                  <a:lnTo>
                    <a:pt x="230" y="157"/>
                  </a:lnTo>
                  <a:lnTo>
                    <a:pt x="230" y="136"/>
                  </a:lnTo>
                  <a:lnTo>
                    <a:pt x="224" y="129"/>
                  </a:lnTo>
                  <a:lnTo>
                    <a:pt x="221" y="125"/>
                  </a:lnTo>
                  <a:lnTo>
                    <a:pt x="215" y="117"/>
                  </a:lnTo>
                  <a:lnTo>
                    <a:pt x="211" y="112"/>
                  </a:lnTo>
                  <a:lnTo>
                    <a:pt x="202" y="110"/>
                  </a:lnTo>
                  <a:lnTo>
                    <a:pt x="198" y="108"/>
                  </a:lnTo>
                  <a:lnTo>
                    <a:pt x="192" y="108"/>
                  </a:lnTo>
                  <a:lnTo>
                    <a:pt x="190" y="110"/>
                  </a:lnTo>
                  <a:lnTo>
                    <a:pt x="183" y="112"/>
                  </a:lnTo>
                  <a:lnTo>
                    <a:pt x="173" y="115"/>
                  </a:lnTo>
                  <a:lnTo>
                    <a:pt x="173" y="121"/>
                  </a:lnTo>
                  <a:lnTo>
                    <a:pt x="179" y="127"/>
                  </a:lnTo>
                  <a:lnTo>
                    <a:pt x="181" y="131"/>
                  </a:lnTo>
                  <a:lnTo>
                    <a:pt x="183" y="136"/>
                  </a:lnTo>
                  <a:lnTo>
                    <a:pt x="181" y="144"/>
                  </a:lnTo>
                  <a:lnTo>
                    <a:pt x="177" y="154"/>
                  </a:lnTo>
                  <a:lnTo>
                    <a:pt x="166" y="159"/>
                  </a:lnTo>
                  <a:lnTo>
                    <a:pt x="156" y="163"/>
                  </a:lnTo>
                  <a:lnTo>
                    <a:pt x="148" y="165"/>
                  </a:lnTo>
                  <a:lnTo>
                    <a:pt x="143" y="169"/>
                  </a:lnTo>
                  <a:lnTo>
                    <a:pt x="133" y="169"/>
                  </a:lnTo>
                  <a:lnTo>
                    <a:pt x="128" y="165"/>
                  </a:lnTo>
                  <a:lnTo>
                    <a:pt x="122" y="159"/>
                  </a:lnTo>
                  <a:lnTo>
                    <a:pt x="118" y="154"/>
                  </a:lnTo>
                  <a:lnTo>
                    <a:pt x="112" y="150"/>
                  </a:lnTo>
                  <a:lnTo>
                    <a:pt x="112" y="144"/>
                  </a:lnTo>
                  <a:lnTo>
                    <a:pt x="110" y="135"/>
                  </a:lnTo>
                  <a:lnTo>
                    <a:pt x="112" y="127"/>
                  </a:lnTo>
                  <a:lnTo>
                    <a:pt x="114" y="119"/>
                  </a:lnTo>
                  <a:lnTo>
                    <a:pt x="120" y="112"/>
                  </a:lnTo>
                  <a:lnTo>
                    <a:pt x="131" y="98"/>
                  </a:lnTo>
                  <a:lnTo>
                    <a:pt x="145" y="89"/>
                  </a:lnTo>
                  <a:lnTo>
                    <a:pt x="148" y="85"/>
                  </a:lnTo>
                  <a:lnTo>
                    <a:pt x="156" y="81"/>
                  </a:lnTo>
                  <a:lnTo>
                    <a:pt x="164" y="79"/>
                  </a:lnTo>
                  <a:lnTo>
                    <a:pt x="171" y="79"/>
                  </a:lnTo>
                  <a:lnTo>
                    <a:pt x="179" y="76"/>
                  </a:lnTo>
                  <a:lnTo>
                    <a:pt x="186" y="76"/>
                  </a:lnTo>
                  <a:lnTo>
                    <a:pt x="192" y="76"/>
                  </a:lnTo>
                  <a:lnTo>
                    <a:pt x="202" y="77"/>
                  </a:lnTo>
                  <a:lnTo>
                    <a:pt x="219" y="83"/>
                  </a:lnTo>
                  <a:lnTo>
                    <a:pt x="236" y="93"/>
                  </a:lnTo>
                  <a:lnTo>
                    <a:pt x="249" y="102"/>
                  </a:lnTo>
                  <a:lnTo>
                    <a:pt x="263" y="117"/>
                  </a:lnTo>
                  <a:lnTo>
                    <a:pt x="270" y="133"/>
                  </a:lnTo>
                  <a:lnTo>
                    <a:pt x="278" y="150"/>
                  </a:lnTo>
                  <a:lnTo>
                    <a:pt x="282" y="165"/>
                  </a:lnTo>
                  <a:lnTo>
                    <a:pt x="285" y="182"/>
                  </a:lnTo>
                  <a:lnTo>
                    <a:pt x="285" y="197"/>
                  </a:lnTo>
                  <a:lnTo>
                    <a:pt x="283" y="212"/>
                  </a:lnTo>
                  <a:lnTo>
                    <a:pt x="278" y="226"/>
                  </a:lnTo>
                  <a:lnTo>
                    <a:pt x="272" y="239"/>
                  </a:lnTo>
                  <a:lnTo>
                    <a:pt x="263" y="249"/>
                  </a:lnTo>
                  <a:lnTo>
                    <a:pt x="251" y="254"/>
                  </a:lnTo>
                  <a:lnTo>
                    <a:pt x="236" y="258"/>
                  </a:lnTo>
                  <a:lnTo>
                    <a:pt x="221" y="258"/>
                  </a:lnTo>
                  <a:lnTo>
                    <a:pt x="215" y="258"/>
                  </a:lnTo>
                  <a:lnTo>
                    <a:pt x="207" y="258"/>
                  </a:lnTo>
                  <a:lnTo>
                    <a:pt x="200" y="260"/>
                  </a:lnTo>
                  <a:lnTo>
                    <a:pt x="192" y="262"/>
                  </a:lnTo>
                  <a:lnTo>
                    <a:pt x="185" y="262"/>
                  </a:lnTo>
                  <a:lnTo>
                    <a:pt x="177" y="262"/>
                  </a:lnTo>
                  <a:lnTo>
                    <a:pt x="169" y="262"/>
                  </a:lnTo>
                  <a:lnTo>
                    <a:pt x="162" y="262"/>
                  </a:lnTo>
                  <a:lnTo>
                    <a:pt x="154" y="262"/>
                  </a:lnTo>
                  <a:lnTo>
                    <a:pt x="147" y="262"/>
                  </a:lnTo>
                  <a:lnTo>
                    <a:pt x="137" y="262"/>
                  </a:lnTo>
                  <a:lnTo>
                    <a:pt x="129" y="262"/>
                  </a:lnTo>
                  <a:lnTo>
                    <a:pt x="122" y="260"/>
                  </a:lnTo>
                  <a:lnTo>
                    <a:pt x="112" y="260"/>
                  </a:lnTo>
                  <a:lnTo>
                    <a:pt x="107" y="260"/>
                  </a:lnTo>
                  <a:lnTo>
                    <a:pt x="101" y="260"/>
                  </a:lnTo>
                  <a:lnTo>
                    <a:pt x="74" y="254"/>
                  </a:lnTo>
                  <a:lnTo>
                    <a:pt x="53" y="247"/>
                  </a:lnTo>
                  <a:lnTo>
                    <a:pt x="34" y="233"/>
                  </a:lnTo>
                  <a:lnTo>
                    <a:pt x="21" y="216"/>
                  </a:lnTo>
                  <a:lnTo>
                    <a:pt x="10" y="197"/>
                  </a:lnTo>
                  <a:lnTo>
                    <a:pt x="2" y="178"/>
                  </a:lnTo>
                  <a:lnTo>
                    <a:pt x="0" y="155"/>
                  </a:lnTo>
                  <a:lnTo>
                    <a:pt x="2" y="135"/>
                  </a:lnTo>
                  <a:lnTo>
                    <a:pt x="4" y="112"/>
                  </a:lnTo>
                  <a:lnTo>
                    <a:pt x="12" y="89"/>
                  </a:lnTo>
                  <a:lnTo>
                    <a:pt x="21" y="70"/>
                  </a:lnTo>
                  <a:lnTo>
                    <a:pt x="36" y="53"/>
                  </a:lnTo>
                  <a:lnTo>
                    <a:pt x="53" y="38"/>
                  </a:lnTo>
                  <a:lnTo>
                    <a:pt x="72" y="28"/>
                  </a:lnTo>
                  <a:lnTo>
                    <a:pt x="95" y="22"/>
                  </a:lnTo>
                  <a:lnTo>
                    <a:pt x="122" y="22"/>
                  </a:lnTo>
                  <a:lnTo>
                    <a:pt x="128" y="20"/>
                  </a:lnTo>
                  <a:lnTo>
                    <a:pt x="137" y="17"/>
                  </a:lnTo>
                  <a:lnTo>
                    <a:pt x="148" y="11"/>
                  </a:lnTo>
                  <a:lnTo>
                    <a:pt x="160" y="7"/>
                  </a:lnTo>
                  <a:lnTo>
                    <a:pt x="166" y="3"/>
                  </a:lnTo>
                  <a:lnTo>
                    <a:pt x="173" y="1"/>
                  </a:lnTo>
                  <a:lnTo>
                    <a:pt x="181" y="0"/>
                  </a:lnTo>
                  <a:lnTo>
                    <a:pt x="188" y="0"/>
                  </a:lnTo>
                  <a:lnTo>
                    <a:pt x="198" y="0"/>
                  </a:lnTo>
                  <a:lnTo>
                    <a:pt x="205" y="0"/>
                  </a:lnTo>
                  <a:lnTo>
                    <a:pt x="213" y="3"/>
                  </a:lnTo>
                  <a:lnTo>
                    <a:pt x="224" y="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9" name="Freeform 67">
              <a:extLst>
                <a:ext uri="{FF2B5EF4-FFF2-40B4-BE49-F238E27FC236}">
                  <a16:creationId xmlns:a16="http://schemas.microsoft.com/office/drawing/2014/main" id="{49E239BB-AEAE-DC1F-EF75-919BED85E4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30" y="1357"/>
              <a:ext cx="98" cy="38"/>
            </a:xfrm>
            <a:custGeom>
              <a:avLst/>
              <a:gdLst>
                <a:gd name="T0" fmla="*/ 0 w 321"/>
                <a:gd name="T1" fmla="*/ 0 h 135"/>
                <a:gd name="T2" fmla="*/ 0 w 321"/>
                <a:gd name="T3" fmla="*/ 0 h 135"/>
                <a:gd name="T4" fmla="*/ 0 w 321"/>
                <a:gd name="T5" fmla="*/ 0 h 135"/>
                <a:gd name="T6" fmla="*/ 0 w 321"/>
                <a:gd name="T7" fmla="*/ 0 h 135"/>
                <a:gd name="T8" fmla="*/ 0 w 321"/>
                <a:gd name="T9" fmla="*/ 0 h 135"/>
                <a:gd name="T10" fmla="*/ 0 w 321"/>
                <a:gd name="T11" fmla="*/ 0 h 135"/>
                <a:gd name="T12" fmla="*/ 0 w 321"/>
                <a:gd name="T13" fmla="*/ 0 h 135"/>
                <a:gd name="T14" fmla="*/ 0 w 321"/>
                <a:gd name="T15" fmla="*/ 0 h 135"/>
                <a:gd name="T16" fmla="*/ 0 w 321"/>
                <a:gd name="T17" fmla="*/ 0 h 135"/>
                <a:gd name="T18" fmla="*/ 0 w 321"/>
                <a:gd name="T19" fmla="*/ 0 h 135"/>
                <a:gd name="T20" fmla="*/ 0 w 321"/>
                <a:gd name="T21" fmla="*/ 0 h 135"/>
                <a:gd name="T22" fmla="*/ 0 w 321"/>
                <a:gd name="T23" fmla="*/ 0 h 135"/>
                <a:gd name="T24" fmla="*/ 0 w 321"/>
                <a:gd name="T25" fmla="*/ 0 h 135"/>
                <a:gd name="T26" fmla="*/ 0 w 321"/>
                <a:gd name="T27" fmla="*/ 0 h 135"/>
                <a:gd name="T28" fmla="*/ 0 w 321"/>
                <a:gd name="T29" fmla="*/ 0 h 135"/>
                <a:gd name="T30" fmla="*/ 0 w 321"/>
                <a:gd name="T31" fmla="*/ 0 h 135"/>
                <a:gd name="T32" fmla="*/ 0 w 321"/>
                <a:gd name="T33" fmla="*/ 0 h 135"/>
                <a:gd name="T34" fmla="*/ 0 w 321"/>
                <a:gd name="T35" fmla="*/ 0 h 135"/>
                <a:gd name="T36" fmla="*/ 0 w 321"/>
                <a:gd name="T37" fmla="*/ 0 h 135"/>
                <a:gd name="T38" fmla="*/ 0 w 321"/>
                <a:gd name="T39" fmla="*/ 0 h 135"/>
                <a:gd name="T40" fmla="*/ 0 w 321"/>
                <a:gd name="T41" fmla="*/ 0 h 135"/>
                <a:gd name="T42" fmla="*/ 0 w 321"/>
                <a:gd name="T43" fmla="*/ 0 h 135"/>
                <a:gd name="T44" fmla="*/ 0 w 321"/>
                <a:gd name="T45" fmla="*/ 0 h 135"/>
                <a:gd name="T46" fmla="*/ 0 w 321"/>
                <a:gd name="T47" fmla="*/ 0 h 135"/>
                <a:gd name="T48" fmla="*/ 0 w 321"/>
                <a:gd name="T49" fmla="*/ 0 h 135"/>
                <a:gd name="T50" fmla="*/ 0 w 321"/>
                <a:gd name="T51" fmla="*/ 0 h 135"/>
                <a:gd name="T52" fmla="*/ 0 w 321"/>
                <a:gd name="T53" fmla="*/ 0 h 135"/>
                <a:gd name="T54" fmla="*/ 0 w 321"/>
                <a:gd name="T55" fmla="*/ 0 h 135"/>
                <a:gd name="T56" fmla="*/ 0 w 321"/>
                <a:gd name="T57" fmla="*/ 0 h 135"/>
                <a:gd name="T58" fmla="*/ 0 w 321"/>
                <a:gd name="T59" fmla="*/ 0 h 135"/>
                <a:gd name="T60" fmla="*/ 0 w 321"/>
                <a:gd name="T61" fmla="*/ 0 h 135"/>
                <a:gd name="T62" fmla="*/ 0 w 321"/>
                <a:gd name="T63" fmla="*/ 0 h 135"/>
                <a:gd name="T64" fmla="*/ 0 w 321"/>
                <a:gd name="T65" fmla="*/ 0 h 135"/>
                <a:gd name="T66" fmla="*/ 0 w 321"/>
                <a:gd name="T67" fmla="*/ 0 h 135"/>
                <a:gd name="T68" fmla="*/ 0 w 321"/>
                <a:gd name="T69" fmla="*/ 0 h 135"/>
                <a:gd name="T70" fmla="*/ 0 w 321"/>
                <a:gd name="T71" fmla="*/ 0 h 135"/>
                <a:gd name="T72" fmla="*/ 0 w 321"/>
                <a:gd name="T73" fmla="*/ 0 h 135"/>
                <a:gd name="T74" fmla="*/ 0 w 321"/>
                <a:gd name="T75" fmla="*/ 0 h 135"/>
                <a:gd name="T76" fmla="*/ 0 w 321"/>
                <a:gd name="T77" fmla="*/ 0 h 135"/>
                <a:gd name="T78" fmla="*/ 0 w 321"/>
                <a:gd name="T79" fmla="*/ 0 h 135"/>
                <a:gd name="T80" fmla="*/ 0 w 321"/>
                <a:gd name="T81" fmla="*/ 0 h 135"/>
                <a:gd name="T82" fmla="*/ 0 w 321"/>
                <a:gd name="T83" fmla="*/ 0 h 135"/>
                <a:gd name="T84" fmla="*/ 0 w 321"/>
                <a:gd name="T85" fmla="*/ 0 h 135"/>
                <a:gd name="T86" fmla="*/ 0 w 321"/>
                <a:gd name="T87" fmla="*/ 0 h 135"/>
                <a:gd name="T88" fmla="*/ 0 w 321"/>
                <a:gd name="T89" fmla="*/ 0 h 135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321"/>
                <a:gd name="T136" fmla="*/ 0 h 135"/>
                <a:gd name="T137" fmla="*/ 321 w 321"/>
                <a:gd name="T138" fmla="*/ 135 h 135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321" h="135">
                  <a:moveTo>
                    <a:pt x="0" y="0"/>
                  </a:moveTo>
                  <a:lnTo>
                    <a:pt x="19" y="0"/>
                  </a:lnTo>
                  <a:lnTo>
                    <a:pt x="39" y="6"/>
                  </a:lnTo>
                  <a:lnTo>
                    <a:pt x="58" y="11"/>
                  </a:lnTo>
                  <a:lnTo>
                    <a:pt x="77" y="21"/>
                  </a:lnTo>
                  <a:lnTo>
                    <a:pt x="95" y="30"/>
                  </a:lnTo>
                  <a:lnTo>
                    <a:pt x="114" y="42"/>
                  </a:lnTo>
                  <a:lnTo>
                    <a:pt x="131" y="53"/>
                  </a:lnTo>
                  <a:lnTo>
                    <a:pt x="150" y="67"/>
                  </a:lnTo>
                  <a:lnTo>
                    <a:pt x="167" y="78"/>
                  </a:lnTo>
                  <a:lnTo>
                    <a:pt x="186" y="89"/>
                  </a:lnTo>
                  <a:lnTo>
                    <a:pt x="205" y="99"/>
                  </a:lnTo>
                  <a:lnTo>
                    <a:pt x="224" y="108"/>
                  </a:lnTo>
                  <a:lnTo>
                    <a:pt x="243" y="116"/>
                  </a:lnTo>
                  <a:lnTo>
                    <a:pt x="266" y="120"/>
                  </a:lnTo>
                  <a:lnTo>
                    <a:pt x="285" y="122"/>
                  </a:lnTo>
                  <a:lnTo>
                    <a:pt x="309" y="120"/>
                  </a:lnTo>
                  <a:lnTo>
                    <a:pt x="315" y="127"/>
                  </a:lnTo>
                  <a:lnTo>
                    <a:pt x="321" y="135"/>
                  </a:lnTo>
                  <a:lnTo>
                    <a:pt x="315" y="135"/>
                  </a:lnTo>
                  <a:lnTo>
                    <a:pt x="307" y="135"/>
                  </a:lnTo>
                  <a:lnTo>
                    <a:pt x="300" y="135"/>
                  </a:lnTo>
                  <a:lnTo>
                    <a:pt x="292" y="135"/>
                  </a:lnTo>
                  <a:lnTo>
                    <a:pt x="283" y="135"/>
                  </a:lnTo>
                  <a:lnTo>
                    <a:pt x="275" y="135"/>
                  </a:lnTo>
                  <a:lnTo>
                    <a:pt x="266" y="135"/>
                  </a:lnTo>
                  <a:lnTo>
                    <a:pt x="262" y="135"/>
                  </a:lnTo>
                  <a:lnTo>
                    <a:pt x="243" y="133"/>
                  </a:lnTo>
                  <a:lnTo>
                    <a:pt x="224" y="131"/>
                  </a:lnTo>
                  <a:lnTo>
                    <a:pt x="207" y="127"/>
                  </a:lnTo>
                  <a:lnTo>
                    <a:pt x="191" y="122"/>
                  </a:lnTo>
                  <a:lnTo>
                    <a:pt x="174" y="116"/>
                  </a:lnTo>
                  <a:lnTo>
                    <a:pt x="157" y="108"/>
                  </a:lnTo>
                  <a:lnTo>
                    <a:pt x="142" y="101"/>
                  </a:lnTo>
                  <a:lnTo>
                    <a:pt x="127" y="93"/>
                  </a:lnTo>
                  <a:lnTo>
                    <a:pt x="112" y="84"/>
                  </a:lnTo>
                  <a:lnTo>
                    <a:pt x="95" y="76"/>
                  </a:lnTo>
                  <a:lnTo>
                    <a:pt x="79" y="67"/>
                  </a:lnTo>
                  <a:lnTo>
                    <a:pt x="64" y="57"/>
                  </a:lnTo>
                  <a:lnTo>
                    <a:pt x="47" y="48"/>
                  </a:lnTo>
                  <a:lnTo>
                    <a:pt x="32" y="40"/>
                  </a:lnTo>
                  <a:lnTo>
                    <a:pt x="15" y="32"/>
                  </a:lnTo>
                  <a:lnTo>
                    <a:pt x="0" y="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0" name="Freeform 68">
              <a:extLst>
                <a:ext uri="{FF2B5EF4-FFF2-40B4-BE49-F238E27FC236}">
                  <a16:creationId xmlns:a16="http://schemas.microsoft.com/office/drawing/2014/main" id="{31B73C54-C975-CC74-38B3-60A241DCEA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80" y="1361"/>
              <a:ext cx="48" cy="23"/>
            </a:xfrm>
            <a:custGeom>
              <a:avLst/>
              <a:gdLst>
                <a:gd name="T0" fmla="*/ 0 w 156"/>
                <a:gd name="T1" fmla="*/ 0 h 82"/>
                <a:gd name="T2" fmla="*/ 0 w 156"/>
                <a:gd name="T3" fmla="*/ 0 h 82"/>
                <a:gd name="T4" fmla="*/ 0 w 156"/>
                <a:gd name="T5" fmla="*/ 0 h 82"/>
                <a:gd name="T6" fmla="*/ 0 w 156"/>
                <a:gd name="T7" fmla="*/ 0 h 82"/>
                <a:gd name="T8" fmla="*/ 0 w 156"/>
                <a:gd name="T9" fmla="*/ 0 h 82"/>
                <a:gd name="T10" fmla="*/ 0 w 156"/>
                <a:gd name="T11" fmla="*/ 0 h 82"/>
                <a:gd name="T12" fmla="*/ 0 w 156"/>
                <a:gd name="T13" fmla="*/ 0 h 82"/>
                <a:gd name="T14" fmla="*/ 0 w 156"/>
                <a:gd name="T15" fmla="*/ 0 h 82"/>
                <a:gd name="T16" fmla="*/ 0 w 156"/>
                <a:gd name="T17" fmla="*/ 0 h 82"/>
                <a:gd name="T18" fmla="*/ 0 w 156"/>
                <a:gd name="T19" fmla="*/ 0 h 82"/>
                <a:gd name="T20" fmla="*/ 0 w 156"/>
                <a:gd name="T21" fmla="*/ 0 h 82"/>
                <a:gd name="T22" fmla="*/ 0 w 156"/>
                <a:gd name="T23" fmla="*/ 0 h 82"/>
                <a:gd name="T24" fmla="*/ 0 w 156"/>
                <a:gd name="T25" fmla="*/ 0 h 82"/>
                <a:gd name="T26" fmla="*/ 0 w 156"/>
                <a:gd name="T27" fmla="*/ 0 h 82"/>
                <a:gd name="T28" fmla="*/ 0 w 156"/>
                <a:gd name="T29" fmla="*/ 0 h 82"/>
                <a:gd name="T30" fmla="*/ 0 w 156"/>
                <a:gd name="T31" fmla="*/ 0 h 82"/>
                <a:gd name="T32" fmla="*/ 0 w 156"/>
                <a:gd name="T33" fmla="*/ 0 h 82"/>
                <a:gd name="T34" fmla="*/ 0 w 156"/>
                <a:gd name="T35" fmla="*/ 0 h 82"/>
                <a:gd name="T36" fmla="*/ 0 w 156"/>
                <a:gd name="T37" fmla="*/ 0 h 82"/>
                <a:gd name="T38" fmla="*/ 0 w 156"/>
                <a:gd name="T39" fmla="*/ 0 h 82"/>
                <a:gd name="T40" fmla="*/ 0 w 156"/>
                <a:gd name="T41" fmla="*/ 0 h 82"/>
                <a:gd name="T42" fmla="*/ 0 w 156"/>
                <a:gd name="T43" fmla="*/ 0 h 82"/>
                <a:gd name="T44" fmla="*/ 0 w 156"/>
                <a:gd name="T45" fmla="*/ 0 h 82"/>
                <a:gd name="T46" fmla="*/ 0 w 156"/>
                <a:gd name="T47" fmla="*/ 0 h 82"/>
                <a:gd name="T48" fmla="*/ 0 w 156"/>
                <a:gd name="T49" fmla="*/ 0 h 82"/>
                <a:gd name="T50" fmla="*/ 0 w 156"/>
                <a:gd name="T51" fmla="*/ 0 h 82"/>
                <a:gd name="T52" fmla="*/ 0 w 156"/>
                <a:gd name="T53" fmla="*/ 0 h 82"/>
                <a:gd name="T54" fmla="*/ 0 w 156"/>
                <a:gd name="T55" fmla="*/ 0 h 82"/>
                <a:gd name="T56" fmla="*/ 0 w 156"/>
                <a:gd name="T57" fmla="*/ 0 h 82"/>
                <a:gd name="T58" fmla="*/ 0 w 156"/>
                <a:gd name="T59" fmla="*/ 0 h 82"/>
                <a:gd name="T60" fmla="*/ 0 w 156"/>
                <a:gd name="T61" fmla="*/ 0 h 82"/>
                <a:gd name="T62" fmla="*/ 0 w 156"/>
                <a:gd name="T63" fmla="*/ 0 h 82"/>
                <a:gd name="T64" fmla="*/ 0 w 156"/>
                <a:gd name="T65" fmla="*/ 0 h 82"/>
                <a:gd name="T66" fmla="*/ 0 w 156"/>
                <a:gd name="T67" fmla="*/ 0 h 82"/>
                <a:gd name="T68" fmla="*/ 0 w 156"/>
                <a:gd name="T69" fmla="*/ 0 h 82"/>
                <a:gd name="T70" fmla="*/ 0 w 156"/>
                <a:gd name="T71" fmla="*/ 0 h 82"/>
                <a:gd name="T72" fmla="*/ 0 w 156"/>
                <a:gd name="T73" fmla="*/ 0 h 82"/>
                <a:gd name="T74" fmla="*/ 0 w 156"/>
                <a:gd name="T75" fmla="*/ 0 h 82"/>
                <a:gd name="T76" fmla="*/ 0 w 156"/>
                <a:gd name="T77" fmla="*/ 0 h 82"/>
                <a:gd name="T78" fmla="*/ 0 w 156"/>
                <a:gd name="T79" fmla="*/ 0 h 82"/>
                <a:gd name="T80" fmla="*/ 0 w 156"/>
                <a:gd name="T81" fmla="*/ 0 h 82"/>
                <a:gd name="T82" fmla="*/ 0 w 156"/>
                <a:gd name="T83" fmla="*/ 0 h 82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156"/>
                <a:gd name="T127" fmla="*/ 0 h 82"/>
                <a:gd name="T128" fmla="*/ 156 w 156"/>
                <a:gd name="T129" fmla="*/ 82 h 82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156" h="82">
                  <a:moveTo>
                    <a:pt x="4" y="0"/>
                  </a:moveTo>
                  <a:lnTo>
                    <a:pt x="9" y="6"/>
                  </a:lnTo>
                  <a:lnTo>
                    <a:pt x="17" y="10"/>
                  </a:lnTo>
                  <a:lnTo>
                    <a:pt x="26" y="16"/>
                  </a:lnTo>
                  <a:lnTo>
                    <a:pt x="36" y="19"/>
                  </a:lnTo>
                  <a:lnTo>
                    <a:pt x="44" y="19"/>
                  </a:lnTo>
                  <a:lnTo>
                    <a:pt x="53" y="23"/>
                  </a:lnTo>
                  <a:lnTo>
                    <a:pt x="63" y="23"/>
                  </a:lnTo>
                  <a:lnTo>
                    <a:pt x="76" y="23"/>
                  </a:lnTo>
                  <a:lnTo>
                    <a:pt x="85" y="19"/>
                  </a:lnTo>
                  <a:lnTo>
                    <a:pt x="97" y="19"/>
                  </a:lnTo>
                  <a:lnTo>
                    <a:pt x="108" y="16"/>
                  </a:lnTo>
                  <a:lnTo>
                    <a:pt x="120" y="16"/>
                  </a:lnTo>
                  <a:lnTo>
                    <a:pt x="129" y="10"/>
                  </a:lnTo>
                  <a:lnTo>
                    <a:pt x="139" y="6"/>
                  </a:lnTo>
                  <a:lnTo>
                    <a:pt x="146" y="2"/>
                  </a:lnTo>
                  <a:lnTo>
                    <a:pt x="156" y="0"/>
                  </a:lnTo>
                  <a:lnTo>
                    <a:pt x="156" y="10"/>
                  </a:lnTo>
                  <a:lnTo>
                    <a:pt x="156" y="21"/>
                  </a:lnTo>
                  <a:lnTo>
                    <a:pt x="154" y="35"/>
                  </a:lnTo>
                  <a:lnTo>
                    <a:pt x="152" y="48"/>
                  </a:lnTo>
                  <a:lnTo>
                    <a:pt x="146" y="57"/>
                  </a:lnTo>
                  <a:lnTo>
                    <a:pt x="139" y="71"/>
                  </a:lnTo>
                  <a:lnTo>
                    <a:pt x="129" y="73"/>
                  </a:lnTo>
                  <a:lnTo>
                    <a:pt x="123" y="76"/>
                  </a:lnTo>
                  <a:lnTo>
                    <a:pt x="114" y="80"/>
                  </a:lnTo>
                  <a:lnTo>
                    <a:pt x="104" y="82"/>
                  </a:lnTo>
                  <a:lnTo>
                    <a:pt x="95" y="80"/>
                  </a:lnTo>
                  <a:lnTo>
                    <a:pt x="87" y="80"/>
                  </a:lnTo>
                  <a:lnTo>
                    <a:pt x="78" y="76"/>
                  </a:lnTo>
                  <a:lnTo>
                    <a:pt x="70" y="74"/>
                  </a:lnTo>
                  <a:lnTo>
                    <a:pt x="59" y="69"/>
                  </a:lnTo>
                  <a:lnTo>
                    <a:pt x="51" y="65"/>
                  </a:lnTo>
                  <a:lnTo>
                    <a:pt x="42" y="59"/>
                  </a:lnTo>
                  <a:lnTo>
                    <a:pt x="34" y="54"/>
                  </a:lnTo>
                  <a:lnTo>
                    <a:pt x="25" y="48"/>
                  </a:lnTo>
                  <a:lnTo>
                    <a:pt x="17" y="40"/>
                  </a:lnTo>
                  <a:lnTo>
                    <a:pt x="11" y="35"/>
                  </a:lnTo>
                  <a:lnTo>
                    <a:pt x="7" y="27"/>
                  </a:lnTo>
                  <a:lnTo>
                    <a:pt x="0" y="12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1" name="Freeform 69">
              <a:extLst>
                <a:ext uri="{FF2B5EF4-FFF2-40B4-BE49-F238E27FC236}">
                  <a16:creationId xmlns:a16="http://schemas.microsoft.com/office/drawing/2014/main" id="{D7B10578-1BA3-247B-9838-AFE1637E71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28" y="1376"/>
              <a:ext cx="19" cy="33"/>
            </a:xfrm>
            <a:custGeom>
              <a:avLst/>
              <a:gdLst>
                <a:gd name="T0" fmla="*/ 0 w 62"/>
                <a:gd name="T1" fmla="*/ 0 h 117"/>
                <a:gd name="T2" fmla="*/ 0 w 62"/>
                <a:gd name="T3" fmla="*/ 0 h 117"/>
                <a:gd name="T4" fmla="*/ 0 w 62"/>
                <a:gd name="T5" fmla="*/ 0 h 117"/>
                <a:gd name="T6" fmla="*/ 0 w 62"/>
                <a:gd name="T7" fmla="*/ 0 h 117"/>
                <a:gd name="T8" fmla="*/ 0 w 62"/>
                <a:gd name="T9" fmla="*/ 0 h 117"/>
                <a:gd name="T10" fmla="*/ 0 w 62"/>
                <a:gd name="T11" fmla="*/ 0 h 117"/>
                <a:gd name="T12" fmla="*/ 0 w 62"/>
                <a:gd name="T13" fmla="*/ 0 h 117"/>
                <a:gd name="T14" fmla="*/ 0 w 62"/>
                <a:gd name="T15" fmla="*/ 0 h 117"/>
                <a:gd name="T16" fmla="*/ 0 w 62"/>
                <a:gd name="T17" fmla="*/ 0 h 117"/>
                <a:gd name="T18" fmla="*/ 0 w 62"/>
                <a:gd name="T19" fmla="*/ 0 h 117"/>
                <a:gd name="T20" fmla="*/ 0 w 62"/>
                <a:gd name="T21" fmla="*/ 0 h 117"/>
                <a:gd name="T22" fmla="*/ 0 w 62"/>
                <a:gd name="T23" fmla="*/ 0 h 117"/>
                <a:gd name="T24" fmla="*/ 0 w 62"/>
                <a:gd name="T25" fmla="*/ 0 h 117"/>
                <a:gd name="T26" fmla="*/ 0 w 62"/>
                <a:gd name="T27" fmla="*/ 0 h 117"/>
                <a:gd name="T28" fmla="*/ 0 w 62"/>
                <a:gd name="T29" fmla="*/ 0 h 117"/>
                <a:gd name="T30" fmla="*/ 0 w 62"/>
                <a:gd name="T31" fmla="*/ 0 h 117"/>
                <a:gd name="T32" fmla="*/ 0 w 62"/>
                <a:gd name="T33" fmla="*/ 0 h 117"/>
                <a:gd name="T34" fmla="*/ 0 w 62"/>
                <a:gd name="T35" fmla="*/ 0 h 117"/>
                <a:gd name="T36" fmla="*/ 0 w 62"/>
                <a:gd name="T37" fmla="*/ 0 h 117"/>
                <a:gd name="T38" fmla="*/ 0 w 62"/>
                <a:gd name="T39" fmla="*/ 0 h 117"/>
                <a:gd name="T40" fmla="*/ 0 w 62"/>
                <a:gd name="T41" fmla="*/ 0 h 117"/>
                <a:gd name="T42" fmla="*/ 0 w 62"/>
                <a:gd name="T43" fmla="*/ 0 h 117"/>
                <a:gd name="T44" fmla="*/ 0 w 62"/>
                <a:gd name="T45" fmla="*/ 0 h 117"/>
                <a:gd name="T46" fmla="*/ 0 w 62"/>
                <a:gd name="T47" fmla="*/ 0 h 117"/>
                <a:gd name="T48" fmla="*/ 0 w 62"/>
                <a:gd name="T49" fmla="*/ 0 h 117"/>
                <a:gd name="T50" fmla="*/ 0 w 62"/>
                <a:gd name="T51" fmla="*/ 0 h 117"/>
                <a:gd name="T52" fmla="*/ 0 w 62"/>
                <a:gd name="T53" fmla="*/ 0 h 117"/>
                <a:gd name="T54" fmla="*/ 0 w 62"/>
                <a:gd name="T55" fmla="*/ 0 h 117"/>
                <a:gd name="T56" fmla="*/ 0 w 62"/>
                <a:gd name="T57" fmla="*/ 0 h 117"/>
                <a:gd name="T58" fmla="*/ 0 w 62"/>
                <a:gd name="T59" fmla="*/ 0 h 117"/>
                <a:gd name="T60" fmla="*/ 0 w 62"/>
                <a:gd name="T61" fmla="*/ 0 h 117"/>
                <a:gd name="T62" fmla="*/ 0 w 62"/>
                <a:gd name="T63" fmla="*/ 0 h 117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62"/>
                <a:gd name="T97" fmla="*/ 0 h 117"/>
                <a:gd name="T98" fmla="*/ 62 w 62"/>
                <a:gd name="T99" fmla="*/ 117 h 117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62" h="117">
                  <a:moveTo>
                    <a:pt x="3" y="3"/>
                  </a:moveTo>
                  <a:lnTo>
                    <a:pt x="9" y="0"/>
                  </a:lnTo>
                  <a:lnTo>
                    <a:pt x="19" y="0"/>
                  </a:lnTo>
                  <a:lnTo>
                    <a:pt x="28" y="1"/>
                  </a:lnTo>
                  <a:lnTo>
                    <a:pt x="38" y="7"/>
                  </a:lnTo>
                  <a:lnTo>
                    <a:pt x="45" y="13"/>
                  </a:lnTo>
                  <a:lnTo>
                    <a:pt x="55" y="20"/>
                  </a:lnTo>
                  <a:lnTo>
                    <a:pt x="59" y="30"/>
                  </a:lnTo>
                  <a:lnTo>
                    <a:pt x="62" y="43"/>
                  </a:lnTo>
                  <a:lnTo>
                    <a:pt x="60" y="55"/>
                  </a:lnTo>
                  <a:lnTo>
                    <a:pt x="59" y="66"/>
                  </a:lnTo>
                  <a:lnTo>
                    <a:pt x="53" y="78"/>
                  </a:lnTo>
                  <a:lnTo>
                    <a:pt x="47" y="91"/>
                  </a:lnTo>
                  <a:lnTo>
                    <a:pt x="38" y="102"/>
                  </a:lnTo>
                  <a:lnTo>
                    <a:pt x="30" y="110"/>
                  </a:lnTo>
                  <a:lnTo>
                    <a:pt x="21" y="116"/>
                  </a:lnTo>
                  <a:lnTo>
                    <a:pt x="13" y="117"/>
                  </a:lnTo>
                  <a:lnTo>
                    <a:pt x="13" y="110"/>
                  </a:lnTo>
                  <a:lnTo>
                    <a:pt x="17" y="102"/>
                  </a:lnTo>
                  <a:lnTo>
                    <a:pt x="17" y="95"/>
                  </a:lnTo>
                  <a:lnTo>
                    <a:pt x="19" y="87"/>
                  </a:lnTo>
                  <a:lnTo>
                    <a:pt x="15" y="79"/>
                  </a:lnTo>
                  <a:lnTo>
                    <a:pt x="13" y="72"/>
                  </a:lnTo>
                  <a:lnTo>
                    <a:pt x="13" y="64"/>
                  </a:lnTo>
                  <a:lnTo>
                    <a:pt x="11" y="58"/>
                  </a:lnTo>
                  <a:lnTo>
                    <a:pt x="9" y="51"/>
                  </a:lnTo>
                  <a:lnTo>
                    <a:pt x="5" y="41"/>
                  </a:lnTo>
                  <a:lnTo>
                    <a:pt x="3" y="36"/>
                  </a:lnTo>
                  <a:lnTo>
                    <a:pt x="3" y="28"/>
                  </a:lnTo>
                  <a:lnTo>
                    <a:pt x="0" y="15"/>
                  </a:lnTo>
                  <a:lnTo>
                    <a:pt x="3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2" name="Freeform 70">
              <a:extLst>
                <a:ext uri="{FF2B5EF4-FFF2-40B4-BE49-F238E27FC236}">
                  <a16:creationId xmlns:a16="http://schemas.microsoft.com/office/drawing/2014/main" id="{8681A728-EFE0-7DD2-D445-879C6CF737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69" y="1383"/>
              <a:ext cx="151" cy="42"/>
            </a:xfrm>
            <a:custGeom>
              <a:avLst/>
              <a:gdLst>
                <a:gd name="T0" fmla="*/ 0 w 490"/>
                <a:gd name="T1" fmla="*/ 0 h 149"/>
                <a:gd name="T2" fmla="*/ 0 w 490"/>
                <a:gd name="T3" fmla="*/ 0 h 149"/>
                <a:gd name="T4" fmla="*/ 0 w 490"/>
                <a:gd name="T5" fmla="*/ 0 h 149"/>
                <a:gd name="T6" fmla="*/ 0 w 490"/>
                <a:gd name="T7" fmla="*/ 0 h 149"/>
                <a:gd name="T8" fmla="*/ 0 w 490"/>
                <a:gd name="T9" fmla="*/ 0 h 149"/>
                <a:gd name="T10" fmla="*/ 0 w 490"/>
                <a:gd name="T11" fmla="*/ 0 h 149"/>
                <a:gd name="T12" fmla="*/ 0 w 490"/>
                <a:gd name="T13" fmla="*/ 0 h 149"/>
                <a:gd name="T14" fmla="*/ 0 w 490"/>
                <a:gd name="T15" fmla="*/ 0 h 149"/>
                <a:gd name="T16" fmla="*/ 0 w 490"/>
                <a:gd name="T17" fmla="*/ 0 h 149"/>
                <a:gd name="T18" fmla="*/ 0 w 490"/>
                <a:gd name="T19" fmla="*/ 0 h 149"/>
                <a:gd name="T20" fmla="*/ 0 w 490"/>
                <a:gd name="T21" fmla="*/ 0 h 149"/>
                <a:gd name="T22" fmla="*/ 0 w 490"/>
                <a:gd name="T23" fmla="*/ 0 h 149"/>
                <a:gd name="T24" fmla="*/ 0 w 490"/>
                <a:gd name="T25" fmla="*/ 0 h 149"/>
                <a:gd name="T26" fmla="*/ 0 w 490"/>
                <a:gd name="T27" fmla="*/ 0 h 149"/>
                <a:gd name="T28" fmla="*/ 0 w 490"/>
                <a:gd name="T29" fmla="*/ 0 h 149"/>
                <a:gd name="T30" fmla="*/ 0 w 490"/>
                <a:gd name="T31" fmla="*/ 0 h 149"/>
                <a:gd name="T32" fmla="*/ 0 w 490"/>
                <a:gd name="T33" fmla="*/ 0 h 149"/>
                <a:gd name="T34" fmla="*/ 0 w 490"/>
                <a:gd name="T35" fmla="*/ 0 h 149"/>
                <a:gd name="T36" fmla="*/ 0 w 490"/>
                <a:gd name="T37" fmla="*/ 0 h 149"/>
                <a:gd name="T38" fmla="*/ 0 w 490"/>
                <a:gd name="T39" fmla="*/ 0 h 149"/>
                <a:gd name="T40" fmla="*/ 0 w 490"/>
                <a:gd name="T41" fmla="*/ 0 h 149"/>
                <a:gd name="T42" fmla="*/ 0 w 490"/>
                <a:gd name="T43" fmla="*/ 0 h 149"/>
                <a:gd name="T44" fmla="*/ 0 w 490"/>
                <a:gd name="T45" fmla="*/ 0 h 149"/>
                <a:gd name="T46" fmla="*/ 0 w 490"/>
                <a:gd name="T47" fmla="*/ 0 h 149"/>
                <a:gd name="T48" fmla="*/ 0 w 490"/>
                <a:gd name="T49" fmla="*/ 0 h 149"/>
                <a:gd name="T50" fmla="*/ 0 w 490"/>
                <a:gd name="T51" fmla="*/ 0 h 149"/>
                <a:gd name="T52" fmla="*/ 0 w 490"/>
                <a:gd name="T53" fmla="*/ 0 h 149"/>
                <a:gd name="T54" fmla="*/ 0 w 490"/>
                <a:gd name="T55" fmla="*/ 0 h 149"/>
                <a:gd name="T56" fmla="*/ 0 w 490"/>
                <a:gd name="T57" fmla="*/ 0 h 149"/>
                <a:gd name="T58" fmla="*/ 0 w 490"/>
                <a:gd name="T59" fmla="*/ 0 h 149"/>
                <a:gd name="T60" fmla="*/ 0 w 490"/>
                <a:gd name="T61" fmla="*/ 0 h 149"/>
                <a:gd name="T62" fmla="*/ 0 w 490"/>
                <a:gd name="T63" fmla="*/ 0 h 149"/>
                <a:gd name="T64" fmla="*/ 0 w 490"/>
                <a:gd name="T65" fmla="*/ 0 h 149"/>
                <a:gd name="T66" fmla="*/ 0 w 490"/>
                <a:gd name="T67" fmla="*/ 0 h 149"/>
                <a:gd name="T68" fmla="*/ 0 w 490"/>
                <a:gd name="T69" fmla="*/ 0 h 149"/>
                <a:gd name="T70" fmla="*/ 0 w 490"/>
                <a:gd name="T71" fmla="*/ 0 h 149"/>
                <a:gd name="T72" fmla="*/ 0 w 490"/>
                <a:gd name="T73" fmla="*/ 0 h 149"/>
                <a:gd name="T74" fmla="*/ 0 w 490"/>
                <a:gd name="T75" fmla="*/ 0 h 149"/>
                <a:gd name="T76" fmla="*/ 0 w 490"/>
                <a:gd name="T77" fmla="*/ 0 h 149"/>
                <a:gd name="T78" fmla="*/ 0 w 490"/>
                <a:gd name="T79" fmla="*/ 0 h 149"/>
                <a:gd name="T80" fmla="*/ 0 w 490"/>
                <a:gd name="T81" fmla="*/ 0 h 149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490"/>
                <a:gd name="T124" fmla="*/ 0 h 149"/>
                <a:gd name="T125" fmla="*/ 490 w 490"/>
                <a:gd name="T126" fmla="*/ 149 h 149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490" h="149">
                  <a:moveTo>
                    <a:pt x="296" y="2"/>
                  </a:moveTo>
                  <a:lnTo>
                    <a:pt x="311" y="0"/>
                  </a:lnTo>
                  <a:lnTo>
                    <a:pt x="327" y="0"/>
                  </a:lnTo>
                  <a:lnTo>
                    <a:pt x="344" y="2"/>
                  </a:lnTo>
                  <a:lnTo>
                    <a:pt x="361" y="8"/>
                  </a:lnTo>
                  <a:lnTo>
                    <a:pt x="376" y="12"/>
                  </a:lnTo>
                  <a:lnTo>
                    <a:pt x="395" y="19"/>
                  </a:lnTo>
                  <a:lnTo>
                    <a:pt x="410" y="27"/>
                  </a:lnTo>
                  <a:lnTo>
                    <a:pt x="427" y="36"/>
                  </a:lnTo>
                  <a:lnTo>
                    <a:pt x="439" y="44"/>
                  </a:lnTo>
                  <a:lnTo>
                    <a:pt x="452" y="54"/>
                  </a:lnTo>
                  <a:lnTo>
                    <a:pt x="463" y="61"/>
                  </a:lnTo>
                  <a:lnTo>
                    <a:pt x="475" y="73"/>
                  </a:lnTo>
                  <a:lnTo>
                    <a:pt x="481" y="82"/>
                  </a:lnTo>
                  <a:lnTo>
                    <a:pt x="486" y="92"/>
                  </a:lnTo>
                  <a:lnTo>
                    <a:pt x="488" y="99"/>
                  </a:lnTo>
                  <a:lnTo>
                    <a:pt x="490" y="109"/>
                  </a:lnTo>
                  <a:lnTo>
                    <a:pt x="475" y="103"/>
                  </a:lnTo>
                  <a:lnTo>
                    <a:pt x="462" y="97"/>
                  </a:lnTo>
                  <a:lnTo>
                    <a:pt x="446" y="90"/>
                  </a:lnTo>
                  <a:lnTo>
                    <a:pt x="431" y="82"/>
                  </a:lnTo>
                  <a:lnTo>
                    <a:pt x="414" y="73"/>
                  </a:lnTo>
                  <a:lnTo>
                    <a:pt x="399" y="63"/>
                  </a:lnTo>
                  <a:lnTo>
                    <a:pt x="382" y="54"/>
                  </a:lnTo>
                  <a:lnTo>
                    <a:pt x="366" y="48"/>
                  </a:lnTo>
                  <a:lnTo>
                    <a:pt x="349" y="40"/>
                  </a:lnTo>
                  <a:lnTo>
                    <a:pt x="334" y="36"/>
                  </a:lnTo>
                  <a:lnTo>
                    <a:pt x="315" y="33"/>
                  </a:lnTo>
                  <a:lnTo>
                    <a:pt x="300" y="34"/>
                  </a:lnTo>
                  <a:lnTo>
                    <a:pt x="283" y="38"/>
                  </a:lnTo>
                  <a:lnTo>
                    <a:pt x="268" y="46"/>
                  </a:lnTo>
                  <a:lnTo>
                    <a:pt x="252" y="59"/>
                  </a:lnTo>
                  <a:lnTo>
                    <a:pt x="237" y="78"/>
                  </a:lnTo>
                  <a:lnTo>
                    <a:pt x="228" y="93"/>
                  </a:lnTo>
                  <a:lnTo>
                    <a:pt x="214" y="107"/>
                  </a:lnTo>
                  <a:lnTo>
                    <a:pt x="199" y="120"/>
                  </a:lnTo>
                  <a:lnTo>
                    <a:pt x="182" y="130"/>
                  </a:lnTo>
                  <a:lnTo>
                    <a:pt x="163" y="135"/>
                  </a:lnTo>
                  <a:lnTo>
                    <a:pt x="144" y="141"/>
                  </a:lnTo>
                  <a:lnTo>
                    <a:pt x="123" y="143"/>
                  </a:lnTo>
                  <a:lnTo>
                    <a:pt x="102" y="149"/>
                  </a:lnTo>
                  <a:lnTo>
                    <a:pt x="83" y="149"/>
                  </a:lnTo>
                  <a:lnTo>
                    <a:pt x="64" y="149"/>
                  </a:lnTo>
                  <a:lnTo>
                    <a:pt x="45" y="145"/>
                  </a:lnTo>
                  <a:lnTo>
                    <a:pt x="32" y="143"/>
                  </a:lnTo>
                  <a:lnTo>
                    <a:pt x="17" y="139"/>
                  </a:lnTo>
                  <a:lnTo>
                    <a:pt x="9" y="133"/>
                  </a:lnTo>
                  <a:lnTo>
                    <a:pt x="3" y="130"/>
                  </a:lnTo>
                  <a:lnTo>
                    <a:pt x="2" y="124"/>
                  </a:lnTo>
                  <a:lnTo>
                    <a:pt x="0" y="116"/>
                  </a:lnTo>
                  <a:lnTo>
                    <a:pt x="2" y="107"/>
                  </a:lnTo>
                  <a:lnTo>
                    <a:pt x="3" y="97"/>
                  </a:lnTo>
                  <a:lnTo>
                    <a:pt x="9" y="86"/>
                  </a:lnTo>
                  <a:lnTo>
                    <a:pt x="13" y="73"/>
                  </a:lnTo>
                  <a:lnTo>
                    <a:pt x="19" y="63"/>
                  </a:lnTo>
                  <a:lnTo>
                    <a:pt x="22" y="54"/>
                  </a:lnTo>
                  <a:lnTo>
                    <a:pt x="26" y="50"/>
                  </a:lnTo>
                  <a:lnTo>
                    <a:pt x="30" y="65"/>
                  </a:lnTo>
                  <a:lnTo>
                    <a:pt x="38" y="78"/>
                  </a:lnTo>
                  <a:lnTo>
                    <a:pt x="49" y="92"/>
                  </a:lnTo>
                  <a:lnTo>
                    <a:pt x="62" y="101"/>
                  </a:lnTo>
                  <a:lnTo>
                    <a:pt x="78" y="107"/>
                  </a:lnTo>
                  <a:lnTo>
                    <a:pt x="93" y="111"/>
                  </a:lnTo>
                  <a:lnTo>
                    <a:pt x="112" y="111"/>
                  </a:lnTo>
                  <a:lnTo>
                    <a:pt x="129" y="112"/>
                  </a:lnTo>
                  <a:lnTo>
                    <a:pt x="148" y="109"/>
                  </a:lnTo>
                  <a:lnTo>
                    <a:pt x="165" y="107"/>
                  </a:lnTo>
                  <a:lnTo>
                    <a:pt x="182" y="97"/>
                  </a:lnTo>
                  <a:lnTo>
                    <a:pt x="199" y="92"/>
                  </a:lnTo>
                  <a:lnTo>
                    <a:pt x="214" y="80"/>
                  </a:lnTo>
                  <a:lnTo>
                    <a:pt x="228" y="69"/>
                  </a:lnTo>
                  <a:lnTo>
                    <a:pt x="239" y="54"/>
                  </a:lnTo>
                  <a:lnTo>
                    <a:pt x="251" y="40"/>
                  </a:lnTo>
                  <a:lnTo>
                    <a:pt x="252" y="36"/>
                  </a:lnTo>
                  <a:lnTo>
                    <a:pt x="260" y="31"/>
                  </a:lnTo>
                  <a:lnTo>
                    <a:pt x="266" y="25"/>
                  </a:lnTo>
                  <a:lnTo>
                    <a:pt x="273" y="19"/>
                  </a:lnTo>
                  <a:lnTo>
                    <a:pt x="281" y="12"/>
                  </a:lnTo>
                  <a:lnTo>
                    <a:pt x="289" y="8"/>
                  </a:lnTo>
                  <a:lnTo>
                    <a:pt x="292" y="4"/>
                  </a:lnTo>
                  <a:lnTo>
                    <a:pt x="296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3" name="Freeform 71">
              <a:extLst>
                <a:ext uri="{FF2B5EF4-FFF2-40B4-BE49-F238E27FC236}">
                  <a16:creationId xmlns:a16="http://schemas.microsoft.com/office/drawing/2014/main" id="{8244FFC3-E8B5-30BE-6F3A-EF933AA348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03" y="1353"/>
              <a:ext cx="34" cy="66"/>
            </a:xfrm>
            <a:custGeom>
              <a:avLst/>
              <a:gdLst>
                <a:gd name="T0" fmla="*/ 0 w 112"/>
                <a:gd name="T1" fmla="*/ 0 h 234"/>
                <a:gd name="T2" fmla="*/ 0 w 112"/>
                <a:gd name="T3" fmla="*/ 0 h 234"/>
                <a:gd name="T4" fmla="*/ 0 w 112"/>
                <a:gd name="T5" fmla="*/ 0 h 234"/>
                <a:gd name="T6" fmla="*/ 0 w 112"/>
                <a:gd name="T7" fmla="*/ 0 h 234"/>
                <a:gd name="T8" fmla="*/ 0 w 112"/>
                <a:gd name="T9" fmla="*/ 0 h 234"/>
                <a:gd name="T10" fmla="*/ 0 w 112"/>
                <a:gd name="T11" fmla="*/ 0 h 234"/>
                <a:gd name="T12" fmla="*/ 0 w 112"/>
                <a:gd name="T13" fmla="*/ 0 h 234"/>
                <a:gd name="T14" fmla="*/ 0 w 112"/>
                <a:gd name="T15" fmla="*/ 0 h 234"/>
                <a:gd name="T16" fmla="*/ 0 w 112"/>
                <a:gd name="T17" fmla="*/ 0 h 234"/>
                <a:gd name="T18" fmla="*/ 0 w 112"/>
                <a:gd name="T19" fmla="*/ 0 h 234"/>
                <a:gd name="T20" fmla="*/ 0 w 112"/>
                <a:gd name="T21" fmla="*/ 0 h 234"/>
                <a:gd name="T22" fmla="*/ 0 w 112"/>
                <a:gd name="T23" fmla="*/ 0 h 234"/>
                <a:gd name="T24" fmla="*/ 0 w 112"/>
                <a:gd name="T25" fmla="*/ 0 h 234"/>
                <a:gd name="T26" fmla="*/ 0 w 112"/>
                <a:gd name="T27" fmla="*/ 0 h 234"/>
                <a:gd name="T28" fmla="*/ 0 w 112"/>
                <a:gd name="T29" fmla="*/ 0 h 234"/>
                <a:gd name="T30" fmla="*/ 0 w 112"/>
                <a:gd name="T31" fmla="*/ 0 h 234"/>
                <a:gd name="T32" fmla="*/ 0 w 112"/>
                <a:gd name="T33" fmla="*/ 0 h 234"/>
                <a:gd name="T34" fmla="*/ 0 w 112"/>
                <a:gd name="T35" fmla="*/ 0 h 234"/>
                <a:gd name="T36" fmla="*/ 0 w 112"/>
                <a:gd name="T37" fmla="*/ 0 h 234"/>
                <a:gd name="T38" fmla="*/ 0 w 112"/>
                <a:gd name="T39" fmla="*/ 0 h 234"/>
                <a:gd name="T40" fmla="*/ 0 w 112"/>
                <a:gd name="T41" fmla="*/ 0 h 234"/>
                <a:gd name="T42" fmla="*/ 0 w 112"/>
                <a:gd name="T43" fmla="*/ 0 h 234"/>
                <a:gd name="T44" fmla="*/ 0 w 112"/>
                <a:gd name="T45" fmla="*/ 0 h 234"/>
                <a:gd name="T46" fmla="*/ 0 w 112"/>
                <a:gd name="T47" fmla="*/ 0 h 234"/>
                <a:gd name="T48" fmla="*/ 0 w 112"/>
                <a:gd name="T49" fmla="*/ 0 h 234"/>
                <a:gd name="T50" fmla="*/ 0 w 112"/>
                <a:gd name="T51" fmla="*/ 0 h 234"/>
                <a:gd name="T52" fmla="*/ 0 w 112"/>
                <a:gd name="T53" fmla="*/ 0 h 234"/>
                <a:gd name="T54" fmla="*/ 0 w 112"/>
                <a:gd name="T55" fmla="*/ 0 h 234"/>
                <a:gd name="T56" fmla="*/ 0 w 112"/>
                <a:gd name="T57" fmla="*/ 0 h 234"/>
                <a:gd name="T58" fmla="*/ 0 w 112"/>
                <a:gd name="T59" fmla="*/ 0 h 234"/>
                <a:gd name="T60" fmla="*/ 0 w 112"/>
                <a:gd name="T61" fmla="*/ 0 h 234"/>
                <a:gd name="T62" fmla="*/ 0 w 112"/>
                <a:gd name="T63" fmla="*/ 0 h 234"/>
                <a:gd name="T64" fmla="*/ 0 w 112"/>
                <a:gd name="T65" fmla="*/ 0 h 234"/>
                <a:gd name="T66" fmla="*/ 0 w 112"/>
                <a:gd name="T67" fmla="*/ 0 h 234"/>
                <a:gd name="T68" fmla="*/ 0 w 112"/>
                <a:gd name="T69" fmla="*/ 0 h 234"/>
                <a:gd name="T70" fmla="*/ 0 w 112"/>
                <a:gd name="T71" fmla="*/ 0 h 234"/>
                <a:gd name="T72" fmla="*/ 0 w 112"/>
                <a:gd name="T73" fmla="*/ 0 h 234"/>
                <a:gd name="T74" fmla="*/ 0 w 112"/>
                <a:gd name="T75" fmla="*/ 0 h 234"/>
                <a:gd name="T76" fmla="*/ 0 w 112"/>
                <a:gd name="T77" fmla="*/ 0 h 234"/>
                <a:gd name="T78" fmla="*/ 0 w 112"/>
                <a:gd name="T79" fmla="*/ 0 h 234"/>
                <a:gd name="T80" fmla="*/ 0 w 112"/>
                <a:gd name="T81" fmla="*/ 0 h 234"/>
                <a:gd name="T82" fmla="*/ 0 w 112"/>
                <a:gd name="T83" fmla="*/ 0 h 234"/>
                <a:gd name="T84" fmla="*/ 0 w 112"/>
                <a:gd name="T85" fmla="*/ 0 h 234"/>
                <a:gd name="T86" fmla="*/ 0 w 112"/>
                <a:gd name="T87" fmla="*/ 0 h 234"/>
                <a:gd name="T88" fmla="*/ 0 w 112"/>
                <a:gd name="T89" fmla="*/ 0 h 234"/>
                <a:gd name="T90" fmla="*/ 0 w 112"/>
                <a:gd name="T91" fmla="*/ 0 h 234"/>
                <a:gd name="T92" fmla="*/ 0 w 112"/>
                <a:gd name="T93" fmla="*/ 0 h 234"/>
                <a:gd name="T94" fmla="*/ 0 w 112"/>
                <a:gd name="T95" fmla="*/ 0 h 234"/>
                <a:gd name="T96" fmla="*/ 0 w 112"/>
                <a:gd name="T97" fmla="*/ 0 h 234"/>
                <a:gd name="T98" fmla="*/ 0 w 112"/>
                <a:gd name="T99" fmla="*/ 0 h 234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12"/>
                <a:gd name="T151" fmla="*/ 0 h 234"/>
                <a:gd name="T152" fmla="*/ 112 w 112"/>
                <a:gd name="T153" fmla="*/ 234 h 234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12" h="234">
                  <a:moveTo>
                    <a:pt x="66" y="6"/>
                  </a:moveTo>
                  <a:lnTo>
                    <a:pt x="74" y="2"/>
                  </a:lnTo>
                  <a:lnTo>
                    <a:pt x="83" y="2"/>
                  </a:lnTo>
                  <a:lnTo>
                    <a:pt x="89" y="0"/>
                  </a:lnTo>
                  <a:lnTo>
                    <a:pt x="95" y="0"/>
                  </a:lnTo>
                  <a:lnTo>
                    <a:pt x="102" y="0"/>
                  </a:lnTo>
                  <a:lnTo>
                    <a:pt x="112" y="0"/>
                  </a:lnTo>
                  <a:lnTo>
                    <a:pt x="102" y="6"/>
                  </a:lnTo>
                  <a:lnTo>
                    <a:pt x="93" y="15"/>
                  </a:lnTo>
                  <a:lnTo>
                    <a:pt x="83" y="23"/>
                  </a:lnTo>
                  <a:lnTo>
                    <a:pt x="76" y="34"/>
                  </a:lnTo>
                  <a:lnTo>
                    <a:pt x="66" y="44"/>
                  </a:lnTo>
                  <a:lnTo>
                    <a:pt x="58" y="53"/>
                  </a:lnTo>
                  <a:lnTo>
                    <a:pt x="51" y="66"/>
                  </a:lnTo>
                  <a:lnTo>
                    <a:pt x="47" y="78"/>
                  </a:lnTo>
                  <a:lnTo>
                    <a:pt x="41" y="91"/>
                  </a:lnTo>
                  <a:lnTo>
                    <a:pt x="39" y="102"/>
                  </a:lnTo>
                  <a:lnTo>
                    <a:pt x="38" y="116"/>
                  </a:lnTo>
                  <a:lnTo>
                    <a:pt x="38" y="129"/>
                  </a:lnTo>
                  <a:lnTo>
                    <a:pt x="38" y="142"/>
                  </a:lnTo>
                  <a:lnTo>
                    <a:pt x="41" y="158"/>
                  </a:lnTo>
                  <a:lnTo>
                    <a:pt x="45" y="171"/>
                  </a:lnTo>
                  <a:lnTo>
                    <a:pt x="53" y="188"/>
                  </a:lnTo>
                  <a:lnTo>
                    <a:pt x="51" y="198"/>
                  </a:lnTo>
                  <a:lnTo>
                    <a:pt x="51" y="207"/>
                  </a:lnTo>
                  <a:lnTo>
                    <a:pt x="47" y="213"/>
                  </a:lnTo>
                  <a:lnTo>
                    <a:pt x="43" y="220"/>
                  </a:lnTo>
                  <a:lnTo>
                    <a:pt x="36" y="228"/>
                  </a:lnTo>
                  <a:lnTo>
                    <a:pt x="26" y="234"/>
                  </a:lnTo>
                  <a:lnTo>
                    <a:pt x="15" y="234"/>
                  </a:lnTo>
                  <a:lnTo>
                    <a:pt x="7" y="230"/>
                  </a:lnTo>
                  <a:lnTo>
                    <a:pt x="1" y="224"/>
                  </a:lnTo>
                  <a:lnTo>
                    <a:pt x="0" y="217"/>
                  </a:lnTo>
                  <a:lnTo>
                    <a:pt x="0" y="203"/>
                  </a:lnTo>
                  <a:lnTo>
                    <a:pt x="1" y="190"/>
                  </a:lnTo>
                  <a:lnTo>
                    <a:pt x="0" y="175"/>
                  </a:lnTo>
                  <a:lnTo>
                    <a:pt x="0" y="160"/>
                  </a:lnTo>
                  <a:lnTo>
                    <a:pt x="0" y="142"/>
                  </a:lnTo>
                  <a:lnTo>
                    <a:pt x="0" y="127"/>
                  </a:lnTo>
                  <a:lnTo>
                    <a:pt x="0" y="110"/>
                  </a:lnTo>
                  <a:lnTo>
                    <a:pt x="0" y="95"/>
                  </a:lnTo>
                  <a:lnTo>
                    <a:pt x="0" y="78"/>
                  </a:lnTo>
                  <a:lnTo>
                    <a:pt x="5" y="63"/>
                  </a:lnTo>
                  <a:lnTo>
                    <a:pt x="9" y="49"/>
                  </a:lnTo>
                  <a:lnTo>
                    <a:pt x="15" y="38"/>
                  </a:lnTo>
                  <a:lnTo>
                    <a:pt x="22" y="25"/>
                  </a:lnTo>
                  <a:lnTo>
                    <a:pt x="34" y="17"/>
                  </a:lnTo>
                  <a:lnTo>
                    <a:pt x="47" y="9"/>
                  </a:lnTo>
                  <a:lnTo>
                    <a:pt x="66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4" name="Freeform 72">
              <a:extLst>
                <a:ext uri="{FF2B5EF4-FFF2-40B4-BE49-F238E27FC236}">
                  <a16:creationId xmlns:a16="http://schemas.microsoft.com/office/drawing/2014/main" id="{68983748-B8E6-1361-F4C5-7971F0795D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04" y="913"/>
              <a:ext cx="59" cy="43"/>
            </a:xfrm>
            <a:custGeom>
              <a:avLst/>
              <a:gdLst>
                <a:gd name="T0" fmla="*/ 0 w 194"/>
                <a:gd name="T1" fmla="*/ 0 h 152"/>
                <a:gd name="T2" fmla="*/ 0 w 194"/>
                <a:gd name="T3" fmla="*/ 0 h 152"/>
                <a:gd name="T4" fmla="*/ 0 w 194"/>
                <a:gd name="T5" fmla="*/ 0 h 152"/>
                <a:gd name="T6" fmla="*/ 0 w 194"/>
                <a:gd name="T7" fmla="*/ 0 h 152"/>
                <a:gd name="T8" fmla="*/ 0 w 194"/>
                <a:gd name="T9" fmla="*/ 0 h 152"/>
                <a:gd name="T10" fmla="*/ 0 w 194"/>
                <a:gd name="T11" fmla="*/ 0 h 152"/>
                <a:gd name="T12" fmla="*/ 0 w 194"/>
                <a:gd name="T13" fmla="*/ 0 h 152"/>
                <a:gd name="T14" fmla="*/ 0 w 194"/>
                <a:gd name="T15" fmla="*/ 0 h 152"/>
                <a:gd name="T16" fmla="*/ 0 w 194"/>
                <a:gd name="T17" fmla="*/ 0 h 152"/>
                <a:gd name="T18" fmla="*/ 0 w 194"/>
                <a:gd name="T19" fmla="*/ 0 h 152"/>
                <a:gd name="T20" fmla="*/ 0 w 194"/>
                <a:gd name="T21" fmla="*/ 0 h 152"/>
                <a:gd name="T22" fmla="*/ 0 w 194"/>
                <a:gd name="T23" fmla="*/ 0 h 152"/>
                <a:gd name="T24" fmla="*/ 0 w 194"/>
                <a:gd name="T25" fmla="*/ 0 h 152"/>
                <a:gd name="T26" fmla="*/ 0 w 194"/>
                <a:gd name="T27" fmla="*/ 0 h 152"/>
                <a:gd name="T28" fmla="*/ 0 w 194"/>
                <a:gd name="T29" fmla="*/ 0 h 152"/>
                <a:gd name="T30" fmla="*/ 0 w 194"/>
                <a:gd name="T31" fmla="*/ 0 h 152"/>
                <a:gd name="T32" fmla="*/ 0 w 194"/>
                <a:gd name="T33" fmla="*/ 0 h 152"/>
                <a:gd name="T34" fmla="*/ 0 w 194"/>
                <a:gd name="T35" fmla="*/ 0 h 152"/>
                <a:gd name="T36" fmla="*/ 0 w 194"/>
                <a:gd name="T37" fmla="*/ 0 h 152"/>
                <a:gd name="T38" fmla="*/ 0 w 194"/>
                <a:gd name="T39" fmla="*/ 0 h 152"/>
                <a:gd name="T40" fmla="*/ 0 w 194"/>
                <a:gd name="T41" fmla="*/ 0 h 152"/>
                <a:gd name="T42" fmla="*/ 0 w 194"/>
                <a:gd name="T43" fmla="*/ 0 h 152"/>
                <a:gd name="T44" fmla="*/ 0 w 194"/>
                <a:gd name="T45" fmla="*/ 0 h 152"/>
                <a:gd name="T46" fmla="*/ 0 w 194"/>
                <a:gd name="T47" fmla="*/ 0 h 152"/>
                <a:gd name="T48" fmla="*/ 0 w 194"/>
                <a:gd name="T49" fmla="*/ 0 h 152"/>
                <a:gd name="T50" fmla="*/ 0 w 194"/>
                <a:gd name="T51" fmla="*/ 0 h 152"/>
                <a:gd name="T52" fmla="*/ 0 w 194"/>
                <a:gd name="T53" fmla="*/ 0 h 152"/>
                <a:gd name="T54" fmla="*/ 0 w 194"/>
                <a:gd name="T55" fmla="*/ 0 h 152"/>
                <a:gd name="T56" fmla="*/ 0 w 194"/>
                <a:gd name="T57" fmla="*/ 0 h 152"/>
                <a:gd name="T58" fmla="*/ 0 w 194"/>
                <a:gd name="T59" fmla="*/ 0 h 152"/>
                <a:gd name="T60" fmla="*/ 0 w 194"/>
                <a:gd name="T61" fmla="*/ 0 h 152"/>
                <a:gd name="T62" fmla="*/ 0 w 194"/>
                <a:gd name="T63" fmla="*/ 0 h 152"/>
                <a:gd name="T64" fmla="*/ 0 w 194"/>
                <a:gd name="T65" fmla="*/ 0 h 152"/>
                <a:gd name="T66" fmla="*/ 0 w 194"/>
                <a:gd name="T67" fmla="*/ 0 h 152"/>
                <a:gd name="T68" fmla="*/ 0 w 194"/>
                <a:gd name="T69" fmla="*/ 0 h 152"/>
                <a:gd name="T70" fmla="*/ 0 w 194"/>
                <a:gd name="T71" fmla="*/ 0 h 152"/>
                <a:gd name="T72" fmla="*/ 0 w 194"/>
                <a:gd name="T73" fmla="*/ 0 h 152"/>
                <a:gd name="T74" fmla="*/ 0 w 194"/>
                <a:gd name="T75" fmla="*/ 0 h 152"/>
                <a:gd name="T76" fmla="*/ 0 w 194"/>
                <a:gd name="T77" fmla="*/ 0 h 152"/>
                <a:gd name="T78" fmla="*/ 0 w 194"/>
                <a:gd name="T79" fmla="*/ 0 h 152"/>
                <a:gd name="T80" fmla="*/ 0 w 194"/>
                <a:gd name="T81" fmla="*/ 0 h 152"/>
                <a:gd name="T82" fmla="*/ 0 w 194"/>
                <a:gd name="T83" fmla="*/ 0 h 152"/>
                <a:gd name="T84" fmla="*/ 0 w 194"/>
                <a:gd name="T85" fmla="*/ 0 h 152"/>
                <a:gd name="T86" fmla="*/ 0 w 194"/>
                <a:gd name="T87" fmla="*/ 0 h 152"/>
                <a:gd name="T88" fmla="*/ 0 w 194"/>
                <a:gd name="T89" fmla="*/ 0 h 152"/>
                <a:gd name="T90" fmla="*/ 0 w 194"/>
                <a:gd name="T91" fmla="*/ 0 h 152"/>
                <a:gd name="T92" fmla="*/ 0 w 194"/>
                <a:gd name="T93" fmla="*/ 0 h 152"/>
                <a:gd name="T94" fmla="*/ 0 w 194"/>
                <a:gd name="T95" fmla="*/ 0 h 152"/>
                <a:gd name="T96" fmla="*/ 0 w 194"/>
                <a:gd name="T97" fmla="*/ 0 h 152"/>
                <a:gd name="T98" fmla="*/ 0 w 194"/>
                <a:gd name="T99" fmla="*/ 0 h 152"/>
                <a:gd name="T100" fmla="*/ 0 w 194"/>
                <a:gd name="T101" fmla="*/ 0 h 152"/>
                <a:gd name="T102" fmla="*/ 0 w 194"/>
                <a:gd name="T103" fmla="*/ 0 h 152"/>
                <a:gd name="T104" fmla="*/ 0 w 194"/>
                <a:gd name="T105" fmla="*/ 0 h 152"/>
                <a:gd name="T106" fmla="*/ 0 w 194"/>
                <a:gd name="T107" fmla="*/ 0 h 152"/>
                <a:gd name="T108" fmla="*/ 0 w 194"/>
                <a:gd name="T109" fmla="*/ 0 h 152"/>
                <a:gd name="T110" fmla="*/ 0 w 194"/>
                <a:gd name="T111" fmla="*/ 0 h 152"/>
                <a:gd name="T112" fmla="*/ 0 w 194"/>
                <a:gd name="T113" fmla="*/ 0 h 152"/>
                <a:gd name="T114" fmla="*/ 0 w 194"/>
                <a:gd name="T115" fmla="*/ 0 h 152"/>
                <a:gd name="T116" fmla="*/ 0 w 194"/>
                <a:gd name="T117" fmla="*/ 0 h 152"/>
                <a:gd name="T118" fmla="*/ 0 w 194"/>
                <a:gd name="T119" fmla="*/ 0 h 15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94"/>
                <a:gd name="T181" fmla="*/ 0 h 152"/>
                <a:gd name="T182" fmla="*/ 194 w 194"/>
                <a:gd name="T183" fmla="*/ 152 h 152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94" h="152">
                  <a:moveTo>
                    <a:pt x="27" y="0"/>
                  </a:moveTo>
                  <a:lnTo>
                    <a:pt x="29" y="6"/>
                  </a:lnTo>
                  <a:lnTo>
                    <a:pt x="33" y="13"/>
                  </a:lnTo>
                  <a:lnTo>
                    <a:pt x="33" y="23"/>
                  </a:lnTo>
                  <a:lnTo>
                    <a:pt x="34" y="32"/>
                  </a:lnTo>
                  <a:lnTo>
                    <a:pt x="33" y="40"/>
                  </a:lnTo>
                  <a:lnTo>
                    <a:pt x="33" y="51"/>
                  </a:lnTo>
                  <a:lnTo>
                    <a:pt x="33" y="61"/>
                  </a:lnTo>
                  <a:lnTo>
                    <a:pt x="34" y="72"/>
                  </a:lnTo>
                  <a:lnTo>
                    <a:pt x="34" y="82"/>
                  </a:lnTo>
                  <a:lnTo>
                    <a:pt x="34" y="91"/>
                  </a:lnTo>
                  <a:lnTo>
                    <a:pt x="38" y="99"/>
                  </a:lnTo>
                  <a:lnTo>
                    <a:pt x="42" y="108"/>
                  </a:lnTo>
                  <a:lnTo>
                    <a:pt x="48" y="114"/>
                  </a:lnTo>
                  <a:lnTo>
                    <a:pt x="57" y="122"/>
                  </a:lnTo>
                  <a:lnTo>
                    <a:pt x="67" y="127"/>
                  </a:lnTo>
                  <a:lnTo>
                    <a:pt x="80" y="133"/>
                  </a:lnTo>
                  <a:lnTo>
                    <a:pt x="82" y="133"/>
                  </a:lnTo>
                  <a:lnTo>
                    <a:pt x="88" y="133"/>
                  </a:lnTo>
                  <a:lnTo>
                    <a:pt x="93" y="133"/>
                  </a:lnTo>
                  <a:lnTo>
                    <a:pt x="103" y="133"/>
                  </a:lnTo>
                  <a:lnTo>
                    <a:pt x="109" y="133"/>
                  </a:lnTo>
                  <a:lnTo>
                    <a:pt x="118" y="133"/>
                  </a:lnTo>
                  <a:lnTo>
                    <a:pt x="128" y="133"/>
                  </a:lnTo>
                  <a:lnTo>
                    <a:pt x="135" y="133"/>
                  </a:lnTo>
                  <a:lnTo>
                    <a:pt x="145" y="133"/>
                  </a:lnTo>
                  <a:lnTo>
                    <a:pt x="152" y="133"/>
                  </a:lnTo>
                  <a:lnTo>
                    <a:pt x="160" y="133"/>
                  </a:lnTo>
                  <a:lnTo>
                    <a:pt x="168" y="133"/>
                  </a:lnTo>
                  <a:lnTo>
                    <a:pt x="181" y="133"/>
                  </a:lnTo>
                  <a:lnTo>
                    <a:pt x="192" y="133"/>
                  </a:lnTo>
                  <a:lnTo>
                    <a:pt x="192" y="139"/>
                  </a:lnTo>
                  <a:lnTo>
                    <a:pt x="194" y="148"/>
                  </a:lnTo>
                  <a:lnTo>
                    <a:pt x="185" y="148"/>
                  </a:lnTo>
                  <a:lnTo>
                    <a:pt x="173" y="148"/>
                  </a:lnTo>
                  <a:lnTo>
                    <a:pt x="160" y="148"/>
                  </a:lnTo>
                  <a:lnTo>
                    <a:pt x="145" y="150"/>
                  </a:lnTo>
                  <a:lnTo>
                    <a:pt x="137" y="150"/>
                  </a:lnTo>
                  <a:lnTo>
                    <a:pt x="130" y="150"/>
                  </a:lnTo>
                  <a:lnTo>
                    <a:pt x="122" y="150"/>
                  </a:lnTo>
                  <a:lnTo>
                    <a:pt x="116" y="152"/>
                  </a:lnTo>
                  <a:lnTo>
                    <a:pt x="103" y="152"/>
                  </a:lnTo>
                  <a:lnTo>
                    <a:pt x="97" y="152"/>
                  </a:lnTo>
                  <a:lnTo>
                    <a:pt x="80" y="150"/>
                  </a:lnTo>
                  <a:lnTo>
                    <a:pt x="67" y="148"/>
                  </a:lnTo>
                  <a:lnTo>
                    <a:pt x="55" y="142"/>
                  </a:lnTo>
                  <a:lnTo>
                    <a:pt x="44" y="137"/>
                  </a:lnTo>
                  <a:lnTo>
                    <a:pt x="33" y="127"/>
                  </a:lnTo>
                  <a:lnTo>
                    <a:pt x="25" y="118"/>
                  </a:lnTo>
                  <a:lnTo>
                    <a:pt x="15" y="106"/>
                  </a:lnTo>
                  <a:lnTo>
                    <a:pt x="12" y="97"/>
                  </a:lnTo>
                  <a:lnTo>
                    <a:pt x="6" y="84"/>
                  </a:lnTo>
                  <a:lnTo>
                    <a:pt x="2" y="72"/>
                  </a:lnTo>
                  <a:lnTo>
                    <a:pt x="0" y="59"/>
                  </a:lnTo>
                  <a:lnTo>
                    <a:pt x="2" y="47"/>
                  </a:lnTo>
                  <a:lnTo>
                    <a:pt x="6" y="34"/>
                  </a:lnTo>
                  <a:lnTo>
                    <a:pt x="10" y="21"/>
                  </a:lnTo>
                  <a:lnTo>
                    <a:pt x="17" y="9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5" name="Freeform 73">
              <a:extLst>
                <a:ext uri="{FF2B5EF4-FFF2-40B4-BE49-F238E27FC236}">
                  <a16:creationId xmlns:a16="http://schemas.microsoft.com/office/drawing/2014/main" id="{9ED332B4-4A3C-5D93-0EF3-74AC7E741C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01" y="1312"/>
              <a:ext cx="50" cy="41"/>
            </a:xfrm>
            <a:custGeom>
              <a:avLst/>
              <a:gdLst>
                <a:gd name="T0" fmla="*/ 0 w 161"/>
                <a:gd name="T1" fmla="*/ 0 h 145"/>
                <a:gd name="T2" fmla="*/ 0 w 161"/>
                <a:gd name="T3" fmla="*/ 0 h 145"/>
                <a:gd name="T4" fmla="*/ 0 w 161"/>
                <a:gd name="T5" fmla="*/ 0 h 145"/>
                <a:gd name="T6" fmla="*/ 0 w 161"/>
                <a:gd name="T7" fmla="*/ 0 h 145"/>
                <a:gd name="T8" fmla="*/ 0 w 161"/>
                <a:gd name="T9" fmla="*/ 0 h 145"/>
                <a:gd name="T10" fmla="*/ 0 w 161"/>
                <a:gd name="T11" fmla="*/ 0 h 145"/>
                <a:gd name="T12" fmla="*/ 0 w 161"/>
                <a:gd name="T13" fmla="*/ 0 h 145"/>
                <a:gd name="T14" fmla="*/ 0 w 161"/>
                <a:gd name="T15" fmla="*/ 0 h 145"/>
                <a:gd name="T16" fmla="*/ 0 w 161"/>
                <a:gd name="T17" fmla="*/ 0 h 145"/>
                <a:gd name="T18" fmla="*/ 0 w 161"/>
                <a:gd name="T19" fmla="*/ 0 h 145"/>
                <a:gd name="T20" fmla="*/ 0 w 161"/>
                <a:gd name="T21" fmla="*/ 0 h 145"/>
                <a:gd name="T22" fmla="*/ 0 w 161"/>
                <a:gd name="T23" fmla="*/ 0 h 145"/>
                <a:gd name="T24" fmla="*/ 0 w 161"/>
                <a:gd name="T25" fmla="*/ 0 h 145"/>
                <a:gd name="T26" fmla="*/ 0 w 161"/>
                <a:gd name="T27" fmla="*/ 0 h 145"/>
                <a:gd name="T28" fmla="*/ 0 w 161"/>
                <a:gd name="T29" fmla="*/ 0 h 145"/>
                <a:gd name="T30" fmla="*/ 0 w 161"/>
                <a:gd name="T31" fmla="*/ 0 h 145"/>
                <a:gd name="T32" fmla="*/ 0 w 161"/>
                <a:gd name="T33" fmla="*/ 0 h 145"/>
                <a:gd name="T34" fmla="*/ 0 w 161"/>
                <a:gd name="T35" fmla="*/ 0 h 145"/>
                <a:gd name="T36" fmla="*/ 0 w 161"/>
                <a:gd name="T37" fmla="*/ 0 h 145"/>
                <a:gd name="T38" fmla="*/ 0 w 161"/>
                <a:gd name="T39" fmla="*/ 0 h 145"/>
                <a:gd name="T40" fmla="*/ 0 w 161"/>
                <a:gd name="T41" fmla="*/ 0 h 145"/>
                <a:gd name="T42" fmla="*/ 0 w 161"/>
                <a:gd name="T43" fmla="*/ 0 h 145"/>
                <a:gd name="T44" fmla="*/ 0 w 161"/>
                <a:gd name="T45" fmla="*/ 0 h 145"/>
                <a:gd name="T46" fmla="*/ 0 w 161"/>
                <a:gd name="T47" fmla="*/ 0 h 145"/>
                <a:gd name="T48" fmla="*/ 0 w 161"/>
                <a:gd name="T49" fmla="*/ 0 h 145"/>
                <a:gd name="T50" fmla="*/ 0 w 161"/>
                <a:gd name="T51" fmla="*/ 0 h 145"/>
                <a:gd name="T52" fmla="*/ 0 w 161"/>
                <a:gd name="T53" fmla="*/ 0 h 145"/>
                <a:gd name="T54" fmla="*/ 0 w 161"/>
                <a:gd name="T55" fmla="*/ 0 h 145"/>
                <a:gd name="T56" fmla="*/ 0 w 161"/>
                <a:gd name="T57" fmla="*/ 0 h 145"/>
                <a:gd name="T58" fmla="*/ 0 w 161"/>
                <a:gd name="T59" fmla="*/ 0 h 145"/>
                <a:gd name="T60" fmla="*/ 0 w 161"/>
                <a:gd name="T61" fmla="*/ 0 h 145"/>
                <a:gd name="T62" fmla="*/ 0 w 161"/>
                <a:gd name="T63" fmla="*/ 0 h 145"/>
                <a:gd name="T64" fmla="*/ 0 w 161"/>
                <a:gd name="T65" fmla="*/ 0 h 145"/>
                <a:gd name="T66" fmla="*/ 0 w 161"/>
                <a:gd name="T67" fmla="*/ 0 h 145"/>
                <a:gd name="T68" fmla="*/ 0 w 161"/>
                <a:gd name="T69" fmla="*/ 0 h 145"/>
                <a:gd name="T70" fmla="*/ 0 w 161"/>
                <a:gd name="T71" fmla="*/ 0 h 145"/>
                <a:gd name="T72" fmla="*/ 0 w 161"/>
                <a:gd name="T73" fmla="*/ 0 h 145"/>
                <a:gd name="T74" fmla="*/ 0 w 161"/>
                <a:gd name="T75" fmla="*/ 0 h 145"/>
                <a:gd name="T76" fmla="*/ 0 w 161"/>
                <a:gd name="T77" fmla="*/ 0 h 145"/>
                <a:gd name="T78" fmla="*/ 0 w 161"/>
                <a:gd name="T79" fmla="*/ 0 h 145"/>
                <a:gd name="T80" fmla="*/ 0 w 161"/>
                <a:gd name="T81" fmla="*/ 0 h 145"/>
                <a:gd name="T82" fmla="*/ 0 w 161"/>
                <a:gd name="T83" fmla="*/ 0 h 145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161"/>
                <a:gd name="T127" fmla="*/ 0 h 145"/>
                <a:gd name="T128" fmla="*/ 161 w 161"/>
                <a:gd name="T129" fmla="*/ 145 h 145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161" h="145">
                  <a:moveTo>
                    <a:pt x="93" y="0"/>
                  </a:moveTo>
                  <a:lnTo>
                    <a:pt x="103" y="0"/>
                  </a:lnTo>
                  <a:lnTo>
                    <a:pt x="114" y="0"/>
                  </a:lnTo>
                  <a:lnTo>
                    <a:pt x="123" y="0"/>
                  </a:lnTo>
                  <a:lnTo>
                    <a:pt x="137" y="2"/>
                  </a:lnTo>
                  <a:lnTo>
                    <a:pt x="146" y="2"/>
                  </a:lnTo>
                  <a:lnTo>
                    <a:pt x="154" y="8"/>
                  </a:lnTo>
                  <a:lnTo>
                    <a:pt x="158" y="15"/>
                  </a:lnTo>
                  <a:lnTo>
                    <a:pt x="161" y="27"/>
                  </a:lnTo>
                  <a:lnTo>
                    <a:pt x="142" y="19"/>
                  </a:lnTo>
                  <a:lnTo>
                    <a:pt x="127" y="17"/>
                  </a:lnTo>
                  <a:lnTo>
                    <a:pt x="112" y="17"/>
                  </a:lnTo>
                  <a:lnTo>
                    <a:pt x="101" y="23"/>
                  </a:lnTo>
                  <a:lnTo>
                    <a:pt x="89" y="27"/>
                  </a:lnTo>
                  <a:lnTo>
                    <a:pt x="82" y="36"/>
                  </a:lnTo>
                  <a:lnTo>
                    <a:pt x="74" y="46"/>
                  </a:lnTo>
                  <a:lnTo>
                    <a:pt x="66" y="57"/>
                  </a:lnTo>
                  <a:lnTo>
                    <a:pt x="59" y="69"/>
                  </a:lnTo>
                  <a:lnTo>
                    <a:pt x="51" y="80"/>
                  </a:lnTo>
                  <a:lnTo>
                    <a:pt x="44" y="93"/>
                  </a:lnTo>
                  <a:lnTo>
                    <a:pt x="38" y="107"/>
                  </a:lnTo>
                  <a:lnTo>
                    <a:pt x="30" y="116"/>
                  </a:lnTo>
                  <a:lnTo>
                    <a:pt x="23" y="128"/>
                  </a:lnTo>
                  <a:lnTo>
                    <a:pt x="13" y="137"/>
                  </a:lnTo>
                  <a:lnTo>
                    <a:pt x="6" y="145"/>
                  </a:lnTo>
                  <a:lnTo>
                    <a:pt x="2" y="133"/>
                  </a:lnTo>
                  <a:lnTo>
                    <a:pt x="0" y="122"/>
                  </a:lnTo>
                  <a:lnTo>
                    <a:pt x="0" y="112"/>
                  </a:lnTo>
                  <a:lnTo>
                    <a:pt x="4" y="101"/>
                  </a:lnTo>
                  <a:lnTo>
                    <a:pt x="4" y="88"/>
                  </a:lnTo>
                  <a:lnTo>
                    <a:pt x="9" y="80"/>
                  </a:lnTo>
                  <a:lnTo>
                    <a:pt x="13" y="69"/>
                  </a:lnTo>
                  <a:lnTo>
                    <a:pt x="23" y="59"/>
                  </a:lnTo>
                  <a:lnTo>
                    <a:pt x="27" y="50"/>
                  </a:lnTo>
                  <a:lnTo>
                    <a:pt x="36" y="42"/>
                  </a:lnTo>
                  <a:lnTo>
                    <a:pt x="44" y="33"/>
                  </a:lnTo>
                  <a:lnTo>
                    <a:pt x="53" y="25"/>
                  </a:lnTo>
                  <a:lnTo>
                    <a:pt x="61" y="17"/>
                  </a:lnTo>
                  <a:lnTo>
                    <a:pt x="72" y="12"/>
                  </a:lnTo>
                  <a:lnTo>
                    <a:pt x="82" y="4"/>
                  </a:lnTo>
                  <a:lnTo>
                    <a:pt x="9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6" name="Freeform 74">
              <a:extLst>
                <a:ext uri="{FF2B5EF4-FFF2-40B4-BE49-F238E27FC236}">
                  <a16:creationId xmlns:a16="http://schemas.microsoft.com/office/drawing/2014/main" id="{0F0DD177-2FED-D3D9-E36A-1C4EAFDB75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69" y="1380"/>
              <a:ext cx="68" cy="50"/>
            </a:xfrm>
            <a:custGeom>
              <a:avLst/>
              <a:gdLst>
                <a:gd name="T0" fmla="*/ 0 w 220"/>
                <a:gd name="T1" fmla="*/ 0 h 177"/>
                <a:gd name="T2" fmla="*/ 0 w 220"/>
                <a:gd name="T3" fmla="*/ 0 h 177"/>
                <a:gd name="T4" fmla="*/ 0 w 220"/>
                <a:gd name="T5" fmla="*/ 0 h 177"/>
                <a:gd name="T6" fmla="*/ 0 w 220"/>
                <a:gd name="T7" fmla="*/ 0 h 177"/>
                <a:gd name="T8" fmla="*/ 0 w 220"/>
                <a:gd name="T9" fmla="*/ 0 h 177"/>
                <a:gd name="T10" fmla="*/ 0 w 220"/>
                <a:gd name="T11" fmla="*/ 0 h 177"/>
                <a:gd name="T12" fmla="*/ 0 w 220"/>
                <a:gd name="T13" fmla="*/ 0 h 177"/>
                <a:gd name="T14" fmla="*/ 0 w 220"/>
                <a:gd name="T15" fmla="*/ 0 h 177"/>
                <a:gd name="T16" fmla="*/ 0 w 220"/>
                <a:gd name="T17" fmla="*/ 0 h 177"/>
                <a:gd name="T18" fmla="*/ 0 w 220"/>
                <a:gd name="T19" fmla="*/ 0 h 177"/>
                <a:gd name="T20" fmla="*/ 0 w 220"/>
                <a:gd name="T21" fmla="*/ 0 h 177"/>
                <a:gd name="T22" fmla="*/ 0 w 220"/>
                <a:gd name="T23" fmla="*/ 0 h 177"/>
                <a:gd name="T24" fmla="*/ 0 w 220"/>
                <a:gd name="T25" fmla="*/ 0 h 177"/>
                <a:gd name="T26" fmla="*/ 0 w 220"/>
                <a:gd name="T27" fmla="*/ 0 h 177"/>
                <a:gd name="T28" fmla="*/ 0 w 220"/>
                <a:gd name="T29" fmla="*/ 0 h 177"/>
                <a:gd name="T30" fmla="*/ 0 w 220"/>
                <a:gd name="T31" fmla="*/ 0 h 177"/>
                <a:gd name="T32" fmla="*/ 0 w 220"/>
                <a:gd name="T33" fmla="*/ 0 h 177"/>
                <a:gd name="T34" fmla="*/ 0 w 220"/>
                <a:gd name="T35" fmla="*/ 0 h 177"/>
                <a:gd name="T36" fmla="*/ 0 w 220"/>
                <a:gd name="T37" fmla="*/ 0 h 177"/>
                <a:gd name="T38" fmla="*/ 0 w 220"/>
                <a:gd name="T39" fmla="*/ 0 h 177"/>
                <a:gd name="T40" fmla="*/ 0 w 220"/>
                <a:gd name="T41" fmla="*/ 0 h 177"/>
                <a:gd name="T42" fmla="*/ 0 w 220"/>
                <a:gd name="T43" fmla="*/ 0 h 177"/>
                <a:gd name="T44" fmla="*/ 0 w 220"/>
                <a:gd name="T45" fmla="*/ 0 h 177"/>
                <a:gd name="T46" fmla="*/ 0 w 220"/>
                <a:gd name="T47" fmla="*/ 0 h 177"/>
                <a:gd name="T48" fmla="*/ 0 w 220"/>
                <a:gd name="T49" fmla="*/ 0 h 177"/>
                <a:gd name="T50" fmla="*/ 0 w 220"/>
                <a:gd name="T51" fmla="*/ 0 h 177"/>
                <a:gd name="T52" fmla="*/ 0 w 220"/>
                <a:gd name="T53" fmla="*/ 0 h 177"/>
                <a:gd name="T54" fmla="*/ 0 w 220"/>
                <a:gd name="T55" fmla="*/ 0 h 177"/>
                <a:gd name="T56" fmla="*/ 0 w 220"/>
                <a:gd name="T57" fmla="*/ 0 h 177"/>
                <a:gd name="T58" fmla="*/ 0 w 220"/>
                <a:gd name="T59" fmla="*/ 0 h 177"/>
                <a:gd name="T60" fmla="*/ 0 w 220"/>
                <a:gd name="T61" fmla="*/ 0 h 177"/>
                <a:gd name="T62" fmla="*/ 0 w 220"/>
                <a:gd name="T63" fmla="*/ 0 h 177"/>
                <a:gd name="T64" fmla="*/ 0 w 220"/>
                <a:gd name="T65" fmla="*/ 0 h 177"/>
                <a:gd name="T66" fmla="*/ 0 w 220"/>
                <a:gd name="T67" fmla="*/ 0 h 177"/>
                <a:gd name="T68" fmla="*/ 0 w 220"/>
                <a:gd name="T69" fmla="*/ 0 h 177"/>
                <a:gd name="T70" fmla="*/ 0 w 220"/>
                <a:gd name="T71" fmla="*/ 0 h 177"/>
                <a:gd name="T72" fmla="*/ 0 w 220"/>
                <a:gd name="T73" fmla="*/ 0 h 177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20"/>
                <a:gd name="T112" fmla="*/ 0 h 177"/>
                <a:gd name="T113" fmla="*/ 220 w 220"/>
                <a:gd name="T114" fmla="*/ 177 h 177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20" h="177">
                  <a:moveTo>
                    <a:pt x="192" y="0"/>
                  </a:moveTo>
                  <a:lnTo>
                    <a:pt x="201" y="7"/>
                  </a:lnTo>
                  <a:lnTo>
                    <a:pt x="211" y="21"/>
                  </a:lnTo>
                  <a:lnTo>
                    <a:pt x="216" y="34"/>
                  </a:lnTo>
                  <a:lnTo>
                    <a:pt x="220" y="49"/>
                  </a:lnTo>
                  <a:lnTo>
                    <a:pt x="220" y="66"/>
                  </a:lnTo>
                  <a:lnTo>
                    <a:pt x="220" y="83"/>
                  </a:lnTo>
                  <a:lnTo>
                    <a:pt x="216" y="101"/>
                  </a:lnTo>
                  <a:lnTo>
                    <a:pt x="211" y="118"/>
                  </a:lnTo>
                  <a:lnTo>
                    <a:pt x="203" y="133"/>
                  </a:lnTo>
                  <a:lnTo>
                    <a:pt x="196" y="146"/>
                  </a:lnTo>
                  <a:lnTo>
                    <a:pt x="182" y="158"/>
                  </a:lnTo>
                  <a:lnTo>
                    <a:pt x="171" y="167"/>
                  </a:lnTo>
                  <a:lnTo>
                    <a:pt x="156" y="171"/>
                  </a:lnTo>
                  <a:lnTo>
                    <a:pt x="140" y="177"/>
                  </a:lnTo>
                  <a:lnTo>
                    <a:pt x="123" y="173"/>
                  </a:lnTo>
                  <a:lnTo>
                    <a:pt x="106" y="167"/>
                  </a:lnTo>
                  <a:lnTo>
                    <a:pt x="99" y="167"/>
                  </a:lnTo>
                  <a:lnTo>
                    <a:pt x="89" y="169"/>
                  </a:lnTo>
                  <a:lnTo>
                    <a:pt x="82" y="169"/>
                  </a:lnTo>
                  <a:lnTo>
                    <a:pt x="76" y="171"/>
                  </a:lnTo>
                  <a:lnTo>
                    <a:pt x="66" y="169"/>
                  </a:lnTo>
                  <a:lnTo>
                    <a:pt x="57" y="167"/>
                  </a:lnTo>
                  <a:lnTo>
                    <a:pt x="49" y="161"/>
                  </a:lnTo>
                  <a:lnTo>
                    <a:pt x="42" y="156"/>
                  </a:lnTo>
                  <a:lnTo>
                    <a:pt x="34" y="148"/>
                  </a:lnTo>
                  <a:lnTo>
                    <a:pt x="28" y="139"/>
                  </a:lnTo>
                  <a:lnTo>
                    <a:pt x="21" y="131"/>
                  </a:lnTo>
                  <a:lnTo>
                    <a:pt x="17" y="123"/>
                  </a:lnTo>
                  <a:lnTo>
                    <a:pt x="13" y="114"/>
                  </a:lnTo>
                  <a:lnTo>
                    <a:pt x="9" y="106"/>
                  </a:lnTo>
                  <a:lnTo>
                    <a:pt x="5" y="97"/>
                  </a:lnTo>
                  <a:lnTo>
                    <a:pt x="5" y="87"/>
                  </a:lnTo>
                  <a:lnTo>
                    <a:pt x="2" y="78"/>
                  </a:lnTo>
                  <a:lnTo>
                    <a:pt x="2" y="68"/>
                  </a:lnTo>
                  <a:lnTo>
                    <a:pt x="0" y="59"/>
                  </a:lnTo>
                  <a:lnTo>
                    <a:pt x="0" y="49"/>
                  </a:lnTo>
                  <a:lnTo>
                    <a:pt x="0" y="40"/>
                  </a:lnTo>
                  <a:lnTo>
                    <a:pt x="0" y="30"/>
                  </a:lnTo>
                  <a:lnTo>
                    <a:pt x="2" y="21"/>
                  </a:lnTo>
                  <a:lnTo>
                    <a:pt x="4" y="13"/>
                  </a:lnTo>
                  <a:lnTo>
                    <a:pt x="15" y="17"/>
                  </a:lnTo>
                  <a:lnTo>
                    <a:pt x="26" y="26"/>
                  </a:lnTo>
                  <a:lnTo>
                    <a:pt x="34" y="36"/>
                  </a:lnTo>
                  <a:lnTo>
                    <a:pt x="44" y="47"/>
                  </a:lnTo>
                  <a:lnTo>
                    <a:pt x="47" y="59"/>
                  </a:lnTo>
                  <a:lnTo>
                    <a:pt x="55" y="72"/>
                  </a:lnTo>
                  <a:lnTo>
                    <a:pt x="61" y="83"/>
                  </a:lnTo>
                  <a:lnTo>
                    <a:pt x="66" y="99"/>
                  </a:lnTo>
                  <a:lnTo>
                    <a:pt x="70" y="110"/>
                  </a:lnTo>
                  <a:lnTo>
                    <a:pt x="78" y="120"/>
                  </a:lnTo>
                  <a:lnTo>
                    <a:pt x="85" y="129"/>
                  </a:lnTo>
                  <a:lnTo>
                    <a:pt x="95" y="137"/>
                  </a:lnTo>
                  <a:lnTo>
                    <a:pt x="104" y="140"/>
                  </a:lnTo>
                  <a:lnTo>
                    <a:pt x="118" y="142"/>
                  </a:lnTo>
                  <a:lnTo>
                    <a:pt x="133" y="140"/>
                  </a:lnTo>
                  <a:lnTo>
                    <a:pt x="154" y="135"/>
                  </a:lnTo>
                  <a:lnTo>
                    <a:pt x="167" y="135"/>
                  </a:lnTo>
                  <a:lnTo>
                    <a:pt x="178" y="133"/>
                  </a:lnTo>
                  <a:lnTo>
                    <a:pt x="186" y="129"/>
                  </a:lnTo>
                  <a:lnTo>
                    <a:pt x="192" y="121"/>
                  </a:lnTo>
                  <a:lnTo>
                    <a:pt x="194" y="112"/>
                  </a:lnTo>
                  <a:lnTo>
                    <a:pt x="196" y="101"/>
                  </a:lnTo>
                  <a:lnTo>
                    <a:pt x="194" y="89"/>
                  </a:lnTo>
                  <a:lnTo>
                    <a:pt x="194" y="78"/>
                  </a:lnTo>
                  <a:lnTo>
                    <a:pt x="192" y="63"/>
                  </a:lnTo>
                  <a:lnTo>
                    <a:pt x="188" y="49"/>
                  </a:lnTo>
                  <a:lnTo>
                    <a:pt x="184" y="38"/>
                  </a:lnTo>
                  <a:lnTo>
                    <a:pt x="184" y="26"/>
                  </a:lnTo>
                  <a:lnTo>
                    <a:pt x="182" y="17"/>
                  </a:lnTo>
                  <a:lnTo>
                    <a:pt x="182" y="9"/>
                  </a:lnTo>
                  <a:lnTo>
                    <a:pt x="186" y="2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7" name="Freeform 75">
              <a:extLst>
                <a:ext uri="{FF2B5EF4-FFF2-40B4-BE49-F238E27FC236}">
                  <a16:creationId xmlns:a16="http://schemas.microsoft.com/office/drawing/2014/main" id="{017AFE73-6466-4203-CF0A-FCA3F5117A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53" y="989"/>
              <a:ext cx="81" cy="17"/>
            </a:xfrm>
            <a:custGeom>
              <a:avLst/>
              <a:gdLst>
                <a:gd name="T0" fmla="*/ 0 w 265"/>
                <a:gd name="T1" fmla="*/ 0 h 59"/>
                <a:gd name="T2" fmla="*/ 0 w 265"/>
                <a:gd name="T3" fmla="*/ 0 h 59"/>
                <a:gd name="T4" fmla="*/ 0 w 265"/>
                <a:gd name="T5" fmla="*/ 0 h 59"/>
                <a:gd name="T6" fmla="*/ 0 w 265"/>
                <a:gd name="T7" fmla="*/ 0 h 59"/>
                <a:gd name="T8" fmla="*/ 0 w 265"/>
                <a:gd name="T9" fmla="*/ 0 h 59"/>
                <a:gd name="T10" fmla="*/ 0 w 265"/>
                <a:gd name="T11" fmla="*/ 0 h 59"/>
                <a:gd name="T12" fmla="*/ 0 w 265"/>
                <a:gd name="T13" fmla="*/ 0 h 59"/>
                <a:gd name="T14" fmla="*/ 0 w 265"/>
                <a:gd name="T15" fmla="*/ 0 h 59"/>
                <a:gd name="T16" fmla="*/ 0 w 265"/>
                <a:gd name="T17" fmla="*/ 0 h 59"/>
                <a:gd name="T18" fmla="*/ 0 w 265"/>
                <a:gd name="T19" fmla="*/ 0 h 59"/>
                <a:gd name="T20" fmla="*/ 0 w 265"/>
                <a:gd name="T21" fmla="*/ 0 h 59"/>
                <a:gd name="T22" fmla="*/ 0 w 265"/>
                <a:gd name="T23" fmla="*/ 0 h 59"/>
                <a:gd name="T24" fmla="*/ 0 w 265"/>
                <a:gd name="T25" fmla="*/ 0 h 59"/>
                <a:gd name="T26" fmla="*/ 0 w 265"/>
                <a:gd name="T27" fmla="*/ 0 h 59"/>
                <a:gd name="T28" fmla="*/ 0 w 265"/>
                <a:gd name="T29" fmla="*/ 0 h 59"/>
                <a:gd name="T30" fmla="*/ 0 w 265"/>
                <a:gd name="T31" fmla="*/ 0 h 59"/>
                <a:gd name="T32" fmla="*/ 0 w 265"/>
                <a:gd name="T33" fmla="*/ 0 h 59"/>
                <a:gd name="T34" fmla="*/ 0 w 265"/>
                <a:gd name="T35" fmla="*/ 0 h 59"/>
                <a:gd name="T36" fmla="*/ 0 w 265"/>
                <a:gd name="T37" fmla="*/ 0 h 59"/>
                <a:gd name="T38" fmla="*/ 0 w 265"/>
                <a:gd name="T39" fmla="*/ 0 h 59"/>
                <a:gd name="T40" fmla="*/ 0 w 265"/>
                <a:gd name="T41" fmla="*/ 0 h 59"/>
                <a:gd name="T42" fmla="*/ 0 w 265"/>
                <a:gd name="T43" fmla="*/ 0 h 59"/>
                <a:gd name="T44" fmla="*/ 0 w 265"/>
                <a:gd name="T45" fmla="*/ 0 h 59"/>
                <a:gd name="T46" fmla="*/ 0 w 265"/>
                <a:gd name="T47" fmla="*/ 0 h 59"/>
                <a:gd name="T48" fmla="*/ 0 w 265"/>
                <a:gd name="T49" fmla="*/ 0 h 59"/>
                <a:gd name="T50" fmla="*/ 0 w 265"/>
                <a:gd name="T51" fmla="*/ 0 h 59"/>
                <a:gd name="T52" fmla="*/ 0 w 265"/>
                <a:gd name="T53" fmla="*/ 0 h 59"/>
                <a:gd name="T54" fmla="*/ 0 w 265"/>
                <a:gd name="T55" fmla="*/ 0 h 59"/>
                <a:gd name="T56" fmla="*/ 0 w 265"/>
                <a:gd name="T57" fmla="*/ 0 h 59"/>
                <a:gd name="T58" fmla="*/ 0 w 265"/>
                <a:gd name="T59" fmla="*/ 0 h 59"/>
                <a:gd name="T60" fmla="*/ 0 w 265"/>
                <a:gd name="T61" fmla="*/ 0 h 59"/>
                <a:gd name="T62" fmla="*/ 0 w 265"/>
                <a:gd name="T63" fmla="*/ 0 h 59"/>
                <a:gd name="T64" fmla="*/ 0 w 265"/>
                <a:gd name="T65" fmla="*/ 0 h 59"/>
                <a:gd name="T66" fmla="*/ 0 w 265"/>
                <a:gd name="T67" fmla="*/ 0 h 59"/>
                <a:gd name="T68" fmla="*/ 0 w 265"/>
                <a:gd name="T69" fmla="*/ 0 h 59"/>
                <a:gd name="T70" fmla="*/ 0 w 265"/>
                <a:gd name="T71" fmla="*/ 0 h 59"/>
                <a:gd name="T72" fmla="*/ 0 w 265"/>
                <a:gd name="T73" fmla="*/ 0 h 59"/>
                <a:gd name="T74" fmla="*/ 0 w 265"/>
                <a:gd name="T75" fmla="*/ 0 h 59"/>
                <a:gd name="T76" fmla="*/ 0 w 265"/>
                <a:gd name="T77" fmla="*/ 0 h 59"/>
                <a:gd name="T78" fmla="*/ 0 w 265"/>
                <a:gd name="T79" fmla="*/ 0 h 59"/>
                <a:gd name="T80" fmla="*/ 0 w 265"/>
                <a:gd name="T81" fmla="*/ 0 h 59"/>
                <a:gd name="T82" fmla="*/ 0 w 265"/>
                <a:gd name="T83" fmla="*/ 0 h 59"/>
                <a:gd name="T84" fmla="*/ 0 w 265"/>
                <a:gd name="T85" fmla="*/ 0 h 59"/>
                <a:gd name="T86" fmla="*/ 0 w 265"/>
                <a:gd name="T87" fmla="*/ 0 h 59"/>
                <a:gd name="T88" fmla="*/ 0 w 265"/>
                <a:gd name="T89" fmla="*/ 0 h 59"/>
                <a:gd name="T90" fmla="*/ 0 w 265"/>
                <a:gd name="T91" fmla="*/ 0 h 59"/>
                <a:gd name="T92" fmla="*/ 0 w 265"/>
                <a:gd name="T93" fmla="*/ 0 h 59"/>
                <a:gd name="T94" fmla="*/ 0 w 265"/>
                <a:gd name="T95" fmla="*/ 0 h 59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265"/>
                <a:gd name="T145" fmla="*/ 0 h 59"/>
                <a:gd name="T146" fmla="*/ 265 w 265"/>
                <a:gd name="T147" fmla="*/ 59 h 59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265" h="59">
                  <a:moveTo>
                    <a:pt x="114" y="0"/>
                  </a:moveTo>
                  <a:lnTo>
                    <a:pt x="120" y="0"/>
                  </a:lnTo>
                  <a:lnTo>
                    <a:pt x="128" y="0"/>
                  </a:lnTo>
                  <a:lnTo>
                    <a:pt x="137" y="2"/>
                  </a:lnTo>
                  <a:lnTo>
                    <a:pt x="147" y="2"/>
                  </a:lnTo>
                  <a:lnTo>
                    <a:pt x="156" y="2"/>
                  </a:lnTo>
                  <a:lnTo>
                    <a:pt x="170" y="6"/>
                  </a:lnTo>
                  <a:lnTo>
                    <a:pt x="181" y="6"/>
                  </a:lnTo>
                  <a:lnTo>
                    <a:pt x="192" y="9"/>
                  </a:lnTo>
                  <a:lnTo>
                    <a:pt x="204" y="9"/>
                  </a:lnTo>
                  <a:lnTo>
                    <a:pt x="215" y="13"/>
                  </a:lnTo>
                  <a:lnTo>
                    <a:pt x="227" y="17"/>
                  </a:lnTo>
                  <a:lnTo>
                    <a:pt x="236" y="21"/>
                  </a:lnTo>
                  <a:lnTo>
                    <a:pt x="244" y="25"/>
                  </a:lnTo>
                  <a:lnTo>
                    <a:pt x="253" y="28"/>
                  </a:lnTo>
                  <a:lnTo>
                    <a:pt x="259" y="34"/>
                  </a:lnTo>
                  <a:lnTo>
                    <a:pt x="265" y="40"/>
                  </a:lnTo>
                  <a:lnTo>
                    <a:pt x="249" y="42"/>
                  </a:lnTo>
                  <a:lnTo>
                    <a:pt x="236" y="42"/>
                  </a:lnTo>
                  <a:lnTo>
                    <a:pt x="221" y="44"/>
                  </a:lnTo>
                  <a:lnTo>
                    <a:pt x="204" y="47"/>
                  </a:lnTo>
                  <a:lnTo>
                    <a:pt x="185" y="47"/>
                  </a:lnTo>
                  <a:lnTo>
                    <a:pt x="168" y="49"/>
                  </a:lnTo>
                  <a:lnTo>
                    <a:pt x="151" y="51"/>
                  </a:lnTo>
                  <a:lnTo>
                    <a:pt x="132" y="53"/>
                  </a:lnTo>
                  <a:lnTo>
                    <a:pt x="113" y="53"/>
                  </a:lnTo>
                  <a:lnTo>
                    <a:pt x="95" y="55"/>
                  </a:lnTo>
                  <a:lnTo>
                    <a:pt x="76" y="55"/>
                  </a:lnTo>
                  <a:lnTo>
                    <a:pt x="59" y="57"/>
                  </a:lnTo>
                  <a:lnTo>
                    <a:pt x="42" y="57"/>
                  </a:lnTo>
                  <a:lnTo>
                    <a:pt x="27" y="57"/>
                  </a:lnTo>
                  <a:lnTo>
                    <a:pt x="12" y="57"/>
                  </a:lnTo>
                  <a:lnTo>
                    <a:pt x="0" y="59"/>
                  </a:lnTo>
                  <a:lnTo>
                    <a:pt x="6" y="51"/>
                  </a:lnTo>
                  <a:lnTo>
                    <a:pt x="12" y="44"/>
                  </a:lnTo>
                  <a:lnTo>
                    <a:pt x="19" y="38"/>
                  </a:lnTo>
                  <a:lnTo>
                    <a:pt x="25" y="34"/>
                  </a:lnTo>
                  <a:lnTo>
                    <a:pt x="33" y="28"/>
                  </a:lnTo>
                  <a:lnTo>
                    <a:pt x="38" y="25"/>
                  </a:lnTo>
                  <a:lnTo>
                    <a:pt x="48" y="21"/>
                  </a:lnTo>
                  <a:lnTo>
                    <a:pt x="56" y="19"/>
                  </a:lnTo>
                  <a:lnTo>
                    <a:pt x="69" y="11"/>
                  </a:lnTo>
                  <a:lnTo>
                    <a:pt x="84" y="8"/>
                  </a:lnTo>
                  <a:lnTo>
                    <a:pt x="90" y="6"/>
                  </a:lnTo>
                  <a:lnTo>
                    <a:pt x="99" y="4"/>
                  </a:lnTo>
                  <a:lnTo>
                    <a:pt x="107" y="2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8" name="Freeform 76">
              <a:extLst>
                <a:ext uri="{FF2B5EF4-FFF2-40B4-BE49-F238E27FC236}">
                  <a16:creationId xmlns:a16="http://schemas.microsoft.com/office/drawing/2014/main" id="{862B28E9-30A7-C3A6-3123-CA45C50DD4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56" y="1052"/>
              <a:ext cx="193" cy="224"/>
            </a:xfrm>
            <a:custGeom>
              <a:avLst/>
              <a:gdLst>
                <a:gd name="T0" fmla="*/ 0 w 631"/>
                <a:gd name="T1" fmla="*/ 0 h 795"/>
                <a:gd name="T2" fmla="*/ 0 w 631"/>
                <a:gd name="T3" fmla="*/ 0 h 795"/>
                <a:gd name="T4" fmla="*/ 0 w 631"/>
                <a:gd name="T5" fmla="*/ 0 h 795"/>
                <a:gd name="T6" fmla="*/ 0 w 631"/>
                <a:gd name="T7" fmla="*/ 0 h 795"/>
                <a:gd name="T8" fmla="*/ 0 w 631"/>
                <a:gd name="T9" fmla="*/ 0 h 795"/>
                <a:gd name="T10" fmla="*/ 0 w 631"/>
                <a:gd name="T11" fmla="*/ 0 h 795"/>
                <a:gd name="T12" fmla="*/ 0 w 631"/>
                <a:gd name="T13" fmla="*/ 0 h 795"/>
                <a:gd name="T14" fmla="*/ 0 w 631"/>
                <a:gd name="T15" fmla="*/ 0 h 795"/>
                <a:gd name="T16" fmla="*/ 0 w 631"/>
                <a:gd name="T17" fmla="*/ 0 h 795"/>
                <a:gd name="T18" fmla="*/ 0 w 631"/>
                <a:gd name="T19" fmla="*/ 0 h 795"/>
                <a:gd name="T20" fmla="*/ 0 w 631"/>
                <a:gd name="T21" fmla="*/ 0 h 795"/>
                <a:gd name="T22" fmla="*/ 0 w 631"/>
                <a:gd name="T23" fmla="*/ 0 h 795"/>
                <a:gd name="T24" fmla="*/ 0 w 631"/>
                <a:gd name="T25" fmla="*/ 0 h 795"/>
                <a:gd name="T26" fmla="*/ 0 w 631"/>
                <a:gd name="T27" fmla="*/ 0 h 795"/>
                <a:gd name="T28" fmla="*/ 0 w 631"/>
                <a:gd name="T29" fmla="*/ 0 h 795"/>
                <a:gd name="T30" fmla="*/ 0 w 631"/>
                <a:gd name="T31" fmla="*/ 0 h 795"/>
                <a:gd name="T32" fmla="*/ 0 w 631"/>
                <a:gd name="T33" fmla="*/ 0 h 795"/>
                <a:gd name="T34" fmla="*/ 0 w 631"/>
                <a:gd name="T35" fmla="*/ 0 h 795"/>
                <a:gd name="T36" fmla="*/ 0 w 631"/>
                <a:gd name="T37" fmla="*/ 0 h 795"/>
                <a:gd name="T38" fmla="*/ 0 w 631"/>
                <a:gd name="T39" fmla="*/ 0 h 795"/>
                <a:gd name="T40" fmla="*/ 0 w 631"/>
                <a:gd name="T41" fmla="*/ 0 h 795"/>
                <a:gd name="T42" fmla="*/ 0 w 631"/>
                <a:gd name="T43" fmla="*/ 0 h 795"/>
                <a:gd name="T44" fmla="*/ 0 w 631"/>
                <a:gd name="T45" fmla="*/ 0 h 795"/>
                <a:gd name="T46" fmla="*/ 0 w 631"/>
                <a:gd name="T47" fmla="*/ 0 h 795"/>
                <a:gd name="T48" fmla="*/ 0 w 631"/>
                <a:gd name="T49" fmla="*/ 0 h 795"/>
                <a:gd name="T50" fmla="*/ 0 w 631"/>
                <a:gd name="T51" fmla="*/ 0 h 795"/>
                <a:gd name="T52" fmla="*/ 0 w 631"/>
                <a:gd name="T53" fmla="*/ 0 h 795"/>
                <a:gd name="T54" fmla="*/ 0 w 631"/>
                <a:gd name="T55" fmla="*/ 0 h 795"/>
                <a:gd name="T56" fmla="*/ 0 w 631"/>
                <a:gd name="T57" fmla="*/ 0 h 795"/>
                <a:gd name="T58" fmla="*/ 0 w 631"/>
                <a:gd name="T59" fmla="*/ 0 h 795"/>
                <a:gd name="T60" fmla="*/ 0 w 631"/>
                <a:gd name="T61" fmla="*/ 0 h 795"/>
                <a:gd name="T62" fmla="*/ 0 w 631"/>
                <a:gd name="T63" fmla="*/ 0 h 795"/>
                <a:gd name="T64" fmla="*/ 0 w 631"/>
                <a:gd name="T65" fmla="*/ 0 h 795"/>
                <a:gd name="T66" fmla="*/ 0 w 631"/>
                <a:gd name="T67" fmla="*/ 0 h 795"/>
                <a:gd name="T68" fmla="*/ 0 w 631"/>
                <a:gd name="T69" fmla="*/ 0 h 795"/>
                <a:gd name="T70" fmla="*/ 0 w 631"/>
                <a:gd name="T71" fmla="*/ 0 h 795"/>
                <a:gd name="T72" fmla="*/ 0 w 631"/>
                <a:gd name="T73" fmla="*/ 0 h 795"/>
                <a:gd name="T74" fmla="*/ 0 w 631"/>
                <a:gd name="T75" fmla="*/ 0 h 795"/>
                <a:gd name="T76" fmla="*/ 0 w 631"/>
                <a:gd name="T77" fmla="*/ 0 h 795"/>
                <a:gd name="T78" fmla="*/ 0 w 631"/>
                <a:gd name="T79" fmla="*/ 0 h 795"/>
                <a:gd name="T80" fmla="*/ 0 w 631"/>
                <a:gd name="T81" fmla="*/ 0 h 795"/>
                <a:gd name="T82" fmla="*/ 0 w 631"/>
                <a:gd name="T83" fmla="*/ 0 h 795"/>
                <a:gd name="T84" fmla="*/ 0 w 631"/>
                <a:gd name="T85" fmla="*/ 0 h 795"/>
                <a:gd name="T86" fmla="*/ 0 w 631"/>
                <a:gd name="T87" fmla="*/ 0 h 795"/>
                <a:gd name="T88" fmla="*/ 0 w 631"/>
                <a:gd name="T89" fmla="*/ 0 h 795"/>
                <a:gd name="T90" fmla="*/ 0 w 631"/>
                <a:gd name="T91" fmla="*/ 0 h 795"/>
                <a:gd name="T92" fmla="*/ 0 w 631"/>
                <a:gd name="T93" fmla="*/ 0 h 795"/>
                <a:gd name="T94" fmla="*/ 0 w 631"/>
                <a:gd name="T95" fmla="*/ 0 h 795"/>
                <a:gd name="T96" fmla="*/ 0 w 631"/>
                <a:gd name="T97" fmla="*/ 0 h 79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631"/>
                <a:gd name="T148" fmla="*/ 0 h 795"/>
                <a:gd name="T149" fmla="*/ 631 w 631"/>
                <a:gd name="T150" fmla="*/ 795 h 79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631" h="795">
                  <a:moveTo>
                    <a:pt x="13" y="33"/>
                  </a:moveTo>
                  <a:lnTo>
                    <a:pt x="10" y="42"/>
                  </a:lnTo>
                  <a:lnTo>
                    <a:pt x="6" y="71"/>
                  </a:lnTo>
                  <a:lnTo>
                    <a:pt x="0" y="116"/>
                  </a:lnTo>
                  <a:lnTo>
                    <a:pt x="0" y="173"/>
                  </a:lnTo>
                  <a:lnTo>
                    <a:pt x="0" y="240"/>
                  </a:lnTo>
                  <a:lnTo>
                    <a:pt x="2" y="314"/>
                  </a:lnTo>
                  <a:lnTo>
                    <a:pt x="6" y="394"/>
                  </a:lnTo>
                  <a:lnTo>
                    <a:pt x="15" y="474"/>
                  </a:lnTo>
                  <a:lnTo>
                    <a:pt x="25" y="548"/>
                  </a:lnTo>
                  <a:lnTo>
                    <a:pt x="42" y="618"/>
                  </a:lnTo>
                  <a:lnTo>
                    <a:pt x="61" y="683"/>
                  </a:lnTo>
                  <a:lnTo>
                    <a:pt x="84" y="736"/>
                  </a:lnTo>
                  <a:lnTo>
                    <a:pt x="112" y="772"/>
                  </a:lnTo>
                  <a:lnTo>
                    <a:pt x="150" y="795"/>
                  </a:lnTo>
                  <a:lnTo>
                    <a:pt x="192" y="795"/>
                  </a:lnTo>
                  <a:lnTo>
                    <a:pt x="243" y="776"/>
                  </a:lnTo>
                  <a:lnTo>
                    <a:pt x="285" y="738"/>
                  </a:lnTo>
                  <a:lnTo>
                    <a:pt x="312" y="696"/>
                  </a:lnTo>
                  <a:lnTo>
                    <a:pt x="323" y="651"/>
                  </a:lnTo>
                  <a:lnTo>
                    <a:pt x="325" y="603"/>
                  </a:lnTo>
                  <a:lnTo>
                    <a:pt x="316" y="552"/>
                  </a:lnTo>
                  <a:lnTo>
                    <a:pt x="300" y="502"/>
                  </a:lnTo>
                  <a:lnTo>
                    <a:pt x="280" y="455"/>
                  </a:lnTo>
                  <a:lnTo>
                    <a:pt x="257" y="411"/>
                  </a:lnTo>
                  <a:lnTo>
                    <a:pt x="230" y="369"/>
                  </a:lnTo>
                  <a:lnTo>
                    <a:pt x="207" y="333"/>
                  </a:lnTo>
                  <a:lnTo>
                    <a:pt x="188" y="303"/>
                  </a:lnTo>
                  <a:lnTo>
                    <a:pt x="177" y="282"/>
                  </a:lnTo>
                  <a:lnTo>
                    <a:pt x="173" y="269"/>
                  </a:lnTo>
                  <a:lnTo>
                    <a:pt x="179" y="267"/>
                  </a:lnTo>
                  <a:lnTo>
                    <a:pt x="198" y="276"/>
                  </a:lnTo>
                  <a:lnTo>
                    <a:pt x="234" y="299"/>
                  </a:lnTo>
                  <a:lnTo>
                    <a:pt x="270" y="327"/>
                  </a:lnTo>
                  <a:lnTo>
                    <a:pt x="300" y="362"/>
                  </a:lnTo>
                  <a:lnTo>
                    <a:pt x="321" y="398"/>
                  </a:lnTo>
                  <a:lnTo>
                    <a:pt x="339" y="436"/>
                  </a:lnTo>
                  <a:lnTo>
                    <a:pt x="348" y="474"/>
                  </a:lnTo>
                  <a:lnTo>
                    <a:pt x="356" y="512"/>
                  </a:lnTo>
                  <a:lnTo>
                    <a:pt x="359" y="548"/>
                  </a:lnTo>
                  <a:lnTo>
                    <a:pt x="363" y="586"/>
                  </a:lnTo>
                  <a:lnTo>
                    <a:pt x="363" y="618"/>
                  </a:lnTo>
                  <a:lnTo>
                    <a:pt x="365" y="649"/>
                  </a:lnTo>
                  <a:lnTo>
                    <a:pt x="369" y="675"/>
                  </a:lnTo>
                  <a:lnTo>
                    <a:pt x="378" y="696"/>
                  </a:lnTo>
                  <a:lnTo>
                    <a:pt x="392" y="711"/>
                  </a:lnTo>
                  <a:lnTo>
                    <a:pt x="409" y="721"/>
                  </a:lnTo>
                  <a:lnTo>
                    <a:pt x="434" y="727"/>
                  </a:lnTo>
                  <a:lnTo>
                    <a:pt x="466" y="721"/>
                  </a:lnTo>
                  <a:lnTo>
                    <a:pt x="498" y="711"/>
                  </a:lnTo>
                  <a:lnTo>
                    <a:pt x="529" y="702"/>
                  </a:lnTo>
                  <a:lnTo>
                    <a:pt x="555" y="689"/>
                  </a:lnTo>
                  <a:lnTo>
                    <a:pt x="576" y="679"/>
                  </a:lnTo>
                  <a:lnTo>
                    <a:pt x="591" y="664"/>
                  </a:lnTo>
                  <a:lnTo>
                    <a:pt x="607" y="649"/>
                  </a:lnTo>
                  <a:lnTo>
                    <a:pt x="616" y="632"/>
                  </a:lnTo>
                  <a:lnTo>
                    <a:pt x="624" y="613"/>
                  </a:lnTo>
                  <a:lnTo>
                    <a:pt x="629" y="590"/>
                  </a:lnTo>
                  <a:lnTo>
                    <a:pt x="631" y="567"/>
                  </a:lnTo>
                  <a:lnTo>
                    <a:pt x="629" y="540"/>
                  </a:lnTo>
                  <a:lnTo>
                    <a:pt x="629" y="512"/>
                  </a:lnTo>
                  <a:lnTo>
                    <a:pt x="624" y="480"/>
                  </a:lnTo>
                  <a:lnTo>
                    <a:pt x="620" y="445"/>
                  </a:lnTo>
                  <a:lnTo>
                    <a:pt x="614" y="409"/>
                  </a:lnTo>
                  <a:lnTo>
                    <a:pt x="608" y="369"/>
                  </a:lnTo>
                  <a:lnTo>
                    <a:pt x="597" y="324"/>
                  </a:lnTo>
                  <a:lnTo>
                    <a:pt x="584" y="282"/>
                  </a:lnTo>
                  <a:lnTo>
                    <a:pt x="565" y="236"/>
                  </a:lnTo>
                  <a:lnTo>
                    <a:pt x="544" y="194"/>
                  </a:lnTo>
                  <a:lnTo>
                    <a:pt x="519" y="153"/>
                  </a:lnTo>
                  <a:lnTo>
                    <a:pt x="496" y="115"/>
                  </a:lnTo>
                  <a:lnTo>
                    <a:pt x="472" y="80"/>
                  </a:lnTo>
                  <a:lnTo>
                    <a:pt x="449" y="52"/>
                  </a:lnTo>
                  <a:lnTo>
                    <a:pt x="424" y="29"/>
                  </a:lnTo>
                  <a:lnTo>
                    <a:pt x="405" y="10"/>
                  </a:lnTo>
                  <a:lnTo>
                    <a:pt x="388" y="0"/>
                  </a:lnTo>
                  <a:lnTo>
                    <a:pt x="375" y="0"/>
                  </a:lnTo>
                  <a:lnTo>
                    <a:pt x="365" y="6"/>
                  </a:lnTo>
                  <a:lnTo>
                    <a:pt x="361" y="23"/>
                  </a:lnTo>
                  <a:lnTo>
                    <a:pt x="363" y="52"/>
                  </a:lnTo>
                  <a:lnTo>
                    <a:pt x="373" y="94"/>
                  </a:lnTo>
                  <a:lnTo>
                    <a:pt x="378" y="134"/>
                  </a:lnTo>
                  <a:lnTo>
                    <a:pt x="375" y="162"/>
                  </a:lnTo>
                  <a:lnTo>
                    <a:pt x="361" y="179"/>
                  </a:lnTo>
                  <a:lnTo>
                    <a:pt x="342" y="189"/>
                  </a:lnTo>
                  <a:lnTo>
                    <a:pt x="316" y="189"/>
                  </a:lnTo>
                  <a:lnTo>
                    <a:pt x="285" y="183"/>
                  </a:lnTo>
                  <a:lnTo>
                    <a:pt x="253" y="172"/>
                  </a:lnTo>
                  <a:lnTo>
                    <a:pt x="217" y="156"/>
                  </a:lnTo>
                  <a:lnTo>
                    <a:pt x="177" y="135"/>
                  </a:lnTo>
                  <a:lnTo>
                    <a:pt x="143" y="116"/>
                  </a:lnTo>
                  <a:lnTo>
                    <a:pt x="109" y="94"/>
                  </a:lnTo>
                  <a:lnTo>
                    <a:pt x="78" y="75"/>
                  </a:lnTo>
                  <a:lnTo>
                    <a:pt x="50" y="58"/>
                  </a:lnTo>
                  <a:lnTo>
                    <a:pt x="31" y="44"/>
                  </a:lnTo>
                  <a:lnTo>
                    <a:pt x="17" y="35"/>
                  </a:lnTo>
                  <a:lnTo>
                    <a:pt x="13" y="33"/>
                  </a:lnTo>
                  <a:close/>
                </a:path>
              </a:pathLst>
            </a:custGeom>
            <a:solidFill>
              <a:srgbClr val="B3B0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9" name="Freeform 77">
              <a:extLst>
                <a:ext uri="{FF2B5EF4-FFF2-40B4-BE49-F238E27FC236}">
                  <a16:creationId xmlns:a16="http://schemas.microsoft.com/office/drawing/2014/main" id="{2C61A548-5A24-9234-5B51-E10BCA19F5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16" y="998"/>
              <a:ext cx="18" cy="310"/>
            </a:xfrm>
            <a:custGeom>
              <a:avLst/>
              <a:gdLst>
                <a:gd name="T0" fmla="*/ 0 w 57"/>
                <a:gd name="T1" fmla="*/ 0 h 1103"/>
                <a:gd name="T2" fmla="*/ 0 w 57"/>
                <a:gd name="T3" fmla="*/ 0 h 1103"/>
                <a:gd name="T4" fmla="*/ 0 w 57"/>
                <a:gd name="T5" fmla="*/ 0 h 1103"/>
                <a:gd name="T6" fmla="*/ 0 w 57"/>
                <a:gd name="T7" fmla="*/ 0 h 1103"/>
                <a:gd name="T8" fmla="*/ 0 w 57"/>
                <a:gd name="T9" fmla="*/ 0 h 1103"/>
                <a:gd name="T10" fmla="*/ 0 w 57"/>
                <a:gd name="T11" fmla="*/ 0 h 1103"/>
                <a:gd name="T12" fmla="*/ 0 w 57"/>
                <a:gd name="T13" fmla="*/ 0 h 1103"/>
                <a:gd name="T14" fmla="*/ 0 w 57"/>
                <a:gd name="T15" fmla="*/ 0 h 1103"/>
                <a:gd name="T16" fmla="*/ 0 w 57"/>
                <a:gd name="T17" fmla="*/ 0 h 1103"/>
                <a:gd name="T18" fmla="*/ 0 w 57"/>
                <a:gd name="T19" fmla="*/ 0 h 1103"/>
                <a:gd name="T20" fmla="*/ 0 w 57"/>
                <a:gd name="T21" fmla="*/ 0 h 1103"/>
                <a:gd name="T22" fmla="*/ 0 w 57"/>
                <a:gd name="T23" fmla="*/ 0 h 1103"/>
                <a:gd name="T24" fmla="*/ 0 w 57"/>
                <a:gd name="T25" fmla="*/ 0 h 1103"/>
                <a:gd name="T26" fmla="*/ 0 w 57"/>
                <a:gd name="T27" fmla="*/ 0 h 1103"/>
                <a:gd name="T28" fmla="*/ 0 w 57"/>
                <a:gd name="T29" fmla="*/ 0 h 1103"/>
                <a:gd name="T30" fmla="*/ 0 w 57"/>
                <a:gd name="T31" fmla="*/ 0 h 1103"/>
                <a:gd name="T32" fmla="*/ 0 w 57"/>
                <a:gd name="T33" fmla="*/ 0 h 1103"/>
                <a:gd name="T34" fmla="*/ 0 w 57"/>
                <a:gd name="T35" fmla="*/ 0 h 1103"/>
                <a:gd name="T36" fmla="*/ 0 w 57"/>
                <a:gd name="T37" fmla="*/ 0 h 1103"/>
                <a:gd name="T38" fmla="*/ 0 w 57"/>
                <a:gd name="T39" fmla="*/ 0 h 1103"/>
                <a:gd name="T40" fmla="*/ 0 w 57"/>
                <a:gd name="T41" fmla="*/ 0 h 1103"/>
                <a:gd name="T42" fmla="*/ 0 w 57"/>
                <a:gd name="T43" fmla="*/ 0 h 1103"/>
                <a:gd name="T44" fmla="*/ 0 w 57"/>
                <a:gd name="T45" fmla="*/ 0 h 1103"/>
                <a:gd name="T46" fmla="*/ 0 w 57"/>
                <a:gd name="T47" fmla="*/ 0 h 1103"/>
                <a:gd name="T48" fmla="*/ 0 w 57"/>
                <a:gd name="T49" fmla="*/ 0 h 1103"/>
                <a:gd name="T50" fmla="*/ 0 w 57"/>
                <a:gd name="T51" fmla="*/ 0 h 1103"/>
                <a:gd name="T52" fmla="*/ 0 w 57"/>
                <a:gd name="T53" fmla="*/ 0 h 1103"/>
                <a:gd name="T54" fmla="*/ 0 w 57"/>
                <a:gd name="T55" fmla="*/ 0 h 1103"/>
                <a:gd name="T56" fmla="*/ 0 w 57"/>
                <a:gd name="T57" fmla="*/ 0 h 1103"/>
                <a:gd name="T58" fmla="*/ 0 w 57"/>
                <a:gd name="T59" fmla="*/ 0 h 1103"/>
                <a:gd name="T60" fmla="*/ 0 w 57"/>
                <a:gd name="T61" fmla="*/ 0 h 1103"/>
                <a:gd name="T62" fmla="*/ 0 w 57"/>
                <a:gd name="T63" fmla="*/ 0 h 1103"/>
                <a:gd name="T64" fmla="*/ 0 w 57"/>
                <a:gd name="T65" fmla="*/ 0 h 1103"/>
                <a:gd name="T66" fmla="*/ 0 w 57"/>
                <a:gd name="T67" fmla="*/ 0 h 1103"/>
                <a:gd name="T68" fmla="*/ 0 w 57"/>
                <a:gd name="T69" fmla="*/ 0 h 1103"/>
                <a:gd name="T70" fmla="*/ 0 w 57"/>
                <a:gd name="T71" fmla="*/ 0 h 1103"/>
                <a:gd name="T72" fmla="*/ 0 w 57"/>
                <a:gd name="T73" fmla="*/ 0 h 1103"/>
                <a:gd name="T74" fmla="*/ 0 w 57"/>
                <a:gd name="T75" fmla="*/ 0 h 1103"/>
                <a:gd name="T76" fmla="*/ 0 w 57"/>
                <a:gd name="T77" fmla="*/ 0 h 1103"/>
                <a:gd name="T78" fmla="*/ 0 w 57"/>
                <a:gd name="T79" fmla="*/ 0 h 1103"/>
                <a:gd name="T80" fmla="*/ 0 w 57"/>
                <a:gd name="T81" fmla="*/ 0 h 1103"/>
                <a:gd name="T82" fmla="*/ 0 w 57"/>
                <a:gd name="T83" fmla="*/ 0 h 1103"/>
                <a:gd name="T84" fmla="*/ 0 w 57"/>
                <a:gd name="T85" fmla="*/ 0 h 1103"/>
                <a:gd name="T86" fmla="*/ 0 w 57"/>
                <a:gd name="T87" fmla="*/ 0 h 1103"/>
                <a:gd name="T88" fmla="*/ 0 w 57"/>
                <a:gd name="T89" fmla="*/ 0 h 1103"/>
                <a:gd name="T90" fmla="*/ 0 w 57"/>
                <a:gd name="T91" fmla="*/ 0 h 1103"/>
                <a:gd name="T92" fmla="*/ 0 w 57"/>
                <a:gd name="T93" fmla="*/ 0 h 1103"/>
                <a:gd name="T94" fmla="*/ 0 w 57"/>
                <a:gd name="T95" fmla="*/ 0 h 1103"/>
                <a:gd name="T96" fmla="*/ 0 w 57"/>
                <a:gd name="T97" fmla="*/ 0 h 1103"/>
                <a:gd name="T98" fmla="*/ 0 w 57"/>
                <a:gd name="T99" fmla="*/ 0 h 1103"/>
                <a:gd name="T100" fmla="*/ 0 w 57"/>
                <a:gd name="T101" fmla="*/ 0 h 1103"/>
                <a:gd name="T102" fmla="*/ 0 w 57"/>
                <a:gd name="T103" fmla="*/ 0 h 1103"/>
                <a:gd name="T104" fmla="*/ 0 w 57"/>
                <a:gd name="T105" fmla="*/ 0 h 1103"/>
                <a:gd name="T106" fmla="*/ 0 w 57"/>
                <a:gd name="T107" fmla="*/ 0 h 1103"/>
                <a:gd name="T108" fmla="*/ 0 w 57"/>
                <a:gd name="T109" fmla="*/ 0 h 1103"/>
                <a:gd name="T110" fmla="*/ 0 w 57"/>
                <a:gd name="T111" fmla="*/ 0 h 1103"/>
                <a:gd name="T112" fmla="*/ 0 w 57"/>
                <a:gd name="T113" fmla="*/ 0 h 1103"/>
                <a:gd name="T114" fmla="*/ 0 w 57"/>
                <a:gd name="T115" fmla="*/ 0 h 1103"/>
                <a:gd name="T116" fmla="*/ 0 w 57"/>
                <a:gd name="T117" fmla="*/ 0 h 1103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57"/>
                <a:gd name="T178" fmla="*/ 0 h 1103"/>
                <a:gd name="T179" fmla="*/ 57 w 57"/>
                <a:gd name="T180" fmla="*/ 1103 h 1103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57" h="1103">
                  <a:moveTo>
                    <a:pt x="15" y="791"/>
                  </a:moveTo>
                  <a:lnTo>
                    <a:pt x="15" y="808"/>
                  </a:lnTo>
                  <a:lnTo>
                    <a:pt x="15" y="827"/>
                  </a:lnTo>
                  <a:lnTo>
                    <a:pt x="15" y="845"/>
                  </a:lnTo>
                  <a:lnTo>
                    <a:pt x="15" y="862"/>
                  </a:lnTo>
                  <a:lnTo>
                    <a:pt x="11" y="879"/>
                  </a:lnTo>
                  <a:lnTo>
                    <a:pt x="11" y="896"/>
                  </a:lnTo>
                  <a:lnTo>
                    <a:pt x="9" y="913"/>
                  </a:lnTo>
                  <a:lnTo>
                    <a:pt x="7" y="930"/>
                  </a:lnTo>
                  <a:lnTo>
                    <a:pt x="5" y="947"/>
                  </a:lnTo>
                  <a:lnTo>
                    <a:pt x="4" y="962"/>
                  </a:lnTo>
                  <a:lnTo>
                    <a:pt x="2" y="980"/>
                  </a:lnTo>
                  <a:lnTo>
                    <a:pt x="2" y="999"/>
                  </a:lnTo>
                  <a:lnTo>
                    <a:pt x="0" y="1014"/>
                  </a:lnTo>
                  <a:lnTo>
                    <a:pt x="0" y="1033"/>
                  </a:lnTo>
                  <a:lnTo>
                    <a:pt x="0" y="1050"/>
                  </a:lnTo>
                  <a:lnTo>
                    <a:pt x="4" y="1071"/>
                  </a:lnTo>
                  <a:lnTo>
                    <a:pt x="9" y="1073"/>
                  </a:lnTo>
                  <a:lnTo>
                    <a:pt x="19" y="1086"/>
                  </a:lnTo>
                  <a:lnTo>
                    <a:pt x="28" y="1096"/>
                  </a:lnTo>
                  <a:lnTo>
                    <a:pt x="36" y="1103"/>
                  </a:lnTo>
                  <a:lnTo>
                    <a:pt x="36" y="1092"/>
                  </a:lnTo>
                  <a:lnTo>
                    <a:pt x="36" y="1082"/>
                  </a:lnTo>
                  <a:lnTo>
                    <a:pt x="36" y="1073"/>
                  </a:lnTo>
                  <a:lnTo>
                    <a:pt x="36" y="1063"/>
                  </a:lnTo>
                  <a:lnTo>
                    <a:pt x="34" y="1052"/>
                  </a:lnTo>
                  <a:lnTo>
                    <a:pt x="34" y="1042"/>
                  </a:lnTo>
                  <a:lnTo>
                    <a:pt x="34" y="1033"/>
                  </a:lnTo>
                  <a:lnTo>
                    <a:pt x="34" y="1023"/>
                  </a:lnTo>
                  <a:lnTo>
                    <a:pt x="34" y="1012"/>
                  </a:lnTo>
                  <a:lnTo>
                    <a:pt x="32" y="1002"/>
                  </a:lnTo>
                  <a:lnTo>
                    <a:pt x="32" y="991"/>
                  </a:lnTo>
                  <a:lnTo>
                    <a:pt x="32" y="981"/>
                  </a:lnTo>
                  <a:lnTo>
                    <a:pt x="32" y="970"/>
                  </a:lnTo>
                  <a:lnTo>
                    <a:pt x="32" y="961"/>
                  </a:lnTo>
                  <a:lnTo>
                    <a:pt x="32" y="951"/>
                  </a:lnTo>
                  <a:lnTo>
                    <a:pt x="34" y="943"/>
                  </a:lnTo>
                  <a:lnTo>
                    <a:pt x="34" y="928"/>
                  </a:lnTo>
                  <a:lnTo>
                    <a:pt x="34" y="911"/>
                  </a:lnTo>
                  <a:lnTo>
                    <a:pt x="34" y="896"/>
                  </a:lnTo>
                  <a:lnTo>
                    <a:pt x="38" y="883"/>
                  </a:lnTo>
                  <a:lnTo>
                    <a:pt x="38" y="867"/>
                  </a:lnTo>
                  <a:lnTo>
                    <a:pt x="42" y="854"/>
                  </a:lnTo>
                  <a:lnTo>
                    <a:pt x="43" y="839"/>
                  </a:lnTo>
                  <a:lnTo>
                    <a:pt x="45" y="827"/>
                  </a:lnTo>
                  <a:lnTo>
                    <a:pt x="45" y="812"/>
                  </a:lnTo>
                  <a:lnTo>
                    <a:pt x="47" y="797"/>
                  </a:lnTo>
                  <a:lnTo>
                    <a:pt x="47" y="782"/>
                  </a:lnTo>
                  <a:lnTo>
                    <a:pt x="51" y="769"/>
                  </a:lnTo>
                  <a:lnTo>
                    <a:pt x="51" y="755"/>
                  </a:lnTo>
                  <a:lnTo>
                    <a:pt x="53" y="740"/>
                  </a:lnTo>
                  <a:lnTo>
                    <a:pt x="53" y="725"/>
                  </a:lnTo>
                  <a:lnTo>
                    <a:pt x="53" y="711"/>
                  </a:lnTo>
                  <a:lnTo>
                    <a:pt x="51" y="694"/>
                  </a:lnTo>
                  <a:lnTo>
                    <a:pt x="49" y="677"/>
                  </a:lnTo>
                  <a:lnTo>
                    <a:pt x="47" y="662"/>
                  </a:lnTo>
                  <a:lnTo>
                    <a:pt x="45" y="651"/>
                  </a:lnTo>
                  <a:lnTo>
                    <a:pt x="43" y="637"/>
                  </a:lnTo>
                  <a:lnTo>
                    <a:pt x="40" y="624"/>
                  </a:lnTo>
                  <a:lnTo>
                    <a:pt x="38" y="615"/>
                  </a:lnTo>
                  <a:lnTo>
                    <a:pt x="34" y="605"/>
                  </a:lnTo>
                  <a:lnTo>
                    <a:pt x="30" y="592"/>
                  </a:lnTo>
                  <a:lnTo>
                    <a:pt x="28" y="580"/>
                  </a:lnTo>
                  <a:lnTo>
                    <a:pt x="26" y="571"/>
                  </a:lnTo>
                  <a:lnTo>
                    <a:pt x="24" y="559"/>
                  </a:lnTo>
                  <a:lnTo>
                    <a:pt x="23" y="548"/>
                  </a:lnTo>
                  <a:lnTo>
                    <a:pt x="21" y="535"/>
                  </a:lnTo>
                  <a:lnTo>
                    <a:pt x="21" y="521"/>
                  </a:lnTo>
                  <a:lnTo>
                    <a:pt x="21" y="508"/>
                  </a:lnTo>
                  <a:lnTo>
                    <a:pt x="23" y="497"/>
                  </a:lnTo>
                  <a:lnTo>
                    <a:pt x="24" y="483"/>
                  </a:lnTo>
                  <a:lnTo>
                    <a:pt x="28" y="464"/>
                  </a:lnTo>
                  <a:lnTo>
                    <a:pt x="32" y="445"/>
                  </a:lnTo>
                  <a:lnTo>
                    <a:pt x="34" y="421"/>
                  </a:lnTo>
                  <a:lnTo>
                    <a:pt x="38" y="394"/>
                  </a:lnTo>
                  <a:lnTo>
                    <a:pt x="40" y="367"/>
                  </a:lnTo>
                  <a:lnTo>
                    <a:pt x="43" y="343"/>
                  </a:lnTo>
                  <a:lnTo>
                    <a:pt x="45" y="314"/>
                  </a:lnTo>
                  <a:lnTo>
                    <a:pt x="47" y="286"/>
                  </a:lnTo>
                  <a:lnTo>
                    <a:pt x="51" y="259"/>
                  </a:lnTo>
                  <a:lnTo>
                    <a:pt x="53" y="234"/>
                  </a:lnTo>
                  <a:lnTo>
                    <a:pt x="55" y="211"/>
                  </a:lnTo>
                  <a:lnTo>
                    <a:pt x="57" y="192"/>
                  </a:lnTo>
                  <a:lnTo>
                    <a:pt x="57" y="177"/>
                  </a:lnTo>
                  <a:lnTo>
                    <a:pt x="57" y="166"/>
                  </a:lnTo>
                  <a:lnTo>
                    <a:pt x="53" y="154"/>
                  </a:lnTo>
                  <a:lnTo>
                    <a:pt x="53" y="143"/>
                  </a:lnTo>
                  <a:lnTo>
                    <a:pt x="51" y="132"/>
                  </a:lnTo>
                  <a:lnTo>
                    <a:pt x="51" y="122"/>
                  </a:lnTo>
                  <a:lnTo>
                    <a:pt x="49" y="113"/>
                  </a:lnTo>
                  <a:lnTo>
                    <a:pt x="47" y="103"/>
                  </a:lnTo>
                  <a:lnTo>
                    <a:pt x="47" y="94"/>
                  </a:lnTo>
                  <a:lnTo>
                    <a:pt x="45" y="86"/>
                  </a:lnTo>
                  <a:lnTo>
                    <a:pt x="43" y="75"/>
                  </a:lnTo>
                  <a:lnTo>
                    <a:pt x="40" y="65"/>
                  </a:lnTo>
                  <a:lnTo>
                    <a:pt x="38" y="56"/>
                  </a:lnTo>
                  <a:lnTo>
                    <a:pt x="34" y="46"/>
                  </a:lnTo>
                  <a:lnTo>
                    <a:pt x="28" y="35"/>
                  </a:lnTo>
                  <a:lnTo>
                    <a:pt x="24" y="25"/>
                  </a:lnTo>
                  <a:lnTo>
                    <a:pt x="17" y="12"/>
                  </a:lnTo>
                  <a:lnTo>
                    <a:pt x="11" y="0"/>
                  </a:lnTo>
                  <a:lnTo>
                    <a:pt x="7" y="12"/>
                  </a:lnTo>
                  <a:lnTo>
                    <a:pt x="4" y="29"/>
                  </a:lnTo>
                  <a:lnTo>
                    <a:pt x="2" y="52"/>
                  </a:lnTo>
                  <a:lnTo>
                    <a:pt x="2" y="78"/>
                  </a:lnTo>
                  <a:lnTo>
                    <a:pt x="0" y="109"/>
                  </a:lnTo>
                  <a:lnTo>
                    <a:pt x="0" y="141"/>
                  </a:lnTo>
                  <a:lnTo>
                    <a:pt x="0" y="177"/>
                  </a:lnTo>
                  <a:lnTo>
                    <a:pt x="0" y="215"/>
                  </a:lnTo>
                  <a:lnTo>
                    <a:pt x="0" y="250"/>
                  </a:lnTo>
                  <a:lnTo>
                    <a:pt x="0" y="286"/>
                  </a:lnTo>
                  <a:lnTo>
                    <a:pt x="0" y="322"/>
                  </a:lnTo>
                  <a:lnTo>
                    <a:pt x="2" y="356"/>
                  </a:lnTo>
                  <a:lnTo>
                    <a:pt x="2" y="384"/>
                  </a:lnTo>
                  <a:lnTo>
                    <a:pt x="2" y="411"/>
                  </a:lnTo>
                  <a:lnTo>
                    <a:pt x="2" y="434"/>
                  </a:lnTo>
                  <a:lnTo>
                    <a:pt x="4" y="451"/>
                  </a:lnTo>
                  <a:lnTo>
                    <a:pt x="15" y="7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0" name="Freeform 78">
              <a:extLst>
                <a:ext uri="{FF2B5EF4-FFF2-40B4-BE49-F238E27FC236}">
                  <a16:creationId xmlns:a16="http://schemas.microsoft.com/office/drawing/2014/main" id="{E1D50808-587A-4F99-6ADE-C8DA0BB232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84" y="1074"/>
              <a:ext cx="234" cy="219"/>
            </a:xfrm>
            <a:custGeom>
              <a:avLst/>
              <a:gdLst>
                <a:gd name="T0" fmla="*/ 0 w 767"/>
                <a:gd name="T1" fmla="*/ 0 h 774"/>
                <a:gd name="T2" fmla="*/ 0 w 767"/>
                <a:gd name="T3" fmla="*/ 0 h 774"/>
                <a:gd name="T4" fmla="*/ 0 w 767"/>
                <a:gd name="T5" fmla="*/ 0 h 774"/>
                <a:gd name="T6" fmla="*/ 0 w 767"/>
                <a:gd name="T7" fmla="*/ 0 h 774"/>
                <a:gd name="T8" fmla="*/ 0 w 767"/>
                <a:gd name="T9" fmla="*/ 0 h 774"/>
                <a:gd name="T10" fmla="*/ 0 w 767"/>
                <a:gd name="T11" fmla="*/ 0 h 774"/>
                <a:gd name="T12" fmla="*/ 0 w 767"/>
                <a:gd name="T13" fmla="*/ 0 h 774"/>
                <a:gd name="T14" fmla="*/ 0 w 767"/>
                <a:gd name="T15" fmla="*/ 0 h 774"/>
                <a:gd name="T16" fmla="*/ 0 w 767"/>
                <a:gd name="T17" fmla="*/ 0 h 774"/>
                <a:gd name="T18" fmla="*/ 0 w 767"/>
                <a:gd name="T19" fmla="*/ 0 h 774"/>
                <a:gd name="T20" fmla="*/ 0 w 767"/>
                <a:gd name="T21" fmla="*/ 0 h 774"/>
                <a:gd name="T22" fmla="*/ 0 w 767"/>
                <a:gd name="T23" fmla="*/ 0 h 774"/>
                <a:gd name="T24" fmla="*/ 0 w 767"/>
                <a:gd name="T25" fmla="*/ 0 h 774"/>
                <a:gd name="T26" fmla="*/ 0 w 767"/>
                <a:gd name="T27" fmla="*/ 0 h 774"/>
                <a:gd name="T28" fmla="*/ 0 w 767"/>
                <a:gd name="T29" fmla="*/ 0 h 774"/>
                <a:gd name="T30" fmla="*/ 0 w 767"/>
                <a:gd name="T31" fmla="*/ 0 h 774"/>
                <a:gd name="T32" fmla="*/ 0 w 767"/>
                <a:gd name="T33" fmla="*/ 0 h 774"/>
                <a:gd name="T34" fmla="*/ 0 w 767"/>
                <a:gd name="T35" fmla="*/ 0 h 774"/>
                <a:gd name="T36" fmla="*/ 0 w 767"/>
                <a:gd name="T37" fmla="*/ 0 h 774"/>
                <a:gd name="T38" fmla="*/ 0 w 767"/>
                <a:gd name="T39" fmla="*/ 0 h 774"/>
                <a:gd name="T40" fmla="*/ 0 w 767"/>
                <a:gd name="T41" fmla="*/ 0 h 774"/>
                <a:gd name="T42" fmla="*/ 0 w 767"/>
                <a:gd name="T43" fmla="*/ 0 h 774"/>
                <a:gd name="T44" fmla="*/ 0 w 767"/>
                <a:gd name="T45" fmla="*/ 0 h 774"/>
                <a:gd name="T46" fmla="*/ 0 w 767"/>
                <a:gd name="T47" fmla="*/ 0 h 774"/>
                <a:gd name="T48" fmla="*/ 0 w 767"/>
                <a:gd name="T49" fmla="*/ 0 h 774"/>
                <a:gd name="T50" fmla="*/ 0 w 767"/>
                <a:gd name="T51" fmla="*/ 0 h 774"/>
                <a:gd name="T52" fmla="*/ 0 w 767"/>
                <a:gd name="T53" fmla="*/ 0 h 774"/>
                <a:gd name="T54" fmla="*/ 0 w 767"/>
                <a:gd name="T55" fmla="*/ 0 h 774"/>
                <a:gd name="T56" fmla="*/ 0 w 767"/>
                <a:gd name="T57" fmla="*/ 0 h 774"/>
                <a:gd name="T58" fmla="*/ 0 w 767"/>
                <a:gd name="T59" fmla="*/ 0 h 774"/>
                <a:gd name="T60" fmla="*/ 0 w 767"/>
                <a:gd name="T61" fmla="*/ 0 h 774"/>
                <a:gd name="T62" fmla="*/ 0 w 767"/>
                <a:gd name="T63" fmla="*/ 0 h 774"/>
                <a:gd name="T64" fmla="*/ 0 w 767"/>
                <a:gd name="T65" fmla="*/ 0 h 774"/>
                <a:gd name="T66" fmla="*/ 0 w 767"/>
                <a:gd name="T67" fmla="*/ 0 h 774"/>
                <a:gd name="T68" fmla="*/ 0 w 767"/>
                <a:gd name="T69" fmla="*/ 0 h 774"/>
                <a:gd name="T70" fmla="*/ 0 w 767"/>
                <a:gd name="T71" fmla="*/ 0 h 774"/>
                <a:gd name="T72" fmla="*/ 0 w 767"/>
                <a:gd name="T73" fmla="*/ 0 h 774"/>
                <a:gd name="T74" fmla="*/ 0 w 767"/>
                <a:gd name="T75" fmla="*/ 0 h 774"/>
                <a:gd name="T76" fmla="*/ 0 w 767"/>
                <a:gd name="T77" fmla="*/ 0 h 774"/>
                <a:gd name="T78" fmla="*/ 0 w 767"/>
                <a:gd name="T79" fmla="*/ 0 h 774"/>
                <a:gd name="T80" fmla="*/ 0 w 767"/>
                <a:gd name="T81" fmla="*/ 0 h 774"/>
                <a:gd name="T82" fmla="*/ 0 w 767"/>
                <a:gd name="T83" fmla="*/ 0 h 774"/>
                <a:gd name="T84" fmla="*/ 0 w 767"/>
                <a:gd name="T85" fmla="*/ 0 h 774"/>
                <a:gd name="T86" fmla="*/ 0 w 767"/>
                <a:gd name="T87" fmla="*/ 0 h 774"/>
                <a:gd name="T88" fmla="*/ 0 w 767"/>
                <a:gd name="T89" fmla="*/ 0 h 774"/>
                <a:gd name="T90" fmla="*/ 0 w 767"/>
                <a:gd name="T91" fmla="*/ 0 h 774"/>
                <a:gd name="T92" fmla="*/ 0 w 767"/>
                <a:gd name="T93" fmla="*/ 0 h 774"/>
                <a:gd name="T94" fmla="*/ 0 w 767"/>
                <a:gd name="T95" fmla="*/ 0 h 774"/>
                <a:gd name="T96" fmla="*/ 0 w 767"/>
                <a:gd name="T97" fmla="*/ 0 h 774"/>
                <a:gd name="T98" fmla="*/ 0 w 767"/>
                <a:gd name="T99" fmla="*/ 0 h 774"/>
                <a:gd name="T100" fmla="*/ 0 w 767"/>
                <a:gd name="T101" fmla="*/ 0 h 774"/>
                <a:gd name="T102" fmla="*/ 0 w 767"/>
                <a:gd name="T103" fmla="*/ 0 h 774"/>
                <a:gd name="T104" fmla="*/ 0 w 767"/>
                <a:gd name="T105" fmla="*/ 0 h 774"/>
                <a:gd name="T106" fmla="*/ 0 w 767"/>
                <a:gd name="T107" fmla="*/ 0 h 774"/>
                <a:gd name="T108" fmla="*/ 0 w 767"/>
                <a:gd name="T109" fmla="*/ 0 h 774"/>
                <a:gd name="T110" fmla="*/ 0 w 767"/>
                <a:gd name="T111" fmla="*/ 0 h 774"/>
                <a:gd name="T112" fmla="*/ 0 w 767"/>
                <a:gd name="T113" fmla="*/ 0 h 77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767"/>
                <a:gd name="T172" fmla="*/ 0 h 774"/>
                <a:gd name="T173" fmla="*/ 767 w 767"/>
                <a:gd name="T174" fmla="*/ 774 h 77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767" h="774">
                  <a:moveTo>
                    <a:pt x="74" y="23"/>
                  </a:moveTo>
                  <a:lnTo>
                    <a:pt x="51" y="35"/>
                  </a:lnTo>
                  <a:lnTo>
                    <a:pt x="34" y="59"/>
                  </a:lnTo>
                  <a:lnTo>
                    <a:pt x="20" y="95"/>
                  </a:lnTo>
                  <a:lnTo>
                    <a:pt x="11" y="145"/>
                  </a:lnTo>
                  <a:lnTo>
                    <a:pt x="3" y="198"/>
                  </a:lnTo>
                  <a:lnTo>
                    <a:pt x="0" y="259"/>
                  </a:lnTo>
                  <a:lnTo>
                    <a:pt x="0" y="324"/>
                  </a:lnTo>
                  <a:lnTo>
                    <a:pt x="3" y="390"/>
                  </a:lnTo>
                  <a:lnTo>
                    <a:pt x="5" y="455"/>
                  </a:lnTo>
                  <a:lnTo>
                    <a:pt x="13" y="518"/>
                  </a:lnTo>
                  <a:lnTo>
                    <a:pt x="19" y="576"/>
                  </a:lnTo>
                  <a:lnTo>
                    <a:pt x="28" y="630"/>
                  </a:lnTo>
                  <a:lnTo>
                    <a:pt x="38" y="672"/>
                  </a:lnTo>
                  <a:lnTo>
                    <a:pt x="49" y="704"/>
                  </a:lnTo>
                  <a:lnTo>
                    <a:pt x="60" y="723"/>
                  </a:lnTo>
                  <a:lnTo>
                    <a:pt x="74" y="730"/>
                  </a:lnTo>
                  <a:lnTo>
                    <a:pt x="81" y="721"/>
                  </a:lnTo>
                  <a:lnTo>
                    <a:pt x="87" y="704"/>
                  </a:lnTo>
                  <a:lnTo>
                    <a:pt x="91" y="681"/>
                  </a:lnTo>
                  <a:lnTo>
                    <a:pt x="95" y="653"/>
                  </a:lnTo>
                  <a:lnTo>
                    <a:pt x="96" y="620"/>
                  </a:lnTo>
                  <a:lnTo>
                    <a:pt x="96" y="582"/>
                  </a:lnTo>
                  <a:lnTo>
                    <a:pt x="98" y="546"/>
                  </a:lnTo>
                  <a:lnTo>
                    <a:pt x="100" y="508"/>
                  </a:lnTo>
                  <a:lnTo>
                    <a:pt x="102" y="466"/>
                  </a:lnTo>
                  <a:lnTo>
                    <a:pt x="108" y="432"/>
                  </a:lnTo>
                  <a:lnTo>
                    <a:pt x="116" y="398"/>
                  </a:lnTo>
                  <a:lnTo>
                    <a:pt x="127" y="369"/>
                  </a:lnTo>
                  <a:lnTo>
                    <a:pt x="140" y="346"/>
                  </a:lnTo>
                  <a:lnTo>
                    <a:pt x="157" y="331"/>
                  </a:lnTo>
                  <a:lnTo>
                    <a:pt x="180" y="324"/>
                  </a:lnTo>
                  <a:lnTo>
                    <a:pt x="209" y="326"/>
                  </a:lnTo>
                  <a:lnTo>
                    <a:pt x="231" y="335"/>
                  </a:lnTo>
                  <a:lnTo>
                    <a:pt x="250" y="348"/>
                  </a:lnTo>
                  <a:lnTo>
                    <a:pt x="260" y="364"/>
                  </a:lnTo>
                  <a:lnTo>
                    <a:pt x="266" y="384"/>
                  </a:lnTo>
                  <a:lnTo>
                    <a:pt x="266" y="405"/>
                  </a:lnTo>
                  <a:lnTo>
                    <a:pt x="264" y="428"/>
                  </a:lnTo>
                  <a:lnTo>
                    <a:pt x="258" y="453"/>
                  </a:lnTo>
                  <a:lnTo>
                    <a:pt x="252" y="481"/>
                  </a:lnTo>
                  <a:lnTo>
                    <a:pt x="243" y="508"/>
                  </a:lnTo>
                  <a:lnTo>
                    <a:pt x="237" y="537"/>
                  </a:lnTo>
                  <a:lnTo>
                    <a:pt x="228" y="563"/>
                  </a:lnTo>
                  <a:lnTo>
                    <a:pt x="226" y="592"/>
                  </a:lnTo>
                  <a:lnTo>
                    <a:pt x="224" y="616"/>
                  </a:lnTo>
                  <a:lnTo>
                    <a:pt x="228" y="641"/>
                  </a:lnTo>
                  <a:lnTo>
                    <a:pt x="237" y="666"/>
                  </a:lnTo>
                  <a:lnTo>
                    <a:pt x="252" y="689"/>
                  </a:lnTo>
                  <a:lnTo>
                    <a:pt x="269" y="694"/>
                  </a:lnTo>
                  <a:lnTo>
                    <a:pt x="287" y="681"/>
                  </a:lnTo>
                  <a:lnTo>
                    <a:pt x="302" y="649"/>
                  </a:lnTo>
                  <a:lnTo>
                    <a:pt x="317" y="601"/>
                  </a:lnTo>
                  <a:lnTo>
                    <a:pt x="330" y="542"/>
                  </a:lnTo>
                  <a:lnTo>
                    <a:pt x="344" y="478"/>
                  </a:lnTo>
                  <a:lnTo>
                    <a:pt x="357" y="409"/>
                  </a:lnTo>
                  <a:lnTo>
                    <a:pt x="370" y="345"/>
                  </a:lnTo>
                  <a:lnTo>
                    <a:pt x="382" y="284"/>
                  </a:lnTo>
                  <a:lnTo>
                    <a:pt x="395" y="230"/>
                  </a:lnTo>
                  <a:lnTo>
                    <a:pt x="406" y="189"/>
                  </a:lnTo>
                  <a:lnTo>
                    <a:pt x="418" y="168"/>
                  </a:lnTo>
                  <a:lnTo>
                    <a:pt x="429" y="166"/>
                  </a:lnTo>
                  <a:lnTo>
                    <a:pt x="442" y="189"/>
                  </a:lnTo>
                  <a:lnTo>
                    <a:pt x="454" y="242"/>
                  </a:lnTo>
                  <a:lnTo>
                    <a:pt x="467" y="329"/>
                  </a:lnTo>
                  <a:lnTo>
                    <a:pt x="482" y="426"/>
                  </a:lnTo>
                  <a:lnTo>
                    <a:pt x="501" y="512"/>
                  </a:lnTo>
                  <a:lnTo>
                    <a:pt x="528" y="584"/>
                  </a:lnTo>
                  <a:lnTo>
                    <a:pt x="558" y="645"/>
                  </a:lnTo>
                  <a:lnTo>
                    <a:pt x="587" y="694"/>
                  </a:lnTo>
                  <a:lnTo>
                    <a:pt x="619" y="730"/>
                  </a:lnTo>
                  <a:lnTo>
                    <a:pt x="650" y="755"/>
                  </a:lnTo>
                  <a:lnTo>
                    <a:pt x="680" y="772"/>
                  </a:lnTo>
                  <a:lnTo>
                    <a:pt x="707" y="774"/>
                  </a:lnTo>
                  <a:lnTo>
                    <a:pt x="731" y="767"/>
                  </a:lnTo>
                  <a:lnTo>
                    <a:pt x="748" y="748"/>
                  </a:lnTo>
                  <a:lnTo>
                    <a:pt x="764" y="719"/>
                  </a:lnTo>
                  <a:lnTo>
                    <a:pt x="767" y="679"/>
                  </a:lnTo>
                  <a:lnTo>
                    <a:pt x="766" y="630"/>
                  </a:lnTo>
                  <a:lnTo>
                    <a:pt x="752" y="569"/>
                  </a:lnTo>
                  <a:lnTo>
                    <a:pt x="731" y="500"/>
                  </a:lnTo>
                  <a:lnTo>
                    <a:pt x="703" y="428"/>
                  </a:lnTo>
                  <a:lnTo>
                    <a:pt x="678" y="367"/>
                  </a:lnTo>
                  <a:lnTo>
                    <a:pt x="655" y="310"/>
                  </a:lnTo>
                  <a:lnTo>
                    <a:pt x="636" y="265"/>
                  </a:lnTo>
                  <a:lnTo>
                    <a:pt x="617" y="223"/>
                  </a:lnTo>
                  <a:lnTo>
                    <a:pt x="600" y="189"/>
                  </a:lnTo>
                  <a:lnTo>
                    <a:pt x="583" y="160"/>
                  </a:lnTo>
                  <a:lnTo>
                    <a:pt x="568" y="135"/>
                  </a:lnTo>
                  <a:lnTo>
                    <a:pt x="549" y="114"/>
                  </a:lnTo>
                  <a:lnTo>
                    <a:pt x="532" y="95"/>
                  </a:lnTo>
                  <a:lnTo>
                    <a:pt x="515" y="82"/>
                  </a:lnTo>
                  <a:lnTo>
                    <a:pt x="496" y="69"/>
                  </a:lnTo>
                  <a:lnTo>
                    <a:pt x="475" y="57"/>
                  </a:lnTo>
                  <a:lnTo>
                    <a:pt x="452" y="48"/>
                  </a:lnTo>
                  <a:lnTo>
                    <a:pt x="427" y="38"/>
                  </a:lnTo>
                  <a:lnTo>
                    <a:pt x="403" y="29"/>
                  </a:lnTo>
                  <a:lnTo>
                    <a:pt x="372" y="18"/>
                  </a:lnTo>
                  <a:lnTo>
                    <a:pt x="344" y="12"/>
                  </a:lnTo>
                  <a:lnTo>
                    <a:pt x="313" y="6"/>
                  </a:lnTo>
                  <a:lnTo>
                    <a:pt x="285" y="2"/>
                  </a:lnTo>
                  <a:lnTo>
                    <a:pt x="256" y="0"/>
                  </a:lnTo>
                  <a:lnTo>
                    <a:pt x="230" y="2"/>
                  </a:lnTo>
                  <a:lnTo>
                    <a:pt x="203" y="2"/>
                  </a:lnTo>
                  <a:lnTo>
                    <a:pt x="180" y="4"/>
                  </a:lnTo>
                  <a:lnTo>
                    <a:pt x="155" y="6"/>
                  </a:lnTo>
                  <a:lnTo>
                    <a:pt x="135" y="8"/>
                  </a:lnTo>
                  <a:lnTo>
                    <a:pt x="116" y="12"/>
                  </a:lnTo>
                  <a:lnTo>
                    <a:pt x="100" y="16"/>
                  </a:lnTo>
                  <a:lnTo>
                    <a:pt x="87" y="18"/>
                  </a:lnTo>
                  <a:lnTo>
                    <a:pt x="79" y="21"/>
                  </a:lnTo>
                  <a:lnTo>
                    <a:pt x="74" y="21"/>
                  </a:lnTo>
                  <a:lnTo>
                    <a:pt x="74" y="23"/>
                  </a:lnTo>
                  <a:close/>
                </a:path>
              </a:pathLst>
            </a:custGeom>
            <a:solidFill>
              <a:srgbClr val="F0F0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81" name="Title 1">
            <a:extLst>
              <a:ext uri="{FF2B5EF4-FFF2-40B4-BE49-F238E27FC236}">
                <a16:creationId xmlns:a16="http://schemas.microsoft.com/office/drawing/2014/main" id="{B0B846C5-00A5-F73D-C456-B4F9CB4D61E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39947" y="26315"/>
            <a:ext cx="12043145" cy="1325563"/>
          </a:xfrm>
        </p:spPr>
        <p:txBody>
          <a:bodyPr/>
          <a:lstStyle/>
          <a:p>
            <a:r>
              <a:rPr lang="en-US" dirty="0"/>
              <a:t>Myerson-Satterthwaite impossibility</a:t>
            </a:r>
          </a:p>
        </p:txBody>
      </p:sp>
      <p:sp>
        <p:nvSpPr>
          <p:cNvPr id="82" name="Oval 81">
            <a:extLst>
              <a:ext uri="{FF2B5EF4-FFF2-40B4-BE49-F238E27FC236}">
                <a16:creationId xmlns:a16="http://schemas.microsoft.com/office/drawing/2014/main" id="{767627F7-35A3-3D0E-A4C3-0A2131288C3E}"/>
              </a:ext>
            </a:extLst>
          </p:cNvPr>
          <p:cNvSpPr/>
          <p:nvPr/>
        </p:nvSpPr>
        <p:spPr bwMode="auto">
          <a:xfrm>
            <a:off x="2585860" y="6017885"/>
            <a:ext cx="457200" cy="533400"/>
          </a:xfrm>
          <a:prstGeom prst="ellipse">
            <a:avLst/>
          </a:prstGeom>
          <a:solidFill>
            <a:srgbClr val="C00000"/>
          </a:solidFill>
          <a:ln w="9525" cap="flat" cmpd="sng" algn="ctr">
            <a:solidFill>
              <a:srgbClr val="C0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457200" rtl="0" eaLnBrk="1" fontAlgn="base" latinLnBrk="0" hangingPunct="1">
              <a:lnSpc>
                <a:spcPct val="118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buNone/>
              <a:tabLst/>
            </a:pPr>
            <a:endParaRPr kumimoji="0" lang="en-US" sz="2400" b="0" i="0" u="none" strike="noStrike" cap="none" normalizeH="0" baseline="0">
              <a:ln>
                <a:noFill/>
              </a:ln>
              <a:solidFill>
                <a:schemeClr val="bg1"/>
              </a:solidFill>
              <a:effectLst/>
              <a:latin typeface="Times New Roman" pitchFamily="18" charset="0"/>
              <a:ea typeface="宋体" pitchFamily="2" charset="-122"/>
            </a:endParaRPr>
          </a:p>
        </p:txBody>
      </p:sp>
      <p:sp>
        <p:nvSpPr>
          <p:cNvPr id="83" name="Oval 82">
            <a:extLst>
              <a:ext uri="{FF2B5EF4-FFF2-40B4-BE49-F238E27FC236}">
                <a16:creationId xmlns:a16="http://schemas.microsoft.com/office/drawing/2014/main" id="{D8EF1122-3C93-120C-AE79-AA2E912D5D88}"/>
              </a:ext>
            </a:extLst>
          </p:cNvPr>
          <p:cNvSpPr/>
          <p:nvPr/>
        </p:nvSpPr>
        <p:spPr bwMode="auto">
          <a:xfrm>
            <a:off x="2662060" y="5713085"/>
            <a:ext cx="304800" cy="304800"/>
          </a:xfrm>
          <a:prstGeom prst="ellipse">
            <a:avLst/>
          </a:prstGeom>
          <a:solidFill>
            <a:srgbClr val="C00000"/>
          </a:solidFill>
          <a:ln w="9525" cap="flat" cmpd="sng" algn="ctr">
            <a:solidFill>
              <a:srgbClr val="C0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457200" rtl="0" eaLnBrk="1" fontAlgn="base" latinLnBrk="0" hangingPunct="1">
              <a:lnSpc>
                <a:spcPct val="118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buNone/>
              <a:tabLst/>
            </a:pPr>
            <a:endParaRPr kumimoji="0" lang="en-US" sz="2400" b="0" i="0" u="none" strike="noStrike" cap="none" normalizeH="0" baseline="0">
              <a:ln>
                <a:noFill/>
              </a:ln>
              <a:solidFill>
                <a:schemeClr val="bg1"/>
              </a:solidFill>
              <a:effectLst/>
              <a:latin typeface="Times New Roman" pitchFamily="18" charset="0"/>
              <a:ea typeface="宋体" pitchFamily="2" charset="-122"/>
            </a:endParaRPr>
          </a:p>
        </p:txBody>
      </p:sp>
      <p:cxnSp>
        <p:nvCxnSpPr>
          <p:cNvPr id="84" name="Straight Connector 83">
            <a:extLst>
              <a:ext uri="{FF2B5EF4-FFF2-40B4-BE49-F238E27FC236}">
                <a16:creationId xmlns:a16="http://schemas.microsoft.com/office/drawing/2014/main" id="{5F9DE7FF-F64F-2BF4-50D1-65D200FCF5F6}"/>
              </a:ext>
            </a:extLst>
          </p:cNvPr>
          <p:cNvCxnSpPr/>
          <p:nvPr/>
        </p:nvCxnSpPr>
        <p:spPr bwMode="auto">
          <a:xfrm rot="5400000">
            <a:off x="2508706" y="6628440"/>
            <a:ext cx="382915" cy="76205"/>
          </a:xfrm>
          <a:prstGeom prst="line">
            <a:avLst/>
          </a:prstGeom>
          <a:solidFill>
            <a:srgbClr val="00B8FF"/>
          </a:solidFill>
          <a:ln w="63500" cap="flat" cmpd="sng" algn="ctr">
            <a:solidFill>
              <a:srgbClr val="C0000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40FB9A9A-DB15-9C67-F85C-049A3BEC236A}"/>
              </a:ext>
            </a:extLst>
          </p:cNvPr>
          <p:cNvCxnSpPr/>
          <p:nvPr/>
        </p:nvCxnSpPr>
        <p:spPr bwMode="auto">
          <a:xfrm rot="16200000" flipH="1">
            <a:off x="2738260" y="6627485"/>
            <a:ext cx="381000" cy="76200"/>
          </a:xfrm>
          <a:prstGeom prst="line">
            <a:avLst/>
          </a:prstGeom>
          <a:solidFill>
            <a:srgbClr val="00B8FF"/>
          </a:solidFill>
          <a:ln w="63500" cap="flat" cmpd="sng" algn="ctr">
            <a:solidFill>
              <a:srgbClr val="C0000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86" name="AutoShape 23">
            <a:extLst>
              <a:ext uri="{FF2B5EF4-FFF2-40B4-BE49-F238E27FC236}">
                <a16:creationId xmlns:a16="http://schemas.microsoft.com/office/drawing/2014/main" id="{818ECF4F-06CC-EE9F-7626-DA64B66B52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40375" y="2935960"/>
            <a:ext cx="3657600" cy="2051050"/>
          </a:xfrm>
          <a:prstGeom prst="cloudCallout">
            <a:avLst>
              <a:gd name="adj1" fmla="val 10894"/>
              <a:gd name="adj2" fmla="val 67259"/>
            </a:avLst>
          </a:prstGeom>
          <a:solidFill>
            <a:srgbClr val="0070C0"/>
          </a:solidFill>
          <a:ln>
            <a:solidFill>
              <a:srgbClr val="0070C0"/>
            </a:solidFill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endParaRPr lang="en-US" altLang="en-US" sz="2400">
              <a:solidFill>
                <a:schemeClr val="bg1"/>
              </a:solidFill>
              <a:latin typeface="Times New Roman" panose="02020603050405020304" pitchFamily="18" charset="0"/>
            </a:endParaRPr>
          </a:p>
        </p:txBody>
      </p:sp>
      <p:sp>
        <p:nvSpPr>
          <p:cNvPr id="87" name="Oval 86">
            <a:extLst>
              <a:ext uri="{FF2B5EF4-FFF2-40B4-BE49-F238E27FC236}">
                <a16:creationId xmlns:a16="http://schemas.microsoft.com/office/drawing/2014/main" id="{0340D02E-3636-B432-2A94-B671B00EC48D}"/>
              </a:ext>
            </a:extLst>
          </p:cNvPr>
          <p:cNvSpPr/>
          <p:nvPr/>
        </p:nvSpPr>
        <p:spPr bwMode="auto">
          <a:xfrm>
            <a:off x="6237331" y="5991570"/>
            <a:ext cx="457200" cy="533400"/>
          </a:xfrm>
          <a:prstGeom prst="ellipse">
            <a:avLst/>
          </a:prstGeom>
          <a:solidFill>
            <a:srgbClr val="0070C0"/>
          </a:solidFill>
          <a:ln w="9525" cap="flat" cmpd="sng" algn="ctr">
            <a:solidFill>
              <a:srgbClr val="0070C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457200" rtl="0" eaLnBrk="1" fontAlgn="base" latinLnBrk="0" hangingPunct="1">
              <a:lnSpc>
                <a:spcPct val="118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buNone/>
              <a:tabLst/>
            </a:pPr>
            <a:endParaRPr kumimoji="0" lang="en-US" sz="2400" b="0" i="0" u="none" strike="noStrike" cap="none" normalizeH="0" baseline="0">
              <a:ln>
                <a:noFill/>
              </a:ln>
              <a:solidFill>
                <a:schemeClr val="bg1"/>
              </a:solidFill>
              <a:effectLst/>
              <a:latin typeface="Times New Roman" pitchFamily="18" charset="0"/>
              <a:ea typeface="宋体" pitchFamily="2" charset="-122"/>
            </a:endParaRPr>
          </a:p>
        </p:txBody>
      </p:sp>
      <p:sp>
        <p:nvSpPr>
          <p:cNvPr id="88" name="Oval 87">
            <a:extLst>
              <a:ext uri="{FF2B5EF4-FFF2-40B4-BE49-F238E27FC236}">
                <a16:creationId xmlns:a16="http://schemas.microsoft.com/office/drawing/2014/main" id="{E561E928-D915-C8F4-EE3A-1BF7261BA9C6}"/>
              </a:ext>
            </a:extLst>
          </p:cNvPr>
          <p:cNvSpPr/>
          <p:nvPr/>
        </p:nvSpPr>
        <p:spPr bwMode="auto">
          <a:xfrm>
            <a:off x="6313531" y="5686770"/>
            <a:ext cx="304800" cy="304800"/>
          </a:xfrm>
          <a:prstGeom prst="ellipse">
            <a:avLst/>
          </a:prstGeom>
          <a:solidFill>
            <a:srgbClr val="0070C0"/>
          </a:solidFill>
          <a:ln w="9525" cap="flat" cmpd="sng" algn="ctr">
            <a:solidFill>
              <a:srgbClr val="0070C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457200" rtl="0" eaLnBrk="1" fontAlgn="base" latinLnBrk="0" hangingPunct="1">
              <a:lnSpc>
                <a:spcPct val="118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buNone/>
              <a:tabLst/>
            </a:pPr>
            <a:endParaRPr kumimoji="0" lang="en-US" sz="2400" b="0" i="0" u="none" strike="noStrike" cap="none" normalizeH="0" baseline="0">
              <a:ln>
                <a:noFill/>
              </a:ln>
              <a:solidFill>
                <a:schemeClr val="bg1"/>
              </a:solidFill>
              <a:effectLst/>
              <a:latin typeface="Times New Roman" pitchFamily="18" charset="0"/>
              <a:ea typeface="宋体" pitchFamily="2" charset="-122"/>
            </a:endParaRPr>
          </a:p>
        </p:txBody>
      </p:sp>
      <p:cxnSp>
        <p:nvCxnSpPr>
          <p:cNvPr id="89" name="Straight Connector 88">
            <a:extLst>
              <a:ext uri="{FF2B5EF4-FFF2-40B4-BE49-F238E27FC236}">
                <a16:creationId xmlns:a16="http://schemas.microsoft.com/office/drawing/2014/main" id="{0CF0CFD9-6FAD-D22A-720D-BF614CCECAD3}"/>
              </a:ext>
            </a:extLst>
          </p:cNvPr>
          <p:cNvCxnSpPr/>
          <p:nvPr/>
        </p:nvCxnSpPr>
        <p:spPr bwMode="auto">
          <a:xfrm rot="5400000">
            <a:off x="6160177" y="6602125"/>
            <a:ext cx="382915" cy="76205"/>
          </a:xfrm>
          <a:prstGeom prst="line">
            <a:avLst/>
          </a:prstGeom>
          <a:solidFill>
            <a:srgbClr val="00B8FF"/>
          </a:solidFill>
          <a:ln w="63500" cap="flat" cmpd="sng" algn="ctr">
            <a:solidFill>
              <a:srgbClr val="0070C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90" name="Straight Connector 89">
            <a:extLst>
              <a:ext uri="{FF2B5EF4-FFF2-40B4-BE49-F238E27FC236}">
                <a16:creationId xmlns:a16="http://schemas.microsoft.com/office/drawing/2014/main" id="{F325BCBC-BA40-C608-DBF6-F25B7E3D7920}"/>
              </a:ext>
            </a:extLst>
          </p:cNvPr>
          <p:cNvCxnSpPr/>
          <p:nvPr/>
        </p:nvCxnSpPr>
        <p:spPr bwMode="auto">
          <a:xfrm rot="16200000" flipH="1">
            <a:off x="6389731" y="6601170"/>
            <a:ext cx="381000" cy="76200"/>
          </a:xfrm>
          <a:prstGeom prst="line">
            <a:avLst/>
          </a:prstGeom>
          <a:solidFill>
            <a:srgbClr val="00B8FF"/>
          </a:solidFill>
          <a:ln w="63500" cap="flat" cmpd="sng" algn="ctr">
            <a:solidFill>
              <a:srgbClr val="0070C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grpSp>
        <p:nvGrpSpPr>
          <p:cNvPr id="96" name="Group 3">
            <a:extLst>
              <a:ext uri="{FF2B5EF4-FFF2-40B4-BE49-F238E27FC236}">
                <a16:creationId xmlns:a16="http://schemas.microsoft.com/office/drawing/2014/main" id="{FD9111A4-DF87-F2E3-18AE-77DEE6764181}"/>
              </a:ext>
            </a:extLst>
          </p:cNvPr>
          <p:cNvGrpSpPr>
            <a:grpSpLocks/>
          </p:cNvGrpSpPr>
          <p:nvPr/>
        </p:nvGrpSpPr>
        <p:grpSpPr bwMode="auto">
          <a:xfrm>
            <a:off x="5650034" y="3522416"/>
            <a:ext cx="847018" cy="700129"/>
            <a:chOff x="2976" y="864"/>
            <a:chExt cx="780" cy="582"/>
          </a:xfrm>
        </p:grpSpPr>
        <p:sp>
          <p:nvSpPr>
            <p:cNvPr id="97" name="Freeform 4">
              <a:extLst>
                <a:ext uri="{FF2B5EF4-FFF2-40B4-BE49-F238E27FC236}">
                  <a16:creationId xmlns:a16="http://schemas.microsoft.com/office/drawing/2014/main" id="{924A98EB-F5CA-2718-194C-0359578F26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76" y="864"/>
              <a:ext cx="781" cy="583"/>
            </a:xfrm>
            <a:custGeom>
              <a:avLst/>
              <a:gdLst>
                <a:gd name="T0" fmla="*/ 0 w 2559"/>
                <a:gd name="T1" fmla="*/ 0 h 2070"/>
                <a:gd name="T2" fmla="*/ 0 w 2559"/>
                <a:gd name="T3" fmla="*/ 0 h 2070"/>
                <a:gd name="T4" fmla="*/ 0 w 2559"/>
                <a:gd name="T5" fmla="*/ 0 h 2070"/>
                <a:gd name="T6" fmla="*/ 0 w 2559"/>
                <a:gd name="T7" fmla="*/ 0 h 2070"/>
                <a:gd name="T8" fmla="*/ 0 w 2559"/>
                <a:gd name="T9" fmla="*/ 0 h 2070"/>
                <a:gd name="T10" fmla="*/ 0 w 2559"/>
                <a:gd name="T11" fmla="*/ 0 h 2070"/>
                <a:gd name="T12" fmla="*/ 0 w 2559"/>
                <a:gd name="T13" fmla="*/ 0 h 2070"/>
                <a:gd name="T14" fmla="*/ 0 w 2559"/>
                <a:gd name="T15" fmla="*/ 0 h 2070"/>
                <a:gd name="T16" fmla="*/ 0 w 2559"/>
                <a:gd name="T17" fmla="*/ 0 h 2070"/>
                <a:gd name="T18" fmla="*/ 0 w 2559"/>
                <a:gd name="T19" fmla="*/ 0 h 2070"/>
                <a:gd name="T20" fmla="*/ 0 w 2559"/>
                <a:gd name="T21" fmla="*/ 0 h 2070"/>
                <a:gd name="T22" fmla="*/ 0 w 2559"/>
                <a:gd name="T23" fmla="*/ 0 h 2070"/>
                <a:gd name="T24" fmla="*/ 0 w 2559"/>
                <a:gd name="T25" fmla="*/ 0 h 2070"/>
                <a:gd name="T26" fmla="*/ 0 w 2559"/>
                <a:gd name="T27" fmla="*/ 0 h 2070"/>
                <a:gd name="T28" fmla="*/ 0 w 2559"/>
                <a:gd name="T29" fmla="*/ 0 h 2070"/>
                <a:gd name="T30" fmla="*/ 0 w 2559"/>
                <a:gd name="T31" fmla="*/ 0 h 2070"/>
                <a:gd name="T32" fmla="*/ 0 w 2559"/>
                <a:gd name="T33" fmla="*/ 0 h 2070"/>
                <a:gd name="T34" fmla="*/ 0 w 2559"/>
                <a:gd name="T35" fmla="*/ 0 h 2070"/>
                <a:gd name="T36" fmla="*/ 0 w 2559"/>
                <a:gd name="T37" fmla="*/ 0 h 2070"/>
                <a:gd name="T38" fmla="*/ 0 w 2559"/>
                <a:gd name="T39" fmla="*/ 0 h 2070"/>
                <a:gd name="T40" fmla="*/ 0 w 2559"/>
                <a:gd name="T41" fmla="*/ 0 h 2070"/>
                <a:gd name="T42" fmla="*/ 1 w 2559"/>
                <a:gd name="T43" fmla="*/ 0 h 2070"/>
                <a:gd name="T44" fmla="*/ 1 w 2559"/>
                <a:gd name="T45" fmla="*/ 0 h 2070"/>
                <a:gd name="T46" fmla="*/ 1 w 2559"/>
                <a:gd name="T47" fmla="*/ 0 h 2070"/>
                <a:gd name="T48" fmla="*/ 1 w 2559"/>
                <a:gd name="T49" fmla="*/ 0 h 2070"/>
                <a:gd name="T50" fmla="*/ 1 w 2559"/>
                <a:gd name="T51" fmla="*/ 0 h 2070"/>
                <a:gd name="T52" fmla="*/ 1 w 2559"/>
                <a:gd name="T53" fmla="*/ 0 h 2070"/>
                <a:gd name="T54" fmla="*/ 1 w 2559"/>
                <a:gd name="T55" fmla="*/ 0 h 2070"/>
                <a:gd name="T56" fmla="*/ 1 w 2559"/>
                <a:gd name="T57" fmla="*/ 0 h 2070"/>
                <a:gd name="T58" fmla="*/ 1 w 2559"/>
                <a:gd name="T59" fmla="*/ 0 h 2070"/>
                <a:gd name="T60" fmla="*/ 1 w 2559"/>
                <a:gd name="T61" fmla="*/ 0 h 2070"/>
                <a:gd name="T62" fmla="*/ 1 w 2559"/>
                <a:gd name="T63" fmla="*/ 0 h 2070"/>
                <a:gd name="T64" fmla="*/ 1 w 2559"/>
                <a:gd name="T65" fmla="*/ 0 h 2070"/>
                <a:gd name="T66" fmla="*/ 1 w 2559"/>
                <a:gd name="T67" fmla="*/ 0 h 2070"/>
                <a:gd name="T68" fmla="*/ 1 w 2559"/>
                <a:gd name="T69" fmla="*/ 0 h 2070"/>
                <a:gd name="T70" fmla="*/ 1 w 2559"/>
                <a:gd name="T71" fmla="*/ 0 h 2070"/>
                <a:gd name="T72" fmla="*/ 1 w 2559"/>
                <a:gd name="T73" fmla="*/ 0 h 2070"/>
                <a:gd name="T74" fmla="*/ 1 w 2559"/>
                <a:gd name="T75" fmla="*/ 0 h 2070"/>
                <a:gd name="T76" fmla="*/ 1 w 2559"/>
                <a:gd name="T77" fmla="*/ 0 h 2070"/>
                <a:gd name="T78" fmla="*/ 1 w 2559"/>
                <a:gd name="T79" fmla="*/ 0 h 2070"/>
                <a:gd name="T80" fmla="*/ 1 w 2559"/>
                <a:gd name="T81" fmla="*/ 0 h 2070"/>
                <a:gd name="T82" fmla="*/ 1 w 2559"/>
                <a:gd name="T83" fmla="*/ 0 h 2070"/>
                <a:gd name="T84" fmla="*/ 0 w 2559"/>
                <a:gd name="T85" fmla="*/ 0 h 2070"/>
                <a:gd name="T86" fmla="*/ 0 w 2559"/>
                <a:gd name="T87" fmla="*/ 0 h 2070"/>
                <a:gd name="T88" fmla="*/ 0 w 2559"/>
                <a:gd name="T89" fmla="*/ 0 h 2070"/>
                <a:gd name="T90" fmla="*/ 0 w 2559"/>
                <a:gd name="T91" fmla="*/ 0 h 2070"/>
                <a:gd name="T92" fmla="*/ 0 w 2559"/>
                <a:gd name="T93" fmla="*/ 0 h 2070"/>
                <a:gd name="T94" fmla="*/ 0 w 2559"/>
                <a:gd name="T95" fmla="*/ 0 h 2070"/>
                <a:gd name="T96" fmla="*/ 0 w 2559"/>
                <a:gd name="T97" fmla="*/ 0 h 2070"/>
                <a:gd name="T98" fmla="*/ 0 w 2559"/>
                <a:gd name="T99" fmla="*/ 0 h 2070"/>
                <a:gd name="T100" fmla="*/ 0 w 2559"/>
                <a:gd name="T101" fmla="*/ 0 h 2070"/>
                <a:gd name="T102" fmla="*/ 0 w 2559"/>
                <a:gd name="T103" fmla="*/ 0 h 2070"/>
                <a:gd name="T104" fmla="*/ 0 w 2559"/>
                <a:gd name="T105" fmla="*/ 0 h 2070"/>
                <a:gd name="T106" fmla="*/ 0 w 2559"/>
                <a:gd name="T107" fmla="*/ 0 h 2070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2559"/>
                <a:gd name="T163" fmla="*/ 0 h 2070"/>
                <a:gd name="T164" fmla="*/ 2559 w 2559"/>
                <a:gd name="T165" fmla="*/ 2070 h 2070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2559" h="2070">
                  <a:moveTo>
                    <a:pt x="128" y="141"/>
                  </a:moveTo>
                  <a:lnTo>
                    <a:pt x="128" y="141"/>
                  </a:lnTo>
                  <a:lnTo>
                    <a:pt x="126" y="146"/>
                  </a:lnTo>
                  <a:lnTo>
                    <a:pt x="122" y="154"/>
                  </a:lnTo>
                  <a:lnTo>
                    <a:pt x="118" y="165"/>
                  </a:lnTo>
                  <a:lnTo>
                    <a:pt x="114" y="181"/>
                  </a:lnTo>
                  <a:lnTo>
                    <a:pt x="112" y="200"/>
                  </a:lnTo>
                  <a:lnTo>
                    <a:pt x="109" y="221"/>
                  </a:lnTo>
                  <a:lnTo>
                    <a:pt x="107" y="249"/>
                  </a:lnTo>
                  <a:lnTo>
                    <a:pt x="105" y="276"/>
                  </a:lnTo>
                  <a:lnTo>
                    <a:pt x="105" y="308"/>
                  </a:lnTo>
                  <a:lnTo>
                    <a:pt x="105" y="342"/>
                  </a:lnTo>
                  <a:lnTo>
                    <a:pt x="107" y="384"/>
                  </a:lnTo>
                  <a:lnTo>
                    <a:pt x="109" y="426"/>
                  </a:lnTo>
                  <a:lnTo>
                    <a:pt x="116" y="472"/>
                  </a:lnTo>
                  <a:lnTo>
                    <a:pt x="124" y="521"/>
                  </a:lnTo>
                  <a:lnTo>
                    <a:pt x="137" y="574"/>
                  </a:lnTo>
                  <a:lnTo>
                    <a:pt x="147" y="624"/>
                  </a:lnTo>
                  <a:lnTo>
                    <a:pt x="156" y="665"/>
                  </a:lnTo>
                  <a:lnTo>
                    <a:pt x="158" y="703"/>
                  </a:lnTo>
                  <a:lnTo>
                    <a:pt x="160" y="736"/>
                  </a:lnTo>
                  <a:lnTo>
                    <a:pt x="158" y="764"/>
                  </a:lnTo>
                  <a:lnTo>
                    <a:pt x="154" y="789"/>
                  </a:lnTo>
                  <a:lnTo>
                    <a:pt x="147" y="810"/>
                  </a:lnTo>
                  <a:lnTo>
                    <a:pt x="141" y="835"/>
                  </a:lnTo>
                  <a:lnTo>
                    <a:pt x="128" y="854"/>
                  </a:lnTo>
                  <a:lnTo>
                    <a:pt x="118" y="875"/>
                  </a:lnTo>
                  <a:lnTo>
                    <a:pt x="105" y="896"/>
                  </a:lnTo>
                  <a:lnTo>
                    <a:pt x="90" y="918"/>
                  </a:lnTo>
                  <a:lnTo>
                    <a:pt x="74" y="945"/>
                  </a:lnTo>
                  <a:lnTo>
                    <a:pt x="59" y="975"/>
                  </a:lnTo>
                  <a:lnTo>
                    <a:pt x="44" y="1011"/>
                  </a:lnTo>
                  <a:lnTo>
                    <a:pt x="29" y="1053"/>
                  </a:lnTo>
                  <a:lnTo>
                    <a:pt x="13" y="1095"/>
                  </a:lnTo>
                  <a:lnTo>
                    <a:pt x="6" y="1133"/>
                  </a:lnTo>
                  <a:lnTo>
                    <a:pt x="0" y="1167"/>
                  </a:lnTo>
                  <a:lnTo>
                    <a:pt x="0" y="1198"/>
                  </a:lnTo>
                  <a:lnTo>
                    <a:pt x="2" y="1224"/>
                  </a:lnTo>
                  <a:lnTo>
                    <a:pt x="6" y="1251"/>
                  </a:lnTo>
                  <a:lnTo>
                    <a:pt x="15" y="1278"/>
                  </a:lnTo>
                  <a:lnTo>
                    <a:pt x="25" y="1302"/>
                  </a:lnTo>
                  <a:lnTo>
                    <a:pt x="34" y="1327"/>
                  </a:lnTo>
                  <a:lnTo>
                    <a:pt x="48" y="1356"/>
                  </a:lnTo>
                  <a:lnTo>
                    <a:pt x="59" y="1384"/>
                  </a:lnTo>
                  <a:lnTo>
                    <a:pt x="72" y="1416"/>
                  </a:lnTo>
                  <a:lnTo>
                    <a:pt x="84" y="1453"/>
                  </a:lnTo>
                  <a:lnTo>
                    <a:pt x="95" y="1492"/>
                  </a:lnTo>
                  <a:lnTo>
                    <a:pt x="105" y="1536"/>
                  </a:lnTo>
                  <a:lnTo>
                    <a:pt x="114" y="1588"/>
                  </a:lnTo>
                  <a:lnTo>
                    <a:pt x="118" y="1637"/>
                  </a:lnTo>
                  <a:lnTo>
                    <a:pt x="118" y="1681"/>
                  </a:lnTo>
                  <a:lnTo>
                    <a:pt x="116" y="1719"/>
                  </a:lnTo>
                  <a:lnTo>
                    <a:pt x="112" y="1751"/>
                  </a:lnTo>
                  <a:lnTo>
                    <a:pt x="105" y="1776"/>
                  </a:lnTo>
                  <a:lnTo>
                    <a:pt x="99" y="1800"/>
                  </a:lnTo>
                  <a:lnTo>
                    <a:pt x="90" y="1821"/>
                  </a:lnTo>
                  <a:lnTo>
                    <a:pt x="82" y="1840"/>
                  </a:lnTo>
                  <a:lnTo>
                    <a:pt x="74" y="1856"/>
                  </a:lnTo>
                  <a:lnTo>
                    <a:pt x="67" y="1873"/>
                  </a:lnTo>
                  <a:lnTo>
                    <a:pt x="63" y="1888"/>
                  </a:lnTo>
                  <a:lnTo>
                    <a:pt x="59" y="1907"/>
                  </a:lnTo>
                  <a:lnTo>
                    <a:pt x="57" y="1926"/>
                  </a:lnTo>
                  <a:lnTo>
                    <a:pt x="61" y="1949"/>
                  </a:lnTo>
                  <a:lnTo>
                    <a:pt x="67" y="1973"/>
                  </a:lnTo>
                  <a:lnTo>
                    <a:pt x="78" y="2004"/>
                  </a:lnTo>
                  <a:lnTo>
                    <a:pt x="91" y="2027"/>
                  </a:lnTo>
                  <a:lnTo>
                    <a:pt x="109" y="2046"/>
                  </a:lnTo>
                  <a:lnTo>
                    <a:pt x="131" y="2051"/>
                  </a:lnTo>
                  <a:lnTo>
                    <a:pt x="156" y="2051"/>
                  </a:lnTo>
                  <a:lnTo>
                    <a:pt x="183" y="2046"/>
                  </a:lnTo>
                  <a:lnTo>
                    <a:pt x="215" y="2034"/>
                  </a:lnTo>
                  <a:lnTo>
                    <a:pt x="249" y="2019"/>
                  </a:lnTo>
                  <a:lnTo>
                    <a:pt x="289" y="2000"/>
                  </a:lnTo>
                  <a:lnTo>
                    <a:pt x="327" y="1981"/>
                  </a:lnTo>
                  <a:lnTo>
                    <a:pt x="373" y="1962"/>
                  </a:lnTo>
                  <a:lnTo>
                    <a:pt x="420" y="1941"/>
                  </a:lnTo>
                  <a:lnTo>
                    <a:pt x="470" y="1926"/>
                  </a:lnTo>
                  <a:lnTo>
                    <a:pt x="521" y="1913"/>
                  </a:lnTo>
                  <a:lnTo>
                    <a:pt x="578" y="1905"/>
                  </a:lnTo>
                  <a:lnTo>
                    <a:pt x="635" y="1905"/>
                  </a:lnTo>
                  <a:lnTo>
                    <a:pt x="696" y="1911"/>
                  </a:lnTo>
                  <a:lnTo>
                    <a:pt x="751" y="1920"/>
                  </a:lnTo>
                  <a:lnTo>
                    <a:pt x="799" y="1928"/>
                  </a:lnTo>
                  <a:lnTo>
                    <a:pt x="838" y="1935"/>
                  </a:lnTo>
                  <a:lnTo>
                    <a:pt x="873" y="1943"/>
                  </a:lnTo>
                  <a:lnTo>
                    <a:pt x="899" y="1951"/>
                  </a:lnTo>
                  <a:lnTo>
                    <a:pt x="924" y="1958"/>
                  </a:lnTo>
                  <a:lnTo>
                    <a:pt x="945" y="1966"/>
                  </a:lnTo>
                  <a:lnTo>
                    <a:pt x="966" y="1973"/>
                  </a:lnTo>
                  <a:lnTo>
                    <a:pt x="987" y="1981"/>
                  </a:lnTo>
                  <a:lnTo>
                    <a:pt x="1009" y="1989"/>
                  </a:lnTo>
                  <a:lnTo>
                    <a:pt x="1036" y="1996"/>
                  </a:lnTo>
                  <a:lnTo>
                    <a:pt x="1067" y="2008"/>
                  </a:lnTo>
                  <a:lnTo>
                    <a:pt x="1101" y="2017"/>
                  </a:lnTo>
                  <a:lnTo>
                    <a:pt x="1146" y="2029"/>
                  </a:lnTo>
                  <a:lnTo>
                    <a:pt x="1200" y="2042"/>
                  </a:lnTo>
                  <a:lnTo>
                    <a:pt x="1262" y="2055"/>
                  </a:lnTo>
                  <a:lnTo>
                    <a:pt x="1323" y="2065"/>
                  </a:lnTo>
                  <a:lnTo>
                    <a:pt x="1376" y="2070"/>
                  </a:lnTo>
                  <a:lnTo>
                    <a:pt x="1420" y="2070"/>
                  </a:lnTo>
                  <a:lnTo>
                    <a:pt x="1458" y="2065"/>
                  </a:lnTo>
                  <a:lnTo>
                    <a:pt x="1488" y="2057"/>
                  </a:lnTo>
                  <a:lnTo>
                    <a:pt x="1517" y="2046"/>
                  </a:lnTo>
                  <a:lnTo>
                    <a:pt x="1542" y="2034"/>
                  </a:lnTo>
                  <a:lnTo>
                    <a:pt x="1566" y="2023"/>
                  </a:lnTo>
                  <a:lnTo>
                    <a:pt x="1589" y="2008"/>
                  </a:lnTo>
                  <a:lnTo>
                    <a:pt x="1614" y="1994"/>
                  </a:lnTo>
                  <a:lnTo>
                    <a:pt x="1642" y="1983"/>
                  </a:lnTo>
                  <a:lnTo>
                    <a:pt x="1677" y="1975"/>
                  </a:lnTo>
                  <a:lnTo>
                    <a:pt x="1717" y="1968"/>
                  </a:lnTo>
                  <a:lnTo>
                    <a:pt x="1764" y="1966"/>
                  </a:lnTo>
                  <a:lnTo>
                    <a:pt x="1819" y="1972"/>
                  </a:lnTo>
                  <a:lnTo>
                    <a:pt x="1888" y="1981"/>
                  </a:lnTo>
                  <a:lnTo>
                    <a:pt x="1956" y="1989"/>
                  </a:lnTo>
                  <a:lnTo>
                    <a:pt x="2015" y="1998"/>
                  </a:lnTo>
                  <a:lnTo>
                    <a:pt x="2066" y="2004"/>
                  </a:lnTo>
                  <a:lnTo>
                    <a:pt x="2112" y="2011"/>
                  </a:lnTo>
                  <a:lnTo>
                    <a:pt x="2150" y="2015"/>
                  </a:lnTo>
                  <a:lnTo>
                    <a:pt x="2182" y="2019"/>
                  </a:lnTo>
                  <a:lnTo>
                    <a:pt x="2211" y="2023"/>
                  </a:lnTo>
                  <a:lnTo>
                    <a:pt x="2234" y="2025"/>
                  </a:lnTo>
                  <a:lnTo>
                    <a:pt x="2253" y="2025"/>
                  </a:lnTo>
                  <a:lnTo>
                    <a:pt x="2270" y="2025"/>
                  </a:lnTo>
                  <a:lnTo>
                    <a:pt x="2285" y="2023"/>
                  </a:lnTo>
                  <a:lnTo>
                    <a:pt x="2298" y="2023"/>
                  </a:lnTo>
                  <a:lnTo>
                    <a:pt x="2310" y="2019"/>
                  </a:lnTo>
                  <a:lnTo>
                    <a:pt x="2323" y="2017"/>
                  </a:lnTo>
                  <a:lnTo>
                    <a:pt x="2336" y="2013"/>
                  </a:lnTo>
                  <a:lnTo>
                    <a:pt x="2353" y="2013"/>
                  </a:lnTo>
                  <a:lnTo>
                    <a:pt x="2369" y="2008"/>
                  </a:lnTo>
                  <a:lnTo>
                    <a:pt x="2386" y="2002"/>
                  </a:lnTo>
                  <a:lnTo>
                    <a:pt x="2401" y="1994"/>
                  </a:lnTo>
                  <a:lnTo>
                    <a:pt x="2420" y="1989"/>
                  </a:lnTo>
                  <a:lnTo>
                    <a:pt x="2437" y="1977"/>
                  </a:lnTo>
                  <a:lnTo>
                    <a:pt x="2452" y="1966"/>
                  </a:lnTo>
                  <a:lnTo>
                    <a:pt x="2467" y="1953"/>
                  </a:lnTo>
                  <a:lnTo>
                    <a:pt x="2483" y="1939"/>
                  </a:lnTo>
                  <a:lnTo>
                    <a:pt x="2492" y="1922"/>
                  </a:lnTo>
                  <a:lnTo>
                    <a:pt x="2500" y="1901"/>
                  </a:lnTo>
                  <a:lnTo>
                    <a:pt x="2503" y="1880"/>
                  </a:lnTo>
                  <a:lnTo>
                    <a:pt x="2507" y="1856"/>
                  </a:lnTo>
                  <a:lnTo>
                    <a:pt x="2503" y="1827"/>
                  </a:lnTo>
                  <a:lnTo>
                    <a:pt x="2498" y="1797"/>
                  </a:lnTo>
                  <a:lnTo>
                    <a:pt x="2484" y="1762"/>
                  </a:lnTo>
                  <a:lnTo>
                    <a:pt x="2471" y="1726"/>
                  </a:lnTo>
                  <a:lnTo>
                    <a:pt x="2452" y="1686"/>
                  </a:lnTo>
                  <a:lnTo>
                    <a:pt x="2437" y="1650"/>
                  </a:lnTo>
                  <a:lnTo>
                    <a:pt x="2424" y="1616"/>
                  </a:lnTo>
                  <a:lnTo>
                    <a:pt x="2414" y="1586"/>
                  </a:lnTo>
                  <a:lnTo>
                    <a:pt x="2407" y="1555"/>
                  </a:lnTo>
                  <a:lnTo>
                    <a:pt x="2401" y="1527"/>
                  </a:lnTo>
                  <a:lnTo>
                    <a:pt x="2397" y="1498"/>
                  </a:lnTo>
                  <a:lnTo>
                    <a:pt x="2397" y="1472"/>
                  </a:lnTo>
                  <a:lnTo>
                    <a:pt x="2397" y="1443"/>
                  </a:lnTo>
                  <a:lnTo>
                    <a:pt x="2399" y="1416"/>
                  </a:lnTo>
                  <a:lnTo>
                    <a:pt x="2403" y="1386"/>
                  </a:lnTo>
                  <a:lnTo>
                    <a:pt x="2410" y="1359"/>
                  </a:lnTo>
                  <a:lnTo>
                    <a:pt x="2420" y="1327"/>
                  </a:lnTo>
                  <a:lnTo>
                    <a:pt x="2429" y="1297"/>
                  </a:lnTo>
                  <a:lnTo>
                    <a:pt x="2443" y="1261"/>
                  </a:lnTo>
                  <a:lnTo>
                    <a:pt x="2456" y="1226"/>
                  </a:lnTo>
                  <a:lnTo>
                    <a:pt x="2469" y="1184"/>
                  </a:lnTo>
                  <a:lnTo>
                    <a:pt x="2484" y="1143"/>
                  </a:lnTo>
                  <a:lnTo>
                    <a:pt x="2500" y="1097"/>
                  </a:lnTo>
                  <a:lnTo>
                    <a:pt x="2515" y="1051"/>
                  </a:lnTo>
                  <a:lnTo>
                    <a:pt x="2526" y="1002"/>
                  </a:lnTo>
                  <a:lnTo>
                    <a:pt x="2540" y="953"/>
                  </a:lnTo>
                  <a:lnTo>
                    <a:pt x="2549" y="903"/>
                  </a:lnTo>
                  <a:lnTo>
                    <a:pt x="2557" y="854"/>
                  </a:lnTo>
                  <a:lnTo>
                    <a:pt x="2559" y="800"/>
                  </a:lnTo>
                  <a:lnTo>
                    <a:pt x="2559" y="749"/>
                  </a:lnTo>
                  <a:lnTo>
                    <a:pt x="2555" y="700"/>
                  </a:lnTo>
                  <a:lnTo>
                    <a:pt x="2545" y="650"/>
                  </a:lnTo>
                  <a:lnTo>
                    <a:pt x="2530" y="601"/>
                  </a:lnTo>
                  <a:lnTo>
                    <a:pt x="2509" y="553"/>
                  </a:lnTo>
                  <a:lnTo>
                    <a:pt x="2481" y="508"/>
                  </a:lnTo>
                  <a:lnTo>
                    <a:pt x="2446" y="464"/>
                  </a:lnTo>
                  <a:lnTo>
                    <a:pt x="2412" y="422"/>
                  </a:lnTo>
                  <a:lnTo>
                    <a:pt x="2391" y="390"/>
                  </a:lnTo>
                  <a:lnTo>
                    <a:pt x="2378" y="359"/>
                  </a:lnTo>
                  <a:lnTo>
                    <a:pt x="2374" y="335"/>
                  </a:lnTo>
                  <a:lnTo>
                    <a:pt x="2378" y="314"/>
                  </a:lnTo>
                  <a:lnTo>
                    <a:pt x="2389" y="297"/>
                  </a:lnTo>
                  <a:lnTo>
                    <a:pt x="2405" y="280"/>
                  </a:lnTo>
                  <a:lnTo>
                    <a:pt x="2424" y="268"/>
                  </a:lnTo>
                  <a:lnTo>
                    <a:pt x="2443" y="257"/>
                  </a:lnTo>
                  <a:lnTo>
                    <a:pt x="2465" y="247"/>
                  </a:lnTo>
                  <a:lnTo>
                    <a:pt x="2486" y="238"/>
                  </a:lnTo>
                  <a:lnTo>
                    <a:pt x="2507" y="230"/>
                  </a:lnTo>
                  <a:lnTo>
                    <a:pt x="2524" y="219"/>
                  </a:lnTo>
                  <a:lnTo>
                    <a:pt x="2538" y="209"/>
                  </a:lnTo>
                  <a:lnTo>
                    <a:pt x="2545" y="198"/>
                  </a:lnTo>
                  <a:lnTo>
                    <a:pt x="2547" y="184"/>
                  </a:lnTo>
                  <a:lnTo>
                    <a:pt x="2538" y="167"/>
                  </a:lnTo>
                  <a:lnTo>
                    <a:pt x="2519" y="150"/>
                  </a:lnTo>
                  <a:lnTo>
                    <a:pt x="2492" y="133"/>
                  </a:lnTo>
                  <a:lnTo>
                    <a:pt x="2460" y="118"/>
                  </a:lnTo>
                  <a:lnTo>
                    <a:pt x="2418" y="103"/>
                  </a:lnTo>
                  <a:lnTo>
                    <a:pt x="2372" y="89"/>
                  </a:lnTo>
                  <a:lnTo>
                    <a:pt x="2321" y="78"/>
                  </a:lnTo>
                  <a:lnTo>
                    <a:pt x="2270" y="70"/>
                  </a:lnTo>
                  <a:lnTo>
                    <a:pt x="2211" y="63"/>
                  </a:lnTo>
                  <a:lnTo>
                    <a:pt x="2152" y="59"/>
                  </a:lnTo>
                  <a:lnTo>
                    <a:pt x="2093" y="61"/>
                  </a:lnTo>
                  <a:lnTo>
                    <a:pt x="2034" y="67"/>
                  </a:lnTo>
                  <a:lnTo>
                    <a:pt x="1975" y="74"/>
                  </a:lnTo>
                  <a:lnTo>
                    <a:pt x="1922" y="88"/>
                  </a:lnTo>
                  <a:lnTo>
                    <a:pt x="1869" y="108"/>
                  </a:lnTo>
                  <a:lnTo>
                    <a:pt x="1821" y="135"/>
                  </a:lnTo>
                  <a:lnTo>
                    <a:pt x="1775" y="160"/>
                  </a:lnTo>
                  <a:lnTo>
                    <a:pt x="1734" y="184"/>
                  </a:lnTo>
                  <a:lnTo>
                    <a:pt x="1694" y="203"/>
                  </a:lnTo>
                  <a:lnTo>
                    <a:pt x="1656" y="221"/>
                  </a:lnTo>
                  <a:lnTo>
                    <a:pt x="1620" y="234"/>
                  </a:lnTo>
                  <a:lnTo>
                    <a:pt x="1585" y="245"/>
                  </a:lnTo>
                  <a:lnTo>
                    <a:pt x="1553" y="253"/>
                  </a:lnTo>
                  <a:lnTo>
                    <a:pt x="1521" y="259"/>
                  </a:lnTo>
                  <a:lnTo>
                    <a:pt x="1488" y="259"/>
                  </a:lnTo>
                  <a:lnTo>
                    <a:pt x="1458" y="255"/>
                  </a:lnTo>
                  <a:lnTo>
                    <a:pt x="1426" y="247"/>
                  </a:lnTo>
                  <a:lnTo>
                    <a:pt x="1395" y="240"/>
                  </a:lnTo>
                  <a:lnTo>
                    <a:pt x="1361" y="226"/>
                  </a:lnTo>
                  <a:lnTo>
                    <a:pt x="1329" y="209"/>
                  </a:lnTo>
                  <a:lnTo>
                    <a:pt x="1296" y="190"/>
                  </a:lnTo>
                  <a:lnTo>
                    <a:pt x="1262" y="167"/>
                  </a:lnTo>
                  <a:lnTo>
                    <a:pt x="1226" y="141"/>
                  </a:lnTo>
                  <a:lnTo>
                    <a:pt x="1194" y="118"/>
                  </a:lnTo>
                  <a:lnTo>
                    <a:pt x="1163" y="93"/>
                  </a:lnTo>
                  <a:lnTo>
                    <a:pt x="1137" y="72"/>
                  </a:lnTo>
                  <a:lnTo>
                    <a:pt x="1108" y="53"/>
                  </a:lnTo>
                  <a:lnTo>
                    <a:pt x="1082" y="36"/>
                  </a:lnTo>
                  <a:lnTo>
                    <a:pt x="1057" y="21"/>
                  </a:lnTo>
                  <a:lnTo>
                    <a:pt x="1032" y="11"/>
                  </a:lnTo>
                  <a:lnTo>
                    <a:pt x="1006" y="4"/>
                  </a:lnTo>
                  <a:lnTo>
                    <a:pt x="979" y="0"/>
                  </a:lnTo>
                  <a:lnTo>
                    <a:pt x="949" y="0"/>
                  </a:lnTo>
                  <a:lnTo>
                    <a:pt x="920" y="4"/>
                  </a:lnTo>
                  <a:lnTo>
                    <a:pt x="886" y="11"/>
                  </a:lnTo>
                  <a:lnTo>
                    <a:pt x="854" y="27"/>
                  </a:lnTo>
                  <a:lnTo>
                    <a:pt x="814" y="48"/>
                  </a:lnTo>
                  <a:lnTo>
                    <a:pt x="774" y="72"/>
                  </a:lnTo>
                  <a:lnTo>
                    <a:pt x="728" y="99"/>
                  </a:lnTo>
                  <a:lnTo>
                    <a:pt x="686" y="120"/>
                  </a:lnTo>
                  <a:lnTo>
                    <a:pt x="645" y="137"/>
                  </a:lnTo>
                  <a:lnTo>
                    <a:pt x="608" y="150"/>
                  </a:lnTo>
                  <a:lnTo>
                    <a:pt x="572" y="160"/>
                  </a:lnTo>
                  <a:lnTo>
                    <a:pt x="538" y="165"/>
                  </a:lnTo>
                  <a:lnTo>
                    <a:pt x="506" y="169"/>
                  </a:lnTo>
                  <a:lnTo>
                    <a:pt x="477" y="169"/>
                  </a:lnTo>
                  <a:lnTo>
                    <a:pt x="449" y="164"/>
                  </a:lnTo>
                  <a:lnTo>
                    <a:pt x="426" y="156"/>
                  </a:lnTo>
                  <a:lnTo>
                    <a:pt x="401" y="146"/>
                  </a:lnTo>
                  <a:lnTo>
                    <a:pt x="382" y="135"/>
                  </a:lnTo>
                  <a:lnTo>
                    <a:pt x="361" y="120"/>
                  </a:lnTo>
                  <a:lnTo>
                    <a:pt x="346" y="105"/>
                  </a:lnTo>
                  <a:lnTo>
                    <a:pt x="333" y="86"/>
                  </a:lnTo>
                  <a:lnTo>
                    <a:pt x="323" y="67"/>
                  </a:lnTo>
                  <a:lnTo>
                    <a:pt x="310" y="48"/>
                  </a:lnTo>
                  <a:lnTo>
                    <a:pt x="299" y="38"/>
                  </a:lnTo>
                  <a:lnTo>
                    <a:pt x="283" y="30"/>
                  </a:lnTo>
                  <a:lnTo>
                    <a:pt x="270" y="30"/>
                  </a:lnTo>
                  <a:lnTo>
                    <a:pt x="253" y="32"/>
                  </a:lnTo>
                  <a:lnTo>
                    <a:pt x="238" y="38"/>
                  </a:lnTo>
                  <a:lnTo>
                    <a:pt x="221" y="48"/>
                  </a:lnTo>
                  <a:lnTo>
                    <a:pt x="205" y="61"/>
                  </a:lnTo>
                  <a:lnTo>
                    <a:pt x="190" y="72"/>
                  </a:lnTo>
                  <a:lnTo>
                    <a:pt x="175" y="86"/>
                  </a:lnTo>
                  <a:lnTo>
                    <a:pt x="162" y="99"/>
                  </a:lnTo>
                  <a:lnTo>
                    <a:pt x="150" y="112"/>
                  </a:lnTo>
                  <a:lnTo>
                    <a:pt x="141" y="124"/>
                  </a:lnTo>
                  <a:lnTo>
                    <a:pt x="133" y="133"/>
                  </a:lnTo>
                  <a:lnTo>
                    <a:pt x="128" y="137"/>
                  </a:lnTo>
                  <a:lnTo>
                    <a:pt x="128" y="141"/>
                  </a:lnTo>
                  <a:close/>
                </a:path>
              </a:pathLst>
            </a:custGeom>
            <a:solidFill>
              <a:srgbClr val="FFF2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8" name="Freeform 5">
              <a:extLst>
                <a:ext uri="{FF2B5EF4-FFF2-40B4-BE49-F238E27FC236}">
                  <a16:creationId xmlns:a16="http://schemas.microsoft.com/office/drawing/2014/main" id="{29ECE32C-6CDF-0FAC-CF01-D18859BBBC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12" y="967"/>
              <a:ext cx="534" cy="387"/>
            </a:xfrm>
            <a:custGeom>
              <a:avLst/>
              <a:gdLst>
                <a:gd name="T0" fmla="*/ 0 w 1747"/>
                <a:gd name="T1" fmla="*/ 0 h 1377"/>
                <a:gd name="T2" fmla="*/ 0 w 1747"/>
                <a:gd name="T3" fmla="*/ 0 h 1377"/>
                <a:gd name="T4" fmla="*/ 0 w 1747"/>
                <a:gd name="T5" fmla="*/ 0 h 1377"/>
                <a:gd name="T6" fmla="*/ 0 w 1747"/>
                <a:gd name="T7" fmla="*/ 0 h 1377"/>
                <a:gd name="T8" fmla="*/ 0 w 1747"/>
                <a:gd name="T9" fmla="*/ 0 h 1377"/>
                <a:gd name="T10" fmla="*/ 0 w 1747"/>
                <a:gd name="T11" fmla="*/ 0 h 1377"/>
                <a:gd name="T12" fmla="*/ 0 w 1747"/>
                <a:gd name="T13" fmla="*/ 0 h 1377"/>
                <a:gd name="T14" fmla="*/ 0 w 1747"/>
                <a:gd name="T15" fmla="*/ 0 h 1377"/>
                <a:gd name="T16" fmla="*/ 0 w 1747"/>
                <a:gd name="T17" fmla="*/ 0 h 1377"/>
                <a:gd name="T18" fmla="*/ 0 w 1747"/>
                <a:gd name="T19" fmla="*/ 0 h 1377"/>
                <a:gd name="T20" fmla="*/ 0 w 1747"/>
                <a:gd name="T21" fmla="*/ 0 h 1377"/>
                <a:gd name="T22" fmla="*/ 0 w 1747"/>
                <a:gd name="T23" fmla="*/ 0 h 1377"/>
                <a:gd name="T24" fmla="*/ 0 w 1747"/>
                <a:gd name="T25" fmla="*/ 0 h 1377"/>
                <a:gd name="T26" fmla="*/ 0 w 1747"/>
                <a:gd name="T27" fmla="*/ 0 h 1377"/>
                <a:gd name="T28" fmla="*/ 0 w 1747"/>
                <a:gd name="T29" fmla="*/ 0 h 1377"/>
                <a:gd name="T30" fmla="*/ 0 w 1747"/>
                <a:gd name="T31" fmla="*/ 0 h 1377"/>
                <a:gd name="T32" fmla="*/ 0 w 1747"/>
                <a:gd name="T33" fmla="*/ 0 h 1377"/>
                <a:gd name="T34" fmla="*/ 0 w 1747"/>
                <a:gd name="T35" fmla="*/ 0 h 1377"/>
                <a:gd name="T36" fmla="*/ 0 w 1747"/>
                <a:gd name="T37" fmla="*/ 0 h 1377"/>
                <a:gd name="T38" fmla="*/ 0 w 1747"/>
                <a:gd name="T39" fmla="*/ 0 h 1377"/>
                <a:gd name="T40" fmla="*/ 0 w 1747"/>
                <a:gd name="T41" fmla="*/ 0 h 1377"/>
                <a:gd name="T42" fmla="*/ 0 w 1747"/>
                <a:gd name="T43" fmla="*/ 0 h 1377"/>
                <a:gd name="T44" fmla="*/ 0 w 1747"/>
                <a:gd name="T45" fmla="*/ 0 h 1377"/>
                <a:gd name="T46" fmla="*/ 0 w 1747"/>
                <a:gd name="T47" fmla="*/ 0 h 1377"/>
                <a:gd name="T48" fmla="*/ 0 w 1747"/>
                <a:gd name="T49" fmla="*/ 0 h 1377"/>
                <a:gd name="T50" fmla="*/ 1 w 1747"/>
                <a:gd name="T51" fmla="*/ 0 h 1377"/>
                <a:gd name="T52" fmla="*/ 0 w 1747"/>
                <a:gd name="T53" fmla="*/ 0 h 1377"/>
                <a:gd name="T54" fmla="*/ 0 w 1747"/>
                <a:gd name="T55" fmla="*/ 0 h 1377"/>
                <a:gd name="T56" fmla="*/ 0 w 1747"/>
                <a:gd name="T57" fmla="*/ 0 h 1377"/>
                <a:gd name="T58" fmla="*/ 1 w 1747"/>
                <a:gd name="T59" fmla="*/ 0 h 1377"/>
                <a:gd name="T60" fmla="*/ 1 w 1747"/>
                <a:gd name="T61" fmla="*/ 0 h 1377"/>
                <a:gd name="T62" fmla="*/ 1 w 1747"/>
                <a:gd name="T63" fmla="*/ 0 h 1377"/>
                <a:gd name="T64" fmla="*/ 1 w 1747"/>
                <a:gd name="T65" fmla="*/ 0 h 1377"/>
                <a:gd name="T66" fmla="*/ 1 w 1747"/>
                <a:gd name="T67" fmla="*/ 0 h 1377"/>
                <a:gd name="T68" fmla="*/ 1 w 1747"/>
                <a:gd name="T69" fmla="*/ 0 h 1377"/>
                <a:gd name="T70" fmla="*/ 1 w 1747"/>
                <a:gd name="T71" fmla="*/ 0 h 1377"/>
                <a:gd name="T72" fmla="*/ 1 w 1747"/>
                <a:gd name="T73" fmla="*/ 0 h 1377"/>
                <a:gd name="T74" fmla="*/ 1 w 1747"/>
                <a:gd name="T75" fmla="*/ 0 h 1377"/>
                <a:gd name="T76" fmla="*/ 0 w 1747"/>
                <a:gd name="T77" fmla="*/ 0 h 1377"/>
                <a:gd name="T78" fmla="*/ 0 w 1747"/>
                <a:gd name="T79" fmla="*/ 0 h 1377"/>
                <a:gd name="T80" fmla="*/ 0 w 1747"/>
                <a:gd name="T81" fmla="*/ 0 h 1377"/>
                <a:gd name="T82" fmla="*/ 0 w 1747"/>
                <a:gd name="T83" fmla="*/ 0 h 1377"/>
                <a:gd name="T84" fmla="*/ 0 w 1747"/>
                <a:gd name="T85" fmla="*/ 0 h 1377"/>
                <a:gd name="T86" fmla="*/ 0 w 1747"/>
                <a:gd name="T87" fmla="*/ 0 h 1377"/>
                <a:gd name="T88" fmla="*/ 0 w 1747"/>
                <a:gd name="T89" fmla="*/ 0 h 1377"/>
                <a:gd name="T90" fmla="*/ 0 w 1747"/>
                <a:gd name="T91" fmla="*/ 0 h 1377"/>
                <a:gd name="T92" fmla="*/ 0 w 1747"/>
                <a:gd name="T93" fmla="*/ 0 h 1377"/>
                <a:gd name="T94" fmla="*/ 0 w 1747"/>
                <a:gd name="T95" fmla="*/ 0 h 1377"/>
                <a:gd name="T96" fmla="*/ 0 w 1747"/>
                <a:gd name="T97" fmla="*/ 0 h 1377"/>
                <a:gd name="T98" fmla="*/ 0 w 1747"/>
                <a:gd name="T99" fmla="*/ 0 h 1377"/>
                <a:gd name="T100" fmla="*/ 0 w 1747"/>
                <a:gd name="T101" fmla="*/ 0 h 1377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747"/>
                <a:gd name="T154" fmla="*/ 0 h 1377"/>
                <a:gd name="T155" fmla="*/ 1747 w 1747"/>
                <a:gd name="T156" fmla="*/ 1377 h 1377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747" h="1377">
                  <a:moveTo>
                    <a:pt x="66" y="52"/>
                  </a:moveTo>
                  <a:lnTo>
                    <a:pt x="66" y="53"/>
                  </a:lnTo>
                  <a:lnTo>
                    <a:pt x="64" y="59"/>
                  </a:lnTo>
                  <a:lnTo>
                    <a:pt x="63" y="67"/>
                  </a:lnTo>
                  <a:lnTo>
                    <a:pt x="61" y="80"/>
                  </a:lnTo>
                  <a:lnTo>
                    <a:pt x="57" y="95"/>
                  </a:lnTo>
                  <a:lnTo>
                    <a:pt x="53" y="114"/>
                  </a:lnTo>
                  <a:lnTo>
                    <a:pt x="51" y="135"/>
                  </a:lnTo>
                  <a:lnTo>
                    <a:pt x="49" y="162"/>
                  </a:lnTo>
                  <a:lnTo>
                    <a:pt x="45" y="187"/>
                  </a:lnTo>
                  <a:lnTo>
                    <a:pt x="44" y="217"/>
                  </a:lnTo>
                  <a:lnTo>
                    <a:pt x="44" y="249"/>
                  </a:lnTo>
                  <a:lnTo>
                    <a:pt x="44" y="283"/>
                  </a:lnTo>
                  <a:lnTo>
                    <a:pt x="44" y="320"/>
                  </a:lnTo>
                  <a:lnTo>
                    <a:pt x="44" y="360"/>
                  </a:lnTo>
                  <a:lnTo>
                    <a:pt x="47" y="398"/>
                  </a:lnTo>
                  <a:lnTo>
                    <a:pt x="53" y="441"/>
                  </a:lnTo>
                  <a:lnTo>
                    <a:pt x="55" y="481"/>
                  </a:lnTo>
                  <a:lnTo>
                    <a:pt x="57" y="517"/>
                  </a:lnTo>
                  <a:lnTo>
                    <a:pt x="57" y="552"/>
                  </a:lnTo>
                  <a:lnTo>
                    <a:pt x="57" y="582"/>
                  </a:lnTo>
                  <a:lnTo>
                    <a:pt x="55" y="607"/>
                  </a:lnTo>
                  <a:lnTo>
                    <a:pt x="53" y="631"/>
                  </a:lnTo>
                  <a:lnTo>
                    <a:pt x="47" y="652"/>
                  </a:lnTo>
                  <a:lnTo>
                    <a:pt x="45" y="673"/>
                  </a:lnTo>
                  <a:lnTo>
                    <a:pt x="40" y="690"/>
                  </a:lnTo>
                  <a:lnTo>
                    <a:pt x="34" y="709"/>
                  </a:lnTo>
                  <a:lnTo>
                    <a:pt x="30" y="725"/>
                  </a:lnTo>
                  <a:lnTo>
                    <a:pt x="25" y="742"/>
                  </a:lnTo>
                  <a:lnTo>
                    <a:pt x="19" y="757"/>
                  </a:lnTo>
                  <a:lnTo>
                    <a:pt x="15" y="770"/>
                  </a:lnTo>
                  <a:lnTo>
                    <a:pt x="11" y="787"/>
                  </a:lnTo>
                  <a:lnTo>
                    <a:pt x="7" y="806"/>
                  </a:lnTo>
                  <a:lnTo>
                    <a:pt x="4" y="821"/>
                  </a:lnTo>
                  <a:lnTo>
                    <a:pt x="6" y="839"/>
                  </a:lnTo>
                  <a:lnTo>
                    <a:pt x="7" y="854"/>
                  </a:lnTo>
                  <a:lnTo>
                    <a:pt x="13" y="869"/>
                  </a:lnTo>
                  <a:lnTo>
                    <a:pt x="19" y="884"/>
                  </a:lnTo>
                  <a:lnTo>
                    <a:pt x="26" y="901"/>
                  </a:lnTo>
                  <a:lnTo>
                    <a:pt x="34" y="917"/>
                  </a:lnTo>
                  <a:lnTo>
                    <a:pt x="44" y="936"/>
                  </a:lnTo>
                  <a:lnTo>
                    <a:pt x="53" y="951"/>
                  </a:lnTo>
                  <a:lnTo>
                    <a:pt x="63" y="968"/>
                  </a:lnTo>
                  <a:lnTo>
                    <a:pt x="72" y="989"/>
                  </a:lnTo>
                  <a:lnTo>
                    <a:pt x="82" y="1010"/>
                  </a:lnTo>
                  <a:lnTo>
                    <a:pt x="87" y="1031"/>
                  </a:lnTo>
                  <a:lnTo>
                    <a:pt x="95" y="1057"/>
                  </a:lnTo>
                  <a:lnTo>
                    <a:pt x="99" y="1080"/>
                  </a:lnTo>
                  <a:lnTo>
                    <a:pt x="103" y="1110"/>
                  </a:lnTo>
                  <a:lnTo>
                    <a:pt x="101" y="1135"/>
                  </a:lnTo>
                  <a:lnTo>
                    <a:pt x="101" y="1160"/>
                  </a:lnTo>
                  <a:lnTo>
                    <a:pt x="95" y="1181"/>
                  </a:lnTo>
                  <a:lnTo>
                    <a:pt x="91" y="1202"/>
                  </a:lnTo>
                  <a:lnTo>
                    <a:pt x="83" y="1215"/>
                  </a:lnTo>
                  <a:lnTo>
                    <a:pt x="76" y="1230"/>
                  </a:lnTo>
                  <a:lnTo>
                    <a:pt x="68" y="1244"/>
                  </a:lnTo>
                  <a:lnTo>
                    <a:pt x="61" y="1255"/>
                  </a:lnTo>
                  <a:lnTo>
                    <a:pt x="49" y="1263"/>
                  </a:lnTo>
                  <a:lnTo>
                    <a:pt x="42" y="1272"/>
                  </a:lnTo>
                  <a:lnTo>
                    <a:pt x="32" y="1280"/>
                  </a:lnTo>
                  <a:lnTo>
                    <a:pt x="25" y="1287"/>
                  </a:lnTo>
                  <a:lnTo>
                    <a:pt x="15" y="1293"/>
                  </a:lnTo>
                  <a:lnTo>
                    <a:pt x="7" y="1299"/>
                  </a:lnTo>
                  <a:lnTo>
                    <a:pt x="2" y="1304"/>
                  </a:lnTo>
                  <a:lnTo>
                    <a:pt x="0" y="1314"/>
                  </a:lnTo>
                  <a:lnTo>
                    <a:pt x="0" y="1316"/>
                  </a:lnTo>
                  <a:lnTo>
                    <a:pt x="7" y="1316"/>
                  </a:lnTo>
                  <a:lnTo>
                    <a:pt x="23" y="1312"/>
                  </a:lnTo>
                  <a:lnTo>
                    <a:pt x="45" y="1304"/>
                  </a:lnTo>
                  <a:lnTo>
                    <a:pt x="70" y="1295"/>
                  </a:lnTo>
                  <a:lnTo>
                    <a:pt x="101" y="1283"/>
                  </a:lnTo>
                  <a:lnTo>
                    <a:pt x="133" y="1272"/>
                  </a:lnTo>
                  <a:lnTo>
                    <a:pt x="169" y="1261"/>
                  </a:lnTo>
                  <a:lnTo>
                    <a:pt x="205" y="1249"/>
                  </a:lnTo>
                  <a:lnTo>
                    <a:pt x="241" y="1238"/>
                  </a:lnTo>
                  <a:lnTo>
                    <a:pt x="277" y="1228"/>
                  </a:lnTo>
                  <a:lnTo>
                    <a:pt x="313" y="1225"/>
                  </a:lnTo>
                  <a:lnTo>
                    <a:pt x="346" y="1219"/>
                  </a:lnTo>
                  <a:lnTo>
                    <a:pt x="376" y="1219"/>
                  </a:lnTo>
                  <a:lnTo>
                    <a:pt x="403" y="1225"/>
                  </a:lnTo>
                  <a:lnTo>
                    <a:pt x="424" y="1236"/>
                  </a:lnTo>
                  <a:lnTo>
                    <a:pt x="443" y="1249"/>
                  </a:lnTo>
                  <a:lnTo>
                    <a:pt x="467" y="1264"/>
                  </a:lnTo>
                  <a:lnTo>
                    <a:pt x="496" y="1280"/>
                  </a:lnTo>
                  <a:lnTo>
                    <a:pt x="528" y="1297"/>
                  </a:lnTo>
                  <a:lnTo>
                    <a:pt x="562" y="1312"/>
                  </a:lnTo>
                  <a:lnTo>
                    <a:pt x="600" y="1327"/>
                  </a:lnTo>
                  <a:lnTo>
                    <a:pt x="640" y="1342"/>
                  </a:lnTo>
                  <a:lnTo>
                    <a:pt x="680" y="1356"/>
                  </a:lnTo>
                  <a:lnTo>
                    <a:pt x="718" y="1363"/>
                  </a:lnTo>
                  <a:lnTo>
                    <a:pt x="758" y="1371"/>
                  </a:lnTo>
                  <a:lnTo>
                    <a:pt x="798" y="1375"/>
                  </a:lnTo>
                  <a:lnTo>
                    <a:pt x="836" y="1375"/>
                  </a:lnTo>
                  <a:lnTo>
                    <a:pt x="869" y="1369"/>
                  </a:lnTo>
                  <a:lnTo>
                    <a:pt x="901" y="1360"/>
                  </a:lnTo>
                  <a:lnTo>
                    <a:pt x="929" y="1342"/>
                  </a:lnTo>
                  <a:lnTo>
                    <a:pt x="956" y="1323"/>
                  </a:lnTo>
                  <a:lnTo>
                    <a:pt x="975" y="1297"/>
                  </a:lnTo>
                  <a:lnTo>
                    <a:pt x="998" y="1276"/>
                  </a:lnTo>
                  <a:lnTo>
                    <a:pt x="1017" y="1255"/>
                  </a:lnTo>
                  <a:lnTo>
                    <a:pt x="1040" y="1240"/>
                  </a:lnTo>
                  <a:lnTo>
                    <a:pt x="1060" y="1225"/>
                  </a:lnTo>
                  <a:lnTo>
                    <a:pt x="1081" y="1215"/>
                  </a:lnTo>
                  <a:lnTo>
                    <a:pt x="1102" y="1206"/>
                  </a:lnTo>
                  <a:lnTo>
                    <a:pt x="1125" y="1202"/>
                  </a:lnTo>
                  <a:lnTo>
                    <a:pt x="1146" y="1198"/>
                  </a:lnTo>
                  <a:lnTo>
                    <a:pt x="1171" y="1200"/>
                  </a:lnTo>
                  <a:lnTo>
                    <a:pt x="1194" y="1202"/>
                  </a:lnTo>
                  <a:lnTo>
                    <a:pt x="1218" y="1209"/>
                  </a:lnTo>
                  <a:lnTo>
                    <a:pt x="1243" y="1217"/>
                  </a:lnTo>
                  <a:lnTo>
                    <a:pt x="1271" y="1228"/>
                  </a:lnTo>
                  <a:lnTo>
                    <a:pt x="1298" y="1244"/>
                  </a:lnTo>
                  <a:lnTo>
                    <a:pt x="1328" y="1263"/>
                  </a:lnTo>
                  <a:lnTo>
                    <a:pt x="1357" y="1282"/>
                  </a:lnTo>
                  <a:lnTo>
                    <a:pt x="1389" y="1299"/>
                  </a:lnTo>
                  <a:lnTo>
                    <a:pt x="1422" y="1314"/>
                  </a:lnTo>
                  <a:lnTo>
                    <a:pt x="1452" y="1329"/>
                  </a:lnTo>
                  <a:lnTo>
                    <a:pt x="1482" y="1342"/>
                  </a:lnTo>
                  <a:lnTo>
                    <a:pt x="1513" y="1354"/>
                  </a:lnTo>
                  <a:lnTo>
                    <a:pt x="1541" y="1361"/>
                  </a:lnTo>
                  <a:lnTo>
                    <a:pt x="1572" y="1369"/>
                  </a:lnTo>
                  <a:lnTo>
                    <a:pt x="1596" y="1375"/>
                  </a:lnTo>
                  <a:lnTo>
                    <a:pt x="1621" y="1377"/>
                  </a:lnTo>
                  <a:lnTo>
                    <a:pt x="1642" y="1375"/>
                  </a:lnTo>
                  <a:lnTo>
                    <a:pt x="1663" y="1373"/>
                  </a:lnTo>
                  <a:lnTo>
                    <a:pt x="1678" y="1365"/>
                  </a:lnTo>
                  <a:lnTo>
                    <a:pt x="1693" y="1354"/>
                  </a:lnTo>
                  <a:lnTo>
                    <a:pt x="1703" y="1340"/>
                  </a:lnTo>
                  <a:lnTo>
                    <a:pt x="1709" y="1323"/>
                  </a:lnTo>
                  <a:lnTo>
                    <a:pt x="1707" y="1301"/>
                  </a:lnTo>
                  <a:lnTo>
                    <a:pt x="1703" y="1283"/>
                  </a:lnTo>
                  <a:lnTo>
                    <a:pt x="1693" y="1266"/>
                  </a:lnTo>
                  <a:lnTo>
                    <a:pt x="1684" y="1253"/>
                  </a:lnTo>
                  <a:lnTo>
                    <a:pt x="1671" y="1238"/>
                  </a:lnTo>
                  <a:lnTo>
                    <a:pt x="1655" y="1225"/>
                  </a:lnTo>
                  <a:lnTo>
                    <a:pt x="1640" y="1213"/>
                  </a:lnTo>
                  <a:lnTo>
                    <a:pt x="1627" y="1202"/>
                  </a:lnTo>
                  <a:lnTo>
                    <a:pt x="1610" y="1187"/>
                  </a:lnTo>
                  <a:lnTo>
                    <a:pt x="1600" y="1175"/>
                  </a:lnTo>
                  <a:lnTo>
                    <a:pt x="1591" y="1162"/>
                  </a:lnTo>
                  <a:lnTo>
                    <a:pt x="1585" y="1148"/>
                  </a:lnTo>
                  <a:lnTo>
                    <a:pt x="1585" y="1131"/>
                  </a:lnTo>
                  <a:lnTo>
                    <a:pt x="1591" y="1118"/>
                  </a:lnTo>
                  <a:lnTo>
                    <a:pt x="1600" y="1099"/>
                  </a:lnTo>
                  <a:lnTo>
                    <a:pt x="1621" y="1080"/>
                  </a:lnTo>
                  <a:lnTo>
                    <a:pt x="1642" y="1057"/>
                  </a:lnTo>
                  <a:lnTo>
                    <a:pt x="1659" y="1033"/>
                  </a:lnTo>
                  <a:lnTo>
                    <a:pt x="1673" y="1004"/>
                  </a:lnTo>
                  <a:lnTo>
                    <a:pt x="1686" y="977"/>
                  </a:lnTo>
                  <a:lnTo>
                    <a:pt x="1693" y="943"/>
                  </a:lnTo>
                  <a:lnTo>
                    <a:pt x="1703" y="913"/>
                  </a:lnTo>
                  <a:lnTo>
                    <a:pt x="1707" y="879"/>
                  </a:lnTo>
                  <a:lnTo>
                    <a:pt x="1711" y="846"/>
                  </a:lnTo>
                  <a:lnTo>
                    <a:pt x="1711" y="812"/>
                  </a:lnTo>
                  <a:lnTo>
                    <a:pt x="1711" y="776"/>
                  </a:lnTo>
                  <a:lnTo>
                    <a:pt x="1707" y="744"/>
                  </a:lnTo>
                  <a:lnTo>
                    <a:pt x="1707" y="709"/>
                  </a:lnTo>
                  <a:lnTo>
                    <a:pt x="1703" y="677"/>
                  </a:lnTo>
                  <a:lnTo>
                    <a:pt x="1699" y="648"/>
                  </a:lnTo>
                  <a:lnTo>
                    <a:pt x="1695" y="620"/>
                  </a:lnTo>
                  <a:lnTo>
                    <a:pt x="1692" y="593"/>
                  </a:lnTo>
                  <a:lnTo>
                    <a:pt x="1686" y="567"/>
                  </a:lnTo>
                  <a:lnTo>
                    <a:pt x="1680" y="542"/>
                  </a:lnTo>
                  <a:lnTo>
                    <a:pt x="1676" y="513"/>
                  </a:lnTo>
                  <a:lnTo>
                    <a:pt x="1673" y="489"/>
                  </a:lnTo>
                  <a:lnTo>
                    <a:pt x="1669" y="462"/>
                  </a:lnTo>
                  <a:lnTo>
                    <a:pt x="1665" y="436"/>
                  </a:lnTo>
                  <a:lnTo>
                    <a:pt x="1665" y="411"/>
                  </a:lnTo>
                  <a:lnTo>
                    <a:pt x="1665" y="386"/>
                  </a:lnTo>
                  <a:lnTo>
                    <a:pt x="1665" y="360"/>
                  </a:lnTo>
                  <a:lnTo>
                    <a:pt x="1665" y="337"/>
                  </a:lnTo>
                  <a:lnTo>
                    <a:pt x="1669" y="314"/>
                  </a:lnTo>
                  <a:lnTo>
                    <a:pt x="1674" y="295"/>
                  </a:lnTo>
                  <a:lnTo>
                    <a:pt x="1678" y="276"/>
                  </a:lnTo>
                  <a:lnTo>
                    <a:pt x="1688" y="257"/>
                  </a:lnTo>
                  <a:lnTo>
                    <a:pt x="1695" y="242"/>
                  </a:lnTo>
                  <a:lnTo>
                    <a:pt x="1709" y="228"/>
                  </a:lnTo>
                  <a:lnTo>
                    <a:pt x="1720" y="215"/>
                  </a:lnTo>
                  <a:lnTo>
                    <a:pt x="1730" y="202"/>
                  </a:lnTo>
                  <a:lnTo>
                    <a:pt x="1735" y="188"/>
                  </a:lnTo>
                  <a:lnTo>
                    <a:pt x="1741" y="177"/>
                  </a:lnTo>
                  <a:lnTo>
                    <a:pt x="1745" y="162"/>
                  </a:lnTo>
                  <a:lnTo>
                    <a:pt x="1747" y="148"/>
                  </a:lnTo>
                  <a:lnTo>
                    <a:pt x="1745" y="137"/>
                  </a:lnTo>
                  <a:lnTo>
                    <a:pt x="1745" y="126"/>
                  </a:lnTo>
                  <a:lnTo>
                    <a:pt x="1739" y="114"/>
                  </a:lnTo>
                  <a:lnTo>
                    <a:pt x="1735" y="103"/>
                  </a:lnTo>
                  <a:lnTo>
                    <a:pt x="1726" y="91"/>
                  </a:lnTo>
                  <a:lnTo>
                    <a:pt x="1720" y="84"/>
                  </a:lnTo>
                  <a:lnTo>
                    <a:pt x="1709" y="76"/>
                  </a:lnTo>
                  <a:lnTo>
                    <a:pt x="1697" y="69"/>
                  </a:lnTo>
                  <a:lnTo>
                    <a:pt x="1686" y="65"/>
                  </a:lnTo>
                  <a:lnTo>
                    <a:pt x="1674" y="61"/>
                  </a:lnTo>
                  <a:lnTo>
                    <a:pt x="1655" y="55"/>
                  </a:lnTo>
                  <a:lnTo>
                    <a:pt x="1633" y="52"/>
                  </a:lnTo>
                  <a:lnTo>
                    <a:pt x="1606" y="46"/>
                  </a:lnTo>
                  <a:lnTo>
                    <a:pt x="1576" y="42"/>
                  </a:lnTo>
                  <a:lnTo>
                    <a:pt x="1541" y="36"/>
                  </a:lnTo>
                  <a:lnTo>
                    <a:pt x="1507" y="31"/>
                  </a:lnTo>
                  <a:lnTo>
                    <a:pt x="1469" y="27"/>
                  </a:lnTo>
                  <a:lnTo>
                    <a:pt x="1431" y="23"/>
                  </a:lnTo>
                  <a:lnTo>
                    <a:pt x="1389" y="19"/>
                  </a:lnTo>
                  <a:lnTo>
                    <a:pt x="1351" y="17"/>
                  </a:lnTo>
                  <a:lnTo>
                    <a:pt x="1313" y="17"/>
                  </a:lnTo>
                  <a:lnTo>
                    <a:pt x="1277" y="17"/>
                  </a:lnTo>
                  <a:lnTo>
                    <a:pt x="1241" y="21"/>
                  </a:lnTo>
                  <a:lnTo>
                    <a:pt x="1211" y="27"/>
                  </a:lnTo>
                  <a:lnTo>
                    <a:pt x="1182" y="33"/>
                  </a:lnTo>
                  <a:lnTo>
                    <a:pt x="1159" y="44"/>
                  </a:lnTo>
                  <a:lnTo>
                    <a:pt x="1135" y="52"/>
                  </a:lnTo>
                  <a:lnTo>
                    <a:pt x="1112" y="59"/>
                  </a:lnTo>
                  <a:lnTo>
                    <a:pt x="1087" y="67"/>
                  </a:lnTo>
                  <a:lnTo>
                    <a:pt x="1060" y="74"/>
                  </a:lnTo>
                  <a:lnTo>
                    <a:pt x="1034" y="76"/>
                  </a:lnTo>
                  <a:lnTo>
                    <a:pt x="1007" y="78"/>
                  </a:lnTo>
                  <a:lnTo>
                    <a:pt x="981" y="78"/>
                  </a:lnTo>
                  <a:lnTo>
                    <a:pt x="954" y="78"/>
                  </a:lnTo>
                  <a:lnTo>
                    <a:pt x="926" y="76"/>
                  </a:lnTo>
                  <a:lnTo>
                    <a:pt x="899" y="74"/>
                  </a:lnTo>
                  <a:lnTo>
                    <a:pt x="870" y="69"/>
                  </a:lnTo>
                  <a:lnTo>
                    <a:pt x="846" y="65"/>
                  </a:lnTo>
                  <a:lnTo>
                    <a:pt x="817" y="57"/>
                  </a:lnTo>
                  <a:lnTo>
                    <a:pt x="792" y="50"/>
                  </a:lnTo>
                  <a:lnTo>
                    <a:pt x="766" y="42"/>
                  </a:lnTo>
                  <a:lnTo>
                    <a:pt x="743" y="34"/>
                  </a:lnTo>
                  <a:lnTo>
                    <a:pt x="718" y="25"/>
                  </a:lnTo>
                  <a:lnTo>
                    <a:pt x="696" y="17"/>
                  </a:lnTo>
                  <a:lnTo>
                    <a:pt x="673" y="12"/>
                  </a:lnTo>
                  <a:lnTo>
                    <a:pt x="650" y="8"/>
                  </a:lnTo>
                  <a:lnTo>
                    <a:pt x="625" y="4"/>
                  </a:lnTo>
                  <a:lnTo>
                    <a:pt x="602" y="2"/>
                  </a:lnTo>
                  <a:lnTo>
                    <a:pt x="580" y="0"/>
                  </a:lnTo>
                  <a:lnTo>
                    <a:pt x="561" y="2"/>
                  </a:lnTo>
                  <a:lnTo>
                    <a:pt x="538" y="2"/>
                  </a:lnTo>
                  <a:lnTo>
                    <a:pt x="519" y="6"/>
                  </a:lnTo>
                  <a:lnTo>
                    <a:pt x="498" y="10"/>
                  </a:lnTo>
                  <a:lnTo>
                    <a:pt x="479" y="17"/>
                  </a:lnTo>
                  <a:lnTo>
                    <a:pt x="460" y="23"/>
                  </a:lnTo>
                  <a:lnTo>
                    <a:pt x="445" y="31"/>
                  </a:lnTo>
                  <a:lnTo>
                    <a:pt x="428" y="40"/>
                  </a:lnTo>
                  <a:lnTo>
                    <a:pt x="414" y="52"/>
                  </a:lnTo>
                  <a:lnTo>
                    <a:pt x="397" y="59"/>
                  </a:lnTo>
                  <a:lnTo>
                    <a:pt x="376" y="69"/>
                  </a:lnTo>
                  <a:lnTo>
                    <a:pt x="352" y="72"/>
                  </a:lnTo>
                  <a:lnTo>
                    <a:pt x="327" y="76"/>
                  </a:lnTo>
                  <a:lnTo>
                    <a:pt x="298" y="76"/>
                  </a:lnTo>
                  <a:lnTo>
                    <a:pt x="270" y="76"/>
                  </a:lnTo>
                  <a:lnTo>
                    <a:pt x="239" y="74"/>
                  </a:lnTo>
                  <a:lnTo>
                    <a:pt x="211" y="74"/>
                  </a:lnTo>
                  <a:lnTo>
                    <a:pt x="182" y="69"/>
                  </a:lnTo>
                  <a:lnTo>
                    <a:pt x="156" y="67"/>
                  </a:lnTo>
                  <a:lnTo>
                    <a:pt x="131" y="63"/>
                  </a:lnTo>
                  <a:lnTo>
                    <a:pt x="110" y="59"/>
                  </a:lnTo>
                  <a:lnTo>
                    <a:pt x="91" y="55"/>
                  </a:lnTo>
                  <a:lnTo>
                    <a:pt x="78" y="53"/>
                  </a:lnTo>
                  <a:lnTo>
                    <a:pt x="70" y="52"/>
                  </a:lnTo>
                  <a:lnTo>
                    <a:pt x="66" y="5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9" name="Freeform 6">
              <a:extLst>
                <a:ext uri="{FF2B5EF4-FFF2-40B4-BE49-F238E27FC236}">
                  <a16:creationId xmlns:a16="http://schemas.microsoft.com/office/drawing/2014/main" id="{8F26195B-FBE5-21AF-13E5-15040B5348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12" y="1008"/>
              <a:ext cx="390" cy="296"/>
            </a:xfrm>
            <a:custGeom>
              <a:avLst/>
              <a:gdLst>
                <a:gd name="T0" fmla="*/ 0 w 1277"/>
                <a:gd name="T1" fmla="*/ 0 h 1054"/>
                <a:gd name="T2" fmla="*/ 0 w 1277"/>
                <a:gd name="T3" fmla="*/ 0 h 1054"/>
                <a:gd name="T4" fmla="*/ 0 w 1277"/>
                <a:gd name="T5" fmla="*/ 0 h 1054"/>
                <a:gd name="T6" fmla="*/ 0 w 1277"/>
                <a:gd name="T7" fmla="*/ 0 h 1054"/>
                <a:gd name="T8" fmla="*/ 0 w 1277"/>
                <a:gd name="T9" fmla="*/ 0 h 1054"/>
                <a:gd name="T10" fmla="*/ 0 w 1277"/>
                <a:gd name="T11" fmla="*/ 0 h 1054"/>
                <a:gd name="T12" fmla="*/ 0 w 1277"/>
                <a:gd name="T13" fmla="*/ 0 h 1054"/>
                <a:gd name="T14" fmla="*/ 0 w 1277"/>
                <a:gd name="T15" fmla="*/ 0 h 1054"/>
                <a:gd name="T16" fmla="*/ 0 w 1277"/>
                <a:gd name="T17" fmla="*/ 0 h 1054"/>
                <a:gd name="T18" fmla="*/ 0 w 1277"/>
                <a:gd name="T19" fmla="*/ 0 h 1054"/>
                <a:gd name="T20" fmla="*/ 0 w 1277"/>
                <a:gd name="T21" fmla="*/ 0 h 1054"/>
                <a:gd name="T22" fmla="*/ 0 w 1277"/>
                <a:gd name="T23" fmla="*/ 0 h 1054"/>
                <a:gd name="T24" fmla="*/ 0 w 1277"/>
                <a:gd name="T25" fmla="*/ 0 h 1054"/>
                <a:gd name="T26" fmla="*/ 0 w 1277"/>
                <a:gd name="T27" fmla="*/ 0 h 1054"/>
                <a:gd name="T28" fmla="*/ 0 w 1277"/>
                <a:gd name="T29" fmla="*/ 0 h 1054"/>
                <a:gd name="T30" fmla="*/ 0 w 1277"/>
                <a:gd name="T31" fmla="*/ 0 h 1054"/>
                <a:gd name="T32" fmla="*/ 0 w 1277"/>
                <a:gd name="T33" fmla="*/ 0 h 1054"/>
                <a:gd name="T34" fmla="*/ 0 w 1277"/>
                <a:gd name="T35" fmla="*/ 0 h 1054"/>
                <a:gd name="T36" fmla="*/ 0 w 1277"/>
                <a:gd name="T37" fmla="*/ 0 h 1054"/>
                <a:gd name="T38" fmla="*/ 0 w 1277"/>
                <a:gd name="T39" fmla="*/ 0 h 1054"/>
                <a:gd name="T40" fmla="*/ 0 w 1277"/>
                <a:gd name="T41" fmla="*/ 0 h 1054"/>
                <a:gd name="T42" fmla="*/ 0 w 1277"/>
                <a:gd name="T43" fmla="*/ 0 h 1054"/>
                <a:gd name="T44" fmla="*/ 0 w 1277"/>
                <a:gd name="T45" fmla="*/ 0 h 1054"/>
                <a:gd name="T46" fmla="*/ 0 w 1277"/>
                <a:gd name="T47" fmla="*/ 0 h 1054"/>
                <a:gd name="T48" fmla="*/ 0 w 1277"/>
                <a:gd name="T49" fmla="*/ 0 h 1054"/>
                <a:gd name="T50" fmla="*/ 0 w 1277"/>
                <a:gd name="T51" fmla="*/ 0 h 1054"/>
                <a:gd name="T52" fmla="*/ 0 w 1277"/>
                <a:gd name="T53" fmla="*/ 0 h 1054"/>
                <a:gd name="T54" fmla="*/ 0 w 1277"/>
                <a:gd name="T55" fmla="*/ 0 h 1054"/>
                <a:gd name="T56" fmla="*/ 0 w 1277"/>
                <a:gd name="T57" fmla="*/ 0 h 1054"/>
                <a:gd name="T58" fmla="*/ 0 w 1277"/>
                <a:gd name="T59" fmla="*/ 0 h 1054"/>
                <a:gd name="T60" fmla="*/ 0 w 1277"/>
                <a:gd name="T61" fmla="*/ 0 h 1054"/>
                <a:gd name="T62" fmla="*/ 0 w 1277"/>
                <a:gd name="T63" fmla="*/ 0 h 1054"/>
                <a:gd name="T64" fmla="*/ 0 w 1277"/>
                <a:gd name="T65" fmla="*/ 0 h 1054"/>
                <a:gd name="T66" fmla="*/ 0 w 1277"/>
                <a:gd name="T67" fmla="*/ 0 h 1054"/>
                <a:gd name="T68" fmla="*/ 0 w 1277"/>
                <a:gd name="T69" fmla="*/ 0 h 1054"/>
                <a:gd name="T70" fmla="*/ 0 w 1277"/>
                <a:gd name="T71" fmla="*/ 0 h 1054"/>
                <a:gd name="T72" fmla="*/ 0 w 1277"/>
                <a:gd name="T73" fmla="*/ 0 h 1054"/>
                <a:gd name="T74" fmla="*/ 0 w 1277"/>
                <a:gd name="T75" fmla="*/ 0 h 1054"/>
                <a:gd name="T76" fmla="*/ 0 w 1277"/>
                <a:gd name="T77" fmla="*/ 0 h 1054"/>
                <a:gd name="T78" fmla="*/ 0 w 1277"/>
                <a:gd name="T79" fmla="*/ 0 h 1054"/>
                <a:gd name="T80" fmla="*/ 0 w 1277"/>
                <a:gd name="T81" fmla="*/ 0 h 1054"/>
                <a:gd name="T82" fmla="*/ 0 w 1277"/>
                <a:gd name="T83" fmla="*/ 0 h 1054"/>
                <a:gd name="T84" fmla="*/ 0 w 1277"/>
                <a:gd name="T85" fmla="*/ 0 h 1054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277"/>
                <a:gd name="T130" fmla="*/ 0 h 1054"/>
                <a:gd name="T131" fmla="*/ 1277 w 1277"/>
                <a:gd name="T132" fmla="*/ 1054 h 1054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277" h="1054">
                  <a:moveTo>
                    <a:pt x="452" y="116"/>
                  </a:moveTo>
                  <a:lnTo>
                    <a:pt x="422" y="113"/>
                  </a:lnTo>
                  <a:lnTo>
                    <a:pt x="391" y="103"/>
                  </a:lnTo>
                  <a:lnTo>
                    <a:pt x="359" y="92"/>
                  </a:lnTo>
                  <a:lnTo>
                    <a:pt x="327" y="78"/>
                  </a:lnTo>
                  <a:lnTo>
                    <a:pt x="294" y="61"/>
                  </a:lnTo>
                  <a:lnTo>
                    <a:pt x="260" y="44"/>
                  </a:lnTo>
                  <a:lnTo>
                    <a:pt x="228" y="29"/>
                  </a:lnTo>
                  <a:lnTo>
                    <a:pt x="196" y="18"/>
                  </a:lnTo>
                  <a:lnTo>
                    <a:pt x="163" y="6"/>
                  </a:lnTo>
                  <a:lnTo>
                    <a:pt x="135" y="0"/>
                  </a:lnTo>
                  <a:lnTo>
                    <a:pt x="106" y="0"/>
                  </a:lnTo>
                  <a:lnTo>
                    <a:pt x="82" y="8"/>
                  </a:lnTo>
                  <a:lnTo>
                    <a:pt x="57" y="23"/>
                  </a:lnTo>
                  <a:lnTo>
                    <a:pt x="36" y="48"/>
                  </a:lnTo>
                  <a:lnTo>
                    <a:pt x="19" y="82"/>
                  </a:lnTo>
                  <a:lnTo>
                    <a:pt x="5" y="132"/>
                  </a:lnTo>
                  <a:lnTo>
                    <a:pt x="0" y="177"/>
                  </a:lnTo>
                  <a:lnTo>
                    <a:pt x="15" y="221"/>
                  </a:lnTo>
                  <a:lnTo>
                    <a:pt x="42" y="253"/>
                  </a:lnTo>
                  <a:lnTo>
                    <a:pt x="82" y="282"/>
                  </a:lnTo>
                  <a:lnTo>
                    <a:pt x="127" y="307"/>
                  </a:lnTo>
                  <a:lnTo>
                    <a:pt x="182" y="327"/>
                  </a:lnTo>
                  <a:lnTo>
                    <a:pt x="239" y="346"/>
                  </a:lnTo>
                  <a:lnTo>
                    <a:pt x="296" y="365"/>
                  </a:lnTo>
                  <a:lnTo>
                    <a:pt x="350" y="385"/>
                  </a:lnTo>
                  <a:lnTo>
                    <a:pt x="399" y="404"/>
                  </a:lnTo>
                  <a:lnTo>
                    <a:pt x="441" y="426"/>
                  </a:lnTo>
                  <a:lnTo>
                    <a:pt x="471" y="455"/>
                  </a:lnTo>
                  <a:lnTo>
                    <a:pt x="488" y="485"/>
                  </a:lnTo>
                  <a:lnTo>
                    <a:pt x="490" y="525"/>
                  </a:lnTo>
                  <a:lnTo>
                    <a:pt x="471" y="571"/>
                  </a:lnTo>
                  <a:lnTo>
                    <a:pt x="435" y="626"/>
                  </a:lnTo>
                  <a:lnTo>
                    <a:pt x="384" y="679"/>
                  </a:lnTo>
                  <a:lnTo>
                    <a:pt x="332" y="723"/>
                  </a:lnTo>
                  <a:lnTo>
                    <a:pt x="281" y="757"/>
                  </a:lnTo>
                  <a:lnTo>
                    <a:pt x="234" y="784"/>
                  </a:lnTo>
                  <a:lnTo>
                    <a:pt x="188" y="803"/>
                  </a:lnTo>
                  <a:lnTo>
                    <a:pt x="146" y="818"/>
                  </a:lnTo>
                  <a:lnTo>
                    <a:pt x="106" y="827"/>
                  </a:lnTo>
                  <a:lnTo>
                    <a:pt x="74" y="837"/>
                  </a:lnTo>
                  <a:lnTo>
                    <a:pt x="45" y="843"/>
                  </a:lnTo>
                  <a:lnTo>
                    <a:pt x="25" y="848"/>
                  </a:lnTo>
                  <a:lnTo>
                    <a:pt x="11" y="852"/>
                  </a:lnTo>
                  <a:lnTo>
                    <a:pt x="9" y="862"/>
                  </a:lnTo>
                  <a:lnTo>
                    <a:pt x="13" y="873"/>
                  </a:lnTo>
                  <a:lnTo>
                    <a:pt x="30" y="890"/>
                  </a:lnTo>
                  <a:lnTo>
                    <a:pt x="59" y="913"/>
                  </a:lnTo>
                  <a:lnTo>
                    <a:pt x="99" y="945"/>
                  </a:lnTo>
                  <a:lnTo>
                    <a:pt x="150" y="974"/>
                  </a:lnTo>
                  <a:lnTo>
                    <a:pt x="215" y="1000"/>
                  </a:lnTo>
                  <a:lnTo>
                    <a:pt x="285" y="1019"/>
                  </a:lnTo>
                  <a:lnTo>
                    <a:pt x="367" y="1039"/>
                  </a:lnTo>
                  <a:lnTo>
                    <a:pt x="452" y="1048"/>
                  </a:lnTo>
                  <a:lnTo>
                    <a:pt x="543" y="1054"/>
                  </a:lnTo>
                  <a:lnTo>
                    <a:pt x="635" y="1054"/>
                  </a:lnTo>
                  <a:lnTo>
                    <a:pt x="728" y="1052"/>
                  </a:lnTo>
                  <a:lnTo>
                    <a:pt x="819" y="1040"/>
                  </a:lnTo>
                  <a:lnTo>
                    <a:pt x="906" y="1025"/>
                  </a:lnTo>
                  <a:lnTo>
                    <a:pt x="988" y="1004"/>
                  </a:lnTo>
                  <a:lnTo>
                    <a:pt x="1066" y="978"/>
                  </a:lnTo>
                  <a:lnTo>
                    <a:pt x="1133" y="945"/>
                  </a:lnTo>
                  <a:lnTo>
                    <a:pt x="1188" y="909"/>
                  </a:lnTo>
                  <a:lnTo>
                    <a:pt x="1233" y="864"/>
                  </a:lnTo>
                  <a:lnTo>
                    <a:pt x="1264" y="814"/>
                  </a:lnTo>
                  <a:lnTo>
                    <a:pt x="1277" y="772"/>
                  </a:lnTo>
                  <a:lnTo>
                    <a:pt x="1277" y="750"/>
                  </a:lnTo>
                  <a:lnTo>
                    <a:pt x="1262" y="742"/>
                  </a:lnTo>
                  <a:lnTo>
                    <a:pt x="1237" y="750"/>
                  </a:lnTo>
                  <a:lnTo>
                    <a:pt x="1203" y="769"/>
                  </a:lnTo>
                  <a:lnTo>
                    <a:pt x="1161" y="793"/>
                  </a:lnTo>
                  <a:lnTo>
                    <a:pt x="1116" y="824"/>
                  </a:lnTo>
                  <a:lnTo>
                    <a:pt x="1066" y="858"/>
                  </a:lnTo>
                  <a:lnTo>
                    <a:pt x="1013" y="890"/>
                  </a:lnTo>
                  <a:lnTo>
                    <a:pt x="962" y="917"/>
                  </a:lnTo>
                  <a:lnTo>
                    <a:pt x="908" y="936"/>
                  </a:lnTo>
                  <a:lnTo>
                    <a:pt x="863" y="945"/>
                  </a:lnTo>
                  <a:lnTo>
                    <a:pt x="821" y="942"/>
                  </a:lnTo>
                  <a:lnTo>
                    <a:pt x="789" y="923"/>
                  </a:lnTo>
                  <a:lnTo>
                    <a:pt x="762" y="881"/>
                  </a:lnTo>
                  <a:lnTo>
                    <a:pt x="751" y="820"/>
                  </a:lnTo>
                  <a:lnTo>
                    <a:pt x="743" y="750"/>
                  </a:lnTo>
                  <a:lnTo>
                    <a:pt x="743" y="689"/>
                  </a:lnTo>
                  <a:lnTo>
                    <a:pt x="747" y="635"/>
                  </a:lnTo>
                  <a:lnTo>
                    <a:pt x="758" y="590"/>
                  </a:lnTo>
                  <a:lnTo>
                    <a:pt x="771" y="550"/>
                  </a:lnTo>
                  <a:lnTo>
                    <a:pt x="791" y="518"/>
                  </a:lnTo>
                  <a:lnTo>
                    <a:pt x="811" y="489"/>
                  </a:lnTo>
                  <a:lnTo>
                    <a:pt x="840" y="466"/>
                  </a:lnTo>
                  <a:lnTo>
                    <a:pt x="868" y="445"/>
                  </a:lnTo>
                  <a:lnTo>
                    <a:pt x="903" y="426"/>
                  </a:lnTo>
                  <a:lnTo>
                    <a:pt x="937" y="411"/>
                  </a:lnTo>
                  <a:lnTo>
                    <a:pt x="979" y="396"/>
                  </a:lnTo>
                  <a:lnTo>
                    <a:pt x="1020" y="379"/>
                  </a:lnTo>
                  <a:lnTo>
                    <a:pt x="1066" y="364"/>
                  </a:lnTo>
                  <a:lnTo>
                    <a:pt x="1114" y="346"/>
                  </a:lnTo>
                  <a:lnTo>
                    <a:pt x="1165" y="327"/>
                  </a:lnTo>
                  <a:lnTo>
                    <a:pt x="1205" y="305"/>
                  </a:lnTo>
                  <a:lnTo>
                    <a:pt x="1231" y="282"/>
                  </a:lnTo>
                  <a:lnTo>
                    <a:pt x="1241" y="255"/>
                  </a:lnTo>
                  <a:lnTo>
                    <a:pt x="1237" y="231"/>
                  </a:lnTo>
                  <a:lnTo>
                    <a:pt x="1222" y="206"/>
                  </a:lnTo>
                  <a:lnTo>
                    <a:pt x="1199" y="183"/>
                  </a:lnTo>
                  <a:lnTo>
                    <a:pt x="1169" y="158"/>
                  </a:lnTo>
                  <a:lnTo>
                    <a:pt x="1133" y="137"/>
                  </a:lnTo>
                  <a:lnTo>
                    <a:pt x="1091" y="118"/>
                  </a:lnTo>
                  <a:lnTo>
                    <a:pt x="1047" y="101"/>
                  </a:lnTo>
                  <a:lnTo>
                    <a:pt x="1001" y="88"/>
                  </a:lnTo>
                  <a:lnTo>
                    <a:pt x="962" y="78"/>
                  </a:lnTo>
                  <a:lnTo>
                    <a:pt x="920" y="71"/>
                  </a:lnTo>
                  <a:lnTo>
                    <a:pt x="886" y="71"/>
                  </a:lnTo>
                  <a:lnTo>
                    <a:pt x="859" y="75"/>
                  </a:lnTo>
                  <a:lnTo>
                    <a:pt x="840" y="84"/>
                  </a:lnTo>
                  <a:lnTo>
                    <a:pt x="823" y="94"/>
                  </a:lnTo>
                  <a:lnTo>
                    <a:pt x="802" y="103"/>
                  </a:lnTo>
                  <a:lnTo>
                    <a:pt x="775" y="109"/>
                  </a:lnTo>
                  <a:lnTo>
                    <a:pt x="749" y="116"/>
                  </a:lnTo>
                  <a:lnTo>
                    <a:pt x="716" y="118"/>
                  </a:lnTo>
                  <a:lnTo>
                    <a:pt x="684" y="122"/>
                  </a:lnTo>
                  <a:lnTo>
                    <a:pt x="650" y="122"/>
                  </a:lnTo>
                  <a:lnTo>
                    <a:pt x="618" y="124"/>
                  </a:lnTo>
                  <a:lnTo>
                    <a:pt x="583" y="122"/>
                  </a:lnTo>
                  <a:lnTo>
                    <a:pt x="553" y="122"/>
                  </a:lnTo>
                  <a:lnTo>
                    <a:pt x="524" y="120"/>
                  </a:lnTo>
                  <a:lnTo>
                    <a:pt x="502" y="120"/>
                  </a:lnTo>
                  <a:lnTo>
                    <a:pt x="481" y="118"/>
                  </a:lnTo>
                  <a:lnTo>
                    <a:pt x="464" y="116"/>
                  </a:lnTo>
                  <a:lnTo>
                    <a:pt x="454" y="116"/>
                  </a:lnTo>
                  <a:lnTo>
                    <a:pt x="452" y="11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0" name="Freeform 7">
              <a:extLst>
                <a:ext uri="{FF2B5EF4-FFF2-40B4-BE49-F238E27FC236}">
                  <a16:creationId xmlns:a16="http://schemas.microsoft.com/office/drawing/2014/main" id="{697C1624-D221-1811-BBAF-981C4E2BCC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39" y="902"/>
              <a:ext cx="16" cy="23"/>
            </a:xfrm>
            <a:custGeom>
              <a:avLst/>
              <a:gdLst>
                <a:gd name="T0" fmla="*/ 0 w 52"/>
                <a:gd name="T1" fmla="*/ 0 h 84"/>
                <a:gd name="T2" fmla="*/ 0 w 52"/>
                <a:gd name="T3" fmla="*/ 0 h 84"/>
                <a:gd name="T4" fmla="*/ 0 w 52"/>
                <a:gd name="T5" fmla="*/ 0 h 84"/>
                <a:gd name="T6" fmla="*/ 0 w 52"/>
                <a:gd name="T7" fmla="*/ 0 h 84"/>
                <a:gd name="T8" fmla="*/ 0 w 52"/>
                <a:gd name="T9" fmla="*/ 0 h 84"/>
                <a:gd name="T10" fmla="*/ 0 w 52"/>
                <a:gd name="T11" fmla="*/ 0 h 84"/>
                <a:gd name="T12" fmla="*/ 0 w 52"/>
                <a:gd name="T13" fmla="*/ 0 h 84"/>
                <a:gd name="T14" fmla="*/ 0 w 52"/>
                <a:gd name="T15" fmla="*/ 0 h 84"/>
                <a:gd name="T16" fmla="*/ 0 w 52"/>
                <a:gd name="T17" fmla="*/ 0 h 84"/>
                <a:gd name="T18" fmla="*/ 0 w 52"/>
                <a:gd name="T19" fmla="*/ 0 h 84"/>
                <a:gd name="T20" fmla="*/ 0 w 52"/>
                <a:gd name="T21" fmla="*/ 0 h 84"/>
                <a:gd name="T22" fmla="*/ 0 w 52"/>
                <a:gd name="T23" fmla="*/ 0 h 84"/>
                <a:gd name="T24" fmla="*/ 0 w 52"/>
                <a:gd name="T25" fmla="*/ 0 h 84"/>
                <a:gd name="T26" fmla="*/ 0 w 52"/>
                <a:gd name="T27" fmla="*/ 0 h 84"/>
                <a:gd name="T28" fmla="*/ 0 w 52"/>
                <a:gd name="T29" fmla="*/ 0 h 84"/>
                <a:gd name="T30" fmla="*/ 0 w 52"/>
                <a:gd name="T31" fmla="*/ 0 h 84"/>
                <a:gd name="T32" fmla="*/ 0 w 52"/>
                <a:gd name="T33" fmla="*/ 0 h 84"/>
                <a:gd name="T34" fmla="*/ 0 w 52"/>
                <a:gd name="T35" fmla="*/ 0 h 84"/>
                <a:gd name="T36" fmla="*/ 0 w 52"/>
                <a:gd name="T37" fmla="*/ 0 h 84"/>
                <a:gd name="T38" fmla="*/ 0 w 52"/>
                <a:gd name="T39" fmla="*/ 0 h 84"/>
                <a:gd name="T40" fmla="*/ 0 w 52"/>
                <a:gd name="T41" fmla="*/ 0 h 84"/>
                <a:gd name="T42" fmla="*/ 0 w 52"/>
                <a:gd name="T43" fmla="*/ 0 h 84"/>
                <a:gd name="T44" fmla="*/ 0 w 52"/>
                <a:gd name="T45" fmla="*/ 0 h 84"/>
                <a:gd name="T46" fmla="*/ 0 w 52"/>
                <a:gd name="T47" fmla="*/ 0 h 84"/>
                <a:gd name="T48" fmla="*/ 0 w 52"/>
                <a:gd name="T49" fmla="*/ 0 h 84"/>
                <a:gd name="T50" fmla="*/ 0 w 52"/>
                <a:gd name="T51" fmla="*/ 0 h 8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52"/>
                <a:gd name="T79" fmla="*/ 0 h 84"/>
                <a:gd name="T80" fmla="*/ 52 w 52"/>
                <a:gd name="T81" fmla="*/ 84 h 8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52" h="84">
                  <a:moveTo>
                    <a:pt x="12" y="2"/>
                  </a:moveTo>
                  <a:lnTo>
                    <a:pt x="16" y="0"/>
                  </a:lnTo>
                  <a:lnTo>
                    <a:pt x="21" y="4"/>
                  </a:lnTo>
                  <a:lnTo>
                    <a:pt x="29" y="8"/>
                  </a:lnTo>
                  <a:lnTo>
                    <a:pt x="35" y="17"/>
                  </a:lnTo>
                  <a:lnTo>
                    <a:pt x="40" y="23"/>
                  </a:lnTo>
                  <a:lnTo>
                    <a:pt x="46" y="32"/>
                  </a:lnTo>
                  <a:lnTo>
                    <a:pt x="48" y="42"/>
                  </a:lnTo>
                  <a:lnTo>
                    <a:pt x="52" y="50"/>
                  </a:lnTo>
                  <a:lnTo>
                    <a:pt x="52" y="61"/>
                  </a:lnTo>
                  <a:lnTo>
                    <a:pt x="52" y="72"/>
                  </a:lnTo>
                  <a:lnTo>
                    <a:pt x="46" y="78"/>
                  </a:lnTo>
                  <a:lnTo>
                    <a:pt x="38" y="84"/>
                  </a:lnTo>
                  <a:lnTo>
                    <a:pt x="29" y="84"/>
                  </a:lnTo>
                  <a:lnTo>
                    <a:pt x="19" y="80"/>
                  </a:lnTo>
                  <a:lnTo>
                    <a:pt x="10" y="74"/>
                  </a:lnTo>
                  <a:lnTo>
                    <a:pt x="0" y="65"/>
                  </a:lnTo>
                  <a:lnTo>
                    <a:pt x="0" y="59"/>
                  </a:lnTo>
                  <a:lnTo>
                    <a:pt x="0" y="51"/>
                  </a:lnTo>
                  <a:lnTo>
                    <a:pt x="2" y="40"/>
                  </a:lnTo>
                  <a:lnTo>
                    <a:pt x="6" y="31"/>
                  </a:lnTo>
                  <a:lnTo>
                    <a:pt x="6" y="17"/>
                  </a:lnTo>
                  <a:lnTo>
                    <a:pt x="10" y="10"/>
                  </a:lnTo>
                  <a:lnTo>
                    <a:pt x="10" y="4"/>
                  </a:lnTo>
                  <a:lnTo>
                    <a:pt x="12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1" name="Freeform 8">
              <a:extLst>
                <a:ext uri="{FF2B5EF4-FFF2-40B4-BE49-F238E27FC236}">
                  <a16:creationId xmlns:a16="http://schemas.microsoft.com/office/drawing/2014/main" id="{3B6D4A7C-53A1-A4AA-D70E-9B4B926181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25" y="913"/>
              <a:ext cx="82" cy="33"/>
            </a:xfrm>
            <a:custGeom>
              <a:avLst/>
              <a:gdLst>
                <a:gd name="T0" fmla="*/ 0 w 268"/>
                <a:gd name="T1" fmla="*/ 0 h 118"/>
                <a:gd name="T2" fmla="*/ 0 w 268"/>
                <a:gd name="T3" fmla="*/ 0 h 118"/>
                <a:gd name="T4" fmla="*/ 0 w 268"/>
                <a:gd name="T5" fmla="*/ 0 h 118"/>
                <a:gd name="T6" fmla="*/ 0 w 268"/>
                <a:gd name="T7" fmla="*/ 0 h 118"/>
                <a:gd name="T8" fmla="*/ 0 w 268"/>
                <a:gd name="T9" fmla="*/ 0 h 118"/>
                <a:gd name="T10" fmla="*/ 0 w 268"/>
                <a:gd name="T11" fmla="*/ 0 h 118"/>
                <a:gd name="T12" fmla="*/ 0 w 268"/>
                <a:gd name="T13" fmla="*/ 0 h 118"/>
                <a:gd name="T14" fmla="*/ 0 w 268"/>
                <a:gd name="T15" fmla="*/ 0 h 118"/>
                <a:gd name="T16" fmla="*/ 0 w 268"/>
                <a:gd name="T17" fmla="*/ 0 h 118"/>
                <a:gd name="T18" fmla="*/ 0 w 268"/>
                <a:gd name="T19" fmla="*/ 0 h 118"/>
                <a:gd name="T20" fmla="*/ 0 w 268"/>
                <a:gd name="T21" fmla="*/ 0 h 118"/>
                <a:gd name="T22" fmla="*/ 0 w 268"/>
                <a:gd name="T23" fmla="*/ 0 h 118"/>
                <a:gd name="T24" fmla="*/ 0 w 268"/>
                <a:gd name="T25" fmla="*/ 0 h 118"/>
                <a:gd name="T26" fmla="*/ 0 w 268"/>
                <a:gd name="T27" fmla="*/ 0 h 118"/>
                <a:gd name="T28" fmla="*/ 0 w 268"/>
                <a:gd name="T29" fmla="*/ 0 h 118"/>
                <a:gd name="T30" fmla="*/ 0 w 268"/>
                <a:gd name="T31" fmla="*/ 0 h 118"/>
                <a:gd name="T32" fmla="*/ 0 w 268"/>
                <a:gd name="T33" fmla="*/ 0 h 118"/>
                <a:gd name="T34" fmla="*/ 0 w 268"/>
                <a:gd name="T35" fmla="*/ 0 h 118"/>
                <a:gd name="T36" fmla="*/ 0 w 268"/>
                <a:gd name="T37" fmla="*/ 0 h 118"/>
                <a:gd name="T38" fmla="*/ 0 w 268"/>
                <a:gd name="T39" fmla="*/ 0 h 118"/>
                <a:gd name="T40" fmla="*/ 0 w 268"/>
                <a:gd name="T41" fmla="*/ 0 h 118"/>
                <a:gd name="T42" fmla="*/ 0 w 268"/>
                <a:gd name="T43" fmla="*/ 0 h 118"/>
                <a:gd name="T44" fmla="*/ 0 w 268"/>
                <a:gd name="T45" fmla="*/ 0 h 118"/>
                <a:gd name="T46" fmla="*/ 0 w 268"/>
                <a:gd name="T47" fmla="*/ 0 h 118"/>
                <a:gd name="T48" fmla="*/ 0 w 268"/>
                <a:gd name="T49" fmla="*/ 0 h 118"/>
                <a:gd name="T50" fmla="*/ 0 w 268"/>
                <a:gd name="T51" fmla="*/ 0 h 118"/>
                <a:gd name="T52" fmla="*/ 0 w 268"/>
                <a:gd name="T53" fmla="*/ 0 h 118"/>
                <a:gd name="T54" fmla="*/ 0 w 268"/>
                <a:gd name="T55" fmla="*/ 0 h 118"/>
                <a:gd name="T56" fmla="*/ 0 w 268"/>
                <a:gd name="T57" fmla="*/ 0 h 118"/>
                <a:gd name="T58" fmla="*/ 0 w 268"/>
                <a:gd name="T59" fmla="*/ 0 h 118"/>
                <a:gd name="T60" fmla="*/ 0 w 268"/>
                <a:gd name="T61" fmla="*/ 0 h 118"/>
                <a:gd name="T62" fmla="*/ 0 w 268"/>
                <a:gd name="T63" fmla="*/ 0 h 11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68"/>
                <a:gd name="T97" fmla="*/ 0 h 118"/>
                <a:gd name="T98" fmla="*/ 268 w 268"/>
                <a:gd name="T99" fmla="*/ 118 h 11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68" h="118">
                  <a:moveTo>
                    <a:pt x="7" y="0"/>
                  </a:moveTo>
                  <a:lnTo>
                    <a:pt x="9" y="0"/>
                  </a:lnTo>
                  <a:lnTo>
                    <a:pt x="15" y="0"/>
                  </a:lnTo>
                  <a:lnTo>
                    <a:pt x="21" y="0"/>
                  </a:lnTo>
                  <a:lnTo>
                    <a:pt x="24" y="0"/>
                  </a:lnTo>
                  <a:lnTo>
                    <a:pt x="22" y="15"/>
                  </a:lnTo>
                  <a:lnTo>
                    <a:pt x="24" y="29"/>
                  </a:lnTo>
                  <a:lnTo>
                    <a:pt x="26" y="40"/>
                  </a:lnTo>
                  <a:lnTo>
                    <a:pt x="34" y="51"/>
                  </a:lnTo>
                  <a:lnTo>
                    <a:pt x="41" y="59"/>
                  </a:lnTo>
                  <a:lnTo>
                    <a:pt x="53" y="67"/>
                  </a:lnTo>
                  <a:lnTo>
                    <a:pt x="64" y="70"/>
                  </a:lnTo>
                  <a:lnTo>
                    <a:pt x="80" y="76"/>
                  </a:lnTo>
                  <a:lnTo>
                    <a:pt x="91" y="76"/>
                  </a:lnTo>
                  <a:lnTo>
                    <a:pt x="106" y="78"/>
                  </a:lnTo>
                  <a:lnTo>
                    <a:pt x="121" y="76"/>
                  </a:lnTo>
                  <a:lnTo>
                    <a:pt x="137" y="76"/>
                  </a:lnTo>
                  <a:lnTo>
                    <a:pt x="150" y="72"/>
                  </a:lnTo>
                  <a:lnTo>
                    <a:pt x="163" y="70"/>
                  </a:lnTo>
                  <a:lnTo>
                    <a:pt x="175" y="67"/>
                  </a:lnTo>
                  <a:lnTo>
                    <a:pt x="188" y="63"/>
                  </a:lnTo>
                  <a:lnTo>
                    <a:pt x="194" y="57"/>
                  </a:lnTo>
                  <a:lnTo>
                    <a:pt x="201" y="53"/>
                  </a:lnTo>
                  <a:lnTo>
                    <a:pt x="211" y="48"/>
                  </a:lnTo>
                  <a:lnTo>
                    <a:pt x="218" y="44"/>
                  </a:lnTo>
                  <a:lnTo>
                    <a:pt x="226" y="38"/>
                  </a:lnTo>
                  <a:lnTo>
                    <a:pt x="235" y="34"/>
                  </a:lnTo>
                  <a:lnTo>
                    <a:pt x="243" y="30"/>
                  </a:lnTo>
                  <a:lnTo>
                    <a:pt x="252" y="29"/>
                  </a:lnTo>
                  <a:lnTo>
                    <a:pt x="258" y="34"/>
                  </a:lnTo>
                  <a:lnTo>
                    <a:pt x="268" y="42"/>
                  </a:lnTo>
                  <a:lnTo>
                    <a:pt x="254" y="48"/>
                  </a:lnTo>
                  <a:lnTo>
                    <a:pt x="245" y="57"/>
                  </a:lnTo>
                  <a:lnTo>
                    <a:pt x="232" y="65"/>
                  </a:lnTo>
                  <a:lnTo>
                    <a:pt x="220" y="72"/>
                  </a:lnTo>
                  <a:lnTo>
                    <a:pt x="207" y="78"/>
                  </a:lnTo>
                  <a:lnTo>
                    <a:pt x="195" y="86"/>
                  </a:lnTo>
                  <a:lnTo>
                    <a:pt x="184" y="91"/>
                  </a:lnTo>
                  <a:lnTo>
                    <a:pt x="171" y="97"/>
                  </a:lnTo>
                  <a:lnTo>
                    <a:pt x="156" y="101"/>
                  </a:lnTo>
                  <a:lnTo>
                    <a:pt x="144" y="105"/>
                  </a:lnTo>
                  <a:lnTo>
                    <a:pt x="129" y="108"/>
                  </a:lnTo>
                  <a:lnTo>
                    <a:pt x="118" y="112"/>
                  </a:lnTo>
                  <a:lnTo>
                    <a:pt x="102" y="114"/>
                  </a:lnTo>
                  <a:lnTo>
                    <a:pt x="89" y="116"/>
                  </a:lnTo>
                  <a:lnTo>
                    <a:pt x="76" y="118"/>
                  </a:lnTo>
                  <a:lnTo>
                    <a:pt x="62" y="118"/>
                  </a:lnTo>
                  <a:lnTo>
                    <a:pt x="53" y="118"/>
                  </a:lnTo>
                  <a:lnTo>
                    <a:pt x="43" y="116"/>
                  </a:lnTo>
                  <a:lnTo>
                    <a:pt x="34" y="112"/>
                  </a:lnTo>
                  <a:lnTo>
                    <a:pt x="28" y="108"/>
                  </a:lnTo>
                  <a:lnTo>
                    <a:pt x="21" y="101"/>
                  </a:lnTo>
                  <a:lnTo>
                    <a:pt x="15" y="95"/>
                  </a:lnTo>
                  <a:lnTo>
                    <a:pt x="11" y="86"/>
                  </a:lnTo>
                  <a:lnTo>
                    <a:pt x="7" y="78"/>
                  </a:lnTo>
                  <a:lnTo>
                    <a:pt x="3" y="67"/>
                  </a:lnTo>
                  <a:lnTo>
                    <a:pt x="2" y="57"/>
                  </a:lnTo>
                  <a:lnTo>
                    <a:pt x="0" y="48"/>
                  </a:lnTo>
                  <a:lnTo>
                    <a:pt x="0" y="38"/>
                  </a:lnTo>
                  <a:lnTo>
                    <a:pt x="0" y="27"/>
                  </a:lnTo>
                  <a:lnTo>
                    <a:pt x="2" y="17"/>
                  </a:lnTo>
                  <a:lnTo>
                    <a:pt x="3" y="8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2" name="Freeform 9">
              <a:extLst>
                <a:ext uri="{FF2B5EF4-FFF2-40B4-BE49-F238E27FC236}">
                  <a16:creationId xmlns:a16="http://schemas.microsoft.com/office/drawing/2014/main" id="{7CBEFAC5-C637-C0F3-C003-28A9D83096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34" y="886"/>
              <a:ext cx="122" cy="73"/>
            </a:xfrm>
            <a:custGeom>
              <a:avLst/>
              <a:gdLst>
                <a:gd name="T0" fmla="*/ 0 w 399"/>
                <a:gd name="T1" fmla="*/ 0 h 258"/>
                <a:gd name="T2" fmla="*/ 0 w 399"/>
                <a:gd name="T3" fmla="*/ 0 h 258"/>
                <a:gd name="T4" fmla="*/ 0 w 399"/>
                <a:gd name="T5" fmla="*/ 0 h 258"/>
                <a:gd name="T6" fmla="*/ 0 w 399"/>
                <a:gd name="T7" fmla="*/ 0 h 258"/>
                <a:gd name="T8" fmla="*/ 0 w 399"/>
                <a:gd name="T9" fmla="*/ 0 h 258"/>
                <a:gd name="T10" fmla="*/ 0 w 399"/>
                <a:gd name="T11" fmla="*/ 0 h 258"/>
                <a:gd name="T12" fmla="*/ 0 w 399"/>
                <a:gd name="T13" fmla="*/ 0 h 258"/>
                <a:gd name="T14" fmla="*/ 0 w 399"/>
                <a:gd name="T15" fmla="*/ 0 h 258"/>
                <a:gd name="T16" fmla="*/ 0 w 399"/>
                <a:gd name="T17" fmla="*/ 0 h 258"/>
                <a:gd name="T18" fmla="*/ 0 w 399"/>
                <a:gd name="T19" fmla="*/ 0 h 258"/>
                <a:gd name="T20" fmla="*/ 0 w 399"/>
                <a:gd name="T21" fmla="*/ 0 h 258"/>
                <a:gd name="T22" fmla="*/ 0 w 399"/>
                <a:gd name="T23" fmla="*/ 0 h 258"/>
                <a:gd name="T24" fmla="*/ 0 w 399"/>
                <a:gd name="T25" fmla="*/ 0 h 258"/>
                <a:gd name="T26" fmla="*/ 0 w 399"/>
                <a:gd name="T27" fmla="*/ 0 h 258"/>
                <a:gd name="T28" fmla="*/ 0 w 399"/>
                <a:gd name="T29" fmla="*/ 0 h 258"/>
                <a:gd name="T30" fmla="*/ 0 w 399"/>
                <a:gd name="T31" fmla="*/ 0 h 258"/>
                <a:gd name="T32" fmla="*/ 0 w 399"/>
                <a:gd name="T33" fmla="*/ 0 h 258"/>
                <a:gd name="T34" fmla="*/ 0 w 399"/>
                <a:gd name="T35" fmla="*/ 0 h 258"/>
                <a:gd name="T36" fmla="*/ 0 w 399"/>
                <a:gd name="T37" fmla="*/ 0 h 258"/>
                <a:gd name="T38" fmla="*/ 0 w 399"/>
                <a:gd name="T39" fmla="*/ 0 h 258"/>
                <a:gd name="T40" fmla="*/ 0 w 399"/>
                <a:gd name="T41" fmla="*/ 0 h 258"/>
                <a:gd name="T42" fmla="*/ 0 w 399"/>
                <a:gd name="T43" fmla="*/ 0 h 258"/>
                <a:gd name="T44" fmla="*/ 0 w 399"/>
                <a:gd name="T45" fmla="*/ 0 h 258"/>
                <a:gd name="T46" fmla="*/ 0 w 399"/>
                <a:gd name="T47" fmla="*/ 0 h 258"/>
                <a:gd name="T48" fmla="*/ 0 w 399"/>
                <a:gd name="T49" fmla="*/ 0 h 258"/>
                <a:gd name="T50" fmla="*/ 0 w 399"/>
                <a:gd name="T51" fmla="*/ 0 h 258"/>
                <a:gd name="T52" fmla="*/ 0 w 399"/>
                <a:gd name="T53" fmla="*/ 0 h 258"/>
                <a:gd name="T54" fmla="*/ 0 w 399"/>
                <a:gd name="T55" fmla="*/ 0 h 258"/>
                <a:gd name="T56" fmla="*/ 0 w 399"/>
                <a:gd name="T57" fmla="*/ 0 h 258"/>
                <a:gd name="T58" fmla="*/ 0 w 399"/>
                <a:gd name="T59" fmla="*/ 0 h 258"/>
                <a:gd name="T60" fmla="*/ 0 w 399"/>
                <a:gd name="T61" fmla="*/ 0 h 258"/>
                <a:gd name="T62" fmla="*/ 0 w 399"/>
                <a:gd name="T63" fmla="*/ 0 h 258"/>
                <a:gd name="T64" fmla="*/ 0 w 399"/>
                <a:gd name="T65" fmla="*/ 0 h 258"/>
                <a:gd name="T66" fmla="*/ 0 w 399"/>
                <a:gd name="T67" fmla="*/ 0 h 258"/>
                <a:gd name="T68" fmla="*/ 0 w 399"/>
                <a:gd name="T69" fmla="*/ 0 h 258"/>
                <a:gd name="T70" fmla="*/ 0 w 399"/>
                <a:gd name="T71" fmla="*/ 0 h 258"/>
                <a:gd name="T72" fmla="*/ 0 w 399"/>
                <a:gd name="T73" fmla="*/ 0 h 258"/>
                <a:gd name="T74" fmla="*/ 0 w 399"/>
                <a:gd name="T75" fmla="*/ 0 h 258"/>
                <a:gd name="T76" fmla="*/ 0 w 399"/>
                <a:gd name="T77" fmla="*/ 0 h 258"/>
                <a:gd name="T78" fmla="*/ 0 w 399"/>
                <a:gd name="T79" fmla="*/ 0 h 258"/>
                <a:gd name="T80" fmla="*/ 0 w 399"/>
                <a:gd name="T81" fmla="*/ 0 h 258"/>
                <a:gd name="T82" fmla="*/ 0 w 399"/>
                <a:gd name="T83" fmla="*/ 0 h 258"/>
                <a:gd name="T84" fmla="*/ 0 w 399"/>
                <a:gd name="T85" fmla="*/ 0 h 258"/>
                <a:gd name="T86" fmla="*/ 0 w 399"/>
                <a:gd name="T87" fmla="*/ 0 h 258"/>
                <a:gd name="T88" fmla="*/ 0 w 399"/>
                <a:gd name="T89" fmla="*/ 0 h 258"/>
                <a:gd name="T90" fmla="*/ 0 w 399"/>
                <a:gd name="T91" fmla="*/ 0 h 25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399"/>
                <a:gd name="T139" fmla="*/ 0 h 258"/>
                <a:gd name="T140" fmla="*/ 399 w 399"/>
                <a:gd name="T141" fmla="*/ 258 h 258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399" h="258">
                  <a:moveTo>
                    <a:pt x="262" y="6"/>
                  </a:moveTo>
                  <a:lnTo>
                    <a:pt x="279" y="0"/>
                  </a:lnTo>
                  <a:lnTo>
                    <a:pt x="296" y="2"/>
                  </a:lnTo>
                  <a:lnTo>
                    <a:pt x="313" y="6"/>
                  </a:lnTo>
                  <a:lnTo>
                    <a:pt x="330" y="13"/>
                  </a:lnTo>
                  <a:lnTo>
                    <a:pt x="346" y="23"/>
                  </a:lnTo>
                  <a:lnTo>
                    <a:pt x="361" y="34"/>
                  </a:lnTo>
                  <a:lnTo>
                    <a:pt x="372" y="47"/>
                  </a:lnTo>
                  <a:lnTo>
                    <a:pt x="384" y="63"/>
                  </a:lnTo>
                  <a:lnTo>
                    <a:pt x="389" y="78"/>
                  </a:lnTo>
                  <a:lnTo>
                    <a:pt x="395" y="95"/>
                  </a:lnTo>
                  <a:lnTo>
                    <a:pt x="399" y="110"/>
                  </a:lnTo>
                  <a:lnTo>
                    <a:pt x="399" y="127"/>
                  </a:lnTo>
                  <a:lnTo>
                    <a:pt x="393" y="144"/>
                  </a:lnTo>
                  <a:lnTo>
                    <a:pt x="386" y="160"/>
                  </a:lnTo>
                  <a:lnTo>
                    <a:pt x="372" y="175"/>
                  </a:lnTo>
                  <a:lnTo>
                    <a:pt x="357" y="190"/>
                  </a:lnTo>
                  <a:lnTo>
                    <a:pt x="348" y="198"/>
                  </a:lnTo>
                  <a:lnTo>
                    <a:pt x="342" y="203"/>
                  </a:lnTo>
                  <a:lnTo>
                    <a:pt x="334" y="211"/>
                  </a:lnTo>
                  <a:lnTo>
                    <a:pt x="325" y="217"/>
                  </a:lnTo>
                  <a:lnTo>
                    <a:pt x="315" y="222"/>
                  </a:lnTo>
                  <a:lnTo>
                    <a:pt x="306" y="228"/>
                  </a:lnTo>
                  <a:lnTo>
                    <a:pt x="296" y="234"/>
                  </a:lnTo>
                  <a:lnTo>
                    <a:pt x="287" y="239"/>
                  </a:lnTo>
                  <a:lnTo>
                    <a:pt x="273" y="241"/>
                  </a:lnTo>
                  <a:lnTo>
                    <a:pt x="264" y="245"/>
                  </a:lnTo>
                  <a:lnTo>
                    <a:pt x="253" y="249"/>
                  </a:lnTo>
                  <a:lnTo>
                    <a:pt x="243" y="253"/>
                  </a:lnTo>
                  <a:lnTo>
                    <a:pt x="232" y="253"/>
                  </a:lnTo>
                  <a:lnTo>
                    <a:pt x="222" y="255"/>
                  </a:lnTo>
                  <a:lnTo>
                    <a:pt x="213" y="257"/>
                  </a:lnTo>
                  <a:lnTo>
                    <a:pt x="203" y="258"/>
                  </a:lnTo>
                  <a:lnTo>
                    <a:pt x="188" y="253"/>
                  </a:lnTo>
                  <a:lnTo>
                    <a:pt x="171" y="251"/>
                  </a:lnTo>
                  <a:lnTo>
                    <a:pt x="156" y="245"/>
                  </a:lnTo>
                  <a:lnTo>
                    <a:pt x="138" y="239"/>
                  </a:lnTo>
                  <a:lnTo>
                    <a:pt x="123" y="232"/>
                  </a:lnTo>
                  <a:lnTo>
                    <a:pt x="110" y="226"/>
                  </a:lnTo>
                  <a:lnTo>
                    <a:pt x="95" y="217"/>
                  </a:lnTo>
                  <a:lnTo>
                    <a:pt x="83" y="207"/>
                  </a:lnTo>
                  <a:lnTo>
                    <a:pt x="68" y="196"/>
                  </a:lnTo>
                  <a:lnTo>
                    <a:pt x="55" y="184"/>
                  </a:lnTo>
                  <a:lnTo>
                    <a:pt x="43" y="171"/>
                  </a:lnTo>
                  <a:lnTo>
                    <a:pt x="34" y="160"/>
                  </a:lnTo>
                  <a:lnTo>
                    <a:pt x="23" y="144"/>
                  </a:lnTo>
                  <a:lnTo>
                    <a:pt x="15" y="131"/>
                  </a:lnTo>
                  <a:lnTo>
                    <a:pt x="5" y="114"/>
                  </a:lnTo>
                  <a:lnTo>
                    <a:pt x="0" y="99"/>
                  </a:lnTo>
                  <a:lnTo>
                    <a:pt x="4" y="89"/>
                  </a:lnTo>
                  <a:lnTo>
                    <a:pt x="9" y="82"/>
                  </a:lnTo>
                  <a:lnTo>
                    <a:pt x="21" y="99"/>
                  </a:lnTo>
                  <a:lnTo>
                    <a:pt x="32" y="116"/>
                  </a:lnTo>
                  <a:lnTo>
                    <a:pt x="47" y="131"/>
                  </a:lnTo>
                  <a:lnTo>
                    <a:pt x="64" y="146"/>
                  </a:lnTo>
                  <a:lnTo>
                    <a:pt x="80" y="160"/>
                  </a:lnTo>
                  <a:lnTo>
                    <a:pt x="97" y="171"/>
                  </a:lnTo>
                  <a:lnTo>
                    <a:pt x="116" y="182"/>
                  </a:lnTo>
                  <a:lnTo>
                    <a:pt x="137" y="192"/>
                  </a:lnTo>
                  <a:lnTo>
                    <a:pt x="156" y="198"/>
                  </a:lnTo>
                  <a:lnTo>
                    <a:pt x="176" y="203"/>
                  </a:lnTo>
                  <a:lnTo>
                    <a:pt x="197" y="207"/>
                  </a:lnTo>
                  <a:lnTo>
                    <a:pt x="218" y="211"/>
                  </a:lnTo>
                  <a:lnTo>
                    <a:pt x="239" y="211"/>
                  </a:lnTo>
                  <a:lnTo>
                    <a:pt x="260" y="211"/>
                  </a:lnTo>
                  <a:lnTo>
                    <a:pt x="283" y="207"/>
                  </a:lnTo>
                  <a:lnTo>
                    <a:pt x="304" y="201"/>
                  </a:lnTo>
                  <a:lnTo>
                    <a:pt x="311" y="196"/>
                  </a:lnTo>
                  <a:lnTo>
                    <a:pt x="321" y="188"/>
                  </a:lnTo>
                  <a:lnTo>
                    <a:pt x="329" y="181"/>
                  </a:lnTo>
                  <a:lnTo>
                    <a:pt x="338" y="175"/>
                  </a:lnTo>
                  <a:lnTo>
                    <a:pt x="346" y="165"/>
                  </a:lnTo>
                  <a:lnTo>
                    <a:pt x="353" y="156"/>
                  </a:lnTo>
                  <a:lnTo>
                    <a:pt x="361" y="146"/>
                  </a:lnTo>
                  <a:lnTo>
                    <a:pt x="367" y="137"/>
                  </a:lnTo>
                  <a:lnTo>
                    <a:pt x="370" y="127"/>
                  </a:lnTo>
                  <a:lnTo>
                    <a:pt x="374" y="116"/>
                  </a:lnTo>
                  <a:lnTo>
                    <a:pt x="376" y="104"/>
                  </a:lnTo>
                  <a:lnTo>
                    <a:pt x="376" y="95"/>
                  </a:lnTo>
                  <a:lnTo>
                    <a:pt x="372" y="85"/>
                  </a:lnTo>
                  <a:lnTo>
                    <a:pt x="367" y="76"/>
                  </a:lnTo>
                  <a:lnTo>
                    <a:pt x="357" y="66"/>
                  </a:lnTo>
                  <a:lnTo>
                    <a:pt x="348" y="57"/>
                  </a:lnTo>
                  <a:lnTo>
                    <a:pt x="340" y="47"/>
                  </a:lnTo>
                  <a:lnTo>
                    <a:pt x="332" y="42"/>
                  </a:lnTo>
                  <a:lnTo>
                    <a:pt x="325" y="34"/>
                  </a:lnTo>
                  <a:lnTo>
                    <a:pt x="315" y="30"/>
                  </a:lnTo>
                  <a:lnTo>
                    <a:pt x="308" y="27"/>
                  </a:lnTo>
                  <a:lnTo>
                    <a:pt x="300" y="25"/>
                  </a:lnTo>
                  <a:lnTo>
                    <a:pt x="292" y="23"/>
                  </a:lnTo>
                  <a:lnTo>
                    <a:pt x="283" y="25"/>
                  </a:lnTo>
                  <a:lnTo>
                    <a:pt x="275" y="25"/>
                  </a:lnTo>
                  <a:lnTo>
                    <a:pt x="268" y="25"/>
                  </a:lnTo>
                  <a:lnTo>
                    <a:pt x="260" y="28"/>
                  </a:lnTo>
                  <a:lnTo>
                    <a:pt x="251" y="34"/>
                  </a:lnTo>
                  <a:lnTo>
                    <a:pt x="243" y="38"/>
                  </a:lnTo>
                  <a:lnTo>
                    <a:pt x="235" y="44"/>
                  </a:lnTo>
                  <a:lnTo>
                    <a:pt x="228" y="51"/>
                  </a:lnTo>
                  <a:lnTo>
                    <a:pt x="222" y="61"/>
                  </a:lnTo>
                  <a:lnTo>
                    <a:pt x="216" y="70"/>
                  </a:lnTo>
                  <a:lnTo>
                    <a:pt x="216" y="80"/>
                  </a:lnTo>
                  <a:lnTo>
                    <a:pt x="218" y="89"/>
                  </a:lnTo>
                  <a:lnTo>
                    <a:pt x="228" y="99"/>
                  </a:lnTo>
                  <a:lnTo>
                    <a:pt x="233" y="103"/>
                  </a:lnTo>
                  <a:lnTo>
                    <a:pt x="241" y="104"/>
                  </a:lnTo>
                  <a:lnTo>
                    <a:pt x="249" y="99"/>
                  </a:lnTo>
                  <a:lnTo>
                    <a:pt x="256" y="93"/>
                  </a:lnTo>
                  <a:lnTo>
                    <a:pt x="262" y="95"/>
                  </a:lnTo>
                  <a:lnTo>
                    <a:pt x="273" y="101"/>
                  </a:lnTo>
                  <a:lnTo>
                    <a:pt x="283" y="106"/>
                  </a:lnTo>
                  <a:lnTo>
                    <a:pt x="289" y="110"/>
                  </a:lnTo>
                  <a:lnTo>
                    <a:pt x="291" y="122"/>
                  </a:lnTo>
                  <a:lnTo>
                    <a:pt x="289" y="131"/>
                  </a:lnTo>
                  <a:lnTo>
                    <a:pt x="281" y="137"/>
                  </a:lnTo>
                  <a:lnTo>
                    <a:pt x="273" y="144"/>
                  </a:lnTo>
                  <a:lnTo>
                    <a:pt x="264" y="146"/>
                  </a:lnTo>
                  <a:lnTo>
                    <a:pt x="254" y="150"/>
                  </a:lnTo>
                  <a:lnTo>
                    <a:pt x="243" y="150"/>
                  </a:lnTo>
                  <a:lnTo>
                    <a:pt x="235" y="152"/>
                  </a:lnTo>
                  <a:lnTo>
                    <a:pt x="222" y="144"/>
                  </a:lnTo>
                  <a:lnTo>
                    <a:pt x="213" y="137"/>
                  </a:lnTo>
                  <a:lnTo>
                    <a:pt x="203" y="127"/>
                  </a:lnTo>
                  <a:lnTo>
                    <a:pt x="199" y="116"/>
                  </a:lnTo>
                  <a:lnTo>
                    <a:pt x="194" y="104"/>
                  </a:lnTo>
                  <a:lnTo>
                    <a:pt x="194" y="91"/>
                  </a:lnTo>
                  <a:lnTo>
                    <a:pt x="194" y="80"/>
                  </a:lnTo>
                  <a:lnTo>
                    <a:pt x="195" y="68"/>
                  </a:lnTo>
                  <a:lnTo>
                    <a:pt x="199" y="55"/>
                  </a:lnTo>
                  <a:lnTo>
                    <a:pt x="203" y="44"/>
                  </a:lnTo>
                  <a:lnTo>
                    <a:pt x="209" y="32"/>
                  </a:lnTo>
                  <a:lnTo>
                    <a:pt x="218" y="25"/>
                  </a:lnTo>
                  <a:lnTo>
                    <a:pt x="226" y="15"/>
                  </a:lnTo>
                  <a:lnTo>
                    <a:pt x="235" y="9"/>
                  </a:lnTo>
                  <a:lnTo>
                    <a:pt x="245" y="6"/>
                  </a:lnTo>
                  <a:lnTo>
                    <a:pt x="256" y="6"/>
                  </a:lnTo>
                  <a:lnTo>
                    <a:pt x="258" y="6"/>
                  </a:lnTo>
                  <a:lnTo>
                    <a:pt x="262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3" name="Freeform 10">
              <a:extLst>
                <a:ext uri="{FF2B5EF4-FFF2-40B4-BE49-F238E27FC236}">
                  <a16:creationId xmlns:a16="http://schemas.microsoft.com/office/drawing/2014/main" id="{B48A36FB-0041-2997-9D34-2222EF94C7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57" y="885"/>
              <a:ext cx="21" cy="26"/>
            </a:xfrm>
            <a:custGeom>
              <a:avLst/>
              <a:gdLst>
                <a:gd name="T0" fmla="*/ 0 w 66"/>
                <a:gd name="T1" fmla="*/ 0 h 89"/>
                <a:gd name="T2" fmla="*/ 0 w 66"/>
                <a:gd name="T3" fmla="*/ 0 h 89"/>
                <a:gd name="T4" fmla="*/ 0 w 66"/>
                <a:gd name="T5" fmla="*/ 0 h 89"/>
                <a:gd name="T6" fmla="*/ 0 w 66"/>
                <a:gd name="T7" fmla="*/ 0 h 89"/>
                <a:gd name="T8" fmla="*/ 0 w 66"/>
                <a:gd name="T9" fmla="*/ 0 h 89"/>
                <a:gd name="T10" fmla="*/ 0 w 66"/>
                <a:gd name="T11" fmla="*/ 0 h 89"/>
                <a:gd name="T12" fmla="*/ 0 w 66"/>
                <a:gd name="T13" fmla="*/ 0 h 89"/>
                <a:gd name="T14" fmla="*/ 0 w 66"/>
                <a:gd name="T15" fmla="*/ 0 h 89"/>
                <a:gd name="T16" fmla="*/ 0 w 66"/>
                <a:gd name="T17" fmla="*/ 0 h 89"/>
                <a:gd name="T18" fmla="*/ 0 w 66"/>
                <a:gd name="T19" fmla="*/ 0 h 89"/>
                <a:gd name="T20" fmla="*/ 0 w 66"/>
                <a:gd name="T21" fmla="*/ 0 h 89"/>
                <a:gd name="T22" fmla="*/ 0 w 66"/>
                <a:gd name="T23" fmla="*/ 0 h 89"/>
                <a:gd name="T24" fmla="*/ 0 w 66"/>
                <a:gd name="T25" fmla="*/ 0 h 89"/>
                <a:gd name="T26" fmla="*/ 0 w 66"/>
                <a:gd name="T27" fmla="*/ 0 h 89"/>
                <a:gd name="T28" fmla="*/ 0 w 66"/>
                <a:gd name="T29" fmla="*/ 0 h 89"/>
                <a:gd name="T30" fmla="*/ 0 w 66"/>
                <a:gd name="T31" fmla="*/ 0 h 89"/>
                <a:gd name="T32" fmla="*/ 0 w 66"/>
                <a:gd name="T33" fmla="*/ 0 h 89"/>
                <a:gd name="T34" fmla="*/ 0 w 66"/>
                <a:gd name="T35" fmla="*/ 0 h 89"/>
                <a:gd name="T36" fmla="*/ 0 w 66"/>
                <a:gd name="T37" fmla="*/ 0 h 89"/>
                <a:gd name="T38" fmla="*/ 0 w 66"/>
                <a:gd name="T39" fmla="*/ 0 h 89"/>
                <a:gd name="T40" fmla="*/ 0 w 66"/>
                <a:gd name="T41" fmla="*/ 0 h 89"/>
                <a:gd name="T42" fmla="*/ 0 w 66"/>
                <a:gd name="T43" fmla="*/ 0 h 89"/>
                <a:gd name="T44" fmla="*/ 0 w 66"/>
                <a:gd name="T45" fmla="*/ 0 h 89"/>
                <a:gd name="T46" fmla="*/ 0 w 66"/>
                <a:gd name="T47" fmla="*/ 0 h 89"/>
                <a:gd name="T48" fmla="*/ 0 w 66"/>
                <a:gd name="T49" fmla="*/ 0 h 89"/>
                <a:gd name="T50" fmla="*/ 0 w 66"/>
                <a:gd name="T51" fmla="*/ 0 h 89"/>
                <a:gd name="T52" fmla="*/ 0 w 66"/>
                <a:gd name="T53" fmla="*/ 0 h 89"/>
                <a:gd name="T54" fmla="*/ 0 w 66"/>
                <a:gd name="T55" fmla="*/ 0 h 89"/>
                <a:gd name="T56" fmla="*/ 0 w 66"/>
                <a:gd name="T57" fmla="*/ 0 h 89"/>
                <a:gd name="T58" fmla="*/ 0 w 66"/>
                <a:gd name="T59" fmla="*/ 0 h 89"/>
                <a:gd name="T60" fmla="*/ 0 w 66"/>
                <a:gd name="T61" fmla="*/ 0 h 89"/>
                <a:gd name="T62" fmla="*/ 0 w 66"/>
                <a:gd name="T63" fmla="*/ 0 h 89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66"/>
                <a:gd name="T97" fmla="*/ 0 h 89"/>
                <a:gd name="T98" fmla="*/ 66 w 66"/>
                <a:gd name="T99" fmla="*/ 89 h 89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66" h="89">
                  <a:moveTo>
                    <a:pt x="13" y="0"/>
                  </a:moveTo>
                  <a:lnTo>
                    <a:pt x="15" y="0"/>
                  </a:lnTo>
                  <a:lnTo>
                    <a:pt x="21" y="0"/>
                  </a:lnTo>
                  <a:lnTo>
                    <a:pt x="26" y="0"/>
                  </a:lnTo>
                  <a:lnTo>
                    <a:pt x="34" y="0"/>
                  </a:lnTo>
                  <a:lnTo>
                    <a:pt x="32" y="4"/>
                  </a:lnTo>
                  <a:lnTo>
                    <a:pt x="30" y="13"/>
                  </a:lnTo>
                  <a:lnTo>
                    <a:pt x="26" y="19"/>
                  </a:lnTo>
                  <a:lnTo>
                    <a:pt x="24" y="27"/>
                  </a:lnTo>
                  <a:lnTo>
                    <a:pt x="30" y="25"/>
                  </a:lnTo>
                  <a:lnTo>
                    <a:pt x="40" y="29"/>
                  </a:lnTo>
                  <a:lnTo>
                    <a:pt x="49" y="34"/>
                  </a:lnTo>
                  <a:lnTo>
                    <a:pt x="59" y="44"/>
                  </a:lnTo>
                  <a:lnTo>
                    <a:pt x="64" y="53"/>
                  </a:lnTo>
                  <a:lnTo>
                    <a:pt x="66" y="65"/>
                  </a:lnTo>
                  <a:lnTo>
                    <a:pt x="64" y="70"/>
                  </a:lnTo>
                  <a:lnTo>
                    <a:pt x="61" y="76"/>
                  </a:lnTo>
                  <a:lnTo>
                    <a:pt x="53" y="82"/>
                  </a:lnTo>
                  <a:lnTo>
                    <a:pt x="45" y="89"/>
                  </a:lnTo>
                  <a:lnTo>
                    <a:pt x="34" y="89"/>
                  </a:lnTo>
                  <a:lnTo>
                    <a:pt x="21" y="82"/>
                  </a:lnTo>
                  <a:lnTo>
                    <a:pt x="17" y="76"/>
                  </a:lnTo>
                  <a:lnTo>
                    <a:pt x="11" y="70"/>
                  </a:lnTo>
                  <a:lnTo>
                    <a:pt x="7" y="63"/>
                  </a:lnTo>
                  <a:lnTo>
                    <a:pt x="5" y="57"/>
                  </a:lnTo>
                  <a:lnTo>
                    <a:pt x="2" y="48"/>
                  </a:lnTo>
                  <a:lnTo>
                    <a:pt x="2" y="38"/>
                  </a:lnTo>
                  <a:lnTo>
                    <a:pt x="0" y="31"/>
                  </a:lnTo>
                  <a:lnTo>
                    <a:pt x="2" y="23"/>
                  </a:lnTo>
                  <a:lnTo>
                    <a:pt x="4" y="10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4" name="Freeform 11">
              <a:extLst>
                <a:ext uri="{FF2B5EF4-FFF2-40B4-BE49-F238E27FC236}">
                  <a16:creationId xmlns:a16="http://schemas.microsoft.com/office/drawing/2014/main" id="{CF44766E-60EA-9651-0299-0E499B1616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8" y="899"/>
              <a:ext cx="65" cy="68"/>
            </a:xfrm>
            <a:custGeom>
              <a:avLst/>
              <a:gdLst>
                <a:gd name="T0" fmla="*/ 0 w 213"/>
                <a:gd name="T1" fmla="*/ 0 h 241"/>
                <a:gd name="T2" fmla="*/ 0 w 213"/>
                <a:gd name="T3" fmla="*/ 0 h 241"/>
                <a:gd name="T4" fmla="*/ 0 w 213"/>
                <a:gd name="T5" fmla="*/ 0 h 241"/>
                <a:gd name="T6" fmla="*/ 0 w 213"/>
                <a:gd name="T7" fmla="*/ 0 h 241"/>
                <a:gd name="T8" fmla="*/ 0 w 213"/>
                <a:gd name="T9" fmla="*/ 0 h 241"/>
                <a:gd name="T10" fmla="*/ 0 w 213"/>
                <a:gd name="T11" fmla="*/ 0 h 241"/>
                <a:gd name="T12" fmla="*/ 0 w 213"/>
                <a:gd name="T13" fmla="*/ 0 h 241"/>
                <a:gd name="T14" fmla="*/ 0 w 213"/>
                <a:gd name="T15" fmla="*/ 0 h 241"/>
                <a:gd name="T16" fmla="*/ 0 w 213"/>
                <a:gd name="T17" fmla="*/ 0 h 241"/>
                <a:gd name="T18" fmla="*/ 0 w 213"/>
                <a:gd name="T19" fmla="*/ 0 h 241"/>
                <a:gd name="T20" fmla="*/ 0 w 213"/>
                <a:gd name="T21" fmla="*/ 0 h 241"/>
                <a:gd name="T22" fmla="*/ 0 w 213"/>
                <a:gd name="T23" fmla="*/ 0 h 241"/>
                <a:gd name="T24" fmla="*/ 0 w 213"/>
                <a:gd name="T25" fmla="*/ 0 h 241"/>
                <a:gd name="T26" fmla="*/ 0 w 213"/>
                <a:gd name="T27" fmla="*/ 0 h 241"/>
                <a:gd name="T28" fmla="*/ 0 w 213"/>
                <a:gd name="T29" fmla="*/ 0 h 241"/>
                <a:gd name="T30" fmla="*/ 0 w 213"/>
                <a:gd name="T31" fmla="*/ 0 h 241"/>
                <a:gd name="T32" fmla="*/ 0 w 213"/>
                <a:gd name="T33" fmla="*/ 0 h 241"/>
                <a:gd name="T34" fmla="*/ 0 w 213"/>
                <a:gd name="T35" fmla="*/ 0 h 241"/>
                <a:gd name="T36" fmla="*/ 0 w 213"/>
                <a:gd name="T37" fmla="*/ 0 h 241"/>
                <a:gd name="T38" fmla="*/ 0 w 213"/>
                <a:gd name="T39" fmla="*/ 0 h 241"/>
                <a:gd name="T40" fmla="*/ 0 w 213"/>
                <a:gd name="T41" fmla="*/ 0 h 241"/>
                <a:gd name="T42" fmla="*/ 0 w 213"/>
                <a:gd name="T43" fmla="*/ 0 h 241"/>
                <a:gd name="T44" fmla="*/ 0 w 213"/>
                <a:gd name="T45" fmla="*/ 0 h 241"/>
                <a:gd name="T46" fmla="*/ 0 w 213"/>
                <a:gd name="T47" fmla="*/ 0 h 241"/>
                <a:gd name="T48" fmla="*/ 0 w 213"/>
                <a:gd name="T49" fmla="*/ 0 h 241"/>
                <a:gd name="T50" fmla="*/ 0 w 213"/>
                <a:gd name="T51" fmla="*/ 0 h 241"/>
                <a:gd name="T52" fmla="*/ 0 w 213"/>
                <a:gd name="T53" fmla="*/ 0 h 241"/>
                <a:gd name="T54" fmla="*/ 0 w 213"/>
                <a:gd name="T55" fmla="*/ 0 h 241"/>
                <a:gd name="T56" fmla="*/ 0 w 213"/>
                <a:gd name="T57" fmla="*/ 0 h 241"/>
                <a:gd name="T58" fmla="*/ 0 w 213"/>
                <a:gd name="T59" fmla="*/ 0 h 241"/>
                <a:gd name="T60" fmla="*/ 0 w 213"/>
                <a:gd name="T61" fmla="*/ 0 h 241"/>
                <a:gd name="T62" fmla="*/ 0 w 213"/>
                <a:gd name="T63" fmla="*/ 0 h 241"/>
                <a:gd name="T64" fmla="*/ 0 w 213"/>
                <a:gd name="T65" fmla="*/ 0 h 241"/>
                <a:gd name="T66" fmla="*/ 0 w 213"/>
                <a:gd name="T67" fmla="*/ 0 h 241"/>
                <a:gd name="T68" fmla="*/ 0 w 213"/>
                <a:gd name="T69" fmla="*/ 0 h 241"/>
                <a:gd name="T70" fmla="*/ 0 w 213"/>
                <a:gd name="T71" fmla="*/ 0 h 241"/>
                <a:gd name="T72" fmla="*/ 0 w 213"/>
                <a:gd name="T73" fmla="*/ 0 h 241"/>
                <a:gd name="T74" fmla="*/ 0 w 213"/>
                <a:gd name="T75" fmla="*/ 0 h 241"/>
                <a:gd name="T76" fmla="*/ 0 w 213"/>
                <a:gd name="T77" fmla="*/ 0 h 241"/>
                <a:gd name="T78" fmla="*/ 0 w 213"/>
                <a:gd name="T79" fmla="*/ 0 h 241"/>
                <a:gd name="T80" fmla="*/ 0 w 213"/>
                <a:gd name="T81" fmla="*/ 0 h 241"/>
                <a:gd name="T82" fmla="*/ 0 w 213"/>
                <a:gd name="T83" fmla="*/ 0 h 241"/>
                <a:gd name="T84" fmla="*/ 0 w 213"/>
                <a:gd name="T85" fmla="*/ 0 h 241"/>
                <a:gd name="T86" fmla="*/ 0 w 213"/>
                <a:gd name="T87" fmla="*/ 0 h 241"/>
                <a:gd name="T88" fmla="*/ 0 w 213"/>
                <a:gd name="T89" fmla="*/ 0 h 241"/>
                <a:gd name="T90" fmla="*/ 0 w 213"/>
                <a:gd name="T91" fmla="*/ 0 h 241"/>
                <a:gd name="T92" fmla="*/ 0 w 213"/>
                <a:gd name="T93" fmla="*/ 0 h 241"/>
                <a:gd name="T94" fmla="*/ 0 w 213"/>
                <a:gd name="T95" fmla="*/ 0 h 241"/>
                <a:gd name="T96" fmla="*/ 0 w 213"/>
                <a:gd name="T97" fmla="*/ 0 h 241"/>
                <a:gd name="T98" fmla="*/ 0 w 213"/>
                <a:gd name="T99" fmla="*/ 0 h 241"/>
                <a:gd name="T100" fmla="*/ 0 w 213"/>
                <a:gd name="T101" fmla="*/ 0 h 241"/>
                <a:gd name="T102" fmla="*/ 0 w 213"/>
                <a:gd name="T103" fmla="*/ 0 h 241"/>
                <a:gd name="T104" fmla="*/ 0 w 213"/>
                <a:gd name="T105" fmla="*/ 0 h 241"/>
                <a:gd name="T106" fmla="*/ 0 w 213"/>
                <a:gd name="T107" fmla="*/ 0 h 241"/>
                <a:gd name="T108" fmla="*/ 0 w 213"/>
                <a:gd name="T109" fmla="*/ 0 h 241"/>
                <a:gd name="T110" fmla="*/ 0 w 213"/>
                <a:gd name="T111" fmla="*/ 0 h 241"/>
                <a:gd name="T112" fmla="*/ 0 w 213"/>
                <a:gd name="T113" fmla="*/ 0 h 241"/>
                <a:gd name="T114" fmla="*/ 0 w 213"/>
                <a:gd name="T115" fmla="*/ 0 h 241"/>
                <a:gd name="T116" fmla="*/ 0 w 213"/>
                <a:gd name="T117" fmla="*/ 0 h 241"/>
                <a:gd name="T118" fmla="*/ 0 w 213"/>
                <a:gd name="T119" fmla="*/ 0 h 241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213"/>
                <a:gd name="T181" fmla="*/ 0 h 241"/>
                <a:gd name="T182" fmla="*/ 213 w 213"/>
                <a:gd name="T183" fmla="*/ 241 h 241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213" h="241">
                  <a:moveTo>
                    <a:pt x="196" y="0"/>
                  </a:moveTo>
                  <a:lnTo>
                    <a:pt x="198" y="0"/>
                  </a:lnTo>
                  <a:lnTo>
                    <a:pt x="202" y="0"/>
                  </a:lnTo>
                  <a:lnTo>
                    <a:pt x="208" y="0"/>
                  </a:lnTo>
                  <a:lnTo>
                    <a:pt x="213" y="0"/>
                  </a:lnTo>
                  <a:lnTo>
                    <a:pt x="209" y="13"/>
                  </a:lnTo>
                  <a:lnTo>
                    <a:pt x="202" y="26"/>
                  </a:lnTo>
                  <a:lnTo>
                    <a:pt x="192" y="36"/>
                  </a:lnTo>
                  <a:lnTo>
                    <a:pt x="181" y="49"/>
                  </a:lnTo>
                  <a:lnTo>
                    <a:pt x="170" y="60"/>
                  </a:lnTo>
                  <a:lnTo>
                    <a:pt x="156" y="70"/>
                  </a:lnTo>
                  <a:lnTo>
                    <a:pt x="145" y="83"/>
                  </a:lnTo>
                  <a:lnTo>
                    <a:pt x="137" y="97"/>
                  </a:lnTo>
                  <a:lnTo>
                    <a:pt x="128" y="102"/>
                  </a:lnTo>
                  <a:lnTo>
                    <a:pt x="122" y="110"/>
                  </a:lnTo>
                  <a:lnTo>
                    <a:pt x="112" y="118"/>
                  </a:lnTo>
                  <a:lnTo>
                    <a:pt x="107" y="131"/>
                  </a:lnTo>
                  <a:lnTo>
                    <a:pt x="97" y="140"/>
                  </a:lnTo>
                  <a:lnTo>
                    <a:pt x="90" y="154"/>
                  </a:lnTo>
                  <a:lnTo>
                    <a:pt x="80" y="167"/>
                  </a:lnTo>
                  <a:lnTo>
                    <a:pt x="73" y="180"/>
                  </a:lnTo>
                  <a:lnTo>
                    <a:pt x="63" y="192"/>
                  </a:lnTo>
                  <a:lnTo>
                    <a:pt x="54" y="203"/>
                  </a:lnTo>
                  <a:lnTo>
                    <a:pt x="44" y="214"/>
                  </a:lnTo>
                  <a:lnTo>
                    <a:pt x="36" y="224"/>
                  </a:lnTo>
                  <a:lnTo>
                    <a:pt x="27" y="230"/>
                  </a:lnTo>
                  <a:lnTo>
                    <a:pt x="17" y="237"/>
                  </a:lnTo>
                  <a:lnTo>
                    <a:pt x="10" y="239"/>
                  </a:lnTo>
                  <a:lnTo>
                    <a:pt x="2" y="241"/>
                  </a:lnTo>
                  <a:lnTo>
                    <a:pt x="0" y="237"/>
                  </a:lnTo>
                  <a:lnTo>
                    <a:pt x="2" y="233"/>
                  </a:lnTo>
                  <a:lnTo>
                    <a:pt x="6" y="224"/>
                  </a:lnTo>
                  <a:lnTo>
                    <a:pt x="12" y="216"/>
                  </a:lnTo>
                  <a:lnTo>
                    <a:pt x="16" y="205"/>
                  </a:lnTo>
                  <a:lnTo>
                    <a:pt x="19" y="197"/>
                  </a:lnTo>
                  <a:lnTo>
                    <a:pt x="21" y="192"/>
                  </a:lnTo>
                  <a:lnTo>
                    <a:pt x="19" y="178"/>
                  </a:lnTo>
                  <a:lnTo>
                    <a:pt x="21" y="167"/>
                  </a:lnTo>
                  <a:lnTo>
                    <a:pt x="23" y="157"/>
                  </a:lnTo>
                  <a:lnTo>
                    <a:pt x="27" y="150"/>
                  </a:lnTo>
                  <a:lnTo>
                    <a:pt x="31" y="140"/>
                  </a:lnTo>
                  <a:lnTo>
                    <a:pt x="35" y="133"/>
                  </a:lnTo>
                  <a:lnTo>
                    <a:pt x="40" y="125"/>
                  </a:lnTo>
                  <a:lnTo>
                    <a:pt x="48" y="118"/>
                  </a:lnTo>
                  <a:lnTo>
                    <a:pt x="59" y="102"/>
                  </a:lnTo>
                  <a:lnTo>
                    <a:pt x="74" y="89"/>
                  </a:lnTo>
                  <a:lnTo>
                    <a:pt x="80" y="81"/>
                  </a:lnTo>
                  <a:lnTo>
                    <a:pt x="88" y="74"/>
                  </a:lnTo>
                  <a:lnTo>
                    <a:pt x="95" y="64"/>
                  </a:lnTo>
                  <a:lnTo>
                    <a:pt x="101" y="59"/>
                  </a:lnTo>
                  <a:lnTo>
                    <a:pt x="109" y="49"/>
                  </a:lnTo>
                  <a:lnTo>
                    <a:pt x="118" y="41"/>
                  </a:lnTo>
                  <a:lnTo>
                    <a:pt x="132" y="34"/>
                  </a:lnTo>
                  <a:lnTo>
                    <a:pt x="145" y="26"/>
                  </a:lnTo>
                  <a:lnTo>
                    <a:pt x="158" y="19"/>
                  </a:lnTo>
                  <a:lnTo>
                    <a:pt x="173" y="13"/>
                  </a:lnTo>
                  <a:lnTo>
                    <a:pt x="183" y="5"/>
                  </a:lnTo>
                  <a:lnTo>
                    <a:pt x="19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5" name="Freeform 12">
              <a:extLst>
                <a:ext uri="{FF2B5EF4-FFF2-40B4-BE49-F238E27FC236}">
                  <a16:creationId xmlns:a16="http://schemas.microsoft.com/office/drawing/2014/main" id="{446C8073-303B-9EE0-0D39-51B3DEA3B8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85" y="970"/>
              <a:ext cx="56" cy="91"/>
            </a:xfrm>
            <a:custGeom>
              <a:avLst/>
              <a:gdLst>
                <a:gd name="T0" fmla="*/ 0 w 182"/>
                <a:gd name="T1" fmla="*/ 0 h 321"/>
                <a:gd name="T2" fmla="*/ 0 w 182"/>
                <a:gd name="T3" fmla="*/ 0 h 321"/>
                <a:gd name="T4" fmla="*/ 0 w 182"/>
                <a:gd name="T5" fmla="*/ 0 h 321"/>
                <a:gd name="T6" fmla="*/ 0 w 182"/>
                <a:gd name="T7" fmla="*/ 0 h 321"/>
                <a:gd name="T8" fmla="*/ 0 w 182"/>
                <a:gd name="T9" fmla="*/ 0 h 321"/>
                <a:gd name="T10" fmla="*/ 0 w 182"/>
                <a:gd name="T11" fmla="*/ 0 h 321"/>
                <a:gd name="T12" fmla="*/ 0 w 182"/>
                <a:gd name="T13" fmla="*/ 0 h 321"/>
                <a:gd name="T14" fmla="*/ 0 w 182"/>
                <a:gd name="T15" fmla="*/ 0 h 321"/>
                <a:gd name="T16" fmla="*/ 0 w 182"/>
                <a:gd name="T17" fmla="*/ 0 h 321"/>
                <a:gd name="T18" fmla="*/ 0 w 182"/>
                <a:gd name="T19" fmla="*/ 0 h 321"/>
                <a:gd name="T20" fmla="*/ 0 w 182"/>
                <a:gd name="T21" fmla="*/ 0 h 321"/>
                <a:gd name="T22" fmla="*/ 0 w 182"/>
                <a:gd name="T23" fmla="*/ 0 h 321"/>
                <a:gd name="T24" fmla="*/ 0 w 182"/>
                <a:gd name="T25" fmla="*/ 0 h 321"/>
                <a:gd name="T26" fmla="*/ 0 w 182"/>
                <a:gd name="T27" fmla="*/ 0 h 321"/>
                <a:gd name="T28" fmla="*/ 0 w 182"/>
                <a:gd name="T29" fmla="*/ 0 h 321"/>
                <a:gd name="T30" fmla="*/ 0 w 182"/>
                <a:gd name="T31" fmla="*/ 0 h 321"/>
                <a:gd name="T32" fmla="*/ 0 w 182"/>
                <a:gd name="T33" fmla="*/ 0 h 321"/>
                <a:gd name="T34" fmla="*/ 0 w 182"/>
                <a:gd name="T35" fmla="*/ 0 h 321"/>
                <a:gd name="T36" fmla="*/ 0 w 182"/>
                <a:gd name="T37" fmla="*/ 0 h 321"/>
                <a:gd name="T38" fmla="*/ 0 w 182"/>
                <a:gd name="T39" fmla="*/ 0 h 321"/>
                <a:gd name="T40" fmla="*/ 0 w 182"/>
                <a:gd name="T41" fmla="*/ 0 h 321"/>
                <a:gd name="T42" fmla="*/ 0 w 182"/>
                <a:gd name="T43" fmla="*/ 0 h 321"/>
                <a:gd name="T44" fmla="*/ 0 w 182"/>
                <a:gd name="T45" fmla="*/ 0 h 321"/>
                <a:gd name="T46" fmla="*/ 0 w 182"/>
                <a:gd name="T47" fmla="*/ 0 h 321"/>
                <a:gd name="T48" fmla="*/ 0 w 182"/>
                <a:gd name="T49" fmla="*/ 0 h 321"/>
                <a:gd name="T50" fmla="*/ 0 w 182"/>
                <a:gd name="T51" fmla="*/ 0 h 321"/>
                <a:gd name="T52" fmla="*/ 0 w 182"/>
                <a:gd name="T53" fmla="*/ 0 h 321"/>
                <a:gd name="T54" fmla="*/ 0 w 182"/>
                <a:gd name="T55" fmla="*/ 0 h 321"/>
                <a:gd name="T56" fmla="*/ 0 w 182"/>
                <a:gd name="T57" fmla="*/ 0 h 321"/>
                <a:gd name="T58" fmla="*/ 0 w 182"/>
                <a:gd name="T59" fmla="*/ 0 h 321"/>
                <a:gd name="T60" fmla="*/ 0 w 182"/>
                <a:gd name="T61" fmla="*/ 0 h 321"/>
                <a:gd name="T62" fmla="*/ 0 w 182"/>
                <a:gd name="T63" fmla="*/ 0 h 321"/>
                <a:gd name="T64" fmla="*/ 0 w 182"/>
                <a:gd name="T65" fmla="*/ 0 h 32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82"/>
                <a:gd name="T100" fmla="*/ 0 h 321"/>
                <a:gd name="T101" fmla="*/ 182 w 182"/>
                <a:gd name="T102" fmla="*/ 321 h 321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82" h="321">
                  <a:moveTo>
                    <a:pt x="2" y="30"/>
                  </a:moveTo>
                  <a:lnTo>
                    <a:pt x="6" y="24"/>
                  </a:lnTo>
                  <a:lnTo>
                    <a:pt x="15" y="15"/>
                  </a:lnTo>
                  <a:lnTo>
                    <a:pt x="23" y="3"/>
                  </a:lnTo>
                  <a:lnTo>
                    <a:pt x="32" y="0"/>
                  </a:lnTo>
                  <a:lnTo>
                    <a:pt x="29" y="9"/>
                  </a:lnTo>
                  <a:lnTo>
                    <a:pt x="30" y="19"/>
                  </a:lnTo>
                  <a:lnTo>
                    <a:pt x="30" y="28"/>
                  </a:lnTo>
                  <a:lnTo>
                    <a:pt x="32" y="41"/>
                  </a:lnTo>
                  <a:lnTo>
                    <a:pt x="36" y="51"/>
                  </a:lnTo>
                  <a:lnTo>
                    <a:pt x="40" y="60"/>
                  </a:lnTo>
                  <a:lnTo>
                    <a:pt x="44" y="70"/>
                  </a:lnTo>
                  <a:lnTo>
                    <a:pt x="51" y="81"/>
                  </a:lnTo>
                  <a:lnTo>
                    <a:pt x="57" y="89"/>
                  </a:lnTo>
                  <a:lnTo>
                    <a:pt x="63" y="96"/>
                  </a:lnTo>
                  <a:lnTo>
                    <a:pt x="70" y="104"/>
                  </a:lnTo>
                  <a:lnTo>
                    <a:pt x="78" y="112"/>
                  </a:lnTo>
                  <a:lnTo>
                    <a:pt x="86" y="117"/>
                  </a:lnTo>
                  <a:lnTo>
                    <a:pt x="93" y="123"/>
                  </a:lnTo>
                  <a:lnTo>
                    <a:pt x="103" y="125"/>
                  </a:lnTo>
                  <a:lnTo>
                    <a:pt x="112" y="131"/>
                  </a:lnTo>
                  <a:lnTo>
                    <a:pt x="122" y="138"/>
                  </a:lnTo>
                  <a:lnTo>
                    <a:pt x="131" y="146"/>
                  </a:lnTo>
                  <a:lnTo>
                    <a:pt x="141" y="155"/>
                  </a:lnTo>
                  <a:lnTo>
                    <a:pt x="150" y="167"/>
                  </a:lnTo>
                  <a:lnTo>
                    <a:pt x="156" y="176"/>
                  </a:lnTo>
                  <a:lnTo>
                    <a:pt x="163" y="190"/>
                  </a:lnTo>
                  <a:lnTo>
                    <a:pt x="169" y="201"/>
                  </a:lnTo>
                  <a:lnTo>
                    <a:pt x="173" y="214"/>
                  </a:lnTo>
                  <a:lnTo>
                    <a:pt x="177" y="228"/>
                  </a:lnTo>
                  <a:lnTo>
                    <a:pt x="179" y="239"/>
                  </a:lnTo>
                  <a:lnTo>
                    <a:pt x="181" y="252"/>
                  </a:lnTo>
                  <a:lnTo>
                    <a:pt x="182" y="266"/>
                  </a:lnTo>
                  <a:lnTo>
                    <a:pt x="182" y="279"/>
                  </a:lnTo>
                  <a:lnTo>
                    <a:pt x="181" y="294"/>
                  </a:lnTo>
                  <a:lnTo>
                    <a:pt x="179" y="306"/>
                  </a:lnTo>
                  <a:lnTo>
                    <a:pt x="177" y="321"/>
                  </a:lnTo>
                  <a:lnTo>
                    <a:pt x="169" y="321"/>
                  </a:lnTo>
                  <a:lnTo>
                    <a:pt x="160" y="321"/>
                  </a:lnTo>
                  <a:lnTo>
                    <a:pt x="160" y="304"/>
                  </a:lnTo>
                  <a:lnTo>
                    <a:pt x="162" y="288"/>
                  </a:lnTo>
                  <a:lnTo>
                    <a:pt x="160" y="275"/>
                  </a:lnTo>
                  <a:lnTo>
                    <a:pt x="160" y="260"/>
                  </a:lnTo>
                  <a:lnTo>
                    <a:pt x="156" y="243"/>
                  </a:lnTo>
                  <a:lnTo>
                    <a:pt x="154" y="228"/>
                  </a:lnTo>
                  <a:lnTo>
                    <a:pt x="148" y="214"/>
                  </a:lnTo>
                  <a:lnTo>
                    <a:pt x="143" y="201"/>
                  </a:lnTo>
                  <a:lnTo>
                    <a:pt x="135" y="188"/>
                  </a:lnTo>
                  <a:lnTo>
                    <a:pt x="125" y="176"/>
                  </a:lnTo>
                  <a:lnTo>
                    <a:pt x="116" y="163"/>
                  </a:lnTo>
                  <a:lnTo>
                    <a:pt x="106" y="155"/>
                  </a:lnTo>
                  <a:lnTo>
                    <a:pt x="93" y="146"/>
                  </a:lnTo>
                  <a:lnTo>
                    <a:pt x="82" y="138"/>
                  </a:lnTo>
                  <a:lnTo>
                    <a:pt x="67" y="134"/>
                  </a:lnTo>
                  <a:lnTo>
                    <a:pt x="53" y="133"/>
                  </a:lnTo>
                  <a:lnTo>
                    <a:pt x="38" y="123"/>
                  </a:lnTo>
                  <a:lnTo>
                    <a:pt x="29" y="112"/>
                  </a:lnTo>
                  <a:lnTo>
                    <a:pt x="17" y="98"/>
                  </a:lnTo>
                  <a:lnTo>
                    <a:pt x="10" y="87"/>
                  </a:lnTo>
                  <a:lnTo>
                    <a:pt x="6" y="77"/>
                  </a:lnTo>
                  <a:lnTo>
                    <a:pt x="4" y="72"/>
                  </a:lnTo>
                  <a:lnTo>
                    <a:pt x="0" y="64"/>
                  </a:lnTo>
                  <a:lnTo>
                    <a:pt x="0" y="57"/>
                  </a:lnTo>
                  <a:lnTo>
                    <a:pt x="0" y="41"/>
                  </a:lnTo>
                  <a:lnTo>
                    <a:pt x="2" y="3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6" name="Freeform 13">
              <a:extLst>
                <a:ext uri="{FF2B5EF4-FFF2-40B4-BE49-F238E27FC236}">
                  <a16:creationId xmlns:a16="http://schemas.microsoft.com/office/drawing/2014/main" id="{E78D07A0-3EF9-D892-FDDB-FFA5ED555A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2" y="1015"/>
              <a:ext cx="53" cy="63"/>
            </a:xfrm>
            <a:custGeom>
              <a:avLst/>
              <a:gdLst>
                <a:gd name="T0" fmla="*/ 0 w 173"/>
                <a:gd name="T1" fmla="*/ 0 h 224"/>
                <a:gd name="T2" fmla="*/ 0 w 173"/>
                <a:gd name="T3" fmla="*/ 0 h 224"/>
                <a:gd name="T4" fmla="*/ 0 w 173"/>
                <a:gd name="T5" fmla="*/ 0 h 224"/>
                <a:gd name="T6" fmla="*/ 0 w 173"/>
                <a:gd name="T7" fmla="*/ 0 h 224"/>
                <a:gd name="T8" fmla="*/ 0 w 173"/>
                <a:gd name="T9" fmla="*/ 0 h 224"/>
                <a:gd name="T10" fmla="*/ 0 w 173"/>
                <a:gd name="T11" fmla="*/ 0 h 224"/>
                <a:gd name="T12" fmla="*/ 0 w 173"/>
                <a:gd name="T13" fmla="*/ 0 h 224"/>
                <a:gd name="T14" fmla="*/ 0 w 173"/>
                <a:gd name="T15" fmla="*/ 0 h 224"/>
                <a:gd name="T16" fmla="*/ 0 w 173"/>
                <a:gd name="T17" fmla="*/ 0 h 224"/>
                <a:gd name="T18" fmla="*/ 0 w 173"/>
                <a:gd name="T19" fmla="*/ 0 h 224"/>
                <a:gd name="T20" fmla="*/ 0 w 173"/>
                <a:gd name="T21" fmla="*/ 0 h 224"/>
                <a:gd name="T22" fmla="*/ 0 w 173"/>
                <a:gd name="T23" fmla="*/ 0 h 224"/>
                <a:gd name="T24" fmla="*/ 0 w 173"/>
                <a:gd name="T25" fmla="*/ 0 h 224"/>
                <a:gd name="T26" fmla="*/ 0 w 173"/>
                <a:gd name="T27" fmla="*/ 0 h 224"/>
                <a:gd name="T28" fmla="*/ 0 w 173"/>
                <a:gd name="T29" fmla="*/ 0 h 224"/>
                <a:gd name="T30" fmla="*/ 0 w 173"/>
                <a:gd name="T31" fmla="*/ 0 h 224"/>
                <a:gd name="T32" fmla="*/ 0 w 173"/>
                <a:gd name="T33" fmla="*/ 0 h 224"/>
                <a:gd name="T34" fmla="*/ 0 w 173"/>
                <a:gd name="T35" fmla="*/ 0 h 224"/>
                <a:gd name="T36" fmla="*/ 0 w 173"/>
                <a:gd name="T37" fmla="*/ 0 h 224"/>
                <a:gd name="T38" fmla="*/ 0 w 173"/>
                <a:gd name="T39" fmla="*/ 0 h 224"/>
                <a:gd name="T40" fmla="*/ 0 w 173"/>
                <a:gd name="T41" fmla="*/ 0 h 224"/>
                <a:gd name="T42" fmla="*/ 0 w 173"/>
                <a:gd name="T43" fmla="*/ 0 h 224"/>
                <a:gd name="T44" fmla="*/ 0 w 173"/>
                <a:gd name="T45" fmla="*/ 0 h 224"/>
                <a:gd name="T46" fmla="*/ 0 w 173"/>
                <a:gd name="T47" fmla="*/ 0 h 224"/>
                <a:gd name="T48" fmla="*/ 0 w 173"/>
                <a:gd name="T49" fmla="*/ 0 h 224"/>
                <a:gd name="T50" fmla="*/ 0 w 173"/>
                <a:gd name="T51" fmla="*/ 0 h 224"/>
                <a:gd name="T52" fmla="*/ 0 w 173"/>
                <a:gd name="T53" fmla="*/ 0 h 224"/>
                <a:gd name="T54" fmla="*/ 0 w 173"/>
                <a:gd name="T55" fmla="*/ 0 h 224"/>
                <a:gd name="T56" fmla="*/ 0 w 173"/>
                <a:gd name="T57" fmla="*/ 0 h 224"/>
                <a:gd name="T58" fmla="*/ 0 w 173"/>
                <a:gd name="T59" fmla="*/ 0 h 224"/>
                <a:gd name="T60" fmla="*/ 0 w 173"/>
                <a:gd name="T61" fmla="*/ 0 h 224"/>
                <a:gd name="T62" fmla="*/ 0 w 173"/>
                <a:gd name="T63" fmla="*/ 0 h 224"/>
                <a:gd name="T64" fmla="*/ 0 w 173"/>
                <a:gd name="T65" fmla="*/ 0 h 224"/>
                <a:gd name="T66" fmla="*/ 0 w 173"/>
                <a:gd name="T67" fmla="*/ 0 h 224"/>
                <a:gd name="T68" fmla="*/ 0 w 173"/>
                <a:gd name="T69" fmla="*/ 0 h 224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73"/>
                <a:gd name="T106" fmla="*/ 0 h 224"/>
                <a:gd name="T107" fmla="*/ 173 w 173"/>
                <a:gd name="T108" fmla="*/ 224 h 224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73" h="224">
                  <a:moveTo>
                    <a:pt x="63" y="4"/>
                  </a:moveTo>
                  <a:lnTo>
                    <a:pt x="82" y="0"/>
                  </a:lnTo>
                  <a:lnTo>
                    <a:pt x="99" y="2"/>
                  </a:lnTo>
                  <a:lnTo>
                    <a:pt x="114" y="6"/>
                  </a:lnTo>
                  <a:lnTo>
                    <a:pt x="129" y="15"/>
                  </a:lnTo>
                  <a:lnTo>
                    <a:pt x="139" y="25"/>
                  </a:lnTo>
                  <a:lnTo>
                    <a:pt x="150" y="38"/>
                  </a:lnTo>
                  <a:lnTo>
                    <a:pt x="158" y="53"/>
                  </a:lnTo>
                  <a:lnTo>
                    <a:pt x="165" y="70"/>
                  </a:lnTo>
                  <a:lnTo>
                    <a:pt x="169" y="86"/>
                  </a:lnTo>
                  <a:lnTo>
                    <a:pt x="173" y="105"/>
                  </a:lnTo>
                  <a:lnTo>
                    <a:pt x="171" y="124"/>
                  </a:lnTo>
                  <a:lnTo>
                    <a:pt x="171" y="141"/>
                  </a:lnTo>
                  <a:lnTo>
                    <a:pt x="167" y="158"/>
                  </a:lnTo>
                  <a:lnTo>
                    <a:pt x="162" y="175"/>
                  </a:lnTo>
                  <a:lnTo>
                    <a:pt x="152" y="188"/>
                  </a:lnTo>
                  <a:lnTo>
                    <a:pt x="143" y="202"/>
                  </a:lnTo>
                  <a:lnTo>
                    <a:pt x="135" y="205"/>
                  </a:lnTo>
                  <a:lnTo>
                    <a:pt x="127" y="213"/>
                  </a:lnTo>
                  <a:lnTo>
                    <a:pt x="120" y="219"/>
                  </a:lnTo>
                  <a:lnTo>
                    <a:pt x="114" y="224"/>
                  </a:lnTo>
                  <a:lnTo>
                    <a:pt x="114" y="213"/>
                  </a:lnTo>
                  <a:lnTo>
                    <a:pt x="116" y="205"/>
                  </a:lnTo>
                  <a:lnTo>
                    <a:pt x="118" y="198"/>
                  </a:lnTo>
                  <a:lnTo>
                    <a:pt x="122" y="188"/>
                  </a:lnTo>
                  <a:lnTo>
                    <a:pt x="129" y="175"/>
                  </a:lnTo>
                  <a:lnTo>
                    <a:pt x="141" y="162"/>
                  </a:lnTo>
                  <a:lnTo>
                    <a:pt x="143" y="152"/>
                  </a:lnTo>
                  <a:lnTo>
                    <a:pt x="148" y="145"/>
                  </a:lnTo>
                  <a:lnTo>
                    <a:pt x="150" y="137"/>
                  </a:lnTo>
                  <a:lnTo>
                    <a:pt x="154" y="129"/>
                  </a:lnTo>
                  <a:lnTo>
                    <a:pt x="154" y="120"/>
                  </a:lnTo>
                  <a:lnTo>
                    <a:pt x="154" y="112"/>
                  </a:lnTo>
                  <a:lnTo>
                    <a:pt x="152" y="103"/>
                  </a:lnTo>
                  <a:lnTo>
                    <a:pt x="148" y="95"/>
                  </a:lnTo>
                  <a:lnTo>
                    <a:pt x="148" y="86"/>
                  </a:lnTo>
                  <a:lnTo>
                    <a:pt x="146" y="76"/>
                  </a:lnTo>
                  <a:lnTo>
                    <a:pt x="143" y="69"/>
                  </a:lnTo>
                  <a:lnTo>
                    <a:pt x="139" y="61"/>
                  </a:lnTo>
                  <a:lnTo>
                    <a:pt x="129" y="48"/>
                  </a:lnTo>
                  <a:lnTo>
                    <a:pt x="120" y="40"/>
                  </a:lnTo>
                  <a:lnTo>
                    <a:pt x="105" y="34"/>
                  </a:lnTo>
                  <a:lnTo>
                    <a:pt x="91" y="36"/>
                  </a:lnTo>
                  <a:lnTo>
                    <a:pt x="82" y="40"/>
                  </a:lnTo>
                  <a:lnTo>
                    <a:pt x="76" y="46"/>
                  </a:lnTo>
                  <a:lnTo>
                    <a:pt x="69" y="53"/>
                  </a:lnTo>
                  <a:lnTo>
                    <a:pt x="63" y="67"/>
                  </a:lnTo>
                  <a:lnTo>
                    <a:pt x="59" y="72"/>
                  </a:lnTo>
                  <a:lnTo>
                    <a:pt x="51" y="82"/>
                  </a:lnTo>
                  <a:lnTo>
                    <a:pt x="46" y="86"/>
                  </a:lnTo>
                  <a:lnTo>
                    <a:pt x="40" y="91"/>
                  </a:lnTo>
                  <a:lnTo>
                    <a:pt x="30" y="95"/>
                  </a:lnTo>
                  <a:lnTo>
                    <a:pt x="25" y="99"/>
                  </a:lnTo>
                  <a:lnTo>
                    <a:pt x="13" y="91"/>
                  </a:lnTo>
                  <a:lnTo>
                    <a:pt x="6" y="86"/>
                  </a:lnTo>
                  <a:lnTo>
                    <a:pt x="0" y="74"/>
                  </a:lnTo>
                  <a:lnTo>
                    <a:pt x="0" y="65"/>
                  </a:lnTo>
                  <a:lnTo>
                    <a:pt x="0" y="53"/>
                  </a:lnTo>
                  <a:lnTo>
                    <a:pt x="2" y="44"/>
                  </a:lnTo>
                  <a:lnTo>
                    <a:pt x="4" y="36"/>
                  </a:lnTo>
                  <a:lnTo>
                    <a:pt x="4" y="34"/>
                  </a:lnTo>
                  <a:lnTo>
                    <a:pt x="8" y="25"/>
                  </a:lnTo>
                  <a:lnTo>
                    <a:pt x="13" y="21"/>
                  </a:lnTo>
                  <a:lnTo>
                    <a:pt x="23" y="15"/>
                  </a:lnTo>
                  <a:lnTo>
                    <a:pt x="30" y="15"/>
                  </a:lnTo>
                  <a:lnTo>
                    <a:pt x="40" y="12"/>
                  </a:lnTo>
                  <a:lnTo>
                    <a:pt x="50" y="10"/>
                  </a:lnTo>
                  <a:lnTo>
                    <a:pt x="55" y="6"/>
                  </a:lnTo>
                  <a:lnTo>
                    <a:pt x="63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7" name="Freeform 14">
              <a:extLst>
                <a:ext uri="{FF2B5EF4-FFF2-40B4-BE49-F238E27FC236}">
                  <a16:creationId xmlns:a16="http://schemas.microsoft.com/office/drawing/2014/main" id="{C78DBD87-B430-BCFD-AF93-559DB03306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5" y="974"/>
              <a:ext cx="25" cy="37"/>
            </a:xfrm>
            <a:custGeom>
              <a:avLst/>
              <a:gdLst>
                <a:gd name="T0" fmla="*/ 0 w 82"/>
                <a:gd name="T1" fmla="*/ 0 h 131"/>
                <a:gd name="T2" fmla="*/ 0 w 82"/>
                <a:gd name="T3" fmla="*/ 0 h 131"/>
                <a:gd name="T4" fmla="*/ 0 w 82"/>
                <a:gd name="T5" fmla="*/ 0 h 131"/>
                <a:gd name="T6" fmla="*/ 0 w 82"/>
                <a:gd name="T7" fmla="*/ 0 h 131"/>
                <a:gd name="T8" fmla="*/ 0 w 82"/>
                <a:gd name="T9" fmla="*/ 0 h 131"/>
                <a:gd name="T10" fmla="*/ 0 w 82"/>
                <a:gd name="T11" fmla="*/ 0 h 131"/>
                <a:gd name="T12" fmla="*/ 0 w 82"/>
                <a:gd name="T13" fmla="*/ 0 h 131"/>
                <a:gd name="T14" fmla="*/ 0 w 82"/>
                <a:gd name="T15" fmla="*/ 0 h 131"/>
                <a:gd name="T16" fmla="*/ 0 w 82"/>
                <a:gd name="T17" fmla="*/ 0 h 131"/>
                <a:gd name="T18" fmla="*/ 0 w 82"/>
                <a:gd name="T19" fmla="*/ 0 h 131"/>
                <a:gd name="T20" fmla="*/ 0 w 82"/>
                <a:gd name="T21" fmla="*/ 0 h 131"/>
                <a:gd name="T22" fmla="*/ 0 w 82"/>
                <a:gd name="T23" fmla="*/ 0 h 131"/>
                <a:gd name="T24" fmla="*/ 0 w 82"/>
                <a:gd name="T25" fmla="*/ 0 h 131"/>
                <a:gd name="T26" fmla="*/ 0 w 82"/>
                <a:gd name="T27" fmla="*/ 0 h 131"/>
                <a:gd name="T28" fmla="*/ 0 w 82"/>
                <a:gd name="T29" fmla="*/ 0 h 131"/>
                <a:gd name="T30" fmla="*/ 0 w 82"/>
                <a:gd name="T31" fmla="*/ 0 h 131"/>
                <a:gd name="T32" fmla="*/ 0 w 82"/>
                <a:gd name="T33" fmla="*/ 0 h 131"/>
                <a:gd name="T34" fmla="*/ 0 w 82"/>
                <a:gd name="T35" fmla="*/ 0 h 131"/>
                <a:gd name="T36" fmla="*/ 0 w 82"/>
                <a:gd name="T37" fmla="*/ 0 h 131"/>
                <a:gd name="T38" fmla="*/ 0 w 82"/>
                <a:gd name="T39" fmla="*/ 0 h 131"/>
                <a:gd name="T40" fmla="*/ 0 w 82"/>
                <a:gd name="T41" fmla="*/ 0 h 131"/>
                <a:gd name="T42" fmla="*/ 0 w 82"/>
                <a:gd name="T43" fmla="*/ 0 h 131"/>
                <a:gd name="T44" fmla="*/ 0 w 82"/>
                <a:gd name="T45" fmla="*/ 0 h 131"/>
                <a:gd name="T46" fmla="*/ 0 w 82"/>
                <a:gd name="T47" fmla="*/ 0 h 131"/>
                <a:gd name="T48" fmla="*/ 0 w 82"/>
                <a:gd name="T49" fmla="*/ 0 h 131"/>
                <a:gd name="T50" fmla="*/ 0 w 82"/>
                <a:gd name="T51" fmla="*/ 0 h 131"/>
                <a:gd name="T52" fmla="*/ 0 w 82"/>
                <a:gd name="T53" fmla="*/ 0 h 131"/>
                <a:gd name="T54" fmla="*/ 0 w 82"/>
                <a:gd name="T55" fmla="*/ 0 h 131"/>
                <a:gd name="T56" fmla="*/ 0 w 82"/>
                <a:gd name="T57" fmla="*/ 0 h 131"/>
                <a:gd name="T58" fmla="*/ 0 w 82"/>
                <a:gd name="T59" fmla="*/ 0 h 131"/>
                <a:gd name="T60" fmla="*/ 0 w 82"/>
                <a:gd name="T61" fmla="*/ 0 h 131"/>
                <a:gd name="T62" fmla="*/ 0 w 82"/>
                <a:gd name="T63" fmla="*/ 0 h 131"/>
                <a:gd name="T64" fmla="*/ 0 w 82"/>
                <a:gd name="T65" fmla="*/ 0 h 131"/>
                <a:gd name="T66" fmla="*/ 0 w 82"/>
                <a:gd name="T67" fmla="*/ 0 h 131"/>
                <a:gd name="T68" fmla="*/ 0 w 82"/>
                <a:gd name="T69" fmla="*/ 0 h 131"/>
                <a:gd name="T70" fmla="*/ 0 w 82"/>
                <a:gd name="T71" fmla="*/ 0 h 131"/>
                <a:gd name="T72" fmla="*/ 0 w 82"/>
                <a:gd name="T73" fmla="*/ 0 h 131"/>
                <a:gd name="T74" fmla="*/ 0 w 82"/>
                <a:gd name="T75" fmla="*/ 0 h 131"/>
                <a:gd name="T76" fmla="*/ 0 w 82"/>
                <a:gd name="T77" fmla="*/ 0 h 131"/>
                <a:gd name="T78" fmla="*/ 0 w 82"/>
                <a:gd name="T79" fmla="*/ 0 h 131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82"/>
                <a:gd name="T121" fmla="*/ 0 h 131"/>
                <a:gd name="T122" fmla="*/ 82 w 82"/>
                <a:gd name="T123" fmla="*/ 131 h 131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82" h="131">
                  <a:moveTo>
                    <a:pt x="6" y="0"/>
                  </a:moveTo>
                  <a:lnTo>
                    <a:pt x="8" y="0"/>
                  </a:lnTo>
                  <a:lnTo>
                    <a:pt x="12" y="0"/>
                  </a:lnTo>
                  <a:lnTo>
                    <a:pt x="17" y="0"/>
                  </a:lnTo>
                  <a:lnTo>
                    <a:pt x="23" y="0"/>
                  </a:lnTo>
                  <a:lnTo>
                    <a:pt x="19" y="7"/>
                  </a:lnTo>
                  <a:lnTo>
                    <a:pt x="19" y="17"/>
                  </a:lnTo>
                  <a:lnTo>
                    <a:pt x="19" y="25"/>
                  </a:lnTo>
                  <a:lnTo>
                    <a:pt x="19" y="34"/>
                  </a:lnTo>
                  <a:lnTo>
                    <a:pt x="19" y="42"/>
                  </a:lnTo>
                  <a:lnTo>
                    <a:pt x="23" y="51"/>
                  </a:lnTo>
                  <a:lnTo>
                    <a:pt x="27" y="59"/>
                  </a:lnTo>
                  <a:lnTo>
                    <a:pt x="31" y="68"/>
                  </a:lnTo>
                  <a:lnTo>
                    <a:pt x="35" y="74"/>
                  </a:lnTo>
                  <a:lnTo>
                    <a:pt x="38" y="83"/>
                  </a:lnTo>
                  <a:lnTo>
                    <a:pt x="44" y="89"/>
                  </a:lnTo>
                  <a:lnTo>
                    <a:pt x="52" y="97"/>
                  </a:lnTo>
                  <a:lnTo>
                    <a:pt x="57" y="102"/>
                  </a:lnTo>
                  <a:lnTo>
                    <a:pt x="65" y="110"/>
                  </a:lnTo>
                  <a:lnTo>
                    <a:pt x="73" y="116"/>
                  </a:lnTo>
                  <a:lnTo>
                    <a:pt x="82" y="121"/>
                  </a:lnTo>
                  <a:lnTo>
                    <a:pt x="75" y="125"/>
                  </a:lnTo>
                  <a:lnTo>
                    <a:pt x="67" y="131"/>
                  </a:lnTo>
                  <a:lnTo>
                    <a:pt x="55" y="127"/>
                  </a:lnTo>
                  <a:lnTo>
                    <a:pt x="46" y="123"/>
                  </a:lnTo>
                  <a:lnTo>
                    <a:pt x="36" y="118"/>
                  </a:lnTo>
                  <a:lnTo>
                    <a:pt x="29" y="112"/>
                  </a:lnTo>
                  <a:lnTo>
                    <a:pt x="21" y="102"/>
                  </a:lnTo>
                  <a:lnTo>
                    <a:pt x="16" y="97"/>
                  </a:lnTo>
                  <a:lnTo>
                    <a:pt x="10" y="87"/>
                  </a:lnTo>
                  <a:lnTo>
                    <a:pt x="8" y="80"/>
                  </a:lnTo>
                  <a:lnTo>
                    <a:pt x="4" y="68"/>
                  </a:lnTo>
                  <a:lnTo>
                    <a:pt x="0" y="59"/>
                  </a:lnTo>
                  <a:lnTo>
                    <a:pt x="0" y="47"/>
                  </a:lnTo>
                  <a:lnTo>
                    <a:pt x="0" y="38"/>
                  </a:lnTo>
                  <a:lnTo>
                    <a:pt x="0" y="28"/>
                  </a:lnTo>
                  <a:lnTo>
                    <a:pt x="0" y="19"/>
                  </a:lnTo>
                  <a:lnTo>
                    <a:pt x="2" y="7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8" name="Freeform 15">
              <a:extLst>
                <a:ext uri="{FF2B5EF4-FFF2-40B4-BE49-F238E27FC236}">
                  <a16:creationId xmlns:a16="http://schemas.microsoft.com/office/drawing/2014/main" id="{45DED68C-4D85-9342-211F-7589440D2E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7" y="1044"/>
              <a:ext cx="37" cy="67"/>
            </a:xfrm>
            <a:custGeom>
              <a:avLst/>
              <a:gdLst>
                <a:gd name="T0" fmla="*/ 0 w 122"/>
                <a:gd name="T1" fmla="*/ 0 h 236"/>
                <a:gd name="T2" fmla="*/ 0 w 122"/>
                <a:gd name="T3" fmla="*/ 0 h 236"/>
                <a:gd name="T4" fmla="*/ 0 w 122"/>
                <a:gd name="T5" fmla="*/ 0 h 236"/>
                <a:gd name="T6" fmla="*/ 0 w 122"/>
                <a:gd name="T7" fmla="*/ 0 h 236"/>
                <a:gd name="T8" fmla="*/ 0 w 122"/>
                <a:gd name="T9" fmla="*/ 0 h 236"/>
                <a:gd name="T10" fmla="*/ 0 w 122"/>
                <a:gd name="T11" fmla="*/ 0 h 236"/>
                <a:gd name="T12" fmla="*/ 0 w 122"/>
                <a:gd name="T13" fmla="*/ 0 h 236"/>
                <a:gd name="T14" fmla="*/ 0 w 122"/>
                <a:gd name="T15" fmla="*/ 0 h 236"/>
                <a:gd name="T16" fmla="*/ 0 w 122"/>
                <a:gd name="T17" fmla="*/ 0 h 236"/>
                <a:gd name="T18" fmla="*/ 0 w 122"/>
                <a:gd name="T19" fmla="*/ 0 h 236"/>
                <a:gd name="T20" fmla="*/ 0 w 122"/>
                <a:gd name="T21" fmla="*/ 0 h 236"/>
                <a:gd name="T22" fmla="*/ 0 w 122"/>
                <a:gd name="T23" fmla="*/ 0 h 236"/>
                <a:gd name="T24" fmla="*/ 0 w 122"/>
                <a:gd name="T25" fmla="*/ 0 h 236"/>
                <a:gd name="T26" fmla="*/ 0 w 122"/>
                <a:gd name="T27" fmla="*/ 0 h 236"/>
                <a:gd name="T28" fmla="*/ 0 w 122"/>
                <a:gd name="T29" fmla="*/ 0 h 236"/>
                <a:gd name="T30" fmla="*/ 0 w 122"/>
                <a:gd name="T31" fmla="*/ 0 h 236"/>
                <a:gd name="T32" fmla="*/ 0 w 122"/>
                <a:gd name="T33" fmla="*/ 0 h 236"/>
                <a:gd name="T34" fmla="*/ 0 w 122"/>
                <a:gd name="T35" fmla="*/ 0 h 236"/>
                <a:gd name="T36" fmla="*/ 0 w 122"/>
                <a:gd name="T37" fmla="*/ 0 h 236"/>
                <a:gd name="T38" fmla="*/ 0 w 122"/>
                <a:gd name="T39" fmla="*/ 0 h 236"/>
                <a:gd name="T40" fmla="*/ 0 w 122"/>
                <a:gd name="T41" fmla="*/ 0 h 236"/>
                <a:gd name="T42" fmla="*/ 0 w 122"/>
                <a:gd name="T43" fmla="*/ 0 h 236"/>
                <a:gd name="T44" fmla="*/ 0 w 122"/>
                <a:gd name="T45" fmla="*/ 0 h 236"/>
                <a:gd name="T46" fmla="*/ 0 w 122"/>
                <a:gd name="T47" fmla="*/ 0 h 236"/>
                <a:gd name="T48" fmla="*/ 0 w 122"/>
                <a:gd name="T49" fmla="*/ 0 h 236"/>
                <a:gd name="T50" fmla="*/ 0 w 122"/>
                <a:gd name="T51" fmla="*/ 0 h 236"/>
                <a:gd name="T52" fmla="*/ 0 w 122"/>
                <a:gd name="T53" fmla="*/ 0 h 236"/>
                <a:gd name="T54" fmla="*/ 0 w 122"/>
                <a:gd name="T55" fmla="*/ 0 h 236"/>
                <a:gd name="T56" fmla="*/ 0 w 122"/>
                <a:gd name="T57" fmla="*/ 0 h 236"/>
                <a:gd name="T58" fmla="*/ 0 w 122"/>
                <a:gd name="T59" fmla="*/ 0 h 236"/>
                <a:gd name="T60" fmla="*/ 0 w 122"/>
                <a:gd name="T61" fmla="*/ 0 h 236"/>
                <a:gd name="T62" fmla="*/ 0 w 122"/>
                <a:gd name="T63" fmla="*/ 0 h 236"/>
                <a:gd name="T64" fmla="*/ 0 w 122"/>
                <a:gd name="T65" fmla="*/ 0 h 236"/>
                <a:gd name="T66" fmla="*/ 0 w 122"/>
                <a:gd name="T67" fmla="*/ 0 h 236"/>
                <a:gd name="T68" fmla="*/ 0 w 122"/>
                <a:gd name="T69" fmla="*/ 0 h 236"/>
                <a:gd name="T70" fmla="*/ 0 w 122"/>
                <a:gd name="T71" fmla="*/ 0 h 236"/>
                <a:gd name="T72" fmla="*/ 0 w 122"/>
                <a:gd name="T73" fmla="*/ 0 h 236"/>
                <a:gd name="T74" fmla="*/ 0 w 122"/>
                <a:gd name="T75" fmla="*/ 0 h 236"/>
                <a:gd name="T76" fmla="*/ 0 w 122"/>
                <a:gd name="T77" fmla="*/ 0 h 236"/>
                <a:gd name="T78" fmla="*/ 0 w 122"/>
                <a:gd name="T79" fmla="*/ 0 h 236"/>
                <a:gd name="T80" fmla="*/ 0 w 122"/>
                <a:gd name="T81" fmla="*/ 0 h 236"/>
                <a:gd name="T82" fmla="*/ 0 w 122"/>
                <a:gd name="T83" fmla="*/ 0 h 236"/>
                <a:gd name="T84" fmla="*/ 0 w 122"/>
                <a:gd name="T85" fmla="*/ 0 h 236"/>
                <a:gd name="T86" fmla="*/ 0 w 122"/>
                <a:gd name="T87" fmla="*/ 0 h 236"/>
                <a:gd name="T88" fmla="*/ 0 w 122"/>
                <a:gd name="T89" fmla="*/ 0 h 236"/>
                <a:gd name="T90" fmla="*/ 0 w 122"/>
                <a:gd name="T91" fmla="*/ 0 h 236"/>
                <a:gd name="T92" fmla="*/ 0 w 122"/>
                <a:gd name="T93" fmla="*/ 0 h 236"/>
                <a:gd name="T94" fmla="*/ 0 w 122"/>
                <a:gd name="T95" fmla="*/ 0 h 236"/>
                <a:gd name="T96" fmla="*/ 0 w 122"/>
                <a:gd name="T97" fmla="*/ 0 h 236"/>
                <a:gd name="T98" fmla="*/ 0 w 122"/>
                <a:gd name="T99" fmla="*/ 0 h 236"/>
                <a:gd name="T100" fmla="*/ 0 w 122"/>
                <a:gd name="T101" fmla="*/ 0 h 236"/>
                <a:gd name="T102" fmla="*/ 0 w 122"/>
                <a:gd name="T103" fmla="*/ 0 h 236"/>
                <a:gd name="T104" fmla="*/ 0 w 122"/>
                <a:gd name="T105" fmla="*/ 0 h 236"/>
                <a:gd name="T106" fmla="*/ 0 w 122"/>
                <a:gd name="T107" fmla="*/ 0 h 2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122"/>
                <a:gd name="T163" fmla="*/ 0 h 236"/>
                <a:gd name="T164" fmla="*/ 122 w 122"/>
                <a:gd name="T165" fmla="*/ 236 h 2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122" h="236">
                  <a:moveTo>
                    <a:pt x="78" y="0"/>
                  </a:moveTo>
                  <a:lnTo>
                    <a:pt x="89" y="0"/>
                  </a:lnTo>
                  <a:lnTo>
                    <a:pt x="99" y="2"/>
                  </a:lnTo>
                  <a:lnTo>
                    <a:pt x="105" y="4"/>
                  </a:lnTo>
                  <a:lnTo>
                    <a:pt x="112" y="13"/>
                  </a:lnTo>
                  <a:lnTo>
                    <a:pt x="114" y="19"/>
                  </a:lnTo>
                  <a:lnTo>
                    <a:pt x="118" y="28"/>
                  </a:lnTo>
                  <a:lnTo>
                    <a:pt x="120" y="38"/>
                  </a:lnTo>
                  <a:lnTo>
                    <a:pt x="122" y="49"/>
                  </a:lnTo>
                  <a:lnTo>
                    <a:pt x="118" y="61"/>
                  </a:lnTo>
                  <a:lnTo>
                    <a:pt x="116" y="72"/>
                  </a:lnTo>
                  <a:lnTo>
                    <a:pt x="112" y="84"/>
                  </a:lnTo>
                  <a:lnTo>
                    <a:pt x="108" y="95"/>
                  </a:lnTo>
                  <a:lnTo>
                    <a:pt x="103" y="104"/>
                  </a:lnTo>
                  <a:lnTo>
                    <a:pt x="97" y="114"/>
                  </a:lnTo>
                  <a:lnTo>
                    <a:pt x="89" y="122"/>
                  </a:lnTo>
                  <a:lnTo>
                    <a:pt x="84" y="129"/>
                  </a:lnTo>
                  <a:lnTo>
                    <a:pt x="72" y="139"/>
                  </a:lnTo>
                  <a:lnTo>
                    <a:pt x="59" y="152"/>
                  </a:lnTo>
                  <a:lnTo>
                    <a:pt x="47" y="163"/>
                  </a:lnTo>
                  <a:lnTo>
                    <a:pt x="40" y="177"/>
                  </a:lnTo>
                  <a:lnTo>
                    <a:pt x="32" y="190"/>
                  </a:lnTo>
                  <a:lnTo>
                    <a:pt x="27" y="205"/>
                  </a:lnTo>
                  <a:lnTo>
                    <a:pt x="25" y="213"/>
                  </a:lnTo>
                  <a:lnTo>
                    <a:pt x="23" y="220"/>
                  </a:lnTo>
                  <a:lnTo>
                    <a:pt x="23" y="228"/>
                  </a:lnTo>
                  <a:lnTo>
                    <a:pt x="25" y="236"/>
                  </a:lnTo>
                  <a:lnTo>
                    <a:pt x="13" y="232"/>
                  </a:lnTo>
                  <a:lnTo>
                    <a:pt x="4" y="230"/>
                  </a:lnTo>
                  <a:lnTo>
                    <a:pt x="0" y="213"/>
                  </a:lnTo>
                  <a:lnTo>
                    <a:pt x="0" y="198"/>
                  </a:lnTo>
                  <a:lnTo>
                    <a:pt x="2" y="182"/>
                  </a:lnTo>
                  <a:lnTo>
                    <a:pt x="9" y="171"/>
                  </a:lnTo>
                  <a:lnTo>
                    <a:pt x="17" y="158"/>
                  </a:lnTo>
                  <a:lnTo>
                    <a:pt x="28" y="146"/>
                  </a:lnTo>
                  <a:lnTo>
                    <a:pt x="40" y="135"/>
                  </a:lnTo>
                  <a:lnTo>
                    <a:pt x="51" y="125"/>
                  </a:lnTo>
                  <a:lnTo>
                    <a:pt x="61" y="112"/>
                  </a:lnTo>
                  <a:lnTo>
                    <a:pt x="72" y="101"/>
                  </a:lnTo>
                  <a:lnTo>
                    <a:pt x="80" y="89"/>
                  </a:lnTo>
                  <a:lnTo>
                    <a:pt x="89" y="78"/>
                  </a:lnTo>
                  <a:lnTo>
                    <a:pt x="93" y="64"/>
                  </a:lnTo>
                  <a:lnTo>
                    <a:pt x="97" y="53"/>
                  </a:lnTo>
                  <a:lnTo>
                    <a:pt x="95" y="40"/>
                  </a:lnTo>
                  <a:lnTo>
                    <a:pt x="91" y="26"/>
                  </a:lnTo>
                  <a:lnTo>
                    <a:pt x="84" y="26"/>
                  </a:lnTo>
                  <a:lnTo>
                    <a:pt x="76" y="26"/>
                  </a:lnTo>
                  <a:lnTo>
                    <a:pt x="70" y="23"/>
                  </a:lnTo>
                  <a:lnTo>
                    <a:pt x="67" y="17"/>
                  </a:lnTo>
                  <a:lnTo>
                    <a:pt x="63" y="11"/>
                  </a:lnTo>
                  <a:lnTo>
                    <a:pt x="65" y="6"/>
                  </a:lnTo>
                  <a:lnTo>
                    <a:pt x="68" y="0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9" name="Freeform 16">
              <a:extLst>
                <a:ext uri="{FF2B5EF4-FFF2-40B4-BE49-F238E27FC236}">
                  <a16:creationId xmlns:a16="http://schemas.microsoft.com/office/drawing/2014/main" id="{2DFA46EA-73BF-8FA2-152F-13C5455EFD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86" y="1083"/>
              <a:ext cx="53" cy="88"/>
            </a:xfrm>
            <a:custGeom>
              <a:avLst/>
              <a:gdLst>
                <a:gd name="T0" fmla="*/ 0 w 173"/>
                <a:gd name="T1" fmla="*/ 0 h 312"/>
                <a:gd name="T2" fmla="*/ 0 w 173"/>
                <a:gd name="T3" fmla="*/ 0 h 312"/>
                <a:gd name="T4" fmla="*/ 0 w 173"/>
                <a:gd name="T5" fmla="*/ 0 h 312"/>
                <a:gd name="T6" fmla="*/ 0 w 173"/>
                <a:gd name="T7" fmla="*/ 0 h 312"/>
                <a:gd name="T8" fmla="*/ 0 w 173"/>
                <a:gd name="T9" fmla="*/ 0 h 312"/>
                <a:gd name="T10" fmla="*/ 0 w 173"/>
                <a:gd name="T11" fmla="*/ 0 h 312"/>
                <a:gd name="T12" fmla="*/ 0 w 173"/>
                <a:gd name="T13" fmla="*/ 0 h 312"/>
                <a:gd name="T14" fmla="*/ 0 w 173"/>
                <a:gd name="T15" fmla="*/ 0 h 312"/>
                <a:gd name="T16" fmla="*/ 0 w 173"/>
                <a:gd name="T17" fmla="*/ 0 h 312"/>
                <a:gd name="T18" fmla="*/ 0 w 173"/>
                <a:gd name="T19" fmla="*/ 0 h 312"/>
                <a:gd name="T20" fmla="*/ 0 w 173"/>
                <a:gd name="T21" fmla="*/ 0 h 312"/>
                <a:gd name="T22" fmla="*/ 0 w 173"/>
                <a:gd name="T23" fmla="*/ 0 h 312"/>
                <a:gd name="T24" fmla="*/ 0 w 173"/>
                <a:gd name="T25" fmla="*/ 0 h 312"/>
                <a:gd name="T26" fmla="*/ 0 w 173"/>
                <a:gd name="T27" fmla="*/ 0 h 312"/>
                <a:gd name="T28" fmla="*/ 0 w 173"/>
                <a:gd name="T29" fmla="*/ 0 h 312"/>
                <a:gd name="T30" fmla="*/ 0 w 173"/>
                <a:gd name="T31" fmla="*/ 0 h 312"/>
                <a:gd name="T32" fmla="*/ 0 w 173"/>
                <a:gd name="T33" fmla="*/ 0 h 312"/>
                <a:gd name="T34" fmla="*/ 0 w 173"/>
                <a:gd name="T35" fmla="*/ 0 h 312"/>
                <a:gd name="T36" fmla="*/ 0 w 173"/>
                <a:gd name="T37" fmla="*/ 0 h 312"/>
                <a:gd name="T38" fmla="*/ 0 w 173"/>
                <a:gd name="T39" fmla="*/ 0 h 312"/>
                <a:gd name="T40" fmla="*/ 0 w 173"/>
                <a:gd name="T41" fmla="*/ 0 h 312"/>
                <a:gd name="T42" fmla="*/ 0 w 173"/>
                <a:gd name="T43" fmla="*/ 0 h 312"/>
                <a:gd name="T44" fmla="*/ 0 w 173"/>
                <a:gd name="T45" fmla="*/ 0 h 312"/>
                <a:gd name="T46" fmla="*/ 0 w 173"/>
                <a:gd name="T47" fmla="*/ 0 h 312"/>
                <a:gd name="T48" fmla="*/ 0 w 173"/>
                <a:gd name="T49" fmla="*/ 0 h 312"/>
                <a:gd name="T50" fmla="*/ 0 w 173"/>
                <a:gd name="T51" fmla="*/ 0 h 312"/>
                <a:gd name="T52" fmla="*/ 0 w 173"/>
                <a:gd name="T53" fmla="*/ 0 h 312"/>
                <a:gd name="T54" fmla="*/ 0 w 173"/>
                <a:gd name="T55" fmla="*/ 0 h 312"/>
                <a:gd name="T56" fmla="*/ 0 w 173"/>
                <a:gd name="T57" fmla="*/ 0 h 312"/>
                <a:gd name="T58" fmla="*/ 0 w 173"/>
                <a:gd name="T59" fmla="*/ 0 h 312"/>
                <a:gd name="T60" fmla="*/ 0 w 173"/>
                <a:gd name="T61" fmla="*/ 0 h 312"/>
                <a:gd name="T62" fmla="*/ 0 w 173"/>
                <a:gd name="T63" fmla="*/ 0 h 312"/>
                <a:gd name="T64" fmla="*/ 0 w 173"/>
                <a:gd name="T65" fmla="*/ 0 h 312"/>
                <a:gd name="T66" fmla="*/ 0 w 173"/>
                <a:gd name="T67" fmla="*/ 0 h 312"/>
                <a:gd name="T68" fmla="*/ 0 w 173"/>
                <a:gd name="T69" fmla="*/ 0 h 312"/>
                <a:gd name="T70" fmla="*/ 0 w 173"/>
                <a:gd name="T71" fmla="*/ 0 h 312"/>
                <a:gd name="T72" fmla="*/ 0 w 173"/>
                <a:gd name="T73" fmla="*/ 0 h 312"/>
                <a:gd name="T74" fmla="*/ 0 w 173"/>
                <a:gd name="T75" fmla="*/ 0 h 312"/>
                <a:gd name="T76" fmla="*/ 0 w 173"/>
                <a:gd name="T77" fmla="*/ 0 h 312"/>
                <a:gd name="T78" fmla="*/ 0 w 173"/>
                <a:gd name="T79" fmla="*/ 0 h 312"/>
                <a:gd name="T80" fmla="*/ 0 w 173"/>
                <a:gd name="T81" fmla="*/ 0 h 312"/>
                <a:gd name="T82" fmla="*/ 0 w 173"/>
                <a:gd name="T83" fmla="*/ 0 h 312"/>
                <a:gd name="T84" fmla="*/ 0 w 173"/>
                <a:gd name="T85" fmla="*/ 0 h 312"/>
                <a:gd name="T86" fmla="*/ 0 w 173"/>
                <a:gd name="T87" fmla="*/ 0 h 312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73"/>
                <a:gd name="T133" fmla="*/ 0 h 312"/>
                <a:gd name="T134" fmla="*/ 173 w 173"/>
                <a:gd name="T135" fmla="*/ 312 h 312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73" h="312">
                  <a:moveTo>
                    <a:pt x="42" y="4"/>
                  </a:moveTo>
                  <a:lnTo>
                    <a:pt x="53" y="0"/>
                  </a:lnTo>
                  <a:lnTo>
                    <a:pt x="66" y="0"/>
                  </a:lnTo>
                  <a:lnTo>
                    <a:pt x="80" y="0"/>
                  </a:lnTo>
                  <a:lnTo>
                    <a:pt x="93" y="5"/>
                  </a:lnTo>
                  <a:lnTo>
                    <a:pt x="104" y="9"/>
                  </a:lnTo>
                  <a:lnTo>
                    <a:pt x="116" y="17"/>
                  </a:lnTo>
                  <a:lnTo>
                    <a:pt x="127" y="24"/>
                  </a:lnTo>
                  <a:lnTo>
                    <a:pt x="138" y="34"/>
                  </a:lnTo>
                  <a:lnTo>
                    <a:pt x="148" y="43"/>
                  </a:lnTo>
                  <a:lnTo>
                    <a:pt x="156" y="57"/>
                  </a:lnTo>
                  <a:lnTo>
                    <a:pt x="163" y="68"/>
                  </a:lnTo>
                  <a:lnTo>
                    <a:pt x="167" y="81"/>
                  </a:lnTo>
                  <a:lnTo>
                    <a:pt x="171" y="95"/>
                  </a:lnTo>
                  <a:lnTo>
                    <a:pt x="173" y="110"/>
                  </a:lnTo>
                  <a:lnTo>
                    <a:pt x="173" y="123"/>
                  </a:lnTo>
                  <a:lnTo>
                    <a:pt x="171" y="140"/>
                  </a:lnTo>
                  <a:lnTo>
                    <a:pt x="169" y="148"/>
                  </a:lnTo>
                  <a:lnTo>
                    <a:pt x="167" y="156"/>
                  </a:lnTo>
                  <a:lnTo>
                    <a:pt x="165" y="163"/>
                  </a:lnTo>
                  <a:lnTo>
                    <a:pt x="163" y="171"/>
                  </a:lnTo>
                  <a:lnTo>
                    <a:pt x="156" y="184"/>
                  </a:lnTo>
                  <a:lnTo>
                    <a:pt x="146" y="199"/>
                  </a:lnTo>
                  <a:lnTo>
                    <a:pt x="133" y="211"/>
                  </a:lnTo>
                  <a:lnTo>
                    <a:pt x="119" y="220"/>
                  </a:lnTo>
                  <a:lnTo>
                    <a:pt x="104" y="226"/>
                  </a:lnTo>
                  <a:lnTo>
                    <a:pt x="91" y="232"/>
                  </a:lnTo>
                  <a:lnTo>
                    <a:pt x="87" y="241"/>
                  </a:lnTo>
                  <a:lnTo>
                    <a:pt x="87" y="251"/>
                  </a:lnTo>
                  <a:lnTo>
                    <a:pt x="87" y="260"/>
                  </a:lnTo>
                  <a:lnTo>
                    <a:pt x="87" y="270"/>
                  </a:lnTo>
                  <a:lnTo>
                    <a:pt x="89" y="279"/>
                  </a:lnTo>
                  <a:lnTo>
                    <a:pt x="91" y="291"/>
                  </a:lnTo>
                  <a:lnTo>
                    <a:pt x="91" y="300"/>
                  </a:lnTo>
                  <a:lnTo>
                    <a:pt x="91" y="312"/>
                  </a:lnTo>
                  <a:lnTo>
                    <a:pt x="81" y="308"/>
                  </a:lnTo>
                  <a:lnTo>
                    <a:pt x="74" y="304"/>
                  </a:lnTo>
                  <a:lnTo>
                    <a:pt x="66" y="298"/>
                  </a:lnTo>
                  <a:lnTo>
                    <a:pt x="62" y="294"/>
                  </a:lnTo>
                  <a:lnTo>
                    <a:pt x="57" y="287"/>
                  </a:lnTo>
                  <a:lnTo>
                    <a:pt x="53" y="279"/>
                  </a:lnTo>
                  <a:lnTo>
                    <a:pt x="49" y="272"/>
                  </a:lnTo>
                  <a:lnTo>
                    <a:pt x="47" y="264"/>
                  </a:lnTo>
                  <a:lnTo>
                    <a:pt x="45" y="254"/>
                  </a:lnTo>
                  <a:lnTo>
                    <a:pt x="43" y="245"/>
                  </a:lnTo>
                  <a:lnTo>
                    <a:pt x="42" y="235"/>
                  </a:lnTo>
                  <a:lnTo>
                    <a:pt x="42" y="228"/>
                  </a:lnTo>
                  <a:lnTo>
                    <a:pt x="40" y="218"/>
                  </a:lnTo>
                  <a:lnTo>
                    <a:pt x="40" y="211"/>
                  </a:lnTo>
                  <a:lnTo>
                    <a:pt x="38" y="203"/>
                  </a:lnTo>
                  <a:lnTo>
                    <a:pt x="38" y="199"/>
                  </a:lnTo>
                  <a:lnTo>
                    <a:pt x="43" y="196"/>
                  </a:lnTo>
                  <a:lnTo>
                    <a:pt x="55" y="194"/>
                  </a:lnTo>
                  <a:lnTo>
                    <a:pt x="64" y="194"/>
                  </a:lnTo>
                  <a:lnTo>
                    <a:pt x="70" y="196"/>
                  </a:lnTo>
                  <a:lnTo>
                    <a:pt x="74" y="190"/>
                  </a:lnTo>
                  <a:lnTo>
                    <a:pt x="74" y="182"/>
                  </a:lnTo>
                  <a:lnTo>
                    <a:pt x="76" y="175"/>
                  </a:lnTo>
                  <a:lnTo>
                    <a:pt x="80" y="167"/>
                  </a:lnTo>
                  <a:lnTo>
                    <a:pt x="80" y="159"/>
                  </a:lnTo>
                  <a:lnTo>
                    <a:pt x="83" y="156"/>
                  </a:lnTo>
                  <a:lnTo>
                    <a:pt x="89" y="152"/>
                  </a:lnTo>
                  <a:lnTo>
                    <a:pt x="100" y="156"/>
                  </a:lnTo>
                  <a:lnTo>
                    <a:pt x="100" y="161"/>
                  </a:lnTo>
                  <a:lnTo>
                    <a:pt x="100" y="173"/>
                  </a:lnTo>
                  <a:lnTo>
                    <a:pt x="100" y="184"/>
                  </a:lnTo>
                  <a:lnTo>
                    <a:pt x="100" y="194"/>
                  </a:lnTo>
                  <a:lnTo>
                    <a:pt x="114" y="186"/>
                  </a:lnTo>
                  <a:lnTo>
                    <a:pt x="127" y="178"/>
                  </a:lnTo>
                  <a:lnTo>
                    <a:pt x="137" y="167"/>
                  </a:lnTo>
                  <a:lnTo>
                    <a:pt x="144" y="156"/>
                  </a:lnTo>
                  <a:lnTo>
                    <a:pt x="148" y="140"/>
                  </a:lnTo>
                  <a:lnTo>
                    <a:pt x="152" y="125"/>
                  </a:lnTo>
                  <a:lnTo>
                    <a:pt x="152" y="110"/>
                  </a:lnTo>
                  <a:lnTo>
                    <a:pt x="152" y="95"/>
                  </a:lnTo>
                  <a:lnTo>
                    <a:pt x="146" y="80"/>
                  </a:lnTo>
                  <a:lnTo>
                    <a:pt x="142" y="66"/>
                  </a:lnTo>
                  <a:lnTo>
                    <a:pt x="133" y="53"/>
                  </a:lnTo>
                  <a:lnTo>
                    <a:pt x="125" y="43"/>
                  </a:lnTo>
                  <a:lnTo>
                    <a:pt x="112" y="34"/>
                  </a:lnTo>
                  <a:lnTo>
                    <a:pt x="100" y="30"/>
                  </a:lnTo>
                  <a:lnTo>
                    <a:pt x="85" y="26"/>
                  </a:lnTo>
                  <a:lnTo>
                    <a:pt x="70" y="30"/>
                  </a:lnTo>
                  <a:lnTo>
                    <a:pt x="61" y="30"/>
                  </a:lnTo>
                  <a:lnTo>
                    <a:pt x="55" y="32"/>
                  </a:lnTo>
                  <a:lnTo>
                    <a:pt x="49" y="34"/>
                  </a:lnTo>
                  <a:lnTo>
                    <a:pt x="45" y="40"/>
                  </a:lnTo>
                  <a:lnTo>
                    <a:pt x="42" y="43"/>
                  </a:lnTo>
                  <a:lnTo>
                    <a:pt x="38" y="51"/>
                  </a:lnTo>
                  <a:lnTo>
                    <a:pt x="36" y="59"/>
                  </a:lnTo>
                  <a:lnTo>
                    <a:pt x="36" y="66"/>
                  </a:lnTo>
                  <a:lnTo>
                    <a:pt x="36" y="80"/>
                  </a:lnTo>
                  <a:lnTo>
                    <a:pt x="42" y="95"/>
                  </a:lnTo>
                  <a:lnTo>
                    <a:pt x="45" y="108"/>
                  </a:lnTo>
                  <a:lnTo>
                    <a:pt x="55" y="120"/>
                  </a:lnTo>
                  <a:lnTo>
                    <a:pt x="64" y="120"/>
                  </a:lnTo>
                  <a:lnTo>
                    <a:pt x="76" y="120"/>
                  </a:lnTo>
                  <a:lnTo>
                    <a:pt x="80" y="110"/>
                  </a:lnTo>
                  <a:lnTo>
                    <a:pt x="81" y="95"/>
                  </a:lnTo>
                  <a:lnTo>
                    <a:pt x="83" y="81"/>
                  </a:lnTo>
                  <a:lnTo>
                    <a:pt x="85" y="76"/>
                  </a:lnTo>
                  <a:lnTo>
                    <a:pt x="93" y="74"/>
                  </a:lnTo>
                  <a:lnTo>
                    <a:pt x="97" y="78"/>
                  </a:lnTo>
                  <a:lnTo>
                    <a:pt x="100" y="81"/>
                  </a:lnTo>
                  <a:lnTo>
                    <a:pt x="102" y="89"/>
                  </a:lnTo>
                  <a:lnTo>
                    <a:pt x="100" y="95"/>
                  </a:lnTo>
                  <a:lnTo>
                    <a:pt x="99" y="102"/>
                  </a:lnTo>
                  <a:lnTo>
                    <a:pt x="95" y="110"/>
                  </a:lnTo>
                  <a:lnTo>
                    <a:pt x="91" y="120"/>
                  </a:lnTo>
                  <a:lnTo>
                    <a:pt x="83" y="125"/>
                  </a:lnTo>
                  <a:lnTo>
                    <a:pt x="78" y="133"/>
                  </a:lnTo>
                  <a:lnTo>
                    <a:pt x="70" y="139"/>
                  </a:lnTo>
                  <a:lnTo>
                    <a:pt x="64" y="144"/>
                  </a:lnTo>
                  <a:lnTo>
                    <a:pt x="55" y="148"/>
                  </a:lnTo>
                  <a:lnTo>
                    <a:pt x="47" y="148"/>
                  </a:lnTo>
                  <a:lnTo>
                    <a:pt x="40" y="146"/>
                  </a:lnTo>
                  <a:lnTo>
                    <a:pt x="32" y="142"/>
                  </a:lnTo>
                  <a:lnTo>
                    <a:pt x="24" y="139"/>
                  </a:lnTo>
                  <a:lnTo>
                    <a:pt x="17" y="133"/>
                  </a:lnTo>
                  <a:lnTo>
                    <a:pt x="13" y="123"/>
                  </a:lnTo>
                  <a:lnTo>
                    <a:pt x="9" y="116"/>
                  </a:lnTo>
                  <a:lnTo>
                    <a:pt x="4" y="104"/>
                  </a:lnTo>
                  <a:lnTo>
                    <a:pt x="2" y="95"/>
                  </a:lnTo>
                  <a:lnTo>
                    <a:pt x="0" y="81"/>
                  </a:lnTo>
                  <a:lnTo>
                    <a:pt x="0" y="72"/>
                  </a:lnTo>
                  <a:lnTo>
                    <a:pt x="0" y="59"/>
                  </a:lnTo>
                  <a:lnTo>
                    <a:pt x="4" y="47"/>
                  </a:lnTo>
                  <a:lnTo>
                    <a:pt x="5" y="36"/>
                  </a:lnTo>
                  <a:lnTo>
                    <a:pt x="9" y="26"/>
                  </a:lnTo>
                  <a:lnTo>
                    <a:pt x="13" y="17"/>
                  </a:lnTo>
                  <a:lnTo>
                    <a:pt x="23" y="11"/>
                  </a:lnTo>
                  <a:lnTo>
                    <a:pt x="30" y="7"/>
                  </a:lnTo>
                  <a:lnTo>
                    <a:pt x="42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0" name="Freeform 17">
              <a:extLst>
                <a:ext uri="{FF2B5EF4-FFF2-40B4-BE49-F238E27FC236}">
                  <a16:creationId xmlns:a16="http://schemas.microsoft.com/office/drawing/2014/main" id="{865BBA2B-45CC-C035-E495-2948C40E2B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56" y="1118"/>
              <a:ext cx="32" cy="53"/>
            </a:xfrm>
            <a:custGeom>
              <a:avLst/>
              <a:gdLst>
                <a:gd name="T0" fmla="*/ 0 w 104"/>
                <a:gd name="T1" fmla="*/ 0 h 184"/>
                <a:gd name="T2" fmla="*/ 0 w 104"/>
                <a:gd name="T3" fmla="*/ 0 h 184"/>
                <a:gd name="T4" fmla="*/ 0 w 104"/>
                <a:gd name="T5" fmla="*/ 0 h 184"/>
                <a:gd name="T6" fmla="*/ 0 w 104"/>
                <a:gd name="T7" fmla="*/ 0 h 184"/>
                <a:gd name="T8" fmla="*/ 0 w 104"/>
                <a:gd name="T9" fmla="*/ 0 h 184"/>
                <a:gd name="T10" fmla="*/ 0 w 104"/>
                <a:gd name="T11" fmla="*/ 0 h 184"/>
                <a:gd name="T12" fmla="*/ 0 w 104"/>
                <a:gd name="T13" fmla="*/ 0 h 184"/>
                <a:gd name="T14" fmla="*/ 0 w 104"/>
                <a:gd name="T15" fmla="*/ 0 h 184"/>
                <a:gd name="T16" fmla="*/ 0 w 104"/>
                <a:gd name="T17" fmla="*/ 0 h 184"/>
                <a:gd name="T18" fmla="*/ 0 w 104"/>
                <a:gd name="T19" fmla="*/ 0 h 184"/>
                <a:gd name="T20" fmla="*/ 0 w 104"/>
                <a:gd name="T21" fmla="*/ 0 h 184"/>
                <a:gd name="T22" fmla="*/ 0 w 104"/>
                <a:gd name="T23" fmla="*/ 0 h 184"/>
                <a:gd name="T24" fmla="*/ 0 w 104"/>
                <a:gd name="T25" fmla="*/ 0 h 184"/>
                <a:gd name="T26" fmla="*/ 0 w 104"/>
                <a:gd name="T27" fmla="*/ 0 h 184"/>
                <a:gd name="T28" fmla="*/ 0 w 104"/>
                <a:gd name="T29" fmla="*/ 0 h 184"/>
                <a:gd name="T30" fmla="*/ 0 w 104"/>
                <a:gd name="T31" fmla="*/ 0 h 184"/>
                <a:gd name="T32" fmla="*/ 0 w 104"/>
                <a:gd name="T33" fmla="*/ 0 h 184"/>
                <a:gd name="T34" fmla="*/ 0 w 104"/>
                <a:gd name="T35" fmla="*/ 0 h 184"/>
                <a:gd name="T36" fmla="*/ 0 w 104"/>
                <a:gd name="T37" fmla="*/ 0 h 184"/>
                <a:gd name="T38" fmla="*/ 0 w 104"/>
                <a:gd name="T39" fmla="*/ 0 h 184"/>
                <a:gd name="T40" fmla="*/ 0 w 104"/>
                <a:gd name="T41" fmla="*/ 0 h 184"/>
                <a:gd name="T42" fmla="*/ 0 w 104"/>
                <a:gd name="T43" fmla="*/ 0 h 184"/>
                <a:gd name="T44" fmla="*/ 0 w 104"/>
                <a:gd name="T45" fmla="*/ 0 h 184"/>
                <a:gd name="T46" fmla="*/ 0 w 104"/>
                <a:gd name="T47" fmla="*/ 0 h 184"/>
                <a:gd name="T48" fmla="*/ 0 w 104"/>
                <a:gd name="T49" fmla="*/ 0 h 184"/>
                <a:gd name="T50" fmla="*/ 0 w 104"/>
                <a:gd name="T51" fmla="*/ 0 h 184"/>
                <a:gd name="T52" fmla="*/ 0 w 104"/>
                <a:gd name="T53" fmla="*/ 0 h 184"/>
                <a:gd name="T54" fmla="*/ 0 w 104"/>
                <a:gd name="T55" fmla="*/ 0 h 184"/>
                <a:gd name="T56" fmla="*/ 0 w 104"/>
                <a:gd name="T57" fmla="*/ 0 h 184"/>
                <a:gd name="T58" fmla="*/ 0 w 104"/>
                <a:gd name="T59" fmla="*/ 0 h 184"/>
                <a:gd name="T60" fmla="*/ 0 w 104"/>
                <a:gd name="T61" fmla="*/ 0 h 184"/>
                <a:gd name="T62" fmla="*/ 0 w 104"/>
                <a:gd name="T63" fmla="*/ 0 h 184"/>
                <a:gd name="T64" fmla="*/ 0 w 104"/>
                <a:gd name="T65" fmla="*/ 0 h 184"/>
                <a:gd name="T66" fmla="*/ 0 w 104"/>
                <a:gd name="T67" fmla="*/ 0 h 184"/>
                <a:gd name="T68" fmla="*/ 0 w 104"/>
                <a:gd name="T69" fmla="*/ 0 h 184"/>
                <a:gd name="T70" fmla="*/ 0 w 104"/>
                <a:gd name="T71" fmla="*/ 0 h 184"/>
                <a:gd name="T72" fmla="*/ 0 w 104"/>
                <a:gd name="T73" fmla="*/ 0 h 184"/>
                <a:gd name="T74" fmla="*/ 0 w 104"/>
                <a:gd name="T75" fmla="*/ 0 h 184"/>
                <a:gd name="T76" fmla="*/ 0 w 104"/>
                <a:gd name="T77" fmla="*/ 0 h 184"/>
                <a:gd name="T78" fmla="*/ 0 w 104"/>
                <a:gd name="T79" fmla="*/ 0 h 184"/>
                <a:gd name="T80" fmla="*/ 0 w 104"/>
                <a:gd name="T81" fmla="*/ 0 h 184"/>
                <a:gd name="T82" fmla="*/ 0 w 104"/>
                <a:gd name="T83" fmla="*/ 0 h 184"/>
                <a:gd name="T84" fmla="*/ 0 w 104"/>
                <a:gd name="T85" fmla="*/ 0 h 184"/>
                <a:gd name="T86" fmla="*/ 0 w 104"/>
                <a:gd name="T87" fmla="*/ 0 h 184"/>
                <a:gd name="T88" fmla="*/ 0 w 104"/>
                <a:gd name="T89" fmla="*/ 0 h 184"/>
                <a:gd name="T90" fmla="*/ 0 w 104"/>
                <a:gd name="T91" fmla="*/ 0 h 184"/>
                <a:gd name="T92" fmla="*/ 0 w 104"/>
                <a:gd name="T93" fmla="*/ 0 h 184"/>
                <a:gd name="T94" fmla="*/ 0 w 104"/>
                <a:gd name="T95" fmla="*/ 0 h 18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04"/>
                <a:gd name="T145" fmla="*/ 0 h 184"/>
                <a:gd name="T146" fmla="*/ 104 w 104"/>
                <a:gd name="T147" fmla="*/ 184 h 184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04" h="184">
                  <a:moveTo>
                    <a:pt x="66" y="0"/>
                  </a:moveTo>
                  <a:lnTo>
                    <a:pt x="68" y="0"/>
                  </a:lnTo>
                  <a:lnTo>
                    <a:pt x="76" y="0"/>
                  </a:lnTo>
                  <a:lnTo>
                    <a:pt x="80" y="0"/>
                  </a:lnTo>
                  <a:lnTo>
                    <a:pt x="87" y="0"/>
                  </a:lnTo>
                  <a:lnTo>
                    <a:pt x="80" y="11"/>
                  </a:lnTo>
                  <a:lnTo>
                    <a:pt x="70" y="25"/>
                  </a:lnTo>
                  <a:lnTo>
                    <a:pt x="61" y="40"/>
                  </a:lnTo>
                  <a:lnTo>
                    <a:pt x="51" y="53"/>
                  </a:lnTo>
                  <a:lnTo>
                    <a:pt x="44" y="65"/>
                  </a:lnTo>
                  <a:lnTo>
                    <a:pt x="40" y="80"/>
                  </a:lnTo>
                  <a:lnTo>
                    <a:pt x="38" y="87"/>
                  </a:lnTo>
                  <a:lnTo>
                    <a:pt x="38" y="95"/>
                  </a:lnTo>
                  <a:lnTo>
                    <a:pt x="40" y="104"/>
                  </a:lnTo>
                  <a:lnTo>
                    <a:pt x="45" y="114"/>
                  </a:lnTo>
                  <a:lnTo>
                    <a:pt x="47" y="127"/>
                  </a:lnTo>
                  <a:lnTo>
                    <a:pt x="53" y="137"/>
                  </a:lnTo>
                  <a:lnTo>
                    <a:pt x="61" y="143"/>
                  </a:lnTo>
                  <a:lnTo>
                    <a:pt x="72" y="150"/>
                  </a:lnTo>
                  <a:lnTo>
                    <a:pt x="82" y="156"/>
                  </a:lnTo>
                  <a:lnTo>
                    <a:pt x="91" y="162"/>
                  </a:lnTo>
                  <a:lnTo>
                    <a:pt x="99" y="171"/>
                  </a:lnTo>
                  <a:lnTo>
                    <a:pt x="104" y="182"/>
                  </a:lnTo>
                  <a:lnTo>
                    <a:pt x="91" y="184"/>
                  </a:lnTo>
                  <a:lnTo>
                    <a:pt x="78" y="184"/>
                  </a:lnTo>
                  <a:lnTo>
                    <a:pt x="64" y="179"/>
                  </a:lnTo>
                  <a:lnTo>
                    <a:pt x="51" y="171"/>
                  </a:lnTo>
                  <a:lnTo>
                    <a:pt x="40" y="163"/>
                  </a:lnTo>
                  <a:lnTo>
                    <a:pt x="28" y="156"/>
                  </a:lnTo>
                  <a:lnTo>
                    <a:pt x="19" y="144"/>
                  </a:lnTo>
                  <a:lnTo>
                    <a:pt x="11" y="135"/>
                  </a:lnTo>
                  <a:lnTo>
                    <a:pt x="6" y="123"/>
                  </a:lnTo>
                  <a:lnTo>
                    <a:pt x="2" y="112"/>
                  </a:lnTo>
                  <a:lnTo>
                    <a:pt x="0" y="104"/>
                  </a:lnTo>
                  <a:lnTo>
                    <a:pt x="0" y="95"/>
                  </a:lnTo>
                  <a:lnTo>
                    <a:pt x="0" y="87"/>
                  </a:lnTo>
                  <a:lnTo>
                    <a:pt x="4" y="82"/>
                  </a:lnTo>
                  <a:lnTo>
                    <a:pt x="6" y="72"/>
                  </a:lnTo>
                  <a:lnTo>
                    <a:pt x="9" y="65"/>
                  </a:lnTo>
                  <a:lnTo>
                    <a:pt x="13" y="57"/>
                  </a:lnTo>
                  <a:lnTo>
                    <a:pt x="19" y="49"/>
                  </a:lnTo>
                  <a:lnTo>
                    <a:pt x="23" y="40"/>
                  </a:lnTo>
                  <a:lnTo>
                    <a:pt x="28" y="32"/>
                  </a:lnTo>
                  <a:lnTo>
                    <a:pt x="32" y="25"/>
                  </a:lnTo>
                  <a:lnTo>
                    <a:pt x="40" y="21"/>
                  </a:lnTo>
                  <a:lnTo>
                    <a:pt x="51" y="8"/>
                  </a:lnTo>
                  <a:lnTo>
                    <a:pt x="6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1" name="Freeform 18">
              <a:extLst>
                <a:ext uri="{FF2B5EF4-FFF2-40B4-BE49-F238E27FC236}">
                  <a16:creationId xmlns:a16="http://schemas.microsoft.com/office/drawing/2014/main" id="{466341EE-4C6D-1855-D071-E65B165030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85" y="1123"/>
              <a:ext cx="14" cy="41"/>
            </a:xfrm>
            <a:custGeom>
              <a:avLst/>
              <a:gdLst>
                <a:gd name="T0" fmla="*/ 0 w 44"/>
                <a:gd name="T1" fmla="*/ 0 h 147"/>
                <a:gd name="T2" fmla="*/ 0 w 44"/>
                <a:gd name="T3" fmla="*/ 0 h 147"/>
                <a:gd name="T4" fmla="*/ 0 w 44"/>
                <a:gd name="T5" fmla="*/ 0 h 147"/>
                <a:gd name="T6" fmla="*/ 0 w 44"/>
                <a:gd name="T7" fmla="*/ 0 h 147"/>
                <a:gd name="T8" fmla="*/ 0 w 44"/>
                <a:gd name="T9" fmla="*/ 0 h 147"/>
                <a:gd name="T10" fmla="*/ 0 w 44"/>
                <a:gd name="T11" fmla="*/ 0 h 147"/>
                <a:gd name="T12" fmla="*/ 0 w 44"/>
                <a:gd name="T13" fmla="*/ 0 h 147"/>
                <a:gd name="T14" fmla="*/ 0 w 44"/>
                <a:gd name="T15" fmla="*/ 0 h 147"/>
                <a:gd name="T16" fmla="*/ 0 w 44"/>
                <a:gd name="T17" fmla="*/ 0 h 147"/>
                <a:gd name="T18" fmla="*/ 0 w 44"/>
                <a:gd name="T19" fmla="*/ 0 h 147"/>
                <a:gd name="T20" fmla="*/ 0 w 44"/>
                <a:gd name="T21" fmla="*/ 0 h 147"/>
                <a:gd name="T22" fmla="*/ 0 w 44"/>
                <a:gd name="T23" fmla="*/ 0 h 147"/>
                <a:gd name="T24" fmla="*/ 0 w 44"/>
                <a:gd name="T25" fmla="*/ 0 h 147"/>
                <a:gd name="T26" fmla="*/ 0 w 44"/>
                <a:gd name="T27" fmla="*/ 0 h 147"/>
                <a:gd name="T28" fmla="*/ 0 w 44"/>
                <a:gd name="T29" fmla="*/ 0 h 147"/>
                <a:gd name="T30" fmla="*/ 0 w 44"/>
                <a:gd name="T31" fmla="*/ 0 h 147"/>
                <a:gd name="T32" fmla="*/ 0 w 44"/>
                <a:gd name="T33" fmla="*/ 0 h 147"/>
                <a:gd name="T34" fmla="*/ 0 w 44"/>
                <a:gd name="T35" fmla="*/ 0 h 147"/>
                <a:gd name="T36" fmla="*/ 0 w 44"/>
                <a:gd name="T37" fmla="*/ 0 h 147"/>
                <a:gd name="T38" fmla="*/ 0 w 44"/>
                <a:gd name="T39" fmla="*/ 0 h 147"/>
                <a:gd name="T40" fmla="*/ 0 w 44"/>
                <a:gd name="T41" fmla="*/ 0 h 147"/>
                <a:gd name="T42" fmla="*/ 0 w 44"/>
                <a:gd name="T43" fmla="*/ 0 h 147"/>
                <a:gd name="T44" fmla="*/ 0 w 44"/>
                <a:gd name="T45" fmla="*/ 0 h 147"/>
                <a:gd name="T46" fmla="*/ 0 w 44"/>
                <a:gd name="T47" fmla="*/ 0 h 147"/>
                <a:gd name="T48" fmla="*/ 0 w 44"/>
                <a:gd name="T49" fmla="*/ 0 h 147"/>
                <a:gd name="T50" fmla="*/ 0 w 44"/>
                <a:gd name="T51" fmla="*/ 0 h 147"/>
                <a:gd name="T52" fmla="*/ 0 w 44"/>
                <a:gd name="T53" fmla="*/ 0 h 147"/>
                <a:gd name="T54" fmla="*/ 0 w 44"/>
                <a:gd name="T55" fmla="*/ 0 h 147"/>
                <a:gd name="T56" fmla="*/ 0 w 44"/>
                <a:gd name="T57" fmla="*/ 0 h 147"/>
                <a:gd name="T58" fmla="*/ 0 w 44"/>
                <a:gd name="T59" fmla="*/ 0 h 147"/>
                <a:gd name="T60" fmla="*/ 0 w 44"/>
                <a:gd name="T61" fmla="*/ 0 h 147"/>
                <a:gd name="T62" fmla="*/ 0 w 44"/>
                <a:gd name="T63" fmla="*/ 0 h 147"/>
                <a:gd name="T64" fmla="*/ 0 w 44"/>
                <a:gd name="T65" fmla="*/ 0 h 147"/>
                <a:gd name="T66" fmla="*/ 0 w 44"/>
                <a:gd name="T67" fmla="*/ 0 h 147"/>
                <a:gd name="T68" fmla="*/ 0 w 44"/>
                <a:gd name="T69" fmla="*/ 0 h 147"/>
                <a:gd name="T70" fmla="*/ 0 w 44"/>
                <a:gd name="T71" fmla="*/ 0 h 147"/>
                <a:gd name="T72" fmla="*/ 0 w 44"/>
                <a:gd name="T73" fmla="*/ 0 h 147"/>
                <a:gd name="T74" fmla="*/ 0 w 44"/>
                <a:gd name="T75" fmla="*/ 0 h 147"/>
                <a:gd name="T76" fmla="*/ 0 w 44"/>
                <a:gd name="T77" fmla="*/ 0 h 147"/>
                <a:gd name="T78" fmla="*/ 0 w 44"/>
                <a:gd name="T79" fmla="*/ 0 h 147"/>
                <a:gd name="T80" fmla="*/ 0 w 44"/>
                <a:gd name="T81" fmla="*/ 0 h 147"/>
                <a:gd name="T82" fmla="*/ 0 w 44"/>
                <a:gd name="T83" fmla="*/ 0 h 147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44"/>
                <a:gd name="T127" fmla="*/ 0 h 147"/>
                <a:gd name="T128" fmla="*/ 44 w 44"/>
                <a:gd name="T129" fmla="*/ 147 h 147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44" h="147">
                  <a:moveTo>
                    <a:pt x="11" y="12"/>
                  </a:moveTo>
                  <a:lnTo>
                    <a:pt x="11" y="4"/>
                  </a:lnTo>
                  <a:lnTo>
                    <a:pt x="15" y="2"/>
                  </a:lnTo>
                  <a:lnTo>
                    <a:pt x="15" y="0"/>
                  </a:lnTo>
                  <a:lnTo>
                    <a:pt x="19" y="4"/>
                  </a:lnTo>
                  <a:lnTo>
                    <a:pt x="23" y="8"/>
                  </a:lnTo>
                  <a:lnTo>
                    <a:pt x="28" y="12"/>
                  </a:lnTo>
                  <a:lnTo>
                    <a:pt x="25" y="19"/>
                  </a:lnTo>
                  <a:lnTo>
                    <a:pt x="25" y="27"/>
                  </a:lnTo>
                  <a:lnTo>
                    <a:pt x="25" y="36"/>
                  </a:lnTo>
                  <a:lnTo>
                    <a:pt x="25" y="46"/>
                  </a:lnTo>
                  <a:lnTo>
                    <a:pt x="25" y="53"/>
                  </a:lnTo>
                  <a:lnTo>
                    <a:pt x="25" y="61"/>
                  </a:lnTo>
                  <a:lnTo>
                    <a:pt x="25" y="69"/>
                  </a:lnTo>
                  <a:lnTo>
                    <a:pt x="26" y="78"/>
                  </a:lnTo>
                  <a:lnTo>
                    <a:pt x="26" y="88"/>
                  </a:lnTo>
                  <a:lnTo>
                    <a:pt x="28" y="95"/>
                  </a:lnTo>
                  <a:lnTo>
                    <a:pt x="28" y="103"/>
                  </a:lnTo>
                  <a:lnTo>
                    <a:pt x="32" y="112"/>
                  </a:lnTo>
                  <a:lnTo>
                    <a:pt x="34" y="120"/>
                  </a:lnTo>
                  <a:lnTo>
                    <a:pt x="36" y="130"/>
                  </a:lnTo>
                  <a:lnTo>
                    <a:pt x="38" y="137"/>
                  </a:lnTo>
                  <a:lnTo>
                    <a:pt x="44" y="147"/>
                  </a:lnTo>
                  <a:lnTo>
                    <a:pt x="28" y="147"/>
                  </a:lnTo>
                  <a:lnTo>
                    <a:pt x="19" y="147"/>
                  </a:lnTo>
                  <a:lnTo>
                    <a:pt x="15" y="139"/>
                  </a:lnTo>
                  <a:lnTo>
                    <a:pt x="11" y="130"/>
                  </a:lnTo>
                  <a:lnTo>
                    <a:pt x="7" y="122"/>
                  </a:lnTo>
                  <a:lnTo>
                    <a:pt x="6" y="114"/>
                  </a:lnTo>
                  <a:lnTo>
                    <a:pt x="4" y="105"/>
                  </a:lnTo>
                  <a:lnTo>
                    <a:pt x="2" y="97"/>
                  </a:lnTo>
                  <a:lnTo>
                    <a:pt x="2" y="88"/>
                  </a:lnTo>
                  <a:lnTo>
                    <a:pt x="2" y="78"/>
                  </a:lnTo>
                  <a:lnTo>
                    <a:pt x="0" y="69"/>
                  </a:lnTo>
                  <a:lnTo>
                    <a:pt x="0" y="59"/>
                  </a:lnTo>
                  <a:lnTo>
                    <a:pt x="0" y="50"/>
                  </a:lnTo>
                  <a:lnTo>
                    <a:pt x="2" y="42"/>
                  </a:lnTo>
                  <a:lnTo>
                    <a:pt x="2" y="34"/>
                  </a:lnTo>
                  <a:lnTo>
                    <a:pt x="6" y="27"/>
                  </a:lnTo>
                  <a:lnTo>
                    <a:pt x="6" y="17"/>
                  </a:lnTo>
                  <a:lnTo>
                    <a:pt x="11" y="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2" name="Freeform 19">
              <a:extLst>
                <a:ext uri="{FF2B5EF4-FFF2-40B4-BE49-F238E27FC236}">
                  <a16:creationId xmlns:a16="http://schemas.microsoft.com/office/drawing/2014/main" id="{82C32070-4C34-D5B5-75FE-C2F8B9EF8F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4" y="1151"/>
              <a:ext cx="54" cy="61"/>
            </a:xfrm>
            <a:custGeom>
              <a:avLst/>
              <a:gdLst>
                <a:gd name="T0" fmla="*/ 0 w 179"/>
                <a:gd name="T1" fmla="*/ 0 h 215"/>
                <a:gd name="T2" fmla="*/ 0 w 179"/>
                <a:gd name="T3" fmla="*/ 0 h 215"/>
                <a:gd name="T4" fmla="*/ 0 w 179"/>
                <a:gd name="T5" fmla="*/ 0 h 215"/>
                <a:gd name="T6" fmla="*/ 0 w 179"/>
                <a:gd name="T7" fmla="*/ 0 h 215"/>
                <a:gd name="T8" fmla="*/ 0 w 179"/>
                <a:gd name="T9" fmla="*/ 0 h 215"/>
                <a:gd name="T10" fmla="*/ 0 w 179"/>
                <a:gd name="T11" fmla="*/ 0 h 215"/>
                <a:gd name="T12" fmla="*/ 0 w 179"/>
                <a:gd name="T13" fmla="*/ 0 h 215"/>
                <a:gd name="T14" fmla="*/ 0 w 179"/>
                <a:gd name="T15" fmla="*/ 0 h 215"/>
                <a:gd name="T16" fmla="*/ 0 w 179"/>
                <a:gd name="T17" fmla="*/ 0 h 215"/>
                <a:gd name="T18" fmla="*/ 0 w 179"/>
                <a:gd name="T19" fmla="*/ 0 h 215"/>
                <a:gd name="T20" fmla="*/ 0 w 179"/>
                <a:gd name="T21" fmla="*/ 0 h 215"/>
                <a:gd name="T22" fmla="*/ 0 w 179"/>
                <a:gd name="T23" fmla="*/ 0 h 215"/>
                <a:gd name="T24" fmla="*/ 0 w 179"/>
                <a:gd name="T25" fmla="*/ 0 h 215"/>
                <a:gd name="T26" fmla="*/ 0 w 179"/>
                <a:gd name="T27" fmla="*/ 0 h 215"/>
                <a:gd name="T28" fmla="*/ 0 w 179"/>
                <a:gd name="T29" fmla="*/ 0 h 215"/>
                <a:gd name="T30" fmla="*/ 0 w 179"/>
                <a:gd name="T31" fmla="*/ 0 h 215"/>
                <a:gd name="T32" fmla="*/ 0 w 179"/>
                <a:gd name="T33" fmla="*/ 0 h 215"/>
                <a:gd name="T34" fmla="*/ 0 w 179"/>
                <a:gd name="T35" fmla="*/ 0 h 215"/>
                <a:gd name="T36" fmla="*/ 0 w 179"/>
                <a:gd name="T37" fmla="*/ 0 h 215"/>
                <a:gd name="T38" fmla="*/ 0 w 179"/>
                <a:gd name="T39" fmla="*/ 0 h 215"/>
                <a:gd name="T40" fmla="*/ 0 w 179"/>
                <a:gd name="T41" fmla="*/ 0 h 215"/>
                <a:gd name="T42" fmla="*/ 0 w 179"/>
                <a:gd name="T43" fmla="*/ 0 h 215"/>
                <a:gd name="T44" fmla="*/ 0 w 179"/>
                <a:gd name="T45" fmla="*/ 0 h 215"/>
                <a:gd name="T46" fmla="*/ 0 w 179"/>
                <a:gd name="T47" fmla="*/ 0 h 215"/>
                <a:gd name="T48" fmla="*/ 0 w 179"/>
                <a:gd name="T49" fmla="*/ 0 h 215"/>
                <a:gd name="T50" fmla="*/ 0 w 179"/>
                <a:gd name="T51" fmla="*/ 0 h 215"/>
                <a:gd name="T52" fmla="*/ 0 w 179"/>
                <a:gd name="T53" fmla="*/ 0 h 215"/>
                <a:gd name="T54" fmla="*/ 0 w 179"/>
                <a:gd name="T55" fmla="*/ 0 h 215"/>
                <a:gd name="T56" fmla="*/ 0 w 179"/>
                <a:gd name="T57" fmla="*/ 0 h 215"/>
                <a:gd name="T58" fmla="*/ 0 w 179"/>
                <a:gd name="T59" fmla="*/ 0 h 215"/>
                <a:gd name="T60" fmla="*/ 0 w 179"/>
                <a:gd name="T61" fmla="*/ 0 h 215"/>
                <a:gd name="T62" fmla="*/ 0 w 179"/>
                <a:gd name="T63" fmla="*/ 0 h 215"/>
                <a:gd name="T64" fmla="*/ 0 w 179"/>
                <a:gd name="T65" fmla="*/ 0 h 215"/>
                <a:gd name="T66" fmla="*/ 0 w 179"/>
                <a:gd name="T67" fmla="*/ 0 h 215"/>
                <a:gd name="T68" fmla="*/ 0 w 179"/>
                <a:gd name="T69" fmla="*/ 0 h 215"/>
                <a:gd name="T70" fmla="*/ 0 w 179"/>
                <a:gd name="T71" fmla="*/ 0 h 215"/>
                <a:gd name="T72" fmla="*/ 0 w 179"/>
                <a:gd name="T73" fmla="*/ 0 h 215"/>
                <a:gd name="T74" fmla="*/ 0 w 179"/>
                <a:gd name="T75" fmla="*/ 0 h 215"/>
                <a:gd name="T76" fmla="*/ 0 w 179"/>
                <a:gd name="T77" fmla="*/ 0 h 215"/>
                <a:gd name="T78" fmla="*/ 0 w 179"/>
                <a:gd name="T79" fmla="*/ 0 h 215"/>
                <a:gd name="T80" fmla="*/ 0 w 179"/>
                <a:gd name="T81" fmla="*/ 0 h 215"/>
                <a:gd name="T82" fmla="*/ 0 w 179"/>
                <a:gd name="T83" fmla="*/ 0 h 215"/>
                <a:gd name="T84" fmla="*/ 0 w 179"/>
                <a:gd name="T85" fmla="*/ 0 h 215"/>
                <a:gd name="T86" fmla="*/ 0 w 179"/>
                <a:gd name="T87" fmla="*/ 0 h 215"/>
                <a:gd name="T88" fmla="*/ 0 w 179"/>
                <a:gd name="T89" fmla="*/ 0 h 215"/>
                <a:gd name="T90" fmla="*/ 0 w 179"/>
                <a:gd name="T91" fmla="*/ 0 h 215"/>
                <a:gd name="T92" fmla="*/ 0 w 179"/>
                <a:gd name="T93" fmla="*/ 0 h 215"/>
                <a:gd name="T94" fmla="*/ 0 w 179"/>
                <a:gd name="T95" fmla="*/ 0 h 215"/>
                <a:gd name="T96" fmla="*/ 0 w 179"/>
                <a:gd name="T97" fmla="*/ 0 h 21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79"/>
                <a:gd name="T148" fmla="*/ 0 h 215"/>
                <a:gd name="T149" fmla="*/ 179 w 179"/>
                <a:gd name="T150" fmla="*/ 215 h 21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79" h="215">
                  <a:moveTo>
                    <a:pt x="27" y="13"/>
                  </a:moveTo>
                  <a:lnTo>
                    <a:pt x="37" y="4"/>
                  </a:lnTo>
                  <a:lnTo>
                    <a:pt x="52" y="0"/>
                  </a:lnTo>
                  <a:lnTo>
                    <a:pt x="65" y="0"/>
                  </a:lnTo>
                  <a:lnTo>
                    <a:pt x="82" y="4"/>
                  </a:lnTo>
                  <a:lnTo>
                    <a:pt x="95" y="10"/>
                  </a:lnTo>
                  <a:lnTo>
                    <a:pt x="113" y="19"/>
                  </a:lnTo>
                  <a:lnTo>
                    <a:pt x="128" y="29"/>
                  </a:lnTo>
                  <a:lnTo>
                    <a:pt x="143" y="44"/>
                  </a:lnTo>
                  <a:lnTo>
                    <a:pt x="152" y="57"/>
                  </a:lnTo>
                  <a:lnTo>
                    <a:pt x="164" y="74"/>
                  </a:lnTo>
                  <a:lnTo>
                    <a:pt x="171" y="90"/>
                  </a:lnTo>
                  <a:lnTo>
                    <a:pt x="177" y="107"/>
                  </a:lnTo>
                  <a:lnTo>
                    <a:pt x="179" y="122"/>
                  </a:lnTo>
                  <a:lnTo>
                    <a:pt x="177" y="139"/>
                  </a:lnTo>
                  <a:lnTo>
                    <a:pt x="171" y="154"/>
                  </a:lnTo>
                  <a:lnTo>
                    <a:pt x="162" y="167"/>
                  </a:lnTo>
                  <a:lnTo>
                    <a:pt x="154" y="173"/>
                  </a:lnTo>
                  <a:lnTo>
                    <a:pt x="149" y="181"/>
                  </a:lnTo>
                  <a:lnTo>
                    <a:pt x="143" y="188"/>
                  </a:lnTo>
                  <a:lnTo>
                    <a:pt x="139" y="196"/>
                  </a:lnTo>
                  <a:lnTo>
                    <a:pt x="128" y="206"/>
                  </a:lnTo>
                  <a:lnTo>
                    <a:pt x="116" y="211"/>
                  </a:lnTo>
                  <a:lnTo>
                    <a:pt x="105" y="213"/>
                  </a:lnTo>
                  <a:lnTo>
                    <a:pt x="92" y="215"/>
                  </a:lnTo>
                  <a:lnTo>
                    <a:pt x="78" y="211"/>
                  </a:lnTo>
                  <a:lnTo>
                    <a:pt x="67" y="207"/>
                  </a:lnTo>
                  <a:lnTo>
                    <a:pt x="54" y="202"/>
                  </a:lnTo>
                  <a:lnTo>
                    <a:pt x="42" y="196"/>
                  </a:lnTo>
                  <a:lnTo>
                    <a:pt x="31" y="185"/>
                  </a:lnTo>
                  <a:lnTo>
                    <a:pt x="19" y="175"/>
                  </a:lnTo>
                  <a:lnTo>
                    <a:pt x="12" y="164"/>
                  </a:lnTo>
                  <a:lnTo>
                    <a:pt x="6" y="150"/>
                  </a:lnTo>
                  <a:lnTo>
                    <a:pt x="0" y="137"/>
                  </a:lnTo>
                  <a:lnTo>
                    <a:pt x="0" y="124"/>
                  </a:lnTo>
                  <a:lnTo>
                    <a:pt x="2" y="110"/>
                  </a:lnTo>
                  <a:lnTo>
                    <a:pt x="8" y="97"/>
                  </a:lnTo>
                  <a:lnTo>
                    <a:pt x="16" y="90"/>
                  </a:lnTo>
                  <a:lnTo>
                    <a:pt x="27" y="86"/>
                  </a:lnTo>
                  <a:lnTo>
                    <a:pt x="35" y="84"/>
                  </a:lnTo>
                  <a:lnTo>
                    <a:pt x="42" y="84"/>
                  </a:lnTo>
                  <a:lnTo>
                    <a:pt x="50" y="86"/>
                  </a:lnTo>
                  <a:lnTo>
                    <a:pt x="59" y="88"/>
                  </a:lnTo>
                  <a:lnTo>
                    <a:pt x="65" y="88"/>
                  </a:lnTo>
                  <a:lnTo>
                    <a:pt x="73" y="90"/>
                  </a:lnTo>
                  <a:lnTo>
                    <a:pt x="80" y="91"/>
                  </a:lnTo>
                  <a:lnTo>
                    <a:pt x="88" y="93"/>
                  </a:lnTo>
                  <a:lnTo>
                    <a:pt x="99" y="97"/>
                  </a:lnTo>
                  <a:lnTo>
                    <a:pt x="105" y="99"/>
                  </a:lnTo>
                  <a:lnTo>
                    <a:pt x="113" y="109"/>
                  </a:lnTo>
                  <a:lnTo>
                    <a:pt x="120" y="120"/>
                  </a:lnTo>
                  <a:lnTo>
                    <a:pt x="114" y="131"/>
                  </a:lnTo>
                  <a:lnTo>
                    <a:pt x="111" y="139"/>
                  </a:lnTo>
                  <a:lnTo>
                    <a:pt x="107" y="143"/>
                  </a:lnTo>
                  <a:lnTo>
                    <a:pt x="105" y="145"/>
                  </a:lnTo>
                  <a:lnTo>
                    <a:pt x="95" y="143"/>
                  </a:lnTo>
                  <a:lnTo>
                    <a:pt x="88" y="137"/>
                  </a:lnTo>
                  <a:lnTo>
                    <a:pt x="78" y="129"/>
                  </a:lnTo>
                  <a:lnTo>
                    <a:pt x="69" y="124"/>
                  </a:lnTo>
                  <a:lnTo>
                    <a:pt x="65" y="122"/>
                  </a:lnTo>
                  <a:lnTo>
                    <a:pt x="63" y="124"/>
                  </a:lnTo>
                  <a:lnTo>
                    <a:pt x="61" y="126"/>
                  </a:lnTo>
                  <a:lnTo>
                    <a:pt x="61" y="135"/>
                  </a:lnTo>
                  <a:lnTo>
                    <a:pt x="61" y="145"/>
                  </a:lnTo>
                  <a:lnTo>
                    <a:pt x="65" y="156"/>
                  </a:lnTo>
                  <a:lnTo>
                    <a:pt x="71" y="164"/>
                  </a:lnTo>
                  <a:lnTo>
                    <a:pt x="78" y="169"/>
                  </a:lnTo>
                  <a:lnTo>
                    <a:pt x="88" y="173"/>
                  </a:lnTo>
                  <a:lnTo>
                    <a:pt x="95" y="175"/>
                  </a:lnTo>
                  <a:lnTo>
                    <a:pt x="105" y="173"/>
                  </a:lnTo>
                  <a:lnTo>
                    <a:pt x="116" y="173"/>
                  </a:lnTo>
                  <a:lnTo>
                    <a:pt x="126" y="167"/>
                  </a:lnTo>
                  <a:lnTo>
                    <a:pt x="135" y="164"/>
                  </a:lnTo>
                  <a:lnTo>
                    <a:pt x="143" y="158"/>
                  </a:lnTo>
                  <a:lnTo>
                    <a:pt x="151" y="150"/>
                  </a:lnTo>
                  <a:lnTo>
                    <a:pt x="156" y="141"/>
                  </a:lnTo>
                  <a:lnTo>
                    <a:pt x="160" y="131"/>
                  </a:lnTo>
                  <a:lnTo>
                    <a:pt x="162" y="122"/>
                  </a:lnTo>
                  <a:lnTo>
                    <a:pt x="162" y="112"/>
                  </a:lnTo>
                  <a:lnTo>
                    <a:pt x="158" y="103"/>
                  </a:lnTo>
                  <a:lnTo>
                    <a:pt x="156" y="95"/>
                  </a:lnTo>
                  <a:lnTo>
                    <a:pt x="152" y="88"/>
                  </a:lnTo>
                  <a:lnTo>
                    <a:pt x="149" y="80"/>
                  </a:lnTo>
                  <a:lnTo>
                    <a:pt x="137" y="65"/>
                  </a:lnTo>
                  <a:lnTo>
                    <a:pt x="124" y="53"/>
                  </a:lnTo>
                  <a:lnTo>
                    <a:pt x="114" y="46"/>
                  </a:lnTo>
                  <a:lnTo>
                    <a:pt x="107" y="42"/>
                  </a:lnTo>
                  <a:lnTo>
                    <a:pt x="99" y="38"/>
                  </a:lnTo>
                  <a:lnTo>
                    <a:pt x="92" y="36"/>
                  </a:lnTo>
                  <a:lnTo>
                    <a:pt x="82" y="34"/>
                  </a:lnTo>
                  <a:lnTo>
                    <a:pt x="75" y="34"/>
                  </a:lnTo>
                  <a:lnTo>
                    <a:pt x="67" y="36"/>
                  </a:lnTo>
                  <a:lnTo>
                    <a:pt x="61" y="40"/>
                  </a:lnTo>
                  <a:lnTo>
                    <a:pt x="54" y="34"/>
                  </a:lnTo>
                  <a:lnTo>
                    <a:pt x="40" y="25"/>
                  </a:lnTo>
                  <a:lnTo>
                    <a:pt x="31" y="17"/>
                  </a:lnTo>
                  <a:lnTo>
                    <a:pt x="27" y="1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3" name="Freeform 20">
              <a:extLst>
                <a:ext uri="{FF2B5EF4-FFF2-40B4-BE49-F238E27FC236}">
                  <a16:creationId xmlns:a16="http://schemas.microsoft.com/office/drawing/2014/main" id="{60E05097-E6B4-38B8-1309-4F6D2253DC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3" y="1185"/>
              <a:ext cx="26" cy="44"/>
            </a:xfrm>
            <a:custGeom>
              <a:avLst/>
              <a:gdLst>
                <a:gd name="T0" fmla="*/ 0 w 85"/>
                <a:gd name="T1" fmla="*/ 0 h 154"/>
                <a:gd name="T2" fmla="*/ 0 w 85"/>
                <a:gd name="T3" fmla="*/ 0 h 154"/>
                <a:gd name="T4" fmla="*/ 0 w 85"/>
                <a:gd name="T5" fmla="*/ 0 h 154"/>
                <a:gd name="T6" fmla="*/ 0 w 85"/>
                <a:gd name="T7" fmla="*/ 0 h 154"/>
                <a:gd name="T8" fmla="*/ 0 w 85"/>
                <a:gd name="T9" fmla="*/ 0 h 154"/>
                <a:gd name="T10" fmla="*/ 0 w 85"/>
                <a:gd name="T11" fmla="*/ 0 h 154"/>
                <a:gd name="T12" fmla="*/ 0 w 85"/>
                <a:gd name="T13" fmla="*/ 0 h 154"/>
                <a:gd name="T14" fmla="*/ 0 w 85"/>
                <a:gd name="T15" fmla="*/ 0 h 154"/>
                <a:gd name="T16" fmla="*/ 0 w 85"/>
                <a:gd name="T17" fmla="*/ 0 h 154"/>
                <a:gd name="T18" fmla="*/ 0 w 85"/>
                <a:gd name="T19" fmla="*/ 0 h 154"/>
                <a:gd name="T20" fmla="*/ 0 w 85"/>
                <a:gd name="T21" fmla="*/ 0 h 154"/>
                <a:gd name="T22" fmla="*/ 0 w 85"/>
                <a:gd name="T23" fmla="*/ 0 h 154"/>
                <a:gd name="T24" fmla="*/ 0 w 85"/>
                <a:gd name="T25" fmla="*/ 0 h 154"/>
                <a:gd name="T26" fmla="*/ 0 w 85"/>
                <a:gd name="T27" fmla="*/ 0 h 154"/>
                <a:gd name="T28" fmla="*/ 0 w 85"/>
                <a:gd name="T29" fmla="*/ 0 h 154"/>
                <a:gd name="T30" fmla="*/ 0 w 85"/>
                <a:gd name="T31" fmla="*/ 0 h 154"/>
                <a:gd name="T32" fmla="*/ 0 w 85"/>
                <a:gd name="T33" fmla="*/ 0 h 154"/>
                <a:gd name="T34" fmla="*/ 0 w 85"/>
                <a:gd name="T35" fmla="*/ 0 h 154"/>
                <a:gd name="T36" fmla="*/ 0 w 85"/>
                <a:gd name="T37" fmla="*/ 0 h 154"/>
                <a:gd name="T38" fmla="*/ 0 w 85"/>
                <a:gd name="T39" fmla="*/ 0 h 154"/>
                <a:gd name="T40" fmla="*/ 0 w 85"/>
                <a:gd name="T41" fmla="*/ 0 h 154"/>
                <a:gd name="T42" fmla="*/ 0 w 85"/>
                <a:gd name="T43" fmla="*/ 0 h 154"/>
                <a:gd name="T44" fmla="*/ 0 w 85"/>
                <a:gd name="T45" fmla="*/ 0 h 154"/>
                <a:gd name="T46" fmla="*/ 0 w 85"/>
                <a:gd name="T47" fmla="*/ 0 h 154"/>
                <a:gd name="T48" fmla="*/ 0 w 85"/>
                <a:gd name="T49" fmla="*/ 0 h 154"/>
                <a:gd name="T50" fmla="*/ 0 w 85"/>
                <a:gd name="T51" fmla="*/ 0 h 154"/>
                <a:gd name="T52" fmla="*/ 0 w 85"/>
                <a:gd name="T53" fmla="*/ 0 h 154"/>
                <a:gd name="T54" fmla="*/ 0 w 85"/>
                <a:gd name="T55" fmla="*/ 0 h 154"/>
                <a:gd name="T56" fmla="*/ 0 w 85"/>
                <a:gd name="T57" fmla="*/ 0 h 154"/>
                <a:gd name="T58" fmla="*/ 0 w 85"/>
                <a:gd name="T59" fmla="*/ 0 h 154"/>
                <a:gd name="T60" fmla="*/ 0 w 85"/>
                <a:gd name="T61" fmla="*/ 0 h 154"/>
                <a:gd name="T62" fmla="*/ 0 w 85"/>
                <a:gd name="T63" fmla="*/ 0 h 154"/>
                <a:gd name="T64" fmla="*/ 0 w 85"/>
                <a:gd name="T65" fmla="*/ 0 h 154"/>
                <a:gd name="T66" fmla="*/ 0 w 85"/>
                <a:gd name="T67" fmla="*/ 0 h 154"/>
                <a:gd name="T68" fmla="*/ 0 w 85"/>
                <a:gd name="T69" fmla="*/ 0 h 154"/>
                <a:gd name="T70" fmla="*/ 0 w 85"/>
                <a:gd name="T71" fmla="*/ 0 h 154"/>
                <a:gd name="T72" fmla="*/ 0 w 85"/>
                <a:gd name="T73" fmla="*/ 0 h 154"/>
                <a:gd name="T74" fmla="*/ 0 w 85"/>
                <a:gd name="T75" fmla="*/ 0 h 154"/>
                <a:gd name="T76" fmla="*/ 0 w 85"/>
                <a:gd name="T77" fmla="*/ 0 h 154"/>
                <a:gd name="T78" fmla="*/ 0 w 85"/>
                <a:gd name="T79" fmla="*/ 0 h 154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85"/>
                <a:gd name="T121" fmla="*/ 0 h 154"/>
                <a:gd name="T122" fmla="*/ 85 w 85"/>
                <a:gd name="T123" fmla="*/ 154 h 154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85" h="154">
                  <a:moveTo>
                    <a:pt x="13" y="0"/>
                  </a:moveTo>
                  <a:lnTo>
                    <a:pt x="13" y="0"/>
                  </a:lnTo>
                  <a:lnTo>
                    <a:pt x="19" y="0"/>
                  </a:lnTo>
                  <a:lnTo>
                    <a:pt x="25" y="0"/>
                  </a:lnTo>
                  <a:lnTo>
                    <a:pt x="30" y="0"/>
                  </a:lnTo>
                  <a:lnTo>
                    <a:pt x="25" y="9"/>
                  </a:lnTo>
                  <a:lnTo>
                    <a:pt x="23" y="19"/>
                  </a:lnTo>
                  <a:lnTo>
                    <a:pt x="21" y="28"/>
                  </a:lnTo>
                  <a:lnTo>
                    <a:pt x="21" y="40"/>
                  </a:lnTo>
                  <a:lnTo>
                    <a:pt x="21" y="49"/>
                  </a:lnTo>
                  <a:lnTo>
                    <a:pt x="23" y="59"/>
                  </a:lnTo>
                  <a:lnTo>
                    <a:pt x="25" y="68"/>
                  </a:lnTo>
                  <a:lnTo>
                    <a:pt x="28" y="80"/>
                  </a:lnTo>
                  <a:lnTo>
                    <a:pt x="32" y="87"/>
                  </a:lnTo>
                  <a:lnTo>
                    <a:pt x="36" y="95"/>
                  </a:lnTo>
                  <a:lnTo>
                    <a:pt x="42" y="102"/>
                  </a:lnTo>
                  <a:lnTo>
                    <a:pt x="51" y="112"/>
                  </a:lnTo>
                  <a:lnTo>
                    <a:pt x="57" y="119"/>
                  </a:lnTo>
                  <a:lnTo>
                    <a:pt x="65" y="127"/>
                  </a:lnTo>
                  <a:lnTo>
                    <a:pt x="74" y="131"/>
                  </a:lnTo>
                  <a:lnTo>
                    <a:pt x="85" y="138"/>
                  </a:lnTo>
                  <a:lnTo>
                    <a:pt x="80" y="146"/>
                  </a:lnTo>
                  <a:lnTo>
                    <a:pt x="74" y="154"/>
                  </a:lnTo>
                  <a:lnTo>
                    <a:pt x="63" y="148"/>
                  </a:lnTo>
                  <a:lnTo>
                    <a:pt x="51" y="144"/>
                  </a:lnTo>
                  <a:lnTo>
                    <a:pt x="42" y="137"/>
                  </a:lnTo>
                  <a:lnTo>
                    <a:pt x="32" y="131"/>
                  </a:lnTo>
                  <a:lnTo>
                    <a:pt x="25" y="121"/>
                  </a:lnTo>
                  <a:lnTo>
                    <a:pt x="19" y="112"/>
                  </a:lnTo>
                  <a:lnTo>
                    <a:pt x="11" y="100"/>
                  </a:lnTo>
                  <a:lnTo>
                    <a:pt x="7" y="91"/>
                  </a:lnTo>
                  <a:lnTo>
                    <a:pt x="4" y="80"/>
                  </a:lnTo>
                  <a:lnTo>
                    <a:pt x="0" y="66"/>
                  </a:lnTo>
                  <a:lnTo>
                    <a:pt x="0" y="55"/>
                  </a:lnTo>
                  <a:lnTo>
                    <a:pt x="0" y="43"/>
                  </a:lnTo>
                  <a:lnTo>
                    <a:pt x="0" y="32"/>
                  </a:lnTo>
                  <a:lnTo>
                    <a:pt x="4" y="19"/>
                  </a:lnTo>
                  <a:lnTo>
                    <a:pt x="6" y="9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4" name="Freeform 21">
              <a:extLst>
                <a:ext uri="{FF2B5EF4-FFF2-40B4-BE49-F238E27FC236}">
                  <a16:creationId xmlns:a16="http://schemas.microsoft.com/office/drawing/2014/main" id="{53C637A5-B867-A80E-FFC9-85E6B1656D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1" y="1227"/>
              <a:ext cx="37" cy="23"/>
            </a:xfrm>
            <a:custGeom>
              <a:avLst/>
              <a:gdLst>
                <a:gd name="T0" fmla="*/ 0 w 120"/>
                <a:gd name="T1" fmla="*/ 0 h 84"/>
                <a:gd name="T2" fmla="*/ 0 w 120"/>
                <a:gd name="T3" fmla="*/ 0 h 84"/>
                <a:gd name="T4" fmla="*/ 0 w 120"/>
                <a:gd name="T5" fmla="*/ 0 h 84"/>
                <a:gd name="T6" fmla="*/ 0 w 120"/>
                <a:gd name="T7" fmla="*/ 0 h 84"/>
                <a:gd name="T8" fmla="*/ 0 w 120"/>
                <a:gd name="T9" fmla="*/ 0 h 84"/>
                <a:gd name="T10" fmla="*/ 0 w 120"/>
                <a:gd name="T11" fmla="*/ 0 h 84"/>
                <a:gd name="T12" fmla="*/ 0 w 120"/>
                <a:gd name="T13" fmla="*/ 0 h 84"/>
                <a:gd name="T14" fmla="*/ 0 w 120"/>
                <a:gd name="T15" fmla="*/ 0 h 84"/>
                <a:gd name="T16" fmla="*/ 0 w 120"/>
                <a:gd name="T17" fmla="*/ 0 h 84"/>
                <a:gd name="T18" fmla="*/ 0 w 120"/>
                <a:gd name="T19" fmla="*/ 0 h 84"/>
                <a:gd name="T20" fmla="*/ 0 w 120"/>
                <a:gd name="T21" fmla="*/ 0 h 84"/>
                <a:gd name="T22" fmla="*/ 0 w 120"/>
                <a:gd name="T23" fmla="*/ 0 h 84"/>
                <a:gd name="T24" fmla="*/ 0 w 120"/>
                <a:gd name="T25" fmla="*/ 0 h 84"/>
                <a:gd name="T26" fmla="*/ 0 w 120"/>
                <a:gd name="T27" fmla="*/ 0 h 84"/>
                <a:gd name="T28" fmla="*/ 0 w 120"/>
                <a:gd name="T29" fmla="*/ 0 h 84"/>
                <a:gd name="T30" fmla="*/ 0 w 120"/>
                <a:gd name="T31" fmla="*/ 0 h 84"/>
                <a:gd name="T32" fmla="*/ 0 w 120"/>
                <a:gd name="T33" fmla="*/ 0 h 84"/>
                <a:gd name="T34" fmla="*/ 0 w 120"/>
                <a:gd name="T35" fmla="*/ 0 h 84"/>
                <a:gd name="T36" fmla="*/ 0 w 120"/>
                <a:gd name="T37" fmla="*/ 0 h 84"/>
                <a:gd name="T38" fmla="*/ 0 w 120"/>
                <a:gd name="T39" fmla="*/ 0 h 84"/>
                <a:gd name="T40" fmla="*/ 0 w 120"/>
                <a:gd name="T41" fmla="*/ 0 h 84"/>
                <a:gd name="T42" fmla="*/ 0 w 120"/>
                <a:gd name="T43" fmla="*/ 0 h 84"/>
                <a:gd name="T44" fmla="*/ 0 w 120"/>
                <a:gd name="T45" fmla="*/ 0 h 84"/>
                <a:gd name="T46" fmla="*/ 0 w 120"/>
                <a:gd name="T47" fmla="*/ 0 h 84"/>
                <a:gd name="T48" fmla="*/ 0 w 120"/>
                <a:gd name="T49" fmla="*/ 0 h 84"/>
                <a:gd name="T50" fmla="*/ 0 w 120"/>
                <a:gd name="T51" fmla="*/ 0 h 84"/>
                <a:gd name="T52" fmla="*/ 0 w 120"/>
                <a:gd name="T53" fmla="*/ 0 h 84"/>
                <a:gd name="T54" fmla="*/ 0 w 120"/>
                <a:gd name="T55" fmla="*/ 0 h 84"/>
                <a:gd name="T56" fmla="*/ 0 w 120"/>
                <a:gd name="T57" fmla="*/ 0 h 84"/>
                <a:gd name="T58" fmla="*/ 0 w 120"/>
                <a:gd name="T59" fmla="*/ 0 h 84"/>
                <a:gd name="T60" fmla="*/ 0 w 120"/>
                <a:gd name="T61" fmla="*/ 0 h 84"/>
                <a:gd name="T62" fmla="*/ 0 w 120"/>
                <a:gd name="T63" fmla="*/ 0 h 84"/>
                <a:gd name="T64" fmla="*/ 0 w 120"/>
                <a:gd name="T65" fmla="*/ 0 h 84"/>
                <a:gd name="T66" fmla="*/ 0 w 120"/>
                <a:gd name="T67" fmla="*/ 0 h 84"/>
                <a:gd name="T68" fmla="*/ 0 w 120"/>
                <a:gd name="T69" fmla="*/ 0 h 84"/>
                <a:gd name="T70" fmla="*/ 0 w 120"/>
                <a:gd name="T71" fmla="*/ 0 h 84"/>
                <a:gd name="T72" fmla="*/ 0 w 120"/>
                <a:gd name="T73" fmla="*/ 0 h 84"/>
                <a:gd name="T74" fmla="*/ 0 w 120"/>
                <a:gd name="T75" fmla="*/ 0 h 84"/>
                <a:gd name="T76" fmla="*/ 0 w 120"/>
                <a:gd name="T77" fmla="*/ 0 h 84"/>
                <a:gd name="T78" fmla="*/ 0 w 120"/>
                <a:gd name="T79" fmla="*/ 0 h 84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120"/>
                <a:gd name="T121" fmla="*/ 0 h 84"/>
                <a:gd name="T122" fmla="*/ 120 w 120"/>
                <a:gd name="T123" fmla="*/ 84 h 84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120" h="84">
                  <a:moveTo>
                    <a:pt x="4" y="0"/>
                  </a:moveTo>
                  <a:lnTo>
                    <a:pt x="6" y="0"/>
                  </a:lnTo>
                  <a:lnTo>
                    <a:pt x="14" y="0"/>
                  </a:lnTo>
                  <a:lnTo>
                    <a:pt x="19" y="0"/>
                  </a:lnTo>
                  <a:lnTo>
                    <a:pt x="25" y="0"/>
                  </a:lnTo>
                  <a:lnTo>
                    <a:pt x="23" y="13"/>
                  </a:lnTo>
                  <a:lnTo>
                    <a:pt x="31" y="27"/>
                  </a:lnTo>
                  <a:lnTo>
                    <a:pt x="35" y="32"/>
                  </a:lnTo>
                  <a:lnTo>
                    <a:pt x="42" y="36"/>
                  </a:lnTo>
                  <a:lnTo>
                    <a:pt x="48" y="42"/>
                  </a:lnTo>
                  <a:lnTo>
                    <a:pt x="56" y="48"/>
                  </a:lnTo>
                  <a:lnTo>
                    <a:pt x="63" y="51"/>
                  </a:lnTo>
                  <a:lnTo>
                    <a:pt x="71" y="55"/>
                  </a:lnTo>
                  <a:lnTo>
                    <a:pt x="78" y="55"/>
                  </a:lnTo>
                  <a:lnTo>
                    <a:pt x="88" y="59"/>
                  </a:lnTo>
                  <a:lnTo>
                    <a:pt x="95" y="59"/>
                  </a:lnTo>
                  <a:lnTo>
                    <a:pt x="103" y="61"/>
                  </a:lnTo>
                  <a:lnTo>
                    <a:pt x="113" y="61"/>
                  </a:lnTo>
                  <a:lnTo>
                    <a:pt x="120" y="61"/>
                  </a:lnTo>
                  <a:lnTo>
                    <a:pt x="118" y="67"/>
                  </a:lnTo>
                  <a:lnTo>
                    <a:pt x="116" y="72"/>
                  </a:lnTo>
                  <a:lnTo>
                    <a:pt x="111" y="76"/>
                  </a:lnTo>
                  <a:lnTo>
                    <a:pt x="105" y="82"/>
                  </a:lnTo>
                  <a:lnTo>
                    <a:pt x="97" y="84"/>
                  </a:lnTo>
                  <a:lnTo>
                    <a:pt x="88" y="84"/>
                  </a:lnTo>
                  <a:lnTo>
                    <a:pt x="78" y="84"/>
                  </a:lnTo>
                  <a:lnTo>
                    <a:pt x="71" y="84"/>
                  </a:lnTo>
                  <a:lnTo>
                    <a:pt x="61" y="82"/>
                  </a:lnTo>
                  <a:lnTo>
                    <a:pt x="52" y="80"/>
                  </a:lnTo>
                  <a:lnTo>
                    <a:pt x="42" y="78"/>
                  </a:lnTo>
                  <a:lnTo>
                    <a:pt x="33" y="74"/>
                  </a:lnTo>
                  <a:lnTo>
                    <a:pt x="19" y="65"/>
                  </a:lnTo>
                  <a:lnTo>
                    <a:pt x="14" y="57"/>
                  </a:lnTo>
                  <a:lnTo>
                    <a:pt x="6" y="44"/>
                  </a:lnTo>
                  <a:lnTo>
                    <a:pt x="2" y="30"/>
                  </a:lnTo>
                  <a:lnTo>
                    <a:pt x="0" y="23"/>
                  </a:lnTo>
                  <a:lnTo>
                    <a:pt x="0" y="13"/>
                  </a:lnTo>
                  <a:lnTo>
                    <a:pt x="0" y="8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5" name="Freeform 22">
              <a:extLst>
                <a:ext uri="{FF2B5EF4-FFF2-40B4-BE49-F238E27FC236}">
                  <a16:creationId xmlns:a16="http://schemas.microsoft.com/office/drawing/2014/main" id="{42A11D11-684C-D16E-2ADE-9C94336D4A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4" y="1283"/>
              <a:ext cx="75" cy="94"/>
            </a:xfrm>
            <a:custGeom>
              <a:avLst/>
              <a:gdLst>
                <a:gd name="T0" fmla="*/ 0 w 246"/>
                <a:gd name="T1" fmla="*/ 0 h 332"/>
                <a:gd name="T2" fmla="*/ 0 w 246"/>
                <a:gd name="T3" fmla="*/ 0 h 332"/>
                <a:gd name="T4" fmla="*/ 0 w 246"/>
                <a:gd name="T5" fmla="*/ 0 h 332"/>
                <a:gd name="T6" fmla="*/ 0 w 246"/>
                <a:gd name="T7" fmla="*/ 0 h 332"/>
                <a:gd name="T8" fmla="*/ 0 w 246"/>
                <a:gd name="T9" fmla="*/ 0 h 332"/>
                <a:gd name="T10" fmla="*/ 0 w 246"/>
                <a:gd name="T11" fmla="*/ 0 h 332"/>
                <a:gd name="T12" fmla="*/ 0 w 246"/>
                <a:gd name="T13" fmla="*/ 0 h 332"/>
                <a:gd name="T14" fmla="*/ 0 w 246"/>
                <a:gd name="T15" fmla="*/ 0 h 332"/>
                <a:gd name="T16" fmla="*/ 0 w 246"/>
                <a:gd name="T17" fmla="*/ 0 h 332"/>
                <a:gd name="T18" fmla="*/ 0 w 246"/>
                <a:gd name="T19" fmla="*/ 0 h 332"/>
                <a:gd name="T20" fmla="*/ 0 w 246"/>
                <a:gd name="T21" fmla="*/ 0 h 332"/>
                <a:gd name="T22" fmla="*/ 0 w 246"/>
                <a:gd name="T23" fmla="*/ 0 h 332"/>
                <a:gd name="T24" fmla="*/ 0 w 246"/>
                <a:gd name="T25" fmla="*/ 0 h 332"/>
                <a:gd name="T26" fmla="*/ 0 w 246"/>
                <a:gd name="T27" fmla="*/ 0 h 332"/>
                <a:gd name="T28" fmla="*/ 0 w 246"/>
                <a:gd name="T29" fmla="*/ 0 h 332"/>
                <a:gd name="T30" fmla="*/ 0 w 246"/>
                <a:gd name="T31" fmla="*/ 0 h 332"/>
                <a:gd name="T32" fmla="*/ 0 w 246"/>
                <a:gd name="T33" fmla="*/ 0 h 332"/>
                <a:gd name="T34" fmla="*/ 0 w 246"/>
                <a:gd name="T35" fmla="*/ 0 h 332"/>
                <a:gd name="T36" fmla="*/ 0 w 246"/>
                <a:gd name="T37" fmla="*/ 0 h 332"/>
                <a:gd name="T38" fmla="*/ 0 w 246"/>
                <a:gd name="T39" fmla="*/ 0 h 332"/>
                <a:gd name="T40" fmla="*/ 0 w 246"/>
                <a:gd name="T41" fmla="*/ 0 h 332"/>
                <a:gd name="T42" fmla="*/ 0 w 246"/>
                <a:gd name="T43" fmla="*/ 0 h 332"/>
                <a:gd name="T44" fmla="*/ 0 w 246"/>
                <a:gd name="T45" fmla="*/ 0 h 332"/>
                <a:gd name="T46" fmla="*/ 0 w 246"/>
                <a:gd name="T47" fmla="*/ 0 h 332"/>
                <a:gd name="T48" fmla="*/ 0 w 246"/>
                <a:gd name="T49" fmla="*/ 0 h 332"/>
                <a:gd name="T50" fmla="*/ 0 w 246"/>
                <a:gd name="T51" fmla="*/ 0 h 332"/>
                <a:gd name="T52" fmla="*/ 0 w 246"/>
                <a:gd name="T53" fmla="*/ 0 h 332"/>
                <a:gd name="T54" fmla="*/ 0 w 246"/>
                <a:gd name="T55" fmla="*/ 0 h 332"/>
                <a:gd name="T56" fmla="*/ 0 w 246"/>
                <a:gd name="T57" fmla="*/ 0 h 332"/>
                <a:gd name="T58" fmla="*/ 0 w 246"/>
                <a:gd name="T59" fmla="*/ 0 h 332"/>
                <a:gd name="T60" fmla="*/ 0 w 246"/>
                <a:gd name="T61" fmla="*/ 0 h 332"/>
                <a:gd name="T62" fmla="*/ 0 w 246"/>
                <a:gd name="T63" fmla="*/ 0 h 332"/>
                <a:gd name="T64" fmla="*/ 0 w 246"/>
                <a:gd name="T65" fmla="*/ 0 h 332"/>
                <a:gd name="T66" fmla="*/ 0 w 246"/>
                <a:gd name="T67" fmla="*/ 0 h 332"/>
                <a:gd name="T68" fmla="*/ 0 w 246"/>
                <a:gd name="T69" fmla="*/ 0 h 332"/>
                <a:gd name="T70" fmla="*/ 0 w 246"/>
                <a:gd name="T71" fmla="*/ 0 h 332"/>
                <a:gd name="T72" fmla="*/ 0 w 246"/>
                <a:gd name="T73" fmla="*/ 0 h 332"/>
                <a:gd name="T74" fmla="*/ 0 w 246"/>
                <a:gd name="T75" fmla="*/ 0 h 332"/>
                <a:gd name="T76" fmla="*/ 0 w 246"/>
                <a:gd name="T77" fmla="*/ 0 h 332"/>
                <a:gd name="T78" fmla="*/ 0 w 246"/>
                <a:gd name="T79" fmla="*/ 0 h 332"/>
                <a:gd name="T80" fmla="*/ 0 w 246"/>
                <a:gd name="T81" fmla="*/ 0 h 332"/>
                <a:gd name="T82" fmla="*/ 0 w 246"/>
                <a:gd name="T83" fmla="*/ 0 h 332"/>
                <a:gd name="T84" fmla="*/ 0 w 246"/>
                <a:gd name="T85" fmla="*/ 0 h 332"/>
                <a:gd name="T86" fmla="*/ 0 w 246"/>
                <a:gd name="T87" fmla="*/ 0 h 332"/>
                <a:gd name="T88" fmla="*/ 0 w 246"/>
                <a:gd name="T89" fmla="*/ 0 h 332"/>
                <a:gd name="T90" fmla="*/ 0 w 246"/>
                <a:gd name="T91" fmla="*/ 0 h 332"/>
                <a:gd name="T92" fmla="*/ 0 w 246"/>
                <a:gd name="T93" fmla="*/ 0 h 332"/>
                <a:gd name="T94" fmla="*/ 0 w 246"/>
                <a:gd name="T95" fmla="*/ 0 h 332"/>
                <a:gd name="T96" fmla="*/ 0 w 246"/>
                <a:gd name="T97" fmla="*/ 0 h 332"/>
                <a:gd name="T98" fmla="*/ 0 w 246"/>
                <a:gd name="T99" fmla="*/ 0 h 332"/>
                <a:gd name="T100" fmla="*/ 0 w 246"/>
                <a:gd name="T101" fmla="*/ 0 h 332"/>
                <a:gd name="T102" fmla="*/ 0 w 246"/>
                <a:gd name="T103" fmla="*/ 0 h 332"/>
                <a:gd name="T104" fmla="*/ 0 w 246"/>
                <a:gd name="T105" fmla="*/ 0 h 332"/>
                <a:gd name="T106" fmla="*/ 0 w 246"/>
                <a:gd name="T107" fmla="*/ 0 h 332"/>
                <a:gd name="T108" fmla="*/ 0 w 246"/>
                <a:gd name="T109" fmla="*/ 0 h 332"/>
                <a:gd name="T110" fmla="*/ 0 w 246"/>
                <a:gd name="T111" fmla="*/ 0 h 332"/>
                <a:gd name="T112" fmla="*/ 0 w 246"/>
                <a:gd name="T113" fmla="*/ 0 h 332"/>
                <a:gd name="T114" fmla="*/ 0 w 246"/>
                <a:gd name="T115" fmla="*/ 0 h 332"/>
                <a:gd name="T116" fmla="*/ 0 w 246"/>
                <a:gd name="T117" fmla="*/ 0 h 332"/>
                <a:gd name="T118" fmla="*/ 0 w 246"/>
                <a:gd name="T119" fmla="*/ 0 h 33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246"/>
                <a:gd name="T181" fmla="*/ 0 h 332"/>
                <a:gd name="T182" fmla="*/ 246 w 246"/>
                <a:gd name="T183" fmla="*/ 332 h 332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246" h="332">
                  <a:moveTo>
                    <a:pt x="2" y="0"/>
                  </a:moveTo>
                  <a:lnTo>
                    <a:pt x="2" y="0"/>
                  </a:lnTo>
                  <a:lnTo>
                    <a:pt x="10" y="0"/>
                  </a:lnTo>
                  <a:lnTo>
                    <a:pt x="16" y="0"/>
                  </a:lnTo>
                  <a:lnTo>
                    <a:pt x="23" y="0"/>
                  </a:lnTo>
                  <a:lnTo>
                    <a:pt x="21" y="13"/>
                  </a:lnTo>
                  <a:lnTo>
                    <a:pt x="23" y="28"/>
                  </a:lnTo>
                  <a:lnTo>
                    <a:pt x="27" y="41"/>
                  </a:lnTo>
                  <a:lnTo>
                    <a:pt x="33" y="57"/>
                  </a:lnTo>
                  <a:lnTo>
                    <a:pt x="38" y="70"/>
                  </a:lnTo>
                  <a:lnTo>
                    <a:pt x="46" y="83"/>
                  </a:lnTo>
                  <a:lnTo>
                    <a:pt x="54" y="93"/>
                  </a:lnTo>
                  <a:lnTo>
                    <a:pt x="67" y="106"/>
                  </a:lnTo>
                  <a:lnTo>
                    <a:pt x="77" y="114"/>
                  </a:lnTo>
                  <a:lnTo>
                    <a:pt x="90" y="123"/>
                  </a:lnTo>
                  <a:lnTo>
                    <a:pt x="101" y="127"/>
                  </a:lnTo>
                  <a:lnTo>
                    <a:pt x="116" y="133"/>
                  </a:lnTo>
                  <a:lnTo>
                    <a:pt x="132" y="133"/>
                  </a:lnTo>
                  <a:lnTo>
                    <a:pt x="147" y="133"/>
                  </a:lnTo>
                  <a:lnTo>
                    <a:pt x="164" y="129"/>
                  </a:lnTo>
                  <a:lnTo>
                    <a:pt x="181" y="125"/>
                  </a:lnTo>
                  <a:lnTo>
                    <a:pt x="192" y="121"/>
                  </a:lnTo>
                  <a:lnTo>
                    <a:pt x="200" y="127"/>
                  </a:lnTo>
                  <a:lnTo>
                    <a:pt x="206" y="131"/>
                  </a:lnTo>
                  <a:lnTo>
                    <a:pt x="211" y="135"/>
                  </a:lnTo>
                  <a:lnTo>
                    <a:pt x="210" y="142"/>
                  </a:lnTo>
                  <a:lnTo>
                    <a:pt x="210" y="152"/>
                  </a:lnTo>
                  <a:lnTo>
                    <a:pt x="208" y="159"/>
                  </a:lnTo>
                  <a:lnTo>
                    <a:pt x="204" y="165"/>
                  </a:lnTo>
                  <a:lnTo>
                    <a:pt x="192" y="173"/>
                  </a:lnTo>
                  <a:lnTo>
                    <a:pt x="179" y="180"/>
                  </a:lnTo>
                  <a:lnTo>
                    <a:pt x="170" y="182"/>
                  </a:lnTo>
                  <a:lnTo>
                    <a:pt x="162" y="184"/>
                  </a:lnTo>
                  <a:lnTo>
                    <a:pt x="154" y="184"/>
                  </a:lnTo>
                  <a:lnTo>
                    <a:pt x="147" y="186"/>
                  </a:lnTo>
                  <a:lnTo>
                    <a:pt x="137" y="186"/>
                  </a:lnTo>
                  <a:lnTo>
                    <a:pt x="130" y="186"/>
                  </a:lnTo>
                  <a:lnTo>
                    <a:pt x="122" y="186"/>
                  </a:lnTo>
                  <a:lnTo>
                    <a:pt x="116" y="188"/>
                  </a:lnTo>
                  <a:lnTo>
                    <a:pt x="107" y="184"/>
                  </a:lnTo>
                  <a:lnTo>
                    <a:pt x="99" y="184"/>
                  </a:lnTo>
                  <a:lnTo>
                    <a:pt x="94" y="180"/>
                  </a:lnTo>
                  <a:lnTo>
                    <a:pt x="88" y="178"/>
                  </a:lnTo>
                  <a:lnTo>
                    <a:pt x="82" y="175"/>
                  </a:lnTo>
                  <a:lnTo>
                    <a:pt x="77" y="173"/>
                  </a:lnTo>
                  <a:lnTo>
                    <a:pt x="69" y="167"/>
                  </a:lnTo>
                  <a:lnTo>
                    <a:pt x="63" y="159"/>
                  </a:lnTo>
                  <a:lnTo>
                    <a:pt x="67" y="169"/>
                  </a:lnTo>
                  <a:lnTo>
                    <a:pt x="71" y="182"/>
                  </a:lnTo>
                  <a:lnTo>
                    <a:pt x="75" y="192"/>
                  </a:lnTo>
                  <a:lnTo>
                    <a:pt x="78" y="205"/>
                  </a:lnTo>
                  <a:lnTo>
                    <a:pt x="82" y="216"/>
                  </a:lnTo>
                  <a:lnTo>
                    <a:pt x="86" y="228"/>
                  </a:lnTo>
                  <a:lnTo>
                    <a:pt x="90" y="239"/>
                  </a:lnTo>
                  <a:lnTo>
                    <a:pt x="96" y="251"/>
                  </a:lnTo>
                  <a:lnTo>
                    <a:pt x="99" y="258"/>
                  </a:lnTo>
                  <a:lnTo>
                    <a:pt x="107" y="268"/>
                  </a:lnTo>
                  <a:lnTo>
                    <a:pt x="115" y="275"/>
                  </a:lnTo>
                  <a:lnTo>
                    <a:pt x="124" y="283"/>
                  </a:lnTo>
                  <a:lnTo>
                    <a:pt x="134" y="287"/>
                  </a:lnTo>
                  <a:lnTo>
                    <a:pt x="145" y="291"/>
                  </a:lnTo>
                  <a:lnTo>
                    <a:pt x="158" y="292"/>
                  </a:lnTo>
                  <a:lnTo>
                    <a:pt x="175" y="294"/>
                  </a:lnTo>
                  <a:lnTo>
                    <a:pt x="185" y="291"/>
                  </a:lnTo>
                  <a:lnTo>
                    <a:pt x="192" y="287"/>
                  </a:lnTo>
                  <a:lnTo>
                    <a:pt x="200" y="281"/>
                  </a:lnTo>
                  <a:lnTo>
                    <a:pt x="210" y="273"/>
                  </a:lnTo>
                  <a:lnTo>
                    <a:pt x="217" y="266"/>
                  </a:lnTo>
                  <a:lnTo>
                    <a:pt x="227" y="262"/>
                  </a:lnTo>
                  <a:lnTo>
                    <a:pt x="236" y="258"/>
                  </a:lnTo>
                  <a:lnTo>
                    <a:pt x="246" y="262"/>
                  </a:lnTo>
                  <a:lnTo>
                    <a:pt x="244" y="270"/>
                  </a:lnTo>
                  <a:lnTo>
                    <a:pt x="242" y="277"/>
                  </a:lnTo>
                  <a:lnTo>
                    <a:pt x="238" y="285"/>
                  </a:lnTo>
                  <a:lnTo>
                    <a:pt x="236" y="292"/>
                  </a:lnTo>
                  <a:lnTo>
                    <a:pt x="223" y="304"/>
                  </a:lnTo>
                  <a:lnTo>
                    <a:pt x="211" y="315"/>
                  </a:lnTo>
                  <a:lnTo>
                    <a:pt x="204" y="319"/>
                  </a:lnTo>
                  <a:lnTo>
                    <a:pt x="198" y="323"/>
                  </a:lnTo>
                  <a:lnTo>
                    <a:pt x="189" y="325"/>
                  </a:lnTo>
                  <a:lnTo>
                    <a:pt x="183" y="329"/>
                  </a:lnTo>
                  <a:lnTo>
                    <a:pt x="175" y="329"/>
                  </a:lnTo>
                  <a:lnTo>
                    <a:pt x="166" y="330"/>
                  </a:lnTo>
                  <a:lnTo>
                    <a:pt x="160" y="330"/>
                  </a:lnTo>
                  <a:lnTo>
                    <a:pt x="153" y="332"/>
                  </a:lnTo>
                  <a:lnTo>
                    <a:pt x="139" y="325"/>
                  </a:lnTo>
                  <a:lnTo>
                    <a:pt x="128" y="319"/>
                  </a:lnTo>
                  <a:lnTo>
                    <a:pt x="115" y="310"/>
                  </a:lnTo>
                  <a:lnTo>
                    <a:pt x="107" y="300"/>
                  </a:lnTo>
                  <a:lnTo>
                    <a:pt x="96" y="289"/>
                  </a:lnTo>
                  <a:lnTo>
                    <a:pt x="88" y="277"/>
                  </a:lnTo>
                  <a:lnTo>
                    <a:pt x="80" y="264"/>
                  </a:lnTo>
                  <a:lnTo>
                    <a:pt x="73" y="253"/>
                  </a:lnTo>
                  <a:lnTo>
                    <a:pt x="65" y="237"/>
                  </a:lnTo>
                  <a:lnTo>
                    <a:pt x="57" y="224"/>
                  </a:lnTo>
                  <a:lnTo>
                    <a:pt x="52" y="211"/>
                  </a:lnTo>
                  <a:lnTo>
                    <a:pt x="48" y="197"/>
                  </a:lnTo>
                  <a:lnTo>
                    <a:pt x="44" y="184"/>
                  </a:lnTo>
                  <a:lnTo>
                    <a:pt x="40" y="171"/>
                  </a:lnTo>
                  <a:lnTo>
                    <a:pt x="35" y="159"/>
                  </a:lnTo>
                  <a:lnTo>
                    <a:pt x="35" y="150"/>
                  </a:lnTo>
                  <a:lnTo>
                    <a:pt x="40" y="146"/>
                  </a:lnTo>
                  <a:lnTo>
                    <a:pt x="50" y="142"/>
                  </a:lnTo>
                  <a:lnTo>
                    <a:pt x="42" y="133"/>
                  </a:lnTo>
                  <a:lnTo>
                    <a:pt x="37" y="125"/>
                  </a:lnTo>
                  <a:lnTo>
                    <a:pt x="31" y="118"/>
                  </a:lnTo>
                  <a:lnTo>
                    <a:pt x="27" y="108"/>
                  </a:lnTo>
                  <a:lnTo>
                    <a:pt x="21" y="99"/>
                  </a:lnTo>
                  <a:lnTo>
                    <a:pt x="18" y="91"/>
                  </a:lnTo>
                  <a:lnTo>
                    <a:pt x="14" y="81"/>
                  </a:lnTo>
                  <a:lnTo>
                    <a:pt x="12" y="74"/>
                  </a:lnTo>
                  <a:lnTo>
                    <a:pt x="6" y="62"/>
                  </a:lnTo>
                  <a:lnTo>
                    <a:pt x="4" y="55"/>
                  </a:lnTo>
                  <a:lnTo>
                    <a:pt x="2" y="43"/>
                  </a:lnTo>
                  <a:lnTo>
                    <a:pt x="2" y="36"/>
                  </a:lnTo>
                  <a:lnTo>
                    <a:pt x="0" y="26"/>
                  </a:lnTo>
                  <a:lnTo>
                    <a:pt x="0" y="17"/>
                  </a:lnTo>
                  <a:lnTo>
                    <a:pt x="0" y="7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6" name="Freeform 23">
              <a:extLst>
                <a:ext uri="{FF2B5EF4-FFF2-40B4-BE49-F238E27FC236}">
                  <a16:creationId xmlns:a16="http://schemas.microsoft.com/office/drawing/2014/main" id="{7C0D29C3-573E-D9B5-B178-034D1105F9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08" y="1307"/>
              <a:ext cx="89" cy="65"/>
            </a:xfrm>
            <a:custGeom>
              <a:avLst/>
              <a:gdLst>
                <a:gd name="T0" fmla="*/ 0 w 293"/>
                <a:gd name="T1" fmla="*/ 0 h 230"/>
                <a:gd name="T2" fmla="*/ 0 w 293"/>
                <a:gd name="T3" fmla="*/ 0 h 230"/>
                <a:gd name="T4" fmla="*/ 0 w 293"/>
                <a:gd name="T5" fmla="*/ 0 h 230"/>
                <a:gd name="T6" fmla="*/ 0 w 293"/>
                <a:gd name="T7" fmla="*/ 0 h 230"/>
                <a:gd name="T8" fmla="*/ 0 w 293"/>
                <a:gd name="T9" fmla="*/ 0 h 230"/>
                <a:gd name="T10" fmla="*/ 0 w 293"/>
                <a:gd name="T11" fmla="*/ 0 h 230"/>
                <a:gd name="T12" fmla="*/ 0 w 293"/>
                <a:gd name="T13" fmla="*/ 0 h 230"/>
                <a:gd name="T14" fmla="*/ 0 w 293"/>
                <a:gd name="T15" fmla="*/ 0 h 230"/>
                <a:gd name="T16" fmla="*/ 0 w 293"/>
                <a:gd name="T17" fmla="*/ 0 h 230"/>
                <a:gd name="T18" fmla="*/ 0 w 293"/>
                <a:gd name="T19" fmla="*/ 0 h 230"/>
                <a:gd name="T20" fmla="*/ 0 w 293"/>
                <a:gd name="T21" fmla="*/ 0 h 230"/>
                <a:gd name="T22" fmla="*/ 0 w 293"/>
                <a:gd name="T23" fmla="*/ 0 h 230"/>
                <a:gd name="T24" fmla="*/ 0 w 293"/>
                <a:gd name="T25" fmla="*/ 0 h 230"/>
                <a:gd name="T26" fmla="*/ 0 w 293"/>
                <a:gd name="T27" fmla="*/ 0 h 230"/>
                <a:gd name="T28" fmla="*/ 0 w 293"/>
                <a:gd name="T29" fmla="*/ 0 h 230"/>
                <a:gd name="T30" fmla="*/ 0 w 293"/>
                <a:gd name="T31" fmla="*/ 0 h 230"/>
                <a:gd name="T32" fmla="*/ 0 w 293"/>
                <a:gd name="T33" fmla="*/ 0 h 230"/>
                <a:gd name="T34" fmla="*/ 0 w 293"/>
                <a:gd name="T35" fmla="*/ 0 h 230"/>
                <a:gd name="T36" fmla="*/ 0 w 293"/>
                <a:gd name="T37" fmla="*/ 0 h 230"/>
                <a:gd name="T38" fmla="*/ 0 w 293"/>
                <a:gd name="T39" fmla="*/ 0 h 230"/>
                <a:gd name="T40" fmla="*/ 0 w 293"/>
                <a:gd name="T41" fmla="*/ 0 h 230"/>
                <a:gd name="T42" fmla="*/ 0 w 293"/>
                <a:gd name="T43" fmla="*/ 0 h 230"/>
                <a:gd name="T44" fmla="*/ 0 w 293"/>
                <a:gd name="T45" fmla="*/ 0 h 230"/>
                <a:gd name="T46" fmla="*/ 0 w 293"/>
                <a:gd name="T47" fmla="*/ 0 h 230"/>
                <a:gd name="T48" fmla="*/ 0 w 293"/>
                <a:gd name="T49" fmla="*/ 0 h 230"/>
                <a:gd name="T50" fmla="*/ 0 w 293"/>
                <a:gd name="T51" fmla="*/ 0 h 230"/>
                <a:gd name="T52" fmla="*/ 0 w 293"/>
                <a:gd name="T53" fmla="*/ 0 h 230"/>
                <a:gd name="T54" fmla="*/ 0 w 293"/>
                <a:gd name="T55" fmla="*/ 0 h 230"/>
                <a:gd name="T56" fmla="*/ 0 w 293"/>
                <a:gd name="T57" fmla="*/ 0 h 230"/>
                <a:gd name="T58" fmla="*/ 0 w 293"/>
                <a:gd name="T59" fmla="*/ 0 h 230"/>
                <a:gd name="T60" fmla="*/ 0 w 293"/>
                <a:gd name="T61" fmla="*/ 0 h 230"/>
                <a:gd name="T62" fmla="*/ 0 w 293"/>
                <a:gd name="T63" fmla="*/ 0 h 23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93"/>
                <a:gd name="T97" fmla="*/ 0 h 230"/>
                <a:gd name="T98" fmla="*/ 293 w 293"/>
                <a:gd name="T99" fmla="*/ 230 h 23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93" h="230">
                  <a:moveTo>
                    <a:pt x="2" y="0"/>
                  </a:moveTo>
                  <a:lnTo>
                    <a:pt x="8" y="2"/>
                  </a:lnTo>
                  <a:lnTo>
                    <a:pt x="17" y="6"/>
                  </a:lnTo>
                  <a:lnTo>
                    <a:pt x="25" y="12"/>
                  </a:lnTo>
                  <a:lnTo>
                    <a:pt x="36" y="19"/>
                  </a:lnTo>
                  <a:lnTo>
                    <a:pt x="46" y="27"/>
                  </a:lnTo>
                  <a:lnTo>
                    <a:pt x="59" y="36"/>
                  </a:lnTo>
                  <a:lnTo>
                    <a:pt x="70" y="44"/>
                  </a:lnTo>
                  <a:lnTo>
                    <a:pt x="82" y="55"/>
                  </a:lnTo>
                  <a:lnTo>
                    <a:pt x="93" y="65"/>
                  </a:lnTo>
                  <a:lnTo>
                    <a:pt x="105" y="76"/>
                  </a:lnTo>
                  <a:lnTo>
                    <a:pt x="116" y="86"/>
                  </a:lnTo>
                  <a:lnTo>
                    <a:pt x="127" y="97"/>
                  </a:lnTo>
                  <a:lnTo>
                    <a:pt x="137" y="105"/>
                  </a:lnTo>
                  <a:lnTo>
                    <a:pt x="146" y="114"/>
                  </a:lnTo>
                  <a:lnTo>
                    <a:pt x="152" y="120"/>
                  </a:lnTo>
                  <a:lnTo>
                    <a:pt x="162" y="127"/>
                  </a:lnTo>
                  <a:lnTo>
                    <a:pt x="169" y="133"/>
                  </a:lnTo>
                  <a:lnTo>
                    <a:pt x="177" y="139"/>
                  </a:lnTo>
                  <a:lnTo>
                    <a:pt x="184" y="145"/>
                  </a:lnTo>
                  <a:lnTo>
                    <a:pt x="194" y="152"/>
                  </a:lnTo>
                  <a:lnTo>
                    <a:pt x="203" y="156"/>
                  </a:lnTo>
                  <a:lnTo>
                    <a:pt x="211" y="162"/>
                  </a:lnTo>
                  <a:lnTo>
                    <a:pt x="219" y="166"/>
                  </a:lnTo>
                  <a:lnTo>
                    <a:pt x="228" y="171"/>
                  </a:lnTo>
                  <a:lnTo>
                    <a:pt x="236" y="175"/>
                  </a:lnTo>
                  <a:lnTo>
                    <a:pt x="245" y="181"/>
                  </a:lnTo>
                  <a:lnTo>
                    <a:pt x="253" y="185"/>
                  </a:lnTo>
                  <a:lnTo>
                    <a:pt x="262" y="192"/>
                  </a:lnTo>
                  <a:lnTo>
                    <a:pt x="268" y="198"/>
                  </a:lnTo>
                  <a:lnTo>
                    <a:pt x="278" y="204"/>
                  </a:lnTo>
                  <a:lnTo>
                    <a:pt x="285" y="213"/>
                  </a:lnTo>
                  <a:lnTo>
                    <a:pt x="293" y="221"/>
                  </a:lnTo>
                  <a:lnTo>
                    <a:pt x="285" y="224"/>
                  </a:lnTo>
                  <a:lnTo>
                    <a:pt x="278" y="230"/>
                  </a:lnTo>
                  <a:lnTo>
                    <a:pt x="268" y="223"/>
                  </a:lnTo>
                  <a:lnTo>
                    <a:pt x="255" y="217"/>
                  </a:lnTo>
                  <a:lnTo>
                    <a:pt x="241" y="213"/>
                  </a:lnTo>
                  <a:lnTo>
                    <a:pt x="230" y="209"/>
                  </a:lnTo>
                  <a:lnTo>
                    <a:pt x="213" y="204"/>
                  </a:lnTo>
                  <a:lnTo>
                    <a:pt x="198" y="200"/>
                  </a:lnTo>
                  <a:lnTo>
                    <a:pt x="184" y="194"/>
                  </a:lnTo>
                  <a:lnTo>
                    <a:pt x="169" y="190"/>
                  </a:lnTo>
                  <a:lnTo>
                    <a:pt x="152" y="185"/>
                  </a:lnTo>
                  <a:lnTo>
                    <a:pt x="139" y="177"/>
                  </a:lnTo>
                  <a:lnTo>
                    <a:pt x="124" y="169"/>
                  </a:lnTo>
                  <a:lnTo>
                    <a:pt x="112" y="162"/>
                  </a:lnTo>
                  <a:lnTo>
                    <a:pt x="101" y="150"/>
                  </a:lnTo>
                  <a:lnTo>
                    <a:pt x="93" y="139"/>
                  </a:lnTo>
                  <a:lnTo>
                    <a:pt x="86" y="126"/>
                  </a:lnTo>
                  <a:lnTo>
                    <a:pt x="84" y="112"/>
                  </a:lnTo>
                  <a:lnTo>
                    <a:pt x="72" y="101"/>
                  </a:lnTo>
                  <a:lnTo>
                    <a:pt x="59" y="91"/>
                  </a:lnTo>
                  <a:lnTo>
                    <a:pt x="46" y="76"/>
                  </a:lnTo>
                  <a:lnTo>
                    <a:pt x="32" y="63"/>
                  </a:lnTo>
                  <a:lnTo>
                    <a:pt x="25" y="53"/>
                  </a:lnTo>
                  <a:lnTo>
                    <a:pt x="19" y="46"/>
                  </a:lnTo>
                  <a:lnTo>
                    <a:pt x="13" y="38"/>
                  </a:lnTo>
                  <a:lnTo>
                    <a:pt x="10" y="31"/>
                  </a:lnTo>
                  <a:lnTo>
                    <a:pt x="6" y="21"/>
                  </a:lnTo>
                  <a:lnTo>
                    <a:pt x="2" y="13"/>
                  </a:lnTo>
                  <a:lnTo>
                    <a:pt x="0" y="6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7" name="Freeform 24">
              <a:extLst>
                <a:ext uri="{FF2B5EF4-FFF2-40B4-BE49-F238E27FC236}">
                  <a16:creationId xmlns:a16="http://schemas.microsoft.com/office/drawing/2014/main" id="{CDB70A0F-55BA-8B1C-B56F-80476E36EF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5" y="908"/>
              <a:ext cx="28" cy="24"/>
            </a:xfrm>
            <a:custGeom>
              <a:avLst/>
              <a:gdLst>
                <a:gd name="T0" fmla="*/ 0 w 93"/>
                <a:gd name="T1" fmla="*/ 0 h 84"/>
                <a:gd name="T2" fmla="*/ 0 w 93"/>
                <a:gd name="T3" fmla="*/ 0 h 84"/>
                <a:gd name="T4" fmla="*/ 0 w 93"/>
                <a:gd name="T5" fmla="*/ 0 h 84"/>
                <a:gd name="T6" fmla="*/ 0 w 93"/>
                <a:gd name="T7" fmla="*/ 0 h 84"/>
                <a:gd name="T8" fmla="*/ 0 w 93"/>
                <a:gd name="T9" fmla="*/ 0 h 84"/>
                <a:gd name="T10" fmla="*/ 0 w 93"/>
                <a:gd name="T11" fmla="*/ 0 h 84"/>
                <a:gd name="T12" fmla="*/ 0 w 93"/>
                <a:gd name="T13" fmla="*/ 0 h 84"/>
                <a:gd name="T14" fmla="*/ 0 w 93"/>
                <a:gd name="T15" fmla="*/ 0 h 84"/>
                <a:gd name="T16" fmla="*/ 0 w 93"/>
                <a:gd name="T17" fmla="*/ 0 h 84"/>
                <a:gd name="T18" fmla="*/ 0 w 93"/>
                <a:gd name="T19" fmla="*/ 0 h 84"/>
                <a:gd name="T20" fmla="*/ 0 w 93"/>
                <a:gd name="T21" fmla="*/ 0 h 84"/>
                <a:gd name="T22" fmla="*/ 0 w 93"/>
                <a:gd name="T23" fmla="*/ 0 h 84"/>
                <a:gd name="T24" fmla="*/ 0 w 93"/>
                <a:gd name="T25" fmla="*/ 0 h 84"/>
                <a:gd name="T26" fmla="*/ 0 w 93"/>
                <a:gd name="T27" fmla="*/ 0 h 84"/>
                <a:gd name="T28" fmla="*/ 0 w 93"/>
                <a:gd name="T29" fmla="*/ 0 h 84"/>
                <a:gd name="T30" fmla="*/ 0 w 93"/>
                <a:gd name="T31" fmla="*/ 0 h 84"/>
                <a:gd name="T32" fmla="*/ 0 w 93"/>
                <a:gd name="T33" fmla="*/ 0 h 84"/>
                <a:gd name="T34" fmla="*/ 0 w 93"/>
                <a:gd name="T35" fmla="*/ 0 h 84"/>
                <a:gd name="T36" fmla="*/ 0 w 93"/>
                <a:gd name="T37" fmla="*/ 0 h 84"/>
                <a:gd name="T38" fmla="*/ 0 w 93"/>
                <a:gd name="T39" fmla="*/ 0 h 84"/>
                <a:gd name="T40" fmla="*/ 0 w 93"/>
                <a:gd name="T41" fmla="*/ 0 h 84"/>
                <a:gd name="T42" fmla="*/ 0 w 93"/>
                <a:gd name="T43" fmla="*/ 0 h 84"/>
                <a:gd name="T44" fmla="*/ 0 w 93"/>
                <a:gd name="T45" fmla="*/ 0 h 84"/>
                <a:gd name="T46" fmla="*/ 0 w 93"/>
                <a:gd name="T47" fmla="*/ 0 h 84"/>
                <a:gd name="T48" fmla="*/ 0 w 93"/>
                <a:gd name="T49" fmla="*/ 0 h 84"/>
                <a:gd name="T50" fmla="*/ 0 w 93"/>
                <a:gd name="T51" fmla="*/ 0 h 8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93"/>
                <a:gd name="T79" fmla="*/ 0 h 84"/>
                <a:gd name="T80" fmla="*/ 93 w 93"/>
                <a:gd name="T81" fmla="*/ 84 h 8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93" h="84">
                  <a:moveTo>
                    <a:pt x="74" y="0"/>
                  </a:moveTo>
                  <a:lnTo>
                    <a:pt x="76" y="0"/>
                  </a:lnTo>
                  <a:lnTo>
                    <a:pt x="82" y="0"/>
                  </a:lnTo>
                  <a:lnTo>
                    <a:pt x="88" y="0"/>
                  </a:lnTo>
                  <a:lnTo>
                    <a:pt x="93" y="0"/>
                  </a:lnTo>
                  <a:lnTo>
                    <a:pt x="88" y="13"/>
                  </a:lnTo>
                  <a:lnTo>
                    <a:pt x="80" y="28"/>
                  </a:lnTo>
                  <a:lnTo>
                    <a:pt x="69" y="40"/>
                  </a:lnTo>
                  <a:lnTo>
                    <a:pt x="57" y="53"/>
                  </a:lnTo>
                  <a:lnTo>
                    <a:pt x="50" y="59"/>
                  </a:lnTo>
                  <a:lnTo>
                    <a:pt x="44" y="65"/>
                  </a:lnTo>
                  <a:lnTo>
                    <a:pt x="35" y="68"/>
                  </a:lnTo>
                  <a:lnTo>
                    <a:pt x="29" y="72"/>
                  </a:lnTo>
                  <a:lnTo>
                    <a:pt x="14" y="80"/>
                  </a:lnTo>
                  <a:lnTo>
                    <a:pt x="0" y="84"/>
                  </a:lnTo>
                  <a:lnTo>
                    <a:pt x="0" y="76"/>
                  </a:lnTo>
                  <a:lnTo>
                    <a:pt x="0" y="68"/>
                  </a:lnTo>
                  <a:lnTo>
                    <a:pt x="4" y="63"/>
                  </a:lnTo>
                  <a:lnTo>
                    <a:pt x="10" y="59"/>
                  </a:lnTo>
                  <a:lnTo>
                    <a:pt x="19" y="47"/>
                  </a:lnTo>
                  <a:lnTo>
                    <a:pt x="31" y="40"/>
                  </a:lnTo>
                  <a:lnTo>
                    <a:pt x="44" y="30"/>
                  </a:lnTo>
                  <a:lnTo>
                    <a:pt x="55" y="21"/>
                  </a:lnTo>
                  <a:lnTo>
                    <a:pt x="67" y="11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8" name="Freeform 25">
              <a:extLst>
                <a:ext uri="{FF2B5EF4-FFF2-40B4-BE49-F238E27FC236}">
                  <a16:creationId xmlns:a16="http://schemas.microsoft.com/office/drawing/2014/main" id="{9158F6C7-B138-32B3-BD3E-2F28EB16B3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42" y="893"/>
              <a:ext cx="49" cy="40"/>
            </a:xfrm>
            <a:custGeom>
              <a:avLst/>
              <a:gdLst>
                <a:gd name="T0" fmla="*/ 0 w 162"/>
                <a:gd name="T1" fmla="*/ 0 h 140"/>
                <a:gd name="T2" fmla="*/ 0 w 162"/>
                <a:gd name="T3" fmla="*/ 0 h 140"/>
                <a:gd name="T4" fmla="*/ 0 w 162"/>
                <a:gd name="T5" fmla="*/ 0 h 140"/>
                <a:gd name="T6" fmla="*/ 0 w 162"/>
                <a:gd name="T7" fmla="*/ 0 h 140"/>
                <a:gd name="T8" fmla="*/ 0 w 162"/>
                <a:gd name="T9" fmla="*/ 0 h 140"/>
                <a:gd name="T10" fmla="*/ 0 w 162"/>
                <a:gd name="T11" fmla="*/ 0 h 140"/>
                <a:gd name="T12" fmla="*/ 0 w 162"/>
                <a:gd name="T13" fmla="*/ 0 h 140"/>
                <a:gd name="T14" fmla="*/ 0 w 162"/>
                <a:gd name="T15" fmla="*/ 0 h 140"/>
                <a:gd name="T16" fmla="*/ 0 w 162"/>
                <a:gd name="T17" fmla="*/ 0 h 140"/>
                <a:gd name="T18" fmla="*/ 0 w 162"/>
                <a:gd name="T19" fmla="*/ 0 h 140"/>
                <a:gd name="T20" fmla="*/ 0 w 162"/>
                <a:gd name="T21" fmla="*/ 0 h 140"/>
                <a:gd name="T22" fmla="*/ 0 w 162"/>
                <a:gd name="T23" fmla="*/ 0 h 140"/>
                <a:gd name="T24" fmla="*/ 0 w 162"/>
                <a:gd name="T25" fmla="*/ 0 h 140"/>
                <a:gd name="T26" fmla="*/ 0 w 162"/>
                <a:gd name="T27" fmla="*/ 0 h 140"/>
                <a:gd name="T28" fmla="*/ 0 w 162"/>
                <a:gd name="T29" fmla="*/ 0 h 140"/>
                <a:gd name="T30" fmla="*/ 0 w 162"/>
                <a:gd name="T31" fmla="*/ 0 h 140"/>
                <a:gd name="T32" fmla="*/ 0 w 162"/>
                <a:gd name="T33" fmla="*/ 0 h 140"/>
                <a:gd name="T34" fmla="*/ 0 w 162"/>
                <a:gd name="T35" fmla="*/ 0 h 140"/>
                <a:gd name="T36" fmla="*/ 0 w 162"/>
                <a:gd name="T37" fmla="*/ 0 h 140"/>
                <a:gd name="T38" fmla="*/ 0 w 162"/>
                <a:gd name="T39" fmla="*/ 0 h 140"/>
                <a:gd name="T40" fmla="*/ 0 w 162"/>
                <a:gd name="T41" fmla="*/ 0 h 140"/>
                <a:gd name="T42" fmla="*/ 0 w 162"/>
                <a:gd name="T43" fmla="*/ 0 h 140"/>
                <a:gd name="T44" fmla="*/ 0 w 162"/>
                <a:gd name="T45" fmla="*/ 0 h 140"/>
                <a:gd name="T46" fmla="*/ 0 w 162"/>
                <a:gd name="T47" fmla="*/ 0 h 140"/>
                <a:gd name="T48" fmla="*/ 0 w 162"/>
                <a:gd name="T49" fmla="*/ 0 h 140"/>
                <a:gd name="T50" fmla="*/ 0 w 162"/>
                <a:gd name="T51" fmla="*/ 0 h 140"/>
                <a:gd name="T52" fmla="*/ 0 w 162"/>
                <a:gd name="T53" fmla="*/ 0 h 140"/>
                <a:gd name="T54" fmla="*/ 0 w 162"/>
                <a:gd name="T55" fmla="*/ 0 h 140"/>
                <a:gd name="T56" fmla="*/ 0 w 162"/>
                <a:gd name="T57" fmla="*/ 0 h 140"/>
                <a:gd name="T58" fmla="*/ 0 w 162"/>
                <a:gd name="T59" fmla="*/ 0 h 140"/>
                <a:gd name="T60" fmla="*/ 0 w 162"/>
                <a:gd name="T61" fmla="*/ 0 h 140"/>
                <a:gd name="T62" fmla="*/ 0 w 162"/>
                <a:gd name="T63" fmla="*/ 0 h 140"/>
                <a:gd name="T64" fmla="*/ 0 w 162"/>
                <a:gd name="T65" fmla="*/ 0 h 140"/>
                <a:gd name="T66" fmla="*/ 0 w 162"/>
                <a:gd name="T67" fmla="*/ 0 h 140"/>
                <a:gd name="T68" fmla="*/ 0 w 162"/>
                <a:gd name="T69" fmla="*/ 0 h 140"/>
                <a:gd name="T70" fmla="*/ 0 w 162"/>
                <a:gd name="T71" fmla="*/ 0 h 140"/>
                <a:gd name="T72" fmla="*/ 0 w 162"/>
                <a:gd name="T73" fmla="*/ 0 h 140"/>
                <a:gd name="T74" fmla="*/ 0 w 162"/>
                <a:gd name="T75" fmla="*/ 0 h 140"/>
                <a:gd name="T76" fmla="*/ 0 w 162"/>
                <a:gd name="T77" fmla="*/ 0 h 140"/>
                <a:gd name="T78" fmla="*/ 0 w 162"/>
                <a:gd name="T79" fmla="*/ 0 h 140"/>
                <a:gd name="T80" fmla="*/ 0 w 162"/>
                <a:gd name="T81" fmla="*/ 0 h 140"/>
                <a:gd name="T82" fmla="*/ 0 w 162"/>
                <a:gd name="T83" fmla="*/ 0 h 140"/>
                <a:gd name="T84" fmla="*/ 0 w 162"/>
                <a:gd name="T85" fmla="*/ 0 h 14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62"/>
                <a:gd name="T130" fmla="*/ 0 h 140"/>
                <a:gd name="T131" fmla="*/ 162 w 162"/>
                <a:gd name="T132" fmla="*/ 140 h 140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62" h="140">
                  <a:moveTo>
                    <a:pt x="6" y="0"/>
                  </a:moveTo>
                  <a:lnTo>
                    <a:pt x="14" y="2"/>
                  </a:lnTo>
                  <a:lnTo>
                    <a:pt x="21" y="7"/>
                  </a:lnTo>
                  <a:lnTo>
                    <a:pt x="25" y="13"/>
                  </a:lnTo>
                  <a:lnTo>
                    <a:pt x="31" y="24"/>
                  </a:lnTo>
                  <a:lnTo>
                    <a:pt x="35" y="34"/>
                  </a:lnTo>
                  <a:lnTo>
                    <a:pt x="40" y="43"/>
                  </a:lnTo>
                  <a:lnTo>
                    <a:pt x="48" y="51"/>
                  </a:lnTo>
                  <a:lnTo>
                    <a:pt x="59" y="57"/>
                  </a:lnTo>
                  <a:lnTo>
                    <a:pt x="69" y="64"/>
                  </a:lnTo>
                  <a:lnTo>
                    <a:pt x="82" y="74"/>
                  </a:lnTo>
                  <a:lnTo>
                    <a:pt x="92" y="83"/>
                  </a:lnTo>
                  <a:lnTo>
                    <a:pt x="105" y="95"/>
                  </a:lnTo>
                  <a:lnTo>
                    <a:pt x="116" y="102"/>
                  </a:lnTo>
                  <a:lnTo>
                    <a:pt x="128" y="112"/>
                  </a:lnTo>
                  <a:lnTo>
                    <a:pt x="141" y="116"/>
                  </a:lnTo>
                  <a:lnTo>
                    <a:pt x="156" y="121"/>
                  </a:lnTo>
                  <a:lnTo>
                    <a:pt x="156" y="131"/>
                  </a:lnTo>
                  <a:lnTo>
                    <a:pt x="162" y="140"/>
                  </a:lnTo>
                  <a:lnTo>
                    <a:pt x="151" y="138"/>
                  </a:lnTo>
                  <a:lnTo>
                    <a:pt x="137" y="137"/>
                  </a:lnTo>
                  <a:lnTo>
                    <a:pt x="128" y="135"/>
                  </a:lnTo>
                  <a:lnTo>
                    <a:pt x="118" y="131"/>
                  </a:lnTo>
                  <a:lnTo>
                    <a:pt x="107" y="125"/>
                  </a:lnTo>
                  <a:lnTo>
                    <a:pt x="97" y="121"/>
                  </a:lnTo>
                  <a:lnTo>
                    <a:pt x="88" y="114"/>
                  </a:lnTo>
                  <a:lnTo>
                    <a:pt x="80" y="108"/>
                  </a:lnTo>
                  <a:lnTo>
                    <a:pt x="71" y="100"/>
                  </a:lnTo>
                  <a:lnTo>
                    <a:pt x="61" y="93"/>
                  </a:lnTo>
                  <a:lnTo>
                    <a:pt x="52" y="83"/>
                  </a:lnTo>
                  <a:lnTo>
                    <a:pt x="44" y="76"/>
                  </a:lnTo>
                  <a:lnTo>
                    <a:pt x="35" y="68"/>
                  </a:lnTo>
                  <a:lnTo>
                    <a:pt x="27" y="60"/>
                  </a:lnTo>
                  <a:lnTo>
                    <a:pt x="19" y="51"/>
                  </a:lnTo>
                  <a:lnTo>
                    <a:pt x="12" y="45"/>
                  </a:lnTo>
                  <a:lnTo>
                    <a:pt x="10" y="41"/>
                  </a:lnTo>
                  <a:lnTo>
                    <a:pt x="8" y="32"/>
                  </a:lnTo>
                  <a:lnTo>
                    <a:pt x="4" y="24"/>
                  </a:lnTo>
                  <a:lnTo>
                    <a:pt x="0" y="15"/>
                  </a:lnTo>
                  <a:lnTo>
                    <a:pt x="0" y="7"/>
                  </a:lnTo>
                  <a:lnTo>
                    <a:pt x="0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9" name="Freeform 26">
              <a:extLst>
                <a:ext uri="{FF2B5EF4-FFF2-40B4-BE49-F238E27FC236}">
                  <a16:creationId xmlns:a16="http://schemas.microsoft.com/office/drawing/2014/main" id="{94D3C2AE-A161-6736-0FBF-8F8BB79BC7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02" y="921"/>
              <a:ext cx="85" cy="50"/>
            </a:xfrm>
            <a:custGeom>
              <a:avLst/>
              <a:gdLst>
                <a:gd name="T0" fmla="*/ 0 w 277"/>
                <a:gd name="T1" fmla="*/ 0 h 176"/>
                <a:gd name="T2" fmla="*/ 0 w 277"/>
                <a:gd name="T3" fmla="*/ 0 h 176"/>
                <a:gd name="T4" fmla="*/ 0 w 277"/>
                <a:gd name="T5" fmla="*/ 0 h 176"/>
                <a:gd name="T6" fmla="*/ 0 w 277"/>
                <a:gd name="T7" fmla="*/ 0 h 176"/>
                <a:gd name="T8" fmla="*/ 0 w 277"/>
                <a:gd name="T9" fmla="*/ 0 h 176"/>
                <a:gd name="T10" fmla="*/ 0 w 277"/>
                <a:gd name="T11" fmla="*/ 0 h 176"/>
                <a:gd name="T12" fmla="*/ 0 w 277"/>
                <a:gd name="T13" fmla="*/ 0 h 176"/>
                <a:gd name="T14" fmla="*/ 0 w 277"/>
                <a:gd name="T15" fmla="*/ 0 h 176"/>
                <a:gd name="T16" fmla="*/ 0 w 277"/>
                <a:gd name="T17" fmla="*/ 0 h 176"/>
                <a:gd name="T18" fmla="*/ 0 w 277"/>
                <a:gd name="T19" fmla="*/ 0 h 176"/>
                <a:gd name="T20" fmla="*/ 0 w 277"/>
                <a:gd name="T21" fmla="*/ 0 h 176"/>
                <a:gd name="T22" fmla="*/ 0 w 277"/>
                <a:gd name="T23" fmla="*/ 0 h 176"/>
                <a:gd name="T24" fmla="*/ 0 w 277"/>
                <a:gd name="T25" fmla="*/ 0 h 176"/>
                <a:gd name="T26" fmla="*/ 0 w 277"/>
                <a:gd name="T27" fmla="*/ 0 h 176"/>
                <a:gd name="T28" fmla="*/ 0 w 277"/>
                <a:gd name="T29" fmla="*/ 0 h 176"/>
                <a:gd name="T30" fmla="*/ 0 w 277"/>
                <a:gd name="T31" fmla="*/ 0 h 176"/>
                <a:gd name="T32" fmla="*/ 0 w 277"/>
                <a:gd name="T33" fmla="*/ 0 h 176"/>
                <a:gd name="T34" fmla="*/ 0 w 277"/>
                <a:gd name="T35" fmla="*/ 0 h 176"/>
                <a:gd name="T36" fmla="*/ 0 w 277"/>
                <a:gd name="T37" fmla="*/ 0 h 176"/>
                <a:gd name="T38" fmla="*/ 0 w 277"/>
                <a:gd name="T39" fmla="*/ 0 h 176"/>
                <a:gd name="T40" fmla="*/ 0 w 277"/>
                <a:gd name="T41" fmla="*/ 0 h 176"/>
                <a:gd name="T42" fmla="*/ 0 w 277"/>
                <a:gd name="T43" fmla="*/ 0 h 176"/>
                <a:gd name="T44" fmla="*/ 0 w 277"/>
                <a:gd name="T45" fmla="*/ 0 h 176"/>
                <a:gd name="T46" fmla="*/ 0 w 277"/>
                <a:gd name="T47" fmla="*/ 0 h 176"/>
                <a:gd name="T48" fmla="*/ 0 w 277"/>
                <a:gd name="T49" fmla="*/ 0 h 176"/>
                <a:gd name="T50" fmla="*/ 0 w 277"/>
                <a:gd name="T51" fmla="*/ 0 h 176"/>
                <a:gd name="T52" fmla="*/ 0 w 277"/>
                <a:gd name="T53" fmla="*/ 0 h 176"/>
                <a:gd name="T54" fmla="*/ 0 w 277"/>
                <a:gd name="T55" fmla="*/ 0 h 176"/>
                <a:gd name="T56" fmla="*/ 0 w 277"/>
                <a:gd name="T57" fmla="*/ 0 h 176"/>
                <a:gd name="T58" fmla="*/ 0 w 277"/>
                <a:gd name="T59" fmla="*/ 0 h 176"/>
                <a:gd name="T60" fmla="*/ 0 w 277"/>
                <a:gd name="T61" fmla="*/ 0 h 176"/>
                <a:gd name="T62" fmla="*/ 0 w 277"/>
                <a:gd name="T63" fmla="*/ 0 h 176"/>
                <a:gd name="T64" fmla="*/ 0 w 277"/>
                <a:gd name="T65" fmla="*/ 0 h 176"/>
                <a:gd name="T66" fmla="*/ 0 w 277"/>
                <a:gd name="T67" fmla="*/ 0 h 176"/>
                <a:gd name="T68" fmla="*/ 0 w 277"/>
                <a:gd name="T69" fmla="*/ 0 h 176"/>
                <a:gd name="T70" fmla="*/ 0 w 277"/>
                <a:gd name="T71" fmla="*/ 0 h 176"/>
                <a:gd name="T72" fmla="*/ 0 w 277"/>
                <a:gd name="T73" fmla="*/ 0 h 176"/>
                <a:gd name="T74" fmla="*/ 0 w 277"/>
                <a:gd name="T75" fmla="*/ 0 h 176"/>
                <a:gd name="T76" fmla="*/ 0 w 277"/>
                <a:gd name="T77" fmla="*/ 0 h 176"/>
                <a:gd name="T78" fmla="*/ 0 w 277"/>
                <a:gd name="T79" fmla="*/ 0 h 176"/>
                <a:gd name="T80" fmla="*/ 0 w 277"/>
                <a:gd name="T81" fmla="*/ 0 h 176"/>
                <a:gd name="T82" fmla="*/ 0 w 277"/>
                <a:gd name="T83" fmla="*/ 0 h 176"/>
                <a:gd name="T84" fmla="*/ 0 w 277"/>
                <a:gd name="T85" fmla="*/ 0 h 176"/>
                <a:gd name="T86" fmla="*/ 0 w 277"/>
                <a:gd name="T87" fmla="*/ 0 h 176"/>
                <a:gd name="T88" fmla="*/ 0 w 277"/>
                <a:gd name="T89" fmla="*/ 0 h 176"/>
                <a:gd name="T90" fmla="*/ 0 w 277"/>
                <a:gd name="T91" fmla="*/ 0 h 176"/>
                <a:gd name="T92" fmla="*/ 0 w 277"/>
                <a:gd name="T93" fmla="*/ 0 h 176"/>
                <a:gd name="T94" fmla="*/ 0 w 277"/>
                <a:gd name="T95" fmla="*/ 0 h 17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277"/>
                <a:gd name="T145" fmla="*/ 0 h 176"/>
                <a:gd name="T146" fmla="*/ 277 w 277"/>
                <a:gd name="T147" fmla="*/ 176 h 17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277" h="176">
                  <a:moveTo>
                    <a:pt x="0" y="2"/>
                  </a:moveTo>
                  <a:lnTo>
                    <a:pt x="17" y="0"/>
                  </a:lnTo>
                  <a:lnTo>
                    <a:pt x="36" y="3"/>
                  </a:lnTo>
                  <a:lnTo>
                    <a:pt x="53" y="9"/>
                  </a:lnTo>
                  <a:lnTo>
                    <a:pt x="68" y="19"/>
                  </a:lnTo>
                  <a:lnTo>
                    <a:pt x="81" y="30"/>
                  </a:lnTo>
                  <a:lnTo>
                    <a:pt x="96" y="43"/>
                  </a:lnTo>
                  <a:lnTo>
                    <a:pt x="112" y="57"/>
                  </a:lnTo>
                  <a:lnTo>
                    <a:pt x="127" y="72"/>
                  </a:lnTo>
                  <a:lnTo>
                    <a:pt x="138" y="83"/>
                  </a:lnTo>
                  <a:lnTo>
                    <a:pt x="153" y="97"/>
                  </a:lnTo>
                  <a:lnTo>
                    <a:pt x="167" y="106"/>
                  </a:lnTo>
                  <a:lnTo>
                    <a:pt x="184" y="116"/>
                  </a:lnTo>
                  <a:lnTo>
                    <a:pt x="199" y="121"/>
                  </a:lnTo>
                  <a:lnTo>
                    <a:pt x="216" y="125"/>
                  </a:lnTo>
                  <a:lnTo>
                    <a:pt x="235" y="121"/>
                  </a:lnTo>
                  <a:lnTo>
                    <a:pt x="256" y="116"/>
                  </a:lnTo>
                  <a:lnTo>
                    <a:pt x="264" y="116"/>
                  </a:lnTo>
                  <a:lnTo>
                    <a:pt x="277" y="112"/>
                  </a:lnTo>
                  <a:lnTo>
                    <a:pt x="273" y="125"/>
                  </a:lnTo>
                  <a:lnTo>
                    <a:pt x="273" y="137"/>
                  </a:lnTo>
                  <a:lnTo>
                    <a:pt x="262" y="146"/>
                  </a:lnTo>
                  <a:lnTo>
                    <a:pt x="254" y="159"/>
                  </a:lnTo>
                  <a:lnTo>
                    <a:pt x="249" y="165"/>
                  </a:lnTo>
                  <a:lnTo>
                    <a:pt x="245" y="173"/>
                  </a:lnTo>
                  <a:lnTo>
                    <a:pt x="237" y="175"/>
                  </a:lnTo>
                  <a:lnTo>
                    <a:pt x="229" y="176"/>
                  </a:lnTo>
                  <a:lnTo>
                    <a:pt x="212" y="176"/>
                  </a:lnTo>
                  <a:lnTo>
                    <a:pt x="197" y="173"/>
                  </a:lnTo>
                  <a:lnTo>
                    <a:pt x="182" y="163"/>
                  </a:lnTo>
                  <a:lnTo>
                    <a:pt x="169" y="154"/>
                  </a:lnTo>
                  <a:lnTo>
                    <a:pt x="153" y="140"/>
                  </a:lnTo>
                  <a:lnTo>
                    <a:pt x="140" y="129"/>
                  </a:lnTo>
                  <a:lnTo>
                    <a:pt x="125" y="114"/>
                  </a:lnTo>
                  <a:lnTo>
                    <a:pt x="114" y="100"/>
                  </a:lnTo>
                  <a:lnTo>
                    <a:pt x="98" y="83"/>
                  </a:lnTo>
                  <a:lnTo>
                    <a:pt x="85" y="68"/>
                  </a:lnTo>
                  <a:lnTo>
                    <a:pt x="72" y="55"/>
                  </a:lnTo>
                  <a:lnTo>
                    <a:pt x="58" y="43"/>
                  </a:lnTo>
                  <a:lnTo>
                    <a:pt x="43" y="32"/>
                  </a:lnTo>
                  <a:lnTo>
                    <a:pt x="28" y="24"/>
                  </a:lnTo>
                  <a:lnTo>
                    <a:pt x="13" y="19"/>
                  </a:lnTo>
                  <a:lnTo>
                    <a:pt x="0" y="19"/>
                  </a:lnTo>
                  <a:lnTo>
                    <a:pt x="0" y="13"/>
                  </a:lnTo>
                  <a:lnTo>
                    <a:pt x="0" y="7"/>
                  </a:lnTo>
                  <a:lnTo>
                    <a:pt x="0" y="3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0" name="Freeform 27">
              <a:extLst>
                <a:ext uri="{FF2B5EF4-FFF2-40B4-BE49-F238E27FC236}">
                  <a16:creationId xmlns:a16="http://schemas.microsoft.com/office/drawing/2014/main" id="{53F19060-58AA-D83C-6753-0B09372D04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87" y="923"/>
              <a:ext cx="23" cy="33"/>
            </a:xfrm>
            <a:custGeom>
              <a:avLst/>
              <a:gdLst>
                <a:gd name="T0" fmla="*/ 0 w 76"/>
                <a:gd name="T1" fmla="*/ 0 h 116"/>
                <a:gd name="T2" fmla="*/ 0 w 76"/>
                <a:gd name="T3" fmla="*/ 0 h 116"/>
                <a:gd name="T4" fmla="*/ 0 w 76"/>
                <a:gd name="T5" fmla="*/ 0 h 116"/>
                <a:gd name="T6" fmla="*/ 0 w 76"/>
                <a:gd name="T7" fmla="*/ 0 h 116"/>
                <a:gd name="T8" fmla="*/ 0 w 76"/>
                <a:gd name="T9" fmla="*/ 0 h 116"/>
                <a:gd name="T10" fmla="*/ 0 w 76"/>
                <a:gd name="T11" fmla="*/ 0 h 116"/>
                <a:gd name="T12" fmla="*/ 0 w 76"/>
                <a:gd name="T13" fmla="*/ 0 h 116"/>
                <a:gd name="T14" fmla="*/ 0 w 76"/>
                <a:gd name="T15" fmla="*/ 0 h 116"/>
                <a:gd name="T16" fmla="*/ 0 w 76"/>
                <a:gd name="T17" fmla="*/ 0 h 116"/>
                <a:gd name="T18" fmla="*/ 0 w 76"/>
                <a:gd name="T19" fmla="*/ 0 h 116"/>
                <a:gd name="T20" fmla="*/ 0 w 76"/>
                <a:gd name="T21" fmla="*/ 0 h 116"/>
                <a:gd name="T22" fmla="*/ 0 w 76"/>
                <a:gd name="T23" fmla="*/ 0 h 116"/>
                <a:gd name="T24" fmla="*/ 0 w 76"/>
                <a:gd name="T25" fmla="*/ 0 h 116"/>
                <a:gd name="T26" fmla="*/ 0 w 76"/>
                <a:gd name="T27" fmla="*/ 0 h 116"/>
                <a:gd name="T28" fmla="*/ 0 w 76"/>
                <a:gd name="T29" fmla="*/ 0 h 116"/>
                <a:gd name="T30" fmla="*/ 0 w 76"/>
                <a:gd name="T31" fmla="*/ 0 h 116"/>
                <a:gd name="T32" fmla="*/ 0 w 76"/>
                <a:gd name="T33" fmla="*/ 0 h 116"/>
                <a:gd name="T34" fmla="*/ 0 w 76"/>
                <a:gd name="T35" fmla="*/ 0 h 116"/>
                <a:gd name="T36" fmla="*/ 0 w 76"/>
                <a:gd name="T37" fmla="*/ 0 h 116"/>
                <a:gd name="T38" fmla="*/ 0 w 76"/>
                <a:gd name="T39" fmla="*/ 0 h 116"/>
                <a:gd name="T40" fmla="*/ 0 w 76"/>
                <a:gd name="T41" fmla="*/ 0 h 116"/>
                <a:gd name="T42" fmla="*/ 0 w 76"/>
                <a:gd name="T43" fmla="*/ 0 h 116"/>
                <a:gd name="T44" fmla="*/ 0 w 76"/>
                <a:gd name="T45" fmla="*/ 0 h 116"/>
                <a:gd name="T46" fmla="*/ 0 w 76"/>
                <a:gd name="T47" fmla="*/ 0 h 116"/>
                <a:gd name="T48" fmla="*/ 0 w 76"/>
                <a:gd name="T49" fmla="*/ 0 h 116"/>
                <a:gd name="T50" fmla="*/ 0 w 76"/>
                <a:gd name="T51" fmla="*/ 0 h 116"/>
                <a:gd name="T52" fmla="*/ 0 w 76"/>
                <a:gd name="T53" fmla="*/ 0 h 116"/>
                <a:gd name="T54" fmla="*/ 0 w 76"/>
                <a:gd name="T55" fmla="*/ 0 h 116"/>
                <a:gd name="T56" fmla="*/ 0 w 76"/>
                <a:gd name="T57" fmla="*/ 0 h 116"/>
                <a:gd name="T58" fmla="*/ 0 w 76"/>
                <a:gd name="T59" fmla="*/ 0 h 116"/>
                <a:gd name="T60" fmla="*/ 0 w 76"/>
                <a:gd name="T61" fmla="*/ 0 h 116"/>
                <a:gd name="T62" fmla="*/ 0 w 76"/>
                <a:gd name="T63" fmla="*/ 0 h 116"/>
                <a:gd name="T64" fmla="*/ 0 w 76"/>
                <a:gd name="T65" fmla="*/ 0 h 116"/>
                <a:gd name="T66" fmla="*/ 0 w 76"/>
                <a:gd name="T67" fmla="*/ 0 h 116"/>
                <a:gd name="T68" fmla="*/ 0 w 76"/>
                <a:gd name="T69" fmla="*/ 0 h 116"/>
                <a:gd name="T70" fmla="*/ 0 w 76"/>
                <a:gd name="T71" fmla="*/ 0 h 116"/>
                <a:gd name="T72" fmla="*/ 0 w 76"/>
                <a:gd name="T73" fmla="*/ 0 h 116"/>
                <a:gd name="T74" fmla="*/ 0 w 76"/>
                <a:gd name="T75" fmla="*/ 0 h 116"/>
                <a:gd name="T76" fmla="*/ 0 w 76"/>
                <a:gd name="T77" fmla="*/ 0 h 116"/>
                <a:gd name="T78" fmla="*/ 0 w 76"/>
                <a:gd name="T79" fmla="*/ 0 h 116"/>
                <a:gd name="T80" fmla="*/ 0 w 76"/>
                <a:gd name="T81" fmla="*/ 0 h 116"/>
                <a:gd name="T82" fmla="*/ 0 w 76"/>
                <a:gd name="T83" fmla="*/ 0 h 11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76"/>
                <a:gd name="T127" fmla="*/ 0 h 116"/>
                <a:gd name="T128" fmla="*/ 76 w 76"/>
                <a:gd name="T129" fmla="*/ 116 h 11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76" h="116">
                  <a:moveTo>
                    <a:pt x="8" y="2"/>
                  </a:moveTo>
                  <a:lnTo>
                    <a:pt x="21" y="0"/>
                  </a:lnTo>
                  <a:lnTo>
                    <a:pt x="34" y="10"/>
                  </a:lnTo>
                  <a:lnTo>
                    <a:pt x="40" y="14"/>
                  </a:lnTo>
                  <a:lnTo>
                    <a:pt x="46" y="19"/>
                  </a:lnTo>
                  <a:lnTo>
                    <a:pt x="53" y="29"/>
                  </a:lnTo>
                  <a:lnTo>
                    <a:pt x="59" y="36"/>
                  </a:lnTo>
                  <a:lnTo>
                    <a:pt x="63" y="44"/>
                  </a:lnTo>
                  <a:lnTo>
                    <a:pt x="67" y="52"/>
                  </a:lnTo>
                  <a:lnTo>
                    <a:pt x="70" y="61"/>
                  </a:lnTo>
                  <a:lnTo>
                    <a:pt x="74" y="71"/>
                  </a:lnTo>
                  <a:lnTo>
                    <a:pt x="74" y="76"/>
                  </a:lnTo>
                  <a:lnTo>
                    <a:pt x="76" y="84"/>
                  </a:lnTo>
                  <a:lnTo>
                    <a:pt x="74" y="92"/>
                  </a:lnTo>
                  <a:lnTo>
                    <a:pt x="72" y="99"/>
                  </a:lnTo>
                  <a:lnTo>
                    <a:pt x="63" y="109"/>
                  </a:lnTo>
                  <a:lnTo>
                    <a:pt x="53" y="112"/>
                  </a:lnTo>
                  <a:lnTo>
                    <a:pt x="46" y="116"/>
                  </a:lnTo>
                  <a:lnTo>
                    <a:pt x="40" y="116"/>
                  </a:lnTo>
                  <a:lnTo>
                    <a:pt x="32" y="112"/>
                  </a:lnTo>
                  <a:lnTo>
                    <a:pt x="29" y="109"/>
                  </a:lnTo>
                  <a:lnTo>
                    <a:pt x="25" y="101"/>
                  </a:lnTo>
                  <a:lnTo>
                    <a:pt x="21" y="93"/>
                  </a:lnTo>
                  <a:lnTo>
                    <a:pt x="17" y="84"/>
                  </a:lnTo>
                  <a:lnTo>
                    <a:pt x="15" y="76"/>
                  </a:lnTo>
                  <a:lnTo>
                    <a:pt x="13" y="67"/>
                  </a:lnTo>
                  <a:lnTo>
                    <a:pt x="13" y="61"/>
                  </a:lnTo>
                  <a:lnTo>
                    <a:pt x="13" y="52"/>
                  </a:lnTo>
                  <a:lnTo>
                    <a:pt x="17" y="48"/>
                  </a:lnTo>
                  <a:lnTo>
                    <a:pt x="19" y="42"/>
                  </a:lnTo>
                  <a:lnTo>
                    <a:pt x="23" y="42"/>
                  </a:lnTo>
                  <a:lnTo>
                    <a:pt x="21" y="35"/>
                  </a:lnTo>
                  <a:lnTo>
                    <a:pt x="21" y="29"/>
                  </a:lnTo>
                  <a:lnTo>
                    <a:pt x="17" y="25"/>
                  </a:lnTo>
                  <a:lnTo>
                    <a:pt x="13" y="23"/>
                  </a:lnTo>
                  <a:lnTo>
                    <a:pt x="6" y="23"/>
                  </a:lnTo>
                  <a:lnTo>
                    <a:pt x="0" y="23"/>
                  </a:lnTo>
                  <a:lnTo>
                    <a:pt x="0" y="14"/>
                  </a:lnTo>
                  <a:lnTo>
                    <a:pt x="2" y="8"/>
                  </a:lnTo>
                  <a:lnTo>
                    <a:pt x="6" y="4"/>
                  </a:lnTo>
                  <a:lnTo>
                    <a:pt x="8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1" name="Freeform 28">
              <a:extLst>
                <a:ext uri="{FF2B5EF4-FFF2-40B4-BE49-F238E27FC236}">
                  <a16:creationId xmlns:a16="http://schemas.microsoft.com/office/drawing/2014/main" id="{F181D1EC-2A9D-0389-E18D-EFBC0B29DA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4" y="877"/>
              <a:ext cx="76" cy="81"/>
            </a:xfrm>
            <a:custGeom>
              <a:avLst/>
              <a:gdLst>
                <a:gd name="T0" fmla="*/ 0 w 249"/>
                <a:gd name="T1" fmla="*/ 0 h 289"/>
                <a:gd name="T2" fmla="*/ 0 w 249"/>
                <a:gd name="T3" fmla="*/ 0 h 289"/>
                <a:gd name="T4" fmla="*/ 0 w 249"/>
                <a:gd name="T5" fmla="*/ 0 h 289"/>
                <a:gd name="T6" fmla="*/ 0 w 249"/>
                <a:gd name="T7" fmla="*/ 0 h 289"/>
                <a:gd name="T8" fmla="*/ 0 w 249"/>
                <a:gd name="T9" fmla="*/ 0 h 289"/>
                <a:gd name="T10" fmla="*/ 0 w 249"/>
                <a:gd name="T11" fmla="*/ 0 h 289"/>
                <a:gd name="T12" fmla="*/ 0 w 249"/>
                <a:gd name="T13" fmla="*/ 0 h 289"/>
                <a:gd name="T14" fmla="*/ 0 w 249"/>
                <a:gd name="T15" fmla="*/ 0 h 289"/>
                <a:gd name="T16" fmla="*/ 0 w 249"/>
                <a:gd name="T17" fmla="*/ 0 h 289"/>
                <a:gd name="T18" fmla="*/ 0 w 249"/>
                <a:gd name="T19" fmla="*/ 0 h 289"/>
                <a:gd name="T20" fmla="*/ 0 w 249"/>
                <a:gd name="T21" fmla="*/ 0 h 289"/>
                <a:gd name="T22" fmla="*/ 0 w 249"/>
                <a:gd name="T23" fmla="*/ 0 h 289"/>
                <a:gd name="T24" fmla="*/ 0 w 249"/>
                <a:gd name="T25" fmla="*/ 0 h 289"/>
                <a:gd name="T26" fmla="*/ 0 w 249"/>
                <a:gd name="T27" fmla="*/ 0 h 289"/>
                <a:gd name="T28" fmla="*/ 0 w 249"/>
                <a:gd name="T29" fmla="*/ 0 h 289"/>
                <a:gd name="T30" fmla="*/ 0 w 249"/>
                <a:gd name="T31" fmla="*/ 0 h 289"/>
                <a:gd name="T32" fmla="*/ 0 w 249"/>
                <a:gd name="T33" fmla="*/ 0 h 289"/>
                <a:gd name="T34" fmla="*/ 0 w 249"/>
                <a:gd name="T35" fmla="*/ 0 h 289"/>
                <a:gd name="T36" fmla="*/ 0 w 249"/>
                <a:gd name="T37" fmla="*/ 0 h 289"/>
                <a:gd name="T38" fmla="*/ 0 w 249"/>
                <a:gd name="T39" fmla="*/ 0 h 289"/>
                <a:gd name="T40" fmla="*/ 0 w 249"/>
                <a:gd name="T41" fmla="*/ 0 h 289"/>
                <a:gd name="T42" fmla="*/ 0 w 249"/>
                <a:gd name="T43" fmla="*/ 0 h 289"/>
                <a:gd name="T44" fmla="*/ 0 w 249"/>
                <a:gd name="T45" fmla="*/ 0 h 289"/>
                <a:gd name="T46" fmla="*/ 0 w 249"/>
                <a:gd name="T47" fmla="*/ 0 h 289"/>
                <a:gd name="T48" fmla="*/ 0 w 249"/>
                <a:gd name="T49" fmla="*/ 0 h 289"/>
                <a:gd name="T50" fmla="*/ 0 w 249"/>
                <a:gd name="T51" fmla="*/ 0 h 289"/>
                <a:gd name="T52" fmla="*/ 0 w 249"/>
                <a:gd name="T53" fmla="*/ 0 h 289"/>
                <a:gd name="T54" fmla="*/ 0 w 249"/>
                <a:gd name="T55" fmla="*/ 0 h 289"/>
                <a:gd name="T56" fmla="*/ 0 w 249"/>
                <a:gd name="T57" fmla="*/ 0 h 289"/>
                <a:gd name="T58" fmla="*/ 0 w 249"/>
                <a:gd name="T59" fmla="*/ 0 h 289"/>
                <a:gd name="T60" fmla="*/ 0 w 249"/>
                <a:gd name="T61" fmla="*/ 0 h 289"/>
                <a:gd name="T62" fmla="*/ 0 w 249"/>
                <a:gd name="T63" fmla="*/ 0 h 289"/>
                <a:gd name="T64" fmla="*/ 0 w 249"/>
                <a:gd name="T65" fmla="*/ 0 h 289"/>
                <a:gd name="T66" fmla="*/ 0 w 249"/>
                <a:gd name="T67" fmla="*/ 0 h 289"/>
                <a:gd name="T68" fmla="*/ 0 w 249"/>
                <a:gd name="T69" fmla="*/ 0 h 289"/>
                <a:gd name="T70" fmla="*/ 0 w 249"/>
                <a:gd name="T71" fmla="*/ 0 h 289"/>
                <a:gd name="T72" fmla="*/ 0 w 249"/>
                <a:gd name="T73" fmla="*/ 0 h 289"/>
                <a:gd name="T74" fmla="*/ 0 w 249"/>
                <a:gd name="T75" fmla="*/ 0 h 289"/>
                <a:gd name="T76" fmla="*/ 0 w 249"/>
                <a:gd name="T77" fmla="*/ 0 h 289"/>
                <a:gd name="T78" fmla="*/ 0 w 249"/>
                <a:gd name="T79" fmla="*/ 0 h 289"/>
                <a:gd name="T80" fmla="*/ 0 w 249"/>
                <a:gd name="T81" fmla="*/ 0 h 289"/>
                <a:gd name="T82" fmla="*/ 0 w 249"/>
                <a:gd name="T83" fmla="*/ 0 h 289"/>
                <a:gd name="T84" fmla="*/ 0 w 249"/>
                <a:gd name="T85" fmla="*/ 0 h 289"/>
                <a:gd name="T86" fmla="*/ 0 w 249"/>
                <a:gd name="T87" fmla="*/ 0 h 289"/>
                <a:gd name="T88" fmla="*/ 0 w 249"/>
                <a:gd name="T89" fmla="*/ 0 h 289"/>
                <a:gd name="T90" fmla="*/ 0 w 249"/>
                <a:gd name="T91" fmla="*/ 0 h 289"/>
                <a:gd name="T92" fmla="*/ 0 w 249"/>
                <a:gd name="T93" fmla="*/ 0 h 289"/>
                <a:gd name="T94" fmla="*/ 0 w 249"/>
                <a:gd name="T95" fmla="*/ 0 h 289"/>
                <a:gd name="T96" fmla="*/ 0 w 249"/>
                <a:gd name="T97" fmla="*/ 0 h 289"/>
                <a:gd name="T98" fmla="*/ 0 w 249"/>
                <a:gd name="T99" fmla="*/ 0 h 289"/>
                <a:gd name="T100" fmla="*/ 0 w 249"/>
                <a:gd name="T101" fmla="*/ 0 h 289"/>
                <a:gd name="T102" fmla="*/ 0 w 249"/>
                <a:gd name="T103" fmla="*/ 0 h 289"/>
                <a:gd name="T104" fmla="*/ 0 w 249"/>
                <a:gd name="T105" fmla="*/ 0 h 289"/>
                <a:gd name="T106" fmla="*/ 0 w 249"/>
                <a:gd name="T107" fmla="*/ 0 h 289"/>
                <a:gd name="T108" fmla="*/ 0 w 249"/>
                <a:gd name="T109" fmla="*/ 0 h 289"/>
                <a:gd name="T110" fmla="*/ 0 w 249"/>
                <a:gd name="T111" fmla="*/ 0 h 289"/>
                <a:gd name="T112" fmla="*/ 0 w 249"/>
                <a:gd name="T113" fmla="*/ 0 h 289"/>
                <a:gd name="T114" fmla="*/ 0 w 249"/>
                <a:gd name="T115" fmla="*/ 0 h 289"/>
                <a:gd name="T116" fmla="*/ 0 w 249"/>
                <a:gd name="T117" fmla="*/ 0 h 289"/>
                <a:gd name="T118" fmla="*/ 0 w 249"/>
                <a:gd name="T119" fmla="*/ 0 h 289"/>
                <a:gd name="T120" fmla="*/ 0 w 249"/>
                <a:gd name="T121" fmla="*/ 0 h 289"/>
                <a:gd name="T122" fmla="*/ 0 w 249"/>
                <a:gd name="T123" fmla="*/ 0 h 289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49"/>
                <a:gd name="T187" fmla="*/ 0 h 289"/>
                <a:gd name="T188" fmla="*/ 249 w 249"/>
                <a:gd name="T189" fmla="*/ 289 h 289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49" h="289">
                  <a:moveTo>
                    <a:pt x="51" y="2"/>
                  </a:moveTo>
                  <a:lnTo>
                    <a:pt x="67" y="0"/>
                  </a:lnTo>
                  <a:lnTo>
                    <a:pt x="80" y="0"/>
                  </a:lnTo>
                  <a:lnTo>
                    <a:pt x="93" y="0"/>
                  </a:lnTo>
                  <a:lnTo>
                    <a:pt x="110" y="2"/>
                  </a:lnTo>
                  <a:lnTo>
                    <a:pt x="124" y="3"/>
                  </a:lnTo>
                  <a:lnTo>
                    <a:pt x="139" y="5"/>
                  </a:lnTo>
                  <a:lnTo>
                    <a:pt x="154" y="9"/>
                  </a:lnTo>
                  <a:lnTo>
                    <a:pt x="169" y="15"/>
                  </a:lnTo>
                  <a:lnTo>
                    <a:pt x="181" y="19"/>
                  </a:lnTo>
                  <a:lnTo>
                    <a:pt x="192" y="24"/>
                  </a:lnTo>
                  <a:lnTo>
                    <a:pt x="203" y="32"/>
                  </a:lnTo>
                  <a:lnTo>
                    <a:pt x="215" y="41"/>
                  </a:lnTo>
                  <a:lnTo>
                    <a:pt x="223" y="51"/>
                  </a:lnTo>
                  <a:lnTo>
                    <a:pt x="230" y="62"/>
                  </a:lnTo>
                  <a:lnTo>
                    <a:pt x="238" y="76"/>
                  </a:lnTo>
                  <a:lnTo>
                    <a:pt x="243" y="93"/>
                  </a:lnTo>
                  <a:lnTo>
                    <a:pt x="247" y="108"/>
                  </a:lnTo>
                  <a:lnTo>
                    <a:pt x="249" y="127"/>
                  </a:lnTo>
                  <a:lnTo>
                    <a:pt x="249" y="144"/>
                  </a:lnTo>
                  <a:lnTo>
                    <a:pt x="247" y="163"/>
                  </a:lnTo>
                  <a:lnTo>
                    <a:pt x="243" y="180"/>
                  </a:lnTo>
                  <a:lnTo>
                    <a:pt x="238" y="197"/>
                  </a:lnTo>
                  <a:lnTo>
                    <a:pt x="230" y="214"/>
                  </a:lnTo>
                  <a:lnTo>
                    <a:pt x="223" y="232"/>
                  </a:lnTo>
                  <a:lnTo>
                    <a:pt x="211" y="245"/>
                  </a:lnTo>
                  <a:lnTo>
                    <a:pt x="198" y="258"/>
                  </a:lnTo>
                  <a:lnTo>
                    <a:pt x="184" y="270"/>
                  </a:lnTo>
                  <a:lnTo>
                    <a:pt x="169" y="279"/>
                  </a:lnTo>
                  <a:lnTo>
                    <a:pt x="152" y="285"/>
                  </a:lnTo>
                  <a:lnTo>
                    <a:pt x="135" y="289"/>
                  </a:lnTo>
                  <a:lnTo>
                    <a:pt x="116" y="289"/>
                  </a:lnTo>
                  <a:lnTo>
                    <a:pt x="97" y="287"/>
                  </a:lnTo>
                  <a:lnTo>
                    <a:pt x="84" y="285"/>
                  </a:lnTo>
                  <a:lnTo>
                    <a:pt x="70" y="281"/>
                  </a:lnTo>
                  <a:lnTo>
                    <a:pt x="57" y="277"/>
                  </a:lnTo>
                  <a:lnTo>
                    <a:pt x="48" y="270"/>
                  </a:lnTo>
                  <a:lnTo>
                    <a:pt x="34" y="260"/>
                  </a:lnTo>
                  <a:lnTo>
                    <a:pt x="25" y="252"/>
                  </a:lnTo>
                  <a:lnTo>
                    <a:pt x="17" y="241"/>
                  </a:lnTo>
                  <a:lnTo>
                    <a:pt x="10" y="232"/>
                  </a:lnTo>
                  <a:lnTo>
                    <a:pt x="4" y="220"/>
                  </a:lnTo>
                  <a:lnTo>
                    <a:pt x="0" y="207"/>
                  </a:lnTo>
                  <a:lnTo>
                    <a:pt x="0" y="195"/>
                  </a:lnTo>
                  <a:lnTo>
                    <a:pt x="0" y="184"/>
                  </a:lnTo>
                  <a:lnTo>
                    <a:pt x="4" y="173"/>
                  </a:lnTo>
                  <a:lnTo>
                    <a:pt x="10" y="163"/>
                  </a:lnTo>
                  <a:lnTo>
                    <a:pt x="17" y="154"/>
                  </a:lnTo>
                  <a:lnTo>
                    <a:pt x="29" y="146"/>
                  </a:lnTo>
                  <a:lnTo>
                    <a:pt x="36" y="138"/>
                  </a:lnTo>
                  <a:lnTo>
                    <a:pt x="46" y="133"/>
                  </a:lnTo>
                  <a:lnTo>
                    <a:pt x="55" y="129"/>
                  </a:lnTo>
                  <a:lnTo>
                    <a:pt x="67" y="127"/>
                  </a:lnTo>
                  <a:lnTo>
                    <a:pt x="78" y="127"/>
                  </a:lnTo>
                  <a:lnTo>
                    <a:pt x="89" y="127"/>
                  </a:lnTo>
                  <a:lnTo>
                    <a:pt x="103" y="131"/>
                  </a:lnTo>
                  <a:lnTo>
                    <a:pt x="114" y="136"/>
                  </a:lnTo>
                  <a:lnTo>
                    <a:pt x="124" y="140"/>
                  </a:lnTo>
                  <a:lnTo>
                    <a:pt x="133" y="146"/>
                  </a:lnTo>
                  <a:lnTo>
                    <a:pt x="141" y="154"/>
                  </a:lnTo>
                  <a:lnTo>
                    <a:pt x="150" y="161"/>
                  </a:lnTo>
                  <a:lnTo>
                    <a:pt x="154" y="169"/>
                  </a:lnTo>
                  <a:lnTo>
                    <a:pt x="156" y="180"/>
                  </a:lnTo>
                  <a:lnTo>
                    <a:pt x="156" y="190"/>
                  </a:lnTo>
                  <a:lnTo>
                    <a:pt x="156" y="201"/>
                  </a:lnTo>
                  <a:lnTo>
                    <a:pt x="145" y="203"/>
                  </a:lnTo>
                  <a:lnTo>
                    <a:pt x="135" y="205"/>
                  </a:lnTo>
                  <a:lnTo>
                    <a:pt x="135" y="192"/>
                  </a:lnTo>
                  <a:lnTo>
                    <a:pt x="135" y="184"/>
                  </a:lnTo>
                  <a:lnTo>
                    <a:pt x="135" y="176"/>
                  </a:lnTo>
                  <a:lnTo>
                    <a:pt x="133" y="171"/>
                  </a:lnTo>
                  <a:lnTo>
                    <a:pt x="126" y="163"/>
                  </a:lnTo>
                  <a:lnTo>
                    <a:pt x="118" y="163"/>
                  </a:lnTo>
                  <a:lnTo>
                    <a:pt x="107" y="163"/>
                  </a:lnTo>
                  <a:lnTo>
                    <a:pt x="95" y="173"/>
                  </a:lnTo>
                  <a:lnTo>
                    <a:pt x="89" y="178"/>
                  </a:lnTo>
                  <a:lnTo>
                    <a:pt x="86" y="186"/>
                  </a:lnTo>
                  <a:lnTo>
                    <a:pt x="82" y="194"/>
                  </a:lnTo>
                  <a:lnTo>
                    <a:pt x="82" y="205"/>
                  </a:lnTo>
                  <a:lnTo>
                    <a:pt x="76" y="214"/>
                  </a:lnTo>
                  <a:lnTo>
                    <a:pt x="74" y="224"/>
                  </a:lnTo>
                  <a:lnTo>
                    <a:pt x="72" y="233"/>
                  </a:lnTo>
                  <a:lnTo>
                    <a:pt x="76" y="243"/>
                  </a:lnTo>
                  <a:lnTo>
                    <a:pt x="78" y="249"/>
                  </a:lnTo>
                  <a:lnTo>
                    <a:pt x="84" y="256"/>
                  </a:lnTo>
                  <a:lnTo>
                    <a:pt x="89" y="260"/>
                  </a:lnTo>
                  <a:lnTo>
                    <a:pt x="99" y="266"/>
                  </a:lnTo>
                  <a:lnTo>
                    <a:pt x="107" y="268"/>
                  </a:lnTo>
                  <a:lnTo>
                    <a:pt x="114" y="270"/>
                  </a:lnTo>
                  <a:lnTo>
                    <a:pt x="124" y="270"/>
                  </a:lnTo>
                  <a:lnTo>
                    <a:pt x="135" y="270"/>
                  </a:lnTo>
                  <a:lnTo>
                    <a:pt x="143" y="268"/>
                  </a:lnTo>
                  <a:lnTo>
                    <a:pt x="152" y="264"/>
                  </a:lnTo>
                  <a:lnTo>
                    <a:pt x="162" y="258"/>
                  </a:lnTo>
                  <a:lnTo>
                    <a:pt x="171" y="254"/>
                  </a:lnTo>
                  <a:lnTo>
                    <a:pt x="186" y="241"/>
                  </a:lnTo>
                  <a:lnTo>
                    <a:pt x="198" y="228"/>
                  </a:lnTo>
                  <a:lnTo>
                    <a:pt x="209" y="211"/>
                  </a:lnTo>
                  <a:lnTo>
                    <a:pt x="217" y="195"/>
                  </a:lnTo>
                  <a:lnTo>
                    <a:pt x="221" y="176"/>
                  </a:lnTo>
                  <a:lnTo>
                    <a:pt x="224" y="159"/>
                  </a:lnTo>
                  <a:lnTo>
                    <a:pt x="224" y="140"/>
                  </a:lnTo>
                  <a:lnTo>
                    <a:pt x="224" y="121"/>
                  </a:lnTo>
                  <a:lnTo>
                    <a:pt x="221" y="102"/>
                  </a:lnTo>
                  <a:lnTo>
                    <a:pt x="215" y="87"/>
                  </a:lnTo>
                  <a:lnTo>
                    <a:pt x="205" y="70"/>
                  </a:lnTo>
                  <a:lnTo>
                    <a:pt x="196" y="57"/>
                  </a:lnTo>
                  <a:lnTo>
                    <a:pt x="181" y="43"/>
                  </a:lnTo>
                  <a:lnTo>
                    <a:pt x="165" y="36"/>
                  </a:lnTo>
                  <a:lnTo>
                    <a:pt x="148" y="28"/>
                  </a:lnTo>
                  <a:lnTo>
                    <a:pt x="129" y="28"/>
                  </a:lnTo>
                  <a:lnTo>
                    <a:pt x="116" y="24"/>
                  </a:lnTo>
                  <a:lnTo>
                    <a:pt x="103" y="22"/>
                  </a:lnTo>
                  <a:lnTo>
                    <a:pt x="91" y="22"/>
                  </a:lnTo>
                  <a:lnTo>
                    <a:pt x="80" y="24"/>
                  </a:lnTo>
                  <a:lnTo>
                    <a:pt x="67" y="24"/>
                  </a:lnTo>
                  <a:lnTo>
                    <a:pt x="55" y="26"/>
                  </a:lnTo>
                  <a:lnTo>
                    <a:pt x="42" y="24"/>
                  </a:lnTo>
                  <a:lnTo>
                    <a:pt x="32" y="24"/>
                  </a:lnTo>
                  <a:lnTo>
                    <a:pt x="34" y="19"/>
                  </a:lnTo>
                  <a:lnTo>
                    <a:pt x="42" y="11"/>
                  </a:lnTo>
                  <a:lnTo>
                    <a:pt x="48" y="5"/>
                  </a:lnTo>
                  <a:lnTo>
                    <a:pt x="51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2" name="Freeform 29">
              <a:extLst>
                <a:ext uri="{FF2B5EF4-FFF2-40B4-BE49-F238E27FC236}">
                  <a16:creationId xmlns:a16="http://schemas.microsoft.com/office/drawing/2014/main" id="{C0C49069-07B8-A192-41FE-B0C0E14272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3" y="880"/>
              <a:ext cx="62" cy="38"/>
            </a:xfrm>
            <a:custGeom>
              <a:avLst/>
              <a:gdLst>
                <a:gd name="T0" fmla="*/ 0 w 202"/>
                <a:gd name="T1" fmla="*/ 0 h 137"/>
                <a:gd name="T2" fmla="*/ 0 w 202"/>
                <a:gd name="T3" fmla="*/ 0 h 137"/>
                <a:gd name="T4" fmla="*/ 0 w 202"/>
                <a:gd name="T5" fmla="*/ 0 h 137"/>
                <a:gd name="T6" fmla="*/ 0 w 202"/>
                <a:gd name="T7" fmla="*/ 0 h 137"/>
                <a:gd name="T8" fmla="*/ 0 w 202"/>
                <a:gd name="T9" fmla="*/ 0 h 137"/>
                <a:gd name="T10" fmla="*/ 0 w 202"/>
                <a:gd name="T11" fmla="*/ 0 h 137"/>
                <a:gd name="T12" fmla="*/ 0 w 202"/>
                <a:gd name="T13" fmla="*/ 0 h 137"/>
                <a:gd name="T14" fmla="*/ 0 w 202"/>
                <a:gd name="T15" fmla="*/ 0 h 137"/>
                <a:gd name="T16" fmla="*/ 0 w 202"/>
                <a:gd name="T17" fmla="*/ 0 h 137"/>
                <a:gd name="T18" fmla="*/ 0 w 202"/>
                <a:gd name="T19" fmla="*/ 0 h 137"/>
                <a:gd name="T20" fmla="*/ 0 w 202"/>
                <a:gd name="T21" fmla="*/ 0 h 137"/>
                <a:gd name="T22" fmla="*/ 0 w 202"/>
                <a:gd name="T23" fmla="*/ 0 h 137"/>
                <a:gd name="T24" fmla="*/ 0 w 202"/>
                <a:gd name="T25" fmla="*/ 0 h 137"/>
                <a:gd name="T26" fmla="*/ 0 w 202"/>
                <a:gd name="T27" fmla="*/ 0 h 137"/>
                <a:gd name="T28" fmla="*/ 0 w 202"/>
                <a:gd name="T29" fmla="*/ 0 h 137"/>
                <a:gd name="T30" fmla="*/ 0 w 202"/>
                <a:gd name="T31" fmla="*/ 0 h 137"/>
                <a:gd name="T32" fmla="*/ 0 w 202"/>
                <a:gd name="T33" fmla="*/ 0 h 137"/>
                <a:gd name="T34" fmla="*/ 0 w 202"/>
                <a:gd name="T35" fmla="*/ 0 h 137"/>
                <a:gd name="T36" fmla="*/ 0 w 202"/>
                <a:gd name="T37" fmla="*/ 0 h 137"/>
                <a:gd name="T38" fmla="*/ 0 w 202"/>
                <a:gd name="T39" fmla="*/ 0 h 137"/>
                <a:gd name="T40" fmla="*/ 0 w 202"/>
                <a:gd name="T41" fmla="*/ 0 h 137"/>
                <a:gd name="T42" fmla="*/ 0 w 202"/>
                <a:gd name="T43" fmla="*/ 0 h 137"/>
                <a:gd name="T44" fmla="*/ 0 w 202"/>
                <a:gd name="T45" fmla="*/ 0 h 137"/>
                <a:gd name="T46" fmla="*/ 0 w 202"/>
                <a:gd name="T47" fmla="*/ 0 h 137"/>
                <a:gd name="T48" fmla="*/ 0 w 202"/>
                <a:gd name="T49" fmla="*/ 0 h 137"/>
                <a:gd name="T50" fmla="*/ 0 w 202"/>
                <a:gd name="T51" fmla="*/ 0 h 137"/>
                <a:gd name="T52" fmla="*/ 0 w 202"/>
                <a:gd name="T53" fmla="*/ 0 h 137"/>
                <a:gd name="T54" fmla="*/ 0 w 202"/>
                <a:gd name="T55" fmla="*/ 0 h 137"/>
                <a:gd name="T56" fmla="*/ 0 w 202"/>
                <a:gd name="T57" fmla="*/ 0 h 137"/>
                <a:gd name="T58" fmla="*/ 0 w 202"/>
                <a:gd name="T59" fmla="*/ 0 h 137"/>
                <a:gd name="T60" fmla="*/ 0 w 202"/>
                <a:gd name="T61" fmla="*/ 0 h 137"/>
                <a:gd name="T62" fmla="*/ 0 w 202"/>
                <a:gd name="T63" fmla="*/ 0 h 137"/>
                <a:gd name="T64" fmla="*/ 0 w 202"/>
                <a:gd name="T65" fmla="*/ 0 h 137"/>
                <a:gd name="T66" fmla="*/ 0 w 202"/>
                <a:gd name="T67" fmla="*/ 0 h 137"/>
                <a:gd name="T68" fmla="*/ 0 w 202"/>
                <a:gd name="T69" fmla="*/ 0 h 137"/>
                <a:gd name="T70" fmla="*/ 0 w 202"/>
                <a:gd name="T71" fmla="*/ 0 h 137"/>
                <a:gd name="T72" fmla="*/ 0 w 202"/>
                <a:gd name="T73" fmla="*/ 0 h 137"/>
                <a:gd name="T74" fmla="*/ 0 w 202"/>
                <a:gd name="T75" fmla="*/ 0 h 137"/>
                <a:gd name="T76" fmla="*/ 0 w 202"/>
                <a:gd name="T77" fmla="*/ 0 h 137"/>
                <a:gd name="T78" fmla="*/ 0 w 202"/>
                <a:gd name="T79" fmla="*/ 0 h 137"/>
                <a:gd name="T80" fmla="*/ 0 w 202"/>
                <a:gd name="T81" fmla="*/ 0 h 137"/>
                <a:gd name="T82" fmla="*/ 0 w 202"/>
                <a:gd name="T83" fmla="*/ 0 h 137"/>
                <a:gd name="T84" fmla="*/ 0 w 202"/>
                <a:gd name="T85" fmla="*/ 0 h 137"/>
                <a:gd name="T86" fmla="*/ 0 w 202"/>
                <a:gd name="T87" fmla="*/ 0 h 137"/>
                <a:gd name="T88" fmla="*/ 0 w 202"/>
                <a:gd name="T89" fmla="*/ 0 h 13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202"/>
                <a:gd name="T136" fmla="*/ 0 h 137"/>
                <a:gd name="T137" fmla="*/ 202 w 202"/>
                <a:gd name="T138" fmla="*/ 137 h 137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202" h="137">
                  <a:moveTo>
                    <a:pt x="202" y="0"/>
                  </a:moveTo>
                  <a:lnTo>
                    <a:pt x="202" y="15"/>
                  </a:lnTo>
                  <a:lnTo>
                    <a:pt x="202" y="29"/>
                  </a:lnTo>
                  <a:lnTo>
                    <a:pt x="202" y="38"/>
                  </a:lnTo>
                  <a:lnTo>
                    <a:pt x="198" y="51"/>
                  </a:lnTo>
                  <a:lnTo>
                    <a:pt x="192" y="59"/>
                  </a:lnTo>
                  <a:lnTo>
                    <a:pt x="181" y="67"/>
                  </a:lnTo>
                  <a:lnTo>
                    <a:pt x="171" y="67"/>
                  </a:lnTo>
                  <a:lnTo>
                    <a:pt x="164" y="70"/>
                  </a:lnTo>
                  <a:lnTo>
                    <a:pt x="151" y="70"/>
                  </a:lnTo>
                  <a:lnTo>
                    <a:pt x="141" y="70"/>
                  </a:lnTo>
                  <a:lnTo>
                    <a:pt x="130" y="69"/>
                  </a:lnTo>
                  <a:lnTo>
                    <a:pt x="120" y="70"/>
                  </a:lnTo>
                  <a:lnTo>
                    <a:pt x="111" y="70"/>
                  </a:lnTo>
                  <a:lnTo>
                    <a:pt x="103" y="76"/>
                  </a:lnTo>
                  <a:lnTo>
                    <a:pt x="93" y="78"/>
                  </a:lnTo>
                  <a:lnTo>
                    <a:pt x="86" y="82"/>
                  </a:lnTo>
                  <a:lnTo>
                    <a:pt x="76" y="88"/>
                  </a:lnTo>
                  <a:lnTo>
                    <a:pt x="71" y="93"/>
                  </a:lnTo>
                  <a:lnTo>
                    <a:pt x="61" y="97"/>
                  </a:lnTo>
                  <a:lnTo>
                    <a:pt x="54" y="103"/>
                  </a:lnTo>
                  <a:lnTo>
                    <a:pt x="48" y="108"/>
                  </a:lnTo>
                  <a:lnTo>
                    <a:pt x="40" y="116"/>
                  </a:lnTo>
                  <a:lnTo>
                    <a:pt x="27" y="127"/>
                  </a:lnTo>
                  <a:lnTo>
                    <a:pt x="14" y="137"/>
                  </a:lnTo>
                  <a:lnTo>
                    <a:pt x="6" y="127"/>
                  </a:lnTo>
                  <a:lnTo>
                    <a:pt x="0" y="122"/>
                  </a:lnTo>
                  <a:lnTo>
                    <a:pt x="8" y="112"/>
                  </a:lnTo>
                  <a:lnTo>
                    <a:pt x="16" y="101"/>
                  </a:lnTo>
                  <a:lnTo>
                    <a:pt x="23" y="89"/>
                  </a:lnTo>
                  <a:lnTo>
                    <a:pt x="31" y="80"/>
                  </a:lnTo>
                  <a:lnTo>
                    <a:pt x="38" y="70"/>
                  </a:lnTo>
                  <a:lnTo>
                    <a:pt x="48" y="61"/>
                  </a:lnTo>
                  <a:lnTo>
                    <a:pt x="55" y="51"/>
                  </a:lnTo>
                  <a:lnTo>
                    <a:pt x="65" y="42"/>
                  </a:lnTo>
                  <a:lnTo>
                    <a:pt x="73" y="32"/>
                  </a:lnTo>
                  <a:lnTo>
                    <a:pt x="80" y="25"/>
                  </a:lnTo>
                  <a:lnTo>
                    <a:pt x="90" y="19"/>
                  </a:lnTo>
                  <a:lnTo>
                    <a:pt x="103" y="13"/>
                  </a:lnTo>
                  <a:lnTo>
                    <a:pt x="112" y="8"/>
                  </a:lnTo>
                  <a:lnTo>
                    <a:pt x="122" y="4"/>
                  </a:lnTo>
                  <a:lnTo>
                    <a:pt x="135" y="0"/>
                  </a:lnTo>
                  <a:lnTo>
                    <a:pt x="149" y="0"/>
                  </a:lnTo>
                  <a:lnTo>
                    <a:pt x="20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3" name="Freeform 30">
              <a:extLst>
                <a:ext uri="{FF2B5EF4-FFF2-40B4-BE49-F238E27FC236}">
                  <a16:creationId xmlns:a16="http://schemas.microsoft.com/office/drawing/2014/main" id="{84789820-7073-BCE6-BE92-0ED2A71A94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9" y="891"/>
              <a:ext cx="85" cy="65"/>
            </a:xfrm>
            <a:custGeom>
              <a:avLst/>
              <a:gdLst>
                <a:gd name="T0" fmla="*/ 0 w 278"/>
                <a:gd name="T1" fmla="*/ 0 h 230"/>
                <a:gd name="T2" fmla="*/ 0 w 278"/>
                <a:gd name="T3" fmla="*/ 0 h 230"/>
                <a:gd name="T4" fmla="*/ 0 w 278"/>
                <a:gd name="T5" fmla="*/ 0 h 230"/>
                <a:gd name="T6" fmla="*/ 0 w 278"/>
                <a:gd name="T7" fmla="*/ 0 h 230"/>
                <a:gd name="T8" fmla="*/ 0 w 278"/>
                <a:gd name="T9" fmla="*/ 0 h 230"/>
                <a:gd name="T10" fmla="*/ 0 w 278"/>
                <a:gd name="T11" fmla="*/ 0 h 230"/>
                <a:gd name="T12" fmla="*/ 0 w 278"/>
                <a:gd name="T13" fmla="*/ 0 h 230"/>
                <a:gd name="T14" fmla="*/ 0 w 278"/>
                <a:gd name="T15" fmla="*/ 0 h 230"/>
                <a:gd name="T16" fmla="*/ 0 w 278"/>
                <a:gd name="T17" fmla="*/ 0 h 230"/>
                <a:gd name="T18" fmla="*/ 0 w 278"/>
                <a:gd name="T19" fmla="*/ 0 h 230"/>
                <a:gd name="T20" fmla="*/ 0 w 278"/>
                <a:gd name="T21" fmla="*/ 0 h 230"/>
                <a:gd name="T22" fmla="*/ 0 w 278"/>
                <a:gd name="T23" fmla="*/ 0 h 230"/>
                <a:gd name="T24" fmla="*/ 0 w 278"/>
                <a:gd name="T25" fmla="*/ 0 h 230"/>
                <a:gd name="T26" fmla="*/ 0 w 278"/>
                <a:gd name="T27" fmla="*/ 0 h 230"/>
                <a:gd name="T28" fmla="*/ 0 w 278"/>
                <a:gd name="T29" fmla="*/ 0 h 230"/>
                <a:gd name="T30" fmla="*/ 0 w 278"/>
                <a:gd name="T31" fmla="*/ 0 h 230"/>
                <a:gd name="T32" fmla="*/ 0 w 278"/>
                <a:gd name="T33" fmla="*/ 0 h 230"/>
                <a:gd name="T34" fmla="*/ 0 w 278"/>
                <a:gd name="T35" fmla="*/ 0 h 230"/>
                <a:gd name="T36" fmla="*/ 0 w 278"/>
                <a:gd name="T37" fmla="*/ 0 h 230"/>
                <a:gd name="T38" fmla="*/ 0 w 278"/>
                <a:gd name="T39" fmla="*/ 0 h 230"/>
                <a:gd name="T40" fmla="*/ 0 w 278"/>
                <a:gd name="T41" fmla="*/ 0 h 230"/>
                <a:gd name="T42" fmla="*/ 0 w 278"/>
                <a:gd name="T43" fmla="*/ 0 h 230"/>
                <a:gd name="T44" fmla="*/ 0 w 278"/>
                <a:gd name="T45" fmla="*/ 0 h 230"/>
                <a:gd name="T46" fmla="*/ 0 w 278"/>
                <a:gd name="T47" fmla="*/ 0 h 230"/>
                <a:gd name="T48" fmla="*/ 0 w 278"/>
                <a:gd name="T49" fmla="*/ 0 h 230"/>
                <a:gd name="T50" fmla="*/ 0 w 278"/>
                <a:gd name="T51" fmla="*/ 0 h 230"/>
                <a:gd name="T52" fmla="*/ 0 w 278"/>
                <a:gd name="T53" fmla="*/ 0 h 230"/>
                <a:gd name="T54" fmla="*/ 0 w 278"/>
                <a:gd name="T55" fmla="*/ 0 h 230"/>
                <a:gd name="T56" fmla="*/ 0 w 278"/>
                <a:gd name="T57" fmla="*/ 0 h 230"/>
                <a:gd name="T58" fmla="*/ 0 w 278"/>
                <a:gd name="T59" fmla="*/ 0 h 230"/>
                <a:gd name="T60" fmla="*/ 0 w 278"/>
                <a:gd name="T61" fmla="*/ 0 h 230"/>
                <a:gd name="T62" fmla="*/ 0 w 278"/>
                <a:gd name="T63" fmla="*/ 0 h 23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78"/>
                <a:gd name="T97" fmla="*/ 0 h 230"/>
                <a:gd name="T98" fmla="*/ 278 w 278"/>
                <a:gd name="T99" fmla="*/ 230 h 23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78" h="230">
                  <a:moveTo>
                    <a:pt x="240" y="0"/>
                  </a:moveTo>
                  <a:lnTo>
                    <a:pt x="248" y="0"/>
                  </a:lnTo>
                  <a:lnTo>
                    <a:pt x="259" y="2"/>
                  </a:lnTo>
                  <a:lnTo>
                    <a:pt x="268" y="2"/>
                  </a:lnTo>
                  <a:lnTo>
                    <a:pt x="278" y="6"/>
                  </a:lnTo>
                  <a:lnTo>
                    <a:pt x="274" y="11"/>
                  </a:lnTo>
                  <a:lnTo>
                    <a:pt x="270" y="21"/>
                  </a:lnTo>
                  <a:lnTo>
                    <a:pt x="255" y="19"/>
                  </a:lnTo>
                  <a:lnTo>
                    <a:pt x="240" y="23"/>
                  </a:lnTo>
                  <a:lnTo>
                    <a:pt x="229" y="27"/>
                  </a:lnTo>
                  <a:lnTo>
                    <a:pt x="217" y="36"/>
                  </a:lnTo>
                  <a:lnTo>
                    <a:pt x="208" y="42"/>
                  </a:lnTo>
                  <a:lnTo>
                    <a:pt x="198" y="51"/>
                  </a:lnTo>
                  <a:lnTo>
                    <a:pt x="189" y="63"/>
                  </a:lnTo>
                  <a:lnTo>
                    <a:pt x="181" y="74"/>
                  </a:lnTo>
                  <a:lnTo>
                    <a:pt x="173" y="86"/>
                  </a:lnTo>
                  <a:lnTo>
                    <a:pt x="166" y="97"/>
                  </a:lnTo>
                  <a:lnTo>
                    <a:pt x="156" y="110"/>
                  </a:lnTo>
                  <a:lnTo>
                    <a:pt x="149" y="124"/>
                  </a:lnTo>
                  <a:lnTo>
                    <a:pt x="141" y="133"/>
                  </a:lnTo>
                  <a:lnTo>
                    <a:pt x="134" y="146"/>
                  </a:lnTo>
                  <a:lnTo>
                    <a:pt x="124" y="158"/>
                  </a:lnTo>
                  <a:lnTo>
                    <a:pt x="114" y="167"/>
                  </a:lnTo>
                  <a:lnTo>
                    <a:pt x="105" y="177"/>
                  </a:lnTo>
                  <a:lnTo>
                    <a:pt x="99" y="190"/>
                  </a:lnTo>
                  <a:lnTo>
                    <a:pt x="92" y="203"/>
                  </a:lnTo>
                  <a:lnTo>
                    <a:pt x="84" y="219"/>
                  </a:lnTo>
                  <a:lnTo>
                    <a:pt x="78" y="222"/>
                  </a:lnTo>
                  <a:lnTo>
                    <a:pt x="71" y="226"/>
                  </a:lnTo>
                  <a:lnTo>
                    <a:pt x="63" y="228"/>
                  </a:lnTo>
                  <a:lnTo>
                    <a:pt x="54" y="230"/>
                  </a:lnTo>
                  <a:lnTo>
                    <a:pt x="44" y="228"/>
                  </a:lnTo>
                  <a:lnTo>
                    <a:pt x="31" y="226"/>
                  </a:lnTo>
                  <a:lnTo>
                    <a:pt x="18" y="221"/>
                  </a:lnTo>
                  <a:lnTo>
                    <a:pt x="2" y="215"/>
                  </a:lnTo>
                  <a:lnTo>
                    <a:pt x="0" y="203"/>
                  </a:lnTo>
                  <a:lnTo>
                    <a:pt x="8" y="196"/>
                  </a:lnTo>
                  <a:lnTo>
                    <a:pt x="12" y="192"/>
                  </a:lnTo>
                  <a:lnTo>
                    <a:pt x="21" y="190"/>
                  </a:lnTo>
                  <a:lnTo>
                    <a:pt x="29" y="186"/>
                  </a:lnTo>
                  <a:lnTo>
                    <a:pt x="38" y="184"/>
                  </a:lnTo>
                  <a:lnTo>
                    <a:pt x="46" y="181"/>
                  </a:lnTo>
                  <a:lnTo>
                    <a:pt x="54" y="177"/>
                  </a:lnTo>
                  <a:lnTo>
                    <a:pt x="63" y="175"/>
                  </a:lnTo>
                  <a:lnTo>
                    <a:pt x="71" y="171"/>
                  </a:lnTo>
                  <a:lnTo>
                    <a:pt x="82" y="164"/>
                  </a:lnTo>
                  <a:lnTo>
                    <a:pt x="92" y="156"/>
                  </a:lnTo>
                  <a:lnTo>
                    <a:pt x="101" y="145"/>
                  </a:lnTo>
                  <a:lnTo>
                    <a:pt x="111" y="133"/>
                  </a:lnTo>
                  <a:lnTo>
                    <a:pt x="118" y="124"/>
                  </a:lnTo>
                  <a:lnTo>
                    <a:pt x="128" y="112"/>
                  </a:lnTo>
                  <a:lnTo>
                    <a:pt x="135" y="101"/>
                  </a:lnTo>
                  <a:lnTo>
                    <a:pt x="143" y="87"/>
                  </a:lnTo>
                  <a:lnTo>
                    <a:pt x="153" y="78"/>
                  </a:lnTo>
                  <a:lnTo>
                    <a:pt x="160" y="67"/>
                  </a:lnTo>
                  <a:lnTo>
                    <a:pt x="166" y="53"/>
                  </a:lnTo>
                  <a:lnTo>
                    <a:pt x="175" y="44"/>
                  </a:lnTo>
                  <a:lnTo>
                    <a:pt x="183" y="32"/>
                  </a:lnTo>
                  <a:lnTo>
                    <a:pt x="194" y="25"/>
                  </a:lnTo>
                  <a:lnTo>
                    <a:pt x="202" y="17"/>
                  </a:lnTo>
                  <a:lnTo>
                    <a:pt x="213" y="10"/>
                  </a:lnTo>
                  <a:lnTo>
                    <a:pt x="227" y="2"/>
                  </a:lnTo>
                  <a:lnTo>
                    <a:pt x="24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4" name="Freeform 31">
              <a:extLst>
                <a:ext uri="{FF2B5EF4-FFF2-40B4-BE49-F238E27FC236}">
                  <a16:creationId xmlns:a16="http://schemas.microsoft.com/office/drawing/2014/main" id="{7B5A0A95-D1FE-4A16-357D-40F25CB91D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98" y="897"/>
              <a:ext cx="76" cy="20"/>
            </a:xfrm>
            <a:custGeom>
              <a:avLst/>
              <a:gdLst>
                <a:gd name="T0" fmla="*/ 0 w 249"/>
                <a:gd name="T1" fmla="*/ 0 h 72"/>
                <a:gd name="T2" fmla="*/ 0 w 249"/>
                <a:gd name="T3" fmla="*/ 0 h 72"/>
                <a:gd name="T4" fmla="*/ 0 w 249"/>
                <a:gd name="T5" fmla="*/ 0 h 72"/>
                <a:gd name="T6" fmla="*/ 0 w 249"/>
                <a:gd name="T7" fmla="*/ 0 h 72"/>
                <a:gd name="T8" fmla="*/ 0 w 249"/>
                <a:gd name="T9" fmla="*/ 0 h 72"/>
                <a:gd name="T10" fmla="*/ 0 w 249"/>
                <a:gd name="T11" fmla="*/ 0 h 72"/>
                <a:gd name="T12" fmla="*/ 0 w 249"/>
                <a:gd name="T13" fmla="*/ 0 h 72"/>
                <a:gd name="T14" fmla="*/ 0 w 249"/>
                <a:gd name="T15" fmla="*/ 0 h 72"/>
                <a:gd name="T16" fmla="*/ 0 w 249"/>
                <a:gd name="T17" fmla="*/ 0 h 72"/>
                <a:gd name="T18" fmla="*/ 0 w 249"/>
                <a:gd name="T19" fmla="*/ 0 h 72"/>
                <a:gd name="T20" fmla="*/ 0 w 249"/>
                <a:gd name="T21" fmla="*/ 0 h 72"/>
                <a:gd name="T22" fmla="*/ 0 w 249"/>
                <a:gd name="T23" fmla="*/ 0 h 72"/>
                <a:gd name="T24" fmla="*/ 0 w 249"/>
                <a:gd name="T25" fmla="*/ 0 h 72"/>
                <a:gd name="T26" fmla="*/ 0 w 249"/>
                <a:gd name="T27" fmla="*/ 0 h 72"/>
                <a:gd name="T28" fmla="*/ 0 w 249"/>
                <a:gd name="T29" fmla="*/ 0 h 72"/>
                <a:gd name="T30" fmla="*/ 0 w 249"/>
                <a:gd name="T31" fmla="*/ 0 h 72"/>
                <a:gd name="T32" fmla="*/ 0 w 249"/>
                <a:gd name="T33" fmla="*/ 0 h 72"/>
                <a:gd name="T34" fmla="*/ 0 w 249"/>
                <a:gd name="T35" fmla="*/ 0 h 72"/>
                <a:gd name="T36" fmla="*/ 0 w 249"/>
                <a:gd name="T37" fmla="*/ 0 h 72"/>
                <a:gd name="T38" fmla="*/ 0 w 249"/>
                <a:gd name="T39" fmla="*/ 0 h 72"/>
                <a:gd name="T40" fmla="*/ 0 w 249"/>
                <a:gd name="T41" fmla="*/ 0 h 72"/>
                <a:gd name="T42" fmla="*/ 0 w 249"/>
                <a:gd name="T43" fmla="*/ 0 h 72"/>
                <a:gd name="T44" fmla="*/ 0 w 249"/>
                <a:gd name="T45" fmla="*/ 0 h 72"/>
                <a:gd name="T46" fmla="*/ 0 w 249"/>
                <a:gd name="T47" fmla="*/ 0 h 72"/>
                <a:gd name="T48" fmla="*/ 0 w 249"/>
                <a:gd name="T49" fmla="*/ 0 h 72"/>
                <a:gd name="T50" fmla="*/ 0 w 249"/>
                <a:gd name="T51" fmla="*/ 0 h 72"/>
                <a:gd name="T52" fmla="*/ 0 w 249"/>
                <a:gd name="T53" fmla="*/ 0 h 72"/>
                <a:gd name="T54" fmla="*/ 0 w 249"/>
                <a:gd name="T55" fmla="*/ 0 h 72"/>
                <a:gd name="T56" fmla="*/ 0 w 249"/>
                <a:gd name="T57" fmla="*/ 0 h 72"/>
                <a:gd name="T58" fmla="*/ 0 w 249"/>
                <a:gd name="T59" fmla="*/ 0 h 72"/>
                <a:gd name="T60" fmla="*/ 0 w 249"/>
                <a:gd name="T61" fmla="*/ 0 h 72"/>
                <a:gd name="T62" fmla="*/ 0 w 249"/>
                <a:gd name="T63" fmla="*/ 0 h 72"/>
                <a:gd name="T64" fmla="*/ 0 w 249"/>
                <a:gd name="T65" fmla="*/ 0 h 72"/>
                <a:gd name="T66" fmla="*/ 0 w 249"/>
                <a:gd name="T67" fmla="*/ 0 h 72"/>
                <a:gd name="T68" fmla="*/ 0 w 249"/>
                <a:gd name="T69" fmla="*/ 0 h 72"/>
                <a:gd name="T70" fmla="*/ 0 w 249"/>
                <a:gd name="T71" fmla="*/ 0 h 72"/>
                <a:gd name="T72" fmla="*/ 0 w 249"/>
                <a:gd name="T73" fmla="*/ 0 h 72"/>
                <a:gd name="T74" fmla="*/ 0 w 249"/>
                <a:gd name="T75" fmla="*/ 0 h 72"/>
                <a:gd name="T76" fmla="*/ 0 w 249"/>
                <a:gd name="T77" fmla="*/ 0 h 72"/>
                <a:gd name="T78" fmla="*/ 0 w 249"/>
                <a:gd name="T79" fmla="*/ 0 h 72"/>
                <a:gd name="T80" fmla="*/ 0 w 249"/>
                <a:gd name="T81" fmla="*/ 0 h 72"/>
                <a:gd name="T82" fmla="*/ 0 w 249"/>
                <a:gd name="T83" fmla="*/ 0 h 72"/>
                <a:gd name="T84" fmla="*/ 0 w 249"/>
                <a:gd name="T85" fmla="*/ 0 h 72"/>
                <a:gd name="T86" fmla="*/ 0 w 249"/>
                <a:gd name="T87" fmla="*/ 0 h 72"/>
                <a:gd name="T88" fmla="*/ 0 w 249"/>
                <a:gd name="T89" fmla="*/ 0 h 72"/>
                <a:gd name="T90" fmla="*/ 0 w 249"/>
                <a:gd name="T91" fmla="*/ 0 h 72"/>
                <a:gd name="T92" fmla="*/ 0 w 249"/>
                <a:gd name="T93" fmla="*/ 0 h 72"/>
                <a:gd name="T94" fmla="*/ 0 w 249"/>
                <a:gd name="T95" fmla="*/ 0 h 72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249"/>
                <a:gd name="T145" fmla="*/ 0 h 72"/>
                <a:gd name="T146" fmla="*/ 249 w 249"/>
                <a:gd name="T147" fmla="*/ 72 h 72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249" h="72">
                  <a:moveTo>
                    <a:pt x="2" y="0"/>
                  </a:moveTo>
                  <a:lnTo>
                    <a:pt x="13" y="2"/>
                  </a:lnTo>
                  <a:lnTo>
                    <a:pt x="29" y="6"/>
                  </a:lnTo>
                  <a:lnTo>
                    <a:pt x="42" y="9"/>
                  </a:lnTo>
                  <a:lnTo>
                    <a:pt x="57" y="13"/>
                  </a:lnTo>
                  <a:lnTo>
                    <a:pt x="70" y="15"/>
                  </a:lnTo>
                  <a:lnTo>
                    <a:pt x="86" y="19"/>
                  </a:lnTo>
                  <a:lnTo>
                    <a:pt x="101" y="19"/>
                  </a:lnTo>
                  <a:lnTo>
                    <a:pt x="116" y="23"/>
                  </a:lnTo>
                  <a:lnTo>
                    <a:pt x="131" y="23"/>
                  </a:lnTo>
                  <a:lnTo>
                    <a:pt x="146" y="23"/>
                  </a:lnTo>
                  <a:lnTo>
                    <a:pt x="162" y="21"/>
                  </a:lnTo>
                  <a:lnTo>
                    <a:pt x="175" y="21"/>
                  </a:lnTo>
                  <a:lnTo>
                    <a:pt x="188" y="19"/>
                  </a:lnTo>
                  <a:lnTo>
                    <a:pt x="203" y="17"/>
                  </a:lnTo>
                  <a:lnTo>
                    <a:pt x="219" y="15"/>
                  </a:lnTo>
                  <a:lnTo>
                    <a:pt x="234" y="11"/>
                  </a:lnTo>
                  <a:lnTo>
                    <a:pt x="239" y="11"/>
                  </a:lnTo>
                  <a:lnTo>
                    <a:pt x="249" y="11"/>
                  </a:lnTo>
                  <a:lnTo>
                    <a:pt x="245" y="23"/>
                  </a:lnTo>
                  <a:lnTo>
                    <a:pt x="239" y="32"/>
                  </a:lnTo>
                  <a:lnTo>
                    <a:pt x="228" y="36"/>
                  </a:lnTo>
                  <a:lnTo>
                    <a:pt x="217" y="38"/>
                  </a:lnTo>
                  <a:lnTo>
                    <a:pt x="207" y="38"/>
                  </a:lnTo>
                  <a:lnTo>
                    <a:pt x="201" y="38"/>
                  </a:lnTo>
                  <a:lnTo>
                    <a:pt x="194" y="38"/>
                  </a:lnTo>
                  <a:lnTo>
                    <a:pt x="186" y="40"/>
                  </a:lnTo>
                  <a:lnTo>
                    <a:pt x="171" y="40"/>
                  </a:lnTo>
                  <a:lnTo>
                    <a:pt x="162" y="44"/>
                  </a:lnTo>
                  <a:lnTo>
                    <a:pt x="152" y="47"/>
                  </a:lnTo>
                  <a:lnTo>
                    <a:pt x="141" y="57"/>
                  </a:lnTo>
                  <a:lnTo>
                    <a:pt x="129" y="66"/>
                  </a:lnTo>
                  <a:lnTo>
                    <a:pt x="124" y="72"/>
                  </a:lnTo>
                  <a:lnTo>
                    <a:pt x="114" y="66"/>
                  </a:lnTo>
                  <a:lnTo>
                    <a:pt x="105" y="57"/>
                  </a:lnTo>
                  <a:lnTo>
                    <a:pt x="93" y="44"/>
                  </a:lnTo>
                  <a:lnTo>
                    <a:pt x="86" y="40"/>
                  </a:lnTo>
                  <a:lnTo>
                    <a:pt x="74" y="38"/>
                  </a:lnTo>
                  <a:lnTo>
                    <a:pt x="61" y="36"/>
                  </a:lnTo>
                  <a:lnTo>
                    <a:pt x="53" y="34"/>
                  </a:lnTo>
                  <a:lnTo>
                    <a:pt x="44" y="34"/>
                  </a:lnTo>
                  <a:lnTo>
                    <a:pt x="38" y="32"/>
                  </a:lnTo>
                  <a:lnTo>
                    <a:pt x="30" y="32"/>
                  </a:lnTo>
                  <a:lnTo>
                    <a:pt x="15" y="27"/>
                  </a:lnTo>
                  <a:lnTo>
                    <a:pt x="8" y="21"/>
                  </a:lnTo>
                  <a:lnTo>
                    <a:pt x="0" y="1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5" name="Freeform 32">
              <a:extLst>
                <a:ext uri="{FF2B5EF4-FFF2-40B4-BE49-F238E27FC236}">
                  <a16:creationId xmlns:a16="http://schemas.microsoft.com/office/drawing/2014/main" id="{C54C1C12-F650-0017-5127-0513AAEF49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3" y="920"/>
              <a:ext cx="63" cy="24"/>
            </a:xfrm>
            <a:custGeom>
              <a:avLst/>
              <a:gdLst>
                <a:gd name="T0" fmla="*/ 0 w 203"/>
                <a:gd name="T1" fmla="*/ 0 h 85"/>
                <a:gd name="T2" fmla="*/ 0 w 203"/>
                <a:gd name="T3" fmla="*/ 0 h 85"/>
                <a:gd name="T4" fmla="*/ 0 w 203"/>
                <a:gd name="T5" fmla="*/ 0 h 85"/>
                <a:gd name="T6" fmla="*/ 0 w 203"/>
                <a:gd name="T7" fmla="*/ 0 h 85"/>
                <a:gd name="T8" fmla="*/ 0 w 203"/>
                <a:gd name="T9" fmla="*/ 0 h 85"/>
                <a:gd name="T10" fmla="*/ 0 w 203"/>
                <a:gd name="T11" fmla="*/ 0 h 85"/>
                <a:gd name="T12" fmla="*/ 0 w 203"/>
                <a:gd name="T13" fmla="*/ 0 h 85"/>
                <a:gd name="T14" fmla="*/ 0 w 203"/>
                <a:gd name="T15" fmla="*/ 0 h 85"/>
                <a:gd name="T16" fmla="*/ 0 w 203"/>
                <a:gd name="T17" fmla="*/ 0 h 85"/>
                <a:gd name="T18" fmla="*/ 0 w 203"/>
                <a:gd name="T19" fmla="*/ 0 h 85"/>
                <a:gd name="T20" fmla="*/ 0 w 203"/>
                <a:gd name="T21" fmla="*/ 0 h 85"/>
                <a:gd name="T22" fmla="*/ 0 w 203"/>
                <a:gd name="T23" fmla="*/ 0 h 85"/>
                <a:gd name="T24" fmla="*/ 0 w 203"/>
                <a:gd name="T25" fmla="*/ 0 h 85"/>
                <a:gd name="T26" fmla="*/ 0 w 203"/>
                <a:gd name="T27" fmla="*/ 0 h 85"/>
                <a:gd name="T28" fmla="*/ 0 w 203"/>
                <a:gd name="T29" fmla="*/ 0 h 85"/>
                <a:gd name="T30" fmla="*/ 0 w 203"/>
                <a:gd name="T31" fmla="*/ 0 h 85"/>
                <a:gd name="T32" fmla="*/ 0 w 203"/>
                <a:gd name="T33" fmla="*/ 0 h 85"/>
                <a:gd name="T34" fmla="*/ 0 w 203"/>
                <a:gd name="T35" fmla="*/ 0 h 85"/>
                <a:gd name="T36" fmla="*/ 0 w 203"/>
                <a:gd name="T37" fmla="*/ 0 h 85"/>
                <a:gd name="T38" fmla="*/ 0 w 203"/>
                <a:gd name="T39" fmla="*/ 0 h 85"/>
                <a:gd name="T40" fmla="*/ 0 w 203"/>
                <a:gd name="T41" fmla="*/ 0 h 85"/>
                <a:gd name="T42" fmla="*/ 0 w 203"/>
                <a:gd name="T43" fmla="*/ 0 h 85"/>
                <a:gd name="T44" fmla="*/ 0 w 203"/>
                <a:gd name="T45" fmla="*/ 0 h 85"/>
                <a:gd name="T46" fmla="*/ 0 w 203"/>
                <a:gd name="T47" fmla="*/ 0 h 85"/>
                <a:gd name="T48" fmla="*/ 0 w 203"/>
                <a:gd name="T49" fmla="*/ 0 h 85"/>
                <a:gd name="T50" fmla="*/ 0 w 203"/>
                <a:gd name="T51" fmla="*/ 0 h 85"/>
                <a:gd name="T52" fmla="*/ 0 w 203"/>
                <a:gd name="T53" fmla="*/ 0 h 85"/>
                <a:gd name="T54" fmla="*/ 0 w 203"/>
                <a:gd name="T55" fmla="*/ 0 h 85"/>
                <a:gd name="T56" fmla="*/ 0 w 203"/>
                <a:gd name="T57" fmla="*/ 0 h 85"/>
                <a:gd name="T58" fmla="*/ 0 w 203"/>
                <a:gd name="T59" fmla="*/ 0 h 85"/>
                <a:gd name="T60" fmla="*/ 0 w 203"/>
                <a:gd name="T61" fmla="*/ 0 h 85"/>
                <a:gd name="T62" fmla="*/ 0 w 203"/>
                <a:gd name="T63" fmla="*/ 0 h 85"/>
                <a:gd name="T64" fmla="*/ 0 w 203"/>
                <a:gd name="T65" fmla="*/ 0 h 85"/>
                <a:gd name="T66" fmla="*/ 0 w 203"/>
                <a:gd name="T67" fmla="*/ 0 h 85"/>
                <a:gd name="T68" fmla="*/ 0 w 203"/>
                <a:gd name="T69" fmla="*/ 0 h 85"/>
                <a:gd name="T70" fmla="*/ 0 w 203"/>
                <a:gd name="T71" fmla="*/ 0 h 85"/>
                <a:gd name="T72" fmla="*/ 0 w 203"/>
                <a:gd name="T73" fmla="*/ 0 h 85"/>
                <a:gd name="T74" fmla="*/ 0 w 203"/>
                <a:gd name="T75" fmla="*/ 0 h 85"/>
                <a:gd name="T76" fmla="*/ 0 w 203"/>
                <a:gd name="T77" fmla="*/ 0 h 85"/>
                <a:gd name="T78" fmla="*/ 0 w 203"/>
                <a:gd name="T79" fmla="*/ 0 h 85"/>
                <a:gd name="T80" fmla="*/ 0 w 203"/>
                <a:gd name="T81" fmla="*/ 0 h 85"/>
                <a:gd name="T82" fmla="*/ 0 w 203"/>
                <a:gd name="T83" fmla="*/ 0 h 85"/>
                <a:gd name="T84" fmla="*/ 0 w 203"/>
                <a:gd name="T85" fmla="*/ 0 h 85"/>
                <a:gd name="T86" fmla="*/ 0 w 203"/>
                <a:gd name="T87" fmla="*/ 0 h 8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203"/>
                <a:gd name="T133" fmla="*/ 0 h 85"/>
                <a:gd name="T134" fmla="*/ 203 w 203"/>
                <a:gd name="T135" fmla="*/ 85 h 8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203" h="85">
                  <a:moveTo>
                    <a:pt x="2" y="0"/>
                  </a:moveTo>
                  <a:lnTo>
                    <a:pt x="13" y="2"/>
                  </a:lnTo>
                  <a:lnTo>
                    <a:pt x="27" y="5"/>
                  </a:lnTo>
                  <a:lnTo>
                    <a:pt x="38" y="7"/>
                  </a:lnTo>
                  <a:lnTo>
                    <a:pt x="51" y="11"/>
                  </a:lnTo>
                  <a:lnTo>
                    <a:pt x="61" y="11"/>
                  </a:lnTo>
                  <a:lnTo>
                    <a:pt x="74" y="11"/>
                  </a:lnTo>
                  <a:lnTo>
                    <a:pt x="86" y="11"/>
                  </a:lnTo>
                  <a:lnTo>
                    <a:pt x="97" y="13"/>
                  </a:lnTo>
                  <a:lnTo>
                    <a:pt x="110" y="11"/>
                  </a:lnTo>
                  <a:lnTo>
                    <a:pt x="122" y="11"/>
                  </a:lnTo>
                  <a:lnTo>
                    <a:pt x="135" y="11"/>
                  </a:lnTo>
                  <a:lnTo>
                    <a:pt x="146" y="11"/>
                  </a:lnTo>
                  <a:lnTo>
                    <a:pt x="158" y="11"/>
                  </a:lnTo>
                  <a:lnTo>
                    <a:pt x="171" y="11"/>
                  </a:lnTo>
                  <a:lnTo>
                    <a:pt x="184" y="11"/>
                  </a:lnTo>
                  <a:lnTo>
                    <a:pt x="200" y="11"/>
                  </a:lnTo>
                  <a:lnTo>
                    <a:pt x="198" y="15"/>
                  </a:lnTo>
                  <a:lnTo>
                    <a:pt x="200" y="21"/>
                  </a:lnTo>
                  <a:lnTo>
                    <a:pt x="202" y="28"/>
                  </a:lnTo>
                  <a:lnTo>
                    <a:pt x="203" y="36"/>
                  </a:lnTo>
                  <a:lnTo>
                    <a:pt x="194" y="36"/>
                  </a:lnTo>
                  <a:lnTo>
                    <a:pt x="186" y="38"/>
                  </a:lnTo>
                  <a:lnTo>
                    <a:pt x="181" y="40"/>
                  </a:lnTo>
                  <a:lnTo>
                    <a:pt x="173" y="45"/>
                  </a:lnTo>
                  <a:lnTo>
                    <a:pt x="158" y="53"/>
                  </a:lnTo>
                  <a:lnTo>
                    <a:pt x="145" y="62"/>
                  </a:lnTo>
                  <a:lnTo>
                    <a:pt x="129" y="68"/>
                  </a:lnTo>
                  <a:lnTo>
                    <a:pt x="116" y="78"/>
                  </a:lnTo>
                  <a:lnTo>
                    <a:pt x="101" y="81"/>
                  </a:lnTo>
                  <a:lnTo>
                    <a:pt x="88" y="85"/>
                  </a:lnTo>
                  <a:lnTo>
                    <a:pt x="74" y="80"/>
                  </a:lnTo>
                  <a:lnTo>
                    <a:pt x="61" y="74"/>
                  </a:lnTo>
                  <a:lnTo>
                    <a:pt x="53" y="68"/>
                  </a:lnTo>
                  <a:lnTo>
                    <a:pt x="46" y="64"/>
                  </a:lnTo>
                  <a:lnTo>
                    <a:pt x="38" y="59"/>
                  </a:lnTo>
                  <a:lnTo>
                    <a:pt x="32" y="55"/>
                  </a:lnTo>
                  <a:lnTo>
                    <a:pt x="19" y="42"/>
                  </a:lnTo>
                  <a:lnTo>
                    <a:pt x="8" y="30"/>
                  </a:lnTo>
                  <a:lnTo>
                    <a:pt x="4" y="21"/>
                  </a:lnTo>
                  <a:lnTo>
                    <a:pt x="2" y="15"/>
                  </a:lnTo>
                  <a:lnTo>
                    <a:pt x="0" y="7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6" name="Freeform 33">
              <a:extLst>
                <a:ext uri="{FF2B5EF4-FFF2-40B4-BE49-F238E27FC236}">
                  <a16:creationId xmlns:a16="http://schemas.microsoft.com/office/drawing/2014/main" id="{C19F9188-9F86-6BC3-8AAF-7E6BD2BD56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15" y="967"/>
              <a:ext cx="17" cy="377"/>
            </a:xfrm>
            <a:custGeom>
              <a:avLst/>
              <a:gdLst>
                <a:gd name="T0" fmla="*/ 0 w 55"/>
                <a:gd name="T1" fmla="*/ 0 h 1336"/>
                <a:gd name="T2" fmla="*/ 0 w 55"/>
                <a:gd name="T3" fmla="*/ 0 h 1336"/>
                <a:gd name="T4" fmla="*/ 0 w 55"/>
                <a:gd name="T5" fmla="*/ 0 h 1336"/>
                <a:gd name="T6" fmla="*/ 0 w 55"/>
                <a:gd name="T7" fmla="*/ 0 h 1336"/>
                <a:gd name="T8" fmla="*/ 0 w 55"/>
                <a:gd name="T9" fmla="*/ 0 h 1336"/>
                <a:gd name="T10" fmla="*/ 0 w 55"/>
                <a:gd name="T11" fmla="*/ 0 h 1336"/>
                <a:gd name="T12" fmla="*/ 0 w 55"/>
                <a:gd name="T13" fmla="*/ 0 h 1336"/>
                <a:gd name="T14" fmla="*/ 0 w 55"/>
                <a:gd name="T15" fmla="*/ 0 h 1336"/>
                <a:gd name="T16" fmla="*/ 0 w 55"/>
                <a:gd name="T17" fmla="*/ 0 h 1336"/>
                <a:gd name="T18" fmla="*/ 0 w 55"/>
                <a:gd name="T19" fmla="*/ 0 h 1336"/>
                <a:gd name="T20" fmla="*/ 0 w 55"/>
                <a:gd name="T21" fmla="*/ 0 h 1336"/>
                <a:gd name="T22" fmla="*/ 0 w 55"/>
                <a:gd name="T23" fmla="*/ 0 h 1336"/>
                <a:gd name="T24" fmla="*/ 0 w 55"/>
                <a:gd name="T25" fmla="*/ 0 h 1336"/>
                <a:gd name="T26" fmla="*/ 0 w 55"/>
                <a:gd name="T27" fmla="*/ 0 h 1336"/>
                <a:gd name="T28" fmla="*/ 0 w 55"/>
                <a:gd name="T29" fmla="*/ 0 h 1336"/>
                <a:gd name="T30" fmla="*/ 0 w 55"/>
                <a:gd name="T31" fmla="*/ 0 h 1336"/>
                <a:gd name="T32" fmla="*/ 0 w 55"/>
                <a:gd name="T33" fmla="*/ 0 h 1336"/>
                <a:gd name="T34" fmla="*/ 0 w 55"/>
                <a:gd name="T35" fmla="*/ 0 h 1336"/>
                <a:gd name="T36" fmla="*/ 0 w 55"/>
                <a:gd name="T37" fmla="*/ 0 h 1336"/>
                <a:gd name="T38" fmla="*/ 0 w 55"/>
                <a:gd name="T39" fmla="*/ 0 h 1336"/>
                <a:gd name="T40" fmla="*/ 0 w 55"/>
                <a:gd name="T41" fmla="*/ 0 h 1336"/>
                <a:gd name="T42" fmla="*/ 0 w 55"/>
                <a:gd name="T43" fmla="*/ 0 h 1336"/>
                <a:gd name="T44" fmla="*/ 0 w 55"/>
                <a:gd name="T45" fmla="*/ 0 h 1336"/>
                <a:gd name="T46" fmla="*/ 0 w 55"/>
                <a:gd name="T47" fmla="*/ 0 h 1336"/>
                <a:gd name="T48" fmla="*/ 0 w 55"/>
                <a:gd name="T49" fmla="*/ 0 h 1336"/>
                <a:gd name="T50" fmla="*/ 0 w 55"/>
                <a:gd name="T51" fmla="*/ 0 h 1336"/>
                <a:gd name="T52" fmla="*/ 0 w 55"/>
                <a:gd name="T53" fmla="*/ 0 h 1336"/>
                <a:gd name="T54" fmla="*/ 0 w 55"/>
                <a:gd name="T55" fmla="*/ 0 h 1336"/>
                <a:gd name="T56" fmla="*/ 0 w 55"/>
                <a:gd name="T57" fmla="*/ 0 h 1336"/>
                <a:gd name="T58" fmla="*/ 0 w 55"/>
                <a:gd name="T59" fmla="*/ 0 h 1336"/>
                <a:gd name="T60" fmla="*/ 0 w 55"/>
                <a:gd name="T61" fmla="*/ 0 h 1336"/>
                <a:gd name="T62" fmla="*/ 0 w 55"/>
                <a:gd name="T63" fmla="*/ 0 h 1336"/>
                <a:gd name="T64" fmla="*/ 0 w 55"/>
                <a:gd name="T65" fmla="*/ 0 h 1336"/>
                <a:gd name="T66" fmla="*/ 0 w 55"/>
                <a:gd name="T67" fmla="*/ 0 h 1336"/>
                <a:gd name="T68" fmla="*/ 0 w 55"/>
                <a:gd name="T69" fmla="*/ 0 h 1336"/>
                <a:gd name="T70" fmla="*/ 0 w 55"/>
                <a:gd name="T71" fmla="*/ 0 h 1336"/>
                <a:gd name="T72" fmla="*/ 0 w 55"/>
                <a:gd name="T73" fmla="*/ 0 h 1336"/>
                <a:gd name="T74" fmla="*/ 0 w 55"/>
                <a:gd name="T75" fmla="*/ 0 h 1336"/>
                <a:gd name="T76" fmla="*/ 0 w 55"/>
                <a:gd name="T77" fmla="*/ 0 h 1336"/>
                <a:gd name="T78" fmla="*/ 0 w 55"/>
                <a:gd name="T79" fmla="*/ 0 h 1336"/>
                <a:gd name="T80" fmla="*/ 0 w 55"/>
                <a:gd name="T81" fmla="*/ 0 h 1336"/>
                <a:gd name="T82" fmla="*/ 0 w 55"/>
                <a:gd name="T83" fmla="*/ 0 h 1336"/>
                <a:gd name="T84" fmla="*/ 0 w 55"/>
                <a:gd name="T85" fmla="*/ 0 h 1336"/>
                <a:gd name="T86" fmla="*/ 0 w 55"/>
                <a:gd name="T87" fmla="*/ 0 h 1336"/>
                <a:gd name="T88" fmla="*/ 0 w 55"/>
                <a:gd name="T89" fmla="*/ 0 h 1336"/>
                <a:gd name="T90" fmla="*/ 0 w 55"/>
                <a:gd name="T91" fmla="*/ 0 h 1336"/>
                <a:gd name="T92" fmla="*/ 0 w 55"/>
                <a:gd name="T93" fmla="*/ 0 h 1336"/>
                <a:gd name="T94" fmla="*/ 0 w 55"/>
                <a:gd name="T95" fmla="*/ 0 h 1336"/>
                <a:gd name="T96" fmla="*/ 0 w 55"/>
                <a:gd name="T97" fmla="*/ 0 h 1336"/>
                <a:gd name="T98" fmla="*/ 0 w 55"/>
                <a:gd name="T99" fmla="*/ 0 h 1336"/>
                <a:gd name="T100" fmla="*/ 0 w 55"/>
                <a:gd name="T101" fmla="*/ 0 h 1336"/>
                <a:gd name="T102" fmla="*/ 0 w 55"/>
                <a:gd name="T103" fmla="*/ 0 h 1336"/>
                <a:gd name="T104" fmla="*/ 0 w 55"/>
                <a:gd name="T105" fmla="*/ 0 h 1336"/>
                <a:gd name="T106" fmla="*/ 0 w 55"/>
                <a:gd name="T107" fmla="*/ 0 h 13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55"/>
                <a:gd name="T163" fmla="*/ 0 h 1336"/>
                <a:gd name="T164" fmla="*/ 55 w 55"/>
                <a:gd name="T165" fmla="*/ 1336 h 13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55" h="1336">
                  <a:moveTo>
                    <a:pt x="12" y="0"/>
                  </a:moveTo>
                  <a:lnTo>
                    <a:pt x="19" y="4"/>
                  </a:lnTo>
                  <a:lnTo>
                    <a:pt x="25" y="11"/>
                  </a:lnTo>
                  <a:lnTo>
                    <a:pt x="25" y="23"/>
                  </a:lnTo>
                  <a:lnTo>
                    <a:pt x="25" y="36"/>
                  </a:lnTo>
                  <a:lnTo>
                    <a:pt x="23" y="48"/>
                  </a:lnTo>
                  <a:lnTo>
                    <a:pt x="21" y="61"/>
                  </a:lnTo>
                  <a:lnTo>
                    <a:pt x="21" y="70"/>
                  </a:lnTo>
                  <a:lnTo>
                    <a:pt x="23" y="84"/>
                  </a:lnTo>
                  <a:lnTo>
                    <a:pt x="21" y="120"/>
                  </a:lnTo>
                  <a:lnTo>
                    <a:pt x="21" y="160"/>
                  </a:lnTo>
                  <a:lnTo>
                    <a:pt x="23" y="198"/>
                  </a:lnTo>
                  <a:lnTo>
                    <a:pt x="25" y="238"/>
                  </a:lnTo>
                  <a:lnTo>
                    <a:pt x="27" y="276"/>
                  </a:lnTo>
                  <a:lnTo>
                    <a:pt x="31" y="314"/>
                  </a:lnTo>
                  <a:lnTo>
                    <a:pt x="33" y="352"/>
                  </a:lnTo>
                  <a:lnTo>
                    <a:pt x="36" y="392"/>
                  </a:lnTo>
                  <a:lnTo>
                    <a:pt x="38" y="430"/>
                  </a:lnTo>
                  <a:lnTo>
                    <a:pt x="40" y="468"/>
                  </a:lnTo>
                  <a:lnTo>
                    <a:pt x="44" y="506"/>
                  </a:lnTo>
                  <a:lnTo>
                    <a:pt x="46" y="546"/>
                  </a:lnTo>
                  <a:lnTo>
                    <a:pt x="48" y="584"/>
                  </a:lnTo>
                  <a:lnTo>
                    <a:pt x="48" y="622"/>
                  </a:lnTo>
                  <a:lnTo>
                    <a:pt x="48" y="660"/>
                  </a:lnTo>
                  <a:lnTo>
                    <a:pt x="48" y="700"/>
                  </a:lnTo>
                  <a:lnTo>
                    <a:pt x="48" y="730"/>
                  </a:lnTo>
                  <a:lnTo>
                    <a:pt x="48" y="759"/>
                  </a:lnTo>
                  <a:lnTo>
                    <a:pt x="48" y="787"/>
                  </a:lnTo>
                  <a:lnTo>
                    <a:pt x="48" y="816"/>
                  </a:lnTo>
                  <a:lnTo>
                    <a:pt x="46" y="844"/>
                  </a:lnTo>
                  <a:lnTo>
                    <a:pt x="44" y="873"/>
                  </a:lnTo>
                  <a:lnTo>
                    <a:pt x="44" y="901"/>
                  </a:lnTo>
                  <a:lnTo>
                    <a:pt x="44" y="930"/>
                  </a:lnTo>
                  <a:lnTo>
                    <a:pt x="42" y="958"/>
                  </a:lnTo>
                  <a:lnTo>
                    <a:pt x="42" y="987"/>
                  </a:lnTo>
                  <a:lnTo>
                    <a:pt x="42" y="1017"/>
                  </a:lnTo>
                  <a:lnTo>
                    <a:pt x="44" y="1049"/>
                  </a:lnTo>
                  <a:lnTo>
                    <a:pt x="44" y="1080"/>
                  </a:lnTo>
                  <a:lnTo>
                    <a:pt x="48" y="1114"/>
                  </a:lnTo>
                  <a:lnTo>
                    <a:pt x="50" y="1150"/>
                  </a:lnTo>
                  <a:lnTo>
                    <a:pt x="55" y="1188"/>
                  </a:lnTo>
                  <a:lnTo>
                    <a:pt x="55" y="1198"/>
                  </a:lnTo>
                  <a:lnTo>
                    <a:pt x="55" y="1207"/>
                  </a:lnTo>
                  <a:lnTo>
                    <a:pt x="54" y="1215"/>
                  </a:lnTo>
                  <a:lnTo>
                    <a:pt x="54" y="1224"/>
                  </a:lnTo>
                  <a:lnTo>
                    <a:pt x="50" y="1234"/>
                  </a:lnTo>
                  <a:lnTo>
                    <a:pt x="48" y="1243"/>
                  </a:lnTo>
                  <a:lnTo>
                    <a:pt x="44" y="1253"/>
                  </a:lnTo>
                  <a:lnTo>
                    <a:pt x="44" y="1262"/>
                  </a:lnTo>
                  <a:lnTo>
                    <a:pt x="38" y="1270"/>
                  </a:lnTo>
                  <a:lnTo>
                    <a:pt x="36" y="1279"/>
                  </a:lnTo>
                  <a:lnTo>
                    <a:pt x="33" y="1289"/>
                  </a:lnTo>
                  <a:lnTo>
                    <a:pt x="31" y="1298"/>
                  </a:lnTo>
                  <a:lnTo>
                    <a:pt x="25" y="1306"/>
                  </a:lnTo>
                  <a:lnTo>
                    <a:pt x="25" y="1316"/>
                  </a:lnTo>
                  <a:lnTo>
                    <a:pt x="21" y="1325"/>
                  </a:lnTo>
                  <a:lnTo>
                    <a:pt x="21" y="1336"/>
                  </a:lnTo>
                  <a:lnTo>
                    <a:pt x="12" y="1336"/>
                  </a:lnTo>
                  <a:lnTo>
                    <a:pt x="6" y="1336"/>
                  </a:lnTo>
                  <a:lnTo>
                    <a:pt x="6" y="1300"/>
                  </a:lnTo>
                  <a:lnTo>
                    <a:pt x="6" y="1268"/>
                  </a:lnTo>
                  <a:lnTo>
                    <a:pt x="6" y="1234"/>
                  </a:lnTo>
                  <a:lnTo>
                    <a:pt x="8" y="1202"/>
                  </a:lnTo>
                  <a:lnTo>
                    <a:pt x="8" y="1167"/>
                  </a:lnTo>
                  <a:lnTo>
                    <a:pt x="12" y="1133"/>
                  </a:lnTo>
                  <a:lnTo>
                    <a:pt x="12" y="1099"/>
                  </a:lnTo>
                  <a:lnTo>
                    <a:pt x="16" y="1067"/>
                  </a:lnTo>
                  <a:lnTo>
                    <a:pt x="16" y="1034"/>
                  </a:lnTo>
                  <a:lnTo>
                    <a:pt x="16" y="1000"/>
                  </a:lnTo>
                  <a:lnTo>
                    <a:pt x="16" y="968"/>
                  </a:lnTo>
                  <a:lnTo>
                    <a:pt x="16" y="935"/>
                  </a:lnTo>
                  <a:lnTo>
                    <a:pt x="12" y="901"/>
                  </a:lnTo>
                  <a:lnTo>
                    <a:pt x="12" y="867"/>
                  </a:lnTo>
                  <a:lnTo>
                    <a:pt x="8" y="835"/>
                  </a:lnTo>
                  <a:lnTo>
                    <a:pt x="6" y="802"/>
                  </a:lnTo>
                  <a:lnTo>
                    <a:pt x="4" y="770"/>
                  </a:lnTo>
                  <a:lnTo>
                    <a:pt x="4" y="740"/>
                  </a:lnTo>
                  <a:lnTo>
                    <a:pt x="4" y="709"/>
                  </a:lnTo>
                  <a:lnTo>
                    <a:pt x="4" y="679"/>
                  </a:lnTo>
                  <a:lnTo>
                    <a:pt x="4" y="646"/>
                  </a:lnTo>
                  <a:lnTo>
                    <a:pt x="4" y="618"/>
                  </a:lnTo>
                  <a:lnTo>
                    <a:pt x="4" y="586"/>
                  </a:lnTo>
                  <a:lnTo>
                    <a:pt x="6" y="557"/>
                  </a:lnTo>
                  <a:lnTo>
                    <a:pt x="6" y="525"/>
                  </a:lnTo>
                  <a:lnTo>
                    <a:pt x="6" y="494"/>
                  </a:lnTo>
                  <a:lnTo>
                    <a:pt x="6" y="462"/>
                  </a:lnTo>
                  <a:lnTo>
                    <a:pt x="6" y="433"/>
                  </a:lnTo>
                  <a:lnTo>
                    <a:pt x="6" y="401"/>
                  </a:lnTo>
                  <a:lnTo>
                    <a:pt x="6" y="371"/>
                  </a:lnTo>
                  <a:lnTo>
                    <a:pt x="6" y="340"/>
                  </a:lnTo>
                  <a:lnTo>
                    <a:pt x="6" y="310"/>
                  </a:lnTo>
                  <a:lnTo>
                    <a:pt x="4" y="289"/>
                  </a:lnTo>
                  <a:lnTo>
                    <a:pt x="4" y="272"/>
                  </a:lnTo>
                  <a:lnTo>
                    <a:pt x="2" y="251"/>
                  </a:lnTo>
                  <a:lnTo>
                    <a:pt x="2" y="232"/>
                  </a:lnTo>
                  <a:lnTo>
                    <a:pt x="2" y="211"/>
                  </a:lnTo>
                  <a:lnTo>
                    <a:pt x="2" y="192"/>
                  </a:lnTo>
                  <a:lnTo>
                    <a:pt x="2" y="173"/>
                  </a:lnTo>
                  <a:lnTo>
                    <a:pt x="2" y="154"/>
                  </a:lnTo>
                  <a:lnTo>
                    <a:pt x="0" y="133"/>
                  </a:lnTo>
                  <a:lnTo>
                    <a:pt x="0" y="112"/>
                  </a:lnTo>
                  <a:lnTo>
                    <a:pt x="0" y="93"/>
                  </a:lnTo>
                  <a:lnTo>
                    <a:pt x="2" y="74"/>
                  </a:lnTo>
                  <a:lnTo>
                    <a:pt x="2" y="55"/>
                  </a:lnTo>
                  <a:lnTo>
                    <a:pt x="4" y="36"/>
                  </a:lnTo>
                  <a:lnTo>
                    <a:pt x="6" y="1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7" name="Freeform 34">
              <a:extLst>
                <a:ext uri="{FF2B5EF4-FFF2-40B4-BE49-F238E27FC236}">
                  <a16:creationId xmlns:a16="http://schemas.microsoft.com/office/drawing/2014/main" id="{1F7AD56F-E606-554C-AA9C-3525BE3A35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36" y="993"/>
              <a:ext cx="22" cy="319"/>
            </a:xfrm>
            <a:custGeom>
              <a:avLst/>
              <a:gdLst>
                <a:gd name="T0" fmla="*/ 0 w 68"/>
                <a:gd name="T1" fmla="*/ 0 h 1132"/>
                <a:gd name="T2" fmla="*/ 0 w 68"/>
                <a:gd name="T3" fmla="*/ 0 h 1132"/>
                <a:gd name="T4" fmla="*/ 0 w 68"/>
                <a:gd name="T5" fmla="*/ 0 h 1132"/>
                <a:gd name="T6" fmla="*/ 0 w 68"/>
                <a:gd name="T7" fmla="*/ 0 h 1132"/>
                <a:gd name="T8" fmla="*/ 0 w 68"/>
                <a:gd name="T9" fmla="*/ 0 h 1132"/>
                <a:gd name="T10" fmla="*/ 0 w 68"/>
                <a:gd name="T11" fmla="*/ 0 h 1132"/>
                <a:gd name="T12" fmla="*/ 0 w 68"/>
                <a:gd name="T13" fmla="*/ 0 h 1132"/>
                <a:gd name="T14" fmla="*/ 0 w 68"/>
                <a:gd name="T15" fmla="*/ 0 h 1132"/>
                <a:gd name="T16" fmla="*/ 0 w 68"/>
                <a:gd name="T17" fmla="*/ 0 h 1132"/>
                <a:gd name="T18" fmla="*/ 0 w 68"/>
                <a:gd name="T19" fmla="*/ 0 h 1132"/>
                <a:gd name="T20" fmla="*/ 0 w 68"/>
                <a:gd name="T21" fmla="*/ 0 h 1132"/>
                <a:gd name="T22" fmla="*/ 0 w 68"/>
                <a:gd name="T23" fmla="*/ 0 h 1132"/>
                <a:gd name="T24" fmla="*/ 0 w 68"/>
                <a:gd name="T25" fmla="*/ 0 h 1132"/>
                <a:gd name="T26" fmla="*/ 0 w 68"/>
                <a:gd name="T27" fmla="*/ 0 h 1132"/>
                <a:gd name="T28" fmla="*/ 0 w 68"/>
                <a:gd name="T29" fmla="*/ 0 h 1132"/>
                <a:gd name="T30" fmla="*/ 0 w 68"/>
                <a:gd name="T31" fmla="*/ 0 h 1132"/>
                <a:gd name="T32" fmla="*/ 0 w 68"/>
                <a:gd name="T33" fmla="*/ 0 h 1132"/>
                <a:gd name="T34" fmla="*/ 0 w 68"/>
                <a:gd name="T35" fmla="*/ 0 h 1132"/>
                <a:gd name="T36" fmla="*/ 0 w 68"/>
                <a:gd name="T37" fmla="*/ 0 h 1132"/>
                <a:gd name="T38" fmla="*/ 0 w 68"/>
                <a:gd name="T39" fmla="*/ 0 h 1132"/>
                <a:gd name="T40" fmla="*/ 0 w 68"/>
                <a:gd name="T41" fmla="*/ 0 h 1132"/>
                <a:gd name="T42" fmla="*/ 0 w 68"/>
                <a:gd name="T43" fmla="*/ 0 h 1132"/>
                <a:gd name="T44" fmla="*/ 0 w 68"/>
                <a:gd name="T45" fmla="*/ 0 h 1132"/>
                <a:gd name="T46" fmla="*/ 0 w 68"/>
                <a:gd name="T47" fmla="*/ 0 h 1132"/>
                <a:gd name="T48" fmla="*/ 0 w 68"/>
                <a:gd name="T49" fmla="*/ 0 h 1132"/>
                <a:gd name="T50" fmla="*/ 0 w 68"/>
                <a:gd name="T51" fmla="*/ 0 h 1132"/>
                <a:gd name="T52" fmla="*/ 0 w 68"/>
                <a:gd name="T53" fmla="*/ 0 h 1132"/>
                <a:gd name="T54" fmla="*/ 0 w 68"/>
                <a:gd name="T55" fmla="*/ 0 h 1132"/>
                <a:gd name="T56" fmla="*/ 0 w 68"/>
                <a:gd name="T57" fmla="*/ 0 h 1132"/>
                <a:gd name="T58" fmla="*/ 0 w 68"/>
                <a:gd name="T59" fmla="*/ 0 h 1132"/>
                <a:gd name="T60" fmla="*/ 0 w 68"/>
                <a:gd name="T61" fmla="*/ 0 h 1132"/>
                <a:gd name="T62" fmla="*/ 0 w 68"/>
                <a:gd name="T63" fmla="*/ 0 h 1132"/>
                <a:gd name="T64" fmla="*/ 0 w 68"/>
                <a:gd name="T65" fmla="*/ 0 h 1132"/>
                <a:gd name="T66" fmla="*/ 0 w 68"/>
                <a:gd name="T67" fmla="*/ 0 h 1132"/>
                <a:gd name="T68" fmla="*/ 0 w 68"/>
                <a:gd name="T69" fmla="*/ 0 h 1132"/>
                <a:gd name="T70" fmla="*/ 0 w 68"/>
                <a:gd name="T71" fmla="*/ 0 h 1132"/>
                <a:gd name="T72" fmla="*/ 0 w 68"/>
                <a:gd name="T73" fmla="*/ 0 h 1132"/>
                <a:gd name="T74" fmla="*/ 0 w 68"/>
                <a:gd name="T75" fmla="*/ 0 h 1132"/>
                <a:gd name="T76" fmla="*/ 0 w 68"/>
                <a:gd name="T77" fmla="*/ 0 h 1132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68"/>
                <a:gd name="T118" fmla="*/ 0 h 1132"/>
                <a:gd name="T119" fmla="*/ 68 w 68"/>
                <a:gd name="T120" fmla="*/ 1132 h 1132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68" h="1132">
                  <a:moveTo>
                    <a:pt x="51" y="0"/>
                  </a:moveTo>
                  <a:lnTo>
                    <a:pt x="51" y="0"/>
                  </a:lnTo>
                  <a:lnTo>
                    <a:pt x="57" y="0"/>
                  </a:lnTo>
                  <a:lnTo>
                    <a:pt x="62" y="0"/>
                  </a:lnTo>
                  <a:lnTo>
                    <a:pt x="68" y="0"/>
                  </a:lnTo>
                  <a:lnTo>
                    <a:pt x="64" y="16"/>
                  </a:lnTo>
                  <a:lnTo>
                    <a:pt x="64" y="31"/>
                  </a:lnTo>
                  <a:lnTo>
                    <a:pt x="60" y="46"/>
                  </a:lnTo>
                  <a:lnTo>
                    <a:pt x="59" y="63"/>
                  </a:lnTo>
                  <a:lnTo>
                    <a:pt x="57" y="78"/>
                  </a:lnTo>
                  <a:lnTo>
                    <a:pt x="55" y="95"/>
                  </a:lnTo>
                  <a:lnTo>
                    <a:pt x="55" y="113"/>
                  </a:lnTo>
                  <a:lnTo>
                    <a:pt x="55" y="128"/>
                  </a:lnTo>
                  <a:lnTo>
                    <a:pt x="51" y="143"/>
                  </a:lnTo>
                  <a:lnTo>
                    <a:pt x="51" y="158"/>
                  </a:lnTo>
                  <a:lnTo>
                    <a:pt x="51" y="175"/>
                  </a:lnTo>
                  <a:lnTo>
                    <a:pt x="51" y="190"/>
                  </a:lnTo>
                  <a:lnTo>
                    <a:pt x="49" y="208"/>
                  </a:lnTo>
                  <a:lnTo>
                    <a:pt x="49" y="223"/>
                  </a:lnTo>
                  <a:lnTo>
                    <a:pt x="49" y="242"/>
                  </a:lnTo>
                  <a:lnTo>
                    <a:pt x="51" y="259"/>
                  </a:lnTo>
                  <a:lnTo>
                    <a:pt x="45" y="308"/>
                  </a:lnTo>
                  <a:lnTo>
                    <a:pt x="41" y="358"/>
                  </a:lnTo>
                  <a:lnTo>
                    <a:pt x="40" y="407"/>
                  </a:lnTo>
                  <a:lnTo>
                    <a:pt x="38" y="459"/>
                  </a:lnTo>
                  <a:lnTo>
                    <a:pt x="36" y="508"/>
                  </a:lnTo>
                  <a:lnTo>
                    <a:pt x="34" y="559"/>
                  </a:lnTo>
                  <a:lnTo>
                    <a:pt x="34" y="609"/>
                  </a:lnTo>
                  <a:lnTo>
                    <a:pt x="34" y="660"/>
                  </a:lnTo>
                  <a:lnTo>
                    <a:pt x="34" y="709"/>
                  </a:lnTo>
                  <a:lnTo>
                    <a:pt x="34" y="761"/>
                  </a:lnTo>
                  <a:lnTo>
                    <a:pt x="36" y="810"/>
                  </a:lnTo>
                  <a:lnTo>
                    <a:pt x="38" y="862"/>
                  </a:lnTo>
                  <a:lnTo>
                    <a:pt x="40" y="911"/>
                  </a:lnTo>
                  <a:lnTo>
                    <a:pt x="41" y="964"/>
                  </a:lnTo>
                  <a:lnTo>
                    <a:pt x="45" y="1014"/>
                  </a:lnTo>
                  <a:lnTo>
                    <a:pt x="51" y="1065"/>
                  </a:lnTo>
                  <a:lnTo>
                    <a:pt x="45" y="1071"/>
                  </a:lnTo>
                  <a:lnTo>
                    <a:pt x="45" y="1080"/>
                  </a:lnTo>
                  <a:lnTo>
                    <a:pt x="45" y="1092"/>
                  </a:lnTo>
                  <a:lnTo>
                    <a:pt x="49" y="1107"/>
                  </a:lnTo>
                  <a:lnTo>
                    <a:pt x="47" y="1118"/>
                  </a:lnTo>
                  <a:lnTo>
                    <a:pt x="45" y="1126"/>
                  </a:lnTo>
                  <a:lnTo>
                    <a:pt x="40" y="1132"/>
                  </a:lnTo>
                  <a:lnTo>
                    <a:pt x="30" y="1132"/>
                  </a:lnTo>
                  <a:lnTo>
                    <a:pt x="26" y="1076"/>
                  </a:lnTo>
                  <a:lnTo>
                    <a:pt x="22" y="1023"/>
                  </a:lnTo>
                  <a:lnTo>
                    <a:pt x="21" y="968"/>
                  </a:lnTo>
                  <a:lnTo>
                    <a:pt x="19" y="917"/>
                  </a:lnTo>
                  <a:lnTo>
                    <a:pt x="13" y="862"/>
                  </a:lnTo>
                  <a:lnTo>
                    <a:pt x="9" y="808"/>
                  </a:lnTo>
                  <a:lnTo>
                    <a:pt x="7" y="753"/>
                  </a:lnTo>
                  <a:lnTo>
                    <a:pt x="5" y="702"/>
                  </a:lnTo>
                  <a:lnTo>
                    <a:pt x="3" y="647"/>
                  </a:lnTo>
                  <a:lnTo>
                    <a:pt x="1" y="594"/>
                  </a:lnTo>
                  <a:lnTo>
                    <a:pt x="0" y="540"/>
                  </a:lnTo>
                  <a:lnTo>
                    <a:pt x="1" y="487"/>
                  </a:lnTo>
                  <a:lnTo>
                    <a:pt x="1" y="434"/>
                  </a:lnTo>
                  <a:lnTo>
                    <a:pt x="3" y="381"/>
                  </a:lnTo>
                  <a:lnTo>
                    <a:pt x="7" y="327"/>
                  </a:lnTo>
                  <a:lnTo>
                    <a:pt x="13" y="274"/>
                  </a:lnTo>
                  <a:lnTo>
                    <a:pt x="13" y="255"/>
                  </a:lnTo>
                  <a:lnTo>
                    <a:pt x="13" y="238"/>
                  </a:lnTo>
                  <a:lnTo>
                    <a:pt x="13" y="219"/>
                  </a:lnTo>
                  <a:lnTo>
                    <a:pt x="15" y="204"/>
                  </a:lnTo>
                  <a:lnTo>
                    <a:pt x="15" y="187"/>
                  </a:lnTo>
                  <a:lnTo>
                    <a:pt x="19" y="168"/>
                  </a:lnTo>
                  <a:lnTo>
                    <a:pt x="21" y="151"/>
                  </a:lnTo>
                  <a:lnTo>
                    <a:pt x="24" y="135"/>
                  </a:lnTo>
                  <a:lnTo>
                    <a:pt x="26" y="116"/>
                  </a:lnTo>
                  <a:lnTo>
                    <a:pt x="28" y="99"/>
                  </a:lnTo>
                  <a:lnTo>
                    <a:pt x="32" y="82"/>
                  </a:lnTo>
                  <a:lnTo>
                    <a:pt x="36" y="65"/>
                  </a:lnTo>
                  <a:lnTo>
                    <a:pt x="38" y="48"/>
                  </a:lnTo>
                  <a:lnTo>
                    <a:pt x="41" y="31"/>
                  </a:lnTo>
                  <a:lnTo>
                    <a:pt x="45" y="16"/>
                  </a:lnTo>
                  <a:lnTo>
                    <a:pt x="5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8" name="Freeform 35">
              <a:extLst>
                <a:ext uri="{FF2B5EF4-FFF2-40B4-BE49-F238E27FC236}">
                  <a16:creationId xmlns:a16="http://schemas.microsoft.com/office/drawing/2014/main" id="{E9DF0112-4708-13F4-D952-D013B84656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51" y="988"/>
              <a:ext cx="392" cy="15"/>
            </a:xfrm>
            <a:custGeom>
              <a:avLst/>
              <a:gdLst>
                <a:gd name="T0" fmla="*/ 0 w 1283"/>
                <a:gd name="T1" fmla="*/ 0 h 53"/>
                <a:gd name="T2" fmla="*/ 0 w 1283"/>
                <a:gd name="T3" fmla="*/ 0 h 53"/>
                <a:gd name="T4" fmla="*/ 0 w 1283"/>
                <a:gd name="T5" fmla="*/ 0 h 53"/>
                <a:gd name="T6" fmla="*/ 0 w 1283"/>
                <a:gd name="T7" fmla="*/ 0 h 53"/>
                <a:gd name="T8" fmla="*/ 0 w 1283"/>
                <a:gd name="T9" fmla="*/ 0 h 53"/>
                <a:gd name="T10" fmla="*/ 0 w 1283"/>
                <a:gd name="T11" fmla="*/ 0 h 53"/>
                <a:gd name="T12" fmla="*/ 0 w 1283"/>
                <a:gd name="T13" fmla="*/ 0 h 53"/>
                <a:gd name="T14" fmla="*/ 0 w 1283"/>
                <a:gd name="T15" fmla="*/ 0 h 53"/>
                <a:gd name="T16" fmla="*/ 0 w 1283"/>
                <a:gd name="T17" fmla="*/ 0 h 53"/>
                <a:gd name="T18" fmla="*/ 0 w 1283"/>
                <a:gd name="T19" fmla="*/ 0 h 53"/>
                <a:gd name="T20" fmla="*/ 0 w 1283"/>
                <a:gd name="T21" fmla="*/ 0 h 53"/>
                <a:gd name="T22" fmla="*/ 0 w 1283"/>
                <a:gd name="T23" fmla="*/ 0 h 53"/>
                <a:gd name="T24" fmla="*/ 0 w 1283"/>
                <a:gd name="T25" fmla="*/ 0 h 53"/>
                <a:gd name="T26" fmla="*/ 0 w 1283"/>
                <a:gd name="T27" fmla="*/ 0 h 53"/>
                <a:gd name="T28" fmla="*/ 0 w 1283"/>
                <a:gd name="T29" fmla="*/ 0 h 53"/>
                <a:gd name="T30" fmla="*/ 0 w 1283"/>
                <a:gd name="T31" fmla="*/ 0 h 53"/>
                <a:gd name="T32" fmla="*/ 0 w 1283"/>
                <a:gd name="T33" fmla="*/ 0 h 53"/>
                <a:gd name="T34" fmla="*/ 0 w 1283"/>
                <a:gd name="T35" fmla="*/ 0 h 53"/>
                <a:gd name="T36" fmla="*/ 0 w 1283"/>
                <a:gd name="T37" fmla="*/ 0 h 53"/>
                <a:gd name="T38" fmla="*/ 0 w 1283"/>
                <a:gd name="T39" fmla="*/ 0 h 53"/>
                <a:gd name="T40" fmla="*/ 0 w 1283"/>
                <a:gd name="T41" fmla="*/ 0 h 53"/>
                <a:gd name="T42" fmla="*/ 0 w 1283"/>
                <a:gd name="T43" fmla="*/ 0 h 53"/>
                <a:gd name="T44" fmla="*/ 0 w 1283"/>
                <a:gd name="T45" fmla="*/ 0 h 53"/>
                <a:gd name="T46" fmla="*/ 0 w 1283"/>
                <a:gd name="T47" fmla="*/ 0 h 53"/>
                <a:gd name="T48" fmla="*/ 0 w 1283"/>
                <a:gd name="T49" fmla="*/ 0 h 53"/>
                <a:gd name="T50" fmla="*/ 0 w 1283"/>
                <a:gd name="T51" fmla="*/ 0 h 53"/>
                <a:gd name="T52" fmla="*/ 0 w 1283"/>
                <a:gd name="T53" fmla="*/ 0 h 53"/>
                <a:gd name="T54" fmla="*/ 0 w 1283"/>
                <a:gd name="T55" fmla="*/ 0 h 53"/>
                <a:gd name="T56" fmla="*/ 0 w 1283"/>
                <a:gd name="T57" fmla="*/ 0 h 53"/>
                <a:gd name="T58" fmla="*/ 0 w 1283"/>
                <a:gd name="T59" fmla="*/ 0 h 53"/>
                <a:gd name="T60" fmla="*/ 0 w 1283"/>
                <a:gd name="T61" fmla="*/ 0 h 53"/>
                <a:gd name="T62" fmla="*/ 0 w 1283"/>
                <a:gd name="T63" fmla="*/ 0 h 53"/>
                <a:gd name="T64" fmla="*/ 0 w 1283"/>
                <a:gd name="T65" fmla="*/ 0 h 53"/>
                <a:gd name="T66" fmla="*/ 0 w 1283"/>
                <a:gd name="T67" fmla="*/ 0 h 53"/>
                <a:gd name="T68" fmla="*/ 0 w 1283"/>
                <a:gd name="T69" fmla="*/ 0 h 53"/>
                <a:gd name="T70" fmla="*/ 0 w 1283"/>
                <a:gd name="T71" fmla="*/ 0 h 53"/>
                <a:gd name="T72" fmla="*/ 0 w 1283"/>
                <a:gd name="T73" fmla="*/ 0 h 53"/>
                <a:gd name="T74" fmla="*/ 0 w 1283"/>
                <a:gd name="T75" fmla="*/ 0 h 53"/>
                <a:gd name="T76" fmla="*/ 0 w 1283"/>
                <a:gd name="T77" fmla="*/ 0 h 53"/>
                <a:gd name="T78" fmla="*/ 0 w 1283"/>
                <a:gd name="T79" fmla="*/ 0 h 53"/>
                <a:gd name="T80" fmla="*/ 0 w 1283"/>
                <a:gd name="T81" fmla="*/ 0 h 53"/>
                <a:gd name="T82" fmla="*/ 0 w 1283"/>
                <a:gd name="T83" fmla="*/ 0 h 53"/>
                <a:gd name="T84" fmla="*/ 0 w 1283"/>
                <a:gd name="T85" fmla="*/ 0 h 53"/>
                <a:gd name="T86" fmla="*/ 0 w 1283"/>
                <a:gd name="T87" fmla="*/ 0 h 53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283"/>
                <a:gd name="T133" fmla="*/ 0 h 53"/>
                <a:gd name="T134" fmla="*/ 1283 w 1283"/>
                <a:gd name="T135" fmla="*/ 53 h 53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283" h="53">
                  <a:moveTo>
                    <a:pt x="0" y="10"/>
                  </a:moveTo>
                  <a:lnTo>
                    <a:pt x="50" y="10"/>
                  </a:lnTo>
                  <a:lnTo>
                    <a:pt x="97" y="10"/>
                  </a:lnTo>
                  <a:lnTo>
                    <a:pt x="148" y="10"/>
                  </a:lnTo>
                  <a:lnTo>
                    <a:pt x="200" y="10"/>
                  </a:lnTo>
                  <a:lnTo>
                    <a:pt x="249" y="10"/>
                  </a:lnTo>
                  <a:lnTo>
                    <a:pt x="300" y="10"/>
                  </a:lnTo>
                  <a:lnTo>
                    <a:pt x="350" y="8"/>
                  </a:lnTo>
                  <a:lnTo>
                    <a:pt x="403" y="8"/>
                  </a:lnTo>
                  <a:lnTo>
                    <a:pt x="452" y="6"/>
                  </a:lnTo>
                  <a:lnTo>
                    <a:pt x="504" y="6"/>
                  </a:lnTo>
                  <a:lnTo>
                    <a:pt x="555" y="2"/>
                  </a:lnTo>
                  <a:lnTo>
                    <a:pt x="606" y="2"/>
                  </a:lnTo>
                  <a:lnTo>
                    <a:pt x="656" y="0"/>
                  </a:lnTo>
                  <a:lnTo>
                    <a:pt x="707" y="0"/>
                  </a:lnTo>
                  <a:lnTo>
                    <a:pt x="757" y="0"/>
                  </a:lnTo>
                  <a:lnTo>
                    <a:pt x="806" y="0"/>
                  </a:lnTo>
                  <a:lnTo>
                    <a:pt x="823" y="0"/>
                  </a:lnTo>
                  <a:lnTo>
                    <a:pt x="844" y="2"/>
                  </a:lnTo>
                  <a:lnTo>
                    <a:pt x="861" y="4"/>
                  </a:lnTo>
                  <a:lnTo>
                    <a:pt x="882" y="6"/>
                  </a:lnTo>
                  <a:lnTo>
                    <a:pt x="901" y="8"/>
                  </a:lnTo>
                  <a:lnTo>
                    <a:pt x="920" y="10"/>
                  </a:lnTo>
                  <a:lnTo>
                    <a:pt x="939" y="12"/>
                  </a:lnTo>
                  <a:lnTo>
                    <a:pt x="958" y="15"/>
                  </a:lnTo>
                  <a:lnTo>
                    <a:pt x="977" y="17"/>
                  </a:lnTo>
                  <a:lnTo>
                    <a:pt x="996" y="19"/>
                  </a:lnTo>
                  <a:lnTo>
                    <a:pt x="1015" y="23"/>
                  </a:lnTo>
                  <a:lnTo>
                    <a:pt x="1036" y="25"/>
                  </a:lnTo>
                  <a:lnTo>
                    <a:pt x="1055" y="27"/>
                  </a:lnTo>
                  <a:lnTo>
                    <a:pt x="1074" y="29"/>
                  </a:lnTo>
                  <a:lnTo>
                    <a:pt x="1095" y="29"/>
                  </a:lnTo>
                  <a:lnTo>
                    <a:pt x="1116" y="31"/>
                  </a:lnTo>
                  <a:lnTo>
                    <a:pt x="1125" y="31"/>
                  </a:lnTo>
                  <a:lnTo>
                    <a:pt x="1135" y="31"/>
                  </a:lnTo>
                  <a:lnTo>
                    <a:pt x="1144" y="31"/>
                  </a:lnTo>
                  <a:lnTo>
                    <a:pt x="1156" y="31"/>
                  </a:lnTo>
                  <a:lnTo>
                    <a:pt x="1165" y="31"/>
                  </a:lnTo>
                  <a:lnTo>
                    <a:pt x="1177" y="31"/>
                  </a:lnTo>
                  <a:lnTo>
                    <a:pt x="1186" y="31"/>
                  </a:lnTo>
                  <a:lnTo>
                    <a:pt x="1198" y="32"/>
                  </a:lnTo>
                  <a:lnTo>
                    <a:pt x="1207" y="32"/>
                  </a:lnTo>
                  <a:lnTo>
                    <a:pt x="1218" y="32"/>
                  </a:lnTo>
                  <a:lnTo>
                    <a:pt x="1228" y="32"/>
                  </a:lnTo>
                  <a:lnTo>
                    <a:pt x="1238" y="32"/>
                  </a:lnTo>
                  <a:lnTo>
                    <a:pt x="1249" y="32"/>
                  </a:lnTo>
                  <a:lnTo>
                    <a:pt x="1260" y="32"/>
                  </a:lnTo>
                  <a:lnTo>
                    <a:pt x="1270" y="32"/>
                  </a:lnTo>
                  <a:lnTo>
                    <a:pt x="1283" y="32"/>
                  </a:lnTo>
                  <a:lnTo>
                    <a:pt x="1270" y="53"/>
                  </a:lnTo>
                  <a:lnTo>
                    <a:pt x="1264" y="53"/>
                  </a:lnTo>
                  <a:lnTo>
                    <a:pt x="1255" y="53"/>
                  </a:lnTo>
                  <a:lnTo>
                    <a:pt x="1247" y="53"/>
                  </a:lnTo>
                  <a:lnTo>
                    <a:pt x="1239" y="53"/>
                  </a:lnTo>
                  <a:lnTo>
                    <a:pt x="1234" y="53"/>
                  </a:lnTo>
                  <a:lnTo>
                    <a:pt x="1226" y="53"/>
                  </a:lnTo>
                  <a:lnTo>
                    <a:pt x="1218" y="53"/>
                  </a:lnTo>
                  <a:lnTo>
                    <a:pt x="1209" y="53"/>
                  </a:lnTo>
                  <a:lnTo>
                    <a:pt x="1203" y="53"/>
                  </a:lnTo>
                  <a:lnTo>
                    <a:pt x="1198" y="53"/>
                  </a:lnTo>
                  <a:lnTo>
                    <a:pt x="1186" y="53"/>
                  </a:lnTo>
                  <a:lnTo>
                    <a:pt x="1182" y="53"/>
                  </a:lnTo>
                  <a:lnTo>
                    <a:pt x="1173" y="50"/>
                  </a:lnTo>
                  <a:lnTo>
                    <a:pt x="1161" y="48"/>
                  </a:lnTo>
                  <a:lnTo>
                    <a:pt x="1150" y="46"/>
                  </a:lnTo>
                  <a:lnTo>
                    <a:pt x="1141" y="46"/>
                  </a:lnTo>
                  <a:lnTo>
                    <a:pt x="1131" y="46"/>
                  </a:lnTo>
                  <a:lnTo>
                    <a:pt x="1122" y="46"/>
                  </a:lnTo>
                  <a:lnTo>
                    <a:pt x="1110" y="46"/>
                  </a:lnTo>
                  <a:lnTo>
                    <a:pt x="1101" y="48"/>
                  </a:lnTo>
                  <a:lnTo>
                    <a:pt x="1053" y="44"/>
                  </a:lnTo>
                  <a:lnTo>
                    <a:pt x="1011" y="42"/>
                  </a:lnTo>
                  <a:lnTo>
                    <a:pt x="971" y="38"/>
                  </a:lnTo>
                  <a:lnTo>
                    <a:pt x="935" y="38"/>
                  </a:lnTo>
                  <a:lnTo>
                    <a:pt x="899" y="38"/>
                  </a:lnTo>
                  <a:lnTo>
                    <a:pt x="867" y="36"/>
                  </a:lnTo>
                  <a:lnTo>
                    <a:pt x="835" y="36"/>
                  </a:lnTo>
                  <a:lnTo>
                    <a:pt x="804" y="36"/>
                  </a:lnTo>
                  <a:lnTo>
                    <a:pt x="772" y="34"/>
                  </a:lnTo>
                  <a:lnTo>
                    <a:pt x="741" y="34"/>
                  </a:lnTo>
                  <a:lnTo>
                    <a:pt x="707" y="34"/>
                  </a:lnTo>
                  <a:lnTo>
                    <a:pt x="675" y="34"/>
                  </a:lnTo>
                  <a:lnTo>
                    <a:pt x="639" y="32"/>
                  </a:lnTo>
                  <a:lnTo>
                    <a:pt x="601" y="32"/>
                  </a:lnTo>
                  <a:lnTo>
                    <a:pt x="561" y="32"/>
                  </a:lnTo>
                  <a:lnTo>
                    <a:pt x="517" y="31"/>
                  </a:lnTo>
                  <a:lnTo>
                    <a:pt x="502" y="29"/>
                  </a:lnTo>
                  <a:lnTo>
                    <a:pt x="489" y="27"/>
                  </a:lnTo>
                  <a:lnTo>
                    <a:pt x="473" y="27"/>
                  </a:lnTo>
                  <a:lnTo>
                    <a:pt x="462" y="29"/>
                  </a:lnTo>
                  <a:lnTo>
                    <a:pt x="449" y="29"/>
                  </a:lnTo>
                  <a:lnTo>
                    <a:pt x="437" y="29"/>
                  </a:lnTo>
                  <a:lnTo>
                    <a:pt x="422" y="31"/>
                  </a:lnTo>
                  <a:lnTo>
                    <a:pt x="411" y="32"/>
                  </a:lnTo>
                  <a:lnTo>
                    <a:pt x="397" y="32"/>
                  </a:lnTo>
                  <a:lnTo>
                    <a:pt x="384" y="36"/>
                  </a:lnTo>
                  <a:lnTo>
                    <a:pt x="371" y="38"/>
                  </a:lnTo>
                  <a:lnTo>
                    <a:pt x="357" y="40"/>
                  </a:lnTo>
                  <a:lnTo>
                    <a:pt x="344" y="40"/>
                  </a:lnTo>
                  <a:lnTo>
                    <a:pt x="329" y="42"/>
                  </a:lnTo>
                  <a:lnTo>
                    <a:pt x="316" y="42"/>
                  </a:lnTo>
                  <a:lnTo>
                    <a:pt x="302" y="44"/>
                  </a:lnTo>
                  <a:lnTo>
                    <a:pt x="293" y="42"/>
                  </a:lnTo>
                  <a:lnTo>
                    <a:pt x="283" y="42"/>
                  </a:lnTo>
                  <a:lnTo>
                    <a:pt x="274" y="42"/>
                  </a:lnTo>
                  <a:lnTo>
                    <a:pt x="266" y="42"/>
                  </a:lnTo>
                  <a:lnTo>
                    <a:pt x="255" y="40"/>
                  </a:lnTo>
                  <a:lnTo>
                    <a:pt x="245" y="40"/>
                  </a:lnTo>
                  <a:lnTo>
                    <a:pt x="236" y="40"/>
                  </a:lnTo>
                  <a:lnTo>
                    <a:pt x="228" y="40"/>
                  </a:lnTo>
                  <a:lnTo>
                    <a:pt x="219" y="38"/>
                  </a:lnTo>
                  <a:lnTo>
                    <a:pt x="211" y="38"/>
                  </a:lnTo>
                  <a:lnTo>
                    <a:pt x="203" y="36"/>
                  </a:lnTo>
                  <a:lnTo>
                    <a:pt x="198" y="36"/>
                  </a:lnTo>
                  <a:lnTo>
                    <a:pt x="186" y="36"/>
                  </a:lnTo>
                  <a:lnTo>
                    <a:pt x="183" y="36"/>
                  </a:lnTo>
                  <a:lnTo>
                    <a:pt x="171" y="34"/>
                  </a:lnTo>
                  <a:lnTo>
                    <a:pt x="162" y="34"/>
                  </a:lnTo>
                  <a:lnTo>
                    <a:pt x="148" y="34"/>
                  </a:lnTo>
                  <a:lnTo>
                    <a:pt x="135" y="36"/>
                  </a:lnTo>
                  <a:lnTo>
                    <a:pt x="120" y="36"/>
                  </a:lnTo>
                  <a:lnTo>
                    <a:pt x="105" y="36"/>
                  </a:lnTo>
                  <a:lnTo>
                    <a:pt x="89" y="36"/>
                  </a:lnTo>
                  <a:lnTo>
                    <a:pt x="74" y="36"/>
                  </a:lnTo>
                  <a:lnTo>
                    <a:pt x="59" y="34"/>
                  </a:lnTo>
                  <a:lnTo>
                    <a:pt x="46" y="32"/>
                  </a:lnTo>
                  <a:lnTo>
                    <a:pt x="31" y="31"/>
                  </a:lnTo>
                  <a:lnTo>
                    <a:pt x="21" y="29"/>
                  </a:lnTo>
                  <a:lnTo>
                    <a:pt x="12" y="23"/>
                  </a:lnTo>
                  <a:lnTo>
                    <a:pt x="4" y="19"/>
                  </a:lnTo>
                  <a:lnTo>
                    <a:pt x="0" y="13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9" name="Freeform 36">
              <a:extLst>
                <a:ext uri="{FF2B5EF4-FFF2-40B4-BE49-F238E27FC236}">
                  <a16:creationId xmlns:a16="http://schemas.microsoft.com/office/drawing/2014/main" id="{648E279E-A16C-6E15-1E92-5A3C26A2E4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28" y="966"/>
              <a:ext cx="319" cy="17"/>
            </a:xfrm>
            <a:custGeom>
              <a:avLst/>
              <a:gdLst>
                <a:gd name="T0" fmla="*/ 0 w 1048"/>
                <a:gd name="T1" fmla="*/ 0 h 59"/>
                <a:gd name="T2" fmla="*/ 0 w 1048"/>
                <a:gd name="T3" fmla="*/ 0 h 59"/>
                <a:gd name="T4" fmla="*/ 0 w 1048"/>
                <a:gd name="T5" fmla="*/ 0 h 59"/>
                <a:gd name="T6" fmla="*/ 0 w 1048"/>
                <a:gd name="T7" fmla="*/ 0 h 59"/>
                <a:gd name="T8" fmla="*/ 0 w 1048"/>
                <a:gd name="T9" fmla="*/ 0 h 59"/>
                <a:gd name="T10" fmla="*/ 0 w 1048"/>
                <a:gd name="T11" fmla="*/ 0 h 59"/>
                <a:gd name="T12" fmla="*/ 0 w 1048"/>
                <a:gd name="T13" fmla="*/ 0 h 59"/>
                <a:gd name="T14" fmla="*/ 0 w 1048"/>
                <a:gd name="T15" fmla="*/ 0 h 59"/>
                <a:gd name="T16" fmla="*/ 0 w 1048"/>
                <a:gd name="T17" fmla="*/ 0 h 59"/>
                <a:gd name="T18" fmla="*/ 0 w 1048"/>
                <a:gd name="T19" fmla="*/ 0 h 59"/>
                <a:gd name="T20" fmla="*/ 0 w 1048"/>
                <a:gd name="T21" fmla="*/ 0 h 59"/>
                <a:gd name="T22" fmla="*/ 0 w 1048"/>
                <a:gd name="T23" fmla="*/ 0 h 59"/>
                <a:gd name="T24" fmla="*/ 0 w 1048"/>
                <a:gd name="T25" fmla="*/ 0 h 59"/>
                <a:gd name="T26" fmla="*/ 0 w 1048"/>
                <a:gd name="T27" fmla="*/ 0 h 59"/>
                <a:gd name="T28" fmla="*/ 0 w 1048"/>
                <a:gd name="T29" fmla="*/ 0 h 59"/>
                <a:gd name="T30" fmla="*/ 0 w 1048"/>
                <a:gd name="T31" fmla="*/ 0 h 59"/>
                <a:gd name="T32" fmla="*/ 0 w 1048"/>
                <a:gd name="T33" fmla="*/ 0 h 59"/>
                <a:gd name="T34" fmla="*/ 0 w 1048"/>
                <a:gd name="T35" fmla="*/ 0 h 59"/>
                <a:gd name="T36" fmla="*/ 0 w 1048"/>
                <a:gd name="T37" fmla="*/ 0 h 59"/>
                <a:gd name="T38" fmla="*/ 0 w 1048"/>
                <a:gd name="T39" fmla="*/ 0 h 59"/>
                <a:gd name="T40" fmla="*/ 0 w 1048"/>
                <a:gd name="T41" fmla="*/ 0 h 59"/>
                <a:gd name="T42" fmla="*/ 0 w 1048"/>
                <a:gd name="T43" fmla="*/ 0 h 59"/>
                <a:gd name="T44" fmla="*/ 0 w 1048"/>
                <a:gd name="T45" fmla="*/ 0 h 59"/>
                <a:gd name="T46" fmla="*/ 0 w 1048"/>
                <a:gd name="T47" fmla="*/ 0 h 59"/>
                <a:gd name="T48" fmla="*/ 0 w 1048"/>
                <a:gd name="T49" fmla="*/ 0 h 59"/>
                <a:gd name="T50" fmla="*/ 0 w 1048"/>
                <a:gd name="T51" fmla="*/ 0 h 59"/>
                <a:gd name="T52" fmla="*/ 0 w 1048"/>
                <a:gd name="T53" fmla="*/ 0 h 59"/>
                <a:gd name="T54" fmla="*/ 0 w 1048"/>
                <a:gd name="T55" fmla="*/ 0 h 59"/>
                <a:gd name="T56" fmla="*/ 0 w 1048"/>
                <a:gd name="T57" fmla="*/ 0 h 59"/>
                <a:gd name="T58" fmla="*/ 0 w 1048"/>
                <a:gd name="T59" fmla="*/ 0 h 59"/>
                <a:gd name="T60" fmla="*/ 0 w 1048"/>
                <a:gd name="T61" fmla="*/ 0 h 59"/>
                <a:gd name="T62" fmla="*/ 0 w 1048"/>
                <a:gd name="T63" fmla="*/ 0 h 59"/>
                <a:gd name="T64" fmla="*/ 0 w 1048"/>
                <a:gd name="T65" fmla="*/ 0 h 59"/>
                <a:gd name="T66" fmla="*/ 0 w 1048"/>
                <a:gd name="T67" fmla="*/ 0 h 59"/>
                <a:gd name="T68" fmla="*/ 0 w 1048"/>
                <a:gd name="T69" fmla="*/ 0 h 59"/>
                <a:gd name="T70" fmla="*/ 0 w 1048"/>
                <a:gd name="T71" fmla="*/ 0 h 59"/>
                <a:gd name="T72" fmla="*/ 0 w 1048"/>
                <a:gd name="T73" fmla="*/ 0 h 59"/>
                <a:gd name="T74" fmla="*/ 0 w 1048"/>
                <a:gd name="T75" fmla="*/ 0 h 59"/>
                <a:gd name="T76" fmla="*/ 0 w 1048"/>
                <a:gd name="T77" fmla="*/ 0 h 59"/>
                <a:gd name="T78" fmla="*/ 0 w 1048"/>
                <a:gd name="T79" fmla="*/ 0 h 59"/>
                <a:gd name="T80" fmla="*/ 0 w 1048"/>
                <a:gd name="T81" fmla="*/ 0 h 59"/>
                <a:gd name="T82" fmla="*/ 0 w 1048"/>
                <a:gd name="T83" fmla="*/ 0 h 59"/>
                <a:gd name="T84" fmla="*/ 0 w 1048"/>
                <a:gd name="T85" fmla="*/ 0 h 59"/>
                <a:gd name="T86" fmla="*/ 0 w 1048"/>
                <a:gd name="T87" fmla="*/ 0 h 59"/>
                <a:gd name="T88" fmla="*/ 0 w 1048"/>
                <a:gd name="T89" fmla="*/ 0 h 59"/>
                <a:gd name="T90" fmla="*/ 0 w 1048"/>
                <a:gd name="T91" fmla="*/ 0 h 59"/>
                <a:gd name="T92" fmla="*/ 0 w 1048"/>
                <a:gd name="T93" fmla="*/ 0 h 59"/>
                <a:gd name="T94" fmla="*/ 0 w 1048"/>
                <a:gd name="T95" fmla="*/ 0 h 59"/>
                <a:gd name="T96" fmla="*/ 0 w 1048"/>
                <a:gd name="T97" fmla="*/ 0 h 59"/>
                <a:gd name="T98" fmla="*/ 0 w 1048"/>
                <a:gd name="T99" fmla="*/ 0 h 59"/>
                <a:gd name="T100" fmla="*/ 0 w 1048"/>
                <a:gd name="T101" fmla="*/ 0 h 59"/>
                <a:gd name="T102" fmla="*/ 0 w 1048"/>
                <a:gd name="T103" fmla="*/ 0 h 59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048"/>
                <a:gd name="T157" fmla="*/ 0 h 59"/>
                <a:gd name="T158" fmla="*/ 1048 w 1048"/>
                <a:gd name="T159" fmla="*/ 59 h 59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048" h="59">
                  <a:moveTo>
                    <a:pt x="4" y="0"/>
                  </a:moveTo>
                  <a:lnTo>
                    <a:pt x="67" y="2"/>
                  </a:lnTo>
                  <a:lnTo>
                    <a:pt x="130" y="6"/>
                  </a:lnTo>
                  <a:lnTo>
                    <a:pt x="194" y="6"/>
                  </a:lnTo>
                  <a:lnTo>
                    <a:pt x="261" y="8"/>
                  </a:lnTo>
                  <a:lnTo>
                    <a:pt x="323" y="8"/>
                  </a:lnTo>
                  <a:lnTo>
                    <a:pt x="388" y="10"/>
                  </a:lnTo>
                  <a:lnTo>
                    <a:pt x="453" y="10"/>
                  </a:lnTo>
                  <a:lnTo>
                    <a:pt x="517" y="12"/>
                  </a:lnTo>
                  <a:lnTo>
                    <a:pt x="582" y="12"/>
                  </a:lnTo>
                  <a:lnTo>
                    <a:pt x="647" y="12"/>
                  </a:lnTo>
                  <a:lnTo>
                    <a:pt x="709" y="14"/>
                  </a:lnTo>
                  <a:lnTo>
                    <a:pt x="774" y="16"/>
                  </a:lnTo>
                  <a:lnTo>
                    <a:pt x="839" y="16"/>
                  </a:lnTo>
                  <a:lnTo>
                    <a:pt x="903" y="19"/>
                  </a:lnTo>
                  <a:lnTo>
                    <a:pt x="966" y="23"/>
                  </a:lnTo>
                  <a:lnTo>
                    <a:pt x="1030" y="29"/>
                  </a:lnTo>
                  <a:lnTo>
                    <a:pt x="1036" y="31"/>
                  </a:lnTo>
                  <a:lnTo>
                    <a:pt x="1042" y="36"/>
                  </a:lnTo>
                  <a:lnTo>
                    <a:pt x="1046" y="42"/>
                  </a:lnTo>
                  <a:lnTo>
                    <a:pt x="1048" y="48"/>
                  </a:lnTo>
                  <a:lnTo>
                    <a:pt x="1038" y="48"/>
                  </a:lnTo>
                  <a:lnTo>
                    <a:pt x="1029" y="48"/>
                  </a:lnTo>
                  <a:lnTo>
                    <a:pt x="1017" y="46"/>
                  </a:lnTo>
                  <a:lnTo>
                    <a:pt x="1010" y="46"/>
                  </a:lnTo>
                  <a:lnTo>
                    <a:pt x="1000" y="44"/>
                  </a:lnTo>
                  <a:lnTo>
                    <a:pt x="991" y="44"/>
                  </a:lnTo>
                  <a:lnTo>
                    <a:pt x="981" y="44"/>
                  </a:lnTo>
                  <a:lnTo>
                    <a:pt x="973" y="44"/>
                  </a:lnTo>
                  <a:lnTo>
                    <a:pt x="964" y="42"/>
                  </a:lnTo>
                  <a:lnTo>
                    <a:pt x="954" y="42"/>
                  </a:lnTo>
                  <a:lnTo>
                    <a:pt x="945" y="42"/>
                  </a:lnTo>
                  <a:lnTo>
                    <a:pt x="935" y="42"/>
                  </a:lnTo>
                  <a:lnTo>
                    <a:pt x="926" y="42"/>
                  </a:lnTo>
                  <a:lnTo>
                    <a:pt x="918" y="42"/>
                  </a:lnTo>
                  <a:lnTo>
                    <a:pt x="909" y="42"/>
                  </a:lnTo>
                  <a:lnTo>
                    <a:pt x="901" y="42"/>
                  </a:lnTo>
                  <a:lnTo>
                    <a:pt x="888" y="42"/>
                  </a:lnTo>
                  <a:lnTo>
                    <a:pt x="878" y="42"/>
                  </a:lnTo>
                  <a:lnTo>
                    <a:pt x="869" y="42"/>
                  </a:lnTo>
                  <a:lnTo>
                    <a:pt x="861" y="46"/>
                  </a:lnTo>
                  <a:lnTo>
                    <a:pt x="850" y="48"/>
                  </a:lnTo>
                  <a:lnTo>
                    <a:pt x="839" y="54"/>
                  </a:lnTo>
                  <a:lnTo>
                    <a:pt x="831" y="55"/>
                  </a:lnTo>
                  <a:lnTo>
                    <a:pt x="823" y="57"/>
                  </a:lnTo>
                  <a:lnTo>
                    <a:pt x="816" y="57"/>
                  </a:lnTo>
                  <a:lnTo>
                    <a:pt x="806" y="59"/>
                  </a:lnTo>
                  <a:lnTo>
                    <a:pt x="793" y="59"/>
                  </a:lnTo>
                  <a:lnTo>
                    <a:pt x="780" y="59"/>
                  </a:lnTo>
                  <a:lnTo>
                    <a:pt x="762" y="59"/>
                  </a:lnTo>
                  <a:lnTo>
                    <a:pt x="745" y="59"/>
                  </a:lnTo>
                  <a:lnTo>
                    <a:pt x="736" y="57"/>
                  </a:lnTo>
                  <a:lnTo>
                    <a:pt x="726" y="55"/>
                  </a:lnTo>
                  <a:lnTo>
                    <a:pt x="715" y="54"/>
                  </a:lnTo>
                  <a:lnTo>
                    <a:pt x="704" y="52"/>
                  </a:lnTo>
                  <a:lnTo>
                    <a:pt x="690" y="50"/>
                  </a:lnTo>
                  <a:lnTo>
                    <a:pt x="679" y="48"/>
                  </a:lnTo>
                  <a:lnTo>
                    <a:pt x="666" y="44"/>
                  </a:lnTo>
                  <a:lnTo>
                    <a:pt x="652" y="42"/>
                  </a:lnTo>
                  <a:lnTo>
                    <a:pt x="639" y="38"/>
                  </a:lnTo>
                  <a:lnTo>
                    <a:pt x="626" y="38"/>
                  </a:lnTo>
                  <a:lnTo>
                    <a:pt x="614" y="35"/>
                  </a:lnTo>
                  <a:lnTo>
                    <a:pt x="603" y="33"/>
                  </a:lnTo>
                  <a:lnTo>
                    <a:pt x="591" y="33"/>
                  </a:lnTo>
                  <a:lnTo>
                    <a:pt x="584" y="31"/>
                  </a:lnTo>
                  <a:lnTo>
                    <a:pt x="576" y="31"/>
                  </a:lnTo>
                  <a:lnTo>
                    <a:pt x="572" y="31"/>
                  </a:lnTo>
                  <a:lnTo>
                    <a:pt x="550" y="29"/>
                  </a:lnTo>
                  <a:lnTo>
                    <a:pt x="529" y="29"/>
                  </a:lnTo>
                  <a:lnTo>
                    <a:pt x="508" y="27"/>
                  </a:lnTo>
                  <a:lnTo>
                    <a:pt x="491" y="27"/>
                  </a:lnTo>
                  <a:lnTo>
                    <a:pt x="472" y="27"/>
                  </a:lnTo>
                  <a:lnTo>
                    <a:pt x="456" y="27"/>
                  </a:lnTo>
                  <a:lnTo>
                    <a:pt x="437" y="27"/>
                  </a:lnTo>
                  <a:lnTo>
                    <a:pt x="422" y="29"/>
                  </a:lnTo>
                  <a:lnTo>
                    <a:pt x="405" y="29"/>
                  </a:lnTo>
                  <a:lnTo>
                    <a:pt x="386" y="29"/>
                  </a:lnTo>
                  <a:lnTo>
                    <a:pt x="369" y="29"/>
                  </a:lnTo>
                  <a:lnTo>
                    <a:pt x="352" y="29"/>
                  </a:lnTo>
                  <a:lnTo>
                    <a:pt x="331" y="29"/>
                  </a:lnTo>
                  <a:lnTo>
                    <a:pt x="312" y="29"/>
                  </a:lnTo>
                  <a:lnTo>
                    <a:pt x="291" y="29"/>
                  </a:lnTo>
                  <a:lnTo>
                    <a:pt x="270" y="31"/>
                  </a:lnTo>
                  <a:lnTo>
                    <a:pt x="251" y="29"/>
                  </a:lnTo>
                  <a:lnTo>
                    <a:pt x="232" y="29"/>
                  </a:lnTo>
                  <a:lnTo>
                    <a:pt x="215" y="29"/>
                  </a:lnTo>
                  <a:lnTo>
                    <a:pt x="200" y="29"/>
                  </a:lnTo>
                  <a:lnTo>
                    <a:pt x="183" y="27"/>
                  </a:lnTo>
                  <a:lnTo>
                    <a:pt x="168" y="25"/>
                  </a:lnTo>
                  <a:lnTo>
                    <a:pt x="150" y="25"/>
                  </a:lnTo>
                  <a:lnTo>
                    <a:pt x="135" y="25"/>
                  </a:lnTo>
                  <a:lnTo>
                    <a:pt x="118" y="23"/>
                  </a:lnTo>
                  <a:lnTo>
                    <a:pt x="101" y="21"/>
                  </a:lnTo>
                  <a:lnTo>
                    <a:pt x="86" y="19"/>
                  </a:lnTo>
                  <a:lnTo>
                    <a:pt x="69" y="19"/>
                  </a:lnTo>
                  <a:lnTo>
                    <a:pt x="52" y="19"/>
                  </a:lnTo>
                  <a:lnTo>
                    <a:pt x="34" y="19"/>
                  </a:lnTo>
                  <a:lnTo>
                    <a:pt x="17" y="19"/>
                  </a:lnTo>
                  <a:lnTo>
                    <a:pt x="0" y="19"/>
                  </a:lnTo>
                  <a:lnTo>
                    <a:pt x="0" y="14"/>
                  </a:lnTo>
                  <a:lnTo>
                    <a:pt x="2" y="8"/>
                  </a:lnTo>
                  <a:lnTo>
                    <a:pt x="2" y="2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0" name="Freeform 37">
              <a:extLst>
                <a:ext uri="{FF2B5EF4-FFF2-40B4-BE49-F238E27FC236}">
                  <a16:creationId xmlns:a16="http://schemas.microsoft.com/office/drawing/2014/main" id="{7A8D22BA-6EF2-1AEB-6595-BA83B58D9F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51" y="920"/>
              <a:ext cx="63" cy="61"/>
            </a:xfrm>
            <a:custGeom>
              <a:avLst/>
              <a:gdLst>
                <a:gd name="T0" fmla="*/ 0 w 206"/>
                <a:gd name="T1" fmla="*/ 0 h 217"/>
                <a:gd name="T2" fmla="*/ 0 w 206"/>
                <a:gd name="T3" fmla="*/ 0 h 217"/>
                <a:gd name="T4" fmla="*/ 0 w 206"/>
                <a:gd name="T5" fmla="*/ 0 h 217"/>
                <a:gd name="T6" fmla="*/ 0 w 206"/>
                <a:gd name="T7" fmla="*/ 0 h 217"/>
                <a:gd name="T8" fmla="*/ 0 w 206"/>
                <a:gd name="T9" fmla="*/ 0 h 217"/>
                <a:gd name="T10" fmla="*/ 0 w 206"/>
                <a:gd name="T11" fmla="*/ 0 h 217"/>
                <a:gd name="T12" fmla="*/ 0 w 206"/>
                <a:gd name="T13" fmla="*/ 0 h 217"/>
                <a:gd name="T14" fmla="*/ 0 w 206"/>
                <a:gd name="T15" fmla="*/ 0 h 217"/>
                <a:gd name="T16" fmla="*/ 0 w 206"/>
                <a:gd name="T17" fmla="*/ 0 h 217"/>
                <a:gd name="T18" fmla="*/ 0 w 206"/>
                <a:gd name="T19" fmla="*/ 0 h 217"/>
                <a:gd name="T20" fmla="*/ 0 w 206"/>
                <a:gd name="T21" fmla="*/ 0 h 217"/>
                <a:gd name="T22" fmla="*/ 0 w 206"/>
                <a:gd name="T23" fmla="*/ 0 h 217"/>
                <a:gd name="T24" fmla="*/ 0 w 206"/>
                <a:gd name="T25" fmla="*/ 0 h 217"/>
                <a:gd name="T26" fmla="*/ 0 w 206"/>
                <a:gd name="T27" fmla="*/ 0 h 217"/>
                <a:gd name="T28" fmla="*/ 0 w 206"/>
                <a:gd name="T29" fmla="*/ 0 h 217"/>
                <a:gd name="T30" fmla="*/ 0 w 206"/>
                <a:gd name="T31" fmla="*/ 0 h 217"/>
                <a:gd name="T32" fmla="*/ 0 w 206"/>
                <a:gd name="T33" fmla="*/ 0 h 217"/>
                <a:gd name="T34" fmla="*/ 0 w 206"/>
                <a:gd name="T35" fmla="*/ 0 h 217"/>
                <a:gd name="T36" fmla="*/ 0 w 206"/>
                <a:gd name="T37" fmla="*/ 0 h 217"/>
                <a:gd name="T38" fmla="*/ 0 w 206"/>
                <a:gd name="T39" fmla="*/ 0 h 217"/>
                <a:gd name="T40" fmla="*/ 0 w 206"/>
                <a:gd name="T41" fmla="*/ 0 h 217"/>
                <a:gd name="T42" fmla="*/ 0 w 206"/>
                <a:gd name="T43" fmla="*/ 0 h 217"/>
                <a:gd name="T44" fmla="*/ 0 w 206"/>
                <a:gd name="T45" fmla="*/ 0 h 217"/>
                <a:gd name="T46" fmla="*/ 0 w 206"/>
                <a:gd name="T47" fmla="*/ 0 h 217"/>
                <a:gd name="T48" fmla="*/ 0 w 206"/>
                <a:gd name="T49" fmla="*/ 0 h 217"/>
                <a:gd name="T50" fmla="*/ 0 w 206"/>
                <a:gd name="T51" fmla="*/ 0 h 217"/>
                <a:gd name="T52" fmla="*/ 0 w 206"/>
                <a:gd name="T53" fmla="*/ 0 h 217"/>
                <a:gd name="T54" fmla="*/ 0 w 206"/>
                <a:gd name="T55" fmla="*/ 0 h 217"/>
                <a:gd name="T56" fmla="*/ 0 w 206"/>
                <a:gd name="T57" fmla="*/ 0 h 217"/>
                <a:gd name="T58" fmla="*/ 0 w 206"/>
                <a:gd name="T59" fmla="*/ 0 h 217"/>
                <a:gd name="T60" fmla="*/ 0 w 206"/>
                <a:gd name="T61" fmla="*/ 0 h 217"/>
                <a:gd name="T62" fmla="*/ 0 w 206"/>
                <a:gd name="T63" fmla="*/ 0 h 217"/>
                <a:gd name="T64" fmla="*/ 0 w 206"/>
                <a:gd name="T65" fmla="*/ 0 h 217"/>
                <a:gd name="T66" fmla="*/ 0 w 206"/>
                <a:gd name="T67" fmla="*/ 0 h 217"/>
                <a:gd name="T68" fmla="*/ 0 w 206"/>
                <a:gd name="T69" fmla="*/ 0 h 217"/>
                <a:gd name="T70" fmla="*/ 0 w 206"/>
                <a:gd name="T71" fmla="*/ 0 h 217"/>
                <a:gd name="T72" fmla="*/ 0 w 206"/>
                <a:gd name="T73" fmla="*/ 0 h 217"/>
                <a:gd name="T74" fmla="*/ 0 w 206"/>
                <a:gd name="T75" fmla="*/ 0 h 217"/>
                <a:gd name="T76" fmla="*/ 0 w 206"/>
                <a:gd name="T77" fmla="*/ 0 h 217"/>
                <a:gd name="T78" fmla="*/ 0 w 206"/>
                <a:gd name="T79" fmla="*/ 0 h 217"/>
                <a:gd name="T80" fmla="*/ 0 w 206"/>
                <a:gd name="T81" fmla="*/ 0 h 217"/>
                <a:gd name="T82" fmla="*/ 0 w 206"/>
                <a:gd name="T83" fmla="*/ 0 h 217"/>
                <a:gd name="T84" fmla="*/ 0 w 206"/>
                <a:gd name="T85" fmla="*/ 0 h 217"/>
                <a:gd name="T86" fmla="*/ 0 w 206"/>
                <a:gd name="T87" fmla="*/ 0 h 217"/>
                <a:gd name="T88" fmla="*/ 0 w 206"/>
                <a:gd name="T89" fmla="*/ 0 h 217"/>
                <a:gd name="T90" fmla="*/ 0 w 206"/>
                <a:gd name="T91" fmla="*/ 0 h 217"/>
                <a:gd name="T92" fmla="*/ 0 w 206"/>
                <a:gd name="T93" fmla="*/ 0 h 217"/>
                <a:gd name="T94" fmla="*/ 0 w 206"/>
                <a:gd name="T95" fmla="*/ 0 h 217"/>
                <a:gd name="T96" fmla="*/ 0 w 206"/>
                <a:gd name="T97" fmla="*/ 0 h 217"/>
                <a:gd name="T98" fmla="*/ 0 w 206"/>
                <a:gd name="T99" fmla="*/ 0 h 217"/>
                <a:gd name="T100" fmla="*/ 0 w 206"/>
                <a:gd name="T101" fmla="*/ 0 h 217"/>
                <a:gd name="T102" fmla="*/ 0 w 206"/>
                <a:gd name="T103" fmla="*/ 0 h 217"/>
                <a:gd name="T104" fmla="*/ 0 w 206"/>
                <a:gd name="T105" fmla="*/ 0 h 217"/>
                <a:gd name="T106" fmla="*/ 0 w 206"/>
                <a:gd name="T107" fmla="*/ 0 h 217"/>
                <a:gd name="T108" fmla="*/ 0 w 206"/>
                <a:gd name="T109" fmla="*/ 0 h 217"/>
                <a:gd name="T110" fmla="*/ 0 w 206"/>
                <a:gd name="T111" fmla="*/ 0 h 21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206"/>
                <a:gd name="T169" fmla="*/ 0 h 217"/>
                <a:gd name="T170" fmla="*/ 206 w 206"/>
                <a:gd name="T171" fmla="*/ 217 h 217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206" h="217">
                  <a:moveTo>
                    <a:pt x="19" y="0"/>
                  </a:moveTo>
                  <a:lnTo>
                    <a:pt x="16" y="0"/>
                  </a:lnTo>
                  <a:lnTo>
                    <a:pt x="10" y="0"/>
                  </a:lnTo>
                  <a:lnTo>
                    <a:pt x="6" y="0"/>
                  </a:lnTo>
                  <a:lnTo>
                    <a:pt x="0" y="0"/>
                  </a:lnTo>
                  <a:lnTo>
                    <a:pt x="2" y="11"/>
                  </a:lnTo>
                  <a:lnTo>
                    <a:pt x="10" y="25"/>
                  </a:lnTo>
                  <a:lnTo>
                    <a:pt x="19" y="36"/>
                  </a:lnTo>
                  <a:lnTo>
                    <a:pt x="33" y="47"/>
                  </a:lnTo>
                  <a:lnTo>
                    <a:pt x="42" y="59"/>
                  </a:lnTo>
                  <a:lnTo>
                    <a:pt x="56" y="70"/>
                  </a:lnTo>
                  <a:lnTo>
                    <a:pt x="65" y="82"/>
                  </a:lnTo>
                  <a:lnTo>
                    <a:pt x="77" y="93"/>
                  </a:lnTo>
                  <a:lnTo>
                    <a:pt x="88" y="102"/>
                  </a:lnTo>
                  <a:lnTo>
                    <a:pt x="99" y="116"/>
                  </a:lnTo>
                  <a:lnTo>
                    <a:pt x="103" y="121"/>
                  </a:lnTo>
                  <a:lnTo>
                    <a:pt x="109" y="129"/>
                  </a:lnTo>
                  <a:lnTo>
                    <a:pt x="113" y="137"/>
                  </a:lnTo>
                  <a:lnTo>
                    <a:pt x="118" y="144"/>
                  </a:lnTo>
                  <a:lnTo>
                    <a:pt x="122" y="152"/>
                  </a:lnTo>
                  <a:lnTo>
                    <a:pt x="126" y="159"/>
                  </a:lnTo>
                  <a:lnTo>
                    <a:pt x="132" y="169"/>
                  </a:lnTo>
                  <a:lnTo>
                    <a:pt x="135" y="177"/>
                  </a:lnTo>
                  <a:lnTo>
                    <a:pt x="139" y="184"/>
                  </a:lnTo>
                  <a:lnTo>
                    <a:pt x="143" y="192"/>
                  </a:lnTo>
                  <a:lnTo>
                    <a:pt x="147" y="201"/>
                  </a:lnTo>
                  <a:lnTo>
                    <a:pt x="151" y="209"/>
                  </a:lnTo>
                  <a:lnTo>
                    <a:pt x="158" y="211"/>
                  </a:lnTo>
                  <a:lnTo>
                    <a:pt x="173" y="213"/>
                  </a:lnTo>
                  <a:lnTo>
                    <a:pt x="185" y="215"/>
                  </a:lnTo>
                  <a:lnTo>
                    <a:pt x="194" y="217"/>
                  </a:lnTo>
                  <a:lnTo>
                    <a:pt x="202" y="201"/>
                  </a:lnTo>
                  <a:lnTo>
                    <a:pt x="206" y="188"/>
                  </a:lnTo>
                  <a:lnTo>
                    <a:pt x="206" y="175"/>
                  </a:lnTo>
                  <a:lnTo>
                    <a:pt x="204" y="163"/>
                  </a:lnTo>
                  <a:lnTo>
                    <a:pt x="196" y="152"/>
                  </a:lnTo>
                  <a:lnTo>
                    <a:pt x="189" y="140"/>
                  </a:lnTo>
                  <a:lnTo>
                    <a:pt x="177" y="131"/>
                  </a:lnTo>
                  <a:lnTo>
                    <a:pt x="166" y="123"/>
                  </a:lnTo>
                  <a:lnTo>
                    <a:pt x="151" y="112"/>
                  </a:lnTo>
                  <a:lnTo>
                    <a:pt x="137" y="104"/>
                  </a:lnTo>
                  <a:lnTo>
                    <a:pt x="122" y="95"/>
                  </a:lnTo>
                  <a:lnTo>
                    <a:pt x="109" y="87"/>
                  </a:lnTo>
                  <a:lnTo>
                    <a:pt x="96" y="80"/>
                  </a:lnTo>
                  <a:lnTo>
                    <a:pt x="84" y="70"/>
                  </a:lnTo>
                  <a:lnTo>
                    <a:pt x="75" y="63"/>
                  </a:lnTo>
                  <a:lnTo>
                    <a:pt x="69" y="55"/>
                  </a:lnTo>
                  <a:lnTo>
                    <a:pt x="61" y="47"/>
                  </a:lnTo>
                  <a:lnTo>
                    <a:pt x="56" y="38"/>
                  </a:lnTo>
                  <a:lnTo>
                    <a:pt x="50" y="32"/>
                  </a:lnTo>
                  <a:lnTo>
                    <a:pt x="46" y="25"/>
                  </a:lnTo>
                  <a:lnTo>
                    <a:pt x="38" y="19"/>
                  </a:lnTo>
                  <a:lnTo>
                    <a:pt x="33" y="11"/>
                  </a:lnTo>
                  <a:lnTo>
                    <a:pt x="25" y="4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1" name="Freeform 38">
              <a:extLst>
                <a:ext uri="{FF2B5EF4-FFF2-40B4-BE49-F238E27FC236}">
                  <a16:creationId xmlns:a16="http://schemas.microsoft.com/office/drawing/2014/main" id="{812CB77B-92C9-B2C1-F89C-834A66B2CD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1" y="956"/>
              <a:ext cx="72" cy="36"/>
            </a:xfrm>
            <a:custGeom>
              <a:avLst/>
              <a:gdLst>
                <a:gd name="T0" fmla="*/ 0 w 236"/>
                <a:gd name="T1" fmla="*/ 0 h 129"/>
                <a:gd name="T2" fmla="*/ 0 w 236"/>
                <a:gd name="T3" fmla="*/ 0 h 129"/>
                <a:gd name="T4" fmla="*/ 0 w 236"/>
                <a:gd name="T5" fmla="*/ 0 h 129"/>
                <a:gd name="T6" fmla="*/ 0 w 236"/>
                <a:gd name="T7" fmla="*/ 0 h 129"/>
                <a:gd name="T8" fmla="*/ 0 w 236"/>
                <a:gd name="T9" fmla="*/ 0 h 129"/>
                <a:gd name="T10" fmla="*/ 0 w 236"/>
                <a:gd name="T11" fmla="*/ 0 h 129"/>
                <a:gd name="T12" fmla="*/ 0 w 236"/>
                <a:gd name="T13" fmla="*/ 0 h 129"/>
                <a:gd name="T14" fmla="*/ 0 w 236"/>
                <a:gd name="T15" fmla="*/ 0 h 129"/>
                <a:gd name="T16" fmla="*/ 0 w 236"/>
                <a:gd name="T17" fmla="*/ 0 h 129"/>
                <a:gd name="T18" fmla="*/ 0 w 236"/>
                <a:gd name="T19" fmla="*/ 0 h 129"/>
                <a:gd name="T20" fmla="*/ 0 w 236"/>
                <a:gd name="T21" fmla="*/ 0 h 129"/>
                <a:gd name="T22" fmla="*/ 0 w 236"/>
                <a:gd name="T23" fmla="*/ 0 h 129"/>
                <a:gd name="T24" fmla="*/ 0 w 236"/>
                <a:gd name="T25" fmla="*/ 0 h 129"/>
                <a:gd name="T26" fmla="*/ 0 w 236"/>
                <a:gd name="T27" fmla="*/ 0 h 129"/>
                <a:gd name="T28" fmla="*/ 0 w 236"/>
                <a:gd name="T29" fmla="*/ 0 h 129"/>
                <a:gd name="T30" fmla="*/ 0 w 236"/>
                <a:gd name="T31" fmla="*/ 0 h 129"/>
                <a:gd name="T32" fmla="*/ 0 w 236"/>
                <a:gd name="T33" fmla="*/ 0 h 129"/>
                <a:gd name="T34" fmla="*/ 0 w 236"/>
                <a:gd name="T35" fmla="*/ 0 h 129"/>
                <a:gd name="T36" fmla="*/ 0 w 236"/>
                <a:gd name="T37" fmla="*/ 0 h 129"/>
                <a:gd name="T38" fmla="*/ 0 w 236"/>
                <a:gd name="T39" fmla="*/ 0 h 129"/>
                <a:gd name="T40" fmla="*/ 0 w 236"/>
                <a:gd name="T41" fmla="*/ 0 h 129"/>
                <a:gd name="T42" fmla="*/ 0 w 236"/>
                <a:gd name="T43" fmla="*/ 0 h 129"/>
                <a:gd name="T44" fmla="*/ 0 w 236"/>
                <a:gd name="T45" fmla="*/ 0 h 129"/>
                <a:gd name="T46" fmla="*/ 0 w 236"/>
                <a:gd name="T47" fmla="*/ 0 h 129"/>
                <a:gd name="T48" fmla="*/ 0 w 236"/>
                <a:gd name="T49" fmla="*/ 0 h 129"/>
                <a:gd name="T50" fmla="*/ 0 w 236"/>
                <a:gd name="T51" fmla="*/ 0 h 129"/>
                <a:gd name="T52" fmla="*/ 0 w 236"/>
                <a:gd name="T53" fmla="*/ 0 h 129"/>
                <a:gd name="T54" fmla="*/ 0 w 236"/>
                <a:gd name="T55" fmla="*/ 0 h 129"/>
                <a:gd name="T56" fmla="*/ 0 w 236"/>
                <a:gd name="T57" fmla="*/ 0 h 129"/>
                <a:gd name="T58" fmla="*/ 0 w 236"/>
                <a:gd name="T59" fmla="*/ 0 h 129"/>
                <a:gd name="T60" fmla="*/ 0 w 236"/>
                <a:gd name="T61" fmla="*/ 0 h 129"/>
                <a:gd name="T62" fmla="*/ 0 w 236"/>
                <a:gd name="T63" fmla="*/ 0 h 129"/>
                <a:gd name="T64" fmla="*/ 0 w 236"/>
                <a:gd name="T65" fmla="*/ 0 h 129"/>
                <a:gd name="T66" fmla="*/ 0 w 236"/>
                <a:gd name="T67" fmla="*/ 0 h 129"/>
                <a:gd name="T68" fmla="*/ 0 w 236"/>
                <a:gd name="T69" fmla="*/ 0 h 129"/>
                <a:gd name="T70" fmla="*/ 0 w 236"/>
                <a:gd name="T71" fmla="*/ 0 h 129"/>
                <a:gd name="T72" fmla="*/ 0 w 236"/>
                <a:gd name="T73" fmla="*/ 0 h 129"/>
                <a:gd name="T74" fmla="*/ 0 w 236"/>
                <a:gd name="T75" fmla="*/ 0 h 129"/>
                <a:gd name="T76" fmla="*/ 0 w 236"/>
                <a:gd name="T77" fmla="*/ 0 h 129"/>
                <a:gd name="T78" fmla="*/ 0 w 236"/>
                <a:gd name="T79" fmla="*/ 0 h 129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36"/>
                <a:gd name="T121" fmla="*/ 0 h 129"/>
                <a:gd name="T122" fmla="*/ 236 w 236"/>
                <a:gd name="T123" fmla="*/ 129 h 129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36" h="129">
                  <a:moveTo>
                    <a:pt x="169" y="6"/>
                  </a:moveTo>
                  <a:lnTo>
                    <a:pt x="154" y="2"/>
                  </a:lnTo>
                  <a:lnTo>
                    <a:pt x="139" y="2"/>
                  </a:lnTo>
                  <a:lnTo>
                    <a:pt x="124" y="0"/>
                  </a:lnTo>
                  <a:lnTo>
                    <a:pt x="108" y="2"/>
                  </a:lnTo>
                  <a:lnTo>
                    <a:pt x="93" y="2"/>
                  </a:lnTo>
                  <a:lnTo>
                    <a:pt x="76" y="6"/>
                  </a:lnTo>
                  <a:lnTo>
                    <a:pt x="63" y="11"/>
                  </a:lnTo>
                  <a:lnTo>
                    <a:pt x="50" y="17"/>
                  </a:lnTo>
                  <a:lnTo>
                    <a:pt x="34" y="23"/>
                  </a:lnTo>
                  <a:lnTo>
                    <a:pt x="25" y="30"/>
                  </a:lnTo>
                  <a:lnTo>
                    <a:pt x="15" y="40"/>
                  </a:lnTo>
                  <a:lnTo>
                    <a:pt x="8" y="50"/>
                  </a:lnTo>
                  <a:lnTo>
                    <a:pt x="2" y="59"/>
                  </a:lnTo>
                  <a:lnTo>
                    <a:pt x="0" y="72"/>
                  </a:lnTo>
                  <a:lnTo>
                    <a:pt x="0" y="84"/>
                  </a:lnTo>
                  <a:lnTo>
                    <a:pt x="4" y="101"/>
                  </a:lnTo>
                  <a:lnTo>
                    <a:pt x="12" y="110"/>
                  </a:lnTo>
                  <a:lnTo>
                    <a:pt x="21" y="118"/>
                  </a:lnTo>
                  <a:lnTo>
                    <a:pt x="34" y="124"/>
                  </a:lnTo>
                  <a:lnTo>
                    <a:pt x="50" y="127"/>
                  </a:lnTo>
                  <a:lnTo>
                    <a:pt x="63" y="129"/>
                  </a:lnTo>
                  <a:lnTo>
                    <a:pt x="76" y="129"/>
                  </a:lnTo>
                  <a:lnTo>
                    <a:pt x="89" y="127"/>
                  </a:lnTo>
                  <a:lnTo>
                    <a:pt x="105" y="126"/>
                  </a:lnTo>
                  <a:lnTo>
                    <a:pt x="116" y="120"/>
                  </a:lnTo>
                  <a:lnTo>
                    <a:pt x="127" y="114"/>
                  </a:lnTo>
                  <a:lnTo>
                    <a:pt x="137" y="105"/>
                  </a:lnTo>
                  <a:lnTo>
                    <a:pt x="145" y="99"/>
                  </a:lnTo>
                  <a:lnTo>
                    <a:pt x="146" y="89"/>
                  </a:lnTo>
                  <a:lnTo>
                    <a:pt x="148" y="80"/>
                  </a:lnTo>
                  <a:lnTo>
                    <a:pt x="145" y="69"/>
                  </a:lnTo>
                  <a:lnTo>
                    <a:pt x="139" y="59"/>
                  </a:lnTo>
                  <a:lnTo>
                    <a:pt x="127" y="55"/>
                  </a:lnTo>
                  <a:lnTo>
                    <a:pt x="118" y="53"/>
                  </a:lnTo>
                  <a:lnTo>
                    <a:pt x="122" y="63"/>
                  </a:lnTo>
                  <a:lnTo>
                    <a:pt x="124" y="74"/>
                  </a:lnTo>
                  <a:lnTo>
                    <a:pt x="124" y="86"/>
                  </a:lnTo>
                  <a:lnTo>
                    <a:pt x="122" y="95"/>
                  </a:lnTo>
                  <a:lnTo>
                    <a:pt x="116" y="105"/>
                  </a:lnTo>
                  <a:lnTo>
                    <a:pt x="108" y="110"/>
                  </a:lnTo>
                  <a:lnTo>
                    <a:pt x="103" y="112"/>
                  </a:lnTo>
                  <a:lnTo>
                    <a:pt x="97" y="114"/>
                  </a:lnTo>
                  <a:lnTo>
                    <a:pt x="89" y="114"/>
                  </a:lnTo>
                  <a:lnTo>
                    <a:pt x="84" y="114"/>
                  </a:lnTo>
                  <a:lnTo>
                    <a:pt x="72" y="110"/>
                  </a:lnTo>
                  <a:lnTo>
                    <a:pt x="63" y="105"/>
                  </a:lnTo>
                  <a:lnTo>
                    <a:pt x="57" y="97"/>
                  </a:lnTo>
                  <a:lnTo>
                    <a:pt x="53" y="91"/>
                  </a:lnTo>
                  <a:lnTo>
                    <a:pt x="53" y="84"/>
                  </a:lnTo>
                  <a:lnTo>
                    <a:pt x="53" y="76"/>
                  </a:lnTo>
                  <a:lnTo>
                    <a:pt x="57" y="69"/>
                  </a:lnTo>
                  <a:lnTo>
                    <a:pt x="63" y="63"/>
                  </a:lnTo>
                  <a:lnTo>
                    <a:pt x="67" y="53"/>
                  </a:lnTo>
                  <a:lnTo>
                    <a:pt x="74" y="46"/>
                  </a:lnTo>
                  <a:lnTo>
                    <a:pt x="82" y="40"/>
                  </a:lnTo>
                  <a:lnTo>
                    <a:pt x="89" y="34"/>
                  </a:lnTo>
                  <a:lnTo>
                    <a:pt x="99" y="30"/>
                  </a:lnTo>
                  <a:lnTo>
                    <a:pt x="108" y="29"/>
                  </a:lnTo>
                  <a:lnTo>
                    <a:pt x="118" y="29"/>
                  </a:lnTo>
                  <a:lnTo>
                    <a:pt x="127" y="30"/>
                  </a:lnTo>
                  <a:lnTo>
                    <a:pt x="141" y="25"/>
                  </a:lnTo>
                  <a:lnTo>
                    <a:pt x="156" y="25"/>
                  </a:lnTo>
                  <a:lnTo>
                    <a:pt x="169" y="25"/>
                  </a:lnTo>
                  <a:lnTo>
                    <a:pt x="183" y="30"/>
                  </a:lnTo>
                  <a:lnTo>
                    <a:pt x="194" y="34"/>
                  </a:lnTo>
                  <a:lnTo>
                    <a:pt x="207" y="38"/>
                  </a:lnTo>
                  <a:lnTo>
                    <a:pt x="221" y="40"/>
                  </a:lnTo>
                  <a:lnTo>
                    <a:pt x="236" y="44"/>
                  </a:lnTo>
                  <a:lnTo>
                    <a:pt x="236" y="32"/>
                  </a:lnTo>
                  <a:lnTo>
                    <a:pt x="234" y="23"/>
                  </a:lnTo>
                  <a:lnTo>
                    <a:pt x="226" y="17"/>
                  </a:lnTo>
                  <a:lnTo>
                    <a:pt x="217" y="15"/>
                  </a:lnTo>
                  <a:lnTo>
                    <a:pt x="209" y="11"/>
                  </a:lnTo>
                  <a:lnTo>
                    <a:pt x="202" y="11"/>
                  </a:lnTo>
                  <a:lnTo>
                    <a:pt x="192" y="10"/>
                  </a:lnTo>
                  <a:lnTo>
                    <a:pt x="183" y="8"/>
                  </a:lnTo>
                  <a:lnTo>
                    <a:pt x="175" y="6"/>
                  </a:lnTo>
                  <a:lnTo>
                    <a:pt x="169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2" name="Freeform 39">
              <a:extLst>
                <a:ext uri="{FF2B5EF4-FFF2-40B4-BE49-F238E27FC236}">
                  <a16:creationId xmlns:a16="http://schemas.microsoft.com/office/drawing/2014/main" id="{598CECD2-8F9F-7270-C5AB-B691745227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9" y="994"/>
              <a:ext cx="56" cy="83"/>
            </a:xfrm>
            <a:custGeom>
              <a:avLst/>
              <a:gdLst>
                <a:gd name="T0" fmla="*/ 0 w 180"/>
                <a:gd name="T1" fmla="*/ 0 h 295"/>
                <a:gd name="T2" fmla="*/ 0 w 180"/>
                <a:gd name="T3" fmla="*/ 0 h 295"/>
                <a:gd name="T4" fmla="*/ 0 w 180"/>
                <a:gd name="T5" fmla="*/ 0 h 295"/>
                <a:gd name="T6" fmla="*/ 0 w 180"/>
                <a:gd name="T7" fmla="*/ 0 h 295"/>
                <a:gd name="T8" fmla="*/ 0 w 180"/>
                <a:gd name="T9" fmla="*/ 0 h 295"/>
                <a:gd name="T10" fmla="*/ 0 w 180"/>
                <a:gd name="T11" fmla="*/ 0 h 295"/>
                <a:gd name="T12" fmla="*/ 0 w 180"/>
                <a:gd name="T13" fmla="*/ 0 h 295"/>
                <a:gd name="T14" fmla="*/ 0 w 180"/>
                <a:gd name="T15" fmla="*/ 0 h 295"/>
                <a:gd name="T16" fmla="*/ 0 w 180"/>
                <a:gd name="T17" fmla="*/ 0 h 295"/>
                <a:gd name="T18" fmla="*/ 0 w 180"/>
                <a:gd name="T19" fmla="*/ 0 h 295"/>
                <a:gd name="T20" fmla="*/ 0 w 180"/>
                <a:gd name="T21" fmla="*/ 0 h 295"/>
                <a:gd name="T22" fmla="*/ 0 w 180"/>
                <a:gd name="T23" fmla="*/ 0 h 295"/>
                <a:gd name="T24" fmla="*/ 0 w 180"/>
                <a:gd name="T25" fmla="*/ 0 h 295"/>
                <a:gd name="T26" fmla="*/ 0 w 180"/>
                <a:gd name="T27" fmla="*/ 0 h 295"/>
                <a:gd name="T28" fmla="*/ 0 w 180"/>
                <a:gd name="T29" fmla="*/ 0 h 295"/>
                <a:gd name="T30" fmla="*/ 0 w 180"/>
                <a:gd name="T31" fmla="*/ 0 h 295"/>
                <a:gd name="T32" fmla="*/ 0 w 180"/>
                <a:gd name="T33" fmla="*/ 0 h 295"/>
                <a:gd name="T34" fmla="*/ 0 w 180"/>
                <a:gd name="T35" fmla="*/ 0 h 295"/>
                <a:gd name="T36" fmla="*/ 0 w 180"/>
                <a:gd name="T37" fmla="*/ 0 h 295"/>
                <a:gd name="T38" fmla="*/ 0 w 180"/>
                <a:gd name="T39" fmla="*/ 0 h 295"/>
                <a:gd name="T40" fmla="*/ 0 w 180"/>
                <a:gd name="T41" fmla="*/ 0 h 295"/>
                <a:gd name="T42" fmla="*/ 0 w 180"/>
                <a:gd name="T43" fmla="*/ 0 h 295"/>
                <a:gd name="T44" fmla="*/ 0 w 180"/>
                <a:gd name="T45" fmla="*/ 0 h 295"/>
                <a:gd name="T46" fmla="*/ 0 w 180"/>
                <a:gd name="T47" fmla="*/ 0 h 295"/>
                <a:gd name="T48" fmla="*/ 0 w 180"/>
                <a:gd name="T49" fmla="*/ 0 h 295"/>
                <a:gd name="T50" fmla="*/ 0 w 180"/>
                <a:gd name="T51" fmla="*/ 0 h 295"/>
                <a:gd name="T52" fmla="*/ 0 w 180"/>
                <a:gd name="T53" fmla="*/ 0 h 295"/>
                <a:gd name="T54" fmla="*/ 0 w 180"/>
                <a:gd name="T55" fmla="*/ 0 h 295"/>
                <a:gd name="T56" fmla="*/ 0 w 180"/>
                <a:gd name="T57" fmla="*/ 0 h 295"/>
                <a:gd name="T58" fmla="*/ 0 w 180"/>
                <a:gd name="T59" fmla="*/ 0 h 295"/>
                <a:gd name="T60" fmla="*/ 0 w 180"/>
                <a:gd name="T61" fmla="*/ 0 h 295"/>
                <a:gd name="T62" fmla="*/ 0 w 180"/>
                <a:gd name="T63" fmla="*/ 0 h 295"/>
                <a:gd name="T64" fmla="*/ 0 w 180"/>
                <a:gd name="T65" fmla="*/ 0 h 295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80"/>
                <a:gd name="T100" fmla="*/ 0 h 295"/>
                <a:gd name="T101" fmla="*/ 180 w 180"/>
                <a:gd name="T102" fmla="*/ 295 h 295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80" h="295">
                  <a:moveTo>
                    <a:pt x="180" y="0"/>
                  </a:moveTo>
                  <a:lnTo>
                    <a:pt x="177" y="0"/>
                  </a:lnTo>
                  <a:lnTo>
                    <a:pt x="173" y="0"/>
                  </a:lnTo>
                  <a:lnTo>
                    <a:pt x="165" y="0"/>
                  </a:lnTo>
                  <a:lnTo>
                    <a:pt x="159" y="0"/>
                  </a:lnTo>
                  <a:lnTo>
                    <a:pt x="159" y="10"/>
                  </a:lnTo>
                  <a:lnTo>
                    <a:pt x="159" y="19"/>
                  </a:lnTo>
                  <a:lnTo>
                    <a:pt x="156" y="27"/>
                  </a:lnTo>
                  <a:lnTo>
                    <a:pt x="156" y="36"/>
                  </a:lnTo>
                  <a:lnTo>
                    <a:pt x="150" y="44"/>
                  </a:lnTo>
                  <a:lnTo>
                    <a:pt x="146" y="51"/>
                  </a:lnTo>
                  <a:lnTo>
                    <a:pt x="140" y="59"/>
                  </a:lnTo>
                  <a:lnTo>
                    <a:pt x="135" y="67"/>
                  </a:lnTo>
                  <a:lnTo>
                    <a:pt x="127" y="72"/>
                  </a:lnTo>
                  <a:lnTo>
                    <a:pt x="119" y="78"/>
                  </a:lnTo>
                  <a:lnTo>
                    <a:pt x="110" y="82"/>
                  </a:lnTo>
                  <a:lnTo>
                    <a:pt x="104" y="88"/>
                  </a:lnTo>
                  <a:lnTo>
                    <a:pt x="97" y="91"/>
                  </a:lnTo>
                  <a:lnTo>
                    <a:pt x="87" y="95"/>
                  </a:lnTo>
                  <a:lnTo>
                    <a:pt x="80" y="99"/>
                  </a:lnTo>
                  <a:lnTo>
                    <a:pt x="72" y="103"/>
                  </a:lnTo>
                  <a:lnTo>
                    <a:pt x="59" y="110"/>
                  </a:lnTo>
                  <a:lnTo>
                    <a:pt x="49" y="118"/>
                  </a:lnTo>
                  <a:lnTo>
                    <a:pt x="40" y="128"/>
                  </a:lnTo>
                  <a:lnTo>
                    <a:pt x="30" y="141"/>
                  </a:lnTo>
                  <a:lnTo>
                    <a:pt x="23" y="150"/>
                  </a:lnTo>
                  <a:lnTo>
                    <a:pt x="17" y="162"/>
                  </a:lnTo>
                  <a:lnTo>
                    <a:pt x="13" y="173"/>
                  </a:lnTo>
                  <a:lnTo>
                    <a:pt x="7" y="186"/>
                  </a:lnTo>
                  <a:lnTo>
                    <a:pt x="4" y="200"/>
                  </a:lnTo>
                  <a:lnTo>
                    <a:pt x="2" y="211"/>
                  </a:lnTo>
                  <a:lnTo>
                    <a:pt x="0" y="224"/>
                  </a:lnTo>
                  <a:lnTo>
                    <a:pt x="0" y="240"/>
                  </a:lnTo>
                  <a:lnTo>
                    <a:pt x="0" y="253"/>
                  </a:lnTo>
                  <a:lnTo>
                    <a:pt x="2" y="266"/>
                  </a:lnTo>
                  <a:lnTo>
                    <a:pt x="4" y="280"/>
                  </a:lnTo>
                  <a:lnTo>
                    <a:pt x="7" y="295"/>
                  </a:lnTo>
                  <a:lnTo>
                    <a:pt x="15" y="295"/>
                  </a:lnTo>
                  <a:lnTo>
                    <a:pt x="24" y="295"/>
                  </a:lnTo>
                  <a:lnTo>
                    <a:pt x="21" y="278"/>
                  </a:lnTo>
                  <a:lnTo>
                    <a:pt x="19" y="263"/>
                  </a:lnTo>
                  <a:lnTo>
                    <a:pt x="17" y="247"/>
                  </a:lnTo>
                  <a:lnTo>
                    <a:pt x="21" y="232"/>
                  </a:lnTo>
                  <a:lnTo>
                    <a:pt x="23" y="215"/>
                  </a:lnTo>
                  <a:lnTo>
                    <a:pt x="26" y="202"/>
                  </a:lnTo>
                  <a:lnTo>
                    <a:pt x="30" y="186"/>
                  </a:lnTo>
                  <a:lnTo>
                    <a:pt x="40" y="175"/>
                  </a:lnTo>
                  <a:lnTo>
                    <a:pt x="45" y="160"/>
                  </a:lnTo>
                  <a:lnTo>
                    <a:pt x="55" y="148"/>
                  </a:lnTo>
                  <a:lnTo>
                    <a:pt x="62" y="135"/>
                  </a:lnTo>
                  <a:lnTo>
                    <a:pt x="76" y="128"/>
                  </a:lnTo>
                  <a:lnTo>
                    <a:pt x="87" y="118"/>
                  </a:lnTo>
                  <a:lnTo>
                    <a:pt x="100" y="112"/>
                  </a:lnTo>
                  <a:lnTo>
                    <a:pt x="116" y="109"/>
                  </a:lnTo>
                  <a:lnTo>
                    <a:pt x="133" y="105"/>
                  </a:lnTo>
                  <a:lnTo>
                    <a:pt x="142" y="95"/>
                  </a:lnTo>
                  <a:lnTo>
                    <a:pt x="156" y="84"/>
                  </a:lnTo>
                  <a:lnTo>
                    <a:pt x="165" y="70"/>
                  </a:lnTo>
                  <a:lnTo>
                    <a:pt x="173" y="57"/>
                  </a:lnTo>
                  <a:lnTo>
                    <a:pt x="175" y="50"/>
                  </a:lnTo>
                  <a:lnTo>
                    <a:pt x="177" y="42"/>
                  </a:lnTo>
                  <a:lnTo>
                    <a:pt x="178" y="34"/>
                  </a:lnTo>
                  <a:lnTo>
                    <a:pt x="180" y="27"/>
                  </a:lnTo>
                  <a:lnTo>
                    <a:pt x="180" y="13"/>
                  </a:lnTo>
                  <a:lnTo>
                    <a:pt x="18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3" name="Freeform 40">
              <a:extLst>
                <a:ext uri="{FF2B5EF4-FFF2-40B4-BE49-F238E27FC236}">
                  <a16:creationId xmlns:a16="http://schemas.microsoft.com/office/drawing/2014/main" id="{3F63E03C-4066-709B-3B5D-1E7D214101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1" y="1030"/>
              <a:ext cx="50" cy="64"/>
            </a:xfrm>
            <a:custGeom>
              <a:avLst/>
              <a:gdLst>
                <a:gd name="T0" fmla="*/ 0 w 163"/>
                <a:gd name="T1" fmla="*/ 0 h 226"/>
                <a:gd name="T2" fmla="*/ 0 w 163"/>
                <a:gd name="T3" fmla="*/ 0 h 226"/>
                <a:gd name="T4" fmla="*/ 0 w 163"/>
                <a:gd name="T5" fmla="*/ 0 h 226"/>
                <a:gd name="T6" fmla="*/ 0 w 163"/>
                <a:gd name="T7" fmla="*/ 0 h 226"/>
                <a:gd name="T8" fmla="*/ 0 w 163"/>
                <a:gd name="T9" fmla="*/ 0 h 226"/>
                <a:gd name="T10" fmla="*/ 0 w 163"/>
                <a:gd name="T11" fmla="*/ 0 h 226"/>
                <a:gd name="T12" fmla="*/ 0 w 163"/>
                <a:gd name="T13" fmla="*/ 0 h 226"/>
                <a:gd name="T14" fmla="*/ 0 w 163"/>
                <a:gd name="T15" fmla="*/ 0 h 226"/>
                <a:gd name="T16" fmla="*/ 0 w 163"/>
                <a:gd name="T17" fmla="*/ 0 h 226"/>
                <a:gd name="T18" fmla="*/ 0 w 163"/>
                <a:gd name="T19" fmla="*/ 0 h 226"/>
                <a:gd name="T20" fmla="*/ 0 w 163"/>
                <a:gd name="T21" fmla="*/ 0 h 226"/>
                <a:gd name="T22" fmla="*/ 0 w 163"/>
                <a:gd name="T23" fmla="*/ 0 h 226"/>
                <a:gd name="T24" fmla="*/ 0 w 163"/>
                <a:gd name="T25" fmla="*/ 0 h 226"/>
                <a:gd name="T26" fmla="*/ 0 w 163"/>
                <a:gd name="T27" fmla="*/ 0 h 226"/>
                <a:gd name="T28" fmla="*/ 0 w 163"/>
                <a:gd name="T29" fmla="*/ 0 h 226"/>
                <a:gd name="T30" fmla="*/ 0 w 163"/>
                <a:gd name="T31" fmla="*/ 0 h 226"/>
                <a:gd name="T32" fmla="*/ 0 w 163"/>
                <a:gd name="T33" fmla="*/ 0 h 226"/>
                <a:gd name="T34" fmla="*/ 0 w 163"/>
                <a:gd name="T35" fmla="*/ 0 h 226"/>
                <a:gd name="T36" fmla="*/ 0 w 163"/>
                <a:gd name="T37" fmla="*/ 0 h 226"/>
                <a:gd name="T38" fmla="*/ 0 w 163"/>
                <a:gd name="T39" fmla="*/ 0 h 226"/>
                <a:gd name="T40" fmla="*/ 0 w 163"/>
                <a:gd name="T41" fmla="*/ 0 h 226"/>
                <a:gd name="T42" fmla="*/ 0 w 163"/>
                <a:gd name="T43" fmla="*/ 0 h 226"/>
                <a:gd name="T44" fmla="*/ 0 w 163"/>
                <a:gd name="T45" fmla="*/ 0 h 226"/>
                <a:gd name="T46" fmla="*/ 0 w 163"/>
                <a:gd name="T47" fmla="*/ 0 h 226"/>
                <a:gd name="T48" fmla="*/ 0 w 163"/>
                <a:gd name="T49" fmla="*/ 0 h 226"/>
                <a:gd name="T50" fmla="*/ 0 w 163"/>
                <a:gd name="T51" fmla="*/ 0 h 226"/>
                <a:gd name="T52" fmla="*/ 0 w 163"/>
                <a:gd name="T53" fmla="*/ 0 h 226"/>
                <a:gd name="T54" fmla="*/ 0 w 163"/>
                <a:gd name="T55" fmla="*/ 0 h 226"/>
                <a:gd name="T56" fmla="*/ 0 w 163"/>
                <a:gd name="T57" fmla="*/ 0 h 226"/>
                <a:gd name="T58" fmla="*/ 0 w 163"/>
                <a:gd name="T59" fmla="*/ 0 h 226"/>
                <a:gd name="T60" fmla="*/ 0 w 163"/>
                <a:gd name="T61" fmla="*/ 0 h 226"/>
                <a:gd name="T62" fmla="*/ 0 w 163"/>
                <a:gd name="T63" fmla="*/ 0 h 226"/>
                <a:gd name="T64" fmla="*/ 0 w 163"/>
                <a:gd name="T65" fmla="*/ 0 h 226"/>
                <a:gd name="T66" fmla="*/ 0 w 163"/>
                <a:gd name="T67" fmla="*/ 0 h 22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63"/>
                <a:gd name="T103" fmla="*/ 0 h 226"/>
                <a:gd name="T104" fmla="*/ 163 w 163"/>
                <a:gd name="T105" fmla="*/ 226 h 22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63" h="226">
                  <a:moveTo>
                    <a:pt x="114" y="4"/>
                  </a:moveTo>
                  <a:lnTo>
                    <a:pt x="93" y="0"/>
                  </a:lnTo>
                  <a:lnTo>
                    <a:pt x="76" y="2"/>
                  </a:lnTo>
                  <a:lnTo>
                    <a:pt x="59" y="8"/>
                  </a:lnTo>
                  <a:lnTo>
                    <a:pt x="45" y="17"/>
                  </a:lnTo>
                  <a:lnTo>
                    <a:pt x="32" y="25"/>
                  </a:lnTo>
                  <a:lnTo>
                    <a:pt x="23" y="40"/>
                  </a:lnTo>
                  <a:lnTo>
                    <a:pt x="13" y="53"/>
                  </a:lnTo>
                  <a:lnTo>
                    <a:pt x="7" y="72"/>
                  </a:lnTo>
                  <a:lnTo>
                    <a:pt x="2" y="88"/>
                  </a:lnTo>
                  <a:lnTo>
                    <a:pt x="2" y="107"/>
                  </a:lnTo>
                  <a:lnTo>
                    <a:pt x="0" y="124"/>
                  </a:lnTo>
                  <a:lnTo>
                    <a:pt x="2" y="143"/>
                  </a:lnTo>
                  <a:lnTo>
                    <a:pt x="5" y="158"/>
                  </a:lnTo>
                  <a:lnTo>
                    <a:pt x="13" y="175"/>
                  </a:lnTo>
                  <a:lnTo>
                    <a:pt x="21" y="188"/>
                  </a:lnTo>
                  <a:lnTo>
                    <a:pt x="34" y="202"/>
                  </a:lnTo>
                  <a:lnTo>
                    <a:pt x="38" y="207"/>
                  </a:lnTo>
                  <a:lnTo>
                    <a:pt x="45" y="215"/>
                  </a:lnTo>
                  <a:lnTo>
                    <a:pt x="55" y="221"/>
                  </a:lnTo>
                  <a:lnTo>
                    <a:pt x="62" y="226"/>
                  </a:lnTo>
                  <a:lnTo>
                    <a:pt x="61" y="215"/>
                  </a:lnTo>
                  <a:lnTo>
                    <a:pt x="59" y="207"/>
                  </a:lnTo>
                  <a:lnTo>
                    <a:pt x="53" y="200"/>
                  </a:lnTo>
                  <a:lnTo>
                    <a:pt x="51" y="190"/>
                  </a:lnTo>
                  <a:lnTo>
                    <a:pt x="45" y="183"/>
                  </a:lnTo>
                  <a:lnTo>
                    <a:pt x="42" y="175"/>
                  </a:lnTo>
                  <a:lnTo>
                    <a:pt x="38" y="168"/>
                  </a:lnTo>
                  <a:lnTo>
                    <a:pt x="34" y="162"/>
                  </a:lnTo>
                  <a:lnTo>
                    <a:pt x="28" y="152"/>
                  </a:lnTo>
                  <a:lnTo>
                    <a:pt x="24" y="145"/>
                  </a:lnTo>
                  <a:lnTo>
                    <a:pt x="21" y="137"/>
                  </a:lnTo>
                  <a:lnTo>
                    <a:pt x="19" y="130"/>
                  </a:lnTo>
                  <a:lnTo>
                    <a:pt x="17" y="122"/>
                  </a:lnTo>
                  <a:lnTo>
                    <a:pt x="17" y="114"/>
                  </a:lnTo>
                  <a:lnTo>
                    <a:pt x="19" y="105"/>
                  </a:lnTo>
                  <a:lnTo>
                    <a:pt x="24" y="95"/>
                  </a:lnTo>
                  <a:lnTo>
                    <a:pt x="24" y="86"/>
                  </a:lnTo>
                  <a:lnTo>
                    <a:pt x="26" y="78"/>
                  </a:lnTo>
                  <a:lnTo>
                    <a:pt x="30" y="69"/>
                  </a:lnTo>
                  <a:lnTo>
                    <a:pt x="34" y="61"/>
                  </a:lnTo>
                  <a:lnTo>
                    <a:pt x="43" y="48"/>
                  </a:lnTo>
                  <a:lnTo>
                    <a:pt x="59" y="38"/>
                  </a:lnTo>
                  <a:lnTo>
                    <a:pt x="66" y="34"/>
                  </a:lnTo>
                  <a:lnTo>
                    <a:pt x="72" y="33"/>
                  </a:lnTo>
                  <a:lnTo>
                    <a:pt x="81" y="33"/>
                  </a:lnTo>
                  <a:lnTo>
                    <a:pt x="89" y="36"/>
                  </a:lnTo>
                  <a:lnTo>
                    <a:pt x="95" y="38"/>
                  </a:lnTo>
                  <a:lnTo>
                    <a:pt x="102" y="46"/>
                  </a:lnTo>
                  <a:lnTo>
                    <a:pt x="110" y="52"/>
                  </a:lnTo>
                  <a:lnTo>
                    <a:pt x="116" y="63"/>
                  </a:lnTo>
                  <a:lnTo>
                    <a:pt x="120" y="67"/>
                  </a:lnTo>
                  <a:lnTo>
                    <a:pt x="127" y="72"/>
                  </a:lnTo>
                  <a:lnTo>
                    <a:pt x="135" y="72"/>
                  </a:lnTo>
                  <a:lnTo>
                    <a:pt x="148" y="72"/>
                  </a:lnTo>
                  <a:lnTo>
                    <a:pt x="156" y="61"/>
                  </a:lnTo>
                  <a:lnTo>
                    <a:pt x="161" y="52"/>
                  </a:lnTo>
                  <a:lnTo>
                    <a:pt x="161" y="40"/>
                  </a:lnTo>
                  <a:lnTo>
                    <a:pt x="163" y="34"/>
                  </a:lnTo>
                  <a:lnTo>
                    <a:pt x="159" y="25"/>
                  </a:lnTo>
                  <a:lnTo>
                    <a:pt x="154" y="21"/>
                  </a:lnTo>
                  <a:lnTo>
                    <a:pt x="146" y="17"/>
                  </a:lnTo>
                  <a:lnTo>
                    <a:pt x="139" y="15"/>
                  </a:lnTo>
                  <a:lnTo>
                    <a:pt x="131" y="12"/>
                  </a:lnTo>
                  <a:lnTo>
                    <a:pt x="123" y="10"/>
                  </a:lnTo>
                  <a:lnTo>
                    <a:pt x="116" y="8"/>
                  </a:lnTo>
                  <a:lnTo>
                    <a:pt x="114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4" name="Freeform 41">
              <a:extLst>
                <a:ext uri="{FF2B5EF4-FFF2-40B4-BE49-F238E27FC236}">
                  <a16:creationId xmlns:a16="http://schemas.microsoft.com/office/drawing/2014/main" id="{7078C9CB-5CF1-A2E7-DF9F-6744DB8E22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69" y="980"/>
              <a:ext cx="26" cy="48"/>
            </a:xfrm>
            <a:custGeom>
              <a:avLst/>
              <a:gdLst>
                <a:gd name="T0" fmla="*/ 0 w 84"/>
                <a:gd name="T1" fmla="*/ 0 h 167"/>
                <a:gd name="T2" fmla="*/ 0 w 84"/>
                <a:gd name="T3" fmla="*/ 0 h 167"/>
                <a:gd name="T4" fmla="*/ 0 w 84"/>
                <a:gd name="T5" fmla="*/ 0 h 167"/>
                <a:gd name="T6" fmla="*/ 0 w 84"/>
                <a:gd name="T7" fmla="*/ 0 h 167"/>
                <a:gd name="T8" fmla="*/ 0 w 84"/>
                <a:gd name="T9" fmla="*/ 0 h 167"/>
                <a:gd name="T10" fmla="*/ 0 w 84"/>
                <a:gd name="T11" fmla="*/ 0 h 167"/>
                <a:gd name="T12" fmla="*/ 0 w 84"/>
                <a:gd name="T13" fmla="*/ 0 h 167"/>
                <a:gd name="T14" fmla="*/ 0 w 84"/>
                <a:gd name="T15" fmla="*/ 0 h 167"/>
                <a:gd name="T16" fmla="*/ 0 w 84"/>
                <a:gd name="T17" fmla="*/ 0 h 167"/>
                <a:gd name="T18" fmla="*/ 0 w 84"/>
                <a:gd name="T19" fmla="*/ 0 h 167"/>
                <a:gd name="T20" fmla="*/ 0 w 84"/>
                <a:gd name="T21" fmla="*/ 0 h 167"/>
                <a:gd name="T22" fmla="*/ 0 w 84"/>
                <a:gd name="T23" fmla="*/ 0 h 167"/>
                <a:gd name="T24" fmla="*/ 0 w 84"/>
                <a:gd name="T25" fmla="*/ 0 h 167"/>
                <a:gd name="T26" fmla="*/ 0 w 84"/>
                <a:gd name="T27" fmla="*/ 0 h 167"/>
                <a:gd name="T28" fmla="*/ 0 w 84"/>
                <a:gd name="T29" fmla="*/ 0 h 167"/>
                <a:gd name="T30" fmla="*/ 0 w 84"/>
                <a:gd name="T31" fmla="*/ 0 h 167"/>
                <a:gd name="T32" fmla="*/ 0 w 84"/>
                <a:gd name="T33" fmla="*/ 0 h 167"/>
                <a:gd name="T34" fmla="*/ 0 w 84"/>
                <a:gd name="T35" fmla="*/ 0 h 167"/>
                <a:gd name="T36" fmla="*/ 0 w 84"/>
                <a:gd name="T37" fmla="*/ 0 h 167"/>
                <a:gd name="T38" fmla="*/ 0 w 84"/>
                <a:gd name="T39" fmla="*/ 0 h 167"/>
                <a:gd name="T40" fmla="*/ 0 w 84"/>
                <a:gd name="T41" fmla="*/ 0 h 167"/>
                <a:gd name="T42" fmla="*/ 0 w 84"/>
                <a:gd name="T43" fmla="*/ 0 h 167"/>
                <a:gd name="T44" fmla="*/ 0 w 84"/>
                <a:gd name="T45" fmla="*/ 0 h 167"/>
                <a:gd name="T46" fmla="*/ 0 w 84"/>
                <a:gd name="T47" fmla="*/ 0 h 167"/>
                <a:gd name="T48" fmla="*/ 0 w 84"/>
                <a:gd name="T49" fmla="*/ 0 h 167"/>
                <a:gd name="T50" fmla="*/ 0 w 84"/>
                <a:gd name="T51" fmla="*/ 0 h 167"/>
                <a:gd name="T52" fmla="*/ 0 w 84"/>
                <a:gd name="T53" fmla="*/ 0 h 167"/>
                <a:gd name="T54" fmla="*/ 0 w 84"/>
                <a:gd name="T55" fmla="*/ 0 h 167"/>
                <a:gd name="T56" fmla="*/ 0 w 84"/>
                <a:gd name="T57" fmla="*/ 0 h 167"/>
                <a:gd name="T58" fmla="*/ 0 w 84"/>
                <a:gd name="T59" fmla="*/ 0 h 167"/>
                <a:gd name="T60" fmla="*/ 0 w 84"/>
                <a:gd name="T61" fmla="*/ 0 h 167"/>
                <a:gd name="T62" fmla="*/ 0 w 84"/>
                <a:gd name="T63" fmla="*/ 0 h 167"/>
                <a:gd name="T64" fmla="*/ 0 w 84"/>
                <a:gd name="T65" fmla="*/ 0 h 167"/>
                <a:gd name="T66" fmla="*/ 0 w 84"/>
                <a:gd name="T67" fmla="*/ 0 h 167"/>
                <a:gd name="T68" fmla="*/ 0 w 84"/>
                <a:gd name="T69" fmla="*/ 0 h 167"/>
                <a:gd name="T70" fmla="*/ 0 w 84"/>
                <a:gd name="T71" fmla="*/ 0 h 167"/>
                <a:gd name="T72" fmla="*/ 0 w 84"/>
                <a:gd name="T73" fmla="*/ 0 h 167"/>
                <a:gd name="T74" fmla="*/ 0 w 84"/>
                <a:gd name="T75" fmla="*/ 0 h 167"/>
                <a:gd name="T76" fmla="*/ 0 w 84"/>
                <a:gd name="T77" fmla="*/ 0 h 167"/>
                <a:gd name="T78" fmla="*/ 0 w 84"/>
                <a:gd name="T79" fmla="*/ 0 h 167"/>
                <a:gd name="T80" fmla="*/ 0 w 84"/>
                <a:gd name="T81" fmla="*/ 0 h 167"/>
                <a:gd name="T82" fmla="*/ 0 w 84"/>
                <a:gd name="T83" fmla="*/ 0 h 167"/>
                <a:gd name="T84" fmla="*/ 0 w 84"/>
                <a:gd name="T85" fmla="*/ 0 h 167"/>
                <a:gd name="T86" fmla="*/ 0 w 84"/>
                <a:gd name="T87" fmla="*/ 0 h 167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4"/>
                <a:gd name="T133" fmla="*/ 0 h 167"/>
                <a:gd name="T134" fmla="*/ 84 w 84"/>
                <a:gd name="T135" fmla="*/ 167 h 167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4" h="167">
                  <a:moveTo>
                    <a:pt x="78" y="0"/>
                  </a:moveTo>
                  <a:lnTo>
                    <a:pt x="74" y="0"/>
                  </a:lnTo>
                  <a:lnTo>
                    <a:pt x="71" y="0"/>
                  </a:lnTo>
                  <a:lnTo>
                    <a:pt x="63" y="0"/>
                  </a:lnTo>
                  <a:lnTo>
                    <a:pt x="57" y="0"/>
                  </a:lnTo>
                  <a:lnTo>
                    <a:pt x="59" y="7"/>
                  </a:lnTo>
                  <a:lnTo>
                    <a:pt x="61" y="17"/>
                  </a:lnTo>
                  <a:lnTo>
                    <a:pt x="61" y="26"/>
                  </a:lnTo>
                  <a:lnTo>
                    <a:pt x="61" y="36"/>
                  </a:lnTo>
                  <a:lnTo>
                    <a:pt x="57" y="43"/>
                  </a:lnTo>
                  <a:lnTo>
                    <a:pt x="57" y="53"/>
                  </a:lnTo>
                  <a:lnTo>
                    <a:pt x="54" y="60"/>
                  </a:lnTo>
                  <a:lnTo>
                    <a:pt x="52" y="70"/>
                  </a:lnTo>
                  <a:lnTo>
                    <a:pt x="42" y="85"/>
                  </a:lnTo>
                  <a:lnTo>
                    <a:pt x="31" y="98"/>
                  </a:lnTo>
                  <a:lnTo>
                    <a:pt x="23" y="102"/>
                  </a:lnTo>
                  <a:lnTo>
                    <a:pt x="16" y="110"/>
                  </a:lnTo>
                  <a:lnTo>
                    <a:pt x="8" y="116"/>
                  </a:lnTo>
                  <a:lnTo>
                    <a:pt x="0" y="121"/>
                  </a:lnTo>
                  <a:lnTo>
                    <a:pt x="0" y="123"/>
                  </a:lnTo>
                  <a:lnTo>
                    <a:pt x="4" y="129"/>
                  </a:lnTo>
                  <a:lnTo>
                    <a:pt x="6" y="135"/>
                  </a:lnTo>
                  <a:lnTo>
                    <a:pt x="10" y="144"/>
                  </a:lnTo>
                  <a:lnTo>
                    <a:pt x="14" y="150"/>
                  </a:lnTo>
                  <a:lnTo>
                    <a:pt x="16" y="159"/>
                  </a:lnTo>
                  <a:lnTo>
                    <a:pt x="19" y="163"/>
                  </a:lnTo>
                  <a:lnTo>
                    <a:pt x="21" y="167"/>
                  </a:lnTo>
                  <a:lnTo>
                    <a:pt x="31" y="161"/>
                  </a:lnTo>
                  <a:lnTo>
                    <a:pt x="40" y="157"/>
                  </a:lnTo>
                  <a:lnTo>
                    <a:pt x="48" y="150"/>
                  </a:lnTo>
                  <a:lnTo>
                    <a:pt x="57" y="142"/>
                  </a:lnTo>
                  <a:lnTo>
                    <a:pt x="61" y="131"/>
                  </a:lnTo>
                  <a:lnTo>
                    <a:pt x="69" y="121"/>
                  </a:lnTo>
                  <a:lnTo>
                    <a:pt x="73" y="108"/>
                  </a:lnTo>
                  <a:lnTo>
                    <a:pt x="76" y="98"/>
                  </a:lnTo>
                  <a:lnTo>
                    <a:pt x="78" y="85"/>
                  </a:lnTo>
                  <a:lnTo>
                    <a:pt x="80" y="70"/>
                  </a:lnTo>
                  <a:lnTo>
                    <a:pt x="82" y="57"/>
                  </a:lnTo>
                  <a:lnTo>
                    <a:pt x="84" y="45"/>
                  </a:lnTo>
                  <a:lnTo>
                    <a:pt x="82" y="32"/>
                  </a:lnTo>
                  <a:lnTo>
                    <a:pt x="80" y="19"/>
                  </a:lnTo>
                  <a:lnTo>
                    <a:pt x="80" y="7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5" name="Freeform 42">
              <a:extLst>
                <a:ext uri="{FF2B5EF4-FFF2-40B4-BE49-F238E27FC236}">
                  <a16:creationId xmlns:a16="http://schemas.microsoft.com/office/drawing/2014/main" id="{C2B91697-C49F-F905-6B5D-0F926D779F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57" y="1054"/>
              <a:ext cx="37" cy="71"/>
            </a:xfrm>
            <a:custGeom>
              <a:avLst/>
              <a:gdLst>
                <a:gd name="T0" fmla="*/ 0 w 122"/>
                <a:gd name="T1" fmla="*/ 0 h 251"/>
                <a:gd name="T2" fmla="*/ 0 w 122"/>
                <a:gd name="T3" fmla="*/ 0 h 251"/>
                <a:gd name="T4" fmla="*/ 0 w 122"/>
                <a:gd name="T5" fmla="*/ 0 h 251"/>
                <a:gd name="T6" fmla="*/ 0 w 122"/>
                <a:gd name="T7" fmla="*/ 0 h 251"/>
                <a:gd name="T8" fmla="*/ 0 w 122"/>
                <a:gd name="T9" fmla="*/ 0 h 251"/>
                <a:gd name="T10" fmla="*/ 0 w 122"/>
                <a:gd name="T11" fmla="*/ 0 h 251"/>
                <a:gd name="T12" fmla="*/ 0 w 122"/>
                <a:gd name="T13" fmla="*/ 0 h 251"/>
                <a:gd name="T14" fmla="*/ 0 w 122"/>
                <a:gd name="T15" fmla="*/ 0 h 251"/>
                <a:gd name="T16" fmla="*/ 0 w 122"/>
                <a:gd name="T17" fmla="*/ 0 h 251"/>
                <a:gd name="T18" fmla="*/ 0 w 122"/>
                <a:gd name="T19" fmla="*/ 0 h 251"/>
                <a:gd name="T20" fmla="*/ 0 w 122"/>
                <a:gd name="T21" fmla="*/ 0 h 251"/>
                <a:gd name="T22" fmla="*/ 0 w 122"/>
                <a:gd name="T23" fmla="*/ 0 h 251"/>
                <a:gd name="T24" fmla="*/ 0 w 122"/>
                <a:gd name="T25" fmla="*/ 0 h 251"/>
                <a:gd name="T26" fmla="*/ 0 w 122"/>
                <a:gd name="T27" fmla="*/ 0 h 251"/>
                <a:gd name="T28" fmla="*/ 0 w 122"/>
                <a:gd name="T29" fmla="*/ 0 h 251"/>
                <a:gd name="T30" fmla="*/ 0 w 122"/>
                <a:gd name="T31" fmla="*/ 0 h 251"/>
                <a:gd name="T32" fmla="*/ 0 w 122"/>
                <a:gd name="T33" fmla="*/ 0 h 251"/>
                <a:gd name="T34" fmla="*/ 0 w 122"/>
                <a:gd name="T35" fmla="*/ 0 h 251"/>
                <a:gd name="T36" fmla="*/ 0 w 122"/>
                <a:gd name="T37" fmla="*/ 0 h 251"/>
                <a:gd name="T38" fmla="*/ 0 w 122"/>
                <a:gd name="T39" fmla="*/ 0 h 251"/>
                <a:gd name="T40" fmla="*/ 0 w 122"/>
                <a:gd name="T41" fmla="*/ 0 h 251"/>
                <a:gd name="T42" fmla="*/ 0 w 122"/>
                <a:gd name="T43" fmla="*/ 0 h 251"/>
                <a:gd name="T44" fmla="*/ 0 w 122"/>
                <a:gd name="T45" fmla="*/ 0 h 251"/>
                <a:gd name="T46" fmla="*/ 0 w 122"/>
                <a:gd name="T47" fmla="*/ 0 h 251"/>
                <a:gd name="T48" fmla="*/ 0 w 122"/>
                <a:gd name="T49" fmla="*/ 0 h 251"/>
                <a:gd name="T50" fmla="*/ 0 w 122"/>
                <a:gd name="T51" fmla="*/ 0 h 251"/>
                <a:gd name="T52" fmla="*/ 0 w 122"/>
                <a:gd name="T53" fmla="*/ 0 h 251"/>
                <a:gd name="T54" fmla="*/ 0 w 122"/>
                <a:gd name="T55" fmla="*/ 0 h 251"/>
                <a:gd name="T56" fmla="*/ 0 w 122"/>
                <a:gd name="T57" fmla="*/ 0 h 251"/>
                <a:gd name="T58" fmla="*/ 0 w 122"/>
                <a:gd name="T59" fmla="*/ 0 h 251"/>
                <a:gd name="T60" fmla="*/ 0 w 122"/>
                <a:gd name="T61" fmla="*/ 0 h 251"/>
                <a:gd name="T62" fmla="*/ 0 w 122"/>
                <a:gd name="T63" fmla="*/ 0 h 251"/>
                <a:gd name="T64" fmla="*/ 0 w 122"/>
                <a:gd name="T65" fmla="*/ 0 h 251"/>
                <a:gd name="T66" fmla="*/ 0 w 122"/>
                <a:gd name="T67" fmla="*/ 0 h 251"/>
                <a:gd name="T68" fmla="*/ 0 w 122"/>
                <a:gd name="T69" fmla="*/ 0 h 251"/>
                <a:gd name="T70" fmla="*/ 0 w 122"/>
                <a:gd name="T71" fmla="*/ 0 h 251"/>
                <a:gd name="T72" fmla="*/ 0 w 122"/>
                <a:gd name="T73" fmla="*/ 0 h 251"/>
                <a:gd name="T74" fmla="*/ 0 w 122"/>
                <a:gd name="T75" fmla="*/ 0 h 251"/>
                <a:gd name="T76" fmla="*/ 0 w 122"/>
                <a:gd name="T77" fmla="*/ 0 h 251"/>
                <a:gd name="T78" fmla="*/ 0 w 122"/>
                <a:gd name="T79" fmla="*/ 0 h 251"/>
                <a:gd name="T80" fmla="*/ 0 w 122"/>
                <a:gd name="T81" fmla="*/ 0 h 251"/>
                <a:gd name="T82" fmla="*/ 0 w 122"/>
                <a:gd name="T83" fmla="*/ 0 h 251"/>
                <a:gd name="T84" fmla="*/ 0 w 122"/>
                <a:gd name="T85" fmla="*/ 0 h 251"/>
                <a:gd name="T86" fmla="*/ 0 w 122"/>
                <a:gd name="T87" fmla="*/ 0 h 251"/>
                <a:gd name="T88" fmla="*/ 0 w 122"/>
                <a:gd name="T89" fmla="*/ 0 h 251"/>
                <a:gd name="T90" fmla="*/ 0 w 122"/>
                <a:gd name="T91" fmla="*/ 0 h 251"/>
                <a:gd name="T92" fmla="*/ 0 w 122"/>
                <a:gd name="T93" fmla="*/ 0 h 251"/>
                <a:gd name="T94" fmla="*/ 0 w 122"/>
                <a:gd name="T95" fmla="*/ 0 h 251"/>
                <a:gd name="T96" fmla="*/ 0 w 122"/>
                <a:gd name="T97" fmla="*/ 0 h 251"/>
                <a:gd name="T98" fmla="*/ 0 w 122"/>
                <a:gd name="T99" fmla="*/ 0 h 251"/>
                <a:gd name="T100" fmla="*/ 0 w 122"/>
                <a:gd name="T101" fmla="*/ 0 h 251"/>
                <a:gd name="T102" fmla="*/ 0 w 122"/>
                <a:gd name="T103" fmla="*/ 0 h 251"/>
                <a:gd name="T104" fmla="*/ 0 w 122"/>
                <a:gd name="T105" fmla="*/ 0 h 251"/>
                <a:gd name="T106" fmla="*/ 0 w 122"/>
                <a:gd name="T107" fmla="*/ 0 h 251"/>
                <a:gd name="T108" fmla="*/ 0 w 122"/>
                <a:gd name="T109" fmla="*/ 0 h 251"/>
                <a:gd name="T110" fmla="*/ 0 w 122"/>
                <a:gd name="T111" fmla="*/ 0 h 251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22"/>
                <a:gd name="T169" fmla="*/ 0 h 251"/>
                <a:gd name="T170" fmla="*/ 122 w 122"/>
                <a:gd name="T171" fmla="*/ 251 h 251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22" h="251">
                  <a:moveTo>
                    <a:pt x="48" y="2"/>
                  </a:moveTo>
                  <a:lnTo>
                    <a:pt x="35" y="0"/>
                  </a:lnTo>
                  <a:lnTo>
                    <a:pt x="25" y="4"/>
                  </a:lnTo>
                  <a:lnTo>
                    <a:pt x="17" y="10"/>
                  </a:lnTo>
                  <a:lnTo>
                    <a:pt x="12" y="19"/>
                  </a:lnTo>
                  <a:lnTo>
                    <a:pt x="6" y="27"/>
                  </a:lnTo>
                  <a:lnTo>
                    <a:pt x="2" y="38"/>
                  </a:lnTo>
                  <a:lnTo>
                    <a:pt x="0" y="50"/>
                  </a:lnTo>
                  <a:lnTo>
                    <a:pt x="2" y="63"/>
                  </a:lnTo>
                  <a:lnTo>
                    <a:pt x="2" y="76"/>
                  </a:lnTo>
                  <a:lnTo>
                    <a:pt x="6" y="88"/>
                  </a:lnTo>
                  <a:lnTo>
                    <a:pt x="8" y="101"/>
                  </a:lnTo>
                  <a:lnTo>
                    <a:pt x="14" y="114"/>
                  </a:lnTo>
                  <a:lnTo>
                    <a:pt x="17" y="124"/>
                  </a:lnTo>
                  <a:lnTo>
                    <a:pt x="25" y="135"/>
                  </a:lnTo>
                  <a:lnTo>
                    <a:pt x="31" y="143"/>
                  </a:lnTo>
                  <a:lnTo>
                    <a:pt x="38" y="152"/>
                  </a:lnTo>
                  <a:lnTo>
                    <a:pt x="50" y="162"/>
                  </a:lnTo>
                  <a:lnTo>
                    <a:pt x="61" y="171"/>
                  </a:lnTo>
                  <a:lnTo>
                    <a:pt x="73" y="183"/>
                  </a:lnTo>
                  <a:lnTo>
                    <a:pt x="82" y="194"/>
                  </a:lnTo>
                  <a:lnTo>
                    <a:pt x="90" y="207"/>
                  </a:lnTo>
                  <a:lnTo>
                    <a:pt x="95" y="219"/>
                  </a:lnTo>
                  <a:lnTo>
                    <a:pt x="97" y="226"/>
                  </a:lnTo>
                  <a:lnTo>
                    <a:pt x="99" y="232"/>
                  </a:lnTo>
                  <a:lnTo>
                    <a:pt x="99" y="242"/>
                  </a:lnTo>
                  <a:lnTo>
                    <a:pt x="101" y="249"/>
                  </a:lnTo>
                  <a:lnTo>
                    <a:pt x="109" y="249"/>
                  </a:lnTo>
                  <a:lnTo>
                    <a:pt x="118" y="251"/>
                  </a:lnTo>
                  <a:lnTo>
                    <a:pt x="122" y="234"/>
                  </a:lnTo>
                  <a:lnTo>
                    <a:pt x="122" y="221"/>
                  </a:lnTo>
                  <a:lnTo>
                    <a:pt x="118" y="207"/>
                  </a:lnTo>
                  <a:lnTo>
                    <a:pt x="112" y="196"/>
                  </a:lnTo>
                  <a:lnTo>
                    <a:pt x="105" y="184"/>
                  </a:lnTo>
                  <a:lnTo>
                    <a:pt x="97" y="175"/>
                  </a:lnTo>
                  <a:lnTo>
                    <a:pt x="88" y="165"/>
                  </a:lnTo>
                  <a:lnTo>
                    <a:pt x="80" y="158"/>
                  </a:lnTo>
                  <a:lnTo>
                    <a:pt x="69" y="148"/>
                  </a:lnTo>
                  <a:lnTo>
                    <a:pt x="61" y="139"/>
                  </a:lnTo>
                  <a:lnTo>
                    <a:pt x="52" y="127"/>
                  </a:lnTo>
                  <a:lnTo>
                    <a:pt x="46" y="120"/>
                  </a:lnTo>
                  <a:lnTo>
                    <a:pt x="40" y="107"/>
                  </a:lnTo>
                  <a:lnTo>
                    <a:pt x="40" y="95"/>
                  </a:lnTo>
                  <a:lnTo>
                    <a:pt x="42" y="82"/>
                  </a:lnTo>
                  <a:lnTo>
                    <a:pt x="48" y="69"/>
                  </a:lnTo>
                  <a:lnTo>
                    <a:pt x="59" y="67"/>
                  </a:lnTo>
                  <a:lnTo>
                    <a:pt x="69" y="67"/>
                  </a:lnTo>
                  <a:lnTo>
                    <a:pt x="76" y="63"/>
                  </a:lnTo>
                  <a:lnTo>
                    <a:pt x="82" y="59"/>
                  </a:lnTo>
                  <a:lnTo>
                    <a:pt x="86" y="48"/>
                  </a:lnTo>
                  <a:lnTo>
                    <a:pt x="84" y="36"/>
                  </a:lnTo>
                  <a:lnTo>
                    <a:pt x="76" y="23"/>
                  </a:lnTo>
                  <a:lnTo>
                    <a:pt x="67" y="11"/>
                  </a:lnTo>
                  <a:lnTo>
                    <a:pt x="57" y="4"/>
                  </a:lnTo>
                  <a:lnTo>
                    <a:pt x="48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6" name="Freeform 43">
              <a:extLst>
                <a:ext uri="{FF2B5EF4-FFF2-40B4-BE49-F238E27FC236}">
                  <a16:creationId xmlns:a16="http://schemas.microsoft.com/office/drawing/2014/main" id="{59006BA7-3B01-DD5F-1033-7DD173752E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4" y="1096"/>
              <a:ext cx="58" cy="88"/>
            </a:xfrm>
            <a:custGeom>
              <a:avLst/>
              <a:gdLst>
                <a:gd name="T0" fmla="*/ 0 w 190"/>
                <a:gd name="T1" fmla="*/ 0 h 314"/>
                <a:gd name="T2" fmla="*/ 0 w 190"/>
                <a:gd name="T3" fmla="*/ 0 h 314"/>
                <a:gd name="T4" fmla="*/ 0 w 190"/>
                <a:gd name="T5" fmla="*/ 0 h 314"/>
                <a:gd name="T6" fmla="*/ 0 w 190"/>
                <a:gd name="T7" fmla="*/ 0 h 314"/>
                <a:gd name="T8" fmla="*/ 0 w 190"/>
                <a:gd name="T9" fmla="*/ 0 h 314"/>
                <a:gd name="T10" fmla="*/ 0 w 190"/>
                <a:gd name="T11" fmla="*/ 0 h 314"/>
                <a:gd name="T12" fmla="*/ 0 w 190"/>
                <a:gd name="T13" fmla="*/ 0 h 314"/>
                <a:gd name="T14" fmla="*/ 0 w 190"/>
                <a:gd name="T15" fmla="*/ 0 h 314"/>
                <a:gd name="T16" fmla="*/ 0 w 190"/>
                <a:gd name="T17" fmla="*/ 0 h 314"/>
                <a:gd name="T18" fmla="*/ 0 w 190"/>
                <a:gd name="T19" fmla="*/ 0 h 314"/>
                <a:gd name="T20" fmla="*/ 0 w 190"/>
                <a:gd name="T21" fmla="*/ 0 h 314"/>
                <a:gd name="T22" fmla="*/ 0 w 190"/>
                <a:gd name="T23" fmla="*/ 0 h 314"/>
                <a:gd name="T24" fmla="*/ 0 w 190"/>
                <a:gd name="T25" fmla="*/ 0 h 314"/>
                <a:gd name="T26" fmla="*/ 0 w 190"/>
                <a:gd name="T27" fmla="*/ 0 h 314"/>
                <a:gd name="T28" fmla="*/ 0 w 190"/>
                <a:gd name="T29" fmla="*/ 0 h 314"/>
                <a:gd name="T30" fmla="*/ 0 w 190"/>
                <a:gd name="T31" fmla="*/ 0 h 314"/>
                <a:gd name="T32" fmla="*/ 0 w 190"/>
                <a:gd name="T33" fmla="*/ 0 h 314"/>
                <a:gd name="T34" fmla="*/ 0 w 190"/>
                <a:gd name="T35" fmla="*/ 0 h 314"/>
                <a:gd name="T36" fmla="*/ 0 w 190"/>
                <a:gd name="T37" fmla="*/ 0 h 314"/>
                <a:gd name="T38" fmla="*/ 0 w 190"/>
                <a:gd name="T39" fmla="*/ 0 h 314"/>
                <a:gd name="T40" fmla="*/ 0 w 190"/>
                <a:gd name="T41" fmla="*/ 0 h 314"/>
                <a:gd name="T42" fmla="*/ 0 w 190"/>
                <a:gd name="T43" fmla="*/ 0 h 314"/>
                <a:gd name="T44" fmla="*/ 0 w 190"/>
                <a:gd name="T45" fmla="*/ 0 h 314"/>
                <a:gd name="T46" fmla="*/ 0 w 190"/>
                <a:gd name="T47" fmla="*/ 0 h 314"/>
                <a:gd name="T48" fmla="*/ 0 w 190"/>
                <a:gd name="T49" fmla="*/ 0 h 314"/>
                <a:gd name="T50" fmla="*/ 0 w 190"/>
                <a:gd name="T51" fmla="*/ 0 h 314"/>
                <a:gd name="T52" fmla="*/ 0 w 190"/>
                <a:gd name="T53" fmla="*/ 0 h 314"/>
                <a:gd name="T54" fmla="*/ 0 w 190"/>
                <a:gd name="T55" fmla="*/ 0 h 314"/>
                <a:gd name="T56" fmla="*/ 0 w 190"/>
                <a:gd name="T57" fmla="*/ 0 h 314"/>
                <a:gd name="T58" fmla="*/ 0 w 190"/>
                <a:gd name="T59" fmla="*/ 0 h 314"/>
                <a:gd name="T60" fmla="*/ 0 w 190"/>
                <a:gd name="T61" fmla="*/ 0 h 314"/>
                <a:gd name="T62" fmla="*/ 0 w 190"/>
                <a:gd name="T63" fmla="*/ 0 h 314"/>
                <a:gd name="T64" fmla="*/ 0 w 190"/>
                <a:gd name="T65" fmla="*/ 0 h 314"/>
                <a:gd name="T66" fmla="*/ 0 w 190"/>
                <a:gd name="T67" fmla="*/ 0 h 314"/>
                <a:gd name="T68" fmla="*/ 0 w 190"/>
                <a:gd name="T69" fmla="*/ 0 h 314"/>
                <a:gd name="T70" fmla="*/ 0 w 190"/>
                <a:gd name="T71" fmla="*/ 0 h 314"/>
                <a:gd name="T72" fmla="*/ 0 w 190"/>
                <a:gd name="T73" fmla="*/ 0 h 314"/>
                <a:gd name="T74" fmla="*/ 0 w 190"/>
                <a:gd name="T75" fmla="*/ 0 h 314"/>
                <a:gd name="T76" fmla="*/ 0 w 190"/>
                <a:gd name="T77" fmla="*/ 0 h 314"/>
                <a:gd name="T78" fmla="*/ 0 w 190"/>
                <a:gd name="T79" fmla="*/ 0 h 314"/>
                <a:gd name="T80" fmla="*/ 0 w 190"/>
                <a:gd name="T81" fmla="*/ 0 h 314"/>
                <a:gd name="T82" fmla="*/ 0 w 190"/>
                <a:gd name="T83" fmla="*/ 0 h 314"/>
                <a:gd name="T84" fmla="*/ 0 w 190"/>
                <a:gd name="T85" fmla="*/ 0 h 314"/>
                <a:gd name="T86" fmla="*/ 0 w 190"/>
                <a:gd name="T87" fmla="*/ 0 h 31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90"/>
                <a:gd name="T133" fmla="*/ 0 h 314"/>
                <a:gd name="T134" fmla="*/ 190 w 190"/>
                <a:gd name="T135" fmla="*/ 314 h 314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90" h="314">
                  <a:moveTo>
                    <a:pt x="123" y="4"/>
                  </a:moveTo>
                  <a:lnTo>
                    <a:pt x="104" y="0"/>
                  </a:lnTo>
                  <a:lnTo>
                    <a:pt x="89" y="0"/>
                  </a:lnTo>
                  <a:lnTo>
                    <a:pt x="74" y="0"/>
                  </a:lnTo>
                  <a:lnTo>
                    <a:pt x="62" y="6"/>
                  </a:lnTo>
                  <a:lnTo>
                    <a:pt x="49" y="10"/>
                  </a:lnTo>
                  <a:lnTo>
                    <a:pt x="40" y="15"/>
                  </a:lnTo>
                  <a:lnTo>
                    <a:pt x="30" y="25"/>
                  </a:lnTo>
                  <a:lnTo>
                    <a:pt x="23" y="36"/>
                  </a:lnTo>
                  <a:lnTo>
                    <a:pt x="15" y="46"/>
                  </a:lnTo>
                  <a:lnTo>
                    <a:pt x="9" y="59"/>
                  </a:lnTo>
                  <a:lnTo>
                    <a:pt x="4" y="73"/>
                  </a:lnTo>
                  <a:lnTo>
                    <a:pt x="4" y="88"/>
                  </a:lnTo>
                  <a:lnTo>
                    <a:pt x="0" y="101"/>
                  </a:lnTo>
                  <a:lnTo>
                    <a:pt x="0" y="118"/>
                  </a:lnTo>
                  <a:lnTo>
                    <a:pt x="0" y="133"/>
                  </a:lnTo>
                  <a:lnTo>
                    <a:pt x="4" y="152"/>
                  </a:lnTo>
                  <a:lnTo>
                    <a:pt x="4" y="158"/>
                  </a:lnTo>
                  <a:lnTo>
                    <a:pt x="7" y="166"/>
                  </a:lnTo>
                  <a:lnTo>
                    <a:pt x="9" y="175"/>
                  </a:lnTo>
                  <a:lnTo>
                    <a:pt x="15" y="183"/>
                  </a:lnTo>
                  <a:lnTo>
                    <a:pt x="24" y="194"/>
                  </a:lnTo>
                  <a:lnTo>
                    <a:pt x="38" y="207"/>
                  </a:lnTo>
                  <a:lnTo>
                    <a:pt x="43" y="213"/>
                  </a:lnTo>
                  <a:lnTo>
                    <a:pt x="51" y="217"/>
                  </a:lnTo>
                  <a:lnTo>
                    <a:pt x="59" y="221"/>
                  </a:lnTo>
                  <a:lnTo>
                    <a:pt x="68" y="225"/>
                  </a:lnTo>
                  <a:lnTo>
                    <a:pt x="76" y="227"/>
                  </a:lnTo>
                  <a:lnTo>
                    <a:pt x="85" y="230"/>
                  </a:lnTo>
                  <a:lnTo>
                    <a:pt x="95" y="230"/>
                  </a:lnTo>
                  <a:lnTo>
                    <a:pt x="106" y="234"/>
                  </a:lnTo>
                  <a:lnTo>
                    <a:pt x="108" y="244"/>
                  </a:lnTo>
                  <a:lnTo>
                    <a:pt x="110" y="255"/>
                  </a:lnTo>
                  <a:lnTo>
                    <a:pt x="106" y="265"/>
                  </a:lnTo>
                  <a:lnTo>
                    <a:pt x="104" y="274"/>
                  </a:lnTo>
                  <a:lnTo>
                    <a:pt x="100" y="284"/>
                  </a:lnTo>
                  <a:lnTo>
                    <a:pt x="97" y="293"/>
                  </a:lnTo>
                  <a:lnTo>
                    <a:pt x="95" y="303"/>
                  </a:lnTo>
                  <a:lnTo>
                    <a:pt x="97" y="314"/>
                  </a:lnTo>
                  <a:lnTo>
                    <a:pt x="106" y="312"/>
                  </a:lnTo>
                  <a:lnTo>
                    <a:pt x="116" y="310"/>
                  </a:lnTo>
                  <a:lnTo>
                    <a:pt x="125" y="308"/>
                  </a:lnTo>
                  <a:lnTo>
                    <a:pt x="133" y="306"/>
                  </a:lnTo>
                  <a:lnTo>
                    <a:pt x="142" y="301"/>
                  </a:lnTo>
                  <a:lnTo>
                    <a:pt x="150" y="293"/>
                  </a:lnTo>
                  <a:lnTo>
                    <a:pt x="152" y="284"/>
                  </a:lnTo>
                  <a:lnTo>
                    <a:pt x="148" y="270"/>
                  </a:lnTo>
                  <a:lnTo>
                    <a:pt x="144" y="263"/>
                  </a:lnTo>
                  <a:lnTo>
                    <a:pt x="142" y="255"/>
                  </a:lnTo>
                  <a:lnTo>
                    <a:pt x="137" y="246"/>
                  </a:lnTo>
                  <a:lnTo>
                    <a:pt x="131" y="236"/>
                  </a:lnTo>
                  <a:lnTo>
                    <a:pt x="133" y="230"/>
                  </a:lnTo>
                  <a:lnTo>
                    <a:pt x="138" y="223"/>
                  </a:lnTo>
                  <a:lnTo>
                    <a:pt x="142" y="213"/>
                  </a:lnTo>
                  <a:lnTo>
                    <a:pt x="146" y="198"/>
                  </a:lnTo>
                  <a:lnTo>
                    <a:pt x="144" y="188"/>
                  </a:lnTo>
                  <a:lnTo>
                    <a:pt x="142" y="181"/>
                  </a:lnTo>
                  <a:lnTo>
                    <a:pt x="138" y="173"/>
                  </a:lnTo>
                  <a:lnTo>
                    <a:pt x="135" y="169"/>
                  </a:lnTo>
                  <a:lnTo>
                    <a:pt x="125" y="166"/>
                  </a:lnTo>
                  <a:lnTo>
                    <a:pt x="118" y="164"/>
                  </a:lnTo>
                  <a:lnTo>
                    <a:pt x="106" y="164"/>
                  </a:lnTo>
                  <a:lnTo>
                    <a:pt x="93" y="166"/>
                  </a:lnTo>
                  <a:lnTo>
                    <a:pt x="93" y="173"/>
                  </a:lnTo>
                  <a:lnTo>
                    <a:pt x="93" y="185"/>
                  </a:lnTo>
                  <a:lnTo>
                    <a:pt x="93" y="196"/>
                  </a:lnTo>
                  <a:lnTo>
                    <a:pt x="97" y="206"/>
                  </a:lnTo>
                  <a:lnTo>
                    <a:pt x="74" y="198"/>
                  </a:lnTo>
                  <a:lnTo>
                    <a:pt x="59" y="190"/>
                  </a:lnTo>
                  <a:lnTo>
                    <a:pt x="45" y="179"/>
                  </a:lnTo>
                  <a:lnTo>
                    <a:pt x="36" y="169"/>
                  </a:lnTo>
                  <a:lnTo>
                    <a:pt x="30" y="156"/>
                  </a:lnTo>
                  <a:lnTo>
                    <a:pt x="26" y="141"/>
                  </a:lnTo>
                  <a:lnTo>
                    <a:pt x="26" y="126"/>
                  </a:lnTo>
                  <a:lnTo>
                    <a:pt x="32" y="112"/>
                  </a:lnTo>
                  <a:lnTo>
                    <a:pt x="36" y="97"/>
                  </a:lnTo>
                  <a:lnTo>
                    <a:pt x="45" y="84"/>
                  </a:lnTo>
                  <a:lnTo>
                    <a:pt x="55" y="73"/>
                  </a:lnTo>
                  <a:lnTo>
                    <a:pt x="68" y="63"/>
                  </a:lnTo>
                  <a:lnTo>
                    <a:pt x="81" y="55"/>
                  </a:lnTo>
                  <a:lnTo>
                    <a:pt x="100" y="52"/>
                  </a:lnTo>
                  <a:lnTo>
                    <a:pt x="119" y="50"/>
                  </a:lnTo>
                  <a:lnTo>
                    <a:pt x="140" y="53"/>
                  </a:lnTo>
                  <a:lnTo>
                    <a:pt x="150" y="53"/>
                  </a:lnTo>
                  <a:lnTo>
                    <a:pt x="157" y="55"/>
                  </a:lnTo>
                  <a:lnTo>
                    <a:pt x="163" y="57"/>
                  </a:lnTo>
                  <a:lnTo>
                    <a:pt x="169" y="63"/>
                  </a:lnTo>
                  <a:lnTo>
                    <a:pt x="173" y="73"/>
                  </a:lnTo>
                  <a:lnTo>
                    <a:pt x="171" y="84"/>
                  </a:lnTo>
                  <a:lnTo>
                    <a:pt x="163" y="95"/>
                  </a:lnTo>
                  <a:lnTo>
                    <a:pt x="152" y="107"/>
                  </a:lnTo>
                  <a:lnTo>
                    <a:pt x="142" y="111"/>
                  </a:lnTo>
                  <a:lnTo>
                    <a:pt x="137" y="114"/>
                  </a:lnTo>
                  <a:lnTo>
                    <a:pt x="127" y="116"/>
                  </a:lnTo>
                  <a:lnTo>
                    <a:pt x="119" y="118"/>
                  </a:lnTo>
                  <a:lnTo>
                    <a:pt x="110" y="109"/>
                  </a:lnTo>
                  <a:lnTo>
                    <a:pt x="106" y="101"/>
                  </a:lnTo>
                  <a:lnTo>
                    <a:pt x="100" y="93"/>
                  </a:lnTo>
                  <a:lnTo>
                    <a:pt x="100" y="86"/>
                  </a:lnTo>
                  <a:lnTo>
                    <a:pt x="89" y="86"/>
                  </a:lnTo>
                  <a:lnTo>
                    <a:pt x="81" y="88"/>
                  </a:lnTo>
                  <a:lnTo>
                    <a:pt x="76" y="92"/>
                  </a:lnTo>
                  <a:lnTo>
                    <a:pt x="74" y="99"/>
                  </a:lnTo>
                  <a:lnTo>
                    <a:pt x="74" y="105"/>
                  </a:lnTo>
                  <a:lnTo>
                    <a:pt x="76" y="112"/>
                  </a:lnTo>
                  <a:lnTo>
                    <a:pt x="80" y="120"/>
                  </a:lnTo>
                  <a:lnTo>
                    <a:pt x="87" y="128"/>
                  </a:lnTo>
                  <a:lnTo>
                    <a:pt x="91" y="135"/>
                  </a:lnTo>
                  <a:lnTo>
                    <a:pt x="100" y="143"/>
                  </a:lnTo>
                  <a:lnTo>
                    <a:pt x="110" y="147"/>
                  </a:lnTo>
                  <a:lnTo>
                    <a:pt x="119" y="152"/>
                  </a:lnTo>
                  <a:lnTo>
                    <a:pt x="129" y="154"/>
                  </a:lnTo>
                  <a:lnTo>
                    <a:pt x="140" y="154"/>
                  </a:lnTo>
                  <a:lnTo>
                    <a:pt x="150" y="152"/>
                  </a:lnTo>
                  <a:lnTo>
                    <a:pt x="161" y="149"/>
                  </a:lnTo>
                  <a:lnTo>
                    <a:pt x="169" y="143"/>
                  </a:lnTo>
                  <a:lnTo>
                    <a:pt x="177" y="137"/>
                  </a:lnTo>
                  <a:lnTo>
                    <a:pt x="180" y="128"/>
                  </a:lnTo>
                  <a:lnTo>
                    <a:pt x="186" y="120"/>
                  </a:lnTo>
                  <a:lnTo>
                    <a:pt x="190" y="109"/>
                  </a:lnTo>
                  <a:lnTo>
                    <a:pt x="190" y="97"/>
                  </a:lnTo>
                  <a:lnTo>
                    <a:pt x="190" y="86"/>
                  </a:lnTo>
                  <a:lnTo>
                    <a:pt x="188" y="74"/>
                  </a:lnTo>
                  <a:lnTo>
                    <a:pt x="182" y="63"/>
                  </a:lnTo>
                  <a:lnTo>
                    <a:pt x="178" y="50"/>
                  </a:lnTo>
                  <a:lnTo>
                    <a:pt x="171" y="38"/>
                  </a:lnTo>
                  <a:lnTo>
                    <a:pt x="165" y="29"/>
                  </a:lnTo>
                  <a:lnTo>
                    <a:pt x="156" y="19"/>
                  </a:lnTo>
                  <a:lnTo>
                    <a:pt x="146" y="12"/>
                  </a:lnTo>
                  <a:lnTo>
                    <a:pt x="135" y="6"/>
                  </a:lnTo>
                  <a:lnTo>
                    <a:pt x="123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7" name="Freeform 44">
              <a:extLst>
                <a:ext uri="{FF2B5EF4-FFF2-40B4-BE49-F238E27FC236}">
                  <a16:creationId xmlns:a16="http://schemas.microsoft.com/office/drawing/2014/main" id="{247EFE94-97DB-9DD8-167A-622BC1FEA9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78" y="1139"/>
              <a:ext cx="33" cy="56"/>
            </a:xfrm>
            <a:custGeom>
              <a:avLst/>
              <a:gdLst>
                <a:gd name="T0" fmla="*/ 0 w 106"/>
                <a:gd name="T1" fmla="*/ 0 h 200"/>
                <a:gd name="T2" fmla="*/ 0 w 106"/>
                <a:gd name="T3" fmla="*/ 0 h 200"/>
                <a:gd name="T4" fmla="*/ 0 w 106"/>
                <a:gd name="T5" fmla="*/ 0 h 200"/>
                <a:gd name="T6" fmla="*/ 0 w 106"/>
                <a:gd name="T7" fmla="*/ 0 h 200"/>
                <a:gd name="T8" fmla="*/ 0 w 106"/>
                <a:gd name="T9" fmla="*/ 0 h 200"/>
                <a:gd name="T10" fmla="*/ 0 w 106"/>
                <a:gd name="T11" fmla="*/ 0 h 200"/>
                <a:gd name="T12" fmla="*/ 0 w 106"/>
                <a:gd name="T13" fmla="*/ 0 h 200"/>
                <a:gd name="T14" fmla="*/ 0 w 106"/>
                <a:gd name="T15" fmla="*/ 0 h 200"/>
                <a:gd name="T16" fmla="*/ 0 w 106"/>
                <a:gd name="T17" fmla="*/ 0 h 200"/>
                <a:gd name="T18" fmla="*/ 0 w 106"/>
                <a:gd name="T19" fmla="*/ 0 h 200"/>
                <a:gd name="T20" fmla="*/ 0 w 106"/>
                <a:gd name="T21" fmla="*/ 0 h 200"/>
                <a:gd name="T22" fmla="*/ 0 w 106"/>
                <a:gd name="T23" fmla="*/ 0 h 200"/>
                <a:gd name="T24" fmla="*/ 0 w 106"/>
                <a:gd name="T25" fmla="*/ 0 h 200"/>
                <a:gd name="T26" fmla="*/ 0 w 106"/>
                <a:gd name="T27" fmla="*/ 0 h 200"/>
                <a:gd name="T28" fmla="*/ 0 w 106"/>
                <a:gd name="T29" fmla="*/ 0 h 200"/>
                <a:gd name="T30" fmla="*/ 0 w 106"/>
                <a:gd name="T31" fmla="*/ 0 h 200"/>
                <a:gd name="T32" fmla="*/ 0 w 106"/>
                <a:gd name="T33" fmla="*/ 0 h 200"/>
                <a:gd name="T34" fmla="*/ 0 w 106"/>
                <a:gd name="T35" fmla="*/ 0 h 200"/>
                <a:gd name="T36" fmla="*/ 0 w 106"/>
                <a:gd name="T37" fmla="*/ 0 h 200"/>
                <a:gd name="T38" fmla="*/ 0 w 106"/>
                <a:gd name="T39" fmla="*/ 0 h 200"/>
                <a:gd name="T40" fmla="*/ 0 w 106"/>
                <a:gd name="T41" fmla="*/ 0 h 200"/>
                <a:gd name="T42" fmla="*/ 0 w 106"/>
                <a:gd name="T43" fmla="*/ 0 h 200"/>
                <a:gd name="T44" fmla="*/ 0 w 106"/>
                <a:gd name="T45" fmla="*/ 0 h 200"/>
                <a:gd name="T46" fmla="*/ 0 w 106"/>
                <a:gd name="T47" fmla="*/ 0 h 200"/>
                <a:gd name="T48" fmla="*/ 0 w 106"/>
                <a:gd name="T49" fmla="*/ 0 h 200"/>
                <a:gd name="T50" fmla="*/ 0 w 106"/>
                <a:gd name="T51" fmla="*/ 0 h 200"/>
                <a:gd name="T52" fmla="*/ 0 w 106"/>
                <a:gd name="T53" fmla="*/ 0 h 200"/>
                <a:gd name="T54" fmla="*/ 0 w 106"/>
                <a:gd name="T55" fmla="*/ 0 h 200"/>
                <a:gd name="T56" fmla="*/ 0 w 106"/>
                <a:gd name="T57" fmla="*/ 0 h 200"/>
                <a:gd name="T58" fmla="*/ 0 w 106"/>
                <a:gd name="T59" fmla="*/ 0 h 200"/>
                <a:gd name="T60" fmla="*/ 0 w 106"/>
                <a:gd name="T61" fmla="*/ 0 h 200"/>
                <a:gd name="T62" fmla="*/ 0 w 106"/>
                <a:gd name="T63" fmla="*/ 0 h 200"/>
                <a:gd name="T64" fmla="*/ 0 w 106"/>
                <a:gd name="T65" fmla="*/ 0 h 200"/>
                <a:gd name="T66" fmla="*/ 0 w 106"/>
                <a:gd name="T67" fmla="*/ 0 h 200"/>
                <a:gd name="T68" fmla="*/ 0 w 106"/>
                <a:gd name="T69" fmla="*/ 0 h 200"/>
                <a:gd name="T70" fmla="*/ 0 w 106"/>
                <a:gd name="T71" fmla="*/ 0 h 200"/>
                <a:gd name="T72" fmla="*/ 0 w 106"/>
                <a:gd name="T73" fmla="*/ 0 h 200"/>
                <a:gd name="T74" fmla="*/ 0 w 106"/>
                <a:gd name="T75" fmla="*/ 0 h 200"/>
                <a:gd name="T76" fmla="*/ 0 w 106"/>
                <a:gd name="T77" fmla="*/ 0 h 200"/>
                <a:gd name="T78" fmla="*/ 0 w 106"/>
                <a:gd name="T79" fmla="*/ 0 h 200"/>
                <a:gd name="T80" fmla="*/ 0 w 106"/>
                <a:gd name="T81" fmla="*/ 0 h 200"/>
                <a:gd name="T82" fmla="*/ 0 w 106"/>
                <a:gd name="T83" fmla="*/ 0 h 200"/>
                <a:gd name="T84" fmla="*/ 0 w 106"/>
                <a:gd name="T85" fmla="*/ 0 h 200"/>
                <a:gd name="T86" fmla="*/ 0 w 106"/>
                <a:gd name="T87" fmla="*/ 0 h 200"/>
                <a:gd name="T88" fmla="*/ 0 w 106"/>
                <a:gd name="T89" fmla="*/ 0 h 200"/>
                <a:gd name="T90" fmla="*/ 0 w 106"/>
                <a:gd name="T91" fmla="*/ 0 h 20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106"/>
                <a:gd name="T139" fmla="*/ 0 h 200"/>
                <a:gd name="T140" fmla="*/ 106 w 106"/>
                <a:gd name="T141" fmla="*/ 200 h 200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106" h="200">
                  <a:moveTo>
                    <a:pt x="47" y="0"/>
                  </a:moveTo>
                  <a:lnTo>
                    <a:pt x="43" y="0"/>
                  </a:lnTo>
                  <a:lnTo>
                    <a:pt x="38" y="0"/>
                  </a:lnTo>
                  <a:lnTo>
                    <a:pt x="30" y="0"/>
                  </a:lnTo>
                  <a:lnTo>
                    <a:pt x="23" y="0"/>
                  </a:lnTo>
                  <a:lnTo>
                    <a:pt x="30" y="14"/>
                  </a:lnTo>
                  <a:lnTo>
                    <a:pt x="40" y="27"/>
                  </a:lnTo>
                  <a:lnTo>
                    <a:pt x="51" y="42"/>
                  </a:lnTo>
                  <a:lnTo>
                    <a:pt x="62" y="55"/>
                  </a:lnTo>
                  <a:lnTo>
                    <a:pt x="66" y="61"/>
                  </a:lnTo>
                  <a:lnTo>
                    <a:pt x="72" y="69"/>
                  </a:lnTo>
                  <a:lnTo>
                    <a:pt x="74" y="76"/>
                  </a:lnTo>
                  <a:lnTo>
                    <a:pt x="78" y="84"/>
                  </a:lnTo>
                  <a:lnTo>
                    <a:pt x="78" y="94"/>
                  </a:lnTo>
                  <a:lnTo>
                    <a:pt x="80" y="103"/>
                  </a:lnTo>
                  <a:lnTo>
                    <a:pt x="78" y="113"/>
                  </a:lnTo>
                  <a:lnTo>
                    <a:pt x="76" y="124"/>
                  </a:lnTo>
                  <a:lnTo>
                    <a:pt x="68" y="135"/>
                  </a:lnTo>
                  <a:lnTo>
                    <a:pt x="59" y="147"/>
                  </a:lnTo>
                  <a:lnTo>
                    <a:pt x="47" y="154"/>
                  </a:lnTo>
                  <a:lnTo>
                    <a:pt x="36" y="164"/>
                  </a:lnTo>
                  <a:lnTo>
                    <a:pt x="24" y="168"/>
                  </a:lnTo>
                  <a:lnTo>
                    <a:pt x="13" y="177"/>
                  </a:lnTo>
                  <a:lnTo>
                    <a:pt x="5" y="185"/>
                  </a:lnTo>
                  <a:lnTo>
                    <a:pt x="0" y="196"/>
                  </a:lnTo>
                  <a:lnTo>
                    <a:pt x="7" y="196"/>
                  </a:lnTo>
                  <a:lnTo>
                    <a:pt x="17" y="198"/>
                  </a:lnTo>
                  <a:lnTo>
                    <a:pt x="26" y="198"/>
                  </a:lnTo>
                  <a:lnTo>
                    <a:pt x="34" y="200"/>
                  </a:lnTo>
                  <a:lnTo>
                    <a:pt x="49" y="190"/>
                  </a:lnTo>
                  <a:lnTo>
                    <a:pt x="62" y="183"/>
                  </a:lnTo>
                  <a:lnTo>
                    <a:pt x="76" y="170"/>
                  </a:lnTo>
                  <a:lnTo>
                    <a:pt x="85" y="158"/>
                  </a:lnTo>
                  <a:lnTo>
                    <a:pt x="93" y="145"/>
                  </a:lnTo>
                  <a:lnTo>
                    <a:pt x="100" y="132"/>
                  </a:lnTo>
                  <a:lnTo>
                    <a:pt x="104" y="116"/>
                  </a:lnTo>
                  <a:lnTo>
                    <a:pt x="106" y="103"/>
                  </a:lnTo>
                  <a:lnTo>
                    <a:pt x="104" y="86"/>
                  </a:lnTo>
                  <a:lnTo>
                    <a:pt x="104" y="71"/>
                  </a:lnTo>
                  <a:lnTo>
                    <a:pt x="99" y="55"/>
                  </a:lnTo>
                  <a:lnTo>
                    <a:pt x="93" y="44"/>
                  </a:lnTo>
                  <a:lnTo>
                    <a:pt x="83" y="29"/>
                  </a:lnTo>
                  <a:lnTo>
                    <a:pt x="74" y="17"/>
                  </a:lnTo>
                  <a:lnTo>
                    <a:pt x="61" y="8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8" name="Freeform 45">
              <a:extLst>
                <a:ext uri="{FF2B5EF4-FFF2-40B4-BE49-F238E27FC236}">
                  <a16:creationId xmlns:a16="http://schemas.microsoft.com/office/drawing/2014/main" id="{9CB323B4-0FEC-7727-3F56-2514BED3E2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66" y="1147"/>
              <a:ext cx="22" cy="41"/>
            </a:xfrm>
            <a:custGeom>
              <a:avLst/>
              <a:gdLst>
                <a:gd name="T0" fmla="*/ 0 w 68"/>
                <a:gd name="T1" fmla="*/ 0 h 146"/>
                <a:gd name="T2" fmla="*/ 0 w 68"/>
                <a:gd name="T3" fmla="*/ 0 h 146"/>
                <a:gd name="T4" fmla="*/ 0 w 68"/>
                <a:gd name="T5" fmla="*/ 0 h 146"/>
                <a:gd name="T6" fmla="*/ 0 w 68"/>
                <a:gd name="T7" fmla="*/ 0 h 146"/>
                <a:gd name="T8" fmla="*/ 0 w 68"/>
                <a:gd name="T9" fmla="*/ 0 h 146"/>
                <a:gd name="T10" fmla="*/ 0 w 68"/>
                <a:gd name="T11" fmla="*/ 0 h 146"/>
                <a:gd name="T12" fmla="*/ 0 w 68"/>
                <a:gd name="T13" fmla="*/ 0 h 146"/>
                <a:gd name="T14" fmla="*/ 0 w 68"/>
                <a:gd name="T15" fmla="*/ 0 h 146"/>
                <a:gd name="T16" fmla="*/ 0 w 68"/>
                <a:gd name="T17" fmla="*/ 0 h 146"/>
                <a:gd name="T18" fmla="*/ 0 w 68"/>
                <a:gd name="T19" fmla="*/ 0 h 146"/>
                <a:gd name="T20" fmla="*/ 0 w 68"/>
                <a:gd name="T21" fmla="*/ 0 h 146"/>
                <a:gd name="T22" fmla="*/ 0 w 68"/>
                <a:gd name="T23" fmla="*/ 0 h 146"/>
                <a:gd name="T24" fmla="*/ 0 w 68"/>
                <a:gd name="T25" fmla="*/ 0 h 146"/>
                <a:gd name="T26" fmla="*/ 0 w 68"/>
                <a:gd name="T27" fmla="*/ 0 h 146"/>
                <a:gd name="T28" fmla="*/ 0 w 68"/>
                <a:gd name="T29" fmla="*/ 0 h 146"/>
                <a:gd name="T30" fmla="*/ 0 w 68"/>
                <a:gd name="T31" fmla="*/ 0 h 146"/>
                <a:gd name="T32" fmla="*/ 0 w 68"/>
                <a:gd name="T33" fmla="*/ 0 h 146"/>
                <a:gd name="T34" fmla="*/ 0 w 68"/>
                <a:gd name="T35" fmla="*/ 0 h 146"/>
                <a:gd name="T36" fmla="*/ 0 w 68"/>
                <a:gd name="T37" fmla="*/ 0 h 146"/>
                <a:gd name="T38" fmla="*/ 0 w 68"/>
                <a:gd name="T39" fmla="*/ 0 h 146"/>
                <a:gd name="T40" fmla="*/ 0 w 68"/>
                <a:gd name="T41" fmla="*/ 0 h 146"/>
                <a:gd name="T42" fmla="*/ 0 w 68"/>
                <a:gd name="T43" fmla="*/ 0 h 146"/>
                <a:gd name="T44" fmla="*/ 0 w 68"/>
                <a:gd name="T45" fmla="*/ 0 h 146"/>
                <a:gd name="T46" fmla="*/ 0 w 68"/>
                <a:gd name="T47" fmla="*/ 0 h 146"/>
                <a:gd name="T48" fmla="*/ 0 w 68"/>
                <a:gd name="T49" fmla="*/ 0 h 146"/>
                <a:gd name="T50" fmla="*/ 0 w 68"/>
                <a:gd name="T51" fmla="*/ 0 h 146"/>
                <a:gd name="T52" fmla="*/ 0 w 68"/>
                <a:gd name="T53" fmla="*/ 0 h 146"/>
                <a:gd name="T54" fmla="*/ 0 w 68"/>
                <a:gd name="T55" fmla="*/ 0 h 146"/>
                <a:gd name="T56" fmla="*/ 0 w 68"/>
                <a:gd name="T57" fmla="*/ 0 h 146"/>
                <a:gd name="T58" fmla="*/ 0 w 68"/>
                <a:gd name="T59" fmla="*/ 0 h 146"/>
                <a:gd name="T60" fmla="*/ 0 w 68"/>
                <a:gd name="T61" fmla="*/ 0 h 146"/>
                <a:gd name="T62" fmla="*/ 0 w 68"/>
                <a:gd name="T63" fmla="*/ 0 h 146"/>
                <a:gd name="T64" fmla="*/ 0 w 68"/>
                <a:gd name="T65" fmla="*/ 0 h 146"/>
                <a:gd name="T66" fmla="*/ 0 w 68"/>
                <a:gd name="T67" fmla="*/ 0 h 146"/>
                <a:gd name="T68" fmla="*/ 0 w 68"/>
                <a:gd name="T69" fmla="*/ 0 h 146"/>
                <a:gd name="T70" fmla="*/ 0 w 68"/>
                <a:gd name="T71" fmla="*/ 0 h 146"/>
                <a:gd name="T72" fmla="*/ 0 w 68"/>
                <a:gd name="T73" fmla="*/ 0 h 146"/>
                <a:gd name="T74" fmla="*/ 0 w 68"/>
                <a:gd name="T75" fmla="*/ 0 h 146"/>
                <a:gd name="T76" fmla="*/ 0 w 68"/>
                <a:gd name="T77" fmla="*/ 0 h 146"/>
                <a:gd name="T78" fmla="*/ 0 w 68"/>
                <a:gd name="T79" fmla="*/ 0 h 14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68"/>
                <a:gd name="T121" fmla="*/ 0 h 146"/>
                <a:gd name="T122" fmla="*/ 68 w 68"/>
                <a:gd name="T123" fmla="*/ 146 h 14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68" h="146">
                  <a:moveTo>
                    <a:pt x="51" y="15"/>
                  </a:moveTo>
                  <a:lnTo>
                    <a:pt x="44" y="9"/>
                  </a:lnTo>
                  <a:lnTo>
                    <a:pt x="34" y="6"/>
                  </a:lnTo>
                  <a:lnTo>
                    <a:pt x="23" y="0"/>
                  </a:lnTo>
                  <a:lnTo>
                    <a:pt x="17" y="0"/>
                  </a:lnTo>
                  <a:lnTo>
                    <a:pt x="19" y="8"/>
                  </a:lnTo>
                  <a:lnTo>
                    <a:pt x="19" y="19"/>
                  </a:lnTo>
                  <a:lnTo>
                    <a:pt x="19" y="27"/>
                  </a:lnTo>
                  <a:lnTo>
                    <a:pt x="21" y="38"/>
                  </a:lnTo>
                  <a:lnTo>
                    <a:pt x="19" y="46"/>
                  </a:lnTo>
                  <a:lnTo>
                    <a:pt x="19" y="57"/>
                  </a:lnTo>
                  <a:lnTo>
                    <a:pt x="19" y="65"/>
                  </a:lnTo>
                  <a:lnTo>
                    <a:pt x="19" y="76"/>
                  </a:lnTo>
                  <a:lnTo>
                    <a:pt x="15" y="84"/>
                  </a:lnTo>
                  <a:lnTo>
                    <a:pt x="13" y="93"/>
                  </a:lnTo>
                  <a:lnTo>
                    <a:pt x="11" y="101"/>
                  </a:lnTo>
                  <a:lnTo>
                    <a:pt x="9" y="110"/>
                  </a:lnTo>
                  <a:lnTo>
                    <a:pt x="6" y="118"/>
                  </a:lnTo>
                  <a:lnTo>
                    <a:pt x="4" y="127"/>
                  </a:lnTo>
                  <a:lnTo>
                    <a:pt x="0" y="137"/>
                  </a:lnTo>
                  <a:lnTo>
                    <a:pt x="0" y="146"/>
                  </a:lnTo>
                  <a:lnTo>
                    <a:pt x="7" y="146"/>
                  </a:lnTo>
                  <a:lnTo>
                    <a:pt x="15" y="146"/>
                  </a:lnTo>
                  <a:lnTo>
                    <a:pt x="23" y="146"/>
                  </a:lnTo>
                  <a:lnTo>
                    <a:pt x="30" y="146"/>
                  </a:lnTo>
                  <a:lnTo>
                    <a:pt x="34" y="137"/>
                  </a:lnTo>
                  <a:lnTo>
                    <a:pt x="38" y="129"/>
                  </a:lnTo>
                  <a:lnTo>
                    <a:pt x="44" y="120"/>
                  </a:lnTo>
                  <a:lnTo>
                    <a:pt x="49" y="112"/>
                  </a:lnTo>
                  <a:lnTo>
                    <a:pt x="53" y="103"/>
                  </a:lnTo>
                  <a:lnTo>
                    <a:pt x="57" y="93"/>
                  </a:lnTo>
                  <a:lnTo>
                    <a:pt x="61" y="84"/>
                  </a:lnTo>
                  <a:lnTo>
                    <a:pt x="66" y="76"/>
                  </a:lnTo>
                  <a:lnTo>
                    <a:pt x="66" y="67"/>
                  </a:lnTo>
                  <a:lnTo>
                    <a:pt x="68" y="57"/>
                  </a:lnTo>
                  <a:lnTo>
                    <a:pt x="68" y="48"/>
                  </a:lnTo>
                  <a:lnTo>
                    <a:pt x="68" y="40"/>
                  </a:lnTo>
                  <a:lnTo>
                    <a:pt x="63" y="25"/>
                  </a:lnTo>
                  <a:lnTo>
                    <a:pt x="51" y="1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9" name="Freeform 46">
              <a:extLst>
                <a:ext uri="{FF2B5EF4-FFF2-40B4-BE49-F238E27FC236}">
                  <a16:creationId xmlns:a16="http://schemas.microsoft.com/office/drawing/2014/main" id="{CDED249F-00C3-A889-57AC-8F5491780C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04" y="1168"/>
              <a:ext cx="64" cy="68"/>
            </a:xfrm>
            <a:custGeom>
              <a:avLst/>
              <a:gdLst>
                <a:gd name="T0" fmla="*/ 0 w 210"/>
                <a:gd name="T1" fmla="*/ 0 h 239"/>
                <a:gd name="T2" fmla="*/ 0 w 210"/>
                <a:gd name="T3" fmla="*/ 0 h 239"/>
                <a:gd name="T4" fmla="*/ 0 w 210"/>
                <a:gd name="T5" fmla="*/ 0 h 239"/>
                <a:gd name="T6" fmla="*/ 0 w 210"/>
                <a:gd name="T7" fmla="*/ 0 h 239"/>
                <a:gd name="T8" fmla="*/ 0 w 210"/>
                <a:gd name="T9" fmla="*/ 0 h 239"/>
                <a:gd name="T10" fmla="*/ 0 w 210"/>
                <a:gd name="T11" fmla="*/ 0 h 239"/>
                <a:gd name="T12" fmla="*/ 0 w 210"/>
                <a:gd name="T13" fmla="*/ 0 h 239"/>
                <a:gd name="T14" fmla="*/ 0 w 210"/>
                <a:gd name="T15" fmla="*/ 0 h 239"/>
                <a:gd name="T16" fmla="*/ 0 w 210"/>
                <a:gd name="T17" fmla="*/ 0 h 239"/>
                <a:gd name="T18" fmla="*/ 0 w 210"/>
                <a:gd name="T19" fmla="*/ 0 h 239"/>
                <a:gd name="T20" fmla="*/ 0 w 210"/>
                <a:gd name="T21" fmla="*/ 0 h 239"/>
                <a:gd name="T22" fmla="*/ 0 w 210"/>
                <a:gd name="T23" fmla="*/ 0 h 239"/>
                <a:gd name="T24" fmla="*/ 0 w 210"/>
                <a:gd name="T25" fmla="*/ 0 h 239"/>
                <a:gd name="T26" fmla="*/ 0 w 210"/>
                <a:gd name="T27" fmla="*/ 0 h 239"/>
                <a:gd name="T28" fmla="*/ 0 w 210"/>
                <a:gd name="T29" fmla="*/ 0 h 239"/>
                <a:gd name="T30" fmla="*/ 0 w 210"/>
                <a:gd name="T31" fmla="*/ 0 h 239"/>
                <a:gd name="T32" fmla="*/ 0 w 210"/>
                <a:gd name="T33" fmla="*/ 0 h 239"/>
                <a:gd name="T34" fmla="*/ 0 w 210"/>
                <a:gd name="T35" fmla="*/ 0 h 239"/>
                <a:gd name="T36" fmla="*/ 0 w 210"/>
                <a:gd name="T37" fmla="*/ 0 h 239"/>
                <a:gd name="T38" fmla="*/ 0 w 210"/>
                <a:gd name="T39" fmla="*/ 0 h 239"/>
                <a:gd name="T40" fmla="*/ 0 w 210"/>
                <a:gd name="T41" fmla="*/ 0 h 239"/>
                <a:gd name="T42" fmla="*/ 0 w 210"/>
                <a:gd name="T43" fmla="*/ 0 h 239"/>
                <a:gd name="T44" fmla="*/ 0 w 210"/>
                <a:gd name="T45" fmla="*/ 0 h 239"/>
                <a:gd name="T46" fmla="*/ 0 w 210"/>
                <a:gd name="T47" fmla="*/ 0 h 239"/>
                <a:gd name="T48" fmla="*/ 0 w 210"/>
                <a:gd name="T49" fmla="*/ 0 h 239"/>
                <a:gd name="T50" fmla="*/ 0 w 210"/>
                <a:gd name="T51" fmla="*/ 0 h 239"/>
                <a:gd name="T52" fmla="*/ 0 w 210"/>
                <a:gd name="T53" fmla="*/ 0 h 239"/>
                <a:gd name="T54" fmla="*/ 0 w 210"/>
                <a:gd name="T55" fmla="*/ 0 h 239"/>
                <a:gd name="T56" fmla="*/ 0 w 210"/>
                <a:gd name="T57" fmla="*/ 0 h 239"/>
                <a:gd name="T58" fmla="*/ 0 w 210"/>
                <a:gd name="T59" fmla="*/ 0 h 239"/>
                <a:gd name="T60" fmla="*/ 0 w 210"/>
                <a:gd name="T61" fmla="*/ 0 h 239"/>
                <a:gd name="T62" fmla="*/ 0 w 210"/>
                <a:gd name="T63" fmla="*/ 0 h 239"/>
                <a:gd name="T64" fmla="*/ 0 w 210"/>
                <a:gd name="T65" fmla="*/ 0 h 239"/>
                <a:gd name="T66" fmla="*/ 0 w 210"/>
                <a:gd name="T67" fmla="*/ 0 h 239"/>
                <a:gd name="T68" fmla="*/ 0 w 210"/>
                <a:gd name="T69" fmla="*/ 0 h 239"/>
                <a:gd name="T70" fmla="*/ 0 w 210"/>
                <a:gd name="T71" fmla="*/ 0 h 239"/>
                <a:gd name="T72" fmla="*/ 0 w 210"/>
                <a:gd name="T73" fmla="*/ 0 h 239"/>
                <a:gd name="T74" fmla="*/ 0 w 210"/>
                <a:gd name="T75" fmla="*/ 0 h 239"/>
                <a:gd name="T76" fmla="*/ 0 w 210"/>
                <a:gd name="T77" fmla="*/ 0 h 239"/>
                <a:gd name="T78" fmla="*/ 0 w 210"/>
                <a:gd name="T79" fmla="*/ 0 h 239"/>
                <a:gd name="T80" fmla="*/ 0 w 210"/>
                <a:gd name="T81" fmla="*/ 0 h 239"/>
                <a:gd name="T82" fmla="*/ 0 w 210"/>
                <a:gd name="T83" fmla="*/ 0 h 239"/>
                <a:gd name="T84" fmla="*/ 0 w 210"/>
                <a:gd name="T85" fmla="*/ 0 h 239"/>
                <a:gd name="T86" fmla="*/ 0 w 210"/>
                <a:gd name="T87" fmla="*/ 0 h 239"/>
                <a:gd name="T88" fmla="*/ 0 w 210"/>
                <a:gd name="T89" fmla="*/ 0 h 239"/>
                <a:gd name="T90" fmla="*/ 0 w 210"/>
                <a:gd name="T91" fmla="*/ 0 h 239"/>
                <a:gd name="T92" fmla="*/ 0 w 210"/>
                <a:gd name="T93" fmla="*/ 0 h 239"/>
                <a:gd name="T94" fmla="*/ 0 w 210"/>
                <a:gd name="T95" fmla="*/ 0 h 239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210"/>
                <a:gd name="T145" fmla="*/ 0 h 239"/>
                <a:gd name="T146" fmla="*/ 210 w 210"/>
                <a:gd name="T147" fmla="*/ 239 h 239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210" h="239">
                  <a:moveTo>
                    <a:pt x="149" y="7"/>
                  </a:moveTo>
                  <a:lnTo>
                    <a:pt x="130" y="0"/>
                  </a:lnTo>
                  <a:lnTo>
                    <a:pt x="111" y="0"/>
                  </a:lnTo>
                  <a:lnTo>
                    <a:pt x="92" y="4"/>
                  </a:lnTo>
                  <a:lnTo>
                    <a:pt x="75" y="13"/>
                  </a:lnTo>
                  <a:lnTo>
                    <a:pt x="57" y="25"/>
                  </a:lnTo>
                  <a:lnTo>
                    <a:pt x="42" y="38"/>
                  </a:lnTo>
                  <a:lnTo>
                    <a:pt x="29" y="57"/>
                  </a:lnTo>
                  <a:lnTo>
                    <a:pt x="18" y="76"/>
                  </a:lnTo>
                  <a:lnTo>
                    <a:pt x="8" y="95"/>
                  </a:lnTo>
                  <a:lnTo>
                    <a:pt x="4" y="116"/>
                  </a:lnTo>
                  <a:lnTo>
                    <a:pt x="0" y="137"/>
                  </a:lnTo>
                  <a:lnTo>
                    <a:pt x="2" y="156"/>
                  </a:lnTo>
                  <a:lnTo>
                    <a:pt x="6" y="173"/>
                  </a:lnTo>
                  <a:lnTo>
                    <a:pt x="14" y="192"/>
                  </a:lnTo>
                  <a:lnTo>
                    <a:pt x="27" y="205"/>
                  </a:lnTo>
                  <a:lnTo>
                    <a:pt x="46" y="217"/>
                  </a:lnTo>
                  <a:lnTo>
                    <a:pt x="56" y="220"/>
                  </a:lnTo>
                  <a:lnTo>
                    <a:pt x="69" y="226"/>
                  </a:lnTo>
                  <a:lnTo>
                    <a:pt x="82" y="232"/>
                  </a:lnTo>
                  <a:lnTo>
                    <a:pt x="97" y="237"/>
                  </a:lnTo>
                  <a:lnTo>
                    <a:pt x="113" y="239"/>
                  </a:lnTo>
                  <a:lnTo>
                    <a:pt x="130" y="236"/>
                  </a:lnTo>
                  <a:lnTo>
                    <a:pt x="145" y="230"/>
                  </a:lnTo>
                  <a:lnTo>
                    <a:pt x="160" y="224"/>
                  </a:lnTo>
                  <a:lnTo>
                    <a:pt x="171" y="213"/>
                  </a:lnTo>
                  <a:lnTo>
                    <a:pt x="185" y="201"/>
                  </a:lnTo>
                  <a:lnTo>
                    <a:pt x="194" y="188"/>
                  </a:lnTo>
                  <a:lnTo>
                    <a:pt x="204" y="173"/>
                  </a:lnTo>
                  <a:lnTo>
                    <a:pt x="208" y="158"/>
                  </a:lnTo>
                  <a:lnTo>
                    <a:pt x="210" y="141"/>
                  </a:lnTo>
                  <a:lnTo>
                    <a:pt x="210" y="125"/>
                  </a:lnTo>
                  <a:lnTo>
                    <a:pt x="208" y="112"/>
                  </a:lnTo>
                  <a:lnTo>
                    <a:pt x="202" y="97"/>
                  </a:lnTo>
                  <a:lnTo>
                    <a:pt x="192" y="85"/>
                  </a:lnTo>
                  <a:lnTo>
                    <a:pt x="181" y="76"/>
                  </a:lnTo>
                  <a:lnTo>
                    <a:pt x="164" y="70"/>
                  </a:lnTo>
                  <a:lnTo>
                    <a:pt x="158" y="68"/>
                  </a:lnTo>
                  <a:lnTo>
                    <a:pt x="149" y="66"/>
                  </a:lnTo>
                  <a:lnTo>
                    <a:pt x="139" y="66"/>
                  </a:lnTo>
                  <a:lnTo>
                    <a:pt x="128" y="66"/>
                  </a:lnTo>
                  <a:lnTo>
                    <a:pt x="114" y="66"/>
                  </a:lnTo>
                  <a:lnTo>
                    <a:pt x="105" y="66"/>
                  </a:lnTo>
                  <a:lnTo>
                    <a:pt x="95" y="66"/>
                  </a:lnTo>
                  <a:lnTo>
                    <a:pt x="92" y="70"/>
                  </a:lnTo>
                  <a:lnTo>
                    <a:pt x="84" y="76"/>
                  </a:lnTo>
                  <a:lnTo>
                    <a:pt x="78" y="83"/>
                  </a:lnTo>
                  <a:lnTo>
                    <a:pt x="76" y="87"/>
                  </a:lnTo>
                  <a:lnTo>
                    <a:pt x="78" y="93"/>
                  </a:lnTo>
                  <a:lnTo>
                    <a:pt x="82" y="99"/>
                  </a:lnTo>
                  <a:lnTo>
                    <a:pt x="92" y="108"/>
                  </a:lnTo>
                  <a:lnTo>
                    <a:pt x="101" y="108"/>
                  </a:lnTo>
                  <a:lnTo>
                    <a:pt x="113" y="112"/>
                  </a:lnTo>
                  <a:lnTo>
                    <a:pt x="122" y="112"/>
                  </a:lnTo>
                  <a:lnTo>
                    <a:pt x="133" y="112"/>
                  </a:lnTo>
                  <a:lnTo>
                    <a:pt x="141" y="112"/>
                  </a:lnTo>
                  <a:lnTo>
                    <a:pt x="149" y="118"/>
                  </a:lnTo>
                  <a:lnTo>
                    <a:pt x="158" y="125"/>
                  </a:lnTo>
                  <a:lnTo>
                    <a:pt x="168" y="137"/>
                  </a:lnTo>
                  <a:lnTo>
                    <a:pt x="168" y="150"/>
                  </a:lnTo>
                  <a:lnTo>
                    <a:pt x="166" y="160"/>
                  </a:lnTo>
                  <a:lnTo>
                    <a:pt x="160" y="169"/>
                  </a:lnTo>
                  <a:lnTo>
                    <a:pt x="152" y="175"/>
                  </a:lnTo>
                  <a:lnTo>
                    <a:pt x="143" y="179"/>
                  </a:lnTo>
                  <a:lnTo>
                    <a:pt x="132" y="179"/>
                  </a:lnTo>
                  <a:lnTo>
                    <a:pt x="120" y="179"/>
                  </a:lnTo>
                  <a:lnTo>
                    <a:pt x="107" y="179"/>
                  </a:lnTo>
                  <a:lnTo>
                    <a:pt x="92" y="173"/>
                  </a:lnTo>
                  <a:lnTo>
                    <a:pt x="80" y="165"/>
                  </a:lnTo>
                  <a:lnTo>
                    <a:pt x="69" y="158"/>
                  </a:lnTo>
                  <a:lnTo>
                    <a:pt x="57" y="150"/>
                  </a:lnTo>
                  <a:lnTo>
                    <a:pt x="46" y="141"/>
                  </a:lnTo>
                  <a:lnTo>
                    <a:pt x="40" y="131"/>
                  </a:lnTo>
                  <a:lnTo>
                    <a:pt x="35" y="118"/>
                  </a:lnTo>
                  <a:lnTo>
                    <a:pt x="35" y="108"/>
                  </a:lnTo>
                  <a:lnTo>
                    <a:pt x="33" y="99"/>
                  </a:lnTo>
                  <a:lnTo>
                    <a:pt x="35" y="89"/>
                  </a:lnTo>
                  <a:lnTo>
                    <a:pt x="37" y="82"/>
                  </a:lnTo>
                  <a:lnTo>
                    <a:pt x="40" y="76"/>
                  </a:lnTo>
                  <a:lnTo>
                    <a:pt x="42" y="66"/>
                  </a:lnTo>
                  <a:lnTo>
                    <a:pt x="48" y="59"/>
                  </a:lnTo>
                  <a:lnTo>
                    <a:pt x="54" y="51"/>
                  </a:lnTo>
                  <a:lnTo>
                    <a:pt x="61" y="47"/>
                  </a:lnTo>
                  <a:lnTo>
                    <a:pt x="69" y="40"/>
                  </a:lnTo>
                  <a:lnTo>
                    <a:pt x="76" y="34"/>
                  </a:lnTo>
                  <a:lnTo>
                    <a:pt x="86" y="30"/>
                  </a:lnTo>
                  <a:lnTo>
                    <a:pt x="95" y="28"/>
                  </a:lnTo>
                  <a:lnTo>
                    <a:pt x="103" y="25"/>
                  </a:lnTo>
                  <a:lnTo>
                    <a:pt x="114" y="25"/>
                  </a:lnTo>
                  <a:lnTo>
                    <a:pt x="124" y="23"/>
                  </a:lnTo>
                  <a:lnTo>
                    <a:pt x="133" y="25"/>
                  </a:lnTo>
                  <a:lnTo>
                    <a:pt x="139" y="19"/>
                  </a:lnTo>
                  <a:lnTo>
                    <a:pt x="143" y="15"/>
                  </a:lnTo>
                  <a:lnTo>
                    <a:pt x="147" y="9"/>
                  </a:lnTo>
                  <a:lnTo>
                    <a:pt x="149" y="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0" name="Freeform 47">
              <a:extLst>
                <a:ext uri="{FF2B5EF4-FFF2-40B4-BE49-F238E27FC236}">
                  <a16:creationId xmlns:a16="http://schemas.microsoft.com/office/drawing/2014/main" id="{490DABB4-A32C-E376-1FFE-D70E5F3BA9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60" y="1202"/>
              <a:ext cx="27" cy="43"/>
            </a:xfrm>
            <a:custGeom>
              <a:avLst/>
              <a:gdLst>
                <a:gd name="T0" fmla="*/ 0 w 85"/>
                <a:gd name="T1" fmla="*/ 0 h 152"/>
                <a:gd name="T2" fmla="*/ 0 w 85"/>
                <a:gd name="T3" fmla="*/ 0 h 152"/>
                <a:gd name="T4" fmla="*/ 0 w 85"/>
                <a:gd name="T5" fmla="*/ 0 h 152"/>
                <a:gd name="T6" fmla="*/ 0 w 85"/>
                <a:gd name="T7" fmla="*/ 0 h 152"/>
                <a:gd name="T8" fmla="*/ 0 w 85"/>
                <a:gd name="T9" fmla="*/ 0 h 152"/>
                <a:gd name="T10" fmla="*/ 0 w 85"/>
                <a:gd name="T11" fmla="*/ 0 h 152"/>
                <a:gd name="T12" fmla="*/ 0 w 85"/>
                <a:gd name="T13" fmla="*/ 0 h 152"/>
                <a:gd name="T14" fmla="*/ 0 w 85"/>
                <a:gd name="T15" fmla="*/ 0 h 152"/>
                <a:gd name="T16" fmla="*/ 0 w 85"/>
                <a:gd name="T17" fmla="*/ 0 h 152"/>
                <a:gd name="T18" fmla="*/ 0 w 85"/>
                <a:gd name="T19" fmla="*/ 0 h 152"/>
                <a:gd name="T20" fmla="*/ 0 w 85"/>
                <a:gd name="T21" fmla="*/ 0 h 152"/>
                <a:gd name="T22" fmla="*/ 0 w 85"/>
                <a:gd name="T23" fmla="*/ 0 h 152"/>
                <a:gd name="T24" fmla="*/ 0 w 85"/>
                <a:gd name="T25" fmla="*/ 0 h 152"/>
                <a:gd name="T26" fmla="*/ 0 w 85"/>
                <a:gd name="T27" fmla="*/ 0 h 152"/>
                <a:gd name="T28" fmla="*/ 0 w 85"/>
                <a:gd name="T29" fmla="*/ 0 h 152"/>
                <a:gd name="T30" fmla="*/ 0 w 85"/>
                <a:gd name="T31" fmla="*/ 0 h 152"/>
                <a:gd name="T32" fmla="*/ 0 w 85"/>
                <a:gd name="T33" fmla="*/ 0 h 152"/>
                <a:gd name="T34" fmla="*/ 0 w 85"/>
                <a:gd name="T35" fmla="*/ 0 h 152"/>
                <a:gd name="T36" fmla="*/ 0 w 85"/>
                <a:gd name="T37" fmla="*/ 0 h 152"/>
                <a:gd name="T38" fmla="*/ 0 w 85"/>
                <a:gd name="T39" fmla="*/ 0 h 152"/>
                <a:gd name="T40" fmla="*/ 0 w 85"/>
                <a:gd name="T41" fmla="*/ 0 h 152"/>
                <a:gd name="T42" fmla="*/ 0 w 85"/>
                <a:gd name="T43" fmla="*/ 0 h 152"/>
                <a:gd name="T44" fmla="*/ 0 w 85"/>
                <a:gd name="T45" fmla="*/ 0 h 152"/>
                <a:gd name="T46" fmla="*/ 0 w 85"/>
                <a:gd name="T47" fmla="*/ 0 h 152"/>
                <a:gd name="T48" fmla="*/ 0 w 85"/>
                <a:gd name="T49" fmla="*/ 0 h 152"/>
                <a:gd name="T50" fmla="*/ 0 w 85"/>
                <a:gd name="T51" fmla="*/ 0 h 152"/>
                <a:gd name="T52" fmla="*/ 0 w 85"/>
                <a:gd name="T53" fmla="*/ 0 h 152"/>
                <a:gd name="T54" fmla="*/ 0 w 85"/>
                <a:gd name="T55" fmla="*/ 0 h 152"/>
                <a:gd name="T56" fmla="*/ 0 w 85"/>
                <a:gd name="T57" fmla="*/ 0 h 152"/>
                <a:gd name="T58" fmla="*/ 0 w 85"/>
                <a:gd name="T59" fmla="*/ 0 h 152"/>
                <a:gd name="T60" fmla="*/ 0 w 85"/>
                <a:gd name="T61" fmla="*/ 0 h 152"/>
                <a:gd name="T62" fmla="*/ 0 w 85"/>
                <a:gd name="T63" fmla="*/ 0 h 152"/>
                <a:gd name="T64" fmla="*/ 0 w 85"/>
                <a:gd name="T65" fmla="*/ 0 h 152"/>
                <a:gd name="T66" fmla="*/ 0 w 85"/>
                <a:gd name="T67" fmla="*/ 0 h 152"/>
                <a:gd name="T68" fmla="*/ 0 w 85"/>
                <a:gd name="T69" fmla="*/ 0 h 152"/>
                <a:gd name="T70" fmla="*/ 0 w 85"/>
                <a:gd name="T71" fmla="*/ 0 h 152"/>
                <a:gd name="T72" fmla="*/ 0 w 85"/>
                <a:gd name="T73" fmla="*/ 0 h 152"/>
                <a:gd name="T74" fmla="*/ 0 w 85"/>
                <a:gd name="T75" fmla="*/ 0 h 152"/>
                <a:gd name="T76" fmla="*/ 0 w 85"/>
                <a:gd name="T77" fmla="*/ 0 h 152"/>
                <a:gd name="T78" fmla="*/ 0 w 85"/>
                <a:gd name="T79" fmla="*/ 0 h 152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85"/>
                <a:gd name="T121" fmla="*/ 0 h 152"/>
                <a:gd name="T122" fmla="*/ 85 w 85"/>
                <a:gd name="T123" fmla="*/ 152 h 152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85" h="152">
                  <a:moveTo>
                    <a:pt x="74" y="0"/>
                  </a:moveTo>
                  <a:lnTo>
                    <a:pt x="70" y="0"/>
                  </a:lnTo>
                  <a:lnTo>
                    <a:pt x="66" y="0"/>
                  </a:lnTo>
                  <a:lnTo>
                    <a:pt x="61" y="0"/>
                  </a:lnTo>
                  <a:lnTo>
                    <a:pt x="57" y="0"/>
                  </a:lnTo>
                  <a:lnTo>
                    <a:pt x="59" y="7"/>
                  </a:lnTo>
                  <a:lnTo>
                    <a:pt x="61" y="17"/>
                  </a:lnTo>
                  <a:lnTo>
                    <a:pt x="63" y="26"/>
                  </a:lnTo>
                  <a:lnTo>
                    <a:pt x="64" y="36"/>
                  </a:lnTo>
                  <a:lnTo>
                    <a:pt x="63" y="45"/>
                  </a:lnTo>
                  <a:lnTo>
                    <a:pt x="61" y="55"/>
                  </a:lnTo>
                  <a:lnTo>
                    <a:pt x="59" y="64"/>
                  </a:lnTo>
                  <a:lnTo>
                    <a:pt x="57" y="76"/>
                  </a:lnTo>
                  <a:lnTo>
                    <a:pt x="51" y="83"/>
                  </a:lnTo>
                  <a:lnTo>
                    <a:pt x="45" y="93"/>
                  </a:lnTo>
                  <a:lnTo>
                    <a:pt x="38" y="102"/>
                  </a:lnTo>
                  <a:lnTo>
                    <a:pt x="32" y="110"/>
                  </a:lnTo>
                  <a:lnTo>
                    <a:pt x="25" y="116"/>
                  </a:lnTo>
                  <a:lnTo>
                    <a:pt x="17" y="125"/>
                  </a:lnTo>
                  <a:lnTo>
                    <a:pt x="7" y="131"/>
                  </a:lnTo>
                  <a:lnTo>
                    <a:pt x="0" y="137"/>
                  </a:lnTo>
                  <a:lnTo>
                    <a:pt x="5" y="144"/>
                  </a:lnTo>
                  <a:lnTo>
                    <a:pt x="11" y="152"/>
                  </a:lnTo>
                  <a:lnTo>
                    <a:pt x="21" y="146"/>
                  </a:lnTo>
                  <a:lnTo>
                    <a:pt x="32" y="142"/>
                  </a:lnTo>
                  <a:lnTo>
                    <a:pt x="42" y="135"/>
                  </a:lnTo>
                  <a:lnTo>
                    <a:pt x="51" y="129"/>
                  </a:lnTo>
                  <a:lnTo>
                    <a:pt x="57" y="119"/>
                  </a:lnTo>
                  <a:lnTo>
                    <a:pt x="66" y="110"/>
                  </a:lnTo>
                  <a:lnTo>
                    <a:pt x="70" y="99"/>
                  </a:lnTo>
                  <a:lnTo>
                    <a:pt x="78" y="89"/>
                  </a:lnTo>
                  <a:lnTo>
                    <a:pt x="80" y="78"/>
                  </a:lnTo>
                  <a:lnTo>
                    <a:pt x="83" y="64"/>
                  </a:lnTo>
                  <a:lnTo>
                    <a:pt x="85" y="53"/>
                  </a:lnTo>
                  <a:lnTo>
                    <a:pt x="85" y="42"/>
                  </a:lnTo>
                  <a:lnTo>
                    <a:pt x="85" y="30"/>
                  </a:lnTo>
                  <a:lnTo>
                    <a:pt x="82" y="19"/>
                  </a:lnTo>
                  <a:lnTo>
                    <a:pt x="78" y="7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1" name="Freeform 48">
              <a:extLst>
                <a:ext uri="{FF2B5EF4-FFF2-40B4-BE49-F238E27FC236}">
                  <a16:creationId xmlns:a16="http://schemas.microsoft.com/office/drawing/2014/main" id="{88FB5289-596D-06FB-D1F1-812BCCFB87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22" y="1227"/>
              <a:ext cx="61" cy="77"/>
            </a:xfrm>
            <a:custGeom>
              <a:avLst/>
              <a:gdLst>
                <a:gd name="T0" fmla="*/ 0 w 200"/>
                <a:gd name="T1" fmla="*/ 0 h 272"/>
                <a:gd name="T2" fmla="*/ 0 w 200"/>
                <a:gd name="T3" fmla="*/ 0 h 272"/>
                <a:gd name="T4" fmla="*/ 0 w 200"/>
                <a:gd name="T5" fmla="*/ 0 h 272"/>
                <a:gd name="T6" fmla="*/ 0 w 200"/>
                <a:gd name="T7" fmla="*/ 0 h 272"/>
                <a:gd name="T8" fmla="*/ 0 w 200"/>
                <a:gd name="T9" fmla="*/ 0 h 272"/>
                <a:gd name="T10" fmla="*/ 0 w 200"/>
                <a:gd name="T11" fmla="*/ 0 h 272"/>
                <a:gd name="T12" fmla="*/ 0 w 200"/>
                <a:gd name="T13" fmla="*/ 0 h 272"/>
                <a:gd name="T14" fmla="*/ 0 w 200"/>
                <a:gd name="T15" fmla="*/ 0 h 272"/>
                <a:gd name="T16" fmla="*/ 0 w 200"/>
                <a:gd name="T17" fmla="*/ 0 h 272"/>
                <a:gd name="T18" fmla="*/ 0 w 200"/>
                <a:gd name="T19" fmla="*/ 0 h 272"/>
                <a:gd name="T20" fmla="*/ 0 w 200"/>
                <a:gd name="T21" fmla="*/ 0 h 272"/>
                <a:gd name="T22" fmla="*/ 0 w 200"/>
                <a:gd name="T23" fmla="*/ 0 h 272"/>
                <a:gd name="T24" fmla="*/ 0 w 200"/>
                <a:gd name="T25" fmla="*/ 0 h 272"/>
                <a:gd name="T26" fmla="*/ 0 w 200"/>
                <a:gd name="T27" fmla="*/ 0 h 272"/>
                <a:gd name="T28" fmla="*/ 0 w 200"/>
                <a:gd name="T29" fmla="*/ 0 h 272"/>
                <a:gd name="T30" fmla="*/ 0 w 200"/>
                <a:gd name="T31" fmla="*/ 0 h 272"/>
                <a:gd name="T32" fmla="*/ 0 w 200"/>
                <a:gd name="T33" fmla="*/ 0 h 272"/>
                <a:gd name="T34" fmla="*/ 0 w 200"/>
                <a:gd name="T35" fmla="*/ 0 h 272"/>
                <a:gd name="T36" fmla="*/ 0 w 200"/>
                <a:gd name="T37" fmla="*/ 0 h 272"/>
                <a:gd name="T38" fmla="*/ 0 w 200"/>
                <a:gd name="T39" fmla="*/ 0 h 272"/>
                <a:gd name="T40" fmla="*/ 0 w 200"/>
                <a:gd name="T41" fmla="*/ 0 h 272"/>
                <a:gd name="T42" fmla="*/ 0 w 200"/>
                <a:gd name="T43" fmla="*/ 0 h 272"/>
                <a:gd name="T44" fmla="*/ 0 w 200"/>
                <a:gd name="T45" fmla="*/ 0 h 272"/>
                <a:gd name="T46" fmla="*/ 0 w 200"/>
                <a:gd name="T47" fmla="*/ 0 h 272"/>
                <a:gd name="T48" fmla="*/ 0 w 200"/>
                <a:gd name="T49" fmla="*/ 0 h 272"/>
                <a:gd name="T50" fmla="*/ 0 w 200"/>
                <a:gd name="T51" fmla="*/ 0 h 272"/>
                <a:gd name="T52" fmla="*/ 0 w 200"/>
                <a:gd name="T53" fmla="*/ 0 h 272"/>
                <a:gd name="T54" fmla="*/ 0 w 200"/>
                <a:gd name="T55" fmla="*/ 0 h 272"/>
                <a:gd name="T56" fmla="*/ 0 w 200"/>
                <a:gd name="T57" fmla="*/ 0 h 272"/>
                <a:gd name="T58" fmla="*/ 0 w 200"/>
                <a:gd name="T59" fmla="*/ 0 h 272"/>
                <a:gd name="T60" fmla="*/ 0 w 200"/>
                <a:gd name="T61" fmla="*/ 0 h 272"/>
                <a:gd name="T62" fmla="*/ 0 w 200"/>
                <a:gd name="T63" fmla="*/ 0 h 272"/>
                <a:gd name="T64" fmla="*/ 0 w 200"/>
                <a:gd name="T65" fmla="*/ 0 h 272"/>
                <a:gd name="T66" fmla="*/ 0 w 200"/>
                <a:gd name="T67" fmla="*/ 0 h 272"/>
                <a:gd name="T68" fmla="*/ 0 w 200"/>
                <a:gd name="T69" fmla="*/ 0 h 272"/>
                <a:gd name="T70" fmla="*/ 0 w 200"/>
                <a:gd name="T71" fmla="*/ 0 h 272"/>
                <a:gd name="T72" fmla="*/ 0 w 200"/>
                <a:gd name="T73" fmla="*/ 0 h 272"/>
                <a:gd name="T74" fmla="*/ 0 w 200"/>
                <a:gd name="T75" fmla="*/ 0 h 272"/>
                <a:gd name="T76" fmla="*/ 0 w 200"/>
                <a:gd name="T77" fmla="*/ 0 h 272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200"/>
                <a:gd name="T118" fmla="*/ 0 h 272"/>
                <a:gd name="T119" fmla="*/ 200 w 200"/>
                <a:gd name="T120" fmla="*/ 272 h 272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200" h="272">
                  <a:moveTo>
                    <a:pt x="103" y="4"/>
                  </a:moveTo>
                  <a:lnTo>
                    <a:pt x="82" y="0"/>
                  </a:lnTo>
                  <a:lnTo>
                    <a:pt x="63" y="4"/>
                  </a:lnTo>
                  <a:lnTo>
                    <a:pt x="46" y="9"/>
                  </a:lnTo>
                  <a:lnTo>
                    <a:pt x="33" y="19"/>
                  </a:lnTo>
                  <a:lnTo>
                    <a:pt x="21" y="30"/>
                  </a:lnTo>
                  <a:lnTo>
                    <a:pt x="14" y="47"/>
                  </a:lnTo>
                  <a:lnTo>
                    <a:pt x="6" y="63"/>
                  </a:lnTo>
                  <a:lnTo>
                    <a:pt x="4" y="83"/>
                  </a:lnTo>
                  <a:lnTo>
                    <a:pt x="0" y="101"/>
                  </a:lnTo>
                  <a:lnTo>
                    <a:pt x="2" y="120"/>
                  </a:lnTo>
                  <a:lnTo>
                    <a:pt x="4" y="139"/>
                  </a:lnTo>
                  <a:lnTo>
                    <a:pt x="12" y="156"/>
                  </a:lnTo>
                  <a:lnTo>
                    <a:pt x="19" y="171"/>
                  </a:lnTo>
                  <a:lnTo>
                    <a:pt x="31" y="186"/>
                  </a:lnTo>
                  <a:lnTo>
                    <a:pt x="46" y="198"/>
                  </a:lnTo>
                  <a:lnTo>
                    <a:pt x="63" y="205"/>
                  </a:lnTo>
                  <a:lnTo>
                    <a:pt x="69" y="205"/>
                  </a:lnTo>
                  <a:lnTo>
                    <a:pt x="74" y="211"/>
                  </a:lnTo>
                  <a:lnTo>
                    <a:pt x="82" y="215"/>
                  </a:lnTo>
                  <a:lnTo>
                    <a:pt x="91" y="220"/>
                  </a:lnTo>
                  <a:lnTo>
                    <a:pt x="99" y="224"/>
                  </a:lnTo>
                  <a:lnTo>
                    <a:pt x="107" y="228"/>
                  </a:lnTo>
                  <a:lnTo>
                    <a:pt x="114" y="234"/>
                  </a:lnTo>
                  <a:lnTo>
                    <a:pt x="124" y="241"/>
                  </a:lnTo>
                  <a:lnTo>
                    <a:pt x="131" y="245"/>
                  </a:lnTo>
                  <a:lnTo>
                    <a:pt x="139" y="251"/>
                  </a:lnTo>
                  <a:lnTo>
                    <a:pt x="147" y="257"/>
                  </a:lnTo>
                  <a:lnTo>
                    <a:pt x="156" y="262"/>
                  </a:lnTo>
                  <a:lnTo>
                    <a:pt x="164" y="264"/>
                  </a:lnTo>
                  <a:lnTo>
                    <a:pt x="171" y="268"/>
                  </a:lnTo>
                  <a:lnTo>
                    <a:pt x="181" y="270"/>
                  </a:lnTo>
                  <a:lnTo>
                    <a:pt x="188" y="272"/>
                  </a:lnTo>
                  <a:lnTo>
                    <a:pt x="194" y="253"/>
                  </a:lnTo>
                  <a:lnTo>
                    <a:pt x="200" y="237"/>
                  </a:lnTo>
                  <a:lnTo>
                    <a:pt x="200" y="226"/>
                  </a:lnTo>
                  <a:lnTo>
                    <a:pt x="200" y="218"/>
                  </a:lnTo>
                  <a:lnTo>
                    <a:pt x="194" y="211"/>
                  </a:lnTo>
                  <a:lnTo>
                    <a:pt x="187" y="207"/>
                  </a:lnTo>
                  <a:lnTo>
                    <a:pt x="177" y="203"/>
                  </a:lnTo>
                  <a:lnTo>
                    <a:pt x="169" y="203"/>
                  </a:lnTo>
                  <a:lnTo>
                    <a:pt x="158" y="201"/>
                  </a:lnTo>
                  <a:lnTo>
                    <a:pt x="147" y="201"/>
                  </a:lnTo>
                  <a:lnTo>
                    <a:pt x="135" y="201"/>
                  </a:lnTo>
                  <a:lnTo>
                    <a:pt x="126" y="203"/>
                  </a:lnTo>
                  <a:lnTo>
                    <a:pt x="116" y="201"/>
                  </a:lnTo>
                  <a:lnTo>
                    <a:pt x="109" y="201"/>
                  </a:lnTo>
                  <a:lnTo>
                    <a:pt x="103" y="201"/>
                  </a:lnTo>
                  <a:lnTo>
                    <a:pt x="101" y="201"/>
                  </a:lnTo>
                  <a:lnTo>
                    <a:pt x="90" y="196"/>
                  </a:lnTo>
                  <a:lnTo>
                    <a:pt x="80" y="192"/>
                  </a:lnTo>
                  <a:lnTo>
                    <a:pt x="72" y="188"/>
                  </a:lnTo>
                  <a:lnTo>
                    <a:pt x="65" y="182"/>
                  </a:lnTo>
                  <a:lnTo>
                    <a:pt x="57" y="177"/>
                  </a:lnTo>
                  <a:lnTo>
                    <a:pt x="50" y="171"/>
                  </a:lnTo>
                  <a:lnTo>
                    <a:pt x="42" y="163"/>
                  </a:lnTo>
                  <a:lnTo>
                    <a:pt x="38" y="158"/>
                  </a:lnTo>
                  <a:lnTo>
                    <a:pt x="33" y="150"/>
                  </a:lnTo>
                  <a:lnTo>
                    <a:pt x="29" y="141"/>
                  </a:lnTo>
                  <a:lnTo>
                    <a:pt x="25" y="131"/>
                  </a:lnTo>
                  <a:lnTo>
                    <a:pt x="23" y="123"/>
                  </a:lnTo>
                  <a:lnTo>
                    <a:pt x="21" y="114"/>
                  </a:lnTo>
                  <a:lnTo>
                    <a:pt x="21" y="104"/>
                  </a:lnTo>
                  <a:lnTo>
                    <a:pt x="21" y="95"/>
                  </a:lnTo>
                  <a:lnTo>
                    <a:pt x="23" y="85"/>
                  </a:lnTo>
                  <a:lnTo>
                    <a:pt x="27" y="72"/>
                  </a:lnTo>
                  <a:lnTo>
                    <a:pt x="31" y="61"/>
                  </a:lnTo>
                  <a:lnTo>
                    <a:pt x="38" y="49"/>
                  </a:lnTo>
                  <a:lnTo>
                    <a:pt x="46" y="42"/>
                  </a:lnTo>
                  <a:lnTo>
                    <a:pt x="53" y="32"/>
                  </a:lnTo>
                  <a:lnTo>
                    <a:pt x="67" y="26"/>
                  </a:lnTo>
                  <a:lnTo>
                    <a:pt x="78" y="23"/>
                  </a:lnTo>
                  <a:lnTo>
                    <a:pt x="91" y="21"/>
                  </a:lnTo>
                  <a:lnTo>
                    <a:pt x="95" y="17"/>
                  </a:lnTo>
                  <a:lnTo>
                    <a:pt x="99" y="11"/>
                  </a:lnTo>
                  <a:lnTo>
                    <a:pt x="101" y="6"/>
                  </a:lnTo>
                  <a:lnTo>
                    <a:pt x="103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2" name="Freeform 49">
              <a:extLst>
                <a:ext uri="{FF2B5EF4-FFF2-40B4-BE49-F238E27FC236}">
                  <a16:creationId xmlns:a16="http://schemas.microsoft.com/office/drawing/2014/main" id="{C34BEB9D-4941-5733-365C-866E7F55E9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63" y="1237"/>
              <a:ext cx="49" cy="34"/>
            </a:xfrm>
            <a:custGeom>
              <a:avLst/>
              <a:gdLst>
                <a:gd name="T0" fmla="*/ 0 w 162"/>
                <a:gd name="T1" fmla="*/ 0 h 118"/>
                <a:gd name="T2" fmla="*/ 0 w 162"/>
                <a:gd name="T3" fmla="*/ 0 h 118"/>
                <a:gd name="T4" fmla="*/ 0 w 162"/>
                <a:gd name="T5" fmla="*/ 0 h 118"/>
                <a:gd name="T6" fmla="*/ 0 w 162"/>
                <a:gd name="T7" fmla="*/ 0 h 118"/>
                <a:gd name="T8" fmla="*/ 0 w 162"/>
                <a:gd name="T9" fmla="*/ 0 h 118"/>
                <a:gd name="T10" fmla="*/ 0 w 162"/>
                <a:gd name="T11" fmla="*/ 0 h 118"/>
                <a:gd name="T12" fmla="*/ 0 w 162"/>
                <a:gd name="T13" fmla="*/ 0 h 118"/>
                <a:gd name="T14" fmla="*/ 0 w 162"/>
                <a:gd name="T15" fmla="*/ 0 h 118"/>
                <a:gd name="T16" fmla="*/ 0 w 162"/>
                <a:gd name="T17" fmla="*/ 0 h 118"/>
                <a:gd name="T18" fmla="*/ 0 w 162"/>
                <a:gd name="T19" fmla="*/ 0 h 118"/>
                <a:gd name="T20" fmla="*/ 0 w 162"/>
                <a:gd name="T21" fmla="*/ 0 h 118"/>
                <a:gd name="T22" fmla="*/ 0 w 162"/>
                <a:gd name="T23" fmla="*/ 0 h 118"/>
                <a:gd name="T24" fmla="*/ 0 w 162"/>
                <a:gd name="T25" fmla="*/ 0 h 118"/>
                <a:gd name="T26" fmla="*/ 0 w 162"/>
                <a:gd name="T27" fmla="*/ 0 h 118"/>
                <a:gd name="T28" fmla="*/ 0 w 162"/>
                <a:gd name="T29" fmla="*/ 0 h 118"/>
                <a:gd name="T30" fmla="*/ 0 w 162"/>
                <a:gd name="T31" fmla="*/ 0 h 118"/>
                <a:gd name="T32" fmla="*/ 0 w 162"/>
                <a:gd name="T33" fmla="*/ 0 h 118"/>
                <a:gd name="T34" fmla="*/ 0 w 162"/>
                <a:gd name="T35" fmla="*/ 0 h 118"/>
                <a:gd name="T36" fmla="*/ 0 w 162"/>
                <a:gd name="T37" fmla="*/ 0 h 118"/>
                <a:gd name="T38" fmla="*/ 0 w 162"/>
                <a:gd name="T39" fmla="*/ 0 h 118"/>
                <a:gd name="T40" fmla="*/ 0 w 162"/>
                <a:gd name="T41" fmla="*/ 0 h 118"/>
                <a:gd name="T42" fmla="*/ 0 w 162"/>
                <a:gd name="T43" fmla="*/ 0 h 118"/>
                <a:gd name="T44" fmla="*/ 0 w 162"/>
                <a:gd name="T45" fmla="*/ 0 h 118"/>
                <a:gd name="T46" fmla="*/ 0 w 162"/>
                <a:gd name="T47" fmla="*/ 0 h 118"/>
                <a:gd name="T48" fmla="*/ 0 w 162"/>
                <a:gd name="T49" fmla="*/ 0 h 118"/>
                <a:gd name="T50" fmla="*/ 0 w 162"/>
                <a:gd name="T51" fmla="*/ 0 h 118"/>
                <a:gd name="T52" fmla="*/ 0 w 162"/>
                <a:gd name="T53" fmla="*/ 0 h 118"/>
                <a:gd name="T54" fmla="*/ 0 w 162"/>
                <a:gd name="T55" fmla="*/ 0 h 118"/>
                <a:gd name="T56" fmla="*/ 0 w 162"/>
                <a:gd name="T57" fmla="*/ 0 h 118"/>
                <a:gd name="T58" fmla="*/ 0 w 162"/>
                <a:gd name="T59" fmla="*/ 0 h 118"/>
                <a:gd name="T60" fmla="*/ 0 w 162"/>
                <a:gd name="T61" fmla="*/ 0 h 118"/>
                <a:gd name="T62" fmla="*/ 0 w 162"/>
                <a:gd name="T63" fmla="*/ 0 h 118"/>
                <a:gd name="T64" fmla="*/ 0 w 162"/>
                <a:gd name="T65" fmla="*/ 0 h 118"/>
                <a:gd name="T66" fmla="*/ 0 w 162"/>
                <a:gd name="T67" fmla="*/ 0 h 118"/>
                <a:gd name="T68" fmla="*/ 0 w 162"/>
                <a:gd name="T69" fmla="*/ 0 h 118"/>
                <a:gd name="T70" fmla="*/ 0 w 162"/>
                <a:gd name="T71" fmla="*/ 0 h 118"/>
                <a:gd name="T72" fmla="*/ 0 w 162"/>
                <a:gd name="T73" fmla="*/ 0 h 118"/>
                <a:gd name="T74" fmla="*/ 0 w 162"/>
                <a:gd name="T75" fmla="*/ 0 h 118"/>
                <a:gd name="T76" fmla="*/ 0 w 162"/>
                <a:gd name="T77" fmla="*/ 0 h 118"/>
                <a:gd name="T78" fmla="*/ 0 w 162"/>
                <a:gd name="T79" fmla="*/ 0 h 118"/>
                <a:gd name="T80" fmla="*/ 0 w 162"/>
                <a:gd name="T81" fmla="*/ 0 h 118"/>
                <a:gd name="T82" fmla="*/ 0 w 162"/>
                <a:gd name="T83" fmla="*/ 0 h 118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162"/>
                <a:gd name="T127" fmla="*/ 0 h 118"/>
                <a:gd name="T128" fmla="*/ 162 w 162"/>
                <a:gd name="T129" fmla="*/ 118 h 118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162" h="118">
                  <a:moveTo>
                    <a:pt x="149" y="19"/>
                  </a:moveTo>
                  <a:lnTo>
                    <a:pt x="132" y="8"/>
                  </a:lnTo>
                  <a:lnTo>
                    <a:pt x="118" y="2"/>
                  </a:lnTo>
                  <a:lnTo>
                    <a:pt x="105" y="0"/>
                  </a:lnTo>
                  <a:lnTo>
                    <a:pt x="97" y="4"/>
                  </a:lnTo>
                  <a:lnTo>
                    <a:pt x="90" y="6"/>
                  </a:lnTo>
                  <a:lnTo>
                    <a:pt x="82" y="15"/>
                  </a:lnTo>
                  <a:lnTo>
                    <a:pt x="76" y="23"/>
                  </a:lnTo>
                  <a:lnTo>
                    <a:pt x="73" y="34"/>
                  </a:lnTo>
                  <a:lnTo>
                    <a:pt x="65" y="42"/>
                  </a:lnTo>
                  <a:lnTo>
                    <a:pt x="59" y="53"/>
                  </a:lnTo>
                  <a:lnTo>
                    <a:pt x="54" y="63"/>
                  </a:lnTo>
                  <a:lnTo>
                    <a:pt x="46" y="72"/>
                  </a:lnTo>
                  <a:lnTo>
                    <a:pt x="37" y="80"/>
                  </a:lnTo>
                  <a:lnTo>
                    <a:pt x="27" y="86"/>
                  </a:lnTo>
                  <a:lnTo>
                    <a:pt x="14" y="90"/>
                  </a:lnTo>
                  <a:lnTo>
                    <a:pt x="2" y="90"/>
                  </a:lnTo>
                  <a:lnTo>
                    <a:pt x="0" y="95"/>
                  </a:lnTo>
                  <a:lnTo>
                    <a:pt x="4" y="103"/>
                  </a:lnTo>
                  <a:lnTo>
                    <a:pt x="8" y="107"/>
                  </a:lnTo>
                  <a:lnTo>
                    <a:pt x="16" y="112"/>
                  </a:lnTo>
                  <a:lnTo>
                    <a:pt x="21" y="112"/>
                  </a:lnTo>
                  <a:lnTo>
                    <a:pt x="31" y="116"/>
                  </a:lnTo>
                  <a:lnTo>
                    <a:pt x="38" y="118"/>
                  </a:lnTo>
                  <a:lnTo>
                    <a:pt x="50" y="118"/>
                  </a:lnTo>
                  <a:lnTo>
                    <a:pt x="57" y="118"/>
                  </a:lnTo>
                  <a:lnTo>
                    <a:pt x="69" y="116"/>
                  </a:lnTo>
                  <a:lnTo>
                    <a:pt x="76" y="114"/>
                  </a:lnTo>
                  <a:lnTo>
                    <a:pt x="86" y="112"/>
                  </a:lnTo>
                  <a:lnTo>
                    <a:pt x="94" y="109"/>
                  </a:lnTo>
                  <a:lnTo>
                    <a:pt x="101" y="107"/>
                  </a:lnTo>
                  <a:lnTo>
                    <a:pt x="109" y="103"/>
                  </a:lnTo>
                  <a:lnTo>
                    <a:pt x="114" y="101"/>
                  </a:lnTo>
                  <a:lnTo>
                    <a:pt x="124" y="90"/>
                  </a:lnTo>
                  <a:lnTo>
                    <a:pt x="137" y="80"/>
                  </a:lnTo>
                  <a:lnTo>
                    <a:pt x="147" y="71"/>
                  </a:lnTo>
                  <a:lnTo>
                    <a:pt x="156" y="59"/>
                  </a:lnTo>
                  <a:lnTo>
                    <a:pt x="162" y="48"/>
                  </a:lnTo>
                  <a:lnTo>
                    <a:pt x="162" y="38"/>
                  </a:lnTo>
                  <a:lnTo>
                    <a:pt x="158" y="27"/>
                  </a:lnTo>
                  <a:lnTo>
                    <a:pt x="149" y="1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3" name="Freeform 50">
              <a:extLst>
                <a:ext uri="{FF2B5EF4-FFF2-40B4-BE49-F238E27FC236}">
                  <a16:creationId xmlns:a16="http://schemas.microsoft.com/office/drawing/2014/main" id="{A3856161-2041-6D70-45CD-347BB320D9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2" y="1284"/>
              <a:ext cx="35" cy="20"/>
            </a:xfrm>
            <a:custGeom>
              <a:avLst/>
              <a:gdLst>
                <a:gd name="T0" fmla="*/ 0 w 114"/>
                <a:gd name="T1" fmla="*/ 0 h 73"/>
                <a:gd name="T2" fmla="*/ 0 w 114"/>
                <a:gd name="T3" fmla="*/ 0 h 73"/>
                <a:gd name="T4" fmla="*/ 0 w 114"/>
                <a:gd name="T5" fmla="*/ 0 h 73"/>
                <a:gd name="T6" fmla="*/ 0 w 114"/>
                <a:gd name="T7" fmla="*/ 0 h 73"/>
                <a:gd name="T8" fmla="*/ 0 w 114"/>
                <a:gd name="T9" fmla="*/ 0 h 73"/>
                <a:gd name="T10" fmla="*/ 0 w 114"/>
                <a:gd name="T11" fmla="*/ 0 h 73"/>
                <a:gd name="T12" fmla="*/ 0 w 114"/>
                <a:gd name="T13" fmla="*/ 0 h 73"/>
                <a:gd name="T14" fmla="*/ 0 w 114"/>
                <a:gd name="T15" fmla="*/ 0 h 73"/>
                <a:gd name="T16" fmla="*/ 0 w 114"/>
                <a:gd name="T17" fmla="*/ 0 h 73"/>
                <a:gd name="T18" fmla="*/ 0 w 114"/>
                <a:gd name="T19" fmla="*/ 0 h 73"/>
                <a:gd name="T20" fmla="*/ 0 w 114"/>
                <a:gd name="T21" fmla="*/ 0 h 73"/>
                <a:gd name="T22" fmla="*/ 0 w 114"/>
                <a:gd name="T23" fmla="*/ 0 h 73"/>
                <a:gd name="T24" fmla="*/ 0 w 114"/>
                <a:gd name="T25" fmla="*/ 0 h 73"/>
                <a:gd name="T26" fmla="*/ 0 w 114"/>
                <a:gd name="T27" fmla="*/ 0 h 73"/>
                <a:gd name="T28" fmla="*/ 0 w 114"/>
                <a:gd name="T29" fmla="*/ 0 h 73"/>
                <a:gd name="T30" fmla="*/ 0 w 114"/>
                <a:gd name="T31" fmla="*/ 0 h 73"/>
                <a:gd name="T32" fmla="*/ 0 w 114"/>
                <a:gd name="T33" fmla="*/ 0 h 73"/>
                <a:gd name="T34" fmla="*/ 0 w 114"/>
                <a:gd name="T35" fmla="*/ 0 h 73"/>
                <a:gd name="T36" fmla="*/ 0 w 114"/>
                <a:gd name="T37" fmla="*/ 0 h 73"/>
                <a:gd name="T38" fmla="*/ 0 w 114"/>
                <a:gd name="T39" fmla="*/ 0 h 73"/>
                <a:gd name="T40" fmla="*/ 0 w 114"/>
                <a:gd name="T41" fmla="*/ 0 h 73"/>
                <a:gd name="T42" fmla="*/ 0 w 114"/>
                <a:gd name="T43" fmla="*/ 0 h 73"/>
                <a:gd name="T44" fmla="*/ 0 w 114"/>
                <a:gd name="T45" fmla="*/ 0 h 73"/>
                <a:gd name="T46" fmla="*/ 0 w 114"/>
                <a:gd name="T47" fmla="*/ 0 h 73"/>
                <a:gd name="T48" fmla="*/ 0 w 114"/>
                <a:gd name="T49" fmla="*/ 0 h 73"/>
                <a:gd name="T50" fmla="*/ 0 w 114"/>
                <a:gd name="T51" fmla="*/ 0 h 73"/>
                <a:gd name="T52" fmla="*/ 0 w 114"/>
                <a:gd name="T53" fmla="*/ 0 h 73"/>
                <a:gd name="T54" fmla="*/ 0 w 114"/>
                <a:gd name="T55" fmla="*/ 0 h 73"/>
                <a:gd name="T56" fmla="*/ 0 w 114"/>
                <a:gd name="T57" fmla="*/ 0 h 73"/>
                <a:gd name="T58" fmla="*/ 0 w 114"/>
                <a:gd name="T59" fmla="*/ 0 h 73"/>
                <a:gd name="T60" fmla="*/ 0 w 114"/>
                <a:gd name="T61" fmla="*/ 0 h 73"/>
                <a:gd name="T62" fmla="*/ 0 w 114"/>
                <a:gd name="T63" fmla="*/ 0 h 73"/>
                <a:gd name="T64" fmla="*/ 0 w 114"/>
                <a:gd name="T65" fmla="*/ 0 h 73"/>
                <a:gd name="T66" fmla="*/ 0 w 114"/>
                <a:gd name="T67" fmla="*/ 0 h 7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14"/>
                <a:gd name="T103" fmla="*/ 0 h 73"/>
                <a:gd name="T104" fmla="*/ 114 w 114"/>
                <a:gd name="T105" fmla="*/ 73 h 7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14" h="73">
                  <a:moveTo>
                    <a:pt x="17" y="0"/>
                  </a:moveTo>
                  <a:lnTo>
                    <a:pt x="13" y="0"/>
                  </a:lnTo>
                  <a:lnTo>
                    <a:pt x="10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10"/>
                  </a:lnTo>
                  <a:lnTo>
                    <a:pt x="0" y="19"/>
                  </a:lnTo>
                  <a:lnTo>
                    <a:pt x="2" y="27"/>
                  </a:lnTo>
                  <a:lnTo>
                    <a:pt x="6" y="36"/>
                  </a:lnTo>
                  <a:lnTo>
                    <a:pt x="10" y="44"/>
                  </a:lnTo>
                  <a:lnTo>
                    <a:pt x="13" y="52"/>
                  </a:lnTo>
                  <a:lnTo>
                    <a:pt x="21" y="57"/>
                  </a:lnTo>
                  <a:lnTo>
                    <a:pt x="29" y="65"/>
                  </a:lnTo>
                  <a:lnTo>
                    <a:pt x="38" y="67"/>
                  </a:lnTo>
                  <a:lnTo>
                    <a:pt x="48" y="71"/>
                  </a:lnTo>
                  <a:lnTo>
                    <a:pt x="57" y="71"/>
                  </a:lnTo>
                  <a:lnTo>
                    <a:pt x="70" y="73"/>
                  </a:lnTo>
                  <a:lnTo>
                    <a:pt x="80" y="71"/>
                  </a:lnTo>
                  <a:lnTo>
                    <a:pt x="91" y="71"/>
                  </a:lnTo>
                  <a:lnTo>
                    <a:pt x="101" y="71"/>
                  </a:lnTo>
                  <a:lnTo>
                    <a:pt x="112" y="71"/>
                  </a:lnTo>
                  <a:lnTo>
                    <a:pt x="112" y="57"/>
                  </a:lnTo>
                  <a:lnTo>
                    <a:pt x="114" y="50"/>
                  </a:lnTo>
                  <a:lnTo>
                    <a:pt x="106" y="50"/>
                  </a:lnTo>
                  <a:lnTo>
                    <a:pt x="97" y="50"/>
                  </a:lnTo>
                  <a:lnTo>
                    <a:pt x="91" y="48"/>
                  </a:lnTo>
                  <a:lnTo>
                    <a:pt x="84" y="48"/>
                  </a:lnTo>
                  <a:lnTo>
                    <a:pt x="70" y="44"/>
                  </a:lnTo>
                  <a:lnTo>
                    <a:pt x="57" y="38"/>
                  </a:lnTo>
                  <a:lnTo>
                    <a:pt x="46" y="31"/>
                  </a:lnTo>
                  <a:lnTo>
                    <a:pt x="34" y="23"/>
                  </a:lnTo>
                  <a:lnTo>
                    <a:pt x="23" y="10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4" name="Freeform 51">
              <a:extLst>
                <a:ext uri="{FF2B5EF4-FFF2-40B4-BE49-F238E27FC236}">
                  <a16:creationId xmlns:a16="http://schemas.microsoft.com/office/drawing/2014/main" id="{F51D3971-A83E-B78A-52F6-09FA54AA4D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9" y="1287"/>
              <a:ext cx="67" cy="90"/>
            </a:xfrm>
            <a:custGeom>
              <a:avLst/>
              <a:gdLst>
                <a:gd name="T0" fmla="*/ 0 w 221"/>
                <a:gd name="T1" fmla="*/ 0 h 317"/>
                <a:gd name="T2" fmla="*/ 0 w 221"/>
                <a:gd name="T3" fmla="*/ 0 h 317"/>
                <a:gd name="T4" fmla="*/ 0 w 221"/>
                <a:gd name="T5" fmla="*/ 0 h 317"/>
                <a:gd name="T6" fmla="*/ 0 w 221"/>
                <a:gd name="T7" fmla="*/ 0 h 317"/>
                <a:gd name="T8" fmla="*/ 0 w 221"/>
                <a:gd name="T9" fmla="*/ 0 h 317"/>
                <a:gd name="T10" fmla="*/ 0 w 221"/>
                <a:gd name="T11" fmla="*/ 0 h 317"/>
                <a:gd name="T12" fmla="*/ 0 w 221"/>
                <a:gd name="T13" fmla="*/ 0 h 317"/>
                <a:gd name="T14" fmla="*/ 0 w 221"/>
                <a:gd name="T15" fmla="*/ 0 h 317"/>
                <a:gd name="T16" fmla="*/ 0 w 221"/>
                <a:gd name="T17" fmla="*/ 0 h 317"/>
                <a:gd name="T18" fmla="*/ 0 w 221"/>
                <a:gd name="T19" fmla="*/ 0 h 317"/>
                <a:gd name="T20" fmla="*/ 0 w 221"/>
                <a:gd name="T21" fmla="*/ 0 h 317"/>
                <a:gd name="T22" fmla="*/ 0 w 221"/>
                <a:gd name="T23" fmla="*/ 0 h 317"/>
                <a:gd name="T24" fmla="*/ 0 w 221"/>
                <a:gd name="T25" fmla="*/ 0 h 317"/>
                <a:gd name="T26" fmla="*/ 0 w 221"/>
                <a:gd name="T27" fmla="*/ 0 h 317"/>
                <a:gd name="T28" fmla="*/ 0 w 221"/>
                <a:gd name="T29" fmla="*/ 0 h 317"/>
                <a:gd name="T30" fmla="*/ 0 w 221"/>
                <a:gd name="T31" fmla="*/ 0 h 317"/>
                <a:gd name="T32" fmla="*/ 0 w 221"/>
                <a:gd name="T33" fmla="*/ 0 h 317"/>
                <a:gd name="T34" fmla="*/ 0 w 221"/>
                <a:gd name="T35" fmla="*/ 0 h 317"/>
                <a:gd name="T36" fmla="*/ 0 w 221"/>
                <a:gd name="T37" fmla="*/ 0 h 317"/>
                <a:gd name="T38" fmla="*/ 0 w 221"/>
                <a:gd name="T39" fmla="*/ 0 h 317"/>
                <a:gd name="T40" fmla="*/ 0 w 221"/>
                <a:gd name="T41" fmla="*/ 0 h 317"/>
                <a:gd name="T42" fmla="*/ 0 w 221"/>
                <a:gd name="T43" fmla="*/ 0 h 317"/>
                <a:gd name="T44" fmla="*/ 0 w 221"/>
                <a:gd name="T45" fmla="*/ 0 h 317"/>
                <a:gd name="T46" fmla="*/ 0 w 221"/>
                <a:gd name="T47" fmla="*/ 0 h 317"/>
                <a:gd name="T48" fmla="*/ 0 w 221"/>
                <a:gd name="T49" fmla="*/ 0 h 317"/>
                <a:gd name="T50" fmla="*/ 0 w 221"/>
                <a:gd name="T51" fmla="*/ 0 h 317"/>
                <a:gd name="T52" fmla="*/ 0 w 221"/>
                <a:gd name="T53" fmla="*/ 0 h 317"/>
                <a:gd name="T54" fmla="*/ 0 w 221"/>
                <a:gd name="T55" fmla="*/ 0 h 317"/>
                <a:gd name="T56" fmla="*/ 0 w 221"/>
                <a:gd name="T57" fmla="*/ 0 h 317"/>
                <a:gd name="T58" fmla="*/ 0 w 221"/>
                <a:gd name="T59" fmla="*/ 0 h 317"/>
                <a:gd name="T60" fmla="*/ 0 w 221"/>
                <a:gd name="T61" fmla="*/ 0 h 317"/>
                <a:gd name="T62" fmla="*/ 0 w 221"/>
                <a:gd name="T63" fmla="*/ 0 h 317"/>
                <a:gd name="T64" fmla="*/ 0 w 221"/>
                <a:gd name="T65" fmla="*/ 0 h 317"/>
                <a:gd name="T66" fmla="*/ 0 w 221"/>
                <a:gd name="T67" fmla="*/ 0 h 317"/>
                <a:gd name="T68" fmla="*/ 0 w 221"/>
                <a:gd name="T69" fmla="*/ 0 h 317"/>
                <a:gd name="T70" fmla="*/ 0 w 221"/>
                <a:gd name="T71" fmla="*/ 0 h 317"/>
                <a:gd name="T72" fmla="*/ 0 w 221"/>
                <a:gd name="T73" fmla="*/ 0 h 317"/>
                <a:gd name="T74" fmla="*/ 0 w 221"/>
                <a:gd name="T75" fmla="*/ 0 h 317"/>
                <a:gd name="T76" fmla="*/ 0 w 221"/>
                <a:gd name="T77" fmla="*/ 0 h 317"/>
                <a:gd name="T78" fmla="*/ 0 w 221"/>
                <a:gd name="T79" fmla="*/ 0 h 317"/>
                <a:gd name="T80" fmla="*/ 0 w 221"/>
                <a:gd name="T81" fmla="*/ 0 h 317"/>
                <a:gd name="T82" fmla="*/ 0 w 221"/>
                <a:gd name="T83" fmla="*/ 0 h 317"/>
                <a:gd name="T84" fmla="*/ 0 w 221"/>
                <a:gd name="T85" fmla="*/ 0 h 317"/>
                <a:gd name="T86" fmla="*/ 0 w 221"/>
                <a:gd name="T87" fmla="*/ 0 h 317"/>
                <a:gd name="T88" fmla="*/ 0 w 221"/>
                <a:gd name="T89" fmla="*/ 0 h 317"/>
                <a:gd name="T90" fmla="*/ 0 w 221"/>
                <a:gd name="T91" fmla="*/ 0 h 317"/>
                <a:gd name="T92" fmla="*/ 0 w 221"/>
                <a:gd name="T93" fmla="*/ 0 h 317"/>
                <a:gd name="T94" fmla="*/ 0 w 221"/>
                <a:gd name="T95" fmla="*/ 0 h 317"/>
                <a:gd name="T96" fmla="*/ 0 w 221"/>
                <a:gd name="T97" fmla="*/ 0 h 317"/>
                <a:gd name="T98" fmla="*/ 0 w 221"/>
                <a:gd name="T99" fmla="*/ 0 h 317"/>
                <a:gd name="T100" fmla="*/ 0 w 221"/>
                <a:gd name="T101" fmla="*/ 0 h 317"/>
                <a:gd name="T102" fmla="*/ 0 w 221"/>
                <a:gd name="T103" fmla="*/ 0 h 317"/>
                <a:gd name="T104" fmla="*/ 0 w 221"/>
                <a:gd name="T105" fmla="*/ 0 h 317"/>
                <a:gd name="T106" fmla="*/ 0 w 221"/>
                <a:gd name="T107" fmla="*/ 0 h 317"/>
                <a:gd name="T108" fmla="*/ 0 w 221"/>
                <a:gd name="T109" fmla="*/ 0 h 317"/>
                <a:gd name="T110" fmla="*/ 0 w 221"/>
                <a:gd name="T111" fmla="*/ 0 h 317"/>
                <a:gd name="T112" fmla="*/ 0 w 221"/>
                <a:gd name="T113" fmla="*/ 0 h 31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221"/>
                <a:gd name="T172" fmla="*/ 0 h 317"/>
                <a:gd name="T173" fmla="*/ 221 w 221"/>
                <a:gd name="T174" fmla="*/ 317 h 317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221" h="317">
                  <a:moveTo>
                    <a:pt x="221" y="0"/>
                  </a:moveTo>
                  <a:lnTo>
                    <a:pt x="219" y="0"/>
                  </a:lnTo>
                  <a:lnTo>
                    <a:pt x="211" y="0"/>
                  </a:lnTo>
                  <a:lnTo>
                    <a:pt x="206" y="0"/>
                  </a:lnTo>
                  <a:lnTo>
                    <a:pt x="200" y="0"/>
                  </a:lnTo>
                  <a:lnTo>
                    <a:pt x="198" y="13"/>
                  </a:lnTo>
                  <a:lnTo>
                    <a:pt x="196" y="28"/>
                  </a:lnTo>
                  <a:lnTo>
                    <a:pt x="192" y="46"/>
                  </a:lnTo>
                  <a:lnTo>
                    <a:pt x="189" y="63"/>
                  </a:lnTo>
                  <a:lnTo>
                    <a:pt x="181" y="76"/>
                  </a:lnTo>
                  <a:lnTo>
                    <a:pt x="173" y="93"/>
                  </a:lnTo>
                  <a:lnTo>
                    <a:pt x="164" y="108"/>
                  </a:lnTo>
                  <a:lnTo>
                    <a:pt x="156" y="124"/>
                  </a:lnTo>
                  <a:lnTo>
                    <a:pt x="145" y="135"/>
                  </a:lnTo>
                  <a:lnTo>
                    <a:pt x="134" y="146"/>
                  </a:lnTo>
                  <a:lnTo>
                    <a:pt x="120" y="154"/>
                  </a:lnTo>
                  <a:lnTo>
                    <a:pt x="107" y="162"/>
                  </a:lnTo>
                  <a:lnTo>
                    <a:pt x="90" y="165"/>
                  </a:lnTo>
                  <a:lnTo>
                    <a:pt x="76" y="165"/>
                  </a:lnTo>
                  <a:lnTo>
                    <a:pt x="59" y="163"/>
                  </a:lnTo>
                  <a:lnTo>
                    <a:pt x="44" y="160"/>
                  </a:lnTo>
                  <a:lnTo>
                    <a:pt x="37" y="152"/>
                  </a:lnTo>
                  <a:lnTo>
                    <a:pt x="27" y="146"/>
                  </a:lnTo>
                  <a:lnTo>
                    <a:pt x="18" y="139"/>
                  </a:lnTo>
                  <a:lnTo>
                    <a:pt x="12" y="137"/>
                  </a:lnTo>
                  <a:lnTo>
                    <a:pt x="10" y="144"/>
                  </a:lnTo>
                  <a:lnTo>
                    <a:pt x="10" y="154"/>
                  </a:lnTo>
                  <a:lnTo>
                    <a:pt x="12" y="160"/>
                  </a:lnTo>
                  <a:lnTo>
                    <a:pt x="16" y="167"/>
                  </a:lnTo>
                  <a:lnTo>
                    <a:pt x="19" y="171"/>
                  </a:lnTo>
                  <a:lnTo>
                    <a:pt x="27" y="175"/>
                  </a:lnTo>
                  <a:lnTo>
                    <a:pt x="35" y="179"/>
                  </a:lnTo>
                  <a:lnTo>
                    <a:pt x="42" y="182"/>
                  </a:lnTo>
                  <a:lnTo>
                    <a:pt x="48" y="184"/>
                  </a:lnTo>
                  <a:lnTo>
                    <a:pt x="57" y="184"/>
                  </a:lnTo>
                  <a:lnTo>
                    <a:pt x="65" y="186"/>
                  </a:lnTo>
                  <a:lnTo>
                    <a:pt x="75" y="188"/>
                  </a:lnTo>
                  <a:lnTo>
                    <a:pt x="82" y="188"/>
                  </a:lnTo>
                  <a:lnTo>
                    <a:pt x="90" y="188"/>
                  </a:lnTo>
                  <a:lnTo>
                    <a:pt x="99" y="188"/>
                  </a:lnTo>
                  <a:lnTo>
                    <a:pt x="107" y="188"/>
                  </a:lnTo>
                  <a:lnTo>
                    <a:pt x="113" y="186"/>
                  </a:lnTo>
                  <a:lnTo>
                    <a:pt x="120" y="184"/>
                  </a:lnTo>
                  <a:lnTo>
                    <a:pt x="124" y="184"/>
                  </a:lnTo>
                  <a:lnTo>
                    <a:pt x="130" y="182"/>
                  </a:lnTo>
                  <a:lnTo>
                    <a:pt x="137" y="177"/>
                  </a:lnTo>
                  <a:lnTo>
                    <a:pt x="151" y="169"/>
                  </a:lnTo>
                  <a:lnTo>
                    <a:pt x="145" y="179"/>
                  </a:lnTo>
                  <a:lnTo>
                    <a:pt x="141" y="188"/>
                  </a:lnTo>
                  <a:lnTo>
                    <a:pt x="137" y="200"/>
                  </a:lnTo>
                  <a:lnTo>
                    <a:pt x="135" y="211"/>
                  </a:lnTo>
                  <a:lnTo>
                    <a:pt x="132" y="222"/>
                  </a:lnTo>
                  <a:lnTo>
                    <a:pt x="128" y="234"/>
                  </a:lnTo>
                  <a:lnTo>
                    <a:pt x="126" y="245"/>
                  </a:lnTo>
                  <a:lnTo>
                    <a:pt x="122" y="255"/>
                  </a:lnTo>
                  <a:lnTo>
                    <a:pt x="116" y="264"/>
                  </a:lnTo>
                  <a:lnTo>
                    <a:pt x="111" y="272"/>
                  </a:lnTo>
                  <a:lnTo>
                    <a:pt x="103" y="278"/>
                  </a:lnTo>
                  <a:lnTo>
                    <a:pt x="96" y="285"/>
                  </a:lnTo>
                  <a:lnTo>
                    <a:pt x="86" y="289"/>
                  </a:lnTo>
                  <a:lnTo>
                    <a:pt x="75" y="293"/>
                  </a:lnTo>
                  <a:lnTo>
                    <a:pt x="61" y="293"/>
                  </a:lnTo>
                  <a:lnTo>
                    <a:pt x="48" y="295"/>
                  </a:lnTo>
                  <a:lnTo>
                    <a:pt x="38" y="291"/>
                  </a:lnTo>
                  <a:lnTo>
                    <a:pt x="33" y="291"/>
                  </a:lnTo>
                  <a:lnTo>
                    <a:pt x="29" y="287"/>
                  </a:lnTo>
                  <a:lnTo>
                    <a:pt x="25" y="283"/>
                  </a:lnTo>
                  <a:lnTo>
                    <a:pt x="19" y="279"/>
                  </a:lnTo>
                  <a:lnTo>
                    <a:pt x="16" y="278"/>
                  </a:lnTo>
                  <a:lnTo>
                    <a:pt x="8" y="278"/>
                  </a:lnTo>
                  <a:lnTo>
                    <a:pt x="0" y="281"/>
                  </a:lnTo>
                  <a:lnTo>
                    <a:pt x="0" y="287"/>
                  </a:lnTo>
                  <a:lnTo>
                    <a:pt x="0" y="295"/>
                  </a:lnTo>
                  <a:lnTo>
                    <a:pt x="4" y="300"/>
                  </a:lnTo>
                  <a:lnTo>
                    <a:pt x="8" y="306"/>
                  </a:lnTo>
                  <a:lnTo>
                    <a:pt x="18" y="312"/>
                  </a:lnTo>
                  <a:lnTo>
                    <a:pt x="29" y="316"/>
                  </a:lnTo>
                  <a:lnTo>
                    <a:pt x="42" y="316"/>
                  </a:lnTo>
                  <a:lnTo>
                    <a:pt x="57" y="317"/>
                  </a:lnTo>
                  <a:lnTo>
                    <a:pt x="71" y="316"/>
                  </a:lnTo>
                  <a:lnTo>
                    <a:pt x="86" y="316"/>
                  </a:lnTo>
                  <a:lnTo>
                    <a:pt x="97" y="310"/>
                  </a:lnTo>
                  <a:lnTo>
                    <a:pt x="111" y="300"/>
                  </a:lnTo>
                  <a:lnTo>
                    <a:pt x="122" y="291"/>
                  </a:lnTo>
                  <a:lnTo>
                    <a:pt x="132" y="281"/>
                  </a:lnTo>
                  <a:lnTo>
                    <a:pt x="141" y="268"/>
                  </a:lnTo>
                  <a:lnTo>
                    <a:pt x="151" y="255"/>
                  </a:lnTo>
                  <a:lnTo>
                    <a:pt x="156" y="240"/>
                  </a:lnTo>
                  <a:lnTo>
                    <a:pt x="164" y="226"/>
                  </a:lnTo>
                  <a:lnTo>
                    <a:pt x="168" y="211"/>
                  </a:lnTo>
                  <a:lnTo>
                    <a:pt x="172" y="196"/>
                  </a:lnTo>
                  <a:lnTo>
                    <a:pt x="173" y="182"/>
                  </a:lnTo>
                  <a:lnTo>
                    <a:pt x="179" y="171"/>
                  </a:lnTo>
                  <a:lnTo>
                    <a:pt x="179" y="156"/>
                  </a:lnTo>
                  <a:lnTo>
                    <a:pt x="183" y="146"/>
                  </a:lnTo>
                  <a:lnTo>
                    <a:pt x="183" y="137"/>
                  </a:lnTo>
                  <a:lnTo>
                    <a:pt x="185" y="129"/>
                  </a:lnTo>
                  <a:lnTo>
                    <a:pt x="189" y="122"/>
                  </a:lnTo>
                  <a:lnTo>
                    <a:pt x="192" y="114"/>
                  </a:lnTo>
                  <a:lnTo>
                    <a:pt x="196" y="105"/>
                  </a:lnTo>
                  <a:lnTo>
                    <a:pt x="202" y="97"/>
                  </a:lnTo>
                  <a:lnTo>
                    <a:pt x="204" y="89"/>
                  </a:lnTo>
                  <a:lnTo>
                    <a:pt x="208" y="80"/>
                  </a:lnTo>
                  <a:lnTo>
                    <a:pt x="211" y="72"/>
                  </a:lnTo>
                  <a:lnTo>
                    <a:pt x="215" y="67"/>
                  </a:lnTo>
                  <a:lnTo>
                    <a:pt x="215" y="57"/>
                  </a:lnTo>
                  <a:lnTo>
                    <a:pt x="217" y="49"/>
                  </a:lnTo>
                  <a:lnTo>
                    <a:pt x="219" y="42"/>
                  </a:lnTo>
                  <a:lnTo>
                    <a:pt x="221" y="34"/>
                  </a:lnTo>
                  <a:lnTo>
                    <a:pt x="221" y="25"/>
                  </a:lnTo>
                  <a:lnTo>
                    <a:pt x="221" y="15"/>
                  </a:lnTo>
                  <a:lnTo>
                    <a:pt x="221" y="8"/>
                  </a:lnTo>
                  <a:lnTo>
                    <a:pt x="22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5" name="Freeform 52">
              <a:extLst>
                <a:ext uri="{FF2B5EF4-FFF2-40B4-BE49-F238E27FC236}">
                  <a16:creationId xmlns:a16="http://schemas.microsoft.com/office/drawing/2014/main" id="{5C5DD082-10FA-1A45-37B4-0888CC3207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0" y="1366"/>
              <a:ext cx="71" cy="45"/>
            </a:xfrm>
            <a:custGeom>
              <a:avLst/>
              <a:gdLst>
                <a:gd name="T0" fmla="*/ 0 w 230"/>
                <a:gd name="T1" fmla="*/ 0 h 160"/>
                <a:gd name="T2" fmla="*/ 0 w 230"/>
                <a:gd name="T3" fmla="*/ 0 h 160"/>
                <a:gd name="T4" fmla="*/ 0 w 230"/>
                <a:gd name="T5" fmla="*/ 0 h 160"/>
                <a:gd name="T6" fmla="*/ 0 w 230"/>
                <a:gd name="T7" fmla="*/ 0 h 160"/>
                <a:gd name="T8" fmla="*/ 0 w 230"/>
                <a:gd name="T9" fmla="*/ 0 h 160"/>
                <a:gd name="T10" fmla="*/ 0 w 230"/>
                <a:gd name="T11" fmla="*/ 0 h 160"/>
                <a:gd name="T12" fmla="*/ 0 w 230"/>
                <a:gd name="T13" fmla="*/ 0 h 160"/>
                <a:gd name="T14" fmla="*/ 0 w 230"/>
                <a:gd name="T15" fmla="*/ 0 h 160"/>
                <a:gd name="T16" fmla="*/ 0 w 230"/>
                <a:gd name="T17" fmla="*/ 0 h 160"/>
                <a:gd name="T18" fmla="*/ 0 w 230"/>
                <a:gd name="T19" fmla="*/ 0 h 160"/>
                <a:gd name="T20" fmla="*/ 0 w 230"/>
                <a:gd name="T21" fmla="*/ 0 h 160"/>
                <a:gd name="T22" fmla="*/ 0 w 230"/>
                <a:gd name="T23" fmla="*/ 0 h 160"/>
                <a:gd name="T24" fmla="*/ 0 w 230"/>
                <a:gd name="T25" fmla="*/ 0 h 160"/>
                <a:gd name="T26" fmla="*/ 0 w 230"/>
                <a:gd name="T27" fmla="*/ 0 h 160"/>
                <a:gd name="T28" fmla="*/ 0 w 230"/>
                <a:gd name="T29" fmla="*/ 0 h 160"/>
                <a:gd name="T30" fmla="*/ 0 w 230"/>
                <a:gd name="T31" fmla="*/ 0 h 160"/>
                <a:gd name="T32" fmla="*/ 0 w 230"/>
                <a:gd name="T33" fmla="*/ 0 h 160"/>
                <a:gd name="T34" fmla="*/ 0 w 230"/>
                <a:gd name="T35" fmla="*/ 0 h 160"/>
                <a:gd name="T36" fmla="*/ 0 w 230"/>
                <a:gd name="T37" fmla="*/ 0 h 160"/>
                <a:gd name="T38" fmla="*/ 0 w 230"/>
                <a:gd name="T39" fmla="*/ 0 h 160"/>
                <a:gd name="T40" fmla="*/ 0 w 230"/>
                <a:gd name="T41" fmla="*/ 0 h 160"/>
                <a:gd name="T42" fmla="*/ 0 w 230"/>
                <a:gd name="T43" fmla="*/ 0 h 160"/>
                <a:gd name="T44" fmla="*/ 0 w 230"/>
                <a:gd name="T45" fmla="*/ 0 h 160"/>
                <a:gd name="T46" fmla="*/ 0 w 230"/>
                <a:gd name="T47" fmla="*/ 0 h 160"/>
                <a:gd name="T48" fmla="*/ 0 w 230"/>
                <a:gd name="T49" fmla="*/ 0 h 160"/>
                <a:gd name="T50" fmla="*/ 0 w 230"/>
                <a:gd name="T51" fmla="*/ 0 h 160"/>
                <a:gd name="T52" fmla="*/ 0 w 230"/>
                <a:gd name="T53" fmla="*/ 0 h 160"/>
                <a:gd name="T54" fmla="*/ 0 w 230"/>
                <a:gd name="T55" fmla="*/ 0 h 160"/>
                <a:gd name="T56" fmla="*/ 0 w 230"/>
                <a:gd name="T57" fmla="*/ 0 h 160"/>
                <a:gd name="T58" fmla="*/ 0 w 230"/>
                <a:gd name="T59" fmla="*/ 0 h 160"/>
                <a:gd name="T60" fmla="*/ 0 w 230"/>
                <a:gd name="T61" fmla="*/ 0 h 160"/>
                <a:gd name="T62" fmla="*/ 0 w 230"/>
                <a:gd name="T63" fmla="*/ 0 h 160"/>
                <a:gd name="T64" fmla="*/ 0 w 230"/>
                <a:gd name="T65" fmla="*/ 0 h 160"/>
                <a:gd name="T66" fmla="*/ 0 w 230"/>
                <a:gd name="T67" fmla="*/ 0 h 160"/>
                <a:gd name="T68" fmla="*/ 0 w 230"/>
                <a:gd name="T69" fmla="*/ 0 h 160"/>
                <a:gd name="T70" fmla="*/ 0 w 230"/>
                <a:gd name="T71" fmla="*/ 0 h 160"/>
                <a:gd name="T72" fmla="*/ 0 w 230"/>
                <a:gd name="T73" fmla="*/ 0 h 160"/>
                <a:gd name="T74" fmla="*/ 0 w 230"/>
                <a:gd name="T75" fmla="*/ 0 h 160"/>
                <a:gd name="T76" fmla="*/ 0 w 230"/>
                <a:gd name="T77" fmla="*/ 0 h 160"/>
                <a:gd name="T78" fmla="*/ 0 w 230"/>
                <a:gd name="T79" fmla="*/ 0 h 160"/>
                <a:gd name="T80" fmla="*/ 0 w 230"/>
                <a:gd name="T81" fmla="*/ 0 h 160"/>
                <a:gd name="T82" fmla="*/ 0 w 230"/>
                <a:gd name="T83" fmla="*/ 0 h 160"/>
                <a:gd name="T84" fmla="*/ 0 w 230"/>
                <a:gd name="T85" fmla="*/ 0 h 160"/>
                <a:gd name="T86" fmla="*/ 0 w 230"/>
                <a:gd name="T87" fmla="*/ 0 h 160"/>
                <a:gd name="T88" fmla="*/ 0 w 230"/>
                <a:gd name="T89" fmla="*/ 0 h 160"/>
                <a:gd name="T90" fmla="*/ 0 w 230"/>
                <a:gd name="T91" fmla="*/ 0 h 160"/>
                <a:gd name="T92" fmla="*/ 0 w 230"/>
                <a:gd name="T93" fmla="*/ 0 h 160"/>
                <a:gd name="T94" fmla="*/ 0 w 230"/>
                <a:gd name="T95" fmla="*/ 0 h 160"/>
                <a:gd name="T96" fmla="*/ 0 w 230"/>
                <a:gd name="T97" fmla="*/ 0 h 160"/>
                <a:gd name="T98" fmla="*/ 0 w 230"/>
                <a:gd name="T99" fmla="*/ 0 h 160"/>
                <a:gd name="T100" fmla="*/ 0 w 230"/>
                <a:gd name="T101" fmla="*/ 0 h 160"/>
                <a:gd name="T102" fmla="*/ 0 w 230"/>
                <a:gd name="T103" fmla="*/ 0 h 160"/>
                <a:gd name="T104" fmla="*/ 0 w 230"/>
                <a:gd name="T105" fmla="*/ 0 h 160"/>
                <a:gd name="T106" fmla="*/ 0 w 230"/>
                <a:gd name="T107" fmla="*/ 0 h 160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230"/>
                <a:gd name="T163" fmla="*/ 0 h 160"/>
                <a:gd name="T164" fmla="*/ 230 w 230"/>
                <a:gd name="T165" fmla="*/ 160 h 160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230" h="160">
                  <a:moveTo>
                    <a:pt x="230" y="0"/>
                  </a:moveTo>
                  <a:lnTo>
                    <a:pt x="222" y="0"/>
                  </a:lnTo>
                  <a:lnTo>
                    <a:pt x="215" y="2"/>
                  </a:lnTo>
                  <a:lnTo>
                    <a:pt x="207" y="4"/>
                  </a:lnTo>
                  <a:lnTo>
                    <a:pt x="201" y="8"/>
                  </a:lnTo>
                  <a:lnTo>
                    <a:pt x="190" y="16"/>
                  </a:lnTo>
                  <a:lnTo>
                    <a:pt x="179" y="23"/>
                  </a:lnTo>
                  <a:lnTo>
                    <a:pt x="167" y="31"/>
                  </a:lnTo>
                  <a:lnTo>
                    <a:pt x="156" y="40"/>
                  </a:lnTo>
                  <a:lnTo>
                    <a:pt x="144" y="48"/>
                  </a:lnTo>
                  <a:lnTo>
                    <a:pt x="133" y="57"/>
                  </a:lnTo>
                  <a:lnTo>
                    <a:pt x="125" y="63"/>
                  </a:lnTo>
                  <a:lnTo>
                    <a:pt x="116" y="71"/>
                  </a:lnTo>
                  <a:lnTo>
                    <a:pt x="108" y="76"/>
                  </a:lnTo>
                  <a:lnTo>
                    <a:pt x="101" y="84"/>
                  </a:lnTo>
                  <a:lnTo>
                    <a:pt x="91" y="90"/>
                  </a:lnTo>
                  <a:lnTo>
                    <a:pt x="83" y="95"/>
                  </a:lnTo>
                  <a:lnTo>
                    <a:pt x="74" y="99"/>
                  </a:lnTo>
                  <a:lnTo>
                    <a:pt x="64" y="105"/>
                  </a:lnTo>
                  <a:lnTo>
                    <a:pt x="55" y="109"/>
                  </a:lnTo>
                  <a:lnTo>
                    <a:pt x="45" y="113"/>
                  </a:lnTo>
                  <a:lnTo>
                    <a:pt x="38" y="118"/>
                  </a:lnTo>
                  <a:lnTo>
                    <a:pt x="30" y="124"/>
                  </a:lnTo>
                  <a:lnTo>
                    <a:pt x="23" y="130"/>
                  </a:lnTo>
                  <a:lnTo>
                    <a:pt x="13" y="137"/>
                  </a:lnTo>
                  <a:lnTo>
                    <a:pt x="6" y="145"/>
                  </a:lnTo>
                  <a:lnTo>
                    <a:pt x="0" y="152"/>
                  </a:lnTo>
                  <a:lnTo>
                    <a:pt x="9" y="156"/>
                  </a:lnTo>
                  <a:lnTo>
                    <a:pt x="19" y="160"/>
                  </a:lnTo>
                  <a:lnTo>
                    <a:pt x="26" y="154"/>
                  </a:lnTo>
                  <a:lnTo>
                    <a:pt x="36" y="149"/>
                  </a:lnTo>
                  <a:lnTo>
                    <a:pt x="45" y="145"/>
                  </a:lnTo>
                  <a:lnTo>
                    <a:pt x="55" y="141"/>
                  </a:lnTo>
                  <a:lnTo>
                    <a:pt x="66" y="137"/>
                  </a:lnTo>
                  <a:lnTo>
                    <a:pt x="78" y="135"/>
                  </a:lnTo>
                  <a:lnTo>
                    <a:pt x="89" y="132"/>
                  </a:lnTo>
                  <a:lnTo>
                    <a:pt x="102" y="130"/>
                  </a:lnTo>
                  <a:lnTo>
                    <a:pt x="112" y="126"/>
                  </a:lnTo>
                  <a:lnTo>
                    <a:pt x="123" y="122"/>
                  </a:lnTo>
                  <a:lnTo>
                    <a:pt x="135" y="118"/>
                  </a:lnTo>
                  <a:lnTo>
                    <a:pt x="144" y="113"/>
                  </a:lnTo>
                  <a:lnTo>
                    <a:pt x="154" y="107"/>
                  </a:lnTo>
                  <a:lnTo>
                    <a:pt x="163" y="101"/>
                  </a:lnTo>
                  <a:lnTo>
                    <a:pt x="173" y="95"/>
                  </a:lnTo>
                  <a:lnTo>
                    <a:pt x="182" y="88"/>
                  </a:lnTo>
                  <a:lnTo>
                    <a:pt x="190" y="76"/>
                  </a:lnTo>
                  <a:lnTo>
                    <a:pt x="199" y="67"/>
                  </a:lnTo>
                  <a:lnTo>
                    <a:pt x="207" y="57"/>
                  </a:lnTo>
                  <a:lnTo>
                    <a:pt x="215" y="48"/>
                  </a:lnTo>
                  <a:lnTo>
                    <a:pt x="220" y="36"/>
                  </a:lnTo>
                  <a:lnTo>
                    <a:pt x="226" y="25"/>
                  </a:lnTo>
                  <a:lnTo>
                    <a:pt x="228" y="12"/>
                  </a:lnTo>
                  <a:lnTo>
                    <a:pt x="23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6" name="Freeform 53">
              <a:extLst>
                <a:ext uri="{FF2B5EF4-FFF2-40B4-BE49-F238E27FC236}">
                  <a16:creationId xmlns:a16="http://schemas.microsoft.com/office/drawing/2014/main" id="{1752CC24-51FF-7CEE-B3BA-0A0AB15BB3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00" y="894"/>
              <a:ext cx="95" cy="55"/>
            </a:xfrm>
            <a:custGeom>
              <a:avLst/>
              <a:gdLst>
                <a:gd name="T0" fmla="*/ 0 w 312"/>
                <a:gd name="T1" fmla="*/ 0 h 196"/>
                <a:gd name="T2" fmla="*/ 0 w 312"/>
                <a:gd name="T3" fmla="*/ 0 h 196"/>
                <a:gd name="T4" fmla="*/ 0 w 312"/>
                <a:gd name="T5" fmla="*/ 0 h 196"/>
                <a:gd name="T6" fmla="*/ 0 w 312"/>
                <a:gd name="T7" fmla="*/ 0 h 196"/>
                <a:gd name="T8" fmla="*/ 0 w 312"/>
                <a:gd name="T9" fmla="*/ 0 h 196"/>
                <a:gd name="T10" fmla="*/ 0 w 312"/>
                <a:gd name="T11" fmla="*/ 0 h 196"/>
                <a:gd name="T12" fmla="*/ 0 w 312"/>
                <a:gd name="T13" fmla="*/ 0 h 196"/>
                <a:gd name="T14" fmla="*/ 0 w 312"/>
                <a:gd name="T15" fmla="*/ 0 h 196"/>
                <a:gd name="T16" fmla="*/ 0 w 312"/>
                <a:gd name="T17" fmla="*/ 0 h 196"/>
                <a:gd name="T18" fmla="*/ 0 w 312"/>
                <a:gd name="T19" fmla="*/ 0 h 196"/>
                <a:gd name="T20" fmla="*/ 0 w 312"/>
                <a:gd name="T21" fmla="*/ 0 h 196"/>
                <a:gd name="T22" fmla="*/ 0 w 312"/>
                <a:gd name="T23" fmla="*/ 0 h 196"/>
                <a:gd name="T24" fmla="*/ 0 w 312"/>
                <a:gd name="T25" fmla="*/ 0 h 196"/>
                <a:gd name="T26" fmla="*/ 0 w 312"/>
                <a:gd name="T27" fmla="*/ 0 h 196"/>
                <a:gd name="T28" fmla="*/ 0 w 312"/>
                <a:gd name="T29" fmla="*/ 0 h 196"/>
                <a:gd name="T30" fmla="*/ 0 w 312"/>
                <a:gd name="T31" fmla="*/ 0 h 196"/>
                <a:gd name="T32" fmla="*/ 0 w 312"/>
                <a:gd name="T33" fmla="*/ 0 h 196"/>
                <a:gd name="T34" fmla="*/ 0 w 312"/>
                <a:gd name="T35" fmla="*/ 0 h 196"/>
                <a:gd name="T36" fmla="*/ 0 w 312"/>
                <a:gd name="T37" fmla="*/ 0 h 196"/>
                <a:gd name="T38" fmla="*/ 0 w 312"/>
                <a:gd name="T39" fmla="*/ 0 h 196"/>
                <a:gd name="T40" fmla="*/ 0 w 312"/>
                <a:gd name="T41" fmla="*/ 0 h 196"/>
                <a:gd name="T42" fmla="*/ 0 w 312"/>
                <a:gd name="T43" fmla="*/ 0 h 196"/>
                <a:gd name="T44" fmla="*/ 0 w 312"/>
                <a:gd name="T45" fmla="*/ 0 h 196"/>
                <a:gd name="T46" fmla="*/ 0 w 312"/>
                <a:gd name="T47" fmla="*/ 0 h 196"/>
                <a:gd name="T48" fmla="*/ 0 w 312"/>
                <a:gd name="T49" fmla="*/ 0 h 196"/>
                <a:gd name="T50" fmla="*/ 0 w 312"/>
                <a:gd name="T51" fmla="*/ 0 h 196"/>
                <a:gd name="T52" fmla="*/ 0 w 312"/>
                <a:gd name="T53" fmla="*/ 0 h 196"/>
                <a:gd name="T54" fmla="*/ 0 w 312"/>
                <a:gd name="T55" fmla="*/ 0 h 196"/>
                <a:gd name="T56" fmla="*/ 0 w 312"/>
                <a:gd name="T57" fmla="*/ 0 h 196"/>
                <a:gd name="T58" fmla="*/ 0 w 312"/>
                <a:gd name="T59" fmla="*/ 0 h 196"/>
                <a:gd name="T60" fmla="*/ 0 w 312"/>
                <a:gd name="T61" fmla="*/ 0 h 196"/>
                <a:gd name="T62" fmla="*/ 0 w 312"/>
                <a:gd name="T63" fmla="*/ 0 h 196"/>
                <a:gd name="T64" fmla="*/ 0 w 312"/>
                <a:gd name="T65" fmla="*/ 0 h 196"/>
                <a:gd name="T66" fmla="*/ 0 w 312"/>
                <a:gd name="T67" fmla="*/ 0 h 196"/>
                <a:gd name="T68" fmla="*/ 0 w 312"/>
                <a:gd name="T69" fmla="*/ 0 h 196"/>
                <a:gd name="T70" fmla="*/ 0 w 312"/>
                <a:gd name="T71" fmla="*/ 0 h 196"/>
                <a:gd name="T72" fmla="*/ 0 w 312"/>
                <a:gd name="T73" fmla="*/ 0 h 196"/>
                <a:gd name="T74" fmla="*/ 0 w 312"/>
                <a:gd name="T75" fmla="*/ 0 h 196"/>
                <a:gd name="T76" fmla="*/ 0 w 312"/>
                <a:gd name="T77" fmla="*/ 0 h 196"/>
                <a:gd name="T78" fmla="*/ 0 w 312"/>
                <a:gd name="T79" fmla="*/ 0 h 196"/>
                <a:gd name="T80" fmla="*/ 0 w 312"/>
                <a:gd name="T81" fmla="*/ 0 h 196"/>
                <a:gd name="T82" fmla="*/ 0 w 312"/>
                <a:gd name="T83" fmla="*/ 0 h 196"/>
                <a:gd name="T84" fmla="*/ 0 w 312"/>
                <a:gd name="T85" fmla="*/ 0 h 196"/>
                <a:gd name="T86" fmla="*/ 0 w 312"/>
                <a:gd name="T87" fmla="*/ 0 h 196"/>
                <a:gd name="T88" fmla="*/ 0 w 312"/>
                <a:gd name="T89" fmla="*/ 0 h 196"/>
                <a:gd name="T90" fmla="*/ 0 w 312"/>
                <a:gd name="T91" fmla="*/ 0 h 196"/>
                <a:gd name="T92" fmla="*/ 0 w 312"/>
                <a:gd name="T93" fmla="*/ 0 h 196"/>
                <a:gd name="T94" fmla="*/ 0 w 312"/>
                <a:gd name="T95" fmla="*/ 0 h 196"/>
                <a:gd name="T96" fmla="*/ 0 w 312"/>
                <a:gd name="T97" fmla="*/ 0 h 196"/>
                <a:gd name="T98" fmla="*/ 0 w 312"/>
                <a:gd name="T99" fmla="*/ 0 h 196"/>
                <a:gd name="T100" fmla="*/ 0 w 312"/>
                <a:gd name="T101" fmla="*/ 0 h 196"/>
                <a:gd name="T102" fmla="*/ 0 w 312"/>
                <a:gd name="T103" fmla="*/ 0 h 196"/>
                <a:gd name="T104" fmla="*/ 0 w 312"/>
                <a:gd name="T105" fmla="*/ 0 h 196"/>
                <a:gd name="T106" fmla="*/ 0 w 312"/>
                <a:gd name="T107" fmla="*/ 0 h 196"/>
                <a:gd name="T108" fmla="*/ 0 w 312"/>
                <a:gd name="T109" fmla="*/ 0 h 196"/>
                <a:gd name="T110" fmla="*/ 0 w 312"/>
                <a:gd name="T111" fmla="*/ 0 h 196"/>
                <a:gd name="T112" fmla="*/ 0 w 312"/>
                <a:gd name="T113" fmla="*/ 0 h 196"/>
                <a:gd name="T114" fmla="*/ 0 w 312"/>
                <a:gd name="T115" fmla="*/ 0 h 19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312"/>
                <a:gd name="T175" fmla="*/ 0 h 196"/>
                <a:gd name="T176" fmla="*/ 312 w 312"/>
                <a:gd name="T177" fmla="*/ 196 h 19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312" h="196">
                  <a:moveTo>
                    <a:pt x="17" y="0"/>
                  </a:moveTo>
                  <a:lnTo>
                    <a:pt x="15" y="0"/>
                  </a:lnTo>
                  <a:lnTo>
                    <a:pt x="12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2" y="16"/>
                  </a:lnTo>
                  <a:lnTo>
                    <a:pt x="2" y="21"/>
                  </a:lnTo>
                  <a:lnTo>
                    <a:pt x="8" y="29"/>
                  </a:lnTo>
                  <a:lnTo>
                    <a:pt x="10" y="37"/>
                  </a:lnTo>
                  <a:lnTo>
                    <a:pt x="13" y="44"/>
                  </a:lnTo>
                  <a:lnTo>
                    <a:pt x="17" y="52"/>
                  </a:lnTo>
                  <a:lnTo>
                    <a:pt x="21" y="61"/>
                  </a:lnTo>
                  <a:lnTo>
                    <a:pt x="25" y="67"/>
                  </a:lnTo>
                  <a:lnTo>
                    <a:pt x="29" y="76"/>
                  </a:lnTo>
                  <a:lnTo>
                    <a:pt x="31" y="84"/>
                  </a:lnTo>
                  <a:lnTo>
                    <a:pt x="34" y="92"/>
                  </a:lnTo>
                  <a:lnTo>
                    <a:pt x="34" y="99"/>
                  </a:lnTo>
                  <a:lnTo>
                    <a:pt x="36" y="109"/>
                  </a:lnTo>
                  <a:lnTo>
                    <a:pt x="36" y="116"/>
                  </a:lnTo>
                  <a:lnTo>
                    <a:pt x="36" y="128"/>
                  </a:lnTo>
                  <a:lnTo>
                    <a:pt x="34" y="134"/>
                  </a:lnTo>
                  <a:lnTo>
                    <a:pt x="34" y="141"/>
                  </a:lnTo>
                  <a:lnTo>
                    <a:pt x="36" y="151"/>
                  </a:lnTo>
                  <a:lnTo>
                    <a:pt x="40" y="158"/>
                  </a:lnTo>
                  <a:lnTo>
                    <a:pt x="50" y="172"/>
                  </a:lnTo>
                  <a:lnTo>
                    <a:pt x="63" y="183"/>
                  </a:lnTo>
                  <a:lnTo>
                    <a:pt x="70" y="187"/>
                  </a:lnTo>
                  <a:lnTo>
                    <a:pt x="78" y="191"/>
                  </a:lnTo>
                  <a:lnTo>
                    <a:pt x="88" y="192"/>
                  </a:lnTo>
                  <a:lnTo>
                    <a:pt x="95" y="196"/>
                  </a:lnTo>
                  <a:lnTo>
                    <a:pt x="105" y="196"/>
                  </a:lnTo>
                  <a:lnTo>
                    <a:pt x="116" y="196"/>
                  </a:lnTo>
                  <a:lnTo>
                    <a:pt x="126" y="194"/>
                  </a:lnTo>
                  <a:lnTo>
                    <a:pt x="137" y="194"/>
                  </a:lnTo>
                  <a:lnTo>
                    <a:pt x="139" y="192"/>
                  </a:lnTo>
                  <a:lnTo>
                    <a:pt x="146" y="192"/>
                  </a:lnTo>
                  <a:lnTo>
                    <a:pt x="154" y="192"/>
                  </a:lnTo>
                  <a:lnTo>
                    <a:pt x="160" y="192"/>
                  </a:lnTo>
                  <a:lnTo>
                    <a:pt x="156" y="185"/>
                  </a:lnTo>
                  <a:lnTo>
                    <a:pt x="152" y="179"/>
                  </a:lnTo>
                  <a:lnTo>
                    <a:pt x="141" y="179"/>
                  </a:lnTo>
                  <a:lnTo>
                    <a:pt x="131" y="179"/>
                  </a:lnTo>
                  <a:lnTo>
                    <a:pt x="124" y="177"/>
                  </a:lnTo>
                  <a:lnTo>
                    <a:pt x="116" y="175"/>
                  </a:lnTo>
                  <a:lnTo>
                    <a:pt x="108" y="172"/>
                  </a:lnTo>
                  <a:lnTo>
                    <a:pt x="101" y="168"/>
                  </a:lnTo>
                  <a:lnTo>
                    <a:pt x="95" y="162"/>
                  </a:lnTo>
                  <a:lnTo>
                    <a:pt x="91" y="158"/>
                  </a:lnTo>
                  <a:lnTo>
                    <a:pt x="86" y="151"/>
                  </a:lnTo>
                  <a:lnTo>
                    <a:pt x="82" y="145"/>
                  </a:lnTo>
                  <a:lnTo>
                    <a:pt x="78" y="137"/>
                  </a:lnTo>
                  <a:lnTo>
                    <a:pt x="76" y="130"/>
                  </a:lnTo>
                  <a:lnTo>
                    <a:pt x="72" y="122"/>
                  </a:lnTo>
                  <a:lnTo>
                    <a:pt x="72" y="113"/>
                  </a:lnTo>
                  <a:lnTo>
                    <a:pt x="72" y="105"/>
                  </a:lnTo>
                  <a:lnTo>
                    <a:pt x="74" y="97"/>
                  </a:lnTo>
                  <a:lnTo>
                    <a:pt x="72" y="88"/>
                  </a:lnTo>
                  <a:lnTo>
                    <a:pt x="72" y="80"/>
                  </a:lnTo>
                  <a:lnTo>
                    <a:pt x="69" y="73"/>
                  </a:lnTo>
                  <a:lnTo>
                    <a:pt x="67" y="67"/>
                  </a:lnTo>
                  <a:lnTo>
                    <a:pt x="59" y="52"/>
                  </a:lnTo>
                  <a:lnTo>
                    <a:pt x="53" y="38"/>
                  </a:lnTo>
                  <a:lnTo>
                    <a:pt x="67" y="40"/>
                  </a:lnTo>
                  <a:lnTo>
                    <a:pt x="82" y="42"/>
                  </a:lnTo>
                  <a:lnTo>
                    <a:pt x="97" y="42"/>
                  </a:lnTo>
                  <a:lnTo>
                    <a:pt x="114" y="42"/>
                  </a:lnTo>
                  <a:lnTo>
                    <a:pt x="129" y="42"/>
                  </a:lnTo>
                  <a:lnTo>
                    <a:pt x="146" y="42"/>
                  </a:lnTo>
                  <a:lnTo>
                    <a:pt x="162" y="42"/>
                  </a:lnTo>
                  <a:lnTo>
                    <a:pt x="181" y="42"/>
                  </a:lnTo>
                  <a:lnTo>
                    <a:pt x="194" y="42"/>
                  </a:lnTo>
                  <a:lnTo>
                    <a:pt x="211" y="46"/>
                  </a:lnTo>
                  <a:lnTo>
                    <a:pt x="224" y="50"/>
                  </a:lnTo>
                  <a:lnTo>
                    <a:pt x="240" y="57"/>
                  </a:lnTo>
                  <a:lnTo>
                    <a:pt x="251" y="63"/>
                  </a:lnTo>
                  <a:lnTo>
                    <a:pt x="264" y="73"/>
                  </a:lnTo>
                  <a:lnTo>
                    <a:pt x="274" y="86"/>
                  </a:lnTo>
                  <a:lnTo>
                    <a:pt x="283" y="101"/>
                  </a:lnTo>
                  <a:lnTo>
                    <a:pt x="289" y="105"/>
                  </a:lnTo>
                  <a:lnTo>
                    <a:pt x="297" y="113"/>
                  </a:lnTo>
                  <a:lnTo>
                    <a:pt x="306" y="118"/>
                  </a:lnTo>
                  <a:lnTo>
                    <a:pt x="312" y="122"/>
                  </a:lnTo>
                  <a:lnTo>
                    <a:pt x="310" y="109"/>
                  </a:lnTo>
                  <a:lnTo>
                    <a:pt x="310" y="99"/>
                  </a:lnTo>
                  <a:lnTo>
                    <a:pt x="306" y="90"/>
                  </a:lnTo>
                  <a:lnTo>
                    <a:pt x="306" y="82"/>
                  </a:lnTo>
                  <a:lnTo>
                    <a:pt x="300" y="75"/>
                  </a:lnTo>
                  <a:lnTo>
                    <a:pt x="297" y="67"/>
                  </a:lnTo>
                  <a:lnTo>
                    <a:pt x="289" y="59"/>
                  </a:lnTo>
                  <a:lnTo>
                    <a:pt x="283" y="54"/>
                  </a:lnTo>
                  <a:lnTo>
                    <a:pt x="276" y="48"/>
                  </a:lnTo>
                  <a:lnTo>
                    <a:pt x="268" y="42"/>
                  </a:lnTo>
                  <a:lnTo>
                    <a:pt x="259" y="38"/>
                  </a:lnTo>
                  <a:lnTo>
                    <a:pt x="251" y="35"/>
                  </a:lnTo>
                  <a:lnTo>
                    <a:pt x="242" y="31"/>
                  </a:lnTo>
                  <a:lnTo>
                    <a:pt x="234" y="29"/>
                  </a:lnTo>
                  <a:lnTo>
                    <a:pt x="224" y="29"/>
                  </a:lnTo>
                  <a:lnTo>
                    <a:pt x="217" y="29"/>
                  </a:lnTo>
                  <a:lnTo>
                    <a:pt x="203" y="25"/>
                  </a:lnTo>
                  <a:lnTo>
                    <a:pt x="190" y="25"/>
                  </a:lnTo>
                  <a:lnTo>
                    <a:pt x="177" y="23"/>
                  </a:lnTo>
                  <a:lnTo>
                    <a:pt x="165" y="23"/>
                  </a:lnTo>
                  <a:lnTo>
                    <a:pt x="152" y="23"/>
                  </a:lnTo>
                  <a:lnTo>
                    <a:pt x="137" y="23"/>
                  </a:lnTo>
                  <a:lnTo>
                    <a:pt x="126" y="23"/>
                  </a:lnTo>
                  <a:lnTo>
                    <a:pt x="114" y="23"/>
                  </a:lnTo>
                  <a:lnTo>
                    <a:pt x="101" y="21"/>
                  </a:lnTo>
                  <a:lnTo>
                    <a:pt x="88" y="21"/>
                  </a:lnTo>
                  <a:lnTo>
                    <a:pt x="74" y="19"/>
                  </a:lnTo>
                  <a:lnTo>
                    <a:pt x="63" y="18"/>
                  </a:lnTo>
                  <a:lnTo>
                    <a:pt x="50" y="14"/>
                  </a:lnTo>
                  <a:lnTo>
                    <a:pt x="38" y="10"/>
                  </a:lnTo>
                  <a:lnTo>
                    <a:pt x="27" y="6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7" name="Freeform 54">
              <a:extLst>
                <a:ext uri="{FF2B5EF4-FFF2-40B4-BE49-F238E27FC236}">
                  <a16:creationId xmlns:a16="http://schemas.microsoft.com/office/drawing/2014/main" id="{04203FA2-5375-2B49-B58B-DA11548BEF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4" y="921"/>
              <a:ext cx="29" cy="24"/>
            </a:xfrm>
            <a:custGeom>
              <a:avLst/>
              <a:gdLst>
                <a:gd name="T0" fmla="*/ 0 w 93"/>
                <a:gd name="T1" fmla="*/ 0 h 83"/>
                <a:gd name="T2" fmla="*/ 0 w 93"/>
                <a:gd name="T3" fmla="*/ 0 h 83"/>
                <a:gd name="T4" fmla="*/ 0 w 93"/>
                <a:gd name="T5" fmla="*/ 0 h 83"/>
                <a:gd name="T6" fmla="*/ 0 w 93"/>
                <a:gd name="T7" fmla="*/ 0 h 83"/>
                <a:gd name="T8" fmla="*/ 0 w 93"/>
                <a:gd name="T9" fmla="*/ 0 h 83"/>
                <a:gd name="T10" fmla="*/ 0 w 93"/>
                <a:gd name="T11" fmla="*/ 0 h 83"/>
                <a:gd name="T12" fmla="*/ 0 w 93"/>
                <a:gd name="T13" fmla="*/ 0 h 83"/>
                <a:gd name="T14" fmla="*/ 0 w 93"/>
                <a:gd name="T15" fmla="*/ 0 h 83"/>
                <a:gd name="T16" fmla="*/ 0 w 93"/>
                <a:gd name="T17" fmla="*/ 0 h 83"/>
                <a:gd name="T18" fmla="*/ 0 w 93"/>
                <a:gd name="T19" fmla="*/ 0 h 83"/>
                <a:gd name="T20" fmla="*/ 0 w 93"/>
                <a:gd name="T21" fmla="*/ 0 h 83"/>
                <a:gd name="T22" fmla="*/ 0 w 93"/>
                <a:gd name="T23" fmla="*/ 0 h 83"/>
                <a:gd name="T24" fmla="*/ 0 w 93"/>
                <a:gd name="T25" fmla="*/ 0 h 83"/>
                <a:gd name="T26" fmla="*/ 0 w 93"/>
                <a:gd name="T27" fmla="*/ 0 h 83"/>
                <a:gd name="T28" fmla="*/ 0 w 93"/>
                <a:gd name="T29" fmla="*/ 0 h 83"/>
                <a:gd name="T30" fmla="*/ 0 w 93"/>
                <a:gd name="T31" fmla="*/ 0 h 83"/>
                <a:gd name="T32" fmla="*/ 0 w 93"/>
                <a:gd name="T33" fmla="*/ 0 h 83"/>
                <a:gd name="T34" fmla="*/ 0 w 93"/>
                <a:gd name="T35" fmla="*/ 0 h 83"/>
                <a:gd name="T36" fmla="*/ 0 w 93"/>
                <a:gd name="T37" fmla="*/ 0 h 83"/>
                <a:gd name="T38" fmla="*/ 0 w 93"/>
                <a:gd name="T39" fmla="*/ 0 h 83"/>
                <a:gd name="T40" fmla="*/ 0 w 93"/>
                <a:gd name="T41" fmla="*/ 0 h 83"/>
                <a:gd name="T42" fmla="*/ 0 w 93"/>
                <a:gd name="T43" fmla="*/ 0 h 83"/>
                <a:gd name="T44" fmla="*/ 0 w 93"/>
                <a:gd name="T45" fmla="*/ 0 h 83"/>
                <a:gd name="T46" fmla="*/ 0 w 93"/>
                <a:gd name="T47" fmla="*/ 0 h 83"/>
                <a:gd name="T48" fmla="*/ 0 w 93"/>
                <a:gd name="T49" fmla="*/ 0 h 83"/>
                <a:gd name="T50" fmla="*/ 0 w 93"/>
                <a:gd name="T51" fmla="*/ 0 h 83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93"/>
                <a:gd name="T79" fmla="*/ 0 h 83"/>
                <a:gd name="T80" fmla="*/ 93 w 93"/>
                <a:gd name="T81" fmla="*/ 83 h 83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93" h="83">
                  <a:moveTo>
                    <a:pt x="19" y="0"/>
                  </a:moveTo>
                  <a:lnTo>
                    <a:pt x="15" y="0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0"/>
                  </a:lnTo>
                  <a:lnTo>
                    <a:pt x="4" y="15"/>
                  </a:lnTo>
                  <a:lnTo>
                    <a:pt x="12" y="28"/>
                  </a:lnTo>
                  <a:lnTo>
                    <a:pt x="21" y="41"/>
                  </a:lnTo>
                  <a:lnTo>
                    <a:pt x="34" y="55"/>
                  </a:lnTo>
                  <a:lnTo>
                    <a:pt x="40" y="60"/>
                  </a:lnTo>
                  <a:lnTo>
                    <a:pt x="48" y="66"/>
                  </a:lnTo>
                  <a:lnTo>
                    <a:pt x="55" y="70"/>
                  </a:lnTo>
                  <a:lnTo>
                    <a:pt x="63" y="74"/>
                  </a:lnTo>
                  <a:lnTo>
                    <a:pt x="70" y="76"/>
                  </a:lnTo>
                  <a:lnTo>
                    <a:pt x="78" y="79"/>
                  </a:lnTo>
                  <a:lnTo>
                    <a:pt x="84" y="79"/>
                  </a:lnTo>
                  <a:lnTo>
                    <a:pt x="93" y="83"/>
                  </a:lnTo>
                  <a:lnTo>
                    <a:pt x="89" y="70"/>
                  </a:lnTo>
                  <a:lnTo>
                    <a:pt x="82" y="57"/>
                  </a:lnTo>
                  <a:lnTo>
                    <a:pt x="70" y="47"/>
                  </a:lnTo>
                  <a:lnTo>
                    <a:pt x="61" y="40"/>
                  </a:lnTo>
                  <a:lnTo>
                    <a:pt x="48" y="30"/>
                  </a:lnTo>
                  <a:lnTo>
                    <a:pt x="34" y="21"/>
                  </a:lnTo>
                  <a:lnTo>
                    <a:pt x="23" y="11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8" name="Freeform 55">
              <a:extLst>
                <a:ext uri="{FF2B5EF4-FFF2-40B4-BE49-F238E27FC236}">
                  <a16:creationId xmlns:a16="http://schemas.microsoft.com/office/drawing/2014/main" id="{3C2CBC6D-1BAD-C4F0-A668-9B8A411B24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57" y="885"/>
              <a:ext cx="55" cy="14"/>
            </a:xfrm>
            <a:custGeom>
              <a:avLst/>
              <a:gdLst>
                <a:gd name="T0" fmla="*/ 0 w 181"/>
                <a:gd name="T1" fmla="*/ 0 h 50"/>
                <a:gd name="T2" fmla="*/ 0 w 181"/>
                <a:gd name="T3" fmla="*/ 0 h 50"/>
                <a:gd name="T4" fmla="*/ 0 w 181"/>
                <a:gd name="T5" fmla="*/ 0 h 50"/>
                <a:gd name="T6" fmla="*/ 0 w 181"/>
                <a:gd name="T7" fmla="*/ 0 h 50"/>
                <a:gd name="T8" fmla="*/ 0 w 181"/>
                <a:gd name="T9" fmla="*/ 0 h 50"/>
                <a:gd name="T10" fmla="*/ 0 w 181"/>
                <a:gd name="T11" fmla="*/ 0 h 50"/>
                <a:gd name="T12" fmla="*/ 0 w 181"/>
                <a:gd name="T13" fmla="*/ 0 h 50"/>
                <a:gd name="T14" fmla="*/ 0 w 181"/>
                <a:gd name="T15" fmla="*/ 0 h 50"/>
                <a:gd name="T16" fmla="*/ 0 w 181"/>
                <a:gd name="T17" fmla="*/ 0 h 50"/>
                <a:gd name="T18" fmla="*/ 0 w 181"/>
                <a:gd name="T19" fmla="*/ 0 h 50"/>
                <a:gd name="T20" fmla="*/ 0 w 181"/>
                <a:gd name="T21" fmla="*/ 0 h 50"/>
                <a:gd name="T22" fmla="*/ 0 w 181"/>
                <a:gd name="T23" fmla="*/ 0 h 50"/>
                <a:gd name="T24" fmla="*/ 0 w 181"/>
                <a:gd name="T25" fmla="*/ 0 h 50"/>
                <a:gd name="T26" fmla="*/ 0 w 181"/>
                <a:gd name="T27" fmla="*/ 0 h 50"/>
                <a:gd name="T28" fmla="*/ 0 w 181"/>
                <a:gd name="T29" fmla="*/ 0 h 50"/>
                <a:gd name="T30" fmla="*/ 0 w 181"/>
                <a:gd name="T31" fmla="*/ 0 h 50"/>
                <a:gd name="T32" fmla="*/ 0 w 181"/>
                <a:gd name="T33" fmla="*/ 0 h 50"/>
                <a:gd name="T34" fmla="*/ 0 w 181"/>
                <a:gd name="T35" fmla="*/ 0 h 50"/>
                <a:gd name="T36" fmla="*/ 0 w 181"/>
                <a:gd name="T37" fmla="*/ 0 h 50"/>
                <a:gd name="T38" fmla="*/ 0 w 181"/>
                <a:gd name="T39" fmla="*/ 0 h 50"/>
                <a:gd name="T40" fmla="*/ 0 w 181"/>
                <a:gd name="T41" fmla="*/ 0 h 50"/>
                <a:gd name="T42" fmla="*/ 0 w 181"/>
                <a:gd name="T43" fmla="*/ 0 h 50"/>
                <a:gd name="T44" fmla="*/ 0 w 181"/>
                <a:gd name="T45" fmla="*/ 0 h 50"/>
                <a:gd name="T46" fmla="*/ 0 w 181"/>
                <a:gd name="T47" fmla="*/ 0 h 50"/>
                <a:gd name="T48" fmla="*/ 0 w 181"/>
                <a:gd name="T49" fmla="*/ 0 h 50"/>
                <a:gd name="T50" fmla="*/ 0 w 181"/>
                <a:gd name="T51" fmla="*/ 0 h 50"/>
                <a:gd name="T52" fmla="*/ 0 w 181"/>
                <a:gd name="T53" fmla="*/ 0 h 50"/>
                <a:gd name="T54" fmla="*/ 0 w 181"/>
                <a:gd name="T55" fmla="*/ 0 h 50"/>
                <a:gd name="T56" fmla="*/ 0 w 181"/>
                <a:gd name="T57" fmla="*/ 0 h 50"/>
                <a:gd name="T58" fmla="*/ 0 w 181"/>
                <a:gd name="T59" fmla="*/ 0 h 50"/>
                <a:gd name="T60" fmla="*/ 0 w 181"/>
                <a:gd name="T61" fmla="*/ 0 h 50"/>
                <a:gd name="T62" fmla="*/ 0 w 181"/>
                <a:gd name="T63" fmla="*/ 0 h 50"/>
                <a:gd name="T64" fmla="*/ 0 w 181"/>
                <a:gd name="T65" fmla="*/ 0 h 50"/>
                <a:gd name="T66" fmla="*/ 0 w 181"/>
                <a:gd name="T67" fmla="*/ 0 h 50"/>
                <a:gd name="T68" fmla="*/ 0 w 181"/>
                <a:gd name="T69" fmla="*/ 0 h 50"/>
                <a:gd name="T70" fmla="*/ 0 w 181"/>
                <a:gd name="T71" fmla="*/ 0 h 50"/>
                <a:gd name="T72" fmla="*/ 0 w 181"/>
                <a:gd name="T73" fmla="*/ 0 h 50"/>
                <a:gd name="T74" fmla="*/ 0 w 181"/>
                <a:gd name="T75" fmla="*/ 0 h 50"/>
                <a:gd name="T76" fmla="*/ 0 w 181"/>
                <a:gd name="T77" fmla="*/ 0 h 50"/>
                <a:gd name="T78" fmla="*/ 0 w 181"/>
                <a:gd name="T79" fmla="*/ 0 h 50"/>
                <a:gd name="T80" fmla="*/ 0 w 181"/>
                <a:gd name="T81" fmla="*/ 0 h 50"/>
                <a:gd name="T82" fmla="*/ 0 w 181"/>
                <a:gd name="T83" fmla="*/ 0 h 50"/>
                <a:gd name="T84" fmla="*/ 0 w 181"/>
                <a:gd name="T85" fmla="*/ 0 h 50"/>
                <a:gd name="T86" fmla="*/ 0 w 181"/>
                <a:gd name="T87" fmla="*/ 0 h 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81"/>
                <a:gd name="T133" fmla="*/ 0 h 50"/>
                <a:gd name="T134" fmla="*/ 181 w 181"/>
                <a:gd name="T135" fmla="*/ 50 h 5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81" h="50">
                  <a:moveTo>
                    <a:pt x="19" y="0"/>
                  </a:moveTo>
                  <a:lnTo>
                    <a:pt x="15" y="0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10"/>
                  </a:lnTo>
                  <a:lnTo>
                    <a:pt x="6" y="21"/>
                  </a:lnTo>
                  <a:lnTo>
                    <a:pt x="12" y="31"/>
                  </a:lnTo>
                  <a:lnTo>
                    <a:pt x="19" y="42"/>
                  </a:lnTo>
                  <a:lnTo>
                    <a:pt x="29" y="48"/>
                  </a:lnTo>
                  <a:lnTo>
                    <a:pt x="38" y="50"/>
                  </a:lnTo>
                  <a:lnTo>
                    <a:pt x="48" y="48"/>
                  </a:lnTo>
                  <a:lnTo>
                    <a:pt x="57" y="38"/>
                  </a:lnTo>
                  <a:lnTo>
                    <a:pt x="65" y="34"/>
                  </a:lnTo>
                  <a:lnTo>
                    <a:pt x="73" y="32"/>
                  </a:lnTo>
                  <a:lnTo>
                    <a:pt x="80" y="32"/>
                  </a:lnTo>
                  <a:lnTo>
                    <a:pt x="90" y="32"/>
                  </a:lnTo>
                  <a:lnTo>
                    <a:pt x="97" y="32"/>
                  </a:lnTo>
                  <a:lnTo>
                    <a:pt x="105" y="32"/>
                  </a:lnTo>
                  <a:lnTo>
                    <a:pt x="112" y="32"/>
                  </a:lnTo>
                  <a:lnTo>
                    <a:pt x="122" y="32"/>
                  </a:lnTo>
                  <a:lnTo>
                    <a:pt x="135" y="34"/>
                  </a:lnTo>
                  <a:lnTo>
                    <a:pt x="150" y="38"/>
                  </a:lnTo>
                  <a:lnTo>
                    <a:pt x="156" y="40"/>
                  </a:lnTo>
                  <a:lnTo>
                    <a:pt x="164" y="42"/>
                  </a:lnTo>
                  <a:lnTo>
                    <a:pt x="173" y="44"/>
                  </a:lnTo>
                  <a:lnTo>
                    <a:pt x="181" y="48"/>
                  </a:lnTo>
                  <a:lnTo>
                    <a:pt x="179" y="34"/>
                  </a:lnTo>
                  <a:lnTo>
                    <a:pt x="179" y="23"/>
                  </a:lnTo>
                  <a:lnTo>
                    <a:pt x="169" y="17"/>
                  </a:lnTo>
                  <a:lnTo>
                    <a:pt x="162" y="13"/>
                  </a:lnTo>
                  <a:lnTo>
                    <a:pt x="154" y="10"/>
                  </a:lnTo>
                  <a:lnTo>
                    <a:pt x="150" y="8"/>
                  </a:lnTo>
                  <a:lnTo>
                    <a:pt x="135" y="4"/>
                  </a:lnTo>
                  <a:lnTo>
                    <a:pt x="124" y="4"/>
                  </a:lnTo>
                  <a:lnTo>
                    <a:pt x="114" y="4"/>
                  </a:lnTo>
                  <a:lnTo>
                    <a:pt x="107" y="4"/>
                  </a:lnTo>
                  <a:lnTo>
                    <a:pt x="95" y="4"/>
                  </a:lnTo>
                  <a:lnTo>
                    <a:pt x="86" y="4"/>
                  </a:lnTo>
                  <a:lnTo>
                    <a:pt x="71" y="2"/>
                  </a:lnTo>
                  <a:lnTo>
                    <a:pt x="55" y="2"/>
                  </a:lnTo>
                  <a:lnTo>
                    <a:pt x="38" y="0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9" name="Freeform 56">
              <a:extLst>
                <a:ext uri="{FF2B5EF4-FFF2-40B4-BE49-F238E27FC236}">
                  <a16:creationId xmlns:a16="http://schemas.microsoft.com/office/drawing/2014/main" id="{9A4BED63-EC7A-0E3E-8058-016E546486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2" y="1000"/>
              <a:ext cx="20" cy="23"/>
            </a:xfrm>
            <a:custGeom>
              <a:avLst/>
              <a:gdLst>
                <a:gd name="T0" fmla="*/ 0 w 65"/>
                <a:gd name="T1" fmla="*/ 0 h 82"/>
                <a:gd name="T2" fmla="*/ 0 w 65"/>
                <a:gd name="T3" fmla="*/ 0 h 82"/>
                <a:gd name="T4" fmla="*/ 0 w 65"/>
                <a:gd name="T5" fmla="*/ 0 h 82"/>
                <a:gd name="T6" fmla="*/ 0 w 65"/>
                <a:gd name="T7" fmla="*/ 0 h 82"/>
                <a:gd name="T8" fmla="*/ 0 w 65"/>
                <a:gd name="T9" fmla="*/ 0 h 82"/>
                <a:gd name="T10" fmla="*/ 0 w 65"/>
                <a:gd name="T11" fmla="*/ 0 h 82"/>
                <a:gd name="T12" fmla="*/ 0 w 65"/>
                <a:gd name="T13" fmla="*/ 0 h 82"/>
                <a:gd name="T14" fmla="*/ 0 w 65"/>
                <a:gd name="T15" fmla="*/ 0 h 82"/>
                <a:gd name="T16" fmla="*/ 0 w 65"/>
                <a:gd name="T17" fmla="*/ 0 h 82"/>
                <a:gd name="T18" fmla="*/ 0 w 65"/>
                <a:gd name="T19" fmla="*/ 0 h 82"/>
                <a:gd name="T20" fmla="*/ 0 w 65"/>
                <a:gd name="T21" fmla="*/ 0 h 82"/>
                <a:gd name="T22" fmla="*/ 0 w 65"/>
                <a:gd name="T23" fmla="*/ 0 h 82"/>
                <a:gd name="T24" fmla="*/ 0 w 65"/>
                <a:gd name="T25" fmla="*/ 0 h 82"/>
                <a:gd name="T26" fmla="*/ 0 w 65"/>
                <a:gd name="T27" fmla="*/ 0 h 82"/>
                <a:gd name="T28" fmla="*/ 0 w 65"/>
                <a:gd name="T29" fmla="*/ 0 h 82"/>
                <a:gd name="T30" fmla="*/ 0 w 65"/>
                <a:gd name="T31" fmla="*/ 0 h 82"/>
                <a:gd name="T32" fmla="*/ 0 w 65"/>
                <a:gd name="T33" fmla="*/ 0 h 82"/>
                <a:gd name="T34" fmla="*/ 0 w 65"/>
                <a:gd name="T35" fmla="*/ 0 h 82"/>
                <a:gd name="T36" fmla="*/ 0 w 65"/>
                <a:gd name="T37" fmla="*/ 0 h 82"/>
                <a:gd name="T38" fmla="*/ 0 w 65"/>
                <a:gd name="T39" fmla="*/ 0 h 82"/>
                <a:gd name="T40" fmla="*/ 0 w 65"/>
                <a:gd name="T41" fmla="*/ 0 h 82"/>
                <a:gd name="T42" fmla="*/ 0 w 65"/>
                <a:gd name="T43" fmla="*/ 0 h 82"/>
                <a:gd name="T44" fmla="*/ 0 w 65"/>
                <a:gd name="T45" fmla="*/ 0 h 82"/>
                <a:gd name="T46" fmla="*/ 0 w 65"/>
                <a:gd name="T47" fmla="*/ 0 h 82"/>
                <a:gd name="T48" fmla="*/ 0 w 65"/>
                <a:gd name="T49" fmla="*/ 0 h 82"/>
                <a:gd name="T50" fmla="*/ 0 w 65"/>
                <a:gd name="T51" fmla="*/ 0 h 82"/>
                <a:gd name="T52" fmla="*/ 0 w 65"/>
                <a:gd name="T53" fmla="*/ 0 h 82"/>
                <a:gd name="T54" fmla="*/ 0 w 65"/>
                <a:gd name="T55" fmla="*/ 0 h 82"/>
                <a:gd name="T56" fmla="*/ 0 w 65"/>
                <a:gd name="T57" fmla="*/ 0 h 82"/>
                <a:gd name="T58" fmla="*/ 0 w 65"/>
                <a:gd name="T59" fmla="*/ 0 h 8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65"/>
                <a:gd name="T91" fmla="*/ 0 h 82"/>
                <a:gd name="T92" fmla="*/ 65 w 65"/>
                <a:gd name="T93" fmla="*/ 82 h 82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65" h="82">
                  <a:moveTo>
                    <a:pt x="48" y="6"/>
                  </a:moveTo>
                  <a:lnTo>
                    <a:pt x="38" y="2"/>
                  </a:lnTo>
                  <a:lnTo>
                    <a:pt x="29" y="0"/>
                  </a:lnTo>
                  <a:lnTo>
                    <a:pt x="15" y="0"/>
                  </a:lnTo>
                  <a:lnTo>
                    <a:pt x="8" y="0"/>
                  </a:lnTo>
                  <a:lnTo>
                    <a:pt x="0" y="4"/>
                  </a:lnTo>
                  <a:lnTo>
                    <a:pt x="4" y="9"/>
                  </a:lnTo>
                  <a:lnTo>
                    <a:pt x="6" y="13"/>
                  </a:lnTo>
                  <a:lnTo>
                    <a:pt x="11" y="19"/>
                  </a:lnTo>
                  <a:lnTo>
                    <a:pt x="19" y="25"/>
                  </a:lnTo>
                  <a:lnTo>
                    <a:pt x="32" y="32"/>
                  </a:lnTo>
                  <a:lnTo>
                    <a:pt x="30" y="34"/>
                  </a:lnTo>
                  <a:lnTo>
                    <a:pt x="30" y="40"/>
                  </a:lnTo>
                  <a:lnTo>
                    <a:pt x="29" y="47"/>
                  </a:lnTo>
                  <a:lnTo>
                    <a:pt x="29" y="57"/>
                  </a:lnTo>
                  <a:lnTo>
                    <a:pt x="25" y="65"/>
                  </a:lnTo>
                  <a:lnTo>
                    <a:pt x="23" y="72"/>
                  </a:lnTo>
                  <a:lnTo>
                    <a:pt x="23" y="78"/>
                  </a:lnTo>
                  <a:lnTo>
                    <a:pt x="23" y="82"/>
                  </a:lnTo>
                  <a:lnTo>
                    <a:pt x="32" y="80"/>
                  </a:lnTo>
                  <a:lnTo>
                    <a:pt x="42" y="80"/>
                  </a:lnTo>
                  <a:lnTo>
                    <a:pt x="49" y="76"/>
                  </a:lnTo>
                  <a:lnTo>
                    <a:pt x="55" y="74"/>
                  </a:lnTo>
                  <a:lnTo>
                    <a:pt x="63" y="61"/>
                  </a:lnTo>
                  <a:lnTo>
                    <a:pt x="65" y="49"/>
                  </a:lnTo>
                  <a:lnTo>
                    <a:pt x="63" y="34"/>
                  </a:lnTo>
                  <a:lnTo>
                    <a:pt x="61" y="23"/>
                  </a:lnTo>
                  <a:lnTo>
                    <a:pt x="53" y="11"/>
                  </a:lnTo>
                  <a:lnTo>
                    <a:pt x="48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0" name="Freeform 57">
              <a:extLst>
                <a:ext uri="{FF2B5EF4-FFF2-40B4-BE49-F238E27FC236}">
                  <a16:creationId xmlns:a16="http://schemas.microsoft.com/office/drawing/2014/main" id="{461DFE1C-33EF-30C8-CE92-82E72DE027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62" y="968"/>
              <a:ext cx="180" cy="10"/>
            </a:xfrm>
            <a:custGeom>
              <a:avLst/>
              <a:gdLst>
                <a:gd name="T0" fmla="*/ 0 w 589"/>
                <a:gd name="T1" fmla="*/ 0 h 36"/>
                <a:gd name="T2" fmla="*/ 0 w 589"/>
                <a:gd name="T3" fmla="*/ 0 h 36"/>
                <a:gd name="T4" fmla="*/ 0 w 589"/>
                <a:gd name="T5" fmla="*/ 0 h 36"/>
                <a:gd name="T6" fmla="*/ 0 w 589"/>
                <a:gd name="T7" fmla="*/ 0 h 36"/>
                <a:gd name="T8" fmla="*/ 0 w 589"/>
                <a:gd name="T9" fmla="*/ 0 h 36"/>
                <a:gd name="T10" fmla="*/ 0 w 589"/>
                <a:gd name="T11" fmla="*/ 0 h 36"/>
                <a:gd name="T12" fmla="*/ 0 w 589"/>
                <a:gd name="T13" fmla="*/ 0 h 36"/>
                <a:gd name="T14" fmla="*/ 0 w 589"/>
                <a:gd name="T15" fmla="*/ 0 h 36"/>
                <a:gd name="T16" fmla="*/ 0 w 589"/>
                <a:gd name="T17" fmla="*/ 0 h 36"/>
                <a:gd name="T18" fmla="*/ 0 w 589"/>
                <a:gd name="T19" fmla="*/ 0 h 36"/>
                <a:gd name="T20" fmla="*/ 0 w 589"/>
                <a:gd name="T21" fmla="*/ 0 h 36"/>
                <a:gd name="T22" fmla="*/ 0 w 589"/>
                <a:gd name="T23" fmla="*/ 0 h 36"/>
                <a:gd name="T24" fmla="*/ 0 w 589"/>
                <a:gd name="T25" fmla="*/ 0 h 36"/>
                <a:gd name="T26" fmla="*/ 0 w 589"/>
                <a:gd name="T27" fmla="*/ 0 h 36"/>
                <a:gd name="T28" fmla="*/ 0 w 589"/>
                <a:gd name="T29" fmla="*/ 0 h 36"/>
                <a:gd name="T30" fmla="*/ 0 w 589"/>
                <a:gd name="T31" fmla="*/ 0 h 36"/>
                <a:gd name="T32" fmla="*/ 0 w 589"/>
                <a:gd name="T33" fmla="*/ 0 h 36"/>
                <a:gd name="T34" fmla="*/ 0 w 589"/>
                <a:gd name="T35" fmla="*/ 0 h 36"/>
                <a:gd name="T36" fmla="*/ 0 w 589"/>
                <a:gd name="T37" fmla="*/ 0 h 36"/>
                <a:gd name="T38" fmla="*/ 0 w 589"/>
                <a:gd name="T39" fmla="*/ 0 h 36"/>
                <a:gd name="T40" fmla="*/ 0 w 589"/>
                <a:gd name="T41" fmla="*/ 0 h 36"/>
                <a:gd name="T42" fmla="*/ 0 w 589"/>
                <a:gd name="T43" fmla="*/ 0 h 36"/>
                <a:gd name="T44" fmla="*/ 0 w 589"/>
                <a:gd name="T45" fmla="*/ 0 h 36"/>
                <a:gd name="T46" fmla="*/ 0 w 589"/>
                <a:gd name="T47" fmla="*/ 0 h 36"/>
                <a:gd name="T48" fmla="*/ 0 w 589"/>
                <a:gd name="T49" fmla="*/ 0 h 36"/>
                <a:gd name="T50" fmla="*/ 0 w 589"/>
                <a:gd name="T51" fmla="*/ 0 h 36"/>
                <a:gd name="T52" fmla="*/ 0 w 589"/>
                <a:gd name="T53" fmla="*/ 0 h 36"/>
                <a:gd name="T54" fmla="*/ 0 w 589"/>
                <a:gd name="T55" fmla="*/ 0 h 36"/>
                <a:gd name="T56" fmla="*/ 0 w 589"/>
                <a:gd name="T57" fmla="*/ 0 h 36"/>
                <a:gd name="T58" fmla="*/ 0 w 589"/>
                <a:gd name="T59" fmla="*/ 0 h 36"/>
                <a:gd name="T60" fmla="*/ 0 w 589"/>
                <a:gd name="T61" fmla="*/ 0 h 36"/>
                <a:gd name="T62" fmla="*/ 0 w 589"/>
                <a:gd name="T63" fmla="*/ 0 h 36"/>
                <a:gd name="T64" fmla="*/ 0 w 589"/>
                <a:gd name="T65" fmla="*/ 0 h 36"/>
                <a:gd name="T66" fmla="*/ 0 w 589"/>
                <a:gd name="T67" fmla="*/ 0 h 36"/>
                <a:gd name="T68" fmla="*/ 0 w 589"/>
                <a:gd name="T69" fmla="*/ 0 h 36"/>
                <a:gd name="T70" fmla="*/ 0 w 589"/>
                <a:gd name="T71" fmla="*/ 0 h 36"/>
                <a:gd name="T72" fmla="*/ 0 w 589"/>
                <a:gd name="T73" fmla="*/ 0 h 36"/>
                <a:gd name="T74" fmla="*/ 0 w 589"/>
                <a:gd name="T75" fmla="*/ 0 h 36"/>
                <a:gd name="T76" fmla="*/ 0 w 589"/>
                <a:gd name="T77" fmla="*/ 0 h 36"/>
                <a:gd name="T78" fmla="*/ 0 w 589"/>
                <a:gd name="T79" fmla="*/ 0 h 36"/>
                <a:gd name="T80" fmla="*/ 0 w 589"/>
                <a:gd name="T81" fmla="*/ 0 h 36"/>
                <a:gd name="T82" fmla="*/ 0 w 589"/>
                <a:gd name="T83" fmla="*/ 0 h 36"/>
                <a:gd name="T84" fmla="*/ 0 w 589"/>
                <a:gd name="T85" fmla="*/ 0 h 36"/>
                <a:gd name="T86" fmla="*/ 0 w 589"/>
                <a:gd name="T87" fmla="*/ 0 h 36"/>
                <a:gd name="T88" fmla="*/ 0 w 589"/>
                <a:gd name="T89" fmla="*/ 0 h 36"/>
                <a:gd name="T90" fmla="*/ 0 w 589"/>
                <a:gd name="T91" fmla="*/ 0 h 36"/>
                <a:gd name="T92" fmla="*/ 0 w 589"/>
                <a:gd name="T93" fmla="*/ 0 h 36"/>
                <a:gd name="T94" fmla="*/ 0 w 589"/>
                <a:gd name="T95" fmla="*/ 0 h 36"/>
                <a:gd name="T96" fmla="*/ 0 w 589"/>
                <a:gd name="T97" fmla="*/ 0 h 36"/>
                <a:gd name="T98" fmla="*/ 0 w 589"/>
                <a:gd name="T99" fmla="*/ 0 h 36"/>
                <a:gd name="T100" fmla="*/ 0 w 589"/>
                <a:gd name="T101" fmla="*/ 0 h 36"/>
                <a:gd name="T102" fmla="*/ 0 w 589"/>
                <a:gd name="T103" fmla="*/ 0 h 36"/>
                <a:gd name="T104" fmla="*/ 0 w 589"/>
                <a:gd name="T105" fmla="*/ 0 h 36"/>
                <a:gd name="T106" fmla="*/ 0 w 589"/>
                <a:gd name="T107" fmla="*/ 0 h 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589"/>
                <a:gd name="T163" fmla="*/ 0 h 36"/>
                <a:gd name="T164" fmla="*/ 589 w 589"/>
                <a:gd name="T165" fmla="*/ 36 h 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589" h="36">
                  <a:moveTo>
                    <a:pt x="365" y="0"/>
                  </a:moveTo>
                  <a:lnTo>
                    <a:pt x="376" y="0"/>
                  </a:lnTo>
                  <a:lnTo>
                    <a:pt x="390" y="0"/>
                  </a:lnTo>
                  <a:lnTo>
                    <a:pt x="403" y="0"/>
                  </a:lnTo>
                  <a:lnTo>
                    <a:pt x="416" y="0"/>
                  </a:lnTo>
                  <a:lnTo>
                    <a:pt x="428" y="0"/>
                  </a:lnTo>
                  <a:lnTo>
                    <a:pt x="441" y="0"/>
                  </a:lnTo>
                  <a:lnTo>
                    <a:pt x="456" y="2"/>
                  </a:lnTo>
                  <a:lnTo>
                    <a:pt x="470" y="6"/>
                  </a:lnTo>
                  <a:lnTo>
                    <a:pt x="481" y="6"/>
                  </a:lnTo>
                  <a:lnTo>
                    <a:pt x="492" y="6"/>
                  </a:lnTo>
                  <a:lnTo>
                    <a:pt x="508" y="7"/>
                  </a:lnTo>
                  <a:lnTo>
                    <a:pt x="521" y="9"/>
                  </a:lnTo>
                  <a:lnTo>
                    <a:pt x="532" y="9"/>
                  </a:lnTo>
                  <a:lnTo>
                    <a:pt x="546" y="11"/>
                  </a:lnTo>
                  <a:lnTo>
                    <a:pt x="559" y="11"/>
                  </a:lnTo>
                  <a:lnTo>
                    <a:pt x="574" y="15"/>
                  </a:lnTo>
                  <a:lnTo>
                    <a:pt x="582" y="23"/>
                  </a:lnTo>
                  <a:lnTo>
                    <a:pt x="589" y="36"/>
                  </a:lnTo>
                  <a:lnTo>
                    <a:pt x="553" y="28"/>
                  </a:lnTo>
                  <a:lnTo>
                    <a:pt x="517" y="26"/>
                  </a:lnTo>
                  <a:lnTo>
                    <a:pt x="481" y="23"/>
                  </a:lnTo>
                  <a:lnTo>
                    <a:pt x="447" y="23"/>
                  </a:lnTo>
                  <a:lnTo>
                    <a:pt x="409" y="21"/>
                  </a:lnTo>
                  <a:lnTo>
                    <a:pt x="375" y="21"/>
                  </a:lnTo>
                  <a:lnTo>
                    <a:pt x="338" y="23"/>
                  </a:lnTo>
                  <a:lnTo>
                    <a:pt x="302" y="23"/>
                  </a:lnTo>
                  <a:lnTo>
                    <a:pt x="266" y="23"/>
                  </a:lnTo>
                  <a:lnTo>
                    <a:pt x="230" y="23"/>
                  </a:lnTo>
                  <a:lnTo>
                    <a:pt x="194" y="23"/>
                  </a:lnTo>
                  <a:lnTo>
                    <a:pt x="158" y="25"/>
                  </a:lnTo>
                  <a:lnTo>
                    <a:pt x="122" y="23"/>
                  </a:lnTo>
                  <a:lnTo>
                    <a:pt x="88" y="23"/>
                  </a:lnTo>
                  <a:lnTo>
                    <a:pt x="51" y="23"/>
                  </a:lnTo>
                  <a:lnTo>
                    <a:pt x="17" y="21"/>
                  </a:lnTo>
                  <a:lnTo>
                    <a:pt x="8" y="15"/>
                  </a:lnTo>
                  <a:lnTo>
                    <a:pt x="0" y="9"/>
                  </a:lnTo>
                  <a:lnTo>
                    <a:pt x="23" y="6"/>
                  </a:lnTo>
                  <a:lnTo>
                    <a:pt x="46" y="6"/>
                  </a:lnTo>
                  <a:lnTo>
                    <a:pt x="69" y="6"/>
                  </a:lnTo>
                  <a:lnTo>
                    <a:pt x="91" y="6"/>
                  </a:lnTo>
                  <a:lnTo>
                    <a:pt x="112" y="6"/>
                  </a:lnTo>
                  <a:lnTo>
                    <a:pt x="135" y="6"/>
                  </a:lnTo>
                  <a:lnTo>
                    <a:pt x="158" y="6"/>
                  </a:lnTo>
                  <a:lnTo>
                    <a:pt x="181" y="7"/>
                  </a:lnTo>
                  <a:lnTo>
                    <a:pt x="203" y="7"/>
                  </a:lnTo>
                  <a:lnTo>
                    <a:pt x="226" y="7"/>
                  </a:lnTo>
                  <a:lnTo>
                    <a:pt x="249" y="7"/>
                  </a:lnTo>
                  <a:lnTo>
                    <a:pt x="272" y="7"/>
                  </a:lnTo>
                  <a:lnTo>
                    <a:pt x="295" y="6"/>
                  </a:lnTo>
                  <a:lnTo>
                    <a:pt x="318" y="4"/>
                  </a:lnTo>
                  <a:lnTo>
                    <a:pt x="340" y="0"/>
                  </a:lnTo>
                  <a:lnTo>
                    <a:pt x="36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1" name="Freeform 58">
              <a:extLst>
                <a:ext uri="{FF2B5EF4-FFF2-40B4-BE49-F238E27FC236}">
                  <a16:creationId xmlns:a16="http://schemas.microsoft.com/office/drawing/2014/main" id="{D09DDC25-9BAF-F4E2-4AB6-3710F929F6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0" y="990"/>
              <a:ext cx="15" cy="336"/>
            </a:xfrm>
            <a:custGeom>
              <a:avLst/>
              <a:gdLst>
                <a:gd name="T0" fmla="*/ 0 w 49"/>
                <a:gd name="T1" fmla="*/ 0 h 1194"/>
                <a:gd name="T2" fmla="*/ 0 w 49"/>
                <a:gd name="T3" fmla="*/ 0 h 1194"/>
                <a:gd name="T4" fmla="*/ 0 w 49"/>
                <a:gd name="T5" fmla="*/ 0 h 1194"/>
                <a:gd name="T6" fmla="*/ 0 w 49"/>
                <a:gd name="T7" fmla="*/ 0 h 1194"/>
                <a:gd name="T8" fmla="*/ 0 w 49"/>
                <a:gd name="T9" fmla="*/ 0 h 1194"/>
                <a:gd name="T10" fmla="*/ 0 w 49"/>
                <a:gd name="T11" fmla="*/ 0 h 1194"/>
                <a:gd name="T12" fmla="*/ 0 w 49"/>
                <a:gd name="T13" fmla="*/ 0 h 1194"/>
                <a:gd name="T14" fmla="*/ 0 w 49"/>
                <a:gd name="T15" fmla="*/ 0 h 1194"/>
                <a:gd name="T16" fmla="*/ 0 w 49"/>
                <a:gd name="T17" fmla="*/ 0 h 1194"/>
                <a:gd name="T18" fmla="*/ 0 w 49"/>
                <a:gd name="T19" fmla="*/ 0 h 1194"/>
                <a:gd name="T20" fmla="*/ 0 w 49"/>
                <a:gd name="T21" fmla="*/ 0 h 1194"/>
                <a:gd name="T22" fmla="*/ 0 w 49"/>
                <a:gd name="T23" fmla="*/ 0 h 1194"/>
                <a:gd name="T24" fmla="*/ 0 w 49"/>
                <a:gd name="T25" fmla="*/ 0 h 1194"/>
                <a:gd name="T26" fmla="*/ 0 w 49"/>
                <a:gd name="T27" fmla="*/ 0 h 1194"/>
                <a:gd name="T28" fmla="*/ 0 w 49"/>
                <a:gd name="T29" fmla="*/ 0 h 1194"/>
                <a:gd name="T30" fmla="*/ 0 w 49"/>
                <a:gd name="T31" fmla="*/ 0 h 1194"/>
                <a:gd name="T32" fmla="*/ 0 w 49"/>
                <a:gd name="T33" fmla="*/ 0 h 1194"/>
                <a:gd name="T34" fmla="*/ 0 w 49"/>
                <a:gd name="T35" fmla="*/ 0 h 1194"/>
                <a:gd name="T36" fmla="*/ 0 w 49"/>
                <a:gd name="T37" fmla="*/ 0 h 1194"/>
                <a:gd name="T38" fmla="*/ 0 w 49"/>
                <a:gd name="T39" fmla="*/ 0 h 1194"/>
                <a:gd name="T40" fmla="*/ 0 w 49"/>
                <a:gd name="T41" fmla="*/ 0 h 1194"/>
                <a:gd name="T42" fmla="*/ 0 w 49"/>
                <a:gd name="T43" fmla="*/ 0 h 1194"/>
                <a:gd name="T44" fmla="*/ 0 w 49"/>
                <a:gd name="T45" fmla="*/ 0 h 1194"/>
                <a:gd name="T46" fmla="*/ 0 w 49"/>
                <a:gd name="T47" fmla="*/ 0 h 1194"/>
                <a:gd name="T48" fmla="*/ 0 w 49"/>
                <a:gd name="T49" fmla="*/ 0 h 1194"/>
                <a:gd name="T50" fmla="*/ 0 w 49"/>
                <a:gd name="T51" fmla="*/ 0 h 1194"/>
                <a:gd name="T52" fmla="*/ 0 w 49"/>
                <a:gd name="T53" fmla="*/ 0 h 1194"/>
                <a:gd name="T54" fmla="*/ 0 w 49"/>
                <a:gd name="T55" fmla="*/ 0 h 1194"/>
                <a:gd name="T56" fmla="*/ 0 w 49"/>
                <a:gd name="T57" fmla="*/ 0 h 1194"/>
                <a:gd name="T58" fmla="*/ 0 w 49"/>
                <a:gd name="T59" fmla="*/ 0 h 1194"/>
                <a:gd name="T60" fmla="*/ 0 w 49"/>
                <a:gd name="T61" fmla="*/ 0 h 1194"/>
                <a:gd name="T62" fmla="*/ 0 w 49"/>
                <a:gd name="T63" fmla="*/ 0 h 1194"/>
                <a:gd name="T64" fmla="*/ 0 w 49"/>
                <a:gd name="T65" fmla="*/ 0 h 1194"/>
                <a:gd name="T66" fmla="*/ 0 w 49"/>
                <a:gd name="T67" fmla="*/ 0 h 1194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9"/>
                <a:gd name="T103" fmla="*/ 0 h 1194"/>
                <a:gd name="T104" fmla="*/ 49 w 49"/>
                <a:gd name="T105" fmla="*/ 1194 h 1194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9" h="1194">
                  <a:moveTo>
                    <a:pt x="36" y="0"/>
                  </a:moveTo>
                  <a:lnTo>
                    <a:pt x="41" y="13"/>
                  </a:lnTo>
                  <a:lnTo>
                    <a:pt x="45" y="28"/>
                  </a:lnTo>
                  <a:lnTo>
                    <a:pt x="47" y="44"/>
                  </a:lnTo>
                  <a:lnTo>
                    <a:pt x="49" y="61"/>
                  </a:lnTo>
                  <a:lnTo>
                    <a:pt x="49" y="76"/>
                  </a:lnTo>
                  <a:lnTo>
                    <a:pt x="49" y="93"/>
                  </a:lnTo>
                  <a:lnTo>
                    <a:pt x="47" y="108"/>
                  </a:lnTo>
                  <a:lnTo>
                    <a:pt x="47" y="125"/>
                  </a:lnTo>
                  <a:lnTo>
                    <a:pt x="43" y="142"/>
                  </a:lnTo>
                  <a:lnTo>
                    <a:pt x="41" y="158"/>
                  </a:lnTo>
                  <a:lnTo>
                    <a:pt x="39" y="175"/>
                  </a:lnTo>
                  <a:lnTo>
                    <a:pt x="39" y="192"/>
                  </a:lnTo>
                  <a:lnTo>
                    <a:pt x="38" y="209"/>
                  </a:lnTo>
                  <a:lnTo>
                    <a:pt x="38" y="224"/>
                  </a:lnTo>
                  <a:lnTo>
                    <a:pt x="39" y="241"/>
                  </a:lnTo>
                  <a:lnTo>
                    <a:pt x="43" y="260"/>
                  </a:lnTo>
                  <a:lnTo>
                    <a:pt x="39" y="317"/>
                  </a:lnTo>
                  <a:lnTo>
                    <a:pt x="38" y="376"/>
                  </a:lnTo>
                  <a:lnTo>
                    <a:pt x="38" y="433"/>
                  </a:lnTo>
                  <a:lnTo>
                    <a:pt x="38" y="494"/>
                  </a:lnTo>
                  <a:lnTo>
                    <a:pt x="38" y="551"/>
                  </a:lnTo>
                  <a:lnTo>
                    <a:pt x="38" y="610"/>
                  </a:lnTo>
                  <a:lnTo>
                    <a:pt x="38" y="667"/>
                  </a:lnTo>
                  <a:lnTo>
                    <a:pt x="39" y="728"/>
                  </a:lnTo>
                  <a:lnTo>
                    <a:pt x="39" y="785"/>
                  </a:lnTo>
                  <a:lnTo>
                    <a:pt x="41" y="844"/>
                  </a:lnTo>
                  <a:lnTo>
                    <a:pt x="41" y="901"/>
                  </a:lnTo>
                  <a:lnTo>
                    <a:pt x="43" y="960"/>
                  </a:lnTo>
                  <a:lnTo>
                    <a:pt x="43" y="1019"/>
                  </a:lnTo>
                  <a:lnTo>
                    <a:pt x="43" y="1076"/>
                  </a:lnTo>
                  <a:lnTo>
                    <a:pt x="43" y="1135"/>
                  </a:lnTo>
                  <a:lnTo>
                    <a:pt x="43" y="1194"/>
                  </a:lnTo>
                  <a:lnTo>
                    <a:pt x="34" y="1192"/>
                  </a:lnTo>
                  <a:lnTo>
                    <a:pt x="24" y="1192"/>
                  </a:lnTo>
                  <a:lnTo>
                    <a:pt x="22" y="1160"/>
                  </a:lnTo>
                  <a:lnTo>
                    <a:pt x="22" y="1127"/>
                  </a:lnTo>
                  <a:lnTo>
                    <a:pt x="20" y="1095"/>
                  </a:lnTo>
                  <a:lnTo>
                    <a:pt x="20" y="1063"/>
                  </a:lnTo>
                  <a:lnTo>
                    <a:pt x="19" y="1030"/>
                  </a:lnTo>
                  <a:lnTo>
                    <a:pt x="17" y="1000"/>
                  </a:lnTo>
                  <a:lnTo>
                    <a:pt x="15" y="968"/>
                  </a:lnTo>
                  <a:lnTo>
                    <a:pt x="15" y="935"/>
                  </a:lnTo>
                  <a:lnTo>
                    <a:pt x="9" y="903"/>
                  </a:lnTo>
                  <a:lnTo>
                    <a:pt x="9" y="872"/>
                  </a:lnTo>
                  <a:lnTo>
                    <a:pt x="5" y="840"/>
                  </a:lnTo>
                  <a:lnTo>
                    <a:pt x="5" y="808"/>
                  </a:lnTo>
                  <a:lnTo>
                    <a:pt x="1" y="776"/>
                  </a:lnTo>
                  <a:lnTo>
                    <a:pt x="0" y="745"/>
                  </a:lnTo>
                  <a:lnTo>
                    <a:pt x="0" y="713"/>
                  </a:lnTo>
                  <a:lnTo>
                    <a:pt x="0" y="682"/>
                  </a:lnTo>
                  <a:lnTo>
                    <a:pt x="0" y="637"/>
                  </a:lnTo>
                  <a:lnTo>
                    <a:pt x="0" y="595"/>
                  </a:lnTo>
                  <a:lnTo>
                    <a:pt x="0" y="551"/>
                  </a:lnTo>
                  <a:lnTo>
                    <a:pt x="0" y="509"/>
                  </a:lnTo>
                  <a:lnTo>
                    <a:pt x="0" y="466"/>
                  </a:lnTo>
                  <a:lnTo>
                    <a:pt x="3" y="422"/>
                  </a:lnTo>
                  <a:lnTo>
                    <a:pt x="5" y="378"/>
                  </a:lnTo>
                  <a:lnTo>
                    <a:pt x="7" y="336"/>
                  </a:lnTo>
                  <a:lnTo>
                    <a:pt x="9" y="293"/>
                  </a:lnTo>
                  <a:lnTo>
                    <a:pt x="11" y="253"/>
                  </a:lnTo>
                  <a:lnTo>
                    <a:pt x="15" y="209"/>
                  </a:lnTo>
                  <a:lnTo>
                    <a:pt x="19" y="167"/>
                  </a:lnTo>
                  <a:lnTo>
                    <a:pt x="24" y="125"/>
                  </a:lnTo>
                  <a:lnTo>
                    <a:pt x="28" y="83"/>
                  </a:lnTo>
                  <a:lnTo>
                    <a:pt x="32" y="40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2" name="Freeform 59">
              <a:extLst>
                <a:ext uri="{FF2B5EF4-FFF2-40B4-BE49-F238E27FC236}">
                  <a16:creationId xmlns:a16="http://schemas.microsoft.com/office/drawing/2014/main" id="{0034E1C7-B39B-5416-5195-C926539CEF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56" y="1306"/>
              <a:ext cx="461" cy="22"/>
            </a:xfrm>
            <a:custGeom>
              <a:avLst/>
              <a:gdLst>
                <a:gd name="T0" fmla="*/ 0 w 1511"/>
                <a:gd name="T1" fmla="*/ 0 h 78"/>
                <a:gd name="T2" fmla="*/ 0 w 1511"/>
                <a:gd name="T3" fmla="*/ 0 h 78"/>
                <a:gd name="T4" fmla="*/ 0 w 1511"/>
                <a:gd name="T5" fmla="*/ 0 h 78"/>
                <a:gd name="T6" fmla="*/ 0 w 1511"/>
                <a:gd name="T7" fmla="*/ 0 h 78"/>
                <a:gd name="T8" fmla="*/ 0 w 1511"/>
                <a:gd name="T9" fmla="*/ 0 h 78"/>
                <a:gd name="T10" fmla="*/ 0 w 1511"/>
                <a:gd name="T11" fmla="*/ 0 h 78"/>
                <a:gd name="T12" fmla="*/ 0 w 1511"/>
                <a:gd name="T13" fmla="*/ 0 h 78"/>
                <a:gd name="T14" fmla="*/ 0 w 1511"/>
                <a:gd name="T15" fmla="*/ 0 h 78"/>
                <a:gd name="T16" fmla="*/ 0 w 1511"/>
                <a:gd name="T17" fmla="*/ 0 h 78"/>
                <a:gd name="T18" fmla="*/ 0 w 1511"/>
                <a:gd name="T19" fmla="*/ 0 h 78"/>
                <a:gd name="T20" fmla="*/ 0 w 1511"/>
                <a:gd name="T21" fmla="*/ 0 h 78"/>
                <a:gd name="T22" fmla="*/ 0 w 1511"/>
                <a:gd name="T23" fmla="*/ 0 h 78"/>
                <a:gd name="T24" fmla="*/ 0 w 1511"/>
                <a:gd name="T25" fmla="*/ 0 h 78"/>
                <a:gd name="T26" fmla="*/ 0 w 1511"/>
                <a:gd name="T27" fmla="*/ 0 h 78"/>
                <a:gd name="T28" fmla="*/ 0 w 1511"/>
                <a:gd name="T29" fmla="*/ 0 h 78"/>
                <a:gd name="T30" fmla="*/ 0 w 1511"/>
                <a:gd name="T31" fmla="*/ 0 h 78"/>
                <a:gd name="T32" fmla="*/ 0 w 1511"/>
                <a:gd name="T33" fmla="*/ 0 h 78"/>
                <a:gd name="T34" fmla="*/ 0 w 1511"/>
                <a:gd name="T35" fmla="*/ 0 h 78"/>
                <a:gd name="T36" fmla="*/ 0 w 1511"/>
                <a:gd name="T37" fmla="*/ 0 h 78"/>
                <a:gd name="T38" fmla="*/ 0 w 1511"/>
                <a:gd name="T39" fmla="*/ 0 h 78"/>
                <a:gd name="T40" fmla="*/ 0 w 1511"/>
                <a:gd name="T41" fmla="*/ 0 h 78"/>
                <a:gd name="T42" fmla="*/ 0 w 1511"/>
                <a:gd name="T43" fmla="*/ 0 h 78"/>
                <a:gd name="T44" fmla="*/ 0 w 1511"/>
                <a:gd name="T45" fmla="*/ 0 h 78"/>
                <a:gd name="T46" fmla="*/ 0 w 1511"/>
                <a:gd name="T47" fmla="*/ 0 h 78"/>
                <a:gd name="T48" fmla="*/ 0 w 1511"/>
                <a:gd name="T49" fmla="*/ 0 h 78"/>
                <a:gd name="T50" fmla="*/ 0 w 1511"/>
                <a:gd name="T51" fmla="*/ 0 h 78"/>
                <a:gd name="T52" fmla="*/ 0 w 1511"/>
                <a:gd name="T53" fmla="*/ 0 h 78"/>
                <a:gd name="T54" fmla="*/ 0 w 1511"/>
                <a:gd name="T55" fmla="*/ 0 h 78"/>
                <a:gd name="T56" fmla="*/ 0 w 1511"/>
                <a:gd name="T57" fmla="*/ 0 h 78"/>
                <a:gd name="T58" fmla="*/ 0 w 1511"/>
                <a:gd name="T59" fmla="*/ 0 h 78"/>
                <a:gd name="T60" fmla="*/ 0 w 1511"/>
                <a:gd name="T61" fmla="*/ 0 h 78"/>
                <a:gd name="T62" fmla="*/ 0 w 1511"/>
                <a:gd name="T63" fmla="*/ 0 h 78"/>
                <a:gd name="T64" fmla="*/ 0 w 1511"/>
                <a:gd name="T65" fmla="*/ 0 h 78"/>
                <a:gd name="T66" fmla="*/ 0 w 1511"/>
                <a:gd name="T67" fmla="*/ 0 h 78"/>
                <a:gd name="T68" fmla="*/ 0 w 1511"/>
                <a:gd name="T69" fmla="*/ 0 h 78"/>
                <a:gd name="T70" fmla="*/ 0 w 1511"/>
                <a:gd name="T71" fmla="*/ 0 h 78"/>
                <a:gd name="T72" fmla="*/ 0 w 1511"/>
                <a:gd name="T73" fmla="*/ 0 h 78"/>
                <a:gd name="T74" fmla="*/ 0 w 1511"/>
                <a:gd name="T75" fmla="*/ 0 h 78"/>
                <a:gd name="T76" fmla="*/ 0 w 1511"/>
                <a:gd name="T77" fmla="*/ 0 h 78"/>
                <a:gd name="T78" fmla="*/ 0 w 1511"/>
                <a:gd name="T79" fmla="*/ 0 h 78"/>
                <a:gd name="T80" fmla="*/ 0 w 1511"/>
                <a:gd name="T81" fmla="*/ 0 h 78"/>
                <a:gd name="T82" fmla="*/ 0 w 1511"/>
                <a:gd name="T83" fmla="*/ 0 h 78"/>
                <a:gd name="T84" fmla="*/ 0 w 1511"/>
                <a:gd name="T85" fmla="*/ 0 h 78"/>
                <a:gd name="T86" fmla="*/ 0 w 1511"/>
                <a:gd name="T87" fmla="*/ 0 h 78"/>
                <a:gd name="T88" fmla="*/ 0 w 1511"/>
                <a:gd name="T89" fmla="*/ 0 h 78"/>
                <a:gd name="T90" fmla="*/ 0 w 1511"/>
                <a:gd name="T91" fmla="*/ 0 h 78"/>
                <a:gd name="T92" fmla="*/ 0 w 1511"/>
                <a:gd name="T93" fmla="*/ 0 h 78"/>
                <a:gd name="T94" fmla="*/ 0 w 1511"/>
                <a:gd name="T95" fmla="*/ 0 h 78"/>
                <a:gd name="T96" fmla="*/ 0 w 1511"/>
                <a:gd name="T97" fmla="*/ 0 h 78"/>
                <a:gd name="T98" fmla="*/ 0 w 1511"/>
                <a:gd name="T99" fmla="*/ 0 h 78"/>
                <a:gd name="T100" fmla="*/ 0 w 1511"/>
                <a:gd name="T101" fmla="*/ 0 h 78"/>
                <a:gd name="T102" fmla="*/ 0 w 1511"/>
                <a:gd name="T103" fmla="*/ 0 h 78"/>
                <a:gd name="T104" fmla="*/ 0 w 1511"/>
                <a:gd name="T105" fmla="*/ 0 h 78"/>
                <a:gd name="T106" fmla="*/ 0 w 1511"/>
                <a:gd name="T107" fmla="*/ 0 h 78"/>
                <a:gd name="T108" fmla="*/ 0 w 1511"/>
                <a:gd name="T109" fmla="*/ 0 h 78"/>
                <a:gd name="T110" fmla="*/ 0 w 1511"/>
                <a:gd name="T111" fmla="*/ 0 h 78"/>
                <a:gd name="T112" fmla="*/ 0 w 1511"/>
                <a:gd name="T113" fmla="*/ 0 h 78"/>
                <a:gd name="T114" fmla="*/ 0 w 1511"/>
                <a:gd name="T115" fmla="*/ 0 h 78"/>
                <a:gd name="T116" fmla="*/ 0 w 1511"/>
                <a:gd name="T117" fmla="*/ 0 h 78"/>
                <a:gd name="T118" fmla="*/ 0 w 1511"/>
                <a:gd name="T119" fmla="*/ 0 h 78"/>
                <a:gd name="T120" fmla="*/ 0 w 1511"/>
                <a:gd name="T121" fmla="*/ 0 h 78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511"/>
                <a:gd name="T184" fmla="*/ 0 h 78"/>
                <a:gd name="T185" fmla="*/ 1511 w 1511"/>
                <a:gd name="T186" fmla="*/ 78 h 78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511" h="78">
                  <a:moveTo>
                    <a:pt x="26" y="0"/>
                  </a:moveTo>
                  <a:lnTo>
                    <a:pt x="95" y="2"/>
                  </a:lnTo>
                  <a:lnTo>
                    <a:pt x="161" y="4"/>
                  </a:lnTo>
                  <a:lnTo>
                    <a:pt x="230" y="8"/>
                  </a:lnTo>
                  <a:lnTo>
                    <a:pt x="298" y="10"/>
                  </a:lnTo>
                  <a:lnTo>
                    <a:pt x="364" y="12"/>
                  </a:lnTo>
                  <a:lnTo>
                    <a:pt x="433" y="16"/>
                  </a:lnTo>
                  <a:lnTo>
                    <a:pt x="499" y="18"/>
                  </a:lnTo>
                  <a:lnTo>
                    <a:pt x="570" y="21"/>
                  </a:lnTo>
                  <a:lnTo>
                    <a:pt x="634" y="21"/>
                  </a:lnTo>
                  <a:lnTo>
                    <a:pt x="703" y="25"/>
                  </a:lnTo>
                  <a:lnTo>
                    <a:pt x="769" y="27"/>
                  </a:lnTo>
                  <a:lnTo>
                    <a:pt x="840" y="29"/>
                  </a:lnTo>
                  <a:lnTo>
                    <a:pt x="906" y="31"/>
                  </a:lnTo>
                  <a:lnTo>
                    <a:pt x="975" y="33"/>
                  </a:lnTo>
                  <a:lnTo>
                    <a:pt x="1043" y="37"/>
                  </a:lnTo>
                  <a:lnTo>
                    <a:pt x="1111" y="38"/>
                  </a:lnTo>
                  <a:lnTo>
                    <a:pt x="1132" y="37"/>
                  </a:lnTo>
                  <a:lnTo>
                    <a:pt x="1157" y="35"/>
                  </a:lnTo>
                  <a:lnTo>
                    <a:pt x="1180" y="33"/>
                  </a:lnTo>
                  <a:lnTo>
                    <a:pt x="1203" y="31"/>
                  </a:lnTo>
                  <a:lnTo>
                    <a:pt x="1226" y="27"/>
                  </a:lnTo>
                  <a:lnTo>
                    <a:pt x="1248" y="27"/>
                  </a:lnTo>
                  <a:lnTo>
                    <a:pt x="1271" y="25"/>
                  </a:lnTo>
                  <a:lnTo>
                    <a:pt x="1296" y="25"/>
                  </a:lnTo>
                  <a:lnTo>
                    <a:pt x="1319" y="21"/>
                  </a:lnTo>
                  <a:lnTo>
                    <a:pt x="1341" y="21"/>
                  </a:lnTo>
                  <a:lnTo>
                    <a:pt x="1364" y="19"/>
                  </a:lnTo>
                  <a:lnTo>
                    <a:pt x="1389" y="18"/>
                  </a:lnTo>
                  <a:lnTo>
                    <a:pt x="1412" y="18"/>
                  </a:lnTo>
                  <a:lnTo>
                    <a:pt x="1435" y="16"/>
                  </a:lnTo>
                  <a:lnTo>
                    <a:pt x="1459" y="14"/>
                  </a:lnTo>
                  <a:lnTo>
                    <a:pt x="1482" y="14"/>
                  </a:lnTo>
                  <a:lnTo>
                    <a:pt x="1486" y="18"/>
                  </a:lnTo>
                  <a:lnTo>
                    <a:pt x="1495" y="23"/>
                  </a:lnTo>
                  <a:lnTo>
                    <a:pt x="1501" y="27"/>
                  </a:lnTo>
                  <a:lnTo>
                    <a:pt x="1511" y="33"/>
                  </a:lnTo>
                  <a:lnTo>
                    <a:pt x="1463" y="35"/>
                  </a:lnTo>
                  <a:lnTo>
                    <a:pt x="1419" y="37"/>
                  </a:lnTo>
                  <a:lnTo>
                    <a:pt x="1374" y="42"/>
                  </a:lnTo>
                  <a:lnTo>
                    <a:pt x="1328" y="46"/>
                  </a:lnTo>
                  <a:lnTo>
                    <a:pt x="1283" y="48"/>
                  </a:lnTo>
                  <a:lnTo>
                    <a:pt x="1239" y="52"/>
                  </a:lnTo>
                  <a:lnTo>
                    <a:pt x="1193" y="56"/>
                  </a:lnTo>
                  <a:lnTo>
                    <a:pt x="1148" y="61"/>
                  </a:lnTo>
                  <a:lnTo>
                    <a:pt x="1100" y="65"/>
                  </a:lnTo>
                  <a:lnTo>
                    <a:pt x="1056" y="69"/>
                  </a:lnTo>
                  <a:lnTo>
                    <a:pt x="1009" y="71"/>
                  </a:lnTo>
                  <a:lnTo>
                    <a:pt x="965" y="75"/>
                  </a:lnTo>
                  <a:lnTo>
                    <a:pt x="919" y="75"/>
                  </a:lnTo>
                  <a:lnTo>
                    <a:pt x="872" y="78"/>
                  </a:lnTo>
                  <a:lnTo>
                    <a:pt x="826" y="78"/>
                  </a:lnTo>
                  <a:lnTo>
                    <a:pt x="783" y="78"/>
                  </a:lnTo>
                  <a:lnTo>
                    <a:pt x="769" y="78"/>
                  </a:lnTo>
                  <a:lnTo>
                    <a:pt x="756" y="76"/>
                  </a:lnTo>
                  <a:lnTo>
                    <a:pt x="743" y="75"/>
                  </a:lnTo>
                  <a:lnTo>
                    <a:pt x="731" y="73"/>
                  </a:lnTo>
                  <a:lnTo>
                    <a:pt x="718" y="69"/>
                  </a:lnTo>
                  <a:lnTo>
                    <a:pt x="707" y="65"/>
                  </a:lnTo>
                  <a:lnTo>
                    <a:pt x="695" y="61"/>
                  </a:lnTo>
                  <a:lnTo>
                    <a:pt x="682" y="59"/>
                  </a:lnTo>
                  <a:lnTo>
                    <a:pt x="669" y="56"/>
                  </a:lnTo>
                  <a:lnTo>
                    <a:pt x="657" y="50"/>
                  </a:lnTo>
                  <a:lnTo>
                    <a:pt x="644" y="46"/>
                  </a:lnTo>
                  <a:lnTo>
                    <a:pt x="632" y="44"/>
                  </a:lnTo>
                  <a:lnTo>
                    <a:pt x="619" y="40"/>
                  </a:lnTo>
                  <a:lnTo>
                    <a:pt x="606" y="38"/>
                  </a:lnTo>
                  <a:lnTo>
                    <a:pt x="594" y="38"/>
                  </a:lnTo>
                  <a:lnTo>
                    <a:pt x="583" y="38"/>
                  </a:lnTo>
                  <a:lnTo>
                    <a:pt x="566" y="37"/>
                  </a:lnTo>
                  <a:lnTo>
                    <a:pt x="551" y="37"/>
                  </a:lnTo>
                  <a:lnTo>
                    <a:pt x="534" y="37"/>
                  </a:lnTo>
                  <a:lnTo>
                    <a:pt x="518" y="37"/>
                  </a:lnTo>
                  <a:lnTo>
                    <a:pt x="503" y="37"/>
                  </a:lnTo>
                  <a:lnTo>
                    <a:pt x="488" y="40"/>
                  </a:lnTo>
                  <a:lnTo>
                    <a:pt x="471" y="42"/>
                  </a:lnTo>
                  <a:lnTo>
                    <a:pt x="458" y="46"/>
                  </a:lnTo>
                  <a:lnTo>
                    <a:pt x="440" y="46"/>
                  </a:lnTo>
                  <a:lnTo>
                    <a:pt x="425" y="50"/>
                  </a:lnTo>
                  <a:lnTo>
                    <a:pt x="408" y="50"/>
                  </a:lnTo>
                  <a:lnTo>
                    <a:pt x="393" y="54"/>
                  </a:lnTo>
                  <a:lnTo>
                    <a:pt x="378" y="56"/>
                  </a:lnTo>
                  <a:lnTo>
                    <a:pt x="361" y="56"/>
                  </a:lnTo>
                  <a:lnTo>
                    <a:pt x="345" y="56"/>
                  </a:lnTo>
                  <a:lnTo>
                    <a:pt x="330" y="56"/>
                  </a:lnTo>
                  <a:lnTo>
                    <a:pt x="319" y="54"/>
                  </a:lnTo>
                  <a:lnTo>
                    <a:pt x="309" y="50"/>
                  </a:lnTo>
                  <a:lnTo>
                    <a:pt x="298" y="48"/>
                  </a:lnTo>
                  <a:lnTo>
                    <a:pt x="288" y="46"/>
                  </a:lnTo>
                  <a:lnTo>
                    <a:pt x="279" y="44"/>
                  </a:lnTo>
                  <a:lnTo>
                    <a:pt x="269" y="42"/>
                  </a:lnTo>
                  <a:lnTo>
                    <a:pt x="258" y="40"/>
                  </a:lnTo>
                  <a:lnTo>
                    <a:pt x="249" y="38"/>
                  </a:lnTo>
                  <a:lnTo>
                    <a:pt x="239" y="37"/>
                  </a:lnTo>
                  <a:lnTo>
                    <a:pt x="228" y="35"/>
                  </a:lnTo>
                  <a:lnTo>
                    <a:pt x="216" y="33"/>
                  </a:lnTo>
                  <a:lnTo>
                    <a:pt x="207" y="33"/>
                  </a:lnTo>
                  <a:lnTo>
                    <a:pt x="195" y="29"/>
                  </a:lnTo>
                  <a:lnTo>
                    <a:pt x="188" y="29"/>
                  </a:lnTo>
                  <a:lnTo>
                    <a:pt x="176" y="29"/>
                  </a:lnTo>
                  <a:lnTo>
                    <a:pt x="169" y="29"/>
                  </a:lnTo>
                  <a:lnTo>
                    <a:pt x="157" y="27"/>
                  </a:lnTo>
                  <a:lnTo>
                    <a:pt x="148" y="27"/>
                  </a:lnTo>
                  <a:lnTo>
                    <a:pt x="136" y="27"/>
                  </a:lnTo>
                  <a:lnTo>
                    <a:pt x="127" y="27"/>
                  </a:lnTo>
                  <a:lnTo>
                    <a:pt x="115" y="27"/>
                  </a:lnTo>
                  <a:lnTo>
                    <a:pt x="104" y="27"/>
                  </a:lnTo>
                  <a:lnTo>
                    <a:pt x="95" y="29"/>
                  </a:lnTo>
                  <a:lnTo>
                    <a:pt x="83" y="31"/>
                  </a:lnTo>
                  <a:lnTo>
                    <a:pt x="70" y="31"/>
                  </a:lnTo>
                  <a:lnTo>
                    <a:pt x="60" y="31"/>
                  </a:lnTo>
                  <a:lnTo>
                    <a:pt x="47" y="31"/>
                  </a:lnTo>
                  <a:lnTo>
                    <a:pt x="38" y="33"/>
                  </a:lnTo>
                  <a:lnTo>
                    <a:pt x="26" y="31"/>
                  </a:lnTo>
                  <a:lnTo>
                    <a:pt x="17" y="31"/>
                  </a:lnTo>
                  <a:lnTo>
                    <a:pt x="7" y="29"/>
                  </a:lnTo>
                  <a:lnTo>
                    <a:pt x="0" y="29"/>
                  </a:lnTo>
                  <a:lnTo>
                    <a:pt x="3" y="21"/>
                  </a:lnTo>
                  <a:lnTo>
                    <a:pt x="13" y="12"/>
                  </a:lnTo>
                  <a:lnTo>
                    <a:pt x="20" y="4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3" name="Freeform 60">
              <a:extLst>
                <a:ext uri="{FF2B5EF4-FFF2-40B4-BE49-F238E27FC236}">
                  <a16:creationId xmlns:a16="http://schemas.microsoft.com/office/drawing/2014/main" id="{9F15F793-F2AA-0546-E686-A1247A3D9C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4" y="1327"/>
              <a:ext cx="505" cy="22"/>
            </a:xfrm>
            <a:custGeom>
              <a:avLst/>
              <a:gdLst>
                <a:gd name="T0" fmla="*/ 0 w 1653"/>
                <a:gd name="T1" fmla="*/ 0 h 78"/>
                <a:gd name="T2" fmla="*/ 0 w 1653"/>
                <a:gd name="T3" fmla="*/ 0 h 78"/>
                <a:gd name="T4" fmla="*/ 0 w 1653"/>
                <a:gd name="T5" fmla="*/ 0 h 78"/>
                <a:gd name="T6" fmla="*/ 0 w 1653"/>
                <a:gd name="T7" fmla="*/ 0 h 78"/>
                <a:gd name="T8" fmla="*/ 0 w 1653"/>
                <a:gd name="T9" fmla="*/ 0 h 78"/>
                <a:gd name="T10" fmla="*/ 0 w 1653"/>
                <a:gd name="T11" fmla="*/ 0 h 78"/>
                <a:gd name="T12" fmla="*/ 0 w 1653"/>
                <a:gd name="T13" fmla="*/ 0 h 78"/>
                <a:gd name="T14" fmla="*/ 0 w 1653"/>
                <a:gd name="T15" fmla="*/ 0 h 78"/>
                <a:gd name="T16" fmla="*/ 0 w 1653"/>
                <a:gd name="T17" fmla="*/ 0 h 78"/>
                <a:gd name="T18" fmla="*/ 0 w 1653"/>
                <a:gd name="T19" fmla="*/ 0 h 78"/>
                <a:gd name="T20" fmla="*/ 0 w 1653"/>
                <a:gd name="T21" fmla="*/ 0 h 78"/>
                <a:gd name="T22" fmla="*/ 0 w 1653"/>
                <a:gd name="T23" fmla="*/ 0 h 78"/>
                <a:gd name="T24" fmla="*/ 0 w 1653"/>
                <a:gd name="T25" fmla="*/ 0 h 78"/>
                <a:gd name="T26" fmla="*/ 0 w 1653"/>
                <a:gd name="T27" fmla="*/ 0 h 78"/>
                <a:gd name="T28" fmla="*/ 0 w 1653"/>
                <a:gd name="T29" fmla="*/ 0 h 78"/>
                <a:gd name="T30" fmla="*/ 0 w 1653"/>
                <a:gd name="T31" fmla="*/ 0 h 78"/>
                <a:gd name="T32" fmla="*/ 0 w 1653"/>
                <a:gd name="T33" fmla="*/ 0 h 78"/>
                <a:gd name="T34" fmla="*/ 0 w 1653"/>
                <a:gd name="T35" fmla="*/ 0 h 78"/>
                <a:gd name="T36" fmla="*/ 0 w 1653"/>
                <a:gd name="T37" fmla="*/ 0 h 78"/>
                <a:gd name="T38" fmla="*/ 0 w 1653"/>
                <a:gd name="T39" fmla="*/ 0 h 78"/>
                <a:gd name="T40" fmla="*/ 0 w 1653"/>
                <a:gd name="T41" fmla="*/ 0 h 78"/>
                <a:gd name="T42" fmla="*/ 0 w 1653"/>
                <a:gd name="T43" fmla="*/ 0 h 78"/>
                <a:gd name="T44" fmla="*/ 0 w 1653"/>
                <a:gd name="T45" fmla="*/ 0 h 78"/>
                <a:gd name="T46" fmla="*/ 0 w 1653"/>
                <a:gd name="T47" fmla="*/ 0 h 78"/>
                <a:gd name="T48" fmla="*/ 0 w 1653"/>
                <a:gd name="T49" fmla="*/ 0 h 78"/>
                <a:gd name="T50" fmla="*/ 0 w 1653"/>
                <a:gd name="T51" fmla="*/ 0 h 78"/>
                <a:gd name="T52" fmla="*/ 0 w 1653"/>
                <a:gd name="T53" fmla="*/ 0 h 78"/>
                <a:gd name="T54" fmla="*/ 0 w 1653"/>
                <a:gd name="T55" fmla="*/ 0 h 78"/>
                <a:gd name="T56" fmla="*/ 0 w 1653"/>
                <a:gd name="T57" fmla="*/ 0 h 78"/>
                <a:gd name="T58" fmla="*/ 0 w 1653"/>
                <a:gd name="T59" fmla="*/ 0 h 78"/>
                <a:gd name="T60" fmla="*/ 0 w 1653"/>
                <a:gd name="T61" fmla="*/ 0 h 78"/>
                <a:gd name="T62" fmla="*/ 0 w 1653"/>
                <a:gd name="T63" fmla="*/ 0 h 78"/>
                <a:gd name="T64" fmla="*/ 0 w 1653"/>
                <a:gd name="T65" fmla="*/ 0 h 78"/>
                <a:gd name="T66" fmla="*/ 0 w 1653"/>
                <a:gd name="T67" fmla="*/ 0 h 78"/>
                <a:gd name="T68" fmla="*/ 0 w 1653"/>
                <a:gd name="T69" fmla="*/ 0 h 78"/>
                <a:gd name="T70" fmla="*/ 0 w 1653"/>
                <a:gd name="T71" fmla="*/ 0 h 78"/>
                <a:gd name="T72" fmla="*/ 0 w 1653"/>
                <a:gd name="T73" fmla="*/ 0 h 78"/>
                <a:gd name="T74" fmla="*/ 0 w 1653"/>
                <a:gd name="T75" fmla="*/ 0 h 78"/>
                <a:gd name="T76" fmla="*/ 0 w 1653"/>
                <a:gd name="T77" fmla="*/ 0 h 78"/>
                <a:gd name="T78" fmla="*/ 0 w 1653"/>
                <a:gd name="T79" fmla="*/ 0 h 78"/>
                <a:gd name="T80" fmla="*/ 0 w 1653"/>
                <a:gd name="T81" fmla="*/ 0 h 78"/>
                <a:gd name="T82" fmla="*/ 0 w 1653"/>
                <a:gd name="T83" fmla="*/ 0 h 78"/>
                <a:gd name="T84" fmla="*/ 0 w 1653"/>
                <a:gd name="T85" fmla="*/ 0 h 78"/>
                <a:gd name="T86" fmla="*/ 0 w 1653"/>
                <a:gd name="T87" fmla="*/ 0 h 78"/>
                <a:gd name="T88" fmla="*/ 0 w 1653"/>
                <a:gd name="T89" fmla="*/ 0 h 78"/>
                <a:gd name="T90" fmla="*/ 0 w 1653"/>
                <a:gd name="T91" fmla="*/ 0 h 78"/>
                <a:gd name="T92" fmla="*/ 0 w 1653"/>
                <a:gd name="T93" fmla="*/ 0 h 78"/>
                <a:gd name="T94" fmla="*/ 0 w 1653"/>
                <a:gd name="T95" fmla="*/ 0 h 78"/>
                <a:gd name="T96" fmla="*/ 0 w 1653"/>
                <a:gd name="T97" fmla="*/ 0 h 78"/>
                <a:gd name="T98" fmla="*/ 0 w 1653"/>
                <a:gd name="T99" fmla="*/ 0 h 78"/>
                <a:gd name="T100" fmla="*/ 0 w 1653"/>
                <a:gd name="T101" fmla="*/ 0 h 78"/>
                <a:gd name="T102" fmla="*/ 0 w 1653"/>
                <a:gd name="T103" fmla="*/ 0 h 78"/>
                <a:gd name="T104" fmla="*/ 0 w 1653"/>
                <a:gd name="T105" fmla="*/ 0 h 78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653"/>
                <a:gd name="T160" fmla="*/ 0 h 78"/>
                <a:gd name="T161" fmla="*/ 1653 w 1653"/>
                <a:gd name="T162" fmla="*/ 78 h 78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653" h="78">
                  <a:moveTo>
                    <a:pt x="15" y="3"/>
                  </a:moveTo>
                  <a:lnTo>
                    <a:pt x="115" y="0"/>
                  </a:lnTo>
                  <a:lnTo>
                    <a:pt x="218" y="0"/>
                  </a:lnTo>
                  <a:lnTo>
                    <a:pt x="319" y="1"/>
                  </a:lnTo>
                  <a:lnTo>
                    <a:pt x="421" y="7"/>
                  </a:lnTo>
                  <a:lnTo>
                    <a:pt x="522" y="11"/>
                  </a:lnTo>
                  <a:lnTo>
                    <a:pt x="625" y="19"/>
                  </a:lnTo>
                  <a:lnTo>
                    <a:pt x="726" y="26"/>
                  </a:lnTo>
                  <a:lnTo>
                    <a:pt x="826" y="32"/>
                  </a:lnTo>
                  <a:lnTo>
                    <a:pt x="927" y="36"/>
                  </a:lnTo>
                  <a:lnTo>
                    <a:pt x="1026" y="41"/>
                  </a:lnTo>
                  <a:lnTo>
                    <a:pt x="1127" y="41"/>
                  </a:lnTo>
                  <a:lnTo>
                    <a:pt x="1227" y="41"/>
                  </a:lnTo>
                  <a:lnTo>
                    <a:pt x="1326" y="38"/>
                  </a:lnTo>
                  <a:lnTo>
                    <a:pt x="1427" y="32"/>
                  </a:lnTo>
                  <a:lnTo>
                    <a:pt x="1526" y="19"/>
                  </a:lnTo>
                  <a:lnTo>
                    <a:pt x="1627" y="3"/>
                  </a:lnTo>
                  <a:lnTo>
                    <a:pt x="1632" y="11"/>
                  </a:lnTo>
                  <a:lnTo>
                    <a:pt x="1640" y="17"/>
                  </a:lnTo>
                  <a:lnTo>
                    <a:pt x="1646" y="22"/>
                  </a:lnTo>
                  <a:lnTo>
                    <a:pt x="1653" y="32"/>
                  </a:lnTo>
                  <a:lnTo>
                    <a:pt x="1627" y="32"/>
                  </a:lnTo>
                  <a:lnTo>
                    <a:pt x="1600" y="34"/>
                  </a:lnTo>
                  <a:lnTo>
                    <a:pt x="1575" y="36"/>
                  </a:lnTo>
                  <a:lnTo>
                    <a:pt x="1551" y="39"/>
                  </a:lnTo>
                  <a:lnTo>
                    <a:pt x="1524" y="41"/>
                  </a:lnTo>
                  <a:lnTo>
                    <a:pt x="1497" y="45"/>
                  </a:lnTo>
                  <a:lnTo>
                    <a:pt x="1473" y="47"/>
                  </a:lnTo>
                  <a:lnTo>
                    <a:pt x="1448" y="51"/>
                  </a:lnTo>
                  <a:lnTo>
                    <a:pt x="1421" y="53"/>
                  </a:lnTo>
                  <a:lnTo>
                    <a:pt x="1397" y="55"/>
                  </a:lnTo>
                  <a:lnTo>
                    <a:pt x="1370" y="58"/>
                  </a:lnTo>
                  <a:lnTo>
                    <a:pt x="1345" y="60"/>
                  </a:lnTo>
                  <a:lnTo>
                    <a:pt x="1319" y="62"/>
                  </a:lnTo>
                  <a:lnTo>
                    <a:pt x="1292" y="64"/>
                  </a:lnTo>
                  <a:lnTo>
                    <a:pt x="1267" y="64"/>
                  </a:lnTo>
                  <a:lnTo>
                    <a:pt x="1241" y="64"/>
                  </a:lnTo>
                  <a:lnTo>
                    <a:pt x="1225" y="60"/>
                  </a:lnTo>
                  <a:lnTo>
                    <a:pt x="1212" y="60"/>
                  </a:lnTo>
                  <a:lnTo>
                    <a:pt x="1199" y="58"/>
                  </a:lnTo>
                  <a:lnTo>
                    <a:pt x="1186" y="58"/>
                  </a:lnTo>
                  <a:lnTo>
                    <a:pt x="1170" y="58"/>
                  </a:lnTo>
                  <a:lnTo>
                    <a:pt x="1157" y="58"/>
                  </a:lnTo>
                  <a:lnTo>
                    <a:pt x="1144" y="58"/>
                  </a:lnTo>
                  <a:lnTo>
                    <a:pt x="1130" y="58"/>
                  </a:lnTo>
                  <a:lnTo>
                    <a:pt x="1115" y="58"/>
                  </a:lnTo>
                  <a:lnTo>
                    <a:pt x="1102" y="58"/>
                  </a:lnTo>
                  <a:lnTo>
                    <a:pt x="1087" y="58"/>
                  </a:lnTo>
                  <a:lnTo>
                    <a:pt x="1073" y="60"/>
                  </a:lnTo>
                  <a:lnTo>
                    <a:pt x="1058" y="60"/>
                  </a:lnTo>
                  <a:lnTo>
                    <a:pt x="1045" y="60"/>
                  </a:lnTo>
                  <a:lnTo>
                    <a:pt x="1030" y="60"/>
                  </a:lnTo>
                  <a:lnTo>
                    <a:pt x="1016" y="60"/>
                  </a:lnTo>
                  <a:lnTo>
                    <a:pt x="1007" y="57"/>
                  </a:lnTo>
                  <a:lnTo>
                    <a:pt x="997" y="55"/>
                  </a:lnTo>
                  <a:lnTo>
                    <a:pt x="990" y="55"/>
                  </a:lnTo>
                  <a:lnTo>
                    <a:pt x="980" y="55"/>
                  </a:lnTo>
                  <a:lnTo>
                    <a:pt x="971" y="53"/>
                  </a:lnTo>
                  <a:lnTo>
                    <a:pt x="963" y="53"/>
                  </a:lnTo>
                  <a:lnTo>
                    <a:pt x="954" y="53"/>
                  </a:lnTo>
                  <a:lnTo>
                    <a:pt x="946" y="53"/>
                  </a:lnTo>
                  <a:lnTo>
                    <a:pt x="937" y="53"/>
                  </a:lnTo>
                  <a:lnTo>
                    <a:pt x="927" y="53"/>
                  </a:lnTo>
                  <a:lnTo>
                    <a:pt x="918" y="53"/>
                  </a:lnTo>
                  <a:lnTo>
                    <a:pt x="908" y="53"/>
                  </a:lnTo>
                  <a:lnTo>
                    <a:pt x="899" y="53"/>
                  </a:lnTo>
                  <a:lnTo>
                    <a:pt x="889" y="53"/>
                  </a:lnTo>
                  <a:lnTo>
                    <a:pt x="880" y="53"/>
                  </a:lnTo>
                  <a:lnTo>
                    <a:pt x="870" y="55"/>
                  </a:lnTo>
                  <a:lnTo>
                    <a:pt x="849" y="51"/>
                  </a:lnTo>
                  <a:lnTo>
                    <a:pt x="830" y="51"/>
                  </a:lnTo>
                  <a:lnTo>
                    <a:pt x="811" y="51"/>
                  </a:lnTo>
                  <a:lnTo>
                    <a:pt x="790" y="55"/>
                  </a:lnTo>
                  <a:lnTo>
                    <a:pt x="769" y="55"/>
                  </a:lnTo>
                  <a:lnTo>
                    <a:pt x="746" y="57"/>
                  </a:lnTo>
                  <a:lnTo>
                    <a:pt x="726" y="58"/>
                  </a:lnTo>
                  <a:lnTo>
                    <a:pt x="705" y="62"/>
                  </a:lnTo>
                  <a:lnTo>
                    <a:pt x="682" y="64"/>
                  </a:lnTo>
                  <a:lnTo>
                    <a:pt x="659" y="68"/>
                  </a:lnTo>
                  <a:lnTo>
                    <a:pt x="636" y="70"/>
                  </a:lnTo>
                  <a:lnTo>
                    <a:pt x="615" y="74"/>
                  </a:lnTo>
                  <a:lnTo>
                    <a:pt x="594" y="74"/>
                  </a:lnTo>
                  <a:lnTo>
                    <a:pt x="575" y="76"/>
                  </a:lnTo>
                  <a:lnTo>
                    <a:pt x="555" y="78"/>
                  </a:lnTo>
                  <a:lnTo>
                    <a:pt x="537" y="78"/>
                  </a:lnTo>
                  <a:lnTo>
                    <a:pt x="501" y="74"/>
                  </a:lnTo>
                  <a:lnTo>
                    <a:pt x="467" y="70"/>
                  </a:lnTo>
                  <a:lnTo>
                    <a:pt x="433" y="66"/>
                  </a:lnTo>
                  <a:lnTo>
                    <a:pt x="401" y="62"/>
                  </a:lnTo>
                  <a:lnTo>
                    <a:pt x="366" y="58"/>
                  </a:lnTo>
                  <a:lnTo>
                    <a:pt x="334" y="55"/>
                  </a:lnTo>
                  <a:lnTo>
                    <a:pt x="302" y="51"/>
                  </a:lnTo>
                  <a:lnTo>
                    <a:pt x="269" y="45"/>
                  </a:lnTo>
                  <a:lnTo>
                    <a:pt x="235" y="41"/>
                  </a:lnTo>
                  <a:lnTo>
                    <a:pt x="203" y="38"/>
                  </a:lnTo>
                  <a:lnTo>
                    <a:pt x="169" y="36"/>
                  </a:lnTo>
                  <a:lnTo>
                    <a:pt x="136" y="34"/>
                  </a:lnTo>
                  <a:lnTo>
                    <a:pt x="102" y="32"/>
                  </a:lnTo>
                  <a:lnTo>
                    <a:pt x="68" y="30"/>
                  </a:lnTo>
                  <a:lnTo>
                    <a:pt x="34" y="30"/>
                  </a:lnTo>
                  <a:lnTo>
                    <a:pt x="0" y="32"/>
                  </a:lnTo>
                  <a:lnTo>
                    <a:pt x="1" y="24"/>
                  </a:lnTo>
                  <a:lnTo>
                    <a:pt x="5" y="15"/>
                  </a:lnTo>
                  <a:lnTo>
                    <a:pt x="11" y="7"/>
                  </a:lnTo>
                  <a:lnTo>
                    <a:pt x="15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4" name="Freeform 61">
              <a:extLst>
                <a:ext uri="{FF2B5EF4-FFF2-40B4-BE49-F238E27FC236}">
                  <a16:creationId xmlns:a16="http://schemas.microsoft.com/office/drawing/2014/main" id="{7D966213-4195-F70E-EF17-55876F9D0C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43" y="1347"/>
              <a:ext cx="113" cy="46"/>
            </a:xfrm>
            <a:custGeom>
              <a:avLst/>
              <a:gdLst>
                <a:gd name="T0" fmla="*/ 0 w 369"/>
                <a:gd name="T1" fmla="*/ 0 h 163"/>
                <a:gd name="T2" fmla="*/ 0 w 369"/>
                <a:gd name="T3" fmla="*/ 0 h 163"/>
                <a:gd name="T4" fmla="*/ 0 w 369"/>
                <a:gd name="T5" fmla="*/ 0 h 163"/>
                <a:gd name="T6" fmla="*/ 0 w 369"/>
                <a:gd name="T7" fmla="*/ 0 h 163"/>
                <a:gd name="T8" fmla="*/ 0 w 369"/>
                <a:gd name="T9" fmla="*/ 0 h 163"/>
                <a:gd name="T10" fmla="*/ 0 w 369"/>
                <a:gd name="T11" fmla="*/ 0 h 163"/>
                <a:gd name="T12" fmla="*/ 0 w 369"/>
                <a:gd name="T13" fmla="*/ 0 h 163"/>
                <a:gd name="T14" fmla="*/ 0 w 369"/>
                <a:gd name="T15" fmla="*/ 0 h 163"/>
                <a:gd name="T16" fmla="*/ 0 w 369"/>
                <a:gd name="T17" fmla="*/ 0 h 163"/>
                <a:gd name="T18" fmla="*/ 0 w 369"/>
                <a:gd name="T19" fmla="*/ 0 h 163"/>
                <a:gd name="T20" fmla="*/ 0 w 369"/>
                <a:gd name="T21" fmla="*/ 0 h 163"/>
                <a:gd name="T22" fmla="*/ 0 w 369"/>
                <a:gd name="T23" fmla="*/ 0 h 163"/>
                <a:gd name="T24" fmla="*/ 0 w 369"/>
                <a:gd name="T25" fmla="*/ 0 h 163"/>
                <a:gd name="T26" fmla="*/ 0 w 369"/>
                <a:gd name="T27" fmla="*/ 0 h 163"/>
                <a:gd name="T28" fmla="*/ 0 w 369"/>
                <a:gd name="T29" fmla="*/ 0 h 163"/>
                <a:gd name="T30" fmla="*/ 0 w 369"/>
                <a:gd name="T31" fmla="*/ 0 h 163"/>
                <a:gd name="T32" fmla="*/ 0 w 369"/>
                <a:gd name="T33" fmla="*/ 0 h 163"/>
                <a:gd name="T34" fmla="*/ 0 w 369"/>
                <a:gd name="T35" fmla="*/ 0 h 163"/>
                <a:gd name="T36" fmla="*/ 0 w 369"/>
                <a:gd name="T37" fmla="*/ 0 h 163"/>
                <a:gd name="T38" fmla="*/ 0 w 369"/>
                <a:gd name="T39" fmla="*/ 0 h 163"/>
                <a:gd name="T40" fmla="*/ 0 w 369"/>
                <a:gd name="T41" fmla="*/ 0 h 163"/>
                <a:gd name="T42" fmla="*/ 0 w 369"/>
                <a:gd name="T43" fmla="*/ 0 h 163"/>
                <a:gd name="T44" fmla="*/ 0 w 369"/>
                <a:gd name="T45" fmla="*/ 0 h 163"/>
                <a:gd name="T46" fmla="*/ 0 w 369"/>
                <a:gd name="T47" fmla="*/ 0 h 163"/>
                <a:gd name="T48" fmla="*/ 0 w 369"/>
                <a:gd name="T49" fmla="*/ 0 h 163"/>
                <a:gd name="T50" fmla="*/ 0 w 369"/>
                <a:gd name="T51" fmla="*/ 0 h 163"/>
                <a:gd name="T52" fmla="*/ 0 w 369"/>
                <a:gd name="T53" fmla="*/ 0 h 163"/>
                <a:gd name="T54" fmla="*/ 0 w 369"/>
                <a:gd name="T55" fmla="*/ 0 h 163"/>
                <a:gd name="T56" fmla="*/ 0 w 369"/>
                <a:gd name="T57" fmla="*/ 0 h 163"/>
                <a:gd name="T58" fmla="*/ 0 w 369"/>
                <a:gd name="T59" fmla="*/ 0 h 163"/>
                <a:gd name="T60" fmla="*/ 0 w 369"/>
                <a:gd name="T61" fmla="*/ 0 h 163"/>
                <a:gd name="T62" fmla="*/ 0 w 369"/>
                <a:gd name="T63" fmla="*/ 0 h 163"/>
                <a:gd name="T64" fmla="*/ 0 w 369"/>
                <a:gd name="T65" fmla="*/ 0 h 163"/>
                <a:gd name="T66" fmla="*/ 0 w 369"/>
                <a:gd name="T67" fmla="*/ 0 h 163"/>
                <a:gd name="T68" fmla="*/ 0 w 369"/>
                <a:gd name="T69" fmla="*/ 0 h 163"/>
                <a:gd name="T70" fmla="*/ 0 w 369"/>
                <a:gd name="T71" fmla="*/ 0 h 163"/>
                <a:gd name="T72" fmla="*/ 0 w 369"/>
                <a:gd name="T73" fmla="*/ 0 h 163"/>
                <a:gd name="T74" fmla="*/ 0 w 369"/>
                <a:gd name="T75" fmla="*/ 0 h 163"/>
                <a:gd name="T76" fmla="*/ 0 w 369"/>
                <a:gd name="T77" fmla="*/ 0 h 163"/>
                <a:gd name="T78" fmla="*/ 0 w 369"/>
                <a:gd name="T79" fmla="*/ 0 h 163"/>
                <a:gd name="T80" fmla="*/ 0 w 369"/>
                <a:gd name="T81" fmla="*/ 0 h 163"/>
                <a:gd name="T82" fmla="*/ 0 w 369"/>
                <a:gd name="T83" fmla="*/ 0 h 163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369"/>
                <a:gd name="T127" fmla="*/ 0 h 163"/>
                <a:gd name="T128" fmla="*/ 369 w 369"/>
                <a:gd name="T129" fmla="*/ 163 h 163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369" h="163">
                  <a:moveTo>
                    <a:pt x="206" y="2"/>
                  </a:moveTo>
                  <a:lnTo>
                    <a:pt x="215" y="2"/>
                  </a:lnTo>
                  <a:lnTo>
                    <a:pt x="227" y="2"/>
                  </a:lnTo>
                  <a:lnTo>
                    <a:pt x="238" y="2"/>
                  </a:lnTo>
                  <a:lnTo>
                    <a:pt x="251" y="2"/>
                  </a:lnTo>
                  <a:lnTo>
                    <a:pt x="265" y="2"/>
                  </a:lnTo>
                  <a:lnTo>
                    <a:pt x="280" y="0"/>
                  </a:lnTo>
                  <a:lnTo>
                    <a:pt x="291" y="0"/>
                  </a:lnTo>
                  <a:lnTo>
                    <a:pt x="306" y="2"/>
                  </a:lnTo>
                  <a:lnTo>
                    <a:pt x="318" y="2"/>
                  </a:lnTo>
                  <a:lnTo>
                    <a:pt x="329" y="2"/>
                  </a:lnTo>
                  <a:lnTo>
                    <a:pt x="339" y="6"/>
                  </a:lnTo>
                  <a:lnTo>
                    <a:pt x="348" y="11"/>
                  </a:lnTo>
                  <a:lnTo>
                    <a:pt x="354" y="17"/>
                  </a:lnTo>
                  <a:lnTo>
                    <a:pt x="362" y="26"/>
                  </a:lnTo>
                  <a:lnTo>
                    <a:pt x="363" y="38"/>
                  </a:lnTo>
                  <a:lnTo>
                    <a:pt x="367" y="53"/>
                  </a:lnTo>
                  <a:lnTo>
                    <a:pt x="369" y="66"/>
                  </a:lnTo>
                  <a:lnTo>
                    <a:pt x="369" y="78"/>
                  </a:lnTo>
                  <a:lnTo>
                    <a:pt x="369" y="83"/>
                  </a:lnTo>
                  <a:lnTo>
                    <a:pt x="369" y="91"/>
                  </a:lnTo>
                  <a:lnTo>
                    <a:pt x="363" y="99"/>
                  </a:lnTo>
                  <a:lnTo>
                    <a:pt x="360" y="110"/>
                  </a:lnTo>
                  <a:lnTo>
                    <a:pt x="337" y="116"/>
                  </a:lnTo>
                  <a:lnTo>
                    <a:pt x="314" y="123"/>
                  </a:lnTo>
                  <a:lnTo>
                    <a:pt x="295" y="133"/>
                  </a:lnTo>
                  <a:lnTo>
                    <a:pt x="274" y="140"/>
                  </a:lnTo>
                  <a:lnTo>
                    <a:pt x="253" y="146"/>
                  </a:lnTo>
                  <a:lnTo>
                    <a:pt x="234" y="152"/>
                  </a:lnTo>
                  <a:lnTo>
                    <a:pt x="215" y="156"/>
                  </a:lnTo>
                  <a:lnTo>
                    <a:pt x="196" y="161"/>
                  </a:lnTo>
                  <a:lnTo>
                    <a:pt x="177" y="161"/>
                  </a:lnTo>
                  <a:lnTo>
                    <a:pt x="160" y="163"/>
                  </a:lnTo>
                  <a:lnTo>
                    <a:pt x="141" y="161"/>
                  </a:lnTo>
                  <a:lnTo>
                    <a:pt x="124" y="158"/>
                  </a:lnTo>
                  <a:lnTo>
                    <a:pt x="105" y="152"/>
                  </a:lnTo>
                  <a:lnTo>
                    <a:pt x="88" y="144"/>
                  </a:lnTo>
                  <a:lnTo>
                    <a:pt x="71" y="135"/>
                  </a:lnTo>
                  <a:lnTo>
                    <a:pt x="52" y="123"/>
                  </a:lnTo>
                  <a:lnTo>
                    <a:pt x="48" y="118"/>
                  </a:lnTo>
                  <a:lnTo>
                    <a:pt x="44" y="110"/>
                  </a:lnTo>
                  <a:lnTo>
                    <a:pt x="40" y="102"/>
                  </a:lnTo>
                  <a:lnTo>
                    <a:pt x="36" y="95"/>
                  </a:lnTo>
                  <a:lnTo>
                    <a:pt x="33" y="85"/>
                  </a:lnTo>
                  <a:lnTo>
                    <a:pt x="29" y="76"/>
                  </a:lnTo>
                  <a:lnTo>
                    <a:pt x="27" y="70"/>
                  </a:lnTo>
                  <a:lnTo>
                    <a:pt x="27" y="66"/>
                  </a:lnTo>
                  <a:lnTo>
                    <a:pt x="38" y="68"/>
                  </a:lnTo>
                  <a:lnTo>
                    <a:pt x="48" y="72"/>
                  </a:lnTo>
                  <a:lnTo>
                    <a:pt x="55" y="76"/>
                  </a:lnTo>
                  <a:lnTo>
                    <a:pt x="61" y="83"/>
                  </a:lnTo>
                  <a:lnTo>
                    <a:pt x="71" y="95"/>
                  </a:lnTo>
                  <a:lnTo>
                    <a:pt x="82" y="104"/>
                  </a:lnTo>
                  <a:lnTo>
                    <a:pt x="86" y="110"/>
                  </a:lnTo>
                  <a:lnTo>
                    <a:pt x="93" y="114"/>
                  </a:lnTo>
                  <a:lnTo>
                    <a:pt x="99" y="118"/>
                  </a:lnTo>
                  <a:lnTo>
                    <a:pt x="109" y="121"/>
                  </a:lnTo>
                  <a:lnTo>
                    <a:pt x="120" y="123"/>
                  </a:lnTo>
                  <a:lnTo>
                    <a:pt x="133" y="123"/>
                  </a:lnTo>
                  <a:lnTo>
                    <a:pt x="151" y="123"/>
                  </a:lnTo>
                  <a:lnTo>
                    <a:pt x="170" y="123"/>
                  </a:lnTo>
                  <a:lnTo>
                    <a:pt x="173" y="123"/>
                  </a:lnTo>
                  <a:lnTo>
                    <a:pt x="177" y="123"/>
                  </a:lnTo>
                  <a:lnTo>
                    <a:pt x="187" y="121"/>
                  </a:lnTo>
                  <a:lnTo>
                    <a:pt x="196" y="121"/>
                  </a:lnTo>
                  <a:lnTo>
                    <a:pt x="208" y="118"/>
                  </a:lnTo>
                  <a:lnTo>
                    <a:pt x="221" y="118"/>
                  </a:lnTo>
                  <a:lnTo>
                    <a:pt x="234" y="116"/>
                  </a:lnTo>
                  <a:lnTo>
                    <a:pt x="249" y="114"/>
                  </a:lnTo>
                  <a:lnTo>
                    <a:pt x="263" y="112"/>
                  </a:lnTo>
                  <a:lnTo>
                    <a:pt x="276" y="110"/>
                  </a:lnTo>
                  <a:lnTo>
                    <a:pt x="289" y="106"/>
                  </a:lnTo>
                  <a:lnTo>
                    <a:pt x="304" y="104"/>
                  </a:lnTo>
                  <a:lnTo>
                    <a:pt x="314" y="101"/>
                  </a:lnTo>
                  <a:lnTo>
                    <a:pt x="323" y="95"/>
                  </a:lnTo>
                  <a:lnTo>
                    <a:pt x="331" y="91"/>
                  </a:lnTo>
                  <a:lnTo>
                    <a:pt x="339" y="89"/>
                  </a:lnTo>
                  <a:lnTo>
                    <a:pt x="339" y="76"/>
                  </a:lnTo>
                  <a:lnTo>
                    <a:pt x="335" y="66"/>
                  </a:lnTo>
                  <a:lnTo>
                    <a:pt x="327" y="57"/>
                  </a:lnTo>
                  <a:lnTo>
                    <a:pt x="318" y="53"/>
                  </a:lnTo>
                  <a:lnTo>
                    <a:pt x="306" y="47"/>
                  </a:lnTo>
                  <a:lnTo>
                    <a:pt x="293" y="44"/>
                  </a:lnTo>
                  <a:lnTo>
                    <a:pt x="278" y="44"/>
                  </a:lnTo>
                  <a:lnTo>
                    <a:pt x="263" y="44"/>
                  </a:lnTo>
                  <a:lnTo>
                    <a:pt x="244" y="42"/>
                  </a:lnTo>
                  <a:lnTo>
                    <a:pt x="227" y="42"/>
                  </a:lnTo>
                  <a:lnTo>
                    <a:pt x="208" y="42"/>
                  </a:lnTo>
                  <a:lnTo>
                    <a:pt x="192" y="42"/>
                  </a:lnTo>
                  <a:lnTo>
                    <a:pt x="173" y="40"/>
                  </a:lnTo>
                  <a:lnTo>
                    <a:pt x="156" y="40"/>
                  </a:lnTo>
                  <a:lnTo>
                    <a:pt x="141" y="40"/>
                  </a:lnTo>
                  <a:lnTo>
                    <a:pt x="130" y="40"/>
                  </a:lnTo>
                  <a:lnTo>
                    <a:pt x="122" y="38"/>
                  </a:lnTo>
                  <a:lnTo>
                    <a:pt x="116" y="38"/>
                  </a:lnTo>
                  <a:lnTo>
                    <a:pt x="109" y="38"/>
                  </a:lnTo>
                  <a:lnTo>
                    <a:pt x="103" y="38"/>
                  </a:lnTo>
                  <a:lnTo>
                    <a:pt x="93" y="38"/>
                  </a:lnTo>
                  <a:lnTo>
                    <a:pt x="84" y="38"/>
                  </a:lnTo>
                  <a:lnTo>
                    <a:pt x="74" y="38"/>
                  </a:lnTo>
                  <a:lnTo>
                    <a:pt x="65" y="38"/>
                  </a:lnTo>
                  <a:lnTo>
                    <a:pt x="55" y="36"/>
                  </a:lnTo>
                  <a:lnTo>
                    <a:pt x="48" y="36"/>
                  </a:lnTo>
                  <a:lnTo>
                    <a:pt x="38" y="36"/>
                  </a:lnTo>
                  <a:lnTo>
                    <a:pt x="31" y="36"/>
                  </a:lnTo>
                  <a:lnTo>
                    <a:pt x="17" y="36"/>
                  </a:lnTo>
                  <a:lnTo>
                    <a:pt x="10" y="36"/>
                  </a:lnTo>
                  <a:lnTo>
                    <a:pt x="6" y="28"/>
                  </a:lnTo>
                  <a:lnTo>
                    <a:pt x="4" y="21"/>
                  </a:lnTo>
                  <a:lnTo>
                    <a:pt x="2" y="11"/>
                  </a:lnTo>
                  <a:lnTo>
                    <a:pt x="0" y="9"/>
                  </a:lnTo>
                  <a:lnTo>
                    <a:pt x="12" y="6"/>
                  </a:lnTo>
                  <a:lnTo>
                    <a:pt x="23" y="4"/>
                  </a:lnTo>
                  <a:lnTo>
                    <a:pt x="36" y="2"/>
                  </a:lnTo>
                  <a:lnTo>
                    <a:pt x="50" y="2"/>
                  </a:lnTo>
                  <a:lnTo>
                    <a:pt x="61" y="2"/>
                  </a:lnTo>
                  <a:lnTo>
                    <a:pt x="74" y="2"/>
                  </a:lnTo>
                  <a:lnTo>
                    <a:pt x="90" y="2"/>
                  </a:lnTo>
                  <a:lnTo>
                    <a:pt x="103" y="2"/>
                  </a:lnTo>
                  <a:lnTo>
                    <a:pt x="116" y="2"/>
                  </a:lnTo>
                  <a:lnTo>
                    <a:pt x="130" y="2"/>
                  </a:lnTo>
                  <a:lnTo>
                    <a:pt x="143" y="2"/>
                  </a:lnTo>
                  <a:lnTo>
                    <a:pt x="156" y="4"/>
                  </a:lnTo>
                  <a:lnTo>
                    <a:pt x="168" y="2"/>
                  </a:lnTo>
                  <a:lnTo>
                    <a:pt x="181" y="2"/>
                  </a:lnTo>
                  <a:lnTo>
                    <a:pt x="192" y="2"/>
                  </a:lnTo>
                  <a:lnTo>
                    <a:pt x="206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5" name="Freeform 62">
              <a:extLst>
                <a:ext uri="{FF2B5EF4-FFF2-40B4-BE49-F238E27FC236}">
                  <a16:creationId xmlns:a16="http://schemas.microsoft.com/office/drawing/2014/main" id="{5A41951E-C306-B6F0-6906-F42F23FC2C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2" y="1356"/>
              <a:ext cx="105" cy="76"/>
            </a:xfrm>
            <a:custGeom>
              <a:avLst/>
              <a:gdLst>
                <a:gd name="T0" fmla="*/ 0 w 342"/>
                <a:gd name="T1" fmla="*/ 0 h 270"/>
                <a:gd name="T2" fmla="*/ 0 w 342"/>
                <a:gd name="T3" fmla="*/ 0 h 270"/>
                <a:gd name="T4" fmla="*/ 0 w 342"/>
                <a:gd name="T5" fmla="*/ 0 h 270"/>
                <a:gd name="T6" fmla="*/ 0 w 342"/>
                <a:gd name="T7" fmla="*/ 0 h 270"/>
                <a:gd name="T8" fmla="*/ 0 w 342"/>
                <a:gd name="T9" fmla="*/ 0 h 270"/>
                <a:gd name="T10" fmla="*/ 0 w 342"/>
                <a:gd name="T11" fmla="*/ 0 h 270"/>
                <a:gd name="T12" fmla="*/ 0 w 342"/>
                <a:gd name="T13" fmla="*/ 0 h 270"/>
                <a:gd name="T14" fmla="*/ 0 w 342"/>
                <a:gd name="T15" fmla="*/ 0 h 270"/>
                <a:gd name="T16" fmla="*/ 0 w 342"/>
                <a:gd name="T17" fmla="*/ 0 h 270"/>
                <a:gd name="T18" fmla="*/ 0 w 342"/>
                <a:gd name="T19" fmla="*/ 0 h 270"/>
                <a:gd name="T20" fmla="*/ 0 w 342"/>
                <a:gd name="T21" fmla="*/ 0 h 270"/>
                <a:gd name="T22" fmla="*/ 0 w 342"/>
                <a:gd name="T23" fmla="*/ 0 h 270"/>
                <a:gd name="T24" fmla="*/ 0 w 342"/>
                <a:gd name="T25" fmla="*/ 0 h 270"/>
                <a:gd name="T26" fmla="*/ 0 w 342"/>
                <a:gd name="T27" fmla="*/ 0 h 270"/>
                <a:gd name="T28" fmla="*/ 0 w 342"/>
                <a:gd name="T29" fmla="*/ 0 h 270"/>
                <a:gd name="T30" fmla="*/ 0 w 342"/>
                <a:gd name="T31" fmla="*/ 0 h 270"/>
                <a:gd name="T32" fmla="*/ 0 w 342"/>
                <a:gd name="T33" fmla="*/ 0 h 270"/>
                <a:gd name="T34" fmla="*/ 0 w 342"/>
                <a:gd name="T35" fmla="*/ 0 h 270"/>
                <a:gd name="T36" fmla="*/ 0 w 342"/>
                <a:gd name="T37" fmla="*/ 0 h 270"/>
                <a:gd name="T38" fmla="*/ 0 w 342"/>
                <a:gd name="T39" fmla="*/ 0 h 270"/>
                <a:gd name="T40" fmla="*/ 0 w 342"/>
                <a:gd name="T41" fmla="*/ 0 h 270"/>
                <a:gd name="T42" fmla="*/ 0 w 342"/>
                <a:gd name="T43" fmla="*/ 0 h 270"/>
                <a:gd name="T44" fmla="*/ 0 w 342"/>
                <a:gd name="T45" fmla="*/ 0 h 270"/>
                <a:gd name="T46" fmla="*/ 0 w 342"/>
                <a:gd name="T47" fmla="*/ 0 h 270"/>
                <a:gd name="T48" fmla="*/ 0 w 342"/>
                <a:gd name="T49" fmla="*/ 0 h 270"/>
                <a:gd name="T50" fmla="*/ 0 w 342"/>
                <a:gd name="T51" fmla="*/ 0 h 270"/>
                <a:gd name="T52" fmla="*/ 0 w 342"/>
                <a:gd name="T53" fmla="*/ 0 h 270"/>
                <a:gd name="T54" fmla="*/ 0 w 342"/>
                <a:gd name="T55" fmla="*/ 0 h 270"/>
                <a:gd name="T56" fmla="*/ 0 w 342"/>
                <a:gd name="T57" fmla="*/ 0 h 270"/>
                <a:gd name="T58" fmla="*/ 0 w 342"/>
                <a:gd name="T59" fmla="*/ 0 h 270"/>
                <a:gd name="T60" fmla="*/ 0 w 342"/>
                <a:gd name="T61" fmla="*/ 0 h 270"/>
                <a:gd name="T62" fmla="*/ 0 w 342"/>
                <a:gd name="T63" fmla="*/ 0 h 270"/>
                <a:gd name="T64" fmla="*/ 0 w 342"/>
                <a:gd name="T65" fmla="*/ 0 h 270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42"/>
                <a:gd name="T100" fmla="*/ 0 h 270"/>
                <a:gd name="T101" fmla="*/ 342 w 342"/>
                <a:gd name="T102" fmla="*/ 270 h 270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42" h="270">
                  <a:moveTo>
                    <a:pt x="319" y="0"/>
                  </a:moveTo>
                  <a:lnTo>
                    <a:pt x="328" y="12"/>
                  </a:lnTo>
                  <a:lnTo>
                    <a:pt x="336" y="27"/>
                  </a:lnTo>
                  <a:lnTo>
                    <a:pt x="338" y="42"/>
                  </a:lnTo>
                  <a:lnTo>
                    <a:pt x="342" y="59"/>
                  </a:lnTo>
                  <a:lnTo>
                    <a:pt x="340" y="74"/>
                  </a:lnTo>
                  <a:lnTo>
                    <a:pt x="338" y="91"/>
                  </a:lnTo>
                  <a:lnTo>
                    <a:pt x="334" y="107"/>
                  </a:lnTo>
                  <a:lnTo>
                    <a:pt x="328" y="126"/>
                  </a:lnTo>
                  <a:lnTo>
                    <a:pt x="319" y="141"/>
                  </a:lnTo>
                  <a:lnTo>
                    <a:pt x="309" y="154"/>
                  </a:lnTo>
                  <a:lnTo>
                    <a:pt x="298" y="168"/>
                  </a:lnTo>
                  <a:lnTo>
                    <a:pt x="287" y="181"/>
                  </a:lnTo>
                  <a:lnTo>
                    <a:pt x="273" y="190"/>
                  </a:lnTo>
                  <a:lnTo>
                    <a:pt x="260" y="198"/>
                  </a:lnTo>
                  <a:lnTo>
                    <a:pt x="245" y="202"/>
                  </a:lnTo>
                  <a:lnTo>
                    <a:pt x="231" y="206"/>
                  </a:lnTo>
                  <a:lnTo>
                    <a:pt x="214" y="207"/>
                  </a:lnTo>
                  <a:lnTo>
                    <a:pt x="199" y="211"/>
                  </a:lnTo>
                  <a:lnTo>
                    <a:pt x="182" y="215"/>
                  </a:lnTo>
                  <a:lnTo>
                    <a:pt x="167" y="225"/>
                  </a:lnTo>
                  <a:lnTo>
                    <a:pt x="148" y="228"/>
                  </a:lnTo>
                  <a:lnTo>
                    <a:pt x="133" y="238"/>
                  </a:lnTo>
                  <a:lnTo>
                    <a:pt x="116" y="244"/>
                  </a:lnTo>
                  <a:lnTo>
                    <a:pt x="100" y="253"/>
                  </a:lnTo>
                  <a:lnTo>
                    <a:pt x="85" y="257"/>
                  </a:lnTo>
                  <a:lnTo>
                    <a:pt x="68" y="263"/>
                  </a:lnTo>
                  <a:lnTo>
                    <a:pt x="55" y="266"/>
                  </a:lnTo>
                  <a:lnTo>
                    <a:pt x="41" y="270"/>
                  </a:lnTo>
                  <a:lnTo>
                    <a:pt x="30" y="270"/>
                  </a:lnTo>
                  <a:lnTo>
                    <a:pt x="19" y="268"/>
                  </a:lnTo>
                  <a:lnTo>
                    <a:pt x="7" y="264"/>
                  </a:lnTo>
                  <a:lnTo>
                    <a:pt x="0" y="259"/>
                  </a:lnTo>
                  <a:lnTo>
                    <a:pt x="9" y="238"/>
                  </a:lnTo>
                  <a:lnTo>
                    <a:pt x="22" y="225"/>
                  </a:lnTo>
                  <a:lnTo>
                    <a:pt x="38" y="215"/>
                  </a:lnTo>
                  <a:lnTo>
                    <a:pt x="58" y="207"/>
                  </a:lnTo>
                  <a:lnTo>
                    <a:pt x="77" y="202"/>
                  </a:lnTo>
                  <a:lnTo>
                    <a:pt x="100" y="200"/>
                  </a:lnTo>
                  <a:lnTo>
                    <a:pt x="125" y="196"/>
                  </a:lnTo>
                  <a:lnTo>
                    <a:pt x="150" y="196"/>
                  </a:lnTo>
                  <a:lnTo>
                    <a:pt x="173" y="194"/>
                  </a:lnTo>
                  <a:lnTo>
                    <a:pt x="197" y="192"/>
                  </a:lnTo>
                  <a:lnTo>
                    <a:pt x="220" y="188"/>
                  </a:lnTo>
                  <a:lnTo>
                    <a:pt x="241" y="185"/>
                  </a:lnTo>
                  <a:lnTo>
                    <a:pt x="260" y="175"/>
                  </a:lnTo>
                  <a:lnTo>
                    <a:pt x="279" y="164"/>
                  </a:lnTo>
                  <a:lnTo>
                    <a:pt x="294" y="149"/>
                  </a:lnTo>
                  <a:lnTo>
                    <a:pt x="306" y="129"/>
                  </a:lnTo>
                  <a:lnTo>
                    <a:pt x="309" y="122"/>
                  </a:lnTo>
                  <a:lnTo>
                    <a:pt x="315" y="114"/>
                  </a:lnTo>
                  <a:lnTo>
                    <a:pt x="319" y="107"/>
                  </a:lnTo>
                  <a:lnTo>
                    <a:pt x="321" y="97"/>
                  </a:lnTo>
                  <a:lnTo>
                    <a:pt x="321" y="88"/>
                  </a:lnTo>
                  <a:lnTo>
                    <a:pt x="321" y="80"/>
                  </a:lnTo>
                  <a:lnTo>
                    <a:pt x="321" y="71"/>
                  </a:lnTo>
                  <a:lnTo>
                    <a:pt x="321" y="63"/>
                  </a:lnTo>
                  <a:lnTo>
                    <a:pt x="319" y="53"/>
                  </a:lnTo>
                  <a:lnTo>
                    <a:pt x="319" y="44"/>
                  </a:lnTo>
                  <a:lnTo>
                    <a:pt x="315" y="34"/>
                  </a:lnTo>
                  <a:lnTo>
                    <a:pt x="315" y="27"/>
                  </a:lnTo>
                  <a:lnTo>
                    <a:pt x="315" y="19"/>
                  </a:lnTo>
                  <a:lnTo>
                    <a:pt x="315" y="10"/>
                  </a:lnTo>
                  <a:lnTo>
                    <a:pt x="315" y="4"/>
                  </a:lnTo>
                  <a:lnTo>
                    <a:pt x="31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6" name="Freeform 63">
              <a:extLst>
                <a:ext uri="{FF2B5EF4-FFF2-40B4-BE49-F238E27FC236}">
                  <a16:creationId xmlns:a16="http://schemas.microsoft.com/office/drawing/2014/main" id="{97115B4D-2F13-8028-B981-CE76FA35DF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3" y="1361"/>
              <a:ext cx="122" cy="39"/>
            </a:xfrm>
            <a:custGeom>
              <a:avLst/>
              <a:gdLst>
                <a:gd name="T0" fmla="*/ 0 w 399"/>
                <a:gd name="T1" fmla="*/ 0 h 137"/>
                <a:gd name="T2" fmla="*/ 0 w 399"/>
                <a:gd name="T3" fmla="*/ 0 h 137"/>
                <a:gd name="T4" fmla="*/ 0 w 399"/>
                <a:gd name="T5" fmla="*/ 0 h 137"/>
                <a:gd name="T6" fmla="*/ 0 w 399"/>
                <a:gd name="T7" fmla="*/ 0 h 137"/>
                <a:gd name="T8" fmla="*/ 0 w 399"/>
                <a:gd name="T9" fmla="*/ 0 h 137"/>
                <a:gd name="T10" fmla="*/ 0 w 399"/>
                <a:gd name="T11" fmla="*/ 0 h 137"/>
                <a:gd name="T12" fmla="*/ 0 w 399"/>
                <a:gd name="T13" fmla="*/ 0 h 137"/>
                <a:gd name="T14" fmla="*/ 0 w 399"/>
                <a:gd name="T15" fmla="*/ 0 h 137"/>
                <a:gd name="T16" fmla="*/ 0 w 399"/>
                <a:gd name="T17" fmla="*/ 0 h 137"/>
                <a:gd name="T18" fmla="*/ 0 w 399"/>
                <a:gd name="T19" fmla="*/ 0 h 137"/>
                <a:gd name="T20" fmla="*/ 0 w 399"/>
                <a:gd name="T21" fmla="*/ 0 h 137"/>
                <a:gd name="T22" fmla="*/ 0 w 399"/>
                <a:gd name="T23" fmla="*/ 0 h 137"/>
                <a:gd name="T24" fmla="*/ 0 w 399"/>
                <a:gd name="T25" fmla="*/ 0 h 137"/>
                <a:gd name="T26" fmla="*/ 0 w 399"/>
                <a:gd name="T27" fmla="*/ 0 h 137"/>
                <a:gd name="T28" fmla="*/ 0 w 399"/>
                <a:gd name="T29" fmla="*/ 0 h 137"/>
                <a:gd name="T30" fmla="*/ 0 w 399"/>
                <a:gd name="T31" fmla="*/ 0 h 137"/>
                <a:gd name="T32" fmla="*/ 0 w 399"/>
                <a:gd name="T33" fmla="*/ 0 h 137"/>
                <a:gd name="T34" fmla="*/ 0 w 399"/>
                <a:gd name="T35" fmla="*/ 0 h 137"/>
                <a:gd name="T36" fmla="*/ 0 w 399"/>
                <a:gd name="T37" fmla="*/ 0 h 137"/>
                <a:gd name="T38" fmla="*/ 0 w 399"/>
                <a:gd name="T39" fmla="*/ 0 h 137"/>
                <a:gd name="T40" fmla="*/ 0 w 399"/>
                <a:gd name="T41" fmla="*/ 0 h 137"/>
                <a:gd name="T42" fmla="*/ 0 w 399"/>
                <a:gd name="T43" fmla="*/ 0 h 137"/>
                <a:gd name="T44" fmla="*/ 0 w 399"/>
                <a:gd name="T45" fmla="*/ 0 h 137"/>
                <a:gd name="T46" fmla="*/ 0 w 399"/>
                <a:gd name="T47" fmla="*/ 0 h 137"/>
                <a:gd name="T48" fmla="*/ 0 w 399"/>
                <a:gd name="T49" fmla="*/ 0 h 137"/>
                <a:gd name="T50" fmla="*/ 0 w 399"/>
                <a:gd name="T51" fmla="*/ 0 h 137"/>
                <a:gd name="T52" fmla="*/ 0 w 399"/>
                <a:gd name="T53" fmla="*/ 0 h 137"/>
                <a:gd name="T54" fmla="*/ 0 w 399"/>
                <a:gd name="T55" fmla="*/ 0 h 137"/>
                <a:gd name="T56" fmla="*/ 0 w 399"/>
                <a:gd name="T57" fmla="*/ 0 h 137"/>
                <a:gd name="T58" fmla="*/ 0 w 399"/>
                <a:gd name="T59" fmla="*/ 0 h 137"/>
                <a:gd name="T60" fmla="*/ 0 w 399"/>
                <a:gd name="T61" fmla="*/ 0 h 137"/>
                <a:gd name="T62" fmla="*/ 0 w 399"/>
                <a:gd name="T63" fmla="*/ 0 h 137"/>
                <a:gd name="T64" fmla="*/ 0 w 399"/>
                <a:gd name="T65" fmla="*/ 0 h 137"/>
                <a:gd name="T66" fmla="*/ 0 w 399"/>
                <a:gd name="T67" fmla="*/ 0 h 137"/>
                <a:gd name="T68" fmla="*/ 0 w 399"/>
                <a:gd name="T69" fmla="*/ 0 h 137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399"/>
                <a:gd name="T106" fmla="*/ 0 h 137"/>
                <a:gd name="T107" fmla="*/ 399 w 399"/>
                <a:gd name="T108" fmla="*/ 137 h 137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399" h="137">
                  <a:moveTo>
                    <a:pt x="23" y="0"/>
                  </a:moveTo>
                  <a:lnTo>
                    <a:pt x="29" y="10"/>
                  </a:lnTo>
                  <a:lnTo>
                    <a:pt x="38" y="23"/>
                  </a:lnTo>
                  <a:lnTo>
                    <a:pt x="46" y="35"/>
                  </a:lnTo>
                  <a:lnTo>
                    <a:pt x="57" y="44"/>
                  </a:lnTo>
                  <a:lnTo>
                    <a:pt x="67" y="54"/>
                  </a:lnTo>
                  <a:lnTo>
                    <a:pt x="78" y="61"/>
                  </a:lnTo>
                  <a:lnTo>
                    <a:pt x="90" y="67"/>
                  </a:lnTo>
                  <a:lnTo>
                    <a:pt x="103" y="74"/>
                  </a:lnTo>
                  <a:lnTo>
                    <a:pt x="114" y="76"/>
                  </a:lnTo>
                  <a:lnTo>
                    <a:pt x="128" y="80"/>
                  </a:lnTo>
                  <a:lnTo>
                    <a:pt x="141" y="84"/>
                  </a:lnTo>
                  <a:lnTo>
                    <a:pt x="154" y="86"/>
                  </a:lnTo>
                  <a:lnTo>
                    <a:pt x="168" y="84"/>
                  </a:lnTo>
                  <a:lnTo>
                    <a:pt x="183" y="82"/>
                  </a:lnTo>
                  <a:lnTo>
                    <a:pt x="196" y="78"/>
                  </a:lnTo>
                  <a:lnTo>
                    <a:pt x="211" y="74"/>
                  </a:lnTo>
                  <a:lnTo>
                    <a:pt x="221" y="69"/>
                  </a:lnTo>
                  <a:lnTo>
                    <a:pt x="236" y="63"/>
                  </a:lnTo>
                  <a:lnTo>
                    <a:pt x="253" y="57"/>
                  </a:lnTo>
                  <a:lnTo>
                    <a:pt x="270" y="54"/>
                  </a:lnTo>
                  <a:lnTo>
                    <a:pt x="285" y="48"/>
                  </a:lnTo>
                  <a:lnTo>
                    <a:pt x="304" y="44"/>
                  </a:lnTo>
                  <a:lnTo>
                    <a:pt x="322" y="40"/>
                  </a:lnTo>
                  <a:lnTo>
                    <a:pt x="341" y="40"/>
                  </a:lnTo>
                  <a:lnTo>
                    <a:pt x="356" y="40"/>
                  </a:lnTo>
                  <a:lnTo>
                    <a:pt x="369" y="44"/>
                  </a:lnTo>
                  <a:lnTo>
                    <a:pt x="379" y="48"/>
                  </a:lnTo>
                  <a:lnTo>
                    <a:pt x="390" y="59"/>
                  </a:lnTo>
                  <a:lnTo>
                    <a:pt x="396" y="71"/>
                  </a:lnTo>
                  <a:lnTo>
                    <a:pt x="399" y="90"/>
                  </a:lnTo>
                  <a:lnTo>
                    <a:pt x="398" y="109"/>
                  </a:lnTo>
                  <a:lnTo>
                    <a:pt x="392" y="137"/>
                  </a:lnTo>
                  <a:lnTo>
                    <a:pt x="380" y="130"/>
                  </a:lnTo>
                  <a:lnTo>
                    <a:pt x="371" y="124"/>
                  </a:lnTo>
                  <a:lnTo>
                    <a:pt x="360" y="116"/>
                  </a:lnTo>
                  <a:lnTo>
                    <a:pt x="350" y="111"/>
                  </a:lnTo>
                  <a:lnTo>
                    <a:pt x="341" y="103"/>
                  </a:lnTo>
                  <a:lnTo>
                    <a:pt x="331" y="97"/>
                  </a:lnTo>
                  <a:lnTo>
                    <a:pt x="320" y="92"/>
                  </a:lnTo>
                  <a:lnTo>
                    <a:pt x="310" y="88"/>
                  </a:lnTo>
                  <a:lnTo>
                    <a:pt x="299" y="82"/>
                  </a:lnTo>
                  <a:lnTo>
                    <a:pt x="289" y="80"/>
                  </a:lnTo>
                  <a:lnTo>
                    <a:pt x="276" y="76"/>
                  </a:lnTo>
                  <a:lnTo>
                    <a:pt x="266" y="76"/>
                  </a:lnTo>
                  <a:lnTo>
                    <a:pt x="255" y="76"/>
                  </a:lnTo>
                  <a:lnTo>
                    <a:pt x="244" y="80"/>
                  </a:lnTo>
                  <a:lnTo>
                    <a:pt x="230" y="86"/>
                  </a:lnTo>
                  <a:lnTo>
                    <a:pt x="221" y="92"/>
                  </a:lnTo>
                  <a:lnTo>
                    <a:pt x="206" y="95"/>
                  </a:lnTo>
                  <a:lnTo>
                    <a:pt x="192" y="99"/>
                  </a:lnTo>
                  <a:lnTo>
                    <a:pt x="179" y="101"/>
                  </a:lnTo>
                  <a:lnTo>
                    <a:pt x="164" y="105"/>
                  </a:lnTo>
                  <a:lnTo>
                    <a:pt x="147" y="105"/>
                  </a:lnTo>
                  <a:lnTo>
                    <a:pt x="131" y="105"/>
                  </a:lnTo>
                  <a:lnTo>
                    <a:pt x="114" y="103"/>
                  </a:lnTo>
                  <a:lnTo>
                    <a:pt x="99" y="101"/>
                  </a:lnTo>
                  <a:lnTo>
                    <a:pt x="80" y="97"/>
                  </a:lnTo>
                  <a:lnTo>
                    <a:pt x="67" y="93"/>
                  </a:lnTo>
                  <a:lnTo>
                    <a:pt x="50" y="88"/>
                  </a:lnTo>
                  <a:lnTo>
                    <a:pt x="38" y="82"/>
                  </a:lnTo>
                  <a:lnTo>
                    <a:pt x="25" y="74"/>
                  </a:lnTo>
                  <a:lnTo>
                    <a:pt x="16" y="67"/>
                  </a:lnTo>
                  <a:lnTo>
                    <a:pt x="6" y="57"/>
                  </a:lnTo>
                  <a:lnTo>
                    <a:pt x="0" y="48"/>
                  </a:lnTo>
                  <a:lnTo>
                    <a:pt x="0" y="36"/>
                  </a:lnTo>
                  <a:lnTo>
                    <a:pt x="8" y="25"/>
                  </a:lnTo>
                  <a:lnTo>
                    <a:pt x="16" y="12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7" name="Freeform 64">
              <a:extLst>
                <a:ext uri="{FF2B5EF4-FFF2-40B4-BE49-F238E27FC236}">
                  <a16:creationId xmlns:a16="http://schemas.microsoft.com/office/drawing/2014/main" id="{36F4E0BB-53A3-7D7D-6512-445E7C2FB4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53" y="1363"/>
              <a:ext cx="130" cy="65"/>
            </a:xfrm>
            <a:custGeom>
              <a:avLst/>
              <a:gdLst>
                <a:gd name="T0" fmla="*/ 0 w 424"/>
                <a:gd name="T1" fmla="*/ 0 h 230"/>
                <a:gd name="T2" fmla="*/ 0 w 424"/>
                <a:gd name="T3" fmla="*/ 0 h 230"/>
                <a:gd name="T4" fmla="*/ 0 w 424"/>
                <a:gd name="T5" fmla="*/ 0 h 230"/>
                <a:gd name="T6" fmla="*/ 0 w 424"/>
                <a:gd name="T7" fmla="*/ 0 h 230"/>
                <a:gd name="T8" fmla="*/ 0 w 424"/>
                <a:gd name="T9" fmla="*/ 0 h 230"/>
                <a:gd name="T10" fmla="*/ 0 w 424"/>
                <a:gd name="T11" fmla="*/ 0 h 230"/>
                <a:gd name="T12" fmla="*/ 0 w 424"/>
                <a:gd name="T13" fmla="*/ 0 h 230"/>
                <a:gd name="T14" fmla="*/ 0 w 424"/>
                <a:gd name="T15" fmla="*/ 0 h 230"/>
                <a:gd name="T16" fmla="*/ 0 w 424"/>
                <a:gd name="T17" fmla="*/ 0 h 230"/>
                <a:gd name="T18" fmla="*/ 0 w 424"/>
                <a:gd name="T19" fmla="*/ 0 h 230"/>
                <a:gd name="T20" fmla="*/ 0 w 424"/>
                <a:gd name="T21" fmla="*/ 0 h 230"/>
                <a:gd name="T22" fmla="*/ 0 w 424"/>
                <a:gd name="T23" fmla="*/ 0 h 230"/>
                <a:gd name="T24" fmla="*/ 0 w 424"/>
                <a:gd name="T25" fmla="*/ 0 h 230"/>
                <a:gd name="T26" fmla="*/ 0 w 424"/>
                <a:gd name="T27" fmla="*/ 0 h 230"/>
                <a:gd name="T28" fmla="*/ 0 w 424"/>
                <a:gd name="T29" fmla="*/ 0 h 230"/>
                <a:gd name="T30" fmla="*/ 0 w 424"/>
                <a:gd name="T31" fmla="*/ 0 h 230"/>
                <a:gd name="T32" fmla="*/ 0 w 424"/>
                <a:gd name="T33" fmla="*/ 0 h 230"/>
                <a:gd name="T34" fmla="*/ 0 w 424"/>
                <a:gd name="T35" fmla="*/ 0 h 230"/>
                <a:gd name="T36" fmla="*/ 0 w 424"/>
                <a:gd name="T37" fmla="*/ 0 h 230"/>
                <a:gd name="T38" fmla="*/ 0 w 424"/>
                <a:gd name="T39" fmla="*/ 0 h 230"/>
                <a:gd name="T40" fmla="*/ 0 w 424"/>
                <a:gd name="T41" fmla="*/ 0 h 230"/>
                <a:gd name="T42" fmla="*/ 0 w 424"/>
                <a:gd name="T43" fmla="*/ 0 h 230"/>
                <a:gd name="T44" fmla="*/ 0 w 424"/>
                <a:gd name="T45" fmla="*/ 0 h 230"/>
                <a:gd name="T46" fmla="*/ 0 w 424"/>
                <a:gd name="T47" fmla="*/ 0 h 230"/>
                <a:gd name="T48" fmla="*/ 0 w 424"/>
                <a:gd name="T49" fmla="*/ 0 h 230"/>
                <a:gd name="T50" fmla="*/ 0 w 424"/>
                <a:gd name="T51" fmla="*/ 0 h 230"/>
                <a:gd name="T52" fmla="*/ 0 w 424"/>
                <a:gd name="T53" fmla="*/ 0 h 230"/>
                <a:gd name="T54" fmla="*/ 0 w 424"/>
                <a:gd name="T55" fmla="*/ 0 h 230"/>
                <a:gd name="T56" fmla="*/ 0 w 424"/>
                <a:gd name="T57" fmla="*/ 0 h 230"/>
                <a:gd name="T58" fmla="*/ 0 w 424"/>
                <a:gd name="T59" fmla="*/ 0 h 230"/>
                <a:gd name="T60" fmla="*/ 0 w 424"/>
                <a:gd name="T61" fmla="*/ 0 h 230"/>
                <a:gd name="T62" fmla="*/ 0 w 424"/>
                <a:gd name="T63" fmla="*/ 0 h 230"/>
                <a:gd name="T64" fmla="*/ 0 w 424"/>
                <a:gd name="T65" fmla="*/ 0 h 230"/>
                <a:gd name="T66" fmla="*/ 0 w 424"/>
                <a:gd name="T67" fmla="*/ 0 h 230"/>
                <a:gd name="T68" fmla="*/ 0 w 424"/>
                <a:gd name="T69" fmla="*/ 0 h 230"/>
                <a:gd name="T70" fmla="*/ 0 w 424"/>
                <a:gd name="T71" fmla="*/ 0 h 230"/>
                <a:gd name="T72" fmla="*/ 0 w 424"/>
                <a:gd name="T73" fmla="*/ 0 h 230"/>
                <a:gd name="T74" fmla="*/ 0 w 424"/>
                <a:gd name="T75" fmla="*/ 0 h 230"/>
                <a:gd name="T76" fmla="*/ 0 w 424"/>
                <a:gd name="T77" fmla="*/ 0 h 230"/>
                <a:gd name="T78" fmla="*/ 0 w 424"/>
                <a:gd name="T79" fmla="*/ 0 h 230"/>
                <a:gd name="T80" fmla="*/ 0 w 424"/>
                <a:gd name="T81" fmla="*/ 0 h 230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424"/>
                <a:gd name="T124" fmla="*/ 0 h 230"/>
                <a:gd name="T125" fmla="*/ 424 w 424"/>
                <a:gd name="T126" fmla="*/ 230 h 230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424" h="230">
                  <a:moveTo>
                    <a:pt x="2" y="0"/>
                  </a:moveTo>
                  <a:lnTo>
                    <a:pt x="8" y="7"/>
                  </a:lnTo>
                  <a:lnTo>
                    <a:pt x="15" y="19"/>
                  </a:lnTo>
                  <a:lnTo>
                    <a:pt x="23" y="28"/>
                  </a:lnTo>
                  <a:lnTo>
                    <a:pt x="28" y="42"/>
                  </a:lnTo>
                  <a:lnTo>
                    <a:pt x="36" y="53"/>
                  </a:lnTo>
                  <a:lnTo>
                    <a:pt x="42" y="66"/>
                  </a:lnTo>
                  <a:lnTo>
                    <a:pt x="51" y="78"/>
                  </a:lnTo>
                  <a:lnTo>
                    <a:pt x="59" y="89"/>
                  </a:lnTo>
                  <a:lnTo>
                    <a:pt x="65" y="99"/>
                  </a:lnTo>
                  <a:lnTo>
                    <a:pt x="74" y="108"/>
                  </a:lnTo>
                  <a:lnTo>
                    <a:pt x="84" y="116"/>
                  </a:lnTo>
                  <a:lnTo>
                    <a:pt x="95" y="123"/>
                  </a:lnTo>
                  <a:lnTo>
                    <a:pt x="106" y="127"/>
                  </a:lnTo>
                  <a:lnTo>
                    <a:pt x="120" y="131"/>
                  </a:lnTo>
                  <a:lnTo>
                    <a:pt x="135" y="131"/>
                  </a:lnTo>
                  <a:lnTo>
                    <a:pt x="152" y="131"/>
                  </a:lnTo>
                  <a:lnTo>
                    <a:pt x="171" y="127"/>
                  </a:lnTo>
                  <a:lnTo>
                    <a:pt x="190" y="125"/>
                  </a:lnTo>
                  <a:lnTo>
                    <a:pt x="207" y="125"/>
                  </a:lnTo>
                  <a:lnTo>
                    <a:pt x="226" y="127"/>
                  </a:lnTo>
                  <a:lnTo>
                    <a:pt x="243" y="129"/>
                  </a:lnTo>
                  <a:lnTo>
                    <a:pt x="260" y="135"/>
                  </a:lnTo>
                  <a:lnTo>
                    <a:pt x="277" y="139"/>
                  </a:lnTo>
                  <a:lnTo>
                    <a:pt x="295" y="146"/>
                  </a:lnTo>
                  <a:lnTo>
                    <a:pt x="310" y="150"/>
                  </a:lnTo>
                  <a:lnTo>
                    <a:pt x="325" y="160"/>
                  </a:lnTo>
                  <a:lnTo>
                    <a:pt x="342" y="167"/>
                  </a:lnTo>
                  <a:lnTo>
                    <a:pt x="357" y="175"/>
                  </a:lnTo>
                  <a:lnTo>
                    <a:pt x="374" y="184"/>
                  </a:lnTo>
                  <a:lnTo>
                    <a:pt x="390" y="192"/>
                  </a:lnTo>
                  <a:lnTo>
                    <a:pt x="407" y="199"/>
                  </a:lnTo>
                  <a:lnTo>
                    <a:pt x="424" y="209"/>
                  </a:lnTo>
                  <a:lnTo>
                    <a:pt x="412" y="217"/>
                  </a:lnTo>
                  <a:lnTo>
                    <a:pt x="403" y="220"/>
                  </a:lnTo>
                  <a:lnTo>
                    <a:pt x="393" y="226"/>
                  </a:lnTo>
                  <a:lnTo>
                    <a:pt x="386" y="230"/>
                  </a:lnTo>
                  <a:lnTo>
                    <a:pt x="376" y="230"/>
                  </a:lnTo>
                  <a:lnTo>
                    <a:pt x="367" y="230"/>
                  </a:lnTo>
                  <a:lnTo>
                    <a:pt x="357" y="230"/>
                  </a:lnTo>
                  <a:lnTo>
                    <a:pt x="350" y="230"/>
                  </a:lnTo>
                  <a:lnTo>
                    <a:pt x="340" y="226"/>
                  </a:lnTo>
                  <a:lnTo>
                    <a:pt x="331" y="220"/>
                  </a:lnTo>
                  <a:lnTo>
                    <a:pt x="321" y="215"/>
                  </a:lnTo>
                  <a:lnTo>
                    <a:pt x="314" y="209"/>
                  </a:lnTo>
                  <a:lnTo>
                    <a:pt x="306" y="199"/>
                  </a:lnTo>
                  <a:lnTo>
                    <a:pt x="296" y="192"/>
                  </a:lnTo>
                  <a:lnTo>
                    <a:pt x="289" y="180"/>
                  </a:lnTo>
                  <a:lnTo>
                    <a:pt x="281" y="169"/>
                  </a:lnTo>
                  <a:lnTo>
                    <a:pt x="274" y="161"/>
                  </a:lnTo>
                  <a:lnTo>
                    <a:pt x="268" y="158"/>
                  </a:lnTo>
                  <a:lnTo>
                    <a:pt x="258" y="154"/>
                  </a:lnTo>
                  <a:lnTo>
                    <a:pt x="251" y="150"/>
                  </a:lnTo>
                  <a:lnTo>
                    <a:pt x="239" y="148"/>
                  </a:lnTo>
                  <a:lnTo>
                    <a:pt x="230" y="148"/>
                  </a:lnTo>
                  <a:lnTo>
                    <a:pt x="219" y="148"/>
                  </a:lnTo>
                  <a:lnTo>
                    <a:pt x="209" y="150"/>
                  </a:lnTo>
                  <a:lnTo>
                    <a:pt x="196" y="150"/>
                  </a:lnTo>
                  <a:lnTo>
                    <a:pt x="184" y="150"/>
                  </a:lnTo>
                  <a:lnTo>
                    <a:pt x="171" y="152"/>
                  </a:lnTo>
                  <a:lnTo>
                    <a:pt x="161" y="156"/>
                  </a:lnTo>
                  <a:lnTo>
                    <a:pt x="148" y="156"/>
                  </a:lnTo>
                  <a:lnTo>
                    <a:pt x="139" y="156"/>
                  </a:lnTo>
                  <a:lnTo>
                    <a:pt x="127" y="158"/>
                  </a:lnTo>
                  <a:lnTo>
                    <a:pt x="120" y="160"/>
                  </a:lnTo>
                  <a:lnTo>
                    <a:pt x="104" y="156"/>
                  </a:lnTo>
                  <a:lnTo>
                    <a:pt x="91" y="154"/>
                  </a:lnTo>
                  <a:lnTo>
                    <a:pt x="78" y="148"/>
                  </a:lnTo>
                  <a:lnTo>
                    <a:pt x="66" y="141"/>
                  </a:lnTo>
                  <a:lnTo>
                    <a:pt x="55" y="131"/>
                  </a:lnTo>
                  <a:lnTo>
                    <a:pt x="46" y="122"/>
                  </a:lnTo>
                  <a:lnTo>
                    <a:pt x="36" y="112"/>
                  </a:lnTo>
                  <a:lnTo>
                    <a:pt x="28" y="101"/>
                  </a:lnTo>
                  <a:lnTo>
                    <a:pt x="21" y="87"/>
                  </a:lnTo>
                  <a:lnTo>
                    <a:pt x="13" y="74"/>
                  </a:lnTo>
                  <a:lnTo>
                    <a:pt x="8" y="61"/>
                  </a:lnTo>
                  <a:lnTo>
                    <a:pt x="4" y="47"/>
                  </a:lnTo>
                  <a:lnTo>
                    <a:pt x="0" y="34"/>
                  </a:lnTo>
                  <a:lnTo>
                    <a:pt x="0" y="23"/>
                  </a:lnTo>
                  <a:lnTo>
                    <a:pt x="0" y="9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8" name="Freeform 65">
              <a:extLst>
                <a:ext uri="{FF2B5EF4-FFF2-40B4-BE49-F238E27FC236}">
                  <a16:creationId xmlns:a16="http://schemas.microsoft.com/office/drawing/2014/main" id="{C86E0349-4AAC-12C1-3875-D0CD0EAB9D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9" y="1353"/>
              <a:ext cx="107" cy="72"/>
            </a:xfrm>
            <a:custGeom>
              <a:avLst/>
              <a:gdLst>
                <a:gd name="T0" fmla="*/ 0 w 347"/>
                <a:gd name="T1" fmla="*/ 0 h 256"/>
                <a:gd name="T2" fmla="*/ 0 w 347"/>
                <a:gd name="T3" fmla="*/ 0 h 256"/>
                <a:gd name="T4" fmla="*/ 0 w 347"/>
                <a:gd name="T5" fmla="*/ 0 h 256"/>
                <a:gd name="T6" fmla="*/ 0 w 347"/>
                <a:gd name="T7" fmla="*/ 0 h 256"/>
                <a:gd name="T8" fmla="*/ 0 w 347"/>
                <a:gd name="T9" fmla="*/ 0 h 256"/>
                <a:gd name="T10" fmla="*/ 0 w 347"/>
                <a:gd name="T11" fmla="*/ 0 h 256"/>
                <a:gd name="T12" fmla="*/ 0 w 347"/>
                <a:gd name="T13" fmla="*/ 0 h 256"/>
                <a:gd name="T14" fmla="*/ 0 w 347"/>
                <a:gd name="T15" fmla="*/ 0 h 256"/>
                <a:gd name="T16" fmla="*/ 0 w 347"/>
                <a:gd name="T17" fmla="*/ 0 h 256"/>
                <a:gd name="T18" fmla="*/ 0 w 347"/>
                <a:gd name="T19" fmla="*/ 0 h 256"/>
                <a:gd name="T20" fmla="*/ 0 w 347"/>
                <a:gd name="T21" fmla="*/ 0 h 256"/>
                <a:gd name="T22" fmla="*/ 0 w 347"/>
                <a:gd name="T23" fmla="*/ 0 h 256"/>
                <a:gd name="T24" fmla="*/ 0 w 347"/>
                <a:gd name="T25" fmla="*/ 0 h 256"/>
                <a:gd name="T26" fmla="*/ 0 w 347"/>
                <a:gd name="T27" fmla="*/ 0 h 256"/>
                <a:gd name="T28" fmla="*/ 0 w 347"/>
                <a:gd name="T29" fmla="*/ 0 h 256"/>
                <a:gd name="T30" fmla="*/ 0 w 347"/>
                <a:gd name="T31" fmla="*/ 0 h 256"/>
                <a:gd name="T32" fmla="*/ 0 w 347"/>
                <a:gd name="T33" fmla="*/ 0 h 256"/>
                <a:gd name="T34" fmla="*/ 0 w 347"/>
                <a:gd name="T35" fmla="*/ 0 h 256"/>
                <a:gd name="T36" fmla="*/ 0 w 347"/>
                <a:gd name="T37" fmla="*/ 0 h 256"/>
                <a:gd name="T38" fmla="*/ 0 w 347"/>
                <a:gd name="T39" fmla="*/ 0 h 256"/>
                <a:gd name="T40" fmla="*/ 0 w 347"/>
                <a:gd name="T41" fmla="*/ 0 h 256"/>
                <a:gd name="T42" fmla="*/ 0 w 347"/>
                <a:gd name="T43" fmla="*/ 0 h 256"/>
                <a:gd name="T44" fmla="*/ 0 w 347"/>
                <a:gd name="T45" fmla="*/ 0 h 256"/>
                <a:gd name="T46" fmla="*/ 0 w 347"/>
                <a:gd name="T47" fmla="*/ 0 h 256"/>
                <a:gd name="T48" fmla="*/ 0 w 347"/>
                <a:gd name="T49" fmla="*/ 0 h 256"/>
                <a:gd name="T50" fmla="*/ 0 w 347"/>
                <a:gd name="T51" fmla="*/ 0 h 256"/>
                <a:gd name="T52" fmla="*/ 0 w 347"/>
                <a:gd name="T53" fmla="*/ 0 h 256"/>
                <a:gd name="T54" fmla="*/ 0 w 347"/>
                <a:gd name="T55" fmla="*/ 0 h 256"/>
                <a:gd name="T56" fmla="*/ 0 w 347"/>
                <a:gd name="T57" fmla="*/ 0 h 256"/>
                <a:gd name="T58" fmla="*/ 0 w 347"/>
                <a:gd name="T59" fmla="*/ 0 h 256"/>
                <a:gd name="T60" fmla="*/ 0 w 347"/>
                <a:gd name="T61" fmla="*/ 0 h 256"/>
                <a:gd name="T62" fmla="*/ 0 w 347"/>
                <a:gd name="T63" fmla="*/ 0 h 256"/>
                <a:gd name="T64" fmla="*/ 0 w 347"/>
                <a:gd name="T65" fmla="*/ 0 h 256"/>
                <a:gd name="T66" fmla="*/ 0 w 347"/>
                <a:gd name="T67" fmla="*/ 0 h 256"/>
                <a:gd name="T68" fmla="*/ 0 w 347"/>
                <a:gd name="T69" fmla="*/ 0 h 256"/>
                <a:gd name="T70" fmla="*/ 0 w 347"/>
                <a:gd name="T71" fmla="*/ 0 h 256"/>
                <a:gd name="T72" fmla="*/ 0 w 347"/>
                <a:gd name="T73" fmla="*/ 0 h 256"/>
                <a:gd name="T74" fmla="*/ 0 w 347"/>
                <a:gd name="T75" fmla="*/ 0 h 256"/>
                <a:gd name="T76" fmla="*/ 0 w 347"/>
                <a:gd name="T77" fmla="*/ 0 h 256"/>
                <a:gd name="T78" fmla="*/ 0 w 347"/>
                <a:gd name="T79" fmla="*/ 0 h 256"/>
                <a:gd name="T80" fmla="*/ 0 w 347"/>
                <a:gd name="T81" fmla="*/ 0 h 256"/>
                <a:gd name="T82" fmla="*/ 0 w 347"/>
                <a:gd name="T83" fmla="*/ 0 h 256"/>
                <a:gd name="T84" fmla="*/ 0 w 347"/>
                <a:gd name="T85" fmla="*/ 0 h 256"/>
                <a:gd name="T86" fmla="*/ 0 w 347"/>
                <a:gd name="T87" fmla="*/ 0 h 256"/>
                <a:gd name="T88" fmla="*/ 0 w 347"/>
                <a:gd name="T89" fmla="*/ 0 h 256"/>
                <a:gd name="T90" fmla="*/ 0 w 347"/>
                <a:gd name="T91" fmla="*/ 0 h 256"/>
                <a:gd name="T92" fmla="*/ 0 w 347"/>
                <a:gd name="T93" fmla="*/ 0 h 256"/>
                <a:gd name="T94" fmla="*/ 0 w 347"/>
                <a:gd name="T95" fmla="*/ 0 h 256"/>
                <a:gd name="T96" fmla="*/ 0 w 347"/>
                <a:gd name="T97" fmla="*/ 0 h 256"/>
                <a:gd name="T98" fmla="*/ 0 w 347"/>
                <a:gd name="T99" fmla="*/ 0 h 256"/>
                <a:gd name="T100" fmla="*/ 0 w 347"/>
                <a:gd name="T101" fmla="*/ 0 h 256"/>
                <a:gd name="T102" fmla="*/ 0 w 347"/>
                <a:gd name="T103" fmla="*/ 0 h 256"/>
                <a:gd name="T104" fmla="*/ 0 w 347"/>
                <a:gd name="T105" fmla="*/ 0 h 256"/>
                <a:gd name="T106" fmla="*/ 0 w 347"/>
                <a:gd name="T107" fmla="*/ 0 h 256"/>
                <a:gd name="T108" fmla="*/ 0 w 347"/>
                <a:gd name="T109" fmla="*/ 0 h 256"/>
                <a:gd name="T110" fmla="*/ 0 w 347"/>
                <a:gd name="T111" fmla="*/ 0 h 256"/>
                <a:gd name="T112" fmla="*/ 0 w 347"/>
                <a:gd name="T113" fmla="*/ 0 h 256"/>
                <a:gd name="T114" fmla="*/ 0 w 347"/>
                <a:gd name="T115" fmla="*/ 0 h 256"/>
                <a:gd name="T116" fmla="*/ 0 w 347"/>
                <a:gd name="T117" fmla="*/ 0 h 256"/>
                <a:gd name="T118" fmla="*/ 0 w 347"/>
                <a:gd name="T119" fmla="*/ 0 h 256"/>
                <a:gd name="T120" fmla="*/ 0 w 347"/>
                <a:gd name="T121" fmla="*/ 0 h 25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347"/>
                <a:gd name="T184" fmla="*/ 0 h 256"/>
                <a:gd name="T185" fmla="*/ 347 w 347"/>
                <a:gd name="T186" fmla="*/ 256 h 25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347" h="256">
                  <a:moveTo>
                    <a:pt x="106" y="5"/>
                  </a:moveTo>
                  <a:lnTo>
                    <a:pt x="125" y="2"/>
                  </a:lnTo>
                  <a:lnTo>
                    <a:pt x="146" y="0"/>
                  </a:lnTo>
                  <a:lnTo>
                    <a:pt x="169" y="0"/>
                  </a:lnTo>
                  <a:lnTo>
                    <a:pt x="192" y="4"/>
                  </a:lnTo>
                  <a:lnTo>
                    <a:pt x="212" y="7"/>
                  </a:lnTo>
                  <a:lnTo>
                    <a:pt x="235" y="13"/>
                  </a:lnTo>
                  <a:lnTo>
                    <a:pt x="254" y="23"/>
                  </a:lnTo>
                  <a:lnTo>
                    <a:pt x="277" y="32"/>
                  </a:lnTo>
                  <a:lnTo>
                    <a:pt x="292" y="43"/>
                  </a:lnTo>
                  <a:lnTo>
                    <a:pt x="309" y="57"/>
                  </a:lnTo>
                  <a:lnTo>
                    <a:pt x="323" y="72"/>
                  </a:lnTo>
                  <a:lnTo>
                    <a:pt x="334" y="89"/>
                  </a:lnTo>
                  <a:lnTo>
                    <a:pt x="342" y="108"/>
                  </a:lnTo>
                  <a:lnTo>
                    <a:pt x="347" y="131"/>
                  </a:lnTo>
                  <a:lnTo>
                    <a:pt x="347" y="154"/>
                  </a:lnTo>
                  <a:lnTo>
                    <a:pt x="344" y="180"/>
                  </a:lnTo>
                  <a:lnTo>
                    <a:pt x="336" y="197"/>
                  </a:lnTo>
                  <a:lnTo>
                    <a:pt x="325" y="215"/>
                  </a:lnTo>
                  <a:lnTo>
                    <a:pt x="311" y="228"/>
                  </a:lnTo>
                  <a:lnTo>
                    <a:pt x="296" y="239"/>
                  </a:lnTo>
                  <a:lnTo>
                    <a:pt x="277" y="247"/>
                  </a:lnTo>
                  <a:lnTo>
                    <a:pt x="258" y="253"/>
                  </a:lnTo>
                  <a:lnTo>
                    <a:pt x="239" y="256"/>
                  </a:lnTo>
                  <a:lnTo>
                    <a:pt x="222" y="256"/>
                  </a:lnTo>
                  <a:lnTo>
                    <a:pt x="203" y="253"/>
                  </a:lnTo>
                  <a:lnTo>
                    <a:pt x="188" y="249"/>
                  </a:lnTo>
                  <a:lnTo>
                    <a:pt x="173" y="241"/>
                  </a:lnTo>
                  <a:lnTo>
                    <a:pt x="161" y="234"/>
                  </a:lnTo>
                  <a:lnTo>
                    <a:pt x="152" y="220"/>
                  </a:lnTo>
                  <a:lnTo>
                    <a:pt x="146" y="205"/>
                  </a:lnTo>
                  <a:lnTo>
                    <a:pt x="146" y="186"/>
                  </a:lnTo>
                  <a:lnTo>
                    <a:pt x="153" y="167"/>
                  </a:lnTo>
                  <a:lnTo>
                    <a:pt x="155" y="159"/>
                  </a:lnTo>
                  <a:lnTo>
                    <a:pt x="163" y="150"/>
                  </a:lnTo>
                  <a:lnTo>
                    <a:pt x="171" y="140"/>
                  </a:lnTo>
                  <a:lnTo>
                    <a:pt x="182" y="129"/>
                  </a:lnTo>
                  <a:lnTo>
                    <a:pt x="193" y="116"/>
                  </a:lnTo>
                  <a:lnTo>
                    <a:pt x="205" y="106"/>
                  </a:lnTo>
                  <a:lnTo>
                    <a:pt x="218" y="99"/>
                  </a:lnTo>
                  <a:lnTo>
                    <a:pt x="231" y="95"/>
                  </a:lnTo>
                  <a:lnTo>
                    <a:pt x="235" y="97"/>
                  </a:lnTo>
                  <a:lnTo>
                    <a:pt x="243" y="97"/>
                  </a:lnTo>
                  <a:lnTo>
                    <a:pt x="249" y="97"/>
                  </a:lnTo>
                  <a:lnTo>
                    <a:pt x="258" y="100"/>
                  </a:lnTo>
                  <a:lnTo>
                    <a:pt x="264" y="102"/>
                  </a:lnTo>
                  <a:lnTo>
                    <a:pt x="268" y="106"/>
                  </a:lnTo>
                  <a:lnTo>
                    <a:pt x="269" y="114"/>
                  </a:lnTo>
                  <a:lnTo>
                    <a:pt x="268" y="123"/>
                  </a:lnTo>
                  <a:lnTo>
                    <a:pt x="254" y="119"/>
                  </a:lnTo>
                  <a:lnTo>
                    <a:pt x="245" y="119"/>
                  </a:lnTo>
                  <a:lnTo>
                    <a:pt x="235" y="121"/>
                  </a:lnTo>
                  <a:lnTo>
                    <a:pt x="228" y="125"/>
                  </a:lnTo>
                  <a:lnTo>
                    <a:pt x="222" y="129"/>
                  </a:lnTo>
                  <a:lnTo>
                    <a:pt x="218" y="135"/>
                  </a:lnTo>
                  <a:lnTo>
                    <a:pt x="216" y="142"/>
                  </a:lnTo>
                  <a:lnTo>
                    <a:pt x="216" y="150"/>
                  </a:lnTo>
                  <a:lnTo>
                    <a:pt x="216" y="158"/>
                  </a:lnTo>
                  <a:lnTo>
                    <a:pt x="216" y="167"/>
                  </a:lnTo>
                  <a:lnTo>
                    <a:pt x="220" y="175"/>
                  </a:lnTo>
                  <a:lnTo>
                    <a:pt x="226" y="184"/>
                  </a:lnTo>
                  <a:lnTo>
                    <a:pt x="230" y="192"/>
                  </a:lnTo>
                  <a:lnTo>
                    <a:pt x="235" y="199"/>
                  </a:lnTo>
                  <a:lnTo>
                    <a:pt x="241" y="205"/>
                  </a:lnTo>
                  <a:lnTo>
                    <a:pt x="249" y="211"/>
                  </a:lnTo>
                  <a:lnTo>
                    <a:pt x="264" y="205"/>
                  </a:lnTo>
                  <a:lnTo>
                    <a:pt x="277" y="197"/>
                  </a:lnTo>
                  <a:lnTo>
                    <a:pt x="290" y="190"/>
                  </a:lnTo>
                  <a:lnTo>
                    <a:pt x="300" y="182"/>
                  </a:lnTo>
                  <a:lnTo>
                    <a:pt x="306" y="173"/>
                  </a:lnTo>
                  <a:lnTo>
                    <a:pt x="311" y="163"/>
                  </a:lnTo>
                  <a:lnTo>
                    <a:pt x="315" y="152"/>
                  </a:lnTo>
                  <a:lnTo>
                    <a:pt x="317" y="142"/>
                  </a:lnTo>
                  <a:lnTo>
                    <a:pt x="315" y="131"/>
                  </a:lnTo>
                  <a:lnTo>
                    <a:pt x="315" y="118"/>
                  </a:lnTo>
                  <a:lnTo>
                    <a:pt x="309" y="106"/>
                  </a:lnTo>
                  <a:lnTo>
                    <a:pt x="306" y="95"/>
                  </a:lnTo>
                  <a:lnTo>
                    <a:pt x="300" y="83"/>
                  </a:lnTo>
                  <a:lnTo>
                    <a:pt x="290" y="74"/>
                  </a:lnTo>
                  <a:lnTo>
                    <a:pt x="281" y="64"/>
                  </a:lnTo>
                  <a:lnTo>
                    <a:pt x="273" y="55"/>
                  </a:lnTo>
                  <a:lnTo>
                    <a:pt x="266" y="51"/>
                  </a:lnTo>
                  <a:lnTo>
                    <a:pt x="258" y="49"/>
                  </a:lnTo>
                  <a:lnTo>
                    <a:pt x="249" y="49"/>
                  </a:lnTo>
                  <a:lnTo>
                    <a:pt x="241" y="53"/>
                  </a:lnTo>
                  <a:lnTo>
                    <a:pt x="231" y="55"/>
                  </a:lnTo>
                  <a:lnTo>
                    <a:pt x="222" y="57"/>
                  </a:lnTo>
                  <a:lnTo>
                    <a:pt x="212" y="57"/>
                  </a:lnTo>
                  <a:lnTo>
                    <a:pt x="203" y="59"/>
                  </a:lnTo>
                  <a:lnTo>
                    <a:pt x="188" y="45"/>
                  </a:lnTo>
                  <a:lnTo>
                    <a:pt x="174" y="40"/>
                  </a:lnTo>
                  <a:lnTo>
                    <a:pt x="161" y="32"/>
                  </a:lnTo>
                  <a:lnTo>
                    <a:pt x="148" y="30"/>
                  </a:lnTo>
                  <a:lnTo>
                    <a:pt x="134" y="28"/>
                  </a:lnTo>
                  <a:lnTo>
                    <a:pt x="121" y="28"/>
                  </a:lnTo>
                  <a:lnTo>
                    <a:pt x="110" y="28"/>
                  </a:lnTo>
                  <a:lnTo>
                    <a:pt x="96" y="32"/>
                  </a:lnTo>
                  <a:lnTo>
                    <a:pt x="85" y="34"/>
                  </a:lnTo>
                  <a:lnTo>
                    <a:pt x="72" y="38"/>
                  </a:lnTo>
                  <a:lnTo>
                    <a:pt x="60" y="43"/>
                  </a:lnTo>
                  <a:lnTo>
                    <a:pt x="49" y="51"/>
                  </a:lnTo>
                  <a:lnTo>
                    <a:pt x="36" y="57"/>
                  </a:lnTo>
                  <a:lnTo>
                    <a:pt x="24" y="64"/>
                  </a:lnTo>
                  <a:lnTo>
                    <a:pt x="11" y="72"/>
                  </a:lnTo>
                  <a:lnTo>
                    <a:pt x="0" y="80"/>
                  </a:lnTo>
                  <a:lnTo>
                    <a:pt x="0" y="68"/>
                  </a:lnTo>
                  <a:lnTo>
                    <a:pt x="1" y="61"/>
                  </a:lnTo>
                  <a:lnTo>
                    <a:pt x="5" y="51"/>
                  </a:lnTo>
                  <a:lnTo>
                    <a:pt x="11" y="45"/>
                  </a:lnTo>
                  <a:lnTo>
                    <a:pt x="17" y="40"/>
                  </a:lnTo>
                  <a:lnTo>
                    <a:pt x="22" y="34"/>
                  </a:lnTo>
                  <a:lnTo>
                    <a:pt x="30" y="30"/>
                  </a:lnTo>
                  <a:lnTo>
                    <a:pt x="39" y="28"/>
                  </a:lnTo>
                  <a:lnTo>
                    <a:pt x="49" y="23"/>
                  </a:lnTo>
                  <a:lnTo>
                    <a:pt x="57" y="21"/>
                  </a:lnTo>
                  <a:lnTo>
                    <a:pt x="66" y="17"/>
                  </a:lnTo>
                  <a:lnTo>
                    <a:pt x="76" y="15"/>
                  </a:lnTo>
                  <a:lnTo>
                    <a:pt x="83" y="13"/>
                  </a:lnTo>
                  <a:lnTo>
                    <a:pt x="91" y="9"/>
                  </a:lnTo>
                  <a:lnTo>
                    <a:pt x="98" y="7"/>
                  </a:lnTo>
                  <a:lnTo>
                    <a:pt x="106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9" name="Freeform 66">
              <a:extLst>
                <a:ext uri="{FF2B5EF4-FFF2-40B4-BE49-F238E27FC236}">
                  <a16:creationId xmlns:a16="http://schemas.microsoft.com/office/drawing/2014/main" id="{BF456B52-C833-521F-F915-9025EF1E41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55" y="1359"/>
              <a:ext cx="88" cy="74"/>
            </a:xfrm>
            <a:custGeom>
              <a:avLst/>
              <a:gdLst>
                <a:gd name="T0" fmla="*/ 0 w 285"/>
                <a:gd name="T1" fmla="*/ 0 h 262"/>
                <a:gd name="T2" fmla="*/ 0 w 285"/>
                <a:gd name="T3" fmla="*/ 0 h 262"/>
                <a:gd name="T4" fmla="*/ 0 w 285"/>
                <a:gd name="T5" fmla="*/ 0 h 262"/>
                <a:gd name="T6" fmla="*/ 0 w 285"/>
                <a:gd name="T7" fmla="*/ 0 h 262"/>
                <a:gd name="T8" fmla="*/ 0 w 285"/>
                <a:gd name="T9" fmla="*/ 0 h 262"/>
                <a:gd name="T10" fmla="*/ 0 w 285"/>
                <a:gd name="T11" fmla="*/ 0 h 262"/>
                <a:gd name="T12" fmla="*/ 0 w 285"/>
                <a:gd name="T13" fmla="*/ 0 h 262"/>
                <a:gd name="T14" fmla="*/ 0 w 285"/>
                <a:gd name="T15" fmla="*/ 0 h 262"/>
                <a:gd name="T16" fmla="*/ 0 w 285"/>
                <a:gd name="T17" fmla="*/ 0 h 262"/>
                <a:gd name="T18" fmla="*/ 0 w 285"/>
                <a:gd name="T19" fmla="*/ 0 h 262"/>
                <a:gd name="T20" fmla="*/ 0 w 285"/>
                <a:gd name="T21" fmla="*/ 0 h 262"/>
                <a:gd name="T22" fmla="*/ 0 w 285"/>
                <a:gd name="T23" fmla="*/ 0 h 262"/>
                <a:gd name="T24" fmla="*/ 0 w 285"/>
                <a:gd name="T25" fmla="*/ 0 h 262"/>
                <a:gd name="T26" fmla="*/ 0 w 285"/>
                <a:gd name="T27" fmla="*/ 0 h 262"/>
                <a:gd name="T28" fmla="*/ 0 w 285"/>
                <a:gd name="T29" fmla="*/ 0 h 262"/>
                <a:gd name="T30" fmla="*/ 0 w 285"/>
                <a:gd name="T31" fmla="*/ 0 h 262"/>
                <a:gd name="T32" fmla="*/ 0 w 285"/>
                <a:gd name="T33" fmla="*/ 0 h 262"/>
                <a:gd name="T34" fmla="*/ 0 w 285"/>
                <a:gd name="T35" fmla="*/ 0 h 262"/>
                <a:gd name="T36" fmla="*/ 0 w 285"/>
                <a:gd name="T37" fmla="*/ 0 h 262"/>
                <a:gd name="T38" fmla="*/ 0 w 285"/>
                <a:gd name="T39" fmla="*/ 0 h 262"/>
                <a:gd name="T40" fmla="*/ 0 w 285"/>
                <a:gd name="T41" fmla="*/ 0 h 262"/>
                <a:gd name="T42" fmla="*/ 0 w 285"/>
                <a:gd name="T43" fmla="*/ 0 h 262"/>
                <a:gd name="T44" fmla="*/ 0 w 285"/>
                <a:gd name="T45" fmla="*/ 0 h 262"/>
                <a:gd name="T46" fmla="*/ 0 w 285"/>
                <a:gd name="T47" fmla="*/ 0 h 262"/>
                <a:gd name="T48" fmla="*/ 0 w 285"/>
                <a:gd name="T49" fmla="*/ 0 h 262"/>
                <a:gd name="T50" fmla="*/ 0 w 285"/>
                <a:gd name="T51" fmla="*/ 0 h 262"/>
                <a:gd name="T52" fmla="*/ 0 w 285"/>
                <a:gd name="T53" fmla="*/ 0 h 262"/>
                <a:gd name="T54" fmla="*/ 0 w 285"/>
                <a:gd name="T55" fmla="*/ 0 h 262"/>
                <a:gd name="T56" fmla="*/ 0 w 285"/>
                <a:gd name="T57" fmla="*/ 0 h 262"/>
                <a:gd name="T58" fmla="*/ 0 w 285"/>
                <a:gd name="T59" fmla="*/ 0 h 262"/>
                <a:gd name="T60" fmla="*/ 0 w 285"/>
                <a:gd name="T61" fmla="*/ 0 h 262"/>
                <a:gd name="T62" fmla="*/ 0 w 285"/>
                <a:gd name="T63" fmla="*/ 0 h 262"/>
                <a:gd name="T64" fmla="*/ 0 w 285"/>
                <a:gd name="T65" fmla="*/ 0 h 262"/>
                <a:gd name="T66" fmla="*/ 0 w 285"/>
                <a:gd name="T67" fmla="*/ 0 h 262"/>
                <a:gd name="T68" fmla="*/ 0 w 285"/>
                <a:gd name="T69" fmla="*/ 0 h 262"/>
                <a:gd name="T70" fmla="*/ 0 w 285"/>
                <a:gd name="T71" fmla="*/ 0 h 262"/>
                <a:gd name="T72" fmla="*/ 0 w 285"/>
                <a:gd name="T73" fmla="*/ 0 h 262"/>
                <a:gd name="T74" fmla="*/ 0 w 285"/>
                <a:gd name="T75" fmla="*/ 0 h 262"/>
                <a:gd name="T76" fmla="*/ 0 w 285"/>
                <a:gd name="T77" fmla="*/ 0 h 262"/>
                <a:gd name="T78" fmla="*/ 0 w 285"/>
                <a:gd name="T79" fmla="*/ 0 h 262"/>
                <a:gd name="T80" fmla="*/ 0 w 285"/>
                <a:gd name="T81" fmla="*/ 0 h 262"/>
                <a:gd name="T82" fmla="*/ 0 w 285"/>
                <a:gd name="T83" fmla="*/ 0 h 262"/>
                <a:gd name="T84" fmla="*/ 0 w 285"/>
                <a:gd name="T85" fmla="*/ 0 h 262"/>
                <a:gd name="T86" fmla="*/ 0 w 285"/>
                <a:gd name="T87" fmla="*/ 0 h 262"/>
                <a:gd name="T88" fmla="*/ 0 w 285"/>
                <a:gd name="T89" fmla="*/ 0 h 262"/>
                <a:gd name="T90" fmla="*/ 0 w 285"/>
                <a:gd name="T91" fmla="*/ 0 h 262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85"/>
                <a:gd name="T139" fmla="*/ 0 h 262"/>
                <a:gd name="T140" fmla="*/ 285 w 285"/>
                <a:gd name="T141" fmla="*/ 262 h 262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85" h="262">
                  <a:moveTo>
                    <a:pt x="224" y="7"/>
                  </a:moveTo>
                  <a:lnTo>
                    <a:pt x="228" y="11"/>
                  </a:lnTo>
                  <a:lnTo>
                    <a:pt x="226" y="19"/>
                  </a:lnTo>
                  <a:lnTo>
                    <a:pt x="221" y="24"/>
                  </a:lnTo>
                  <a:lnTo>
                    <a:pt x="211" y="28"/>
                  </a:lnTo>
                  <a:lnTo>
                    <a:pt x="196" y="28"/>
                  </a:lnTo>
                  <a:lnTo>
                    <a:pt x="181" y="30"/>
                  </a:lnTo>
                  <a:lnTo>
                    <a:pt x="166" y="32"/>
                  </a:lnTo>
                  <a:lnTo>
                    <a:pt x="150" y="34"/>
                  </a:lnTo>
                  <a:lnTo>
                    <a:pt x="133" y="38"/>
                  </a:lnTo>
                  <a:lnTo>
                    <a:pt x="118" y="41"/>
                  </a:lnTo>
                  <a:lnTo>
                    <a:pt x="101" y="45"/>
                  </a:lnTo>
                  <a:lnTo>
                    <a:pt x="88" y="51"/>
                  </a:lnTo>
                  <a:lnTo>
                    <a:pt x="72" y="57"/>
                  </a:lnTo>
                  <a:lnTo>
                    <a:pt x="61" y="66"/>
                  </a:lnTo>
                  <a:lnTo>
                    <a:pt x="48" y="76"/>
                  </a:lnTo>
                  <a:lnTo>
                    <a:pt x="40" y="89"/>
                  </a:lnTo>
                  <a:lnTo>
                    <a:pt x="31" y="100"/>
                  </a:lnTo>
                  <a:lnTo>
                    <a:pt x="27" y="117"/>
                  </a:lnTo>
                  <a:lnTo>
                    <a:pt x="23" y="133"/>
                  </a:lnTo>
                  <a:lnTo>
                    <a:pt x="25" y="154"/>
                  </a:lnTo>
                  <a:lnTo>
                    <a:pt x="25" y="173"/>
                  </a:lnTo>
                  <a:lnTo>
                    <a:pt x="33" y="192"/>
                  </a:lnTo>
                  <a:lnTo>
                    <a:pt x="42" y="205"/>
                  </a:lnTo>
                  <a:lnTo>
                    <a:pt x="57" y="216"/>
                  </a:lnTo>
                  <a:lnTo>
                    <a:pt x="71" y="224"/>
                  </a:lnTo>
                  <a:lnTo>
                    <a:pt x="91" y="230"/>
                  </a:lnTo>
                  <a:lnTo>
                    <a:pt x="110" y="233"/>
                  </a:lnTo>
                  <a:lnTo>
                    <a:pt x="133" y="233"/>
                  </a:lnTo>
                  <a:lnTo>
                    <a:pt x="150" y="230"/>
                  </a:lnTo>
                  <a:lnTo>
                    <a:pt x="171" y="226"/>
                  </a:lnTo>
                  <a:lnTo>
                    <a:pt x="188" y="216"/>
                  </a:lnTo>
                  <a:lnTo>
                    <a:pt x="205" y="207"/>
                  </a:lnTo>
                  <a:lnTo>
                    <a:pt x="217" y="192"/>
                  </a:lnTo>
                  <a:lnTo>
                    <a:pt x="226" y="176"/>
                  </a:lnTo>
                  <a:lnTo>
                    <a:pt x="230" y="157"/>
                  </a:lnTo>
                  <a:lnTo>
                    <a:pt x="230" y="136"/>
                  </a:lnTo>
                  <a:lnTo>
                    <a:pt x="224" y="129"/>
                  </a:lnTo>
                  <a:lnTo>
                    <a:pt x="221" y="125"/>
                  </a:lnTo>
                  <a:lnTo>
                    <a:pt x="215" y="117"/>
                  </a:lnTo>
                  <a:lnTo>
                    <a:pt x="211" y="112"/>
                  </a:lnTo>
                  <a:lnTo>
                    <a:pt x="202" y="110"/>
                  </a:lnTo>
                  <a:lnTo>
                    <a:pt x="198" y="108"/>
                  </a:lnTo>
                  <a:lnTo>
                    <a:pt x="192" y="108"/>
                  </a:lnTo>
                  <a:lnTo>
                    <a:pt x="190" y="110"/>
                  </a:lnTo>
                  <a:lnTo>
                    <a:pt x="183" y="112"/>
                  </a:lnTo>
                  <a:lnTo>
                    <a:pt x="173" y="115"/>
                  </a:lnTo>
                  <a:lnTo>
                    <a:pt x="173" y="121"/>
                  </a:lnTo>
                  <a:lnTo>
                    <a:pt x="179" y="127"/>
                  </a:lnTo>
                  <a:lnTo>
                    <a:pt x="181" y="131"/>
                  </a:lnTo>
                  <a:lnTo>
                    <a:pt x="183" y="136"/>
                  </a:lnTo>
                  <a:lnTo>
                    <a:pt x="181" y="144"/>
                  </a:lnTo>
                  <a:lnTo>
                    <a:pt x="177" y="154"/>
                  </a:lnTo>
                  <a:lnTo>
                    <a:pt x="166" y="159"/>
                  </a:lnTo>
                  <a:lnTo>
                    <a:pt x="156" y="163"/>
                  </a:lnTo>
                  <a:lnTo>
                    <a:pt x="148" y="165"/>
                  </a:lnTo>
                  <a:lnTo>
                    <a:pt x="143" y="169"/>
                  </a:lnTo>
                  <a:lnTo>
                    <a:pt x="133" y="169"/>
                  </a:lnTo>
                  <a:lnTo>
                    <a:pt x="128" y="165"/>
                  </a:lnTo>
                  <a:lnTo>
                    <a:pt x="122" y="159"/>
                  </a:lnTo>
                  <a:lnTo>
                    <a:pt x="118" y="154"/>
                  </a:lnTo>
                  <a:lnTo>
                    <a:pt x="112" y="150"/>
                  </a:lnTo>
                  <a:lnTo>
                    <a:pt x="112" y="144"/>
                  </a:lnTo>
                  <a:lnTo>
                    <a:pt x="110" y="135"/>
                  </a:lnTo>
                  <a:lnTo>
                    <a:pt x="112" y="127"/>
                  </a:lnTo>
                  <a:lnTo>
                    <a:pt x="114" y="119"/>
                  </a:lnTo>
                  <a:lnTo>
                    <a:pt x="120" y="112"/>
                  </a:lnTo>
                  <a:lnTo>
                    <a:pt x="131" y="98"/>
                  </a:lnTo>
                  <a:lnTo>
                    <a:pt x="145" y="89"/>
                  </a:lnTo>
                  <a:lnTo>
                    <a:pt x="148" y="85"/>
                  </a:lnTo>
                  <a:lnTo>
                    <a:pt x="156" y="81"/>
                  </a:lnTo>
                  <a:lnTo>
                    <a:pt x="164" y="79"/>
                  </a:lnTo>
                  <a:lnTo>
                    <a:pt x="171" y="79"/>
                  </a:lnTo>
                  <a:lnTo>
                    <a:pt x="179" y="76"/>
                  </a:lnTo>
                  <a:lnTo>
                    <a:pt x="186" y="76"/>
                  </a:lnTo>
                  <a:lnTo>
                    <a:pt x="192" y="76"/>
                  </a:lnTo>
                  <a:lnTo>
                    <a:pt x="202" y="77"/>
                  </a:lnTo>
                  <a:lnTo>
                    <a:pt x="219" y="83"/>
                  </a:lnTo>
                  <a:lnTo>
                    <a:pt x="236" y="93"/>
                  </a:lnTo>
                  <a:lnTo>
                    <a:pt x="249" y="102"/>
                  </a:lnTo>
                  <a:lnTo>
                    <a:pt x="263" y="117"/>
                  </a:lnTo>
                  <a:lnTo>
                    <a:pt x="270" y="133"/>
                  </a:lnTo>
                  <a:lnTo>
                    <a:pt x="278" y="150"/>
                  </a:lnTo>
                  <a:lnTo>
                    <a:pt x="282" y="165"/>
                  </a:lnTo>
                  <a:lnTo>
                    <a:pt x="285" y="182"/>
                  </a:lnTo>
                  <a:lnTo>
                    <a:pt x="285" y="197"/>
                  </a:lnTo>
                  <a:lnTo>
                    <a:pt x="283" y="212"/>
                  </a:lnTo>
                  <a:lnTo>
                    <a:pt x="278" y="226"/>
                  </a:lnTo>
                  <a:lnTo>
                    <a:pt x="272" y="239"/>
                  </a:lnTo>
                  <a:lnTo>
                    <a:pt x="263" y="249"/>
                  </a:lnTo>
                  <a:lnTo>
                    <a:pt x="251" y="254"/>
                  </a:lnTo>
                  <a:lnTo>
                    <a:pt x="236" y="258"/>
                  </a:lnTo>
                  <a:lnTo>
                    <a:pt x="221" y="258"/>
                  </a:lnTo>
                  <a:lnTo>
                    <a:pt x="215" y="258"/>
                  </a:lnTo>
                  <a:lnTo>
                    <a:pt x="207" y="258"/>
                  </a:lnTo>
                  <a:lnTo>
                    <a:pt x="200" y="260"/>
                  </a:lnTo>
                  <a:lnTo>
                    <a:pt x="192" y="262"/>
                  </a:lnTo>
                  <a:lnTo>
                    <a:pt x="185" y="262"/>
                  </a:lnTo>
                  <a:lnTo>
                    <a:pt x="177" y="262"/>
                  </a:lnTo>
                  <a:lnTo>
                    <a:pt x="169" y="262"/>
                  </a:lnTo>
                  <a:lnTo>
                    <a:pt x="162" y="262"/>
                  </a:lnTo>
                  <a:lnTo>
                    <a:pt x="154" y="262"/>
                  </a:lnTo>
                  <a:lnTo>
                    <a:pt x="147" y="262"/>
                  </a:lnTo>
                  <a:lnTo>
                    <a:pt x="137" y="262"/>
                  </a:lnTo>
                  <a:lnTo>
                    <a:pt x="129" y="262"/>
                  </a:lnTo>
                  <a:lnTo>
                    <a:pt x="122" y="260"/>
                  </a:lnTo>
                  <a:lnTo>
                    <a:pt x="112" y="260"/>
                  </a:lnTo>
                  <a:lnTo>
                    <a:pt x="107" y="260"/>
                  </a:lnTo>
                  <a:lnTo>
                    <a:pt x="101" y="260"/>
                  </a:lnTo>
                  <a:lnTo>
                    <a:pt x="74" y="254"/>
                  </a:lnTo>
                  <a:lnTo>
                    <a:pt x="53" y="247"/>
                  </a:lnTo>
                  <a:lnTo>
                    <a:pt x="34" y="233"/>
                  </a:lnTo>
                  <a:lnTo>
                    <a:pt x="21" y="216"/>
                  </a:lnTo>
                  <a:lnTo>
                    <a:pt x="10" y="197"/>
                  </a:lnTo>
                  <a:lnTo>
                    <a:pt x="2" y="178"/>
                  </a:lnTo>
                  <a:lnTo>
                    <a:pt x="0" y="155"/>
                  </a:lnTo>
                  <a:lnTo>
                    <a:pt x="2" y="135"/>
                  </a:lnTo>
                  <a:lnTo>
                    <a:pt x="4" y="112"/>
                  </a:lnTo>
                  <a:lnTo>
                    <a:pt x="12" y="89"/>
                  </a:lnTo>
                  <a:lnTo>
                    <a:pt x="21" y="70"/>
                  </a:lnTo>
                  <a:lnTo>
                    <a:pt x="36" y="53"/>
                  </a:lnTo>
                  <a:lnTo>
                    <a:pt x="53" y="38"/>
                  </a:lnTo>
                  <a:lnTo>
                    <a:pt x="72" y="28"/>
                  </a:lnTo>
                  <a:lnTo>
                    <a:pt x="95" y="22"/>
                  </a:lnTo>
                  <a:lnTo>
                    <a:pt x="122" y="22"/>
                  </a:lnTo>
                  <a:lnTo>
                    <a:pt x="128" y="20"/>
                  </a:lnTo>
                  <a:lnTo>
                    <a:pt x="137" y="17"/>
                  </a:lnTo>
                  <a:lnTo>
                    <a:pt x="148" y="11"/>
                  </a:lnTo>
                  <a:lnTo>
                    <a:pt x="160" y="7"/>
                  </a:lnTo>
                  <a:lnTo>
                    <a:pt x="166" y="3"/>
                  </a:lnTo>
                  <a:lnTo>
                    <a:pt x="173" y="1"/>
                  </a:lnTo>
                  <a:lnTo>
                    <a:pt x="181" y="0"/>
                  </a:lnTo>
                  <a:lnTo>
                    <a:pt x="188" y="0"/>
                  </a:lnTo>
                  <a:lnTo>
                    <a:pt x="198" y="0"/>
                  </a:lnTo>
                  <a:lnTo>
                    <a:pt x="205" y="0"/>
                  </a:lnTo>
                  <a:lnTo>
                    <a:pt x="213" y="3"/>
                  </a:lnTo>
                  <a:lnTo>
                    <a:pt x="224" y="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0" name="Freeform 67">
              <a:extLst>
                <a:ext uri="{FF2B5EF4-FFF2-40B4-BE49-F238E27FC236}">
                  <a16:creationId xmlns:a16="http://schemas.microsoft.com/office/drawing/2014/main" id="{AF4DFD08-A288-DF50-967F-635A51FB91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30" y="1357"/>
              <a:ext cx="98" cy="38"/>
            </a:xfrm>
            <a:custGeom>
              <a:avLst/>
              <a:gdLst>
                <a:gd name="T0" fmla="*/ 0 w 321"/>
                <a:gd name="T1" fmla="*/ 0 h 135"/>
                <a:gd name="T2" fmla="*/ 0 w 321"/>
                <a:gd name="T3" fmla="*/ 0 h 135"/>
                <a:gd name="T4" fmla="*/ 0 w 321"/>
                <a:gd name="T5" fmla="*/ 0 h 135"/>
                <a:gd name="T6" fmla="*/ 0 w 321"/>
                <a:gd name="T7" fmla="*/ 0 h 135"/>
                <a:gd name="T8" fmla="*/ 0 w 321"/>
                <a:gd name="T9" fmla="*/ 0 h 135"/>
                <a:gd name="T10" fmla="*/ 0 w 321"/>
                <a:gd name="T11" fmla="*/ 0 h 135"/>
                <a:gd name="T12" fmla="*/ 0 w 321"/>
                <a:gd name="T13" fmla="*/ 0 h 135"/>
                <a:gd name="T14" fmla="*/ 0 w 321"/>
                <a:gd name="T15" fmla="*/ 0 h 135"/>
                <a:gd name="T16" fmla="*/ 0 w 321"/>
                <a:gd name="T17" fmla="*/ 0 h 135"/>
                <a:gd name="T18" fmla="*/ 0 w 321"/>
                <a:gd name="T19" fmla="*/ 0 h 135"/>
                <a:gd name="T20" fmla="*/ 0 w 321"/>
                <a:gd name="T21" fmla="*/ 0 h 135"/>
                <a:gd name="T22" fmla="*/ 0 w 321"/>
                <a:gd name="T23" fmla="*/ 0 h 135"/>
                <a:gd name="T24" fmla="*/ 0 w 321"/>
                <a:gd name="T25" fmla="*/ 0 h 135"/>
                <a:gd name="T26" fmla="*/ 0 w 321"/>
                <a:gd name="T27" fmla="*/ 0 h 135"/>
                <a:gd name="T28" fmla="*/ 0 w 321"/>
                <a:gd name="T29" fmla="*/ 0 h 135"/>
                <a:gd name="T30" fmla="*/ 0 w 321"/>
                <a:gd name="T31" fmla="*/ 0 h 135"/>
                <a:gd name="T32" fmla="*/ 0 w 321"/>
                <a:gd name="T33" fmla="*/ 0 h 135"/>
                <a:gd name="T34" fmla="*/ 0 w 321"/>
                <a:gd name="T35" fmla="*/ 0 h 135"/>
                <a:gd name="T36" fmla="*/ 0 w 321"/>
                <a:gd name="T37" fmla="*/ 0 h 135"/>
                <a:gd name="T38" fmla="*/ 0 w 321"/>
                <a:gd name="T39" fmla="*/ 0 h 135"/>
                <a:gd name="T40" fmla="*/ 0 w 321"/>
                <a:gd name="T41" fmla="*/ 0 h 135"/>
                <a:gd name="T42" fmla="*/ 0 w 321"/>
                <a:gd name="T43" fmla="*/ 0 h 135"/>
                <a:gd name="T44" fmla="*/ 0 w 321"/>
                <a:gd name="T45" fmla="*/ 0 h 135"/>
                <a:gd name="T46" fmla="*/ 0 w 321"/>
                <a:gd name="T47" fmla="*/ 0 h 135"/>
                <a:gd name="T48" fmla="*/ 0 w 321"/>
                <a:gd name="T49" fmla="*/ 0 h 135"/>
                <a:gd name="T50" fmla="*/ 0 w 321"/>
                <a:gd name="T51" fmla="*/ 0 h 135"/>
                <a:gd name="T52" fmla="*/ 0 w 321"/>
                <a:gd name="T53" fmla="*/ 0 h 135"/>
                <a:gd name="T54" fmla="*/ 0 w 321"/>
                <a:gd name="T55" fmla="*/ 0 h 135"/>
                <a:gd name="T56" fmla="*/ 0 w 321"/>
                <a:gd name="T57" fmla="*/ 0 h 135"/>
                <a:gd name="T58" fmla="*/ 0 w 321"/>
                <a:gd name="T59" fmla="*/ 0 h 135"/>
                <a:gd name="T60" fmla="*/ 0 w 321"/>
                <a:gd name="T61" fmla="*/ 0 h 135"/>
                <a:gd name="T62" fmla="*/ 0 w 321"/>
                <a:gd name="T63" fmla="*/ 0 h 135"/>
                <a:gd name="T64" fmla="*/ 0 w 321"/>
                <a:gd name="T65" fmla="*/ 0 h 135"/>
                <a:gd name="T66" fmla="*/ 0 w 321"/>
                <a:gd name="T67" fmla="*/ 0 h 135"/>
                <a:gd name="T68" fmla="*/ 0 w 321"/>
                <a:gd name="T69" fmla="*/ 0 h 135"/>
                <a:gd name="T70" fmla="*/ 0 w 321"/>
                <a:gd name="T71" fmla="*/ 0 h 135"/>
                <a:gd name="T72" fmla="*/ 0 w 321"/>
                <a:gd name="T73" fmla="*/ 0 h 135"/>
                <a:gd name="T74" fmla="*/ 0 w 321"/>
                <a:gd name="T75" fmla="*/ 0 h 135"/>
                <a:gd name="T76" fmla="*/ 0 w 321"/>
                <a:gd name="T77" fmla="*/ 0 h 135"/>
                <a:gd name="T78" fmla="*/ 0 w 321"/>
                <a:gd name="T79" fmla="*/ 0 h 135"/>
                <a:gd name="T80" fmla="*/ 0 w 321"/>
                <a:gd name="T81" fmla="*/ 0 h 135"/>
                <a:gd name="T82" fmla="*/ 0 w 321"/>
                <a:gd name="T83" fmla="*/ 0 h 135"/>
                <a:gd name="T84" fmla="*/ 0 w 321"/>
                <a:gd name="T85" fmla="*/ 0 h 135"/>
                <a:gd name="T86" fmla="*/ 0 w 321"/>
                <a:gd name="T87" fmla="*/ 0 h 135"/>
                <a:gd name="T88" fmla="*/ 0 w 321"/>
                <a:gd name="T89" fmla="*/ 0 h 135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321"/>
                <a:gd name="T136" fmla="*/ 0 h 135"/>
                <a:gd name="T137" fmla="*/ 321 w 321"/>
                <a:gd name="T138" fmla="*/ 135 h 135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321" h="135">
                  <a:moveTo>
                    <a:pt x="0" y="0"/>
                  </a:moveTo>
                  <a:lnTo>
                    <a:pt x="19" y="0"/>
                  </a:lnTo>
                  <a:lnTo>
                    <a:pt x="39" y="6"/>
                  </a:lnTo>
                  <a:lnTo>
                    <a:pt x="58" y="11"/>
                  </a:lnTo>
                  <a:lnTo>
                    <a:pt x="77" y="21"/>
                  </a:lnTo>
                  <a:lnTo>
                    <a:pt x="95" y="30"/>
                  </a:lnTo>
                  <a:lnTo>
                    <a:pt x="114" y="42"/>
                  </a:lnTo>
                  <a:lnTo>
                    <a:pt x="131" y="53"/>
                  </a:lnTo>
                  <a:lnTo>
                    <a:pt x="150" y="67"/>
                  </a:lnTo>
                  <a:lnTo>
                    <a:pt x="167" y="78"/>
                  </a:lnTo>
                  <a:lnTo>
                    <a:pt x="186" y="89"/>
                  </a:lnTo>
                  <a:lnTo>
                    <a:pt x="205" y="99"/>
                  </a:lnTo>
                  <a:lnTo>
                    <a:pt x="224" y="108"/>
                  </a:lnTo>
                  <a:lnTo>
                    <a:pt x="243" y="116"/>
                  </a:lnTo>
                  <a:lnTo>
                    <a:pt x="266" y="120"/>
                  </a:lnTo>
                  <a:lnTo>
                    <a:pt x="285" y="122"/>
                  </a:lnTo>
                  <a:lnTo>
                    <a:pt x="309" y="120"/>
                  </a:lnTo>
                  <a:lnTo>
                    <a:pt x="315" y="127"/>
                  </a:lnTo>
                  <a:lnTo>
                    <a:pt x="321" y="135"/>
                  </a:lnTo>
                  <a:lnTo>
                    <a:pt x="315" y="135"/>
                  </a:lnTo>
                  <a:lnTo>
                    <a:pt x="307" y="135"/>
                  </a:lnTo>
                  <a:lnTo>
                    <a:pt x="300" y="135"/>
                  </a:lnTo>
                  <a:lnTo>
                    <a:pt x="292" y="135"/>
                  </a:lnTo>
                  <a:lnTo>
                    <a:pt x="283" y="135"/>
                  </a:lnTo>
                  <a:lnTo>
                    <a:pt x="275" y="135"/>
                  </a:lnTo>
                  <a:lnTo>
                    <a:pt x="266" y="135"/>
                  </a:lnTo>
                  <a:lnTo>
                    <a:pt x="262" y="135"/>
                  </a:lnTo>
                  <a:lnTo>
                    <a:pt x="243" y="133"/>
                  </a:lnTo>
                  <a:lnTo>
                    <a:pt x="224" y="131"/>
                  </a:lnTo>
                  <a:lnTo>
                    <a:pt x="207" y="127"/>
                  </a:lnTo>
                  <a:lnTo>
                    <a:pt x="191" y="122"/>
                  </a:lnTo>
                  <a:lnTo>
                    <a:pt x="174" y="116"/>
                  </a:lnTo>
                  <a:lnTo>
                    <a:pt x="157" y="108"/>
                  </a:lnTo>
                  <a:lnTo>
                    <a:pt x="142" y="101"/>
                  </a:lnTo>
                  <a:lnTo>
                    <a:pt x="127" y="93"/>
                  </a:lnTo>
                  <a:lnTo>
                    <a:pt x="112" y="84"/>
                  </a:lnTo>
                  <a:lnTo>
                    <a:pt x="95" y="76"/>
                  </a:lnTo>
                  <a:lnTo>
                    <a:pt x="79" y="67"/>
                  </a:lnTo>
                  <a:lnTo>
                    <a:pt x="64" y="57"/>
                  </a:lnTo>
                  <a:lnTo>
                    <a:pt x="47" y="48"/>
                  </a:lnTo>
                  <a:lnTo>
                    <a:pt x="32" y="40"/>
                  </a:lnTo>
                  <a:lnTo>
                    <a:pt x="15" y="32"/>
                  </a:lnTo>
                  <a:lnTo>
                    <a:pt x="0" y="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1" name="Freeform 68">
              <a:extLst>
                <a:ext uri="{FF2B5EF4-FFF2-40B4-BE49-F238E27FC236}">
                  <a16:creationId xmlns:a16="http://schemas.microsoft.com/office/drawing/2014/main" id="{88D0183D-25FF-D086-AE10-099016FD91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80" y="1361"/>
              <a:ext cx="48" cy="23"/>
            </a:xfrm>
            <a:custGeom>
              <a:avLst/>
              <a:gdLst>
                <a:gd name="T0" fmla="*/ 0 w 156"/>
                <a:gd name="T1" fmla="*/ 0 h 82"/>
                <a:gd name="T2" fmla="*/ 0 w 156"/>
                <a:gd name="T3" fmla="*/ 0 h 82"/>
                <a:gd name="T4" fmla="*/ 0 w 156"/>
                <a:gd name="T5" fmla="*/ 0 h 82"/>
                <a:gd name="T6" fmla="*/ 0 w 156"/>
                <a:gd name="T7" fmla="*/ 0 h 82"/>
                <a:gd name="T8" fmla="*/ 0 w 156"/>
                <a:gd name="T9" fmla="*/ 0 h 82"/>
                <a:gd name="T10" fmla="*/ 0 w 156"/>
                <a:gd name="T11" fmla="*/ 0 h 82"/>
                <a:gd name="T12" fmla="*/ 0 w 156"/>
                <a:gd name="T13" fmla="*/ 0 h 82"/>
                <a:gd name="T14" fmla="*/ 0 w 156"/>
                <a:gd name="T15" fmla="*/ 0 h 82"/>
                <a:gd name="T16" fmla="*/ 0 w 156"/>
                <a:gd name="T17" fmla="*/ 0 h 82"/>
                <a:gd name="T18" fmla="*/ 0 w 156"/>
                <a:gd name="T19" fmla="*/ 0 h 82"/>
                <a:gd name="T20" fmla="*/ 0 w 156"/>
                <a:gd name="T21" fmla="*/ 0 h 82"/>
                <a:gd name="T22" fmla="*/ 0 w 156"/>
                <a:gd name="T23" fmla="*/ 0 h 82"/>
                <a:gd name="T24" fmla="*/ 0 w 156"/>
                <a:gd name="T25" fmla="*/ 0 h 82"/>
                <a:gd name="T26" fmla="*/ 0 w 156"/>
                <a:gd name="T27" fmla="*/ 0 h 82"/>
                <a:gd name="T28" fmla="*/ 0 w 156"/>
                <a:gd name="T29" fmla="*/ 0 h 82"/>
                <a:gd name="T30" fmla="*/ 0 w 156"/>
                <a:gd name="T31" fmla="*/ 0 h 82"/>
                <a:gd name="T32" fmla="*/ 0 w 156"/>
                <a:gd name="T33" fmla="*/ 0 h 82"/>
                <a:gd name="T34" fmla="*/ 0 w 156"/>
                <a:gd name="T35" fmla="*/ 0 h 82"/>
                <a:gd name="T36" fmla="*/ 0 w 156"/>
                <a:gd name="T37" fmla="*/ 0 h 82"/>
                <a:gd name="T38" fmla="*/ 0 w 156"/>
                <a:gd name="T39" fmla="*/ 0 h 82"/>
                <a:gd name="T40" fmla="*/ 0 w 156"/>
                <a:gd name="T41" fmla="*/ 0 h 82"/>
                <a:gd name="T42" fmla="*/ 0 w 156"/>
                <a:gd name="T43" fmla="*/ 0 h 82"/>
                <a:gd name="T44" fmla="*/ 0 w 156"/>
                <a:gd name="T45" fmla="*/ 0 h 82"/>
                <a:gd name="T46" fmla="*/ 0 w 156"/>
                <a:gd name="T47" fmla="*/ 0 h 82"/>
                <a:gd name="T48" fmla="*/ 0 w 156"/>
                <a:gd name="T49" fmla="*/ 0 h 82"/>
                <a:gd name="T50" fmla="*/ 0 w 156"/>
                <a:gd name="T51" fmla="*/ 0 h 82"/>
                <a:gd name="T52" fmla="*/ 0 w 156"/>
                <a:gd name="T53" fmla="*/ 0 h 82"/>
                <a:gd name="T54" fmla="*/ 0 w 156"/>
                <a:gd name="T55" fmla="*/ 0 h 82"/>
                <a:gd name="T56" fmla="*/ 0 w 156"/>
                <a:gd name="T57" fmla="*/ 0 h 82"/>
                <a:gd name="T58" fmla="*/ 0 w 156"/>
                <a:gd name="T59" fmla="*/ 0 h 82"/>
                <a:gd name="T60" fmla="*/ 0 w 156"/>
                <a:gd name="T61" fmla="*/ 0 h 82"/>
                <a:gd name="T62" fmla="*/ 0 w 156"/>
                <a:gd name="T63" fmla="*/ 0 h 82"/>
                <a:gd name="T64" fmla="*/ 0 w 156"/>
                <a:gd name="T65" fmla="*/ 0 h 82"/>
                <a:gd name="T66" fmla="*/ 0 w 156"/>
                <a:gd name="T67" fmla="*/ 0 h 82"/>
                <a:gd name="T68" fmla="*/ 0 w 156"/>
                <a:gd name="T69" fmla="*/ 0 h 82"/>
                <a:gd name="T70" fmla="*/ 0 w 156"/>
                <a:gd name="T71" fmla="*/ 0 h 82"/>
                <a:gd name="T72" fmla="*/ 0 w 156"/>
                <a:gd name="T73" fmla="*/ 0 h 82"/>
                <a:gd name="T74" fmla="*/ 0 w 156"/>
                <a:gd name="T75" fmla="*/ 0 h 82"/>
                <a:gd name="T76" fmla="*/ 0 w 156"/>
                <a:gd name="T77" fmla="*/ 0 h 82"/>
                <a:gd name="T78" fmla="*/ 0 w 156"/>
                <a:gd name="T79" fmla="*/ 0 h 82"/>
                <a:gd name="T80" fmla="*/ 0 w 156"/>
                <a:gd name="T81" fmla="*/ 0 h 82"/>
                <a:gd name="T82" fmla="*/ 0 w 156"/>
                <a:gd name="T83" fmla="*/ 0 h 82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156"/>
                <a:gd name="T127" fmla="*/ 0 h 82"/>
                <a:gd name="T128" fmla="*/ 156 w 156"/>
                <a:gd name="T129" fmla="*/ 82 h 82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156" h="82">
                  <a:moveTo>
                    <a:pt x="4" y="0"/>
                  </a:moveTo>
                  <a:lnTo>
                    <a:pt x="9" y="6"/>
                  </a:lnTo>
                  <a:lnTo>
                    <a:pt x="17" y="10"/>
                  </a:lnTo>
                  <a:lnTo>
                    <a:pt x="26" y="16"/>
                  </a:lnTo>
                  <a:lnTo>
                    <a:pt x="36" y="19"/>
                  </a:lnTo>
                  <a:lnTo>
                    <a:pt x="44" y="19"/>
                  </a:lnTo>
                  <a:lnTo>
                    <a:pt x="53" y="23"/>
                  </a:lnTo>
                  <a:lnTo>
                    <a:pt x="63" y="23"/>
                  </a:lnTo>
                  <a:lnTo>
                    <a:pt x="76" y="23"/>
                  </a:lnTo>
                  <a:lnTo>
                    <a:pt x="85" y="19"/>
                  </a:lnTo>
                  <a:lnTo>
                    <a:pt x="97" y="19"/>
                  </a:lnTo>
                  <a:lnTo>
                    <a:pt x="108" y="16"/>
                  </a:lnTo>
                  <a:lnTo>
                    <a:pt x="120" y="16"/>
                  </a:lnTo>
                  <a:lnTo>
                    <a:pt x="129" y="10"/>
                  </a:lnTo>
                  <a:lnTo>
                    <a:pt x="139" y="6"/>
                  </a:lnTo>
                  <a:lnTo>
                    <a:pt x="146" y="2"/>
                  </a:lnTo>
                  <a:lnTo>
                    <a:pt x="156" y="0"/>
                  </a:lnTo>
                  <a:lnTo>
                    <a:pt x="156" y="10"/>
                  </a:lnTo>
                  <a:lnTo>
                    <a:pt x="156" y="21"/>
                  </a:lnTo>
                  <a:lnTo>
                    <a:pt x="154" y="35"/>
                  </a:lnTo>
                  <a:lnTo>
                    <a:pt x="152" y="48"/>
                  </a:lnTo>
                  <a:lnTo>
                    <a:pt x="146" y="57"/>
                  </a:lnTo>
                  <a:lnTo>
                    <a:pt x="139" y="71"/>
                  </a:lnTo>
                  <a:lnTo>
                    <a:pt x="129" y="73"/>
                  </a:lnTo>
                  <a:lnTo>
                    <a:pt x="123" y="76"/>
                  </a:lnTo>
                  <a:lnTo>
                    <a:pt x="114" y="80"/>
                  </a:lnTo>
                  <a:lnTo>
                    <a:pt x="104" y="82"/>
                  </a:lnTo>
                  <a:lnTo>
                    <a:pt x="95" y="80"/>
                  </a:lnTo>
                  <a:lnTo>
                    <a:pt x="87" y="80"/>
                  </a:lnTo>
                  <a:lnTo>
                    <a:pt x="78" y="76"/>
                  </a:lnTo>
                  <a:lnTo>
                    <a:pt x="70" y="74"/>
                  </a:lnTo>
                  <a:lnTo>
                    <a:pt x="59" y="69"/>
                  </a:lnTo>
                  <a:lnTo>
                    <a:pt x="51" y="65"/>
                  </a:lnTo>
                  <a:lnTo>
                    <a:pt x="42" y="59"/>
                  </a:lnTo>
                  <a:lnTo>
                    <a:pt x="34" y="54"/>
                  </a:lnTo>
                  <a:lnTo>
                    <a:pt x="25" y="48"/>
                  </a:lnTo>
                  <a:lnTo>
                    <a:pt x="17" y="40"/>
                  </a:lnTo>
                  <a:lnTo>
                    <a:pt x="11" y="35"/>
                  </a:lnTo>
                  <a:lnTo>
                    <a:pt x="7" y="27"/>
                  </a:lnTo>
                  <a:lnTo>
                    <a:pt x="0" y="12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2" name="Freeform 69">
              <a:extLst>
                <a:ext uri="{FF2B5EF4-FFF2-40B4-BE49-F238E27FC236}">
                  <a16:creationId xmlns:a16="http://schemas.microsoft.com/office/drawing/2014/main" id="{E3F3A54E-E2E0-DFC0-BDE0-BC8C835567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28" y="1376"/>
              <a:ext cx="19" cy="33"/>
            </a:xfrm>
            <a:custGeom>
              <a:avLst/>
              <a:gdLst>
                <a:gd name="T0" fmla="*/ 0 w 62"/>
                <a:gd name="T1" fmla="*/ 0 h 117"/>
                <a:gd name="T2" fmla="*/ 0 w 62"/>
                <a:gd name="T3" fmla="*/ 0 h 117"/>
                <a:gd name="T4" fmla="*/ 0 w 62"/>
                <a:gd name="T5" fmla="*/ 0 h 117"/>
                <a:gd name="T6" fmla="*/ 0 w 62"/>
                <a:gd name="T7" fmla="*/ 0 h 117"/>
                <a:gd name="T8" fmla="*/ 0 w 62"/>
                <a:gd name="T9" fmla="*/ 0 h 117"/>
                <a:gd name="T10" fmla="*/ 0 w 62"/>
                <a:gd name="T11" fmla="*/ 0 h 117"/>
                <a:gd name="T12" fmla="*/ 0 w 62"/>
                <a:gd name="T13" fmla="*/ 0 h 117"/>
                <a:gd name="T14" fmla="*/ 0 w 62"/>
                <a:gd name="T15" fmla="*/ 0 h 117"/>
                <a:gd name="T16" fmla="*/ 0 w 62"/>
                <a:gd name="T17" fmla="*/ 0 h 117"/>
                <a:gd name="T18" fmla="*/ 0 w 62"/>
                <a:gd name="T19" fmla="*/ 0 h 117"/>
                <a:gd name="T20" fmla="*/ 0 w 62"/>
                <a:gd name="T21" fmla="*/ 0 h 117"/>
                <a:gd name="T22" fmla="*/ 0 w 62"/>
                <a:gd name="T23" fmla="*/ 0 h 117"/>
                <a:gd name="T24" fmla="*/ 0 w 62"/>
                <a:gd name="T25" fmla="*/ 0 h 117"/>
                <a:gd name="T26" fmla="*/ 0 w 62"/>
                <a:gd name="T27" fmla="*/ 0 h 117"/>
                <a:gd name="T28" fmla="*/ 0 w 62"/>
                <a:gd name="T29" fmla="*/ 0 h 117"/>
                <a:gd name="T30" fmla="*/ 0 w 62"/>
                <a:gd name="T31" fmla="*/ 0 h 117"/>
                <a:gd name="T32" fmla="*/ 0 w 62"/>
                <a:gd name="T33" fmla="*/ 0 h 117"/>
                <a:gd name="T34" fmla="*/ 0 w 62"/>
                <a:gd name="T35" fmla="*/ 0 h 117"/>
                <a:gd name="T36" fmla="*/ 0 w 62"/>
                <a:gd name="T37" fmla="*/ 0 h 117"/>
                <a:gd name="T38" fmla="*/ 0 w 62"/>
                <a:gd name="T39" fmla="*/ 0 h 117"/>
                <a:gd name="T40" fmla="*/ 0 w 62"/>
                <a:gd name="T41" fmla="*/ 0 h 117"/>
                <a:gd name="T42" fmla="*/ 0 w 62"/>
                <a:gd name="T43" fmla="*/ 0 h 117"/>
                <a:gd name="T44" fmla="*/ 0 w 62"/>
                <a:gd name="T45" fmla="*/ 0 h 117"/>
                <a:gd name="T46" fmla="*/ 0 w 62"/>
                <a:gd name="T47" fmla="*/ 0 h 117"/>
                <a:gd name="T48" fmla="*/ 0 w 62"/>
                <a:gd name="T49" fmla="*/ 0 h 117"/>
                <a:gd name="T50" fmla="*/ 0 w 62"/>
                <a:gd name="T51" fmla="*/ 0 h 117"/>
                <a:gd name="T52" fmla="*/ 0 w 62"/>
                <a:gd name="T53" fmla="*/ 0 h 117"/>
                <a:gd name="T54" fmla="*/ 0 w 62"/>
                <a:gd name="T55" fmla="*/ 0 h 117"/>
                <a:gd name="T56" fmla="*/ 0 w 62"/>
                <a:gd name="T57" fmla="*/ 0 h 117"/>
                <a:gd name="T58" fmla="*/ 0 w 62"/>
                <a:gd name="T59" fmla="*/ 0 h 117"/>
                <a:gd name="T60" fmla="*/ 0 w 62"/>
                <a:gd name="T61" fmla="*/ 0 h 117"/>
                <a:gd name="T62" fmla="*/ 0 w 62"/>
                <a:gd name="T63" fmla="*/ 0 h 117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62"/>
                <a:gd name="T97" fmla="*/ 0 h 117"/>
                <a:gd name="T98" fmla="*/ 62 w 62"/>
                <a:gd name="T99" fmla="*/ 117 h 117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62" h="117">
                  <a:moveTo>
                    <a:pt x="3" y="3"/>
                  </a:moveTo>
                  <a:lnTo>
                    <a:pt x="9" y="0"/>
                  </a:lnTo>
                  <a:lnTo>
                    <a:pt x="19" y="0"/>
                  </a:lnTo>
                  <a:lnTo>
                    <a:pt x="28" y="1"/>
                  </a:lnTo>
                  <a:lnTo>
                    <a:pt x="38" y="7"/>
                  </a:lnTo>
                  <a:lnTo>
                    <a:pt x="45" y="13"/>
                  </a:lnTo>
                  <a:lnTo>
                    <a:pt x="55" y="20"/>
                  </a:lnTo>
                  <a:lnTo>
                    <a:pt x="59" y="30"/>
                  </a:lnTo>
                  <a:lnTo>
                    <a:pt x="62" y="43"/>
                  </a:lnTo>
                  <a:lnTo>
                    <a:pt x="60" y="55"/>
                  </a:lnTo>
                  <a:lnTo>
                    <a:pt x="59" y="66"/>
                  </a:lnTo>
                  <a:lnTo>
                    <a:pt x="53" y="78"/>
                  </a:lnTo>
                  <a:lnTo>
                    <a:pt x="47" y="91"/>
                  </a:lnTo>
                  <a:lnTo>
                    <a:pt x="38" y="102"/>
                  </a:lnTo>
                  <a:lnTo>
                    <a:pt x="30" y="110"/>
                  </a:lnTo>
                  <a:lnTo>
                    <a:pt x="21" y="116"/>
                  </a:lnTo>
                  <a:lnTo>
                    <a:pt x="13" y="117"/>
                  </a:lnTo>
                  <a:lnTo>
                    <a:pt x="13" y="110"/>
                  </a:lnTo>
                  <a:lnTo>
                    <a:pt x="17" y="102"/>
                  </a:lnTo>
                  <a:lnTo>
                    <a:pt x="17" y="95"/>
                  </a:lnTo>
                  <a:lnTo>
                    <a:pt x="19" y="87"/>
                  </a:lnTo>
                  <a:lnTo>
                    <a:pt x="15" y="79"/>
                  </a:lnTo>
                  <a:lnTo>
                    <a:pt x="13" y="72"/>
                  </a:lnTo>
                  <a:lnTo>
                    <a:pt x="13" y="64"/>
                  </a:lnTo>
                  <a:lnTo>
                    <a:pt x="11" y="58"/>
                  </a:lnTo>
                  <a:lnTo>
                    <a:pt x="9" y="51"/>
                  </a:lnTo>
                  <a:lnTo>
                    <a:pt x="5" y="41"/>
                  </a:lnTo>
                  <a:lnTo>
                    <a:pt x="3" y="36"/>
                  </a:lnTo>
                  <a:lnTo>
                    <a:pt x="3" y="28"/>
                  </a:lnTo>
                  <a:lnTo>
                    <a:pt x="0" y="15"/>
                  </a:lnTo>
                  <a:lnTo>
                    <a:pt x="3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3" name="Freeform 70">
              <a:extLst>
                <a:ext uri="{FF2B5EF4-FFF2-40B4-BE49-F238E27FC236}">
                  <a16:creationId xmlns:a16="http://schemas.microsoft.com/office/drawing/2014/main" id="{00542899-D3D2-D89C-2A1E-FD1B281A9E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69" y="1383"/>
              <a:ext cx="151" cy="42"/>
            </a:xfrm>
            <a:custGeom>
              <a:avLst/>
              <a:gdLst>
                <a:gd name="T0" fmla="*/ 0 w 490"/>
                <a:gd name="T1" fmla="*/ 0 h 149"/>
                <a:gd name="T2" fmla="*/ 0 w 490"/>
                <a:gd name="T3" fmla="*/ 0 h 149"/>
                <a:gd name="T4" fmla="*/ 0 w 490"/>
                <a:gd name="T5" fmla="*/ 0 h 149"/>
                <a:gd name="T6" fmla="*/ 0 w 490"/>
                <a:gd name="T7" fmla="*/ 0 h 149"/>
                <a:gd name="T8" fmla="*/ 0 w 490"/>
                <a:gd name="T9" fmla="*/ 0 h 149"/>
                <a:gd name="T10" fmla="*/ 0 w 490"/>
                <a:gd name="T11" fmla="*/ 0 h 149"/>
                <a:gd name="T12" fmla="*/ 0 w 490"/>
                <a:gd name="T13" fmla="*/ 0 h 149"/>
                <a:gd name="T14" fmla="*/ 0 w 490"/>
                <a:gd name="T15" fmla="*/ 0 h 149"/>
                <a:gd name="T16" fmla="*/ 0 w 490"/>
                <a:gd name="T17" fmla="*/ 0 h 149"/>
                <a:gd name="T18" fmla="*/ 0 w 490"/>
                <a:gd name="T19" fmla="*/ 0 h 149"/>
                <a:gd name="T20" fmla="*/ 0 w 490"/>
                <a:gd name="T21" fmla="*/ 0 h 149"/>
                <a:gd name="T22" fmla="*/ 0 w 490"/>
                <a:gd name="T23" fmla="*/ 0 h 149"/>
                <a:gd name="T24" fmla="*/ 0 w 490"/>
                <a:gd name="T25" fmla="*/ 0 h 149"/>
                <a:gd name="T26" fmla="*/ 0 w 490"/>
                <a:gd name="T27" fmla="*/ 0 h 149"/>
                <a:gd name="T28" fmla="*/ 0 w 490"/>
                <a:gd name="T29" fmla="*/ 0 h 149"/>
                <a:gd name="T30" fmla="*/ 0 w 490"/>
                <a:gd name="T31" fmla="*/ 0 h 149"/>
                <a:gd name="T32" fmla="*/ 0 w 490"/>
                <a:gd name="T33" fmla="*/ 0 h 149"/>
                <a:gd name="T34" fmla="*/ 0 w 490"/>
                <a:gd name="T35" fmla="*/ 0 h 149"/>
                <a:gd name="T36" fmla="*/ 0 w 490"/>
                <a:gd name="T37" fmla="*/ 0 h 149"/>
                <a:gd name="T38" fmla="*/ 0 w 490"/>
                <a:gd name="T39" fmla="*/ 0 h 149"/>
                <a:gd name="T40" fmla="*/ 0 w 490"/>
                <a:gd name="T41" fmla="*/ 0 h 149"/>
                <a:gd name="T42" fmla="*/ 0 w 490"/>
                <a:gd name="T43" fmla="*/ 0 h 149"/>
                <a:gd name="T44" fmla="*/ 0 w 490"/>
                <a:gd name="T45" fmla="*/ 0 h 149"/>
                <a:gd name="T46" fmla="*/ 0 w 490"/>
                <a:gd name="T47" fmla="*/ 0 h 149"/>
                <a:gd name="T48" fmla="*/ 0 w 490"/>
                <a:gd name="T49" fmla="*/ 0 h 149"/>
                <a:gd name="T50" fmla="*/ 0 w 490"/>
                <a:gd name="T51" fmla="*/ 0 h 149"/>
                <a:gd name="T52" fmla="*/ 0 w 490"/>
                <a:gd name="T53" fmla="*/ 0 h 149"/>
                <a:gd name="T54" fmla="*/ 0 w 490"/>
                <a:gd name="T55" fmla="*/ 0 h 149"/>
                <a:gd name="T56" fmla="*/ 0 w 490"/>
                <a:gd name="T57" fmla="*/ 0 h 149"/>
                <a:gd name="T58" fmla="*/ 0 w 490"/>
                <a:gd name="T59" fmla="*/ 0 h 149"/>
                <a:gd name="T60" fmla="*/ 0 w 490"/>
                <a:gd name="T61" fmla="*/ 0 h 149"/>
                <a:gd name="T62" fmla="*/ 0 w 490"/>
                <a:gd name="T63" fmla="*/ 0 h 149"/>
                <a:gd name="T64" fmla="*/ 0 w 490"/>
                <a:gd name="T65" fmla="*/ 0 h 149"/>
                <a:gd name="T66" fmla="*/ 0 w 490"/>
                <a:gd name="T67" fmla="*/ 0 h 149"/>
                <a:gd name="T68" fmla="*/ 0 w 490"/>
                <a:gd name="T69" fmla="*/ 0 h 149"/>
                <a:gd name="T70" fmla="*/ 0 w 490"/>
                <a:gd name="T71" fmla="*/ 0 h 149"/>
                <a:gd name="T72" fmla="*/ 0 w 490"/>
                <a:gd name="T73" fmla="*/ 0 h 149"/>
                <a:gd name="T74" fmla="*/ 0 w 490"/>
                <a:gd name="T75" fmla="*/ 0 h 149"/>
                <a:gd name="T76" fmla="*/ 0 w 490"/>
                <a:gd name="T77" fmla="*/ 0 h 149"/>
                <a:gd name="T78" fmla="*/ 0 w 490"/>
                <a:gd name="T79" fmla="*/ 0 h 149"/>
                <a:gd name="T80" fmla="*/ 0 w 490"/>
                <a:gd name="T81" fmla="*/ 0 h 149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490"/>
                <a:gd name="T124" fmla="*/ 0 h 149"/>
                <a:gd name="T125" fmla="*/ 490 w 490"/>
                <a:gd name="T126" fmla="*/ 149 h 149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490" h="149">
                  <a:moveTo>
                    <a:pt x="296" y="2"/>
                  </a:moveTo>
                  <a:lnTo>
                    <a:pt x="311" y="0"/>
                  </a:lnTo>
                  <a:lnTo>
                    <a:pt x="327" y="0"/>
                  </a:lnTo>
                  <a:lnTo>
                    <a:pt x="344" y="2"/>
                  </a:lnTo>
                  <a:lnTo>
                    <a:pt x="361" y="8"/>
                  </a:lnTo>
                  <a:lnTo>
                    <a:pt x="376" y="12"/>
                  </a:lnTo>
                  <a:lnTo>
                    <a:pt x="395" y="19"/>
                  </a:lnTo>
                  <a:lnTo>
                    <a:pt x="410" y="27"/>
                  </a:lnTo>
                  <a:lnTo>
                    <a:pt x="427" y="36"/>
                  </a:lnTo>
                  <a:lnTo>
                    <a:pt x="439" y="44"/>
                  </a:lnTo>
                  <a:lnTo>
                    <a:pt x="452" y="54"/>
                  </a:lnTo>
                  <a:lnTo>
                    <a:pt x="463" y="61"/>
                  </a:lnTo>
                  <a:lnTo>
                    <a:pt x="475" y="73"/>
                  </a:lnTo>
                  <a:lnTo>
                    <a:pt x="481" y="82"/>
                  </a:lnTo>
                  <a:lnTo>
                    <a:pt x="486" y="92"/>
                  </a:lnTo>
                  <a:lnTo>
                    <a:pt x="488" y="99"/>
                  </a:lnTo>
                  <a:lnTo>
                    <a:pt x="490" y="109"/>
                  </a:lnTo>
                  <a:lnTo>
                    <a:pt x="475" y="103"/>
                  </a:lnTo>
                  <a:lnTo>
                    <a:pt x="462" y="97"/>
                  </a:lnTo>
                  <a:lnTo>
                    <a:pt x="446" y="90"/>
                  </a:lnTo>
                  <a:lnTo>
                    <a:pt x="431" y="82"/>
                  </a:lnTo>
                  <a:lnTo>
                    <a:pt x="414" y="73"/>
                  </a:lnTo>
                  <a:lnTo>
                    <a:pt x="399" y="63"/>
                  </a:lnTo>
                  <a:lnTo>
                    <a:pt x="382" y="54"/>
                  </a:lnTo>
                  <a:lnTo>
                    <a:pt x="366" y="48"/>
                  </a:lnTo>
                  <a:lnTo>
                    <a:pt x="349" y="40"/>
                  </a:lnTo>
                  <a:lnTo>
                    <a:pt x="334" y="36"/>
                  </a:lnTo>
                  <a:lnTo>
                    <a:pt x="315" y="33"/>
                  </a:lnTo>
                  <a:lnTo>
                    <a:pt x="300" y="34"/>
                  </a:lnTo>
                  <a:lnTo>
                    <a:pt x="283" y="38"/>
                  </a:lnTo>
                  <a:lnTo>
                    <a:pt x="268" y="46"/>
                  </a:lnTo>
                  <a:lnTo>
                    <a:pt x="252" y="59"/>
                  </a:lnTo>
                  <a:lnTo>
                    <a:pt x="237" y="78"/>
                  </a:lnTo>
                  <a:lnTo>
                    <a:pt x="228" y="93"/>
                  </a:lnTo>
                  <a:lnTo>
                    <a:pt x="214" y="107"/>
                  </a:lnTo>
                  <a:lnTo>
                    <a:pt x="199" y="120"/>
                  </a:lnTo>
                  <a:lnTo>
                    <a:pt x="182" y="130"/>
                  </a:lnTo>
                  <a:lnTo>
                    <a:pt x="163" y="135"/>
                  </a:lnTo>
                  <a:lnTo>
                    <a:pt x="144" y="141"/>
                  </a:lnTo>
                  <a:lnTo>
                    <a:pt x="123" y="143"/>
                  </a:lnTo>
                  <a:lnTo>
                    <a:pt x="102" y="149"/>
                  </a:lnTo>
                  <a:lnTo>
                    <a:pt x="83" y="149"/>
                  </a:lnTo>
                  <a:lnTo>
                    <a:pt x="64" y="149"/>
                  </a:lnTo>
                  <a:lnTo>
                    <a:pt x="45" y="145"/>
                  </a:lnTo>
                  <a:lnTo>
                    <a:pt x="32" y="143"/>
                  </a:lnTo>
                  <a:lnTo>
                    <a:pt x="17" y="139"/>
                  </a:lnTo>
                  <a:lnTo>
                    <a:pt x="9" y="133"/>
                  </a:lnTo>
                  <a:lnTo>
                    <a:pt x="3" y="130"/>
                  </a:lnTo>
                  <a:lnTo>
                    <a:pt x="2" y="124"/>
                  </a:lnTo>
                  <a:lnTo>
                    <a:pt x="0" y="116"/>
                  </a:lnTo>
                  <a:lnTo>
                    <a:pt x="2" y="107"/>
                  </a:lnTo>
                  <a:lnTo>
                    <a:pt x="3" y="97"/>
                  </a:lnTo>
                  <a:lnTo>
                    <a:pt x="9" y="86"/>
                  </a:lnTo>
                  <a:lnTo>
                    <a:pt x="13" y="73"/>
                  </a:lnTo>
                  <a:lnTo>
                    <a:pt x="19" y="63"/>
                  </a:lnTo>
                  <a:lnTo>
                    <a:pt x="22" y="54"/>
                  </a:lnTo>
                  <a:lnTo>
                    <a:pt x="26" y="50"/>
                  </a:lnTo>
                  <a:lnTo>
                    <a:pt x="30" y="65"/>
                  </a:lnTo>
                  <a:lnTo>
                    <a:pt x="38" y="78"/>
                  </a:lnTo>
                  <a:lnTo>
                    <a:pt x="49" y="92"/>
                  </a:lnTo>
                  <a:lnTo>
                    <a:pt x="62" y="101"/>
                  </a:lnTo>
                  <a:lnTo>
                    <a:pt x="78" y="107"/>
                  </a:lnTo>
                  <a:lnTo>
                    <a:pt x="93" y="111"/>
                  </a:lnTo>
                  <a:lnTo>
                    <a:pt x="112" y="111"/>
                  </a:lnTo>
                  <a:lnTo>
                    <a:pt x="129" y="112"/>
                  </a:lnTo>
                  <a:lnTo>
                    <a:pt x="148" y="109"/>
                  </a:lnTo>
                  <a:lnTo>
                    <a:pt x="165" y="107"/>
                  </a:lnTo>
                  <a:lnTo>
                    <a:pt x="182" y="97"/>
                  </a:lnTo>
                  <a:lnTo>
                    <a:pt x="199" y="92"/>
                  </a:lnTo>
                  <a:lnTo>
                    <a:pt x="214" y="80"/>
                  </a:lnTo>
                  <a:lnTo>
                    <a:pt x="228" y="69"/>
                  </a:lnTo>
                  <a:lnTo>
                    <a:pt x="239" y="54"/>
                  </a:lnTo>
                  <a:lnTo>
                    <a:pt x="251" y="40"/>
                  </a:lnTo>
                  <a:lnTo>
                    <a:pt x="252" y="36"/>
                  </a:lnTo>
                  <a:lnTo>
                    <a:pt x="260" y="31"/>
                  </a:lnTo>
                  <a:lnTo>
                    <a:pt x="266" y="25"/>
                  </a:lnTo>
                  <a:lnTo>
                    <a:pt x="273" y="19"/>
                  </a:lnTo>
                  <a:lnTo>
                    <a:pt x="281" y="12"/>
                  </a:lnTo>
                  <a:lnTo>
                    <a:pt x="289" y="8"/>
                  </a:lnTo>
                  <a:lnTo>
                    <a:pt x="292" y="4"/>
                  </a:lnTo>
                  <a:lnTo>
                    <a:pt x="296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4" name="Freeform 71">
              <a:extLst>
                <a:ext uri="{FF2B5EF4-FFF2-40B4-BE49-F238E27FC236}">
                  <a16:creationId xmlns:a16="http://schemas.microsoft.com/office/drawing/2014/main" id="{4F2091F0-6C59-C22E-2D7A-D8650E6D8C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03" y="1353"/>
              <a:ext cx="34" cy="66"/>
            </a:xfrm>
            <a:custGeom>
              <a:avLst/>
              <a:gdLst>
                <a:gd name="T0" fmla="*/ 0 w 112"/>
                <a:gd name="T1" fmla="*/ 0 h 234"/>
                <a:gd name="T2" fmla="*/ 0 w 112"/>
                <a:gd name="T3" fmla="*/ 0 h 234"/>
                <a:gd name="T4" fmla="*/ 0 w 112"/>
                <a:gd name="T5" fmla="*/ 0 h 234"/>
                <a:gd name="T6" fmla="*/ 0 w 112"/>
                <a:gd name="T7" fmla="*/ 0 h 234"/>
                <a:gd name="T8" fmla="*/ 0 w 112"/>
                <a:gd name="T9" fmla="*/ 0 h 234"/>
                <a:gd name="T10" fmla="*/ 0 w 112"/>
                <a:gd name="T11" fmla="*/ 0 h 234"/>
                <a:gd name="T12" fmla="*/ 0 w 112"/>
                <a:gd name="T13" fmla="*/ 0 h 234"/>
                <a:gd name="T14" fmla="*/ 0 w 112"/>
                <a:gd name="T15" fmla="*/ 0 h 234"/>
                <a:gd name="T16" fmla="*/ 0 w 112"/>
                <a:gd name="T17" fmla="*/ 0 h 234"/>
                <a:gd name="T18" fmla="*/ 0 w 112"/>
                <a:gd name="T19" fmla="*/ 0 h 234"/>
                <a:gd name="T20" fmla="*/ 0 w 112"/>
                <a:gd name="T21" fmla="*/ 0 h 234"/>
                <a:gd name="T22" fmla="*/ 0 w 112"/>
                <a:gd name="T23" fmla="*/ 0 h 234"/>
                <a:gd name="T24" fmla="*/ 0 w 112"/>
                <a:gd name="T25" fmla="*/ 0 h 234"/>
                <a:gd name="T26" fmla="*/ 0 w 112"/>
                <a:gd name="T27" fmla="*/ 0 h 234"/>
                <a:gd name="T28" fmla="*/ 0 w 112"/>
                <a:gd name="T29" fmla="*/ 0 h 234"/>
                <a:gd name="T30" fmla="*/ 0 w 112"/>
                <a:gd name="T31" fmla="*/ 0 h 234"/>
                <a:gd name="T32" fmla="*/ 0 w 112"/>
                <a:gd name="T33" fmla="*/ 0 h 234"/>
                <a:gd name="T34" fmla="*/ 0 w 112"/>
                <a:gd name="T35" fmla="*/ 0 h 234"/>
                <a:gd name="T36" fmla="*/ 0 w 112"/>
                <a:gd name="T37" fmla="*/ 0 h 234"/>
                <a:gd name="T38" fmla="*/ 0 w 112"/>
                <a:gd name="T39" fmla="*/ 0 h 234"/>
                <a:gd name="T40" fmla="*/ 0 w 112"/>
                <a:gd name="T41" fmla="*/ 0 h 234"/>
                <a:gd name="T42" fmla="*/ 0 w 112"/>
                <a:gd name="T43" fmla="*/ 0 h 234"/>
                <a:gd name="T44" fmla="*/ 0 w 112"/>
                <a:gd name="T45" fmla="*/ 0 h 234"/>
                <a:gd name="T46" fmla="*/ 0 w 112"/>
                <a:gd name="T47" fmla="*/ 0 h 234"/>
                <a:gd name="T48" fmla="*/ 0 w 112"/>
                <a:gd name="T49" fmla="*/ 0 h 234"/>
                <a:gd name="T50" fmla="*/ 0 w 112"/>
                <a:gd name="T51" fmla="*/ 0 h 234"/>
                <a:gd name="T52" fmla="*/ 0 w 112"/>
                <a:gd name="T53" fmla="*/ 0 h 234"/>
                <a:gd name="T54" fmla="*/ 0 w 112"/>
                <a:gd name="T55" fmla="*/ 0 h 234"/>
                <a:gd name="T56" fmla="*/ 0 w 112"/>
                <a:gd name="T57" fmla="*/ 0 h 234"/>
                <a:gd name="T58" fmla="*/ 0 w 112"/>
                <a:gd name="T59" fmla="*/ 0 h 234"/>
                <a:gd name="T60" fmla="*/ 0 w 112"/>
                <a:gd name="T61" fmla="*/ 0 h 234"/>
                <a:gd name="T62" fmla="*/ 0 w 112"/>
                <a:gd name="T63" fmla="*/ 0 h 234"/>
                <a:gd name="T64" fmla="*/ 0 w 112"/>
                <a:gd name="T65" fmla="*/ 0 h 234"/>
                <a:gd name="T66" fmla="*/ 0 w 112"/>
                <a:gd name="T67" fmla="*/ 0 h 234"/>
                <a:gd name="T68" fmla="*/ 0 w 112"/>
                <a:gd name="T69" fmla="*/ 0 h 234"/>
                <a:gd name="T70" fmla="*/ 0 w 112"/>
                <a:gd name="T71" fmla="*/ 0 h 234"/>
                <a:gd name="T72" fmla="*/ 0 w 112"/>
                <a:gd name="T73" fmla="*/ 0 h 234"/>
                <a:gd name="T74" fmla="*/ 0 w 112"/>
                <a:gd name="T75" fmla="*/ 0 h 234"/>
                <a:gd name="T76" fmla="*/ 0 w 112"/>
                <a:gd name="T77" fmla="*/ 0 h 234"/>
                <a:gd name="T78" fmla="*/ 0 w 112"/>
                <a:gd name="T79" fmla="*/ 0 h 234"/>
                <a:gd name="T80" fmla="*/ 0 w 112"/>
                <a:gd name="T81" fmla="*/ 0 h 234"/>
                <a:gd name="T82" fmla="*/ 0 w 112"/>
                <a:gd name="T83" fmla="*/ 0 h 234"/>
                <a:gd name="T84" fmla="*/ 0 w 112"/>
                <a:gd name="T85" fmla="*/ 0 h 234"/>
                <a:gd name="T86" fmla="*/ 0 w 112"/>
                <a:gd name="T87" fmla="*/ 0 h 234"/>
                <a:gd name="T88" fmla="*/ 0 w 112"/>
                <a:gd name="T89" fmla="*/ 0 h 234"/>
                <a:gd name="T90" fmla="*/ 0 w 112"/>
                <a:gd name="T91" fmla="*/ 0 h 234"/>
                <a:gd name="T92" fmla="*/ 0 w 112"/>
                <a:gd name="T93" fmla="*/ 0 h 234"/>
                <a:gd name="T94" fmla="*/ 0 w 112"/>
                <a:gd name="T95" fmla="*/ 0 h 234"/>
                <a:gd name="T96" fmla="*/ 0 w 112"/>
                <a:gd name="T97" fmla="*/ 0 h 234"/>
                <a:gd name="T98" fmla="*/ 0 w 112"/>
                <a:gd name="T99" fmla="*/ 0 h 234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12"/>
                <a:gd name="T151" fmla="*/ 0 h 234"/>
                <a:gd name="T152" fmla="*/ 112 w 112"/>
                <a:gd name="T153" fmla="*/ 234 h 234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12" h="234">
                  <a:moveTo>
                    <a:pt x="66" y="6"/>
                  </a:moveTo>
                  <a:lnTo>
                    <a:pt x="74" y="2"/>
                  </a:lnTo>
                  <a:lnTo>
                    <a:pt x="83" y="2"/>
                  </a:lnTo>
                  <a:lnTo>
                    <a:pt x="89" y="0"/>
                  </a:lnTo>
                  <a:lnTo>
                    <a:pt x="95" y="0"/>
                  </a:lnTo>
                  <a:lnTo>
                    <a:pt x="102" y="0"/>
                  </a:lnTo>
                  <a:lnTo>
                    <a:pt x="112" y="0"/>
                  </a:lnTo>
                  <a:lnTo>
                    <a:pt x="102" y="6"/>
                  </a:lnTo>
                  <a:lnTo>
                    <a:pt x="93" y="15"/>
                  </a:lnTo>
                  <a:lnTo>
                    <a:pt x="83" y="23"/>
                  </a:lnTo>
                  <a:lnTo>
                    <a:pt x="76" y="34"/>
                  </a:lnTo>
                  <a:lnTo>
                    <a:pt x="66" y="44"/>
                  </a:lnTo>
                  <a:lnTo>
                    <a:pt x="58" y="53"/>
                  </a:lnTo>
                  <a:lnTo>
                    <a:pt x="51" y="66"/>
                  </a:lnTo>
                  <a:lnTo>
                    <a:pt x="47" y="78"/>
                  </a:lnTo>
                  <a:lnTo>
                    <a:pt x="41" y="91"/>
                  </a:lnTo>
                  <a:lnTo>
                    <a:pt x="39" y="102"/>
                  </a:lnTo>
                  <a:lnTo>
                    <a:pt x="38" y="116"/>
                  </a:lnTo>
                  <a:lnTo>
                    <a:pt x="38" y="129"/>
                  </a:lnTo>
                  <a:lnTo>
                    <a:pt x="38" y="142"/>
                  </a:lnTo>
                  <a:lnTo>
                    <a:pt x="41" y="158"/>
                  </a:lnTo>
                  <a:lnTo>
                    <a:pt x="45" y="171"/>
                  </a:lnTo>
                  <a:lnTo>
                    <a:pt x="53" y="188"/>
                  </a:lnTo>
                  <a:lnTo>
                    <a:pt x="51" y="198"/>
                  </a:lnTo>
                  <a:lnTo>
                    <a:pt x="51" y="207"/>
                  </a:lnTo>
                  <a:lnTo>
                    <a:pt x="47" y="213"/>
                  </a:lnTo>
                  <a:lnTo>
                    <a:pt x="43" y="220"/>
                  </a:lnTo>
                  <a:lnTo>
                    <a:pt x="36" y="228"/>
                  </a:lnTo>
                  <a:lnTo>
                    <a:pt x="26" y="234"/>
                  </a:lnTo>
                  <a:lnTo>
                    <a:pt x="15" y="234"/>
                  </a:lnTo>
                  <a:lnTo>
                    <a:pt x="7" y="230"/>
                  </a:lnTo>
                  <a:lnTo>
                    <a:pt x="1" y="224"/>
                  </a:lnTo>
                  <a:lnTo>
                    <a:pt x="0" y="217"/>
                  </a:lnTo>
                  <a:lnTo>
                    <a:pt x="0" y="203"/>
                  </a:lnTo>
                  <a:lnTo>
                    <a:pt x="1" y="190"/>
                  </a:lnTo>
                  <a:lnTo>
                    <a:pt x="0" y="175"/>
                  </a:lnTo>
                  <a:lnTo>
                    <a:pt x="0" y="160"/>
                  </a:lnTo>
                  <a:lnTo>
                    <a:pt x="0" y="142"/>
                  </a:lnTo>
                  <a:lnTo>
                    <a:pt x="0" y="127"/>
                  </a:lnTo>
                  <a:lnTo>
                    <a:pt x="0" y="110"/>
                  </a:lnTo>
                  <a:lnTo>
                    <a:pt x="0" y="95"/>
                  </a:lnTo>
                  <a:lnTo>
                    <a:pt x="0" y="78"/>
                  </a:lnTo>
                  <a:lnTo>
                    <a:pt x="5" y="63"/>
                  </a:lnTo>
                  <a:lnTo>
                    <a:pt x="9" y="49"/>
                  </a:lnTo>
                  <a:lnTo>
                    <a:pt x="15" y="38"/>
                  </a:lnTo>
                  <a:lnTo>
                    <a:pt x="22" y="25"/>
                  </a:lnTo>
                  <a:lnTo>
                    <a:pt x="34" y="17"/>
                  </a:lnTo>
                  <a:lnTo>
                    <a:pt x="47" y="9"/>
                  </a:lnTo>
                  <a:lnTo>
                    <a:pt x="66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5" name="Freeform 72">
              <a:extLst>
                <a:ext uri="{FF2B5EF4-FFF2-40B4-BE49-F238E27FC236}">
                  <a16:creationId xmlns:a16="http://schemas.microsoft.com/office/drawing/2014/main" id="{C759C48C-E4F6-756D-CD1A-D99F9EE866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04" y="913"/>
              <a:ext cx="59" cy="43"/>
            </a:xfrm>
            <a:custGeom>
              <a:avLst/>
              <a:gdLst>
                <a:gd name="T0" fmla="*/ 0 w 194"/>
                <a:gd name="T1" fmla="*/ 0 h 152"/>
                <a:gd name="T2" fmla="*/ 0 w 194"/>
                <a:gd name="T3" fmla="*/ 0 h 152"/>
                <a:gd name="T4" fmla="*/ 0 w 194"/>
                <a:gd name="T5" fmla="*/ 0 h 152"/>
                <a:gd name="T6" fmla="*/ 0 w 194"/>
                <a:gd name="T7" fmla="*/ 0 h 152"/>
                <a:gd name="T8" fmla="*/ 0 w 194"/>
                <a:gd name="T9" fmla="*/ 0 h 152"/>
                <a:gd name="T10" fmla="*/ 0 w 194"/>
                <a:gd name="T11" fmla="*/ 0 h 152"/>
                <a:gd name="T12" fmla="*/ 0 w 194"/>
                <a:gd name="T13" fmla="*/ 0 h 152"/>
                <a:gd name="T14" fmla="*/ 0 w 194"/>
                <a:gd name="T15" fmla="*/ 0 h 152"/>
                <a:gd name="T16" fmla="*/ 0 w 194"/>
                <a:gd name="T17" fmla="*/ 0 h 152"/>
                <a:gd name="T18" fmla="*/ 0 w 194"/>
                <a:gd name="T19" fmla="*/ 0 h 152"/>
                <a:gd name="T20" fmla="*/ 0 w 194"/>
                <a:gd name="T21" fmla="*/ 0 h 152"/>
                <a:gd name="T22" fmla="*/ 0 w 194"/>
                <a:gd name="T23" fmla="*/ 0 h 152"/>
                <a:gd name="T24" fmla="*/ 0 w 194"/>
                <a:gd name="T25" fmla="*/ 0 h 152"/>
                <a:gd name="T26" fmla="*/ 0 w 194"/>
                <a:gd name="T27" fmla="*/ 0 h 152"/>
                <a:gd name="T28" fmla="*/ 0 w 194"/>
                <a:gd name="T29" fmla="*/ 0 h 152"/>
                <a:gd name="T30" fmla="*/ 0 w 194"/>
                <a:gd name="T31" fmla="*/ 0 h 152"/>
                <a:gd name="T32" fmla="*/ 0 w 194"/>
                <a:gd name="T33" fmla="*/ 0 h 152"/>
                <a:gd name="T34" fmla="*/ 0 w 194"/>
                <a:gd name="T35" fmla="*/ 0 h 152"/>
                <a:gd name="T36" fmla="*/ 0 w 194"/>
                <a:gd name="T37" fmla="*/ 0 h 152"/>
                <a:gd name="T38" fmla="*/ 0 w 194"/>
                <a:gd name="T39" fmla="*/ 0 h 152"/>
                <a:gd name="T40" fmla="*/ 0 w 194"/>
                <a:gd name="T41" fmla="*/ 0 h 152"/>
                <a:gd name="T42" fmla="*/ 0 w 194"/>
                <a:gd name="T43" fmla="*/ 0 h 152"/>
                <a:gd name="T44" fmla="*/ 0 w 194"/>
                <a:gd name="T45" fmla="*/ 0 h 152"/>
                <a:gd name="T46" fmla="*/ 0 w 194"/>
                <a:gd name="T47" fmla="*/ 0 h 152"/>
                <a:gd name="T48" fmla="*/ 0 w 194"/>
                <a:gd name="T49" fmla="*/ 0 h 152"/>
                <a:gd name="T50" fmla="*/ 0 w 194"/>
                <a:gd name="T51" fmla="*/ 0 h 152"/>
                <a:gd name="T52" fmla="*/ 0 w 194"/>
                <a:gd name="T53" fmla="*/ 0 h 152"/>
                <a:gd name="T54" fmla="*/ 0 w 194"/>
                <a:gd name="T55" fmla="*/ 0 h 152"/>
                <a:gd name="T56" fmla="*/ 0 w 194"/>
                <a:gd name="T57" fmla="*/ 0 h 152"/>
                <a:gd name="T58" fmla="*/ 0 w 194"/>
                <a:gd name="T59" fmla="*/ 0 h 152"/>
                <a:gd name="T60" fmla="*/ 0 w 194"/>
                <a:gd name="T61" fmla="*/ 0 h 152"/>
                <a:gd name="T62" fmla="*/ 0 w 194"/>
                <a:gd name="T63" fmla="*/ 0 h 152"/>
                <a:gd name="T64" fmla="*/ 0 w 194"/>
                <a:gd name="T65" fmla="*/ 0 h 152"/>
                <a:gd name="T66" fmla="*/ 0 w 194"/>
                <a:gd name="T67" fmla="*/ 0 h 152"/>
                <a:gd name="T68" fmla="*/ 0 w 194"/>
                <a:gd name="T69" fmla="*/ 0 h 152"/>
                <a:gd name="T70" fmla="*/ 0 w 194"/>
                <a:gd name="T71" fmla="*/ 0 h 152"/>
                <a:gd name="T72" fmla="*/ 0 w 194"/>
                <a:gd name="T73" fmla="*/ 0 h 152"/>
                <a:gd name="T74" fmla="*/ 0 w 194"/>
                <a:gd name="T75" fmla="*/ 0 h 152"/>
                <a:gd name="T76" fmla="*/ 0 w 194"/>
                <a:gd name="T77" fmla="*/ 0 h 152"/>
                <a:gd name="T78" fmla="*/ 0 w 194"/>
                <a:gd name="T79" fmla="*/ 0 h 152"/>
                <a:gd name="T80" fmla="*/ 0 w 194"/>
                <a:gd name="T81" fmla="*/ 0 h 152"/>
                <a:gd name="T82" fmla="*/ 0 w 194"/>
                <a:gd name="T83" fmla="*/ 0 h 152"/>
                <a:gd name="T84" fmla="*/ 0 w 194"/>
                <a:gd name="T85" fmla="*/ 0 h 152"/>
                <a:gd name="T86" fmla="*/ 0 w 194"/>
                <a:gd name="T87" fmla="*/ 0 h 152"/>
                <a:gd name="T88" fmla="*/ 0 w 194"/>
                <a:gd name="T89" fmla="*/ 0 h 152"/>
                <a:gd name="T90" fmla="*/ 0 w 194"/>
                <a:gd name="T91" fmla="*/ 0 h 152"/>
                <a:gd name="T92" fmla="*/ 0 w 194"/>
                <a:gd name="T93" fmla="*/ 0 h 152"/>
                <a:gd name="T94" fmla="*/ 0 w 194"/>
                <a:gd name="T95" fmla="*/ 0 h 152"/>
                <a:gd name="T96" fmla="*/ 0 w 194"/>
                <a:gd name="T97" fmla="*/ 0 h 152"/>
                <a:gd name="T98" fmla="*/ 0 w 194"/>
                <a:gd name="T99" fmla="*/ 0 h 152"/>
                <a:gd name="T100" fmla="*/ 0 w 194"/>
                <a:gd name="T101" fmla="*/ 0 h 152"/>
                <a:gd name="T102" fmla="*/ 0 w 194"/>
                <a:gd name="T103" fmla="*/ 0 h 152"/>
                <a:gd name="T104" fmla="*/ 0 w 194"/>
                <a:gd name="T105" fmla="*/ 0 h 152"/>
                <a:gd name="T106" fmla="*/ 0 w 194"/>
                <a:gd name="T107" fmla="*/ 0 h 152"/>
                <a:gd name="T108" fmla="*/ 0 w 194"/>
                <a:gd name="T109" fmla="*/ 0 h 152"/>
                <a:gd name="T110" fmla="*/ 0 w 194"/>
                <a:gd name="T111" fmla="*/ 0 h 152"/>
                <a:gd name="T112" fmla="*/ 0 w 194"/>
                <a:gd name="T113" fmla="*/ 0 h 152"/>
                <a:gd name="T114" fmla="*/ 0 w 194"/>
                <a:gd name="T115" fmla="*/ 0 h 152"/>
                <a:gd name="T116" fmla="*/ 0 w 194"/>
                <a:gd name="T117" fmla="*/ 0 h 152"/>
                <a:gd name="T118" fmla="*/ 0 w 194"/>
                <a:gd name="T119" fmla="*/ 0 h 15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94"/>
                <a:gd name="T181" fmla="*/ 0 h 152"/>
                <a:gd name="T182" fmla="*/ 194 w 194"/>
                <a:gd name="T183" fmla="*/ 152 h 152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94" h="152">
                  <a:moveTo>
                    <a:pt x="27" y="0"/>
                  </a:moveTo>
                  <a:lnTo>
                    <a:pt x="29" y="6"/>
                  </a:lnTo>
                  <a:lnTo>
                    <a:pt x="33" y="13"/>
                  </a:lnTo>
                  <a:lnTo>
                    <a:pt x="33" y="23"/>
                  </a:lnTo>
                  <a:lnTo>
                    <a:pt x="34" y="32"/>
                  </a:lnTo>
                  <a:lnTo>
                    <a:pt x="33" y="40"/>
                  </a:lnTo>
                  <a:lnTo>
                    <a:pt x="33" y="51"/>
                  </a:lnTo>
                  <a:lnTo>
                    <a:pt x="33" y="61"/>
                  </a:lnTo>
                  <a:lnTo>
                    <a:pt x="34" y="72"/>
                  </a:lnTo>
                  <a:lnTo>
                    <a:pt x="34" y="82"/>
                  </a:lnTo>
                  <a:lnTo>
                    <a:pt x="34" y="91"/>
                  </a:lnTo>
                  <a:lnTo>
                    <a:pt x="38" y="99"/>
                  </a:lnTo>
                  <a:lnTo>
                    <a:pt x="42" y="108"/>
                  </a:lnTo>
                  <a:lnTo>
                    <a:pt x="48" y="114"/>
                  </a:lnTo>
                  <a:lnTo>
                    <a:pt x="57" y="122"/>
                  </a:lnTo>
                  <a:lnTo>
                    <a:pt x="67" y="127"/>
                  </a:lnTo>
                  <a:lnTo>
                    <a:pt x="80" y="133"/>
                  </a:lnTo>
                  <a:lnTo>
                    <a:pt x="82" y="133"/>
                  </a:lnTo>
                  <a:lnTo>
                    <a:pt x="88" y="133"/>
                  </a:lnTo>
                  <a:lnTo>
                    <a:pt x="93" y="133"/>
                  </a:lnTo>
                  <a:lnTo>
                    <a:pt x="103" y="133"/>
                  </a:lnTo>
                  <a:lnTo>
                    <a:pt x="109" y="133"/>
                  </a:lnTo>
                  <a:lnTo>
                    <a:pt x="118" y="133"/>
                  </a:lnTo>
                  <a:lnTo>
                    <a:pt x="128" y="133"/>
                  </a:lnTo>
                  <a:lnTo>
                    <a:pt x="135" y="133"/>
                  </a:lnTo>
                  <a:lnTo>
                    <a:pt x="145" y="133"/>
                  </a:lnTo>
                  <a:lnTo>
                    <a:pt x="152" y="133"/>
                  </a:lnTo>
                  <a:lnTo>
                    <a:pt x="160" y="133"/>
                  </a:lnTo>
                  <a:lnTo>
                    <a:pt x="168" y="133"/>
                  </a:lnTo>
                  <a:lnTo>
                    <a:pt x="181" y="133"/>
                  </a:lnTo>
                  <a:lnTo>
                    <a:pt x="192" y="133"/>
                  </a:lnTo>
                  <a:lnTo>
                    <a:pt x="192" y="139"/>
                  </a:lnTo>
                  <a:lnTo>
                    <a:pt x="194" y="148"/>
                  </a:lnTo>
                  <a:lnTo>
                    <a:pt x="185" y="148"/>
                  </a:lnTo>
                  <a:lnTo>
                    <a:pt x="173" y="148"/>
                  </a:lnTo>
                  <a:lnTo>
                    <a:pt x="160" y="148"/>
                  </a:lnTo>
                  <a:lnTo>
                    <a:pt x="145" y="150"/>
                  </a:lnTo>
                  <a:lnTo>
                    <a:pt x="137" y="150"/>
                  </a:lnTo>
                  <a:lnTo>
                    <a:pt x="130" y="150"/>
                  </a:lnTo>
                  <a:lnTo>
                    <a:pt x="122" y="150"/>
                  </a:lnTo>
                  <a:lnTo>
                    <a:pt x="116" y="152"/>
                  </a:lnTo>
                  <a:lnTo>
                    <a:pt x="103" y="152"/>
                  </a:lnTo>
                  <a:lnTo>
                    <a:pt x="97" y="152"/>
                  </a:lnTo>
                  <a:lnTo>
                    <a:pt x="80" y="150"/>
                  </a:lnTo>
                  <a:lnTo>
                    <a:pt x="67" y="148"/>
                  </a:lnTo>
                  <a:lnTo>
                    <a:pt x="55" y="142"/>
                  </a:lnTo>
                  <a:lnTo>
                    <a:pt x="44" y="137"/>
                  </a:lnTo>
                  <a:lnTo>
                    <a:pt x="33" y="127"/>
                  </a:lnTo>
                  <a:lnTo>
                    <a:pt x="25" y="118"/>
                  </a:lnTo>
                  <a:lnTo>
                    <a:pt x="15" y="106"/>
                  </a:lnTo>
                  <a:lnTo>
                    <a:pt x="12" y="97"/>
                  </a:lnTo>
                  <a:lnTo>
                    <a:pt x="6" y="84"/>
                  </a:lnTo>
                  <a:lnTo>
                    <a:pt x="2" y="72"/>
                  </a:lnTo>
                  <a:lnTo>
                    <a:pt x="0" y="59"/>
                  </a:lnTo>
                  <a:lnTo>
                    <a:pt x="2" y="47"/>
                  </a:lnTo>
                  <a:lnTo>
                    <a:pt x="6" y="34"/>
                  </a:lnTo>
                  <a:lnTo>
                    <a:pt x="10" y="21"/>
                  </a:lnTo>
                  <a:lnTo>
                    <a:pt x="17" y="9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6" name="Freeform 73">
              <a:extLst>
                <a:ext uri="{FF2B5EF4-FFF2-40B4-BE49-F238E27FC236}">
                  <a16:creationId xmlns:a16="http://schemas.microsoft.com/office/drawing/2014/main" id="{B513BF2E-1CAD-0746-B13A-128B06C2AD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01" y="1312"/>
              <a:ext cx="50" cy="41"/>
            </a:xfrm>
            <a:custGeom>
              <a:avLst/>
              <a:gdLst>
                <a:gd name="T0" fmla="*/ 0 w 161"/>
                <a:gd name="T1" fmla="*/ 0 h 145"/>
                <a:gd name="T2" fmla="*/ 0 w 161"/>
                <a:gd name="T3" fmla="*/ 0 h 145"/>
                <a:gd name="T4" fmla="*/ 0 w 161"/>
                <a:gd name="T5" fmla="*/ 0 h 145"/>
                <a:gd name="T6" fmla="*/ 0 w 161"/>
                <a:gd name="T7" fmla="*/ 0 h 145"/>
                <a:gd name="T8" fmla="*/ 0 w 161"/>
                <a:gd name="T9" fmla="*/ 0 h 145"/>
                <a:gd name="T10" fmla="*/ 0 w 161"/>
                <a:gd name="T11" fmla="*/ 0 h 145"/>
                <a:gd name="T12" fmla="*/ 0 w 161"/>
                <a:gd name="T13" fmla="*/ 0 h 145"/>
                <a:gd name="T14" fmla="*/ 0 w 161"/>
                <a:gd name="T15" fmla="*/ 0 h 145"/>
                <a:gd name="T16" fmla="*/ 0 w 161"/>
                <a:gd name="T17" fmla="*/ 0 h 145"/>
                <a:gd name="T18" fmla="*/ 0 w 161"/>
                <a:gd name="T19" fmla="*/ 0 h 145"/>
                <a:gd name="T20" fmla="*/ 0 w 161"/>
                <a:gd name="T21" fmla="*/ 0 h 145"/>
                <a:gd name="T22" fmla="*/ 0 w 161"/>
                <a:gd name="T23" fmla="*/ 0 h 145"/>
                <a:gd name="T24" fmla="*/ 0 w 161"/>
                <a:gd name="T25" fmla="*/ 0 h 145"/>
                <a:gd name="T26" fmla="*/ 0 w 161"/>
                <a:gd name="T27" fmla="*/ 0 h 145"/>
                <a:gd name="T28" fmla="*/ 0 w 161"/>
                <a:gd name="T29" fmla="*/ 0 h 145"/>
                <a:gd name="T30" fmla="*/ 0 w 161"/>
                <a:gd name="T31" fmla="*/ 0 h 145"/>
                <a:gd name="T32" fmla="*/ 0 w 161"/>
                <a:gd name="T33" fmla="*/ 0 h 145"/>
                <a:gd name="T34" fmla="*/ 0 w 161"/>
                <a:gd name="T35" fmla="*/ 0 h 145"/>
                <a:gd name="T36" fmla="*/ 0 w 161"/>
                <a:gd name="T37" fmla="*/ 0 h 145"/>
                <a:gd name="T38" fmla="*/ 0 w 161"/>
                <a:gd name="T39" fmla="*/ 0 h 145"/>
                <a:gd name="T40" fmla="*/ 0 w 161"/>
                <a:gd name="T41" fmla="*/ 0 h 145"/>
                <a:gd name="T42" fmla="*/ 0 w 161"/>
                <a:gd name="T43" fmla="*/ 0 h 145"/>
                <a:gd name="T44" fmla="*/ 0 w 161"/>
                <a:gd name="T45" fmla="*/ 0 h 145"/>
                <a:gd name="T46" fmla="*/ 0 w 161"/>
                <a:gd name="T47" fmla="*/ 0 h 145"/>
                <a:gd name="T48" fmla="*/ 0 w 161"/>
                <a:gd name="T49" fmla="*/ 0 h 145"/>
                <a:gd name="T50" fmla="*/ 0 w 161"/>
                <a:gd name="T51" fmla="*/ 0 h 145"/>
                <a:gd name="T52" fmla="*/ 0 w 161"/>
                <a:gd name="T53" fmla="*/ 0 h 145"/>
                <a:gd name="T54" fmla="*/ 0 w 161"/>
                <a:gd name="T55" fmla="*/ 0 h 145"/>
                <a:gd name="T56" fmla="*/ 0 w 161"/>
                <a:gd name="T57" fmla="*/ 0 h 145"/>
                <a:gd name="T58" fmla="*/ 0 w 161"/>
                <a:gd name="T59" fmla="*/ 0 h 145"/>
                <a:gd name="T60" fmla="*/ 0 w 161"/>
                <a:gd name="T61" fmla="*/ 0 h 145"/>
                <a:gd name="T62" fmla="*/ 0 w 161"/>
                <a:gd name="T63" fmla="*/ 0 h 145"/>
                <a:gd name="T64" fmla="*/ 0 w 161"/>
                <a:gd name="T65" fmla="*/ 0 h 145"/>
                <a:gd name="T66" fmla="*/ 0 w 161"/>
                <a:gd name="T67" fmla="*/ 0 h 145"/>
                <a:gd name="T68" fmla="*/ 0 w 161"/>
                <a:gd name="T69" fmla="*/ 0 h 145"/>
                <a:gd name="T70" fmla="*/ 0 w 161"/>
                <a:gd name="T71" fmla="*/ 0 h 145"/>
                <a:gd name="T72" fmla="*/ 0 w 161"/>
                <a:gd name="T73" fmla="*/ 0 h 145"/>
                <a:gd name="T74" fmla="*/ 0 w 161"/>
                <a:gd name="T75" fmla="*/ 0 h 145"/>
                <a:gd name="T76" fmla="*/ 0 w 161"/>
                <a:gd name="T77" fmla="*/ 0 h 145"/>
                <a:gd name="T78" fmla="*/ 0 w 161"/>
                <a:gd name="T79" fmla="*/ 0 h 145"/>
                <a:gd name="T80" fmla="*/ 0 w 161"/>
                <a:gd name="T81" fmla="*/ 0 h 145"/>
                <a:gd name="T82" fmla="*/ 0 w 161"/>
                <a:gd name="T83" fmla="*/ 0 h 145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161"/>
                <a:gd name="T127" fmla="*/ 0 h 145"/>
                <a:gd name="T128" fmla="*/ 161 w 161"/>
                <a:gd name="T129" fmla="*/ 145 h 145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161" h="145">
                  <a:moveTo>
                    <a:pt x="93" y="0"/>
                  </a:moveTo>
                  <a:lnTo>
                    <a:pt x="103" y="0"/>
                  </a:lnTo>
                  <a:lnTo>
                    <a:pt x="114" y="0"/>
                  </a:lnTo>
                  <a:lnTo>
                    <a:pt x="123" y="0"/>
                  </a:lnTo>
                  <a:lnTo>
                    <a:pt x="137" y="2"/>
                  </a:lnTo>
                  <a:lnTo>
                    <a:pt x="146" y="2"/>
                  </a:lnTo>
                  <a:lnTo>
                    <a:pt x="154" y="8"/>
                  </a:lnTo>
                  <a:lnTo>
                    <a:pt x="158" y="15"/>
                  </a:lnTo>
                  <a:lnTo>
                    <a:pt x="161" y="27"/>
                  </a:lnTo>
                  <a:lnTo>
                    <a:pt x="142" y="19"/>
                  </a:lnTo>
                  <a:lnTo>
                    <a:pt x="127" y="17"/>
                  </a:lnTo>
                  <a:lnTo>
                    <a:pt x="112" y="17"/>
                  </a:lnTo>
                  <a:lnTo>
                    <a:pt x="101" y="23"/>
                  </a:lnTo>
                  <a:lnTo>
                    <a:pt x="89" y="27"/>
                  </a:lnTo>
                  <a:lnTo>
                    <a:pt x="82" y="36"/>
                  </a:lnTo>
                  <a:lnTo>
                    <a:pt x="74" y="46"/>
                  </a:lnTo>
                  <a:lnTo>
                    <a:pt x="66" y="57"/>
                  </a:lnTo>
                  <a:lnTo>
                    <a:pt x="59" y="69"/>
                  </a:lnTo>
                  <a:lnTo>
                    <a:pt x="51" y="80"/>
                  </a:lnTo>
                  <a:lnTo>
                    <a:pt x="44" y="93"/>
                  </a:lnTo>
                  <a:lnTo>
                    <a:pt x="38" y="107"/>
                  </a:lnTo>
                  <a:lnTo>
                    <a:pt x="30" y="116"/>
                  </a:lnTo>
                  <a:lnTo>
                    <a:pt x="23" y="128"/>
                  </a:lnTo>
                  <a:lnTo>
                    <a:pt x="13" y="137"/>
                  </a:lnTo>
                  <a:lnTo>
                    <a:pt x="6" y="145"/>
                  </a:lnTo>
                  <a:lnTo>
                    <a:pt x="2" y="133"/>
                  </a:lnTo>
                  <a:lnTo>
                    <a:pt x="0" y="122"/>
                  </a:lnTo>
                  <a:lnTo>
                    <a:pt x="0" y="112"/>
                  </a:lnTo>
                  <a:lnTo>
                    <a:pt x="4" y="101"/>
                  </a:lnTo>
                  <a:lnTo>
                    <a:pt x="4" y="88"/>
                  </a:lnTo>
                  <a:lnTo>
                    <a:pt x="9" y="80"/>
                  </a:lnTo>
                  <a:lnTo>
                    <a:pt x="13" y="69"/>
                  </a:lnTo>
                  <a:lnTo>
                    <a:pt x="23" y="59"/>
                  </a:lnTo>
                  <a:lnTo>
                    <a:pt x="27" y="50"/>
                  </a:lnTo>
                  <a:lnTo>
                    <a:pt x="36" y="42"/>
                  </a:lnTo>
                  <a:lnTo>
                    <a:pt x="44" y="33"/>
                  </a:lnTo>
                  <a:lnTo>
                    <a:pt x="53" y="25"/>
                  </a:lnTo>
                  <a:lnTo>
                    <a:pt x="61" y="17"/>
                  </a:lnTo>
                  <a:lnTo>
                    <a:pt x="72" y="12"/>
                  </a:lnTo>
                  <a:lnTo>
                    <a:pt x="82" y="4"/>
                  </a:lnTo>
                  <a:lnTo>
                    <a:pt x="9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7" name="Freeform 74">
              <a:extLst>
                <a:ext uri="{FF2B5EF4-FFF2-40B4-BE49-F238E27FC236}">
                  <a16:creationId xmlns:a16="http://schemas.microsoft.com/office/drawing/2014/main" id="{6D36D5FB-2771-CA97-4027-DE3D4619B4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69" y="1380"/>
              <a:ext cx="68" cy="50"/>
            </a:xfrm>
            <a:custGeom>
              <a:avLst/>
              <a:gdLst>
                <a:gd name="T0" fmla="*/ 0 w 220"/>
                <a:gd name="T1" fmla="*/ 0 h 177"/>
                <a:gd name="T2" fmla="*/ 0 w 220"/>
                <a:gd name="T3" fmla="*/ 0 h 177"/>
                <a:gd name="T4" fmla="*/ 0 w 220"/>
                <a:gd name="T5" fmla="*/ 0 h 177"/>
                <a:gd name="T6" fmla="*/ 0 w 220"/>
                <a:gd name="T7" fmla="*/ 0 h 177"/>
                <a:gd name="T8" fmla="*/ 0 w 220"/>
                <a:gd name="T9" fmla="*/ 0 h 177"/>
                <a:gd name="T10" fmla="*/ 0 w 220"/>
                <a:gd name="T11" fmla="*/ 0 h 177"/>
                <a:gd name="T12" fmla="*/ 0 w 220"/>
                <a:gd name="T13" fmla="*/ 0 h 177"/>
                <a:gd name="T14" fmla="*/ 0 w 220"/>
                <a:gd name="T15" fmla="*/ 0 h 177"/>
                <a:gd name="T16" fmla="*/ 0 w 220"/>
                <a:gd name="T17" fmla="*/ 0 h 177"/>
                <a:gd name="T18" fmla="*/ 0 w 220"/>
                <a:gd name="T19" fmla="*/ 0 h 177"/>
                <a:gd name="T20" fmla="*/ 0 w 220"/>
                <a:gd name="T21" fmla="*/ 0 h 177"/>
                <a:gd name="T22" fmla="*/ 0 w 220"/>
                <a:gd name="T23" fmla="*/ 0 h 177"/>
                <a:gd name="T24" fmla="*/ 0 w 220"/>
                <a:gd name="T25" fmla="*/ 0 h 177"/>
                <a:gd name="T26" fmla="*/ 0 w 220"/>
                <a:gd name="T27" fmla="*/ 0 h 177"/>
                <a:gd name="T28" fmla="*/ 0 w 220"/>
                <a:gd name="T29" fmla="*/ 0 h 177"/>
                <a:gd name="T30" fmla="*/ 0 w 220"/>
                <a:gd name="T31" fmla="*/ 0 h 177"/>
                <a:gd name="T32" fmla="*/ 0 w 220"/>
                <a:gd name="T33" fmla="*/ 0 h 177"/>
                <a:gd name="T34" fmla="*/ 0 w 220"/>
                <a:gd name="T35" fmla="*/ 0 h 177"/>
                <a:gd name="T36" fmla="*/ 0 w 220"/>
                <a:gd name="T37" fmla="*/ 0 h 177"/>
                <a:gd name="T38" fmla="*/ 0 w 220"/>
                <a:gd name="T39" fmla="*/ 0 h 177"/>
                <a:gd name="T40" fmla="*/ 0 w 220"/>
                <a:gd name="T41" fmla="*/ 0 h 177"/>
                <a:gd name="T42" fmla="*/ 0 w 220"/>
                <a:gd name="T43" fmla="*/ 0 h 177"/>
                <a:gd name="T44" fmla="*/ 0 w 220"/>
                <a:gd name="T45" fmla="*/ 0 h 177"/>
                <a:gd name="T46" fmla="*/ 0 w 220"/>
                <a:gd name="T47" fmla="*/ 0 h 177"/>
                <a:gd name="T48" fmla="*/ 0 w 220"/>
                <a:gd name="T49" fmla="*/ 0 h 177"/>
                <a:gd name="T50" fmla="*/ 0 w 220"/>
                <a:gd name="T51" fmla="*/ 0 h 177"/>
                <a:gd name="T52" fmla="*/ 0 w 220"/>
                <a:gd name="T53" fmla="*/ 0 h 177"/>
                <a:gd name="T54" fmla="*/ 0 w 220"/>
                <a:gd name="T55" fmla="*/ 0 h 177"/>
                <a:gd name="T56" fmla="*/ 0 w 220"/>
                <a:gd name="T57" fmla="*/ 0 h 177"/>
                <a:gd name="T58" fmla="*/ 0 w 220"/>
                <a:gd name="T59" fmla="*/ 0 h 177"/>
                <a:gd name="T60" fmla="*/ 0 w 220"/>
                <a:gd name="T61" fmla="*/ 0 h 177"/>
                <a:gd name="T62" fmla="*/ 0 w 220"/>
                <a:gd name="T63" fmla="*/ 0 h 177"/>
                <a:gd name="T64" fmla="*/ 0 w 220"/>
                <a:gd name="T65" fmla="*/ 0 h 177"/>
                <a:gd name="T66" fmla="*/ 0 w 220"/>
                <a:gd name="T67" fmla="*/ 0 h 177"/>
                <a:gd name="T68" fmla="*/ 0 w 220"/>
                <a:gd name="T69" fmla="*/ 0 h 177"/>
                <a:gd name="T70" fmla="*/ 0 w 220"/>
                <a:gd name="T71" fmla="*/ 0 h 177"/>
                <a:gd name="T72" fmla="*/ 0 w 220"/>
                <a:gd name="T73" fmla="*/ 0 h 177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20"/>
                <a:gd name="T112" fmla="*/ 0 h 177"/>
                <a:gd name="T113" fmla="*/ 220 w 220"/>
                <a:gd name="T114" fmla="*/ 177 h 177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20" h="177">
                  <a:moveTo>
                    <a:pt x="192" y="0"/>
                  </a:moveTo>
                  <a:lnTo>
                    <a:pt x="201" y="7"/>
                  </a:lnTo>
                  <a:lnTo>
                    <a:pt x="211" y="21"/>
                  </a:lnTo>
                  <a:lnTo>
                    <a:pt x="216" y="34"/>
                  </a:lnTo>
                  <a:lnTo>
                    <a:pt x="220" y="49"/>
                  </a:lnTo>
                  <a:lnTo>
                    <a:pt x="220" y="66"/>
                  </a:lnTo>
                  <a:lnTo>
                    <a:pt x="220" y="83"/>
                  </a:lnTo>
                  <a:lnTo>
                    <a:pt x="216" y="101"/>
                  </a:lnTo>
                  <a:lnTo>
                    <a:pt x="211" y="118"/>
                  </a:lnTo>
                  <a:lnTo>
                    <a:pt x="203" y="133"/>
                  </a:lnTo>
                  <a:lnTo>
                    <a:pt x="196" y="146"/>
                  </a:lnTo>
                  <a:lnTo>
                    <a:pt x="182" y="158"/>
                  </a:lnTo>
                  <a:lnTo>
                    <a:pt x="171" y="167"/>
                  </a:lnTo>
                  <a:lnTo>
                    <a:pt x="156" y="171"/>
                  </a:lnTo>
                  <a:lnTo>
                    <a:pt x="140" y="177"/>
                  </a:lnTo>
                  <a:lnTo>
                    <a:pt x="123" y="173"/>
                  </a:lnTo>
                  <a:lnTo>
                    <a:pt x="106" y="167"/>
                  </a:lnTo>
                  <a:lnTo>
                    <a:pt x="99" y="167"/>
                  </a:lnTo>
                  <a:lnTo>
                    <a:pt x="89" y="169"/>
                  </a:lnTo>
                  <a:lnTo>
                    <a:pt x="82" y="169"/>
                  </a:lnTo>
                  <a:lnTo>
                    <a:pt x="76" y="171"/>
                  </a:lnTo>
                  <a:lnTo>
                    <a:pt x="66" y="169"/>
                  </a:lnTo>
                  <a:lnTo>
                    <a:pt x="57" y="167"/>
                  </a:lnTo>
                  <a:lnTo>
                    <a:pt x="49" y="161"/>
                  </a:lnTo>
                  <a:lnTo>
                    <a:pt x="42" y="156"/>
                  </a:lnTo>
                  <a:lnTo>
                    <a:pt x="34" y="148"/>
                  </a:lnTo>
                  <a:lnTo>
                    <a:pt x="28" y="139"/>
                  </a:lnTo>
                  <a:lnTo>
                    <a:pt x="21" y="131"/>
                  </a:lnTo>
                  <a:lnTo>
                    <a:pt x="17" y="123"/>
                  </a:lnTo>
                  <a:lnTo>
                    <a:pt x="13" y="114"/>
                  </a:lnTo>
                  <a:lnTo>
                    <a:pt x="9" y="106"/>
                  </a:lnTo>
                  <a:lnTo>
                    <a:pt x="5" y="97"/>
                  </a:lnTo>
                  <a:lnTo>
                    <a:pt x="5" y="87"/>
                  </a:lnTo>
                  <a:lnTo>
                    <a:pt x="2" y="78"/>
                  </a:lnTo>
                  <a:lnTo>
                    <a:pt x="2" y="68"/>
                  </a:lnTo>
                  <a:lnTo>
                    <a:pt x="0" y="59"/>
                  </a:lnTo>
                  <a:lnTo>
                    <a:pt x="0" y="49"/>
                  </a:lnTo>
                  <a:lnTo>
                    <a:pt x="0" y="40"/>
                  </a:lnTo>
                  <a:lnTo>
                    <a:pt x="0" y="30"/>
                  </a:lnTo>
                  <a:lnTo>
                    <a:pt x="2" y="21"/>
                  </a:lnTo>
                  <a:lnTo>
                    <a:pt x="4" y="13"/>
                  </a:lnTo>
                  <a:lnTo>
                    <a:pt x="15" y="17"/>
                  </a:lnTo>
                  <a:lnTo>
                    <a:pt x="26" y="26"/>
                  </a:lnTo>
                  <a:lnTo>
                    <a:pt x="34" y="36"/>
                  </a:lnTo>
                  <a:lnTo>
                    <a:pt x="44" y="47"/>
                  </a:lnTo>
                  <a:lnTo>
                    <a:pt x="47" y="59"/>
                  </a:lnTo>
                  <a:lnTo>
                    <a:pt x="55" y="72"/>
                  </a:lnTo>
                  <a:lnTo>
                    <a:pt x="61" y="83"/>
                  </a:lnTo>
                  <a:lnTo>
                    <a:pt x="66" y="99"/>
                  </a:lnTo>
                  <a:lnTo>
                    <a:pt x="70" y="110"/>
                  </a:lnTo>
                  <a:lnTo>
                    <a:pt x="78" y="120"/>
                  </a:lnTo>
                  <a:lnTo>
                    <a:pt x="85" y="129"/>
                  </a:lnTo>
                  <a:lnTo>
                    <a:pt x="95" y="137"/>
                  </a:lnTo>
                  <a:lnTo>
                    <a:pt x="104" y="140"/>
                  </a:lnTo>
                  <a:lnTo>
                    <a:pt x="118" y="142"/>
                  </a:lnTo>
                  <a:lnTo>
                    <a:pt x="133" y="140"/>
                  </a:lnTo>
                  <a:lnTo>
                    <a:pt x="154" y="135"/>
                  </a:lnTo>
                  <a:lnTo>
                    <a:pt x="167" y="135"/>
                  </a:lnTo>
                  <a:lnTo>
                    <a:pt x="178" y="133"/>
                  </a:lnTo>
                  <a:lnTo>
                    <a:pt x="186" y="129"/>
                  </a:lnTo>
                  <a:lnTo>
                    <a:pt x="192" y="121"/>
                  </a:lnTo>
                  <a:lnTo>
                    <a:pt x="194" y="112"/>
                  </a:lnTo>
                  <a:lnTo>
                    <a:pt x="196" y="101"/>
                  </a:lnTo>
                  <a:lnTo>
                    <a:pt x="194" y="89"/>
                  </a:lnTo>
                  <a:lnTo>
                    <a:pt x="194" y="78"/>
                  </a:lnTo>
                  <a:lnTo>
                    <a:pt x="192" y="63"/>
                  </a:lnTo>
                  <a:lnTo>
                    <a:pt x="188" y="49"/>
                  </a:lnTo>
                  <a:lnTo>
                    <a:pt x="184" y="38"/>
                  </a:lnTo>
                  <a:lnTo>
                    <a:pt x="184" y="26"/>
                  </a:lnTo>
                  <a:lnTo>
                    <a:pt x="182" y="17"/>
                  </a:lnTo>
                  <a:lnTo>
                    <a:pt x="182" y="9"/>
                  </a:lnTo>
                  <a:lnTo>
                    <a:pt x="186" y="2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8" name="Freeform 75">
              <a:extLst>
                <a:ext uri="{FF2B5EF4-FFF2-40B4-BE49-F238E27FC236}">
                  <a16:creationId xmlns:a16="http://schemas.microsoft.com/office/drawing/2014/main" id="{E16A2ECD-AEF0-C7FA-9748-E0BF5D27FC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53" y="989"/>
              <a:ext cx="81" cy="17"/>
            </a:xfrm>
            <a:custGeom>
              <a:avLst/>
              <a:gdLst>
                <a:gd name="T0" fmla="*/ 0 w 265"/>
                <a:gd name="T1" fmla="*/ 0 h 59"/>
                <a:gd name="T2" fmla="*/ 0 w 265"/>
                <a:gd name="T3" fmla="*/ 0 h 59"/>
                <a:gd name="T4" fmla="*/ 0 w 265"/>
                <a:gd name="T5" fmla="*/ 0 h 59"/>
                <a:gd name="T6" fmla="*/ 0 w 265"/>
                <a:gd name="T7" fmla="*/ 0 h 59"/>
                <a:gd name="T8" fmla="*/ 0 w 265"/>
                <a:gd name="T9" fmla="*/ 0 h 59"/>
                <a:gd name="T10" fmla="*/ 0 w 265"/>
                <a:gd name="T11" fmla="*/ 0 h 59"/>
                <a:gd name="T12" fmla="*/ 0 w 265"/>
                <a:gd name="T13" fmla="*/ 0 h 59"/>
                <a:gd name="T14" fmla="*/ 0 w 265"/>
                <a:gd name="T15" fmla="*/ 0 h 59"/>
                <a:gd name="T16" fmla="*/ 0 w 265"/>
                <a:gd name="T17" fmla="*/ 0 h 59"/>
                <a:gd name="T18" fmla="*/ 0 w 265"/>
                <a:gd name="T19" fmla="*/ 0 h 59"/>
                <a:gd name="T20" fmla="*/ 0 w 265"/>
                <a:gd name="T21" fmla="*/ 0 h 59"/>
                <a:gd name="T22" fmla="*/ 0 w 265"/>
                <a:gd name="T23" fmla="*/ 0 h 59"/>
                <a:gd name="T24" fmla="*/ 0 w 265"/>
                <a:gd name="T25" fmla="*/ 0 h 59"/>
                <a:gd name="T26" fmla="*/ 0 w 265"/>
                <a:gd name="T27" fmla="*/ 0 h 59"/>
                <a:gd name="T28" fmla="*/ 0 w 265"/>
                <a:gd name="T29" fmla="*/ 0 h 59"/>
                <a:gd name="T30" fmla="*/ 0 w 265"/>
                <a:gd name="T31" fmla="*/ 0 h 59"/>
                <a:gd name="T32" fmla="*/ 0 w 265"/>
                <a:gd name="T33" fmla="*/ 0 h 59"/>
                <a:gd name="T34" fmla="*/ 0 w 265"/>
                <a:gd name="T35" fmla="*/ 0 h 59"/>
                <a:gd name="T36" fmla="*/ 0 w 265"/>
                <a:gd name="T37" fmla="*/ 0 h 59"/>
                <a:gd name="T38" fmla="*/ 0 w 265"/>
                <a:gd name="T39" fmla="*/ 0 h 59"/>
                <a:gd name="T40" fmla="*/ 0 w 265"/>
                <a:gd name="T41" fmla="*/ 0 h 59"/>
                <a:gd name="T42" fmla="*/ 0 w 265"/>
                <a:gd name="T43" fmla="*/ 0 h 59"/>
                <a:gd name="T44" fmla="*/ 0 w 265"/>
                <a:gd name="T45" fmla="*/ 0 h 59"/>
                <a:gd name="T46" fmla="*/ 0 w 265"/>
                <a:gd name="T47" fmla="*/ 0 h 59"/>
                <a:gd name="T48" fmla="*/ 0 w 265"/>
                <a:gd name="T49" fmla="*/ 0 h 59"/>
                <a:gd name="T50" fmla="*/ 0 w 265"/>
                <a:gd name="T51" fmla="*/ 0 h 59"/>
                <a:gd name="T52" fmla="*/ 0 w 265"/>
                <a:gd name="T53" fmla="*/ 0 h 59"/>
                <a:gd name="T54" fmla="*/ 0 w 265"/>
                <a:gd name="T55" fmla="*/ 0 h 59"/>
                <a:gd name="T56" fmla="*/ 0 w 265"/>
                <a:gd name="T57" fmla="*/ 0 h 59"/>
                <a:gd name="T58" fmla="*/ 0 w 265"/>
                <a:gd name="T59" fmla="*/ 0 h 59"/>
                <a:gd name="T60" fmla="*/ 0 w 265"/>
                <a:gd name="T61" fmla="*/ 0 h 59"/>
                <a:gd name="T62" fmla="*/ 0 w 265"/>
                <a:gd name="T63" fmla="*/ 0 h 59"/>
                <a:gd name="T64" fmla="*/ 0 w 265"/>
                <a:gd name="T65" fmla="*/ 0 h 59"/>
                <a:gd name="T66" fmla="*/ 0 w 265"/>
                <a:gd name="T67" fmla="*/ 0 h 59"/>
                <a:gd name="T68" fmla="*/ 0 w 265"/>
                <a:gd name="T69" fmla="*/ 0 h 59"/>
                <a:gd name="T70" fmla="*/ 0 w 265"/>
                <a:gd name="T71" fmla="*/ 0 h 59"/>
                <a:gd name="T72" fmla="*/ 0 w 265"/>
                <a:gd name="T73" fmla="*/ 0 h 59"/>
                <a:gd name="T74" fmla="*/ 0 w 265"/>
                <a:gd name="T75" fmla="*/ 0 h 59"/>
                <a:gd name="T76" fmla="*/ 0 w 265"/>
                <a:gd name="T77" fmla="*/ 0 h 59"/>
                <a:gd name="T78" fmla="*/ 0 w 265"/>
                <a:gd name="T79" fmla="*/ 0 h 59"/>
                <a:gd name="T80" fmla="*/ 0 w 265"/>
                <a:gd name="T81" fmla="*/ 0 h 59"/>
                <a:gd name="T82" fmla="*/ 0 w 265"/>
                <a:gd name="T83" fmla="*/ 0 h 59"/>
                <a:gd name="T84" fmla="*/ 0 w 265"/>
                <a:gd name="T85" fmla="*/ 0 h 59"/>
                <a:gd name="T86" fmla="*/ 0 w 265"/>
                <a:gd name="T87" fmla="*/ 0 h 59"/>
                <a:gd name="T88" fmla="*/ 0 w 265"/>
                <a:gd name="T89" fmla="*/ 0 h 59"/>
                <a:gd name="T90" fmla="*/ 0 w 265"/>
                <a:gd name="T91" fmla="*/ 0 h 59"/>
                <a:gd name="T92" fmla="*/ 0 w 265"/>
                <a:gd name="T93" fmla="*/ 0 h 59"/>
                <a:gd name="T94" fmla="*/ 0 w 265"/>
                <a:gd name="T95" fmla="*/ 0 h 59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265"/>
                <a:gd name="T145" fmla="*/ 0 h 59"/>
                <a:gd name="T146" fmla="*/ 265 w 265"/>
                <a:gd name="T147" fmla="*/ 59 h 59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265" h="59">
                  <a:moveTo>
                    <a:pt x="114" y="0"/>
                  </a:moveTo>
                  <a:lnTo>
                    <a:pt x="120" y="0"/>
                  </a:lnTo>
                  <a:lnTo>
                    <a:pt x="128" y="0"/>
                  </a:lnTo>
                  <a:lnTo>
                    <a:pt x="137" y="2"/>
                  </a:lnTo>
                  <a:lnTo>
                    <a:pt x="147" y="2"/>
                  </a:lnTo>
                  <a:lnTo>
                    <a:pt x="156" y="2"/>
                  </a:lnTo>
                  <a:lnTo>
                    <a:pt x="170" y="6"/>
                  </a:lnTo>
                  <a:lnTo>
                    <a:pt x="181" y="6"/>
                  </a:lnTo>
                  <a:lnTo>
                    <a:pt x="192" y="9"/>
                  </a:lnTo>
                  <a:lnTo>
                    <a:pt x="204" y="9"/>
                  </a:lnTo>
                  <a:lnTo>
                    <a:pt x="215" y="13"/>
                  </a:lnTo>
                  <a:lnTo>
                    <a:pt x="227" y="17"/>
                  </a:lnTo>
                  <a:lnTo>
                    <a:pt x="236" y="21"/>
                  </a:lnTo>
                  <a:lnTo>
                    <a:pt x="244" y="25"/>
                  </a:lnTo>
                  <a:lnTo>
                    <a:pt x="253" y="28"/>
                  </a:lnTo>
                  <a:lnTo>
                    <a:pt x="259" y="34"/>
                  </a:lnTo>
                  <a:lnTo>
                    <a:pt x="265" y="40"/>
                  </a:lnTo>
                  <a:lnTo>
                    <a:pt x="249" y="42"/>
                  </a:lnTo>
                  <a:lnTo>
                    <a:pt x="236" y="42"/>
                  </a:lnTo>
                  <a:lnTo>
                    <a:pt x="221" y="44"/>
                  </a:lnTo>
                  <a:lnTo>
                    <a:pt x="204" y="47"/>
                  </a:lnTo>
                  <a:lnTo>
                    <a:pt x="185" y="47"/>
                  </a:lnTo>
                  <a:lnTo>
                    <a:pt x="168" y="49"/>
                  </a:lnTo>
                  <a:lnTo>
                    <a:pt x="151" y="51"/>
                  </a:lnTo>
                  <a:lnTo>
                    <a:pt x="132" y="53"/>
                  </a:lnTo>
                  <a:lnTo>
                    <a:pt x="113" y="53"/>
                  </a:lnTo>
                  <a:lnTo>
                    <a:pt x="95" y="55"/>
                  </a:lnTo>
                  <a:lnTo>
                    <a:pt x="76" y="55"/>
                  </a:lnTo>
                  <a:lnTo>
                    <a:pt x="59" y="57"/>
                  </a:lnTo>
                  <a:lnTo>
                    <a:pt x="42" y="57"/>
                  </a:lnTo>
                  <a:lnTo>
                    <a:pt x="27" y="57"/>
                  </a:lnTo>
                  <a:lnTo>
                    <a:pt x="12" y="57"/>
                  </a:lnTo>
                  <a:lnTo>
                    <a:pt x="0" y="59"/>
                  </a:lnTo>
                  <a:lnTo>
                    <a:pt x="6" y="51"/>
                  </a:lnTo>
                  <a:lnTo>
                    <a:pt x="12" y="44"/>
                  </a:lnTo>
                  <a:lnTo>
                    <a:pt x="19" y="38"/>
                  </a:lnTo>
                  <a:lnTo>
                    <a:pt x="25" y="34"/>
                  </a:lnTo>
                  <a:lnTo>
                    <a:pt x="33" y="28"/>
                  </a:lnTo>
                  <a:lnTo>
                    <a:pt x="38" y="25"/>
                  </a:lnTo>
                  <a:lnTo>
                    <a:pt x="48" y="21"/>
                  </a:lnTo>
                  <a:lnTo>
                    <a:pt x="56" y="19"/>
                  </a:lnTo>
                  <a:lnTo>
                    <a:pt x="69" y="11"/>
                  </a:lnTo>
                  <a:lnTo>
                    <a:pt x="84" y="8"/>
                  </a:lnTo>
                  <a:lnTo>
                    <a:pt x="90" y="6"/>
                  </a:lnTo>
                  <a:lnTo>
                    <a:pt x="99" y="4"/>
                  </a:lnTo>
                  <a:lnTo>
                    <a:pt x="107" y="2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9" name="Freeform 76">
              <a:extLst>
                <a:ext uri="{FF2B5EF4-FFF2-40B4-BE49-F238E27FC236}">
                  <a16:creationId xmlns:a16="http://schemas.microsoft.com/office/drawing/2014/main" id="{8232E942-FE12-FC8D-053A-56B279EBC7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56" y="1052"/>
              <a:ext cx="193" cy="224"/>
            </a:xfrm>
            <a:custGeom>
              <a:avLst/>
              <a:gdLst>
                <a:gd name="T0" fmla="*/ 0 w 631"/>
                <a:gd name="T1" fmla="*/ 0 h 795"/>
                <a:gd name="T2" fmla="*/ 0 w 631"/>
                <a:gd name="T3" fmla="*/ 0 h 795"/>
                <a:gd name="T4" fmla="*/ 0 w 631"/>
                <a:gd name="T5" fmla="*/ 0 h 795"/>
                <a:gd name="T6" fmla="*/ 0 w 631"/>
                <a:gd name="T7" fmla="*/ 0 h 795"/>
                <a:gd name="T8" fmla="*/ 0 w 631"/>
                <a:gd name="T9" fmla="*/ 0 h 795"/>
                <a:gd name="T10" fmla="*/ 0 w 631"/>
                <a:gd name="T11" fmla="*/ 0 h 795"/>
                <a:gd name="T12" fmla="*/ 0 w 631"/>
                <a:gd name="T13" fmla="*/ 0 h 795"/>
                <a:gd name="T14" fmla="*/ 0 w 631"/>
                <a:gd name="T15" fmla="*/ 0 h 795"/>
                <a:gd name="T16" fmla="*/ 0 w 631"/>
                <a:gd name="T17" fmla="*/ 0 h 795"/>
                <a:gd name="T18" fmla="*/ 0 w 631"/>
                <a:gd name="T19" fmla="*/ 0 h 795"/>
                <a:gd name="T20" fmla="*/ 0 w 631"/>
                <a:gd name="T21" fmla="*/ 0 h 795"/>
                <a:gd name="T22" fmla="*/ 0 w 631"/>
                <a:gd name="T23" fmla="*/ 0 h 795"/>
                <a:gd name="T24" fmla="*/ 0 w 631"/>
                <a:gd name="T25" fmla="*/ 0 h 795"/>
                <a:gd name="T26" fmla="*/ 0 w 631"/>
                <a:gd name="T27" fmla="*/ 0 h 795"/>
                <a:gd name="T28" fmla="*/ 0 w 631"/>
                <a:gd name="T29" fmla="*/ 0 h 795"/>
                <a:gd name="T30" fmla="*/ 0 w 631"/>
                <a:gd name="T31" fmla="*/ 0 h 795"/>
                <a:gd name="T32" fmla="*/ 0 w 631"/>
                <a:gd name="T33" fmla="*/ 0 h 795"/>
                <a:gd name="T34" fmla="*/ 0 w 631"/>
                <a:gd name="T35" fmla="*/ 0 h 795"/>
                <a:gd name="T36" fmla="*/ 0 w 631"/>
                <a:gd name="T37" fmla="*/ 0 h 795"/>
                <a:gd name="T38" fmla="*/ 0 w 631"/>
                <a:gd name="T39" fmla="*/ 0 h 795"/>
                <a:gd name="T40" fmla="*/ 0 w 631"/>
                <a:gd name="T41" fmla="*/ 0 h 795"/>
                <a:gd name="T42" fmla="*/ 0 w 631"/>
                <a:gd name="T43" fmla="*/ 0 h 795"/>
                <a:gd name="T44" fmla="*/ 0 w 631"/>
                <a:gd name="T45" fmla="*/ 0 h 795"/>
                <a:gd name="T46" fmla="*/ 0 w 631"/>
                <a:gd name="T47" fmla="*/ 0 h 795"/>
                <a:gd name="T48" fmla="*/ 0 w 631"/>
                <a:gd name="T49" fmla="*/ 0 h 795"/>
                <a:gd name="T50" fmla="*/ 0 w 631"/>
                <a:gd name="T51" fmla="*/ 0 h 795"/>
                <a:gd name="T52" fmla="*/ 0 w 631"/>
                <a:gd name="T53" fmla="*/ 0 h 795"/>
                <a:gd name="T54" fmla="*/ 0 w 631"/>
                <a:gd name="T55" fmla="*/ 0 h 795"/>
                <a:gd name="T56" fmla="*/ 0 w 631"/>
                <a:gd name="T57" fmla="*/ 0 h 795"/>
                <a:gd name="T58" fmla="*/ 0 w 631"/>
                <a:gd name="T59" fmla="*/ 0 h 795"/>
                <a:gd name="T60" fmla="*/ 0 w 631"/>
                <a:gd name="T61" fmla="*/ 0 h 795"/>
                <a:gd name="T62" fmla="*/ 0 w 631"/>
                <a:gd name="T63" fmla="*/ 0 h 795"/>
                <a:gd name="T64" fmla="*/ 0 w 631"/>
                <a:gd name="T65" fmla="*/ 0 h 795"/>
                <a:gd name="T66" fmla="*/ 0 w 631"/>
                <a:gd name="T67" fmla="*/ 0 h 795"/>
                <a:gd name="T68" fmla="*/ 0 w 631"/>
                <a:gd name="T69" fmla="*/ 0 h 795"/>
                <a:gd name="T70" fmla="*/ 0 w 631"/>
                <a:gd name="T71" fmla="*/ 0 h 795"/>
                <a:gd name="T72" fmla="*/ 0 w 631"/>
                <a:gd name="T73" fmla="*/ 0 h 795"/>
                <a:gd name="T74" fmla="*/ 0 w 631"/>
                <a:gd name="T75" fmla="*/ 0 h 795"/>
                <a:gd name="T76" fmla="*/ 0 w 631"/>
                <a:gd name="T77" fmla="*/ 0 h 795"/>
                <a:gd name="T78" fmla="*/ 0 w 631"/>
                <a:gd name="T79" fmla="*/ 0 h 795"/>
                <a:gd name="T80" fmla="*/ 0 w 631"/>
                <a:gd name="T81" fmla="*/ 0 h 795"/>
                <a:gd name="T82" fmla="*/ 0 w 631"/>
                <a:gd name="T83" fmla="*/ 0 h 795"/>
                <a:gd name="T84" fmla="*/ 0 w 631"/>
                <a:gd name="T85" fmla="*/ 0 h 795"/>
                <a:gd name="T86" fmla="*/ 0 w 631"/>
                <a:gd name="T87" fmla="*/ 0 h 795"/>
                <a:gd name="T88" fmla="*/ 0 w 631"/>
                <a:gd name="T89" fmla="*/ 0 h 795"/>
                <a:gd name="T90" fmla="*/ 0 w 631"/>
                <a:gd name="T91" fmla="*/ 0 h 795"/>
                <a:gd name="T92" fmla="*/ 0 w 631"/>
                <a:gd name="T93" fmla="*/ 0 h 795"/>
                <a:gd name="T94" fmla="*/ 0 w 631"/>
                <a:gd name="T95" fmla="*/ 0 h 795"/>
                <a:gd name="T96" fmla="*/ 0 w 631"/>
                <a:gd name="T97" fmla="*/ 0 h 79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631"/>
                <a:gd name="T148" fmla="*/ 0 h 795"/>
                <a:gd name="T149" fmla="*/ 631 w 631"/>
                <a:gd name="T150" fmla="*/ 795 h 79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631" h="795">
                  <a:moveTo>
                    <a:pt x="13" y="33"/>
                  </a:moveTo>
                  <a:lnTo>
                    <a:pt x="10" y="42"/>
                  </a:lnTo>
                  <a:lnTo>
                    <a:pt x="6" y="71"/>
                  </a:lnTo>
                  <a:lnTo>
                    <a:pt x="0" y="116"/>
                  </a:lnTo>
                  <a:lnTo>
                    <a:pt x="0" y="173"/>
                  </a:lnTo>
                  <a:lnTo>
                    <a:pt x="0" y="240"/>
                  </a:lnTo>
                  <a:lnTo>
                    <a:pt x="2" y="314"/>
                  </a:lnTo>
                  <a:lnTo>
                    <a:pt x="6" y="394"/>
                  </a:lnTo>
                  <a:lnTo>
                    <a:pt x="15" y="474"/>
                  </a:lnTo>
                  <a:lnTo>
                    <a:pt x="25" y="548"/>
                  </a:lnTo>
                  <a:lnTo>
                    <a:pt x="42" y="618"/>
                  </a:lnTo>
                  <a:lnTo>
                    <a:pt x="61" y="683"/>
                  </a:lnTo>
                  <a:lnTo>
                    <a:pt x="84" y="736"/>
                  </a:lnTo>
                  <a:lnTo>
                    <a:pt x="112" y="772"/>
                  </a:lnTo>
                  <a:lnTo>
                    <a:pt x="150" y="795"/>
                  </a:lnTo>
                  <a:lnTo>
                    <a:pt x="192" y="795"/>
                  </a:lnTo>
                  <a:lnTo>
                    <a:pt x="243" y="776"/>
                  </a:lnTo>
                  <a:lnTo>
                    <a:pt x="285" y="738"/>
                  </a:lnTo>
                  <a:lnTo>
                    <a:pt x="312" y="696"/>
                  </a:lnTo>
                  <a:lnTo>
                    <a:pt x="323" y="651"/>
                  </a:lnTo>
                  <a:lnTo>
                    <a:pt x="325" y="603"/>
                  </a:lnTo>
                  <a:lnTo>
                    <a:pt x="316" y="552"/>
                  </a:lnTo>
                  <a:lnTo>
                    <a:pt x="300" y="502"/>
                  </a:lnTo>
                  <a:lnTo>
                    <a:pt x="280" y="455"/>
                  </a:lnTo>
                  <a:lnTo>
                    <a:pt x="257" y="411"/>
                  </a:lnTo>
                  <a:lnTo>
                    <a:pt x="230" y="369"/>
                  </a:lnTo>
                  <a:lnTo>
                    <a:pt x="207" y="333"/>
                  </a:lnTo>
                  <a:lnTo>
                    <a:pt x="188" y="303"/>
                  </a:lnTo>
                  <a:lnTo>
                    <a:pt x="177" y="282"/>
                  </a:lnTo>
                  <a:lnTo>
                    <a:pt x="173" y="269"/>
                  </a:lnTo>
                  <a:lnTo>
                    <a:pt x="179" y="267"/>
                  </a:lnTo>
                  <a:lnTo>
                    <a:pt x="198" y="276"/>
                  </a:lnTo>
                  <a:lnTo>
                    <a:pt x="234" y="299"/>
                  </a:lnTo>
                  <a:lnTo>
                    <a:pt x="270" y="327"/>
                  </a:lnTo>
                  <a:lnTo>
                    <a:pt x="300" y="362"/>
                  </a:lnTo>
                  <a:lnTo>
                    <a:pt x="321" y="398"/>
                  </a:lnTo>
                  <a:lnTo>
                    <a:pt x="339" y="436"/>
                  </a:lnTo>
                  <a:lnTo>
                    <a:pt x="348" y="474"/>
                  </a:lnTo>
                  <a:lnTo>
                    <a:pt x="356" y="512"/>
                  </a:lnTo>
                  <a:lnTo>
                    <a:pt x="359" y="548"/>
                  </a:lnTo>
                  <a:lnTo>
                    <a:pt x="363" y="586"/>
                  </a:lnTo>
                  <a:lnTo>
                    <a:pt x="363" y="618"/>
                  </a:lnTo>
                  <a:lnTo>
                    <a:pt x="365" y="649"/>
                  </a:lnTo>
                  <a:lnTo>
                    <a:pt x="369" y="675"/>
                  </a:lnTo>
                  <a:lnTo>
                    <a:pt x="378" y="696"/>
                  </a:lnTo>
                  <a:lnTo>
                    <a:pt x="392" y="711"/>
                  </a:lnTo>
                  <a:lnTo>
                    <a:pt x="409" y="721"/>
                  </a:lnTo>
                  <a:lnTo>
                    <a:pt x="434" y="727"/>
                  </a:lnTo>
                  <a:lnTo>
                    <a:pt x="466" y="721"/>
                  </a:lnTo>
                  <a:lnTo>
                    <a:pt x="498" y="711"/>
                  </a:lnTo>
                  <a:lnTo>
                    <a:pt x="529" y="702"/>
                  </a:lnTo>
                  <a:lnTo>
                    <a:pt x="555" y="689"/>
                  </a:lnTo>
                  <a:lnTo>
                    <a:pt x="576" y="679"/>
                  </a:lnTo>
                  <a:lnTo>
                    <a:pt x="591" y="664"/>
                  </a:lnTo>
                  <a:lnTo>
                    <a:pt x="607" y="649"/>
                  </a:lnTo>
                  <a:lnTo>
                    <a:pt x="616" y="632"/>
                  </a:lnTo>
                  <a:lnTo>
                    <a:pt x="624" y="613"/>
                  </a:lnTo>
                  <a:lnTo>
                    <a:pt x="629" y="590"/>
                  </a:lnTo>
                  <a:lnTo>
                    <a:pt x="631" y="567"/>
                  </a:lnTo>
                  <a:lnTo>
                    <a:pt x="629" y="540"/>
                  </a:lnTo>
                  <a:lnTo>
                    <a:pt x="629" y="512"/>
                  </a:lnTo>
                  <a:lnTo>
                    <a:pt x="624" y="480"/>
                  </a:lnTo>
                  <a:lnTo>
                    <a:pt x="620" y="445"/>
                  </a:lnTo>
                  <a:lnTo>
                    <a:pt x="614" y="409"/>
                  </a:lnTo>
                  <a:lnTo>
                    <a:pt x="608" y="369"/>
                  </a:lnTo>
                  <a:lnTo>
                    <a:pt x="597" y="324"/>
                  </a:lnTo>
                  <a:lnTo>
                    <a:pt x="584" y="282"/>
                  </a:lnTo>
                  <a:lnTo>
                    <a:pt x="565" y="236"/>
                  </a:lnTo>
                  <a:lnTo>
                    <a:pt x="544" y="194"/>
                  </a:lnTo>
                  <a:lnTo>
                    <a:pt x="519" y="153"/>
                  </a:lnTo>
                  <a:lnTo>
                    <a:pt x="496" y="115"/>
                  </a:lnTo>
                  <a:lnTo>
                    <a:pt x="472" y="80"/>
                  </a:lnTo>
                  <a:lnTo>
                    <a:pt x="449" y="52"/>
                  </a:lnTo>
                  <a:lnTo>
                    <a:pt x="424" y="29"/>
                  </a:lnTo>
                  <a:lnTo>
                    <a:pt x="405" y="10"/>
                  </a:lnTo>
                  <a:lnTo>
                    <a:pt x="388" y="0"/>
                  </a:lnTo>
                  <a:lnTo>
                    <a:pt x="375" y="0"/>
                  </a:lnTo>
                  <a:lnTo>
                    <a:pt x="365" y="6"/>
                  </a:lnTo>
                  <a:lnTo>
                    <a:pt x="361" y="23"/>
                  </a:lnTo>
                  <a:lnTo>
                    <a:pt x="363" y="52"/>
                  </a:lnTo>
                  <a:lnTo>
                    <a:pt x="373" y="94"/>
                  </a:lnTo>
                  <a:lnTo>
                    <a:pt x="378" y="134"/>
                  </a:lnTo>
                  <a:lnTo>
                    <a:pt x="375" y="162"/>
                  </a:lnTo>
                  <a:lnTo>
                    <a:pt x="361" y="179"/>
                  </a:lnTo>
                  <a:lnTo>
                    <a:pt x="342" y="189"/>
                  </a:lnTo>
                  <a:lnTo>
                    <a:pt x="316" y="189"/>
                  </a:lnTo>
                  <a:lnTo>
                    <a:pt x="285" y="183"/>
                  </a:lnTo>
                  <a:lnTo>
                    <a:pt x="253" y="172"/>
                  </a:lnTo>
                  <a:lnTo>
                    <a:pt x="217" y="156"/>
                  </a:lnTo>
                  <a:lnTo>
                    <a:pt x="177" y="135"/>
                  </a:lnTo>
                  <a:lnTo>
                    <a:pt x="143" y="116"/>
                  </a:lnTo>
                  <a:lnTo>
                    <a:pt x="109" y="94"/>
                  </a:lnTo>
                  <a:lnTo>
                    <a:pt x="78" y="75"/>
                  </a:lnTo>
                  <a:lnTo>
                    <a:pt x="50" y="58"/>
                  </a:lnTo>
                  <a:lnTo>
                    <a:pt x="31" y="44"/>
                  </a:lnTo>
                  <a:lnTo>
                    <a:pt x="17" y="35"/>
                  </a:lnTo>
                  <a:lnTo>
                    <a:pt x="13" y="33"/>
                  </a:lnTo>
                  <a:close/>
                </a:path>
              </a:pathLst>
            </a:custGeom>
            <a:solidFill>
              <a:srgbClr val="B3B0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0" name="Freeform 77">
              <a:extLst>
                <a:ext uri="{FF2B5EF4-FFF2-40B4-BE49-F238E27FC236}">
                  <a16:creationId xmlns:a16="http://schemas.microsoft.com/office/drawing/2014/main" id="{2A55122B-F810-3BD1-449E-9CE4A23300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16" y="998"/>
              <a:ext cx="18" cy="310"/>
            </a:xfrm>
            <a:custGeom>
              <a:avLst/>
              <a:gdLst>
                <a:gd name="T0" fmla="*/ 0 w 57"/>
                <a:gd name="T1" fmla="*/ 0 h 1103"/>
                <a:gd name="T2" fmla="*/ 0 w 57"/>
                <a:gd name="T3" fmla="*/ 0 h 1103"/>
                <a:gd name="T4" fmla="*/ 0 w 57"/>
                <a:gd name="T5" fmla="*/ 0 h 1103"/>
                <a:gd name="T6" fmla="*/ 0 w 57"/>
                <a:gd name="T7" fmla="*/ 0 h 1103"/>
                <a:gd name="T8" fmla="*/ 0 w 57"/>
                <a:gd name="T9" fmla="*/ 0 h 1103"/>
                <a:gd name="T10" fmla="*/ 0 w 57"/>
                <a:gd name="T11" fmla="*/ 0 h 1103"/>
                <a:gd name="T12" fmla="*/ 0 w 57"/>
                <a:gd name="T13" fmla="*/ 0 h 1103"/>
                <a:gd name="T14" fmla="*/ 0 w 57"/>
                <a:gd name="T15" fmla="*/ 0 h 1103"/>
                <a:gd name="T16" fmla="*/ 0 w 57"/>
                <a:gd name="T17" fmla="*/ 0 h 1103"/>
                <a:gd name="T18" fmla="*/ 0 w 57"/>
                <a:gd name="T19" fmla="*/ 0 h 1103"/>
                <a:gd name="T20" fmla="*/ 0 w 57"/>
                <a:gd name="T21" fmla="*/ 0 h 1103"/>
                <a:gd name="T22" fmla="*/ 0 w 57"/>
                <a:gd name="T23" fmla="*/ 0 h 1103"/>
                <a:gd name="T24" fmla="*/ 0 w 57"/>
                <a:gd name="T25" fmla="*/ 0 h 1103"/>
                <a:gd name="T26" fmla="*/ 0 w 57"/>
                <a:gd name="T27" fmla="*/ 0 h 1103"/>
                <a:gd name="T28" fmla="*/ 0 w 57"/>
                <a:gd name="T29" fmla="*/ 0 h 1103"/>
                <a:gd name="T30" fmla="*/ 0 w 57"/>
                <a:gd name="T31" fmla="*/ 0 h 1103"/>
                <a:gd name="T32" fmla="*/ 0 w 57"/>
                <a:gd name="T33" fmla="*/ 0 h 1103"/>
                <a:gd name="T34" fmla="*/ 0 w 57"/>
                <a:gd name="T35" fmla="*/ 0 h 1103"/>
                <a:gd name="T36" fmla="*/ 0 w 57"/>
                <a:gd name="T37" fmla="*/ 0 h 1103"/>
                <a:gd name="T38" fmla="*/ 0 w 57"/>
                <a:gd name="T39" fmla="*/ 0 h 1103"/>
                <a:gd name="T40" fmla="*/ 0 w 57"/>
                <a:gd name="T41" fmla="*/ 0 h 1103"/>
                <a:gd name="T42" fmla="*/ 0 w 57"/>
                <a:gd name="T43" fmla="*/ 0 h 1103"/>
                <a:gd name="T44" fmla="*/ 0 w 57"/>
                <a:gd name="T45" fmla="*/ 0 h 1103"/>
                <a:gd name="T46" fmla="*/ 0 w 57"/>
                <a:gd name="T47" fmla="*/ 0 h 1103"/>
                <a:gd name="T48" fmla="*/ 0 w 57"/>
                <a:gd name="T49" fmla="*/ 0 h 1103"/>
                <a:gd name="T50" fmla="*/ 0 w 57"/>
                <a:gd name="T51" fmla="*/ 0 h 1103"/>
                <a:gd name="T52" fmla="*/ 0 w 57"/>
                <a:gd name="T53" fmla="*/ 0 h 1103"/>
                <a:gd name="T54" fmla="*/ 0 w 57"/>
                <a:gd name="T55" fmla="*/ 0 h 1103"/>
                <a:gd name="T56" fmla="*/ 0 w 57"/>
                <a:gd name="T57" fmla="*/ 0 h 1103"/>
                <a:gd name="T58" fmla="*/ 0 w 57"/>
                <a:gd name="T59" fmla="*/ 0 h 1103"/>
                <a:gd name="T60" fmla="*/ 0 w 57"/>
                <a:gd name="T61" fmla="*/ 0 h 1103"/>
                <a:gd name="T62" fmla="*/ 0 w 57"/>
                <a:gd name="T63" fmla="*/ 0 h 1103"/>
                <a:gd name="T64" fmla="*/ 0 w 57"/>
                <a:gd name="T65" fmla="*/ 0 h 1103"/>
                <a:gd name="T66" fmla="*/ 0 w 57"/>
                <a:gd name="T67" fmla="*/ 0 h 1103"/>
                <a:gd name="T68" fmla="*/ 0 w 57"/>
                <a:gd name="T69" fmla="*/ 0 h 1103"/>
                <a:gd name="T70" fmla="*/ 0 w 57"/>
                <a:gd name="T71" fmla="*/ 0 h 1103"/>
                <a:gd name="T72" fmla="*/ 0 w 57"/>
                <a:gd name="T73" fmla="*/ 0 h 1103"/>
                <a:gd name="T74" fmla="*/ 0 w 57"/>
                <a:gd name="T75" fmla="*/ 0 h 1103"/>
                <a:gd name="T76" fmla="*/ 0 w 57"/>
                <a:gd name="T77" fmla="*/ 0 h 1103"/>
                <a:gd name="T78" fmla="*/ 0 w 57"/>
                <a:gd name="T79" fmla="*/ 0 h 1103"/>
                <a:gd name="T80" fmla="*/ 0 w 57"/>
                <a:gd name="T81" fmla="*/ 0 h 1103"/>
                <a:gd name="T82" fmla="*/ 0 w 57"/>
                <a:gd name="T83" fmla="*/ 0 h 1103"/>
                <a:gd name="T84" fmla="*/ 0 w 57"/>
                <a:gd name="T85" fmla="*/ 0 h 1103"/>
                <a:gd name="T86" fmla="*/ 0 w 57"/>
                <a:gd name="T87" fmla="*/ 0 h 1103"/>
                <a:gd name="T88" fmla="*/ 0 w 57"/>
                <a:gd name="T89" fmla="*/ 0 h 1103"/>
                <a:gd name="T90" fmla="*/ 0 w 57"/>
                <a:gd name="T91" fmla="*/ 0 h 1103"/>
                <a:gd name="T92" fmla="*/ 0 w 57"/>
                <a:gd name="T93" fmla="*/ 0 h 1103"/>
                <a:gd name="T94" fmla="*/ 0 w 57"/>
                <a:gd name="T95" fmla="*/ 0 h 1103"/>
                <a:gd name="T96" fmla="*/ 0 w 57"/>
                <a:gd name="T97" fmla="*/ 0 h 1103"/>
                <a:gd name="T98" fmla="*/ 0 w 57"/>
                <a:gd name="T99" fmla="*/ 0 h 1103"/>
                <a:gd name="T100" fmla="*/ 0 w 57"/>
                <a:gd name="T101" fmla="*/ 0 h 1103"/>
                <a:gd name="T102" fmla="*/ 0 w 57"/>
                <a:gd name="T103" fmla="*/ 0 h 1103"/>
                <a:gd name="T104" fmla="*/ 0 w 57"/>
                <a:gd name="T105" fmla="*/ 0 h 1103"/>
                <a:gd name="T106" fmla="*/ 0 w 57"/>
                <a:gd name="T107" fmla="*/ 0 h 1103"/>
                <a:gd name="T108" fmla="*/ 0 w 57"/>
                <a:gd name="T109" fmla="*/ 0 h 1103"/>
                <a:gd name="T110" fmla="*/ 0 w 57"/>
                <a:gd name="T111" fmla="*/ 0 h 1103"/>
                <a:gd name="T112" fmla="*/ 0 w 57"/>
                <a:gd name="T113" fmla="*/ 0 h 1103"/>
                <a:gd name="T114" fmla="*/ 0 w 57"/>
                <a:gd name="T115" fmla="*/ 0 h 1103"/>
                <a:gd name="T116" fmla="*/ 0 w 57"/>
                <a:gd name="T117" fmla="*/ 0 h 1103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57"/>
                <a:gd name="T178" fmla="*/ 0 h 1103"/>
                <a:gd name="T179" fmla="*/ 57 w 57"/>
                <a:gd name="T180" fmla="*/ 1103 h 1103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57" h="1103">
                  <a:moveTo>
                    <a:pt x="15" y="791"/>
                  </a:moveTo>
                  <a:lnTo>
                    <a:pt x="15" y="808"/>
                  </a:lnTo>
                  <a:lnTo>
                    <a:pt x="15" y="827"/>
                  </a:lnTo>
                  <a:lnTo>
                    <a:pt x="15" y="845"/>
                  </a:lnTo>
                  <a:lnTo>
                    <a:pt x="15" y="862"/>
                  </a:lnTo>
                  <a:lnTo>
                    <a:pt x="11" y="879"/>
                  </a:lnTo>
                  <a:lnTo>
                    <a:pt x="11" y="896"/>
                  </a:lnTo>
                  <a:lnTo>
                    <a:pt x="9" y="913"/>
                  </a:lnTo>
                  <a:lnTo>
                    <a:pt x="7" y="930"/>
                  </a:lnTo>
                  <a:lnTo>
                    <a:pt x="5" y="947"/>
                  </a:lnTo>
                  <a:lnTo>
                    <a:pt x="4" y="962"/>
                  </a:lnTo>
                  <a:lnTo>
                    <a:pt x="2" y="980"/>
                  </a:lnTo>
                  <a:lnTo>
                    <a:pt x="2" y="999"/>
                  </a:lnTo>
                  <a:lnTo>
                    <a:pt x="0" y="1014"/>
                  </a:lnTo>
                  <a:lnTo>
                    <a:pt x="0" y="1033"/>
                  </a:lnTo>
                  <a:lnTo>
                    <a:pt x="0" y="1050"/>
                  </a:lnTo>
                  <a:lnTo>
                    <a:pt x="4" y="1071"/>
                  </a:lnTo>
                  <a:lnTo>
                    <a:pt x="9" y="1073"/>
                  </a:lnTo>
                  <a:lnTo>
                    <a:pt x="19" y="1086"/>
                  </a:lnTo>
                  <a:lnTo>
                    <a:pt x="28" y="1096"/>
                  </a:lnTo>
                  <a:lnTo>
                    <a:pt x="36" y="1103"/>
                  </a:lnTo>
                  <a:lnTo>
                    <a:pt x="36" y="1092"/>
                  </a:lnTo>
                  <a:lnTo>
                    <a:pt x="36" y="1082"/>
                  </a:lnTo>
                  <a:lnTo>
                    <a:pt x="36" y="1073"/>
                  </a:lnTo>
                  <a:lnTo>
                    <a:pt x="36" y="1063"/>
                  </a:lnTo>
                  <a:lnTo>
                    <a:pt x="34" y="1052"/>
                  </a:lnTo>
                  <a:lnTo>
                    <a:pt x="34" y="1042"/>
                  </a:lnTo>
                  <a:lnTo>
                    <a:pt x="34" y="1033"/>
                  </a:lnTo>
                  <a:lnTo>
                    <a:pt x="34" y="1023"/>
                  </a:lnTo>
                  <a:lnTo>
                    <a:pt x="34" y="1012"/>
                  </a:lnTo>
                  <a:lnTo>
                    <a:pt x="32" y="1002"/>
                  </a:lnTo>
                  <a:lnTo>
                    <a:pt x="32" y="991"/>
                  </a:lnTo>
                  <a:lnTo>
                    <a:pt x="32" y="981"/>
                  </a:lnTo>
                  <a:lnTo>
                    <a:pt x="32" y="970"/>
                  </a:lnTo>
                  <a:lnTo>
                    <a:pt x="32" y="961"/>
                  </a:lnTo>
                  <a:lnTo>
                    <a:pt x="32" y="951"/>
                  </a:lnTo>
                  <a:lnTo>
                    <a:pt x="34" y="943"/>
                  </a:lnTo>
                  <a:lnTo>
                    <a:pt x="34" y="928"/>
                  </a:lnTo>
                  <a:lnTo>
                    <a:pt x="34" y="911"/>
                  </a:lnTo>
                  <a:lnTo>
                    <a:pt x="34" y="896"/>
                  </a:lnTo>
                  <a:lnTo>
                    <a:pt x="38" y="883"/>
                  </a:lnTo>
                  <a:lnTo>
                    <a:pt x="38" y="867"/>
                  </a:lnTo>
                  <a:lnTo>
                    <a:pt x="42" y="854"/>
                  </a:lnTo>
                  <a:lnTo>
                    <a:pt x="43" y="839"/>
                  </a:lnTo>
                  <a:lnTo>
                    <a:pt x="45" y="827"/>
                  </a:lnTo>
                  <a:lnTo>
                    <a:pt x="45" y="812"/>
                  </a:lnTo>
                  <a:lnTo>
                    <a:pt x="47" y="797"/>
                  </a:lnTo>
                  <a:lnTo>
                    <a:pt x="47" y="782"/>
                  </a:lnTo>
                  <a:lnTo>
                    <a:pt x="51" y="769"/>
                  </a:lnTo>
                  <a:lnTo>
                    <a:pt x="51" y="755"/>
                  </a:lnTo>
                  <a:lnTo>
                    <a:pt x="53" y="740"/>
                  </a:lnTo>
                  <a:lnTo>
                    <a:pt x="53" y="725"/>
                  </a:lnTo>
                  <a:lnTo>
                    <a:pt x="53" y="711"/>
                  </a:lnTo>
                  <a:lnTo>
                    <a:pt x="51" y="694"/>
                  </a:lnTo>
                  <a:lnTo>
                    <a:pt x="49" y="677"/>
                  </a:lnTo>
                  <a:lnTo>
                    <a:pt x="47" y="662"/>
                  </a:lnTo>
                  <a:lnTo>
                    <a:pt x="45" y="651"/>
                  </a:lnTo>
                  <a:lnTo>
                    <a:pt x="43" y="637"/>
                  </a:lnTo>
                  <a:lnTo>
                    <a:pt x="40" y="624"/>
                  </a:lnTo>
                  <a:lnTo>
                    <a:pt x="38" y="615"/>
                  </a:lnTo>
                  <a:lnTo>
                    <a:pt x="34" y="605"/>
                  </a:lnTo>
                  <a:lnTo>
                    <a:pt x="30" y="592"/>
                  </a:lnTo>
                  <a:lnTo>
                    <a:pt x="28" y="580"/>
                  </a:lnTo>
                  <a:lnTo>
                    <a:pt x="26" y="571"/>
                  </a:lnTo>
                  <a:lnTo>
                    <a:pt x="24" y="559"/>
                  </a:lnTo>
                  <a:lnTo>
                    <a:pt x="23" y="548"/>
                  </a:lnTo>
                  <a:lnTo>
                    <a:pt x="21" y="535"/>
                  </a:lnTo>
                  <a:lnTo>
                    <a:pt x="21" y="521"/>
                  </a:lnTo>
                  <a:lnTo>
                    <a:pt x="21" y="508"/>
                  </a:lnTo>
                  <a:lnTo>
                    <a:pt x="23" y="497"/>
                  </a:lnTo>
                  <a:lnTo>
                    <a:pt x="24" y="483"/>
                  </a:lnTo>
                  <a:lnTo>
                    <a:pt x="28" y="464"/>
                  </a:lnTo>
                  <a:lnTo>
                    <a:pt x="32" y="445"/>
                  </a:lnTo>
                  <a:lnTo>
                    <a:pt x="34" y="421"/>
                  </a:lnTo>
                  <a:lnTo>
                    <a:pt x="38" y="394"/>
                  </a:lnTo>
                  <a:lnTo>
                    <a:pt x="40" y="367"/>
                  </a:lnTo>
                  <a:lnTo>
                    <a:pt x="43" y="343"/>
                  </a:lnTo>
                  <a:lnTo>
                    <a:pt x="45" y="314"/>
                  </a:lnTo>
                  <a:lnTo>
                    <a:pt x="47" y="286"/>
                  </a:lnTo>
                  <a:lnTo>
                    <a:pt x="51" y="259"/>
                  </a:lnTo>
                  <a:lnTo>
                    <a:pt x="53" y="234"/>
                  </a:lnTo>
                  <a:lnTo>
                    <a:pt x="55" y="211"/>
                  </a:lnTo>
                  <a:lnTo>
                    <a:pt x="57" y="192"/>
                  </a:lnTo>
                  <a:lnTo>
                    <a:pt x="57" y="177"/>
                  </a:lnTo>
                  <a:lnTo>
                    <a:pt x="57" y="166"/>
                  </a:lnTo>
                  <a:lnTo>
                    <a:pt x="53" y="154"/>
                  </a:lnTo>
                  <a:lnTo>
                    <a:pt x="53" y="143"/>
                  </a:lnTo>
                  <a:lnTo>
                    <a:pt x="51" y="132"/>
                  </a:lnTo>
                  <a:lnTo>
                    <a:pt x="51" y="122"/>
                  </a:lnTo>
                  <a:lnTo>
                    <a:pt x="49" y="113"/>
                  </a:lnTo>
                  <a:lnTo>
                    <a:pt x="47" y="103"/>
                  </a:lnTo>
                  <a:lnTo>
                    <a:pt x="47" y="94"/>
                  </a:lnTo>
                  <a:lnTo>
                    <a:pt x="45" y="86"/>
                  </a:lnTo>
                  <a:lnTo>
                    <a:pt x="43" y="75"/>
                  </a:lnTo>
                  <a:lnTo>
                    <a:pt x="40" y="65"/>
                  </a:lnTo>
                  <a:lnTo>
                    <a:pt x="38" y="56"/>
                  </a:lnTo>
                  <a:lnTo>
                    <a:pt x="34" y="46"/>
                  </a:lnTo>
                  <a:lnTo>
                    <a:pt x="28" y="35"/>
                  </a:lnTo>
                  <a:lnTo>
                    <a:pt x="24" y="25"/>
                  </a:lnTo>
                  <a:lnTo>
                    <a:pt x="17" y="12"/>
                  </a:lnTo>
                  <a:lnTo>
                    <a:pt x="11" y="0"/>
                  </a:lnTo>
                  <a:lnTo>
                    <a:pt x="7" y="12"/>
                  </a:lnTo>
                  <a:lnTo>
                    <a:pt x="4" y="29"/>
                  </a:lnTo>
                  <a:lnTo>
                    <a:pt x="2" y="52"/>
                  </a:lnTo>
                  <a:lnTo>
                    <a:pt x="2" y="78"/>
                  </a:lnTo>
                  <a:lnTo>
                    <a:pt x="0" y="109"/>
                  </a:lnTo>
                  <a:lnTo>
                    <a:pt x="0" y="141"/>
                  </a:lnTo>
                  <a:lnTo>
                    <a:pt x="0" y="177"/>
                  </a:lnTo>
                  <a:lnTo>
                    <a:pt x="0" y="215"/>
                  </a:lnTo>
                  <a:lnTo>
                    <a:pt x="0" y="250"/>
                  </a:lnTo>
                  <a:lnTo>
                    <a:pt x="0" y="286"/>
                  </a:lnTo>
                  <a:lnTo>
                    <a:pt x="0" y="322"/>
                  </a:lnTo>
                  <a:lnTo>
                    <a:pt x="2" y="356"/>
                  </a:lnTo>
                  <a:lnTo>
                    <a:pt x="2" y="384"/>
                  </a:lnTo>
                  <a:lnTo>
                    <a:pt x="2" y="411"/>
                  </a:lnTo>
                  <a:lnTo>
                    <a:pt x="2" y="434"/>
                  </a:lnTo>
                  <a:lnTo>
                    <a:pt x="4" y="451"/>
                  </a:lnTo>
                  <a:lnTo>
                    <a:pt x="15" y="7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1" name="Freeform 78">
              <a:extLst>
                <a:ext uri="{FF2B5EF4-FFF2-40B4-BE49-F238E27FC236}">
                  <a16:creationId xmlns:a16="http://schemas.microsoft.com/office/drawing/2014/main" id="{3ABB326F-35AA-1DFF-5CE2-C063938D7E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84" y="1074"/>
              <a:ext cx="234" cy="219"/>
            </a:xfrm>
            <a:custGeom>
              <a:avLst/>
              <a:gdLst>
                <a:gd name="T0" fmla="*/ 0 w 767"/>
                <a:gd name="T1" fmla="*/ 0 h 774"/>
                <a:gd name="T2" fmla="*/ 0 w 767"/>
                <a:gd name="T3" fmla="*/ 0 h 774"/>
                <a:gd name="T4" fmla="*/ 0 w 767"/>
                <a:gd name="T5" fmla="*/ 0 h 774"/>
                <a:gd name="T6" fmla="*/ 0 w 767"/>
                <a:gd name="T7" fmla="*/ 0 h 774"/>
                <a:gd name="T8" fmla="*/ 0 w 767"/>
                <a:gd name="T9" fmla="*/ 0 h 774"/>
                <a:gd name="T10" fmla="*/ 0 w 767"/>
                <a:gd name="T11" fmla="*/ 0 h 774"/>
                <a:gd name="T12" fmla="*/ 0 w 767"/>
                <a:gd name="T13" fmla="*/ 0 h 774"/>
                <a:gd name="T14" fmla="*/ 0 w 767"/>
                <a:gd name="T15" fmla="*/ 0 h 774"/>
                <a:gd name="T16" fmla="*/ 0 w 767"/>
                <a:gd name="T17" fmla="*/ 0 h 774"/>
                <a:gd name="T18" fmla="*/ 0 w 767"/>
                <a:gd name="T19" fmla="*/ 0 h 774"/>
                <a:gd name="T20" fmla="*/ 0 w 767"/>
                <a:gd name="T21" fmla="*/ 0 h 774"/>
                <a:gd name="T22" fmla="*/ 0 w 767"/>
                <a:gd name="T23" fmla="*/ 0 h 774"/>
                <a:gd name="T24" fmla="*/ 0 w 767"/>
                <a:gd name="T25" fmla="*/ 0 h 774"/>
                <a:gd name="T26" fmla="*/ 0 w 767"/>
                <a:gd name="T27" fmla="*/ 0 h 774"/>
                <a:gd name="T28" fmla="*/ 0 w 767"/>
                <a:gd name="T29" fmla="*/ 0 h 774"/>
                <a:gd name="T30" fmla="*/ 0 w 767"/>
                <a:gd name="T31" fmla="*/ 0 h 774"/>
                <a:gd name="T32" fmla="*/ 0 w 767"/>
                <a:gd name="T33" fmla="*/ 0 h 774"/>
                <a:gd name="T34" fmla="*/ 0 w 767"/>
                <a:gd name="T35" fmla="*/ 0 h 774"/>
                <a:gd name="T36" fmla="*/ 0 w 767"/>
                <a:gd name="T37" fmla="*/ 0 h 774"/>
                <a:gd name="T38" fmla="*/ 0 w 767"/>
                <a:gd name="T39" fmla="*/ 0 h 774"/>
                <a:gd name="T40" fmla="*/ 0 w 767"/>
                <a:gd name="T41" fmla="*/ 0 h 774"/>
                <a:gd name="T42" fmla="*/ 0 w 767"/>
                <a:gd name="T43" fmla="*/ 0 h 774"/>
                <a:gd name="T44" fmla="*/ 0 w 767"/>
                <a:gd name="T45" fmla="*/ 0 h 774"/>
                <a:gd name="T46" fmla="*/ 0 w 767"/>
                <a:gd name="T47" fmla="*/ 0 h 774"/>
                <a:gd name="T48" fmla="*/ 0 w 767"/>
                <a:gd name="T49" fmla="*/ 0 h 774"/>
                <a:gd name="T50" fmla="*/ 0 w 767"/>
                <a:gd name="T51" fmla="*/ 0 h 774"/>
                <a:gd name="T52" fmla="*/ 0 w 767"/>
                <a:gd name="T53" fmla="*/ 0 h 774"/>
                <a:gd name="T54" fmla="*/ 0 w 767"/>
                <a:gd name="T55" fmla="*/ 0 h 774"/>
                <a:gd name="T56" fmla="*/ 0 w 767"/>
                <a:gd name="T57" fmla="*/ 0 h 774"/>
                <a:gd name="T58" fmla="*/ 0 w 767"/>
                <a:gd name="T59" fmla="*/ 0 h 774"/>
                <a:gd name="T60" fmla="*/ 0 w 767"/>
                <a:gd name="T61" fmla="*/ 0 h 774"/>
                <a:gd name="T62" fmla="*/ 0 w 767"/>
                <a:gd name="T63" fmla="*/ 0 h 774"/>
                <a:gd name="T64" fmla="*/ 0 w 767"/>
                <a:gd name="T65" fmla="*/ 0 h 774"/>
                <a:gd name="T66" fmla="*/ 0 w 767"/>
                <a:gd name="T67" fmla="*/ 0 h 774"/>
                <a:gd name="T68" fmla="*/ 0 w 767"/>
                <a:gd name="T69" fmla="*/ 0 h 774"/>
                <a:gd name="T70" fmla="*/ 0 w 767"/>
                <a:gd name="T71" fmla="*/ 0 h 774"/>
                <a:gd name="T72" fmla="*/ 0 w 767"/>
                <a:gd name="T73" fmla="*/ 0 h 774"/>
                <a:gd name="T74" fmla="*/ 0 w 767"/>
                <a:gd name="T75" fmla="*/ 0 h 774"/>
                <a:gd name="T76" fmla="*/ 0 w 767"/>
                <a:gd name="T77" fmla="*/ 0 h 774"/>
                <a:gd name="T78" fmla="*/ 0 w 767"/>
                <a:gd name="T79" fmla="*/ 0 h 774"/>
                <a:gd name="T80" fmla="*/ 0 w 767"/>
                <a:gd name="T81" fmla="*/ 0 h 774"/>
                <a:gd name="T82" fmla="*/ 0 w 767"/>
                <a:gd name="T83" fmla="*/ 0 h 774"/>
                <a:gd name="T84" fmla="*/ 0 w 767"/>
                <a:gd name="T85" fmla="*/ 0 h 774"/>
                <a:gd name="T86" fmla="*/ 0 w 767"/>
                <a:gd name="T87" fmla="*/ 0 h 774"/>
                <a:gd name="T88" fmla="*/ 0 w 767"/>
                <a:gd name="T89" fmla="*/ 0 h 774"/>
                <a:gd name="T90" fmla="*/ 0 w 767"/>
                <a:gd name="T91" fmla="*/ 0 h 774"/>
                <a:gd name="T92" fmla="*/ 0 w 767"/>
                <a:gd name="T93" fmla="*/ 0 h 774"/>
                <a:gd name="T94" fmla="*/ 0 w 767"/>
                <a:gd name="T95" fmla="*/ 0 h 774"/>
                <a:gd name="T96" fmla="*/ 0 w 767"/>
                <a:gd name="T97" fmla="*/ 0 h 774"/>
                <a:gd name="T98" fmla="*/ 0 w 767"/>
                <a:gd name="T99" fmla="*/ 0 h 774"/>
                <a:gd name="T100" fmla="*/ 0 w 767"/>
                <a:gd name="T101" fmla="*/ 0 h 774"/>
                <a:gd name="T102" fmla="*/ 0 w 767"/>
                <a:gd name="T103" fmla="*/ 0 h 774"/>
                <a:gd name="T104" fmla="*/ 0 w 767"/>
                <a:gd name="T105" fmla="*/ 0 h 774"/>
                <a:gd name="T106" fmla="*/ 0 w 767"/>
                <a:gd name="T107" fmla="*/ 0 h 774"/>
                <a:gd name="T108" fmla="*/ 0 w 767"/>
                <a:gd name="T109" fmla="*/ 0 h 774"/>
                <a:gd name="T110" fmla="*/ 0 w 767"/>
                <a:gd name="T111" fmla="*/ 0 h 774"/>
                <a:gd name="T112" fmla="*/ 0 w 767"/>
                <a:gd name="T113" fmla="*/ 0 h 77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767"/>
                <a:gd name="T172" fmla="*/ 0 h 774"/>
                <a:gd name="T173" fmla="*/ 767 w 767"/>
                <a:gd name="T174" fmla="*/ 774 h 77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767" h="774">
                  <a:moveTo>
                    <a:pt x="74" y="23"/>
                  </a:moveTo>
                  <a:lnTo>
                    <a:pt x="51" y="35"/>
                  </a:lnTo>
                  <a:lnTo>
                    <a:pt x="34" y="59"/>
                  </a:lnTo>
                  <a:lnTo>
                    <a:pt x="20" y="95"/>
                  </a:lnTo>
                  <a:lnTo>
                    <a:pt x="11" y="145"/>
                  </a:lnTo>
                  <a:lnTo>
                    <a:pt x="3" y="198"/>
                  </a:lnTo>
                  <a:lnTo>
                    <a:pt x="0" y="259"/>
                  </a:lnTo>
                  <a:lnTo>
                    <a:pt x="0" y="324"/>
                  </a:lnTo>
                  <a:lnTo>
                    <a:pt x="3" y="390"/>
                  </a:lnTo>
                  <a:lnTo>
                    <a:pt x="5" y="455"/>
                  </a:lnTo>
                  <a:lnTo>
                    <a:pt x="13" y="518"/>
                  </a:lnTo>
                  <a:lnTo>
                    <a:pt x="19" y="576"/>
                  </a:lnTo>
                  <a:lnTo>
                    <a:pt x="28" y="630"/>
                  </a:lnTo>
                  <a:lnTo>
                    <a:pt x="38" y="672"/>
                  </a:lnTo>
                  <a:lnTo>
                    <a:pt x="49" y="704"/>
                  </a:lnTo>
                  <a:lnTo>
                    <a:pt x="60" y="723"/>
                  </a:lnTo>
                  <a:lnTo>
                    <a:pt x="74" y="730"/>
                  </a:lnTo>
                  <a:lnTo>
                    <a:pt x="81" y="721"/>
                  </a:lnTo>
                  <a:lnTo>
                    <a:pt x="87" y="704"/>
                  </a:lnTo>
                  <a:lnTo>
                    <a:pt x="91" y="681"/>
                  </a:lnTo>
                  <a:lnTo>
                    <a:pt x="95" y="653"/>
                  </a:lnTo>
                  <a:lnTo>
                    <a:pt x="96" y="620"/>
                  </a:lnTo>
                  <a:lnTo>
                    <a:pt x="96" y="582"/>
                  </a:lnTo>
                  <a:lnTo>
                    <a:pt x="98" y="546"/>
                  </a:lnTo>
                  <a:lnTo>
                    <a:pt x="100" y="508"/>
                  </a:lnTo>
                  <a:lnTo>
                    <a:pt x="102" y="466"/>
                  </a:lnTo>
                  <a:lnTo>
                    <a:pt x="108" y="432"/>
                  </a:lnTo>
                  <a:lnTo>
                    <a:pt x="116" y="398"/>
                  </a:lnTo>
                  <a:lnTo>
                    <a:pt x="127" y="369"/>
                  </a:lnTo>
                  <a:lnTo>
                    <a:pt x="140" y="346"/>
                  </a:lnTo>
                  <a:lnTo>
                    <a:pt x="157" y="331"/>
                  </a:lnTo>
                  <a:lnTo>
                    <a:pt x="180" y="324"/>
                  </a:lnTo>
                  <a:lnTo>
                    <a:pt x="209" y="326"/>
                  </a:lnTo>
                  <a:lnTo>
                    <a:pt x="231" y="335"/>
                  </a:lnTo>
                  <a:lnTo>
                    <a:pt x="250" y="348"/>
                  </a:lnTo>
                  <a:lnTo>
                    <a:pt x="260" y="364"/>
                  </a:lnTo>
                  <a:lnTo>
                    <a:pt x="266" y="384"/>
                  </a:lnTo>
                  <a:lnTo>
                    <a:pt x="266" y="405"/>
                  </a:lnTo>
                  <a:lnTo>
                    <a:pt x="264" y="428"/>
                  </a:lnTo>
                  <a:lnTo>
                    <a:pt x="258" y="453"/>
                  </a:lnTo>
                  <a:lnTo>
                    <a:pt x="252" y="481"/>
                  </a:lnTo>
                  <a:lnTo>
                    <a:pt x="243" y="508"/>
                  </a:lnTo>
                  <a:lnTo>
                    <a:pt x="237" y="537"/>
                  </a:lnTo>
                  <a:lnTo>
                    <a:pt x="228" y="563"/>
                  </a:lnTo>
                  <a:lnTo>
                    <a:pt x="226" y="592"/>
                  </a:lnTo>
                  <a:lnTo>
                    <a:pt x="224" y="616"/>
                  </a:lnTo>
                  <a:lnTo>
                    <a:pt x="228" y="641"/>
                  </a:lnTo>
                  <a:lnTo>
                    <a:pt x="237" y="666"/>
                  </a:lnTo>
                  <a:lnTo>
                    <a:pt x="252" y="689"/>
                  </a:lnTo>
                  <a:lnTo>
                    <a:pt x="269" y="694"/>
                  </a:lnTo>
                  <a:lnTo>
                    <a:pt x="287" y="681"/>
                  </a:lnTo>
                  <a:lnTo>
                    <a:pt x="302" y="649"/>
                  </a:lnTo>
                  <a:lnTo>
                    <a:pt x="317" y="601"/>
                  </a:lnTo>
                  <a:lnTo>
                    <a:pt x="330" y="542"/>
                  </a:lnTo>
                  <a:lnTo>
                    <a:pt x="344" y="478"/>
                  </a:lnTo>
                  <a:lnTo>
                    <a:pt x="357" y="409"/>
                  </a:lnTo>
                  <a:lnTo>
                    <a:pt x="370" y="345"/>
                  </a:lnTo>
                  <a:lnTo>
                    <a:pt x="382" y="284"/>
                  </a:lnTo>
                  <a:lnTo>
                    <a:pt x="395" y="230"/>
                  </a:lnTo>
                  <a:lnTo>
                    <a:pt x="406" y="189"/>
                  </a:lnTo>
                  <a:lnTo>
                    <a:pt x="418" y="168"/>
                  </a:lnTo>
                  <a:lnTo>
                    <a:pt x="429" y="166"/>
                  </a:lnTo>
                  <a:lnTo>
                    <a:pt x="442" y="189"/>
                  </a:lnTo>
                  <a:lnTo>
                    <a:pt x="454" y="242"/>
                  </a:lnTo>
                  <a:lnTo>
                    <a:pt x="467" y="329"/>
                  </a:lnTo>
                  <a:lnTo>
                    <a:pt x="482" y="426"/>
                  </a:lnTo>
                  <a:lnTo>
                    <a:pt x="501" y="512"/>
                  </a:lnTo>
                  <a:lnTo>
                    <a:pt x="528" y="584"/>
                  </a:lnTo>
                  <a:lnTo>
                    <a:pt x="558" y="645"/>
                  </a:lnTo>
                  <a:lnTo>
                    <a:pt x="587" y="694"/>
                  </a:lnTo>
                  <a:lnTo>
                    <a:pt x="619" y="730"/>
                  </a:lnTo>
                  <a:lnTo>
                    <a:pt x="650" y="755"/>
                  </a:lnTo>
                  <a:lnTo>
                    <a:pt x="680" y="772"/>
                  </a:lnTo>
                  <a:lnTo>
                    <a:pt x="707" y="774"/>
                  </a:lnTo>
                  <a:lnTo>
                    <a:pt x="731" y="767"/>
                  </a:lnTo>
                  <a:lnTo>
                    <a:pt x="748" y="748"/>
                  </a:lnTo>
                  <a:lnTo>
                    <a:pt x="764" y="719"/>
                  </a:lnTo>
                  <a:lnTo>
                    <a:pt x="767" y="679"/>
                  </a:lnTo>
                  <a:lnTo>
                    <a:pt x="766" y="630"/>
                  </a:lnTo>
                  <a:lnTo>
                    <a:pt x="752" y="569"/>
                  </a:lnTo>
                  <a:lnTo>
                    <a:pt x="731" y="500"/>
                  </a:lnTo>
                  <a:lnTo>
                    <a:pt x="703" y="428"/>
                  </a:lnTo>
                  <a:lnTo>
                    <a:pt x="678" y="367"/>
                  </a:lnTo>
                  <a:lnTo>
                    <a:pt x="655" y="310"/>
                  </a:lnTo>
                  <a:lnTo>
                    <a:pt x="636" y="265"/>
                  </a:lnTo>
                  <a:lnTo>
                    <a:pt x="617" y="223"/>
                  </a:lnTo>
                  <a:lnTo>
                    <a:pt x="600" y="189"/>
                  </a:lnTo>
                  <a:lnTo>
                    <a:pt x="583" y="160"/>
                  </a:lnTo>
                  <a:lnTo>
                    <a:pt x="568" y="135"/>
                  </a:lnTo>
                  <a:lnTo>
                    <a:pt x="549" y="114"/>
                  </a:lnTo>
                  <a:lnTo>
                    <a:pt x="532" y="95"/>
                  </a:lnTo>
                  <a:lnTo>
                    <a:pt x="515" y="82"/>
                  </a:lnTo>
                  <a:lnTo>
                    <a:pt x="496" y="69"/>
                  </a:lnTo>
                  <a:lnTo>
                    <a:pt x="475" y="57"/>
                  </a:lnTo>
                  <a:lnTo>
                    <a:pt x="452" y="48"/>
                  </a:lnTo>
                  <a:lnTo>
                    <a:pt x="427" y="38"/>
                  </a:lnTo>
                  <a:lnTo>
                    <a:pt x="403" y="29"/>
                  </a:lnTo>
                  <a:lnTo>
                    <a:pt x="372" y="18"/>
                  </a:lnTo>
                  <a:lnTo>
                    <a:pt x="344" y="12"/>
                  </a:lnTo>
                  <a:lnTo>
                    <a:pt x="313" y="6"/>
                  </a:lnTo>
                  <a:lnTo>
                    <a:pt x="285" y="2"/>
                  </a:lnTo>
                  <a:lnTo>
                    <a:pt x="256" y="0"/>
                  </a:lnTo>
                  <a:lnTo>
                    <a:pt x="230" y="2"/>
                  </a:lnTo>
                  <a:lnTo>
                    <a:pt x="203" y="2"/>
                  </a:lnTo>
                  <a:lnTo>
                    <a:pt x="180" y="4"/>
                  </a:lnTo>
                  <a:lnTo>
                    <a:pt x="155" y="6"/>
                  </a:lnTo>
                  <a:lnTo>
                    <a:pt x="135" y="8"/>
                  </a:lnTo>
                  <a:lnTo>
                    <a:pt x="116" y="12"/>
                  </a:lnTo>
                  <a:lnTo>
                    <a:pt x="100" y="16"/>
                  </a:lnTo>
                  <a:lnTo>
                    <a:pt x="87" y="18"/>
                  </a:lnTo>
                  <a:lnTo>
                    <a:pt x="79" y="21"/>
                  </a:lnTo>
                  <a:lnTo>
                    <a:pt x="74" y="21"/>
                  </a:lnTo>
                  <a:lnTo>
                    <a:pt x="74" y="23"/>
                  </a:lnTo>
                  <a:close/>
                </a:path>
              </a:pathLst>
            </a:custGeom>
            <a:solidFill>
              <a:srgbClr val="F0F0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72" name="TextBox 171">
            <a:extLst>
              <a:ext uri="{FF2B5EF4-FFF2-40B4-BE49-F238E27FC236}">
                <a16:creationId xmlns:a16="http://schemas.microsoft.com/office/drawing/2014/main" id="{6D38AEF6-99D5-7E38-97F9-2E5B55AAEE9D}"/>
              </a:ext>
            </a:extLst>
          </p:cNvPr>
          <p:cNvSpPr txBox="1"/>
          <p:nvPr/>
        </p:nvSpPr>
        <p:spPr>
          <a:xfrm>
            <a:off x="5151934" y="3612508"/>
            <a:ext cx="232319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>
                <a:solidFill>
                  <a:srgbClr val="FFFF00"/>
                </a:solidFill>
              </a:rPr>
              <a:t>v(           ) = y </a:t>
            </a:r>
          </a:p>
        </p:txBody>
      </p:sp>
      <p:grpSp>
        <p:nvGrpSpPr>
          <p:cNvPr id="482" name="Group 3">
            <a:extLst>
              <a:ext uri="{FF2B5EF4-FFF2-40B4-BE49-F238E27FC236}">
                <a16:creationId xmlns:a16="http://schemas.microsoft.com/office/drawing/2014/main" id="{3255CCB8-44F8-A20E-3827-A17E56819D77}"/>
              </a:ext>
            </a:extLst>
          </p:cNvPr>
          <p:cNvGrpSpPr>
            <a:grpSpLocks/>
          </p:cNvGrpSpPr>
          <p:nvPr/>
        </p:nvGrpSpPr>
        <p:grpSpPr bwMode="auto">
          <a:xfrm>
            <a:off x="1724670" y="3516716"/>
            <a:ext cx="847018" cy="700129"/>
            <a:chOff x="2976" y="864"/>
            <a:chExt cx="780" cy="582"/>
          </a:xfrm>
        </p:grpSpPr>
        <p:sp>
          <p:nvSpPr>
            <p:cNvPr id="483" name="Freeform 4">
              <a:extLst>
                <a:ext uri="{FF2B5EF4-FFF2-40B4-BE49-F238E27FC236}">
                  <a16:creationId xmlns:a16="http://schemas.microsoft.com/office/drawing/2014/main" id="{00ED5007-9546-373B-8880-24352CCD7A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76" y="864"/>
              <a:ext cx="781" cy="583"/>
            </a:xfrm>
            <a:custGeom>
              <a:avLst/>
              <a:gdLst>
                <a:gd name="T0" fmla="*/ 0 w 2559"/>
                <a:gd name="T1" fmla="*/ 0 h 2070"/>
                <a:gd name="T2" fmla="*/ 0 w 2559"/>
                <a:gd name="T3" fmla="*/ 0 h 2070"/>
                <a:gd name="T4" fmla="*/ 0 w 2559"/>
                <a:gd name="T5" fmla="*/ 0 h 2070"/>
                <a:gd name="T6" fmla="*/ 0 w 2559"/>
                <a:gd name="T7" fmla="*/ 0 h 2070"/>
                <a:gd name="T8" fmla="*/ 0 w 2559"/>
                <a:gd name="T9" fmla="*/ 0 h 2070"/>
                <a:gd name="T10" fmla="*/ 0 w 2559"/>
                <a:gd name="T11" fmla="*/ 0 h 2070"/>
                <a:gd name="T12" fmla="*/ 0 w 2559"/>
                <a:gd name="T13" fmla="*/ 0 h 2070"/>
                <a:gd name="T14" fmla="*/ 0 w 2559"/>
                <a:gd name="T15" fmla="*/ 0 h 2070"/>
                <a:gd name="T16" fmla="*/ 0 w 2559"/>
                <a:gd name="T17" fmla="*/ 0 h 2070"/>
                <a:gd name="T18" fmla="*/ 0 w 2559"/>
                <a:gd name="T19" fmla="*/ 0 h 2070"/>
                <a:gd name="T20" fmla="*/ 0 w 2559"/>
                <a:gd name="T21" fmla="*/ 0 h 2070"/>
                <a:gd name="T22" fmla="*/ 0 w 2559"/>
                <a:gd name="T23" fmla="*/ 0 h 2070"/>
                <a:gd name="T24" fmla="*/ 0 w 2559"/>
                <a:gd name="T25" fmla="*/ 0 h 2070"/>
                <a:gd name="T26" fmla="*/ 0 w 2559"/>
                <a:gd name="T27" fmla="*/ 0 h 2070"/>
                <a:gd name="T28" fmla="*/ 0 w 2559"/>
                <a:gd name="T29" fmla="*/ 0 h 2070"/>
                <a:gd name="T30" fmla="*/ 0 w 2559"/>
                <a:gd name="T31" fmla="*/ 0 h 2070"/>
                <a:gd name="T32" fmla="*/ 0 w 2559"/>
                <a:gd name="T33" fmla="*/ 0 h 2070"/>
                <a:gd name="T34" fmla="*/ 0 w 2559"/>
                <a:gd name="T35" fmla="*/ 0 h 2070"/>
                <a:gd name="T36" fmla="*/ 0 w 2559"/>
                <a:gd name="T37" fmla="*/ 0 h 2070"/>
                <a:gd name="T38" fmla="*/ 0 w 2559"/>
                <a:gd name="T39" fmla="*/ 0 h 2070"/>
                <a:gd name="T40" fmla="*/ 0 w 2559"/>
                <a:gd name="T41" fmla="*/ 0 h 2070"/>
                <a:gd name="T42" fmla="*/ 1 w 2559"/>
                <a:gd name="T43" fmla="*/ 0 h 2070"/>
                <a:gd name="T44" fmla="*/ 1 w 2559"/>
                <a:gd name="T45" fmla="*/ 0 h 2070"/>
                <a:gd name="T46" fmla="*/ 1 w 2559"/>
                <a:gd name="T47" fmla="*/ 0 h 2070"/>
                <a:gd name="T48" fmla="*/ 1 w 2559"/>
                <a:gd name="T49" fmla="*/ 0 h 2070"/>
                <a:gd name="T50" fmla="*/ 1 w 2559"/>
                <a:gd name="T51" fmla="*/ 0 h 2070"/>
                <a:gd name="T52" fmla="*/ 1 w 2559"/>
                <a:gd name="T53" fmla="*/ 0 h 2070"/>
                <a:gd name="T54" fmla="*/ 1 w 2559"/>
                <a:gd name="T55" fmla="*/ 0 h 2070"/>
                <a:gd name="T56" fmla="*/ 1 w 2559"/>
                <a:gd name="T57" fmla="*/ 0 h 2070"/>
                <a:gd name="T58" fmla="*/ 1 w 2559"/>
                <a:gd name="T59" fmla="*/ 0 h 2070"/>
                <a:gd name="T60" fmla="*/ 1 w 2559"/>
                <a:gd name="T61" fmla="*/ 0 h 2070"/>
                <a:gd name="T62" fmla="*/ 1 w 2559"/>
                <a:gd name="T63" fmla="*/ 0 h 2070"/>
                <a:gd name="T64" fmla="*/ 1 w 2559"/>
                <a:gd name="T65" fmla="*/ 0 h 2070"/>
                <a:gd name="T66" fmla="*/ 1 w 2559"/>
                <a:gd name="T67" fmla="*/ 0 h 2070"/>
                <a:gd name="T68" fmla="*/ 1 w 2559"/>
                <a:gd name="T69" fmla="*/ 0 h 2070"/>
                <a:gd name="T70" fmla="*/ 1 w 2559"/>
                <a:gd name="T71" fmla="*/ 0 h 2070"/>
                <a:gd name="T72" fmla="*/ 1 w 2559"/>
                <a:gd name="T73" fmla="*/ 0 h 2070"/>
                <a:gd name="T74" fmla="*/ 1 w 2559"/>
                <a:gd name="T75" fmla="*/ 0 h 2070"/>
                <a:gd name="T76" fmla="*/ 1 w 2559"/>
                <a:gd name="T77" fmla="*/ 0 h 2070"/>
                <a:gd name="T78" fmla="*/ 1 w 2559"/>
                <a:gd name="T79" fmla="*/ 0 h 2070"/>
                <a:gd name="T80" fmla="*/ 1 w 2559"/>
                <a:gd name="T81" fmla="*/ 0 h 2070"/>
                <a:gd name="T82" fmla="*/ 1 w 2559"/>
                <a:gd name="T83" fmla="*/ 0 h 2070"/>
                <a:gd name="T84" fmla="*/ 0 w 2559"/>
                <a:gd name="T85" fmla="*/ 0 h 2070"/>
                <a:gd name="T86" fmla="*/ 0 w 2559"/>
                <a:gd name="T87" fmla="*/ 0 h 2070"/>
                <a:gd name="T88" fmla="*/ 0 w 2559"/>
                <a:gd name="T89" fmla="*/ 0 h 2070"/>
                <a:gd name="T90" fmla="*/ 0 w 2559"/>
                <a:gd name="T91" fmla="*/ 0 h 2070"/>
                <a:gd name="T92" fmla="*/ 0 w 2559"/>
                <a:gd name="T93" fmla="*/ 0 h 2070"/>
                <a:gd name="T94" fmla="*/ 0 w 2559"/>
                <a:gd name="T95" fmla="*/ 0 h 2070"/>
                <a:gd name="T96" fmla="*/ 0 w 2559"/>
                <a:gd name="T97" fmla="*/ 0 h 2070"/>
                <a:gd name="T98" fmla="*/ 0 w 2559"/>
                <a:gd name="T99" fmla="*/ 0 h 2070"/>
                <a:gd name="T100" fmla="*/ 0 w 2559"/>
                <a:gd name="T101" fmla="*/ 0 h 2070"/>
                <a:gd name="T102" fmla="*/ 0 w 2559"/>
                <a:gd name="T103" fmla="*/ 0 h 2070"/>
                <a:gd name="T104" fmla="*/ 0 w 2559"/>
                <a:gd name="T105" fmla="*/ 0 h 2070"/>
                <a:gd name="T106" fmla="*/ 0 w 2559"/>
                <a:gd name="T107" fmla="*/ 0 h 2070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2559"/>
                <a:gd name="T163" fmla="*/ 0 h 2070"/>
                <a:gd name="T164" fmla="*/ 2559 w 2559"/>
                <a:gd name="T165" fmla="*/ 2070 h 2070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2559" h="2070">
                  <a:moveTo>
                    <a:pt x="128" y="141"/>
                  </a:moveTo>
                  <a:lnTo>
                    <a:pt x="128" y="141"/>
                  </a:lnTo>
                  <a:lnTo>
                    <a:pt x="126" y="146"/>
                  </a:lnTo>
                  <a:lnTo>
                    <a:pt x="122" y="154"/>
                  </a:lnTo>
                  <a:lnTo>
                    <a:pt x="118" y="165"/>
                  </a:lnTo>
                  <a:lnTo>
                    <a:pt x="114" y="181"/>
                  </a:lnTo>
                  <a:lnTo>
                    <a:pt x="112" y="200"/>
                  </a:lnTo>
                  <a:lnTo>
                    <a:pt x="109" y="221"/>
                  </a:lnTo>
                  <a:lnTo>
                    <a:pt x="107" y="249"/>
                  </a:lnTo>
                  <a:lnTo>
                    <a:pt x="105" y="276"/>
                  </a:lnTo>
                  <a:lnTo>
                    <a:pt x="105" y="308"/>
                  </a:lnTo>
                  <a:lnTo>
                    <a:pt x="105" y="342"/>
                  </a:lnTo>
                  <a:lnTo>
                    <a:pt x="107" y="384"/>
                  </a:lnTo>
                  <a:lnTo>
                    <a:pt x="109" y="426"/>
                  </a:lnTo>
                  <a:lnTo>
                    <a:pt x="116" y="472"/>
                  </a:lnTo>
                  <a:lnTo>
                    <a:pt x="124" y="521"/>
                  </a:lnTo>
                  <a:lnTo>
                    <a:pt x="137" y="574"/>
                  </a:lnTo>
                  <a:lnTo>
                    <a:pt x="147" y="624"/>
                  </a:lnTo>
                  <a:lnTo>
                    <a:pt x="156" y="665"/>
                  </a:lnTo>
                  <a:lnTo>
                    <a:pt x="158" y="703"/>
                  </a:lnTo>
                  <a:lnTo>
                    <a:pt x="160" y="736"/>
                  </a:lnTo>
                  <a:lnTo>
                    <a:pt x="158" y="764"/>
                  </a:lnTo>
                  <a:lnTo>
                    <a:pt x="154" y="789"/>
                  </a:lnTo>
                  <a:lnTo>
                    <a:pt x="147" y="810"/>
                  </a:lnTo>
                  <a:lnTo>
                    <a:pt x="141" y="835"/>
                  </a:lnTo>
                  <a:lnTo>
                    <a:pt x="128" y="854"/>
                  </a:lnTo>
                  <a:lnTo>
                    <a:pt x="118" y="875"/>
                  </a:lnTo>
                  <a:lnTo>
                    <a:pt x="105" y="896"/>
                  </a:lnTo>
                  <a:lnTo>
                    <a:pt x="90" y="918"/>
                  </a:lnTo>
                  <a:lnTo>
                    <a:pt x="74" y="945"/>
                  </a:lnTo>
                  <a:lnTo>
                    <a:pt x="59" y="975"/>
                  </a:lnTo>
                  <a:lnTo>
                    <a:pt x="44" y="1011"/>
                  </a:lnTo>
                  <a:lnTo>
                    <a:pt x="29" y="1053"/>
                  </a:lnTo>
                  <a:lnTo>
                    <a:pt x="13" y="1095"/>
                  </a:lnTo>
                  <a:lnTo>
                    <a:pt x="6" y="1133"/>
                  </a:lnTo>
                  <a:lnTo>
                    <a:pt x="0" y="1167"/>
                  </a:lnTo>
                  <a:lnTo>
                    <a:pt x="0" y="1198"/>
                  </a:lnTo>
                  <a:lnTo>
                    <a:pt x="2" y="1224"/>
                  </a:lnTo>
                  <a:lnTo>
                    <a:pt x="6" y="1251"/>
                  </a:lnTo>
                  <a:lnTo>
                    <a:pt x="15" y="1278"/>
                  </a:lnTo>
                  <a:lnTo>
                    <a:pt x="25" y="1302"/>
                  </a:lnTo>
                  <a:lnTo>
                    <a:pt x="34" y="1327"/>
                  </a:lnTo>
                  <a:lnTo>
                    <a:pt x="48" y="1356"/>
                  </a:lnTo>
                  <a:lnTo>
                    <a:pt x="59" y="1384"/>
                  </a:lnTo>
                  <a:lnTo>
                    <a:pt x="72" y="1416"/>
                  </a:lnTo>
                  <a:lnTo>
                    <a:pt x="84" y="1453"/>
                  </a:lnTo>
                  <a:lnTo>
                    <a:pt x="95" y="1492"/>
                  </a:lnTo>
                  <a:lnTo>
                    <a:pt x="105" y="1536"/>
                  </a:lnTo>
                  <a:lnTo>
                    <a:pt x="114" y="1588"/>
                  </a:lnTo>
                  <a:lnTo>
                    <a:pt x="118" y="1637"/>
                  </a:lnTo>
                  <a:lnTo>
                    <a:pt x="118" y="1681"/>
                  </a:lnTo>
                  <a:lnTo>
                    <a:pt x="116" y="1719"/>
                  </a:lnTo>
                  <a:lnTo>
                    <a:pt x="112" y="1751"/>
                  </a:lnTo>
                  <a:lnTo>
                    <a:pt x="105" y="1776"/>
                  </a:lnTo>
                  <a:lnTo>
                    <a:pt x="99" y="1800"/>
                  </a:lnTo>
                  <a:lnTo>
                    <a:pt x="90" y="1821"/>
                  </a:lnTo>
                  <a:lnTo>
                    <a:pt x="82" y="1840"/>
                  </a:lnTo>
                  <a:lnTo>
                    <a:pt x="74" y="1856"/>
                  </a:lnTo>
                  <a:lnTo>
                    <a:pt x="67" y="1873"/>
                  </a:lnTo>
                  <a:lnTo>
                    <a:pt x="63" y="1888"/>
                  </a:lnTo>
                  <a:lnTo>
                    <a:pt x="59" y="1907"/>
                  </a:lnTo>
                  <a:lnTo>
                    <a:pt x="57" y="1926"/>
                  </a:lnTo>
                  <a:lnTo>
                    <a:pt x="61" y="1949"/>
                  </a:lnTo>
                  <a:lnTo>
                    <a:pt x="67" y="1973"/>
                  </a:lnTo>
                  <a:lnTo>
                    <a:pt x="78" y="2004"/>
                  </a:lnTo>
                  <a:lnTo>
                    <a:pt x="91" y="2027"/>
                  </a:lnTo>
                  <a:lnTo>
                    <a:pt x="109" y="2046"/>
                  </a:lnTo>
                  <a:lnTo>
                    <a:pt x="131" y="2051"/>
                  </a:lnTo>
                  <a:lnTo>
                    <a:pt x="156" y="2051"/>
                  </a:lnTo>
                  <a:lnTo>
                    <a:pt x="183" y="2046"/>
                  </a:lnTo>
                  <a:lnTo>
                    <a:pt x="215" y="2034"/>
                  </a:lnTo>
                  <a:lnTo>
                    <a:pt x="249" y="2019"/>
                  </a:lnTo>
                  <a:lnTo>
                    <a:pt x="289" y="2000"/>
                  </a:lnTo>
                  <a:lnTo>
                    <a:pt x="327" y="1981"/>
                  </a:lnTo>
                  <a:lnTo>
                    <a:pt x="373" y="1962"/>
                  </a:lnTo>
                  <a:lnTo>
                    <a:pt x="420" y="1941"/>
                  </a:lnTo>
                  <a:lnTo>
                    <a:pt x="470" y="1926"/>
                  </a:lnTo>
                  <a:lnTo>
                    <a:pt x="521" y="1913"/>
                  </a:lnTo>
                  <a:lnTo>
                    <a:pt x="578" y="1905"/>
                  </a:lnTo>
                  <a:lnTo>
                    <a:pt x="635" y="1905"/>
                  </a:lnTo>
                  <a:lnTo>
                    <a:pt x="696" y="1911"/>
                  </a:lnTo>
                  <a:lnTo>
                    <a:pt x="751" y="1920"/>
                  </a:lnTo>
                  <a:lnTo>
                    <a:pt x="799" y="1928"/>
                  </a:lnTo>
                  <a:lnTo>
                    <a:pt x="838" y="1935"/>
                  </a:lnTo>
                  <a:lnTo>
                    <a:pt x="873" y="1943"/>
                  </a:lnTo>
                  <a:lnTo>
                    <a:pt x="899" y="1951"/>
                  </a:lnTo>
                  <a:lnTo>
                    <a:pt x="924" y="1958"/>
                  </a:lnTo>
                  <a:lnTo>
                    <a:pt x="945" y="1966"/>
                  </a:lnTo>
                  <a:lnTo>
                    <a:pt x="966" y="1973"/>
                  </a:lnTo>
                  <a:lnTo>
                    <a:pt x="987" y="1981"/>
                  </a:lnTo>
                  <a:lnTo>
                    <a:pt x="1009" y="1989"/>
                  </a:lnTo>
                  <a:lnTo>
                    <a:pt x="1036" y="1996"/>
                  </a:lnTo>
                  <a:lnTo>
                    <a:pt x="1067" y="2008"/>
                  </a:lnTo>
                  <a:lnTo>
                    <a:pt x="1101" y="2017"/>
                  </a:lnTo>
                  <a:lnTo>
                    <a:pt x="1146" y="2029"/>
                  </a:lnTo>
                  <a:lnTo>
                    <a:pt x="1200" y="2042"/>
                  </a:lnTo>
                  <a:lnTo>
                    <a:pt x="1262" y="2055"/>
                  </a:lnTo>
                  <a:lnTo>
                    <a:pt x="1323" y="2065"/>
                  </a:lnTo>
                  <a:lnTo>
                    <a:pt x="1376" y="2070"/>
                  </a:lnTo>
                  <a:lnTo>
                    <a:pt x="1420" y="2070"/>
                  </a:lnTo>
                  <a:lnTo>
                    <a:pt x="1458" y="2065"/>
                  </a:lnTo>
                  <a:lnTo>
                    <a:pt x="1488" y="2057"/>
                  </a:lnTo>
                  <a:lnTo>
                    <a:pt x="1517" y="2046"/>
                  </a:lnTo>
                  <a:lnTo>
                    <a:pt x="1542" y="2034"/>
                  </a:lnTo>
                  <a:lnTo>
                    <a:pt x="1566" y="2023"/>
                  </a:lnTo>
                  <a:lnTo>
                    <a:pt x="1589" y="2008"/>
                  </a:lnTo>
                  <a:lnTo>
                    <a:pt x="1614" y="1994"/>
                  </a:lnTo>
                  <a:lnTo>
                    <a:pt x="1642" y="1983"/>
                  </a:lnTo>
                  <a:lnTo>
                    <a:pt x="1677" y="1975"/>
                  </a:lnTo>
                  <a:lnTo>
                    <a:pt x="1717" y="1968"/>
                  </a:lnTo>
                  <a:lnTo>
                    <a:pt x="1764" y="1966"/>
                  </a:lnTo>
                  <a:lnTo>
                    <a:pt x="1819" y="1972"/>
                  </a:lnTo>
                  <a:lnTo>
                    <a:pt x="1888" y="1981"/>
                  </a:lnTo>
                  <a:lnTo>
                    <a:pt x="1956" y="1989"/>
                  </a:lnTo>
                  <a:lnTo>
                    <a:pt x="2015" y="1998"/>
                  </a:lnTo>
                  <a:lnTo>
                    <a:pt x="2066" y="2004"/>
                  </a:lnTo>
                  <a:lnTo>
                    <a:pt x="2112" y="2011"/>
                  </a:lnTo>
                  <a:lnTo>
                    <a:pt x="2150" y="2015"/>
                  </a:lnTo>
                  <a:lnTo>
                    <a:pt x="2182" y="2019"/>
                  </a:lnTo>
                  <a:lnTo>
                    <a:pt x="2211" y="2023"/>
                  </a:lnTo>
                  <a:lnTo>
                    <a:pt x="2234" y="2025"/>
                  </a:lnTo>
                  <a:lnTo>
                    <a:pt x="2253" y="2025"/>
                  </a:lnTo>
                  <a:lnTo>
                    <a:pt x="2270" y="2025"/>
                  </a:lnTo>
                  <a:lnTo>
                    <a:pt x="2285" y="2023"/>
                  </a:lnTo>
                  <a:lnTo>
                    <a:pt x="2298" y="2023"/>
                  </a:lnTo>
                  <a:lnTo>
                    <a:pt x="2310" y="2019"/>
                  </a:lnTo>
                  <a:lnTo>
                    <a:pt x="2323" y="2017"/>
                  </a:lnTo>
                  <a:lnTo>
                    <a:pt x="2336" y="2013"/>
                  </a:lnTo>
                  <a:lnTo>
                    <a:pt x="2353" y="2013"/>
                  </a:lnTo>
                  <a:lnTo>
                    <a:pt x="2369" y="2008"/>
                  </a:lnTo>
                  <a:lnTo>
                    <a:pt x="2386" y="2002"/>
                  </a:lnTo>
                  <a:lnTo>
                    <a:pt x="2401" y="1994"/>
                  </a:lnTo>
                  <a:lnTo>
                    <a:pt x="2420" y="1989"/>
                  </a:lnTo>
                  <a:lnTo>
                    <a:pt x="2437" y="1977"/>
                  </a:lnTo>
                  <a:lnTo>
                    <a:pt x="2452" y="1966"/>
                  </a:lnTo>
                  <a:lnTo>
                    <a:pt x="2467" y="1953"/>
                  </a:lnTo>
                  <a:lnTo>
                    <a:pt x="2483" y="1939"/>
                  </a:lnTo>
                  <a:lnTo>
                    <a:pt x="2492" y="1922"/>
                  </a:lnTo>
                  <a:lnTo>
                    <a:pt x="2500" y="1901"/>
                  </a:lnTo>
                  <a:lnTo>
                    <a:pt x="2503" y="1880"/>
                  </a:lnTo>
                  <a:lnTo>
                    <a:pt x="2507" y="1856"/>
                  </a:lnTo>
                  <a:lnTo>
                    <a:pt x="2503" y="1827"/>
                  </a:lnTo>
                  <a:lnTo>
                    <a:pt x="2498" y="1797"/>
                  </a:lnTo>
                  <a:lnTo>
                    <a:pt x="2484" y="1762"/>
                  </a:lnTo>
                  <a:lnTo>
                    <a:pt x="2471" y="1726"/>
                  </a:lnTo>
                  <a:lnTo>
                    <a:pt x="2452" y="1686"/>
                  </a:lnTo>
                  <a:lnTo>
                    <a:pt x="2437" y="1650"/>
                  </a:lnTo>
                  <a:lnTo>
                    <a:pt x="2424" y="1616"/>
                  </a:lnTo>
                  <a:lnTo>
                    <a:pt x="2414" y="1586"/>
                  </a:lnTo>
                  <a:lnTo>
                    <a:pt x="2407" y="1555"/>
                  </a:lnTo>
                  <a:lnTo>
                    <a:pt x="2401" y="1527"/>
                  </a:lnTo>
                  <a:lnTo>
                    <a:pt x="2397" y="1498"/>
                  </a:lnTo>
                  <a:lnTo>
                    <a:pt x="2397" y="1472"/>
                  </a:lnTo>
                  <a:lnTo>
                    <a:pt x="2397" y="1443"/>
                  </a:lnTo>
                  <a:lnTo>
                    <a:pt x="2399" y="1416"/>
                  </a:lnTo>
                  <a:lnTo>
                    <a:pt x="2403" y="1386"/>
                  </a:lnTo>
                  <a:lnTo>
                    <a:pt x="2410" y="1359"/>
                  </a:lnTo>
                  <a:lnTo>
                    <a:pt x="2420" y="1327"/>
                  </a:lnTo>
                  <a:lnTo>
                    <a:pt x="2429" y="1297"/>
                  </a:lnTo>
                  <a:lnTo>
                    <a:pt x="2443" y="1261"/>
                  </a:lnTo>
                  <a:lnTo>
                    <a:pt x="2456" y="1226"/>
                  </a:lnTo>
                  <a:lnTo>
                    <a:pt x="2469" y="1184"/>
                  </a:lnTo>
                  <a:lnTo>
                    <a:pt x="2484" y="1143"/>
                  </a:lnTo>
                  <a:lnTo>
                    <a:pt x="2500" y="1097"/>
                  </a:lnTo>
                  <a:lnTo>
                    <a:pt x="2515" y="1051"/>
                  </a:lnTo>
                  <a:lnTo>
                    <a:pt x="2526" y="1002"/>
                  </a:lnTo>
                  <a:lnTo>
                    <a:pt x="2540" y="953"/>
                  </a:lnTo>
                  <a:lnTo>
                    <a:pt x="2549" y="903"/>
                  </a:lnTo>
                  <a:lnTo>
                    <a:pt x="2557" y="854"/>
                  </a:lnTo>
                  <a:lnTo>
                    <a:pt x="2559" y="800"/>
                  </a:lnTo>
                  <a:lnTo>
                    <a:pt x="2559" y="749"/>
                  </a:lnTo>
                  <a:lnTo>
                    <a:pt x="2555" y="700"/>
                  </a:lnTo>
                  <a:lnTo>
                    <a:pt x="2545" y="650"/>
                  </a:lnTo>
                  <a:lnTo>
                    <a:pt x="2530" y="601"/>
                  </a:lnTo>
                  <a:lnTo>
                    <a:pt x="2509" y="553"/>
                  </a:lnTo>
                  <a:lnTo>
                    <a:pt x="2481" y="508"/>
                  </a:lnTo>
                  <a:lnTo>
                    <a:pt x="2446" y="464"/>
                  </a:lnTo>
                  <a:lnTo>
                    <a:pt x="2412" y="422"/>
                  </a:lnTo>
                  <a:lnTo>
                    <a:pt x="2391" y="390"/>
                  </a:lnTo>
                  <a:lnTo>
                    <a:pt x="2378" y="359"/>
                  </a:lnTo>
                  <a:lnTo>
                    <a:pt x="2374" y="335"/>
                  </a:lnTo>
                  <a:lnTo>
                    <a:pt x="2378" y="314"/>
                  </a:lnTo>
                  <a:lnTo>
                    <a:pt x="2389" y="297"/>
                  </a:lnTo>
                  <a:lnTo>
                    <a:pt x="2405" y="280"/>
                  </a:lnTo>
                  <a:lnTo>
                    <a:pt x="2424" y="268"/>
                  </a:lnTo>
                  <a:lnTo>
                    <a:pt x="2443" y="257"/>
                  </a:lnTo>
                  <a:lnTo>
                    <a:pt x="2465" y="247"/>
                  </a:lnTo>
                  <a:lnTo>
                    <a:pt x="2486" y="238"/>
                  </a:lnTo>
                  <a:lnTo>
                    <a:pt x="2507" y="230"/>
                  </a:lnTo>
                  <a:lnTo>
                    <a:pt x="2524" y="219"/>
                  </a:lnTo>
                  <a:lnTo>
                    <a:pt x="2538" y="209"/>
                  </a:lnTo>
                  <a:lnTo>
                    <a:pt x="2545" y="198"/>
                  </a:lnTo>
                  <a:lnTo>
                    <a:pt x="2547" y="184"/>
                  </a:lnTo>
                  <a:lnTo>
                    <a:pt x="2538" y="167"/>
                  </a:lnTo>
                  <a:lnTo>
                    <a:pt x="2519" y="150"/>
                  </a:lnTo>
                  <a:lnTo>
                    <a:pt x="2492" y="133"/>
                  </a:lnTo>
                  <a:lnTo>
                    <a:pt x="2460" y="118"/>
                  </a:lnTo>
                  <a:lnTo>
                    <a:pt x="2418" y="103"/>
                  </a:lnTo>
                  <a:lnTo>
                    <a:pt x="2372" y="89"/>
                  </a:lnTo>
                  <a:lnTo>
                    <a:pt x="2321" y="78"/>
                  </a:lnTo>
                  <a:lnTo>
                    <a:pt x="2270" y="70"/>
                  </a:lnTo>
                  <a:lnTo>
                    <a:pt x="2211" y="63"/>
                  </a:lnTo>
                  <a:lnTo>
                    <a:pt x="2152" y="59"/>
                  </a:lnTo>
                  <a:lnTo>
                    <a:pt x="2093" y="61"/>
                  </a:lnTo>
                  <a:lnTo>
                    <a:pt x="2034" y="67"/>
                  </a:lnTo>
                  <a:lnTo>
                    <a:pt x="1975" y="74"/>
                  </a:lnTo>
                  <a:lnTo>
                    <a:pt x="1922" y="88"/>
                  </a:lnTo>
                  <a:lnTo>
                    <a:pt x="1869" y="108"/>
                  </a:lnTo>
                  <a:lnTo>
                    <a:pt x="1821" y="135"/>
                  </a:lnTo>
                  <a:lnTo>
                    <a:pt x="1775" y="160"/>
                  </a:lnTo>
                  <a:lnTo>
                    <a:pt x="1734" y="184"/>
                  </a:lnTo>
                  <a:lnTo>
                    <a:pt x="1694" y="203"/>
                  </a:lnTo>
                  <a:lnTo>
                    <a:pt x="1656" y="221"/>
                  </a:lnTo>
                  <a:lnTo>
                    <a:pt x="1620" y="234"/>
                  </a:lnTo>
                  <a:lnTo>
                    <a:pt x="1585" y="245"/>
                  </a:lnTo>
                  <a:lnTo>
                    <a:pt x="1553" y="253"/>
                  </a:lnTo>
                  <a:lnTo>
                    <a:pt x="1521" y="259"/>
                  </a:lnTo>
                  <a:lnTo>
                    <a:pt x="1488" y="259"/>
                  </a:lnTo>
                  <a:lnTo>
                    <a:pt x="1458" y="255"/>
                  </a:lnTo>
                  <a:lnTo>
                    <a:pt x="1426" y="247"/>
                  </a:lnTo>
                  <a:lnTo>
                    <a:pt x="1395" y="240"/>
                  </a:lnTo>
                  <a:lnTo>
                    <a:pt x="1361" y="226"/>
                  </a:lnTo>
                  <a:lnTo>
                    <a:pt x="1329" y="209"/>
                  </a:lnTo>
                  <a:lnTo>
                    <a:pt x="1296" y="190"/>
                  </a:lnTo>
                  <a:lnTo>
                    <a:pt x="1262" y="167"/>
                  </a:lnTo>
                  <a:lnTo>
                    <a:pt x="1226" y="141"/>
                  </a:lnTo>
                  <a:lnTo>
                    <a:pt x="1194" y="118"/>
                  </a:lnTo>
                  <a:lnTo>
                    <a:pt x="1163" y="93"/>
                  </a:lnTo>
                  <a:lnTo>
                    <a:pt x="1137" y="72"/>
                  </a:lnTo>
                  <a:lnTo>
                    <a:pt x="1108" y="53"/>
                  </a:lnTo>
                  <a:lnTo>
                    <a:pt x="1082" y="36"/>
                  </a:lnTo>
                  <a:lnTo>
                    <a:pt x="1057" y="21"/>
                  </a:lnTo>
                  <a:lnTo>
                    <a:pt x="1032" y="11"/>
                  </a:lnTo>
                  <a:lnTo>
                    <a:pt x="1006" y="4"/>
                  </a:lnTo>
                  <a:lnTo>
                    <a:pt x="979" y="0"/>
                  </a:lnTo>
                  <a:lnTo>
                    <a:pt x="949" y="0"/>
                  </a:lnTo>
                  <a:lnTo>
                    <a:pt x="920" y="4"/>
                  </a:lnTo>
                  <a:lnTo>
                    <a:pt x="886" y="11"/>
                  </a:lnTo>
                  <a:lnTo>
                    <a:pt x="854" y="27"/>
                  </a:lnTo>
                  <a:lnTo>
                    <a:pt x="814" y="48"/>
                  </a:lnTo>
                  <a:lnTo>
                    <a:pt x="774" y="72"/>
                  </a:lnTo>
                  <a:lnTo>
                    <a:pt x="728" y="99"/>
                  </a:lnTo>
                  <a:lnTo>
                    <a:pt x="686" y="120"/>
                  </a:lnTo>
                  <a:lnTo>
                    <a:pt x="645" y="137"/>
                  </a:lnTo>
                  <a:lnTo>
                    <a:pt x="608" y="150"/>
                  </a:lnTo>
                  <a:lnTo>
                    <a:pt x="572" y="160"/>
                  </a:lnTo>
                  <a:lnTo>
                    <a:pt x="538" y="165"/>
                  </a:lnTo>
                  <a:lnTo>
                    <a:pt x="506" y="169"/>
                  </a:lnTo>
                  <a:lnTo>
                    <a:pt x="477" y="169"/>
                  </a:lnTo>
                  <a:lnTo>
                    <a:pt x="449" y="164"/>
                  </a:lnTo>
                  <a:lnTo>
                    <a:pt x="426" y="156"/>
                  </a:lnTo>
                  <a:lnTo>
                    <a:pt x="401" y="146"/>
                  </a:lnTo>
                  <a:lnTo>
                    <a:pt x="382" y="135"/>
                  </a:lnTo>
                  <a:lnTo>
                    <a:pt x="361" y="120"/>
                  </a:lnTo>
                  <a:lnTo>
                    <a:pt x="346" y="105"/>
                  </a:lnTo>
                  <a:lnTo>
                    <a:pt x="333" y="86"/>
                  </a:lnTo>
                  <a:lnTo>
                    <a:pt x="323" y="67"/>
                  </a:lnTo>
                  <a:lnTo>
                    <a:pt x="310" y="48"/>
                  </a:lnTo>
                  <a:lnTo>
                    <a:pt x="299" y="38"/>
                  </a:lnTo>
                  <a:lnTo>
                    <a:pt x="283" y="30"/>
                  </a:lnTo>
                  <a:lnTo>
                    <a:pt x="270" y="30"/>
                  </a:lnTo>
                  <a:lnTo>
                    <a:pt x="253" y="32"/>
                  </a:lnTo>
                  <a:lnTo>
                    <a:pt x="238" y="38"/>
                  </a:lnTo>
                  <a:lnTo>
                    <a:pt x="221" y="48"/>
                  </a:lnTo>
                  <a:lnTo>
                    <a:pt x="205" y="61"/>
                  </a:lnTo>
                  <a:lnTo>
                    <a:pt x="190" y="72"/>
                  </a:lnTo>
                  <a:lnTo>
                    <a:pt x="175" y="86"/>
                  </a:lnTo>
                  <a:lnTo>
                    <a:pt x="162" y="99"/>
                  </a:lnTo>
                  <a:lnTo>
                    <a:pt x="150" y="112"/>
                  </a:lnTo>
                  <a:lnTo>
                    <a:pt x="141" y="124"/>
                  </a:lnTo>
                  <a:lnTo>
                    <a:pt x="133" y="133"/>
                  </a:lnTo>
                  <a:lnTo>
                    <a:pt x="128" y="137"/>
                  </a:lnTo>
                  <a:lnTo>
                    <a:pt x="128" y="141"/>
                  </a:lnTo>
                  <a:close/>
                </a:path>
              </a:pathLst>
            </a:custGeom>
            <a:solidFill>
              <a:srgbClr val="FFF2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84" name="Freeform 5">
              <a:extLst>
                <a:ext uri="{FF2B5EF4-FFF2-40B4-BE49-F238E27FC236}">
                  <a16:creationId xmlns:a16="http://schemas.microsoft.com/office/drawing/2014/main" id="{A83C3275-0D4B-DBA2-1062-6D666EF4C2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12" y="967"/>
              <a:ext cx="534" cy="387"/>
            </a:xfrm>
            <a:custGeom>
              <a:avLst/>
              <a:gdLst>
                <a:gd name="T0" fmla="*/ 0 w 1747"/>
                <a:gd name="T1" fmla="*/ 0 h 1377"/>
                <a:gd name="T2" fmla="*/ 0 w 1747"/>
                <a:gd name="T3" fmla="*/ 0 h 1377"/>
                <a:gd name="T4" fmla="*/ 0 w 1747"/>
                <a:gd name="T5" fmla="*/ 0 h 1377"/>
                <a:gd name="T6" fmla="*/ 0 w 1747"/>
                <a:gd name="T7" fmla="*/ 0 h 1377"/>
                <a:gd name="T8" fmla="*/ 0 w 1747"/>
                <a:gd name="T9" fmla="*/ 0 h 1377"/>
                <a:gd name="T10" fmla="*/ 0 w 1747"/>
                <a:gd name="T11" fmla="*/ 0 h 1377"/>
                <a:gd name="T12" fmla="*/ 0 w 1747"/>
                <a:gd name="T13" fmla="*/ 0 h 1377"/>
                <a:gd name="T14" fmla="*/ 0 w 1747"/>
                <a:gd name="T15" fmla="*/ 0 h 1377"/>
                <a:gd name="T16" fmla="*/ 0 w 1747"/>
                <a:gd name="T17" fmla="*/ 0 h 1377"/>
                <a:gd name="T18" fmla="*/ 0 w 1747"/>
                <a:gd name="T19" fmla="*/ 0 h 1377"/>
                <a:gd name="T20" fmla="*/ 0 w 1747"/>
                <a:gd name="T21" fmla="*/ 0 h 1377"/>
                <a:gd name="T22" fmla="*/ 0 w 1747"/>
                <a:gd name="T23" fmla="*/ 0 h 1377"/>
                <a:gd name="T24" fmla="*/ 0 w 1747"/>
                <a:gd name="T25" fmla="*/ 0 h 1377"/>
                <a:gd name="T26" fmla="*/ 0 w 1747"/>
                <a:gd name="T27" fmla="*/ 0 h 1377"/>
                <a:gd name="T28" fmla="*/ 0 w 1747"/>
                <a:gd name="T29" fmla="*/ 0 h 1377"/>
                <a:gd name="T30" fmla="*/ 0 w 1747"/>
                <a:gd name="T31" fmla="*/ 0 h 1377"/>
                <a:gd name="T32" fmla="*/ 0 w 1747"/>
                <a:gd name="T33" fmla="*/ 0 h 1377"/>
                <a:gd name="T34" fmla="*/ 0 w 1747"/>
                <a:gd name="T35" fmla="*/ 0 h 1377"/>
                <a:gd name="T36" fmla="*/ 0 w 1747"/>
                <a:gd name="T37" fmla="*/ 0 h 1377"/>
                <a:gd name="T38" fmla="*/ 0 w 1747"/>
                <a:gd name="T39" fmla="*/ 0 h 1377"/>
                <a:gd name="T40" fmla="*/ 0 w 1747"/>
                <a:gd name="T41" fmla="*/ 0 h 1377"/>
                <a:gd name="T42" fmla="*/ 0 w 1747"/>
                <a:gd name="T43" fmla="*/ 0 h 1377"/>
                <a:gd name="T44" fmla="*/ 0 w 1747"/>
                <a:gd name="T45" fmla="*/ 0 h 1377"/>
                <a:gd name="T46" fmla="*/ 0 w 1747"/>
                <a:gd name="T47" fmla="*/ 0 h 1377"/>
                <a:gd name="T48" fmla="*/ 0 w 1747"/>
                <a:gd name="T49" fmla="*/ 0 h 1377"/>
                <a:gd name="T50" fmla="*/ 1 w 1747"/>
                <a:gd name="T51" fmla="*/ 0 h 1377"/>
                <a:gd name="T52" fmla="*/ 0 w 1747"/>
                <a:gd name="T53" fmla="*/ 0 h 1377"/>
                <a:gd name="T54" fmla="*/ 0 w 1747"/>
                <a:gd name="T55" fmla="*/ 0 h 1377"/>
                <a:gd name="T56" fmla="*/ 0 w 1747"/>
                <a:gd name="T57" fmla="*/ 0 h 1377"/>
                <a:gd name="T58" fmla="*/ 1 w 1747"/>
                <a:gd name="T59" fmla="*/ 0 h 1377"/>
                <a:gd name="T60" fmla="*/ 1 w 1747"/>
                <a:gd name="T61" fmla="*/ 0 h 1377"/>
                <a:gd name="T62" fmla="*/ 1 w 1747"/>
                <a:gd name="T63" fmla="*/ 0 h 1377"/>
                <a:gd name="T64" fmla="*/ 1 w 1747"/>
                <a:gd name="T65" fmla="*/ 0 h 1377"/>
                <a:gd name="T66" fmla="*/ 1 w 1747"/>
                <a:gd name="T67" fmla="*/ 0 h 1377"/>
                <a:gd name="T68" fmla="*/ 1 w 1747"/>
                <a:gd name="T69" fmla="*/ 0 h 1377"/>
                <a:gd name="T70" fmla="*/ 1 w 1747"/>
                <a:gd name="T71" fmla="*/ 0 h 1377"/>
                <a:gd name="T72" fmla="*/ 1 w 1747"/>
                <a:gd name="T73" fmla="*/ 0 h 1377"/>
                <a:gd name="T74" fmla="*/ 1 w 1747"/>
                <a:gd name="T75" fmla="*/ 0 h 1377"/>
                <a:gd name="T76" fmla="*/ 0 w 1747"/>
                <a:gd name="T77" fmla="*/ 0 h 1377"/>
                <a:gd name="T78" fmla="*/ 0 w 1747"/>
                <a:gd name="T79" fmla="*/ 0 h 1377"/>
                <a:gd name="T80" fmla="*/ 0 w 1747"/>
                <a:gd name="T81" fmla="*/ 0 h 1377"/>
                <a:gd name="T82" fmla="*/ 0 w 1747"/>
                <a:gd name="T83" fmla="*/ 0 h 1377"/>
                <a:gd name="T84" fmla="*/ 0 w 1747"/>
                <a:gd name="T85" fmla="*/ 0 h 1377"/>
                <a:gd name="T86" fmla="*/ 0 w 1747"/>
                <a:gd name="T87" fmla="*/ 0 h 1377"/>
                <a:gd name="T88" fmla="*/ 0 w 1747"/>
                <a:gd name="T89" fmla="*/ 0 h 1377"/>
                <a:gd name="T90" fmla="*/ 0 w 1747"/>
                <a:gd name="T91" fmla="*/ 0 h 1377"/>
                <a:gd name="T92" fmla="*/ 0 w 1747"/>
                <a:gd name="T93" fmla="*/ 0 h 1377"/>
                <a:gd name="T94" fmla="*/ 0 w 1747"/>
                <a:gd name="T95" fmla="*/ 0 h 1377"/>
                <a:gd name="T96" fmla="*/ 0 w 1747"/>
                <a:gd name="T97" fmla="*/ 0 h 1377"/>
                <a:gd name="T98" fmla="*/ 0 w 1747"/>
                <a:gd name="T99" fmla="*/ 0 h 1377"/>
                <a:gd name="T100" fmla="*/ 0 w 1747"/>
                <a:gd name="T101" fmla="*/ 0 h 1377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747"/>
                <a:gd name="T154" fmla="*/ 0 h 1377"/>
                <a:gd name="T155" fmla="*/ 1747 w 1747"/>
                <a:gd name="T156" fmla="*/ 1377 h 1377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747" h="1377">
                  <a:moveTo>
                    <a:pt x="66" y="52"/>
                  </a:moveTo>
                  <a:lnTo>
                    <a:pt x="66" y="53"/>
                  </a:lnTo>
                  <a:lnTo>
                    <a:pt x="64" y="59"/>
                  </a:lnTo>
                  <a:lnTo>
                    <a:pt x="63" y="67"/>
                  </a:lnTo>
                  <a:lnTo>
                    <a:pt x="61" y="80"/>
                  </a:lnTo>
                  <a:lnTo>
                    <a:pt x="57" y="95"/>
                  </a:lnTo>
                  <a:lnTo>
                    <a:pt x="53" y="114"/>
                  </a:lnTo>
                  <a:lnTo>
                    <a:pt x="51" y="135"/>
                  </a:lnTo>
                  <a:lnTo>
                    <a:pt x="49" y="162"/>
                  </a:lnTo>
                  <a:lnTo>
                    <a:pt x="45" y="187"/>
                  </a:lnTo>
                  <a:lnTo>
                    <a:pt x="44" y="217"/>
                  </a:lnTo>
                  <a:lnTo>
                    <a:pt x="44" y="249"/>
                  </a:lnTo>
                  <a:lnTo>
                    <a:pt x="44" y="283"/>
                  </a:lnTo>
                  <a:lnTo>
                    <a:pt x="44" y="320"/>
                  </a:lnTo>
                  <a:lnTo>
                    <a:pt x="44" y="360"/>
                  </a:lnTo>
                  <a:lnTo>
                    <a:pt x="47" y="398"/>
                  </a:lnTo>
                  <a:lnTo>
                    <a:pt x="53" y="441"/>
                  </a:lnTo>
                  <a:lnTo>
                    <a:pt x="55" y="481"/>
                  </a:lnTo>
                  <a:lnTo>
                    <a:pt x="57" y="517"/>
                  </a:lnTo>
                  <a:lnTo>
                    <a:pt x="57" y="552"/>
                  </a:lnTo>
                  <a:lnTo>
                    <a:pt x="57" y="582"/>
                  </a:lnTo>
                  <a:lnTo>
                    <a:pt x="55" y="607"/>
                  </a:lnTo>
                  <a:lnTo>
                    <a:pt x="53" y="631"/>
                  </a:lnTo>
                  <a:lnTo>
                    <a:pt x="47" y="652"/>
                  </a:lnTo>
                  <a:lnTo>
                    <a:pt x="45" y="673"/>
                  </a:lnTo>
                  <a:lnTo>
                    <a:pt x="40" y="690"/>
                  </a:lnTo>
                  <a:lnTo>
                    <a:pt x="34" y="709"/>
                  </a:lnTo>
                  <a:lnTo>
                    <a:pt x="30" y="725"/>
                  </a:lnTo>
                  <a:lnTo>
                    <a:pt x="25" y="742"/>
                  </a:lnTo>
                  <a:lnTo>
                    <a:pt x="19" y="757"/>
                  </a:lnTo>
                  <a:lnTo>
                    <a:pt x="15" y="770"/>
                  </a:lnTo>
                  <a:lnTo>
                    <a:pt x="11" y="787"/>
                  </a:lnTo>
                  <a:lnTo>
                    <a:pt x="7" y="806"/>
                  </a:lnTo>
                  <a:lnTo>
                    <a:pt x="4" y="821"/>
                  </a:lnTo>
                  <a:lnTo>
                    <a:pt x="6" y="839"/>
                  </a:lnTo>
                  <a:lnTo>
                    <a:pt x="7" y="854"/>
                  </a:lnTo>
                  <a:lnTo>
                    <a:pt x="13" y="869"/>
                  </a:lnTo>
                  <a:lnTo>
                    <a:pt x="19" y="884"/>
                  </a:lnTo>
                  <a:lnTo>
                    <a:pt x="26" y="901"/>
                  </a:lnTo>
                  <a:lnTo>
                    <a:pt x="34" y="917"/>
                  </a:lnTo>
                  <a:lnTo>
                    <a:pt x="44" y="936"/>
                  </a:lnTo>
                  <a:lnTo>
                    <a:pt x="53" y="951"/>
                  </a:lnTo>
                  <a:lnTo>
                    <a:pt x="63" y="968"/>
                  </a:lnTo>
                  <a:lnTo>
                    <a:pt x="72" y="989"/>
                  </a:lnTo>
                  <a:lnTo>
                    <a:pt x="82" y="1010"/>
                  </a:lnTo>
                  <a:lnTo>
                    <a:pt x="87" y="1031"/>
                  </a:lnTo>
                  <a:lnTo>
                    <a:pt x="95" y="1057"/>
                  </a:lnTo>
                  <a:lnTo>
                    <a:pt x="99" y="1080"/>
                  </a:lnTo>
                  <a:lnTo>
                    <a:pt x="103" y="1110"/>
                  </a:lnTo>
                  <a:lnTo>
                    <a:pt x="101" y="1135"/>
                  </a:lnTo>
                  <a:lnTo>
                    <a:pt x="101" y="1160"/>
                  </a:lnTo>
                  <a:lnTo>
                    <a:pt x="95" y="1181"/>
                  </a:lnTo>
                  <a:lnTo>
                    <a:pt x="91" y="1202"/>
                  </a:lnTo>
                  <a:lnTo>
                    <a:pt x="83" y="1215"/>
                  </a:lnTo>
                  <a:lnTo>
                    <a:pt x="76" y="1230"/>
                  </a:lnTo>
                  <a:lnTo>
                    <a:pt x="68" y="1244"/>
                  </a:lnTo>
                  <a:lnTo>
                    <a:pt x="61" y="1255"/>
                  </a:lnTo>
                  <a:lnTo>
                    <a:pt x="49" y="1263"/>
                  </a:lnTo>
                  <a:lnTo>
                    <a:pt x="42" y="1272"/>
                  </a:lnTo>
                  <a:lnTo>
                    <a:pt x="32" y="1280"/>
                  </a:lnTo>
                  <a:lnTo>
                    <a:pt x="25" y="1287"/>
                  </a:lnTo>
                  <a:lnTo>
                    <a:pt x="15" y="1293"/>
                  </a:lnTo>
                  <a:lnTo>
                    <a:pt x="7" y="1299"/>
                  </a:lnTo>
                  <a:lnTo>
                    <a:pt x="2" y="1304"/>
                  </a:lnTo>
                  <a:lnTo>
                    <a:pt x="0" y="1314"/>
                  </a:lnTo>
                  <a:lnTo>
                    <a:pt x="0" y="1316"/>
                  </a:lnTo>
                  <a:lnTo>
                    <a:pt x="7" y="1316"/>
                  </a:lnTo>
                  <a:lnTo>
                    <a:pt x="23" y="1312"/>
                  </a:lnTo>
                  <a:lnTo>
                    <a:pt x="45" y="1304"/>
                  </a:lnTo>
                  <a:lnTo>
                    <a:pt x="70" y="1295"/>
                  </a:lnTo>
                  <a:lnTo>
                    <a:pt x="101" y="1283"/>
                  </a:lnTo>
                  <a:lnTo>
                    <a:pt x="133" y="1272"/>
                  </a:lnTo>
                  <a:lnTo>
                    <a:pt x="169" y="1261"/>
                  </a:lnTo>
                  <a:lnTo>
                    <a:pt x="205" y="1249"/>
                  </a:lnTo>
                  <a:lnTo>
                    <a:pt x="241" y="1238"/>
                  </a:lnTo>
                  <a:lnTo>
                    <a:pt x="277" y="1228"/>
                  </a:lnTo>
                  <a:lnTo>
                    <a:pt x="313" y="1225"/>
                  </a:lnTo>
                  <a:lnTo>
                    <a:pt x="346" y="1219"/>
                  </a:lnTo>
                  <a:lnTo>
                    <a:pt x="376" y="1219"/>
                  </a:lnTo>
                  <a:lnTo>
                    <a:pt x="403" y="1225"/>
                  </a:lnTo>
                  <a:lnTo>
                    <a:pt x="424" y="1236"/>
                  </a:lnTo>
                  <a:lnTo>
                    <a:pt x="443" y="1249"/>
                  </a:lnTo>
                  <a:lnTo>
                    <a:pt x="467" y="1264"/>
                  </a:lnTo>
                  <a:lnTo>
                    <a:pt x="496" y="1280"/>
                  </a:lnTo>
                  <a:lnTo>
                    <a:pt x="528" y="1297"/>
                  </a:lnTo>
                  <a:lnTo>
                    <a:pt x="562" y="1312"/>
                  </a:lnTo>
                  <a:lnTo>
                    <a:pt x="600" y="1327"/>
                  </a:lnTo>
                  <a:lnTo>
                    <a:pt x="640" y="1342"/>
                  </a:lnTo>
                  <a:lnTo>
                    <a:pt x="680" y="1356"/>
                  </a:lnTo>
                  <a:lnTo>
                    <a:pt x="718" y="1363"/>
                  </a:lnTo>
                  <a:lnTo>
                    <a:pt x="758" y="1371"/>
                  </a:lnTo>
                  <a:lnTo>
                    <a:pt x="798" y="1375"/>
                  </a:lnTo>
                  <a:lnTo>
                    <a:pt x="836" y="1375"/>
                  </a:lnTo>
                  <a:lnTo>
                    <a:pt x="869" y="1369"/>
                  </a:lnTo>
                  <a:lnTo>
                    <a:pt x="901" y="1360"/>
                  </a:lnTo>
                  <a:lnTo>
                    <a:pt x="929" y="1342"/>
                  </a:lnTo>
                  <a:lnTo>
                    <a:pt x="956" y="1323"/>
                  </a:lnTo>
                  <a:lnTo>
                    <a:pt x="975" y="1297"/>
                  </a:lnTo>
                  <a:lnTo>
                    <a:pt x="998" y="1276"/>
                  </a:lnTo>
                  <a:lnTo>
                    <a:pt x="1017" y="1255"/>
                  </a:lnTo>
                  <a:lnTo>
                    <a:pt x="1040" y="1240"/>
                  </a:lnTo>
                  <a:lnTo>
                    <a:pt x="1060" y="1225"/>
                  </a:lnTo>
                  <a:lnTo>
                    <a:pt x="1081" y="1215"/>
                  </a:lnTo>
                  <a:lnTo>
                    <a:pt x="1102" y="1206"/>
                  </a:lnTo>
                  <a:lnTo>
                    <a:pt x="1125" y="1202"/>
                  </a:lnTo>
                  <a:lnTo>
                    <a:pt x="1146" y="1198"/>
                  </a:lnTo>
                  <a:lnTo>
                    <a:pt x="1171" y="1200"/>
                  </a:lnTo>
                  <a:lnTo>
                    <a:pt x="1194" y="1202"/>
                  </a:lnTo>
                  <a:lnTo>
                    <a:pt x="1218" y="1209"/>
                  </a:lnTo>
                  <a:lnTo>
                    <a:pt x="1243" y="1217"/>
                  </a:lnTo>
                  <a:lnTo>
                    <a:pt x="1271" y="1228"/>
                  </a:lnTo>
                  <a:lnTo>
                    <a:pt x="1298" y="1244"/>
                  </a:lnTo>
                  <a:lnTo>
                    <a:pt x="1328" y="1263"/>
                  </a:lnTo>
                  <a:lnTo>
                    <a:pt x="1357" y="1282"/>
                  </a:lnTo>
                  <a:lnTo>
                    <a:pt x="1389" y="1299"/>
                  </a:lnTo>
                  <a:lnTo>
                    <a:pt x="1422" y="1314"/>
                  </a:lnTo>
                  <a:lnTo>
                    <a:pt x="1452" y="1329"/>
                  </a:lnTo>
                  <a:lnTo>
                    <a:pt x="1482" y="1342"/>
                  </a:lnTo>
                  <a:lnTo>
                    <a:pt x="1513" y="1354"/>
                  </a:lnTo>
                  <a:lnTo>
                    <a:pt x="1541" y="1361"/>
                  </a:lnTo>
                  <a:lnTo>
                    <a:pt x="1572" y="1369"/>
                  </a:lnTo>
                  <a:lnTo>
                    <a:pt x="1596" y="1375"/>
                  </a:lnTo>
                  <a:lnTo>
                    <a:pt x="1621" y="1377"/>
                  </a:lnTo>
                  <a:lnTo>
                    <a:pt x="1642" y="1375"/>
                  </a:lnTo>
                  <a:lnTo>
                    <a:pt x="1663" y="1373"/>
                  </a:lnTo>
                  <a:lnTo>
                    <a:pt x="1678" y="1365"/>
                  </a:lnTo>
                  <a:lnTo>
                    <a:pt x="1693" y="1354"/>
                  </a:lnTo>
                  <a:lnTo>
                    <a:pt x="1703" y="1340"/>
                  </a:lnTo>
                  <a:lnTo>
                    <a:pt x="1709" y="1323"/>
                  </a:lnTo>
                  <a:lnTo>
                    <a:pt x="1707" y="1301"/>
                  </a:lnTo>
                  <a:lnTo>
                    <a:pt x="1703" y="1283"/>
                  </a:lnTo>
                  <a:lnTo>
                    <a:pt x="1693" y="1266"/>
                  </a:lnTo>
                  <a:lnTo>
                    <a:pt x="1684" y="1253"/>
                  </a:lnTo>
                  <a:lnTo>
                    <a:pt x="1671" y="1238"/>
                  </a:lnTo>
                  <a:lnTo>
                    <a:pt x="1655" y="1225"/>
                  </a:lnTo>
                  <a:lnTo>
                    <a:pt x="1640" y="1213"/>
                  </a:lnTo>
                  <a:lnTo>
                    <a:pt x="1627" y="1202"/>
                  </a:lnTo>
                  <a:lnTo>
                    <a:pt x="1610" y="1187"/>
                  </a:lnTo>
                  <a:lnTo>
                    <a:pt x="1600" y="1175"/>
                  </a:lnTo>
                  <a:lnTo>
                    <a:pt x="1591" y="1162"/>
                  </a:lnTo>
                  <a:lnTo>
                    <a:pt x="1585" y="1148"/>
                  </a:lnTo>
                  <a:lnTo>
                    <a:pt x="1585" y="1131"/>
                  </a:lnTo>
                  <a:lnTo>
                    <a:pt x="1591" y="1118"/>
                  </a:lnTo>
                  <a:lnTo>
                    <a:pt x="1600" y="1099"/>
                  </a:lnTo>
                  <a:lnTo>
                    <a:pt x="1621" y="1080"/>
                  </a:lnTo>
                  <a:lnTo>
                    <a:pt x="1642" y="1057"/>
                  </a:lnTo>
                  <a:lnTo>
                    <a:pt x="1659" y="1033"/>
                  </a:lnTo>
                  <a:lnTo>
                    <a:pt x="1673" y="1004"/>
                  </a:lnTo>
                  <a:lnTo>
                    <a:pt x="1686" y="977"/>
                  </a:lnTo>
                  <a:lnTo>
                    <a:pt x="1693" y="943"/>
                  </a:lnTo>
                  <a:lnTo>
                    <a:pt x="1703" y="913"/>
                  </a:lnTo>
                  <a:lnTo>
                    <a:pt x="1707" y="879"/>
                  </a:lnTo>
                  <a:lnTo>
                    <a:pt x="1711" y="846"/>
                  </a:lnTo>
                  <a:lnTo>
                    <a:pt x="1711" y="812"/>
                  </a:lnTo>
                  <a:lnTo>
                    <a:pt x="1711" y="776"/>
                  </a:lnTo>
                  <a:lnTo>
                    <a:pt x="1707" y="744"/>
                  </a:lnTo>
                  <a:lnTo>
                    <a:pt x="1707" y="709"/>
                  </a:lnTo>
                  <a:lnTo>
                    <a:pt x="1703" y="677"/>
                  </a:lnTo>
                  <a:lnTo>
                    <a:pt x="1699" y="648"/>
                  </a:lnTo>
                  <a:lnTo>
                    <a:pt x="1695" y="620"/>
                  </a:lnTo>
                  <a:lnTo>
                    <a:pt x="1692" y="593"/>
                  </a:lnTo>
                  <a:lnTo>
                    <a:pt x="1686" y="567"/>
                  </a:lnTo>
                  <a:lnTo>
                    <a:pt x="1680" y="542"/>
                  </a:lnTo>
                  <a:lnTo>
                    <a:pt x="1676" y="513"/>
                  </a:lnTo>
                  <a:lnTo>
                    <a:pt x="1673" y="489"/>
                  </a:lnTo>
                  <a:lnTo>
                    <a:pt x="1669" y="462"/>
                  </a:lnTo>
                  <a:lnTo>
                    <a:pt x="1665" y="436"/>
                  </a:lnTo>
                  <a:lnTo>
                    <a:pt x="1665" y="411"/>
                  </a:lnTo>
                  <a:lnTo>
                    <a:pt x="1665" y="386"/>
                  </a:lnTo>
                  <a:lnTo>
                    <a:pt x="1665" y="360"/>
                  </a:lnTo>
                  <a:lnTo>
                    <a:pt x="1665" y="337"/>
                  </a:lnTo>
                  <a:lnTo>
                    <a:pt x="1669" y="314"/>
                  </a:lnTo>
                  <a:lnTo>
                    <a:pt x="1674" y="295"/>
                  </a:lnTo>
                  <a:lnTo>
                    <a:pt x="1678" y="276"/>
                  </a:lnTo>
                  <a:lnTo>
                    <a:pt x="1688" y="257"/>
                  </a:lnTo>
                  <a:lnTo>
                    <a:pt x="1695" y="242"/>
                  </a:lnTo>
                  <a:lnTo>
                    <a:pt x="1709" y="228"/>
                  </a:lnTo>
                  <a:lnTo>
                    <a:pt x="1720" y="215"/>
                  </a:lnTo>
                  <a:lnTo>
                    <a:pt x="1730" y="202"/>
                  </a:lnTo>
                  <a:lnTo>
                    <a:pt x="1735" y="188"/>
                  </a:lnTo>
                  <a:lnTo>
                    <a:pt x="1741" y="177"/>
                  </a:lnTo>
                  <a:lnTo>
                    <a:pt x="1745" y="162"/>
                  </a:lnTo>
                  <a:lnTo>
                    <a:pt x="1747" y="148"/>
                  </a:lnTo>
                  <a:lnTo>
                    <a:pt x="1745" y="137"/>
                  </a:lnTo>
                  <a:lnTo>
                    <a:pt x="1745" y="126"/>
                  </a:lnTo>
                  <a:lnTo>
                    <a:pt x="1739" y="114"/>
                  </a:lnTo>
                  <a:lnTo>
                    <a:pt x="1735" y="103"/>
                  </a:lnTo>
                  <a:lnTo>
                    <a:pt x="1726" y="91"/>
                  </a:lnTo>
                  <a:lnTo>
                    <a:pt x="1720" y="84"/>
                  </a:lnTo>
                  <a:lnTo>
                    <a:pt x="1709" y="76"/>
                  </a:lnTo>
                  <a:lnTo>
                    <a:pt x="1697" y="69"/>
                  </a:lnTo>
                  <a:lnTo>
                    <a:pt x="1686" y="65"/>
                  </a:lnTo>
                  <a:lnTo>
                    <a:pt x="1674" y="61"/>
                  </a:lnTo>
                  <a:lnTo>
                    <a:pt x="1655" y="55"/>
                  </a:lnTo>
                  <a:lnTo>
                    <a:pt x="1633" y="52"/>
                  </a:lnTo>
                  <a:lnTo>
                    <a:pt x="1606" y="46"/>
                  </a:lnTo>
                  <a:lnTo>
                    <a:pt x="1576" y="42"/>
                  </a:lnTo>
                  <a:lnTo>
                    <a:pt x="1541" y="36"/>
                  </a:lnTo>
                  <a:lnTo>
                    <a:pt x="1507" y="31"/>
                  </a:lnTo>
                  <a:lnTo>
                    <a:pt x="1469" y="27"/>
                  </a:lnTo>
                  <a:lnTo>
                    <a:pt x="1431" y="23"/>
                  </a:lnTo>
                  <a:lnTo>
                    <a:pt x="1389" y="19"/>
                  </a:lnTo>
                  <a:lnTo>
                    <a:pt x="1351" y="17"/>
                  </a:lnTo>
                  <a:lnTo>
                    <a:pt x="1313" y="17"/>
                  </a:lnTo>
                  <a:lnTo>
                    <a:pt x="1277" y="17"/>
                  </a:lnTo>
                  <a:lnTo>
                    <a:pt x="1241" y="21"/>
                  </a:lnTo>
                  <a:lnTo>
                    <a:pt x="1211" y="27"/>
                  </a:lnTo>
                  <a:lnTo>
                    <a:pt x="1182" y="33"/>
                  </a:lnTo>
                  <a:lnTo>
                    <a:pt x="1159" y="44"/>
                  </a:lnTo>
                  <a:lnTo>
                    <a:pt x="1135" y="52"/>
                  </a:lnTo>
                  <a:lnTo>
                    <a:pt x="1112" y="59"/>
                  </a:lnTo>
                  <a:lnTo>
                    <a:pt x="1087" y="67"/>
                  </a:lnTo>
                  <a:lnTo>
                    <a:pt x="1060" y="74"/>
                  </a:lnTo>
                  <a:lnTo>
                    <a:pt x="1034" y="76"/>
                  </a:lnTo>
                  <a:lnTo>
                    <a:pt x="1007" y="78"/>
                  </a:lnTo>
                  <a:lnTo>
                    <a:pt x="981" y="78"/>
                  </a:lnTo>
                  <a:lnTo>
                    <a:pt x="954" y="78"/>
                  </a:lnTo>
                  <a:lnTo>
                    <a:pt x="926" y="76"/>
                  </a:lnTo>
                  <a:lnTo>
                    <a:pt x="899" y="74"/>
                  </a:lnTo>
                  <a:lnTo>
                    <a:pt x="870" y="69"/>
                  </a:lnTo>
                  <a:lnTo>
                    <a:pt x="846" y="65"/>
                  </a:lnTo>
                  <a:lnTo>
                    <a:pt x="817" y="57"/>
                  </a:lnTo>
                  <a:lnTo>
                    <a:pt x="792" y="50"/>
                  </a:lnTo>
                  <a:lnTo>
                    <a:pt x="766" y="42"/>
                  </a:lnTo>
                  <a:lnTo>
                    <a:pt x="743" y="34"/>
                  </a:lnTo>
                  <a:lnTo>
                    <a:pt x="718" y="25"/>
                  </a:lnTo>
                  <a:lnTo>
                    <a:pt x="696" y="17"/>
                  </a:lnTo>
                  <a:lnTo>
                    <a:pt x="673" y="12"/>
                  </a:lnTo>
                  <a:lnTo>
                    <a:pt x="650" y="8"/>
                  </a:lnTo>
                  <a:lnTo>
                    <a:pt x="625" y="4"/>
                  </a:lnTo>
                  <a:lnTo>
                    <a:pt x="602" y="2"/>
                  </a:lnTo>
                  <a:lnTo>
                    <a:pt x="580" y="0"/>
                  </a:lnTo>
                  <a:lnTo>
                    <a:pt x="561" y="2"/>
                  </a:lnTo>
                  <a:lnTo>
                    <a:pt x="538" y="2"/>
                  </a:lnTo>
                  <a:lnTo>
                    <a:pt x="519" y="6"/>
                  </a:lnTo>
                  <a:lnTo>
                    <a:pt x="498" y="10"/>
                  </a:lnTo>
                  <a:lnTo>
                    <a:pt x="479" y="17"/>
                  </a:lnTo>
                  <a:lnTo>
                    <a:pt x="460" y="23"/>
                  </a:lnTo>
                  <a:lnTo>
                    <a:pt x="445" y="31"/>
                  </a:lnTo>
                  <a:lnTo>
                    <a:pt x="428" y="40"/>
                  </a:lnTo>
                  <a:lnTo>
                    <a:pt x="414" y="52"/>
                  </a:lnTo>
                  <a:lnTo>
                    <a:pt x="397" y="59"/>
                  </a:lnTo>
                  <a:lnTo>
                    <a:pt x="376" y="69"/>
                  </a:lnTo>
                  <a:lnTo>
                    <a:pt x="352" y="72"/>
                  </a:lnTo>
                  <a:lnTo>
                    <a:pt x="327" y="76"/>
                  </a:lnTo>
                  <a:lnTo>
                    <a:pt x="298" y="76"/>
                  </a:lnTo>
                  <a:lnTo>
                    <a:pt x="270" y="76"/>
                  </a:lnTo>
                  <a:lnTo>
                    <a:pt x="239" y="74"/>
                  </a:lnTo>
                  <a:lnTo>
                    <a:pt x="211" y="74"/>
                  </a:lnTo>
                  <a:lnTo>
                    <a:pt x="182" y="69"/>
                  </a:lnTo>
                  <a:lnTo>
                    <a:pt x="156" y="67"/>
                  </a:lnTo>
                  <a:lnTo>
                    <a:pt x="131" y="63"/>
                  </a:lnTo>
                  <a:lnTo>
                    <a:pt x="110" y="59"/>
                  </a:lnTo>
                  <a:lnTo>
                    <a:pt x="91" y="55"/>
                  </a:lnTo>
                  <a:lnTo>
                    <a:pt x="78" y="53"/>
                  </a:lnTo>
                  <a:lnTo>
                    <a:pt x="70" y="52"/>
                  </a:lnTo>
                  <a:lnTo>
                    <a:pt x="66" y="5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85" name="Freeform 6">
              <a:extLst>
                <a:ext uri="{FF2B5EF4-FFF2-40B4-BE49-F238E27FC236}">
                  <a16:creationId xmlns:a16="http://schemas.microsoft.com/office/drawing/2014/main" id="{884912F4-5C3B-4A10-3993-86038B1773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12" y="1008"/>
              <a:ext cx="390" cy="296"/>
            </a:xfrm>
            <a:custGeom>
              <a:avLst/>
              <a:gdLst>
                <a:gd name="T0" fmla="*/ 0 w 1277"/>
                <a:gd name="T1" fmla="*/ 0 h 1054"/>
                <a:gd name="T2" fmla="*/ 0 w 1277"/>
                <a:gd name="T3" fmla="*/ 0 h 1054"/>
                <a:gd name="T4" fmla="*/ 0 w 1277"/>
                <a:gd name="T5" fmla="*/ 0 h 1054"/>
                <a:gd name="T6" fmla="*/ 0 w 1277"/>
                <a:gd name="T7" fmla="*/ 0 h 1054"/>
                <a:gd name="T8" fmla="*/ 0 w 1277"/>
                <a:gd name="T9" fmla="*/ 0 h 1054"/>
                <a:gd name="T10" fmla="*/ 0 w 1277"/>
                <a:gd name="T11" fmla="*/ 0 h 1054"/>
                <a:gd name="T12" fmla="*/ 0 w 1277"/>
                <a:gd name="T13" fmla="*/ 0 h 1054"/>
                <a:gd name="T14" fmla="*/ 0 w 1277"/>
                <a:gd name="T15" fmla="*/ 0 h 1054"/>
                <a:gd name="T16" fmla="*/ 0 w 1277"/>
                <a:gd name="T17" fmla="*/ 0 h 1054"/>
                <a:gd name="T18" fmla="*/ 0 w 1277"/>
                <a:gd name="T19" fmla="*/ 0 h 1054"/>
                <a:gd name="T20" fmla="*/ 0 w 1277"/>
                <a:gd name="T21" fmla="*/ 0 h 1054"/>
                <a:gd name="T22" fmla="*/ 0 w 1277"/>
                <a:gd name="T23" fmla="*/ 0 h 1054"/>
                <a:gd name="T24" fmla="*/ 0 w 1277"/>
                <a:gd name="T25" fmla="*/ 0 h 1054"/>
                <a:gd name="T26" fmla="*/ 0 w 1277"/>
                <a:gd name="T27" fmla="*/ 0 h 1054"/>
                <a:gd name="T28" fmla="*/ 0 w 1277"/>
                <a:gd name="T29" fmla="*/ 0 h 1054"/>
                <a:gd name="T30" fmla="*/ 0 w 1277"/>
                <a:gd name="T31" fmla="*/ 0 h 1054"/>
                <a:gd name="T32" fmla="*/ 0 w 1277"/>
                <a:gd name="T33" fmla="*/ 0 h 1054"/>
                <a:gd name="T34" fmla="*/ 0 w 1277"/>
                <a:gd name="T35" fmla="*/ 0 h 1054"/>
                <a:gd name="T36" fmla="*/ 0 w 1277"/>
                <a:gd name="T37" fmla="*/ 0 h 1054"/>
                <a:gd name="T38" fmla="*/ 0 w 1277"/>
                <a:gd name="T39" fmla="*/ 0 h 1054"/>
                <a:gd name="T40" fmla="*/ 0 w 1277"/>
                <a:gd name="T41" fmla="*/ 0 h 1054"/>
                <a:gd name="T42" fmla="*/ 0 w 1277"/>
                <a:gd name="T43" fmla="*/ 0 h 1054"/>
                <a:gd name="T44" fmla="*/ 0 w 1277"/>
                <a:gd name="T45" fmla="*/ 0 h 1054"/>
                <a:gd name="T46" fmla="*/ 0 w 1277"/>
                <a:gd name="T47" fmla="*/ 0 h 1054"/>
                <a:gd name="T48" fmla="*/ 0 w 1277"/>
                <a:gd name="T49" fmla="*/ 0 h 1054"/>
                <a:gd name="T50" fmla="*/ 0 w 1277"/>
                <a:gd name="T51" fmla="*/ 0 h 1054"/>
                <a:gd name="T52" fmla="*/ 0 w 1277"/>
                <a:gd name="T53" fmla="*/ 0 h 1054"/>
                <a:gd name="T54" fmla="*/ 0 w 1277"/>
                <a:gd name="T55" fmla="*/ 0 h 1054"/>
                <a:gd name="T56" fmla="*/ 0 w 1277"/>
                <a:gd name="T57" fmla="*/ 0 h 1054"/>
                <a:gd name="T58" fmla="*/ 0 w 1277"/>
                <a:gd name="T59" fmla="*/ 0 h 1054"/>
                <a:gd name="T60" fmla="*/ 0 w 1277"/>
                <a:gd name="T61" fmla="*/ 0 h 1054"/>
                <a:gd name="T62" fmla="*/ 0 w 1277"/>
                <a:gd name="T63" fmla="*/ 0 h 1054"/>
                <a:gd name="T64" fmla="*/ 0 w 1277"/>
                <a:gd name="T65" fmla="*/ 0 h 1054"/>
                <a:gd name="T66" fmla="*/ 0 w 1277"/>
                <a:gd name="T67" fmla="*/ 0 h 1054"/>
                <a:gd name="T68" fmla="*/ 0 w 1277"/>
                <a:gd name="T69" fmla="*/ 0 h 1054"/>
                <a:gd name="T70" fmla="*/ 0 w 1277"/>
                <a:gd name="T71" fmla="*/ 0 h 1054"/>
                <a:gd name="T72" fmla="*/ 0 w 1277"/>
                <a:gd name="T73" fmla="*/ 0 h 1054"/>
                <a:gd name="T74" fmla="*/ 0 w 1277"/>
                <a:gd name="T75" fmla="*/ 0 h 1054"/>
                <a:gd name="T76" fmla="*/ 0 w 1277"/>
                <a:gd name="T77" fmla="*/ 0 h 1054"/>
                <a:gd name="T78" fmla="*/ 0 w 1277"/>
                <a:gd name="T79" fmla="*/ 0 h 1054"/>
                <a:gd name="T80" fmla="*/ 0 w 1277"/>
                <a:gd name="T81" fmla="*/ 0 h 1054"/>
                <a:gd name="T82" fmla="*/ 0 w 1277"/>
                <a:gd name="T83" fmla="*/ 0 h 1054"/>
                <a:gd name="T84" fmla="*/ 0 w 1277"/>
                <a:gd name="T85" fmla="*/ 0 h 1054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277"/>
                <a:gd name="T130" fmla="*/ 0 h 1054"/>
                <a:gd name="T131" fmla="*/ 1277 w 1277"/>
                <a:gd name="T132" fmla="*/ 1054 h 1054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277" h="1054">
                  <a:moveTo>
                    <a:pt x="452" y="116"/>
                  </a:moveTo>
                  <a:lnTo>
                    <a:pt x="422" y="113"/>
                  </a:lnTo>
                  <a:lnTo>
                    <a:pt x="391" y="103"/>
                  </a:lnTo>
                  <a:lnTo>
                    <a:pt x="359" y="92"/>
                  </a:lnTo>
                  <a:lnTo>
                    <a:pt x="327" y="78"/>
                  </a:lnTo>
                  <a:lnTo>
                    <a:pt x="294" y="61"/>
                  </a:lnTo>
                  <a:lnTo>
                    <a:pt x="260" y="44"/>
                  </a:lnTo>
                  <a:lnTo>
                    <a:pt x="228" y="29"/>
                  </a:lnTo>
                  <a:lnTo>
                    <a:pt x="196" y="18"/>
                  </a:lnTo>
                  <a:lnTo>
                    <a:pt x="163" y="6"/>
                  </a:lnTo>
                  <a:lnTo>
                    <a:pt x="135" y="0"/>
                  </a:lnTo>
                  <a:lnTo>
                    <a:pt x="106" y="0"/>
                  </a:lnTo>
                  <a:lnTo>
                    <a:pt x="82" y="8"/>
                  </a:lnTo>
                  <a:lnTo>
                    <a:pt x="57" y="23"/>
                  </a:lnTo>
                  <a:lnTo>
                    <a:pt x="36" y="48"/>
                  </a:lnTo>
                  <a:lnTo>
                    <a:pt x="19" y="82"/>
                  </a:lnTo>
                  <a:lnTo>
                    <a:pt x="5" y="132"/>
                  </a:lnTo>
                  <a:lnTo>
                    <a:pt x="0" y="177"/>
                  </a:lnTo>
                  <a:lnTo>
                    <a:pt x="15" y="221"/>
                  </a:lnTo>
                  <a:lnTo>
                    <a:pt x="42" y="253"/>
                  </a:lnTo>
                  <a:lnTo>
                    <a:pt x="82" y="282"/>
                  </a:lnTo>
                  <a:lnTo>
                    <a:pt x="127" y="307"/>
                  </a:lnTo>
                  <a:lnTo>
                    <a:pt x="182" y="327"/>
                  </a:lnTo>
                  <a:lnTo>
                    <a:pt x="239" y="346"/>
                  </a:lnTo>
                  <a:lnTo>
                    <a:pt x="296" y="365"/>
                  </a:lnTo>
                  <a:lnTo>
                    <a:pt x="350" y="385"/>
                  </a:lnTo>
                  <a:lnTo>
                    <a:pt x="399" y="404"/>
                  </a:lnTo>
                  <a:lnTo>
                    <a:pt x="441" y="426"/>
                  </a:lnTo>
                  <a:lnTo>
                    <a:pt x="471" y="455"/>
                  </a:lnTo>
                  <a:lnTo>
                    <a:pt x="488" y="485"/>
                  </a:lnTo>
                  <a:lnTo>
                    <a:pt x="490" y="525"/>
                  </a:lnTo>
                  <a:lnTo>
                    <a:pt x="471" y="571"/>
                  </a:lnTo>
                  <a:lnTo>
                    <a:pt x="435" y="626"/>
                  </a:lnTo>
                  <a:lnTo>
                    <a:pt x="384" y="679"/>
                  </a:lnTo>
                  <a:lnTo>
                    <a:pt x="332" y="723"/>
                  </a:lnTo>
                  <a:lnTo>
                    <a:pt x="281" y="757"/>
                  </a:lnTo>
                  <a:lnTo>
                    <a:pt x="234" y="784"/>
                  </a:lnTo>
                  <a:lnTo>
                    <a:pt x="188" y="803"/>
                  </a:lnTo>
                  <a:lnTo>
                    <a:pt x="146" y="818"/>
                  </a:lnTo>
                  <a:lnTo>
                    <a:pt x="106" y="827"/>
                  </a:lnTo>
                  <a:lnTo>
                    <a:pt x="74" y="837"/>
                  </a:lnTo>
                  <a:lnTo>
                    <a:pt x="45" y="843"/>
                  </a:lnTo>
                  <a:lnTo>
                    <a:pt x="25" y="848"/>
                  </a:lnTo>
                  <a:lnTo>
                    <a:pt x="11" y="852"/>
                  </a:lnTo>
                  <a:lnTo>
                    <a:pt x="9" y="862"/>
                  </a:lnTo>
                  <a:lnTo>
                    <a:pt x="13" y="873"/>
                  </a:lnTo>
                  <a:lnTo>
                    <a:pt x="30" y="890"/>
                  </a:lnTo>
                  <a:lnTo>
                    <a:pt x="59" y="913"/>
                  </a:lnTo>
                  <a:lnTo>
                    <a:pt x="99" y="945"/>
                  </a:lnTo>
                  <a:lnTo>
                    <a:pt x="150" y="974"/>
                  </a:lnTo>
                  <a:lnTo>
                    <a:pt x="215" y="1000"/>
                  </a:lnTo>
                  <a:lnTo>
                    <a:pt x="285" y="1019"/>
                  </a:lnTo>
                  <a:lnTo>
                    <a:pt x="367" y="1039"/>
                  </a:lnTo>
                  <a:lnTo>
                    <a:pt x="452" y="1048"/>
                  </a:lnTo>
                  <a:lnTo>
                    <a:pt x="543" y="1054"/>
                  </a:lnTo>
                  <a:lnTo>
                    <a:pt x="635" y="1054"/>
                  </a:lnTo>
                  <a:lnTo>
                    <a:pt x="728" y="1052"/>
                  </a:lnTo>
                  <a:lnTo>
                    <a:pt x="819" y="1040"/>
                  </a:lnTo>
                  <a:lnTo>
                    <a:pt x="906" y="1025"/>
                  </a:lnTo>
                  <a:lnTo>
                    <a:pt x="988" y="1004"/>
                  </a:lnTo>
                  <a:lnTo>
                    <a:pt x="1066" y="978"/>
                  </a:lnTo>
                  <a:lnTo>
                    <a:pt x="1133" y="945"/>
                  </a:lnTo>
                  <a:lnTo>
                    <a:pt x="1188" y="909"/>
                  </a:lnTo>
                  <a:lnTo>
                    <a:pt x="1233" y="864"/>
                  </a:lnTo>
                  <a:lnTo>
                    <a:pt x="1264" y="814"/>
                  </a:lnTo>
                  <a:lnTo>
                    <a:pt x="1277" y="772"/>
                  </a:lnTo>
                  <a:lnTo>
                    <a:pt x="1277" y="750"/>
                  </a:lnTo>
                  <a:lnTo>
                    <a:pt x="1262" y="742"/>
                  </a:lnTo>
                  <a:lnTo>
                    <a:pt x="1237" y="750"/>
                  </a:lnTo>
                  <a:lnTo>
                    <a:pt x="1203" y="769"/>
                  </a:lnTo>
                  <a:lnTo>
                    <a:pt x="1161" y="793"/>
                  </a:lnTo>
                  <a:lnTo>
                    <a:pt x="1116" y="824"/>
                  </a:lnTo>
                  <a:lnTo>
                    <a:pt x="1066" y="858"/>
                  </a:lnTo>
                  <a:lnTo>
                    <a:pt x="1013" y="890"/>
                  </a:lnTo>
                  <a:lnTo>
                    <a:pt x="962" y="917"/>
                  </a:lnTo>
                  <a:lnTo>
                    <a:pt x="908" y="936"/>
                  </a:lnTo>
                  <a:lnTo>
                    <a:pt x="863" y="945"/>
                  </a:lnTo>
                  <a:lnTo>
                    <a:pt x="821" y="942"/>
                  </a:lnTo>
                  <a:lnTo>
                    <a:pt x="789" y="923"/>
                  </a:lnTo>
                  <a:lnTo>
                    <a:pt x="762" y="881"/>
                  </a:lnTo>
                  <a:lnTo>
                    <a:pt x="751" y="820"/>
                  </a:lnTo>
                  <a:lnTo>
                    <a:pt x="743" y="750"/>
                  </a:lnTo>
                  <a:lnTo>
                    <a:pt x="743" y="689"/>
                  </a:lnTo>
                  <a:lnTo>
                    <a:pt x="747" y="635"/>
                  </a:lnTo>
                  <a:lnTo>
                    <a:pt x="758" y="590"/>
                  </a:lnTo>
                  <a:lnTo>
                    <a:pt x="771" y="550"/>
                  </a:lnTo>
                  <a:lnTo>
                    <a:pt x="791" y="518"/>
                  </a:lnTo>
                  <a:lnTo>
                    <a:pt x="811" y="489"/>
                  </a:lnTo>
                  <a:lnTo>
                    <a:pt x="840" y="466"/>
                  </a:lnTo>
                  <a:lnTo>
                    <a:pt x="868" y="445"/>
                  </a:lnTo>
                  <a:lnTo>
                    <a:pt x="903" y="426"/>
                  </a:lnTo>
                  <a:lnTo>
                    <a:pt x="937" y="411"/>
                  </a:lnTo>
                  <a:lnTo>
                    <a:pt x="979" y="396"/>
                  </a:lnTo>
                  <a:lnTo>
                    <a:pt x="1020" y="379"/>
                  </a:lnTo>
                  <a:lnTo>
                    <a:pt x="1066" y="364"/>
                  </a:lnTo>
                  <a:lnTo>
                    <a:pt x="1114" y="346"/>
                  </a:lnTo>
                  <a:lnTo>
                    <a:pt x="1165" y="327"/>
                  </a:lnTo>
                  <a:lnTo>
                    <a:pt x="1205" y="305"/>
                  </a:lnTo>
                  <a:lnTo>
                    <a:pt x="1231" y="282"/>
                  </a:lnTo>
                  <a:lnTo>
                    <a:pt x="1241" y="255"/>
                  </a:lnTo>
                  <a:lnTo>
                    <a:pt x="1237" y="231"/>
                  </a:lnTo>
                  <a:lnTo>
                    <a:pt x="1222" y="206"/>
                  </a:lnTo>
                  <a:lnTo>
                    <a:pt x="1199" y="183"/>
                  </a:lnTo>
                  <a:lnTo>
                    <a:pt x="1169" y="158"/>
                  </a:lnTo>
                  <a:lnTo>
                    <a:pt x="1133" y="137"/>
                  </a:lnTo>
                  <a:lnTo>
                    <a:pt x="1091" y="118"/>
                  </a:lnTo>
                  <a:lnTo>
                    <a:pt x="1047" y="101"/>
                  </a:lnTo>
                  <a:lnTo>
                    <a:pt x="1001" y="88"/>
                  </a:lnTo>
                  <a:lnTo>
                    <a:pt x="962" y="78"/>
                  </a:lnTo>
                  <a:lnTo>
                    <a:pt x="920" y="71"/>
                  </a:lnTo>
                  <a:lnTo>
                    <a:pt x="886" y="71"/>
                  </a:lnTo>
                  <a:lnTo>
                    <a:pt x="859" y="75"/>
                  </a:lnTo>
                  <a:lnTo>
                    <a:pt x="840" y="84"/>
                  </a:lnTo>
                  <a:lnTo>
                    <a:pt x="823" y="94"/>
                  </a:lnTo>
                  <a:lnTo>
                    <a:pt x="802" y="103"/>
                  </a:lnTo>
                  <a:lnTo>
                    <a:pt x="775" y="109"/>
                  </a:lnTo>
                  <a:lnTo>
                    <a:pt x="749" y="116"/>
                  </a:lnTo>
                  <a:lnTo>
                    <a:pt x="716" y="118"/>
                  </a:lnTo>
                  <a:lnTo>
                    <a:pt x="684" y="122"/>
                  </a:lnTo>
                  <a:lnTo>
                    <a:pt x="650" y="122"/>
                  </a:lnTo>
                  <a:lnTo>
                    <a:pt x="618" y="124"/>
                  </a:lnTo>
                  <a:lnTo>
                    <a:pt x="583" y="122"/>
                  </a:lnTo>
                  <a:lnTo>
                    <a:pt x="553" y="122"/>
                  </a:lnTo>
                  <a:lnTo>
                    <a:pt x="524" y="120"/>
                  </a:lnTo>
                  <a:lnTo>
                    <a:pt x="502" y="120"/>
                  </a:lnTo>
                  <a:lnTo>
                    <a:pt x="481" y="118"/>
                  </a:lnTo>
                  <a:lnTo>
                    <a:pt x="464" y="116"/>
                  </a:lnTo>
                  <a:lnTo>
                    <a:pt x="454" y="116"/>
                  </a:lnTo>
                  <a:lnTo>
                    <a:pt x="452" y="11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86" name="Freeform 7">
              <a:extLst>
                <a:ext uri="{FF2B5EF4-FFF2-40B4-BE49-F238E27FC236}">
                  <a16:creationId xmlns:a16="http://schemas.microsoft.com/office/drawing/2014/main" id="{CD76883F-B5B0-A859-43D0-6DF113F8FD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39" y="902"/>
              <a:ext cx="16" cy="23"/>
            </a:xfrm>
            <a:custGeom>
              <a:avLst/>
              <a:gdLst>
                <a:gd name="T0" fmla="*/ 0 w 52"/>
                <a:gd name="T1" fmla="*/ 0 h 84"/>
                <a:gd name="T2" fmla="*/ 0 w 52"/>
                <a:gd name="T3" fmla="*/ 0 h 84"/>
                <a:gd name="T4" fmla="*/ 0 w 52"/>
                <a:gd name="T5" fmla="*/ 0 h 84"/>
                <a:gd name="T6" fmla="*/ 0 w 52"/>
                <a:gd name="T7" fmla="*/ 0 h 84"/>
                <a:gd name="T8" fmla="*/ 0 w 52"/>
                <a:gd name="T9" fmla="*/ 0 h 84"/>
                <a:gd name="T10" fmla="*/ 0 w 52"/>
                <a:gd name="T11" fmla="*/ 0 h 84"/>
                <a:gd name="T12" fmla="*/ 0 w 52"/>
                <a:gd name="T13" fmla="*/ 0 h 84"/>
                <a:gd name="T14" fmla="*/ 0 w 52"/>
                <a:gd name="T15" fmla="*/ 0 h 84"/>
                <a:gd name="T16" fmla="*/ 0 w 52"/>
                <a:gd name="T17" fmla="*/ 0 h 84"/>
                <a:gd name="T18" fmla="*/ 0 w 52"/>
                <a:gd name="T19" fmla="*/ 0 h 84"/>
                <a:gd name="T20" fmla="*/ 0 w 52"/>
                <a:gd name="T21" fmla="*/ 0 h 84"/>
                <a:gd name="T22" fmla="*/ 0 w 52"/>
                <a:gd name="T23" fmla="*/ 0 h 84"/>
                <a:gd name="T24" fmla="*/ 0 w 52"/>
                <a:gd name="T25" fmla="*/ 0 h 84"/>
                <a:gd name="T26" fmla="*/ 0 w 52"/>
                <a:gd name="T27" fmla="*/ 0 h 84"/>
                <a:gd name="T28" fmla="*/ 0 w 52"/>
                <a:gd name="T29" fmla="*/ 0 h 84"/>
                <a:gd name="T30" fmla="*/ 0 w 52"/>
                <a:gd name="T31" fmla="*/ 0 h 84"/>
                <a:gd name="T32" fmla="*/ 0 w 52"/>
                <a:gd name="T33" fmla="*/ 0 h 84"/>
                <a:gd name="T34" fmla="*/ 0 w 52"/>
                <a:gd name="T35" fmla="*/ 0 h 84"/>
                <a:gd name="T36" fmla="*/ 0 w 52"/>
                <a:gd name="T37" fmla="*/ 0 h 84"/>
                <a:gd name="T38" fmla="*/ 0 w 52"/>
                <a:gd name="T39" fmla="*/ 0 h 84"/>
                <a:gd name="T40" fmla="*/ 0 w 52"/>
                <a:gd name="T41" fmla="*/ 0 h 84"/>
                <a:gd name="T42" fmla="*/ 0 w 52"/>
                <a:gd name="T43" fmla="*/ 0 h 84"/>
                <a:gd name="T44" fmla="*/ 0 w 52"/>
                <a:gd name="T45" fmla="*/ 0 h 84"/>
                <a:gd name="T46" fmla="*/ 0 w 52"/>
                <a:gd name="T47" fmla="*/ 0 h 84"/>
                <a:gd name="T48" fmla="*/ 0 w 52"/>
                <a:gd name="T49" fmla="*/ 0 h 84"/>
                <a:gd name="T50" fmla="*/ 0 w 52"/>
                <a:gd name="T51" fmla="*/ 0 h 8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52"/>
                <a:gd name="T79" fmla="*/ 0 h 84"/>
                <a:gd name="T80" fmla="*/ 52 w 52"/>
                <a:gd name="T81" fmla="*/ 84 h 8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52" h="84">
                  <a:moveTo>
                    <a:pt x="12" y="2"/>
                  </a:moveTo>
                  <a:lnTo>
                    <a:pt x="16" y="0"/>
                  </a:lnTo>
                  <a:lnTo>
                    <a:pt x="21" y="4"/>
                  </a:lnTo>
                  <a:lnTo>
                    <a:pt x="29" y="8"/>
                  </a:lnTo>
                  <a:lnTo>
                    <a:pt x="35" y="17"/>
                  </a:lnTo>
                  <a:lnTo>
                    <a:pt x="40" y="23"/>
                  </a:lnTo>
                  <a:lnTo>
                    <a:pt x="46" y="32"/>
                  </a:lnTo>
                  <a:lnTo>
                    <a:pt x="48" y="42"/>
                  </a:lnTo>
                  <a:lnTo>
                    <a:pt x="52" y="50"/>
                  </a:lnTo>
                  <a:lnTo>
                    <a:pt x="52" y="61"/>
                  </a:lnTo>
                  <a:lnTo>
                    <a:pt x="52" y="72"/>
                  </a:lnTo>
                  <a:lnTo>
                    <a:pt x="46" y="78"/>
                  </a:lnTo>
                  <a:lnTo>
                    <a:pt x="38" y="84"/>
                  </a:lnTo>
                  <a:lnTo>
                    <a:pt x="29" y="84"/>
                  </a:lnTo>
                  <a:lnTo>
                    <a:pt x="19" y="80"/>
                  </a:lnTo>
                  <a:lnTo>
                    <a:pt x="10" y="74"/>
                  </a:lnTo>
                  <a:lnTo>
                    <a:pt x="0" y="65"/>
                  </a:lnTo>
                  <a:lnTo>
                    <a:pt x="0" y="59"/>
                  </a:lnTo>
                  <a:lnTo>
                    <a:pt x="0" y="51"/>
                  </a:lnTo>
                  <a:lnTo>
                    <a:pt x="2" y="40"/>
                  </a:lnTo>
                  <a:lnTo>
                    <a:pt x="6" y="31"/>
                  </a:lnTo>
                  <a:lnTo>
                    <a:pt x="6" y="17"/>
                  </a:lnTo>
                  <a:lnTo>
                    <a:pt x="10" y="10"/>
                  </a:lnTo>
                  <a:lnTo>
                    <a:pt x="10" y="4"/>
                  </a:lnTo>
                  <a:lnTo>
                    <a:pt x="12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87" name="Freeform 8">
              <a:extLst>
                <a:ext uri="{FF2B5EF4-FFF2-40B4-BE49-F238E27FC236}">
                  <a16:creationId xmlns:a16="http://schemas.microsoft.com/office/drawing/2014/main" id="{4E919A83-BB57-9AE0-548C-AED5357F35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25" y="913"/>
              <a:ext cx="82" cy="33"/>
            </a:xfrm>
            <a:custGeom>
              <a:avLst/>
              <a:gdLst>
                <a:gd name="T0" fmla="*/ 0 w 268"/>
                <a:gd name="T1" fmla="*/ 0 h 118"/>
                <a:gd name="T2" fmla="*/ 0 w 268"/>
                <a:gd name="T3" fmla="*/ 0 h 118"/>
                <a:gd name="T4" fmla="*/ 0 w 268"/>
                <a:gd name="T5" fmla="*/ 0 h 118"/>
                <a:gd name="T6" fmla="*/ 0 w 268"/>
                <a:gd name="T7" fmla="*/ 0 h 118"/>
                <a:gd name="T8" fmla="*/ 0 w 268"/>
                <a:gd name="T9" fmla="*/ 0 h 118"/>
                <a:gd name="T10" fmla="*/ 0 w 268"/>
                <a:gd name="T11" fmla="*/ 0 h 118"/>
                <a:gd name="T12" fmla="*/ 0 w 268"/>
                <a:gd name="T13" fmla="*/ 0 h 118"/>
                <a:gd name="T14" fmla="*/ 0 w 268"/>
                <a:gd name="T15" fmla="*/ 0 h 118"/>
                <a:gd name="T16" fmla="*/ 0 w 268"/>
                <a:gd name="T17" fmla="*/ 0 h 118"/>
                <a:gd name="T18" fmla="*/ 0 w 268"/>
                <a:gd name="T19" fmla="*/ 0 h 118"/>
                <a:gd name="T20" fmla="*/ 0 w 268"/>
                <a:gd name="T21" fmla="*/ 0 h 118"/>
                <a:gd name="T22" fmla="*/ 0 w 268"/>
                <a:gd name="T23" fmla="*/ 0 h 118"/>
                <a:gd name="T24" fmla="*/ 0 w 268"/>
                <a:gd name="T25" fmla="*/ 0 h 118"/>
                <a:gd name="T26" fmla="*/ 0 w 268"/>
                <a:gd name="T27" fmla="*/ 0 h 118"/>
                <a:gd name="T28" fmla="*/ 0 w 268"/>
                <a:gd name="T29" fmla="*/ 0 h 118"/>
                <a:gd name="T30" fmla="*/ 0 w 268"/>
                <a:gd name="T31" fmla="*/ 0 h 118"/>
                <a:gd name="T32" fmla="*/ 0 w 268"/>
                <a:gd name="T33" fmla="*/ 0 h 118"/>
                <a:gd name="T34" fmla="*/ 0 w 268"/>
                <a:gd name="T35" fmla="*/ 0 h 118"/>
                <a:gd name="T36" fmla="*/ 0 w 268"/>
                <a:gd name="T37" fmla="*/ 0 h 118"/>
                <a:gd name="T38" fmla="*/ 0 w 268"/>
                <a:gd name="T39" fmla="*/ 0 h 118"/>
                <a:gd name="T40" fmla="*/ 0 w 268"/>
                <a:gd name="T41" fmla="*/ 0 h 118"/>
                <a:gd name="T42" fmla="*/ 0 w 268"/>
                <a:gd name="T43" fmla="*/ 0 h 118"/>
                <a:gd name="T44" fmla="*/ 0 w 268"/>
                <a:gd name="T45" fmla="*/ 0 h 118"/>
                <a:gd name="T46" fmla="*/ 0 w 268"/>
                <a:gd name="T47" fmla="*/ 0 h 118"/>
                <a:gd name="T48" fmla="*/ 0 w 268"/>
                <a:gd name="T49" fmla="*/ 0 h 118"/>
                <a:gd name="T50" fmla="*/ 0 w 268"/>
                <a:gd name="T51" fmla="*/ 0 h 118"/>
                <a:gd name="T52" fmla="*/ 0 w 268"/>
                <a:gd name="T53" fmla="*/ 0 h 118"/>
                <a:gd name="T54" fmla="*/ 0 w 268"/>
                <a:gd name="T55" fmla="*/ 0 h 118"/>
                <a:gd name="T56" fmla="*/ 0 w 268"/>
                <a:gd name="T57" fmla="*/ 0 h 118"/>
                <a:gd name="T58" fmla="*/ 0 w 268"/>
                <a:gd name="T59" fmla="*/ 0 h 118"/>
                <a:gd name="T60" fmla="*/ 0 w 268"/>
                <a:gd name="T61" fmla="*/ 0 h 118"/>
                <a:gd name="T62" fmla="*/ 0 w 268"/>
                <a:gd name="T63" fmla="*/ 0 h 11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68"/>
                <a:gd name="T97" fmla="*/ 0 h 118"/>
                <a:gd name="T98" fmla="*/ 268 w 268"/>
                <a:gd name="T99" fmla="*/ 118 h 11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68" h="118">
                  <a:moveTo>
                    <a:pt x="7" y="0"/>
                  </a:moveTo>
                  <a:lnTo>
                    <a:pt x="9" y="0"/>
                  </a:lnTo>
                  <a:lnTo>
                    <a:pt x="15" y="0"/>
                  </a:lnTo>
                  <a:lnTo>
                    <a:pt x="21" y="0"/>
                  </a:lnTo>
                  <a:lnTo>
                    <a:pt x="24" y="0"/>
                  </a:lnTo>
                  <a:lnTo>
                    <a:pt x="22" y="15"/>
                  </a:lnTo>
                  <a:lnTo>
                    <a:pt x="24" y="29"/>
                  </a:lnTo>
                  <a:lnTo>
                    <a:pt x="26" y="40"/>
                  </a:lnTo>
                  <a:lnTo>
                    <a:pt x="34" y="51"/>
                  </a:lnTo>
                  <a:lnTo>
                    <a:pt x="41" y="59"/>
                  </a:lnTo>
                  <a:lnTo>
                    <a:pt x="53" y="67"/>
                  </a:lnTo>
                  <a:lnTo>
                    <a:pt x="64" y="70"/>
                  </a:lnTo>
                  <a:lnTo>
                    <a:pt x="80" y="76"/>
                  </a:lnTo>
                  <a:lnTo>
                    <a:pt x="91" y="76"/>
                  </a:lnTo>
                  <a:lnTo>
                    <a:pt x="106" y="78"/>
                  </a:lnTo>
                  <a:lnTo>
                    <a:pt x="121" y="76"/>
                  </a:lnTo>
                  <a:lnTo>
                    <a:pt x="137" y="76"/>
                  </a:lnTo>
                  <a:lnTo>
                    <a:pt x="150" y="72"/>
                  </a:lnTo>
                  <a:lnTo>
                    <a:pt x="163" y="70"/>
                  </a:lnTo>
                  <a:lnTo>
                    <a:pt x="175" y="67"/>
                  </a:lnTo>
                  <a:lnTo>
                    <a:pt x="188" y="63"/>
                  </a:lnTo>
                  <a:lnTo>
                    <a:pt x="194" y="57"/>
                  </a:lnTo>
                  <a:lnTo>
                    <a:pt x="201" y="53"/>
                  </a:lnTo>
                  <a:lnTo>
                    <a:pt x="211" y="48"/>
                  </a:lnTo>
                  <a:lnTo>
                    <a:pt x="218" y="44"/>
                  </a:lnTo>
                  <a:lnTo>
                    <a:pt x="226" y="38"/>
                  </a:lnTo>
                  <a:lnTo>
                    <a:pt x="235" y="34"/>
                  </a:lnTo>
                  <a:lnTo>
                    <a:pt x="243" y="30"/>
                  </a:lnTo>
                  <a:lnTo>
                    <a:pt x="252" y="29"/>
                  </a:lnTo>
                  <a:lnTo>
                    <a:pt x="258" y="34"/>
                  </a:lnTo>
                  <a:lnTo>
                    <a:pt x="268" y="42"/>
                  </a:lnTo>
                  <a:lnTo>
                    <a:pt x="254" y="48"/>
                  </a:lnTo>
                  <a:lnTo>
                    <a:pt x="245" y="57"/>
                  </a:lnTo>
                  <a:lnTo>
                    <a:pt x="232" y="65"/>
                  </a:lnTo>
                  <a:lnTo>
                    <a:pt x="220" y="72"/>
                  </a:lnTo>
                  <a:lnTo>
                    <a:pt x="207" y="78"/>
                  </a:lnTo>
                  <a:lnTo>
                    <a:pt x="195" y="86"/>
                  </a:lnTo>
                  <a:lnTo>
                    <a:pt x="184" y="91"/>
                  </a:lnTo>
                  <a:lnTo>
                    <a:pt x="171" y="97"/>
                  </a:lnTo>
                  <a:lnTo>
                    <a:pt x="156" y="101"/>
                  </a:lnTo>
                  <a:lnTo>
                    <a:pt x="144" y="105"/>
                  </a:lnTo>
                  <a:lnTo>
                    <a:pt x="129" y="108"/>
                  </a:lnTo>
                  <a:lnTo>
                    <a:pt x="118" y="112"/>
                  </a:lnTo>
                  <a:lnTo>
                    <a:pt x="102" y="114"/>
                  </a:lnTo>
                  <a:lnTo>
                    <a:pt x="89" y="116"/>
                  </a:lnTo>
                  <a:lnTo>
                    <a:pt x="76" y="118"/>
                  </a:lnTo>
                  <a:lnTo>
                    <a:pt x="62" y="118"/>
                  </a:lnTo>
                  <a:lnTo>
                    <a:pt x="53" y="118"/>
                  </a:lnTo>
                  <a:lnTo>
                    <a:pt x="43" y="116"/>
                  </a:lnTo>
                  <a:lnTo>
                    <a:pt x="34" y="112"/>
                  </a:lnTo>
                  <a:lnTo>
                    <a:pt x="28" y="108"/>
                  </a:lnTo>
                  <a:lnTo>
                    <a:pt x="21" y="101"/>
                  </a:lnTo>
                  <a:lnTo>
                    <a:pt x="15" y="95"/>
                  </a:lnTo>
                  <a:lnTo>
                    <a:pt x="11" y="86"/>
                  </a:lnTo>
                  <a:lnTo>
                    <a:pt x="7" y="78"/>
                  </a:lnTo>
                  <a:lnTo>
                    <a:pt x="3" y="67"/>
                  </a:lnTo>
                  <a:lnTo>
                    <a:pt x="2" y="57"/>
                  </a:lnTo>
                  <a:lnTo>
                    <a:pt x="0" y="48"/>
                  </a:lnTo>
                  <a:lnTo>
                    <a:pt x="0" y="38"/>
                  </a:lnTo>
                  <a:lnTo>
                    <a:pt x="0" y="27"/>
                  </a:lnTo>
                  <a:lnTo>
                    <a:pt x="2" y="17"/>
                  </a:lnTo>
                  <a:lnTo>
                    <a:pt x="3" y="8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88" name="Freeform 9">
              <a:extLst>
                <a:ext uri="{FF2B5EF4-FFF2-40B4-BE49-F238E27FC236}">
                  <a16:creationId xmlns:a16="http://schemas.microsoft.com/office/drawing/2014/main" id="{0AB5D2D9-8E7E-111D-0F32-F67E6AD924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34" y="886"/>
              <a:ext cx="122" cy="73"/>
            </a:xfrm>
            <a:custGeom>
              <a:avLst/>
              <a:gdLst>
                <a:gd name="T0" fmla="*/ 0 w 399"/>
                <a:gd name="T1" fmla="*/ 0 h 258"/>
                <a:gd name="T2" fmla="*/ 0 w 399"/>
                <a:gd name="T3" fmla="*/ 0 h 258"/>
                <a:gd name="T4" fmla="*/ 0 w 399"/>
                <a:gd name="T5" fmla="*/ 0 h 258"/>
                <a:gd name="T6" fmla="*/ 0 w 399"/>
                <a:gd name="T7" fmla="*/ 0 h 258"/>
                <a:gd name="T8" fmla="*/ 0 w 399"/>
                <a:gd name="T9" fmla="*/ 0 h 258"/>
                <a:gd name="T10" fmla="*/ 0 w 399"/>
                <a:gd name="T11" fmla="*/ 0 h 258"/>
                <a:gd name="T12" fmla="*/ 0 w 399"/>
                <a:gd name="T13" fmla="*/ 0 h 258"/>
                <a:gd name="T14" fmla="*/ 0 w 399"/>
                <a:gd name="T15" fmla="*/ 0 h 258"/>
                <a:gd name="T16" fmla="*/ 0 w 399"/>
                <a:gd name="T17" fmla="*/ 0 h 258"/>
                <a:gd name="T18" fmla="*/ 0 w 399"/>
                <a:gd name="T19" fmla="*/ 0 h 258"/>
                <a:gd name="T20" fmla="*/ 0 w 399"/>
                <a:gd name="T21" fmla="*/ 0 h 258"/>
                <a:gd name="T22" fmla="*/ 0 w 399"/>
                <a:gd name="T23" fmla="*/ 0 h 258"/>
                <a:gd name="T24" fmla="*/ 0 w 399"/>
                <a:gd name="T25" fmla="*/ 0 h 258"/>
                <a:gd name="T26" fmla="*/ 0 w 399"/>
                <a:gd name="T27" fmla="*/ 0 h 258"/>
                <a:gd name="T28" fmla="*/ 0 w 399"/>
                <a:gd name="T29" fmla="*/ 0 h 258"/>
                <a:gd name="T30" fmla="*/ 0 w 399"/>
                <a:gd name="T31" fmla="*/ 0 h 258"/>
                <a:gd name="T32" fmla="*/ 0 w 399"/>
                <a:gd name="T33" fmla="*/ 0 h 258"/>
                <a:gd name="T34" fmla="*/ 0 w 399"/>
                <a:gd name="T35" fmla="*/ 0 h 258"/>
                <a:gd name="T36" fmla="*/ 0 w 399"/>
                <a:gd name="T37" fmla="*/ 0 h 258"/>
                <a:gd name="T38" fmla="*/ 0 w 399"/>
                <a:gd name="T39" fmla="*/ 0 h 258"/>
                <a:gd name="T40" fmla="*/ 0 w 399"/>
                <a:gd name="T41" fmla="*/ 0 h 258"/>
                <a:gd name="T42" fmla="*/ 0 w 399"/>
                <a:gd name="T43" fmla="*/ 0 h 258"/>
                <a:gd name="T44" fmla="*/ 0 w 399"/>
                <a:gd name="T45" fmla="*/ 0 h 258"/>
                <a:gd name="T46" fmla="*/ 0 w 399"/>
                <a:gd name="T47" fmla="*/ 0 h 258"/>
                <a:gd name="T48" fmla="*/ 0 w 399"/>
                <a:gd name="T49" fmla="*/ 0 h 258"/>
                <a:gd name="T50" fmla="*/ 0 w 399"/>
                <a:gd name="T51" fmla="*/ 0 h 258"/>
                <a:gd name="T52" fmla="*/ 0 w 399"/>
                <a:gd name="T53" fmla="*/ 0 h 258"/>
                <a:gd name="T54" fmla="*/ 0 w 399"/>
                <a:gd name="T55" fmla="*/ 0 h 258"/>
                <a:gd name="T56" fmla="*/ 0 w 399"/>
                <a:gd name="T57" fmla="*/ 0 h 258"/>
                <a:gd name="T58" fmla="*/ 0 w 399"/>
                <a:gd name="T59" fmla="*/ 0 h 258"/>
                <a:gd name="T60" fmla="*/ 0 w 399"/>
                <a:gd name="T61" fmla="*/ 0 h 258"/>
                <a:gd name="T62" fmla="*/ 0 w 399"/>
                <a:gd name="T63" fmla="*/ 0 h 258"/>
                <a:gd name="T64" fmla="*/ 0 w 399"/>
                <a:gd name="T65" fmla="*/ 0 h 258"/>
                <a:gd name="T66" fmla="*/ 0 w 399"/>
                <a:gd name="T67" fmla="*/ 0 h 258"/>
                <a:gd name="T68" fmla="*/ 0 w 399"/>
                <a:gd name="T69" fmla="*/ 0 h 258"/>
                <a:gd name="T70" fmla="*/ 0 w 399"/>
                <a:gd name="T71" fmla="*/ 0 h 258"/>
                <a:gd name="T72" fmla="*/ 0 w 399"/>
                <a:gd name="T73" fmla="*/ 0 h 258"/>
                <a:gd name="T74" fmla="*/ 0 w 399"/>
                <a:gd name="T75" fmla="*/ 0 h 258"/>
                <a:gd name="T76" fmla="*/ 0 w 399"/>
                <a:gd name="T77" fmla="*/ 0 h 258"/>
                <a:gd name="T78" fmla="*/ 0 w 399"/>
                <a:gd name="T79" fmla="*/ 0 h 258"/>
                <a:gd name="T80" fmla="*/ 0 w 399"/>
                <a:gd name="T81" fmla="*/ 0 h 258"/>
                <a:gd name="T82" fmla="*/ 0 w 399"/>
                <a:gd name="T83" fmla="*/ 0 h 258"/>
                <a:gd name="T84" fmla="*/ 0 w 399"/>
                <a:gd name="T85" fmla="*/ 0 h 258"/>
                <a:gd name="T86" fmla="*/ 0 w 399"/>
                <a:gd name="T87" fmla="*/ 0 h 258"/>
                <a:gd name="T88" fmla="*/ 0 w 399"/>
                <a:gd name="T89" fmla="*/ 0 h 258"/>
                <a:gd name="T90" fmla="*/ 0 w 399"/>
                <a:gd name="T91" fmla="*/ 0 h 25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399"/>
                <a:gd name="T139" fmla="*/ 0 h 258"/>
                <a:gd name="T140" fmla="*/ 399 w 399"/>
                <a:gd name="T141" fmla="*/ 258 h 258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399" h="258">
                  <a:moveTo>
                    <a:pt x="262" y="6"/>
                  </a:moveTo>
                  <a:lnTo>
                    <a:pt x="279" y="0"/>
                  </a:lnTo>
                  <a:lnTo>
                    <a:pt x="296" y="2"/>
                  </a:lnTo>
                  <a:lnTo>
                    <a:pt x="313" y="6"/>
                  </a:lnTo>
                  <a:lnTo>
                    <a:pt x="330" y="13"/>
                  </a:lnTo>
                  <a:lnTo>
                    <a:pt x="346" y="23"/>
                  </a:lnTo>
                  <a:lnTo>
                    <a:pt x="361" y="34"/>
                  </a:lnTo>
                  <a:lnTo>
                    <a:pt x="372" y="47"/>
                  </a:lnTo>
                  <a:lnTo>
                    <a:pt x="384" y="63"/>
                  </a:lnTo>
                  <a:lnTo>
                    <a:pt x="389" y="78"/>
                  </a:lnTo>
                  <a:lnTo>
                    <a:pt x="395" y="95"/>
                  </a:lnTo>
                  <a:lnTo>
                    <a:pt x="399" y="110"/>
                  </a:lnTo>
                  <a:lnTo>
                    <a:pt x="399" y="127"/>
                  </a:lnTo>
                  <a:lnTo>
                    <a:pt x="393" y="144"/>
                  </a:lnTo>
                  <a:lnTo>
                    <a:pt x="386" y="160"/>
                  </a:lnTo>
                  <a:lnTo>
                    <a:pt x="372" y="175"/>
                  </a:lnTo>
                  <a:lnTo>
                    <a:pt x="357" y="190"/>
                  </a:lnTo>
                  <a:lnTo>
                    <a:pt x="348" y="198"/>
                  </a:lnTo>
                  <a:lnTo>
                    <a:pt x="342" y="203"/>
                  </a:lnTo>
                  <a:lnTo>
                    <a:pt x="334" y="211"/>
                  </a:lnTo>
                  <a:lnTo>
                    <a:pt x="325" y="217"/>
                  </a:lnTo>
                  <a:lnTo>
                    <a:pt x="315" y="222"/>
                  </a:lnTo>
                  <a:lnTo>
                    <a:pt x="306" y="228"/>
                  </a:lnTo>
                  <a:lnTo>
                    <a:pt x="296" y="234"/>
                  </a:lnTo>
                  <a:lnTo>
                    <a:pt x="287" y="239"/>
                  </a:lnTo>
                  <a:lnTo>
                    <a:pt x="273" y="241"/>
                  </a:lnTo>
                  <a:lnTo>
                    <a:pt x="264" y="245"/>
                  </a:lnTo>
                  <a:lnTo>
                    <a:pt x="253" y="249"/>
                  </a:lnTo>
                  <a:lnTo>
                    <a:pt x="243" y="253"/>
                  </a:lnTo>
                  <a:lnTo>
                    <a:pt x="232" y="253"/>
                  </a:lnTo>
                  <a:lnTo>
                    <a:pt x="222" y="255"/>
                  </a:lnTo>
                  <a:lnTo>
                    <a:pt x="213" y="257"/>
                  </a:lnTo>
                  <a:lnTo>
                    <a:pt x="203" y="258"/>
                  </a:lnTo>
                  <a:lnTo>
                    <a:pt x="188" y="253"/>
                  </a:lnTo>
                  <a:lnTo>
                    <a:pt x="171" y="251"/>
                  </a:lnTo>
                  <a:lnTo>
                    <a:pt x="156" y="245"/>
                  </a:lnTo>
                  <a:lnTo>
                    <a:pt x="138" y="239"/>
                  </a:lnTo>
                  <a:lnTo>
                    <a:pt x="123" y="232"/>
                  </a:lnTo>
                  <a:lnTo>
                    <a:pt x="110" y="226"/>
                  </a:lnTo>
                  <a:lnTo>
                    <a:pt x="95" y="217"/>
                  </a:lnTo>
                  <a:lnTo>
                    <a:pt x="83" y="207"/>
                  </a:lnTo>
                  <a:lnTo>
                    <a:pt x="68" y="196"/>
                  </a:lnTo>
                  <a:lnTo>
                    <a:pt x="55" y="184"/>
                  </a:lnTo>
                  <a:lnTo>
                    <a:pt x="43" y="171"/>
                  </a:lnTo>
                  <a:lnTo>
                    <a:pt x="34" y="160"/>
                  </a:lnTo>
                  <a:lnTo>
                    <a:pt x="23" y="144"/>
                  </a:lnTo>
                  <a:lnTo>
                    <a:pt x="15" y="131"/>
                  </a:lnTo>
                  <a:lnTo>
                    <a:pt x="5" y="114"/>
                  </a:lnTo>
                  <a:lnTo>
                    <a:pt x="0" y="99"/>
                  </a:lnTo>
                  <a:lnTo>
                    <a:pt x="4" y="89"/>
                  </a:lnTo>
                  <a:lnTo>
                    <a:pt x="9" y="82"/>
                  </a:lnTo>
                  <a:lnTo>
                    <a:pt x="21" y="99"/>
                  </a:lnTo>
                  <a:lnTo>
                    <a:pt x="32" y="116"/>
                  </a:lnTo>
                  <a:lnTo>
                    <a:pt x="47" y="131"/>
                  </a:lnTo>
                  <a:lnTo>
                    <a:pt x="64" y="146"/>
                  </a:lnTo>
                  <a:lnTo>
                    <a:pt x="80" y="160"/>
                  </a:lnTo>
                  <a:lnTo>
                    <a:pt x="97" y="171"/>
                  </a:lnTo>
                  <a:lnTo>
                    <a:pt x="116" y="182"/>
                  </a:lnTo>
                  <a:lnTo>
                    <a:pt x="137" y="192"/>
                  </a:lnTo>
                  <a:lnTo>
                    <a:pt x="156" y="198"/>
                  </a:lnTo>
                  <a:lnTo>
                    <a:pt x="176" y="203"/>
                  </a:lnTo>
                  <a:lnTo>
                    <a:pt x="197" y="207"/>
                  </a:lnTo>
                  <a:lnTo>
                    <a:pt x="218" y="211"/>
                  </a:lnTo>
                  <a:lnTo>
                    <a:pt x="239" y="211"/>
                  </a:lnTo>
                  <a:lnTo>
                    <a:pt x="260" y="211"/>
                  </a:lnTo>
                  <a:lnTo>
                    <a:pt x="283" y="207"/>
                  </a:lnTo>
                  <a:lnTo>
                    <a:pt x="304" y="201"/>
                  </a:lnTo>
                  <a:lnTo>
                    <a:pt x="311" y="196"/>
                  </a:lnTo>
                  <a:lnTo>
                    <a:pt x="321" y="188"/>
                  </a:lnTo>
                  <a:lnTo>
                    <a:pt x="329" y="181"/>
                  </a:lnTo>
                  <a:lnTo>
                    <a:pt x="338" y="175"/>
                  </a:lnTo>
                  <a:lnTo>
                    <a:pt x="346" y="165"/>
                  </a:lnTo>
                  <a:lnTo>
                    <a:pt x="353" y="156"/>
                  </a:lnTo>
                  <a:lnTo>
                    <a:pt x="361" y="146"/>
                  </a:lnTo>
                  <a:lnTo>
                    <a:pt x="367" y="137"/>
                  </a:lnTo>
                  <a:lnTo>
                    <a:pt x="370" y="127"/>
                  </a:lnTo>
                  <a:lnTo>
                    <a:pt x="374" y="116"/>
                  </a:lnTo>
                  <a:lnTo>
                    <a:pt x="376" y="104"/>
                  </a:lnTo>
                  <a:lnTo>
                    <a:pt x="376" y="95"/>
                  </a:lnTo>
                  <a:lnTo>
                    <a:pt x="372" y="85"/>
                  </a:lnTo>
                  <a:lnTo>
                    <a:pt x="367" y="76"/>
                  </a:lnTo>
                  <a:lnTo>
                    <a:pt x="357" y="66"/>
                  </a:lnTo>
                  <a:lnTo>
                    <a:pt x="348" y="57"/>
                  </a:lnTo>
                  <a:lnTo>
                    <a:pt x="340" y="47"/>
                  </a:lnTo>
                  <a:lnTo>
                    <a:pt x="332" y="42"/>
                  </a:lnTo>
                  <a:lnTo>
                    <a:pt x="325" y="34"/>
                  </a:lnTo>
                  <a:lnTo>
                    <a:pt x="315" y="30"/>
                  </a:lnTo>
                  <a:lnTo>
                    <a:pt x="308" y="27"/>
                  </a:lnTo>
                  <a:lnTo>
                    <a:pt x="300" y="25"/>
                  </a:lnTo>
                  <a:lnTo>
                    <a:pt x="292" y="23"/>
                  </a:lnTo>
                  <a:lnTo>
                    <a:pt x="283" y="25"/>
                  </a:lnTo>
                  <a:lnTo>
                    <a:pt x="275" y="25"/>
                  </a:lnTo>
                  <a:lnTo>
                    <a:pt x="268" y="25"/>
                  </a:lnTo>
                  <a:lnTo>
                    <a:pt x="260" y="28"/>
                  </a:lnTo>
                  <a:lnTo>
                    <a:pt x="251" y="34"/>
                  </a:lnTo>
                  <a:lnTo>
                    <a:pt x="243" y="38"/>
                  </a:lnTo>
                  <a:lnTo>
                    <a:pt x="235" y="44"/>
                  </a:lnTo>
                  <a:lnTo>
                    <a:pt x="228" y="51"/>
                  </a:lnTo>
                  <a:lnTo>
                    <a:pt x="222" y="61"/>
                  </a:lnTo>
                  <a:lnTo>
                    <a:pt x="216" y="70"/>
                  </a:lnTo>
                  <a:lnTo>
                    <a:pt x="216" y="80"/>
                  </a:lnTo>
                  <a:lnTo>
                    <a:pt x="218" y="89"/>
                  </a:lnTo>
                  <a:lnTo>
                    <a:pt x="228" y="99"/>
                  </a:lnTo>
                  <a:lnTo>
                    <a:pt x="233" y="103"/>
                  </a:lnTo>
                  <a:lnTo>
                    <a:pt x="241" y="104"/>
                  </a:lnTo>
                  <a:lnTo>
                    <a:pt x="249" y="99"/>
                  </a:lnTo>
                  <a:lnTo>
                    <a:pt x="256" y="93"/>
                  </a:lnTo>
                  <a:lnTo>
                    <a:pt x="262" y="95"/>
                  </a:lnTo>
                  <a:lnTo>
                    <a:pt x="273" y="101"/>
                  </a:lnTo>
                  <a:lnTo>
                    <a:pt x="283" y="106"/>
                  </a:lnTo>
                  <a:lnTo>
                    <a:pt x="289" y="110"/>
                  </a:lnTo>
                  <a:lnTo>
                    <a:pt x="291" y="122"/>
                  </a:lnTo>
                  <a:lnTo>
                    <a:pt x="289" y="131"/>
                  </a:lnTo>
                  <a:lnTo>
                    <a:pt x="281" y="137"/>
                  </a:lnTo>
                  <a:lnTo>
                    <a:pt x="273" y="144"/>
                  </a:lnTo>
                  <a:lnTo>
                    <a:pt x="264" y="146"/>
                  </a:lnTo>
                  <a:lnTo>
                    <a:pt x="254" y="150"/>
                  </a:lnTo>
                  <a:lnTo>
                    <a:pt x="243" y="150"/>
                  </a:lnTo>
                  <a:lnTo>
                    <a:pt x="235" y="152"/>
                  </a:lnTo>
                  <a:lnTo>
                    <a:pt x="222" y="144"/>
                  </a:lnTo>
                  <a:lnTo>
                    <a:pt x="213" y="137"/>
                  </a:lnTo>
                  <a:lnTo>
                    <a:pt x="203" y="127"/>
                  </a:lnTo>
                  <a:lnTo>
                    <a:pt x="199" y="116"/>
                  </a:lnTo>
                  <a:lnTo>
                    <a:pt x="194" y="104"/>
                  </a:lnTo>
                  <a:lnTo>
                    <a:pt x="194" y="91"/>
                  </a:lnTo>
                  <a:lnTo>
                    <a:pt x="194" y="80"/>
                  </a:lnTo>
                  <a:lnTo>
                    <a:pt x="195" y="68"/>
                  </a:lnTo>
                  <a:lnTo>
                    <a:pt x="199" y="55"/>
                  </a:lnTo>
                  <a:lnTo>
                    <a:pt x="203" y="44"/>
                  </a:lnTo>
                  <a:lnTo>
                    <a:pt x="209" y="32"/>
                  </a:lnTo>
                  <a:lnTo>
                    <a:pt x="218" y="25"/>
                  </a:lnTo>
                  <a:lnTo>
                    <a:pt x="226" y="15"/>
                  </a:lnTo>
                  <a:lnTo>
                    <a:pt x="235" y="9"/>
                  </a:lnTo>
                  <a:lnTo>
                    <a:pt x="245" y="6"/>
                  </a:lnTo>
                  <a:lnTo>
                    <a:pt x="256" y="6"/>
                  </a:lnTo>
                  <a:lnTo>
                    <a:pt x="258" y="6"/>
                  </a:lnTo>
                  <a:lnTo>
                    <a:pt x="262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89" name="Freeform 10">
              <a:extLst>
                <a:ext uri="{FF2B5EF4-FFF2-40B4-BE49-F238E27FC236}">
                  <a16:creationId xmlns:a16="http://schemas.microsoft.com/office/drawing/2014/main" id="{723C6A8D-C9FB-2602-7087-C14C7EFE87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57" y="885"/>
              <a:ext cx="21" cy="26"/>
            </a:xfrm>
            <a:custGeom>
              <a:avLst/>
              <a:gdLst>
                <a:gd name="T0" fmla="*/ 0 w 66"/>
                <a:gd name="T1" fmla="*/ 0 h 89"/>
                <a:gd name="T2" fmla="*/ 0 w 66"/>
                <a:gd name="T3" fmla="*/ 0 h 89"/>
                <a:gd name="T4" fmla="*/ 0 w 66"/>
                <a:gd name="T5" fmla="*/ 0 h 89"/>
                <a:gd name="T6" fmla="*/ 0 w 66"/>
                <a:gd name="T7" fmla="*/ 0 h 89"/>
                <a:gd name="T8" fmla="*/ 0 w 66"/>
                <a:gd name="T9" fmla="*/ 0 h 89"/>
                <a:gd name="T10" fmla="*/ 0 w 66"/>
                <a:gd name="T11" fmla="*/ 0 h 89"/>
                <a:gd name="T12" fmla="*/ 0 w 66"/>
                <a:gd name="T13" fmla="*/ 0 h 89"/>
                <a:gd name="T14" fmla="*/ 0 w 66"/>
                <a:gd name="T15" fmla="*/ 0 h 89"/>
                <a:gd name="T16" fmla="*/ 0 w 66"/>
                <a:gd name="T17" fmla="*/ 0 h 89"/>
                <a:gd name="T18" fmla="*/ 0 w 66"/>
                <a:gd name="T19" fmla="*/ 0 h 89"/>
                <a:gd name="T20" fmla="*/ 0 w 66"/>
                <a:gd name="T21" fmla="*/ 0 h 89"/>
                <a:gd name="T22" fmla="*/ 0 w 66"/>
                <a:gd name="T23" fmla="*/ 0 h 89"/>
                <a:gd name="T24" fmla="*/ 0 w 66"/>
                <a:gd name="T25" fmla="*/ 0 h 89"/>
                <a:gd name="T26" fmla="*/ 0 w 66"/>
                <a:gd name="T27" fmla="*/ 0 h 89"/>
                <a:gd name="T28" fmla="*/ 0 w 66"/>
                <a:gd name="T29" fmla="*/ 0 h 89"/>
                <a:gd name="T30" fmla="*/ 0 w 66"/>
                <a:gd name="T31" fmla="*/ 0 h 89"/>
                <a:gd name="T32" fmla="*/ 0 w 66"/>
                <a:gd name="T33" fmla="*/ 0 h 89"/>
                <a:gd name="T34" fmla="*/ 0 w 66"/>
                <a:gd name="T35" fmla="*/ 0 h 89"/>
                <a:gd name="T36" fmla="*/ 0 w 66"/>
                <a:gd name="T37" fmla="*/ 0 h 89"/>
                <a:gd name="T38" fmla="*/ 0 w 66"/>
                <a:gd name="T39" fmla="*/ 0 h 89"/>
                <a:gd name="T40" fmla="*/ 0 w 66"/>
                <a:gd name="T41" fmla="*/ 0 h 89"/>
                <a:gd name="T42" fmla="*/ 0 w 66"/>
                <a:gd name="T43" fmla="*/ 0 h 89"/>
                <a:gd name="T44" fmla="*/ 0 w 66"/>
                <a:gd name="T45" fmla="*/ 0 h 89"/>
                <a:gd name="T46" fmla="*/ 0 w 66"/>
                <a:gd name="T47" fmla="*/ 0 h 89"/>
                <a:gd name="T48" fmla="*/ 0 w 66"/>
                <a:gd name="T49" fmla="*/ 0 h 89"/>
                <a:gd name="T50" fmla="*/ 0 w 66"/>
                <a:gd name="T51" fmla="*/ 0 h 89"/>
                <a:gd name="T52" fmla="*/ 0 w 66"/>
                <a:gd name="T53" fmla="*/ 0 h 89"/>
                <a:gd name="T54" fmla="*/ 0 w 66"/>
                <a:gd name="T55" fmla="*/ 0 h 89"/>
                <a:gd name="T56" fmla="*/ 0 w 66"/>
                <a:gd name="T57" fmla="*/ 0 h 89"/>
                <a:gd name="T58" fmla="*/ 0 w 66"/>
                <a:gd name="T59" fmla="*/ 0 h 89"/>
                <a:gd name="T60" fmla="*/ 0 w 66"/>
                <a:gd name="T61" fmla="*/ 0 h 89"/>
                <a:gd name="T62" fmla="*/ 0 w 66"/>
                <a:gd name="T63" fmla="*/ 0 h 89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66"/>
                <a:gd name="T97" fmla="*/ 0 h 89"/>
                <a:gd name="T98" fmla="*/ 66 w 66"/>
                <a:gd name="T99" fmla="*/ 89 h 89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66" h="89">
                  <a:moveTo>
                    <a:pt x="13" y="0"/>
                  </a:moveTo>
                  <a:lnTo>
                    <a:pt x="15" y="0"/>
                  </a:lnTo>
                  <a:lnTo>
                    <a:pt x="21" y="0"/>
                  </a:lnTo>
                  <a:lnTo>
                    <a:pt x="26" y="0"/>
                  </a:lnTo>
                  <a:lnTo>
                    <a:pt x="34" y="0"/>
                  </a:lnTo>
                  <a:lnTo>
                    <a:pt x="32" y="4"/>
                  </a:lnTo>
                  <a:lnTo>
                    <a:pt x="30" y="13"/>
                  </a:lnTo>
                  <a:lnTo>
                    <a:pt x="26" y="19"/>
                  </a:lnTo>
                  <a:lnTo>
                    <a:pt x="24" y="27"/>
                  </a:lnTo>
                  <a:lnTo>
                    <a:pt x="30" y="25"/>
                  </a:lnTo>
                  <a:lnTo>
                    <a:pt x="40" y="29"/>
                  </a:lnTo>
                  <a:lnTo>
                    <a:pt x="49" y="34"/>
                  </a:lnTo>
                  <a:lnTo>
                    <a:pt x="59" y="44"/>
                  </a:lnTo>
                  <a:lnTo>
                    <a:pt x="64" y="53"/>
                  </a:lnTo>
                  <a:lnTo>
                    <a:pt x="66" y="65"/>
                  </a:lnTo>
                  <a:lnTo>
                    <a:pt x="64" y="70"/>
                  </a:lnTo>
                  <a:lnTo>
                    <a:pt x="61" y="76"/>
                  </a:lnTo>
                  <a:lnTo>
                    <a:pt x="53" y="82"/>
                  </a:lnTo>
                  <a:lnTo>
                    <a:pt x="45" y="89"/>
                  </a:lnTo>
                  <a:lnTo>
                    <a:pt x="34" y="89"/>
                  </a:lnTo>
                  <a:lnTo>
                    <a:pt x="21" y="82"/>
                  </a:lnTo>
                  <a:lnTo>
                    <a:pt x="17" y="76"/>
                  </a:lnTo>
                  <a:lnTo>
                    <a:pt x="11" y="70"/>
                  </a:lnTo>
                  <a:lnTo>
                    <a:pt x="7" y="63"/>
                  </a:lnTo>
                  <a:lnTo>
                    <a:pt x="5" y="57"/>
                  </a:lnTo>
                  <a:lnTo>
                    <a:pt x="2" y="48"/>
                  </a:lnTo>
                  <a:lnTo>
                    <a:pt x="2" y="38"/>
                  </a:lnTo>
                  <a:lnTo>
                    <a:pt x="0" y="31"/>
                  </a:lnTo>
                  <a:lnTo>
                    <a:pt x="2" y="23"/>
                  </a:lnTo>
                  <a:lnTo>
                    <a:pt x="4" y="10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90" name="Freeform 11">
              <a:extLst>
                <a:ext uri="{FF2B5EF4-FFF2-40B4-BE49-F238E27FC236}">
                  <a16:creationId xmlns:a16="http://schemas.microsoft.com/office/drawing/2014/main" id="{79F0CFD3-116C-DC19-EDAA-4D52CF3355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8" y="899"/>
              <a:ext cx="65" cy="68"/>
            </a:xfrm>
            <a:custGeom>
              <a:avLst/>
              <a:gdLst>
                <a:gd name="T0" fmla="*/ 0 w 213"/>
                <a:gd name="T1" fmla="*/ 0 h 241"/>
                <a:gd name="T2" fmla="*/ 0 w 213"/>
                <a:gd name="T3" fmla="*/ 0 h 241"/>
                <a:gd name="T4" fmla="*/ 0 w 213"/>
                <a:gd name="T5" fmla="*/ 0 h 241"/>
                <a:gd name="T6" fmla="*/ 0 w 213"/>
                <a:gd name="T7" fmla="*/ 0 h 241"/>
                <a:gd name="T8" fmla="*/ 0 w 213"/>
                <a:gd name="T9" fmla="*/ 0 h 241"/>
                <a:gd name="T10" fmla="*/ 0 w 213"/>
                <a:gd name="T11" fmla="*/ 0 h 241"/>
                <a:gd name="T12" fmla="*/ 0 w 213"/>
                <a:gd name="T13" fmla="*/ 0 h 241"/>
                <a:gd name="T14" fmla="*/ 0 w 213"/>
                <a:gd name="T15" fmla="*/ 0 h 241"/>
                <a:gd name="T16" fmla="*/ 0 w 213"/>
                <a:gd name="T17" fmla="*/ 0 h 241"/>
                <a:gd name="T18" fmla="*/ 0 w 213"/>
                <a:gd name="T19" fmla="*/ 0 h 241"/>
                <a:gd name="T20" fmla="*/ 0 w 213"/>
                <a:gd name="T21" fmla="*/ 0 h 241"/>
                <a:gd name="T22" fmla="*/ 0 w 213"/>
                <a:gd name="T23" fmla="*/ 0 h 241"/>
                <a:gd name="T24" fmla="*/ 0 w 213"/>
                <a:gd name="T25" fmla="*/ 0 h 241"/>
                <a:gd name="T26" fmla="*/ 0 w 213"/>
                <a:gd name="T27" fmla="*/ 0 h 241"/>
                <a:gd name="T28" fmla="*/ 0 w 213"/>
                <a:gd name="T29" fmla="*/ 0 h 241"/>
                <a:gd name="T30" fmla="*/ 0 w 213"/>
                <a:gd name="T31" fmla="*/ 0 h 241"/>
                <a:gd name="T32" fmla="*/ 0 w 213"/>
                <a:gd name="T33" fmla="*/ 0 h 241"/>
                <a:gd name="T34" fmla="*/ 0 w 213"/>
                <a:gd name="T35" fmla="*/ 0 h 241"/>
                <a:gd name="T36" fmla="*/ 0 w 213"/>
                <a:gd name="T37" fmla="*/ 0 h 241"/>
                <a:gd name="T38" fmla="*/ 0 w 213"/>
                <a:gd name="T39" fmla="*/ 0 h 241"/>
                <a:gd name="T40" fmla="*/ 0 w 213"/>
                <a:gd name="T41" fmla="*/ 0 h 241"/>
                <a:gd name="T42" fmla="*/ 0 w 213"/>
                <a:gd name="T43" fmla="*/ 0 h 241"/>
                <a:gd name="T44" fmla="*/ 0 w 213"/>
                <a:gd name="T45" fmla="*/ 0 h 241"/>
                <a:gd name="T46" fmla="*/ 0 w 213"/>
                <a:gd name="T47" fmla="*/ 0 h 241"/>
                <a:gd name="T48" fmla="*/ 0 w 213"/>
                <a:gd name="T49" fmla="*/ 0 h 241"/>
                <a:gd name="T50" fmla="*/ 0 w 213"/>
                <a:gd name="T51" fmla="*/ 0 h 241"/>
                <a:gd name="T52" fmla="*/ 0 w 213"/>
                <a:gd name="T53" fmla="*/ 0 h 241"/>
                <a:gd name="T54" fmla="*/ 0 w 213"/>
                <a:gd name="T55" fmla="*/ 0 h 241"/>
                <a:gd name="T56" fmla="*/ 0 w 213"/>
                <a:gd name="T57" fmla="*/ 0 h 241"/>
                <a:gd name="T58" fmla="*/ 0 w 213"/>
                <a:gd name="T59" fmla="*/ 0 h 241"/>
                <a:gd name="T60" fmla="*/ 0 w 213"/>
                <a:gd name="T61" fmla="*/ 0 h 241"/>
                <a:gd name="T62" fmla="*/ 0 w 213"/>
                <a:gd name="T63" fmla="*/ 0 h 241"/>
                <a:gd name="T64" fmla="*/ 0 w 213"/>
                <a:gd name="T65" fmla="*/ 0 h 241"/>
                <a:gd name="T66" fmla="*/ 0 w 213"/>
                <a:gd name="T67" fmla="*/ 0 h 241"/>
                <a:gd name="T68" fmla="*/ 0 w 213"/>
                <a:gd name="T69" fmla="*/ 0 h 241"/>
                <a:gd name="T70" fmla="*/ 0 w 213"/>
                <a:gd name="T71" fmla="*/ 0 h 241"/>
                <a:gd name="T72" fmla="*/ 0 w 213"/>
                <a:gd name="T73" fmla="*/ 0 h 241"/>
                <a:gd name="T74" fmla="*/ 0 w 213"/>
                <a:gd name="T75" fmla="*/ 0 h 241"/>
                <a:gd name="T76" fmla="*/ 0 w 213"/>
                <a:gd name="T77" fmla="*/ 0 h 241"/>
                <a:gd name="T78" fmla="*/ 0 w 213"/>
                <a:gd name="T79" fmla="*/ 0 h 241"/>
                <a:gd name="T80" fmla="*/ 0 w 213"/>
                <a:gd name="T81" fmla="*/ 0 h 241"/>
                <a:gd name="T82" fmla="*/ 0 w 213"/>
                <a:gd name="T83" fmla="*/ 0 h 241"/>
                <a:gd name="T84" fmla="*/ 0 w 213"/>
                <a:gd name="T85" fmla="*/ 0 h 241"/>
                <a:gd name="T86" fmla="*/ 0 w 213"/>
                <a:gd name="T87" fmla="*/ 0 h 241"/>
                <a:gd name="T88" fmla="*/ 0 w 213"/>
                <a:gd name="T89" fmla="*/ 0 h 241"/>
                <a:gd name="T90" fmla="*/ 0 w 213"/>
                <a:gd name="T91" fmla="*/ 0 h 241"/>
                <a:gd name="T92" fmla="*/ 0 w 213"/>
                <a:gd name="T93" fmla="*/ 0 h 241"/>
                <a:gd name="T94" fmla="*/ 0 w 213"/>
                <a:gd name="T95" fmla="*/ 0 h 241"/>
                <a:gd name="T96" fmla="*/ 0 w 213"/>
                <a:gd name="T97" fmla="*/ 0 h 241"/>
                <a:gd name="T98" fmla="*/ 0 w 213"/>
                <a:gd name="T99" fmla="*/ 0 h 241"/>
                <a:gd name="T100" fmla="*/ 0 w 213"/>
                <a:gd name="T101" fmla="*/ 0 h 241"/>
                <a:gd name="T102" fmla="*/ 0 w 213"/>
                <a:gd name="T103" fmla="*/ 0 h 241"/>
                <a:gd name="T104" fmla="*/ 0 w 213"/>
                <a:gd name="T105" fmla="*/ 0 h 241"/>
                <a:gd name="T106" fmla="*/ 0 w 213"/>
                <a:gd name="T107" fmla="*/ 0 h 241"/>
                <a:gd name="T108" fmla="*/ 0 w 213"/>
                <a:gd name="T109" fmla="*/ 0 h 241"/>
                <a:gd name="T110" fmla="*/ 0 w 213"/>
                <a:gd name="T111" fmla="*/ 0 h 241"/>
                <a:gd name="T112" fmla="*/ 0 w 213"/>
                <a:gd name="T113" fmla="*/ 0 h 241"/>
                <a:gd name="T114" fmla="*/ 0 w 213"/>
                <a:gd name="T115" fmla="*/ 0 h 241"/>
                <a:gd name="T116" fmla="*/ 0 w 213"/>
                <a:gd name="T117" fmla="*/ 0 h 241"/>
                <a:gd name="T118" fmla="*/ 0 w 213"/>
                <a:gd name="T119" fmla="*/ 0 h 241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213"/>
                <a:gd name="T181" fmla="*/ 0 h 241"/>
                <a:gd name="T182" fmla="*/ 213 w 213"/>
                <a:gd name="T183" fmla="*/ 241 h 241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213" h="241">
                  <a:moveTo>
                    <a:pt x="196" y="0"/>
                  </a:moveTo>
                  <a:lnTo>
                    <a:pt x="198" y="0"/>
                  </a:lnTo>
                  <a:lnTo>
                    <a:pt x="202" y="0"/>
                  </a:lnTo>
                  <a:lnTo>
                    <a:pt x="208" y="0"/>
                  </a:lnTo>
                  <a:lnTo>
                    <a:pt x="213" y="0"/>
                  </a:lnTo>
                  <a:lnTo>
                    <a:pt x="209" y="13"/>
                  </a:lnTo>
                  <a:lnTo>
                    <a:pt x="202" y="26"/>
                  </a:lnTo>
                  <a:lnTo>
                    <a:pt x="192" y="36"/>
                  </a:lnTo>
                  <a:lnTo>
                    <a:pt x="181" y="49"/>
                  </a:lnTo>
                  <a:lnTo>
                    <a:pt x="170" y="60"/>
                  </a:lnTo>
                  <a:lnTo>
                    <a:pt x="156" y="70"/>
                  </a:lnTo>
                  <a:lnTo>
                    <a:pt x="145" y="83"/>
                  </a:lnTo>
                  <a:lnTo>
                    <a:pt x="137" y="97"/>
                  </a:lnTo>
                  <a:lnTo>
                    <a:pt x="128" y="102"/>
                  </a:lnTo>
                  <a:lnTo>
                    <a:pt x="122" y="110"/>
                  </a:lnTo>
                  <a:lnTo>
                    <a:pt x="112" y="118"/>
                  </a:lnTo>
                  <a:lnTo>
                    <a:pt x="107" y="131"/>
                  </a:lnTo>
                  <a:lnTo>
                    <a:pt x="97" y="140"/>
                  </a:lnTo>
                  <a:lnTo>
                    <a:pt x="90" y="154"/>
                  </a:lnTo>
                  <a:lnTo>
                    <a:pt x="80" y="167"/>
                  </a:lnTo>
                  <a:lnTo>
                    <a:pt x="73" y="180"/>
                  </a:lnTo>
                  <a:lnTo>
                    <a:pt x="63" y="192"/>
                  </a:lnTo>
                  <a:lnTo>
                    <a:pt x="54" y="203"/>
                  </a:lnTo>
                  <a:lnTo>
                    <a:pt x="44" y="214"/>
                  </a:lnTo>
                  <a:lnTo>
                    <a:pt x="36" y="224"/>
                  </a:lnTo>
                  <a:lnTo>
                    <a:pt x="27" y="230"/>
                  </a:lnTo>
                  <a:lnTo>
                    <a:pt x="17" y="237"/>
                  </a:lnTo>
                  <a:lnTo>
                    <a:pt x="10" y="239"/>
                  </a:lnTo>
                  <a:lnTo>
                    <a:pt x="2" y="241"/>
                  </a:lnTo>
                  <a:lnTo>
                    <a:pt x="0" y="237"/>
                  </a:lnTo>
                  <a:lnTo>
                    <a:pt x="2" y="233"/>
                  </a:lnTo>
                  <a:lnTo>
                    <a:pt x="6" y="224"/>
                  </a:lnTo>
                  <a:lnTo>
                    <a:pt x="12" y="216"/>
                  </a:lnTo>
                  <a:lnTo>
                    <a:pt x="16" y="205"/>
                  </a:lnTo>
                  <a:lnTo>
                    <a:pt x="19" y="197"/>
                  </a:lnTo>
                  <a:lnTo>
                    <a:pt x="21" y="192"/>
                  </a:lnTo>
                  <a:lnTo>
                    <a:pt x="19" y="178"/>
                  </a:lnTo>
                  <a:lnTo>
                    <a:pt x="21" y="167"/>
                  </a:lnTo>
                  <a:lnTo>
                    <a:pt x="23" y="157"/>
                  </a:lnTo>
                  <a:lnTo>
                    <a:pt x="27" y="150"/>
                  </a:lnTo>
                  <a:lnTo>
                    <a:pt x="31" y="140"/>
                  </a:lnTo>
                  <a:lnTo>
                    <a:pt x="35" y="133"/>
                  </a:lnTo>
                  <a:lnTo>
                    <a:pt x="40" y="125"/>
                  </a:lnTo>
                  <a:lnTo>
                    <a:pt x="48" y="118"/>
                  </a:lnTo>
                  <a:lnTo>
                    <a:pt x="59" y="102"/>
                  </a:lnTo>
                  <a:lnTo>
                    <a:pt x="74" y="89"/>
                  </a:lnTo>
                  <a:lnTo>
                    <a:pt x="80" y="81"/>
                  </a:lnTo>
                  <a:lnTo>
                    <a:pt x="88" y="74"/>
                  </a:lnTo>
                  <a:lnTo>
                    <a:pt x="95" y="64"/>
                  </a:lnTo>
                  <a:lnTo>
                    <a:pt x="101" y="59"/>
                  </a:lnTo>
                  <a:lnTo>
                    <a:pt x="109" y="49"/>
                  </a:lnTo>
                  <a:lnTo>
                    <a:pt x="118" y="41"/>
                  </a:lnTo>
                  <a:lnTo>
                    <a:pt x="132" y="34"/>
                  </a:lnTo>
                  <a:lnTo>
                    <a:pt x="145" y="26"/>
                  </a:lnTo>
                  <a:lnTo>
                    <a:pt x="158" y="19"/>
                  </a:lnTo>
                  <a:lnTo>
                    <a:pt x="173" y="13"/>
                  </a:lnTo>
                  <a:lnTo>
                    <a:pt x="183" y="5"/>
                  </a:lnTo>
                  <a:lnTo>
                    <a:pt x="19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91" name="Freeform 12">
              <a:extLst>
                <a:ext uri="{FF2B5EF4-FFF2-40B4-BE49-F238E27FC236}">
                  <a16:creationId xmlns:a16="http://schemas.microsoft.com/office/drawing/2014/main" id="{856A8574-1C9A-F687-8E1C-195C983674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85" y="970"/>
              <a:ext cx="56" cy="91"/>
            </a:xfrm>
            <a:custGeom>
              <a:avLst/>
              <a:gdLst>
                <a:gd name="T0" fmla="*/ 0 w 182"/>
                <a:gd name="T1" fmla="*/ 0 h 321"/>
                <a:gd name="T2" fmla="*/ 0 w 182"/>
                <a:gd name="T3" fmla="*/ 0 h 321"/>
                <a:gd name="T4" fmla="*/ 0 w 182"/>
                <a:gd name="T5" fmla="*/ 0 h 321"/>
                <a:gd name="T6" fmla="*/ 0 w 182"/>
                <a:gd name="T7" fmla="*/ 0 h 321"/>
                <a:gd name="T8" fmla="*/ 0 w 182"/>
                <a:gd name="T9" fmla="*/ 0 h 321"/>
                <a:gd name="T10" fmla="*/ 0 w 182"/>
                <a:gd name="T11" fmla="*/ 0 h 321"/>
                <a:gd name="T12" fmla="*/ 0 w 182"/>
                <a:gd name="T13" fmla="*/ 0 h 321"/>
                <a:gd name="T14" fmla="*/ 0 w 182"/>
                <a:gd name="T15" fmla="*/ 0 h 321"/>
                <a:gd name="T16" fmla="*/ 0 w 182"/>
                <a:gd name="T17" fmla="*/ 0 h 321"/>
                <a:gd name="T18" fmla="*/ 0 w 182"/>
                <a:gd name="T19" fmla="*/ 0 h 321"/>
                <a:gd name="T20" fmla="*/ 0 w 182"/>
                <a:gd name="T21" fmla="*/ 0 h 321"/>
                <a:gd name="T22" fmla="*/ 0 w 182"/>
                <a:gd name="T23" fmla="*/ 0 h 321"/>
                <a:gd name="T24" fmla="*/ 0 w 182"/>
                <a:gd name="T25" fmla="*/ 0 h 321"/>
                <a:gd name="T26" fmla="*/ 0 w 182"/>
                <a:gd name="T27" fmla="*/ 0 h 321"/>
                <a:gd name="T28" fmla="*/ 0 w 182"/>
                <a:gd name="T29" fmla="*/ 0 h 321"/>
                <a:gd name="T30" fmla="*/ 0 w 182"/>
                <a:gd name="T31" fmla="*/ 0 h 321"/>
                <a:gd name="T32" fmla="*/ 0 w 182"/>
                <a:gd name="T33" fmla="*/ 0 h 321"/>
                <a:gd name="T34" fmla="*/ 0 w 182"/>
                <a:gd name="T35" fmla="*/ 0 h 321"/>
                <a:gd name="T36" fmla="*/ 0 w 182"/>
                <a:gd name="T37" fmla="*/ 0 h 321"/>
                <a:gd name="T38" fmla="*/ 0 w 182"/>
                <a:gd name="T39" fmla="*/ 0 h 321"/>
                <a:gd name="T40" fmla="*/ 0 w 182"/>
                <a:gd name="T41" fmla="*/ 0 h 321"/>
                <a:gd name="T42" fmla="*/ 0 w 182"/>
                <a:gd name="T43" fmla="*/ 0 h 321"/>
                <a:gd name="T44" fmla="*/ 0 w 182"/>
                <a:gd name="T45" fmla="*/ 0 h 321"/>
                <a:gd name="T46" fmla="*/ 0 w 182"/>
                <a:gd name="T47" fmla="*/ 0 h 321"/>
                <a:gd name="T48" fmla="*/ 0 w 182"/>
                <a:gd name="T49" fmla="*/ 0 h 321"/>
                <a:gd name="T50" fmla="*/ 0 w 182"/>
                <a:gd name="T51" fmla="*/ 0 h 321"/>
                <a:gd name="T52" fmla="*/ 0 w 182"/>
                <a:gd name="T53" fmla="*/ 0 h 321"/>
                <a:gd name="T54" fmla="*/ 0 w 182"/>
                <a:gd name="T55" fmla="*/ 0 h 321"/>
                <a:gd name="T56" fmla="*/ 0 w 182"/>
                <a:gd name="T57" fmla="*/ 0 h 321"/>
                <a:gd name="T58" fmla="*/ 0 w 182"/>
                <a:gd name="T59" fmla="*/ 0 h 321"/>
                <a:gd name="T60" fmla="*/ 0 w 182"/>
                <a:gd name="T61" fmla="*/ 0 h 321"/>
                <a:gd name="T62" fmla="*/ 0 w 182"/>
                <a:gd name="T63" fmla="*/ 0 h 321"/>
                <a:gd name="T64" fmla="*/ 0 w 182"/>
                <a:gd name="T65" fmla="*/ 0 h 32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82"/>
                <a:gd name="T100" fmla="*/ 0 h 321"/>
                <a:gd name="T101" fmla="*/ 182 w 182"/>
                <a:gd name="T102" fmla="*/ 321 h 321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82" h="321">
                  <a:moveTo>
                    <a:pt x="2" y="30"/>
                  </a:moveTo>
                  <a:lnTo>
                    <a:pt x="6" y="24"/>
                  </a:lnTo>
                  <a:lnTo>
                    <a:pt x="15" y="15"/>
                  </a:lnTo>
                  <a:lnTo>
                    <a:pt x="23" y="3"/>
                  </a:lnTo>
                  <a:lnTo>
                    <a:pt x="32" y="0"/>
                  </a:lnTo>
                  <a:lnTo>
                    <a:pt x="29" y="9"/>
                  </a:lnTo>
                  <a:lnTo>
                    <a:pt x="30" y="19"/>
                  </a:lnTo>
                  <a:lnTo>
                    <a:pt x="30" y="28"/>
                  </a:lnTo>
                  <a:lnTo>
                    <a:pt x="32" y="41"/>
                  </a:lnTo>
                  <a:lnTo>
                    <a:pt x="36" y="51"/>
                  </a:lnTo>
                  <a:lnTo>
                    <a:pt x="40" y="60"/>
                  </a:lnTo>
                  <a:lnTo>
                    <a:pt x="44" y="70"/>
                  </a:lnTo>
                  <a:lnTo>
                    <a:pt x="51" y="81"/>
                  </a:lnTo>
                  <a:lnTo>
                    <a:pt x="57" y="89"/>
                  </a:lnTo>
                  <a:lnTo>
                    <a:pt x="63" y="96"/>
                  </a:lnTo>
                  <a:lnTo>
                    <a:pt x="70" y="104"/>
                  </a:lnTo>
                  <a:lnTo>
                    <a:pt x="78" y="112"/>
                  </a:lnTo>
                  <a:lnTo>
                    <a:pt x="86" y="117"/>
                  </a:lnTo>
                  <a:lnTo>
                    <a:pt x="93" y="123"/>
                  </a:lnTo>
                  <a:lnTo>
                    <a:pt x="103" y="125"/>
                  </a:lnTo>
                  <a:lnTo>
                    <a:pt x="112" y="131"/>
                  </a:lnTo>
                  <a:lnTo>
                    <a:pt x="122" y="138"/>
                  </a:lnTo>
                  <a:lnTo>
                    <a:pt x="131" y="146"/>
                  </a:lnTo>
                  <a:lnTo>
                    <a:pt x="141" y="155"/>
                  </a:lnTo>
                  <a:lnTo>
                    <a:pt x="150" y="167"/>
                  </a:lnTo>
                  <a:lnTo>
                    <a:pt x="156" y="176"/>
                  </a:lnTo>
                  <a:lnTo>
                    <a:pt x="163" y="190"/>
                  </a:lnTo>
                  <a:lnTo>
                    <a:pt x="169" y="201"/>
                  </a:lnTo>
                  <a:lnTo>
                    <a:pt x="173" y="214"/>
                  </a:lnTo>
                  <a:lnTo>
                    <a:pt x="177" y="228"/>
                  </a:lnTo>
                  <a:lnTo>
                    <a:pt x="179" y="239"/>
                  </a:lnTo>
                  <a:lnTo>
                    <a:pt x="181" y="252"/>
                  </a:lnTo>
                  <a:lnTo>
                    <a:pt x="182" y="266"/>
                  </a:lnTo>
                  <a:lnTo>
                    <a:pt x="182" y="279"/>
                  </a:lnTo>
                  <a:lnTo>
                    <a:pt x="181" y="294"/>
                  </a:lnTo>
                  <a:lnTo>
                    <a:pt x="179" y="306"/>
                  </a:lnTo>
                  <a:lnTo>
                    <a:pt x="177" y="321"/>
                  </a:lnTo>
                  <a:lnTo>
                    <a:pt x="169" y="321"/>
                  </a:lnTo>
                  <a:lnTo>
                    <a:pt x="160" y="321"/>
                  </a:lnTo>
                  <a:lnTo>
                    <a:pt x="160" y="304"/>
                  </a:lnTo>
                  <a:lnTo>
                    <a:pt x="162" y="288"/>
                  </a:lnTo>
                  <a:lnTo>
                    <a:pt x="160" y="275"/>
                  </a:lnTo>
                  <a:lnTo>
                    <a:pt x="160" y="260"/>
                  </a:lnTo>
                  <a:lnTo>
                    <a:pt x="156" y="243"/>
                  </a:lnTo>
                  <a:lnTo>
                    <a:pt x="154" y="228"/>
                  </a:lnTo>
                  <a:lnTo>
                    <a:pt x="148" y="214"/>
                  </a:lnTo>
                  <a:lnTo>
                    <a:pt x="143" y="201"/>
                  </a:lnTo>
                  <a:lnTo>
                    <a:pt x="135" y="188"/>
                  </a:lnTo>
                  <a:lnTo>
                    <a:pt x="125" y="176"/>
                  </a:lnTo>
                  <a:lnTo>
                    <a:pt x="116" y="163"/>
                  </a:lnTo>
                  <a:lnTo>
                    <a:pt x="106" y="155"/>
                  </a:lnTo>
                  <a:lnTo>
                    <a:pt x="93" y="146"/>
                  </a:lnTo>
                  <a:lnTo>
                    <a:pt x="82" y="138"/>
                  </a:lnTo>
                  <a:lnTo>
                    <a:pt x="67" y="134"/>
                  </a:lnTo>
                  <a:lnTo>
                    <a:pt x="53" y="133"/>
                  </a:lnTo>
                  <a:lnTo>
                    <a:pt x="38" y="123"/>
                  </a:lnTo>
                  <a:lnTo>
                    <a:pt x="29" y="112"/>
                  </a:lnTo>
                  <a:lnTo>
                    <a:pt x="17" y="98"/>
                  </a:lnTo>
                  <a:lnTo>
                    <a:pt x="10" y="87"/>
                  </a:lnTo>
                  <a:lnTo>
                    <a:pt x="6" y="77"/>
                  </a:lnTo>
                  <a:lnTo>
                    <a:pt x="4" y="72"/>
                  </a:lnTo>
                  <a:lnTo>
                    <a:pt x="0" y="64"/>
                  </a:lnTo>
                  <a:lnTo>
                    <a:pt x="0" y="57"/>
                  </a:lnTo>
                  <a:lnTo>
                    <a:pt x="0" y="41"/>
                  </a:lnTo>
                  <a:lnTo>
                    <a:pt x="2" y="3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92" name="Freeform 13">
              <a:extLst>
                <a:ext uri="{FF2B5EF4-FFF2-40B4-BE49-F238E27FC236}">
                  <a16:creationId xmlns:a16="http://schemas.microsoft.com/office/drawing/2014/main" id="{82B83F0B-9BEF-D2DD-B66C-A6673BB138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2" y="1015"/>
              <a:ext cx="53" cy="63"/>
            </a:xfrm>
            <a:custGeom>
              <a:avLst/>
              <a:gdLst>
                <a:gd name="T0" fmla="*/ 0 w 173"/>
                <a:gd name="T1" fmla="*/ 0 h 224"/>
                <a:gd name="T2" fmla="*/ 0 w 173"/>
                <a:gd name="T3" fmla="*/ 0 h 224"/>
                <a:gd name="T4" fmla="*/ 0 w 173"/>
                <a:gd name="T5" fmla="*/ 0 h 224"/>
                <a:gd name="T6" fmla="*/ 0 w 173"/>
                <a:gd name="T7" fmla="*/ 0 h 224"/>
                <a:gd name="T8" fmla="*/ 0 w 173"/>
                <a:gd name="T9" fmla="*/ 0 h 224"/>
                <a:gd name="T10" fmla="*/ 0 w 173"/>
                <a:gd name="T11" fmla="*/ 0 h 224"/>
                <a:gd name="T12" fmla="*/ 0 w 173"/>
                <a:gd name="T13" fmla="*/ 0 h 224"/>
                <a:gd name="T14" fmla="*/ 0 w 173"/>
                <a:gd name="T15" fmla="*/ 0 h 224"/>
                <a:gd name="T16" fmla="*/ 0 w 173"/>
                <a:gd name="T17" fmla="*/ 0 h 224"/>
                <a:gd name="T18" fmla="*/ 0 w 173"/>
                <a:gd name="T19" fmla="*/ 0 h 224"/>
                <a:gd name="T20" fmla="*/ 0 w 173"/>
                <a:gd name="T21" fmla="*/ 0 h 224"/>
                <a:gd name="T22" fmla="*/ 0 w 173"/>
                <a:gd name="T23" fmla="*/ 0 h 224"/>
                <a:gd name="T24" fmla="*/ 0 w 173"/>
                <a:gd name="T25" fmla="*/ 0 h 224"/>
                <a:gd name="T26" fmla="*/ 0 w 173"/>
                <a:gd name="T27" fmla="*/ 0 h 224"/>
                <a:gd name="T28" fmla="*/ 0 w 173"/>
                <a:gd name="T29" fmla="*/ 0 h 224"/>
                <a:gd name="T30" fmla="*/ 0 w 173"/>
                <a:gd name="T31" fmla="*/ 0 h 224"/>
                <a:gd name="T32" fmla="*/ 0 w 173"/>
                <a:gd name="T33" fmla="*/ 0 h 224"/>
                <a:gd name="T34" fmla="*/ 0 w 173"/>
                <a:gd name="T35" fmla="*/ 0 h 224"/>
                <a:gd name="T36" fmla="*/ 0 w 173"/>
                <a:gd name="T37" fmla="*/ 0 h 224"/>
                <a:gd name="T38" fmla="*/ 0 w 173"/>
                <a:gd name="T39" fmla="*/ 0 h 224"/>
                <a:gd name="T40" fmla="*/ 0 w 173"/>
                <a:gd name="T41" fmla="*/ 0 h 224"/>
                <a:gd name="T42" fmla="*/ 0 w 173"/>
                <a:gd name="T43" fmla="*/ 0 h 224"/>
                <a:gd name="T44" fmla="*/ 0 w 173"/>
                <a:gd name="T45" fmla="*/ 0 h 224"/>
                <a:gd name="T46" fmla="*/ 0 w 173"/>
                <a:gd name="T47" fmla="*/ 0 h 224"/>
                <a:gd name="T48" fmla="*/ 0 w 173"/>
                <a:gd name="T49" fmla="*/ 0 h 224"/>
                <a:gd name="T50" fmla="*/ 0 w 173"/>
                <a:gd name="T51" fmla="*/ 0 h 224"/>
                <a:gd name="T52" fmla="*/ 0 w 173"/>
                <a:gd name="T53" fmla="*/ 0 h 224"/>
                <a:gd name="T54" fmla="*/ 0 w 173"/>
                <a:gd name="T55" fmla="*/ 0 h 224"/>
                <a:gd name="T56" fmla="*/ 0 w 173"/>
                <a:gd name="T57" fmla="*/ 0 h 224"/>
                <a:gd name="T58" fmla="*/ 0 w 173"/>
                <a:gd name="T59" fmla="*/ 0 h 224"/>
                <a:gd name="T60" fmla="*/ 0 w 173"/>
                <a:gd name="T61" fmla="*/ 0 h 224"/>
                <a:gd name="T62" fmla="*/ 0 w 173"/>
                <a:gd name="T63" fmla="*/ 0 h 224"/>
                <a:gd name="T64" fmla="*/ 0 w 173"/>
                <a:gd name="T65" fmla="*/ 0 h 224"/>
                <a:gd name="T66" fmla="*/ 0 w 173"/>
                <a:gd name="T67" fmla="*/ 0 h 224"/>
                <a:gd name="T68" fmla="*/ 0 w 173"/>
                <a:gd name="T69" fmla="*/ 0 h 224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73"/>
                <a:gd name="T106" fmla="*/ 0 h 224"/>
                <a:gd name="T107" fmla="*/ 173 w 173"/>
                <a:gd name="T108" fmla="*/ 224 h 224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73" h="224">
                  <a:moveTo>
                    <a:pt x="63" y="4"/>
                  </a:moveTo>
                  <a:lnTo>
                    <a:pt x="82" y="0"/>
                  </a:lnTo>
                  <a:lnTo>
                    <a:pt x="99" y="2"/>
                  </a:lnTo>
                  <a:lnTo>
                    <a:pt x="114" y="6"/>
                  </a:lnTo>
                  <a:lnTo>
                    <a:pt x="129" y="15"/>
                  </a:lnTo>
                  <a:lnTo>
                    <a:pt x="139" y="25"/>
                  </a:lnTo>
                  <a:lnTo>
                    <a:pt x="150" y="38"/>
                  </a:lnTo>
                  <a:lnTo>
                    <a:pt x="158" y="53"/>
                  </a:lnTo>
                  <a:lnTo>
                    <a:pt x="165" y="70"/>
                  </a:lnTo>
                  <a:lnTo>
                    <a:pt x="169" y="86"/>
                  </a:lnTo>
                  <a:lnTo>
                    <a:pt x="173" y="105"/>
                  </a:lnTo>
                  <a:lnTo>
                    <a:pt x="171" y="124"/>
                  </a:lnTo>
                  <a:lnTo>
                    <a:pt x="171" y="141"/>
                  </a:lnTo>
                  <a:lnTo>
                    <a:pt x="167" y="158"/>
                  </a:lnTo>
                  <a:lnTo>
                    <a:pt x="162" y="175"/>
                  </a:lnTo>
                  <a:lnTo>
                    <a:pt x="152" y="188"/>
                  </a:lnTo>
                  <a:lnTo>
                    <a:pt x="143" y="202"/>
                  </a:lnTo>
                  <a:lnTo>
                    <a:pt x="135" y="205"/>
                  </a:lnTo>
                  <a:lnTo>
                    <a:pt x="127" y="213"/>
                  </a:lnTo>
                  <a:lnTo>
                    <a:pt x="120" y="219"/>
                  </a:lnTo>
                  <a:lnTo>
                    <a:pt x="114" y="224"/>
                  </a:lnTo>
                  <a:lnTo>
                    <a:pt x="114" y="213"/>
                  </a:lnTo>
                  <a:lnTo>
                    <a:pt x="116" y="205"/>
                  </a:lnTo>
                  <a:lnTo>
                    <a:pt x="118" y="198"/>
                  </a:lnTo>
                  <a:lnTo>
                    <a:pt x="122" y="188"/>
                  </a:lnTo>
                  <a:lnTo>
                    <a:pt x="129" y="175"/>
                  </a:lnTo>
                  <a:lnTo>
                    <a:pt x="141" y="162"/>
                  </a:lnTo>
                  <a:lnTo>
                    <a:pt x="143" y="152"/>
                  </a:lnTo>
                  <a:lnTo>
                    <a:pt x="148" y="145"/>
                  </a:lnTo>
                  <a:lnTo>
                    <a:pt x="150" y="137"/>
                  </a:lnTo>
                  <a:lnTo>
                    <a:pt x="154" y="129"/>
                  </a:lnTo>
                  <a:lnTo>
                    <a:pt x="154" y="120"/>
                  </a:lnTo>
                  <a:lnTo>
                    <a:pt x="154" y="112"/>
                  </a:lnTo>
                  <a:lnTo>
                    <a:pt x="152" y="103"/>
                  </a:lnTo>
                  <a:lnTo>
                    <a:pt x="148" y="95"/>
                  </a:lnTo>
                  <a:lnTo>
                    <a:pt x="148" y="86"/>
                  </a:lnTo>
                  <a:lnTo>
                    <a:pt x="146" y="76"/>
                  </a:lnTo>
                  <a:lnTo>
                    <a:pt x="143" y="69"/>
                  </a:lnTo>
                  <a:lnTo>
                    <a:pt x="139" y="61"/>
                  </a:lnTo>
                  <a:lnTo>
                    <a:pt x="129" y="48"/>
                  </a:lnTo>
                  <a:lnTo>
                    <a:pt x="120" y="40"/>
                  </a:lnTo>
                  <a:lnTo>
                    <a:pt x="105" y="34"/>
                  </a:lnTo>
                  <a:lnTo>
                    <a:pt x="91" y="36"/>
                  </a:lnTo>
                  <a:lnTo>
                    <a:pt x="82" y="40"/>
                  </a:lnTo>
                  <a:lnTo>
                    <a:pt x="76" y="46"/>
                  </a:lnTo>
                  <a:lnTo>
                    <a:pt x="69" y="53"/>
                  </a:lnTo>
                  <a:lnTo>
                    <a:pt x="63" y="67"/>
                  </a:lnTo>
                  <a:lnTo>
                    <a:pt x="59" y="72"/>
                  </a:lnTo>
                  <a:lnTo>
                    <a:pt x="51" y="82"/>
                  </a:lnTo>
                  <a:lnTo>
                    <a:pt x="46" y="86"/>
                  </a:lnTo>
                  <a:lnTo>
                    <a:pt x="40" y="91"/>
                  </a:lnTo>
                  <a:lnTo>
                    <a:pt x="30" y="95"/>
                  </a:lnTo>
                  <a:lnTo>
                    <a:pt x="25" y="99"/>
                  </a:lnTo>
                  <a:lnTo>
                    <a:pt x="13" y="91"/>
                  </a:lnTo>
                  <a:lnTo>
                    <a:pt x="6" y="86"/>
                  </a:lnTo>
                  <a:lnTo>
                    <a:pt x="0" y="74"/>
                  </a:lnTo>
                  <a:lnTo>
                    <a:pt x="0" y="65"/>
                  </a:lnTo>
                  <a:lnTo>
                    <a:pt x="0" y="53"/>
                  </a:lnTo>
                  <a:lnTo>
                    <a:pt x="2" y="44"/>
                  </a:lnTo>
                  <a:lnTo>
                    <a:pt x="4" y="36"/>
                  </a:lnTo>
                  <a:lnTo>
                    <a:pt x="4" y="34"/>
                  </a:lnTo>
                  <a:lnTo>
                    <a:pt x="8" y="25"/>
                  </a:lnTo>
                  <a:lnTo>
                    <a:pt x="13" y="21"/>
                  </a:lnTo>
                  <a:lnTo>
                    <a:pt x="23" y="15"/>
                  </a:lnTo>
                  <a:lnTo>
                    <a:pt x="30" y="15"/>
                  </a:lnTo>
                  <a:lnTo>
                    <a:pt x="40" y="12"/>
                  </a:lnTo>
                  <a:lnTo>
                    <a:pt x="50" y="10"/>
                  </a:lnTo>
                  <a:lnTo>
                    <a:pt x="55" y="6"/>
                  </a:lnTo>
                  <a:lnTo>
                    <a:pt x="63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93" name="Freeform 14">
              <a:extLst>
                <a:ext uri="{FF2B5EF4-FFF2-40B4-BE49-F238E27FC236}">
                  <a16:creationId xmlns:a16="http://schemas.microsoft.com/office/drawing/2014/main" id="{209000B4-A187-C4BF-44BC-86DB69DA62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5" y="974"/>
              <a:ext cx="25" cy="37"/>
            </a:xfrm>
            <a:custGeom>
              <a:avLst/>
              <a:gdLst>
                <a:gd name="T0" fmla="*/ 0 w 82"/>
                <a:gd name="T1" fmla="*/ 0 h 131"/>
                <a:gd name="T2" fmla="*/ 0 w 82"/>
                <a:gd name="T3" fmla="*/ 0 h 131"/>
                <a:gd name="T4" fmla="*/ 0 w 82"/>
                <a:gd name="T5" fmla="*/ 0 h 131"/>
                <a:gd name="T6" fmla="*/ 0 w 82"/>
                <a:gd name="T7" fmla="*/ 0 h 131"/>
                <a:gd name="T8" fmla="*/ 0 w 82"/>
                <a:gd name="T9" fmla="*/ 0 h 131"/>
                <a:gd name="T10" fmla="*/ 0 w 82"/>
                <a:gd name="T11" fmla="*/ 0 h 131"/>
                <a:gd name="T12" fmla="*/ 0 w 82"/>
                <a:gd name="T13" fmla="*/ 0 h 131"/>
                <a:gd name="T14" fmla="*/ 0 w 82"/>
                <a:gd name="T15" fmla="*/ 0 h 131"/>
                <a:gd name="T16" fmla="*/ 0 w 82"/>
                <a:gd name="T17" fmla="*/ 0 h 131"/>
                <a:gd name="T18" fmla="*/ 0 w 82"/>
                <a:gd name="T19" fmla="*/ 0 h 131"/>
                <a:gd name="T20" fmla="*/ 0 w 82"/>
                <a:gd name="T21" fmla="*/ 0 h 131"/>
                <a:gd name="T22" fmla="*/ 0 w 82"/>
                <a:gd name="T23" fmla="*/ 0 h 131"/>
                <a:gd name="T24" fmla="*/ 0 w 82"/>
                <a:gd name="T25" fmla="*/ 0 h 131"/>
                <a:gd name="T26" fmla="*/ 0 w 82"/>
                <a:gd name="T27" fmla="*/ 0 h 131"/>
                <a:gd name="T28" fmla="*/ 0 w 82"/>
                <a:gd name="T29" fmla="*/ 0 h 131"/>
                <a:gd name="T30" fmla="*/ 0 w 82"/>
                <a:gd name="T31" fmla="*/ 0 h 131"/>
                <a:gd name="T32" fmla="*/ 0 w 82"/>
                <a:gd name="T33" fmla="*/ 0 h 131"/>
                <a:gd name="T34" fmla="*/ 0 w 82"/>
                <a:gd name="T35" fmla="*/ 0 h 131"/>
                <a:gd name="T36" fmla="*/ 0 w 82"/>
                <a:gd name="T37" fmla="*/ 0 h 131"/>
                <a:gd name="T38" fmla="*/ 0 w 82"/>
                <a:gd name="T39" fmla="*/ 0 h 131"/>
                <a:gd name="T40" fmla="*/ 0 w 82"/>
                <a:gd name="T41" fmla="*/ 0 h 131"/>
                <a:gd name="T42" fmla="*/ 0 w 82"/>
                <a:gd name="T43" fmla="*/ 0 h 131"/>
                <a:gd name="T44" fmla="*/ 0 w 82"/>
                <a:gd name="T45" fmla="*/ 0 h 131"/>
                <a:gd name="T46" fmla="*/ 0 w 82"/>
                <a:gd name="T47" fmla="*/ 0 h 131"/>
                <a:gd name="T48" fmla="*/ 0 w 82"/>
                <a:gd name="T49" fmla="*/ 0 h 131"/>
                <a:gd name="T50" fmla="*/ 0 w 82"/>
                <a:gd name="T51" fmla="*/ 0 h 131"/>
                <a:gd name="T52" fmla="*/ 0 w 82"/>
                <a:gd name="T53" fmla="*/ 0 h 131"/>
                <a:gd name="T54" fmla="*/ 0 w 82"/>
                <a:gd name="T55" fmla="*/ 0 h 131"/>
                <a:gd name="T56" fmla="*/ 0 w 82"/>
                <a:gd name="T57" fmla="*/ 0 h 131"/>
                <a:gd name="T58" fmla="*/ 0 w 82"/>
                <a:gd name="T59" fmla="*/ 0 h 131"/>
                <a:gd name="T60" fmla="*/ 0 w 82"/>
                <a:gd name="T61" fmla="*/ 0 h 131"/>
                <a:gd name="T62" fmla="*/ 0 w 82"/>
                <a:gd name="T63" fmla="*/ 0 h 131"/>
                <a:gd name="T64" fmla="*/ 0 w 82"/>
                <a:gd name="T65" fmla="*/ 0 h 131"/>
                <a:gd name="T66" fmla="*/ 0 w 82"/>
                <a:gd name="T67" fmla="*/ 0 h 131"/>
                <a:gd name="T68" fmla="*/ 0 w 82"/>
                <a:gd name="T69" fmla="*/ 0 h 131"/>
                <a:gd name="T70" fmla="*/ 0 w 82"/>
                <a:gd name="T71" fmla="*/ 0 h 131"/>
                <a:gd name="T72" fmla="*/ 0 w 82"/>
                <a:gd name="T73" fmla="*/ 0 h 131"/>
                <a:gd name="T74" fmla="*/ 0 w 82"/>
                <a:gd name="T75" fmla="*/ 0 h 131"/>
                <a:gd name="T76" fmla="*/ 0 w 82"/>
                <a:gd name="T77" fmla="*/ 0 h 131"/>
                <a:gd name="T78" fmla="*/ 0 w 82"/>
                <a:gd name="T79" fmla="*/ 0 h 131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82"/>
                <a:gd name="T121" fmla="*/ 0 h 131"/>
                <a:gd name="T122" fmla="*/ 82 w 82"/>
                <a:gd name="T123" fmla="*/ 131 h 131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82" h="131">
                  <a:moveTo>
                    <a:pt x="6" y="0"/>
                  </a:moveTo>
                  <a:lnTo>
                    <a:pt x="8" y="0"/>
                  </a:lnTo>
                  <a:lnTo>
                    <a:pt x="12" y="0"/>
                  </a:lnTo>
                  <a:lnTo>
                    <a:pt x="17" y="0"/>
                  </a:lnTo>
                  <a:lnTo>
                    <a:pt x="23" y="0"/>
                  </a:lnTo>
                  <a:lnTo>
                    <a:pt x="19" y="7"/>
                  </a:lnTo>
                  <a:lnTo>
                    <a:pt x="19" y="17"/>
                  </a:lnTo>
                  <a:lnTo>
                    <a:pt x="19" y="25"/>
                  </a:lnTo>
                  <a:lnTo>
                    <a:pt x="19" y="34"/>
                  </a:lnTo>
                  <a:lnTo>
                    <a:pt x="19" y="42"/>
                  </a:lnTo>
                  <a:lnTo>
                    <a:pt x="23" y="51"/>
                  </a:lnTo>
                  <a:lnTo>
                    <a:pt x="27" y="59"/>
                  </a:lnTo>
                  <a:lnTo>
                    <a:pt x="31" y="68"/>
                  </a:lnTo>
                  <a:lnTo>
                    <a:pt x="35" y="74"/>
                  </a:lnTo>
                  <a:lnTo>
                    <a:pt x="38" y="83"/>
                  </a:lnTo>
                  <a:lnTo>
                    <a:pt x="44" y="89"/>
                  </a:lnTo>
                  <a:lnTo>
                    <a:pt x="52" y="97"/>
                  </a:lnTo>
                  <a:lnTo>
                    <a:pt x="57" y="102"/>
                  </a:lnTo>
                  <a:lnTo>
                    <a:pt x="65" y="110"/>
                  </a:lnTo>
                  <a:lnTo>
                    <a:pt x="73" y="116"/>
                  </a:lnTo>
                  <a:lnTo>
                    <a:pt x="82" y="121"/>
                  </a:lnTo>
                  <a:lnTo>
                    <a:pt x="75" y="125"/>
                  </a:lnTo>
                  <a:lnTo>
                    <a:pt x="67" y="131"/>
                  </a:lnTo>
                  <a:lnTo>
                    <a:pt x="55" y="127"/>
                  </a:lnTo>
                  <a:lnTo>
                    <a:pt x="46" y="123"/>
                  </a:lnTo>
                  <a:lnTo>
                    <a:pt x="36" y="118"/>
                  </a:lnTo>
                  <a:lnTo>
                    <a:pt x="29" y="112"/>
                  </a:lnTo>
                  <a:lnTo>
                    <a:pt x="21" y="102"/>
                  </a:lnTo>
                  <a:lnTo>
                    <a:pt x="16" y="97"/>
                  </a:lnTo>
                  <a:lnTo>
                    <a:pt x="10" y="87"/>
                  </a:lnTo>
                  <a:lnTo>
                    <a:pt x="8" y="80"/>
                  </a:lnTo>
                  <a:lnTo>
                    <a:pt x="4" y="68"/>
                  </a:lnTo>
                  <a:lnTo>
                    <a:pt x="0" y="59"/>
                  </a:lnTo>
                  <a:lnTo>
                    <a:pt x="0" y="47"/>
                  </a:lnTo>
                  <a:lnTo>
                    <a:pt x="0" y="38"/>
                  </a:lnTo>
                  <a:lnTo>
                    <a:pt x="0" y="28"/>
                  </a:lnTo>
                  <a:lnTo>
                    <a:pt x="0" y="19"/>
                  </a:lnTo>
                  <a:lnTo>
                    <a:pt x="2" y="7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94" name="Freeform 15">
              <a:extLst>
                <a:ext uri="{FF2B5EF4-FFF2-40B4-BE49-F238E27FC236}">
                  <a16:creationId xmlns:a16="http://schemas.microsoft.com/office/drawing/2014/main" id="{456D66D3-D6CE-7543-EF43-FC06604694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7" y="1044"/>
              <a:ext cx="37" cy="67"/>
            </a:xfrm>
            <a:custGeom>
              <a:avLst/>
              <a:gdLst>
                <a:gd name="T0" fmla="*/ 0 w 122"/>
                <a:gd name="T1" fmla="*/ 0 h 236"/>
                <a:gd name="T2" fmla="*/ 0 w 122"/>
                <a:gd name="T3" fmla="*/ 0 h 236"/>
                <a:gd name="T4" fmla="*/ 0 w 122"/>
                <a:gd name="T5" fmla="*/ 0 h 236"/>
                <a:gd name="T6" fmla="*/ 0 w 122"/>
                <a:gd name="T7" fmla="*/ 0 h 236"/>
                <a:gd name="T8" fmla="*/ 0 w 122"/>
                <a:gd name="T9" fmla="*/ 0 h 236"/>
                <a:gd name="T10" fmla="*/ 0 w 122"/>
                <a:gd name="T11" fmla="*/ 0 h 236"/>
                <a:gd name="T12" fmla="*/ 0 w 122"/>
                <a:gd name="T13" fmla="*/ 0 h 236"/>
                <a:gd name="T14" fmla="*/ 0 w 122"/>
                <a:gd name="T15" fmla="*/ 0 h 236"/>
                <a:gd name="T16" fmla="*/ 0 w 122"/>
                <a:gd name="T17" fmla="*/ 0 h 236"/>
                <a:gd name="T18" fmla="*/ 0 w 122"/>
                <a:gd name="T19" fmla="*/ 0 h 236"/>
                <a:gd name="T20" fmla="*/ 0 w 122"/>
                <a:gd name="T21" fmla="*/ 0 h 236"/>
                <a:gd name="T22" fmla="*/ 0 w 122"/>
                <a:gd name="T23" fmla="*/ 0 h 236"/>
                <a:gd name="T24" fmla="*/ 0 w 122"/>
                <a:gd name="T25" fmla="*/ 0 h 236"/>
                <a:gd name="T26" fmla="*/ 0 w 122"/>
                <a:gd name="T27" fmla="*/ 0 h 236"/>
                <a:gd name="T28" fmla="*/ 0 w 122"/>
                <a:gd name="T29" fmla="*/ 0 h 236"/>
                <a:gd name="T30" fmla="*/ 0 w 122"/>
                <a:gd name="T31" fmla="*/ 0 h 236"/>
                <a:gd name="T32" fmla="*/ 0 w 122"/>
                <a:gd name="T33" fmla="*/ 0 h 236"/>
                <a:gd name="T34" fmla="*/ 0 w 122"/>
                <a:gd name="T35" fmla="*/ 0 h 236"/>
                <a:gd name="T36" fmla="*/ 0 w 122"/>
                <a:gd name="T37" fmla="*/ 0 h 236"/>
                <a:gd name="T38" fmla="*/ 0 w 122"/>
                <a:gd name="T39" fmla="*/ 0 h 236"/>
                <a:gd name="T40" fmla="*/ 0 w 122"/>
                <a:gd name="T41" fmla="*/ 0 h 236"/>
                <a:gd name="T42" fmla="*/ 0 w 122"/>
                <a:gd name="T43" fmla="*/ 0 h 236"/>
                <a:gd name="T44" fmla="*/ 0 w 122"/>
                <a:gd name="T45" fmla="*/ 0 h 236"/>
                <a:gd name="T46" fmla="*/ 0 w 122"/>
                <a:gd name="T47" fmla="*/ 0 h 236"/>
                <a:gd name="T48" fmla="*/ 0 w 122"/>
                <a:gd name="T49" fmla="*/ 0 h 236"/>
                <a:gd name="T50" fmla="*/ 0 w 122"/>
                <a:gd name="T51" fmla="*/ 0 h 236"/>
                <a:gd name="T52" fmla="*/ 0 w 122"/>
                <a:gd name="T53" fmla="*/ 0 h 236"/>
                <a:gd name="T54" fmla="*/ 0 w 122"/>
                <a:gd name="T55" fmla="*/ 0 h 236"/>
                <a:gd name="T56" fmla="*/ 0 w 122"/>
                <a:gd name="T57" fmla="*/ 0 h 236"/>
                <a:gd name="T58" fmla="*/ 0 w 122"/>
                <a:gd name="T59" fmla="*/ 0 h 236"/>
                <a:gd name="T60" fmla="*/ 0 w 122"/>
                <a:gd name="T61" fmla="*/ 0 h 236"/>
                <a:gd name="T62" fmla="*/ 0 w 122"/>
                <a:gd name="T63" fmla="*/ 0 h 236"/>
                <a:gd name="T64" fmla="*/ 0 w 122"/>
                <a:gd name="T65" fmla="*/ 0 h 236"/>
                <a:gd name="T66" fmla="*/ 0 w 122"/>
                <a:gd name="T67" fmla="*/ 0 h 236"/>
                <a:gd name="T68" fmla="*/ 0 w 122"/>
                <a:gd name="T69" fmla="*/ 0 h 236"/>
                <a:gd name="T70" fmla="*/ 0 w 122"/>
                <a:gd name="T71" fmla="*/ 0 h 236"/>
                <a:gd name="T72" fmla="*/ 0 w 122"/>
                <a:gd name="T73" fmla="*/ 0 h 236"/>
                <a:gd name="T74" fmla="*/ 0 w 122"/>
                <a:gd name="T75" fmla="*/ 0 h 236"/>
                <a:gd name="T76" fmla="*/ 0 w 122"/>
                <a:gd name="T77" fmla="*/ 0 h 236"/>
                <a:gd name="T78" fmla="*/ 0 w 122"/>
                <a:gd name="T79" fmla="*/ 0 h 236"/>
                <a:gd name="T80" fmla="*/ 0 w 122"/>
                <a:gd name="T81" fmla="*/ 0 h 236"/>
                <a:gd name="T82" fmla="*/ 0 w 122"/>
                <a:gd name="T83" fmla="*/ 0 h 236"/>
                <a:gd name="T84" fmla="*/ 0 w 122"/>
                <a:gd name="T85" fmla="*/ 0 h 236"/>
                <a:gd name="T86" fmla="*/ 0 w 122"/>
                <a:gd name="T87" fmla="*/ 0 h 236"/>
                <a:gd name="T88" fmla="*/ 0 w 122"/>
                <a:gd name="T89" fmla="*/ 0 h 236"/>
                <a:gd name="T90" fmla="*/ 0 w 122"/>
                <a:gd name="T91" fmla="*/ 0 h 236"/>
                <a:gd name="T92" fmla="*/ 0 w 122"/>
                <a:gd name="T93" fmla="*/ 0 h 236"/>
                <a:gd name="T94" fmla="*/ 0 w 122"/>
                <a:gd name="T95" fmla="*/ 0 h 236"/>
                <a:gd name="T96" fmla="*/ 0 w 122"/>
                <a:gd name="T97" fmla="*/ 0 h 236"/>
                <a:gd name="T98" fmla="*/ 0 w 122"/>
                <a:gd name="T99" fmla="*/ 0 h 236"/>
                <a:gd name="T100" fmla="*/ 0 w 122"/>
                <a:gd name="T101" fmla="*/ 0 h 236"/>
                <a:gd name="T102" fmla="*/ 0 w 122"/>
                <a:gd name="T103" fmla="*/ 0 h 236"/>
                <a:gd name="T104" fmla="*/ 0 w 122"/>
                <a:gd name="T105" fmla="*/ 0 h 236"/>
                <a:gd name="T106" fmla="*/ 0 w 122"/>
                <a:gd name="T107" fmla="*/ 0 h 2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122"/>
                <a:gd name="T163" fmla="*/ 0 h 236"/>
                <a:gd name="T164" fmla="*/ 122 w 122"/>
                <a:gd name="T165" fmla="*/ 236 h 2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122" h="236">
                  <a:moveTo>
                    <a:pt x="78" y="0"/>
                  </a:moveTo>
                  <a:lnTo>
                    <a:pt x="89" y="0"/>
                  </a:lnTo>
                  <a:lnTo>
                    <a:pt x="99" y="2"/>
                  </a:lnTo>
                  <a:lnTo>
                    <a:pt x="105" y="4"/>
                  </a:lnTo>
                  <a:lnTo>
                    <a:pt x="112" y="13"/>
                  </a:lnTo>
                  <a:lnTo>
                    <a:pt x="114" y="19"/>
                  </a:lnTo>
                  <a:lnTo>
                    <a:pt x="118" y="28"/>
                  </a:lnTo>
                  <a:lnTo>
                    <a:pt x="120" y="38"/>
                  </a:lnTo>
                  <a:lnTo>
                    <a:pt x="122" y="49"/>
                  </a:lnTo>
                  <a:lnTo>
                    <a:pt x="118" y="61"/>
                  </a:lnTo>
                  <a:lnTo>
                    <a:pt x="116" y="72"/>
                  </a:lnTo>
                  <a:lnTo>
                    <a:pt x="112" y="84"/>
                  </a:lnTo>
                  <a:lnTo>
                    <a:pt x="108" y="95"/>
                  </a:lnTo>
                  <a:lnTo>
                    <a:pt x="103" y="104"/>
                  </a:lnTo>
                  <a:lnTo>
                    <a:pt x="97" y="114"/>
                  </a:lnTo>
                  <a:lnTo>
                    <a:pt x="89" y="122"/>
                  </a:lnTo>
                  <a:lnTo>
                    <a:pt x="84" y="129"/>
                  </a:lnTo>
                  <a:lnTo>
                    <a:pt x="72" y="139"/>
                  </a:lnTo>
                  <a:lnTo>
                    <a:pt x="59" y="152"/>
                  </a:lnTo>
                  <a:lnTo>
                    <a:pt x="47" y="163"/>
                  </a:lnTo>
                  <a:lnTo>
                    <a:pt x="40" y="177"/>
                  </a:lnTo>
                  <a:lnTo>
                    <a:pt x="32" y="190"/>
                  </a:lnTo>
                  <a:lnTo>
                    <a:pt x="27" y="205"/>
                  </a:lnTo>
                  <a:lnTo>
                    <a:pt x="25" y="213"/>
                  </a:lnTo>
                  <a:lnTo>
                    <a:pt x="23" y="220"/>
                  </a:lnTo>
                  <a:lnTo>
                    <a:pt x="23" y="228"/>
                  </a:lnTo>
                  <a:lnTo>
                    <a:pt x="25" y="236"/>
                  </a:lnTo>
                  <a:lnTo>
                    <a:pt x="13" y="232"/>
                  </a:lnTo>
                  <a:lnTo>
                    <a:pt x="4" y="230"/>
                  </a:lnTo>
                  <a:lnTo>
                    <a:pt x="0" y="213"/>
                  </a:lnTo>
                  <a:lnTo>
                    <a:pt x="0" y="198"/>
                  </a:lnTo>
                  <a:lnTo>
                    <a:pt x="2" y="182"/>
                  </a:lnTo>
                  <a:lnTo>
                    <a:pt x="9" y="171"/>
                  </a:lnTo>
                  <a:lnTo>
                    <a:pt x="17" y="158"/>
                  </a:lnTo>
                  <a:lnTo>
                    <a:pt x="28" y="146"/>
                  </a:lnTo>
                  <a:lnTo>
                    <a:pt x="40" y="135"/>
                  </a:lnTo>
                  <a:lnTo>
                    <a:pt x="51" y="125"/>
                  </a:lnTo>
                  <a:lnTo>
                    <a:pt x="61" y="112"/>
                  </a:lnTo>
                  <a:lnTo>
                    <a:pt x="72" y="101"/>
                  </a:lnTo>
                  <a:lnTo>
                    <a:pt x="80" y="89"/>
                  </a:lnTo>
                  <a:lnTo>
                    <a:pt x="89" y="78"/>
                  </a:lnTo>
                  <a:lnTo>
                    <a:pt x="93" y="64"/>
                  </a:lnTo>
                  <a:lnTo>
                    <a:pt x="97" y="53"/>
                  </a:lnTo>
                  <a:lnTo>
                    <a:pt x="95" y="40"/>
                  </a:lnTo>
                  <a:lnTo>
                    <a:pt x="91" y="26"/>
                  </a:lnTo>
                  <a:lnTo>
                    <a:pt x="84" y="26"/>
                  </a:lnTo>
                  <a:lnTo>
                    <a:pt x="76" y="26"/>
                  </a:lnTo>
                  <a:lnTo>
                    <a:pt x="70" y="23"/>
                  </a:lnTo>
                  <a:lnTo>
                    <a:pt x="67" y="17"/>
                  </a:lnTo>
                  <a:lnTo>
                    <a:pt x="63" y="11"/>
                  </a:lnTo>
                  <a:lnTo>
                    <a:pt x="65" y="6"/>
                  </a:lnTo>
                  <a:lnTo>
                    <a:pt x="68" y="0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95" name="Freeform 16">
              <a:extLst>
                <a:ext uri="{FF2B5EF4-FFF2-40B4-BE49-F238E27FC236}">
                  <a16:creationId xmlns:a16="http://schemas.microsoft.com/office/drawing/2014/main" id="{C4C04134-0F3F-3446-64FB-6B442A79F4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86" y="1083"/>
              <a:ext cx="53" cy="88"/>
            </a:xfrm>
            <a:custGeom>
              <a:avLst/>
              <a:gdLst>
                <a:gd name="T0" fmla="*/ 0 w 173"/>
                <a:gd name="T1" fmla="*/ 0 h 312"/>
                <a:gd name="T2" fmla="*/ 0 w 173"/>
                <a:gd name="T3" fmla="*/ 0 h 312"/>
                <a:gd name="T4" fmla="*/ 0 w 173"/>
                <a:gd name="T5" fmla="*/ 0 h 312"/>
                <a:gd name="T6" fmla="*/ 0 w 173"/>
                <a:gd name="T7" fmla="*/ 0 h 312"/>
                <a:gd name="T8" fmla="*/ 0 w 173"/>
                <a:gd name="T9" fmla="*/ 0 h 312"/>
                <a:gd name="T10" fmla="*/ 0 w 173"/>
                <a:gd name="T11" fmla="*/ 0 h 312"/>
                <a:gd name="T12" fmla="*/ 0 w 173"/>
                <a:gd name="T13" fmla="*/ 0 h 312"/>
                <a:gd name="T14" fmla="*/ 0 w 173"/>
                <a:gd name="T15" fmla="*/ 0 h 312"/>
                <a:gd name="T16" fmla="*/ 0 w 173"/>
                <a:gd name="T17" fmla="*/ 0 h 312"/>
                <a:gd name="T18" fmla="*/ 0 w 173"/>
                <a:gd name="T19" fmla="*/ 0 h 312"/>
                <a:gd name="T20" fmla="*/ 0 w 173"/>
                <a:gd name="T21" fmla="*/ 0 h 312"/>
                <a:gd name="T22" fmla="*/ 0 w 173"/>
                <a:gd name="T23" fmla="*/ 0 h 312"/>
                <a:gd name="T24" fmla="*/ 0 w 173"/>
                <a:gd name="T25" fmla="*/ 0 h 312"/>
                <a:gd name="T26" fmla="*/ 0 w 173"/>
                <a:gd name="T27" fmla="*/ 0 h 312"/>
                <a:gd name="T28" fmla="*/ 0 w 173"/>
                <a:gd name="T29" fmla="*/ 0 h 312"/>
                <a:gd name="T30" fmla="*/ 0 w 173"/>
                <a:gd name="T31" fmla="*/ 0 h 312"/>
                <a:gd name="T32" fmla="*/ 0 w 173"/>
                <a:gd name="T33" fmla="*/ 0 h 312"/>
                <a:gd name="T34" fmla="*/ 0 w 173"/>
                <a:gd name="T35" fmla="*/ 0 h 312"/>
                <a:gd name="T36" fmla="*/ 0 w 173"/>
                <a:gd name="T37" fmla="*/ 0 h 312"/>
                <a:gd name="T38" fmla="*/ 0 w 173"/>
                <a:gd name="T39" fmla="*/ 0 h 312"/>
                <a:gd name="T40" fmla="*/ 0 w 173"/>
                <a:gd name="T41" fmla="*/ 0 h 312"/>
                <a:gd name="T42" fmla="*/ 0 w 173"/>
                <a:gd name="T43" fmla="*/ 0 h 312"/>
                <a:gd name="T44" fmla="*/ 0 w 173"/>
                <a:gd name="T45" fmla="*/ 0 h 312"/>
                <a:gd name="T46" fmla="*/ 0 w 173"/>
                <a:gd name="T47" fmla="*/ 0 h 312"/>
                <a:gd name="T48" fmla="*/ 0 w 173"/>
                <a:gd name="T49" fmla="*/ 0 h 312"/>
                <a:gd name="T50" fmla="*/ 0 w 173"/>
                <a:gd name="T51" fmla="*/ 0 h 312"/>
                <a:gd name="T52" fmla="*/ 0 w 173"/>
                <a:gd name="T53" fmla="*/ 0 h 312"/>
                <a:gd name="T54" fmla="*/ 0 w 173"/>
                <a:gd name="T55" fmla="*/ 0 h 312"/>
                <a:gd name="T56" fmla="*/ 0 w 173"/>
                <a:gd name="T57" fmla="*/ 0 h 312"/>
                <a:gd name="T58" fmla="*/ 0 w 173"/>
                <a:gd name="T59" fmla="*/ 0 h 312"/>
                <a:gd name="T60" fmla="*/ 0 w 173"/>
                <a:gd name="T61" fmla="*/ 0 h 312"/>
                <a:gd name="T62" fmla="*/ 0 w 173"/>
                <a:gd name="T63" fmla="*/ 0 h 312"/>
                <a:gd name="T64" fmla="*/ 0 w 173"/>
                <a:gd name="T65" fmla="*/ 0 h 312"/>
                <a:gd name="T66" fmla="*/ 0 w 173"/>
                <a:gd name="T67" fmla="*/ 0 h 312"/>
                <a:gd name="T68" fmla="*/ 0 w 173"/>
                <a:gd name="T69" fmla="*/ 0 h 312"/>
                <a:gd name="T70" fmla="*/ 0 w 173"/>
                <a:gd name="T71" fmla="*/ 0 h 312"/>
                <a:gd name="T72" fmla="*/ 0 w 173"/>
                <a:gd name="T73" fmla="*/ 0 h 312"/>
                <a:gd name="T74" fmla="*/ 0 w 173"/>
                <a:gd name="T75" fmla="*/ 0 h 312"/>
                <a:gd name="T76" fmla="*/ 0 w 173"/>
                <a:gd name="T77" fmla="*/ 0 h 312"/>
                <a:gd name="T78" fmla="*/ 0 w 173"/>
                <a:gd name="T79" fmla="*/ 0 h 312"/>
                <a:gd name="T80" fmla="*/ 0 w 173"/>
                <a:gd name="T81" fmla="*/ 0 h 312"/>
                <a:gd name="T82" fmla="*/ 0 w 173"/>
                <a:gd name="T83" fmla="*/ 0 h 312"/>
                <a:gd name="T84" fmla="*/ 0 w 173"/>
                <a:gd name="T85" fmla="*/ 0 h 312"/>
                <a:gd name="T86" fmla="*/ 0 w 173"/>
                <a:gd name="T87" fmla="*/ 0 h 312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73"/>
                <a:gd name="T133" fmla="*/ 0 h 312"/>
                <a:gd name="T134" fmla="*/ 173 w 173"/>
                <a:gd name="T135" fmla="*/ 312 h 312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73" h="312">
                  <a:moveTo>
                    <a:pt x="42" y="4"/>
                  </a:moveTo>
                  <a:lnTo>
                    <a:pt x="53" y="0"/>
                  </a:lnTo>
                  <a:lnTo>
                    <a:pt x="66" y="0"/>
                  </a:lnTo>
                  <a:lnTo>
                    <a:pt x="80" y="0"/>
                  </a:lnTo>
                  <a:lnTo>
                    <a:pt x="93" y="5"/>
                  </a:lnTo>
                  <a:lnTo>
                    <a:pt x="104" y="9"/>
                  </a:lnTo>
                  <a:lnTo>
                    <a:pt x="116" y="17"/>
                  </a:lnTo>
                  <a:lnTo>
                    <a:pt x="127" y="24"/>
                  </a:lnTo>
                  <a:lnTo>
                    <a:pt x="138" y="34"/>
                  </a:lnTo>
                  <a:lnTo>
                    <a:pt x="148" y="43"/>
                  </a:lnTo>
                  <a:lnTo>
                    <a:pt x="156" y="57"/>
                  </a:lnTo>
                  <a:lnTo>
                    <a:pt x="163" y="68"/>
                  </a:lnTo>
                  <a:lnTo>
                    <a:pt x="167" y="81"/>
                  </a:lnTo>
                  <a:lnTo>
                    <a:pt x="171" y="95"/>
                  </a:lnTo>
                  <a:lnTo>
                    <a:pt x="173" y="110"/>
                  </a:lnTo>
                  <a:lnTo>
                    <a:pt x="173" y="123"/>
                  </a:lnTo>
                  <a:lnTo>
                    <a:pt x="171" y="140"/>
                  </a:lnTo>
                  <a:lnTo>
                    <a:pt x="169" y="148"/>
                  </a:lnTo>
                  <a:lnTo>
                    <a:pt x="167" y="156"/>
                  </a:lnTo>
                  <a:lnTo>
                    <a:pt x="165" y="163"/>
                  </a:lnTo>
                  <a:lnTo>
                    <a:pt x="163" y="171"/>
                  </a:lnTo>
                  <a:lnTo>
                    <a:pt x="156" y="184"/>
                  </a:lnTo>
                  <a:lnTo>
                    <a:pt x="146" y="199"/>
                  </a:lnTo>
                  <a:lnTo>
                    <a:pt x="133" y="211"/>
                  </a:lnTo>
                  <a:lnTo>
                    <a:pt x="119" y="220"/>
                  </a:lnTo>
                  <a:lnTo>
                    <a:pt x="104" y="226"/>
                  </a:lnTo>
                  <a:lnTo>
                    <a:pt x="91" y="232"/>
                  </a:lnTo>
                  <a:lnTo>
                    <a:pt x="87" y="241"/>
                  </a:lnTo>
                  <a:lnTo>
                    <a:pt x="87" y="251"/>
                  </a:lnTo>
                  <a:lnTo>
                    <a:pt x="87" y="260"/>
                  </a:lnTo>
                  <a:lnTo>
                    <a:pt x="87" y="270"/>
                  </a:lnTo>
                  <a:lnTo>
                    <a:pt x="89" y="279"/>
                  </a:lnTo>
                  <a:lnTo>
                    <a:pt x="91" y="291"/>
                  </a:lnTo>
                  <a:lnTo>
                    <a:pt x="91" y="300"/>
                  </a:lnTo>
                  <a:lnTo>
                    <a:pt x="91" y="312"/>
                  </a:lnTo>
                  <a:lnTo>
                    <a:pt x="81" y="308"/>
                  </a:lnTo>
                  <a:lnTo>
                    <a:pt x="74" y="304"/>
                  </a:lnTo>
                  <a:lnTo>
                    <a:pt x="66" y="298"/>
                  </a:lnTo>
                  <a:lnTo>
                    <a:pt x="62" y="294"/>
                  </a:lnTo>
                  <a:lnTo>
                    <a:pt x="57" y="287"/>
                  </a:lnTo>
                  <a:lnTo>
                    <a:pt x="53" y="279"/>
                  </a:lnTo>
                  <a:lnTo>
                    <a:pt x="49" y="272"/>
                  </a:lnTo>
                  <a:lnTo>
                    <a:pt x="47" y="264"/>
                  </a:lnTo>
                  <a:lnTo>
                    <a:pt x="45" y="254"/>
                  </a:lnTo>
                  <a:lnTo>
                    <a:pt x="43" y="245"/>
                  </a:lnTo>
                  <a:lnTo>
                    <a:pt x="42" y="235"/>
                  </a:lnTo>
                  <a:lnTo>
                    <a:pt x="42" y="228"/>
                  </a:lnTo>
                  <a:lnTo>
                    <a:pt x="40" y="218"/>
                  </a:lnTo>
                  <a:lnTo>
                    <a:pt x="40" y="211"/>
                  </a:lnTo>
                  <a:lnTo>
                    <a:pt x="38" y="203"/>
                  </a:lnTo>
                  <a:lnTo>
                    <a:pt x="38" y="199"/>
                  </a:lnTo>
                  <a:lnTo>
                    <a:pt x="43" y="196"/>
                  </a:lnTo>
                  <a:lnTo>
                    <a:pt x="55" y="194"/>
                  </a:lnTo>
                  <a:lnTo>
                    <a:pt x="64" y="194"/>
                  </a:lnTo>
                  <a:lnTo>
                    <a:pt x="70" y="196"/>
                  </a:lnTo>
                  <a:lnTo>
                    <a:pt x="74" y="190"/>
                  </a:lnTo>
                  <a:lnTo>
                    <a:pt x="74" y="182"/>
                  </a:lnTo>
                  <a:lnTo>
                    <a:pt x="76" y="175"/>
                  </a:lnTo>
                  <a:lnTo>
                    <a:pt x="80" y="167"/>
                  </a:lnTo>
                  <a:lnTo>
                    <a:pt x="80" y="159"/>
                  </a:lnTo>
                  <a:lnTo>
                    <a:pt x="83" y="156"/>
                  </a:lnTo>
                  <a:lnTo>
                    <a:pt x="89" y="152"/>
                  </a:lnTo>
                  <a:lnTo>
                    <a:pt x="100" y="156"/>
                  </a:lnTo>
                  <a:lnTo>
                    <a:pt x="100" y="161"/>
                  </a:lnTo>
                  <a:lnTo>
                    <a:pt x="100" y="173"/>
                  </a:lnTo>
                  <a:lnTo>
                    <a:pt x="100" y="184"/>
                  </a:lnTo>
                  <a:lnTo>
                    <a:pt x="100" y="194"/>
                  </a:lnTo>
                  <a:lnTo>
                    <a:pt x="114" y="186"/>
                  </a:lnTo>
                  <a:lnTo>
                    <a:pt x="127" y="178"/>
                  </a:lnTo>
                  <a:lnTo>
                    <a:pt x="137" y="167"/>
                  </a:lnTo>
                  <a:lnTo>
                    <a:pt x="144" y="156"/>
                  </a:lnTo>
                  <a:lnTo>
                    <a:pt x="148" y="140"/>
                  </a:lnTo>
                  <a:lnTo>
                    <a:pt x="152" y="125"/>
                  </a:lnTo>
                  <a:lnTo>
                    <a:pt x="152" y="110"/>
                  </a:lnTo>
                  <a:lnTo>
                    <a:pt x="152" y="95"/>
                  </a:lnTo>
                  <a:lnTo>
                    <a:pt x="146" y="80"/>
                  </a:lnTo>
                  <a:lnTo>
                    <a:pt x="142" y="66"/>
                  </a:lnTo>
                  <a:lnTo>
                    <a:pt x="133" y="53"/>
                  </a:lnTo>
                  <a:lnTo>
                    <a:pt x="125" y="43"/>
                  </a:lnTo>
                  <a:lnTo>
                    <a:pt x="112" y="34"/>
                  </a:lnTo>
                  <a:lnTo>
                    <a:pt x="100" y="30"/>
                  </a:lnTo>
                  <a:lnTo>
                    <a:pt x="85" y="26"/>
                  </a:lnTo>
                  <a:lnTo>
                    <a:pt x="70" y="30"/>
                  </a:lnTo>
                  <a:lnTo>
                    <a:pt x="61" y="30"/>
                  </a:lnTo>
                  <a:lnTo>
                    <a:pt x="55" y="32"/>
                  </a:lnTo>
                  <a:lnTo>
                    <a:pt x="49" y="34"/>
                  </a:lnTo>
                  <a:lnTo>
                    <a:pt x="45" y="40"/>
                  </a:lnTo>
                  <a:lnTo>
                    <a:pt x="42" y="43"/>
                  </a:lnTo>
                  <a:lnTo>
                    <a:pt x="38" y="51"/>
                  </a:lnTo>
                  <a:lnTo>
                    <a:pt x="36" y="59"/>
                  </a:lnTo>
                  <a:lnTo>
                    <a:pt x="36" y="66"/>
                  </a:lnTo>
                  <a:lnTo>
                    <a:pt x="36" y="80"/>
                  </a:lnTo>
                  <a:lnTo>
                    <a:pt x="42" y="95"/>
                  </a:lnTo>
                  <a:lnTo>
                    <a:pt x="45" y="108"/>
                  </a:lnTo>
                  <a:lnTo>
                    <a:pt x="55" y="120"/>
                  </a:lnTo>
                  <a:lnTo>
                    <a:pt x="64" y="120"/>
                  </a:lnTo>
                  <a:lnTo>
                    <a:pt x="76" y="120"/>
                  </a:lnTo>
                  <a:lnTo>
                    <a:pt x="80" y="110"/>
                  </a:lnTo>
                  <a:lnTo>
                    <a:pt x="81" y="95"/>
                  </a:lnTo>
                  <a:lnTo>
                    <a:pt x="83" y="81"/>
                  </a:lnTo>
                  <a:lnTo>
                    <a:pt x="85" y="76"/>
                  </a:lnTo>
                  <a:lnTo>
                    <a:pt x="93" y="74"/>
                  </a:lnTo>
                  <a:lnTo>
                    <a:pt x="97" y="78"/>
                  </a:lnTo>
                  <a:lnTo>
                    <a:pt x="100" y="81"/>
                  </a:lnTo>
                  <a:lnTo>
                    <a:pt x="102" y="89"/>
                  </a:lnTo>
                  <a:lnTo>
                    <a:pt x="100" y="95"/>
                  </a:lnTo>
                  <a:lnTo>
                    <a:pt x="99" y="102"/>
                  </a:lnTo>
                  <a:lnTo>
                    <a:pt x="95" y="110"/>
                  </a:lnTo>
                  <a:lnTo>
                    <a:pt x="91" y="120"/>
                  </a:lnTo>
                  <a:lnTo>
                    <a:pt x="83" y="125"/>
                  </a:lnTo>
                  <a:lnTo>
                    <a:pt x="78" y="133"/>
                  </a:lnTo>
                  <a:lnTo>
                    <a:pt x="70" y="139"/>
                  </a:lnTo>
                  <a:lnTo>
                    <a:pt x="64" y="144"/>
                  </a:lnTo>
                  <a:lnTo>
                    <a:pt x="55" y="148"/>
                  </a:lnTo>
                  <a:lnTo>
                    <a:pt x="47" y="148"/>
                  </a:lnTo>
                  <a:lnTo>
                    <a:pt x="40" y="146"/>
                  </a:lnTo>
                  <a:lnTo>
                    <a:pt x="32" y="142"/>
                  </a:lnTo>
                  <a:lnTo>
                    <a:pt x="24" y="139"/>
                  </a:lnTo>
                  <a:lnTo>
                    <a:pt x="17" y="133"/>
                  </a:lnTo>
                  <a:lnTo>
                    <a:pt x="13" y="123"/>
                  </a:lnTo>
                  <a:lnTo>
                    <a:pt x="9" y="116"/>
                  </a:lnTo>
                  <a:lnTo>
                    <a:pt x="4" y="104"/>
                  </a:lnTo>
                  <a:lnTo>
                    <a:pt x="2" y="95"/>
                  </a:lnTo>
                  <a:lnTo>
                    <a:pt x="0" y="81"/>
                  </a:lnTo>
                  <a:lnTo>
                    <a:pt x="0" y="72"/>
                  </a:lnTo>
                  <a:lnTo>
                    <a:pt x="0" y="59"/>
                  </a:lnTo>
                  <a:lnTo>
                    <a:pt x="4" y="47"/>
                  </a:lnTo>
                  <a:lnTo>
                    <a:pt x="5" y="36"/>
                  </a:lnTo>
                  <a:lnTo>
                    <a:pt x="9" y="26"/>
                  </a:lnTo>
                  <a:lnTo>
                    <a:pt x="13" y="17"/>
                  </a:lnTo>
                  <a:lnTo>
                    <a:pt x="23" y="11"/>
                  </a:lnTo>
                  <a:lnTo>
                    <a:pt x="30" y="7"/>
                  </a:lnTo>
                  <a:lnTo>
                    <a:pt x="42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96" name="Freeform 17">
              <a:extLst>
                <a:ext uri="{FF2B5EF4-FFF2-40B4-BE49-F238E27FC236}">
                  <a16:creationId xmlns:a16="http://schemas.microsoft.com/office/drawing/2014/main" id="{DF831F79-01E7-7AF3-5414-6712A7162D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56" y="1118"/>
              <a:ext cx="32" cy="53"/>
            </a:xfrm>
            <a:custGeom>
              <a:avLst/>
              <a:gdLst>
                <a:gd name="T0" fmla="*/ 0 w 104"/>
                <a:gd name="T1" fmla="*/ 0 h 184"/>
                <a:gd name="T2" fmla="*/ 0 w 104"/>
                <a:gd name="T3" fmla="*/ 0 h 184"/>
                <a:gd name="T4" fmla="*/ 0 w 104"/>
                <a:gd name="T5" fmla="*/ 0 h 184"/>
                <a:gd name="T6" fmla="*/ 0 w 104"/>
                <a:gd name="T7" fmla="*/ 0 h 184"/>
                <a:gd name="T8" fmla="*/ 0 w 104"/>
                <a:gd name="T9" fmla="*/ 0 h 184"/>
                <a:gd name="T10" fmla="*/ 0 w 104"/>
                <a:gd name="T11" fmla="*/ 0 h 184"/>
                <a:gd name="T12" fmla="*/ 0 w 104"/>
                <a:gd name="T13" fmla="*/ 0 h 184"/>
                <a:gd name="T14" fmla="*/ 0 w 104"/>
                <a:gd name="T15" fmla="*/ 0 h 184"/>
                <a:gd name="T16" fmla="*/ 0 w 104"/>
                <a:gd name="T17" fmla="*/ 0 h 184"/>
                <a:gd name="T18" fmla="*/ 0 w 104"/>
                <a:gd name="T19" fmla="*/ 0 h 184"/>
                <a:gd name="T20" fmla="*/ 0 w 104"/>
                <a:gd name="T21" fmla="*/ 0 h 184"/>
                <a:gd name="T22" fmla="*/ 0 w 104"/>
                <a:gd name="T23" fmla="*/ 0 h 184"/>
                <a:gd name="T24" fmla="*/ 0 w 104"/>
                <a:gd name="T25" fmla="*/ 0 h 184"/>
                <a:gd name="T26" fmla="*/ 0 w 104"/>
                <a:gd name="T27" fmla="*/ 0 h 184"/>
                <a:gd name="T28" fmla="*/ 0 w 104"/>
                <a:gd name="T29" fmla="*/ 0 h 184"/>
                <a:gd name="T30" fmla="*/ 0 w 104"/>
                <a:gd name="T31" fmla="*/ 0 h 184"/>
                <a:gd name="T32" fmla="*/ 0 w 104"/>
                <a:gd name="T33" fmla="*/ 0 h 184"/>
                <a:gd name="T34" fmla="*/ 0 w 104"/>
                <a:gd name="T35" fmla="*/ 0 h 184"/>
                <a:gd name="T36" fmla="*/ 0 w 104"/>
                <a:gd name="T37" fmla="*/ 0 h 184"/>
                <a:gd name="T38" fmla="*/ 0 w 104"/>
                <a:gd name="T39" fmla="*/ 0 h 184"/>
                <a:gd name="T40" fmla="*/ 0 w 104"/>
                <a:gd name="T41" fmla="*/ 0 h 184"/>
                <a:gd name="T42" fmla="*/ 0 w 104"/>
                <a:gd name="T43" fmla="*/ 0 h 184"/>
                <a:gd name="T44" fmla="*/ 0 w 104"/>
                <a:gd name="T45" fmla="*/ 0 h 184"/>
                <a:gd name="T46" fmla="*/ 0 w 104"/>
                <a:gd name="T47" fmla="*/ 0 h 184"/>
                <a:gd name="T48" fmla="*/ 0 w 104"/>
                <a:gd name="T49" fmla="*/ 0 h 184"/>
                <a:gd name="T50" fmla="*/ 0 w 104"/>
                <a:gd name="T51" fmla="*/ 0 h 184"/>
                <a:gd name="T52" fmla="*/ 0 w 104"/>
                <a:gd name="T53" fmla="*/ 0 h 184"/>
                <a:gd name="T54" fmla="*/ 0 w 104"/>
                <a:gd name="T55" fmla="*/ 0 h 184"/>
                <a:gd name="T56" fmla="*/ 0 w 104"/>
                <a:gd name="T57" fmla="*/ 0 h 184"/>
                <a:gd name="T58" fmla="*/ 0 w 104"/>
                <a:gd name="T59" fmla="*/ 0 h 184"/>
                <a:gd name="T60" fmla="*/ 0 w 104"/>
                <a:gd name="T61" fmla="*/ 0 h 184"/>
                <a:gd name="T62" fmla="*/ 0 w 104"/>
                <a:gd name="T63" fmla="*/ 0 h 184"/>
                <a:gd name="T64" fmla="*/ 0 w 104"/>
                <a:gd name="T65" fmla="*/ 0 h 184"/>
                <a:gd name="T66" fmla="*/ 0 w 104"/>
                <a:gd name="T67" fmla="*/ 0 h 184"/>
                <a:gd name="T68" fmla="*/ 0 w 104"/>
                <a:gd name="T69" fmla="*/ 0 h 184"/>
                <a:gd name="T70" fmla="*/ 0 w 104"/>
                <a:gd name="T71" fmla="*/ 0 h 184"/>
                <a:gd name="T72" fmla="*/ 0 w 104"/>
                <a:gd name="T73" fmla="*/ 0 h 184"/>
                <a:gd name="T74" fmla="*/ 0 w 104"/>
                <a:gd name="T75" fmla="*/ 0 h 184"/>
                <a:gd name="T76" fmla="*/ 0 w 104"/>
                <a:gd name="T77" fmla="*/ 0 h 184"/>
                <a:gd name="T78" fmla="*/ 0 w 104"/>
                <a:gd name="T79" fmla="*/ 0 h 184"/>
                <a:gd name="T80" fmla="*/ 0 w 104"/>
                <a:gd name="T81" fmla="*/ 0 h 184"/>
                <a:gd name="T82" fmla="*/ 0 w 104"/>
                <a:gd name="T83" fmla="*/ 0 h 184"/>
                <a:gd name="T84" fmla="*/ 0 w 104"/>
                <a:gd name="T85" fmla="*/ 0 h 184"/>
                <a:gd name="T86" fmla="*/ 0 w 104"/>
                <a:gd name="T87" fmla="*/ 0 h 184"/>
                <a:gd name="T88" fmla="*/ 0 w 104"/>
                <a:gd name="T89" fmla="*/ 0 h 184"/>
                <a:gd name="T90" fmla="*/ 0 w 104"/>
                <a:gd name="T91" fmla="*/ 0 h 184"/>
                <a:gd name="T92" fmla="*/ 0 w 104"/>
                <a:gd name="T93" fmla="*/ 0 h 184"/>
                <a:gd name="T94" fmla="*/ 0 w 104"/>
                <a:gd name="T95" fmla="*/ 0 h 18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04"/>
                <a:gd name="T145" fmla="*/ 0 h 184"/>
                <a:gd name="T146" fmla="*/ 104 w 104"/>
                <a:gd name="T147" fmla="*/ 184 h 184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04" h="184">
                  <a:moveTo>
                    <a:pt x="66" y="0"/>
                  </a:moveTo>
                  <a:lnTo>
                    <a:pt x="68" y="0"/>
                  </a:lnTo>
                  <a:lnTo>
                    <a:pt x="76" y="0"/>
                  </a:lnTo>
                  <a:lnTo>
                    <a:pt x="80" y="0"/>
                  </a:lnTo>
                  <a:lnTo>
                    <a:pt x="87" y="0"/>
                  </a:lnTo>
                  <a:lnTo>
                    <a:pt x="80" y="11"/>
                  </a:lnTo>
                  <a:lnTo>
                    <a:pt x="70" y="25"/>
                  </a:lnTo>
                  <a:lnTo>
                    <a:pt x="61" y="40"/>
                  </a:lnTo>
                  <a:lnTo>
                    <a:pt x="51" y="53"/>
                  </a:lnTo>
                  <a:lnTo>
                    <a:pt x="44" y="65"/>
                  </a:lnTo>
                  <a:lnTo>
                    <a:pt x="40" y="80"/>
                  </a:lnTo>
                  <a:lnTo>
                    <a:pt x="38" y="87"/>
                  </a:lnTo>
                  <a:lnTo>
                    <a:pt x="38" y="95"/>
                  </a:lnTo>
                  <a:lnTo>
                    <a:pt x="40" y="104"/>
                  </a:lnTo>
                  <a:lnTo>
                    <a:pt x="45" y="114"/>
                  </a:lnTo>
                  <a:lnTo>
                    <a:pt x="47" y="127"/>
                  </a:lnTo>
                  <a:lnTo>
                    <a:pt x="53" y="137"/>
                  </a:lnTo>
                  <a:lnTo>
                    <a:pt x="61" y="143"/>
                  </a:lnTo>
                  <a:lnTo>
                    <a:pt x="72" y="150"/>
                  </a:lnTo>
                  <a:lnTo>
                    <a:pt x="82" y="156"/>
                  </a:lnTo>
                  <a:lnTo>
                    <a:pt x="91" y="162"/>
                  </a:lnTo>
                  <a:lnTo>
                    <a:pt x="99" y="171"/>
                  </a:lnTo>
                  <a:lnTo>
                    <a:pt x="104" y="182"/>
                  </a:lnTo>
                  <a:lnTo>
                    <a:pt x="91" y="184"/>
                  </a:lnTo>
                  <a:lnTo>
                    <a:pt x="78" y="184"/>
                  </a:lnTo>
                  <a:lnTo>
                    <a:pt x="64" y="179"/>
                  </a:lnTo>
                  <a:lnTo>
                    <a:pt x="51" y="171"/>
                  </a:lnTo>
                  <a:lnTo>
                    <a:pt x="40" y="163"/>
                  </a:lnTo>
                  <a:lnTo>
                    <a:pt x="28" y="156"/>
                  </a:lnTo>
                  <a:lnTo>
                    <a:pt x="19" y="144"/>
                  </a:lnTo>
                  <a:lnTo>
                    <a:pt x="11" y="135"/>
                  </a:lnTo>
                  <a:lnTo>
                    <a:pt x="6" y="123"/>
                  </a:lnTo>
                  <a:lnTo>
                    <a:pt x="2" y="112"/>
                  </a:lnTo>
                  <a:lnTo>
                    <a:pt x="0" y="104"/>
                  </a:lnTo>
                  <a:lnTo>
                    <a:pt x="0" y="95"/>
                  </a:lnTo>
                  <a:lnTo>
                    <a:pt x="0" y="87"/>
                  </a:lnTo>
                  <a:lnTo>
                    <a:pt x="4" y="82"/>
                  </a:lnTo>
                  <a:lnTo>
                    <a:pt x="6" y="72"/>
                  </a:lnTo>
                  <a:lnTo>
                    <a:pt x="9" y="65"/>
                  </a:lnTo>
                  <a:lnTo>
                    <a:pt x="13" y="57"/>
                  </a:lnTo>
                  <a:lnTo>
                    <a:pt x="19" y="49"/>
                  </a:lnTo>
                  <a:lnTo>
                    <a:pt x="23" y="40"/>
                  </a:lnTo>
                  <a:lnTo>
                    <a:pt x="28" y="32"/>
                  </a:lnTo>
                  <a:lnTo>
                    <a:pt x="32" y="25"/>
                  </a:lnTo>
                  <a:lnTo>
                    <a:pt x="40" y="21"/>
                  </a:lnTo>
                  <a:lnTo>
                    <a:pt x="51" y="8"/>
                  </a:lnTo>
                  <a:lnTo>
                    <a:pt x="6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97" name="Freeform 18">
              <a:extLst>
                <a:ext uri="{FF2B5EF4-FFF2-40B4-BE49-F238E27FC236}">
                  <a16:creationId xmlns:a16="http://schemas.microsoft.com/office/drawing/2014/main" id="{16F90DCB-9372-21DA-317F-75709586D5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85" y="1123"/>
              <a:ext cx="14" cy="41"/>
            </a:xfrm>
            <a:custGeom>
              <a:avLst/>
              <a:gdLst>
                <a:gd name="T0" fmla="*/ 0 w 44"/>
                <a:gd name="T1" fmla="*/ 0 h 147"/>
                <a:gd name="T2" fmla="*/ 0 w 44"/>
                <a:gd name="T3" fmla="*/ 0 h 147"/>
                <a:gd name="T4" fmla="*/ 0 w 44"/>
                <a:gd name="T5" fmla="*/ 0 h 147"/>
                <a:gd name="T6" fmla="*/ 0 w 44"/>
                <a:gd name="T7" fmla="*/ 0 h 147"/>
                <a:gd name="T8" fmla="*/ 0 w 44"/>
                <a:gd name="T9" fmla="*/ 0 h 147"/>
                <a:gd name="T10" fmla="*/ 0 w 44"/>
                <a:gd name="T11" fmla="*/ 0 h 147"/>
                <a:gd name="T12" fmla="*/ 0 w 44"/>
                <a:gd name="T13" fmla="*/ 0 h 147"/>
                <a:gd name="T14" fmla="*/ 0 w 44"/>
                <a:gd name="T15" fmla="*/ 0 h 147"/>
                <a:gd name="T16" fmla="*/ 0 w 44"/>
                <a:gd name="T17" fmla="*/ 0 h 147"/>
                <a:gd name="T18" fmla="*/ 0 w 44"/>
                <a:gd name="T19" fmla="*/ 0 h 147"/>
                <a:gd name="T20" fmla="*/ 0 w 44"/>
                <a:gd name="T21" fmla="*/ 0 h 147"/>
                <a:gd name="T22" fmla="*/ 0 w 44"/>
                <a:gd name="T23" fmla="*/ 0 h 147"/>
                <a:gd name="T24" fmla="*/ 0 w 44"/>
                <a:gd name="T25" fmla="*/ 0 h 147"/>
                <a:gd name="T26" fmla="*/ 0 w 44"/>
                <a:gd name="T27" fmla="*/ 0 h 147"/>
                <a:gd name="T28" fmla="*/ 0 w 44"/>
                <a:gd name="T29" fmla="*/ 0 h 147"/>
                <a:gd name="T30" fmla="*/ 0 w 44"/>
                <a:gd name="T31" fmla="*/ 0 h 147"/>
                <a:gd name="T32" fmla="*/ 0 w 44"/>
                <a:gd name="T33" fmla="*/ 0 h 147"/>
                <a:gd name="T34" fmla="*/ 0 w 44"/>
                <a:gd name="T35" fmla="*/ 0 h 147"/>
                <a:gd name="T36" fmla="*/ 0 w 44"/>
                <a:gd name="T37" fmla="*/ 0 h 147"/>
                <a:gd name="T38" fmla="*/ 0 w 44"/>
                <a:gd name="T39" fmla="*/ 0 h 147"/>
                <a:gd name="T40" fmla="*/ 0 w 44"/>
                <a:gd name="T41" fmla="*/ 0 h 147"/>
                <a:gd name="T42" fmla="*/ 0 w 44"/>
                <a:gd name="T43" fmla="*/ 0 h 147"/>
                <a:gd name="T44" fmla="*/ 0 w 44"/>
                <a:gd name="T45" fmla="*/ 0 h 147"/>
                <a:gd name="T46" fmla="*/ 0 w 44"/>
                <a:gd name="T47" fmla="*/ 0 h 147"/>
                <a:gd name="T48" fmla="*/ 0 w 44"/>
                <a:gd name="T49" fmla="*/ 0 h 147"/>
                <a:gd name="T50" fmla="*/ 0 w 44"/>
                <a:gd name="T51" fmla="*/ 0 h 147"/>
                <a:gd name="T52" fmla="*/ 0 w 44"/>
                <a:gd name="T53" fmla="*/ 0 h 147"/>
                <a:gd name="T54" fmla="*/ 0 w 44"/>
                <a:gd name="T55" fmla="*/ 0 h 147"/>
                <a:gd name="T56" fmla="*/ 0 w 44"/>
                <a:gd name="T57" fmla="*/ 0 h 147"/>
                <a:gd name="T58" fmla="*/ 0 w 44"/>
                <a:gd name="T59" fmla="*/ 0 h 147"/>
                <a:gd name="T60" fmla="*/ 0 w 44"/>
                <a:gd name="T61" fmla="*/ 0 h 147"/>
                <a:gd name="T62" fmla="*/ 0 w 44"/>
                <a:gd name="T63" fmla="*/ 0 h 147"/>
                <a:gd name="T64" fmla="*/ 0 w 44"/>
                <a:gd name="T65" fmla="*/ 0 h 147"/>
                <a:gd name="T66" fmla="*/ 0 w 44"/>
                <a:gd name="T67" fmla="*/ 0 h 147"/>
                <a:gd name="T68" fmla="*/ 0 w 44"/>
                <a:gd name="T69" fmla="*/ 0 h 147"/>
                <a:gd name="T70" fmla="*/ 0 w 44"/>
                <a:gd name="T71" fmla="*/ 0 h 147"/>
                <a:gd name="T72" fmla="*/ 0 w 44"/>
                <a:gd name="T73" fmla="*/ 0 h 147"/>
                <a:gd name="T74" fmla="*/ 0 w 44"/>
                <a:gd name="T75" fmla="*/ 0 h 147"/>
                <a:gd name="T76" fmla="*/ 0 w 44"/>
                <a:gd name="T77" fmla="*/ 0 h 147"/>
                <a:gd name="T78" fmla="*/ 0 w 44"/>
                <a:gd name="T79" fmla="*/ 0 h 147"/>
                <a:gd name="T80" fmla="*/ 0 w 44"/>
                <a:gd name="T81" fmla="*/ 0 h 147"/>
                <a:gd name="T82" fmla="*/ 0 w 44"/>
                <a:gd name="T83" fmla="*/ 0 h 147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44"/>
                <a:gd name="T127" fmla="*/ 0 h 147"/>
                <a:gd name="T128" fmla="*/ 44 w 44"/>
                <a:gd name="T129" fmla="*/ 147 h 147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44" h="147">
                  <a:moveTo>
                    <a:pt x="11" y="12"/>
                  </a:moveTo>
                  <a:lnTo>
                    <a:pt x="11" y="4"/>
                  </a:lnTo>
                  <a:lnTo>
                    <a:pt x="15" y="2"/>
                  </a:lnTo>
                  <a:lnTo>
                    <a:pt x="15" y="0"/>
                  </a:lnTo>
                  <a:lnTo>
                    <a:pt x="19" y="4"/>
                  </a:lnTo>
                  <a:lnTo>
                    <a:pt x="23" y="8"/>
                  </a:lnTo>
                  <a:lnTo>
                    <a:pt x="28" y="12"/>
                  </a:lnTo>
                  <a:lnTo>
                    <a:pt x="25" y="19"/>
                  </a:lnTo>
                  <a:lnTo>
                    <a:pt x="25" y="27"/>
                  </a:lnTo>
                  <a:lnTo>
                    <a:pt x="25" y="36"/>
                  </a:lnTo>
                  <a:lnTo>
                    <a:pt x="25" y="46"/>
                  </a:lnTo>
                  <a:lnTo>
                    <a:pt x="25" y="53"/>
                  </a:lnTo>
                  <a:lnTo>
                    <a:pt x="25" y="61"/>
                  </a:lnTo>
                  <a:lnTo>
                    <a:pt x="25" y="69"/>
                  </a:lnTo>
                  <a:lnTo>
                    <a:pt x="26" y="78"/>
                  </a:lnTo>
                  <a:lnTo>
                    <a:pt x="26" y="88"/>
                  </a:lnTo>
                  <a:lnTo>
                    <a:pt x="28" y="95"/>
                  </a:lnTo>
                  <a:lnTo>
                    <a:pt x="28" y="103"/>
                  </a:lnTo>
                  <a:lnTo>
                    <a:pt x="32" y="112"/>
                  </a:lnTo>
                  <a:lnTo>
                    <a:pt x="34" y="120"/>
                  </a:lnTo>
                  <a:lnTo>
                    <a:pt x="36" y="130"/>
                  </a:lnTo>
                  <a:lnTo>
                    <a:pt x="38" y="137"/>
                  </a:lnTo>
                  <a:lnTo>
                    <a:pt x="44" y="147"/>
                  </a:lnTo>
                  <a:lnTo>
                    <a:pt x="28" y="147"/>
                  </a:lnTo>
                  <a:lnTo>
                    <a:pt x="19" y="147"/>
                  </a:lnTo>
                  <a:lnTo>
                    <a:pt x="15" y="139"/>
                  </a:lnTo>
                  <a:lnTo>
                    <a:pt x="11" y="130"/>
                  </a:lnTo>
                  <a:lnTo>
                    <a:pt x="7" y="122"/>
                  </a:lnTo>
                  <a:lnTo>
                    <a:pt x="6" y="114"/>
                  </a:lnTo>
                  <a:lnTo>
                    <a:pt x="4" y="105"/>
                  </a:lnTo>
                  <a:lnTo>
                    <a:pt x="2" y="97"/>
                  </a:lnTo>
                  <a:lnTo>
                    <a:pt x="2" y="88"/>
                  </a:lnTo>
                  <a:lnTo>
                    <a:pt x="2" y="78"/>
                  </a:lnTo>
                  <a:lnTo>
                    <a:pt x="0" y="69"/>
                  </a:lnTo>
                  <a:lnTo>
                    <a:pt x="0" y="59"/>
                  </a:lnTo>
                  <a:lnTo>
                    <a:pt x="0" y="50"/>
                  </a:lnTo>
                  <a:lnTo>
                    <a:pt x="2" y="42"/>
                  </a:lnTo>
                  <a:lnTo>
                    <a:pt x="2" y="34"/>
                  </a:lnTo>
                  <a:lnTo>
                    <a:pt x="6" y="27"/>
                  </a:lnTo>
                  <a:lnTo>
                    <a:pt x="6" y="17"/>
                  </a:lnTo>
                  <a:lnTo>
                    <a:pt x="11" y="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98" name="Freeform 19">
              <a:extLst>
                <a:ext uri="{FF2B5EF4-FFF2-40B4-BE49-F238E27FC236}">
                  <a16:creationId xmlns:a16="http://schemas.microsoft.com/office/drawing/2014/main" id="{21379D71-2C23-5A55-3403-C0484395B7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4" y="1151"/>
              <a:ext cx="54" cy="61"/>
            </a:xfrm>
            <a:custGeom>
              <a:avLst/>
              <a:gdLst>
                <a:gd name="T0" fmla="*/ 0 w 179"/>
                <a:gd name="T1" fmla="*/ 0 h 215"/>
                <a:gd name="T2" fmla="*/ 0 w 179"/>
                <a:gd name="T3" fmla="*/ 0 h 215"/>
                <a:gd name="T4" fmla="*/ 0 w 179"/>
                <a:gd name="T5" fmla="*/ 0 h 215"/>
                <a:gd name="T6" fmla="*/ 0 w 179"/>
                <a:gd name="T7" fmla="*/ 0 h 215"/>
                <a:gd name="T8" fmla="*/ 0 w 179"/>
                <a:gd name="T9" fmla="*/ 0 h 215"/>
                <a:gd name="T10" fmla="*/ 0 w 179"/>
                <a:gd name="T11" fmla="*/ 0 h 215"/>
                <a:gd name="T12" fmla="*/ 0 w 179"/>
                <a:gd name="T13" fmla="*/ 0 h 215"/>
                <a:gd name="T14" fmla="*/ 0 w 179"/>
                <a:gd name="T15" fmla="*/ 0 h 215"/>
                <a:gd name="T16" fmla="*/ 0 w 179"/>
                <a:gd name="T17" fmla="*/ 0 h 215"/>
                <a:gd name="T18" fmla="*/ 0 w 179"/>
                <a:gd name="T19" fmla="*/ 0 h 215"/>
                <a:gd name="T20" fmla="*/ 0 w 179"/>
                <a:gd name="T21" fmla="*/ 0 h 215"/>
                <a:gd name="T22" fmla="*/ 0 w 179"/>
                <a:gd name="T23" fmla="*/ 0 h 215"/>
                <a:gd name="T24" fmla="*/ 0 w 179"/>
                <a:gd name="T25" fmla="*/ 0 h 215"/>
                <a:gd name="T26" fmla="*/ 0 w 179"/>
                <a:gd name="T27" fmla="*/ 0 h 215"/>
                <a:gd name="T28" fmla="*/ 0 w 179"/>
                <a:gd name="T29" fmla="*/ 0 h 215"/>
                <a:gd name="T30" fmla="*/ 0 w 179"/>
                <a:gd name="T31" fmla="*/ 0 h 215"/>
                <a:gd name="T32" fmla="*/ 0 w 179"/>
                <a:gd name="T33" fmla="*/ 0 h 215"/>
                <a:gd name="T34" fmla="*/ 0 w 179"/>
                <a:gd name="T35" fmla="*/ 0 h 215"/>
                <a:gd name="T36" fmla="*/ 0 w 179"/>
                <a:gd name="T37" fmla="*/ 0 h 215"/>
                <a:gd name="T38" fmla="*/ 0 w 179"/>
                <a:gd name="T39" fmla="*/ 0 h 215"/>
                <a:gd name="T40" fmla="*/ 0 w 179"/>
                <a:gd name="T41" fmla="*/ 0 h 215"/>
                <a:gd name="T42" fmla="*/ 0 w 179"/>
                <a:gd name="T43" fmla="*/ 0 h 215"/>
                <a:gd name="T44" fmla="*/ 0 w 179"/>
                <a:gd name="T45" fmla="*/ 0 h 215"/>
                <a:gd name="T46" fmla="*/ 0 w 179"/>
                <a:gd name="T47" fmla="*/ 0 h 215"/>
                <a:gd name="T48" fmla="*/ 0 w 179"/>
                <a:gd name="T49" fmla="*/ 0 h 215"/>
                <a:gd name="T50" fmla="*/ 0 w 179"/>
                <a:gd name="T51" fmla="*/ 0 h 215"/>
                <a:gd name="T52" fmla="*/ 0 w 179"/>
                <a:gd name="T53" fmla="*/ 0 h 215"/>
                <a:gd name="T54" fmla="*/ 0 w 179"/>
                <a:gd name="T55" fmla="*/ 0 h 215"/>
                <a:gd name="T56" fmla="*/ 0 w 179"/>
                <a:gd name="T57" fmla="*/ 0 h 215"/>
                <a:gd name="T58" fmla="*/ 0 w 179"/>
                <a:gd name="T59" fmla="*/ 0 h 215"/>
                <a:gd name="T60" fmla="*/ 0 w 179"/>
                <a:gd name="T61" fmla="*/ 0 h 215"/>
                <a:gd name="T62" fmla="*/ 0 w 179"/>
                <a:gd name="T63" fmla="*/ 0 h 215"/>
                <a:gd name="T64" fmla="*/ 0 w 179"/>
                <a:gd name="T65" fmla="*/ 0 h 215"/>
                <a:gd name="T66" fmla="*/ 0 w 179"/>
                <a:gd name="T67" fmla="*/ 0 h 215"/>
                <a:gd name="T68" fmla="*/ 0 w 179"/>
                <a:gd name="T69" fmla="*/ 0 h 215"/>
                <a:gd name="T70" fmla="*/ 0 w 179"/>
                <a:gd name="T71" fmla="*/ 0 h 215"/>
                <a:gd name="T72" fmla="*/ 0 w 179"/>
                <a:gd name="T73" fmla="*/ 0 h 215"/>
                <a:gd name="T74" fmla="*/ 0 w 179"/>
                <a:gd name="T75" fmla="*/ 0 h 215"/>
                <a:gd name="T76" fmla="*/ 0 w 179"/>
                <a:gd name="T77" fmla="*/ 0 h 215"/>
                <a:gd name="T78" fmla="*/ 0 w 179"/>
                <a:gd name="T79" fmla="*/ 0 h 215"/>
                <a:gd name="T80" fmla="*/ 0 w 179"/>
                <a:gd name="T81" fmla="*/ 0 h 215"/>
                <a:gd name="T82" fmla="*/ 0 w 179"/>
                <a:gd name="T83" fmla="*/ 0 h 215"/>
                <a:gd name="T84" fmla="*/ 0 w 179"/>
                <a:gd name="T85" fmla="*/ 0 h 215"/>
                <a:gd name="T86" fmla="*/ 0 w 179"/>
                <a:gd name="T87" fmla="*/ 0 h 215"/>
                <a:gd name="T88" fmla="*/ 0 w 179"/>
                <a:gd name="T89" fmla="*/ 0 h 215"/>
                <a:gd name="T90" fmla="*/ 0 w 179"/>
                <a:gd name="T91" fmla="*/ 0 h 215"/>
                <a:gd name="T92" fmla="*/ 0 w 179"/>
                <a:gd name="T93" fmla="*/ 0 h 215"/>
                <a:gd name="T94" fmla="*/ 0 w 179"/>
                <a:gd name="T95" fmla="*/ 0 h 215"/>
                <a:gd name="T96" fmla="*/ 0 w 179"/>
                <a:gd name="T97" fmla="*/ 0 h 21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79"/>
                <a:gd name="T148" fmla="*/ 0 h 215"/>
                <a:gd name="T149" fmla="*/ 179 w 179"/>
                <a:gd name="T150" fmla="*/ 215 h 21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79" h="215">
                  <a:moveTo>
                    <a:pt x="27" y="13"/>
                  </a:moveTo>
                  <a:lnTo>
                    <a:pt x="37" y="4"/>
                  </a:lnTo>
                  <a:lnTo>
                    <a:pt x="52" y="0"/>
                  </a:lnTo>
                  <a:lnTo>
                    <a:pt x="65" y="0"/>
                  </a:lnTo>
                  <a:lnTo>
                    <a:pt x="82" y="4"/>
                  </a:lnTo>
                  <a:lnTo>
                    <a:pt x="95" y="10"/>
                  </a:lnTo>
                  <a:lnTo>
                    <a:pt x="113" y="19"/>
                  </a:lnTo>
                  <a:lnTo>
                    <a:pt x="128" y="29"/>
                  </a:lnTo>
                  <a:lnTo>
                    <a:pt x="143" y="44"/>
                  </a:lnTo>
                  <a:lnTo>
                    <a:pt x="152" y="57"/>
                  </a:lnTo>
                  <a:lnTo>
                    <a:pt x="164" y="74"/>
                  </a:lnTo>
                  <a:lnTo>
                    <a:pt x="171" y="90"/>
                  </a:lnTo>
                  <a:lnTo>
                    <a:pt x="177" y="107"/>
                  </a:lnTo>
                  <a:lnTo>
                    <a:pt x="179" y="122"/>
                  </a:lnTo>
                  <a:lnTo>
                    <a:pt x="177" y="139"/>
                  </a:lnTo>
                  <a:lnTo>
                    <a:pt x="171" y="154"/>
                  </a:lnTo>
                  <a:lnTo>
                    <a:pt x="162" y="167"/>
                  </a:lnTo>
                  <a:lnTo>
                    <a:pt x="154" y="173"/>
                  </a:lnTo>
                  <a:lnTo>
                    <a:pt x="149" y="181"/>
                  </a:lnTo>
                  <a:lnTo>
                    <a:pt x="143" y="188"/>
                  </a:lnTo>
                  <a:lnTo>
                    <a:pt x="139" y="196"/>
                  </a:lnTo>
                  <a:lnTo>
                    <a:pt x="128" y="206"/>
                  </a:lnTo>
                  <a:lnTo>
                    <a:pt x="116" y="211"/>
                  </a:lnTo>
                  <a:lnTo>
                    <a:pt x="105" y="213"/>
                  </a:lnTo>
                  <a:lnTo>
                    <a:pt x="92" y="215"/>
                  </a:lnTo>
                  <a:lnTo>
                    <a:pt x="78" y="211"/>
                  </a:lnTo>
                  <a:lnTo>
                    <a:pt x="67" y="207"/>
                  </a:lnTo>
                  <a:lnTo>
                    <a:pt x="54" y="202"/>
                  </a:lnTo>
                  <a:lnTo>
                    <a:pt x="42" y="196"/>
                  </a:lnTo>
                  <a:lnTo>
                    <a:pt x="31" y="185"/>
                  </a:lnTo>
                  <a:lnTo>
                    <a:pt x="19" y="175"/>
                  </a:lnTo>
                  <a:lnTo>
                    <a:pt x="12" y="164"/>
                  </a:lnTo>
                  <a:lnTo>
                    <a:pt x="6" y="150"/>
                  </a:lnTo>
                  <a:lnTo>
                    <a:pt x="0" y="137"/>
                  </a:lnTo>
                  <a:lnTo>
                    <a:pt x="0" y="124"/>
                  </a:lnTo>
                  <a:lnTo>
                    <a:pt x="2" y="110"/>
                  </a:lnTo>
                  <a:lnTo>
                    <a:pt x="8" y="97"/>
                  </a:lnTo>
                  <a:lnTo>
                    <a:pt x="16" y="90"/>
                  </a:lnTo>
                  <a:lnTo>
                    <a:pt x="27" y="86"/>
                  </a:lnTo>
                  <a:lnTo>
                    <a:pt x="35" y="84"/>
                  </a:lnTo>
                  <a:lnTo>
                    <a:pt x="42" y="84"/>
                  </a:lnTo>
                  <a:lnTo>
                    <a:pt x="50" y="86"/>
                  </a:lnTo>
                  <a:lnTo>
                    <a:pt x="59" y="88"/>
                  </a:lnTo>
                  <a:lnTo>
                    <a:pt x="65" y="88"/>
                  </a:lnTo>
                  <a:lnTo>
                    <a:pt x="73" y="90"/>
                  </a:lnTo>
                  <a:lnTo>
                    <a:pt x="80" y="91"/>
                  </a:lnTo>
                  <a:lnTo>
                    <a:pt x="88" y="93"/>
                  </a:lnTo>
                  <a:lnTo>
                    <a:pt x="99" y="97"/>
                  </a:lnTo>
                  <a:lnTo>
                    <a:pt x="105" y="99"/>
                  </a:lnTo>
                  <a:lnTo>
                    <a:pt x="113" y="109"/>
                  </a:lnTo>
                  <a:lnTo>
                    <a:pt x="120" y="120"/>
                  </a:lnTo>
                  <a:lnTo>
                    <a:pt x="114" y="131"/>
                  </a:lnTo>
                  <a:lnTo>
                    <a:pt x="111" y="139"/>
                  </a:lnTo>
                  <a:lnTo>
                    <a:pt x="107" y="143"/>
                  </a:lnTo>
                  <a:lnTo>
                    <a:pt x="105" y="145"/>
                  </a:lnTo>
                  <a:lnTo>
                    <a:pt x="95" y="143"/>
                  </a:lnTo>
                  <a:lnTo>
                    <a:pt x="88" y="137"/>
                  </a:lnTo>
                  <a:lnTo>
                    <a:pt x="78" y="129"/>
                  </a:lnTo>
                  <a:lnTo>
                    <a:pt x="69" y="124"/>
                  </a:lnTo>
                  <a:lnTo>
                    <a:pt x="65" y="122"/>
                  </a:lnTo>
                  <a:lnTo>
                    <a:pt x="63" y="124"/>
                  </a:lnTo>
                  <a:lnTo>
                    <a:pt x="61" y="126"/>
                  </a:lnTo>
                  <a:lnTo>
                    <a:pt x="61" y="135"/>
                  </a:lnTo>
                  <a:lnTo>
                    <a:pt x="61" y="145"/>
                  </a:lnTo>
                  <a:lnTo>
                    <a:pt x="65" y="156"/>
                  </a:lnTo>
                  <a:lnTo>
                    <a:pt x="71" y="164"/>
                  </a:lnTo>
                  <a:lnTo>
                    <a:pt x="78" y="169"/>
                  </a:lnTo>
                  <a:lnTo>
                    <a:pt x="88" y="173"/>
                  </a:lnTo>
                  <a:lnTo>
                    <a:pt x="95" y="175"/>
                  </a:lnTo>
                  <a:lnTo>
                    <a:pt x="105" y="173"/>
                  </a:lnTo>
                  <a:lnTo>
                    <a:pt x="116" y="173"/>
                  </a:lnTo>
                  <a:lnTo>
                    <a:pt x="126" y="167"/>
                  </a:lnTo>
                  <a:lnTo>
                    <a:pt x="135" y="164"/>
                  </a:lnTo>
                  <a:lnTo>
                    <a:pt x="143" y="158"/>
                  </a:lnTo>
                  <a:lnTo>
                    <a:pt x="151" y="150"/>
                  </a:lnTo>
                  <a:lnTo>
                    <a:pt x="156" y="141"/>
                  </a:lnTo>
                  <a:lnTo>
                    <a:pt x="160" y="131"/>
                  </a:lnTo>
                  <a:lnTo>
                    <a:pt x="162" y="122"/>
                  </a:lnTo>
                  <a:lnTo>
                    <a:pt x="162" y="112"/>
                  </a:lnTo>
                  <a:lnTo>
                    <a:pt x="158" y="103"/>
                  </a:lnTo>
                  <a:lnTo>
                    <a:pt x="156" y="95"/>
                  </a:lnTo>
                  <a:lnTo>
                    <a:pt x="152" y="88"/>
                  </a:lnTo>
                  <a:lnTo>
                    <a:pt x="149" y="80"/>
                  </a:lnTo>
                  <a:lnTo>
                    <a:pt x="137" y="65"/>
                  </a:lnTo>
                  <a:lnTo>
                    <a:pt x="124" y="53"/>
                  </a:lnTo>
                  <a:lnTo>
                    <a:pt x="114" y="46"/>
                  </a:lnTo>
                  <a:lnTo>
                    <a:pt x="107" y="42"/>
                  </a:lnTo>
                  <a:lnTo>
                    <a:pt x="99" y="38"/>
                  </a:lnTo>
                  <a:lnTo>
                    <a:pt x="92" y="36"/>
                  </a:lnTo>
                  <a:lnTo>
                    <a:pt x="82" y="34"/>
                  </a:lnTo>
                  <a:lnTo>
                    <a:pt x="75" y="34"/>
                  </a:lnTo>
                  <a:lnTo>
                    <a:pt x="67" y="36"/>
                  </a:lnTo>
                  <a:lnTo>
                    <a:pt x="61" y="40"/>
                  </a:lnTo>
                  <a:lnTo>
                    <a:pt x="54" y="34"/>
                  </a:lnTo>
                  <a:lnTo>
                    <a:pt x="40" y="25"/>
                  </a:lnTo>
                  <a:lnTo>
                    <a:pt x="31" y="17"/>
                  </a:lnTo>
                  <a:lnTo>
                    <a:pt x="27" y="1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99" name="Freeform 20">
              <a:extLst>
                <a:ext uri="{FF2B5EF4-FFF2-40B4-BE49-F238E27FC236}">
                  <a16:creationId xmlns:a16="http://schemas.microsoft.com/office/drawing/2014/main" id="{261A58A5-91AB-812C-DECC-C96DC180B2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3" y="1185"/>
              <a:ext cx="26" cy="44"/>
            </a:xfrm>
            <a:custGeom>
              <a:avLst/>
              <a:gdLst>
                <a:gd name="T0" fmla="*/ 0 w 85"/>
                <a:gd name="T1" fmla="*/ 0 h 154"/>
                <a:gd name="T2" fmla="*/ 0 w 85"/>
                <a:gd name="T3" fmla="*/ 0 h 154"/>
                <a:gd name="T4" fmla="*/ 0 w 85"/>
                <a:gd name="T5" fmla="*/ 0 h 154"/>
                <a:gd name="T6" fmla="*/ 0 w 85"/>
                <a:gd name="T7" fmla="*/ 0 h 154"/>
                <a:gd name="T8" fmla="*/ 0 w 85"/>
                <a:gd name="T9" fmla="*/ 0 h 154"/>
                <a:gd name="T10" fmla="*/ 0 w 85"/>
                <a:gd name="T11" fmla="*/ 0 h 154"/>
                <a:gd name="T12" fmla="*/ 0 w 85"/>
                <a:gd name="T13" fmla="*/ 0 h 154"/>
                <a:gd name="T14" fmla="*/ 0 w 85"/>
                <a:gd name="T15" fmla="*/ 0 h 154"/>
                <a:gd name="T16" fmla="*/ 0 w 85"/>
                <a:gd name="T17" fmla="*/ 0 h 154"/>
                <a:gd name="T18" fmla="*/ 0 w 85"/>
                <a:gd name="T19" fmla="*/ 0 h 154"/>
                <a:gd name="T20" fmla="*/ 0 w 85"/>
                <a:gd name="T21" fmla="*/ 0 h 154"/>
                <a:gd name="T22" fmla="*/ 0 w 85"/>
                <a:gd name="T23" fmla="*/ 0 h 154"/>
                <a:gd name="T24" fmla="*/ 0 w 85"/>
                <a:gd name="T25" fmla="*/ 0 h 154"/>
                <a:gd name="T26" fmla="*/ 0 w 85"/>
                <a:gd name="T27" fmla="*/ 0 h 154"/>
                <a:gd name="T28" fmla="*/ 0 w 85"/>
                <a:gd name="T29" fmla="*/ 0 h 154"/>
                <a:gd name="T30" fmla="*/ 0 w 85"/>
                <a:gd name="T31" fmla="*/ 0 h 154"/>
                <a:gd name="T32" fmla="*/ 0 w 85"/>
                <a:gd name="T33" fmla="*/ 0 h 154"/>
                <a:gd name="T34" fmla="*/ 0 w 85"/>
                <a:gd name="T35" fmla="*/ 0 h 154"/>
                <a:gd name="T36" fmla="*/ 0 w 85"/>
                <a:gd name="T37" fmla="*/ 0 h 154"/>
                <a:gd name="T38" fmla="*/ 0 w 85"/>
                <a:gd name="T39" fmla="*/ 0 h 154"/>
                <a:gd name="T40" fmla="*/ 0 w 85"/>
                <a:gd name="T41" fmla="*/ 0 h 154"/>
                <a:gd name="T42" fmla="*/ 0 w 85"/>
                <a:gd name="T43" fmla="*/ 0 h 154"/>
                <a:gd name="T44" fmla="*/ 0 w 85"/>
                <a:gd name="T45" fmla="*/ 0 h 154"/>
                <a:gd name="T46" fmla="*/ 0 w 85"/>
                <a:gd name="T47" fmla="*/ 0 h 154"/>
                <a:gd name="T48" fmla="*/ 0 w 85"/>
                <a:gd name="T49" fmla="*/ 0 h 154"/>
                <a:gd name="T50" fmla="*/ 0 w 85"/>
                <a:gd name="T51" fmla="*/ 0 h 154"/>
                <a:gd name="T52" fmla="*/ 0 w 85"/>
                <a:gd name="T53" fmla="*/ 0 h 154"/>
                <a:gd name="T54" fmla="*/ 0 w 85"/>
                <a:gd name="T55" fmla="*/ 0 h 154"/>
                <a:gd name="T56" fmla="*/ 0 w 85"/>
                <a:gd name="T57" fmla="*/ 0 h 154"/>
                <a:gd name="T58" fmla="*/ 0 w 85"/>
                <a:gd name="T59" fmla="*/ 0 h 154"/>
                <a:gd name="T60" fmla="*/ 0 w 85"/>
                <a:gd name="T61" fmla="*/ 0 h 154"/>
                <a:gd name="T62" fmla="*/ 0 w 85"/>
                <a:gd name="T63" fmla="*/ 0 h 154"/>
                <a:gd name="T64" fmla="*/ 0 w 85"/>
                <a:gd name="T65" fmla="*/ 0 h 154"/>
                <a:gd name="T66" fmla="*/ 0 w 85"/>
                <a:gd name="T67" fmla="*/ 0 h 154"/>
                <a:gd name="T68" fmla="*/ 0 w 85"/>
                <a:gd name="T69" fmla="*/ 0 h 154"/>
                <a:gd name="T70" fmla="*/ 0 w 85"/>
                <a:gd name="T71" fmla="*/ 0 h 154"/>
                <a:gd name="T72" fmla="*/ 0 w 85"/>
                <a:gd name="T73" fmla="*/ 0 h 154"/>
                <a:gd name="T74" fmla="*/ 0 w 85"/>
                <a:gd name="T75" fmla="*/ 0 h 154"/>
                <a:gd name="T76" fmla="*/ 0 w 85"/>
                <a:gd name="T77" fmla="*/ 0 h 154"/>
                <a:gd name="T78" fmla="*/ 0 w 85"/>
                <a:gd name="T79" fmla="*/ 0 h 154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85"/>
                <a:gd name="T121" fmla="*/ 0 h 154"/>
                <a:gd name="T122" fmla="*/ 85 w 85"/>
                <a:gd name="T123" fmla="*/ 154 h 154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85" h="154">
                  <a:moveTo>
                    <a:pt x="13" y="0"/>
                  </a:moveTo>
                  <a:lnTo>
                    <a:pt x="13" y="0"/>
                  </a:lnTo>
                  <a:lnTo>
                    <a:pt x="19" y="0"/>
                  </a:lnTo>
                  <a:lnTo>
                    <a:pt x="25" y="0"/>
                  </a:lnTo>
                  <a:lnTo>
                    <a:pt x="30" y="0"/>
                  </a:lnTo>
                  <a:lnTo>
                    <a:pt x="25" y="9"/>
                  </a:lnTo>
                  <a:lnTo>
                    <a:pt x="23" y="19"/>
                  </a:lnTo>
                  <a:lnTo>
                    <a:pt x="21" y="28"/>
                  </a:lnTo>
                  <a:lnTo>
                    <a:pt x="21" y="40"/>
                  </a:lnTo>
                  <a:lnTo>
                    <a:pt x="21" y="49"/>
                  </a:lnTo>
                  <a:lnTo>
                    <a:pt x="23" y="59"/>
                  </a:lnTo>
                  <a:lnTo>
                    <a:pt x="25" y="68"/>
                  </a:lnTo>
                  <a:lnTo>
                    <a:pt x="28" y="80"/>
                  </a:lnTo>
                  <a:lnTo>
                    <a:pt x="32" y="87"/>
                  </a:lnTo>
                  <a:lnTo>
                    <a:pt x="36" y="95"/>
                  </a:lnTo>
                  <a:lnTo>
                    <a:pt x="42" y="102"/>
                  </a:lnTo>
                  <a:lnTo>
                    <a:pt x="51" y="112"/>
                  </a:lnTo>
                  <a:lnTo>
                    <a:pt x="57" y="119"/>
                  </a:lnTo>
                  <a:lnTo>
                    <a:pt x="65" y="127"/>
                  </a:lnTo>
                  <a:lnTo>
                    <a:pt x="74" y="131"/>
                  </a:lnTo>
                  <a:lnTo>
                    <a:pt x="85" y="138"/>
                  </a:lnTo>
                  <a:lnTo>
                    <a:pt x="80" y="146"/>
                  </a:lnTo>
                  <a:lnTo>
                    <a:pt x="74" y="154"/>
                  </a:lnTo>
                  <a:lnTo>
                    <a:pt x="63" y="148"/>
                  </a:lnTo>
                  <a:lnTo>
                    <a:pt x="51" y="144"/>
                  </a:lnTo>
                  <a:lnTo>
                    <a:pt x="42" y="137"/>
                  </a:lnTo>
                  <a:lnTo>
                    <a:pt x="32" y="131"/>
                  </a:lnTo>
                  <a:lnTo>
                    <a:pt x="25" y="121"/>
                  </a:lnTo>
                  <a:lnTo>
                    <a:pt x="19" y="112"/>
                  </a:lnTo>
                  <a:lnTo>
                    <a:pt x="11" y="100"/>
                  </a:lnTo>
                  <a:lnTo>
                    <a:pt x="7" y="91"/>
                  </a:lnTo>
                  <a:lnTo>
                    <a:pt x="4" y="80"/>
                  </a:lnTo>
                  <a:lnTo>
                    <a:pt x="0" y="66"/>
                  </a:lnTo>
                  <a:lnTo>
                    <a:pt x="0" y="55"/>
                  </a:lnTo>
                  <a:lnTo>
                    <a:pt x="0" y="43"/>
                  </a:lnTo>
                  <a:lnTo>
                    <a:pt x="0" y="32"/>
                  </a:lnTo>
                  <a:lnTo>
                    <a:pt x="4" y="19"/>
                  </a:lnTo>
                  <a:lnTo>
                    <a:pt x="6" y="9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00" name="Freeform 21">
              <a:extLst>
                <a:ext uri="{FF2B5EF4-FFF2-40B4-BE49-F238E27FC236}">
                  <a16:creationId xmlns:a16="http://schemas.microsoft.com/office/drawing/2014/main" id="{304D33E4-7C46-826D-B3C8-3EE5B19B28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1" y="1227"/>
              <a:ext cx="37" cy="23"/>
            </a:xfrm>
            <a:custGeom>
              <a:avLst/>
              <a:gdLst>
                <a:gd name="T0" fmla="*/ 0 w 120"/>
                <a:gd name="T1" fmla="*/ 0 h 84"/>
                <a:gd name="T2" fmla="*/ 0 w 120"/>
                <a:gd name="T3" fmla="*/ 0 h 84"/>
                <a:gd name="T4" fmla="*/ 0 w 120"/>
                <a:gd name="T5" fmla="*/ 0 h 84"/>
                <a:gd name="T6" fmla="*/ 0 w 120"/>
                <a:gd name="T7" fmla="*/ 0 h 84"/>
                <a:gd name="T8" fmla="*/ 0 w 120"/>
                <a:gd name="T9" fmla="*/ 0 h 84"/>
                <a:gd name="T10" fmla="*/ 0 w 120"/>
                <a:gd name="T11" fmla="*/ 0 h 84"/>
                <a:gd name="T12" fmla="*/ 0 w 120"/>
                <a:gd name="T13" fmla="*/ 0 h 84"/>
                <a:gd name="T14" fmla="*/ 0 w 120"/>
                <a:gd name="T15" fmla="*/ 0 h 84"/>
                <a:gd name="T16" fmla="*/ 0 w 120"/>
                <a:gd name="T17" fmla="*/ 0 h 84"/>
                <a:gd name="T18" fmla="*/ 0 w 120"/>
                <a:gd name="T19" fmla="*/ 0 h 84"/>
                <a:gd name="T20" fmla="*/ 0 w 120"/>
                <a:gd name="T21" fmla="*/ 0 h 84"/>
                <a:gd name="T22" fmla="*/ 0 w 120"/>
                <a:gd name="T23" fmla="*/ 0 h 84"/>
                <a:gd name="T24" fmla="*/ 0 w 120"/>
                <a:gd name="T25" fmla="*/ 0 h 84"/>
                <a:gd name="T26" fmla="*/ 0 w 120"/>
                <a:gd name="T27" fmla="*/ 0 h 84"/>
                <a:gd name="T28" fmla="*/ 0 w 120"/>
                <a:gd name="T29" fmla="*/ 0 h 84"/>
                <a:gd name="T30" fmla="*/ 0 w 120"/>
                <a:gd name="T31" fmla="*/ 0 h 84"/>
                <a:gd name="T32" fmla="*/ 0 w 120"/>
                <a:gd name="T33" fmla="*/ 0 h 84"/>
                <a:gd name="T34" fmla="*/ 0 w 120"/>
                <a:gd name="T35" fmla="*/ 0 h 84"/>
                <a:gd name="T36" fmla="*/ 0 w 120"/>
                <a:gd name="T37" fmla="*/ 0 h 84"/>
                <a:gd name="T38" fmla="*/ 0 w 120"/>
                <a:gd name="T39" fmla="*/ 0 h 84"/>
                <a:gd name="T40" fmla="*/ 0 w 120"/>
                <a:gd name="T41" fmla="*/ 0 h 84"/>
                <a:gd name="T42" fmla="*/ 0 w 120"/>
                <a:gd name="T43" fmla="*/ 0 h 84"/>
                <a:gd name="T44" fmla="*/ 0 w 120"/>
                <a:gd name="T45" fmla="*/ 0 h 84"/>
                <a:gd name="T46" fmla="*/ 0 w 120"/>
                <a:gd name="T47" fmla="*/ 0 h 84"/>
                <a:gd name="T48" fmla="*/ 0 w 120"/>
                <a:gd name="T49" fmla="*/ 0 h 84"/>
                <a:gd name="T50" fmla="*/ 0 w 120"/>
                <a:gd name="T51" fmla="*/ 0 h 84"/>
                <a:gd name="T52" fmla="*/ 0 w 120"/>
                <a:gd name="T53" fmla="*/ 0 h 84"/>
                <a:gd name="T54" fmla="*/ 0 w 120"/>
                <a:gd name="T55" fmla="*/ 0 h 84"/>
                <a:gd name="T56" fmla="*/ 0 w 120"/>
                <a:gd name="T57" fmla="*/ 0 h 84"/>
                <a:gd name="T58" fmla="*/ 0 w 120"/>
                <a:gd name="T59" fmla="*/ 0 h 84"/>
                <a:gd name="T60" fmla="*/ 0 w 120"/>
                <a:gd name="T61" fmla="*/ 0 h 84"/>
                <a:gd name="T62" fmla="*/ 0 w 120"/>
                <a:gd name="T63" fmla="*/ 0 h 84"/>
                <a:gd name="T64" fmla="*/ 0 w 120"/>
                <a:gd name="T65" fmla="*/ 0 h 84"/>
                <a:gd name="T66" fmla="*/ 0 w 120"/>
                <a:gd name="T67" fmla="*/ 0 h 84"/>
                <a:gd name="T68" fmla="*/ 0 w 120"/>
                <a:gd name="T69" fmla="*/ 0 h 84"/>
                <a:gd name="T70" fmla="*/ 0 w 120"/>
                <a:gd name="T71" fmla="*/ 0 h 84"/>
                <a:gd name="T72" fmla="*/ 0 w 120"/>
                <a:gd name="T73" fmla="*/ 0 h 84"/>
                <a:gd name="T74" fmla="*/ 0 w 120"/>
                <a:gd name="T75" fmla="*/ 0 h 84"/>
                <a:gd name="T76" fmla="*/ 0 w 120"/>
                <a:gd name="T77" fmla="*/ 0 h 84"/>
                <a:gd name="T78" fmla="*/ 0 w 120"/>
                <a:gd name="T79" fmla="*/ 0 h 84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120"/>
                <a:gd name="T121" fmla="*/ 0 h 84"/>
                <a:gd name="T122" fmla="*/ 120 w 120"/>
                <a:gd name="T123" fmla="*/ 84 h 84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120" h="84">
                  <a:moveTo>
                    <a:pt x="4" y="0"/>
                  </a:moveTo>
                  <a:lnTo>
                    <a:pt x="6" y="0"/>
                  </a:lnTo>
                  <a:lnTo>
                    <a:pt x="14" y="0"/>
                  </a:lnTo>
                  <a:lnTo>
                    <a:pt x="19" y="0"/>
                  </a:lnTo>
                  <a:lnTo>
                    <a:pt x="25" y="0"/>
                  </a:lnTo>
                  <a:lnTo>
                    <a:pt x="23" y="13"/>
                  </a:lnTo>
                  <a:lnTo>
                    <a:pt x="31" y="27"/>
                  </a:lnTo>
                  <a:lnTo>
                    <a:pt x="35" y="32"/>
                  </a:lnTo>
                  <a:lnTo>
                    <a:pt x="42" y="36"/>
                  </a:lnTo>
                  <a:lnTo>
                    <a:pt x="48" y="42"/>
                  </a:lnTo>
                  <a:lnTo>
                    <a:pt x="56" y="48"/>
                  </a:lnTo>
                  <a:lnTo>
                    <a:pt x="63" y="51"/>
                  </a:lnTo>
                  <a:lnTo>
                    <a:pt x="71" y="55"/>
                  </a:lnTo>
                  <a:lnTo>
                    <a:pt x="78" y="55"/>
                  </a:lnTo>
                  <a:lnTo>
                    <a:pt x="88" y="59"/>
                  </a:lnTo>
                  <a:lnTo>
                    <a:pt x="95" y="59"/>
                  </a:lnTo>
                  <a:lnTo>
                    <a:pt x="103" y="61"/>
                  </a:lnTo>
                  <a:lnTo>
                    <a:pt x="113" y="61"/>
                  </a:lnTo>
                  <a:lnTo>
                    <a:pt x="120" y="61"/>
                  </a:lnTo>
                  <a:lnTo>
                    <a:pt x="118" y="67"/>
                  </a:lnTo>
                  <a:lnTo>
                    <a:pt x="116" y="72"/>
                  </a:lnTo>
                  <a:lnTo>
                    <a:pt x="111" y="76"/>
                  </a:lnTo>
                  <a:lnTo>
                    <a:pt x="105" y="82"/>
                  </a:lnTo>
                  <a:lnTo>
                    <a:pt x="97" y="84"/>
                  </a:lnTo>
                  <a:lnTo>
                    <a:pt x="88" y="84"/>
                  </a:lnTo>
                  <a:lnTo>
                    <a:pt x="78" y="84"/>
                  </a:lnTo>
                  <a:lnTo>
                    <a:pt x="71" y="84"/>
                  </a:lnTo>
                  <a:lnTo>
                    <a:pt x="61" y="82"/>
                  </a:lnTo>
                  <a:lnTo>
                    <a:pt x="52" y="80"/>
                  </a:lnTo>
                  <a:lnTo>
                    <a:pt x="42" y="78"/>
                  </a:lnTo>
                  <a:lnTo>
                    <a:pt x="33" y="74"/>
                  </a:lnTo>
                  <a:lnTo>
                    <a:pt x="19" y="65"/>
                  </a:lnTo>
                  <a:lnTo>
                    <a:pt x="14" y="57"/>
                  </a:lnTo>
                  <a:lnTo>
                    <a:pt x="6" y="44"/>
                  </a:lnTo>
                  <a:lnTo>
                    <a:pt x="2" y="30"/>
                  </a:lnTo>
                  <a:lnTo>
                    <a:pt x="0" y="23"/>
                  </a:lnTo>
                  <a:lnTo>
                    <a:pt x="0" y="13"/>
                  </a:lnTo>
                  <a:lnTo>
                    <a:pt x="0" y="8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01" name="Freeform 22">
              <a:extLst>
                <a:ext uri="{FF2B5EF4-FFF2-40B4-BE49-F238E27FC236}">
                  <a16:creationId xmlns:a16="http://schemas.microsoft.com/office/drawing/2014/main" id="{D7042302-D183-C5E0-8CCB-3C20C7C04E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4" y="1283"/>
              <a:ext cx="75" cy="94"/>
            </a:xfrm>
            <a:custGeom>
              <a:avLst/>
              <a:gdLst>
                <a:gd name="T0" fmla="*/ 0 w 246"/>
                <a:gd name="T1" fmla="*/ 0 h 332"/>
                <a:gd name="T2" fmla="*/ 0 w 246"/>
                <a:gd name="T3" fmla="*/ 0 h 332"/>
                <a:gd name="T4" fmla="*/ 0 w 246"/>
                <a:gd name="T5" fmla="*/ 0 h 332"/>
                <a:gd name="T6" fmla="*/ 0 w 246"/>
                <a:gd name="T7" fmla="*/ 0 h 332"/>
                <a:gd name="T8" fmla="*/ 0 w 246"/>
                <a:gd name="T9" fmla="*/ 0 h 332"/>
                <a:gd name="T10" fmla="*/ 0 w 246"/>
                <a:gd name="T11" fmla="*/ 0 h 332"/>
                <a:gd name="T12" fmla="*/ 0 w 246"/>
                <a:gd name="T13" fmla="*/ 0 h 332"/>
                <a:gd name="T14" fmla="*/ 0 w 246"/>
                <a:gd name="T15" fmla="*/ 0 h 332"/>
                <a:gd name="T16" fmla="*/ 0 w 246"/>
                <a:gd name="T17" fmla="*/ 0 h 332"/>
                <a:gd name="T18" fmla="*/ 0 w 246"/>
                <a:gd name="T19" fmla="*/ 0 h 332"/>
                <a:gd name="T20" fmla="*/ 0 w 246"/>
                <a:gd name="T21" fmla="*/ 0 h 332"/>
                <a:gd name="T22" fmla="*/ 0 w 246"/>
                <a:gd name="T23" fmla="*/ 0 h 332"/>
                <a:gd name="T24" fmla="*/ 0 w 246"/>
                <a:gd name="T25" fmla="*/ 0 h 332"/>
                <a:gd name="T26" fmla="*/ 0 w 246"/>
                <a:gd name="T27" fmla="*/ 0 h 332"/>
                <a:gd name="T28" fmla="*/ 0 w 246"/>
                <a:gd name="T29" fmla="*/ 0 h 332"/>
                <a:gd name="T30" fmla="*/ 0 w 246"/>
                <a:gd name="T31" fmla="*/ 0 h 332"/>
                <a:gd name="T32" fmla="*/ 0 w 246"/>
                <a:gd name="T33" fmla="*/ 0 h 332"/>
                <a:gd name="T34" fmla="*/ 0 w 246"/>
                <a:gd name="T35" fmla="*/ 0 h 332"/>
                <a:gd name="T36" fmla="*/ 0 w 246"/>
                <a:gd name="T37" fmla="*/ 0 h 332"/>
                <a:gd name="T38" fmla="*/ 0 w 246"/>
                <a:gd name="T39" fmla="*/ 0 h 332"/>
                <a:gd name="T40" fmla="*/ 0 w 246"/>
                <a:gd name="T41" fmla="*/ 0 h 332"/>
                <a:gd name="T42" fmla="*/ 0 w 246"/>
                <a:gd name="T43" fmla="*/ 0 h 332"/>
                <a:gd name="T44" fmla="*/ 0 w 246"/>
                <a:gd name="T45" fmla="*/ 0 h 332"/>
                <a:gd name="T46" fmla="*/ 0 w 246"/>
                <a:gd name="T47" fmla="*/ 0 h 332"/>
                <a:gd name="T48" fmla="*/ 0 w 246"/>
                <a:gd name="T49" fmla="*/ 0 h 332"/>
                <a:gd name="T50" fmla="*/ 0 w 246"/>
                <a:gd name="T51" fmla="*/ 0 h 332"/>
                <a:gd name="T52" fmla="*/ 0 w 246"/>
                <a:gd name="T53" fmla="*/ 0 h 332"/>
                <a:gd name="T54" fmla="*/ 0 w 246"/>
                <a:gd name="T55" fmla="*/ 0 h 332"/>
                <a:gd name="T56" fmla="*/ 0 w 246"/>
                <a:gd name="T57" fmla="*/ 0 h 332"/>
                <a:gd name="T58" fmla="*/ 0 w 246"/>
                <a:gd name="T59" fmla="*/ 0 h 332"/>
                <a:gd name="T60" fmla="*/ 0 w 246"/>
                <a:gd name="T61" fmla="*/ 0 h 332"/>
                <a:gd name="T62" fmla="*/ 0 w 246"/>
                <a:gd name="T63" fmla="*/ 0 h 332"/>
                <a:gd name="T64" fmla="*/ 0 w 246"/>
                <a:gd name="T65" fmla="*/ 0 h 332"/>
                <a:gd name="T66" fmla="*/ 0 w 246"/>
                <a:gd name="T67" fmla="*/ 0 h 332"/>
                <a:gd name="T68" fmla="*/ 0 w 246"/>
                <a:gd name="T69" fmla="*/ 0 h 332"/>
                <a:gd name="T70" fmla="*/ 0 w 246"/>
                <a:gd name="T71" fmla="*/ 0 h 332"/>
                <a:gd name="T72" fmla="*/ 0 w 246"/>
                <a:gd name="T73" fmla="*/ 0 h 332"/>
                <a:gd name="T74" fmla="*/ 0 w 246"/>
                <a:gd name="T75" fmla="*/ 0 h 332"/>
                <a:gd name="T76" fmla="*/ 0 w 246"/>
                <a:gd name="T77" fmla="*/ 0 h 332"/>
                <a:gd name="T78" fmla="*/ 0 w 246"/>
                <a:gd name="T79" fmla="*/ 0 h 332"/>
                <a:gd name="T80" fmla="*/ 0 w 246"/>
                <a:gd name="T81" fmla="*/ 0 h 332"/>
                <a:gd name="T82" fmla="*/ 0 w 246"/>
                <a:gd name="T83" fmla="*/ 0 h 332"/>
                <a:gd name="T84" fmla="*/ 0 w 246"/>
                <a:gd name="T85" fmla="*/ 0 h 332"/>
                <a:gd name="T86" fmla="*/ 0 w 246"/>
                <a:gd name="T87" fmla="*/ 0 h 332"/>
                <a:gd name="T88" fmla="*/ 0 w 246"/>
                <a:gd name="T89" fmla="*/ 0 h 332"/>
                <a:gd name="T90" fmla="*/ 0 w 246"/>
                <a:gd name="T91" fmla="*/ 0 h 332"/>
                <a:gd name="T92" fmla="*/ 0 w 246"/>
                <a:gd name="T93" fmla="*/ 0 h 332"/>
                <a:gd name="T94" fmla="*/ 0 w 246"/>
                <a:gd name="T95" fmla="*/ 0 h 332"/>
                <a:gd name="T96" fmla="*/ 0 w 246"/>
                <a:gd name="T97" fmla="*/ 0 h 332"/>
                <a:gd name="T98" fmla="*/ 0 w 246"/>
                <a:gd name="T99" fmla="*/ 0 h 332"/>
                <a:gd name="T100" fmla="*/ 0 w 246"/>
                <a:gd name="T101" fmla="*/ 0 h 332"/>
                <a:gd name="T102" fmla="*/ 0 w 246"/>
                <a:gd name="T103" fmla="*/ 0 h 332"/>
                <a:gd name="T104" fmla="*/ 0 w 246"/>
                <a:gd name="T105" fmla="*/ 0 h 332"/>
                <a:gd name="T106" fmla="*/ 0 w 246"/>
                <a:gd name="T107" fmla="*/ 0 h 332"/>
                <a:gd name="T108" fmla="*/ 0 w 246"/>
                <a:gd name="T109" fmla="*/ 0 h 332"/>
                <a:gd name="T110" fmla="*/ 0 w 246"/>
                <a:gd name="T111" fmla="*/ 0 h 332"/>
                <a:gd name="T112" fmla="*/ 0 w 246"/>
                <a:gd name="T113" fmla="*/ 0 h 332"/>
                <a:gd name="T114" fmla="*/ 0 w 246"/>
                <a:gd name="T115" fmla="*/ 0 h 332"/>
                <a:gd name="T116" fmla="*/ 0 w 246"/>
                <a:gd name="T117" fmla="*/ 0 h 332"/>
                <a:gd name="T118" fmla="*/ 0 w 246"/>
                <a:gd name="T119" fmla="*/ 0 h 33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246"/>
                <a:gd name="T181" fmla="*/ 0 h 332"/>
                <a:gd name="T182" fmla="*/ 246 w 246"/>
                <a:gd name="T183" fmla="*/ 332 h 332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246" h="332">
                  <a:moveTo>
                    <a:pt x="2" y="0"/>
                  </a:moveTo>
                  <a:lnTo>
                    <a:pt x="2" y="0"/>
                  </a:lnTo>
                  <a:lnTo>
                    <a:pt x="10" y="0"/>
                  </a:lnTo>
                  <a:lnTo>
                    <a:pt x="16" y="0"/>
                  </a:lnTo>
                  <a:lnTo>
                    <a:pt x="23" y="0"/>
                  </a:lnTo>
                  <a:lnTo>
                    <a:pt x="21" y="13"/>
                  </a:lnTo>
                  <a:lnTo>
                    <a:pt x="23" y="28"/>
                  </a:lnTo>
                  <a:lnTo>
                    <a:pt x="27" y="41"/>
                  </a:lnTo>
                  <a:lnTo>
                    <a:pt x="33" y="57"/>
                  </a:lnTo>
                  <a:lnTo>
                    <a:pt x="38" y="70"/>
                  </a:lnTo>
                  <a:lnTo>
                    <a:pt x="46" y="83"/>
                  </a:lnTo>
                  <a:lnTo>
                    <a:pt x="54" y="93"/>
                  </a:lnTo>
                  <a:lnTo>
                    <a:pt x="67" y="106"/>
                  </a:lnTo>
                  <a:lnTo>
                    <a:pt x="77" y="114"/>
                  </a:lnTo>
                  <a:lnTo>
                    <a:pt x="90" y="123"/>
                  </a:lnTo>
                  <a:lnTo>
                    <a:pt x="101" y="127"/>
                  </a:lnTo>
                  <a:lnTo>
                    <a:pt x="116" y="133"/>
                  </a:lnTo>
                  <a:lnTo>
                    <a:pt x="132" y="133"/>
                  </a:lnTo>
                  <a:lnTo>
                    <a:pt x="147" y="133"/>
                  </a:lnTo>
                  <a:lnTo>
                    <a:pt x="164" y="129"/>
                  </a:lnTo>
                  <a:lnTo>
                    <a:pt x="181" y="125"/>
                  </a:lnTo>
                  <a:lnTo>
                    <a:pt x="192" y="121"/>
                  </a:lnTo>
                  <a:lnTo>
                    <a:pt x="200" y="127"/>
                  </a:lnTo>
                  <a:lnTo>
                    <a:pt x="206" y="131"/>
                  </a:lnTo>
                  <a:lnTo>
                    <a:pt x="211" y="135"/>
                  </a:lnTo>
                  <a:lnTo>
                    <a:pt x="210" y="142"/>
                  </a:lnTo>
                  <a:lnTo>
                    <a:pt x="210" y="152"/>
                  </a:lnTo>
                  <a:lnTo>
                    <a:pt x="208" y="159"/>
                  </a:lnTo>
                  <a:lnTo>
                    <a:pt x="204" y="165"/>
                  </a:lnTo>
                  <a:lnTo>
                    <a:pt x="192" y="173"/>
                  </a:lnTo>
                  <a:lnTo>
                    <a:pt x="179" y="180"/>
                  </a:lnTo>
                  <a:lnTo>
                    <a:pt x="170" y="182"/>
                  </a:lnTo>
                  <a:lnTo>
                    <a:pt x="162" y="184"/>
                  </a:lnTo>
                  <a:lnTo>
                    <a:pt x="154" y="184"/>
                  </a:lnTo>
                  <a:lnTo>
                    <a:pt x="147" y="186"/>
                  </a:lnTo>
                  <a:lnTo>
                    <a:pt x="137" y="186"/>
                  </a:lnTo>
                  <a:lnTo>
                    <a:pt x="130" y="186"/>
                  </a:lnTo>
                  <a:lnTo>
                    <a:pt x="122" y="186"/>
                  </a:lnTo>
                  <a:lnTo>
                    <a:pt x="116" y="188"/>
                  </a:lnTo>
                  <a:lnTo>
                    <a:pt x="107" y="184"/>
                  </a:lnTo>
                  <a:lnTo>
                    <a:pt x="99" y="184"/>
                  </a:lnTo>
                  <a:lnTo>
                    <a:pt x="94" y="180"/>
                  </a:lnTo>
                  <a:lnTo>
                    <a:pt x="88" y="178"/>
                  </a:lnTo>
                  <a:lnTo>
                    <a:pt x="82" y="175"/>
                  </a:lnTo>
                  <a:lnTo>
                    <a:pt x="77" y="173"/>
                  </a:lnTo>
                  <a:lnTo>
                    <a:pt x="69" y="167"/>
                  </a:lnTo>
                  <a:lnTo>
                    <a:pt x="63" y="159"/>
                  </a:lnTo>
                  <a:lnTo>
                    <a:pt x="67" y="169"/>
                  </a:lnTo>
                  <a:lnTo>
                    <a:pt x="71" y="182"/>
                  </a:lnTo>
                  <a:lnTo>
                    <a:pt x="75" y="192"/>
                  </a:lnTo>
                  <a:lnTo>
                    <a:pt x="78" y="205"/>
                  </a:lnTo>
                  <a:lnTo>
                    <a:pt x="82" y="216"/>
                  </a:lnTo>
                  <a:lnTo>
                    <a:pt x="86" y="228"/>
                  </a:lnTo>
                  <a:lnTo>
                    <a:pt x="90" y="239"/>
                  </a:lnTo>
                  <a:lnTo>
                    <a:pt x="96" y="251"/>
                  </a:lnTo>
                  <a:lnTo>
                    <a:pt x="99" y="258"/>
                  </a:lnTo>
                  <a:lnTo>
                    <a:pt x="107" y="268"/>
                  </a:lnTo>
                  <a:lnTo>
                    <a:pt x="115" y="275"/>
                  </a:lnTo>
                  <a:lnTo>
                    <a:pt x="124" y="283"/>
                  </a:lnTo>
                  <a:lnTo>
                    <a:pt x="134" y="287"/>
                  </a:lnTo>
                  <a:lnTo>
                    <a:pt x="145" y="291"/>
                  </a:lnTo>
                  <a:lnTo>
                    <a:pt x="158" y="292"/>
                  </a:lnTo>
                  <a:lnTo>
                    <a:pt x="175" y="294"/>
                  </a:lnTo>
                  <a:lnTo>
                    <a:pt x="185" y="291"/>
                  </a:lnTo>
                  <a:lnTo>
                    <a:pt x="192" y="287"/>
                  </a:lnTo>
                  <a:lnTo>
                    <a:pt x="200" y="281"/>
                  </a:lnTo>
                  <a:lnTo>
                    <a:pt x="210" y="273"/>
                  </a:lnTo>
                  <a:lnTo>
                    <a:pt x="217" y="266"/>
                  </a:lnTo>
                  <a:lnTo>
                    <a:pt x="227" y="262"/>
                  </a:lnTo>
                  <a:lnTo>
                    <a:pt x="236" y="258"/>
                  </a:lnTo>
                  <a:lnTo>
                    <a:pt x="246" y="262"/>
                  </a:lnTo>
                  <a:lnTo>
                    <a:pt x="244" y="270"/>
                  </a:lnTo>
                  <a:lnTo>
                    <a:pt x="242" y="277"/>
                  </a:lnTo>
                  <a:lnTo>
                    <a:pt x="238" y="285"/>
                  </a:lnTo>
                  <a:lnTo>
                    <a:pt x="236" y="292"/>
                  </a:lnTo>
                  <a:lnTo>
                    <a:pt x="223" y="304"/>
                  </a:lnTo>
                  <a:lnTo>
                    <a:pt x="211" y="315"/>
                  </a:lnTo>
                  <a:lnTo>
                    <a:pt x="204" y="319"/>
                  </a:lnTo>
                  <a:lnTo>
                    <a:pt x="198" y="323"/>
                  </a:lnTo>
                  <a:lnTo>
                    <a:pt x="189" y="325"/>
                  </a:lnTo>
                  <a:lnTo>
                    <a:pt x="183" y="329"/>
                  </a:lnTo>
                  <a:lnTo>
                    <a:pt x="175" y="329"/>
                  </a:lnTo>
                  <a:lnTo>
                    <a:pt x="166" y="330"/>
                  </a:lnTo>
                  <a:lnTo>
                    <a:pt x="160" y="330"/>
                  </a:lnTo>
                  <a:lnTo>
                    <a:pt x="153" y="332"/>
                  </a:lnTo>
                  <a:lnTo>
                    <a:pt x="139" y="325"/>
                  </a:lnTo>
                  <a:lnTo>
                    <a:pt x="128" y="319"/>
                  </a:lnTo>
                  <a:lnTo>
                    <a:pt x="115" y="310"/>
                  </a:lnTo>
                  <a:lnTo>
                    <a:pt x="107" y="300"/>
                  </a:lnTo>
                  <a:lnTo>
                    <a:pt x="96" y="289"/>
                  </a:lnTo>
                  <a:lnTo>
                    <a:pt x="88" y="277"/>
                  </a:lnTo>
                  <a:lnTo>
                    <a:pt x="80" y="264"/>
                  </a:lnTo>
                  <a:lnTo>
                    <a:pt x="73" y="253"/>
                  </a:lnTo>
                  <a:lnTo>
                    <a:pt x="65" y="237"/>
                  </a:lnTo>
                  <a:lnTo>
                    <a:pt x="57" y="224"/>
                  </a:lnTo>
                  <a:lnTo>
                    <a:pt x="52" y="211"/>
                  </a:lnTo>
                  <a:lnTo>
                    <a:pt x="48" y="197"/>
                  </a:lnTo>
                  <a:lnTo>
                    <a:pt x="44" y="184"/>
                  </a:lnTo>
                  <a:lnTo>
                    <a:pt x="40" y="171"/>
                  </a:lnTo>
                  <a:lnTo>
                    <a:pt x="35" y="159"/>
                  </a:lnTo>
                  <a:lnTo>
                    <a:pt x="35" y="150"/>
                  </a:lnTo>
                  <a:lnTo>
                    <a:pt x="40" y="146"/>
                  </a:lnTo>
                  <a:lnTo>
                    <a:pt x="50" y="142"/>
                  </a:lnTo>
                  <a:lnTo>
                    <a:pt x="42" y="133"/>
                  </a:lnTo>
                  <a:lnTo>
                    <a:pt x="37" y="125"/>
                  </a:lnTo>
                  <a:lnTo>
                    <a:pt x="31" y="118"/>
                  </a:lnTo>
                  <a:lnTo>
                    <a:pt x="27" y="108"/>
                  </a:lnTo>
                  <a:lnTo>
                    <a:pt x="21" y="99"/>
                  </a:lnTo>
                  <a:lnTo>
                    <a:pt x="18" y="91"/>
                  </a:lnTo>
                  <a:lnTo>
                    <a:pt x="14" y="81"/>
                  </a:lnTo>
                  <a:lnTo>
                    <a:pt x="12" y="74"/>
                  </a:lnTo>
                  <a:lnTo>
                    <a:pt x="6" y="62"/>
                  </a:lnTo>
                  <a:lnTo>
                    <a:pt x="4" y="55"/>
                  </a:lnTo>
                  <a:lnTo>
                    <a:pt x="2" y="43"/>
                  </a:lnTo>
                  <a:lnTo>
                    <a:pt x="2" y="36"/>
                  </a:lnTo>
                  <a:lnTo>
                    <a:pt x="0" y="26"/>
                  </a:lnTo>
                  <a:lnTo>
                    <a:pt x="0" y="17"/>
                  </a:lnTo>
                  <a:lnTo>
                    <a:pt x="0" y="7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02" name="Freeform 23">
              <a:extLst>
                <a:ext uri="{FF2B5EF4-FFF2-40B4-BE49-F238E27FC236}">
                  <a16:creationId xmlns:a16="http://schemas.microsoft.com/office/drawing/2014/main" id="{3CFC0E63-2424-38E6-D5D6-410B80127B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08" y="1307"/>
              <a:ext cx="89" cy="65"/>
            </a:xfrm>
            <a:custGeom>
              <a:avLst/>
              <a:gdLst>
                <a:gd name="T0" fmla="*/ 0 w 293"/>
                <a:gd name="T1" fmla="*/ 0 h 230"/>
                <a:gd name="T2" fmla="*/ 0 w 293"/>
                <a:gd name="T3" fmla="*/ 0 h 230"/>
                <a:gd name="T4" fmla="*/ 0 w 293"/>
                <a:gd name="T5" fmla="*/ 0 h 230"/>
                <a:gd name="T6" fmla="*/ 0 w 293"/>
                <a:gd name="T7" fmla="*/ 0 h 230"/>
                <a:gd name="T8" fmla="*/ 0 w 293"/>
                <a:gd name="T9" fmla="*/ 0 h 230"/>
                <a:gd name="T10" fmla="*/ 0 w 293"/>
                <a:gd name="T11" fmla="*/ 0 h 230"/>
                <a:gd name="T12" fmla="*/ 0 w 293"/>
                <a:gd name="T13" fmla="*/ 0 h 230"/>
                <a:gd name="T14" fmla="*/ 0 w 293"/>
                <a:gd name="T15" fmla="*/ 0 h 230"/>
                <a:gd name="T16" fmla="*/ 0 w 293"/>
                <a:gd name="T17" fmla="*/ 0 h 230"/>
                <a:gd name="T18" fmla="*/ 0 w 293"/>
                <a:gd name="T19" fmla="*/ 0 h 230"/>
                <a:gd name="T20" fmla="*/ 0 w 293"/>
                <a:gd name="T21" fmla="*/ 0 h 230"/>
                <a:gd name="T22" fmla="*/ 0 w 293"/>
                <a:gd name="T23" fmla="*/ 0 h 230"/>
                <a:gd name="T24" fmla="*/ 0 w 293"/>
                <a:gd name="T25" fmla="*/ 0 h 230"/>
                <a:gd name="T26" fmla="*/ 0 w 293"/>
                <a:gd name="T27" fmla="*/ 0 h 230"/>
                <a:gd name="T28" fmla="*/ 0 w 293"/>
                <a:gd name="T29" fmla="*/ 0 h 230"/>
                <a:gd name="T30" fmla="*/ 0 w 293"/>
                <a:gd name="T31" fmla="*/ 0 h 230"/>
                <a:gd name="T32" fmla="*/ 0 w 293"/>
                <a:gd name="T33" fmla="*/ 0 h 230"/>
                <a:gd name="T34" fmla="*/ 0 w 293"/>
                <a:gd name="T35" fmla="*/ 0 h 230"/>
                <a:gd name="T36" fmla="*/ 0 w 293"/>
                <a:gd name="T37" fmla="*/ 0 h 230"/>
                <a:gd name="T38" fmla="*/ 0 w 293"/>
                <a:gd name="T39" fmla="*/ 0 h 230"/>
                <a:gd name="T40" fmla="*/ 0 w 293"/>
                <a:gd name="T41" fmla="*/ 0 h 230"/>
                <a:gd name="T42" fmla="*/ 0 w 293"/>
                <a:gd name="T43" fmla="*/ 0 h 230"/>
                <a:gd name="T44" fmla="*/ 0 w 293"/>
                <a:gd name="T45" fmla="*/ 0 h 230"/>
                <a:gd name="T46" fmla="*/ 0 w 293"/>
                <a:gd name="T47" fmla="*/ 0 h 230"/>
                <a:gd name="T48" fmla="*/ 0 w 293"/>
                <a:gd name="T49" fmla="*/ 0 h 230"/>
                <a:gd name="T50" fmla="*/ 0 w 293"/>
                <a:gd name="T51" fmla="*/ 0 h 230"/>
                <a:gd name="T52" fmla="*/ 0 w 293"/>
                <a:gd name="T53" fmla="*/ 0 h 230"/>
                <a:gd name="T54" fmla="*/ 0 w 293"/>
                <a:gd name="T55" fmla="*/ 0 h 230"/>
                <a:gd name="T56" fmla="*/ 0 w 293"/>
                <a:gd name="T57" fmla="*/ 0 h 230"/>
                <a:gd name="T58" fmla="*/ 0 w 293"/>
                <a:gd name="T59" fmla="*/ 0 h 230"/>
                <a:gd name="T60" fmla="*/ 0 w 293"/>
                <a:gd name="T61" fmla="*/ 0 h 230"/>
                <a:gd name="T62" fmla="*/ 0 w 293"/>
                <a:gd name="T63" fmla="*/ 0 h 23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93"/>
                <a:gd name="T97" fmla="*/ 0 h 230"/>
                <a:gd name="T98" fmla="*/ 293 w 293"/>
                <a:gd name="T99" fmla="*/ 230 h 23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93" h="230">
                  <a:moveTo>
                    <a:pt x="2" y="0"/>
                  </a:moveTo>
                  <a:lnTo>
                    <a:pt x="8" y="2"/>
                  </a:lnTo>
                  <a:lnTo>
                    <a:pt x="17" y="6"/>
                  </a:lnTo>
                  <a:lnTo>
                    <a:pt x="25" y="12"/>
                  </a:lnTo>
                  <a:lnTo>
                    <a:pt x="36" y="19"/>
                  </a:lnTo>
                  <a:lnTo>
                    <a:pt x="46" y="27"/>
                  </a:lnTo>
                  <a:lnTo>
                    <a:pt x="59" y="36"/>
                  </a:lnTo>
                  <a:lnTo>
                    <a:pt x="70" y="44"/>
                  </a:lnTo>
                  <a:lnTo>
                    <a:pt x="82" y="55"/>
                  </a:lnTo>
                  <a:lnTo>
                    <a:pt x="93" y="65"/>
                  </a:lnTo>
                  <a:lnTo>
                    <a:pt x="105" y="76"/>
                  </a:lnTo>
                  <a:lnTo>
                    <a:pt x="116" y="86"/>
                  </a:lnTo>
                  <a:lnTo>
                    <a:pt x="127" y="97"/>
                  </a:lnTo>
                  <a:lnTo>
                    <a:pt x="137" y="105"/>
                  </a:lnTo>
                  <a:lnTo>
                    <a:pt x="146" y="114"/>
                  </a:lnTo>
                  <a:lnTo>
                    <a:pt x="152" y="120"/>
                  </a:lnTo>
                  <a:lnTo>
                    <a:pt x="162" y="127"/>
                  </a:lnTo>
                  <a:lnTo>
                    <a:pt x="169" y="133"/>
                  </a:lnTo>
                  <a:lnTo>
                    <a:pt x="177" y="139"/>
                  </a:lnTo>
                  <a:lnTo>
                    <a:pt x="184" y="145"/>
                  </a:lnTo>
                  <a:lnTo>
                    <a:pt x="194" y="152"/>
                  </a:lnTo>
                  <a:lnTo>
                    <a:pt x="203" y="156"/>
                  </a:lnTo>
                  <a:lnTo>
                    <a:pt x="211" y="162"/>
                  </a:lnTo>
                  <a:lnTo>
                    <a:pt x="219" y="166"/>
                  </a:lnTo>
                  <a:lnTo>
                    <a:pt x="228" y="171"/>
                  </a:lnTo>
                  <a:lnTo>
                    <a:pt x="236" y="175"/>
                  </a:lnTo>
                  <a:lnTo>
                    <a:pt x="245" y="181"/>
                  </a:lnTo>
                  <a:lnTo>
                    <a:pt x="253" y="185"/>
                  </a:lnTo>
                  <a:lnTo>
                    <a:pt x="262" y="192"/>
                  </a:lnTo>
                  <a:lnTo>
                    <a:pt x="268" y="198"/>
                  </a:lnTo>
                  <a:lnTo>
                    <a:pt x="278" y="204"/>
                  </a:lnTo>
                  <a:lnTo>
                    <a:pt x="285" y="213"/>
                  </a:lnTo>
                  <a:lnTo>
                    <a:pt x="293" y="221"/>
                  </a:lnTo>
                  <a:lnTo>
                    <a:pt x="285" y="224"/>
                  </a:lnTo>
                  <a:lnTo>
                    <a:pt x="278" y="230"/>
                  </a:lnTo>
                  <a:lnTo>
                    <a:pt x="268" y="223"/>
                  </a:lnTo>
                  <a:lnTo>
                    <a:pt x="255" y="217"/>
                  </a:lnTo>
                  <a:lnTo>
                    <a:pt x="241" y="213"/>
                  </a:lnTo>
                  <a:lnTo>
                    <a:pt x="230" y="209"/>
                  </a:lnTo>
                  <a:lnTo>
                    <a:pt x="213" y="204"/>
                  </a:lnTo>
                  <a:lnTo>
                    <a:pt x="198" y="200"/>
                  </a:lnTo>
                  <a:lnTo>
                    <a:pt x="184" y="194"/>
                  </a:lnTo>
                  <a:lnTo>
                    <a:pt x="169" y="190"/>
                  </a:lnTo>
                  <a:lnTo>
                    <a:pt x="152" y="185"/>
                  </a:lnTo>
                  <a:lnTo>
                    <a:pt x="139" y="177"/>
                  </a:lnTo>
                  <a:lnTo>
                    <a:pt x="124" y="169"/>
                  </a:lnTo>
                  <a:lnTo>
                    <a:pt x="112" y="162"/>
                  </a:lnTo>
                  <a:lnTo>
                    <a:pt x="101" y="150"/>
                  </a:lnTo>
                  <a:lnTo>
                    <a:pt x="93" y="139"/>
                  </a:lnTo>
                  <a:lnTo>
                    <a:pt x="86" y="126"/>
                  </a:lnTo>
                  <a:lnTo>
                    <a:pt x="84" y="112"/>
                  </a:lnTo>
                  <a:lnTo>
                    <a:pt x="72" y="101"/>
                  </a:lnTo>
                  <a:lnTo>
                    <a:pt x="59" y="91"/>
                  </a:lnTo>
                  <a:lnTo>
                    <a:pt x="46" y="76"/>
                  </a:lnTo>
                  <a:lnTo>
                    <a:pt x="32" y="63"/>
                  </a:lnTo>
                  <a:lnTo>
                    <a:pt x="25" y="53"/>
                  </a:lnTo>
                  <a:lnTo>
                    <a:pt x="19" y="46"/>
                  </a:lnTo>
                  <a:lnTo>
                    <a:pt x="13" y="38"/>
                  </a:lnTo>
                  <a:lnTo>
                    <a:pt x="10" y="31"/>
                  </a:lnTo>
                  <a:lnTo>
                    <a:pt x="6" y="21"/>
                  </a:lnTo>
                  <a:lnTo>
                    <a:pt x="2" y="13"/>
                  </a:lnTo>
                  <a:lnTo>
                    <a:pt x="0" y="6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03" name="Freeform 24">
              <a:extLst>
                <a:ext uri="{FF2B5EF4-FFF2-40B4-BE49-F238E27FC236}">
                  <a16:creationId xmlns:a16="http://schemas.microsoft.com/office/drawing/2014/main" id="{068A928B-B4C8-9CF5-E22E-DDF8C3E216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5" y="908"/>
              <a:ext cx="28" cy="24"/>
            </a:xfrm>
            <a:custGeom>
              <a:avLst/>
              <a:gdLst>
                <a:gd name="T0" fmla="*/ 0 w 93"/>
                <a:gd name="T1" fmla="*/ 0 h 84"/>
                <a:gd name="T2" fmla="*/ 0 w 93"/>
                <a:gd name="T3" fmla="*/ 0 h 84"/>
                <a:gd name="T4" fmla="*/ 0 w 93"/>
                <a:gd name="T5" fmla="*/ 0 h 84"/>
                <a:gd name="T6" fmla="*/ 0 w 93"/>
                <a:gd name="T7" fmla="*/ 0 h 84"/>
                <a:gd name="T8" fmla="*/ 0 w 93"/>
                <a:gd name="T9" fmla="*/ 0 h 84"/>
                <a:gd name="T10" fmla="*/ 0 w 93"/>
                <a:gd name="T11" fmla="*/ 0 h 84"/>
                <a:gd name="T12" fmla="*/ 0 w 93"/>
                <a:gd name="T13" fmla="*/ 0 h 84"/>
                <a:gd name="T14" fmla="*/ 0 w 93"/>
                <a:gd name="T15" fmla="*/ 0 h 84"/>
                <a:gd name="T16" fmla="*/ 0 w 93"/>
                <a:gd name="T17" fmla="*/ 0 h 84"/>
                <a:gd name="T18" fmla="*/ 0 w 93"/>
                <a:gd name="T19" fmla="*/ 0 h 84"/>
                <a:gd name="T20" fmla="*/ 0 w 93"/>
                <a:gd name="T21" fmla="*/ 0 h 84"/>
                <a:gd name="T22" fmla="*/ 0 w 93"/>
                <a:gd name="T23" fmla="*/ 0 h 84"/>
                <a:gd name="T24" fmla="*/ 0 w 93"/>
                <a:gd name="T25" fmla="*/ 0 h 84"/>
                <a:gd name="T26" fmla="*/ 0 w 93"/>
                <a:gd name="T27" fmla="*/ 0 h 84"/>
                <a:gd name="T28" fmla="*/ 0 w 93"/>
                <a:gd name="T29" fmla="*/ 0 h 84"/>
                <a:gd name="T30" fmla="*/ 0 w 93"/>
                <a:gd name="T31" fmla="*/ 0 h 84"/>
                <a:gd name="T32" fmla="*/ 0 w 93"/>
                <a:gd name="T33" fmla="*/ 0 h 84"/>
                <a:gd name="T34" fmla="*/ 0 w 93"/>
                <a:gd name="T35" fmla="*/ 0 h 84"/>
                <a:gd name="T36" fmla="*/ 0 w 93"/>
                <a:gd name="T37" fmla="*/ 0 h 84"/>
                <a:gd name="T38" fmla="*/ 0 w 93"/>
                <a:gd name="T39" fmla="*/ 0 h 84"/>
                <a:gd name="T40" fmla="*/ 0 w 93"/>
                <a:gd name="T41" fmla="*/ 0 h 84"/>
                <a:gd name="T42" fmla="*/ 0 w 93"/>
                <a:gd name="T43" fmla="*/ 0 h 84"/>
                <a:gd name="T44" fmla="*/ 0 w 93"/>
                <a:gd name="T45" fmla="*/ 0 h 84"/>
                <a:gd name="T46" fmla="*/ 0 w 93"/>
                <a:gd name="T47" fmla="*/ 0 h 84"/>
                <a:gd name="T48" fmla="*/ 0 w 93"/>
                <a:gd name="T49" fmla="*/ 0 h 84"/>
                <a:gd name="T50" fmla="*/ 0 w 93"/>
                <a:gd name="T51" fmla="*/ 0 h 8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93"/>
                <a:gd name="T79" fmla="*/ 0 h 84"/>
                <a:gd name="T80" fmla="*/ 93 w 93"/>
                <a:gd name="T81" fmla="*/ 84 h 8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93" h="84">
                  <a:moveTo>
                    <a:pt x="74" y="0"/>
                  </a:moveTo>
                  <a:lnTo>
                    <a:pt x="76" y="0"/>
                  </a:lnTo>
                  <a:lnTo>
                    <a:pt x="82" y="0"/>
                  </a:lnTo>
                  <a:lnTo>
                    <a:pt x="88" y="0"/>
                  </a:lnTo>
                  <a:lnTo>
                    <a:pt x="93" y="0"/>
                  </a:lnTo>
                  <a:lnTo>
                    <a:pt x="88" y="13"/>
                  </a:lnTo>
                  <a:lnTo>
                    <a:pt x="80" y="28"/>
                  </a:lnTo>
                  <a:lnTo>
                    <a:pt x="69" y="40"/>
                  </a:lnTo>
                  <a:lnTo>
                    <a:pt x="57" y="53"/>
                  </a:lnTo>
                  <a:lnTo>
                    <a:pt x="50" y="59"/>
                  </a:lnTo>
                  <a:lnTo>
                    <a:pt x="44" y="65"/>
                  </a:lnTo>
                  <a:lnTo>
                    <a:pt x="35" y="68"/>
                  </a:lnTo>
                  <a:lnTo>
                    <a:pt x="29" y="72"/>
                  </a:lnTo>
                  <a:lnTo>
                    <a:pt x="14" y="80"/>
                  </a:lnTo>
                  <a:lnTo>
                    <a:pt x="0" y="84"/>
                  </a:lnTo>
                  <a:lnTo>
                    <a:pt x="0" y="76"/>
                  </a:lnTo>
                  <a:lnTo>
                    <a:pt x="0" y="68"/>
                  </a:lnTo>
                  <a:lnTo>
                    <a:pt x="4" y="63"/>
                  </a:lnTo>
                  <a:lnTo>
                    <a:pt x="10" y="59"/>
                  </a:lnTo>
                  <a:lnTo>
                    <a:pt x="19" y="47"/>
                  </a:lnTo>
                  <a:lnTo>
                    <a:pt x="31" y="40"/>
                  </a:lnTo>
                  <a:lnTo>
                    <a:pt x="44" y="30"/>
                  </a:lnTo>
                  <a:lnTo>
                    <a:pt x="55" y="21"/>
                  </a:lnTo>
                  <a:lnTo>
                    <a:pt x="67" y="11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04" name="Freeform 25">
              <a:extLst>
                <a:ext uri="{FF2B5EF4-FFF2-40B4-BE49-F238E27FC236}">
                  <a16:creationId xmlns:a16="http://schemas.microsoft.com/office/drawing/2014/main" id="{14DFAF7A-45A3-7C2C-0EB9-9D34401865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42" y="893"/>
              <a:ext cx="49" cy="40"/>
            </a:xfrm>
            <a:custGeom>
              <a:avLst/>
              <a:gdLst>
                <a:gd name="T0" fmla="*/ 0 w 162"/>
                <a:gd name="T1" fmla="*/ 0 h 140"/>
                <a:gd name="T2" fmla="*/ 0 w 162"/>
                <a:gd name="T3" fmla="*/ 0 h 140"/>
                <a:gd name="T4" fmla="*/ 0 w 162"/>
                <a:gd name="T5" fmla="*/ 0 h 140"/>
                <a:gd name="T6" fmla="*/ 0 w 162"/>
                <a:gd name="T7" fmla="*/ 0 h 140"/>
                <a:gd name="T8" fmla="*/ 0 w 162"/>
                <a:gd name="T9" fmla="*/ 0 h 140"/>
                <a:gd name="T10" fmla="*/ 0 w 162"/>
                <a:gd name="T11" fmla="*/ 0 h 140"/>
                <a:gd name="T12" fmla="*/ 0 w 162"/>
                <a:gd name="T13" fmla="*/ 0 h 140"/>
                <a:gd name="T14" fmla="*/ 0 w 162"/>
                <a:gd name="T15" fmla="*/ 0 h 140"/>
                <a:gd name="T16" fmla="*/ 0 w 162"/>
                <a:gd name="T17" fmla="*/ 0 h 140"/>
                <a:gd name="T18" fmla="*/ 0 w 162"/>
                <a:gd name="T19" fmla="*/ 0 h 140"/>
                <a:gd name="T20" fmla="*/ 0 w 162"/>
                <a:gd name="T21" fmla="*/ 0 h 140"/>
                <a:gd name="T22" fmla="*/ 0 w 162"/>
                <a:gd name="T23" fmla="*/ 0 h 140"/>
                <a:gd name="T24" fmla="*/ 0 w 162"/>
                <a:gd name="T25" fmla="*/ 0 h 140"/>
                <a:gd name="T26" fmla="*/ 0 w 162"/>
                <a:gd name="T27" fmla="*/ 0 h 140"/>
                <a:gd name="T28" fmla="*/ 0 w 162"/>
                <a:gd name="T29" fmla="*/ 0 h 140"/>
                <a:gd name="T30" fmla="*/ 0 w 162"/>
                <a:gd name="T31" fmla="*/ 0 h 140"/>
                <a:gd name="T32" fmla="*/ 0 w 162"/>
                <a:gd name="T33" fmla="*/ 0 h 140"/>
                <a:gd name="T34" fmla="*/ 0 w 162"/>
                <a:gd name="T35" fmla="*/ 0 h 140"/>
                <a:gd name="T36" fmla="*/ 0 w 162"/>
                <a:gd name="T37" fmla="*/ 0 h 140"/>
                <a:gd name="T38" fmla="*/ 0 w 162"/>
                <a:gd name="T39" fmla="*/ 0 h 140"/>
                <a:gd name="T40" fmla="*/ 0 w 162"/>
                <a:gd name="T41" fmla="*/ 0 h 140"/>
                <a:gd name="T42" fmla="*/ 0 w 162"/>
                <a:gd name="T43" fmla="*/ 0 h 140"/>
                <a:gd name="T44" fmla="*/ 0 w 162"/>
                <a:gd name="T45" fmla="*/ 0 h 140"/>
                <a:gd name="T46" fmla="*/ 0 w 162"/>
                <a:gd name="T47" fmla="*/ 0 h 140"/>
                <a:gd name="T48" fmla="*/ 0 w 162"/>
                <a:gd name="T49" fmla="*/ 0 h 140"/>
                <a:gd name="T50" fmla="*/ 0 w 162"/>
                <a:gd name="T51" fmla="*/ 0 h 140"/>
                <a:gd name="T52" fmla="*/ 0 w 162"/>
                <a:gd name="T53" fmla="*/ 0 h 140"/>
                <a:gd name="T54" fmla="*/ 0 w 162"/>
                <a:gd name="T55" fmla="*/ 0 h 140"/>
                <a:gd name="T56" fmla="*/ 0 w 162"/>
                <a:gd name="T57" fmla="*/ 0 h 140"/>
                <a:gd name="T58" fmla="*/ 0 w 162"/>
                <a:gd name="T59" fmla="*/ 0 h 140"/>
                <a:gd name="T60" fmla="*/ 0 w 162"/>
                <a:gd name="T61" fmla="*/ 0 h 140"/>
                <a:gd name="T62" fmla="*/ 0 w 162"/>
                <a:gd name="T63" fmla="*/ 0 h 140"/>
                <a:gd name="T64" fmla="*/ 0 w 162"/>
                <a:gd name="T65" fmla="*/ 0 h 140"/>
                <a:gd name="T66" fmla="*/ 0 w 162"/>
                <a:gd name="T67" fmla="*/ 0 h 140"/>
                <a:gd name="T68" fmla="*/ 0 w 162"/>
                <a:gd name="T69" fmla="*/ 0 h 140"/>
                <a:gd name="T70" fmla="*/ 0 w 162"/>
                <a:gd name="T71" fmla="*/ 0 h 140"/>
                <a:gd name="T72" fmla="*/ 0 w 162"/>
                <a:gd name="T73" fmla="*/ 0 h 140"/>
                <a:gd name="T74" fmla="*/ 0 w 162"/>
                <a:gd name="T75" fmla="*/ 0 h 140"/>
                <a:gd name="T76" fmla="*/ 0 w 162"/>
                <a:gd name="T77" fmla="*/ 0 h 140"/>
                <a:gd name="T78" fmla="*/ 0 w 162"/>
                <a:gd name="T79" fmla="*/ 0 h 140"/>
                <a:gd name="T80" fmla="*/ 0 w 162"/>
                <a:gd name="T81" fmla="*/ 0 h 140"/>
                <a:gd name="T82" fmla="*/ 0 w 162"/>
                <a:gd name="T83" fmla="*/ 0 h 140"/>
                <a:gd name="T84" fmla="*/ 0 w 162"/>
                <a:gd name="T85" fmla="*/ 0 h 14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62"/>
                <a:gd name="T130" fmla="*/ 0 h 140"/>
                <a:gd name="T131" fmla="*/ 162 w 162"/>
                <a:gd name="T132" fmla="*/ 140 h 140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62" h="140">
                  <a:moveTo>
                    <a:pt x="6" y="0"/>
                  </a:moveTo>
                  <a:lnTo>
                    <a:pt x="14" y="2"/>
                  </a:lnTo>
                  <a:lnTo>
                    <a:pt x="21" y="7"/>
                  </a:lnTo>
                  <a:lnTo>
                    <a:pt x="25" y="13"/>
                  </a:lnTo>
                  <a:lnTo>
                    <a:pt x="31" y="24"/>
                  </a:lnTo>
                  <a:lnTo>
                    <a:pt x="35" y="34"/>
                  </a:lnTo>
                  <a:lnTo>
                    <a:pt x="40" y="43"/>
                  </a:lnTo>
                  <a:lnTo>
                    <a:pt x="48" y="51"/>
                  </a:lnTo>
                  <a:lnTo>
                    <a:pt x="59" y="57"/>
                  </a:lnTo>
                  <a:lnTo>
                    <a:pt x="69" y="64"/>
                  </a:lnTo>
                  <a:lnTo>
                    <a:pt x="82" y="74"/>
                  </a:lnTo>
                  <a:lnTo>
                    <a:pt x="92" y="83"/>
                  </a:lnTo>
                  <a:lnTo>
                    <a:pt x="105" y="95"/>
                  </a:lnTo>
                  <a:lnTo>
                    <a:pt x="116" y="102"/>
                  </a:lnTo>
                  <a:lnTo>
                    <a:pt x="128" y="112"/>
                  </a:lnTo>
                  <a:lnTo>
                    <a:pt x="141" y="116"/>
                  </a:lnTo>
                  <a:lnTo>
                    <a:pt x="156" y="121"/>
                  </a:lnTo>
                  <a:lnTo>
                    <a:pt x="156" y="131"/>
                  </a:lnTo>
                  <a:lnTo>
                    <a:pt x="162" y="140"/>
                  </a:lnTo>
                  <a:lnTo>
                    <a:pt x="151" y="138"/>
                  </a:lnTo>
                  <a:lnTo>
                    <a:pt x="137" y="137"/>
                  </a:lnTo>
                  <a:lnTo>
                    <a:pt x="128" y="135"/>
                  </a:lnTo>
                  <a:lnTo>
                    <a:pt x="118" y="131"/>
                  </a:lnTo>
                  <a:lnTo>
                    <a:pt x="107" y="125"/>
                  </a:lnTo>
                  <a:lnTo>
                    <a:pt x="97" y="121"/>
                  </a:lnTo>
                  <a:lnTo>
                    <a:pt x="88" y="114"/>
                  </a:lnTo>
                  <a:lnTo>
                    <a:pt x="80" y="108"/>
                  </a:lnTo>
                  <a:lnTo>
                    <a:pt x="71" y="100"/>
                  </a:lnTo>
                  <a:lnTo>
                    <a:pt x="61" y="93"/>
                  </a:lnTo>
                  <a:lnTo>
                    <a:pt x="52" y="83"/>
                  </a:lnTo>
                  <a:lnTo>
                    <a:pt x="44" y="76"/>
                  </a:lnTo>
                  <a:lnTo>
                    <a:pt x="35" y="68"/>
                  </a:lnTo>
                  <a:lnTo>
                    <a:pt x="27" y="60"/>
                  </a:lnTo>
                  <a:lnTo>
                    <a:pt x="19" y="51"/>
                  </a:lnTo>
                  <a:lnTo>
                    <a:pt x="12" y="45"/>
                  </a:lnTo>
                  <a:lnTo>
                    <a:pt x="10" y="41"/>
                  </a:lnTo>
                  <a:lnTo>
                    <a:pt x="8" y="32"/>
                  </a:lnTo>
                  <a:lnTo>
                    <a:pt x="4" y="24"/>
                  </a:lnTo>
                  <a:lnTo>
                    <a:pt x="0" y="15"/>
                  </a:lnTo>
                  <a:lnTo>
                    <a:pt x="0" y="7"/>
                  </a:lnTo>
                  <a:lnTo>
                    <a:pt x="0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05" name="Freeform 26">
              <a:extLst>
                <a:ext uri="{FF2B5EF4-FFF2-40B4-BE49-F238E27FC236}">
                  <a16:creationId xmlns:a16="http://schemas.microsoft.com/office/drawing/2014/main" id="{FEDAA045-650C-1D0A-BAAF-3A0DBE0EB7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02" y="921"/>
              <a:ext cx="85" cy="50"/>
            </a:xfrm>
            <a:custGeom>
              <a:avLst/>
              <a:gdLst>
                <a:gd name="T0" fmla="*/ 0 w 277"/>
                <a:gd name="T1" fmla="*/ 0 h 176"/>
                <a:gd name="T2" fmla="*/ 0 w 277"/>
                <a:gd name="T3" fmla="*/ 0 h 176"/>
                <a:gd name="T4" fmla="*/ 0 w 277"/>
                <a:gd name="T5" fmla="*/ 0 h 176"/>
                <a:gd name="T6" fmla="*/ 0 w 277"/>
                <a:gd name="T7" fmla="*/ 0 h 176"/>
                <a:gd name="T8" fmla="*/ 0 w 277"/>
                <a:gd name="T9" fmla="*/ 0 h 176"/>
                <a:gd name="T10" fmla="*/ 0 w 277"/>
                <a:gd name="T11" fmla="*/ 0 h 176"/>
                <a:gd name="T12" fmla="*/ 0 w 277"/>
                <a:gd name="T13" fmla="*/ 0 h 176"/>
                <a:gd name="T14" fmla="*/ 0 w 277"/>
                <a:gd name="T15" fmla="*/ 0 h 176"/>
                <a:gd name="T16" fmla="*/ 0 w 277"/>
                <a:gd name="T17" fmla="*/ 0 h 176"/>
                <a:gd name="T18" fmla="*/ 0 w 277"/>
                <a:gd name="T19" fmla="*/ 0 h 176"/>
                <a:gd name="T20" fmla="*/ 0 w 277"/>
                <a:gd name="T21" fmla="*/ 0 h 176"/>
                <a:gd name="T22" fmla="*/ 0 w 277"/>
                <a:gd name="T23" fmla="*/ 0 h 176"/>
                <a:gd name="T24" fmla="*/ 0 w 277"/>
                <a:gd name="T25" fmla="*/ 0 h 176"/>
                <a:gd name="T26" fmla="*/ 0 w 277"/>
                <a:gd name="T27" fmla="*/ 0 h 176"/>
                <a:gd name="T28" fmla="*/ 0 w 277"/>
                <a:gd name="T29" fmla="*/ 0 h 176"/>
                <a:gd name="T30" fmla="*/ 0 w 277"/>
                <a:gd name="T31" fmla="*/ 0 h 176"/>
                <a:gd name="T32" fmla="*/ 0 w 277"/>
                <a:gd name="T33" fmla="*/ 0 h 176"/>
                <a:gd name="T34" fmla="*/ 0 w 277"/>
                <a:gd name="T35" fmla="*/ 0 h 176"/>
                <a:gd name="T36" fmla="*/ 0 w 277"/>
                <a:gd name="T37" fmla="*/ 0 h 176"/>
                <a:gd name="T38" fmla="*/ 0 w 277"/>
                <a:gd name="T39" fmla="*/ 0 h 176"/>
                <a:gd name="T40" fmla="*/ 0 w 277"/>
                <a:gd name="T41" fmla="*/ 0 h 176"/>
                <a:gd name="T42" fmla="*/ 0 w 277"/>
                <a:gd name="T43" fmla="*/ 0 h 176"/>
                <a:gd name="T44" fmla="*/ 0 w 277"/>
                <a:gd name="T45" fmla="*/ 0 h 176"/>
                <a:gd name="T46" fmla="*/ 0 w 277"/>
                <a:gd name="T47" fmla="*/ 0 h 176"/>
                <a:gd name="T48" fmla="*/ 0 w 277"/>
                <a:gd name="T49" fmla="*/ 0 h 176"/>
                <a:gd name="T50" fmla="*/ 0 w 277"/>
                <a:gd name="T51" fmla="*/ 0 h 176"/>
                <a:gd name="T52" fmla="*/ 0 w 277"/>
                <a:gd name="T53" fmla="*/ 0 h 176"/>
                <a:gd name="T54" fmla="*/ 0 w 277"/>
                <a:gd name="T55" fmla="*/ 0 h 176"/>
                <a:gd name="T56" fmla="*/ 0 w 277"/>
                <a:gd name="T57" fmla="*/ 0 h 176"/>
                <a:gd name="T58" fmla="*/ 0 w 277"/>
                <a:gd name="T59" fmla="*/ 0 h 176"/>
                <a:gd name="T60" fmla="*/ 0 w 277"/>
                <a:gd name="T61" fmla="*/ 0 h 176"/>
                <a:gd name="T62" fmla="*/ 0 w 277"/>
                <a:gd name="T63" fmla="*/ 0 h 176"/>
                <a:gd name="T64" fmla="*/ 0 w 277"/>
                <a:gd name="T65" fmla="*/ 0 h 176"/>
                <a:gd name="T66" fmla="*/ 0 w 277"/>
                <a:gd name="T67" fmla="*/ 0 h 176"/>
                <a:gd name="T68" fmla="*/ 0 w 277"/>
                <a:gd name="T69" fmla="*/ 0 h 176"/>
                <a:gd name="T70" fmla="*/ 0 w 277"/>
                <a:gd name="T71" fmla="*/ 0 h 176"/>
                <a:gd name="T72" fmla="*/ 0 w 277"/>
                <a:gd name="T73" fmla="*/ 0 h 176"/>
                <a:gd name="T74" fmla="*/ 0 w 277"/>
                <a:gd name="T75" fmla="*/ 0 h 176"/>
                <a:gd name="T76" fmla="*/ 0 w 277"/>
                <a:gd name="T77" fmla="*/ 0 h 176"/>
                <a:gd name="T78" fmla="*/ 0 w 277"/>
                <a:gd name="T79" fmla="*/ 0 h 176"/>
                <a:gd name="T80" fmla="*/ 0 w 277"/>
                <a:gd name="T81" fmla="*/ 0 h 176"/>
                <a:gd name="T82" fmla="*/ 0 w 277"/>
                <a:gd name="T83" fmla="*/ 0 h 176"/>
                <a:gd name="T84" fmla="*/ 0 w 277"/>
                <a:gd name="T85" fmla="*/ 0 h 176"/>
                <a:gd name="T86" fmla="*/ 0 w 277"/>
                <a:gd name="T87" fmla="*/ 0 h 176"/>
                <a:gd name="T88" fmla="*/ 0 w 277"/>
                <a:gd name="T89" fmla="*/ 0 h 176"/>
                <a:gd name="T90" fmla="*/ 0 w 277"/>
                <a:gd name="T91" fmla="*/ 0 h 176"/>
                <a:gd name="T92" fmla="*/ 0 w 277"/>
                <a:gd name="T93" fmla="*/ 0 h 176"/>
                <a:gd name="T94" fmla="*/ 0 w 277"/>
                <a:gd name="T95" fmla="*/ 0 h 17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277"/>
                <a:gd name="T145" fmla="*/ 0 h 176"/>
                <a:gd name="T146" fmla="*/ 277 w 277"/>
                <a:gd name="T147" fmla="*/ 176 h 17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277" h="176">
                  <a:moveTo>
                    <a:pt x="0" y="2"/>
                  </a:moveTo>
                  <a:lnTo>
                    <a:pt x="17" y="0"/>
                  </a:lnTo>
                  <a:lnTo>
                    <a:pt x="36" y="3"/>
                  </a:lnTo>
                  <a:lnTo>
                    <a:pt x="53" y="9"/>
                  </a:lnTo>
                  <a:lnTo>
                    <a:pt x="68" y="19"/>
                  </a:lnTo>
                  <a:lnTo>
                    <a:pt x="81" y="30"/>
                  </a:lnTo>
                  <a:lnTo>
                    <a:pt x="96" y="43"/>
                  </a:lnTo>
                  <a:lnTo>
                    <a:pt x="112" y="57"/>
                  </a:lnTo>
                  <a:lnTo>
                    <a:pt x="127" y="72"/>
                  </a:lnTo>
                  <a:lnTo>
                    <a:pt x="138" y="83"/>
                  </a:lnTo>
                  <a:lnTo>
                    <a:pt x="153" y="97"/>
                  </a:lnTo>
                  <a:lnTo>
                    <a:pt x="167" y="106"/>
                  </a:lnTo>
                  <a:lnTo>
                    <a:pt x="184" y="116"/>
                  </a:lnTo>
                  <a:lnTo>
                    <a:pt x="199" y="121"/>
                  </a:lnTo>
                  <a:lnTo>
                    <a:pt x="216" y="125"/>
                  </a:lnTo>
                  <a:lnTo>
                    <a:pt x="235" y="121"/>
                  </a:lnTo>
                  <a:lnTo>
                    <a:pt x="256" y="116"/>
                  </a:lnTo>
                  <a:lnTo>
                    <a:pt x="264" y="116"/>
                  </a:lnTo>
                  <a:lnTo>
                    <a:pt x="277" y="112"/>
                  </a:lnTo>
                  <a:lnTo>
                    <a:pt x="273" y="125"/>
                  </a:lnTo>
                  <a:lnTo>
                    <a:pt x="273" y="137"/>
                  </a:lnTo>
                  <a:lnTo>
                    <a:pt x="262" y="146"/>
                  </a:lnTo>
                  <a:lnTo>
                    <a:pt x="254" y="159"/>
                  </a:lnTo>
                  <a:lnTo>
                    <a:pt x="249" y="165"/>
                  </a:lnTo>
                  <a:lnTo>
                    <a:pt x="245" y="173"/>
                  </a:lnTo>
                  <a:lnTo>
                    <a:pt x="237" y="175"/>
                  </a:lnTo>
                  <a:lnTo>
                    <a:pt x="229" y="176"/>
                  </a:lnTo>
                  <a:lnTo>
                    <a:pt x="212" y="176"/>
                  </a:lnTo>
                  <a:lnTo>
                    <a:pt x="197" y="173"/>
                  </a:lnTo>
                  <a:lnTo>
                    <a:pt x="182" y="163"/>
                  </a:lnTo>
                  <a:lnTo>
                    <a:pt x="169" y="154"/>
                  </a:lnTo>
                  <a:lnTo>
                    <a:pt x="153" y="140"/>
                  </a:lnTo>
                  <a:lnTo>
                    <a:pt x="140" y="129"/>
                  </a:lnTo>
                  <a:lnTo>
                    <a:pt x="125" y="114"/>
                  </a:lnTo>
                  <a:lnTo>
                    <a:pt x="114" y="100"/>
                  </a:lnTo>
                  <a:lnTo>
                    <a:pt x="98" y="83"/>
                  </a:lnTo>
                  <a:lnTo>
                    <a:pt x="85" y="68"/>
                  </a:lnTo>
                  <a:lnTo>
                    <a:pt x="72" y="55"/>
                  </a:lnTo>
                  <a:lnTo>
                    <a:pt x="58" y="43"/>
                  </a:lnTo>
                  <a:lnTo>
                    <a:pt x="43" y="32"/>
                  </a:lnTo>
                  <a:lnTo>
                    <a:pt x="28" y="24"/>
                  </a:lnTo>
                  <a:lnTo>
                    <a:pt x="13" y="19"/>
                  </a:lnTo>
                  <a:lnTo>
                    <a:pt x="0" y="19"/>
                  </a:lnTo>
                  <a:lnTo>
                    <a:pt x="0" y="13"/>
                  </a:lnTo>
                  <a:lnTo>
                    <a:pt x="0" y="7"/>
                  </a:lnTo>
                  <a:lnTo>
                    <a:pt x="0" y="3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06" name="Freeform 27">
              <a:extLst>
                <a:ext uri="{FF2B5EF4-FFF2-40B4-BE49-F238E27FC236}">
                  <a16:creationId xmlns:a16="http://schemas.microsoft.com/office/drawing/2014/main" id="{F6AC0842-8062-3DB9-6D24-EBB61031A1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87" y="923"/>
              <a:ext cx="23" cy="33"/>
            </a:xfrm>
            <a:custGeom>
              <a:avLst/>
              <a:gdLst>
                <a:gd name="T0" fmla="*/ 0 w 76"/>
                <a:gd name="T1" fmla="*/ 0 h 116"/>
                <a:gd name="T2" fmla="*/ 0 w 76"/>
                <a:gd name="T3" fmla="*/ 0 h 116"/>
                <a:gd name="T4" fmla="*/ 0 w 76"/>
                <a:gd name="T5" fmla="*/ 0 h 116"/>
                <a:gd name="T6" fmla="*/ 0 w 76"/>
                <a:gd name="T7" fmla="*/ 0 h 116"/>
                <a:gd name="T8" fmla="*/ 0 w 76"/>
                <a:gd name="T9" fmla="*/ 0 h 116"/>
                <a:gd name="T10" fmla="*/ 0 w 76"/>
                <a:gd name="T11" fmla="*/ 0 h 116"/>
                <a:gd name="T12" fmla="*/ 0 w 76"/>
                <a:gd name="T13" fmla="*/ 0 h 116"/>
                <a:gd name="T14" fmla="*/ 0 w 76"/>
                <a:gd name="T15" fmla="*/ 0 h 116"/>
                <a:gd name="T16" fmla="*/ 0 w 76"/>
                <a:gd name="T17" fmla="*/ 0 h 116"/>
                <a:gd name="T18" fmla="*/ 0 w 76"/>
                <a:gd name="T19" fmla="*/ 0 h 116"/>
                <a:gd name="T20" fmla="*/ 0 w 76"/>
                <a:gd name="T21" fmla="*/ 0 h 116"/>
                <a:gd name="T22" fmla="*/ 0 w 76"/>
                <a:gd name="T23" fmla="*/ 0 h 116"/>
                <a:gd name="T24" fmla="*/ 0 w 76"/>
                <a:gd name="T25" fmla="*/ 0 h 116"/>
                <a:gd name="T26" fmla="*/ 0 w 76"/>
                <a:gd name="T27" fmla="*/ 0 h 116"/>
                <a:gd name="T28" fmla="*/ 0 w 76"/>
                <a:gd name="T29" fmla="*/ 0 h 116"/>
                <a:gd name="T30" fmla="*/ 0 w 76"/>
                <a:gd name="T31" fmla="*/ 0 h 116"/>
                <a:gd name="T32" fmla="*/ 0 w 76"/>
                <a:gd name="T33" fmla="*/ 0 h 116"/>
                <a:gd name="T34" fmla="*/ 0 w 76"/>
                <a:gd name="T35" fmla="*/ 0 h 116"/>
                <a:gd name="T36" fmla="*/ 0 w 76"/>
                <a:gd name="T37" fmla="*/ 0 h 116"/>
                <a:gd name="T38" fmla="*/ 0 w 76"/>
                <a:gd name="T39" fmla="*/ 0 h 116"/>
                <a:gd name="T40" fmla="*/ 0 w 76"/>
                <a:gd name="T41" fmla="*/ 0 h 116"/>
                <a:gd name="T42" fmla="*/ 0 w 76"/>
                <a:gd name="T43" fmla="*/ 0 h 116"/>
                <a:gd name="T44" fmla="*/ 0 w 76"/>
                <a:gd name="T45" fmla="*/ 0 h 116"/>
                <a:gd name="T46" fmla="*/ 0 w 76"/>
                <a:gd name="T47" fmla="*/ 0 h 116"/>
                <a:gd name="T48" fmla="*/ 0 w 76"/>
                <a:gd name="T49" fmla="*/ 0 h 116"/>
                <a:gd name="T50" fmla="*/ 0 w 76"/>
                <a:gd name="T51" fmla="*/ 0 h 116"/>
                <a:gd name="T52" fmla="*/ 0 w 76"/>
                <a:gd name="T53" fmla="*/ 0 h 116"/>
                <a:gd name="T54" fmla="*/ 0 w 76"/>
                <a:gd name="T55" fmla="*/ 0 h 116"/>
                <a:gd name="T56" fmla="*/ 0 w 76"/>
                <a:gd name="T57" fmla="*/ 0 h 116"/>
                <a:gd name="T58" fmla="*/ 0 w 76"/>
                <a:gd name="T59" fmla="*/ 0 h 116"/>
                <a:gd name="T60" fmla="*/ 0 w 76"/>
                <a:gd name="T61" fmla="*/ 0 h 116"/>
                <a:gd name="T62" fmla="*/ 0 w 76"/>
                <a:gd name="T63" fmla="*/ 0 h 116"/>
                <a:gd name="T64" fmla="*/ 0 w 76"/>
                <a:gd name="T65" fmla="*/ 0 h 116"/>
                <a:gd name="T66" fmla="*/ 0 w 76"/>
                <a:gd name="T67" fmla="*/ 0 h 116"/>
                <a:gd name="T68" fmla="*/ 0 w 76"/>
                <a:gd name="T69" fmla="*/ 0 h 116"/>
                <a:gd name="T70" fmla="*/ 0 w 76"/>
                <a:gd name="T71" fmla="*/ 0 h 116"/>
                <a:gd name="T72" fmla="*/ 0 w 76"/>
                <a:gd name="T73" fmla="*/ 0 h 116"/>
                <a:gd name="T74" fmla="*/ 0 w 76"/>
                <a:gd name="T75" fmla="*/ 0 h 116"/>
                <a:gd name="T76" fmla="*/ 0 w 76"/>
                <a:gd name="T77" fmla="*/ 0 h 116"/>
                <a:gd name="T78" fmla="*/ 0 w 76"/>
                <a:gd name="T79" fmla="*/ 0 h 116"/>
                <a:gd name="T80" fmla="*/ 0 w 76"/>
                <a:gd name="T81" fmla="*/ 0 h 116"/>
                <a:gd name="T82" fmla="*/ 0 w 76"/>
                <a:gd name="T83" fmla="*/ 0 h 11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76"/>
                <a:gd name="T127" fmla="*/ 0 h 116"/>
                <a:gd name="T128" fmla="*/ 76 w 76"/>
                <a:gd name="T129" fmla="*/ 116 h 11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76" h="116">
                  <a:moveTo>
                    <a:pt x="8" y="2"/>
                  </a:moveTo>
                  <a:lnTo>
                    <a:pt x="21" y="0"/>
                  </a:lnTo>
                  <a:lnTo>
                    <a:pt x="34" y="10"/>
                  </a:lnTo>
                  <a:lnTo>
                    <a:pt x="40" y="14"/>
                  </a:lnTo>
                  <a:lnTo>
                    <a:pt x="46" y="19"/>
                  </a:lnTo>
                  <a:lnTo>
                    <a:pt x="53" y="29"/>
                  </a:lnTo>
                  <a:lnTo>
                    <a:pt x="59" y="36"/>
                  </a:lnTo>
                  <a:lnTo>
                    <a:pt x="63" y="44"/>
                  </a:lnTo>
                  <a:lnTo>
                    <a:pt x="67" y="52"/>
                  </a:lnTo>
                  <a:lnTo>
                    <a:pt x="70" y="61"/>
                  </a:lnTo>
                  <a:lnTo>
                    <a:pt x="74" y="71"/>
                  </a:lnTo>
                  <a:lnTo>
                    <a:pt x="74" y="76"/>
                  </a:lnTo>
                  <a:lnTo>
                    <a:pt x="76" y="84"/>
                  </a:lnTo>
                  <a:lnTo>
                    <a:pt x="74" y="92"/>
                  </a:lnTo>
                  <a:lnTo>
                    <a:pt x="72" y="99"/>
                  </a:lnTo>
                  <a:lnTo>
                    <a:pt x="63" y="109"/>
                  </a:lnTo>
                  <a:lnTo>
                    <a:pt x="53" y="112"/>
                  </a:lnTo>
                  <a:lnTo>
                    <a:pt x="46" y="116"/>
                  </a:lnTo>
                  <a:lnTo>
                    <a:pt x="40" y="116"/>
                  </a:lnTo>
                  <a:lnTo>
                    <a:pt x="32" y="112"/>
                  </a:lnTo>
                  <a:lnTo>
                    <a:pt x="29" y="109"/>
                  </a:lnTo>
                  <a:lnTo>
                    <a:pt x="25" y="101"/>
                  </a:lnTo>
                  <a:lnTo>
                    <a:pt x="21" y="93"/>
                  </a:lnTo>
                  <a:lnTo>
                    <a:pt x="17" y="84"/>
                  </a:lnTo>
                  <a:lnTo>
                    <a:pt x="15" y="76"/>
                  </a:lnTo>
                  <a:lnTo>
                    <a:pt x="13" y="67"/>
                  </a:lnTo>
                  <a:lnTo>
                    <a:pt x="13" y="61"/>
                  </a:lnTo>
                  <a:lnTo>
                    <a:pt x="13" y="52"/>
                  </a:lnTo>
                  <a:lnTo>
                    <a:pt x="17" y="48"/>
                  </a:lnTo>
                  <a:lnTo>
                    <a:pt x="19" y="42"/>
                  </a:lnTo>
                  <a:lnTo>
                    <a:pt x="23" y="42"/>
                  </a:lnTo>
                  <a:lnTo>
                    <a:pt x="21" y="35"/>
                  </a:lnTo>
                  <a:lnTo>
                    <a:pt x="21" y="29"/>
                  </a:lnTo>
                  <a:lnTo>
                    <a:pt x="17" y="25"/>
                  </a:lnTo>
                  <a:lnTo>
                    <a:pt x="13" y="23"/>
                  </a:lnTo>
                  <a:lnTo>
                    <a:pt x="6" y="23"/>
                  </a:lnTo>
                  <a:lnTo>
                    <a:pt x="0" y="23"/>
                  </a:lnTo>
                  <a:lnTo>
                    <a:pt x="0" y="14"/>
                  </a:lnTo>
                  <a:lnTo>
                    <a:pt x="2" y="8"/>
                  </a:lnTo>
                  <a:lnTo>
                    <a:pt x="6" y="4"/>
                  </a:lnTo>
                  <a:lnTo>
                    <a:pt x="8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07" name="Freeform 28">
              <a:extLst>
                <a:ext uri="{FF2B5EF4-FFF2-40B4-BE49-F238E27FC236}">
                  <a16:creationId xmlns:a16="http://schemas.microsoft.com/office/drawing/2014/main" id="{928AFFB8-96F8-DC9E-CE55-DC1431ADC8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4" y="877"/>
              <a:ext cx="76" cy="81"/>
            </a:xfrm>
            <a:custGeom>
              <a:avLst/>
              <a:gdLst>
                <a:gd name="T0" fmla="*/ 0 w 249"/>
                <a:gd name="T1" fmla="*/ 0 h 289"/>
                <a:gd name="T2" fmla="*/ 0 w 249"/>
                <a:gd name="T3" fmla="*/ 0 h 289"/>
                <a:gd name="T4" fmla="*/ 0 w 249"/>
                <a:gd name="T5" fmla="*/ 0 h 289"/>
                <a:gd name="T6" fmla="*/ 0 w 249"/>
                <a:gd name="T7" fmla="*/ 0 h 289"/>
                <a:gd name="T8" fmla="*/ 0 w 249"/>
                <a:gd name="T9" fmla="*/ 0 h 289"/>
                <a:gd name="T10" fmla="*/ 0 w 249"/>
                <a:gd name="T11" fmla="*/ 0 h 289"/>
                <a:gd name="T12" fmla="*/ 0 w 249"/>
                <a:gd name="T13" fmla="*/ 0 h 289"/>
                <a:gd name="T14" fmla="*/ 0 w 249"/>
                <a:gd name="T15" fmla="*/ 0 h 289"/>
                <a:gd name="T16" fmla="*/ 0 w 249"/>
                <a:gd name="T17" fmla="*/ 0 h 289"/>
                <a:gd name="T18" fmla="*/ 0 w 249"/>
                <a:gd name="T19" fmla="*/ 0 h 289"/>
                <a:gd name="T20" fmla="*/ 0 w 249"/>
                <a:gd name="T21" fmla="*/ 0 h 289"/>
                <a:gd name="T22" fmla="*/ 0 w 249"/>
                <a:gd name="T23" fmla="*/ 0 h 289"/>
                <a:gd name="T24" fmla="*/ 0 w 249"/>
                <a:gd name="T25" fmla="*/ 0 h 289"/>
                <a:gd name="T26" fmla="*/ 0 w 249"/>
                <a:gd name="T27" fmla="*/ 0 h 289"/>
                <a:gd name="T28" fmla="*/ 0 w 249"/>
                <a:gd name="T29" fmla="*/ 0 h 289"/>
                <a:gd name="T30" fmla="*/ 0 w 249"/>
                <a:gd name="T31" fmla="*/ 0 h 289"/>
                <a:gd name="T32" fmla="*/ 0 w 249"/>
                <a:gd name="T33" fmla="*/ 0 h 289"/>
                <a:gd name="T34" fmla="*/ 0 w 249"/>
                <a:gd name="T35" fmla="*/ 0 h 289"/>
                <a:gd name="T36" fmla="*/ 0 w 249"/>
                <a:gd name="T37" fmla="*/ 0 h 289"/>
                <a:gd name="T38" fmla="*/ 0 w 249"/>
                <a:gd name="T39" fmla="*/ 0 h 289"/>
                <a:gd name="T40" fmla="*/ 0 w 249"/>
                <a:gd name="T41" fmla="*/ 0 h 289"/>
                <a:gd name="T42" fmla="*/ 0 w 249"/>
                <a:gd name="T43" fmla="*/ 0 h 289"/>
                <a:gd name="T44" fmla="*/ 0 w 249"/>
                <a:gd name="T45" fmla="*/ 0 h 289"/>
                <a:gd name="T46" fmla="*/ 0 w 249"/>
                <a:gd name="T47" fmla="*/ 0 h 289"/>
                <a:gd name="T48" fmla="*/ 0 w 249"/>
                <a:gd name="T49" fmla="*/ 0 h 289"/>
                <a:gd name="T50" fmla="*/ 0 w 249"/>
                <a:gd name="T51" fmla="*/ 0 h 289"/>
                <a:gd name="T52" fmla="*/ 0 w 249"/>
                <a:gd name="T53" fmla="*/ 0 h 289"/>
                <a:gd name="T54" fmla="*/ 0 w 249"/>
                <a:gd name="T55" fmla="*/ 0 h 289"/>
                <a:gd name="T56" fmla="*/ 0 w 249"/>
                <a:gd name="T57" fmla="*/ 0 h 289"/>
                <a:gd name="T58" fmla="*/ 0 w 249"/>
                <a:gd name="T59" fmla="*/ 0 h 289"/>
                <a:gd name="T60" fmla="*/ 0 w 249"/>
                <a:gd name="T61" fmla="*/ 0 h 289"/>
                <a:gd name="T62" fmla="*/ 0 w 249"/>
                <a:gd name="T63" fmla="*/ 0 h 289"/>
                <a:gd name="T64" fmla="*/ 0 w 249"/>
                <a:gd name="T65" fmla="*/ 0 h 289"/>
                <a:gd name="T66" fmla="*/ 0 w 249"/>
                <a:gd name="T67" fmla="*/ 0 h 289"/>
                <a:gd name="T68" fmla="*/ 0 w 249"/>
                <a:gd name="T69" fmla="*/ 0 h 289"/>
                <a:gd name="T70" fmla="*/ 0 w 249"/>
                <a:gd name="T71" fmla="*/ 0 h 289"/>
                <a:gd name="T72" fmla="*/ 0 w 249"/>
                <a:gd name="T73" fmla="*/ 0 h 289"/>
                <a:gd name="T74" fmla="*/ 0 w 249"/>
                <a:gd name="T75" fmla="*/ 0 h 289"/>
                <a:gd name="T76" fmla="*/ 0 w 249"/>
                <a:gd name="T77" fmla="*/ 0 h 289"/>
                <a:gd name="T78" fmla="*/ 0 w 249"/>
                <a:gd name="T79" fmla="*/ 0 h 289"/>
                <a:gd name="T80" fmla="*/ 0 w 249"/>
                <a:gd name="T81" fmla="*/ 0 h 289"/>
                <a:gd name="T82" fmla="*/ 0 w 249"/>
                <a:gd name="T83" fmla="*/ 0 h 289"/>
                <a:gd name="T84" fmla="*/ 0 w 249"/>
                <a:gd name="T85" fmla="*/ 0 h 289"/>
                <a:gd name="T86" fmla="*/ 0 w 249"/>
                <a:gd name="T87" fmla="*/ 0 h 289"/>
                <a:gd name="T88" fmla="*/ 0 w 249"/>
                <a:gd name="T89" fmla="*/ 0 h 289"/>
                <a:gd name="T90" fmla="*/ 0 w 249"/>
                <a:gd name="T91" fmla="*/ 0 h 289"/>
                <a:gd name="T92" fmla="*/ 0 w 249"/>
                <a:gd name="T93" fmla="*/ 0 h 289"/>
                <a:gd name="T94" fmla="*/ 0 w 249"/>
                <a:gd name="T95" fmla="*/ 0 h 289"/>
                <a:gd name="T96" fmla="*/ 0 w 249"/>
                <a:gd name="T97" fmla="*/ 0 h 289"/>
                <a:gd name="T98" fmla="*/ 0 w 249"/>
                <a:gd name="T99" fmla="*/ 0 h 289"/>
                <a:gd name="T100" fmla="*/ 0 w 249"/>
                <a:gd name="T101" fmla="*/ 0 h 289"/>
                <a:gd name="T102" fmla="*/ 0 w 249"/>
                <a:gd name="T103" fmla="*/ 0 h 289"/>
                <a:gd name="T104" fmla="*/ 0 w 249"/>
                <a:gd name="T105" fmla="*/ 0 h 289"/>
                <a:gd name="T106" fmla="*/ 0 w 249"/>
                <a:gd name="T107" fmla="*/ 0 h 289"/>
                <a:gd name="T108" fmla="*/ 0 w 249"/>
                <a:gd name="T109" fmla="*/ 0 h 289"/>
                <a:gd name="T110" fmla="*/ 0 w 249"/>
                <a:gd name="T111" fmla="*/ 0 h 289"/>
                <a:gd name="T112" fmla="*/ 0 w 249"/>
                <a:gd name="T113" fmla="*/ 0 h 289"/>
                <a:gd name="T114" fmla="*/ 0 w 249"/>
                <a:gd name="T115" fmla="*/ 0 h 289"/>
                <a:gd name="T116" fmla="*/ 0 w 249"/>
                <a:gd name="T117" fmla="*/ 0 h 289"/>
                <a:gd name="T118" fmla="*/ 0 w 249"/>
                <a:gd name="T119" fmla="*/ 0 h 289"/>
                <a:gd name="T120" fmla="*/ 0 w 249"/>
                <a:gd name="T121" fmla="*/ 0 h 289"/>
                <a:gd name="T122" fmla="*/ 0 w 249"/>
                <a:gd name="T123" fmla="*/ 0 h 289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49"/>
                <a:gd name="T187" fmla="*/ 0 h 289"/>
                <a:gd name="T188" fmla="*/ 249 w 249"/>
                <a:gd name="T189" fmla="*/ 289 h 289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49" h="289">
                  <a:moveTo>
                    <a:pt x="51" y="2"/>
                  </a:moveTo>
                  <a:lnTo>
                    <a:pt x="67" y="0"/>
                  </a:lnTo>
                  <a:lnTo>
                    <a:pt x="80" y="0"/>
                  </a:lnTo>
                  <a:lnTo>
                    <a:pt x="93" y="0"/>
                  </a:lnTo>
                  <a:lnTo>
                    <a:pt x="110" y="2"/>
                  </a:lnTo>
                  <a:lnTo>
                    <a:pt x="124" y="3"/>
                  </a:lnTo>
                  <a:lnTo>
                    <a:pt x="139" y="5"/>
                  </a:lnTo>
                  <a:lnTo>
                    <a:pt x="154" y="9"/>
                  </a:lnTo>
                  <a:lnTo>
                    <a:pt x="169" y="15"/>
                  </a:lnTo>
                  <a:lnTo>
                    <a:pt x="181" y="19"/>
                  </a:lnTo>
                  <a:lnTo>
                    <a:pt x="192" y="24"/>
                  </a:lnTo>
                  <a:lnTo>
                    <a:pt x="203" y="32"/>
                  </a:lnTo>
                  <a:lnTo>
                    <a:pt x="215" y="41"/>
                  </a:lnTo>
                  <a:lnTo>
                    <a:pt x="223" y="51"/>
                  </a:lnTo>
                  <a:lnTo>
                    <a:pt x="230" y="62"/>
                  </a:lnTo>
                  <a:lnTo>
                    <a:pt x="238" y="76"/>
                  </a:lnTo>
                  <a:lnTo>
                    <a:pt x="243" y="93"/>
                  </a:lnTo>
                  <a:lnTo>
                    <a:pt x="247" y="108"/>
                  </a:lnTo>
                  <a:lnTo>
                    <a:pt x="249" y="127"/>
                  </a:lnTo>
                  <a:lnTo>
                    <a:pt x="249" y="144"/>
                  </a:lnTo>
                  <a:lnTo>
                    <a:pt x="247" y="163"/>
                  </a:lnTo>
                  <a:lnTo>
                    <a:pt x="243" y="180"/>
                  </a:lnTo>
                  <a:lnTo>
                    <a:pt x="238" y="197"/>
                  </a:lnTo>
                  <a:lnTo>
                    <a:pt x="230" y="214"/>
                  </a:lnTo>
                  <a:lnTo>
                    <a:pt x="223" y="232"/>
                  </a:lnTo>
                  <a:lnTo>
                    <a:pt x="211" y="245"/>
                  </a:lnTo>
                  <a:lnTo>
                    <a:pt x="198" y="258"/>
                  </a:lnTo>
                  <a:lnTo>
                    <a:pt x="184" y="270"/>
                  </a:lnTo>
                  <a:lnTo>
                    <a:pt x="169" y="279"/>
                  </a:lnTo>
                  <a:lnTo>
                    <a:pt x="152" y="285"/>
                  </a:lnTo>
                  <a:lnTo>
                    <a:pt x="135" y="289"/>
                  </a:lnTo>
                  <a:lnTo>
                    <a:pt x="116" y="289"/>
                  </a:lnTo>
                  <a:lnTo>
                    <a:pt x="97" y="287"/>
                  </a:lnTo>
                  <a:lnTo>
                    <a:pt x="84" y="285"/>
                  </a:lnTo>
                  <a:lnTo>
                    <a:pt x="70" y="281"/>
                  </a:lnTo>
                  <a:lnTo>
                    <a:pt x="57" y="277"/>
                  </a:lnTo>
                  <a:lnTo>
                    <a:pt x="48" y="270"/>
                  </a:lnTo>
                  <a:lnTo>
                    <a:pt x="34" y="260"/>
                  </a:lnTo>
                  <a:lnTo>
                    <a:pt x="25" y="252"/>
                  </a:lnTo>
                  <a:lnTo>
                    <a:pt x="17" y="241"/>
                  </a:lnTo>
                  <a:lnTo>
                    <a:pt x="10" y="232"/>
                  </a:lnTo>
                  <a:lnTo>
                    <a:pt x="4" y="220"/>
                  </a:lnTo>
                  <a:lnTo>
                    <a:pt x="0" y="207"/>
                  </a:lnTo>
                  <a:lnTo>
                    <a:pt x="0" y="195"/>
                  </a:lnTo>
                  <a:lnTo>
                    <a:pt x="0" y="184"/>
                  </a:lnTo>
                  <a:lnTo>
                    <a:pt x="4" y="173"/>
                  </a:lnTo>
                  <a:lnTo>
                    <a:pt x="10" y="163"/>
                  </a:lnTo>
                  <a:lnTo>
                    <a:pt x="17" y="154"/>
                  </a:lnTo>
                  <a:lnTo>
                    <a:pt x="29" y="146"/>
                  </a:lnTo>
                  <a:lnTo>
                    <a:pt x="36" y="138"/>
                  </a:lnTo>
                  <a:lnTo>
                    <a:pt x="46" y="133"/>
                  </a:lnTo>
                  <a:lnTo>
                    <a:pt x="55" y="129"/>
                  </a:lnTo>
                  <a:lnTo>
                    <a:pt x="67" y="127"/>
                  </a:lnTo>
                  <a:lnTo>
                    <a:pt x="78" y="127"/>
                  </a:lnTo>
                  <a:lnTo>
                    <a:pt x="89" y="127"/>
                  </a:lnTo>
                  <a:lnTo>
                    <a:pt x="103" y="131"/>
                  </a:lnTo>
                  <a:lnTo>
                    <a:pt x="114" y="136"/>
                  </a:lnTo>
                  <a:lnTo>
                    <a:pt x="124" y="140"/>
                  </a:lnTo>
                  <a:lnTo>
                    <a:pt x="133" y="146"/>
                  </a:lnTo>
                  <a:lnTo>
                    <a:pt x="141" y="154"/>
                  </a:lnTo>
                  <a:lnTo>
                    <a:pt x="150" y="161"/>
                  </a:lnTo>
                  <a:lnTo>
                    <a:pt x="154" y="169"/>
                  </a:lnTo>
                  <a:lnTo>
                    <a:pt x="156" y="180"/>
                  </a:lnTo>
                  <a:lnTo>
                    <a:pt x="156" y="190"/>
                  </a:lnTo>
                  <a:lnTo>
                    <a:pt x="156" y="201"/>
                  </a:lnTo>
                  <a:lnTo>
                    <a:pt x="145" y="203"/>
                  </a:lnTo>
                  <a:lnTo>
                    <a:pt x="135" y="205"/>
                  </a:lnTo>
                  <a:lnTo>
                    <a:pt x="135" y="192"/>
                  </a:lnTo>
                  <a:lnTo>
                    <a:pt x="135" y="184"/>
                  </a:lnTo>
                  <a:lnTo>
                    <a:pt x="135" y="176"/>
                  </a:lnTo>
                  <a:lnTo>
                    <a:pt x="133" y="171"/>
                  </a:lnTo>
                  <a:lnTo>
                    <a:pt x="126" y="163"/>
                  </a:lnTo>
                  <a:lnTo>
                    <a:pt x="118" y="163"/>
                  </a:lnTo>
                  <a:lnTo>
                    <a:pt x="107" y="163"/>
                  </a:lnTo>
                  <a:lnTo>
                    <a:pt x="95" y="173"/>
                  </a:lnTo>
                  <a:lnTo>
                    <a:pt x="89" y="178"/>
                  </a:lnTo>
                  <a:lnTo>
                    <a:pt x="86" y="186"/>
                  </a:lnTo>
                  <a:lnTo>
                    <a:pt x="82" y="194"/>
                  </a:lnTo>
                  <a:lnTo>
                    <a:pt x="82" y="205"/>
                  </a:lnTo>
                  <a:lnTo>
                    <a:pt x="76" y="214"/>
                  </a:lnTo>
                  <a:lnTo>
                    <a:pt x="74" y="224"/>
                  </a:lnTo>
                  <a:lnTo>
                    <a:pt x="72" y="233"/>
                  </a:lnTo>
                  <a:lnTo>
                    <a:pt x="76" y="243"/>
                  </a:lnTo>
                  <a:lnTo>
                    <a:pt x="78" y="249"/>
                  </a:lnTo>
                  <a:lnTo>
                    <a:pt x="84" y="256"/>
                  </a:lnTo>
                  <a:lnTo>
                    <a:pt x="89" y="260"/>
                  </a:lnTo>
                  <a:lnTo>
                    <a:pt x="99" y="266"/>
                  </a:lnTo>
                  <a:lnTo>
                    <a:pt x="107" y="268"/>
                  </a:lnTo>
                  <a:lnTo>
                    <a:pt x="114" y="270"/>
                  </a:lnTo>
                  <a:lnTo>
                    <a:pt x="124" y="270"/>
                  </a:lnTo>
                  <a:lnTo>
                    <a:pt x="135" y="270"/>
                  </a:lnTo>
                  <a:lnTo>
                    <a:pt x="143" y="268"/>
                  </a:lnTo>
                  <a:lnTo>
                    <a:pt x="152" y="264"/>
                  </a:lnTo>
                  <a:lnTo>
                    <a:pt x="162" y="258"/>
                  </a:lnTo>
                  <a:lnTo>
                    <a:pt x="171" y="254"/>
                  </a:lnTo>
                  <a:lnTo>
                    <a:pt x="186" y="241"/>
                  </a:lnTo>
                  <a:lnTo>
                    <a:pt x="198" y="228"/>
                  </a:lnTo>
                  <a:lnTo>
                    <a:pt x="209" y="211"/>
                  </a:lnTo>
                  <a:lnTo>
                    <a:pt x="217" y="195"/>
                  </a:lnTo>
                  <a:lnTo>
                    <a:pt x="221" y="176"/>
                  </a:lnTo>
                  <a:lnTo>
                    <a:pt x="224" y="159"/>
                  </a:lnTo>
                  <a:lnTo>
                    <a:pt x="224" y="140"/>
                  </a:lnTo>
                  <a:lnTo>
                    <a:pt x="224" y="121"/>
                  </a:lnTo>
                  <a:lnTo>
                    <a:pt x="221" y="102"/>
                  </a:lnTo>
                  <a:lnTo>
                    <a:pt x="215" y="87"/>
                  </a:lnTo>
                  <a:lnTo>
                    <a:pt x="205" y="70"/>
                  </a:lnTo>
                  <a:lnTo>
                    <a:pt x="196" y="57"/>
                  </a:lnTo>
                  <a:lnTo>
                    <a:pt x="181" y="43"/>
                  </a:lnTo>
                  <a:lnTo>
                    <a:pt x="165" y="36"/>
                  </a:lnTo>
                  <a:lnTo>
                    <a:pt x="148" y="28"/>
                  </a:lnTo>
                  <a:lnTo>
                    <a:pt x="129" y="28"/>
                  </a:lnTo>
                  <a:lnTo>
                    <a:pt x="116" y="24"/>
                  </a:lnTo>
                  <a:lnTo>
                    <a:pt x="103" y="22"/>
                  </a:lnTo>
                  <a:lnTo>
                    <a:pt x="91" y="22"/>
                  </a:lnTo>
                  <a:lnTo>
                    <a:pt x="80" y="24"/>
                  </a:lnTo>
                  <a:lnTo>
                    <a:pt x="67" y="24"/>
                  </a:lnTo>
                  <a:lnTo>
                    <a:pt x="55" y="26"/>
                  </a:lnTo>
                  <a:lnTo>
                    <a:pt x="42" y="24"/>
                  </a:lnTo>
                  <a:lnTo>
                    <a:pt x="32" y="24"/>
                  </a:lnTo>
                  <a:lnTo>
                    <a:pt x="34" y="19"/>
                  </a:lnTo>
                  <a:lnTo>
                    <a:pt x="42" y="11"/>
                  </a:lnTo>
                  <a:lnTo>
                    <a:pt x="48" y="5"/>
                  </a:lnTo>
                  <a:lnTo>
                    <a:pt x="51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08" name="Freeform 29">
              <a:extLst>
                <a:ext uri="{FF2B5EF4-FFF2-40B4-BE49-F238E27FC236}">
                  <a16:creationId xmlns:a16="http://schemas.microsoft.com/office/drawing/2014/main" id="{A8B6CB45-3184-2284-B812-51144F88CC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3" y="880"/>
              <a:ext cx="62" cy="38"/>
            </a:xfrm>
            <a:custGeom>
              <a:avLst/>
              <a:gdLst>
                <a:gd name="T0" fmla="*/ 0 w 202"/>
                <a:gd name="T1" fmla="*/ 0 h 137"/>
                <a:gd name="T2" fmla="*/ 0 w 202"/>
                <a:gd name="T3" fmla="*/ 0 h 137"/>
                <a:gd name="T4" fmla="*/ 0 w 202"/>
                <a:gd name="T5" fmla="*/ 0 h 137"/>
                <a:gd name="T6" fmla="*/ 0 w 202"/>
                <a:gd name="T7" fmla="*/ 0 h 137"/>
                <a:gd name="T8" fmla="*/ 0 w 202"/>
                <a:gd name="T9" fmla="*/ 0 h 137"/>
                <a:gd name="T10" fmla="*/ 0 w 202"/>
                <a:gd name="T11" fmla="*/ 0 h 137"/>
                <a:gd name="T12" fmla="*/ 0 w 202"/>
                <a:gd name="T13" fmla="*/ 0 h 137"/>
                <a:gd name="T14" fmla="*/ 0 w 202"/>
                <a:gd name="T15" fmla="*/ 0 h 137"/>
                <a:gd name="T16" fmla="*/ 0 w 202"/>
                <a:gd name="T17" fmla="*/ 0 h 137"/>
                <a:gd name="T18" fmla="*/ 0 w 202"/>
                <a:gd name="T19" fmla="*/ 0 h 137"/>
                <a:gd name="T20" fmla="*/ 0 w 202"/>
                <a:gd name="T21" fmla="*/ 0 h 137"/>
                <a:gd name="T22" fmla="*/ 0 w 202"/>
                <a:gd name="T23" fmla="*/ 0 h 137"/>
                <a:gd name="T24" fmla="*/ 0 w 202"/>
                <a:gd name="T25" fmla="*/ 0 h 137"/>
                <a:gd name="T26" fmla="*/ 0 w 202"/>
                <a:gd name="T27" fmla="*/ 0 h 137"/>
                <a:gd name="T28" fmla="*/ 0 w 202"/>
                <a:gd name="T29" fmla="*/ 0 h 137"/>
                <a:gd name="T30" fmla="*/ 0 w 202"/>
                <a:gd name="T31" fmla="*/ 0 h 137"/>
                <a:gd name="T32" fmla="*/ 0 w 202"/>
                <a:gd name="T33" fmla="*/ 0 h 137"/>
                <a:gd name="T34" fmla="*/ 0 w 202"/>
                <a:gd name="T35" fmla="*/ 0 h 137"/>
                <a:gd name="T36" fmla="*/ 0 w 202"/>
                <a:gd name="T37" fmla="*/ 0 h 137"/>
                <a:gd name="T38" fmla="*/ 0 w 202"/>
                <a:gd name="T39" fmla="*/ 0 h 137"/>
                <a:gd name="T40" fmla="*/ 0 w 202"/>
                <a:gd name="T41" fmla="*/ 0 h 137"/>
                <a:gd name="T42" fmla="*/ 0 w 202"/>
                <a:gd name="T43" fmla="*/ 0 h 137"/>
                <a:gd name="T44" fmla="*/ 0 w 202"/>
                <a:gd name="T45" fmla="*/ 0 h 137"/>
                <a:gd name="T46" fmla="*/ 0 w 202"/>
                <a:gd name="T47" fmla="*/ 0 h 137"/>
                <a:gd name="T48" fmla="*/ 0 w 202"/>
                <a:gd name="T49" fmla="*/ 0 h 137"/>
                <a:gd name="T50" fmla="*/ 0 w 202"/>
                <a:gd name="T51" fmla="*/ 0 h 137"/>
                <a:gd name="T52" fmla="*/ 0 w 202"/>
                <a:gd name="T53" fmla="*/ 0 h 137"/>
                <a:gd name="T54" fmla="*/ 0 w 202"/>
                <a:gd name="T55" fmla="*/ 0 h 137"/>
                <a:gd name="T56" fmla="*/ 0 w 202"/>
                <a:gd name="T57" fmla="*/ 0 h 137"/>
                <a:gd name="T58" fmla="*/ 0 w 202"/>
                <a:gd name="T59" fmla="*/ 0 h 137"/>
                <a:gd name="T60" fmla="*/ 0 w 202"/>
                <a:gd name="T61" fmla="*/ 0 h 137"/>
                <a:gd name="T62" fmla="*/ 0 w 202"/>
                <a:gd name="T63" fmla="*/ 0 h 137"/>
                <a:gd name="T64" fmla="*/ 0 w 202"/>
                <a:gd name="T65" fmla="*/ 0 h 137"/>
                <a:gd name="T66" fmla="*/ 0 w 202"/>
                <a:gd name="T67" fmla="*/ 0 h 137"/>
                <a:gd name="T68" fmla="*/ 0 w 202"/>
                <a:gd name="T69" fmla="*/ 0 h 137"/>
                <a:gd name="T70" fmla="*/ 0 w 202"/>
                <a:gd name="T71" fmla="*/ 0 h 137"/>
                <a:gd name="T72" fmla="*/ 0 w 202"/>
                <a:gd name="T73" fmla="*/ 0 h 137"/>
                <a:gd name="T74" fmla="*/ 0 w 202"/>
                <a:gd name="T75" fmla="*/ 0 h 137"/>
                <a:gd name="T76" fmla="*/ 0 w 202"/>
                <a:gd name="T77" fmla="*/ 0 h 137"/>
                <a:gd name="T78" fmla="*/ 0 w 202"/>
                <a:gd name="T79" fmla="*/ 0 h 137"/>
                <a:gd name="T80" fmla="*/ 0 w 202"/>
                <a:gd name="T81" fmla="*/ 0 h 137"/>
                <a:gd name="T82" fmla="*/ 0 w 202"/>
                <a:gd name="T83" fmla="*/ 0 h 137"/>
                <a:gd name="T84" fmla="*/ 0 w 202"/>
                <a:gd name="T85" fmla="*/ 0 h 137"/>
                <a:gd name="T86" fmla="*/ 0 w 202"/>
                <a:gd name="T87" fmla="*/ 0 h 137"/>
                <a:gd name="T88" fmla="*/ 0 w 202"/>
                <a:gd name="T89" fmla="*/ 0 h 13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202"/>
                <a:gd name="T136" fmla="*/ 0 h 137"/>
                <a:gd name="T137" fmla="*/ 202 w 202"/>
                <a:gd name="T138" fmla="*/ 137 h 137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202" h="137">
                  <a:moveTo>
                    <a:pt x="202" y="0"/>
                  </a:moveTo>
                  <a:lnTo>
                    <a:pt x="202" y="15"/>
                  </a:lnTo>
                  <a:lnTo>
                    <a:pt x="202" y="29"/>
                  </a:lnTo>
                  <a:lnTo>
                    <a:pt x="202" y="38"/>
                  </a:lnTo>
                  <a:lnTo>
                    <a:pt x="198" y="51"/>
                  </a:lnTo>
                  <a:lnTo>
                    <a:pt x="192" y="59"/>
                  </a:lnTo>
                  <a:lnTo>
                    <a:pt x="181" y="67"/>
                  </a:lnTo>
                  <a:lnTo>
                    <a:pt x="171" y="67"/>
                  </a:lnTo>
                  <a:lnTo>
                    <a:pt x="164" y="70"/>
                  </a:lnTo>
                  <a:lnTo>
                    <a:pt x="151" y="70"/>
                  </a:lnTo>
                  <a:lnTo>
                    <a:pt x="141" y="70"/>
                  </a:lnTo>
                  <a:lnTo>
                    <a:pt x="130" y="69"/>
                  </a:lnTo>
                  <a:lnTo>
                    <a:pt x="120" y="70"/>
                  </a:lnTo>
                  <a:lnTo>
                    <a:pt x="111" y="70"/>
                  </a:lnTo>
                  <a:lnTo>
                    <a:pt x="103" y="76"/>
                  </a:lnTo>
                  <a:lnTo>
                    <a:pt x="93" y="78"/>
                  </a:lnTo>
                  <a:lnTo>
                    <a:pt x="86" y="82"/>
                  </a:lnTo>
                  <a:lnTo>
                    <a:pt x="76" y="88"/>
                  </a:lnTo>
                  <a:lnTo>
                    <a:pt x="71" y="93"/>
                  </a:lnTo>
                  <a:lnTo>
                    <a:pt x="61" y="97"/>
                  </a:lnTo>
                  <a:lnTo>
                    <a:pt x="54" y="103"/>
                  </a:lnTo>
                  <a:lnTo>
                    <a:pt x="48" y="108"/>
                  </a:lnTo>
                  <a:lnTo>
                    <a:pt x="40" y="116"/>
                  </a:lnTo>
                  <a:lnTo>
                    <a:pt x="27" y="127"/>
                  </a:lnTo>
                  <a:lnTo>
                    <a:pt x="14" y="137"/>
                  </a:lnTo>
                  <a:lnTo>
                    <a:pt x="6" y="127"/>
                  </a:lnTo>
                  <a:lnTo>
                    <a:pt x="0" y="122"/>
                  </a:lnTo>
                  <a:lnTo>
                    <a:pt x="8" y="112"/>
                  </a:lnTo>
                  <a:lnTo>
                    <a:pt x="16" y="101"/>
                  </a:lnTo>
                  <a:lnTo>
                    <a:pt x="23" y="89"/>
                  </a:lnTo>
                  <a:lnTo>
                    <a:pt x="31" y="80"/>
                  </a:lnTo>
                  <a:lnTo>
                    <a:pt x="38" y="70"/>
                  </a:lnTo>
                  <a:lnTo>
                    <a:pt x="48" y="61"/>
                  </a:lnTo>
                  <a:lnTo>
                    <a:pt x="55" y="51"/>
                  </a:lnTo>
                  <a:lnTo>
                    <a:pt x="65" y="42"/>
                  </a:lnTo>
                  <a:lnTo>
                    <a:pt x="73" y="32"/>
                  </a:lnTo>
                  <a:lnTo>
                    <a:pt x="80" y="25"/>
                  </a:lnTo>
                  <a:lnTo>
                    <a:pt x="90" y="19"/>
                  </a:lnTo>
                  <a:lnTo>
                    <a:pt x="103" y="13"/>
                  </a:lnTo>
                  <a:lnTo>
                    <a:pt x="112" y="8"/>
                  </a:lnTo>
                  <a:lnTo>
                    <a:pt x="122" y="4"/>
                  </a:lnTo>
                  <a:lnTo>
                    <a:pt x="135" y="0"/>
                  </a:lnTo>
                  <a:lnTo>
                    <a:pt x="149" y="0"/>
                  </a:lnTo>
                  <a:lnTo>
                    <a:pt x="20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09" name="Freeform 30">
              <a:extLst>
                <a:ext uri="{FF2B5EF4-FFF2-40B4-BE49-F238E27FC236}">
                  <a16:creationId xmlns:a16="http://schemas.microsoft.com/office/drawing/2014/main" id="{C1A83F3F-F966-9DAC-404F-6AC605CDEE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9" y="891"/>
              <a:ext cx="85" cy="65"/>
            </a:xfrm>
            <a:custGeom>
              <a:avLst/>
              <a:gdLst>
                <a:gd name="T0" fmla="*/ 0 w 278"/>
                <a:gd name="T1" fmla="*/ 0 h 230"/>
                <a:gd name="T2" fmla="*/ 0 w 278"/>
                <a:gd name="T3" fmla="*/ 0 h 230"/>
                <a:gd name="T4" fmla="*/ 0 w 278"/>
                <a:gd name="T5" fmla="*/ 0 h 230"/>
                <a:gd name="T6" fmla="*/ 0 w 278"/>
                <a:gd name="T7" fmla="*/ 0 h 230"/>
                <a:gd name="T8" fmla="*/ 0 w 278"/>
                <a:gd name="T9" fmla="*/ 0 h 230"/>
                <a:gd name="T10" fmla="*/ 0 w 278"/>
                <a:gd name="T11" fmla="*/ 0 h 230"/>
                <a:gd name="T12" fmla="*/ 0 w 278"/>
                <a:gd name="T13" fmla="*/ 0 h 230"/>
                <a:gd name="T14" fmla="*/ 0 w 278"/>
                <a:gd name="T15" fmla="*/ 0 h 230"/>
                <a:gd name="T16" fmla="*/ 0 w 278"/>
                <a:gd name="T17" fmla="*/ 0 h 230"/>
                <a:gd name="T18" fmla="*/ 0 w 278"/>
                <a:gd name="T19" fmla="*/ 0 h 230"/>
                <a:gd name="T20" fmla="*/ 0 w 278"/>
                <a:gd name="T21" fmla="*/ 0 h 230"/>
                <a:gd name="T22" fmla="*/ 0 w 278"/>
                <a:gd name="T23" fmla="*/ 0 h 230"/>
                <a:gd name="T24" fmla="*/ 0 w 278"/>
                <a:gd name="T25" fmla="*/ 0 h 230"/>
                <a:gd name="T26" fmla="*/ 0 w 278"/>
                <a:gd name="T27" fmla="*/ 0 h 230"/>
                <a:gd name="T28" fmla="*/ 0 w 278"/>
                <a:gd name="T29" fmla="*/ 0 h 230"/>
                <a:gd name="T30" fmla="*/ 0 w 278"/>
                <a:gd name="T31" fmla="*/ 0 h 230"/>
                <a:gd name="T32" fmla="*/ 0 w 278"/>
                <a:gd name="T33" fmla="*/ 0 h 230"/>
                <a:gd name="T34" fmla="*/ 0 w 278"/>
                <a:gd name="T35" fmla="*/ 0 h 230"/>
                <a:gd name="T36" fmla="*/ 0 w 278"/>
                <a:gd name="T37" fmla="*/ 0 h 230"/>
                <a:gd name="T38" fmla="*/ 0 w 278"/>
                <a:gd name="T39" fmla="*/ 0 h 230"/>
                <a:gd name="T40" fmla="*/ 0 w 278"/>
                <a:gd name="T41" fmla="*/ 0 h 230"/>
                <a:gd name="T42" fmla="*/ 0 w 278"/>
                <a:gd name="T43" fmla="*/ 0 h 230"/>
                <a:gd name="T44" fmla="*/ 0 w 278"/>
                <a:gd name="T45" fmla="*/ 0 h 230"/>
                <a:gd name="T46" fmla="*/ 0 w 278"/>
                <a:gd name="T47" fmla="*/ 0 h 230"/>
                <a:gd name="T48" fmla="*/ 0 w 278"/>
                <a:gd name="T49" fmla="*/ 0 h 230"/>
                <a:gd name="T50" fmla="*/ 0 w 278"/>
                <a:gd name="T51" fmla="*/ 0 h 230"/>
                <a:gd name="T52" fmla="*/ 0 w 278"/>
                <a:gd name="T53" fmla="*/ 0 h 230"/>
                <a:gd name="T54" fmla="*/ 0 w 278"/>
                <a:gd name="T55" fmla="*/ 0 h 230"/>
                <a:gd name="T56" fmla="*/ 0 w 278"/>
                <a:gd name="T57" fmla="*/ 0 h 230"/>
                <a:gd name="T58" fmla="*/ 0 w 278"/>
                <a:gd name="T59" fmla="*/ 0 h 230"/>
                <a:gd name="T60" fmla="*/ 0 w 278"/>
                <a:gd name="T61" fmla="*/ 0 h 230"/>
                <a:gd name="T62" fmla="*/ 0 w 278"/>
                <a:gd name="T63" fmla="*/ 0 h 23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78"/>
                <a:gd name="T97" fmla="*/ 0 h 230"/>
                <a:gd name="T98" fmla="*/ 278 w 278"/>
                <a:gd name="T99" fmla="*/ 230 h 23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78" h="230">
                  <a:moveTo>
                    <a:pt x="240" y="0"/>
                  </a:moveTo>
                  <a:lnTo>
                    <a:pt x="248" y="0"/>
                  </a:lnTo>
                  <a:lnTo>
                    <a:pt x="259" y="2"/>
                  </a:lnTo>
                  <a:lnTo>
                    <a:pt x="268" y="2"/>
                  </a:lnTo>
                  <a:lnTo>
                    <a:pt x="278" y="6"/>
                  </a:lnTo>
                  <a:lnTo>
                    <a:pt x="274" y="11"/>
                  </a:lnTo>
                  <a:lnTo>
                    <a:pt x="270" y="21"/>
                  </a:lnTo>
                  <a:lnTo>
                    <a:pt x="255" y="19"/>
                  </a:lnTo>
                  <a:lnTo>
                    <a:pt x="240" y="23"/>
                  </a:lnTo>
                  <a:lnTo>
                    <a:pt x="229" y="27"/>
                  </a:lnTo>
                  <a:lnTo>
                    <a:pt x="217" y="36"/>
                  </a:lnTo>
                  <a:lnTo>
                    <a:pt x="208" y="42"/>
                  </a:lnTo>
                  <a:lnTo>
                    <a:pt x="198" y="51"/>
                  </a:lnTo>
                  <a:lnTo>
                    <a:pt x="189" y="63"/>
                  </a:lnTo>
                  <a:lnTo>
                    <a:pt x="181" y="74"/>
                  </a:lnTo>
                  <a:lnTo>
                    <a:pt x="173" y="86"/>
                  </a:lnTo>
                  <a:lnTo>
                    <a:pt x="166" y="97"/>
                  </a:lnTo>
                  <a:lnTo>
                    <a:pt x="156" y="110"/>
                  </a:lnTo>
                  <a:lnTo>
                    <a:pt x="149" y="124"/>
                  </a:lnTo>
                  <a:lnTo>
                    <a:pt x="141" y="133"/>
                  </a:lnTo>
                  <a:lnTo>
                    <a:pt x="134" y="146"/>
                  </a:lnTo>
                  <a:lnTo>
                    <a:pt x="124" y="158"/>
                  </a:lnTo>
                  <a:lnTo>
                    <a:pt x="114" y="167"/>
                  </a:lnTo>
                  <a:lnTo>
                    <a:pt x="105" y="177"/>
                  </a:lnTo>
                  <a:lnTo>
                    <a:pt x="99" y="190"/>
                  </a:lnTo>
                  <a:lnTo>
                    <a:pt x="92" y="203"/>
                  </a:lnTo>
                  <a:lnTo>
                    <a:pt x="84" y="219"/>
                  </a:lnTo>
                  <a:lnTo>
                    <a:pt x="78" y="222"/>
                  </a:lnTo>
                  <a:lnTo>
                    <a:pt x="71" y="226"/>
                  </a:lnTo>
                  <a:lnTo>
                    <a:pt x="63" y="228"/>
                  </a:lnTo>
                  <a:lnTo>
                    <a:pt x="54" y="230"/>
                  </a:lnTo>
                  <a:lnTo>
                    <a:pt x="44" y="228"/>
                  </a:lnTo>
                  <a:lnTo>
                    <a:pt x="31" y="226"/>
                  </a:lnTo>
                  <a:lnTo>
                    <a:pt x="18" y="221"/>
                  </a:lnTo>
                  <a:lnTo>
                    <a:pt x="2" y="215"/>
                  </a:lnTo>
                  <a:lnTo>
                    <a:pt x="0" y="203"/>
                  </a:lnTo>
                  <a:lnTo>
                    <a:pt x="8" y="196"/>
                  </a:lnTo>
                  <a:lnTo>
                    <a:pt x="12" y="192"/>
                  </a:lnTo>
                  <a:lnTo>
                    <a:pt x="21" y="190"/>
                  </a:lnTo>
                  <a:lnTo>
                    <a:pt x="29" y="186"/>
                  </a:lnTo>
                  <a:lnTo>
                    <a:pt x="38" y="184"/>
                  </a:lnTo>
                  <a:lnTo>
                    <a:pt x="46" y="181"/>
                  </a:lnTo>
                  <a:lnTo>
                    <a:pt x="54" y="177"/>
                  </a:lnTo>
                  <a:lnTo>
                    <a:pt x="63" y="175"/>
                  </a:lnTo>
                  <a:lnTo>
                    <a:pt x="71" y="171"/>
                  </a:lnTo>
                  <a:lnTo>
                    <a:pt x="82" y="164"/>
                  </a:lnTo>
                  <a:lnTo>
                    <a:pt x="92" y="156"/>
                  </a:lnTo>
                  <a:lnTo>
                    <a:pt x="101" y="145"/>
                  </a:lnTo>
                  <a:lnTo>
                    <a:pt x="111" y="133"/>
                  </a:lnTo>
                  <a:lnTo>
                    <a:pt x="118" y="124"/>
                  </a:lnTo>
                  <a:lnTo>
                    <a:pt x="128" y="112"/>
                  </a:lnTo>
                  <a:lnTo>
                    <a:pt x="135" y="101"/>
                  </a:lnTo>
                  <a:lnTo>
                    <a:pt x="143" y="87"/>
                  </a:lnTo>
                  <a:lnTo>
                    <a:pt x="153" y="78"/>
                  </a:lnTo>
                  <a:lnTo>
                    <a:pt x="160" y="67"/>
                  </a:lnTo>
                  <a:lnTo>
                    <a:pt x="166" y="53"/>
                  </a:lnTo>
                  <a:lnTo>
                    <a:pt x="175" y="44"/>
                  </a:lnTo>
                  <a:lnTo>
                    <a:pt x="183" y="32"/>
                  </a:lnTo>
                  <a:lnTo>
                    <a:pt x="194" y="25"/>
                  </a:lnTo>
                  <a:lnTo>
                    <a:pt x="202" y="17"/>
                  </a:lnTo>
                  <a:lnTo>
                    <a:pt x="213" y="10"/>
                  </a:lnTo>
                  <a:lnTo>
                    <a:pt x="227" y="2"/>
                  </a:lnTo>
                  <a:lnTo>
                    <a:pt x="24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10" name="Freeform 31">
              <a:extLst>
                <a:ext uri="{FF2B5EF4-FFF2-40B4-BE49-F238E27FC236}">
                  <a16:creationId xmlns:a16="http://schemas.microsoft.com/office/drawing/2014/main" id="{85600912-C452-B6F9-5BDE-7E4CF23267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98" y="897"/>
              <a:ext cx="76" cy="20"/>
            </a:xfrm>
            <a:custGeom>
              <a:avLst/>
              <a:gdLst>
                <a:gd name="T0" fmla="*/ 0 w 249"/>
                <a:gd name="T1" fmla="*/ 0 h 72"/>
                <a:gd name="T2" fmla="*/ 0 w 249"/>
                <a:gd name="T3" fmla="*/ 0 h 72"/>
                <a:gd name="T4" fmla="*/ 0 w 249"/>
                <a:gd name="T5" fmla="*/ 0 h 72"/>
                <a:gd name="T6" fmla="*/ 0 w 249"/>
                <a:gd name="T7" fmla="*/ 0 h 72"/>
                <a:gd name="T8" fmla="*/ 0 w 249"/>
                <a:gd name="T9" fmla="*/ 0 h 72"/>
                <a:gd name="T10" fmla="*/ 0 w 249"/>
                <a:gd name="T11" fmla="*/ 0 h 72"/>
                <a:gd name="T12" fmla="*/ 0 w 249"/>
                <a:gd name="T13" fmla="*/ 0 h 72"/>
                <a:gd name="T14" fmla="*/ 0 w 249"/>
                <a:gd name="T15" fmla="*/ 0 h 72"/>
                <a:gd name="T16" fmla="*/ 0 w 249"/>
                <a:gd name="T17" fmla="*/ 0 h 72"/>
                <a:gd name="T18" fmla="*/ 0 w 249"/>
                <a:gd name="T19" fmla="*/ 0 h 72"/>
                <a:gd name="T20" fmla="*/ 0 w 249"/>
                <a:gd name="T21" fmla="*/ 0 h 72"/>
                <a:gd name="T22" fmla="*/ 0 w 249"/>
                <a:gd name="T23" fmla="*/ 0 h 72"/>
                <a:gd name="T24" fmla="*/ 0 w 249"/>
                <a:gd name="T25" fmla="*/ 0 h 72"/>
                <a:gd name="T26" fmla="*/ 0 w 249"/>
                <a:gd name="T27" fmla="*/ 0 h 72"/>
                <a:gd name="T28" fmla="*/ 0 w 249"/>
                <a:gd name="T29" fmla="*/ 0 h 72"/>
                <a:gd name="T30" fmla="*/ 0 w 249"/>
                <a:gd name="T31" fmla="*/ 0 h 72"/>
                <a:gd name="T32" fmla="*/ 0 w 249"/>
                <a:gd name="T33" fmla="*/ 0 h 72"/>
                <a:gd name="T34" fmla="*/ 0 w 249"/>
                <a:gd name="T35" fmla="*/ 0 h 72"/>
                <a:gd name="T36" fmla="*/ 0 w 249"/>
                <a:gd name="T37" fmla="*/ 0 h 72"/>
                <a:gd name="T38" fmla="*/ 0 w 249"/>
                <a:gd name="T39" fmla="*/ 0 h 72"/>
                <a:gd name="T40" fmla="*/ 0 w 249"/>
                <a:gd name="T41" fmla="*/ 0 h 72"/>
                <a:gd name="T42" fmla="*/ 0 w 249"/>
                <a:gd name="T43" fmla="*/ 0 h 72"/>
                <a:gd name="T44" fmla="*/ 0 w 249"/>
                <a:gd name="T45" fmla="*/ 0 h 72"/>
                <a:gd name="T46" fmla="*/ 0 w 249"/>
                <a:gd name="T47" fmla="*/ 0 h 72"/>
                <a:gd name="T48" fmla="*/ 0 w 249"/>
                <a:gd name="T49" fmla="*/ 0 h 72"/>
                <a:gd name="T50" fmla="*/ 0 w 249"/>
                <a:gd name="T51" fmla="*/ 0 h 72"/>
                <a:gd name="T52" fmla="*/ 0 w 249"/>
                <a:gd name="T53" fmla="*/ 0 h 72"/>
                <a:gd name="T54" fmla="*/ 0 w 249"/>
                <a:gd name="T55" fmla="*/ 0 h 72"/>
                <a:gd name="T56" fmla="*/ 0 w 249"/>
                <a:gd name="T57" fmla="*/ 0 h 72"/>
                <a:gd name="T58" fmla="*/ 0 w 249"/>
                <a:gd name="T59" fmla="*/ 0 h 72"/>
                <a:gd name="T60" fmla="*/ 0 w 249"/>
                <a:gd name="T61" fmla="*/ 0 h 72"/>
                <a:gd name="T62" fmla="*/ 0 w 249"/>
                <a:gd name="T63" fmla="*/ 0 h 72"/>
                <a:gd name="T64" fmla="*/ 0 w 249"/>
                <a:gd name="T65" fmla="*/ 0 h 72"/>
                <a:gd name="T66" fmla="*/ 0 w 249"/>
                <a:gd name="T67" fmla="*/ 0 h 72"/>
                <a:gd name="T68" fmla="*/ 0 w 249"/>
                <a:gd name="T69" fmla="*/ 0 h 72"/>
                <a:gd name="T70" fmla="*/ 0 w 249"/>
                <a:gd name="T71" fmla="*/ 0 h 72"/>
                <a:gd name="T72" fmla="*/ 0 w 249"/>
                <a:gd name="T73" fmla="*/ 0 h 72"/>
                <a:gd name="T74" fmla="*/ 0 w 249"/>
                <a:gd name="T75" fmla="*/ 0 h 72"/>
                <a:gd name="T76" fmla="*/ 0 w 249"/>
                <a:gd name="T77" fmla="*/ 0 h 72"/>
                <a:gd name="T78" fmla="*/ 0 w 249"/>
                <a:gd name="T79" fmla="*/ 0 h 72"/>
                <a:gd name="T80" fmla="*/ 0 w 249"/>
                <a:gd name="T81" fmla="*/ 0 h 72"/>
                <a:gd name="T82" fmla="*/ 0 w 249"/>
                <a:gd name="T83" fmla="*/ 0 h 72"/>
                <a:gd name="T84" fmla="*/ 0 w 249"/>
                <a:gd name="T85" fmla="*/ 0 h 72"/>
                <a:gd name="T86" fmla="*/ 0 w 249"/>
                <a:gd name="T87" fmla="*/ 0 h 72"/>
                <a:gd name="T88" fmla="*/ 0 w 249"/>
                <a:gd name="T89" fmla="*/ 0 h 72"/>
                <a:gd name="T90" fmla="*/ 0 w 249"/>
                <a:gd name="T91" fmla="*/ 0 h 72"/>
                <a:gd name="T92" fmla="*/ 0 w 249"/>
                <a:gd name="T93" fmla="*/ 0 h 72"/>
                <a:gd name="T94" fmla="*/ 0 w 249"/>
                <a:gd name="T95" fmla="*/ 0 h 72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249"/>
                <a:gd name="T145" fmla="*/ 0 h 72"/>
                <a:gd name="T146" fmla="*/ 249 w 249"/>
                <a:gd name="T147" fmla="*/ 72 h 72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249" h="72">
                  <a:moveTo>
                    <a:pt x="2" y="0"/>
                  </a:moveTo>
                  <a:lnTo>
                    <a:pt x="13" y="2"/>
                  </a:lnTo>
                  <a:lnTo>
                    <a:pt x="29" y="6"/>
                  </a:lnTo>
                  <a:lnTo>
                    <a:pt x="42" y="9"/>
                  </a:lnTo>
                  <a:lnTo>
                    <a:pt x="57" y="13"/>
                  </a:lnTo>
                  <a:lnTo>
                    <a:pt x="70" y="15"/>
                  </a:lnTo>
                  <a:lnTo>
                    <a:pt x="86" y="19"/>
                  </a:lnTo>
                  <a:lnTo>
                    <a:pt x="101" y="19"/>
                  </a:lnTo>
                  <a:lnTo>
                    <a:pt x="116" y="23"/>
                  </a:lnTo>
                  <a:lnTo>
                    <a:pt x="131" y="23"/>
                  </a:lnTo>
                  <a:lnTo>
                    <a:pt x="146" y="23"/>
                  </a:lnTo>
                  <a:lnTo>
                    <a:pt x="162" y="21"/>
                  </a:lnTo>
                  <a:lnTo>
                    <a:pt x="175" y="21"/>
                  </a:lnTo>
                  <a:lnTo>
                    <a:pt x="188" y="19"/>
                  </a:lnTo>
                  <a:lnTo>
                    <a:pt x="203" y="17"/>
                  </a:lnTo>
                  <a:lnTo>
                    <a:pt x="219" y="15"/>
                  </a:lnTo>
                  <a:lnTo>
                    <a:pt x="234" y="11"/>
                  </a:lnTo>
                  <a:lnTo>
                    <a:pt x="239" y="11"/>
                  </a:lnTo>
                  <a:lnTo>
                    <a:pt x="249" y="11"/>
                  </a:lnTo>
                  <a:lnTo>
                    <a:pt x="245" y="23"/>
                  </a:lnTo>
                  <a:lnTo>
                    <a:pt x="239" y="32"/>
                  </a:lnTo>
                  <a:lnTo>
                    <a:pt x="228" y="36"/>
                  </a:lnTo>
                  <a:lnTo>
                    <a:pt x="217" y="38"/>
                  </a:lnTo>
                  <a:lnTo>
                    <a:pt x="207" y="38"/>
                  </a:lnTo>
                  <a:lnTo>
                    <a:pt x="201" y="38"/>
                  </a:lnTo>
                  <a:lnTo>
                    <a:pt x="194" y="38"/>
                  </a:lnTo>
                  <a:lnTo>
                    <a:pt x="186" y="40"/>
                  </a:lnTo>
                  <a:lnTo>
                    <a:pt x="171" y="40"/>
                  </a:lnTo>
                  <a:lnTo>
                    <a:pt x="162" y="44"/>
                  </a:lnTo>
                  <a:lnTo>
                    <a:pt x="152" y="47"/>
                  </a:lnTo>
                  <a:lnTo>
                    <a:pt x="141" y="57"/>
                  </a:lnTo>
                  <a:lnTo>
                    <a:pt x="129" y="66"/>
                  </a:lnTo>
                  <a:lnTo>
                    <a:pt x="124" y="72"/>
                  </a:lnTo>
                  <a:lnTo>
                    <a:pt x="114" y="66"/>
                  </a:lnTo>
                  <a:lnTo>
                    <a:pt x="105" y="57"/>
                  </a:lnTo>
                  <a:lnTo>
                    <a:pt x="93" y="44"/>
                  </a:lnTo>
                  <a:lnTo>
                    <a:pt x="86" y="40"/>
                  </a:lnTo>
                  <a:lnTo>
                    <a:pt x="74" y="38"/>
                  </a:lnTo>
                  <a:lnTo>
                    <a:pt x="61" y="36"/>
                  </a:lnTo>
                  <a:lnTo>
                    <a:pt x="53" y="34"/>
                  </a:lnTo>
                  <a:lnTo>
                    <a:pt x="44" y="34"/>
                  </a:lnTo>
                  <a:lnTo>
                    <a:pt x="38" y="32"/>
                  </a:lnTo>
                  <a:lnTo>
                    <a:pt x="30" y="32"/>
                  </a:lnTo>
                  <a:lnTo>
                    <a:pt x="15" y="27"/>
                  </a:lnTo>
                  <a:lnTo>
                    <a:pt x="8" y="21"/>
                  </a:lnTo>
                  <a:lnTo>
                    <a:pt x="0" y="1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11" name="Freeform 32">
              <a:extLst>
                <a:ext uri="{FF2B5EF4-FFF2-40B4-BE49-F238E27FC236}">
                  <a16:creationId xmlns:a16="http://schemas.microsoft.com/office/drawing/2014/main" id="{5DC0BB9E-7809-B198-CAC6-7CF71158F9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3" y="920"/>
              <a:ext cx="63" cy="24"/>
            </a:xfrm>
            <a:custGeom>
              <a:avLst/>
              <a:gdLst>
                <a:gd name="T0" fmla="*/ 0 w 203"/>
                <a:gd name="T1" fmla="*/ 0 h 85"/>
                <a:gd name="T2" fmla="*/ 0 w 203"/>
                <a:gd name="T3" fmla="*/ 0 h 85"/>
                <a:gd name="T4" fmla="*/ 0 w 203"/>
                <a:gd name="T5" fmla="*/ 0 h 85"/>
                <a:gd name="T6" fmla="*/ 0 w 203"/>
                <a:gd name="T7" fmla="*/ 0 h 85"/>
                <a:gd name="T8" fmla="*/ 0 w 203"/>
                <a:gd name="T9" fmla="*/ 0 h 85"/>
                <a:gd name="T10" fmla="*/ 0 w 203"/>
                <a:gd name="T11" fmla="*/ 0 h 85"/>
                <a:gd name="T12" fmla="*/ 0 w 203"/>
                <a:gd name="T13" fmla="*/ 0 h 85"/>
                <a:gd name="T14" fmla="*/ 0 w 203"/>
                <a:gd name="T15" fmla="*/ 0 h 85"/>
                <a:gd name="T16" fmla="*/ 0 w 203"/>
                <a:gd name="T17" fmla="*/ 0 h 85"/>
                <a:gd name="T18" fmla="*/ 0 w 203"/>
                <a:gd name="T19" fmla="*/ 0 h 85"/>
                <a:gd name="T20" fmla="*/ 0 w 203"/>
                <a:gd name="T21" fmla="*/ 0 h 85"/>
                <a:gd name="T22" fmla="*/ 0 w 203"/>
                <a:gd name="T23" fmla="*/ 0 h 85"/>
                <a:gd name="T24" fmla="*/ 0 w 203"/>
                <a:gd name="T25" fmla="*/ 0 h 85"/>
                <a:gd name="T26" fmla="*/ 0 w 203"/>
                <a:gd name="T27" fmla="*/ 0 h 85"/>
                <a:gd name="T28" fmla="*/ 0 w 203"/>
                <a:gd name="T29" fmla="*/ 0 h 85"/>
                <a:gd name="T30" fmla="*/ 0 w 203"/>
                <a:gd name="T31" fmla="*/ 0 h 85"/>
                <a:gd name="T32" fmla="*/ 0 w 203"/>
                <a:gd name="T33" fmla="*/ 0 h 85"/>
                <a:gd name="T34" fmla="*/ 0 w 203"/>
                <a:gd name="T35" fmla="*/ 0 h 85"/>
                <a:gd name="T36" fmla="*/ 0 w 203"/>
                <a:gd name="T37" fmla="*/ 0 h 85"/>
                <a:gd name="T38" fmla="*/ 0 w 203"/>
                <a:gd name="T39" fmla="*/ 0 h 85"/>
                <a:gd name="T40" fmla="*/ 0 w 203"/>
                <a:gd name="T41" fmla="*/ 0 h 85"/>
                <a:gd name="T42" fmla="*/ 0 w 203"/>
                <a:gd name="T43" fmla="*/ 0 h 85"/>
                <a:gd name="T44" fmla="*/ 0 w 203"/>
                <a:gd name="T45" fmla="*/ 0 h 85"/>
                <a:gd name="T46" fmla="*/ 0 w 203"/>
                <a:gd name="T47" fmla="*/ 0 h 85"/>
                <a:gd name="T48" fmla="*/ 0 w 203"/>
                <a:gd name="T49" fmla="*/ 0 h 85"/>
                <a:gd name="T50" fmla="*/ 0 w 203"/>
                <a:gd name="T51" fmla="*/ 0 h 85"/>
                <a:gd name="T52" fmla="*/ 0 w 203"/>
                <a:gd name="T53" fmla="*/ 0 h 85"/>
                <a:gd name="T54" fmla="*/ 0 w 203"/>
                <a:gd name="T55" fmla="*/ 0 h 85"/>
                <a:gd name="T56" fmla="*/ 0 w 203"/>
                <a:gd name="T57" fmla="*/ 0 h 85"/>
                <a:gd name="T58" fmla="*/ 0 w 203"/>
                <a:gd name="T59" fmla="*/ 0 h 85"/>
                <a:gd name="T60" fmla="*/ 0 w 203"/>
                <a:gd name="T61" fmla="*/ 0 h 85"/>
                <a:gd name="T62" fmla="*/ 0 w 203"/>
                <a:gd name="T63" fmla="*/ 0 h 85"/>
                <a:gd name="T64" fmla="*/ 0 w 203"/>
                <a:gd name="T65" fmla="*/ 0 h 85"/>
                <a:gd name="T66" fmla="*/ 0 w 203"/>
                <a:gd name="T67" fmla="*/ 0 h 85"/>
                <a:gd name="T68" fmla="*/ 0 w 203"/>
                <a:gd name="T69" fmla="*/ 0 h 85"/>
                <a:gd name="T70" fmla="*/ 0 w 203"/>
                <a:gd name="T71" fmla="*/ 0 h 85"/>
                <a:gd name="T72" fmla="*/ 0 w 203"/>
                <a:gd name="T73" fmla="*/ 0 h 85"/>
                <a:gd name="T74" fmla="*/ 0 w 203"/>
                <a:gd name="T75" fmla="*/ 0 h 85"/>
                <a:gd name="T76" fmla="*/ 0 w 203"/>
                <a:gd name="T77" fmla="*/ 0 h 85"/>
                <a:gd name="T78" fmla="*/ 0 w 203"/>
                <a:gd name="T79" fmla="*/ 0 h 85"/>
                <a:gd name="T80" fmla="*/ 0 w 203"/>
                <a:gd name="T81" fmla="*/ 0 h 85"/>
                <a:gd name="T82" fmla="*/ 0 w 203"/>
                <a:gd name="T83" fmla="*/ 0 h 85"/>
                <a:gd name="T84" fmla="*/ 0 w 203"/>
                <a:gd name="T85" fmla="*/ 0 h 85"/>
                <a:gd name="T86" fmla="*/ 0 w 203"/>
                <a:gd name="T87" fmla="*/ 0 h 8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203"/>
                <a:gd name="T133" fmla="*/ 0 h 85"/>
                <a:gd name="T134" fmla="*/ 203 w 203"/>
                <a:gd name="T135" fmla="*/ 85 h 8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203" h="85">
                  <a:moveTo>
                    <a:pt x="2" y="0"/>
                  </a:moveTo>
                  <a:lnTo>
                    <a:pt x="13" y="2"/>
                  </a:lnTo>
                  <a:lnTo>
                    <a:pt x="27" y="5"/>
                  </a:lnTo>
                  <a:lnTo>
                    <a:pt x="38" y="7"/>
                  </a:lnTo>
                  <a:lnTo>
                    <a:pt x="51" y="11"/>
                  </a:lnTo>
                  <a:lnTo>
                    <a:pt x="61" y="11"/>
                  </a:lnTo>
                  <a:lnTo>
                    <a:pt x="74" y="11"/>
                  </a:lnTo>
                  <a:lnTo>
                    <a:pt x="86" y="11"/>
                  </a:lnTo>
                  <a:lnTo>
                    <a:pt x="97" y="13"/>
                  </a:lnTo>
                  <a:lnTo>
                    <a:pt x="110" y="11"/>
                  </a:lnTo>
                  <a:lnTo>
                    <a:pt x="122" y="11"/>
                  </a:lnTo>
                  <a:lnTo>
                    <a:pt x="135" y="11"/>
                  </a:lnTo>
                  <a:lnTo>
                    <a:pt x="146" y="11"/>
                  </a:lnTo>
                  <a:lnTo>
                    <a:pt x="158" y="11"/>
                  </a:lnTo>
                  <a:lnTo>
                    <a:pt x="171" y="11"/>
                  </a:lnTo>
                  <a:lnTo>
                    <a:pt x="184" y="11"/>
                  </a:lnTo>
                  <a:lnTo>
                    <a:pt x="200" y="11"/>
                  </a:lnTo>
                  <a:lnTo>
                    <a:pt x="198" y="15"/>
                  </a:lnTo>
                  <a:lnTo>
                    <a:pt x="200" y="21"/>
                  </a:lnTo>
                  <a:lnTo>
                    <a:pt x="202" y="28"/>
                  </a:lnTo>
                  <a:lnTo>
                    <a:pt x="203" y="36"/>
                  </a:lnTo>
                  <a:lnTo>
                    <a:pt x="194" y="36"/>
                  </a:lnTo>
                  <a:lnTo>
                    <a:pt x="186" y="38"/>
                  </a:lnTo>
                  <a:lnTo>
                    <a:pt x="181" y="40"/>
                  </a:lnTo>
                  <a:lnTo>
                    <a:pt x="173" y="45"/>
                  </a:lnTo>
                  <a:lnTo>
                    <a:pt x="158" y="53"/>
                  </a:lnTo>
                  <a:lnTo>
                    <a:pt x="145" y="62"/>
                  </a:lnTo>
                  <a:lnTo>
                    <a:pt x="129" y="68"/>
                  </a:lnTo>
                  <a:lnTo>
                    <a:pt x="116" y="78"/>
                  </a:lnTo>
                  <a:lnTo>
                    <a:pt x="101" y="81"/>
                  </a:lnTo>
                  <a:lnTo>
                    <a:pt x="88" y="85"/>
                  </a:lnTo>
                  <a:lnTo>
                    <a:pt x="74" y="80"/>
                  </a:lnTo>
                  <a:lnTo>
                    <a:pt x="61" y="74"/>
                  </a:lnTo>
                  <a:lnTo>
                    <a:pt x="53" y="68"/>
                  </a:lnTo>
                  <a:lnTo>
                    <a:pt x="46" y="64"/>
                  </a:lnTo>
                  <a:lnTo>
                    <a:pt x="38" y="59"/>
                  </a:lnTo>
                  <a:lnTo>
                    <a:pt x="32" y="55"/>
                  </a:lnTo>
                  <a:lnTo>
                    <a:pt x="19" y="42"/>
                  </a:lnTo>
                  <a:lnTo>
                    <a:pt x="8" y="30"/>
                  </a:lnTo>
                  <a:lnTo>
                    <a:pt x="4" y="21"/>
                  </a:lnTo>
                  <a:lnTo>
                    <a:pt x="2" y="15"/>
                  </a:lnTo>
                  <a:lnTo>
                    <a:pt x="0" y="7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12" name="Freeform 33">
              <a:extLst>
                <a:ext uri="{FF2B5EF4-FFF2-40B4-BE49-F238E27FC236}">
                  <a16:creationId xmlns:a16="http://schemas.microsoft.com/office/drawing/2014/main" id="{923AEF95-F966-3E5D-A3E7-4ED270C38B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15" y="967"/>
              <a:ext cx="17" cy="377"/>
            </a:xfrm>
            <a:custGeom>
              <a:avLst/>
              <a:gdLst>
                <a:gd name="T0" fmla="*/ 0 w 55"/>
                <a:gd name="T1" fmla="*/ 0 h 1336"/>
                <a:gd name="T2" fmla="*/ 0 w 55"/>
                <a:gd name="T3" fmla="*/ 0 h 1336"/>
                <a:gd name="T4" fmla="*/ 0 w 55"/>
                <a:gd name="T5" fmla="*/ 0 h 1336"/>
                <a:gd name="T6" fmla="*/ 0 w 55"/>
                <a:gd name="T7" fmla="*/ 0 h 1336"/>
                <a:gd name="T8" fmla="*/ 0 w 55"/>
                <a:gd name="T9" fmla="*/ 0 h 1336"/>
                <a:gd name="T10" fmla="*/ 0 w 55"/>
                <a:gd name="T11" fmla="*/ 0 h 1336"/>
                <a:gd name="T12" fmla="*/ 0 w 55"/>
                <a:gd name="T13" fmla="*/ 0 h 1336"/>
                <a:gd name="T14" fmla="*/ 0 w 55"/>
                <a:gd name="T15" fmla="*/ 0 h 1336"/>
                <a:gd name="T16" fmla="*/ 0 w 55"/>
                <a:gd name="T17" fmla="*/ 0 h 1336"/>
                <a:gd name="T18" fmla="*/ 0 w 55"/>
                <a:gd name="T19" fmla="*/ 0 h 1336"/>
                <a:gd name="T20" fmla="*/ 0 w 55"/>
                <a:gd name="T21" fmla="*/ 0 h 1336"/>
                <a:gd name="T22" fmla="*/ 0 w 55"/>
                <a:gd name="T23" fmla="*/ 0 h 1336"/>
                <a:gd name="T24" fmla="*/ 0 w 55"/>
                <a:gd name="T25" fmla="*/ 0 h 1336"/>
                <a:gd name="T26" fmla="*/ 0 w 55"/>
                <a:gd name="T27" fmla="*/ 0 h 1336"/>
                <a:gd name="T28" fmla="*/ 0 w 55"/>
                <a:gd name="T29" fmla="*/ 0 h 1336"/>
                <a:gd name="T30" fmla="*/ 0 w 55"/>
                <a:gd name="T31" fmla="*/ 0 h 1336"/>
                <a:gd name="T32" fmla="*/ 0 w 55"/>
                <a:gd name="T33" fmla="*/ 0 h 1336"/>
                <a:gd name="T34" fmla="*/ 0 w 55"/>
                <a:gd name="T35" fmla="*/ 0 h 1336"/>
                <a:gd name="T36" fmla="*/ 0 w 55"/>
                <a:gd name="T37" fmla="*/ 0 h 1336"/>
                <a:gd name="T38" fmla="*/ 0 w 55"/>
                <a:gd name="T39" fmla="*/ 0 h 1336"/>
                <a:gd name="T40" fmla="*/ 0 w 55"/>
                <a:gd name="T41" fmla="*/ 0 h 1336"/>
                <a:gd name="T42" fmla="*/ 0 w 55"/>
                <a:gd name="T43" fmla="*/ 0 h 1336"/>
                <a:gd name="T44" fmla="*/ 0 w 55"/>
                <a:gd name="T45" fmla="*/ 0 h 1336"/>
                <a:gd name="T46" fmla="*/ 0 w 55"/>
                <a:gd name="T47" fmla="*/ 0 h 1336"/>
                <a:gd name="T48" fmla="*/ 0 w 55"/>
                <a:gd name="T49" fmla="*/ 0 h 1336"/>
                <a:gd name="T50" fmla="*/ 0 w 55"/>
                <a:gd name="T51" fmla="*/ 0 h 1336"/>
                <a:gd name="T52" fmla="*/ 0 w 55"/>
                <a:gd name="T53" fmla="*/ 0 h 1336"/>
                <a:gd name="T54" fmla="*/ 0 w 55"/>
                <a:gd name="T55" fmla="*/ 0 h 1336"/>
                <a:gd name="T56" fmla="*/ 0 w 55"/>
                <a:gd name="T57" fmla="*/ 0 h 1336"/>
                <a:gd name="T58" fmla="*/ 0 w 55"/>
                <a:gd name="T59" fmla="*/ 0 h 1336"/>
                <a:gd name="T60" fmla="*/ 0 w 55"/>
                <a:gd name="T61" fmla="*/ 0 h 1336"/>
                <a:gd name="T62" fmla="*/ 0 w 55"/>
                <a:gd name="T63" fmla="*/ 0 h 1336"/>
                <a:gd name="T64" fmla="*/ 0 w 55"/>
                <a:gd name="T65" fmla="*/ 0 h 1336"/>
                <a:gd name="T66" fmla="*/ 0 w 55"/>
                <a:gd name="T67" fmla="*/ 0 h 1336"/>
                <a:gd name="T68" fmla="*/ 0 w 55"/>
                <a:gd name="T69" fmla="*/ 0 h 1336"/>
                <a:gd name="T70" fmla="*/ 0 w 55"/>
                <a:gd name="T71" fmla="*/ 0 h 1336"/>
                <a:gd name="T72" fmla="*/ 0 w 55"/>
                <a:gd name="T73" fmla="*/ 0 h 1336"/>
                <a:gd name="T74" fmla="*/ 0 w 55"/>
                <a:gd name="T75" fmla="*/ 0 h 1336"/>
                <a:gd name="T76" fmla="*/ 0 w 55"/>
                <a:gd name="T77" fmla="*/ 0 h 1336"/>
                <a:gd name="T78" fmla="*/ 0 w 55"/>
                <a:gd name="T79" fmla="*/ 0 h 1336"/>
                <a:gd name="T80" fmla="*/ 0 w 55"/>
                <a:gd name="T81" fmla="*/ 0 h 1336"/>
                <a:gd name="T82" fmla="*/ 0 w 55"/>
                <a:gd name="T83" fmla="*/ 0 h 1336"/>
                <a:gd name="T84" fmla="*/ 0 w 55"/>
                <a:gd name="T85" fmla="*/ 0 h 1336"/>
                <a:gd name="T86" fmla="*/ 0 w 55"/>
                <a:gd name="T87" fmla="*/ 0 h 1336"/>
                <a:gd name="T88" fmla="*/ 0 w 55"/>
                <a:gd name="T89" fmla="*/ 0 h 1336"/>
                <a:gd name="T90" fmla="*/ 0 w 55"/>
                <a:gd name="T91" fmla="*/ 0 h 1336"/>
                <a:gd name="T92" fmla="*/ 0 w 55"/>
                <a:gd name="T93" fmla="*/ 0 h 1336"/>
                <a:gd name="T94" fmla="*/ 0 w 55"/>
                <a:gd name="T95" fmla="*/ 0 h 1336"/>
                <a:gd name="T96" fmla="*/ 0 w 55"/>
                <a:gd name="T97" fmla="*/ 0 h 1336"/>
                <a:gd name="T98" fmla="*/ 0 w 55"/>
                <a:gd name="T99" fmla="*/ 0 h 1336"/>
                <a:gd name="T100" fmla="*/ 0 w 55"/>
                <a:gd name="T101" fmla="*/ 0 h 1336"/>
                <a:gd name="T102" fmla="*/ 0 w 55"/>
                <a:gd name="T103" fmla="*/ 0 h 1336"/>
                <a:gd name="T104" fmla="*/ 0 w 55"/>
                <a:gd name="T105" fmla="*/ 0 h 1336"/>
                <a:gd name="T106" fmla="*/ 0 w 55"/>
                <a:gd name="T107" fmla="*/ 0 h 13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55"/>
                <a:gd name="T163" fmla="*/ 0 h 1336"/>
                <a:gd name="T164" fmla="*/ 55 w 55"/>
                <a:gd name="T165" fmla="*/ 1336 h 13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55" h="1336">
                  <a:moveTo>
                    <a:pt x="12" y="0"/>
                  </a:moveTo>
                  <a:lnTo>
                    <a:pt x="19" y="4"/>
                  </a:lnTo>
                  <a:lnTo>
                    <a:pt x="25" y="11"/>
                  </a:lnTo>
                  <a:lnTo>
                    <a:pt x="25" y="23"/>
                  </a:lnTo>
                  <a:lnTo>
                    <a:pt x="25" y="36"/>
                  </a:lnTo>
                  <a:lnTo>
                    <a:pt x="23" y="48"/>
                  </a:lnTo>
                  <a:lnTo>
                    <a:pt x="21" y="61"/>
                  </a:lnTo>
                  <a:lnTo>
                    <a:pt x="21" y="70"/>
                  </a:lnTo>
                  <a:lnTo>
                    <a:pt x="23" y="84"/>
                  </a:lnTo>
                  <a:lnTo>
                    <a:pt x="21" y="120"/>
                  </a:lnTo>
                  <a:lnTo>
                    <a:pt x="21" y="160"/>
                  </a:lnTo>
                  <a:lnTo>
                    <a:pt x="23" y="198"/>
                  </a:lnTo>
                  <a:lnTo>
                    <a:pt x="25" y="238"/>
                  </a:lnTo>
                  <a:lnTo>
                    <a:pt x="27" y="276"/>
                  </a:lnTo>
                  <a:lnTo>
                    <a:pt x="31" y="314"/>
                  </a:lnTo>
                  <a:lnTo>
                    <a:pt x="33" y="352"/>
                  </a:lnTo>
                  <a:lnTo>
                    <a:pt x="36" y="392"/>
                  </a:lnTo>
                  <a:lnTo>
                    <a:pt x="38" y="430"/>
                  </a:lnTo>
                  <a:lnTo>
                    <a:pt x="40" y="468"/>
                  </a:lnTo>
                  <a:lnTo>
                    <a:pt x="44" y="506"/>
                  </a:lnTo>
                  <a:lnTo>
                    <a:pt x="46" y="546"/>
                  </a:lnTo>
                  <a:lnTo>
                    <a:pt x="48" y="584"/>
                  </a:lnTo>
                  <a:lnTo>
                    <a:pt x="48" y="622"/>
                  </a:lnTo>
                  <a:lnTo>
                    <a:pt x="48" y="660"/>
                  </a:lnTo>
                  <a:lnTo>
                    <a:pt x="48" y="700"/>
                  </a:lnTo>
                  <a:lnTo>
                    <a:pt x="48" y="730"/>
                  </a:lnTo>
                  <a:lnTo>
                    <a:pt x="48" y="759"/>
                  </a:lnTo>
                  <a:lnTo>
                    <a:pt x="48" y="787"/>
                  </a:lnTo>
                  <a:lnTo>
                    <a:pt x="48" y="816"/>
                  </a:lnTo>
                  <a:lnTo>
                    <a:pt x="46" y="844"/>
                  </a:lnTo>
                  <a:lnTo>
                    <a:pt x="44" y="873"/>
                  </a:lnTo>
                  <a:lnTo>
                    <a:pt x="44" y="901"/>
                  </a:lnTo>
                  <a:lnTo>
                    <a:pt x="44" y="930"/>
                  </a:lnTo>
                  <a:lnTo>
                    <a:pt x="42" y="958"/>
                  </a:lnTo>
                  <a:lnTo>
                    <a:pt x="42" y="987"/>
                  </a:lnTo>
                  <a:lnTo>
                    <a:pt x="42" y="1017"/>
                  </a:lnTo>
                  <a:lnTo>
                    <a:pt x="44" y="1049"/>
                  </a:lnTo>
                  <a:lnTo>
                    <a:pt x="44" y="1080"/>
                  </a:lnTo>
                  <a:lnTo>
                    <a:pt x="48" y="1114"/>
                  </a:lnTo>
                  <a:lnTo>
                    <a:pt x="50" y="1150"/>
                  </a:lnTo>
                  <a:lnTo>
                    <a:pt x="55" y="1188"/>
                  </a:lnTo>
                  <a:lnTo>
                    <a:pt x="55" y="1198"/>
                  </a:lnTo>
                  <a:lnTo>
                    <a:pt x="55" y="1207"/>
                  </a:lnTo>
                  <a:lnTo>
                    <a:pt x="54" y="1215"/>
                  </a:lnTo>
                  <a:lnTo>
                    <a:pt x="54" y="1224"/>
                  </a:lnTo>
                  <a:lnTo>
                    <a:pt x="50" y="1234"/>
                  </a:lnTo>
                  <a:lnTo>
                    <a:pt x="48" y="1243"/>
                  </a:lnTo>
                  <a:lnTo>
                    <a:pt x="44" y="1253"/>
                  </a:lnTo>
                  <a:lnTo>
                    <a:pt x="44" y="1262"/>
                  </a:lnTo>
                  <a:lnTo>
                    <a:pt x="38" y="1270"/>
                  </a:lnTo>
                  <a:lnTo>
                    <a:pt x="36" y="1279"/>
                  </a:lnTo>
                  <a:lnTo>
                    <a:pt x="33" y="1289"/>
                  </a:lnTo>
                  <a:lnTo>
                    <a:pt x="31" y="1298"/>
                  </a:lnTo>
                  <a:lnTo>
                    <a:pt x="25" y="1306"/>
                  </a:lnTo>
                  <a:lnTo>
                    <a:pt x="25" y="1316"/>
                  </a:lnTo>
                  <a:lnTo>
                    <a:pt x="21" y="1325"/>
                  </a:lnTo>
                  <a:lnTo>
                    <a:pt x="21" y="1336"/>
                  </a:lnTo>
                  <a:lnTo>
                    <a:pt x="12" y="1336"/>
                  </a:lnTo>
                  <a:lnTo>
                    <a:pt x="6" y="1336"/>
                  </a:lnTo>
                  <a:lnTo>
                    <a:pt x="6" y="1300"/>
                  </a:lnTo>
                  <a:lnTo>
                    <a:pt x="6" y="1268"/>
                  </a:lnTo>
                  <a:lnTo>
                    <a:pt x="6" y="1234"/>
                  </a:lnTo>
                  <a:lnTo>
                    <a:pt x="8" y="1202"/>
                  </a:lnTo>
                  <a:lnTo>
                    <a:pt x="8" y="1167"/>
                  </a:lnTo>
                  <a:lnTo>
                    <a:pt x="12" y="1133"/>
                  </a:lnTo>
                  <a:lnTo>
                    <a:pt x="12" y="1099"/>
                  </a:lnTo>
                  <a:lnTo>
                    <a:pt x="16" y="1067"/>
                  </a:lnTo>
                  <a:lnTo>
                    <a:pt x="16" y="1034"/>
                  </a:lnTo>
                  <a:lnTo>
                    <a:pt x="16" y="1000"/>
                  </a:lnTo>
                  <a:lnTo>
                    <a:pt x="16" y="968"/>
                  </a:lnTo>
                  <a:lnTo>
                    <a:pt x="16" y="935"/>
                  </a:lnTo>
                  <a:lnTo>
                    <a:pt x="12" y="901"/>
                  </a:lnTo>
                  <a:lnTo>
                    <a:pt x="12" y="867"/>
                  </a:lnTo>
                  <a:lnTo>
                    <a:pt x="8" y="835"/>
                  </a:lnTo>
                  <a:lnTo>
                    <a:pt x="6" y="802"/>
                  </a:lnTo>
                  <a:lnTo>
                    <a:pt x="4" y="770"/>
                  </a:lnTo>
                  <a:lnTo>
                    <a:pt x="4" y="740"/>
                  </a:lnTo>
                  <a:lnTo>
                    <a:pt x="4" y="709"/>
                  </a:lnTo>
                  <a:lnTo>
                    <a:pt x="4" y="679"/>
                  </a:lnTo>
                  <a:lnTo>
                    <a:pt x="4" y="646"/>
                  </a:lnTo>
                  <a:lnTo>
                    <a:pt x="4" y="618"/>
                  </a:lnTo>
                  <a:lnTo>
                    <a:pt x="4" y="586"/>
                  </a:lnTo>
                  <a:lnTo>
                    <a:pt x="6" y="557"/>
                  </a:lnTo>
                  <a:lnTo>
                    <a:pt x="6" y="525"/>
                  </a:lnTo>
                  <a:lnTo>
                    <a:pt x="6" y="494"/>
                  </a:lnTo>
                  <a:lnTo>
                    <a:pt x="6" y="462"/>
                  </a:lnTo>
                  <a:lnTo>
                    <a:pt x="6" y="433"/>
                  </a:lnTo>
                  <a:lnTo>
                    <a:pt x="6" y="401"/>
                  </a:lnTo>
                  <a:lnTo>
                    <a:pt x="6" y="371"/>
                  </a:lnTo>
                  <a:lnTo>
                    <a:pt x="6" y="340"/>
                  </a:lnTo>
                  <a:lnTo>
                    <a:pt x="6" y="310"/>
                  </a:lnTo>
                  <a:lnTo>
                    <a:pt x="4" y="289"/>
                  </a:lnTo>
                  <a:lnTo>
                    <a:pt x="4" y="272"/>
                  </a:lnTo>
                  <a:lnTo>
                    <a:pt x="2" y="251"/>
                  </a:lnTo>
                  <a:lnTo>
                    <a:pt x="2" y="232"/>
                  </a:lnTo>
                  <a:lnTo>
                    <a:pt x="2" y="211"/>
                  </a:lnTo>
                  <a:lnTo>
                    <a:pt x="2" y="192"/>
                  </a:lnTo>
                  <a:lnTo>
                    <a:pt x="2" y="173"/>
                  </a:lnTo>
                  <a:lnTo>
                    <a:pt x="2" y="154"/>
                  </a:lnTo>
                  <a:lnTo>
                    <a:pt x="0" y="133"/>
                  </a:lnTo>
                  <a:lnTo>
                    <a:pt x="0" y="112"/>
                  </a:lnTo>
                  <a:lnTo>
                    <a:pt x="0" y="93"/>
                  </a:lnTo>
                  <a:lnTo>
                    <a:pt x="2" y="74"/>
                  </a:lnTo>
                  <a:lnTo>
                    <a:pt x="2" y="55"/>
                  </a:lnTo>
                  <a:lnTo>
                    <a:pt x="4" y="36"/>
                  </a:lnTo>
                  <a:lnTo>
                    <a:pt x="6" y="1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13" name="Freeform 34">
              <a:extLst>
                <a:ext uri="{FF2B5EF4-FFF2-40B4-BE49-F238E27FC236}">
                  <a16:creationId xmlns:a16="http://schemas.microsoft.com/office/drawing/2014/main" id="{CDB28250-615E-0006-B887-CB057F385E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36" y="993"/>
              <a:ext cx="22" cy="319"/>
            </a:xfrm>
            <a:custGeom>
              <a:avLst/>
              <a:gdLst>
                <a:gd name="T0" fmla="*/ 0 w 68"/>
                <a:gd name="T1" fmla="*/ 0 h 1132"/>
                <a:gd name="T2" fmla="*/ 0 w 68"/>
                <a:gd name="T3" fmla="*/ 0 h 1132"/>
                <a:gd name="T4" fmla="*/ 0 w 68"/>
                <a:gd name="T5" fmla="*/ 0 h 1132"/>
                <a:gd name="T6" fmla="*/ 0 w 68"/>
                <a:gd name="T7" fmla="*/ 0 h 1132"/>
                <a:gd name="T8" fmla="*/ 0 w 68"/>
                <a:gd name="T9" fmla="*/ 0 h 1132"/>
                <a:gd name="T10" fmla="*/ 0 w 68"/>
                <a:gd name="T11" fmla="*/ 0 h 1132"/>
                <a:gd name="T12" fmla="*/ 0 w 68"/>
                <a:gd name="T13" fmla="*/ 0 h 1132"/>
                <a:gd name="T14" fmla="*/ 0 w 68"/>
                <a:gd name="T15" fmla="*/ 0 h 1132"/>
                <a:gd name="T16" fmla="*/ 0 w 68"/>
                <a:gd name="T17" fmla="*/ 0 h 1132"/>
                <a:gd name="T18" fmla="*/ 0 w 68"/>
                <a:gd name="T19" fmla="*/ 0 h 1132"/>
                <a:gd name="T20" fmla="*/ 0 w 68"/>
                <a:gd name="T21" fmla="*/ 0 h 1132"/>
                <a:gd name="T22" fmla="*/ 0 w 68"/>
                <a:gd name="T23" fmla="*/ 0 h 1132"/>
                <a:gd name="T24" fmla="*/ 0 w 68"/>
                <a:gd name="T25" fmla="*/ 0 h 1132"/>
                <a:gd name="T26" fmla="*/ 0 w 68"/>
                <a:gd name="T27" fmla="*/ 0 h 1132"/>
                <a:gd name="T28" fmla="*/ 0 w 68"/>
                <a:gd name="T29" fmla="*/ 0 h 1132"/>
                <a:gd name="T30" fmla="*/ 0 w 68"/>
                <a:gd name="T31" fmla="*/ 0 h 1132"/>
                <a:gd name="T32" fmla="*/ 0 w 68"/>
                <a:gd name="T33" fmla="*/ 0 h 1132"/>
                <a:gd name="T34" fmla="*/ 0 w 68"/>
                <a:gd name="T35" fmla="*/ 0 h 1132"/>
                <a:gd name="T36" fmla="*/ 0 w 68"/>
                <a:gd name="T37" fmla="*/ 0 h 1132"/>
                <a:gd name="T38" fmla="*/ 0 w 68"/>
                <a:gd name="T39" fmla="*/ 0 h 1132"/>
                <a:gd name="T40" fmla="*/ 0 w 68"/>
                <a:gd name="T41" fmla="*/ 0 h 1132"/>
                <a:gd name="T42" fmla="*/ 0 w 68"/>
                <a:gd name="T43" fmla="*/ 0 h 1132"/>
                <a:gd name="T44" fmla="*/ 0 w 68"/>
                <a:gd name="T45" fmla="*/ 0 h 1132"/>
                <a:gd name="T46" fmla="*/ 0 w 68"/>
                <a:gd name="T47" fmla="*/ 0 h 1132"/>
                <a:gd name="T48" fmla="*/ 0 w 68"/>
                <a:gd name="T49" fmla="*/ 0 h 1132"/>
                <a:gd name="T50" fmla="*/ 0 w 68"/>
                <a:gd name="T51" fmla="*/ 0 h 1132"/>
                <a:gd name="T52" fmla="*/ 0 w 68"/>
                <a:gd name="T53" fmla="*/ 0 h 1132"/>
                <a:gd name="T54" fmla="*/ 0 w 68"/>
                <a:gd name="T55" fmla="*/ 0 h 1132"/>
                <a:gd name="T56" fmla="*/ 0 w 68"/>
                <a:gd name="T57" fmla="*/ 0 h 1132"/>
                <a:gd name="T58" fmla="*/ 0 w 68"/>
                <a:gd name="T59" fmla="*/ 0 h 1132"/>
                <a:gd name="T60" fmla="*/ 0 w 68"/>
                <a:gd name="T61" fmla="*/ 0 h 1132"/>
                <a:gd name="T62" fmla="*/ 0 w 68"/>
                <a:gd name="T63" fmla="*/ 0 h 1132"/>
                <a:gd name="T64" fmla="*/ 0 w 68"/>
                <a:gd name="T65" fmla="*/ 0 h 1132"/>
                <a:gd name="T66" fmla="*/ 0 w 68"/>
                <a:gd name="T67" fmla="*/ 0 h 1132"/>
                <a:gd name="T68" fmla="*/ 0 w 68"/>
                <a:gd name="T69" fmla="*/ 0 h 1132"/>
                <a:gd name="T70" fmla="*/ 0 w 68"/>
                <a:gd name="T71" fmla="*/ 0 h 1132"/>
                <a:gd name="T72" fmla="*/ 0 w 68"/>
                <a:gd name="T73" fmla="*/ 0 h 1132"/>
                <a:gd name="T74" fmla="*/ 0 w 68"/>
                <a:gd name="T75" fmla="*/ 0 h 1132"/>
                <a:gd name="T76" fmla="*/ 0 w 68"/>
                <a:gd name="T77" fmla="*/ 0 h 1132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68"/>
                <a:gd name="T118" fmla="*/ 0 h 1132"/>
                <a:gd name="T119" fmla="*/ 68 w 68"/>
                <a:gd name="T120" fmla="*/ 1132 h 1132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68" h="1132">
                  <a:moveTo>
                    <a:pt x="51" y="0"/>
                  </a:moveTo>
                  <a:lnTo>
                    <a:pt x="51" y="0"/>
                  </a:lnTo>
                  <a:lnTo>
                    <a:pt x="57" y="0"/>
                  </a:lnTo>
                  <a:lnTo>
                    <a:pt x="62" y="0"/>
                  </a:lnTo>
                  <a:lnTo>
                    <a:pt x="68" y="0"/>
                  </a:lnTo>
                  <a:lnTo>
                    <a:pt x="64" y="16"/>
                  </a:lnTo>
                  <a:lnTo>
                    <a:pt x="64" y="31"/>
                  </a:lnTo>
                  <a:lnTo>
                    <a:pt x="60" y="46"/>
                  </a:lnTo>
                  <a:lnTo>
                    <a:pt x="59" y="63"/>
                  </a:lnTo>
                  <a:lnTo>
                    <a:pt x="57" y="78"/>
                  </a:lnTo>
                  <a:lnTo>
                    <a:pt x="55" y="95"/>
                  </a:lnTo>
                  <a:lnTo>
                    <a:pt x="55" y="113"/>
                  </a:lnTo>
                  <a:lnTo>
                    <a:pt x="55" y="128"/>
                  </a:lnTo>
                  <a:lnTo>
                    <a:pt x="51" y="143"/>
                  </a:lnTo>
                  <a:lnTo>
                    <a:pt x="51" y="158"/>
                  </a:lnTo>
                  <a:lnTo>
                    <a:pt x="51" y="175"/>
                  </a:lnTo>
                  <a:lnTo>
                    <a:pt x="51" y="190"/>
                  </a:lnTo>
                  <a:lnTo>
                    <a:pt x="49" y="208"/>
                  </a:lnTo>
                  <a:lnTo>
                    <a:pt x="49" y="223"/>
                  </a:lnTo>
                  <a:lnTo>
                    <a:pt x="49" y="242"/>
                  </a:lnTo>
                  <a:lnTo>
                    <a:pt x="51" y="259"/>
                  </a:lnTo>
                  <a:lnTo>
                    <a:pt x="45" y="308"/>
                  </a:lnTo>
                  <a:lnTo>
                    <a:pt x="41" y="358"/>
                  </a:lnTo>
                  <a:lnTo>
                    <a:pt x="40" y="407"/>
                  </a:lnTo>
                  <a:lnTo>
                    <a:pt x="38" y="459"/>
                  </a:lnTo>
                  <a:lnTo>
                    <a:pt x="36" y="508"/>
                  </a:lnTo>
                  <a:lnTo>
                    <a:pt x="34" y="559"/>
                  </a:lnTo>
                  <a:lnTo>
                    <a:pt x="34" y="609"/>
                  </a:lnTo>
                  <a:lnTo>
                    <a:pt x="34" y="660"/>
                  </a:lnTo>
                  <a:lnTo>
                    <a:pt x="34" y="709"/>
                  </a:lnTo>
                  <a:lnTo>
                    <a:pt x="34" y="761"/>
                  </a:lnTo>
                  <a:lnTo>
                    <a:pt x="36" y="810"/>
                  </a:lnTo>
                  <a:lnTo>
                    <a:pt x="38" y="862"/>
                  </a:lnTo>
                  <a:lnTo>
                    <a:pt x="40" y="911"/>
                  </a:lnTo>
                  <a:lnTo>
                    <a:pt x="41" y="964"/>
                  </a:lnTo>
                  <a:lnTo>
                    <a:pt x="45" y="1014"/>
                  </a:lnTo>
                  <a:lnTo>
                    <a:pt x="51" y="1065"/>
                  </a:lnTo>
                  <a:lnTo>
                    <a:pt x="45" y="1071"/>
                  </a:lnTo>
                  <a:lnTo>
                    <a:pt x="45" y="1080"/>
                  </a:lnTo>
                  <a:lnTo>
                    <a:pt x="45" y="1092"/>
                  </a:lnTo>
                  <a:lnTo>
                    <a:pt x="49" y="1107"/>
                  </a:lnTo>
                  <a:lnTo>
                    <a:pt x="47" y="1118"/>
                  </a:lnTo>
                  <a:lnTo>
                    <a:pt x="45" y="1126"/>
                  </a:lnTo>
                  <a:lnTo>
                    <a:pt x="40" y="1132"/>
                  </a:lnTo>
                  <a:lnTo>
                    <a:pt x="30" y="1132"/>
                  </a:lnTo>
                  <a:lnTo>
                    <a:pt x="26" y="1076"/>
                  </a:lnTo>
                  <a:lnTo>
                    <a:pt x="22" y="1023"/>
                  </a:lnTo>
                  <a:lnTo>
                    <a:pt x="21" y="968"/>
                  </a:lnTo>
                  <a:lnTo>
                    <a:pt x="19" y="917"/>
                  </a:lnTo>
                  <a:lnTo>
                    <a:pt x="13" y="862"/>
                  </a:lnTo>
                  <a:lnTo>
                    <a:pt x="9" y="808"/>
                  </a:lnTo>
                  <a:lnTo>
                    <a:pt x="7" y="753"/>
                  </a:lnTo>
                  <a:lnTo>
                    <a:pt x="5" y="702"/>
                  </a:lnTo>
                  <a:lnTo>
                    <a:pt x="3" y="647"/>
                  </a:lnTo>
                  <a:lnTo>
                    <a:pt x="1" y="594"/>
                  </a:lnTo>
                  <a:lnTo>
                    <a:pt x="0" y="540"/>
                  </a:lnTo>
                  <a:lnTo>
                    <a:pt x="1" y="487"/>
                  </a:lnTo>
                  <a:lnTo>
                    <a:pt x="1" y="434"/>
                  </a:lnTo>
                  <a:lnTo>
                    <a:pt x="3" y="381"/>
                  </a:lnTo>
                  <a:lnTo>
                    <a:pt x="7" y="327"/>
                  </a:lnTo>
                  <a:lnTo>
                    <a:pt x="13" y="274"/>
                  </a:lnTo>
                  <a:lnTo>
                    <a:pt x="13" y="255"/>
                  </a:lnTo>
                  <a:lnTo>
                    <a:pt x="13" y="238"/>
                  </a:lnTo>
                  <a:lnTo>
                    <a:pt x="13" y="219"/>
                  </a:lnTo>
                  <a:lnTo>
                    <a:pt x="15" y="204"/>
                  </a:lnTo>
                  <a:lnTo>
                    <a:pt x="15" y="187"/>
                  </a:lnTo>
                  <a:lnTo>
                    <a:pt x="19" y="168"/>
                  </a:lnTo>
                  <a:lnTo>
                    <a:pt x="21" y="151"/>
                  </a:lnTo>
                  <a:lnTo>
                    <a:pt x="24" y="135"/>
                  </a:lnTo>
                  <a:lnTo>
                    <a:pt x="26" y="116"/>
                  </a:lnTo>
                  <a:lnTo>
                    <a:pt x="28" y="99"/>
                  </a:lnTo>
                  <a:lnTo>
                    <a:pt x="32" y="82"/>
                  </a:lnTo>
                  <a:lnTo>
                    <a:pt x="36" y="65"/>
                  </a:lnTo>
                  <a:lnTo>
                    <a:pt x="38" y="48"/>
                  </a:lnTo>
                  <a:lnTo>
                    <a:pt x="41" y="31"/>
                  </a:lnTo>
                  <a:lnTo>
                    <a:pt x="45" y="16"/>
                  </a:lnTo>
                  <a:lnTo>
                    <a:pt x="5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14" name="Freeform 35">
              <a:extLst>
                <a:ext uri="{FF2B5EF4-FFF2-40B4-BE49-F238E27FC236}">
                  <a16:creationId xmlns:a16="http://schemas.microsoft.com/office/drawing/2014/main" id="{91C93F40-E733-0C7B-56A3-1057D366FB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51" y="988"/>
              <a:ext cx="392" cy="15"/>
            </a:xfrm>
            <a:custGeom>
              <a:avLst/>
              <a:gdLst>
                <a:gd name="T0" fmla="*/ 0 w 1283"/>
                <a:gd name="T1" fmla="*/ 0 h 53"/>
                <a:gd name="T2" fmla="*/ 0 w 1283"/>
                <a:gd name="T3" fmla="*/ 0 h 53"/>
                <a:gd name="T4" fmla="*/ 0 w 1283"/>
                <a:gd name="T5" fmla="*/ 0 h 53"/>
                <a:gd name="T6" fmla="*/ 0 w 1283"/>
                <a:gd name="T7" fmla="*/ 0 h 53"/>
                <a:gd name="T8" fmla="*/ 0 w 1283"/>
                <a:gd name="T9" fmla="*/ 0 h 53"/>
                <a:gd name="T10" fmla="*/ 0 w 1283"/>
                <a:gd name="T11" fmla="*/ 0 h 53"/>
                <a:gd name="T12" fmla="*/ 0 w 1283"/>
                <a:gd name="T13" fmla="*/ 0 h 53"/>
                <a:gd name="T14" fmla="*/ 0 w 1283"/>
                <a:gd name="T15" fmla="*/ 0 h 53"/>
                <a:gd name="T16" fmla="*/ 0 w 1283"/>
                <a:gd name="T17" fmla="*/ 0 h 53"/>
                <a:gd name="T18" fmla="*/ 0 w 1283"/>
                <a:gd name="T19" fmla="*/ 0 h 53"/>
                <a:gd name="T20" fmla="*/ 0 w 1283"/>
                <a:gd name="T21" fmla="*/ 0 h 53"/>
                <a:gd name="T22" fmla="*/ 0 w 1283"/>
                <a:gd name="T23" fmla="*/ 0 h 53"/>
                <a:gd name="T24" fmla="*/ 0 w 1283"/>
                <a:gd name="T25" fmla="*/ 0 h 53"/>
                <a:gd name="T26" fmla="*/ 0 w 1283"/>
                <a:gd name="T27" fmla="*/ 0 h 53"/>
                <a:gd name="T28" fmla="*/ 0 w 1283"/>
                <a:gd name="T29" fmla="*/ 0 h 53"/>
                <a:gd name="T30" fmla="*/ 0 w 1283"/>
                <a:gd name="T31" fmla="*/ 0 h 53"/>
                <a:gd name="T32" fmla="*/ 0 w 1283"/>
                <a:gd name="T33" fmla="*/ 0 h 53"/>
                <a:gd name="T34" fmla="*/ 0 w 1283"/>
                <a:gd name="T35" fmla="*/ 0 h 53"/>
                <a:gd name="T36" fmla="*/ 0 w 1283"/>
                <a:gd name="T37" fmla="*/ 0 h 53"/>
                <a:gd name="T38" fmla="*/ 0 w 1283"/>
                <a:gd name="T39" fmla="*/ 0 h 53"/>
                <a:gd name="T40" fmla="*/ 0 w 1283"/>
                <a:gd name="T41" fmla="*/ 0 h 53"/>
                <a:gd name="T42" fmla="*/ 0 w 1283"/>
                <a:gd name="T43" fmla="*/ 0 h 53"/>
                <a:gd name="T44" fmla="*/ 0 w 1283"/>
                <a:gd name="T45" fmla="*/ 0 h 53"/>
                <a:gd name="T46" fmla="*/ 0 w 1283"/>
                <a:gd name="T47" fmla="*/ 0 h 53"/>
                <a:gd name="T48" fmla="*/ 0 w 1283"/>
                <a:gd name="T49" fmla="*/ 0 h 53"/>
                <a:gd name="T50" fmla="*/ 0 w 1283"/>
                <a:gd name="T51" fmla="*/ 0 h 53"/>
                <a:gd name="T52" fmla="*/ 0 w 1283"/>
                <a:gd name="T53" fmla="*/ 0 h 53"/>
                <a:gd name="T54" fmla="*/ 0 w 1283"/>
                <a:gd name="T55" fmla="*/ 0 h 53"/>
                <a:gd name="T56" fmla="*/ 0 w 1283"/>
                <a:gd name="T57" fmla="*/ 0 h 53"/>
                <a:gd name="T58" fmla="*/ 0 w 1283"/>
                <a:gd name="T59" fmla="*/ 0 h 53"/>
                <a:gd name="T60" fmla="*/ 0 w 1283"/>
                <a:gd name="T61" fmla="*/ 0 h 53"/>
                <a:gd name="T62" fmla="*/ 0 w 1283"/>
                <a:gd name="T63" fmla="*/ 0 h 53"/>
                <a:gd name="T64" fmla="*/ 0 w 1283"/>
                <a:gd name="T65" fmla="*/ 0 h 53"/>
                <a:gd name="T66" fmla="*/ 0 w 1283"/>
                <a:gd name="T67" fmla="*/ 0 h 53"/>
                <a:gd name="T68" fmla="*/ 0 w 1283"/>
                <a:gd name="T69" fmla="*/ 0 h 53"/>
                <a:gd name="T70" fmla="*/ 0 w 1283"/>
                <a:gd name="T71" fmla="*/ 0 h 53"/>
                <a:gd name="T72" fmla="*/ 0 w 1283"/>
                <a:gd name="T73" fmla="*/ 0 h 53"/>
                <a:gd name="T74" fmla="*/ 0 w 1283"/>
                <a:gd name="T75" fmla="*/ 0 h 53"/>
                <a:gd name="T76" fmla="*/ 0 w 1283"/>
                <a:gd name="T77" fmla="*/ 0 h 53"/>
                <a:gd name="T78" fmla="*/ 0 w 1283"/>
                <a:gd name="T79" fmla="*/ 0 h 53"/>
                <a:gd name="T80" fmla="*/ 0 w 1283"/>
                <a:gd name="T81" fmla="*/ 0 h 53"/>
                <a:gd name="T82" fmla="*/ 0 w 1283"/>
                <a:gd name="T83" fmla="*/ 0 h 53"/>
                <a:gd name="T84" fmla="*/ 0 w 1283"/>
                <a:gd name="T85" fmla="*/ 0 h 53"/>
                <a:gd name="T86" fmla="*/ 0 w 1283"/>
                <a:gd name="T87" fmla="*/ 0 h 53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283"/>
                <a:gd name="T133" fmla="*/ 0 h 53"/>
                <a:gd name="T134" fmla="*/ 1283 w 1283"/>
                <a:gd name="T135" fmla="*/ 53 h 53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283" h="53">
                  <a:moveTo>
                    <a:pt x="0" y="10"/>
                  </a:moveTo>
                  <a:lnTo>
                    <a:pt x="50" y="10"/>
                  </a:lnTo>
                  <a:lnTo>
                    <a:pt x="97" y="10"/>
                  </a:lnTo>
                  <a:lnTo>
                    <a:pt x="148" y="10"/>
                  </a:lnTo>
                  <a:lnTo>
                    <a:pt x="200" y="10"/>
                  </a:lnTo>
                  <a:lnTo>
                    <a:pt x="249" y="10"/>
                  </a:lnTo>
                  <a:lnTo>
                    <a:pt x="300" y="10"/>
                  </a:lnTo>
                  <a:lnTo>
                    <a:pt x="350" y="8"/>
                  </a:lnTo>
                  <a:lnTo>
                    <a:pt x="403" y="8"/>
                  </a:lnTo>
                  <a:lnTo>
                    <a:pt x="452" y="6"/>
                  </a:lnTo>
                  <a:lnTo>
                    <a:pt x="504" y="6"/>
                  </a:lnTo>
                  <a:lnTo>
                    <a:pt x="555" y="2"/>
                  </a:lnTo>
                  <a:lnTo>
                    <a:pt x="606" y="2"/>
                  </a:lnTo>
                  <a:lnTo>
                    <a:pt x="656" y="0"/>
                  </a:lnTo>
                  <a:lnTo>
                    <a:pt x="707" y="0"/>
                  </a:lnTo>
                  <a:lnTo>
                    <a:pt x="757" y="0"/>
                  </a:lnTo>
                  <a:lnTo>
                    <a:pt x="806" y="0"/>
                  </a:lnTo>
                  <a:lnTo>
                    <a:pt x="823" y="0"/>
                  </a:lnTo>
                  <a:lnTo>
                    <a:pt x="844" y="2"/>
                  </a:lnTo>
                  <a:lnTo>
                    <a:pt x="861" y="4"/>
                  </a:lnTo>
                  <a:lnTo>
                    <a:pt x="882" y="6"/>
                  </a:lnTo>
                  <a:lnTo>
                    <a:pt x="901" y="8"/>
                  </a:lnTo>
                  <a:lnTo>
                    <a:pt x="920" y="10"/>
                  </a:lnTo>
                  <a:lnTo>
                    <a:pt x="939" y="12"/>
                  </a:lnTo>
                  <a:lnTo>
                    <a:pt x="958" y="15"/>
                  </a:lnTo>
                  <a:lnTo>
                    <a:pt x="977" y="17"/>
                  </a:lnTo>
                  <a:lnTo>
                    <a:pt x="996" y="19"/>
                  </a:lnTo>
                  <a:lnTo>
                    <a:pt x="1015" y="23"/>
                  </a:lnTo>
                  <a:lnTo>
                    <a:pt x="1036" y="25"/>
                  </a:lnTo>
                  <a:lnTo>
                    <a:pt x="1055" y="27"/>
                  </a:lnTo>
                  <a:lnTo>
                    <a:pt x="1074" y="29"/>
                  </a:lnTo>
                  <a:lnTo>
                    <a:pt x="1095" y="29"/>
                  </a:lnTo>
                  <a:lnTo>
                    <a:pt x="1116" y="31"/>
                  </a:lnTo>
                  <a:lnTo>
                    <a:pt x="1125" y="31"/>
                  </a:lnTo>
                  <a:lnTo>
                    <a:pt x="1135" y="31"/>
                  </a:lnTo>
                  <a:lnTo>
                    <a:pt x="1144" y="31"/>
                  </a:lnTo>
                  <a:lnTo>
                    <a:pt x="1156" y="31"/>
                  </a:lnTo>
                  <a:lnTo>
                    <a:pt x="1165" y="31"/>
                  </a:lnTo>
                  <a:lnTo>
                    <a:pt x="1177" y="31"/>
                  </a:lnTo>
                  <a:lnTo>
                    <a:pt x="1186" y="31"/>
                  </a:lnTo>
                  <a:lnTo>
                    <a:pt x="1198" y="32"/>
                  </a:lnTo>
                  <a:lnTo>
                    <a:pt x="1207" y="32"/>
                  </a:lnTo>
                  <a:lnTo>
                    <a:pt x="1218" y="32"/>
                  </a:lnTo>
                  <a:lnTo>
                    <a:pt x="1228" y="32"/>
                  </a:lnTo>
                  <a:lnTo>
                    <a:pt x="1238" y="32"/>
                  </a:lnTo>
                  <a:lnTo>
                    <a:pt x="1249" y="32"/>
                  </a:lnTo>
                  <a:lnTo>
                    <a:pt x="1260" y="32"/>
                  </a:lnTo>
                  <a:lnTo>
                    <a:pt x="1270" y="32"/>
                  </a:lnTo>
                  <a:lnTo>
                    <a:pt x="1283" y="32"/>
                  </a:lnTo>
                  <a:lnTo>
                    <a:pt x="1270" y="53"/>
                  </a:lnTo>
                  <a:lnTo>
                    <a:pt x="1264" y="53"/>
                  </a:lnTo>
                  <a:lnTo>
                    <a:pt x="1255" y="53"/>
                  </a:lnTo>
                  <a:lnTo>
                    <a:pt x="1247" y="53"/>
                  </a:lnTo>
                  <a:lnTo>
                    <a:pt x="1239" y="53"/>
                  </a:lnTo>
                  <a:lnTo>
                    <a:pt x="1234" y="53"/>
                  </a:lnTo>
                  <a:lnTo>
                    <a:pt x="1226" y="53"/>
                  </a:lnTo>
                  <a:lnTo>
                    <a:pt x="1218" y="53"/>
                  </a:lnTo>
                  <a:lnTo>
                    <a:pt x="1209" y="53"/>
                  </a:lnTo>
                  <a:lnTo>
                    <a:pt x="1203" y="53"/>
                  </a:lnTo>
                  <a:lnTo>
                    <a:pt x="1198" y="53"/>
                  </a:lnTo>
                  <a:lnTo>
                    <a:pt x="1186" y="53"/>
                  </a:lnTo>
                  <a:lnTo>
                    <a:pt x="1182" y="53"/>
                  </a:lnTo>
                  <a:lnTo>
                    <a:pt x="1173" y="50"/>
                  </a:lnTo>
                  <a:lnTo>
                    <a:pt x="1161" y="48"/>
                  </a:lnTo>
                  <a:lnTo>
                    <a:pt x="1150" y="46"/>
                  </a:lnTo>
                  <a:lnTo>
                    <a:pt x="1141" y="46"/>
                  </a:lnTo>
                  <a:lnTo>
                    <a:pt x="1131" y="46"/>
                  </a:lnTo>
                  <a:lnTo>
                    <a:pt x="1122" y="46"/>
                  </a:lnTo>
                  <a:lnTo>
                    <a:pt x="1110" y="46"/>
                  </a:lnTo>
                  <a:lnTo>
                    <a:pt x="1101" y="48"/>
                  </a:lnTo>
                  <a:lnTo>
                    <a:pt x="1053" y="44"/>
                  </a:lnTo>
                  <a:lnTo>
                    <a:pt x="1011" y="42"/>
                  </a:lnTo>
                  <a:lnTo>
                    <a:pt x="971" y="38"/>
                  </a:lnTo>
                  <a:lnTo>
                    <a:pt x="935" y="38"/>
                  </a:lnTo>
                  <a:lnTo>
                    <a:pt x="899" y="38"/>
                  </a:lnTo>
                  <a:lnTo>
                    <a:pt x="867" y="36"/>
                  </a:lnTo>
                  <a:lnTo>
                    <a:pt x="835" y="36"/>
                  </a:lnTo>
                  <a:lnTo>
                    <a:pt x="804" y="36"/>
                  </a:lnTo>
                  <a:lnTo>
                    <a:pt x="772" y="34"/>
                  </a:lnTo>
                  <a:lnTo>
                    <a:pt x="741" y="34"/>
                  </a:lnTo>
                  <a:lnTo>
                    <a:pt x="707" y="34"/>
                  </a:lnTo>
                  <a:lnTo>
                    <a:pt x="675" y="34"/>
                  </a:lnTo>
                  <a:lnTo>
                    <a:pt x="639" y="32"/>
                  </a:lnTo>
                  <a:lnTo>
                    <a:pt x="601" y="32"/>
                  </a:lnTo>
                  <a:lnTo>
                    <a:pt x="561" y="32"/>
                  </a:lnTo>
                  <a:lnTo>
                    <a:pt x="517" y="31"/>
                  </a:lnTo>
                  <a:lnTo>
                    <a:pt x="502" y="29"/>
                  </a:lnTo>
                  <a:lnTo>
                    <a:pt x="489" y="27"/>
                  </a:lnTo>
                  <a:lnTo>
                    <a:pt x="473" y="27"/>
                  </a:lnTo>
                  <a:lnTo>
                    <a:pt x="462" y="29"/>
                  </a:lnTo>
                  <a:lnTo>
                    <a:pt x="449" y="29"/>
                  </a:lnTo>
                  <a:lnTo>
                    <a:pt x="437" y="29"/>
                  </a:lnTo>
                  <a:lnTo>
                    <a:pt x="422" y="31"/>
                  </a:lnTo>
                  <a:lnTo>
                    <a:pt x="411" y="32"/>
                  </a:lnTo>
                  <a:lnTo>
                    <a:pt x="397" y="32"/>
                  </a:lnTo>
                  <a:lnTo>
                    <a:pt x="384" y="36"/>
                  </a:lnTo>
                  <a:lnTo>
                    <a:pt x="371" y="38"/>
                  </a:lnTo>
                  <a:lnTo>
                    <a:pt x="357" y="40"/>
                  </a:lnTo>
                  <a:lnTo>
                    <a:pt x="344" y="40"/>
                  </a:lnTo>
                  <a:lnTo>
                    <a:pt x="329" y="42"/>
                  </a:lnTo>
                  <a:lnTo>
                    <a:pt x="316" y="42"/>
                  </a:lnTo>
                  <a:lnTo>
                    <a:pt x="302" y="44"/>
                  </a:lnTo>
                  <a:lnTo>
                    <a:pt x="293" y="42"/>
                  </a:lnTo>
                  <a:lnTo>
                    <a:pt x="283" y="42"/>
                  </a:lnTo>
                  <a:lnTo>
                    <a:pt x="274" y="42"/>
                  </a:lnTo>
                  <a:lnTo>
                    <a:pt x="266" y="42"/>
                  </a:lnTo>
                  <a:lnTo>
                    <a:pt x="255" y="40"/>
                  </a:lnTo>
                  <a:lnTo>
                    <a:pt x="245" y="40"/>
                  </a:lnTo>
                  <a:lnTo>
                    <a:pt x="236" y="40"/>
                  </a:lnTo>
                  <a:lnTo>
                    <a:pt x="228" y="40"/>
                  </a:lnTo>
                  <a:lnTo>
                    <a:pt x="219" y="38"/>
                  </a:lnTo>
                  <a:lnTo>
                    <a:pt x="211" y="38"/>
                  </a:lnTo>
                  <a:lnTo>
                    <a:pt x="203" y="36"/>
                  </a:lnTo>
                  <a:lnTo>
                    <a:pt x="198" y="36"/>
                  </a:lnTo>
                  <a:lnTo>
                    <a:pt x="186" y="36"/>
                  </a:lnTo>
                  <a:lnTo>
                    <a:pt x="183" y="36"/>
                  </a:lnTo>
                  <a:lnTo>
                    <a:pt x="171" y="34"/>
                  </a:lnTo>
                  <a:lnTo>
                    <a:pt x="162" y="34"/>
                  </a:lnTo>
                  <a:lnTo>
                    <a:pt x="148" y="34"/>
                  </a:lnTo>
                  <a:lnTo>
                    <a:pt x="135" y="36"/>
                  </a:lnTo>
                  <a:lnTo>
                    <a:pt x="120" y="36"/>
                  </a:lnTo>
                  <a:lnTo>
                    <a:pt x="105" y="36"/>
                  </a:lnTo>
                  <a:lnTo>
                    <a:pt x="89" y="36"/>
                  </a:lnTo>
                  <a:lnTo>
                    <a:pt x="74" y="36"/>
                  </a:lnTo>
                  <a:lnTo>
                    <a:pt x="59" y="34"/>
                  </a:lnTo>
                  <a:lnTo>
                    <a:pt x="46" y="32"/>
                  </a:lnTo>
                  <a:lnTo>
                    <a:pt x="31" y="31"/>
                  </a:lnTo>
                  <a:lnTo>
                    <a:pt x="21" y="29"/>
                  </a:lnTo>
                  <a:lnTo>
                    <a:pt x="12" y="23"/>
                  </a:lnTo>
                  <a:lnTo>
                    <a:pt x="4" y="19"/>
                  </a:lnTo>
                  <a:lnTo>
                    <a:pt x="0" y="13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15" name="Freeform 36">
              <a:extLst>
                <a:ext uri="{FF2B5EF4-FFF2-40B4-BE49-F238E27FC236}">
                  <a16:creationId xmlns:a16="http://schemas.microsoft.com/office/drawing/2014/main" id="{3CA5B438-70D0-7641-7B82-770410400E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28" y="966"/>
              <a:ext cx="319" cy="17"/>
            </a:xfrm>
            <a:custGeom>
              <a:avLst/>
              <a:gdLst>
                <a:gd name="T0" fmla="*/ 0 w 1048"/>
                <a:gd name="T1" fmla="*/ 0 h 59"/>
                <a:gd name="T2" fmla="*/ 0 w 1048"/>
                <a:gd name="T3" fmla="*/ 0 h 59"/>
                <a:gd name="T4" fmla="*/ 0 w 1048"/>
                <a:gd name="T5" fmla="*/ 0 h 59"/>
                <a:gd name="T6" fmla="*/ 0 w 1048"/>
                <a:gd name="T7" fmla="*/ 0 h 59"/>
                <a:gd name="T8" fmla="*/ 0 w 1048"/>
                <a:gd name="T9" fmla="*/ 0 h 59"/>
                <a:gd name="T10" fmla="*/ 0 w 1048"/>
                <a:gd name="T11" fmla="*/ 0 h 59"/>
                <a:gd name="T12" fmla="*/ 0 w 1048"/>
                <a:gd name="T13" fmla="*/ 0 h 59"/>
                <a:gd name="T14" fmla="*/ 0 w 1048"/>
                <a:gd name="T15" fmla="*/ 0 h 59"/>
                <a:gd name="T16" fmla="*/ 0 w 1048"/>
                <a:gd name="T17" fmla="*/ 0 h 59"/>
                <a:gd name="T18" fmla="*/ 0 w 1048"/>
                <a:gd name="T19" fmla="*/ 0 h 59"/>
                <a:gd name="T20" fmla="*/ 0 w 1048"/>
                <a:gd name="T21" fmla="*/ 0 h 59"/>
                <a:gd name="T22" fmla="*/ 0 w 1048"/>
                <a:gd name="T23" fmla="*/ 0 h 59"/>
                <a:gd name="T24" fmla="*/ 0 w 1048"/>
                <a:gd name="T25" fmla="*/ 0 h 59"/>
                <a:gd name="T26" fmla="*/ 0 w 1048"/>
                <a:gd name="T27" fmla="*/ 0 h 59"/>
                <a:gd name="T28" fmla="*/ 0 w 1048"/>
                <a:gd name="T29" fmla="*/ 0 h 59"/>
                <a:gd name="T30" fmla="*/ 0 w 1048"/>
                <a:gd name="T31" fmla="*/ 0 h 59"/>
                <a:gd name="T32" fmla="*/ 0 w 1048"/>
                <a:gd name="T33" fmla="*/ 0 h 59"/>
                <a:gd name="T34" fmla="*/ 0 w 1048"/>
                <a:gd name="T35" fmla="*/ 0 h 59"/>
                <a:gd name="T36" fmla="*/ 0 w 1048"/>
                <a:gd name="T37" fmla="*/ 0 h 59"/>
                <a:gd name="T38" fmla="*/ 0 w 1048"/>
                <a:gd name="T39" fmla="*/ 0 h 59"/>
                <a:gd name="T40" fmla="*/ 0 w 1048"/>
                <a:gd name="T41" fmla="*/ 0 h 59"/>
                <a:gd name="T42" fmla="*/ 0 w 1048"/>
                <a:gd name="T43" fmla="*/ 0 h 59"/>
                <a:gd name="T44" fmla="*/ 0 w 1048"/>
                <a:gd name="T45" fmla="*/ 0 h 59"/>
                <a:gd name="T46" fmla="*/ 0 w 1048"/>
                <a:gd name="T47" fmla="*/ 0 h 59"/>
                <a:gd name="T48" fmla="*/ 0 w 1048"/>
                <a:gd name="T49" fmla="*/ 0 h 59"/>
                <a:gd name="T50" fmla="*/ 0 w 1048"/>
                <a:gd name="T51" fmla="*/ 0 h 59"/>
                <a:gd name="T52" fmla="*/ 0 w 1048"/>
                <a:gd name="T53" fmla="*/ 0 h 59"/>
                <a:gd name="T54" fmla="*/ 0 w 1048"/>
                <a:gd name="T55" fmla="*/ 0 h 59"/>
                <a:gd name="T56" fmla="*/ 0 w 1048"/>
                <a:gd name="T57" fmla="*/ 0 h 59"/>
                <a:gd name="T58" fmla="*/ 0 w 1048"/>
                <a:gd name="T59" fmla="*/ 0 h 59"/>
                <a:gd name="T60" fmla="*/ 0 w 1048"/>
                <a:gd name="T61" fmla="*/ 0 h 59"/>
                <a:gd name="T62" fmla="*/ 0 w 1048"/>
                <a:gd name="T63" fmla="*/ 0 h 59"/>
                <a:gd name="T64" fmla="*/ 0 w 1048"/>
                <a:gd name="T65" fmla="*/ 0 h 59"/>
                <a:gd name="T66" fmla="*/ 0 w 1048"/>
                <a:gd name="T67" fmla="*/ 0 h 59"/>
                <a:gd name="T68" fmla="*/ 0 w 1048"/>
                <a:gd name="T69" fmla="*/ 0 h 59"/>
                <a:gd name="T70" fmla="*/ 0 w 1048"/>
                <a:gd name="T71" fmla="*/ 0 h 59"/>
                <a:gd name="T72" fmla="*/ 0 w 1048"/>
                <a:gd name="T73" fmla="*/ 0 h 59"/>
                <a:gd name="T74" fmla="*/ 0 w 1048"/>
                <a:gd name="T75" fmla="*/ 0 h 59"/>
                <a:gd name="T76" fmla="*/ 0 w 1048"/>
                <a:gd name="T77" fmla="*/ 0 h 59"/>
                <a:gd name="T78" fmla="*/ 0 w 1048"/>
                <a:gd name="T79" fmla="*/ 0 h 59"/>
                <a:gd name="T80" fmla="*/ 0 w 1048"/>
                <a:gd name="T81" fmla="*/ 0 h 59"/>
                <a:gd name="T82" fmla="*/ 0 w 1048"/>
                <a:gd name="T83" fmla="*/ 0 h 59"/>
                <a:gd name="T84" fmla="*/ 0 w 1048"/>
                <a:gd name="T85" fmla="*/ 0 h 59"/>
                <a:gd name="T86" fmla="*/ 0 w 1048"/>
                <a:gd name="T87" fmla="*/ 0 h 59"/>
                <a:gd name="T88" fmla="*/ 0 w 1048"/>
                <a:gd name="T89" fmla="*/ 0 h 59"/>
                <a:gd name="T90" fmla="*/ 0 w 1048"/>
                <a:gd name="T91" fmla="*/ 0 h 59"/>
                <a:gd name="T92" fmla="*/ 0 w 1048"/>
                <a:gd name="T93" fmla="*/ 0 h 59"/>
                <a:gd name="T94" fmla="*/ 0 w 1048"/>
                <a:gd name="T95" fmla="*/ 0 h 59"/>
                <a:gd name="T96" fmla="*/ 0 w 1048"/>
                <a:gd name="T97" fmla="*/ 0 h 59"/>
                <a:gd name="T98" fmla="*/ 0 w 1048"/>
                <a:gd name="T99" fmla="*/ 0 h 59"/>
                <a:gd name="T100" fmla="*/ 0 w 1048"/>
                <a:gd name="T101" fmla="*/ 0 h 59"/>
                <a:gd name="T102" fmla="*/ 0 w 1048"/>
                <a:gd name="T103" fmla="*/ 0 h 59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048"/>
                <a:gd name="T157" fmla="*/ 0 h 59"/>
                <a:gd name="T158" fmla="*/ 1048 w 1048"/>
                <a:gd name="T159" fmla="*/ 59 h 59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048" h="59">
                  <a:moveTo>
                    <a:pt x="4" y="0"/>
                  </a:moveTo>
                  <a:lnTo>
                    <a:pt x="67" y="2"/>
                  </a:lnTo>
                  <a:lnTo>
                    <a:pt x="130" y="6"/>
                  </a:lnTo>
                  <a:lnTo>
                    <a:pt x="194" y="6"/>
                  </a:lnTo>
                  <a:lnTo>
                    <a:pt x="261" y="8"/>
                  </a:lnTo>
                  <a:lnTo>
                    <a:pt x="323" y="8"/>
                  </a:lnTo>
                  <a:lnTo>
                    <a:pt x="388" y="10"/>
                  </a:lnTo>
                  <a:lnTo>
                    <a:pt x="453" y="10"/>
                  </a:lnTo>
                  <a:lnTo>
                    <a:pt x="517" y="12"/>
                  </a:lnTo>
                  <a:lnTo>
                    <a:pt x="582" y="12"/>
                  </a:lnTo>
                  <a:lnTo>
                    <a:pt x="647" y="12"/>
                  </a:lnTo>
                  <a:lnTo>
                    <a:pt x="709" y="14"/>
                  </a:lnTo>
                  <a:lnTo>
                    <a:pt x="774" y="16"/>
                  </a:lnTo>
                  <a:lnTo>
                    <a:pt x="839" y="16"/>
                  </a:lnTo>
                  <a:lnTo>
                    <a:pt x="903" y="19"/>
                  </a:lnTo>
                  <a:lnTo>
                    <a:pt x="966" y="23"/>
                  </a:lnTo>
                  <a:lnTo>
                    <a:pt x="1030" y="29"/>
                  </a:lnTo>
                  <a:lnTo>
                    <a:pt x="1036" y="31"/>
                  </a:lnTo>
                  <a:lnTo>
                    <a:pt x="1042" y="36"/>
                  </a:lnTo>
                  <a:lnTo>
                    <a:pt x="1046" y="42"/>
                  </a:lnTo>
                  <a:lnTo>
                    <a:pt x="1048" y="48"/>
                  </a:lnTo>
                  <a:lnTo>
                    <a:pt x="1038" y="48"/>
                  </a:lnTo>
                  <a:lnTo>
                    <a:pt x="1029" y="48"/>
                  </a:lnTo>
                  <a:lnTo>
                    <a:pt x="1017" y="46"/>
                  </a:lnTo>
                  <a:lnTo>
                    <a:pt x="1010" y="46"/>
                  </a:lnTo>
                  <a:lnTo>
                    <a:pt x="1000" y="44"/>
                  </a:lnTo>
                  <a:lnTo>
                    <a:pt x="991" y="44"/>
                  </a:lnTo>
                  <a:lnTo>
                    <a:pt x="981" y="44"/>
                  </a:lnTo>
                  <a:lnTo>
                    <a:pt x="973" y="44"/>
                  </a:lnTo>
                  <a:lnTo>
                    <a:pt x="964" y="42"/>
                  </a:lnTo>
                  <a:lnTo>
                    <a:pt x="954" y="42"/>
                  </a:lnTo>
                  <a:lnTo>
                    <a:pt x="945" y="42"/>
                  </a:lnTo>
                  <a:lnTo>
                    <a:pt x="935" y="42"/>
                  </a:lnTo>
                  <a:lnTo>
                    <a:pt x="926" y="42"/>
                  </a:lnTo>
                  <a:lnTo>
                    <a:pt x="918" y="42"/>
                  </a:lnTo>
                  <a:lnTo>
                    <a:pt x="909" y="42"/>
                  </a:lnTo>
                  <a:lnTo>
                    <a:pt x="901" y="42"/>
                  </a:lnTo>
                  <a:lnTo>
                    <a:pt x="888" y="42"/>
                  </a:lnTo>
                  <a:lnTo>
                    <a:pt x="878" y="42"/>
                  </a:lnTo>
                  <a:lnTo>
                    <a:pt x="869" y="42"/>
                  </a:lnTo>
                  <a:lnTo>
                    <a:pt x="861" y="46"/>
                  </a:lnTo>
                  <a:lnTo>
                    <a:pt x="850" y="48"/>
                  </a:lnTo>
                  <a:lnTo>
                    <a:pt x="839" y="54"/>
                  </a:lnTo>
                  <a:lnTo>
                    <a:pt x="831" y="55"/>
                  </a:lnTo>
                  <a:lnTo>
                    <a:pt x="823" y="57"/>
                  </a:lnTo>
                  <a:lnTo>
                    <a:pt x="816" y="57"/>
                  </a:lnTo>
                  <a:lnTo>
                    <a:pt x="806" y="59"/>
                  </a:lnTo>
                  <a:lnTo>
                    <a:pt x="793" y="59"/>
                  </a:lnTo>
                  <a:lnTo>
                    <a:pt x="780" y="59"/>
                  </a:lnTo>
                  <a:lnTo>
                    <a:pt x="762" y="59"/>
                  </a:lnTo>
                  <a:lnTo>
                    <a:pt x="745" y="59"/>
                  </a:lnTo>
                  <a:lnTo>
                    <a:pt x="736" y="57"/>
                  </a:lnTo>
                  <a:lnTo>
                    <a:pt x="726" y="55"/>
                  </a:lnTo>
                  <a:lnTo>
                    <a:pt x="715" y="54"/>
                  </a:lnTo>
                  <a:lnTo>
                    <a:pt x="704" y="52"/>
                  </a:lnTo>
                  <a:lnTo>
                    <a:pt x="690" y="50"/>
                  </a:lnTo>
                  <a:lnTo>
                    <a:pt x="679" y="48"/>
                  </a:lnTo>
                  <a:lnTo>
                    <a:pt x="666" y="44"/>
                  </a:lnTo>
                  <a:lnTo>
                    <a:pt x="652" y="42"/>
                  </a:lnTo>
                  <a:lnTo>
                    <a:pt x="639" y="38"/>
                  </a:lnTo>
                  <a:lnTo>
                    <a:pt x="626" y="38"/>
                  </a:lnTo>
                  <a:lnTo>
                    <a:pt x="614" y="35"/>
                  </a:lnTo>
                  <a:lnTo>
                    <a:pt x="603" y="33"/>
                  </a:lnTo>
                  <a:lnTo>
                    <a:pt x="591" y="33"/>
                  </a:lnTo>
                  <a:lnTo>
                    <a:pt x="584" y="31"/>
                  </a:lnTo>
                  <a:lnTo>
                    <a:pt x="576" y="31"/>
                  </a:lnTo>
                  <a:lnTo>
                    <a:pt x="572" y="31"/>
                  </a:lnTo>
                  <a:lnTo>
                    <a:pt x="550" y="29"/>
                  </a:lnTo>
                  <a:lnTo>
                    <a:pt x="529" y="29"/>
                  </a:lnTo>
                  <a:lnTo>
                    <a:pt x="508" y="27"/>
                  </a:lnTo>
                  <a:lnTo>
                    <a:pt x="491" y="27"/>
                  </a:lnTo>
                  <a:lnTo>
                    <a:pt x="472" y="27"/>
                  </a:lnTo>
                  <a:lnTo>
                    <a:pt x="456" y="27"/>
                  </a:lnTo>
                  <a:lnTo>
                    <a:pt x="437" y="27"/>
                  </a:lnTo>
                  <a:lnTo>
                    <a:pt x="422" y="29"/>
                  </a:lnTo>
                  <a:lnTo>
                    <a:pt x="405" y="29"/>
                  </a:lnTo>
                  <a:lnTo>
                    <a:pt x="386" y="29"/>
                  </a:lnTo>
                  <a:lnTo>
                    <a:pt x="369" y="29"/>
                  </a:lnTo>
                  <a:lnTo>
                    <a:pt x="352" y="29"/>
                  </a:lnTo>
                  <a:lnTo>
                    <a:pt x="331" y="29"/>
                  </a:lnTo>
                  <a:lnTo>
                    <a:pt x="312" y="29"/>
                  </a:lnTo>
                  <a:lnTo>
                    <a:pt x="291" y="29"/>
                  </a:lnTo>
                  <a:lnTo>
                    <a:pt x="270" y="31"/>
                  </a:lnTo>
                  <a:lnTo>
                    <a:pt x="251" y="29"/>
                  </a:lnTo>
                  <a:lnTo>
                    <a:pt x="232" y="29"/>
                  </a:lnTo>
                  <a:lnTo>
                    <a:pt x="215" y="29"/>
                  </a:lnTo>
                  <a:lnTo>
                    <a:pt x="200" y="29"/>
                  </a:lnTo>
                  <a:lnTo>
                    <a:pt x="183" y="27"/>
                  </a:lnTo>
                  <a:lnTo>
                    <a:pt x="168" y="25"/>
                  </a:lnTo>
                  <a:lnTo>
                    <a:pt x="150" y="25"/>
                  </a:lnTo>
                  <a:lnTo>
                    <a:pt x="135" y="25"/>
                  </a:lnTo>
                  <a:lnTo>
                    <a:pt x="118" y="23"/>
                  </a:lnTo>
                  <a:lnTo>
                    <a:pt x="101" y="21"/>
                  </a:lnTo>
                  <a:lnTo>
                    <a:pt x="86" y="19"/>
                  </a:lnTo>
                  <a:lnTo>
                    <a:pt x="69" y="19"/>
                  </a:lnTo>
                  <a:lnTo>
                    <a:pt x="52" y="19"/>
                  </a:lnTo>
                  <a:lnTo>
                    <a:pt x="34" y="19"/>
                  </a:lnTo>
                  <a:lnTo>
                    <a:pt x="17" y="19"/>
                  </a:lnTo>
                  <a:lnTo>
                    <a:pt x="0" y="19"/>
                  </a:lnTo>
                  <a:lnTo>
                    <a:pt x="0" y="14"/>
                  </a:lnTo>
                  <a:lnTo>
                    <a:pt x="2" y="8"/>
                  </a:lnTo>
                  <a:lnTo>
                    <a:pt x="2" y="2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16" name="Freeform 37">
              <a:extLst>
                <a:ext uri="{FF2B5EF4-FFF2-40B4-BE49-F238E27FC236}">
                  <a16:creationId xmlns:a16="http://schemas.microsoft.com/office/drawing/2014/main" id="{0AAB80CE-79BD-B5E8-4DA5-756513B7A0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51" y="920"/>
              <a:ext cx="63" cy="61"/>
            </a:xfrm>
            <a:custGeom>
              <a:avLst/>
              <a:gdLst>
                <a:gd name="T0" fmla="*/ 0 w 206"/>
                <a:gd name="T1" fmla="*/ 0 h 217"/>
                <a:gd name="T2" fmla="*/ 0 w 206"/>
                <a:gd name="T3" fmla="*/ 0 h 217"/>
                <a:gd name="T4" fmla="*/ 0 w 206"/>
                <a:gd name="T5" fmla="*/ 0 h 217"/>
                <a:gd name="T6" fmla="*/ 0 w 206"/>
                <a:gd name="T7" fmla="*/ 0 h 217"/>
                <a:gd name="T8" fmla="*/ 0 w 206"/>
                <a:gd name="T9" fmla="*/ 0 h 217"/>
                <a:gd name="T10" fmla="*/ 0 w 206"/>
                <a:gd name="T11" fmla="*/ 0 h 217"/>
                <a:gd name="T12" fmla="*/ 0 w 206"/>
                <a:gd name="T13" fmla="*/ 0 h 217"/>
                <a:gd name="T14" fmla="*/ 0 w 206"/>
                <a:gd name="T15" fmla="*/ 0 h 217"/>
                <a:gd name="T16" fmla="*/ 0 w 206"/>
                <a:gd name="T17" fmla="*/ 0 h 217"/>
                <a:gd name="T18" fmla="*/ 0 w 206"/>
                <a:gd name="T19" fmla="*/ 0 h 217"/>
                <a:gd name="T20" fmla="*/ 0 w 206"/>
                <a:gd name="T21" fmla="*/ 0 h 217"/>
                <a:gd name="T22" fmla="*/ 0 w 206"/>
                <a:gd name="T23" fmla="*/ 0 h 217"/>
                <a:gd name="T24" fmla="*/ 0 w 206"/>
                <a:gd name="T25" fmla="*/ 0 h 217"/>
                <a:gd name="T26" fmla="*/ 0 w 206"/>
                <a:gd name="T27" fmla="*/ 0 h 217"/>
                <a:gd name="T28" fmla="*/ 0 w 206"/>
                <a:gd name="T29" fmla="*/ 0 h 217"/>
                <a:gd name="T30" fmla="*/ 0 w 206"/>
                <a:gd name="T31" fmla="*/ 0 h 217"/>
                <a:gd name="T32" fmla="*/ 0 w 206"/>
                <a:gd name="T33" fmla="*/ 0 h 217"/>
                <a:gd name="T34" fmla="*/ 0 w 206"/>
                <a:gd name="T35" fmla="*/ 0 h 217"/>
                <a:gd name="T36" fmla="*/ 0 w 206"/>
                <a:gd name="T37" fmla="*/ 0 h 217"/>
                <a:gd name="T38" fmla="*/ 0 w 206"/>
                <a:gd name="T39" fmla="*/ 0 h 217"/>
                <a:gd name="T40" fmla="*/ 0 w 206"/>
                <a:gd name="T41" fmla="*/ 0 h 217"/>
                <a:gd name="T42" fmla="*/ 0 w 206"/>
                <a:gd name="T43" fmla="*/ 0 h 217"/>
                <a:gd name="T44" fmla="*/ 0 w 206"/>
                <a:gd name="T45" fmla="*/ 0 h 217"/>
                <a:gd name="T46" fmla="*/ 0 w 206"/>
                <a:gd name="T47" fmla="*/ 0 h 217"/>
                <a:gd name="T48" fmla="*/ 0 w 206"/>
                <a:gd name="T49" fmla="*/ 0 h 217"/>
                <a:gd name="T50" fmla="*/ 0 w 206"/>
                <a:gd name="T51" fmla="*/ 0 h 217"/>
                <a:gd name="T52" fmla="*/ 0 w 206"/>
                <a:gd name="T53" fmla="*/ 0 h 217"/>
                <a:gd name="T54" fmla="*/ 0 w 206"/>
                <a:gd name="T55" fmla="*/ 0 h 217"/>
                <a:gd name="T56" fmla="*/ 0 w 206"/>
                <a:gd name="T57" fmla="*/ 0 h 217"/>
                <a:gd name="T58" fmla="*/ 0 w 206"/>
                <a:gd name="T59" fmla="*/ 0 h 217"/>
                <a:gd name="T60" fmla="*/ 0 w 206"/>
                <a:gd name="T61" fmla="*/ 0 h 217"/>
                <a:gd name="T62" fmla="*/ 0 w 206"/>
                <a:gd name="T63" fmla="*/ 0 h 217"/>
                <a:gd name="T64" fmla="*/ 0 w 206"/>
                <a:gd name="T65" fmla="*/ 0 h 217"/>
                <a:gd name="T66" fmla="*/ 0 w 206"/>
                <a:gd name="T67" fmla="*/ 0 h 217"/>
                <a:gd name="T68" fmla="*/ 0 w 206"/>
                <a:gd name="T69" fmla="*/ 0 h 217"/>
                <a:gd name="T70" fmla="*/ 0 w 206"/>
                <a:gd name="T71" fmla="*/ 0 h 217"/>
                <a:gd name="T72" fmla="*/ 0 w 206"/>
                <a:gd name="T73" fmla="*/ 0 h 217"/>
                <a:gd name="T74" fmla="*/ 0 w 206"/>
                <a:gd name="T75" fmla="*/ 0 h 217"/>
                <a:gd name="T76" fmla="*/ 0 w 206"/>
                <a:gd name="T77" fmla="*/ 0 h 217"/>
                <a:gd name="T78" fmla="*/ 0 w 206"/>
                <a:gd name="T79" fmla="*/ 0 h 217"/>
                <a:gd name="T80" fmla="*/ 0 w 206"/>
                <a:gd name="T81" fmla="*/ 0 h 217"/>
                <a:gd name="T82" fmla="*/ 0 w 206"/>
                <a:gd name="T83" fmla="*/ 0 h 217"/>
                <a:gd name="T84" fmla="*/ 0 w 206"/>
                <a:gd name="T85" fmla="*/ 0 h 217"/>
                <a:gd name="T86" fmla="*/ 0 w 206"/>
                <a:gd name="T87" fmla="*/ 0 h 217"/>
                <a:gd name="T88" fmla="*/ 0 w 206"/>
                <a:gd name="T89" fmla="*/ 0 h 217"/>
                <a:gd name="T90" fmla="*/ 0 w 206"/>
                <a:gd name="T91" fmla="*/ 0 h 217"/>
                <a:gd name="T92" fmla="*/ 0 w 206"/>
                <a:gd name="T93" fmla="*/ 0 h 217"/>
                <a:gd name="T94" fmla="*/ 0 w 206"/>
                <a:gd name="T95" fmla="*/ 0 h 217"/>
                <a:gd name="T96" fmla="*/ 0 w 206"/>
                <a:gd name="T97" fmla="*/ 0 h 217"/>
                <a:gd name="T98" fmla="*/ 0 w 206"/>
                <a:gd name="T99" fmla="*/ 0 h 217"/>
                <a:gd name="T100" fmla="*/ 0 w 206"/>
                <a:gd name="T101" fmla="*/ 0 h 217"/>
                <a:gd name="T102" fmla="*/ 0 w 206"/>
                <a:gd name="T103" fmla="*/ 0 h 217"/>
                <a:gd name="T104" fmla="*/ 0 w 206"/>
                <a:gd name="T105" fmla="*/ 0 h 217"/>
                <a:gd name="T106" fmla="*/ 0 w 206"/>
                <a:gd name="T107" fmla="*/ 0 h 217"/>
                <a:gd name="T108" fmla="*/ 0 w 206"/>
                <a:gd name="T109" fmla="*/ 0 h 217"/>
                <a:gd name="T110" fmla="*/ 0 w 206"/>
                <a:gd name="T111" fmla="*/ 0 h 21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206"/>
                <a:gd name="T169" fmla="*/ 0 h 217"/>
                <a:gd name="T170" fmla="*/ 206 w 206"/>
                <a:gd name="T171" fmla="*/ 217 h 217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206" h="217">
                  <a:moveTo>
                    <a:pt x="19" y="0"/>
                  </a:moveTo>
                  <a:lnTo>
                    <a:pt x="16" y="0"/>
                  </a:lnTo>
                  <a:lnTo>
                    <a:pt x="10" y="0"/>
                  </a:lnTo>
                  <a:lnTo>
                    <a:pt x="6" y="0"/>
                  </a:lnTo>
                  <a:lnTo>
                    <a:pt x="0" y="0"/>
                  </a:lnTo>
                  <a:lnTo>
                    <a:pt x="2" y="11"/>
                  </a:lnTo>
                  <a:lnTo>
                    <a:pt x="10" y="25"/>
                  </a:lnTo>
                  <a:lnTo>
                    <a:pt x="19" y="36"/>
                  </a:lnTo>
                  <a:lnTo>
                    <a:pt x="33" y="47"/>
                  </a:lnTo>
                  <a:lnTo>
                    <a:pt x="42" y="59"/>
                  </a:lnTo>
                  <a:lnTo>
                    <a:pt x="56" y="70"/>
                  </a:lnTo>
                  <a:lnTo>
                    <a:pt x="65" y="82"/>
                  </a:lnTo>
                  <a:lnTo>
                    <a:pt x="77" y="93"/>
                  </a:lnTo>
                  <a:lnTo>
                    <a:pt x="88" y="102"/>
                  </a:lnTo>
                  <a:lnTo>
                    <a:pt x="99" y="116"/>
                  </a:lnTo>
                  <a:lnTo>
                    <a:pt x="103" y="121"/>
                  </a:lnTo>
                  <a:lnTo>
                    <a:pt x="109" y="129"/>
                  </a:lnTo>
                  <a:lnTo>
                    <a:pt x="113" y="137"/>
                  </a:lnTo>
                  <a:lnTo>
                    <a:pt x="118" y="144"/>
                  </a:lnTo>
                  <a:lnTo>
                    <a:pt x="122" y="152"/>
                  </a:lnTo>
                  <a:lnTo>
                    <a:pt x="126" y="159"/>
                  </a:lnTo>
                  <a:lnTo>
                    <a:pt x="132" y="169"/>
                  </a:lnTo>
                  <a:lnTo>
                    <a:pt x="135" y="177"/>
                  </a:lnTo>
                  <a:lnTo>
                    <a:pt x="139" y="184"/>
                  </a:lnTo>
                  <a:lnTo>
                    <a:pt x="143" y="192"/>
                  </a:lnTo>
                  <a:lnTo>
                    <a:pt x="147" y="201"/>
                  </a:lnTo>
                  <a:lnTo>
                    <a:pt x="151" y="209"/>
                  </a:lnTo>
                  <a:lnTo>
                    <a:pt x="158" y="211"/>
                  </a:lnTo>
                  <a:lnTo>
                    <a:pt x="173" y="213"/>
                  </a:lnTo>
                  <a:lnTo>
                    <a:pt x="185" y="215"/>
                  </a:lnTo>
                  <a:lnTo>
                    <a:pt x="194" y="217"/>
                  </a:lnTo>
                  <a:lnTo>
                    <a:pt x="202" y="201"/>
                  </a:lnTo>
                  <a:lnTo>
                    <a:pt x="206" y="188"/>
                  </a:lnTo>
                  <a:lnTo>
                    <a:pt x="206" y="175"/>
                  </a:lnTo>
                  <a:lnTo>
                    <a:pt x="204" y="163"/>
                  </a:lnTo>
                  <a:lnTo>
                    <a:pt x="196" y="152"/>
                  </a:lnTo>
                  <a:lnTo>
                    <a:pt x="189" y="140"/>
                  </a:lnTo>
                  <a:lnTo>
                    <a:pt x="177" y="131"/>
                  </a:lnTo>
                  <a:lnTo>
                    <a:pt x="166" y="123"/>
                  </a:lnTo>
                  <a:lnTo>
                    <a:pt x="151" y="112"/>
                  </a:lnTo>
                  <a:lnTo>
                    <a:pt x="137" y="104"/>
                  </a:lnTo>
                  <a:lnTo>
                    <a:pt x="122" y="95"/>
                  </a:lnTo>
                  <a:lnTo>
                    <a:pt x="109" y="87"/>
                  </a:lnTo>
                  <a:lnTo>
                    <a:pt x="96" y="80"/>
                  </a:lnTo>
                  <a:lnTo>
                    <a:pt x="84" y="70"/>
                  </a:lnTo>
                  <a:lnTo>
                    <a:pt x="75" y="63"/>
                  </a:lnTo>
                  <a:lnTo>
                    <a:pt x="69" y="55"/>
                  </a:lnTo>
                  <a:lnTo>
                    <a:pt x="61" y="47"/>
                  </a:lnTo>
                  <a:lnTo>
                    <a:pt x="56" y="38"/>
                  </a:lnTo>
                  <a:lnTo>
                    <a:pt x="50" y="32"/>
                  </a:lnTo>
                  <a:lnTo>
                    <a:pt x="46" y="25"/>
                  </a:lnTo>
                  <a:lnTo>
                    <a:pt x="38" y="19"/>
                  </a:lnTo>
                  <a:lnTo>
                    <a:pt x="33" y="11"/>
                  </a:lnTo>
                  <a:lnTo>
                    <a:pt x="25" y="4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17" name="Freeform 38">
              <a:extLst>
                <a:ext uri="{FF2B5EF4-FFF2-40B4-BE49-F238E27FC236}">
                  <a16:creationId xmlns:a16="http://schemas.microsoft.com/office/drawing/2014/main" id="{6B5F5BA7-AB85-59AA-96B2-3E9B57879F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1" y="956"/>
              <a:ext cx="72" cy="36"/>
            </a:xfrm>
            <a:custGeom>
              <a:avLst/>
              <a:gdLst>
                <a:gd name="T0" fmla="*/ 0 w 236"/>
                <a:gd name="T1" fmla="*/ 0 h 129"/>
                <a:gd name="T2" fmla="*/ 0 w 236"/>
                <a:gd name="T3" fmla="*/ 0 h 129"/>
                <a:gd name="T4" fmla="*/ 0 w 236"/>
                <a:gd name="T5" fmla="*/ 0 h 129"/>
                <a:gd name="T6" fmla="*/ 0 w 236"/>
                <a:gd name="T7" fmla="*/ 0 h 129"/>
                <a:gd name="T8" fmla="*/ 0 w 236"/>
                <a:gd name="T9" fmla="*/ 0 h 129"/>
                <a:gd name="T10" fmla="*/ 0 w 236"/>
                <a:gd name="T11" fmla="*/ 0 h 129"/>
                <a:gd name="T12" fmla="*/ 0 w 236"/>
                <a:gd name="T13" fmla="*/ 0 h 129"/>
                <a:gd name="T14" fmla="*/ 0 w 236"/>
                <a:gd name="T15" fmla="*/ 0 h 129"/>
                <a:gd name="T16" fmla="*/ 0 w 236"/>
                <a:gd name="T17" fmla="*/ 0 h 129"/>
                <a:gd name="T18" fmla="*/ 0 w 236"/>
                <a:gd name="T19" fmla="*/ 0 h 129"/>
                <a:gd name="T20" fmla="*/ 0 w 236"/>
                <a:gd name="T21" fmla="*/ 0 h 129"/>
                <a:gd name="T22" fmla="*/ 0 w 236"/>
                <a:gd name="T23" fmla="*/ 0 h 129"/>
                <a:gd name="T24" fmla="*/ 0 w 236"/>
                <a:gd name="T25" fmla="*/ 0 h 129"/>
                <a:gd name="T26" fmla="*/ 0 w 236"/>
                <a:gd name="T27" fmla="*/ 0 h 129"/>
                <a:gd name="T28" fmla="*/ 0 w 236"/>
                <a:gd name="T29" fmla="*/ 0 h 129"/>
                <a:gd name="T30" fmla="*/ 0 w 236"/>
                <a:gd name="T31" fmla="*/ 0 h 129"/>
                <a:gd name="T32" fmla="*/ 0 w 236"/>
                <a:gd name="T33" fmla="*/ 0 h 129"/>
                <a:gd name="T34" fmla="*/ 0 w 236"/>
                <a:gd name="T35" fmla="*/ 0 h 129"/>
                <a:gd name="T36" fmla="*/ 0 w 236"/>
                <a:gd name="T37" fmla="*/ 0 h 129"/>
                <a:gd name="T38" fmla="*/ 0 w 236"/>
                <a:gd name="T39" fmla="*/ 0 h 129"/>
                <a:gd name="T40" fmla="*/ 0 w 236"/>
                <a:gd name="T41" fmla="*/ 0 h 129"/>
                <a:gd name="T42" fmla="*/ 0 w 236"/>
                <a:gd name="T43" fmla="*/ 0 h 129"/>
                <a:gd name="T44" fmla="*/ 0 w 236"/>
                <a:gd name="T45" fmla="*/ 0 h 129"/>
                <a:gd name="T46" fmla="*/ 0 w 236"/>
                <a:gd name="T47" fmla="*/ 0 h 129"/>
                <a:gd name="T48" fmla="*/ 0 w 236"/>
                <a:gd name="T49" fmla="*/ 0 h 129"/>
                <a:gd name="T50" fmla="*/ 0 w 236"/>
                <a:gd name="T51" fmla="*/ 0 h 129"/>
                <a:gd name="T52" fmla="*/ 0 w 236"/>
                <a:gd name="T53" fmla="*/ 0 h 129"/>
                <a:gd name="T54" fmla="*/ 0 w 236"/>
                <a:gd name="T55" fmla="*/ 0 h 129"/>
                <a:gd name="T56" fmla="*/ 0 w 236"/>
                <a:gd name="T57" fmla="*/ 0 h 129"/>
                <a:gd name="T58" fmla="*/ 0 w 236"/>
                <a:gd name="T59" fmla="*/ 0 h 129"/>
                <a:gd name="T60" fmla="*/ 0 w 236"/>
                <a:gd name="T61" fmla="*/ 0 h 129"/>
                <a:gd name="T62" fmla="*/ 0 w 236"/>
                <a:gd name="T63" fmla="*/ 0 h 129"/>
                <a:gd name="T64" fmla="*/ 0 w 236"/>
                <a:gd name="T65" fmla="*/ 0 h 129"/>
                <a:gd name="T66" fmla="*/ 0 w 236"/>
                <a:gd name="T67" fmla="*/ 0 h 129"/>
                <a:gd name="T68" fmla="*/ 0 w 236"/>
                <a:gd name="T69" fmla="*/ 0 h 129"/>
                <a:gd name="T70" fmla="*/ 0 w 236"/>
                <a:gd name="T71" fmla="*/ 0 h 129"/>
                <a:gd name="T72" fmla="*/ 0 w 236"/>
                <a:gd name="T73" fmla="*/ 0 h 129"/>
                <a:gd name="T74" fmla="*/ 0 w 236"/>
                <a:gd name="T75" fmla="*/ 0 h 129"/>
                <a:gd name="T76" fmla="*/ 0 w 236"/>
                <a:gd name="T77" fmla="*/ 0 h 129"/>
                <a:gd name="T78" fmla="*/ 0 w 236"/>
                <a:gd name="T79" fmla="*/ 0 h 129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36"/>
                <a:gd name="T121" fmla="*/ 0 h 129"/>
                <a:gd name="T122" fmla="*/ 236 w 236"/>
                <a:gd name="T123" fmla="*/ 129 h 129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36" h="129">
                  <a:moveTo>
                    <a:pt x="169" y="6"/>
                  </a:moveTo>
                  <a:lnTo>
                    <a:pt x="154" y="2"/>
                  </a:lnTo>
                  <a:lnTo>
                    <a:pt x="139" y="2"/>
                  </a:lnTo>
                  <a:lnTo>
                    <a:pt x="124" y="0"/>
                  </a:lnTo>
                  <a:lnTo>
                    <a:pt x="108" y="2"/>
                  </a:lnTo>
                  <a:lnTo>
                    <a:pt x="93" y="2"/>
                  </a:lnTo>
                  <a:lnTo>
                    <a:pt x="76" y="6"/>
                  </a:lnTo>
                  <a:lnTo>
                    <a:pt x="63" y="11"/>
                  </a:lnTo>
                  <a:lnTo>
                    <a:pt x="50" y="17"/>
                  </a:lnTo>
                  <a:lnTo>
                    <a:pt x="34" y="23"/>
                  </a:lnTo>
                  <a:lnTo>
                    <a:pt x="25" y="30"/>
                  </a:lnTo>
                  <a:lnTo>
                    <a:pt x="15" y="40"/>
                  </a:lnTo>
                  <a:lnTo>
                    <a:pt x="8" y="50"/>
                  </a:lnTo>
                  <a:lnTo>
                    <a:pt x="2" y="59"/>
                  </a:lnTo>
                  <a:lnTo>
                    <a:pt x="0" y="72"/>
                  </a:lnTo>
                  <a:lnTo>
                    <a:pt x="0" y="84"/>
                  </a:lnTo>
                  <a:lnTo>
                    <a:pt x="4" y="101"/>
                  </a:lnTo>
                  <a:lnTo>
                    <a:pt x="12" y="110"/>
                  </a:lnTo>
                  <a:lnTo>
                    <a:pt x="21" y="118"/>
                  </a:lnTo>
                  <a:lnTo>
                    <a:pt x="34" y="124"/>
                  </a:lnTo>
                  <a:lnTo>
                    <a:pt x="50" y="127"/>
                  </a:lnTo>
                  <a:lnTo>
                    <a:pt x="63" y="129"/>
                  </a:lnTo>
                  <a:lnTo>
                    <a:pt x="76" y="129"/>
                  </a:lnTo>
                  <a:lnTo>
                    <a:pt x="89" y="127"/>
                  </a:lnTo>
                  <a:lnTo>
                    <a:pt x="105" y="126"/>
                  </a:lnTo>
                  <a:lnTo>
                    <a:pt x="116" y="120"/>
                  </a:lnTo>
                  <a:lnTo>
                    <a:pt x="127" y="114"/>
                  </a:lnTo>
                  <a:lnTo>
                    <a:pt x="137" y="105"/>
                  </a:lnTo>
                  <a:lnTo>
                    <a:pt x="145" y="99"/>
                  </a:lnTo>
                  <a:lnTo>
                    <a:pt x="146" y="89"/>
                  </a:lnTo>
                  <a:lnTo>
                    <a:pt x="148" y="80"/>
                  </a:lnTo>
                  <a:lnTo>
                    <a:pt x="145" y="69"/>
                  </a:lnTo>
                  <a:lnTo>
                    <a:pt x="139" y="59"/>
                  </a:lnTo>
                  <a:lnTo>
                    <a:pt x="127" y="55"/>
                  </a:lnTo>
                  <a:lnTo>
                    <a:pt x="118" y="53"/>
                  </a:lnTo>
                  <a:lnTo>
                    <a:pt x="122" y="63"/>
                  </a:lnTo>
                  <a:lnTo>
                    <a:pt x="124" y="74"/>
                  </a:lnTo>
                  <a:lnTo>
                    <a:pt x="124" y="86"/>
                  </a:lnTo>
                  <a:lnTo>
                    <a:pt x="122" y="95"/>
                  </a:lnTo>
                  <a:lnTo>
                    <a:pt x="116" y="105"/>
                  </a:lnTo>
                  <a:lnTo>
                    <a:pt x="108" y="110"/>
                  </a:lnTo>
                  <a:lnTo>
                    <a:pt x="103" y="112"/>
                  </a:lnTo>
                  <a:lnTo>
                    <a:pt x="97" y="114"/>
                  </a:lnTo>
                  <a:lnTo>
                    <a:pt x="89" y="114"/>
                  </a:lnTo>
                  <a:lnTo>
                    <a:pt x="84" y="114"/>
                  </a:lnTo>
                  <a:lnTo>
                    <a:pt x="72" y="110"/>
                  </a:lnTo>
                  <a:lnTo>
                    <a:pt x="63" y="105"/>
                  </a:lnTo>
                  <a:lnTo>
                    <a:pt x="57" y="97"/>
                  </a:lnTo>
                  <a:lnTo>
                    <a:pt x="53" y="91"/>
                  </a:lnTo>
                  <a:lnTo>
                    <a:pt x="53" y="84"/>
                  </a:lnTo>
                  <a:lnTo>
                    <a:pt x="53" y="76"/>
                  </a:lnTo>
                  <a:lnTo>
                    <a:pt x="57" y="69"/>
                  </a:lnTo>
                  <a:lnTo>
                    <a:pt x="63" y="63"/>
                  </a:lnTo>
                  <a:lnTo>
                    <a:pt x="67" y="53"/>
                  </a:lnTo>
                  <a:lnTo>
                    <a:pt x="74" y="46"/>
                  </a:lnTo>
                  <a:lnTo>
                    <a:pt x="82" y="40"/>
                  </a:lnTo>
                  <a:lnTo>
                    <a:pt x="89" y="34"/>
                  </a:lnTo>
                  <a:lnTo>
                    <a:pt x="99" y="30"/>
                  </a:lnTo>
                  <a:lnTo>
                    <a:pt x="108" y="29"/>
                  </a:lnTo>
                  <a:lnTo>
                    <a:pt x="118" y="29"/>
                  </a:lnTo>
                  <a:lnTo>
                    <a:pt x="127" y="30"/>
                  </a:lnTo>
                  <a:lnTo>
                    <a:pt x="141" y="25"/>
                  </a:lnTo>
                  <a:lnTo>
                    <a:pt x="156" y="25"/>
                  </a:lnTo>
                  <a:lnTo>
                    <a:pt x="169" y="25"/>
                  </a:lnTo>
                  <a:lnTo>
                    <a:pt x="183" y="30"/>
                  </a:lnTo>
                  <a:lnTo>
                    <a:pt x="194" y="34"/>
                  </a:lnTo>
                  <a:lnTo>
                    <a:pt x="207" y="38"/>
                  </a:lnTo>
                  <a:lnTo>
                    <a:pt x="221" y="40"/>
                  </a:lnTo>
                  <a:lnTo>
                    <a:pt x="236" y="44"/>
                  </a:lnTo>
                  <a:lnTo>
                    <a:pt x="236" y="32"/>
                  </a:lnTo>
                  <a:lnTo>
                    <a:pt x="234" y="23"/>
                  </a:lnTo>
                  <a:lnTo>
                    <a:pt x="226" y="17"/>
                  </a:lnTo>
                  <a:lnTo>
                    <a:pt x="217" y="15"/>
                  </a:lnTo>
                  <a:lnTo>
                    <a:pt x="209" y="11"/>
                  </a:lnTo>
                  <a:lnTo>
                    <a:pt x="202" y="11"/>
                  </a:lnTo>
                  <a:lnTo>
                    <a:pt x="192" y="10"/>
                  </a:lnTo>
                  <a:lnTo>
                    <a:pt x="183" y="8"/>
                  </a:lnTo>
                  <a:lnTo>
                    <a:pt x="175" y="6"/>
                  </a:lnTo>
                  <a:lnTo>
                    <a:pt x="169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18" name="Freeform 39">
              <a:extLst>
                <a:ext uri="{FF2B5EF4-FFF2-40B4-BE49-F238E27FC236}">
                  <a16:creationId xmlns:a16="http://schemas.microsoft.com/office/drawing/2014/main" id="{F446AFD7-CAAC-9026-F096-CCDCA1B609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9" y="994"/>
              <a:ext cx="56" cy="83"/>
            </a:xfrm>
            <a:custGeom>
              <a:avLst/>
              <a:gdLst>
                <a:gd name="T0" fmla="*/ 0 w 180"/>
                <a:gd name="T1" fmla="*/ 0 h 295"/>
                <a:gd name="T2" fmla="*/ 0 w 180"/>
                <a:gd name="T3" fmla="*/ 0 h 295"/>
                <a:gd name="T4" fmla="*/ 0 w 180"/>
                <a:gd name="T5" fmla="*/ 0 h 295"/>
                <a:gd name="T6" fmla="*/ 0 w 180"/>
                <a:gd name="T7" fmla="*/ 0 h 295"/>
                <a:gd name="T8" fmla="*/ 0 w 180"/>
                <a:gd name="T9" fmla="*/ 0 h 295"/>
                <a:gd name="T10" fmla="*/ 0 w 180"/>
                <a:gd name="T11" fmla="*/ 0 h 295"/>
                <a:gd name="T12" fmla="*/ 0 w 180"/>
                <a:gd name="T13" fmla="*/ 0 h 295"/>
                <a:gd name="T14" fmla="*/ 0 w 180"/>
                <a:gd name="T15" fmla="*/ 0 h 295"/>
                <a:gd name="T16" fmla="*/ 0 w 180"/>
                <a:gd name="T17" fmla="*/ 0 h 295"/>
                <a:gd name="T18" fmla="*/ 0 w 180"/>
                <a:gd name="T19" fmla="*/ 0 h 295"/>
                <a:gd name="T20" fmla="*/ 0 w 180"/>
                <a:gd name="T21" fmla="*/ 0 h 295"/>
                <a:gd name="T22" fmla="*/ 0 w 180"/>
                <a:gd name="T23" fmla="*/ 0 h 295"/>
                <a:gd name="T24" fmla="*/ 0 w 180"/>
                <a:gd name="T25" fmla="*/ 0 h 295"/>
                <a:gd name="T26" fmla="*/ 0 w 180"/>
                <a:gd name="T27" fmla="*/ 0 h 295"/>
                <a:gd name="T28" fmla="*/ 0 w 180"/>
                <a:gd name="T29" fmla="*/ 0 h 295"/>
                <a:gd name="T30" fmla="*/ 0 w 180"/>
                <a:gd name="T31" fmla="*/ 0 h 295"/>
                <a:gd name="T32" fmla="*/ 0 w 180"/>
                <a:gd name="T33" fmla="*/ 0 h 295"/>
                <a:gd name="T34" fmla="*/ 0 w 180"/>
                <a:gd name="T35" fmla="*/ 0 h 295"/>
                <a:gd name="T36" fmla="*/ 0 w 180"/>
                <a:gd name="T37" fmla="*/ 0 h 295"/>
                <a:gd name="T38" fmla="*/ 0 w 180"/>
                <a:gd name="T39" fmla="*/ 0 h 295"/>
                <a:gd name="T40" fmla="*/ 0 w 180"/>
                <a:gd name="T41" fmla="*/ 0 h 295"/>
                <a:gd name="T42" fmla="*/ 0 w 180"/>
                <a:gd name="T43" fmla="*/ 0 h 295"/>
                <a:gd name="T44" fmla="*/ 0 w 180"/>
                <a:gd name="T45" fmla="*/ 0 h 295"/>
                <a:gd name="T46" fmla="*/ 0 w 180"/>
                <a:gd name="T47" fmla="*/ 0 h 295"/>
                <a:gd name="T48" fmla="*/ 0 w 180"/>
                <a:gd name="T49" fmla="*/ 0 h 295"/>
                <a:gd name="T50" fmla="*/ 0 w 180"/>
                <a:gd name="T51" fmla="*/ 0 h 295"/>
                <a:gd name="T52" fmla="*/ 0 w 180"/>
                <a:gd name="T53" fmla="*/ 0 h 295"/>
                <a:gd name="T54" fmla="*/ 0 w 180"/>
                <a:gd name="T55" fmla="*/ 0 h 295"/>
                <a:gd name="T56" fmla="*/ 0 w 180"/>
                <a:gd name="T57" fmla="*/ 0 h 295"/>
                <a:gd name="T58" fmla="*/ 0 w 180"/>
                <a:gd name="T59" fmla="*/ 0 h 295"/>
                <a:gd name="T60" fmla="*/ 0 w 180"/>
                <a:gd name="T61" fmla="*/ 0 h 295"/>
                <a:gd name="T62" fmla="*/ 0 w 180"/>
                <a:gd name="T63" fmla="*/ 0 h 295"/>
                <a:gd name="T64" fmla="*/ 0 w 180"/>
                <a:gd name="T65" fmla="*/ 0 h 295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80"/>
                <a:gd name="T100" fmla="*/ 0 h 295"/>
                <a:gd name="T101" fmla="*/ 180 w 180"/>
                <a:gd name="T102" fmla="*/ 295 h 295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80" h="295">
                  <a:moveTo>
                    <a:pt x="180" y="0"/>
                  </a:moveTo>
                  <a:lnTo>
                    <a:pt x="177" y="0"/>
                  </a:lnTo>
                  <a:lnTo>
                    <a:pt x="173" y="0"/>
                  </a:lnTo>
                  <a:lnTo>
                    <a:pt x="165" y="0"/>
                  </a:lnTo>
                  <a:lnTo>
                    <a:pt x="159" y="0"/>
                  </a:lnTo>
                  <a:lnTo>
                    <a:pt x="159" y="10"/>
                  </a:lnTo>
                  <a:lnTo>
                    <a:pt x="159" y="19"/>
                  </a:lnTo>
                  <a:lnTo>
                    <a:pt x="156" y="27"/>
                  </a:lnTo>
                  <a:lnTo>
                    <a:pt x="156" y="36"/>
                  </a:lnTo>
                  <a:lnTo>
                    <a:pt x="150" y="44"/>
                  </a:lnTo>
                  <a:lnTo>
                    <a:pt x="146" y="51"/>
                  </a:lnTo>
                  <a:lnTo>
                    <a:pt x="140" y="59"/>
                  </a:lnTo>
                  <a:lnTo>
                    <a:pt x="135" y="67"/>
                  </a:lnTo>
                  <a:lnTo>
                    <a:pt x="127" y="72"/>
                  </a:lnTo>
                  <a:lnTo>
                    <a:pt x="119" y="78"/>
                  </a:lnTo>
                  <a:lnTo>
                    <a:pt x="110" y="82"/>
                  </a:lnTo>
                  <a:lnTo>
                    <a:pt x="104" y="88"/>
                  </a:lnTo>
                  <a:lnTo>
                    <a:pt x="97" y="91"/>
                  </a:lnTo>
                  <a:lnTo>
                    <a:pt x="87" y="95"/>
                  </a:lnTo>
                  <a:lnTo>
                    <a:pt x="80" y="99"/>
                  </a:lnTo>
                  <a:lnTo>
                    <a:pt x="72" y="103"/>
                  </a:lnTo>
                  <a:lnTo>
                    <a:pt x="59" y="110"/>
                  </a:lnTo>
                  <a:lnTo>
                    <a:pt x="49" y="118"/>
                  </a:lnTo>
                  <a:lnTo>
                    <a:pt x="40" y="128"/>
                  </a:lnTo>
                  <a:lnTo>
                    <a:pt x="30" y="141"/>
                  </a:lnTo>
                  <a:lnTo>
                    <a:pt x="23" y="150"/>
                  </a:lnTo>
                  <a:lnTo>
                    <a:pt x="17" y="162"/>
                  </a:lnTo>
                  <a:lnTo>
                    <a:pt x="13" y="173"/>
                  </a:lnTo>
                  <a:lnTo>
                    <a:pt x="7" y="186"/>
                  </a:lnTo>
                  <a:lnTo>
                    <a:pt x="4" y="200"/>
                  </a:lnTo>
                  <a:lnTo>
                    <a:pt x="2" y="211"/>
                  </a:lnTo>
                  <a:lnTo>
                    <a:pt x="0" y="224"/>
                  </a:lnTo>
                  <a:lnTo>
                    <a:pt x="0" y="240"/>
                  </a:lnTo>
                  <a:lnTo>
                    <a:pt x="0" y="253"/>
                  </a:lnTo>
                  <a:lnTo>
                    <a:pt x="2" y="266"/>
                  </a:lnTo>
                  <a:lnTo>
                    <a:pt x="4" y="280"/>
                  </a:lnTo>
                  <a:lnTo>
                    <a:pt x="7" y="295"/>
                  </a:lnTo>
                  <a:lnTo>
                    <a:pt x="15" y="295"/>
                  </a:lnTo>
                  <a:lnTo>
                    <a:pt x="24" y="295"/>
                  </a:lnTo>
                  <a:lnTo>
                    <a:pt x="21" y="278"/>
                  </a:lnTo>
                  <a:lnTo>
                    <a:pt x="19" y="263"/>
                  </a:lnTo>
                  <a:lnTo>
                    <a:pt x="17" y="247"/>
                  </a:lnTo>
                  <a:lnTo>
                    <a:pt x="21" y="232"/>
                  </a:lnTo>
                  <a:lnTo>
                    <a:pt x="23" y="215"/>
                  </a:lnTo>
                  <a:lnTo>
                    <a:pt x="26" y="202"/>
                  </a:lnTo>
                  <a:lnTo>
                    <a:pt x="30" y="186"/>
                  </a:lnTo>
                  <a:lnTo>
                    <a:pt x="40" y="175"/>
                  </a:lnTo>
                  <a:lnTo>
                    <a:pt x="45" y="160"/>
                  </a:lnTo>
                  <a:lnTo>
                    <a:pt x="55" y="148"/>
                  </a:lnTo>
                  <a:lnTo>
                    <a:pt x="62" y="135"/>
                  </a:lnTo>
                  <a:lnTo>
                    <a:pt x="76" y="128"/>
                  </a:lnTo>
                  <a:lnTo>
                    <a:pt x="87" y="118"/>
                  </a:lnTo>
                  <a:lnTo>
                    <a:pt x="100" y="112"/>
                  </a:lnTo>
                  <a:lnTo>
                    <a:pt x="116" y="109"/>
                  </a:lnTo>
                  <a:lnTo>
                    <a:pt x="133" y="105"/>
                  </a:lnTo>
                  <a:lnTo>
                    <a:pt x="142" y="95"/>
                  </a:lnTo>
                  <a:lnTo>
                    <a:pt x="156" y="84"/>
                  </a:lnTo>
                  <a:lnTo>
                    <a:pt x="165" y="70"/>
                  </a:lnTo>
                  <a:lnTo>
                    <a:pt x="173" y="57"/>
                  </a:lnTo>
                  <a:lnTo>
                    <a:pt x="175" y="50"/>
                  </a:lnTo>
                  <a:lnTo>
                    <a:pt x="177" y="42"/>
                  </a:lnTo>
                  <a:lnTo>
                    <a:pt x="178" y="34"/>
                  </a:lnTo>
                  <a:lnTo>
                    <a:pt x="180" y="27"/>
                  </a:lnTo>
                  <a:lnTo>
                    <a:pt x="180" y="13"/>
                  </a:lnTo>
                  <a:lnTo>
                    <a:pt x="18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19" name="Freeform 40">
              <a:extLst>
                <a:ext uri="{FF2B5EF4-FFF2-40B4-BE49-F238E27FC236}">
                  <a16:creationId xmlns:a16="http://schemas.microsoft.com/office/drawing/2014/main" id="{18F6CEF0-BFE1-78CE-8D43-79220C053E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1" y="1030"/>
              <a:ext cx="50" cy="64"/>
            </a:xfrm>
            <a:custGeom>
              <a:avLst/>
              <a:gdLst>
                <a:gd name="T0" fmla="*/ 0 w 163"/>
                <a:gd name="T1" fmla="*/ 0 h 226"/>
                <a:gd name="T2" fmla="*/ 0 w 163"/>
                <a:gd name="T3" fmla="*/ 0 h 226"/>
                <a:gd name="T4" fmla="*/ 0 w 163"/>
                <a:gd name="T5" fmla="*/ 0 h 226"/>
                <a:gd name="T6" fmla="*/ 0 w 163"/>
                <a:gd name="T7" fmla="*/ 0 h 226"/>
                <a:gd name="T8" fmla="*/ 0 w 163"/>
                <a:gd name="T9" fmla="*/ 0 h 226"/>
                <a:gd name="T10" fmla="*/ 0 w 163"/>
                <a:gd name="T11" fmla="*/ 0 h 226"/>
                <a:gd name="T12" fmla="*/ 0 w 163"/>
                <a:gd name="T13" fmla="*/ 0 h 226"/>
                <a:gd name="T14" fmla="*/ 0 w 163"/>
                <a:gd name="T15" fmla="*/ 0 h 226"/>
                <a:gd name="T16" fmla="*/ 0 w 163"/>
                <a:gd name="T17" fmla="*/ 0 h 226"/>
                <a:gd name="T18" fmla="*/ 0 w 163"/>
                <a:gd name="T19" fmla="*/ 0 h 226"/>
                <a:gd name="T20" fmla="*/ 0 w 163"/>
                <a:gd name="T21" fmla="*/ 0 h 226"/>
                <a:gd name="T22" fmla="*/ 0 w 163"/>
                <a:gd name="T23" fmla="*/ 0 h 226"/>
                <a:gd name="T24" fmla="*/ 0 w 163"/>
                <a:gd name="T25" fmla="*/ 0 h 226"/>
                <a:gd name="T26" fmla="*/ 0 w 163"/>
                <a:gd name="T27" fmla="*/ 0 h 226"/>
                <a:gd name="T28" fmla="*/ 0 w 163"/>
                <a:gd name="T29" fmla="*/ 0 h 226"/>
                <a:gd name="T30" fmla="*/ 0 w 163"/>
                <a:gd name="T31" fmla="*/ 0 h 226"/>
                <a:gd name="T32" fmla="*/ 0 w 163"/>
                <a:gd name="T33" fmla="*/ 0 h 226"/>
                <a:gd name="T34" fmla="*/ 0 w 163"/>
                <a:gd name="T35" fmla="*/ 0 h 226"/>
                <a:gd name="T36" fmla="*/ 0 w 163"/>
                <a:gd name="T37" fmla="*/ 0 h 226"/>
                <a:gd name="T38" fmla="*/ 0 w 163"/>
                <a:gd name="T39" fmla="*/ 0 h 226"/>
                <a:gd name="T40" fmla="*/ 0 w 163"/>
                <a:gd name="T41" fmla="*/ 0 h 226"/>
                <a:gd name="T42" fmla="*/ 0 w 163"/>
                <a:gd name="T43" fmla="*/ 0 h 226"/>
                <a:gd name="T44" fmla="*/ 0 w 163"/>
                <a:gd name="T45" fmla="*/ 0 h 226"/>
                <a:gd name="T46" fmla="*/ 0 w 163"/>
                <a:gd name="T47" fmla="*/ 0 h 226"/>
                <a:gd name="T48" fmla="*/ 0 w 163"/>
                <a:gd name="T49" fmla="*/ 0 h 226"/>
                <a:gd name="T50" fmla="*/ 0 w 163"/>
                <a:gd name="T51" fmla="*/ 0 h 226"/>
                <a:gd name="T52" fmla="*/ 0 w 163"/>
                <a:gd name="T53" fmla="*/ 0 h 226"/>
                <a:gd name="T54" fmla="*/ 0 w 163"/>
                <a:gd name="T55" fmla="*/ 0 h 226"/>
                <a:gd name="T56" fmla="*/ 0 w 163"/>
                <a:gd name="T57" fmla="*/ 0 h 226"/>
                <a:gd name="T58" fmla="*/ 0 w 163"/>
                <a:gd name="T59" fmla="*/ 0 h 226"/>
                <a:gd name="T60" fmla="*/ 0 w 163"/>
                <a:gd name="T61" fmla="*/ 0 h 226"/>
                <a:gd name="T62" fmla="*/ 0 w 163"/>
                <a:gd name="T63" fmla="*/ 0 h 226"/>
                <a:gd name="T64" fmla="*/ 0 w 163"/>
                <a:gd name="T65" fmla="*/ 0 h 226"/>
                <a:gd name="T66" fmla="*/ 0 w 163"/>
                <a:gd name="T67" fmla="*/ 0 h 22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63"/>
                <a:gd name="T103" fmla="*/ 0 h 226"/>
                <a:gd name="T104" fmla="*/ 163 w 163"/>
                <a:gd name="T105" fmla="*/ 226 h 22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63" h="226">
                  <a:moveTo>
                    <a:pt x="114" y="4"/>
                  </a:moveTo>
                  <a:lnTo>
                    <a:pt x="93" y="0"/>
                  </a:lnTo>
                  <a:lnTo>
                    <a:pt x="76" y="2"/>
                  </a:lnTo>
                  <a:lnTo>
                    <a:pt x="59" y="8"/>
                  </a:lnTo>
                  <a:lnTo>
                    <a:pt x="45" y="17"/>
                  </a:lnTo>
                  <a:lnTo>
                    <a:pt x="32" y="25"/>
                  </a:lnTo>
                  <a:lnTo>
                    <a:pt x="23" y="40"/>
                  </a:lnTo>
                  <a:lnTo>
                    <a:pt x="13" y="53"/>
                  </a:lnTo>
                  <a:lnTo>
                    <a:pt x="7" y="72"/>
                  </a:lnTo>
                  <a:lnTo>
                    <a:pt x="2" y="88"/>
                  </a:lnTo>
                  <a:lnTo>
                    <a:pt x="2" y="107"/>
                  </a:lnTo>
                  <a:lnTo>
                    <a:pt x="0" y="124"/>
                  </a:lnTo>
                  <a:lnTo>
                    <a:pt x="2" y="143"/>
                  </a:lnTo>
                  <a:lnTo>
                    <a:pt x="5" y="158"/>
                  </a:lnTo>
                  <a:lnTo>
                    <a:pt x="13" y="175"/>
                  </a:lnTo>
                  <a:lnTo>
                    <a:pt x="21" y="188"/>
                  </a:lnTo>
                  <a:lnTo>
                    <a:pt x="34" y="202"/>
                  </a:lnTo>
                  <a:lnTo>
                    <a:pt x="38" y="207"/>
                  </a:lnTo>
                  <a:lnTo>
                    <a:pt x="45" y="215"/>
                  </a:lnTo>
                  <a:lnTo>
                    <a:pt x="55" y="221"/>
                  </a:lnTo>
                  <a:lnTo>
                    <a:pt x="62" y="226"/>
                  </a:lnTo>
                  <a:lnTo>
                    <a:pt x="61" y="215"/>
                  </a:lnTo>
                  <a:lnTo>
                    <a:pt x="59" y="207"/>
                  </a:lnTo>
                  <a:lnTo>
                    <a:pt x="53" y="200"/>
                  </a:lnTo>
                  <a:lnTo>
                    <a:pt x="51" y="190"/>
                  </a:lnTo>
                  <a:lnTo>
                    <a:pt x="45" y="183"/>
                  </a:lnTo>
                  <a:lnTo>
                    <a:pt x="42" y="175"/>
                  </a:lnTo>
                  <a:lnTo>
                    <a:pt x="38" y="168"/>
                  </a:lnTo>
                  <a:lnTo>
                    <a:pt x="34" y="162"/>
                  </a:lnTo>
                  <a:lnTo>
                    <a:pt x="28" y="152"/>
                  </a:lnTo>
                  <a:lnTo>
                    <a:pt x="24" y="145"/>
                  </a:lnTo>
                  <a:lnTo>
                    <a:pt x="21" y="137"/>
                  </a:lnTo>
                  <a:lnTo>
                    <a:pt x="19" y="130"/>
                  </a:lnTo>
                  <a:lnTo>
                    <a:pt x="17" y="122"/>
                  </a:lnTo>
                  <a:lnTo>
                    <a:pt x="17" y="114"/>
                  </a:lnTo>
                  <a:lnTo>
                    <a:pt x="19" y="105"/>
                  </a:lnTo>
                  <a:lnTo>
                    <a:pt x="24" y="95"/>
                  </a:lnTo>
                  <a:lnTo>
                    <a:pt x="24" y="86"/>
                  </a:lnTo>
                  <a:lnTo>
                    <a:pt x="26" y="78"/>
                  </a:lnTo>
                  <a:lnTo>
                    <a:pt x="30" y="69"/>
                  </a:lnTo>
                  <a:lnTo>
                    <a:pt x="34" y="61"/>
                  </a:lnTo>
                  <a:lnTo>
                    <a:pt x="43" y="48"/>
                  </a:lnTo>
                  <a:lnTo>
                    <a:pt x="59" y="38"/>
                  </a:lnTo>
                  <a:lnTo>
                    <a:pt x="66" y="34"/>
                  </a:lnTo>
                  <a:lnTo>
                    <a:pt x="72" y="33"/>
                  </a:lnTo>
                  <a:lnTo>
                    <a:pt x="81" y="33"/>
                  </a:lnTo>
                  <a:lnTo>
                    <a:pt x="89" y="36"/>
                  </a:lnTo>
                  <a:lnTo>
                    <a:pt x="95" y="38"/>
                  </a:lnTo>
                  <a:lnTo>
                    <a:pt x="102" y="46"/>
                  </a:lnTo>
                  <a:lnTo>
                    <a:pt x="110" y="52"/>
                  </a:lnTo>
                  <a:lnTo>
                    <a:pt x="116" y="63"/>
                  </a:lnTo>
                  <a:lnTo>
                    <a:pt x="120" y="67"/>
                  </a:lnTo>
                  <a:lnTo>
                    <a:pt x="127" y="72"/>
                  </a:lnTo>
                  <a:lnTo>
                    <a:pt x="135" y="72"/>
                  </a:lnTo>
                  <a:lnTo>
                    <a:pt x="148" y="72"/>
                  </a:lnTo>
                  <a:lnTo>
                    <a:pt x="156" y="61"/>
                  </a:lnTo>
                  <a:lnTo>
                    <a:pt x="161" y="52"/>
                  </a:lnTo>
                  <a:lnTo>
                    <a:pt x="161" y="40"/>
                  </a:lnTo>
                  <a:lnTo>
                    <a:pt x="163" y="34"/>
                  </a:lnTo>
                  <a:lnTo>
                    <a:pt x="159" y="25"/>
                  </a:lnTo>
                  <a:lnTo>
                    <a:pt x="154" y="21"/>
                  </a:lnTo>
                  <a:lnTo>
                    <a:pt x="146" y="17"/>
                  </a:lnTo>
                  <a:lnTo>
                    <a:pt x="139" y="15"/>
                  </a:lnTo>
                  <a:lnTo>
                    <a:pt x="131" y="12"/>
                  </a:lnTo>
                  <a:lnTo>
                    <a:pt x="123" y="10"/>
                  </a:lnTo>
                  <a:lnTo>
                    <a:pt x="116" y="8"/>
                  </a:lnTo>
                  <a:lnTo>
                    <a:pt x="114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20" name="Freeform 41">
              <a:extLst>
                <a:ext uri="{FF2B5EF4-FFF2-40B4-BE49-F238E27FC236}">
                  <a16:creationId xmlns:a16="http://schemas.microsoft.com/office/drawing/2014/main" id="{8296BDDF-38C8-C0E3-1E48-F3B9DCAE7E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69" y="980"/>
              <a:ext cx="26" cy="48"/>
            </a:xfrm>
            <a:custGeom>
              <a:avLst/>
              <a:gdLst>
                <a:gd name="T0" fmla="*/ 0 w 84"/>
                <a:gd name="T1" fmla="*/ 0 h 167"/>
                <a:gd name="T2" fmla="*/ 0 w 84"/>
                <a:gd name="T3" fmla="*/ 0 h 167"/>
                <a:gd name="T4" fmla="*/ 0 w 84"/>
                <a:gd name="T5" fmla="*/ 0 h 167"/>
                <a:gd name="T6" fmla="*/ 0 w 84"/>
                <a:gd name="T7" fmla="*/ 0 h 167"/>
                <a:gd name="T8" fmla="*/ 0 w 84"/>
                <a:gd name="T9" fmla="*/ 0 h 167"/>
                <a:gd name="T10" fmla="*/ 0 w 84"/>
                <a:gd name="T11" fmla="*/ 0 h 167"/>
                <a:gd name="T12" fmla="*/ 0 w 84"/>
                <a:gd name="T13" fmla="*/ 0 h 167"/>
                <a:gd name="T14" fmla="*/ 0 w 84"/>
                <a:gd name="T15" fmla="*/ 0 h 167"/>
                <a:gd name="T16" fmla="*/ 0 w 84"/>
                <a:gd name="T17" fmla="*/ 0 h 167"/>
                <a:gd name="T18" fmla="*/ 0 w 84"/>
                <a:gd name="T19" fmla="*/ 0 h 167"/>
                <a:gd name="T20" fmla="*/ 0 w 84"/>
                <a:gd name="T21" fmla="*/ 0 h 167"/>
                <a:gd name="T22" fmla="*/ 0 w 84"/>
                <a:gd name="T23" fmla="*/ 0 h 167"/>
                <a:gd name="T24" fmla="*/ 0 w 84"/>
                <a:gd name="T25" fmla="*/ 0 h 167"/>
                <a:gd name="T26" fmla="*/ 0 w 84"/>
                <a:gd name="T27" fmla="*/ 0 h 167"/>
                <a:gd name="T28" fmla="*/ 0 w 84"/>
                <a:gd name="T29" fmla="*/ 0 h 167"/>
                <a:gd name="T30" fmla="*/ 0 w 84"/>
                <a:gd name="T31" fmla="*/ 0 h 167"/>
                <a:gd name="T32" fmla="*/ 0 w 84"/>
                <a:gd name="T33" fmla="*/ 0 h 167"/>
                <a:gd name="T34" fmla="*/ 0 w 84"/>
                <a:gd name="T35" fmla="*/ 0 h 167"/>
                <a:gd name="T36" fmla="*/ 0 w 84"/>
                <a:gd name="T37" fmla="*/ 0 h 167"/>
                <a:gd name="T38" fmla="*/ 0 w 84"/>
                <a:gd name="T39" fmla="*/ 0 h 167"/>
                <a:gd name="T40" fmla="*/ 0 w 84"/>
                <a:gd name="T41" fmla="*/ 0 h 167"/>
                <a:gd name="T42" fmla="*/ 0 w 84"/>
                <a:gd name="T43" fmla="*/ 0 h 167"/>
                <a:gd name="T44" fmla="*/ 0 w 84"/>
                <a:gd name="T45" fmla="*/ 0 h 167"/>
                <a:gd name="T46" fmla="*/ 0 w 84"/>
                <a:gd name="T47" fmla="*/ 0 h 167"/>
                <a:gd name="T48" fmla="*/ 0 w 84"/>
                <a:gd name="T49" fmla="*/ 0 h 167"/>
                <a:gd name="T50" fmla="*/ 0 w 84"/>
                <a:gd name="T51" fmla="*/ 0 h 167"/>
                <a:gd name="T52" fmla="*/ 0 w 84"/>
                <a:gd name="T53" fmla="*/ 0 h 167"/>
                <a:gd name="T54" fmla="*/ 0 w 84"/>
                <a:gd name="T55" fmla="*/ 0 h 167"/>
                <a:gd name="T56" fmla="*/ 0 w 84"/>
                <a:gd name="T57" fmla="*/ 0 h 167"/>
                <a:gd name="T58" fmla="*/ 0 w 84"/>
                <a:gd name="T59" fmla="*/ 0 h 167"/>
                <a:gd name="T60" fmla="*/ 0 w 84"/>
                <a:gd name="T61" fmla="*/ 0 h 167"/>
                <a:gd name="T62" fmla="*/ 0 w 84"/>
                <a:gd name="T63" fmla="*/ 0 h 167"/>
                <a:gd name="T64" fmla="*/ 0 w 84"/>
                <a:gd name="T65" fmla="*/ 0 h 167"/>
                <a:gd name="T66" fmla="*/ 0 w 84"/>
                <a:gd name="T67" fmla="*/ 0 h 167"/>
                <a:gd name="T68" fmla="*/ 0 w 84"/>
                <a:gd name="T69" fmla="*/ 0 h 167"/>
                <a:gd name="T70" fmla="*/ 0 w 84"/>
                <a:gd name="T71" fmla="*/ 0 h 167"/>
                <a:gd name="T72" fmla="*/ 0 w 84"/>
                <a:gd name="T73" fmla="*/ 0 h 167"/>
                <a:gd name="T74" fmla="*/ 0 w 84"/>
                <a:gd name="T75" fmla="*/ 0 h 167"/>
                <a:gd name="T76" fmla="*/ 0 w 84"/>
                <a:gd name="T77" fmla="*/ 0 h 167"/>
                <a:gd name="T78" fmla="*/ 0 w 84"/>
                <a:gd name="T79" fmla="*/ 0 h 167"/>
                <a:gd name="T80" fmla="*/ 0 w 84"/>
                <a:gd name="T81" fmla="*/ 0 h 167"/>
                <a:gd name="T82" fmla="*/ 0 w 84"/>
                <a:gd name="T83" fmla="*/ 0 h 167"/>
                <a:gd name="T84" fmla="*/ 0 w 84"/>
                <a:gd name="T85" fmla="*/ 0 h 167"/>
                <a:gd name="T86" fmla="*/ 0 w 84"/>
                <a:gd name="T87" fmla="*/ 0 h 167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4"/>
                <a:gd name="T133" fmla="*/ 0 h 167"/>
                <a:gd name="T134" fmla="*/ 84 w 84"/>
                <a:gd name="T135" fmla="*/ 167 h 167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4" h="167">
                  <a:moveTo>
                    <a:pt x="78" y="0"/>
                  </a:moveTo>
                  <a:lnTo>
                    <a:pt x="74" y="0"/>
                  </a:lnTo>
                  <a:lnTo>
                    <a:pt x="71" y="0"/>
                  </a:lnTo>
                  <a:lnTo>
                    <a:pt x="63" y="0"/>
                  </a:lnTo>
                  <a:lnTo>
                    <a:pt x="57" y="0"/>
                  </a:lnTo>
                  <a:lnTo>
                    <a:pt x="59" y="7"/>
                  </a:lnTo>
                  <a:lnTo>
                    <a:pt x="61" y="17"/>
                  </a:lnTo>
                  <a:lnTo>
                    <a:pt x="61" y="26"/>
                  </a:lnTo>
                  <a:lnTo>
                    <a:pt x="61" y="36"/>
                  </a:lnTo>
                  <a:lnTo>
                    <a:pt x="57" y="43"/>
                  </a:lnTo>
                  <a:lnTo>
                    <a:pt x="57" y="53"/>
                  </a:lnTo>
                  <a:lnTo>
                    <a:pt x="54" y="60"/>
                  </a:lnTo>
                  <a:lnTo>
                    <a:pt x="52" y="70"/>
                  </a:lnTo>
                  <a:lnTo>
                    <a:pt x="42" y="85"/>
                  </a:lnTo>
                  <a:lnTo>
                    <a:pt x="31" y="98"/>
                  </a:lnTo>
                  <a:lnTo>
                    <a:pt x="23" y="102"/>
                  </a:lnTo>
                  <a:lnTo>
                    <a:pt x="16" y="110"/>
                  </a:lnTo>
                  <a:lnTo>
                    <a:pt x="8" y="116"/>
                  </a:lnTo>
                  <a:lnTo>
                    <a:pt x="0" y="121"/>
                  </a:lnTo>
                  <a:lnTo>
                    <a:pt x="0" y="123"/>
                  </a:lnTo>
                  <a:lnTo>
                    <a:pt x="4" y="129"/>
                  </a:lnTo>
                  <a:lnTo>
                    <a:pt x="6" y="135"/>
                  </a:lnTo>
                  <a:lnTo>
                    <a:pt x="10" y="144"/>
                  </a:lnTo>
                  <a:lnTo>
                    <a:pt x="14" y="150"/>
                  </a:lnTo>
                  <a:lnTo>
                    <a:pt x="16" y="159"/>
                  </a:lnTo>
                  <a:lnTo>
                    <a:pt x="19" y="163"/>
                  </a:lnTo>
                  <a:lnTo>
                    <a:pt x="21" y="167"/>
                  </a:lnTo>
                  <a:lnTo>
                    <a:pt x="31" y="161"/>
                  </a:lnTo>
                  <a:lnTo>
                    <a:pt x="40" y="157"/>
                  </a:lnTo>
                  <a:lnTo>
                    <a:pt x="48" y="150"/>
                  </a:lnTo>
                  <a:lnTo>
                    <a:pt x="57" y="142"/>
                  </a:lnTo>
                  <a:lnTo>
                    <a:pt x="61" y="131"/>
                  </a:lnTo>
                  <a:lnTo>
                    <a:pt x="69" y="121"/>
                  </a:lnTo>
                  <a:lnTo>
                    <a:pt x="73" y="108"/>
                  </a:lnTo>
                  <a:lnTo>
                    <a:pt x="76" y="98"/>
                  </a:lnTo>
                  <a:lnTo>
                    <a:pt x="78" y="85"/>
                  </a:lnTo>
                  <a:lnTo>
                    <a:pt x="80" y="70"/>
                  </a:lnTo>
                  <a:lnTo>
                    <a:pt x="82" y="57"/>
                  </a:lnTo>
                  <a:lnTo>
                    <a:pt x="84" y="45"/>
                  </a:lnTo>
                  <a:lnTo>
                    <a:pt x="82" y="32"/>
                  </a:lnTo>
                  <a:lnTo>
                    <a:pt x="80" y="19"/>
                  </a:lnTo>
                  <a:lnTo>
                    <a:pt x="80" y="7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21" name="Freeform 42">
              <a:extLst>
                <a:ext uri="{FF2B5EF4-FFF2-40B4-BE49-F238E27FC236}">
                  <a16:creationId xmlns:a16="http://schemas.microsoft.com/office/drawing/2014/main" id="{8ACA777A-9C55-DC93-90D7-49296E8D99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57" y="1054"/>
              <a:ext cx="37" cy="71"/>
            </a:xfrm>
            <a:custGeom>
              <a:avLst/>
              <a:gdLst>
                <a:gd name="T0" fmla="*/ 0 w 122"/>
                <a:gd name="T1" fmla="*/ 0 h 251"/>
                <a:gd name="T2" fmla="*/ 0 w 122"/>
                <a:gd name="T3" fmla="*/ 0 h 251"/>
                <a:gd name="T4" fmla="*/ 0 w 122"/>
                <a:gd name="T5" fmla="*/ 0 h 251"/>
                <a:gd name="T6" fmla="*/ 0 w 122"/>
                <a:gd name="T7" fmla="*/ 0 h 251"/>
                <a:gd name="T8" fmla="*/ 0 w 122"/>
                <a:gd name="T9" fmla="*/ 0 h 251"/>
                <a:gd name="T10" fmla="*/ 0 w 122"/>
                <a:gd name="T11" fmla="*/ 0 h 251"/>
                <a:gd name="T12" fmla="*/ 0 w 122"/>
                <a:gd name="T13" fmla="*/ 0 h 251"/>
                <a:gd name="T14" fmla="*/ 0 w 122"/>
                <a:gd name="T15" fmla="*/ 0 h 251"/>
                <a:gd name="T16" fmla="*/ 0 w 122"/>
                <a:gd name="T17" fmla="*/ 0 h 251"/>
                <a:gd name="T18" fmla="*/ 0 w 122"/>
                <a:gd name="T19" fmla="*/ 0 h 251"/>
                <a:gd name="T20" fmla="*/ 0 w 122"/>
                <a:gd name="T21" fmla="*/ 0 h 251"/>
                <a:gd name="T22" fmla="*/ 0 w 122"/>
                <a:gd name="T23" fmla="*/ 0 h 251"/>
                <a:gd name="T24" fmla="*/ 0 w 122"/>
                <a:gd name="T25" fmla="*/ 0 h 251"/>
                <a:gd name="T26" fmla="*/ 0 w 122"/>
                <a:gd name="T27" fmla="*/ 0 h 251"/>
                <a:gd name="T28" fmla="*/ 0 w 122"/>
                <a:gd name="T29" fmla="*/ 0 h 251"/>
                <a:gd name="T30" fmla="*/ 0 w 122"/>
                <a:gd name="T31" fmla="*/ 0 h 251"/>
                <a:gd name="T32" fmla="*/ 0 w 122"/>
                <a:gd name="T33" fmla="*/ 0 h 251"/>
                <a:gd name="T34" fmla="*/ 0 w 122"/>
                <a:gd name="T35" fmla="*/ 0 h 251"/>
                <a:gd name="T36" fmla="*/ 0 w 122"/>
                <a:gd name="T37" fmla="*/ 0 h 251"/>
                <a:gd name="T38" fmla="*/ 0 w 122"/>
                <a:gd name="T39" fmla="*/ 0 h 251"/>
                <a:gd name="T40" fmla="*/ 0 w 122"/>
                <a:gd name="T41" fmla="*/ 0 h 251"/>
                <a:gd name="T42" fmla="*/ 0 w 122"/>
                <a:gd name="T43" fmla="*/ 0 h 251"/>
                <a:gd name="T44" fmla="*/ 0 w 122"/>
                <a:gd name="T45" fmla="*/ 0 h 251"/>
                <a:gd name="T46" fmla="*/ 0 w 122"/>
                <a:gd name="T47" fmla="*/ 0 h 251"/>
                <a:gd name="T48" fmla="*/ 0 w 122"/>
                <a:gd name="T49" fmla="*/ 0 h 251"/>
                <a:gd name="T50" fmla="*/ 0 w 122"/>
                <a:gd name="T51" fmla="*/ 0 h 251"/>
                <a:gd name="T52" fmla="*/ 0 w 122"/>
                <a:gd name="T53" fmla="*/ 0 h 251"/>
                <a:gd name="T54" fmla="*/ 0 w 122"/>
                <a:gd name="T55" fmla="*/ 0 h 251"/>
                <a:gd name="T56" fmla="*/ 0 w 122"/>
                <a:gd name="T57" fmla="*/ 0 h 251"/>
                <a:gd name="T58" fmla="*/ 0 w 122"/>
                <a:gd name="T59" fmla="*/ 0 h 251"/>
                <a:gd name="T60" fmla="*/ 0 w 122"/>
                <a:gd name="T61" fmla="*/ 0 h 251"/>
                <a:gd name="T62" fmla="*/ 0 w 122"/>
                <a:gd name="T63" fmla="*/ 0 h 251"/>
                <a:gd name="T64" fmla="*/ 0 w 122"/>
                <a:gd name="T65" fmla="*/ 0 h 251"/>
                <a:gd name="T66" fmla="*/ 0 w 122"/>
                <a:gd name="T67" fmla="*/ 0 h 251"/>
                <a:gd name="T68" fmla="*/ 0 w 122"/>
                <a:gd name="T69" fmla="*/ 0 h 251"/>
                <a:gd name="T70" fmla="*/ 0 w 122"/>
                <a:gd name="T71" fmla="*/ 0 h 251"/>
                <a:gd name="T72" fmla="*/ 0 w 122"/>
                <a:gd name="T73" fmla="*/ 0 h 251"/>
                <a:gd name="T74" fmla="*/ 0 w 122"/>
                <a:gd name="T75" fmla="*/ 0 h 251"/>
                <a:gd name="T76" fmla="*/ 0 w 122"/>
                <a:gd name="T77" fmla="*/ 0 h 251"/>
                <a:gd name="T78" fmla="*/ 0 w 122"/>
                <a:gd name="T79" fmla="*/ 0 h 251"/>
                <a:gd name="T80" fmla="*/ 0 w 122"/>
                <a:gd name="T81" fmla="*/ 0 h 251"/>
                <a:gd name="T82" fmla="*/ 0 w 122"/>
                <a:gd name="T83" fmla="*/ 0 h 251"/>
                <a:gd name="T84" fmla="*/ 0 w 122"/>
                <a:gd name="T85" fmla="*/ 0 h 251"/>
                <a:gd name="T86" fmla="*/ 0 w 122"/>
                <a:gd name="T87" fmla="*/ 0 h 251"/>
                <a:gd name="T88" fmla="*/ 0 w 122"/>
                <a:gd name="T89" fmla="*/ 0 h 251"/>
                <a:gd name="T90" fmla="*/ 0 w 122"/>
                <a:gd name="T91" fmla="*/ 0 h 251"/>
                <a:gd name="T92" fmla="*/ 0 w 122"/>
                <a:gd name="T93" fmla="*/ 0 h 251"/>
                <a:gd name="T94" fmla="*/ 0 w 122"/>
                <a:gd name="T95" fmla="*/ 0 h 251"/>
                <a:gd name="T96" fmla="*/ 0 w 122"/>
                <a:gd name="T97" fmla="*/ 0 h 251"/>
                <a:gd name="T98" fmla="*/ 0 w 122"/>
                <a:gd name="T99" fmla="*/ 0 h 251"/>
                <a:gd name="T100" fmla="*/ 0 w 122"/>
                <a:gd name="T101" fmla="*/ 0 h 251"/>
                <a:gd name="T102" fmla="*/ 0 w 122"/>
                <a:gd name="T103" fmla="*/ 0 h 251"/>
                <a:gd name="T104" fmla="*/ 0 w 122"/>
                <a:gd name="T105" fmla="*/ 0 h 251"/>
                <a:gd name="T106" fmla="*/ 0 w 122"/>
                <a:gd name="T107" fmla="*/ 0 h 251"/>
                <a:gd name="T108" fmla="*/ 0 w 122"/>
                <a:gd name="T109" fmla="*/ 0 h 251"/>
                <a:gd name="T110" fmla="*/ 0 w 122"/>
                <a:gd name="T111" fmla="*/ 0 h 251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22"/>
                <a:gd name="T169" fmla="*/ 0 h 251"/>
                <a:gd name="T170" fmla="*/ 122 w 122"/>
                <a:gd name="T171" fmla="*/ 251 h 251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22" h="251">
                  <a:moveTo>
                    <a:pt x="48" y="2"/>
                  </a:moveTo>
                  <a:lnTo>
                    <a:pt x="35" y="0"/>
                  </a:lnTo>
                  <a:lnTo>
                    <a:pt x="25" y="4"/>
                  </a:lnTo>
                  <a:lnTo>
                    <a:pt x="17" y="10"/>
                  </a:lnTo>
                  <a:lnTo>
                    <a:pt x="12" y="19"/>
                  </a:lnTo>
                  <a:lnTo>
                    <a:pt x="6" y="27"/>
                  </a:lnTo>
                  <a:lnTo>
                    <a:pt x="2" y="38"/>
                  </a:lnTo>
                  <a:lnTo>
                    <a:pt x="0" y="50"/>
                  </a:lnTo>
                  <a:lnTo>
                    <a:pt x="2" y="63"/>
                  </a:lnTo>
                  <a:lnTo>
                    <a:pt x="2" y="76"/>
                  </a:lnTo>
                  <a:lnTo>
                    <a:pt x="6" y="88"/>
                  </a:lnTo>
                  <a:lnTo>
                    <a:pt x="8" y="101"/>
                  </a:lnTo>
                  <a:lnTo>
                    <a:pt x="14" y="114"/>
                  </a:lnTo>
                  <a:lnTo>
                    <a:pt x="17" y="124"/>
                  </a:lnTo>
                  <a:lnTo>
                    <a:pt x="25" y="135"/>
                  </a:lnTo>
                  <a:lnTo>
                    <a:pt x="31" y="143"/>
                  </a:lnTo>
                  <a:lnTo>
                    <a:pt x="38" y="152"/>
                  </a:lnTo>
                  <a:lnTo>
                    <a:pt x="50" y="162"/>
                  </a:lnTo>
                  <a:lnTo>
                    <a:pt x="61" y="171"/>
                  </a:lnTo>
                  <a:lnTo>
                    <a:pt x="73" y="183"/>
                  </a:lnTo>
                  <a:lnTo>
                    <a:pt x="82" y="194"/>
                  </a:lnTo>
                  <a:lnTo>
                    <a:pt x="90" y="207"/>
                  </a:lnTo>
                  <a:lnTo>
                    <a:pt x="95" y="219"/>
                  </a:lnTo>
                  <a:lnTo>
                    <a:pt x="97" y="226"/>
                  </a:lnTo>
                  <a:lnTo>
                    <a:pt x="99" y="232"/>
                  </a:lnTo>
                  <a:lnTo>
                    <a:pt x="99" y="242"/>
                  </a:lnTo>
                  <a:lnTo>
                    <a:pt x="101" y="249"/>
                  </a:lnTo>
                  <a:lnTo>
                    <a:pt x="109" y="249"/>
                  </a:lnTo>
                  <a:lnTo>
                    <a:pt x="118" y="251"/>
                  </a:lnTo>
                  <a:lnTo>
                    <a:pt x="122" y="234"/>
                  </a:lnTo>
                  <a:lnTo>
                    <a:pt x="122" y="221"/>
                  </a:lnTo>
                  <a:lnTo>
                    <a:pt x="118" y="207"/>
                  </a:lnTo>
                  <a:lnTo>
                    <a:pt x="112" y="196"/>
                  </a:lnTo>
                  <a:lnTo>
                    <a:pt x="105" y="184"/>
                  </a:lnTo>
                  <a:lnTo>
                    <a:pt x="97" y="175"/>
                  </a:lnTo>
                  <a:lnTo>
                    <a:pt x="88" y="165"/>
                  </a:lnTo>
                  <a:lnTo>
                    <a:pt x="80" y="158"/>
                  </a:lnTo>
                  <a:lnTo>
                    <a:pt x="69" y="148"/>
                  </a:lnTo>
                  <a:lnTo>
                    <a:pt x="61" y="139"/>
                  </a:lnTo>
                  <a:lnTo>
                    <a:pt x="52" y="127"/>
                  </a:lnTo>
                  <a:lnTo>
                    <a:pt x="46" y="120"/>
                  </a:lnTo>
                  <a:lnTo>
                    <a:pt x="40" y="107"/>
                  </a:lnTo>
                  <a:lnTo>
                    <a:pt x="40" y="95"/>
                  </a:lnTo>
                  <a:lnTo>
                    <a:pt x="42" y="82"/>
                  </a:lnTo>
                  <a:lnTo>
                    <a:pt x="48" y="69"/>
                  </a:lnTo>
                  <a:lnTo>
                    <a:pt x="59" y="67"/>
                  </a:lnTo>
                  <a:lnTo>
                    <a:pt x="69" y="67"/>
                  </a:lnTo>
                  <a:lnTo>
                    <a:pt x="76" y="63"/>
                  </a:lnTo>
                  <a:lnTo>
                    <a:pt x="82" y="59"/>
                  </a:lnTo>
                  <a:lnTo>
                    <a:pt x="86" y="48"/>
                  </a:lnTo>
                  <a:lnTo>
                    <a:pt x="84" y="36"/>
                  </a:lnTo>
                  <a:lnTo>
                    <a:pt x="76" y="23"/>
                  </a:lnTo>
                  <a:lnTo>
                    <a:pt x="67" y="11"/>
                  </a:lnTo>
                  <a:lnTo>
                    <a:pt x="57" y="4"/>
                  </a:lnTo>
                  <a:lnTo>
                    <a:pt x="48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22" name="Freeform 43">
              <a:extLst>
                <a:ext uri="{FF2B5EF4-FFF2-40B4-BE49-F238E27FC236}">
                  <a16:creationId xmlns:a16="http://schemas.microsoft.com/office/drawing/2014/main" id="{F8E1BE72-7258-2AB5-3485-ABDEE284E6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4" y="1096"/>
              <a:ext cx="58" cy="88"/>
            </a:xfrm>
            <a:custGeom>
              <a:avLst/>
              <a:gdLst>
                <a:gd name="T0" fmla="*/ 0 w 190"/>
                <a:gd name="T1" fmla="*/ 0 h 314"/>
                <a:gd name="T2" fmla="*/ 0 w 190"/>
                <a:gd name="T3" fmla="*/ 0 h 314"/>
                <a:gd name="T4" fmla="*/ 0 w 190"/>
                <a:gd name="T5" fmla="*/ 0 h 314"/>
                <a:gd name="T6" fmla="*/ 0 w 190"/>
                <a:gd name="T7" fmla="*/ 0 h 314"/>
                <a:gd name="T8" fmla="*/ 0 w 190"/>
                <a:gd name="T9" fmla="*/ 0 h 314"/>
                <a:gd name="T10" fmla="*/ 0 w 190"/>
                <a:gd name="T11" fmla="*/ 0 h 314"/>
                <a:gd name="T12" fmla="*/ 0 w 190"/>
                <a:gd name="T13" fmla="*/ 0 h 314"/>
                <a:gd name="T14" fmla="*/ 0 w 190"/>
                <a:gd name="T15" fmla="*/ 0 h 314"/>
                <a:gd name="T16" fmla="*/ 0 w 190"/>
                <a:gd name="T17" fmla="*/ 0 h 314"/>
                <a:gd name="T18" fmla="*/ 0 w 190"/>
                <a:gd name="T19" fmla="*/ 0 h 314"/>
                <a:gd name="T20" fmla="*/ 0 w 190"/>
                <a:gd name="T21" fmla="*/ 0 h 314"/>
                <a:gd name="T22" fmla="*/ 0 w 190"/>
                <a:gd name="T23" fmla="*/ 0 h 314"/>
                <a:gd name="T24" fmla="*/ 0 w 190"/>
                <a:gd name="T25" fmla="*/ 0 h 314"/>
                <a:gd name="T26" fmla="*/ 0 w 190"/>
                <a:gd name="T27" fmla="*/ 0 h 314"/>
                <a:gd name="T28" fmla="*/ 0 w 190"/>
                <a:gd name="T29" fmla="*/ 0 h 314"/>
                <a:gd name="T30" fmla="*/ 0 w 190"/>
                <a:gd name="T31" fmla="*/ 0 h 314"/>
                <a:gd name="T32" fmla="*/ 0 w 190"/>
                <a:gd name="T33" fmla="*/ 0 h 314"/>
                <a:gd name="T34" fmla="*/ 0 w 190"/>
                <a:gd name="T35" fmla="*/ 0 h 314"/>
                <a:gd name="T36" fmla="*/ 0 w 190"/>
                <a:gd name="T37" fmla="*/ 0 h 314"/>
                <a:gd name="T38" fmla="*/ 0 w 190"/>
                <a:gd name="T39" fmla="*/ 0 h 314"/>
                <a:gd name="T40" fmla="*/ 0 w 190"/>
                <a:gd name="T41" fmla="*/ 0 h 314"/>
                <a:gd name="T42" fmla="*/ 0 w 190"/>
                <a:gd name="T43" fmla="*/ 0 h 314"/>
                <a:gd name="T44" fmla="*/ 0 w 190"/>
                <a:gd name="T45" fmla="*/ 0 h 314"/>
                <a:gd name="T46" fmla="*/ 0 w 190"/>
                <a:gd name="T47" fmla="*/ 0 h 314"/>
                <a:gd name="T48" fmla="*/ 0 w 190"/>
                <a:gd name="T49" fmla="*/ 0 h 314"/>
                <a:gd name="T50" fmla="*/ 0 w 190"/>
                <a:gd name="T51" fmla="*/ 0 h 314"/>
                <a:gd name="T52" fmla="*/ 0 w 190"/>
                <a:gd name="T53" fmla="*/ 0 h 314"/>
                <a:gd name="T54" fmla="*/ 0 w 190"/>
                <a:gd name="T55" fmla="*/ 0 h 314"/>
                <a:gd name="T56" fmla="*/ 0 w 190"/>
                <a:gd name="T57" fmla="*/ 0 h 314"/>
                <a:gd name="T58" fmla="*/ 0 w 190"/>
                <a:gd name="T59" fmla="*/ 0 h 314"/>
                <a:gd name="T60" fmla="*/ 0 w 190"/>
                <a:gd name="T61" fmla="*/ 0 h 314"/>
                <a:gd name="T62" fmla="*/ 0 w 190"/>
                <a:gd name="T63" fmla="*/ 0 h 314"/>
                <a:gd name="T64" fmla="*/ 0 w 190"/>
                <a:gd name="T65" fmla="*/ 0 h 314"/>
                <a:gd name="T66" fmla="*/ 0 w 190"/>
                <a:gd name="T67" fmla="*/ 0 h 314"/>
                <a:gd name="T68" fmla="*/ 0 w 190"/>
                <a:gd name="T69" fmla="*/ 0 h 314"/>
                <a:gd name="T70" fmla="*/ 0 w 190"/>
                <a:gd name="T71" fmla="*/ 0 h 314"/>
                <a:gd name="T72" fmla="*/ 0 w 190"/>
                <a:gd name="T73" fmla="*/ 0 h 314"/>
                <a:gd name="T74" fmla="*/ 0 w 190"/>
                <a:gd name="T75" fmla="*/ 0 h 314"/>
                <a:gd name="T76" fmla="*/ 0 w 190"/>
                <a:gd name="T77" fmla="*/ 0 h 314"/>
                <a:gd name="T78" fmla="*/ 0 w 190"/>
                <a:gd name="T79" fmla="*/ 0 h 314"/>
                <a:gd name="T80" fmla="*/ 0 w 190"/>
                <a:gd name="T81" fmla="*/ 0 h 314"/>
                <a:gd name="T82" fmla="*/ 0 w 190"/>
                <a:gd name="T83" fmla="*/ 0 h 314"/>
                <a:gd name="T84" fmla="*/ 0 w 190"/>
                <a:gd name="T85" fmla="*/ 0 h 314"/>
                <a:gd name="T86" fmla="*/ 0 w 190"/>
                <a:gd name="T87" fmla="*/ 0 h 31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90"/>
                <a:gd name="T133" fmla="*/ 0 h 314"/>
                <a:gd name="T134" fmla="*/ 190 w 190"/>
                <a:gd name="T135" fmla="*/ 314 h 314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90" h="314">
                  <a:moveTo>
                    <a:pt x="123" y="4"/>
                  </a:moveTo>
                  <a:lnTo>
                    <a:pt x="104" y="0"/>
                  </a:lnTo>
                  <a:lnTo>
                    <a:pt x="89" y="0"/>
                  </a:lnTo>
                  <a:lnTo>
                    <a:pt x="74" y="0"/>
                  </a:lnTo>
                  <a:lnTo>
                    <a:pt x="62" y="6"/>
                  </a:lnTo>
                  <a:lnTo>
                    <a:pt x="49" y="10"/>
                  </a:lnTo>
                  <a:lnTo>
                    <a:pt x="40" y="15"/>
                  </a:lnTo>
                  <a:lnTo>
                    <a:pt x="30" y="25"/>
                  </a:lnTo>
                  <a:lnTo>
                    <a:pt x="23" y="36"/>
                  </a:lnTo>
                  <a:lnTo>
                    <a:pt x="15" y="46"/>
                  </a:lnTo>
                  <a:lnTo>
                    <a:pt x="9" y="59"/>
                  </a:lnTo>
                  <a:lnTo>
                    <a:pt x="4" y="73"/>
                  </a:lnTo>
                  <a:lnTo>
                    <a:pt x="4" y="88"/>
                  </a:lnTo>
                  <a:lnTo>
                    <a:pt x="0" y="101"/>
                  </a:lnTo>
                  <a:lnTo>
                    <a:pt x="0" y="118"/>
                  </a:lnTo>
                  <a:lnTo>
                    <a:pt x="0" y="133"/>
                  </a:lnTo>
                  <a:lnTo>
                    <a:pt x="4" y="152"/>
                  </a:lnTo>
                  <a:lnTo>
                    <a:pt x="4" y="158"/>
                  </a:lnTo>
                  <a:lnTo>
                    <a:pt x="7" y="166"/>
                  </a:lnTo>
                  <a:lnTo>
                    <a:pt x="9" y="175"/>
                  </a:lnTo>
                  <a:lnTo>
                    <a:pt x="15" y="183"/>
                  </a:lnTo>
                  <a:lnTo>
                    <a:pt x="24" y="194"/>
                  </a:lnTo>
                  <a:lnTo>
                    <a:pt x="38" y="207"/>
                  </a:lnTo>
                  <a:lnTo>
                    <a:pt x="43" y="213"/>
                  </a:lnTo>
                  <a:lnTo>
                    <a:pt x="51" y="217"/>
                  </a:lnTo>
                  <a:lnTo>
                    <a:pt x="59" y="221"/>
                  </a:lnTo>
                  <a:lnTo>
                    <a:pt x="68" y="225"/>
                  </a:lnTo>
                  <a:lnTo>
                    <a:pt x="76" y="227"/>
                  </a:lnTo>
                  <a:lnTo>
                    <a:pt x="85" y="230"/>
                  </a:lnTo>
                  <a:lnTo>
                    <a:pt x="95" y="230"/>
                  </a:lnTo>
                  <a:lnTo>
                    <a:pt x="106" y="234"/>
                  </a:lnTo>
                  <a:lnTo>
                    <a:pt x="108" y="244"/>
                  </a:lnTo>
                  <a:lnTo>
                    <a:pt x="110" y="255"/>
                  </a:lnTo>
                  <a:lnTo>
                    <a:pt x="106" y="265"/>
                  </a:lnTo>
                  <a:lnTo>
                    <a:pt x="104" y="274"/>
                  </a:lnTo>
                  <a:lnTo>
                    <a:pt x="100" y="284"/>
                  </a:lnTo>
                  <a:lnTo>
                    <a:pt x="97" y="293"/>
                  </a:lnTo>
                  <a:lnTo>
                    <a:pt x="95" y="303"/>
                  </a:lnTo>
                  <a:lnTo>
                    <a:pt x="97" y="314"/>
                  </a:lnTo>
                  <a:lnTo>
                    <a:pt x="106" y="312"/>
                  </a:lnTo>
                  <a:lnTo>
                    <a:pt x="116" y="310"/>
                  </a:lnTo>
                  <a:lnTo>
                    <a:pt x="125" y="308"/>
                  </a:lnTo>
                  <a:lnTo>
                    <a:pt x="133" y="306"/>
                  </a:lnTo>
                  <a:lnTo>
                    <a:pt x="142" y="301"/>
                  </a:lnTo>
                  <a:lnTo>
                    <a:pt x="150" y="293"/>
                  </a:lnTo>
                  <a:lnTo>
                    <a:pt x="152" y="284"/>
                  </a:lnTo>
                  <a:lnTo>
                    <a:pt x="148" y="270"/>
                  </a:lnTo>
                  <a:lnTo>
                    <a:pt x="144" y="263"/>
                  </a:lnTo>
                  <a:lnTo>
                    <a:pt x="142" y="255"/>
                  </a:lnTo>
                  <a:lnTo>
                    <a:pt x="137" y="246"/>
                  </a:lnTo>
                  <a:lnTo>
                    <a:pt x="131" y="236"/>
                  </a:lnTo>
                  <a:lnTo>
                    <a:pt x="133" y="230"/>
                  </a:lnTo>
                  <a:lnTo>
                    <a:pt x="138" y="223"/>
                  </a:lnTo>
                  <a:lnTo>
                    <a:pt x="142" y="213"/>
                  </a:lnTo>
                  <a:lnTo>
                    <a:pt x="146" y="198"/>
                  </a:lnTo>
                  <a:lnTo>
                    <a:pt x="144" y="188"/>
                  </a:lnTo>
                  <a:lnTo>
                    <a:pt x="142" y="181"/>
                  </a:lnTo>
                  <a:lnTo>
                    <a:pt x="138" y="173"/>
                  </a:lnTo>
                  <a:lnTo>
                    <a:pt x="135" y="169"/>
                  </a:lnTo>
                  <a:lnTo>
                    <a:pt x="125" y="166"/>
                  </a:lnTo>
                  <a:lnTo>
                    <a:pt x="118" y="164"/>
                  </a:lnTo>
                  <a:lnTo>
                    <a:pt x="106" y="164"/>
                  </a:lnTo>
                  <a:lnTo>
                    <a:pt x="93" y="166"/>
                  </a:lnTo>
                  <a:lnTo>
                    <a:pt x="93" y="173"/>
                  </a:lnTo>
                  <a:lnTo>
                    <a:pt x="93" y="185"/>
                  </a:lnTo>
                  <a:lnTo>
                    <a:pt x="93" y="196"/>
                  </a:lnTo>
                  <a:lnTo>
                    <a:pt x="97" y="206"/>
                  </a:lnTo>
                  <a:lnTo>
                    <a:pt x="74" y="198"/>
                  </a:lnTo>
                  <a:lnTo>
                    <a:pt x="59" y="190"/>
                  </a:lnTo>
                  <a:lnTo>
                    <a:pt x="45" y="179"/>
                  </a:lnTo>
                  <a:lnTo>
                    <a:pt x="36" y="169"/>
                  </a:lnTo>
                  <a:lnTo>
                    <a:pt x="30" y="156"/>
                  </a:lnTo>
                  <a:lnTo>
                    <a:pt x="26" y="141"/>
                  </a:lnTo>
                  <a:lnTo>
                    <a:pt x="26" y="126"/>
                  </a:lnTo>
                  <a:lnTo>
                    <a:pt x="32" y="112"/>
                  </a:lnTo>
                  <a:lnTo>
                    <a:pt x="36" y="97"/>
                  </a:lnTo>
                  <a:lnTo>
                    <a:pt x="45" y="84"/>
                  </a:lnTo>
                  <a:lnTo>
                    <a:pt x="55" y="73"/>
                  </a:lnTo>
                  <a:lnTo>
                    <a:pt x="68" y="63"/>
                  </a:lnTo>
                  <a:lnTo>
                    <a:pt x="81" y="55"/>
                  </a:lnTo>
                  <a:lnTo>
                    <a:pt x="100" y="52"/>
                  </a:lnTo>
                  <a:lnTo>
                    <a:pt x="119" y="50"/>
                  </a:lnTo>
                  <a:lnTo>
                    <a:pt x="140" y="53"/>
                  </a:lnTo>
                  <a:lnTo>
                    <a:pt x="150" y="53"/>
                  </a:lnTo>
                  <a:lnTo>
                    <a:pt x="157" y="55"/>
                  </a:lnTo>
                  <a:lnTo>
                    <a:pt x="163" y="57"/>
                  </a:lnTo>
                  <a:lnTo>
                    <a:pt x="169" y="63"/>
                  </a:lnTo>
                  <a:lnTo>
                    <a:pt x="173" y="73"/>
                  </a:lnTo>
                  <a:lnTo>
                    <a:pt x="171" y="84"/>
                  </a:lnTo>
                  <a:lnTo>
                    <a:pt x="163" y="95"/>
                  </a:lnTo>
                  <a:lnTo>
                    <a:pt x="152" y="107"/>
                  </a:lnTo>
                  <a:lnTo>
                    <a:pt x="142" y="111"/>
                  </a:lnTo>
                  <a:lnTo>
                    <a:pt x="137" y="114"/>
                  </a:lnTo>
                  <a:lnTo>
                    <a:pt x="127" y="116"/>
                  </a:lnTo>
                  <a:lnTo>
                    <a:pt x="119" y="118"/>
                  </a:lnTo>
                  <a:lnTo>
                    <a:pt x="110" y="109"/>
                  </a:lnTo>
                  <a:lnTo>
                    <a:pt x="106" y="101"/>
                  </a:lnTo>
                  <a:lnTo>
                    <a:pt x="100" y="93"/>
                  </a:lnTo>
                  <a:lnTo>
                    <a:pt x="100" y="86"/>
                  </a:lnTo>
                  <a:lnTo>
                    <a:pt x="89" y="86"/>
                  </a:lnTo>
                  <a:lnTo>
                    <a:pt x="81" y="88"/>
                  </a:lnTo>
                  <a:lnTo>
                    <a:pt x="76" y="92"/>
                  </a:lnTo>
                  <a:lnTo>
                    <a:pt x="74" y="99"/>
                  </a:lnTo>
                  <a:lnTo>
                    <a:pt x="74" y="105"/>
                  </a:lnTo>
                  <a:lnTo>
                    <a:pt x="76" y="112"/>
                  </a:lnTo>
                  <a:lnTo>
                    <a:pt x="80" y="120"/>
                  </a:lnTo>
                  <a:lnTo>
                    <a:pt x="87" y="128"/>
                  </a:lnTo>
                  <a:lnTo>
                    <a:pt x="91" y="135"/>
                  </a:lnTo>
                  <a:lnTo>
                    <a:pt x="100" y="143"/>
                  </a:lnTo>
                  <a:lnTo>
                    <a:pt x="110" y="147"/>
                  </a:lnTo>
                  <a:lnTo>
                    <a:pt x="119" y="152"/>
                  </a:lnTo>
                  <a:lnTo>
                    <a:pt x="129" y="154"/>
                  </a:lnTo>
                  <a:lnTo>
                    <a:pt x="140" y="154"/>
                  </a:lnTo>
                  <a:lnTo>
                    <a:pt x="150" y="152"/>
                  </a:lnTo>
                  <a:lnTo>
                    <a:pt x="161" y="149"/>
                  </a:lnTo>
                  <a:lnTo>
                    <a:pt x="169" y="143"/>
                  </a:lnTo>
                  <a:lnTo>
                    <a:pt x="177" y="137"/>
                  </a:lnTo>
                  <a:lnTo>
                    <a:pt x="180" y="128"/>
                  </a:lnTo>
                  <a:lnTo>
                    <a:pt x="186" y="120"/>
                  </a:lnTo>
                  <a:lnTo>
                    <a:pt x="190" y="109"/>
                  </a:lnTo>
                  <a:lnTo>
                    <a:pt x="190" y="97"/>
                  </a:lnTo>
                  <a:lnTo>
                    <a:pt x="190" y="86"/>
                  </a:lnTo>
                  <a:lnTo>
                    <a:pt x="188" y="74"/>
                  </a:lnTo>
                  <a:lnTo>
                    <a:pt x="182" y="63"/>
                  </a:lnTo>
                  <a:lnTo>
                    <a:pt x="178" y="50"/>
                  </a:lnTo>
                  <a:lnTo>
                    <a:pt x="171" y="38"/>
                  </a:lnTo>
                  <a:lnTo>
                    <a:pt x="165" y="29"/>
                  </a:lnTo>
                  <a:lnTo>
                    <a:pt x="156" y="19"/>
                  </a:lnTo>
                  <a:lnTo>
                    <a:pt x="146" y="12"/>
                  </a:lnTo>
                  <a:lnTo>
                    <a:pt x="135" y="6"/>
                  </a:lnTo>
                  <a:lnTo>
                    <a:pt x="123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23" name="Freeform 44">
              <a:extLst>
                <a:ext uri="{FF2B5EF4-FFF2-40B4-BE49-F238E27FC236}">
                  <a16:creationId xmlns:a16="http://schemas.microsoft.com/office/drawing/2014/main" id="{2C34E757-1AD2-B984-C053-29B8B872F2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78" y="1139"/>
              <a:ext cx="33" cy="56"/>
            </a:xfrm>
            <a:custGeom>
              <a:avLst/>
              <a:gdLst>
                <a:gd name="T0" fmla="*/ 0 w 106"/>
                <a:gd name="T1" fmla="*/ 0 h 200"/>
                <a:gd name="T2" fmla="*/ 0 w 106"/>
                <a:gd name="T3" fmla="*/ 0 h 200"/>
                <a:gd name="T4" fmla="*/ 0 w 106"/>
                <a:gd name="T5" fmla="*/ 0 h 200"/>
                <a:gd name="T6" fmla="*/ 0 w 106"/>
                <a:gd name="T7" fmla="*/ 0 h 200"/>
                <a:gd name="T8" fmla="*/ 0 w 106"/>
                <a:gd name="T9" fmla="*/ 0 h 200"/>
                <a:gd name="T10" fmla="*/ 0 w 106"/>
                <a:gd name="T11" fmla="*/ 0 h 200"/>
                <a:gd name="T12" fmla="*/ 0 w 106"/>
                <a:gd name="T13" fmla="*/ 0 h 200"/>
                <a:gd name="T14" fmla="*/ 0 w 106"/>
                <a:gd name="T15" fmla="*/ 0 h 200"/>
                <a:gd name="T16" fmla="*/ 0 w 106"/>
                <a:gd name="T17" fmla="*/ 0 h 200"/>
                <a:gd name="T18" fmla="*/ 0 w 106"/>
                <a:gd name="T19" fmla="*/ 0 h 200"/>
                <a:gd name="T20" fmla="*/ 0 w 106"/>
                <a:gd name="T21" fmla="*/ 0 h 200"/>
                <a:gd name="T22" fmla="*/ 0 w 106"/>
                <a:gd name="T23" fmla="*/ 0 h 200"/>
                <a:gd name="T24" fmla="*/ 0 w 106"/>
                <a:gd name="T25" fmla="*/ 0 h 200"/>
                <a:gd name="T26" fmla="*/ 0 w 106"/>
                <a:gd name="T27" fmla="*/ 0 h 200"/>
                <a:gd name="T28" fmla="*/ 0 w 106"/>
                <a:gd name="T29" fmla="*/ 0 h 200"/>
                <a:gd name="T30" fmla="*/ 0 w 106"/>
                <a:gd name="T31" fmla="*/ 0 h 200"/>
                <a:gd name="T32" fmla="*/ 0 w 106"/>
                <a:gd name="T33" fmla="*/ 0 h 200"/>
                <a:gd name="T34" fmla="*/ 0 w 106"/>
                <a:gd name="T35" fmla="*/ 0 h 200"/>
                <a:gd name="T36" fmla="*/ 0 w 106"/>
                <a:gd name="T37" fmla="*/ 0 h 200"/>
                <a:gd name="T38" fmla="*/ 0 w 106"/>
                <a:gd name="T39" fmla="*/ 0 h 200"/>
                <a:gd name="T40" fmla="*/ 0 w 106"/>
                <a:gd name="T41" fmla="*/ 0 h 200"/>
                <a:gd name="T42" fmla="*/ 0 w 106"/>
                <a:gd name="T43" fmla="*/ 0 h 200"/>
                <a:gd name="T44" fmla="*/ 0 w 106"/>
                <a:gd name="T45" fmla="*/ 0 h 200"/>
                <a:gd name="T46" fmla="*/ 0 w 106"/>
                <a:gd name="T47" fmla="*/ 0 h 200"/>
                <a:gd name="T48" fmla="*/ 0 w 106"/>
                <a:gd name="T49" fmla="*/ 0 h 200"/>
                <a:gd name="T50" fmla="*/ 0 w 106"/>
                <a:gd name="T51" fmla="*/ 0 h 200"/>
                <a:gd name="T52" fmla="*/ 0 w 106"/>
                <a:gd name="T53" fmla="*/ 0 h 200"/>
                <a:gd name="T54" fmla="*/ 0 w 106"/>
                <a:gd name="T55" fmla="*/ 0 h 200"/>
                <a:gd name="T56" fmla="*/ 0 w 106"/>
                <a:gd name="T57" fmla="*/ 0 h 200"/>
                <a:gd name="T58" fmla="*/ 0 w 106"/>
                <a:gd name="T59" fmla="*/ 0 h 200"/>
                <a:gd name="T60" fmla="*/ 0 w 106"/>
                <a:gd name="T61" fmla="*/ 0 h 200"/>
                <a:gd name="T62" fmla="*/ 0 w 106"/>
                <a:gd name="T63" fmla="*/ 0 h 200"/>
                <a:gd name="T64" fmla="*/ 0 w 106"/>
                <a:gd name="T65" fmla="*/ 0 h 200"/>
                <a:gd name="T66" fmla="*/ 0 w 106"/>
                <a:gd name="T67" fmla="*/ 0 h 200"/>
                <a:gd name="T68" fmla="*/ 0 w 106"/>
                <a:gd name="T69" fmla="*/ 0 h 200"/>
                <a:gd name="T70" fmla="*/ 0 w 106"/>
                <a:gd name="T71" fmla="*/ 0 h 200"/>
                <a:gd name="T72" fmla="*/ 0 w 106"/>
                <a:gd name="T73" fmla="*/ 0 h 200"/>
                <a:gd name="T74" fmla="*/ 0 w 106"/>
                <a:gd name="T75" fmla="*/ 0 h 200"/>
                <a:gd name="T76" fmla="*/ 0 w 106"/>
                <a:gd name="T77" fmla="*/ 0 h 200"/>
                <a:gd name="T78" fmla="*/ 0 w 106"/>
                <a:gd name="T79" fmla="*/ 0 h 200"/>
                <a:gd name="T80" fmla="*/ 0 w 106"/>
                <a:gd name="T81" fmla="*/ 0 h 200"/>
                <a:gd name="T82" fmla="*/ 0 w 106"/>
                <a:gd name="T83" fmla="*/ 0 h 200"/>
                <a:gd name="T84" fmla="*/ 0 w 106"/>
                <a:gd name="T85" fmla="*/ 0 h 200"/>
                <a:gd name="T86" fmla="*/ 0 w 106"/>
                <a:gd name="T87" fmla="*/ 0 h 200"/>
                <a:gd name="T88" fmla="*/ 0 w 106"/>
                <a:gd name="T89" fmla="*/ 0 h 200"/>
                <a:gd name="T90" fmla="*/ 0 w 106"/>
                <a:gd name="T91" fmla="*/ 0 h 20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106"/>
                <a:gd name="T139" fmla="*/ 0 h 200"/>
                <a:gd name="T140" fmla="*/ 106 w 106"/>
                <a:gd name="T141" fmla="*/ 200 h 200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106" h="200">
                  <a:moveTo>
                    <a:pt x="47" y="0"/>
                  </a:moveTo>
                  <a:lnTo>
                    <a:pt x="43" y="0"/>
                  </a:lnTo>
                  <a:lnTo>
                    <a:pt x="38" y="0"/>
                  </a:lnTo>
                  <a:lnTo>
                    <a:pt x="30" y="0"/>
                  </a:lnTo>
                  <a:lnTo>
                    <a:pt x="23" y="0"/>
                  </a:lnTo>
                  <a:lnTo>
                    <a:pt x="30" y="14"/>
                  </a:lnTo>
                  <a:lnTo>
                    <a:pt x="40" y="27"/>
                  </a:lnTo>
                  <a:lnTo>
                    <a:pt x="51" y="42"/>
                  </a:lnTo>
                  <a:lnTo>
                    <a:pt x="62" y="55"/>
                  </a:lnTo>
                  <a:lnTo>
                    <a:pt x="66" y="61"/>
                  </a:lnTo>
                  <a:lnTo>
                    <a:pt x="72" y="69"/>
                  </a:lnTo>
                  <a:lnTo>
                    <a:pt x="74" y="76"/>
                  </a:lnTo>
                  <a:lnTo>
                    <a:pt x="78" y="84"/>
                  </a:lnTo>
                  <a:lnTo>
                    <a:pt x="78" y="94"/>
                  </a:lnTo>
                  <a:lnTo>
                    <a:pt x="80" y="103"/>
                  </a:lnTo>
                  <a:lnTo>
                    <a:pt x="78" y="113"/>
                  </a:lnTo>
                  <a:lnTo>
                    <a:pt x="76" y="124"/>
                  </a:lnTo>
                  <a:lnTo>
                    <a:pt x="68" y="135"/>
                  </a:lnTo>
                  <a:lnTo>
                    <a:pt x="59" y="147"/>
                  </a:lnTo>
                  <a:lnTo>
                    <a:pt x="47" y="154"/>
                  </a:lnTo>
                  <a:lnTo>
                    <a:pt x="36" y="164"/>
                  </a:lnTo>
                  <a:lnTo>
                    <a:pt x="24" y="168"/>
                  </a:lnTo>
                  <a:lnTo>
                    <a:pt x="13" y="177"/>
                  </a:lnTo>
                  <a:lnTo>
                    <a:pt x="5" y="185"/>
                  </a:lnTo>
                  <a:lnTo>
                    <a:pt x="0" y="196"/>
                  </a:lnTo>
                  <a:lnTo>
                    <a:pt x="7" y="196"/>
                  </a:lnTo>
                  <a:lnTo>
                    <a:pt x="17" y="198"/>
                  </a:lnTo>
                  <a:lnTo>
                    <a:pt x="26" y="198"/>
                  </a:lnTo>
                  <a:lnTo>
                    <a:pt x="34" y="200"/>
                  </a:lnTo>
                  <a:lnTo>
                    <a:pt x="49" y="190"/>
                  </a:lnTo>
                  <a:lnTo>
                    <a:pt x="62" y="183"/>
                  </a:lnTo>
                  <a:lnTo>
                    <a:pt x="76" y="170"/>
                  </a:lnTo>
                  <a:lnTo>
                    <a:pt x="85" y="158"/>
                  </a:lnTo>
                  <a:lnTo>
                    <a:pt x="93" y="145"/>
                  </a:lnTo>
                  <a:lnTo>
                    <a:pt x="100" y="132"/>
                  </a:lnTo>
                  <a:lnTo>
                    <a:pt x="104" y="116"/>
                  </a:lnTo>
                  <a:lnTo>
                    <a:pt x="106" y="103"/>
                  </a:lnTo>
                  <a:lnTo>
                    <a:pt x="104" y="86"/>
                  </a:lnTo>
                  <a:lnTo>
                    <a:pt x="104" y="71"/>
                  </a:lnTo>
                  <a:lnTo>
                    <a:pt x="99" y="55"/>
                  </a:lnTo>
                  <a:lnTo>
                    <a:pt x="93" y="44"/>
                  </a:lnTo>
                  <a:lnTo>
                    <a:pt x="83" y="29"/>
                  </a:lnTo>
                  <a:lnTo>
                    <a:pt x="74" y="17"/>
                  </a:lnTo>
                  <a:lnTo>
                    <a:pt x="61" y="8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24" name="Freeform 45">
              <a:extLst>
                <a:ext uri="{FF2B5EF4-FFF2-40B4-BE49-F238E27FC236}">
                  <a16:creationId xmlns:a16="http://schemas.microsoft.com/office/drawing/2014/main" id="{B8F775D3-F85D-1FEA-DC9D-7113640868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66" y="1147"/>
              <a:ext cx="22" cy="41"/>
            </a:xfrm>
            <a:custGeom>
              <a:avLst/>
              <a:gdLst>
                <a:gd name="T0" fmla="*/ 0 w 68"/>
                <a:gd name="T1" fmla="*/ 0 h 146"/>
                <a:gd name="T2" fmla="*/ 0 w 68"/>
                <a:gd name="T3" fmla="*/ 0 h 146"/>
                <a:gd name="T4" fmla="*/ 0 w 68"/>
                <a:gd name="T5" fmla="*/ 0 h 146"/>
                <a:gd name="T6" fmla="*/ 0 w 68"/>
                <a:gd name="T7" fmla="*/ 0 h 146"/>
                <a:gd name="T8" fmla="*/ 0 w 68"/>
                <a:gd name="T9" fmla="*/ 0 h 146"/>
                <a:gd name="T10" fmla="*/ 0 w 68"/>
                <a:gd name="T11" fmla="*/ 0 h 146"/>
                <a:gd name="T12" fmla="*/ 0 w 68"/>
                <a:gd name="T13" fmla="*/ 0 h 146"/>
                <a:gd name="T14" fmla="*/ 0 w 68"/>
                <a:gd name="T15" fmla="*/ 0 h 146"/>
                <a:gd name="T16" fmla="*/ 0 w 68"/>
                <a:gd name="T17" fmla="*/ 0 h 146"/>
                <a:gd name="T18" fmla="*/ 0 w 68"/>
                <a:gd name="T19" fmla="*/ 0 h 146"/>
                <a:gd name="T20" fmla="*/ 0 w 68"/>
                <a:gd name="T21" fmla="*/ 0 h 146"/>
                <a:gd name="T22" fmla="*/ 0 w 68"/>
                <a:gd name="T23" fmla="*/ 0 h 146"/>
                <a:gd name="T24" fmla="*/ 0 w 68"/>
                <a:gd name="T25" fmla="*/ 0 h 146"/>
                <a:gd name="T26" fmla="*/ 0 w 68"/>
                <a:gd name="T27" fmla="*/ 0 h 146"/>
                <a:gd name="T28" fmla="*/ 0 w 68"/>
                <a:gd name="T29" fmla="*/ 0 h 146"/>
                <a:gd name="T30" fmla="*/ 0 w 68"/>
                <a:gd name="T31" fmla="*/ 0 h 146"/>
                <a:gd name="T32" fmla="*/ 0 w 68"/>
                <a:gd name="T33" fmla="*/ 0 h 146"/>
                <a:gd name="T34" fmla="*/ 0 w 68"/>
                <a:gd name="T35" fmla="*/ 0 h 146"/>
                <a:gd name="T36" fmla="*/ 0 w 68"/>
                <a:gd name="T37" fmla="*/ 0 h 146"/>
                <a:gd name="T38" fmla="*/ 0 w 68"/>
                <a:gd name="T39" fmla="*/ 0 h 146"/>
                <a:gd name="T40" fmla="*/ 0 w 68"/>
                <a:gd name="T41" fmla="*/ 0 h 146"/>
                <a:gd name="T42" fmla="*/ 0 w 68"/>
                <a:gd name="T43" fmla="*/ 0 h 146"/>
                <a:gd name="T44" fmla="*/ 0 w 68"/>
                <a:gd name="T45" fmla="*/ 0 h 146"/>
                <a:gd name="T46" fmla="*/ 0 w 68"/>
                <a:gd name="T47" fmla="*/ 0 h 146"/>
                <a:gd name="T48" fmla="*/ 0 w 68"/>
                <a:gd name="T49" fmla="*/ 0 h 146"/>
                <a:gd name="T50" fmla="*/ 0 w 68"/>
                <a:gd name="T51" fmla="*/ 0 h 146"/>
                <a:gd name="T52" fmla="*/ 0 w 68"/>
                <a:gd name="T53" fmla="*/ 0 h 146"/>
                <a:gd name="T54" fmla="*/ 0 w 68"/>
                <a:gd name="T55" fmla="*/ 0 h 146"/>
                <a:gd name="T56" fmla="*/ 0 w 68"/>
                <a:gd name="T57" fmla="*/ 0 h 146"/>
                <a:gd name="T58" fmla="*/ 0 w 68"/>
                <a:gd name="T59" fmla="*/ 0 h 146"/>
                <a:gd name="T60" fmla="*/ 0 w 68"/>
                <a:gd name="T61" fmla="*/ 0 h 146"/>
                <a:gd name="T62" fmla="*/ 0 w 68"/>
                <a:gd name="T63" fmla="*/ 0 h 146"/>
                <a:gd name="T64" fmla="*/ 0 w 68"/>
                <a:gd name="T65" fmla="*/ 0 h 146"/>
                <a:gd name="T66" fmla="*/ 0 w 68"/>
                <a:gd name="T67" fmla="*/ 0 h 146"/>
                <a:gd name="T68" fmla="*/ 0 w 68"/>
                <a:gd name="T69" fmla="*/ 0 h 146"/>
                <a:gd name="T70" fmla="*/ 0 w 68"/>
                <a:gd name="T71" fmla="*/ 0 h 146"/>
                <a:gd name="T72" fmla="*/ 0 w 68"/>
                <a:gd name="T73" fmla="*/ 0 h 146"/>
                <a:gd name="T74" fmla="*/ 0 w 68"/>
                <a:gd name="T75" fmla="*/ 0 h 146"/>
                <a:gd name="T76" fmla="*/ 0 w 68"/>
                <a:gd name="T77" fmla="*/ 0 h 146"/>
                <a:gd name="T78" fmla="*/ 0 w 68"/>
                <a:gd name="T79" fmla="*/ 0 h 14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68"/>
                <a:gd name="T121" fmla="*/ 0 h 146"/>
                <a:gd name="T122" fmla="*/ 68 w 68"/>
                <a:gd name="T123" fmla="*/ 146 h 14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68" h="146">
                  <a:moveTo>
                    <a:pt x="51" y="15"/>
                  </a:moveTo>
                  <a:lnTo>
                    <a:pt x="44" y="9"/>
                  </a:lnTo>
                  <a:lnTo>
                    <a:pt x="34" y="6"/>
                  </a:lnTo>
                  <a:lnTo>
                    <a:pt x="23" y="0"/>
                  </a:lnTo>
                  <a:lnTo>
                    <a:pt x="17" y="0"/>
                  </a:lnTo>
                  <a:lnTo>
                    <a:pt x="19" y="8"/>
                  </a:lnTo>
                  <a:lnTo>
                    <a:pt x="19" y="19"/>
                  </a:lnTo>
                  <a:lnTo>
                    <a:pt x="19" y="27"/>
                  </a:lnTo>
                  <a:lnTo>
                    <a:pt x="21" y="38"/>
                  </a:lnTo>
                  <a:lnTo>
                    <a:pt x="19" y="46"/>
                  </a:lnTo>
                  <a:lnTo>
                    <a:pt x="19" y="57"/>
                  </a:lnTo>
                  <a:lnTo>
                    <a:pt x="19" y="65"/>
                  </a:lnTo>
                  <a:lnTo>
                    <a:pt x="19" y="76"/>
                  </a:lnTo>
                  <a:lnTo>
                    <a:pt x="15" y="84"/>
                  </a:lnTo>
                  <a:lnTo>
                    <a:pt x="13" y="93"/>
                  </a:lnTo>
                  <a:lnTo>
                    <a:pt x="11" y="101"/>
                  </a:lnTo>
                  <a:lnTo>
                    <a:pt x="9" y="110"/>
                  </a:lnTo>
                  <a:lnTo>
                    <a:pt x="6" y="118"/>
                  </a:lnTo>
                  <a:lnTo>
                    <a:pt x="4" y="127"/>
                  </a:lnTo>
                  <a:lnTo>
                    <a:pt x="0" y="137"/>
                  </a:lnTo>
                  <a:lnTo>
                    <a:pt x="0" y="146"/>
                  </a:lnTo>
                  <a:lnTo>
                    <a:pt x="7" y="146"/>
                  </a:lnTo>
                  <a:lnTo>
                    <a:pt x="15" y="146"/>
                  </a:lnTo>
                  <a:lnTo>
                    <a:pt x="23" y="146"/>
                  </a:lnTo>
                  <a:lnTo>
                    <a:pt x="30" y="146"/>
                  </a:lnTo>
                  <a:lnTo>
                    <a:pt x="34" y="137"/>
                  </a:lnTo>
                  <a:lnTo>
                    <a:pt x="38" y="129"/>
                  </a:lnTo>
                  <a:lnTo>
                    <a:pt x="44" y="120"/>
                  </a:lnTo>
                  <a:lnTo>
                    <a:pt x="49" y="112"/>
                  </a:lnTo>
                  <a:lnTo>
                    <a:pt x="53" y="103"/>
                  </a:lnTo>
                  <a:lnTo>
                    <a:pt x="57" y="93"/>
                  </a:lnTo>
                  <a:lnTo>
                    <a:pt x="61" y="84"/>
                  </a:lnTo>
                  <a:lnTo>
                    <a:pt x="66" y="76"/>
                  </a:lnTo>
                  <a:lnTo>
                    <a:pt x="66" y="67"/>
                  </a:lnTo>
                  <a:lnTo>
                    <a:pt x="68" y="57"/>
                  </a:lnTo>
                  <a:lnTo>
                    <a:pt x="68" y="48"/>
                  </a:lnTo>
                  <a:lnTo>
                    <a:pt x="68" y="40"/>
                  </a:lnTo>
                  <a:lnTo>
                    <a:pt x="63" y="25"/>
                  </a:lnTo>
                  <a:lnTo>
                    <a:pt x="51" y="1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25" name="Freeform 46">
              <a:extLst>
                <a:ext uri="{FF2B5EF4-FFF2-40B4-BE49-F238E27FC236}">
                  <a16:creationId xmlns:a16="http://schemas.microsoft.com/office/drawing/2014/main" id="{6620D06B-A623-FE9A-D754-EDCC97C885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04" y="1168"/>
              <a:ext cx="64" cy="68"/>
            </a:xfrm>
            <a:custGeom>
              <a:avLst/>
              <a:gdLst>
                <a:gd name="T0" fmla="*/ 0 w 210"/>
                <a:gd name="T1" fmla="*/ 0 h 239"/>
                <a:gd name="T2" fmla="*/ 0 w 210"/>
                <a:gd name="T3" fmla="*/ 0 h 239"/>
                <a:gd name="T4" fmla="*/ 0 w 210"/>
                <a:gd name="T5" fmla="*/ 0 h 239"/>
                <a:gd name="T6" fmla="*/ 0 w 210"/>
                <a:gd name="T7" fmla="*/ 0 h 239"/>
                <a:gd name="T8" fmla="*/ 0 w 210"/>
                <a:gd name="T9" fmla="*/ 0 h 239"/>
                <a:gd name="T10" fmla="*/ 0 w 210"/>
                <a:gd name="T11" fmla="*/ 0 h 239"/>
                <a:gd name="T12" fmla="*/ 0 w 210"/>
                <a:gd name="T13" fmla="*/ 0 h 239"/>
                <a:gd name="T14" fmla="*/ 0 w 210"/>
                <a:gd name="T15" fmla="*/ 0 h 239"/>
                <a:gd name="T16" fmla="*/ 0 w 210"/>
                <a:gd name="T17" fmla="*/ 0 h 239"/>
                <a:gd name="T18" fmla="*/ 0 w 210"/>
                <a:gd name="T19" fmla="*/ 0 h 239"/>
                <a:gd name="T20" fmla="*/ 0 w 210"/>
                <a:gd name="T21" fmla="*/ 0 h 239"/>
                <a:gd name="T22" fmla="*/ 0 w 210"/>
                <a:gd name="T23" fmla="*/ 0 h 239"/>
                <a:gd name="T24" fmla="*/ 0 w 210"/>
                <a:gd name="T25" fmla="*/ 0 h 239"/>
                <a:gd name="T26" fmla="*/ 0 w 210"/>
                <a:gd name="T27" fmla="*/ 0 h 239"/>
                <a:gd name="T28" fmla="*/ 0 w 210"/>
                <a:gd name="T29" fmla="*/ 0 h 239"/>
                <a:gd name="T30" fmla="*/ 0 w 210"/>
                <a:gd name="T31" fmla="*/ 0 h 239"/>
                <a:gd name="T32" fmla="*/ 0 w 210"/>
                <a:gd name="T33" fmla="*/ 0 h 239"/>
                <a:gd name="T34" fmla="*/ 0 w 210"/>
                <a:gd name="T35" fmla="*/ 0 h 239"/>
                <a:gd name="T36" fmla="*/ 0 w 210"/>
                <a:gd name="T37" fmla="*/ 0 h 239"/>
                <a:gd name="T38" fmla="*/ 0 w 210"/>
                <a:gd name="T39" fmla="*/ 0 h 239"/>
                <a:gd name="T40" fmla="*/ 0 w 210"/>
                <a:gd name="T41" fmla="*/ 0 h 239"/>
                <a:gd name="T42" fmla="*/ 0 w 210"/>
                <a:gd name="T43" fmla="*/ 0 h 239"/>
                <a:gd name="T44" fmla="*/ 0 w 210"/>
                <a:gd name="T45" fmla="*/ 0 h 239"/>
                <a:gd name="T46" fmla="*/ 0 w 210"/>
                <a:gd name="T47" fmla="*/ 0 h 239"/>
                <a:gd name="T48" fmla="*/ 0 w 210"/>
                <a:gd name="T49" fmla="*/ 0 h 239"/>
                <a:gd name="T50" fmla="*/ 0 w 210"/>
                <a:gd name="T51" fmla="*/ 0 h 239"/>
                <a:gd name="T52" fmla="*/ 0 w 210"/>
                <a:gd name="T53" fmla="*/ 0 h 239"/>
                <a:gd name="T54" fmla="*/ 0 w 210"/>
                <a:gd name="T55" fmla="*/ 0 h 239"/>
                <a:gd name="T56" fmla="*/ 0 w 210"/>
                <a:gd name="T57" fmla="*/ 0 h 239"/>
                <a:gd name="T58" fmla="*/ 0 w 210"/>
                <a:gd name="T59" fmla="*/ 0 h 239"/>
                <a:gd name="T60" fmla="*/ 0 w 210"/>
                <a:gd name="T61" fmla="*/ 0 h 239"/>
                <a:gd name="T62" fmla="*/ 0 w 210"/>
                <a:gd name="T63" fmla="*/ 0 h 239"/>
                <a:gd name="T64" fmla="*/ 0 w 210"/>
                <a:gd name="T65" fmla="*/ 0 h 239"/>
                <a:gd name="T66" fmla="*/ 0 w 210"/>
                <a:gd name="T67" fmla="*/ 0 h 239"/>
                <a:gd name="T68" fmla="*/ 0 w 210"/>
                <a:gd name="T69" fmla="*/ 0 h 239"/>
                <a:gd name="T70" fmla="*/ 0 w 210"/>
                <a:gd name="T71" fmla="*/ 0 h 239"/>
                <a:gd name="T72" fmla="*/ 0 w 210"/>
                <a:gd name="T73" fmla="*/ 0 h 239"/>
                <a:gd name="T74" fmla="*/ 0 w 210"/>
                <a:gd name="T75" fmla="*/ 0 h 239"/>
                <a:gd name="T76" fmla="*/ 0 w 210"/>
                <a:gd name="T77" fmla="*/ 0 h 239"/>
                <a:gd name="T78" fmla="*/ 0 w 210"/>
                <a:gd name="T79" fmla="*/ 0 h 239"/>
                <a:gd name="T80" fmla="*/ 0 w 210"/>
                <a:gd name="T81" fmla="*/ 0 h 239"/>
                <a:gd name="T82" fmla="*/ 0 w 210"/>
                <a:gd name="T83" fmla="*/ 0 h 239"/>
                <a:gd name="T84" fmla="*/ 0 w 210"/>
                <a:gd name="T85" fmla="*/ 0 h 239"/>
                <a:gd name="T86" fmla="*/ 0 w 210"/>
                <a:gd name="T87" fmla="*/ 0 h 239"/>
                <a:gd name="T88" fmla="*/ 0 w 210"/>
                <a:gd name="T89" fmla="*/ 0 h 239"/>
                <a:gd name="T90" fmla="*/ 0 w 210"/>
                <a:gd name="T91" fmla="*/ 0 h 239"/>
                <a:gd name="T92" fmla="*/ 0 w 210"/>
                <a:gd name="T93" fmla="*/ 0 h 239"/>
                <a:gd name="T94" fmla="*/ 0 w 210"/>
                <a:gd name="T95" fmla="*/ 0 h 239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210"/>
                <a:gd name="T145" fmla="*/ 0 h 239"/>
                <a:gd name="T146" fmla="*/ 210 w 210"/>
                <a:gd name="T147" fmla="*/ 239 h 239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210" h="239">
                  <a:moveTo>
                    <a:pt x="149" y="7"/>
                  </a:moveTo>
                  <a:lnTo>
                    <a:pt x="130" y="0"/>
                  </a:lnTo>
                  <a:lnTo>
                    <a:pt x="111" y="0"/>
                  </a:lnTo>
                  <a:lnTo>
                    <a:pt x="92" y="4"/>
                  </a:lnTo>
                  <a:lnTo>
                    <a:pt x="75" y="13"/>
                  </a:lnTo>
                  <a:lnTo>
                    <a:pt x="57" y="25"/>
                  </a:lnTo>
                  <a:lnTo>
                    <a:pt x="42" y="38"/>
                  </a:lnTo>
                  <a:lnTo>
                    <a:pt x="29" y="57"/>
                  </a:lnTo>
                  <a:lnTo>
                    <a:pt x="18" y="76"/>
                  </a:lnTo>
                  <a:lnTo>
                    <a:pt x="8" y="95"/>
                  </a:lnTo>
                  <a:lnTo>
                    <a:pt x="4" y="116"/>
                  </a:lnTo>
                  <a:lnTo>
                    <a:pt x="0" y="137"/>
                  </a:lnTo>
                  <a:lnTo>
                    <a:pt x="2" y="156"/>
                  </a:lnTo>
                  <a:lnTo>
                    <a:pt x="6" y="173"/>
                  </a:lnTo>
                  <a:lnTo>
                    <a:pt x="14" y="192"/>
                  </a:lnTo>
                  <a:lnTo>
                    <a:pt x="27" y="205"/>
                  </a:lnTo>
                  <a:lnTo>
                    <a:pt x="46" y="217"/>
                  </a:lnTo>
                  <a:lnTo>
                    <a:pt x="56" y="220"/>
                  </a:lnTo>
                  <a:lnTo>
                    <a:pt x="69" y="226"/>
                  </a:lnTo>
                  <a:lnTo>
                    <a:pt x="82" y="232"/>
                  </a:lnTo>
                  <a:lnTo>
                    <a:pt x="97" y="237"/>
                  </a:lnTo>
                  <a:lnTo>
                    <a:pt x="113" y="239"/>
                  </a:lnTo>
                  <a:lnTo>
                    <a:pt x="130" y="236"/>
                  </a:lnTo>
                  <a:lnTo>
                    <a:pt x="145" y="230"/>
                  </a:lnTo>
                  <a:lnTo>
                    <a:pt x="160" y="224"/>
                  </a:lnTo>
                  <a:lnTo>
                    <a:pt x="171" y="213"/>
                  </a:lnTo>
                  <a:lnTo>
                    <a:pt x="185" y="201"/>
                  </a:lnTo>
                  <a:lnTo>
                    <a:pt x="194" y="188"/>
                  </a:lnTo>
                  <a:lnTo>
                    <a:pt x="204" y="173"/>
                  </a:lnTo>
                  <a:lnTo>
                    <a:pt x="208" y="158"/>
                  </a:lnTo>
                  <a:lnTo>
                    <a:pt x="210" y="141"/>
                  </a:lnTo>
                  <a:lnTo>
                    <a:pt x="210" y="125"/>
                  </a:lnTo>
                  <a:lnTo>
                    <a:pt x="208" y="112"/>
                  </a:lnTo>
                  <a:lnTo>
                    <a:pt x="202" y="97"/>
                  </a:lnTo>
                  <a:lnTo>
                    <a:pt x="192" y="85"/>
                  </a:lnTo>
                  <a:lnTo>
                    <a:pt x="181" y="76"/>
                  </a:lnTo>
                  <a:lnTo>
                    <a:pt x="164" y="70"/>
                  </a:lnTo>
                  <a:lnTo>
                    <a:pt x="158" y="68"/>
                  </a:lnTo>
                  <a:lnTo>
                    <a:pt x="149" y="66"/>
                  </a:lnTo>
                  <a:lnTo>
                    <a:pt x="139" y="66"/>
                  </a:lnTo>
                  <a:lnTo>
                    <a:pt x="128" y="66"/>
                  </a:lnTo>
                  <a:lnTo>
                    <a:pt x="114" y="66"/>
                  </a:lnTo>
                  <a:lnTo>
                    <a:pt x="105" y="66"/>
                  </a:lnTo>
                  <a:lnTo>
                    <a:pt x="95" y="66"/>
                  </a:lnTo>
                  <a:lnTo>
                    <a:pt x="92" y="70"/>
                  </a:lnTo>
                  <a:lnTo>
                    <a:pt x="84" y="76"/>
                  </a:lnTo>
                  <a:lnTo>
                    <a:pt x="78" y="83"/>
                  </a:lnTo>
                  <a:lnTo>
                    <a:pt x="76" y="87"/>
                  </a:lnTo>
                  <a:lnTo>
                    <a:pt x="78" y="93"/>
                  </a:lnTo>
                  <a:lnTo>
                    <a:pt x="82" y="99"/>
                  </a:lnTo>
                  <a:lnTo>
                    <a:pt x="92" y="108"/>
                  </a:lnTo>
                  <a:lnTo>
                    <a:pt x="101" y="108"/>
                  </a:lnTo>
                  <a:lnTo>
                    <a:pt x="113" y="112"/>
                  </a:lnTo>
                  <a:lnTo>
                    <a:pt x="122" y="112"/>
                  </a:lnTo>
                  <a:lnTo>
                    <a:pt x="133" y="112"/>
                  </a:lnTo>
                  <a:lnTo>
                    <a:pt x="141" y="112"/>
                  </a:lnTo>
                  <a:lnTo>
                    <a:pt x="149" y="118"/>
                  </a:lnTo>
                  <a:lnTo>
                    <a:pt x="158" y="125"/>
                  </a:lnTo>
                  <a:lnTo>
                    <a:pt x="168" y="137"/>
                  </a:lnTo>
                  <a:lnTo>
                    <a:pt x="168" y="150"/>
                  </a:lnTo>
                  <a:lnTo>
                    <a:pt x="166" y="160"/>
                  </a:lnTo>
                  <a:lnTo>
                    <a:pt x="160" y="169"/>
                  </a:lnTo>
                  <a:lnTo>
                    <a:pt x="152" y="175"/>
                  </a:lnTo>
                  <a:lnTo>
                    <a:pt x="143" y="179"/>
                  </a:lnTo>
                  <a:lnTo>
                    <a:pt x="132" y="179"/>
                  </a:lnTo>
                  <a:lnTo>
                    <a:pt x="120" y="179"/>
                  </a:lnTo>
                  <a:lnTo>
                    <a:pt x="107" y="179"/>
                  </a:lnTo>
                  <a:lnTo>
                    <a:pt x="92" y="173"/>
                  </a:lnTo>
                  <a:lnTo>
                    <a:pt x="80" y="165"/>
                  </a:lnTo>
                  <a:lnTo>
                    <a:pt x="69" y="158"/>
                  </a:lnTo>
                  <a:lnTo>
                    <a:pt x="57" y="150"/>
                  </a:lnTo>
                  <a:lnTo>
                    <a:pt x="46" y="141"/>
                  </a:lnTo>
                  <a:lnTo>
                    <a:pt x="40" y="131"/>
                  </a:lnTo>
                  <a:lnTo>
                    <a:pt x="35" y="118"/>
                  </a:lnTo>
                  <a:lnTo>
                    <a:pt x="35" y="108"/>
                  </a:lnTo>
                  <a:lnTo>
                    <a:pt x="33" y="99"/>
                  </a:lnTo>
                  <a:lnTo>
                    <a:pt x="35" y="89"/>
                  </a:lnTo>
                  <a:lnTo>
                    <a:pt x="37" y="82"/>
                  </a:lnTo>
                  <a:lnTo>
                    <a:pt x="40" y="76"/>
                  </a:lnTo>
                  <a:lnTo>
                    <a:pt x="42" y="66"/>
                  </a:lnTo>
                  <a:lnTo>
                    <a:pt x="48" y="59"/>
                  </a:lnTo>
                  <a:lnTo>
                    <a:pt x="54" y="51"/>
                  </a:lnTo>
                  <a:lnTo>
                    <a:pt x="61" y="47"/>
                  </a:lnTo>
                  <a:lnTo>
                    <a:pt x="69" y="40"/>
                  </a:lnTo>
                  <a:lnTo>
                    <a:pt x="76" y="34"/>
                  </a:lnTo>
                  <a:lnTo>
                    <a:pt x="86" y="30"/>
                  </a:lnTo>
                  <a:lnTo>
                    <a:pt x="95" y="28"/>
                  </a:lnTo>
                  <a:lnTo>
                    <a:pt x="103" y="25"/>
                  </a:lnTo>
                  <a:lnTo>
                    <a:pt x="114" y="25"/>
                  </a:lnTo>
                  <a:lnTo>
                    <a:pt x="124" y="23"/>
                  </a:lnTo>
                  <a:lnTo>
                    <a:pt x="133" y="25"/>
                  </a:lnTo>
                  <a:lnTo>
                    <a:pt x="139" y="19"/>
                  </a:lnTo>
                  <a:lnTo>
                    <a:pt x="143" y="15"/>
                  </a:lnTo>
                  <a:lnTo>
                    <a:pt x="147" y="9"/>
                  </a:lnTo>
                  <a:lnTo>
                    <a:pt x="149" y="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26" name="Freeform 47">
              <a:extLst>
                <a:ext uri="{FF2B5EF4-FFF2-40B4-BE49-F238E27FC236}">
                  <a16:creationId xmlns:a16="http://schemas.microsoft.com/office/drawing/2014/main" id="{0ED934B5-4C9F-A569-16D7-AA9A261A87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60" y="1202"/>
              <a:ext cx="27" cy="43"/>
            </a:xfrm>
            <a:custGeom>
              <a:avLst/>
              <a:gdLst>
                <a:gd name="T0" fmla="*/ 0 w 85"/>
                <a:gd name="T1" fmla="*/ 0 h 152"/>
                <a:gd name="T2" fmla="*/ 0 w 85"/>
                <a:gd name="T3" fmla="*/ 0 h 152"/>
                <a:gd name="T4" fmla="*/ 0 w 85"/>
                <a:gd name="T5" fmla="*/ 0 h 152"/>
                <a:gd name="T6" fmla="*/ 0 w 85"/>
                <a:gd name="T7" fmla="*/ 0 h 152"/>
                <a:gd name="T8" fmla="*/ 0 w 85"/>
                <a:gd name="T9" fmla="*/ 0 h 152"/>
                <a:gd name="T10" fmla="*/ 0 w 85"/>
                <a:gd name="T11" fmla="*/ 0 h 152"/>
                <a:gd name="T12" fmla="*/ 0 w 85"/>
                <a:gd name="T13" fmla="*/ 0 h 152"/>
                <a:gd name="T14" fmla="*/ 0 w 85"/>
                <a:gd name="T15" fmla="*/ 0 h 152"/>
                <a:gd name="T16" fmla="*/ 0 w 85"/>
                <a:gd name="T17" fmla="*/ 0 h 152"/>
                <a:gd name="T18" fmla="*/ 0 w 85"/>
                <a:gd name="T19" fmla="*/ 0 h 152"/>
                <a:gd name="T20" fmla="*/ 0 w 85"/>
                <a:gd name="T21" fmla="*/ 0 h 152"/>
                <a:gd name="T22" fmla="*/ 0 w 85"/>
                <a:gd name="T23" fmla="*/ 0 h 152"/>
                <a:gd name="T24" fmla="*/ 0 w 85"/>
                <a:gd name="T25" fmla="*/ 0 h 152"/>
                <a:gd name="T26" fmla="*/ 0 w 85"/>
                <a:gd name="T27" fmla="*/ 0 h 152"/>
                <a:gd name="T28" fmla="*/ 0 w 85"/>
                <a:gd name="T29" fmla="*/ 0 h 152"/>
                <a:gd name="T30" fmla="*/ 0 w 85"/>
                <a:gd name="T31" fmla="*/ 0 h 152"/>
                <a:gd name="T32" fmla="*/ 0 w 85"/>
                <a:gd name="T33" fmla="*/ 0 h 152"/>
                <a:gd name="T34" fmla="*/ 0 w 85"/>
                <a:gd name="T35" fmla="*/ 0 h 152"/>
                <a:gd name="T36" fmla="*/ 0 w 85"/>
                <a:gd name="T37" fmla="*/ 0 h 152"/>
                <a:gd name="T38" fmla="*/ 0 w 85"/>
                <a:gd name="T39" fmla="*/ 0 h 152"/>
                <a:gd name="T40" fmla="*/ 0 w 85"/>
                <a:gd name="T41" fmla="*/ 0 h 152"/>
                <a:gd name="T42" fmla="*/ 0 w 85"/>
                <a:gd name="T43" fmla="*/ 0 h 152"/>
                <a:gd name="T44" fmla="*/ 0 w 85"/>
                <a:gd name="T45" fmla="*/ 0 h 152"/>
                <a:gd name="T46" fmla="*/ 0 w 85"/>
                <a:gd name="T47" fmla="*/ 0 h 152"/>
                <a:gd name="T48" fmla="*/ 0 w 85"/>
                <a:gd name="T49" fmla="*/ 0 h 152"/>
                <a:gd name="T50" fmla="*/ 0 w 85"/>
                <a:gd name="T51" fmla="*/ 0 h 152"/>
                <a:gd name="T52" fmla="*/ 0 w 85"/>
                <a:gd name="T53" fmla="*/ 0 h 152"/>
                <a:gd name="T54" fmla="*/ 0 w 85"/>
                <a:gd name="T55" fmla="*/ 0 h 152"/>
                <a:gd name="T56" fmla="*/ 0 w 85"/>
                <a:gd name="T57" fmla="*/ 0 h 152"/>
                <a:gd name="T58" fmla="*/ 0 w 85"/>
                <a:gd name="T59" fmla="*/ 0 h 152"/>
                <a:gd name="T60" fmla="*/ 0 w 85"/>
                <a:gd name="T61" fmla="*/ 0 h 152"/>
                <a:gd name="T62" fmla="*/ 0 w 85"/>
                <a:gd name="T63" fmla="*/ 0 h 152"/>
                <a:gd name="T64" fmla="*/ 0 w 85"/>
                <a:gd name="T65" fmla="*/ 0 h 152"/>
                <a:gd name="T66" fmla="*/ 0 w 85"/>
                <a:gd name="T67" fmla="*/ 0 h 152"/>
                <a:gd name="T68" fmla="*/ 0 w 85"/>
                <a:gd name="T69" fmla="*/ 0 h 152"/>
                <a:gd name="T70" fmla="*/ 0 w 85"/>
                <a:gd name="T71" fmla="*/ 0 h 152"/>
                <a:gd name="T72" fmla="*/ 0 w 85"/>
                <a:gd name="T73" fmla="*/ 0 h 152"/>
                <a:gd name="T74" fmla="*/ 0 w 85"/>
                <a:gd name="T75" fmla="*/ 0 h 152"/>
                <a:gd name="T76" fmla="*/ 0 w 85"/>
                <a:gd name="T77" fmla="*/ 0 h 152"/>
                <a:gd name="T78" fmla="*/ 0 w 85"/>
                <a:gd name="T79" fmla="*/ 0 h 152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85"/>
                <a:gd name="T121" fmla="*/ 0 h 152"/>
                <a:gd name="T122" fmla="*/ 85 w 85"/>
                <a:gd name="T123" fmla="*/ 152 h 152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85" h="152">
                  <a:moveTo>
                    <a:pt x="74" y="0"/>
                  </a:moveTo>
                  <a:lnTo>
                    <a:pt x="70" y="0"/>
                  </a:lnTo>
                  <a:lnTo>
                    <a:pt x="66" y="0"/>
                  </a:lnTo>
                  <a:lnTo>
                    <a:pt x="61" y="0"/>
                  </a:lnTo>
                  <a:lnTo>
                    <a:pt x="57" y="0"/>
                  </a:lnTo>
                  <a:lnTo>
                    <a:pt x="59" y="7"/>
                  </a:lnTo>
                  <a:lnTo>
                    <a:pt x="61" y="17"/>
                  </a:lnTo>
                  <a:lnTo>
                    <a:pt x="63" y="26"/>
                  </a:lnTo>
                  <a:lnTo>
                    <a:pt x="64" y="36"/>
                  </a:lnTo>
                  <a:lnTo>
                    <a:pt x="63" y="45"/>
                  </a:lnTo>
                  <a:lnTo>
                    <a:pt x="61" y="55"/>
                  </a:lnTo>
                  <a:lnTo>
                    <a:pt x="59" y="64"/>
                  </a:lnTo>
                  <a:lnTo>
                    <a:pt x="57" y="76"/>
                  </a:lnTo>
                  <a:lnTo>
                    <a:pt x="51" y="83"/>
                  </a:lnTo>
                  <a:lnTo>
                    <a:pt x="45" y="93"/>
                  </a:lnTo>
                  <a:lnTo>
                    <a:pt x="38" y="102"/>
                  </a:lnTo>
                  <a:lnTo>
                    <a:pt x="32" y="110"/>
                  </a:lnTo>
                  <a:lnTo>
                    <a:pt x="25" y="116"/>
                  </a:lnTo>
                  <a:lnTo>
                    <a:pt x="17" y="125"/>
                  </a:lnTo>
                  <a:lnTo>
                    <a:pt x="7" y="131"/>
                  </a:lnTo>
                  <a:lnTo>
                    <a:pt x="0" y="137"/>
                  </a:lnTo>
                  <a:lnTo>
                    <a:pt x="5" y="144"/>
                  </a:lnTo>
                  <a:lnTo>
                    <a:pt x="11" y="152"/>
                  </a:lnTo>
                  <a:lnTo>
                    <a:pt x="21" y="146"/>
                  </a:lnTo>
                  <a:lnTo>
                    <a:pt x="32" y="142"/>
                  </a:lnTo>
                  <a:lnTo>
                    <a:pt x="42" y="135"/>
                  </a:lnTo>
                  <a:lnTo>
                    <a:pt x="51" y="129"/>
                  </a:lnTo>
                  <a:lnTo>
                    <a:pt x="57" y="119"/>
                  </a:lnTo>
                  <a:lnTo>
                    <a:pt x="66" y="110"/>
                  </a:lnTo>
                  <a:lnTo>
                    <a:pt x="70" y="99"/>
                  </a:lnTo>
                  <a:lnTo>
                    <a:pt x="78" y="89"/>
                  </a:lnTo>
                  <a:lnTo>
                    <a:pt x="80" y="78"/>
                  </a:lnTo>
                  <a:lnTo>
                    <a:pt x="83" y="64"/>
                  </a:lnTo>
                  <a:lnTo>
                    <a:pt x="85" y="53"/>
                  </a:lnTo>
                  <a:lnTo>
                    <a:pt x="85" y="42"/>
                  </a:lnTo>
                  <a:lnTo>
                    <a:pt x="85" y="30"/>
                  </a:lnTo>
                  <a:lnTo>
                    <a:pt x="82" y="19"/>
                  </a:lnTo>
                  <a:lnTo>
                    <a:pt x="78" y="7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27" name="Freeform 48">
              <a:extLst>
                <a:ext uri="{FF2B5EF4-FFF2-40B4-BE49-F238E27FC236}">
                  <a16:creationId xmlns:a16="http://schemas.microsoft.com/office/drawing/2014/main" id="{AA67FC28-ABCB-4CB8-19C4-4EF6AAA28B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22" y="1227"/>
              <a:ext cx="61" cy="77"/>
            </a:xfrm>
            <a:custGeom>
              <a:avLst/>
              <a:gdLst>
                <a:gd name="T0" fmla="*/ 0 w 200"/>
                <a:gd name="T1" fmla="*/ 0 h 272"/>
                <a:gd name="T2" fmla="*/ 0 w 200"/>
                <a:gd name="T3" fmla="*/ 0 h 272"/>
                <a:gd name="T4" fmla="*/ 0 w 200"/>
                <a:gd name="T5" fmla="*/ 0 h 272"/>
                <a:gd name="T6" fmla="*/ 0 w 200"/>
                <a:gd name="T7" fmla="*/ 0 h 272"/>
                <a:gd name="T8" fmla="*/ 0 w 200"/>
                <a:gd name="T9" fmla="*/ 0 h 272"/>
                <a:gd name="T10" fmla="*/ 0 w 200"/>
                <a:gd name="T11" fmla="*/ 0 h 272"/>
                <a:gd name="T12" fmla="*/ 0 w 200"/>
                <a:gd name="T13" fmla="*/ 0 h 272"/>
                <a:gd name="T14" fmla="*/ 0 w 200"/>
                <a:gd name="T15" fmla="*/ 0 h 272"/>
                <a:gd name="T16" fmla="*/ 0 w 200"/>
                <a:gd name="T17" fmla="*/ 0 h 272"/>
                <a:gd name="T18" fmla="*/ 0 w 200"/>
                <a:gd name="T19" fmla="*/ 0 h 272"/>
                <a:gd name="T20" fmla="*/ 0 w 200"/>
                <a:gd name="T21" fmla="*/ 0 h 272"/>
                <a:gd name="T22" fmla="*/ 0 w 200"/>
                <a:gd name="T23" fmla="*/ 0 h 272"/>
                <a:gd name="T24" fmla="*/ 0 w 200"/>
                <a:gd name="T25" fmla="*/ 0 h 272"/>
                <a:gd name="T26" fmla="*/ 0 w 200"/>
                <a:gd name="T27" fmla="*/ 0 h 272"/>
                <a:gd name="T28" fmla="*/ 0 w 200"/>
                <a:gd name="T29" fmla="*/ 0 h 272"/>
                <a:gd name="T30" fmla="*/ 0 w 200"/>
                <a:gd name="T31" fmla="*/ 0 h 272"/>
                <a:gd name="T32" fmla="*/ 0 w 200"/>
                <a:gd name="T33" fmla="*/ 0 h 272"/>
                <a:gd name="T34" fmla="*/ 0 w 200"/>
                <a:gd name="T35" fmla="*/ 0 h 272"/>
                <a:gd name="T36" fmla="*/ 0 w 200"/>
                <a:gd name="T37" fmla="*/ 0 h 272"/>
                <a:gd name="T38" fmla="*/ 0 w 200"/>
                <a:gd name="T39" fmla="*/ 0 h 272"/>
                <a:gd name="T40" fmla="*/ 0 w 200"/>
                <a:gd name="T41" fmla="*/ 0 h 272"/>
                <a:gd name="T42" fmla="*/ 0 w 200"/>
                <a:gd name="T43" fmla="*/ 0 h 272"/>
                <a:gd name="T44" fmla="*/ 0 w 200"/>
                <a:gd name="T45" fmla="*/ 0 h 272"/>
                <a:gd name="T46" fmla="*/ 0 w 200"/>
                <a:gd name="T47" fmla="*/ 0 h 272"/>
                <a:gd name="T48" fmla="*/ 0 w 200"/>
                <a:gd name="T49" fmla="*/ 0 h 272"/>
                <a:gd name="T50" fmla="*/ 0 w 200"/>
                <a:gd name="T51" fmla="*/ 0 h 272"/>
                <a:gd name="T52" fmla="*/ 0 w 200"/>
                <a:gd name="T53" fmla="*/ 0 h 272"/>
                <a:gd name="T54" fmla="*/ 0 w 200"/>
                <a:gd name="T55" fmla="*/ 0 h 272"/>
                <a:gd name="T56" fmla="*/ 0 w 200"/>
                <a:gd name="T57" fmla="*/ 0 h 272"/>
                <a:gd name="T58" fmla="*/ 0 w 200"/>
                <a:gd name="T59" fmla="*/ 0 h 272"/>
                <a:gd name="T60" fmla="*/ 0 w 200"/>
                <a:gd name="T61" fmla="*/ 0 h 272"/>
                <a:gd name="T62" fmla="*/ 0 w 200"/>
                <a:gd name="T63" fmla="*/ 0 h 272"/>
                <a:gd name="T64" fmla="*/ 0 w 200"/>
                <a:gd name="T65" fmla="*/ 0 h 272"/>
                <a:gd name="T66" fmla="*/ 0 w 200"/>
                <a:gd name="T67" fmla="*/ 0 h 272"/>
                <a:gd name="T68" fmla="*/ 0 w 200"/>
                <a:gd name="T69" fmla="*/ 0 h 272"/>
                <a:gd name="T70" fmla="*/ 0 w 200"/>
                <a:gd name="T71" fmla="*/ 0 h 272"/>
                <a:gd name="T72" fmla="*/ 0 w 200"/>
                <a:gd name="T73" fmla="*/ 0 h 272"/>
                <a:gd name="T74" fmla="*/ 0 w 200"/>
                <a:gd name="T75" fmla="*/ 0 h 272"/>
                <a:gd name="T76" fmla="*/ 0 w 200"/>
                <a:gd name="T77" fmla="*/ 0 h 272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200"/>
                <a:gd name="T118" fmla="*/ 0 h 272"/>
                <a:gd name="T119" fmla="*/ 200 w 200"/>
                <a:gd name="T120" fmla="*/ 272 h 272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200" h="272">
                  <a:moveTo>
                    <a:pt x="103" y="4"/>
                  </a:moveTo>
                  <a:lnTo>
                    <a:pt x="82" y="0"/>
                  </a:lnTo>
                  <a:lnTo>
                    <a:pt x="63" y="4"/>
                  </a:lnTo>
                  <a:lnTo>
                    <a:pt x="46" y="9"/>
                  </a:lnTo>
                  <a:lnTo>
                    <a:pt x="33" y="19"/>
                  </a:lnTo>
                  <a:lnTo>
                    <a:pt x="21" y="30"/>
                  </a:lnTo>
                  <a:lnTo>
                    <a:pt x="14" y="47"/>
                  </a:lnTo>
                  <a:lnTo>
                    <a:pt x="6" y="63"/>
                  </a:lnTo>
                  <a:lnTo>
                    <a:pt x="4" y="83"/>
                  </a:lnTo>
                  <a:lnTo>
                    <a:pt x="0" y="101"/>
                  </a:lnTo>
                  <a:lnTo>
                    <a:pt x="2" y="120"/>
                  </a:lnTo>
                  <a:lnTo>
                    <a:pt x="4" y="139"/>
                  </a:lnTo>
                  <a:lnTo>
                    <a:pt x="12" y="156"/>
                  </a:lnTo>
                  <a:lnTo>
                    <a:pt x="19" y="171"/>
                  </a:lnTo>
                  <a:lnTo>
                    <a:pt x="31" y="186"/>
                  </a:lnTo>
                  <a:lnTo>
                    <a:pt x="46" y="198"/>
                  </a:lnTo>
                  <a:lnTo>
                    <a:pt x="63" y="205"/>
                  </a:lnTo>
                  <a:lnTo>
                    <a:pt x="69" y="205"/>
                  </a:lnTo>
                  <a:lnTo>
                    <a:pt x="74" y="211"/>
                  </a:lnTo>
                  <a:lnTo>
                    <a:pt x="82" y="215"/>
                  </a:lnTo>
                  <a:lnTo>
                    <a:pt x="91" y="220"/>
                  </a:lnTo>
                  <a:lnTo>
                    <a:pt x="99" y="224"/>
                  </a:lnTo>
                  <a:lnTo>
                    <a:pt x="107" y="228"/>
                  </a:lnTo>
                  <a:lnTo>
                    <a:pt x="114" y="234"/>
                  </a:lnTo>
                  <a:lnTo>
                    <a:pt x="124" y="241"/>
                  </a:lnTo>
                  <a:lnTo>
                    <a:pt x="131" y="245"/>
                  </a:lnTo>
                  <a:lnTo>
                    <a:pt x="139" y="251"/>
                  </a:lnTo>
                  <a:lnTo>
                    <a:pt x="147" y="257"/>
                  </a:lnTo>
                  <a:lnTo>
                    <a:pt x="156" y="262"/>
                  </a:lnTo>
                  <a:lnTo>
                    <a:pt x="164" y="264"/>
                  </a:lnTo>
                  <a:lnTo>
                    <a:pt x="171" y="268"/>
                  </a:lnTo>
                  <a:lnTo>
                    <a:pt x="181" y="270"/>
                  </a:lnTo>
                  <a:lnTo>
                    <a:pt x="188" y="272"/>
                  </a:lnTo>
                  <a:lnTo>
                    <a:pt x="194" y="253"/>
                  </a:lnTo>
                  <a:lnTo>
                    <a:pt x="200" y="237"/>
                  </a:lnTo>
                  <a:lnTo>
                    <a:pt x="200" y="226"/>
                  </a:lnTo>
                  <a:lnTo>
                    <a:pt x="200" y="218"/>
                  </a:lnTo>
                  <a:lnTo>
                    <a:pt x="194" y="211"/>
                  </a:lnTo>
                  <a:lnTo>
                    <a:pt x="187" y="207"/>
                  </a:lnTo>
                  <a:lnTo>
                    <a:pt x="177" y="203"/>
                  </a:lnTo>
                  <a:lnTo>
                    <a:pt x="169" y="203"/>
                  </a:lnTo>
                  <a:lnTo>
                    <a:pt x="158" y="201"/>
                  </a:lnTo>
                  <a:lnTo>
                    <a:pt x="147" y="201"/>
                  </a:lnTo>
                  <a:lnTo>
                    <a:pt x="135" y="201"/>
                  </a:lnTo>
                  <a:lnTo>
                    <a:pt x="126" y="203"/>
                  </a:lnTo>
                  <a:lnTo>
                    <a:pt x="116" y="201"/>
                  </a:lnTo>
                  <a:lnTo>
                    <a:pt x="109" y="201"/>
                  </a:lnTo>
                  <a:lnTo>
                    <a:pt x="103" y="201"/>
                  </a:lnTo>
                  <a:lnTo>
                    <a:pt x="101" y="201"/>
                  </a:lnTo>
                  <a:lnTo>
                    <a:pt x="90" y="196"/>
                  </a:lnTo>
                  <a:lnTo>
                    <a:pt x="80" y="192"/>
                  </a:lnTo>
                  <a:lnTo>
                    <a:pt x="72" y="188"/>
                  </a:lnTo>
                  <a:lnTo>
                    <a:pt x="65" y="182"/>
                  </a:lnTo>
                  <a:lnTo>
                    <a:pt x="57" y="177"/>
                  </a:lnTo>
                  <a:lnTo>
                    <a:pt x="50" y="171"/>
                  </a:lnTo>
                  <a:lnTo>
                    <a:pt x="42" y="163"/>
                  </a:lnTo>
                  <a:lnTo>
                    <a:pt x="38" y="158"/>
                  </a:lnTo>
                  <a:lnTo>
                    <a:pt x="33" y="150"/>
                  </a:lnTo>
                  <a:lnTo>
                    <a:pt x="29" y="141"/>
                  </a:lnTo>
                  <a:lnTo>
                    <a:pt x="25" y="131"/>
                  </a:lnTo>
                  <a:lnTo>
                    <a:pt x="23" y="123"/>
                  </a:lnTo>
                  <a:lnTo>
                    <a:pt x="21" y="114"/>
                  </a:lnTo>
                  <a:lnTo>
                    <a:pt x="21" y="104"/>
                  </a:lnTo>
                  <a:lnTo>
                    <a:pt x="21" y="95"/>
                  </a:lnTo>
                  <a:lnTo>
                    <a:pt x="23" y="85"/>
                  </a:lnTo>
                  <a:lnTo>
                    <a:pt x="27" y="72"/>
                  </a:lnTo>
                  <a:lnTo>
                    <a:pt x="31" y="61"/>
                  </a:lnTo>
                  <a:lnTo>
                    <a:pt x="38" y="49"/>
                  </a:lnTo>
                  <a:lnTo>
                    <a:pt x="46" y="42"/>
                  </a:lnTo>
                  <a:lnTo>
                    <a:pt x="53" y="32"/>
                  </a:lnTo>
                  <a:lnTo>
                    <a:pt x="67" y="26"/>
                  </a:lnTo>
                  <a:lnTo>
                    <a:pt x="78" y="23"/>
                  </a:lnTo>
                  <a:lnTo>
                    <a:pt x="91" y="21"/>
                  </a:lnTo>
                  <a:lnTo>
                    <a:pt x="95" y="17"/>
                  </a:lnTo>
                  <a:lnTo>
                    <a:pt x="99" y="11"/>
                  </a:lnTo>
                  <a:lnTo>
                    <a:pt x="101" y="6"/>
                  </a:lnTo>
                  <a:lnTo>
                    <a:pt x="103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28" name="Freeform 49">
              <a:extLst>
                <a:ext uri="{FF2B5EF4-FFF2-40B4-BE49-F238E27FC236}">
                  <a16:creationId xmlns:a16="http://schemas.microsoft.com/office/drawing/2014/main" id="{C17B6B6E-5424-6F4F-9C9B-DCAFF86E28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63" y="1237"/>
              <a:ext cx="49" cy="34"/>
            </a:xfrm>
            <a:custGeom>
              <a:avLst/>
              <a:gdLst>
                <a:gd name="T0" fmla="*/ 0 w 162"/>
                <a:gd name="T1" fmla="*/ 0 h 118"/>
                <a:gd name="T2" fmla="*/ 0 w 162"/>
                <a:gd name="T3" fmla="*/ 0 h 118"/>
                <a:gd name="T4" fmla="*/ 0 w 162"/>
                <a:gd name="T5" fmla="*/ 0 h 118"/>
                <a:gd name="T6" fmla="*/ 0 w 162"/>
                <a:gd name="T7" fmla="*/ 0 h 118"/>
                <a:gd name="T8" fmla="*/ 0 w 162"/>
                <a:gd name="T9" fmla="*/ 0 h 118"/>
                <a:gd name="T10" fmla="*/ 0 w 162"/>
                <a:gd name="T11" fmla="*/ 0 h 118"/>
                <a:gd name="T12" fmla="*/ 0 w 162"/>
                <a:gd name="T13" fmla="*/ 0 h 118"/>
                <a:gd name="T14" fmla="*/ 0 w 162"/>
                <a:gd name="T15" fmla="*/ 0 h 118"/>
                <a:gd name="T16" fmla="*/ 0 w 162"/>
                <a:gd name="T17" fmla="*/ 0 h 118"/>
                <a:gd name="T18" fmla="*/ 0 w 162"/>
                <a:gd name="T19" fmla="*/ 0 h 118"/>
                <a:gd name="T20" fmla="*/ 0 w 162"/>
                <a:gd name="T21" fmla="*/ 0 h 118"/>
                <a:gd name="T22" fmla="*/ 0 w 162"/>
                <a:gd name="T23" fmla="*/ 0 h 118"/>
                <a:gd name="T24" fmla="*/ 0 w 162"/>
                <a:gd name="T25" fmla="*/ 0 h 118"/>
                <a:gd name="T26" fmla="*/ 0 w 162"/>
                <a:gd name="T27" fmla="*/ 0 h 118"/>
                <a:gd name="T28" fmla="*/ 0 w 162"/>
                <a:gd name="T29" fmla="*/ 0 h 118"/>
                <a:gd name="T30" fmla="*/ 0 w 162"/>
                <a:gd name="T31" fmla="*/ 0 h 118"/>
                <a:gd name="T32" fmla="*/ 0 w 162"/>
                <a:gd name="T33" fmla="*/ 0 h 118"/>
                <a:gd name="T34" fmla="*/ 0 w 162"/>
                <a:gd name="T35" fmla="*/ 0 h 118"/>
                <a:gd name="T36" fmla="*/ 0 w 162"/>
                <a:gd name="T37" fmla="*/ 0 h 118"/>
                <a:gd name="T38" fmla="*/ 0 w 162"/>
                <a:gd name="T39" fmla="*/ 0 h 118"/>
                <a:gd name="T40" fmla="*/ 0 w 162"/>
                <a:gd name="T41" fmla="*/ 0 h 118"/>
                <a:gd name="T42" fmla="*/ 0 w 162"/>
                <a:gd name="T43" fmla="*/ 0 h 118"/>
                <a:gd name="T44" fmla="*/ 0 w 162"/>
                <a:gd name="T45" fmla="*/ 0 h 118"/>
                <a:gd name="T46" fmla="*/ 0 w 162"/>
                <a:gd name="T47" fmla="*/ 0 h 118"/>
                <a:gd name="T48" fmla="*/ 0 w 162"/>
                <a:gd name="T49" fmla="*/ 0 h 118"/>
                <a:gd name="T50" fmla="*/ 0 w 162"/>
                <a:gd name="T51" fmla="*/ 0 h 118"/>
                <a:gd name="T52" fmla="*/ 0 w 162"/>
                <a:gd name="T53" fmla="*/ 0 h 118"/>
                <a:gd name="T54" fmla="*/ 0 w 162"/>
                <a:gd name="T55" fmla="*/ 0 h 118"/>
                <a:gd name="T56" fmla="*/ 0 w 162"/>
                <a:gd name="T57" fmla="*/ 0 h 118"/>
                <a:gd name="T58" fmla="*/ 0 w 162"/>
                <a:gd name="T59" fmla="*/ 0 h 118"/>
                <a:gd name="T60" fmla="*/ 0 w 162"/>
                <a:gd name="T61" fmla="*/ 0 h 118"/>
                <a:gd name="T62" fmla="*/ 0 w 162"/>
                <a:gd name="T63" fmla="*/ 0 h 118"/>
                <a:gd name="T64" fmla="*/ 0 w 162"/>
                <a:gd name="T65" fmla="*/ 0 h 118"/>
                <a:gd name="T66" fmla="*/ 0 w 162"/>
                <a:gd name="T67" fmla="*/ 0 h 118"/>
                <a:gd name="T68" fmla="*/ 0 w 162"/>
                <a:gd name="T69" fmla="*/ 0 h 118"/>
                <a:gd name="T70" fmla="*/ 0 w 162"/>
                <a:gd name="T71" fmla="*/ 0 h 118"/>
                <a:gd name="T72" fmla="*/ 0 w 162"/>
                <a:gd name="T73" fmla="*/ 0 h 118"/>
                <a:gd name="T74" fmla="*/ 0 w 162"/>
                <a:gd name="T75" fmla="*/ 0 h 118"/>
                <a:gd name="T76" fmla="*/ 0 w 162"/>
                <a:gd name="T77" fmla="*/ 0 h 118"/>
                <a:gd name="T78" fmla="*/ 0 w 162"/>
                <a:gd name="T79" fmla="*/ 0 h 118"/>
                <a:gd name="T80" fmla="*/ 0 w 162"/>
                <a:gd name="T81" fmla="*/ 0 h 118"/>
                <a:gd name="T82" fmla="*/ 0 w 162"/>
                <a:gd name="T83" fmla="*/ 0 h 118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162"/>
                <a:gd name="T127" fmla="*/ 0 h 118"/>
                <a:gd name="T128" fmla="*/ 162 w 162"/>
                <a:gd name="T129" fmla="*/ 118 h 118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162" h="118">
                  <a:moveTo>
                    <a:pt x="149" y="19"/>
                  </a:moveTo>
                  <a:lnTo>
                    <a:pt x="132" y="8"/>
                  </a:lnTo>
                  <a:lnTo>
                    <a:pt x="118" y="2"/>
                  </a:lnTo>
                  <a:lnTo>
                    <a:pt x="105" y="0"/>
                  </a:lnTo>
                  <a:lnTo>
                    <a:pt x="97" y="4"/>
                  </a:lnTo>
                  <a:lnTo>
                    <a:pt x="90" y="6"/>
                  </a:lnTo>
                  <a:lnTo>
                    <a:pt x="82" y="15"/>
                  </a:lnTo>
                  <a:lnTo>
                    <a:pt x="76" y="23"/>
                  </a:lnTo>
                  <a:lnTo>
                    <a:pt x="73" y="34"/>
                  </a:lnTo>
                  <a:lnTo>
                    <a:pt x="65" y="42"/>
                  </a:lnTo>
                  <a:lnTo>
                    <a:pt x="59" y="53"/>
                  </a:lnTo>
                  <a:lnTo>
                    <a:pt x="54" y="63"/>
                  </a:lnTo>
                  <a:lnTo>
                    <a:pt x="46" y="72"/>
                  </a:lnTo>
                  <a:lnTo>
                    <a:pt x="37" y="80"/>
                  </a:lnTo>
                  <a:lnTo>
                    <a:pt x="27" y="86"/>
                  </a:lnTo>
                  <a:lnTo>
                    <a:pt x="14" y="90"/>
                  </a:lnTo>
                  <a:lnTo>
                    <a:pt x="2" y="90"/>
                  </a:lnTo>
                  <a:lnTo>
                    <a:pt x="0" y="95"/>
                  </a:lnTo>
                  <a:lnTo>
                    <a:pt x="4" y="103"/>
                  </a:lnTo>
                  <a:lnTo>
                    <a:pt x="8" y="107"/>
                  </a:lnTo>
                  <a:lnTo>
                    <a:pt x="16" y="112"/>
                  </a:lnTo>
                  <a:lnTo>
                    <a:pt x="21" y="112"/>
                  </a:lnTo>
                  <a:lnTo>
                    <a:pt x="31" y="116"/>
                  </a:lnTo>
                  <a:lnTo>
                    <a:pt x="38" y="118"/>
                  </a:lnTo>
                  <a:lnTo>
                    <a:pt x="50" y="118"/>
                  </a:lnTo>
                  <a:lnTo>
                    <a:pt x="57" y="118"/>
                  </a:lnTo>
                  <a:lnTo>
                    <a:pt x="69" y="116"/>
                  </a:lnTo>
                  <a:lnTo>
                    <a:pt x="76" y="114"/>
                  </a:lnTo>
                  <a:lnTo>
                    <a:pt x="86" y="112"/>
                  </a:lnTo>
                  <a:lnTo>
                    <a:pt x="94" y="109"/>
                  </a:lnTo>
                  <a:lnTo>
                    <a:pt x="101" y="107"/>
                  </a:lnTo>
                  <a:lnTo>
                    <a:pt x="109" y="103"/>
                  </a:lnTo>
                  <a:lnTo>
                    <a:pt x="114" y="101"/>
                  </a:lnTo>
                  <a:lnTo>
                    <a:pt x="124" y="90"/>
                  </a:lnTo>
                  <a:lnTo>
                    <a:pt x="137" y="80"/>
                  </a:lnTo>
                  <a:lnTo>
                    <a:pt x="147" y="71"/>
                  </a:lnTo>
                  <a:lnTo>
                    <a:pt x="156" y="59"/>
                  </a:lnTo>
                  <a:lnTo>
                    <a:pt x="162" y="48"/>
                  </a:lnTo>
                  <a:lnTo>
                    <a:pt x="162" y="38"/>
                  </a:lnTo>
                  <a:lnTo>
                    <a:pt x="158" y="27"/>
                  </a:lnTo>
                  <a:lnTo>
                    <a:pt x="149" y="1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29" name="Freeform 50">
              <a:extLst>
                <a:ext uri="{FF2B5EF4-FFF2-40B4-BE49-F238E27FC236}">
                  <a16:creationId xmlns:a16="http://schemas.microsoft.com/office/drawing/2014/main" id="{02C6D3F6-01CC-14AE-0326-A096070058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2" y="1284"/>
              <a:ext cx="35" cy="20"/>
            </a:xfrm>
            <a:custGeom>
              <a:avLst/>
              <a:gdLst>
                <a:gd name="T0" fmla="*/ 0 w 114"/>
                <a:gd name="T1" fmla="*/ 0 h 73"/>
                <a:gd name="T2" fmla="*/ 0 w 114"/>
                <a:gd name="T3" fmla="*/ 0 h 73"/>
                <a:gd name="T4" fmla="*/ 0 w 114"/>
                <a:gd name="T5" fmla="*/ 0 h 73"/>
                <a:gd name="T6" fmla="*/ 0 w 114"/>
                <a:gd name="T7" fmla="*/ 0 h 73"/>
                <a:gd name="T8" fmla="*/ 0 w 114"/>
                <a:gd name="T9" fmla="*/ 0 h 73"/>
                <a:gd name="T10" fmla="*/ 0 w 114"/>
                <a:gd name="T11" fmla="*/ 0 h 73"/>
                <a:gd name="T12" fmla="*/ 0 w 114"/>
                <a:gd name="T13" fmla="*/ 0 h 73"/>
                <a:gd name="T14" fmla="*/ 0 w 114"/>
                <a:gd name="T15" fmla="*/ 0 h 73"/>
                <a:gd name="T16" fmla="*/ 0 w 114"/>
                <a:gd name="T17" fmla="*/ 0 h 73"/>
                <a:gd name="T18" fmla="*/ 0 w 114"/>
                <a:gd name="T19" fmla="*/ 0 h 73"/>
                <a:gd name="T20" fmla="*/ 0 w 114"/>
                <a:gd name="T21" fmla="*/ 0 h 73"/>
                <a:gd name="T22" fmla="*/ 0 w 114"/>
                <a:gd name="T23" fmla="*/ 0 h 73"/>
                <a:gd name="T24" fmla="*/ 0 w 114"/>
                <a:gd name="T25" fmla="*/ 0 h 73"/>
                <a:gd name="T26" fmla="*/ 0 w 114"/>
                <a:gd name="T27" fmla="*/ 0 h 73"/>
                <a:gd name="T28" fmla="*/ 0 w 114"/>
                <a:gd name="T29" fmla="*/ 0 h 73"/>
                <a:gd name="T30" fmla="*/ 0 w 114"/>
                <a:gd name="T31" fmla="*/ 0 h 73"/>
                <a:gd name="T32" fmla="*/ 0 w 114"/>
                <a:gd name="T33" fmla="*/ 0 h 73"/>
                <a:gd name="T34" fmla="*/ 0 w 114"/>
                <a:gd name="T35" fmla="*/ 0 h 73"/>
                <a:gd name="T36" fmla="*/ 0 w 114"/>
                <a:gd name="T37" fmla="*/ 0 h 73"/>
                <a:gd name="T38" fmla="*/ 0 w 114"/>
                <a:gd name="T39" fmla="*/ 0 h 73"/>
                <a:gd name="T40" fmla="*/ 0 w 114"/>
                <a:gd name="T41" fmla="*/ 0 h 73"/>
                <a:gd name="T42" fmla="*/ 0 w 114"/>
                <a:gd name="T43" fmla="*/ 0 h 73"/>
                <a:gd name="T44" fmla="*/ 0 w 114"/>
                <a:gd name="T45" fmla="*/ 0 h 73"/>
                <a:gd name="T46" fmla="*/ 0 w 114"/>
                <a:gd name="T47" fmla="*/ 0 h 73"/>
                <a:gd name="T48" fmla="*/ 0 w 114"/>
                <a:gd name="T49" fmla="*/ 0 h 73"/>
                <a:gd name="T50" fmla="*/ 0 w 114"/>
                <a:gd name="T51" fmla="*/ 0 h 73"/>
                <a:gd name="T52" fmla="*/ 0 w 114"/>
                <a:gd name="T53" fmla="*/ 0 h 73"/>
                <a:gd name="T54" fmla="*/ 0 w 114"/>
                <a:gd name="T55" fmla="*/ 0 h 73"/>
                <a:gd name="T56" fmla="*/ 0 w 114"/>
                <a:gd name="T57" fmla="*/ 0 h 73"/>
                <a:gd name="T58" fmla="*/ 0 w 114"/>
                <a:gd name="T59" fmla="*/ 0 h 73"/>
                <a:gd name="T60" fmla="*/ 0 w 114"/>
                <a:gd name="T61" fmla="*/ 0 h 73"/>
                <a:gd name="T62" fmla="*/ 0 w 114"/>
                <a:gd name="T63" fmla="*/ 0 h 73"/>
                <a:gd name="T64" fmla="*/ 0 w 114"/>
                <a:gd name="T65" fmla="*/ 0 h 73"/>
                <a:gd name="T66" fmla="*/ 0 w 114"/>
                <a:gd name="T67" fmla="*/ 0 h 7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14"/>
                <a:gd name="T103" fmla="*/ 0 h 73"/>
                <a:gd name="T104" fmla="*/ 114 w 114"/>
                <a:gd name="T105" fmla="*/ 73 h 7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14" h="73">
                  <a:moveTo>
                    <a:pt x="17" y="0"/>
                  </a:moveTo>
                  <a:lnTo>
                    <a:pt x="13" y="0"/>
                  </a:lnTo>
                  <a:lnTo>
                    <a:pt x="10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10"/>
                  </a:lnTo>
                  <a:lnTo>
                    <a:pt x="0" y="19"/>
                  </a:lnTo>
                  <a:lnTo>
                    <a:pt x="2" y="27"/>
                  </a:lnTo>
                  <a:lnTo>
                    <a:pt x="6" y="36"/>
                  </a:lnTo>
                  <a:lnTo>
                    <a:pt x="10" y="44"/>
                  </a:lnTo>
                  <a:lnTo>
                    <a:pt x="13" y="52"/>
                  </a:lnTo>
                  <a:lnTo>
                    <a:pt x="21" y="57"/>
                  </a:lnTo>
                  <a:lnTo>
                    <a:pt x="29" y="65"/>
                  </a:lnTo>
                  <a:lnTo>
                    <a:pt x="38" y="67"/>
                  </a:lnTo>
                  <a:lnTo>
                    <a:pt x="48" y="71"/>
                  </a:lnTo>
                  <a:lnTo>
                    <a:pt x="57" y="71"/>
                  </a:lnTo>
                  <a:lnTo>
                    <a:pt x="70" y="73"/>
                  </a:lnTo>
                  <a:lnTo>
                    <a:pt x="80" y="71"/>
                  </a:lnTo>
                  <a:lnTo>
                    <a:pt x="91" y="71"/>
                  </a:lnTo>
                  <a:lnTo>
                    <a:pt x="101" y="71"/>
                  </a:lnTo>
                  <a:lnTo>
                    <a:pt x="112" y="71"/>
                  </a:lnTo>
                  <a:lnTo>
                    <a:pt x="112" y="57"/>
                  </a:lnTo>
                  <a:lnTo>
                    <a:pt x="114" y="50"/>
                  </a:lnTo>
                  <a:lnTo>
                    <a:pt x="106" y="50"/>
                  </a:lnTo>
                  <a:lnTo>
                    <a:pt x="97" y="50"/>
                  </a:lnTo>
                  <a:lnTo>
                    <a:pt x="91" y="48"/>
                  </a:lnTo>
                  <a:lnTo>
                    <a:pt x="84" y="48"/>
                  </a:lnTo>
                  <a:lnTo>
                    <a:pt x="70" y="44"/>
                  </a:lnTo>
                  <a:lnTo>
                    <a:pt x="57" y="38"/>
                  </a:lnTo>
                  <a:lnTo>
                    <a:pt x="46" y="31"/>
                  </a:lnTo>
                  <a:lnTo>
                    <a:pt x="34" y="23"/>
                  </a:lnTo>
                  <a:lnTo>
                    <a:pt x="23" y="10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30" name="Freeform 51">
              <a:extLst>
                <a:ext uri="{FF2B5EF4-FFF2-40B4-BE49-F238E27FC236}">
                  <a16:creationId xmlns:a16="http://schemas.microsoft.com/office/drawing/2014/main" id="{6BD3118E-E92D-6FFE-8ABE-A581F6F7D9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9" y="1287"/>
              <a:ext cx="67" cy="90"/>
            </a:xfrm>
            <a:custGeom>
              <a:avLst/>
              <a:gdLst>
                <a:gd name="T0" fmla="*/ 0 w 221"/>
                <a:gd name="T1" fmla="*/ 0 h 317"/>
                <a:gd name="T2" fmla="*/ 0 w 221"/>
                <a:gd name="T3" fmla="*/ 0 h 317"/>
                <a:gd name="T4" fmla="*/ 0 w 221"/>
                <a:gd name="T5" fmla="*/ 0 h 317"/>
                <a:gd name="T6" fmla="*/ 0 w 221"/>
                <a:gd name="T7" fmla="*/ 0 h 317"/>
                <a:gd name="T8" fmla="*/ 0 w 221"/>
                <a:gd name="T9" fmla="*/ 0 h 317"/>
                <a:gd name="T10" fmla="*/ 0 w 221"/>
                <a:gd name="T11" fmla="*/ 0 h 317"/>
                <a:gd name="T12" fmla="*/ 0 w 221"/>
                <a:gd name="T13" fmla="*/ 0 h 317"/>
                <a:gd name="T14" fmla="*/ 0 w 221"/>
                <a:gd name="T15" fmla="*/ 0 h 317"/>
                <a:gd name="T16" fmla="*/ 0 w 221"/>
                <a:gd name="T17" fmla="*/ 0 h 317"/>
                <a:gd name="T18" fmla="*/ 0 w 221"/>
                <a:gd name="T19" fmla="*/ 0 h 317"/>
                <a:gd name="T20" fmla="*/ 0 w 221"/>
                <a:gd name="T21" fmla="*/ 0 h 317"/>
                <a:gd name="T22" fmla="*/ 0 w 221"/>
                <a:gd name="T23" fmla="*/ 0 h 317"/>
                <a:gd name="T24" fmla="*/ 0 w 221"/>
                <a:gd name="T25" fmla="*/ 0 h 317"/>
                <a:gd name="T26" fmla="*/ 0 w 221"/>
                <a:gd name="T27" fmla="*/ 0 h 317"/>
                <a:gd name="T28" fmla="*/ 0 w 221"/>
                <a:gd name="T29" fmla="*/ 0 h 317"/>
                <a:gd name="T30" fmla="*/ 0 w 221"/>
                <a:gd name="T31" fmla="*/ 0 h 317"/>
                <a:gd name="T32" fmla="*/ 0 w 221"/>
                <a:gd name="T33" fmla="*/ 0 h 317"/>
                <a:gd name="T34" fmla="*/ 0 w 221"/>
                <a:gd name="T35" fmla="*/ 0 h 317"/>
                <a:gd name="T36" fmla="*/ 0 w 221"/>
                <a:gd name="T37" fmla="*/ 0 h 317"/>
                <a:gd name="T38" fmla="*/ 0 w 221"/>
                <a:gd name="T39" fmla="*/ 0 h 317"/>
                <a:gd name="T40" fmla="*/ 0 w 221"/>
                <a:gd name="T41" fmla="*/ 0 h 317"/>
                <a:gd name="T42" fmla="*/ 0 w 221"/>
                <a:gd name="T43" fmla="*/ 0 h 317"/>
                <a:gd name="T44" fmla="*/ 0 w 221"/>
                <a:gd name="T45" fmla="*/ 0 h 317"/>
                <a:gd name="T46" fmla="*/ 0 w 221"/>
                <a:gd name="T47" fmla="*/ 0 h 317"/>
                <a:gd name="T48" fmla="*/ 0 w 221"/>
                <a:gd name="T49" fmla="*/ 0 h 317"/>
                <a:gd name="T50" fmla="*/ 0 w 221"/>
                <a:gd name="T51" fmla="*/ 0 h 317"/>
                <a:gd name="T52" fmla="*/ 0 w 221"/>
                <a:gd name="T53" fmla="*/ 0 h 317"/>
                <a:gd name="T54" fmla="*/ 0 w 221"/>
                <a:gd name="T55" fmla="*/ 0 h 317"/>
                <a:gd name="T56" fmla="*/ 0 w 221"/>
                <a:gd name="T57" fmla="*/ 0 h 317"/>
                <a:gd name="T58" fmla="*/ 0 w 221"/>
                <a:gd name="T59" fmla="*/ 0 h 317"/>
                <a:gd name="T60" fmla="*/ 0 w 221"/>
                <a:gd name="T61" fmla="*/ 0 h 317"/>
                <a:gd name="T62" fmla="*/ 0 w 221"/>
                <a:gd name="T63" fmla="*/ 0 h 317"/>
                <a:gd name="T64" fmla="*/ 0 w 221"/>
                <a:gd name="T65" fmla="*/ 0 h 317"/>
                <a:gd name="T66" fmla="*/ 0 w 221"/>
                <a:gd name="T67" fmla="*/ 0 h 317"/>
                <a:gd name="T68" fmla="*/ 0 w 221"/>
                <a:gd name="T69" fmla="*/ 0 h 317"/>
                <a:gd name="T70" fmla="*/ 0 w 221"/>
                <a:gd name="T71" fmla="*/ 0 h 317"/>
                <a:gd name="T72" fmla="*/ 0 w 221"/>
                <a:gd name="T73" fmla="*/ 0 h 317"/>
                <a:gd name="T74" fmla="*/ 0 w 221"/>
                <a:gd name="T75" fmla="*/ 0 h 317"/>
                <a:gd name="T76" fmla="*/ 0 w 221"/>
                <a:gd name="T77" fmla="*/ 0 h 317"/>
                <a:gd name="T78" fmla="*/ 0 w 221"/>
                <a:gd name="T79" fmla="*/ 0 h 317"/>
                <a:gd name="T80" fmla="*/ 0 w 221"/>
                <a:gd name="T81" fmla="*/ 0 h 317"/>
                <a:gd name="T82" fmla="*/ 0 w 221"/>
                <a:gd name="T83" fmla="*/ 0 h 317"/>
                <a:gd name="T84" fmla="*/ 0 w 221"/>
                <a:gd name="T85" fmla="*/ 0 h 317"/>
                <a:gd name="T86" fmla="*/ 0 w 221"/>
                <a:gd name="T87" fmla="*/ 0 h 317"/>
                <a:gd name="T88" fmla="*/ 0 w 221"/>
                <a:gd name="T89" fmla="*/ 0 h 317"/>
                <a:gd name="T90" fmla="*/ 0 w 221"/>
                <a:gd name="T91" fmla="*/ 0 h 317"/>
                <a:gd name="T92" fmla="*/ 0 w 221"/>
                <a:gd name="T93" fmla="*/ 0 h 317"/>
                <a:gd name="T94" fmla="*/ 0 w 221"/>
                <a:gd name="T95" fmla="*/ 0 h 317"/>
                <a:gd name="T96" fmla="*/ 0 w 221"/>
                <a:gd name="T97" fmla="*/ 0 h 317"/>
                <a:gd name="T98" fmla="*/ 0 w 221"/>
                <a:gd name="T99" fmla="*/ 0 h 317"/>
                <a:gd name="T100" fmla="*/ 0 w 221"/>
                <a:gd name="T101" fmla="*/ 0 h 317"/>
                <a:gd name="T102" fmla="*/ 0 w 221"/>
                <a:gd name="T103" fmla="*/ 0 h 317"/>
                <a:gd name="T104" fmla="*/ 0 w 221"/>
                <a:gd name="T105" fmla="*/ 0 h 317"/>
                <a:gd name="T106" fmla="*/ 0 w 221"/>
                <a:gd name="T107" fmla="*/ 0 h 317"/>
                <a:gd name="T108" fmla="*/ 0 w 221"/>
                <a:gd name="T109" fmla="*/ 0 h 317"/>
                <a:gd name="T110" fmla="*/ 0 w 221"/>
                <a:gd name="T111" fmla="*/ 0 h 317"/>
                <a:gd name="T112" fmla="*/ 0 w 221"/>
                <a:gd name="T113" fmla="*/ 0 h 31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221"/>
                <a:gd name="T172" fmla="*/ 0 h 317"/>
                <a:gd name="T173" fmla="*/ 221 w 221"/>
                <a:gd name="T174" fmla="*/ 317 h 317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221" h="317">
                  <a:moveTo>
                    <a:pt x="221" y="0"/>
                  </a:moveTo>
                  <a:lnTo>
                    <a:pt x="219" y="0"/>
                  </a:lnTo>
                  <a:lnTo>
                    <a:pt x="211" y="0"/>
                  </a:lnTo>
                  <a:lnTo>
                    <a:pt x="206" y="0"/>
                  </a:lnTo>
                  <a:lnTo>
                    <a:pt x="200" y="0"/>
                  </a:lnTo>
                  <a:lnTo>
                    <a:pt x="198" y="13"/>
                  </a:lnTo>
                  <a:lnTo>
                    <a:pt x="196" y="28"/>
                  </a:lnTo>
                  <a:lnTo>
                    <a:pt x="192" y="46"/>
                  </a:lnTo>
                  <a:lnTo>
                    <a:pt x="189" y="63"/>
                  </a:lnTo>
                  <a:lnTo>
                    <a:pt x="181" y="76"/>
                  </a:lnTo>
                  <a:lnTo>
                    <a:pt x="173" y="93"/>
                  </a:lnTo>
                  <a:lnTo>
                    <a:pt x="164" y="108"/>
                  </a:lnTo>
                  <a:lnTo>
                    <a:pt x="156" y="124"/>
                  </a:lnTo>
                  <a:lnTo>
                    <a:pt x="145" y="135"/>
                  </a:lnTo>
                  <a:lnTo>
                    <a:pt x="134" y="146"/>
                  </a:lnTo>
                  <a:lnTo>
                    <a:pt x="120" y="154"/>
                  </a:lnTo>
                  <a:lnTo>
                    <a:pt x="107" y="162"/>
                  </a:lnTo>
                  <a:lnTo>
                    <a:pt x="90" y="165"/>
                  </a:lnTo>
                  <a:lnTo>
                    <a:pt x="76" y="165"/>
                  </a:lnTo>
                  <a:lnTo>
                    <a:pt x="59" y="163"/>
                  </a:lnTo>
                  <a:lnTo>
                    <a:pt x="44" y="160"/>
                  </a:lnTo>
                  <a:lnTo>
                    <a:pt x="37" y="152"/>
                  </a:lnTo>
                  <a:lnTo>
                    <a:pt x="27" y="146"/>
                  </a:lnTo>
                  <a:lnTo>
                    <a:pt x="18" y="139"/>
                  </a:lnTo>
                  <a:lnTo>
                    <a:pt x="12" y="137"/>
                  </a:lnTo>
                  <a:lnTo>
                    <a:pt x="10" y="144"/>
                  </a:lnTo>
                  <a:lnTo>
                    <a:pt x="10" y="154"/>
                  </a:lnTo>
                  <a:lnTo>
                    <a:pt x="12" y="160"/>
                  </a:lnTo>
                  <a:lnTo>
                    <a:pt x="16" y="167"/>
                  </a:lnTo>
                  <a:lnTo>
                    <a:pt x="19" y="171"/>
                  </a:lnTo>
                  <a:lnTo>
                    <a:pt x="27" y="175"/>
                  </a:lnTo>
                  <a:lnTo>
                    <a:pt x="35" y="179"/>
                  </a:lnTo>
                  <a:lnTo>
                    <a:pt x="42" y="182"/>
                  </a:lnTo>
                  <a:lnTo>
                    <a:pt x="48" y="184"/>
                  </a:lnTo>
                  <a:lnTo>
                    <a:pt x="57" y="184"/>
                  </a:lnTo>
                  <a:lnTo>
                    <a:pt x="65" y="186"/>
                  </a:lnTo>
                  <a:lnTo>
                    <a:pt x="75" y="188"/>
                  </a:lnTo>
                  <a:lnTo>
                    <a:pt x="82" y="188"/>
                  </a:lnTo>
                  <a:lnTo>
                    <a:pt x="90" y="188"/>
                  </a:lnTo>
                  <a:lnTo>
                    <a:pt x="99" y="188"/>
                  </a:lnTo>
                  <a:lnTo>
                    <a:pt x="107" y="188"/>
                  </a:lnTo>
                  <a:lnTo>
                    <a:pt x="113" y="186"/>
                  </a:lnTo>
                  <a:lnTo>
                    <a:pt x="120" y="184"/>
                  </a:lnTo>
                  <a:lnTo>
                    <a:pt x="124" y="184"/>
                  </a:lnTo>
                  <a:lnTo>
                    <a:pt x="130" y="182"/>
                  </a:lnTo>
                  <a:lnTo>
                    <a:pt x="137" y="177"/>
                  </a:lnTo>
                  <a:lnTo>
                    <a:pt x="151" y="169"/>
                  </a:lnTo>
                  <a:lnTo>
                    <a:pt x="145" y="179"/>
                  </a:lnTo>
                  <a:lnTo>
                    <a:pt x="141" y="188"/>
                  </a:lnTo>
                  <a:lnTo>
                    <a:pt x="137" y="200"/>
                  </a:lnTo>
                  <a:lnTo>
                    <a:pt x="135" y="211"/>
                  </a:lnTo>
                  <a:lnTo>
                    <a:pt x="132" y="222"/>
                  </a:lnTo>
                  <a:lnTo>
                    <a:pt x="128" y="234"/>
                  </a:lnTo>
                  <a:lnTo>
                    <a:pt x="126" y="245"/>
                  </a:lnTo>
                  <a:lnTo>
                    <a:pt x="122" y="255"/>
                  </a:lnTo>
                  <a:lnTo>
                    <a:pt x="116" y="264"/>
                  </a:lnTo>
                  <a:lnTo>
                    <a:pt x="111" y="272"/>
                  </a:lnTo>
                  <a:lnTo>
                    <a:pt x="103" y="278"/>
                  </a:lnTo>
                  <a:lnTo>
                    <a:pt x="96" y="285"/>
                  </a:lnTo>
                  <a:lnTo>
                    <a:pt x="86" y="289"/>
                  </a:lnTo>
                  <a:lnTo>
                    <a:pt x="75" y="293"/>
                  </a:lnTo>
                  <a:lnTo>
                    <a:pt x="61" y="293"/>
                  </a:lnTo>
                  <a:lnTo>
                    <a:pt x="48" y="295"/>
                  </a:lnTo>
                  <a:lnTo>
                    <a:pt x="38" y="291"/>
                  </a:lnTo>
                  <a:lnTo>
                    <a:pt x="33" y="291"/>
                  </a:lnTo>
                  <a:lnTo>
                    <a:pt x="29" y="287"/>
                  </a:lnTo>
                  <a:lnTo>
                    <a:pt x="25" y="283"/>
                  </a:lnTo>
                  <a:lnTo>
                    <a:pt x="19" y="279"/>
                  </a:lnTo>
                  <a:lnTo>
                    <a:pt x="16" y="278"/>
                  </a:lnTo>
                  <a:lnTo>
                    <a:pt x="8" y="278"/>
                  </a:lnTo>
                  <a:lnTo>
                    <a:pt x="0" y="281"/>
                  </a:lnTo>
                  <a:lnTo>
                    <a:pt x="0" y="287"/>
                  </a:lnTo>
                  <a:lnTo>
                    <a:pt x="0" y="295"/>
                  </a:lnTo>
                  <a:lnTo>
                    <a:pt x="4" y="300"/>
                  </a:lnTo>
                  <a:lnTo>
                    <a:pt x="8" y="306"/>
                  </a:lnTo>
                  <a:lnTo>
                    <a:pt x="18" y="312"/>
                  </a:lnTo>
                  <a:lnTo>
                    <a:pt x="29" y="316"/>
                  </a:lnTo>
                  <a:lnTo>
                    <a:pt x="42" y="316"/>
                  </a:lnTo>
                  <a:lnTo>
                    <a:pt x="57" y="317"/>
                  </a:lnTo>
                  <a:lnTo>
                    <a:pt x="71" y="316"/>
                  </a:lnTo>
                  <a:lnTo>
                    <a:pt x="86" y="316"/>
                  </a:lnTo>
                  <a:lnTo>
                    <a:pt x="97" y="310"/>
                  </a:lnTo>
                  <a:lnTo>
                    <a:pt x="111" y="300"/>
                  </a:lnTo>
                  <a:lnTo>
                    <a:pt x="122" y="291"/>
                  </a:lnTo>
                  <a:lnTo>
                    <a:pt x="132" y="281"/>
                  </a:lnTo>
                  <a:lnTo>
                    <a:pt x="141" y="268"/>
                  </a:lnTo>
                  <a:lnTo>
                    <a:pt x="151" y="255"/>
                  </a:lnTo>
                  <a:lnTo>
                    <a:pt x="156" y="240"/>
                  </a:lnTo>
                  <a:lnTo>
                    <a:pt x="164" y="226"/>
                  </a:lnTo>
                  <a:lnTo>
                    <a:pt x="168" y="211"/>
                  </a:lnTo>
                  <a:lnTo>
                    <a:pt x="172" y="196"/>
                  </a:lnTo>
                  <a:lnTo>
                    <a:pt x="173" y="182"/>
                  </a:lnTo>
                  <a:lnTo>
                    <a:pt x="179" y="171"/>
                  </a:lnTo>
                  <a:lnTo>
                    <a:pt x="179" y="156"/>
                  </a:lnTo>
                  <a:lnTo>
                    <a:pt x="183" y="146"/>
                  </a:lnTo>
                  <a:lnTo>
                    <a:pt x="183" y="137"/>
                  </a:lnTo>
                  <a:lnTo>
                    <a:pt x="185" y="129"/>
                  </a:lnTo>
                  <a:lnTo>
                    <a:pt x="189" y="122"/>
                  </a:lnTo>
                  <a:lnTo>
                    <a:pt x="192" y="114"/>
                  </a:lnTo>
                  <a:lnTo>
                    <a:pt x="196" y="105"/>
                  </a:lnTo>
                  <a:lnTo>
                    <a:pt x="202" y="97"/>
                  </a:lnTo>
                  <a:lnTo>
                    <a:pt x="204" y="89"/>
                  </a:lnTo>
                  <a:lnTo>
                    <a:pt x="208" y="80"/>
                  </a:lnTo>
                  <a:lnTo>
                    <a:pt x="211" y="72"/>
                  </a:lnTo>
                  <a:lnTo>
                    <a:pt x="215" y="67"/>
                  </a:lnTo>
                  <a:lnTo>
                    <a:pt x="215" y="57"/>
                  </a:lnTo>
                  <a:lnTo>
                    <a:pt x="217" y="49"/>
                  </a:lnTo>
                  <a:lnTo>
                    <a:pt x="219" y="42"/>
                  </a:lnTo>
                  <a:lnTo>
                    <a:pt x="221" y="34"/>
                  </a:lnTo>
                  <a:lnTo>
                    <a:pt x="221" y="25"/>
                  </a:lnTo>
                  <a:lnTo>
                    <a:pt x="221" y="15"/>
                  </a:lnTo>
                  <a:lnTo>
                    <a:pt x="221" y="8"/>
                  </a:lnTo>
                  <a:lnTo>
                    <a:pt x="22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31" name="Freeform 52">
              <a:extLst>
                <a:ext uri="{FF2B5EF4-FFF2-40B4-BE49-F238E27FC236}">
                  <a16:creationId xmlns:a16="http://schemas.microsoft.com/office/drawing/2014/main" id="{79436990-59BA-193A-EA71-E593FBD393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0" y="1366"/>
              <a:ext cx="71" cy="45"/>
            </a:xfrm>
            <a:custGeom>
              <a:avLst/>
              <a:gdLst>
                <a:gd name="T0" fmla="*/ 0 w 230"/>
                <a:gd name="T1" fmla="*/ 0 h 160"/>
                <a:gd name="T2" fmla="*/ 0 w 230"/>
                <a:gd name="T3" fmla="*/ 0 h 160"/>
                <a:gd name="T4" fmla="*/ 0 w 230"/>
                <a:gd name="T5" fmla="*/ 0 h 160"/>
                <a:gd name="T6" fmla="*/ 0 w 230"/>
                <a:gd name="T7" fmla="*/ 0 h 160"/>
                <a:gd name="T8" fmla="*/ 0 w 230"/>
                <a:gd name="T9" fmla="*/ 0 h 160"/>
                <a:gd name="T10" fmla="*/ 0 w 230"/>
                <a:gd name="T11" fmla="*/ 0 h 160"/>
                <a:gd name="T12" fmla="*/ 0 w 230"/>
                <a:gd name="T13" fmla="*/ 0 h 160"/>
                <a:gd name="T14" fmla="*/ 0 w 230"/>
                <a:gd name="T15" fmla="*/ 0 h 160"/>
                <a:gd name="T16" fmla="*/ 0 w 230"/>
                <a:gd name="T17" fmla="*/ 0 h 160"/>
                <a:gd name="T18" fmla="*/ 0 w 230"/>
                <a:gd name="T19" fmla="*/ 0 h 160"/>
                <a:gd name="T20" fmla="*/ 0 w 230"/>
                <a:gd name="T21" fmla="*/ 0 h 160"/>
                <a:gd name="T22" fmla="*/ 0 w 230"/>
                <a:gd name="T23" fmla="*/ 0 h 160"/>
                <a:gd name="T24" fmla="*/ 0 w 230"/>
                <a:gd name="T25" fmla="*/ 0 h 160"/>
                <a:gd name="T26" fmla="*/ 0 w 230"/>
                <a:gd name="T27" fmla="*/ 0 h 160"/>
                <a:gd name="T28" fmla="*/ 0 w 230"/>
                <a:gd name="T29" fmla="*/ 0 h 160"/>
                <a:gd name="T30" fmla="*/ 0 w 230"/>
                <a:gd name="T31" fmla="*/ 0 h 160"/>
                <a:gd name="T32" fmla="*/ 0 w 230"/>
                <a:gd name="T33" fmla="*/ 0 h 160"/>
                <a:gd name="T34" fmla="*/ 0 w 230"/>
                <a:gd name="T35" fmla="*/ 0 h 160"/>
                <a:gd name="T36" fmla="*/ 0 w 230"/>
                <a:gd name="T37" fmla="*/ 0 h 160"/>
                <a:gd name="T38" fmla="*/ 0 w 230"/>
                <a:gd name="T39" fmla="*/ 0 h 160"/>
                <a:gd name="T40" fmla="*/ 0 w 230"/>
                <a:gd name="T41" fmla="*/ 0 h 160"/>
                <a:gd name="T42" fmla="*/ 0 w 230"/>
                <a:gd name="T43" fmla="*/ 0 h 160"/>
                <a:gd name="T44" fmla="*/ 0 w 230"/>
                <a:gd name="T45" fmla="*/ 0 h 160"/>
                <a:gd name="T46" fmla="*/ 0 w 230"/>
                <a:gd name="T47" fmla="*/ 0 h 160"/>
                <a:gd name="T48" fmla="*/ 0 w 230"/>
                <a:gd name="T49" fmla="*/ 0 h 160"/>
                <a:gd name="T50" fmla="*/ 0 w 230"/>
                <a:gd name="T51" fmla="*/ 0 h 160"/>
                <a:gd name="T52" fmla="*/ 0 w 230"/>
                <a:gd name="T53" fmla="*/ 0 h 160"/>
                <a:gd name="T54" fmla="*/ 0 w 230"/>
                <a:gd name="T55" fmla="*/ 0 h 160"/>
                <a:gd name="T56" fmla="*/ 0 w 230"/>
                <a:gd name="T57" fmla="*/ 0 h 160"/>
                <a:gd name="T58" fmla="*/ 0 w 230"/>
                <a:gd name="T59" fmla="*/ 0 h 160"/>
                <a:gd name="T60" fmla="*/ 0 w 230"/>
                <a:gd name="T61" fmla="*/ 0 h 160"/>
                <a:gd name="T62" fmla="*/ 0 w 230"/>
                <a:gd name="T63" fmla="*/ 0 h 160"/>
                <a:gd name="T64" fmla="*/ 0 w 230"/>
                <a:gd name="T65" fmla="*/ 0 h 160"/>
                <a:gd name="T66" fmla="*/ 0 w 230"/>
                <a:gd name="T67" fmla="*/ 0 h 160"/>
                <a:gd name="T68" fmla="*/ 0 w 230"/>
                <a:gd name="T69" fmla="*/ 0 h 160"/>
                <a:gd name="T70" fmla="*/ 0 w 230"/>
                <a:gd name="T71" fmla="*/ 0 h 160"/>
                <a:gd name="T72" fmla="*/ 0 w 230"/>
                <a:gd name="T73" fmla="*/ 0 h 160"/>
                <a:gd name="T74" fmla="*/ 0 w 230"/>
                <a:gd name="T75" fmla="*/ 0 h 160"/>
                <a:gd name="T76" fmla="*/ 0 w 230"/>
                <a:gd name="T77" fmla="*/ 0 h 160"/>
                <a:gd name="T78" fmla="*/ 0 w 230"/>
                <a:gd name="T79" fmla="*/ 0 h 160"/>
                <a:gd name="T80" fmla="*/ 0 w 230"/>
                <a:gd name="T81" fmla="*/ 0 h 160"/>
                <a:gd name="T82" fmla="*/ 0 w 230"/>
                <a:gd name="T83" fmla="*/ 0 h 160"/>
                <a:gd name="T84" fmla="*/ 0 w 230"/>
                <a:gd name="T85" fmla="*/ 0 h 160"/>
                <a:gd name="T86" fmla="*/ 0 w 230"/>
                <a:gd name="T87" fmla="*/ 0 h 160"/>
                <a:gd name="T88" fmla="*/ 0 w 230"/>
                <a:gd name="T89" fmla="*/ 0 h 160"/>
                <a:gd name="T90" fmla="*/ 0 w 230"/>
                <a:gd name="T91" fmla="*/ 0 h 160"/>
                <a:gd name="T92" fmla="*/ 0 w 230"/>
                <a:gd name="T93" fmla="*/ 0 h 160"/>
                <a:gd name="T94" fmla="*/ 0 w 230"/>
                <a:gd name="T95" fmla="*/ 0 h 160"/>
                <a:gd name="T96" fmla="*/ 0 w 230"/>
                <a:gd name="T97" fmla="*/ 0 h 160"/>
                <a:gd name="T98" fmla="*/ 0 w 230"/>
                <a:gd name="T99" fmla="*/ 0 h 160"/>
                <a:gd name="T100" fmla="*/ 0 w 230"/>
                <a:gd name="T101" fmla="*/ 0 h 160"/>
                <a:gd name="T102" fmla="*/ 0 w 230"/>
                <a:gd name="T103" fmla="*/ 0 h 160"/>
                <a:gd name="T104" fmla="*/ 0 w 230"/>
                <a:gd name="T105" fmla="*/ 0 h 160"/>
                <a:gd name="T106" fmla="*/ 0 w 230"/>
                <a:gd name="T107" fmla="*/ 0 h 160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230"/>
                <a:gd name="T163" fmla="*/ 0 h 160"/>
                <a:gd name="T164" fmla="*/ 230 w 230"/>
                <a:gd name="T165" fmla="*/ 160 h 160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230" h="160">
                  <a:moveTo>
                    <a:pt x="230" y="0"/>
                  </a:moveTo>
                  <a:lnTo>
                    <a:pt x="222" y="0"/>
                  </a:lnTo>
                  <a:lnTo>
                    <a:pt x="215" y="2"/>
                  </a:lnTo>
                  <a:lnTo>
                    <a:pt x="207" y="4"/>
                  </a:lnTo>
                  <a:lnTo>
                    <a:pt x="201" y="8"/>
                  </a:lnTo>
                  <a:lnTo>
                    <a:pt x="190" y="16"/>
                  </a:lnTo>
                  <a:lnTo>
                    <a:pt x="179" y="23"/>
                  </a:lnTo>
                  <a:lnTo>
                    <a:pt x="167" y="31"/>
                  </a:lnTo>
                  <a:lnTo>
                    <a:pt x="156" y="40"/>
                  </a:lnTo>
                  <a:lnTo>
                    <a:pt x="144" y="48"/>
                  </a:lnTo>
                  <a:lnTo>
                    <a:pt x="133" y="57"/>
                  </a:lnTo>
                  <a:lnTo>
                    <a:pt x="125" y="63"/>
                  </a:lnTo>
                  <a:lnTo>
                    <a:pt x="116" y="71"/>
                  </a:lnTo>
                  <a:lnTo>
                    <a:pt x="108" y="76"/>
                  </a:lnTo>
                  <a:lnTo>
                    <a:pt x="101" y="84"/>
                  </a:lnTo>
                  <a:lnTo>
                    <a:pt x="91" y="90"/>
                  </a:lnTo>
                  <a:lnTo>
                    <a:pt x="83" y="95"/>
                  </a:lnTo>
                  <a:lnTo>
                    <a:pt x="74" y="99"/>
                  </a:lnTo>
                  <a:lnTo>
                    <a:pt x="64" y="105"/>
                  </a:lnTo>
                  <a:lnTo>
                    <a:pt x="55" y="109"/>
                  </a:lnTo>
                  <a:lnTo>
                    <a:pt x="45" y="113"/>
                  </a:lnTo>
                  <a:lnTo>
                    <a:pt x="38" y="118"/>
                  </a:lnTo>
                  <a:lnTo>
                    <a:pt x="30" y="124"/>
                  </a:lnTo>
                  <a:lnTo>
                    <a:pt x="23" y="130"/>
                  </a:lnTo>
                  <a:lnTo>
                    <a:pt x="13" y="137"/>
                  </a:lnTo>
                  <a:lnTo>
                    <a:pt x="6" y="145"/>
                  </a:lnTo>
                  <a:lnTo>
                    <a:pt x="0" y="152"/>
                  </a:lnTo>
                  <a:lnTo>
                    <a:pt x="9" y="156"/>
                  </a:lnTo>
                  <a:lnTo>
                    <a:pt x="19" y="160"/>
                  </a:lnTo>
                  <a:lnTo>
                    <a:pt x="26" y="154"/>
                  </a:lnTo>
                  <a:lnTo>
                    <a:pt x="36" y="149"/>
                  </a:lnTo>
                  <a:lnTo>
                    <a:pt x="45" y="145"/>
                  </a:lnTo>
                  <a:lnTo>
                    <a:pt x="55" y="141"/>
                  </a:lnTo>
                  <a:lnTo>
                    <a:pt x="66" y="137"/>
                  </a:lnTo>
                  <a:lnTo>
                    <a:pt x="78" y="135"/>
                  </a:lnTo>
                  <a:lnTo>
                    <a:pt x="89" y="132"/>
                  </a:lnTo>
                  <a:lnTo>
                    <a:pt x="102" y="130"/>
                  </a:lnTo>
                  <a:lnTo>
                    <a:pt x="112" y="126"/>
                  </a:lnTo>
                  <a:lnTo>
                    <a:pt x="123" y="122"/>
                  </a:lnTo>
                  <a:lnTo>
                    <a:pt x="135" y="118"/>
                  </a:lnTo>
                  <a:lnTo>
                    <a:pt x="144" y="113"/>
                  </a:lnTo>
                  <a:lnTo>
                    <a:pt x="154" y="107"/>
                  </a:lnTo>
                  <a:lnTo>
                    <a:pt x="163" y="101"/>
                  </a:lnTo>
                  <a:lnTo>
                    <a:pt x="173" y="95"/>
                  </a:lnTo>
                  <a:lnTo>
                    <a:pt x="182" y="88"/>
                  </a:lnTo>
                  <a:lnTo>
                    <a:pt x="190" y="76"/>
                  </a:lnTo>
                  <a:lnTo>
                    <a:pt x="199" y="67"/>
                  </a:lnTo>
                  <a:lnTo>
                    <a:pt x="207" y="57"/>
                  </a:lnTo>
                  <a:lnTo>
                    <a:pt x="215" y="48"/>
                  </a:lnTo>
                  <a:lnTo>
                    <a:pt x="220" y="36"/>
                  </a:lnTo>
                  <a:lnTo>
                    <a:pt x="226" y="25"/>
                  </a:lnTo>
                  <a:lnTo>
                    <a:pt x="228" y="12"/>
                  </a:lnTo>
                  <a:lnTo>
                    <a:pt x="23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32" name="Freeform 53">
              <a:extLst>
                <a:ext uri="{FF2B5EF4-FFF2-40B4-BE49-F238E27FC236}">
                  <a16:creationId xmlns:a16="http://schemas.microsoft.com/office/drawing/2014/main" id="{74A40F6C-5247-E55C-A7DB-079537004B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00" y="894"/>
              <a:ext cx="95" cy="55"/>
            </a:xfrm>
            <a:custGeom>
              <a:avLst/>
              <a:gdLst>
                <a:gd name="T0" fmla="*/ 0 w 312"/>
                <a:gd name="T1" fmla="*/ 0 h 196"/>
                <a:gd name="T2" fmla="*/ 0 w 312"/>
                <a:gd name="T3" fmla="*/ 0 h 196"/>
                <a:gd name="T4" fmla="*/ 0 w 312"/>
                <a:gd name="T5" fmla="*/ 0 h 196"/>
                <a:gd name="T6" fmla="*/ 0 w 312"/>
                <a:gd name="T7" fmla="*/ 0 h 196"/>
                <a:gd name="T8" fmla="*/ 0 w 312"/>
                <a:gd name="T9" fmla="*/ 0 h 196"/>
                <a:gd name="T10" fmla="*/ 0 w 312"/>
                <a:gd name="T11" fmla="*/ 0 h 196"/>
                <a:gd name="T12" fmla="*/ 0 w 312"/>
                <a:gd name="T13" fmla="*/ 0 h 196"/>
                <a:gd name="T14" fmla="*/ 0 w 312"/>
                <a:gd name="T15" fmla="*/ 0 h 196"/>
                <a:gd name="T16" fmla="*/ 0 w 312"/>
                <a:gd name="T17" fmla="*/ 0 h 196"/>
                <a:gd name="T18" fmla="*/ 0 w 312"/>
                <a:gd name="T19" fmla="*/ 0 h 196"/>
                <a:gd name="T20" fmla="*/ 0 w 312"/>
                <a:gd name="T21" fmla="*/ 0 h 196"/>
                <a:gd name="T22" fmla="*/ 0 w 312"/>
                <a:gd name="T23" fmla="*/ 0 h 196"/>
                <a:gd name="T24" fmla="*/ 0 w 312"/>
                <a:gd name="T25" fmla="*/ 0 h 196"/>
                <a:gd name="T26" fmla="*/ 0 w 312"/>
                <a:gd name="T27" fmla="*/ 0 h 196"/>
                <a:gd name="T28" fmla="*/ 0 w 312"/>
                <a:gd name="T29" fmla="*/ 0 h 196"/>
                <a:gd name="T30" fmla="*/ 0 w 312"/>
                <a:gd name="T31" fmla="*/ 0 h 196"/>
                <a:gd name="T32" fmla="*/ 0 w 312"/>
                <a:gd name="T33" fmla="*/ 0 h 196"/>
                <a:gd name="T34" fmla="*/ 0 w 312"/>
                <a:gd name="T35" fmla="*/ 0 h 196"/>
                <a:gd name="T36" fmla="*/ 0 w 312"/>
                <a:gd name="T37" fmla="*/ 0 h 196"/>
                <a:gd name="T38" fmla="*/ 0 w 312"/>
                <a:gd name="T39" fmla="*/ 0 h 196"/>
                <a:gd name="T40" fmla="*/ 0 w 312"/>
                <a:gd name="T41" fmla="*/ 0 h 196"/>
                <a:gd name="T42" fmla="*/ 0 w 312"/>
                <a:gd name="T43" fmla="*/ 0 h 196"/>
                <a:gd name="T44" fmla="*/ 0 w 312"/>
                <a:gd name="T45" fmla="*/ 0 h 196"/>
                <a:gd name="T46" fmla="*/ 0 w 312"/>
                <a:gd name="T47" fmla="*/ 0 h 196"/>
                <a:gd name="T48" fmla="*/ 0 w 312"/>
                <a:gd name="T49" fmla="*/ 0 h 196"/>
                <a:gd name="T50" fmla="*/ 0 w 312"/>
                <a:gd name="T51" fmla="*/ 0 h 196"/>
                <a:gd name="T52" fmla="*/ 0 w 312"/>
                <a:gd name="T53" fmla="*/ 0 h 196"/>
                <a:gd name="T54" fmla="*/ 0 w 312"/>
                <a:gd name="T55" fmla="*/ 0 h 196"/>
                <a:gd name="T56" fmla="*/ 0 w 312"/>
                <a:gd name="T57" fmla="*/ 0 h 196"/>
                <a:gd name="T58" fmla="*/ 0 w 312"/>
                <a:gd name="T59" fmla="*/ 0 h 196"/>
                <a:gd name="T60" fmla="*/ 0 w 312"/>
                <a:gd name="T61" fmla="*/ 0 h 196"/>
                <a:gd name="T62" fmla="*/ 0 w 312"/>
                <a:gd name="T63" fmla="*/ 0 h 196"/>
                <a:gd name="T64" fmla="*/ 0 w 312"/>
                <a:gd name="T65" fmla="*/ 0 h 196"/>
                <a:gd name="T66" fmla="*/ 0 w 312"/>
                <a:gd name="T67" fmla="*/ 0 h 196"/>
                <a:gd name="T68" fmla="*/ 0 w 312"/>
                <a:gd name="T69" fmla="*/ 0 h 196"/>
                <a:gd name="T70" fmla="*/ 0 w 312"/>
                <a:gd name="T71" fmla="*/ 0 h 196"/>
                <a:gd name="T72" fmla="*/ 0 w 312"/>
                <a:gd name="T73" fmla="*/ 0 h 196"/>
                <a:gd name="T74" fmla="*/ 0 w 312"/>
                <a:gd name="T75" fmla="*/ 0 h 196"/>
                <a:gd name="T76" fmla="*/ 0 w 312"/>
                <a:gd name="T77" fmla="*/ 0 h 196"/>
                <a:gd name="T78" fmla="*/ 0 w 312"/>
                <a:gd name="T79" fmla="*/ 0 h 196"/>
                <a:gd name="T80" fmla="*/ 0 w 312"/>
                <a:gd name="T81" fmla="*/ 0 h 196"/>
                <a:gd name="T82" fmla="*/ 0 w 312"/>
                <a:gd name="T83" fmla="*/ 0 h 196"/>
                <a:gd name="T84" fmla="*/ 0 w 312"/>
                <a:gd name="T85" fmla="*/ 0 h 196"/>
                <a:gd name="T86" fmla="*/ 0 w 312"/>
                <a:gd name="T87" fmla="*/ 0 h 196"/>
                <a:gd name="T88" fmla="*/ 0 w 312"/>
                <a:gd name="T89" fmla="*/ 0 h 196"/>
                <a:gd name="T90" fmla="*/ 0 w 312"/>
                <a:gd name="T91" fmla="*/ 0 h 196"/>
                <a:gd name="T92" fmla="*/ 0 w 312"/>
                <a:gd name="T93" fmla="*/ 0 h 196"/>
                <a:gd name="T94" fmla="*/ 0 w 312"/>
                <a:gd name="T95" fmla="*/ 0 h 196"/>
                <a:gd name="T96" fmla="*/ 0 w 312"/>
                <a:gd name="T97" fmla="*/ 0 h 196"/>
                <a:gd name="T98" fmla="*/ 0 w 312"/>
                <a:gd name="T99" fmla="*/ 0 h 196"/>
                <a:gd name="T100" fmla="*/ 0 w 312"/>
                <a:gd name="T101" fmla="*/ 0 h 196"/>
                <a:gd name="T102" fmla="*/ 0 w 312"/>
                <a:gd name="T103" fmla="*/ 0 h 196"/>
                <a:gd name="T104" fmla="*/ 0 w 312"/>
                <a:gd name="T105" fmla="*/ 0 h 196"/>
                <a:gd name="T106" fmla="*/ 0 w 312"/>
                <a:gd name="T107" fmla="*/ 0 h 196"/>
                <a:gd name="T108" fmla="*/ 0 w 312"/>
                <a:gd name="T109" fmla="*/ 0 h 196"/>
                <a:gd name="T110" fmla="*/ 0 w 312"/>
                <a:gd name="T111" fmla="*/ 0 h 196"/>
                <a:gd name="T112" fmla="*/ 0 w 312"/>
                <a:gd name="T113" fmla="*/ 0 h 196"/>
                <a:gd name="T114" fmla="*/ 0 w 312"/>
                <a:gd name="T115" fmla="*/ 0 h 19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312"/>
                <a:gd name="T175" fmla="*/ 0 h 196"/>
                <a:gd name="T176" fmla="*/ 312 w 312"/>
                <a:gd name="T177" fmla="*/ 196 h 19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312" h="196">
                  <a:moveTo>
                    <a:pt x="17" y="0"/>
                  </a:moveTo>
                  <a:lnTo>
                    <a:pt x="15" y="0"/>
                  </a:lnTo>
                  <a:lnTo>
                    <a:pt x="12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2" y="16"/>
                  </a:lnTo>
                  <a:lnTo>
                    <a:pt x="2" y="21"/>
                  </a:lnTo>
                  <a:lnTo>
                    <a:pt x="8" y="29"/>
                  </a:lnTo>
                  <a:lnTo>
                    <a:pt x="10" y="37"/>
                  </a:lnTo>
                  <a:lnTo>
                    <a:pt x="13" y="44"/>
                  </a:lnTo>
                  <a:lnTo>
                    <a:pt x="17" y="52"/>
                  </a:lnTo>
                  <a:lnTo>
                    <a:pt x="21" y="61"/>
                  </a:lnTo>
                  <a:lnTo>
                    <a:pt x="25" y="67"/>
                  </a:lnTo>
                  <a:lnTo>
                    <a:pt x="29" y="76"/>
                  </a:lnTo>
                  <a:lnTo>
                    <a:pt x="31" y="84"/>
                  </a:lnTo>
                  <a:lnTo>
                    <a:pt x="34" y="92"/>
                  </a:lnTo>
                  <a:lnTo>
                    <a:pt x="34" y="99"/>
                  </a:lnTo>
                  <a:lnTo>
                    <a:pt x="36" y="109"/>
                  </a:lnTo>
                  <a:lnTo>
                    <a:pt x="36" y="116"/>
                  </a:lnTo>
                  <a:lnTo>
                    <a:pt x="36" y="128"/>
                  </a:lnTo>
                  <a:lnTo>
                    <a:pt x="34" y="134"/>
                  </a:lnTo>
                  <a:lnTo>
                    <a:pt x="34" y="141"/>
                  </a:lnTo>
                  <a:lnTo>
                    <a:pt x="36" y="151"/>
                  </a:lnTo>
                  <a:lnTo>
                    <a:pt x="40" y="158"/>
                  </a:lnTo>
                  <a:lnTo>
                    <a:pt x="50" y="172"/>
                  </a:lnTo>
                  <a:lnTo>
                    <a:pt x="63" y="183"/>
                  </a:lnTo>
                  <a:lnTo>
                    <a:pt x="70" y="187"/>
                  </a:lnTo>
                  <a:lnTo>
                    <a:pt x="78" y="191"/>
                  </a:lnTo>
                  <a:lnTo>
                    <a:pt x="88" y="192"/>
                  </a:lnTo>
                  <a:lnTo>
                    <a:pt x="95" y="196"/>
                  </a:lnTo>
                  <a:lnTo>
                    <a:pt x="105" y="196"/>
                  </a:lnTo>
                  <a:lnTo>
                    <a:pt x="116" y="196"/>
                  </a:lnTo>
                  <a:lnTo>
                    <a:pt x="126" y="194"/>
                  </a:lnTo>
                  <a:lnTo>
                    <a:pt x="137" y="194"/>
                  </a:lnTo>
                  <a:lnTo>
                    <a:pt x="139" y="192"/>
                  </a:lnTo>
                  <a:lnTo>
                    <a:pt x="146" y="192"/>
                  </a:lnTo>
                  <a:lnTo>
                    <a:pt x="154" y="192"/>
                  </a:lnTo>
                  <a:lnTo>
                    <a:pt x="160" y="192"/>
                  </a:lnTo>
                  <a:lnTo>
                    <a:pt x="156" y="185"/>
                  </a:lnTo>
                  <a:lnTo>
                    <a:pt x="152" y="179"/>
                  </a:lnTo>
                  <a:lnTo>
                    <a:pt x="141" y="179"/>
                  </a:lnTo>
                  <a:lnTo>
                    <a:pt x="131" y="179"/>
                  </a:lnTo>
                  <a:lnTo>
                    <a:pt x="124" y="177"/>
                  </a:lnTo>
                  <a:lnTo>
                    <a:pt x="116" y="175"/>
                  </a:lnTo>
                  <a:lnTo>
                    <a:pt x="108" y="172"/>
                  </a:lnTo>
                  <a:lnTo>
                    <a:pt x="101" y="168"/>
                  </a:lnTo>
                  <a:lnTo>
                    <a:pt x="95" y="162"/>
                  </a:lnTo>
                  <a:lnTo>
                    <a:pt x="91" y="158"/>
                  </a:lnTo>
                  <a:lnTo>
                    <a:pt x="86" y="151"/>
                  </a:lnTo>
                  <a:lnTo>
                    <a:pt x="82" y="145"/>
                  </a:lnTo>
                  <a:lnTo>
                    <a:pt x="78" y="137"/>
                  </a:lnTo>
                  <a:lnTo>
                    <a:pt x="76" y="130"/>
                  </a:lnTo>
                  <a:lnTo>
                    <a:pt x="72" y="122"/>
                  </a:lnTo>
                  <a:lnTo>
                    <a:pt x="72" y="113"/>
                  </a:lnTo>
                  <a:lnTo>
                    <a:pt x="72" y="105"/>
                  </a:lnTo>
                  <a:lnTo>
                    <a:pt x="74" y="97"/>
                  </a:lnTo>
                  <a:lnTo>
                    <a:pt x="72" y="88"/>
                  </a:lnTo>
                  <a:lnTo>
                    <a:pt x="72" y="80"/>
                  </a:lnTo>
                  <a:lnTo>
                    <a:pt x="69" y="73"/>
                  </a:lnTo>
                  <a:lnTo>
                    <a:pt x="67" y="67"/>
                  </a:lnTo>
                  <a:lnTo>
                    <a:pt x="59" y="52"/>
                  </a:lnTo>
                  <a:lnTo>
                    <a:pt x="53" y="38"/>
                  </a:lnTo>
                  <a:lnTo>
                    <a:pt x="67" y="40"/>
                  </a:lnTo>
                  <a:lnTo>
                    <a:pt x="82" y="42"/>
                  </a:lnTo>
                  <a:lnTo>
                    <a:pt x="97" y="42"/>
                  </a:lnTo>
                  <a:lnTo>
                    <a:pt x="114" y="42"/>
                  </a:lnTo>
                  <a:lnTo>
                    <a:pt x="129" y="42"/>
                  </a:lnTo>
                  <a:lnTo>
                    <a:pt x="146" y="42"/>
                  </a:lnTo>
                  <a:lnTo>
                    <a:pt x="162" y="42"/>
                  </a:lnTo>
                  <a:lnTo>
                    <a:pt x="181" y="42"/>
                  </a:lnTo>
                  <a:lnTo>
                    <a:pt x="194" y="42"/>
                  </a:lnTo>
                  <a:lnTo>
                    <a:pt x="211" y="46"/>
                  </a:lnTo>
                  <a:lnTo>
                    <a:pt x="224" y="50"/>
                  </a:lnTo>
                  <a:lnTo>
                    <a:pt x="240" y="57"/>
                  </a:lnTo>
                  <a:lnTo>
                    <a:pt x="251" y="63"/>
                  </a:lnTo>
                  <a:lnTo>
                    <a:pt x="264" y="73"/>
                  </a:lnTo>
                  <a:lnTo>
                    <a:pt x="274" y="86"/>
                  </a:lnTo>
                  <a:lnTo>
                    <a:pt x="283" y="101"/>
                  </a:lnTo>
                  <a:lnTo>
                    <a:pt x="289" y="105"/>
                  </a:lnTo>
                  <a:lnTo>
                    <a:pt x="297" y="113"/>
                  </a:lnTo>
                  <a:lnTo>
                    <a:pt x="306" y="118"/>
                  </a:lnTo>
                  <a:lnTo>
                    <a:pt x="312" y="122"/>
                  </a:lnTo>
                  <a:lnTo>
                    <a:pt x="310" y="109"/>
                  </a:lnTo>
                  <a:lnTo>
                    <a:pt x="310" y="99"/>
                  </a:lnTo>
                  <a:lnTo>
                    <a:pt x="306" y="90"/>
                  </a:lnTo>
                  <a:lnTo>
                    <a:pt x="306" y="82"/>
                  </a:lnTo>
                  <a:lnTo>
                    <a:pt x="300" y="75"/>
                  </a:lnTo>
                  <a:lnTo>
                    <a:pt x="297" y="67"/>
                  </a:lnTo>
                  <a:lnTo>
                    <a:pt x="289" y="59"/>
                  </a:lnTo>
                  <a:lnTo>
                    <a:pt x="283" y="54"/>
                  </a:lnTo>
                  <a:lnTo>
                    <a:pt x="276" y="48"/>
                  </a:lnTo>
                  <a:lnTo>
                    <a:pt x="268" y="42"/>
                  </a:lnTo>
                  <a:lnTo>
                    <a:pt x="259" y="38"/>
                  </a:lnTo>
                  <a:lnTo>
                    <a:pt x="251" y="35"/>
                  </a:lnTo>
                  <a:lnTo>
                    <a:pt x="242" y="31"/>
                  </a:lnTo>
                  <a:lnTo>
                    <a:pt x="234" y="29"/>
                  </a:lnTo>
                  <a:lnTo>
                    <a:pt x="224" y="29"/>
                  </a:lnTo>
                  <a:lnTo>
                    <a:pt x="217" y="29"/>
                  </a:lnTo>
                  <a:lnTo>
                    <a:pt x="203" y="25"/>
                  </a:lnTo>
                  <a:lnTo>
                    <a:pt x="190" y="25"/>
                  </a:lnTo>
                  <a:lnTo>
                    <a:pt x="177" y="23"/>
                  </a:lnTo>
                  <a:lnTo>
                    <a:pt x="165" y="23"/>
                  </a:lnTo>
                  <a:lnTo>
                    <a:pt x="152" y="23"/>
                  </a:lnTo>
                  <a:lnTo>
                    <a:pt x="137" y="23"/>
                  </a:lnTo>
                  <a:lnTo>
                    <a:pt x="126" y="23"/>
                  </a:lnTo>
                  <a:lnTo>
                    <a:pt x="114" y="23"/>
                  </a:lnTo>
                  <a:lnTo>
                    <a:pt x="101" y="21"/>
                  </a:lnTo>
                  <a:lnTo>
                    <a:pt x="88" y="21"/>
                  </a:lnTo>
                  <a:lnTo>
                    <a:pt x="74" y="19"/>
                  </a:lnTo>
                  <a:lnTo>
                    <a:pt x="63" y="18"/>
                  </a:lnTo>
                  <a:lnTo>
                    <a:pt x="50" y="14"/>
                  </a:lnTo>
                  <a:lnTo>
                    <a:pt x="38" y="10"/>
                  </a:lnTo>
                  <a:lnTo>
                    <a:pt x="27" y="6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33" name="Freeform 54">
              <a:extLst>
                <a:ext uri="{FF2B5EF4-FFF2-40B4-BE49-F238E27FC236}">
                  <a16:creationId xmlns:a16="http://schemas.microsoft.com/office/drawing/2014/main" id="{1E88683F-569D-3131-EBAD-9A1FCF00A9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4" y="921"/>
              <a:ext cx="29" cy="24"/>
            </a:xfrm>
            <a:custGeom>
              <a:avLst/>
              <a:gdLst>
                <a:gd name="T0" fmla="*/ 0 w 93"/>
                <a:gd name="T1" fmla="*/ 0 h 83"/>
                <a:gd name="T2" fmla="*/ 0 w 93"/>
                <a:gd name="T3" fmla="*/ 0 h 83"/>
                <a:gd name="T4" fmla="*/ 0 w 93"/>
                <a:gd name="T5" fmla="*/ 0 h 83"/>
                <a:gd name="T6" fmla="*/ 0 w 93"/>
                <a:gd name="T7" fmla="*/ 0 h 83"/>
                <a:gd name="T8" fmla="*/ 0 w 93"/>
                <a:gd name="T9" fmla="*/ 0 h 83"/>
                <a:gd name="T10" fmla="*/ 0 w 93"/>
                <a:gd name="T11" fmla="*/ 0 h 83"/>
                <a:gd name="T12" fmla="*/ 0 w 93"/>
                <a:gd name="T13" fmla="*/ 0 h 83"/>
                <a:gd name="T14" fmla="*/ 0 w 93"/>
                <a:gd name="T15" fmla="*/ 0 h 83"/>
                <a:gd name="T16" fmla="*/ 0 w 93"/>
                <a:gd name="T17" fmla="*/ 0 h 83"/>
                <a:gd name="T18" fmla="*/ 0 w 93"/>
                <a:gd name="T19" fmla="*/ 0 h 83"/>
                <a:gd name="T20" fmla="*/ 0 w 93"/>
                <a:gd name="T21" fmla="*/ 0 h 83"/>
                <a:gd name="T22" fmla="*/ 0 w 93"/>
                <a:gd name="T23" fmla="*/ 0 h 83"/>
                <a:gd name="T24" fmla="*/ 0 w 93"/>
                <a:gd name="T25" fmla="*/ 0 h 83"/>
                <a:gd name="T26" fmla="*/ 0 w 93"/>
                <a:gd name="T27" fmla="*/ 0 h 83"/>
                <a:gd name="T28" fmla="*/ 0 w 93"/>
                <a:gd name="T29" fmla="*/ 0 h 83"/>
                <a:gd name="T30" fmla="*/ 0 w 93"/>
                <a:gd name="T31" fmla="*/ 0 h 83"/>
                <a:gd name="T32" fmla="*/ 0 w 93"/>
                <a:gd name="T33" fmla="*/ 0 h 83"/>
                <a:gd name="T34" fmla="*/ 0 w 93"/>
                <a:gd name="T35" fmla="*/ 0 h 83"/>
                <a:gd name="T36" fmla="*/ 0 w 93"/>
                <a:gd name="T37" fmla="*/ 0 h 83"/>
                <a:gd name="T38" fmla="*/ 0 w 93"/>
                <a:gd name="T39" fmla="*/ 0 h 83"/>
                <a:gd name="T40" fmla="*/ 0 w 93"/>
                <a:gd name="T41" fmla="*/ 0 h 83"/>
                <a:gd name="T42" fmla="*/ 0 w 93"/>
                <a:gd name="T43" fmla="*/ 0 h 83"/>
                <a:gd name="T44" fmla="*/ 0 w 93"/>
                <a:gd name="T45" fmla="*/ 0 h 83"/>
                <a:gd name="T46" fmla="*/ 0 w 93"/>
                <a:gd name="T47" fmla="*/ 0 h 83"/>
                <a:gd name="T48" fmla="*/ 0 w 93"/>
                <a:gd name="T49" fmla="*/ 0 h 83"/>
                <a:gd name="T50" fmla="*/ 0 w 93"/>
                <a:gd name="T51" fmla="*/ 0 h 83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93"/>
                <a:gd name="T79" fmla="*/ 0 h 83"/>
                <a:gd name="T80" fmla="*/ 93 w 93"/>
                <a:gd name="T81" fmla="*/ 83 h 83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93" h="83">
                  <a:moveTo>
                    <a:pt x="19" y="0"/>
                  </a:moveTo>
                  <a:lnTo>
                    <a:pt x="15" y="0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0"/>
                  </a:lnTo>
                  <a:lnTo>
                    <a:pt x="4" y="15"/>
                  </a:lnTo>
                  <a:lnTo>
                    <a:pt x="12" y="28"/>
                  </a:lnTo>
                  <a:lnTo>
                    <a:pt x="21" y="41"/>
                  </a:lnTo>
                  <a:lnTo>
                    <a:pt x="34" y="55"/>
                  </a:lnTo>
                  <a:lnTo>
                    <a:pt x="40" y="60"/>
                  </a:lnTo>
                  <a:lnTo>
                    <a:pt x="48" y="66"/>
                  </a:lnTo>
                  <a:lnTo>
                    <a:pt x="55" y="70"/>
                  </a:lnTo>
                  <a:lnTo>
                    <a:pt x="63" y="74"/>
                  </a:lnTo>
                  <a:lnTo>
                    <a:pt x="70" y="76"/>
                  </a:lnTo>
                  <a:lnTo>
                    <a:pt x="78" y="79"/>
                  </a:lnTo>
                  <a:lnTo>
                    <a:pt x="84" y="79"/>
                  </a:lnTo>
                  <a:lnTo>
                    <a:pt x="93" y="83"/>
                  </a:lnTo>
                  <a:lnTo>
                    <a:pt x="89" y="70"/>
                  </a:lnTo>
                  <a:lnTo>
                    <a:pt x="82" y="57"/>
                  </a:lnTo>
                  <a:lnTo>
                    <a:pt x="70" y="47"/>
                  </a:lnTo>
                  <a:lnTo>
                    <a:pt x="61" y="40"/>
                  </a:lnTo>
                  <a:lnTo>
                    <a:pt x="48" y="30"/>
                  </a:lnTo>
                  <a:lnTo>
                    <a:pt x="34" y="21"/>
                  </a:lnTo>
                  <a:lnTo>
                    <a:pt x="23" y="11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34" name="Freeform 55">
              <a:extLst>
                <a:ext uri="{FF2B5EF4-FFF2-40B4-BE49-F238E27FC236}">
                  <a16:creationId xmlns:a16="http://schemas.microsoft.com/office/drawing/2014/main" id="{73FDBD80-7D69-E76B-0074-75EAD99788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57" y="885"/>
              <a:ext cx="55" cy="14"/>
            </a:xfrm>
            <a:custGeom>
              <a:avLst/>
              <a:gdLst>
                <a:gd name="T0" fmla="*/ 0 w 181"/>
                <a:gd name="T1" fmla="*/ 0 h 50"/>
                <a:gd name="T2" fmla="*/ 0 w 181"/>
                <a:gd name="T3" fmla="*/ 0 h 50"/>
                <a:gd name="T4" fmla="*/ 0 w 181"/>
                <a:gd name="T5" fmla="*/ 0 h 50"/>
                <a:gd name="T6" fmla="*/ 0 w 181"/>
                <a:gd name="T7" fmla="*/ 0 h 50"/>
                <a:gd name="T8" fmla="*/ 0 w 181"/>
                <a:gd name="T9" fmla="*/ 0 h 50"/>
                <a:gd name="T10" fmla="*/ 0 w 181"/>
                <a:gd name="T11" fmla="*/ 0 h 50"/>
                <a:gd name="T12" fmla="*/ 0 w 181"/>
                <a:gd name="T13" fmla="*/ 0 h 50"/>
                <a:gd name="T14" fmla="*/ 0 w 181"/>
                <a:gd name="T15" fmla="*/ 0 h 50"/>
                <a:gd name="T16" fmla="*/ 0 w 181"/>
                <a:gd name="T17" fmla="*/ 0 h 50"/>
                <a:gd name="T18" fmla="*/ 0 w 181"/>
                <a:gd name="T19" fmla="*/ 0 h 50"/>
                <a:gd name="T20" fmla="*/ 0 w 181"/>
                <a:gd name="T21" fmla="*/ 0 h 50"/>
                <a:gd name="T22" fmla="*/ 0 w 181"/>
                <a:gd name="T23" fmla="*/ 0 h 50"/>
                <a:gd name="T24" fmla="*/ 0 w 181"/>
                <a:gd name="T25" fmla="*/ 0 h 50"/>
                <a:gd name="T26" fmla="*/ 0 w 181"/>
                <a:gd name="T27" fmla="*/ 0 h 50"/>
                <a:gd name="T28" fmla="*/ 0 w 181"/>
                <a:gd name="T29" fmla="*/ 0 h 50"/>
                <a:gd name="T30" fmla="*/ 0 w 181"/>
                <a:gd name="T31" fmla="*/ 0 h 50"/>
                <a:gd name="T32" fmla="*/ 0 w 181"/>
                <a:gd name="T33" fmla="*/ 0 h 50"/>
                <a:gd name="T34" fmla="*/ 0 w 181"/>
                <a:gd name="T35" fmla="*/ 0 h 50"/>
                <a:gd name="T36" fmla="*/ 0 w 181"/>
                <a:gd name="T37" fmla="*/ 0 h 50"/>
                <a:gd name="T38" fmla="*/ 0 w 181"/>
                <a:gd name="T39" fmla="*/ 0 h 50"/>
                <a:gd name="T40" fmla="*/ 0 w 181"/>
                <a:gd name="T41" fmla="*/ 0 h 50"/>
                <a:gd name="T42" fmla="*/ 0 w 181"/>
                <a:gd name="T43" fmla="*/ 0 h 50"/>
                <a:gd name="T44" fmla="*/ 0 w 181"/>
                <a:gd name="T45" fmla="*/ 0 h 50"/>
                <a:gd name="T46" fmla="*/ 0 w 181"/>
                <a:gd name="T47" fmla="*/ 0 h 50"/>
                <a:gd name="T48" fmla="*/ 0 w 181"/>
                <a:gd name="T49" fmla="*/ 0 h 50"/>
                <a:gd name="T50" fmla="*/ 0 w 181"/>
                <a:gd name="T51" fmla="*/ 0 h 50"/>
                <a:gd name="T52" fmla="*/ 0 w 181"/>
                <a:gd name="T53" fmla="*/ 0 h 50"/>
                <a:gd name="T54" fmla="*/ 0 w 181"/>
                <a:gd name="T55" fmla="*/ 0 h 50"/>
                <a:gd name="T56" fmla="*/ 0 w 181"/>
                <a:gd name="T57" fmla="*/ 0 h 50"/>
                <a:gd name="T58" fmla="*/ 0 w 181"/>
                <a:gd name="T59" fmla="*/ 0 h 50"/>
                <a:gd name="T60" fmla="*/ 0 w 181"/>
                <a:gd name="T61" fmla="*/ 0 h 50"/>
                <a:gd name="T62" fmla="*/ 0 w 181"/>
                <a:gd name="T63" fmla="*/ 0 h 50"/>
                <a:gd name="T64" fmla="*/ 0 w 181"/>
                <a:gd name="T65" fmla="*/ 0 h 50"/>
                <a:gd name="T66" fmla="*/ 0 w 181"/>
                <a:gd name="T67" fmla="*/ 0 h 50"/>
                <a:gd name="T68" fmla="*/ 0 w 181"/>
                <a:gd name="T69" fmla="*/ 0 h 50"/>
                <a:gd name="T70" fmla="*/ 0 w 181"/>
                <a:gd name="T71" fmla="*/ 0 h 50"/>
                <a:gd name="T72" fmla="*/ 0 w 181"/>
                <a:gd name="T73" fmla="*/ 0 h 50"/>
                <a:gd name="T74" fmla="*/ 0 w 181"/>
                <a:gd name="T75" fmla="*/ 0 h 50"/>
                <a:gd name="T76" fmla="*/ 0 w 181"/>
                <a:gd name="T77" fmla="*/ 0 h 50"/>
                <a:gd name="T78" fmla="*/ 0 w 181"/>
                <a:gd name="T79" fmla="*/ 0 h 50"/>
                <a:gd name="T80" fmla="*/ 0 w 181"/>
                <a:gd name="T81" fmla="*/ 0 h 50"/>
                <a:gd name="T82" fmla="*/ 0 w 181"/>
                <a:gd name="T83" fmla="*/ 0 h 50"/>
                <a:gd name="T84" fmla="*/ 0 w 181"/>
                <a:gd name="T85" fmla="*/ 0 h 50"/>
                <a:gd name="T86" fmla="*/ 0 w 181"/>
                <a:gd name="T87" fmla="*/ 0 h 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81"/>
                <a:gd name="T133" fmla="*/ 0 h 50"/>
                <a:gd name="T134" fmla="*/ 181 w 181"/>
                <a:gd name="T135" fmla="*/ 50 h 5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81" h="50">
                  <a:moveTo>
                    <a:pt x="19" y="0"/>
                  </a:moveTo>
                  <a:lnTo>
                    <a:pt x="15" y="0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10"/>
                  </a:lnTo>
                  <a:lnTo>
                    <a:pt x="6" y="21"/>
                  </a:lnTo>
                  <a:lnTo>
                    <a:pt x="12" y="31"/>
                  </a:lnTo>
                  <a:lnTo>
                    <a:pt x="19" y="42"/>
                  </a:lnTo>
                  <a:lnTo>
                    <a:pt x="29" y="48"/>
                  </a:lnTo>
                  <a:lnTo>
                    <a:pt x="38" y="50"/>
                  </a:lnTo>
                  <a:lnTo>
                    <a:pt x="48" y="48"/>
                  </a:lnTo>
                  <a:lnTo>
                    <a:pt x="57" y="38"/>
                  </a:lnTo>
                  <a:lnTo>
                    <a:pt x="65" y="34"/>
                  </a:lnTo>
                  <a:lnTo>
                    <a:pt x="73" y="32"/>
                  </a:lnTo>
                  <a:lnTo>
                    <a:pt x="80" y="32"/>
                  </a:lnTo>
                  <a:lnTo>
                    <a:pt x="90" y="32"/>
                  </a:lnTo>
                  <a:lnTo>
                    <a:pt x="97" y="32"/>
                  </a:lnTo>
                  <a:lnTo>
                    <a:pt x="105" y="32"/>
                  </a:lnTo>
                  <a:lnTo>
                    <a:pt x="112" y="32"/>
                  </a:lnTo>
                  <a:lnTo>
                    <a:pt x="122" y="32"/>
                  </a:lnTo>
                  <a:lnTo>
                    <a:pt x="135" y="34"/>
                  </a:lnTo>
                  <a:lnTo>
                    <a:pt x="150" y="38"/>
                  </a:lnTo>
                  <a:lnTo>
                    <a:pt x="156" y="40"/>
                  </a:lnTo>
                  <a:lnTo>
                    <a:pt x="164" y="42"/>
                  </a:lnTo>
                  <a:lnTo>
                    <a:pt x="173" y="44"/>
                  </a:lnTo>
                  <a:lnTo>
                    <a:pt x="181" y="48"/>
                  </a:lnTo>
                  <a:lnTo>
                    <a:pt x="179" y="34"/>
                  </a:lnTo>
                  <a:lnTo>
                    <a:pt x="179" y="23"/>
                  </a:lnTo>
                  <a:lnTo>
                    <a:pt x="169" y="17"/>
                  </a:lnTo>
                  <a:lnTo>
                    <a:pt x="162" y="13"/>
                  </a:lnTo>
                  <a:lnTo>
                    <a:pt x="154" y="10"/>
                  </a:lnTo>
                  <a:lnTo>
                    <a:pt x="150" y="8"/>
                  </a:lnTo>
                  <a:lnTo>
                    <a:pt x="135" y="4"/>
                  </a:lnTo>
                  <a:lnTo>
                    <a:pt x="124" y="4"/>
                  </a:lnTo>
                  <a:lnTo>
                    <a:pt x="114" y="4"/>
                  </a:lnTo>
                  <a:lnTo>
                    <a:pt x="107" y="4"/>
                  </a:lnTo>
                  <a:lnTo>
                    <a:pt x="95" y="4"/>
                  </a:lnTo>
                  <a:lnTo>
                    <a:pt x="86" y="4"/>
                  </a:lnTo>
                  <a:lnTo>
                    <a:pt x="71" y="2"/>
                  </a:lnTo>
                  <a:lnTo>
                    <a:pt x="55" y="2"/>
                  </a:lnTo>
                  <a:lnTo>
                    <a:pt x="38" y="0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35" name="Freeform 56">
              <a:extLst>
                <a:ext uri="{FF2B5EF4-FFF2-40B4-BE49-F238E27FC236}">
                  <a16:creationId xmlns:a16="http://schemas.microsoft.com/office/drawing/2014/main" id="{66475127-AAE8-C25A-481D-89956234D4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2" y="1000"/>
              <a:ext cx="20" cy="23"/>
            </a:xfrm>
            <a:custGeom>
              <a:avLst/>
              <a:gdLst>
                <a:gd name="T0" fmla="*/ 0 w 65"/>
                <a:gd name="T1" fmla="*/ 0 h 82"/>
                <a:gd name="T2" fmla="*/ 0 w 65"/>
                <a:gd name="T3" fmla="*/ 0 h 82"/>
                <a:gd name="T4" fmla="*/ 0 w 65"/>
                <a:gd name="T5" fmla="*/ 0 h 82"/>
                <a:gd name="T6" fmla="*/ 0 w 65"/>
                <a:gd name="T7" fmla="*/ 0 h 82"/>
                <a:gd name="T8" fmla="*/ 0 w 65"/>
                <a:gd name="T9" fmla="*/ 0 h 82"/>
                <a:gd name="T10" fmla="*/ 0 w 65"/>
                <a:gd name="T11" fmla="*/ 0 h 82"/>
                <a:gd name="T12" fmla="*/ 0 w 65"/>
                <a:gd name="T13" fmla="*/ 0 h 82"/>
                <a:gd name="T14" fmla="*/ 0 w 65"/>
                <a:gd name="T15" fmla="*/ 0 h 82"/>
                <a:gd name="T16" fmla="*/ 0 w 65"/>
                <a:gd name="T17" fmla="*/ 0 h 82"/>
                <a:gd name="T18" fmla="*/ 0 w 65"/>
                <a:gd name="T19" fmla="*/ 0 h 82"/>
                <a:gd name="T20" fmla="*/ 0 w 65"/>
                <a:gd name="T21" fmla="*/ 0 h 82"/>
                <a:gd name="T22" fmla="*/ 0 w 65"/>
                <a:gd name="T23" fmla="*/ 0 h 82"/>
                <a:gd name="T24" fmla="*/ 0 w 65"/>
                <a:gd name="T25" fmla="*/ 0 h 82"/>
                <a:gd name="T26" fmla="*/ 0 w 65"/>
                <a:gd name="T27" fmla="*/ 0 h 82"/>
                <a:gd name="T28" fmla="*/ 0 w 65"/>
                <a:gd name="T29" fmla="*/ 0 h 82"/>
                <a:gd name="T30" fmla="*/ 0 w 65"/>
                <a:gd name="T31" fmla="*/ 0 h 82"/>
                <a:gd name="T32" fmla="*/ 0 w 65"/>
                <a:gd name="T33" fmla="*/ 0 h 82"/>
                <a:gd name="T34" fmla="*/ 0 w 65"/>
                <a:gd name="T35" fmla="*/ 0 h 82"/>
                <a:gd name="T36" fmla="*/ 0 w 65"/>
                <a:gd name="T37" fmla="*/ 0 h 82"/>
                <a:gd name="T38" fmla="*/ 0 w 65"/>
                <a:gd name="T39" fmla="*/ 0 h 82"/>
                <a:gd name="T40" fmla="*/ 0 w 65"/>
                <a:gd name="T41" fmla="*/ 0 h 82"/>
                <a:gd name="T42" fmla="*/ 0 w 65"/>
                <a:gd name="T43" fmla="*/ 0 h 82"/>
                <a:gd name="T44" fmla="*/ 0 w 65"/>
                <a:gd name="T45" fmla="*/ 0 h 82"/>
                <a:gd name="T46" fmla="*/ 0 w 65"/>
                <a:gd name="T47" fmla="*/ 0 h 82"/>
                <a:gd name="T48" fmla="*/ 0 w 65"/>
                <a:gd name="T49" fmla="*/ 0 h 82"/>
                <a:gd name="T50" fmla="*/ 0 w 65"/>
                <a:gd name="T51" fmla="*/ 0 h 82"/>
                <a:gd name="T52" fmla="*/ 0 w 65"/>
                <a:gd name="T53" fmla="*/ 0 h 82"/>
                <a:gd name="T54" fmla="*/ 0 w 65"/>
                <a:gd name="T55" fmla="*/ 0 h 82"/>
                <a:gd name="T56" fmla="*/ 0 w 65"/>
                <a:gd name="T57" fmla="*/ 0 h 82"/>
                <a:gd name="T58" fmla="*/ 0 w 65"/>
                <a:gd name="T59" fmla="*/ 0 h 8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65"/>
                <a:gd name="T91" fmla="*/ 0 h 82"/>
                <a:gd name="T92" fmla="*/ 65 w 65"/>
                <a:gd name="T93" fmla="*/ 82 h 82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65" h="82">
                  <a:moveTo>
                    <a:pt x="48" y="6"/>
                  </a:moveTo>
                  <a:lnTo>
                    <a:pt x="38" y="2"/>
                  </a:lnTo>
                  <a:lnTo>
                    <a:pt x="29" y="0"/>
                  </a:lnTo>
                  <a:lnTo>
                    <a:pt x="15" y="0"/>
                  </a:lnTo>
                  <a:lnTo>
                    <a:pt x="8" y="0"/>
                  </a:lnTo>
                  <a:lnTo>
                    <a:pt x="0" y="4"/>
                  </a:lnTo>
                  <a:lnTo>
                    <a:pt x="4" y="9"/>
                  </a:lnTo>
                  <a:lnTo>
                    <a:pt x="6" y="13"/>
                  </a:lnTo>
                  <a:lnTo>
                    <a:pt x="11" y="19"/>
                  </a:lnTo>
                  <a:lnTo>
                    <a:pt x="19" y="25"/>
                  </a:lnTo>
                  <a:lnTo>
                    <a:pt x="32" y="32"/>
                  </a:lnTo>
                  <a:lnTo>
                    <a:pt x="30" y="34"/>
                  </a:lnTo>
                  <a:lnTo>
                    <a:pt x="30" y="40"/>
                  </a:lnTo>
                  <a:lnTo>
                    <a:pt x="29" y="47"/>
                  </a:lnTo>
                  <a:lnTo>
                    <a:pt x="29" y="57"/>
                  </a:lnTo>
                  <a:lnTo>
                    <a:pt x="25" y="65"/>
                  </a:lnTo>
                  <a:lnTo>
                    <a:pt x="23" y="72"/>
                  </a:lnTo>
                  <a:lnTo>
                    <a:pt x="23" y="78"/>
                  </a:lnTo>
                  <a:lnTo>
                    <a:pt x="23" y="82"/>
                  </a:lnTo>
                  <a:lnTo>
                    <a:pt x="32" y="80"/>
                  </a:lnTo>
                  <a:lnTo>
                    <a:pt x="42" y="80"/>
                  </a:lnTo>
                  <a:lnTo>
                    <a:pt x="49" y="76"/>
                  </a:lnTo>
                  <a:lnTo>
                    <a:pt x="55" y="74"/>
                  </a:lnTo>
                  <a:lnTo>
                    <a:pt x="63" y="61"/>
                  </a:lnTo>
                  <a:lnTo>
                    <a:pt x="65" y="49"/>
                  </a:lnTo>
                  <a:lnTo>
                    <a:pt x="63" y="34"/>
                  </a:lnTo>
                  <a:lnTo>
                    <a:pt x="61" y="23"/>
                  </a:lnTo>
                  <a:lnTo>
                    <a:pt x="53" y="11"/>
                  </a:lnTo>
                  <a:lnTo>
                    <a:pt x="48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36" name="Freeform 57">
              <a:extLst>
                <a:ext uri="{FF2B5EF4-FFF2-40B4-BE49-F238E27FC236}">
                  <a16:creationId xmlns:a16="http://schemas.microsoft.com/office/drawing/2014/main" id="{3126006A-16C2-B776-D612-36BBC91F83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62" y="968"/>
              <a:ext cx="180" cy="10"/>
            </a:xfrm>
            <a:custGeom>
              <a:avLst/>
              <a:gdLst>
                <a:gd name="T0" fmla="*/ 0 w 589"/>
                <a:gd name="T1" fmla="*/ 0 h 36"/>
                <a:gd name="T2" fmla="*/ 0 w 589"/>
                <a:gd name="T3" fmla="*/ 0 h 36"/>
                <a:gd name="T4" fmla="*/ 0 w 589"/>
                <a:gd name="T5" fmla="*/ 0 h 36"/>
                <a:gd name="T6" fmla="*/ 0 w 589"/>
                <a:gd name="T7" fmla="*/ 0 h 36"/>
                <a:gd name="T8" fmla="*/ 0 w 589"/>
                <a:gd name="T9" fmla="*/ 0 h 36"/>
                <a:gd name="T10" fmla="*/ 0 w 589"/>
                <a:gd name="T11" fmla="*/ 0 h 36"/>
                <a:gd name="T12" fmla="*/ 0 w 589"/>
                <a:gd name="T13" fmla="*/ 0 h 36"/>
                <a:gd name="T14" fmla="*/ 0 w 589"/>
                <a:gd name="T15" fmla="*/ 0 h 36"/>
                <a:gd name="T16" fmla="*/ 0 w 589"/>
                <a:gd name="T17" fmla="*/ 0 h 36"/>
                <a:gd name="T18" fmla="*/ 0 w 589"/>
                <a:gd name="T19" fmla="*/ 0 h 36"/>
                <a:gd name="T20" fmla="*/ 0 w 589"/>
                <a:gd name="T21" fmla="*/ 0 h 36"/>
                <a:gd name="T22" fmla="*/ 0 w 589"/>
                <a:gd name="T23" fmla="*/ 0 h 36"/>
                <a:gd name="T24" fmla="*/ 0 w 589"/>
                <a:gd name="T25" fmla="*/ 0 h 36"/>
                <a:gd name="T26" fmla="*/ 0 w 589"/>
                <a:gd name="T27" fmla="*/ 0 h 36"/>
                <a:gd name="T28" fmla="*/ 0 w 589"/>
                <a:gd name="T29" fmla="*/ 0 h 36"/>
                <a:gd name="T30" fmla="*/ 0 w 589"/>
                <a:gd name="T31" fmla="*/ 0 h 36"/>
                <a:gd name="T32" fmla="*/ 0 w 589"/>
                <a:gd name="T33" fmla="*/ 0 h 36"/>
                <a:gd name="T34" fmla="*/ 0 w 589"/>
                <a:gd name="T35" fmla="*/ 0 h 36"/>
                <a:gd name="T36" fmla="*/ 0 w 589"/>
                <a:gd name="T37" fmla="*/ 0 h 36"/>
                <a:gd name="T38" fmla="*/ 0 w 589"/>
                <a:gd name="T39" fmla="*/ 0 h 36"/>
                <a:gd name="T40" fmla="*/ 0 w 589"/>
                <a:gd name="T41" fmla="*/ 0 h 36"/>
                <a:gd name="T42" fmla="*/ 0 w 589"/>
                <a:gd name="T43" fmla="*/ 0 h 36"/>
                <a:gd name="T44" fmla="*/ 0 w 589"/>
                <a:gd name="T45" fmla="*/ 0 h 36"/>
                <a:gd name="T46" fmla="*/ 0 w 589"/>
                <a:gd name="T47" fmla="*/ 0 h 36"/>
                <a:gd name="T48" fmla="*/ 0 w 589"/>
                <a:gd name="T49" fmla="*/ 0 h 36"/>
                <a:gd name="T50" fmla="*/ 0 w 589"/>
                <a:gd name="T51" fmla="*/ 0 h 36"/>
                <a:gd name="T52" fmla="*/ 0 w 589"/>
                <a:gd name="T53" fmla="*/ 0 h 36"/>
                <a:gd name="T54" fmla="*/ 0 w 589"/>
                <a:gd name="T55" fmla="*/ 0 h 36"/>
                <a:gd name="T56" fmla="*/ 0 w 589"/>
                <a:gd name="T57" fmla="*/ 0 h 36"/>
                <a:gd name="T58" fmla="*/ 0 w 589"/>
                <a:gd name="T59" fmla="*/ 0 h 36"/>
                <a:gd name="T60" fmla="*/ 0 w 589"/>
                <a:gd name="T61" fmla="*/ 0 h 36"/>
                <a:gd name="T62" fmla="*/ 0 w 589"/>
                <a:gd name="T63" fmla="*/ 0 h 36"/>
                <a:gd name="T64" fmla="*/ 0 w 589"/>
                <a:gd name="T65" fmla="*/ 0 h 36"/>
                <a:gd name="T66" fmla="*/ 0 w 589"/>
                <a:gd name="T67" fmla="*/ 0 h 36"/>
                <a:gd name="T68" fmla="*/ 0 w 589"/>
                <a:gd name="T69" fmla="*/ 0 h 36"/>
                <a:gd name="T70" fmla="*/ 0 w 589"/>
                <a:gd name="T71" fmla="*/ 0 h 36"/>
                <a:gd name="T72" fmla="*/ 0 w 589"/>
                <a:gd name="T73" fmla="*/ 0 h 36"/>
                <a:gd name="T74" fmla="*/ 0 w 589"/>
                <a:gd name="T75" fmla="*/ 0 h 36"/>
                <a:gd name="T76" fmla="*/ 0 w 589"/>
                <a:gd name="T77" fmla="*/ 0 h 36"/>
                <a:gd name="T78" fmla="*/ 0 w 589"/>
                <a:gd name="T79" fmla="*/ 0 h 36"/>
                <a:gd name="T80" fmla="*/ 0 w 589"/>
                <a:gd name="T81" fmla="*/ 0 h 36"/>
                <a:gd name="T82" fmla="*/ 0 w 589"/>
                <a:gd name="T83" fmla="*/ 0 h 36"/>
                <a:gd name="T84" fmla="*/ 0 w 589"/>
                <a:gd name="T85" fmla="*/ 0 h 36"/>
                <a:gd name="T86" fmla="*/ 0 w 589"/>
                <a:gd name="T87" fmla="*/ 0 h 36"/>
                <a:gd name="T88" fmla="*/ 0 w 589"/>
                <a:gd name="T89" fmla="*/ 0 h 36"/>
                <a:gd name="T90" fmla="*/ 0 w 589"/>
                <a:gd name="T91" fmla="*/ 0 h 36"/>
                <a:gd name="T92" fmla="*/ 0 w 589"/>
                <a:gd name="T93" fmla="*/ 0 h 36"/>
                <a:gd name="T94" fmla="*/ 0 w 589"/>
                <a:gd name="T95" fmla="*/ 0 h 36"/>
                <a:gd name="T96" fmla="*/ 0 w 589"/>
                <a:gd name="T97" fmla="*/ 0 h 36"/>
                <a:gd name="T98" fmla="*/ 0 w 589"/>
                <a:gd name="T99" fmla="*/ 0 h 36"/>
                <a:gd name="T100" fmla="*/ 0 w 589"/>
                <a:gd name="T101" fmla="*/ 0 h 36"/>
                <a:gd name="T102" fmla="*/ 0 w 589"/>
                <a:gd name="T103" fmla="*/ 0 h 36"/>
                <a:gd name="T104" fmla="*/ 0 w 589"/>
                <a:gd name="T105" fmla="*/ 0 h 36"/>
                <a:gd name="T106" fmla="*/ 0 w 589"/>
                <a:gd name="T107" fmla="*/ 0 h 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589"/>
                <a:gd name="T163" fmla="*/ 0 h 36"/>
                <a:gd name="T164" fmla="*/ 589 w 589"/>
                <a:gd name="T165" fmla="*/ 36 h 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589" h="36">
                  <a:moveTo>
                    <a:pt x="365" y="0"/>
                  </a:moveTo>
                  <a:lnTo>
                    <a:pt x="376" y="0"/>
                  </a:lnTo>
                  <a:lnTo>
                    <a:pt x="390" y="0"/>
                  </a:lnTo>
                  <a:lnTo>
                    <a:pt x="403" y="0"/>
                  </a:lnTo>
                  <a:lnTo>
                    <a:pt x="416" y="0"/>
                  </a:lnTo>
                  <a:lnTo>
                    <a:pt x="428" y="0"/>
                  </a:lnTo>
                  <a:lnTo>
                    <a:pt x="441" y="0"/>
                  </a:lnTo>
                  <a:lnTo>
                    <a:pt x="456" y="2"/>
                  </a:lnTo>
                  <a:lnTo>
                    <a:pt x="470" y="6"/>
                  </a:lnTo>
                  <a:lnTo>
                    <a:pt x="481" y="6"/>
                  </a:lnTo>
                  <a:lnTo>
                    <a:pt x="492" y="6"/>
                  </a:lnTo>
                  <a:lnTo>
                    <a:pt x="508" y="7"/>
                  </a:lnTo>
                  <a:lnTo>
                    <a:pt x="521" y="9"/>
                  </a:lnTo>
                  <a:lnTo>
                    <a:pt x="532" y="9"/>
                  </a:lnTo>
                  <a:lnTo>
                    <a:pt x="546" y="11"/>
                  </a:lnTo>
                  <a:lnTo>
                    <a:pt x="559" y="11"/>
                  </a:lnTo>
                  <a:lnTo>
                    <a:pt x="574" y="15"/>
                  </a:lnTo>
                  <a:lnTo>
                    <a:pt x="582" y="23"/>
                  </a:lnTo>
                  <a:lnTo>
                    <a:pt x="589" y="36"/>
                  </a:lnTo>
                  <a:lnTo>
                    <a:pt x="553" y="28"/>
                  </a:lnTo>
                  <a:lnTo>
                    <a:pt x="517" y="26"/>
                  </a:lnTo>
                  <a:lnTo>
                    <a:pt x="481" y="23"/>
                  </a:lnTo>
                  <a:lnTo>
                    <a:pt x="447" y="23"/>
                  </a:lnTo>
                  <a:lnTo>
                    <a:pt x="409" y="21"/>
                  </a:lnTo>
                  <a:lnTo>
                    <a:pt x="375" y="21"/>
                  </a:lnTo>
                  <a:lnTo>
                    <a:pt x="338" y="23"/>
                  </a:lnTo>
                  <a:lnTo>
                    <a:pt x="302" y="23"/>
                  </a:lnTo>
                  <a:lnTo>
                    <a:pt x="266" y="23"/>
                  </a:lnTo>
                  <a:lnTo>
                    <a:pt x="230" y="23"/>
                  </a:lnTo>
                  <a:lnTo>
                    <a:pt x="194" y="23"/>
                  </a:lnTo>
                  <a:lnTo>
                    <a:pt x="158" y="25"/>
                  </a:lnTo>
                  <a:lnTo>
                    <a:pt x="122" y="23"/>
                  </a:lnTo>
                  <a:lnTo>
                    <a:pt x="88" y="23"/>
                  </a:lnTo>
                  <a:lnTo>
                    <a:pt x="51" y="23"/>
                  </a:lnTo>
                  <a:lnTo>
                    <a:pt x="17" y="21"/>
                  </a:lnTo>
                  <a:lnTo>
                    <a:pt x="8" y="15"/>
                  </a:lnTo>
                  <a:lnTo>
                    <a:pt x="0" y="9"/>
                  </a:lnTo>
                  <a:lnTo>
                    <a:pt x="23" y="6"/>
                  </a:lnTo>
                  <a:lnTo>
                    <a:pt x="46" y="6"/>
                  </a:lnTo>
                  <a:lnTo>
                    <a:pt x="69" y="6"/>
                  </a:lnTo>
                  <a:lnTo>
                    <a:pt x="91" y="6"/>
                  </a:lnTo>
                  <a:lnTo>
                    <a:pt x="112" y="6"/>
                  </a:lnTo>
                  <a:lnTo>
                    <a:pt x="135" y="6"/>
                  </a:lnTo>
                  <a:lnTo>
                    <a:pt x="158" y="6"/>
                  </a:lnTo>
                  <a:lnTo>
                    <a:pt x="181" y="7"/>
                  </a:lnTo>
                  <a:lnTo>
                    <a:pt x="203" y="7"/>
                  </a:lnTo>
                  <a:lnTo>
                    <a:pt x="226" y="7"/>
                  </a:lnTo>
                  <a:lnTo>
                    <a:pt x="249" y="7"/>
                  </a:lnTo>
                  <a:lnTo>
                    <a:pt x="272" y="7"/>
                  </a:lnTo>
                  <a:lnTo>
                    <a:pt x="295" y="6"/>
                  </a:lnTo>
                  <a:lnTo>
                    <a:pt x="318" y="4"/>
                  </a:lnTo>
                  <a:lnTo>
                    <a:pt x="340" y="0"/>
                  </a:lnTo>
                  <a:lnTo>
                    <a:pt x="36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37" name="Freeform 58">
              <a:extLst>
                <a:ext uri="{FF2B5EF4-FFF2-40B4-BE49-F238E27FC236}">
                  <a16:creationId xmlns:a16="http://schemas.microsoft.com/office/drawing/2014/main" id="{A81B0D33-5B26-2D4B-E45C-4680470842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0" y="990"/>
              <a:ext cx="15" cy="336"/>
            </a:xfrm>
            <a:custGeom>
              <a:avLst/>
              <a:gdLst>
                <a:gd name="T0" fmla="*/ 0 w 49"/>
                <a:gd name="T1" fmla="*/ 0 h 1194"/>
                <a:gd name="T2" fmla="*/ 0 w 49"/>
                <a:gd name="T3" fmla="*/ 0 h 1194"/>
                <a:gd name="T4" fmla="*/ 0 w 49"/>
                <a:gd name="T5" fmla="*/ 0 h 1194"/>
                <a:gd name="T6" fmla="*/ 0 w 49"/>
                <a:gd name="T7" fmla="*/ 0 h 1194"/>
                <a:gd name="T8" fmla="*/ 0 w 49"/>
                <a:gd name="T9" fmla="*/ 0 h 1194"/>
                <a:gd name="T10" fmla="*/ 0 w 49"/>
                <a:gd name="T11" fmla="*/ 0 h 1194"/>
                <a:gd name="T12" fmla="*/ 0 w 49"/>
                <a:gd name="T13" fmla="*/ 0 h 1194"/>
                <a:gd name="T14" fmla="*/ 0 w 49"/>
                <a:gd name="T15" fmla="*/ 0 h 1194"/>
                <a:gd name="T16" fmla="*/ 0 w 49"/>
                <a:gd name="T17" fmla="*/ 0 h 1194"/>
                <a:gd name="T18" fmla="*/ 0 w 49"/>
                <a:gd name="T19" fmla="*/ 0 h 1194"/>
                <a:gd name="T20" fmla="*/ 0 w 49"/>
                <a:gd name="T21" fmla="*/ 0 h 1194"/>
                <a:gd name="T22" fmla="*/ 0 w 49"/>
                <a:gd name="T23" fmla="*/ 0 h 1194"/>
                <a:gd name="T24" fmla="*/ 0 w 49"/>
                <a:gd name="T25" fmla="*/ 0 h 1194"/>
                <a:gd name="T26" fmla="*/ 0 w 49"/>
                <a:gd name="T27" fmla="*/ 0 h 1194"/>
                <a:gd name="T28" fmla="*/ 0 w 49"/>
                <a:gd name="T29" fmla="*/ 0 h 1194"/>
                <a:gd name="T30" fmla="*/ 0 w 49"/>
                <a:gd name="T31" fmla="*/ 0 h 1194"/>
                <a:gd name="T32" fmla="*/ 0 w 49"/>
                <a:gd name="T33" fmla="*/ 0 h 1194"/>
                <a:gd name="T34" fmla="*/ 0 w 49"/>
                <a:gd name="T35" fmla="*/ 0 h 1194"/>
                <a:gd name="T36" fmla="*/ 0 w 49"/>
                <a:gd name="T37" fmla="*/ 0 h 1194"/>
                <a:gd name="T38" fmla="*/ 0 w 49"/>
                <a:gd name="T39" fmla="*/ 0 h 1194"/>
                <a:gd name="T40" fmla="*/ 0 w 49"/>
                <a:gd name="T41" fmla="*/ 0 h 1194"/>
                <a:gd name="T42" fmla="*/ 0 w 49"/>
                <a:gd name="T43" fmla="*/ 0 h 1194"/>
                <a:gd name="T44" fmla="*/ 0 w 49"/>
                <a:gd name="T45" fmla="*/ 0 h 1194"/>
                <a:gd name="T46" fmla="*/ 0 w 49"/>
                <a:gd name="T47" fmla="*/ 0 h 1194"/>
                <a:gd name="T48" fmla="*/ 0 w 49"/>
                <a:gd name="T49" fmla="*/ 0 h 1194"/>
                <a:gd name="T50" fmla="*/ 0 w 49"/>
                <a:gd name="T51" fmla="*/ 0 h 1194"/>
                <a:gd name="T52" fmla="*/ 0 w 49"/>
                <a:gd name="T53" fmla="*/ 0 h 1194"/>
                <a:gd name="T54" fmla="*/ 0 w 49"/>
                <a:gd name="T55" fmla="*/ 0 h 1194"/>
                <a:gd name="T56" fmla="*/ 0 w 49"/>
                <a:gd name="T57" fmla="*/ 0 h 1194"/>
                <a:gd name="T58" fmla="*/ 0 w 49"/>
                <a:gd name="T59" fmla="*/ 0 h 1194"/>
                <a:gd name="T60" fmla="*/ 0 w 49"/>
                <a:gd name="T61" fmla="*/ 0 h 1194"/>
                <a:gd name="T62" fmla="*/ 0 w 49"/>
                <a:gd name="T63" fmla="*/ 0 h 1194"/>
                <a:gd name="T64" fmla="*/ 0 w 49"/>
                <a:gd name="T65" fmla="*/ 0 h 1194"/>
                <a:gd name="T66" fmla="*/ 0 w 49"/>
                <a:gd name="T67" fmla="*/ 0 h 1194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9"/>
                <a:gd name="T103" fmla="*/ 0 h 1194"/>
                <a:gd name="T104" fmla="*/ 49 w 49"/>
                <a:gd name="T105" fmla="*/ 1194 h 1194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9" h="1194">
                  <a:moveTo>
                    <a:pt x="36" y="0"/>
                  </a:moveTo>
                  <a:lnTo>
                    <a:pt x="41" y="13"/>
                  </a:lnTo>
                  <a:lnTo>
                    <a:pt x="45" y="28"/>
                  </a:lnTo>
                  <a:lnTo>
                    <a:pt x="47" y="44"/>
                  </a:lnTo>
                  <a:lnTo>
                    <a:pt x="49" y="61"/>
                  </a:lnTo>
                  <a:lnTo>
                    <a:pt x="49" y="76"/>
                  </a:lnTo>
                  <a:lnTo>
                    <a:pt x="49" y="93"/>
                  </a:lnTo>
                  <a:lnTo>
                    <a:pt x="47" y="108"/>
                  </a:lnTo>
                  <a:lnTo>
                    <a:pt x="47" y="125"/>
                  </a:lnTo>
                  <a:lnTo>
                    <a:pt x="43" y="142"/>
                  </a:lnTo>
                  <a:lnTo>
                    <a:pt x="41" y="158"/>
                  </a:lnTo>
                  <a:lnTo>
                    <a:pt x="39" y="175"/>
                  </a:lnTo>
                  <a:lnTo>
                    <a:pt x="39" y="192"/>
                  </a:lnTo>
                  <a:lnTo>
                    <a:pt x="38" y="209"/>
                  </a:lnTo>
                  <a:lnTo>
                    <a:pt x="38" y="224"/>
                  </a:lnTo>
                  <a:lnTo>
                    <a:pt x="39" y="241"/>
                  </a:lnTo>
                  <a:lnTo>
                    <a:pt x="43" y="260"/>
                  </a:lnTo>
                  <a:lnTo>
                    <a:pt x="39" y="317"/>
                  </a:lnTo>
                  <a:lnTo>
                    <a:pt x="38" y="376"/>
                  </a:lnTo>
                  <a:lnTo>
                    <a:pt x="38" y="433"/>
                  </a:lnTo>
                  <a:lnTo>
                    <a:pt x="38" y="494"/>
                  </a:lnTo>
                  <a:lnTo>
                    <a:pt x="38" y="551"/>
                  </a:lnTo>
                  <a:lnTo>
                    <a:pt x="38" y="610"/>
                  </a:lnTo>
                  <a:lnTo>
                    <a:pt x="38" y="667"/>
                  </a:lnTo>
                  <a:lnTo>
                    <a:pt x="39" y="728"/>
                  </a:lnTo>
                  <a:lnTo>
                    <a:pt x="39" y="785"/>
                  </a:lnTo>
                  <a:lnTo>
                    <a:pt x="41" y="844"/>
                  </a:lnTo>
                  <a:lnTo>
                    <a:pt x="41" y="901"/>
                  </a:lnTo>
                  <a:lnTo>
                    <a:pt x="43" y="960"/>
                  </a:lnTo>
                  <a:lnTo>
                    <a:pt x="43" y="1019"/>
                  </a:lnTo>
                  <a:lnTo>
                    <a:pt x="43" y="1076"/>
                  </a:lnTo>
                  <a:lnTo>
                    <a:pt x="43" y="1135"/>
                  </a:lnTo>
                  <a:lnTo>
                    <a:pt x="43" y="1194"/>
                  </a:lnTo>
                  <a:lnTo>
                    <a:pt x="34" y="1192"/>
                  </a:lnTo>
                  <a:lnTo>
                    <a:pt x="24" y="1192"/>
                  </a:lnTo>
                  <a:lnTo>
                    <a:pt x="22" y="1160"/>
                  </a:lnTo>
                  <a:lnTo>
                    <a:pt x="22" y="1127"/>
                  </a:lnTo>
                  <a:lnTo>
                    <a:pt x="20" y="1095"/>
                  </a:lnTo>
                  <a:lnTo>
                    <a:pt x="20" y="1063"/>
                  </a:lnTo>
                  <a:lnTo>
                    <a:pt x="19" y="1030"/>
                  </a:lnTo>
                  <a:lnTo>
                    <a:pt x="17" y="1000"/>
                  </a:lnTo>
                  <a:lnTo>
                    <a:pt x="15" y="968"/>
                  </a:lnTo>
                  <a:lnTo>
                    <a:pt x="15" y="935"/>
                  </a:lnTo>
                  <a:lnTo>
                    <a:pt x="9" y="903"/>
                  </a:lnTo>
                  <a:lnTo>
                    <a:pt x="9" y="872"/>
                  </a:lnTo>
                  <a:lnTo>
                    <a:pt x="5" y="840"/>
                  </a:lnTo>
                  <a:lnTo>
                    <a:pt x="5" y="808"/>
                  </a:lnTo>
                  <a:lnTo>
                    <a:pt x="1" y="776"/>
                  </a:lnTo>
                  <a:lnTo>
                    <a:pt x="0" y="745"/>
                  </a:lnTo>
                  <a:lnTo>
                    <a:pt x="0" y="713"/>
                  </a:lnTo>
                  <a:lnTo>
                    <a:pt x="0" y="682"/>
                  </a:lnTo>
                  <a:lnTo>
                    <a:pt x="0" y="637"/>
                  </a:lnTo>
                  <a:lnTo>
                    <a:pt x="0" y="595"/>
                  </a:lnTo>
                  <a:lnTo>
                    <a:pt x="0" y="551"/>
                  </a:lnTo>
                  <a:lnTo>
                    <a:pt x="0" y="509"/>
                  </a:lnTo>
                  <a:lnTo>
                    <a:pt x="0" y="466"/>
                  </a:lnTo>
                  <a:lnTo>
                    <a:pt x="3" y="422"/>
                  </a:lnTo>
                  <a:lnTo>
                    <a:pt x="5" y="378"/>
                  </a:lnTo>
                  <a:lnTo>
                    <a:pt x="7" y="336"/>
                  </a:lnTo>
                  <a:lnTo>
                    <a:pt x="9" y="293"/>
                  </a:lnTo>
                  <a:lnTo>
                    <a:pt x="11" y="253"/>
                  </a:lnTo>
                  <a:lnTo>
                    <a:pt x="15" y="209"/>
                  </a:lnTo>
                  <a:lnTo>
                    <a:pt x="19" y="167"/>
                  </a:lnTo>
                  <a:lnTo>
                    <a:pt x="24" y="125"/>
                  </a:lnTo>
                  <a:lnTo>
                    <a:pt x="28" y="83"/>
                  </a:lnTo>
                  <a:lnTo>
                    <a:pt x="32" y="40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38" name="Freeform 59">
              <a:extLst>
                <a:ext uri="{FF2B5EF4-FFF2-40B4-BE49-F238E27FC236}">
                  <a16:creationId xmlns:a16="http://schemas.microsoft.com/office/drawing/2014/main" id="{D3382B8C-8C86-A058-2239-A9EF9D0191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56" y="1306"/>
              <a:ext cx="461" cy="22"/>
            </a:xfrm>
            <a:custGeom>
              <a:avLst/>
              <a:gdLst>
                <a:gd name="T0" fmla="*/ 0 w 1511"/>
                <a:gd name="T1" fmla="*/ 0 h 78"/>
                <a:gd name="T2" fmla="*/ 0 w 1511"/>
                <a:gd name="T3" fmla="*/ 0 h 78"/>
                <a:gd name="T4" fmla="*/ 0 w 1511"/>
                <a:gd name="T5" fmla="*/ 0 h 78"/>
                <a:gd name="T6" fmla="*/ 0 w 1511"/>
                <a:gd name="T7" fmla="*/ 0 h 78"/>
                <a:gd name="T8" fmla="*/ 0 w 1511"/>
                <a:gd name="T9" fmla="*/ 0 h 78"/>
                <a:gd name="T10" fmla="*/ 0 w 1511"/>
                <a:gd name="T11" fmla="*/ 0 h 78"/>
                <a:gd name="T12" fmla="*/ 0 w 1511"/>
                <a:gd name="T13" fmla="*/ 0 h 78"/>
                <a:gd name="T14" fmla="*/ 0 w 1511"/>
                <a:gd name="T15" fmla="*/ 0 h 78"/>
                <a:gd name="T16" fmla="*/ 0 w 1511"/>
                <a:gd name="T17" fmla="*/ 0 h 78"/>
                <a:gd name="T18" fmla="*/ 0 w 1511"/>
                <a:gd name="T19" fmla="*/ 0 h 78"/>
                <a:gd name="T20" fmla="*/ 0 w 1511"/>
                <a:gd name="T21" fmla="*/ 0 h 78"/>
                <a:gd name="T22" fmla="*/ 0 w 1511"/>
                <a:gd name="T23" fmla="*/ 0 h 78"/>
                <a:gd name="T24" fmla="*/ 0 w 1511"/>
                <a:gd name="T25" fmla="*/ 0 h 78"/>
                <a:gd name="T26" fmla="*/ 0 w 1511"/>
                <a:gd name="T27" fmla="*/ 0 h 78"/>
                <a:gd name="T28" fmla="*/ 0 w 1511"/>
                <a:gd name="T29" fmla="*/ 0 h 78"/>
                <a:gd name="T30" fmla="*/ 0 w 1511"/>
                <a:gd name="T31" fmla="*/ 0 h 78"/>
                <a:gd name="T32" fmla="*/ 0 w 1511"/>
                <a:gd name="T33" fmla="*/ 0 h 78"/>
                <a:gd name="T34" fmla="*/ 0 w 1511"/>
                <a:gd name="T35" fmla="*/ 0 h 78"/>
                <a:gd name="T36" fmla="*/ 0 w 1511"/>
                <a:gd name="T37" fmla="*/ 0 h 78"/>
                <a:gd name="T38" fmla="*/ 0 w 1511"/>
                <a:gd name="T39" fmla="*/ 0 h 78"/>
                <a:gd name="T40" fmla="*/ 0 w 1511"/>
                <a:gd name="T41" fmla="*/ 0 h 78"/>
                <a:gd name="T42" fmla="*/ 0 w 1511"/>
                <a:gd name="T43" fmla="*/ 0 h 78"/>
                <a:gd name="T44" fmla="*/ 0 w 1511"/>
                <a:gd name="T45" fmla="*/ 0 h 78"/>
                <a:gd name="T46" fmla="*/ 0 w 1511"/>
                <a:gd name="T47" fmla="*/ 0 h 78"/>
                <a:gd name="T48" fmla="*/ 0 w 1511"/>
                <a:gd name="T49" fmla="*/ 0 h 78"/>
                <a:gd name="T50" fmla="*/ 0 w 1511"/>
                <a:gd name="T51" fmla="*/ 0 h 78"/>
                <a:gd name="T52" fmla="*/ 0 w 1511"/>
                <a:gd name="T53" fmla="*/ 0 h 78"/>
                <a:gd name="T54" fmla="*/ 0 w 1511"/>
                <a:gd name="T55" fmla="*/ 0 h 78"/>
                <a:gd name="T56" fmla="*/ 0 w 1511"/>
                <a:gd name="T57" fmla="*/ 0 h 78"/>
                <a:gd name="T58" fmla="*/ 0 w 1511"/>
                <a:gd name="T59" fmla="*/ 0 h 78"/>
                <a:gd name="T60" fmla="*/ 0 w 1511"/>
                <a:gd name="T61" fmla="*/ 0 h 78"/>
                <a:gd name="T62" fmla="*/ 0 w 1511"/>
                <a:gd name="T63" fmla="*/ 0 h 78"/>
                <a:gd name="T64" fmla="*/ 0 w 1511"/>
                <a:gd name="T65" fmla="*/ 0 h 78"/>
                <a:gd name="T66" fmla="*/ 0 w 1511"/>
                <a:gd name="T67" fmla="*/ 0 h 78"/>
                <a:gd name="T68" fmla="*/ 0 w 1511"/>
                <a:gd name="T69" fmla="*/ 0 h 78"/>
                <a:gd name="T70" fmla="*/ 0 w 1511"/>
                <a:gd name="T71" fmla="*/ 0 h 78"/>
                <a:gd name="T72" fmla="*/ 0 w 1511"/>
                <a:gd name="T73" fmla="*/ 0 h 78"/>
                <a:gd name="T74" fmla="*/ 0 w 1511"/>
                <a:gd name="T75" fmla="*/ 0 h 78"/>
                <a:gd name="T76" fmla="*/ 0 w 1511"/>
                <a:gd name="T77" fmla="*/ 0 h 78"/>
                <a:gd name="T78" fmla="*/ 0 w 1511"/>
                <a:gd name="T79" fmla="*/ 0 h 78"/>
                <a:gd name="T80" fmla="*/ 0 w 1511"/>
                <a:gd name="T81" fmla="*/ 0 h 78"/>
                <a:gd name="T82" fmla="*/ 0 w 1511"/>
                <a:gd name="T83" fmla="*/ 0 h 78"/>
                <a:gd name="T84" fmla="*/ 0 w 1511"/>
                <a:gd name="T85" fmla="*/ 0 h 78"/>
                <a:gd name="T86" fmla="*/ 0 w 1511"/>
                <a:gd name="T87" fmla="*/ 0 h 78"/>
                <a:gd name="T88" fmla="*/ 0 w 1511"/>
                <a:gd name="T89" fmla="*/ 0 h 78"/>
                <a:gd name="T90" fmla="*/ 0 w 1511"/>
                <a:gd name="T91" fmla="*/ 0 h 78"/>
                <a:gd name="T92" fmla="*/ 0 w 1511"/>
                <a:gd name="T93" fmla="*/ 0 h 78"/>
                <a:gd name="T94" fmla="*/ 0 w 1511"/>
                <a:gd name="T95" fmla="*/ 0 h 78"/>
                <a:gd name="T96" fmla="*/ 0 w 1511"/>
                <a:gd name="T97" fmla="*/ 0 h 78"/>
                <a:gd name="T98" fmla="*/ 0 w 1511"/>
                <a:gd name="T99" fmla="*/ 0 h 78"/>
                <a:gd name="T100" fmla="*/ 0 w 1511"/>
                <a:gd name="T101" fmla="*/ 0 h 78"/>
                <a:gd name="T102" fmla="*/ 0 w 1511"/>
                <a:gd name="T103" fmla="*/ 0 h 78"/>
                <a:gd name="T104" fmla="*/ 0 w 1511"/>
                <a:gd name="T105" fmla="*/ 0 h 78"/>
                <a:gd name="T106" fmla="*/ 0 w 1511"/>
                <a:gd name="T107" fmla="*/ 0 h 78"/>
                <a:gd name="T108" fmla="*/ 0 w 1511"/>
                <a:gd name="T109" fmla="*/ 0 h 78"/>
                <a:gd name="T110" fmla="*/ 0 w 1511"/>
                <a:gd name="T111" fmla="*/ 0 h 78"/>
                <a:gd name="T112" fmla="*/ 0 w 1511"/>
                <a:gd name="T113" fmla="*/ 0 h 78"/>
                <a:gd name="T114" fmla="*/ 0 w 1511"/>
                <a:gd name="T115" fmla="*/ 0 h 78"/>
                <a:gd name="T116" fmla="*/ 0 w 1511"/>
                <a:gd name="T117" fmla="*/ 0 h 78"/>
                <a:gd name="T118" fmla="*/ 0 w 1511"/>
                <a:gd name="T119" fmla="*/ 0 h 78"/>
                <a:gd name="T120" fmla="*/ 0 w 1511"/>
                <a:gd name="T121" fmla="*/ 0 h 78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511"/>
                <a:gd name="T184" fmla="*/ 0 h 78"/>
                <a:gd name="T185" fmla="*/ 1511 w 1511"/>
                <a:gd name="T186" fmla="*/ 78 h 78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511" h="78">
                  <a:moveTo>
                    <a:pt x="26" y="0"/>
                  </a:moveTo>
                  <a:lnTo>
                    <a:pt x="95" y="2"/>
                  </a:lnTo>
                  <a:lnTo>
                    <a:pt x="161" y="4"/>
                  </a:lnTo>
                  <a:lnTo>
                    <a:pt x="230" y="8"/>
                  </a:lnTo>
                  <a:lnTo>
                    <a:pt x="298" y="10"/>
                  </a:lnTo>
                  <a:lnTo>
                    <a:pt x="364" y="12"/>
                  </a:lnTo>
                  <a:lnTo>
                    <a:pt x="433" y="16"/>
                  </a:lnTo>
                  <a:lnTo>
                    <a:pt x="499" y="18"/>
                  </a:lnTo>
                  <a:lnTo>
                    <a:pt x="570" y="21"/>
                  </a:lnTo>
                  <a:lnTo>
                    <a:pt x="634" y="21"/>
                  </a:lnTo>
                  <a:lnTo>
                    <a:pt x="703" y="25"/>
                  </a:lnTo>
                  <a:lnTo>
                    <a:pt x="769" y="27"/>
                  </a:lnTo>
                  <a:lnTo>
                    <a:pt x="840" y="29"/>
                  </a:lnTo>
                  <a:lnTo>
                    <a:pt x="906" y="31"/>
                  </a:lnTo>
                  <a:lnTo>
                    <a:pt x="975" y="33"/>
                  </a:lnTo>
                  <a:lnTo>
                    <a:pt x="1043" y="37"/>
                  </a:lnTo>
                  <a:lnTo>
                    <a:pt x="1111" y="38"/>
                  </a:lnTo>
                  <a:lnTo>
                    <a:pt x="1132" y="37"/>
                  </a:lnTo>
                  <a:lnTo>
                    <a:pt x="1157" y="35"/>
                  </a:lnTo>
                  <a:lnTo>
                    <a:pt x="1180" y="33"/>
                  </a:lnTo>
                  <a:lnTo>
                    <a:pt x="1203" y="31"/>
                  </a:lnTo>
                  <a:lnTo>
                    <a:pt x="1226" y="27"/>
                  </a:lnTo>
                  <a:lnTo>
                    <a:pt x="1248" y="27"/>
                  </a:lnTo>
                  <a:lnTo>
                    <a:pt x="1271" y="25"/>
                  </a:lnTo>
                  <a:lnTo>
                    <a:pt x="1296" y="25"/>
                  </a:lnTo>
                  <a:lnTo>
                    <a:pt x="1319" y="21"/>
                  </a:lnTo>
                  <a:lnTo>
                    <a:pt x="1341" y="21"/>
                  </a:lnTo>
                  <a:lnTo>
                    <a:pt x="1364" y="19"/>
                  </a:lnTo>
                  <a:lnTo>
                    <a:pt x="1389" y="18"/>
                  </a:lnTo>
                  <a:lnTo>
                    <a:pt x="1412" y="18"/>
                  </a:lnTo>
                  <a:lnTo>
                    <a:pt x="1435" y="16"/>
                  </a:lnTo>
                  <a:lnTo>
                    <a:pt x="1459" y="14"/>
                  </a:lnTo>
                  <a:lnTo>
                    <a:pt x="1482" y="14"/>
                  </a:lnTo>
                  <a:lnTo>
                    <a:pt x="1486" y="18"/>
                  </a:lnTo>
                  <a:lnTo>
                    <a:pt x="1495" y="23"/>
                  </a:lnTo>
                  <a:lnTo>
                    <a:pt x="1501" y="27"/>
                  </a:lnTo>
                  <a:lnTo>
                    <a:pt x="1511" y="33"/>
                  </a:lnTo>
                  <a:lnTo>
                    <a:pt x="1463" y="35"/>
                  </a:lnTo>
                  <a:lnTo>
                    <a:pt x="1419" y="37"/>
                  </a:lnTo>
                  <a:lnTo>
                    <a:pt x="1374" y="42"/>
                  </a:lnTo>
                  <a:lnTo>
                    <a:pt x="1328" y="46"/>
                  </a:lnTo>
                  <a:lnTo>
                    <a:pt x="1283" y="48"/>
                  </a:lnTo>
                  <a:lnTo>
                    <a:pt x="1239" y="52"/>
                  </a:lnTo>
                  <a:lnTo>
                    <a:pt x="1193" y="56"/>
                  </a:lnTo>
                  <a:lnTo>
                    <a:pt x="1148" y="61"/>
                  </a:lnTo>
                  <a:lnTo>
                    <a:pt x="1100" y="65"/>
                  </a:lnTo>
                  <a:lnTo>
                    <a:pt x="1056" y="69"/>
                  </a:lnTo>
                  <a:lnTo>
                    <a:pt x="1009" y="71"/>
                  </a:lnTo>
                  <a:lnTo>
                    <a:pt x="965" y="75"/>
                  </a:lnTo>
                  <a:lnTo>
                    <a:pt x="919" y="75"/>
                  </a:lnTo>
                  <a:lnTo>
                    <a:pt x="872" y="78"/>
                  </a:lnTo>
                  <a:lnTo>
                    <a:pt x="826" y="78"/>
                  </a:lnTo>
                  <a:lnTo>
                    <a:pt x="783" y="78"/>
                  </a:lnTo>
                  <a:lnTo>
                    <a:pt x="769" y="78"/>
                  </a:lnTo>
                  <a:lnTo>
                    <a:pt x="756" y="76"/>
                  </a:lnTo>
                  <a:lnTo>
                    <a:pt x="743" y="75"/>
                  </a:lnTo>
                  <a:lnTo>
                    <a:pt x="731" y="73"/>
                  </a:lnTo>
                  <a:lnTo>
                    <a:pt x="718" y="69"/>
                  </a:lnTo>
                  <a:lnTo>
                    <a:pt x="707" y="65"/>
                  </a:lnTo>
                  <a:lnTo>
                    <a:pt x="695" y="61"/>
                  </a:lnTo>
                  <a:lnTo>
                    <a:pt x="682" y="59"/>
                  </a:lnTo>
                  <a:lnTo>
                    <a:pt x="669" y="56"/>
                  </a:lnTo>
                  <a:lnTo>
                    <a:pt x="657" y="50"/>
                  </a:lnTo>
                  <a:lnTo>
                    <a:pt x="644" y="46"/>
                  </a:lnTo>
                  <a:lnTo>
                    <a:pt x="632" y="44"/>
                  </a:lnTo>
                  <a:lnTo>
                    <a:pt x="619" y="40"/>
                  </a:lnTo>
                  <a:lnTo>
                    <a:pt x="606" y="38"/>
                  </a:lnTo>
                  <a:lnTo>
                    <a:pt x="594" y="38"/>
                  </a:lnTo>
                  <a:lnTo>
                    <a:pt x="583" y="38"/>
                  </a:lnTo>
                  <a:lnTo>
                    <a:pt x="566" y="37"/>
                  </a:lnTo>
                  <a:lnTo>
                    <a:pt x="551" y="37"/>
                  </a:lnTo>
                  <a:lnTo>
                    <a:pt x="534" y="37"/>
                  </a:lnTo>
                  <a:lnTo>
                    <a:pt x="518" y="37"/>
                  </a:lnTo>
                  <a:lnTo>
                    <a:pt x="503" y="37"/>
                  </a:lnTo>
                  <a:lnTo>
                    <a:pt x="488" y="40"/>
                  </a:lnTo>
                  <a:lnTo>
                    <a:pt x="471" y="42"/>
                  </a:lnTo>
                  <a:lnTo>
                    <a:pt x="458" y="46"/>
                  </a:lnTo>
                  <a:lnTo>
                    <a:pt x="440" y="46"/>
                  </a:lnTo>
                  <a:lnTo>
                    <a:pt x="425" y="50"/>
                  </a:lnTo>
                  <a:lnTo>
                    <a:pt x="408" y="50"/>
                  </a:lnTo>
                  <a:lnTo>
                    <a:pt x="393" y="54"/>
                  </a:lnTo>
                  <a:lnTo>
                    <a:pt x="378" y="56"/>
                  </a:lnTo>
                  <a:lnTo>
                    <a:pt x="361" y="56"/>
                  </a:lnTo>
                  <a:lnTo>
                    <a:pt x="345" y="56"/>
                  </a:lnTo>
                  <a:lnTo>
                    <a:pt x="330" y="56"/>
                  </a:lnTo>
                  <a:lnTo>
                    <a:pt x="319" y="54"/>
                  </a:lnTo>
                  <a:lnTo>
                    <a:pt x="309" y="50"/>
                  </a:lnTo>
                  <a:lnTo>
                    <a:pt x="298" y="48"/>
                  </a:lnTo>
                  <a:lnTo>
                    <a:pt x="288" y="46"/>
                  </a:lnTo>
                  <a:lnTo>
                    <a:pt x="279" y="44"/>
                  </a:lnTo>
                  <a:lnTo>
                    <a:pt x="269" y="42"/>
                  </a:lnTo>
                  <a:lnTo>
                    <a:pt x="258" y="40"/>
                  </a:lnTo>
                  <a:lnTo>
                    <a:pt x="249" y="38"/>
                  </a:lnTo>
                  <a:lnTo>
                    <a:pt x="239" y="37"/>
                  </a:lnTo>
                  <a:lnTo>
                    <a:pt x="228" y="35"/>
                  </a:lnTo>
                  <a:lnTo>
                    <a:pt x="216" y="33"/>
                  </a:lnTo>
                  <a:lnTo>
                    <a:pt x="207" y="33"/>
                  </a:lnTo>
                  <a:lnTo>
                    <a:pt x="195" y="29"/>
                  </a:lnTo>
                  <a:lnTo>
                    <a:pt x="188" y="29"/>
                  </a:lnTo>
                  <a:lnTo>
                    <a:pt x="176" y="29"/>
                  </a:lnTo>
                  <a:lnTo>
                    <a:pt x="169" y="29"/>
                  </a:lnTo>
                  <a:lnTo>
                    <a:pt x="157" y="27"/>
                  </a:lnTo>
                  <a:lnTo>
                    <a:pt x="148" y="27"/>
                  </a:lnTo>
                  <a:lnTo>
                    <a:pt x="136" y="27"/>
                  </a:lnTo>
                  <a:lnTo>
                    <a:pt x="127" y="27"/>
                  </a:lnTo>
                  <a:lnTo>
                    <a:pt x="115" y="27"/>
                  </a:lnTo>
                  <a:lnTo>
                    <a:pt x="104" y="27"/>
                  </a:lnTo>
                  <a:lnTo>
                    <a:pt x="95" y="29"/>
                  </a:lnTo>
                  <a:lnTo>
                    <a:pt x="83" y="31"/>
                  </a:lnTo>
                  <a:lnTo>
                    <a:pt x="70" y="31"/>
                  </a:lnTo>
                  <a:lnTo>
                    <a:pt x="60" y="31"/>
                  </a:lnTo>
                  <a:lnTo>
                    <a:pt x="47" y="31"/>
                  </a:lnTo>
                  <a:lnTo>
                    <a:pt x="38" y="33"/>
                  </a:lnTo>
                  <a:lnTo>
                    <a:pt x="26" y="31"/>
                  </a:lnTo>
                  <a:lnTo>
                    <a:pt x="17" y="31"/>
                  </a:lnTo>
                  <a:lnTo>
                    <a:pt x="7" y="29"/>
                  </a:lnTo>
                  <a:lnTo>
                    <a:pt x="0" y="29"/>
                  </a:lnTo>
                  <a:lnTo>
                    <a:pt x="3" y="21"/>
                  </a:lnTo>
                  <a:lnTo>
                    <a:pt x="13" y="12"/>
                  </a:lnTo>
                  <a:lnTo>
                    <a:pt x="20" y="4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39" name="Freeform 60">
              <a:extLst>
                <a:ext uri="{FF2B5EF4-FFF2-40B4-BE49-F238E27FC236}">
                  <a16:creationId xmlns:a16="http://schemas.microsoft.com/office/drawing/2014/main" id="{C53E9ADB-85E3-EFAC-402C-39A5725862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4" y="1327"/>
              <a:ext cx="505" cy="22"/>
            </a:xfrm>
            <a:custGeom>
              <a:avLst/>
              <a:gdLst>
                <a:gd name="T0" fmla="*/ 0 w 1653"/>
                <a:gd name="T1" fmla="*/ 0 h 78"/>
                <a:gd name="T2" fmla="*/ 0 w 1653"/>
                <a:gd name="T3" fmla="*/ 0 h 78"/>
                <a:gd name="T4" fmla="*/ 0 w 1653"/>
                <a:gd name="T5" fmla="*/ 0 h 78"/>
                <a:gd name="T6" fmla="*/ 0 w 1653"/>
                <a:gd name="T7" fmla="*/ 0 h 78"/>
                <a:gd name="T8" fmla="*/ 0 w 1653"/>
                <a:gd name="T9" fmla="*/ 0 h 78"/>
                <a:gd name="T10" fmla="*/ 0 w 1653"/>
                <a:gd name="T11" fmla="*/ 0 h 78"/>
                <a:gd name="T12" fmla="*/ 0 w 1653"/>
                <a:gd name="T13" fmla="*/ 0 h 78"/>
                <a:gd name="T14" fmla="*/ 0 w 1653"/>
                <a:gd name="T15" fmla="*/ 0 h 78"/>
                <a:gd name="T16" fmla="*/ 0 w 1653"/>
                <a:gd name="T17" fmla="*/ 0 h 78"/>
                <a:gd name="T18" fmla="*/ 0 w 1653"/>
                <a:gd name="T19" fmla="*/ 0 h 78"/>
                <a:gd name="T20" fmla="*/ 0 w 1653"/>
                <a:gd name="T21" fmla="*/ 0 h 78"/>
                <a:gd name="T22" fmla="*/ 0 w 1653"/>
                <a:gd name="T23" fmla="*/ 0 h 78"/>
                <a:gd name="T24" fmla="*/ 0 w 1653"/>
                <a:gd name="T25" fmla="*/ 0 h 78"/>
                <a:gd name="T26" fmla="*/ 0 w 1653"/>
                <a:gd name="T27" fmla="*/ 0 h 78"/>
                <a:gd name="T28" fmla="*/ 0 w 1653"/>
                <a:gd name="T29" fmla="*/ 0 h 78"/>
                <a:gd name="T30" fmla="*/ 0 w 1653"/>
                <a:gd name="T31" fmla="*/ 0 h 78"/>
                <a:gd name="T32" fmla="*/ 0 w 1653"/>
                <a:gd name="T33" fmla="*/ 0 h 78"/>
                <a:gd name="T34" fmla="*/ 0 w 1653"/>
                <a:gd name="T35" fmla="*/ 0 h 78"/>
                <a:gd name="T36" fmla="*/ 0 w 1653"/>
                <a:gd name="T37" fmla="*/ 0 h 78"/>
                <a:gd name="T38" fmla="*/ 0 w 1653"/>
                <a:gd name="T39" fmla="*/ 0 h 78"/>
                <a:gd name="T40" fmla="*/ 0 w 1653"/>
                <a:gd name="T41" fmla="*/ 0 h 78"/>
                <a:gd name="T42" fmla="*/ 0 w 1653"/>
                <a:gd name="T43" fmla="*/ 0 h 78"/>
                <a:gd name="T44" fmla="*/ 0 w 1653"/>
                <a:gd name="T45" fmla="*/ 0 h 78"/>
                <a:gd name="T46" fmla="*/ 0 w 1653"/>
                <a:gd name="T47" fmla="*/ 0 h 78"/>
                <a:gd name="T48" fmla="*/ 0 w 1653"/>
                <a:gd name="T49" fmla="*/ 0 h 78"/>
                <a:gd name="T50" fmla="*/ 0 w 1653"/>
                <a:gd name="T51" fmla="*/ 0 h 78"/>
                <a:gd name="T52" fmla="*/ 0 w 1653"/>
                <a:gd name="T53" fmla="*/ 0 h 78"/>
                <a:gd name="T54" fmla="*/ 0 w 1653"/>
                <a:gd name="T55" fmla="*/ 0 h 78"/>
                <a:gd name="T56" fmla="*/ 0 w 1653"/>
                <a:gd name="T57" fmla="*/ 0 h 78"/>
                <a:gd name="T58" fmla="*/ 0 w 1653"/>
                <a:gd name="T59" fmla="*/ 0 h 78"/>
                <a:gd name="T60" fmla="*/ 0 w 1653"/>
                <a:gd name="T61" fmla="*/ 0 h 78"/>
                <a:gd name="T62" fmla="*/ 0 w 1653"/>
                <a:gd name="T63" fmla="*/ 0 h 78"/>
                <a:gd name="T64" fmla="*/ 0 w 1653"/>
                <a:gd name="T65" fmla="*/ 0 h 78"/>
                <a:gd name="T66" fmla="*/ 0 w 1653"/>
                <a:gd name="T67" fmla="*/ 0 h 78"/>
                <a:gd name="T68" fmla="*/ 0 w 1653"/>
                <a:gd name="T69" fmla="*/ 0 h 78"/>
                <a:gd name="T70" fmla="*/ 0 w 1653"/>
                <a:gd name="T71" fmla="*/ 0 h 78"/>
                <a:gd name="T72" fmla="*/ 0 w 1653"/>
                <a:gd name="T73" fmla="*/ 0 h 78"/>
                <a:gd name="T74" fmla="*/ 0 w 1653"/>
                <a:gd name="T75" fmla="*/ 0 h 78"/>
                <a:gd name="T76" fmla="*/ 0 w 1653"/>
                <a:gd name="T77" fmla="*/ 0 h 78"/>
                <a:gd name="T78" fmla="*/ 0 w 1653"/>
                <a:gd name="T79" fmla="*/ 0 h 78"/>
                <a:gd name="T80" fmla="*/ 0 w 1653"/>
                <a:gd name="T81" fmla="*/ 0 h 78"/>
                <a:gd name="T82" fmla="*/ 0 w 1653"/>
                <a:gd name="T83" fmla="*/ 0 h 78"/>
                <a:gd name="T84" fmla="*/ 0 w 1653"/>
                <a:gd name="T85" fmla="*/ 0 h 78"/>
                <a:gd name="T86" fmla="*/ 0 w 1653"/>
                <a:gd name="T87" fmla="*/ 0 h 78"/>
                <a:gd name="T88" fmla="*/ 0 w 1653"/>
                <a:gd name="T89" fmla="*/ 0 h 78"/>
                <a:gd name="T90" fmla="*/ 0 w 1653"/>
                <a:gd name="T91" fmla="*/ 0 h 78"/>
                <a:gd name="T92" fmla="*/ 0 w 1653"/>
                <a:gd name="T93" fmla="*/ 0 h 78"/>
                <a:gd name="T94" fmla="*/ 0 w 1653"/>
                <a:gd name="T95" fmla="*/ 0 h 78"/>
                <a:gd name="T96" fmla="*/ 0 w 1653"/>
                <a:gd name="T97" fmla="*/ 0 h 78"/>
                <a:gd name="T98" fmla="*/ 0 w 1653"/>
                <a:gd name="T99" fmla="*/ 0 h 78"/>
                <a:gd name="T100" fmla="*/ 0 w 1653"/>
                <a:gd name="T101" fmla="*/ 0 h 78"/>
                <a:gd name="T102" fmla="*/ 0 w 1653"/>
                <a:gd name="T103" fmla="*/ 0 h 78"/>
                <a:gd name="T104" fmla="*/ 0 w 1653"/>
                <a:gd name="T105" fmla="*/ 0 h 78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653"/>
                <a:gd name="T160" fmla="*/ 0 h 78"/>
                <a:gd name="T161" fmla="*/ 1653 w 1653"/>
                <a:gd name="T162" fmla="*/ 78 h 78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653" h="78">
                  <a:moveTo>
                    <a:pt x="15" y="3"/>
                  </a:moveTo>
                  <a:lnTo>
                    <a:pt x="115" y="0"/>
                  </a:lnTo>
                  <a:lnTo>
                    <a:pt x="218" y="0"/>
                  </a:lnTo>
                  <a:lnTo>
                    <a:pt x="319" y="1"/>
                  </a:lnTo>
                  <a:lnTo>
                    <a:pt x="421" y="7"/>
                  </a:lnTo>
                  <a:lnTo>
                    <a:pt x="522" y="11"/>
                  </a:lnTo>
                  <a:lnTo>
                    <a:pt x="625" y="19"/>
                  </a:lnTo>
                  <a:lnTo>
                    <a:pt x="726" y="26"/>
                  </a:lnTo>
                  <a:lnTo>
                    <a:pt x="826" y="32"/>
                  </a:lnTo>
                  <a:lnTo>
                    <a:pt x="927" y="36"/>
                  </a:lnTo>
                  <a:lnTo>
                    <a:pt x="1026" y="41"/>
                  </a:lnTo>
                  <a:lnTo>
                    <a:pt x="1127" y="41"/>
                  </a:lnTo>
                  <a:lnTo>
                    <a:pt x="1227" y="41"/>
                  </a:lnTo>
                  <a:lnTo>
                    <a:pt x="1326" y="38"/>
                  </a:lnTo>
                  <a:lnTo>
                    <a:pt x="1427" y="32"/>
                  </a:lnTo>
                  <a:lnTo>
                    <a:pt x="1526" y="19"/>
                  </a:lnTo>
                  <a:lnTo>
                    <a:pt x="1627" y="3"/>
                  </a:lnTo>
                  <a:lnTo>
                    <a:pt x="1632" y="11"/>
                  </a:lnTo>
                  <a:lnTo>
                    <a:pt x="1640" y="17"/>
                  </a:lnTo>
                  <a:lnTo>
                    <a:pt x="1646" y="22"/>
                  </a:lnTo>
                  <a:lnTo>
                    <a:pt x="1653" y="32"/>
                  </a:lnTo>
                  <a:lnTo>
                    <a:pt x="1627" y="32"/>
                  </a:lnTo>
                  <a:lnTo>
                    <a:pt x="1600" y="34"/>
                  </a:lnTo>
                  <a:lnTo>
                    <a:pt x="1575" y="36"/>
                  </a:lnTo>
                  <a:lnTo>
                    <a:pt x="1551" y="39"/>
                  </a:lnTo>
                  <a:lnTo>
                    <a:pt x="1524" y="41"/>
                  </a:lnTo>
                  <a:lnTo>
                    <a:pt x="1497" y="45"/>
                  </a:lnTo>
                  <a:lnTo>
                    <a:pt x="1473" y="47"/>
                  </a:lnTo>
                  <a:lnTo>
                    <a:pt x="1448" y="51"/>
                  </a:lnTo>
                  <a:lnTo>
                    <a:pt x="1421" y="53"/>
                  </a:lnTo>
                  <a:lnTo>
                    <a:pt x="1397" y="55"/>
                  </a:lnTo>
                  <a:lnTo>
                    <a:pt x="1370" y="58"/>
                  </a:lnTo>
                  <a:lnTo>
                    <a:pt x="1345" y="60"/>
                  </a:lnTo>
                  <a:lnTo>
                    <a:pt x="1319" y="62"/>
                  </a:lnTo>
                  <a:lnTo>
                    <a:pt x="1292" y="64"/>
                  </a:lnTo>
                  <a:lnTo>
                    <a:pt x="1267" y="64"/>
                  </a:lnTo>
                  <a:lnTo>
                    <a:pt x="1241" y="64"/>
                  </a:lnTo>
                  <a:lnTo>
                    <a:pt x="1225" y="60"/>
                  </a:lnTo>
                  <a:lnTo>
                    <a:pt x="1212" y="60"/>
                  </a:lnTo>
                  <a:lnTo>
                    <a:pt x="1199" y="58"/>
                  </a:lnTo>
                  <a:lnTo>
                    <a:pt x="1186" y="58"/>
                  </a:lnTo>
                  <a:lnTo>
                    <a:pt x="1170" y="58"/>
                  </a:lnTo>
                  <a:lnTo>
                    <a:pt x="1157" y="58"/>
                  </a:lnTo>
                  <a:lnTo>
                    <a:pt x="1144" y="58"/>
                  </a:lnTo>
                  <a:lnTo>
                    <a:pt x="1130" y="58"/>
                  </a:lnTo>
                  <a:lnTo>
                    <a:pt x="1115" y="58"/>
                  </a:lnTo>
                  <a:lnTo>
                    <a:pt x="1102" y="58"/>
                  </a:lnTo>
                  <a:lnTo>
                    <a:pt x="1087" y="58"/>
                  </a:lnTo>
                  <a:lnTo>
                    <a:pt x="1073" y="60"/>
                  </a:lnTo>
                  <a:lnTo>
                    <a:pt x="1058" y="60"/>
                  </a:lnTo>
                  <a:lnTo>
                    <a:pt x="1045" y="60"/>
                  </a:lnTo>
                  <a:lnTo>
                    <a:pt x="1030" y="60"/>
                  </a:lnTo>
                  <a:lnTo>
                    <a:pt x="1016" y="60"/>
                  </a:lnTo>
                  <a:lnTo>
                    <a:pt x="1007" y="57"/>
                  </a:lnTo>
                  <a:lnTo>
                    <a:pt x="997" y="55"/>
                  </a:lnTo>
                  <a:lnTo>
                    <a:pt x="990" y="55"/>
                  </a:lnTo>
                  <a:lnTo>
                    <a:pt x="980" y="55"/>
                  </a:lnTo>
                  <a:lnTo>
                    <a:pt x="971" y="53"/>
                  </a:lnTo>
                  <a:lnTo>
                    <a:pt x="963" y="53"/>
                  </a:lnTo>
                  <a:lnTo>
                    <a:pt x="954" y="53"/>
                  </a:lnTo>
                  <a:lnTo>
                    <a:pt x="946" y="53"/>
                  </a:lnTo>
                  <a:lnTo>
                    <a:pt x="937" y="53"/>
                  </a:lnTo>
                  <a:lnTo>
                    <a:pt x="927" y="53"/>
                  </a:lnTo>
                  <a:lnTo>
                    <a:pt x="918" y="53"/>
                  </a:lnTo>
                  <a:lnTo>
                    <a:pt x="908" y="53"/>
                  </a:lnTo>
                  <a:lnTo>
                    <a:pt x="899" y="53"/>
                  </a:lnTo>
                  <a:lnTo>
                    <a:pt x="889" y="53"/>
                  </a:lnTo>
                  <a:lnTo>
                    <a:pt x="880" y="53"/>
                  </a:lnTo>
                  <a:lnTo>
                    <a:pt x="870" y="55"/>
                  </a:lnTo>
                  <a:lnTo>
                    <a:pt x="849" y="51"/>
                  </a:lnTo>
                  <a:lnTo>
                    <a:pt x="830" y="51"/>
                  </a:lnTo>
                  <a:lnTo>
                    <a:pt x="811" y="51"/>
                  </a:lnTo>
                  <a:lnTo>
                    <a:pt x="790" y="55"/>
                  </a:lnTo>
                  <a:lnTo>
                    <a:pt x="769" y="55"/>
                  </a:lnTo>
                  <a:lnTo>
                    <a:pt x="746" y="57"/>
                  </a:lnTo>
                  <a:lnTo>
                    <a:pt x="726" y="58"/>
                  </a:lnTo>
                  <a:lnTo>
                    <a:pt x="705" y="62"/>
                  </a:lnTo>
                  <a:lnTo>
                    <a:pt x="682" y="64"/>
                  </a:lnTo>
                  <a:lnTo>
                    <a:pt x="659" y="68"/>
                  </a:lnTo>
                  <a:lnTo>
                    <a:pt x="636" y="70"/>
                  </a:lnTo>
                  <a:lnTo>
                    <a:pt x="615" y="74"/>
                  </a:lnTo>
                  <a:lnTo>
                    <a:pt x="594" y="74"/>
                  </a:lnTo>
                  <a:lnTo>
                    <a:pt x="575" y="76"/>
                  </a:lnTo>
                  <a:lnTo>
                    <a:pt x="555" y="78"/>
                  </a:lnTo>
                  <a:lnTo>
                    <a:pt x="537" y="78"/>
                  </a:lnTo>
                  <a:lnTo>
                    <a:pt x="501" y="74"/>
                  </a:lnTo>
                  <a:lnTo>
                    <a:pt x="467" y="70"/>
                  </a:lnTo>
                  <a:lnTo>
                    <a:pt x="433" y="66"/>
                  </a:lnTo>
                  <a:lnTo>
                    <a:pt x="401" y="62"/>
                  </a:lnTo>
                  <a:lnTo>
                    <a:pt x="366" y="58"/>
                  </a:lnTo>
                  <a:lnTo>
                    <a:pt x="334" y="55"/>
                  </a:lnTo>
                  <a:lnTo>
                    <a:pt x="302" y="51"/>
                  </a:lnTo>
                  <a:lnTo>
                    <a:pt x="269" y="45"/>
                  </a:lnTo>
                  <a:lnTo>
                    <a:pt x="235" y="41"/>
                  </a:lnTo>
                  <a:lnTo>
                    <a:pt x="203" y="38"/>
                  </a:lnTo>
                  <a:lnTo>
                    <a:pt x="169" y="36"/>
                  </a:lnTo>
                  <a:lnTo>
                    <a:pt x="136" y="34"/>
                  </a:lnTo>
                  <a:lnTo>
                    <a:pt x="102" y="32"/>
                  </a:lnTo>
                  <a:lnTo>
                    <a:pt x="68" y="30"/>
                  </a:lnTo>
                  <a:lnTo>
                    <a:pt x="34" y="30"/>
                  </a:lnTo>
                  <a:lnTo>
                    <a:pt x="0" y="32"/>
                  </a:lnTo>
                  <a:lnTo>
                    <a:pt x="1" y="24"/>
                  </a:lnTo>
                  <a:lnTo>
                    <a:pt x="5" y="15"/>
                  </a:lnTo>
                  <a:lnTo>
                    <a:pt x="11" y="7"/>
                  </a:lnTo>
                  <a:lnTo>
                    <a:pt x="15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40" name="Freeform 61">
              <a:extLst>
                <a:ext uri="{FF2B5EF4-FFF2-40B4-BE49-F238E27FC236}">
                  <a16:creationId xmlns:a16="http://schemas.microsoft.com/office/drawing/2014/main" id="{96AF50BA-2CCF-9BEB-5976-F364544314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43" y="1347"/>
              <a:ext cx="113" cy="46"/>
            </a:xfrm>
            <a:custGeom>
              <a:avLst/>
              <a:gdLst>
                <a:gd name="T0" fmla="*/ 0 w 369"/>
                <a:gd name="T1" fmla="*/ 0 h 163"/>
                <a:gd name="T2" fmla="*/ 0 w 369"/>
                <a:gd name="T3" fmla="*/ 0 h 163"/>
                <a:gd name="T4" fmla="*/ 0 w 369"/>
                <a:gd name="T5" fmla="*/ 0 h 163"/>
                <a:gd name="T6" fmla="*/ 0 w 369"/>
                <a:gd name="T7" fmla="*/ 0 h 163"/>
                <a:gd name="T8" fmla="*/ 0 w 369"/>
                <a:gd name="T9" fmla="*/ 0 h 163"/>
                <a:gd name="T10" fmla="*/ 0 w 369"/>
                <a:gd name="T11" fmla="*/ 0 h 163"/>
                <a:gd name="T12" fmla="*/ 0 w 369"/>
                <a:gd name="T13" fmla="*/ 0 h 163"/>
                <a:gd name="T14" fmla="*/ 0 w 369"/>
                <a:gd name="T15" fmla="*/ 0 h 163"/>
                <a:gd name="T16" fmla="*/ 0 w 369"/>
                <a:gd name="T17" fmla="*/ 0 h 163"/>
                <a:gd name="T18" fmla="*/ 0 w 369"/>
                <a:gd name="T19" fmla="*/ 0 h 163"/>
                <a:gd name="T20" fmla="*/ 0 w 369"/>
                <a:gd name="T21" fmla="*/ 0 h 163"/>
                <a:gd name="T22" fmla="*/ 0 w 369"/>
                <a:gd name="T23" fmla="*/ 0 h 163"/>
                <a:gd name="T24" fmla="*/ 0 w 369"/>
                <a:gd name="T25" fmla="*/ 0 h 163"/>
                <a:gd name="T26" fmla="*/ 0 w 369"/>
                <a:gd name="T27" fmla="*/ 0 h 163"/>
                <a:gd name="T28" fmla="*/ 0 w 369"/>
                <a:gd name="T29" fmla="*/ 0 h 163"/>
                <a:gd name="T30" fmla="*/ 0 w 369"/>
                <a:gd name="T31" fmla="*/ 0 h 163"/>
                <a:gd name="T32" fmla="*/ 0 w 369"/>
                <a:gd name="T33" fmla="*/ 0 h 163"/>
                <a:gd name="T34" fmla="*/ 0 w 369"/>
                <a:gd name="T35" fmla="*/ 0 h 163"/>
                <a:gd name="T36" fmla="*/ 0 w 369"/>
                <a:gd name="T37" fmla="*/ 0 h 163"/>
                <a:gd name="T38" fmla="*/ 0 w 369"/>
                <a:gd name="T39" fmla="*/ 0 h 163"/>
                <a:gd name="T40" fmla="*/ 0 w 369"/>
                <a:gd name="T41" fmla="*/ 0 h 163"/>
                <a:gd name="T42" fmla="*/ 0 w 369"/>
                <a:gd name="T43" fmla="*/ 0 h 163"/>
                <a:gd name="T44" fmla="*/ 0 w 369"/>
                <a:gd name="T45" fmla="*/ 0 h 163"/>
                <a:gd name="T46" fmla="*/ 0 w 369"/>
                <a:gd name="T47" fmla="*/ 0 h 163"/>
                <a:gd name="T48" fmla="*/ 0 w 369"/>
                <a:gd name="T49" fmla="*/ 0 h 163"/>
                <a:gd name="T50" fmla="*/ 0 w 369"/>
                <a:gd name="T51" fmla="*/ 0 h 163"/>
                <a:gd name="T52" fmla="*/ 0 w 369"/>
                <a:gd name="T53" fmla="*/ 0 h 163"/>
                <a:gd name="T54" fmla="*/ 0 w 369"/>
                <a:gd name="T55" fmla="*/ 0 h 163"/>
                <a:gd name="T56" fmla="*/ 0 w 369"/>
                <a:gd name="T57" fmla="*/ 0 h 163"/>
                <a:gd name="T58" fmla="*/ 0 w 369"/>
                <a:gd name="T59" fmla="*/ 0 h 163"/>
                <a:gd name="T60" fmla="*/ 0 w 369"/>
                <a:gd name="T61" fmla="*/ 0 h 163"/>
                <a:gd name="T62" fmla="*/ 0 w 369"/>
                <a:gd name="T63" fmla="*/ 0 h 163"/>
                <a:gd name="T64" fmla="*/ 0 w 369"/>
                <a:gd name="T65" fmla="*/ 0 h 163"/>
                <a:gd name="T66" fmla="*/ 0 w 369"/>
                <a:gd name="T67" fmla="*/ 0 h 163"/>
                <a:gd name="T68" fmla="*/ 0 w 369"/>
                <a:gd name="T69" fmla="*/ 0 h 163"/>
                <a:gd name="T70" fmla="*/ 0 w 369"/>
                <a:gd name="T71" fmla="*/ 0 h 163"/>
                <a:gd name="T72" fmla="*/ 0 w 369"/>
                <a:gd name="T73" fmla="*/ 0 h 163"/>
                <a:gd name="T74" fmla="*/ 0 w 369"/>
                <a:gd name="T75" fmla="*/ 0 h 163"/>
                <a:gd name="T76" fmla="*/ 0 w 369"/>
                <a:gd name="T77" fmla="*/ 0 h 163"/>
                <a:gd name="T78" fmla="*/ 0 w 369"/>
                <a:gd name="T79" fmla="*/ 0 h 163"/>
                <a:gd name="T80" fmla="*/ 0 w 369"/>
                <a:gd name="T81" fmla="*/ 0 h 163"/>
                <a:gd name="T82" fmla="*/ 0 w 369"/>
                <a:gd name="T83" fmla="*/ 0 h 163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369"/>
                <a:gd name="T127" fmla="*/ 0 h 163"/>
                <a:gd name="T128" fmla="*/ 369 w 369"/>
                <a:gd name="T129" fmla="*/ 163 h 163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369" h="163">
                  <a:moveTo>
                    <a:pt x="206" y="2"/>
                  </a:moveTo>
                  <a:lnTo>
                    <a:pt x="215" y="2"/>
                  </a:lnTo>
                  <a:lnTo>
                    <a:pt x="227" y="2"/>
                  </a:lnTo>
                  <a:lnTo>
                    <a:pt x="238" y="2"/>
                  </a:lnTo>
                  <a:lnTo>
                    <a:pt x="251" y="2"/>
                  </a:lnTo>
                  <a:lnTo>
                    <a:pt x="265" y="2"/>
                  </a:lnTo>
                  <a:lnTo>
                    <a:pt x="280" y="0"/>
                  </a:lnTo>
                  <a:lnTo>
                    <a:pt x="291" y="0"/>
                  </a:lnTo>
                  <a:lnTo>
                    <a:pt x="306" y="2"/>
                  </a:lnTo>
                  <a:lnTo>
                    <a:pt x="318" y="2"/>
                  </a:lnTo>
                  <a:lnTo>
                    <a:pt x="329" y="2"/>
                  </a:lnTo>
                  <a:lnTo>
                    <a:pt x="339" y="6"/>
                  </a:lnTo>
                  <a:lnTo>
                    <a:pt x="348" y="11"/>
                  </a:lnTo>
                  <a:lnTo>
                    <a:pt x="354" y="17"/>
                  </a:lnTo>
                  <a:lnTo>
                    <a:pt x="362" y="26"/>
                  </a:lnTo>
                  <a:lnTo>
                    <a:pt x="363" y="38"/>
                  </a:lnTo>
                  <a:lnTo>
                    <a:pt x="367" y="53"/>
                  </a:lnTo>
                  <a:lnTo>
                    <a:pt x="369" y="66"/>
                  </a:lnTo>
                  <a:lnTo>
                    <a:pt x="369" y="78"/>
                  </a:lnTo>
                  <a:lnTo>
                    <a:pt x="369" y="83"/>
                  </a:lnTo>
                  <a:lnTo>
                    <a:pt x="369" y="91"/>
                  </a:lnTo>
                  <a:lnTo>
                    <a:pt x="363" y="99"/>
                  </a:lnTo>
                  <a:lnTo>
                    <a:pt x="360" y="110"/>
                  </a:lnTo>
                  <a:lnTo>
                    <a:pt x="337" y="116"/>
                  </a:lnTo>
                  <a:lnTo>
                    <a:pt x="314" y="123"/>
                  </a:lnTo>
                  <a:lnTo>
                    <a:pt x="295" y="133"/>
                  </a:lnTo>
                  <a:lnTo>
                    <a:pt x="274" y="140"/>
                  </a:lnTo>
                  <a:lnTo>
                    <a:pt x="253" y="146"/>
                  </a:lnTo>
                  <a:lnTo>
                    <a:pt x="234" y="152"/>
                  </a:lnTo>
                  <a:lnTo>
                    <a:pt x="215" y="156"/>
                  </a:lnTo>
                  <a:lnTo>
                    <a:pt x="196" y="161"/>
                  </a:lnTo>
                  <a:lnTo>
                    <a:pt x="177" y="161"/>
                  </a:lnTo>
                  <a:lnTo>
                    <a:pt x="160" y="163"/>
                  </a:lnTo>
                  <a:lnTo>
                    <a:pt x="141" y="161"/>
                  </a:lnTo>
                  <a:lnTo>
                    <a:pt x="124" y="158"/>
                  </a:lnTo>
                  <a:lnTo>
                    <a:pt x="105" y="152"/>
                  </a:lnTo>
                  <a:lnTo>
                    <a:pt x="88" y="144"/>
                  </a:lnTo>
                  <a:lnTo>
                    <a:pt x="71" y="135"/>
                  </a:lnTo>
                  <a:lnTo>
                    <a:pt x="52" y="123"/>
                  </a:lnTo>
                  <a:lnTo>
                    <a:pt x="48" y="118"/>
                  </a:lnTo>
                  <a:lnTo>
                    <a:pt x="44" y="110"/>
                  </a:lnTo>
                  <a:lnTo>
                    <a:pt x="40" y="102"/>
                  </a:lnTo>
                  <a:lnTo>
                    <a:pt x="36" y="95"/>
                  </a:lnTo>
                  <a:lnTo>
                    <a:pt x="33" y="85"/>
                  </a:lnTo>
                  <a:lnTo>
                    <a:pt x="29" y="76"/>
                  </a:lnTo>
                  <a:lnTo>
                    <a:pt x="27" y="70"/>
                  </a:lnTo>
                  <a:lnTo>
                    <a:pt x="27" y="66"/>
                  </a:lnTo>
                  <a:lnTo>
                    <a:pt x="38" y="68"/>
                  </a:lnTo>
                  <a:lnTo>
                    <a:pt x="48" y="72"/>
                  </a:lnTo>
                  <a:lnTo>
                    <a:pt x="55" y="76"/>
                  </a:lnTo>
                  <a:lnTo>
                    <a:pt x="61" y="83"/>
                  </a:lnTo>
                  <a:lnTo>
                    <a:pt x="71" y="95"/>
                  </a:lnTo>
                  <a:lnTo>
                    <a:pt x="82" y="104"/>
                  </a:lnTo>
                  <a:lnTo>
                    <a:pt x="86" y="110"/>
                  </a:lnTo>
                  <a:lnTo>
                    <a:pt x="93" y="114"/>
                  </a:lnTo>
                  <a:lnTo>
                    <a:pt x="99" y="118"/>
                  </a:lnTo>
                  <a:lnTo>
                    <a:pt x="109" y="121"/>
                  </a:lnTo>
                  <a:lnTo>
                    <a:pt x="120" y="123"/>
                  </a:lnTo>
                  <a:lnTo>
                    <a:pt x="133" y="123"/>
                  </a:lnTo>
                  <a:lnTo>
                    <a:pt x="151" y="123"/>
                  </a:lnTo>
                  <a:lnTo>
                    <a:pt x="170" y="123"/>
                  </a:lnTo>
                  <a:lnTo>
                    <a:pt x="173" y="123"/>
                  </a:lnTo>
                  <a:lnTo>
                    <a:pt x="177" y="123"/>
                  </a:lnTo>
                  <a:lnTo>
                    <a:pt x="187" y="121"/>
                  </a:lnTo>
                  <a:lnTo>
                    <a:pt x="196" y="121"/>
                  </a:lnTo>
                  <a:lnTo>
                    <a:pt x="208" y="118"/>
                  </a:lnTo>
                  <a:lnTo>
                    <a:pt x="221" y="118"/>
                  </a:lnTo>
                  <a:lnTo>
                    <a:pt x="234" y="116"/>
                  </a:lnTo>
                  <a:lnTo>
                    <a:pt x="249" y="114"/>
                  </a:lnTo>
                  <a:lnTo>
                    <a:pt x="263" y="112"/>
                  </a:lnTo>
                  <a:lnTo>
                    <a:pt x="276" y="110"/>
                  </a:lnTo>
                  <a:lnTo>
                    <a:pt x="289" y="106"/>
                  </a:lnTo>
                  <a:lnTo>
                    <a:pt x="304" y="104"/>
                  </a:lnTo>
                  <a:lnTo>
                    <a:pt x="314" y="101"/>
                  </a:lnTo>
                  <a:lnTo>
                    <a:pt x="323" y="95"/>
                  </a:lnTo>
                  <a:lnTo>
                    <a:pt x="331" y="91"/>
                  </a:lnTo>
                  <a:lnTo>
                    <a:pt x="339" y="89"/>
                  </a:lnTo>
                  <a:lnTo>
                    <a:pt x="339" y="76"/>
                  </a:lnTo>
                  <a:lnTo>
                    <a:pt x="335" y="66"/>
                  </a:lnTo>
                  <a:lnTo>
                    <a:pt x="327" y="57"/>
                  </a:lnTo>
                  <a:lnTo>
                    <a:pt x="318" y="53"/>
                  </a:lnTo>
                  <a:lnTo>
                    <a:pt x="306" y="47"/>
                  </a:lnTo>
                  <a:lnTo>
                    <a:pt x="293" y="44"/>
                  </a:lnTo>
                  <a:lnTo>
                    <a:pt x="278" y="44"/>
                  </a:lnTo>
                  <a:lnTo>
                    <a:pt x="263" y="44"/>
                  </a:lnTo>
                  <a:lnTo>
                    <a:pt x="244" y="42"/>
                  </a:lnTo>
                  <a:lnTo>
                    <a:pt x="227" y="42"/>
                  </a:lnTo>
                  <a:lnTo>
                    <a:pt x="208" y="42"/>
                  </a:lnTo>
                  <a:lnTo>
                    <a:pt x="192" y="42"/>
                  </a:lnTo>
                  <a:lnTo>
                    <a:pt x="173" y="40"/>
                  </a:lnTo>
                  <a:lnTo>
                    <a:pt x="156" y="40"/>
                  </a:lnTo>
                  <a:lnTo>
                    <a:pt x="141" y="40"/>
                  </a:lnTo>
                  <a:lnTo>
                    <a:pt x="130" y="40"/>
                  </a:lnTo>
                  <a:lnTo>
                    <a:pt x="122" y="38"/>
                  </a:lnTo>
                  <a:lnTo>
                    <a:pt x="116" y="38"/>
                  </a:lnTo>
                  <a:lnTo>
                    <a:pt x="109" y="38"/>
                  </a:lnTo>
                  <a:lnTo>
                    <a:pt x="103" y="38"/>
                  </a:lnTo>
                  <a:lnTo>
                    <a:pt x="93" y="38"/>
                  </a:lnTo>
                  <a:lnTo>
                    <a:pt x="84" y="38"/>
                  </a:lnTo>
                  <a:lnTo>
                    <a:pt x="74" y="38"/>
                  </a:lnTo>
                  <a:lnTo>
                    <a:pt x="65" y="38"/>
                  </a:lnTo>
                  <a:lnTo>
                    <a:pt x="55" y="36"/>
                  </a:lnTo>
                  <a:lnTo>
                    <a:pt x="48" y="36"/>
                  </a:lnTo>
                  <a:lnTo>
                    <a:pt x="38" y="36"/>
                  </a:lnTo>
                  <a:lnTo>
                    <a:pt x="31" y="36"/>
                  </a:lnTo>
                  <a:lnTo>
                    <a:pt x="17" y="36"/>
                  </a:lnTo>
                  <a:lnTo>
                    <a:pt x="10" y="36"/>
                  </a:lnTo>
                  <a:lnTo>
                    <a:pt x="6" y="28"/>
                  </a:lnTo>
                  <a:lnTo>
                    <a:pt x="4" y="21"/>
                  </a:lnTo>
                  <a:lnTo>
                    <a:pt x="2" y="11"/>
                  </a:lnTo>
                  <a:lnTo>
                    <a:pt x="0" y="9"/>
                  </a:lnTo>
                  <a:lnTo>
                    <a:pt x="12" y="6"/>
                  </a:lnTo>
                  <a:lnTo>
                    <a:pt x="23" y="4"/>
                  </a:lnTo>
                  <a:lnTo>
                    <a:pt x="36" y="2"/>
                  </a:lnTo>
                  <a:lnTo>
                    <a:pt x="50" y="2"/>
                  </a:lnTo>
                  <a:lnTo>
                    <a:pt x="61" y="2"/>
                  </a:lnTo>
                  <a:lnTo>
                    <a:pt x="74" y="2"/>
                  </a:lnTo>
                  <a:lnTo>
                    <a:pt x="90" y="2"/>
                  </a:lnTo>
                  <a:lnTo>
                    <a:pt x="103" y="2"/>
                  </a:lnTo>
                  <a:lnTo>
                    <a:pt x="116" y="2"/>
                  </a:lnTo>
                  <a:lnTo>
                    <a:pt x="130" y="2"/>
                  </a:lnTo>
                  <a:lnTo>
                    <a:pt x="143" y="2"/>
                  </a:lnTo>
                  <a:lnTo>
                    <a:pt x="156" y="4"/>
                  </a:lnTo>
                  <a:lnTo>
                    <a:pt x="168" y="2"/>
                  </a:lnTo>
                  <a:lnTo>
                    <a:pt x="181" y="2"/>
                  </a:lnTo>
                  <a:lnTo>
                    <a:pt x="192" y="2"/>
                  </a:lnTo>
                  <a:lnTo>
                    <a:pt x="206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41" name="Freeform 62">
              <a:extLst>
                <a:ext uri="{FF2B5EF4-FFF2-40B4-BE49-F238E27FC236}">
                  <a16:creationId xmlns:a16="http://schemas.microsoft.com/office/drawing/2014/main" id="{22D5288E-BD26-0FFB-6D5A-D8B92A6D3D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2" y="1356"/>
              <a:ext cx="105" cy="76"/>
            </a:xfrm>
            <a:custGeom>
              <a:avLst/>
              <a:gdLst>
                <a:gd name="T0" fmla="*/ 0 w 342"/>
                <a:gd name="T1" fmla="*/ 0 h 270"/>
                <a:gd name="T2" fmla="*/ 0 w 342"/>
                <a:gd name="T3" fmla="*/ 0 h 270"/>
                <a:gd name="T4" fmla="*/ 0 w 342"/>
                <a:gd name="T5" fmla="*/ 0 h 270"/>
                <a:gd name="T6" fmla="*/ 0 w 342"/>
                <a:gd name="T7" fmla="*/ 0 h 270"/>
                <a:gd name="T8" fmla="*/ 0 w 342"/>
                <a:gd name="T9" fmla="*/ 0 h 270"/>
                <a:gd name="T10" fmla="*/ 0 w 342"/>
                <a:gd name="T11" fmla="*/ 0 h 270"/>
                <a:gd name="T12" fmla="*/ 0 w 342"/>
                <a:gd name="T13" fmla="*/ 0 h 270"/>
                <a:gd name="T14" fmla="*/ 0 w 342"/>
                <a:gd name="T15" fmla="*/ 0 h 270"/>
                <a:gd name="T16" fmla="*/ 0 w 342"/>
                <a:gd name="T17" fmla="*/ 0 h 270"/>
                <a:gd name="T18" fmla="*/ 0 w 342"/>
                <a:gd name="T19" fmla="*/ 0 h 270"/>
                <a:gd name="T20" fmla="*/ 0 w 342"/>
                <a:gd name="T21" fmla="*/ 0 h 270"/>
                <a:gd name="T22" fmla="*/ 0 w 342"/>
                <a:gd name="T23" fmla="*/ 0 h 270"/>
                <a:gd name="T24" fmla="*/ 0 w 342"/>
                <a:gd name="T25" fmla="*/ 0 h 270"/>
                <a:gd name="T26" fmla="*/ 0 w 342"/>
                <a:gd name="T27" fmla="*/ 0 h 270"/>
                <a:gd name="T28" fmla="*/ 0 w 342"/>
                <a:gd name="T29" fmla="*/ 0 h 270"/>
                <a:gd name="T30" fmla="*/ 0 w 342"/>
                <a:gd name="T31" fmla="*/ 0 h 270"/>
                <a:gd name="T32" fmla="*/ 0 w 342"/>
                <a:gd name="T33" fmla="*/ 0 h 270"/>
                <a:gd name="T34" fmla="*/ 0 w 342"/>
                <a:gd name="T35" fmla="*/ 0 h 270"/>
                <a:gd name="T36" fmla="*/ 0 w 342"/>
                <a:gd name="T37" fmla="*/ 0 h 270"/>
                <a:gd name="T38" fmla="*/ 0 w 342"/>
                <a:gd name="T39" fmla="*/ 0 h 270"/>
                <a:gd name="T40" fmla="*/ 0 w 342"/>
                <a:gd name="T41" fmla="*/ 0 h 270"/>
                <a:gd name="T42" fmla="*/ 0 w 342"/>
                <a:gd name="T43" fmla="*/ 0 h 270"/>
                <a:gd name="T44" fmla="*/ 0 w 342"/>
                <a:gd name="T45" fmla="*/ 0 h 270"/>
                <a:gd name="T46" fmla="*/ 0 w 342"/>
                <a:gd name="T47" fmla="*/ 0 h 270"/>
                <a:gd name="T48" fmla="*/ 0 w 342"/>
                <a:gd name="T49" fmla="*/ 0 h 270"/>
                <a:gd name="T50" fmla="*/ 0 w 342"/>
                <a:gd name="T51" fmla="*/ 0 h 270"/>
                <a:gd name="T52" fmla="*/ 0 w 342"/>
                <a:gd name="T53" fmla="*/ 0 h 270"/>
                <a:gd name="T54" fmla="*/ 0 w 342"/>
                <a:gd name="T55" fmla="*/ 0 h 270"/>
                <a:gd name="T56" fmla="*/ 0 w 342"/>
                <a:gd name="T57" fmla="*/ 0 h 270"/>
                <a:gd name="T58" fmla="*/ 0 w 342"/>
                <a:gd name="T59" fmla="*/ 0 h 270"/>
                <a:gd name="T60" fmla="*/ 0 w 342"/>
                <a:gd name="T61" fmla="*/ 0 h 270"/>
                <a:gd name="T62" fmla="*/ 0 w 342"/>
                <a:gd name="T63" fmla="*/ 0 h 270"/>
                <a:gd name="T64" fmla="*/ 0 w 342"/>
                <a:gd name="T65" fmla="*/ 0 h 270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42"/>
                <a:gd name="T100" fmla="*/ 0 h 270"/>
                <a:gd name="T101" fmla="*/ 342 w 342"/>
                <a:gd name="T102" fmla="*/ 270 h 270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42" h="270">
                  <a:moveTo>
                    <a:pt x="319" y="0"/>
                  </a:moveTo>
                  <a:lnTo>
                    <a:pt x="328" y="12"/>
                  </a:lnTo>
                  <a:lnTo>
                    <a:pt x="336" y="27"/>
                  </a:lnTo>
                  <a:lnTo>
                    <a:pt x="338" y="42"/>
                  </a:lnTo>
                  <a:lnTo>
                    <a:pt x="342" y="59"/>
                  </a:lnTo>
                  <a:lnTo>
                    <a:pt x="340" y="74"/>
                  </a:lnTo>
                  <a:lnTo>
                    <a:pt x="338" y="91"/>
                  </a:lnTo>
                  <a:lnTo>
                    <a:pt x="334" y="107"/>
                  </a:lnTo>
                  <a:lnTo>
                    <a:pt x="328" y="126"/>
                  </a:lnTo>
                  <a:lnTo>
                    <a:pt x="319" y="141"/>
                  </a:lnTo>
                  <a:lnTo>
                    <a:pt x="309" y="154"/>
                  </a:lnTo>
                  <a:lnTo>
                    <a:pt x="298" y="168"/>
                  </a:lnTo>
                  <a:lnTo>
                    <a:pt x="287" y="181"/>
                  </a:lnTo>
                  <a:lnTo>
                    <a:pt x="273" y="190"/>
                  </a:lnTo>
                  <a:lnTo>
                    <a:pt x="260" y="198"/>
                  </a:lnTo>
                  <a:lnTo>
                    <a:pt x="245" y="202"/>
                  </a:lnTo>
                  <a:lnTo>
                    <a:pt x="231" y="206"/>
                  </a:lnTo>
                  <a:lnTo>
                    <a:pt x="214" y="207"/>
                  </a:lnTo>
                  <a:lnTo>
                    <a:pt x="199" y="211"/>
                  </a:lnTo>
                  <a:lnTo>
                    <a:pt x="182" y="215"/>
                  </a:lnTo>
                  <a:lnTo>
                    <a:pt x="167" y="225"/>
                  </a:lnTo>
                  <a:lnTo>
                    <a:pt x="148" y="228"/>
                  </a:lnTo>
                  <a:lnTo>
                    <a:pt x="133" y="238"/>
                  </a:lnTo>
                  <a:lnTo>
                    <a:pt x="116" y="244"/>
                  </a:lnTo>
                  <a:lnTo>
                    <a:pt x="100" y="253"/>
                  </a:lnTo>
                  <a:lnTo>
                    <a:pt x="85" y="257"/>
                  </a:lnTo>
                  <a:lnTo>
                    <a:pt x="68" y="263"/>
                  </a:lnTo>
                  <a:lnTo>
                    <a:pt x="55" y="266"/>
                  </a:lnTo>
                  <a:lnTo>
                    <a:pt x="41" y="270"/>
                  </a:lnTo>
                  <a:lnTo>
                    <a:pt x="30" y="270"/>
                  </a:lnTo>
                  <a:lnTo>
                    <a:pt x="19" y="268"/>
                  </a:lnTo>
                  <a:lnTo>
                    <a:pt x="7" y="264"/>
                  </a:lnTo>
                  <a:lnTo>
                    <a:pt x="0" y="259"/>
                  </a:lnTo>
                  <a:lnTo>
                    <a:pt x="9" y="238"/>
                  </a:lnTo>
                  <a:lnTo>
                    <a:pt x="22" y="225"/>
                  </a:lnTo>
                  <a:lnTo>
                    <a:pt x="38" y="215"/>
                  </a:lnTo>
                  <a:lnTo>
                    <a:pt x="58" y="207"/>
                  </a:lnTo>
                  <a:lnTo>
                    <a:pt x="77" y="202"/>
                  </a:lnTo>
                  <a:lnTo>
                    <a:pt x="100" y="200"/>
                  </a:lnTo>
                  <a:lnTo>
                    <a:pt x="125" y="196"/>
                  </a:lnTo>
                  <a:lnTo>
                    <a:pt x="150" y="196"/>
                  </a:lnTo>
                  <a:lnTo>
                    <a:pt x="173" y="194"/>
                  </a:lnTo>
                  <a:lnTo>
                    <a:pt x="197" y="192"/>
                  </a:lnTo>
                  <a:lnTo>
                    <a:pt x="220" y="188"/>
                  </a:lnTo>
                  <a:lnTo>
                    <a:pt x="241" y="185"/>
                  </a:lnTo>
                  <a:lnTo>
                    <a:pt x="260" y="175"/>
                  </a:lnTo>
                  <a:lnTo>
                    <a:pt x="279" y="164"/>
                  </a:lnTo>
                  <a:lnTo>
                    <a:pt x="294" y="149"/>
                  </a:lnTo>
                  <a:lnTo>
                    <a:pt x="306" y="129"/>
                  </a:lnTo>
                  <a:lnTo>
                    <a:pt x="309" y="122"/>
                  </a:lnTo>
                  <a:lnTo>
                    <a:pt x="315" y="114"/>
                  </a:lnTo>
                  <a:lnTo>
                    <a:pt x="319" y="107"/>
                  </a:lnTo>
                  <a:lnTo>
                    <a:pt x="321" y="97"/>
                  </a:lnTo>
                  <a:lnTo>
                    <a:pt x="321" y="88"/>
                  </a:lnTo>
                  <a:lnTo>
                    <a:pt x="321" y="80"/>
                  </a:lnTo>
                  <a:lnTo>
                    <a:pt x="321" y="71"/>
                  </a:lnTo>
                  <a:lnTo>
                    <a:pt x="321" y="63"/>
                  </a:lnTo>
                  <a:lnTo>
                    <a:pt x="319" y="53"/>
                  </a:lnTo>
                  <a:lnTo>
                    <a:pt x="319" y="44"/>
                  </a:lnTo>
                  <a:lnTo>
                    <a:pt x="315" y="34"/>
                  </a:lnTo>
                  <a:lnTo>
                    <a:pt x="315" y="27"/>
                  </a:lnTo>
                  <a:lnTo>
                    <a:pt x="315" y="19"/>
                  </a:lnTo>
                  <a:lnTo>
                    <a:pt x="315" y="10"/>
                  </a:lnTo>
                  <a:lnTo>
                    <a:pt x="315" y="4"/>
                  </a:lnTo>
                  <a:lnTo>
                    <a:pt x="31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42" name="Freeform 63">
              <a:extLst>
                <a:ext uri="{FF2B5EF4-FFF2-40B4-BE49-F238E27FC236}">
                  <a16:creationId xmlns:a16="http://schemas.microsoft.com/office/drawing/2014/main" id="{55D2C6F9-A304-4B64-22AE-04BF0BE9C9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3" y="1361"/>
              <a:ext cx="122" cy="39"/>
            </a:xfrm>
            <a:custGeom>
              <a:avLst/>
              <a:gdLst>
                <a:gd name="T0" fmla="*/ 0 w 399"/>
                <a:gd name="T1" fmla="*/ 0 h 137"/>
                <a:gd name="T2" fmla="*/ 0 w 399"/>
                <a:gd name="T3" fmla="*/ 0 h 137"/>
                <a:gd name="T4" fmla="*/ 0 w 399"/>
                <a:gd name="T5" fmla="*/ 0 h 137"/>
                <a:gd name="T6" fmla="*/ 0 w 399"/>
                <a:gd name="T7" fmla="*/ 0 h 137"/>
                <a:gd name="T8" fmla="*/ 0 w 399"/>
                <a:gd name="T9" fmla="*/ 0 h 137"/>
                <a:gd name="T10" fmla="*/ 0 w 399"/>
                <a:gd name="T11" fmla="*/ 0 h 137"/>
                <a:gd name="T12" fmla="*/ 0 w 399"/>
                <a:gd name="T13" fmla="*/ 0 h 137"/>
                <a:gd name="T14" fmla="*/ 0 w 399"/>
                <a:gd name="T15" fmla="*/ 0 h 137"/>
                <a:gd name="T16" fmla="*/ 0 w 399"/>
                <a:gd name="T17" fmla="*/ 0 h 137"/>
                <a:gd name="T18" fmla="*/ 0 w 399"/>
                <a:gd name="T19" fmla="*/ 0 h 137"/>
                <a:gd name="T20" fmla="*/ 0 w 399"/>
                <a:gd name="T21" fmla="*/ 0 h 137"/>
                <a:gd name="T22" fmla="*/ 0 w 399"/>
                <a:gd name="T23" fmla="*/ 0 h 137"/>
                <a:gd name="T24" fmla="*/ 0 w 399"/>
                <a:gd name="T25" fmla="*/ 0 h 137"/>
                <a:gd name="T26" fmla="*/ 0 w 399"/>
                <a:gd name="T27" fmla="*/ 0 h 137"/>
                <a:gd name="T28" fmla="*/ 0 w 399"/>
                <a:gd name="T29" fmla="*/ 0 h 137"/>
                <a:gd name="T30" fmla="*/ 0 w 399"/>
                <a:gd name="T31" fmla="*/ 0 h 137"/>
                <a:gd name="T32" fmla="*/ 0 w 399"/>
                <a:gd name="T33" fmla="*/ 0 h 137"/>
                <a:gd name="T34" fmla="*/ 0 w 399"/>
                <a:gd name="T35" fmla="*/ 0 h 137"/>
                <a:gd name="T36" fmla="*/ 0 w 399"/>
                <a:gd name="T37" fmla="*/ 0 h 137"/>
                <a:gd name="T38" fmla="*/ 0 w 399"/>
                <a:gd name="T39" fmla="*/ 0 h 137"/>
                <a:gd name="T40" fmla="*/ 0 w 399"/>
                <a:gd name="T41" fmla="*/ 0 h 137"/>
                <a:gd name="T42" fmla="*/ 0 w 399"/>
                <a:gd name="T43" fmla="*/ 0 h 137"/>
                <a:gd name="T44" fmla="*/ 0 w 399"/>
                <a:gd name="T45" fmla="*/ 0 h 137"/>
                <a:gd name="T46" fmla="*/ 0 w 399"/>
                <a:gd name="T47" fmla="*/ 0 h 137"/>
                <a:gd name="T48" fmla="*/ 0 w 399"/>
                <a:gd name="T49" fmla="*/ 0 h 137"/>
                <a:gd name="T50" fmla="*/ 0 w 399"/>
                <a:gd name="T51" fmla="*/ 0 h 137"/>
                <a:gd name="T52" fmla="*/ 0 w 399"/>
                <a:gd name="T53" fmla="*/ 0 h 137"/>
                <a:gd name="T54" fmla="*/ 0 w 399"/>
                <a:gd name="T55" fmla="*/ 0 h 137"/>
                <a:gd name="T56" fmla="*/ 0 w 399"/>
                <a:gd name="T57" fmla="*/ 0 h 137"/>
                <a:gd name="T58" fmla="*/ 0 w 399"/>
                <a:gd name="T59" fmla="*/ 0 h 137"/>
                <a:gd name="T60" fmla="*/ 0 w 399"/>
                <a:gd name="T61" fmla="*/ 0 h 137"/>
                <a:gd name="T62" fmla="*/ 0 w 399"/>
                <a:gd name="T63" fmla="*/ 0 h 137"/>
                <a:gd name="T64" fmla="*/ 0 w 399"/>
                <a:gd name="T65" fmla="*/ 0 h 137"/>
                <a:gd name="T66" fmla="*/ 0 w 399"/>
                <a:gd name="T67" fmla="*/ 0 h 137"/>
                <a:gd name="T68" fmla="*/ 0 w 399"/>
                <a:gd name="T69" fmla="*/ 0 h 137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399"/>
                <a:gd name="T106" fmla="*/ 0 h 137"/>
                <a:gd name="T107" fmla="*/ 399 w 399"/>
                <a:gd name="T108" fmla="*/ 137 h 137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399" h="137">
                  <a:moveTo>
                    <a:pt x="23" y="0"/>
                  </a:moveTo>
                  <a:lnTo>
                    <a:pt x="29" y="10"/>
                  </a:lnTo>
                  <a:lnTo>
                    <a:pt x="38" y="23"/>
                  </a:lnTo>
                  <a:lnTo>
                    <a:pt x="46" y="35"/>
                  </a:lnTo>
                  <a:lnTo>
                    <a:pt x="57" y="44"/>
                  </a:lnTo>
                  <a:lnTo>
                    <a:pt x="67" y="54"/>
                  </a:lnTo>
                  <a:lnTo>
                    <a:pt x="78" y="61"/>
                  </a:lnTo>
                  <a:lnTo>
                    <a:pt x="90" y="67"/>
                  </a:lnTo>
                  <a:lnTo>
                    <a:pt x="103" y="74"/>
                  </a:lnTo>
                  <a:lnTo>
                    <a:pt x="114" y="76"/>
                  </a:lnTo>
                  <a:lnTo>
                    <a:pt x="128" y="80"/>
                  </a:lnTo>
                  <a:lnTo>
                    <a:pt x="141" y="84"/>
                  </a:lnTo>
                  <a:lnTo>
                    <a:pt x="154" y="86"/>
                  </a:lnTo>
                  <a:lnTo>
                    <a:pt x="168" y="84"/>
                  </a:lnTo>
                  <a:lnTo>
                    <a:pt x="183" y="82"/>
                  </a:lnTo>
                  <a:lnTo>
                    <a:pt x="196" y="78"/>
                  </a:lnTo>
                  <a:lnTo>
                    <a:pt x="211" y="74"/>
                  </a:lnTo>
                  <a:lnTo>
                    <a:pt x="221" y="69"/>
                  </a:lnTo>
                  <a:lnTo>
                    <a:pt x="236" y="63"/>
                  </a:lnTo>
                  <a:lnTo>
                    <a:pt x="253" y="57"/>
                  </a:lnTo>
                  <a:lnTo>
                    <a:pt x="270" y="54"/>
                  </a:lnTo>
                  <a:lnTo>
                    <a:pt x="285" y="48"/>
                  </a:lnTo>
                  <a:lnTo>
                    <a:pt x="304" y="44"/>
                  </a:lnTo>
                  <a:lnTo>
                    <a:pt x="322" y="40"/>
                  </a:lnTo>
                  <a:lnTo>
                    <a:pt x="341" y="40"/>
                  </a:lnTo>
                  <a:lnTo>
                    <a:pt x="356" y="40"/>
                  </a:lnTo>
                  <a:lnTo>
                    <a:pt x="369" y="44"/>
                  </a:lnTo>
                  <a:lnTo>
                    <a:pt x="379" y="48"/>
                  </a:lnTo>
                  <a:lnTo>
                    <a:pt x="390" y="59"/>
                  </a:lnTo>
                  <a:lnTo>
                    <a:pt x="396" y="71"/>
                  </a:lnTo>
                  <a:lnTo>
                    <a:pt x="399" y="90"/>
                  </a:lnTo>
                  <a:lnTo>
                    <a:pt x="398" y="109"/>
                  </a:lnTo>
                  <a:lnTo>
                    <a:pt x="392" y="137"/>
                  </a:lnTo>
                  <a:lnTo>
                    <a:pt x="380" y="130"/>
                  </a:lnTo>
                  <a:lnTo>
                    <a:pt x="371" y="124"/>
                  </a:lnTo>
                  <a:lnTo>
                    <a:pt x="360" y="116"/>
                  </a:lnTo>
                  <a:lnTo>
                    <a:pt x="350" y="111"/>
                  </a:lnTo>
                  <a:lnTo>
                    <a:pt x="341" y="103"/>
                  </a:lnTo>
                  <a:lnTo>
                    <a:pt x="331" y="97"/>
                  </a:lnTo>
                  <a:lnTo>
                    <a:pt x="320" y="92"/>
                  </a:lnTo>
                  <a:lnTo>
                    <a:pt x="310" y="88"/>
                  </a:lnTo>
                  <a:lnTo>
                    <a:pt x="299" y="82"/>
                  </a:lnTo>
                  <a:lnTo>
                    <a:pt x="289" y="80"/>
                  </a:lnTo>
                  <a:lnTo>
                    <a:pt x="276" y="76"/>
                  </a:lnTo>
                  <a:lnTo>
                    <a:pt x="266" y="76"/>
                  </a:lnTo>
                  <a:lnTo>
                    <a:pt x="255" y="76"/>
                  </a:lnTo>
                  <a:lnTo>
                    <a:pt x="244" y="80"/>
                  </a:lnTo>
                  <a:lnTo>
                    <a:pt x="230" y="86"/>
                  </a:lnTo>
                  <a:lnTo>
                    <a:pt x="221" y="92"/>
                  </a:lnTo>
                  <a:lnTo>
                    <a:pt x="206" y="95"/>
                  </a:lnTo>
                  <a:lnTo>
                    <a:pt x="192" y="99"/>
                  </a:lnTo>
                  <a:lnTo>
                    <a:pt x="179" y="101"/>
                  </a:lnTo>
                  <a:lnTo>
                    <a:pt x="164" y="105"/>
                  </a:lnTo>
                  <a:lnTo>
                    <a:pt x="147" y="105"/>
                  </a:lnTo>
                  <a:lnTo>
                    <a:pt x="131" y="105"/>
                  </a:lnTo>
                  <a:lnTo>
                    <a:pt x="114" y="103"/>
                  </a:lnTo>
                  <a:lnTo>
                    <a:pt x="99" y="101"/>
                  </a:lnTo>
                  <a:lnTo>
                    <a:pt x="80" y="97"/>
                  </a:lnTo>
                  <a:lnTo>
                    <a:pt x="67" y="93"/>
                  </a:lnTo>
                  <a:lnTo>
                    <a:pt x="50" y="88"/>
                  </a:lnTo>
                  <a:lnTo>
                    <a:pt x="38" y="82"/>
                  </a:lnTo>
                  <a:lnTo>
                    <a:pt x="25" y="74"/>
                  </a:lnTo>
                  <a:lnTo>
                    <a:pt x="16" y="67"/>
                  </a:lnTo>
                  <a:lnTo>
                    <a:pt x="6" y="57"/>
                  </a:lnTo>
                  <a:lnTo>
                    <a:pt x="0" y="48"/>
                  </a:lnTo>
                  <a:lnTo>
                    <a:pt x="0" y="36"/>
                  </a:lnTo>
                  <a:lnTo>
                    <a:pt x="8" y="25"/>
                  </a:lnTo>
                  <a:lnTo>
                    <a:pt x="16" y="12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43" name="Freeform 64">
              <a:extLst>
                <a:ext uri="{FF2B5EF4-FFF2-40B4-BE49-F238E27FC236}">
                  <a16:creationId xmlns:a16="http://schemas.microsoft.com/office/drawing/2014/main" id="{34134B88-CFBE-83E6-58D2-4D2A916E48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53" y="1363"/>
              <a:ext cx="130" cy="65"/>
            </a:xfrm>
            <a:custGeom>
              <a:avLst/>
              <a:gdLst>
                <a:gd name="T0" fmla="*/ 0 w 424"/>
                <a:gd name="T1" fmla="*/ 0 h 230"/>
                <a:gd name="T2" fmla="*/ 0 w 424"/>
                <a:gd name="T3" fmla="*/ 0 h 230"/>
                <a:gd name="T4" fmla="*/ 0 w 424"/>
                <a:gd name="T5" fmla="*/ 0 h 230"/>
                <a:gd name="T6" fmla="*/ 0 w 424"/>
                <a:gd name="T7" fmla="*/ 0 h 230"/>
                <a:gd name="T8" fmla="*/ 0 w 424"/>
                <a:gd name="T9" fmla="*/ 0 h 230"/>
                <a:gd name="T10" fmla="*/ 0 w 424"/>
                <a:gd name="T11" fmla="*/ 0 h 230"/>
                <a:gd name="T12" fmla="*/ 0 w 424"/>
                <a:gd name="T13" fmla="*/ 0 h 230"/>
                <a:gd name="T14" fmla="*/ 0 w 424"/>
                <a:gd name="T15" fmla="*/ 0 h 230"/>
                <a:gd name="T16" fmla="*/ 0 w 424"/>
                <a:gd name="T17" fmla="*/ 0 h 230"/>
                <a:gd name="T18" fmla="*/ 0 w 424"/>
                <a:gd name="T19" fmla="*/ 0 h 230"/>
                <a:gd name="T20" fmla="*/ 0 w 424"/>
                <a:gd name="T21" fmla="*/ 0 h 230"/>
                <a:gd name="T22" fmla="*/ 0 w 424"/>
                <a:gd name="T23" fmla="*/ 0 h 230"/>
                <a:gd name="T24" fmla="*/ 0 w 424"/>
                <a:gd name="T25" fmla="*/ 0 h 230"/>
                <a:gd name="T26" fmla="*/ 0 w 424"/>
                <a:gd name="T27" fmla="*/ 0 h 230"/>
                <a:gd name="T28" fmla="*/ 0 w 424"/>
                <a:gd name="T29" fmla="*/ 0 h 230"/>
                <a:gd name="T30" fmla="*/ 0 w 424"/>
                <a:gd name="T31" fmla="*/ 0 h 230"/>
                <a:gd name="T32" fmla="*/ 0 w 424"/>
                <a:gd name="T33" fmla="*/ 0 h 230"/>
                <a:gd name="T34" fmla="*/ 0 w 424"/>
                <a:gd name="T35" fmla="*/ 0 h 230"/>
                <a:gd name="T36" fmla="*/ 0 w 424"/>
                <a:gd name="T37" fmla="*/ 0 h 230"/>
                <a:gd name="T38" fmla="*/ 0 w 424"/>
                <a:gd name="T39" fmla="*/ 0 h 230"/>
                <a:gd name="T40" fmla="*/ 0 w 424"/>
                <a:gd name="T41" fmla="*/ 0 h 230"/>
                <a:gd name="T42" fmla="*/ 0 w 424"/>
                <a:gd name="T43" fmla="*/ 0 h 230"/>
                <a:gd name="T44" fmla="*/ 0 w 424"/>
                <a:gd name="T45" fmla="*/ 0 h 230"/>
                <a:gd name="T46" fmla="*/ 0 w 424"/>
                <a:gd name="T47" fmla="*/ 0 h 230"/>
                <a:gd name="T48" fmla="*/ 0 w 424"/>
                <a:gd name="T49" fmla="*/ 0 h 230"/>
                <a:gd name="T50" fmla="*/ 0 w 424"/>
                <a:gd name="T51" fmla="*/ 0 h 230"/>
                <a:gd name="T52" fmla="*/ 0 w 424"/>
                <a:gd name="T53" fmla="*/ 0 h 230"/>
                <a:gd name="T54" fmla="*/ 0 w 424"/>
                <a:gd name="T55" fmla="*/ 0 h 230"/>
                <a:gd name="T56" fmla="*/ 0 w 424"/>
                <a:gd name="T57" fmla="*/ 0 h 230"/>
                <a:gd name="T58" fmla="*/ 0 w 424"/>
                <a:gd name="T59" fmla="*/ 0 h 230"/>
                <a:gd name="T60" fmla="*/ 0 w 424"/>
                <a:gd name="T61" fmla="*/ 0 h 230"/>
                <a:gd name="T62" fmla="*/ 0 w 424"/>
                <a:gd name="T63" fmla="*/ 0 h 230"/>
                <a:gd name="T64" fmla="*/ 0 w 424"/>
                <a:gd name="T65" fmla="*/ 0 h 230"/>
                <a:gd name="T66" fmla="*/ 0 w 424"/>
                <a:gd name="T67" fmla="*/ 0 h 230"/>
                <a:gd name="T68" fmla="*/ 0 w 424"/>
                <a:gd name="T69" fmla="*/ 0 h 230"/>
                <a:gd name="T70" fmla="*/ 0 w 424"/>
                <a:gd name="T71" fmla="*/ 0 h 230"/>
                <a:gd name="T72" fmla="*/ 0 w 424"/>
                <a:gd name="T73" fmla="*/ 0 h 230"/>
                <a:gd name="T74" fmla="*/ 0 w 424"/>
                <a:gd name="T75" fmla="*/ 0 h 230"/>
                <a:gd name="T76" fmla="*/ 0 w 424"/>
                <a:gd name="T77" fmla="*/ 0 h 230"/>
                <a:gd name="T78" fmla="*/ 0 w 424"/>
                <a:gd name="T79" fmla="*/ 0 h 230"/>
                <a:gd name="T80" fmla="*/ 0 w 424"/>
                <a:gd name="T81" fmla="*/ 0 h 230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424"/>
                <a:gd name="T124" fmla="*/ 0 h 230"/>
                <a:gd name="T125" fmla="*/ 424 w 424"/>
                <a:gd name="T126" fmla="*/ 230 h 230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424" h="230">
                  <a:moveTo>
                    <a:pt x="2" y="0"/>
                  </a:moveTo>
                  <a:lnTo>
                    <a:pt x="8" y="7"/>
                  </a:lnTo>
                  <a:lnTo>
                    <a:pt x="15" y="19"/>
                  </a:lnTo>
                  <a:lnTo>
                    <a:pt x="23" y="28"/>
                  </a:lnTo>
                  <a:lnTo>
                    <a:pt x="28" y="42"/>
                  </a:lnTo>
                  <a:lnTo>
                    <a:pt x="36" y="53"/>
                  </a:lnTo>
                  <a:lnTo>
                    <a:pt x="42" y="66"/>
                  </a:lnTo>
                  <a:lnTo>
                    <a:pt x="51" y="78"/>
                  </a:lnTo>
                  <a:lnTo>
                    <a:pt x="59" y="89"/>
                  </a:lnTo>
                  <a:lnTo>
                    <a:pt x="65" y="99"/>
                  </a:lnTo>
                  <a:lnTo>
                    <a:pt x="74" y="108"/>
                  </a:lnTo>
                  <a:lnTo>
                    <a:pt x="84" y="116"/>
                  </a:lnTo>
                  <a:lnTo>
                    <a:pt x="95" y="123"/>
                  </a:lnTo>
                  <a:lnTo>
                    <a:pt x="106" y="127"/>
                  </a:lnTo>
                  <a:lnTo>
                    <a:pt x="120" y="131"/>
                  </a:lnTo>
                  <a:lnTo>
                    <a:pt x="135" y="131"/>
                  </a:lnTo>
                  <a:lnTo>
                    <a:pt x="152" y="131"/>
                  </a:lnTo>
                  <a:lnTo>
                    <a:pt x="171" y="127"/>
                  </a:lnTo>
                  <a:lnTo>
                    <a:pt x="190" y="125"/>
                  </a:lnTo>
                  <a:lnTo>
                    <a:pt x="207" y="125"/>
                  </a:lnTo>
                  <a:lnTo>
                    <a:pt x="226" y="127"/>
                  </a:lnTo>
                  <a:lnTo>
                    <a:pt x="243" y="129"/>
                  </a:lnTo>
                  <a:lnTo>
                    <a:pt x="260" y="135"/>
                  </a:lnTo>
                  <a:lnTo>
                    <a:pt x="277" y="139"/>
                  </a:lnTo>
                  <a:lnTo>
                    <a:pt x="295" y="146"/>
                  </a:lnTo>
                  <a:lnTo>
                    <a:pt x="310" y="150"/>
                  </a:lnTo>
                  <a:lnTo>
                    <a:pt x="325" y="160"/>
                  </a:lnTo>
                  <a:lnTo>
                    <a:pt x="342" y="167"/>
                  </a:lnTo>
                  <a:lnTo>
                    <a:pt x="357" y="175"/>
                  </a:lnTo>
                  <a:lnTo>
                    <a:pt x="374" y="184"/>
                  </a:lnTo>
                  <a:lnTo>
                    <a:pt x="390" y="192"/>
                  </a:lnTo>
                  <a:lnTo>
                    <a:pt x="407" y="199"/>
                  </a:lnTo>
                  <a:lnTo>
                    <a:pt x="424" y="209"/>
                  </a:lnTo>
                  <a:lnTo>
                    <a:pt x="412" y="217"/>
                  </a:lnTo>
                  <a:lnTo>
                    <a:pt x="403" y="220"/>
                  </a:lnTo>
                  <a:lnTo>
                    <a:pt x="393" y="226"/>
                  </a:lnTo>
                  <a:lnTo>
                    <a:pt x="386" y="230"/>
                  </a:lnTo>
                  <a:lnTo>
                    <a:pt x="376" y="230"/>
                  </a:lnTo>
                  <a:lnTo>
                    <a:pt x="367" y="230"/>
                  </a:lnTo>
                  <a:lnTo>
                    <a:pt x="357" y="230"/>
                  </a:lnTo>
                  <a:lnTo>
                    <a:pt x="350" y="230"/>
                  </a:lnTo>
                  <a:lnTo>
                    <a:pt x="340" y="226"/>
                  </a:lnTo>
                  <a:lnTo>
                    <a:pt x="331" y="220"/>
                  </a:lnTo>
                  <a:lnTo>
                    <a:pt x="321" y="215"/>
                  </a:lnTo>
                  <a:lnTo>
                    <a:pt x="314" y="209"/>
                  </a:lnTo>
                  <a:lnTo>
                    <a:pt x="306" y="199"/>
                  </a:lnTo>
                  <a:lnTo>
                    <a:pt x="296" y="192"/>
                  </a:lnTo>
                  <a:lnTo>
                    <a:pt x="289" y="180"/>
                  </a:lnTo>
                  <a:lnTo>
                    <a:pt x="281" y="169"/>
                  </a:lnTo>
                  <a:lnTo>
                    <a:pt x="274" y="161"/>
                  </a:lnTo>
                  <a:lnTo>
                    <a:pt x="268" y="158"/>
                  </a:lnTo>
                  <a:lnTo>
                    <a:pt x="258" y="154"/>
                  </a:lnTo>
                  <a:lnTo>
                    <a:pt x="251" y="150"/>
                  </a:lnTo>
                  <a:lnTo>
                    <a:pt x="239" y="148"/>
                  </a:lnTo>
                  <a:lnTo>
                    <a:pt x="230" y="148"/>
                  </a:lnTo>
                  <a:lnTo>
                    <a:pt x="219" y="148"/>
                  </a:lnTo>
                  <a:lnTo>
                    <a:pt x="209" y="150"/>
                  </a:lnTo>
                  <a:lnTo>
                    <a:pt x="196" y="150"/>
                  </a:lnTo>
                  <a:lnTo>
                    <a:pt x="184" y="150"/>
                  </a:lnTo>
                  <a:lnTo>
                    <a:pt x="171" y="152"/>
                  </a:lnTo>
                  <a:lnTo>
                    <a:pt x="161" y="156"/>
                  </a:lnTo>
                  <a:lnTo>
                    <a:pt x="148" y="156"/>
                  </a:lnTo>
                  <a:lnTo>
                    <a:pt x="139" y="156"/>
                  </a:lnTo>
                  <a:lnTo>
                    <a:pt x="127" y="158"/>
                  </a:lnTo>
                  <a:lnTo>
                    <a:pt x="120" y="160"/>
                  </a:lnTo>
                  <a:lnTo>
                    <a:pt x="104" y="156"/>
                  </a:lnTo>
                  <a:lnTo>
                    <a:pt x="91" y="154"/>
                  </a:lnTo>
                  <a:lnTo>
                    <a:pt x="78" y="148"/>
                  </a:lnTo>
                  <a:lnTo>
                    <a:pt x="66" y="141"/>
                  </a:lnTo>
                  <a:lnTo>
                    <a:pt x="55" y="131"/>
                  </a:lnTo>
                  <a:lnTo>
                    <a:pt x="46" y="122"/>
                  </a:lnTo>
                  <a:lnTo>
                    <a:pt x="36" y="112"/>
                  </a:lnTo>
                  <a:lnTo>
                    <a:pt x="28" y="101"/>
                  </a:lnTo>
                  <a:lnTo>
                    <a:pt x="21" y="87"/>
                  </a:lnTo>
                  <a:lnTo>
                    <a:pt x="13" y="74"/>
                  </a:lnTo>
                  <a:lnTo>
                    <a:pt x="8" y="61"/>
                  </a:lnTo>
                  <a:lnTo>
                    <a:pt x="4" y="47"/>
                  </a:lnTo>
                  <a:lnTo>
                    <a:pt x="0" y="34"/>
                  </a:lnTo>
                  <a:lnTo>
                    <a:pt x="0" y="23"/>
                  </a:lnTo>
                  <a:lnTo>
                    <a:pt x="0" y="9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44" name="Freeform 65">
              <a:extLst>
                <a:ext uri="{FF2B5EF4-FFF2-40B4-BE49-F238E27FC236}">
                  <a16:creationId xmlns:a16="http://schemas.microsoft.com/office/drawing/2014/main" id="{72C4EB5F-1634-A285-B0FA-D62421BCC3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9" y="1353"/>
              <a:ext cx="107" cy="72"/>
            </a:xfrm>
            <a:custGeom>
              <a:avLst/>
              <a:gdLst>
                <a:gd name="T0" fmla="*/ 0 w 347"/>
                <a:gd name="T1" fmla="*/ 0 h 256"/>
                <a:gd name="T2" fmla="*/ 0 w 347"/>
                <a:gd name="T3" fmla="*/ 0 h 256"/>
                <a:gd name="T4" fmla="*/ 0 w 347"/>
                <a:gd name="T5" fmla="*/ 0 h 256"/>
                <a:gd name="T6" fmla="*/ 0 w 347"/>
                <a:gd name="T7" fmla="*/ 0 h 256"/>
                <a:gd name="T8" fmla="*/ 0 w 347"/>
                <a:gd name="T9" fmla="*/ 0 h 256"/>
                <a:gd name="T10" fmla="*/ 0 w 347"/>
                <a:gd name="T11" fmla="*/ 0 h 256"/>
                <a:gd name="T12" fmla="*/ 0 w 347"/>
                <a:gd name="T13" fmla="*/ 0 h 256"/>
                <a:gd name="T14" fmla="*/ 0 w 347"/>
                <a:gd name="T15" fmla="*/ 0 h 256"/>
                <a:gd name="T16" fmla="*/ 0 w 347"/>
                <a:gd name="T17" fmla="*/ 0 h 256"/>
                <a:gd name="T18" fmla="*/ 0 w 347"/>
                <a:gd name="T19" fmla="*/ 0 h 256"/>
                <a:gd name="T20" fmla="*/ 0 w 347"/>
                <a:gd name="T21" fmla="*/ 0 h 256"/>
                <a:gd name="T22" fmla="*/ 0 w 347"/>
                <a:gd name="T23" fmla="*/ 0 h 256"/>
                <a:gd name="T24" fmla="*/ 0 w 347"/>
                <a:gd name="T25" fmla="*/ 0 h 256"/>
                <a:gd name="T26" fmla="*/ 0 w 347"/>
                <a:gd name="T27" fmla="*/ 0 h 256"/>
                <a:gd name="T28" fmla="*/ 0 w 347"/>
                <a:gd name="T29" fmla="*/ 0 h 256"/>
                <a:gd name="T30" fmla="*/ 0 w 347"/>
                <a:gd name="T31" fmla="*/ 0 h 256"/>
                <a:gd name="T32" fmla="*/ 0 w 347"/>
                <a:gd name="T33" fmla="*/ 0 h 256"/>
                <a:gd name="T34" fmla="*/ 0 w 347"/>
                <a:gd name="T35" fmla="*/ 0 h 256"/>
                <a:gd name="T36" fmla="*/ 0 w 347"/>
                <a:gd name="T37" fmla="*/ 0 h 256"/>
                <a:gd name="T38" fmla="*/ 0 w 347"/>
                <a:gd name="T39" fmla="*/ 0 h 256"/>
                <a:gd name="T40" fmla="*/ 0 w 347"/>
                <a:gd name="T41" fmla="*/ 0 h 256"/>
                <a:gd name="T42" fmla="*/ 0 w 347"/>
                <a:gd name="T43" fmla="*/ 0 h 256"/>
                <a:gd name="T44" fmla="*/ 0 w 347"/>
                <a:gd name="T45" fmla="*/ 0 h 256"/>
                <a:gd name="T46" fmla="*/ 0 w 347"/>
                <a:gd name="T47" fmla="*/ 0 h 256"/>
                <a:gd name="T48" fmla="*/ 0 w 347"/>
                <a:gd name="T49" fmla="*/ 0 h 256"/>
                <a:gd name="T50" fmla="*/ 0 w 347"/>
                <a:gd name="T51" fmla="*/ 0 h 256"/>
                <a:gd name="T52" fmla="*/ 0 w 347"/>
                <a:gd name="T53" fmla="*/ 0 h 256"/>
                <a:gd name="T54" fmla="*/ 0 w 347"/>
                <a:gd name="T55" fmla="*/ 0 h 256"/>
                <a:gd name="T56" fmla="*/ 0 w 347"/>
                <a:gd name="T57" fmla="*/ 0 h 256"/>
                <a:gd name="T58" fmla="*/ 0 w 347"/>
                <a:gd name="T59" fmla="*/ 0 h 256"/>
                <a:gd name="T60" fmla="*/ 0 w 347"/>
                <a:gd name="T61" fmla="*/ 0 h 256"/>
                <a:gd name="T62" fmla="*/ 0 w 347"/>
                <a:gd name="T63" fmla="*/ 0 h 256"/>
                <a:gd name="T64" fmla="*/ 0 w 347"/>
                <a:gd name="T65" fmla="*/ 0 h 256"/>
                <a:gd name="T66" fmla="*/ 0 w 347"/>
                <a:gd name="T67" fmla="*/ 0 h 256"/>
                <a:gd name="T68" fmla="*/ 0 w 347"/>
                <a:gd name="T69" fmla="*/ 0 h 256"/>
                <a:gd name="T70" fmla="*/ 0 w 347"/>
                <a:gd name="T71" fmla="*/ 0 h 256"/>
                <a:gd name="T72" fmla="*/ 0 w 347"/>
                <a:gd name="T73" fmla="*/ 0 h 256"/>
                <a:gd name="T74" fmla="*/ 0 w 347"/>
                <a:gd name="T75" fmla="*/ 0 h 256"/>
                <a:gd name="T76" fmla="*/ 0 w 347"/>
                <a:gd name="T77" fmla="*/ 0 h 256"/>
                <a:gd name="T78" fmla="*/ 0 w 347"/>
                <a:gd name="T79" fmla="*/ 0 h 256"/>
                <a:gd name="T80" fmla="*/ 0 w 347"/>
                <a:gd name="T81" fmla="*/ 0 h 256"/>
                <a:gd name="T82" fmla="*/ 0 w 347"/>
                <a:gd name="T83" fmla="*/ 0 h 256"/>
                <a:gd name="T84" fmla="*/ 0 w 347"/>
                <a:gd name="T85" fmla="*/ 0 h 256"/>
                <a:gd name="T86" fmla="*/ 0 w 347"/>
                <a:gd name="T87" fmla="*/ 0 h 256"/>
                <a:gd name="T88" fmla="*/ 0 w 347"/>
                <a:gd name="T89" fmla="*/ 0 h 256"/>
                <a:gd name="T90" fmla="*/ 0 w 347"/>
                <a:gd name="T91" fmla="*/ 0 h 256"/>
                <a:gd name="T92" fmla="*/ 0 w 347"/>
                <a:gd name="T93" fmla="*/ 0 h 256"/>
                <a:gd name="T94" fmla="*/ 0 w 347"/>
                <a:gd name="T95" fmla="*/ 0 h 256"/>
                <a:gd name="T96" fmla="*/ 0 w 347"/>
                <a:gd name="T97" fmla="*/ 0 h 256"/>
                <a:gd name="T98" fmla="*/ 0 w 347"/>
                <a:gd name="T99" fmla="*/ 0 h 256"/>
                <a:gd name="T100" fmla="*/ 0 w 347"/>
                <a:gd name="T101" fmla="*/ 0 h 256"/>
                <a:gd name="T102" fmla="*/ 0 w 347"/>
                <a:gd name="T103" fmla="*/ 0 h 256"/>
                <a:gd name="T104" fmla="*/ 0 w 347"/>
                <a:gd name="T105" fmla="*/ 0 h 256"/>
                <a:gd name="T106" fmla="*/ 0 w 347"/>
                <a:gd name="T107" fmla="*/ 0 h 256"/>
                <a:gd name="T108" fmla="*/ 0 w 347"/>
                <a:gd name="T109" fmla="*/ 0 h 256"/>
                <a:gd name="T110" fmla="*/ 0 w 347"/>
                <a:gd name="T111" fmla="*/ 0 h 256"/>
                <a:gd name="T112" fmla="*/ 0 w 347"/>
                <a:gd name="T113" fmla="*/ 0 h 256"/>
                <a:gd name="T114" fmla="*/ 0 w 347"/>
                <a:gd name="T115" fmla="*/ 0 h 256"/>
                <a:gd name="T116" fmla="*/ 0 w 347"/>
                <a:gd name="T117" fmla="*/ 0 h 256"/>
                <a:gd name="T118" fmla="*/ 0 w 347"/>
                <a:gd name="T119" fmla="*/ 0 h 256"/>
                <a:gd name="T120" fmla="*/ 0 w 347"/>
                <a:gd name="T121" fmla="*/ 0 h 25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347"/>
                <a:gd name="T184" fmla="*/ 0 h 256"/>
                <a:gd name="T185" fmla="*/ 347 w 347"/>
                <a:gd name="T186" fmla="*/ 256 h 25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347" h="256">
                  <a:moveTo>
                    <a:pt x="106" y="5"/>
                  </a:moveTo>
                  <a:lnTo>
                    <a:pt x="125" y="2"/>
                  </a:lnTo>
                  <a:lnTo>
                    <a:pt x="146" y="0"/>
                  </a:lnTo>
                  <a:lnTo>
                    <a:pt x="169" y="0"/>
                  </a:lnTo>
                  <a:lnTo>
                    <a:pt x="192" y="4"/>
                  </a:lnTo>
                  <a:lnTo>
                    <a:pt x="212" y="7"/>
                  </a:lnTo>
                  <a:lnTo>
                    <a:pt x="235" y="13"/>
                  </a:lnTo>
                  <a:lnTo>
                    <a:pt x="254" y="23"/>
                  </a:lnTo>
                  <a:lnTo>
                    <a:pt x="277" y="32"/>
                  </a:lnTo>
                  <a:lnTo>
                    <a:pt x="292" y="43"/>
                  </a:lnTo>
                  <a:lnTo>
                    <a:pt x="309" y="57"/>
                  </a:lnTo>
                  <a:lnTo>
                    <a:pt x="323" y="72"/>
                  </a:lnTo>
                  <a:lnTo>
                    <a:pt x="334" y="89"/>
                  </a:lnTo>
                  <a:lnTo>
                    <a:pt x="342" y="108"/>
                  </a:lnTo>
                  <a:lnTo>
                    <a:pt x="347" y="131"/>
                  </a:lnTo>
                  <a:lnTo>
                    <a:pt x="347" y="154"/>
                  </a:lnTo>
                  <a:lnTo>
                    <a:pt x="344" y="180"/>
                  </a:lnTo>
                  <a:lnTo>
                    <a:pt x="336" y="197"/>
                  </a:lnTo>
                  <a:lnTo>
                    <a:pt x="325" y="215"/>
                  </a:lnTo>
                  <a:lnTo>
                    <a:pt x="311" y="228"/>
                  </a:lnTo>
                  <a:lnTo>
                    <a:pt x="296" y="239"/>
                  </a:lnTo>
                  <a:lnTo>
                    <a:pt x="277" y="247"/>
                  </a:lnTo>
                  <a:lnTo>
                    <a:pt x="258" y="253"/>
                  </a:lnTo>
                  <a:lnTo>
                    <a:pt x="239" y="256"/>
                  </a:lnTo>
                  <a:lnTo>
                    <a:pt x="222" y="256"/>
                  </a:lnTo>
                  <a:lnTo>
                    <a:pt x="203" y="253"/>
                  </a:lnTo>
                  <a:lnTo>
                    <a:pt x="188" y="249"/>
                  </a:lnTo>
                  <a:lnTo>
                    <a:pt x="173" y="241"/>
                  </a:lnTo>
                  <a:lnTo>
                    <a:pt x="161" y="234"/>
                  </a:lnTo>
                  <a:lnTo>
                    <a:pt x="152" y="220"/>
                  </a:lnTo>
                  <a:lnTo>
                    <a:pt x="146" y="205"/>
                  </a:lnTo>
                  <a:lnTo>
                    <a:pt x="146" y="186"/>
                  </a:lnTo>
                  <a:lnTo>
                    <a:pt x="153" y="167"/>
                  </a:lnTo>
                  <a:lnTo>
                    <a:pt x="155" y="159"/>
                  </a:lnTo>
                  <a:lnTo>
                    <a:pt x="163" y="150"/>
                  </a:lnTo>
                  <a:lnTo>
                    <a:pt x="171" y="140"/>
                  </a:lnTo>
                  <a:lnTo>
                    <a:pt x="182" y="129"/>
                  </a:lnTo>
                  <a:lnTo>
                    <a:pt x="193" y="116"/>
                  </a:lnTo>
                  <a:lnTo>
                    <a:pt x="205" y="106"/>
                  </a:lnTo>
                  <a:lnTo>
                    <a:pt x="218" y="99"/>
                  </a:lnTo>
                  <a:lnTo>
                    <a:pt x="231" y="95"/>
                  </a:lnTo>
                  <a:lnTo>
                    <a:pt x="235" y="97"/>
                  </a:lnTo>
                  <a:lnTo>
                    <a:pt x="243" y="97"/>
                  </a:lnTo>
                  <a:lnTo>
                    <a:pt x="249" y="97"/>
                  </a:lnTo>
                  <a:lnTo>
                    <a:pt x="258" y="100"/>
                  </a:lnTo>
                  <a:lnTo>
                    <a:pt x="264" y="102"/>
                  </a:lnTo>
                  <a:lnTo>
                    <a:pt x="268" y="106"/>
                  </a:lnTo>
                  <a:lnTo>
                    <a:pt x="269" y="114"/>
                  </a:lnTo>
                  <a:lnTo>
                    <a:pt x="268" y="123"/>
                  </a:lnTo>
                  <a:lnTo>
                    <a:pt x="254" y="119"/>
                  </a:lnTo>
                  <a:lnTo>
                    <a:pt x="245" y="119"/>
                  </a:lnTo>
                  <a:lnTo>
                    <a:pt x="235" y="121"/>
                  </a:lnTo>
                  <a:lnTo>
                    <a:pt x="228" y="125"/>
                  </a:lnTo>
                  <a:lnTo>
                    <a:pt x="222" y="129"/>
                  </a:lnTo>
                  <a:lnTo>
                    <a:pt x="218" y="135"/>
                  </a:lnTo>
                  <a:lnTo>
                    <a:pt x="216" y="142"/>
                  </a:lnTo>
                  <a:lnTo>
                    <a:pt x="216" y="150"/>
                  </a:lnTo>
                  <a:lnTo>
                    <a:pt x="216" y="158"/>
                  </a:lnTo>
                  <a:lnTo>
                    <a:pt x="216" y="167"/>
                  </a:lnTo>
                  <a:lnTo>
                    <a:pt x="220" y="175"/>
                  </a:lnTo>
                  <a:lnTo>
                    <a:pt x="226" y="184"/>
                  </a:lnTo>
                  <a:lnTo>
                    <a:pt x="230" y="192"/>
                  </a:lnTo>
                  <a:lnTo>
                    <a:pt x="235" y="199"/>
                  </a:lnTo>
                  <a:lnTo>
                    <a:pt x="241" y="205"/>
                  </a:lnTo>
                  <a:lnTo>
                    <a:pt x="249" y="211"/>
                  </a:lnTo>
                  <a:lnTo>
                    <a:pt x="264" y="205"/>
                  </a:lnTo>
                  <a:lnTo>
                    <a:pt x="277" y="197"/>
                  </a:lnTo>
                  <a:lnTo>
                    <a:pt x="290" y="190"/>
                  </a:lnTo>
                  <a:lnTo>
                    <a:pt x="300" y="182"/>
                  </a:lnTo>
                  <a:lnTo>
                    <a:pt x="306" y="173"/>
                  </a:lnTo>
                  <a:lnTo>
                    <a:pt x="311" y="163"/>
                  </a:lnTo>
                  <a:lnTo>
                    <a:pt x="315" y="152"/>
                  </a:lnTo>
                  <a:lnTo>
                    <a:pt x="317" y="142"/>
                  </a:lnTo>
                  <a:lnTo>
                    <a:pt x="315" y="131"/>
                  </a:lnTo>
                  <a:lnTo>
                    <a:pt x="315" y="118"/>
                  </a:lnTo>
                  <a:lnTo>
                    <a:pt x="309" y="106"/>
                  </a:lnTo>
                  <a:lnTo>
                    <a:pt x="306" y="95"/>
                  </a:lnTo>
                  <a:lnTo>
                    <a:pt x="300" y="83"/>
                  </a:lnTo>
                  <a:lnTo>
                    <a:pt x="290" y="74"/>
                  </a:lnTo>
                  <a:lnTo>
                    <a:pt x="281" y="64"/>
                  </a:lnTo>
                  <a:lnTo>
                    <a:pt x="273" y="55"/>
                  </a:lnTo>
                  <a:lnTo>
                    <a:pt x="266" y="51"/>
                  </a:lnTo>
                  <a:lnTo>
                    <a:pt x="258" y="49"/>
                  </a:lnTo>
                  <a:lnTo>
                    <a:pt x="249" y="49"/>
                  </a:lnTo>
                  <a:lnTo>
                    <a:pt x="241" y="53"/>
                  </a:lnTo>
                  <a:lnTo>
                    <a:pt x="231" y="55"/>
                  </a:lnTo>
                  <a:lnTo>
                    <a:pt x="222" y="57"/>
                  </a:lnTo>
                  <a:lnTo>
                    <a:pt x="212" y="57"/>
                  </a:lnTo>
                  <a:lnTo>
                    <a:pt x="203" y="59"/>
                  </a:lnTo>
                  <a:lnTo>
                    <a:pt x="188" y="45"/>
                  </a:lnTo>
                  <a:lnTo>
                    <a:pt x="174" y="40"/>
                  </a:lnTo>
                  <a:lnTo>
                    <a:pt x="161" y="32"/>
                  </a:lnTo>
                  <a:lnTo>
                    <a:pt x="148" y="30"/>
                  </a:lnTo>
                  <a:lnTo>
                    <a:pt x="134" y="28"/>
                  </a:lnTo>
                  <a:lnTo>
                    <a:pt x="121" y="28"/>
                  </a:lnTo>
                  <a:lnTo>
                    <a:pt x="110" y="28"/>
                  </a:lnTo>
                  <a:lnTo>
                    <a:pt x="96" y="32"/>
                  </a:lnTo>
                  <a:lnTo>
                    <a:pt x="85" y="34"/>
                  </a:lnTo>
                  <a:lnTo>
                    <a:pt x="72" y="38"/>
                  </a:lnTo>
                  <a:lnTo>
                    <a:pt x="60" y="43"/>
                  </a:lnTo>
                  <a:lnTo>
                    <a:pt x="49" y="51"/>
                  </a:lnTo>
                  <a:lnTo>
                    <a:pt x="36" y="57"/>
                  </a:lnTo>
                  <a:lnTo>
                    <a:pt x="24" y="64"/>
                  </a:lnTo>
                  <a:lnTo>
                    <a:pt x="11" y="72"/>
                  </a:lnTo>
                  <a:lnTo>
                    <a:pt x="0" y="80"/>
                  </a:lnTo>
                  <a:lnTo>
                    <a:pt x="0" y="68"/>
                  </a:lnTo>
                  <a:lnTo>
                    <a:pt x="1" y="61"/>
                  </a:lnTo>
                  <a:lnTo>
                    <a:pt x="5" y="51"/>
                  </a:lnTo>
                  <a:lnTo>
                    <a:pt x="11" y="45"/>
                  </a:lnTo>
                  <a:lnTo>
                    <a:pt x="17" y="40"/>
                  </a:lnTo>
                  <a:lnTo>
                    <a:pt x="22" y="34"/>
                  </a:lnTo>
                  <a:lnTo>
                    <a:pt x="30" y="30"/>
                  </a:lnTo>
                  <a:lnTo>
                    <a:pt x="39" y="28"/>
                  </a:lnTo>
                  <a:lnTo>
                    <a:pt x="49" y="23"/>
                  </a:lnTo>
                  <a:lnTo>
                    <a:pt x="57" y="21"/>
                  </a:lnTo>
                  <a:lnTo>
                    <a:pt x="66" y="17"/>
                  </a:lnTo>
                  <a:lnTo>
                    <a:pt x="76" y="15"/>
                  </a:lnTo>
                  <a:lnTo>
                    <a:pt x="83" y="13"/>
                  </a:lnTo>
                  <a:lnTo>
                    <a:pt x="91" y="9"/>
                  </a:lnTo>
                  <a:lnTo>
                    <a:pt x="98" y="7"/>
                  </a:lnTo>
                  <a:lnTo>
                    <a:pt x="106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45" name="Freeform 66">
              <a:extLst>
                <a:ext uri="{FF2B5EF4-FFF2-40B4-BE49-F238E27FC236}">
                  <a16:creationId xmlns:a16="http://schemas.microsoft.com/office/drawing/2014/main" id="{DB6C8132-6CB8-479A-E8B0-B49E946A6D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55" y="1359"/>
              <a:ext cx="88" cy="74"/>
            </a:xfrm>
            <a:custGeom>
              <a:avLst/>
              <a:gdLst>
                <a:gd name="T0" fmla="*/ 0 w 285"/>
                <a:gd name="T1" fmla="*/ 0 h 262"/>
                <a:gd name="T2" fmla="*/ 0 w 285"/>
                <a:gd name="T3" fmla="*/ 0 h 262"/>
                <a:gd name="T4" fmla="*/ 0 w 285"/>
                <a:gd name="T5" fmla="*/ 0 h 262"/>
                <a:gd name="T6" fmla="*/ 0 w 285"/>
                <a:gd name="T7" fmla="*/ 0 h 262"/>
                <a:gd name="T8" fmla="*/ 0 w 285"/>
                <a:gd name="T9" fmla="*/ 0 h 262"/>
                <a:gd name="T10" fmla="*/ 0 w 285"/>
                <a:gd name="T11" fmla="*/ 0 h 262"/>
                <a:gd name="T12" fmla="*/ 0 w 285"/>
                <a:gd name="T13" fmla="*/ 0 h 262"/>
                <a:gd name="T14" fmla="*/ 0 w 285"/>
                <a:gd name="T15" fmla="*/ 0 h 262"/>
                <a:gd name="T16" fmla="*/ 0 w 285"/>
                <a:gd name="T17" fmla="*/ 0 h 262"/>
                <a:gd name="T18" fmla="*/ 0 w 285"/>
                <a:gd name="T19" fmla="*/ 0 h 262"/>
                <a:gd name="T20" fmla="*/ 0 w 285"/>
                <a:gd name="T21" fmla="*/ 0 h 262"/>
                <a:gd name="T22" fmla="*/ 0 w 285"/>
                <a:gd name="T23" fmla="*/ 0 h 262"/>
                <a:gd name="T24" fmla="*/ 0 w 285"/>
                <a:gd name="T25" fmla="*/ 0 h 262"/>
                <a:gd name="T26" fmla="*/ 0 w 285"/>
                <a:gd name="T27" fmla="*/ 0 h 262"/>
                <a:gd name="T28" fmla="*/ 0 w 285"/>
                <a:gd name="T29" fmla="*/ 0 h 262"/>
                <a:gd name="T30" fmla="*/ 0 w 285"/>
                <a:gd name="T31" fmla="*/ 0 h 262"/>
                <a:gd name="T32" fmla="*/ 0 w 285"/>
                <a:gd name="T33" fmla="*/ 0 h 262"/>
                <a:gd name="T34" fmla="*/ 0 w 285"/>
                <a:gd name="T35" fmla="*/ 0 h 262"/>
                <a:gd name="T36" fmla="*/ 0 w 285"/>
                <a:gd name="T37" fmla="*/ 0 h 262"/>
                <a:gd name="T38" fmla="*/ 0 w 285"/>
                <a:gd name="T39" fmla="*/ 0 h 262"/>
                <a:gd name="T40" fmla="*/ 0 w 285"/>
                <a:gd name="T41" fmla="*/ 0 h 262"/>
                <a:gd name="T42" fmla="*/ 0 w 285"/>
                <a:gd name="T43" fmla="*/ 0 h 262"/>
                <a:gd name="T44" fmla="*/ 0 w 285"/>
                <a:gd name="T45" fmla="*/ 0 h 262"/>
                <a:gd name="T46" fmla="*/ 0 w 285"/>
                <a:gd name="T47" fmla="*/ 0 h 262"/>
                <a:gd name="T48" fmla="*/ 0 w 285"/>
                <a:gd name="T49" fmla="*/ 0 h 262"/>
                <a:gd name="T50" fmla="*/ 0 w 285"/>
                <a:gd name="T51" fmla="*/ 0 h 262"/>
                <a:gd name="T52" fmla="*/ 0 w 285"/>
                <a:gd name="T53" fmla="*/ 0 h 262"/>
                <a:gd name="T54" fmla="*/ 0 w 285"/>
                <a:gd name="T55" fmla="*/ 0 h 262"/>
                <a:gd name="T56" fmla="*/ 0 w 285"/>
                <a:gd name="T57" fmla="*/ 0 h 262"/>
                <a:gd name="T58" fmla="*/ 0 w 285"/>
                <a:gd name="T59" fmla="*/ 0 h 262"/>
                <a:gd name="T60" fmla="*/ 0 w 285"/>
                <a:gd name="T61" fmla="*/ 0 h 262"/>
                <a:gd name="T62" fmla="*/ 0 w 285"/>
                <a:gd name="T63" fmla="*/ 0 h 262"/>
                <a:gd name="T64" fmla="*/ 0 w 285"/>
                <a:gd name="T65" fmla="*/ 0 h 262"/>
                <a:gd name="T66" fmla="*/ 0 w 285"/>
                <a:gd name="T67" fmla="*/ 0 h 262"/>
                <a:gd name="T68" fmla="*/ 0 w 285"/>
                <a:gd name="T69" fmla="*/ 0 h 262"/>
                <a:gd name="T70" fmla="*/ 0 w 285"/>
                <a:gd name="T71" fmla="*/ 0 h 262"/>
                <a:gd name="T72" fmla="*/ 0 w 285"/>
                <a:gd name="T73" fmla="*/ 0 h 262"/>
                <a:gd name="T74" fmla="*/ 0 w 285"/>
                <a:gd name="T75" fmla="*/ 0 h 262"/>
                <a:gd name="T76" fmla="*/ 0 w 285"/>
                <a:gd name="T77" fmla="*/ 0 h 262"/>
                <a:gd name="T78" fmla="*/ 0 w 285"/>
                <a:gd name="T79" fmla="*/ 0 h 262"/>
                <a:gd name="T80" fmla="*/ 0 w 285"/>
                <a:gd name="T81" fmla="*/ 0 h 262"/>
                <a:gd name="T82" fmla="*/ 0 w 285"/>
                <a:gd name="T83" fmla="*/ 0 h 262"/>
                <a:gd name="T84" fmla="*/ 0 w 285"/>
                <a:gd name="T85" fmla="*/ 0 h 262"/>
                <a:gd name="T86" fmla="*/ 0 w 285"/>
                <a:gd name="T87" fmla="*/ 0 h 262"/>
                <a:gd name="T88" fmla="*/ 0 w 285"/>
                <a:gd name="T89" fmla="*/ 0 h 262"/>
                <a:gd name="T90" fmla="*/ 0 w 285"/>
                <a:gd name="T91" fmla="*/ 0 h 262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85"/>
                <a:gd name="T139" fmla="*/ 0 h 262"/>
                <a:gd name="T140" fmla="*/ 285 w 285"/>
                <a:gd name="T141" fmla="*/ 262 h 262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85" h="262">
                  <a:moveTo>
                    <a:pt x="224" y="7"/>
                  </a:moveTo>
                  <a:lnTo>
                    <a:pt x="228" y="11"/>
                  </a:lnTo>
                  <a:lnTo>
                    <a:pt x="226" y="19"/>
                  </a:lnTo>
                  <a:lnTo>
                    <a:pt x="221" y="24"/>
                  </a:lnTo>
                  <a:lnTo>
                    <a:pt x="211" y="28"/>
                  </a:lnTo>
                  <a:lnTo>
                    <a:pt x="196" y="28"/>
                  </a:lnTo>
                  <a:lnTo>
                    <a:pt x="181" y="30"/>
                  </a:lnTo>
                  <a:lnTo>
                    <a:pt x="166" y="32"/>
                  </a:lnTo>
                  <a:lnTo>
                    <a:pt x="150" y="34"/>
                  </a:lnTo>
                  <a:lnTo>
                    <a:pt x="133" y="38"/>
                  </a:lnTo>
                  <a:lnTo>
                    <a:pt x="118" y="41"/>
                  </a:lnTo>
                  <a:lnTo>
                    <a:pt x="101" y="45"/>
                  </a:lnTo>
                  <a:lnTo>
                    <a:pt x="88" y="51"/>
                  </a:lnTo>
                  <a:lnTo>
                    <a:pt x="72" y="57"/>
                  </a:lnTo>
                  <a:lnTo>
                    <a:pt x="61" y="66"/>
                  </a:lnTo>
                  <a:lnTo>
                    <a:pt x="48" y="76"/>
                  </a:lnTo>
                  <a:lnTo>
                    <a:pt x="40" y="89"/>
                  </a:lnTo>
                  <a:lnTo>
                    <a:pt x="31" y="100"/>
                  </a:lnTo>
                  <a:lnTo>
                    <a:pt x="27" y="117"/>
                  </a:lnTo>
                  <a:lnTo>
                    <a:pt x="23" y="133"/>
                  </a:lnTo>
                  <a:lnTo>
                    <a:pt x="25" y="154"/>
                  </a:lnTo>
                  <a:lnTo>
                    <a:pt x="25" y="173"/>
                  </a:lnTo>
                  <a:lnTo>
                    <a:pt x="33" y="192"/>
                  </a:lnTo>
                  <a:lnTo>
                    <a:pt x="42" y="205"/>
                  </a:lnTo>
                  <a:lnTo>
                    <a:pt x="57" y="216"/>
                  </a:lnTo>
                  <a:lnTo>
                    <a:pt x="71" y="224"/>
                  </a:lnTo>
                  <a:lnTo>
                    <a:pt x="91" y="230"/>
                  </a:lnTo>
                  <a:lnTo>
                    <a:pt x="110" y="233"/>
                  </a:lnTo>
                  <a:lnTo>
                    <a:pt x="133" y="233"/>
                  </a:lnTo>
                  <a:lnTo>
                    <a:pt x="150" y="230"/>
                  </a:lnTo>
                  <a:lnTo>
                    <a:pt x="171" y="226"/>
                  </a:lnTo>
                  <a:lnTo>
                    <a:pt x="188" y="216"/>
                  </a:lnTo>
                  <a:lnTo>
                    <a:pt x="205" y="207"/>
                  </a:lnTo>
                  <a:lnTo>
                    <a:pt x="217" y="192"/>
                  </a:lnTo>
                  <a:lnTo>
                    <a:pt x="226" y="176"/>
                  </a:lnTo>
                  <a:lnTo>
                    <a:pt x="230" y="157"/>
                  </a:lnTo>
                  <a:lnTo>
                    <a:pt x="230" y="136"/>
                  </a:lnTo>
                  <a:lnTo>
                    <a:pt x="224" y="129"/>
                  </a:lnTo>
                  <a:lnTo>
                    <a:pt x="221" y="125"/>
                  </a:lnTo>
                  <a:lnTo>
                    <a:pt x="215" y="117"/>
                  </a:lnTo>
                  <a:lnTo>
                    <a:pt x="211" y="112"/>
                  </a:lnTo>
                  <a:lnTo>
                    <a:pt x="202" y="110"/>
                  </a:lnTo>
                  <a:lnTo>
                    <a:pt x="198" y="108"/>
                  </a:lnTo>
                  <a:lnTo>
                    <a:pt x="192" y="108"/>
                  </a:lnTo>
                  <a:lnTo>
                    <a:pt x="190" y="110"/>
                  </a:lnTo>
                  <a:lnTo>
                    <a:pt x="183" y="112"/>
                  </a:lnTo>
                  <a:lnTo>
                    <a:pt x="173" y="115"/>
                  </a:lnTo>
                  <a:lnTo>
                    <a:pt x="173" y="121"/>
                  </a:lnTo>
                  <a:lnTo>
                    <a:pt x="179" y="127"/>
                  </a:lnTo>
                  <a:lnTo>
                    <a:pt x="181" y="131"/>
                  </a:lnTo>
                  <a:lnTo>
                    <a:pt x="183" y="136"/>
                  </a:lnTo>
                  <a:lnTo>
                    <a:pt x="181" y="144"/>
                  </a:lnTo>
                  <a:lnTo>
                    <a:pt x="177" y="154"/>
                  </a:lnTo>
                  <a:lnTo>
                    <a:pt x="166" y="159"/>
                  </a:lnTo>
                  <a:lnTo>
                    <a:pt x="156" y="163"/>
                  </a:lnTo>
                  <a:lnTo>
                    <a:pt x="148" y="165"/>
                  </a:lnTo>
                  <a:lnTo>
                    <a:pt x="143" y="169"/>
                  </a:lnTo>
                  <a:lnTo>
                    <a:pt x="133" y="169"/>
                  </a:lnTo>
                  <a:lnTo>
                    <a:pt x="128" y="165"/>
                  </a:lnTo>
                  <a:lnTo>
                    <a:pt x="122" y="159"/>
                  </a:lnTo>
                  <a:lnTo>
                    <a:pt x="118" y="154"/>
                  </a:lnTo>
                  <a:lnTo>
                    <a:pt x="112" y="150"/>
                  </a:lnTo>
                  <a:lnTo>
                    <a:pt x="112" y="144"/>
                  </a:lnTo>
                  <a:lnTo>
                    <a:pt x="110" y="135"/>
                  </a:lnTo>
                  <a:lnTo>
                    <a:pt x="112" y="127"/>
                  </a:lnTo>
                  <a:lnTo>
                    <a:pt x="114" y="119"/>
                  </a:lnTo>
                  <a:lnTo>
                    <a:pt x="120" y="112"/>
                  </a:lnTo>
                  <a:lnTo>
                    <a:pt x="131" y="98"/>
                  </a:lnTo>
                  <a:lnTo>
                    <a:pt x="145" y="89"/>
                  </a:lnTo>
                  <a:lnTo>
                    <a:pt x="148" y="85"/>
                  </a:lnTo>
                  <a:lnTo>
                    <a:pt x="156" y="81"/>
                  </a:lnTo>
                  <a:lnTo>
                    <a:pt x="164" y="79"/>
                  </a:lnTo>
                  <a:lnTo>
                    <a:pt x="171" y="79"/>
                  </a:lnTo>
                  <a:lnTo>
                    <a:pt x="179" y="76"/>
                  </a:lnTo>
                  <a:lnTo>
                    <a:pt x="186" y="76"/>
                  </a:lnTo>
                  <a:lnTo>
                    <a:pt x="192" y="76"/>
                  </a:lnTo>
                  <a:lnTo>
                    <a:pt x="202" y="77"/>
                  </a:lnTo>
                  <a:lnTo>
                    <a:pt x="219" y="83"/>
                  </a:lnTo>
                  <a:lnTo>
                    <a:pt x="236" y="93"/>
                  </a:lnTo>
                  <a:lnTo>
                    <a:pt x="249" y="102"/>
                  </a:lnTo>
                  <a:lnTo>
                    <a:pt x="263" y="117"/>
                  </a:lnTo>
                  <a:lnTo>
                    <a:pt x="270" y="133"/>
                  </a:lnTo>
                  <a:lnTo>
                    <a:pt x="278" y="150"/>
                  </a:lnTo>
                  <a:lnTo>
                    <a:pt x="282" y="165"/>
                  </a:lnTo>
                  <a:lnTo>
                    <a:pt x="285" y="182"/>
                  </a:lnTo>
                  <a:lnTo>
                    <a:pt x="285" y="197"/>
                  </a:lnTo>
                  <a:lnTo>
                    <a:pt x="283" y="212"/>
                  </a:lnTo>
                  <a:lnTo>
                    <a:pt x="278" y="226"/>
                  </a:lnTo>
                  <a:lnTo>
                    <a:pt x="272" y="239"/>
                  </a:lnTo>
                  <a:lnTo>
                    <a:pt x="263" y="249"/>
                  </a:lnTo>
                  <a:lnTo>
                    <a:pt x="251" y="254"/>
                  </a:lnTo>
                  <a:lnTo>
                    <a:pt x="236" y="258"/>
                  </a:lnTo>
                  <a:lnTo>
                    <a:pt x="221" y="258"/>
                  </a:lnTo>
                  <a:lnTo>
                    <a:pt x="215" y="258"/>
                  </a:lnTo>
                  <a:lnTo>
                    <a:pt x="207" y="258"/>
                  </a:lnTo>
                  <a:lnTo>
                    <a:pt x="200" y="260"/>
                  </a:lnTo>
                  <a:lnTo>
                    <a:pt x="192" y="262"/>
                  </a:lnTo>
                  <a:lnTo>
                    <a:pt x="185" y="262"/>
                  </a:lnTo>
                  <a:lnTo>
                    <a:pt x="177" y="262"/>
                  </a:lnTo>
                  <a:lnTo>
                    <a:pt x="169" y="262"/>
                  </a:lnTo>
                  <a:lnTo>
                    <a:pt x="162" y="262"/>
                  </a:lnTo>
                  <a:lnTo>
                    <a:pt x="154" y="262"/>
                  </a:lnTo>
                  <a:lnTo>
                    <a:pt x="147" y="262"/>
                  </a:lnTo>
                  <a:lnTo>
                    <a:pt x="137" y="262"/>
                  </a:lnTo>
                  <a:lnTo>
                    <a:pt x="129" y="262"/>
                  </a:lnTo>
                  <a:lnTo>
                    <a:pt x="122" y="260"/>
                  </a:lnTo>
                  <a:lnTo>
                    <a:pt x="112" y="260"/>
                  </a:lnTo>
                  <a:lnTo>
                    <a:pt x="107" y="260"/>
                  </a:lnTo>
                  <a:lnTo>
                    <a:pt x="101" y="260"/>
                  </a:lnTo>
                  <a:lnTo>
                    <a:pt x="74" y="254"/>
                  </a:lnTo>
                  <a:lnTo>
                    <a:pt x="53" y="247"/>
                  </a:lnTo>
                  <a:lnTo>
                    <a:pt x="34" y="233"/>
                  </a:lnTo>
                  <a:lnTo>
                    <a:pt x="21" y="216"/>
                  </a:lnTo>
                  <a:lnTo>
                    <a:pt x="10" y="197"/>
                  </a:lnTo>
                  <a:lnTo>
                    <a:pt x="2" y="178"/>
                  </a:lnTo>
                  <a:lnTo>
                    <a:pt x="0" y="155"/>
                  </a:lnTo>
                  <a:lnTo>
                    <a:pt x="2" y="135"/>
                  </a:lnTo>
                  <a:lnTo>
                    <a:pt x="4" y="112"/>
                  </a:lnTo>
                  <a:lnTo>
                    <a:pt x="12" y="89"/>
                  </a:lnTo>
                  <a:lnTo>
                    <a:pt x="21" y="70"/>
                  </a:lnTo>
                  <a:lnTo>
                    <a:pt x="36" y="53"/>
                  </a:lnTo>
                  <a:lnTo>
                    <a:pt x="53" y="38"/>
                  </a:lnTo>
                  <a:lnTo>
                    <a:pt x="72" y="28"/>
                  </a:lnTo>
                  <a:lnTo>
                    <a:pt x="95" y="22"/>
                  </a:lnTo>
                  <a:lnTo>
                    <a:pt x="122" y="22"/>
                  </a:lnTo>
                  <a:lnTo>
                    <a:pt x="128" y="20"/>
                  </a:lnTo>
                  <a:lnTo>
                    <a:pt x="137" y="17"/>
                  </a:lnTo>
                  <a:lnTo>
                    <a:pt x="148" y="11"/>
                  </a:lnTo>
                  <a:lnTo>
                    <a:pt x="160" y="7"/>
                  </a:lnTo>
                  <a:lnTo>
                    <a:pt x="166" y="3"/>
                  </a:lnTo>
                  <a:lnTo>
                    <a:pt x="173" y="1"/>
                  </a:lnTo>
                  <a:lnTo>
                    <a:pt x="181" y="0"/>
                  </a:lnTo>
                  <a:lnTo>
                    <a:pt x="188" y="0"/>
                  </a:lnTo>
                  <a:lnTo>
                    <a:pt x="198" y="0"/>
                  </a:lnTo>
                  <a:lnTo>
                    <a:pt x="205" y="0"/>
                  </a:lnTo>
                  <a:lnTo>
                    <a:pt x="213" y="3"/>
                  </a:lnTo>
                  <a:lnTo>
                    <a:pt x="224" y="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46" name="Freeform 67">
              <a:extLst>
                <a:ext uri="{FF2B5EF4-FFF2-40B4-BE49-F238E27FC236}">
                  <a16:creationId xmlns:a16="http://schemas.microsoft.com/office/drawing/2014/main" id="{BF083DF8-E3EA-2080-BE5C-DF0A5C81CB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30" y="1357"/>
              <a:ext cx="98" cy="38"/>
            </a:xfrm>
            <a:custGeom>
              <a:avLst/>
              <a:gdLst>
                <a:gd name="T0" fmla="*/ 0 w 321"/>
                <a:gd name="T1" fmla="*/ 0 h 135"/>
                <a:gd name="T2" fmla="*/ 0 w 321"/>
                <a:gd name="T3" fmla="*/ 0 h 135"/>
                <a:gd name="T4" fmla="*/ 0 w 321"/>
                <a:gd name="T5" fmla="*/ 0 h 135"/>
                <a:gd name="T6" fmla="*/ 0 w 321"/>
                <a:gd name="T7" fmla="*/ 0 h 135"/>
                <a:gd name="T8" fmla="*/ 0 w 321"/>
                <a:gd name="T9" fmla="*/ 0 h 135"/>
                <a:gd name="T10" fmla="*/ 0 w 321"/>
                <a:gd name="T11" fmla="*/ 0 h 135"/>
                <a:gd name="T12" fmla="*/ 0 w 321"/>
                <a:gd name="T13" fmla="*/ 0 h 135"/>
                <a:gd name="T14" fmla="*/ 0 w 321"/>
                <a:gd name="T15" fmla="*/ 0 h 135"/>
                <a:gd name="T16" fmla="*/ 0 w 321"/>
                <a:gd name="T17" fmla="*/ 0 h 135"/>
                <a:gd name="T18" fmla="*/ 0 w 321"/>
                <a:gd name="T19" fmla="*/ 0 h 135"/>
                <a:gd name="T20" fmla="*/ 0 w 321"/>
                <a:gd name="T21" fmla="*/ 0 h 135"/>
                <a:gd name="T22" fmla="*/ 0 w 321"/>
                <a:gd name="T23" fmla="*/ 0 h 135"/>
                <a:gd name="T24" fmla="*/ 0 w 321"/>
                <a:gd name="T25" fmla="*/ 0 h 135"/>
                <a:gd name="T26" fmla="*/ 0 w 321"/>
                <a:gd name="T27" fmla="*/ 0 h 135"/>
                <a:gd name="T28" fmla="*/ 0 w 321"/>
                <a:gd name="T29" fmla="*/ 0 h 135"/>
                <a:gd name="T30" fmla="*/ 0 w 321"/>
                <a:gd name="T31" fmla="*/ 0 h 135"/>
                <a:gd name="T32" fmla="*/ 0 w 321"/>
                <a:gd name="T33" fmla="*/ 0 h 135"/>
                <a:gd name="T34" fmla="*/ 0 w 321"/>
                <a:gd name="T35" fmla="*/ 0 h 135"/>
                <a:gd name="T36" fmla="*/ 0 w 321"/>
                <a:gd name="T37" fmla="*/ 0 h 135"/>
                <a:gd name="T38" fmla="*/ 0 w 321"/>
                <a:gd name="T39" fmla="*/ 0 h 135"/>
                <a:gd name="T40" fmla="*/ 0 w 321"/>
                <a:gd name="T41" fmla="*/ 0 h 135"/>
                <a:gd name="T42" fmla="*/ 0 w 321"/>
                <a:gd name="T43" fmla="*/ 0 h 135"/>
                <a:gd name="T44" fmla="*/ 0 w 321"/>
                <a:gd name="T45" fmla="*/ 0 h 135"/>
                <a:gd name="T46" fmla="*/ 0 w 321"/>
                <a:gd name="T47" fmla="*/ 0 h 135"/>
                <a:gd name="T48" fmla="*/ 0 w 321"/>
                <a:gd name="T49" fmla="*/ 0 h 135"/>
                <a:gd name="T50" fmla="*/ 0 w 321"/>
                <a:gd name="T51" fmla="*/ 0 h 135"/>
                <a:gd name="T52" fmla="*/ 0 w 321"/>
                <a:gd name="T53" fmla="*/ 0 h 135"/>
                <a:gd name="T54" fmla="*/ 0 w 321"/>
                <a:gd name="T55" fmla="*/ 0 h 135"/>
                <a:gd name="T56" fmla="*/ 0 w 321"/>
                <a:gd name="T57" fmla="*/ 0 h 135"/>
                <a:gd name="T58" fmla="*/ 0 w 321"/>
                <a:gd name="T59" fmla="*/ 0 h 135"/>
                <a:gd name="T60" fmla="*/ 0 w 321"/>
                <a:gd name="T61" fmla="*/ 0 h 135"/>
                <a:gd name="T62" fmla="*/ 0 w 321"/>
                <a:gd name="T63" fmla="*/ 0 h 135"/>
                <a:gd name="T64" fmla="*/ 0 w 321"/>
                <a:gd name="T65" fmla="*/ 0 h 135"/>
                <a:gd name="T66" fmla="*/ 0 w 321"/>
                <a:gd name="T67" fmla="*/ 0 h 135"/>
                <a:gd name="T68" fmla="*/ 0 w 321"/>
                <a:gd name="T69" fmla="*/ 0 h 135"/>
                <a:gd name="T70" fmla="*/ 0 w 321"/>
                <a:gd name="T71" fmla="*/ 0 h 135"/>
                <a:gd name="T72" fmla="*/ 0 w 321"/>
                <a:gd name="T73" fmla="*/ 0 h 135"/>
                <a:gd name="T74" fmla="*/ 0 w 321"/>
                <a:gd name="T75" fmla="*/ 0 h 135"/>
                <a:gd name="T76" fmla="*/ 0 w 321"/>
                <a:gd name="T77" fmla="*/ 0 h 135"/>
                <a:gd name="T78" fmla="*/ 0 w 321"/>
                <a:gd name="T79" fmla="*/ 0 h 135"/>
                <a:gd name="T80" fmla="*/ 0 w 321"/>
                <a:gd name="T81" fmla="*/ 0 h 135"/>
                <a:gd name="T82" fmla="*/ 0 w 321"/>
                <a:gd name="T83" fmla="*/ 0 h 135"/>
                <a:gd name="T84" fmla="*/ 0 w 321"/>
                <a:gd name="T85" fmla="*/ 0 h 135"/>
                <a:gd name="T86" fmla="*/ 0 w 321"/>
                <a:gd name="T87" fmla="*/ 0 h 135"/>
                <a:gd name="T88" fmla="*/ 0 w 321"/>
                <a:gd name="T89" fmla="*/ 0 h 135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321"/>
                <a:gd name="T136" fmla="*/ 0 h 135"/>
                <a:gd name="T137" fmla="*/ 321 w 321"/>
                <a:gd name="T138" fmla="*/ 135 h 135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321" h="135">
                  <a:moveTo>
                    <a:pt x="0" y="0"/>
                  </a:moveTo>
                  <a:lnTo>
                    <a:pt x="19" y="0"/>
                  </a:lnTo>
                  <a:lnTo>
                    <a:pt x="39" y="6"/>
                  </a:lnTo>
                  <a:lnTo>
                    <a:pt x="58" y="11"/>
                  </a:lnTo>
                  <a:lnTo>
                    <a:pt x="77" y="21"/>
                  </a:lnTo>
                  <a:lnTo>
                    <a:pt x="95" y="30"/>
                  </a:lnTo>
                  <a:lnTo>
                    <a:pt x="114" y="42"/>
                  </a:lnTo>
                  <a:lnTo>
                    <a:pt x="131" y="53"/>
                  </a:lnTo>
                  <a:lnTo>
                    <a:pt x="150" y="67"/>
                  </a:lnTo>
                  <a:lnTo>
                    <a:pt x="167" y="78"/>
                  </a:lnTo>
                  <a:lnTo>
                    <a:pt x="186" y="89"/>
                  </a:lnTo>
                  <a:lnTo>
                    <a:pt x="205" y="99"/>
                  </a:lnTo>
                  <a:lnTo>
                    <a:pt x="224" y="108"/>
                  </a:lnTo>
                  <a:lnTo>
                    <a:pt x="243" y="116"/>
                  </a:lnTo>
                  <a:lnTo>
                    <a:pt x="266" y="120"/>
                  </a:lnTo>
                  <a:lnTo>
                    <a:pt x="285" y="122"/>
                  </a:lnTo>
                  <a:lnTo>
                    <a:pt x="309" y="120"/>
                  </a:lnTo>
                  <a:lnTo>
                    <a:pt x="315" y="127"/>
                  </a:lnTo>
                  <a:lnTo>
                    <a:pt x="321" y="135"/>
                  </a:lnTo>
                  <a:lnTo>
                    <a:pt x="315" y="135"/>
                  </a:lnTo>
                  <a:lnTo>
                    <a:pt x="307" y="135"/>
                  </a:lnTo>
                  <a:lnTo>
                    <a:pt x="300" y="135"/>
                  </a:lnTo>
                  <a:lnTo>
                    <a:pt x="292" y="135"/>
                  </a:lnTo>
                  <a:lnTo>
                    <a:pt x="283" y="135"/>
                  </a:lnTo>
                  <a:lnTo>
                    <a:pt x="275" y="135"/>
                  </a:lnTo>
                  <a:lnTo>
                    <a:pt x="266" y="135"/>
                  </a:lnTo>
                  <a:lnTo>
                    <a:pt x="262" y="135"/>
                  </a:lnTo>
                  <a:lnTo>
                    <a:pt x="243" y="133"/>
                  </a:lnTo>
                  <a:lnTo>
                    <a:pt x="224" y="131"/>
                  </a:lnTo>
                  <a:lnTo>
                    <a:pt x="207" y="127"/>
                  </a:lnTo>
                  <a:lnTo>
                    <a:pt x="191" y="122"/>
                  </a:lnTo>
                  <a:lnTo>
                    <a:pt x="174" y="116"/>
                  </a:lnTo>
                  <a:lnTo>
                    <a:pt x="157" y="108"/>
                  </a:lnTo>
                  <a:lnTo>
                    <a:pt x="142" y="101"/>
                  </a:lnTo>
                  <a:lnTo>
                    <a:pt x="127" y="93"/>
                  </a:lnTo>
                  <a:lnTo>
                    <a:pt x="112" y="84"/>
                  </a:lnTo>
                  <a:lnTo>
                    <a:pt x="95" y="76"/>
                  </a:lnTo>
                  <a:lnTo>
                    <a:pt x="79" y="67"/>
                  </a:lnTo>
                  <a:lnTo>
                    <a:pt x="64" y="57"/>
                  </a:lnTo>
                  <a:lnTo>
                    <a:pt x="47" y="48"/>
                  </a:lnTo>
                  <a:lnTo>
                    <a:pt x="32" y="40"/>
                  </a:lnTo>
                  <a:lnTo>
                    <a:pt x="15" y="32"/>
                  </a:lnTo>
                  <a:lnTo>
                    <a:pt x="0" y="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47" name="Freeform 68">
              <a:extLst>
                <a:ext uri="{FF2B5EF4-FFF2-40B4-BE49-F238E27FC236}">
                  <a16:creationId xmlns:a16="http://schemas.microsoft.com/office/drawing/2014/main" id="{7B58C415-024D-E6FD-836C-DDD4F33DCC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80" y="1361"/>
              <a:ext cx="48" cy="23"/>
            </a:xfrm>
            <a:custGeom>
              <a:avLst/>
              <a:gdLst>
                <a:gd name="T0" fmla="*/ 0 w 156"/>
                <a:gd name="T1" fmla="*/ 0 h 82"/>
                <a:gd name="T2" fmla="*/ 0 w 156"/>
                <a:gd name="T3" fmla="*/ 0 h 82"/>
                <a:gd name="T4" fmla="*/ 0 w 156"/>
                <a:gd name="T5" fmla="*/ 0 h 82"/>
                <a:gd name="T6" fmla="*/ 0 w 156"/>
                <a:gd name="T7" fmla="*/ 0 h 82"/>
                <a:gd name="T8" fmla="*/ 0 w 156"/>
                <a:gd name="T9" fmla="*/ 0 h 82"/>
                <a:gd name="T10" fmla="*/ 0 w 156"/>
                <a:gd name="T11" fmla="*/ 0 h 82"/>
                <a:gd name="T12" fmla="*/ 0 w 156"/>
                <a:gd name="T13" fmla="*/ 0 h 82"/>
                <a:gd name="T14" fmla="*/ 0 w 156"/>
                <a:gd name="T15" fmla="*/ 0 h 82"/>
                <a:gd name="T16" fmla="*/ 0 w 156"/>
                <a:gd name="T17" fmla="*/ 0 h 82"/>
                <a:gd name="T18" fmla="*/ 0 w 156"/>
                <a:gd name="T19" fmla="*/ 0 h 82"/>
                <a:gd name="T20" fmla="*/ 0 w 156"/>
                <a:gd name="T21" fmla="*/ 0 h 82"/>
                <a:gd name="T22" fmla="*/ 0 w 156"/>
                <a:gd name="T23" fmla="*/ 0 h 82"/>
                <a:gd name="T24" fmla="*/ 0 w 156"/>
                <a:gd name="T25" fmla="*/ 0 h 82"/>
                <a:gd name="T26" fmla="*/ 0 w 156"/>
                <a:gd name="T27" fmla="*/ 0 h 82"/>
                <a:gd name="T28" fmla="*/ 0 w 156"/>
                <a:gd name="T29" fmla="*/ 0 h 82"/>
                <a:gd name="T30" fmla="*/ 0 w 156"/>
                <a:gd name="T31" fmla="*/ 0 h 82"/>
                <a:gd name="T32" fmla="*/ 0 w 156"/>
                <a:gd name="T33" fmla="*/ 0 h 82"/>
                <a:gd name="T34" fmla="*/ 0 w 156"/>
                <a:gd name="T35" fmla="*/ 0 h 82"/>
                <a:gd name="T36" fmla="*/ 0 w 156"/>
                <a:gd name="T37" fmla="*/ 0 h 82"/>
                <a:gd name="T38" fmla="*/ 0 w 156"/>
                <a:gd name="T39" fmla="*/ 0 h 82"/>
                <a:gd name="T40" fmla="*/ 0 w 156"/>
                <a:gd name="T41" fmla="*/ 0 h 82"/>
                <a:gd name="T42" fmla="*/ 0 w 156"/>
                <a:gd name="T43" fmla="*/ 0 h 82"/>
                <a:gd name="T44" fmla="*/ 0 w 156"/>
                <a:gd name="T45" fmla="*/ 0 h 82"/>
                <a:gd name="T46" fmla="*/ 0 w 156"/>
                <a:gd name="T47" fmla="*/ 0 h 82"/>
                <a:gd name="T48" fmla="*/ 0 w 156"/>
                <a:gd name="T49" fmla="*/ 0 h 82"/>
                <a:gd name="T50" fmla="*/ 0 w 156"/>
                <a:gd name="T51" fmla="*/ 0 h 82"/>
                <a:gd name="T52" fmla="*/ 0 w 156"/>
                <a:gd name="T53" fmla="*/ 0 h 82"/>
                <a:gd name="T54" fmla="*/ 0 w 156"/>
                <a:gd name="T55" fmla="*/ 0 h 82"/>
                <a:gd name="T56" fmla="*/ 0 w 156"/>
                <a:gd name="T57" fmla="*/ 0 h 82"/>
                <a:gd name="T58" fmla="*/ 0 w 156"/>
                <a:gd name="T59" fmla="*/ 0 h 82"/>
                <a:gd name="T60" fmla="*/ 0 w 156"/>
                <a:gd name="T61" fmla="*/ 0 h 82"/>
                <a:gd name="T62" fmla="*/ 0 w 156"/>
                <a:gd name="T63" fmla="*/ 0 h 82"/>
                <a:gd name="T64" fmla="*/ 0 w 156"/>
                <a:gd name="T65" fmla="*/ 0 h 82"/>
                <a:gd name="T66" fmla="*/ 0 w 156"/>
                <a:gd name="T67" fmla="*/ 0 h 82"/>
                <a:gd name="T68" fmla="*/ 0 w 156"/>
                <a:gd name="T69" fmla="*/ 0 h 82"/>
                <a:gd name="T70" fmla="*/ 0 w 156"/>
                <a:gd name="T71" fmla="*/ 0 h 82"/>
                <a:gd name="T72" fmla="*/ 0 w 156"/>
                <a:gd name="T73" fmla="*/ 0 h 82"/>
                <a:gd name="T74" fmla="*/ 0 w 156"/>
                <a:gd name="T75" fmla="*/ 0 h 82"/>
                <a:gd name="T76" fmla="*/ 0 w 156"/>
                <a:gd name="T77" fmla="*/ 0 h 82"/>
                <a:gd name="T78" fmla="*/ 0 w 156"/>
                <a:gd name="T79" fmla="*/ 0 h 82"/>
                <a:gd name="T80" fmla="*/ 0 w 156"/>
                <a:gd name="T81" fmla="*/ 0 h 82"/>
                <a:gd name="T82" fmla="*/ 0 w 156"/>
                <a:gd name="T83" fmla="*/ 0 h 82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156"/>
                <a:gd name="T127" fmla="*/ 0 h 82"/>
                <a:gd name="T128" fmla="*/ 156 w 156"/>
                <a:gd name="T129" fmla="*/ 82 h 82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156" h="82">
                  <a:moveTo>
                    <a:pt x="4" y="0"/>
                  </a:moveTo>
                  <a:lnTo>
                    <a:pt x="9" y="6"/>
                  </a:lnTo>
                  <a:lnTo>
                    <a:pt x="17" y="10"/>
                  </a:lnTo>
                  <a:lnTo>
                    <a:pt x="26" y="16"/>
                  </a:lnTo>
                  <a:lnTo>
                    <a:pt x="36" y="19"/>
                  </a:lnTo>
                  <a:lnTo>
                    <a:pt x="44" y="19"/>
                  </a:lnTo>
                  <a:lnTo>
                    <a:pt x="53" y="23"/>
                  </a:lnTo>
                  <a:lnTo>
                    <a:pt x="63" y="23"/>
                  </a:lnTo>
                  <a:lnTo>
                    <a:pt x="76" y="23"/>
                  </a:lnTo>
                  <a:lnTo>
                    <a:pt x="85" y="19"/>
                  </a:lnTo>
                  <a:lnTo>
                    <a:pt x="97" y="19"/>
                  </a:lnTo>
                  <a:lnTo>
                    <a:pt x="108" y="16"/>
                  </a:lnTo>
                  <a:lnTo>
                    <a:pt x="120" y="16"/>
                  </a:lnTo>
                  <a:lnTo>
                    <a:pt x="129" y="10"/>
                  </a:lnTo>
                  <a:lnTo>
                    <a:pt x="139" y="6"/>
                  </a:lnTo>
                  <a:lnTo>
                    <a:pt x="146" y="2"/>
                  </a:lnTo>
                  <a:lnTo>
                    <a:pt x="156" y="0"/>
                  </a:lnTo>
                  <a:lnTo>
                    <a:pt x="156" y="10"/>
                  </a:lnTo>
                  <a:lnTo>
                    <a:pt x="156" y="21"/>
                  </a:lnTo>
                  <a:lnTo>
                    <a:pt x="154" y="35"/>
                  </a:lnTo>
                  <a:lnTo>
                    <a:pt x="152" y="48"/>
                  </a:lnTo>
                  <a:lnTo>
                    <a:pt x="146" y="57"/>
                  </a:lnTo>
                  <a:lnTo>
                    <a:pt x="139" y="71"/>
                  </a:lnTo>
                  <a:lnTo>
                    <a:pt x="129" y="73"/>
                  </a:lnTo>
                  <a:lnTo>
                    <a:pt x="123" y="76"/>
                  </a:lnTo>
                  <a:lnTo>
                    <a:pt x="114" y="80"/>
                  </a:lnTo>
                  <a:lnTo>
                    <a:pt x="104" y="82"/>
                  </a:lnTo>
                  <a:lnTo>
                    <a:pt x="95" y="80"/>
                  </a:lnTo>
                  <a:lnTo>
                    <a:pt x="87" y="80"/>
                  </a:lnTo>
                  <a:lnTo>
                    <a:pt x="78" y="76"/>
                  </a:lnTo>
                  <a:lnTo>
                    <a:pt x="70" y="74"/>
                  </a:lnTo>
                  <a:lnTo>
                    <a:pt x="59" y="69"/>
                  </a:lnTo>
                  <a:lnTo>
                    <a:pt x="51" y="65"/>
                  </a:lnTo>
                  <a:lnTo>
                    <a:pt x="42" y="59"/>
                  </a:lnTo>
                  <a:lnTo>
                    <a:pt x="34" y="54"/>
                  </a:lnTo>
                  <a:lnTo>
                    <a:pt x="25" y="48"/>
                  </a:lnTo>
                  <a:lnTo>
                    <a:pt x="17" y="40"/>
                  </a:lnTo>
                  <a:lnTo>
                    <a:pt x="11" y="35"/>
                  </a:lnTo>
                  <a:lnTo>
                    <a:pt x="7" y="27"/>
                  </a:lnTo>
                  <a:lnTo>
                    <a:pt x="0" y="12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48" name="Freeform 69">
              <a:extLst>
                <a:ext uri="{FF2B5EF4-FFF2-40B4-BE49-F238E27FC236}">
                  <a16:creationId xmlns:a16="http://schemas.microsoft.com/office/drawing/2014/main" id="{DD469901-7C2A-E156-5BD2-2BDFE9583E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28" y="1376"/>
              <a:ext cx="19" cy="33"/>
            </a:xfrm>
            <a:custGeom>
              <a:avLst/>
              <a:gdLst>
                <a:gd name="T0" fmla="*/ 0 w 62"/>
                <a:gd name="T1" fmla="*/ 0 h 117"/>
                <a:gd name="T2" fmla="*/ 0 w 62"/>
                <a:gd name="T3" fmla="*/ 0 h 117"/>
                <a:gd name="T4" fmla="*/ 0 w 62"/>
                <a:gd name="T5" fmla="*/ 0 h 117"/>
                <a:gd name="T6" fmla="*/ 0 w 62"/>
                <a:gd name="T7" fmla="*/ 0 h 117"/>
                <a:gd name="T8" fmla="*/ 0 w 62"/>
                <a:gd name="T9" fmla="*/ 0 h 117"/>
                <a:gd name="T10" fmla="*/ 0 w 62"/>
                <a:gd name="T11" fmla="*/ 0 h 117"/>
                <a:gd name="T12" fmla="*/ 0 w 62"/>
                <a:gd name="T13" fmla="*/ 0 h 117"/>
                <a:gd name="T14" fmla="*/ 0 w 62"/>
                <a:gd name="T15" fmla="*/ 0 h 117"/>
                <a:gd name="T16" fmla="*/ 0 w 62"/>
                <a:gd name="T17" fmla="*/ 0 h 117"/>
                <a:gd name="T18" fmla="*/ 0 w 62"/>
                <a:gd name="T19" fmla="*/ 0 h 117"/>
                <a:gd name="T20" fmla="*/ 0 w 62"/>
                <a:gd name="T21" fmla="*/ 0 h 117"/>
                <a:gd name="T22" fmla="*/ 0 w 62"/>
                <a:gd name="T23" fmla="*/ 0 h 117"/>
                <a:gd name="T24" fmla="*/ 0 w 62"/>
                <a:gd name="T25" fmla="*/ 0 h 117"/>
                <a:gd name="T26" fmla="*/ 0 w 62"/>
                <a:gd name="T27" fmla="*/ 0 h 117"/>
                <a:gd name="T28" fmla="*/ 0 w 62"/>
                <a:gd name="T29" fmla="*/ 0 h 117"/>
                <a:gd name="T30" fmla="*/ 0 w 62"/>
                <a:gd name="T31" fmla="*/ 0 h 117"/>
                <a:gd name="T32" fmla="*/ 0 w 62"/>
                <a:gd name="T33" fmla="*/ 0 h 117"/>
                <a:gd name="T34" fmla="*/ 0 w 62"/>
                <a:gd name="T35" fmla="*/ 0 h 117"/>
                <a:gd name="T36" fmla="*/ 0 w 62"/>
                <a:gd name="T37" fmla="*/ 0 h 117"/>
                <a:gd name="T38" fmla="*/ 0 w 62"/>
                <a:gd name="T39" fmla="*/ 0 h 117"/>
                <a:gd name="T40" fmla="*/ 0 w 62"/>
                <a:gd name="T41" fmla="*/ 0 h 117"/>
                <a:gd name="T42" fmla="*/ 0 w 62"/>
                <a:gd name="T43" fmla="*/ 0 h 117"/>
                <a:gd name="T44" fmla="*/ 0 w 62"/>
                <a:gd name="T45" fmla="*/ 0 h 117"/>
                <a:gd name="T46" fmla="*/ 0 w 62"/>
                <a:gd name="T47" fmla="*/ 0 h 117"/>
                <a:gd name="T48" fmla="*/ 0 w 62"/>
                <a:gd name="T49" fmla="*/ 0 h 117"/>
                <a:gd name="T50" fmla="*/ 0 w 62"/>
                <a:gd name="T51" fmla="*/ 0 h 117"/>
                <a:gd name="T52" fmla="*/ 0 w 62"/>
                <a:gd name="T53" fmla="*/ 0 h 117"/>
                <a:gd name="T54" fmla="*/ 0 w 62"/>
                <a:gd name="T55" fmla="*/ 0 h 117"/>
                <a:gd name="T56" fmla="*/ 0 w 62"/>
                <a:gd name="T57" fmla="*/ 0 h 117"/>
                <a:gd name="T58" fmla="*/ 0 w 62"/>
                <a:gd name="T59" fmla="*/ 0 h 117"/>
                <a:gd name="T60" fmla="*/ 0 w 62"/>
                <a:gd name="T61" fmla="*/ 0 h 117"/>
                <a:gd name="T62" fmla="*/ 0 w 62"/>
                <a:gd name="T63" fmla="*/ 0 h 117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62"/>
                <a:gd name="T97" fmla="*/ 0 h 117"/>
                <a:gd name="T98" fmla="*/ 62 w 62"/>
                <a:gd name="T99" fmla="*/ 117 h 117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62" h="117">
                  <a:moveTo>
                    <a:pt x="3" y="3"/>
                  </a:moveTo>
                  <a:lnTo>
                    <a:pt x="9" y="0"/>
                  </a:lnTo>
                  <a:lnTo>
                    <a:pt x="19" y="0"/>
                  </a:lnTo>
                  <a:lnTo>
                    <a:pt x="28" y="1"/>
                  </a:lnTo>
                  <a:lnTo>
                    <a:pt x="38" y="7"/>
                  </a:lnTo>
                  <a:lnTo>
                    <a:pt x="45" y="13"/>
                  </a:lnTo>
                  <a:lnTo>
                    <a:pt x="55" y="20"/>
                  </a:lnTo>
                  <a:lnTo>
                    <a:pt x="59" y="30"/>
                  </a:lnTo>
                  <a:lnTo>
                    <a:pt x="62" y="43"/>
                  </a:lnTo>
                  <a:lnTo>
                    <a:pt x="60" y="55"/>
                  </a:lnTo>
                  <a:lnTo>
                    <a:pt x="59" y="66"/>
                  </a:lnTo>
                  <a:lnTo>
                    <a:pt x="53" y="78"/>
                  </a:lnTo>
                  <a:lnTo>
                    <a:pt x="47" y="91"/>
                  </a:lnTo>
                  <a:lnTo>
                    <a:pt x="38" y="102"/>
                  </a:lnTo>
                  <a:lnTo>
                    <a:pt x="30" y="110"/>
                  </a:lnTo>
                  <a:lnTo>
                    <a:pt x="21" y="116"/>
                  </a:lnTo>
                  <a:lnTo>
                    <a:pt x="13" y="117"/>
                  </a:lnTo>
                  <a:lnTo>
                    <a:pt x="13" y="110"/>
                  </a:lnTo>
                  <a:lnTo>
                    <a:pt x="17" y="102"/>
                  </a:lnTo>
                  <a:lnTo>
                    <a:pt x="17" y="95"/>
                  </a:lnTo>
                  <a:lnTo>
                    <a:pt x="19" y="87"/>
                  </a:lnTo>
                  <a:lnTo>
                    <a:pt x="15" y="79"/>
                  </a:lnTo>
                  <a:lnTo>
                    <a:pt x="13" y="72"/>
                  </a:lnTo>
                  <a:lnTo>
                    <a:pt x="13" y="64"/>
                  </a:lnTo>
                  <a:lnTo>
                    <a:pt x="11" y="58"/>
                  </a:lnTo>
                  <a:lnTo>
                    <a:pt x="9" y="51"/>
                  </a:lnTo>
                  <a:lnTo>
                    <a:pt x="5" y="41"/>
                  </a:lnTo>
                  <a:lnTo>
                    <a:pt x="3" y="36"/>
                  </a:lnTo>
                  <a:lnTo>
                    <a:pt x="3" y="28"/>
                  </a:lnTo>
                  <a:lnTo>
                    <a:pt x="0" y="15"/>
                  </a:lnTo>
                  <a:lnTo>
                    <a:pt x="3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49" name="Freeform 70">
              <a:extLst>
                <a:ext uri="{FF2B5EF4-FFF2-40B4-BE49-F238E27FC236}">
                  <a16:creationId xmlns:a16="http://schemas.microsoft.com/office/drawing/2014/main" id="{B6375B30-0538-9615-F623-D1E064D9A7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69" y="1383"/>
              <a:ext cx="151" cy="42"/>
            </a:xfrm>
            <a:custGeom>
              <a:avLst/>
              <a:gdLst>
                <a:gd name="T0" fmla="*/ 0 w 490"/>
                <a:gd name="T1" fmla="*/ 0 h 149"/>
                <a:gd name="T2" fmla="*/ 0 w 490"/>
                <a:gd name="T3" fmla="*/ 0 h 149"/>
                <a:gd name="T4" fmla="*/ 0 w 490"/>
                <a:gd name="T5" fmla="*/ 0 h 149"/>
                <a:gd name="T6" fmla="*/ 0 w 490"/>
                <a:gd name="T7" fmla="*/ 0 h 149"/>
                <a:gd name="T8" fmla="*/ 0 w 490"/>
                <a:gd name="T9" fmla="*/ 0 h 149"/>
                <a:gd name="T10" fmla="*/ 0 w 490"/>
                <a:gd name="T11" fmla="*/ 0 h 149"/>
                <a:gd name="T12" fmla="*/ 0 w 490"/>
                <a:gd name="T13" fmla="*/ 0 h 149"/>
                <a:gd name="T14" fmla="*/ 0 w 490"/>
                <a:gd name="T15" fmla="*/ 0 h 149"/>
                <a:gd name="T16" fmla="*/ 0 w 490"/>
                <a:gd name="T17" fmla="*/ 0 h 149"/>
                <a:gd name="T18" fmla="*/ 0 w 490"/>
                <a:gd name="T19" fmla="*/ 0 h 149"/>
                <a:gd name="T20" fmla="*/ 0 w 490"/>
                <a:gd name="T21" fmla="*/ 0 h 149"/>
                <a:gd name="T22" fmla="*/ 0 w 490"/>
                <a:gd name="T23" fmla="*/ 0 h 149"/>
                <a:gd name="T24" fmla="*/ 0 w 490"/>
                <a:gd name="T25" fmla="*/ 0 h 149"/>
                <a:gd name="T26" fmla="*/ 0 w 490"/>
                <a:gd name="T27" fmla="*/ 0 h 149"/>
                <a:gd name="T28" fmla="*/ 0 w 490"/>
                <a:gd name="T29" fmla="*/ 0 h 149"/>
                <a:gd name="T30" fmla="*/ 0 w 490"/>
                <a:gd name="T31" fmla="*/ 0 h 149"/>
                <a:gd name="T32" fmla="*/ 0 w 490"/>
                <a:gd name="T33" fmla="*/ 0 h 149"/>
                <a:gd name="T34" fmla="*/ 0 w 490"/>
                <a:gd name="T35" fmla="*/ 0 h 149"/>
                <a:gd name="T36" fmla="*/ 0 w 490"/>
                <a:gd name="T37" fmla="*/ 0 h 149"/>
                <a:gd name="T38" fmla="*/ 0 w 490"/>
                <a:gd name="T39" fmla="*/ 0 h 149"/>
                <a:gd name="T40" fmla="*/ 0 w 490"/>
                <a:gd name="T41" fmla="*/ 0 h 149"/>
                <a:gd name="T42" fmla="*/ 0 w 490"/>
                <a:gd name="T43" fmla="*/ 0 h 149"/>
                <a:gd name="T44" fmla="*/ 0 w 490"/>
                <a:gd name="T45" fmla="*/ 0 h 149"/>
                <a:gd name="T46" fmla="*/ 0 w 490"/>
                <a:gd name="T47" fmla="*/ 0 h 149"/>
                <a:gd name="T48" fmla="*/ 0 w 490"/>
                <a:gd name="T49" fmla="*/ 0 h 149"/>
                <a:gd name="T50" fmla="*/ 0 w 490"/>
                <a:gd name="T51" fmla="*/ 0 h 149"/>
                <a:gd name="T52" fmla="*/ 0 w 490"/>
                <a:gd name="T53" fmla="*/ 0 h 149"/>
                <a:gd name="T54" fmla="*/ 0 w 490"/>
                <a:gd name="T55" fmla="*/ 0 h 149"/>
                <a:gd name="T56" fmla="*/ 0 w 490"/>
                <a:gd name="T57" fmla="*/ 0 h 149"/>
                <a:gd name="T58" fmla="*/ 0 w 490"/>
                <a:gd name="T59" fmla="*/ 0 h 149"/>
                <a:gd name="T60" fmla="*/ 0 w 490"/>
                <a:gd name="T61" fmla="*/ 0 h 149"/>
                <a:gd name="T62" fmla="*/ 0 w 490"/>
                <a:gd name="T63" fmla="*/ 0 h 149"/>
                <a:gd name="T64" fmla="*/ 0 w 490"/>
                <a:gd name="T65" fmla="*/ 0 h 149"/>
                <a:gd name="T66" fmla="*/ 0 w 490"/>
                <a:gd name="T67" fmla="*/ 0 h 149"/>
                <a:gd name="T68" fmla="*/ 0 w 490"/>
                <a:gd name="T69" fmla="*/ 0 h 149"/>
                <a:gd name="T70" fmla="*/ 0 w 490"/>
                <a:gd name="T71" fmla="*/ 0 h 149"/>
                <a:gd name="T72" fmla="*/ 0 w 490"/>
                <a:gd name="T73" fmla="*/ 0 h 149"/>
                <a:gd name="T74" fmla="*/ 0 w 490"/>
                <a:gd name="T75" fmla="*/ 0 h 149"/>
                <a:gd name="T76" fmla="*/ 0 w 490"/>
                <a:gd name="T77" fmla="*/ 0 h 149"/>
                <a:gd name="T78" fmla="*/ 0 w 490"/>
                <a:gd name="T79" fmla="*/ 0 h 149"/>
                <a:gd name="T80" fmla="*/ 0 w 490"/>
                <a:gd name="T81" fmla="*/ 0 h 149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490"/>
                <a:gd name="T124" fmla="*/ 0 h 149"/>
                <a:gd name="T125" fmla="*/ 490 w 490"/>
                <a:gd name="T126" fmla="*/ 149 h 149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490" h="149">
                  <a:moveTo>
                    <a:pt x="296" y="2"/>
                  </a:moveTo>
                  <a:lnTo>
                    <a:pt x="311" y="0"/>
                  </a:lnTo>
                  <a:lnTo>
                    <a:pt x="327" y="0"/>
                  </a:lnTo>
                  <a:lnTo>
                    <a:pt x="344" y="2"/>
                  </a:lnTo>
                  <a:lnTo>
                    <a:pt x="361" y="8"/>
                  </a:lnTo>
                  <a:lnTo>
                    <a:pt x="376" y="12"/>
                  </a:lnTo>
                  <a:lnTo>
                    <a:pt x="395" y="19"/>
                  </a:lnTo>
                  <a:lnTo>
                    <a:pt x="410" y="27"/>
                  </a:lnTo>
                  <a:lnTo>
                    <a:pt x="427" y="36"/>
                  </a:lnTo>
                  <a:lnTo>
                    <a:pt x="439" y="44"/>
                  </a:lnTo>
                  <a:lnTo>
                    <a:pt x="452" y="54"/>
                  </a:lnTo>
                  <a:lnTo>
                    <a:pt x="463" y="61"/>
                  </a:lnTo>
                  <a:lnTo>
                    <a:pt x="475" y="73"/>
                  </a:lnTo>
                  <a:lnTo>
                    <a:pt x="481" y="82"/>
                  </a:lnTo>
                  <a:lnTo>
                    <a:pt x="486" y="92"/>
                  </a:lnTo>
                  <a:lnTo>
                    <a:pt x="488" y="99"/>
                  </a:lnTo>
                  <a:lnTo>
                    <a:pt x="490" y="109"/>
                  </a:lnTo>
                  <a:lnTo>
                    <a:pt x="475" y="103"/>
                  </a:lnTo>
                  <a:lnTo>
                    <a:pt x="462" y="97"/>
                  </a:lnTo>
                  <a:lnTo>
                    <a:pt x="446" y="90"/>
                  </a:lnTo>
                  <a:lnTo>
                    <a:pt x="431" y="82"/>
                  </a:lnTo>
                  <a:lnTo>
                    <a:pt x="414" y="73"/>
                  </a:lnTo>
                  <a:lnTo>
                    <a:pt x="399" y="63"/>
                  </a:lnTo>
                  <a:lnTo>
                    <a:pt x="382" y="54"/>
                  </a:lnTo>
                  <a:lnTo>
                    <a:pt x="366" y="48"/>
                  </a:lnTo>
                  <a:lnTo>
                    <a:pt x="349" y="40"/>
                  </a:lnTo>
                  <a:lnTo>
                    <a:pt x="334" y="36"/>
                  </a:lnTo>
                  <a:lnTo>
                    <a:pt x="315" y="33"/>
                  </a:lnTo>
                  <a:lnTo>
                    <a:pt x="300" y="34"/>
                  </a:lnTo>
                  <a:lnTo>
                    <a:pt x="283" y="38"/>
                  </a:lnTo>
                  <a:lnTo>
                    <a:pt x="268" y="46"/>
                  </a:lnTo>
                  <a:lnTo>
                    <a:pt x="252" y="59"/>
                  </a:lnTo>
                  <a:lnTo>
                    <a:pt x="237" y="78"/>
                  </a:lnTo>
                  <a:lnTo>
                    <a:pt x="228" y="93"/>
                  </a:lnTo>
                  <a:lnTo>
                    <a:pt x="214" y="107"/>
                  </a:lnTo>
                  <a:lnTo>
                    <a:pt x="199" y="120"/>
                  </a:lnTo>
                  <a:lnTo>
                    <a:pt x="182" y="130"/>
                  </a:lnTo>
                  <a:lnTo>
                    <a:pt x="163" y="135"/>
                  </a:lnTo>
                  <a:lnTo>
                    <a:pt x="144" y="141"/>
                  </a:lnTo>
                  <a:lnTo>
                    <a:pt x="123" y="143"/>
                  </a:lnTo>
                  <a:lnTo>
                    <a:pt x="102" y="149"/>
                  </a:lnTo>
                  <a:lnTo>
                    <a:pt x="83" y="149"/>
                  </a:lnTo>
                  <a:lnTo>
                    <a:pt x="64" y="149"/>
                  </a:lnTo>
                  <a:lnTo>
                    <a:pt x="45" y="145"/>
                  </a:lnTo>
                  <a:lnTo>
                    <a:pt x="32" y="143"/>
                  </a:lnTo>
                  <a:lnTo>
                    <a:pt x="17" y="139"/>
                  </a:lnTo>
                  <a:lnTo>
                    <a:pt x="9" y="133"/>
                  </a:lnTo>
                  <a:lnTo>
                    <a:pt x="3" y="130"/>
                  </a:lnTo>
                  <a:lnTo>
                    <a:pt x="2" y="124"/>
                  </a:lnTo>
                  <a:lnTo>
                    <a:pt x="0" y="116"/>
                  </a:lnTo>
                  <a:lnTo>
                    <a:pt x="2" y="107"/>
                  </a:lnTo>
                  <a:lnTo>
                    <a:pt x="3" y="97"/>
                  </a:lnTo>
                  <a:lnTo>
                    <a:pt x="9" y="86"/>
                  </a:lnTo>
                  <a:lnTo>
                    <a:pt x="13" y="73"/>
                  </a:lnTo>
                  <a:lnTo>
                    <a:pt x="19" y="63"/>
                  </a:lnTo>
                  <a:lnTo>
                    <a:pt x="22" y="54"/>
                  </a:lnTo>
                  <a:lnTo>
                    <a:pt x="26" y="50"/>
                  </a:lnTo>
                  <a:lnTo>
                    <a:pt x="30" y="65"/>
                  </a:lnTo>
                  <a:lnTo>
                    <a:pt x="38" y="78"/>
                  </a:lnTo>
                  <a:lnTo>
                    <a:pt x="49" y="92"/>
                  </a:lnTo>
                  <a:lnTo>
                    <a:pt x="62" y="101"/>
                  </a:lnTo>
                  <a:lnTo>
                    <a:pt x="78" y="107"/>
                  </a:lnTo>
                  <a:lnTo>
                    <a:pt x="93" y="111"/>
                  </a:lnTo>
                  <a:lnTo>
                    <a:pt x="112" y="111"/>
                  </a:lnTo>
                  <a:lnTo>
                    <a:pt x="129" y="112"/>
                  </a:lnTo>
                  <a:lnTo>
                    <a:pt x="148" y="109"/>
                  </a:lnTo>
                  <a:lnTo>
                    <a:pt x="165" y="107"/>
                  </a:lnTo>
                  <a:lnTo>
                    <a:pt x="182" y="97"/>
                  </a:lnTo>
                  <a:lnTo>
                    <a:pt x="199" y="92"/>
                  </a:lnTo>
                  <a:lnTo>
                    <a:pt x="214" y="80"/>
                  </a:lnTo>
                  <a:lnTo>
                    <a:pt x="228" y="69"/>
                  </a:lnTo>
                  <a:lnTo>
                    <a:pt x="239" y="54"/>
                  </a:lnTo>
                  <a:lnTo>
                    <a:pt x="251" y="40"/>
                  </a:lnTo>
                  <a:lnTo>
                    <a:pt x="252" y="36"/>
                  </a:lnTo>
                  <a:lnTo>
                    <a:pt x="260" y="31"/>
                  </a:lnTo>
                  <a:lnTo>
                    <a:pt x="266" y="25"/>
                  </a:lnTo>
                  <a:lnTo>
                    <a:pt x="273" y="19"/>
                  </a:lnTo>
                  <a:lnTo>
                    <a:pt x="281" y="12"/>
                  </a:lnTo>
                  <a:lnTo>
                    <a:pt x="289" y="8"/>
                  </a:lnTo>
                  <a:lnTo>
                    <a:pt x="292" y="4"/>
                  </a:lnTo>
                  <a:lnTo>
                    <a:pt x="296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50" name="Freeform 71">
              <a:extLst>
                <a:ext uri="{FF2B5EF4-FFF2-40B4-BE49-F238E27FC236}">
                  <a16:creationId xmlns:a16="http://schemas.microsoft.com/office/drawing/2014/main" id="{E7034386-1FE4-B954-2E13-5EF91CA100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03" y="1353"/>
              <a:ext cx="34" cy="66"/>
            </a:xfrm>
            <a:custGeom>
              <a:avLst/>
              <a:gdLst>
                <a:gd name="T0" fmla="*/ 0 w 112"/>
                <a:gd name="T1" fmla="*/ 0 h 234"/>
                <a:gd name="T2" fmla="*/ 0 w 112"/>
                <a:gd name="T3" fmla="*/ 0 h 234"/>
                <a:gd name="T4" fmla="*/ 0 w 112"/>
                <a:gd name="T5" fmla="*/ 0 h 234"/>
                <a:gd name="T6" fmla="*/ 0 w 112"/>
                <a:gd name="T7" fmla="*/ 0 h 234"/>
                <a:gd name="T8" fmla="*/ 0 w 112"/>
                <a:gd name="T9" fmla="*/ 0 h 234"/>
                <a:gd name="T10" fmla="*/ 0 w 112"/>
                <a:gd name="T11" fmla="*/ 0 h 234"/>
                <a:gd name="T12" fmla="*/ 0 w 112"/>
                <a:gd name="T13" fmla="*/ 0 h 234"/>
                <a:gd name="T14" fmla="*/ 0 w 112"/>
                <a:gd name="T15" fmla="*/ 0 h 234"/>
                <a:gd name="T16" fmla="*/ 0 w 112"/>
                <a:gd name="T17" fmla="*/ 0 h 234"/>
                <a:gd name="T18" fmla="*/ 0 w 112"/>
                <a:gd name="T19" fmla="*/ 0 h 234"/>
                <a:gd name="T20" fmla="*/ 0 w 112"/>
                <a:gd name="T21" fmla="*/ 0 h 234"/>
                <a:gd name="T22" fmla="*/ 0 w 112"/>
                <a:gd name="T23" fmla="*/ 0 h 234"/>
                <a:gd name="T24" fmla="*/ 0 w 112"/>
                <a:gd name="T25" fmla="*/ 0 h 234"/>
                <a:gd name="T26" fmla="*/ 0 w 112"/>
                <a:gd name="T27" fmla="*/ 0 h 234"/>
                <a:gd name="T28" fmla="*/ 0 w 112"/>
                <a:gd name="T29" fmla="*/ 0 h 234"/>
                <a:gd name="T30" fmla="*/ 0 w 112"/>
                <a:gd name="T31" fmla="*/ 0 h 234"/>
                <a:gd name="T32" fmla="*/ 0 w 112"/>
                <a:gd name="T33" fmla="*/ 0 h 234"/>
                <a:gd name="T34" fmla="*/ 0 w 112"/>
                <a:gd name="T35" fmla="*/ 0 h 234"/>
                <a:gd name="T36" fmla="*/ 0 w 112"/>
                <a:gd name="T37" fmla="*/ 0 h 234"/>
                <a:gd name="T38" fmla="*/ 0 w 112"/>
                <a:gd name="T39" fmla="*/ 0 h 234"/>
                <a:gd name="T40" fmla="*/ 0 w 112"/>
                <a:gd name="T41" fmla="*/ 0 h 234"/>
                <a:gd name="T42" fmla="*/ 0 w 112"/>
                <a:gd name="T43" fmla="*/ 0 h 234"/>
                <a:gd name="T44" fmla="*/ 0 w 112"/>
                <a:gd name="T45" fmla="*/ 0 h 234"/>
                <a:gd name="T46" fmla="*/ 0 w 112"/>
                <a:gd name="T47" fmla="*/ 0 h 234"/>
                <a:gd name="T48" fmla="*/ 0 w 112"/>
                <a:gd name="T49" fmla="*/ 0 h 234"/>
                <a:gd name="T50" fmla="*/ 0 w 112"/>
                <a:gd name="T51" fmla="*/ 0 h 234"/>
                <a:gd name="T52" fmla="*/ 0 w 112"/>
                <a:gd name="T53" fmla="*/ 0 h 234"/>
                <a:gd name="T54" fmla="*/ 0 w 112"/>
                <a:gd name="T55" fmla="*/ 0 h 234"/>
                <a:gd name="T56" fmla="*/ 0 w 112"/>
                <a:gd name="T57" fmla="*/ 0 h 234"/>
                <a:gd name="T58" fmla="*/ 0 w 112"/>
                <a:gd name="T59" fmla="*/ 0 h 234"/>
                <a:gd name="T60" fmla="*/ 0 w 112"/>
                <a:gd name="T61" fmla="*/ 0 h 234"/>
                <a:gd name="T62" fmla="*/ 0 w 112"/>
                <a:gd name="T63" fmla="*/ 0 h 234"/>
                <a:gd name="T64" fmla="*/ 0 w 112"/>
                <a:gd name="T65" fmla="*/ 0 h 234"/>
                <a:gd name="T66" fmla="*/ 0 w 112"/>
                <a:gd name="T67" fmla="*/ 0 h 234"/>
                <a:gd name="T68" fmla="*/ 0 w 112"/>
                <a:gd name="T69" fmla="*/ 0 h 234"/>
                <a:gd name="T70" fmla="*/ 0 w 112"/>
                <a:gd name="T71" fmla="*/ 0 h 234"/>
                <a:gd name="T72" fmla="*/ 0 w 112"/>
                <a:gd name="T73" fmla="*/ 0 h 234"/>
                <a:gd name="T74" fmla="*/ 0 w 112"/>
                <a:gd name="T75" fmla="*/ 0 h 234"/>
                <a:gd name="T76" fmla="*/ 0 w 112"/>
                <a:gd name="T77" fmla="*/ 0 h 234"/>
                <a:gd name="T78" fmla="*/ 0 w 112"/>
                <a:gd name="T79" fmla="*/ 0 h 234"/>
                <a:gd name="T80" fmla="*/ 0 w 112"/>
                <a:gd name="T81" fmla="*/ 0 h 234"/>
                <a:gd name="T82" fmla="*/ 0 w 112"/>
                <a:gd name="T83" fmla="*/ 0 h 234"/>
                <a:gd name="T84" fmla="*/ 0 w 112"/>
                <a:gd name="T85" fmla="*/ 0 h 234"/>
                <a:gd name="T86" fmla="*/ 0 w 112"/>
                <a:gd name="T87" fmla="*/ 0 h 234"/>
                <a:gd name="T88" fmla="*/ 0 w 112"/>
                <a:gd name="T89" fmla="*/ 0 h 234"/>
                <a:gd name="T90" fmla="*/ 0 w 112"/>
                <a:gd name="T91" fmla="*/ 0 h 234"/>
                <a:gd name="T92" fmla="*/ 0 w 112"/>
                <a:gd name="T93" fmla="*/ 0 h 234"/>
                <a:gd name="T94" fmla="*/ 0 w 112"/>
                <a:gd name="T95" fmla="*/ 0 h 234"/>
                <a:gd name="T96" fmla="*/ 0 w 112"/>
                <a:gd name="T97" fmla="*/ 0 h 234"/>
                <a:gd name="T98" fmla="*/ 0 w 112"/>
                <a:gd name="T99" fmla="*/ 0 h 234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12"/>
                <a:gd name="T151" fmla="*/ 0 h 234"/>
                <a:gd name="T152" fmla="*/ 112 w 112"/>
                <a:gd name="T153" fmla="*/ 234 h 234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12" h="234">
                  <a:moveTo>
                    <a:pt x="66" y="6"/>
                  </a:moveTo>
                  <a:lnTo>
                    <a:pt x="74" y="2"/>
                  </a:lnTo>
                  <a:lnTo>
                    <a:pt x="83" y="2"/>
                  </a:lnTo>
                  <a:lnTo>
                    <a:pt x="89" y="0"/>
                  </a:lnTo>
                  <a:lnTo>
                    <a:pt x="95" y="0"/>
                  </a:lnTo>
                  <a:lnTo>
                    <a:pt x="102" y="0"/>
                  </a:lnTo>
                  <a:lnTo>
                    <a:pt x="112" y="0"/>
                  </a:lnTo>
                  <a:lnTo>
                    <a:pt x="102" y="6"/>
                  </a:lnTo>
                  <a:lnTo>
                    <a:pt x="93" y="15"/>
                  </a:lnTo>
                  <a:lnTo>
                    <a:pt x="83" y="23"/>
                  </a:lnTo>
                  <a:lnTo>
                    <a:pt x="76" y="34"/>
                  </a:lnTo>
                  <a:lnTo>
                    <a:pt x="66" y="44"/>
                  </a:lnTo>
                  <a:lnTo>
                    <a:pt x="58" y="53"/>
                  </a:lnTo>
                  <a:lnTo>
                    <a:pt x="51" y="66"/>
                  </a:lnTo>
                  <a:lnTo>
                    <a:pt x="47" y="78"/>
                  </a:lnTo>
                  <a:lnTo>
                    <a:pt x="41" y="91"/>
                  </a:lnTo>
                  <a:lnTo>
                    <a:pt x="39" y="102"/>
                  </a:lnTo>
                  <a:lnTo>
                    <a:pt x="38" y="116"/>
                  </a:lnTo>
                  <a:lnTo>
                    <a:pt x="38" y="129"/>
                  </a:lnTo>
                  <a:lnTo>
                    <a:pt x="38" y="142"/>
                  </a:lnTo>
                  <a:lnTo>
                    <a:pt x="41" y="158"/>
                  </a:lnTo>
                  <a:lnTo>
                    <a:pt x="45" y="171"/>
                  </a:lnTo>
                  <a:lnTo>
                    <a:pt x="53" y="188"/>
                  </a:lnTo>
                  <a:lnTo>
                    <a:pt x="51" y="198"/>
                  </a:lnTo>
                  <a:lnTo>
                    <a:pt x="51" y="207"/>
                  </a:lnTo>
                  <a:lnTo>
                    <a:pt x="47" y="213"/>
                  </a:lnTo>
                  <a:lnTo>
                    <a:pt x="43" y="220"/>
                  </a:lnTo>
                  <a:lnTo>
                    <a:pt x="36" y="228"/>
                  </a:lnTo>
                  <a:lnTo>
                    <a:pt x="26" y="234"/>
                  </a:lnTo>
                  <a:lnTo>
                    <a:pt x="15" y="234"/>
                  </a:lnTo>
                  <a:lnTo>
                    <a:pt x="7" y="230"/>
                  </a:lnTo>
                  <a:lnTo>
                    <a:pt x="1" y="224"/>
                  </a:lnTo>
                  <a:lnTo>
                    <a:pt x="0" y="217"/>
                  </a:lnTo>
                  <a:lnTo>
                    <a:pt x="0" y="203"/>
                  </a:lnTo>
                  <a:lnTo>
                    <a:pt x="1" y="190"/>
                  </a:lnTo>
                  <a:lnTo>
                    <a:pt x="0" y="175"/>
                  </a:lnTo>
                  <a:lnTo>
                    <a:pt x="0" y="160"/>
                  </a:lnTo>
                  <a:lnTo>
                    <a:pt x="0" y="142"/>
                  </a:lnTo>
                  <a:lnTo>
                    <a:pt x="0" y="127"/>
                  </a:lnTo>
                  <a:lnTo>
                    <a:pt x="0" y="110"/>
                  </a:lnTo>
                  <a:lnTo>
                    <a:pt x="0" y="95"/>
                  </a:lnTo>
                  <a:lnTo>
                    <a:pt x="0" y="78"/>
                  </a:lnTo>
                  <a:lnTo>
                    <a:pt x="5" y="63"/>
                  </a:lnTo>
                  <a:lnTo>
                    <a:pt x="9" y="49"/>
                  </a:lnTo>
                  <a:lnTo>
                    <a:pt x="15" y="38"/>
                  </a:lnTo>
                  <a:lnTo>
                    <a:pt x="22" y="25"/>
                  </a:lnTo>
                  <a:lnTo>
                    <a:pt x="34" y="17"/>
                  </a:lnTo>
                  <a:lnTo>
                    <a:pt x="47" y="9"/>
                  </a:lnTo>
                  <a:lnTo>
                    <a:pt x="66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51" name="Freeform 72">
              <a:extLst>
                <a:ext uri="{FF2B5EF4-FFF2-40B4-BE49-F238E27FC236}">
                  <a16:creationId xmlns:a16="http://schemas.microsoft.com/office/drawing/2014/main" id="{6FB80584-CB41-3B77-6B66-E4C09F4075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04" y="913"/>
              <a:ext cx="59" cy="43"/>
            </a:xfrm>
            <a:custGeom>
              <a:avLst/>
              <a:gdLst>
                <a:gd name="T0" fmla="*/ 0 w 194"/>
                <a:gd name="T1" fmla="*/ 0 h 152"/>
                <a:gd name="T2" fmla="*/ 0 w 194"/>
                <a:gd name="T3" fmla="*/ 0 h 152"/>
                <a:gd name="T4" fmla="*/ 0 w 194"/>
                <a:gd name="T5" fmla="*/ 0 h 152"/>
                <a:gd name="T6" fmla="*/ 0 w 194"/>
                <a:gd name="T7" fmla="*/ 0 h 152"/>
                <a:gd name="T8" fmla="*/ 0 w 194"/>
                <a:gd name="T9" fmla="*/ 0 h 152"/>
                <a:gd name="T10" fmla="*/ 0 w 194"/>
                <a:gd name="T11" fmla="*/ 0 h 152"/>
                <a:gd name="T12" fmla="*/ 0 w 194"/>
                <a:gd name="T13" fmla="*/ 0 h 152"/>
                <a:gd name="T14" fmla="*/ 0 w 194"/>
                <a:gd name="T15" fmla="*/ 0 h 152"/>
                <a:gd name="T16" fmla="*/ 0 w 194"/>
                <a:gd name="T17" fmla="*/ 0 h 152"/>
                <a:gd name="T18" fmla="*/ 0 w 194"/>
                <a:gd name="T19" fmla="*/ 0 h 152"/>
                <a:gd name="T20" fmla="*/ 0 w 194"/>
                <a:gd name="T21" fmla="*/ 0 h 152"/>
                <a:gd name="T22" fmla="*/ 0 w 194"/>
                <a:gd name="T23" fmla="*/ 0 h 152"/>
                <a:gd name="T24" fmla="*/ 0 w 194"/>
                <a:gd name="T25" fmla="*/ 0 h 152"/>
                <a:gd name="T26" fmla="*/ 0 w 194"/>
                <a:gd name="T27" fmla="*/ 0 h 152"/>
                <a:gd name="T28" fmla="*/ 0 w 194"/>
                <a:gd name="T29" fmla="*/ 0 h 152"/>
                <a:gd name="T30" fmla="*/ 0 w 194"/>
                <a:gd name="T31" fmla="*/ 0 h 152"/>
                <a:gd name="T32" fmla="*/ 0 w 194"/>
                <a:gd name="T33" fmla="*/ 0 h 152"/>
                <a:gd name="T34" fmla="*/ 0 w 194"/>
                <a:gd name="T35" fmla="*/ 0 h 152"/>
                <a:gd name="T36" fmla="*/ 0 w 194"/>
                <a:gd name="T37" fmla="*/ 0 h 152"/>
                <a:gd name="T38" fmla="*/ 0 w 194"/>
                <a:gd name="T39" fmla="*/ 0 h 152"/>
                <a:gd name="T40" fmla="*/ 0 w 194"/>
                <a:gd name="T41" fmla="*/ 0 h 152"/>
                <a:gd name="T42" fmla="*/ 0 w 194"/>
                <a:gd name="T43" fmla="*/ 0 h 152"/>
                <a:gd name="T44" fmla="*/ 0 w 194"/>
                <a:gd name="T45" fmla="*/ 0 h 152"/>
                <a:gd name="T46" fmla="*/ 0 w 194"/>
                <a:gd name="T47" fmla="*/ 0 h 152"/>
                <a:gd name="T48" fmla="*/ 0 w 194"/>
                <a:gd name="T49" fmla="*/ 0 h 152"/>
                <a:gd name="T50" fmla="*/ 0 w 194"/>
                <a:gd name="T51" fmla="*/ 0 h 152"/>
                <a:gd name="T52" fmla="*/ 0 w 194"/>
                <a:gd name="T53" fmla="*/ 0 h 152"/>
                <a:gd name="T54" fmla="*/ 0 w 194"/>
                <a:gd name="T55" fmla="*/ 0 h 152"/>
                <a:gd name="T56" fmla="*/ 0 w 194"/>
                <a:gd name="T57" fmla="*/ 0 h 152"/>
                <a:gd name="T58" fmla="*/ 0 w 194"/>
                <a:gd name="T59" fmla="*/ 0 h 152"/>
                <a:gd name="T60" fmla="*/ 0 w 194"/>
                <a:gd name="T61" fmla="*/ 0 h 152"/>
                <a:gd name="T62" fmla="*/ 0 w 194"/>
                <a:gd name="T63" fmla="*/ 0 h 152"/>
                <a:gd name="T64" fmla="*/ 0 w 194"/>
                <a:gd name="T65" fmla="*/ 0 h 152"/>
                <a:gd name="T66" fmla="*/ 0 w 194"/>
                <a:gd name="T67" fmla="*/ 0 h 152"/>
                <a:gd name="T68" fmla="*/ 0 w 194"/>
                <a:gd name="T69" fmla="*/ 0 h 152"/>
                <a:gd name="T70" fmla="*/ 0 w 194"/>
                <a:gd name="T71" fmla="*/ 0 h 152"/>
                <a:gd name="T72" fmla="*/ 0 w 194"/>
                <a:gd name="T73" fmla="*/ 0 h 152"/>
                <a:gd name="T74" fmla="*/ 0 w 194"/>
                <a:gd name="T75" fmla="*/ 0 h 152"/>
                <a:gd name="T76" fmla="*/ 0 w 194"/>
                <a:gd name="T77" fmla="*/ 0 h 152"/>
                <a:gd name="T78" fmla="*/ 0 w 194"/>
                <a:gd name="T79" fmla="*/ 0 h 152"/>
                <a:gd name="T80" fmla="*/ 0 w 194"/>
                <a:gd name="T81" fmla="*/ 0 h 152"/>
                <a:gd name="T82" fmla="*/ 0 w 194"/>
                <a:gd name="T83" fmla="*/ 0 h 152"/>
                <a:gd name="T84" fmla="*/ 0 w 194"/>
                <a:gd name="T85" fmla="*/ 0 h 152"/>
                <a:gd name="T86" fmla="*/ 0 w 194"/>
                <a:gd name="T87" fmla="*/ 0 h 152"/>
                <a:gd name="T88" fmla="*/ 0 w 194"/>
                <a:gd name="T89" fmla="*/ 0 h 152"/>
                <a:gd name="T90" fmla="*/ 0 w 194"/>
                <a:gd name="T91" fmla="*/ 0 h 152"/>
                <a:gd name="T92" fmla="*/ 0 w 194"/>
                <a:gd name="T93" fmla="*/ 0 h 152"/>
                <a:gd name="T94" fmla="*/ 0 w 194"/>
                <a:gd name="T95" fmla="*/ 0 h 152"/>
                <a:gd name="T96" fmla="*/ 0 w 194"/>
                <a:gd name="T97" fmla="*/ 0 h 152"/>
                <a:gd name="T98" fmla="*/ 0 w 194"/>
                <a:gd name="T99" fmla="*/ 0 h 152"/>
                <a:gd name="T100" fmla="*/ 0 w 194"/>
                <a:gd name="T101" fmla="*/ 0 h 152"/>
                <a:gd name="T102" fmla="*/ 0 w 194"/>
                <a:gd name="T103" fmla="*/ 0 h 152"/>
                <a:gd name="T104" fmla="*/ 0 w 194"/>
                <a:gd name="T105" fmla="*/ 0 h 152"/>
                <a:gd name="T106" fmla="*/ 0 w 194"/>
                <a:gd name="T107" fmla="*/ 0 h 152"/>
                <a:gd name="T108" fmla="*/ 0 w 194"/>
                <a:gd name="T109" fmla="*/ 0 h 152"/>
                <a:gd name="T110" fmla="*/ 0 w 194"/>
                <a:gd name="T111" fmla="*/ 0 h 152"/>
                <a:gd name="T112" fmla="*/ 0 w 194"/>
                <a:gd name="T113" fmla="*/ 0 h 152"/>
                <a:gd name="T114" fmla="*/ 0 w 194"/>
                <a:gd name="T115" fmla="*/ 0 h 152"/>
                <a:gd name="T116" fmla="*/ 0 w 194"/>
                <a:gd name="T117" fmla="*/ 0 h 152"/>
                <a:gd name="T118" fmla="*/ 0 w 194"/>
                <a:gd name="T119" fmla="*/ 0 h 15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94"/>
                <a:gd name="T181" fmla="*/ 0 h 152"/>
                <a:gd name="T182" fmla="*/ 194 w 194"/>
                <a:gd name="T183" fmla="*/ 152 h 152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94" h="152">
                  <a:moveTo>
                    <a:pt x="27" y="0"/>
                  </a:moveTo>
                  <a:lnTo>
                    <a:pt x="29" y="6"/>
                  </a:lnTo>
                  <a:lnTo>
                    <a:pt x="33" y="13"/>
                  </a:lnTo>
                  <a:lnTo>
                    <a:pt x="33" y="23"/>
                  </a:lnTo>
                  <a:lnTo>
                    <a:pt x="34" y="32"/>
                  </a:lnTo>
                  <a:lnTo>
                    <a:pt x="33" y="40"/>
                  </a:lnTo>
                  <a:lnTo>
                    <a:pt x="33" y="51"/>
                  </a:lnTo>
                  <a:lnTo>
                    <a:pt x="33" y="61"/>
                  </a:lnTo>
                  <a:lnTo>
                    <a:pt x="34" y="72"/>
                  </a:lnTo>
                  <a:lnTo>
                    <a:pt x="34" y="82"/>
                  </a:lnTo>
                  <a:lnTo>
                    <a:pt x="34" y="91"/>
                  </a:lnTo>
                  <a:lnTo>
                    <a:pt x="38" y="99"/>
                  </a:lnTo>
                  <a:lnTo>
                    <a:pt x="42" y="108"/>
                  </a:lnTo>
                  <a:lnTo>
                    <a:pt x="48" y="114"/>
                  </a:lnTo>
                  <a:lnTo>
                    <a:pt x="57" y="122"/>
                  </a:lnTo>
                  <a:lnTo>
                    <a:pt x="67" y="127"/>
                  </a:lnTo>
                  <a:lnTo>
                    <a:pt x="80" y="133"/>
                  </a:lnTo>
                  <a:lnTo>
                    <a:pt x="82" y="133"/>
                  </a:lnTo>
                  <a:lnTo>
                    <a:pt x="88" y="133"/>
                  </a:lnTo>
                  <a:lnTo>
                    <a:pt x="93" y="133"/>
                  </a:lnTo>
                  <a:lnTo>
                    <a:pt x="103" y="133"/>
                  </a:lnTo>
                  <a:lnTo>
                    <a:pt x="109" y="133"/>
                  </a:lnTo>
                  <a:lnTo>
                    <a:pt x="118" y="133"/>
                  </a:lnTo>
                  <a:lnTo>
                    <a:pt x="128" y="133"/>
                  </a:lnTo>
                  <a:lnTo>
                    <a:pt x="135" y="133"/>
                  </a:lnTo>
                  <a:lnTo>
                    <a:pt x="145" y="133"/>
                  </a:lnTo>
                  <a:lnTo>
                    <a:pt x="152" y="133"/>
                  </a:lnTo>
                  <a:lnTo>
                    <a:pt x="160" y="133"/>
                  </a:lnTo>
                  <a:lnTo>
                    <a:pt x="168" y="133"/>
                  </a:lnTo>
                  <a:lnTo>
                    <a:pt x="181" y="133"/>
                  </a:lnTo>
                  <a:lnTo>
                    <a:pt x="192" y="133"/>
                  </a:lnTo>
                  <a:lnTo>
                    <a:pt x="192" y="139"/>
                  </a:lnTo>
                  <a:lnTo>
                    <a:pt x="194" y="148"/>
                  </a:lnTo>
                  <a:lnTo>
                    <a:pt x="185" y="148"/>
                  </a:lnTo>
                  <a:lnTo>
                    <a:pt x="173" y="148"/>
                  </a:lnTo>
                  <a:lnTo>
                    <a:pt x="160" y="148"/>
                  </a:lnTo>
                  <a:lnTo>
                    <a:pt x="145" y="150"/>
                  </a:lnTo>
                  <a:lnTo>
                    <a:pt x="137" y="150"/>
                  </a:lnTo>
                  <a:lnTo>
                    <a:pt x="130" y="150"/>
                  </a:lnTo>
                  <a:lnTo>
                    <a:pt x="122" y="150"/>
                  </a:lnTo>
                  <a:lnTo>
                    <a:pt x="116" y="152"/>
                  </a:lnTo>
                  <a:lnTo>
                    <a:pt x="103" y="152"/>
                  </a:lnTo>
                  <a:lnTo>
                    <a:pt x="97" y="152"/>
                  </a:lnTo>
                  <a:lnTo>
                    <a:pt x="80" y="150"/>
                  </a:lnTo>
                  <a:lnTo>
                    <a:pt x="67" y="148"/>
                  </a:lnTo>
                  <a:lnTo>
                    <a:pt x="55" y="142"/>
                  </a:lnTo>
                  <a:lnTo>
                    <a:pt x="44" y="137"/>
                  </a:lnTo>
                  <a:lnTo>
                    <a:pt x="33" y="127"/>
                  </a:lnTo>
                  <a:lnTo>
                    <a:pt x="25" y="118"/>
                  </a:lnTo>
                  <a:lnTo>
                    <a:pt x="15" y="106"/>
                  </a:lnTo>
                  <a:lnTo>
                    <a:pt x="12" y="97"/>
                  </a:lnTo>
                  <a:lnTo>
                    <a:pt x="6" y="84"/>
                  </a:lnTo>
                  <a:lnTo>
                    <a:pt x="2" y="72"/>
                  </a:lnTo>
                  <a:lnTo>
                    <a:pt x="0" y="59"/>
                  </a:lnTo>
                  <a:lnTo>
                    <a:pt x="2" y="47"/>
                  </a:lnTo>
                  <a:lnTo>
                    <a:pt x="6" y="34"/>
                  </a:lnTo>
                  <a:lnTo>
                    <a:pt x="10" y="21"/>
                  </a:lnTo>
                  <a:lnTo>
                    <a:pt x="17" y="9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52" name="Freeform 73">
              <a:extLst>
                <a:ext uri="{FF2B5EF4-FFF2-40B4-BE49-F238E27FC236}">
                  <a16:creationId xmlns:a16="http://schemas.microsoft.com/office/drawing/2014/main" id="{CFBADB65-AAA4-877D-0C1D-BFA3FAA571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01" y="1312"/>
              <a:ext cx="50" cy="41"/>
            </a:xfrm>
            <a:custGeom>
              <a:avLst/>
              <a:gdLst>
                <a:gd name="T0" fmla="*/ 0 w 161"/>
                <a:gd name="T1" fmla="*/ 0 h 145"/>
                <a:gd name="T2" fmla="*/ 0 w 161"/>
                <a:gd name="T3" fmla="*/ 0 h 145"/>
                <a:gd name="T4" fmla="*/ 0 w 161"/>
                <a:gd name="T5" fmla="*/ 0 h 145"/>
                <a:gd name="T6" fmla="*/ 0 w 161"/>
                <a:gd name="T7" fmla="*/ 0 h 145"/>
                <a:gd name="T8" fmla="*/ 0 w 161"/>
                <a:gd name="T9" fmla="*/ 0 h 145"/>
                <a:gd name="T10" fmla="*/ 0 w 161"/>
                <a:gd name="T11" fmla="*/ 0 h 145"/>
                <a:gd name="T12" fmla="*/ 0 w 161"/>
                <a:gd name="T13" fmla="*/ 0 h 145"/>
                <a:gd name="T14" fmla="*/ 0 w 161"/>
                <a:gd name="T15" fmla="*/ 0 h 145"/>
                <a:gd name="T16" fmla="*/ 0 w 161"/>
                <a:gd name="T17" fmla="*/ 0 h 145"/>
                <a:gd name="T18" fmla="*/ 0 w 161"/>
                <a:gd name="T19" fmla="*/ 0 h 145"/>
                <a:gd name="T20" fmla="*/ 0 w 161"/>
                <a:gd name="T21" fmla="*/ 0 h 145"/>
                <a:gd name="T22" fmla="*/ 0 w 161"/>
                <a:gd name="T23" fmla="*/ 0 h 145"/>
                <a:gd name="T24" fmla="*/ 0 w 161"/>
                <a:gd name="T25" fmla="*/ 0 h 145"/>
                <a:gd name="T26" fmla="*/ 0 w 161"/>
                <a:gd name="T27" fmla="*/ 0 h 145"/>
                <a:gd name="T28" fmla="*/ 0 w 161"/>
                <a:gd name="T29" fmla="*/ 0 h 145"/>
                <a:gd name="T30" fmla="*/ 0 w 161"/>
                <a:gd name="T31" fmla="*/ 0 h 145"/>
                <a:gd name="T32" fmla="*/ 0 w 161"/>
                <a:gd name="T33" fmla="*/ 0 h 145"/>
                <a:gd name="T34" fmla="*/ 0 w 161"/>
                <a:gd name="T35" fmla="*/ 0 h 145"/>
                <a:gd name="T36" fmla="*/ 0 w 161"/>
                <a:gd name="T37" fmla="*/ 0 h 145"/>
                <a:gd name="T38" fmla="*/ 0 w 161"/>
                <a:gd name="T39" fmla="*/ 0 h 145"/>
                <a:gd name="T40" fmla="*/ 0 w 161"/>
                <a:gd name="T41" fmla="*/ 0 h 145"/>
                <a:gd name="T42" fmla="*/ 0 w 161"/>
                <a:gd name="T43" fmla="*/ 0 h 145"/>
                <a:gd name="T44" fmla="*/ 0 w 161"/>
                <a:gd name="T45" fmla="*/ 0 h 145"/>
                <a:gd name="T46" fmla="*/ 0 w 161"/>
                <a:gd name="T47" fmla="*/ 0 h 145"/>
                <a:gd name="T48" fmla="*/ 0 w 161"/>
                <a:gd name="T49" fmla="*/ 0 h 145"/>
                <a:gd name="T50" fmla="*/ 0 w 161"/>
                <a:gd name="T51" fmla="*/ 0 h 145"/>
                <a:gd name="T52" fmla="*/ 0 w 161"/>
                <a:gd name="T53" fmla="*/ 0 h 145"/>
                <a:gd name="T54" fmla="*/ 0 w 161"/>
                <a:gd name="T55" fmla="*/ 0 h 145"/>
                <a:gd name="T56" fmla="*/ 0 w 161"/>
                <a:gd name="T57" fmla="*/ 0 h 145"/>
                <a:gd name="T58" fmla="*/ 0 w 161"/>
                <a:gd name="T59" fmla="*/ 0 h 145"/>
                <a:gd name="T60" fmla="*/ 0 w 161"/>
                <a:gd name="T61" fmla="*/ 0 h 145"/>
                <a:gd name="T62" fmla="*/ 0 w 161"/>
                <a:gd name="T63" fmla="*/ 0 h 145"/>
                <a:gd name="T64" fmla="*/ 0 w 161"/>
                <a:gd name="T65" fmla="*/ 0 h 145"/>
                <a:gd name="T66" fmla="*/ 0 w 161"/>
                <a:gd name="T67" fmla="*/ 0 h 145"/>
                <a:gd name="T68" fmla="*/ 0 w 161"/>
                <a:gd name="T69" fmla="*/ 0 h 145"/>
                <a:gd name="T70" fmla="*/ 0 w 161"/>
                <a:gd name="T71" fmla="*/ 0 h 145"/>
                <a:gd name="T72" fmla="*/ 0 w 161"/>
                <a:gd name="T73" fmla="*/ 0 h 145"/>
                <a:gd name="T74" fmla="*/ 0 w 161"/>
                <a:gd name="T75" fmla="*/ 0 h 145"/>
                <a:gd name="T76" fmla="*/ 0 w 161"/>
                <a:gd name="T77" fmla="*/ 0 h 145"/>
                <a:gd name="T78" fmla="*/ 0 w 161"/>
                <a:gd name="T79" fmla="*/ 0 h 145"/>
                <a:gd name="T80" fmla="*/ 0 w 161"/>
                <a:gd name="T81" fmla="*/ 0 h 145"/>
                <a:gd name="T82" fmla="*/ 0 w 161"/>
                <a:gd name="T83" fmla="*/ 0 h 145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161"/>
                <a:gd name="T127" fmla="*/ 0 h 145"/>
                <a:gd name="T128" fmla="*/ 161 w 161"/>
                <a:gd name="T129" fmla="*/ 145 h 145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161" h="145">
                  <a:moveTo>
                    <a:pt x="93" y="0"/>
                  </a:moveTo>
                  <a:lnTo>
                    <a:pt x="103" y="0"/>
                  </a:lnTo>
                  <a:lnTo>
                    <a:pt x="114" y="0"/>
                  </a:lnTo>
                  <a:lnTo>
                    <a:pt x="123" y="0"/>
                  </a:lnTo>
                  <a:lnTo>
                    <a:pt x="137" y="2"/>
                  </a:lnTo>
                  <a:lnTo>
                    <a:pt x="146" y="2"/>
                  </a:lnTo>
                  <a:lnTo>
                    <a:pt x="154" y="8"/>
                  </a:lnTo>
                  <a:lnTo>
                    <a:pt x="158" y="15"/>
                  </a:lnTo>
                  <a:lnTo>
                    <a:pt x="161" y="27"/>
                  </a:lnTo>
                  <a:lnTo>
                    <a:pt x="142" y="19"/>
                  </a:lnTo>
                  <a:lnTo>
                    <a:pt x="127" y="17"/>
                  </a:lnTo>
                  <a:lnTo>
                    <a:pt x="112" y="17"/>
                  </a:lnTo>
                  <a:lnTo>
                    <a:pt x="101" y="23"/>
                  </a:lnTo>
                  <a:lnTo>
                    <a:pt x="89" y="27"/>
                  </a:lnTo>
                  <a:lnTo>
                    <a:pt x="82" y="36"/>
                  </a:lnTo>
                  <a:lnTo>
                    <a:pt x="74" y="46"/>
                  </a:lnTo>
                  <a:lnTo>
                    <a:pt x="66" y="57"/>
                  </a:lnTo>
                  <a:lnTo>
                    <a:pt x="59" y="69"/>
                  </a:lnTo>
                  <a:lnTo>
                    <a:pt x="51" y="80"/>
                  </a:lnTo>
                  <a:lnTo>
                    <a:pt x="44" y="93"/>
                  </a:lnTo>
                  <a:lnTo>
                    <a:pt x="38" y="107"/>
                  </a:lnTo>
                  <a:lnTo>
                    <a:pt x="30" y="116"/>
                  </a:lnTo>
                  <a:lnTo>
                    <a:pt x="23" y="128"/>
                  </a:lnTo>
                  <a:lnTo>
                    <a:pt x="13" y="137"/>
                  </a:lnTo>
                  <a:lnTo>
                    <a:pt x="6" y="145"/>
                  </a:lnTo>
                  <a:lnTo>
                    <a:pt x="2" y="133"/>
                  </a:lnTo>
                  <a:lnTo>
                    <a:pt x="0" y="122"/>
                  </a:lnTo>
                  <a:lnTo>
                    <a:pt x="0" y="112"/>
                  </a:lnTo>
                  <a:lnTo>
                    <a:pt x="4" y="101"/>
                  </a:lnTo>
                  <a:lnTo>
                    <a:pt x="4" y="88"/>
                  </a:lnTo>
                  <a:lnTo>
                    <a:pt x="9" y="80"/>
                  </a:lnTo>
                  <a:lnTo>
                    <a:pt x="13" y="69"/>
                  </a:lnTo>
                  <a:lnTo>
                    <a:pt x="23" y="59"/>
                  </a:lnTo>
                  <a:lnTo>
                    <a:pt x="27" y="50"/>
                  </a:lnTo>
                  <a:lnTo>
                    <a:pt x="36" y="42"/>
                  </a:lnTo>
                  <a:lnTo>
                    <a:pt x="44" y="33"/>
                  </a:lnTo>
                  <a:lnTo>
                    <a:pt x="53" y="25"/>
                  </a:lnTo>
                  <a:lnTo>
                    <a:pt x="61" y="17"/>
                  </a:lnTo>
                  <a:lnTo>
                    <a:pt x="72" y="12"/>
                  </a:lnTo>
                  <a:lnTo>
                    <a:pt x="82" y="4"/>
                  </a:lnTo>
                  <a:lnTo>
                    <a:pt x="9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53" name="Freeform 74">
              <a:extLst>
                <a:ext uri="{FF2B5EF4-FFF2-40B4-BE49-F238E27FC236}">
                  <a16:creationId xmlns:a16="http://schemas.microsoft.com/office/drawing/2014/main" id="{992098FC-270B-6B2C-8C3F-0CC6C69FC6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69" y="1380"/>
              <a:ext cx="68" cy="50"/>
            </a:xfrm>
            <a:custGeom>
              <a:avLst/>
              <a:gdLst>
                <a:gd name="T0" fmla="*/ 0 w 220"/>
                <a:gd name="T1" fmla="*/ 0 h 177"/>
                <a:gd name="T2" fmla="*/ 0 w 220"/>
                <a:gd name="T3" fmla="*/ 0 h 177"/>
                <a:gd name="T4" fmla="*/ 0 w 220"/>
                <a:gd name="T5" fmla="*/ 0 h 177"/>
                <a:gd name="T6" fmla="*/ 0 w 220"/>
                <a:gd name="T7" fmla="*/ 0 h 177"/>
                <a:gd name="T8" fmla="*/ 0 w 220"/>
                <a:gd name="T9" fmla="*/ 0 h 177"/>
                <a:gd name="T10" fmla="*/ 0 w 220"/>
                <a:gd name="T11" fmla="*/ 0 h 177"/>
                <a:gd name="T12" fmla="*/ 0 w 220"/>
                <a:gd name="T13" fmla="*/ 0 h 177"/>
                <a:gd name="T14" fmla="*/ 0 w 220"/>
                <a:gd name="T15" fmla="*/ 0 h 177"/>
                <a:gd name="T16" fmla="*/ 0 w 220"/>
                <a:gd name="T17" fmla="*/ 0 h 177"/>
                <a:gd name="T18" fmla="*/ 0 w 220"/>
                <a:gd name="T19" fmla="*/ 0 h 177"/>
                <a:gd name="T20" fmla="*/ 0 w 220"/>
                <a:gd name="T21" fmla="*/ 0 h 177"/>
                <a:gd name="T22" fmla="*/ 0 w 220"/>
                <a:gd name="T23" fmla="*/ 0 h 177"/>
                <a:gd name="T24" fmla="*/ 0 w 220"/>
                <a:gd name="T25" fmla="*/ 0 h 177"/>
                <a:gd name="T26" fmla="*/ 0 w 220"/>
                <a:gd name="T27" fmla="*/ 0 h 177"/>
                <a:gd name="T28" fmla="*/ 0 w 220"/>
                <a:gd name="T29" fmla="*/ 0 h 177"/>
                <a:gd name="T30" fmla="*/ 0 w 220"/>
                <a:gd name="T31" fmla="*/ 0 h 177"/>
                <a:gd name="T32" fmla="*/ 0 w 220"/>
                <a:gd name="T33" fmla="*/ 0 h 177"/>
                <a:gd name="T34" fmla="*/ 0 w 220"/>
                <a:gd name="T35" fmla="*/ 0 h 177"/>
                <a:gd name="T36" fmla="*/ 0 w 220"/>
                <a:gd name="T37" fmla="*/ 0 h 177"/>
                <a:gd name="T38" fmla="*/ 0 w 220"/>
                <a:gd name="T39" fmla="*/ 0 h 177"/>
                <a:gd name="T40" fmla="*/ 0 w 220"/>
                <a:gd name="T41" fmla="*/ 0 h 177"/>
                <a:gd name="T42" fmla="*/ 0 w 220"/>
                <a:gd name="T43" fmla="*/ 0 h 177"/>
                <a:gd name="T44" fmla="*/ 0 w 220"/>
                <a:gd name="T45" fmla="*/ 0 h 177"/>
                <a:gd name="T46" fmla="*/ 0 w 220"/>
                <a:gd name="T47" fmla="*/ 0 h 177"/>
                <a:gd name="T48" fmla="*/ 0 w 220"/>
                <a:gd name="T49" fmla="*/ 0 h 177"/>
                <a:gd name="T50" fmla="*/ 0 w 220"/>
                <a:gd name="T51" fmla="*/ 0 h 177"/>
                <a:gd name="T52" fmla="*/ 0 w 220"/>
                <a:gd name="T53" fmla="*/ 0 h 177"/>
                <a:gd name="T54" fmla="*/ 0 w 220"/>
                <a:gd name="T55" fmla="*/ 0 h 177"/>
                <a:gd name="T56" fmla="*/ 0 w 220"/>
                <a:gd name="T57" fmla="*/ 0 h 177"/>
                <a:gd name="T58" fmla="*/ 0 w 220"/>
                <a:gd name="T59" fmla="*/ 0 h 177"/>
                <a:gd name="T60" fmla="*/ 0 w 220"/>
                <a:gd name="T61" fmla="*/ 0 h 177"/>
                <a:gd name="T62" fmla="*/ 0 w 220"/>
                <a:gd name="T63" fmla="*/ 0 h 177"/>
                <a:gd name="T64" fmla="*/ 0 w 220"/>
                <a:gd name="T65" fmla="*/ 0 h 177"/>
                <a:gd name="T66" fmla="*/ 0 w 220"/>
                <a:gd name="T67" fmla="*/ 0 h 177"/>
                <a:gd name="T68" fmla="*/ 0 w 220"/>
                <a:gd name="T69" fmla="*/ 0 h 177"/>
                <a:gd name="T70" fmla="*/ 0 w 220"/>
                <a:gd name="T71" fmla="*/ 0 h 177"/>
                <a:gd name="T72" fmla="*/ 0 w 220"/>
                <a:gd name="T73" fmla="*/ 0 h 177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20"/>
                <a:gd name="T112" fmla="*/ 0 h 177"/>
                <a:gd name="T113" fmla="*/ 220 w 220"/>
                <a:gd name="T114" fmla="*/ 177 h 177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20" h="177">
                  <a:moveTo>
                    <a:pt x="192" y="0"/>
                  </a:moveTo>
                  <a:lnTo>
                    <a:pt x="201" y="7"/>
                  </a:lnTo>
                  <a:lnTo>
                    <a:pt x="211" y="21"/>
                  </a:lnTo>
                  <a:lnTo>
                    <a:pt x="216" y="34"/>
                  </a:lnTo>
                  <a:lnTo>
                    <a:pt x="220" y="49"/>
                  </a:lnTo>
                  <a:lnTo>
                    <a:pt x="220" y="66"/>
                  </a:lnTo>
                  <a:lnTo>
                    <a:pt x="220" y="83"/>
                  </a:lnTo>
                  <a:lnTo>
                    <a:pt x="216" y="101"/>
                  </a:lnTo>
                  <a:lnTo>
                    <a:pt x="211" y="118"/>
                  </a:lnTo>
                  <a:lnTo>
                    <a:pt x="203" y="133"/>
                  </a:lnTo>
                  <a:lnTo>
                    <a:pt x="196" y="146"/>
                  </a:lnTo>
                  <a:lnTo>
                    <a:pt x="182" y="158"/>
                  </a:lnTo>
                  <a:lnTo>
                    <a:pt x="171" y="167"/>
                  </a:lnTo>
                  <a:lnTo>
                    <a:pt x="156" y="171"/>
                  </a:lnTo>
                  <a:lnTo>
                    <a:pt x="140" y="177"/>
                  </a:lnTo>
                  <a:lnTo>
                    <a:pt x="123" y="173"/>
                  </a:lnTo>
                  <a:lnTo>
                    <a:pt x="106" y="167"/>
                  </a:lnTo>
                  <a:lnTo>
                    <a:pt x="99" y="167"/>
                  </a:lnTo>
                  <a:lnTo>
                    <a:pt x="89" y="169"/>
                  </a:lnTo>
                  <a:lnTo>
                    <a:pt x="82" y="169"/>
                  </a:lnTo>
                  <a:lnTo>
                    <a:pt x="76" y="171"/>
                  </a:lnTo>
                  <a:lnTo>
                    <a:pt x="66" y="169"/>
                  </a:lnTo>
                  <a:lnTo>
                    <a:pt x="57" y="167"/>
                  </a:lnTo>
                  <a:lnTo>
                    <a:pt x="49" y="161"/>
                  </a:lnTo>
                  <a:lnTo>
                    <a:pt x="42" y="156"/>
                  </a:lnTo>
                  <a:lnTo>
                    <a:pt x="34" y="148"/>
                  </a:lnTo>
                  <a:lnTo>
                    <a:pt x="28" y="139"/>
                  </a:lnTo>
                  <a:lnTo>
                    <a:pt x="21" y="131"/>
                  </a:lnTo>
                  <a:lnTo>
                    <a:pt x="17" y="123"/>
                  </a:lnTo>
                  <a:lnTo>
                    <a:pt x="13" y="114"/>
                  </a:lnTo>
                  <a:lnTo>
                    <a:pt x="9" y="106"/>
                  </a:lnTo>
                  <a:lnTo>
                    <a:pt x="5" y="97"/>
                  </a:lnTo>
                  <a:lnTo>
                    <a:pt x="5" y="87"/>
                  </a:lnTo>
                  <a:lnTo>
                    <a:pt x="2" y="78"/>
                  </a:lnTo>
                  <a:lnTo>
                    <a:pt x="2" y="68"/>
                  </a:lnTo>
                  <a:lnTo>
                    <a:pt x="0" y="59"/>
                  </a:lnTo>
                  <a:lnTo>
                    <a:pt x="0" y="49"/>
                  </a:lnTo>
                  <a:lnTo>
                    <a:pt x="0" y="40"/>
                  </a:lnTo>
                  <a:lnTo>
                    <a:pt x="0" y="30"/>
                  </a:lnTo>
                  <a:lnTo>
                    <a:pt x="2" y="21"/>
                  </a:lnTo>
                  <a:lnTo>
                    <a:pt x="4" y="13"/>
                  </a:lnTo>
                  <a:lnTo>
                    <a:pt x="15" y="17"/>
                  </a:lnTo>
                  <a:lnTo>
                    <a:pt x="26" y="26"/>
                  </a:lnTo>
                  <a:lnTo>
                    <a:pt x="34" y="36"/>
                  </a:lnTo>
                  <a:lnTo>
                    <a:pt x="44" y="47"/>
                  </a:lnTo>
                  <a:lnTo>
                    <a:pt x="47" y="59"/>
                  </a:lnTo>
                  <a:lnTo>
                    <a:pt x="55" y="72"/>
                  </a:lnTo>
                  <a:lnTo>
                    <a:pt x="61" y="83"/>
                  </a:lnTo>
                  <a:lnTo>
                    <a:pt x="66" y="99"/>
                  </a:lnTo>
                  <a:lnTo>
                    <a:pt x="70" y="110"/>
                  </a:lnTo>
                  <a:lnTo>
                    <a:pt x="78" y="120"/>
                  </a:lnTo>
                  <a:lnTo>
                    <a:pt x="85" y="129"/>
                  </a:lnTo>
                  <a:lnTo>
                    <a:pt x="95" y="137"/>
                  </a:lnTo>
                  <a:lnTo>
                    <a:pt x="104" y="140"/>
                  </a:lnTo>
                  <a:lnTo>
                    <a:pt x="118" y="142"/>
                  </a:lnTo>
                  <a:lnTo>
                    <a:pt x="133" y="140"/>
                  </a:lnTo>
                  <a:lnTo>
                    <a:pt x="154" y="135"/>
                  </a:lnTo>
                  <a:lnTo>
                    <a:pt x="167" y="135"/>
                  </a:lnTo>
                  <a:lnTo>
                    <a:pt x="178" y="133"/>
                  </a:lnTo>
                  <a:lnTo>
                    <a:pt x="186" y="129"/>
                  </a:lnTo>
                  <a:lnTo>
                    <a:pt x="192" y="121"/>
                  </a:lnTo>
                  <a:lnTo>
                    <a:pt x="194" y="112"/>
                  </a:lnTo>
                  <a:lnTo>
                    <a:pt x="196" y="101"/>
                  </a:lnTo>
                  <a:lnTo>
                    <a:pt x="194" y="89"/>
                  </a:lnTo>
                  <a:lnTo>
                    <a:pt x="194" y="78"/>
                  </a:lnTo>
                  <a:lnTo>
                    <a:pt x="192" y="63"/>
                  </a:lnTo>
                  <a:lnTo>
                    <a:pt x="188" y="49"/>
                  </a:lnTo>
                  <a:lnTo>
                    <a:pt x="184" y="38"/>
                  </a:lnTo>
                  <a:lnTo>
                    <a:pt x="184" y="26"/>
                  </a:lnTo>
                  <a:lnTo>
                    <a:pt x="182" y="17"/>
                  </a:lnTo>
                  <a:lnTo>
                    <a:pt x="182" y="9"/>
                  </a:lnTo>
                  <a:lnTo>
                    <a:pt x="186" y="2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54" name="Freeform 75">
              <a:extLst>
                <a:ext uri="{FF2B5EF4-FFF2-40B4-BE49-F238E27FC236}">
                  <a16:creationId xmlns:a16="http://schemas.microsoft.com/office/drawing/2014/main" id="{2954DC32-40C3-C9B1-187D-B2D8B1A486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53" y="989"/>
              <a:ext cx="81" cy="17"/>
            </a:xfrm>
            <a:custGeom>
              <a:avLst/>
              <a:gdLst>
                <a:gd name="T0" fmla="*/ 0 w 265"/>
                <a:gd name="T1" fmla="*/ 0 h 59"/>
                <a:gd name="T2" fmla="*/ 0 w 265"/>
                <a:gd name="T3" fmla="*/ 0 h 59"/>
                <a:gd name="T4" fmla="*/ 0 w 265"/>
                <a:gd name="T5" fmla="*/ 0 h 59"/>
                <a:gd name="T6" fmla="*/ 0 w 265"/>
                <a:gd name="T7" fmla="*/ 0 h 59"/>
                <a:gd name="T8" fmla="*/ 0 w 265"/>
                <a:gd name="T9" fmla="*/ 0 h 59"/>
                <a:gd name="T10" fmla="*/ 0 w 265"/>
                <a:gd name="T11" fmla="*/ 0 h 59"/>
                <a:gd name="T12" fmla="*/ 0 w 265"/>
                <a:gd name="T13" fmla="*/ 0 h 59"/>
                <a:gd name="T14" fmla="*/ 0 w 265"/>
                <a:gd name="T15" fmla="*/ 0 h 59"/>
                <a:gd name="T16" fmla="*/ 0 w 265"/>
                <a:gd name="T17" fmla="*/ 0 h 59"/>
                <a:gd name="T18" fmla="*/ 0 w 265"/>
                <a:gd name="T19" fmla="*/ 0 h 59"/>
                <a:gd name="T20" fmla="*/ 0 w 265"/>
                <a:gd name="T21" fmla="*/ 0 h 59"/>
                <a:gd name="T22" fmla="*/ 0 w 265"/>
                <a:gd name="T23" fmla="*/ 0 h 59"/>
                <a:gd name="T24" fmla="*/ 0 w 265"/>
                <a:gd name="T25" fmla="*/ 0 h 59"/>
                <a:gd name="T26" fmla="*/ 0 w 265"/>
                <a:gd name="T27" fmla="*/ 0 h 59"/>
                <a:gd name="T28" fmla="*/ 0 w 265"/>
                <a:gd name="T29" fmla="*/ 0 h 59"/>
                <a:gd name="T30" fmla="*/ 0 w 265"/>
                <a:gd name="T31" fmla="*/ 0 h 59"/>
                <a:gd name="T32" fmla="*/ 0 w 265"/>
                <a:gd name="T33" fmla="*/ 0 h 59"/>
                <a:gd name="T34" fmla="*/ 0 w 265"/>
                <a:gd name="T35" fmla="*/ 0 h 59"/>
                <a:gd name="T36" fmla="*/ 0 w 265"/>
                <a:gd name="T37" fmla="*/ 0 h 59"/>
                <a:gd name="T38" fmla="*/ 0 w 265"/>
                <a:gd name="T39" fmla="*/ 0 h 59"/>
                <a:gd name="T40" fmla="*/ 0 w 265"/>
                <a:gd name="T41" fmla="*/ 0 h 59"/>
                <a:gd name="T42" fmla="*/ 0 w 265"/>
                <a:gd name="T43" fmla="*/ 0 h 59"/>
                <a:gd name="T44" fmla="*/ 0 w 265"/>
                <a:gd name="T45" fmla="*/ 0 h 59"/>
                <a:gd name="T46" fmla="*/ 0 w 265"/>
                <a:gd name="T47" fmla="*/ 0 h 59"/>
                <a:gd name="T48" fmla="*/ 0 w 265"/>
                <a:gd name="T49" fmla="*/ 0 h 59"/>
                <a:gd name="T50" fmla="*/ 0 w 265"/>
                <a:gd name="T51" fmla="*/ 0 h 59"/>
                <a:gd name="T52" fmla="*/ 0 w 265"/>
                <a:gd name="T53" fmla="*/ 0 h 59"/>
                <a:gd name="T54" fmla="*/ 0 w 265"/>
                <a:gd name="T55" fmla="*/ 0 h 59"/>
                <a:gd name="T56" fmla="*/ 0 w 265"/>
                <a:gd name="T57" fmla="*/ 0 h 59"/>
                <a:gd name="T58" fmla="*/ 0 w 265"/>
                <a:gd name="T59" fmla="*/ 0 h 59"/>
                <a:gd name="T60" fmla="*/ 0 w 265"/>
                <a:gd name="T61" fmla="*/ 0 h 59"/>
                <a:gd name="T62" fmla="*/ 0 w 265"/>
                <a:gd name="T63" fmla="*/ 0 h 59"/>
                <a:gd name="T64" fmla="*/ 0 w 265"/>
                <a:gd name="T65" fmla="*/ 0 h 59"/>
                <a:gd name="T66" fmla="*/ 0 w 265"/>
                <a:gd name="T67" fmla="*/ 0 h 59"/>
                <a:gd name="T68" fmla="*/ 0 w 265"/>
                <a:gd name="T69" fmla="*/ 0 h 59"/>
                <a:gd name="T70" fmla="*/ 0 w 265"/>
                <a:gd name="T71" fmla="*/ 0 h 59"/>
                <a:gd name="T72" fmla="*/ 0 w 265"/>
                <a:gd name="T73" fmla="*/ 0 h 59"/>
                <a:gd name="T74" fmla="*/ 0 w 265"/>
                <a:gd name="T75" fmla="*/ 0 h 59"/>
                <a:gd name="T76" fmla="*/ 0 w 265"/>
                <a:gd name="T77" fmla="*/ 0 h 59"/>
                <a:gd name="T78" fmla="*/ 0 w 265"/>
                <a:gd name="T79" fmla="*/ 0 h 59"/>
                <a:gd name="T80" fmla="*/ 0 w 265"/>
                <a:gd name="T81" fmla="*/ 0 h 59"/>
                <a:gd name="T82" fmla="*/ 0 w 265"/>
                <a:gd name="T83" fmla="*/ 0 h 59"/>
                <a:gd name="T84" fmla="*/ 0 w 265"/>
                <a:gd name="T85" fmla="*/ 0 h 59"/>
                <a:gd name="T86" fmla="*/ 0 w 265"/>
                <a:gd name="T87" fmla="*/ 0 h 59"/>
                <a:gd name="T88" fmla="*/ 0 w 265"/>
                <a:gd name="T89" fmla="*/ 0 h 59"/>
                <a:gd name="T90" fmla="*/ 0 w 265"/>
                <a:gd name="T91" fmla="*/ 0 h 59"/>
                <a:gd name="T92" fmla="*/ 0 w 265"/>
                <a:gd name="T93" fmla="*/ 0 h 59"/>
                <a:gd name="T94" fmla="*/ 0 w 265"/>
                <a:gd name="T95" fmla="*/ 0 h 59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265"/>
                <a:gd name="T145" fmla="*/ 0 h 59"/>
                <a:gd name="T146" fmla="*/ 265 w 265"/>
                <a:gd name="T147" fmla="*/ 59 h 59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265" h="59">
                  <a:moveTo>
                    <a:pt x="114" y="0"/>
                  </a:moveTo>
                  <a:lnTo>
                    <a:pt x="120" y="0"/>
                  </a:lnTo>
                  <a:lnTo>
                    <a:pt x="128" y="0"/>
                  </a:lnTo>
                  <a:lnTo>
                    <a:pt x="137" y="2"/>
                  </a:lnTo>
                  <a:lnTo>
                    <a:pt x="147" y="2"/>
                  </a:lnTo>
                  <a:lnTo>
                    <a:pt x="156" y="2"/>
                  </a:lnTo>
                  <a:lnTo>
                    <a:pt x="170" y="6"/>
                  </a:lnTo>
                  <a:lnTo>
                    <a:pt x="181" y="6"/>
                  </a:lnTo>
                  <a:lnTo>
                    <a:pt x="192" y="9"/>
                  </a:lnTo>
                  <a:lnTo>
                    <a:pt x="204" y="9"/>
                  </a:lnTo>
                  <a:lnTo>
                    <a:pt x="215" y="13"/>
                  </a:lnTo>
                  <a:lnTo>
                    <a:pt x="227" y="17"/>
                  </a:lnTo>
                  <a:lnTo>
                    <a:pt x="236" y="21"/>
                  </a:lnTo>
                  <a:lnTo>
                    <a:pt x="244" y="25"/>
                  </a:lnTo>
                  <a:lnTo>
                    <a:pt x="253" y="28"/>
                  </a:lnTo>
                  <a:lnTo>
                    <a:pt x="259" y="34"/>
                  </a:lnTo>
                  <a:lnTo>
                    <a:pt x="265" y="40"/>
                  </a:lnTo>
                  <a:lnTo>
                    <a:pt x="249" y="42"/>
                  </a:lnTo>
                  <a:lnTo>
                    <a:pt x="236" y="42"/>
                  </a:lnTo>
                  <a:lnTo>
                    <a:pt x="221" y="44"/>
                  </a:lnTo>
                  <a:lnTo>
                    <a:pt x="204" y="47"/>
                  </a:lnTo>
                  <a:lnTo>
                    <a:pt x="185" y="47"/>
                  </a:lnTo>
                  <a:lnTo>
                    <a:pt x="168" y="49"/>
                  </a:lnTo>
                  <a:lnTo>
                    <a:pt x="151" y="51"/>
                  </a:lnTo>
                  <a:lnTo>
                    <a:pt x="132" y="53"/>
                  </a:lnTo>
                  <a:lnTo>
                    <a:pt x="113" y="53"/>
                  </a:lnTo>
                  <a:lnTo>
                    <a:pt x="95" y="55"/>
                  </a:lnTo>
                  <a:lnTo>
                    <a:pt x="76" y="55"/>
                  </a:lnTo>
                  <a:lnTo>
                    <a:pt x="59" y="57"/>
                  </a:lnTo>
                  <a:lnTo>
                    <a:pt x="42" y="57"/>
                  </a:lnTo>
                  <a:lnTo>
                    <a:pt x="27" y="57"/>
                  </a:lnTo>
                  <a:lnTo>
                    <a:pt x="12" y="57"/>
                  </a:lnTo>
                  <a:lnTo>
                    <a:pt x="0" y="59"/>
                  </a:lnTo>
                  <a:lnTo>
                    <a:pt x="6" y="51"/>
                  </a:lnTo>
                  <a:lnTo>
                    <a:pt x="12" y="44"/>
                  </a:lnTo>
                  <a:lnTo>
                    <a:pt x="19" y="38"/>
                  </a:lnTo>
                  <a:lnTo>
                    <a:pt x="25" y="34"/>
                  </a:lnTo>
                  <a:lnTo>
                    <a:pt x="33" y="28"/>
                  </a:lnTo>
                  <a:lnTo>
                    <a:pt x="38" y="25"/>
                  </a:lnTo>
                  <a:lnTo>
                    <a:pt x="48" y="21"/>
                  </a:lnTo>
                  <a:lnTo>
                    <a:pt x="56" y="19"/>
                  </a:lnTo>
                  <a:lnTo>
                    <a:pt x="69" y="11"/>
                  </a:lnTo>
                  <a:lnTo>
                    <a:pt x="84" y="8"/>
                  </a:lnTo>
                  <a:lnTo>
                    <a:pt x="90" y="6"/>
                  </a:lnTo>
                  <a:lnTo>
                    <a:pt x="99" y="4"/>
                  </a:lnTo>
                  <a:lnTo>
                    <a:pt x="107" y="2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55" name="Freeform 76">
              <a:extLst>
                <a:ext uri="{FF2B5EF4-FFF2-40B4-BE49-F238E27FC236}">
                  <a16:creationId xmlns:a16="http://schemas.microsoft.com/office/drawing/2014/main" id="{ADE9A6D6-4474-6D65-80B5-12D893ADC8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56" y="1052"/>
              <a:ext cx="193" cy="224"/>
            </a:xfrm>
            <a:custGeom>
              <a:avLst/>
              <a:gdLst>
                <a:gd name="T0" fmla="*/ 0 w 631"/>
                <a:gd name="T1" fmla="*/ 0 h 795"/>
                <a:gd name="T2" fmla="*/ 0 w 631"/>
                <a:gd name="T3" fmla="*/ 0 h 795"/>
                <a:gd name="T4" fmla="*/ 0 w 631"/>
                <a:gd name="T5" fmla="*/ 0 h 795"/>
                <a:gd name="T6" fmla="*/ 0 w 631"/>
                <a:gd name="T7" fmla="*/ 0 h 795"/>
                <a:gd name="T8" fmla="*/ 0 w 631"/>
                <a:gd name="T9" fmla="*/ 0 h 795"/>
                <a:gd name="T10" fmla="*/ 0 w 631"/>
                <a:gd name="T11" fmla="*/ 0 h 795"/>
                <a:gd name="T12" fmla="*/ 0 w 631"/>
                <a:gd name="T13" fmla="*/ 0 h 795"/>
                <a:gd name="T14" fmla="*/ 0 w 631"/>
                <a:gd name="T15" fmla="*/ 0 h 795"/>
                <a:gd name="T16" fmla="*/ 0 w 631"/>
                <a:gd name="T17" fmla="*/ 0 h 795"/>
                <a:gd name="T18" fmla="*/ 0 w 631"/>
                <a:gd name="T19" fmla="*/ 0 h 795"/>
                <a:gd name="T20" fmla="*/ 0 w 631"/>
                <a:gd name="T21" fmla="*/ 0 h 795"/>
                <a:gd name="T22" fmla="*/ 0 w 631"/>
                <a:gd name="T23" fmla="*/ 0 h 795"/>
                <a:gd name="T24" fmla="*/ 0 w 631"/>
                <a:gd name="T25" fmla="*/ 0 h 795"/>
                <a:gd name="T26" fmla="*/ 0 w 631"/>
                <a:gd name="T27" fmla="*/ 0 h 795"/>
                <a:gd name="T28" fmla="*/ 0 w 631"/>
                <a:gd name="T29" fmla="*/ 0 h 795"/>
                <a:gd name="T30" fmla="*/ 0 w 631"/>
                <a:gd name="T31" fmla="*/ 0 h 795"/>
                <a:gd name="T32" fmla="*/ 0 w 631"/>
                <a:gd name="T33" fmla="*/ 0 h 795"/>
                <a:gd name="T34" fmla="*/ 0 w 631"/>
                <a:gd name="T35" fmla="*/ 0 h 795"/>
                <a:gd name="T36" fmla="*/ 0 w 631"/>
                <a:gd name="T37" fmla="*/ 0 h 795"/>
                <a:gd name="T38" fmla="*/ 0 w 631"/>
                <a:gd name="T39" fmla="*/ 0 h 795"/>
                <a:gd name="T40" fmla="*/ 0 w 631"/>
                <a:gd name="T41" fmla="*/ 0 h 795"/>
                <a:gd name="T42" fmla="*/ 0 w 631"/>
                <a:gd name="T43" fmla="*/ 0 h 795"/>
                <a:gd name="T44" fmla="*/ 0 w 631"/>
                <a:gd name="T45" fmla="*/ 0 h 795"/>
                <a:gd name="T46" fmla="*/ 0 w 631"/>
                <a:gd name="T47" fmla="*/ 0 h 795"/>
                <a:gd name="T48" fmla="*/ 0 w 631"/>
                <a:gd name="T49" fmla="*/ 0 h 795"/>
                <a:gd name="T50" fmla="*/ 0 w 631"/>
                <a:gd name="T51" fmla="*/ 0 h 795"/>
                <a:gd name="T52" fmla="*/ 0 w 631"/>
                <a:gd name="T53" fmla="*/ 0 h 795"/>
                <a:gd name="T54" fmla="*/ 0 w 631"/>
                <a:gd name="T55" fmla="*/ 0 h 795"/>
                <a:gd name="T56" fmla="*/ 0 w 631"/>
                <a:gd name="T57" fmla="*/ 0 h 795"/>
                <a:gd name="T58" fmla="*/ 0 w 631"/>
                <a:gd name="T59" fmla="*/ 0 h 795"/>
                <a:gd name="T60" fmla="*/ 0 w 631"/>
                <a:gd name="T61" fmla="*/ 0 h 795"/>
                <a:gd name="T62" fmla="*/ 0 w 631"/>
                <a:gd name="T63" fmla="*/ 0 h 795"/>
                <a:gd name="T64" fmla="*/ 0 w 631"/>
                <a:gd name="T65" fmla="*/ 0 h 795"/>
                <a:gd name="T66" fmla="*/ 0 w 631"/>
                <a:gd name="T67" fmla="*/ 0 h 795"/>
                <a:gd name="T68" fmla="*/ 0 w 631"/>
                <a:gd name="T69" fmla="*/ 0 h 795"/>
                <a:gd name="T70" fmla="*/ 0 w 631"/>
                <a:gd name="T71" fmla="*/ 0 h 795"/>
                <a:gd name="T72" fmla="*/ 0 w 631"/>
                <a:gd name="T73" fmla="*/ 0 h 795"/>
                <a:gd name="T74" fmla="*/ 0 w 631"/>
                <a:gd name="T75" fmla="*/ 0 h 795"/>
                <a:gd name="T76" fmla="*/ 0 w 631"/>
                <a:gd name="T77" fmla="*/ 0 h 795"/>
                <a:gd name="T78" fmla="*/ 0 w 631"/>
                <a:gd name="T79" fmla="*/ 0 h 795"/>
                <a:gd name="T80" fmla="*/ 0 w 631"/>
                <a:gd name="T81" fmla="*/ 0 h 795"/>
                <a:gd name="T82" fmla="*/ 0 w 631"/>
                <a:gd name="T83" fmla="*/ 0 h 795"/>
                <a:gd name="T84" fmla="*/ 0 w 631"/>
                <a:gd name="T85" fmla="*/ 0 h 795"/>
                <a:gd name="T86" fmla="*/ 0 w 631"/>
                <a:gd name="T87" fmla="*/ 0 h 795"/>
                <a:gd name="T88" fmla="*/ 0 w 631"/>
                <a:gd name="T89" fmla="*/ 0 h 795"/>
                <a:gd name="T90" fmla="*/ 0 w 631"/>
                <a:gd name="T91" fmla="*/ 0 h 795"/>
                <a:gd name="T92" fmla="*/ 0 w 631"/>
                <a:gd name="T93" fmla="*/ 0 h 795"/>
                <a:gd name="T94" fmla="*/ 0 w 631"/>
                <a:gd name="T95" fmla="*/ 0 h 795"/>
                <a:gd name="T96" fmla="*/ 0 w 631"/>
                <a:gd name="T97" fmla="*/ 0 h 79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631"/>
                <a:gd name="T148" fmla="*/ 0 h 795"/>
                <a:gd name="T149" fmla="*/ 631 w 631"/>
                <a:gd name="T150" fmla="*/ 795 h 79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631" h="795">
                  <a:moveTo>
                    <a:pt x="13" y="33"/>
                  </a:moveTo>
                  <a:lnTo>
                    <a:pt x="10" y="42"/>
                  </a:lnTo>
                  <a:lnTo>
                    <a:pt x="6" y="71"/>
                  </a:lnTo>
                  <a:lnTo>
                    <a:pt x="0" y="116"/>
                  </a:lnTo>
                  <a:lnTo>
                    <a:pt x="0" y="173"/>
                  </a:lnTo>
                  <a:lnTo>
                    <a:pt x="0" y="240"/>
                  </a:lnTo>
                  <a:lnTo>
                    <a:pt x="2" y="314"/>
                  </a:lnTo>
                  <a:lnTo>
                    <a:pt x="6" y="394"/>
                  </a:lnTo>
                  <a:lnTo>
                    <a:pt x="15" y="474"/>
                  </a:lnTo>
                  <a:lnTo>
                    <a:pt x="25" y="548"/>
                  </a:lnTo>
                  <a:lnTo>
                    <a:pt x="42" y="618"/>
                  </a:lnTo>
                  <a:lnTo>
                    <a:pt x="61" y="683"/>
                  </a:lnTo>
                  <a:lnTo>
                    <a:pt x="84" y="736"/>
                  </a:lnTo>
                  <a:lnTo>
                    <a:pt x="112" y="772"/>
                  </a:lnTo>
                  <a:lnTo>
                    <a:pt x="150" y="795"/>
                  </a:lnTo>
                  <a:lnTo>
                    <a:pt x="192" y="795"/>
                  </a:lnTo>
                  <a:lnTo>
                    <a:pt x="243" y="776"/>
                  </a:lnTo>
                  <a:lnTo>
                    <a:pt x="285" y="738"/>
                  </a:lnTo>
                  <a:lnTo>
                    <a:pt x="312" y="696"/>
                  </a:lnTo>
                  <a:lnTo>
                    <a:pt x="323" y="651"/>
                  </a:lnTo>
                  <a:lnTo>
                    <a:pt x="325" y="603"/>
                  </a:lnTo>
                  <a:lnTo>
                    <a:pt x="316" y="552"/>
                  </a:lnTo>
                  <a:lnTo>
                    <a:pt x="300" y="502"/>
                  </a:lnTo>
                  <a:lnTo>
                    <a:pt x="280" y="455"/>
                  </a:lnTo>
                  <a:lnTo>
                    <a:pt x="257" y="411"/>
                  </a:lnTo>
                  <a:lnTo>
                    <a:pt x="230" y="369"/>
                  </a:lnTo>
                  <a:lnTo>
                    <a:pt x="207" y="333"/>
                  </a:lnTo>
                  <a:lnTo>
                    <a:pt x="188" y="303"/>
                  </a:lnTo>
                  <a:lnTo>
                    <a:pt x="177" y="282"/>
                  </a:lnTo>
                  <a:lnTo>
                    <a:pt x="173" y="269"/>
                  </a:lnTo>
                  <a:lnTo>
                    <a:pt x="179" y="267"/>
                  </a:lnTo>
                  <a:lnTo>
                    <a:pt x="198" y="276"/>
                  </a:lnTo>
                  <a:lnTo>
                    <a:pt x="234" y="299"/>
                  </a:lnTo>
                  <a:lnTo>
                    <a:pt x="270" y="327"/>
                  </a:lnTo>
                  <a:lnTo>
                    <a:pt x="300" y="362"/>
                  </a:lnTo>
                  <a:lnTo>
                    <a:pt x="321" y="398"/>
                  </a:lnTo>
                  <a:lnTo>
                    <a:pt x="339" y="436"/>
                  </a:lnTo>
                  <a:lnTo>
                    <a:pt x="348" y="474"/>
                  </a:lnTo>
                  <a:lnTo>
                    <a:pt x="356" y="512"/>
                  </a:lnTo>
                  <a:lnTo>
                    <a:pt x="359" y="548"/>
                  </a:lnTo>
                  <a:lnTo>
                    <a:pt x="363" y="586"/>
                  </a:lnTo>
                  <a:lnTo>
                    <a:pt x="363" y="618"/>
                  </a:lnTo>
                  <a:lnTo>
                    <a:pt x="365" y="649"/>
                  </a:lnTo>
                  <a:lnTo>
                    <a:pt x="369" y="675"/>
                  </a:lnTo>
                  <a:lnTo>
                    <a:pt x="378" y="696"/>
                  </a:lnTo>
                  <a:lnTo>
                    <a:pt x="392" y="711"/>
                  </a:lnTo>
                  <a:lnTo>
                    <a:pt x="409" y="721"/>
                  </a:lnTo>
                  <a:lnTo>
                    <a:pt x="434" y="727"/>
                  </a:lnTo>
                  <a:lnTo>
                    <a:pt x="466" y="721"/>
                  </a:lnTo>
                  <a:lnTo>
                    <a:pt x="498" y="711"/>
                  </a:lnTo>
                  <a:lnTo>
                    <a:pt x="529" y="702"/>
                  </a:lnTo>
                  <a:lnTo>
                    <a:pt x="555" y="689"/>
                  </a:lnTo>
                  <a:lnTo>
                    <a:pt x="576" y="679"/>
                  </a:lnTo>
                  <a:lnTo>
                    <a:pt x="591" y="664"/>
                  </a:lnTo>
                  <a:lnTo>
                    <a:pt x="607" y="649"/>
                  </a:lnTo>
                  <a:lnTo>
                    <a:pt x="616" y="632"/>
                  </a:lnTo>
                  <a:lnTo>
                    <a:pt x="624" y="613"/>
                  </a:lnTo>
                  <a:lnTo>
                    <a:pt x="629" y="590"/>
                  </a:lnTo>
                  <a:lnTo>
                    <a:pt x="631" y="567"/>
                  </a:lnTo>
                  <a:lnTo>
                    <a:pt x="629" y="540"/>
                  </a:lnTo>
                  <a:lnTo>
                    <a:pt x="629" y="512"/>
                  </a:lnTo>
                  <a:lnTo>
                    <a:pt x="624" y="480"/>
                  </a:lnTo>
                  <a:lnTo>
                    <a:pt x="620" y="445"/>
                  </a:lnTo>
                  <a:lnTo>
                    <a:pt x="614" y="409"/>
                  </a:lnTo>
                  <a:lnTo>
                    <a:pt x="608" y="369"/>
                  </a:lnTo>
                  <a:lnTo>
                    <a:pt x="597" y="324"/>
                  </a:lnTo>
                  <a:lnTo>
                    <a:pt x="584" y="282"/>
                  </a:lnTo>
                  <a:lnTo>
                    <a:pt x="565" y="236"/>
                  </a:lnTo>
                  <a:lnTo>
                    <a:pt x="544" y="194"/>
                  </a:lnTo>
                  <a:lnTo>
                    <a:pt x="519" y="153"/>
                  </a:lnTo>
                  <a:lnTo>
                    <a:pt x="496" y="115"/>
                  </a:lnTo>
                  <a:lnTo>
                    <a:pt x="472" y="80"/>
                  </a:lnTo>
                  <a:lnTo>
                    <a:pt x="449" y="52"/>
                  </a:lnTo>
                  <a:lnTo>
                    <a:pt x="424" y="29"/>
                  </a:lnTo>
                  <a:lnTo>
                    <a:pt x="405" y="10"/>
                  </a:lnTo>
                  <a:lnTo>
                    <a:pt x="388" y="0"/>
                  </a:lnTo>
                  <a:lnTo>
                    <a:pt x="375" y="0"/>
                  </a:lnTo>
                  <a:lnTo>
                    <a:pt x="365" y="6"/>
                  </a:lnTo>
                  <a:lnTo>
                    <a:pt x="361" y="23"/>
                  </a:lnTo>
                  <a:lnTo>
                    <a:pt x="363" y="52"/>
                  </a:lnTo>
                  <a:lnTo>
                    <a:pt x="373" y="94"/>
                  </a:lnTo>
                  <a:lnTo>
                    <a:pt x="378" y="134"/>
                  </a:lnTo>
                  <a:lnTo>
                    <a:pt x="375" y="162"/>
                  </a:lnTo>
                  <a:lnTo>
                    <a:pt x="361" y="179"/>
                  </a:lnTo>
                  <a:lnTo>
                    <a:pt x="342" y="189"/>
                  </a:lnTo>
                  <a:lnTo>
                    <a:pt x="316" y="189"/>
                  </a:lnTo>
                  <a:lnTo>
                    <a:pt x="285" y="183"/>
                  </a:lnTo>
                  <a:lnTo>
                    <a:pt x="253" y="172"/>
                  </a:lnTo>
                  <a:lnTo>
                    <a:pt x="217" y="156"/>
                  </a:lnTo>
                  <a:lnTo>
                    <a:pt x="177" y="135"/>
                  </a:lnTo>
                  <a:lnTo>
                    <a:pt x="143" y="116"/>
                  </a:lnTo>
                  <a:lnTo>
                    <a:pt x="109" y="94"/>
                  </a:lnTo>
                  <a:lnTo>
                    <a:pt x="78" y="75"/>
                  </a:lnTo>
                  <a:lnTo>
                    <a:pt x="50" y="58"/>
                  </a:lnTo>
                  <a:lnTo>
                    <a:pt x="31" y="44"/>
                  </a:lnTo>
                  <a:lnTo>
                    <a:pt x="17" y="35"/>
                  </a:lnTo>
                  <a:lnTo>
                    <a:pt x="13" y="33"/>
                  </a:lnTo>
                  <a:close/>
                </a:path>
              </a:pathLst>
            </a:custGeom>
            <a:solidFill>
              <a:srgbClr val="B3B0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56" name="Freeform 77">
              <a:extLst>
                <a:ext uri="{FF2B5EF4-FFF2-40B4-BE49-F238E27FC236}">
                  <a16:creationId xmlns:a16="http://schemas.microsoft.com/office/drawing/2014/main" id="{27926B3A-E912-9A3B-2A0F-E30F6DA464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16" y="998"/>
              <a:ext cx="18" cy="310"/>
            </a:xfrm>
            <a:custGeom>
              <a:avLst/>
              <a:gdLst>
                <a:gd name="T0" fmla="*/ 0 w 57"/>
                <a:gd name="T1" fmla="*/ 0 h 1103"/>
                <a:gd name="T2" fmla="*/ 0 w 57"/>
                <a:gd name="T3" fmla="*/ 0 h 1103"/>
                <a:gd name="T4" fmla="*/ 0 w 57"/>
                <a:gd name="T5" fmla="*/ 0 h 1103"/>
                <a:gd name="T6" fmla="*/ 0 w 57"/>
                <a:gd name="T7" fmla="*/ 0 h 1103"/>
                <a:gd name="T8" fmla="*/ 0 w 57"/>
                <a:gd name="T9" fmla="*/ 0 h 1103"/>
                <a:gd name="T10" fmla="*/ 0 w 57"/>
                <a:gd name="T11" fmla="*/ 0 h 1103"/>
                <a:gd name="T12" fmla="*/ 0 w 57"/>
                <a:gd name="T13" fmla="*/ 0 h 1103"/>
                <a:gd name="T14" fmla="*/ 0 w 57"/>
                <a:gd name="T15" fmla="*/ 0 h 1103"/>
                <a:gd name="T16" fmla="*/ 0 w 57"/>
                <a:gd name="T17" fmla="*/ 0 h 1103"/>
                <a:gd name="T18" fmla="*/ 0 w 57"/>
                <a:gd name="T19" fmla="*/ 0 h 1103"/>
                <a:gd name="T20" fmla="*/ 0 w 57"/>
                <a:gd name="T21" fmla="*/ 0 h 1103"/>
                <a:gd name="T22" fmla="*/ 0 w 57"/>
                <a:gd name="T23" fmla="*/ 0 h 1103"/>
                <a:gd name="T24" fmla="*/ 0 w 57"/>
                <a:gd name="T25" fmla="*/ 0 h 1103"/>
                <a:gd name="T26" fmla="*/ 0 w 57"/>
                <a:gd name="T27" fmla="*/ 0 h 1103"/>
                <a:gd name="T28" fmla="*/ 0 w 57"/>
                <a:gd name="T29" fmla="*/ 0 h 1103"/>
                <a:gd name="T30" fmla="*/ 0 w 57"/>
                <a:gd name="T31" fmla="*/ 0 h 1103"/>
                <a:gd name="T32" fmla="*/ 0 w 57"/>
                <a:gd name="T33" fmla="*/ 0 h 1103"/>
                <a:gd name="T34" fmla="*/ 0 w 57"/>
                <a:gd name="T35" fmla="*/ 0 h 1103"/>
                <a:gd name="T36" fmla="*/ 0 w 57"/>
                <a:gd name="T37" fmla="*/ 0 h 1103"/>
                <a:gd name="T38" fmla="*/ 0 w 57"/>
                <a:gd name="T39" fmla="*/ 0 h 1103"/>
                <a:gd name="T40" fmla="*/ 0 w 57"/>
                <a:gd name="T41" fmla="*/ 0 h 1103"/>
                <a:gd name="T42" fmla="*/ 0 w 57"/>
                <a:gd name="T43" fmla="*/ 0 h 1103"/>
                <a:gd name="T44" fmla="*/ 0 w 57"/>
                <a:gd name="T45" fmla="*/ 0 h 1103"/>
                <a:gd name="T46" fmla="*/ 0 w 57"/>
                <a:gd name="T47" fmla="*/ 0 h 1103"/>
                <a:gd name="T48" fmla="*/ 0 w 57"/>
                <a:gd name="T49" fmla="*/ 0 h 1103"/>
                <a:gd name="T50" fmla="*/ 0 w 57"/>
                <a:gd name="T51" fmla="*/ 0 h 1103"/>
                <a:gd name="T52" fmla="*/ 0 w 57"/>
                <a:gd name="T53" fmla="*/ 0 h 1103"/>
                <a:gd name="T54" fmla="*/ 0 w 57"/>
                <a:gd name="T55" fmla="*/ 0 h 1103"/>
                <a:gd name="T56" fmla="*/ 0 w 57"/>
                <a:gd name="T57" fmla="*/ 0 h 1103"/>
                <a:gd name="T58" fmla="*/ 0 w 57"/>
                <a:gd name="T59" fmla="*/ 0 h 1103"/>
                <a:gd name="T60" fmla="*/ 0 w 57"/>
                <a:gd name="T61" fmla="*/ 0 h 1103"/>
                <a:gd name="T62" fmla="*/ 0 w 57"/>
                <a:gd name="T63" fmla="*/ 0 h 1103"/>
                <a:gd name="T64" fmla="*/ 0 w 57"/>
                <a:gd name="T65" fmla="*/ 0 h 1103"/>
                <a:gd name="T66" fmla="*/ 0 w 57"/>
                <a:gd name="T67" fmla="*/ 0 h 1103"/>
                <a:gd name="T68" fmla="*/ 0 w 57"/>
                <a:gd name="T69" fmla="*/ 0 h 1103"/>
                <a:gd name="T70" fmla="*/ 0 w 57"/>
                <a:gd name="T71" fmla="*/ 0 h 1103"/>
                <a:gd name="T72" fmla="*/ 0 w 57"/>
                <a:gd name="T73" fmla="*/ 0 h 1103"/>
                <a:gd name="T74" fmla="*/ 0 w 57"/>
                <a:gd name="T75" fmla="*/ 0 h 1103"/>
                <a:gd name="T76" fmla="*/ 0 w 57"/>
                <a:gd name="T77" fmla="*/ 0 h 1103"/>
                <a:gd name="T78" fmla="*/ 0 w 57"/>
                <a:gd name="T79" fmla="*/ 0 h 1103"/>
                <a:gd name="T80" fmla="*/ 0 w 57"/>
                <a:gd name="T81" fmla="*/ 0 h 1103"/>
                <a:gd name="T82" fmla="*/ 0 w 57"/>
                <a:gd name="T83" fmla="*/ 0 h 1103"/>
                <a:gd name="T84" fmla="*/ 0 w 57"/>
                <a:gd name="T85" fmla="*/ 0 h 1103"/>
                <a:gd name="T86" fmla="*/ 0 w 57"/>
                <a:gd name="T87" fmla="*/ 0 h 1103"/>
                <a:gd name="T88" fmla="*/ 0 w 57"/>
                <a:gd name="T89" fmla="*/ 0 h 1103"/>
                <a:gd name="T90" fmla="*/ 0 w 57"/>
                <a:gd name="T91" fmla="*/ 0 h 1103"/>
                <a:gd name="T92" fmla="*/ 0 w 57"/>
                <a:gd name="T93" fmla="*/ 0 h 1103"/>
                <a:gd name="T94" fmla="*/ 0 w 57"/>
                <a:gd name="T95" fmla="*/ 0 h 1103"/>
                <a:gd name="T96" fmla="*/ 0 w 57"/>
                <a:gd name="T97" fmla="*/ 0 h 1103"/>
                <a:gd name="T98" fmla="*/ 0 w 57"/>
                <a:gd name="T99" fmla="*/ 0 h 1103"/>
                <a:gd name="T100" fmla="*/ 0 w 57"/>
                <a:gd name="T101" fmla="*/ 0 h 1103"/>
                <a:gd name="T102" fmla="*/ 0 w 57"/>
                <a:gd name="T103" fmla="*/ 0 h 1103"/>
                <a:gd name="T104" fmla="*/ 0 w 57"/>
                <a:gd name="T105" fmla="*/ 0 h 1103"/>
                <a:gd name="T106" fmla="*/ 0 w 57"/>
                <a:gd name="T107" fmla="*/ 0 h 1103"/>
                <a:gd name="T108" fmla="*/ 0 w 57"/>
                <a:gd name="T109" fmla="*/ 0 h 1103"/>
                <a:gd name="T110" fmla="*/ 0 w 57"/>
                <a:gd name="T111" fmla="*/ 0 h 1103"/>
                <a:gd name="T112" fmla="*/ 0 w 57"/>
                <a:gd name="T113" fmla="*/ 0 h 1103"/>
                <a:gd name="T114" fmla="*/ 0 w 57"/>
                <a:gd name="T115" fmla="*/ 0 h 1103"/>
                <a:gd name="T116" fmla="*/ 0 w 57"/>
                <a:gd name="T117" fmla="*/ 0 h 1103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57"/>
                <a:gd name="T178" fmla="*/ 0 h 1103"/>
                <a:gd name="T179" fmla="*/ 57 w 57"/>
                <a:gd name="T180" fmla="*/ 1103 h 1103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57" h="1103">
                  <a:moveTo>
                    <a:pt x="15" y="791"/>
                  </a:moveTo>
                  <a:lnTo>
                    <a:pt x="15" y="808"/>
                  </a:lnTo>
                  <a:lnTo>
                    <a:pt x="15" y="827"/>
                  </a:lnTo>
                  <a:lnTo>
                    <a:pt x="15" y="845"/>
                  </a:lnTo>
                  <a:lnTo>
                    <a:pt x="15" y="862"/>
                  </a:lnTo>
                  <a:lnTo>
                    <a:pt x="11" y="879"/>
                  </a:lnTo>
                  <a:lnTo>
                    <a:pt x="11" y="896"/>
                  </a:lnTo>
                  <a:lnTo>
                    <a:pt x="9" y="913"/>
                  </a:lnTo>
                  <a:lnTo>
                    <a:pt x="7" y="930"/>
                  </a:lnTo>
                  <a:lnTo>
                    <a:pt x="5" y="947"/>
                  </a:lnTo>
                  <a:lnTo>
                    <a:pt x="4" y="962"/>
                  </a:lnTo>
                  <a:lnTo>
                    <a:pt x="2" y="980"/>
                  </a:lnTo>
                  <a:lnTo>
                    <a:pt x="2" y="999"/>
                  </a:lnTo>
                  <a:lnTo>
                    <a:pt x="0" y="1014"/>
                  </a:lnTo>
                  <a:lnTo>
                    <a:pt x="0" y="1033"/>
                  </a:lnTo>
                  <a:lnTo>
                    <a:pt x="0" y="1050"/>
                  </a:lnTo>
                  <a:lnTo>
                    <a:pt x="4" y="1071"/>
                  </a:lnTo>
                  <a:lnTo>
                    <a:pt x="9" y="1073"/>
                  </a:lnTo>
                  <a:lnTo>
                    <a:pt x="19" y="1086"/>
                  </a:lnTo>
                  <a:lnTo>
                    <a:pt x="28" y="1096"/>
                  </a:lnTo>
                  <a:lnTo>
                    <a:pt x="36" y="1103"/>
                  </a:lnTo>
                  <a:lnTo>
                    <a:pt x="36" y="1092"/>
                  </a:lnTo>
                  <a:lnTo>
                    <a:pt x="36" y="1082"/>
                  </a:lnTo>
                  <a:lnTo>
                    <a:pt x="36" y="1073"/>
                  </a:lnTo>
                  <a:lnTo>
                    <a:pt x="36" y="1063"/>
                  </a:lnTo>
                  <a:lnTo>
                    <a:pt x="34" y="1052"/>
                  </a:lnTo>
                  <a:lnTo>
                    <a:pt x="34" y="1042"/>
                  </a:lnTo>
                  <a:lnTo>
                    <a:pt x="34" y="1033"/>
                  </a:lnTo>
                  <a:lnTo>
                    <a:pt x="34" y="1023"/>
                  </a:lnTo>
                  <a:lnTo>
                    <a:pt x="34" y="1012"/>
                  </a:lnTo>
                  <a:lnTo>
                    <a:pt x="32" y="1002"/>
                  </a:lnTo>
                  <a:lnTo>
                    <a:pt x="32" y="991"/>
                  </a:lnTo>
                  <a:lnTo>
                    <a:pt x="32" y="981"/>
                  </a:lnTo>
                  <a:lnTo>
                    <a:pt x="32" y="970"/>
                  </a:lnTo>
                  <a:lnTo>
                    <a:pt x="32" y="961"/>
                  </a:lnTo>
                  <a:lnTo>
                    <a:pt x="32" y="951"/>
                  </a:lnTo>
                  <a:lnTo>
                    <a:pt x="34" y="943"/>
                  </a:lnTo>
                  <a:lnTo>
                    <a:pt x="34" y="928"/>
                  </a:lnTo>
                  <a:lnTo>
                    <a:pt x="34" y="911"/>
                  </a:lnTo>
                  <a:lnTo>
                    <a:pt x="34" y="896"/>
                  </a:lnTo>
                  <a:lnTo>
                    <a:pt x="38" y="883"/>
                  </a:lnTo>
                  <a:lnTo>
                    <a:pt x="38" y="867"/>
                  </a:lnTo>
                  <a:lnTo>
                    <a:pt x="42" y="854"/>
                  </a:lnTo>
                  <a:lnTo>
                    <a:pt x="43" y="839"/>
                  </a:lnTo>
                  <a:lnTo>
                    <a:pt x="45" y="827"/>
                  </a:lnTo>
                  <a:lnTo>
                    <a:pt x="45" y="812"/>
                  </a:lnTo>
                  <a:lnTo>
                    <a:pt x="47" y="797"/>
                  </a:lnTo>
                  <a:lnTo>
                    <a:pt x="47" y="782"/>
                  </a:lnTo>
                  <a:lnTo>
                    <a:pt x="51" y="769"/>
                  </a:lnTo>
                  <a:lnTo>
                    <a:pt x="51" y="755"/>
                  </a:lnTo>
                  <a:lnTo>
                    <a:pt x="53" y="740"/>
                  </a:lnTo>
                  <a:lnTo>
                    <a:pt x="53" y="725"/>
                  </a:lnTo>
                  <a:lnTo>
                    <a:pt x="53" y="711"/>
                  </a:lnTo>
                  <a:lnTo>
                    <a:pt x="51" y="694"/>
                  </a:lnTo>
                  <a:lnTo>
                    <a:pt x="49" y="677"/>
                  </a:lnTo>
                  <a:lnTo>
                    <a:pt x="47" y="662"/>
                  </a:lnTo>
                  <a:lnTo>
                    <a:pt x="45" y="651"/>
                  </a:lnTo>
                  <a:lnTo>
                    <a:pt x="43" y="637"/>
                  </a:lnTo>
                  <a:lnTo>
                    <a:pt x="40" y="624"/>
                  </a:lnTo>
                  <a:lnTo>
                    <a:pt x="38" y="615"/>
                  </a:lnTo>
                  <a:lnTo>
                    <a:pt x="34" y="605"/>
                  </a:lnTo>
                  <a:lnTo>
                    <a:pt x="30" y="592"/>
                  </a:lnTo>
                  <a:lnTo>
                    <a:pt x="28" y="580"/>
                  </a:lnTo>
                  <a:lnTo>
                    <a:pt x="26" y="571"/>
                  </a:lnTo>
                  <a:lnTo>
                    <a:pt x="24" y="559"/>
                  </a:lnTo>
                  <a:lnTo>
                    <a:pt x="23" y="548"/>
                  </a:lnTo>
                  <a:lnTo>
                    <a:pt x="21" y="535"/>
                  </a:lnTo>
                  <a:lnTo>
                    <a:pt x="21" y="521"/>
                  </a:lnTo>
                  <a:lnTo>
                    <a:pt x="21" y="508"/>
                  </a:lnTo>
                  <a:lnTo>
                    <a:pt x="23" y="497"/>
                  </a:lnTo>
                  <a:lnTo>
                    <a:pt x="24" y="483"/>
                  </a:lnTo>
                  <a:lnTo>
                    <a:pt x="28" y="464"/>
                  </a:lnTo>
                  <a:lnTo>
                    <a:pt x="32" y="445"/>
                  </a:lnTo>
                  <a:lnTo>
                    <a:pt x="34" y="421"/>
                  </a:lnTo>
                  <a:lnTo>
                    <a:pt x="38" y="394"/>
                  </a:lnTo>
                  <a:lnTo>
                    <a:pt x="40" y="367"/>
                  </a:lnTo>
                  <a:lnTo>
                    <a:pt x="43" y="343"/>
                  </a:lnTo>
                  <a:lnTo>
                    <a:pt x="45" y="314"/>
                  </a:lnTo>
                  <a:lnTo>
                    <a:pt x="47" y="286"/>
                  </a:lnTo>
                  <a:lnTo>
                    <a:pt x="51" y="259"/>
                  </a:lnTo>
                  <a:lnTo>
                    <a:pt x="53" y="234"/>
                  </a:lnTo>
                  <a:lnTo>
                    <a:pt x="55" y="211"/>
                  </a:lnTo>
                  <a:lnTo>
                    <a:pt x="57" y="192"/>
                  </a:lnTo>
                  <a:lnTo>
                    <a:pt x="57" y="177"/>
                  </a:lnTo>
                  <a:lnTo>
                    <a:pt x="57" y="166"/>
                  </a:lnTo>
                  <a:lnTo>
                    <a:pt x="53" y="154"/>
                  </a:lnTo>
                  <a:lnTo>
                    <a:pt x="53" y="143"/>
                  </a:lnTo>
                  <a:lnTo>
                    <a:pt x="51" y="132"/>
                  </a:lnTo>
                  <a:lnTo>
                    <a:pt x="51" y="122"/>
                  </a:lnTo>
                  <a:lnTo>
                    <a:pt x="49" y="113"/>
                  </a:lnTo>
                  <a:lnTo>
                    <a:pt x="47" y="103"/>
                  </a:lnTo>
                  <a:lnTo>
                    <a:pt x="47" y="94"/>
                  </a:lnTo>
                  <a:lnTo>
                    <a:pt x="45" y="86"/>
                  </a:lnTo>
                  <a:lnTo>
                    <a:pt x="43" y="75"/>
                  </a:lnTo>
                  <a:lnTo>
                    <a:pt x="40" y="65"/>
                  </a:lnTo>
                  <a:lnTo>
                    <a:pt x="38" y="56"/>
                  </a:lnTo>
                  <a:lnTo>
                    <a:pt x="34" y="46"/>
                  </a:lnTo>
                  <a:lnTo>
                    <a:pt x="28" y="35"/>
                  </a:lnTo>
                  <a:lnTo>
                    <a:pt x="24" y="25"/>
                  </a:lnTo>
                  <a:lnTo>
                    <a:pt x="17" y="12"/>
                  </a:lnTo>
                  <a:lnTo>
                    <a:pt x="11" y="0"/>
                  </a:lnTo>
                  <a:lnTo>
                    <a:pt x="7" y="12"/>
                  </a:lnTo>
                  <a:lnTo>
                    <a:pt x="4" y="29"/>
                  </a:lnTo>
                  <a:lnTo>
                    <a:pt x="2" y="52"/>
                  </a:lnTo>
                  <a:lnTo>
                    <a:pt x="2" y="78"/>
                  </a:lnTo>
                  <a:lnTo>
                    <a:pt x="0" y="109"/>
                  </a:lnTo>
                  <a:lnTo>
                    <a:pt x="0" y="141"/>
                  </a:lnTo>
                  <a:lnTo>
                    <a:pt x="0" y="177"/>
                  </a:lnTo>
                  <a:lnTo>
                    <a:pt x="0" y="215"/>
                  </a:lnTo>
                  <a:lnTo>
                    <a:pt x="0" y="250"/>
                  </a:lnTo>
                  <a:lnTo>
                    <a:pt x="0" y="286"/>
                  </a:lnTo>
                  <a:lnTo>
                    <a:pt x="0" y="322"/>
                  </a:lnTo>
                  <a:lnTo>
                    <a:pt x="2" y="356"/>
                  </a:lnTo>
                  <a:lnTo>
                    <a:pt x="2" y="384"/>
                  </a:lnTo>
                  <a:lnTo>
                    <a:pt x="2" y="411"/>
                  </a:lnTo>
                  <a:lnTo>
                    <a:pt x="2" y="434"/>
                  </a:lnTo>
                  <a:lnTo>
                    <a:pt x="4" y="451"/>
                  </a:lnTo>
                  <a:lnTo>
                    <a:pt x="15" y="79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57" name="Freeform 78">
              <a:extLst>
                <a:ext uri="{FF2B5EF4-FFF2-40B4-BE49-F238E27FC236}">
                  <a16:creationId xmlns:a16="http://schemas.microsoft.com/office/drawing/2014/main" id="{0C5AABDC-F7BC-5535-D24E-292FDA71D0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84" y="1074"/>
              <a:ext cx="234" cy="219"/>
            </a:xfrm>
            <a:custGeom>
              <a:avLst/>
              <a:gdLst>
                <a:gd name="T0" fmla="*/ 0 w 767"/>
                <a:gd name="T1" fmla="*/ 0 h 774"/>
                <a:gd name="T2" fmla="*/ 0 w 767"/>
                <a:gd name="T3" fmla="*/ 0 h 774"/>
                <a:gd name="T4" fmla="*/ 0 w 767"/>
                <a:gd name="T5" fmla="*/ 0 h 774"/>
                <a:gd name="T6" fmla="*/ 0 w 767"/>
                <a:gd name="T7" fmla="*/ 0 h 774"/>
                <a:gd name="T8" fmla="*/ 0 w 767"/>
                <a:gd name="T9" fmla="*/ 0 h 774"/>
                <a:gd name="T10" fmla="*/ 0 w 767"/>
                <a:gd name="T11" fmla="*/ 0 h 774"/>
                <a:gd name="T12" fmla="*/ 0 w 767"/>
                <a:gd name="T13" fmla="*/ 0 h 774"/>
                <a:gd name="T14" fmla="*/ 0 w 767"/>
                <a:gd name="T15" fmla="*/ 0 h 774"/>
                <a:gd name="T16" fmla="*/ 0 w 767"/>
                <a:gd name="T17" fmla="*/ 0 h 774"/>
                <a:gd name="T18" fmla="*/ 0 w 767"/>
                <a:gd name="T19" fmla="*/ 0 h 774"/>
                <a:gd name="T20" fmla="*/ 0 w 767"/>
                <a:gd name="T21" fmla="*/ 0 h 774"/>
                <a:gd name="T22" fmla="*/ 0 w 767"/>
                <a:gd name="T23" fmla="*/ 0 h 774"/>
                <a:gd name="T24" fmla="*/ 0 w 767"/>
                <a:gd name="T25" fmla="*/ 0 h 774"/>
                <a:gd name="T26" fmla="*/ 0 w 767"/>
                <a:gd name="T27" fmla="*/ 0 h 774"/>
                <a:gd name="T28" fmla="*/ 0 w 767"/>
                <a:gd name="T29" fmla="*/ 0 h 774"/>
                <a:gd name="T30" fmla="*/ 0 w 767"/>
                <a:gd name="T31" fmla="*/ 0 h 774"/>
                <a:gd name="T32" fmla="*/ 0 w 767"/>
                <a:gd name="T33" fmla="*/ 0 h 774"/>
                <a:gd name="T34" fmla="*/ 0 w 767"/>
                <a:gd name="T35" fmla="*/ 0 h 774"/>
                <a:gd name="T36" fmla="*/ 0 w 767"/>
                <a:gd name="T37" fmla="*/ 0 h 774"/>
                <a:gd name="T38" fmla="*/ 0 w 767"/>
                <a:gd name="T39" fmla="*/ 0 h 774"/>
                <a:gd name="T40" fmla="*/ 0 w 767"/>
                <a:gd name="T41" fmla="*/ 0 h 774"/>
                <a:gd name="T42" fmla="*/ 0 w 767"/>
                <a:gd name="T43" fmla="*/ 0 h 774"/>
                <a:gd name="T44" fmla="*/ 0 w 767"/>
                <a:gd name="T45" fmla="*/ 0 h 774"/>
                <a:gd name="T46" fmla="*/ 0 w 767"/>
                <a:gd name="T47" fmla="*/ 0 h 774"/>
                <a:gd name="T48" fmla="*/ 0 w 767"/>
                <a:gd name="T49" fmla="*/ 0 h 774"/>
                <a:gd name="T50" fmla="*/ 0 w 767"/>
                <a:gd name="T51" fmla="*/ 0 h 774"/>
                <a:gd name="T52" fmla="*/ 0 w 767"/>
                <a:gd name="T53" fmla="*/ 0 h 774"/>
                <a:gd name="T54" fmla="*/ 0 w 767"/>
                <a:gd name="T55" fmla="*/ 0 h 774"/>
                <a:gd name="T56" fmla="*/ 0 w 767"/>
                <a:gd name="T57" fmla="*/ 0 h 774"/>
                <a:gd name="T58" fmla="*/ 0 w 767"/>
                <a:gd name="T59" fmla="*/ 0 h 774"/>
                <a:gd name="T60" fmla="*/ 0 w 767"/>
                <a:gd name="T61" fmla="*/ 0 h 774"/>
                <a:gd name="T62" fmla="*/ 0 w 767"/>
                <a:gd name="T63" fmla="*/ 0 h 774"/>
                <a:gd name="T64" fmla="*/ 0 w 767"/>
                <a:gd name="T65" fmla="*/ 0 h 774"/>
                <a:gd name="T66" fmla="*/ 0 w 767"/>
                <a:gd name="T67" fmla="*/ 0 h 774"/>
                <a:gd name="T68" fmla="*/ 0 w 767"/>
                <a:gd name="T69" fmla="*/ 0 h 774"/>
                <a:gd name="T70" fmla="*/ 0 w 767"/>
                <a:gd name="T71" fmla="*/ 0 h 774"/>
                <a:gd name="T72" fmla="*/ 0 w 767"/>
                <a:gd name="T73" fmla="*/ 0 h 774"/>
                <a:gd name="T74" fmla="*/ 0 w 767"/>
                <a:gd name="T75" fmla="*/ 0 h 774"/>
                <a:gd name="T76" fmla="*/ 0 w 767"/>
                <a:gd name="T77" fmla="*/ 0 h 774"/>
                <a:gd name="T78" fmla="*/ 0 w 767"/>
                <a:gd name="T79" fmla="*/ 0 h 774"/>
                <a:gd name="T80" fmla="*/ 0 w 767"/>
                <a:gd name="T81" fmla="*/ 0 h 774"/>
                <a:gd name="T82" fmla="*/ 0 w 767"/>
                <a:gd name="T83" fmla="*/ 0 h 774"/>
                <a:gd name="T84" fmla="*/ 0 w 767"/>
                <a:gd name="T85" fmla="*/ 0 h 774"/>
                <a:gd name="T86" fmla="*/ 0 w 767"/>
                <a:gd name="T87" fmla="*/ 0 h 774"/>
                <a:gd name="T88" fmla="*/ 0 w 767"/>
                <a:gd name="T89" fmla="*/ 0 h 774"/>
                <a:gd name="T90" fmla="*/ 0 w 767"/>
                <a:gd name="T91" fmla="*/ 0 h 774"/>
                <a:gd name="T92" fmla="*/ 0 w 767"/>
                <a:gd name="T93" fmla="*/ 0 h 774"/>
                <a:gd name="T94" fmla="*/ 0 w 767"/>
                <a:gd name="T95" fmla="*/ 0 h 774"/>
                <a:gd name="T96" fmla="*/ 0 w 767"/>
                <a:gd name="T97" fmla="*/ 0 h 774"/>
                <a:gd name="T98" fmla="*/ 0 w 767"/>
                <a:gd name="T99" fmla="*/ 0 h 774"/>
                <a:gd name="T100" fmla="*/ 0 w 767"/>
                <a:gd name="T101" fmla="*/ 0 h 774"/>
                <a:gd name="T102" fmla="*/ 0 w 767"/>
                <a:gd name="T103" fmla="*/ 0 h 774"/>
                <a:gd name="T104" fmla="*/ 0 w 767"/>
                <a:gd name="T105" fmla="*/ 0 h 774"/>
                <a:gd name="T106" fmla="*/ 0 w 767"/>
                <a:gd name="T107" fmla="*/ 0 h 774"/>
                <a:gd name="T108" fmla="*/ 0 w 767"/>
                <a:gd name="T109" fmla="*/ 0 h 774"/>
                <a:gd name="T110" fmla="*/ 0 w 767"/>
                <a:gd name="T111" fmla="*/ 0 h 774"/>
                <a:gd name="T112" fmla="*/ 0 w 767"/>
                <a:gd name="T113" fmla="*/ 0 h 77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767"/>
                <a:gd name="T172" fmla="*/ 0 h 774"/>
                <a:gd name="T173" fmla="*/ 767 w 767"/>
                <a:gd name="T174" fmla="*/ 774 h 77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767" h="774">
                  <a:moveTo>
                    <a:pt x="74" y="23"/>
                  </a:moveTo>
                  <a:lnTo>
                    <a:pt x="51" y="35"/>
                  </a:lnTo>
                  <a:lnTo>
                    <a:pt x="34" y="59"/>
                  </a:lnTo>
                  <a:lnTo>
                    <a:pt x="20" y="95"/>
                  </a:lnTo>
                  <a:lnTo>
                    <a:pt x="11" y="145"/>
                  </a:lnTo>
                  <a:lnTo>
                    <a:pt x="3" y="198"/>
                  </a:lnTo>
                  <a:lnTo>
                    <a:pt x="0" y="259"/>
                  </a:lnTo>
                  <a:lnTo>
                    <a:pt x="0" y="324"/>
                  </a:lnTo>
                  <a:lnTo>
                    <a:pt x="3" y="390"/>
                  </a:lnTo>
                  <a:lnTo>
                    <a:pt x="5" y="455"/>
                  </a:lnTo>
                  <a:lnTo>
                    <a:pt x="13" y="518"/>
                  </a:lnTo>
                  <a:lnTo>
                    <a:pt x="19" y="576"/>
                  </a:lnTo>
                  <a:lnTo>
                    <a:pt x="28" y="630"/>
                  </a:lnTo>
                  <a:lnTo>
                    <a:pt x="38" y="672"/>
                  </a:lnTo>
                  <a:lnTo>
                    <a:pt x="49" y="704"/>
                  </a:lnTo>
                  <a:lnTo>
                    <a:pt x="60" y="723"/>
                  </a:lnTo>
                  <a:lnTo>
                    <a:pt x="74" y="730"/>
                  </a:lnTo>
                  <a:lnTo>
                    <a:pt x="81" y="721"/>
                  </a:lnTo>
                  <a:lnTo>
                    <a:pt x="87" y="704"/>
                  </a:lnTo>
                  <a:lnTo>
                    <a:pt x="91" y="681"/>
                  </a:lnTo>
                  <a:lnTo>
                    <a:pt x="95" y="653"/>
                  </a:lnTo>
                  <a:lnTo>
                    <a:pt x="96" y="620"/>
                  </a:lnTo>
                  <a:lnTo>
                    <a:pt x="96" y="582"/>
                  </a:lnTo>
                  <a:lnTo>
                    <a:pt x="98" y="546"/>
                  </a:lnTo>
                  <a:lnTo>
                    <a:pt x="100" y="508"/>
                  </a:lnTo>
                  <a:lnTo>
                    <a:pt x="102" y="466"/>
                  </a:lnTo>
                  <a:lnTo>
                    <a:pt x="108" y="432"/>
                  </a:lnTo>
                  <a:lnTo>
                    <a:pt x="116" y="398"/>
                  </a:lnTo>
                  <a:lnTo>
                    <a:pt x="127" y="369"/>
                  </a:lnTo>
                  <a:lnTo>
                    <a:pt x="140" y="346"/>
                  </a:lnTo>
                  <a:lnTo>
                    <a:pt x="157" y="331"/>
                  </a:lnTo>
                  <a:lnTo>
                    <a:pt x="180" y="324"/>
                  </a:lnTo>
                  <a:lnTo>
                    <a:pt x="209" y="326"/>
                  </a:lnTo>
                  <a:lnTo>
                    <a:pt x="231" y="335"/>
                  </a:lnTo>
                  <a:lnTo>
                    <a:pt x="250" y="348"/>
                  </a:lnTo>
                  <a:lnTo>
                    <a:pt x="260" y="364"/>
                  </a:lnTo>
                  <a:lnTo>
                    <a:pt x="266" y="384"/>
                  </a:lnTo>
                  <a:lnTo>
                    <a:pt x="266" y="405"/>
                  </a:lnTo>
                  <a:lnTo>
                    <a:pt x="264" y="428"/>
                  </a:lnTo>
                  <a:lnTo>
                    <a:pt x="258" y="453"/>
                  </a:lnTo>
                  <a:lnTo>
                    <a:pt x="252" y="481"/>
                  </a:lnTo>
                  <a:lnTo>
                    <a:pt x="243" y="508"/>
                  </a:lnTo>
                  <a:lnTo>
                    <a:pt x="237" y="537"/>
                  </a:lnTo>
                  <a:lnTo>
                    <a:pt x="228" y="563"/>
                  </a:lnTo>
                  <a:lnTo>
                    <a:pt x="226" y="592"/>
                  </a:lnTo>
                  <a:lnTo>
                    <a:pt x="224" y="616"/>
                  </a:lnTo>
                  <a:lnTo>
                    <a:pt x="228" y="641"/>
                  </a:lnTo>
                  <a:lnTo>
                    <a:pt x="237" y="666"/>
                  </a:lnTo>
                  <a:lnTo>
                    <a:pt x="252" y="689"/>
                  </a:lnTo>
                  <a:lnTo>
                    <a:pt x="269" y="694"/>
                  </a:lnTo>
                  <a:lnTo>
                    <a:pt x="287" y="681"/>
                  </a:lnTo>
                  <a:lnTo>
                    <a:pt x="302" y="649"/>
                  </a:lnTo>
                  <a:lnTo>
                    <a:pt x="317" y="601"/>
                  </a:lnTo>
                  <a:lnTo>
                    <a:pt x="330" y="542"/>
                  </a:lnTo>
                  <a:lnTo>
                    <a:pt x="344" y="478"/>
                  </a:lnTo>
                  <a:lnTo>
                    <a:pt x="357" y="409"/>
                  </a:lnTo>
                  <a:lnTo>
                    <a:pt x="370" y="345"/>
                  </a:lnTo>
                  <a:lnTo>
                    <a:pt x="382" y="284"/>
                  </a:lnTo>
                  <a:lnTo>
                    <a:pt x="395" y="230"/>
                  </a:lnTo>
                  <a:lnTo>
                    <a:pt x="406" y="189"/>
                  </a:lnTo>
                  <a:lnTo>
                    <a:pt x="418" y="168"/>
                  </a:lnTo>
                  <a:lnTo>
                    <a:pt x="429" y="166"/>
                  </a:lnTo>
                  <a:lnTo>
                    <a:pt x="442" y="189"/>
                  </a:lnTo>
                  <a:lnTo>
                    <a:pt x="454" y="242"/>
                  </a:lnTo>
                  <a:lnTo>
                    <a:pt x="467" y="329"/>
                  </a:lnTo>
                  <a:lnTo>
                    <a:pt x="482" y="426"/>
                  </a:lnTo>
                  <a:lnTo>
                    <a:pt x="501" y="512"/>
                  </a:lnTo>
                  <a:lnTo>
                    <a:pt x="528" y="584"/>
                  </a:lnTo>
                  <a:lnTo>
                    <a:pt x="558" y="645"/>
                  </a:lnTo>
                  <a:lnTo>
                    <a:pt x="587" y="694"/>
                  </a:lnTo>
                  <a:lnTo>
                    <a:pt x="619" y="730"/>
                  </a:lnTo>
                  <a:lnTo>
                    <a:pt x="650" y="755"/>
                  </a:lnTo>
                  <a:lnTo>
                    <a:pt x="680" y="772"/>
                  </a:lnTo>
                  <a:lnTo>
                    <a:pt x="707" y="774"/>
                  </a:lnTo>
                  <a:lnTo>
                    <a:pt x="731" y="767"/>
                  </a:lnTo>
                  <a:lnTo>
                    <a:pt x="748" y="748"/>
                  </a:lnTo>
                  <a:lnTo>
                    <a:pt x="764" y="719"/>
                  </a:lnTo>
                  <a:lnTo>
                    <a:pt x="767" y="679"/>
                  </a:lnTo>
                  <a:lnTo>
                    <a:pt x="766" y="630"/>
                  </a:lnTo>
                  <a:lnTo>
                    <a:pt x="752" y="569"/>
                  </a:lnTo>
                  <a:lnTo>
                    <a:pt x="731" y="500"/>
                  </a:lnTo>
                  <a:lnTo>
                    <a:pt x="703" y="428"/>
                  </a:lnTo>
                  <a:lnTo>
                    <a:pt x="678" y="367"/>
                  </a:lnTo>
                  <a:lnTo>
                    <a:pt x="655" y="310"/>
                  </a:lnTo>
                  <a:lnTo>
                    <a:pt x="636" y="265"/>
                  </a:lnTo>
                  <a:lnTo>
                    <a:pt x="617" y="223"/>
                  </a:lnTo>
                  <a:lnTo>
                    <a:pt x="600" y="189"/>
                  </a:lnTo>
                  <a:lnTo>
                    <a:pt x="583" y="160"/>
                  </a:lnTo>
                  <a:lnTo>
                    <a:pt x="568" y="135"/>
                  </a:lnTo>
                  <a:lnTo>
                    <a:pt x="549" y="114"/>
                  </a:lnTo>
                  <a:lnTo>
                    <a:pt x="532" y="95"/>
                  </a:lnTo>
                  <a:lnTo>
                    <a:pt x="515" y="82"/>
                  </a:lnTo>
                  <a:lnTo>
                    <a:pt x="496" y="69"/>
                  </a:lnTo>
                  <a:lnTo>
                    <a:pt x="475" y="57"/>
                  </a:lnTo>
                  <a:lnTo>
                    <a:pt x="452" y="48"/>
                  </a:lnTo>
                  <a:lnTo>
                    <a:pt x="427" y="38"/>
                  </a:lnTo>
                  <a:lnTo>
                    <a:pt x="403" y="29"/>
                  </a:lnTo>
                  <a:lnTo>
                    <a:pt x="372" y="18"/>
                  </a:lnTo>
                  <a:lnTo>
                    <a:pt x="344" y="12"/>
                  </a:lnTo>
                  <a:lnTo>
                    <a:pt x="313" y="6"/>
                  </a:lnTo>
                  <a:lnTo>
                    <a:pt x="285" y="2"/>
                  </a:lnTo>
                  <a:lnTo>
                    <a:pt x="256" y="0"/>
                  </a:lnTo>
                  <a:lnTo>
                    <a:pt x="230" y="2"/>
                  </a:lnTo>
                  <a:lnTo>
                    <a:pt x="203" y="2"/>
                  </a:lnTo>
                  <a:lnTo>
                    <a:pt x="180" y="4"/>
                  </a:lnTo>
                  <a:lnTo>
                    <a:pt x="155" y="6"/>
                  </a:lnTo>
                  <a:lnTo>
                    <a:pt x="135" y="8"/>
                  </a:lnTo>
                  <a:lnTo>
                    <a:pt x="116" y="12"/>
                  </a:lnTo>
                  <a:lnTo>
                    <a:pt x="100" y="16"/>
                  </a:lnTo>
                  <a:lnTo>
                    <a:pt x="87" y="18"/>
                  </a:lnTo>
                  <a:lnTo>
                    <a:pt x="79" y="21"/>
                  </a:lnTo>
                  <a:lnTo>
                    <a:pt x="74" y="21"/>
                  </a:lnTo>
                  <a:lnTo>
                    <a:pt x="74" y="23"/>
                  </a:lnTo>
                  <a:close/>
                </a:path>
              </a:pathLst>
            </a:custGeom>
            <a:solidFill>
              <a:srgbClr val="F0F0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558" name="TextBox 557">
            <a:extLst>
              <a:ext uri="{FF2B5EF4-FFF2-40B4-BE49-F238E27FC236}">
                <a16:creationId xmlns:a16="http://schemas.microsoft.com/office/drawing/2014/main" id="{7F937F72-1EB9-C068-99EF-4709DDF8855F}"/>
              </a:ext>
            </a:extLst>
          </p:cNvPr>
          <p:cNvSpPr txBox="1"/>
          <p:nvPr/>
        </p:nvSpPr>
        <p:spPr>
          <a:xfrm>
            <a:off x="1226570" y="3606808"/>
            <a:ext cx="232319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>
                <a:solidFill>
                  <a:srgbClr val="FFFF00"/>
                </a:solidFill>
              </a:rPr>
              <a:t>v(           ) = x </a:t>
            </a:r>
          </a:p>
        </p:txBody>
      </p:sp>
      <p:sp>
        <p:nvSpPr>
          <p:cNvPr id="752" name="Oval 751">
            <a:extLst>
              <a:ext uri="{FF2B5EF4-FFF2-40B4-BE49-F238E27FC236}">
                <a16:creationId xmlns:a16="http://schemas.microsoft.com/office/drawing/2014/main" id="{1B06BAEE-72B7-1936-ECFF-591322C4AD0D}"/>
              </a:ext>
            </a:extLst>
          </p:cNvPr>
          <p:cNvSpPr/>
          <p:nvPr/>
        </p:nvSpPr>
        <p:spPr bwMode="auto">
          <a:xfrm>
            <a:off x="2662060" y="5711170"/>
            <a:ext cx="304800" cy="304800"/>
          </a:xfrm>
          <a:prstGeom prst="ellipse">
            <a:avLst/>
          </a:prstGeom>
          <a:solidFill>
            <a:srgbClr val="C00000"/>
          </a:solidFill>
          <a:ln w="9525" cap="flat" cmpd="sng" algn="ctr">
            <a:solidFill>
              <a:srgbClr val="C0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457200" rtl="0" eaLnBrk="1" fontAlgn="base" latinLnBrk="0" hangingPunct="1">
              <a:lnSpc>
                <a:spcPct val="118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8" charset="0"/>
              <a:buNone/>
              <a:tabLst/>
            </a:pPr>
            <a:endParaRPr kumimoji="0" lang="en-US" sz="2400" b="0" i="0" u="none" strike="noStrike" cap="none" normalizeH="0" baseline="0">
              <a:ln>
                <a:noFill/>
              </a:ln>
              <a:solidFill>
                <a:schemeClr val="bg1"/>
              </a:solidFill>
              <a:effectLst/>
              <a:latin typeface="Times New Roman" pitchFamily="18" charset="0"/>
              <a:ea typeface="宋体" pitchFamily="2" charset="-122"/>
            </a:endParaRPr>
          </a:p>
        </p:txBody>
      </p:sp>
      <p:sp>
        <p:nvSpPr>
          <p:cNvPr id="988" name="Rectangle 15">
            <a:extLst>
              <a:ext uri="{FF2B5EF4-FFF2-40B4-BE49-F238E27FC236}">
                <a16:creationId xmlns:a16="http://schemas.microsoft.com/office/drawing/2014/main" id="{55D8D388-ADA4-8F53-88DF-F899DEE8E6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6753" y="1188862"/>
            <a:ext cx="7425881" cy="64011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indent="0" eaLnBrk="1" hangingPunct="1">
              <a:buNone/>
            </a:pPr>
            <a:r>
              <a:rPr lang="en-US" altLang="en-US" sz="2800" dirty="0"/>
              <a:t>Seller may have a valuation, maybe the item should just stay with seller – but only seller knows valuation</a:t>
            </a:r>
            <a:endParaRPr lang="en-US" altLang="en-US" sz="2000" b="1" dirty="0"/>
          </a:p>
        </p:txBody>
      </p:sp>
      <p:sp>
        <p:nvSpPr>
          <p:cNvPr id="987" name="TextBox 986">
            <a:extLst>
              <a:ext uri="{FF2B5EF4-FFF2-40B4-BE49-F238E27FC236}">
                <a16:creationId xmlns:a16="http://schemas.microsoft.com/office/drawing/2014/main" id="{BB38EA67-4038-452B-FBAA-F7D30895C219}"/>
              </a:ext>
            </a:extLst>
          </p:cNvPr>
          <p:cNvSpPr txBox="1"/>
          <p:nvPr/>
        </p:nvSpPr>
        <p:spPr>
          <a:xfrm>
            <a:off x="3347861" y="5956500"/>
            <a:ext cx="135296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>
                <a:solidFill>
                  <a:srgbClr val="C00000"/>
                </a:solidFill>
              </a:rPr>
              <a:t>seller</a:t>
            </a:r>
          </a:p>
        </p:txBody>
      </p:sp>
      <p:sp>
        <p:nvSpPr>
          <p:cNvPr id="990" name="TextBox 989">
            <a:extLst>
              <a:ext uri="{FF2B5EF4-FFF2-40B4-BE49-F238E27FC236}">
                <a16:creationId xmlns:a16="http://schemas.microsoft.com/office/drawing/2014/main" id="{CCE79193-6217-4E7C-CD7F-461226335E66}"/>
              </a:ext>
            </a:extLst>
          </p:cNvPr>
          <p:cNvSpPr txBox="1"/>
          <p:nvPr/>
        </p:nvSpPr>
        <p:spPr>
          <a:xfrm>
            <a:off x="7091616" y="5993372"/>
            <a:ext cx="135296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>
                <a:solidFill>
                  <a:srgbClr val="0070C0"/>
                </a:solidFill>
              </a:rPr>
              <a:t>buyer</a:t>
            </a:r>
          </a:p>
        </p:txBody>
      </p:sp>
      <p:sp>
        <p:nvSpPr>
          <p:cNvPr id="596" name="TextBox 595">
            <a:extLst>
              <a:ext uri="{FF2B5EF4-FFF2-40B4-BE49-F238E27FC236}">
                <a16:creationId xmlns:a16="http://schemas.microsoft.com/office/drawing/2014/main" id="{2BD1649A-E542-982F-ECE7-E5811EA1B24F}"/>
              </a:ext>
            </a:extLst>
          </p:cNvPr>
          <p:cNvSpPr txBox="1"/>
          <p:nvPr/>
        </p:nvSpPr>
        <p:spPr>
          <a:xfrm>
            <a:off x="8785608" y="1208434"/>
            <a:ext cx="3191671" cy="524451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eaLnBrk="1" hangingPunct="1">
              <a:lnSpc>
                <a:spcPct val="90000"/>
              </a:lnSpc>
            </a:pPr>
            <a:r>
              <a:rPr lang="en-US" altLang="en-US" sz="2800" dirty="0"/>
              <a:t>We would like a mechanism that:</a:t>
            </a:r>
          </a:p>
          <a:p>
            <a:pPr lvl="1" eaLnBrk="1" hangingPunct="1">
              <a:lnSpc>
                <a:spcPct val="90000"/>
              </a:lnSpc>
            </a:pPr>
            <a:r>
              <a:rPr lang="en-US" altLang="en-US" sz="2400" dirty="0"/>
              <a:t>1. is efficient (trade if and only if y &gt; x),</a:t>
            </a:r>
          </a:p>
          <a:p>
            <a:pPr lvl="1" eaLnBrk="1" hangingPunct="1">
              <a:lnSpc>
                <a:spcPct val="90000"/>
              </a:lnSpc>
            </a:pPr>
            <a:r>
              <a:rPr lang="en-US" altLang="en-US" sz="2400" dirty="0"/>
              <a:t>2. is budget-balanced (seller receives what buyer pays, or at least doesn’t require external subsidy),</a:t>
            </a:r>
          </a:p>
          <a:p>
            <a:pPr lvl="1" eaLnBrk="1" hangingPunct="1">
              <a:lnSpc>
                <a:spcPct val="90000"/>
              </a:lnSpc>
            </a:pPr>
            <a:r>
              <a:rPr lang="en-US" altLang="en-US" sz="2400" dirty="0"/>
              <a:t>3. has voluntary participation,</a:t>
            </a:r>
          </a:p>
          <a:p>
            <a:pPr lvl="1" eaLnBrk="1" hangingPunct="1">
              <a:lnSpc>
                <a:spcPct val="90000"/>
              </a:lnSpc>
            </a:pPr>
            <a:r>
              <a:rPr lang="en-US" altLang="en-US" sz="2400" dirty="0"/>
              <a:t>4. has all this </a:t>
            </a:r>
            <a:r>
              <a:rPr lang="en-US" altLang="en-US" sz="2400" i="1" dirty="0"/>
              <a:t>in equilibrium</a:t>
            </a:r>
          </a:p>
          <a:p>
            <a:pPr>
              <a:lnSpc>
                <a:spcPct val="90000"/>
              </a:lnSpc>
            </a:pPr>
            <a:r>
              <a:rPr lang="en-US" altLang="en-US" sz="2800" dirty="0"/>
              <a:t>This is impossible!</a:t>
            </a:r>
            <a:endParaRPr lang="en-US" altLang="en-US" sz="2000" dirty="0">
              <a:solidFill>
                <a:schemeClr val="accent2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02956991"/>
      </p:ext>
    </p:extLst>
  </p:cSld>
  <p:clrMapOvr>
    <a:masterClrMapping/>
  </p:clrMapOvr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>
            <a:extLst>
              <a:ext uri="{FF2B5EF4-FFF2-40B4-BE49-F238E27FC236}">
                <a16:creationId xmlns:a16="http://schemas.microsoft.com/office/drawing/2014/main" id="{955EFDAB-7AEC-42D7-9B87-5181FB14CBD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230106"/>
            <a:ext cx="7731889" cy="3340328"/>
          </a:xfrm>
          <a:prstGeom prst="rect">
            <a:avLst/>
          </a:prstGeom>
        </p:spPr>
      </p:pic>
      <p:sp>
        <p:nvSpPr>
          <p:cNvPr id="7" name="TextBox 6">
            <a:extLst>
              <a:ext uri="{FF2B5EF4-FFF2-40B4-BE49-F238E27FC236}">
                <a16:creationId xmlns:a16="http://schemas.microsoft.com/office/drawing/2014/main" id="{34453335-3BBB-3989-A60D-BCF1B53C7443}"/>
              </a:ext>
            </a:extLst>
          </p:cNvPr>
          <p:cNvSpPr txBox="1"/>
          <p:nvPr/>
        </p:nvSpPr>
        <p:spPr>
          <a:xfrm>
            <a:off x="7731889" y="1602384"/>
            <a:ext cx="4321215" cy="5139869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txBody>
          <a:bodyPr wrap="square">
            <a:spAutoFit/>
          </a:bodyPr>
          <a:lstStyle/>
          <a:p>
            <a:r>
              <a:rPr lang="en-US" sz="800" dirty="0">
                <a:latin typeface="Courier New" panose="02070309020205020404" pitchFamily="49" charset="0"/>
                <a:cs typeface="Courier New" panose="02070309020205020404" pitchFamily="49" charset="0"/>
              </a:rPr>
              <a:t>maximize</a:t>
            </a:r>
          </a:p>
          <a:p>
            <a:r>
              <a:rPr lang="en-US" sz="800" dirty="0">
                <a:latin typeface="Courier New" panose="02070309020205020404" pitchFamily="49" charset="0"/>
                <a:cs typeface="Courier New" panose="02070309020205020404" pitchFamily="49" charset="0"/>
              </a:rPr>
              <a:t>0.3pi_1_1 + 0.4pi_2_1 + 0.3pi_3_1</a:t>
            </a:r>
          </a:p>
          <a:p>
            <a:r>
              <a:rPr lang="en-US" sz="800" dirty="0">
                <a:latin typeface="Courier New" panose="02070309020205020404" pitchFamily="49" charset="0"/>
                <a:cs typeface="Courier New" panose="02070309020205020404" pitchFamily="49" charset="0"/>
              </a:rPr>
              <a:t>subject to</a:t>
            </a:r>
          </a:p>
          <a:p>
            <a:r>
              <a:rPr lang="en-US" sz="800" dirty="0">
                <a:latin typeface="Courier New" panose="02070309020205020404" pitchFamily="49" charset="0"/>
                <a:cs typeface="Courier New" panose="02070309020205020404" pitchFamily="49" charset="0"/>
              </a:rPr>
              <a:t>p_t_1_o1 + p_t_1_o2 + p_t_1_o3 = 1</a:t>
            </a:r>
          </a:p>
          <a:p>
            <a:r>
              <a:rPr lang="en-US" sz="800" dirty="0">
                <a:latin typeface="Courier New" panose="02070309020205020404" pitchFamily="49" charset="0"/>
                <a:cs typeface="Courier New" panose="02070309020205020404" pitchFamily="49" charset="0"/>
              </a:rPr>
              <a:t>p_t_2_o1 + p_t_2_o2 + p_t_2_o3 = 1</a:t>
            </a:r>
          </a:p>
          <a:p>
            <a:r>
              <a:rPr lang="en-US" sz="800" dirty="0">
                <a:latin typeface="Courier New" panose="02070309020205020404" pitchFamily="49" charset="0"/>
                <a:cs typeface="Courier New" panose="02070309020205020404" pitchFamily="49" charset="0"/>
              </a:rPr>
              <a:t>p_t_3_o1 + p_t_3_o2 + p_t_3_o3 = 1</a:t>
            </a:r>
          </a:p>
          <a:p>
            <a:r>
              <a:rPr lang="en-US" sz="800" dirty="0">
                <a:latin typeface="Courier New" panose="02070309020205020404" pitchFamily="49" charset="0"/>
                <a:cs typeface="Courier New" panose="02070309020205020404" pitchFamily="49" charset="0"/>
              </a:rPr>
              <a:t>0p_t_1_o1 + 0p_t_1_o2 + 0p_t_1_o3 - pi_1_1 &gt;= 0</a:t>
            </a:r>
          </a:p>
          <a:p>
            <a:r>
              <a:rPr lang="en-US" sz="800" dirty="0">
                <a:latin typeface="Courier New" panose="02070309020205020404" pitchFamily="49" charset="0"/>
                <a:cs typeface="Courier New" panose="02070309020205020404" pitchFamily="49" charset="0"/>
              </a:rPr>
              <a:t>200p_t_2_o1 + 100p_t_2_o2 + 0p_t_2_o3 - pi_2_1 &gt;= 0</a:t>
            </a:r>
          </a:p>
          <a:p>
            <a:r>
              <a:rPr lang="en-US" sz="800" dirty="0">
                <a:latin typeface="Courier New" panose="02070309020205020404" pitchFamily="49" charset="0"/>
                <a:cs typeface="Courier New" panose="02070309020205020404" pitchFamily="49" charset="0"/>
              </a:rPr>
              <a:t>500p_t_3_o1 + 200p_t_3_o2 + 0p_t_3_o3 - pi_3_1 &gt;= 0</a:t>
            </a:r>
          </a:p>
          <a:p>
            <a:r>
              <a:rPr lang="en-US" sz="800" dirty="0">
                <a:latin typeface="Courier New" panose="02070309020205020404" pitchFamily="49" charset="0"/>
                <a:cs typeface="Courier New" panose="02070309020205020404" pitchFamily="49" charset="0"/>
              </a:rPr>
              <a:t>0p_t_1_o1 + 0p_t_1_o2 + 0p_t_1_o3 - pi_1_1 - 0p_t_2_o1 - 0p_t_2_o2 - 0p_t_2_o3 +                                                        pi_2_1 &gt;= 0</a:t>
            </a:r>
          </a:p>
          <a:p>
            <a:r>
              <a:rPr lang="en-US" sz="800" dirty="0">
                <a:latin typeface="Courier New" panose="02070309020205020404" pitchFamily="49" charset="0"/>
                <a:cs typeface="Courier New" panose="02070309020205020404" pitchFamily="49" charset="0"/>
              </a:rPr>
              <a:t>0p_t_1_o1 + 0p_t_1_o2 + 0p_t_1_o3 - pi_1_1 - 0p_t_3_o1 - 0p_t_3_o2 - 0p_t_3_o3 +                                                        pi_3_1 &gt;= 0</a:t>
            </a:r>
          </a:p>
          <a:p>
            <a:r>
              <a:rPr lang="en-US" sz="800" dirty="0">
                <a:latin typeface="Courier New" panose="02070309020205020404" pitchFamily="49" charset="0"/>
                <a:cs typeface="Courier New" panose="02070309020205020404" pitchFamily="49" charset="0"/>
              </a:rPr>
              <a:t>200p_t_2_o1 + 100p_t_2_o2 + 0p_t_2_o3 - pi_2_1 - 200p_t_1_o1 - 100p_t_1_o2 - 0p_                                                       t_1_o3 + pi_1_1 &gt;= 0</a:t>
            </a:r>
          </a:p>
          <a:p>
            <a:r>
              <a:rPr lang="en-US" sz="800" dirty="0">
                <a:latin typeface="Courier New" panose="02070309020205020404" pitchFamily="49" charset="0"/>
                <a:cs typeface="Courier New" panose="02070309020205020404" pitchFamily="49" charset="0"/>
              </a:rPr>
              <a:t>200p_t_2_o1 + 100p_t_2_o2 + 0p_t_2_o3 - pi_2_1 - 200p_t_3_o1 - 100p_t_3_o2 - 0p_                                                       t_3_o3 + pi_3_1 &gt;= 0</a:t>
            </a:r>
          </a:p>
          <a:p>
            <a:r>
              <a:rPr lang="en-US" sz="800" dirty="0">
                <a:latin typeface="Courier New" panose="02070309020205020404" pitchFamily="49" charset="0"/>
                <a:cs typeface="Courier New" panose="02070309020205020404" pitchFamily="49" charset="0"/>
              </a:rPr>
              <a:t>500p_t_3_o1 + 200p_t_3_o2 + 0p_t_3_o3 - pi_3_1 - 500p_t_1_o1 - 200p_t_1_o2 - 0p_                                                       t_1_o3 + pi_1_1 &gt;= 0</a:t>
            </a:r>
          </a:p>
          <a:p>
            <a:r>
              <a:rPr lang="en-US" sz="800" dirty="0">
                <a:latin typeface="Courier New" panose="02070309020205020404" pitchFamily="49" charset="0"/>
                <a:cs typeface="Courier New" panose="02070309020205020404" pitchFamily="49" charset="0"/>
              </a:rPr>
              <a:t>500p_t_3_o1 + 200p_t_3_o2 + 0p_t_3_o3 - pi_3_1 - 500p_t_2_o1 - 200p_t_2_o2 - 0p_                                                       t_2_o3 + pi_2_1 &gt;= 0</a:t>
            </a:r>
          </a:p>
          <a:p>
            <a:r>
              <a:rPr lang="en-US" sz="800" dirty="0">
                <a:latin typeface="Courier New" panose="02070309020205020404" pitchFamily="49" charset="0"/>
                <a:cs typeface="Courier New" panose="02070309020205020404" pitchFamily="49" charset="0"/>
              </a:rPr>
              <a:t>bounds</a:t>
            </a:r>
          </a:p>
          <a:p>
            <a:r>
              <a:rPr lang="en-US" sz="800" dirty="0">
                <a:latin typeface="Courier New" panose="02070309020205020404" pitchFamily="49" charset="0"/>
                <a:cs typeface="Courier New" panose="02070309020205020404" pitchFamily="49" charset="0"/>
              </a:rPr>
              <a:t>p_t_1_o1 &gt;= 0</a:t>
            </a:r>
          </a:p>
          <a:p>
            <a:r>
              <a:rPr lang="en-US" sz="800" dirty="0">
                <a:latin typeface="Courier New" panose="02070309020205020404" pitchFamily="49" charset="0"/>
                <a:cs typeface="Courier New" panose="02070309020205020404" pitchFamily="49" charset="0"/>
              </a:rPr>
              <a:t>p_t_1_o2 &gt;= 0</a:t>
            </a:r>
          </a:p>
          <a:p>
            <a:r>
              <a:rPr lang="en-US" sz="800" dirty="0">
                <a:latin typeface="Courier New" panose="02070309020205020404" pitchFamily="49" charset="0"/>
                <a:cs typeface="Courier New" panose="02070309020205020404" pitchFamily="49" charset="0"/>
              </a:rPr>
              <a:t>p_t_1_o3 &gt;= 0</a:t>
            </a:r>
          </a:p>
          <a:p>
            <a:r>
              <a:rPr lang="en-US" sz="800" dirty="0">
                <a:latin typeface="Courier New" panose="02070309020205020404" pitchFamily="49" charset="0"/>
                <a:cs typeface="Courier New" panose="02070309020205020404" pitchFamily="49" charset="0"/>
              </a:rPr>
              <a:t>-inf &lt;= pi_1_1 &lt;= +inf</a:t>
            </a:r>
          </a:p>
          <a:p>
            <a:r>
              <a:rPr lang="en-US" sz="800" dirty="0">
                <a:latin typeface="Courier New" panose="02070309020205020404" pitchFamily="49" charset="0"/>
                <a:cs typeface="Courier New" panose="02070309020205020404" pitchFamily="49" charset="0"/>
              </a:rPr>
              <a:t>p_t_2_o1 &gt;= 0</a:t>
            </a:r>
          </a:p>
          <a:p>
            <a:r>
              <a:rPr lang="en-US" sz="800" dirty="0">
                <a:latin typeface="Courier New" panose="02070309020205020404" pitchFamily="49" charset="0"/>
                <a:cs typeface="Courier New" panose="02070309020205020404" pitchFamily="49" charset="0"/>
              </a:rPr>
              <a:t>p_t_2_o2 &gt;= 0</a:t>
            </a:r>
          </a:p>
          <a:p>
            <a:r>
              <a:rPr lang="en-US" sz="800" dirty="0">
                <a:latin typeface="Courier New" panose="02070309020205020404" pitchFamily="49" charset="0"/>
                <a:cs typeface="Courier New" panose="02070309020205020404" pitchFamily="49" charset="0"/>
              </a:rPr>
              <a:t>p_t_2_o3 &gt;= 0</a:t>
            </a:r>
          </a:p>
          <a:p>
            <a:r>
              <a:rPr lang="en-US" sz="800" dirty="0">
                <a:latin typeface="Courier New" panose="02070309020205020404" pitchFamily="49" charset="0"/>
                <a:cs typeface="Courier New" panose="02070309020205020404" pitchFamily="49" charset="0"/>
              </a:rPr>
              <a:t>-inf &lt;= pi_2_1 &lt;= +inf</a:t>
            </a:r>
          </a:p>
          <a:p>
            <a:r>
              <a:rPr lang="en-US" sz="800" dirty="0">
                <a:latin typeface="Courier New" panose="02070309020205020404" pitchFamily="49" charset="0"/>
                <a:cs typeface="Courier New" panose="02070309020205020404" pitchFamily="49" charset="0"/>
              </a:rPr>
              <a:t>p_t_3_o1 &gt;= 0</a:t>
            </a:r>
          </a:p>
          <a:p>
            <a:r>
              <a:rPr lang="en-US" sz="800" dirty="0">
                <a:latin typeface="Courier New" panose="02070309020205020404" pitchFamily="49" charset="0"/>
                <a:cs typeface="Courier New" panose="02070309020205020404" pitchFamily="49" charset="0"/>
              </a:rPr>
              <a:t>p_t_3_o2 &gt;= 0</a:t>
            </a:r>
          </a:p>
          <a:p>
            <a:r>
              <a:rPr lang="en-US" sz="800" dirty="0">
                <a:latin typeface="Courier New" panose="02070309020205020404" pitchFamily="49" charset="0"/>
                <a:cs typeface="Courier New" panose="02070309020205020404" pitchFamily="49" charset="0"/>
              </a:rPr>
              <a:t>p_t_3_o3 &gt;= 0</a:t>
            </a:r>
          </a:p>
          <a:p>
            <a:r>
              <a:rPr lang="en-US" sz="800" dirty="0">
                <a:latin typeface="Courier New" panose="02070309020205020404" pitchFamily="49" charset="0"/>
                <a:cs typeface="Courier New" panose="02070309020205020404" pitchFamily="49" charset="0"/>
              </a:rPr>
              <a:t>-inf &lt;= pi_3_1 &lt;= +inf</a:t>
            </a:r>
          </a:p>
          <a:p>
            <a:r>
              <a:rPr lang="en-US" sz="800" dirty="0">
                <a:latin typeface="Courier New" panose="02070309020205020404" pitchFamily="49" charset="0"/>
                <a:cs typeface="Courier New" panose="02070309020205020404" pitchFamily="49" charset="0"/>
              </a:rPr>
              <a:t>end</a:t>
            </a:r>
          </a:p>
        </p:txBody>
      </p:sp>
      <p:pic>
        <p:nvPicPr>
          <p:cNvPr id="20" name="Picture 19">
            <a:extLst>
              <a:ext uri="{FF2B5EF4-FFF2-40B4-BE49-F238E27FC236}">
                <a16:creationId xmlns:a16="http://schemas.microsoft.com/office/drawing/2014/main" id="{8115C8BE-CA58-4858-49A4-B64B3DC64FD5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213946" y="3965227"/>
            <a:ext cx="4226156" cy="2975600"/>
          </a:xfrm>
          <a:prstGeom prst="rect">
            <a:avLst/>
          </a:prstGeom>
        </p:spPr>
      </p:pic>
      <p:sp>
        <p:nvSpPr>
          <p:cNvPr id="23" name="Title 1">
            <a:extLst>
              <a:ext uri="{FF2B5EF4-FFF2-40B4-BE49-F238E27FC236}">
                <a16:creationId xmlns:a16="http://schemas.microsoft.com/office/drawing/2014/main" id="{D849F1F3-3FBB-39EC-B432-EF7E881E5A7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328529" y="189286"/>
            <a:ext cx="4724575" cy="1018305"/>
          </a:xfrm>
        </p:spPr>
        <p:txBody>
          <a:bodyPr>
            <a:normAutofit fontScale="90000"/>
          </a:bodyPr>
          <a:lstStyle/>
          <a:p>
            <a:pPr algn="r"/>
            <a:r>
              <a:rPr lang="en-US" dirty="0"/>
              <a:t>Automated mechanism design</a:t>
            </a:r>
            <a:br>
              <a:rPr lang="en-US" dirty="0"/>
            </a:br>
            <a:r>
              <a:rPr lang="en-US" sz="3600" dirty="0">
                <a:solidFill>
                  <a:srgbClr val="0070C0"/>
                </a:solidFill>
              </a:rPr>
              <a:t>[</a:t>
            </a:r>
            <a:r>
              <a:rPr lang="en-US" sz="3600" dirty="0">
                <a:solidFill>
                  <a:srgbClr val="0070C0"/>
                </a:solidFill>
                <a:hlinkClick r:id="rId4"/>
              </a:rPr>
              <a:t>C. &amp; </a:t>
            </a:r>
            <a:r>
              <a:rPr lang="en-US" sz="3600" dirty="0" err="1">
                <a:solidFill>
                  <a:srgbClr val="0070C0"/>
                </a:solidFill>
                <a:hlinkClick r:id="rId4"/>
              </a:rPr>
              <a:t>Sandholm</a:t>
            </a:r>
            <a:r>
              <a:rPr lang="en-US" sz="3600" dirty="0">
                <a:solidFill>
                  <a:srgbClr val="0070C0"/>
                </a:solidFill>
                <a:hlinkClick r:id="rId4"/>
              </a:rPr>
              <a:t> ‘02</a:t>
            </a:r>
            <a:r>
              <a:rPr lang="en-US" sz="3600" dirty="0">
                <a:solidFill>
                  <a:srgbClr val="0070C0"/>
                </a:solidFill>
              </a:rPr>
              <a:t>]</a:t>
            </a:r>
            <a:endParaRPr lang="en-US" dirty="0">
              <a:solidFill>
                <a:srgbClr val="0070C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45298936"/>
      </p:ext>
    </p:extLst>
  </p:cSld>
  <p:clrMapOvr>
    <a:masterClrMapping/>
  </p:clrMapOvr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20648" y="1854166"/>
            <a:ext cx="12043145" cy="1325563"/>
          </a:xfrm>
        </p:spPr>
        <p:txBody>
          <a:bodyPr/>
          <a:lstStyle/>
          <a:p>
            <a:r>
              <a:rPr lang="en-US" dirty="0"/>
              <a:t>(We did not cover slides after this one in class; the below is just in case you’re interested.)</a:t>
            </a:r>
          </a:p>
        </p:txBody>
      </p:sp>
    </p:spTree>
    <p:extLst>
      <p:ext uri="{BB962C8B-B14F-4D97-AF65-F5344CB8AC3E}">
        <p14:creationId xmlns:p14="http://schemas.microsoft.com/office/powerpoint/2010/main" val="451186857"/>
      </p:ext>
    </p:extLst>
  </p:cSld>
  <p:clrMapOvr>
    <a:masterClrMapping/>
  </p:clrMapOvr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6" name="Rectangle 2">
            <a:extLst>
              <a:ext uri="{FF2B5EF4-FFF2-40B4-BE49-F238E27FC236}">
                <a16:creationId xmlns:a16="http://schemas.microsoft.com/office/drawing/2014/main" id="{F9742010-8C30-462B-84F2-D8B22307D746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265577" y="336631"/>
            <a:ext cx="11864458" cy="605118"/>
          </a:xfrm>
        </p:spPr>
        <p:txBody>
          <a:bodyPr>
            <a:normAutofit fontScale="90000"/>
          </a:bodyPr>
          <a:lstStyle/>
          <a:p>
            <a:r>
              <a:rPr lang="en-US" altLang="en-US" dirty="0"/>
              <a:t>Summary of approach</a:t>
            </a:r>
            <a:endParaRPr lang="en-US" altLang="en-US" sz="2912" dirty="0">
              <a:solidFill>
                <a:srgbClr val="5B9BD5"/>
              </a:solidFill>
            </a:endParaRPr>
          </a:p>
        </p:txBody>
      </p:sp>
      <p:sp>
        <p:nvSpPr>
          <p:cNvPr id="367619" name="Rectangle 3">
            <a:extLst>
              <a:ext uri="{FF2B5EF4-FFF2-40B4-BE49-F238E27FC236}">
                <a16:creationId xmlns:a16="http://schemas.microsoft.com/office/drawing/2014/main" id="{A8285486-0E60-44B6-8A7E-C8902BC9C283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-82219" y="1278380"/>
            <a:ext cx="5315820" cy="5916251"/>
          </a:xfrm>
        </p:spPr>
        <p:txBody>
          <a:bodyPr>
            <a:normAutofit/>
          </a:bodyPr>
          <a:lstStyle/>
          <a:p>
            <a:pPr eaLnBrk="1" hangingPunct="1"/>
            <a:r>
              <a:rPr lang="en-US" altLang="en-US" dirty="0"/>
              <a:t>Game-theoretic failures to cooperate can happen </a:t>
            </a:r>
            <a:r>
              <a:rPr lang="en-US" altLang="en-US" b="1" dirty="0"/>
              <a:t>even with almost perfectly aligned agents</a:t>
            </a:r>
          </a:p>
          <a:p>
            <a:pPr eaLnBrk="1" hangingPunct="1"/>
            <a:r>
              <a:rPr lang="en-US" altLang="en-US" dirty="0"/>
              <a:t>Some ways of getting to cooperation make sense for </a:t>
            </a:r>
            <a:r>
              <a:rPr lang="en-US" altLang="en-US" b="1" dirty="0"/>
              <a:t>humans</a:t>
            </a:r>
            <a:r>
              <a:rPr lang="en-US" altLang="en-US" dirty="0"/>
              <a:t> as well…</a:t>
            </a:r>
          </a:p>
          <a:p>
            <a:pPr eaLnBrk="1" hangingPunct="1"/>
            <a:r>
              <a:rPr lang="en-US" altLang="en-US" dirty="0"/>
              <a:t>... but there are others that seem more natural for </a:t>
            </a:r>
            <a:r>
              <a:rPr lang="en-US" altLang="en-US" b="1" dirty="0"/>
              <a:t>(advanced) AI agents</a:t>
            </a:r>
          </a:p>
          <a:p>
            <a:pPr eaLnBrk="1" hangingPunct="1"/>
            <a:r>
              <a:rPr lang="en-US" altLang="en-US" dirty="0"/>
              <a:t>Let’s not unnecessarily limit our toolkit!</a:t>
            </a:r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D774FA7F-DCE8-47F3-84AD-549304C44F5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751743" y="336631"/>
            <a:ext cx="2840107" cy="1320080"/>
          </a:xfrm>
          <a:prstGeom prst="rect">
            <a:avLst/>
          </a:prstGeom>
        </p:spPr>
      </p:pic>
      <p:pic>
        <p:nvPicPr>
          <p:cNvPr id="3" name="Picture 2">
            <a:extLst>
              <a:ext uri="{FF2B5EF4-FFF2-40B4-BE49-F238E27FC236}">
                <a16:creationId xmlns:a16="http://schemas.microsoft.com/office/drawing/2014/main" id="{0D0D8983-F16E-4706-9974-F17F9CA488C3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597302" y="2041865"/>
            <a:ext cx="3946193" cy="784374"/>
          </a:xfrm>
          <a:prstGeom prst="rect">
            <a:avLst/>
          </a:prstGeom>
        </p:spPr>
      </p:pic>
      <p:pic>
        <p:nvPicPr>
          <p:cNvPr id="367616" name="Picture 367615">
            <a:extLst>
              <a:ext uri="{FF2B5EF4-FFF2-40B4-BE49-F238E27FC236}">
                <a16:creationId xmlns:a16="http://schemas.microsoft.com/office/drawing/2014/main" id="{44758568-2D44-4CDD-AE19-45A8DA8A46EF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0284554" y="161951"/>
            <a:ext cx="1548305" cy="1392376"/>
          </a:xfrm>
          <a:prstGeom prst="rect">
            <a:avLst/>
          </a:prstGeom>
        </p:spPr>
      </p:pic>
      <p:pic>
        <p:nvPicPr>
          <p:cNvPr id="59" name="Picture 58">
            <a:extLst>
              <a:ext uri="{FF2B5EF4-FFF2-40B4-BE49-F238E27FC236}">
                <a16:creationId xmlns:a16="http://schemas.microsoft.com/office/drawing/2014/main" id="{F6B8A6EA-058A-4F4E-A273-32B62DDBEF95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140875" y="3259236"/>
            <a:ext cx="2032520" cy="1033443"/>
          </a:xfrm>
          <a:prstGeom prst="rect">
            <a:avLst/>
          </a:prstGeom>
        </p:spPr>
      </p:pic>
      <p:pic>
        <p:nvPicPr>
          <p:cNvPr id="367617" name="Picture 367616">
            <a:extLst>
              <a:ext uri="{FF2B5EF4-FFF2-40B4-BE49-F238E27FC236}">
                <a16:creationId xmlns:a16="http://schemas.microsoft.com/office/drawing/2014/main" id="{55A7B423-E52C-495F-B12B-FE09E88F3741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8383481" y="3183169"/>
            <a:ext cx="3844031" cy="1391674"/>
          </a:xfrm>
          <a:prstGeom prst="rect">
            <a:avLst/>
          </a:prstGeom>
        </p:spPr>
      </p:pic>
      <p:pic>
        <p:nvPicPr>
          <p:cNvPr id="367618" name="Picture 367617">
            <a:extLst>
              <a:ext uri="{FF2B5EF4-FFF2-40B4-BE49-F238E27FC236}">
                <a16:creationId xmlns:a16="http://schemas.microsoft.com/office/drawing/2014/main" id="{87CB03CD-7596-4801-ADEF-A333AB08B850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5137211" y="4661758"/>
            <a:ext cx="4237534" cy="1122081"/>
          </a:xfrm>
          <a:prstGeom prst="rect">
            <a:avLst/>
          </a:prstGeom>
        </p:spPr>
      </p:pic>
      <p:pic>
        <p:nvPicPr>
          <p:cNvPr id="367620" name="Picture 367619">
            <a:extLst>
              <a:ext uri="{FF2B5EF4-FFF2-40B4-BE49-F238E27FC236}">
                <a16:creationId xmlns:a16="http://schemas.microsoft.com/office/drawing/2014/main" id="{169C85EF-9AE2-4D9F-BDC4-A45CABAC2BEA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10138678" y="4941556"/>
            <a:ext cx="1694181" cy="842283"/>
          </a:xfrm>
          <a:prstGeom prst="rect">
            <a:avLst/>
          </a:prstGeom>
        </p:spPr>
      </p:pic>
      <p:sp>
        <p:nvSpPr>
          <p:cNvPr id="367621" name="TextBox 367620">
            <a:extLst>
              <a:ext uri="{FF2B5EF4-FFF2-40B4-BE49-F238E27FC236}">
                <a16:creationId xmlns:a16="http://schemas.microsoft.com/office/drawing/2014/main" id="{8A317C3F-9060-4657-B697-91576FCF3047}"/>
              </a:ext>
            </a:extLst>
          </p:cNvPr>
          <p:cNvSpPr txBox="1"/>
          <p:nvPr/>
        </p:nvSpPr>
        <p:spPr>
          <a:xfrm>
            <a:off x="5372017" y="5942886"/>
            <a:ext cx="3292589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i="1" dirty="0"/>
              <a:t>disarmament (mixed strategies)</a:t>
            </a:r>
          </a:p>
        </p:txBody>
      </p:sp>
      <p:sp>
        <p:nvSpPr>
          <p:cNvPr id="105" name="TextBox 104">
            <a:extLst>
              <a:ext uri="{FF2B5EF4-FFF2-40B4-BE49-F238E27FC236}">
                <a16:creationId xmlns:a16="http://schemas.microsoft.com/office/drawing/2014/main" id="{D5101314-755D-4424-B5E7-3CB1D68A5957}"/>
              </a:ext>
            </a:extLst>
          </p:cNvPr>
          <p:cNvSpPr txBox="1"/>
          <p:nvPr/>
        </p:nvSpPr>
        <p:spPr>
          <a:xfrm>
            <a:off x="8837446" y="5859254"/>
            <a:ext cx="3292589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i="1" dirty="0"/>
              <a:t>philosophical foundations (evidential decision theory, self-locating belief, …)</a:t>
            </a:r>
          </a:p>
        </p:txBody>
      </p:sp>
      <p:sp>
        <p:nvSpPr>
          <p:cNvPr id="106" name="TextBox 105">
            <a:extLst>
              <a:ext uri="{FF2B5EF4-FFF2-40B4-BE49-F238E27FC236}">
                <a16:creationId xmlns:a16="http://schemas.microsoft.com/office/drawing/2014/main" id="{6C8D3DB5-D134-4FF0-B831-009AE8A028C8}"/>
              </a:ext>
            </a:extLst>
          </p:cNvPr>
          <p:cNvSpPr txBox="1"/>
          <p:nvPr/>
        </p:nvSpPr>
        <p:spPr>
          <a:xfrm>
            <a:off x="9390348" y="1498911"/>
            <a:ext cx="3292589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i="1" dirty="0"/>
              <a:t>ethics &amp; norms</a:t>
            </a:r>
          </a:p>
        </p:txBody>
      </p:sp>
      <p:sp>
        <p:nvSpPr>
          <p:cNvPr id="107" name="TextBox 106">
            <a:extLst>
              <a:ext uri="{FF2B5EF4-FFF2-40B4-BE49-F238E27FC236}">
                <a16:creationId xmlns:a16="http://schemas.microsoft.com/office/drawing/2014/main" id="{B2F396F3-017E-43CE-8D17-68BFB8DFD4D7}"/>
              </a:ext>
            </a:extLst>
          </p:cNvPr>
          <p:cNvSpPr txBox="1"/>
          <p:nvPr/>
        </p:nvSpPr>
        <p:spPr>
          <a:xfrm>
            <a:off x="5805029" y="2673405"/>
            <a:ext cx="3292589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i="1" dirty="0"/>
              <a:t>repeated games</a:t>
            </a:r>
          </a:p>
        </p:txBody>
      </p:sp>
      <p:sp>
        <p:nvSpPr>
          <p:cNvPr id="109" name="TextBox 108">
            <a:extLst>
              <a:ext uri="{FF2B5EF4-FFF2-40B4-BE49-F238E27FC236}">
                <a16:creationId xmlns:a16="http://schemas.microsoft.com/office/drawing/2014/main" id="{8D798A6D-21EA-435C-BF09-93D2C14AC55E}"/>
              </a:ext>
            </a:extLst>
          </p:cNvPr>
          <p:cNvSpPr txBox="1"/>
          <p:nvPr/>
        </p:nvSpPr>
        <p:spPr>
          <a:xfrm>
            <a:off x="4998129" y="4290909"/>
            <a:ext cx="366647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i="1" dirty="0"/>
              <a:t>role assignment / agent boundaries</a:t>
            </a:r>
          </a:p>
        </p:txBody>
      </p:sp>
      <p:sp>
        <p:nvSpPr>
          <p:cNvPr id="110" name="TextBox 109">
            <a:extLst>
              <a:ext uri="{FF2B5EF4-FFF2-40B4-BE49-F238E27FC236}">
                <a16:creationId xmlns:a16="http://schemas.microsoft.com/office/drawing/2014/main" id="{EC3356C3-10CB-4B09-9D7E-4B989FD5F343}"/>
              </a:ext>
            </a:extLst>
          </p:cNvPr>
          <p:cNvSpPr txBox="1"/>
          <p:nvPr/>
        </p:nvSpPr>
        <p:spPr>
          <a:xfrm>
            <a:off x="8682029" y="4527654"/>
            <a:ext cx="366647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i="1" dirty="0"/>
              <a:t>program equilibrium</a:t>
            </a:r>
          </a:p>
        </p:txBody>
      </p:sp>
      <p:pic>
        <p:nvPicPr>
          <p:cNvPr id="111" name="Picture 110">
            <a:extLst>
              <a:ext uri="{FF2B5EF4-FFF2-40B4-BE49-F238E27FC236}">
                <a16:creationId xmlns:a16="http://schemas.microsoft.com/office/drawing/2014/main" id="{4A7D9A95-4265-4473-9ADF-A18B5400B715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10477645" y="2124779"/>
            <a:ext cx="1548306" cy="516428"/>
          </a:xfrm>
          <a:prstGeom prst="rect">
            <a:avLst/>
          </a:prstGeom>
        </p:spPr>
      </p:pic>
      <p:sp>
        <p:nvSpPr>
          <p:cNvPr id="112" name="TextBox 111">
            <a:extLst>
              <a:ext uri="{FF2B5EF4-FFF2-40B4-BE49-F238E27FC236}">
                <a16:creationId xmlns:a16="http://schemas.microsoft.com/office/drawing/2014/main" id="{8560A08A-898E-4E88-BEC7-6FE605E5B2C8}"/>
              </a:ext>
            </a:extLst>
          </p:cNvPr>
          <p:cNvSpPr txBox="1"/>
          <p:nvPr/>
        </p:nvSpPr>
        <p:spPr>
          <a:xfrm>
            <a:off x="9078998" y="2666299"/>
            <a:ext cx="3292589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i="1" dirty="0"/>
              <a:t>disarmament (pure strategies)</a:t>
            </a:r>
          </a:p>
        </p:txBody>
      </p:sp>
      <p:cxnSp>
        <p:nvCxnSpPr>
          <p:cNvPr id="367625" name="Straight Connector 367624">
            <a:extLst>
              <a:ext uri="{FF2B5EF4-FFF2-40B4-BE49-F238E27FC236}">
                <a16:creationId xmlns:a16="http://schemas.microsoft.com/office/drawing/2014/main" id="{FF814970-3A85-4526-A207-CD4F8BA0C531}"/>
              </a:ext>
            </a:extLst>
          </p:cNvPr>
          <p:cNvCxnSpPr>
            <a:cxnSpLocks/>
          </p:cNvCxnSpPr>
          <p:nvPr/>
        </p:nvCxnSpPr>
        <p:spPr>
          <a:xfrm>
            <a:off x="0" y="2632063"/>
            <a:ext cx="5251023" cy="0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384A5593-854A-4810-82EE-F3AEF5D71982}"/>
              </a:ext>
            </a:extLst>
          </p:cNvPr>
          <p:cNvCxnSpPr>
            <a:cxnSpLocks/>
          </p:cNvCxnSpPr>
          <p:nvPr/>
        </p:nvCxnSpPr>
        <p:spPr>
          <a:xfrm>
            <a:off x="0" y="3698863"/>
            <a:ext cx="5372017" cy="0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0" name="Straight Connector 119">
            <a:extLst>
              <a:ext uri="{FF2B5EF4-FFF2-40B4-BE49-F238E27FC236}">
                <a16:creationId xmlns:a16="http://schemas.microsoft.com/office/drawing/2014/main" id="{808321BA-EFD3-48F8-9709-D16585CFB134}"/>
              </a:ext>
            </a:extLst>
          </p:cNvPr>
          <p:cNvCxnSpPr>
            <a:cxnSpLocks/>
          </p:cNvCxnSpPr>
          <p:nvPr/>
        </p:nvCxnSpPr>
        <p:spPr>
          <a:xfrm>
            <a:off x="5241879" y="1845498"/>
            <a:ext cx="4670217" cy="0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4" name="Straight Connector 123">
            <a:extLst>
              <a:ext uri="{FF2B5EF4-FFF2-40B4-BE49-F238E27FC236}">
                <a16:creationId xmlns:a16="http://schemas.microsoft.com/office/drawing/2014/main" id="{7BAEEF81-B4E4-4D85-B1C6-9A3BD7BF3968}"/>
              </a:ext>
            </a:extLst>
          </p:cNvPr>
          <p:cNvCxnSpPr>
            <a:cxnSpLocks/>
          </p:cNvCxnSpPr>
          <p:nvPr/>
        </p:nvCxnSpPr>
        <p:spPr>
          <a:xfrm>
            <a:off x="5251023" y="1868243"/>
            <a:ext cx="0" cy="772964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28" name="Straight Connector 127">
            <a:extLst>
              <a:ext uri="{FF2B5EF4-FFF2-40B4-BE49-F238E27FC236}">
                <a16:creationId xmlns:a16="http://schemas.microsoft.com/office/drawing/2014/main" id="{9E22B040-5E83-4D0D-A130-462021A40CAE}"/>
              </a:ext>
            </a:extLst>
          </p:cNvPr>
          <p:cNvCxnSpPr>
            <a:cxnSpLocks/>
          </p:cNvCxnSpPr>
          <p:nvPr/>
        </p:nvCxnSpPr>
        <p:spPr>
          <a:xfrm flipV="1">
            <a:off x="9912096" y="0"/>
            <a:ext cx="0" cy="1845498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3" name="Straight Connector 132">
            <a:extLst>
              <a:ext uri="{FF2B5EF4-FFF2-40B4-BE49-F238E27FC236}">
                <a16:creationId xmlns:a16="http://schemas.microsoft.com/office/drawing/2014/main" id="{85FF8F74-A392-418F-B213-F73E0B1F723F}"/>
              </a:ext>
            </a:extLst>
          </p:cNvPr>
          <p:cNvCxnSpPr>
            <a:cxnSpLocks/>
          </p:cNvCxnSpPr>
          <p:nvPr/>
        </p:nvCxnSpPr>
        <p:spPr>
          <a:xfrm flipH="1">
            <a:off x="5372018" y="3042737"/>
            <a:ext cx="15198" cy="656126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36" name="Straight Connector 135">
            <a:extLst>
              <a:ext uri="{FF2B5EF4-FFF2-40B4-BE49-F238E27FC236}">
                <a16:creationId xmlns:a16="http://schemas.microsoft.com/office/drawing/2014/main" id="{375E8B7C-B22D-482A-9F5E-E5B3B0566394}"/>
              </a:ext>
            </a:extLst>
          </p:cNvPr>
          <p:cNvCxnSpPr>
            <a:cxnSpLocks/>
          </p:cNvCxnSpPr>
          <p:nvPr/>
        </p:nvCxnSpPr>
        <p:spPr>
          <a:xfrm>
            <a:off x="5387216" y="3035631"/>
            <a:ext cx="6804784" cy="7106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53634018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76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761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76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76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761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76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>
                      <p:stCondLst>
                        <p:cond delay="indefinite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76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76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>
                      <p:stCondLst>
                        <p:cond delay="indefinite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76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" fill="hold">
                      <p:stCondLst>
                        <p:cond delay="indefinite"/>
                      </p:stCondLst>
                      <p:childTnLst>
                        <p:par>
                          <p:cTn id="78" fill="hold">
                            <p:stCondLst>
                              <p:cond delay="0"/>
                            </p:stCondLst>
                            <p:childTnLst>
                              <p:par>
                                <p:cTn id="7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761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67621" grpId="0"/>
      <p:bldP spid="105" grpId="0"/>
      <p:bldP spid="106" grpId="0"/>
      <p:bldP spid="107" grpId="0"/>
      <p:bldP spid="109" grpId="0"/>
      <p:bldP spid="110" grpId="0"/>
      <p:bldP spid="112" grpId="0"/>
    </p:bldLst>
  </p:timing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39698" y="-69884"/>
            <a:ext cx="12043145" cy="1325563"/>
          </a:xfrm>
        </p:spPr>
        <p:txBody>
          <a:bodyPr/>
          <a:lstStyle/>
          <a:p>
            <a:r>
              <a:rPr lang="en-US" dirty="0"/>
              <a:t>Many open questions</a:t>
            </a:r>
          </a:p>
        </p:txBody>
      </p:sp>
      <p:sp>
        <p:nvSpPr>
          <p:cNvPr id="8" name="Content Placeholder 2">
            <a:extLst>
              <a:ext uri="{FF2B5EF4-FFF2-40B4-BE49-F238E27FC236}">
                <a16:creationId xmlns:a16="http://schemas.microsoft.com/office/drawing/2014/main" id="{2470CA37-9A10-4E15-AE05-0471B5E674DD}"/>
              </a:ext>
            </a:extLst>
          </p:cNvPr>
          <p:cNvSpPr txBox="1">
            <a:spLocks/>
          </p:cNvSpPr>
          <p:nvPr/>
        </p:nvSpPr>
        <p:spPr>
          <a:xfrm>
            <a:off x="239698" y="1255679"/>
            <a:ext cx="10673026" cy="4967568"/>
          </a:xfrm>
          <a:prstGeom prst="rect">
            <a:avLst/>
          </a:prstGeom>
        </p:spPr>
        <p:txBody>
          <a:bodyPr vert="horz" lIns="91440" tIns="45720" rIns="91440" bIns="45720" rtlCol="0">
            <a:normAutofit lnSpcReduction="10000"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dirty="0"/>
              <a:t>What are the </a:t>
            </a:r>
            <a:r>
              <a:rPr lang="en-US" dirty="0">
                <a:solidFill>
                  <a:srgbClr val="0070C0"/>
                </a:solidFill>
              </a:rPr>
              <a:t>foundations of game theory for highly advanced AI</a:t>
            </a:r>
            <a:r>
              <a:rPr lang="en-US" dirty="0"/>
              <a:t>?</a:t>
            </a:r>
          </a:p>
          <a:p>
            <a:r>
              <a:rPr lang="en-US" dirty="0"/>
              <a:t>How should an agent play with other agents </a:t>
            </a:r>
            <a:r>
              <a:rPr lang="en-US" dirty="0">
                <a:solidFill>
                  <a:srgbClr val="0070C0"/>
                </a:solidFill>
              </a:rPr>
              <a:t>with overlapping code</a:t>
            </a:r>
            <a:r>
              <a:rPr lang="en-US" dirty="0"/>
              <a:t>?  With </a:t>
            </a:r>
            <a:r>
              <a:rPr lang="en-US" dirty="0">
                <a:solidFill>
                  <a:srgbClr val="0070C0"/>
                </a:solidFill>
              </a:rPr>
              <a:t>visible code</a:t>
            </a:r>
            <a:r>
              <a:rPr lang="en-US" dirty="0"/>
              <a:t>?</a:t>
            </a:r>
          </a:p>
          <a:p>
            <a:r>
              <a:rPr lang="en-US" dirty="0"/>
              <a:t>How should an agent play when it may be being </a:t>
            </a:r>
            <a:r>
              <a:rPr lang="en-US" dirty="0">
                <a:solidFill>
                  <a:srgbClr val="0070C0"/>
                </a:solidFill>
              </a:rPr>
              <a:t>simulated</a:t>
            </a:r>
            <a:r>
              <a:rPr lang="en-US" dirty="0"/>
              <a:t>? When it </a:t>
            </a:r>
            <a:r>
              <a:rPr lang="en-US" dirty="0">
                <a:solidFill>
                  <a:srgbClr val="0070C0"/>
                </a:solidFill>
              </a:rPr>
              <a:t>can’t remember the past</a:t>
            </a:r>
            <a:r>
              <a:rPr lang="en-US" dirty="0"/>
              <a:t>?</a:t>
            </a:r>
          </a:p>
          <a:p>
            <a:r>
              <a:rPr lang="en-US" dirty="0"/>
              <a:t>What </a:t>
            </a:r>
            <a:r>
              <a:rPr lang="en-US" dirty="0">
                <a:solidFill>
                  <a:srgbClr val="0070C0"/>
                </a:solidFill>
              </a:rPr>
              <a:t>design decisions </a:t>
            </a:r>
            <a:r>
              <a:rPr lang="en-US" dirty="0"/>
              <a:t>can improve cooperation? </a:t>
            </a:r>
          </a:p>
          <a:p>
            <a:pPr lvl="1"/>
            <a:r>
              <a:rPr lang="en-US" dirty="0"/>
              <a:t>How </a:t>
            </a:r>
            <a:r>
              <a:rPr lang="en-US" dirty="0">
                <a:solidFill>
                  <a:srgbClr val="0070C0"/>
                </a:solidFill>
              </a:rPr>
              <a:t>realistic</a:t>
            </a:r>
            <a:r>
              <a:rPr lang="en-US" dirty="0"/>
              <a:t> are they?  How do we make them more so?</a:t>
            </a:r>
          </a:p>
          <a:p>
            <a:pPr lvl="1"/>
            <a:r>
              <a:rPr lang="en-US" dirty="0"/>
              <a:t>How </a:t>
            </a:r>
            <a:r>
              <a:rPr lang="en-US" dirty="0">
                <a:solidFill>
                  <a:srgbClr val="0070C0"/>
                </a:solidFill>
              </a:rPr>
              <a:t>robust</a:t>
            </a:r>
            <a:r>
              <a:rPr lang="en-US" dirty="0"/>
              <a:t> are they?  How do we make them more so?</a:t>
            </a:r>
          </a:p>
          <a:p>
            <a:r>
              <a:rPr lang="en-US" dirty="0"/>
              <a:t>What is the role of </a:t>
            </a:r>
            <a:r>
              <a:rPr lang="en-US" dirty="0">
                <a:solidFill>
                  <a:srgbClr val="0070C0"/>
                </a:solidFill>
              </a:rPr>
              <a:t>learning</a:t>
            </a:r>
            <a:r>
              <a:rPr lang="en-US" dirty="0"/>
              <a:t>?</a:t>
            </a:r>
          </a:p>
          <a:p>
            <a:pPr lvl="1"/>
            <a:r>
              <a:rPr lang="en-US" dirty="0"/>
              <a:t>Can we design learning algorithms that converge to </a:t>
            </a:r>
            <a:r>
              <a:rPr lang="en-US" dirty="0">
                <a:solidFill>
                  <a:srgbClr val="0070C0"/>
                </a:solidFill>
              </a:rPr>
              <a:t>good</a:t>
            </a:r>
            <a:r>
              <a:rPr lang="en-US" dirty="0"/>
              <a:t> equilibria?</a:t>
            </a:r>
          </a:p>
          <a:p>
            <a:pPr lvl="1"/>
            <a:r>
              <a:rPr lang="en-US" dirty="0"/>
              <a:t>In contexts of </a:t>
            </a:r>
            <a:r>
              <a:rPr lang="en-US" dirty="0">
                <a:solidFill>
                  <a:srgbClr val="0070C0"/>
                </a:solidFill>
              </a:rPr>
              <a:t>logical uncertainty</a:t>
            </a:r>
            <a:r>
              <a:rPr lang="en-US" dirty="0"/>
              <a:t>?</a:t>
            </a:r>
          </a:p>
          <a:p>
            <a:r>
              <a:rPr lang="en-US" dirty="0"/>
              <a:t>…</a:t>
            </a:r>
          </a:p>
        </p:txBody>
      </p:sp>
    </p:spTree>
    <p:extLst>
      <p:ext uri="{BB962C8B-B14F-4D97-AF65-F5344CB8AC3E}">
        <p14:creationId xmlns:p14="http://schemas.microsoft.com/office/powerpoint/2010/main" val="530166417"/>
      </p:ext>
    </p:extLst>
  </p:cSld>
  <p:clrMapOvr>
    <a:masterClrMapping/>
  </p:clrMapOvr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42" name="Rectangle 2">
            <a:extLst>
              <a:ext uri="{FF2B5EF4-FFF2-40B4-BE49-F238E27FC236}">
                <a16:creationId xmlns:a16="http://schemas.microsoft.com/office/drawing/2014/main" id="{49482DC0-7810-4A1B-9384-65EB40193C19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168676" y="149617"/>
            <a:ext cx="11825056" cy="605118"/>
          </a:xfrm>
        </p:spPr>
        <p:txBody>
          <a:bodyPr>
            <a:normAutofit fontScale="90000"/>
          </a:bodyPr>
          <a:lstStyle/>
          <a:p>
            <a:r>
              <a:rPr lang="en-US" altLang="en-US" dirty="0"/>
              <a:t>Turning causal decision theorists into money pumps </a:t>
            </a:r>
            <a:r>
              <a:rPr lang="en-US" sz="3200" dirty="0">
                <a:solidFill>
                  <a:srgbClr val="0070C0"/>
                </a:solidFill>
              </a:rPr>
              <a:t>[</a:t>
            </a:r>
            <a:r>
              <a:rPr lang="en-US" sz="3200" dirty="0">
                <a:solidFill>
                  <a:srgbClr val="0070C0"/>
                </a:solidFill>
                <a:hlinkClick r:id="rId3"/>
              </a:rPr>
              <a:t>Oesterheld and C., Phil. Quarterly</a:t>
            </a:r>
            <a:r>
              <a:rPr lang="en-US" sz="3200" dirty="0">
                <a:solidFill>
                  <a:srgbClr val="0070C0"/>
                </a:solidFill>
              </a:rPr>
              <a:t>]</a:t>
            </a:r>
            <a:endParaRPr lang="en-US" altLang="en-US" sz="2912" dirty="0"/>
          </a:p>
        </p:txBody>
      </p:sp>
      <p:sp>
        <p:nvSpPr>
          <p:cNvPr id="367619" name="Rectangle 3">
            <a:extLst>
              <a:ext uri="{FF2B5EF4-FFF2-40B4-BE49-F238E27FC236}">
                <a16:creationId xmlns:a16="http://schemas.microsoft.com/office/drawing/2014/main" id="{7CC6B7F6-D974-4010-B90E-39F8667976DA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238042" y="1081903"/>
            <a:ext cx="8222377" cy="3562290"/>
          </a:xfrm>
        </p:spPr>
        <p:txBody>
          <a:bodyPr>
            <a:normAutofit lnSpcReduction="10000"/>
          </a:bodyPr>
          <a:lstStyle/>
          <a:p>
            <a:pPr eaLnBrk="1" hangingPunct="1"/>
            <a:r>
              <a:rPr lang="en-US" altLang="en-US" sz="2400" b="1" dirty="0"/>
              <a:t>Adversarial Offer: </a:t>
            </a:r>
          </a:p>
          <a:p>
            <a:pPr eaLnBrk="1" hangingPunct="1"/>
            <a:r>
              <a:rPr lang="en-US" altLang="en-US" sz="2400" dirty="0"/>
              <a:t>Demon (really, any good predictor) put $3 into each box it predicted you would not choose</a:t>
            </a:r>
          </a:p>
          <a:p>
            <a:pPr eaLnBrk="1" hangingPunct="1"/>
            <a:r>
              <a:rPr lang="en-US" altLang="en-US" sz="2400" dirty="0"/>
              <a:t>Each box costs $1 to open; can open at most one</a:t>
            </a:r>
          </a:p>
          <a:p>
            <a:pPr eaLnBrk="1" hangingPunct="1"/>
            <a:r>
              <a:rPr lang="en-US" altLang="en-US" sz="2400" dirty="0"/>
              <a:t>Demon 75% accurate (you have no access to randomization)</a:t>
            </a:r>
          </a:p>
          <a:p>
            <a:pPr eaLnBrk="1" hangingPunct="1"/>
            <a:r>
              <a:rPr lang="en-US" altLang="en-US" sz="2400" dirty="0"/>
              <a:t>CDT will choose one box, </a:t>
            </a:r>
            <a:r>
              <a:rPr lang="en-US" altLang="en-US" sz="2400" i="1" dirty="0"/>
              <a:t>knowing that it will regret doing so</a:t>
            </a:r>
          </a:p>
          <a:p>
            <a:pPr eaLnBrk="1" hangingPunct="1"/>
            <a:r>
              <a:rPr lang="en-US" altLang="en-US" sz="2400" dirty="0"/>
              <a:t>Can add earlier </a:t>
            </a:r>
            <a:r>
              <a:rPr lang="en-US" altLang="en-US" sz="2400" b="1" dirty="0"/>
              <a:t>opt-out</a:t>
            </a:r>
            <a:r>
              <a:rPr lang="en-US" altLang="en-US" sz="2400" dirty="0"/>
              <a:t> step where the demon promises not to make the adversarial offer later, if you pay the demon $0.20 now</a:t>
            </a:r>
          </a:p>
          <a:p>
            <a:pPr eaLnBrk="1" hangingPunct="1"/>
            <a:endParaRPr lang="en-US" altLang="en-US" sz="2400" dirty="0"/>
          </a:p>
          <a:p>
            <a:pPr eaLnBrk="1" hangingPunct="1"/>
            <a:endParaRPr lang="en-US" altLang="en-US" sz="2400" dirty="0"/>
          </a:p>
        </p:txBody>
      </p:sp>
      <p:sp>
        <p:nvSpPr>
          <p:cNvPr id="2" name="Cube 1">
            <a:extLst>
              <a:ext uri="{FF2B5EF4-FFF2-40B4-BE49-F238E27FC236}">
                <a16:creationId xmlns:a16="http://schemas.microsoft.com/office/drawing/2014/main" id="{DC84A7E2-51A2-482E-A59E-7EE47CDE158E}"/>
              </a:ext>
            </a:extLst>
          </p:cNvPr>
          <p:cNvSpPr/>
          <p:nvPr/>
        </p:nvSpPr>
        <p:spPr>
          <a:xfrm>
            <a:off x="648069" y="5181426"/>
            <a:ext cx="1890944" cy="1571347"/>
          </a:xfrm>
          <a:prstGeom prst="cube">
            <a:avLst/>
          </a:prstGeom>
          <a:solidFill>
            <a:srgbClr val="5B9BD5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Cube 14">
            <a:extLst>
              <a:ext uri="{FF2B5EF4-FFF2-40B4-BE49-F238E27FC236}">
                <a16:creationId xmlns:a16="http://schemas.microsoft.com/office/drawing/2014/main" id="{CE388265-E425-4548-92BC-ADB10C8D11B8}"/>
              </a:ext>
            </a:extLst>
          </p:cNvPr>
          <p:cNvSpPr/>
          <p:nvPr/>
        </p:nvSpPr>
        <p:spPr>
          <a:xfrm>
            <a:off x="2983376" y="5181426"/>
            <a:ext cx="1890944" cy="1571347"/>
          </a:xfrm>
          <a:prstGeom prst="cube">
            <a:avLst/>
          </a:prstGeom>
          <a:solidFill>
            <a:srgbClr val="5B9BD5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F2277BA6-F599-437A-BD92-B6FB82AF1602}"/>
              </a:ext>
            </a:extLst>
          </p:cNvPr>
          <p:cNvSpPr txBox="1"/>
          <p:nvPr/>
        </p:nvSpPr>
        <p:spPr>
          <a:xfrm>
            <a:off x="1092432" y="5709647"/>
            <a:ext cx="55816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800" b="1" i="1" dirty="0">
                <a:solidFill>
                  <a:srgbClr val="FFFF00"/>
                </a:solidFill>
              </a:rPr>
              <a:t>A</a:t>
            </a:r>
            <a:endParaRPr lang="en-US" b="1" i="1" dirty="0">
              <a:solidFill>
                <a:srgbClr val="FFFF00"/>
              </a:solidFill>
            </a:endParaRP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E3175219-BF7A-4A9A-B1A7-B25E3D985022}"/>
              </a:ext>
            </a:extLst>
          </p:cNvPr>
          <p:cNvSpPr txBox="1"/>
          <p:nvPr/>
        </p:nvSpPr>
        <p:spPr>
          <a:xfrm>
            <a:off x="3525392" y="5709647"/>
            <a:ext cx="529312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800" b="1" i="1" dirty="0">
                <a:solidFill>
                  <a:srgbClr val="FFFF00"/>
                </a:solidFill>
              </a:rPr>
              <a:t>B</a:t>
            </a:r>
            <a:endParaRPr lang="en-US" b="1" i="1" dirty="0">
              <a:solidFill>
                <a:srgbClr val="FFFF00"/>
              </a:solidFill>
            </a:endParaRPr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id="{7B4BFB77-A937-43ED-9EA0-D3EFA730DDD9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000280" y="4413372"/>
            <a:ext cx="1750572" cy="2339401"/>
          </a:xfrm>
          <a:prstGeom prst="rect">
            <a:avLst/>
          </a:prstGeom>
        </p:spPr>
      </p:pic>
      <p:sp>
        <p:nvSpPr>
          <p:cNvPr id="8" name="TextBox 7">
            <a:extLst>
              <a:ext uri="{FF2B5EF4-FFF2-40B4-BE49-F238E27FC236}">
                <a16:creationId xmlns:a16="http://schemas.microsoft.com/office/drawing/2014/main" id="{8D518020-5F42-462C-B461-6BD52E3607A5}"/>
              </a:ext>
            </a:extLst>
          </p:cNvPr>
          <p:cNvSpPr txBox="1"/>
          <p:nvPr/>
        </p:nvSpPr>
        <p:spPr>
          <a:xfrm>
            <a:off x="9105900" y="1238250"/>
            <a:ext cx="1207769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i="1" dirty="0"/>
              <a:t>Sunday</a:t>
            </a: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ADB800B6-0024-47A0-84CC-341E862AC1E1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041080" y="1053328"/>
            <a:ext cx="621793" cy="830942"/>
          </a:xfrm>
          <a:prstGeom prst="rect">
            <a:avLst/>
          </a:prstGeom>
        </p:spPr>
      </p:pic>
      <p:sp>
        <p:nvSpPr>
          <p:cNvPr id="14" name="Cube 13">
            <a:extLst>
              <a:ext uri="{FF2B5EF4-FFF2-40B4-BE49-F238E27FC236}">
                <a16:creationId xmlns:a16="http://schemas.microsoft.com/office/drawing/2014/main" id="{F5A53BB8-4B03-45AC-AB44-A393782BE7D7}"/>
              </a:ext>
            </a:extLst>
          </p:cNvPr>
          <p:cNvSpPr/>
          <p:nvPr/>
        </p:nvSpPr>
        <p:spPr>
          <a:xfrm>
            <a:off x="10214610" y="1295400"/>
            <a:ext cx="621794" cy="529453"/>
          </a:xfrm>
          <a:prstGeom prst="cube">
            <a:avLst/>
          </a:prstGeom>
          <a:solidFill>
            <a:srgbClr val="5B9BD5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A27C6E1B-249A-4D62-9476-A80719395244}"/>
              </a:ext>
            </a:extLst>
          </p:cNvPr>
          <p:cNvSpPr txBox="1"/>
          <p:nvPr/>
        </p:nvSpPr>
        <p:spPr>
          <a:xfrm>
            <a:off x="8166753" y="3091396"/>
            <a:ext cx="1207769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i="1" dirty="0"/>
              <a:t>Tuesday</a:t>
            </a:r>
          </a:p>
        </p:txBody>
      </p:sp>
      <p:sp>
        <p:nvSpPr>
          <p:cNvPr id="19" name="Cube 18">
            <a:extLst>
              <a:ext uri="{FF2B5EF4-FFF2-40B4-BE49-F238E27FC236}">
                <a16:creationId xmlns:a16="http://schemas.microsoft.com/office/drawing/2014/main" id="{CA8E7332-5D64-444C-A92D-5DF9F146C57F}"/>
              </a:ext>
            </a:extLst>
          </p:cNvPr>
          <p:cNvSpPr/>
          <p:nvPr/>
        </p:nvSpPr>
        <p:spPr>
          <a:xfrm>
            <a:off x="9250031" y="3047611"/>
            <a:ext cx="621794" cy="529453"/>
          </a:xfrm>
          <a:prstGeom prst="cube">
            <a:avLst/>
          </a:prstGeom>
          <a:solidFill>
            <a:srgbClr val="5B9BD5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" name="Cube 19">
            <a:extLst>
              <a:ext uri="{FF2B5EF4-FFF2-40B4-BE49-F238E27FC236}">
                <a16:creationId xmlns:a16="http://schemas.microsoft.com/office/drawing/2014/main" id="{A68979DE-DB81-4633-97E4-037A6E221DD1}"/>
              </a:ext>
            </a:extLst>
          </p:cNvPr>
          <p:cNvSpPr/>
          <p:nvPr/>
        </p:nvSpPr>
        <p:spPr>
          <a:xfrm>
            <a:off x="10428084" y="3047611"/>
            <a:ext cx="621794" cy="529453"/>
          </a:xfrm>
          <a:prstGeom prst="cube">
            <a:avLst/>
          </a:prstGeom>
          <a:solidFill>
            <a:srgbClr val="5B9BD5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F46842F6-7258-42D6-91DA-3F20AED994F0}"/>
              </a:ext>
            </a:extLst>
          </p:cNvPr>
          <p:cNvSpPr txBox="1"/>
          <p:nvPr/>
        </p:nvSpPr>
        <p:spPr>
          <a:xfrm>
            <a:off x="9314775" y="3099176"/>
            <a:ext cx="40267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b="1" i="1" dirty="0">
                <a:solidFill>
                  <a:srgbClr val="FFFF00"/>
                </a:solidFill>
              </a:rPr>
              <a:t>A</a:t>
            </a:r>
            <a:endParaRPr lang="en-US" sz="1050" b="1" i="1" dirty="0">
              <a:solidFill>
                <a:srgbClr val="FFFF00"/>
              </a:solidFill>
            </a:endParaRP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F3E13B7-8A8E-4D13-9BD8-FDE23BE71ABB}"/>
              </a:ext>
            </a:extLst>
          </p:cNvPr>
          <p:cNvSpPr txBox="1"/>
          <p:nvPr/>
        </p:nvSpPr>
        <p:spPr>
          <a:xfrm>
            <a:off x="10525507" y="3099176"/>
            <a:ext cx="38664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b="1" i="1" dirty="0">
                <a:solidFill>
                  <a:srgbClr val="FFFF00"/>
                </a:solidFill>
              </a:rPr>
              <a:t>B</a:t>
            </a:r>
            <a:endParaRPr lang="en-US" sz="1050" b="1" i="1" dirty="0">
              <a:solidFill>
                <a:srgbClr val="FFFF00"/>
              </a:solidFill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D526D4A5-0A71-41A6-A0E7-36778FB334FF}"/>
              </a:ext>
            </a:extLst>
          </p:cNvPr>
          <p:cNvSpPr txBox="1"/>
          <p:nvPr/>
        </p:nvSpPr>
        <p:spPr>
          <a:xfrm>
            <a:off x="9891238" y="3139184"/>
            <a:ext cx="621795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b="1" dirty="0"/>
              <a:t>OR</a:t>
            </a: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7817CFF2-95EE-404F-A3BC-EB0534FCE77D}"/>
              </a:ext>
            </a:extLst>
          </p:cNvPr>
          <p:cNvSpPr txBox="1"/>
          <p:nvPr/>
        </p:nvSpPr>
        <p:spPr>
          <a:xfrm>
            <a:off x="11032349" y="3139184"/>
            <a:ext cx="621795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b="1" dirty="0"/>
              <a:t>OR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680E914B-BA1A-46A4-931B-30E8CEFB6DB5}"/>
              </a:ext>
            </a:extLst>
          </p:cNvPr>
          <p:cNvSpPr txBox="1"/>
          <p:nvPr/>
        </p:nvSpPr>
        <p:spPr>
          <a:xfrm>
            <a:off x="11441684" y="3016073"/>
            <a:ext cx="557049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600" dirty="0"/>
              <a:t>Ø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64188F02-CDBB-435E-A5E8-FFD723E32793}"/>
              </a:ext>
            </a:extLst>
          </p:cNvPr>
          <p:cNvSpPr txBox="1"/>
          <p:nvPr/>
        </p:nvSpPr>
        <p:spPr>
          <a:xfrm>
            <a:off x="10174699" y="1361050"/>
            <a:ext cx="550151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b="1" i="1" dirty="0">
                <a:solidFill>
                  <a:srgbClr val="FFFF00"/>
                </a:solidFill>
              </a:rPr>
              <a:t>$3</a:t>
            </a:r>
            <a:endParaRPr lang="en-US" sz="1050" b="1" i="1" dirty="0">
              <a:solidFill>
                <a:srgbClr val="FFFF00"/>
              </a:solidFill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94DF867-CC91-4755-9E29-3558B6245241}"/>
              </a:ext>
            </a:extLst>
          </p:cNvPr>
          <p:cNvSpPr txBox="1"/>
          <p:nvPr/>
        </p:nvSpPr>
        <p:spPr>
          <a:xfrm>
            <a:off x="9226326" y="3566549"/>
            <a:ext cx="550151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i="1" dirty="0"/>
              <a:t>$1</a:t>
            </a:r>
            <a:endParaRPr lang="en-US" sz="1050" i="1" dirty="0"/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4BFEBCB4-67FD-4403-A42A-F25B9EB86500}"/>
              </a:ext>
            </a:extLst>
          </p:cNvPr>
          <p:cNvSpPr txBox="1"/>
          <p:nvPr/>
        </p:nvSpPr>
        <p:spPr>
          <a:xfrm>
            <a:off x="10415962" y="3566549"/>
            <a:ext cx="550151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i="1" dirty="0"/>
              <a:t>$1</a:t>
            </a:r>
            <a:endParaRPr lang="en-US" sz="1050" i="1" dirty="0"/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B9ED38DD-D29C-4209-8CA8-0A7DAE22A9D1}"/>
              </a:ext>
            </a:extLst>
          </p:cNvPr>
          <p:cNvSpPr txBox="1"/>
          <p:nvPr/>
        </p:nvSpPr>
        <p:spPr>
          <a:xfrm>
            <a:off x="11351976" y="3566549"/>
            <a:ext cx="550151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i="1" dirty="0"/>
              <a:t>$0</a:t>
            </a:r>
            <a:endParaRPr lang="en-US" sz="1050" i="1" dirty="0"/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A00909F0-06F0-44C9-9C5C-FECD0652AAB2}"/>
              </a:ext>
            </a:extLst>
          </p:cNvPr>
          <p:cNvSpPr txBox="1"/>
          <p:nvPr/>
        </p:nvSpPr>
        <p:spPr>
          <a:xfrm>
            <a:off x="8528577" y="2192968"/>
            <a:ext cx="1207769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i="1" dirty="0"/>
              <a:t>Monday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C53B43ED-C8E9-4A26-81E7-4D90B342993B}"/>
              </a:ext>
            </a:extLst>
          </p:cNvPr>
          <p:cNvSpPr txBox="1"/>
          <p:nvPr/>
        </p:nvSpPr>
        <p:spPr>
          <a:xfrm>
            <a:off x="9529959" y="2369697"/>
            <a:ext cx="550151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i="1" dirty="0"/>
              <a:t>$0</a:t>
            </a:r>
            <a:endParaRPr lang="en-US" sz="1050" i="1" dirty="0"/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5C7F30A2-5300-4664-8D0E-4325DAFDB9DA}"/>
              </a:ext>
            </a:extLst>
          </p:cNvPr>
          <p:cNvSpPr txBox="1"/>
          <p:nvPr/>
        </p:nvSpPr>
        <p:spPr>
          <a:xfrm>
            <a:off x="10958345" y="2369697"/>
            <a:ext cx="1007007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i="1" dirty="0"/>
              <a:t>$0.20</a:t>
            </a:r>
            <a:endParaRPr lang="en-US" sz="1050" i="1" dirty="0"/>
          </a:p>
        </p:txBody>
      </p:sp>
      <p:cxnSp>
        <p:nvCxnSpPr>
          <p:cNvPr id="32" name="Straight Arrow Connector 31">
            <a:extLst>
              <a:ext uri="{FF2B5EF4-FFF2-40B4-BE49-F238E27FC236}">
                <a16:creationId xmlns:a16="http://schemas.microsoft.com/office/drawing/2014/main" id="{5DF5B7A5-EDA0-4A55-A0EB-21FCB1351505}"/>
              </a:ext>
            </a:extLst>
          </p:cNvPr>
          <p:cNvCxnSpPr>
            <a:cxnSpLocks/>
          </p:cNvCxnSpPr>
          <p:nvPr/>
        </p:nvCxnSpPr>
        <p:spPr>
          <a:xfrm>
            <a:off x="10195277" y="2057556"/>
            <a:ext cx="0" cy="848926"/>
          </a:xfrm>
          <a:prstGeom prst="straightConnector1">
            <a:avLst/>
          </a:prstGeom>
          <a:ln w="5080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3" name="TextBox 32">
            <a:extLst>
              <a:ext uri="{FF2B5EF4-FFF2-40B4-BE49-F238E27FC236}">
                <a16:creationId xmlns:a16="http://schemas.microsoft.com/office/drawing/2014/main" id="{C843B045-088A-4D53-89C4-6EBD27A2930C}"/>
              </a:ext>
            </a:extLst>
          </p:cNvPr>
          <p:cNvSpPr txBox="1"/>
          <p:nvPr/>
        </p:nvSpPr>
        <p:spPr>
          <a:xfrm>
            <a:off x="11015056" y="2046532"/>
            <a:ext cx="830677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b="1" dirty="0"/>
              <a:t>EXIT</a:t>
            </a:r>
            <a:endParaRPr lang="en-US" sz="1050" b="1" dirty="0"/>
          </a:p>
        </p:txBody>
      </p:sp>
      <p:pic>
        <p:nvPicPr>
          <p:cNvPr id="34" name="Picture 33">
            <a:extLst>
              <a:ext uri="{FF2B5EF4-FFF2-40B4-BE49-F238E27FC236}">
                <a16:creationId xmlns:a16="http://schemas.microsoft.com/office/drawing/2014/main" id="{AF198893-AD5C-4798-9331-F8914887302B}"/>
              </a:ext>
            </a:extLst>
          </p:cNvPr>
          <p:cNvPicPr>
            <a:picLocks noChangeAspect="1"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6180" t="5322" r="14887" b="36505"/>
          <a:stretch/>
        </p:blipFill>
        <p:spPr>
          <a:xfrm>
            <a:off x="6750852" y="531709"/>
            <a:ext cx="712934" cy="9024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0030942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76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761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761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761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>
                      <p:stCondLst>
                        <p:cond delay="indefinite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761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>
                      <p:stCondLst>
                        <p:cond delay="indefinite"/>
                      </p:stCondLst>
                      <p:childTnLst>
                        <p:par>
                          <p:cTn id="70" fill="hold">
                            <p:stCondLst>
                              <p:cond delay="0"/>
                            </p:stCondLst>
                            <p:childTnLst>
                              <p:par>
                                <p:cTn id="7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761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15" grpId="0" animBg="1"/>
      <p:bldP spid="3" grpId="0"/>
      <p:bldP spid="17" grpId="0"/>
      <p:bldP spid="8" grpId="0"/>
      <p:bldP spid="14" grpId="0" animBg="1"/>
      <p:bldP spid="16" grpId="0"/>
      <p:bldP spid="19" grpId="0" animBg="1"/>
      <p:bldP spid="20" grpId="0" animBg="1"/>
      <p:bldP spid="21" grpId="0"/>
      <p:bldP spid="22" grpId="0"/>
      <p:bldP spid="23" grpId="0"/>
      <p:bldP spid="24" grpId="0"/>
      <p:bldP spid="9" grpId="0"/>
      <p:bldP spid="25" grpId="0"/>
      <p:bldP spid="26" grpId="0"/>
      <p:bldP spid="27" grpId="0"/>
      <p:bldP spid="28" grpId="0"/>
      <p:bldP spid="29" grpId="0"/>
      <p:bldP spid="30" grpId="0"/>
      <p:bldP spid="31" grpId="0"/>
      <p:bldP spid="33" grpId="0"/>
    </p:bldLst>
  </p:timing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94" name="Rectangle 2">
            <a:extLst>
              <a:ext uri="{FF2B5EF4-FFF2-40B4-BE49-F238E27FC236}">
                <a16:creationId xmlns:a16="http://schemas.microsoft.com/office/drawing/2014/main" id="{33C410A2-49B6-4542-9C31-12EDCD0E8555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1658471" y="67235"/>
            <a:ext cx="9535742" cy="605118"/>
          </a:xfrm>
        </p:spPr>
        <p:txBody>
          <a:bodyPr>
            <a:normAutofit fontScale="90000"/>
          </a:bodyPr>
          <a:lstStyle/>
          <a:p>
            <a:pPr eaLnBrk="1" hangingPunct="1"/>
            <a:r>
              <a:rPr lang="en-US" altLang="en-US" dirty="0"/>
              <a:t>Taking advantage of a </a:t>
            </a:r>
            <a:r>
              <a:rPr lang="en-US" altLang="en-US" dirty="0" err="1"/>
              <a:t>Halfer</a:t>
            </a:r>
            <a:r>
              <a:rPr lang="en-US" altLang="en-US" dirty="0"/>
              <a:t> </a:t>
            </a:r>
            <a:r>
              <a:rPr lang="en-US" altLang="en-US" sz="2824" dirty="0">
                <a:solidFill>
                  <a:srgbClr val="0070C0"/>
                </a:solidFill>
              </a:rPr>
              <a:t>[Hitchcock’04]</a:t>
            </a:r>
            <a:endParaRPr lang="en-US" altLang="en-US" sz="2912" dirty="0">
              <a:solidFill>
                <a:srgbClr val="0070C0"/>
              </a:solidFill>
            </a:endParaRPr>
          </a:p>
        </p:txBody>
      </p:sp>
      <p:sp>
        <p:nvSpPr>
          <p:cNvPr id="367619" name="Rectangle 3">
            <a:extLst>
              <a:ext uri="{FF2B5EF4-FFF2-40B4-BE49-F238E27FC236}">
                <a16:creationId xmlns:a16="http://schemas.microsoft.com/office/drawing/2014/main" id="{7248B440-8EC6-461A-8C1D-CA7EE0B3762D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370696" y="711575"/>
            <a:ext cx="7586493" cy="6158080"/>
          </a:xfrm>
        </p:spPr>
        <p:txBody>
          <a:bodyPr>
            <a:normAutofit/>
          </a:bodyPr>
          <a:lstStyle/>
          <a:p>
            <a:pPr eaLnBrk="1" hangingPunct="1"/>
            <a:r>
              <a:rPr lang="en-US" altLang="en-US" dirty="0"/>
              <a:t>Offer Beauty the following bet </a:t>
            </a:r>
            <a:r>
              <a:rPr lang="en-US" altLang="en-US" i="1" dirty="0"/>
              <a:t>whenever</a:t>
            </a:r>
            <a:r>
              <a:rPr lang="en-US" altLang="en-US" dirty="0"/>
              <a:t> </a:t>
            </a:r>
            <a:r>
              <a:rPr lang="en-US" altLang="en-US" i="1" dirty="0"/>
              <a:t>she awakens</a:t>
            </a:r>
            <a:r>
              <a:rPr lang="en-US" altLang="en-US" dirty="0"/>
              <a:t>:</a:t>
            </a:r>
          </a:p>
          <a:p>
            <a:pPr lvl="1" eaLnBrk="1" hangingPunct="1"/>
            <a:r>
              <a:rPr lang="en-US" altLang="en-US" sz="2000" dirty="0"/>
              <a:t>If the coin landed Heads, Beauty receives 11</a:t>
            </a:r>
          </a:p>
          <a:p>
            <a:pPr lvl="1" eaLnBrk="1" hangingPunct="1"/>
            <a:r>
              <a:rPr lang="en-US" altLang="en-US" sz="2000" dirty="0"/>
              <a:t>If it landed Tails, Beauty pays 10</a:t>
            </a:r>
          </a:p>
          <a:p>
            <a:pPr eaLnBrk="1" hangingPunct="1"/>
            <a:r>
              <a:rPr lang="en-US" altLang="en-US" dirty="0"/>
              <a:t>Argument: </a:t>
            </a:r>
            <a:r>
              <a:rPr lang="en-US" altLang="en-US" dirty="0" err="1"/>
              <a:t>Halfer</a:t>
            </a:r>
            <a:r>
              <a:rPr lang="en-US" altLang="en-US" dirty="0"/>
              <a:t> will accept, </a:t>
            </a:r>
            <a:r>
              <a:rPr lang="en-US" altLang="en-US" dirty="0" err="1"/>
              <a:t>Thirder</a:t>
            </a:r>
            <a:r>
              <a:rPr lang="en-US" altLang="en-US" dirty="0"/>
              <a:t> won’t</a:t>
            </a:r>
          </a:p>
          <a:p>
            <a:pPr eaLnBrk="1" hangingPunct="1"/>
            <a:r>
              <a:rPr lang="en-US" altLang="en-US" dirty="0"/>
              <a:t>If it’s Heads, </a:t>
            </a:r>
            <a:r>
              <a:rPr lang="en-US" altLang="en-US" dirty="0" err="1"/>
              <a:t>Halfer</a:t>
            </a:r>
            <a:r>
              <a:rPr lang="en-US" altLang="en-US" dirty="0"/>
              <a:t> Beauty will get +11</a:t>
            </a:r>
          </a:p>
          <a:p>
            <a:pPr eaLnBrk="1" hangingPunct="1"/>
            <a:r>
              <a:rPr lang="en-US" altLang="en-US" dirty="0"/>
              <a:t>If it’s Tails, </a:t>
            </a:r>
            <a:r>
              <a:rPr lang="en-US" altLang="en-US" dirty="0" err="1"/>
              <a:t>Halfer</a:t>
            </a:r>
            <a:r>
              <a:rPr lang="en-US" altLang="en-US" dirty="0"/>
              <a:t> Beauty will get </a:t>
            </a:r>
            <a:r>
              <a:rPr lang="en-US" altLang="en-US" b="1" dirty="0"/>
              <a:t>-20 </a:t>
            </a:r>
          </a:p>
          <a:p>
            <a:pPr eaLnBrk="1" hangingPunct="1"/>
            <a:r>
              <a:rPr lang="en-US" altLang="en-US" dirty="0"/>
              <a:t>Can combine with another bet to make </a:t>
            </a:r>
            <a:r>
              <a:rPr lang="en-US" altLang="en-US" dirty="0" err="1"/>
              <a:t>Halfer</a:t>
            </a:r>
            <a:r>
              <a:rPr lang="en-US" altLang="en-US" dirty="0"/>
              <a:t> Beauty end up with a sure loss (a Dutch book)</a:t>
            </a:r>
            <a:endParaRPr lang="en-US" altLang="en-US" sz="2000" dirty="0"/>
          </a:p>
        </p:txBody>
      </p:sp>
      <p:cxnSp>
        <p:nvCxnSpPr>
          <p:cNvPr id="8196" name="Straight Arrow Connector 2">
            <a:extLst>
              <a:ext uri="{FF2B5EF4-FFF2-40B4-BE49-F238E27FC236}">
                <a16:creationId xmlns:a16="http://schemas.microsoft.com/office/drawing/2014/main" id="{DC78BFDC-C77F-4D44-A96F-A900CEB62F10}"/>
              </a:ext>
            </a:extLst>
          </p:cNvPr>
          <p:cNvCxnSpPr>
            <a:cxnSpLocks/>
          </p:cNvCxnSpPr>
          <p:nvPr/>
        </p:nvCxnSpPr>
        <p:spPr bwMode="auto">
          <a:xfrm flipV="1">
            <a:off x="8447574" y="2260839"/>
            <a:ext cx="739588" cy="437029"/>
          </a:xfrm>
          <a:prstGeom prst="straightConnector1">
            <a:avLst/>
          </a:prstGeom>
          <a:noFill/>
          <a:ln w="50800" algn="ctr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197" name="Straight Arrow Connector 7">
            <a:extLst>
              <a:ext uri="{FF2B5EF4-FFF2-40B4-BE49-F238E27FC236}">
                <a16:creationId xmlns:a16="http://schemas.microsoft.com/office/drawing/2014/main" id="{89C8F82D-C3DA-4178-A133-A62C9FE013E0}"/>
              </a:ext>
            </a:extLst>
          </p:cNvPr>
          <p:cNvCxnSpPr>
            <a:cxnSpLocks/>
          </p:cNvCxnSpPr>
          <p:nvPr/>
        </p:nvCxnSpPr>
        <p:spPr bwMode="auto">
          <a:xfrm>
            <a:off x="8447574" y="2865957"/>
            <a:ext cx="739588" cy="403412"/>
          </a:xfrm>
          <a:prstGeom prst="straightConnector1">
            <a:avLst/>
          </a:prstGeom>
          <a:noFill/>
          <a:ln w="50800" algn="ctr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pic>
        <p:nvPicPr>
          <p:cNvPr id="8198" name="Picture 10">
            <a:extLst>
              <a:ext uri="{FF2B5EF4-FFF2-40B4-BE49-F238E27FC236}">
                <a16:creationId xmlns:a16="http://schemas.microsoft.com/office/drawing/2014/main" id="{0C54E531-037B-4C69-A1C3-4A65EEA9564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524739" y="1991898"/>
            <a:ext cx="352985" cy="61772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8199" name="Picture 17">
            <a:extLst>
              <a:ext uri="{FF2B5EF4-FFF2-40B4-BE49-F238E27FC236}">
                <a16:creationId xmlns:a16="http://schemas.microsoft.com/office/drawing/2014/main" id="{6BA9FD71-752E-4879-8A6E-22A8FAEE9B8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507930" y="2853349"/>
            <a:ext cx="352985" cy="617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8200" name="Picture 18">
            <a:extLst>
              <a:ext uri="{FF2B5EF4-FFF2-40B4-BE49-F238E27FC236}">
                <a16:creationId xmlns:a16="http://schemas.microsoft.com/office/drawing/2014/main" id="{4CE21157-E239-416E-A0D9-E698801876C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314754" y="2865957"/>
            <a:ext cx="352985" cy="61772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201" name="Rectangle 14">
            <a:extLst>
              <a:ext uri="{FF2B5EF4-FFF2-40B4-BE49-F238E27FC236}">
                <a16:creationId xmlns:a16="http://schemas.microsoft.com/office/drawing/2014/main" id="{D665A4A8-FCC6-4A4A-86D6-A0FC455E3A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573323" y="1924663"/>
            <a:ext cx="380233" cy="4444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124000"/>
              </a:lnSpc>
              <a:spcBef>
                <a:spcPts val="900"/>
              </a:spcBef>
              <a:buClr>
                <a:srgbClr val="000000"/>
              </a:buClr>
              <a:buSzPct val="100000"/>
              <a:buFont typeface="Arial" panose="020B0604020202020204" pitchFamily="34" charset="0"/>
              <a:buChar char="•"/>
              <a:defRPr sz="3600">
                <a:solidFill>
                  <a:srgbClr val="000000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>
              <a:lnSpc>
                <a:spcPct val="124000"/>
              </a:lnSpc>
              <a:spcBef>
                <a:spcPts val="775"/>
              </a:spcBef>
              <a:buClr>
                <a:srgbClr val="000000"/>
              </a:buClr>
              <a:buSzPct val="100000"/>
              <a:buFont typeface="Arial" panose="020B0604020202020204" pitchFamily="34" charset="0"/>
              <a:buChar char="–"/>
              <a:defRPr sz="3100">
                <a:solidFill>
                  <a:srgbClr val="000000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>
              <a:lnSpc>
                <a:spcPct val="124000"/>
              </a:lnSpc>
              <a:spcBef>
                <a:spcPts val="675"/>
              </a:spcBef>
              <a:buClr>
                <a:srgbClr val="000000"/>
              </a:buClr>
              <a:buSzPct val="100000"/>
              <a:buFont typeface="Arial" panose="020B0604020202020204" pitchFamily="34" charset="0"/>
              <a:buChar char="•"/>
              <a:defRPr sz="2700">
                <a:solidFill>
                  <a:srgbClr val="000000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>
              <a:lnSpc>
                <a:spcPct val="124000"/>
              </a:lnSpc>
              <a:spcBef>
                <a:spcPts val="550"/>
              </a:spcBef>
              <a:buClr>
                <a:srgbClr val="000000"/>
              </a:buClr>
              <a:buSzPct val="100000"/>
              <a:buFont typeface="Arial" panose="020B0604020202020204" pitchFamily="34" charset="0"/>
              <a:buChar char="–"/>
              <a:defRPr sz="2200">
                <a:solidFill>
                  <a:srgbClr val="000000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>
              <a:lnSpc>
                <a:spcPct val="124000"/>
              </a:lnSpc>
              <a:spcBef>
                <a:spcPts val="550"/>
              </a:spcBef>
              <a:buClr>
                <a:srgbClr val="000000"/>
              </a:buClr>
              <a:buSzPct val="100000"/>
              <a:buFont typeface="Arial" panose="020B0604020202020204" pitchFamily="34" charset="0"/>
              <a:buChar char="»"/>
              <a:defRPr sz="2200">
                <a:solidFill>
                  <a:srgbClr val="000000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defTabSz="457200" eaLnBrk="0" fontAlgn="base" hangingPunct="0">
              <a:lnSpc>
                <a:spcPct val="124000"/>
              </a:lnSpc>
              <a:spcBef>
                <a:spcPts val="55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Arial" panose="020B0604020202020204" pitchFamily="34" charset="0"/>
              <a:buChar char="»"/>
              <a:defRPr sz="2200">
                <a:solidFill>
                  <a:srgbClr val="000000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defTabSz="457200" eaLnBrk="0" fontAlgn="base" hangingPunct="0">
              <a:lnSpc>
                <a:spcPct val="124000"/>
              </a:lnSpc>
              <a:spcBef>
                <a:spcPts val="55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Arial" panose="020B0604020202020204" pitchFamily="34" charset="0"/>
              <a:buChar char="»"/>
              <a:defRPr sz="2200">
                <a:solidFill>
                  <a:srgbClr val="000000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defTabSz="457200" eaLnBrk="0" fontAlgn="base" hangingPunct="0">
              <a:lnSpc>
                <a:spcPct val="124000"/>
              </a:lnSpc>
              <a:spcBef>
                <a:spcPts val="55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Arial" panose="020B0604020202020204" pitchFamily="34" charset="0"/>
              <a:buChar char="»"/>
              <a:defRPr sz="2200">
                <a:solidFill>
                  <a:srgbClr val="000000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defTabSz="457200" eaLnBrk="0" fontAlgn="base" hangingPunct="0">
              <a:lnSpc>
                <a:spcPct val="124000"/>
              </a:lnSpc>
              <a:spcBef>
                <a:spcPts val="55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Arial" panose="020B0604020202020204" pitchFamily="34" charset="0"/>
              <a:buChar char="»"/>
              <a:defRPr sz="2200">
                <a:solidFill>
                  <a:srgbClr val="000000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18000"/>
              </a:lnSpc>
              <a:spcBef>
                <a:spcPct val="0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  <a:tabLst/>
              <a:defRPr/>
            </a:pPr>
            <a:r>
              <a:rPr kumimoji="0" lang="en-US" altLang="en-US" sz="2118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宋体" panose="02010600030101010101" pitchFamily="2" charset="-122"/>
                <a:cs typeface="+mn-cs"/>
              </a:rPr>
              <a:t>H</a:t>
            </a:r>
          </a:p>
        </p:txBody>
      </p:sp>
      <p:sp>
        <p:nvSpPr>
          <p:cNvPr id="8202" name="Rectangle 21">
            <a:extLst>
              <a:ext uri="{FF2B5EF4-FFF2-40B4-BE49-F238E27FC236}">
                <a16:creationId xmlns:a16="http://schemas.microsoft.com/office/drawing/2014/main" id="{EA7361BC-A7D0-4DCA-843B-ACE3B415432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587751" y="3067663"/>
            <a:ext cx="351378" cy="4444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124000"/>
              </a:lnSpc>
              <a:spcBef>
                <a:spcPts val="900"/>
              </a:spcBef>
              <a:buClr>
                <a:srgbClr val="000000"/>
              </a:buClr>
              <a:buSzPct val="100000"/>
              <a:buFont typeface="Arial" panose="020B0604020202020204" pitchFamily="34" charset="0"/>
              <a:buChar char="•"/>
              <a:defRPr sz="3600">
                <a:solidFill>
                  <a:srgbClr val="000000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>
              <a:lnSpc>
                <a:spcPct val="124000"/>
              </a:lnSpc>
              <a:spcBef>
                <a:spcPts val="775"/>
              </a:spcBef>
              <a:buClr>
                <a:srgbClr val="000000"/>
              </a:buClr>
              <a:buSzPct val="100000"/>
              <a:buFont typeface="Arial" panose="020B0604020202020204" pitchFamily="34" charset="0"/>
              <a:buChar char="–"/>
              <a:defRPr sz="3100">
                <a:solidFill>
                  <a:srgbClr val="000000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>
              <a:lnSpc>
                <a:spcPct val="124000"/>
              </a:lnSpc>
              <a:spcBef>
                <a:spcPts val="675"/>
              </a:spcBef>
              <a:buClr>
                <a:srgbClr val="000000"/>
              </a:buClr>
              <a:buSzPct val="100000"/>
              <a:buFont typeface="Arial" panose="020B0604020202020204" pitchFamily="34" charset="0"/>
              <a:buChar char="•"/>
              <a:defRPr sz="2700">
                <a:solidFill>
                  <a:srgbClr val="000000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>
              <a:lnSpc>
                <a:spcPct val="124000"/>
              </a:lnSpc>
              <a:spcBef>
                <a:spcPts val="550"/>
              </a:spcBef>
              <a:buClr>
                <a:srgbClr val="000000"/>
              </a:buClr>
              <a:buSzPct val="100000"/>
              <a:buFont typeface="Arial" panose="020B0604020202020204" pitchFamily="34" charset="0"/>
              <a:buChar char="–"/>
              <a:defRPr sz="2200">
                <a:solidFill>
                  <a:srgbClr val="000000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>
              <a:lnSpc>
                <a:spcPct val="124000"/>
              </a:lnSpc>
              <a:spcBef>
                <a:spcPts val="550"/>
              </a:spcBef>
              <a:buClr>
                <a:srgbClr val="000000"/>
              </a:buClr>
              <a:buSzPct val="100000"/>
              <a:buFont typeface="Arial" panose="020B0604020202020204" pitchFamily="34" charset="0"/>
              <a:buChar char="»"/>
              <a:defRPr sz="2200">
                <a:solidFill>
                  <a:srgbClr val="000000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defTabSz="457200" eaLnBrk="0" fontAlgn="base" hangingPunct="0">
              <a:lnSpc>
                <a:spcPct val="124000"/>
              </a:lnSpc>
              <a:spcBef>
                <a:spcPts val="55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Arial" panose="020B0604020202020204" pitchFamily="34" charset="0"/>
              <a:buChar char="»"/>
              <a:defRPr sz="2200">
                <a:solidFill>
                  <a:srgbClr val="000000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defTabSz="457200" eaLnBrk="0" fontAlgn="base" hangingPunct="0">
              <a:lnSpc>
                <a:spcPct val="124000"/>
              </a:lnSpc>
              <a:spcBef>
                <a:spcPts val="55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Arial" panose="020B0604020202020204" pitchFamily="34" charset="0"/>
              <a:buChar char="»"/>
              <a:defRPr sz="2200">
                <a:solidFill>
                  <a:srgbClr val="000000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defTabSz="457200" eaLnBrk="0" fontAlgn="base" hangingPunct="0">
              <a:lnSpc>
                <a:spcPct val="124000"/>
              </a:lnSpc>
              <a:spcBef>
                <a:spcPts val="55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Arial" panose="020B0604020202020204" pitchFamily="34" charset="0"/>
              <a:buChar char="»"/>
              <a:defRPr sz="2200">
                <a:solidFill>
                  <a:srgbClr val="000000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defTabSz="457200" eaLnBrk="0" fontAlgn="base" hangingPunct="0">
              <a:lnSpc>
                <a:spcPct val="124000"/>
              </a:lnSpc>
              <a:spcBef>
                <a:spcPts val="55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Arial" panose="020B0604020202020204" pitchFamily="34" charset="0"/>
              <a:buChar char="»"/>
              <a:defRPr sz="2200">
                <a:solidFill>
                  <a:srgbClr val="000000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18000"/>
              </a:lnSpc>
              <a:spcBef>
                <a:spcPct val="0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  <a:tabLst/>
              <a:defRPr/>
            </a:pPr>
            <a:r>
              <a:rPr kumimoji="0" lang="en-US" altLang="en-US" sz="2118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宋体" panose="02010600030101010101" pitchFamily="2" charset="-122"/>
                <a:cs typeface="+mn-cs"/>
              </a:rPr>
              <a:t>T</a:t>
            </a:r>
          </a:p>
        </p:txBody>
      </p:sp>
      <p:sp>
        <p:nvSpPr>
          <p:cNvPr id="8203" name="Rectangle 22">
            <a:extLst>
              <a:ext uri="{FF2B5EF4-FFF2-40B4-BE49-F238E27FC236}">
                <a16:creationId xmlns:a16="http://schemas.microsoft.com/office/drawing/2014/main" id="{8390A71B-2D65-49DA-B025-57B09DA2988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05222" y="1518450"/>
            <a:ext cx="986167" cy="4444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124000"/>
              </a:lnSpc>
              <a:spcBef>
                <a:spcPts val="900"/>
              </a:spcBef>
              <a:buClr>
                <a:srgbClr val="000000"/>
              </a:buClr>
              <a:buSzPct val="100000"/>
              <a:buFont typeface="Arial" panose="020B0604020202020204" pitchFamily="34" charset="0"/>
              <a:buChar char="•"/>
              <a:defRPr sz="3600">
                <a:solidFill>
                  <a:srgbClr val="000000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>
              <a:lnSpc>
                <a:spcPct val="124000"/>
              </a:lnSpc>
              <a:spcBef>
                <a:spcPts val="775"/>
              </a:spcBef>
              <a:buClr>
                <a:srgbClr val="000000"/>
              </a:buClr>
              <a:buSzPct val="100000"/>
              <a:buFont typeface="Arial" panose="020B0604020202020204" pitchFamily="34" charset="0"/>
              <a:buChar char="–"/>
              <a:defRPr sz="3100">
                <a:solidFill>
                  <a:srgbClr val="000000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>
              <a:lnSpc>
                <a:spcPct val="124000"/>
              </a:lnSpc>
              <a:spcBef>
                <a:spcPts val="675"/>
              </a:spcBef>
              <a:buClr>
                <a:srgbClr val="000000"/>
              </a:buClr>
              <a:buSzPct val="100000"/>
              <a:buFont typeface="Arial" panose="020B0604020202020204" pitchFamily="34" charset="0"/>
              <a:buChar char="•"/>
              <a:defRPr sz="2700">
                <a:solidFill>
                  <a:srgbClr val="000000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>
              <a:lnSpc>
                <a:spcPct val="124000"/>
              </a:lnSpc>
              <a:spcBef>
                <a:spcPts val="550"/>
              </a:spcBef>
              <a:buClr>
                <a:srgbClr val="000000"/>
              </a:buClr>
              <a:buSzPct val="100000"/>
              <a:buFont typeface="Arial" panose="020B0604020202020204" pitchFamily="34" charset="0"/>
              <a:buChar char="–"/>
              <a:defRPr sz="2200">
                <a:solidFill>
                  <a:srgbClr val="000000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>
              <a:lnSpc>
                <a:spcPct val="124000"/>
              </a:lnSpc>
              <a:spcBef>
                <a:spcPts val="550"/>
              </a:spcBef>
              <a:buClr>
                <a:srgbClr val="000000"/>
              </a:buClr>
              <a:buSzPct val="100000"/>
              <a:buFont typeface="Arial" panose="020B0604020202020204" pitchFamily="34" charset="0"/>
              <a:buChar char="»"/>
              <a:defRPr sz="2200">
                <a:solidFill>
                  <a:srgbClr val="000000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defTabSz="457200" eaLnBrk="0" fontAlgn="base" hangingPunct="0">
              <a:lnSpc>
                <a:spcPct val="124000"/>
              </a:lnSpc>
              <a:spcBef>
                <a:spcPts val="55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Arial" panose="020B0604020202020204" pitchFamily="34" charset="0"/>
              <a:buChar char="»"/>
              <a:defRPr sz="2200">
                <a:solidFill>
                  <a:srgbClr val="000000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defTabSz="457200" eaLnBrk="0" fontAlgn="base" hangingPunct="0">
              <a:lnSpc>
                <a:spcPct val="124000"/>
              </a:lnSpc>
              <a:spcBef>
                <a:spcPts val="55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Arial" panose="020B0604020202020204" pitchFamily="34" charset="0"/>
              <a:buChar char="»"/>
              <a:defRPr sz="2200">
                <a:solidFill>
                  <a:srgbClr val="000000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defTabSz="457200" eaLnBrk="0" fontAlgn="base" hangingPunct="0">
              <a:lnSpc>
                <a:spcPct val="124000"/>
              </a:lnSpc>
              <a:spcBef>
                <a:spcPts val="55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Arial" panose="020B0604020202020204" pitchFamily="34" charset="0"/>
              <a:buChar char="»"/>
              <a:defRPr sz="2200">
                <a:solidFill>
                  <a:srgbClr val="000000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defTabSz="457200" eaLnBrk="0" fontAlgn="base" hangingPunct="0">
              <a:lnSpc>
                <a:spcPct val="124000"/>
              </a:lnSpc>
              <a:spcBef>
                <a:spcPts val="55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Arial" panose="020B0604020202020204" pitchFamily="34" charset="0"/>
              <a:buChar char="»"/>
              <a:defRPr sz="2200">
                <a:solidFill>
                  <a:srgbClr val="000000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18000"/>
              </a:lnSpc>
              <a:spcBef>
                <a:spcPct val="0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  <a:tabLst/>
              <a:defRPr/>
            </a:pPr>
            <a:r>
              <a:rPr kumimoji="0" lang="en-US" altLang="en-US" sz="2118" b="0" i="1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宋体" panose="02010600030101010101" pitchFamily="2" charset="-122"/>
                <a:cs typeface="+mn-cs"/>
              </a:rPr>
              <a:t>Sunday</a:t>
            </a:r>
          </a:p>
        </p:txBody>
      </p:sp>
      <p:sp>
        <p:nvSpPr>
          <p:cNvPr id="8204" name="Rectangle 23">
            <a:extLst>
              <a:ext uri="{FF2B5EF4-FFF2-40B4-BE49-F238E27FC236}">
                <a16:creationId xmlns:a16="http://schemas.microsoft.com/office/drawing/2014/main" id="{8ED0F26A-95EE-4B35-861F-4A44471F8F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09335" y="1521251"/>
            <a:ext cx="1075937" cy="4444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124000"/>
              </a:lnSpc>
              <a:spcBef>
                <a:spcPts val="900"/>
              </a:spcBef>
              <a:buClr>
                <a:srgbClr val="000000"/>
              </a:buClr>
              <a:buSzPct val="100000"/>
              <a:buFont typeface="Arial" panose="020B0604020202020204" pitchFamily="34" charset="0"/>
              <a:buChar char="•"/>
              <a:defRPr sz="3600">
                <a:solidFill>
                  <a:srgbClr val="000000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>
              <a:lnSpc>
                <a:spcPct val="124000"/>
              </a:lnSpc>
              <a:spcBef>
                <a:spcPts val="775"/>
              </a:spcBef>
              <a:buClr>
                <a:srgbClr val="000000"/>
              </a:buClr>
              <a:buSzPct val="100000"/>
              <a:buFont typeface="Arial" panose="020B0604020202020204" pitchFamily="34" charset="0"/>
              <a:buChar char="–"/>
              <a:defRPr sz="3100">
                <a:solidFill>
                  <a:srgbClr val="000000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>
              <a:lnSpc>
                <a:spcPct val="124000"/>
              </a:lnSpc>
              <a:spcBef>
                <a:spcPts val="675"/>
              </a:spcBef>
              <a:buClr>
                <a:srgbClr val="000000"/>
              </a:buClr>
              <a:buSzPct val="100000"/>
              <a:buFont typeface="Arial" panose="020B0604020202020204" pitchFamily="34" charset="0"/>
              <a:buChar char="•"/>
              <a:defRPr sz="2700">
                <a:solidFill>
                  <a:srgbClr val="000000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>
              <a:lnSpc>
                <a:spcPct val="124000"/>
              </a:lnSpc>
              <a:spcBef>
                <a:spcPts val="550"/>
              </a:spcBef>
              <a:buClr>
                <a:srgbClr val="000000"/>
              </a:buClr>
              <a:buSzPct val="100000"/>
              <a:buFont typeface="Arial" panose="020B0604020202020204" pitchFamily="34" charset="0"/>
              <a:buChar char="–"/>
              <a:defRPr sz="2200">
                <a:solidFill>
                  <a:srgbClr val="000000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>
              <a:lnSpc>
                <a:spcPct val="124000"/>
              </a:lnSpc>
              <a:spcBef>
                <a:spcPts val="550"/>
              </a:spcBef>
              <a:buClr>
                <a:srgbClr val="000000"/>
              </a:buClr>
              <a:buSzPct val="100000"/>
              <a:buFont typeface="Arial" panose="020B0604020202020204" pitchFamily="34" charset="0"/>
              <a:buChar char="»"/>
              <a:defRPr sz="2200">
                <a:solidFill>
                  <a:srgbClr val="000000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defTabSz="457200" eaLnBrk="0" fontAlgn="base" hangingPunct="0">
              <a:lnSpc>
                <a:spcPct val="124000"/>
              </a:lnSpc>
              <a:spcBef>
                <a:spcPts val="55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Arial" panose="020B0604020202020204" pitchFamily="34" charset="0"/>
              <a:buChar char="»"/>
              <a:defRPr sz="2200">
                <a:solidFill>
                  <a:srgbClr val="000000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defTabSz="457200" eaLnBrk="0" fontAlgn="base" hangingPunct="0">
              <a:lnSpc>
                <a:spcPct val="124000"/>
              </a:lnSpc>
              <a:spcBef>
                <a:spcPts val="55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Arial" panose="020B0604020202020204" pitchFamily="34" charset="0"/>
              <a:buChar char="»"/>
              <a:defRPr sz="2200">
                <a:solidFill>
                  <a:srgbClr val="000000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defTabSz="457200" eaLnBrk="0" fontAlgn="base" hangingPunct="0">
              <a:lnSpc>
                <a:spcPct val="124000"/>
              </a:lnSpc>
              <a:spcBef>
                <a:spcPts val="55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Arial" panose="020B0604020202020204" pitchFamily="34" charset="0"/>
              <a:buChar char="»"/>
              <a:defRPr sz="2200">
                <a:solidFill>
                  <a:srgbClr val="000000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defTabSz="457200" eaLnBrk="0" fontAlgn="base" hangingPunct="0">
              <a:lnSpc>
                <a:spcPct val="124000"/>
              </a:lnSpc>
              <a:spcBef>
                <a:spcPts val="55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Arial" panose="020B0604020202020204" pitchFamily="34" charset="0"/>
              <a:buChar char="»"/>
              <a:defRPr sz="2200">
                <a:solidFill>
                  <a:srgbClr val="000000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18000"/>
              </a:lnSpc>
              <a:spcBef>
                <a:spcPct val="0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  <a:tabLst/>
              <a:defRPr/>
            </a:pPr>
            <a:r>
              <a:rPr kumimoji="0" lang="en-US" altLang="en-US" sz="2118" b="0" i="1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宋体" panose="02010600030101010101" pitchFamily="2" charset="-122"/>
                <a:cs typeface="+mn-cs"/>
              </a:rPr>
              <a:t>Monday</a:t>
            </a:r>
          </a:p>
        </p:txBody>
      </p:sp>
      <p:sp>
        <p:nvSpPr>
          <p:cNvPr id="8205" name="Rectangle 24">
            <a:extLst>
              <a:ext uri="{FF2B5EF4-FFF2-40B4-BE49-F238E27FC236}">
                <a16:creationId xmlns:a16="http://schemas.microsoft.com/office/drawing/2014/main" id="{43728039-26D0-4838-8459-0A54E687C2B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118854" y="1522652"/>
            <a:ext cx="1075359" cy="4444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124000"/>
              </a:lnSpc>
              <a:spcBef>
                <a:spcPts val="900"/>
              </a:spcBef>
              <a:buClr>
                <a:srgbClr val="000000"/>
              </a:buClr>
              <a:buSzPct val="100000"/>
              <a:buFont typeface="Arial" panose="020B0604020202020204" pitchFamily="34" charset="0"/>
              <a:buChar char="•"/>
              <a:defRPr sz="3600">
                <a:solidFill>
                  <a:srgbClr val="000000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>
              <a:lnSpc>
                <a:spcPct val="124000"/>
              </a:lnSpc>
              <a:spcBef>
                <a:spcPts val="775"/>
              </a:spcBef>
              <a:buClr>
                <a:srgbClr val="000000"/>
              </a:buClr>
              <a:buSzPct val="100000"/>
              <a:buFont typeface="Arial" panose="020B0604020202020204" pitchFamily="34" charset="0"/>
              <a:buChar char="–"/>
              <a:defRPr sz="3100">
                <a:solidFill>
                  <a:srgbClr val="000000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>
              <a:lnSpc>
                <a:spcPct val="124000"/>
              </a:lnSpc>
              <a:spcBef>
                <a:spcPts val="675"/>
              </a:spcBef>
              <a:buClr>
                <a:srgbClr val="000000"/>
              </a:buClr>
              <a:buSzPct val="100000"/>
              <a:buFont typeface="Arial" panose="020B0604020202020204" pitchFamily="34" charset="0"/>
              <a:buChar char="•"/>
              <a:defRPr sz="2700">
                <a:solidFill>
                  <a:srgbClr val="000000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>
              <a:lnSpc>
                <a:spcPct val="124000"/>
              </a:lnSpc>
              <a:spcBef>
                <a:spcPts val="550"/>
              </a:spcBef>
              <a:buClr>
                <a:srgbClr val="000000"/>
              </a:buClr>
              <a:buSzPct val="100000"/>
              <a:buFont typeface="Arial" panose="020B0604020202020204" pitchFamily="34" charset="0"/>
              <a:buChar char="–"/>
              <a:defRPr sz="2200">
                <a:solidFill>
                  <a:srgbClr val="000000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>
              <a:lnSpc>
                <a:spcPct val="124000"/>
              </a:lnSpc>
              <a:spcBef>
                <a:spcPts val="550"/>
              </a:spcBef>
              <a:buClr>
                <a:srgbClr val="000000"/>
              </a:buClr>
              <a:buSzPct val="100000"/>
              <a:buFont typeface="Arial" panose="020B0604020202020204" pitchFamily="34" charset="0"/>
              <a:buChar char="»"/>
              <a:defRPr sz="2200">
                <a:solidFill>
                  <a:srgbClr val="000000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defTabSz="457200" eaLnBrk="0" fontAlgn="base" hangingPunct="0">
              <a:lnSpc>
                <a:spcPct val="124000"/>
              </a:lnSpc>
              <a:spcBef>
                <a:spcPts val="55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Arial" panose="020B0604020202020204" pitchFamily="34" charset="0"/>
              <a:buChar char="»"/>
              <a:defRPr sz="2200">
                <a:solidFill>
                  <a:srgbClr val="000000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defTabSz="457200" eaLnBrk="0" fontAlgn="base" hangingPunct="0">
              <a:lnSpc>
                <a:spcPct val="124000"/>
              </a:lnSpc>
              <a:spcBef>
                <a:spcPts val="55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Arial" panose="020B0604020202020204" pitchFamily="34" charset="0"/>
              <a:buChar char="»"/>
              <a:defRPr sz="2200">
                <a:solidFill>
                  <a:srgbClr val="000000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defTabSz="457200" eaLnBrk="0" fontAlgn="base" hangingPunct="0">
              <a:lnSpc>
                <a:spcPct val="124000"/>
              </a:lnSpc>
              <a:spcBef>
                <a:spcPts val="55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Arial" panose="020B0604020202020204" pitchFamily="34" charset="0"/>
              <a:buChar char="»"/>
              <a:defRPr sz="2200">
                <a:solidFill>
                  <a:srgbClr val="000000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defTabSz="457200" eaLnBrk="0" fontAlgn="base" hangingPunct="0">
              <a:lnSpc>
                <a:spcPct val="124000"/>
              </a:lnSpc>
              <a:spcBef>
                <a:spcPts val="55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Arial" panose="020B0604020202020204" pitchFamily="34" charset="0"/>
              <a:buChar char="»"/>
              <a:defRPr sz="2200">
                <a:solidFill>
                  <a:srgbClr val="000000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18000"/>
              </a:lnSpc>
              <a:spcBef>
                <a:spcPct val="0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  <a:tabLst/>
              <a:defRPr/>
            </a:pPr>
            <a:r>
              <a:rPr kumimoji="0" lang="en-US" altLang="en-US" sz="2118" b="0" i="1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宋体" panose="02010600030101010101" pitchFamily="2" charset="-122"/>
                <a:cs typeface="+mn-cs"/>
              </a:rPr>
              <a:t>Tuesday</a:t>
            </a:r>
          </a:p>
        </p:txBody>
      </p:sp>
    </p:spTree>
    <p:extLst>
      <p:ext uri="{BB962C8B-B14F-4D97-AF65-F5344CB8AC3E}">
        <p14:creationId xmlns:p14="http://schemas.microsoft.com/office/powerpoint/2010/main" val="178310171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76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761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761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761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761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761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7619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42" name="Rectangle 2">
            <a:extLst>
              <a:ext uri="{FF2B5EF4-FFF2-40B4-BE49-F238E27FC236}">
                <a16:creationId xmlns:a16="http://schemas.microsoft.com/office/drawing/2014/main" id="{49482DC0-7810-4A1B-9384-65EB40193C19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1923210" y="105227"/>
            <a:ext cx="8068235" cy="605118"/>
          </a:xfrm>
        </p:spPr>
        <p:txBody>
          <a:bodyPr>
            <a:normAutofit fontScale="90000"/>
          </a:bodyPr>
          <a:lstStyle/>
          <a:p>
            <a:pPr eaLnBrk="1" hangingPunct="1"/>
            <a:r>
              <a:rPr lang="en-US" altLang="en-US" dirty="0"/>
              <a:t>Evidential decision theory</a:t>
            </a:r>
            <a:endParaRPr lang="en-US" altLang="en-US" sz="2912" dirty="0"/>
          </a:p>
        </p:txBody>
      </p:sp>
      <p:sp>
        <p:nvSpPr>
          <p:cNvPr id="367619" name="Rectangle 3">
            <a:extLst>
              <a:ext uri="{FF2B5EF4-FFF2-40B4-BE49-F238E27FC236}">
                <a16:creationId xmlns:a16="http://schemas.microsoft.com/office/drawing/2014/main" id="{7CC6B7F6-D974-4010-B90E-39F8667976DA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238042" y="851082"/>
            <a:ext cx="11498238" cy="6401974"/>
          </a:xfrm>
        </p:spPr>
        <p:txBody>
          <a:bodyPr/>
          <a:lstStyle/>
          <a:p>
            <a:pPr eaLnBrk="1" hangingPunct="1"/>
            <a:r>
              <a:rPr lang="en-US" altLang="en-US" sz="2400" dirty="0"/>
              <a:t>Idea: when considering how to make a decision, should consider </a:t>
            </a:r>
            <a:r>
              <a:rPr lang="en-US" altLang="en-US" sz="2400" dirty="0">
                <a:solidFill>
                  <a:srgbClr val="7030A0"/>
                </a:solidFill>
              </a:rPr>
              <a:t>what it would tell you about the world if you made that decision</a:t>
            </a:r>
            <a:endParaRPr lang="en-US" altLang="en-US" sz="1800" dirty="0">
              <a:solidFill>
                <a:srgbClr val="7030A0"/>
              </a:solidFill>
            </a:endParaRPr>
          </a:p>
          <a:p>
            <a:pPr eaLnBrk="1" hangingPunct="1"/>
            <a:r>
              <a:rPr lang="en-US" altLang="en-US" sz="2400" dirty="0"/>
              <a:t>EDT </a:t>
            </a:r>
            <a:r>
              <a:rPr lang="en-US" altLang="en-US" sz="2400" dirty="0" err="1"/>
              <a:t>Halfer</a:t>
            </a:r>
            <a:r>
              <a:rPr lang="en-US" altLang="en-US" sz="2400" dirty="0"/>
              <a:t>: “With prob. ½, it’s Heads; if I accept, I will end up with 11. With prob. ½, it’s Tails; if I accept, then </a:t>
            </a:r>
            <a:r>
              <a:rPr lang="en-US" altLang="en-US" sz="2400" i="1" dirty="0"/>
              <a:t>I expect to accept the other day as well and end up with -20</a:t>
            </a:r>
            <a:r>
              <a:rPr lang="en-US" altLang="en-US" sz="2400" dirty="0"/>
              <a:t>. I shouldn’t accept.”</a:t>
            </a:r>
          </a:p>
          <a:p>
            <a:pPr eaLnBrk="1" hangingPunct="1"/>
            <a:r>
              <a:rPr lang="en-US" altLang="en-US" sz="2400" dirty="0"/>
              <a:t>As opposed to more traditional </a:t>
            </a:r>
            <a:r>
              <a:rPr lang="en-US" altLang="en-US" sz="2400" dirty="0">
                <a:solidFill>
                  <a:srgbClr val="006600"/>
                </a:solidFill>
              </a:rPr>
              <a:t>causal decision theory (CDT)</a:t>
            </a:r>
          </a:p>
          <a:p>
            <a:pPr eaLnBrk="1" hangingPunct="1"/>
            <a:r>
              <a:rPr lang="en-US" altLang="en-US" sz="2400" dirty="0"/>
              <a:t>CDT </a:t>
            </a:r>
            <a:r>
              <a:rPr lang="en-US" altLang="en-US" sz="2400" dirty="0" err="1"/>
              <a:t>Halfer</a:t>
            </a:r>
            <a:r>
              <a:rPr lang="en-US" altLang="en-US" sz="2400" dirty="0"/>
              <a:t>: “With prob. ½, it’s Heads; if I accept, it will pay off 11. With prob. ½, it’s Tails; if I accept, it will pay off -10.  </a:t>
            </a:r>
            <a:r>
              <a:rPr lang="en-US" altLang="en-US" sz="2400" i="1" dirty="0"/>
              <a:t>Whatever I do on the other day I can’t affect right now. </a:t>
            </a:r>
            <a:r>
              <a:rPr lang="en-US" altLang="en-US" sz="2400" dirty="0"/>
              <a:t> I should accept.”</a:t>
            </a:r>
          </a:p>
          <a:p>
            <a:pPr eaLnBrk="1" hangingPunct="1"/>
            <a:r>
              <a:rPr lang="en-US" altLang="en-US" sz="2400" dirty="0"/>
              <a:t>EDT </a:t>
            </a:r>
            <a:r>
              <a:rPr lang="en-US" altLang="en-US" sz="2400" dirty="0" err="1"/>
              <a:t>Thirder</a:t>
            </a:r>
            <a:r>
              <a:rPr lang="en-US" altLang="en-US" sz="2400" dirty="0"/>
              <a:t> can also be Dutch booked</a:t>
            </a:r>
          </a:p>
          <a:p>
            <a:pPr eaLnBrk="1" hangingPunct="1"/>
            <a:r>
              <a:rPr lang="en-US" altLang="en-US" sz="2400" dirty="0"/>
              <a:t>CDT </a:t>
            </a:r>
            <a:r>
              <a:rPr lang="en-US" altLang="en-US" sz="2400" dirty="0" err="1"/>
              <a:t>Thirder</a:t>
            </a:r>
            <a:r>
              <a:rPr lang="en-US" altLang="en-US" sz="2400" dirty="0"/>
              <a:t> and EDT </a:t>
            </a:r>
            <a:r>
              <a:rPr lang="en-US" altLang="en-US" sz="2400" dirty="0" err="1"/>
              <a:t>Halfer</a:t>
            </a:r>
            <a:r>
              <a:rPr lang="en-US" altLang="en-US" sz="2400" dirty="0"/>
              <a:t> cannot</a:t>
            </a:r>
          </a:p>
          <a:p>
            <a:pPr lvl="1" eaLnBrk="1" hangingPunct="1"/>
            <a:r>
              <a:rPr lang="en-US" altLang="en-US" sz="1800" dirty="0">
                <a:solidFill>
                  <a:srgbClr val="0070C0"/>
                </a:solidFill>
              </a:rPr>
              <a:t>[Draper &amp; </a:t>
            </a:r>
            <a:r>
              <a:rPr lang="en-US" altLang="en-US" sz="1800" dirty="0" err="1">
                <a:solidFill>
                  <a:srgbClr val="0070C0"/>
                </a:solidFill>
              </a:rPr>
              <a:t>Pust</a:t>
            </a:r>
            <a:r>
              <a:rPr lang="en-US" altLang="en-US" sz="1800" dirty="0">
                <a:solidFill>
                  <a:srgbClr val="0070C0"/>
                </a:solidFill>
              </a:rPr>
              <a:t> ‘08; Briggs ’10]</a:t>
            </a:r>
          </a:p>
          <a:p>
            <a:pPr eaLnBrk="1" hangingPunct="1"/>
            <a:r>
              <a:rPr lang="en-US" altLang="en-US" sz="2400" dirty="0" err="1"/>
              <a:t>EDTers</a:t>
            </a:r>
            <a:r>
              <a:rPr lang="en-US" altLang="en-US" sz="2400" dirty="0"/>
              <a:t> arguably can in more general setting </a:t>
            </a:r>
          </a:p>
          <a:p>
            <a:pPr lvl="1" eaLnBrk="1" hangingPunct="1"/>
            <a:r>
              <a:rPr lang="en-US" altLang="en-US" sz="1800" dirty="0">
                <a:solidFill>
                  <a:srgbClr val="0070C0"/>
                </a:solidFill>
              </a:rPr>
              <a:t>[C., Synthese’15]</a:t>
            </a:r>
          </a:p>
          <a:p>
            <a:pPr lvl="1" eaLnBrk="1" hangingPunct="1"/>
            <a:r>
              <a:rPr lang="en-US" altLang="en-US" sz="1800" dirty="0"/>
              <a:t>… though we’ve argued against CDT in other work </a:t>
            </a:r>
            <a:r>
              <a:rPr lang="en-US" altLang="en-US" sz="1800" dirty="0">
                <a:solidFill>
                  <a:srgbClr val="0070C0"/>
                </a:solidFill>
              </a:rPr>
              <a:t>[Oesterheld &amp; C, Phil. Quarterly’21]</a:t>
            </a:r>
          </a:p>
          <a:p>
            <a:pPr lvl="1" eaLnBrk="1" hangingPunct="1"/>
            <a:endParaRPr lang="en-US" altLang="en-US" sz="1677" dirty="0"/>
          </a:p>
        </p:txBody>
      </p:sp>
      <p:cxnSp>
        <p:nvCxnSpPr>
          <p:cNvPr id="10244" name="Straight Arrow Connector 2">
            <a:extLst>
              <a:ext uri="{FF2B5EF4-FFF2-40B4-BE49-F238E27FC236}">
                <a16:creationId xmlns:a16="http://schemas.microsoft.com/office/drawing/2014/main" id="{ACAF7E15-4084-482C-A25A-CF06E3B60A46}"/>
              </a:ext>
            </a:extLst>
          </p:cNvPr>
          <p:cNvCxnSpPr>
            <a:cxnSpLocks/>
          </p:cNvCxnSpPr>
          <p:nvPr/>
        </p:nvCxnSpPr>
        <p:spPr bwMode="auto">
          <a:xfrm flipV="1">
            <a:off x="7865129" y="4848948"/>
            <a:ext cx="739588" cy="437029"/>
          </a:xfrm>
          <a:prstGeom prst="straightConnector1">
            <a:avLst/>
          </a:prstGeom>
          <a:noFill/>
          <a:ln w="50800" algn="ctr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0245" name="Straight Arrow Connector 7">
            <a:extLst>
              <a:ext uri="{FF2B5EF4-FFF2-40B4-BE49-F238E27FC236}">
                <a16:creationId xmlns:a16="http://schemas.microsoft.com/office/drawing/2014/main" id="{F46C7816-AFB6-48B2-8C08-B6000D780213}"/>
              </a:ext>
            </a:extLst>
          </p:cNvPr>
          <p:cNvCxnSpPr>
            <a:cxnSpLocks/>
          </p:cNvCxnSpPr>
          <p:nvPr/>
        </p:nvCxnSpPr>
        <p:spPr bwMode="auto">
          <a:xfrm>
            <a:off x="7865129" y="5454065"/>
            <a:ext cx="739588" cy="403412"/>
          </a:xfrm>
          <a:prstGeom prst="straightConnector1">
            <a:avLst/>
          </a:prstGeom>
          <a:noFill/>
          <a:ln w="50800" algn="ctr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pic>
        <p:nvPicPr>
          <p:cNvPr id="10246" name="Picture 10">
            <a:extLst>
              <a:ext uri="{FF2B5EF4-FFF2-40B4-BE49-F238E27FC236}">
                <a16:creationId xmlns:a16="http://schemas.microsoft.com/office/drawing/2014/main" id="{561CCCCC-A176-4C3C-8F4C-6F84067B5A4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942294" y="4580006"/>
            <a:ext cx="352985" cy="617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247" name="Picture 17">
            <a:extLst>
              <a:ext uri="{FF2B5EF4-FFF2-40B4-BE49-F238E27FC236}">
                <a16:creationId xmlns:a16="http://schemas.microsoft.com/office/drawing/2014/main" id="{ADB7FE89-CE1E-49E3-8B9B-B5F2C61DA0A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925485" y="5441460"/>
            <a:ext cx="352985" cy="61772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248" name="Picture 18">
            <a:extLst>
              <a:ext uri="{FF2B5EF4-FFF2-40B4-BE49-F238E27FC236}">
                <a16:creationId xmlns:a16="http://schemas.microsoft.com/office/drawing/2014/main" id="{410657B7-A9F3-48EB-BBE7-7FE5A776004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732309" y="5454065"/>
            <a:ext cx="352985" cy="617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249" name="Rectangle 14">
            <a:extLst>
              <a:ext uri="{FF2B5EF4-FFF2-40B4-BE49-F238E27FC236}">
                <a16:creationId xmlns:a16="http://schemas.microsoft.com/office/drawing/2014/main" id="{BE6E1599-9CFE-4F0E-A4E4-89D7071282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90878" y="4512772"/>
            <a:ext cx="380233" cy="4444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124000"/>
              </a:lnSpc>
              <a:spcBef>
                <a:spcPts val="900"/>
              </a:spcBef>
              <a:buClr>
                <a:srgbClr val="000000"/>
              </a:buClr>
              <a:buSzPct val="100000"/>
              <a:buFont typeface="Arial" panose="020B0604020202020204" pitchFamily="34" charset="0"/>
              <a:buChar char="•"/>
              <a:defRPr sz="3600">
                <a:solidFill>
                  <a:srgbClr val="000000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>
              <a:lnSpc>
                <a:spcPct val="124000"/>
              </a:lnSpc>
              <a:spcBef>
                <a:spcPts val="775"/>
              </a:spcBef>
              <a:buClr>
                <a:srgbClr val="000000"/>
              </a:buClr>
              <a:buSzPct val="100000"/>
              <a:buFont typeface="Arial" panose="020B0604020202020204" pitchFamily="34" charset="0"/>
              <a:buChar char="–"/>
              <a:defRPr sz="3100">
                <a:solidFill>
                  <a:srgbClr val="000000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>
              <a:lnSpc>
                <a:spcPct val="124000"/>
              </a:lnSpc>
              <a:spcBef>
                <a:spcPts val="675"/>
              </a:spcBef>
              <a:buClr>
                <a:srgbClr val="000000"/>
              </a:buClr>
              <a:buSzPct val="100000"/>
              <a:buFont typeface="Arial" panose="020B0604020202020204" pitchFamily="34" charset="0"/>
              <a:buChar char="•"/>
              <a:defRPr sz="2700">
                <a:solidFill>
                  <a:srgbClr val="000000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>
              <a:lnSpc>
                <a:spcPct val="124000"/>
              </a:lnSpc>
              <a:spcBef>
                <a:spcPts val="550"/>
              </a:spcBef>
              <a:buClr>
                <a:srgbClr val="000000"/>
              </a:buClr>
              <a:buSzPct val="100000"/>
              <a:buFont typeface="Arial" panose="020B0604020202020204" pitchFamily="34" charset="0"/>
              <a:buChar char="–"/>
              <a:defRPr sz="2200">
                <a:solidFill>
                  <a:srgbClr val="000000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>
              <a:lnSpc>
                <a:spcPct val="124000"/>
              </a:lnSpc>
              <a:spcBef>
                <a:spcPts val="550"/>
              </a:spcBef>
              <a:buClr>
                <a:srgbClr val="000000"/>
              </a:buClr>
              <a:buSzPct val="100000"/>
              <a:buFont typeface="Arial" panose="020B0604020202020204" pitchFamily="34" charset="0"/>
              <a:buChar char="»"/>
              <a:defRPr sz="2200">
                <a:solidFill>
                  <a:srgbClr val="000000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defTabSz="457200" eaLnBrk="0" fontAlgn="base" hangingPunct="0">
              <a:lnSpc>
                <a:spcPct val="124000"/>
              </a:lnSpc>
              <a:spcBef>
                <a:spcPts val="55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Arial" panose="020B0604020202020204" pitchFamily="34" charset="0"/>
              <a:buChar char="»"/>
              <a:defRPr sz="2200">
                <a:solidFill>
                  <a:srgbClr val="000000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defTabSz="457200" eaLnBrk="0" fontAlgn="base" hangingPunct="0">
              <a:lnSpc>
                <a:spcPct val="124000"/>
              </a:lnSpc>
              <a:spcBef>
                <a:spcPts val="55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Arial" panose="020B0604020202020204" pitchFamily="34" charset="0"/>
              <a:buChar char="»"/>
              <a:defRPr sz="2200">
                <a:solidFill>
                  <a:srgbClr val="000000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defTabSz="457200" eaLnBrk="0" fontAlgn="base" hangingPunct="0">
              <a:lnSpc>
                <a:spcPct val="124000"/>
              </a:lnSpc>
              <a:spcBef>
                <a:spcPts val="55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Arial" panose="020B0604020202020204" pitchFamily="34" charset="0"/>
              <a:buChar char="»"/>
              <a:defRPr sz="2200">
                <a:solidFill>
                  <a:srgbClr val="000000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defTabSz="457200" eaLnBrk="0" fontAlgn="base" hangingPunct="0">
              <a:lnSpc>
                <a:spcPct val="124000"/>
              </a:lnSpc>
              <a:spcBef>
                <a:spcPts val="55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Arial" panose="020B0604020202020204" pitchFamily="34" charset="0"/>
              <a:buChar char="»"/>
              <a:defRPr sz="2200">
                <a:solidFill>
                  <a:srgbClr val="000000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18000"/>
              </a:lnSpc>
              <a:spcBef>
                <a:spcPct val="0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  <a:tabLst/>
              <a:defRPr/>
            </a:pPr>
            <a:r>
              <a:rPr kumimoji="0" lang="en-US" altLang="en-US" sz="2118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宋体" panose="02010600030101010101" pitchFamily="2" charset="-122"/>
                <a:cs typeface="+mn-cs"/>
              </a:rPr>
              <a:t>H</a:t>
            </a:r>
          </a:p>
        </p:txBody>
      </p:sp>
      <p:sp>
        <p:nvSpPr>
          <p:cNvPr id="10250" name="Rectangle 21">
            <a:extLst>
              <a:ext uri="{FF2B5EF4-FFF2-40B4-BE49-F238E27FC236}">
                <a16:creationId xmlns:a16="http://schemas.microsoft.com/office/drawing/2014/main" id="{53C3A90E-5C44-4309-9DF4-3DC9898082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05306" y="5655772"/>
            <a:ext cx="351378" cy="4444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124000"/>
              </a:lnSpc>
              <a:spcBef>
                <a:spcPts val="900"/>
              </a:spcBef>
              <a:buClr>
                <a:srgbClr val="000000"/>
              </a:buClr>
              <a:buSzPct val="100000"/>
              <a:buFont typeface="Arial" panose="020B0604020202020204" pitchFamily="34" charset="0"/>
              <a:buChar char="•"/>
              <a:defRPr sz="3600">
                <a:solidFill>
                  <a:srgbClr val="000000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>
              <a:lnSpc>
                <a:spcPct val="124000"/>
              </a:lnSpc>
              <a:spcBef>
                <a:spcPts val="775"/>
              </a:spcBef>
              <a:buClr>
                <a:srgbClr val="000000"/>
              </a:buClr>
              <a:buSzPct val="100000"/>
              <a:buFont typeface="Arial" panose="020B0604020202020204" pitchFamily="34" charset="0"/>
              <a:buChar char="–"/>
              <a:defRPr sz="3100">
                <a:solidFill>
                  <a:srgbClr val="000000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>
              <a:lnSpc>
                <a:spcPct val="124000"/>
              </a:lnSpc>
              <a:spcBef>
                <a:spcPts val="675"/>
              </a:spcBef>
              <a:buClr>
                <a:srgbClr val="000000"/>
              </a:buClr>
              <a:buSzPct val="100000"/>
              <a:buFont typeface="Arial" panose="020B0604020202020204" pitchFamily="34" charset="0"/>
              <a:buChar char="•"/>
              <a:defRPr sz="2700">
                <a:solidFill>
                  <a:srgbClr val="000000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>
              <a:lnSpc>
                <a:spcPct val="124000"/>
              </a:lnSpc>
              <a:spcBef>
                <a:spcPts val="550"/>
              </a:spcBef>
              <a:buClr>
                <a:srgbClr val="000000"/>
              </a:buClr>
              <a:buSzPct val="100000"/>
              <a:buFont typeface="Arial" panose="020B0604020202020204" pitchFamily="34" charset="0"/>
              <a:buChar char="–"/>
              <a:defRPr sz="2200">
                <a:solidFill>
                  <a:srgbClr val="000000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>
              <a:lnSpc>
                <a:spcPct val="124000"/>
              </a:lnSpc>
              <a:spcBef>
                <a:spcPts val="550"/>
              </a:spcBef>
              <a:buClr>
                <a:srgbClr val="000000"/>
              </a:buClr>
              <a:buSzPct val="100000"/>
              <a:buFont typeface="Arial" panose="020B0604020202020204" pitchFamily="34" charset="0"/>
              <a:buChar char="»"/>
              <a:defRPr sz="2200">
                <a:solidFill>
                  <a:srgbClr val="000000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defTabSz="457200" eaLnBrk="0" fontAlgn="base" hangingPunct="0">
              <a:lnSpc>
                <a:spcPct val="124000"/>
              </a:lnSpc>
              <a:spcBef>
                <a:spcPts val="55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Arial" panose="020B0604020202020204" pitchFamily="34" charset="0"/>
              <a:buChar char="»"/>
              <a:defRPr sz="2200">
                <a:solidFill>
                  <a:srgbClr val="000000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defTabSz="457200" eaLnBrk="0" fontAlgn="base" hangingPunct="0">
              <a:lnSpc>
                <a:spcPct val="124000"/>
              </a:lnSpc>
              <a:spcBef>
                <a:spcPts val="55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Arial" panose="020B0604020202020204" pitchFamily="34" charset="0"/>
              <a:buChar char="»"/>
              <a:defRPr sz="2200">
                <a:solidFill>
                  <a:srgbClr val="000000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defTabSz="457200" eaLnBrk="0" fontAlgn="base" hangingPunct="0">
              <a:lnSpc>
                <a:spcPct val="124000"/>
              </a:lnSpc>
              <a:spcBef>
                <a:spcPts val="55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Arial" panose="020B0604020202020204" pitchFamily="34" charset="0"/>
              <a:buChar char="»"/>
              <a:defRPr sz="2200">
                <a:solidFill>
                  <a:srgbClr val="000000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defTabSz="457200" eaLnBrk="0" fontAlgn="base" hangingPunct="0">
              <a:lnSpc>
                <a:spcPct val="124000"/>
              </a:lnSpc>
              <a:spcBef>
                <a:spcPts val="55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Arial" panose="020B0604020202020204" pitchFamily="34" charset="0"/>
              <a:buChar char="»"/>
              <a:defRPr sz="2200">
                <a:solidFill>
                  <a:srgbClr val="000000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18000"/>
              </a:lnSpc>
              <a:spcBef>
                <a:spcPct val="0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  <a:tabLst/>
              <a:defRPr/>
            </a:pPr>
            <a:r>
              <a:rPr kumimoji="0" lang="en-US" altLang="en-US" sz="2118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宋体" panose="02010600030101010101" pitchFamily="2" charset="-122"/>
                <a:cs typeface="+mn-cs"/>
              </a:rPr>
              <a:t>T</a:t>
            </a:r>
          </a:p>
        </p:txBody>
      </p:sp>
      <p:sp>
        <p:nvSpPr>
          <p:cNvPr id="10251" name="Rectangle 22">
            <a:extLst>
              <a:ext uri="{FF2B5EF4-FFF2-40B4-BE49-F238E27FC236}">
                <a16:creationId xmlns:a16="http://schemas.microsoft.com/office/drawing/2014/main" id="{4146A34D-EB22-40EF-96D4-D01A4228E0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22778" y="4106559"/>
            <a:ext cx="986167" cy="4444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124000"/>
              </a:lnSpc>
              <a:spcBef>
                <a:spcPts val="900"/>
              </a:spcBef>
              <a:buClr>
                <a:srgbClr val="000000"/>
              </a:buClr>
              <a:buSzPct val="100000"/>
              <a:buFont typeface="Arial" panose="020B0604020202020204" pitchFamily="34" charset="0"/>
              <a:buChar char="•"/>
              <a:defRPr sz="3600">
                <a:solidFill>
                  <a:srgbClr val="000000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>
              <a:lnSpc>
                <a:spcPct val="124000"/>
              </a:lnSpc>
              <a:spcBef>
                <a:spcPts val="775"/>
              </a:spcBef>
              <a:buClr>
                <a:srgbClr val="000000"/>
              </a:buClr>
              <a:buSzPct val="100000"/>
              <a:buFont typeface="Arial" panose="020B0604020202020204" pitchFamily="34" charset="0"/>
              <a:buChar char="–"/>
              <a:defRPr sz="3100">
                <a:solidFill>
                  <a:srgbClr val="000000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>
              <a:lnSpc>
                <a:spcPct val="124000"/>
              </a:lnSpc>
              <a:spcBef>
                <a:spcPts val="675"/>
              </a:spcBef>
              <a:buClr>
                <a:srgbClr val="000000"/>
              </a:buClr>
              <a:buSzPct val="100000"/>
              <a:buFont typeface="Arial" panose="020B0604020202020204" pitchFamily="34" charset="0"/>
              <a:buChar char="•"/>
              <a:defRPr sz="2700">
                <a:solidFill>
                  <a:srgbClr val="000000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>
              <a:lnSpc>
                <a:spcPct val="124000"/>
              </a:lnSpc>
              <a:spcBef>
                <a:spcPts val="550"/>
              </a:spcBef>
              <a:buClr>
                <a:srgbClr val="000000"/>
              </a:buClr>
              <a:buSzPct val="100000"/>
              <a:buFont typeface="Arial" panose="020B0604020202020204" pitchFamily="34" charset="0"/>
              <a:buChar char="–"/>
              <a:defRPr sz="2200">
                <a:solidFill>
                  <a:srgbClr val="000000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>
              <a:lnSpc>
                <a:spcPct val="124000"/>
              </a:lnSpc>
              <a:spcBef>
                <a:spcPts val="550"/>
              </a:spcBef>
              <a:buClr>
                <a:srgbClr val="000000"/>
              </a:buClr>
              <a:buSzPct val="100000"/>
              <a:buFont typeface="Arial" panose="020B0604020202020204" pitchFamily="34" charset="0"/>
              <a:buChar char="»"/>
              <a:defRPr sz="2200">
                <a:solidFill>
                  <a:srgbClr val="000000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defTabSz="457200" eaLnBrk="0" fontAlgn="base" hangingPunct="0">
              <a:lnSpc>
                <a:spcPct val="124000"/>
              </a:lnSpc>
              <a:spcBef>
                <a:spcPts val="55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Arial" panose="020B0604020202020204" pitchFamily="34" charset="0"/>
              <a:buChar char="»"/>
              <a:defRPr sz="2200">
                <a:solidFill>
                  <a:srgbClr val="000000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defTabSz="457200" eaLnBrk="0" fontAlgn="base" hangingPunct="0">
              <a:lnSpc>
                <a:spcPct val="124000"/>
              </a:lnSpc>
              <a:spcBef>
                <a:spcPts val="55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Arial" panose="020B0604020202020204" pitchFamily="34" charset="0"/>
              <a:buChar char="»"/>
              <a:defRPr sz="2200">
                <a:solidFill>
                  <a:srgbClr val="000000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defTabSz="457200" eaLnBrk="0" fontAlgn="base" hangingPunct="0">
              <a:lnSpc>
                <a:spcPct val="124000"/>
              </a:lnSpc>
              <a:spcBef>
                <a:spcPts val="55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Arial" panose="020B0604020202020204" pitchFamily="34" charset="0"/>
              <a:buChar char="»"/>
              <a:defRPr sz="2200">
                <a:solidFill>
                  <a:srgbClr val="000000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defTabSz="457200" eaLnBrk="0" fontAlgn="base" hangingPunct="0">
              <a:lnSpc>
                <a:spcPct val="124000"/>
              </a:lnSpc>
              <a:spcBef>
                <a:spcPts val="55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Arial" panose="020B0604020202020204" pitchFamily="34" charset="0"/>
              <a:buChar char="»"/>
              <a:defRPr sz="2200">
                <a:solidFill>
                  <a:srgbClr val="000000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18000"/>
              </a:lnSpc>
              <a:spcBef>
                <a:spcPct val="0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  <a:tabLst/>
              <a:defRPr/>
            </a:pPr>
            <a:r>
              <a:rPr kumimoji="0" lang="en-US" altLang="en-US" sz="2118" b="0" i="1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宋体" panose="02010600030101010101" pitchFamily="2" charset="-122"/>
                <a:cs typeface="+mn-cs"/>
              </a:rPr>
              <a:t>Sunday</a:t>
            </a:r>
          </a:p>
        </p:txBody>
      </p:sp>
      <p:sp>
        <p:nvSpPr>
          <p:cNvPr id="10252" name="Rectangle 23">
            <a:extLst>
              <a:ext uri="{FF2B5EF4-FFF2-40B4-BE49-F238E27FC236}">
                <a16:creationId xmlns:a16="http://schemas.microsoft.com/office/drawing/2014/main" id="{88BA0F4B-680B-4377-A323-6DCD00369E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526890" y="4109360"/>
            <a:ext cx="1075937" cy="4444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124000"/>
              </a:lnSpc>
              <a:spcBef>
                <a:spcPts val="900"/>
              </a:spcBef>
              <a:buClr>
                <a:srgbClr val="000000"/>
              </a:buClr>
              <a:buSzPct val="100000"/>
              <a:buFont typeface="Arial" panose="020B0604020202020204" pitchFamily="34" charset="0"/>
              <a:buChar char="•"/>
              <a:defRPr sz="3600">
                <a:solidFill>
                  <a:srgbClr val="000000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>
              <a:lnSpc>
                <a:spcPct val="124000"/>
              </a:lnSpc>
              <a:spcBef>
                <a:spcPts val="775"/>
              </a:spcBef>
              <a:buClr>
                <a:srgbClr val="000000"/>
              </a:buClr>
              <a:buSzPct val="100000"/>
              <a:buFont typeface="Arial" panose="020B0604020202020204" pitchFamily="34" charset="0"/>
              <a:buChar char="–"/>
              <a:defRPr sz="3100">
                <a:solidFill>
                  <a:srgbClr val="000000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>
              <a:lnSpc>
                <a:spcPct val="124000"/>
              </a:lnSpc>
              <a:spcBef>
                <a:spcPts val="675"/>
              </a:spcBef>
              <a:buClr>
                <a:srgbClr val="000000"/>
              </a:buClr>
              <a:buSzPct val="100000"/>
              <a:buFont typeface="Arial" panose="020B0604020202020204" pitchFamily="34" charset="0"/>
              <a:buChar char="•"/>
              <a:defRPr sz="2700">
                <a:solidFill>
                  <a:srgbClr val="000000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>
              <a:lnSpc>
                <a:spcPct val="124000"/>
              </a:lnSpc>
              <a:spcBef>
                <a:spcPts val="550"/>
              </a:spcBef>
              <a:buClr>
                <a:srgbClr val="000000"/>
              </a:buClr>
              <a:buSzPct val="100000"/>
              <a:buFont typeface="Arial" panose="020B0604020202020204" pitchFamily="34" charset="0"/>
              <a:buChar char="–"/>
              <a:defRPr sz="2200">
                <a:solidFill>
                  <a:srgbClr val="000000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>
              <a:lnSpc>
                <a:spcPct val="124000"/>
              </a:lnSpc>
              <a:spcBef>
                <a:spcPts val="550"/>
              </a:spcBef>
              <a:buClr>
                <a:srgbClr val="000000"/>
              </a:buClr>
              <a:buSzPct val="100000"/>
              <a:buFont typeface="Arial" panose="020B0604020202020204" pitchFamily="34" charset="0"/>
              <a:buChar char="»"/>
              <a:defRPr sz="2200">
                <a:solidFill>
                  <a:srgbClr val="000000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defTabSz="457200" eaLnBrk="0" fontAlgn="base" hangingPunct="0">
              <a:lnSpc>
                <a:spcPct val="124000"/>
              </a:lnSpc>
              <a:spcBef>
                <a:spcPts val="55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Arial" panose="020B0604020202020204" pitchFamily="34" charset="0"/>
              <a:buChar char="»"/>
              <a:defRPr sz="2200">
                <a:solidFill>
                  <a:srgbClr val="000000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defTabSz="457200" eaLnBrk="0" fontAlgn="base" hangingPunct="0">
              <a:lnSpc>
                <a:spcPct val="124000"/>
              </a:lnSpc>
              <a:spcBef>
                <a:spcPts val="55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Arial" panose="020B0604020202020204" pitchFamily="34" charset="0"/>
              <a:buChar char="»"/>
              <a:defRPr sz="2200">
                <a:solidFill>
                  <a:srgbClr val="000000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defTabSz="457200" eaLnBrk="0" fontAlgn="base" hangingPunct="0">
              <a:lnSpc>
                <a:spcPct val="124000"/>
              </a:lnSpc>
              <a:spcBef>
                <a:spcPts val="55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Arial" panose="020B0604020202020204" pitchFamily="34" charset="0"/>
              <a:buChar char="»"/>
              <a:defRPr sz="2200">
                <a:solidFill>
                  <a:srgbClr val="000000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defTabSz="457200" eaLnBrk="0" fontAlgn="base" hangingPunct="0">
              <a:lnSpc>
                <a:spcPct val="124000"/>
              </a:lnSpc>
              <a:spcBef>
                <a:spcPts val="55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Arial" panose="020B0604020202020204" pitchFamily="34" charset="0"/>
              <a:buChar char="»"/>
              <a:defRPr sz="2200">
                <a:solidFill>
                  <a:srgbClr val="000000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18000"/>
              </a:lnSpc>
              <a:spcBef>
                <a:spcPct val="0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  <a:tabLst/>
              <a:defRPr/>
            </a:pPr>
            <a:r>
              <a:rPr kumimoji="0" lang="en-US" altLang="en-US" sz="2118" b="0" i="1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宋体" panose="02010600030101010101" pitchFamily="2" charset="-122"/>
                <a:cs typeface="+mn-cs"/>
              </a:rPr>
              <a:t>Monday</a:t>
            </a:r>
          </a:p>
        </p:txBody>
      </p:sp>
      <p:sp>
        <p:nvSpPr>
          <p:cNvPr id="10253" name="Rectangle 24">
            <a:extLst>
              <a:ext uri="{FF2B5EF4-FFF2-40B4-BE49-F238E27FC236}">
                <a16:creationId xmlns:a16="http://schemas.microsoft.com/office/drawing/2014/main" id="{C851A8B3-A8C1-4036-A5C3-19C235967B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9536409" y="4110761"/>
            <a:ext cx="1075359" cy="4444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124000"/>
              </a:lnSpc>
              <a:spcBef>
                <a:spcPts val="900"/>
              </a:spcBef>
              <a:buClr>
                <a:srgbClr val="000000"/>
              </a:buClr>
              <a:buSzPct val="100000"/>
              <a:buFont typeface="Arial" panose="020B0604020202020204" pitchFamily="34" charset="0"/>
              <a:buChar char="•"/>
              <a:defRPr sz="3600">
                <a:solidFill>
                  <a:srgbClr val="000000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>
              <a:lnSpc>
                <a:spcPct val="124000"/>
              </a:lnSpc>
              <a:spcBef>
                <a:spcPts val="775"/>
              </a:spcBef>
              <a:buClr>
                <a:srgbClr val="000000"/>
              </a:buClr>
              <a:buSzPct val="100000"/>
              <a:buFont typeface="Arial" panose="020B0604020202020204" pitchFamily="34" charset="0"/>
              <a:buChar char="–"/>
              <a:defRPr sz="3100">
                <a:solidFill>
                  <a:srgbClr val="000000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>
              <a:lnSpc>
                <a:spcPct val="124000"/>
              </a:lnSpc>
              <a:spcBef>
                <a:spcPts val="675"/>
              </a:spcBef>
              <a:buClr>
                <a:srgbClr val="000000"/>
              </a:buClr>
              <a:buSzPct val="100000"/>
              <a:buFont typeface="Arial" panose="020B0604020202020204" pitchFamily="34" charset="0"/>
              <a:buChar char="•"/>
              <a:defRPr sz="2700">
                <a:solidFill>
                  <a:srgbClr val="000000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>
              <a:lnSpc>
                <a:spcPct val="124000"/>
              </a:lnSpc>
              <a:spcBef>
                <a:spcPts val="550"/>
              </a:spcBef>
              <a:buClr>
                <a:srgbClr val="000000"/>
              </a:buClr>
              <a:buSzPct val="100000"/>
              <a:buFont typeface="Arial" panose="020B0604020202020204" pitchFamily="34" charset="0"/>
              <a:buChar char="–"/>
              <a:defRPr sz="2200">
                <a:solidFill>
                  <a:srgbClr val="000000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>
              <a:lnSpc>
                <a:spcPct val="124000"/>
              </a:lnSpc>
              <a:spcBef>
                <a:spcPts val="550"/>
              </a:spcBef>
              <a:buClr>
                <a:srgbClr val="000000"/>
              </a:buClr>
              <a:buSzPct val="100000"/>
              <a:buFont typeface="Arial" panose="020B0604020202020204" pitchFamily="34" charset="0"/>
              <a:buChar char="»"/>
              <a:defRPr sz="2200">
                <a:solidFill>
                  <a:srgbClr val="000000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defTabSz="457200" eaLnBrk="0" fontAlgn="base" hangingPunct="0">
              <a:lnSpc>
                <a:spcPct val="124000"/>
              </a:lnSpc>
              <a:spcBef>
                <a:spcPts val="55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Arial" panose="020B0604020202020204" pitchFamily="34" charset="0"/>
              <a:buChar char="»"/>
              <a:defRPr sz="2200">
                <a:solidFill>
                  <a:srgbClr val="000000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defTabSz="457200" eaLnBrk="0" fontAlgn="base" hangingPunct="0">
              <a:lnSpc>
                <a:spcPct val="124000"/>
              </a:lnSpc>
              <a:spcBef>
                <a:spcPts val="55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Arial" panose="020B0604020202020204" pitchFamily="34" charset="0"/>
              <a:buChar char="»"/>
              <a:defRPr sz="2200">
                <a:solidFill>
                  <a:srgbClr val="000000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defTabSz="457200" eaLnBrk="0" fontAlgn="base" hangingPunct="0">
              <a:lnSpc>
                <a:spcPct val="124000"/>
              </a:lnSpc>
              <a:spcBef>
                <a:spcPts val="55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Arial" panose="020B0604020202020204" pitchFamily="34" charset="0"/>
              <a:buChar char="»"/>
              <a:defRPr sz="2200">
                <a:solidFill>
                  <a:srgbClr val="000000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defTabSz="457200" eaLnBrk="0" fontAlgn="base" hangingPunct="0">
              <a:lnSpc>
                <a:spcPct val="124000"/>
              </a:lnSpc>
              <a:spcBef>
                <a:spcPts val="55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Arial" panose="020B0604020202020204" pitchFamily="34" charset="0"/>
              <a:buChar char="»"/>
              <a:defRPr sz="2200">
                <a:solidFill>
                  <a:srgbClr val="000000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18000"/>
              </a:lnSpc>
              <a:spcBef>
                <a:spcPct val="0"/>
              </a:spcBef>
              <a:spcAft>
                <a:spcPts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  <a:tabLst/>
              <a:defRPr/>
            </a:pPr>
            <a:r>
              <a:rPr kumimoji="0" lang="en-US" altLang="en-US" sz="2118" b="0" i="1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宋体" panose="02010600030101010101" pitchFamily="2" charset="-122"/>
                <a:cs typeface="+mn-cs"/>
              </a:rPr>
              <a:t>Tuesday</a:t>
            </a:r>
          </a:p>
        </p:txBody>
      </p:sp>
    </p:spTree>
    <p:extLst>
      <p:ext uri="{BB962C8B-B14F-4D97-AF65-F5344CB8AC3E}">
        <p14:creationId xmlns:p14="http://schemas.microsoft.com/office/powerpoint/2010/main" val="19599096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76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761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761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761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761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761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7619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 nodeType="clickPar">
                      <p:stCondLst>
                        <p:cond delay="indefinite"/>
                      </p:stCondLst>
                      <p:childTnLst>
                        <p:par>
                          <p:cTn id="3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7619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 nodeType="clickPar">
                      <p:stCondLst>
                        <p:cond delay="indefinite"/>
                      </p:stCondLst>
                      <p:childTnLst>
                        <p:par>
                          <p:cTn id="3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7619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7619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42" name="Rectangle 2">
            <a:extLst>
              <a:ext uri="{FF2B5EF4-FFF2-40B4-BE49-F238E27FC236}">
                <a16:creationId xmlns:a16="http://schemas.microsoft.com/office/drawing/2014/main" id="{49482DC0-7810-4A1B-9384-65EB40193C19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1923210" y="105227"/>
            <a:ext cx="8068235" cy="605118"/>
          </a:xfrm>
        </p:spPr>
        <p:txBody>
          <a:bodyPr>
            <a:normAutofit fontScale="90000"/>
          </a:bodyPr>
          <a:lstStyle/>
          <a:p>
            <a:pPr eaLnBrk="1" hangingPunct="1"/>
            <a:r>
              <a:rPr lang="en-US" altLang="en-US" dirty="0"/>
              <a:t>Dutch book against EDT </a:t>
            </a:r>
            <a:r>
              <a:rPr lang="en-US" altLang="en-US" dirty="0">
                <a:solidFill>
                  <a:schemeClr val="accent1">
                    <a:lumMod val="75000"/>
                  </a:schemeClr>
                </a:solidFill>
              </a:rPr>
              <a:t>[C. 2015]</a:t>
            </a:r>
            <a:endParaRPr lang="en-US" altLang="en-US" sz="2912" dirty="0">
              <a:solidFill>
                <a:schemeClr val="accent1">
                  <a:lumMod val="75000"/>
                </a:schemeClr>
              </a:solidFill>
            </a:endParaRPr>
          </a:p>
        </p:txBody>
      </p:sp>
      <p:sp>
        <p:nvSpPr>
          <p:cNvPr id="367619" name="Rectangle 3">
            <a:extLst>
              <a:ext uri="{FF2B5EF4-FFF2-40B4-BE49-F238E27FC236}">
                <a16:creationId xmlns:a16="http://schemas.microsoft.com/office/drawing/2014/main" id="{7CC6B7F6-D974-4010-B90E-39F8667976DA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238042" y="851082"/>
            <a:ext cx="11498238" cy="6401974"/>
          </a:xfrm>
        </p:spPr>
        <p:txBody>
          <a:bodyPr/>
          <a:lstStyle/>
          <a:p>
            <a:pPr eaLnBrk="1" hangingPunct="1"/>
            <a:r>
              <a:rPr lang="en-US" altLang="en-US" sz="2400" dirty="0"/>
              <a:t>Modified version of Sleeping Beauty where she wakes up in rooms of various colors</a:t>
            </a:r>
            <a:endParaRPr lang="en-US" altLang="en-US" sz="1800" dirty="0">
              <a:solidFill>
                <a:srgbClr val="0070C0"/>
              </a:solidFill>
            </a:endParaRPr>
          </a:p>
          <a:p>
            <a:pPr lvl="1" eaLnBrk="1" hangingPunct="1"/>
            <a:endParaRPr lang="en-US" altLang="en-US" sz="1677" dirty="0"/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D0939609-B51C-433A-85F1-B3B14E856324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105938" y="3797076"/>
            <a:ext cx="9834301" cy="2447500"/>
          </a:xfrm>
          <a:prstGeom prst="rect">
            <a:avLst/>
          </a:prstGeom>
        </p:spPr>
      </p:pic>
      <p:pic>
        <p:nvPicPr>
          <p:cNvPr id="3" name="Picture 2">
            <a:extLst>
              <a:ext uri="{FF2B5EF4-FFF2-40B4-BE49-F238E27FC236}">
                <a16:creationId xmlns:a16="http://schemas.microsoft.com/office/drawing/2014/main" id="{FA34D466-C9DE-4135-BA1B-97A2DCB5DE4C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040176" y="1616957"/>
            <a:ext cx="9834301" cy="1892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827623004"/>
      </p:ext>
    </p:extLst>
  </p:cSld>
  <p:clrMapOvr>
    <a:masterClrMapping/>
  </p:clrMapOvr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10" name="Rectangle 2">
            <a:extLst>
              <a:ext uri="{FF2B5EF4-FFF2-40B4-BE49-F238E27FC236}">
                <a16:creationId xmlns:a16="http://schemas.microsoft.com/office/drawing/2014/main" id="{02678A55-660A-4D93-AA6B-958F7DCDCB89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443203" y="-65392"/>
            <a:ext cx="11698089" cy="672353"/>
          </a:xfrm>
        </p:spPr>
        <p:txBody>
          <a:bodyPr>
            <a:normAutofit/>
          </a:bodyPr>
          <a:lstStyle/>
          <a:p>
            <a:r>
              <a:rPr lang="en-US" altLang="en-US" sz="3971" dirty="0"/>
              <a:t>Philosophy of “being present” somewhere, sometime</a:t>
            </a:r>
            <a:endParaRPr lang="en-US" altLang="en-US" sz="2912" dirty="0">
              <a:solidFill>
                <a:srgbClr val="0070C0"/>
              </a:solidFill>
            </a:endParaRPr>
          </a:p>
        </p:txBody>
      </p:sp>
      <p:sp>
        <p:nvSpPr>
          <p:cNvPr id="120835" name="Rectangle 3">
            <a:extLst>
              <a:ext uri="{FF2B5EF4-FFF2-40B4-BE49-F238E27FC236}">
                <a16:creationId xmlns:a16="http://schemas.microsoft.com/office/drawing/2014/main" id="{FEC42BED-739F-4FED-B931-2E6516C5EAA0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-30479" y="3224328"/>
            <a:ext cx="3891270" cy="932228"/>
          </a:xfrm>
        </p:spPr>
        <p:txBody>
          <a:bodyPr>
            <a:noAutofit/>
          </a:bodyPr>
          <a:lstStyle/>
          <a:p>
            <a:pPr marL="0" indent="0" algn="ctr">
              <a:buNone/>
            </a:pPr>
            <a:r>
              <a:rPr lang="en-US" altLang="en-US" dirty="0"/>
              <a:t>1: world with creatures simulated on a computer</a:t>
            </a:r>
            <a:endParaRPr lang="en-US" altLang="en-US" sz="2400" dirty="0"/>
          </a:p>
        </p:txBody>
      </p:sp>
      <p:grpSp>
        <p:nvGrpSpPr>
          <p:cNvPr id="40" name="Group 39">
            <a:extLst>
              <a:ext uri="{FF2B5EF4-FFF2-40B4-BE49-F238E27FC236}">
                <a16:creationId xmlns:a16="http://schemas.microsoft.com/office/drawing/2014/main" id="{8CA9F7FD-FB26-413C-AFD0-1033C9DE5159}"/>
              </a:ext>
            </a:extLst>
          </p:cNvPr>
          <p:cNvGrpSpPr/>
          <p:nvPr/>
        </p:nvGrpSpPr>
        <p:grpSpPr>
          <a:xfrm>
            <a:off x="524538" y="1426954"/>
            <a:ext cx="2696182" cy="1600726"/>
            <a:chOff x="2302538" y="1640314"/>
            <a:chExt cx="1969857" cy="1160756"/>
          </a:xfrm>
        </p:grpSpPr>
        <p:sp>
          <p:nvSpPr>
            <p:cNvPr id="20" name="Oval 9">
              <a:extLst>
                <a:ext uri="{FF2B5EF4-FFF2-40B4-BE49-F238E27FC236}">
                  <a16:creationId xmlns:a16="http://schemas.microsoft.com/office/drawing/2014/main" id="{9749B132-620C-49BE-8A0A-1D73CA0048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02538" y="1945114"/>
              <a:ext cx="457200" cy="533400"/>
            </a:xfrm>
            <a:prstGeom prst="ellipse">
              <a:avLst/>
            </a:prstGeom>
            <a:solidFill>
              <a:schemeClr val="bg2">
                <a:lumMod val="90000"/>
              </a:schemeClr>
            </a:solidFill>
            <a:ln w="9525">
              <a:solidFill>
                <a:schemeClr val="bg2">
                  <a:lumMod val="90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457200" rtl="0" eaLnBrk="1" fontAlgn="auto" latinLnBrk="0" hangingPunct="1">
                <a:lnSpc>
                  <a:spcPct val="118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ct val="100000"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charset="0"/>
                <a:ea typeface="宋体" charset="0"/>
                <a:cs typeface="宋体" charset="0"/>
              </a:endParaRPr>
            </a:p>
          </p:txBody>
        </p:sp>
        <p:sp>
          <p:nvSpPr>
            <p:cNvPr id="21" name="Oval 10">
              <a:extLst>
                <a:ext uri="{FF2B5EF4-FFF2-40B4-BE49-F238E27FC236}">
                  <a16:creationId xmlns:a16="http://schemas.microsoft.com/office/drawing/2014/main" id="{51B52BD0-E529-4BC4-9B90-F4CBFBA52C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78738" y="1640314"/>
              <a:ext cx="304800" cy="304800"/>
            </a:xfrm>
            <a:prstGeom prst="ellipse">
              <a:avLst/>
            </a:prstGeom>
            <a:solidFill>
              <a:schemeClr val="bg2">
                <a:lumMod val="90000"/>
              </a:schemeClr>
            </a:solidFill>
            <a:ln w="9525">
              <a:solidFill>
                <a:schemeClr val="bg2">
                  <a:lumMod val="90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457200" rtl="0" eaLnBrk="1" fontAlgn="auto" latinLnBrk="0" hangingPunct="1">
                <a:lnSpc>
                  <a:spcPct val="118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ct val="100000"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charset="0"/>
                <a:ea typeface="宋体" charset="0"/>
                <a:cs typeface="宋体" charset="0"/>
              </a:endParaRPr>
            </a:p>
          </p:txBody>
        </p:sp>
        <p:cxnSp>
          <p:nvCxnSpPr>
            <p:cNvPr id="22" name="Straight Connector 11">
              <a:extLst>
                <a:ext uri="{FF2B5EF4-FFF2-40B4-BE49-F238E27FC236}">
                  <a16:creationId xmlns:a16="http://schemas.microsoft.com/office/drawing/2014/main" id="{6CCA5946-ED79-4ED9-8D7E-0DE26BD178AC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2378738" y="2402315"/>
              <a:ext cx="76200" cy="381001"/>
            </a:xfrm>
            <a:prstGeom prst="line">
              <a:avLst/>
            </a:prstGeom>
            <a:noFill/>
            <a:ln w="63500">
              <a:solidFill>
                <a:schemeClr val="bg2">
                  <a:lumMod val="90000"/>
                </a:schemeClr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cxnSp>
          <p:nvCxnSpPr>
            <p:cNvPr id="23" name="Straight Connector 12">
              <a:extLst>
                <a:ext uri="{FF2B5EF4-FFF2-40B4-BE49-F238E27FC236}">
                  <a16:creationId xmlns:a16="http://schemas.microsoft.com/office/drawing/2014/main" id="{24714F67-BB7E-4F92-A23A-FB36BB090DCF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rot="16200000" flipH="1">
              <a:off x="2454938" y="2554714"/>
              <a:ext cx="381000" cy="76200"/>
            </a:xfrm>
            <a:prstGeom prst="line">
              <a:avLst/>
            </a:prstGeom>
            <a:noFill/>
            <a:ln w="63500">
              <a:solidFill>
                <a:schemeClr val="bg2">
                  <a:lumMod val="90000"/>
                </a:schemeClr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cxnSp>
          <p:nvCxnSpPr>
            <p:cNvPr id="24" name="Straight Connector 12">
              <a:extLst>
                <a:ext uri="{FF2B5EF4-FFF2-40B4-BE49-F238E27FC236}">
                  <a16:creationId xmlns:a16="http://schemas.microsoft.com/office/drawing/2014/main" id="{61BEFBD7-F5DC-4279-BC4C-C6E5AFA3C0A7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2531184" y="2397562"/>
              <a:ext cx="0" cy="403508"/>
            </a:xfrm>
            <a:prstGeom prst="line">
              <a:avLst/>
            </a:prstGeom>
            <a:noFill/>
            <a:ln w="63500">
              <a:solidFill>
                <a:schemeClr val="bg2">
                  <a:lumMod val="90000"/>
                </a:schemeClr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sp>
          <p:nvSpPr>
            <p:cNvPr id="32" name="Oval 9">
              <a:extLst>
                <a:ext uri="{FF2B5EF4-FFF2-40B4-BE49-F238E27FC236}">
                  <a16:creationId xmlns:a16="http://schemas.microsoft.com/office/drawing/2014/main" id="{86647A08-9AF2-4F3F-BD7F-58AF54B19B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15195" y="1945114"/>
              <a:ext cx="457200" cy="533400"/>
            </a:xfrm>
            <a:prstGeom prst="ellipse">
              <a:avLst/>
            </a:prstGeom>
            <a:solidFill>
              <a:schemeClr val="bg2">
                <a:lumMod val="90000"/>
              </a:schemeClr>
            </a:solidFill>
            <a:ln w="9525">
              <a:solidFill>
                <a:schemeClr val="bg2">
                  <a:lumMod val="90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457200" rtl="0" eaLnBrk="1" fontAlgn="auto" latinLnBrk="0" hangingPunct="1">
                <a:lnSpc>
                  <a:spcPct val="118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ct val="100000"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charset="0"/>
                <a:ea typeface="宋体" charset="0"/>
                <a:cs typeface="宋体" charset="0"/>
              </a:endParaRPr>
            </a:p>
          </p:txBody>
        </p:sp>
        <p:cxnSp>
          <p:nvCxnSpPr>
            <p:cNvPr id="34" name="Straight Connector 11">
              <a:extLst>
                <a:ext uri="{FF2B5EF4-FFF2-40B4-BE49-F238E27FC236}">
                  <a16:creationId xmlns:a16="http://schemas.microsoft.com/office/drawing/2014/main" id="{5A67E41F-0F7B-4099-8ECD-AF17EAF7A9BD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3891395" y="2402315"/>
              <a:ext cx="76200" cy="381001"/>
            </a:xfrm>
            <a:prstGeom prst="line">
              <a:avLst/>
            </a:prstGeom>
            <a:noFill/>
            <a:ln w="63500">
              <a:solidFill>
                <a:schemeClr val="bg2">
                  <a:lumMod val="90000"/>
                </a:schemeClr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cxnSp>
          <p:nvCxnSpPr>
            <p:cNvPr id="35" name="Straight Connector 12">
              <a:extLst>
                <a:ext uri="{FF2B5EF4-FFF2-40B4-BE49-F238E27FC236}">
                  <a16:creationId xmlns:a16="http://schemas.microsoft.com/office/drawing/2014/main" id="{C123AB9F-2EB8-4CD6-BDD4-FCC81C12A6E6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rot="16200000" flipH="1">
              <a:off x="3967595" y="2554714"/>
              <a:ext cx="381000" cy="76200"/>
            </a:xfrm>
            <a:prstGeom prst="line">
              <a:avLst/>
            </a:prstGeom>
            <a:noFill/>
            <a:ln w="63500">
              <a:solidFill>
                <a:schemeClr val="bg2">
                  <a:lumMod val="90000"/>
                </a:schemeClr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cxnSp>
          <p:nvCxnSpPr>
            <p:cNvPr id="36" name="Straight Connector 12">
              <a:extLst>
                <a:ext uri="{FF2B5EF4-FFF2-40B4-BE49-F238E27FC236}">
                  <a16:creationId xmlns:a16="http://schemas.microsoft.com/office/drawing/2014/main" id="{47F76316-0EFE-4A52-8A3C-052A24E1B757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4043841" y="2397562"/>
              <a:ext cx="0" cy="403508"/>
            </a:xfrm>
            <a:prstGeom prst="line">
              <a:avLst/>
            </a:prstGeom>
            <a:noFill/>
            <a:ln w="63500">
              <a:solidFill>
                <a:schemeClr val="bg2">
                  <a:lumMod val="90000"/>
                </a:schemeClr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sp>
          <p:nvSpPr>
            <p:cNvPr id="28" name="Rectangle 27">
              <a:extLst>
                <a:ext uri="{FF2B5EF4-FFF2-40B4-BE49-F238E27FC236}">
                  <a16:creationId xmlns:a16="http://schemas.microsoft.com/office/drawing/2014/main" id="{61E6ADAC-D084-4D0C-9CC5-2C3F65BDFAC3}"/>
                </a:ext>
              </a:extLst>
            </p:cNvPr>
            <p:cNvSpPr/>
            <p:nvPr/>
          </p:nvSpPr>
          <p:spPr>
            <a:xfrm>
              <a:off x="3901555" y="1651334"/>
              <a:ext cx="304800" cy="304800"/>
            </a:xfrm>
            <a:prstGeom prst="rect">
              <a:avLst/>
            </a:prstGeom>
            <a:solidFill>
              <a:schemeClr val="bg2">
                <a:lumMod val="90000"/>
              </a:schemeClr>
            </a:solidFill>
            <a:ln>
              <a:solidFill>
                <a:schemeClr val="bg2">
                  <a:lumMod val="9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" name="Oval 10">
              <a:extLst>
                <a:ext uri="{FF2B5EF4-FFF2-40B4-BE49-F238E27FC236}">
                  <a16:creationId xmlns:a16="http://schemas.microsoft.com/office/drawing/2014/main" id="{368031C2-D5F9-4A45-B50A-791E2D873E8D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2584478" y="1709395"/>
              <a:ext cx="81280" cy="96186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bg2">
                  <a:lumMod val="90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457200" rtl="0" eaLnBrk="1" fontAlgn="auto" latinLnBrk="0" hangingPunct="1">
                <a:lnSpc>
                  <a:spcPct val="118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ct val="100000"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charset="0"/>
                <a:ea typeface="宋体" charset="0"/>
                <a:cs typeface="宋体" charset="0"/>
              </a:endParaRPr>
            </a:p>
          </p:txBody>
        </p:sp>
        <p:sp>
          <p:nvSpPr>
            <p:cNvPr id="39" name="Oval 10">
              <a:extLst>
                <a:ext uri="{FF2B5EF4-FFF2-40B4-BE49-F238E27FC236}">
                  <a16:creationId xmlns:a16="http://schemas.microsoft.com/office/drawing/2014/main" id="{DD1DF765-E70D-4E33-9ED1-96495BCEDEF5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3945918" y="1709395"/>
              <a:ext cx="81280" cy="96186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bg2">
                  <a:lumMod val="90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457200" rtl="0" eaLnBrk="1" fontAlgn="auto" latinLnBrk="0" hangingPunct="1">
                <a:lnSpc>
                  <a:spcPct val="118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ct val="100000"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charset="0"/>
                <a:ea typeface="宋体" charset="0"/>
                <a:cs typeface="宋体" charset="0"/>
              </a:endParaRPr>
            </a:p>
          </p:txBody>
        </p:sp>
        <p:cxnSp>
          <p:nvCxnSpPr>
            <p:cNvPr id="31" name="Straight Arrow Connector 30">
              <a:extLst>
                <a:ext uri="{FF2B5EF4-FFF2-40B4-BE49-F238E27FC236}">
                  <a16:creationId xmlns:a16="http://schemas.microsoft.com/office/drawing/2014/main" id="{BC36DB4F-286E-47D3-BDFA-6092C0B5D20E}"/>
                </a:ext>
              </a:extLst>
            </p:cNvPr>
            <p:cNvCxnSpPr/>
            <p:nvPr/>
          </p:nvCxnSpPr>
          <p:spPr>
            <a:xfrm flipH="1">
              <a:off x="2875280" y="1890428"/>
              <a:ext cx="848475" cy="0"/>
            </a:xfrm>
            <a:prstGeom prst="straightConnector1">
              <a:avLst/>
            </a:prstGeom>
            <a:ln w="38100">
              <a:solidFill>
                <a:schemeClr val="bg2">
                  <a:lumMod val="90000"/>
                </a:schemeClr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2" name="Straight Arrow Connector 41">
              <a:extLst>
                <a:ext uri="{FF2B5EF4-FFF2-40B4-BE49-F238E27FC236}">
                  <a16:creationId xmlns:a16="http://schemas.microsoft.com/office/drawing/2014/main" id="{73D95D15-1F1B-4B62-91E9-9AF8252E71C0}"/>
                </a:ext>
              </a:extLst>
            </p:cNvPr>
            <p:cNvCxnSpPr/>
            <p:nvPr/>
          </p:nvCxnSpPr>
          <p:spPr>
            <a:xfrm flipH="1">
              <a:off x="2875280" y="1727868"/>
              <a:ext cx="848475" cy="0"/>
            </a:xfrm>
            <a:prstGeom prst="straightConnector1">
              <a:avLst/>
            </a:prstGeom>
            <a:ln w="38100">
              <a:solidFill>
                <a:schemeClr val="bg2">
                  <a:lumMod val="90000"/>
                </a:schemeClr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43" name="Rectangle 3">
            <a:extLst>
              <a:ext uri="{FF2B5EF4-FFF2-40B4-BE49-F238E27FC236}">
                <a16:creationId xmlns:a16="http://schemas.microsoft.com/office/drawing/2014/main" id="{C9230165-66B8-47E9-A604-C26FD2291E0E}"/>
              </a:ext>
            </a:extLst>
          </p:cNvPr>
          <p:cNvSpPr txBox="1">
            <a:spLocks noChangeArrowheads="1"/>
          </p:cNvSpPr>
          <p:nvPr/>
        </p:nvSpPr>
        <p:spPr>
          <a:xfrm>
            <a:off x="50707" y="593451"/>
            <a:ext cx="2199220" cy="672353"/>
          </a:xfrm>
          <a:prstGeom prst="rect">
            <a:avLst/>
          </a:prstGeom>
        </p:spPr>
        <p:txBody>
          <a:bodyPr vert="horz" lIns="91440" tIns="45720" rIns="91440" bIns="45720" rtlCol="0">
            <a:normAutofit fontScale="85000" lnSpcReduction="20000"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US" altLang="en-US" sz="20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simulated light (no direct correspondence to light in our world)</a:t>
            </a:r>
            <a:endParaRPr kumimoji="0" lang="en-US" altLang="en-US" sz="1800" b="0" i="1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7" name="Rectangle 36">
            <a:extLst>
              <a:ext uri="{FF2B5EF4-FFF2-40B4-BE49-F238E27FC236}">
                <a16:creationId xmlns:a16="http://schemas.microsoft.com/office/drawing/2014/main" id="{50857471-27BE-4B1F-9955-A23ED40B6F9D}"/>
              </a:ext>
            </a:extLst>
          </p:cNvPr>
          <p:cNvSpPr/>
          <p:nvPr/>
        </p:nvSpPr>
        <p:spPr>
          <a:xfrm>
            <a:off x="3693331" y="1115224"/>
            <a:ext cx="4068785" cy="2029296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5" name="Rectangle 44">
            <a:extLst>
              <a:ext uri="{FF2B5EF4-FFF2-40B4-BE49-F238E27FC236}">
                <a16:creationId xmlns:a16="http://schemas.microsoft.com/office/drawing/2014/main" id="{B575A39E-E77D-4134-B7E8-B12AD133DDB3}"/>
              </a:ext>
            </a:extLst>
          </p:cNvPr>
          <p:cNvSpPr/>
          <p:nvPr/>
        </p:nvSpPr>
        <p:spPr>
          <a:xfrm>
            <a:off x="3801556" y="1206988"/>
            <a:ext cx="3835703" cy="1829224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6" name="Rectangle 45">
            <a:extLst>
              <a:ext uri="{FF2B5EF4-FFF2-40B4-BE49-F238E27FC236}">
                <a16:creationId xmlns:a16="http://schemas.microsoft.com/office/drawing/2014/main" id="{5D4DAFF6-C518-4168-AE7E-37B2BC98D1E7}"/>
              </a:ext>
            </a:extLst>
          </p:cNvPr>
          <p:cNvSpPr/>
          <p:nvPr/>
        </p:nvSpPr>
        <p:spPr>
          <a:xfrm>
            <a:off x="5514862" y="1739454"/>
            <a:ext cx="499501" cy="464175"/>
          </a:xfrm>
          <a:prstGeom prst="rect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7" name="Oval 10">
            <a:extLst>
              <a:ext uri="{FF2B5EF4-FFF2-40B4-BE49-F238E27FC236}">
                <a16:creationId xmlns:a16="http://schemas.microsoft.com/office/drawing/2014/main" id="{B161A878-304B-45C3-A14F-D8666C252F3A}"/>
              </a:ext>
            </a:extLst>
          </p:cNvPr>
          <p:cNvSpPr>
            <a:spLocks noChangeArrowheads="1"/>
          </p:cNvSpPr>
          <p:nvPr/>
        </p:nvSpPr>
        <p:spPr bwMode="auto">
          <a:xfrm flipV="1">
            <a:off x="5587563" y="1827874"/>
            <a:ext cx="133200" cy="146480"/>
          </a:xfrm>
          <a:prstGeom prst="ellipse">
            <a:avLst/>
          </a:prstGeom>
          <a:solidFill>
            <a:srgbClr val="0403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marL="0" marR="0" lvl="0" indent="0" algn="l" defTabSz="457200" rtl="0" eaLnBrk="1" fontAlgn="auto" latinLnBrk="0" hangingPunct="1">
              <a:lnSpc>
                <a:spcPct val="118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ct val="100000"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imes New Roman" charset="0"/>
              <a:ea typeface="宋体" charset="0"/>
              <a:cs typeface="宋体" charset="0"/>
            </a:endParaRPr>
          </a:p>
        </p:txBody>
      </p:sp>
      <p:sp>
        <p:nvSpPr>
          <p:cNvPr id="48" name="Oval 10">
            <a:extLst>
              <a:ext uri="{FF2B5EF4-FFF2-40B4-BE49-F238E27FC236}">
                <a16:creationId xmlns:a16="http://schemas.microsoft.com/office/drawing/2014/main" id="{9AAEF1F5-AA2C-4C8E-8C7A-8BD1953462E5}"/>
              </a:ext>
            </a:extLst>
          </p:cNvPr>
          <p:cNvSpPr>
            <a:spLocks noChangeArrowheads="1"/>
          </p:cNvSpPr>
          <p:nvPr/>
        </p:nvSpPr>
        <p:spPr bwMode="auto">
          <a:xfrm flipV="1">
            <a:off x="5820663" y="1827874"/>
            <a:ext cx="133200" cy="146480"/>
          </a:xfrm>
          <a:prstGeom prst="ellipse">
            <a:avLst/>
          </a:prstGeom>
          <a:solidFill>
            <a:srgbClr val="0403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marL="0" marR="0" lvl="0" indent="0" algn="l" defTabSz="457200" rtl="0" eaLnBrk="1" fontAlgn="auto" latinLnBrk="0" hangingPunct="1">
              <a:lnSpc>
                <a:spcPct val="118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ct val="100000"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imes New Roman" charset="0"/>
              <a:ea typeface="宋体" charset="0"/>
              <a:cs typeface="宋体" charset="0"/>
            </a:endParaRPr>
          </a:p>
        </p:txBody>
      </p:sp>
      <p:sp>
        <p:nvSpPr>
          <p:cNvPr id="49" name="Oval 9">
            <a:extLst>
              <a:ext uri="{FF2B5EF4-FFF2-40B4-BE49-F238E27FC236}">
                <a16:creationId xmlns:a16="http://schemas.microsoft.com/office/drawing/2014/main" id="{87AA3A5F-6A0B-47D8-9399-954BB76AE89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83497" y="2200951"/>
            <a:ext cx="749251" cy="812307"/>
          </a:xfrm>
          <a:prstGeom prst="ellipse">
            <a:avLst/>
          </a:prstGeom>
          <a:solidFill>
            <a:srgbClr val="00B0F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marL="0" marR="0" lvl="0" indent="0" algn="l" defTabSz="457200" rtl="0" eaLnBrk="1" fontAlgn="auto" latinLnBrk="0" hangingPunct="1">
              <a:lnSpc>
                <a:spcPct val="118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ct val="100000"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imes New Roman" charset="0"/>
              <a:ea typeface="宋体" charset="0"/>
              <a:cs typeface="宋体" charset="0"/>
            </a:endParaRPr>
          </a:p>
        </p:txBody>
      </p:sp>
      <p:sp>
        <p:nvSpPr>
          <p:cNvPr id="53" name="Rectangle 3">
            <a:extLst>
              <a:ext uri="{FF2B5EF4-FFF2-40B4-BE49-F238E27FC236}">
                <a16:creationId xmlns:a16="http://schemas.microsoft.com/office/drawing/2014/main" id="{E2B84284-B4DD-44B2-948F-12CBCB8156C5}"/>
              </a:ext>
            </a:extLst>
          </p:cNvPr>
          <p:cNvSpPr txBox="1">
            <a:spLocks noChangeArrowheads="1"/>
          </p:cNvSpPr>
          <p:nvPr/>
        </p:nvSpPr>
        <p:spPr>
          <a:xfrm>
            <a:off x="3797301" y="3224328"/>
            <a:ext cx="3891270" cy="932228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2: displayed perspective of one of the creatures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4" name="Rectangle 3">
            <a:extLst>
              <a:ext uri="{FF2B5EF4-FFF2-40B4-BE49-F238E27FC236}">
                <a16:creationId xmlns:a16="http://schemas.microsoft.com/office/drawing/2014/main" id="{A676F565-1434-4F1C-97AB-2CAE6CA3E5F4}"/>
              </a:ext>
            </a:extLst>
          </p:cNvPr>
          <p:cNvSpPr txBox="1">
            <a:spLocks noChangeArrowheads="1"/>
          </p:cNvSpPr>
          <p:nvPr/>
        </p:nvSpPr>
        <p:spPr>
          <a:xfrm>
            <a:off x="21896" y="4301443"/>
            <a:ext cx="12053563" cy="412311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To get from 1 to 2, need </a:t>
            </a:r>
            <a:r>
              <a:rPr kumimoji="0" lang="en-US" altLang="en-US" sz="28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additional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code to:</a:t>
            </a:r>
          </a:p>
          <a:p>
            <a:pPr marL="685800" marR="0" lvl="1" indent="-228600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A. determine </a:t>
            </a:r>
            <a:r>
              <a:rPr kumimoji="0" lang="en-US" alt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in which real-world colors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to display perception</a:t>
            </a:r>
          </a:p>
          <a:p>
            <a:pPr marL="685800" marR="0" lvl="1" indent="-228600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B. </a:t>
            </a:r>
            <a:r>
              <a:rPr kumimoji="0" lang="en-US" alt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which agent’s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perspective to display</a:t>
            </a:r>
          </a:p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Is 2 more like our own conscious experience than 1?  If so, are there </a:t>
            </a:r>
            <a:r>
              <a:rPr kumimoji="0" lang="en-US" altLang="en-US" sz="28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further facts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about presence, perhaps beyond physics as we currently understand it?</a:t>
            </a:r>
          </a:p>
        </p:txBody>
      </p:sp>
      <p:cxnSp>
        <p:nvCxnSpPr>
          <p:cNvPr id="51" name="Straight Connector 50">
            <a:extLst>
              <a:ext uri="{FF2B5EF4-FFF2-40B4-BE49-F238E27FC236}">
                <a16:creationId xmlns:a16="http://schemas.microsoft.com/office/drawing/2014/main" id="{22EA761B-7C1D-4429-A735-0004B4912CFF}"/>
              </a:ext>
            </a:extLst>
          </p:cNvPr>
          <p:cNvCxnSpPr>
            <a:cxnSpLocks/>
          </p:cNvCxnSpPr>
          <p:nvPr/>
        </p:nvCxnSpPr>
        <p:spPr>
          <a:xfrm>
            <a:off x="1794358" y="1258303"/>
            <a:ext cx="94766" cy="183848"/>
          </a:xfrm>
          <a:prstGeom prst="line">
            <a:avLst/>
          </a:prstGeom>
          <a:ln w="3810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0" name="Rectangle 3">
            <a:extLst>
              <a:ext uri="{FF2B5EF4-FFF2-40B4-BE49-F238E27FC236}">
                <a16:creationId xmlns:a16="http://schemas.microsoft.com/office/drawing/2014/main" id="{0870B5B8-4F6D-4141-92CC-B56B7E8091E3}"/>
              </a:ext>
            </a:extLst>
          </p:cNvPr>
          <p:cNvSpPr txBox="1">
            <a:spLocks noChangeArrowheads="1"/>
          </p:cNvSpPr>
          <p:nvPr/>
        </p:nvSpPr>
        <p:spPr>
          <a:xfrm>
            <a:off x="8321335" y="4751142"/>
            <a:ext cx="3870665" cy="534941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US" altLang="en-US" sz="20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See also: </a:t>
            </a:r>
            <a:r>
              <a:rPr kumimoji="0" lang="en-US" altLang="en-US" sz="2000" b="0" i="1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[Hare 2007-2010, </a:t>
            </a:r>
            <a:r>
              <a:rPr kumimoji="0" lang="en-US" altLang="en-US" sz="2000" b="0" i="1" u="none" strike="noStrike" kern="1200" cap="none" spc="0" normalizeH="0" baseline="0" noProof="0" dirty="0" err="1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Valberg</a:t>
            </a:r>
            <a:r>
              <a:rPr kumimoji="0" lang="en-US" altLang="en-US" sz="2000" b="0" i="1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2007, </a:t>
            </a:r>
            <a:r>
              <a:rPr kumimoji="0" lang="en-US" altLang="en-US" sz="2000" b="0" i="1" u="none" strike="noStrike" kern="1200" cap="none" spc="0" normalizeH="0" baseline="0" noProof="0" dirty="0" err="1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Hellie</a:t>
            </a:r>
            <a:r>
              <a:rPr kumimoji="0" lang="en-US" altLang="en-US" sz="2000" b="0" i="1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2013, Merlo 2016, …]</a:t>
            </a:r>
          </a:p>
        </p:txBody>
      </p:sp>
      <p:pic>
        <p:nvPicPr>
          <p:cNvPr id="2" name="Picture 1">
            <a:hlinkClick r:id="rId2"/>
            <a:extLst>
              <a:ext uri="{FF2B5EF4-FFF2-40B4-BE49-F238E27FC236}">
                <a16:creationId xmlns:a16="http://schemas.microsoft.com/office/drawing/2014/main" id="{E6850781-D76A-4FBC-8D3F-1175C3DEDBB3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l="13713" r="26747" b="1877"/>
          <a:stretch/>
        </p:blipFill>
        <p:spPr>
          <a:xfrm>
            <a:off x="7790371" y="606960"/>
            <a:ext cx="4381321" cy="406155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3040347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7" grpId="0" animBg="1"/>
      <p:bldP spid="45" grpId="0" animBg="1"/>
      <p:bldP spid="46" grpId="0" animBg="1"/>
      <p:bldP spid="47" grpId="0" animBg="1"/>
      <p:bldP spid="48" grpId="0" animBg="1"/>
      <p:bldP spid="49" grpId="0" animBg="1"/>
      <p:bldP spid="53" grpId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5" name="Picture 34" descr="Orange Racing Car (Top View) by qubodup">
            <a:extLst>
              <a:ext uri="{FF2B5EF4-FFF2-40B4-BE49-F238E27FC236}">
                <a16:creationId xmlns:a16="http://schemas.microsoft.com/office/drawing/2014/main" id="{12B700C3-B470-4ACD-BDFB-76A6E29F22AC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018542" y="5394675"/>
            <a:ext cx="1995635" cy="989503"/>
          </a:xfrm>
          <a:prstGeom prst="rect">
            <a:avLst/>
          </a:prstGeom>
        </p:spPr>
      </p:pic>
      <p:pic>
        <p:nvPicPr>
          <p:cNvPr id="36" name="Picture 35" descr="Orange Racing Car (Top View) by qubodup">
            <a:extLst>
              <a:ext uri="{FF2B5EF4-FFF2-40B4-BE49-F238E27FC236}">
                <a16:creationId xmlns:a16="http://schemas.microsoft.com/office/drawing/2014/main" id="{A4243449-063E-4015-99D9-D9BCABF17FE1}"/>
              </a:ext>
            </a:extLst>
          </p:cNvPr>
          <p:cNvPicPr>
            <a:picLocks noChangeAspect="1"/>
          </p:cNvPicPr>
          <p:nvPr/>
        </p:nvPicPr>
        <p:blipFill>
          <a:blip r:embed="rId2">
            <a:duotone>
              <a:prstClr val="black"/>
              <a:schemeClr val="accent6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090454" y="5394674"/>
            <a:ext cx="1995635" cy="989503"/>
          </a:xfrm>
          <a:prstGeom prst="rect">
            <a:avLst/>
          </a:prstGeom>
        </p:spPr>
      </p:pic>
      <p:sp>
        <p:nvSpPr>
          <p:cNvPr id="37" name="AutoShape 5">
            <a:extLst>
              <a:ext uri="{FF2B5EF4-FFF2-40B4-BE49-F238E27FC236}">
                <a16:creationId xmlns:a16="http://schemas.microsoft.com/office/drawing/2014/main" id="{5A82842B-8D10-4CA7-A91C-43830B15AF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70809" y="57620"/>
            <a:ext cx="5518268" cy="1165245"/>
          </a:xfrm>
          <a:prstGeom prst="wedgeEllipseCallout">
            <a:avLst>
              <a:gd name="adj1" fmla="val -16746"/>
              <a:gd name="adj2" fmla="val 402015"/>
            </a:avLst>
          </a:prstGeom>
          <a:solidFill>
            <a:schemeClr val="accent2">
              <a:lumMod val="40000"/>
              <a:lumOff val="60000"/>
            </a:schemeClr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0" hangingPunct="0"/>
            <a:endParaRPr lang="en-US" sz="2400">
              <a:solidFill>
                <a:schemeClr val="bg1"/>
              </a:solidFill>
              <a:latin typeface="Times New Roman" charset="0"/>
            </a:endParaRPr>
          </a:p>
        </p:txBody>
      </p:sp>
      <p:sp>
        <p:nvSpPr>
          <p:cNvPr id="38" name="Rectangle 3">
            <a:extLst>
              <a:ext uri="{FF2B5EF4-FFF2-40B4-BE49-F238E27FC236}">
                <a16:creationId xmlns:a16="http://schemas.microsoft.com/office/drawing/2014/main" id="{A69898C7-B5CD-437C-A0ED-C7CCB71268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82844" y="262943"/>
            <a:ext cx="4094199" cy="58262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marL="342900" indent="-342900">
              <a:spcBef>
                <a:spcPct val="20000"/>
              </a:spcBef>
            </a:pPr>
            <a:r>
              <a:rPr lang="en-US" sz="2000" i="1" dirty="0"/>
              <a:t>	If I tailgate you, will your occupant take back control and pull over?</a:t>
            </a:r>
            <a:endParaRPr lang="en-US" sz="3200" dirty="0"/>
          </a:p>
        </p:txBody>
      </p:sp>
      <p:sp>
        <p:nvSpPr>
          <p:cNvPr id="39" name="AutoShape 5">
            <a:extLst>
              <a:ext uri="{FF2B5EF4-FFF2-40B4-BE49-F238E27FC236}">
                <a16:creationId xmlns:a16="http://schemas.microsoft.com/office/drawing/2014/main" id="{68630817-A473-4DBC-A9FD-B1CCE744EA4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98713" y="1175131"/>
            <a:ext cx="3609947" cy="1165245"/>
          </a:xfrm>
          <a:prstGeom prst="wedgeEllipseCallout">
            <a:avLst>
              <a:gd name="adj1" fmla="val 38808"/>
              <a:gd name="adj2" fmla="val 301448"/>
            </a:avLst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0" hangingPunct="0"/>
            <a:endParaRPr lang="en-US" sz="2400">
              <a:solidFill>
                <a:schemeClr val="bg1"/>
              </a:solidFill>
              <a:latin typeface="Times New Roman" charset="0"/>
            </a:endParaRPr>
          </a:p>
        </p:txBody>
      </p:sp>
      <p:sp>
        <p:nvSpPr>
          <p:cNvPr id="40" name="Rectangle 3">
            <a:extLst>
              <a:ext uri="{FF2B5EF4-FFF2-40B4-BE49-F238E27FC236}">
                <a16:creationId xmlns:a16="http://schemas.microsoft.com/office/drawing/2014/main" id="{1DB07E26-25DF-4C9A-88F4-00CB0AAB5A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775733" y="1414281"/>
            <a:ext cx="2835195" cy="93551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marL="342900" indent="-342900">
              <a:spcBef>
                <a:spcPct val="20000"/>
              </a:spcBef>
            </a:pPr>
            <a:r>
              <a:rPr lang="en-US" sz="2000" i="1" dirty="0"/>
              <a:t>	What makes you think I would tell you?</a:t>
            </a:r>
            <a:endParaRPr lang="en-US" sz="3200" dirty="0"/>
          </a:p>
        </p:txBody>
      </p:sp>
      <p:sp>
        <p:nvSpPr>
          <p:cNvPr id="41" name="AutoShape 5">
            <a:extLst>
              <a:ext uri="{FF2B5EF4-FFF2-40B4-BE49-F238E27FC236}">
                <a16:creationId xmlns:a16="http://schemas.microsoft.com/office/drawing/2014/main" id="{BBCB1F17-8F29-43AE-B16C-AAD312611B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91576" y="2387124"/>
            <a:ext cx="2312111" cy="1121009"/>
          </a:xfrm>
          <a:prstGeom prst="wedgeEllipseCallout">
            <a:avLst>
              <a:gd name="adj1" fmla="val -75278"/>
              <a:gd name="adj2" fmla="val 212793"/>
            </a:avLst>
          </a:prstGeom>
          <a:solidFill>
            <a:schemeClr val="accent2">
              <a:lumMod val="40000"/>
              <a:lumOff val="60000"/>
            </a:schemeClr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0" hangingPunct="0"/>
            <a:endParaRPr lang="en-US" sz="2400">
              <a:solidFill>
                <a:schemeClr val="bg1"/>
              </a:solidFill>
              <a:latin typeface="Times New Roman" charset="0"/>
            </a:endParaRPr>
          </a:p>
        </p:txBody>
      </p:sp>
      <p:sp>
        <p:nvSpPr>
          <p:cNvPr id="42" name="Rectangle 3">
            <a:extLst>
              <a:ext uri="{FF2B5EF4-FFF2-40B4-BE49-F238E27FC236}">
                <a16:creationId xmlns:a16="http://schemas.microsoft.com/office/drawing/2014/main" id="{718E1A3A-3EB2-4F7B-93B2-0D70C69111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88560" y="2469058"/>
            <a:ext cx="1930372" cy="44114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marL="342900" indent="-342900">
              <a:spcBef>
                <a:spcPct val="20000"/>
              </a:spcBef>
            </a:pPr>
            <a:r>
              <a:rPr lang="en-US" sz="2000" i="1" dirty="0"/>
              <a:t>	You just did. Better move aside now.</a:t>
            </a:r>
            <a:endParaRPr lang="en-US" sz="3200" dirty="0"/>
          </a:p>
        </p:txBody>
      </p:sp>
      <p:sp>
        <p:nvSpPr>
          <p:cNvPr id="43" name="AutoShape 5">
            <a:extLst>
              <a:ext uri="{FF2B5EF4-FFF2-40B4-BE49-F238E27FC236}">
                <a16:creationId xmlns:a16="http://schemas.microsoft.com/office/drawing/2014/main" id="{5FB60672-1EAD-439F-B5B2-D5F8ECF585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05445" y="3706579"/>
            <a:ext cx="2121326" cy="712429"/>
          </a:xfrm>
          <a:prstGeom prst="wedgeEllipseCallout">
            <a:avLst>
              <a:gd name="adj1" fmla="val 87108"/>
              <a:gd name="adj2" fmla="val 174422"/>
            </a:avLst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0" hangingPunct="0"/>
            <a:endParaRPr lang="en-US" sz="2400">
              <a:solidFill>
                <a:schemeClr val="bg1"/>
              </a:solidFill>
              <a:latin typeface="Times New Roman" charset="0"/>
            </a:endParaRPr>
          </a:p>
        </p:txBody>
      </p:sp>
      <p:sp>
        <p:nvSpPr>
          <p:cNvPr id="44" name="Rectangle 3">
            <a:extLst>
              <a:ext uri="{FF2B5EF4-FFF2-40B4-BE49-F238E27FC236}">
                <a16:creationId xmlns:a16="http://schemas.microsoft.com/office/drawing/2014/main" id="{2A9C8DBD-081C-43F0-916B-47DF7906DD9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59445" y="3858769"/>
            <a:ext cx="2835195" cy="93551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marL="342900" indent="-342900">
              <a:spcBef>
                <a:spcPct val="20000"/>
              </a:spcBef>
            </a:pPr>
            <a:r>
              <a:rPr lang="en-US" sz="2000" i="1" dirty="0"/>
              <a:t>	You’re bluffing.</a:t>
            </a:r>
            <a:endParaRPr lang="en-US" sz="3200" dirty="0"/>
          </a:p>
        </p:txBody>
      </p:sp>
      <p:sp>
        <p:nvSpPr>
          <p:cNvPr id="45" name="AutoShape 5">
            <a:extLst>
              <a:ext uri="{FF2B5EF4-FFF2-40B4-BE49-F238E27FC236}">
                <a16:creationId xmlns:a16="http://schemas.microsoft.com/office/drawing/2014/main" id="{1C012009-2545-4767-9271-AC3E2576AC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91576" y="4617454"/>
            <a:ext cx="2835195" cy="717680"/>
          </a:xfrm>
          <a:prstGeom prst="wedgeEllipseCallout">
            <a:avLst>
              <a:gd name="adj1" fmla="val -57856"/>
              <a:gd name="adj2" fmla="val 53690"/>
            </a:avLst>
          </a:prstGeom>
          <a:solidFill>
            <a:schemeClr val="accent2">
              <a:lumMod val="40000"/>
              <a:lumOff val="60000"/>
            </a:schemeClr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0" hangingPunct="0"/>
            <a:endParaRPr lang="en-US" sz="2400">
              <a:solidFill>
                <a:schemeClr val="bg1"/>
              </a:solidFill>
              <a:latin typeface="Times New Roman" charset="0"/>
            </a:endParaRPr>
          </a:p>
        </p:txBody>
      </p:sp>
      <p:sp>
        <p:nvSpPr>
          <p:cNvPr id="46" name="Rectangle 3">
            <a:extLst>
              <a:ext uri="{FF2B5EF4-FFF2-40B4-BE49-F238E27FC236}">
                <a16:creationId xmlns:a16="http://schemas.microsoft.com/office/drawing/2014/main" id="{76ECDD31-0548-4DDD-859A-1A656A1A6D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88559" y="4617454"/>
            <a:ext cx="2600518" cy="44114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marL="342900" indent="-342900">
              <a:spcBef>
                <a:spcPct val="20000"/>
              </a:spcBef>
            </a:pPr>
            <a:r>
              <a:rPr lang="en-US" sz="2000" i="1" dirty="0"/>
              <a:t>	Are you willing to take that chance?</a:t>
            </a:r>
            <a:endParaRPr lang="en-US" sz="3200" dirty="0"/>
          </a:p>
        </p:txBody>
      </p:sp>
      <p:sp>
        <p:nvSpPr>
          <p:cNvPr id="4" name="Title 3">
            <a:extLst>
              <a:ext uri="{FF2B5EF4-FFF2-40B4-BE49-F238E27FC236}">
                <a16:creationId xmlns:a16="http://schemas.microsoft.com/office/drawing/2014/main" id="{52EE0AB0-6F0E-719C-6931-FF12118F27A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11171" y="1786240"/>
            <a:ext cx="3987967" cy="1325563"/>
          </a:xfrm>
        </p:spPr>
        <p:txBody>
          <a:bodyPr>
            <a:normAutofit fontScale="90000"/>
          </a:bodyPr>
          <a:lstStyle/>
          <a:p>
            <a:r>
              <a:rPr lang="en-US" dirty="0"/>
              <a:t>A(n imagined) conversation between two self-driving cars</a:t>
            </a:r>
            <a:br>
              <a:rPr lang="en-US" dirty="0"/>
            </a:br>
            <a:br>
              <a:rPr lang="en-US" dirty="0"/>
            </a:br>
            <a:r>
              <a:rPr lang="en-US" sz="2700" dirty="0"/>
              <a:t>(see paper </a:t>
            </a:r>
            <a:r>
              <a:rPr lang="en-US" sz="2700" dirty="0">
                <a:hlinkClick r:id="rId3"/>
              </a:rPr>
              <a:t>Designing Preferences, Beliefs, and Identities for Artificial Intelligence</a:t>
            </a:r>
            <a:r>
              <a:rPr lang="en-US" sz="2700" dirty="0"/>
              <a:t>)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067390150"/>
      </p:ext>
    </p:extLst>
  </p:cSld>
  <p:clrMapOvr>
    <a:masterClrMapping/>
  </p:clrMapOvr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42" name="Rectangle 2">
            <a:extLst>
              <a:ext uri="{FF2B5EF4-FFF2-40B4-BE49-F238E27FC236}">
                <a16:creationId xmlns:a16="http://schemas.microsoft.com/office/drawing/2014/main" id="{49482DC0-7810-4A1B-9384-65EB40193C19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2296073" y="176247"/>
            <a:ext cx="8068235" cy="605118"/>
          </a:xfrm>
        </p:spPr>
        <p:txBody>
          <a:bodyPr>
            <a:normAutofit fontScale="90000"/>
          </a:bodyPr>
          <a:lstStyle/>
          <a:p>
            <a:r>
              <a:rPr lang="en-US" altLang="en-US" dirty="0"/>
              <a:t>Absentminded Driver Problem </a:t>
            </a:r>
            <a:br>
              <a:rPr lang="en-US" altLang="en-US" dirty="0"/>
            </a:br>
            <a:r>
              <a:rPr lang="en-US" altLang="en-US" sz="3600" dirty="0">
                <a:solidFill>
                  <a:srgbClr val="5B9BD5"/>
                </a:solidFill>
              </a:rPr>
              <a:t>[</a:t>
            </a:r>
            <a:r>
              <a:rPr lang="en-US" sz="3600" dirty="0" err="1">
                <a:solidFill>
                  <a:srgbClr val="5B9BD5"/>
                </a:solidFill>
              </a:rPr>
              <a:t>Piccione</a:t>
            </a:r>
            <a:r>
              <a:rPr lang="en-US" sz="3600" dirty="0">
                <a:solidFill>
                  <a:srgbClr val="5B9BD5"/>
                </a:solidFill>
              </a:rPr>
              <a:t> and Rubinstein, 1997]</a:t>
            </a:r>
            <a:endParaRPr lang="en-US" altLang="en-US" sz="2912" dirty="0">
              <a:solidFill>
                <a:srgbClr val="5B9BD5"/>
              </a:solidFill>
            </a:endParaRPr>
          </a:p>
        </p:txBody>
      </p:sp>
      <p:sp>
        <p:nvSpPr>
          <p:cNvPr id="367619" name="Rectangle 3">
            <a:extLst>
              <a:ext uri="{FF2B5EF4-FFF2-40B4-BE49-F238E27FC236}">
                <a16:creationId xmlns:a16="http://schemas.microsoft.com/office/drawing/2014/main" id="{7CC6B7F6-D974-4010-B90E-39F8667976DA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0" y="967667"/>
            <a:ext cx="8558074" cy="6436308"/>
          </a:xfrm>
        </p:spPr>
        <p:txBody>
          <a:bodyPr/>
          <a:lstStyle/>
          <a:p>
            <a:pPr eaLnBrk="1" hangingPunct="1"/>
            <a:r>
              <a:rPr lang="en-US" altLang="en-US" sz="2400" dirty="0"/>
              <a:t>Driver on monotonous highway wants to take second exit, but exits are indistinguishable and driver is forgetful</a:t>
            </a:r>
          </a:p>
          <a:p>
            <a:pPr eaLnBrk="1" hangingPunct="1"/>
            <a:r>
              <a:rPr lang="en-US" altLang="en-US" sz="2400" dirty="0"/>
              <a:t>Deterministic (behavioral) strategies are not </a:t>
            </a:r>
            <a:r>
              <a:rPr lang="en-US" altLang="en-US" sz="2400" i="1" dirty="0"/>
              <a:t>stable</a:t>
            </a:r>
          </a:p>
          <a:p>
            <a:pPr eaLnBrk="1" hangingPunct="1"/>
            <a:r>
              <a:rPr lang="en-US" altLang="en-US" sz="2400" dirty="0"/>
              <a:t>Optimal </a:t>
            </a:r>
            <a:r>
              <a:rPr lang="en-US" altLang="en-US" sz="2400" b="1" dirty="0"/>
              <a:t>randomized strategy</a:t>
            </a:r>
            <a:r>
              <a:rPr lang="en-US" altLang="en-US" sz="2400" dirty="0"/>
              <a:t>: exit with probability </a:t>
            </a:r>
            <a:r>
              <a:rPr lang="en-US" altLang="en-US" sz="2400" i="1" dirty="0"/>
              <a:t>p</a:t>
            </a:r>
            <a:r>
              <a:rPr lang="en-US" altLang="en-US" sz="2400" dirty="0"/>
              <a:t> where </a:t>
            </a:r>
            <a:r>
              <a:rPr lang="en-US" altLang="en-US" sz="2400" i="1" dirty="0"/>
              <a:t>p</a:t>
            </a:r>
            <a:r>
              <a:rPr lang="en-US" altLang="en-US" sz="2400" dirty="0"/>
              <a:t> maximizes 4</a:t>
            </a:r>
            <a:r>
              <a:rPr lang="en-US" altLang="en-US" sz="2400" i="1" dirty="0"/>
              <a:t>p</a:t>
            </a:r>
            <a:r>
              <a:rPr lang="en-US" altLang="en-US" sz="2400" dirty="0"/>
              <a:t>(1-</a:t>
            </a:r>
            <a:r>
              <a:rPr lang="en-US" altLang="en-US" sz="2400" i="1" dirty="0"/>
              <a:t>p</a:t>
            </a:r>
            <a:r>
              <a:rPr lang="en-US" altLang="en-US" sz="2400" dirty="0"/>
              <a:t>) + (1-</a:t>
            </a:r>
            <a:r>
              <a:rPr lang="en-US" altLang="en-US" sz="2400" i="1" dirty="0"/>
              <a:t>p</a:t>
            </a:r>
            <a:r>
              <a:rPr lang="en-US" altLang="en-US" sz="2400" dirty="0"/>
              <a:t>)</a:t>
            </a:r>
            <a:r>
              <a:rPr lang="en-US" altLang="en-US" sz="2400" baseline="30000" dirty="0"/>
              <a:t>2</a:t>
            </a:r>
            <a:r>
              <a:rPr lang="en-US" altLang="en-US" sz="2400" dirty="0"/>
              <a:t> = -3</a:t>
            </a:r>
            <a:r>
              <a:rPr lang="en-US" altLang="en-US" sz="2400" i="1" dirty="0"/>
              <a:t>p</a:t>
            </a:r>
            <a:r>
              <a:rPr lang="en-US" altLang="en-US" sz="2400" baseline="30000" dirty="0"/>
              <a:t>2</a:t>
            </a:r>
            <a:r>
              <a:rPr lang="en-US" altLang="en-US" sz="2400" dirty="0"/>
              <a:t> + 2</a:t>
            </a:r>
            <a:r>
              <a:rPr lang="en-US" altLang="en-US" sz="2400" i="1" dirty="0"/>
              <a:t>p</a:t>
            </a:r>
            <a:r>
              <a:rPr lang="en-US" altLang="en-US" sz="2400" dirty="0"/>
              <a:t> + 1, so </a:t>
            </a:r>
            <a:r>
              <a:rPr lang="en-US" altLang="en-US" sz="2400" i="1" dirty="0"/>
              <a:t>p*</a:t>
            </a:r>
            <a:r>
              <a:rPr lang="en-US" altLang="en-US" sz="2400" dirty="0"/>
              <a:t> = 1/3</a:t>
            </a:r>
          </a:p>
          <a:p>
            <a:r>
              <a:rPr lang="en-US" altLang="en-US" sz="2400" dirty="0"/>
              <a:t>What about “from the inside”?  P&amp;R analysis: Let </a:t>
            </a:r>
            <a:r>
              <a:rPr lang="en-US" altLang="en-US" sz="2400" i="1" dirty="0"/>
              <a:t>b</a:t>
            </a:r>
            <a:r>
              <a:rPr lang="en-US" altLang="en-US" sz="2400" dirty="0"/>
              <a:t> be the belief/credence that we’re at X, and </a:t>
            </a:r>
            <a:r>
              <a:rPr lang="en-US" altLang="en-US" sz="2400" i="1" dirty="0"/>
              <a:t>p </a:t>
            </a:r>
            <a:r>
              <a:rPr lang="en-US" altLang="en-US" sz="2400" dirty="0"/>
              <a:t>the probability that we exit.  Maximize with respect to </a:t>
            </a:r>
            <a:r>
              <a:rPr lang="en-US" altLang="en-US" sz="2400" i="1" dirty="0"/>
              <a:t>p</a:t>
            </a:r>
            <a:r>
              <a:rPr lang="en-US" altLang="en-US" sz="2400" dirty="0"/>
              <a:t>: (1-</a:t>
            </a:r>
            <a:r>
              <a:rPr lang="en-US" altLang="en-US" sz="2400" i="1" dirty="0"/>
              <a:t>b</a:t>
            </a:r>
            <a:r>
              <a:rPr lang="en-US" altLang="en-US" sz="2400" dirty="0"/>
              <a:t>)(4</a:t>
            </a:r>
            <a:r>
              <a:rPr lang="en-US" altLang="en-US" sz="2400" i="1" dirty="0"/>
              <a:t>p</a:t>
            </a:r>
            <a:r>
              <a:rPr lang="en-US" altLang="en-US" sz="2400" dirty="0"/>
              <a:t>+1(1-</a:t>
            </a:r>
            <a:r>
              <a:rPr lang="en-US" altLang="en-US" sz="2400" i="1" dirty="0"/>
              <a:t>p</a:t>
            </a:r>
            <a:r>
              <a:rPr lang="en-US" altLang="en-US" sz="2400" dirty="0"/>
              <a:t>)) + </a:t>
            </a:r>
            <a:r>
              <a:rPr lang="en-US" altLang="en-US" sz="2400" i="1" dirty="0"/>
              <a:t>b</a:t>
            </a:r>
            <a:r>
              <a:rPr lang="en-US" altLang="en-US" sz="2400" dirty="0"/>
              <a:t>(4</a:t>
            </a:r>
            <a:r>
              <a:rPr lang="en-US" altLang="en-US" sz="2400" i="1" dirty="0"/>
              <a:t>p</a:t>
            </a:r>
            <a:r>
              <a:rPr lang="en-US" altLang="en-US" sz="2400" dirty="0"/>
              <a:t>(1-</a:t>
            </a:r>
            <a:r>
              <a:rPr lang="en-US" altLang="en-US" sz="2400" i="1" dirty="0"/>
              <a:t>p</a:t>
            </a:r>
            <a:r>
              <a:rPr lang="en-US" altLang="en-US" sz="2400" dirty="0"/>
              <a:t>) + 1(1-</a:t>
            </a:r>
            <a:r>
              <a:rPr lang="en-US" altLang="en-US" sz="2400" i="1" dirty="0"/>
              <a:t>p</a:t>
            </a:r>
            <a:r>
              <a:rPr lang="en-US" altLang="en-US" sz="2400" dirty="0"/>
              <a:t>)</a:t>
            </a:r>
            <a:r>
              <a:rPr lang="en-US" altLang="en-US" sz="2400" baseline="30000" dirty="0"/>
              <a:t>2</a:t>
            </a:r>
            <a:r>
              <a:rPr lang="en-US" altLang="en-US" sz="2400" dirty="0"/>
              <a:t>) = -3</a:t>
            </a:r>
            <a:r>
              <a:rPr lang="en-US" altLang="en-US" sz="2400" i="1" dirty="0"/>
              <a:t>bp</a:t>
            </a:r>
            <a:r>
              <a:rPr lang="en-US" altLang="en-US" sz="2400" baseline="30000" dirty="0"/>
              <a:t>2</a:t>
            </a:r>
            <a:r>
              <a:rPr lang="en-US" altLang="en-US" sz="2400" dirty="0"/>
              <a:t> + (3-</a:t>
            </a:r>
            <a:r>
              <a:rPr lang="en-US" altLang="en-US" sz="2400" i="1" dirty="0"/>
              <a:t>b</a:t>
            </a:r>
            <a:r>
              <a:rPr lang="en-US" altLang="en-US" sz="2400" dirty="0"/>
              <a:t>)</a:t>
            </a:r>
            <a:r>
              <a:rPr lang="en-US" altLang="en-US" sz="2400" i="1" dirty="0"/>
              <a:t>p</a:t>
            </a:r>
            <a:r>
              <a:rPr lang="en-US" altLang="en-US" sz="2400" dirty="0"/>
              <a:t> + 1, so </a:t>
            </a:r>
            <a:r>
              <a:rPr lang="en-US" altLang="en-US" sz="2400" i="1" dirty="0"/>
              <a:t>p</a:t>
            </a:r>
            <a:r>
              <a:rPr lang="en-US" altLang="en-US" sz="2400" dirty="0"/>
              <a:t>* = (3-</a:t>
            </a:r>
            <a:r>
              <a:rPr lang="en-US" altLang="en-US" sz="2400" i="1" dirty="0"/>
              <a:t>b</a:t>
            </a:r>
            <a:r>
              <a:rPr lang="en-US" altLang="en-US" sz="2400" dirty="0"/>
              <a:t>) / (6</a:t>
            </a:r>
            <a:r>
              <a:rPr lang="en-US" altLang="en-US" sz="2400" i="1" dirty="0"/>
              <a:t>b</a:t>
            </a:r>
            <a:r>
              <a:rPr lang="en-US" altLang="en-US" sz="2400" dirty="0"/>
              <a:t>) = 1/(2</a:t>
            </a:r>
            <a:r>
              <a:rPr lang="en-US" altLang="en-US" sz="2400" i="1" dirty="0"/>
              <a:t>b</a:t>
            </a:r>
            <a:r>
              <a:rPr lang="en-US" altLang="en-US" sz="2400" dirty="0"/>
              <a:t>) - 1/6</a:t>
            </a:r>
          </a:p>
          <a:p>
            <a:r>
              <a:rPr lang="en-US" altLang="en-US" sz="2400" dirty="0"/>
              <a:t>But if </a:t>
            </a:r>
            <a:r>
              <a:rPr lang="en-US" altLang="en-US" sz="2400" i="1" dirty="0"/>
              <a:t>p</a:t>
            </a:r>
            <a:r>
              <a:rPr lang="en-US" altLang="en-US" sz="2400" dirty="0"/>
              <a:t> = 1/3, then </a:t>
            </a:r>
            <a:r>
              <a:rPr lang="en-US" altLang="en-US" sz="2400" i="1" dirty="0"/>
              <a:t>b</a:t>
            </a:r>
            <a:r>
              <a:rPr lang="en-US" altLang="en-US" sz="2400" dirty="0"/>
              <a:t> = 3/5, which would give </a:t>
            </a:r>
            <a:r>
              <a:rPr lang="en-US" altLang="en-US" sz="2400" i="1" dirty="0"/>
              <a:t>p</a:t>
            </a:r>
            <a:r>
              <a:rPr lang="en-US" altLang="en-US" sz="2400" dirty="0"/>
              <a:t>* = 5/6 - 1/6 = 2/3?  So also not stable?</a:t>
            </a:r>
          </a:p>
          <a:p>
            <a:r>
              <a:rPr lang="en-US" altLang="en-US" sz="2400" dirty="0"/>
              <a:t>Resembles EDT reasoning…  But not really </a:t>
            </a:r>
            <a:r>
              <a:rPr lang="en-US" altLang="en-US" sz="2400" dirty="0" err="1"/>
              <a:t>halfing</a:t>
            </a:r>
            <a:r>
              <a:rPr lang="en-US" altLang="en-US" sz="2400" dirty="0"/>
              <a:t>…  Shouldn’t </a:t>
            </a:r>
            <a:r>
              <a:rPr lang="en-US" altLang="en-US" sz="2400" i="1" dirty="0"/>
              <a:t>b</a:t>
            </a:r>
            <a:r>
              <a:rPr lang="en-US" altLang="en-US" sz="2400" dirty="0"/>
              <a:t> depend on </a:t>
            </a:r>
            <a:r>
              <a:rPr lang="en-US" altLang="en-US" sz="2400" i="1" dirty="0"/>
              <a:t>p</a:t>
            </a:r>
            <a:r>
              <a:rPr lang="en-US" altLang="en-US" sz="2400" dirty="0"/>
              <a:t>...</a:t>
            </a:r>
            <a:endParaRPr lang="en-US" altLang="en-US" sz="2000" dirty="0"/>
          </a:p>
          <a:p>
            <a:pPr eaLnBrk="1" hangingPunct="1"/>
            <a:endParaRPr lang="en-US" altLang="en-US" sz="2400" dirty="0"/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6C0BBF7C-D498-4D69-BDBC-FC1CB0F670F7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494201" y="694956"/>
            <a:ext cx="3325906" cy="5468087"/>
          </a:xfrm>
          <a:prstGeom prst="rect">
            <a:avLst/>
          </a:prstGeom>
        </p:spPr>
      </p:pic>
      <p:sp>
        <p:nvSpPr>
          <p:cNvPr id="3" name="Rectangle 2">
            <a:extLst>
              <a:ext uri="{FF2B5EF4-FFF2-40B4-BE49-F238E27FC236}">
                <a16:creationId xmlns:a16="http://schemas.microsoft.com/office/drawing/2014/main" id="{D1F91FAF-97FF-4523-9373-514FDE165FD3}"/>
              </a:ext>
            </a:extLst>
          </p:cNvPr>
          <p:cNvSpPr/>
          <p:nvPr/>
        </p:nvSpPr>
        <p:spPr>
          <a:xfrm>
            <a:off x="8192479" y="6163043"/>
            <a:ext cx="3761479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en-US" dirty="0">
                <a:solidFill>
                  <a:srgbClr val="5B9BD5"/>
                </a:solidFill>
              </a:rPr>
              <a:t>Image from </a:t>
            </a:r>
            <a:r>
              <a:rPr lang="en-US" altLang="en-US" dirty="0" err="1">
                <a:solidFill>
                  <a:srgbClr val="5B9BD5"/>
                </a:solidFill>
              </a:rPr>
              <a:t>Aumann</a:t>
            </a:r>
            <a:r>
              <a:rPr lang="en-US" altLang="en-US" dirty="0">
                <a:solidFill>
                  <a:srgbClr val="5B9BD5"/>
                </a:solidFill>
              </a:rPr>
              <a:t>, Hart, Perry 1997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35077234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761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761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761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42" name="Rectangle 2">
            <a:extLst>
              <a:ext uri="{FF2B5EF4-FFF2-40B4-BE49-F238E27FC236}">
                <a16:creationId xmlns:a16="http://schemas.microsoft.com/office/drawing/2014/main" id="{49482DC0-7810-4A1B-9384-65EB40193C19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268430" y="165557"/>
            <a:ext cx="8068235" cy="605118"/>
          </a:xfrm>
        </p:spPr>
        <p:txBody>
          <a:bodyPr>
            <a:normAutofit fontScale="90000"/>
          </a:bodyPr>
          <a:lstStyle/>
          <a:p>
            <a:r>
              <a:rPr lang="en-US" altLang="en-US" dirty="0"/>
              <a:t>A different analysis</a:t>
            </a:r>
            <a:br>
              <a:rPr lang="en-US" altLang="en-US" dirty="0"/>
            </a:br>
            <a:r>
              <a:rPr lang="en-US" altLang="en-US" sz="3600" dirty="0">
                <a:solidFill>
                  <a:srgbClr val="5B9BD5"/>
                </a:solidFill>
              </a:rPr>
              <a:t>[</a:t>
            </a:r>
            <a:r>
              <a:rPr lang="en-US" sz="3600" dirty="0" err="1">
                <a:solidFill>
                  <a:srgbClr val="5B9BD5"/>
                </a:solidFill>
              </a:rPr>
              <a:t>Aumann</a:t>
            </a:r>
            <a:r>
              <a:rPr lang="en-US" sz="3600" dirty="0">
                <a:solidFill>
                  <a:srgbClr val="5B9BD5"/>
                </a:solidFill>
              </a:rPr>
              <a:t>, Hart, Perry, 1997]</a:t>
            </a:r>
            <a:endParaRPr lang="en-US" altLang="en-US" sz="2912" dirty="0">
              <a:solidFill>
                <a:srgbClr val="5B9BD5"/>
              </a:solidFill>
            </a:endParaRPr>
          </a:p>
        </p:txBody>
      </p:sp>
      <p:sp>
        <p:nvSpPr>
          <p:cNvPr id="367619" name="Rectangle 3">
            <a:extLst>
              <a:ext uri="{FF2B5EF4-FFF2-40B4-BE49-F238E27FC236}">
                <a16:creationId xmlns:a16="http://schemas.microsoft.com/office/drawing/2014/main" id="{7CC6B7F6-D974-4010-B90E-39F8667976DA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0" y="1091954"/>
            <a:ext cx="8192479" cy="5766045"/>
          </a:xfrm>
        </p:spPr>
        <p:txBody>
          <a:bodyPr>
            <a:normAutofit fontScale="70000" lnSpcReduction="20000"/>
          </a:bodyPr>
          <a:lstStyle/>
          <a:p>
            <a:pPr eaLnBrk="1" hangingPunct="1"/>
            <a:r>
              <a:rPr lang="en-US" altLang="en-US" sz="3700" dirty="0"/>
              <a:t>AHP reason more along </a:t>
            </a:r>
            <a:r>
              <a:rPr lang="en-US" altLang="en-US" sz="3700" dirty="0" err="1"/>
              <a:t>thirder</a:t>
            </a:r>
            <a:r>
              <a:rPr lang="en-US" altLang="en-US" sz="3700" dirty="0"/>
              <a:t> / CDT lines:</a:t>
            </a:r>
          </a:p>
          <a:p>
            <a:pPr eaLnBrk="1" hangingPunct="1"/>
            <a:r>
              <a:rPr lang="en-US" altLang="en-US" sz="3700" dirty="0"/>
              <a:t>Imagine we normally expect to play </a:t>
            </a:r>
            <a:r>
              <a:rPr lang="en-US" altLang="en-US" sz="3700" i="1" dirty="0"/>
              <a:t>p</a:t>
            </a:r>
            <a:r>
              <a:rPr lang="en-US" altLang="en-US" sz="3700" dirty="0"/>
              <a:t> = 1/3.  Should we deviate </a:t>
            </a:r>
            <a:r>
              <a:rPr lang="en-US" altLang="en-US" sz="3700" b="1" dirty="0"/>
              <a:t>this time only</a:t>
            </a:r>
            <a:r>
              <a:rPr lang="en-US" altLang="en-US" sz="3700" dirty="0"/>
              <a:t>?</a:t>
            </a:r>
          </a:p>
          <a:p>
            <a:r>
              <a:rPr lang="en-US" altLang="en-US" sz="3700" dirty="0"/>
              <a:t>If we exit now, get (3/5)*0 + (2/5)*4 = 8/5</a:t>
            </a:r>
          </a:p>
          <a:p>
            <a:r>
              <a:rPr lang="en-US" altLang="en-US" sz="3700" dirty="0"/>
              <a:t>If we continue now, get (3/5)*((1/3)*4+(2/3)*1) + (2/5)*1 = 8/5</a:t>
            </a:r>
          </a:p>
          <a:p>
            <a:r>
              <a:rPr lang="en-US" altLang="en-US" sz="3700" dirty="0"/>
              <a:t>So indifferent and willing to randomize (equilibrium)</a:t>
            </a:r>
          </a:p>
          <a:p>
            <a:r>
              <a:rPr lang="en-US" altLang="en-US" sz="3700" b="1" dirty="0"/>
              <a:t>Questions</a:t>
            </a:r>
          </a:p>
          <a:p>
            <a:r>
              <a:rPr lang="en-US" altLang="en-US" sz="3700" i="1" dirty="0"/>
              <a:t>Joint work with:</a:t>
            </a:r>
          </a:p>
          <a:p>
            <a:endParaRPr lang="en-US" altLang="en-US" sz="3700" b="1" dirty="0"/>
          </a:p>
          <a:p>
            <a:endParaRPr lang="en-US" altLang="en-US" sz="3700" b="1" dirty="0"/>
          </a:p>
          <a:p>
            <a:endParaRPr lang="en-US" altLang="en-US" sz="3700" dirty="0"/>
          </a:p>
          <a:p>
            <a:r>
              <a:rPr lang="en-US" altLang="en-US" sz="3700" dirty="0"/>
              <a:t>Does this always work?  Yes!  (See also </a:t>
            </a:r>
            <a:r>
              <a:rPr lang="en-US" altLang="en-US" sz="3700" dirty="0">
                <a:solidFill>
                  <a:srgbClr val="5B9BD5"/>
                </a:solidFill>
              </a:rPr>
              <a:t>Taylor [2016]</a:t>
            </a:r>
            <a:r>
              <a:rPr lang="en-US" altLang="en-US" sz="3700" dirty="0"/>
              <a:t>)</a:t>
            </a:r>
          </a:p>
          <a:p>
            <a:r>
              <a:rPr lang="en-US" altLang="en-US" sz="3700" dirty="0"/>
              <a:t>Does some version of EDT work with some version of belief formation?</a:t>
            </a:r>
          </a:p>
          <a:p>
            <a:endParaRPr lang="en-US" altLang="en-US" sz="2000" dirty="0"/>
          </a:p>
          <a:p>
            <a:pPr eaLnBrk="1" hangingPunct="1"/>
            <a:endParaRPr lang="en-US" altLang="en-US" sz="2400" dirty="0"/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6C0BBF7C-D498-4D69-BDBC-FC1CB0F670F7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494201" y="694956"/>
            <a:ext cx="3325906" cy="5468087"/>
          </a:xfrm>
          <a:prstGeom prst="rect">
            <a:avLst/>
          </a:prstGeom>
        </p:spPr>
      </p:pic>
      <p:sp>
        <p:nvSpPr>
          <p:cNvPr id="3" name="Rectangle 2">
            <a:extLst>
              <a:ext uri="{FF2B5EF4-FFF2-40B4-BE49-F238E27FC236}">
                <a16:creationId xmlns:a16="http://schemas.microsoft.com/office/drawing/2014/main" id="{D1F91FAF-97FF-4523-9373-514FDE165FD3}"/>
              </a:ext>
            </a:extLst>
          </p:cNvPr>
          <p:cNvSpPr/>
          <p:nvPr/>
        </p:nvSpPr>
        <p:spPr>
          <a:xfrm>
            <a:off x="8192479" y="6163043"/>
            <a:ext cx="3761479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en-US" dirty="0">
                <a:solidFill>
                  <a:srgbClr val="5B9BD5"/>
                </a:solidFill>
              </a:rPr>
              <a:t>Image from </a:t>
            </a:r>
            <a:r>
              <a:rPr lang="en-US" altLang="en-US" dirty="0" err="1">
                <a:solidFill>
                  <a:srgbClr val="5B9BD5"/>
                </a:solidFill>
              </a:rPr>
              <a:t>Aumann</a:t>
            </a:r>
            <a:r>
              <a:rPr lang="en-US" altLang="en-US" dirty="0">
                <a:solidFill>
                  <a:srgbClr val="5B9BD5"/>
                </a:solidFill>
              </a:rPr>
              <a:t>, Hart, Perry 1997</a:t>
            </a:r>
            <a:endParaRPr lang="en-US" dirty="0"/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279DDCE6-F3F9-4EE3-9889-98CB83BC266A}"/>
              </a:ext>
            </a:extLst>
          </p:cNvPr>
          <p:cNvSpPr txBox="1"/>
          <p:nvPr/>
        </p:nvSpPr>
        <p:spPr>
          <a:xfrm>
            <a:off x="3825343" y="4953405"/>
            <a:ext cx="189686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i="1" dirty="0"/>
              <a:t>Caspar Oesterheld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1AF84756-5A30-42BC-8977-50F50A33954B}"/>
              </a:ext>
            </a:extLst>
          </p:cNvPr>
          <p:cNvSpPr txBox="1"/>
          <p:nvPr/>
        </p:nvSpPr>
        <p:spPr>
          <a:xfrm>
            <a:off x="2385381" y="4953405"/>
            <a:ext cx="189686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i="1" dirty="0"/>
              <a:t>Scott Emmons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45641F8C-5AD4-46B0-B2F6-720E670DE181}"/>
              </a:ext>
            </a:extLst>
          </p:cNvPr>
          <p:cNvSpPr txBox="1"/>
          <p:nvPr/>
        </p:nvSpPr>
        <p:spPr>
          <a:xfrm>
            <a:off x="5690563" y="4951928"/>
            <a:ext cx="189686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i="1" dirty="0"/>
              <a:t>Andrew Critch</a:t>
            </a:r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49C8E45A-1777-4EF3-8041-467BADA10816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49909" y="3746561"/>
            <a:ext cx="1239170" cy="1238508"/>
          </a:xfrm>
          <a:prstGeom prst="rect">
            <a:avLst/>
          </a:prstGeom>
        </p:spPr>
      </p:pic>
      <p:pic>
        <p:nvPicPr>
          <p:cNvPr id="10" name="Picture 9">
            <a:extLst>
              <a:ext uri="{FF2B5EF4-FFF2-40B4-BE49-F238E27FC236}">
                <a16:creationId xmlns:a16="http://schemas.microsoft.com/office/drawing/2014/main" id="{A1835644-767C-4626-89F6-DC515BE64C45}"/>
              </a:ext>
            </a:extLst>
          </p:cNvPr>
          <p:cNvPicPr>
            <a:picLocks noChangeAspect="1"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728" t="3608" r="12872" b="35576"/>
          <a:stretch/>
        </p:blipFill>
        <p:spPr>
          <a:xfrm>
            <a:off x="2560148" y="3746561"/>
            <a:ext cx="1096977" cy="1244637"/>
          </a:xfrm>
          <a:prstGeom prst="rect">
            <a:avLst/>
          </a:prstGeom>
        </p:spPr>
      </p:pic>
      <p:pic>
        <p:nvPicPr>
          <p:cNvPr id="12" name="Picture 11">
            <a:extLst>
              <a:ext uri="{FF2B5EF4-FFF2-40B4-BE49-F238E27FC236}">
                <a16:creationId xmlns:a16="http://schemas.microsoft.com/office/drawing/2014/main" id="{11EBF073-3402-4B05-AAF6-8396BB3889C2}"/>
              </a:ext>
            </a:extLst>
          </p:cNvPr>
          <p:cNvPicPr>
            <a:picLocks noChangeAspect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6180" t="5322" r="14887" b="36505"/>
          <a:stretch/>
        </p:blipFill>
        <p:spPr>
          <a:xfrm>
            <a:off x="4277016" y="3746561"/>
            <a:ext cx="983247" cy="1244637"/>
          </a:xfrm>
          <a:prstGeom prst="rect">
            <a:avLst/>
          </a:prstGeom>
        </p:spPr>
      </p:pic>
      <p:pic>
        <p:nvPicPr>
          <p:cNvPr id="13" name="Picture 12">
            <a:extLst>
              <a:ext uri="{FF2B5EF4-FFF2-40B4-BE49-F238E27FC236}">
                <a16:creationId xmlns:a16="http://schemas.microsoft.com/office/drawing/2014/main" id="{3440E06F-1544-42D0-9B1A-18DFC6DEEFF8}"/>
              </a:ext>
            </a:extLst>
          </p:cNvPr>
          <p:cNvPicPr>
            <a:picLocks noChangeAspect="1"/>
          </p:cNvPicPr>
          <p:nvPr/>
        </p:nvPicPr>
        <p:blipFill rotWithShape="1"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4892" t="9214" r="10545" b="18674"/>
          <a:stretch/>
        </p:blipFill>
        <p:spPr>
          <a:xfrm>
            <a:off x="7289498" y="3746561"/>
            <a:ext cx="1142109" cy="1259257"/>
          </a:xfrm>
          <a:prstGeom prst="rect">
            <a:avLst/>
          </a:prstGeom>
        </p:spPr>
      </p:pic>
      <p:sp>
        <p:nvSpPr>
          <p:cNvPr id="14" name="TextBox 13">
            <a:extLst>
              <a:ext uri="{FF2B5EF4-FFF2-40B4-BE49-F238E27FC236}">
                <a16:creationId xmlns:a16="http://schemas.microsoft.com/office/drawing/2014/main" id="{F3FB4D5E-23DE-4508-8DC9-E86933EA83D3}"/>
              </a:ext>
            </a:extLst>
          </p:cNvPr>
          <p:cNvSpPr txBox="1"/>
          <p:nvPr/>
        </p:nvSpPr>
        <p:spPr>
          <a:xfrm>
            <a:off x="7158237" y="4954814"/>
            <a:ext cx="189686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i="1" dirty="0"/>
              <a:t>Stuart Russell</a:t>
            </a:r>
          </a:p>
        </p:txBody>
      </p:sp>
      <p:sp>
        <p:nvSpPr>
          <p:cNvPr id="15" name="Rectangle 3">
            <a:extLst>
              <a:ext uri="{FF2B5EF4-FFF2-40B4-BE49-F238E27FC236}">
                <a16:creationId xmlns:a16="http://schemas.microsoft.com/office/drawing/2014/main" id="{30C8C352-E33B-4556-9706-BA97A197A4A9}"/>
              </a:ext>
            </a:extLst>
          </p:cNvPr>
          <p:cNvSpPr txBox="1">
            <a:spLocks noChangeArrowheads="1"/>
          </p:cNvSpPr>
          <p:nvPr/>
        </p:nvSpPr>
        <p:spPr>
          <a:xfrm>
            <a:off x="0" y="1091955"/>
            <a:ext cx="8192479" cy="5766045"/>
          </a:xfrm>
          <a:prstGeom prst="rect">
            <a:avLst/>
          </a:prstGeom>
        </p:spPr>
        <p:txBody>
          <a:bodyPr vert="horz" lIns="91440" tIns="45720" rIns="91440" bIns="45720" rtlCol="0">
            <a:normAutofit fontScale="70000" lnSpcReduction="20000"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en-US" sz="3700" dirty="0"/>
              <a:t>AHP reason more along </a:t>
            </a:r>
            <a:r>
              <a:rPr lang="en-US" altLang="en-US" sz="3700" dirty="0" err="1"/>
              <a:t>thirder</a:t>
            </a:r>
            <a:r>
              <a:rPr lang="en-US" altLang="en-US" sz="3700" dirty="0"/>
              <a:t> / CDT lines:</a:t>
            </a:r>
          </a:p>
          <a:p>
            <a:r>
              <a:rPr lang="en-US" altLang="en-US" sz="3700" dirty="0"/>
              <a:t>Imagine we normally expect to play </a:t>
            </a:r>
            <a:r>
              <a:rPr lang="en-US" altLang="en-US" sz="3700" i="1" dirty="0"/>
              <a:t>p</a:t>
            </a:r>
            <a:r>
              <a:rPr lang="en-US" altLang="en-US" sz="3700" dirty="0"/>
              <a:t> = 1/3.  Should we deviate </a:t>
            </a:r>
            <a:r>
              <a:rPr lang="en-US" altLang="en-US" sz="3700" b="1" dirty="0"/>
              <a:t>this time only</a:t>
            </a:r>
            <a:r>
              <a:rPr lang="en-US" altLang="en-US" sz="3700" dirty="0"/>
              <a:t>?</a:t>
            </a:r>
          </a:p>
          <a:p>
            <a:r>
              <a:rPr lang="en-US" altLang="en-US" sz="3700" dirty="0"/>
              <a:t>If we exit now, get (3/5)*0 + (2/5)*4 = 8/5</a:t>
            </a:r>
          </a:p>
          <a:p>
            <a:r>
              <a:rPr lang="en-US" altLang="en-US" sz="3700" dirty="0"/>
              <a:t>If we continue now, get (3/5)*((1/3)*4+(2/3)*1) + (2/5)*1 = 8/5</a:t>
            </a:r>
          </a:p>
          <a:p>
            <a:r>
              <a:rPr lang="en-US" altLang="en-US" sz="3700" dirty="0"/>
              <a:t>So indifferent and willing to randomize (equilibrium)</a:t>
            </a:r>
          </a:p>
          <a:p>
            <a:r>
              <a:rPr lang="en-US" altLang="en-US" sz="3700" b="1" dirty="0"/>
              <a:t>Questions</a:t>
            </a:r>
          </a:p>
          <a:p>
            <a:r>
              <a:rPr lang="en-US" altLang="en-US" sz="3700" i="1" dirty="0"/>
              <a:t>Joint work with:</a:t>
            </a:r>
          </a:p>
          <a:p>
            <a:endParaRPr lang="en-US" altLang="en-US" sz="3700" b="1" dirty="0"/>
          </a:p>
          <a:p>
            <a:endParaRPr lang="en-US" altLang="en-US" sz="3700" b="1" dirty="0"/>
          </a:p>
          <a:p>
            <a:endParaRPr lang="en-US" altLang="en-US" sz="3700" dirty="0"/>
          </a:p>
          <a:p>
            <a:r>
              <a:rPr lang="en-US" altLang="en-US" sz="3700" dirty="0"/>
              <a:t>Does this always work?  Yes!  (See also </a:t>
            </a:r>
            <a:r>
              <a:rPr lang="en-US" altLang="en-US" sz="3700" dirty="0">
                <a:solidFill>
                  <a:srgbClr val="5B9BD5"/>
                </a:solidFill>
              </a:rPr>
              <a:t>Taylor [2016]</a:t>
            </a:r>
            <a:r>
              <a:rPr lang="en-US" altLang="en-US" sz="3700" dirty="0"/>
              <a:t>)</a:t>
            </a:r>
          </a:p>
          <a:p>
            <a:r>
              <a:rPr lang="en-US" altLang="en-US" sz="3700" dirty="0"/>
              <a:t>Does some version of EDT work with some version of belief formation?</a:t>
            </a:r>
          </a:p>
          <a:p>
            <a:endParaRPr lang="en-US" altLang="en-US" sz="2000" dirty="0"/>
          </a:p>
          <a:p>
            <a:endParaRPr lang="en-US" altLang="en-US" sz="2400" dirty="0"/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66D7A433-0110-4E34-BB68-9068A8FE2AD9}"/>
              </a:ext>
            </a:extLst>
          </p:cNvPr>
          <p:cNvSpPr txBox="1"/>
          <p:nvPr/>
        </p:nvSpPr>
        <p:spPr>
          <a:xfrm>
            <a:off x="3825343" y="4953406"/>
            <a:ext cx="189686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i="1" dirty="0"/>
              <a:t>Caspar Oesterheld</a:t>
            </a: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31925003-7E65-4465-A6FB-E0867F46EB5C}"/>
              </a:ext>
            </a:extLst>
          </p:cNvPr>
          <p:cNvSpPr txBox="1"/>
          <p:nvPr/>
        </p:nvSpPr>
        <p:spPr>
          <a:xfrm>
            <a:off x="2385381" y="4953406"/>
            <a:ext cx="189686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i="1" dirty="0"/>
              <a:t>Scott Emmons</a:t>
            </a: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80DC2DAE-AB41-4B52-9D5C-A95B7242B46E}"/>
              </a:ext>
            </a:extLst>
          </p:cNvPr>
          <p:cNvSpPr txBox="1"/>
          <p:nvPr/>
        </p:nvSpPr>
        <p:spPr>
          <a:xfrm>
            <a:off x="5690563" y="4951929"/>
            <a:ext cx="189686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i="1" dirty="0"/>
              <a:t>Andrew Critch</a:t>
            </a:r>
          </a:p>
        </p:txBody>
      </p:sp>
      <p:pic>
        <p:nvPicPr>
          <p:cNvPr id="19" name="Picture 18">
            <a:extLst>
              <a:ext uri="{FF2B5EF4-FFF2-40B4-BE49-F238E27FC236}">
                <a16:creationId xmlns:a16="http://schemas.microsoft.com/office/drawing/2014/main" id="{16D1772A-3479-4B23-AE30-B1BD3E85E60C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49909" y="3746562"/>
            <a:ext cx="1239170" cy="1238508"/>
          </a:xfrm>
          <a:prstGeom prst="rect">
            <a:avLst/>
          </a:prstGeom>
        </p:spPr>
      </p:pic>
      <p:pic>
        <p:nvPicPr>
          <p:cNvPr id="20" name="Picture 19">
            <a:extLst>
              <a:ext uri="{FF2B5EF4-FFF2-40B4-BE49-F238E27FC236}">
                <a16:creationId xmlns:a16="http://schemas.microsoft.com/office/drawing/2014/main" id="{51F812B3-80ED-49AA-9ECA-59914783630B}"/>
              </a:ext>
            </a:extLst>
          </p:cNvPr>
          <p:cNvPicPr>
            <a:picLocks noChangeAspect="1"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728" t="3608" r="12872" b="35576"/>
          <a:stretch/>
        </p:blipFill>
        <p:spPr>
          <a:xfrm>
            <a:off x="2560148" y="3746562"/>
            <a:ext cx="1096977" cy="1244637"/>
          </a:xfrm>
          <a:prstGeom prst="rect">
            <a:avLst/>
          </a:prstGeom>
        </p:spPr>
      </p:pic>
      <p:pic>
        <p:nvPicPr>
          <p:cNvPr id="21" name="Picture 20">
            <a:extLst>
              <a:ext uri="{FF2B5EF4-FFF2-40B4-BE49-F238E27FC236}">
                <a16:creationId xmlns:a16="http://schemas.microsoft.com/office/drawing/2014/main" id="{EF2DB868-3CFE-4573-94F2-035E2CCFDFD4}"/>
              </a:ext>
            </a:extLst>
          </p:cNvPr>
          <p:cNvPicPr>
            <a:picLocks noChangeAspect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6180" t="5322" r="14887" b="36505"/>
          <a:stretch/>
        </p:blipFill>
        <p:spPr>
          <a:xfrm>
            <a:off x="4277016" y="3746562"/>
            <a:ext cx="983247" cy="1244637"/>
          </a:xfrm>
          <a:prstGeom prst="rect">
            <a:avLst/>
          </a:prstGeom>
        </p:spPr>
      </p:pic>
      <p:pic>
        <p:nvPicPr>
          <p:cNvPr id="22" name="Picture 21">
            <a:extLst>
              <a:ext uri="{FF2B5EF4-FFF2-40B4-BE49-F238E27FC236}">
                <a16:creationId xmlns:a16="http://schemas.microsoft.com/office/drawing/2014/main" id="{73884779-5F5D-42C0-BC67-9E633164C9C2}"/>
              </a:ext>
            </a:extLst>
          </p:cNvPr>
          <p:cNvPicPr>
            <a:picLocks noChangeAspect="1"/>
          </p:cNvPicPr>
          <p:nvPr/>
        </p:nvPicPr>
        <p:blipFill rotWithShape="1"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4892" t="9214" r="10545" b="18674"/>
          <a:stretch/>
        </p:blipFill>
        <p:spPr>
          <a:xfrm>
            <a:off x="7289498" y="3746562"/>
            <a:ext cx="1142109" cy="125925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2787271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76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761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761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761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761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761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7619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7619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7619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>
                      <p:stCondLst>
                        <p:cond delay="indefinite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>
                      <p:stCondLst>
                        <p:cond delay="indefinite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9" fill="hold">
                      <p:stCondLst>
                        <p:cond delay="indefinite"/>
                      </p:stCondLst>
                      <p:childTnLst>
                        <p:par>
                          <p:cTn id="80" fill="hold">
                            <p:stCondLst>
                              <p:cond delay="0"/>
                            </p:stCondLst>
                            <p:childTnLst>
                              <p:par>
                                <p:cTn id="8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7" fill="hold">
                      <p:stCondLst>
                        <p:cond delay="indefinite"/>
                      </p:stCondLst>
                      <p:childTnLst>
                        <p:par>
                          <p:cTn id="98" fill="hold">
                            <p:stCondLst>
                              <p:cond delay="0"/>
                            </p:stCondLst>
                            <p:childTnLst>
                              <p:par>
                                <p:cTn id="9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1" fill="hold">
                      <p:stCondLst>
                        <p:cond delay="indefinite"/>
                      </p:stCondLst>
                      <p:childTnLst>
                        <p:par>
                          <p:cTn id="102" fill="hold">
                            <p:stCondLst>
                              <p:cond delay="0"/>
                            </p:stCondLst>
                            <p:childTnLst>
                              <p:par>
                                <p:cTn id="10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7" grpId="0"/>
      <p:bldP spid="8" grpId="0"/>
      <p:bldP spid="14" grpId="0"/>
      <p:bldP spid="16" grpId="0"/>
      <p:bldP spid="17" grpId="0"/>
      <p:bldP spid="18" grpId="0"/>
    </p:bldLst>
  </p:timing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42" name="Rectangle 2">
            <a:extLst>
              <a:ext uri="{FF2B5EF4-FFF2-40B4-BE49-F238E27FC236}">
                <a16:creationId xmlns:a16="http://schemas.microsoft.com/office/drawing/2014/main" id="{49482DC0-7810-4A1B-9384-65EB40193C19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1411549" y="256147"/>
            <a:ext cx="9433720" cy="605118"/>
          </a:xfrm>
        </p:spPr>
        <p:txBody>
          <a:bodyPr>
            <a:normAutofit fontScale="90000"/>
          </a:bodyPr>
          <a:lstStyle/>
          <a:p>
            <a:r>
              <a:rPr lang="en-US" altLang="en-US" dirty="0"/>
              <a:t>A challenging example for the evidential decision theorist</a:t>
            </a:r>
            <a:endParaRPr lang="en-US" altLang="en-US" sz="2912" dirty="0">
              <a:solidFill>
                <a:srgbClr val="5B9BD5"/>
              </a:solidFill>
            </a:endParaRPr>
          </a:p>
        </p:txBody>
      </p:sp>
      <p:sp>
        <p:nvSpPr>
          <p:cNvPr id="367619" name="Rectangle 3">
            <a:extLst>
              <a:ext uri="{FF2B5EF4-FFF2-40B4-BE49-F238E27FC236}">
                <a16:creationId xmlns:a16="http://schemas.microsoft.com/office/drawing/2014/main" id="{7CC6B7F6-D974-4010-B90E-39F8667976DA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-1" y="1091958"/>
            <a:ext cx="9678880" cy="5754801"/>
          </a:xfrm>
        </p:spPr>
        <p:txBody>
          <a:bodyPr>
            <a:normAutofit/>
          </a:bodyPr>
          <a:lstStyle/>
          <a:p>
            <a:pPr eaLnBrk="1" hangingPunct="1"/>
            <a:r>
              <a:rPr lang="en-US" altLang="en-US" sz="2700" dirty="0"/>
              <a:t>Optimal strategy to commit to is to just go left: (</a:t>
            </a:r>
            <a:r>
              <a:rPr lang="en-US" altLang="en-US" sz="2700" i="1" dirty="0"/>
              <a:t>p</a:t>
            </a:r>
            <a:r>
              <a:rPr lang="en-US" altLang="en-US" sz="2700" baseline="-25000" dirty="0"/>
              <a:t>l</a:t>
            </a:r>
            <a:r>
              <a:rPr lang="en-US" altLang="en-US" sz="2700" dirty="0"/>
              <a:t>, </a:t>
            </a:r>
            <a:r>
              <a:rPr lang="en-US" altLang="en-US" sz="2700" i="1" dirty="0" err="1"/>
              <a:t>p</a:t>
            </a:r>
            <a:r>
              <a:rPr lang="en-US" altLang="en-US" sz="2700" baseline="-25000" dirty="0" err="1"/>
              <a:t>s</a:t>
            </a:r>
            <a:r>
              <a:rPr lang="en-US" altLang="en-US" sz="2700" dirty="0"/>
              <a:t>, </a:t>
            </a:r>
            <a:r>
              <a:rPr lang="en-US" altLang="en-US" sz="2700" i="1" dirty="0" err="1"/>
              <a:t>p</a:t>
            </a:r>
            <a:r>
              <a:rPr lang="en-US" altLang="en-US" sz="2700" baseline="-25000" dirty="0" err="1"/>
              <a:t>r</a:t>
            </a:r>
            <a:r>
              <a:rPr lang="en-US" altLang="en-US" sz="2700" dirty="0"/>
              <a:t>) = (1, 0, 0)</a:t>
            </a:r>
          </a:p>
          <a:p>
            <a:pPr eaLnBrk="1" hangingPunct="1"/>
            <a:r>
              <a:rPr lang="en-US" altLang="en-US" sz="2700" dirty="0"/>
              <a:t>If you’re at an intersection, what does EDT say you should do?</a:t>
            </a:r>
          </a:p>
          <a:p>
            <a:r>
              <a:rPr lang="en-US" altLang="en-US" sz="2700" dirty="0"/>
              <a:t>When considering (</a:t>
            </a:r>
            <a:r>
              <a:rPr lang="en-US" altLang="en-US" sz="2700" i="1" dirty="0"/>
              <a:t>p</a:t>
            </a:r>
            <a:r>
              <a:rPr lang="en-US" altLang="en-US" sz="2700" baseline="-25000" dirty="0"/>
              <a:t>l</a:t>
            </a:r>
            <a:r>
              <a:rPr lang="en-US" altLang="en-US" sz="2700" dirty="0"/>
              <a:t>, </a:t>
            </a:r>
            <a:r>
              <a:rPr lang="en-US" altLang="en-US" sz="2700" i="1" dirty="0" err="1"/>
              <a:t>p</a:t>
            </a:r>
            <a:r>
              <a:rPr lang="en-US" altLang="en-US" sz="2700" baseline="-25000" dirty="0" err="1"/>
              <a:t>s</a:t>
            </a:r>
            <a:r>
              <a:rPr lang="en-US" altLang="en-US" sz="2700" dirty="0"/>
              <a:t>, </a:t>
            </a:r>
            <a:r>
              <a:rPr lang="en-US" altLang="en-US" sz="2700" i="1" dirty="0" err="1"/>
              <a:t>p</a:t>
            </a:r>
            <a:r>
              <a:rPr lang="en-US" altLang="en-US" sz="2700" baseline="-25000" dirty="0" err="1"/>
              <a:t>r</a:t>
            </a:r>
            <a:r>
              <a:rPr lang="en-US" altLang="en-US" sz="2700" dirty="0"/>
              <a:t>) = (1, 0, 0), you presumably expect to be at X and get 1 (really just need: no more than 1)</a:t>
            </a:r>
          </a:p>
          <a:p>
            <a:r>
              <a:rPr lang="en-US" altLang="en-US" sz="2700" dirty="0"/>
              <a:t>When considering (</a:t>
            </a:r>
            <a:r>
              <a:rPr lang="en-US" altLang="en-US" sz="2700" i="1" dirty="0"/>
              <a:t>p</a:t>
            </a:r>
            <a:r>
              <a:rPr lang="en-US" altLang="en-US" sz="2700" baseline="-25000" dirty="0"/>
              <a:t>l</a:t>
            </a:r>
            <a:r>
              <a:rPr lang="en-US" altLang="en-US" sz="2700" dirty="0"/>
              <a:t>, </a:t>
            </a:r>
            <a:r>
              <a:rPr lang="en-US" altLang="en-US" sz="2700" i="1" dirty="0" err="1"/>
              <a:t>p</a:t>
            </a:r>
            <a:r>
              <a:rPr lang="en-US" altLang="en-US" sz="2700" baseline="-25000" dirty="0" err="1"/>
              <a:t>s</a:t>
            </a:r>
            <a:r>
              <a:rPr lang="en-US" altLang="en-US" sz="2700" dirty="0"/>
              <a:t>, </a:t>
            </a:r>
            <a:r>
              <a:rPr lang="en-US" altLang="en-US" sz="2700" i="1" dirty="0" err="1"/>
              <a:t>p</a:t>
            </a:r>
            <a:r>
              <a:rPr lang="en-US" altLang="en-US" sz="2700" baseline="-25000" dirty="0" err="1"/>
              <a:t>r</a:t>
            </a:r>
            <a:r>
              <a:rPr lang="en-US" altLang="en-US" sz="2700" dirty="0"/>
              <a:t>) = (0, ½, ½), then say </a:t>
            </a:r>
            <a:r>
              <a:rPr lang="en-US" altLang="en-US" sz="2700" i="1" dirty="0"/>
              <a:t>b</a:t>
            </a:r>
            <a:r>
              <a:rPr lang="en-US" altLang="en-US" sz="2700" dirty="0"/>
              <a:t> is your subjective probability of being at Y</a:t>
            </a:r>
          </a:p>
          <a:p>
            <a:pPr lvl="1"/>
            <a:r>
              <a:rPr lang="en-US" altLang="en-US" sz="2700" b="1" dirty="0"/>
              <a:t>Assume: </a:t>
            </a:r>
            <a:r>
              <a:rPr lang="en-US" altLang="en-US" sz="2700" i="1" dirty="0"/>
              <a:t>b</a:t>
            </a:r>
            <a:r>
              <a:rPr lang="en-US" altLang="en-US" sz="2700" dirty="0"/>
              <a:t> &gt; 0</a:t>
            </a:r>
          </a:p>
          <a:p>
            <a:pPr lvl="1"/>
            <a:r>
              <a:rPr lang="en-US" altLang="en-US" sz="2700" b="1" dirty="0"/>
              <a:t>Assume: </a:t>
            </a:r>
            <a:r>
              <a:rPr lang="en-US" altLang="en-US" sz="2700" i="1" dirty="0"/>
              <a:t>b</a:t>
            </a:r>
            <a:r>
              <a:rPr lang="en-US" altLang="en-US" sz="2700" dirty="0"/>
              <a:t> is not a function of </a:t>
            </a:r>
            <a:r>
              <a:rPr lang="el-GR" sz="2700" dirty="0"/>
              <a:t>ε</a:t>
            </a:r>
            <a:endParaRPr lang="en-US" sz="2700" dirty="0"/>
          </a:p>
          <a:p>
            <a:r>
              <a:rPr lang="en-US" altLang="en-US" sz="2700" dirty="0"/>
              <a:t>So, expected utility: </a:t>
            </a:r>
            <a:r>
              <a:rPr lang="en-US" altLang="en-US" sz="2700" i="1" dirty="0"/>
              <a:t>b</a:t>
            </a:r>
            <a:r>
              <a:rPr lang="en-US" altLang="en-US" sz="2700" dirty="0"/>
              <a:t>*½*(</a:t>
            </a:r>
            <a:r>
              <a:rPr lang="en-US" sz="2700" dirty="0"/>
              <a:t>4-</a:t>
            </a:r>
            <a:r>
              <a:rPr lang="el-GR" sz="2700" dirty="0"/>
              <a:t>ε</a:t>
            </a:r>
            <a:r>
              <a:rPr lang="en-US" sz="2700" dirty="0"/>
              <a:t>) + (1-</a:t>
            </a:r>
            <a:r>
              <a:rPr lang="en-US" sz="2700" i="1" dirty="0"/>
              <a:t>b</a:t>
            </a:r>
            <a:r>
              <a:rPr lang="en-US" sz="2700" dirty="0"/>
              <a:t>)*¼*</a:t>
            </a:r>
            <a:r>
              <a:rPr lang="en-US" altLang="en-US" sz="2700" dirty="0"/>
              <a:t>(</a:t>
            </a:r>
            <a:r>
              <a:rPr lang="en-US" sz="2700" dirty="0"/>
              <a:t>4-</a:t>
            </a:r>
            <a:r>
              <a:rPr lang="el-GR" sz="2700" dirty="0"/>
              <a:t>ε</a:t>
            </a:r>
            <a:r>
              <a:rPr lang="en-US" sz="2700" dirty="0"/>
              <a:t>) = 1+</a:t>
            </a:r>
            <a:r>
              <a:rPr lang="en-US" sz="2700" i="1" dirty="0"/>
              <a:t>b</a:t>
            </a:r>
            <a:r>
              <a:rPr lang="en-US" sz="2700" dirty="0"/>
              <a:t>-¼</a:t>
            </a:r>
            <a:r>
              <a:rPr lang="el-GR" sz="2700" dirty="0"/>
              <a:t>ε</a:t>
            </a:r>
            <a:r>
              <a:rPr lang="en-US" sz="2700" dirty="0"/>
              <a:t>-¼</a:t>
            </a:r>
            <a:r>
              <a:rPr lang="en-US" sz="2700" i="1" dirty="0"/>
              <a:t>b</a:t>
            </a:r>
            <a:r>
              <a:rPr lang="el-GR" sz="2700" dirty="0"/>
              <a:t>ε</a:t>
            </a:r>
            <a:endParaRPr lang="en-US" sz="2700" dirty="0"/>
          </a:p>
          <a:p>
            <a:r>
              <a:rPr lang="en-US" sz="2700" dirty="0"/>
              <a:t>For sufficiently small </a:t>
            </a:r>
            <a:r>
              <a:rPr lang="el-GR" sz="2700" dirty="0"/>
              <a:t>ε</a:t>
            </a:r>
            <a:r>
              <a:rPr lang="en-US" sz="2700" dirty="0"/>
              <a:t> this is greater than 1</a:t>
            </a:r>
          </a:p>
          <a:p>
            <a:r>
              <a:rPr lang="en-US" sz="2700" dirty="0"/>
              <a:t>Hence EDT suggests</a:t>
            </a:r>
            <a:r>
              <a:rPr lang="en-US" altLang="en-US" sz="2700" dirty="0"/>
              <a:t> (0, ½, ½)</a:t>
            </a:r>
            <a:r>
              <a:rPr lang="en-US" sz="2700" dirty="0"/>
              <a:t> over </a:t>
            </a:r>
            <a:r>
              <a:rPr lang="en-US" altLang="en-US" sz="2700" dirty="0"/>
              <a:t>(1, 0, 0)!</a:t>
            </a:r>
          </a:p>
          <a:p>
            <a:r>
              <a:rPr lang="en-US" altLang="en-US" sz="2700" dirty="0"/>
              <a:t>... right? ... right?</a:t>
            </a:r>
          </a:p>
          <a:p>
            <a:pPr marL="0" indent="0">
              <a:buNone/>
            </a:pPr>
            <a:endParaRPr lang="en-US" altLang="en-US" sz="2700" dirty="0"/>
          </a:p>
        </p:txBody>
      </p:sp>
      <p:sp>
        <p:nvSpPr>
          <p:cNvPr id="4" name="Oval 3">
            <a:extLst>
              <a:ext uri="{FF2B5EF4-FFF2-40B4-BE49-F238E27FC236}">
                <a16:creationId xmlns:a16="http://schemas.microsoft.com/office/drawing/2014/main" id="{6B4F6B43-5A5F-4F36-9ED5-DAFCD1D22986}"/>
              </a:ext>
            </a:extLst>
          </p:cNvPr>
          <p:cNvSpPr/>
          <p:nvPr/>
        </p:nvSpPr>
        <p:spPr>
          <a:xfrm>
            <a:off x="10459898" y="4603071"/>
            <a:ext cx="359109" cy="319596"/>
          </a:xfrm>
          <a:prstGeom prst="ellipse">
            <a:avLst/>
          </a:prstGeom>
          <a:noFill/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Oval 6">
            <a:extLst>
              <a:ext uri="{FF2B5EF4-FFF2-40B4-BE49-F238E27FC236}">
                <a16:creationId xmlns:a16="http://schemas.microsoft.com/office/drawing/2014/main" id="{273C3AB1-455A-4E5B-8A7A-B3B3D63962DC}"/>
              </a:ext>
            </a:extLst>
          </p:cNvPr>
          <p:cNvSpPr/>
          <p:nvPr/>
        </p:nvSpPr>
        <p:spPr>
          <a:xfrm>
            <a:off x="10451020" y="2925190"/>
            <a:ext cx="359109" cy="319596"/>
          </a:xfrm>
          <a:prstGeom prst="ellipse">
            <a:avLst/>
          </a:prstGeom>
          <a:noFill/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6" name="Straight Arrow Connector 5">
            <a:extLst>
              <a:ext uri="{FF2B5EF4-FFF2-40B4-BE49-F238E27FC236}">
                <a16:creationId xmlns:a16="http://schemas.microsoft.com/office/drawing/2014/main" id="{325DB63F-EED1-4526-947C-44B138665CD5}"/>
              </a:ext>
            </a:extLst>
          </p:cNvPr>
          <p:cNvCxnSpPr>
            <a:cxnSpLocks/>
            <a:stCxn id="4" idx="0"/>
            <a:endCxn id="7" idx="4"/>
          </p:cNvCxnSpPr>
          <p:nvPr/>
        </p:nvCxnSpPr>
        <p:spPr>
          <a:xfrm flipH="1" flipV="1">
            <a:off x="10630575" y="3244786"/>
            <a:ext cx="8878" cy="1358285"/>
          </a:xfrm>
          <a:prstGeom prst="straightConnector1">
            <a:avLst/>
          </a:prstGeom>
          <a:ln w="38100">
            <a:tailEnd type="triangle"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cxnSp>
        <p:nvCxnSpPr>
          <p:cNvPr id="10" name="Straight Arrow Connector 9">
            <a:extLst>
              <a:ext uri="{FF2B5EF4-FFF2-40B4-BE49-F238E27FC236}">
                <a16:creationId xmlns:a16="http://schemas.microsoft.com/office/drawing/2014/main" id="{B6DC7776-46C3-4CFA-ADF3-B9CC8A3A1B30}"/>
              </a:ext>
            </a:extLst>
          </p:cNvPr>
          <p:cNvCxnSpPr/>
          <p:nvPr/>
        </p:nvCxnSpPr>
        <p:spPr>
          <a:xfrm flipV="1">
            <a:off x="10632052" y="1568384"/>
            <a:ext cx="0" cy="1358285"/>
          </a:xfrm>
          <a:prstGeom prst="straightConnector1">
            <a:avLst/>
          </a:prstGeom>
          <a:ln w="38100">
            <a:tailEnd type="triangle"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cxnSp>
        <p:nvCxnSpPr>
          <p:cNvPr id="11" name="Straight Arrow Connector 10">
            <a:extLst>
              <a:ext uri="{FF2B5EF4-FFF2-40B4-BE49-F238E27FC236}">
                <a16:creationId xmlns:a16="http://schemas.microsoft.com/office/drawing/2014/main" id="{74D0ED1D-1BFD-4329-B714-5C2AE3B16CE4}"/>
              </a:ext>
            </a:extLst>
          </p:cNvPr>
          <p:cNvCxnSpPr/>
          <p:nvPr/>
        </p:nvCxnSpPr>
        <p:spPr>
          <a:xfrm flipV="1">
            <a:off x="10632052" y="4933019"/>
            <a:ext cx="0" cy="1358285"/>
          </a:xfrm>
          <a:prstGeom prst="straightConnector1">
            <a:avLst/>
          </a:prstGeom>
          <a:ln w="38100">
            <a:tailEnd type="triangle"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cxnSp>
        <p:nvCxnSpPr>
          <p:cNvPr id="18" name="Straight Arrow Connector 17">
            <a:extLst>
              <a:ext uri="{FF2B5EF4-FFF2-40B4-BE49-F238E27FC236}">
                <a16:creationId xmlns:a16="http://schemas.microsoft.com/office/drawing/2014/main" id="{025FA097-5838-4DD3-B48F-4092A8D5B1AC}"/>
              </a:ext>
            </a:extLst>
          </p:cNvPr>
          <p:cNvCxnSpPr>
            <a:cxnSpLocks/>
          </p:cNvCxnSpPr>
          <p:nvPr/>
        </p:nvCxnSpPr>
        <p:spPr>
          <a:xfrm flipV="1">
            <a:off x="10819007" y="4758428"/>
            <a:ext cx="757476" cy="1"/>
          </a:xfrm>
          <a:prstGeom prst="straightConnector1">
            <a:avLst/>
          </a:prstGeom>
          <a:ln w="38100">
            <a:tailEnd type="triangle"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cxnSp>
        <p:nvCxnSpPr>
          <p:cNvPr id="21" name="Straight Arrow Connector 20">
            <a:extLst>
              <a:ext uri="{FF2B5EF4-FFF2-40B4-BE49-F238E27FC236}">
                <a16:creationId xmlns:a16="http://schemas.microsoft.com/office/drawing/2014/main" id="{EA0AF45F-2771-43F8-8006-87B82D83B180}"/>
              </a:ext>
            </a:extLst>
          </p:cNvPr>
          <p:cNvCxnSpPr>
            <a:cxnSpLocks/>
          </p:cNvCxnSpPr>
          <p:nvPr/>
        </p:nvCxnSpPr>
        <p:spPr>
          <a:xfrm flipV="1">
            <a:off x="10811608" y="3065855"/>
            <a:ext cx="757476" cy="1"/>
          </a:xfrm>
          <a:prstGeom prst="straightConnector1">
            <a:avLst/>
          </a:prstGeom>
          <a:ln w="38100">
            <a:tailEnd type="triangle"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cxnSp>
        <p:nvCxnSpPr>
          <p:cNvPr id="22" name="Straight Arrow Connector 21">
            <a:extLst>
              <a:ext uri="{FF2B5EF4-FFF2-40B4-BE49-F238E27FC236}">
                <a16:creationId xmlns:a16="http://schemas.microsoft.com/office/drawing/2014/main" id="{47A3711F-F8D4-4B79-B8FF-D60BC7ADCF2A}"/>
              </a:ext>
            </a:extLst>
          </p:cNvPr>
          <p:cNvCxnSpPr>
            <a:cxnSpLocks/>
          </p:cNvCxnSpPr>
          <p:nvPr/>
        </p:nvCxnSpPr>
        <p:spPr>
          <a:xfrm flipH="1">
            <a:off x="9693545" y="3065855"/>
            <a:ext cx="766353" cy="1"/>
          </a:xfrm>
          <a:prstGeom prst="straightConnector1">
            <a:avLst/>
          </a:prstGeom>
          <a:ln w="38100">
            <a:tailEnd type="triangle"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cxnSp>
        <p:nvCxnSpPr>
          <p:cNvPr id="25" name="Straight Arrow Connector 24">
            <a:extLst>
              <a:ext uri="{FF2B5EF4-FFF2-40B4-BE49-F238E27FC236}">
                <a16:creationId xmlns:a16="http://schemas.microsoft.com/office/drawing/2014/main" id="{C8E58D18-5AD5-47ED-AAB9-63B3C1361198}"/>
              </a:ext>
            </a:extLst>
          </p:cNvPr>
          <p:cNvCxnSpPr>
            <a:cxnSpLocks/>
          </p:cNvCxnSpPr>
          <p:nvPr/>
        </p:nvCxnSpPr>
        <p:spPr>
          <a:xfrm flipH="1">
            <a:off x="9702422" y="4758428"/>
            <a:ext cx="766353" cy="1"/>
          </a:xfrm>
          <a:prstGeom prst="straightConnector1">
            <a:avLst/>
          </a:prstGeom>
          <a:ln w="38100">
            <a:tailEnd type="triangle"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sp>
        <p:nvSpPr>
          <p:cNvPr id="23" name="TextBox 22">
            <a:extLst>
              <a:ext uri="{FF2B5EF4-FFF2-40B4-BE49-F238E27FC236}">
                <a16:creationId xmlns:a16="http://schemas.microsoft.com/office/drawing/2014/main" id="{E0F6C874-D4CC-469E-98EF-EBE6AEBDF4C3}"/>
              </a:ext>
            </a:extLst>
          </p:cNvPr>
          <p:cNvSpPr txBox="1"/>
          <p:nvPr/>
        </p:nvSpPr>
        <p:spPr>
          <a:xfrm>
            <a:off x="10486171" y="2900414"/>
            <a:ext cx="30489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/>
              <a:t>Y</a:t>
            </a:r>
            <a:endParaRPr lang="en-US" sz="2400" b="1" dirty="0"/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09764228-7424-4C57-85BA-3E523E817BDD}"/>
              </a:ext>
            </a:extLst>
          </p:cNvPr>
          <p:cNvSpPr txBox="1"/>
          <p:nvPr/>
        </p:nvSpPr>
        <p:spPr>
          <a:xfrm>
            <a:off x="10486274" y="4585105"/>
            <a:ext cx="31130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/>
              <a:t>X</a:t>
            </a:r>
            <a:endParaRPr lang="en-US" sz="2400" b="1" dirty="0"/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5FA376D1-0442-4040-8FB1-C40175CD8928}"/>
              </a:ext>
            </a:extLst>
          </p:cNvPr>
          <p:cNvSpPr txBox="1"/>
          <p:nvPr/>
        </p:nvSpPr>
        <p:spPr>
          <a:xfrm>
            <a:off x="9306430" y="4553335"/>
            <a:ext cx="34015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b="1" dirty="0"/>
              <a:t>1</a:t>
            </a: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622499B7-94C0-4862-994F-D3830B4928A6}"/>
              </a:ext>
            </a:extLst>
          </p:cNvPr>
          <p:cNvSpPr txBox="1"/>
          <p:nvPr/>
        </p:nvSpPr>
        <p:spPr>
          <a:xfrm>
            <a:off x="11598357" y="4554812"/>
            <a:ext cx="34015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b="1" dirty="0"/>
              <a:t>0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B9DC43-6347-4C26-9F01-8BB56C40E822}"/>
              </a:ext>
            </a:extLst>
          </p:cNvPr>
          <p:cNvSpPr txBox="1"/>
          <p:nvPr/>
        </p:nvSpPr>
        <p:spPr>
          <a:xfrm>
            <a:off x="9316784" y="2876930"/>
            <a:ext cx="34015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b="1" dirty="0"/>
              <a:t>0</a:t>
            </a: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3AB34AC4-2E38-4A8D-BC5F-E1FA31EA3843}"/>
              </a:ext>
            </a:extLst>
          </p:cNvPr>
          <p:cNvSpPr txBox="1"/>
          <p:nvPr/>
        </p:nvSpPr>
        <p:spPr>
          <a:xfrm>
            <a:off x="11598355" y="2885806"/>
            <a:ext cx="57579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b="1" dirty="0"/>
              <a:t>4-</a:t>
            </a:r>
            <a:r>
              <a:rPr lang="el-GR" sz="2400" b="1" dirty="0"/>
              <a:t>ε</a:t>
            </a:r>
            <a:endParaRPr lang="en-US" sz="2400" b="1" dirty="0"/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9C592FCA-2B11-4B58-A0C6-A92DFA96B6A0}"/>
              </a:ext>
            </a:extLst>
          </p:cNvPr>
          <p:cNvSpPr txBox="1"/>
          <p:nvPr/>
        </p:nvSpPr>
        <p:spPr>
          <a:xfrm>
            <a:off x="10481241" y="1182773"/>
            <a:ext cx="34015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b="1" dirty="0"/>
              <a:t>0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C9D5CA72-CF72-4594-947E-2D0EEDE2E523}"/>
              </a:ext>
            </a:extLst>
          </p:cNvPr>
          <p:cNvSpPr txBox="1"/>
          <p:nvPr/>
        </p:nvSpPr>
        <p:spPr>
          <a:xfrm>
            <a:off x="10259295" y="6305195"/>
            <a:ext cx="96398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b="1" dirty="0"/>
              <a:t>START</a:t>
            </a:r>
          </a:p>
        </p:txBody>
      </p:sp>
      <p:sp>
        <p:nvSpPr>
          <p:cNvPr id="26" name="Oval 25">
            <a:extLst>
              <a:ext uri="{FF2B5EF4-FFF2-40B4-BE49-F238E27FC236}">
                <a16:creationId xmlns:a16="http://schemas.microsoft.com/office/drawing/2014/main" id="{ECD3C2EA-AADC-4993-B5FE-DD679E7993A8}"/>
              </a:ext>
            </a:extLst>
          </p:cNvPr>
          <p:cNvSpPr/>
          <p:nvPr/>
        </p:nvSpPr>
        <p:spPr>
          <a:xfrm>
            <a:off x="10259295" y="2723102"/>
            <a:ext cx="757469" cy="2400225"/>
          </a:xfrm>
          <a:prstGeom prst="ellipse">
            <a:avLst/>
          </a:prstGeom>
          <a:noFill/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2950068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76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761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761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761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761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761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7619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7619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7619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7619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42" name="Rectangle 2">
            <a:extLst>
              <a:ext uri="{FF2B5EF4-FFF2-40B4-BE49-F238E27FC236}">
                <a16:creationId xmlns:a16="http://schemas.microsoft.com/office/drawing/2014/main" id="{49482DC0-7810-4A1B-9384-65EB40193C19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1411549" y="256147"/>
            <a:ext cx="9433720" cy="605118"/>
          </a:xfrm>
        </p:spPr>
        <p:txBody>
          <a:bodyPr>
            <a:normAutofit fontScale="90000"/>
          </a:bodyPr>
          <a:lstStyle/>
          <a:p>
            <a:r>
              <a:rPr lang="en-US" altLang="en-US" dirty="0"/>
              <a:t>A way for EDT to get the right answer (+SSA)</a:t>
            </a:r>
            <a:endParaRPr lang="en-US" altLang="en-US" sz="2912" dirty="0">
              <a:solidFill>
                <a:srgbClr val="5B9BD5"/>
              </a:solidFill>
            </a:endParaRPr>
          </a:p>
        </p:txBody>
      </p:sp>
      <p:sp>
        <p:nvSpPr>
          <p:cNvPr id="367619" name="Rectangle 3">
            <a:extLst>
              <a:ext uri="{FF2B5EF4-FFF2-40B4-BE49-F238E27FC236}">
                <a16:creationId xmlns:a16="http://schemas.microsoft.com/office/drawing/2014/main" id="{7CC6B7F6-D974-4010-B90E-39F8667976DA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-2" y="971379"/>
            <a:ext cx="9534537" cy="5886621"/>
          </a:xfrm>
        </p:spPr>
        <p:txBody>
          <a:bodyPr>
            <a:normAutofit lnSpcReduction="10000"/>
          </a:bodyPr>
          <a:lstStyle/>
          <a:p>
            <a:pPr eaLnBrk="1" hangingPunct="1"/>
            <a:r>
              <a:rPr lang="en-US" altLang="en-US" sz="2700" dirty="0"/>
              <a:t>Consider probabilities of </a:t>
            </a:r>
            <a:r>
              <a:rPr lang="en-US" altLang="en-US" sz="2700" b="1" dirty="0"/>
              <a:t>whole trajectories, plus where you are</a:t>
            </a:r>
            <a:r>
              <a:rPr lang="en-US" altLang="en-US" sz="2700" dirty="0"/>
              <a:t>, under strategy (0, ½, ½), </a:t>
            </a:r>
            <a:r>
              <a:rPr lang="en-US" altLang="en-US" sz="2700" b="1" dirty="0"/>
              <a:t>in a </a:t>
            </a:r>
            <a:r>
              <a:rPr lang="en-US" altLang="en-US" sz="2700" b="1" dirty="0" err="1"/>
              <a:t>halfing</a:t>
            </a:r>
            <a:r>
              <a:rPr lang="en-US" altLang="en-US" sz="2700" b="1" dirty="0"/>
              <a:t> sort of way</a:t>
            </a:r>
          </a:p>
          <a:p>
            <a:r>
              <a:rPr lang="en-US" altLang="en-US" sz="2700" dirty="0"/>
              <a:t>P(XY(</a:t>
            </a:r>
            <a:r>
              <a:rPr lang="en-US" sz="2700" dirty="0"/>
              <a:t>4-</a:t>
            </a:r>
            <a:r>
              <a:rPr lang="el-GR" sz="2700" dirty="0"/>
              <a:t>ε</a:t>
            </a:r>
            <a:r>
              <a:rPr lang="en-US" sz="2700" dirty="0"/>
              <a:t>), @X) = </a:t>
            </a:r>
            <a:r>
              <a:rPr lang="en-US" altLang="en-US" sz="2700" dirty="0"/>
              <a:t>P(XY(</a:t>
            </a:r>
            <a:r>
              <a:rPr lang="en-US" sz="2700" dirty="0"/>
              <a:t>4-</a:t>
            </a:r>
            <a:r>
              <a:rPr lang="el-GR" sz="2700" dirty="0"/>
              <a:t>ε</a:t>
            </a:r>
            <a:r>
              <a:rPr lang="en-US" sz="2700" dirty="0"/>
              <a:t>)) * P(@X|</a:t>
            </a:r>
            <a:r>
              <a:rPr lang="en-US" altLang="en-US" sz="2700" dirty="0"/>
              <a:t>XY(</a:t>
            </a:r>
            <a:r>
              <a:rPr lang="en-US" sz="2700" dirty="0"/>
              <a:t>4-</a:t>
            </a:r>
            <a:r>
              <a:rPr lang="el-GR" sz="2700" dirty="0"/>
              <a:t>ε</a:t>
            </a:r>
            <a:r>
              <a:rPr lang="en-US" sz="2700" dirty="0"/>
              <a:t>)) = ¼ * ½ </a:t>
            </a:r>
            <a:endParaRPr lang="en-US" altLang="en-US" sz="2700" dirty="0"/>
          </a:p>
          <a:p>
            <a:r>
              <a:rPr lang="en-US" altLang="en-US" sz="2700" dirty="0"/>
              <a:t>P(XY(</a:t>
            </a:r>
            <a:r>
              <a:rPr lang="en-US" sz="2700" dirty="0"/>
              <a:t>4-</a:t>
            </a:r>
            <a:r>
              <a:rPr lang="el-GR" sz="2700" dirty="0"/>
              <a:t>ε</a:t>
            </a:r>
            <a:r>
              <a:rPr lang="en-US" sz="2700" dirty="0"/>
              <a:t>), @Y) = </a:t>
            </a:r>
            <a:r>
              <a:rPr lang="en-US" altLang="en-US" sz="2700" dirty="0"/>
              <a:t>P(XY(</a:t>
            </a:r>
            <a:r>
              <a:rPr lang="en-US" sz="2700" dirty="0"/>
              <a:t>4-</a:t>
            </a:r>
            <a:r>
              <a:rPr lang="el-GR" sz="2700" dirty="0"/>
              <a:t>ε</a:t>
            </a:r>
            <a:r>
              <a:rPr lang="en-US" sz="2700" dirty="0"/>
              <a:t>)) * P(@Y|</a:t>
            </a:r>
            <a:r>
              <a:rPr lang="en-US" altLang="en-US" sz="2700" dirty="0"/>
              <a:t>XY(</a:t>
            </a:r>
            <a:r>
              <a:rPr lang="en-US" sz="2700" dirty="0"/>
              <a:t>4-</a:t>
            </a:r>
            <a:r>
              <a:rPr lang="el-GR" sz="2700" dirty="0"/>
              <a:t>ε</a:t>
            </a:r>
            <a:r>
              <a:rPr lang="en-US" sz="2700" dirty="0"/>
              <a:t>)) = ¼ * ½ </a:t>
            </a:r>
          </a:p>
          <a:p>
            <a:r>
              <a:rPr lang="en-US" sz="2700" dirty="0"/>
              <a:t>Any other trajectory with positive probability gives payoff 0</a:t>
            </a:r>
          </a:p>
          <a:p>
            <a:r>
              <a:rPr lang="en-US" sz="2700" dirty="0"/>
              <a:t>So expected utility is 2 * ¼ * ½ * </a:t>
            </a:r>
            <a:r>
              <a:rPr lang="en-US" altLang="en-US" sz="2700" dirty="0"/>
              <a:t>(</a:t>
            </a:r>
            <a:r>
              <a:rPr lang="en-US" sz="2700" dirty="0"/>
              <a:t>4-</a:t>
            </a:r>
            <a:r>
              <a:rPr lang="el-GR" sz="2700" dirty="0"/>
              <a:t>ε</a:t>
            </a:r>
            <a:r>
              <a:rPr lang="en-US" sz="2700" dirty="0"/>
              <a:t>) = 1-</a:t>
            </a:r>
            <a:r>
              <a:rPr lang="el-GR" sz="2700" dirty="0"/>
              <a:t> ε</a:t>
            </a:r>
            <a:r>
              <a:rPr lang="en-US" sz="2700" dirty="0"/>
              <a:t>/4, which is worse than 1, so EDT gets the right answer</a:t>
            </a:r>
          </a:p>
          <a:p>
            <a:r>
              <a:rPr lang="en-US" sz="2700" i="1" dirty="0"/>
              <a:t>What just happened?</a:t>
            </a:r>
            <a:endParaRPr lang="en-US" sz="2700" dirty="0"/>
          </a:p>
          <a:p>
            <a:r>
              <a:rPr lang="en-US" sz="2700" dirty="0"/>
              <a:t>Under this way of reasoning, if you tell me that I’m at X, it’s </a:t>
            </a:r>
            <a:r>
              <a:rPr lang="en-US" sz="2700" b="1" dirty="0"/>
              <a:t>more likely</a:t>
            </a:r>
            <a:r>
              <a:rPr lang="en-US" sz="2700" dirty="0"/>
              <a:t> that I’m on trajectory X(0) than on one of the XY ones</a:t>
            </a:r>
          </a:p>
          <a:p>
            <a:r>
              <a:rPr lang="en-US" altLang="en-US" sz="2700" dirty="0"/>
              <a:t>P(XY(</a:t>
            </a:r>
            <a:r>
              <a:rPr lang="en-US" sz="2700" dirty="0"/>
              <a:t>4-</a:t>
            </a:r>
            <a:r>
              <a:rPr lang="el-GR" sz="2700" dirty="0"/>
              <a:t>ε</a:t>
            </a:r>
            <a:r>
              <a:rPr lang="en-US" sz="2700" dirty="0"/>
              <a:t>), @X) = ¼ * ½ ; </a:t>
            </a:r>
            <a:r>
              <a:rPr lang="en-US" altLang="en-US" sz="2700" dirty="0"/>
              <a:t>P(XY(</a:t>
            </a:r>
            <a:r>
              <a:rPr lang="en-US" sz="2700" dirty="0"/>
              <a:t>0), @X) = ¼ * ½ ; P(X(0), @X) = ½ * 1</a:t>
            </a:r>
          </a:p>
          <a:p>
            <a:r>
              <a:rPr lang="en-US" sz="2700" dirty="0"/>
              <a:t>So P(X(0) | @X) = ½ / (½ + ¼) = 2/3 (</a:t>
            </a:r>
            <a:r>
              <a:rPr lang="en-US" sz="2700" b="1" dirty="0"/>
              <a:t>not </a:t>
            </a:r>
            <a:r>
              <a:rPr lang="en-US" sz="2700" dirty="0"/>
              <a:t>1/2)</a:t>
            </a:r>
          </a:p>
          <a:p>
            <a:r>
              <a:rPr lang="en-US" sz="2700" dirty="0"/>
              <a:t>Previous slide had </a:t>
            </a:r>
            <a:r>
              <a:rPr lang="en-US" sz="2700" b="1" dirty="0"/>
              <a:t>hidden assumption</a:t>
            </a:r>
            <a:r>
              <a:rPr lang="en-US" sz="2700" dirty="0"/>
              <a:t>: </a:t>
            </a:r>
            <a:r>
              <a:rPr lang="en-US" sz="2700" i="1" dirty="0"/>
              <a:t>where I am carries no information about my </a:t>
            </a:r>
            <a:r>
              <a:rPr lang="en-US" sz="2700" b="1" i="1" dirty="0"/>
              <a:t>future</a:t>
            </a:r>
            <a:r>
              <a:rPr lang="en-US" sz="2700" i="1" dirty="0"/>
              <a:t> coin tosses</a:t>
            </a:r>
          </a:p>
          <a:p>
            <a:endParaRPr lang="en-US" sz="2700" dirty="0"/>
          </a:p>
          <a:p>
            <a:endParaRPr lang="en-US" sz="2700" dirty="0"/>
          </a:p>
          <a:p>
            <a:pPr eaLnBrk="1" hangingPunct="1"/>
            <a:endParaRPr lang="en-US" altLang="en-US" sz="2700" dirty="0"/>
          </a:p>
          <a:p>
            <a:pPr marL="0" indent="0">
              <a:buNone/>
            </a:pPr>
            <a:endParaRPr lang="en-US" altLang="en-US" sz="2700" dirty="0"/>
          </a:p>
        </p:txBody>
      </p:sp>
      <p:sp>
        <p:nvSpPr>
          <p:cNvPr id="4" name="Oval 3">
            <a:extLst>
              <a:ext uri="{FF2B5EF4-FFF2-40B4-BE49-F238E27FC236}">
                <a16:creationId xmlns:a16="http://schemas.microsoft.com/office/drawing/2014/main" id="{6B4F6B43-5A5F-4F36-9ED5-DAFCD1D22986}"/>
              </a:ext>
            </a:extLst>
          </p:cNvPr>
          <p:cNvSpPr/>
          <p:nvPr/>
        </p:nvSpPr>
        <p:spPr>
          <a:xfrm>
            <a:off x="10459898" y="4603071"/>
            <a:ext cx="359109" cy="319596"/>
          </a:xfrm>
          <a:prstGeom prst="ellipse">
            <a:avLst/>
          </a:prstGeom>
          <a:noFill/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Oval 6">
            <a:extLst>
              <a:ext uri="{FF2B5EF4-FFF2-40B4-BE49-F238E27FC236}">
                <a16:creationId xmlns:a16="http://schemas.microsoft.com/office/drawing/2014/main" id="{273C3AB1-455A-4E5B-8A7A-B3B3D63962DC}"/>
              </a:ext>
            </a:extLst>
          </p:cNvPr>
          <p:cNvSpPr/>
          <p:nvPr/>
        </p:nvSpPr>
        <p:spPr>
          <a:xfrm>
            <a:off x="10451020" y="2925190"/>
            <a:ext cx="359109" cy="319596"/>
          </a:xfrm>
          <a:prstGeom prst="ellipse">
            <a:avLst/>
          </a:prstGeom>
          <a:noFill/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6" name="Straight Arrow Connector 5">
            <a:extLst>
              <a:ext uri="{FF2B5EF4-FFF2-40B4-BE49-F238E27FC236}">
                <a16:creationId xmlns:a16="http://schemas.microsoft.com/office/drawing/2014/main" id="{325DB63F-EED1-4526-947C-44B138665CD5}"/>
              </a:ext>
            </a:extLst>
          </p:cNvPr>
          <p:cNvCxnSpPr>
            <a:cxnSpLocks/>
            <a:stCxn id="4" idx="0"/>
            <a:endCxn id="7" idx="4"/>
          </p:cNvCxnSpPr>
          <p:nvPr/>
        </p:nvCxnSpPr>
        <p:spPr>
          <a:xfrm flipH="1" flipV="1">
            <a:off x="10630575" y="3244786"/>
            <a:ext cx="8878" cy="1358285"/>
          </a:xfrm>
          <a:prstGeom prst="straightConnector1">
            <a:avLst/>
          </a:prstGeom>
          <a:ln w="38100">
            <a:tailEnd type="triangle"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cxnSp>
        <p:nvCxnSpPr>
          <p:cNvPr id="10" name="Straight Arrow Connector 9">
            <a:extLst>
              <a:ext uri="{FF2B5EF4-FFF2-40B4-BE49-F238E27FC236}">
                <a16:creationId xmlns:a16="http://schemas.microsoft.com/office/drawing/2014/main" id="{B6DC7776-46C3-4CFA-ADF3-B9CC8A3A1B30}"/>
              </a:ext>
            </a:extLst>
          </p:cNvPr>
          <p:cNvCxnSpPr/>
          <p:nvPr/>
        </p:nvCxnSpPr>
        <p:spPr>
          <a:xfrm flipV="1">
            <a:off x="10632052" y="1568384"/>
            <a:ext cx="0" cy="1358285"/>
          </a:xfrm>
          <a:prstGeom prst="straightConnector1">
            <a:avLst/>
          </a:prstGeom>
          <a:ln w="38100">
            <a:tailEnd type="triangle"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cxnSp>
        <p:nvCxnSpPr>
          <p:cNvPr id="11" name="Straight Arrow Connector 10">
            <a:extLst>
              <a:ext uri="{FF2B5EF4-FFF2-40B4-BE49-F238E27FC236}">
                <a16:creationId xmlns:a16="http://schemas.microsoft.com/office/drawing/2014/main" id="{74D0ED1D-1BFD-4329-B714-5C2AE3B16CE4}"/>
              </a:ext>
            </a:extLst>
          </p:cNvPr>
          <p:cNvCxnSpPr/>
          <p:nvPr/>
        </p:nvCxnSpPr>
        <p:spPr>
          <a:xfrm flipV="1">
            <a:off x="10632052" y="4933019"/>
            <a:ext cx="0" cy="1358285"/>
          </a:xfrm>
          <a:prstGeom prst="straightConnector1">
            <a:avLst/>
          </a:prstGeom>
          <a:ln w="38100">
            <a:tailEnd type="triangle"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cxnSp>
        <p:nvCxnSpPr>
          <p:cNvPr id="18" name="Straight Arrow Connector 17">
            <a:extLst>
              <a:ext uri="{FF2B5EF4-FFF2-40B4-BE49-F238E27FC236}">
                <a16:creationId xmlns:a16="http://schemas.microsoft.com/office/drawing/2014/main" id="{025FA097-5838-4DD3-B48F-4092A8D5B1AC}"/>
              </a:ext>
            </a:extLst>
          </p:cNvPr>
          <p:cNvCxnSpPr>
            <a:cxnSpLocks/>
          </p:cNvCxnSpPr>
          <p:nvPr/>
        </p:nvCxnSpPr>
        <p:spPr>
          <a:xfrm flipV="1">
            <a:off x="10819007" y="4758428"/>
            <a:ext cx="757476" cy="1"/>
          </a:xfrm>
          <a:prstGeom prst="straightConnector1">
            <a:avLst/>
          </a:prstGeom>
          <a:ln w="38100">
            <a:tailEnd type="triangle"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cxnSp>
        <p:nvCxnSpPr>
          <p:cNvPr id="21" name="Straight Arrow Connector 20">
            <a:extLst>
              <a:ext uri="{FF2B5EF4-FFF2-40B4-BE49-F238E27FC236}">
                <a16:creationId xmlns:a16="http://schemas.microsoft.com/office/drawing/2014/main" id="{EA0AF45F-2771-43F8-8006-87B82D83B180}"/>
              </a:ext>
            </a:extLst>
          </p:cNvPr>
          <p:cNvCxnSpPr>
            <a:cxnSpLocks/>
          </p:cNvCxnSpPr>
          <p:nvPr/>
        </p:nvCxnSpPr>
        <p:spPr>
          <a:xfrm flipV="1">
            <a:off x="10811608" y="3065855"/>
            <a:ext cx="757476" cy="1"/>
          </a:xfrm>
          <a:prstGeom prst="straightConnector1">
            <a:avLst/>
          </a:prstGeom>
          <a:ln w="38100">
            <a:tailEnd type="triangle"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cxnSp>
        <p:nvCxnSpPr>
          <p:cNvPr id="22" name="Straight Arrow Connector 21">
            <a:extLst>
              <a:ext uri="{FF2B5EF4-FFF2-40B4-BE49-F238E27FC236}">
                <a16:creationId xmlns:a16="http://schemas.microsoft.com/office/drawing/2014/main" id="{47A3711F-F8D4-4B79-B8FF-D60BC7ADCF2A}"/>
              </a:ext>
            </a:extLst>
          </p:cNvPr>
          <p:cNvCxnSpPr>
            <a:cxnSpLocks/>
          </p:cNvCxnSpPr>
          <p:nvPr/>
        </p:nvCxnSpPr>
        <p:spPr>
          <a:xfrm flipH="1">
            <a:off x="9693545" y="3065855"/>
            <a:ext cx="766353" cy="1"/>
          </a:xfrm>
          <a:prstGeom prst="straightConnector1">
            <a:avLst/>
          </a:prstGeom>
          <a:ln w="38100">
            <a:tailEnd type="triangle"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cxnSp>
        <p:nvCxnSpPr>
          <p:cNvPr id="25" name="Straight Arrow Connector 24">
            <a:extLst>
              <a:ext uri="{FF2B5EF4-FFF2-40B4-BE49-F238E27FC236}">
                <a16:creationId xmlns:a16="http://schemas.microsoft.com/office/drawing/2014/main" id="{C8E58D18-5AD5-47ED-AAB9-63B3C1361198}"/>
              </a:ext>
            </a:extLst>
          </p:cNvPr>
          <p:cNvCxnSpPr>
            <a:cxnSpLocks/>
          </p:cNvCxnSpPr>
          <p:nvPr/>
        </p:nvCxnSpPr>
        <p:spPr>
          <a:xfrm flipH="1">
            <a:off x="9702422" y="4758428"/>
            <a:ext cx="766353" cy="1"/>
          </a:xfrm>
          <a:prstGeom prst="straightConnector1">
            <a:avLst/>
          </a:prstGeom>
          <a:ln w="38100">
            <a:tailEnd type="triangle"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sp>
        <p:nvSpPr>
          <p:cNvPr id="23" name="TextBox 22">
            <a:extLst>
              <a:ext uri="{FF2B5EF4-FFF2-40B4-BE49-F238E27FC236}">
                <a16:creationId xmlns:a16="http://schemas.microsoft.com/office/drawing/2014/main" id="{E0F6C874-D4CC-469E-98EF-EBE6AEBDF4C3}"/>
              </a:ext>
            </a:extLst>
          </p:cNvPr>
          <p:cNvSpPr txBox="1"/>
          <p:nvPr/>
        </p:nvSpPr>
        <p:spPr>
          <a:xfrm>
            <a:off x="10486171" y="2900414"/>
            <a:ext cx="30489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/>
              <a:t>Y</a:t>
            </a:r>
            <a:endParaRPr lang="en-US" sz="2400" b="1" dirty="0"/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09764228-7424-4C57-85BA-3E523E817BDD}"/>
              </a:ext>
            </a:extLst>
          </p:cNvPr>
          <p:cNvSpPr txBox="1"/>
          <p:nvPr/>
        </p:nvSpPr>
        <p:spPr>
          <a:xfrm>
            <a:off x="10486274" y="4585105"/>
            <a:ext cx="31130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/>
              <a:t>X</a:t>
            </a:r>
            <a:endParaRPr lang="en-US" sz="2400" b="1" dirty="0"/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5FA376D1-0442-4040-8FB1-C40175CD8928}"/>
              </a:ext>
            </a:extLst>
          </p:cNvPr>
          <p:cNvSpPr txBox="1"/>
          <p:nvPr/>
        </p:nvSpPr>
        <p:spPr>
          <a:xfrm>
            <a:off x="9306430" y="4553335"/>
            <a:ext cx="34015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b="1" dirty="0"/>
              <a:t>1</a:t>
            </a: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622499B7-94C0-4862-994F-D3830B4928A6}"/>
              </a:ext>
            </a:extLst>
          </p:cNvPr>
          <p:cNvSpPr txBox="1"/>
          <p:nvPr/>
        </p:nvSpPr>
        <p:spPr>
          <a:xfrm>
            <a:off x="11598357" y="4554812"/>
            <a:ext cx="34015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b="1" dirty="0"/>
              <a:t>0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AB9DC43-6347-4C26-9F01-8BB56C40E822}"/>
              </a:ext>
            </a:extLst>
          </p:cNvPr>
          <p:cNvSpPr txBox="1"/>
          <p:nvPr/>
        </p:nvSpPr>
        <p:spPr>
          <a:xfrm>
            <a:off x="9316784" y="2876930"/>
            <a:ext cx="34015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b="1" dirty="0"/>
              <a:t>0</a:t>
            </a: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3AB34AC4-2E38-4A8D-BC5F-E1FA31EA3843}"/>
              </a:ext>
            </a:extLst>
          </p:cNvPr>
          <p:cNvSpPr txBox="1"/>
          <p:nvPr/>
        </p:nvSpPr>
        <p:spPr>
          <a:xfrm>
            <a:off x="11598355" y="2885806"/>
            <a:ext cx="57579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b="1" dirty="0"/>
              <a:t>4-</a:t>
            </a:r>
            <a:r>
              <a:rPr lang="el-GR" sz="2400" b="1" dirty="0"/>
              <a:t>ε</a:t>
            </a:r>
            <a:endParaRPr lang="en-US" sz="2400" b="1" dirty="0"/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9C592FCA-2B11-4B58-A0C6-A92DFA96B6A0}"/>
              </a:ext>
            </a:extLst>
          </p:cNvPr>
          <p:cNvSpPr txBox="1"/>
          <p:nvPr/>
        </p:nvSpPr>
        <p:spPr>
          <a:xfrm>
            <a:off x="10481241" y="1182773"/>
            <a:ext cx="34015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b="1" dirty="0"/>
              <a:t>0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C9D5CA72-CF72-4594-947E-2D0EEDE2E523}"/>
              </a:ext>
            </a:extLst>
          </p:cNvPr>
          <p:cNvSpPr txBox="1"/>
          <p:nvPr/>
        </p:nvSpPr>
        <p:spPr>
          <a:xfrm>
            <a:off x="10259295" y="6305195"/>
            <a:ext cx="96398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b="1" dirty="0"/>
              <a:t>START</a:t>
            </a:r>
          </a:p>
        </p:txBody>
      </p:sp>
      <p:sp>
        <p:nvSpPr>
          <p:cNvPr id="2" name="Oval 1">
            <a:extLst>
              <a:ext uri="{FF2B5EF4-FFF2-40B4-BE49-F238E27FC236}">
                <a16:creationId xmlns:a16="http://schemas.microsoft.com/office/drawing/2014/main" id="{2E721671-E61E-427C-9AD2-D304EF9736BF}"/>
              </a:ext>
            </a:extLst>
          </p:cNvPr>
          <p:cNvSpPr/>
          <p:nvPr/>
        </p:nvSpPr>
        <p:spPr>
          <a:xfrm>
            <a:off x="10259295" y="2723102"/>
            <a:ext cx="757469" cy="2400225"/>
          </a:xfrm>
          <a:prstGeom prst="ellipse">
            <a:avLst/>
          </a:prstGeom>
          <a:noFill/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5449495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76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761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761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761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761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761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7619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7619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7619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7619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42" name="Rectangle 2">
            <a:extLst>
              <a:ext uri="{FF2B5EF4-FFF2-40B4-BE49-F238E27FC236}">
                <a16:creationId xmlns:a16="http://schemas.microsoft.com/office/drawing/2014/main" id="{49482DC0-7810-4A1B-9384-65EB40193C19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-5994" y="183930"/>
            <a:ext cx="11088090" cy="605118"/>
          </a:xfrm>
        </p:spPr>
        <p:txBody>
          <a:bodyPr>
            <a:normAutofit fontScale="90000"/>
          </a:bodyPr>
          <a:lstStyle/>
          <a:p>
            <a:r>
              <a:rPr lang="en-US" altLang="en-US" dirty="0"/>
              <a:t>Making decisions with imperfect recall</a:t>
            </a:r>
            <a:br>
              <a:rPr lang="en-US" altLang="en-US" dirty="0"/>
            </a:br>
            <a:r>
              <a:rPr lang="en-US" altLang="en-US" sz="3600" dirty="0">
                <a:solidFill>
                  <a:srgbClr val="5B9BD5"/>
                </a:solidFill>
              </a:rPr>
              <a:t>[</a:t>
            </a:r>
            <a:r>
              <a:rPr lang="en-US" sz="3600" dirty="0">
                <a:solidFill>
                  <a:srgbClr val="5B9BD5"/>
                </a:solidFill>
              </a:rPr>
              <a:t>cf. absentminded driver problem: PR97, AHP97]</a:t>
            </a:r>
            <a:endParaRPr lang="en-US" altLang="en-US" sz="2912" dirty="0">
              <a:solidFill>
                <a:srgbClr val="5B9BD5"/>
              </a:solidFill>
            </a:endParaRPr>
          </a:p>
        </p:txBody>
      </p:sp>
      <p:sp>
        <p:nvSpPr>
          <p:cNvPr id="367619" name="Rectangle 3">
            <a:extLst>
              <a:ext uri="{FF2B5EF4-FFF2-40B4-BE49-F238E27FC236}">
                <a16:creationId xmlns:a16="http://schemas.microsoft.com/office/drawing/2014/main" id="{7CC6B7F6-D974-4010-B90E-39F8667976DA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-5994" y="976579"/>
            <a:ext cx="9492516" cy="5766045"/>
          </a:xfrm>
        </p:spPr>
        <p:txBody>
          <a:bodyPr>
            <a:normAutofit/>
          </a:bodyPr>
          <a:lstStyle/>
          <a:p>
            <a:pPr eaLnBrk="1" hangingPunct="1"/>
            <a:r>
              <a:rPr lang="en-US" altLang="en-US" sz="3200" dirty="0"/>
              <a:t>Optimal strategy without recall: go Right with probability </a:t>
            </a:r>
            <a:r>
              <a:rPr lang="en-US" altLang="en-US" sz="3200" dirty="0">
                <a:solidFill>
                  <a:srgbClr val="002060"/>
                </a:solidFill>
              </a:rPr>
              <a:t>5/8</a:t>
            </a:r>
            <a:r>
              <a:rPr lang="en-US" altLang="en-US" sz="3200" dirty="0"/>
              <a:t>. </a:t>
            </a:r>
            <a:r>
              <a:rPr lang="en-US" altLang="en-US" sz="3200" i="1" dirty="0"/>
              <a:t>(Outside view.)</a:t>
            </a:r>
            <a:r>
              <a:rPr lang="en-US" altLang="en-US" sz="3200" dirty="0"/>
              <a:t> Follow that.</a:t>
            </a:r>
          </a:p>
          <a:p>
            <a:pPr eaLnBrk="1" hangingPunct="1"/>
            <a:r>
              <a:rPr lang="en-US" altLang="en-US" sz="3200" dirty="0"/>
              <a:t>You arrive at decision point.  What is the probability that you’re there for the first time? </a:t>
            </a:r>
            <a:r>
              <a:rPr lang="en-US" altLang="en-US" sz="3200" i="1" dirty="0"/>
              <a:t>(Inside view.)</a:t>
            </a:r>
            <a:endParaRPr lang="en-US" altLang="en-US" sz="3200" dirty="0"/>
          </a:p>
          <a:p>
            <a:pPr eaLnBrk="1" hangingPunct="1"/>
            <a:r>
              <a:rPr lang="en-US" altLang="en-US" sz="3200" b="1" dirty="0" err="1"/>
              <a:t>Thirder</a:t>
            </a:r>
            <a:r>
              <a:rPr lang="en-US" altLang="en-US" sz="3200" b="1" dirty="0"/>
              <a:t>: </a:t>
            </a:r>
            <a:r>
              <a:rPr lang="en-US" altLang="en-US" sz="3200" dirty="0"/>
              <a:t>in expectation 1 first awakening, and (</a:t>
            </a:r>
            <a:r>
              <a:rPr lang="en-US" altLang="en-US" sz="3200" dirty="0">
                <a:solidFill>
                  <a:srgbClr val="7030A0"/>
                </a:solidFill>
              </a:rPr>
              <a:t>1/2</a:t>
            </a:r>
            <a:r>
              <a:rPr lang="en-US" altLang="en-US" sz="3200" dirty="0"/>
              <a:t>)(</a:t>
            </a:r>
            <a:r>
              <a:rPr lang="en-US" altLang="en-US" sz="3200" dirty="0">
                <a:solidFill>
                  <a:srgbClr val="002060"/>
                </a:solidFill>
              </a:rPr>
              <a:t>5/8</a:t>
            </a:r>
            <a:r>
              <a:rPr lang="en-US" altLang="en-US" sz="3200" dirty="0"/>
              <a:t>)(</a:t>
            </a:r>
            <a:r>
              <a:rPr lang="en-US" altLang="en-US" sz="3200" dirty="0">
                <a:solidFill>
                  <a:schemeClr val="accent6">
                    <a:lumMod val="75000"/>
                  </a:schemeClr>
                </a:solidFill>
              </a:rPr>
              <a:t>16/25</a:t>
            </a:r>
            <a:r>
              <a:rPr lang="en-US" altLang="en-US" sz="3200" dirty="0"/>
              <a:t>) / (1-(</a:t>
            </a:r>
            <a:r>
              <a:rPr lang="en-US" altLang="en-US" sz="3200" dirty="0">
                <a:solidFill>
                  <a:srgbClr val="002060"/>
                </a:solidFill>
              </a:rPr>
              <a:t>5/8</a:t>
            </a:r>
            <a:r>
              <a:rPr lang="en-US" altLang="en-US" sz="3200" dirty="0"/>
              <a:t>)(</a:t>
            </a:r>
            <a:r>
              <a:rPr lang="en-US" altLang="en-US" sz="3200" dirty="0">
                <a:solidFill>
                  <a:schemeClr val="accent6">
                    <a:lumMod val="75000"/>
                  </a:schemeClr>
                </a:solidFill>
              </a:rPr>
              <a:t>16/25</a:t>
            </a:r>
            <a:r>
              <a:rPr lang="en-US" altLang="en-US" sz="3200" dirty="0"/>
              <a:t>)) = 1/3 later awakenings, so probability of first time = 1/(4/3) = </a:t>
            </a:r>
            <a:r>
              <a:rPr lang="en-US" altLang="en-US" sz="3200" dirty="0">
                <a:solidFill>
                  <a:srgbClr val="C00000"/>
                </a:solidFill>
              </a:rPr>
              <a:t>¾</a:t>
            </a:r>
          </a:p>
          <a:p>
            <a:pPr eaLnBrk="1" hangingPunct="1"/>
            <a:r>
              <a:rPr lang="en-US" altLang="en-US" sz="3200" dirty="0"/>
              <a:t>Going Left gives 1 and going Right gives (</a:t>
            </a:r>
            <a:r>
              <a:rPr lang="en-US" altLang="en-US" sz="3200" dirty="0">
                <a:solidFill>
                  <a:srgbClr val="7030A0"/>
                </a:solidFill>
              </a:rPr>
              <a:t>1/2</a:t>
            </a:r>
            <a:r>
              <a:rPr lang="en-US" altLang="en-US" sz="3200" dirty="0"/>
              <a:t>)(</a:t>
            </a:r>
            <a:r>
              <a:rPr lang="en-US" altLang="en-US" sz="3200" dirty="0">
                <a:solidFill>
                  <a:srgbClr val="C00000"/>
                </a:solidFill>
              </a:rPr>
              <a:t>3/4</a:t>
            </a:r>
            <a:r>
              <a:rPr lang="en-US" altLang="en-US" sz="3200" dirty="0"/>
              <a:t>)(2) + ((</a:t>
            </a:r>
            <a:r>
              <a:rPr lang="en-US" altLang="en-US" sz="3200" dirty="0">
                <a:solidFill>
                  <a:srgbClr val="7030A0"/>
                </a:solidFill>
              </a:rPr>
              <a:t>1/2</a:t>
            </a:r>
            <a:r>
              <a:rPr lang="en-US" altLang="en-US" sz="3200" dirty="0"/>
              <a:t>)(</a:t>
            </a:r>
            <a:r>
              <a:rPr lang="en-US" altLang="en-US" sz="3200" dirty="0">
                <a:solidFill>
                  <a:srgbClr val="C00000"/>
                </a:solidFill>
              </a:rPr>
              <a:t>3/4</a:t>
            </a:r>
            <a:r>
              <a:rPr lang="en-US" altLang="en-US" sz="3200" dirty="0"/>
              <a:t>)+(</a:t>
            </a:r>
            <a:r>
              <a:rPr lang="en-US" altLang="en-US" sz="3200" dirty="0">
                <a:solidFill>
                  <a:srgbClr val="C00000"/>
                </a:solidFill>
              </a:rPr>
              <a:t>1/4</a:t>
            </a:r>
            <a:r>
              <a:rPr lang="en-US" altLang="en-US" sz="3200" dirty="0"/>
              <a:t>))(</a:t>
            </a:r>
            <a:r>
              <a:rPr lang="en-US" altLang="en-US" sz="3200" dirty="0">
                <a:solidFill>
                  <a:schemeClr val="accent6">
                    <a:lumMod val="75000"/>
                  </a:schemeClr>
                </a:solidFill>
              </a:rPr>
              <a:t>16/25</a:t>
            </a:r>
            <a:r>
              <a:rPr lang="en-US" altLang="en-US" sz="3200" dirty="0"/>
              <a:t>)(</a:t>
            </a:r>
            <a:r>
              <a:rPr lang="en-US" altLang="en-US" sz="3200" dirty="0">
                <a:solidFill>
                  <a:srgbClr val="002060"/>
                </a:solidFill>
              </a:rPr>
              <a:t>3/8</a:t>
            </a:r>
            <a:r>
              <a:rPr lang="en-US" altLang="en-US" sz="3200" dirty="0"/>
              <a:t>) / (1-(</a:t>
            </a:r>
            <a:r>
              <a:rPr lang="en-US" altLang="en-US" sz="3200" dirty="0">
                <a:solidFill>
                  <a:srgbClr val="002060"/>
                </a:solidFill>
              </a:rPr>
              <a:t>5/8</a:t>
            </a:r>
            <a:r>
              <a:rPr lang="en-US" altLang="en-US" sz="3200" dirty="0"/>
              <a:t>)(</a:t>
            </a:r>
            <a:r>
              <a:rPr lang="en-US" altLang="en-US" sz="3200" dirty="0">
                <a:solidFill>
                  <a:schemeClr val="accent6">
                    <a:lumMod val="75000"/>
                  </a:schemeClr>
                </a:solidFill>
              </a:rPr>
              <a:t>16/25</a:t>
            </a:r>
            <a:r>
              <a:rPr lang="en-US" altLang="en-US" sz="3200" dirty="0"/>
              <a:t>)) = 1</a:t>
            </a:r>
          </a:p>
          <a:p>
            <a:pPr eaLnBrk="1" hangingPunct="1"/>
            <a:r>
              <a:rPr lang="en-US" altLang="en-US" sz="3200" b="1" dirty="0"/>
              <a:t>Theorem. </a:t>
            </a:r>
            <a:r>
              <a:rPr lang="en-US" altLang="en-US" sz="3200" dirty="0"/>
              <a:t>This is always true!</a:t>
            </a:r>
          </a:p>
          <a:p>
            <a:pPr eaLnBrk="1" hangingPunct="1"/>
            <a:r>
              <a:rPr lang="en-US" altLang="en-US" sz="3200" dirty="0"/>
              <a:t>… but can have other equilibria</a:t>
            </a:r>
          </a:p>
          <a:p>
            <a:pPr eaLnBrk="1" hangingPunct="1"/>
            <a:endParaRPr lang="en-US" altLang="en-US" sz="3700" i="1" dirty="0"/>
          </a:p>
          <a:p>
            <a:pPr eaLnBrk="1" hangingPunct="1"/>
            <a:endParaRPr lang="en-US" altLang="en-US" sz="2000" dirty="0"/>
          </a:p>
          <a:p>
            <a:pPr eaLnBrk="1" hangingPunct="1"/>
            <a:endParaRPr lang="en-US" altLang="en-US" sz="2400" dirty="0"/>
          </a:p>
        </p:txBody>
      </p:sp>
      <p:sp>
        <p:nvSpPr>
          <p:cNvPr id="15" name="Arrow: Up 14">
            <a:extLst>
              <a:ext uri="{FF2B5EF4-FFF2-40B4-BE49-F238E27FC236}">
                <a16:creationId xmlns:a16="http://schemas.microsoft.com/office/drawing/2014/main" id="{1AA3FB6F-12CB-43CC-BCBA-16C0374F2977}"/>
              </a:ext>
            </a:extLst>
          </p:cNvPr>
          <p:cNvSpPr/>
          <p:nvPr/>
        </p:nvSpPr>
        <p:spPr>
          <a:xfrm>
            <a:off x="8830854" y="1735865"/>
            <a:ext cx="1219952" cy="463182"/>
          </a:xfrm>
          <a:prstGeom prst="upArrow">
            <a:avLst/>
          </a:prstGeom>
          <a:solidFill>
            <a:srgbClr val="ECD444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Arrow: Curved Down 8">
            <a:extLst>
              <a:ext uri="{FF2B5EF4-FFF2-40B4-BE49-F238E27FC236}">
                <a16:creationId xmlns:a16="http://schemas.microsoft.com/office/drawing/2014/main" id="{E61D1BD1-CF57-4F1D-B708-216AD2FCA3CD}"/>
              </a:ext>
            </a:extLst>
          </p:cNvPr>
          <p:cNvSpPr/>
          <p:nvPr/>
        </p:nvSpPr>
        <p:spPr>
          <a:xfrm>
            <a:off x="9410211" y="428644"/>
            <a:ext cx="1926455" cy="840214"/>
          </a:xfrm>
          <a:prstGeom prst="curvedDownArrow">
            <a:avLst/>
          </a:prstGeom>
          <a:solidFill>
            <a:srgbClr val="ECD444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18" name="Arrow: Up 17">
            <a:extLst>
              <a:ext uri="{FF2B5EF4-FFF2-40B4-BE49-F238E27FC236}">
                <a16:creationId xmlns:a16="http://schemas.microsoft.com/office/drawing/2014/main" id="{418F312E-EDC3-4A8C-8D08-644F58B2627A}"/>
              </a:ext>
            </a:extLst>
          </p:cNvPr>
          <p:cNvSpPr/>
          <p:nvPr/>
        </p:nvSpPr>
        <p:spPr>
          <a:xfrm flipV="1">
            <a:off x="10865130" y="1313521"/>
            <a:ext cx="616428" cy="940849"/>
          </a:xfrm>
          <a:prstGeom prst="upArrow">
            <a:avLst/>
          </a:prstGeom>
          <a:solidFill>
            <a:srgbClr val="ECD444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" name="Arrow: Curved Down 18">
            <a:extLst>
              <a:ext uri="{FF2B5EF4-FFF2-40B4-BE49-F238E27FC236}">
                <a16:creationId xmlns:a16="http://schemas.microsoft.com/office/drawing/2014/main" id="{6ADD90A8-9406-4E39-91F1-7AF0D34D475D}"/>
              </a:ext>
            </a:extLst>
          </p:cNvPr>
          <p:cNvSpPr/>
          <p:nvPr/>
        </p:nvSpPr>
        <p:spPr>
          <a:xfrm flipH="1" flipV="1">
            <a:off x="9474981" y="2316604"/>
            <a:ext cx="1729717" cy="840212"/>
          </a:xfrm>
          <a:prstGeom prst="curvedDownArrow">
            <a:avLst/>
          </a:prstGeom>
          <a:solidFill>
            <a:srgbClr val="ECD444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20" name="Arrow: Up 19">
            <a:extLst>
              <a:ext uri="{FF2B5EF4-FFF2-40B4-BE49-F238E27FC236}">
                <a16:creationId xmlns:a16="http://schemas.microsoft.com/office/drawing/2014/main" id="{08C9B00F-0F20-44F9-A386-778C58FB1BDC}"/>
              </a:ext>
            </a:extLst>
          </p:cNvPr>
          <p:cNvSpPr/>
          <p:nvPr/>
        </p:nvSpPr>
        <p:spPr>
          <a:xfrm rot="19904698">
            <a:off x="8586708" y="497635"/>
            <a:ext cx="616428" cy="940849"/>
          </a:xfrm>
          <a:prstGeom prst="upArrow">
            <a:avLst/>
          </a:prstGeom>
          <a:solidFill>
            <a:srgbClr val="ECD444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59D83DC2-2426-4DBE-97E7-DD93C84ED14C}"/>
              </a:ext>
            </a:extLst>
          </p:cNvPr>
          <p:cNvSpPr txBox="1"/>
          <p:nvPr/>
        </p:nvSpPr>
        <p:spPr>
          <a:xfrm>
            <a:off x="8672281" y="1362703"/>
            <a:ext cx="159833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/>
              <a:t>decision point!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1451F918-EE66-4F11-A2D8-B972820ED2CF}"/>
              </a:ext>
            </a:extLst>
          </p:cNvPr>
          <p:cNvSpPr txBox="1"/>
          <p:nvPr/>
        </p:nvSpPr>
        <p:spPr>
          <a:xfrm>
            <a:off x="8251497" y="-40347"/>
            <a:ext cx="115871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/>
              <a:t>task of value 1</a:t>
            </a: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6DE45DCE-2C41-4CB7-8361-661580E408A1}"/>
              </a:ext>
            </a:extLst>
          </p:cNvPr>
          <p:cNvSpPr txBox="1"/>
          <p:nvPr/>
        </p:nvSpPr>
        <p:spPr>
          <a:xfrm>
            <a:off x="11278273" y="374123"/>
            <a:ext cx="944059" cy="17543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b="1" dirty="0"/>
              <a:t>with p. </a:t>
            </a:r>
            <a:r>
              <a:rPr lang="en-US" b="1" dirty="0">
                <a:solidFill>
                  <a:srgbClr val="7030A0"/>
                </a:solidFill>
              </a:rPr>
              <a:t>½</a:t>
            </a:r>
            <a:r>
              <a:rPr lang="en-US" b="1" dirty="0"/>
              <a:t>, task of value 2 (if so game ends)</a:t>
            </a: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96C08D8D-37FC-4B9C-81C6-F994BFBDCBCF}"/>
              </a:ext>
            </a:extLst>
          </p:cNvPr>
          <p:cNvSpPr txBox="1"/>
          <p:nvPr/>
        </p:nvSpPr>
        <p:spPr>
          <a:xfrm>
            <a:off x="8819192" y="2240477"/>
            <a:ext cx="707413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/>
              <a:t>start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2E8399A3-8F37-4832-B6E8-D82886CC3614}"/>
              </a:ext>
            </a:extLst>
          </p:cNvPr>
          <p:cNvSpPr txBox="1"/>
          <p:nvPr/>
        </p:nvSpPr>
        <p:spPr>
          <a:xfrm>
            <a:off x="9975280" y="3267591"/>
            <a:ext cx="1974063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i="1" dirty="0"/>
              <a:t>discount factor (probability that game continues): </a:t>
            </a:r>
            <a:r>
              <a:rPr lang="el-GR" b="1" i="1" dirty="0">
                <a:solidFill>
                  <a:schemeClr val="accent6">
                    <a:lumMod val="75000"/>
                  </a:schemeClr>
                </a:solidFill>
              </a:rPr>
              <a:t>γ</a:t>
            </a:r>
            <a:r>
              <a:rPr lang="en-US" b="1" i="1" dirty="0">
                <a:solidFill>
                  <a:schemeClr val="accent6">
                    <a:lumMod val="75000"/>
                  </a:schemeClr>
                </a:solidFill>
              </a:rPr>
              <a:t> = 16/25 = .64</a:t>
            </a: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9F0A3E78-E34A-4398-85B8-CDE08CFF0EBB}"/>
              </a:ext>
            </a:extLst>
          </p:cNvPr>
          <p:cNvSpPr txBox="1"/>
          <p:nvPr/>
        </p:nvSpPr>
        <p:spPr>
          <a:xfrm>
            <a:off x="7490041" y="6560822"/>
            <a:ext cx="189686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i="1" dirty="0"/>
              <a:t>Caspar Oesterheld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F4CD3E68-1517-48F0-9EBF-1C841CBBACE8}"/>
              </a:ext>
            </a:extLst>
          </p:cNvPr>
          <p:cNvSpPr txBox="1"/>
          <p:nvPr/>
        </p:nvSpPr>
        <p:spPr>
          <a:xfrm>
            <a:off x="6050079" y="6560822"/>
            <a:ext cx="189686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i="1" dirty="0"/>
              <a:t>Scott Emmons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EE8F3E6E-5399-46FE-A06D-22A0B8AFAE5A}"/>
              </a:ext>
            </a:extLst>
          </p:cNvPr>
          <p:cNvSpPr txBox="1"/>
          <p:nvPr/>
        </p:nvSpPr>
        <p:spPr>
          <a:xfrm>
            <a:off x="9355261" y="6559345"/>
            <a:ext cx="189686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i="1" dirty="0"/>
              <a:t>Andrew Critch</a:t>
            </a:r>
          </a:p>
        </p:txBody>
      </p:sp>
      <p:pic>
        <p:nvPicPr>
          <p:cNvPr id="29" name="Picture 28">
            <a:extLst>
              <a:ext uri="{FF2B5EF4-FFF2-40B4-BE49-F238E27FC236}">
                <a16:creationId xmlns:a16="http://schemas.microsoft.com/office/drawing/2014/main" id="{9F864669-D377-4D05-B953-D57C9710EF16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425827" y="5353978"/>
            <a:ext cx="1239170" cy="1238508"/>
          </a:xfrm>
          <a:prstGeom prst="rect">
            <a:avLst/>
          </a:prstGeom>
        </p:spPr>
      </p:pic>
      <p:pic>
        <p:nvPicPr>
          <p:cNvPr id="30" name="Picture 29">
            <a:extLst>
              <a:ext uri="{FF2B5EF4-FFF2-40B4-BE49-F238E27FC236}">
                <a16:creationId xmlns:a16="http://schemas.microsoft.com/office/drawing/2014/main" id="{9C90C4E1-9D3F-421F-AFF1-2A7ACE4C206D}"/>
              </a:ext>
            </a:extLst>
          </p:cNvPr>
          <p:cNvPicPr>
            <a:picLocks noChangeAspect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728" t="3608" r="12872" b="35576"/>
          <a:stretch/>
        </p:blipFill>
        <p:spPr>
          <a:xfrm>
            <a:off x="6224846" y="5353978"/>
            <a:ext cx="1096977" cy="1244637"/>
          </a:xfrm>
          <a:prstGeom prst="rect">
            <a:avLst/>
          </a:prstGeom>
        </p:spPr>
      </p:pic>
      <p:pic>
        <p:nvPicPr>
          <p:cNvPr id="31" name="Picture 30">
            <a:extLst>
              <a:ext uri="{FF2B5EF4-FFF2-40B4-BE49-F238E27FC236}">
                <a16:creationId xmlns:a16="http://schemas.microsoft.com/office/drawing/2014/main" id="{56F051C1-7B54-4F47-BD04-188AB4AD9B7C}"/>
              </a:ext>
            </a:extLst>
          </p:cNvPr>
          <p:cNvPicPr>
            <a:picLocks noChangeAspect="1"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6180" t="5322" r="14887" b="36505"/>
          <a:stretch/>
        </p:blipFill>
        <p:spPr>
          <a:xfrm>
            <a:off x="7941714" y="5353978"/>
            <a:ext cx="983247" cy="1244637"/>
          </a:xfrm>
          <a:prstGeom prst="rect">
            <a:avLst/>
          </a:prstGeom>
        </p:spPr>
      </p:pic>
      <p:pic>
        <p:nvPicPr>
          <p:cNvPr id="32" name="Picture 31">
            <a:extLst>
              <a:ext uri="{FF2B5EF4-FFF2-40B4-BE49-F238E27FC236}">
                <a16:creationId xmlns:a16="http://schemas.microsoft.com/office/drawing/2014/main" id="{36DCA0E1-BF48-4ED6-AA2E-40A3DD7DBDDD}"/>
              </a:ext>
            </a:extLst>
          </p:cNvPr>
          <p:cNvPicPr>
            <a:picLocks noChangeAspect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4892" t="9214" r="10545" b="18674"/>
          <a:stretch/>
        </p:blipFill>
        <p:spPr>
          <a:xfrm>
            <a:off x="10954196" y="5353978"/>
            <a:ext cx="1142109" cy="1259257"/>
          </a:xfrm>
          <a:prstGeom prst="rect">
            <a:avLst/>
          </a:prstGeom>
        </p:spPr>
      </p:pic>
      <p:sp>
        <p:nvSpPr>
          <p:cNvPr id="33" name="TextBox 32">
            <a:extLst>
              <a:ext uri="{FF2B5EF4-FFF2-40B4-BE49-F238E27FC236}">
                <a16:creationId xmlns:a16="http://schemas.microsoft.com/office/drawing/2014/main" id="{101EFDA9-A84F-4292-8F74-D8DC8007C730}"/>
              </a:ext>
            </a:extLst>
          </p:cNvPr>
          <p:cNvSpPr txBox="1"/>
          <p:nvPr/>
        </p:nvSpPr>
        <p:spPr>
          <a:xfrm>
            <a:off x="10822935" y="6562231"/>
            <a:ext cx="189686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i="1" dirty="0"/>
              <a:t>Stuart Russell</a:t>
            </a: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80FAF7A1-A9CC-4A14-855A-A327B2B348A7}"/>
              </a:ext>
            </a:extLst>
          </p:cNvPr>
          <p:cNvSpPr txBox="1"/>
          <p:nvPr/>
        </p:nvSpPr>
        <p:spPr>
          <a:xfrm>
            <a:off x="7490041" y="6560823"/>
            <a:ext cx="189686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i="1" dirty="0"/>
              <a:t>Caspar Oesterheld</a:t>
            </a: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6DC83B7D-F030-4D48-BF88-14EB6E804AF9}"/>
              </a:ext>
            </a:extLst>
          </p:cNvPr>
          <p:cNvSpPr txBox="1"/>
          <p:nvPr/>
        </p:nvSpPr>
        <p:spPr>
          <a:xfrm>
            <a:off x="6050079" y="6560823"/>
            <a:ext cx="189686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i="1" dirty="0"/>
              <a:t>Scott Emmons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3894C09-C528-4B33-8AD6-F0464B644BA1}"/>
              </a:ext>
            </a:extLst>
          </p:cNvPr>
          <p:cNvSpPr txBox="1"/>
          <p:nvPr/>
        </p:nvSpPr>
        <p:spPr>
          <a:xfrm>
            <a:off x="9355261" y="6559346"/>
            <a:ext cx="189686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i="1" dirty="0"/>
              <a:t>Andrew Critch</a:t>
            </a:r>
          </a:p>
        </p:txBody>
      </p:sp>
      <p:pic>
        <p:nvPicPr>
          <p:cNvPr id="37" name="Picture 36">
            <a:extLst>
              <a:ext uri="{FF2B5EF4-FFF2-40B4-BE49-F238E27FC236}">
                <a16:creationId xmlns:a16="http://schemas.microsoft.com/office/drawing/2014/main" id="{FC000D00-351D-4965-AF56-C8107F5555BE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425827" y="5353979"/>
            <a:ext cx="1239170" cy="1238508"/>
          </a:xfrm>
          <a:prstGeom prst="rect">
            <a:avLst/>
          </a:prstGeom>
        </p:spPr>
      </p:pic>
      <p:pic>
        <p:nvPicPr>
          <p:cNvPr id="38" name="Picture 37">
            <a:extLst>
              <a:ext uri="{FF2B5EF4-FFF2-40B4-BE49-F238E27FC236}">
                <a16:creationId xmlns:a16="http://schemas.microsoft.com/office/drawing/2014/main" id="{8EBD7441-0B1B-4B35-B9F5-7082BCF08C71}"/>
              </a:ext>
            </a:extLst>
          </p:cNvPr>
          <p:cNvPicPr>
            <a:picLocks noChangeAspect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728" t="3608" r="12872" b="35576"/>
          <a:stretch/>
        </p:blipFill>
        <p:spPr>
          <a:xfrm>
            <a:off x="6224846" y="5353979"/>
            <a:ext cx="1096977" cy="1244637"/>
          </a:xfrm>
          <a:prstGeom prst="rect">
            <a:avLst/>
          </a:prstGeom>
        </p:spPr>
      </p:pic>
      <p:pic>
        <p:nvPicPr>
          <p:cNvPr id="39" name="Picture 38">
            <a:extLst>
              <a:ext uri="{FF2B5EF4-FFF2-40B4-BE49-F238E27FC236}">
                <a16:creationId xmlns:a16="http://schemas.microsoft.com/office/drawing/2014/main" id="{006AB0AC-3EAA-4A2E-950B-90E7C196DF8C}"/>
              </a:ext>
            </a:extLst>
          </p:cNvPr>
          <p:cNvPicPr>
            <a:picLocks noChangeAspect="1"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6180" t="5322" r="14887" b="36505"/>
          <a:stretch/>
        </p:blipFill>
        <p:spPr>
          <a:xfrm>
            <a:off x="7941714" y="5353979"/>
            <a:ext cx="983247" cy="1244637"/>
          </a:xfrm>
          <a:prstGeom prst="rect">
            <a:avLst/>
          </a:prstGeom>
        </p:spPr>
      </p:pic>
      <p:pic>
        <p:nvPicPr>
          <p:cNvPr id="40" name="Picture 39">
            <a:extLst>
              <a:ext uri="{FF2B5EF4-FFF2-40B4-BE49-F238E27FC236}">
                <a16:creationId xmlns:a16="http://schemas.microsoft.com/office/drawing/2014/main" id="{D87DECAB-8C4A-4463-B6B6-4B73A40B121E}"/>
              </a:ext>
            </a:extLst>
          </p:cNvPr>
          <p:cNvPicPr>
            <a:picLocks noChangeAspect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4892" t="9214" r="10545" b="18674"/>
          <a:stretch/>
        </p:blipFill>
        <p:spPr>
          <a:xfrm>
            <a:off x="10954196" y="5353979"/>
            <a:ext cx="1142109" cy="1259257"/>
          </a:xfrm>
          <a:prstGeom prst="rect">
            <a:avLst/>
          </a:prstGeom>
        </p:spPr>
      </p:pic>
      <p:sp>
        <p:nvSpPr>
          <p:cNvPr id="16" name="TextBox 15">
            <a:extLst>
              <a:ext uri="{FF2B5EF4-FFF2-40B4-BE49-F238E27FC236}">
                <a16:creationId xmlns:a16="http://schemas.microsoft.com/office/drawing/2014/main" id="{AE5AE8E3-F0BF-4199-90D4-E7A7EA94A370}"/>
              </a:ext>
            </a:extLst>
          </p:cNvPr>
          <p:cNvSpPr txBox="1"/>
          <p:nvPr/>
        </p:nvSpPr>
        <p:spPr>
          <a:xfrm>
            <a:off x="9371983" y="4972124"/>
            <a:ext cx="105268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/>
              <a:t>with:</a:t>
            </a:r>
          </a:p>
        </p:txBody>
      </p:sp>
      <p:sp>
        <p:nvSpPr>
          <p:cNvPr id="43" name="Arrow: Up 42">
            <a:extLst>
              <a:ext uri="{FF2B5EF4-FFF2-40B4-BE49-F238E27FC236}">
                <a16:creationId xmlns:a16="http://schemas.microsoft.com/office/drawing/2014/main" id="{6CAA55D6-7757-428E-9921-147363BBD81F}"/>
              </a:ext>
            </a:extLst>
          </p:cNvPr>
          <p:cNvSpPr/>
          <p:nvPr/>
        </p:nvSpPr>
        <p:spPr>
          <a:xfrm>
            <a:off x="8830854" y="1735864"/>
            <a:ext cx="1219952" cy="463182"/>
          </a:xfrm>
          <a:prstGeom prst="upArrow">
            <a:avLst/>
          </a:prstGeom>
          <a:solidFill>
            <a:srgbClr val="ECD444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4" name="Arrow: Curved Down 43">
            <a:extLst>
              <a:ext uri="{FF2B5EF4-FFF2-40B4-BE49-F238E27FC236}">
                <a16:creationId xmlns:a16="http://schemas.microsoft.com/office/drawing/2014/main" id="{E66B29DB-CE16-48E3-A7A2-0EF25B4B77C4}"/>
              </a:ext>
            </a:extLst>
          </p:cNvPr>
          <p:cNvSpPr/>
          <p:nvPr/>
        </p:nvSpPr>
        <p:spPr>
          <a:xfrm flipH="1" flipV="1">
            <a:off x="9474981" y="2316603"/>
            <a:ext cx="1729717" cy="840212"/>
          </a:xfrm>
          <a:prstGeom prst="curvedDownArrow">
            <a:avLst/>
          </a:prstGeom>
          <a:solidFill>
            <a:srgbClr val="ECD444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45" name="Arrow: Up 44">
            <a:extLst>
              <a:ext uri="{FF2B5EF4-FFF2-40B4-BE49-F238E27FC236}">
                <a16:creationId xmlns:a16="http://schemas.microsoft.com/office/drawing/2014/main" id="{588385B9-A5D1-44DF-A69B-1447126F163E}"/>
              </a:ext>
            </a:extLst>
          </p:cNvPr>
          <p:cNvSpPr/>
          <p:nvPr/>
        </p:nvSpPr>
        <p:spPr>
          <a:xfrm rot="19904698">
            <a:off x="8586708" y="497634"/>
            <a:ext cx="616428" cy="940849"/>
          </a:xfrm>
          <a:prstGeom prst="upArrow">
            <a:avLst/>
          </a:prstGeom>
          <a:solidFill>
            <a:srgbClr val="ECD444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" name="Arrow: Up 40">
            <a:extLst>
              <a:ext uri="{FF2B5EF4-FFF2-40B4-BE49-F238E27FC236}">
                <a16:creationId xmlns:a16="http://schemas.microsoft.com/office/drawing/2014/main" id="{D92E69F9-CC31-4B0E-8339-A35FD6C9EB9E}"/>
              </a:ext>
            </a:extLst>
          </p:cNvPr>
          <p:cNvSpPr/>
          <p:nvPr/>
        </p:nvSpPr>
        <p:spPr>
          <a:xfrm flipV="1">
            <a:off x="10865130" y="1313520"/>
            <a:ext cx="616428" cy="940849"/>
          </a:xfrm>
          <a:prstGeom prst="upArrow">
            <a:avLst/>
          </a:prstGeom>
          <a:solidFill>
            <a:srgbClr val="ECD444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6" name="Arrow: Curved Down 45">
            <a:extLst>
              <a:ext uri="{FF2B5EF4-FFF2-40B4-BE49-F238E27FC236}">
                <a16:creationId xmlns:a16="http://schemas.microsoft.com/office/drawing/2014/main" id="{D8E1B4B4-A26C-46DB-A420-02E47A901D17}"/>
              </a:ext>
            </a:extLst>
          </p:cNvPr>
          <p:cNvSpPr/>
          <p:nvPr/>
        </p:nvSpPr>
        <p:spPr>
          <a:xfrm flipH="1" flipV="1">
            <a:off x="9474981" y="2316603"/>
            <a:ext cx="1729717" cy="840212"/>
          </a:xfrm>
          <a:prstGeom prst="curvedDownArrow">
            <a:avLst/>
          </a:prstGeom>
          <a:solidFill>
            <a:srgbClr val="ECD444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4501009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76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761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761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761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761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761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" grpId="0" animBg="1"/>
      <p:bldP spid="9" grpId="0" animBg="1"/>
      <p:bldP spid="18" grpId="0" animBg="1"/>
      <p:bldP spid="19" grpId="0" animBg="1"/>
      <p:bldP spid="20" grpId="0" animBg="1"/>
      <p:bldP spid="11" grpId="0"/>
      <p:bldP spid="22" grpId="0"/>
      <p:bldP spid="23" grpId="0"/>
      <p:bldP spid="24" grpId="0"/>
      <p:bldP spid="25" grpId="0"/>
      <p:bldP spid="43" grpId="0" animBg="1"/>
      <p:bldP spid="44" grpId="0" animBg="1"/>
      <p:bldP spid="45" grpId="0" animBg="1"/>
      <p:bldP spid="41" grpId="0" animBg="1"/>
      <p:bldP spid="46" grpId="0" animBg="1"/>
    </p:bldLst>
  </p:timing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Picture 8">
            <a:extLst>
              <a:ext uri="{FF2B5EF4-FFF2-40B4-BE49-F238E27FC236}">
                <a16:creationId xmlns:a16="http://schemas.microsoft.com/office/drawing/2014/main" id="{888B0383-553A-454B-B4D2-33A4B70BE4D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969040" y="1798860"/>
            <a:ext cx="10246951" cy="3745047"/>
          </a:xfrm>
          <a:prstGeom prst="rect">
            <a:avLst/>
          </a:prstGeom>
        </p:spPr>
      </p:pic>
      <p:sp>
        <p:nvSpPr>
          <p:cNvPr id="10" name="Rectangle 2">
            <a:extLst>
              <a:ext uri="{FF2B5EF4-FFF2-40B4-BE49-F238E27FC236}">
                <a16:creationId xmlns:a16="http://schemas.microsoft.com/office/drawing/2014/main" id="{976A44FB-6770-4849-BB3C-40EF162DBD4F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150724" y="103545"/>
            <a:ext cx="12192001" cy="1594628"/>
          </a:xfrm>
        </p:spPr>
        <p:txBody>
          <a:bodyPr>
            <a:normAutofit/>
          </a:bodyPr>
          <a:lstStyle/>
          <a:p>
            <a:r>
              <a:rPr lang="en-US" altLang="en-US" sz="4000" dirty="0"/>
              <a:t>Fraction of time replicator dynamic finds </a:t>
            </a:r>
            <a:r>
              <a:rPr lang="en-US" altLang="en-US" sz="4000" b="1" dirty="0"/>
              <a:t>best</a:t>
            </a:r>
            <a:r>
              <a:rPr lang="en-US" altLang="en-US" sz="4000" dirty="0"/>
              <a:t> solution</a:t>
            </a:r>
            <a:endParaRPr lang="en-US" altLang="en-US" sz="2800" dirty="0">
              <a:solidFill>
                <a:srgbClr val="5B9BD5"/>
              </a:solidFill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114B189D-0BD0-4337-9D27-962DF15DA059}"/>
              </a:ext>
            </a:extLst>
          </p:cNvPr>
          <p:cNvSpPr txBox="1"/>
          <p:nvPr/>
        </p:nvSpPr>
        <p:spPr>
          <a:xfrm>
            <a:off x="4628827" y="5894059"/>
            <a:ext cx="415525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b="1" i="1" dirty="0"/>
              <a:t>N = #players (or #nodes)</a:t>
            </a:r>
          </a:p>
          <a:p>
            <a:r>
              <a:rPr lang="en-US" sz="2000" b="1" i="1" dirty="0"/>
              <a:t>A = #actions per player (or per node)</a:t>
            </a:r>
          </a:p>
        </p:txBody>
      </p:sp>
    </p:spTree>
    <p:extLst>
      <p:ext uri="{BB962C8B-B14F-4D97-AF65-F5344CB8AC3E}">
        <p14:creationId xmlns:p14="http://schemas.microsoft.com/office/powerpoint/2010/main" val="4046182013"/>
      </p:ext>
    </p:extLst>
  </p:cSld>
  <p:clrMapOvr>
    <a:masterClrMapping/>
  </p:clrMapOvr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6" name="Rectangle 2">
            <a:extLst>
              <a:ext uri="{FF2B5EF4-FFF2-40B4-BE49-F238E27FC236}">
                <a16:creationId xmlns:a16="http://schemas.microsoft.com/office/drawing/2014/main" id="{F9742010-8C30-462B-84F2-D8B22307D746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203612" y="558573"/>
            <a:ext cx="11864458" cy="605118"/>
          </a:xfrm>
        </p:spPr>
        <p:txBody>
          <a:bodyPr>
            <a:normAutofit fontScale="90000"/>
          </a:bodyPr>
          <a:lstStyle/>
          <a:p>
            <a:r>
              <a:rPr lang="en-US" altLang="en-US" dirty="0"/>
              <a:t>Functional Decision Theory </a:t>
            </a:r>
            <a:br>
              <a:rPr lang="en-US" altLang="en-US" dirty="0"/>
            </a:br>
            <a:r>
              <a:rPr lang="en-US" altLang="en-US" sz="4000" dirty="0">
                <a:solidFill>
                  <a:srgbClr val="5B9BD5"/>
                </a:solidFill>
              </a:rPr>
              <a:t>[Soares and </a:t>
            </a:r>
            <a:r>
              <a:rPr lang="en-US" altLang="en-US" sz="4000" dirty="0" err="1">
                <a:solidFill>
                  <a:srgbClr val="5B9BD5"/>
                </a:solidFill>
              </a:rPr>
              <a:t>Levinstein</a:t>
            </a:r>
            <a:r>
              <a:rPr lang="en-US" altLang="en-US" sz="4000" dirty="0">
                <a:solidFill>
                  <a:srgbClr val="5B9BD5"/>
                </a:solidFill>
              </a:rPr>
              <a:t> 2017; </a:t>
            </a:r>
            <a:r>
              <a:rPr lang="en-US" altLang="en-US" sz="4000" dirty="0" err="1">
                <a:solidFill>
                  <a:srgbClr val="5B9BD5"/>
                </a:solidFill>
              </a:rPr>
              <a:t>Yudkowsky</a:t>
            </a:r>
            <a:r>
              <a:rPr lang="en-US" altLang="en-US" sz="4000" dirty="0">
                <a:solidFill>
                  <a:srgbClr val="5B9BD5"/>
                </a:solidFill>
              </a:rPr>
              <a:t> and Soares 2017]</a:t>
            </a:r>
            <a:endParaRPr lang="en-US" altLang="en-US" sz="2912" dirty="0">
              <a:solidFill>
                <a:srgbClr val="5B9BD5"/>
              </a:solidFill>
            </a:endParaRPr>
          </a:p>
        </p:txBody>
      </p:sp>
      <p:sp>
        <p:nvSpPr>
          <p:cNvPr id="367619" name="Rectangle 3">
            <a:extLst>
              <a:ext uri="{FF2B5EF4-FFF2-40B4-BE49-F238E27FC236}">
                <a16:creationId xmlns:a16="http://schemas.microsoft.com/office/drawing/2014/main" id="{A8285486-0E60-44B6-8A7E-C8902BC9C283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203612" y="1480428"/>
            <a:ext cx="11988388" cy="5377572"/>
          </a:xfrm>
        </p:spPr>
        <p:txBody>
          <a:bodyPr>
            <a:normAutofit lnSpcReduction="10000"/>
          </a:bodyPr>
          <a:lstStyle/>
          <a:p>
            <a:pPr eaLnBrk="1" hangingPunct="1"/>
            <a:r>
              <a:rPr lang="en-US" altLang="en-US" sz="3200" dirty="0"/>
              <a:t>One interpretation: </a:t>
            </a:r>
            <a:r>
              <a:rPr lang="en-US" altLang="en-US" sz="3200" i="1" dirty="0"/>
              <a:t>act as you would have </a:t>
            </a:r>
            <a:r>
              <a:rPr lang="en-US" altLang="en-US" sz="3200" i="1" dirty="0" err="1"/>
              <a:t>precommitted</a:t>
            </a:r>
            <a:r>
              <a:rPr lang="en-US" altLang="en-US" sz="3200" i="1" dirty="0"/>
              <a:t> to act</a:t>
            </a:r>
          </a:p>
          <a:p>
            <a:pPr eaLnBrk="1" hangingPunct="1"/>
            <a:r>
              <a:rPr lang="en-US" altLang="en-US" sz="3200" dirty="0"/>
              <a:t>Avoids my EDT Dutch book (I think)</a:t>
            </a:r>
          </a:p>
          <a:p>
            <a:pPr eaLnBrk="1" hangingPunct="1"/>
            <a:r>
              <a:rPr lang="en-US" altLang="en-US" sz="3200" dirty="0"/>
              <a:t>… still one-boxes in Newcomb’s problem</a:t>
            </a:r>
          </a:p>
          <a:p>
            <a:pPr eaLnBrk="1" hangingPunct="1"/>
            <a:r>
              <a:rPr lang="en-US" altLang="en-US" sz="3200" dirty="0"/>
              <a:t>… even one-boxes in Newcomb’s problem </a:t>
            </a:r>
            <a:r>
              <a:rPr lang="en-US" altLang="en-US" sz="3200" b="1" dirty="0"/>
              <a:t>with transparent boxes</a:t>
            </a:r>
          </a:p>
          <a:p>
            <a:pPr eaLnBrk="1" hangingPunct="1"/>
            <a:r>
              <a:rPr lang="en-US" altLang="en-US" sz="3200" dirty="0"/>
              <a:t>An odd example: Demon that will send you $1,000 if it believes you would otherwise destroy everything (worth -$1,000,000 to everyone)</a:t>
            </a:r>
          </a:p>
          <a:p>
            <a:pPr eaLnBrk="1" hangingPunct="1"/>
            <a:endParaRPr lang="en-US" altLang="en-US" sz="3200" dirty="0"/>
          </a:p>
          <a:p>
            <a:pPr eaLnBrk="1" hangingPunct="1"/>
            <a:endParaRPr lang="en-US" altLang="en-US" sz="3200" dirty="0"/>
          </a:p>
          <a:p>
            <a:r>
              <a:rPr lang="en-US" altLang="en-US" sz="3200" dirty="0"/>
              <a:t>FDT says you should destroy everything, </a:t>
            </a:r>
            <a:r>
              <a:rPr lang="en-US" sz="3200" i="1" dirty="0"/>
              <a:t>even if you only find out that you are playing this game after the entity has already decided not to give you the money </a:t>
            </a:r>
            <a:r>
              <a:rPr lang="en-US" sz="3200" dirty="0"/>
              <a:t>(too-late extortion?)</a:t>
            </a:r>
            <a:endParaRPr lang="en-US" altLang="en-US" sz="3200" dirty="0"/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259E1F76-422C-49B3-A5DB-409E53554911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3457841" y="4282850"/>
            <a:ext cx="1155071" cy="1292786"/>
          </a:xfrm>
          <a:prstGeom prst="rect">
            <a:avLst/>
          </a:prstGeom>
        </p:spPr>
      </p:pic>
      <p:sp>
        <p:nvSpPr>
          <p:cNvPr id="5" name="AutoShape 5">
            <a:extLst>
              <a:ext uri="{FF2B5EF4-FFF2-40B4-BE49-F238E27FC236}">
                <a16:creationId xmlns:a16="http://schemas.microsoft.com/office/drawing/2014/main" id="{CCDEEC71-EB19-42B2-8273-18E46C6A0DB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78732" y="4632948"/>
            <a:ext cx="3090034" cy="865205"/>
          </a:xfrm>
          <a:prstGeom prst="wedgeEllipseCallout">
            <a:avLst>
              <a:gd name="adj1" fmla="val -63103"/>
              <a:gd name="adj2" fmla="val -23542"/>
            </a:avLst>
          </a:prstGeom>
          <a:solidFill>
            <a:srgbClr val="FF0000"/>
          </a:solidFill>
          <a:ln w="9525">
            <a:noFill/>
            <a:miter lim="800000"/>
            <a:headEnd/>
            <a:tailEnd/>
          </a:ln>
          <a:effectLst/>
        </p:spPr>
        <p:txBody>
          <a:bodyPr/>
          <a:lstStyle/>
          <a:p>
            <a:pPr eaLnBrk="0" hangingPunct="0"/>
            <a:r>
              <a:rPr lang="en-US" sz="3200" dirty="0">
                <a:solidFill>
                  <a:schemeClr val="bg1"/>
                </a:solidFill>
                <a:latin typeface="+mj-lt"/>
                <a:cs typeface="Courier New" panose="02070309020205020404" pitchFamily="49" charset="0"/>
              </a:rPr>
              <a:t>Don’t do it!</a:t>
            </a:r>
          </a:p>
        </p:txBody>
      </p:sp>
    </p:spTree>
    <p:extLst>
      <p:ext uri="{BB962C8B-B14F-4D97-AF65-F5344CB8AC3E}">
        <p14:creationId xmlns:p14="http://schemas.microsoft.com/office/powerpoint/2010/main" val="270020379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76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761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761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761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761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7619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A652CD3-A509-4F21-A7FE-FF6AA229592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5762625" cy="1325563"/>
          </a:xfrm>
        </p:spPr>
        <p:txBody>
          <a:bodyPr/>
          <a:lstStyle/>
          <a:p>
            <a:r>
              <a:rPr lang="en-US" dirty="0"/>
              <a:t>Russell and </a:t>
            </a:r>
            <a:r>
              <a:rPr lang="en-US" dirty="0" err="1"/>
              <a:t>Norvig’s</a:t>
            </a:r>
            <a:r>
              <a:rPr lang="en-US" dirty="0"/>
              <a:t> “AI: A Modern Approach”</a:t>
            </a:r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92683CCD-5DE8-4D3B-ACAE-A3CAA124844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1898229"/>
            <a:ext cx="7638816" cy="4127023"/>
          </a:xfrm>
          <a:prstGeom prst="rect">
            <a:avLst/>
          </a:prstGeom>
        </p:spPr>
      </p:pic>
      <p:sp>
        <p:nvSpPr>
          <p:cNvPr id="5" name="Content Placeholder 2">
            <a:extLst>
              <a:ext uri="{FF2B5EF4-FFF2-40B4-BE49-F238E27FC236}">
                <a16:creationId xmlns:a16="http://schemas.microsoft.com/office/drawing/2014/main" id="{7711212C-7051-4A8B-B782-C9A6DF299623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7638816" y="1923034"/>
            <a:ext cx="4572350" cy="5187734"/>
          </a:xfrm>
        </p:spPr>
        <p:txBody>
          <a:bodyPr/>
          <a:lstStyle/>
          <a:p>
            <a:pPr marL="0" indent="0">
              <a:buNone/>
            </a:pPr>
            <a:r>
              <a:rPr lang="en-US" dirty="0"/>
              <a:t>“… we will insist on an objective performance measure imposed by some authority. In other words, we as outside observers establish a standard of what it means to be successful in an environment and use it to measure the performance of agents.”</a:t>
            </a:r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807D058E-F998-4760-9B71-D2221FBF5BBA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4892" t="9214" r="10545" b="18674"/>
          <a:stretch/>
        </p:blipFill>
        <p:spPr>
          <a:xfrm>
            <a:off x="8249907" y="137908"/>
            <a:ext cx="1142109" cy="1259257"/>
          </a:xfrm>
          <a:prstGeom prst="rect">
            <a:avLst/>
          </a:prstGeom>
        </p:spPr>
      </p:pic>
      <p:sp>
        <p:nvSpPr>
          <p:cNvPr id="7" name="TextBox 6">
            <a:extLst>
              <a:ext uri="{FF2B5EF4-FFF2-40B4-BE49-F238E27FC236}">
                <a16:creationId xmlns:a16="http://schemas.microsoft.com/office/drawing/2014/main" id="{ADCB3EFD-9FD1-44A3-AE83-9CDB43D089EE}"/>
              </a:ext>
            </a:extLst>
          </p:cNvPr>
          <p:cNvSpPr txBox="1"/>
          <p:nvPr/>
        </p:nvSpPr>
        <p:spPr>
          <a:xfrm>
            <a:off x="8118646" y="1346161"/>
            <a:ext cx="189686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i="1" dirty="0"/>
              <a:t>Stuart Russell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83639FBD-10B6-45DC-83F4-8B5533AD5EE7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4892" t="9214" r="10545" b="18674"/>
          <a:stretch/>
        </p:blipFill>
        <p:spPr>
          <a:xfrm>
            <a:off x="8249907" y="137909"/>
            <a:ext cx="1142109" cy="1259257"/>
          </a:xfrm>
          <a:prstGeom prst="rect">
            <a:avLst/>
          </a:prstGeom>
        </p:spPr>
      </p:pic>
      <p:pic>
        <p:nvPicPr>
          <p:cNvPr id="9" name="Picture 8">
            <a:extLst>
              <a:ext uri="{FF2B5EF4-FFF2-40B4-BE49-F238E27FC236}">
                <a16:creationId xmlns:a16="http://schemas.microsoft.com/office/drawing/2014/main" id="{245752BB-6A8D-4BC6-A2F6-F788F532A17D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873173" y="137908"/>
            <a:ext cx="1083076" cy="1259256"/>
          </a:xfrm>
          <a:prstGeom prst="rect">
            <a:avLst/>
          </a:prstGeom>
        </p:spPr>
      </p:pic>
      <p:sp>
        <p:nvSpPr>
          <p:cNvPr id="10" name="TextBox 9">
            <a:extLst>
              <a:ext uri="{FF2B5EF4-FFF2-40B4-BE49-F238E27FC236}">
                <a16:creationId xmlns:a16="http://schemas.microsoft.com/office/drawing/2014/main" id="{C4A4E503-3C58-4371-B7F3-45B8CF7EB404}"/>
              </a:ext>
            </a:extLst>
          </p:cNvPr>
          <p:cNvSpPr txBox="1"/>
          <p:nvPr/>
        </p:nvSpPr>
        <p:spPr>
          <a:xfrm>
            <a:off x="9736223" y="1346161"/>
            <a:ext cx="189686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i="1" dirty="0"/>
              <a:t>Peter </a:t>
            </a:r>
            <a:r>
              <a:rPr lang="en-US" i="1" dirty="0" err="1"/>
              <a:t>Norvig</a:t>
            </a:r>
            <a:endParaRPr lang="en-US" i="1" dirty="0"/>
          </a:p>
        </p:txBody>
      </p:sp>
    </p:spTree>
    <p:extLst>
      <p:ext uri="{BB962C8B-B14F-4D97-AF65-F5344CB8AC3E}">
        <p14:creationId xmlns:p14="http://schemas.microsoft.com/office/powerpoint/2010/main" val="150231542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build="p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1CADA4F-4BF7-436C-9E9C-29729F2D5B5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598" y="33734"/>
            <a:ext cx="10515600" cy="1325563"/>
          </a:xfrm>
        </p:spPr>
        <p:txBody>
          <a:bodyPr/>
          <a:lstStyle/>
          <a:p>
            <a:r>
              <a:rPr lang="en-US" dirty="0"/>
              <a:t>AI Alignment</a:t>
            </a:r>
          </a:p>
        </p:txBody>
      </p:sp>
      <p:pic>
        <p:nvPicPr>
          <p:cNvPr id="4" name="Picture 3">
            <a:hlinkClick r:id="rId2"/>
            <a:extLst>
              <a:ext uri="{FF2B5EF4-FFF2-40B4-BE49-F238E27FC236}">
                <a16:creationId xmlns:a16="http://schemas.microsoft.com/office/drawing/2014/main" id="{79034FA6-96AF-4C06-A45B-FAB35843A3E1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b="4970"/>
          <a:stretch/>
        </p:blipFill>
        <p:spPr>
          <a:xfrm>
            <a:off x="6953738" y="305423"/>
            <a:ext cx="3119331" cy="1667424"/>
          </a:xfrm>
          <a:prstGeom prst="rect">
            <a:avLst/>
          </a:prstGeom>
        </p:spPr>
      </p:pic>
      <p:pic>
        <p:nvPicPr>
          <p:cNvPr id="5" name="Content Placeholder 4">
            <a:hlinkClick r:id="rId4"/>
            <a:extLst>
              <a:ext uri="{FF2B5EF4-FFF2-40B4-BE49-F238E27FC236}">
                <a16:creationId xmlns:a16="http://schemas.microsoft.com/office/drawing/2014/main" id="{12E44A96-D414-4093-8E12-690D4EA10AC5}"/>
              </a:ext>
            </a:extLst>
          </p:cNvPr>
          <p:cNvPicPr>
            <a:picLocks noGrp="1" noChangeAspect="1"/>
          </p:cNvPicPr>
          <p:nvPr>
            <p:ph idx="1"/>
          </p:nvPr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791318" y="336776"/>
            <a:ext cx="2947386" cy="1802469"/>
          </a:xfrm>
        </p:spPr>
      </p:pic>
      <p:pic>
        <p:nvPicPr>
          <p:cNvPr id="7" name="Picture 6">
            <a:hlinkClick r:id="rId6"/>
            <a:extLst>
              <a:ext uri="{FF2B5EF4-FFF2-40B4-BE49-F238E27FC236}">
                <a16:creationId xmlns:a16="http://schemas.microsoft.com/office/drawing/2014/main" id="{E913675D-F80C-4860-A833-C37264E1CFDE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111293" y="285510"/>
            <a:ext cx="1718690" cy="1718690"/>
          </a:xfrm>
          <a:prstGeom prst="rect">
            <a:avLst/>
          </a:prstGeom>
        </p:spPr>
      </p:pic>
      <p:pic>
        <p:nvPicPr>
          <p:cNvPr id="6" name="Picture 5">
            <a:hlinkClick r:id="rId8"/>
            <a:extLst>
              <a:ext uri="{FF2B5EF4-FFF2-40B4-BE49-F238E27FC236}">
                <a16:creationId xmlns:a16="http://schemas.microsoft.com/office/drawing/2014/main" id="{F7AD9222-5734-4526-9A5F-DE10697ABA62}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83567" y="1636309"/>
            <a:ext cx="2814399" cy="4248150"/>
          </a:xfrm>
          <a:prstGeom prst="rect">
            <a:avLst/>
          </a:prstGeom>
        </p:spPr>
      </p:pic>
      <p:pic>
        <p:nvPicPr>
          <p:cNvPr id="9" name="Picture 8">
            <a:hlinkClick r:id="rId10"/>
            <a:extLst>
              <a:ext uri="{FF2B5EF4-FFF2-40B4-BE49-F238E27FC236}">
                <a16:creationId xmlns:a16="http://schemas.microsoft.com/office/drawing/2014/main" id="{07E1CEDE-32F9-4F3E-BBAF-ECDE7BF0E00B}"/>
              </a:ext>
            </a:extLst>
          </p:cNvPr>
          <p:cNvPicPr>
            <a:picLocks noChangeAspect="1"/>
          </p:cNvPicPr>
          <p:nvPr/>
        </p:nvPicPr>
        <p:blipFill rotWithShape="1">
          <a:blip r:embed="rId11"/>
          <a:srcRect l="5187" t="2459" r="59149" b="38493"/>
          <a:stretch/>
        </p:blipFill>
        <p:spPr>
          <a:xfrm>
            <a:off x="5265011" y="4718756"/>
            <a:ext cx="2190481" cy="2040062"/>
          </a:xfrm>
          <a:prstGeom prst="rect">
            <a:avLst/>
          </a:prstGeom>
        </p:spPr>
      </p:pic>
      <p:pic>
        <p:nvPicPr>
          <p:cNvPr id="10" name="Picture 9">
            <a:hlinkClick r:id="rId12"/>
            <a:extLst>
              <a:ext uri="{FF2B5EF4-FFF2-40B4-BE49-F238E27FC236}">
                <a16:creationId xmlns:a16="http://schemas.microsoft.com/office/drawing/2014/main" id="{08778FEE-83F8-47F2-96CB-8298A9A48646}"/>
              </a:ext>
            </a:extLst>
          </p:cNvPr>
          <p:cNvPicPr>
            <a:picLocks noChangeAspect="1"/>
          </p:cNvPicPr>
          <p:nvPr/>
        </p:nvPicPr>
        <p:blipFill rotWithShape="1">
          <a:blip r:embed="rId13"/>
          <a:srcRect r="50791" b="60000"/>
          <a:stretch/>
        </p:blipFill>
        <p:spPr>
          <a:xfrm>
            <a:off x="8154800" y="4947656"/>
            <a:ext cx="3553633" cy="1624834"/>
          </a:xfrm>
          <a:prstGeom prst="rect">
            <a:avLst/>
          </a:prstGeom>
        </p:spPr>
      </p:pic>
      <p:pic>
        <p:nvPicPr>
          <p:cNvPr id="12" name="Picture 11">
            <a:hlinkClick r:id="rId14"/>
            <a:extLst>
              <a:ext uri="{FF2B5EF4-FFF2-40B4-BE49-F238E27FC236}">
                <a16:creationId xmlns:a16="http://schemas.microsoft.com/office/drawing/2014/main" id="{CF4A2EC1-9727-4386-95BE-F5F58700B5FC}"/>
              </a:ext>
            </a:extLst>
          </p:cNvPr>
          <p:cNvPicPr>
            <a:picLocks noChangeAspect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095568" y="2275889"/>
            <a:ext cx="2182031" cy="2182031"/>
          </a:xfrm>
          <a:prstGeom prst="rect">
            <a:avLst/>
          </a:prstGeom>
        </p:spPr>
      </p:pic>
      <p:pic>
        <p:nvPicPr>
          <p:cNvPr id="11" name="Picture 10">
            <a:hlinkClick r:id="rId16"/>
            <a:extLst>
              <a:ext uri="{FF2B5EF4-FFF2-40B4-BE49-F238E27FC236}">
                <a16:creationId xmlns:a16="http://schemas.microsoft.com/office/drawing/2014/main" id="{D214A709-4B59-4CF0-B939-E20F46990D27}"/>
              </a:ext>
            </a:extLst>
          </p:cNvPr>
          <p:cNvPicPr>
            <a:picLocks noChangeAspect="1"/>
          </p:cNvPicPr>
          <p:nvPr/>
        </p:nvPicPr>
        <p:blipFill rotWithShape="1">
          <a:blip r:embed="rId17"/>
          <a:srcRect l="37500" t="19821" r="6287" b="29225"/>
          <a:stretch/>
        </p:blipFill>
        <p:spPr>
          <a:xfrm>
            <a:off x="4199800" y="2275889"/>
            <a:ext cx="4320902" cy="220314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94960117"/>
      </p:ext>
    </p:extLst>
  </p:cSld>
  <p:clrMapOvr>
    <a:masterClrMapping/>
  </p:clrMapOvr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0|0.1|0|0.1|0.1|0.1|0"/>
</p:tagLst>
</file>

<file path=ppt/tags/tag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0|0.1|0|0.1|0.1|0.1|0"/>
</p:tagLst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4565</TotalTime>
  <Words>6283</Words>
  <Application>Microsoft Office PowerPoint</Application>
  <PresentationFormat>Widescreen</PresentationFormat>
  <Paragraphs>978</Paragraphs>
  <Slides>76</Slides>
  <Notes>11</Notes>
  <HiddenSlides>0</HiddenSlides>
  <MMClips>0</MMClips>
  <ScaleCrop>false</ScaleCrop>
  <HeadingPairs>
    <vt:vector size="6" baseType="variant">
      <vt:variant>
        <vt:lpstr>Fonts Used</vt:lpstr>
      </vt:variant>
      <vt:variant>
        <vt:i4>6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76</vt:i4>
      </vt:variant>
    </vt:vector>
  </HeadingPairs>
  <TitlesOfParts>
    <vt:vector size="83" baseType="lpstr">
      <vt:lpstr>Arial</vt:lpstr>
      <vt:lpstr>Bahnschrift</vt:lpstr>
      <vt:lpstr>Calibri</vt:lpstr>
      <vt:lpstr>Calibri Light</vt:lpstr>
      <vt:lpstr>Courier New</vt:lpstr>
      <vt:lpstr>Times New Roman</vt:lpstr>
      <vt:lpstr>Office Theme</vt:lpstr>
      <vt:lpstr>15-784 (CMU)  Foundations of Cooperative AI  See also: Foundations of Cooperative AI Lab (FOCAL), Electronic Marketplaces Lab (EM) </vt:lpstr>
      <vt:lpstr>Outline for today / this week</vt:lpstr>
      <vt:lpstr>PowerPoint Presentation</vt:lpstr>
      <vt:lpstr>PowerPoint Presentation</vt:lpstr>
      <vt:lpstr>PowerPoint Presentation</vt:lpstr>
      <vt:lpstr>What is going wrong / can go wrong?</vt:lpstr>
      <vt:lpstr>A(n imagined) conversation between two self-driving cars  (see paper Designing Preferences, Beliefs, and Identities for Artificial Intelligence)</vt:lpstr>
      <vt:lpstr>Russell and Norvig’s “AI: A Modern Approach”</vt:lpstr>
      <vt:lpstr>AI Alignment</vt:lpstr>
      <vt:lpstr>Even almost perfectly aligned agents can perform horribly in equilibrium</vt:lpstr>
      <vt:lpstr>Prisoner’s Dilemma</vt:lpstr>
      <vt:lpstr>“Should I buy an SUV?” </vt:lpstr>
      <vt:lpstr>Choosing a cause to support</vt:lpstr>
      <vt:lpstr>Tragedy of the commons</vt:lpstr>
      <vt:lpstr>Prisoner’s Dilemma</vt:lpstr>
      <vt:lpstr>Should AI systems cooperate like humans do? </vt:lpstr>
      <vt:lpstr>PowerPoint Presentation</vt:lpstr>
      <vt:lpstr>PowerPoint Presentation</vt:lpstr>
      <vt:lpstr>Some (highly interdisciplinary) discussion points:  Should we make AI more human-like?</vt:lpstr>
      <vt:lpstr>Improving issues already found in the world today</vt:lpstr>
      <vt:lpstr>Why, technically, is AI useful in addressing these problems?</vt:lpstr>
      <vt:lpstr>PowerPoint Presentation</vt:lpstr>
      <vt:lpstr>PowerPoint Presentation</vt:lpstr>
      <vt:lpstr>Kidney exchange [Roth, Sönmez, and Ünver 2004]</vt:lpstr>
      <vt:lpstr>Cooperative AI Foundation seminar series</vt:lpstr>
      <vt:lpstr>Outline for today / this week</vt:lpstr>
      <vt:lpstr>Equilibrium multiplicity and selection</vt:lpstr>
      <vt:lpstr>PowerPoint Presentation</vt:lpstr>
      <vt:lpstr>Infinitely Repeated Prisoner’s Dilemma</vt:lpstr>
      <vt:lpstr>PowerPoint Presentation</vt:lpstr>
      <vt:lpstr>PowerPoint Presentation</vt:lpstr>
      <vt:lpstr>Disarmament Game [Deng &amp; C., AAAI’17, ’18]</vt:lpstr>
      <vt:lpstr>Disarmament Game</vt:lpstr>
      <vt:lpstr>Disarmament Game</vt:lpstr>
      <vt:lpstr>Multiple-round (pure) commitments</vt:lpstr>
      <vt:lpstr>Multiple-round (pure) commitments</vt:lpstr>
      <vt:lpstr>Multiple-round (pure) commitments</vt:lpstr>
      <vt:lpstr>Multiple-round (pure) commitments</vt:lpstr>
      <vt:lpstr>Multiple-round (pure) commitments</vt:lpstr>
      <vt:lpstr>Multiple-round (pure) commitments</vt:lpstr>
      <vt:lpstr>Multiple-round (pure) commitments</vt:lpstr>
      <vt:lpstr>Multiple-round (pure) commitments</vt:lpstr>
      <vt:lpstr>AI agents can be unlike us…</vt:lpstr>
      <vt:lpstr>What should you do if…</vt:lpstr>
      <vt:lpstr>Program equilibrium [Tennenholtz 2004]</vt:lpstr>
      <vt:lpstr>Robust program equilibrium [Oesterheld 2018]</vt:lpstr>
      <vt:lpstr> Safe Pareto improvements for delegated game playing [AAMAS’21], with</vt:lpstr>
      <vt:lpstr>Disarmament revisited: Committing to your first few lines of code</vt:lpstr>
      <vt:lpstr>Prisoner’s Dilemma against (possibly) a copy</vt:lpstr>
      <vt:lpstr>Newcomb’s Demon</vt:lpstr>
      <vt:lpstr>The lockdown dilemma</vt:lpstr>
      <vt:lpstr>Your own choice is evidence…</vt:lpstr>
      <vt:lpstr>Simulating our way to cooperation?</vt:lpstr>
      <vt:lpstr>The Sleeping Beauty problem [Elga’00]</vt:lpstr>
      <vt:lpstr>Modern version</vt:lpstr>
      <vt:lpstr>Mechanism design (auctions)</vt:lpstr>
      <vt:lpstr>Mechanism design (auctions)</vt:lpstr>
      <vt:lpstr>Mechanism design (auctions)</vt:lpstr>
      <vt:lpstr>What else could go wrong?</vt:lpstr>
      <vt:lpstr>Myerson-Satterthwaite impossibility</vt:lpstr>
      <vt:lpstr>Automated mechanism design [C. &amp; Sandholm ‘02]</vt:lpstr>
      <vt:lpstr>(We did not cover slides after this one in class; the below is just in case you’re interested.)</vt:lpstr>
      <vt:lpstr>Summary of approach</vt:lpstr>
      <vt:lpstr>Many open questions</vt:lpstr>
      <vt:lpstr>Turning causal decision theorists into money pumps [Oesterheld and C., Phil. Quarterly]</vt:lpstr>
      <vt:lpstr>Taking advantage of a Halfer [Hitchcock’04]</vt:lpstr>
      <vt:lpstr>Evidential decision theory</vt:lpstr>
      <vt:lpstr>Dutch book against EDT [C. 2015]</vt:lpstr>
      <vt:lpstr>Philosophy of “being present” somewhere, sometime</vt:lpstr>
      <vt:lpstr>Absentminded Driver Problem  [Piccione and Rubinstein, 1997]</vt:lpstr>
      <vt:lpstr>A different analysis [Aumann, Hart, Perry, 1997]</vt:lpstr>
      <vt:lpstr>A challenging example for the evidential decision theorist</vt:lpstr>
      <vt:lpstr>A way for EDT to get the right answer (+SSA)</vt:lpstr>
      <vt:lpstr>Making decisions with imperfect recall [cf. absentminded driver problem: PR97, AHP97]</vt:lpstr>
      <vt:lpstr>Fraction of time replicator dynamic finds best solution</vt:lpstr>
      <vt:lpstr>Functional Decision Theory  [Soares and Levinstein 2017; Yudkowsky and Soares 2017]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conitzer@gmail.com</dc:creator>
  <cp:lastModifiedBy>conitzer@gmail.com</cp:lastModifiedBy>
  <cp:revision>198</cp:revision>
  <dcterms:created xsi:type="dcterms:W3CDTF">2021-08-08T16:47:35Z</dcterms:created>
  <dcterms:modified xsi:type="dcterms:W3CDTF">2022-09-09T17:51:50Z</dcterms:modified>
</cp:coreProperties>
</file>